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8"/>
  </p:notesMasterIdLst>
  <p:sldIdLst>
    <p:sldId id="256" r:id="rId2"/>
    <p:sldId id="257" r:id="rId3"/>
    <p:sldId id="264" r:id="rId4"/>
    <p:sldId id="317" r:id="rId5"/>
    <p:sldId id="261" r:id="rId6"/>
    <p:sldId id="263" r:id="rId7"/>
  </p:sldIdLst>
  <p:sldSz cx="9144000" cy="5143500" type="screen16x9"/>
  <p:notesSz cx="6858000" cy="9144000"/>
  <p:embeddedFontLst>
    <p:embeddedFont>
      <p:font typeface="Bebas Neue" panose="020B0606020202050201" pitchFamily="34" charset="77"/>
      <p:regular r:id="rId9"/>
    </p:embeddedFont>
    <p:embeddedFont>
      <p:font typeface="Calibri" panose="020F0502020204030204" pitchFamily="34" charset="0"/>
      <p:regular r:id="rId10"/>
      <p:bold r:id="rId11"/>
      <p:italic r:id="rId12"/>
      <p:boldItalic r:id="rId13"/>
    </p:embeddedFont>
    <p:embeddedFont>
      <p:font typeface="Hind Siliguri" panose="02000000000000000000" pitchFamily="2" charset="77"/>
      <p:regular r:id="rId14"/>
      <p:bold r:id="rId15"/>
    </p:embeddedFont>
    <p:embeddedFont>
      <p:font typeface="Merienda One" panose="02000000000000000000" pitchFamily="2" charset="77"/>
      <p:regular r:id="rId1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89FCACF7-C6DD-436D-AE03-CC5DB9E2DF0F}">
  <a:tblStyle styleId="{89FCACF7-C6DD-436D-AE03-CC5DB9E2DF0F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1"/>
    <p:restoredTop sz="94719"/>
  </p:normalViewPr>
  <p:slideViewPr>
    <p:cSldViewPr snapToGrid="0">
      <p:cViewPr>
        <p:scale>
          <a:sx n="125" d="100"/>
          <a:sy n="125" d="100"/>
        </p:scale>
        <p:origin x="1240" y="73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notesMaster" Target="notesMasters/notesMaster1.xml"/><Relationship Id="rId13" Type="http://schemas.openxmlformats.org/officeDocument/2006/relationships/font" Target="fonts/font5.fntdata"/><Relationship Id="rId1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font" Target="fonts/font4.fntdata"/><Relationship Id="rId17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font" Target="fonts/font8.fntdata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font" Target="fonts/font3.fntdata"/><Relationship Id="rId5" Type="http://schemas.openxmlformats.org/officeDocument/2006/relationships/slide" Target="slides/slide4.xml"/><Relationship Id="rId15" Type="http://schemas.openxmlformats.org/officeDocument/2006/relationships/font" Target="fonts/font7.fntdata"/><Relationship Id="rId10" Type="http://schemas.openxmlformats.org/officeDocument/2006/relationships/font" Target="fonts/font2.fntdata"/><Relationship Id="rId19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font" Target="fonts/font1.fntdata"/><Relationship Id="rId14" Type="http://schemas.openxmlformats.org/officeDocument/2006/relationships/font" Target="fonts/font6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5" name="Google Shape;3758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586" name="Google Shape;3758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32" name="Google Shape;38932;g11d5f37abe0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933" name="Google Shape;38933;g11d5f37abe0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38" name="Google Shape;39438;gbd6c00e730_0_2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439" name="Google Shape;39439;gbd6c00e730_0_2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16" name="Google Shape;40616;g15007db13e5_0_1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617" name="Google Shape;40617;g15007db13e5_0_1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2360847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41" name="Google Shape;39241;g15007db13e5_0_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242" name="Google Shape;39242;g15007db13e5_0_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31" name="Google Shape;39331;g15007db13e5_0_23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332" name="Google Shape;39332;g15007db13e5_0_23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13325"/>
            <a:ext cx="9144002" cy="51168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" name="Google Shape;10;p2"/>
          <p:cNvGrpSpPr/>
          <p:nvPr/>
        </p:nvGrpSpPr>
        <p:grpSpPr>
          <a:xfrm>
            <a:off x="-1324351" y="2725058"/>
            <a:ext cx="10468173" cy="2476113"/>
            <a:chOff x="0" y="1870508"/>
            <a:chExt cx="9144107" cy="2162922"/>
          </a:xfrm>
        </p:grpSpPr>
        <p:sp>
          <p:nvSpPr>
            <p:cNvPr id="11" name="Google Shape;11;p2"/>
            <p:cNvSpPr/>
            <p:nvPr/>
          </p:nvSpPr>
          <p:spPr>
            <a:xfrm>
              <a:off x="0" y="1870508"/>
              <a:ext cx="7588854" cy="2162922"/>
            </a:xfrm>
            <a:custGeom>
              <a:avLst/>
              <a:gdLst/>
              <a:ahLst/>
              <a:cxnLst/>
              <a:rect l="l" t="t" r="r" b="b"/>
              <a:pathLst>
                <a:path w="236505" h="67407" extrusionOk="0">
                  <a:moveTo>
                    <a:pt x="34731" y="1"/>
                  </a:moveTo>
                  <a:cubicBezTo>
                    <a:pt x="33482" y="1"/>
                    <a:pt x="32056" y="1247"/>
                    <a:pt x="31057" y="4353"/>
                  </a:cubicBezTo>
                  <a:cubicBezTo>
                    <a:pt x="29710" y="8479"/>
                    <a:pt x="26782" y="7837"/>
                    <a:pt x="26760" y="8543"/>
                  </a:cubicBezTo>
                  <a:cubicBezTo>
                    <a:pt x="26739" y="9264"/>
                    <a:pt x="24082" y="13972"/>
                    <a:pt x="22014" y="13972"/>
                  </a:cubicBezTo>
                  <a:cubicBezTo>
                    <a:pt x="22000" y="13972"/>
                    <a:pt x="21986" y="13972"/>
                    <a:pt x="21973" y="13972"/>
                  </a:cubicBezTo>
                  <a:cubicBezTo>
                    <a:pt x="21857" y="13968"/>
                    <a:pt x="21748" y="13965"/>
                    <a:pt x="21644" y="13965"/>
                  </a:cubicBezTo>
                  <a:cubicBezTo>
                    <a:pt x="19567" y="13965"/>
                    <a:pt x="19818" y="14807"/>
                    <a:pt x="17762" y="17413"/>
                  </a:cubicBezTo>
                  <a:cubicBezTo>
                    <a:pt x="15582" y="20127"/>
                    <a:pt x="13829" y="22350"/>
                    <a:pt x="13829" y="22350"/>
                  </a:cubicBezTo>
                  <a:cubicBezTo>
                    <a:pt x="13829" y="22350"/>
                    <a:pt x="3783" y="36243"/>
                    <a:pt x="0" y="41950"/>
                  </a:cubicBezTo>
                  <a:lnTo>
                    <a:pt x="0" y="67407"/>
                  </a:lnTo>
                  <a:lnTo>
                    <a:pt x="179841" y="67022"/>
                  </a:lnTo>
                  <a:cubicBezTo>
                    <a:pt x="183753" y="65547"/>
                    <a:pt x="187771" y="64265"/>
                    <a:pt x="191896" y="63282"/>
                  </a:cubicBezTo>
                  <a:cubicBezTo>
                    <a:pt x="202095" y="60865"/>
                    <a:pt x="211881" y="60270"/>
                    <a:pt x="221730" y="60270"/>
                  </a:cubicBezTo>
                  <a:cubicBezTo>
                    <a:pt x="224947" y="60270"/>
                    <a:pt x="228170" y="60333"/>
                    <a:pt x="231417" y="60417"/>
                  </a:cubicBezTo>
                  <a:cubicBezTo>
                    <a:pt x="232657" y="60417"/>
                    <a:pt x="233897" y="60161"/>
                    <a:pt x="235136" y="59755"/>
                  </a:cubicBezTo>
                  <a:cubicBezTo>
                    <a:pt x="234495" y="58686"/>
                    <a:pt x="236504" y="55843"/>
                    <a:pt x="234645" y="54005"/>
                  </a:cubicBezTo>
                  <a:cubicBezTo>
                    <a:pt x="232229" y="51611"/>
                    <a:pt x="220837" y="50628"/>
                    <a:pt x="220217" y="48918"/>
                  </a:cubicBezTo>
                  <a:cubicBezTo>
                    <a:pt x="219687" y="47404"/>
                    <a:pt x="218251" y="46342"/>
                    <a:pt x="216846" y="46342"/>
                  </a:cubicBezTo>
                  <a:cubicBezTo>
                    <a:pt x="216665" y="46342"/>
                    <a:pt x="216484" y="46359"/>
                    <a:pt x="216306" y="46396"/>
                  </a:cubicBezTo>
                  <a:cubicBezTo>
                    <a:pt x="214996" y="46651"/>
                    <a:pt x="212696" y="47509"/>
                    <a:pt x="210775" y="47509"/>
                  </a:cubicBezTo>
                  <a:cubicBezTo>
                    <a:pt x="210439" y="47509"/>
                    <a:pt x="210114" y="47483"/>
                    <a:pt x="209808" y="47422"/>
                  </a:cubicBezTo>
                  <a:cubicBezTo>
                    <a:pt x="208718" y="47208"/>
                    <a:pt x="219747" y="44665"/>
                    <a:pt x="219063" y="43190"/>
                  </a:cubicBezTo>
                  <a:cubicBezTo>
                    <a:pt x="218464" y="41950"/>
                    <a:pt x="212074" y="37419"/>
                    <a:pt x="211924" y="36414"/>
                  </a:cubicBezTo>
                  <a:cubicBezTo>
                    <a:pt x="211603" y="34448"/>
                    <a:pt x="206196" y="32332"/>
                    <a:pt x="205576" y="29511"/>
                  </a:cubicBezTo>
                  <a:cubicBezTo>
                    <a:pt x="204956" y="26689"/>
                    <a:pt x="202883" y="25578"/>
                    <a:pt x="201900" y="22714"/>
                  </a:cubicBezTo>
                  <a:cubicBezTo>
                    <a:pt x="201314" y="21045"/>
                    <a:pt x="200475" y="20697"/>
                    <a:pt x="199876" y="20697"/>
                  </a:cubicBezTo>
                  <a:cubicBezTo>
                    <a:pt x="199448" y="20697"/>
                    <a:pt x="199142" y="20875"/>
                    <a:pt x="199142" y="20875"/>
                  </a:cubicBezTo>
                  <a:lnTo>
                    <a:pt x="197561" y="19144"/>
                  </a:lnTo>
                  <a:cubicBezTo>
                    <a:pt x="197044" y="17848"/>
                    <a:pt x="195952" y="17263"/>
                    <a:pt x="194634" y="17263"/>
                  </a:cubicBezTo>
                  <a:cubicBezTo>
                    <a:pt x="192627" y="17263"/>
                    <a:pt x="190095" y="18618"/>
                    <a:pt x="188263" y="20875"/>
                  </a:cubicBezTo>
                  <a:cubicBezTo>
                    <a:pt x="185228" y="24595"/>
                    <a:pt x="181744" y="23248"/>
                    <a:pt x="178516" y="28185"/>
                  </a:cubicBezTo>
                  <a:lnTo>
                    <a:pt x="174434" y="34427"/>
                  </a:lnTo>
                  <a:cubicBezTo>
                    <a:pt x="171206" y="39343"/>
                    <a:pt x="164687" y="45969"/>
                    <a:pt x="159878" y="49175"/>
                  </a:cubicBezTo>
                  <a:cubicBezTo>
                    <a:pt x="155464" y="52137"/>
                    <a:pt x="147808" y="54271"/>
                    <a:pt x="142035" y="54271"/>
                  </a:cubicBezTo>
                  <a:cubicBezTo>
                    <a:pt x="141519" y="54271"/>
                    <a:pt x="141017" y="54254"/>
                    <a:pt x="140535" y="54219"/>
                  </a:cubicBezTo>
                  <a:lnTo>
                    <a:pt x="113154" y="52167"/>
                  </a:lnTo>
                  <a:cubicBezTo>
                    <a:pt x="107276" y="51740"/>
                    <a:pt x="98342" y="49025"/>
                    <a:pt x="93212" y="46118"/>
                  </a:cubicBezTo>
                  <a:lnTo>
                    <a:pt x="81863" y="39706"/>
                  </a:lnTo>
                  <a:cubicBezTo>
                    <a:pt x="76712" y="36799"/>
                    <a:pt x="70428" y="32759"/>
                    <a:pt x="67820" y="30686"/>
                  </a:cubicBezTo>
                  <a:cubicBezTo>
                    <a:pt x="65212" y="28591"/>
                    <a:pt x="64379" y="25685"/>
                    <a:pt x="60104" y="23996"/>
                  </a:cubicBezTo>
                  <a:cubicBezTo>
                    <a:pt x="56534" y="22564"/>
                    <a:pt x="50721" y="21474"/>
                    <a:pt x="50507" y="20726"/>
                  </a:cubicBezTo>
                  <a:cubicBezTo>
                    <a:pt x="50293" y="20042"/>
                    <a:pt x="43689" y="17327"/>
                    <a:pt x="43240" y="15746"/>
                  </a:cubicBezTo>
                  <a:cubicBezTo>
                    <a:pt x="42620" y="13608"/>
                    <a:pt x="40525" y="9953"/>
                    <a:pt x="39115" y="6854"/>
                  </a:cubicBezTo>
                  <a:cubicBezTo>
                    <a:pt x="37682" y="3733"/>
                    <a:pt x="37939" y="3114"/>
                    <a:pt x="36614" y="1147"/>
                  </a:cubicBezTo>
                  <a:cubicBezTo>
                    <a:pt x="36126" y="423"/>
                    <a:pt x="35459" y="1"/>
                    <a:pt x="347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5770427" y="3054583"/>
              <a:ext cx="3373680" cy="966443"/>
            </a:xfrm>
            <a:custGeom>
              <a:avLst/>
              <a:gdLst/>
              <a:ahLst/>
              <a:cxnLst/>
              <a:rect l="l" t="t" r="r" b="b"/>
              <a:pathLst>
                <a:path w="105140" h="30119" extrusionOk="0">
                  <a:moveTo>
                    <a:pt x="84105" y="1"/>
                  </a:moveTo>
                  <a:cubicBezTo>
                    <a:pt x="83439" y="1"/>
                    <a:pt x="82820" y="106"/>
                    <a:pt x="82291" y="388"/>
                  </a:cubicBezTo>
                  <a:cubicBezTo>
                    <a:pt x="79683" y="1777"/>
                    <a:pt x="76498" y="5026"/>
                    <a:pt x="75173" y="7676"/>
                  </a:cubicBezTo>
                  <a:cubicBezTo>
                    <a:pt x="73848" y="10305"/>
                    <a:pt x="72352" y="9963"/>
                    <a:pt x="69723" y="12827"/>
                  </a:cubicBezTo>
                  <a:cubicBezTo>
                    <a:pt x="67072" y="15692"/>
                    <a:pt x="61472" y="15414"/>
                    <a:pt x="57860" y="15692"/>
                  </a:cubicBezTo>
                  <a:cubicBezTo>
                    <a:pt x="57048" y="15756"/>
                    <a:pt x="51512" y="20672"/>
                    <a:pt x="43326" y="21398"/>
                  </a:cubicBezTo>
                  <a:cubicBezTo>
                    <a:pt x="30202" y="22553"/>
                    <a:pt x="25585" y="23172"/>
                    <a:pt x="12055" y="26379"/>
                  </a:cubicBezTo>
                  <a:cubicBezTo>
                    <a:pt x="7930" y="27362"/>
                    <a:pt x="3912" y="28644"/>
                    <a:pt x="0" y="30119"/>
                  </a:cubicBezTo>
                  <a:lnTo>
                    <a:pt x="105140" y="29905"/>
                  </a:lnTo>
                  <a:lnTo>
                    <a:pt x="105140" y="12058"/>
                  </a:lnTo>
                  <a:cubicBezTo>
                    <a:pt x="100962" y="10907"/>
                    <a:pt x="94059" y="380"/>
                    <a:pt x="91826" y="380"/>
                  </a:cubicBezTo>
                  <a:cubicBezTo>
                    <a:pt x="91695" y="380"/>
                    <a:pt x="91579" y="417"/>
                    <a:pt x="91482" y="495"/>
                  </a:cubicBezTo>
                  <a:cubicBezTo>
                    <a:pt x="91113" y="784"/>
                    <a:pt x="90617" y="892"/>
                    <a:pt x="90041" y="892"/>
                  </a:cubicBezTo>
                  <a:cubicBezTo>
                    <a:pt x="88380" y="892"/>
                    <a:pt x="86045" y="1"/>
                    <a:pt x="84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" name="Google Shape;13;p2"/>
          <p:cNvSpPr txBox="1">
            <a:spLocks noGrp="1"/>
          </p:cNvSpPr>
          <p:nvPr>
            <p:ph type="ctrTitle"/>
          </p:nvPr>
        </p:nvSpPr>
        <p:spPr>
          <a:xfrm>
            <a:off x="713100" y="539400"/>
            <a:ext cx="5620800" cy="224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3800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713100" y="2835088"/>
            <a:ext cx="5620800" cy="4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15" name="Google Shape;15;p2"/>
          <p:cNvGrpSpPr/>
          <p:nvPr/>
        </p:nvGrpSpPr>
        <p:grpSpPr>
          <a:xfrm>
            <a:off x="-39925" y="3204713"/>
            <a:ext cx="5474588" cy="2042388"/>
            <a:chOff x="-39925" y="3204713"/>
            <a:chExt cx="5474588" cy="2042388"/>
          </a:xfrm>
        </p:grpSpPr>
        <p:sp>
          <p:nvSpPr>
            <p:cNvPr id="16" name="Google Shape;16;p2"/>
            <p:cNvSpPr/>
            <p:nvPr/>
          </p:nvSpPr>
          <p:spPr>
            <a:xfrm flipH="1">
              <a:off x="3759438" y="5018350"/>
              <a:ext cx="93550" cy="49075"/>
            </a:xfrm>
            <a:custGeom>
              <a:avLst/>
              <a:gdLst/>
              <a:ahLst/>
              <a:cxnLst/>
              <a:rect l="l" t="t" r="r" b="b"/>
              <a:pathLst>
                <a:path w="3742" h="1963" extrusionOk="0">
                  <a:moveTo>
                    <a:pt x="121" y="1"/>
                  </a:moveTo>
                  <a:cubicBezTo>
                    <a:pt x="57" y="1"/>
                    <a:pt x="200" y="259"/>
                    <a:pt x="118" y="259"/>
                  </a:cubicBezTo>
                  <a:cubicBezTo>
                    <a:pt x="115" y="259"/>
                    <a:pt x="111" y="259"/>
                    <a:pt x="108" y="258"/>
                  </a:cubicBezTo>
                  <a:cubicBezTo>
                    <a:pt x="65" y="258"/>
                    <a:pt x="22" y="301"/>
                    <a:pt x="22" y="344"/>
                  </a:cubicBezTo>
                  <a:cubicBezTo>
                    <a:pt x="1" y="408"/>
                    <a:pt x="43" y="451"/>
                    <a:pt x="86" y="451"/>
                  </a:cubicBezTo>
                  <a:lnTo>
                    <a:pt x="108" y="451"/>
                  </a:lnTo>
                  <a:cubicBezTo>
                    <a:pt x="150" y="472"/>
                    <a:pt x="236" y="493"/>
                    <a:pt x="321" y="493"/>
                  </a:cubicBezTo>
                  <a:lnTo>
                    <a:pt x="535" y="558"/>
                  </a:lnTo>
                  <a:cubicBezTo>
                    <a:pt x="685" y="600"/>
                    <a:pt x="834" y="643"/>
                    <a:pt x="963" y="707"/>
                  </a:cubicBezTo>
                  <a:cubicBezTo>
                    <a:pt x="1262" y="793"/>
                    <a:pt x="1561" y="900"/>
                    <a:pt x="1839" y="1006"/>
                  </a:cubicBezTo>
                  <a:cubicBezTo>
                    <a:pt x="2117" y="1113"/>
                    <a:pt x="2416" y="1242"/>
                    <a:pt x="2672" y="1370"/>
                  </a:cubicBezTo>
                  <a:cubicBezTo>
                    <a:pt x="2801" y="1455"/>
                    <a:pt x="2950" y="1519"/>
                    <a:pt x="3057" y="1605"/>
                  </a:cubicBezTo>
                  <a:cubicBezTo>
                    <a:pt x="3185" y="1690"/>
                    <a:pt x="3292" y="1776"/>
                    <a:pt x="3356" y="1861"/>
                  </a:cubicBezTo>
                  <a:cubicBezTo>
                    <a:pt x="3356" y="1883"/>
                    <a:pt x="3356" y="1883"/>
                    <a:pt x="3356" y="1883"/>
                  </a:cubicBezTo>
                  <a:cubicBezTo>
                    <a:pt x="3395" y="1935"/>
                    <a:pt x="3458" y="1963"/>
                    <a:pt x="3520" y="1963"/>
                  </a:cubicBezTo>
                  <a:cubicBezTo>
                    <a:pt x="3560" y="1963"/>
                    <a:pt x="3601" y="1951"/>
                    <a:pt x="3634" y="1925"/>
                  </a:cubicBezTo>
                  <a:cubicBezTo>
                    <a:pt x="3720" y="1840"/>
                    <a:pt x="3741" y="1712"/>
                    <a:pt x="3656" y="1626"/>
                  </a:cubicBezTo>
                  <a:cubicBezTo>
                    <a:pt x="3527" y="1455"/>
                    <a:pt x="3399" y="1370"/>
                    <a:pt x="3250" y="1284"/>
                  </a:cubicBezTo>
                  <a:cubicBezTo>
                    <a:pt x="3100" y="1199"/>
                    <a:pt x="2950" y="1135"/>
                    <a:pt x="2822" y="1071"/>
                  </a:cubicBezTo>
                  <a:cubicBezTo>
                    <a:pt x="2523" y="942"/>
                    <a:pt x="556" y="87"/>
                    <a:pt x="407" y="45"/>
                  </a:cubicBezTo>
                  <a:lnTo>
                    <a:pt x="129" y="2"/>
                  </a:ln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 flipH="1">
              <a:off x="3759988" y="5026925"/>
              <a:ext cx="93000" cy="40500"/>
            </a:xfrm>
            <a:custGeom>
              <a:avLst/>
              <a:gdLst/>
              <a:ahLst/>
              <a:cxnLst/>
              <a:rect l="l" t="t" r="r" b="b"/>
              <a:pathLst>
                <a:path w="3720" h="1620" extrusionOk="0">
                  <a:moveTo>
                    <a:pt x="22" y="1"/>
                  </a:moveTo>
                  <a:cubicBezTo>
                    <a:pt x="1" y="65"/>
                    <a:pt x="43" y="108"/>
                    <a:pt x="86" y="108"/>
                  </a:cubicBezTo>
                  <a:lnTo>
                    <a:pt x="108" y="108"/>
                  </a:lnTo>
                  <a:cubicBezTo>
                    <a:pt x="150" y="108"/>
                    <a:pt x="236" y="150"/>
                    <a:pt x="321" y="150"/>
                  </a:cubicBezTo>
                  <a:lnTo>
                    <a:pt x="535" y="215"/>
                  </a:lnTo>
                  <a:cubicBezTo>
                    <a:pt x="685" y="257"/>
                    <a:pt x="834" y="300"/>
                    <a:pt x="963" y="364"/>
                  </a:cubicBezTo>
                  <a:cubicBezTo>
                    <a:pt x="1262" y="450"/>
                    <a:pt x="1561" y="557"/>
                    <a:pt x="1839" y="663"/>
                  </a:cubicBezTo>
                  <a:cubicBezTo>
                    <a:pt x="2117" y="770"/>
                    <a:pt x="2416" y="899"/>
                    <a:pt x="2672" y="1027"/>
                  </a:cubicBezTo>
                  <a:cubicBezTo>
                    <a:pt x="2801" y="1112"/>
                    <a:pt x="2950" y="1176"/>
                    <a:pt x="3057" y="1262"/>
                  </a:cubicBezTo>
                  <a:cubicBezTo>
                    <a:pt x="3185" y="1347"/>
                    <a:pt x="3292" y="1433"/>
                    <a:pt x="3356" y="1518"/>
                  </a:cubicBezTo>
                  <a:cubicBezTo>
                    <a:pt x="3356" y="1540"/>
                    <a:pt x="3356" y="1540"/>
                    <a:pt x="3356" y="1540"/>
                  </a:cubicBezTo>
                  <a:cubicBezTo>
                    <a:pt x="3395" y="1592"/>
                    <a:pt x="3458" y="1620"/>
                    <a:pt x="3520" y="1620"/>
                  </a:cubicBezTo>
                  <a:cubicBezTo>
                    <a:pt x="3560" y="1620"/>
                    <a:pt x="3601" y="1608"/>
                    <a:pt x="3634" y="1582"/>
                  </a:cubicBezTo>
                  <a:cubicBezTo>
                    <a:pt x="3698" y="1518"/>
                    <a:pt x="3720" y="1412"/>
                    <a:pt x="3677" y="1326"/>
                  </a:cubicBezTo>
                  <a:lnTo>
                    <a:pt x="3677" y="1326"/>
                  </a:lnTo>
                  <a:cubicBezTo>
                    <a:pt x="3677" y="1326"/>
                    <a:pt x="3677" y="1326"/>
                    <a:pt x="3677" y="1347"/>
                  </a:cubicBezTo>
                  <a:cubicBezTo>
                    <a:pt x="3637" y="1377"/>
                    <a:pt x="3588" y="1393"/>
                    <a:pt x="3541" y="1393"/>
                  </a:cubicBezTo>
                  <a:cubicBezTo>
                    <a:pt x="3486" y="1393"/>
                    <a:pt x="3434" y="1372"/>
                    <a:pt x="3399" y="1326"/>
                  </a:cubicBezTo>
                  <a:cubicBezTo>
                    <a:pt x="3399" y="1305"/>
                    <a:pt x="3399" y="1305"/>
                    <a:pt x="3378" y="1305"/>
                  </a:cubicBezTo>
                  <a:cubicBezTo>
                    <a:pt x="3335" y="1219"/>
                    <a:pt x="3207" y="1134"/>
                    <a:pt x="3079" y="1048"/>
                  </a:cubicBezTo>
                  <a:cubicBezTo>
                    <a:pt x="2950" y="984"/>
                    <a:pt x="2865" y="877"/>
                    <a:pt x="2737" y="813"/>
                  </a:cubicBezTo>
                  <a:cubicBezTo>
                    <a:pt x="2459" y="685"/>
                    <a:pt x="2138" y="599"/>
                    <a:pt x="1839" y="514"/>
                  </a:cubicBezTo>
                  <a:cubicBezTo>
                    <a:pt x="1561" y="407"/>
                    <a:pt x="1262" y="321"/>
                    <a:pt x="963" y="236"/>
                  </a:cubicBezTo>
                  <a:cubicBezTo>
                    <a:pt x="813" y="193"/>
                    <a:pt x="663" y="150"/>
                    <a:pt x="514" y="129"/>
                  </a:cubicBezTo>
                  <a:lnTo>
                    <a:pt x="300" y="65"/>
                  </a:lnTo>
                  <a:cubicBezTo>
                    <a:pt x="214" y="65"/>
                    <a:pt x="129" y="44"/>
                    <a:pt x="86" y="44"/>
                  </a:cubicBezTo>
                  <a:lnTo>
                    <a:pt x="65" y="44"/>
                  </a:lnTo>
                  <a:cubicBezTo>
                    <a:pt x="43" y="44"/>
                    <a:pt x="22" y="22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 flipH="1">
              <a:off x="3697463" y="5044525"/>
              <a:ext cx="95150" cy="82750"/>
            </a:xfrm>
            <a:custGeom>
              <a:avLst/>
              <a:gdLst/>
              <a:ahLst/>
              <a:cxnLst/>
              <a:rect l="l" t="t" r="r" b="b"/>
              <a:pathLst>
                <a:path w="3806" h="3310" extrusionOk="0">
                  <a:moveTo>
                    <a:pt x="682" y="1"/>
                  </a:moveTo>
                  <a:cubicBezTo>
                    <a:pt x="661" y="1"/>
                    <a:pt x="641" y="1"/>
                    <a:pt x="621" y="2"/>
                  </a:cubicBezTo>
                  <a:cubicBezTo>
                    <a:pt x="1" y="24"/>
                    <a:pt x="193" y="708"/>
                    <a:pt x="428" y="1114"/>
                  </a:cubicBezTo>
                  <a:cubicBezTo>
                    <a:pt x="792" y="1712"/>
                    <a:pt x="1390" y="2011"/>
                    <a:pt x="1818" y="2503"/>
                  </a:cubicBezTo>
                  <a:cubicBezTo>
                    <a:pt x="2010" y="2717"/>
                    <a:pt x="2117" y="3059"/>
                    <a:pt x="2352" y="3230"/>
                  </a:cubicBezTo>
                  <a:cubicBezTo>
                    <a:pt x="2421" y="3286"/>
                    <a:pt x="2478" y="3310"/>
                    <a:pt x="2526" y="3310"/>
                  </a:cubicBezTo>
                  <a:cubicBezTo>
                    <a:pt x="2715" y="3310"/>
                    <a:pt x="2763" y="2938"/>
                    <a:pt x="2865" y="2717"/>
                  </a:cubicBezTo>
                  <a:cubicBezTo>
                    <a:pt x="3036" y="2353"/>
                    <a:pt x="3207" y="1990"/>
                    <a:pt x="3421" y="1648"/>
                  </a:cubicBezTo>
                  <a:cubicBezTo>
                    <a:pt x="3570" y="1434"/>
                    <a:pt x="3763" y="1199"/>
                    <a:pt x="3806" y="921"/>
                  </a:cubicBezTo>
                  <a:cubicBezTo>
                    <a:pt x="3164" y="900"/>
                    <a:pt x="2651" y="665"/>
                    <a:pt x="2096" y="408"/>
                  </a:cubicBezTo>
                  <a:cubicBezTo>
                    <a:pt x="1666" y="224"/>
                    <a:pt x="1138" y="1"/>
                    <a:pt x="6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 flipH="1">
              <a:off x="3520063" y="5011050"/>
              <a:ext cx="206275" cy="93400"/>
            </a:xfrm>
            <a:custGeom>
              <a:avLst/>
              <a:gdLst/>
              <a:ahLst/>
              <a:cxnLst/>
              <a:rect l="l" t="t" r="r" b="b"/>
              <a:pathLst>
                <a:path w="8251" h="3736" extrusionOk="0">
                  <a:moveTo>
                    <a:pt x="6106" y="0"/>
                  </a:moveTo>
                  <a:cubicBezTo>
                    <a:pt x="5652" y="0"/>
                    <a:pt x="5190" y="78"/>
                    <a:pt x="4788" y="208"/>
                  </a:cubicBezTo>
                  <a:cubicBezTo>
                    <a:pt x="3933" y="486"/>
                    <a:pt x="3121" y="850"/>
                    <a:pt x="2394" y="1363"/>
                  </a:cubicBezTo>
                  <a:cubicBezTo>
                    <a:pt x="1646" y="1897"/>
                    <a:pt x="300" y="2645"/>
                    <a:pt x="43" y="3607"/>
                  </a:cubicBezTo>
                  <a:lnTo>
                    <a:pt x="29" y="3648"/>
                  </a:lnTo>
                  <a:lnTo>
                    <a:pt x="29" y="3648"/>
                  </a:lnTo>
                  <a:cubicBezTo>
                    <a:pt x="208" y="3248"/>
                    <a:pt x="928" y="3131"/>
                    <a:pt x="1368" y="3051"/>
                  </a:cubicBezTo>
                  <a:cubicBezTo>
                    <a:pt x="2031" y="2944"/>
                    <a:pt x="2608" y="2730"/>
                    <a:pt x="3228" y="2431"/>
                  </a:cubicBezTo>
                  <a:cubicBezTo>
                    <a:pt x="4468" y="1811"/>
                    <a:pt x="5579" y="1427"/>
                    <a:pt x="6947" y="1192"/>
                  </a:cubicBezTo>
                  <a:cubicBezTo>
                    <a:pt x="7246" y="1149"/>
                    <a:pt x="8251" y="1063"/>
                    <a:pt x="8123" y="614"/>
                  </a:cubicBezTo>
                  <a:cubicBezTo>
                    <a:pt x="8058" y="337"/>
                    <a:pt x="7396" y="251"/>
                    <a:pt x="7161" y="166"/>
                  </a:cubicBezTo>
                  <a:cubicBezTo>
                    <a:pt x="6836" y="51"/>
                    <a:pt x="6473" y="0"/>
                    <a:pt x="6106" y="0"/>
                  </a:cubicBezTo>
                  <a:close/>
                  <a:moveTo>
                    <a:pt x="29" y="3648"/>
                  </a:moveTo>
                  <a:cubicBezTo>
                    <a:pt x="17" y="3676"/>
                    <a:pt x="7" y="3705"/>
                    <a:pt x="0" y="3735"/>
                  </a:cubicBezTo>
                  <a:lnTo>
                    <a:pt x="29" y="36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 flipH="1">
              <a:off x="3587388" y="5111700"/>
              <a:ext cx="145375" cy="132200"/>
            </a:xfrm>
            <a:custGeom>
              <a:avLst/>
              <a:gdLst/>
              <a:ahLst/>
              <a:cxnLst/>
              <a:rect l="l" t="t" r="r" b="b"/>
              <a:pathLst>
                <a:path w="5815" h="5288" extrusionOk="0">
                  <a:moveTo>
                    <a:pt x="1582" y="1"/>
                  </a:moveTo>
                  <a:cubicBezTo>
                    <a:pt x="1503" y="1"/>
                    <a:pt x="1432" y="16"/>
                    <a:pt x="1369" y="51"/>
                  </a:cubicBezTo>
                  <a:cubicBezTo>
                    <a:pt x="856" y="308"/>
                    <a:pt x="535" y="1333"/>
                    <a:pt x="343" y="1868"/>
                  </a:cubicBezTo>
                  <a:cubicBezTo>
                    <a:pt x="65" y="2680"/>
                    <a:pt x="1" y="3685"/>
                    <a:pt x="1" y="4582"/>
                  </a:cubicBezTo>
                  <a:cubicBezTo>
                    <a:pt x="1" y="4796"/>
                    <a:pt x="22" y="5031"/>
                    <a:pt x="65" y="5288"/>
                  </a:cubicBezTo>
                  <a:lnTo>
                    <a:pt x="5815" y="5288"/>
                  </a:lnTo>
                  <a:cubicBezTo>
                    <a:pt x="5772" y="4967"/>
                    <a:pt x="5686" y="4689"/>
                    <a:pt x="5644" y="4497"/>
                  </a:cubicBezTo>
                  <a:cubicBezTo>
                    <a:pt x="5323" y="3428"/>
                    <a:pt x="4874" y="2253"/>
                    <a:pt x="3998" y="1590"/>
                  </a:cubicBezTo>
                  <a:cubicBezTo>
                    <a:pt x="3518" y="1244"/>
                    <a:pt x="2278" y="1"/>
                    <a:pt x="15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 flipH="1">
              <a:off x="3683563" y="5124725"/>
              <a:ext cx="69500" cy="119175"/>
            </a:xfrm>
            <a:custGeom>
              <a:avLst/>
              <a:gdLst/>
              <a:ahLst/>
              <a:cxnLst/>
              <a:rect l="l" t="t" r="r" b="b"/>
              <a:pathLst>
                <a:path w="2780" h="4767" extrusionOk="0">
                  <a:moveTo>
                    <a:pt x="2523" y="0"/>
                  </a:moveTo>
                  <a:lnTo>
                    <a:pt x="2523" y="0"/>
                  </a:lnTo>
                  <a:cubicBezTo>
                    <a:pt x="2095" y="513"/>
                    <a:pt x="1561" y="919"/>
                    <a:pt x="1176" y="1454"/>
                  </a:cubicBezTo>
                  <a:cubicBezTo>
                    <a:pt x="706" y="2116"/>
                    <a:pt x="407" y="2886"/>
                    <a:pt x="193" y="3677"/>
                  </a:cubicBezTo>
                  <a:cubicBezTo>
                    <a:pt x="108" y="4040"/>
                    <a:pt x="43" y="4403"/>
                    <a:pt x="1" y="4767"/>
                  </a:cubicBezTo>
                  <a:lnTo>
                    <a:pt x="1048" y="4767"/>
                  </a:lnTo>
                  <a:cubicBezTo>
                    <a:pt x="920" y="3570"/>
                    <a:pt x="1304" y="2522"/>
                    <a:pt x="1946" y="1411"/>
                  </a:cubicBezTo>
                  <a:cubicBezTo>
                    <a:pt x="2074" y="1154"/>
                    <a:pt x="2779" y="193"/>
                    <a:pt x="2523" y="0"/>
                  </a:cubicBezTo>
                  <a:close/>
                </a:path>
              </a:pathLst>
            </a:custGeom>
            <a:solidFill>
              <a:srgbClr val="DD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 flipH="1">
              <a:off x="3463413" y="5060875"/>
              <a:ext cx="245825" cy="127000"/>
            </a:xfrm>
            <a:custGeom>
              <a:avLst/>
              <a:gdLst/>
              <a:ahLst/>
              <a:cxnLst/>
              <a:rect l="l" t="t" r="r" b="b"/>
              <a:pathLst>
                <a:path w="9833" h="5080" extrusionOk="0">
                  <a:moveTo>
                    <a:pt x="4942" y="1"/>
                  </a:moveTo>
                  <a:cubicBezTo>
                    <a:pt x="4324" y="1"/>
                    <a:pt x="3656" y="126"/>
                    <a:pt x="3206" y="289"/>
                  </a:cubicBezTo>
                  <a:cubicBezTo>
                    <a:pt x="2373" y="588"/>
                    <a:pt x="1240" y="887"/>
                    <a:pt x="684" y="1657"/>
                  </a:cubicBezTo>
                  <a:cubicBezTo>
                    <a:pt x="0" y="2597"/>
                    <a:pt x="599" y="3388"/>
                    <a:pt x="1304" y="4050"/>
                  </a:cubicBezTo>
                  <a:cubicBezTo>
                    <a:pt x="1976" y="4703"/>
                    <a:pt x="2924" y="5079"/>
                    <a:pt x="3850" y="5079"/>
                  </a:cubicBezTo>
                  <a:cubicBezTo>
                    <a:pt x="3986" y="5079"/>
                    <a:pt x="4120" y="5071"/>
                    <a:pt x="4254" y="5055"/>
                  </a:cubicBezTo>
                  <a:cubicBezTo>
                    <a:pt x="5579" y="4905"/>
                    <a:pt x="7374" y="5076"/>
                    <a:pt x="8122" y="3794"/>
                  </a:cubicBezTo>
                  <a:cubicBezTo>
                    <a:pt x="8486" y="3153"/>
                    <a:pt x="9832" y="2405"/>
                    <a:pt x="8828" y="1699"/>
                  </a:cubicBezTo>
                  <a:cubicBezTo>
                    <a:pt x="8358" y="1379"/>
                    <a:pt x="7695" y="1315"/>
                    <a:pt x="7225" y="1015"/>
                  </a:cubicBezTo>
                  <a:cubicBezTo>
                    <a:pt x="6819" y="802"/>
                    <a:pt x="6477" y="438"/>
                    <a:pt x="6092" y="224"/>
                  </a:cubicBezTo>
                  <a:cubicBezTo>
                    <a:pt x="5798" y="64"/>
                    <a:pt x="5383" y="1"/>
                    <a:pt x="4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 flipH="1">
              <a:off x="3664863" y="5102675"/>
              <a:ext cx="51325" cy="44500"/>
            </a:xfrm>
            <a:custGeom>
              <a:avLst/>
              <a:gdLst/>
              <a:ahLst/>
              <a:cxnLst/>
              <a:rect l="l" t="t" r="r" b="b"/>
              <a:pathLst>
                <a:path w="2053" h="1780" extrusionOk="0">
                  <a:moveTo>
                    <a:pt x="971" y="0"/>
                  </a:moveTo>
                  <a:cubicBezTo>
                    <a:pt x="777" y="0"/>
                    <a:pt x="594" y="83"/>
                    <a:pt x="428" y="327"/>
                  </a:cubicBezTo>
                  <a:cubicBezTo>
                    <a:pt x="0" y="946"/>
                    <a:pt x="791" y="1310"/>
                    <a:pt x="1005" y="1780"/>
                  </a:cubicBezTo>
                  <a:cubicBezTo>
                    <a:pt x="984" y="1630"/>
                    <a:pt x="941" y="1395"/>
                    <a:pt x="1005" y="1267"/>
                  </a:cubicBezTo>
                  <a:cubicBezTo>
                    <a:pt x="1091" y="1096"/>
                    <a:pt x="1262" y="1096"/>
                    <a:pt x="1411" y="1011"/>
                  </a:cubicBezTo>
                  <a:cubicBezTo>
                    <a:pt x="1582" y="925"/>
                    <a:pt x="1881" y="711"/>
                    <a:pt x="1967" y="519"/>
                  </a:cubicBezTo>
                  <a:cubicBezTo>
                    <a:pt x="2052" y="241"/>
                    <a:pt x="1732" y="241"/>
                    <a:pt x="1539" y="156"/>
                  </a:cubicBezTo>
                  <a:cubicBezTo>
                    <a:pt x="1343" y="73"/>
                    <a:pt x="1152" y="0"/>
                    <a:pt x="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 flipH="1">
              <a:off x="3614113" y="5112775"/>
              <a:ext cx="71625" cy="25850"/>
            </a:xfrm>
            <a:custGeom>
              <a:avLst/>
              <a:gdLst/>
              <a:ahLst/>
              <a:cxnLst/>
              <a:rect l="l" t="t" r="r" b="b"/>
              <a:pathLst>
                <a:path w="2865" h="1034" extrusionOk="0">
                  <a:moveTo>
                    <a:pt x="602" y="1"/>
                  </a:moveTo>
                  <a:cubicBezTo>
                    <a:pt x="396" y="1"/>
                    <a:pt x="185" y="36"/>
                    <a:pt x="1" y="136"/>
                  </a:cubicBezTo>
                  <a:lnTo>
                    <a:pt x="22" y="158"/>
                  </a:lnTo>
                  <a:cubicBezTo>
                    <a:pt x="91" y="152"/>
                    <a:pt x="158" y="149"/>
                    <a:pt x="225" y="149"/>
                  </a:cubicBezTo>
                  <a:cubicBezTo>
                    <a:pt x="406" y="149"/>
                    <a:pt x="582" y="169"/>
                    <a:pt x="770" y="200"/>
                  </a:cubicBezTo>
                  <a:cubicBezTo>
                    <a:pt x="1005" y="222"/>
                    <a:pt x="1262" y="265"/>
                    <a:pt x="1497" y="329"/>
                  </a:cubicBezTo>
                  <a:cubicBezTo>
                    <a:pt x="1732" y="414"/>
                    <a:pt x="1989" y="500"/>
                    <a:pt x="2202" y="607"/>
                  </a:cubicBezTo>
                  <a:cubicBezTo>
                    <a:pt x="2437" y="735"/>
                    <a:pt x="2651" y="863"/>
                    <a:pt x="2865" y="1034"/>
                  </a:cubicBezTo>
                  <a:lnTo>
                    <a:pt x="2865" y="1013"/>
                  </a:lnTo>
                  <a:cubicBezTo>
                    <a:pt x="2502" y="628"/>
                    <a:pt x="2031" y="371"/>
                    <a:pt x="1540" y="200"/>
                  </a:cubicBezTo>
                  <a:cubicBezTo>
                    <a:pt x="1305" y="94"/>
                    <a:pt x="1048" y="8"/>
                    <a:pt x="770" y="8"/>
                  </a:cubicBezTo>
                  <a:cubicBezTo>
                    <a:pt x="715" y="3"/>
                    <a:pt x="659" y="1"/>
                    <a:pt x="6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 flipH="1">
              <a:off x="3641888" y="5115100"/>
              <a:ext cx="43300" cy="31550"/>
            </a:xfrm>
            <a:custGeom>
              <a:avLst/>
              <a:gdLst/>
              <a:ahLst/>
              <a:cxnLst/>
              <a:rect l="l" t="t" r="r" b="b"/>
              <a:pathLst>
                <a:path w="1732" h="1262" extrusionOk="0">
                  <a:moveTo>
                    <a:pt x="0" y="1"/>
                  </a:moveTo>
                  <a:lnTo>
                    <a:pt x="0" y="22"/>
                  </a:lnTo>
                  <a:cubicBezTo>
                    <a:pt x="86" y="172"/>
                    <a:pt x="214" y="300"/>
                    <a:pt x="342" y="428"/>
                  </a:cubicBezTo>
                  <a:cubicBezTo>
                    <a:pt x="470" y="556"/>
                    <a:pt x="620" y="663"/>
                    <a:pt x="770" y="770"/>
                  </a:cubicBezTo>
                  <a:cubicBezTo>
                    <a:pt x="1069" y="962"/>
                    <a:pt x="1389" y="1155"/>
                    <a:pt x="1710" y="1262"/>
                  </a:cubicBezTo>
                  <a:lnTo>
                    <a:pt x="1731" y="1262"/>
                  </a:lnTo>
                  <a:cubicBezTo>
                    <a:pt x="1411" y="1091"/>
                    <a:pt x="1133" y="877"/>
                    <a:pt x="855" y="642"/>
                  </a:cubicBezTo>
                  <a:cubicBezTo>
                    <a:pt x="727" y="535"/>
                    <a:pt x="599" y="407"/>
                    <a:pt x="449" y="300"/>
                  </a:cubicBezTo>
                  <a:cubicBezTo>
                    <a:pt x="321" y="193"/>
                    <a:pt x="171" y="86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 flipH="1">
              <a:off x="3646613" y="5117250"/>
              <a:ext cx="44450" cy="47150"/>
            </a:xfrm>
            <a:custGeom>
              <a:avLst/>
              <a:gdLst/>
              <a:ahLst/>
              <a:cxnLst/>
              <a:rect l="l" t="t" r="r" b="b"/>
              <a:pathLst>
                <a:path w="1778" h="1886" extrusionOk="0">
                  <a:moveTo>
                    <a:pt x="0" y="0"/>
                  </a:moveTo>
                  <a:lnTo>
                    <a:pt x="0" y="21"/>
                  </a:lnTo>
                  <a:cubicBezTo>
                    <a:pt x="43" y="235"/>
                    <a:pt x="128" y="428"/>
                    <a:pt x="257" y="599"/>
                  </a:cubicBezTo>
                  <a:cubicBezTo>
                    <a:pt x="363" y="791"/>
                    <a:pt x="513" y="919"/>
                    <a:pt x="663" y="1069"/>
                  </a:cubicBezTo>
                  <a:cubicBezTo>
                    <a:pt x="962" y="1325"/>
                    <a:pt x="1261" y="1539"/>
                    <a:pt x="1560" y="1753"/>
                  </a:cubicBezTo>
                  <a:cubicBezTo>
                    <a:pt x="1539" y="1795"/>
                    <a:pt x="1539" y="1838"/>
                    <a:pt x="1582" y="1860"/>
                  </a:cubicBezTo>
                  <a:cubicBezTo>
                    <a:pt x="1600" y="1878"/>
                    <a:pt x="1620" y="1885"/>
                    <a:pt x="1640" y="1885"/>
                  </a:cubicBezTo>
                  <a:cubicBezTo>
                    <a:pt x="1712" y="1885"/>
                    <a:pt x="1777" y="1782"/>
                    <a:pt x="1710" y="1731"/>
                  </a:cubicBezTo>
                  <a:cubicBezTo>
                    <a:pt x="1692" y="1713"/>
                    <a:pt x="1674" y="1707"/>
                    <a:pt x="1657" y="1707"/>
                  </a:cubicBezTo>
                  <a:cubicBezTo>
                    <a:pt x="1635" y="1707"/>
                    <a:pt x="1615" y="1719"/>
                    <a:pt x="1603" y="1731"/>
                  </a:cubicBezTo>
                  <a:cubicBezTo>
                    <a:pt x="1304" y="1475"/>
                    <a:pt x="1026" y="1240"/>
                    <a:pt x="770" y="962"/>
                  </a:cubicBezTo>
                  <a:cubicBezTo>
                    <a:pt x="641" y="812"/>
                    <a:pt x="513" y="641"/>
                    <a:pt x="385" y="49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 flipH="1">
              <a:off x="3630163" y="5123125"/>
              <a:ext cx="76950" cy="77600"/>
            </a:xfrm>
            <a:custGeom>
              <a:avLst/>
              <a:gdLst/>
              <a:ahLst/>
              <a:cxnLst/>
              <a:rect l="l" t="t" r="r" b="b"/>
              <a:pathLst>
                <a:path w="3078" h="3104" extrusionOk="0">
                  <a:moveTo>
                    <a:pt x="1" y="0"/>
                  </a:moveTo>
                  <a:lnTo>
                    <a:pt x="22" y="86"/>
                  </a:lnTo>
                  <a:cubicBezTo>
                    <a:pt x="236" y="364"/>
                    <a:pt x="428" y="620"/>
                    <a:pt x="663" y="876"/>
                  </a:cubicBezTo>
                  <a:cubicBezTo>
                    <a:pt x="770" y="1005"/>
                    <a:pt x="877" y="1154"/>
                    <a:pt x="984" y="1283"/>
                  </a:cubicBezTo>
                  <a:cubicBezTo>
                    <a:pt x="1091" y="1411"/>
                    <a:pt x="1176" y="1560"/>
                    <a:pt x="1283" y="1710"/>
                  </a:cubicBezTo>
                  <a:cubicBezTo>
                    <a:pt x="1497" y="1988"/>
                    <a:pt x="1753" y="2244"/>
                    <a:pt x="2031" y="2480"/>
                  </a:cubicBezTo>
                  <a:cubicBezTo>
                    <a:pt x="2288" y="2672"/>
                    <a:pt x="2566" y="2843"/>
                    <a:pt x="2865" y="2993"/>
                  </a:cubicBezTo>
                  <a:cubicBezTo>
                    <a:pt x="2844" y="3014"/>
                    <a:pt x="2844" y="3057"/>
                    <a:pt x="2886" y="3078"/>
                  </a:cubicBezTo>
                  <a:cubicBezTo>
                    <a:pt x="2905" y="3096"/>
                    <a:pt x="2925" y="3104"/>
                    <a:pt x="2944" y="3104"/>
                  </a:cubicBezTo>
                  <a:cubicBezTo>
                    <a:pt x="3016" y="3104"/>
                    <a:pt x="3077" y="3000"/>
                    <a:pt x="2993" y="2950"/>
                  </a:cubicBezTo>
                  <a:cubicBezTo>
                    <a:pt x="2977" y="2933"/>
                    <a:pt x="2961" y="2926"/>
                    <a:pt x="2944" y="2926"/>
                  </a:cubicBezTo>
                  <a:cubicBezTo>
                    <a:pt x="2918" y="2926"/>
                    <a:pt x="2891" y="2945"/>
                    <a:pt x="2865" y="2971"/>
                  </a:cubicBezTo>
                  <a:cubicBezTo>
                    <a:pt x="2288" y="2629"/>
                    <a:pt x="1775" y="2180"/>
                    <a:pt x="1412" y="1625"/>
                  </a:cubicBezTo>
                  <a:cubicBezTo>
                    <a:pt x="1305" y="1475"/>
                    <a:pt x="1219" y="1325"/>
                    <a:pt x="1112" y="1176"/>
                  </a:cubicBezTo>
                  <a:cubicBezTo>
                    <a:pt x="1027" y="1026"/>
                    <a:pt x="899" y="876"/>
                    <a:pt x="792" y="748"/>
                  </a:cubicBezTo>
                  <a:cubicBezTo>
                    <a:pt x="535" y="492"/>
                    <a:pt x="300" y="19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 flipH="1">
              <a:off x="3643463" y="5117775"/>
              <a:ext cx="59900" cy="66175"/>
            </a:xfrm>
            <a:custGeom>
              <a:avLst/>
              <a:gdLst/>
              <a:ahLst/>
              <a:cxnLst/>
              <a:rect l="l" t="t" r="r" b="b"/>
              <a:pathLst>
                <a:path w="2396" h="2647" extrusionOk="0">
                  <a:moveTo>
                    <a:pt x="22" y="0"/>
                  </a:moveTo>
                  <a:lnTo>
                    <a:pt x="0" y="22"/>
                  </a:lnTo>
                  <a:cubicBezTo>
                    <a:pt x="171" y="278"/>
                    <a:pt x="364" y="492"/>
                    <a:pt x="513" y="727"/>
                  </a:cubicBezTo>
                  <a:cubicBezTo>
                    <a:pt x="599" y="834"/>
                    <a:pt x="663" y="962"/>
                    <a:pt x="727" y="1069"/>
                  </a:cubicBezTo>
                  <a:cubicBezTo>
                    <a:pt x="813" y="1197"/>
                    <a:pt x="855" y="1326"/>
                    <a:pt x="941" y="1454"/>
                  </a:cubicBezTo>
                  <a:cubicBezTo>
                    <a:pt x="1091" y="1710"/>
                    <a:pt x="1262" y="1967"/>
                    <a:pt x="1497" y="2138"/>
                  </a:cubicBezTo>
                  <a:cubicBezTo>
                    <a:pt x="1689" y="2309"/>
                    <a:pt x="1924" y="2437"/>
                    <a:pt x="2159" y="2523"/>
                  </a:cubicBezTo>
                  <a:cubicBezTo>
                    <a:pt x="2159" y="2565"/>
                    <a:pt x="2159" y="2587"/>
                    <a:pt x="2181" y="2629"/>
                  </a:cubicBezTo>
                  <a:cubicBezTo>
                    <a:pt x="2201" y="2641"/>
                    <a:pt x="2222" y="2647"/>
                    <a:pt x="2242" y="2647"/>
                  </a:cubicBezTo>
                  <a:cubicBezTo>
                    <a:pt x="2327" y="2647"/>
                    <a:pt x="2396" y="2549"/>
                    <a:pt x="2309" y="2480"/>
                  </a:cubicBezTo>
                  <a:cubicBezTo>
                    <a:pt x="2293" y="2463"/>
                    <a:pt x="2273" y="2456"/>
                    <a:pt x="2254" y="2456"/>
                  </a:cubicBezTo>
                  <a:cubicBezTo>
                    <a:pt x="2223" y="2456"/>
                    <a:pt x="2194" y="2475"/>
                    <a:pt x="2181" y="2501"/>
                  </a:cubicBezTo>
                  <a:cubicBezTo>
                    <a:pt x="1945" y="2394"/>
                    <a:pt x="1732" y="2245"/>
                    <a:pt x="1561" y="2074"/>
                  </a:cubicBezTo>
                  <a:cubicBezTo>
                    <a:pt x="1347" y="1881"/>
                    <a:pt x="1197" y="1646"/>
                    <a:pt x="1069" y="1390"/>
                  </a:cubicBezTo>
                  <a:cubicBezTo>
                    <a:pt x="1005" y="1261"/>
                    <a:pt x="962" y="1133"/>
                    <a:pt x="898" y="984"/>
                  </a:cubicBezTo>
                  <a:cubicBezTo>
                    <a:pt x="834" y="855"/>
                    <a:pt x="749" y="727"/>
                    <a:pt x="663" y="599"/>
                  </a:cubicBezTo>
                  <a:cubicBezTo>
                    <a:pt x="471" y="364"/>
                    <a:pt x="257" y="193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 flipH="1">
              <a:off x="3653113" y="5118300"/>
              <a:ext cx="34225" cy="36900"/>
            </a:xfrm>
            <a:custGeom>
              <a:avLst/>
              <a:gdLst/>
              <a:ahLst/>
              <a:cxnLst/>
              <a:rect l="l" t="t" r="r" b="b"/>
              <a:pathLst>
                <a:path w="1369" h="1476" extrusionOk="0">
                  <a:moveTo>
                    <a:pt x="1" y="1"/>
                  </a:moveTo>
                  <a:lnTo>
                    <a:pt x="1" y="22"/>
                  </a:lnTo>
                  <a:cubicBezTo>
                    <a:pt x="86" y="172"/>
                    <a:pt x="193" y="300"/>
                    <a:pt x="300" y="428"/>
                  </a:cubicBezTo>
                  <a:cubicBezTo>
                    <a:pt x="428" y="557"/>
                    <a:pt x="578" y="642"/>
                    <a:pt x="706" y="749"/>
                  </a:cubicBezTo>
                  <a:cubicBezTo>
                    <a:pt x="962" y="941"/>
                    <a:pt x="1198" y="1176"/>
                    <a:pt x="1369" y="1476"/>
                  </a:cubicBezTo>
                  <a:cubicBezTo>
                    <a:pt x="1326" y="1305"/>
                    <a:pt x="1240" y="1155"/>
                    <a:pt x="1133" y="1005"/>
                  </a:cubicBezTo>
                  <a:cubicBezTo>
                    <a:pt x="1027" y="877"/>
                    <a:pt x="920" y="749"/>
                    <a:pt x="792" y="621"/>
                  </a:cubicBezTo>
                  <a:cubicBezTo>
                    <a:pt x="663" y="514"/>
                    <a:pt x="556" y="386"/>
                    <a:pt x="428" y="279"/>
                  </a:cubicBezTo>
                  <a:cubicBezTo>
                    <a:pt x="300" y="193"/>
                    <a:pt x="150" y="8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 flipH="1">
              <a:off x="3624763" y="5111350"/>
              <a:ext cx="60975" cy="36275"/>
            </a:xfrm>
            <a:custGeom>
              <a:avLst/>
              <a:gdLst/>
              <a:ahLst/>
              <a:cxnLst/>
              <a:rect l="l" t="t" r="r" b="b"/>
              <a:pathLst>
                <a:path w="2439" h="1451" extrusionOk="0">
                  <a:moveTo>
                    <a:pt x="1" y="1"/>
                  </a:moveTo>
                  <a:lnTo>
                    <a:pt x="1" y="22"/>
                  </a:lnTo>
                  <a:cubicBezTo>
                    <a:pt x="193" y="151"/>
                    <a:pt x="407" y="215"/>
                    <a:pt x="599" y="300"/>
                  </a:cubicBezTo>
                  <a:cubicBezTo>
                    <a:pt x="792" y="386"/>
                    <a:pt x="1005" y="450"/>
                    <a:pt x="1219" y="535"/>
                  </a:cubicBezTo>
                  <a:cubicBezTo>
                    <a:pt x="1604" y="706"/>
                    <a:pt x="1967" y="941"/>
                    <a:pt x="2224" y="1305"/>
                  </a:cubicBezTo>
                  <a:cubicBezTo>
                    <a:pt x="2202" y="1326"/>
                    <a:pt x="2181" y="1390"/>
                    <a:pt x="2224" y="1433"/>
                  </a:cubicBezTo>
                  <a:cubicBezTo>
                    <a:pt x="2244" y="1445"/>
                    <a:pt x="2265" y="1450"/>
                    <a:pt x="2285" y="1450"/>
                  </a:cubicBezTo>
                  <a:cubicBezTo>
                    <a:pt x="2371" y="1450"/>
                    <a:pt x="2439" y="1353"/>
                    <a:pt x="2352" y="1283"/>
                  </a:cubicBezTo>
                  <a:cubicBezTo>
                    <a:pt x="2341" y="1273"/>
                    <a:pt x="2325" y="1267"/>
                    <a:pt x="2307" y="1267"/>
                  </a:cubicBezTo>
                  <a:cubicBezTo>
                    <a:pt x="2288" y="1267"/>
                    <a:pt x="2266" y="1273"/>
                    <a:pt x="2245" y="1283"/>
                  </a:cubicBezTo>
                  <a:cubicBezTo>
                    <a:pt x="2138" y="1091"/>
                    <a:pt x="1989" y="920"/>
                    <a:pt x="1839" y="770"/>
                  </a:cubicBezTo>
                  <a:cubicBezTo>
                    <a:pt x="1668" y="621"/>
                    <a:pt x="1476" y="493"/>
                    <a:pt x="1262" y="386"/>
                  </a:cubicBezTo>
                  <a:cubicBezTo>
                    <a:pt x="1069" y="279"/>
                    <a:pt x="877" y="193"/>
                    <a:pt x="663" y="129"/>
                  </a:cubicBezTo>
                  <a:cubicBezTo>
                    <a:pt x="450" y="65"/>
                    <a:pt x="236" y="2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 flipH="1">
              <a:off x="3640113" y="5126325"/>
              <a:ext cx="49900" cy="50500"/>
            </a:xfrm>
            <a:custGeom>
              <a:avLst/>
              <a:gdLst/>
              <a:ahLst/>
              <a:cxnLst/>
              <a:rect l="l" t="t" r="r" b="b"/>
              <a:pathLst>
                <a:path w="1996" h="2020" extrusionOk="0">
                  <a:moveTo>
                    <a:pt x="22" y="0"/>
                  </a:moveTo>
                  <a:lnTo>
                    <a:pt x="1" y="22"/>
                  </a:lnTo>
                  <a:cubicBezTo>
                    <a:pt x="86" y="236"/>
                    <a:pt x="172" y="428"/>
                    <a:pt x="300" y="642"/>
                  </a:cubicBezTo>
                  <a:cubicBezTo>
                    <a:pt x="407" y="834"/>
                    <a:pt x="578" y="1005"/>
                    <a:pt x="728" y="1176"/>
                  </a:cubicBezTo>
                  <a:cubicBezTo>
                    <a:pt x="877" y="1326"/>
                    <a:pt x="1048" y="1497"/>
                    <a:pt x="1240" y="1625"/>
                  </a:cubicBezTo>
                  <a:cubicBezTo>
                    <a:pt x="1411" y="1732"/>
                    <a:pt x="1604" y="1817"/>
                    <a:pt x="1796" y="1881"/>
                  </a:cubicBezTo>
                  <a:cubicBezTo>
                    <a:pt x="1765" y="1945"/>
                    <a:pt x="1815" y="2020"/>
                    <a:pt x="1869" y="2020"/>
                  </a:cubicBezTo>
                  <a:cubicBezTo>
                    <a:pt x="1888" y="2020"/>
                    <a:pt x="1908" y="2010"/>
                    <a:pt x="1924" y="1988"/>
                  </a:cubicBezTo>
                  <a:lnTo>
                    <a:pt x="1946" y="1988"/>
                  </a:lnTo>
                  <a:cubicBezTo>
                    <a:pt x="1995" y="1906"/>
                    <a:pt x="1930" y="1811"/>
                    <a:pt x="1869" y="1811"/>
                  </a:cubicBezTo>
                  <a:cubicBezTo>
                    <a:pt x="1850" y="1811"/>
                    <a:pt x="1832" y="1819"/>
                    <a:pt x="1818" y="1839"/>
                  </a:cubicBezTo>
                  <a:cubicBezTo>
                    <a:pt x="1411" y="1689"/>
                    <a:pt x="1091" y="1390"/>
                    <a:pt x="834" y="1069"/>
                  </a:cubicBezTo>
                  <a:cubicBezTo>
                    <a:pt x="685" y="898"/>
                    <a:pt x="578" y="706"/>
                    <a:pt x="450" y="513"/>
                  </a:cubicBezTo>
                  <a:cubicBezTo>
                    <a:pt x="300" y="342"/>
                    <a:pt x="172" y="171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 flipH="1">
              <a:off x="3610363" y="5107075"/>
              <a:ext cx="84450" cy="14475"/>
            </a:xfrm>
            <a:custGeom>
              <a:avLst/>
              <a:gdLst/>
              <a:ahLst/>
              <a:cxnLst/>
              <a:rect l="l" t="t" r="r" b="b"/>
              <a:pathLst>
                <a:path w="3378" h="579" extrusionOk="0">
                  <a:moveTo>
                    <a:pt x="1304" y="1"/>
                  </a:moveTo>
                  <a:cubicBezTo>
                    <a:pt x="1155" y="1"/>
                    <a:pt x="1005" y="22"/>
                    <a:pt x="855" y="65"/>
                  </a:cubicBezTo>
                  <a:cubicBezTo>
                    <a:pt x="578" y="129"/>
                    <a:pt x="300" y="193"/>
                    <a:pt x="0" y="193"/>
                  </a:cubicBezTo>
                  <a:lnTo>
                    <a:pt x="0" y="215"/>
                  </a:lnTo>
                  <a:cubicBezTo>
                    <a:pt x="140" y="264"/>
                    <a:pt x="279" y="282"/>
                    <a:pt x="418" y="282"/>
                  </a:cubicBezTo>
                  <a:cubicBezTo>
                    <a:pt x="578" y="282"/>
                    <a:pt x="738" y="259"/>
                    <a:pt x="898" y="236"/>
                  </a:cubicBezTo>
                  <a:cubicBezTo>
                    <a:pt x="1026" y="215"/>
                    <a:pt x="1176" y="193"/>
                    <a:pt x="1304" y="193"/>
                  </a:cubicBezTo>
                  <a:cubicBezTo>
                    <a:pt x="1454" y="172"/>
                    <a:pt x="1603" y="172"/>
                    <a:pt x="1732" y="172"/>
                  </a:cubicBezTo>
                  <a:cubicBezTo>
                    <a:pt x="1812" y="166"/>
                    <a:pt x="1891" y="164"/>
                    <a:pt x="1968" y="164"/>
                  </a:cubicBezTo>
                  <a:cubicBezTo>
                    <a:pt x="2181" y="164"/>
                    <a:pt x="2389" y="183"/>
                    <a:pt x="2608" y="215"/>
                  </a:cubicBezTo>
                  <a:cubicBezTo>
                    <a:pt x="2736" y="236"/>
                    <a:pt x="2886" y="257"/>
                    <a:pt x="3014" y="322"/>
                  </a:cubicBezTo>
                  <a:cubicBezTo>
                    <a:pt x="3142" y="364"/>
                    <a:pt x="3271" y="450"/>
                    <a:pt x="3356" y="578"/>
                  </a:cubicBezTo>
                  <a:lnTo>
                    <a:pt x="3378" y="557"/>
                  </a:lnTo>
                  <a:cubicBezTo>
                    <a:pt x="3292" y="428"/>
                    <a:pt x="3164" y="322"/>
                    <a:pt x="3036" y="257"/>
                  </a:cubicBezTo>
                  <a:cubicBezTo>
                    <a:pt x="2907" y="193"/>
                    <a:pt x="2758" y="151"/>
                    <a:pt x="2608" y="108"/>
                  </a:cubicBezTo>
                  <a:cubicBezTo>
                    <a:pt x="2330" y="44"/>
                    <a:pt x="2031" y="22"/>
                    <a:pt x="1753" y="22"/>
                  </a:cubicBezTo>
                  <a:cubicBezTo>
                    <a:pt x="1603" y="1"/>
                    <a:pt x="1454" y="1"/>
                    <a:pt x="1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 flipH="1">
              <a:off x="3670138" y="5136475"/>
              <a:ext cx="24675" cy="47700"/>
            </a:xfrm>
            <a:custGeom>
              <a:avLst/>
              <a:gdLst/>
              <a:ahLst/>
              <a:cxnLst/>
              <a:rect l="l" t="t" r="r" b="b"/>
              <a:pathLst>
                <a:path w="987" h="1908" extrusionOk="0">
                  <a:moveTo>
                    <a:pt x="43" y="0"/>
                  </a:moveTo>
                  <a:cubicBezTo>
                    <a:pt x="0" y="171"/>
                    <a:pt x="22" y="342"/>
                    <a:pt x="43" y="535"/>
                  </a:cubicBezTo>
                  <a:cubicBezTo>
                    <a:pt x="86" y="706"/>
                    <a:pt x="171" y="855"/>
                    <a:pt x="257" y="1005"/>
                  </a:cubicBezTo>
                  <a:cubicBezTo>
                    <a:pt x="364" y="1155"/>
                    <a:pt x="492" y="1262"/>
                    <a:pt x="599" y="1390"/>
                  </a:cubicBezTo>
                  <a:cubicBezTo>
                    <a:pt x="684" y="1497"/>
                    <a:pt x="770" y="1604"/>
                    <a:pt x="834" y="1732"/>
                  </a:cubicBezTo>
                  <a:cubicBezTo>
                    <a:pt x="770" y="1753"/>
                    <a:pt x="727" y="1839"/>
                    <a:pt x="791" y="1881"/>
                  </a:cubicBezTo>
                  <a:cubicBezTo>
                    <a:pt x="809" y="1900"/>
                    <a:pt x="830" y="1907"/>
                    <a:pt x="849" y="1907"/>
                  </a:cubicBezTo>
                  <a:cubicBezTo>
                    <a:pt x="922" y="1907"/>
                    <a:pt x="987" y="1804"/>
                    <a:pt x="920" y="1753"/>
                  </a:cubicBezTo>
                  <a:cubicBezTo>
                    <a:pt x="898" y="1732"/>
                    <a:pt x="877" y="1732"/>
                    <a:pt x="855" y="1732"/>
                  </a:cubicBezTo>
                  <a:cubicBezTo>
                    <a:pt x="813" y="1582"/>
                    <a:pt x="749" y="1454"/>
                    <a:pt x="663" y="1326"/>
                  </a:cubicBezTo>
                  <a:cubicBezTo>
                    <a:pt x="556" y="1197"/>
                    <a:pt x="471" y="1069"/>
                    <a:pt x="385" y="920"/>
                  </a:cubicBezTo>
                  <a:cubicBezTo>
                    <a:pt x="321" y="791"/>
                    <a:pt x="278" y="620"/>
                    <a:pt x="214" y="471"/>
                  </a:cubicBezTo>
                  <a:cubicBezTo>
                    <a:pt x="171" y="321"/>
                    <a:pt x="129" y="171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 flipH="1">
              <a:off x="3634938" y="5109225"/>
              <a:ext cx="51325" cy="39025"/>
            </a:xfrm>
            <a:custGeom>
              <a:avLst/>
              <a:gdLst/>
              <a:ahLst/>
              <a:cxnLst/>
              <a:rect l="l" t="t" r="r" b="b"/>
              <a:pathLst>
                <a:path w="2053" h="1561" extrusionOk="0">
                  <a:moveTo>
                    <a:pt x="0" y="0"/>
                  </a:moveTo>
                  <a:lnTo>
                    <a:pt x="0" y="22"/>
                  </a:lnTo>
                  <a:cubicBezTo>
                    <a:pt x="171" y="150"/>
                    <a:pt x="342" y="278"/>
                    <a:pt x="492" y="428"/>
                  </a:cubicBezTo>
                  <a:cubicBezTo>
                    <a:pt x="663" y="556"/>
                    <a:pt x="855" y="663"/>
                    <a:pt x="1026" y="791"/>
                  </a:cubicBezTo>
                  <a:cubicBezTo>
                    <a:pt x="1347" y="1048"/>
                    <a:pt x="1689" y="1304"/>
                    <a:pt x="2052" y="1561"/>
                  </a:cubicBezTo>
                  <a:lnTo>
                    <a:pt x="2052" y="1539"/>
                  </a:lnTo>
                  <a:cubicBezTo>
                    <a:pt x="1732" y="1261"/>
                    <a:pt x="1432" y="962"/>
                    <a:pt x="1112" y="663"/>
                  </a:cubicBezTo>
                  <a:cubicBezTo>
                    <a:pt x="941" y="535"/>
                    <a:pt x="791" y="385"/>
                    <a:pt x="599" y="257"/>
                  </a:cubicBezTo>
                  <a:cubicBezTo>
                    <a:pt x="407" y="150"/>
                    <a:pt x="214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 flipH="1">
              <a:off x="3650263" y="5153850"/>
              <a:ext cx="5275" cy="3450"/>
            </a:xfrm>
            <a:custGeom>
              <a:avLst/>
              <a:gdLst/>
              <a:ahLst/>
              <a:cxnLst/>
              <a:rect l="l" t="t" r="r" b="b"/>
              <a:pathLst>
                <a:path w="211" h="138" extrusionOk="0">
                  <a:moveTo>
                    <a:pt x="120" y="1"/>
                  </a:moveTo>
                  <a:cubicBezTo>
                    <a:pt x="52" y="1"/>
                    <a:pt x="0" y="82"/>
                    <a:pt x="54" y="118"/>
                  </a:cubicBezTo>
                  <a:cubicBezTo>
                    <a:pt x="72" y="132"/>
                    <a:pt x="91" y="137"/>
                    <a:pt x="108" y="137"/>
                  </a:cubicBezTo>
                  <a:cubicBezTo>
                    <a:pt x="169" y="137"/>
                    <a:pt x="211" y="61"/>
                    <a:pt x="161" y="11"/>
                  </a:cubicBezTo>
                  <a:cubicBezTo>
                    <a:pt x="147" y="4"/>
                    <a:pt x="133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 flipH="1">
              <a:off x="3639488" y="5145150"/>
              <a:ext cx="4025" cy="4050"/>
            </a:xfrm>
            <a:custGeom>
              <a:avLst/>
              <a:gdLst/>
              <a:ahLst/>
              <a:cxnLst/>
              <a:rect l="l" t="t" r="r" b="b"/>
              <a:pathLst>
                <a:path w="161" h="162" extrusionOk="0">
                  <a:moveTo>
                    <a:pt x="67" y="1"/>
                  </a:moveTo>
                  <a:cubicBezTo>
                    <a:pt x="32" y="1"/>
                    <a:pt x="0" y="28"/>
                    <a:pt x="0" y="81"/>
                  </a:cubicBezTo>
                  <a:cubicBezTo>
                    <a:pt x="11" y="134"/>
                    <a:pt x="54" y="161"/>
                    <a:pt x="91" y="161"/>
                  </a:cubicBezTo>
                  <a:cubicBezTo>
                    <a:pt x="129" y="161"/>
                    <a:pt x="161" y="134"/>
                    <a:pt x="150" y="81"/>
                  </a:cubicBezTo>
                  <a:cubicBezTo>
                    <a:pt x="139" y="28"/>
                    <a:pt x="102" y="1"/>
                    <a:pt x="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 flipH="1">
              <a:off x="3631513" y="5146925"/>
              <a:ext cx="5775" cy="3900"/>
            </a:xfrm>
            <a:custGeom>
              <a:avLst/>
              <a:gdLst/>
              <a:ahLst/>
              <a:cxnLst/>
              <a:rect l="l" t="t" r="r" b="b"/>
              <a:pathLst>
                <a:path w="231" h="156" extrusionOk="0">
                  <a:moveTo>
                    <a:pt x="137" y="0"/>
                  </a:moveTo>
                  <a:cubicBezTo>
                    <a:pt x="64" y="0"/>
                    <a:pt x="0" y="84"/>
                    <a:pt x="72" y="138"/>
                  </a:cubicBezTo>
                  <a:cubicBezTo>
                    <a:pt x="84" y="150"/>
                    <a:pt x="98" y="156"/>
                    <a:pt x="112" y="156"/>
                  </a:cubicBezTo>
                  <a:cubicBezTo>
                    <a:pt x="171" y="156"/>
                    <a:pt x="231" y="62"/>
                    <a:pt x="179" y="10"/>
                  </a:cubicBezTo>
                  <a:cubicBezTo>
                    <a:pt x="165" y="3"/>
                    <a:pt x="151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 flipH="1">
              <a:off x="3610838" y="5137050"/>
              <a:ext cx="6025" cy="3675"/>
            </a:xfrm>
            <a:custGeom>
              <a:avLst/>
              <a:gdLst/>
              <a:ahLst/>
              <a:cxnLst/>
              <a:rect l="l" t="t" r="r" b="b"/>
              <a:pathLst>
                <a:path w="241" h="147" extrusionOk="0">
                  <a:moveTo>
                    <a:pt x="118" y="0"/>
                  </a:moveTo>
                  <a:cubicBezTo>
                    <a:pt x="51" y="0"/>
                    <a:pt x="0" y="77"/>
                    <a:pt x="67" y="127"/>
                  </a:cubicBezTo>
                  <a:cubicBezTo>
                    <a:pt x="86" y="141"/>
                    <a:pt x="105" y="147"/>
                    <a:pt x="124" y="147"/>
                  </a:cubicBezTo>
                  <a:cubicBezTo>
                    <a:pt x="190" y="147"/>
                    <a:pt x="241" y="70"/>
                    <a:pt x="174" y="20"/>
                  </a:cubicBezTo>
                  <a:cubicBezTo>
                    <a:pt x="155" y="6"/>
                    <a:pt x="136" y="0"/>
                    <a:pt x="118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 flipH="1">
              <a:off x="3607513" y="5120475"/>
              <a:ext cx="5625" cy="3700"/>
            </a:xfrm>
            <a:custGeom>
              <a:avLst/>
              <a:gdLst/>
              <a:ahLst/>
              <a:cxnLst/>
              <a:rect l="l" t="t" r="r" b="b"/>
              <a:pathLst>
                <a:path w="225" h="148" extrusionOk="0">
                  <a:moveTo>
                    <a:pt x="118" y="1"/>
                  </a:moveTo>
                  <a:cubicBezTo>
                    <a:pt x="52" y="1"/>
                    <a:pt x="1" y="77"/>
                    <a:pt x="68" y="128"/>
                  </a:cubicBezTo>
                  <a:cubicBezTo>
                    <a:pt x="82" y="141"/>
                    <a:pt x="98" y="147"/>
                    <a:pt x="113" y="147"/>
                  </a:cubicBezTo>
                  <a:cubicBezTo>
                    <a:pt x="170" y="147"/>
                    <a:pt x="225" y="71"/>
                    <a:pt x="175" y="21"/>
                  </a:cubicBezTo>
                  <a:cubicBezTo>
                    <a:pt x="156" y="7"/>
                    <a:pt x="137" y="1"/>
                    <a:pt x="11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 flipH="1">
              <a:off x="3677363" y="5080150"/>
              <a:ext cx="67150" cy="160075"/>
            </a:xfrm>
            <a:custGeom>
              <a:avLst/>
              <a:gdLst/>
              <a:ahLst/>
              <a:cxnLst/>
              <a:rect l="l" t="t" r="r" b="b"/>
              <a:pathLst>
                <a:path w="2686" h="6403" extrusionOk="0">
                  <a:moveTo>
                    <a:pt x="2257" y="0"/>
                  </a:moveTo>
                  <a:cubicBezTo>
                    <a:pt x="1714" y="0"/>
                    <a:pt x="810" y="644"/>
                    <a:pt x="620" y="950"/>
                  </a:cubicBezTo>
                  <a:cubicBezTo>
                    <a:pt x="22" y="1933"/>
                    <a:pt x="1" y="3194"/>
                    <a:pt x="22" y="4348"/>
                  </a:cubicBezTo>
                  <a:cubicBezTo>
                    <a:pt x="43" y="4947"/>
                    <a:pt x="214" y="6336"/>
                    <a:pt x="1027" y="6400"/>
                  </a:cubicBezTo>
                  <a:cubicBezTo>
                    <a:pt x="1046" y="6402"/>
                    <a:pt x="1065" y="6402"/>
                    <a:pt x="1084" y="6402"/>
                  </a:cubicBezTo>
                  <a:cubicBezTo>
                    <a:pt x="2060" y="6402"/>
                    <a:pt x="1689" y="4230"/>
                    <a:pt x="1668" y="3643"/>
                  </a:cubicBezTo>
                  <a:cubicBezTo>
                    <a:pt x="1668" y="3044"/>
                    <a:pt x="1646" y="2446"/>
                    <a:pt x="1860" y="1869"/>
                  </a:cubicBezTo>
                  <a:cubicBezTo>
                    <a:pt x="2010" y="1420"/>
                    <a:pt x="2651" y="971"/>
                    <a:pt x="2672" y="522"/>
                  </a:cubicBezTo>
                  <a:cubicBezTo>
                    <a:pt x="2686" y="141"/>
                    <a:pt x="2511" y="0"/>
                    <a:pt x="2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 flipH="1">
              <a:off x="2324713" y="4655650"/>
              <a:ext cx="2118725" cy="210525"/>
            </a:xfrm>
            <a:custGeom>
              <a:avLst/>
              <a:gdLst/>
              <a:ahLst/>
              <a:cxnLst/>
              <a:rect l="l" t="t" r="r" b="b"/>
              <a:pathLst>
                <a:path w="84749" h="8421" extrusionOk="0">
                  <a:moveTo>
                    <a:pt x="51424" y="0"/>
                  </a:moveTo>
                  <a:cubicBezTo>
                    <a:pt x="51046" y="0"/>
                    <a:pt x="50668" y="19"/>
                    <a:pt x="50294" y="61"/>
                  </a:cubicBezTo>
                  <a:cubicBezTo>
                    <a:pt x="49332" y="168"/>
                    <a:pt x="45869" y="1514"/>
                    <a:pt x="45036" y="1792"/>
                  </a:cubicBezTo>
                  <a:cubicBezTo>
                    <a:pt x="44603" y="1933"/>
                    <a:pt x="44332" y="1979"/>
                    <a:pt x="44142" y="1979"/>
                  </a:cubicBezTo>
                  <a:cubicBezTo>
                    <a:pt x="43774" y="1979"/>
                    <a:pt x="43705" y="1807"/>
                    <a:pt x="43356" y="1807"/>
                  </a:cubicBezTo>
                  <a:cubicBezTo>
                    <a:pt x="43170" y="1807"/>
                    <a:pt x="42904" y="1856"/>
                    <a:pt x="42471" y="2006"/>
                  </a:cubicBezTo>
                  <a:cubicBezTo>
                    <a:pt x="39115" y="3160"/>
                    <a:pt x="35781" y="4635"/>
                    <a:pt x="32382" y="5105"/>
                  </a:cubicBezTo>
                  <a:cubicBezTo>
                    <a:pt x="31130" y="5264"/>
                    <a:pt x="29877" y="5352"/>
                    <a:pt x="28625" y="5352"/>
                  </a:cubicBezTo>
                  <a:cubicBezTo>
                    <a:pt x="28189" y="5352"/>
                    <a:pt x="27753" y="5341"/>
                    <a:pt x="27316" y="5319"/>
                  </a:cubicBezTo>
                  <a:cubicBezTo>
                    <a:pt x="26889" y="5298"/>
                    <a:pt x="26461" y="5255"/>
                    <a:pt x="26055" y="5212"/>
                  </a:cubicBezTo>
                  <a:lnTo>
                    <a:pt x="25414" y="5148"/>
                  </a:lnTo>
                  <a:lnTo>
                    <a:pt x="24816" y="5041"/>
                  </a:lnTo>
                  <a:cubicBezTo>
                    <a:pt x="23982" y="4913"/>
                    <a:pt x="23170" y="4721"/>
                    <a:pt x="22336" y="4507"/>
                  </a:cubicBezTo>
                  <a:cubicBezTo>
                    <a:pt x="19002" y="3609"/>
                    <a:pt x="15646" y="2327"/>
                    <a:pt x="12141" y="1408"/>
                  </a:cubicBezTo>
                  <a:cubicBezTo>
                    <a:pt x="10388" y="937"/>
                    <a:pt x="8593" y="531"/>
                    <a:pt x="6733" y="382"/>
                  </a:cubicBezTo>
                  <a:cubicBezTo>
                    <a:pt x="6164" y="330"/>
                    <a:pt x="5594" y="302"/>
                    <a:pt x="5020" y="302"/>
                  </a:cubicBezTo>
                  <a:cubicBezTo>
                    <a:pt x="4646" y="302"/>
                    <a:pt x="4270" y="314"/>
                    <a:pt x="3890" y="339"/>
                  </a:cubicBezTo>
                  <a:cubicBezTo>
                    <a:pt x="2929" y="424"/>
                    <a:pt x="1924" y="595"/>
                    <a:pt x="1005" y="916"/>
                  </a:cubicBezTo>
                  <a:lnTo>
                    <a:pt x="962" y="937"/>
                  </a:lnTo>
                  <a:cubicBezTo>
                    <a:pt x="342" y="1151"/>
                    <a:pt x="0" y="1878"/>
                    <a:pt x="193" y="2540"/>
                  </a:cubicBezTo>
                  <a:cubicBezTo>
                    <a:pt x="365" y="3074"/>
                    <a:pt x="829" y="3414"/>
                    <a:pt x="1338" y="3414"/>
                  </a:cubicBezTo>
                  <a:cubicBezTo>
                    <a:pt x="1460" y="3414"/>
                    <a:pt x="1586" y="3394"/>
                    <a:pt x="1710" y="3353"/>
                  </a:cubicBezTo>
                  <a:cubicBezTo>
                    <a:pt x="2684" y="3051"/>
                    <a:pt x="3692" y="2934"/>
                    <a:pt x="4730" y="2934"/>
                  </a:cubicBezTo>
                  <a:cubicBezTo>
                    <a:pt x="5310" y="2934"/>
                    <a:pt x="5900" y="2971"/>
                    <a:pt x="6498" y="3032"/>
                  </a:cubicBezTo>
                  <a:cubicBezTo>
                    <a:pt x="8144" y="3224"/>
                    <a:pt x="9832" y="3588"/>
                    <a:pt x="11500" y="4037"/>
                  </a:cubicBezTo>
                  <a:cubicBezTo>
                    <a:pt x="14855" y="4977"/>
                    <a:pt x="18190" y="6195"/>
                    <a:pt x="21716" y="7093"/>
                  </a:cubicBezTo>
                  <a:cubicBezTo>
                    <a:pt x="22593" y="7328"/>
                    <a:pt x="23490" y="8269"/>
                    <a:pt x="24410" y="8418"/>
                  </a:cubicBezTo>
                  <a:cubicBezTo>
                    <a:pt x="24416" y="8419"/>
                    <a:pt x="24423" y="8420"/>
                    <a:pt x="24430" y="8420"/>
                  </a:cubicBezTo>
                  <a:cubicBezTo>
                    <a:pt x="24653" y="8420"/>
                    <a:pt x="24893" y="7775"/>
                    <a:pt x="25116" y="7775"/>
                  </a:cubicBezTo>
                  <a:cubicBezTo>
                    <a:pt x="25123" y="7775"/>
                    <a:pt x="25130" y="7776"/>
                    <a:pt x="25136" y="7777"/>
                  </a:cubicBezTo>
                  <a:lnTo>
                    <a:pt x="25478" y="7820"/>
                  </a:lnTo>
                  <a:lnTo>
                    <a:pt x="25820" y="7841"/>
                  </a:lnTo>
                  <a:cubicBezTo>
                    <a:pt x="26290" y="7884"/>
                    <a:pt x="26739" y="7905"/>
                    <a:pt x="27210" y="7927"/>
                  </a:cubicBezTo>
                  <a:cubicBezTo>
                    <a:pt x="27441" y="7932"/>
                    <a:pt x="27673" y="7935"/>
                    <a:pt x="27905" y="7935"/>
                  </a:cubicBezTo>
                  <a:cubicBezTo>
                    <a:pt x="29516" y="7935"/>
                    <a:pt x="31136" y="7806"/>
                    <a:pt x="32724" y="7563"/>
                  </a:cubicBezTo>
                  <a:cubicBezTo>
                    <a:pt x="36358" y="6986"/>
                    <a:pt x="39799" y="5789"/>
                    <a:pt x="43133" y="4550"/>
                  </a:cubicBezTo>
                  <a:cubicBezTo>
                    <a:pt x="44822" y="3951"/>
                    <a:pt x="46468" y="3310"/>
                    <a:pt x="48135" y="2733"/>
                  </a:cubicBezTo>
                  <a:cubicBezTo>
                    <a:pt x="48657" y="2550"/>
                    <a:pt x="49083" y="2383"/>
                    <a:pt x="49667" y="2383"/>
                  </a:cubicBezTo>
                  <a:cubicBezTo>
                    <a:pt x="50039" y="2383"/>
                    <a:pt x="50476" y="2451"/>
                    <a:pt x="51042" y="2626"/>
                  </a:cubicBezTo>
                  <a:cubicBezTo>
                    <a:pt x="51241" y="2726"/>
                    <a:pt x="51398" y="2767"/>
                    <a:pt x="51525" y="2767"/>
                  </a:cubicBezTo>
                  <a:cubicBezTo>
                    <a:pt x="52105" y="2767"/>
                    <a:pt x="52064" y="1915"/>
                    <a:pt x="52644" y="1915"/>
                  </a:cubicBezTo>
                  <a:cubicBezTo>
                    <a:pt x="52671" y="1915"/>
                    <a:pt x="52700" y="1917"/>
                    <a:pt x="52730" y="1921"/>
                  </a:cubicBezTo>
                  <a:cubicBezTo>
                    <a:pt x="55979" y="2305"/>
                    <a:pt x="59484" y="4379"/>
                    <a:pt x="63289" y="4614"/>
                  </a:cubicBezTo>
                  <a:cubicBezTo>
                    <a:pt x="64568" y="4686"/>
                    <a:pt x="65866" y="4897"/>
                    <a:pt x="67118" y="4897"/>
                  </a:cubicBezTo>
                  <a:cubicBezTo>
                    <a:pt x="67707" y="4897"/>
                    <a:pt x="68285" y="4851"/>
                    <a:pt x="68846" y="4721"/>
                  </a:cubicBezTo>
                  <a:cubicBezTo>
                    <a:pt x="69337" y="5013"/>
                    <a:pt x="69682" y="5133"/>
                    <a:pt x="69927" y="5133"/>
                  </a:cubicBezTo>
                  <a:cubicBezTo>
                    <a:pt x="70398" y="5133"/>
                    <a:pt x="70500" y="4692"/>
                    <a:pt x="70556" y="4186"/>
                  </a:cubicBezTo>
                  <a:cubicBezTo>
                    <a:pt x="70620" y="3502"/>
                    <a:pt x="72929" y="2818"/>
                    <a:pt x="73912" y="2519"/>
                  </a:cubicBezTo>
                  <a:cubicBezTo>
                    <a:pt x="75600" y="2027"/>
                    <a:pt x="77289" y="1579"/>
                    <a:pt x="78999" y="1386"/>
                  </a:cubicBezTo>
                  <a:cubicBezTo>
                    <a:pt x="79504" y="1329"/>
                    <a:pt x="80011" y="1298"/>
                    <a:pt x="80517" y="1298"/>
                  </a:cubicBezTo>
                  <a:cubicBezTo>
                    <a:pt x="81703" y="1298"/>
                    <a:pt x="82883" y="1467"/>
                    <a:pt x="84022" y="1856"/>
                  </a:cubicBezTo>
                  <a:cubicBezTo>
                    <a:pt x="84071" y="1873"/>
                    <a:pt x="84121" y="1880"/>
                    <a:pt x="84171" y="1880"/>
                  </a:cubicBezTo>
                  <a:cubicBezTo>
                    <a:pt x="84384" y="1880"/>
                    <a:pt x="84594" y="1739"/>
                    <a:pt x="84663" y="1514"/>
                  </a:cubicBezTo>
                  <a:cubicBezTo>
                    <a:pt x="84749" y="1237"/>
                    <a:pt x="84599" y="937"/>
                    <a:pt x="84342" y="830"/>
                  </a:cubicBezTo>
                  <a:cubicBezTo>
                    <a:pt x="82960" y="301"/>
                    <a:pt x="81468" y="86"/>
                    <a:pt x="79997" y="86"/>
                  </a:cubicBezTo>
                  <a:cubicBezTo>
                    <a:pt x="79627" y="86"/>
                    <a:pt x="79258" y="99"/>
                    <a:pt x="78892" y="125"/>
                  </a:cubicBezTo>
                  <a:cubicBezTo>
                    <a:pt x="77054" y="275"/>
                    <a:pt x="75301" y="681"/>
                    <a:pt x="73570" y="1130"/>
                  </a:cubicBezTo>
                  <a:cubicBezTo>
                    <a:pt x="71839" y="1579"/>
                    <a:pt x="70129" y="2070"/>
                    <a:pt x="68440" y="2434"/>
                  </a:cubicBezTo>
                  <a:cubicBezTo>
                    <a:pt x="67087" y="2725"/>
                    <a:pt x="65720" y="2920"/>
                    <a:pt x="64383" y="2920"/>
                  </a:cubicBezTo>
                  <a:cubicBezTo>
                    <a:pt x="64052" y="2920"/>
                    <a:pt x="63723" y="2908"/>
                    <a:pt x="63396" y="2882"/>
                  </a:cubicBezTo>
                  <a:cubicBezTo>
                    <a:pt x="61750" y="2733"/>
                    <a:pt x="60104" y="2220"/>
                    <a:pt x="58437" y="1643"/>
                  </a:cubicBezTo>
                  <a:cubicBezTo>
                    <a:pt x="56791" y="1066"/>
                    <a:pt x="55060" y="403"/>
                    <a:pt x="53179" y="125"/>
                  </a:cubicBezTo>
                  <a:cubicBezTo>
                    <a:pt x="52605" y="47"/>
                    <a:pt x="52015" y="0"/>
                    <a:pt x="514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 flipH="1">
              <a:off x="3612488" y="4278300"/>
              <a:ext cx="321175" cy="234075"/>
            </a:xfrm>
            <a:custGeom>
              <a:avLst/>
              <a:gdLst/>
              <a:ahLst/>
              <a:cxnLst/>
              <a:rect l="l" t="t" r="r" b="b"/>
              <a:pathLst>
                <a:path w="12847" h="9363" extrusionOk="0">
                  <a:moveTo>
                    <a:pt x="9448" y="1"/>
                  </a:moveTo>
                  <a:lnTo>
                    <a:pt x="9448" y="1"/>
                  </a:lnTo>
                  <a:cubicBezTo>
                    <a:pt x="8849" y="834"/>
                    <a:pt x="7332" y="1454"/>
                    <a:pt x="5942" y="1946"/>
                  </a:cubicBezTo>
                  <a:cubicBezTo>
                    <a:pt x="5930" y="1950"/>
                    <a:pt x="5916" y="1952"/>
                    <a:pt x="5900" y="1952"/>
                  </a:cubicBezTo>
                  <a:cubicBezTo>
                    <a:pt x="5547" y="1952"/>
                    <a:pt x="4543" y="850"/>
                    <a:pt x="4207" y="850"/>
                  </a:cubicBezTo>
                  <a:cubicBezTo>
                    <a:pt x="4193" y="850"/>
                    <a:pt x="4180" y="852"/>
                    <a:pt x="4168" y="856"/>
                  </a:cubicBezTo>
                  <a:cubicBezTo>
                    <a:pt x="3848" y="984"/>
                    <a:pt x="4361" y="2523"/>
                    <a:pt x="4104" y="2630"/>
                  </a:cubicBezTo>
                  <a:cubicBezTo>
                    <a:pt x="3121" y="3057"/>
                    <a:pt x="0" y="4105"/>
                    <a:pt x="620" y="6520"/>
                  </a:cubicBezTo>
                  <a:cubicBezTo>
                    <a:pt x="837" y="7373"/>
                    <a:pt x="1827" y="7532"/>
                    <a:pt x="2736" y="7532"/>
                  </a:cubicBezTo>
                  <a:cubicBezTo>
                    <a:pt x="3171" y="7532"/>
                    <a:pt x="3586" y="7496"/>
                    <a:pt x="3890" y="7482"/>
                  </a:cubicBezTo>
                  <a:cubicBezTo>
                    <a:pt x="4489" y="7439"/>
                    <a:pt x="4061" y="6840"/>
                    <a:pt x="4703" y="6755"/>
                  </a:cubicBezTo>
                  <a:cubicBezTo>
                    <a:pt x="4704" y="6755"/>
                    <a:pt x="4705" y="6755"/>
                    <a:pt x="4707" y="6755"/>
                  </a:cubicBezTo>
                  <a:cubicBezTo>
                    <a:pt x="4909" y="6755"/>
                    <a:pt x="4453" y="8316"/>
                    <a:pt x="4635" y="8316"/>
                  </a:cubicBezTo>
                  <a:cubicBezTo>
                    <a:pt x="4636" y="8316"/>
                    <a:pt x="4637" y="8315"/>
                    <a:pt x="4638" y="8315"/>
                  </a:cubicBezTo>
                  <a:cubicBezTo>
                    <a:pt x="4872" y="8294"/>
                    <a:pt x="5504" y="7054"/>
                    <a:pt x="5723" y="7054"/>
                  </a:cubicBezTo>
                  <a:cubicBezTo>
                    <a:pt x="5725" y="7054"/>
                    <a:pt x="5727" y="7054"/>
                    <a:pt x="5728" y="7054"/>
                  </a:cubicBezTo>
                  <a:cubicBezTo>
                    <a:pt x="6733" y="7097"/>
                    <a:pt x="7310" y="8657"/>
                    <a:pt x="8614" y="9363"/>
                  </a:cubicBezTo>
                  <a:lnTo>
                    <a:pt x="8122" y="7161"/>
                  </a:lnTo>
                  <a:cubicBezTo>
                    <a:pt x="8336" y="6755"/>
                    <a:pt x="9747" y="5772"/>
                    <a:pt x="10003" y="5195"/>
                  </a:cubicBezTo>
                  <a:cubicBezTo>
                    <a:pt x="10345" y="4404"/>
                    <a:pt x="12846" y="4553"/>
                    <a:pt x="12034" y="4297"/>
                  </a:cubicBezTo>
                  <a:cubicBezTo>
                    <a:pt x="10452" y="3763"/>
                    <a:pt x="10495" y="4105"/>
                    <a:pt x="9768" y="2694"/>
                  </a:cubicBezTo>
                  <a:cubicBezTo>
                    <a:pt x="9234" y="1689"/>
                    <a:pt x="9512" y="1176"/>
                    <a:pt x="9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 flipH="1">
              <a:off x="3895163" y="4417775"/>
              <a:ext cx="130425" cy="124000"/>
            </a:xfrm>
            <a:custGeom>
              <a:avLst/>
              <a:gdLst/>
              <a:ahLst/>
              <a:cxnLst/>
              <a:rect l="l" t="t" r="r" b="b"/>
              <a:pathLst>
                <a:path w="5217" h="4960" extrusionOk="0">
                  <a:moveTo>
                    <a:pt x="5067" y="0"/>
                  </a:moveTo>
                  <a:cubicBezTo>
                    <a:pt x="4703" y="65"/>
                    <a:pt x="4404" y="257"/>
                    <a:pt x="4147" y="407"/>
                  </a:cubicBezTo>
                  <a:cubicBezTo>
                    <a:pt x="3912" y="578"/>
                    <a:pt x="3677" y="749"/>
                    <a:pt x="3442" y="920"/>
                  </a:cubicBezTo>
                  <a:cubicBezTo>
                    <a:pt x="3250" y="1069"/>
                    <a:pt x="2993" y="1219"/>
                    <a:pt x="2758" y="1411"/>
                  </a:cubicBezTo>
                  <a:cubicBezTo>
                    <a:pt x="2523" y="1582"/>
                    <a:pt x="2288" y="1753"/>
                    <a:pt x="2074" y="1945"/>
                  </a:cubicBezTo>
                  <a:cubicBezTo>
                    <a:pt x="1625" y="2352"/>
                    <a:pt x="1219" y="2779"/>
                    <a:pt x="877" y="3271"/>
                  </a:cubicBezTo>
                  <a:cubicBezTo>
                    <a:pt x="535" y="3741"/>
                    <a:pt x="257" y="4275"/>
                    <a:pt x="1" y="4788"/>
                  </a:cubicBezTo>
                  <a:lnTo>
                    <a:pt x="300" y="4959"/>
                  </a:lnTo>
                  <a:cubicBezTo>
                    <a:pt x="856" y="3976"/>
                    <a:pt x="1583" y="3121"/>
                    <a:pt x="2459" y="2480"/>
                  </a:cubicBezTo>
                  <a:cubicBezTo>
                    <a:pt x="2673" y="2330"/>
                    <a:pt x="2908" y="2181"/>
                    <a:pt x="3143" y="2031"/>
                  </a:cubicBezTo>
                  <a:cubicBezTo>
                    <a:pt x="3378" y="1881"/>
                    <a:pt x="3613" y="1774"/>
                    <a:pt x="3870" y="1625"/>
                  </a:cubicBezTo>
                  <a:cubicBezTo>
                    <a:pt x="4126" y="1475"/>
                    <a:pt x="4361" y="1326"/>
                    <a:pt x="4596" y="1197"/>
                  </a:cubicBezTo>
                  <a:cubicBezTo>
                    <a:pt x="4810" y="1090"/>
                    <a:pt x="5024" y="984"/>
                    <a:pt x="5216" y="984"/>
                  </a:cubicBezTo>
                  <a:lnTo>
                    <a:pt x="506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 flipH="1">
              <a:off x="3895163" y="4417775"/>
              <a:ext cx="123475" cy="124000"/>
            </a:xfrm>
            <a:custGeom>
              <a:avLst/>
              <a:gdLst/>
              <a:ahLst/>
              <a:cxnLst/>
              <a:rect l="l" t="t" r="r" b="b"/>
              <a:pathLst>
                <a:path w="4939" h="4960" extrusionOk="0">
                  <a:moveTo>
                    <a:pt x="4789" y="0"/>
                  </a:moveTo>
                  <a:cubicBezTo>
                    <a:pt x="4618" y="43"/>
                    <a:pt x="4447" y="86"/>
                    <a:pt x="4297" y="171"/>
                  </a:cubicBezTo>
                  <a:lnTo>
                    <a:pt x="4382" y="513"/>
                  </a:lnTo>
                  <a:cubicBezTo>
                    <a:pt x="4211" y="556"/>
                    <a:pt x="3998" y="663"/>
                    <a:pt x="3784" y="813"/>
                  </a:cubicBezTo>
                  <a:cubicBezTo>
                    <a:pt x="3570" y="962"/>
                    <a:pt x="3356" y="1133"/>
                    <a:pt x="3121" y="1326"/>
                  </a:cubicBezTo>
                  <a:cubicBezTo>
                    <a:pt x="2886" y="1497"/>
                    <a:pt x="2651" y="1646"/>
                    <a:pt x="2437" y="1817"/>
                  </a:cubicBezTo>
                  <a:cubicBezTo>
                    <a:pt x="2224" y="1988"/>
                    <a:pt x="2031" y="2159"/>
                    <a:pt x="1818" y="2352"/>
                  </a:cubicBezTo>
                  <a:cubicBezTo>
                    <a:pt x="1048" y="3078"/>
                    <a:pt x="450" y="3976"/>
                    <a:pt x="1" y="4959"/>
                  </a:cubicBezTo>
                  <a:lnTo>
                    <a:pt x="22" y="4959"/>
                  </a:lnTo>
                  <a:cubicBezTo>
                    <a:pt x="578" y="3976"/>
                    <a:pt x="1305" y="3121"/>
                    <a:pt x="2181" y="2480"/>
                  </a:cubicBezTo>
                  <a:cubicBezTo>
                    <a:pt x="2395" y="2330"/>
                    <a:pt x="2630" y="2181"/>
                    <a:pt x="2865" y="2031"/>
                  </a:cubicBezTo>
                  <a:cubicBezTo>
                    <a:pt x="3100" y="1881"/>
                    <a:pt x="3335" y="1774"/>
                    <a:pt x="3592" y="1625"/>
                  </a:cubicBezTo>
                  <a:cubicBezTo>
                    <a:pt x="3848" y="1475"/>
                    <a:pt x="4083" y="1326"/>
                    <a:pt x="4297" y="1197"/>
                  </a:cubicBezTo>
                  <a:cubicBezTo>
                    <a:pt x="4532" y="1090"/>
                    <a:pt x="4746" y="984"/>
                    <a:pt x="4938" y="984"/>
                  </a:cubicBezTo>
                  <a:lnTo>
                    <a:pt x="47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 flipH="1">
              <a:off x="3844938" y="4358450"/>
              <a:ext cx="85525" cy="110400"/>
            </a:xfrm>
            <a:custGeom>
              <a:avLst/>
              <a:gdLst/>
              <a:ahLst/>
              <a:cxnLst/>
              <a:rect l="l" t="t" r="r" b="b"/>
              <a:pathLst>
                <a:path w="3421" h="4416" extrusionOk="0">
                  <a:moveTo>
                    <a:pt x="2800" y="1"/>
                  </a:moveTo>
                  <a:lnTo>
                    <a:pt x="2800" y="1"/>
                  </a:lnTo>
                  <a:cubicBezTo>
                    <a:pt x="1539" y="599"/>
                    <a:pt x="0" y="1625"/>
                    <a:pt x="449" y="3399"/>
                  </a:cubicBezTo>
                  <a:cubicBezTo>
                    <a:pt x="675" y="4254"/>
                    <a:pt x="1668" y="4415"/>
                    <a:pt x="2582" y="4415"/>
                  </a:cubicBezTo>
                  <a:cubicBezTo>
                    <a:pt x="2880" y="4415"/>
                    <a:pt x="3169" y="4398"/>
                    <a:pt x="3420" y="4383"/>
                  </a:cubicBezTo>
                  <a:cubicBezTo>
                    <a:pt x="3335" y="4190"/>
                    <a:pt x="3271" y="3998"/>
                    <a:pt x="3185" y="3784"/>
                  </a:cubicBezTo>
                  <a:cubicBezTo>
                    <a:pt x="2758" y="2502"/>
                    <a:pt x="2651" y="1198"/>
                    <a:pt x="28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 flipH="1">
              <a:off x="3844938" y="4437000"/>
              <a:ext cx="75375" cy="31850"/>
            </a:xfrm>
            <a:custGeom>
              <a:avLst/>
              <a:gdLst/>
              <a:ahLst/>
              <a:cxnLst/>
              <a:rect l="l" t="t" r="r" b="b"/>
              <a:pathLst>
                <a:path w="3015" h="1274" extrusionOk="0">
                  <a:moveTo>
                    <a:pt x="1" y="1"/>
                  </a:moveTo>
                  <a:cubicBezTo>
                    <a:pt x="1" y="86"/>
                    <a:pt x="22" y="172"/>
                    <a:pt x="43" y="257"/>
                  </a:cubicBezTo>
                  <a:cubicBezTo>
                    <a:pt x="269" y="1112"/>
                    <a:pt x="1262" y="1273"/>
                    <a:pt x="2176" y="1273"/>
                  </a:cubicBezTo>
                  <a:cubicBezTo>
                    <a:pt x="2474" y="1273"/>
                    <a:pt x="2763" y="1256"/>
                    <a:pt x="3014" y="1241"/>
                  </a:cubicBezTo>
                  <a:cubicBezTo>
                    <a:pt x="2929" y="1048"/>
                    <a:pt x="2865" y="856"/>
                    <a:pt x="2779" y="642"/>
                  </a:cubicBezTo>
                  <a:cubicBezTo>
                    <a:pt x="2779" y="642"/>
                    <a:pt x="2779" y="621"/>
                    <a:pt x="2779" y="621"/>
                  </a:cubicBezTo>
                  <a:cubicBezTo>
                    <a:pt x="2527" y="639"/>
                    <a:pt x="2238" y="657"/>
                    <a:pt x="1941" y="657"/>
                  </a:cubicBezTo>
                  <a:cubicBezTo>
                    <a:pt x="1180" y="657"/>
                    <a:pt x="369" y="539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 flipH="1">
              <a:off x="3853488" y="4358450"/>
              <a:ext cx="14450" cy="85525"/>
            </a:xfrm>
            <a:custGeom>
              <a:avLst/>
              <a:gdLst/>
              <a:ahLst/>
              <a:cxnLst/>
              <a:rect l="l" t="t" r="r" b="b"/>
              <a:pathLst>
                <a:path w="578" h="3421" extrusionOk="0">
                  <a:moveTo>
                    <a:pt x="299" y="1"/>
                  </a:moveTo>
                  <a:lnTo>
                    <a:pt x="299" y="1"/>
                  </a:lnTo>
                  <a:cubicBezTo>
                    <a:pt x="214" y="44"/>
                    <a:pt x="128" y="86"/>
                    <a:pt x="22" y="151"/>
                  </a:cubicBezTo>
                  <a:cubicBezTo>
                    <a:pt x="0" y="1112"/>
                    <a:pt x="128" y="2138"/>
                    <a:pt x="470" y="3164"/>
                  </a:cubicBezTo>
                  <a:cubicBezTo>
                    <a:pt x="505" y="3234"/>
                    <a:pt x="540" y="3304"/>
                    <a:pt x="563" y="3374"/>
                  </a:cubicBezTo>
                  <a:lnTo>
                    <a:pt x="563" y="3374"/>
                  </a:lnTo>
                  <a:cubicBezTo>
                    <a:pt x="233" y="2235"/>
                    <a:pt x="152" y="1076"/>
                    <a:pt x="299" y="1"/>
                  </a:cubicBezTo>
                  <a:close/>
                  <a:moveTo>
                    <a:pt x="563" y="3374"/>
                  </a:moveTo>
                  <a:lnTo>
                    <a:pt x="563" y="3374"/>
                  </a:lnTo>
                  <a:cubicBezTo>
                    <a:pt x="568" y="3389"/>
                    <a:pt x="573" y="3405"/>
                    <a:pt x="577" y="3421"/>
                  </a:cubicBezTo>
                  <a:cubicBezTo>
                    <a:pt x="573" y="3405"/>
                    <a:pt x="569" y="3389"/>
                    <a:pt x="563" y="3374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 flipH="1">
              <a:off x="3583463" y="3966175"/>
              <a:ext cx="260425" cy="427150"/>
            </a:xfrm>
            <a:custGeom>
              <a:avLst/>
              <a:gdLst/>
              <a:ahLst/>
              <a:cxnLst/>
              <a:rect l="l" t="t" r="r" b="b"/>
              <a:pathLst>
                <a:path w="10417" h="17086" extrusionOk="0">
                  <a:moveTo>
                    <a:pt x="4673" y="1"/>
                  </a:moveTo>
                  <a:cubicBezTo>
                    <a:pt x="1609" y="1"/>
                    <a:pt x="711" y="4098"/>
                    <a:pt x="342" y="6822"/>
                  </a:cubicBezTo>
                  <a:cubicBezTo>
                    <a:pt x="171" y="8019"/>
                    <a:pt x="0" y="9344"/>
                    <a:pt x="21" y="10562"/>
                  </a:cubicBezTo>
                  <a:cubicBezTo>
                    <a:pt x="43" y="11503"/>
                    <a:pt x="171" y="12486"/>
                    <a:pt x="428" y="13384"/>
                  </a:cubicBezTo>
                  <a:cubicBezTo>
                    <a:pt x="620" y="14067"/>
                    <a:pt x="898" y="14730"/>
                    <a:pt x="1218" y="15350"/>
                  </a:cubicBezTo>
                  <a:cubicBezTo>
                    <a:pt x="1496" y="15884"/>
                    <a:pt x="1582" y="16611"/>
                    <a:pt x="2073" y="16910"/>
                  </a:cubicBezTo>
                  <a:cubicBezTo>
                    <a:pt x="2288" y="17031"/>
                    <a:pt x="2562" y="17085"/>
                    <a:pt x="2845" y="17085"/>
                  </a:cubicBezTo>
                  <a:cubicBezTo>
                    <a:pt x="3265" y="17085"/>
                    <a:pt x="3703" y="16965"/>
                    <a:pt x="3997" y="16761"/>
                  </a:cubicBezTo>
                  <a:cubicBezTo>
                    <a:pt x="5237" y="15948"/>
                    <a:pt x="5130" y="14495"/>
                    <a:pt x="5344" y="13148"/>
                  </a:cubicBezTo>
                  <a:cubicBezTo>
                    <a:pt x="5600" y="11524"/>
                    <a:pt x="6370" y="9985"/>
                    <a:pt x="7118" y="8553"/>
                  </a:cubicBezTo>
                  <a:cubicBezTo>
                    <a:pt x="8037" y="6800"/>
                    <a:pt x="10046" y="5368"/>
                    <a:pt x="10260" y="3274"/>
                  </a:cubicBezTo>
                  <a:cubicBezTo>
                    <a:pt x="10416" y="1897"/>
                    <a:pt x="9693" y="705"/>
                    <a:pt x="8540" y="705"/>
                  </a:cubicBezTo>
                  <a:cubicBezTo>
                    <a:pt x="8279" y="705"/>
                    <a:pt x="7995" y="767"/>
                    <a:pt x="7695" y="901"/>
                  </a:cubicBezTo>
                  <a:cubicBezTo>
                    <a:pt x="7346" y="1049"/>
                    <a:pt x="7170" y="1155"/>
                    <a:pt x="7024" y="1155"/>
                  </a:cubicBezTo>
                  <a:cubicBezTo>
                    <a:pt x="6875" y="1155"/>
                    <a:pt x="6757" y="1044"/>
                    <a:pt x="6519" y="751"/>
                  </a:cubicBezTo>
                  <a:cubicBezTo>
                    <a:pt x="6092" y="238"/>
                    <a:pt x="5707" y="110"/>
                    <a:pt x="5087" y="25"/>
                  </a:cubicBezTo>
                  <a:cubicBezTo>
                    <a:pt x="4945" y="9"/>
                    <a:pt x="4807" y="1"/>
                    <a:pt x="46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 flipH="1">
              <a:off x="3365638" y="4394200"/>
              <a:ext cx="390625" cy="243300"/>
            </a:xfrm>
            <a:custGeom>
              <a:avLst/>
              <a:gdLst/>
              <a:ahLst/>
              <a:cxnLst/>
              <a:rect l="l" t="t" r="r" b="b"/>
              <a:pathLst>
                <a:path w="15625" h="9732" extrusionOk="0">
                  <a:moveTo>
                    <a:pt x="3329" y="0"/>
                  </a:moveTo>
                  <a:cubicBezTo>
                    <a:pt x="1940" y="0"/>
                    <a:pt x="368" y="189"/>
                    <a:pt x="193" y="1093"/>
                  </a:cubicBezTo>
                  <a:cubicBezTo>
                    <a:pt x="0" y="2098"/>
                    <a:pt x="1155" y="3316"/>
                    <a:pt x="1646" y="4064"/>
                  </a:cubicBezTo>
                  <a:cubicBezTo>
                    <a:pt x="2480" y="5368"/>
                    <a:pt x="2736" y="7163"/>
                    <a:pt x="3933" y="8211"/>
                  </a:cubicBezTo>
                  <a:cubicBezTo>
                    <a:pt x="5087" y="9237"/>
                    <a:pt x="6519" y="9450"/>
                    <a:pt x="7994" y="9600"/>
                  </a:cubicBezTo>
                  <a:cubicBezTo>
                    <a:pt x="8611" y="9666"/>
                    <a:pt x="9263" y="9732"/>
                    <a:pt x="9911" y="9732"/>
                  </a:cubicBezTo>
                  <a:cubicBezTo>
                    <a:pt x="10946" y="9732"/>
                    <a:pt x="11970" y="9563"/>
                    <a:pt x="12825" y="8959"/>
                  </a:cubicBezTo>
                  <a:cubicBezTo>
                    <a:pt x="13701" y="8339"/>
                    <a:pt x="14834" y="7548"/>
                    <a:pt x="15326" y="6586"/>
                  </a:cubicBezTo>
                  <a:cubicBezTo>
                    <a:pt x="15625" y="5966"/>
                    <a:pt x="15347" y="5924"/>
                    <a:pt x="14834" y="5432"/>
                  </a:cubicBezTo>
                  <a:cubicBezTo>
                    <a:pt x="14321" y="4919"/>
                    <a:pt x="13894" y="4299"/>
                    <a:pt x="13381" y="3786"/>
                  </a:cubicBezTo>
                  <a:cubicBezTo>
                    <a:pt x="12184" y="2589"/>
                    <a:pt x="10773" y="1307"/>
                    <a:pt x="9191" y="687"/>
                  </a:cubicBezTo>
                  <a:cubicBezTo>
                    <a:pt x="7930" y="195"/>
                    <a:pt x="6605" y="153"/>
                    <a:pt x="5258" y="88"/>
                  </a:cubicBezTo>
                  <a:cubicBezTo>
                    <a:pt x="4888" y="65"/>
                    <a:pt x="4140" y="0"/>
                    <a:pt x="33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 flipH="1">
              <a:off x="3411588" y="4115150"/>
              <a:ext cx="312625" cy="276125"/>
            </a:xfrm>
            <a:custGeom>
              <a:avLst/>
              <a:gdLst/>
              <a:ahLst/>
              <a:cxnLst/>
              <a:rect l="l" t="t" r="r" b="b"/>
              <a:pathLst>
                <a:path w="12505" h="11045" extrusionOk="0">
                  <a:moveTo>
                    <a:pt x="9597" y="1"/>
                  </a:moveTo>
                  <a:cubicBezTo>
                    <a:pt x="8937" y="1"/>
                    <a:pt x="8229" y="154"/>
                    <a:pt x="7653" y="264"/>
                  </a:cubicBezTo>
                  <a:cubicBezTo>
                    <a:pt x="6456" y="478"/>
                    <a:pt x="5152" y="670"/>
                    <a:pt x="4041" y="1312"/>
                  </a:cubicBezTo>
                  <a:cubicBezTo>
                    <a:pt x="3079" y="1867"/>
                    <a:pt x="2566" y="2829"/>
                    <a:pt x="2096" y="3791"/>
                  </a:cubicBezTo>
                  <a:cubicBezTo>
                    <a:pt x="1604" y="4838"/>
                    <a:pt x="1454" y="6035"/>
                    <a:pt x="1176" y="7147"/>
                  </a:cubicBezTo>
                  <a:cubicBezTo>
                    <a:pt x="1027" y="7788"/>
                    <a:pt x="236" y="9989"/>
                    <a:pt x="1" y="10588"/>
                  </a:cubicBezTo>
                  <a:cubicBezTo>
                    <a:pt x="1" y="10588"/>
                    <a:pt x="145" y="10585"/>
                    <a:pt x="380" y="10585"/>
                  </a:cubicBezTo>
                  <a:cubicBezTo>
                    <a:pt x="1083" y="10585"/>
                    <a:pt x="2598" y="10609"/>
                    <a:pt x="3463" y="10802"/>
                  </a:cubicBezTo>
                  <a:cubicBezTo>
                    <a:pt x="4294" y="10980"/>
                    <a:pt x="5246" y="11045"/>
                    <a:pt x="6188" y="11045"/>
                  </a:cubicBezTo>
                  <a:cubicBezTo>
                    <a:pt x="6823" y="11045"/>
                    <a:pt x="7453" y="11016"/>
                    <a:pt x="8038" y="10973"/>
                  </a:cubicBezTo>
                  <a:cubicBezTo>
                    <a:pt x="10389" y="10802"/>
                    <a:pt x="11757" y="8771"/>
                    <a:pt x="12248" y="6634"/>
                  </a:cubicBezTo>
                  <a:cubicBezTo>
                    <a:pt x="12483" y="5544"/>
                    <a:pt x="12483" y="4411"/>
                    <a:pt x="12505" y="3299"/>
                  </a:cubicBezTo>
                  <a:cubicBezTo>
                    <a:pt x="12505" y="2808"/>
                    <a:pt x="12505" y="2337"/>
                    <a:pt x="12034" y="2060"/>
                  </a:cubicBezTo>
                  <a:cubicBezTo>
                    <a:pt x="11906" y="1984"/>
                    <a:pt x="11800" y="1954"/>
                    <a:pt x="11707" y="1954"/>
                  </a:cubicBezTo>
                  <a:cubicBezTo>
                    <a:pt x="11381" y="1954"/>
                    <a:pt x="11215" y="2316"/>
                    <a:pt x="10816" y="2316"/>
                  </a:cubicBezTo>
                  <a:cubicBezTo>
                    <a:pt x="10773" y="2252"/>
                    <a:pt x="10752" y="2188"/>
                    <a:pt x="10731" y="2124"/>
                  </a:cubicBezTo>
                  <a:cubicBezTo>
                    <a:pt x="11521" y="1525"/>
                    <a:pt x="11521" y="585"/>
                    <a:pt x="10624" y="179"/>
                  </a:cubicBezTo>
                  <a:cubicBezTo>
                    <a:pt x="10318" y="49"/>
                    <a:pt x="9965" y="1"/>
                    <a:pt x="9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 flipH="1">
              <a:off x="3650438" y="4421900"/>
              <a:ext cx="179025" cy="199725"/>
            </a:xfrm>
            <a:custGeom>
              <a:avLst/>
              <a:gdLst/>
              <a:ahLst/>
              <a:cxnLst/>
              <a:rect l="l" t="t" r="r" b="b"/>
              <a:pathLst>
                <a:path w="7161" h="7989" extrusionOk="0">
                  <a:moveTo>
                    <a:pt x="2175" y="1"/>
                  </a:moveTo>
                  <a:cubicBezTo>
                    <a:pt x="2106" y="1"/>
                    <a:pt x="2042" y="47"/>
                    <a:pt x="1988" y="156"/>
                  </a:cubicBezTo>
                  <a:cubicBezTo>
                    <a:pt x="1689" y="755"/>
                    <a:pt x="1176" y="1246"/>
                    <a:pt x="876" y="1887"/>
                  </a:cubicBezTo>
                  <a:cubicBezTo>
                    <a:pt x="278" y="3170"/>
                    <a:pt x="0" y="4773"/>
                    <a:pt x="1047" y="5884"/>
                  </a:cubicBezTo>
                  <a:cubicBezTo>
                    <a:pt x="1710" y="6590"/>
                    <a:pt x="2544" y="7167"/>
                    <a:pt x="3399" y="7573"/>
                  </a:cubicBezTo>
                  <a:cubicBezTo>
                    <a:pt x="3830" y="7769"/>
                    <a:pt x="4540" y="7989"/>
                    <a:pt x="5164" y="7989"/>
                  </a:cubicBezTo>
                  <a:cubicBezTo>
                    <a:pt x="5561" y="7989"/>
                    <a:pt x="5923" y="7899"/>
                    <a:pt x="6156" y="7658"/>
                  </a:cubicBezTo>
                  <a:cubicBezTo>
                    <a:pt x="7160" y="6590"/>
                    <a:pt x="4702" y="4431"/>
                    <a:pt x="4147" y="3555"/>
                  </a:cubicBezTo>
                  <a:cubicBezTo>
                    <a:pt x="3762" y="2935"/>
                    <a:pt x="3441" y="2293"/>
                    <a:pt x="3164" y="1609"/>
                  </a:cubicBezTo>
                  <a:cubicBezTo>
                    <a:pt x="3056" y="1304"/>
                    <a:pt x="2540" y="1"/>
                    <a:pt x="2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 flipH="1">
              <a:off x="3671813" y="4499800"/>
              <a:ext cx="151775" cy="121825"/>
            </a:xfrm>
            <a:custGeom>
              <a:avLst/>
              <a:gdLst/>
              <a:ahLst/>
              <a:cxnLst/>
              <a:rect l="l" t="t" r="r" b="b"/>
              <a:pathLst>
                <a:path w="6071" h="4873" extrusionOk="0">
                  <a:moveTo>
                    <a:pt x="424" y="0"/>
                  </a:moveTo>
                  <a:cubicBezTo>
                    <a:pt x="392" y="0"/>
                    <a:pt x="357" y="4"/>
                    <a:pt x="321" y="11"/>
                  </a:cubicBezTo>
                  <a:cubicBezTo>
                    <a:pt x="278" y="11"/>
                    <a:pt x="235" y="32"/>
                    <a:pt x="214" y="54"/>
                  </a:cubicBezTo>
                  <a:cubicBezTo>
                    <a:pt x="0" y="1016"/>
                    <a:pt x="86" y="2020"/>
                    <a:pt x="812" y="2768"/>
                  </a:cubicBezTo>
                  <a:cubicBezTo>
                    <a:pt x="1475" y="3474"/>
                    <a:pt x="2309" y="4051"/>
                    <a:pt x="3164" y="4457"/>
                  </a:cubicBezTo>
                  <a:cubicBezTo>
                    <a:pt x="3595" y="4653"/>
                    <a:pt x="4305" y="4873"/>
                    <a:pt x="4929" y="4873"/>
                  </a:cubicBezTo>
                  <a:cubicBezTo>
                    <a:pt x="5326" y="4873"/>
                    <a:pt x="5688" y="4783"/>
                    <a:pt x="5921" y="4542"/>
                  </a:cubicBezTo>
                  <a:cubicBezTo>
                    <a:pt x="5985" y="4478"/>
                    <a:pt x="6028" y="4414"/>
                    <a:pt x="6071" y="4350"/>
                  </a:cubicBezTo>
                  <a:cubicBezTo>
                    <a:pt x="5878" y="3816"/>
                    <a:pt x="5365" y="3580"/>
                    <a:pt x="4895" y="3388"/>
                  </a:cubicBezTo>
                  <a:cubicBezTo>
                    <a:pt x="4403" y="3196"/>
                    <a:pt x="3890" y="2982"/>
                    <a:pt x="3506" y="2576"/>
                  </a:cubicBezTo>
                  <a:cubicBezTo>
                    <a:pt x="3377" y="2448"/>
                    <a:pt x="3377" y="2319"/>
                    <a:pt x="3228" y="2213"/>
                  </a:cubicBezTo>
                  <a:cubicBezTo>
                    <a:pt x="3225" y="2211"/>
                    <a:pt x="3222" y="2211"/>
                    <a:pt x="3218" y="2211"/>
                  </a:cubicBezTo>
                  <a:cubicBezTo>
                    <a:pt x="3155" y="2211"/>
                    <a:pt x="2916" y="2343"/>
                    <a:pt x="2853" y="2343"/>
                  </a:cubicBezTo>
                  <a:cubicBezTo>
                    <a:pt x="2849" y="2343"/>
                    <a:pt x="2846" y="2342"/>
                    <a:pt x="2843" y="2341"/>
                  </a:cubicBezTo>
                  <a:cubicBezTo>
                    <a:pt x="2758" y="2298"/>
                    <a:pt x="2843" y="1871"/>
                    <a:pt x="2779" y="1828"/>
                  </a:cubicBezTo>
                  <a:cubicBezTo>
                    <a:pt x="2608" y="1700"/>
                    <a:pt x="2416" y="1764"/>
                    <a:pt x="2245" y="1635"/>
                  </a:cubicBezTo>
                  <a:cubicBezTo>
                    <a:pt x="1774" y="1272"/>
                    <a:pt x="1390" y="887"/>
                    <a:pt x="1005" y="417"/>
                  </a:cubicBezTo>
                  <a:cubicBezTo>
                    <a:pt x="815" y="209"/>
                    <a:pt x="676" y="0"/>
                    <a:pt x="424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 flipH="1">
              <a:off x="3780813" y="4293275"/>
              <a:ext cx="98350" cy="213225"/>
            </a:xfrm>
            <a:custGeom>
              <a:avLst/>
              <a:gdLst/>
              <a:ahLst/>
              <a:cxnLst/>
              <a:rect l="l" t="t" r="r" b="b"/>
              <a:pathLst>
                <a:path w="3934" h="8529" extrusionOk="0">
                  <a:moveTo>
                    <a:pt x="1539" y="0"/>
                  </a:moveTo>
                  <a:lnTo>
                    <a:pt x="1411" y="43"/>
                  </a:lnTo>
                  <a:cubicBezTo>
                    <a:pt x="1408" y="42"/>
                    <a:pt x="1405" y="42"/>
                    <a:pt x="1402" y="42"/>
                  </a:cubicBezTo>
                  <a:cubicBezTo>
                    <a:pt x="1237" y="42"/>
                    <a:pt x="596" y="1140"/>
                    <a:pt x="428" y="1496"/>
                  </a:cubicBezTo>
                  <a:cubicBezTo>
                    <a:pt x="86" y="2287"/>
                    <a:pt x="0" y="3100"/>
                    <a:pt x="107" y="3912"/>
                  </a:cubicBezTo>
                  <a:cubicBezTo>
                    <a:pt x="235" y="4703"/>
                    <a:pt x="406" y="5408"/>
                    <a:pt x="706" y="6156"/>
                  </a:cubicBezTo>
                  <a:cubicBezTo>
                    <a:pt x="962" y="6797"/>
                    <a:pt x="1390" y="8058"/>
                    <a:pt x="1903" y="8529"/>
                  </a:cubicBezTo>
                  <a:cubicBezTo>
                    <a:pt x="2416" y="7994"/>
                    <a:pt x="2523" y="6904"/>
                    <a:pt x="2864" y="6199"/>
                  </a:cubicBezTo>
                  <a:cubicBezTo>
                    <a:pt x="3164" y="5536"/>
                    <a:pt x="3634" y="4938"/>
                    <a:pt x="3933" y="4296"/>
                  </a:cubicBezTo>
                  <a:cubicBezTo>
                    <a:pt x="3356" y="3848"/>
                    <a:pt x="2971" y="3484"/>
                    <a:pt x="2651" y="2843"/>
                  </a:cubicBezTo>
                  <a:cubicBezTo>
                    <a:pt x="2223" y="1988"/>
                    <a:pt x="2052" y="770"/>
                    <a:pt x="15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 flipH="1">
              <a:off x="3830513" y="4293800"/>
              <a:ext cx="48650" cy="212700"/>
            </a:xfrm>
            <a:custGeom>
              <a:avLst/>
              <a:gdLst/>
              <a:ahLst/>
              <a:cxnLst/>
              <a:rect l="l" t="t" r="r" b="b"/>
              <a:pathLst>
                <a:path w="1946" h="8508" extrusionOk="0">
                  <a:moveTo>
                    <a:pt x="1475" y="1"/>
                  </a:moveTo>
                  <a:lnTo>
                    <a:pt x="1411" y="22"/>
                  </a:lnTo>
                  <a:cubicBezTo>
                    <a:pt x="1408" y="21"/>
                    <a:pt x="1405" y="21"/>
                    <a:pt x="1402" y="21"/>
                  </a:cubicBezTo>
                  <a:cubicBezTo>
                    <a:pt x="1237" y="21"/>
                    <a:pt x="596" y="1119"/>
                    <a:pt x="428" y="1475"/>
                  </a:cubicBezTo>
                  <a:cubicBezTo>
                    <a:pt x="86" y="2266"/>
                    <a:pt x="0" y="3079"/>
                    <a:pt x="107" y="3891"/>
                  </a:cubicBezTo>
                  <a:cubicBezTo>
                    <a:pt x="235" y="4682"/>
                    <a:pt x="406" y="5387"/>
                    <a:pt x="706" y="6135"/>
                  </a:cubicBezTo>
                  <a:cubicBezTo>
                    <a:pt x="962" y="6776"/>
                    <a:pt x="1390" y="8037"/>
                    <a:pt x="1903" y="8508"/>
                  </a:cubicBezTo>
                  <a:cubicBezTo>
                    <a:pt x="1903" y="8486"/>
                    <a:pt x="1924" y="8465"/>
                    <a:pt x="1945" y="8465"/>
                  </a:cubicBezTo>
                  <a:cubicBezTo>
                    <a:pt x="1945" y="8401"/>
                    <a:pt x="1924" y="8337"/>
                    <a:pt x="1903" y="8272"/>
                  </a:cubicBezTo>
                  <a:cubicBezTo>
                    <a:pt x="1710" y="7610"/>
                    <a:pt x="1839" y="6840"/>
                    <a:pt x="1860" y="6156"/>
                  </a:cubicBezTo>
                  <a:cubicBezTo>
                    <a:pt x="1881" y="5686"/>
                    <a:pt x="1881" y="5195"/>
                    <a:pt x="1881" y="4703"/>
                  </a:cubicBezTo>
                  <a:cubicBezTo>
                    <a:pt x="1881" y="4404"/>
                    <a:pt x="1860" y="3998"/>
                    <a:pt x="1539" y="3933"/>
                  </a:cubicBezTo>
                  <a:cubicBezTo>
                    <a:pt x="1710" y="3656"/>
                    <a:pt x="1753" y="3549"/>
                    <a:pt x="1646" y="3207"/>
                  </a:cubicBezTo>
                  <a:cubicBezTo>
                    <a:pt x="1518" y="2865"/>
                    <a:pt x="1454" y="2459"/>
                    <a:pt x="1454" y="2074"/>
                  </a:cubicBezTo>
                  <a:cubicBezTo>
                    <a:pt x="1475" y="1561"/>
                    <a:pt x="1432" y="1027"/>
                    <a:pt x="1539" y="535"/>
                  </a:cubicBezTo>
                  <a:cubicBezTo>
                    <a:pt x="1582" y="321"/>
                    <a:pt x="1625" y="86"/>
                    <a:pt x="1475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 flipH="1">
              <a:off x="3708488" y="4351525"/>
              <a:ext cx="82500" cy="80275"/>
            </a:xfrm>
            <a:custGeom>
              <a:avLst/>
              <a:gdLst/>
              <a:ahLst/>
              <a:cxnLst/>
              <a:rect l="l" t="t" r="r" b="b"/>
              <a:pathLst>
                <a:path w="3300" h="3211" extrusionOk="0">
                  <a:moveTo>
                    <a:pt x="2223" y="0"/>
                  </a:moveTo>
                  <a:cubicBezTo>
                    <a:pt x="1603" y="705"/>
                    <a:pt x="0" y="919"/>
                    <a:pt x="449" y="2244"/>
                  </a:cubicBezTo>
                  <a:cubicBezTo>
                    <a:pt x="718" y="3051"/>
                    <a:pt x="1225" y="3210"/>
                    <a:pt x="1824" y="3210"/>
                  </a:cubicBezTo>
                  <a:cubicBezTo>
                    <a:pt x="1987" y="3210"/>
                    <a:pt x="2156" y="3198"/>
                    <a:pt x="2330" y="3185"/>
                  </a:cubicBezTo>
                  <a:cubicBezTo>
                    <a:pt x="2387" y="3178"/>
                    <a:pt x="2449" y="3177"/>
                    <a:pt x="2513" y="3177"/>
                  </a:cubicBezTo>
                  <a:cubicBezTo>
                    <a:pt x="2580" y="3177"/>
                    <a:pt x="2650" y="3179"/>
                    <a:pt x="2719" y="3179"/>
                  </a:cubicBezTo>
                  <a:cubicBezTo>
                    <a:pt x="3021" y="3179"/>
                    <a:pt x="3300" y="3143"/>
                    <a:pt x="3270" y="2757"/>
                  </a:cubicBezTo>
                  <a:cubicBezTo>
                    <a:pt x="3249" y="2373"/>
                    <a:pt x="2800" y="1817"/>
                    <a:pt x="2544" y="1582"/>
                  </a:cubicBezTo>
                  <a:cubicBezTo>
                    <a:pt x="2330" y="1368"/>
                    <a:pt x="2031" y="1261"/>
                    <a:pt x="1967" y="919"/>
                  </a:cubicBezTo>
                  <a:cubicBezTo>
                    <a:pt x="1902" y="641"/>
                    <a:pt x="2116" y="235"/>
                    <a:pt x="2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 flipH="1">
              <a:off x="3602888" y="4408700"/>
              <a:ext cx="138425" cy="20075"/>
            </a:xfrm>
            <a:custGeom>
              <a:avLst/>
              <a:gdLst/>
              <a:ahLst/>
              <a:cxnLst/>
              <a:rect l="l" t="t" r="r" b="b"/>
              <a:pathLst>
                <a:path w="5537" h="803" extrusionOk="0">
                  <a:moveTo>
                    <a:pt x="22" y="0"/>
                  </a:moveTo>
                  <a:lnTo>
                    <a:pt x="1" y="21"/>
                  </a:lnTo>
                  <a:cubicBezTo>
                    <a:pt x="364" y="363"/>
                    <a:pt x="834" y="577"/>
                    <a:pt x="1305" y="705"/>
                  </a:cubicBezTo>
                  <a:cubicBezTo>
                    <a:pt x="1630" y="779"/>
                    <a:pt x="1975" y="802"/>
                    <a:pt x="2312" y="802"/>
                  </a:cubicBezTo>
                  <a:cubicBezTo>
                    <a:pt x="2463" y="802"/>
                    <a:pt x="2613" y="798"/>
                    <a:pt x="2758" y="791"/>
                  </a:cubicBezTo>
                  <a:cubicBezTo>
                    <a:pt x="3720" y="727"/>
                    <a:pt x="4703" y="534"/>
                    <a:pt x="5537" y="64"/>
                  </a:cubicBezTo>
                  <a:lnTo>
                    <a:pt x="5537" y="43"/>
                  </a:lnTo>
                  <a:cubicBezTo>
                    <a:pt x="5088" y="235"/>
                    <a:pt x="4639" y="342"/>
                    <a:pt x="4169" y="406"/>
                  </a:cubicBezTo>
                  <a:cubicBezTo>
                    <a:pt x="3699" y="492"/>
                    <a:pt x="3228" y="513"/>
                    <a:pt x="2758" y="513"/>
                  </a:cubicBezTo>
                  <a:cubicBezTo>
                    <a:pt x="2288" y="492"/>
                    <a:pt x="1818" y="428"/>
                    <a:pt x="1369" y="363"/>
                  </a:cubicBezTo>
                  <a:cubicBezTo>
                    <a:pt x="920" y="278"/>
                    <a:pt x="471" y="171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 flipH="1">
              <a:off x="3648313" y="4378775"/>
              <a:ext cx="93000" cy="32600"/>
            </a:xfrm>
            <a:custGeom>
              <a:avLst/>
              <a:gdLst/>
              <a:ahLst/>
              <a:cxnLst/>
              <a:rect l="l" t="t" r="r" b="b"/>
              <a:pathLst>
                <a:path w="3720" h="1304" extrusionOk="0">
                  <a:moveTo>
                    <a:pt x="3720" y="0"/>
                  </a:moveTo>
                  <a:cubicBezTo>
                    <a:pt x="3057" y="43"/>
                    <a:pt x="2395" y="171"/>
                    <a:pt x="1775" y="385"/>
                  </a:cubicBezTo>
                  <a:cubicBezTo>
                    <a:pt x="1454" y="470"/>
                    <a:pt x="1134" y="556"/>
                    <a:pt x="834" y="727"/>
                  </a:cubicBezTo>
                  <a:cubicBezTo>
                    <a:pt x="535" y="876"/>
                    <a:pt x="257" y="1047"/>
                    <a:pt x="1" y="1283"/>
                  </a:cubicBezTo>
                  <a:lnTo>
                    <a:pt x="1" y="1304"/>
                  </a:lnTo>
                  <a:cubicBezTo>
                    <a:pt x="343" y="1261"/>
                    <a:pt x="663" y="1154"/>
                    <a:pt x="963" y="1047"/>
                  </a:cubicBezTo>
                  <a:cubicBezTo>
                    <a:pt x="1262" y="941"/>
                    <a:pt x="1561" y="770"/>
                    <a:pt x="1860" y="641"/>
                  </a:cubicBezTo>
                  <a:cubicBezTo>
                    <a:pt x="2459" y="385"/>
                    <a:pt x="3079" y="171"/>
                    <a:pt x="3720" y="43"/>
                  </a:cubicBezTo>
                  <a:lnTo>
                    <a:pt x="372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 flipH="1">
              <a:off x="3647863" y="4343150"/>
              <a:ext cx="103050" cy="60750"/>
            </a:xfrm>
            <a:custGeom>
              <a:avLst/>
              <a:gdLst/>
              <a:ahLst/>
              <a:cxnLst/>
              <a:rect l="l" t="t" r="r" b="b"/>
              <a:pathLst>
                <a:path w="4122" h="2430" extrusionOk="0">
                  <a:moveTo>
                    <a:pt x="3855" y="0"/>
                  </a:moveTo>
                  <a:cubicBezTo>
                    <a:pt x="3832" y="0"/>
                    <a:pt x="3808" y="5"/>
                    <a:pt x="3783" y="14"/>
                  </a:cubicBezTo>
                  <a:cubicBezTo>
                    <a:pt x="3698" y="57"/>
                    <a:pt x="3676" y="143"/>
                    <a:pt x="3698" y="207"/>
                  </a:cubicBezTo>
                  <a:cubicBezTo>
                    <a:pt x="3035" y="399"/>
                    <a:pt x="2394" y="634"/>
                    <a:pt x="1753" y="934"/>
                  </a:cubicBezTo>
                  <a:cubicBezTo>
                    <a:pt x="1411" y="1105"/>
                    <a:pt x="1047" y="1254"/>
                    <a:pt x="770" y="1511"/>
                  </a:cubicBezTo>
                  <a:cubicBezTo>
                    <a:pt x="470" y="1767"/>
                    <a:pt x="193" y="2066"/>
                    <a:pt x="0" y="2408"/>
                  </a:cubicBezTo>
                  <a:lnTo>
                    <a:pt x="22" y="2430"/>
                  </a:lnTo>
                  <a:lnTo>
                    <a:pt x="962" y="1810"/>
                  </a:lnTo>
                  <a:cubicBezTo>
                    <a:pt x="1261" y="1596"/>
                    <a:pt x="1560" y="1361"/>
                    <a:pt x="1881" y="1190"/>
                  </a:cubicBezTo>
                  <a:cubicBezTo>
                    <a:pt x="2458" y="827"/>
                    <a:pt x="3099" y="549"/>
                    <a:pt x="3741" y="250"/>
                  </a:cubicBezTo>
                  <a:cubicBezTo>
                    <a:pt x="3776" y="302"/>
                    <a:pt x="3825" y="341"/>
                    <a:pt x="3890" y="341"/>
                  </a:cubicBezTo>
                  <a:cubicBezTo>
                    <a:pt x="3903" y="341"/>
                    <a:pt x="3918" y="339"/>
                    <a:pt x="3933" y="335"/>
                  </a:cubicBezTo>
                  <a:cubicBezTo>
                    <a:pt x="4122" y="259"/>
                    <a:pt x="4027" y="0"/>
                    <a:pt x="38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 flipH="1">
              <a:off x="3600113" y="4287175"/>
              <a:ext cx="175925" cy="98025"/>
            </a:xfrm>
            <a:custGeom>
              <a:avLst/>
              <a:gdLst/>
              <a:ahLst/>
              <a:cxnLst/>
              <a:rect l="l" t="t" r="r" b="b"/>
              <a:pathLst>
                <a:path w="7037" h="3921" extrusionOk="0">
                  <a:moveTo>
                    <a:pt x="6763" y="1"/>
                  </a:moveTo>
                  <a:cubicBezTo>
                    <a:pt x="6746" y="1"/>
                    <a:pt x="6729" y="3"/>
                    <a:pt x="6712" y="9"/>
                  </a:cubicBezTo>
                  <a:cubicBezTo>
                    <a:pt x="6627" y="52"/>
                    <a:pt x="6605" y="116"/>
                    <a:pt x="6605" y="180"/>
                  </a:cubicBezTo>
                  <a:cubicBezTo>
                    <a:pt x="6028" y="287"/>
                    <a:pt x="5430" y="415"/>
                    <a:pt x="4852" y="650"/>
                  </a:cubicBezTo>
                  <a:cubicBezTo>
                    <a:pt x="4254" y="885"/>
                    <a:pt x="3677" y="1206"/>
                    <a:pt x="3164" y="1591"/>
                  </a:cubicBezTo>
                  <a:cubicBezTo>
                    <a:pt x="2886" y="1783"/>
                    <a:pt x="2630" y="1997"/>
                    <a:pt x="2394" y="2168"/>
                  </a:cubicBezTo>
                  <a:cubicBezTo>
                    <a:pt x="2138" y="2360"/>
                    <a:pt x="1881" y="2531"/>
                    <a:pt x="1604" y="2702"/>
                  </a:cubicBezTo>
                  <a:cubicBezTo>
                    <a:pt x="1069" y="3066"/>
                    <a:pt x="599" y="3386"/>
                    <a:pt x="65" y="3750"/>
                  </a:cubicBezTo>
                  <a:lnTo>
                    <a:pt x="1" y="3921"/>
                  </a:lnTo>
                  <a:cubicBezTo>
                    <a:pt x="620" y="3728"/>
                    <a:pt x="1198" y="3322"/>
                    <a:pt x="1775" y="3002"/>
                  </a:cubicBezTo>
                  <a:cubicBezTo>
                    <a:pt x="2052" y="2852"/>
                    <a:pt x="2330" y="2660"/>
                    <a:pt x="2587" y="2446"/>
                  </a:cubicBezTo>
                  <a:cubicBezTo>
                    <a:pt x="2843" y="2232"/>
                    <a:pt x="3078" y="2018"/>
                    <a:pt x="3314" y="1805"/>
                  </a:cubicBezTo>
                  <a:cubicBezTo>
                    <a:pt x="4275" y="1035"/>
                    <a:pt x="5430" y="501"/>
                    <a:pt x="6627" y="223"/>
                  </a:cubicBezTo>
                  <a:cubicBezTo>
                    <a:pt x="6660" y="290"/>
                    <a:pt x="6719" y="343"/>
                    <a:pt x="6795" y="343"/>
                  </a:cubicBezTo>
                  <a:cubicBezTo>
                    <a:pt x="6816" y="343"/>
                    <a:pt x="6838" y="339"/>
                    <a:pt x="6862" y="330"/>
                  </a:cubicBezTo>
                  <a:cubicBezTo>
                    <a:pt x="7037" y="271"/>
                    <a:pt x="6929" y="1"/>
                    <a:pt x="67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 flipH="1">
              <a:off x="3632888" y="4310000"/>
              <a:ext cx="138875" cy="86425"/>
            </a:xfrm>
            <a:custGeom>
              <a:avLst/>
              <a:gdLst/>
              <a:ahLst/>
              <a:cxnLst/>
              <a:rect l="l" t="t" r="r" b="b"/>
              <a:pathLst>
                <a:path w="5555" h="3457" extrusionOk="0">
                  <a:moveTo>
                    <a:pt x="5287" y="1"/>
                  </a:moveTo>
                  <a:cubicBezTo>
                    <a:pt x="5264" y="1"/>
                    <a:pt x="5241" y="5"/>
                    <a:pt x="5216" y="15"/>
                  </a:cubicBezTo>
                  <a:cubicBezTo>
                    <a:pt x="5152" y="37"/>
                    <a:pt x="5130" y="101"/>
                    <a:pt x="5130" y="165"/>
                  </a:cubicBezTo>
                  <a:cubicBezTo>
                    <a:pt x="4660" y="208"/>
                    <a:pt x="4190" y="293"/>
                    <a:pt x="3741" y="485"/>
                  </a:cubicBezTo>
                  <a:cubicBezTo>
                    <a:pt x="3249" y="678"/>
                    <a:pt x="2801" y="998"/>
                    <a:pt x="2394" y="1383"/>
                  </a:cubicBezTo>
                  <a:cubicBezTo>
                    <a:pt x="2202" y="1576"/>
                    <a:pt x="2031" y="1789"/>
                    <a:pt x="1839" y="1960"/>
                  </a:cubicBezTo>
                  <a:cubicBezTo>
                    <a:pt x="1646" y="2131"/>
                    <a:pt x="1454" y="2302"/>
                    <a:pt x="1262" y="2473"/>
                  </a:cubicBezTo>
                  <a:cubicBezTo>
                    <a:pt x="856" y="2794"/>
                    <a:pt x="407" y="3072"/>
                    <a:pt x="1" y="3435"/>
                  </a:cubicBezTo>
                  <a:lnTo>
                    <a:pt x="22" y="3456"/>
                  </a:lnTo>
                  <a:cubicBezTo>
                    <a:pt x="514" y="3285"/>
                    <a:pt x="1005" y="3050"/>
                    <a:pt x="1454" y="2751"/>
                  </a:cubicBezTo>
                  <a:cubicBezTo>
                    <a:pt x="1668" y="2601"/>
                    <a:pt x="1881" y="2409"/>
                    <a:pt x="2074" y="2217"/>
                  </a:cubicBezTo>
                  <a:cubicBezTo>
                    <a:pt x="2266" y="2003"/>
                    <a:pt x="2416" y="1768"/>
                    <a:pt x="2587" y="1576"/>
                  </a:cubicBezTo>
                  <a:cubicBezTo>
                    <a:pt x="2950" y="1191"/>
                    <a:pt x="3356" y="870"/>
                    <a:pt x="3805" y="635"/>
                  </a:cubicBezTo>
                  <a:cubicBezTo>
                    <a:pt x="4233" y="421"/>
                    <a:pt x="4681" y="293"/>
                    <a:pt x="5152" y="208"/>
                  </a:cubicBezTo>
                  <a:cubicBezTo>
                    <a:pt x="5170" y="282"/>
                    <a:pt x="5237" y="340"/>
                    <a:pt x="5325" y="340"/>
                  </a:cubicBezTo>
                  <a:cubicBezTo>
                    <a:pt x="5338" y="340"/>
                    <a:pt x="5351" y="339"/>
                    <a:pt x="5365" y="336"/>
                  </a:cubicBezTo>
                  <a:cubicBezTo>
                    <a:pt x="5554" y="260"/>
                    <a:pt x="5459" y="1"/>
                    <a:pt x="52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 flipH="1">
              <a:off x="3663263" y="4357925"/>
              <a:ext cx="80175" cy="46525"/>
            </a:xfrm>
            <a:custGeom>
              <a:avLst/>
              <a:gdLst/>
              <a:ahLst/>
              <a:cxnLst/>
              <a:rect l="l" t="t" r="r" b="b"/>
              <a:pathLst>
                <a:path w="3207" h="1861" extrusionOk="0">
                  <a:moveTo>
                    <a:pt x="3185" y="1"/>
                  </a:moveTo>
                  <a:cubicBezTo>
                    <a:pt x="2736" y="428"/>
                    <a:pt x="2181" y="706"/>
                    <a:pt x="1625" y="941"/>
                  </a:cubicBezTo>
                  <a:cubicBezTo>
                    <a:pt x="1347" y="1048"/>
                    <a:pt x="1048" y="1133"/>
                    <a:pt x="770" y="1283"/>
                  </a:cubicBezTo>
                  <a:cubicBezTo>
                    <a:pt x="492" y="1433"/>
                    <a:pt x="214" y="1604"/>
                    <a:pt x="0" y="1839"/>
                  </a:cubicBezTo>
                  <a:lnTo>
                    <a:pt x="22" y="1860"/>
                  </a:lnTo>
                  <a:cubicBezTo>
                    <a:pt x="321" y="1796"/>
                    <a:pt x="620" y="1710"/>
                    <a:pt x="898" y="1604"/>
                  </a:cubicBezTo>
                  <a:cubicBezTo>
                    <a:pt x="1197" y="1497"/>
                    <a:pt x="1454" y="1347"/>
                    <a:pt x="1732" y="1197"/>
                  </a:cubicBezTo>
                  <a:cubicBezTo>
                    <a:pt x="2010" y="1048"/>
                    <a:pt x="2287" y="877"/>
                    <a:pt x="2544" y="684"/>
                  </a:cubicBezTo>
                  <a:cubicBezTo>
                    <a:pt x="2779" y="492"/>
                    <a:pt x="3014" y="278"/>
                    <a:pt x="3206" y="22"/>
                  </a:cubicBezTo>
                  <a:lnTo>
                    <a:pt x="318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 flipH="1">
              <a:off x="3618413" y="4385350"/>
              <a:ext cx="125550" cy="36275"/>
            </a:xfrm>
            <a:custGeom>
              <a:avLst/>
              <a:gdLst/>
              <a:ahLst/>
              <a:cxnLst/>
              <a:rect l="l" t="t" r="r" b="b"/>
              <a:pathLst>
                <a:path w="5022" h="1451" extrusionOk="0">
                  <a:moveTo>
                    <a:pt x="4767" y="1"/>
                  </a:moveTo>
                  <a:cubicBezTo>
                    <a:pt x="4746" y="1"/>
                    <a:pt x="4725" y="5"/>
                    <a:pt x="4702" y="15"/>
                  </a:cubicBezTo>
                  <a:cubicBezTo>
                    <a:pt x="4595" y="58"/>
                    <a:pt x="4595" y="165"/>
                    <a:pt x="4638" y="250"/>
                  </a:cubicBezTo>
                  <a:cubicBezTo>
                    <a:pt x="3997" y="742"/>
                    <a:pt x="3206" y="955"/>
                    <a:pt x="2415" y="1041"/>
                  </a:cubicBezTo>
                  <a:cubicBezTo>
                    <a:pt x="2009" y="1084"/>
                    <a:pt x="1624" y="1062"/>
                    <a:pt x="1218" y="1105"/>
                  </a:cubicBezTo>
                  <a:cubicBezTo>
                    <a:pt x="812" y="1126"/>
                    <a:pt x="406" y="1169"/>
                    <a:pt x="0" y="1255"/>
                  </a:cubicBezTo>
                  <a:lnTo>
                    <a:pt x="0" y="1276"/>
                  </a:lnTo>
                  <a:cubicBezTo>
                    <a:pt x="406" y="1383"/>
                    <a:pt x="812" y="1426"/>
                    <a:pt x="1218" y="1447"/>
                  </a:cubicBezTo>
                  <a:cubicBezTo>
                    <a:pt x="1262" y="1449"/>
                    <a:pt x="1305" y="1450"/>
                    <a:pt x="1349" y="1450"/>
                  </a:cubicBezTo>
                  <a:cubicBezTo>
                    <a:pt x="1716" y="1450"/>
                    <a:pt x="2095" y="1376"/>
                    <a:pt x="2458" y="1319"/>
                  </a:cubicBezTo>
                  <a:cubicBezTo>
                    <a:pt x="2864" y="1233"/>
                    <a:pt x="3270" y="1126"/>
                    <a:pt x="3655" y="955"/>
                  </a:cubicBezTo>
                  <a:cubicBezTo>
                    <a:pt x="4018" y="784"/>
                    <a:pt x="4360" y="549"/>
                    <a:pt x="4660" y="271"/>
                  </a:cubicBezTo>
                  <a:cubicBezTo>
                    <a:pt x="4694" y="306"/>
                    <a:pt x="4744" y="341"/>
                    <a:pt x="4807" y="341"/>
                  </a:cubicBezTo>
                  <a:cubicBezTo>
                    <a:pt x="4821" y="341"/>
                    <a:pt x="4836" y="340"/>
                    <a:pt x="4852" y="336"/>
                  </a:cubicBezTo>
                  <a:cubicBezTo>
                    <a:pt x="5022" y="260"/>
                    <a:pt x="4925" y="1"/>
                    <a:pt x="47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 flipH="1">
              <a:off x="3631188" y="4324850"/>
              <a:ext cx="112775" cy="64100"/>
            </a:xfrm>
            <a:custGeom>
              <a:avLst/>
              <a:gdLst/>
              <a:ahLst/>
              <a:cxnLst/>
              <a:rect l="l" t="t" r="r" b="b"/>
              <a:pathLst>
                <a:path w="4511" h="2564" extrusionOk="0">
                  <a:moveTo>
                    <a:pt x="4324" y="1"/>
                  </a:moveTo>
                  <a:cubicBezTo>
                    <a:pt x="4227" y="1"/>
                    <a:pt x="4119" y="108"/>
                    <a:pt x="4147" y="233"/>
                  </a:cubicBezTo>
                  <a:cubicBezTo>
                    <a:pt x="4086" y="230"/>
                    <a:pt x="4025" y="228"/>
                    <a:pt x="3963" y="228"/>
                  </a:cubicBezTo>
                  <a:cubicBezTo>
                    <a:pt x="3655" y="228"/>
                    <a:pt x="3334" y="273"/>
                    <a:pt x="3014" y="362"/>
                  </a:cubicBezTo>
                  <a:cubicBezTo>
                    <a:pt x="2629" y="490"/>
                    <a:pt x="2244" y="682"/>
                    <a:pt x="1881" y="875"/>
                  </a:cubicBezTo>
                  <a:cubicBezTo>
                    <a:pt x="1518" y="1088"/>
                    <a:pt x="1154" y="1302"/>
                    <a:pt x="855" y="1601"/>
                  </a:cubicBezTo>
                  <a:cubicBezTo>
                    <a:pt x="534" y="1879"/>
                    <a:pt x="235" y="2178"/>
                    <a:pt x="0" y="2542"/>
                  </a:cubicBezTo>
                  <a:lnTo>
                    <a:pt x="21" y="2563"/>
                  </a:lnTo>
                  <a:cubicBezTo>
                    <a:pt x="385" y="2349"/>
                    <a:pt x="727" y="2114"/>
                    <a:pt x="1047" y="1879"/>
                  </a:cubicBezTo>
                  <a:cubicBezTo>
                    <a:pt x="1389" y="1644"/>
                    <a:pt x="1689" y="1345"/>
                    <a:pt x="2009" y="1131"/>
                  </a:cubicBezTo>
                  <a:cubicBezTo>
                    <a:pt x="2650" y="682"/>
                    <a:pt x="3377" y="319"/>
                    <a:pt x="4168" y="276"/>
                  </a:cubicBezTo>
                  <a:cubicBezTo>
                    <a:pt x="4189" y="346"/>
                    <a:pt x="4234" y="374"/>
                    <a:pt x="4284" y="374"/>
                  </a:cubicBezTo>
                  <a:cubicBezTo>
                    <a:pt x="4388" y="374"/>
                    <a:pt x="4510" y="250"/>
                    <a:pt x="4467" y="105"/>
                  </a:cubicBezTo>
                  <a:lnTo>
                    <a:pt x="4446" y="105"/>
                  </a:lnTo>
                  <a:cubicBezTo>
                    <a:pt x="4424" y="31"/>
                    <a:pt x="4375" y="1"/>
                    <a:pt x="43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 flipH="1">
              <a:off x="3605013" y="4411250"/>
              <a:ext cx="155000" cy="41100"/>
            </a:xfrm>
            <a:custGeom>
              <a:avLst/>
              <a:gdLst/>
              <a:ahLst/>
              <a:cxnLst/>
              <a:rect l="l" t="t" r="r" b="b"/>
              <a:pathLst>
                <a:path w="6200" h="1644" extrusionOk="0">
                  <a:moveTo>
                    <a:pt x="146" y="0"/>
                  </a:moveTo>
                  <a:cubicBezTo>
                    <a:pt x="105" y="0"/>
                    <a:pt x="64" y="2"/>
                    <a:pt x="22" y="5"/>
                  </a:cubicBezTo>
                  <a:lnTo>
                    <a:pt x="1" y="26"/>
                  </a:lnTo>
                  <a:cubicBezTo>
                    <a:pt x="535" y="197"/>
                    <a:pt x="984" y="475"/>
                    <a:pt x="1454" y="753"/>
                  </a:cubicBezTo>
                  <a:cubicBezTo>
                    <a:pt x="1711" y="881"/>
                    <a:pt x="1946" y="1010"/>
                    <a:pt x="2224" y="1095"/>
                  </a:cubicBezTo>
                  <a:cubicBezTo>
                    <a:pt x="2480" y="1181"/>
                    <a:pt x="2737" y="1245"/>
                    <a:pt x="3015" y="1330"/>
                  </a:cubicBezTo>
                  <a:cubicBezTo>
                    <a:pt x="3528" y="1458"/>
                    <a:pt x="4083" y="1587"/>
                    <a:pt x="4618" y="1629"/>
                  </a:cubicBezTo>
                  <a:cubicBezTo>
                    <a:pt x="4733" y="1638"/>
                    <a:pt x="4848" y="1643"/>
                    <a:pt x="4963" y="1643"/>
                  </a:cubicBezTo>
                  <a:cubicBezTo>
                    <a:pt x="5126" y="1643"/>
                    <a:pt x="5288" y="1633"/>
                    <a:pt x="5451" y="1608"/>
                  </a:cubicBezTo>
                  <a:cubicBezTo>
                    <a:pt x="5708" y="1565"/>
                    <a:pt x="5986" y="1480"/>
                    <a:pt x="6199" y="1266"/>
                  </a:cubicBezTo>
                  <a:lnTo>
                    <a:pt x="6178" y="1245"/>
                  </a:lnTo>
                  <a:cubicBezTo>
                    <a:pt x="5964" y="1416"/>
                    <a:pt x="5708" y="1480"/>
                    <a:pt x="5430" y="1501"/>
                  </a:cubicBezTo>
                  <a:cubicBezTo>
                    <a:pt x="5361" y="1507"/>
                    <a:pt x="5291" y="1509"/>
                    <a:pt x="5220" y="1509"/>
                  </a:cubicBezTo>
                  <a:cubicBezTo>
                    <a:pt x="5026" y="1509"/>
                    <a:pt x="4827" y="1490"/>
                    <a:pt x="4639" y="1458"/>
                  </a:cubicBezTo>
                  <a:cubicBezTo>
                    <a:pt x="4105" y="1373"/>
                    <a:pt x="3592" y="1223"/>
                    <a:pt x="3079" y="1052"/>
                  </a:cubicBezTo>
                  <a:cubicBezTo>
                    <a:pt x="2822" y="967"/>
                    <a:pt x="2566" y="860"/>
                    <a:pt x="2331" y="774"/>
                  </a:cubicBezTo>
                  <a:cubicBezTo>
                    <a:pt x="2095" y="668"/>
                    <a:pt x="1860" y="539"/>
                    <a:pt x="1604" y="432"/>
                  </a:cubicBezTo>
                  <a:cubicBezTo>
                    <a:pt x="1149" y="235"/>
                    <a:pt x="657" y="0"/>
                    <a:pt x="1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 flipH="1">
              <a:off x="3679913" y="4294525"/>
              <a:ext cx="66200" cy="74100"/>
            </a:xfrm>
            <a:custGeom>
              <a:avLst/>
              <a:gdLst/>
              <a:ahLst/>
              <a:cxnLst/>
              <a:rect l="l" t="t" r="r" b="b"/>
              <a:pathLst>
                <a:path w="2648" h="2964" extrusionOk="0">
                  <a:moveTo>
                    <a:pt x="2380" y="0"/>
                  </a:moveTo>
                  <a:cubicBezTo>
                    <a:pt x="2358" y="0"/>
                    <a:pt x="2334" y="4"/>
                    <a:pt x="2309" y="14"/>
                  </a:cubicBezTo>
                  <a:cubicBezTo>
                    <a:pt x="2181" y="57"/>
                    <a:pt x="2202" y="228"/>
                    <a:pt x="2309" y="292"/>
                  </a:cubicBezTo>
                  <a:cubicBezTo>
                    <a:pt x="2138" y="506"/>
                    <a:pt x="1924" y="656"/>
                    <a:pt x="1710" y="784"/>
                  </a:cubicBezTo>
                  <a:cubicBezTo>
                    <a:pt x="1454" y="955"/>
                    <a:pt x="1176" y="1083"/>
                    <a:pt x="920" y="1297"/>
                  </a:cubicBezTo>
                  <a:cubicBezTo>
                    <a:pt x="684" y="1489"/>
                    <a:pt x="449" y="1746"/>
                    <a:pt x="300" y="2024"/>
                  </a:cubicBezTo>
                  <a:cubicBezTo>
                    <a:pt x="150" y="2323"/>
                    <a:pt x="43" y="2622"/>
                    <a:pt x="1" y="2964"/>
                  </a:cubicBezTo>
                  <a:lnTo>
                    <a:pt x="22" y="2964"/>
                  </a:lnTo>
                  <a:cubicBezTo>
                    <a:pt x="236" y="2729"/>
                    <a:pt x="407" y="2451"/>
                    <a:pt x="578" y="2216"/>
                  </a:cubicBezTo>
                  <a:cubicBezTo>
                    <a:pt x="749" y="1981"/>
                    <a:pt x="898" y="1724"/>
                    <a:pt x="1112" y="1511"/>
                  </a:cubicBezTo>
                  <a:cubicBezTo>
                    <a:pt x="1304" y="1297"/>
                    <a:pt x="1561" y="1126"/>
                    <a:pt x="1796" y="933"/>
                  </a:cubicBezTo>
                  <a:cubicBezTo>
                    <a:pt x="2010" y="762"/>
                    <a:pt x="2202" y="549"/>
                    <a:pt x="2352" y="314"/>
                  </a:cubicBezTo>
                  <a:cubicBezTo>
                    <a:pt x="2373" y="324"/>
                    <a:pt x="2389" y="330"/>
                    <a:pt x="2405" y="330"/>
                  </a:cubicBezTo>
                  <a:cubicBezTo>
                    <a:pt x="2421" y="330"/>
                    <a:pt x="2437" y="324"/>
                    <a:pt x="2459" y="314"/>
                  </a:cubicBezTo>
                  <a:cubicBezTo>
                    <a:pt x="2647" y="257"/>
                    <a:pt x="2553" y="0"/>
                    <a:pt x="23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 flipH="1">
              <a:off x="3634938" y="4380900"/>
              <a:ext cx="111175" cy="40750"/>
            </a:xfrm>
            <a:custGeom>
              <a:avLst/>
              <a:gdLst/>
              <a:ahLst/>
              <a:cxnLst/>
              <a:rect l="l" t="t" r="r" b="b"/>
              <a:pathLst>
                <a:path w="4447" h="1630" extrusionOk="0">
                  <a:moveTo>
                    <a:pt x="4446" y="1"/>
                  </a:moveTo>
                  <a:cubicBezTo>
                    <a:pt x="3677" y="236"/>
                    <a:pt x="2950" y="514"/>
                    <a:pt x="2202" y="791"/>
                  </a:cubicBezTo>
                  <a:cubicBezTo>
                    <a:pt x="1839" y="920"/>
                    <a:pt x="1454" y="1005"/>
                    <a:pt x="1112" y="1155"/>
                  </a:cubicBezTo>
                  <a:cubicBezTo>
                    <a:pt x="749" y="1304"/>
                    <a:pt x="385" y="1433"/>
                    <a:pt x="1" y="1582"/>
                  </a:cubicBezTo>
                  <a:lnTo>
                    <a:pt x="22" y="1625"/>
                  </a:lnTo>
                  <a:cubicBezTo>
                    <a:pt x="72" y="1628"/>
                    <a:pt x="123" y="1629"/>
                    <a:pt x="175" y="1629"/>
                  </a:cubicBezTo>
                  <a:cubicBezTo>
                    <a:pt x="513" y="1629"/>
                    <a:pt x="863" y="1571"/>
                    <a:pt x="1197" y="1497"/>
                  </a:cubicBezTo>
                  <a:cubicBezTo>
                    <a:pt x="1582" y="1390"/>
                    <a:pt x="1946" y="1198"/>
                    <a:pt x="2309" y="1048"/>
                  </a:cubicBezTo>
                  <a:cubicBezTo>
                    <a:pt x="3036" y="727"/>
                    <a:pt x="3741" y="364"/>
                    <a:pt x="4446" y="22"/>
                  </a:cubicBezTo>
                  <a:lnTo>
                    <a:pt x="44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 flipH="1">
              <a:off x="3657863" y="4353925"/>
              <a:ext cx="9800" cy="6425"/>
            </a:xfrm>
            <a:custGeom>
              <a:avLst/>
              <a:gdLst/>
              <a:ahLst/>
              <a:cxnLst/>
              <a:rect l="l" t="t" r="r" b="b"/>
              <a:pathLst>
                <a:path w="392" h="257" extrusionOk="0">
                  <a:moveTo>
                    <a:pt x="181" y="1"/>
                  </a:moveTo>
                  <a:cubicBezTo>
                    <a:pt x="165" y="1"/>
                    <a:pt x="149" y="4"/>
                    <a:pt x="133" y="11"/>
                  </a:cubicBezTo>
                  <a:cubicBezTo>
                    <a:pt x="1" y="67"/>
                    <a:pt x="68" y="257"/>
                    <a:pt x="189" y="257"/>
                  </a:cubicBezTo>
                  <a:cubicBezTo>
                    <a:pt x="205" y="257"/>
                    <a:pt x="222" y="254"/>
                    <a:pt x="240" y="246"/>
                  </a:cubicBezTo>
                  <a:cubicBezTo>
                    <a:pt x="392" y="208"/>
                    <a:pt x="307" y="1"/>
                    <a:pt x="1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 flipH="1">
              <a:off x="3642713" y="4375375"/>
              <a:ext cx="8750" cy="6825"/>
            </a:xfrm>
            <a:custGeom>
              <a:avLst/>
              <a:gdLst/>
              <a:ahLst/>
              <a:cxnLst/>
              <a:rect l="l" t="t" r="r" b="b"/>
              <a:pathLst>
                <a:path w="350" h="273" extrusionOk="0">
                  <a:moveTo>
                    <a:pt x="185" y="0"/>
                  </a:moveTo>
                  <a:cubicBezTo>
                    <a:pt x="131" y="0"/>
                    <a:pt x="73" y="28"/>
                    <a:pt x="40" y="93"/>
                  </a:cubicBezTo>
                  <a:cubicBezTo>
                    <a:pt x="1" y="199"/>
                    <a:pt x="76" y="272"/>
                    <a:pt x="159" y="272"/>
                  </a:cubicBezTo>
                  <a:cubicBezTo>
                    <a:pt x="210" y="272"/>
                    <a:pt x="264" y="244"/>
                    <a:pt x="297" y="179"/>
                  </a:cubicBezTo>
                  <a:cubicBezTo>
                    <a:pt x="350" y="73"/>
                    <a:pt x="272" y="0"/>
                    <a:pt x="1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 flipH="1">
              <a:off x="3627938" y="4376375"/>
              <a:ext cx="10825" cy="6950"/>
            </a:xfrm>
            <a:custGeom>
              <a:avLst/>
              <a:gdLst/>
              <a:ahLst/>
              <a:cxnLst/>
              <a:rect l="l" t="t" r="r" b="b"/>
              <a:pathLst>
                <a:path w="433" h="278" extrusionOk="0">
                  <a:moveTo>
                    <a:pt x="207" y="0"/>
                  </a:moveTo>
                  <a:cubicBezTo>
                    <a:pt x="189" y="0"/>
                    <a:pt x="171" y="4"/>
                    <a:pt x="152" y="11"/>
                  </a:cubicBezTo>
                  <a:cubicBezTo>
                    <a:pt x="0" y="68"/>
                    <a:pt x="85" y="277"/>
                    <a:pt x="226" y="277"/>
                  </a:cubicBezTo>
                  <a:cubicBezTo>
                    <a:pt x="244" y="277"/>
                    <a:pt x="262" y="274"/>
                    <a:pt x="281" y="267"/>
                  </a:cubicBezTo>
                  <a:cubicBezTo>
                    <a:pt x="433" y="210"/>
                    <a:pt x="348" y="0"/>
                    <a:pt x="2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 flipH="1">
              <a:off x="3596413" y="4405750"/>
              <a:ext cx="11375" cy="6950"/>
            </a:xfrm>
            <a:custGeom>
              <a:avLst/>
              <a:gdLst/>
              <a:ahLst/>
              <a:cxnLst/>
              <a:rect l="l" t="t" r="r" b="b"/>
              <a:pathLst>
                <a:path w="455" h="278" extrusionOk="0">
                  <a:moveTo>
                    <a:pt x="229" y="1"/>
                  </a:moveTo>
                  <a:cubicBezTo>
                    <a:pt x="211" y="1"/>
                    <a:pt x="193" y="4"/>
                    <a:pt x="174" y="11"/>
                  </a:cubicBezTo>
                  <a:lnTo>
                    <a:pt x="153" y="11"/>
                  </a:lnTo>
                  <a:cubicBezTo>
                    <a:pt x="1" y="68"/>
                    <a:pt x="86" y="278"/>
                    <a:pt x="227" y="278"/>
                  </a:cubicBezTo>
                  <a:cubicBezTo>
                    <a:pt x="244" y="278"/>
                    <a:pt x="263" y="275"/>
                    <a:pt x="281" y="268"/>
                  </a:cubicBezTo>
                  <a:lnTo>
                    <a:pt x="303" y="268"/>
                  </a:lnTo>
                  <a:cubicBezTo>
                    <a:pt x="455" y="211"/>
                    <a:pt x="370" y="1"/>
                    <a:pt x="2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 flipH="1">
              <a:off x="3598538" y="4437300"/>
              <a:ext cx="10850" cy="6925"/>
            </a:xfrm>
            <a:custGeom>
              <a:avLst/>
              <a:gdLst/>
              <a:ahLst/>
              <a:cxnLst/>
              <a:rect l="l" t="t" r="r" b="b"/>
              <a:pathLst>
                <a:path w="434" h="277" extrusionOk="0">
                  <a:moveTo>
                    <a:pt x="207" y="0"/>
                  </a:moveTo>
                  <a:cubicBezTo>
                    <a:pt x="190" y="0"/>
                    <a:pt x="172" y="3"/>
                    <a:pt x="153" y="10"/>
                  </a:cubicBezTo>
                  <a:cubicBezTo>
                    <a:pt x="1" y="67"/>
                    <a:pt x="86" y="277"/>
                    <a:pt x="227" y="277"/>
                  </a:cubicBezTo>
                  <a:cubicBezTo>
                    <a:pt x="244" y="277"/>
                    <a:pt x="262" y="274"/>
                    <a:pt x="281" y="267"/>
                  </a:cubicBezTo>
                  <a:cubicBezTo>
                    <a:pt x="433" y="210"/>
                    <a:pt x="348" y="0"/>
                    <a:pt x="2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 flipH="1">
              <a:off x="4049063" y="5209975"/>
              <a:ext cx="131475" cy="33925"/>
            </a:xfrm>
            <a:custGeom>
              <a:avLst/>
              <a:gdLst/>
              <a:ahLst/>
              <a:cxnLst/>
              <a:rect l="l" t="t" r="r" b="b"/>
              <a:pathLst>
                <a:path w="5259" h="1357" extrusionOk="0">
                  <a:moveTo>
                    <a:pt x="2752" y="0"/>
                  </a:moveTo>
                  <a:cubicBezTo>
                    <a:pt x="1770" y="0"/>
                    <a:pt x="849" y="546"/>
                    <a:pt x="86" y="1250"/>
                  </a:cubicBezTo>
                  <a:cubicBezTo>
                    <a:pt x="65" y="1293"/>
                    <a:pt x="43" y="1314"/>
                    <a:pt x="0" y="1357"/>
                  </a:cubicBezTo>
                  <a:lnTo>
                    <a:pt x="5258" y="1357"/>
                  </a:lnTo>
                  <a:cubicBezTo>
                    <a:pt x="4938" y="929"/>
                    <a:pt x="4510" y="566"/>
                    <a:pt x="4040" y="331"/>
                  </a:cubicBezTo>
                  <a:cubicBezTo>
                    <a:pt x="3604" y="100"/>
                    <a:pt x="3173" y="0"/>
                    <a:pt x="27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 flipH="1">
              <a:off x="4175713" y="5195375"/>
              <a:ext cx="96200" cy="48525"/>
            </a:xfrm>
            <a:custGeom>
              <a:avLst/>
              <a:gdLst/>
              <a:ahLst/>
              <a:cxnLst/>
              <a:rect l="l" t="t" r="r" b="b"/>
              <a:pathLst>
                <a:path w="3848" h="1941" extrusionOk="0">
                  <a:moveTo>
                    <a:pt x="2533" y="1"/>
                  </a:moveTo>
                  <a:cubicBezTo>
                    <a:pt x="1718" y="1"/>
                    <a:pt x="687" y="406"/>
                    <a:pt x="0" y="1941"/>
                  </a:cubicBezTo>
                  <a:lnTo>
                    <a:pt x="3185" y="1941"/>
                  </a:lnTo>
                  <a:cubicBezTo>
                    <a:pt x="3591" y="1321"/>
                    <a:pt x="3848" y="786"/>
                    <a:pt x="3805" y="444"/>
                  </a:cubicBezTo>
                  <a:cubicBezTo>
                    <a:pt x="3785" y="306"/>
                    <a:pt x="3240" y="1"/>
                    <a:pt x="25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 flipH="1">
              <a:off x="4196538" y="5195125"/>
              <a:ext cx="75375" cy="48775"/>
            </a:xfrm>
            <a:custGeom>
              <a:avLst/>
              <a:gdLst/>
              <a:ahLst/>
              <a:cxnLst/>
              <a:rect l="l" t="t" r="r" b="b"/>
              <a:pathLst>
                <a:path w="3015" h="1951" extrusionOk="0">
                  <a:moveTo>
                    <a:pt x="2540" y="1"/>
                  </a:moveTo>
                  <a:cubicBezTo>
                    <a:pt x="1730" y="1"/>
                    <a:pt x="690" y="413"/>
                    <a:pt x="0" y="1951"/>
                  </a:cubicBezTo>
                  <a:lnTo>
                    <a:pt x="513" y="1951"/>
                  </a:lnTo>
                  <a:cubicBezTo>
                    <a:pt x="599" y="1801"/>
                    <a:pt x="706" y="1673"/>
                    <a:pt x="834" y="1545"/>
                  </a:cubicBezTo>
                  <a:cubicBezTo>
                    <a:pt x="1475" y="882"/>
                    <a:pt x="2202" y="412"/>
                    <a:pt x="3014" y="48"/>
                  </a:cubicBezTo>
                  <a:cubicBezTo>
                    <a:pt x="2870" y="19"/>
                    <a:pt x="2710" y="1"/>
                    <a:pt x="2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 flipH="1">
              <a:off x="3072263" y="4721275"/>
              <a:ext cx="140575" cy="226350"/>
            </a:xfrm>
            <a:custGeom>
              <a:avLst/>
              <a:gdLst/>
              <a:ahLst/>
              <a:cxnLst/>
              <a:rect l="l" t="t" r="r" b="b"/>
              <a:pathLst>
                <a:path w="5623" h="9054" extrusionOk="0">
                  <a:moveTo>
                    <a:pt x="3143" y="1"/>
                  </a:moveTo>
                  <a:cubicBezTo>
                    <a:pt x="3100" y="150"/>
                    <a:pt x="2117" y="1433"/>
                    <a:pt x="1732" y="1925"/>
                  </a:cubicBezTo>
                  <a:cubicBezTo>
                    <a:pt x="877" y="2972"/>
                    <a:pt x="1" y="4938"/>
                    <a:pt x="215" y="6392"/>
                  </a:cubicBezTo>
                  <a:cubicBezTo>
                    <a:pt x="343" y="7311"/>
                    <a:pt x="920" y="8102"/>
                    <a:pt x="1711" y="8465"/>
                  </a:cubicBezTo>
                  <a:cubicBezTo>
                    <a:pt x="2198" y="8679"/>
                    <a:pt x="3128" y="9053"/>
                    <a:pt x="3694" y="9053"/>
                  </a:cubicBezTo>
                  <a:cubicBezTo>
                    <a:pt x="3749" y="9053"/>
                    <a:pt x="3801" y="9050"/>
                    <a:pt x="3848" y="9042"/>
                  </a:cubicBezTo>
                  <a:cubicBezTo>
                    <a:pt x="4618" y="8914"/>
                    <a:pt x="5131" y="7909"/>
                    <a:pt x="5366" y="7204"/>
                  </a:cubicBezTo>
                  <a:cubicBezTo>
                    <a:pt x="5622" y="6370"/>
                    <a:pt x="5195" y="5708"/>
                    <a:pt x="5066" y="4896"/>
                  </a:cubicBezTo>
                  <a:cubicBezTo>
                    <a:pt x="4960" y="4105"/>
                    <a:pt x="4896" y="3314"/>
                    <a:pt x="4596" y="2544"/>
                  </a:cubicBezTo>
                  <a:cubicBezTo>
                    <a:pt x="4340" y="1796"/>
                    <a:pt x="3143" y="1"/>
                    <a:pt x="3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 flipH="1">
              <a:off x="3132663" y="4632225"/>
              <a:ext cx="173675" cy="180725"/>
            </a:xfrm>
            <a:custGeom>
              <a:avLst/>
              <a:gdLst/>
              <a:ahLst/>
              <a:cxnLst/>
              <a:rect l="l" t="t" r="r" b="b"/>
              <a:pathLst>
                <a:path w="6947" h="7229" extrusionOk="0">
                  <a:moveTo>
                    <a:pt x="3377" y="0"/>
                  </a:moveTo>
                  <a:cubicBezTo>
                    <a:pt x="2956" y="0"/>
                    <a:pt x="2541" y="119"/>
                    <a:pt x="2159" y="400"/>
                  </a:cubicBezTo>
                  <a:cubicBezTo>
                    <a:pt x="1026" y="1233"/>
                    <a:pt x="684" y="2451"/>
                    <a:pt x="535" y="3798"/>
                  </a:cubicBezTo>
                  <a:cubicBezTo>
                    <a:pt x="364" y="5337"/>
                    <a:pt x="0" y="6705"/>
                    <a:pt x="1817" y="7175"/>
                  </a:cubicBezTo>
                  <a:cubicBezTo>
                    <a:pt x="1961" y="7212"/>
                    <a:pt x="2110" y="7229"/>
                    <a:pt x="2262" y="7229"/>
                  </a:cubicBezTo>
                  <a:cubicBezTo>
                    <a:pt x="3261" y="7229"/>
                    <a:pt x="4387" y="6494"/>
                    <a:pt x="4981" y="5807"/>
                  </a:cubicBezTo>
                  <a:cubicBezTo>
                    <a:pt x="5558" y="5102"/>
                    <a:pt x="6113" y="4119"/>
                    <a:pt x="6519" y="3306"/>
                  </a:cubicBezTo>
                  <a:cubicBezTo>
                    <a:pt x="6947" y="2473"/>
                    <a:pt x="6904" y="2430"/>
                    <a:pt x="6263" y="1639"/>
                  </a:cubicBezTo>
                  <a:cubicBezTo>
                    <a:pt x="5585" y="792"/>
                    <a:pt x="4463" y="0"/>
                    <a:pt x="33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 flipH="1">
              <a:off x="2961663" y="4693050"/>
              <a:ext cx="168875" cy="170475"/>
            </a:xfrm>
            <a:custGeom>
              <a:avLst/>
              <a:gdLst/>
              <a:ahLst/>
              <a:cxnLst/>
              <a:rect l="l" t="t" r="r" b="b"/>
              <a:pathLst>
                <a:path w="6755" h="6819" extrusionOk="0">
                  <a:moveTo>
                    <a:pt x="2506" y="0"/>
                  </a:moveTo>
                  <a:cubicBezTo>
                    <a:pt x="1628" y="0"/>
                    <a:pt x="661" y="146"/>
                    <a:pt x="449" y="702"/>
                  </a:cubicBezTo>
                  <a:cubicBezTo>
                    <a:pt x="0" y="1792"/>
                    <a:pt x="1903" y="3866"/>
                    <a:pt x="2416" y="4635"/>
                  </a:cubicBezTo>
                  <a:cubicBezTo>
                    <a:pt x="2952" y="5450"/>
                    <a:pt x="3913" y="6818"/>
                    <a:pt x="5059" y="6818"/>
                  </a:cubicBezTo>
                  <a:cubicBezTo>
                    <a:pt x="5146" y="6818"/>
                    <a:pt x="5234" y="6811"/>
                    <a:pt x="5323" y="6794"/>
                  </a:cubicBezTo>
                  <a:cubicBezTo>
                    <a:pt x="6520" y="6580"/>
                    <a:pt x="6755" y="4058"/>
                    <a:pt x="6498" y="3096"/>
                  </a:cubicBezTo>
                  <a:cubicBezTo>
                    <a:pt x="6113" y="1621"/>
                    <a:pt x="5323" y="360"/>
                    <a:pt x="3826" y="104"/>
                  </a:cubicBezTo>
                  <a:cubicBezTo>
                    <a:pt x="3550" y="55"/>
                    <a:pt x="3045" y="0"/>
                    <a:pt x="25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 flipH="1">
              <a:off x="3092588" y="4482625"/>
              <a:ext cx="106350" cy="178075"/>
            </a:xfrm>
            <a:custGeom>
              <a:avLst/>
              <a:gdLst/>
              <a:ahLst/>
              <a:cxnLst/>
              <a:rect l="l" t="t" r="r" b="b"/>
              <a:pathLst>
                <a:path w="4254" h="7123" extrusionOk="0">
                  <a:moveTo>
                    <a:pt x="2753" y="0"/>
                  </a:moveTo>
                  <a:cubicBezTo>
                    <a:pt x="2503" y="0"/>
                    <a:pt x="2203" y="96"/>
                    <a:pt x="1839" y="313"/>
                  </a:cubicBezTo>
                  <a:cubicBezTo>
                    <a:pt x="578" y="1040"/>
                    <a:pt x="129" y="2472"/>
                    <a:pt x="43" y="3861"/>
                  </a:cubicBezTo>
                  <a:cubicBezTo>
                    <a:pt x="1" y="4545"/>
                    <a:pt x="129" y="5315"/>
                    <a:pt x="514" y="5913"/>
                  </a:cubicBezTo>
                  <a:cubicBezTo>
                    <a:pt x="770" y="6319"/>
                    <a:pt x="1347" y="6939"/>
                    <a:pt x="1796" y="7067"/>
                  </a:cubicBezTo>
                  <a:cubicBezTo>
                    <a:pt x="1922" y="7105"/>
                    <a:pt x="2028" y="7123"/>
                    <a:pt x="2118" y="7123"/>
                  </a:cubicBezTo>
                  <a:cubicBezTo>
                    <a:pt x="2641" y="7123"/>
                    <a:pt x="2637" y="6539"/>
                    <a:pt x="2929" y="5956"/>
                  </a:cubicBezTo>
                  <a:cubicBezTo>
                    <a:pt x="3591" y="4652"/>
                    <a:pt x="4254" y="3605"/>
                    <a:pt x="4019" y="2087"/>
                  </a:cubicBezTo>
                  <a:cubicBezTo>
                    <a:pt x="3839" y="994"/>
                    <a:pt x="3560" y="0"/>
                    <a:pt x="2753" y="0"/>
                  </a:cubicBezTo>
                  <a:close/>
                </a:path>
              </a:pathLst>
            </a:custGeom>
            <a:solidFill>
              <a:srgbClr val="F6E3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 flipH="1">
              <a:off x="2950963" y="4520750"/>
              <a:ext cx="188650" cy="168575"/>
            </a:xfrm>
            <a:custGeom>
              <a:avLst/>
              <a:gdLst/>
              <a:ahLst/>
              <a:cxnLst/>
              <a:rect l="l" t="t" r="r" b="b"/>
              <a:pathLst>
                <a:path w="7546" h="6743" extrusionOk="0">
                  <a:moveTo>
                    <a:pt x="4639" y="1"/>
                  </a:moveTo>
                  <a:cubicBezTo>
                    <a:pt x="4043" y="1"/>
                    <a:pt x="3453" y="143"/>
                    <a:pt x="2992" y="306"/>
                  </a:cubicBezTo>
                  <a:cubicBezTo>
                    <a:pt x="1796" y="712"/>
                    <a:pt x="1518" y="2636"/>
                    <a:pt x="1026" y="3790"/>
                  </a:cubicBezTo>
                  <a:cubicBezTo>
                    <a:pt x="812" y="4281"/>
                    <a:pt x="727" y="4837"/>
                    <a:pt x="534" y="5329"/>
                  </a:cubicBezTo>
                  <a:cubicBezTo>
                    <a:pt x="363" y="5863"/>
                    <a:pt x="0" y="6120"/>
                    <a:pt x="599" y="6397"/>
                  </a:cubicBezTo>
                  <a:cubicBezTo>
                    <a:pt x="1005" y="6568"/>
                    <a:pt x="1753" y="6504"/>
                    <a:pt x="2180" y="6568"/>
                  </a:cubicBezTo>
                  <a:cubicBezTo>
                    <a:pt x="2629" y="6646"/>
                    <a:pt x="3095" y="6742"/>
                    <a:pt x="3546" y="6742"/>
                  </a:cubicBezTo>
                  <a:cubicBezTo>
                    <a:pt x="3590" y="6742"/>
                    <a:pt x="3633" y="6741"/>
                    <a:pt x="3676" y="6739"/>
                  </a:cubicBezTo>
                  <a:cubicBezTo>
                    <a:pt x="4831" y="6697"/>
                    <a:pt x="5686" y="5393"/>
                    <a:pt x="6305" y="4495"/>
                  </a:cubicBezTo>
                  <a:cubicBezTo>
                    <a:pt x="6968" y="3576"/>
                    <a:pt x="7545" y="2016"/>
                    <a:pt x="6626" y="862"/>
                  </a:cubicBezTo>
                  <a:cubicBezTo>
                    <a:pt x="6108" y="214"/>
                    <a:pt x="5369" y="1"/>
                    <a:pt x="4639" y="1"/>
                  </a:cubicBezTo>
                  <a:close/>
                </a:path>
              </a:pathLst>
            </a:custGeom>
            <a:solidFill>
              <a:srgbClr val="F6E3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 flipH="1">
              <a:off x="3069063" y="4628850"/>
              <a:ext cx="66825" cy="59325"/>
            </a:xfrm>
            <a:custGeom>
              <a:avLst/>
              <a:gdLst/>
              <a:ahLst/>
              <a:cxnLst/>
              <a:rect l="l" t="t" r="r" b="b"/>
              <a:pathLst>
                <a:path w="2673" h="2373" extrusionOk="0">
                  <a:moveTo>
                    <a:pt x="2651" y="0"/>
                  </a:moveTo>
                  <a:cubicBezTo>
                    <a:pt x="2159" y="321"/>
                    <a:pt x="1647" y="620"/>
                    <a:pt x="1155" y="983"/>
                  </a:cubicBezTo>
                  <a:cubicBezTo>
                    <a:pt x="920" y="1154"/>
                    <a:pt x="663" y="1325"/>
                    <a:pt x="471" y="1560"/>
                  </a:cubicBezTo>
                  <a:cubicBezTo>
                    <a:pt x="279" y="1796"/>
                    <a:pt x="86" y="2052"/>
                    <a:pt x="1" y="2373"/>
                  </a:cubicBezTo>
                  <a:lnTo>
                    <a:pt x="22" y="2373"/>
                  </a:lnTo>
                  <a:cubicBezTo>
                    <a:pt x="257" y="2159"/>
                    <a:pt x="450" y="1967"/>
                    <a:pt x="663" y="1774"/>
                  </a:cubicBezTo>
                  <a:cubicBezTo>
                    <a:pt x="877" y="1582"/>
                    <a:pt x="1069" y="1347"/>
                    <a:pt x="1305" y="1154"/>
                  </a:cubicBezTo>
                  <a:cubicBezTo>
                    <a:pt x="1732" y="770"/>
                    <a:pt x="2202" y="406"/>
                    <a:pt x="2672" y="43"/>
                  </a:cubicBezTo>
                  <a:lnTo>
                    <a:pt x="2651" y="0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 flipH="1">
              <a:off x="3055713" y="4655550"/>
              <a:ext cx="75900" cy="36375"/>
            </a:xfrm>
            <a:custGeom>
              <a:avLst/>
              <a:gdLst/>
              <a:ahLst/>
              <a:cxnLst/>
              <a:rect l="l" t="t" r="r" b="b"/>
              <a:pathLst>
                <a:path w="3036" h="1455" extrusionOk="0">
                  <a:moveTo>
                    <a:pt x="3036" y="1"/>
                  </a:moveTo>
                  <a:cubicBezTo>
                    <a:pt x="2501" y="215"/>
                    <a:pt x="1967" y="300"/>
                    <a:pt x="1411" y="471"/>
                  </a:cubicBezTo>
                  <a:cubicBezTo>
                    <a:pt x="1155" y="557"/>
                    <a:pt x="856" y="621"/>
                    <a:pt x="621" y="792"/>
                  </a:cubicBezTo>
                  <a:cubicBezTo>
                    <a:pt x="364" y="963"/>
                    <a:pt x="129" y="1176"/>
                    <a:pt x="1" y="1454"/>
                  </a:cubicBezTo>
                  <a:lnTo>
                    <a:pt x="22" y="1454"/>
                  </a:lnTo>
                  <a:cubicBezTo>
                    <a:pt x="279" y="1305"/>
                    <a:pt x="492" y="1176"/>
                    <a:pt x="749" y="1048"/>
                  </a:cubicBezTo>
                  <a:cubicBezTo>
                    <a:pt x="984" y="941"/>
                    <a:pt x="1240" y="792"/>
                    <a:pt x="1497" y="706"/>
                  </a:cubicBezTo>
                  <a:cubicBezTo>
                    <a:pt x="2010" y="492"/>
                    <a:pt x="2544" y="321"/>
                    <a:pt x="3036" y="22"/>
                  </a:cubicBezTo>
                  <a:lnTo>
                    <a:pt x="3036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 flipH="1">
              <a:off x="3045013" y="4678525"/>
              <a:ext cx="88200" cy="15000"/>
            </a:xfrm>
            <a:custGeom>
              <a:avLst/>
              <a:gdLst/>
              <a:ahLst/>
              <a:cxnLst/>
              <a:rect l="l" t="t" r="r" b="b"/>
              <a:pathLst>
                <a:path w="3528" h="600" extrusionOk="0">
                  <a:moveTo>
                    <a:pt x="1711" y="1"/>
                  </a:moveTo>
                  <a:cubicBezTo>
                    <a:pt x="1411" y="1"/>
                    <a:pt x="1091" y="1"/>
                    <a:pt x="791" y="108"/>
                  </a:cubicBezTo>
                  <a:cubicBezTo>
                    <a:pt x="514" y="193"/>
                    <a:pt x="214" y="343"/>
                    <a:pt x="1" y="578"/>
                  </a:cubicBezTo>
                  <a:lnTo>
                    <a:pt x="22" y="599"/>
                  </a:lnTo>
                  <a:cubicBezTo>
                    <a:pt x="300" y="514"/>
                    <a:pt x="578" y="450"/>
                    <a:pt x="877" y="386"/>
                  </a:cubicBezTo>
                  <a:cubicBezTo>
                    <a:pt x="1155" y="343"/>
                    <a:pt x="1433" y="257"/>
                    <a:pt x="1732" y="236"/>
                  </a:cubicBezTo>
                  <a:cubicBezTo>
                    <a:pt x="1979" y="209"/>
                    <a:pt x="2230" y="201"/>
                    <a:pt x="2484" y="201"/>
                  </a:cubicBezTo>
                  <a:cubicBezTo>
                    <a:pt x="2822" y="201"/>
                    <a:pt x="3164" y="215"/>
                    <a:pt x="3506" y="215"/>
                  </a:cubicBezTo>
                  <a:lnTo>
                    <a:pt x="3527" y="193"/>
                  </a:lnTo>
                  <a:cubicBezTo>
                    <a:pt x="2929" y="86"/>
                    <a:pt x="2330" y="1"/>
                    <a:pt x="1711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 flipH="1">
              <a:off x="3038063" y="4698300"/>
              <a:ext cx="94625" cy="52400"/>
            </a:xfrm>
            <a:custGeom>
              <a:avLst/>
              <a:gdLst/>
              <a:ahLst/>
              <a:cxnLst/>
              <a:rect l="l" t="t" r="r" b="b"/>
              <a:pathLst>
                <a:path w="3785" h="2096" extrusionOk="0">
                  <a:moveTo>
                    <a:pt x="22" y="1"/>
                  </a:moveTo>
                  <a:lnTo>
                    <a:pt x="1" y="22"/>
                  </a:lnTo>
                  <a:cubicBezTo>
                    <a:pt x="300" y="257"/>
                    <a:pt x="578" y="492"/>
                    <a:pt x="856" y="706"/>
                  </a:cubicBezTo>
                  <a:cubicBezTo>
                    <a:pt x="1134" y="941"/>
                    <a:pt x="1454" y="1134"/>
                    <a:pt x="1775" y="1305"/>
                  </a:cubicBezTo>
                  <a:cubicBezTo>
                    <a:pt x="2395" y="1689"/>
                    <a:pt x="3057" y="2010"/>
                    <a:pt x="3784" y="2095"/>
                  </a:cubicBezTo>
                  <a:lnTo>
                    <a:pt x="3784" y="2074"/>
                  </a:lnTo>
                  <a:cubicBezTo>
                    <a:pt x="3079" y="1903"/>
                    <a:pt x="2480" y="1518"/>
                    <a:pt x="1882" y="1112"/>
                  </a:cubicBezTo>
                  <a:cubicBezTo>
                    <a:pt x="1583" y="898"/>
                    <a:pt x="1326" y="663"/>
                    <a:pt x="1006" y="471"/>
                  </a:cubicBezTo>
                  <a:cubicBezTo>
                    <a:pt x="706" y="279"/>
                    <a:pt x="386" y="86"/>
                    <a:pt x="22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3061038" y="4705250"/>
              <a:ext cx="77525" cy="77500"/>
            </a:xfrm>
            <a:custGeom>
              <a:avLst/>
              <a:gdLst/>
              <a:ahLst/>
              <a:cxnLst/>
              <a:rect l="l" t="t" r="r" b="b"/>
              <a:pathLst>
                <a:path w="3101" h="3100" extrusionOk="0">
                  <a:moveTo>
                    <a:pt x="1" y="1"/>
                  </a:moveTo>
                  <a:lnTo>
                    <a:pt x="1" y="22"/>
                  </a:lnTo>
                  <a:cubicBezTo>
                    <a:pt x="65" y="65"/>
                    <a:pt x="108" y="150"/>
                    <a:pt x="172" y="214"/>
                  </a:cubicBezTo>
                  <a:cubicBezTo>
                    <a:pt x="215" y="300"/>
                    <a:pt x="257" y="385"/>
                    <a:pt x="321" y="450"/>
                  </a:cubicBezTo>
                  <a:lnTo>
                    <a:pt x="621" y="941"/>
                  </a:lnTo>
                  <a:cubicBezTo>
                    <a:pt x="813" y="1240"/>
                    <a:pt x="1070" y="1540"/>
                    <a:pt x="1305" y="1817"/>
                  </a:cubicBezTo>
                  <a:cubicBezTo>
                    <a:pt x="1540" y="2117"/>
                    <a:pt x="1796" y="2416"/>
                    <a:pt x="2095" y="2651"/>
                  </a:cubicBezTo>
                  <a:cubicBezTo>
                    <a:pt x="2373" y="2886"/>
                    <a:pt x="2737" y="3057"/>
                    <a:pt x="3100" y="3100"/>
                  </a:cubicBezTo>
                  <a:lnTo>
                    <a:pt x="3100" y="3079"/>
                  </a:lnTo>
                  <a:cubicBezTo>
                    <a:pt x="2758" y="2993"/>
                    <a:pt x="2437" y="2801"/>
                    <a:pt x="2181" y="2544"/>
                  </a:cubicBezTo>
                  <a:cubicBezTo>
                    <a:pt x="1903" y="2288"/>
                    <a:pt x="1689" y="1988"/>
                    <a:pt x="1476" y="1689"/>
                  </a:cubicBezTo>
                  <a:cubicBezTo>
                    <a:pt x="1262" y="1369"/>
                    <a:pt x="1070" y="1048"/>
                    <a:pt x="834" y="749"/>
                  </a:cubicBezTo>
                  <a:cubicBezTo>
                    <a:pt x="728" y="599"/>
                    <a:pt x="599" y="471"/>
                    <a:pt x="471" y="321"/>
                  </a:cubicBezTo>
                  <a:cubicBezTo>
                    <a:pt x="407" y="257"/>
                    <a:pt x="321" y="193"/>
                    <a:pt x="257" y="129"/>
                  </a:cubicBezTo>
                  <a:cubicBezTo>
                    <a:pt x="172" y="86"/>
                    <a:pt x="108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 flipH="1">
              <a:off x="3094713" y="4704725"/>
              <a:ext cx="45975" cy="91400"/>
            </a:xfrm>
            <a:custGeom>
              <a:avLst/>
              <a:gdLst/>
              <a:ahLst/>
              <a:cxnLst/>
              <a:rect l="l" t="t" r="r" b="b"/>
              <a:pathLst>
                <a:path w="1839" h="3656" extrusionOk="0">
                  <a:moveTo>
                    <a:pt x="0" y="0"/>
                  </a:moveTo>
                  <a:cubicBezTo>
                    <a:pt x="0" y="364"/>
                    <a:pt x="43" y="727"/>
                    <a:pt x="107" y="1069"/>
                  </a:cubicBezTo>
                  <a:cubicBezTo>
                    <a:pt x="193" y="1432"/>
                    <a:pt x="321" y="1774"/>
                    <a:pt x="471" y="2095"/>
                  </a:cubicBezTo>
                  <a:cubicBezTo>
                    <a:pt x="599" y="2437"/>
                    <a:pt x="770" y="2758"/>
                    <a:pt x="984" y="3057"/>
                  </a:cubicBezTo>
                  <a:cubicBezTo>
                    <a:pt x="1197" y="3335"/>
                    <a:pt x="1475" y="3591"/>
                    <a:pt x="1817" y="3655"/>
                  </a:cubicBezTo>
                  <a:lnTo>
                    <a:pt x="1839" y="3634"/>
                  </a:lnTo>
                  <a:cubicBezTo>
                    <a:pt x="1518" y="3527"/>
                    <a:pt x="1261" y="3249"/>
                    <a:pt x="1090" y="2950"/>
                  </a:cubicBezTo>
                  <a:cubicBezTo>
                    <a:pt x="919" y="2672"/>
                    <a:pt x="770" y="2351"/>
                    <a:pt x="663" y="2009"/>
                  </a:cubicBezTo>
                  <a:cubicBezTo>
                    <a:pt x="556" y="1689"/>
                    <a:pt x="492" y="1347"/>
                    <a:pt x="385" y="1005"/>
                  </a:cubicBezTo>
                  <a:cubicBezTo>
                    <a:pt x="278" y="663"/>
                    <a:pt x="171" y="321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 flipH="1">
              <a:off x="3122488" y="4612275"/>
              <a:ext cx="27300" cy="83925"/>
            </a:xfrm>
            <a:custGeom>
              <a:avLst/>
              <a:gdLst/>
              <a:ahLst/>
              <a:cxnLst/>
              <a:rect l="l" t="t" r="r" b="b"/>
              <a:pathLst>
                <a:path w="1092" h="3357" extrusionOk="0">
                  <a:moveTo>
                    <a:pt x="1070" y="1"/>
                  </a:moveTo>
                  <a:cubicBezTo>
                    <a:pt x="685" y="449"/>
                    <a:pt x="407" y="1005"/>
                    <a:pt x="215" y="1561"/>
                  </a:cubicBezTo>
                  <a:cubicBezTo>
                    <a:pt x="129" y="1839"/>
                    <a:pt x="22" y="2138"/>
                    <a:pt x="1" y="2437"/>
                  </a:cubicBezTo>
                  <a:cubicBezTo>
                    <a:pt x="1" y="2758"/>
                    <a:pt x="22" y="3078"/>
                    <a:pt x="172" y="3356"/>
                  </a:cubicBezTo>
                  <a:lnTo>
                    <a:pt x="193" y="3335"/>
                  </a:lnTo>
                  <a:cubicBezTo>
                    <a:pt x="215" y="3036"/>
                    <a:pt x="236" y="2758"/>
                    <a:pt x="279" y="2480"/>
                  </a:cubicBezTo>
                  <a:cubicBezTo>
                    <a:pt x="343" y="2202"/>
                    <a:pt x="364" y="1903"/>
                    <a:pt x="428" y="1625"/>
                  </a:cubicBezTo>
                  <a:cubicBezTo>
                    <a:pt x="493" y="1347"/>
                    <a:pt x="578" y="1069"/>
                    <a:pt x="706" y="813"/>
                  </a:cubicBezTo>
                  <a:cubicBezTo>
                    <a:pt x="792" y="535"/>
                    <a:pt x="920" y="278"/>
                    <a:pt x="1091" y="22"/>
                  </a:cubicBezTo>
                  <a:lnTo>
                    <a:pt x="1070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 flipH="1">
              <a:off x="3119288" y="4633650"/>
              <a:ext cx="25675" cy="71100"/>
            </a:xfrm>
            <a:custGeom>
              <a:avLst/>
              <a:gdLst/>
              <a:ahLst/>
              <a:cxnLst/>
              <a:rect l="l" t="t" r="r" b="b"/>
              <a:pathLst>
                <a:path w="1027" h="2844" extrusionOk="0">
                  <a:moveTo>
                    <a:pt x="1005" y="1"/>
                  </a:moveTo>
                  <a:cubicBezTo>
                    <a:pt x="642" y="343"/>
                    <a:pt x="385" y="813"/>
                    <a:pt x="193" y="1304"/>
                  </a:cubicBezTo>
                  <a:cubicBezTo>
                    <a:pt x="107" y="1539"/>
                    <a:pt x="22" y="1796"/>
                    <a:pt x="0" y="2074"/>
                  </a:cubicBezTo>
                  <a:cubicBezTo>
                    <a:pt x="0" y="2330"/>
                    <a:pt x="43" y="2608"/>
                    <a:pt x="171" y="2843"/>
                  </a:cubicBezTo>
                  <a:lnTo>
                    <a:pt x="193" y="2843"/>
                  </a:lnTo>
                  <a:cubicBezTo>
                    <a:pt x="214" y="2565"/>
                    <a:pt x="235" y="2330"/>
                    <a:pt x="278" y="2095"/>
                  </a:cubicBezTo>
                  <a:cubicBezTo>
                    <a:pt x="342" y="1860"/>
                    <a:pt x="342" y="1604"/>
                    <a:pt x="406" y="1368"/>
                  </a:cubicBezTo>
                  <a:cubicBezTo>
                    <a:pt x="471" y="1133"/>
                    <a:pt x="556" y="898"/>
                    <a:pt x="642" y="663"/>
                  </a:cubicBezTo>
                  <a:cubicBezTo>
                    <a:pt x="748" y="428"/>
                    <a:pt x="877" y="214"/>
                    <a:pt x="1026" y="22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 flipH="1">
              <a:off x="3147088" y="4705250"/>
              <a:ext cx="10175" cy="65750"/>
            </a:xfrm>
            <a:custGeom>
              <a:avLst/>
              <a:gdLst/>
              <a:ahLst/>
              <a:cxnLst/>
              <a:rect l="l" t="t" r="r" b="b"/>
              <a:pathLst>
                <a:path w="407" h="2630" extrusionOk="0">
                  <a:moveTo>
                    <a:pt x="385" y="1"/>
                  </a:moveTo>
                  <a:cubicBezTo>
                    <a:pt x="214" y="172"/>
                    <a:pt x="129" y="407"/>
                    <a:pt x="65" y="620"/>
                  </a:cubicBezTo>
                  <a:cubicBezTo>
                    <a:pt x="1" y="834"/>
                    <a:pt x="1" y="1069"/>
                    <a:pt x="1" y="1304"/>
                  </a:cubicBezTo>
                  <a:cubicBezTo>
                    <a:pt x="1" y="1540"/>
                    <a:pt x="1" y="1775"/>
                    <a:pt x="65" y="2010"/>
                  </a:cubicBezTo>
                  <a:cubicBezTo>
                    <a:pt x="108" y="2224"/>
                    <a:pt x="193" y="2459"/>
                    <a:pt x="343" y="2630"/>
                  </a:cubicBezTo>
                  <a:lnTo>
                    <a:pt x="364" y="2608"/>
                  </a:lnTo>
                  <a:cubicBezTo>
                    <a:pt x="236" y="2416"/>
                    <a:pt x="214" y="2202"/>
                    <a:pt x="193" y="1988"/>
                  </a:cubicBezTo>
                  <a:cubicBezTo>
                    <a:pt x="172" y="1775"/>
                    <a:pt x="193" y="1540"/>
                    <a:pt x="214" y="1326"/>
                  </a:cubicBezTo>
                  <a:cubicBezTo>
                    <a:pt x="257" y="1112"/>
                    <a:pt x="321" y="898"/>
                    <a:pt x="343" y="685"/>
                  </a:cubicBezTo>
                  <a:cubicBezTo>
                    <a:pt x="364" y="471"/>
                    <a:pt x="385" y="257"/>
                    <a:pt x="4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 flipH="1">
              <a:off x="3102188" y="4671825"/>
              <a:ext cx="65750" cy="58525"/>
            </a:xfrm>
            <a:custGeom>
              <a:avLst/>
              <a:gdLst/>
              <a:ahLst/>
              <a:cxnLst/>
              <a:rect l="l" t="t" r="r" b="b"/>
              <a:pathLst>
                <a:path w="2630" h="2341" extrusionOk="0">
                  <a:moveTo>
                    <a:pt x="1292" y="0"/>
                  </a:moveTo>
                  <a:cubicBezTo>
                    <a:pt x="758" y="0"/>
                    <a:pt x="277" y="342"/>
                    <a:pt x="150" y="867"/>
                  </a:cubicBezTo>
                  <a:cubicBezTo>
                    <a:pt x="0" y="1487"/>
                    <a:pt x="406" y="2128"/>
                    <a:pt x="1048" y="2299"/>
                  </a:cubicBezTo>
                  <a:cubicBezTo>
                    <a:pt x="1151" y="2327"/>
                    <a:pt x="1255" y="2340"/>
                    <a:pt x="1356" y="2340"/>
                  </a:cubicBezTo>
                  <a:cubicBezTo>
                    <a:pt x="1883" y="2340"/>
                    <a:pt x="2354" y="1986"/>
                    <a:pt x="2480" y="1466"/>
                  </a:cubicBezTo>
                  <a:cubicBezTo>
                    <a:pt x="2629" y="846"/>
                    <a:pt x="2223" y="205"/>
                    <a:pt x="1582" y="34"/>
                  </a:cubicBezTo>
                  <a:cubicBezTo>
                    <a:pt x="1485" y="11"/>
                    <a:pt x="1388" y="0"/>
                    <a:pt x="1292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 flipH="1">
              <a:off x="3095238" y="4624025"/>
              <a:ext cx="48125" cy="66300"/>
            </a:xfrm>
            <a:custGeom>
              <a:avLst/>
              <a:gdLst/>
              <a:ahLst/>
              <a:cxnLst/>
              <a:rect l="l" t="t" r="r" b="b"/>
              <a:pathLst>
                <a:path w="1925" h="2652" extrusionOk="0">
                  <a:moveTo>
                    <a:pt x="1903" y="1"/>
                  </a:moveTo>
                  <a:cubicBezTo>
                    <a:pt x="1710" y="172"/>
                    <a:pt x="1497" y="364"/>
                    <a:pt x="1304" y="557"/>
                  </a:cubicBezTo>
                  <a:cubicBezTo>
                    <a:pt x="1112" y="749"/>
                    <a:pt x="941" y="963"/>
                    <a:pt x="770" y="1176"/>
                  </a:cubicBezTo>
                  <a:cubicBezTo>
                    <a:pt x="599" y="1390"/>
                    <a:pt x="407" y="1604"/>
                    <a:pt x="278" y="1860"/>
                  </a:cubicBezTo>
                  <a:lnTo>
                    <a:pt x="107" y="2224"/>
                  </a:lnTo>
                  <a:cubicBezTo>
                    <a:pt x="43" y="2352"/>
                    <a:pt x="0" y="2502"/>
                    <a:pt x="0" y="2651"/>
                  </a:cubicBezTo>
                  <a:lnTo>
                    <a:pt x="22" y="2651"/>
                  </a:lnTo>
                  <a:cubicBezTo>
                    <a:pt x="86" y="2544"/>
                    <a:pt x="193" y="2437"/>
                    <a:pt x="278" y="2352"/>
                  </a:cubicBezTo>
                  <a:cubicBezTo>
                    <a:pt x="364" y="2245"/>
                    <a:pt x="449" y="2117"/>
                    <a:pt x="513" y="2010"/>
                  </a:cubicBezTo>
                  <a:cubicBezTo>
                    <a:pt x="684" y="1796"/>
                    <a:pt x="791" y="1540"/>
                    <a:pt x="941" y="1326"/>
                  </a:cubicBezTo>
                  <a:cubicBezTo>
                    <a:pt x="1240" y="856"/>
                    <a:pt x="1582" y="428"/>
                    <a:pt x="1924" y="22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 flipH="1">
              <a:off x="3142813" y="4650225"/>
              <a:ext cx="32075" cy="61475"/>
            </a:xfrm>
            <a:custGeom>
              <a:avLst/>
              <a:gdLst/>
              <a:ahLst/>
              <a:cxnLst/>
              <a:rect l="l" t="t" r="r" b="b"/>
              <a:pathLst>
                <a:path w="1283" h="2459" extrusionOk="0">
                  <a:moveTo>
                    <a:pt x="43" y="0"/>
                  </a:moveTo>
                  <a:cubicBezTo>
                    <a:pt x="0" y="235"/>
                    <a:pt x="22" y="470"/>
                    <a:pt x="65" y="727"/>
                  </a:cubicBezTo>
                  <a:cubicBezTo>
                    <a:pt x="107" y="962"/>
                    <a:pt x="193" y="1197"/>
                    <a:pt x="300" y="1411"/>
                  </a:cubicBezTo>
                  <a:cubicBezTo>
                    <a:pt x="407" y="1625"/>
                    <a:pt x="513" y="1860"/>
                    <a:pt x="684" y="2031"/>
                  </a:cubicBezTo>
                  <a:cubicBezTo>
                    <a:pt x="855" y="2202"/>
                    <a:pt x="1048" y="2351"/>
                    <a:pt x="1261" y="2458"/>
                  </a:cubicBezTo>
                  <a:lnTo>
                    <a:pt x="1283" y="2437"/>
                  </a:lnTo>
                  <a:cubicBezTo>
                    <a:pt x="1155" y="2223"/>
                    <a:pt x="1026" y="2031"/>
                    <a:pt x="898" y="1838"/>
                  </a:cubicBezTo>
                  <a:cubicBezTo>
                    <a:pt x="770" y="1646"/>
                    <a:pt x="620" y="1496"/>
                    <a:pt x="492" y="1283"/>
                  </a:cubicBezTo>
                  <a:cubicBezTo>
                    <a:pt x="257" y="919"/>
                    <a:pt x="65" y="470"/>
                    <a:pt x="65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 flipH="1">
              <a:off x="3151888" y="4702575"/>
              <a:ext cx="40100" cy="15525"/>
            </a:xfrm>
            <a:custGeom>
              <a:avLst/>
              <a:gdLst/>
              <a:ahLst/>
              <a:cxnLst/>
              <a:rect l="l" t="t" r="r" b="b"/>
              <a:pathLst>
                <a:path w="1604" h="621" extrusionOk="0">
                  <a:moveTo>
                    <a:pt x="1155" y="1"/>
                  </a:moveTo>
                  <a:cubicBezTo>
                    <a:pt x="1005" y="1"/>
                    <a:pt x="877" y="86"/>
                    <a:pt x="727" y="129"/>
                  </a:cubicBezTo>
                  <a:cubicBezTo>
                    <a:pt x="449" y="215"/>
                    <a:pt x="171" y="364"/>
                    <a:pt x="0" y="599"/>
                  </a:cubicBezTo>
                  <a:lnTo>
                    <a:pt x="0" y="621"/>
                  </a:lnTo>
                  <a:cubicBezTo>
                    <a:pt x="129" y="535"/>
                    <a:pt x="257" y="471"/>
                    <a:pt x="385" y="428"/>
                  </a:cubicBezTo>
                  <a:cubicBezTo>
                    <a:pt x="513" y="386"/>
                    <a:pt x="642" y="364"/>
                    <a:pt x="791" y="343"/>
                  </a:cubicBezTo>
                  <a:cubicBezTo>
                    <a:pt x="920" y="343"/>
                    <a:pt x="1069" y="343"/>
                    <a:pt x="1197" y="300"/>
                  </a:cubicBezTo>
                  <a:cubicBezTo>
                    <a:pt x="1326" y="257"/>
                    <a:pt x="1432" y="215"/>
                    <a:pt x="1582" y="172"/>
                  </a:cubicBezTo>
                  <a:lnTo>
                    <a:pt x="1603" y="150"/>
                  </a:lnTo>
                  <a:cubicBezTo>
                    <a:pt x="1475" y="22"/>
                    <a:pt x="1304" y="1"/>
                    <a:pt x="115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 flipH="1">
              <a:off x="3144413" y="4702575"/>
              <a:ext cx="28875" cy="40650"/>
            </a:xfrm>
            <a:custGeom>
              <a:avLst/>
              <a:gdLst/>
              <a:ahLst/>
              <a:cxnLst/>
              <a:rect l="l" t="t" r="r" b="b"/>
              <a:pathLst>
                <a:path w="1155" h="1626" extrusionOk="0">
                  <a:moveTo>
                    <a:pt x="1133" y="1"/>
                  </a:moveTo>
                  <a:cubicBezTo>
                    <a:pt x="962" y="44"/>
                    <a:pt x="834" y="172"/>
                    <a:pt x="706" y="279"/>
                  </a:cubicBezTo>
                  <a:cubicBezTo>
                    <a:pt x="578" y="407"/>
                    <a:pt x="513" y="557"/>
                    <a:pt x="428" y="706"/>
                  </a:cubicBezTo>
                  <a:cubicBezTo>
                    <a:pt x="343" y="834"/>
                    <a:pt x="257" y="984"/>
                    <a:pt x="172" y="1134"/>
                  </a:cubicBezTo>
                  <a:cubicBezTo>
                    <a:pt x="107" y="1283"/>
                    <a:pt x="22" y="1454"/>
                    <a:pt x="1" y="1625"/>
                  </a:cubicBezTo>
                  <a:lnTo>
                    <a:pt x="22" y="1625"/>
                  </a:lnTo>
                  <a:cubicBezTo>
                    <a:pt x="86" y="1476"/>
                    <a:pt x="193" y="1347"/>
                    <a:pt x="300" y="1219"/>
                  </a:cubicBezTo>
                  <a:cubicBezTo>
                    <a:pt x="385" y="1091"/>
                    <a:pt x="492" y="963"/>
                    <a:pt x="599" y="834"/>
                  </a:cubicBezTo>
                  <a:cubicBezTo>
                    <a:pt x="706" y="706"/>
                    <a:pt x="834" y="599"/>
                    <a:pt x="920" y="471"/>
                  </a:cubicBezTo>
                  <a:cubicBezTo>
                    <a:pt x="1005" y="343"/>
                    <a:pt x="1091" y="193"/>
                    <a:pt x="1155" y="22"/>
                  </a:cubicBezTo>
                  <a:lnTo>
                    <a:pt x="1133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 flipH="1">
              <a:off x="3064263" y="4706850"/>
              <a:ext cx="59325" cy="44925"/>
            </a:xfrm>
            <a:custGeom>
              <a:avLst/>
              <a:gdLst/>
              <a:ahLst/>
              <a:cxnLst/>
              <a:rect l="l" t="t" r="r" b="b"/>
              <a:pathLst>
                <a:path w="2373" h="1797" extrusionOk="0">
                  <a:moveTo>
                    <a:pt x="171" y="1"/>
                  </a:moveTo>
                  <a:lnTo>
                    <a:pt x="0" y="236"/>
                  </a:lnTo>
                  <a:cubicBezTo>
                    <a:pt x="364" y="514"/>
                    <a:pt x="706" y="856"/>
                    <a:pt x="1112" y="1112"/>
                  </a:cubicBezTo>
                  <a:cubicBezTo>
                    <a:pt x="1326" y="1240"/>
                    <a:pt x="1539" y="1347"/>
                    <a:pt x="1732" y="1476"/>
                  </a:cubicBezTo>
                  <a:cubicBezTo>
                    <a:pt x="1924" y="1604"/>
                    <a:pt x="2138" y="1732"/>
                    <a:pt x="2373" y="1796"/>
                  </a:cubicBezTo>
                  <a:cubicBezTo>
                    <a:pt x="2138" y="1711"/>
                    <a:pt x="1967" y="1561"/>
                    <a:pt x="1774" y="1411"/>
                  </a:cubicBezTo>
                  <a:cubicBezTo>
                    <a:pt x="1582" y="1262"/>
                    <a:pt x="1390" y="1134"/>
                    <a:pt x="1197" y="1005"/>
                  </a:cubicBezTo>
                  <a:cubicBezTo>
                    <a:pt x="834" y="706"/>
                    <a:pt x="535" y="343"/>
                    <a:pt x="171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 flipH="1">
              <a:off x="3117163" y="4718075"/>
              <a:ext cx="32075" cy="72700"/>
            </a:xfrm>
            <a:custGeom>
              <a:avLst/>
              <a:gdLst/>
              <a:ahLst/>
              <a:cxnLst/>
              <a:rect l="l" t="t" r="r" b="b"/>
              <a:pathLst>
                <a:path w="1283" h="2908" extrusionOk="0">
                  <a:moveTo>
                    <a:pt x="278" y="1"/>
                  </a:moveTo>
                  <a:lnTo>
                    <a:pt x="0" y="43"/>
                  </a:lnTo>
                  <a:cubicBezTo>
                    <a:pt x="43" y="172"/>
                    <a:pt x="43" y="278"/>
                    <a:pt x="64" y="428"/>
                  </a:cubicBezTo>
                  <a:cubicBezTo>
                    <a:pt x="64" y="578"/>
                    <a:pt x="129" y="727"/>
                    <a:pt x="171" y="834"/>
                  </a:cubicBezTo>
                  <a:lnTo>
                    <a:pt x="471" y="1582"/>
                  </a:lnTo>
                  <a:cubicBezTo>
                    <a:pt x="556" y="1817"/>
                    <a:pt x="642" y="2074"/>
                    <a:pt x="770" y="2309"/>
                  </a:cubicBezTo>
                  <a:cubicBezTo>
                    <a:pt x="898" y="2544"/>
                    <a:pt x="1069" y="2779"/>
                    <a:pt x="1283" y="2907"/>
                  </a:cubicBezTo>
                  <a:cubicBezTo>
                    <a:pt x="1069" y="2758"/>
                    <a:pt x="941" y="2523"/>
                    <a:pt x="834" y="2288"/>
                  </a:cubicBezTo>
                  <a:cubicBezTo>
                    <a:pt x="727" y="2053"/>
                    <a:pt x="663" y="1796"/>
                    <a:pt x="599" y="1540"/>
                  </a:cubicBezTo>
                  <a:lnTo>
                    <a:pt x="364" y="770"/>
                  </a:lnTo>
                  <a:cubicBezTo>
                    <a:pt x="321" y="642"/>
                    <a:pt x="300" y="535"/>
                    <a:pt x="300" y="407"/>
                  </a:cubicBezTo>
                  <a:cubicBezTo>
                    <a:pt x="300" y="278"/>
                    <a:pt x="300" y="129"/>
                    <a:pt x="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 flipH="1">
              <a:off x="3053563" y="4695100"/>
              <a:ext cx="79650" cy="36725"/>
            </a:xfrm>
            <a:custGeom>
              <a:avLst/>
              <a:gdLst/>
              <a:ahLst/>
              <a:cxnLst/>
              <a:rect l="l" t="t" r="r" b="b"/>
              <a:pathLst>
                <a:path w="3186" h="1469" extrusionOk="0">
                  <a:moveTo>
                    <a:pt x="193" y="1"/>
                  </a:moveTo>
                  <a:lnTo>
                    <a:pt x="1" y="214"/>
                  </a:lnTo>
                  <a:cubicBezTo>
                    <a:pt x="236" y="407"/>
                    <a:pt x="492" y="578"/>
                    <a:pt x="749" y="706"/>
                  </a:cubicBezTo>
                  <a:cubicBezTo>
                    <a:pt x="1027" y="813"/>
                    <a:pt x="1283" y="920"/>
                    <a:pt x="1561" y="1005"/>
                  </a:cubicBezTo>
                  <a:cubicBezTo>
                    <a:pt x="1839" y="1091"/>
                    <a:pt x="2095" y="1176"/>
                    <a:pt x="2373" y="1262"/>
                  </a:cubicBezTo>
                  <a:cubicBezTo>
                    <a:pt x="2501" y="1304"/>
                    <a:pt x="2630" y="1368"/>
                    <a:pt x="2779" y="1390"/>
                  </a:cubicBezTo>
                  <a:cubicBezTo>
                    <a:pt x="2878" y="1423"/>
                    <a:pt x="2976" y="1468"/>
                    <a:pt x="3084" y="1468"/>
                  </a:cubicBezTo>
                  <a:cubicBezTo>
                    <a:pt x="3117" y="1468"/>
                    <a:pt x="3150" y="1464"/>
                    <a:pt x="3185" y="1454"/>
                  </a:cubicBezTo>
                  <a:lnTo>
                    <a:pt x="3185" y="1454"/>
                  </a:lnTo>
                  <a:cubicBezTo>
                    <a:pt x="3157" y="1462"/>
                    <a:pt x="3129" y="1466"/>
                    <a:pt x="3102" y="1466"/>
                  </a:cubicBezTo>
                  <a:cubicBezTo>
                    <a:pt x="2987" y="1466"/>
                    <a:pt x="2883" y="1403"/>
                    <a:pt x="2779" y="1368"/>
                  </a:cubicBezTo>
                  <a:cubicBezTo>
                    <a:pt x="2651" y="1304"/>
                    <a:pt x="2523" y="1262"/>
                    <a:pt x="2394" y="1197"/>
                  </a:cubicBezTo>
                  <a:cubicBezTo>
                    <a:pt x="2138" y="1069"/>
                    <a:pt x="1860" y="962"/>
                    <a:pt x="1604" y="856"/>
                  </a:cubicBezTo>
                  <a:cubicBezTo>
                    <a:pt x="1347" y="749"/>
                    <a:pt x="1091" y="642"/>
                    <a:pt x="856" y="492"/>
                  </a:cubicBezTo>
                  <a:cubicBezTo>
                    <a:pt x="599" y="364"/>
                    <a:pt x="385" y="193"/>
                    <a:pt x="193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 flipH="1">
              <a:off x="3052488" y="4689625"/>
              <a:ext cx="67375" cy="7650"/>
            </a:xfrm>
            <a:custGeom>
              <a:avLst/>
              <a:gdLst/>
              <a:ahLst/>
              <a:cxnLst/>
              <a:rect l="l" t="t" r="r" b="b"/>
              <a:pathLst>
                <a:path w="2695" h="306" extrusionOk="0">
                  <a:moveTo>
                    <a:pt x="362" y="0"/>
                  </a:moveTo>
                  <a:cubicBezTo>
                    <a:pt x="247" y="0"/>
                    <a:pt x="129" y="6"/>
                    <a:pt x="1" y="27"/>
                  </a:cubicBezTo>
                  <a:lnTo>
                    <a:pt x="65" y="305"/>
                  </a:lnTo>
                  <a:cubicBezTo>
                    <a:pt x="257" y="262"/>
                    <a:pt x="493" y="241"/>
                    <a:pt x="706" y="220"/>
                  </a:cubicBezTo>
                  <a:cubicBezTo>
                    <a:pt x="941" y="198"/>
                    <a:pt x="1155" y="177"/>
                    <a:pt x="1369" y="177"/>
                  </a:cubicBezTo>
                  <a:cubicBezTo>
                    <a:pt x="1604" y="155"/>
                    <a:pt x="1818" y="155"/>
                    <a:pt x="2053" y="155"/>
                  </a:cubicBezTo>
                  <a:lnTo>
                    <a:pt x="2373" y="155"/>
                  </a:lnTo>
                  <a:cubicBezTo>
                    <a:pt x="2438" y="177"/>
                    <a:pt x="2502" y="177"/>
                    <a:pt x="2544" y="177"/>
                  </a:cubicBezTo>
                  <a:cubicBezTo>
                    <a:pt x="2609" y="198"/>
                    <a:pt x="2673" y="198"/>
                    <a:pt x="2694" y="262"/>
                  </a:cubicBezTo>
                  <a:cubicBezTo>
                    <a:pt x="2673" y="198"/>
                    <a:pt x="2609" y="177"/>
                    <a:pt x="2544" y="155"/>
                  </a:cubicBezTo>
                  <a:cubicBezTo>
                    <a:pt x="2502" y="155"/>
                    <a:pt x="2438" y="134"/>
                    <a:pt x="2395" y="134"/>
                  </a:cubicBezTo>
                  <a:cubicBezTo>
                    <a:pt x="2267" y="113"/>
                    <a:pt x="2160" y="91"/>
                    <a:pt x="2053" y="91"/>
                  </a:cubicBezTo>
                  <a:cubicBezTo>
                    <a:pt x="1818" y="49"/>
                    <a:pt x="1604" y="49"/>
                    <a:pt x="1390" y="27"/>
                  </a:cubicBezTo>
                  <a:cubicBezTo>
                    <a:pt x="1155" y="6"/>
                    <a:pt x="920" y="6"/>
                    <a:pt x="706" y="6"/>
                  </a:cubicBezTo>
                  <a:cubicBezTo>
                    <a:pt x="589" y="6"/>
                    <a:pt x="477" y="0"/>
                    <a:pt x="362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 flipH="1">
              <a:off x="3011888" y="4696700"/>
              <a:ext cx="102075" cy="24025"/>
            </a:xfrm>
            <a:custGeom>
              <a:avLst/>
              <a:gdLst/>
              <a:ahLst/>
              <a:cxnLst/>
              <a:rect l="l" t="t" r="r" b="b"/>
              <a:pathLst>
                <a:path w="4083" h="961" extrusionOk="0">
                  <a:moveTo>
                    <a:pt x="64" y="1"/>
                  </a:moveTo>
                  <a:lnTo>
                    <a:pt x="0" y="279"/>
                  </a:lnTo>
                  <a:cubicBezTo>
                    <a:pt x="150" y="321"/>
                    <a:pt x="321" y="364"/>
                    <a:pt x="470" y="407"/>
                  </a:cubicBezTo>
                  <a:cubicBezTo>
                    <a:pt x="620" y="471"/>
                    <a:pt x="812" y="535"/>
                    <a:pt x="983" y="578"/>
                  </a:cubicBezTo>
                  <a:cubicBezTo>
                    <a:pt x="1325" y="685"/>
                    <a:pt x="1667" y="727"/>
                    <a:pt x="2009" y="770"/>
                  </a:cubicBezTo>
                  <a:cubicBezTo>
                    <a:pt x="2351" y="813"/>
                    <a:pt x="2693" y="856"/>
                    <a:pt x="3035" y="898"/>
                  </a:cubicBezTo>
                  <a:lnTo>
                    <a:pt x="3570" y="941"/>
                  </a:lnTo>
                  <a:cubicBezTo>
                    <a:pt x="3684" y="941"/>
                    <a:pt x="3798" y="960"/>
                    <a:pt x="3911" y="960"/>
                  </a:cubicBezTo>
                  <a:cubicBezTo>
                    <a:pt x="3968" y="960"/>
                    <a:pt x="4025" y="955"/>
                    <a:pt x="4082" y="941"/>
                  </a:cubicBezTo>
                  <a:lnTo>
                    <a:pt x="4082" y="941"/>
                  </a:lnTo>
                  <a:cubicBezTo>
                    <a:pt x="4050" y="945"/>
                    <a:pt x="4017" y="947"/>
                    <a:pt x="3985" y="947"/>
                  </a:cubicBezTo>
                  <a:cubicBezTo>
                    <a:pt x="3846" y="947"/>
                    <a:pt x="3708" y="916"/>
                    <a:pt x="3570" y="898"/>
                  </a:cubicBezTo>
                  <a:lnTo>
                    <a:pt x="3057" y="813"/>
                  </a:lnTo>
                  <a:cubicBezTo>
                    <a:pt x="2715" y="770"/>
                    <a:pt x="2373" y="706"/>
                    <a:pt x="2031" y="621"/>
                  </a:cubicBezTo>
                  <a:cubicBezTo>
                    <a:pt x="1689" y="556"/>
                    <a:pt x="1347" y="492"/>
                    <a:pt x="1047" y="364"/>
                  </a:cubicBezTo>
                  <a:cubicBezTo>
                    <a:pt x="876" y="321"/>
                    <a:pt x="727" y="257"/>
                    <a:pt x="556" y="172"/>
                  </a:cubicBezTo>
                  <a:cubicBezTo>
                    <a:pt x="406" y="86"/>
                    <a:pt x="235" y="43"/>
                    <a:pt x="64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 flipH="1">
              <a:off x="3054113" y="4635250"/>
              <a:ext cx="75350" cy="53475"/>
            </a:xfrm>
            <a:custGeom>
              <a:avLst/>
              <a:gdLst/>
              <a:ahLst/>
              <a:cxnLst/>
              <a:rect l="l" t="t" r="r" b="b"/>
              <a:pathLst>
                <a:path w="3014" h="2139" extrusionOk="0">
                  <a:moveTo>
                    <a:pt x="3014" y="1"/>
                  </a:moveTo>
                  <a:lnTo>
                    <a:pt x="3014" y="1"/>
                  </a:lnTo>
                  <a:cubicBezTo>
                    <a:pt x="2458" y="257"/>
                    <a:pt x="1945" y="535"/>
                    <a:pt x="1432" y="834"/>
                  </a:cubicBezTo>
                  <a:cubicBezTo>
                    <a:pt x="1176" y="984"/>
                    <a:pt x="919" y="1155"/>
                    <a:pt x="684" y="1326"/>
                  </a:cubicBezTo>
                  <a:cubicBezTo>
                    <a:pt x="556" y="1411"/>
                    <a:pt x="428" y="1518"/>
                    <a:pt x="321" y="1625"/>
                  </a:cubicBezTo>
                  <a:cubicBezTo>
                    <a:pt x="257" y="1668"/>
                    <a:pt x="214" y="1732"/>
                    <a:pt x="150" y="1775"/>
                  </a:cubicBezTo>
                  <a:cubicBezTo>
                    <a:pt x="107" y="1839"/>
                    <a:pt x="22" y="1946"/>
                    <a:pt x="0" y="2010"/>
                  </a:cubicBezTo>
                  <a:lnTo>
                    <a:pt x="257" y="2138"/>
                  </a:lnTo>
                  <a:cubicBezTo>
                    <a:pt x="342" y="1903"/>
                    <a:pt x="599" y="1689"/>
                    <a:pt x="812" y="1497"/>
                  </a:cubicBezTo>
                  <a:cubicBezTo>
                    <a:pt x="1026" y="1304"/>
                    <a:pt x="1261" y="1133"/>
                    <a:pt x="1496" y="962"/>
                  </a:cubicBezTo>
                  <a:cubicBezTo>
                    <a:pt x="1988" y="620"/>
                    <a:pt x="2480" y="300"/>
                    <a:pt x="3014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 flipH="1">
              <a:off x="3144413" y="4633125"/>
              <a:ext cx="14975" cy="61475"/>
            </a:xfrm>
            <a:custGeom>
              <a:avLst/>
              <a:gdLst/>
              <a:ahLst/>
              <a:cxnLst/>
              <a:rect l="l" t="t" r="r" b="b"/>
              <a:pathLst>
                <a:path w="599" h="2459" extrusionOk="0">
                  <a:moveTo>
                    <a:pt x="22" y="0"/>
                  </a:moveTo>
                  <a:lnTo>
                    <a:pt x="0" y="22"/>
                  </a:lnTo>
                  <a:cubicBezTo>
                    <a:pt x="43" y="235"/>
                    <a:pt x="43" y="428"/>
                    <a:pt x="43" y="641"/>
                  </a:cubicBezTo>
                  <a:cubicBezTo>
                    <a:pt x="64" y="855"/>
                    <a:pt x="64" y="1069"/>
                    <a:pt x="86" y="1283"/>
                  </a:cubicBezTo>
                  <a:cubicBezTo>
                    <a:pt x="107" y="1496"/>
                    <a:pt x="150" y="1710"/>
                    <a:pt x="235" y="1902"/>
                  </a:cubicBezTo>
                  <a:cubicBezTo>
                    <a:pt x="321" y="2095"/>
                    <a:pt x="428" y="2287"/>
                    <a:pt x="556" y="2458"/>
                  </a:cubicBezTo>
                  <a:lnTo>
                    <a:pt x="599" y="2437"/>
                  </a:lnTo>
                  <a:cubicBezTo>
                    <a:pt x="599" y="2223"/>
                    <a:pt x="535" y="2009"/>
                    <a:pt x="492" y="1817"/>
                  </a:cubicBezTo>
                  <a:cubicBezTo>
                    <a:pt x="449" y="1603"/>
                    <a:pt x="364" y="1432"/>
                    <a:pt x="299" y="1240"/>
                  </a:cubicBezTo>
                  <a:cubicBezTo>
                    <a:pt x="257" y="1047"/>
                    <a:pt x="214" y="834"/>
                    <a:pt x="193" y="620"/>
                  </a:cubicBezTo>
                  <a:cubicBezTo>
                    <a:pt x="150" y="406"/>
                    <a:pt x="107" y="193"/>
                    <a:pt x="22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 flipH="1">
              <a:off x="3151363" y="4686025"/>
              <a:ext cx="35275" cy="18175"/>
            </a:xfrm>
            <a:custGeom>
              <a:avLst/>
              <a:gdLst/>
              <a:ahLst/>
              <a:cxnLst/>
              <a:rect l="l" t="t" r="r" b="b"/>
              <a:pathLst>
                <a:path w="1411" h="727" extrusionOk="0">
                  <a:moveTo>
                    <a:pt x="0" y="0"/>
                  </a:moveTo>
                  <a:lnTo>
                    <a:pt x="0" y="43"/>
                  </a:lnTo>
                  <a:cubicBezTo>
                    <a:pt x="107" y="86"/>
                    <a:pt x="193" y="193"/>
                    <a:pt x="278" y="299"/>
                  </a:cubicBezTo>
                  <a:cubicBezTo>
                    <a:pt x="321" y="364"/>
                    <a:pt x="364" y="406"/>
                    <a:pt x="428" y="470"/>
                  </a:cubicBezTo>
                  <a:cubicBezTo>
                    <a:pt x="492" y="513"/>
                    <a:pt x="535" y="535"/>
                    <a:pt x="599" y="577"/>
                  </a:cubicBezTo>
                  <a:cubicBezTo>
                    <a:pt x="727" y="641"/>
                    <a:pt x="855" y="727"/>
                    <a:pt x="1005" y="727"/>
                  </a:cubicBezTo>
                  <a:cubicBezTo>
                    <a:pt x="1133" y="727"/>
                    <a:pt x="1283" y="727"/>
                    <a:pt x="1411" y="641"/>
                  </a:cubicBezTo>
                  <a:lnTo>
                    <a:pt x="1411" y="620"/>
                  </a:lnTo>
                  <a:cubicBezTo>
                    <a:pt x="1283" y="535"/>
                    <a:pt x="1154" y="492"/>
                    <a:pt x="1047" y="449"/>
                  </a:cubicBezTo>
                  <a:cubicBezTo>
                    <a:pt x="941" y="406"/>
                    <a:pt x="812" y="406"/>
                    <a:pt x="684" y="364"/>
                  </a:cubicBezTo>
                  <a:cubicBezTo>
                    <a:pt x="641" y="342"/>
                    <a:pt x="556" y="321"/>
                    <a:pt x="513" y="299"/>
                  </a:cubicBezTo>
                  <a:cubicBezTo>
                    <a:pt x="470" y="278"/>
                    <a:pt x="428" y="235"/>
                    <a:pt x="364" y="193"/>
                  </a:cubicBezTo>
                  <a:cubicBezTo>
                    <a:pt x="257" y="128"/>
                    <a:pt x="150" y="22"/>
                    <a:pt x="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 flipH="1">
              <a:off x="3089863" y="4792400"/>
              <a:ext cx="8125" cy="6875"/>
            </a:xfrm>
            <a:custGeom>
              <a:avLst/>
              <a:gdLst/>
              <a:ahLst/>
              <a:cxnLst/>
              <a:rect l="l" t="t" r="r" b="b"/>
              <a:pathLst>
                <a:path w="325" h="275" extrusionOk="0">
                  <a:moveTo>
                    <a:pt x="176" y="0"/>
                  </a:moveTo>
                  <a:cubicBezTo>
                    <a:pt x="112" y="0"/>
                    <a:pt x="43" y="39"/>
                    <a:pt x="24" y="127"/>
                  </a:cubicBezTo>
                  <a:cubicBezTo>
                    <a:pt x="0" y="220"/>
                    <a:pt x="72" y="275"/>
                    <a:pt x="149" y="275"/>
                  </a:cubicBezTo>
                  <a:cubicBezTo>
                    <a:pt x="213" y="275"/>
                    <a:pt x="282" y="236"/>
                    <a:pt x="302" y="148"/>
                  </a:cubicBezTo>
                  <a:cubicBezTo>
                    <a:pt x="325" y="55"/>
                    <a:pt x="253" y="0"/>
                    <a:pt x="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 flipH="1">
              <a:off x="3114188" y="4788375"/>
              <a:ext cx="6475" cy="5475"/>
            </a:xfrm>
            <a:custGeom>
              <a:avLst/>
              <a:gdLst/>
              <a:ahLst/>
              <a:cxnLst/>
              <a:rect l="l" t="t" r="r" b="b"/>
              <a:pathLst>
                <a:path w="259" h="219" extrusionOk="0">
                  <a:moveTo>
                    <a:pt x="134" y="1"/>
                  </a:moveTo>
                  <a:cubicBezTo>
                    <a:pt x="83" y="1"/>
                    <a:pt x="31" y="29"/>
                    <a:pt x="12" y="95"/>
                  </a:cubicBezTo>
                  <a:cubicBezTo>
                    <a:pt x="0" y="176"/>
                    <a:pt x="56" y="219"/>
                    <a:pt x="117" y="219"/>
                  </a:cubicBezTo>
                  <a:cubicBezTo>
                    <a:pt x="170" y="219"/>
                    <a:pt x="227" y="186"/>
                    <a:pt x="247" y="117"/>
                  </a:cubicBezTo>
                  <a:cubicBezTo>
                    <a:pt x="259" y="46"/>
                    <a:pt x="198" y="1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 flipH="1">
              <a:off x="3143288" y="4768075"/>
              <a:ext cx="8150" cy="7175"/>
            </a:xfrm>
            <a:custGeom>
              <a:avLst/>
              <a:gdLst/>
              <a:ahLst/>
              <a:cxnLst/>
              <a:rect l="l" t="t" r="r" b="b"/>
              <a:pathLst>
                <a:path w="326" h="287" extrusionOk="0">
                  <a:moveTo>
                    <a:pt x="177" y="1"/>
                  </a:moveTo>
                  <a:cubicBezTo>
                    <a:pt x="112" y="1"/>
                    <a:pt x="44" y="39"/>
                    <a:pt x="24" y="117"/>
                  </a:cubicBezTo>
                  <a:lnTo>
                    <a:pt x="24" y="138"/>
                  </a:lnTo>
                  <a:cubicBezTo>
                    <a:pt x="1" y="231"/>
                    <a:pt x="72" y="286"/>
                    <a:pt x="149" y="286"/>
                  </a:cubicBezTo>
                  <a:cubicBezTo>
                    <a:pt x="214" y="286"/>
                    <a:pt x="283" y="247"/>
                    <a:pt x="302" y="159"/>
                  </a:cubicBezTo>
                  <a:cubicBezTo>
                    <a:pt x="325" y="55"/>
                    <a:pt x="254" y="1"/>
                    <a:pt x="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 flipH="1">
              <a:off x="3170688" y="4742950"/>
              <a:ext cx="8025" cy="6675"/>
            </a:xfrm>
            <a:custGeom>
              <a:avLst/>
              <a:gdLst/>
              <a:ahLst/>
              <a:cxnLst/>
              <a:rect l="l" t="t" r="r" b="b"/>
              <a:pathLst>
                <a:path w="321" h="267" extrusionOk="0">
                  <a:moveTo>
                    <a:pt x="170" y="0"/>
                  </a:moveTo>
                  <a:cubicBezTo>
                    <a:pt x="80" y="0"/>
                    <a:pt x="0" y="139"/>
                    <a:pt x="68" y="224"/>
                  </a:cubicBezTo>
                  <a:lnTo>
                    <a:pt x="89" y="224"/>
                  </a:lnTo>
                  <a:cubicBezTo>
                    <a:pt x="109" y="254"/>
                    <a:pt x="134" y="267"/>
                    <a:pt x="159" y="267"/>
                  </a:cubicBezTo>
                  <a:cubicBezTo>
                    <a:pt x="240" y="267"/>
                    <a:pt x="321" y="135"/>
                    <a:pt x="239" y="53"/>
                  </a:cubicBezTo>
                  <a:lnTo>
                    <a:pt x="239" y="32"/>
                  </a:lnTo>
                  <a:cubicBezTo>
                    <a:pt x="217" y="10"/>
                    <a:pt x="193" y="0"/>
                    <a:pt x="17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 flipH="1">
              <a:off x="3190363" y="4714850"/>
              <a:ext cx="6300" cy="6600"/>
            </a:xfrm>
            <a:custGeom>
              <a:avLst/>
              <a:gdLst/>
              <a:ahLst/>
              <a:cxnLst/>
              <a:rect l="l" t="t" r="r" b="b"/>
              <a:pathLst>
                <a:path w="252" h="264" extrusionOk="0">
                  <a:moveTo>
                    <a:pt x="125" y="1"/>
                  </a:moveTo>
                  <a:cubicBezTo>
                    <a:pt x="58" y="1"/>
                    <a:pt x="0" y="70"/>
                    <a:pt x="16" y="151"/>
                  </a:cubicBezTo>
                  <a:cubicBezTo>
                    <a:pt x="26" y="230"/>
                    <a:pt x="78" y="264"/>
                    <a:pt x="130" y="264"/>
                  </a:cubicBezTo>
                  <a:cubicBezTo>
                    <a:pt x="190" y="264"/>
                    <a:pt x="252" y="220"/>
                    <a:pt x="252" y="151"/>
                  </a:cubicBezTo>
                  <a:cubicBezTo>
                    <a:pt x="252" y="108"/>
                    <a:pt x="230" y="66"/>
                    <a:pt x="187" y="44"/>
                  </a:cubicBezTo>
                  <a:cubicBezTo>
                    <a:pt x="187" y="23"/>
                    <a:pt x="187" y="23"/>
                    <a:pt x="187" y="23"/>
                  </a:cubicBezTo>
                  <a:cubicBezTo>
                    <a:pt x="167" y="7"/>
                    <a:pt x="145" y="1"/>
                    <a:pt x="12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 flipH="1">
              <a:off x="3184963" y="4682850"/>
              <a:ext cx="8150" cy="6900"/>
            </a:xfrm>
            <a:custGeom>
              <a:avLst/>
              <a:gdLst/>
              <a:ahLst/>
              <a:cxnLst/>
              <a:rect l="l" t="t" r="r" b="b"/>
              <a:pathLst>
                <a:path w="326" h="276" extrusionOk="0">
                  <a:moveTo>
                    <a:pt x="177" y="1"/>
                  </a:moveTo>
                  <a:cubicBezTo>
                    <a:pt x="112" y="1"/>
                    <a:pt x="44" y="39"/>
                    <a:pt x="24" y="127"/>
                  </a:cubicBezTo>
                  <a:cubicBezTo>
                    <a:pt x="1" y="220"/>
                    <a:pt x="72" y="275"/>
                    <a:pt x="149" y="275"/>
                  </a:cubicBezTo>
                  <a:cubicBezTo>
                    <a:pt x="214" y="275"/>
                    <a:pt x="282" y="236"/>
                    <a:pt x="302" y="149"/>
                  </a:cubicBezTo>
                  <a:cubicBezTo>
                    <a:pt x="325" y="56"/>
                    <a:pt x="254" y="1"/>
                    <a:pt x="177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 flipH="1">
              <a:off x="3170538" y="4644400"/>
              <a:ext cx="8600" cy="6825"/>
            </a:xfrm>
            <a:custGeom>
              <a:avLst/>
              <a:gdLst/>
              <a:ahLst/>
              <a:cxnLst/>
              <a:rect l="l" t="t" r="r" b="b"/>
              <a:pathLst>
                <a:path w="344" h="273" extrusionOk="0">
                  <a:moveTo>
                    <a:pt x="158" y="1"/>
                  </a:moveTo>
                  <a:cubicBezTo>
                    <a:pt x="59" y="1"/>
                    <a:pt x="0" y="182"/>
                    <a:pt x="128" y="254"/>
                  </a:cubicBezTo>
                  <a:cubicBezTo>
                    <a:pt x="147" y="267"/>
                    <a:pt x="166" y="273"/>
                    <a:pt x="183" y="273"/>
                  </a:cubicBezTo>
                  <a:cubicBezTo>
                    <a:pt x="283" y="273"/>
                    <a:pt x="344" y="92"/>
                    <a:pt x="235" y="19"/>
                  </a:cubicBezTo>
                  <a:lnTo>
                    <a:pt x="213" y="19"/>
                  </a:lnTo>
                  <a:cubicBezTo>
                    <a:pt x="194" y="7"/>
                    <a:pt x="175" y="1"/>
                    <a:pt x="15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 flipH="1">
              <a:off x="3155038" y="4629425"/>
              <a:ext cx="8150" cy="7150"/>
            </a:xfrm>
            <a:custGeom>
              <a:avLst/>
              <a:gdLst/>
              <a:ahLst/>
              <a:cxnLst/>
              <a:rect l="l" t="t" r="r" b="b"/>
              <a:pathLst>
                <a:path w="326" h="286" extrusionOk="0">
                  <a:moveTo>
                    <a:pt x="177" y="0"/>
                  </a:moveTo>
                  <a:cubicBezTo>
                    <a:pt x="112" y="0"/>
                    <a:pt x="44" y="39"/>
                    <a:pt x="24" y="127"/>
                  </a:cubicBezTo>
                  <a:cubicBezTo>
                    <a:pt x="1" y="231"/>
                    <a:pt x="72" y="285"/>
                    <a:pt x="149" y="285"/>
                  </a:cubicBezTo>
                  <a:cubicBezTo>
                    <a:pt x="214" y="285"/>
                    <a:pt x="282" y="248"/>
                    <a:pt x="302" y="170"/>
                  </a:cubicBezTo>
                  <a:lnTo>
                    <a:pt x="302" y="148"/>
                  </a:lnTo>
                  <a:cubicBezTo>
                    <a:pt x="325" y="55"/>
                    <a:pt x="254" y="0"/>
                    <a:pt x="177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 flipH="1">
              <a:off x="3117163" y="4606675"/>
              <a:ext cx="8250" cy="8025"/>
            </a:xfrm>
            <a:custGeom>
              <a:avLst/>
              <a:gdLst/>
              <a:ahLst/>
              <a:cxnLst/>
              <a:rect l="l" t="t" r="r" b="b"/>
              <a:pathLst>
                <a:path w="330" h="321" extrusionOk="0">
                  <a:moveTo>
                    <a:pt x="181" y="1"/>
                  </a:moveTo>
                  <a:cubicBezTo>
                    <a:pt x="89" y="1"/>
                    <a:pt x="0" y="97"/>
                    <a:pt x="31" y="203"/>
                  </a:cubicBezTo>
                  <a:cubicBezTo>
                    <a:pt x="41" y="278"/>
                    <a:pt x="105" y="321"/>
                    <a:pt x="169" y="321"/>
                  </a:cubicBezTo>
                  <a:cubicBezTo>
                    <a:pt x="234" y="321"/>
                    <a:pt x="298" y="278"/>
                    <a:pt x="308" y="182"/>
                  </a:cubicBezTo>
                  <a:cubicBezTo>
                    <a:pt x="330" y="139"/>
                    <a:pt x="308" y="96"/>
                    <a:pt x="287" y="54"/>
                  </a:cubicBezTo>
                  <a:cubicBezTo>
                    <a:pt x="256" y="17"/>
                    <a:pt x="218" y="1"/>
                    <a:pt x="181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 flipH="1">
              <a:off x="3114813" y="4629225"/>
              <a:ext cx="8475" cy="5675"/>
            </a:xfrm>
            <a:custGeom>
              <a:avLst/>
              <a:gdLst/>
              <a:ahLst/>
              <a:cxnLst/>
              <a:rect l="l" t="t" r="r" b="b"/>
              <a:pathLst>
                <a:path w="339" h="227" extrusionOk="0">
                  <a:moveTo>
                    <a:pt x="175" y="0"/>
                  </a:moveTo>
                  <a:cubicBezTo>
                    <a:pt x="163" y="0"/>
                    <a:pt x="151" y="2"/>
                    <a:pt x="138" y="7"/>
                  </a:cubicBezTo>
                  <a:cubicBezTo>
                    <a:pt x="117" y="7"/>
                    <a:pt x="117" y="7"/>
                    <a:pt x="117" y="28"/>
                  </a:cubicBezTo>
                  <a:cubicBezTo>
                    <a:pt x="1" y="66"/>
                    <a:pt x="59" y="226"/>
                    <a:pt x="165" y="226"/>
                  </a:cubicBezTo>
                  <a:cubicBezTo>
                    <a:pt x="177" y="226"/>
                    <a:pt x="189" y="225"/>
                    <a:pt x="202" y="220"/>
                  </a:cubicBezTo>
                  <a:cubicBezTo>
                    <a:pt x="202" y="220"/>
                    <a:pt x="223" y="199"/>
                    <a:pt x="223" y="199"/>
                  </a:cubicBezTo>
                  <a:cubicBezTo>
                    <a:pt x="339" y="160"/>
                    <a:pt x="281" y="0"/>
                    <a:pt x="175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 flipH="1">
              <a:off x="3114263" y="4630300"/>
              <a:ext cx="8475" cy="5675"/>
            </a:xfrm>
            <a:custGeom>
              <a:avLst/>
              <a:gdLst/>
              <a:ahLst/>
              <a:cxnLst/>
              <a:rect l="l" t="t" r="r" b="b"/>
              <a:pathLst>
                <a:path w="339" h="227" extrusionOk="0">
                  <a:moveTo>
                    <a:pt x="174" y="0"/>
                  </a:moveTo>
                  <a:cubicBezTo>
                    <a:pt x="162" y="0"/>
                    <a:pt x="150" y="2"/>
                    <a:pt x="137" y="6"/>
                  </a:cubicBezTo>
                  <a:cubicBezTo>
                    <a:pt x="137" y="6"/>
                    <a:pt x="116" y="28"/>
                    <a:pt x="116" y="28"/>
                  </a:cubicBezTo>
                  <a:cubicBezTo>
                    <a:pt x="0" y="66"/>
                    <a:pt x="58" y="226"/>
                    <a:pt x="165" y="226"/>
                  </a:cubicBezTo>
                  <a:cubicBezTo>
                    <a:pt x="176" y="226"/>
                    <a:pt x="189" y="224"/>
                    <a:pt x="201" y="220"/>
                  </a:cubicBezTo>
                  <a:cubicBezTo>
                    <a:pt x="223" y="220"/>
                    <a:pt x="223" y="220"/>
                    <a:pt x="223" y="199"/>
                  </a:cubicBezTo>
                  <a:cubicBezTo>
                    <a:pt x="338" y="160"/>
                    <a:pt x="280" y="0"/>
                    <a:pt x="174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 flipH="1">
              <a:off x="3091213" y="4619350"/>
              <a:ext cx="8325" cy="7825"/>
            </a:xfrm>
            <a:custGeom>
              <a:avLst/>
              <a:gdLst/>
              <a:ahLst/>
              <a:cxnLst/>
              <a:rect l="l" t="t" r="r" b="b"/>
              <a:pathLst>
                <a:path w="333" h="313" extrusionOk="0">
                  <a:moveTo>
                    <a:pt x="190" y="0"/>
                  </a:moveTo>
                  <a:cubicBezTo>
                    <a:pt x="100" y="0"/>
                    <a:pt x="0" y="95"/>
                    <a:pt x="43" y="209"/>
                  </a:cubicBezTo>
                  <a:cubicBezTo>
                    <a:pt x="43" y="188"/>
                    <a:pt x="43" y="188"/>
                    <a:pt x="43" y="188"/>
                  </a:cubicBezTo>
                  <a:cubicBezTo>
                    <a:pt x="52" y="273"/>
                    <a:pt x="113" y="312"/>
                    <a:pt x="175" y="312"/>
                  </a:cubicBezTo>
                  <a:cubicBezTo>
                    <a:pt x="252" y="312"/>
                    <a:pt x="333" y="252"/>
                    <a:pt x="321" y="145"/>
                  </a:cubicBezTo>
                  <a:cubicBezTo>
                    <a:pt x="321" y="124"/>
                    <a:pt x="321" y="102"/>
                    <a:pt x="299" y="81"/>
                  </a:cubicBezTo>
                  <a:cubicBezTo>
                    <a:pt x="278" y="24"/>
                    <a:pt x="235" y="0"/>
                    <a:pt x="19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 flipH="1">
              <a:off x="2435863" y="4917800"/>
              <a:ext cx="2219175" cy="326100"/>
            </a:xfrm>
            <a:custGeom>
              <a:avLst/>
              <a:gdLst/>
              <a:ahLst/>
              <a:cxnLst/>
              <a:rect l="l" t="t" r="r" b="b"/>
              <a:pathLst>
                <a:path w="88767" h="13044" extrusionOk="0">
                  <a:moveTo>
                    <a:pt x="49306" y="0"/>
                  </a:moveTo>
                  <a:cubicBezTo>
                    <a:pt x="48123" y="0"/>
                    <a:pt x="46462" y="168"/>
                    <a:pt x="45634" y="283"/>
                  </a:cubicBezTo>
                  <a:cubicBezTo>
                    <a:pt x="43539" y="561"/>
                    <a:pt x="41530" y="1010"/>
                    <a:pt x="39500" y="1480"/>
                  </a:cubicBezTo>
                  <a:cubicBezTo>
                    <a:pt x="37490" y="1951"/>
                    <a:pt x="35481" y="2442"/>
                    <a:pt x="33472" y="2870"/>
                  </a:cubicBezTo>
                  <a:cubicBezTo>
                    <a:pt x="32446" y="3083"/>
                    <a:pt x="31441" y="3276"/>
                    <a:pt x="30437" y="3447"/>
                  </a:cubicBezTo>
                  <a:cubicBezTo>
                    <a:pt x="29411" y="3596"/>
                    <a:pt x="28364" y="3810"/>
                    <a:pt x="27338" y="4131"/>
                  </a:cubicBezTo>
                  <a:cubicBezTo>
                    <a:pt x="26312" y="4451"/>
                    <a:pt x="25328" y="4922"/>
                    <a:pt x="24409" y="5435"/>
                  </a:cubicBezTo>
                  <a:cubicBezTo>
                    <a:pt x="23512" y="5926"/>
                    <a:pt x="22593" y="6396"/>
                    <a:pt x="21652" y="6824"/>
                  </a:cubicBezTo>
                  <a:cubicBezTo>
                    <a:pt x="19771" y="7679"/>
                    <a:pt x="17848" y="8470"/>
                    <a:pt x="15967" y="9431"/>
                  </a:cubicBezTo>
                  <a:cubicBezTo>
                    <a:pt x="15112" y="9880"/>
                    <a:pt x="14107" y="10137"/>
                    <a:pt x="13124" y="10393"/>
                  </a:cubicBezTo>
                  <a:cubicBezTo>
                    <a:pt x="12141" y="10650"/>
                    <a:pt x="11136" y="10885"/>
                    <a:pt x="10132" y="11099"/>
                  </a:cubicBezTo>
                  <a:cubicBezTo>
                    <a:pt x="8122" y="11526"/>
                    <a:pt x="6092" y="11911"/>
                    <a:pt x="4061" y="12296"/>
                  </a:cubicBezTo>
                  <a:cubicBezTo>
                    <a:pt x="2715" y="12552"/>
                    <a:pt x="1368" y="12787"/>
                    <a:pt x="0" y="13044"/>
                  </a:cubicBezTo>
                  <a:lnTo>
                    <a:pt x="6754" y="13044"/>
                  </a:lnTo>
                  <a:cubicBezTo>
                    <a:pt x="7951" y="12787"/>
                    <a:pt x="9170" y="12552"/>
                    <a:pt x="10367" y="12274"/>
                  </a:cubicBezTo>
                  <a:cubicBezTo>
                    <a:pt x="11371" y="12039"/>
                    <a:pt x="12397" y="11804"/>
                    <a:pt x="13402" y="11526"/>
                  </a:cubicBezTo>
                  <a:cubicBezTo>
                    <a:pt x="14406" y="11248"/>
                    <a:pt x="15432" y="10970"/>
                    <a:pt x="16437" y="10457"/>
                  </a:cubicBezTo>
                  <a:cubicBezTo>
                    <a:pt x="18254" y="9496"/>
                    <a:pt x="20177" y="8705"/>
                    <a:pt x="22080" y="7807"/>
                  </a:cubicBezTo>
                  <a:cubicBezTo>
                    <a:pt x="23020" y="7358"/>
                    <a:pt x="23961" y="6888"/>
                    <a:pt x="24880" y="6354"/>
                  </a:cubicBezTo>
                  <a:cubicBezTo>
                    <a:pt x="25777" y="5862"/>
                    <a:pt x="26675" y="5435"/>
                    <a:pt x="27637" y="5114"/>
                  </a:cubicBezTo>
                  <a:cubicBezTo>
                    <a:pt x="27935" y="5012"/>
                    <a:pt x="28345" y="4981"/>
                    <a:pt x="28799" y="4981"/>
                  </a:cubicBezTo>
                  <a:cubicBezTo>
                    <a:pt x="29492" y="4981"/>
                    <a:pt x="30286" y="5053"/>
                    <a:pt x="30939" y="5053"/>
                  </a:cubicBezTo>
                  <a:cubicBezTo>
                    <a:pt x="31207" y="5053"/>
                    <a:pt x="31451" y="5041"/>
                    <a:pt x="31655" y="5007"/>
                  </a:cubicBezTo>
                  <a:cubicBezTo>
                    <a:pt x="32681" y="4836"/>
                    <a:pt x="31698" y="4024"/>
                    <a:pt x="33643" y="3831"/>
                  </a:cubicBezTo>
                  <a:cubicBezTo>
                    <a:pt x="35674" y="3361"/>
                    <a:pt x="37683" y="2848"/>
                    <a:pt x="39692" y="2357"/>
                  </a:cubicBezTo>
                  <a:cubicBezTo>
                    <a:pt x="41701" y="1886"/>
                    <a:pt x="43710" y="1438"/>
                    <a:pt x="45741" y="1138"/>
                  </a:cubicBezTo>
                  <a:cubicBezTo>
                    <a:pt x="46050" y="1097"/>
                    <a:pt x="46363" y="1080"/>
                    <a:pt x="46678" y="1080"/>
                  </a:cubicBezTo>
                  <a:cubicBezTo>
                    <a:pt x="48320" y="1080"/>
                    <a:pt x="50035" y="1555"/>
                    <a:pt x="51811" y="1609"/>
                  </a:cubicBezTo>
                  <a:cubicBezTo>
                    <a:pt x="52878" y="1663"/>
                    <a:pt x="53943" y="1677"/>
                    <a:pt x="55004" y="1677"/>
                  </a:cubicBezTo>
                  <a:cubicBezTo>
                    <a:pt x="56130" y="1677"/>
                    <a:pt x="57252" y="1662"/>
                    <a:pt x="58370" y="1662"/>
                  </a:cubicBezTo>
                  <a:cubicBezTo>
                    <a:pt x="60315" y="1662"/>
                    <a:pt x="62247" y="1709"/>
                    <a:pt x="64165" y="1972"/>
                  </a:cubicBezTo>
                  <a:cubicBezTo>
                    <a:pt x="68226" y="2506"/>
                    <a:pt x="73784" y="3981"/>
                    <a:pt x="76263" y="4900"/>
                  </a:cubicBezTo>
                  <a:cubicBezTo>
                    <a:pt x="76280" y="4914"/>
                    <a:pt x="76295" y="4921"/>
                    <a:pt x="76309" y="4921"/>
                  </a:cubicBezTo>
                  <a:cubicBezTo>
                    <a:pt x="76420" y="4921"/>
                    <a:pt x="76467" y="4536"/>
                    <a:pt x="76576" y="4536"/>
                  </a:cubicBezTo>
                  <a:cubicBezTo>
                    <a:pt x="76578" y="4536"/>
                    <a:pt x="76581" y="4536"/>
                    <a:pt x="76584" y="4537"/>
                  </a:cubicBezTo>
                  <a:cubicBezTo>
                    <a:pt x="77503" y="4729"/>
                    <a:pt x="78422" y="4922"/>
                    <a:pt x="79319" y="5114"/>
                  </a:cubicBezTo>
                  <a:cubicBezTo>
                    <a:pt x="80324" y="5349"/>
                    <a:pt x="81329" y="5584"/>
                    <a:pt x="82312" y="5862"/>
                  </a:cubicBezTo>
                  <a:cubicBezTo>
                    <a:pt x="84321" y="6375"/>
                    <a:pt x="86287" y="6973"/>
                    <a:pt x="88275" y="7593"/>
                  </a:cubicBezTo>
                  <a:cubicBezTo>
                    <a:pt x="88304" y="7600"/>
                    <a:pt x="88332" y="7603"/>
                    <a:pt x="88360" y="7603"/>
                  </a:cubicBezTo>
                  <a:cubicBezTo>
                    <a:pt x="88521" y="7603"/>
                    <a:pt x="88669" y="7501"/>
                    <a:pt x="88724" y="7337"/>
                  </a:cubicBezTo>
                  <a:cubicBezTo>
                    <a:pt x="88767" y="7144"/>
                    <a:pt x="88660" y="6931"/>
                    <a:pt x="88468" y="6867"/>
                  </a:cubicBezTo>
                  <a:cubicBezTo>
                    <a:pt x="86501" y="6268"/>
                    <a:pt x="84492" y="5670"/>
                    <a:pt x="82483" y="5135"/>
                  </a:cubicBezTo>
                  <a:cubicBezTo>
                    <a:pt x="81478" y="4879"/>
                    <a:pt x="80474" y="4622"/>
                    <a:pt x="79469" y="4409"/>
                  </a:cubicBezTo>
                  <a:cubicBezTo>
                    <a:pt x="78443" y="4173"/>
                    <a:pt x="77438" y="3981"/>
                    <a:pt x="76434" y="3767"/>
                  </a:cubicBezTo>
                  <a:cubicBezTo>
                    <a:pt x="74339" y="3318"/>
                    <a:pt x="72245" y="2784"/>
                    <a:pt x="70150" y="2314"/>
                  </a:cubicBezTo>
                  <a:cubicBezTo>
                    <a:pt x="70022" y="2271"/>
                    <a:pt x="69893" y="2250"/>
                    <a:pt x="69765" y="2228"/>
                  </a:cubicBezTo>
                  <a:cubicBezTo>
                    <a:pt x="67948" y="1801"/>
                    <a:pt x="66110" y="1438"/>
                    <a:pt x="64251" y="1181"/>
                  </a:cubicBezTo>
                  <a:cubicBezTo>
                    <a:pt x="62101" y="882"/>
                    <a:pt x="59946" y="847"/>
                    <a:pt x="57800" y="847"/>
                  </a:cubicBezTo>
                  <a:cubicBezTo>
                    <a:pt x="57145" y="847"/>
                    <a:pt x="56492" y="850"/>
                    <a:pt x="55840" y="850"/>
                  </a:cubicBezTo>
                  <a:cubicBezTo>
                    <a:pt x="54505" y="850"/>
                    <a:pt x="53175" y="837"/>
                    <a:pt x="51854" y="754"/>
                  </a:cubicBezTo>
                  <a:cubicBezTo>
                    <a:pt x="50122" y="754"/>
                    <a:pt x="51234" y="198"/>
                    <a:pt x="50187" y="48"/>
                  </a:cubicBezTo>
                  <a:cubicBezTo>
                    <a:pt x="49955" y="15"/>
                    <a:pt x="49651" y="0"/>
                    <a:pt x="49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 flipH="1">
              <a:off x="3483188" y="4626375"/>
              <a:ext cx="1122700" cy="617525"/>
            </a:xfrm>
            <a:custGeom>
              <a:avLst/>
              <a:gdLst/>
              <a:ahLst/>
              <a:cxnLst/>
              <a:rect l="l" t="t" r="r" b="b"/>
              <a:pathLst>
                <a:path w="44908" h="24701" extrusionOk="0">
                  <a:moveTo>
                    <a:pt x="44624" y="0"/>
                  </a:moveTo>
                  <a:cubicBezTo>
                    <a:pt x="44546" y="0"/>
                    <a:pt x="44462" y="32"/>
                    <a:pt x="44395" y="99"/>
                  </a:cubicBezTo>
                  <a:cubicBezTo>
                    <a:pt x="43646" y="847"/>
                    <a:pt x="42770" y="1403"/>
                    <a:pt x="41830" y="1830"/>
                  </a:cubicBezTo>
                  <a:cubicBezTo>
                    <a:pt x="40889" y="2258"/>
                    <a:pt x="39927" y="2557"/>
                    <a:pt x="38944" y="2814"/>
                  </a:cubicBezTo>
                  <a:cubicBezTo>
                    <a:pt x="38166" y="3033"/>
                    <a:pt x="36907" y="3360"/>
                    <a:pt x="36330" y="3360"/>
                  </a:cubicBezTo>
                  <a:cubicBezTo>
                    <a:pt x="36178" y="3360"/>
                    <a:pt x="36073" y="3337"/>
                    <a:pt x="36037" y="3284"/>
                  </a:cubicBezTo>
                  <a:cubicBezTo>
                    <a:pt x="35033" y="3626"/>
                    <a:pt x="33900" y="4417"/>
                    <a:pt x="32938" y="5037"/>
                  </a:cubicBezTo>
                  <a:cubicBezTo>
                    <a:pt x="30972" y="6276"/>
                    <a:pt x="29561" y="8179"/>
                    <a:pt x="27915" y="9333"/>
                  </a:cubicBezTo>
                  <a:cubicBezTo>
                    <a:pt x="27488" y="9632"/>
                    <a:pt x="27082" y="9888"/>
                    <a:pt x="26633" y="10059"/>
                  </a:cubicBezTo>
                  <a:cubicBezTo>
                    <a:pt x="26184" y="10252"/>
                    <a:pt x="25756" y="10380"/>
                    <a:pt x="25265" y="10487"/>
                  </a:cubicBezTo>
                  <a:cubicBezTo>
                    <a:pt x="24282" y="10701"/>
                    <a:pt x="23277" y="10914"/>
                    <a:pt x="22272" y="11128"/>
                  </a:cubicBezTo>
                  <a:cubicBezTo>
                    <a:pt x="20285" y="11556"/>
                    <a:pt x="18254" y="12026"/>
                    <a:pt x="16224" y="12838"/>
                  </a:cubicBezTo>
                  <a:cubicBezTo>
                    <a:pt x="15219" y="13244"/>
                    <a:pt x="14214" y="13736"/>
                    <a:pt x="13231" y="14334"/>
                  </a:cubicBezTo>
                  <a:cubicBezTo>
                    <a:pt x="13187" y="14358"/>
                    <a:pt x="13137" y="14368"/>
                    <a:pt x="13085" y="14368"/>
                  </a:cubicBezTo>
                  <a:cubicBezTo>
                    <a:pt x="12858" y="14368"/>
                    <a:pt x="12590" y="14185"/>
                    <a:pt x="12590" y="14185"/>
                  </a:cubicBezTo>
                  <a:cubicBezTo>
                    <a:pt x="12462" y="14270"/>
                    <a:pt x="11692" y="15168"/>
                    <a:pt x="11585" y="15253"/>
                  </a:cubicBezTo>
                  <a:cubicBezTo>
                    <a:pt x="11115" y="15595"/>
                    <a:pt x="10901" y="16001"/>
                    <a:pt x="10474" y="16365"/>
                  </a:cubicBezTo>
                  <a:cubicBezTo>
                    <a:pt x="8785" y="17861"/>
                    <a:pt x="7246" y="19443"/>
                    <a:pt x="5622" y="20896"/>
                  </a:cubicBezTo>
                  <a:cubicBezTo>
                    <a:pt x="4831" y="21623"/>
                    <a:pt x="4019" y="22285"/>
                    <a:pt x="3164" y="22884"/>
                  </a:cubicBezTo>
                  <a:cubicBezTo>
                    <a:pt x="2330" y="23461"/>
                    <a:pt x="1347" y="24252"/>
                    <a:pt x="471" y="24487"/>
                  </a:cubicBezTo>
                  <a:cubicBezTo>
                    <a:pt x="236" y="24530"/>
                    <a:pt x="86" y="24594"/>
                    <a:pt x="1" y="24701"/>
                  </a:cubicBezTo>
                  <a:lnTo>
                    <a:pt x="2737" y="24701"/>
                  </a:lnTo>
                  <a:cubicBezTo>
                    <a:pt x="3078" y="24508"/>
                    <a:pt x="3442" y="24295"/>
                    <a:pt x="3784" y="24059"/>
                  </a:cubicBezTo>
                  <a:cubicBezTo>
                    <a:pt x="4746" y="23440"/>
                    <a:pt x="5601" y="22692"/>
                    <a:pt x="6456" y="21943"/>
                  </a:cubicBezTo>
                  <a:cubicBezTo>
                    <a:pt x="8144" y="20447"/>
                    <a:pt x="9683" y="18844"/>
                    <a:pt x="11286" y="17412"/>
                  </a:cubicBezTo>
                  <a:cubicBezTo>
                    <a:pt x="11671" y="17070"/>
                    <a:pt x="12077" y="16728"/>
                    <a:pt x="12504" y="16408"/>
                  </a:cubicBezTo>
                  <a:lnTo>
                    <a:pt x="12804" y="16172"/>
                  </a:lnTo>
                  <a:lnTo>
                    <a:pt x="13124" y="15959"/>
                  </a:lnTo>
                  <a:cubicBezTo>
                    <a:pt x="13338" y="15809"/>
                    <a:pt x="13552" y="15659"/>
                    <a:pt x="13766" y="15531"/>
                  </a:cubicBezTo>
                  <a:cubicBezTo>
                    <a:pt x="14642" y="14975"/>
                    <a:pt x="15561" y="14505"/>
                    <a:pt x="16501" y="14099"/>
                  </a:cubicBezTo>
                  <a:cubicBezTo>
                    <a:pt x="18361" y="13308"/>
                    <a:pt x="20327" y="12795"/>
                    <a:pt x="22315" y="12325"/>
                  </a:cubicBezTo>
                  <a:cubicBezTo>
                    <a:pt x="23298" y="12090"/>
                    <a:pt x="24303" y="11876"/>
                    <a:pt x="25308" y="11620"/>
                  </a:cubicBezTo>
                  <a:cubicBezTo>
                    <a:pt x="25799" y="11513"/>
                    <a:pt x="26569" y="11598"/>
                    <a:pt x="27231" y="11427"/>
                  </a:cubicBezTo>
                  <a:cubicBezTo>
                    <a:pt x="27402" y="11021"/>
                    <a:pt x="27915" y="10551"/>
                    <a:pt x="28407" y="10209"/>
                  </a:cubicBezTo>
                  <a:cubicBezTo>
                    <a:pt x="29347" y="9504"/>
                    <a:pt x="30138" y="8670"/>
                    <a:pt x="30908" y="7901"/>
                  </a:cubicBezTo>
                  <a:cubicBezTo>
                    <a:pt x="31677" y="7131"/>
                    <a:pt x="32468" y="6383"/>
                    <a:pt x="33301" y="5827"/>
                  </a:cubicBezTo>
                  <a:cubicBezTo>
                    <a:pt x="34156" y="5272"/>
                    <a:pt x="35097" y="4844"/>
                    <a:pt x="36059" y="4524"/>
                  </a:cubicBezTo>
                  <a:cubicBezTo>
                    <a:pt x="37021" y="4182"/>
                    <a:pt x="38004" y="3904"/>
                    <a:pt x="39008" y="3583"/>
                  </a:cubicBezTo>
                  <a:cubicBezTo>
                    <a:pt x="39992" y="3284"/>
                    <a:pt x="41017" y="2942"/>
                    <a:pt x="42001" y="2450"/>
                  </a:cubicBezTo>
                  <a:cubicBezTo>
                    <a:pt x="42984" y="1980"/>
                    <a:pt x="43967" y="1339"/>
                    <a:pt x="44758" y="484"/>
                  </a:cubicBezTo>
                  <a:cubicBezTo>
                    <a:pt x="44886" y="356"/>
                    <a:pt x="44908" y="185"/>
                    <a:pt x="44801" y="78"/>
                  </a:cubicBezTo>
                  <a:cubicBezTo>
                    <a:pt x="44760" y="27"/>
                    <a:pt x="44695" y="0"/>
                    <a:pt x="446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 flipH="1">
              <a:off x="4102038" y="4362200"/>
              <a:ext cx="193925" cy="152850"/>
            </a:xfrm>
            <a:custGeom>
              <a:avLst/>
              <a:gdLst/>
              <a:ahLst/>
              <a:cxnLst/>
              <a:rect l="l" t="t" r="r" b="b"/>
              <a:pathLst>
                <a:path w="7757" h="6114" extrusionOk="0">
                  <a:moveTo>
                    <a:pt x="4724" y="1"/>
                  </a:moveTo>
                  <a:cubicBezTo>
                    <a:pt x="3998" y="642"/>
                    <a:pt x="3869" y="1732"/>
                    <a:pt x="3228" y="1924"/>
                  </a:cubicBezTo>
                  <a:cubicBezTo>
                    <a:pt x="3224" y="1925"/>
                    <a:pt x="3219" y="1926"/>
                    <a:pt x="3214" y="1926"/>
                  </a:cubicBezTo>
                  <a:cubicBezTo>
                    <a:pt x="3047" y="1926"/>
                    <a:pt x="2514" y="1282"/>
                    <a:pt x="2359" y="1282"/>
                  </a:cubicBezTo>
                  <a:cubicBezTo>
                    <a:pt x="2356" y="1282"/>
                    <a:pt x="2354" y="1283"/>
                    <a:pt x="2352" y="1283"/>
                  </a:cubicBezTo>
                  <a:cubicBezTo>
                    <a:pt x="2223" y="1304"/>
                    <a:pt x="2758" y="2245"/>
                    <a:pt x="2608" y="2266"/>
                  </a:cubicBezTo>
                  <a:cubicBezTo>
                    <a:pt x="2589" y="2268"/>
                    <a:pt x="2571" y="2269"/>
                    <a:pt x="2553" y="2269"/>
                  </a:cubicBezTo>
                  <a:cubicBezTo>
                    <a:pt x="2222" y="2269"/>
                    <a:pt x="2336" y="1918"/>
                    <a:pt x="2058" y="1918"/>
                  </a:cubicBezTo>
                  <a:cubicBezTo>
                    <a:pt x="2037" y="1918"/>
                    <a:pt x="2014" y="1920"/>
                    <a:pt x="1988" y="1924"/>
                  </a:cubicBezTo>
                  <a:cubicBezTo>
                    <a:pt x="1390" y="2052"/>
                    <a:pt x="65" y="2202"/>
                    <a:pt x="43" y="3036"/>
                  </a:cubicBezTo>
                  <a:cubicBezTo>
                    <a:pt x="1" y="4681"/>
                    <a:pt x="2138" y="4852"/>
                    <a:pt x="2822" y="4981"/>
                  </a:cubicBezTo>
                  <a:cubicBezTo>
                    <a:pt x="2993" y="5023"/>
                    <a:pt x="2886" y="6071"/>
                    <a:pt x="3121" y="6113"/>
                  </a:cubicBezTo>
                  <a:cubicBezTo>
                    <a:pt x="3123" y="6114"/>
                    <a:pt x="3125" y="6114"/>
                    <a:pt x="3127" y="6114"/>
                  </a:cubicBezTo>
                  <a:cubicBezTo>
                    <a:pt x="3323" y="6114"/>
                    <a:pt x="3839" y="5130"/>
                    <a:pt x="4076" y="5130"/>
                  </a:cubicBezTo>
                  <a:cubicBezTo>
                    <a:pt x="4078" y="5130"/>
                    <a:pt x="4081" y="5130"/>
                    <a:pt x="4083" y="5130"/>
                  </a:cubicBezTo>
                  <a:cubicBezTo>
                    <a:pt x="5023" y="5237"/>
                    <a:pt x="6092" y="5387"/>
                    <a:pt x="6584" y="5814"/>
                  </a:cubicBezTo>
                  <a:cubicBezTo>
                    <a:pt x="6456" y="5066"/>
                    <a:pt x="6199" y="4788"/>
                    <a:pt x="6391" y="4062"/>
                  </a:cubicBezTo>
                  <a:cubicBezTo>
                    <a:pt x="6669" y="3057"/>
                    <a:pt x="6691" y="3271"/>
                    <a:pt x="7631" y="2694"/>
                  </a:cubicBezTo>
                  <a:cubicBezTo>
                    <a:pt x="7757" y="2614"/>
                    <a:pt x="7737" y="2590"/>
                    <a:pt x="7635" y="2590"/>
                  </a:cubicBezTo>
                  <a:cubicBezTo>
                    <a:pt x="7490" y="2590"/>
                    <a:pt x="7178" y="2637"/>
                    <a:pt x="6876" y="2637"/>
                  </a:cubicBezTo>
                  <a:cubicBezTo>
                    <a:pt x="6594" y="2637"/>
                    <a:pt x="6320" y="2596"/>
                    <a:pt x="6199" y="2437"/>
                  </a:cubicBezTo>
                  <a:cubicBezTo>
                    <a:pt x="5964" y="2095"/>
                    <a:pt x="4917" y="1689"/>
                    <a:pt x="4724" y="1475"/>
                  </a:cubicBezTo>
                  <a:lnTo>
                    <a:pt x="47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 flipH="1">
              <a:off x="4278838" y="4389975"/>
              <a:ext cx="97800" cy="60500"/>
            </a:xfrm>
            <a:custGeom>
              <a:avLst/>
              <a:gdLst/>
              <a:ahLst/>
              <a:cxnLst/>
              <a:rect l="l" t="t" r="r" b="b"/>
              <a:pathLst>
                <a:path w="3912" h="2420" extrusionOk="0">
                  <a:moveTo>
                    <a:pt x="150" y="1"/>
                  </a:moveTo>
                  <a:lnTo>
                    <a:pt x="0" y="151"/>
                  </a:lnTo>
                  <a:cubicBezTo>
                    <a:pt x="235" y="450"/>
                    <a:pt x="492" y="728"/>
                    <a:pt x="770" y="984"/>
                  </a:cubicBezTo>
                  <a:cubicBezTo>
                    <a:pt x="1069" y="1241"/>
                    <a:pt x="1389" y="1454"/>
                    <a:pt x="1710" y="1647"/>
                  </a:cubicBezTo>
                  <a:cubicBezTo>
                    <a:pt x="1881" y="1732"/>
                    <a:pt x="2052" y="1818"/>
                    <a:pt x="2223" y="1882"/>
                  </a:cubicBezTo>
                  <a:cubicBezTo>
                    <a:pt x="2394" y="1967"/>
                    <a:pt x="2586" y="2032"/>
                    <a:pt x="2736" y="2096"/>
                  </a:cubicBezTo>
                  <a:cubicBezTo>
                    <a:pt x="2907" y="2160"/>
                    <a:pt x="3078" y="2224"/>
                    <a:pt x="3270" y="2309"/>
                  </a:cubicBezTo>
                  <a:cubicBezTo>
                    <a:pt x="3423" y="2347"/>
                    <a:pt x="3609" y="2420"/>
                    <a:pt x="3830" y="2420"/>
                  </a:cubicBezTo>
                  <a:cubicBezTo>
                    <a:pt x="3857" y="2420"/>
                    <a:pt x="3884" y="2419"/>
                    <a:pt x="3912" y="2416"/>
                  </a:cubicBezTo>
                  <a:lnTo>
                    <a:pt x="3847" y="1775"/>
                  </a:lnTo>
                  <a:cubicBezTo>
                    <a:pt x="3819" y="1781"/>
                    <a:pt x="3787" y="1783"/>
                    <a:pt x="3753" y="1783"/>
                  </a:cubicBezTo>
                  <a:cubicBezTo>
                    <a:pt x="3659" y="1783"/>
                    <a:pt x="3545" y="1764"/>
                    <a:pt x="3420" y="1732"/>
                  </a:cubicBezTo>
                  <a:cubicBezTo>
                    <a:pt x="3249" y="1690"/>
                    <a:pt x="3078" y="1625"/>
                    <a:pt x="2907" y="1583"/>
                  </a:cubicBezTo>
                  <a:cubicBezTo>
                    <a:pt x="2715" y="1519"/>
                    <a:pt x="2544" y="1476"/>
                    <a:pt x="2394" y="1433"/>
                  </a:cubicBezTo>
                  <a:cubicBezTo>
                    <a:pt x="2223" y="1369"/>
                    <a:pt x="2052" y="1305"/>
                    <a:pt x="1881" y="1241"/>
                  </a:cubicBezTo>
                  <a:cubicBezTo>
                    <a:pt x="1240" y="963"/>
                    <a:pt x="663" y="535"/>
                    <a:pt x="1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 flipH="1">
              <a:off x="4278838" y="4389975"/>
              <a:ext cx="94075" cy="60425"/>
            </a:xfrm>
            <a:custGeom>
              <a:avLst/>
              <a:gdLst/>
              <a:ahLst/>
              <a:cxnLst/>
              <a:rect l="l" t="t" r="r" b="b"/>
              <a:pathLst>
                <a:path w="3763" h="2417" extrusionOk="0">
                  <a:moveTo>
                    <a:pt x="1" y="1"/>
                  </a:moveTo>
                  <a:lnTo>
                    <a:pt x="1" y="1"/>
                  </a:lnTo>
                  <a:cubicBezTo>
                    <a:pt x="428" y="578"/>
                    <a:pt x="941" y="1048"/>
                    <a:pt x="1518" y="1390"/>
                  </a:cubicBezTo>
                  <a:cubicBezTo>
                    <a:pt x="1689" y="1476"/>
                    <a:pt x="1839" y="1540"/>
                    <a:pt x="2010" y="1625"/>
                  </a:cubicBezTo>
                  <a:cubicBezTo>
                    <a:pt x="2160" y="1690"/>
                    <a:pt x="2309" y="1754"/>
                    <a:pt x="2501" y="1839"/>
                  </a:cubicBezTo>
                  <a:cubicBezTo>
                    <a:pt x="2672" y="1925"/>
                    <a:pt x="2843" y="1989"/>
                    <a:pt x="2993" y="2053"/>
                  </a:cubicBezTo>
                  <a:cubicBezTo>
                    <a:pt x="3143" y="2117"/>
                    <a:pt x="3292" y="2160"/>
                    <a:pt x="3421" y="2160"/>
                  </a:cubicBezTo>
                  <a:lnTo>
                    <a:pt x="3399" y="2395"/>
                  </a:lnTo>
                  <a:cubicBezTo>
                    <a:pt x="3506" y="2416"/>
                    <a:pt x="3634" y="2416"/>
                    <a:pt x="3763" y="2416"/>
                  </a:cubicBezTo>
                  <a:lnTo>
                    <a:pt x="3698" y="1775"/>
                  </a:lnTo>
                  <a:cubicBezTo>
                    <a:pt x="3670" y="1781"/>
                    <a:pt x="3638" y="1783"/>
                    <a:pt x="3604" y="1783"/>
                  </a:cubicBezTo>
                  <a:cubicBezTo>
                    <a:pt x="3510" y="1783"/>
                    <a:pt x="3396" y="1764"/>
                    <a:pt x="3271" y="1732"/>
                  </a:cubicBezTo>
                  <a:cubicBezTo>
                    <a:pt x="3100" y="1690"/>
                    <a:pt x="2929" y="1625"/>
                    <a:pt x="2758" y="1583"/>
                  </a:cubicBezTo>
                  <a:cubicBezTo>
                    <a:pt x="2566" y="1519"/>
                    <a:pt x="2395" y="1476"/>
                    <a:pt x="2245" y="1433"/>
                  </a:cubicBezTo>
                  <a:cubicBezTo>
                    <a:pt x="2074" y="1369"/>
                    <a:pt x="1903" y="1305"/>
                    <a:pt x="1732" y="1241"/>
                  </a:cubicBezTo>
                  <a:cubicBezTo>
                    <a:pt x="1091" y="963"/>
                    <a:pt x="514" y="535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 flipH="1">
              <a:off x="4246238" y="4410300"/>
              <a:ext cx="50250" cy="71625"/>
            </a:xfrm>
            <a:custGeom>
              <a:avLst/>
              <a:gdLst/>
              <a:ahLst/>
              <a:cxnLst/>
              <a:rect l="l" t="t" r="r" b="b"/>
              <a:pathLst>
                <a:path w="2010" h="2865" extrusionOk="0">
                  <a:moveTo>
                    <a:pt x="1774" y="0"/>
                  </a:moveTo>
                  <a:lnTo>
                    <a:pt x="1774" y="0"/>
                  </a:lnTo>
                  <a:cubicBezTo>
                    <a:pt x="1133" y="107"/>
                    <a:pt x="64" y="299"/>
                    <a:pt x="22" y="1069"/>
                  </a:cubicBezTo>
                  <a:cubicBezTo>
                    <a:pt x="0" y="2266"/>
                    <a:pt x="1112" y="2693"/>
                    <a:pt x="2009" y="2864"/>
                  </a:cubicBezTo>
                  <a:cubicBezTo>
                    <a:pt x="1732" y="2138"/>
                    <a:pt x="1625" y="1283"/>
                    <a:pt x="1710" y="406"/>
                  </a:cubicBezTo>
                  <a:cubicBezTo>
                    <a:pt x="1732" y="278"/>
                    <a:pt x="1753" y="128"/>
                    <a:pt x="1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 flipH="1">
              <a:off x="4252113" y="4410300"/>
              <a:ext cx="43850" cy="31550"/>
            </a:xfrm>
            <a:custGeom>
              <a:avLst/>
              <a:gdLst/>
              <a:ahLst/>
              <a:cxnLst/>
              <a:rect l="l" t="t" r="r" b="b"/>
              <a:pathLst>
                <a:path w="1754" h="1262" extrusionOk="0">
                  <a:moveTo>
                    <a:pt x="1753" y="0"/>
                  </a:moveTo>
                  <a:lnTo>
                    <a:pt x="1753" y="0"/>
                  </a:lnTo>
                  <a:cubicBezTo>
                    <a:pt x="1112" y="107"/>
                    <a:pt x="43" y="299"/>
                    <a:pt x="1" y="1069"/>
                  </a:cubicBezTo>
                  <a:cubicBezTo>
                    <a:pt x="1" y="1133"/>
                    <a:pt x="1" y="1197"/>
                    <a:pt x="22" y="1261"/>
                  </a:cubicBezTo>
                  <a:cubicBezTo>
                    <a:pt x="236" y="706"/>
                    <a:pt x="1112" y="535"/>
                    <a:pt x="1689" y="428"/>
                  </a:cubicBezTo>
                  <a:cubicBezTo>
                    <a:pt x="1689" y="428"/>
                    <a:pt x="1689" y="406"/>
                    <a:pt x="1689" y="406"/>
                  </a:cubicBezTo>
                  <a:cubicBezTo>
                    <a:pt x="1711" y="278"/>
                    <a:pt x="1732" y="128"/>
                    <a:pt x="17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 flipH="1">
              <a:off x="4246238" y="4426850"/>
              <a:ext cx="10175" cy="55075"/>
            </a:xfrm>
            <a:custGeom>
              <a:avLst/>
              <a:gdLst/>
              <a:ahLst/>
              <a:cxnLst/>
              <a:rect l="l" t="t" r="r" b="b"/>
              <a:pathLst>
                <a:path w="407" h="2203" extrusionOk="0">
                  <a:moveTo>
                    <a:pt x="86" y="1"/>
                  </a:moveTo>
                  <a:cubicBezTo>
                    <a:pt x="84" y="35"/>
                    <a:pt x="82" y="69"/>
                    <a:pt x="81" y="103"/>
                  </a:cubicBezTo>
                  <a:lnTo>
                    <a:pt x="81" y="103"/>
                  </a:lnTo>
                  <a:cubicBezTo>
                    <a:pt x="86" y="70"/>
                    <a:pt x="86" y="39"/>
                    <a:pt x="86" y="1"/>
                  </a:cubicBezTo>
                  <a:close/>
                  <a:moveTo>
                    <a:pt x="81" y="103"/>
                  </a:moveTo>
                  <a:cubicBezTo>
                    <a:pt x="78" y="124"/>
                    <a:pt x="73" y="146"/>
                    <a:pt x="64" y="172"/>
                  </a:cubicBezTo>
                  <a:cubicBezTo>
                    <a:pt x="0" y="877"/>
                    <a:pt x="43" y="1540"/>
                    <a:pt x="214" y="2160"/>
                  </a:cubicBezTo>
                  <a:cubicBezTo>
                    <a:pt x="278" y="2181"/>
                    <a:pt x="342" y="2202"/>
                    <a:pt x="406" y="2202"/>
                  </a:cubicBezTo>
                  <a:cubicBezTo>
                    <a:pt x="161" y="1568"/>
                    <a:pt x="53" y="856"/>
                    <a:pt x="81" y="103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 flipH="1">
              <a:off x="4062413" y="4450775"/>
              <a:ext cx="158750" cy="222025"/>
            </a:xfrm>
            <a:custGeom>
              <a:avLst/>
              <a:gdLst/>
              <a:ahLst/>
              <a:cxnLst/>
              <a:rect l="l" t="t" r="r" b="b"/>
              <a:pathLst>
                <a:path w="6350" h="8881" extrusionOk="0">
                  <a:moveTo>
                    <a:pt x="2299" y="1"/>
                  </a:moveTo>
                  <a:cubicBezTo>
                    <a:pt x="2240" y="1"/>
                    <a:pt x="2179" y="23"/>
                    <a:pt x="2117" y="70"/>
                  </a:cubicBezTo>
                  <a:cubicBezTo>
                    <a:pt x="770" y="1117"/>
                    <a:pt x="1" y="4943"/>
                    <a:pt x="835" y="6482"/>
                  </a:cubicBezTo>
                  <a:cubicBezTo>
                    <a:pt x="1269" y="7242"/>
                    <a:pt x="2840" y="8880"/>
                    <a:pt x="4151" y="8880"/>
                  </a:cubicBezTo>
                  <a:cubicBezTo>
                    <a:pt x="4647" y="8880"/>
                    <a:pt x="5105" y="8646"/>
                    <a:pt x="5451" y="8042"/>
                  </a:cubicBezTo>
                  <a:cubicBezTo>
                    <a:pt x="6349" y="6482"/>
                    <a:pt x="4682" y="5734"/>
                    <a:pt x="4019" y="4601"/>
                  </a:cubicBezTo>
                  <a:cubicBezTo>
                    <a:pt x="3563" y="3767"/>
                    <a:pt x="3069" y="1"/>
                    <a:pt x="2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 flipH="1">
              <a:off x="3974263" y="4224350"/>
              <a:ext cx="192925" cy="172275"/>
            </a:xfrm>
            <a:custGeom>
              <a:avLst/>
              <a:gdLst/>
              <a:ahLst/>
              <a:cxnLst/>
              <a:rect l="l" t="t" r="r" b="b"/>
              <a:pathLst>
                <a:path w="7717" h="6891" extrusionOk="0">
                  <a:moveTo>
                    <a:pt x="4651" y="0"/>
                  </a:moveTo>
                  <a:cubicBezTo>
                    <a:pt x="3219" y="0"/>
                    <a:pt x="2237" y="1083"/>
                    <a:pt x="1604" y="2330"/>
                  </a:cubicBezTo>
                  <a:cubicBezTo>
                    <a:pt x="1176" y="3163"/>
                    <a:pt x="1134" y="4125"/>
                    <a:pt x="792" y="4980"/>
                  </a:cubicBezTo>
                  <a:cubicBezTo>
                    <a:pt x="578" y="5557"/>
                    <a:pt x="1" y="6049"/>
                    <a:pt x="514" y="6583"/>
                  </a:cubicBezTo>
                  <a:cubicBezTo>
                    <a:pt x="715" y="6803"/>
                    <a:pt x="1020" y="6890"/>
                    <a:pt x="1377" y="6890"/>
                  </a:cubicBezTo>
                  <a:cubicBezTo>
                    <a:pt x="2236" y="6890"/>
                    <a:pt x="3399" y="6390"/>
                    <a:pt x="4169" y="6027"/>
                  </a:cubicBezTo>
                  <a:cubicBezTo>
                    <a:pt x="4404" y="5899"/>
                    <a:pt x="4596" y="5814"/>
                    <a:pt x="4746" y="5728"/>
                  </a:cubicBezTo>
                  <a:cubicBezTo>
                    <a:pt x="5836" y="5173"/>
                    <a:pt x="7332" y="4147"/>
                    <a:pt x="7524" y="2736"/>
                  </a:cubicBezTo>
                  <a:cubicBezTo>
                    <a:pt x="7717" y="1133"/>
                    <a:pt x="6370" y="192"/>
                    <a:pt x="5002" y="21"/>
                  </a:cubicBezTo>
                  <a:cubicBezTo>
                    <a:pt x="4882" y="7"/>
                    <a:pt x="4766" y="0"/>
                    <a:pt x="46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 flipH="1">
              <a:off x="3927238" y="4405125"/>
              <a:ext cx="265600" cy="186450"/>
            </a:xfrm>
            <a:custGeom>
              <a:avLst/>
              <a:gdLst/>
              <a:ahLst/>
              <a:cxnLst/>
              <a:rect l="l" t="t" r="r" b="b"/>
              <a:pathLst>
                <a:path w="10624" h="7458" extrusionOk="0">
                  <a:moveTo>
                    <a:pt x="4848" y="0"/>
                  </a:moveTo>
                  <a:cubicBezTo>
                    <a:pt x="4742" y="0"/>
                    <a:pt x="4637" y="5"/>
                    <a:pt x="4532" y="15"/>
                  </a:cubicBezTo>
                  <a:cubicBezTo>
                    <a:pt x="3502" y="107"/>
                    <a:pt x="2583" y="431"/>
                    <a:pt x="1655" y="431"/>
                  </a:cubicBezTo>
                  <a:cubicBezTo>
                    <a:pt x="1292" y="431"/>
                    <a:pt x="929" y="382"/>
                    <a:pt x="557" y="250"/>
                  </a:cubicBezTo>
                  <a:lnTo>
                    <a:pt x="407" y="442"/>
                  </a:lnTo>
                  <a:cubicBezTo>
                    <a:pt x="1" y="1746"/>
                    <a:pt x="1540" y="2302"/>
                    <a:pt x="2160" y="3264"/>
                  </a:cubicBezTo>
                  <a:cubicBezTo>
                    <a:pt x="3143" y="4760"/>
                    <a:pt x="3463" y="6427"/>
                    <a:pt x="5259" y="7196"/>
                  </a:cubicBezTo>
                  <a:cubicBezTo>
                    <a:pt x="5632" y="7363"/>
                    <a:pt x="6000" y="7458"/>
                    <a:pt x="6361" y="7458"/>
                  </a:cubicBezTo>
                  <a:cubicBezTo>
                    <a:pt x="6788" y="7458"/>
                    <a:pt x="7205" y="7326"/>
                    <a:pt x="7610" y="7026"/>
                  </a:cubicBezTo>
                  <a:cubicBezTo>
                    <a:pt x="8208" y="6598"/>
                    <a:pt x="9213" y="5978"/>
                    <a:pt x="9662" y="5380"/>
                  </a:cubicBezTo>
                  <a:cubicBezTo>
                    <a:pt x="10624" y="4076"/>
                    <a:pt x="9769" y="2986"/>
                    <a:pt x="8850" y="2024"/>
                  </a:cubicBezTo>
                  <a:cubicBezTo>
                    <a:pt x="7831" y="965"/>
                    <a:pt x="6346" y="0"/>
                    <a:pt x="4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 flipH="1">
              <a:off x="4176238" y="4379800"/>
              <a:ext cx="87125" cy="146850"/>
            </a:xfrm>
            <a:custGeom>
              <a:avLst/>
              <a:gdLst/>
              <a:ahLst/>
              <a:cxnLst/>
              <a:rect l="l" t="t" r="r" b="b"/>
              <a:pathLst>
                <a:path w="3485" h="5874" extrusionOk="0">
                  <a:moveTo>
                    <a:pt x="1807" y="1"/>
                  </a:moveTo>
                  <a:cubicBezTo>
                    <a:pt x="1167" y="1"/>
                    <a:pt x="261" y="1375"/>
                    <a:pt x="107" y="2845"/>
                  </a:cubicBezTo>
                  <a:cubicBezTo>
                    <a:pt x="0" y="3806"/>
                    <a:pt x="642" y="5409"/>
                    <a:pt x="1497" y="5837"/>
                  </a:cubicBezTo>
                  <a:cubicBezTo>
                    <a:pt x="1543" y="5862"/>
                    <a:pt x="1590" y="5873"/>
                    <a:pt x="1636" y="5873"/>
                  </a:cubicBezTo>
                  <a:cubicBezTo>
                    <a:pt x="2391" y="5873"/>
                    <a:pt x="3052" y="2753"/>
                    <a:pt x="3313" y="1947"/>
                  </a:cubicBezTo>
                  <a:cubicBezTo>
                    <a:pt x="3484" y="1455"/>
                    <a:pt x="2822" y="1327"/>
                    <a:pt x="2223" y="280"/>
                  </a:cubicBezTo>
                  <a:cubicBezTo>
                    <a:pt x="2112" y="87"/>
                    <a:pt x="1968" y="1"/>
                    <a:pt x="18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 flipH="1">
              <a:off x="4124413" y="4246225"/>
              <a:ext cx="92775" cy="164100"/>
            </a:xfrm>
            <a:custGeom>
              <a:avLst/>
              <a:gdLst/>
              <a:ahLst/>
              <a:cxnLst/>
              <a:rect l="l" t="t" r="r" b="b"/>
              <a:pathLst>
                <a:path w="3711" h="6564" extrusionOk="0">
                  <a:moveTo>
                    <a:pt x="2672" y="0"/>
                  </a:moveTo>
                  <a:cubicBezTo>
                    <a:pt x="1771" y="0"/>
                    <a:pt x="0" y="638"/>
                    <a:pt x="98" y="3635"/>
                  </a:cubicBezTo>
                  <a:cubicBezTo>
                    <a:pt x="120" y="4337"/>
                    <a:pt x="903" y="6563"/>
                    <a:pt x="1690" y="6563"/>
                  </a:cubicBezTo>
                  <a:cubicBezTo>
                    <a:pt x="1694" y="6563"/>
                    <a:pt x="1698" y="6563"/>
                    <a:pt x="1702" y="6563"/>
                  </a:cubicBezTo>
                  <a:cubicBezTo>
                    <a:pt x="1702" y="5665"/>
                    <a:pt x="3711" y="1156"/>
                    <a:pt x="3176" y="130"/>
                  </a:cubicBezTo>
                  <a:cubicBezTo>
                    <a:pt x="3141" y="60"/>
                    <a:pt x="2947" y="0"/>
                    <a:pt x="26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 flipH="1">
              <a:off x="4104113" y="4361125"/>
              <a:ext cx="62000" cy="59875"/>
            </a:xfrm>
            <a:custGeom>
              <a:avLst/>
              <a:gdLst/>
              <a:ahLst/>
              <a:cxnLst/>
              <a:rect l="l" t="t" r="r" b="b"/>
              <a:pathLst>
                <a:path w="2480" h="2395" extrusionOk="0">
                  <a:moveTo>
                    <a:pt x="2480" y="1"/>
                  </a:moveTo>
                  <a:cubicBezTo>
                    <a:pt x="2031" y="300"/>
                    <a:pt x="1561" y="621"/>
                    <a:pt x="1133" y="963"/>
                  </a:cubicBezTo>
                  <a:cubicBezTo>
                    <a:pt x="898" y="1155"/>
                    <a:pt x="684" y="1326"/>
                    <a:pt x="492" y="1561"/>
                  </a:cubicBezTo>
                  <a:cubicBezTo>
                    <a:pt x="300" y="1796"/>
                    <a:pt x="107" y="2074"/>
                    <a:pt x="0" y="2373"/>
                  </a:cubicBezTo>
                  <a:lnTo>
                    <a:pt x="22" y="2395"/>
                  </a:lnTo>
                  <a:cubicBezTo>
                    <a:pt x="236" y="2181"/>
                    <a:pt x="428" y="1967"/>
                    <a:pt x="620" y="1775"/>
                  </a:cubicBezTo>
                  <a:cubicBezTo>
                    <a:pt x="834" y="1582"/>
                    <a:pt x="1005" y="1347"/>
                    <a:pt x="1219" y="1155"/>
                  </a:cubicBezTo>
                  <a:cubicBezTo>
                    <a:pt x="1625" y="770"/>
                    <a:pt x="2074" y="407"/>
                    <a:pt x="2480" y="22"/>
                  </a:cubicBezTo>
                  <a:lnTo>
                    <a:pt x="24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 flipH="1">
              <a:off x="4095563" y="4387325"/>
              <a:ext cx="67350" cy="37425"/>
            </a:xfrm>
            <a:custGeom>
              <a:avLst/>
              <a:gdLst/>
              <a:ahLst/>
              <a:cxnLst/>
              <a:rect l="l" t="t" r="r" b="b"/>
              <a:pathLst>
                <a:path w="2694" h="1497" extrusionOk="0">
                  <a:moveTo>
                    <a:pt x="2694" y="0"/>
                  </a:moveTo>
                  <a:cubicBezTo>
                    <a:pt x="2224" y="214"/>
                    <a:pt x="1753" y="321"/>
                    <a:pt x="1283" y="492"/>
                  </a:cubicBezTo>
                  <a:cubicBezTo>
                    <a:pt x="1048" y="577"/>
                    <a:pt x="813" y="641"/>
                    <a:pt x="578" y="812"/>
                  </a:cubicBezTo>
                  <a:cubicBezTo>
                    <a:pt x="364" y="983"/>
                    <a:pt x="150" y="1197"/>
                    <a:pt x="1" y="1475"/>
                  </a:cubicBezTo>
                  <a:lnTo>
                    <a:pt x="22" y="1496"/>
                  </a:lnTo>
                  <a:cubicBezTo>
                    <a:pt x="236" y="1325"/>
                    <a:pt x="450" y="1197"/>
                    <a:pt x="663" y="1069"/>
                  </a:cubicBezTo>
                  <a:cubicBezTo>
                    <a:pt x="877" y="962"/>
                    <a:pt x="1091" y="812"/>
                    <a:pt x="1326" y="705"/>
                  </a:cubicBezTo>
                  <a:cubicBezTo>
                    <a:pt x="1775" y="492"/>
                    <a:pt x="2245" y="321"/>
                    <a:pt x="2694" y="43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 flipH="1">
              <a:off x="4090213" y="4410750"/>
              <a:ext cx="74300" cy="15600"/>
            </a:xfrm>
            <a:custGeom>
              <a:avLst/>
              <a:gdLst/>
              <a:ahLst/>
              <a:cxnLst/>
              <a:rect l="l" t="t" r="r" b="b"/>
              <a:pathLst>
                <a:path w="2972" h="624" extrusionOk="0">
                  <a:moveTo>
                    <a:pt x="1630" y="1"/>
                  </a:moveTo>
                  <a:cubicBezTo>
                    <a:pt x="1586" y="1"/>
                    <a:pt x="1541" y="2"/>
                    <a:pt x="1497" y="4"/>
                  </a:cubicBezTo>
                  <a:cubicBezTo>
                    <a:pt x="1240" y="4"/>
                    <a:pt x="984" y="4"/>
                    <a:pt x="727" y="110"/>
                  </a:cubicBezTo>
                  <a:cubicBezTo>
                    <a:pt x="471" y="196"/>
                    <a:pt x="214" y="346"/>
                    <a:pt x="1" y="581"/>
                  </a:cubicBezTo>
                  <a:lnTo>
                    <a:pt x="22" y="623"/>
                  </a:lnTo>
                  <a:cubicBezTo>
                    <a:pt x="278" y="517"/>
                    <a:pt x="514" y="452"/>
                    <a:pt x="749" y="388"/>
                  </a:cubicBezTo>
                  <a:cubicBezTo>
                    <a:pt x="984" y="346"/>
                    <a:pt x="1240" y="260"/>
                    <a:pt x="1475" y="239"/>
                  </a:cubicBezTo>
                  <a:cubicBezTo>
                    <a:pt x="1686" y="211"/>
                    <a:pt x="1901" y="203"/>
                    <a:pt x="2116" y="203"/>
                  </a:cubicBezTo>
                  <a:cubicBezTo>
                    <a:pt x="2403" y="203"/>
                    <a:pt x="2691" y="217"/>
                    <a:pt x="2972" y="217"/>
                  </a:cubicBezTo>
                  <a:lnTo>
                    <a:pt x="2972" y="196"/>
                  </a:lnTo>
                  <a:cubicBezTo>
                    <a:pt x="2542" y="98"/>
                    <a:pt x="2095" y="1"/>
                    <a:pt x="16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 flipH="1">
              <a:off x="4091813" y="4430600"/>
              <a:ext cx="72700" cy="52925"/>
            </a:xfrm>
            <a:custGeom>
              <a:avLst/>
              <a:gdLst/>
              <a:ahLst/>
              <a:cxnLst/>
              <a:rect l="l" t="t" r="r" b="b"/>
              <a:pathLst>
                <a:path w="2908" h="2117" extrusionOk="0">
                  <a:moveTo>
                    <a:pt x="22" y="0"/>
                  </a:moveTo>
                  <a:lnTo>
                    <a:pt x="1" y="43"/>
                  </a:lnTo>
                  <a:cubicBezTo>
                    <a:pt x="214" y="278"/>
                    <a:pt x="407" y="492"/>
                    <a:pt x="620" y="727"/>
                  </a:cubicBezTo>
                  <a:cubicBezTo>
                    <a:pt x="834" y="941"/>
                    <a:pt x="1091" y="1133"/>
                    <a:pt x="1326" y="1326"/>
                  </a:cubicBezTo>
                  <a:cubicBezTo>
                    <a:pt x="1796" y="1689"/>
                    <a:pt x="2309" y="2031"/>
                    <a:pt x="2907" y="2116"/>
                  </a:cubicBezTo>
                  <a:lnTo>
                    <a:pt x="2907" y="2074"/>
                  </a:lnTo>
                  <a:cubicBezTo>
                    <a:pt x="2352" y="1903"/>
                    <a:pt x="1882" y="1539"/>
                    <a:pt x="1433" y="1112"/>
                  </a:cubicBezTo>
                  <a:cubicBezTo>
                    <a:pt x="1219" y="898"/>
                    <a:pt x="1027" y="663"/>
                    <a:pt x="791" y="471"/>
                  </a:cubicBezTo>
                  <a:cubicBezTo>
                    <a:pt x="556" y="278"/>
                    <a:pt x="300" y="107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 flipH="1">
              <a:off x="4114263" y="4437550"/>
              <a:ext cx="56125" cy="77500"/>
            </a:xfrm>
            <a:custGeom>
              <a:avLst/>
              <a:gdLst/>
              <a:ahLst/>
              <a:cxnLst/>
              <a:rect l="l" t="t" r="r" b="b"/>
              <a:pathLst>
                <a:path w="2245" h="3100" extrusionOk="0">
                  <a:moveTo>
                    <a:pt x="0" y="0"/>
                  </a:moveTo>
                  <a:lnTo>
                    <a:pt x="0" y="43"/>
                  </a:lnTo>
                  <a:cubicBezTo>
                    <a:pt x="43" y="64"/>
                    <a:pt x="86" y="150"/>
                    <a:pt x="129" y="235"/>
                  </a:cubicBezTo>
                  <a:cubicBezTo>
                    <a:pt x="150" y="299"/>
                    <a:pt x="193" y="385"/>
                    <a:pt x="214" y="470"/>
                  </a:cubicBezTo>
                  <a:lnTo>
                    <a:pt x="407" y="941"/>
                  </a:lnTo>
                  <a:cubicBezTo>
                    <a:pt x="535" y="1261"/>
                    <a:pt x="727" y="1561"/>
                    <a:pt x="898" y="1838"/>
                  </a:cubicBezTo>
                  <a:cubicBezTo>
                    <a:pt x="1048" y="2138"/>
                    <a:pt x="1219" y="2437"/>
                    <a:pt x="1433" y="2672"/>
                  </a:cubicBezTo>
                  <a:cubicBezTo>
                    <a:pt x="1668" y="2907"/>
                    <a:pt x="1946" y="3078"/>
                    <a:pt x="2245" y="3099"/>
                  </a:cubicBezTo>
                  <a:lnTo>
                    <a:pt x="2245" y="3078"/>
                  </a:lnTo>
                  <a:cubicBezTo>
                    <a:pt x="1967" y="2993"/>
                    <a:pt x="1710" y="2822"/>
                    <a:pt x="1539" y="2565"/>
                  </a:cubicBezTo>
                  <a:cubicBezTo>
                    <a:pt x="1347" y="2309"/>
                    <a:pt x="1197" y="2009"/>
                    <a:pt x="1048" y="1689"/>
                  </a:cubicBezTo>
                  <a:cubicBezTo>
                    <a:pt x="898" y="1390"/>
                    <a:pt x="791" y="1069"/>
                    <a:pt x="620" y="770"/>
                  </a:cubicBezTo>
                  <a:cubicBezTo>
                    <a:pt x="535" y="620"/>
                    <a:pt x="449" y="470"/>
                    <a:pt x="364" y="342"/>
                  </a:cubicBezTo>
                  <a:cubicBezTo>
                    <a:pt x="300" y="278"/>
                    <a:pt x="257" y="193"/>
                    <a:pt x="214" y="129"/>
                  </a:cubicBezTo>
                  <a:cubicBezTo>
                    <a:pt x="150" y="86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 flipH="1">
              <a:off x="4144188" y="4437000"/>
              <a:ext cx="28875" cy="91950"/>
            </a:xfrm>
            <a:custGeom>
              <a:avLst/>
              <a:gdLst/>
              <a:ahLst/>
              <a:cxnLst/>
              <a:rect l="l" t="t" r="r" b="b"/>
              <a:pathLst>
                <a:path w="1155" h="3678" extrusionOk="0">
                  <a:moveTo>
                    <a:pt x="43" y="1"/>
                  </a:moveTo>
                  <a:cubicBezTo>
                    <a:pt x="1" y="386"/>
                    <a:pt x="1" y="728"/>
                    <a:pt x="22" y="1091"/>
                  </a:cubicBezTo>
                  <a:cubicBezTo>
                    <a:pt x="43" y="1454"/>
                    <a:pt x="107" y="1775"/>
                    <a:pt x="193" y="2117"/>
                  </a:cubicBezTo>
                  <a:cubicBezTo>
                    <a:pt x="278" y="2459"/>
                    <a:pt x="364" y="2780"/>
                    <a:pt x="514" y="3057"/>
                  </a:cubicBezTo>
                  <a:cubicBezTo>
                    <a:pt x="663" y="3357"/>
                    <a:pt x="877" y="3613"/>
                    <a:pt x="1155" y="3677"/>
                  </a:cubicBezTo>
                  <a:lnTo>
                    <a:pt x="1155" y="3656"/>
                  </a:lnTo>
                  <a:cubicBezTo>
                    <a:pt x="898" y="3549"/>
                    <a:pt x="727" y="3271"/>
                    <a:pt x="620" y="2972"/>
                  </a:cubicBezTo>
                  <a:cubicBezTo>
                    <a:pt x="492" y="2694"/>
                    <a:pt x="428" y="2352"/>
                    <a:pt x="364" y="2031"/>
                  </a:cubicBezTo>
                  <a:cubicBezTo>
                    <a:pt x="321" y="1689"/>
                    <a:pt x="300" y="1347"/>
                    <a:pt x="257" y="1005"/>
                  </a:cubicBezTo>
                  <a:cubicBezTo>
                    <a:pt x="193" y="685"/>
                    <a:pt x="150" y="343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 flipH="1">
              <a:off x="4146313" y="4344575"/>
              <a:ext cx="31025" cy="83900"/>
            </a:xfrm>
            <a:custGeom>
              <a:avLst/>
              <a:gdLst/>
              <a:ahLst/>
              <a:cxnLst/>
              <a:rect l="l" t="t" r="r" b="b"/>
              <a:pathLst>
                <a:path w="1241" h="3356" extrusionOk="0">
                  <a:moveTo>
                    <a:pt x="1219" y="0"/>
                  </a:moveTo>
                  <a:cubicBezTo>
                    <a:pt x="856" y="449"/>
                    <a:pt x="556" y="983"/>
                    <a:pt x="343" y="1560"/>
                  </a:cubicBezTo>
                  <a:cubicBezTo>
                    <a:pt x="236" y="1838"/>
                    <a:pt x="108" y="2138"/>
                    <a:pt x="65" y="2458"/>
                  </a:cubicBezTo>
                  <a:cubicBezTo>
                    <a:pt x="22" y="2757"/>
                    <a:pt x="1" y="3078"/>
                    <a:pt x="86" y="3356"/>
                  </a:cubicBezTo>
                  <a:lnTo>
                    <a:pt x="108" y="3356"/>
                  </a:lnTo>
                  <a:cubicBezTo>
                    <a:pt x="150" y="3035"/>
                    <a:pt x="214" y="2757"/>
                    <a:pt x="300" y="2480"/>
                  </a:cubicBezTo>
                  <a:cubicBezTo>
                    <a:pt x="364" y="2202"/>
                    <a:pt x="428" y="1902"/>
                    <a:pt x="514" y="1625"/>
                  </a:cubicBezTo>
                  <a:cubicBezTo>
                    <a:pt x="599" y="1347"/>
                    <a:pt x="706" y="1069"/>
                    <a:pt x="813" y="791"/>
                  </a:cubicBezTo>
                  <a:cubicBezTo>
                    <a:pt x="941" y="535"/>
                    <a:pt x="1069" y="257"/>
                    <a:pt x="1240" y="22"/>
                  </a:cubicBezTo>
                  <a:lnTo>
                    <a:pt x="12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 flipH="1">
              <a:off x="4146313" y="4365950"/>
              <a:ext cx="27825" cy="71075"/>
            </a:xfrm>
            <a:custGeom>
              <a:avLst/>
              <a:gdLst/>
              <a:ahLst/>
              <a:cxnLst/>
              <a:rect l="l" t="t" r="r" b="b"/>
              <a:pathLst>
                <a:path w="1113" h="2843" extrusionOk="0">
                  <a:moveTo>
                    <a:pt x="1112" y="0"/>
                  </a:moveTo>
                  <a:cubicBezTo>
                    <a:pt x="749" y="342"/>
                    <a:pt x="492" y="812"/>
                    <a:pt x="279" y="1304"/>
                  </a:cubicBezTo>
                  <a:cubicBezTo>
                    <a:pt x="193" y="1539"/>
                    <a:pt x="86" y="1796"/>
                    <a:pt x="44" y="2073"/>
                  </a:cubicBezTo>
                  <a:cubicBezTo>
                    <a:pt x="1" y="2330"/>
                    <a:pt x="1" y="2608"/>
                    <a:pt x="86" y="2843"/>
                  </a:cubicBezTo>
                  <a:lnTo>
                    <a:pt x="108" y="2843"/>
                  </a:lnTo>
                  <a:cubicBezTo>
                    <a:pt x="150" y="2586"/>
                    <a:pt x="215" y="2351"/>
                    <a:pt x="279" y="2095"/>
                  </a:cubicBezTo>
                  <a:cubicBezTo>
                    <a:pt x="343" y="1860"/>
                    <a:pt x="386" y="1603"/>
                    <a:pt x="450" y="1368"/>
                  </a:cubicBezTo>
                  <a:cubicBezTo>
                    <a:pt x="535" y="1133"/>
                    <a:pt x="621" y="898"/>
                    <a:pt x="728" y="663"/>
                  </a:cubicBezTo>
                  <a:cubicBezTo>
                    <a:pt x="834" y="428"/>
                    <a:pt x="963" y="214"/>
                    <a:pt x="1112" y="22"/>
                  </a:cubicBezTo>
                  <a:lnTo>
                    <a:pt x="11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 flipH="1">
              <a:off x="4177313" y="4437550"/>
              <a:ext cx="13375" cy="66275"/>
            </a:xfrm>
            <a:custGeom>
              <a:avLst/>
              <a:gdLst/>
              <a:ahLst/>
              <a:cxnLst/>
              <a:rect l="l" t="t" r="r" b="b"/>
              <a:pathLst>
                <a:path w="535" h="2651" extrusionOk="0">
                  <a:moveTo>
                    <a:pt x="513" y="0"/>
                  </a:moveTo>
                  <a:cubicBezTo>
                    <a:pt x="364" y="193"/>
                    <a:pt x="257" y="406"/>
                    <a:pt x="193" y="620"/>
                  </a:cubicBezTo>
                  <a:cubicBezTo>
                    <a:pt x="107" y="855"/>
                    <a:pt x="86" y="1090"/>
                    <a:pt x="43" y="1325"/>
                  </a:cubicBezTo>
                  <a:cubicBezTo>
                    <a:pt x="22" y="1561"/>
                    <a:pt x="0" y="1796"/>
                    <a:pt x="22" y="2009"/>
                  </a:cubicBezTo>
                  <a:cubicBezTo>
                    <a:pt x="43" y="2245"/>
                    <a:pt x="64" y="2480"/>
                    <a:pt x="171" y="2651"/>
                  </a:cubicBezTo>
                  <a:lnTo>
                    <a:pt x="193" y="2629"/>
                  </a:lnTo>
                  <a:cubicBezTo>
                    <a:pt x="129" y="2437"/>
                    <a:pt x="129" y="2223"/>
                    <a:pt x="129" y="1988"/>
                  </a:cubicBezTo>
                  <a:cubicBezTo>
                    <a:pt x="150" y="1774"/>
                    <a:pt x="193" y="1561"/>
                    <a:pt x="235" y="1347"/>
                  </a:cubicBezTo>
                  <a:cubicBezTo>
                    <a:pt x="278" y="1112"/>
                    <a:pt x="364" y="919"/>
                    <a:pt x="406" y="684"/>
                  </a:cubicBezTo>
                  <a:cubicBezTo>
                    <a:pt x="449" y="470"/>
                    <a:pt x="492" y="257"/>
                    <a:pt x="535" y="22"/>
                  </a:cubicBezTo>
                  <a:lnTo>
                    <a:pt x="5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 flipH="1">
              <a:off x="4138838" y="4404425"/>
              <a:ext cx="56125" cy="58550"/>
            </a:xfrm>
            <a:custGeom>
              <a:avLst/>
              <a:gdLst/>
              <a:ahLst/>
              <a:cxnLst/>
              <a:rect l="l" t="t" r="r" b="b"/>
              <a:pathLst>
                <a:path w="2245" h="2342" extrusionOk="0">
                  <a:moveTo>
                    <a:pt x="1215" y="1"/>
                  </a:moveTo>
                  <a:cubicBezTo>
                    <a:pt x="780" y="1"/>
                    <a:pt x="353" y="342"/>
                    <a:pt x="193" y="876"/>
                  </a:cubicBezTo>
                  <a:cubicBezTo>
                    <a:pt x="0" y="1496"/>
                    <a:pt x="257" y="2137"/>
                    <a:pt x="770" y="2308"/>
                  </a:cubicBezTo>
                  <a:cubicBezTo>
                    <a:pt x="850" y="2331"/>
                    <a:pt x="932" y="2342"/>
                    <a:pt x="1012" y="2342"/>
                  </a:cubicBezTo>
                  <a:cubicBezTo>
                    <a:pt x="1464" y="2342"/>
                    <a:pt x="1889" y="1998"/>
                    <a:pt x="2052" y="1454"/>
                  </a:cubicBezTo>
                  <a:cubicBezTo>
                    <a:pt x="2245" y="834"/>
                    <a:pt x="1988" y="192"/>
                    <a:pt x="1475" y="43"/>
                  </a:cubicBezTo>
                  <a:cubicBezTo>
                    <a:pt x="1390" y="14"/>
                    <a:pt x="1302" y="1"/>
                    <a:pt x="12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 flipH="1">
              <a:off x="4124938" y="4355800"/>
              <a:ext cx="47575" cy="66800"/>
            </a:xfrm>
            <a:custGeom>
              <a:avLst/>
              <a:gdLst/>
              <a:ahLst/>
              <a:cxnLst/>
              <a:rect l="l" t="t" r="r" b="b"/>
              <a:pathLst>
                <a:path w="1903" h="2672" extrusionOk="0">
                  <a:moveTo>
                    <a:pt x="1881" y="0"/>
                  </a:moveTo>
                  <a:cubicBezTo>
                    <a:pt x="1689" y="192"/>
                    <a:pt x="1518" y="363"/>
                    <a:pt x="1325" y="577"/>
                  </a:cubicBezTo>
                  <a:cubicBezTo>
                    <a:pt x="1154" y="769"/>
                    <a:pt x="962" y="983"/>
                    <a:pt x="791" y="1197"/>
                  </a:cubicBezTo>
                  <a:cubicBezTo>
                    <a:pt x="641" y="1411"/>
                    <a:pt x="449" y="1624"/>
                    <a:pt x="321" y="1881"/>
                  </a:cubicBezTo>
                  <a:lnTo>
                    <a:pt x="128" y="2244"/>
                  </a:lnTo>
                  <a:cubicBezTo>
                    <a:pt x="64" y="2373"/>
                    <a:pt x="0" y="2522"/>
                    <a:pt x="0" y="2672"/>
                  </a:cubicBezTo>
                  <a:lnTo>
                    <a:pt x="21" y="2672"/>
                  </a:lnTo>
                  <a:cubicBezTo>
                    <a:pt x="85" y="2565"/>
                    <a:pt x="171" y="2479"/>
                    <a:pt x="256" y="2373"/>
                  </a:cubicBezTo>
                  <a:cubicBezTo>
                    <a:pt x="342" y="2266"/>
                    <a:pt x="427" y="2137"/>
                    <a:pt x="513" y="2031"/>
                  </a:cubicBezTo>
                  <a:cubicBezTo>
                    <a:pt x="663" y="1817"/>
                    <a:pt x="791" y="1560"/>
                    <a:pt x="940" y="1325"/>
                  </a:cubicBezTo>
                  <a:cubicBezTo>
                    <a:pt x="1240" y="876"/>
                    <a:pt x="1560" y="449"/>
                    <a:pt x="1902" y="21"/>
                  </a:cubicBezTo>
                  <a:lnTo>
                    <a:pt x="18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 flipH="1">
              <a:off x="4174638" y="4382500"/>
              <a:ext cx="20875" cy="62025"/>
            </a:xfrm>
            <a:custGeom>
              <a:avLst/>
              <a:gdLst/>
              <a:ahLst/>
              <a:cxnLst/>
              <a:rect l="l" t="t" r="r" b="b"/>
              <a:pathLst>
                <a:path w="835" h="2481" extrusionOk="0">
                  <a:moveTo>
                    <a:pt x="86" y="1"/>
                  </a:moveTo>
                  <a:cubicBezTo>
                    <a:pt x="22" y="236"/>
                    <a:pt x="1" y="492"/>
                    <a:pt x="22" y="727"/>
                  </a:cubicBezTo>
                  <a:cubicBezTo>
                    <a:pt x="44" y="963"/>
                    <a:pt x="86" y="1198"/>
                    <a:pt x="151" y="1411"/>
                  </a:cubicBezTo>
                  <a:cubicBezTo>
                    <a:pt x="215" y="1647"/>
                    <a:pt x="279" y="1860"/>
                    <a:pt x="386" y="2031"/>
                  </a:cubicBezTo>
                  <a:cubicBezTo>
                    <a:pt x="514" y="2224"/>
                    <a:pt x="642" y="2373"/>
                    <a:pt x="813" y="2480"/>
                  </a:cubicBezTo>
                  <a:lnTo>
                    <a:pt x="835" y="2459"/>
                  </a:lnTo>
                  <a:cubicBezTo>
                    <a:pt x="770" y="2224"/>
                    <a:pt x="685" y="2031"/>
                    <a:pt x="599" y="1839"/>
                  </a:cubicBezTo>
                  <a:cubicBezTo>
                    <a:pt x="514" y="1647"/>
                    <a:pt x="407" y="1497"/>
                    <a:pt x="322" y="1305"/>
                  </a:cubicBezTo>
                  <a:cubicBezTo>
                    <a:pt x="151" y="920"/>
                    <a:pt x="65" y="47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 flipH="1">
              <a:off x="4181588" y="4435275"/>
              <a:ext cx="34750" cy="15125"/>
            </a:xfrm>
            <a:custGeom>
              <a:avLst/>
              <a:gdLst/>
              <a:ahLst/>
              <a:cxnLst/>
              <a:rect l="l" t="t" r="r" b="b"/>
              <a:pathLst>
                <a:path w="1390" h="605" extrusionOk="0">
                  <a:moveTo>
                    <a:pt x="1103" y="1"/>
                  </a:moveTo>
                  <a:cubicBezTo>
                    <a:pt x="1083" y="1"/>
                    <a:pt x="1065" y="2"/>
                    <a:pt x="1048" y="6"/>
                  </a:cubicBezTo>
                  <a:cubicBezTo>
                    <a:pt x="898" y="6"/>
                    <a:pt x="791" y="70"/>
                    <a:pt x="684" y="113"/>
                  </a:cubicBezTo>
                  <a:cubicBezTo>
                    <a:pt x="428" y="198"/>
                    <a:pt x="193" y="348"/>
                    <a:pt x="0" y="583"/>
                  </a:cubicBezTo>
                  <a:lnTo>
                    <a:pt x="22" y="604"/>
                  </a:lnTo>
                  <a:cubicBezTo>
                    <a:pt x="129" y="519"/>
                    <a:pt x="235" y="476"/>
                    <a:pt x="342" y="433"/>
                  </a:cubicBezTo>
                  <a:cubicBezTo>
                    <a:pt x="471" y="390"/>
                    <a:pt x="577" y="369"/>
                    <a:pt x="684" y="348"/>
                  </a:cubicBezTo>
                  <a:cubicBezTo>
                    <a:pt x="813" y="326"/>
                    <a:pt x="941" y="326"/>
                    <a:pt x="1048" y="284"/>
                  </a:cubicBezTo>
                  <a:cubicBezTo>
                    <a:pt x="1155" y="241"/>
                    <a:pt x="1261" y="198"/>
                    <a:pt x="1390" y="177"/>
                  </a:cubicBezTo>
                  <a:lnTo>
                    <a:pt x="1390" y="155"/>
                  </a:lnTo>
                  <a:cubicBezTo>
                    <a:pt x="1318" y="48"/>
                    <a:pt x="1201" y="1"/>
                    <a:pt x="1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 flipH="1">
              <a:off x="4174638" y="4434875"/>
              <a:ext cx="28875" cy="41175"/>
            </a:xfrm>
            <a:custGeom>
              <a:avLst/>
              <a:gdLst/>
              <a:ahLst/>
              <a:cxnLst/>
              <a:rect l="l" t="t" r="r" b="b"/>
              <a:pathLst>
                <a:path w="1155" h="1647" extrusionOk="0">
                  <a:moveTo>
                    <a:pt x="1133" y="0"/>
                  </a:moveTo>
                  <a:cubicBezTo>
                    <a:pt x="984" y="65"/>
                    <a:pt x="855" y="171"/>
                    <a:pt x="748" y="278"/>
                  </a:cubicBezTo>
                  <a:cubicBezTo>
                    <a:pt x="620" y="406"/>
                    <a:pt x="556" y="556"/>
                    <a:pt x="471" y="706"/>
                  </a:cubicBezTo>
                  <a:cubicBezTo>
                    <a:pt x="364" y="855"/>
                    <a:pt x="278" y="1005"/>
                    <a:pt x="214" y="1155"/>
                  </a:cubicBezTo>
                  <a:cubicBezTo>
                    <a:pt x="129" y="1304"/>
                    <a:pt x="43" y="1454"/>
                    <a:pt x="0" y="1646"/>
                  </a:cubicBezTo>
                  <a:lnTo>
                    <a:pt x="22" y="1646"/>
                  </a:lnTo>
                  <a:cubicBezTo>
                    <a:pt x="86" y="1497"/>
                    <a:pt x="193" y="1368"/>
                    <a:pt x="300" y="1240"/>
                  </a:cubicBezTo>
                  <a:cubicBezTo>
                    <a:pt x="385" y="1112"/>
                    <a:pt x="492" y="984"/>
                    <a:pt x="599" y="855"/>
                  </a:cubicBezTo>
                  <a:cubicBezTo>
                    <a:pt x="706" y="727"/>
                    <a:pt x="813" y="620"/>
                    <a:pt x="898" y="471"/>
                  </a:cubicBezTo>
                  <a:cubicBezTo>
                    <a:pt x="984" y="342"/>
                    <a:pt x="1069" y="193"/>
                    <a:pt x="1155" y="22"/>
                  </a:cubicBezTo>
                  <a:lnTo>
                    <a:pt x="113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 flipH="1">
              <a:off x="4113713" y="4439150"/>
              <a:ext cx="44925" cy="45450"/>
            </a:xfrm>
            <a:custGeom>
              <a:avLst/>
              <a:gdLst/>
              <a:ahLst/>
              <a:cxnLst/>
              <a:rect l="l" t="t" r="r" b="b"/>
              <a:pathLst>
                <a:path w="1797" h="1818" extrusionOk="0">
                  <a:moveTo>
                    <a:pt x="172" y="0"/>
                  </a:moveTo>
                  <a:lnTo>
                    <a:pt x="1" y="235"/>
                  </a:lnTo>
                  <a:cubicBezTo>
                    <a:pt x="279" y="535"/>
                    <a:pt x="514" y="877"/>
                    <a:pt x="834" y="1133"/>
                  </a:cubicBezTo>
                  <a:cubicBezTo>
                    <a:pt x="984" y="1261"/>
                    <a:pt x="1155" y="1368"/>
                    <a:pt x="1305" y="1497"/>
                  </a:cubicBezTo>
                  <a:cubicBezTo>
                    <a:pt x="1454" y="1625"/>
                    <a:pt x="1604" y="1732"/>
                    <a:pt x="1796" y="1817"/>
                  </a:cubicBezTo>
                  <a:cubicBezTo>
                    <a:pt x="1625" y="1710"/>
                    <a:pt x="1476" y="1582"/>
                    <a:pt x="1347" y="1432"/>
                  </a:cubicBezTo>
                  <a:cubicBezTo>
                    <a:pt x="1198" y="1283"/>
                    <a:pt x="1048" y="1155"/>
                    <a:pt x="920" y="1005"/>
                  </a:cubicBezTo>
                  <a:cubicBezTo>
                    <a:pt x="642" y="727"/>
                    <a:pt x="428" y="342"/>
                    <a:pt x="1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 flipH="1">
              <a:off x="4161813" y="4450375"/>
              <a:ext cx="18725" cy="73225"/>
            </a:xfrm>
            <a:custGeom>
              <a:avLst/>
              <a:gdLst/>
              <a:ahLst/>
              <a:cxnLst/>
              <a:rect l="l" t="t" r="r" b="b"/>
              <a:pathLst>
                <a:path w="749" h="2929" extrusionOk="0">
                  <a:moveTo>
                    <a:pt x="236" y="0"/>
                  </a:moveTo>
                  <a:lnTo>
                    <a:pt x="0" y="43"/>
                  </a:lnTo>
                  <a:cubicBezTo>
                    <a:pt x="0" y="171"/>
                    <a:pt x="0" y="299"/>
                    <a:pt x="0" y="449"/>
                  </a:cubicBezTo>
                  <a:cubicBezTo>
                    <a:pt x="0" y="577"/>
                    <a:pt x="22" y="748"/>
                    <a:pt x="43" y="855"/>
                  </a:cubicBezTo>
                  <a:lnTo>
                    <a:pt x="214" y="1603"/>
                  </a:lnTo>
                  <a:cubicBezTo>
                    <a:pt x="257" y="1838"/>
                    <a:pt x="300" y="2095"/>
                    <a:pt x="385" y="2330"/>
                  </a:cubicBezTo>
                  <a:cubicBezTo>
                    <a:pt x="449" y="2565"/>
                    <a:pt x="577" y="2800"/>
                    <a:pt x="748" y="2928"/>
                  </a:cubicBezTo>
                  <a:cubicBezTo>
                    <a:pt x="577" y="2779"/>
                    <a:pt x="492" y="2544"/>
                    <a:pt x="428" y="2309"/>
                  </a:cubicBezTo>
                  <a:cubicBezTo>
                    <a:pt x="385" y="2074"/>
                    <a:pt x="364" y="1796"/>
                    <a:pt x="321" y="1539"/>
                  </a:cubicBezTo>
                  <a:lnTo>
                    <a:pt x="214" y="770"/>
                  </a:lnTo>
                  <a:cubicBezTo>
                    <a:pt x="214" y="641"/>
                    <a:pt x="193" y="535"/>
                    <a:pt x="214" y="406"/>
                  </a:cubicBezTo>
                  <a:cubicBezTo>
                    <a:pt x="214" y="299"/>
                    <a:pt x="236" y="150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 flipH="1">
              <a:off x="4102513" y="4427400"/>
              <a:ext cx="62525" cy="36950"/>
            </a:xfrm>
            <a:custGeom>
              <a:avLst/>
              <a:gdLst/>
              <a:ahLst/>
              <a:cxnLst/>
              <a:rect l="l" t="t" r="r" b="b"/>
              <a:pathLst>
                <a:path w="2501" h="1478" extrusionOk="0">
                  <a:moveTo>
                    <a:pt x="193" y="0"/>
                  </a:moveTo>
                  <a:lnTo>
                    <a:pt x="0" y="214"/>
                  </a:lnTo>
                  <a:cubicBezTo>
                    <a:pt x="171" y="406"/>
                    <a:pt x="364" y="577"/>
                    <a:pt x="556" y="705"/>
                  </a:cubicBezTo>
                  <a:cubicBezTo>
                    <a:pt x="770" y="834"/>
                    <a:pt x="983" y="919"/>
                    <a:pt x="1197" y="1005"/>
                  </a:cubicBezTo>
                  <a:cubicBezTo>
                    <a:pt x="1432" y="1090"/>
                    <a:pt x="1625" y="1176"/>
                    <a:pt x="1838" y="1261"/>
                  </a:cubicBezTo>
                  <a:cubicBezTo>
                    <a:pt x="1945" y="1325"/>
                    <a:pt x="2052" y="1368"/>
                    <a:pt x="2159" y="1411"/>
                  </a:cubicBezTo>
                  <a:cubicBezTo>
                    <a:pt x="2238" y="1427"/>
                    <a:pt x="2316" y="1477"/>
                    <a:pt x="2403" y="1477"/>
                  </a:cubicBezTo>
                  <a:cubicBezTo>
                    <a:pt x="2435" y="1477"/>
                    <a:pt x="2467" y="1471"/>
                    <a:pt x="2501" y="1454"/>
                  </a:cubicBezTo>
                  <a:lnTo>
                    <a:pt x="2501" y="1454"/>
                  </a:lnTo>
                  <a:cubicBezTo>
                    <a:pt x="2481" y="1462"/>
                    <a:pt x="2460" y="1465"/>
                    <a:pt x="2440" y="1465"/>
                  </a:cubicBezTo>
                  <a:cubicBezTo>
                    <a:pt x="2353" y="1465"/>
                    <a:pt x="2267" y="1403"/>
                    <a:pt x="2180" y="1368"/>
                  </a:cubicBezTo>
                  <a:cubicBezTo>
                    <a:pt x="2074" y="1325"/>
                    <a:pt x="1967" y="1261"/>
                    <a:pt x="1881" y="1197"/>
                  </a:cubicBezTo>
                  <a:cubicBezTo>
                    <a:pt x="1667" y="1090"/>
                    <a:pt x="1454" y="962"/>
                    <a:pt x="1261" y="855"/>
                  </a:cubicBezTo>
                  <a:cubicBezTo>
                    <a:pt x="1048" y="770"/>
                    <a:pt x="855" y="641"/>
                    <a:pt x="663" y="513"/>
                  </a:cubicBezTo>
                  <a:cubicBezTo>
                    <a:pt x="470" y="364"/>
                    <a:pt x="321" y="193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 flipH="1">
              <a:off x="4097688" y="4421925"/>
              <a:ext cx="55075" cy="7625"/>
            </a:xfrm>
            <a:custGeom>
              <a:avLst/>
              <a:gdLst/>
              <a:ahLst/>
              <a:cxnLst/>
              <a:rect l="l" t="t" r="r" b="b"/>
              <a:pathLst>
                <a:path w="2203" h="305" extrusionOk="0">
                  <a:moveTo>
                    <a:pt x="297" y="0"/>
                  </a:moveTo>
                  <a:cubicBezTo>
                    <a:pt x="204" y="0"/>
                    <a:pt x="108" y="5"/>
                    <a:pt x="1" y="27"/>
                  </a:cubicBezTo>
                  <a:lnTo>
                    <a:pt x="22" y="305"/>
                  </a:lnTo>
                  <a:cubicBezTo>
                    <a:pt x="172" y="262"/>
                    <a:pt x="386" y="241"/>
                    <a:pt x="557" y="219"/>
                  </a:cubicBezTo>
                  <a:cubicBezTo>
                    <a:pt x="749" y="198"/>
                    <a:pt x="941" y="176"/>
                    <a:pt x="1134" y="176"/>
                  </a:cubicBezTo>
                  <a:cubicBezTo>
                    <a:pt x="1305" y="155"/>
                    <a:pt x="1497" y="155"/>
                    <a:pt x="1689" y="155"/>
                  </a:cubicBezTo>
                  <a:lnTo>
                    <a:pt x="1967" y="155"/>
                  </a:lnTo>
                  <a:cubicBezTo>
                    <a:pt x="2010" y="176"/>
                    <a:pt x="2053" y="176"/>
                    <a:pt x="2096" y="176"/>
                  </a:cubicBezTo>
                  <a:cubicBezTo>
                    <a:pt x="2138" y="198"/>
                    <a:pt x="2202" y="198"/>
                    <a:pt x="2202" y="261"/>
                  </a:cubicBezTo>
                  <a:lnTo>
                    <a:pt x="2202" y="261"/>
                  </a:lnTo>
                  <a:cubicBezTo>
                    <a:pt x="2202" y="198"/>
                    <a:pt x="2138" y="176"/>
                    <a:pt x="2096" y="155"/>
                  </a:cubicBezTo>
                  <a:cubicBezTo>
                    <a:pt x="2053" y="155"/>
                    <a:pt x="2010" y="134"/>
                    <a:pt x="1967" y="134"/>
                  </a:cubicBezTo>
                  <a:cubicBezTo>
                    <a:pt x="1882" y="112"/>
                    <a:pt x="1796" y="91"/>
                    <a:pt x="1689" y="70"/>
                  </a:cubicBezTo>
                  <a:cubicBezTo>
                    <a:pt x="1518" y="48"/>
                    <a:pt x="1326" y="48"/>
                    <a:pt x="1134" y="27"/>
                  </a:cubicBezTo>
                  <a:cubicBezTo>
                    <a:pt x="963" y="5"/>
                    <a:pt x="770" y="5"/>
                    <a:pt x="578" y="5"/>
                  </a:cubicBezTo>
                  <a:cubicBezTo>
                    <a:pt x="482" y="5"/>
                    <a:pt x="391" y="0"/>
                    <a:pt x="2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 flipH="1">
              <a:off x="4066688" y="4429000"/>
              <a:ext cx="82850" cy="24000"/>
            </a:xfrm>
            <a:custGeom>
              <a:avLst/>
              <a:gdLst/>
              <a:ahLst/>
              <a:cxnLst/>
              <a:rect l="l" t="t" r="r" b="b"/>
              <a:pathLst>
                <a:path w="3314" h="960" extrusionOk="0">
                  <a:moveTo>
                    <a:pt x="86" y="0"/>
                  </a:moveTo>
                  <a:lnTo>
                    <a:pt x="0" y="278"/>
                  </a:lnTo>
                  <a:cubicBezTo>
                    <a:pt x="128" y="321"/>
                    <a:pt x="257" y="364"/>
                    <a:pt x="385" y="406"/>
                  </a:cubicBezTo>
                  <a:cubicBezTo>
                    <a:pt x="513" y="471"/>
                    <a:pt x="641" y="535"/>
                    <a:pt x="770" y="577"/>
                  </a:cubicBezTo>
                  <a:cubicBezTo>
                    <a:pt x="1047" y="684"/>
                    <a:pt x="1347" y="727"/>
                    <a:pt x="1625" y="770"/>
                  </a:cubicBezTo>
                  <a:cubicBezTo>
                    <a:pt x="1902" y="834"/>
                    <a:pt x="2180" y="855"/>
                    <a:pt x="2458" y="898"/>
                  </a:cubicBezTo>
                  <a:lnTo>
                    <a:pt x="2886" y="941"/>
                  </a:lnTo>
                  <a:cubicBezTo>
                    <a:pt x="2985" y="941"/>
                    <a:pt x="3076" y="960"/>
                    <a:pt x="3169" y="960"/>
                  </a:cubicBezTo>
                  <a:cubicBezTo>
                    <a:pt x="3216" y="960"/>
                    <a:pt x="3263" y="955"/>
                    <a:pt x="3313" y="941"/>
                  </a:cubicBezTo>
                  <a:lnTo>
                    <a:pt x="3313" y="941"/>
                  </a:lnTo>
                  <a:cubicBezTo>
                    <a:pt x="3284" y="945"/>
                    <a:pt x="3257" y="947"/>
                    <a:pt x="3229" y="947"/>
                  </a:cubicBezTo>
                  <a:cubicBezTo>
                    <a:pt x="3114" y="947"/>
                    <a:pt x="3007" y="915"/>
                    <a:pt x="2886" y="898"/>
                  </a:cubicBezTo>
                  <a:lnTo>
                    <a:pt x="2479" y="812"/>
                  </a:lnTo>
                  <a:cubicBezTo>
                    <a:pt x="2202" y="770"/>
                    <a:pt x="1924" y="706"/>
                    <a:pt x="1646" y="620"/>
                  </a:cubicBezTo>
                  <a:cubicBezTo>
                    <a:pt x="1389" y="556"/>
                    <a:pt x="1112" y="492"/>
                    <a:pt x="855" y="385"/>
                  </a:cubicBezTo>
                  <a:cubicBezTo>
                    <a:pt x="727" y="321"/>
                    <a:pt x="620" y="257"/>
                    <a:pt x="492" y="171"/>
                  </a:cubicBezTo>
                  <a:cubicBezTo>
                    <a:pt x="363" y="107"/>
                    <a:pt x="214" y="43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 flipH="1">
              <a:off x="4092338" y="4367550"/>
              <a:ext cx="67900" cy="53450"/>
            </a:xfrm>
            <a:custGeom>
              <a:avLst/>
              <a:gdLst/>
              <a:ahLst/>
              <a:cxnLst/>
              <a:rect l="l" t="t" r="r" b="b"/>
              <a:pathLst>
                <a:path w="2716" h="2138" extrusionOk="0">
                  <a:moveTo>
                    <a:pt x="2715" y="0"/>
                  </a:moveTo>
                  <a:lnTo>
                    <a:pt x="2715" y="0"/>
                  </a:lnTo>
                  <a:cubicBezTo>
                    <a:pt x="2245" y="235"/>
                    <a:pt x="1775" y="535"/>
                    <a:pt x="1326" y="834"/>
                  </a:cubicBezTo>
                  <a:cubicBezTo>
                    <a:pt x="1091" y="983"/>
                    <a:pt x="856" y="1154"/>
                    <a:pt x="642" y="1325"/>
                  </a:cubicBezTo>
                  <a:cubicBezTo>
                    <a:pt x="514" y="1411"/>
                    <a:pt x="407" y="1518"/>
                    <a:pt x="300" y="1625"/>
                  </a:cubicBezTo>
                  <a:cubicBezTo>
                    <a:pt x="257" y="1667"/>
                    <a:pt x="193" y="1732"/>
                    <a:pt x="150" y="1796"/>
                  </a:cubicBezTo>
                  <a:cubicBezTo>
                    <a:pt x="107" y="1838"/>
                    <a:pt x="22" y="1945"/>
                    <a:pt x="1" y="2009"/>
                  </a:cubicBezTo>
                  <a:lnTo>
                    <a:pt x="193" y="2138"/>
                  </a:lnTo>
                  <a:cubicBezTo>
                    <a:pt x="300" y="1903"/>
                    <a:pt x="514" y="1689"/>
                    <a:pt x="727" y="1496"/>
                  </a:cubicBezTo>
                  <a:cubicBezTo>
                    <a:pt x="920" y="1304"/>
                    <a:pt x="1155" y="1133"/>
                    <a:pt x="1369" y="962"/>
                  </a:cubicBezTo>
                  <a:cubicBezTo>
                    <a:pt x="1796" y="620"/>
                    <a:pt x="2266" y="278"/>
                    <a:pt x="2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 flipH="1">
              <a:off x="4173563" y="4365400"/>
              <a:ext cx="7500" cy="61475"/>
            </a:xfrm>
            <a:custGeom>
              <a:avLst/>
              <a:gdLst/>
              <a:ahLst/>
              <a:cxnLst/>
              <a:rect l="l" t="t" r="r" b="b"/>
              <a:pathLst>
                <a:path w="300" h="2459" extrusionOk="0">
                  <a:moveTo>
                    <a:pt x="86" y="1"/>
                  </a:moveTo>
                  <a:lnTo>
                    <a:pt x="64" y="22"/>
                  </a:lnTo>
                  <a:cubicBezTo>
                    <a:pt x="86" y="215"/>
                    <a:pt x="64" y="428"/>
                    <a:pt x="43" y="642"/>
                  </a:cubicBezTo>
                  <a:cubicBezTo>
                    <a:pt x="21" y="856"/>
                    <a:pt x="0" y="1069"/>
                    <a:pt x="0" y="1283"/>
                  </a:cubicBezTo>
                  <a:cubicBezTo>
                    <a:pt x="0" y="1497"/>
                    <a:pt x="0" y="1732"/>
                    <a:pt x="43" y="1924"/>
                  </a:cubicBezTo>
                  <a:cubicBezTo>
                    <a:pt x="86" y="2117"/>
                    <a:pt x="150" y="2288"/>
                    <a:pt x="257" y="2459"/>
                  </a:cubicBezTo>
                  <a:lnTo>
                    <a:pt x="278" y="2459"/>
                  </a:lnTo>
                  <a:cubicBezTo>
                    <a:pt x="299" y="2224"/>
                    <a:pt x="299" y="2010"/>
                    <a:pt x="278" y="1818"/>
                  </a:cubicBezTo>
                  <a:cubicBezTo>
                    <a:pt x="257" y="1604"/>
                    <a:pt x="214" y="1433"/>
                    <a:pt x="192" y="1240"/>
                  </a:cubicBezTo>
                  <a:cubicBezTo>
                    <a:pt x="171" y="1048"/>
                    <a:pt x="150" y="834"/>
                    <a:pt x="150" y="621"/>
                  </a:cubicBezTo>
                  <a:cubicBezTo>
                    <a:pt x="150" y="407"/>
                    <a:pt x="128" y="193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 flipH="1">
              <a:off x="4180513" y="4418850"/>
              <a:ext cx="27825" cy="18175"/>
            </a:xfrm>
            <a:custGeom>
              <a:avLst/>
              <a:gdLst/>
              <a:ahLst/>
              <a:cxnLst/>
              <a:rect l="l" t="t" r="r" b="b"/>
              <a:pathLst>
                <a:path w="1113" h="727" extrusionOk="0">
                  <a:moveTo>
                    <a:pt x="22" y="0"/>
                  </a:moveTo>
                  <a:lnTo>
                    <a:pt x="1" y="22"/>
                  </a:lnTo>
                  <a:cubicBezTo>
                    <a:pt x="108" y="64"/>
                    <a:pt x="151" y="193"/>
                    <a:pt x="193" y="299"/>
                  </a:cubicBezTo>
                  <a:cubicBezTo>
                    <a:pt x="236" y="342"/>
                    <a:pt x="257" y="406"/>
                    <a:pt x="300" y="449"/>
                  </a:cubicBezTo>
                  <a:cubicBezTo>
                    <a:pt x="364" y="513"/>
                    <a:pt x="386" y="535"/>
                    <a:pt x="450" y="556"/>
                  </a:cubicBezTo>
                  <a:cubicBezTo>
                    <a:pt x="557" y="641"/>
                    <a:pt x="642" y="706"/>
                    <a:pt x="749" y="727"/>
                  </a:cubicBezTo>
                  <a:cubicBezTo>
                    <a:pt x="877" y="727"/>
                    <a:pt x="984" y="706"/>
                    <a:pt x="1112" y="620"/>
                  </a:cubicBezTo>
                  <a:lnTo>
                    <a:pt x="1112" y="599"/>
                  </a:lnTo>
                  <a:cubicBezTo>
                    <a:pt x="1027" y="513"/>
                    <a:pt x="920" y="470"/>
                    <a:pt x="835" y="428"/>
                  </a:cubicBezTo>
                  <a:cubicBezTo>
                    <a:pt x="749" y="385"/>
                    <a:pt x="642" y="385"/>
                    <a:pt x="557" y="342"/>
                  </a:cubicBezTo>
                  <a:cubicBezTo>
                    <a:pt x="514" y="342"/>
                    <a:pt x="428" y="299"/>
                    <a:pt x="407" y="278"/>
                  </a:cubicBezTo>
                  <a:cubicBezTo>
                    <a:pt x="364" y="257"/>
                    <a:pt x="343" y="214"/>
                    <a:pt x="300" y="171"/>
                  </a:cubicBezTo>
                  <a:cubicBezTo>
                    <a:pt x="215" y="107"/>
                    <a:pt x="129" y="0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 flipH="1">
              <a:off x="4101388" y="4358100"/>
              <a:ext cx="6000" cy="6100"/>
            </a:xfrm>
            <a:custGeom>
              <a:avLst/>
              <a:gdLst/>
              <a:ahLst/>
              <a:cxnLst/>
              <a:rect l="l" t="t" r="r" b="b"/>
              <a:pathLst>
                <a:path w="240" h="244" extrusionOk="0">
                  <a:moveTo>
                    <a:pt x="138" y="0"/>
                  </a:moveTo>
                  <a:cubicBezTo>
                    <a:pt x="93" y="0"/>
                    <a:pt x="43" y="33"/>
                    <a:pt x="24" y="100"/>
                  </a:cubicBezTo>
                  <a:cubicBezTo>
                    <a:pt x="1" y="194"/>
                    <a:pt x="48" y="243"/>
                    <a:pt x="103" y="243"/>
                  </a:cubicBezTo>
                  <a:cubicBezTo>
                    <a:pt x="148" y="243"/>
                    <a:pt x="197" y="211"/>
                    <a:pt x="216" y="143"/>
                  </a:cubicBezTo>
                  <a:cubicBezTo>
                    <a:pt x="240" y="49"/>
                    <a:pt x="192" y="0"/>
                    <a:pt x="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 flipH="1">
              <a:off x="4091213" y="4365975"/>
              <a:ext cx="6025" cy="5300"/>
            </a:xfrm>
            <a:custGeom>
              <a:avLst/>
              <a:gdLst/>
              <a:ahLst/>
              <a:cxnLst/>
              <a:rect l="l" t="t" r="r" b="b"/>
              <a:pathLst>
                <a:path w="241" h="212" extrusionOk="0">
                  <a:moveTo>
                    <a:pt x="135" y="0"/>
                  </a:moveTo>
                  <a:cubicBezTo>
                    <a:pt x="91" y="0"/>
                    <a:pt x="43" y="28"/>
                    <a:pt x="24" y="85"/>
                  </a:cubicBezTo>
                  <a:cubicBezTo>
                    <a:pt x="0" y="168"/>
                    <a:pt x="50" y="212"/>
                    <a:pt x="105" y="212"/>
                  </a:cubicBezTo>
                  <a:cubicBezTo>
                    <a:pt x="149" y="212"/>
                    <a:pt x="198" y="184"/>
                    <a:pt x="216" y="127"/>
                  </a:cubicBezTo>
                  <a:cubicBezTo>
                    <a:pt x="240" y="44"/>
                    <a:pt x="191" y="0"/>
                    <a:pt x="1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 flipH="1">
              <a:off x="4092538" y="4384675"/>
              <a:ext cx="7350" cy="6900"/>
            </a:xfrm>
            <a:custGeom>
              <a:avLst/>
              <a:gdLst/>
              <a:ahLst/>
              <a:cxnLst/>
              <a:rect l="l" t="t" r="r" b="b"/>
              <a:pathLst>
                <a:path w="294" h="276" extrusionOk="0">
                  <a:moveTo>
                    <a:pt x="173" y="1"/>
                  </a:moveTo>
                  <a:cubicBezTo>
                    <a:pt x="117" y="1"/>
                    <a:pt x="53" y="40"/>
                    <a:pt x="23" y="127"/>
                  </a:cubicBezTo>
                  <a:cubicBezTo>
                    <a:pt x="0" y="220"/>
                    <a:pt x="53" y="275"/>
                    <a:pt x="116" y="275"/>
                  </a:cubicBezTo>
                  <a:cubicBezTo>
                    <a:pt x="169" y="275"/>
                    <a:pt x="229" y="237"/>
                    <a:pt x="258" y="149"/>
                  </a:cubicBezTo>
                  <a:cubicBezTo>
                    <a:pt x="293" y="56"/>
                    <a:pt x="240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 flipH="1">
              <a:off x="4086588" y="4412925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0" y="1"/>
                  </a:moveTo>
                  <a:cubicBezTo>
                    <a:pt x="34" y="1"/>
                    <a:pt x="0" y="196"/>
                    <a:pt x="102" y="237"/>
                  </a:cubicBezTo>
                  <a:lnTo>
                    <a:pt x="124" y="237"/>
                  </a:lnTo>
                  <a:cubicBezTo>
                    <a:pt x="128" y="238"/>
                    <a:pt x="132" y="239"/>
                    <a:pt x="136" y="239"/>
                  </a:cubicBezTo>
                  <a:cubicBezTo>
                    <a:pt x="215" y="239"/>
                    <a:pt x="268" y="43"/>
                    <a:pt x="166" y="2"/>
                  </a:cubicBezTo>
                  <a:lnTo>
                    <a:pt x="145" y="2"/>
                  </a:lnTo>
                  <a:cubicBezTo>
                    <a:pt x="140" y="1"/>
                    <a:pt x="135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 flipH="1">
              <a:off x="4093363" y="4423950"/>
              <a:ext cx="7050" cy="6950"/>
            </a:xfrm>
            <a:custGeom>
              <a:avLst/>
              <a:gdLst/>
              <a:ahLst/>
              <a:cxnLst/>
              <a:rect l="l" t="t" r="r" b="b"/>
              <a:pathLst>
                <a:path w="282" h="278" extrusionOk="0">
                  <a:moveTo>
                    <a:pt x="165" y="1"/>
                  </a:moveTo>
                  <a:cubicBezTo>
                    <a:pt x="112" y="1"/>
                    <a:pt x="52" y="39"/>
                    <a:pt x="23" y="117"/>
                  </a:cubicBezTo>
                  <a:lnTo>
                    <a:pt x="23" y="138"/>
                  </a:lnTo>
                  <a:cubicBezTo>
                    <a:pt x="0" y="229"/>
                    <a:pt x="50" y="278"/>
                    <a:pt x="108" y="278"/>
                  </a:cubicBezTo>
                  <a:cubicBezTo>
                    <a:pt x="159" y="278"/>
                    <a:pt x="217" y="240"/>
                    <a:pt x="237" y="160"/>
                  </a:cubicBezTo>
                  <a:lnTo>
                    <a:pt x="258" y="160"/>
                  </a:lnTo>
                  <a:cubicBezTo>
                    <a:pt x="281" y="55"/>
                    <a:pt x="22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 flipH="1">
              <a:off x="4064738" y="4449400"/>
              <a:ext cx="7375" cy="7625"/>
            </a:xfrm>
            <a:custGeom>
              <a:avLst/>
              <a:gdLst/>
              <a:ahLst/>
              <a:cxnLst/>
              <a:rect l="l" t="t" r="r" b="b"/>
              <a:pathLst>
                <a:path w="295" h="305" extrusionOk="0">
                  <a:moveTo>
                    <a:pt x="173" y="0"/>
                  </a:moveTo>
                  <a:cubicBezTo>
                    <a:pt x="121" y="0"/>
                    <a:pt x="64" y="39"/>
                    <a:pt x="45" y="125"/>
                  </a:cubicBezTo>
                  <a:lnTo>
                    <a:pt x="24" y="146"/>
                  </a:lnTo>
                  <a:cubicBezTo>
                    <a:pt x="0" y="251"/>
                    <a:pt x="53" y="305"/>
                    <a:pt x="116" y="305"/>
                  </a:cubicBezTo>
                  <a:cubicBezTo>
                    <a:pt x="169" y="305"/>
                    <a:pt x="230" y="267"/>
                    <a:pt x="259" y="189"/>
                  </a:cubicBezTo>
                  <a:lnTo>
                    <a:pt x="259" y="167"/>
                  </a:lnTo>
                  <a:cubicBezTo>
                    <a:pt x="294" y="61"/>
                    <a:pt x="238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 flipH="1">
              <a:off x="4100338" y="4461850"/>
              <a:ext cx="6500" cy="6050"/>
            </a:xfrm>
            <a:custGeom>
              <a:avLst/>
              <a:gdLst/>
              <a:ahLst/>
              <a:cxnLst/>
              <a:rect l="l" t="t" r="r" b="b"/>
              <a:pathLst>
                <a:path w="260" h="242" extrusionOk="0">
                  <a:moveTo>
                    <a:pt x="152" y="0"/>
                  </a:moveTo>
                  <a:cubicBezTo>
                    <a:pt x="101" y="0"/>
                    <a:pt x="43" y="38"/>
                    <a:pt x="23" y="118"/>
                  </a:cubicBezTo>
                  <a:cubicBezTo>
                    <a:pt x="0" y="198"/>
                    <a:pt x="45" y="242"/>
                    <a:pt x="101" y="242"/>
                  </a:cubicBezTo>
                  <a:cubicBezTo>
                    <a:pt x="150" y="242"/>
                    <a:pt x="207" y="209"/>
                    <a:pt x="237" y="140"/>
                  </a:cubicBezTo>
                  <a:cubicBezTo>
                    <a:pt x="260" y="49"/>
                    <a:pt x="210" y="0"/>
                    <a:pt x="1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 flipH="1">
              <a:off x="4088038" y="4479275"/>
              <a:ext cx="7350" cy="7375"/>
            </a:xfrm>
            <a:custGeom>
              <a:avLst/>
              <a:gdLst/>
              <a:ahLst/>
              <a:cxnLst/>
              <a:rect l="l" t="t" r="r" b="b"/>
              <a:pathLst>
                <a:path w="294" h="295" extrusionOk="0">
                  <a:moveTo>
                    <a:pt x="178" y="0"/>
                  </a:moveTo>
                  <a:cubicBezTo>
                    <a:pt x="125" y="0"/>
                    <a:pt x="65" y="39"/>
                    <a:pt x="36" y="127"/>
                  </a:cubicBezTo>
                  <a:cubicBezTo>
                    <a:pt x="0" y="233"/>
                    <a:pt x="57" y="294"/>
                    <a:pt x="125" y="294"/>
                  </a:cubicBezTo>
                  <a:cubicBezTo>
                    <a:pt x="180" y="294"/>
                    <a:pt x="242" y="255"/>
                    <a:pt x="271" y="169"/>
                  </a:cubicBezTo>
                  <a:lnTo>
                    <a:pt x="271" y="148"/>
                  </a:lnTo>
                  <a:cubicBezTo>
                    <a:pt x="294" y="55"/>
                    <a:pt x="241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 flipH="1">
              <a:off x="4111513" y="4481400"/>
              <a:ext cx="6025" cy="5575"/>
            </a:xfrm>
            <a:custGeom>
              <a:avLst/>
              <a:gdLst/>
              <a:ahLst/>
              <a:cxnLst/>
              <a:rect l="l" t="t" r="r" b="b"/>
              <a:pathLst>
                <a:path w="241" h="223" extrusionOk="0">
                  <a:moveTo>
                    <a:pt x="139" y="0"/>
                  </a:moveTo>
                  <a:cubicBezTo>
                    <a:pt x="98" y="0"/>
                    <a:pt x="55" y="28"/>
                    <a:pt x="45" y="84"/>
                  </a:cubicBezTo>
                  <a:lnTo>
                    <a:pt x="24" y="106"/>
                  </a:lnTo>
                  <a:cubicBezTo>
                    <a:pt x="0" y="177"/>
                    <a:pt x="43" y="222"/>
                    <a:pt x="92" y="222"/>
                  </a:cubicBezTo>
                  <a:cubicBezTo>
                    <a:pt x="132" y="222"/>
                    <a:pt x="176" y="194"/>
                    <a:pt x="195" y="127"/>
                  </a:cubicBezTo>
                  <a:lnTo>
                    <a:pt x="216" y="127"/>
                  </a:lnTo>
                  <a:cubicBezTo>
                    <a:pt x="240" y="44"/>
                    <a:pt x="191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 flipH="1">
              <a:off x="4109913" y="4511850"/>
              <a:ext cx="6050" cy="5525"/>
            </a:xfrm>
            <a:custGeom>
              <a:avLst/>
              <a:gdLst/>
              <a:ahLst/>
              <a:cxnLst/>
              <a:rect l="l" t="t" r="r" b="b"/>
              <a:pathLst>
                <a:path w="242" h="221" extrusionOk="0">
                  <a:moveTo>
                    <a:pt x="136" y="1"/>
                  </a:moveTo>
                  <a:cubicBezTo>
                    <a:pt x="92" y="1"/>
                    <a:pt x="44" y="28"/>
                    <a:pt x="25" y="85"/>
                  </a:cubicBezTo>
                  <a:cubicBezTo>
                    <a:pt x="1" y="170"/>
                    <a:pt x="53" y="221"/>
                    <a:pt x="110" y="221"/>
                  </a:cubicBezTo>
                  <a:cubicBezTo>
                    <a:pt x="153" y="221"/>
                    <a:pt x="199" y="192"/>
                    <a:pt x="217" y="127"/>
                  </a:cubicBezTo>
                  <a:cubicBezTo>
                    <a:pt x="241" y="44"/>
                    <a:pt x="192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 flipH="1">
              <a:off x="4139588" y="4525025"/>
              <a:ext cx="7100" cy="7075"/>
            </a:xfrm>
            <a:custGeom>
              <a:avLst/>
              <a:gdLst/>
              <a:ahLst/>
              <a:cxnLst/>
              <a:rect l="l" t="t" r="r" b="b"/>
              <a:pathLst>
                <a:path w="284" h="283" extrusionOk="0">
                  <a:moveTo>
                    <a:pt x="173" y="1"/>
                  </a:moveTo>
                  <a:cubicBezTo>
                    <a:pt x="119" y="1"/>
                    <a:pt x="56" y="44"/>
                    <a:pt x="36" y="135"/>
                  </a:cubicBezTo>
                  <a:cubicBezTo>
                    <a:pt x="1" y="228"/>
                    <a:pt x="54" y="283"/>
                    <a:pt x="117" y="283"/>
                  </a:cubicBezTo>
                  <a:cubicBezTo>
                    <a:pt x="170" y="283"/>
                    <a:pt x="230" y="244"/>
                    <a:pt x="249" y="156"/>
                  </a:cubicBezTo>
                  <a:cubicBezTo>
                    <a:pt x="283" y="55"/>
                    <a:pt x="234" y="1"/>
                    <a:pt x="173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 flipH="1">
              <a:off x="4159638" y="4521025"/>
              <a:ext cx="5450" cy="5650"/>
            </a:xfrm>
            <a:custGeom>
              <a:avLst/>
              <a:gdLst/>
              <a:ahLst/>
              <a:cxnLst/>
              <a:rect l="l" t="t" r="r" b="b"/>
              <a:pathLst>
                <a:path w="218" h="226" extrusionOk="0">
                  <a:moveTo>
                    <a:pt x="132" y="0"/>
                  </a:moveTo>
                  <a:cubicBezTo>
                    <a:pt x="91" y="0"/>
                    <a:pt x="43" y="33"/>
                    <a:pt x="24" y="102"/>
                  </a:cubicBezTo>
                  <a:cubicBezTo>
                    <a:pt x="1" y="183"/>
                    <a:pt x="39" y="226"/>
                    <a:pt x="86" y="226"/>
                  </a:cubicBezTo>
                  <a:cubicBezTo>
                    <a:pt x="127" y="226"/>
                    <a:pt x="175" y="193"/>
                    <a:pt x="195" y="124"/>
                  </a:cubicBezTo>
                  <a:cubicBezTo>
                    <a:pt x="217" y="44"/>
                    <a:pt x="179" y="0"/>
                    <a:pt x="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 flipH="1">
              <a:off x="4181238" y="4500900"/>
              <a:ext cx="7375" cy="7150"/>
            </a:xfrm>
            <a:custGeom>
              <a:avLst/>
              <a:gdLst/>
              <a:ahLst/>
              <a:cxnLst/>
              <a:rect l="l" t="t" r="r" b="b"/>
              <a:pathLst>
                <a:path w="295" h="286" extrusionOk="0">
                  <a:moveTo>
                    <a:pt x="177" y="1"/>
                  </a:moveTo>
                  <a:cubicBezTo>
                    <a:pt x="125" y="1"/>
                    <a:pt x="65" y="39"/>
                    <a:pt x="46" y="117"/>
                  </a:cubicBezTo>
                  <a:lnTo>
                    <a:pt x="24" y="138"/>
                  </a:lnTo>
                  <a:cubicBezTo>
                    <a:pt x="1" y="231"/>
                    <a:pt x="53" y="286"/>
                    <a:pt x="117" y="286"/>
                  </a:cubicBezTo>
                  <a:cubicBezTo>
                    <a:pt x="170" y="286"/>
                    <a:pt x="230" y="247"/>
                    <a:pt x="259" y="159"/>
                  </a:cubicBezTo>
                  <a:cubicBezTo>
                    <a:pt x="294" y="55"/>
                    <a:pt x="240" y="1"/>
                    <a:pt x="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 flipH="1">
              <a:off x="4201738" y="4475500"/>
              <a:ext cx="6750" cy="6950"/>
            </a:xfrm>
            <a:custGeom>
              <a:avLst/>
              <a:gdLst/>
              <a:ahLst/>
              <a:cxnLst/>
              <a:rect l="l" t="t" r="r" b="b"/>
              <a:pathLst>
                <a:path w="270" h="278" extrusionOk="0">
                  <a:moveTo>
                    <a:pt x="154" y="0"/>
                  </a:moveTo>
                  <a:cubicBezTo>
                    <a:pt x="77" y="0"/>
                    <a:pt x="0" y="136"/>
                    <a:pt x="50" y="235"/>
                  </a:cubicBezTo>
                  <a:lnTo>
                    <a:pt x="71" y="235"/>
                  </a:lnTo>
                  <a:cubicBezTo>
                    <a:pt x="86" y="265"/>
                    <a:pt x="105" y="277"/>
                    <a:pt x="126" y="277"/>
                  </a:cubicBezTo>
                  <a:cubicBezTo>
                    <a:pt x="193" y="277"/>
                    <a:pt x="270" y="141"/>
                    <a:pt x="221" y="43"/>
                  </a:cubicBezTo>
                  <a:cubicBezTo>
                    <a:pt x="201" y="13"/>
                    <a:pt x="177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 flipH="1">
              <a:off x="4214713" y="4447675"/>
              <a:ext cx="5375" cy="6350"/>
            </a:xfrm>
            <a:custGeom>
              <a:avLst/>
              <a:gdLst/>
              <a:ahLst/>
              <a:cxnLst/>
              <a:rect l="l" t="t" r="r" b="b"/>
              <a:pathLst>
                <a:path w="215" h="254" extrusionOk="0">
                  <a:moveTo>
                    <a:pt x="123" y="1"/>
                  </a:moveTo>
                  <a:cubicBezTo>
                    <a:pt x="70" y="1"/>
                    <a:pt x="17" y="70"/>
                    <a:pt x="1" y="151"/>
                  </a:cubicBezTo>
                  <a:cubicBezTo>
                    <a:pt x="11" y="220"/>
                    <a:pt x="53" y="253"/>
                    <a:pt x="97" y="253"/>
                  </a:cubicBezTo>
                  <a:cubicBezTo>
                    <a:pt x="149" y="253"/>
                    <a:pt x="203" y="210"/>
                    <a:pt x="214" y="130"/>
                  </a:cubicBezTo>
                  <a:cubicBezTo>
                    <a:pt x="214" y="87"/>
                    <a:pt x="214" y="65"/>
                    <a:pt x="172" y="23"/>
                  </a:cubicBezTo>
                  <a:cubicBezTo>
                    <a:pt x="156" y="7"/>
                    <a:pt x="140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 flipH="1">
              <a:off x="4206663" y="4415400"/>
              <a:ext cx="7350" cy="6900"/>
            </a:xfrm>
            <a:custGeom>
              <a:avLst/>
              <a:gdLst/>
              <a:ahLst/>
              <a:cxnLst/>
              <a:rect l="l" t="t" r="r" b="b"/>
              <a:pathLst>
                <a:path w="294" h="276" extrusionOk="0">
                  <a:moveTo>
                    <a:pt x="178" y="1"/>
                  </a:moveTo>
                  <a:cubicBezTo>
                    <a:pt x="125" y="1"/>
                    <a:pt x="65" y="39"/>
                    <a:pt x="36" y="117"/>
                  </a:cubicBezTo>
                  <a:cubicBezTo>
                    <a:pt x="1" y="221"/>
                    <a:pt x="54" y="275"/>
                    <a:pt x="121" y="275"/>
                  </a:cubicBezTo>
                  <a:cubicBezTo>
                    <a:pt x="177" y="275"/>
                    <a:pt x="241" y="238"/>
                    <a:pt x="271" y="160"/>
                  </a:cubicBezTo>
                  <a:cubicBezTo>
                    <a:pt x="294" y="55"/>
                    <a:pt x="241" y="1"/>
                    <a:pt x="1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 flipH="1">
              <a:off x="4189988" y="4376700"/>
              <a:ext cx="7775" cy="6825"/>
            </a:xfrm>
            <a:custGeom>
              <a:avLst/>
              <a:gdLst/>
              <a:ahLst/>
              <a:cxnLst/>
              <a:rect l="l" t="t" r="r" b="b"/>
              <a:pathLst>
                <a:path w="311" h="273" extrusionOk="0">
                  <a:moveTo>
                    <a:pt x="157" y="1"/>
                  </a:moveTo>
                  <a:cubicBezTo>
                    <a:pt x="79" y="1"/>
                    <a:pt x="0" y="181"/>
                    <a:pt x="91" y="254"/>
                  </a:cubicBezTo>
                  <a:lnTo>
                    <a:pt x="112" y="254"/>
                  </a:lnTo>
                  <a:cubicBezTo>
                    <a:pt x="125" y="267"/>
                    <a:pt x="139" y="273"/>
                    <a:pt x="153" y="273"/>
                  </a:cubicBezTo>
                  <a:cubicBezTo>
                    <a:pt x="231" y="273"/>
                    <a:pt x="310" y="92"/>
                    <a:pt x="219" y="19"/>
                  </a:cubicBezTo>
                  <a:lnTo>
                    <a:pt x="198" y="19"/>
                  </a:lnTo>
                  <a:cubicBezTo>
                    <a:pt x="185" y="6"/>
                    <a:pt x="171" y="1"/>
                    <a:pt x="1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 flipH="1">
              <a:off x="4175388" y="4361525"/>
              <a:ext cx="7625" cy="7350"/>
            </a:xfrm>
            <a:custGeom>
              <a:avLst/>
              <a:gdLst/>
              <a:ahLst/>
              <a:cxnLst/>
              <a:rect l="l" t="t" r="r" b="b"/>
              <a:pathLst>
                <a:path w="305" h="294" extrusionOk="0">
                  <a:moveTo>
                    <a:pt x="191" y="0"/>
                  </a:moveTo>
                  <a:cubicBezTo>
                    <a:pt x="134" y="0"/>
                    <a:pt x="66" y="44"/>
                    <a:pt x="35" y="134"/>
                  </a:cubicBezTo>
                  <a:cubicBezTo>
                    <a:pt x="0" y="239"/>
                    <a:pt x="54" y="293"/>
                    <a:pt x="121" y="293"/>
                  </a:cubicBezTo>
                  <a:cubicBezTo>
                    <a:pt x="176" y="293"/>
                    <a:pt x="241" y="255"/>
                    <a:pt x="270" y="177"/>
                  </a:cubicBezTo>
                  <a:lnTo>
                    <a:pt x="270" y="156"/>
                  </a:lnTo>
                  <a:cubicBezTo>
                    <a:pt x="304" y="54"/>
                    <a:pt x="255" y="0"/>
                    <a:pt x="1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 flipH="1">
              <a:off x="4142038" y="4338975"/>
              <a:ext cx="6275" cy="7550"/>
            </a:xfrm>
            <a:custGeom>
              <a:avLst/>
              <a:gdLst/>
              <a:ahLst/>
              <a:cxnLst/>
              <a:rect l="l" t="t" r="r" b="b"/>
              <a:pathLst>
                <a:path w="251" h="302" extrusionOk="0">
                  <a:moveTo>
                    <a:pt x="153" y="0"/>
                  </a:moveTo>
                  <a:cubicBezTo>
                    <a:pt x="81" y="0"/>
                    <a:pt x="0" y="91"/>
                    <a:pt x="15" y="181"/>
                  </a:cubicBezTo>
                  <a:cubicBezTo>
                    <a:pt x="15" y="259"/>
                    <a:pt x="67" y="302"/>
                    <a:pt x="122" y="302"/>
                  </a:cubicBezTo>
                  <a:cubicBezTo>
                    <a:pt x="174" y="302"/>
                    <a:pt x="230" y="264"/>
                    <a:pt x="250" y="181"/>
                  </a:cubicBezTo>
                  <a:cubicBezTo>
                    <a:pt x="250" y="139"/>
                    <a:pt x="250" y="96"/>
                    <a:pt x="229" y="53"/>
                  </a:cubicBezTo>
                  <a:cubicBezTo>
                    <a:pt x="210" y="16"/>
                    <a:pt x="182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 flipH="1">
              <a:off x="4142313" y="4361500"/>
              <a:ext cx="6900" cy="5300"/>
            </a:xfrm>
            <a:custGeom>
              <a:avLst/>
              <a:gdLst/>
              <a:ahLst/>
              <a:cxnLst/>
              <a:rect l="l" t="t" r="r" b="b"/>
              <a:pathLst>
                <a:path w="276" h="212" extrusionOk="0">
                  <a:moveTo>
                    <a:pt x="146" y="1"/>
                  </a:moveTo>
                  <a:cubicBezTo>
                    <a:pt x="136" y="1"/>
                    <a:pt x="126" y="3"/>
                    <a:pt x="115" y="7"/>
                  </a:cubicBezTo>
                  <a:lnTo>
                    <a:pt x="94" y="7"/>
                  </a:lnTo>
                  <a:cubicBezTo>
                    <a:pt x="1" y="44"/>
                    <a:pt x="38" y="211"/>
                    <a:pt x="119" y="211"/>
                  </a:cubicBezTo>
                  <a:cubicBezTo>
                    <a:pt x="131" y="211"/>
                    <a:pt x="144" y="208"/>
                    <a:pt x="158" y="200"/>
                  </a:cubicBezTo>
                  <a:lnTo>
                    <a:pt x="179" y="200"/>
                  </a:lnTo>
                  <a:cubicBezTo>
                    <a:pt x="276" y="161"/>
                    <a:pt x="233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 flipH="1">
              <a:off x="4141763" y="4362575"/>
              <a:ext cx="7000" cy="5675"/>
            </a:xfrm>
            <a:custGeom>
              <a:avLst/>
              <a:gdLst/>
              <a:ahLst/>
              <a:cxnLst/>
              <a:rect l="l" t="t" r="r" b="b"/>
              <a:pathLst>
                <a:path w="280" h="227" extrusionOk="0">
                  <a:moveTo>
                    <a:pt x="149" y="1"/>
                  </a:moveTo>
                  <a:cubicBezTo>
                    <a:pt x="139" y="1"/>
                    <a:pt x="129" y="3"/>
                    <a:pt x="119" y="7"/>
                  </a:cubicBezTo>
                  <a:lnTo>
                    <a:pt x="97" y="7"/>
                  </a:lnTo>
                  <a:cubicBezTo>
                    <a:pt x="1" y="65"/>
                    <a:pt x="44" y="227"/>
                    <a:pt x="131" y="227"/>
                  </a:cubicBezTo>
                  <a:cubicBezTo>
                    <a:pt x="141" y="227"/>
                    <a:pt x="151" y="225"/>
                    <a:pt x="161" y="221"/>
                  </a:cubicBezTo>
                  <a:cubicBezTo>
                    <a:pt x="161" y="199"/>
                    <a:pt x="161" y="199"/>
                    <a:pt x="183" y="199"/>
                  </a:cubicBezTo>
                  <a:cubicBezTo>
                    <a:pt x="279" y="161"/>
                    <a:pt x="237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 flipH="1">
              <a:off x="4121738" y="4351475"/>
              <a:ext cx="6600" cy="7600"/>
            </a:xfrm>
            <a:custGeom>
              <a:avLst/>
              <a:gdLst/>
              <a:ahLst/>
              <a:cxnLst/>
              <a:rect l="l" t="t" r="r" b="b"/>
              <a:pathLst>
                <a:path w="264" h="304" extrusionOk="0">
                  <a:moveTo>
                    <a:pt x="166" y="1"/>
                  </a:moveTo>
                  <a:cubicBezTo>
                    <a:pt x="88" y="1"/>
                    <a:pt x="1" y="84"/>
                    <a:pt x="28" y="194"/>
                  </a:cubicBezTo>
                  <a:cubicBezTo>
                    <a:pt x="28" y="269"/>
                    <a:pt x="74" y="303"/>
                    <a:pt x="124" y="303"/>
                  </a:cubicBezTo>
                  <a:cubicBezTo>
                    <a:pt x="189" y="303"/>
                    <a:pt x="264" y="248"/>
                    <a:pt x="264" y="152"/>
                  </a:cubicBezTo>
                  <a:cubicBezTo>
                    <a:pt x="264" y="130"/>
                    <a:pt x="264" y="109"/>
                    <a:pt x="264" y="88"/>
                  </a:cubicBezTo>
                  <a:cubicBezTo>
                    <a:pt x="248" y="27"/>
                    <a:pt x="209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 flipH="1">
              <a:off x="4218463" y="4379825"/>
              <a:ext cx="44900" cy="146975"/>
            </a:xfrm>
            <a:custGeom>
              <a:avLst/>
              <a:gdLst/>
              <a:ahLst/>
              <a:cxnLst/>
              <a:rect l="l" t="t" r="r" b="b"/>
              <a:pathLst>
                <a:path w="1796" h="5879" extrusionOk="0">
                  <a:moveTo>
                    <a:pt x="1796" y="1"/>
                  </a:moveTo>
                  <a:lnTo>
                    <a:pt x="1796" y="1"/>
                  </a:lnTo>
                  <a:cubicBezTo>
                    <a:pt x="1155" y="22"/>
                    <a:pt x="257" y="1390"/>
                    <a:pt x="107" y="2844"/>
                  </a:cubicBezTo>
                  <a:cubicBezTo>
                    <a:pt x="0" y="3805"/>
                    <a:pt x="642" y="5408"/>
                    <a:pt x="1497" y="5836"/>
                  </a:cubicBezTo>
                  <a:cubicBezTo>
                    <a:pt x="1539" y="5879"/>
                    <a:pt x="1603" y="5879"/>
                    <a:pt x="1646" y="5879"/>
                  </a:cubicBezTo>
                  <a:cubicBezTo>
                    <a:pt x="1347" y="5473"/>
                    <a:pt x="1005" y="5045"/>
                    <a:pt x="855" y="4554"/>
                  </a:cubicBezTo>
                  <a:cubicBezTo>
                    <a:pt x="684" y="3998"/>
                    <a:pt x="727" y="3271"/>
                    <a:pt x="791" y="2715"/>
                  </a:cubicBezTo>
                  <a:cubicBezTo>
                    <a:pt x="877" y="2053"/>
                    <a:pt x="962" y="1433"/>
                    <a:pt x="1304" y="856"/>
                  </a:cubicBezTo>
                  <a:cubicBezTo>
                    <a:pt x="1432" y="663"/>
                    <a:pt x="1732" y="407"/>
                    <a:pt x="1774" y="193"/>
                  </a:cubicBezTo>
                  <a:cubicBezTo>
                    <a:pt x="1796" y="129"/>
                    <a:pt x="1796" y="65"/>
                    <a:pt x="1796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 flipH="1">
              <a:off x="4159138" y="4246775"/>
              <a:ext cx="57750" cy="140575"/>
            </a:xfrm>
            <a:custGeom>
              <a:avLst/>
              <a:gdLst/>
              <a:ahLst/>
              <a:cxnLst/>
              <a:rect l="l" t="t" r="r" b="b"/>
              <a:pathLst>
                <a:path w="2310" h="5623" extrusionOk="0">
                  <a:moveTo>
                    <a:pt x="2309" y="1"/>
                  </a:moveTo>
                  <a:cubicBezTo>
                    <a:pt x="1369" y="172"/>
                    <a:pt x="1" y="984"/>
                    <a:pt x="86" y="3613"/>
                  </a:cubicBezTo>
                  <a:cubicBezTo>
                    <a:pt x="108" y="4019"/>
                    <a:pt x="364" y="4917"/>
                    <a:pt x="728" y="5622"/>
                  </a:cubicBezTo>
                  <a:lnTo>
                    <a:pt x="770" y="5601"/>
                  </a:lnTo>
                  <a:cubicBezTo>
                    <a:pt x="407" y="5130"/>
                    <a:pt x="407" y="4404"/>
                    <a:pt x="407" y="3827"/>
                  </a:cubicBezTo>
                  <a:cubicBezTo>
                    <a:pt x="407" y="3271"/>
                    <a:pt x="514" y="2737"/>
                    <a:pt x="749" y="2202"/>
                  </a:cubicBezTo>
                  <a:cubicBezTo>
                    <a:pt x="1134" y="1347"/>
                    <a:pt x="1668" y="642"/>
                    <a:pt x="2309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 flipH="1">
              <a:off x="3701213" y="4750400"/>
              <a:ext cx="1733450" cy="434300"/>
            </a:xfrm>
            <a:custGeom>
              <a:avLst/>
              <a:gdLst/>
              <a:ahLst/>
              <a:cxnLst/>
              <a:rect l="l" t="t" r="r" b="b"/>
              <a:pathLst>
                <a:path w="69338" h="17372" extrusionOk="0">
                  <a:moveTo>
                    <a:pt x="67651" y="0"/>
                  </a:moveTo>
                  <a:cubicBezTo>
                    <a:pt x="66535" y="0"/>
                    <a:pt x="65419" y="202"/>
                    <a:pt x="64358" y="524"/>
                  </a:cubicBezTo>
                  <a:cubicBezTo>
                    <a:pt x="62883" y="973"/>
                    <a:pt x="61494" y="1636"/>
                    <a:pt x="60168" y="2320"/>
                  </a:cubicBezTo>
                  <a:cubicBezTo>
                    <a:pt x="58822" y="3004"/>
                    <a:pt x="57518" y="3709"/>
                    <a:pt x="56172" y="4308"/>
                  </a:cubicBezTo>
                  <a:cubicBezTo>
                    <a:pt x="54846" y="4927"/>
                    <a:pt x="53500" y="5398"/>
                    <a:pt x="52110" y="5590"/>
                  </a:cubicBezTo>
                  <a:cubicBezTo>
                    <a:pt x="51604" y="5661"/>
                    <a:pt x="51088" y="5692"/>
                    <a:pt x="50566" y="5692"/>
                  </a:cubicBezTo>
                  <a:cubicBezTo>
                    <a:pt x="49679" y="5692"/>
                    <a:pt x="48772" y="5604"/>
                    <a:pt x="47857" y="5483"/>
                  </a:cubicBezTo>
                  <a:cubicBezTo>
                    <a:pt x="46674" y="5344"/>
                    <a:pt x="45449" y="5177"/>
                    <a:pt x="44170" y="5177"/>
                  </a:cubicBezTo>
                  <a:cubicBezTo>
                    <a:pt x="43877" y="5177"/>
                    <a:pt x="43582" y="5185"/>
                    <a:pt x="43283" y="5205"/>
                  </a:cubicBezTo>
                  <a:cubicBezTo>
                    <a:pt x="42492" y="5269"/>
                    <a:pt x="41680" y="5419"/>
                    <a:pt x="40910" y="5697"/>
                  </a:cubicBezTo>
                  <a:cubicBezTo>
                    <a:pt x="40162" y="5932"/>
                    <a:pt x="37533" y="7663"/>
                    <a:pt x="36892" y="8048"/>
                  </a:cubicBezTo>
                  <a:cubicBezTo>
                    <a:pt x="36417" y="8328"/>
                    <a:pt x="36183" y="8387"/>
                    <a:pt x="36016" y="8387"/>
                  </a:cubicBezTo>
                  <a:cubicBezTo>
                    <a:pt x="35894" y="8387"/>
                    <a:pt x="35807" y="8356"/>
                    <a:pt x="35689" y="8356"/>
                  </a:cubicBezTo>
                  <a:cubicBezTo>
                    <a:pt x="35523" y="8356"/>
                    <a:pt x="35294" y="8417"/>
                    <a:pt x="34819" y="8711"/>
                  </a:cubicBezTo>
                  <a:cubicBezTo>
                    <a:pt x="32275" y="10250"/>
                    <a:pt x="29775" y="12088"/>
                    <a:pt x="27081" y="13071"/>
                  </a:cubicBezTo>
                  <a:cubicBezTo>
                    <a:pt x="25735" y="13563"/>
                    <a:pt x="24367" y="13947"/>
                    <a:pt x="22956" y="14182"/>
                  </a:cubicBezTo>
                  <a:cubicBezTo>
                    <a:pt x="22614" y="14225"/>
                    <a:pt x="22251" y="14289"/>
                    <a:pt x="21909" y="14332"/>
                  </a:cubicBezTo>
                  <a:lnTo>
                    <a:pt x="21396" y="14375"/>
                  </a:lnTo>
                  <a:lnTo>
                    <a:pt x="20862" y="14418"/>
                  </a:lnTo>
                  <a:cubicBezTo>
                    <a:pt x="20572" y="14436"/>
                    <a:pt x="20276" y="14442"/>
                    <a:pt x="19976" y="14442"/>
                  </a:cubicBezTo>
                  <a:cubicBezTo>
                    <a:pt x="19567" y="14442"/>
                    <a:pt x="19153" y="14430"/>
                    <a:pt x="18745" y="14418"/>
                  </a:cubicBezTo>
                  <a:cubicBezTo>
                    <a:pt x="15860" y="14289"/>
                    <a:pt x="12910" y="13862"/>
                    <a:pt x="9897" y="13734"/>
                  </a:cubicBezTo>
                  <a:cubicBezTo>
                    <a:pt x="9360" y="13711"/>
                    <a:pt x="8820" y="13696"/>
                    <a:pt x="8277" y="13696"/>
                  </a:cubicBezTo>
                  <a:cubicBezTo>
                    <a:pt x="7287" y="13696"/>
                    <a:pt x="6288" y="13745"/>
                    <a:pt x="5280" y="13883"/>
                  </a:cubicBezTo>
                  <a:cubicBezTo>
                    <a:pt x="4510" y="13990"/>
                    <a:pt x="3720" y="14140"/>
                    <a:pt x="2950" y="14375"/>
                  </a:cubicBezTo>
                  <a:cubicBezTo>
                    <a:pt x="2181" y="14610"/>
                    <a:pt x="1368" y="14952"/>
                    <a:pt x="684" y="15358"/>
                  </a:cubicBezTo>
                  <a:lnTo>
                    <a:pt x="663" y="15379"/>
                  </a:lnTo>
                  <a:cubicBezTo>
                    <a:pt x="171" y="15679"/>
                    <a:pt x="0" y="16341"/>
                    <a:pt x="278" y="16833"/>
                  </a:cubicBezTo>
                  <a:cubicBezTo>
                    <a:pt x="467" y="17181"/>
                    <a:pt x="812" y="17371"/>
                    <a:pt x="1162" y="17371"/>
                  </a:cubicBezTo>
                  <a:cubicBezTo>
                    <a:pt x="1328" y="17371"/>
                    <a:pt x="1495" y="17328"/>
                    <a:pt x="1646" y="17239"/>
                  </a:cubicBezTo>
                  <a:cubicBezTo>
                    <a:pt x="2822" y="16576"/>
                    <a:pt x="4147" y="16256"/>
                    <a:pt x="5515" y="16106"/>
                  </a:cubicBezTo>
                  <a:cubicBezTo>
                    <a:pt x="6369" y="16014"/>
                    <a:pt x="7248" y="15971"/>
                    <a:pt x="8130" y="15971"/>
                  </a:cubicBezTo>
                  <a:cubicBezTo>
                    <a:pt x="8683" y="15971"/>
                    <a:pt x="9238" y="15988"/>
                    <a:pt x="9790" y="16021"/>
                  </a:cubicBezTo>
                  <a:cubicBezTo>
                    <a:pt x="12697" y="16170"/>
                    <a:pt x="15625" y="16555"/>
                    <a:pt x="18681" y="16662"/>
                  </a:cubicBezTo>
                  <a:cubicBezTo>
                    <a:pt x="19393" y="16682"/>
                    <a:pt x="20239" y="17244"/>
                    <a:pt x="21001" y="17244"/>
                  </a:cubicBezTo>
                  <a:cubicBezTo>
                    <a:pt x="21040" y="17244"/>
                    <a:pt x="21079" y="17242"/>
                    <a:pt x="21118" y="17239"/>
                  </a:cubicBezTo>
                  <a:cubicBezTo>
                    <a:pt x="21310" y="17239"/>
                    <a:pt x="21375" y="16598"/>
                    <a:pt x="21588" y="16576"/>
                  </a:cubicBezTo>
                  <a:lnTo>
                    <a:pt x="21887" y="16555"/>
                  </a:lnTo>
                  <a:lnTo>
                    <a:pt x="22165" y="16512"/>
                  </a:lnTo>
                  <a:cubicBezTo>
                    <a:pt x="22550" y="16469"/>
                    <a:pt x="22935" y="16405"/>
                    <a:pt x="23320" y="16320"/>
                  </a:cubicBezTo>
                  <a:cubicBezTo>
                    <a:pt x="24837" y="16042"/>
                    <a:pt x="26333" y="15593"/>
                    <a:pt x="27765" y="15037"/>
                  </a:cubicBezTo>
                  <a:cubicBezTo>
                    <a:pt x="30651" y="13883"/>
                    <a:pt x="33258" y="12280"/>
                    <a:pt x="35802" y="10677"/>
                  </a:cubicBezTo>
                  <a:cubicBezTo>
                    <a:pt x="37084" y="9865"/>
                    <a:pt x="38324" y="9053"/>
                    <a:pt x="39607" y="8262"/>
                  </a:cubicBezTo>
                  <a:cubicBezTo>
                    <a:pt x="40145" y="7909"/>
                    <a:pt x="40570" y="7621"/>
                    <a:pt x="41498" y="7621"/>
                  </a:cubicBezTo>
                  <a:cubicBezTo>
                    <a:pt x="41639" y="7621"/>
                    <a:pt x="41791" y="7628"/>
                    <a:pt x="41958" y="7642"/>
                  </a:cubicBezTo>
                  <a:cubicBezTo>
                    <a:pt x="42076" y="7673"/>
                    <a:pt x="42174" y="7687"/>
                    <a:pt x="42258" y="7687"/>
                  </a:cubicBezTo>
                  <a:cubicBezTo>
                    <a:pt x="42914" y="7687"/>
                    <a:pt x="42612" y="6820"/>
                    <a:pt x="43219" y="6744"/>
                  </a:cubicBezTo>
                  <a:cubicBezTo>
                    <a:pt x="43520" y="6716"/>
                    <a:pt x="43827" y="6704"/>
                    <a:pt x="44139" y="6704"/>
                  </a:cubicBezTo>
                  <a:cubicBezTo>
                    <a:pt x="46098" y="6704"/>
                    <a:pt x="48256" y="7185"/>
                    <a:pt x="50441" y="7185"/>
                  </a:cubicBezTo>
                  <a:cubicBezTo>
                    <a:pt x="51068" y="7185"/>
                    <a:pt x="51697" y="7145"/>
                    <a:pt x="52324" y="7043"/>
                  </a:cubicBezTo>
                  <a:cubicBezTo>
                    <a:pt x="53884" y="6787"/>
                    <a:pt x="55530" y="6766"/>
                    <a:pt x="56898" y="6103"/>
                  </a:cubicBezTo>
                  <a:cubicBezTo>
                    <a:pt x="57234" y="6219"/>
                    <a:pt x="57488" y="6269"/>
                    <a:pt x="57679" y="6269"/>
                  </a:cubicBezTo>
                  <a:cubicBezTo>
                    <a:pt x="58227" y="6269"/>
                    <a:pt x="58250" y="5852"/>
                    <a:pt x="58202" y="5376"/>
                  </a:cubicBezTo>
                  <a:cubicBezTo>
                    <a:pt x="58138" y="4799"/>
                    <a:pt x="59933" y="3816"/>
                    <a:pt x="60681" y="3389"/>
                  </a:cubicBezTo>
                  <a:cubicBezTo>
                    <a:pt x="61985" y="2683"/>
                    <a:pt x="63289" y="1999"/>
                    <a:pt x="64657" y="1529"/>
                  </a:cubicBezTo>
                  <a:cubicBezTo>
                    <a:pt x="65729" y="1172"/>
                    <a:pt x="66856" y="950"/>
                    <a:pt x="67983" y="950"/>
                  </a:cubicBezTo>
                  <a:cubicBezTo>
                    <a:pt x="68271" y="950"/>
                    <a:pt x="68559" y="964"/>
                    <a:pt x="68846" y="995"/>
                  </a:cubicBezTo>
                  <a:cubicBezTo>
                    <a:pt x="68868" y="999"/>
                    <a:pt x="68890" y="1001"/>
                    <a:pt x="68912" y="1001"/>
                  </a:cubicBezTo>
                  <a:cubicBezTo>
                    <a:pt x="69120" y="1001"/>
                    <a:pt x="69297" y="821"/>
                    <a:pt x="69317" y="589"/>
                  </a:cubicBezTo>
                  <a:cubicBezTo>
                    <a:pt x="69338" y="353"/>
                    <a:pt x="69167" y="140"/>
                    <a:pt x="68953" y="97"/>
                  </a:cubicBezTo>
                  <a:cubicBezTo>
                    <a:pt x="68521" y="31"/>
                    <a:pt x="68086" y="0"/>
                    <a:pt x="676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 flipH="1">
              <a:off x="4360588" y="4972900"/>
              <a:ext cx="264000" cy="247325"/>
            </a:xfrm>
            <a:custGeom>
              <a:avLst/>
              <a:gdLst/>
              <a:ahLst/>
              <a:cxnLst/>
              <a:rect l="l" t="t" r="r" b="b"/>
              <a:pathLst>
                <a:path w="10560" h="9893" extrusionOk="0">
                  <a:moveTo>
                    <a:pt x="5427" y="1"/>
                  </a:moveTo>
                  <a:cubicBezTo>
                    <a:pt x="4000" y="1"/>
                    <a:pt x="2571" y="693"/>
                    <a:pt x="1604" y="1991"/>
                  </a:cubicBezTo>
                  <a:cubicBezTo>
                    <a:pt x="1" y="4171"/>
                    <a:pt x="343" y="7270"/>
                    <a:pt x="2373" y="8916"/>
                  </a:cubicBezTo>
                  <a:cubicBezTo>
                    <a:pt x="3196" y="9574"/>
                    <a:pt x="4170" y="9892"/>
                    <a:pt x="5144" y="9892"/>
                  </a:cubicBezTo>
                  <a:cubicBezTo>
                    <a:pt x="6573" y="9892"/>
                    <a:pt x="8003" y="9208"/>
                    <a:pt x="8956" y="7911"/>
                  </a:cubicBezTo>
                  <a:cubicBezTo>
                    <a:pt x="10559" y="5710"/>
                    <a:pt x="10217" y="2611"/>
                    <a:pt x="8187" y="986"/>
                  </a:cubicBezTo>
                  <a:cubicBezTo>
                    <a:pt x="7365" y="320"/>
                    <a:pt x="6397" y="1"/>
                    <a:pt x="54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 flipH="1">
              <a:off x="4215788" y="5059100"/>
              <a:ext cx="261325" cy="184800"/>
            </a:xfrm>
            <a:custGeom>
              <a:avLst/>
              <a:gdLst/>
              <a:ahLst/>
              <a:cxnLst/>
              <a:rect l="l" t="t" r="r" b="b"/>
              <a:pathLst>
                <a:path w="10453" h="7392" extrusionOk="0">
                  <a:moveTo>
                    <a:pt x="5998" y="0"/>
                  </a:moveTo>
                  <a:cubicBezTo>
                    <a:pt x="4462" y="0"/>
                    <a:pt x="3080" y="865"/>
                    <a:pt x="1839" y="1450"/>
                  </a:cubicBezTo>
                  <a:cubicBezTo>
                    <a:pt x="1711" y="1514"/>
                    <a:pt x="941" y="1941"/>
                    <a:pt x="856" y="2027"/>
                  </a:cubicBezTo>
                  <a:cubicBezTo>
                    <a:pt x="1" y="2454"/>
                    <a:pt x="1" y="2070"/>
                    <a:pt x="898" y="4250"/>
                  </a:cubicBezTo>
                  <a:cubicBezTo>
                    <a:pt x="1069" y="5276"/>
                    <a:pt x="1582" y="6366"/>
                    <a:pt x="1946" y="7392"/>
                  </a:cubicBezTo>
                  <a:lnTo>
                    <a:pt x="9598" y="7392"/>
                  </a:lnTo>
                  <a:cubicBezTo>
                    <a:pt x="10175" y="6323"/>
                    <a:pt x="10453" y="5105"/>
                    <a:pt x="10089" y="3630"/>
                  </a:cubicBezTo>
                  <a:cubicBezTo>
                    <a:pt x="9683" y="1834"/>
                    <a:pt x="8679" y="445"/>
                    <a:pt x="6798" y="82"/>
                  </a:cubicBezTo>
                  <a:cubicBezTo>
                    <a:pt x="6527" y="26"/>
                    <a:pt x="6260" y="0"/>
                    <a:pt x="59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 flipH="1">
              <a:off x="4440738" y="5129450"/>
              <a:ext cx="145375" cy="114450"/>
            </a:xfrm>
            <a:custGeom>
              <a:avLst/>
              <a:gdLst/>
              <a:ahLst/>
              <a:cxnLst/>
              <a:rect l="l" t="t" r="r" b="b"/>
              <a:pathLst>
                <a:path w="5815" h="4578" extrusionOk="0">
                  <a:moveTo>
                    <a:pt x="4207" y="1"/>
                  </a:moveTo>
                  <a:cubicBezTo>
                    <a:pt x="4201" y="1"/>
                    <a:pt x="4195" y="2"/>
                    <a:pt x="4190" y="4"/>
                  </a:cubicBezTo>
                  <a:cubicBezTo>
                    <a:pt x="3292" y="324"/>
                    <a:pt x="2138" y="2184"/>
                    <a:pt x="1411" y="2996"/>
                  </a:cubicBezTo>
                  <a:cubicBezTo>
                    <a:pt x="984" y="3445"/>
                    <a:pt x="492" y="3979"/>
                    <a:pt x="0" y="4578"/>
                  </a:cubicBezTo>
                  <a:lnTo>
                    <a:pt x="5814" y="4578"/>
                  </a:lnTo>
                  <a:cubicBezTo>
                    <a:pt x="5771" y="4428"/>
                    <a:pt x="5729" y="4278"/>
                    <a:pt x="5686" y="4129"/>
                  </a:cubicBezTo>
                  <a:cubicBezTo>
                    <a:pt x="5329" y="2953"/>
                    <a:pt x="4538" y="1"/>
                    <a:pt x="4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 flipH="1">
              <a:off x="4503788" y="5035825"/>
              <a:ext cx="291800" cy="211275"/>
            </a:xfrm>
            <a:custGeom>
              <a:avLst/>
              <a:gdLst/>
              <a:ahLst/>
              <a:cxnLst/>
              <a:rect l="l" t="t" r="r" b="b"/>
              <a:pathLst>
                <a:path w="11672" h="8451" extrusionOk="0">
                  <a:moveTo>
                    <a:pt x="4400" y="1"/>
                  </a:moveTo>
                  <a:cubicBezTo>
                    <a:pt x="2326" y="1"/>
                    <a:pt x="28" y="1346"/>
                    <a:pt x="236" y="3706"/>
                  </a:cubicBezTo>
                  <a:cubicBezTo>
                    <a:pt x="300" y="4304"/>
                    <a:pt x="471" y="4689"/>
                    <a:pt x="364" y="5288"/>
                  </a:cubicBezTo>
                  <a:cubicBezTo>
                    <a:pt x="236" y="5972"/>
                    <a:pt x="1" y="6463"/>
                    <a:pt x="343" y="7147"/>
                  </a:cubicBezTo>
                  <a:cubicBezTo>
                    <a:pt x="1048" y="8451"/>
                    <a:pt x="2758" y="7767"/>
                    <a:pt x="3870" y="8216"/>
                  </a:cubicBezTo>
                  <a:cubicBezTo>
                    <a:pt x="3976" y="8259"/>
                    <a:pt x="4062" y="8280"/>
                    <a:pt x="4147" y="8323"/>
                  </a:cubicBezTo>
                  <a:lnTo>
                    <a:pt x="7311" y="8323"/>
                  </a:lnTo>
                  <a:cubicBezTo>
                    <a:pt x="7909" y="8066"/>
                    <a:pt x="8486" y="7681"/>
                    <a:pt x="9021" y="7147"/>
                  </a:cubicBezTo>
                  <a:cubicBezTo>
                    <a:pt x="9555" y="6613"/>
                    <a:pt x="9961" y="5950"/>
                    <a:pt x="10410" y="5330"/>
                  </a:cubicBezTo>
                  <a:cubicBezTo>
                    <a:pt x="10688" y="4924"/>
                    <a:pt x="11586" y="4176"/>
                    <a:pt x="11628" y="3685"/>
                  </a:cubicBezTo>
                  <a:cubicBezTo>
                    <a:pt x="11671" y="2701"/>
                    <a:pt x="9769" y="2252"/>
                    <a:pt x="9149" y="1889"/>
                  </a:cubicBezTo>
                  <a:cubicBezTo>
                    <a:pt x="8059" y="1248"/>
                    <a:pt x="6990" y="628"/>
                    <a:pt x="5772" y="222"/>
                  </a:cubicBezTo>
                  <a:cubicBezTo>
                    <a:pt x="5349" y="73"/>
                    <a:pt x="4881" y="1"/>
                    <a:pt x="44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 flipH="1">
              <a:off x="4247313" y="4880825"/>
              <a:ext cx="245300" cy="233775"/>
            </a:xfrm>
            <a:custGeom>
              <a:avLst/>
              <a:gdLst/>
              <a:ahLst/>
              <a:cxnLst/>
              <a:rect l="l" t="t" r="r" b="b"/>
              <a:pathLst>
                <a:path w="9812" h="9351" extrusionOk="0">
                  <a:moveTo>
                    <a:pt x="5378" y="1"/>
                  </a:moveTo>
                  <a:cubicBezTo>
                    <a:pt x="4711" y="1"/>
                    <a:pt x="4047" y="87"/>
                    <a:pt x="3485" y="501"/>
                  </a:cubicBezTo>
                  <a:cubicBezTo>
                    <a:pt x="2587" y="1143"/>
                    <a:pt x="2117" y="2254"/>
                    <a:pt x="1711" y="3280"/>
                  </a:cubicBezTo>
                  <a:cubicBezTo>
                    <a:pt x="1070" y="4840"/>
                    <a:pt x="1" y="7362"/>
                    <a:pt x="920" y="8965"/>
                  </a:cubicBezTo>
                  <a:cubicBezTo>
                    <a:pt x="1117" y="9239"/>
                    <a:pt x="1241" y="9350"/>
                    <a:pt x="1365" y="9350"/>
                  </a:cubicBezTo>
                  <a:cubicBezTo>
                    <a:pt x="1482" y="9350"/>
                    <a:pt x="1598" y="9250"/>
                    <a:pt x="1775" y="9094"/>
                  </a:cubicBezTo>
                  <a:cubicBezTo>
                    <a:pt x="2331" y="8645"/>
                    <a:pt x="3100" y="8367"/>
                    <a:pt x="3699" y="8132"/>
                  </a:cubicBezTo>
                  <a:cubicBezTo>
                    <a:pt x="5473" y="7405"/>
                    <a:pt x="7439" y="6956"/>
                    <a:pt x="8786" y="5439"/>
                  </a:cubicBezTo>
                  <a:cubicBezTo>
                    <a:pt x="9641" y="4477"/>
                    <a:pt x="9812" y="3194"/>
                    <a:pt x="9042" y="2190"/>
                  </a:cubicBezTo>
                  <a:cubicBezTo>
                    <a:pt x="8679" y="1741"/>
                    <a:pt x="8508" y="1036"/>
                    <a:pt x="8123" y="630"/>
                  </a:cubicBezTo>
                  <a:cubicBezTo>
                    <a:pt x="7674" y="159"/>
                    <a:pt x="6862" y="52"/>
                    <a:pt x="6264" y="31"/>
                  </a:cubicBezTo>
                  <a:cubicBezTo>
                    <a:pt x="5974" y="18"/>
                    <a:pt x="5675" y="1"/>
                    <a:pt x="5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 flipH="1">
              <a:off x="4455713" y="4823850"/>
              <a:ext cx="240475" cy="278150"/>
            </a:xfrm>
            <a:custGeom>
              <a:avLst/>
              <a:gdLst/>
              <a:ahLst/>
              <a:cxnLst/>
              <a:rect l="l" t="t" r="r" b="b"/>
              <a:pathLst>
                <a:path w="9619" h="11126" extrusionOk="0">
                  <a:moveTo>
                    <a:pt x="3279" y="0"/>
                  </a:moveTo>
                  <a:cubicBezTo>
                    <a:pt x="2399" y="0"/>
                    <a:pt x="1582" y="388"/>
                    <a:pt x="1026" y="1263"/>
                  </a:cubicBezTo>
                  <a:cubicBezTo>
                    <a:pt x="642" y="1861"/>
                    <a:pt x="684" y="2310"/>
                    <a:pt x="535" y="3015"/>
                  </a:cubicBezTo>
                  <a:cubicBezTo>
                    <a:pt x="407" y="3721"/>
                    <a:pt x="0" y="4234"/>
                    <a:pt x="86" y="4960"/>
                  </a:cubicBezTo>
                  <a:cubicBezTo>
                    <a:pt x="257" y="6350"/>
                    <a:pt x="1860" y="8124"/>
                    <a:pt x="2950" y="8829"/>
                  </a:cubicBezTo>
                  <a:cubicBezTo>
                    <a:pt x="4019" y="9513"/>
                    <a:pt x="6690" y="10774"/>
                    <a:pt x="7866" y="11116"/>
                  </a:cubicBezTo>
                  <a:cubicBezTo>
                    <a:pt x="7886" y="11122"/>
                    <a:pt x="7905" y="11125"/>
                    <a:pt x="7924" y="11125"/>
                  </a:cubicBezTo>
                  <a:cubicBezTo>
                    <a:pt x="8563" y="11125"/>
                    <a:pt x="8779" y="7666"/>
                    <a:pt x="9298" y="4469"/>
                  </a:cubicBezTo>
                  <a:cubicBezTo>
                    <a:pt x="9619" y="2567"/>
                    <a:pt x="5729" y="771"/>
                    <a:pt x="4724" y="322"/>
                  </a:cubicBezTo>
                  <a:cubicBezTo>
                    <a:pt x="4245" y="113"/>
                    <a:pt x="3753" y="0"/>
                    <a:pt x="3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 flipH="1">
              <a:off x="4487238" y="5130075"/>
              <a:ext cx="83925" cy="26200"/>
            </a:xfrm>
            <a:custGeom>
              <a:avLst/>
              <a:gdLst/>
              <a:ahLst/>
              <a:cxnLst/>
              <a:rect l="l" t="t" r="r" b="b"/>
              <a:pathLst>
                <a:path w="3357" h="1048" extrusionOk="0">
                  <a:moveTo>
                    <a:pt x="3335" y="0"/>
                  </a:moveTo>
                  <a:cubicBezTo>
                    <a:pt x="3057" y="86"/>
                    <a:pt x="2780" y="192"/>
                    <a:pt x="2502" y="278"/>
                  </a:cubicBezTo>
                  <a:cubicBezTo>
                    <a:pt x="2245" y="363"/>
                    <a:pt x="1967" y="492"/>
                    <a:pt x="1711" y="577"/>
                  </a:cubicBezTo>
                  <a:cubicBezTo>
                    <a:pt x="1155" y="748"/>
                    <a:pt x="578" y="876"/>
                    <a:pt x="1" y="1026"/>
                  </a:cubicBezTo>
                  <a:lnTo>
                    <a:pt x="22" y="1047"/>
                  </a:lnTo>
                  <a:cubicBezTo>
                    <a:pt x="599" y="983"/>
                    <a:pt x="1177" y="919"/>
                    <a:pt x="1754" y="791"/>
                  </a:cubicBezTo>
                  <a:cubicBezTo>
                    <a:pt x="2031" y="727"/>
                    <a:pt x="2331" y="684"/>
                    <a:pt x="2609" y="556"/>
                  </a:cubicBezTo>
                  <a:cubicBezTo>
                    <a:pt x="2886" y="427"/>
                    <a:pt x="3143" y="256"/>
                    <a:pt x="3357" y="21"/>
                  </a:cubicBezTo>
                  <a:lnTo>
                    <a:pt x="33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 flipH="1">
              <a:off x="4489913" y="5124725"/>
              <a:ext cx="83375" cy="9450"/>
            </a:xfrm>
            <a:custGeom>
              <a:avLst/>
              <a:gdLst/>
              <a:ahLst/>
              <a:cxnLst/>
              <a:rect l="l" t="t" r="r" b="b"/>
              <a:pathLst>
                <a:path w="3335" h="378" extrusionOk="0">
                  <a:moveTo>
                    <a:pt x="3313" y="0"/>
                  </a:moveTo>
                  <a:cubicBezTo>
                    <a:pt x="3036" y="43"/>
                    <a:pt x="2779" y="64"/>
                    <a:pt x="2501" y="64"/>
                  </a:cubicBezTo>
                  <a:cubicBezTo>
                    <a:pt x="2223" y="64"/>
                    <a:pt x="1967" y="86"/>
                    <a:pt x="1689" y="86"/>
                  </a:cubicBezTo>
                  <a:cubicBezTo>
                    <a:pt x="1280" y="70"/>
                    <a:pt x="860" y="20"/>
                    <a:pt x="444" y="20"/>
                  </a:cubicBezTo>
                  <a:cubicBezTo>
                    <a:pt x="295" y="20"/>
                    <a:pt x="147" y="26"/>
                    <a:pt x="0" y="43"/>
                  </a:cubicBezTo>
                  <a:lnTo>
                    <a:pt x="0" y="64"/>
                  </a:lnTo>
                  <a:cubicBezTo>
                    <a:pt x="556" y="86"/>
                    <a:pt x="1112" y="235"/>
                    <a:pt x="1668" y="321"/>
                  </a:cubicBezTo>
                  <a:cubicBezTo>
                    <a:pt x="1879" y="337"/>
                    <a:pt x="2090" y="378"/>
                    <a:pt x="2310" y="378"/>
                  </a:cubicBezTo>
                  <a:cubicBezTo>
                    <a:pt x="2380" y="378"/>
                    <a:pt x="2451" y="374"/>
                    <a:pt x="2523" y="364"/>
                  </a:cubicBezTo>
                  <a:cubicBezTo>
                    <a:pt x="2800" y="321"/>
                    <a:pt x="3100" y="214"/>
                    <a:pt x="3335" y="22"/>
                  </a:cubicBezTo>
                  <a:lnTo>
                    <a:pt x="33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 flipH="1">
              <a:off x="4487763" y="5095875"/>
              <a:ext cx="84450" cy="31725"/>
            </a:xfrm>
            <a:custGeom>
              <a:avLst/>
              <a:gdLst/>
              <a:ahLst/>
              <a:cxnLst/>
              <a:rect l="l" t="t" r="r" b="b"/>
              <a:pathLst>
                <a:path w="3378" h="1269" extrusionOk="0">
                  <a:moveTo>
                    <a:pt x="22" y="0"/>
                  </a:moveTo>
                  <a:lnTo>
                    <a:pt x="0" y="21"/>
                  </a:lnTo>
                  <a:cubicBezTo>
                    <a:pt x="513" y="363"/>
                    <a:pt x="1005" y="705"/>
                    <a:pt x="1582" y="962"/>
                  </a:cubicBezTo>
                  <a:cubicBezTo>
                    <a:pt x="1860" y="1090"/>
                    <a:pt x="2138" y="1218"/>
                    <a:pt x="2458" y="1261"/>
                  </a:cubicBezTo>
                  <a:cubicBezTo>
                    <a:pt x="2525" y="1266"/>
                    <a:pt x="2594" y="1269"/>
                    <a:pt x="2663" y="1269"/>
                  </a:cubicBezTo>
                  <a:cubicBezTo>
                    <a:pt x="2900" y="1269"/>
                    <a:pt x="3145" y="1237"/>
                    <a:pt x="3377" y="1154"/>
                  </a:cubicBezTo>
                  <a:lnTo>
                    <a:pt x="3377" y="1133"/>
                  </a:lnTo>
                  <a:cubicBezTo>
                    <a:pt x="3078" y="1090"/>
                    <a:pt x="2779" y="1026"/>
                    <a:pt x="2501" y="962"/>
                  </a:cubicBezTo>
                  <a:cubicBezTo>
                    <a:pt x="2223" y="898"/>
                    <a:pt x="1945" y="834"/>
                    <a:pt x="1667" y="748"/>
                  </a:cubicBezTo>
                  <a:cubicBezTo>
                    <a:pt x="1090" y="534"/>
                    <a:pt x="556" y="257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 flipH="1">
              <a:off x="4486163" y="5031750"/>
              <a:ext cx="66825" cy="87650"/>
            </a:xfrm>
            <a:custGeom>
              <a:avLst/>
              <a:gdLst/>
              <a:ahLst/>
              <a:cxnLst/>
              <a:rect l="l" t="t" r="r" b="b"/>
              <a:pathLst>
                <a:path w="2673" h="3506" extrusionOk="0">
                  <a:moveTo>
                    <a:pt x="22" y="0"/>
                  </a:moveTo>
                  <a:lnTo>
                    <a:pt x="1" y="22"/>
                  </a:lnTo>
                  <a:cubicBezTo>
                    <a:pt x="578" y="470"/>
                    <a:pt x="984" y="1090"/>
                    <a:pt x="1369" y="1710"/>
                  </a:cubicBezTo>
                  <a:cubicBezTo>
                    <a:pt x="1561" y="2009"/>
                    <a:pt x="1711" y="2351"/>
                    <a:pt x="1924" y="2651"/>
                  </a:cubicBezTo>
                  <a:cubicBezTo>
                    <a:pt x="2138" y="2971"/>
                    <a:pt x="2352" y="3270"/>
                    <a:pt x="2651" y="3506"/>
                  </a:cubicBezTo>
                  <a:lnTo>
                    <a:pt x="2672" y="3484"/>
                  </a:lnTo>
                  <a:cubicBezTo>
                    <a:pt x="2501" y="3142"/>
                    <a:pt x="2330" y="2822"/>
                    <a:pt x="2159" y="2501"/>
                  </a:cubicBezTo>
                  <a:cubicBezTo>
                    <a:pt x="1988" y="2180"/>
                    <a:pt x="1775" y="1881"/>
                    <a:pt x="1561" y="1582"/>
                  </a:cubicBezTo>
                  <a:cubicBezTo>
                    <a:pt x="1133" y="962"/>
                    <a:pt x="642" y="385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 flipH="1">
              <a:off x="4478138" y="5011975"/>
              <a:ext cx="41725" cy="104225"/>
            </a:xfrm>
            <a:custGeom>
              <a:avLst/>
              <a:gdLst/>
              <a:ahLst/>
              <a:cxnLst/>
              <a:rect l="l" t="t" r="r" b="b"/>
              <a:pathLst>
                <a:path w="1669" h="4169" extrusionOk="0">
                  <a:moveTo>
                    <a:pt x="22" y="0"/>
                  </a:moveTo>
                  <a:lnTo>
                    <a:pt x="1" y="22"/>
                  </a:lnTo>
                  <a:cubicBezTo>
                    <a:pt x="300" y="257"/>
                    <a:pt x="514" y="556"/>
                    <a:pt x="642" y="898"/>
                  </a:cubicBezTo>
                  <a:cubicBezTo>
                    <a:pt x="792" y="1240"/>
                    <a:pt x="877" y="1625"/>
                    <a:pt x="963" y="1988"/>
                  </a:cubicBezTo>
                  <a:cubicBezTo>
                    <a:pt x="1027" y="2373"/>
                    <a:pt x="1091" y="2736"/>
                    <a:pt x="1176" y="3100"/>
                  </a:cubicBezTo>
                  <a:cubicBezTo>
                    <a:pt x="1241" y="3292"/>
                    <a:pt x="1283" y="3484"/>
                    <a:pt x="1369" y="3655"/>
                  </a:cubicBezTo>
                  <a:cubicBezTo>
                    <a:pt x="1390" y="3741"/>
                    <a:pt x="1433" y="3848"/>
                    <a:pt x="1476" y="3933"/>
                  </a:cubicBezTo>
                  <a:cubicBezTo>
                    <a:pt x="1540" y="3997"/>
                    <a:pt x="1561" y="4104"/>
                    <a:pt x="1668" y="4168"/>
                  </a:cubicBezTo>
                  <a:lnTo>
                    <a:pt x="1668" y="4126"/>
                  </a:lnTo>
                  <a:cubicBezTo>
                    <a:pt x="1625" y="4083"/>
                    <a:pt x="1604" y="3976"/>
                    <a:pt x="1604" y="3869"/>
                  </a:cubicBezTo>
                  <a:cubicBezTo>
                    <a:pt x="1583" y="3784"/>
                    <a:pt x="1561" y="3698"/>
                    <a:pt x="1540" y="3591"/>
                  </a:cubicBezTo>
                  <a:lnTo>
                    <a:pt x="1454" y="3035"/>
                  </a:lnTo>
                  <a:cubicBezTo>
                    <a:pt x="1390" y="2672"/>
                    <a:pt x="1283" y="2287"/>
                    <a:pt x="1176" y="1924"/>
                  </a:cubicBezTo>
                  <a:cubicBezTo>
                    <a:pt x="1070" y="1561"/>
                    <a:pt x="963" y="1197"/>
                    <a:pt x="770" y="834"/>
                  </a:cubicBezTo>
                  <a:cubicBezTo>
                    <a:pt x="599" y="492"/>
                    <a:pt x="343" y="193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 flipH="1">
              <a:off x="4466938" y="5014100"/>
              <a:ext cx="16575" cy="103175"/>
            </a:xfrm>
            <a:custGeom>
              <a:avLst/>
              <a:gdLst/>
              <a:ahLst/>
              <a:cxnLst/>
              <a:rect l="l" t="t" r="r" b="b"/>
              <a:pathLst>
                <a:path w="663" h="4127" extrusionOk="0">
                  <a:moveTo>
                    <a:pt x="22" y="1"/>
                  </a:moveTo>
                  <a:lnTo>
                    <a:pt x="0" y="22"/>
                  </a:lnTo>
                  <a:cubicBezTo>
                    <a:pt x="257" y="257"/>
                    <a:pt x="364" y="621"/>
                    <a:pt x="428" y="963"/>
                  </a:cubicBezTo>
                  <a:cubicBezTo>
                    <a:pt x="471" y="1305"/>
                    <a:pt x="471" y="1647"/>
                    <a:pt x="449" y="1989"/>
                  </a:cubicBezTo>
                  <a:cubicBezTo>
                    <a:pt x="406" y="2352"/>
                    <a:pt x="342" y="2694"/>
                    <a:pt x="321" y="3036"/>
                  </a:cubicBezTo>
                  <a:cubicBezTo>
                    <a:pt x="278" y="3399"/>
                    <a:pt x="235" y="3763"/>
                    <a:pt x="257" y="4126"/>
                  </a:cubicBezTo>
                  <a:lnTo>
                    <a:pt x="278" y="4126"/>
                  </a:lnTo>
                  <a:cubicBezTo>
                    <a:pt x="428" y="3784"/>
                    <a:pt x="513" y="3442"/>
                    <a:pt x="599" y="3100"/>
                  </a:cubicBezTo>
                  <a:cubicBezTo>
                    <a:pt x="663" y="2737"/>
                    <a:pt x="663" y="2373"/>
                    <a:pt x="663" y="2010"/>
                  </a:cubicBezTo>
                  <a:cubicBezTo>
                    <a:pt x="663" y="1647"/>
                    <a:pt x="642" y="1283"/>
                    <a:pt x="556" y="920"/>
                  </a:cubicBezTo>
                  <a:cubicBezTo>
                    <a:pt x="471" y="578"/>
                    <a:pt x="300" y="215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 flipH="1">
              <a:off x="4474938" y="5126850"/>
              <a:ext cx="53475" cy="67350"/>
            </a:xfrm>
            <a:custGeom>
              <a:avLst/>
              <a:gdLst/>
              <a:ahLst/>
              <a:cxnLst/>
              <a:rect l="l" t="t" r="r" b="b"/>
              <a:pathLst>
                <a:path w="2139" h="2694" extrusionOk="0">
                  <a:moveTo>
                    <a:pt x="2096" y="1"/>
                  </a:moveTo>
                  <a:cubicBezTo>
                    <a:pt x="1967" y="279"/>
                    <a:pt x="1818" y="514"/>
                    <a:pt x="1668" y="749"/>
                  </a:cubicBezTo>
                  <a:cubicBezTo>
                    <a:pt x="1518" y="984"/>
                    <a:pt x="1390" y="1240"/>
                    <a:pt x="1219" y="1476"/>
                  </a:cubicBezTo>
                  <a:cubicBezTo>
                    <a:pt x="1048" y="1711"/>
                    <a:pt x="856" y="1924"/>
                    <a:pt x="663" y="2117"/>
                  </a:cubicBezTo>
                  <a:cubicBezTo>
                    <a:pt x="450" y="2331"/>
                    <a:pt x="236" y="2523"/>
                    <a:pt x="1" y="2651"/>
                  </a:cubicBezTo>
                  <a:lnTo>
                    <a:pt x="1" y="2694"/>
                  </a:lnTo>
                  <a:cubicBezTo>
                    <a:pt x="535" y="2459"/>
                    <a:pt x="984" y="2074"/>
                    <a:pt x="1390" y="1625"/>
                  </a:cubicBezTo>
                  <a:cubicBezTo>
                    <a:pt x="1583" y="1411"/>
                    <a:pt x="1775" y="1176"/>
                    <a:pt x="1925" y="898"/>
                  </a:cubicBezTo>
                  <a:cubicBezTo>
                    <a:pt x="2053" y="642"/>
                    <a:pt x="2138" y="321"/>
                    <a:pt x="2117" y="22"/>
                  </a:cubicBezTo>
                  <a:lnTo>
                    <a:pt x="209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 flipH="1">
              <a:off x="4475488" y="5117250"/>
              <a:ext cx="48100" cy="56125"/>
            </a:xfrm>
            <a:custGeom>
              <a:avLst/>
              <a:gdLst/>
              <a:ahLst/>
              <a:cxnLst/>
              <a:rect l="l" t="t" r="r" b="b"/>
              <a:pathLst>
                <a:path w="1924" h="2245" extrusionOk="0">
                  <a:moveTo>
                    <a:pt x="1860" y="0"/>
                  </a:moveTo>
                  <a:cubicBezTo>
                    <a:pt x="1732" y="214"/>
                    <a:pt x="1625" y="428"/>
                    <a:pt x="1496" y="641"/>
                  </a:cubicBezTo>
                  <a:cubicBezTo>
                    <a:pt x="1347" y="834"/>
                    <a:pt x="1240" y="1047"/>
                    <a:pt x="1090" y="1240"/>
                  </a:cubicBezTo>
                  <a:cubicBezTo>
                    <a:pt x="941" y="1432"/>
                    <a:pt x="791" y="1624"/>
                    <a:pt x="599" y="1795"/>
                  </a:cubicBezTo>
                  <a:cubicBezTo>
                    <a:pt x="428" y="1945"/>
                    <a:pt x="235" y="2116"/>
                    <a:pt x="0" y="2223"/>
                  </a:cubicBezTo>
                  <a:lnTo>
                    <a:pt x="22" y="2244"/>
                  </a:lnTo>
                  <a:cubicBezTo>
                    <a:pt x="492" y="2095"/>
                    <a:pt x="898" y="1774"/>
                    <a:pt x="1261" y="1411"/>
                  </a:cubicBezTo>
                  <a:cubicBezTo>
                    <a:pt x="1432" y="1218"/>
                    <a:pt x="1625" y="1026"/>
                    <a:pt x="1732" y="769"/>
                  </a:cubicBezTo>
                  <a:cubicBezTo>
                    <a:pt x="1838" y="534"/>
                    <a:pt x="1924" y="278"/>
                    <a:pt x="18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 flipH="1">
              <a:off x="4441813" y="5060075"/>
              <a:ext cx="28350" cy="59850"/>
            </a:xfrm>
            <a:custGeom>
              <a:avLst/>
              <a:gdLst/>
              <a:ahLst/>
              <a:cxnLst/>
              <a:rect l="l" t="t" r="r" b="b"/>
              <a:pathLst>
                <a:path w="1134" h="2394" extrusionOk="0">
                  <a:moveTo>
                    <a:pt x="1027" y="0"/>
                  </a:moveTo>
                  <a:cubicBezTo>
                    <a:pt x="1069" y="235"/>
                    <a:pt x="1027" y="449"/>
                    <a:pt x="941" y="663"/>
                  </a:cubicBezTo>
                  <a:cubicBezTo>
                    <a:pt x="877" y="855"/>
                    <a:pt x="770" y="1047"/>
                    <a:pt x="663" y="1240"/>
                  </a:cubicBezTo>
                  <a:cubicBezTo>
                    <a:pt x="556" y="1432"/>
                    <a:pt x="407" y="1582"/>
                    <a:pt x="300" y="1774"/>
                  </a:cubicBezTo>
                  <a:cubicBezTo>
                    <a:pt x="193" y="1966"/>
                    <a:pt x="86" y="2159"/>
                    <a:pt x="1" y="2373"/>
                  </a:cubicBezTo>
                  <a:lnTo>
                    <a:pt x="22" y="2394"/>
                  </a:lnTo>
                  <a:cubicBezTo>
                    <a:pt x="214" y="2287"/>
                    <a:pt x="385" y="2116"/>
                    <a:pt x="535" y="1945"/>
                  </a:cubicBezTo>
                  <a:cubicBezTo>
                    <a:pt x="685" y="1774"/>
                    <a:pt x="770" y="1560"/>
                    <a:pt x="856" y="1347"/>
                  </a:cubicBezTo>
                  <a:cubicBezTo>
                    <a:pt x="962" y="1133"/>
                    <a:pt x="1027" y="919"/>
                    <a:pt x="1069" y="684"/>
                  </a:cubicBezTo>
                  <a:cubicBezTo>
                    <a:pt x="1112" y="470"/>
                    <a:pt x="1133" y="214"/>
                    <a:pt x="10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 flipH="1">
              <a:off x="4449838" y="5088275"/>
              <a:ext cx="66275" cy="59650"/>
            </a:xfrm>
            <a:custGeom>
              <a:avLst/>
              <a:gdLst/>
              <a:ahLst/>
              <a:cxnLst/>
              <a:rect l="l" t="t" r="r" b="b"/>
              <a:pathLst>
                <a:path w="2651" h="2386" extrusionOk="0">
                  <a:moveTo>
                    <a:pt x="1228" y="0"/>
                  </a:moveTo>
                  <a:cubicBezTo>
                    <a:pt x="898" y="0"/>
                    <a:pt x="578" y="147"/>
                    <a:pt x="364" y="432"/>
                  </a:cubicBezTo>
                  <a:cubicBezTo>
                    <a:pt x="0" y="945"/>
                    <a:pt x="129" y="1693"/>
                    <a:pt x="642" y="2121"/>
                  </a:cubicBezTo>
                  <a:cubicBezTo>
                    <a:pt x="875" y="2298"/>
                    <a:pt x="1144" y="2386"/>
                    <a:pt x="1405" y="2386"/>
                  </a:cubicBezTo>
                  <a:cubicBezTo>
                    <a:pt x="1741" y="2386"/>
                    <a:pt x="2061" y="2239"/>
                    <a:pt x="2266" y="1950"/>
                  </a:cubicBezTo>
                  <a:cubicBezTo>
                    <a:pt x="2651" y="1458"/>
                    <a:pt x="2523" y="689"/>
                    <a:pt x="1988" y="283"/>
                  </a:cubicBezTo>
                  <a:cubicBezTo>
                    <a:pt x="1761" y="93"/>
                    <a:pt x="1491" y="0"/>
                    <a:pt x="12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 flipH="1">
              <a:off x="4479213" y="5131125"/>
              <a:ext cx="70025" cy="41175"/>
            </a:xfrm>
            <a:custGeom>
              <a:avLst/>
              <a:gdLst/>
              <a:ahLst/>
              <a:cxnLst/>
              <a:rect l="l" t="t" r="r" b="b"/>
              <a:pathLst>
                <a:path w="2801" h="1647" extrusionOk="0">
                  <a:moveTo>
                    <a:pt x="2779" y="1"/>
                  </a:moveTo>
                  <a:cubicBezTo>
                    <a:pt x="2651" y="86"/>
                    <a:pt x="2544" y="129"/>
                    <a:pt x="2416" y="193"/>
                  </a:cubicBezTo>
                  <a:cubicBezTo>
                    <a:pt x="2287" y="236"/>
                    <a:pt x="2159" y="321"/>
                    <a:pt x="2052" y="385"/>
                  </a:cubicBezTo>
                  <a:cubicBezTo>
                    <a:pt x="1838" y="514"/>
                    <a:pt x="1625" y="685"/>
                    <a:pt x="1411" y="834"/>
                  </a:cubicBezTo>
                  <a:cubicBezTo>
                    <a:pt x="962" y="1134"/>
                    <a:pt x="492" y="1369"/>
                    <a:pt x="0" y="1625"/>
                  </a:cubicBezTo>
                  <a:lnTo>
                    <a:pt x="22" y="1647"/>
                  </a:lnTo>
                  <a:cubicBezTo>
                    <a:pt x="278" y="1561"/>
                    <a:pt x="535" y="1476"/>
                    <a:pt x="770" y="1390"/>
                  </a:cubicBezTo>
                  <a:cubicBezTo>
                    <a:pt x="1026" y="1283"/>
                    <a:pt x="1283" y="1176"/>
                    <a:pt x="1518" y="1048"/>
                  </a:cubicBezTo>
                  <a:cubicBezTo>
                    <a:pt x="1753" y="920"/>
                    <a:pt x="2009" y="792"/>
                    <a:pt x="2223" y="621"/>
                  </a:cubicBezTo>
                  <a:lnTo>
                    <a:pt x="2522" y="364"/>
                  </a:lnTo>
                  <a:cubicBezTo>
                    <a:pt x="2629" y="279"/>
                    <a:pt x="2736" y="150"/>
                    <a:pt x="2800" y="22"/>
                  </a:cubicBezTo>
                  <a:lnTo>
                    <a:pt x="27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 flipH="1">
              <a:off x="4459438" y="5111900"/>
              <a:ext cx="12850" cy="69475"/>
            </a:xfrm>
            <a:custGeom>
              <a:avLst/>
              <a:gdLst/>
              <a:ahLst/>
              <a:cxnLst/>
              <a:rect l="l" t="t" r="r" b="b"/>
              <a:pathLst>
                <a:path w="514" h="2779" extrusionOk="0">
                  <a:moveTo>
                    <a:pt x="43" y="0"/>
                  </a:moveTo>
                  <a:lnTo>
                    <a:pt x="0" y="22"/>
                  </a:lnTo>
                  <a:cubicBezTo>
                    <a:pt x="22" y="257"/>
                    <a:pt x="86" y="492"/>
                    <a:pt x="128" y="727"/>
                  </a:cubicBezTo>
                  <a:cubicBezTo>
                    <a:pt x="171" y="941"/>
                    <a:pt x="235" y="1154"/>
                    <a:pt x="278" y="1390"/>
                  </a:cubicBezTo>
                  <a:cubicBezTo>
                    <a:pt x="364" y="1838"/>
                    <a:pt x="364" y="2330"/>
                    <a:pt x="171" y="2758"/>
                  </a:cubicBezTo>
                  <a:lnTo>
                    <a:pt x="193" y="2779"/>
                  </a:lnTo>
                  <a:cubicBezTo>
                    <a:pt x="321" y="2565"/>
                    <a:pt x="406" y="2351"/>
                    <a:pt x="470" y="2095"/>
                  </a:cubicBezTo>
                  <a:cubicBezTo>
                    <a:pt x="513" y="1860"/>
                    <a:pt x="513" y="1603"/>
                    <a:pt x="513" y="1368"/>
                  </a:cubicBezTo>
                  <a:cubicBezTo>
                    <a:pt x="492" y="1112"/>
                    <a:pt x="470" y="877"/>
                    <a:pt x="385" y="642"/>
                  </a:cubicBezTo>
                  <a:cubicBezTo>
                    <a:pt x="299" y="406"/>
                    <a:pt x="193" y="193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 flipH="1">
              <a:off x="4424713" y="5119900"/>
              <a:ext cx="40625" cy="10800"/>
            </a:xfrm>
            <a:custGeom>
              <a:avLst/>
              <a:gdLst/>
              <a:ahLst/>
              <a:cxnLst/>
              <a:rect l="l" t="t" r="r" b="b"/>
              <a:pathLst>
                <a:path w="1625" h="432" extrusionOk="0">
                  <a:moveTo>
                    <a:pt x="21" y="1"/>
                  </a:moveTo>
                  <a:lnTo>
                    <a:pt x="0" y="22"/>
                  </a:lnTo>
                  <a:cubicBezTo>
                    <a:pt x="43" y="193"/>
                    <a:pt x="214" y="279"/>
                    <a:pt x="342" y="343"/>
                  </a:cubicBezTo>
                  <a:cubicBezTo>
                    <a:pt x="492" y="407"/>
                    <a:pt x="620" y="386"/>
                    <a:pt x="769" y="407"/>
                  </a:cubicBezTo>
                  <a:cubicBezTo>
                    <a:pt x="874" y="422"/>
                    <a:pt x="978" y="432"/>
                    <a:pt x="1080" y="432"/>
                  </a:cubicBezTo>
                  <a:cubicBezTo>
                    <a:pt x="1272" y="432"/>
                    <a:pt x="1457" y="398"/>
                    <a:pt x="1624" y="300"/>
                  </a:cubicBezTo>
                  <a:lnTo>
                    <a:pt x="1624" y="279"/>
                  </a:lnTo>
                  <a:cubicBezTo>
                    <a:pt x="1550" y="289"/>
                    <a:pt x="1480" y="295"/>
                    <a:pt x="1413" y="295"/>
                  </a:cubicBezTo>
                  <a:cubicBezTo>
                    <a:pt x="1347" y="295"/>
                    <a:pt x="1282" y="289"/>
                    <a:pt x="1218" y="279"/>
                  </a:cubicBezTo>
                  <a:cubicBezTo>
                    <a:pt x="1069" y="257"/>
                    <a:pt x="940" y="236"/>
                    <a:pt x="812" y="193"/>
                  </a:cubicBezTo>
                  <a:cubicBezTo>
                    <a:pt x="684" y="151"/>
                    <a:pt x="556" y="86"/>
                    <a:pt x="427" y="65"/>
                  </a:cubicBezTo>
                  <a:cubicBezTo>
                    <a:pt x="278" y="44"/>
                    <a:pt x="171" y="44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 flipH="1">
              <a:off x="4431663" y="5095325"/>
              <a:ext cx="42225" cy="25825"/>
            </a:xfrm>
            <a:custGeom>
              <a:avLst/>
              <a:gdLst/>
              <a:ahLst/>
              <a:cxnLst/>
              <a:rect l="l" t="t" r="r" b="b"/>
              <a:pathLst>
                <a:path w="1689" h="1033" extrusionOk="0">
                  <a:moveTo>
                    <a:pt x="1667" y="1"/>
                  </a:moveTo>
                  <a:cubicBezTo>
                    <a:pt x="1539" y="108"/>
                    <a:pt x="1389" y="193"/>
                    <a:pt x="1261" y="257"/>
                  </a:cubicBezTo>
                  <a:cubicBezTo>
                    <a:pt x="1111" y="343"/>
                    <a:pt x="962" y="407"/>
                    <a:pt x="834" y="492"/>
                  </a:cubicBezTo>
                  <a:cubicBezTo>
                    <a:pt x="684" y="556"/>
                    <a:pt x="534" y="599"/>
                    <a:pt x="385" y="685"/>
                  </a:cubicBezTo>
                  <a:cubicBezTo>
                    <a:pt x="257" y="770"/>
                    <a:pt x="128" y="877"/>
                    <a:pt x="0" y="984"/>
                  </a:cubicBezTo>
                  <a:lnTo>
                    <a:pt x="21" y="1027"/>
                  </a:lnTo>
                  <a:cubicBezTo>
                    <a:pt x="52" y="1030"/>
                    <a:pt x="82" y="1032"/>
                    <a:pt x="112" y="1032"/>
                  </a:cubicBezTo>
                  <a:cubicBezTo>
                    <a:pt x="252" y="1032"/>
                    <a:pt x="390" y="994"/>
                    <a:pt x="513" y="941"/>
                  </a:cubicBezTo>
                  <a:cubicBezTo>
                    <a:pt x="663" y="898"/>
                    <a:pt x="791" y="792"/>
                    <a:pt x="940" y="685"/>
                  </a:cubicBezTo>
                  <a:cubicBezTo>
                    <a:pt x="1069" y="599"/>
                    <a:pt x="1197" y="492"/>
                    <a:pt x="1325" y="385"/>
                  </a:cubicBezTo>
                  <a:cubicBezTo>
                    <a:pt x="1453" y="279"/>
                    <a:pt x="1582" y="172"/>
                    <a:pt x="1689" y="22"/>
                  </a:cubicBezTo>
                  <a:lnTo>
                    <a:pt x="1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 flipH="1">
              <a:off x="4489363" y="5041900"/>
              <a:ext cx="38500" cy="64150"/>
            </a:xfrm>
            <a:custGeom>
              <a:avLst/>
              <a:gdLst/>
              <a:ahLst/>
              <a:cxnLst/>
              <a:rect l="l" t="t" r="r" b="b"/>
              <a:pathLst>
                <a:path w="1540" h="2566" extrusionOk="0">
                  <a:moveTo>
                    <a:pt x="0" y="0"/>
                  </a:moveTo>
                  <a:lnTo>
                    <a:pt x="0" y="0"/>
                  </a:lnTo>
                  <a:cubicBezTo>
                    <a:pt x="150" y="171"/>
                    <a:pt x="278" y="385"/>
                    <a:pt x="385" y="599"/>
                  </a:cubicBezTo>
                  <a:cubicBezTo>
                    <a:pt x="492" y="813"/>
                    <a:pt x="641" y="1026"/>
                    <a:pt x="748" y="1219"/>
                  </a:cubicBezTo>
                  <a:cubicBezTo>
                    <a:pt x="983" y="1646"/>
                    <a:pt x="1112" y="2116"/>
                    <a:pt x="1304" y="2565"/>
                  </a:cubicBezTo>
                  <a:lnTo>
                    <a:pt x="1539" y="2437"/>
                  </a:lnTo>
                  <a:cubicBezTo>
                    <a:pt x="1325" y="2009"/>
                    <a:pt x="1133" y="1561"/>
                    <a:pt x="877" y="1154"/>
                  </a:cubicBezTo>
                  <a:cubicBezTo>
                    <a:pt x="727" y="941"/>
                    <a:pt x="577" y="770"/>
                    <a:pt x="449" y="556"/>
                  </a:cubicBezTo>
                  <a:cubicBezTo>
                    <a:pt x="321" y="364"/>
                    <a:pt x="171" y="15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 flipH="1">
              <a:off x="4458388" y="5028525"/>
              <a:ext cx="11775" cy="79125"/>
            </a:xfrm>
            <a:custGeom>
              <a:avLst/>
              <a:gdLst/>
              <a:ahLst/>
              <a:cxnLst/>
              <a:rect l="l" t="t" r="r" b="b"/>
              <a:pathLst>
                <a:path w="471" h="3165" extrusionOk="0">
                  <a:moveTo>
                    <a:pt x="193" y="1"/>
                  </a:moveTo>
                  <a:lnTo>
                    <a:pt x="193" y="1"/>
                  </a:lnTo>
                  <a:cubicBezTo>
                    <a:pt x="343" y="236"/>
                    <a:pt x="385" y="493"/>
                    <a:pt x="385" y="770"/>
                  </a:cubicBezTo>
                  <a:cubicBezTo>
                    <a:pt x="385" y="1027"/>
                    <a:pt x="343" y="1283"/>
                    <a:pt x="300" y="1540"/>
                  </a:cubicBezTo>
                  <a:lnTo>
                    <a:pt x="214" y="2352"/>
                  </a:lnTo>
                  <a:cubicBezTo>
                    <a:pt x="214" y="2480"/>
                    <a:pt x="193" y="2587"/>
                    <a:pt x="150" y="2715"/>
                  </a:cubicBezTo>
                  <a:cubicBezTo>
                    <a:pt x="108" y="2822"/>
                    <a:pt x="43" y="2951"/>
                    <a:pt x="1" y="3079"/>
                  </a:cubicBezTo>
                  <a:lnTo>
                    <a:pt x="279" y="3164"/>
                  </a:lnTo>
                  <a:cubicBezTo>
                    <a:pt x="300" y="3036"/>
                    <a:pt x="343" y="2929"/>
                    <a:pt x="385" y="2780"/>
                  </a:cubicBezTo>
                  <a:cubicBezTo>
                    <a:pt x="428" y="2651"/>
                    <a:pt x="428" y="2480"/>
                    <a:pt x="428" y="2352"/>
                  </a:cubicBezTo>
                  <a:lnTo>
                    <a:pt x="449" y="1561"/>
                  </a:lnTo>
                  <a:cubicBezTo>
                    <a:pt x="449" y="1305"/>
                    <a:pt x="471" y="1027"/>
                    <a:pt x="449" y="749"/>
                  </a:cubicBezTo>
                  <a:cubicBezTo>
                    <a:pt x="428" y="493"/>
                    <a:pt x="364" y="215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 flipH="1">
              <a:off x="4485088" y="5055800"/>
              <a:ext cx="60950" cy="65200"/>
            </a:xfrm>
            <a:custGeom>
              <a:avLst/>
              <a:gdLst/>
              <a:ahLst/>
              <a:cxnLst/>
              <a:rect l="l" t="t" r="r" b="b"/>
              <a:pathLst>
                <a:path w="2438" h="2608" extrusionOk="0">
                  <a:moveTo>
                    <a:pt x="1" y="0"/>
                  </a:moveTo>
                  <a:cubicBezTo>
                    <a:pt x="150" y="21"/>
                    <a:pt x="236" y="171"/>
                    <a:pt x="343" y="257"/>
                  </a:cubicBezTo>
                  <a:cubicBezTo>
                    <a:pt x="449" y="363"/>
                    <a:pt x="535" y="470"/>
                    <a:pt x="642" y="577"/>
                  </a:cubicBezTo>
                  <a:cubicBezTo>
                    <a:pt x="813" y="791"/>
                    <a:pt x="1026" y="1005"/>
                    <a:pt x="1219" y="1218"/>
                  </a:cubicBezTo>
                  <a:cubicBezTo>
                    <a:pt x="1411" y="1432"/>
                    <a:pt x="1604" y="1646"/>
                    <a:pt x="1775" y="1860"/>
                  </a:cubicBezTo>
                  <a:cubicBezTo>
                    <a:pt x="1946" y="2095"/>
                    <a:pt x="2074" y="2330"/>
                    <a:pt x="2181" y="2608"/>
                  </a:cubicBezTo>
                  <a:lnTo>
                    <a:pt x="2437" y="2479"/>
                  </a:lnTo>
                  <a:cubicBezTo>
                    <a:pt x="2309" y="2202"/>
                    <a:pt x="2138" y="1945"/>
                    <a:pt x="1946" y="1731"/>
                  </a:cubicBezTo>
                  <a:cubicBezTo>
                    <a:pt x="1753" y="1496"/>
                    <a:pt x="1539" y="1304"/>
                    <a:pt x="1326" y="1111"/>
                  </a:cubicBezTo>
                  <a:cubicBezTo>
                    <a:pt x="1091" y="919"/>
                    <a:pt x="898" y="727"/>
                    <a:pt x="684" y="513"/>
                  </a:cubicBezTo>
                  <a:cubicBezTo>
                    <a:pt x="578" y="427"/>
                    <a:pt x="471" y="321"/>
                    <a:pt x="364" y="235"/>
                  </a:cubicBezTo>
                  <a:cubicBezTo>
                    <a:pt x="257" y="150"/>
                    <a:pt x="150" y="2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 flipH="1">
              <a:off x="4500063" y="5087850"/>
              <a:ext cx="60400" cy="33700"/>
            </a:xfrm>
            <a:custGeom>
              <a:avLst/>
              <a:gdLst/>
              <a:ahLst/>
              <a:cxnLst/>
              <a:rect l="l" t="t" r="r" b="b"/>
              <a:pathLst>
                <a:path w="2416" h="1348" extrusionOk="0">
                  <a:moveTo>
                    <a:pt x="0" y="1"/>
                  </a:moveTo>
                  <a:cubicBezTo>
                    <a:pt x="0" y="65"/>
                    <a:pt x="43" y="107"/>
                    <a:pt x="86" y="150"/>
                  </a:cubicBezTo>
                  <a:cubicBezTo>
                    <a:pt x="129" y="171"/>
                    <a:pt x="171" y="214"/>
                    <a:pt x="236" y="257"/>
                  </a:cubicBezTo>
                  <a:cubicBezTo>
                    <a:pt x="321" y="321"/>
                    <a:pt x="428" y="364"/>
                    <a:pt x="513" y="428"/>
                  </a:cubicBezTo>
                  <a:cubicBezTo>
                    <a:pt x="706" y="556"/>
                    <a:pt x="898" y="663"/>
                    <a:pt x="1112" y="770"/>
                  </a:cubicBezTo>
                  <a:cubicBezTo>
                    <a:pt x="1304" y="877"/>
                    <a:pt x="1518" y="984"/>
                    <a:pt x="1710" y="1069"/>
                  </a:cubicBezTo>
                  <a:cubicBezTo>
                    <a:pt x="1924" y="1176"/>
                    <a:pt x="2116" y="1283"/>
                    <a:pt x="2352" y="1347"/>
                  </a:cubicBezTo>
                  <a:lnTo>
                    <a:pt x="2416" y="1069"/>
                  </a:lnTo>
                  <a:cubicBezTo>
                    <a:pt x="2223" y="1026"/>
                    <a:pt x="2010" y="941"/>
                    <a:pt x="1796" y="877"/>
                  </a:cubicBezTo>
                  <a:cubicBezTo>
                    <a:pt x="1582" y="791"/>
                    <a:pt x="1368" y="727"/>
                    <a:pt x="1176" y="642"/>
                  </a:cubicBezTo>
                  <a:cubicBezTo>
                    <a:pt x="962" y="556"/>
                    <a:pt x="749" y="471"/>
                    <a:pt x="556" y="364"/>
                  </a:cubicBezTo>
                  <a:cubicBezTo>
                    <a:pt x="449" y="321"/>
                    <a:pt x="342" y="278"/>
                    <a:pt x="236" y="214"/>
                  </a:cubicBezTo>
                  <a:cubicBezTo>
                    <a:pt x="193" y="193"/>
                    <a:pt x="150" y="150"/>
                    <a:pt x="107" y="129"/>
                  </a:cubicBezTo>
                  <a:cubicBezTo>
                    <a:pt x="65" y="86"/>
                    <a:pt x="0" y="65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 flipH="1">
              <a:off x="4501138" y="5048850"/>
              <a:ext cx="87125" cy="64150"/>
            </a:xfrm>
            <a:custGeom>
              <a:avLst/>
              <a:gdLst/>
              <a:ahLst/>
              <a:cxnLst/>
              <a:rect l="l" t="t" r="r" b="b"/>
              <a:pathLst>
                <a:path w="3485" h="2566" extrusionOk="0">
                  <a:moveTo>
                    <a:pt x="1" y="0"/>
                  </a:moveTo>
                  <a:cubicBezTo>
                    <a:pt x="172" y="43"/>
                    <a:pt x="300" y="171"/>
                    <a:pt x="450" y="257"/>
                  </a:cubicBezTo>
                  <a:lnTo>
                    <a:pt x="899" y="535"/>
                  </a:lnTo>
                  <a:cubicBezTo>
                    <a:pt x="1177" y="727"/>
                    <a:pt x="1476" y="941"/>
                    <a:pt x="1754" y="1154"/>
                  </a:cubicBezTo>
                  <a:cubicBezTo>
                    <a:pt x="2032" y="1347"/>
                    <a:pt x="2309" y="1560"/>
                    <a:pt x="2566" y="1796"/>
                  </a:cubicBezTo>
                  <a:cubicBezTo>
                    <a:pt x="2694" y="1924"/>
                    <a:pt x="2801" y="2031"/>
                    <a:pt x="2908" y="2180"/>
                  </a:cubicBezTo>
                  <a:cubicBezTo>
                    <a:pt x="3036" y="2330"/>
                    <a:pt x="3186" y="2437"/>
                    <a:pt x="3314" y="2565"/>
                  </a:cubicBezTo>
                  <a:lnTo>
                    <a:pt x="3485" y="2330"/>
                  </a:lnTo>
                  <a:cubicBezTo>
                    <a:pt x="3335" y="2223"/>
                    <a:pt x="3207" y="2116"/>
                    <a:pt x="3079" y="2009"/>
                  </a:cubicBezTo>
                  <a:cubicBezTo>
                    <a:pt x="2972" y="1881"/>
                    <a:pt x="2844" y="1731"/>
                    <a:pt x="2694" y="1625"/>
                  </a:cubicBezTo>
                  <a:cubicBezTo>
                    <a:pt x="2416" y="1389"/>
                    <a:pt x="2117" y="1218"/>
                    <a:pt x="1818" y="1026"/>
                  </a:cubicBezTo>
                  <a:cubicBezTo>
                    <a:pt x="1540" y="834"/>
                    <a:pt x="1241" y="641"/>
                    <a:pt x="920" y="470"/>
                  </a:cubicBezTo>
                  <a:lnTo>
                    <a:pt x="471" y="214"/>
                  </a:lnTo>
                  <a:cubicBezTo>
                    <a:pt x="322" y="150"/>
                    <a:pt x="172" y="2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 flipH="1">
              <a:off x="4494188" y="5124725"/>
              <a:ext cx="88175" cy="19250"/>
            </a:xfrm>
            <a:custGeom>
              <a:avLst/>
              <a:gdLst/>
              <a:ahLst/>
              <a:cxnLst/>
              <a:rect l="l" t="t" r="r" b="b"/>
              <a:pathLst>
                <a:path w="3527" h="770" extrusionOk="0">
                  <a:moveTo>
                    <a:pt x="3334" y="0"/>
                  </a:moveTo>
                  <a:cubicBezTo>
                    <a:pt x="3163" y="171"/>
                    <a:pt x="2864" y="257"/>
                    <a:pt x="2586" y="342"/>
                  </a:cubicBezTo>
                  <a:cubicBezTo>
                    <a:pt x="2308" y="406"/>
                    <a:pt x="2031" y="470"/>
                    <a:pt x="1753" y="535"/>
                  </a:cubicBezTo>
                  <a:cubicBezTo>
                    <a:pt x="1176" y="641"/>
                    <a:pt x="599" y="727"/>
                    <a:pt x="0" y="770"/>
                  </a:cubicBezTo>
                  <a:cubicBezTo>
                    <a:pt x="599" y="770"/>
                    <a:pt x="1176" y="748"/>
                    <a:pt x="1774" y="684"/>
                  </a:cubicBezTo>
                  <a:cubicBezTo>
                    <a:pt x="2052" y="641"/>
                    <a:pt x="2351" y="599"/>
                    <a:pt x="2650" y="556"/>
                  </a:cubicBezTo>
                  <a:cubicBezTo>
                    <a:pt x="2779" y="513"/>
                    <a:pt x="2928" y="492"/>
                    <a:pt x="3078" y="449"/>
                  </a:cubicBezTo>
                  <a:cubicBezTo>
                    <a:pt x="3163" y="406"/>
                    <a:pt x="3228" y="385"/>
                    <a:pt x="3292" y="364"/>
                  </a:cubicBezTo>
                  <a:cubicBezTo>
                    <a:pt x="3377" y="321"/>
                    <a:pt x="3463" y="257"/>
                    <a:pt x="3527" y="214"/>
                  </a:cubicBezTo>
                  <a:lnTo>
                    <a:pt x="33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 flipH="1">
              <a:off x="4473863" y="5128450"/>
              <a:ext cx="13925" cy="62025"/>
            </a:xfrm>
            <a:custGeom>
              <a:avLst/>
              <a:gdLst/>
              <a:ahLst/>
              <a:cxnLst/>
              <a:rect l="l" t="t" r="r" b="b"/>
              <a:pathLst>
                <a:path w="557" h="2481" extrusionOk="0">
                  <a:moveTo>
                    <a:pt x="428" y="1"/>
                  </a:moveTo>
                  <a:cubicBezTo>
                    <a:pt x="342" y="215"/>
                    <a:pt x="321" y="407"/>
                    <a:pt x="278" y="621"/>
                  </a:cubicBezTo>
                  <a:cubicBezTo>
                    <a:pt x="235" y="834"/>
                    <a:pt x="257" y="1027"/>
                    <a:pt x="214" y="1241"/>
                  </a:cubicBezTo>
                  <a:cubicBezTo>
                    <a:pt x="193" y="1433"/>
                    <a:pt x="150" y="1625"/>
                    <a:pt x="107" y="1839"/>
                  </a:cubicBezTo>
                  <a:cubicBezTo>
                    <a:pt x="43" y="2031"/>
                    <a:pt x="22" y="2267"/>
                    <a:pt x="0" y="2459"/>
                  </a:cubicBezTo>
                  <a:lnTo>
                    <a:pt x="43" y="2480"/>
                  </a:lnTo>
                  <a:cubicBezTo>
                    <a:pt x="86" y="2267"/>
                    <a:pt x="150" y="2074"/>
                    <a:pt x="235" y="1882"/>
                  </a:cubicBezTo>
                  <a:cubicBezTo>
                    <a:pt x="300" y="1689"/>
                    <a:pt x="385" y="1497"/>
                    <a:pt x="449" y="1283"/>
                  </a:cubicBezTo>
                  <a:cubicBezTo>
                    <a:pt x="492" y="1070"/>
                    <a:pt x="556" y="856"/>
                    <a:pt x="556" y="642"/>
                  </a:cubicBezTo>
                  <a:cubicBezTo>
                    <a:pt x="556" y="428"/>
                    <a:pt x="535" y="215"/>
                    <a:pt x="4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 flipH="1">
              <a:off x="4441288" y="5124050"/>
              <a:ext cx="26725" cy="29550"/>
            </a:xfrm>
            <a:custGeom>
              <a:avLst/>
              <a:gdLst/>
              <a:ahLst/>
              <a:cxnLst/>
              <a:rect l="l" t="t" r="r" b="b"/>
              <a:pathLst>
                <a:path w="1069" h="1182" extrusionOk="0">
                  <a:moveTo>
                    <a:pt x="80" y="0"/>
                  </a:moveTo>
                  <a:cubicBezTo>
                    <a:pt x="53" y="0"/>
                    <a:pt x="27" y="2"/>
                    <a:pt x="0" y="6"/>
                  </a:cubicBezTo>
                  <a:lnTo>
                    <a:pt x="0" y="27"/>
                  </a:lnTo>
                  <a:cubicBezTo>
                    <a:pt x="86" y="156"/>
                    <a:pt x="171" y="241"/>
                    <a:pt x="257" y="348"/>
                  </a:cubicBezTo>
                  <a:cubicBezTo>
                    <a:pt x="342" y="433"/>
                    <a:pt x="470" y="476"/>
                    <a:pt x="556" y="562"/>
                  </a:cubicBezTo>
                  <a:cubicBezTo>
                    <a:pt x="599" y="604"/>
                    <a:pt x="663" y="668"/>
                    <a:pt x="684" y="690"/>
                  </a:cubicBezTo>
                  <a:cubicBezTo>
                    <a:pt x="727" y="733"/>
                    <a:pt x="770" y="797"/>
                    <a:pt x="791" y="861"/>
                  </a:cubicBezTo>
                  <a:cubicBezTo>
                    <a:pt x="855" y="968"/>
                    <a:pt x="919" y="1117"/>
                    <a:pt x="1047" y="1181"/>
                  </a:cubicBezTo>
                  <a:lnTo>
                    <a:pt x="1069" y="1160"/>
                  </a:lnTo>
                  <a:cubicBezTo>
                    <a:pt x="983" y="1053"/>
                    <a:pt x="962" y="925"/>
                    <a:pt x="919" y="797"/>
                  </a:cubicBezTo>
                  <a:cubicBezTo>
                    <a:pt x="898" y="733"/>
                    <a:pt x="876" y="668"/>
                    <a:pt x="855" y="583"/>
                  </a:cubicBezTo>
                  <a:cubicBezTo>
                    <a:pt x="791" y="497"/>
                    <a:pt x="770" y="476"/>
                    <a:pt x="727" y="412"/>
                  </a:cubicBezTo>
                  <a:cubicBezTo>
                    <a:pt x="641" y="284"/>
                    <a:pt x="556" y="156"/>
                    <a:pt x="428" y="91"/>
                  </a:cubicBezTo>
                  <a:cubicBezTo>
                    <a:pt x="322" y="39"/>
                    <a:pt x="202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 flipH="1">
              <a:off x="4566413" y="5153325"/>
              <a:ext cx="8400" cy="5875"/>
            </a:xfrm>
            <a:custGeom>
              <a:avLst/>
              <a:gdLst/>
              <a:ahLst/>
              <a:cxnLst/>
              <a:rect l="l" t="t" r="r" b="b"/>
              <a:pathLst>
                <a:path w="336" h="235" extrusionOk="0">
                  <a:moveTo>
                    <a:pt x="168" y="0"/>
                  </a:moveTo>
                  <a:cubicBezTo>
                    <a:pt x="131" y="0"/>
                    <a:pt x="93" y="16"/>
                    <a:pt x="61" y="53"/>
                  </a:cubicBezTo>
                  <a:cubicBezTo>
                    <a:pt x="1" y="144"/>
                    <a:pt x="90" y="235"/>
                    <a:pt x="178" y="235"/>
                  </a:cubicBezTo>
                  <a:cubicBezTo>
                    <a:pt x="214" y="235"/>
                    <a:pt x="250" y="219"/>
                    <a:pt x="275" y="181"/>
                  </a:cubicBezTo>
                  <a:cubicBezTo>
                    <a:pt x="336" y="91"/>
                    <a:pt x="257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 flipH="1">
              <a:off x="4576013" y="5141250"/>
              <a:ext cx="7350" cy="5425"/>
            </a:xfrm>
            <a:custGeom>
              <a:avLst/>
              <a:gdLst/>
              <a:ahLst/>
              <a:cxnLst/>
              <a:rect l="l" t="t" r="r" b="b"/>
              <a:pathLst>
                <a:path w="294" h="217" extrusionOk="0">
                  <a:moveTo>
                    <a:pt x="139" y="1"/>
                  </a:moveTo>
                  <a:cubicBezTo>
                    <a:pt x="109" y="1"/>
                    <a:pt x="80" y="14"/>
                    <a:pt x="61" y="45"/>
                  </a:cubicBezTo>
                  <a:cubicBezTo>
                    <a:pt x="1" y="136"/>
                    <a:pt x="70" y="217"/>
                    <a:pt x="146" y="217"/>
                  </a:cubicBezTo>
                  <a:cubicBezTo>
                    <a:pt x="176" y="217"/>
                    <a:pt x="208" y="204"/>
                    <a:pt x="232" y="173"/>
                  </a:cubicBezTo>
                  <a:cubicBezTo>
                    <a:pt x="293" y="81"/>
                    <a:pt x="213" y="1"/>
                    <a:pt x="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 flipH="1">
              <a:off x="4567638" y="5122625"/>
              <a:ext cx="9675" cy="6875"/>
            </a:xfrm>
            <a:custGeom>
              <a:avLst/>
              <a:gdLst/>
              <a:ahLst/>
              <a:cxnLst/>
              <a:rect l="l" t="t" r="r" b="b"/>
              <a:pathLst>
                <a:path w="387" h="275" extrusionOk="0">
                  <a:moveTo>
                    <a:pt x="191" y="1"/>
                  </a:moveTo>
                  <a:cubicBezTo>
                    <a:pt x="150" y="1"/>
                    <a:pt x="107" y="19"/>
                    <a:pt x="76" y="63"/>
                  </a:cubicBezTo>
                  <a:cubicBezTo>
                    <a:pt x="0" y="169"/>
                    <a:pt x="96" y="274"/>
                    <a:pt x="196" y="274"/>
                  </a:cubicBezTo>
                  <a:cubicBezTo>
                    <a:pt x="237" y="274"/>
                    <a:pt x="280" y="256"/>
                    <a:pt x="311" y="213"/>
                  </a:cubicBezTo>
                  <a:cubicBezTo>
                    <a:pt x="387" y="107"/>
                    <a:pt x="291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 flipH="1">
              <a:off x="4568388" y="5093150"/>
              <a:ext cx="7075" cy="5950"/>
            </a:xfrm>
            <a:custGeom>
              <a:avLst/>
              <a:gdLst/>
              <a:ahLst/>
              <a:cxnLst/>
              <a:rect l="l" t="t" r="r" b="b"/>
              <a:pathLst>
                <a:path w="283" h="238" extrusionOk="0">
                  <a:moveTo>
                    <a:pt x="135" y="0"/>
                  </a:moveTo>
                  <a:cubicBezTo>
                    <a:pt x="54" y="0"/>
                    <a:pt x="1" y="125"/>
                    <a:pt x="87" y="195"/>
                  </a:cubicBezTo>
                  <a:lnTo>
                    <a:pt x="87" y="216"/>
                  </a:lnTo>
                  <a:cubicBezTo>
                    <a:pt x="106" y="231"/>
                    <a:pt x="125" y="237"/>
                    <a:pt x="142" y="237"/>
                  </a:cubicBezTo>
                  <a:cubicBezTo>
                    <a:pt x="225" y="237"/>
                    <a:pt x="282" y="94"/>
                    <a:pt x="194" y="24"/>
                  </a:cubicBezTo>
                  <a:cubicBezTo>
                    <a:pt x="174" y="7"/>
                    <a:pt x="153" y="0"/>
                    <a:pt x="1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 flipH="1">
              <a:off x="4556413" y="5084925"/>
              <a:ext cx="9675" cy="6650"/>
            </a:xfrm>
            <a:custGeom>
              <a:avLst/>
              <a:gdLst/>
              <a:ahLst/>
              <a:cxnLst/>
              <a:rect l="l" t="t" r="r" b="b"/>
              <a:pathLst>
                <a:path w="387" h="266" extrusionOk="0">
                  <a:moveTo>
                    <a:pt x="189" y="1"/>
                  </a:moveTo>
                  <a:cubicBezTo>
                    <a:pt x="148" y="1"/>
                    <a:pt x="107" y="16"/>
                    <a:pt x="76" y="53"/>
                  </a:cubicBezTo>
                  <a:lnTo>
                    <a:pt x="76" y="75"/>
                  </a:lnTo>
                  <a:cubicBezTo>
                    <a:pt x="1" y="165"/>
                    <a:pt x="94" y="265"/>
                    <a:pt x="187" y="265"/>
                  </a:cubicBezTo>
                  <a:cubicBezTo>
                    <a:pt x="225" y="265"/>
                    <a:pt x="264" y="247"/>
                    <a:pt x="290" y="203"/>
                  </a:cubicBezTo>
                  <a:lnTo>
                    <a:pt x="311" y="203"/>
                  </a:lnTo>
                  <a:cubicBezTo>
                    <a:pt x="387" y="96"/>
                    <a:pt x="290" y="1"/>
                    <a:pt x="1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 flipH="1">
              <a:off x="4580988" y="5045150"/>
              <a:ext cx="10225" cy="7400"/>
            </a:xfrm>
            <a:custGeom>
              <a:avLst/>
              <a:gdLst/>
              <a:ahLst/>
              <a:cxnLst/>
              <a:rect l="l" t="t" r="r" b="b"/>
              <a:pathLst>
                <a:path w="409" h="296" extrusionOk="0">
                  <a:moveTo>
                    <a:pt x="213" y="1"/>
                  </a:moveTo>
                  <a:cubicBezTo>
                    <a:pt x="171" y="1"/>
                    <a:pt x="129" y="19"/>
                    <a:pt x="98" y="63"/>
                  </a:cubicBezTo>
                  <a:lnTo>
                    <a:pt x="76" y="84"/>
                  </a:lnTo>
                  <a:cubicBezTo>
                    <a:pt x="1" y="190"/>
                    <a:pt x="96" y="296"/>
                    <a:pt x="196" y="296"/>
                  </a:cubicBezTo>
                  <a:cubicBezTo>
                    <a:pt x="238" y="296"/>
                    <a:pt x="280" y="277"/>
                    <a:pt x="311" y="234"/>
                  </a:cubicBezTo>
                  <a:lnTo>
                    <a:pt x="333" y="212"/>
                  </a:lnTo>
                  <a:cubicBezTo>
                    <a:pt x="408" y="106"/>
                    <a:pt x="313" y="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 flipH="1">
              <a:off x="4539838" y="5052325"/>
              <a:ext cx="8775" cy="6125"/>
            </a:xfrm>
            <a:custGeom>
              <a:avLst/>
              <a:gdLst/>
              <a:ahLst/>
              <a:cxnLst/>
              <a:rect l="l" t="t" r="r" b="b"/>
              <a:pathLst>
                <a:path w="351" h="245" extrusionOk="0">
                  <a:moveTo>
                    <a:pt x="171" y="0"/>
                  </a:moveTo>
                  <a:cubicBezTo>
                    <a:pt x="133" y="0"/>
                    <a:pt x="92" y="16"/>
                    <a:pt x="61" y="54"/>
                  </a:cubicBezTo>
                  <a:cubicBezTo>
                    <a:pt x="1" y="144"/>
                    <a:pt x="88" y="244"/>
                    <a:pt x="175" y="244"/>
                  </a:cubicBezTo>
                  <a:cubicBezTo>
                    <a:pt x="212" y="244"/>
                    <a:pt x="249" y="226"/>
                    <a:pt x="275" y="182"/>
                  </a:cubicBezTo>
                  <a:cubicBezTo>
                    <a:pt x="350" y="91"/>
                    <a:pt x="265" y="0"/>
                    <a:pt x="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 flipH="1">
              <a:off x="4547863" y="5028600"/>
              <a:ext cx="10225" cy="6850"/>
            </a:xfrm>
            <a:custGeom>
              <a:avLst/>
              <a:gdLst/>
              <a:ahLst/>
              <a:cxnLst/>
              <a:rect l="l" t="t" r="r" b="b"/>
              <a:pathLst>
                <a:path w="409" h="274" extrusionOk="0">
                  <a:moveTo>
                    <a:pt x="213" y="0"/>
                  </a:moveTo>
                  <a:cubicBezTo>
                    <a:pt x="171" y="0"/>
                    <a:pt x="129" y="18"/>
                    <a:pt x="98" y="62"/>
                  </a:cubicBezTo>
                  <a:lnTo>
                    <a:pt x="76" y="62"/>
                  </a:lnTo>
                  <a:cubicBezTo>
                    <a:pt x="1" y="168"/>
                    <a:pt x="107" y="274"/>
                    <a:pt x="213" y="274"/>
                  </a:cubicBezTo>
                  <a:cubicBezTo>
                    <a:pt x="257" y="274"/>
                    <a:pt x="302" y="256"/>
                    <a:pt x="333" y="212"/>
                  </a:cubicBezTo>
                  <a:cubicBezTo>
                    <a:pt x="408" y="106"/>
                    <a:pt x="313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 flipH="1">
              <a:off x="4523663" y="5039725"/>
              <a:ext cx="7325" cy="5425"/>
            </a:xfrm>
            <a:custGeom>
              <a:avLst/>
              <a:gdLst/>
              <a:ahLst/>
              <a:cxnLst/>
              <a:rect l="l" t="t" r="r" b="b"/>
              <a:pathLst>
                <a:path w="293" h="217" extrusionOk="0">
                  <a:moveTo>
                    <a:pt x="150" y="0"/>
                  </a:moveTo>
                  <a:cubicBezTo>
                    <a:pt x="119" y="0"/>
                    <a:pt x="86" y="13"/>
                    <a:pt x="61" y="45"/>
                  </a:cubicBezTo>
                  <a:cubicBezTo>
                    <a:pt x="0" y="136"/>
                    <a:pt x="70" y="217"/>
                    <a:pt x="145" y="217"/>
                  </a:cubicBezTo>
                  <a:cubicBezTo>
                    <a:pt x="176" y="217"/>
                    <a:pt x="208" y="203"/>
                    <a:pt x="232" y="173"/>
                  </a:cubicBezTo>
                  <a:lnTo>
                    <a:pt x="232" y="151"/>
                  </a:lnTo>
                  <a:cubicBezTo>
                    <a:pt x="293" y="76"/>
                    <a:pt x="225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 flipH="1">
              <a:off x="4517263" y="5009550"/>
              <a:ext cx="7825" cy="5400"/>
            </a:xfrm>
            <a:custGeom>
              <a:avLst/>
              <a:gdLst/>
              <a:ahLst/>
              <a:cxnLst/>
              <a:rect l="l" t="t" r="r" b="b"/>
              <a:pathLst>
                <a:path w="313" h="216" extrusionOk="0">
                  <a:moveTo>
                    <a:pt x="155" y="1"/>
                  </a:moveTo>
                  <a:cubicBezTo>
                    <a:pt x="121" y="1"/>
                    <a:pt x="86" y="16"/>
                    <a:pt x="60" y="55"/>
                  </a:cubicBezTo>
                  <a:cubicBezTo>
                    <a:pt x="0" y="130"/>
                    <a:pt x="77" y="215"/>
                    <a:pt x="158" y="215"/>
                  </a:cubicBezTo>
                  <a:cubicBezTo>
                    <a:pt x="192" y="215"/>
                    <a:pt x="227" y="200"/>
                    <a:pt x="253" y="161"/>
                  </a:cubicBezTo>
                  <a:cubicBezTo>
                    <a:pt x="313" y="86"/>
                    <a:pt x="236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 flipH="1">
              <a:off x="4479463" y="5010425"/>
              <a:ext cx="10075" cy="6850"/>
            </a:xfrm>
            <a:custGeom>
              <a:avLst/>
              <a:gdLst/>
              <a:ahLst/>
              <a:cxnLst/>
              <a:rect l="l" t="t" r="r" b="b"/>
              <a:pathLst>
                <a:path w="403" h="274" extrusionOk="0">
                  <a:moveTo>
                    <a:pt x="207" y="0"/>
                  </a:moveTo>
                  <a:cubicBezTo>
                    <a:pt x="165" y="0"/>
                    <a:pt x="123" y="19"/>
                    <a:pt x="92" y="62"/>
                  </a:cubicBezTo>
                  <a:cubicBezTo>
                    <a:pt x="1" y="168"/>
                    <a:pt x="103" y="274"/>
                    <a:pt x="208" y="274"/>
                  </a:cubicBezTo>
                  <a:cubicBezTo>
                    <a:pt x="251" y="274"/>
                    <a:pt x="295" y="256"/>
                    <a:pt x="327" y="212"/>
                  </a:cubicBezTo>
                  <a:cubicBezTo>
                    <a:pt x="402" y="106"/>
                    <a:pt x="307" y="0"/>
                    <a:pt x="2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 flipH="1">
              <a:off x="4460613" y="5025600"/>
              <a:ext cx="7850" cy="5375"/>
            </a:xfrm>
            <a:custGeom>
              <a:avLst/>
              <a:gdLst/>
              <a:ahLst/>
              <a:cxnLst/>
              <a:rect l="l" t="t" r="r" b="b"/>
              <a:pathLst>
                <a:path w="314" h="215" extrusionOk="0">
                  <a:moveTo>
                    <a:pt x="156" y="0"/>
                  </a:moveTo>
                  <a:cubicBezTo>
                    <a:pt x="121" y="0"/>
                    <a:pt x="86" y="16"/>
                    <a:pt x="61" y="54"/>
                  </a:cubicBezTo>
                  <a:cubicBezTo>
                    <a:pt x="1" y="129"/>
                    <a:pt x="78" y="214"/>
                    <a:pt x="158" y="214"/>
                  </a:cubicBezTo>
                  <a:cubicBezTo>
                    <a:pt x="193" y="214"/>
                    <a:pt x="228" y="199"/>
                    <a:pt x="253" y="161"/>
                  </a:cubicBezTo>
                  <a:cubicBezTo>
                    <a:pt x="313" y="86"/>
                    <a:pt x="236" y="0"/>
                    <a:pt x="1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 flipH="1">
              <a:off x="4439913" y="5055300"/>
              <a:ext cx="10075" cy="6875"/>
            </a:xfrm>
            <a:custGeom>
              <a:avLst/>
              <a:gdLst/>
              <a:ahLst/>
              <a:cxnLst/>
              <a:rect l="l" t="t" r="r" b="b"/>
              <a:pathLst>
                <a:path w="403" h="275" extrusionOk="0">
                  <a:moveTo>
                    <a:pt x="206" y="1"/>
                  </a:moveTo>
                  <a:cubicBezTo>
                    <a:pt x="165" y="1"/>
                    <a:pt x="123" y="19"/>
                    <a:pt x="91" y="63"/>
                  </a:cubicBezTo>
                  <a:cubicBezTo>
                    <a:pt x="1" y="169"/>
                    <a:pt x="102" y="274"/>
                    <a:pt x="207" y="274"/>
                  </a:cubicBezTo>
                  <a:cubicBezTo>
                    <a:pt x="251" y="274"/>
                    <a:pt x="295" y="256"/>
                    <a:pt x="326" y="212"/>
                  </a:cubicBezTo>
                  <a:cubicBezTo>
                    <a:pt x="402" y="107"/>
                    <a:pt x="307" y="1"/>
                    <a:pt x="2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 flipH="1">
              <a:off x="4425638" y="5090325"/>
              <a:ext cx="7300" cy="6650"/>
            </a:xfrm>
            <a:custGeom>
              <a:avLst/>
              <a:gdLst/>
              <a:ahLst/>
              <a:cxnLst/>
              <a:rect l="l" t="t" r="r" b="b"/>
              <a:pathLst>
                <a:path w="292" h="266" extrusionOk="0">
                  <a:moveTo>
                    <a:pt x="157" y="0"/>
                  </a:moveTo>
                  <a:cubicBezTo>
                    <a:pt x="85" y="0"/>
                    <a:pt x="1" y="81"/>
                    <a:pt x="29" y="179"/>
                  </a:cubicBezTo>
                  <a:cubicBezTo>
                    <a:pt x="52" y="240"/>
                    <a:pt x="94" y="266"/>
                    <a:pt x="136" y="266"/>
                  </a:cubicBezTo>
                  <a:cubicBezTo>
                    <a:pt x="213" y="266"/>
                    <a:pt x="292" y="182"/>
                    <a:pt x="264" y="72"/>
                  </a:cubicBezTo>
                  <a:lnTo>
                    <a:pt x="243" y="72"/>
                  </a:lnTo>
                  <a:cubicBezTo>
                    <a:pt x="228" y="22"/>
                    <a:pt x="194" y="0"/>
                    <a:pt x="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 flipH="1">
              <a:off x="4419563" y="5124075"/>
              <a:ext cx="6775" cy="6250"/>
            </a:xfrm>
            <a:custGeom>
              <a:avLst/>
              <a:gdLst/>
              <a:ahLst/>
              <a:cxnLst/>
              <a:rect l="l" t="t" r="r" b="b"/>
              <a:pathLst>
                <a:path w="271" h="250" extrusionOk="0">
                  <a:moveTo>
                    <a:pt x="119" y="0"/>
                  </a:moveTo>
                  <a:cubicBezTo>
                    <a:pt x="77" y="0"/>
                    <a:pt x="38" y="21"/>
                    <a:pt x="22" y="69"/>
                  </a:cubicBezTo>
                  <a:cubicBezTo>
                    <a:pt x="0" y="112"/>
                    <a:pt x="0" y="133"/>
                    <a:pt x="22" y="197"/>
                  </a:cubicBezTo>
                  <a:cubicBezTo>
                    <a:pt x="48" y="233"/>
                    <a:pt x="86" y="250"/>
                    <a:pt x="125" y="250"/>
                  </a:cubicBezTo>
                  <a:cubicBezTo>
                    <a:pt x="178" y="250"/>
                    <a:pt x="232" y="217"/>
                    <a:pt x="257" y="155"/>
                  </a:cubicBezTo>
                  <a:cubicBezTo>
                    <a:pt x="270" y="61"/>
                    <a:pt x="191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 flipH="1">
              <a:off x="4434038" y="5150950"/>
              <a:ext cx="10225" cy="6875"/>
            </a:xfrm>
            <a:custGeom>
              <a:avLst/>
              <a:gdLst/>
              <a:ahLst/>
              <a:cxnLst/>
              <a:rect l="l" t="t" r="r" b="b"/>
              <a:pathLst>
                <a:path w="409" h="275" extrusionOk="0">
                  <a:moveTo>
                    <a:pt x="196" y="1"/>
                  </a:moveTo>
                  <a:cubicBezTo>
                    <a:pt x="152" y="1"/>
                    <a:pt x="107" y="19"/>
                    <a:pt x="76" y="63"/>
                  </a:cubicBezTo>
                  <a:cubicBezTo>
                    <a:pt x="1" y="169"/>
                    <a:pt x="96" y="274"/>
                    <a:pt x="204" y="274"/>
                  </a:cubicBezTo>
                  <a:cubicBezTo>
                    <a:pt x="248" y="274"/>
                    <a:pt x="295" y="256"/>
                    <a:pt x="333" y="212"/>
                  </a:cubicBezTo>
                  <a:cubicBezTo>
                    <a:pt x="408" y="107"/>
                    <a:pt x="302" y="1"/>
                    <a:pt x="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 flipH="1">
              <a:off x="4463188" y="5180225"/>
              <a:ext cx="8050" cy="7100"/>
            </a:xfrm>
            <a:custGeom>
              <a:avLst/>
              <a:gdLst/>
              <a:ahLst/>
              <a:cxnLst/>
              <a:rect l="l" t="t" r="r" b="b"/>
              <a:pathLst>
                <a:path w="322" h="284" extrusionOk="0">
                  <a:moveTo>
                    <a:pt x="170" y="0"/>
                  </a:moveTo>
                  <a:cubicBezTo>
                    <a:pt x="81" y="0"/>
                    <a:pt x="1" y="121"/>
                    <a:pt x="65" y="217"/>
                  </a:cubicBezTo>
                  <a:lnTo>
                    <a:pt x="65" y="238"/>
                  </a:lnTo>
                  <a:cubicBezTo>
                    <a:pt x="91" y="270"/>
                    <a:pt x="122" y="283"/>
                    <a:pt x="151" y="283"/>
                  </a:cubicBezTo>
                  <a:cubicBezTo>
                    <a:pt x="241" y="283"/>
                    <a:pt x="322" y="159"/>
                    <a:pt x="257" y="46"/>
                  </a:cubicBezTo>
                  <a:cubicBezTo>
                    <a:pt x="231" y="14"/>
                    <a:pt x="200" y="0"/>
                    <a:pt x="1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 flipH="1">
              <a:off x="4482138" y="5187300"/>
              <a:ext cx="10225" cy="6850"/>
            </a:xfrm>
            <a:custGeom>
              <a:avLst/>
              <a:gdLst/>
              <a:ahLst/>
              <a:cxnLst/>
              <a:rect l="l" t="t" r="r" b="b"/>
              <a:pathLst>
                <a:path w="409" h="274" extrusionOk="0">
                  <a:moveTo>
                    <a:pt x="205" y="0"/>
                  </a:moveTo>
                  <a:cubicBezTo>
                    <a:pt x="161" y="0"/>
                    <a:pt x="114" y="18"/>
                    <a:pt x="76" y="62"/>
                  </a:cubicBezTo>
                  <a:cubicBezTo>
                    <a:pt x="1" y="168"/>
                    <a:pt x="96" y="274"/>
                    <a:pt x="196" y="274"/>
                  </a:cubicBezTo>
                  <a:cubicBezTo>
                    <a:pt x="238" y="274"/>
                    <a:pt x="280" y="256"/>
                    <a:pt x="312" y="212"/>
                  </a:cubicBezTo>
                  <a:lnTo>
                    <a:pt x="333" y="212"/>
                  </a:lnTo>
                  <a:cubicBezTo>
                    <a:pt x="408" y="106"/>
                    <a:pt x="313" y="0"/>
                    <a:pt x="2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 flipH="1">
              <a:off x="4526588" y="5190900"/>
              <a:ext cx="8225" cy="7775"/>
            </a:xfrm>
            <a:custGeom>
              <a:avLst/>
              <a:gdLst/>
              <a:ahLst/>
              <a:cxnLst/>
              <a:rect l="l" t="t" r="r" b="b"/>
              <a:pathLst>
                <a:path w="329" h="311" extrusionOk="0">
                  <a:moveTo>
                    <a:pt x="152" y="0"/>
                  </a:moveTo>
                  <a:cubicBezTo>
                    <a:pt x="111" y="0"/>
                    <a:pt x="71" y="20"/>
                    <a:pt x="43" y="68"/>
                  </a:cubicBezTo>
                  <a:cubicBezTo>
                    <a:pt x="22" y="111"/>
                    <a:pt x="0" y="153"/>
                    <a:pt x="22" y="217"/>
                  </a:cubicBezTo>
                  <a:cubicBezTo>
                    <a:pt x="40" y="282"/>
                    <a:pt x="94" y="310"/>
                    <a:pt x="150" y="310"/>
                  </a:cubicBezTo>
                  <a:cubicBezTo>
                    <a:pt x="223" y="310"/>
                    <a:pt x="300" y="260"/>
                    <a:pt x="300" y="175"/>
                  </a:cubicBezTo>
                  <a:cubicBezTo>
                    <a:pt x="329" y="88"/>
                    <a:pt x="239" y="0"/>
                    <a:pt x="1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 flipH="1">
              <a:off x="4520413" y="5171750"/>
              <a:ext cx="7450" cy="5400"/>
            </a:xfrm>
            <a:custGeom>
              <a:avLst/>
              <a:gdLst/>
              <a:ahLst/>
              <a:cxnLst/>
              <a:rect l="l" t="t" r="r" b="b"/>
              <a:pathLst>
                <a:path w="298" h="216" extrusionOk="0">
                  <a:moveTo>
                    <a:pt x="128" y="0"/>
                  </a:moveTo>
                  <a:cubicBezTo>
                    <a:pt x="0" y="0"/>
                    <a:pt x="0" y="214"/>
                    <a:pt x="128" y="214"/>
                  </a:cubicBezTo>
                  <a:lnTo>
                    <a:pt x="150" y="214"/>
                  </a:lnTo>
                  <a:cubicBezTo>
                    <a:pt x="157" y="215"/>
                    <a:pt x="164" y="215"/>
                    <a:pt x="170" y="215"/>
                  </a:cubicBezTo>
                  <a:cubicBezTo>
                    <a:pt x="297" y="215"/>
                    <a:pt x="272" y="2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 flipH="1">
              <a:off x="4520413" y="5170625"/>
              <a:ext cx="7925" cy="5450"/>
            </a:xfrm>
            <a:custGeom>
              <a:avLst/>
              <a:gdLst/>
              <a:ahLst/>
              <a:cxnLst/>
              <a:rect l="l" t="t" r="r" b="b"/>
              <a:pathLst>
                <a:path w="317" h="218" extrusionOk="0">
                  <a:moveTo>
                    <a:pt x="127" y="1"/>
                  </a:moveTo>
                  <a:cubicBezTo>
                    <a:pt x="0" y="1"/>
                    <a:pt x="25" y="196"/>
                    <a:pt x="147" y="216"/>
                  </a:cubicBezTo>
                  <a:lnTo>
                    <a:pt x="169" y="216"/>
                  </a:lnTo>
                  <a:cubicBezTo>
                    <a:pt x="175" y="217"/>
                    <a:pt x="182" y="218"/>
                    <a:pt x="187" y="218"/>
                  </a:cubicBezTo>
                  <a:cubicBezTo>
                    <a:pt x="316" y="218"/>
                    <a:pt x="292" y="2"/>
                    <a:pt x="169" y="2"/>
                  </a:cubicBezTo>
                  <a:lnTo>
                    <a:pt x="147" y="2"/>
                  </a:lnTo>
                  <a:cubicBezTo>
                    <a:pt x="140" y="1"/>
                    <a:pt x="134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 flipH="1">
              <a:off x="4545588" y="5168475"/>
              <a:ext cx="7925" cy="7975"/>
            </a:xfrm>
            <a:custGeom>
              <a:avLst/>
              <a:gdLst/>
              <a:ahLst/>
              <a:cxnLst/>
              <a:rect l="l" t="t" r="r" b="b"/>
              <a:pathLst>
                <a:path w="317" h="319" extrusionOk="0">
                  <a:moveTo>
                    <a:pt x="150" y="0"/>
                  </a:moveTo>
                  <a:cubicBezTo>
                    <a:pt x="94" y="0"/>
                    <a:pt x="39" y="32"/>
                    <a:pt x="22" y="110"/>
                  </a:cubicBezTo>
                  <a:cubicBezTo>
                    <a:pt x="0" y="131"/>
                    <a:pt x="0" y="153"/>
                    <a:pt x="0" y="174"/>
                  </a:cubicBezTo>
                  <a:cubicBezTo>
                    <a:pt x="0" y="270"/>
                    <a:pt x="75" y="318"/>
                    <a:pt x="147" y="318"/>
                  </a:cubicBezTo>
                  <a:cubicBezTo>
                    <a:pt x="219" y="318"/>
                    <a:pt x="289" y="270"/>
                    <a:pt x="278" y="174"/>
                  </a:cubicBezTo>
                  <a:cubicBezTo>
                    <a:pt x="316" y="72"/>
                    <a:pt x="233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 flipH="1">
              <a:off x="4670513" y="4640075"/>
              <a:ext cx="227125" cy="263975"/>
            </a:xfrm>
            <a:custGeom>
              <a:avLst/>
              <a:gdLst/>
              <a:ahLst/>
              <a:cxnLst/>
              <a:rect l="l" t="t" r="r" b="b"/>
              <a:pathLst>
                <a:path w="9085" h="10559" extrusionOk="0">
                  <a:moveTo>
                    <a:pt x="8443" y="0"/>
                  </a:moveTo>
                  <a:cubicBezTo>
                    <a:pt x="7994" y="898"/>
                    <a:pt x="3057" y="7566"/>
                    <a:pt x="2330" y="8186"/>
                  </a:cubicBezTo>
                  <a:cubicBezTo>
                    <a:pt x="2138" y="8336"/>
                    <a:pt x="1967" y="8486"/>
                    <a:pt x="1753" y="8635"/>
                  </a:cubicBezTo>
                  <a:cubicBezTo>
                    <a:pt x="1561" y="8785"/>
                    <a:pt x="1368" y="8892"/>
                    <a:pt x="1155" y="9063"/>
                  </a:cubicBezTo>
                  <a:cubicBezTo>
                    <a:pt x="941" y="9191"/>
                    <a:pt x="748" y="9340"/>
                    <a:pt x="535" y="9469"/>
                  </a:cubicBezTo>
                  <a:cubicBezTo>
                    <a:pt x="342" y="9597"/>
                    <a:pt x="171" y="9682"/>
                    <a:pt x="0" y="9704"/>
                  </a:cubicBezTo>
                  <a:lnTo>
                    <a:pt x="193" y="10559"/>
                  </a:lnTo>
                  <a:cubicBezTo>
                    <a:pt x="513" y="10473"/>
                    <a:pt x="770" y="10302"/>
                    <a:pt x="962" y="10131"/>
                  </a:cubicBezTo>
                  <a:cubicBezTo>
                    <a:pt x="1176" y="9982"/>
                    <a:pt x="1368" y="9811"/>
                    <a:pt x="1561" y="9640"/>
                  </a:cubicBezTo>
                  <a:cubicBezTo>
                    <a:pt x="1732" y="9490"/>
                    <a:pt x="1945" y="9340"/>
                    <a:pt x="2138" y="9169"/>
                  </a:cubicBezTo>
                  <a:cubicBezTo>
                    <a:pt x="2330" y="8998"/>
                    <a:pt x="2523" y="8806"/>
                    <a:pt x="2715" y="8635"/>
                  </a:cubicBezTo>
                  <a:cubicBezTo>
                    <a:pt x="3078" y="8250"/>
                    <a:pt x="8892" y="1069"/>
                    <a:pt x="9084" y="598"/>
                  </a:cubicBezTo>
                  <a:lnTo>
                    <a:pt x="84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 flipH="1">
              <a:off x="4681738" y="4640075"/>
              <a:ext cx="215900" cy="263975"/>
            </a:xfrm>
            <a:custGeom>
              <a:avLst/>
              <a:gdLst/>
              <a:ahLst/>
              <a:cxnLst/>
              <a:rect l="l" t="t" r="r" b="b"/>
              <a:pathLst>
                <a:path w="8636" h="10559" extrusionOk="0">
                  <a:moveTo>
                    <a:pt x="8443" y="0"/>
                  </a:moveTo>
                  <a:cubicBezTo>
                    <a:pt x="7994" y="898"/>
                    <a:pt x="3057" y="7566"/>
                    <a:pt x="2330" y="8186"/>
                  </a:cubicBezTo>
                  <a:cubicBezTo>
                    <a:pt x="2138" y="8336"/>
                    <a:pt x="1967" y="8486"/>
                    <a:pt x="1753" y="8635"/>
                  </a:cubicBezTo>
                  <a:cubicBezTo>
                    <a:pt x="1561" y="8785"/>
                    <a:pt x="1368" y="8892"/>
                    <a:pt x="1155" y="9063"/>
                  </a:cubicBezTo>
                  <a:cubicBezTo>
                    <a:pt x="941" y="9191"/>
                    <a:pt x="748" y="9340"/>
                    <a:pt x="535" y="9469"/>
                  </a:cubicBezTo>
                  <a:cubicBezTo>
                    <a:pt x="342" y="9597"/>
                    <a:pt x="171" y="9682"/>
                    <a:pt x="0" y="9704"/>
                  </a:cubicBezTo>
                  <a:lnTo>
                    <a:pt x="193" y="10559"/>
                  </a:lnTo>
                  <a:cubicBezTo>
                    <a:pt x="364" y="10516"/>
                    <a:pt x="492" y="10452"/>
                    <a:pt x="620" y="10366"/>
                  </a:cubicBezTo>
                  <a:lnTo>
                    <a:pt x="535" y="10067"/>
                  </a:lnTo>
                  <a:cubicBezTo>
                    <a:pt x="684" y="10046"/>
                    <a:pt x="855" y="9918"/>
                    <a:pt x="1026" y="9768"/>
                  </a:cubicBezTo>
                  <a:cubicBezTo>
                    <a:pt x="1219" y="9618"/>
                    <a:pt x="1390" y="9447"/>
                    <a:pt x="1582" y="9276"/>
                  </a:cubicBezTo>
                  <a:cubicBezTo>
                    <a:pt x="1774" y="9105"/>
                    <a:pt x="1967" y="8956"/>
                    <a:pt x="2138" y="8785"/>
                  </a:cubicBezTo>
                  <a:cubicBezTo>
                    <a:pt x="2330" y="8635"/>
                    <a:pt x="2501" y="8464"/>
                    <a:pt x="2651" y="8272"/>
                  </a:cubicBezTo>
                  <a:cubicBezTo>
                    <a:pt x="3762" y="7053"/>
                    <a:pt x="8315" y="1069"/>
                    <a:pt x="8636" y="150"/>
                  </a:cubicBezTo>
                  <a:lnTo>
                    <a:pt x="84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 flipH="1">
              <a:off x="4445563" y="4323025"/>
              <a:ext cx="315825" cy="293725"/>
            </a:xfrm>
            <a:custGeom>
              <a:avLst/>
              <a:gdLst/>
              <a:ahLst/>
              <a:cxnLst/>
              <a:rect l="l" t="t" r="r" b="b"/>
              <a:pathLst>
                <a:path w="12633" h="11749" extrusionOk="0">
                  <a:moveTo>
                    <a:pt x="6470" y="0"/>
                  </a:moveTo>
                  <a:cubicBezTo>
                    <a:pt x="5150" y="0"/>
                    <a:pt x="3812" y="482"/>
                    <a:pt x="2715" y="1461"/>
                  </a:cubicBezTo>
                  <a:cubicBezTo>
                    <a:pt x="321" y="3598"/>
                    <a:pt x="1" y="7317"/>
                    <a:pt x="1967" y="9754"/>
                  </a:cubicBezTo>
                  <a:cubicBezTo>
                    <a:pt x="3045" y="11074"/>
                    <a:pt x="4580" y="11748"/>
                    <a:pt x="6142" y="11748"/>
                  </a:cubicBezTo>
                  <a:cubicBezTo>
                    <a:pt x="7462" y="11748"/>
                    <a:pt x="8801" y="11267"/>
                    <a:pt x="9897" y="10288"/>
                  </a:cubicBezTo>
                  <a:cubicBezTo>
                    <a:pt x="12291" y="8151"/>
                    <a:pt x="12633" y="4432"/>
                    <a:pt x="10645" y="1995"/>
                  </a:cubicBezTo>
                  <a:cubicBezTo>
                    <a:pt x="9568" y="674"/>
                    <a:pt x="8032" y="0"/>
                    <a:pt x="64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 flipH="1">
              <a:off x="4300738" y="4479525"/>
              <a:ext cx="289650" cy="309650"/>
            </a:xfrm>
            <a:custGeom>
              <a:avLst/>
              <a:gdLst/>
              <a:ahLst/>
              <a:cxnLst/>
              <a:rect l="l" t="t" r="r" b="b"/>
              <a:pathLst>
                <a:path w="11586" h="12386" extrusionOk="0">
                  <a:moveTo>
                    <a:pt x="6427" y="0"/>
                  </a:moveTo>
                  <a:cubicBezTo>
                    <a:pt x="5021" y="0"/>
                    <a:pt x="3641" y="464"/>
                    <a:pt x="2394" y="737"/>
                  </a:cubicBezTo>
                  <a:cubicBezTo>
                    <a:pt x="2223" y="779"/>
                    <a:pt x="1240" y="1079"/>
                    <a:pt x="1091" y="1164"/>
                  </a:cubicBezTo>
                  <a:cubicBezTo>
                    <a:pt x="0" y="1442"/>
                    <a:pt x="86" y="993"/>
                    <a:pt x="642" y="3772"/>
                  </a:cubicBezTo>
                  <a:cubicBezTo>
                    <a:pt x="578" y="5097"/>
                    <a:pt x="962" y="6593"/>
                    <a:pt x="1133" y="7918"/>
                  </a:cubicBezTo>
                  <a:cubicBezTo>
                    <a:pt x="1283" y="9393"/>
                    <a:pt x="1903" y="10740"/>
                    <a:pt x="3121" y="11637"/>
                  </a:cubicBezTo>
                  <a:cubicBezTo>
                    <a:pt x="3833" y="12173"/>
                    <a:pt x="4563" y="12385"/>
                    <a:pt x="5274" y="12385"/>
                  </a:cubicBezTo>
                  <a:cubicBezTo>
                    <a:pt x="6549" y="12385"/>
                    <a:pt x="7759" y="11702"/>
                    <a:pt x="8678" y="10975"/>
                  </a:cubicBezTo>
                  <a:cubicBezTo>
                    <a:pt x="10346" y="9692"/>
                    <a:pt x="11585" y="8025"/>
                    <a:pt x="11521" y="5439"/>
                  </a:cubicBezTo>
                  <a:cubicBezTo>
                    <a:pt x="11457" y="3237"/>
                    <a:pt x="10623" y="1356"/>
                    <a:pt x="8507" y="416"/>
                  </a:cubicBezTo>
                  <a:cubicBezTo>
                    <a:pt x="7816" y="113"/>
                    <a:pt x="7118" y="0"/>
                    <a:pt x="6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 flipH="1">
              <a:off x="4564188" y="4511800"/>
              <a:ext cx="294975" cy="350875"/>
            </a:xfrm>
            <a:custGeom>
              <a:avLst/>
              <a:gdLst/>
              <a:ahLst/>
              <a:cxnLst/>
              <a:rect l="l" t="t" r="r" b="b"/>
              <a:pathLst>
                <a:path w="11799" h="14035" extrusionOk="0">
                  <a:moveTo>
                    <a:pt x="10441" y="0"/>
                  </a:moveTo>
                  <a:cubicBezTo>
                    <a:pt x="10437" y="0"/>
                    <a:pt x="10434" y="1"/>
                    <a:pt x="10431" y="1"/>
                  </a:cubicBezTo>
                  <a:cubicBezTo>
                    <a:pt x="9298" y="129"/>
                    <a:pt x="7503" y="1989"/>
                    <a:pt x="6477" y="2737"/>
                  </a:cubicBezTo>
                  <a:cubicBezTo>
                    <a:pt x="4168" y="4404"/>
                    <a:pt x="0" y="7097"/>
                    <a:pt x="1838" y="10667"/>
                  </a:cubicBezTo>
                  <a:cubicBezTo>
                    <a:pt x="2837" y="12644"/>
                    <a:pt x="4438" y="14035"/>
                    <a:pt x="6550" y="14035"/>
                  </a:cubicBezTo>
                  <a:cubicBezTo>
                    <a:pt x="6790" y="14035"/>
                    <a:pt x="7036" y="14017"/>
                    <a:pt x="7289" y="13980"/>
                  </a:cubicBezTo>
                  <a:cubicBezTo>
                    <a:pt x="9512" y="13659"/>
                    <a:pt x="11713" y="11928"/>
                    <a:pt x="11777" y="9406"/>
                  </a:cubicBezTo>
                  <a:cubicBezTo>
                    <a:pt x="11799" y="7931"/>
                    <a:pt x="11307" y="6670"/>
                    <a:pt x="11200" y="5174"/>
                  </a:cubicBezTo>
                  <a:cubicBezTo>
                    <a:pt x="11073" y="3711"/>
                    <a:pt x="10820" y="0"/>
                    <a:pt x="104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 flipH="1">
              <a:off x="4618688" y="4345150"/>
              <a:ext cx="362850" cy="267050"/>
            </a:xfrm>
            <a:custGeom>
              <a:avLst/>
              <a:gdLst/>
              <a:ahLst/>
              <a:cxnLst/>
              <a:rect l="l" t="t" r="r" b="b"/>
              <a:pathLst>
                <a:path w="14514" h="10682" extrusionOk="0">
                  <a:moveTo>
                    <a:pt x="5338" y="0"/>
                  </a:moveTo>
                  <a:cubicBezTo>
                    <a:pt x="3256" y="0"/>
                    <a:pt x="1184" y="1064"/>
                    <a:pt x="941" y="3376"/>
                  </a:cubicBezTo>
                  <a:cubicBezTo>
                    <a:pt x="856" y="4102"/>
                    <a:pt x="962" y="4594"/>
                    <a:pt x="706" y="5278"/>
                  </a:cubicBezTo>
                  <a:cubicBezTo>
                    <a:pt x="407" y="6026"/>
                    <a:pt x="1" y="6560"/>
                    <a:pt x="257" y="7437"/>
                  </a:cubicBezTo>
                  <a:cubicBezTo>
                    <a:pt x="749" y="9147"/>
                    <a:pt x="2908" y="8805"/>
                    <a:pt x="4104" y="9595"/>
                  </a:cubicBezTo>
                  <a:cubicBezTo>
                    <a:pt x="5159" y="10306"/>
                    <a:pt x="6224" y="10682"/>
                    <a:pt x="7308" y="10682"/>
                  </a:cubicBezTo>
                  <a:cubicBezTo>
                    <a:pt x="8311" y="10682"/>
                    <a:pt x="9329" y="10359"/>
                    <a:pt x="10367" y="9681"/>
                  </a:cubicBezTo>
                  <a:cubicBezTo>
                    <a:pt x="11137" y="9189"/>
                    <a:pt x="11778" y="8548"/>
                    <a:pt x="12440" y="7928"/>
                  </a:cubicBezTo>
                  <a:cubicBezTo>
                    <a:pt x="12868" y="7544"/>
                    <a:pt x="14086" y="6902"/>
                    <a:pt x="14236" y="6304"/>
                  </a:cubicBezTo>
                  <a:cubicBezTo>
                    <a:pt x="14514" y="5192"/>
                    <a:pt x="12419" y="4166"/>
                    <a:pt x="11778" y="3589"/>
                  </a:cubicBezTo>
                  <a:cubicBezTo>
                    <a:pt x="10645" y="2563"/>
                    <a:pt x="9533" y="1559"/>
                    <a:pt x="8230" y="768"/>
                  </a:cubicBezTo>
                  <a:cubicBezTo>
                    <a:pt x="7413" y="264"/>
                    <a:pt x="6374" y="0"/>
                    <a:pt x="53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 flipH="1">
              <a:off x="4284713" y="4249150"/>
              <a:ext cx="312100" cy="250800"/>
            </a:xfrm>
            <a:custGeom>
              <a:avLst/>
              <a:gdLst/>
              <a:ahLst/>
              <a:cxnLst/>
              <a:rect l="l" t="t" r="r" b="b"/>
              <a:pathLst>
                <a:path w="12484" h="10032" extrusionOk="0">
                  <a:moveTo>
                    <a:pt x="6882" y="0"/>
                  </a:moveTo>
                  <a:cubicBezTo>
                    <a:pt x="6493" y="0"/>
                    <a:pt x="6107" y="63"/>
                    <a:pt x="5729" y="226"/>
                  </a:cubicBezTo>
                  <a:cubicBezTo>
                    <a:pt x="4511" y="761"/>
                    <a:pt x="3699" y="1936"/>
                    <a:pt x="2972" y="3026"/>
                  </a:cubicBezTo>
                  <a:cubicBezTo>
                    <a:pt x="1882" y="4672"/>
                    <a:pt x="1" y="7344"/>
                    <a:pt x="706" y="9439"/>
                  </a:cubicBezTo>
                  <a:cubicBezTo>
                    <a:pt x="910" y="9871"/>
                    <a:pt x="1045" y="10031"/>
                    <a:pt x="1225" y="10031"/>
                  </a:cubicBezTo>
                  <a:cubicBezTo>
                    <a:pt x="1348" y="10031"/>
                    <a:pt x="1491" y="9957"/>
                    <a:pt x="1690" y="9845"/>
                  </a:cubicBezTo>
                  <a:cubicBezTo>
                    <a:pt x="2438" y="9460"/>
                    <a:pt x="3399" y="9332"/>
                    <a:pt x="4169" y="9203"/>
                  </a:cubicBezTo>
                  <a:cubicBezTo>
                    <a:pt x="6392" y="8819"/>
                    <a:pt x="8807" y="8797"/>
                    <a:pt x="10731" y="7387"/>
                  </a:cubicBezTo>
                  <a:cubicBezTo>
                    <a:pt x="11970" y="6489"/>
                    <a:pt x="12483" y="5035"/>
                    <a:pt x="11799" y="3668"/>
                  </a:cubicBezTo>
                  <a:cubicBezTo>
                    <a:pt x="11479" y="3026"/>
                    <a:pt x="11457" y="2171"/>
                    <a:pt x="11094" y="1594"/>
                  </a:cubicBezTo>
                  <a:cubicBezTo>
                    <a:pt x="10688" y="932"/>
                    <a:pt x="9769" y="590"/>
                    <a:pt x="9085" y="419"/>
                  </a:cubicBezTo>
                  <a:cubicBezTo>
                    <a:pt x="8359" y="223"/>
                    <a:pt x="7615" y="0"/>
                    <a:pt x="68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 flipH="1">
              <a:off x="4511288" y="4117800"/>
              <a:ext cx="295525" cy="357325"/>
            </a:xfrm>
            <a:custGeom>
              <a:avLst/>
              <a:gdLst/>
              <a:ahLst/>
              <a:cxnLst/>
              <a:rect l="l" t="t" r="r" b="b"/>
              <a:pathLst>
                <a:path w="11821" h="14293" extrusionOk="0">
                  <a:moveTo>
                    <a:pt x="4303" y="1"/>
                  </a:moveTo>
                  <a:cubicBezTo>
                    <a:pt x="3521" y="1"/>
                    <a:pt x="2755" y="300"/>
                    <a:pt x="2096" y="970"/>
                  </a:cubicBezTo>
                  <a:cubicBezTo>
                    <a:pt x="1497" y="1569"/>
                    <a:pt x="1433" y="2103"/>
                    <a:pt x="1112" y="2894"/>
                  </a:cubicBezTo>
                  <a:cubicBezTo>
                    <a:pt x="792" y="3664"/>
                    <a:pt x="193" y="4155"/>
                    <a:pt x="129" y="5031"/>
                  </a:cubicBezTo>
                  <a:cubicBezTo>
                    <a:pt x="1" y="6699"/>
                    <a:pt x="1433" y="9178"/>
                    <a:pt x="2544" y="10289"/>
                  </a:cubicBezTo>
                  <a:cubicBezTo>
                    <a:pt x="3635" y="11380"/>
                    <a:pt x="6456" y="13538"/>
                    <a:pt x="7760" y="14265"/>
                  </a:cubicBezTo>
                  <a:cubicBezTo>
                    <a:pt x="7794" y="14284"/>
                    <a:pt x="7829" y="14293"/>
                    <a:pt x="7865" y="14293"/>
                  </a:cubicBezTo>
                  <a:cubicBezTo>
                    <a:pt x="8607" y="14293"/>
                    <a:pt x="9641" y="10377"/>
                    <a:pt x="10987" y="6870"/>
                  </a:cubicBezTo>
                  <a:cubicBezTo>
                    <a:pt x="11821" y="4711"/>
                    <a:pt x="7696" y="1612"/>
                    <a:pt x="6627" y="842"/>
                  </a:cubicBezTo>
                  <a:cubicBezTo>
                    <a:pt x="5897" y="305"/>
                    <a:pt x="5092" y="1"/>
                    <a:pt x="4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 flipH="1">
              <a:off x="4605863" y="4509675"/>
              <a:ext cx="103150" cy="13450"/>
            </a:xfrm>
            <a:custGeom>
              <a:avLst/>
              <a:gdLst/>
              <a:ahLst/>
              <a:cxnLst/>
              <a:rect l="l" t="t" r="r" b="b"/>
              <a:pathLst>
                <a:path w="4126" h="538" extrusionOk="0">
                  <a:moveTo>
                    <a:pt x="4126" y="1"/>
                  </a:moveTo>
                  <a:cubicBezTo>
                    <a:pt x="3762" y="65"/>
                    <a:pt x="3420" y="108"/>
                    <a:pt x="3100" y="129"/>
                  </a:cubicBezTo>
                  <a:cubicBezTo>
                    <a:pt x="2758" y="150"/>
                    <a:pt x="2416" y="236"/>
                    <a:pt x="2074" y="257"/>
                  </a:cubicBezTo>
                  <a:cubicBezTo>
                    <a:pt x="1390" y="321"/>
                    <a:pt x="684" y="321"/>
                    <a:pt x="0" y="343"/>
                  </a:cubicBezTo>
                  <a:lnTo>
                    <a:pt x="0" y="385"/>
                  </a:lnTo>
                  <a:cubicBezTo>
                    <a:pt x="684" y="450"/>
                    <a:pt x="1368" y="535"/>
                    <a:pt x="2074" y="535"/>
                  </a:cubicBezTo>
                  <a:cubicBezTo>
                    <a:pt x="2195" y="535"/>
                    <a:pt x="2316" y="537"/>
                    <a:pt x="2436" y="537"/>
                  </a:cubicBezTo>
                  <a:cubicBezTo>
                    <a:pt x="2677" y="537"/>
                    <a:pt x="2914" y="528"/>
                    <a:pt x="3142" y="471"/>
                  </a:cubicBezTo>
                  <a:cubicBezTo>
                    <a:pt x="3484" y="407"/>
                    <a:pt x="3848" y="279"/>
                    <a:pt x="4126" y="44"/>
                  </a:cubicBezTo>
                  <a:lnTo>
                    <a:pt x="412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 flipH="1">
              <a:off x="4607463" y="4482975"/>
              <a:ext cx="97275" cy="25800"/>
            </a:xfrm>
            <a:custGeom>
              <a:avLst/>
              <a:gdLst/>
              <a:ahLst/>
              <a:cxnLst/>
              <a:rect l="l" t="t" r="r" b="b"/>
              <a:pathLst>
                <a:path w="3891" h="1032" extrusionOk="0">
                  <a:moveTo>
                    <a:pt x="0" y="0"/>
                  </a:moveTo>
                  <a:lnTo>
                    <a:pt x="0" y="21"/>
                  </a:lnTo>
                  <a:cubicBezTo>
                    <a:pt x="642" y="214"/>
                    <a:pt x="1240" y="513"/>
                    <a:pt x="1881" y="748"/>
                  </a:cubicBezTo>
                  <a:cubicBezTo>
                    <a:pt x="2181" y="855"/>
                    <a:pt x="2523" y="1005"/>
                    <a:pt x="2865" y="1026"/>
                  </a:cubicBezTo>
                  <a:cubicBezTo>
                    <a:pt x="2917" y="1029"/>
                    <a:pt x="2971" y="1031"/>
                    <a:pt x="3025" y="1031"/>
                  </a:cubicBezTo>
                  <a:cubicBezTo>
                    <a:pt x="3318" y="1031"/>
                    <a:pt x="3619" y="978"/>
                    <a:pt x="3891" y="834"/>
                  </a:cubicBezTo>
                  <a:lnTo>
                    <a:pt x="3869" y="812"/>
                  </a:lnTo>
                  <a:cubicBezTo>
                    <a:pt x="3527" y="791"/>
                    <a:pt x="3228" y="748"/>
                    <a:pt x="2907" y="684"/>
                  </a:cubicBezTo>
                  <a:cubicBezTo>
                    <a:pt x="2587" y="599"/>
                    <a:pt x="2266" y="577"/>
                    <a:pt x="1945" y="470"/>
                  </a:cubicBezTo>
                  <a:cubicBezTo>
                    <a:pt x="1304" y="299"/>
                    <a:pt x="663" y="6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 flipH="1">
              <a:off x="4604788" y="4448225"/>
              <a:ext cx="91925" cy="56250"/>
            </a:xfrm>
            <a:custGeom>
              <a:avLst/>
              <a:gdLst/>
              <a:ahLst/>
              <a:cxnLst/>
              <a:rect l="l" t="t" r="r" b="b"/>
              <a:pathLst>
                <a:path w="3677" h="2250" extrusionOk="0">
                  <a:moveTo>
                    <a:pt x="21" y="1"/>
                  </a:moveTo>
                  <a:lnTo>
                    <a:pt x="0" y="22"/>
                  </a:lnTo>
                  <a:cubicBezTo>
                    <a:pt x="513" y="556"/>
                    <a:pt x="1026" y="1091"/>
                    <a:pt x="1624" y="1540"/>
                  </a:cubicBezTo>
                  <a:cubicBezTo>
                    <a:pt x="1924" y="1753"/>
                    <a:pt x="2223" y="1989"/>
                    <a:pt x="2586" y="2117"/>
                  </a:cubicBezTo>
                  <a:cubicBezTo>
                    <a:pt x="2834" y="2194"/>
                    <a:pt x="3104" y="2249"/>
                    <a:pt x="3373" y="2249"/>
                  </a:cubicBezTo>
                  <a:cubicBezTo>
                    <a:pt x="3475" y="2249"/>
                    <a:pt x="3576" y="2241"/>
                    <a:pt x="3676" y="2224"/>
                  </a:cubicBezTo>
                  <a:lnTo>
                    <a:pt x="3676" y="2202"/>
                  </a:lnTo>
                  <a:cubicBezTo>
                    <a:pt x="3334" y="2053"/>
                    <a:pt x="3014" y="1946"/>
                    <a:pt x="2693" y="1775"/>
                  </a:cubicBezTo>
                  <a:cubicBezTo>
                    <a:pt x="2394" y="1625"/>
                    <a:pt x="2073" y="1497"/>
                    <a:pt x="1774" y="1305"/>
                  </a:cubicBezTo>
                  <a:cubicBezTo>
                    <a:pt x="1154" y="920"/>
                    <a:pt x="599" y="450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 flipH="1">
              <a:off x="4601588" y="4378225"/>
              <a:ext cx="57200" cy="119725"/>
            </a:xfrm>
            <a:custGeom>
              <a:avLst/>
              <a:gdLst/>
              <a:ahLst/>
              <a:cxnLst/>
              <a:rect l="l" t="t" r="r" b="b"/>
              <a:pathLst>
                <a:path w="2288" h="4789" extrusionOk="0">
                  <a:moveTo>
                    <a:pt x="22" y="1"/>
                  </a:moveTo>
                  <a:lnTo>
                    <a:pt x="1" y="43"/>
                  </a:lnTo>
                  <a:cubicBezTo>
                    <a:pt x="556" y="706"/>
                    <a:pt x="898" y="1518"/>
                    <a:pt x="1198" y="2352"/>
                  </a:cubicBezTo>
                  <a:cubicBezTo>
                    <a:pt x="1326" y="2779"/>
                    <a:pt x="1433" y="3207"/>
                    <a:pt x="1604" y="3613"/>
                  </a:cubicBezTo>
                  <a:cubicBezTo>
                    <a:pt x="1775" y="4019"/>
                    <a:pt x="1967" y="4447"/>
                    <a:pt x="2245" y="4789"/>
                  </a:cubicBezTo>
                  <a:lnTo>
                    <a:pt x="2288" y="4767"/>
                  </a:lnTo>
                  <a:cubicBezTo>
                    <a:pt x="2159" y="4340"/>
                    <a:pt x="2053" y="3912"/>
                    <a:pt x="1924" y="3485"/>
                  </a:cubicBezTo>
                  <a:cubicBezTo>
                    <a:pt x="1796" y="3057"/>
                    <a:pt x="1625" y="2651"/>
                    <a:pt x="1433" y="2245"/>
                  </a:cubicBezTo>
                  <a:cubicBezTo>
                    <a:pt x="1091" y="1433"/>
                    <a:pt x="663" y="62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 flipH="1">
              <a:off x="4590363" y="4364350"/>
              <a:ext cx="25675" cy="132000"/>
            </a:xfrm>
            <a:custGeom>
              <a:avLst/>
              <a:gdLst/>
              <a:ahLst/>
              <a:cxnLst/>
              <a:rect l="l" t="t" r="r" b="b"/>
              <a:pathLst>
                <a:path w="1027" h="5280" extrusionOk="0">
                  <a:moveTo>
                    <a:pt x="43" y="0"/>
                  </a:moveTo>
                  <a:lnTo>
                    <a:pt x="1" y="21"/>
                  </a:lnTo>
                  <a:cubicBezTo>
                    <a:pt x="300" y="363"/>
                    <a:pt x="492" y="769"/>
                    <a:pt x="556" y="1218"/>
                  </a:cubicBezTo>
                  <a:cubicBezTo>
                    <a:pt x="663" y="1646"/>
                    <a:pt x="663" y="2095"/>
                    <a:pt x="663" y="2544"/>
                  </a:cubicBezTo>
                  <a:cubicBezTo>
                    <a:pt x="663" y="3014"/>
                    <a:pt x="642" y="3463"/>
                    <a:pt x="663" y="3911"/>
                  </a:cubicBezTo>
                  <a:cubicBezTo>
                    <a:pt x="684" y="4147"/>
                    <a:pt x="706" y="4382"/>
                    <a:pt x="749" y="4617"/>
                  </a:cubicBezTo>
                  <a:cubicBezTo>
                    <a:pt x="770" y="4724"/>
                    <a:pt x="791" y="4831"/>
                    <a:pt x="813" y="4959"/>
                  </a:cubicBezTo>
                  <a:cubicBezTo>
                    <a:pt x="855" y="5066"/>
                    <a:pt x="877" y="5194"/>
                    <a:pt x="984" y="5279"/>
                  </a:cubicBezTo>
                  <a:lnTo>
                    <a:pt x="1005" y="5237"/>
                  </a:lnTo>
                  <a:cubicBezTo>
                    <a:pt x="962" y="5173"/>
                    <a:pt x="962" y="5044"/>
                    <a:pt x="962" y="4937"/>
                  </a:cubicBezTo>
                  <a:cubicBezTo>
                    <a:pt x="962" y="4809"/>
                    <a:pt x="962" y="4702"/>
                    <a:pt x="984" y="4595"/>
                  </a:cubicBezTo>
                  <a:lnTo>
                    <a:pt x="1005" y="3911"/>
                  </a:lnTo>
                  <a:cubicBezTo>
                    <a:pt x="1026" y="3463"/>
                    <a:pt x="962" y="2992"/>
                    <a:pt x="941" y="2544"/>
                  </a:cubicBezTo>
                  <a:cubicBezTo>
                    <a:pt x="898" y="2095"/>
                    <a:pt x="855" y="1624"/>
                    <a:pt x="727" y="1176"/>
                  </a:cubicBezTo>
                  <a:cubicBezTo>
                    <a:pt x="599" y="727"/>
                    <a:pt x="364" y="299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 flipH="1">
              <a:off x="4562588" y="4376100"/>
              <a:ext cx="27800" cy="121850"/>
            </a:xfrm>
            <a:custGeom>
              <a:avLst/>
              <a:gdLst/>
              <a:ahLst/>
              <a:cxnLst/>
              <a:rect l="l" t="t" r="r" b="b"/>
              <a:pathLst>
                <a:path w="1112" h="4874" extrusionOk="0">
                  <a:moveTo>
                    <a:pt x="684" y="0"/>
                  </a:moveTo>
                  <a:lnTo>
                    <a:pt x="663" y="22"/>
                  </a:lnTo>
                  <a:cubicBezTo>
                    <a:pt x="898" y="364"/>
                    <a:pt x="962" y="791"/>
                    <a:pt x="941" y="1219"/>
                  </a:cubicBezTo>
                  <a:cubicBezTo>
                    <a:pt x="920" y="1625"/>
                    <a:pt x="834" y="2031"/>
                    <a:pt x="706" y="2437"/>
                  </a:cubicBezTo>
                  <a:cubicBezTo>
                    <a:pt x="599" y="2843"/>
                    <a:pt x="428" y="3228"/>
                    <a:pt x="321" y="3634"/>
                  </a:cubicBezTo>
                  <a:cubicBezTo>
                    <a:pt x="193" y="4040"/>
                    <a:pt x="65" y="4446"/>
                    <a:pt x="0" y="4874"/>
                  </a:cubicBezTo>
                  <a:lnTo>
                    <a:pt x="22" y="4874"/>
                  </a:lnTo>
                  <a:cubicBezTo>
                    <a:pt x="257" y="4532"/>
                    <a:pt x="471" y="4147"/>
                    <a:pt x="620" y="3762"/>
                  </a:cubicBezTo>
                  <a:cubicBezTo>
                    <a:pt x="791" y="3356"/>
                    <a:pt x="877" y="2928"/>
                    <a:pt x="984" y="2501"/>
                  </a:cubicBezTo>
                  <a:cubicBezTo>
                    <a:pt x="1069" y="2095"/>
                    <a:pt x="1112" y="1646"/>
                    <a:pt x="1112" y="1219"/>
                  </a:cubicBezTo>
                  <a:cubicBezTo>
                    <a:pt x="1091" y="770"/>
                    <a:pt x="984" y="321"/>
                    <a:pt x="6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 flipH="1">
              <a:off x="4590888" y="4509675"/>
              <a:ext cx="78050" cy="64675"/>
            </a:xfrm>
            <a:custGeom>
              <a:avLst/>
              <a:gdLst/>
              <a:ahLst/>
              <a:cxnLst/>
              <a:rect l="l" t="t" r="r" b="b"/>
              <a:pathLst>
                <a:path w="3122" h="2587" extrusionOk="0">
                  <a:moveTo>
                    <a:pt x="3100" y="1"/>
                  </a:moveTo>
                  <a:cubicBezTo>
                    <a:pt x="2886" y="279"/>
                    <a:pt x="2651" y="535"/>
                    <a:pt x="2416" y="770"/>
                  </a:cubicBezTo>
                  <a:cubicBezTo>
                    <a:pt x="2181" y="1005"/>
                    <a:pt x="1967" y="1262"/>
                    <a:pt x="1710" y="1497"/>
                  </a:cubicBezTo>
                  <a:cubicBezTo>
                    <a:pt x="1454" y="1711"/>
                    <a:pt x="1197" y="1924"/>
                    <a:pt x="920" y="2095"/>
                  </a:cubicBezTo>
                  <a:cubicBezTo>
                    <a:pt x="620" y="2288"/>
                    <a:pt x="321" y="2437"/>
                    <a:pt x="0" y="2544"/>
                  </a:cubicBezTo>
                  <a:lnTo>
                    <a:pt x="22" y="2587"/>
                  </a:lnTo>
                  <a:cubicBezTo>
                    <a:pt x="684" y="2459"/>
                    <a:pt x="1304" y="2117"/>
                    <a:pt x="1881" y="1711"/>
                  </a:cubicBezTo>
                  <a:cubicBezTo>
                    <a:pt x="2159" y="1497"/>
                    <a:pt x="2459" y="1305"/>
                    <a:pt x="2672" y="1005"/>
                  </a:cubicBezTo>
                  <a:cubicBezTo>
                    <a:pt x="2886" y="727"/>
                    <a:pt x="3078" y="385"/>
                    <a:pt x="3121" y="22"/>
                  </a:cubicBezTo>
                  <a:lnTo>
                    <a:pt x="31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 flipH="1">
              <a:off x="4589838" y="4497925"/>
              <a:ext cx="67875" cy="53450"/>
            </a:xfrm>
            <a:custGeom>
              <a:avLst/>
              <a:gdLst/>
              <a:ahLst/>
              <a:cxnLst/>
              <a:rect l="l" t="t" r="r" b="b"/>
              <a:pathLst>
                <a:path w="2715" h="2138" extrusionOk="0">
                  <a:moveTo>
                    <a:pt x="2693" y="1"/>
                  </a:moveTo>
                  <a:cubicBezTo>
                    <a:pt x="2501" y="236"/>
                    <a:pt x="2309" y="449"/>
                    <a:pt x="2095" y="642"/>
                  </a:cubicBezTo>
                  <a:cubicBezTo>
                    <a:pt x="1903" y="834"/>
                    <a:pt x="1710" y="1069"/>
                    <a:pt x="1497" y="1262"/>
                  </a:cubicBezTo>
                  <a:cubicBezTo>
                    <a:pt x="1283" y="1454"/>
                    <a:pt x="1048" y="1625"/>
                    <a:pt x="791" y="1753"/>
                  </a:cubicBezTo>
                  <a:cubicBezTo>
                    <a:pt x="535" y="1903"/>
                    <a:pt x="278" y="2031"/>
                    <a:pt x="0" y="2117"/>
                  </a:cubicBezTo>
                  <a:lnTo>
                    <a:pt x="0" y="2138"/>
                  </a:lnTo>
                  <a:cubicBezTo>
                    <a:pt x="599" y="2095"/>
                    <a:pt x="1155" y="1817"/>
                    <a:pt x="1646" y="1475"/>
                  </a:cubicBezTo>
                  <a:cubicBezTo>
                    <a:pt x="1903" y="1304"/>
                    <a:pt x="2159" y="1133"/>
                    <a:pt x="2351" y="877"/>
                  </a:cubicBezTo>
                  <a:cubicBezTo>
                    <a:pt x="2544" y="620"/>
                    <a:pt x="2693" y="343"/>
                    <a:pt x="27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 flipH="1">
              <a:off x="4536938" y="4440225"/>
              <a:ext cx="45975" cy="62525"/>
            </a:xfrm>
            <a:custGeom>
              <a:avLst/>
              <a:gdLst/>
              <a:ahLst/>
              <a:cxnLst/>
              <a:rect l="l" t="t" r="r" b="b"/>
              <a:pathLst>
                <a:path w="1839" h="2501" extrusionOk="0">
                  <a:moveTo>
                    <a:pt x="1775" y="0"/>
                  </a:moveTo>
                  <a:cubicBezTo>
                    <a:pt x="1753" y="257"/>
                    <a:pt x="1647" y="492"/>
                    <a:pt x="1518" y="727"/>
                  </a:cubicBezTo>
                  <a:cubicBezTo>
                    <a:pt x="1369" y="941"/>
                    <a:pt x="1219" y="1133"/>
                    <a:pt x="1048" y="1325"/>
                  </a:cubicBezTo>
                  <a:cubicBezTo>
                    <a:pt x="877" y="1518"/>
                    <a:pt x="663" y="1667"/>
                    <a:pt x="492" y="1860"/>
                  </a:cubicBezTo>
                  <a:cubicBezTo>
                    <a:pt x="321" y="2052"/>
                    <a:pt x="150" y="2244"/>
                    <a:pt x="1" y="2480"/>
                  </a:cubicBezTo>
                  <a:lnTo>
                    <a:pt x="1" y="2501"/>
                  </a:lnTo>
                  <a:cubicBezTo>
                    <a:pt x="279" y="2437"/>
                    <a:pt x="514" y="2287"/>
                    <a:pt x="727" y="2138"/>
                  </a:cubicBezTo>
                  <a:cubicBezTo>
                    <a:pt x="941" y="1967"/>
                    <a:pt x="1091" y="1731"/>
                    <a:pt x="1240" y="1518"/>
                  </a:cubicBezTo>
                  <a:cubicBezTo>
                    <a:pt x="1411" y="1283"/>
                    <a:pt x="1540" y="1047"/>
                    <a:pt x="1647" y="791"/>
                  </a:cubicBezTo>
                  <a:cubicBezTo>
                    <a:pt x="1753" y="556"/>
                    <a:pt x="1839" y="257"/>
                    <a:pt x="17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 flipH="1">
              <a:off x="4559913" y="4461125"/>
              <a:ext cx="75900" cy="72725"/>
            </a:xfrm>
            <a:custGeom>
              <a:avLst/>
              <a:gdLst/>
              <a:ahLst/>
              <a:cxnLst/>
              <a:rect l="l" t="t" r="r" b="b"/>
              <a:pathLst>
                <a:path w="3036" h="2909" extrusionOk="0">
                  <a:moveTo>
                    <a:pt x="1412" y="0"/>
                  </a:moveTo>
                  <a:cubicBezTo>
                    <a:pt x="1120" y="0"/>
                    <a:pt x="833" y="103"/>
                    <a:pt x="599" y="318"/>
                  </a:cubicBezTo>
                  <a:cubicBezTo>
                    <a:pt x="43" y="810"/>
                    <a:pt x="1" y="1729"/>
                    <a:pt x="514" y="2349"/>
                  </a:cubicBezTo>
                  <a:cubicBezTo>
                    <a:pt x="808" y="2717"/>
                    <a:pt x="1222" y="2909"/>
                    <a:pt x="1626" y="2909"/>
                  </a:cubicBezTo>
                  <a:cubicBezTo>
                    <a:pt x="1927" y="2909"/>
                    <a:pt x="2222" y="2803"/>
                    <a:pt x="2459" y="2584"/>
                  </a:cubicBezTo>
                  <a:cubicBezTo>
                    <a:pt x="3014" y="2092"/>
                    <a:pt x="3036" y="1173"/>
                    <a:pt x="2523" y="553"/>
                  </a:cubicBezTo>
                  <a:cubicBezTo>
                    <a:pt x="2226" y="194"/>
                    <a:pt x="1814" y="0"/>
                    <a:pt x="14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 flipH="1">
              <a:off x="4596788" y="4513425"/>
              <a:ext cx="90850" cy="29950"/>
            </a:xfrm>
            <a:custGeom>
              <a:avLst/>
              <a:gdLst/>
              <a:ahLst/>
              <a:cxnLst/>
              <a:rect l="l" t="t" r="r" b="b"/>
              <a:pathLst>
                <a:path w="3634" h="1198" extrusionOk="0">
                  <a:moveTo>
                    <a:pt x="3613" y="0"/>
                  </a:moveTo>
                  <a:cubicBezTo>
                    <a:pt x="3463" y="64"/>
                    <a:pt x="3313" y="86"/>
                    <a:pt x="3164" y="129"/>
                  </a:cubicBezTo>
                  <a:cubicBezTo>
                    <a:pt x="3014" y="150"/>
                    <a:pt x="2843" y="214"/>
                    <a:pt x="2694" y="257"/>
                  </a:cubicBezTo>
                  <a:cubicBezTo>
                    <a:pt x="2394" y="364"/>
                    <a:pt x="2116" y="513"/>
                    <a:pt x="1817" y="620"/>
                  </a:cubicBezTo>
                  <a:cubicBezTo>
                    <a:pt x="1240" y="855"/>
                    <a:pt x="620" y="1005"/>
                    <a:pt x="0" y="1176"/>
                  </a:cubicBezTo>
                  <a:lnTo>
                    <a:pt x="22" y="1197"/>
                  </a:lnTo>
                  <a:cubicBezTo>
                    <a:pt x="321" y="1176"/>
                    <a:pt x="642" y="1133"/>
                    <a:pt x="962" y="1090"/>
                  </a:cubicBezTo>
                  <a:cubicBezTo>
                    <a:pt x="1283" y="1048"/>
                    <a:pt x="1603" y="984"/>
                    <a:pt x="1903" y="898"/>
                  </a:cubicBezTo>
                  <a:cubicBezTo>
                    <a:pt x="2223" y="813"/>
                    <a:pt x="2544" y="748"/>
                    <a:pt x="2822" y="577"/>
                  </a:cubicBezTo>
                  <a:lnTo>
                    <a:pt x="3249" y="364"/>
                  </a:lnTo>
                  <a:cubicBezTo>
                    <a:pt x="3377" y="278"/>
                    <a:pt x="3527" y="171"/>
                    <a:pt x="3634" y="43"/>
                  </a:cubicBezTo>
                  <a:lnTo>
                    <a:pt x="36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 flipH="1">
              <a:off x="4574863" y="4493125"/>
              <a:ext cx="20325" cy="82300"/>
            </a:xfrm>
            <a:custGeom>
              <a:avLst/>
              <a:gdLst/>
              <a:ahLst/>
              <a:cxnLst/>
              <a:rect l="l" t="t" r="r" b="b"/>
              <a:pathLst>
                <a:path w="813" h="3292" extrusionOk="0">
                  <a:moveTo>
                    <a:pt x="513" y="0"/>
                  </a:moveTo>
                  <a:lnTo>
                    <a:pt x="470" y="22"/>
                  </a:lnTo>
                  <a:cubicBezTo>
                    <a:pt x="428" y="299"/>
                    <a:pt x="428" y="599"/>
                    <a:pt x="428" y="876"/>
                  </a:cubicBezTo>
                  <a:cubicBezTo>
                    <a:pt x="428" y="1133"/>
                    <a:pt x="470" y="1411"/>
                    <a:pt x="470" y="1689"/>
                  </a:cubicBezTo>
                  <a:cubicBezTo>
                    <a:pt x="449" y="2244"/>
                    <a:pt x="321" y="2800"/>
                    <a:pt x="0" y="3270"/>
                  </a:cubicBezTo>
                  <a:lnTo>
                    <a:pt x="43" y="3292"/>
                  </a:lnTo>
                  <a:cubicBezTo>
                    <a:pt x="235" y="3078"/>
                    <a:pt x="385" y="2843"/>
                    <a:pt x="513" y="2565"/>
                  </a:cubicBezTo>
                  <a:cubicBezTo>
                    <a:pt x="620" y="2287"/>
                    <a:pt x="684" y="2009"/>
                    <a:pt x="727" y="1710"/>
                  </a:cubicBezTo>
                  <a:cubicBezTo>
                    <a:pt x="770" y="1432"/>
                    <a:pt x="812" y="1133"/>
                    <a:pt x="770" y="834"/>
                  </a:cubicBezTo>
                  <a:cubicBezTo>
                    <a:pt x="727" y="556"/>
                    <a:pt x="641" y="257"/>
                    <a:pt x="5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 flipH="1">
              <a:off x="4531588" y="4504350"/>
              <a:ext cx="45975" cy="20250"/>
            </a:xfrm>
            <a:custGeom>
              <a:avLst/>
              <a:gdLst/>
              <a:ahLst/>
              <a:cxnLst/>
              <a:rect l="l" t="t" r="r" b="b"/>
              <a:pathLst>
                <a:path w="1839" h="810" extrusionOk="0">
                  <a:moveTo>
                    <a:pt x="22" y="0"/>
                  </a:moveTo>
                  <a:lnTo>
                    <a:pt x="0" y="21"/>
                  </a:lnTo>
                  <a:cubicBezTo>
                    <a:pt x="22" y="235"/>
                    <a:pt x="171" y="385"/>
                    <a:pt x="321" y="492"/>
                  </a:cubicBezTo>
                  <a:cubicBezTo>
                    <a:pt x="471" y="598"/>
                    <a:pt x="642" y="620"/>
                    <a:pt x="813" y="684"/>
                  </a:cubicBezTo>
                  <a:cubicBezTo>
                    <a:pt x="1030" y="756"/>
                    <a:pt x="1266" y="809"/>
                    <a:pt x="1503" y="809"/>
                  </a:cubicBezTo>
                  <a:cubicBezTo>
                    <a:pt x="1615" y="809"/>
                    <a:pt x="1728" y="797"/>
                    <a:pt x="1839" y="769"/>
                  </a:cubicBezTo>
                  <a:lnTo>
                    <a:pt x="1839" y="727"/>
                  </a:lnTo>
                  <a:cubicBezTo>
                    <a:pt x="1668" y="727"/>
                    <a:pt x="1497" y="684"/>
                    <a:pt x="1347" y="620"/>
                  </a:cubicBezTo>
                  <a:cubicBezTo>
                    <a:pt x="1197" y="577"/>
                    <a:pt x="1048" y="513"/>
                    <a:pt x="920" y="427"/>
                  </a:cubicBezTo>
                  <a:cubicBezTo>
                    <a:pt x="770" y="342"/>
                    <a:pt x="620" y="214"/>
                    <a:pt x="471" y="171"/>
                  </a:cubicBezTo>
                  <a:cubicBezTo>
                    <a:pt x="321" y="107"/>
                    <a:pt x="193" y="64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 flipH="1">
              <a:off x="4532663" y="4484025"/>
              <a:ext cx="54525" cy="20825"/>
            </a:xfrm>
            <a:custGeom>
              <a:avLst/>
              <a:gdLst/>
              <a:ahLst/>
              <a:cxnLst/>
              <a:rect l="l" t="t" r="r" b="b"/>
              <a:pathLst>
                <a:path w="2181" h="833" extrusionOk="0">
                  <a:moveTo>
                    <a:pt x="2160" y="1"/>
                  </a:moveTo>
                  <a:cubicBezTo>
                    <a:pt x="2010" y="108"/>
                    <a:pt x="1818" y="150"/>
                    <a:pt x="1625" y="193"/>
                  </a:cubicBezTo>
                  <a:cubicBezTo>
                    <a:pt x="1454" y="257"/>
                    <a:pt x="1262" y="300"/>
                    <a:pt x="1069" y="343"/>
                  </a:cubicBezTo>
                  <a:cubicBezTo>
                    <a:pt x="898" y="386"/>
                    <a:pt x="706" y="407"/>
                    <a:pt x="514" y="471"/>
                  </a:cubicBezTo>
                  <a:cubicBezTo>
                    <a:pt x="343" y="535"/>
                    <a:pt x="172" y="621"/>
                    <a:pt x="1" y="728"/>
                  </a:cubicBezTo>
                  <a:lnTo>
                    <a:pt x="1" y="770"/>
                  </a:lnTo>
                  <a:cubicBezTo>
                    <a:pt x="107" y="818"/>
                    <a:pt x="220" y="832"/>
                    <a:pt x="332" y="832"/>
                  </a:cubicBezTo>
                  <a:cubicBezTo>
                    <a:pt x="423" y="832"/>
                    <a:pt x="513" y="823"/>
                    <a:pt x="599" y="813"/>
                  </a:cubicBezTo>
                  <a:cubicBezTo>
                    <a:pt x="792" y="792"/>
                    <a:pt x="963" y="685"/>
                    <a:pt x="1155" y="621"/>
                  </a:cubicBezTo>
                  <a:cubicBezTo>
                    <a:pt x="1326" y="535"/>
                    <a:pt x="1518" y="450"/>
                    <a:pt x="1689" y="364"/>
                  </a:cubicBezTo>
                  <a:cubicBezTo>
                    <a:pt x="1860" y="279"/>
                    <a:pt x="2031" y="172"/>
                    <a:pt x="2181" y="22"/>
                  </a:cubicBezTo>
                  <a:lnTo>
                    <a:pt x="21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 flipH="1">
              <a:off x="4601063" y="4396400"/>
              <a:ext cx="31000" cy="83925"/>
            </a:xfrm>
            <a:custGeom>
              <a:avLst/>
              <a:gdLst/>
              <a:ahLst/>
              <a:cxnLst/>
              <a:rect l="l" t="t" r="r" b="b"/>
              <a:pathLst>
                <a:path w="1240" h="3357" extrusionOk="0">
                  <a:moveTo>
                    <a:pt x="0" y="0"/>
                  </a:moveTo>
                  <a:cubicBezTo>
                    <a:pt x="129" y="257"/>
                    <a:pt x="235" y="535"/>
                    <a:pt x="321" y="813"/>
                  </a:cubicBezTo>
                  <a:cubicBezTo>
                    <a:pt x="385" y="1091"/>
                    <a:pt x="492" y="1368"/>
                    <a:pt x="577" y="1646"/>
                  </a:cubicBezTo>
                  <a:cubicBezTo>
                    <a:pt x="748" y="2181"/>
                    <a:pt x="791" y="2758"/>
                    <a:pt x="919" y="3356"/>
                  </a:cubicBezTo>
                  <a:lnTo>
                    <a:pt x="1240" y="3271"/>
                  </a:lnTo>
                  <a:cubicBezTo>
                    <a:pt x="1069" y="2715"/>
                    <a:pt x="962" y="2138"/>
                    <a:pt x="748" y="1582"/>
                  </a:cubicBezTo>
                  <a:cubicBezTo>
                    <a:pt x="620" y="1304"/>
                    <a:pt x="492" y="1048"/>
                    <a:pt x="385" y="791"/>
                  </a:cubicBezTo>
                  <a:cubicBezTo>
                    <a:pt x="278" y="513"/>
                    <a:pt x="171" y="236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 flipH="1">
              <a:off x="4551888" y="4397475"/>
              <a:ext cx="27825" cy="93000"/>
            </a:xfrm>
            <a:custGeom>
              <a:avLst/>
              <a:gdLst/>
              <a:ahLst/>
              <a:cxnLst/>
              <a:rect l="l" t="t" r="r" b="b"/>
              <a:pathLst>
                <a:path w="1113" h="3720" extrusionOk="0">
                  <a:moveTo>
                    <a:pt x="963" y="0"/>
                  </a:moveTo>
                  <a:cubicBezTo>
                    <a:pt x="1070" y="299"/>
                    <a:pt x="1048" y="641"/>
                    <a:pt x="1006" y="941"/>
                  </a:cubicBezTo>
                  <a:cubicBezTo>
                    <a:pt x="941" y="1240"/>
                    <a:pt x="813" y="1539"/>
                    <a:pt x="728" y="1838"/>
                  </a:cubicBezTo>
                  <a:lnTo>
                    <a:pt x="428" y="2736"/>
                  </a:lnTo>
                  <a:cubicBezTo>
                    <a:pt x="386" y="2907"/>
                    <a:pt x="343" y="3014"/>
                    <a:pt x="257" y="3142"/>
                  </a:cubicBezTo>
                  <a:cubicBezTo>
                    <a:pt x="193" y="3270"/>
                    <a:pt x="86" y="3399"/>
                    <a:pt x="1" y="3548"/>
                  </a:cubicBezTo>
                  <a:lnTo>
                    <a:pt x="300" y="3719"/>
                  </a:lnTo>
                  <a:cubicBezTo>
                    <a:pt x="364" y="3570"/>
                    <a:pt x="428" y="3463"/>
                    <a:pt x="514" y="3292"/>
                  </a:cubicBezTo>
                  <a:cubicBezTo>
                    <a:pt x="599" y="3142"/>
                    <a:pt x="642" y="2971"/>
                    <a:pt x="664" y="2822"/>
                  </a:cubicBezTo>
                  <a:lnTo>
                    <a:pt x="877" y="1881"/>
                  </a:lnTo>
                  <a:cubicBezTo>
                    <a:pt x="941" y="1582"/>
                    <a:pt x="1048" y="1261"/>
                    <a:pt x="1070" y="941"/>
                  </a:cubicBezTo>
                  <a:cubicBezTo>
                    <a:pt x="1112" y="641"/>
                    <a:pt x="1112" y="299"/>
                    <a:pt x="9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 flipH="1">
              <a:off x="4600513" y="4408150"/>
              <a:ext cx="56125" cy="90325"/>
            </a:xfrm>
            <a:custGeom>
              <a:avLst/>
              <a:gdLst/>
              <a:ahLst/>
              <a:cxnLst/>
              <a:rect l="l" t="t" r="r" b="b"/>
              <a:pathLst>
                <a:path w="2245" h="3613" extrusionOk="0">
                  <a:moveTo>
                    <a:pt x="0" y="1"/>
                  </a:moveTo>
                  <a:cubicBezTo>
                    <a:pt x="171" y="86"/>
                    <a:pt x="235" y="257"/>
                    <a:pt x="342" y="385"/>
                  </a:cubicBezTo>
                  <a:cubicBezTo>
                    <a:pt x="428" y="535"/>
                    <a:pt x="513" y="685"/>
                    <a:pt x="599" y="834"/>
                  </a:cubicBezTo>
                  <a:cubicBezTo>
                    <a:pt x="770" y="1155"/>
                    <a:pt x="962" y="1454"/>
                    <a:pt x="1133" y="1732"/>
                  </a:cubicBezTo>
                  <a:cubicBezTo>
                    <a:pt x="1325" y="2031"/>
                    <a:pt x="1496" y="2330"/>
                    <a:pt x="1646" y="2651"/>
                  </a:cubicBezTo>
                  <a:cubicBezTo>
                    <a:pt x="1774" y="2950"/>
                    <a:pt x="1881" y="3271"/>
                    <a:pt x="1924" y="3613"/>
                  </a:cubicBezTo>
                  <a:lnTo>
                    <a:pt x="2244" y="3549"/>
                  </a:lnTo>
                  <a:cubicBezTo>
                    <a:pt x="2180" y="3185"/>
                    <a:pt x="2031" y="2843"/>
                    <a:pt x="1860" y="2523"/>
                  </a:cubicBezTo>
                  <a:cubicBezTo>
                    <a:pt x="1689" y="2202"/>
                    <a:pt x="1475" y="1924"/>
                    <a:pt x="1283" y="1646"/>
                  </a:cubicBezTo>
                  <a:cubicBezTo>
                    <a:pt x="1069" y="1369"/>
                    <a:pt x="876" y="1091"/>
                    <a:pt x="684" y="792"/>
                  </a:cubicBezTo>
                  <a:cubicBezTo>
                    <a:pt x="577" y="642"/>
                    <a:pt x="470" y="514"/>
                    <a:pt x="363" y="364"/>
                  </a:cubicBezTo>
                  <a:cubicBezTo>
                    <a:pt x="257" y="236"/>
                    <a:pt x="171" y="65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 flipH="1">
              <a:off x="4616538" y="4441825"/>
              <a:ext cx="65225" cy="55050"/>
            </a:xfrm>
            <a:custGeom>
              <a:avLst/>
              <a:gdLst/>
              <a:ahLst/>
              <a:cxnLst/>
              <a:rect l="l" t="t" r="r" b="b"/>
              <a:pathLst>
                <a:path w="2609" h="2202" extrusionOk="0">
                  <a:moveTo>
                    <a:pt x="22" y="0"/>
                  </a:moveTo>
                  <a:cubicBezTo>
                    <a:pt x="1" y="86"/>
                    <a:pt x="65" y="150"/>
                    <a:pt x="107" y="193"/>
                  </a:cubicBezTo>
                  <a:cubicBezTo>
                    <a:pt x="150" y="257"/>
                    <a:pt x="193" y="299"/>
                    <a:pt x="236" y="364"/>
                  </a:cubicBezTo>
                  <a:cubicBezTo>
                    <a:pt x="342" y="449"/>
                    <a:pt x="428" y="556"/>
                    <a:pt x="535" y="641"/>
                  </a:cubicBezTo>
                  <a:cubicBezTo>
                    <a:pt x="727" y="834"/>
                    <a:pt x="941" y="1005"/>
                    <a:pt x="1155" y="1197"/>
                  </a:cubicBezTo>
                  <a:cubicBezTo>
                    <a:pt x="1347" y="1368"/>
                    <a:pt x="1561" y="1539"/>
                    <a:pt x="1775" y="1710"/>
                  </a:cubicBezTo>
                  <a:cubicBezTo>
                    <a:pt x="2010" y="1881"/>
                    <a:pt x="2202" y="2052"/>
                    <a:pt x="2459" y="2202"/>
                  </a:cubicBezTo>
                  <a:lnTo>
                    <a:pt x="2608" y="1881"/>
                  </a:lnTo>
                  <a:cubicBezTo>
                    <a:pt x="2394" y="1774"/>
                    <a:pt x="2138" y="1625"/>
                    <a:pt x="1924" y="1496"/>
                  </a:cubicBezTo>
                  <a:cubicBezTo>
                    <a:pt x="1689" y="1347"/>
                    <a:pt x="1475" y="1197"/>
                    <a:pt x="1240" y="1048"/>
                  </a:cubicBezTo>
                  <a:cubicBezTo>
                    <a:pt x="1026" y="898"/>
                    <a:pt x="791" y="748"/>
                    <a:pt x="578" y="577"/>
                  </a:cubicBezTo>
                  <a:cubicBezTo>
                    <a:pt x="471" y="492"/>
                    <a:pt x="364" y="406"/>
                    <a:pt x="257" y="321"/>
                  </a:cubicBezTo>
                  <a:cubicBezTo>
                    <a:pt x="214" y="278"/>
                    <a:pt x="171" y="235"/>
                    <a:pt x="129" y="193"/>
                  </a:cubicBezTo>
                  <a:cubicBezTo>
                    <a:pt x="86" y="128"/>
                    <a:pt x="22" y="8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 flipH="1">
              <a:off x="4616538" y="4388925"/>
              <a:ext cx="87675" cy="96725"/>
            </a:xfrm>
            <a:custGeom>
              <a:avLst/>
              <a:gdLst/>
              <a:ahLst/>
              <a:cxnLst/>
              <a:rect l="l" t="t" r="r" b="b"/>
              <a:pathLst>
                <a:path w="3507" h="3869" extrusionOk="0">
                  <a:moveTo>
                    <a:pt x="1" y="0"/>
                  </a:moveTo>
                  <a:cubicBezTo>
                    <a:pt x="193" y="86"/>
                    <a:pt x="321" y="278"/>
                    <a:pt x="471" y="428"/>
                  </a:cubicBezTo>
                  <a:lnTo>
                    <a:pt x="920" y="877"/>
                  </a:lnTo>
                  <a:cubicBezTo>
                    <a:pt x="1219" y="1176"/>
                    <a:pt x="1497" y="1475"/>
                    <a:pt x="1775" y="1796"/>
                  </a:cubicBezTo>
                  <a:cubicBezTo>
                    <a:pt x="2053" y="2116"/>
                    <a:pt x="2331" y="2437"/>
                    <a:pt x="2566" y="2779"/>
                  </a:cubicBezTo>
                  <a:cubicBezTo>
                    <a:pt x="2694" y="2950"/>
                    <a:pt x="2779" y="3121"/>
                    <a:pt x="2886" y="3313"/>
                  </a:cubicBezTo>
                  <a:cubicBezTo>
                    <a:pt x="2993" y="3506"/>
                    <a:pt x="3121" y="3698"/>
                    <a:pt x="3250" y="3869"/>
                  </a:cubicBezTo>
                  <a:lnTo>
                    <a:pt x="3506" y="3634"/>
                  </a:lnTo>
                  <a:cubicBezTo>
                    <a:pt x="3378" y="3484"/>
                    <a:pt x="3250" y="3313"/>
                    <a:pt x="3143" y="3142"/>
                  </a:cubicBezTo>
                  <a:cubicBezTo>
                    <a:pt x="3015" y="2971"/>
                    <a:pt x="2908" y="2779"/>
                    <a:pt x="2758" y="2608"/>
                  </a:cubicBezTo>
                  <a:cubicBezTo>
                    <a:pt x="2502" y="2266"/>
                    <a:pt x="2181" y="1967"/>
                    <a:pt x="1882" y="1689"/>
                  </a:cubicBezTo>
                  <a:cubicBezTo>
                    <a:pt x="1604" y="1368"/>
                    <a:pt x="1283" y="1090"/>
                    <a:pt x="963" y="812"/>
                  </a:cubicBezTo>
                  <a:lnTo>
                    <a:pt x="492" y="385"/>
                  </a:lnTo>
                  <a:cubicBezTo>
                    <a:pt x="343" y="257"/>
                    <a:pt x="193" y="8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 flipH="1">
              <a:off x="4613863" y="4500600"/>
              <a:ext cx="105850" cy="12025"/>
            </a:xfrm>
            <a:custGeom>
              <a:avLst/>
              <a:gdLst/>
              <a:ahLst/>
              <a:cxnLst/>
              <a:rect l="l" t="t" r="r" b="b"/>
              <a:pathLst>
                <a:path w="4234" h="481" extrusionOk="0">
                  <a:moveTo>
                    <a:pt x="4083" y="0"/>
                  </a:moveTo>
                  <a:cubicBezTo>
                    <a:pt x="3827" y="171"/>
                    <a:pt x="3464" y="193"/>
                    <a:pt x="3122" y="214"/>
                  </a:cubicBezTo>
                  <a:cubicBezTo>
                    <a:pt x="2780" y="236"/>
                    <a:pt x="2438" y="236"/>
                    <a:pt x="2096" y="236"/>
                  </a:cubicBezTo>
                  <a:cubicBezTo>
                    <a:pt x="1390" y="214"/>
                    <a:pt x="685" y="150"/>
                    <a:pt x="1" y="65"/>
                  </a:cubicBezTo>
                  <a:lnTo>
                    <a:pt x="1" y="65"/>
                  </a:lnTo>
                  <a:cubicBezTo>
                    <a:pt x="685" y="214"/>
                    <a:pt x="1369" y="321"/>
                    <a:pt x="2074" y="407"/>
                  </a:cubicBezTo>
                  <a:cubicBezTo>
                    <a:pt x="2438" y="449"/>
                    <a:pt x="2780" y="471"/>
                    <a:pt x="3143" y="471"/>
                  </a:cubicBezTo>
                  <a:cubicBezTo>
                    <a:pt x="3200" y="478"/>
                    <a:pt x="3257" y="480"/>
                    <a:pt x="3315" y="480"/>
                  </a:cubicBezTo>
                  <a:cubicBezTo>
                    <a:pt x="3430" y="480"/>
                    <a:pt x="3549" y="471"/>
                    <a:pt x="3677" y="471"/>
                  </a:cubicBezTo>
                  <a:cubicBezTo>
                    <a:pt x="3763" y="449"/>
                    <a:pt x="3848" y="449"/>
                    <a:pt x="3955" y="428"/>
                  </a:cubicBezTo>
                  <a:cubicBezTo>
                    <a:pt x="4041" y="407"/>
                    <a:pt x="4169" y="364"/>
                    <a:pt x="4233" y="321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 flipH="1">
              <a:off x="4591438" y="4511275"/>
              <a:ext cx="28350" cy="69500"/>
            </a:xfrm>
            <a:custGeom>
              <a:avLst/>
              <a:gdLst/>
              <a:ahLst/>
              <a:cxnLst/>
              <a:rect l="l" t="t" r="r" b="b"/>
              <a:pathLst>
                <a:path w="1134" h="2780" extrusionOk="0">
                  <a:moveTo>
                    <a:pt x="1070" y="1"/>
                  </a:moveTo>
                  <a:cubicBezTo>
                    <a:pt x="920" y="215"/>
                    <a:pt x="834" y="450"/>
                    <a:pt x="749" y="685"/>
                  </a:cubicBezTo>
                  <a:cubicBezTo>
                    <a:pt x="642" y="920"/>
                    <a:pt x="621" y="1134"/>
                    <a:pt x="535" y="1369"/>
                  </a:cubicBezTo>
                  <a:cubicBezTo>
                    <a:pt x="450" y="1604"/>
                    <a:pt x="343" y="1818"/>
                    <a:pt x="236" y="2053"/>
                  </a:cubicBezTo>
                  <a:cubicBezTo>
                    <a:pt x="151" y="2288"/>
                    <a:pt x="44" y="2523"/>
                    <a:pt x="1" y="2758"/>
                  </a:cubicBezTo>
                  <a:lnTo>
                    <a:pt x="22" y="2780"/>
                  </a:lnTo>
                  <a:cubicBezTo>
                    <a:pt x="108" y="2544"/>
                    <a:pt x="257" y="2352"/>
                    <a:pt x="386" y="2138"/>
                  </a:cubicBezTo>
                  <a:cubicBezTo>
                    <a:pt x="514" y="1925"/>
                    <a:pt x="663" y="1732"/>
                    <a:pt x="770" y="1497"/>
                  </a:cubicBezTo>
                  <a:cubicBezTo>
                    <a:pt x="899" y="1262"/>
                    <a:pt x="1027" y="1027"/>
                    <a:pt x="1070" y="770"/>
                  </a:cubicBezTo>
                  <a:cubicBezTo>
                    <a:pt x="1112" y="514"/>
                    <a:pt x="1134" y="279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 flipH="1">
              <a:off x="4557238" y="4508625"/>
              <a:ext cx="24600" cy="41150"/>
            </a:xfrm>
            <a:custGeom>
              <a:avLst/>
              <a:gdLst/>
              <a:ahLst/>
              <a:cxnLst/>
              <a:rect l="l" t="t" r="r" b="b"/>
              <a:pathLst>
                <a:path w="984" h="1646" extrusionOk="0">
                  <a:moveTo>
                    <a:pt x="22" y="0"/>
                  </a:moveTo>
                  <a:lnTo>
                    <a:pt x="0" y="21"/>
                  </a:lnTo>
                  <a:cubicBezTo>
                    <a:pt x="65" y="192"/>
                    <a:pt x="150" y="321"/>
                    <a:pt x="236" y="449"/>
                  </a:cubicBezTo>
                  <a:cubicBezTo>
                    <a:pt x="321" y="577"/>
                    <a:pt x="449" y="684"/>
                    <a:pt x="535" y="791"/>
                  </a:cubicBezTo>
                  <a:cubicBezTo>
                    <a:pt x="578" y="834"/>
                    <a:pt x="642" y="940"/>
                    <a:pt x="663" y="983"/>
                  </a:cubicBezTo>
                  <a:cubicBezTo>
                    <a:pt x="684" y="1026"/>
                    <a:pt x="706" y="1111"/>
                    <a:pt x="727" y="1197"/>
                  </a:cubicBezTo>
                  <a:cubicBezTo>
                    <a:pt x="791" y="1347"/>
                    <a:pt x="834" y="1518"/>
                    <a:pt x="962" y="1646"/>
                  </a:cubicBezTo>
                  <a:lnTo>
                    <a:pt x="984" y="1624"/>
                  </a:lnTo>
                  <a:cubicBezTo>
                    <a:pt x="898" y="1475"/>
                    <a:pt x="898" y="1325"/>
                    <a:pt x="898" y="1154"/>
                  </a:cubicBezTo>
                  <a:cubicBezTo>
                    <a:pt x="898" y="1069"/>
                    <a:pt x="877" y="983"/>
                    <a:pt x="855" y="898"/>
                  </a:cubicBezTo>
                  <a:cubicBezTo>
                    <a:pt x="834" y="791"/>
                    <a:pt x="813" y="727"/>
                    <a:pt x="770" y="641"/>
                  </a:cubicBezTo>
                  <a:cubicBezTo>
                    <a:pt x="684" y="492"/>
                    <a:pt x="620" y="321"/>
                    <a:pt x="471" y="214"/>
                  </a:cubicBezTo>
                  <a:cubicBezTo>
                    <a:pt x="342" y="107"/>
                    <a:pt x="193" y="21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 flipH="1">
              <a:off x="4703763" y="4515850"/>
              <a:ext cx="10425" cy="7125"/>
            </a:xfrm>
            <a:custGeom>
              <a:avLst/>
              <a:gdLst/>
              <a:ahLst/>
              <a:cxnLst/>
              <a:rect l="l" t="t" r="r" b="b"/>
              <a:pathLst>
                <a:path w="417" h="285" extrusionOk="0">
                  <a:moveTo>
                    <a:pt x="194" y="0"/>
                  </a:moveTo>
                  <a:cubicBezTo>
                    <a:pt x="163" y="0"/>
                    <a:pt x="131" y="10"/>
                    <a:pt x="101" y="32"/>
                  </a:cubicBezTo>
                  <a:cubicBezTo>
                    <a:pt x="0" y="132"/>
                    <a:pt x="109" y="285"/>
                    <a:pt x="223" y="285"/>
                  </a:cubicBezTo>
                  <a:cubicBezTo>
                    <a:pt x="255" y="285"/>
                    <a:pt x="286" y="273"/>
                    <a:pt x="314" y="245"/>
                  </a:cubicBezTo>
                  <a:cubicBezTo>
                    <a:pt x="416" y="143"/>
                    <a:pt x="315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 flipH="1">
              <a:off x="4697563" y="4479375"/>
              <a:ext cx="12725" cy="8275"/>
            </a:xfrm>
            <a:custGeom>
              <a:avLst/>
              <a:gdLst/>
              <a:ahLst/>
              <a:cxnLst/>
              <a:rect l="l" t="t" r="r" b="b"/>
              <a:pathLst>
                <a:path w="509" h="331" extrusionOk="0">
                  <a:moveTo>
                    <a:pt x="236" y="0"/>
                  </a:moveTo>
                  <a:cubicBezTo>
                    <a:pt x="202" y="0"/>
                    <a:pt x="167" y="11"/>
                    <a:pt x="137" y="37"/>
                  </a:cubicBezTo>
                  <a:cubicBezTo>
                    <a:pt x="0" y="157"/>
                    <a:pt x="136" y="331"/>
                    <a:pt x="273" y="331"/>
                  </a:cubicBezTo>
                  <a:cubicBezTo>
                    <a:pt x="307" y="331"/>
                    <a:pt x="342" y="320"/>
                    <a:pt x="372" y="294"/>
                  </a:cubicBezTo>
                  <a:cubicBezTo>
                    <a:pt x="509" y="174"/>
                    <a:pt x="373" y="0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 flipH="1">
              <a:off x="4692388" y="4445025"/>
              <a:ext cx="8125" cy="6950"/>
            </a:xfrm>
            <a:custGeom>
              <a:avLst/>
              <a:gdLst/>
              <a:ahLst/>
              <a:cxnLst/>
              <a:rect l="l" t="t" r="r" b="b"/>
              <a:pathLst>
                <a:path w="325" h="278" extrusionOk="0">
                  <a:moveTo>
                    <a:pt x="160" y="1"/>
                  </a:moveTo>
                  <a:cubicBezTo>
                    <a:pt x="74" y="1"/>
                    <a:pt x="1" y="137"/>
                    <a:pt x="67" y="236"/>
                  </a:cubicBezTo>
                  <a:lnTo>
                    <a:pt x="88" y="236"/>
                  </a:lnTo>
                  <a:cubicBezTo>
                    <a:pt x="113" y="265"/>
                    <a:pt x="140" y="278"/>
                    <a:pt x="166" y="278"/>
                  </a:cubicBezTo>
                  <a:cubicBezTo>
                    <a:pt x="252" y="278"/>
                    <a:pt x="325" y="142"/>
                    <a:pt x="259" y="43"/>
                  </a:cubicBezTo>
                  <a:lnTo>
                    <a:pt x="238" y="43"/>
                  </a:lnTo>
                  <a:cubicBezTo>
                    <a:pt x="213" y="13"/>
                    <a:pt x="186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 flipH="1">
              <a:off x="4676138" y="4438175"/>
              <a:ext cx="12250" cy="8075"/>
            </a:xfrm>
            <a:custGeom>
              <a:avLst/>
              <a:gdLst/>
              <a:ahLst/>
              <a:cxnLst/>
              <a:rect l="l" t="t" r="r" b="b"/>
              <a:pathLst>
                <a:path w="490" h="323" extrusionOk="0">
                  <a:moveTo>
                    <a:pt x="241" y="0"/>
                  </a:moveTo>
                  <a:cubicBezTo>
                    <a:pt x="206" y="0"/>
                    <a:pt x="169" y="12"/>
                    <a:pt x="137" y="39"/>
                  </a:cubicBezTo>
                  <a:lnTo>
                    <a:pt x="116" y="61"/>
                  </a:lnTo>
                  <a:cubicBezTo>
                    <a:pt x="0" y="160"/>
                    <a:pt x="114" y="323"/>
                    <a:pt x="241" y="323"/>
                  </a:cubicBezTo>
                  <a:cubicBezTo>
                    <a:pt x="278" y="323"/>
                    <a:pt x="317" y="309"/>
                    <a:pt x="351" y="274"/>
                  </a:cubicBezTo>
                  <a:lnTo>
                    <a:pt x="372" y="274"/>
                  </a:lnTo>
                  <a:cubicBezTo>
                    <a:pt x="490" y="157"/>
                    <a:pt x="370" y="0"/>
                    <a:pt x="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 flipH="1">
              <a:off x="4694988" y="4385575"/>
              <a:ext cx="13150" cy="8575"/>
            </a:xfrm>
            <a:custGeom>
              <a:avLst/>
              <a:gdLst/>
              <a:ahLst/>
              <a:cxnLst/>
              <a:rect l="l" t="t" r="r" b="b"/>
              <a:pathLst>
                <a:path w="526" h="343" extrusionOk="0">
                  <a:moveTo>
                    <a:pt x="269" y="1"/>
                  </a:moveTo>
                  <a:cubicBezTo>
                    <a:pt x="231" y="1"/>
                    <a:pt x="192" y="15"/>
                    <a:pt x="158" y="49"/>
                  </a:cubicBezTo>
                  <a:lnTo>
                    <a:pt x="136" y="70"/>
                  </a:lnTo>
                  <a:cubicBezTo>
                    <a:pt x="0" y="172"/>
                    <a:pt x="122" y="342"/>
                    <a:pt x="263" y="342"/>
                  </a:cubicBezTo>
                  <a:cubicBezTo>
                    <a:pt x="299" y="342"/>
                    <a:pt x="337" y="331"/>
                    <a:pt x="372" y="305"/>
                  </a:cubicBezTo>
                  <a:lnTo>
                    <a:pt x="393" y="284"/>
                  </a:lnTo>
                  <a:cubicBezTo>
                    <a:pt x="525" y="168"/>
                    <a:pt x="401" y="1"/>
                    <a:pt x="2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 flipH="1">
              <a:off x="4648938" y="4404950"/>
              <a:ext cx="11125" cy="6950"/>
            </a:xfrm>
            <a:custGeom>
              <a:avLst/>
              <a:gdLst/>
              <a:ahLst/>
              <a:cxnLst/>
              <a:rect l="l" t="t" r="r" b="b"/>
              <a:pathLst>
                <a:path w="445" h="278" extrusionOk="0">
                  <a:moveTo>
                    <a:pt x="225" y="1"/>
                  </a:moveTo>
                  <a:cubicBezTo>
                    <a:pt x="189" y="1"/>
                    <a:pt x="150" y="13"/>
                    <a:pt x="116" y="43"/>
                  </a:cubicBezTo>
                  <a:cubicBezTo>
                    <a:pt x="1" y="142"/>
                    <a:pt x="100" y="278"/>
                    <a:pt x="220" y="278"/>
                  </a:cubicBezTo>
                  <a:cubicBezTo>
                    <a:pt x="256" y="278"/>
                    <a:pt x="295" y="265"/>
                    <a:pt x="329" y="236"/>
                  </a:cubicBezTo>
                  <a:cubicBezTo>
                    <a:pt x="444" y="137"/>
                    <a:pt x="345" y="1"/>
                    <a:pt x="2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 flipH="1">
              <a:off x="4652238" y="4374350"/>
              <a:ext cx="13175" cy="8575"/>
            </a:xfrm>
            <a:custGeom>
              <a:avLst/>
              <a:gdLst/>
              <a:ahLst/>
              <a:cxnLst/>
              <a:rect l="l" t="t" r="r" b="b"/>
              <a:pathLst>
                <a:path w="527" h="343" extrusionOk="0">
                  <a:moveTo>
                    <a:pt x="260" y="1"/>
                  </a:moveTo>
                  <a:cubicBezTo>
                    <a:pt x="219" y="1"/>
                    <a:pt x="176" y="15"/>
                    <a:pt x="137" y="49"/>
                  </a:cubicBezTo>
                  <a:cubicBezTo>
                    <a:pt x="1" y="168"/>
                    <a:pt x="137" y="342"/>
                    <a:pt x="273" y="342"/>
                  </a:cubicBezTo>
                  <a:cubicBezTo>
                    <a:pt x="308" y="342"/>
                    <a:pt x="342" y="331"/>
                    <a:pt x="372" y="305"/>
                  </a:cubicBezTo>
                  <a:lnTo>
                    <a:pt x="394" y="284"/>
                  </a:lnTo>
                  <a:cubicBezTo>
                    <a:pt x="526" y="168"/>
                    <a:pt x="402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 flipH="1">
              <a:off x="4626788" y="4394275"/>
              <a:ext cx="9450" cy="6425"/>
            </a:xfrm>
            <a:custGeom>
              <a:avLst/>
              <a:gdLst/>
              <a:ahLst/>
              <a:cxnLst/>
              <a:rect l="l" t="t" r="r" b="b"/>
              <a:pathLst>
                <a:path w="378" h="257" extrusionOk="0">
                  <a:moveTo>
                    <a:pt x="196" y="0"/>
                  </a:moveTo>
                  <a:cubicBezTo>
                    <a:pt x="166" y="0"/>
                    <a:pt x="133" y="13"/>
                    <a:pt x="103" y="43"/>
                  </a:cubicBezTo>
                  <a:lnTo>
                    <a:pt x="82" y="43"/>
                  </a:lnTo>
                  <a:cubicBezTo>
                    <a:pt x="0" y="124"/>
                    <a:pt x="81" y="256"/>
                    <a:pt x="181" y="256"/>
                  </a:cubicBezTo>
                  <a:cubicBezTo>
                    <a:pt x="212" y="256"/>
                    <a:pt x="244" y="244"/>
                    <a:pt x="274" y="214"/>
                  </a:cubicBezTo>
                  <a:lnTo>
                    <a:pt x="296" y="214"/>
                  </a:lnTo>
                  <a:cubicBezTo>
                    <a:pt x="377" y="132"/>
                    <a:pt x="29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 flipH="1">
              <a:off x="4612088" y="4360600"/>
              <a:ext cx="10150" cy="6425"/>
            </a:xfrm>
            <a:custGeom>
              <a:avLst/>
              <a:gdLst/>
              <a:ahLst/>
              <a:cxnLst/>
              <a:rect l="l" t="t" r="r" b="b"/>
              <a:pathLst>
                <a:path w="406" h="257" extrusionOk="0">
                  <a:moveTo>
                    <a:pt x="198" y="1"/>
                  </a:moveTo>
                  <a:cubicBezTo>
                    <a:pt x="164" y="1"/>
                    <a:pt x="129" y="13"/>
                    <a:pt x="99" y="43"/>
                  </a:cubicBezTo>
                  <a:cubicBezTo>
                    <a:pt x="1" y="125"/>
                    <a:pt x="90" y="257"/>
                    <a:pt x="195" y="257"/>
                  </a:cubicBezTo>
                  <a:cubicBezTo>
                    <a:pt x="227" y="257"/>
                    <a:pt x="261" y="244"/>
                    <a:pt x="291" y="214"/>
                  </a:cubicBezTo>
                  <a:cubicBezTo>
                    <a:pt x="406" y="132"/>
                    <a:pt x="308" y="1"/>
                    <a:pt x="1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 flipH="1">
              <a:off x="4568363" y="4371150"/>
              <a:ext cx="12500" cy="8300"/>
            </a:xfrm>
            <a:custGeom>
              <a:avLst/>
              <a:gdLst/>
              <a:ahLst/>
              <a:cxnLst/>
              <a:rect l="l" t="t" r="r" b="b"/>
              <a:pathLst>
                <a:path w="500" h="332" extrusionOk="0">
                  <a:moveTo>
                    <a:pt x="244" y="1"/>
                  </a:moveTo>
                  <a:cubicBezTo>
                    <a:pt x="205" y="1"/>
                    <a:pt x="166" y="15"/>
                    <a:pt x="132" y="49"/>
                  </a:cubicBezTo>
                  <a:cubicBezTo>
                    <a:pt x="0" y="165"/>
                    <a:pt x="124" y="332"/>
                    <a:pt x="256" y="332"/>
                  </a:cubicBezTo>
                  <a:cubicBezTo>
                    <a:pt x="295" y="332"/>
                    <a:pt x="334" y="317"/>
                    <a:pt x="368" y="284"/>
                  </a:cubicBezTo>
                  <a:cubicBezTo>
                    <a:pt x="500" y="168"/>
                    <a:pt x="376" y="1"/>
                    <a:pt x="2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 flipH="1">
              <a:off x="4549888" y="4394025"/>
              <a:ext cx="9825" cy="6650"/>
            </a:xfrm>
            <a:custGeom>
              <a:avLst/>
              <a:gdLst/>
              <a:ahLst/>
              <a:cxnLst/>
              <a:rect l="l" t="t" r="r" b="b"/>
              <a:pathLst>
                <a:path w="393" h="266" extrusionOk="0">
                  <a:moveTo>
                    <a:pt x="183" y="0"/>
                  </a:moveTo>
                  <a:cubicBezTo>
                    <a:pt x="154" y="0"/>
                    <a:pt x="125" y="9"/>
                    <a:pt x="99" y="31"/>
                  </a:cubicBezTo>
                  <a:cubicBezTo>
                    <a:pt x="0" y="130"/>
                    <a:pt x="91" y="266"/>
                    <a:pt x="196" y="266"/>
                  </a:cubicBezTo>
                  <a:cubicBezTo>
                    <a:pt x="228" y="266"/>
                    <a:pt x="261" y="254"/>
                    <a:pt x="291" y="224"/>
                  </a:cubicBezTo>
                  <a:cubicBezTo>
                    <a:pt x="393" y="139"/>
                    <a:pt x="293" y="0"/>
                    <a:pt x="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 flipH="1">
              <a:off x="4532538" y="4433675"/>
              <a:ext cx="13175" cy="8550"/>
            </a:xfrm>
            <a:custGeom>
              <a:avLst/>
              <a:gdLst/>
              <a:ahLst/>
              <a:cxnLst/>
              <a:rect l="l" t="t" r="r" b="b"/>
              <a:pathLst>
                <a:path w="527" h="342" extrusionOk="0">
                  <a:moveTo>
                    <a:pt x="270" y="0"/>
                  </a:moveTo>
                  <a:cubicBezTo>
                    <a:pt x="231" y="0"/>
                    <a:pt x="192" y="15"/>
                    <a:pt x="159" y="48"/>
                  </a:cubicBezTo>
                  <a:lnTo>
                    <a:pt x="137" y="48"/>
                  </a:lnTo>
                  <a:cubicBezTo>
                    <a:pt x="1" y="168"/>
                    <a:pt x="137" y="342"/>
                    <a:pt x="284" y="342"/>
                  </a:cubicBezTo>
                  <a:cubicBezTo>
                    <a:pt x="321" y="342"/>
                    <a:pt x="359" y="331"/>
                    <a:pt x="394" y="305"/>
                  </a:cubicBezTo>
                  <a:lnTo>
                    <a:pt x="394" y="284"/>
                  </a:lnTo>
                  <a:cubicBezTo>
                    <a:pt x="526" y="168"/>
                    <a:pt x="402" y="0"/>
                    <a:pt x="2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 flipH="1">
              <a:off x="4525388" y="4479000"/>
              <a:ext cx="7600" cy="7425"/>
            </a:xfrm>
            <a:custGeom>
              <a:avLst/>
              <a:gdLst/>
              <a:ahLst/>
              <a:cxnLst/>
              <a:rect l="l" t="t" r="r" b="b"/>
              <a:pathLst>
                <a:path w="304" h="297" extrusionOk="0">
                  <a:moveTo>
                    <a:pt x="170" y="0"/>
                  </a:moveTo>
                  <a:cubicBezTo>
                    <a:pt x="89" y="0"/>
                    <a:pt x="0" y="69"/>
                    <a:pt x="13" y="180"/>
                  </a:cubicBezTo>
                  <a:cubicBezTo>
                    <a:pt x="22" y="261"/>
                    <a:pt x="76" y="297"/>
                    <a:pt x="134" y="297"/>
                  </a:cubicBezTo>
                  <a:cubicBezTo>
                    <a:pt x="215" y="297"/>
                    <a:pt x="303" y="228"/>
                    <a:pt x="291" y="116"/>
                  </a:cubicBezTo>
                  <a:cubicBezTo>
                    <a:pt x="282" y="36"/>
                    <a:pt x="228" y="0"/>
                    <a:pt x="1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 flipH="1">
              <a:off x="4525138" y="4519775"/>
              <a:ext cx="8600" cy="7850"/>
            </a:xfrm>
            <a:custGeom>
              <a:avLst/>
              <a:gdLst/>
              <a:ahLst/>
              <a:cxnLst/>
              <a:rect l="l" t="t" r="r" b="b"/>
              <a:pathLst>
                <a:path w="344" h="314" extrusionOk="0">
                  <a:moveTo>
                    <a:pt x="152" y="1"/>
                  </a:moveTo>
                  <a:cubicBezTo>
                    <a:pt x="110" y="1"/>
                    <a:pt x="69" y="21"/>
                    <a:pt x="43" y="67"/>
                  </a:cubicBezTo>
                  <a:cubicBezTo>
                    <a:pt x="22" y="88"/>
                    <a:pt x="0" y="152"/>
                    <a:pt x="22" y="195"/>
                  </a:cubicBezTo>
                  <a:cubicBezTo>
                    <a:pt x="45" y="276"/>
                    <a:pt x="99" y="313"/>
                    <a:pt x="155" y="313"/>
                  </a:cubicBezTo>
                  <a:cubicBezTo>
                    <a:pt x="201" y="313"/>
                    <a:pt x="249" y="287"/>
                    <a:pt x="278" y="238"/>
                  </a:cubicBezTo>
                  <a:cubicBezTo>
                    <a:pt x="278" y="217"/>
                    <a:pt x="299" y="217"/>
                    <a:pt x="299" y="217"/>
                  </a:cubicBezTo>
                  <a:cubicBezTo>
                    <a:pt x="344" y="99"/>
                    <a:pt x="245" y="1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 flipH="1">
              <a:off x="4548913" y="4547225"/>
              <a:ext cx="12825" cy="8300"/>
            </a:xfrm>
            <a:custGeom>
              <a:avLst/>
              <a:gdLst/>
              <a:ahLst/>
              <a:cxnLst/>
              <a:rect l="l" t="t" r="r" b="b"/>
              <a:pathLst>
                <a:path w="513" h="332" extrusionOk="0">
                  <a:moveTo>
                    <a:pt x="244" y="1"/>
                  </a:moveTo>
                  <a:cubicBezTo>
                    <a:pt x="208" y="1"/>
                    <a:pt x="171" y="12"/>
                    <a:pt x="137" y="38"/>
                  </a:cubicBezTo>
                  <a:cubicBezTo>
                    <a:pt x="0" y="157"/>
                    <a:pt x="136" y="331"/>
                    <a:pt x="284" y="331"/>
                  </a:cubicBezTo>
                  <a:cubicBezTo>
                    <a:pt x="321" y="331"/>
                    <a:pt x="359" y="320"/>
                    <a:pt x="393" y="294"/>
                  </a:cubicBezTo>
                  <a:cubicBezTo>
                    <a:pt x="513" y="175"/>
                    <a:pt x="387" y="1"/>
                    <a:pt x="2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 flipH="1">
              <a:off x="4590338" y="4574075"/>
              <a:ext cx="9000" cy="8300"/>
            </a:xfrm>
            <a:custGeom>
              <a:avLst/>
              <a:gdLst/>
              <a:ahLst/>
              <a:cxnLst/>
              <a:rect l="l" t="t" r="r" b="b"/>
              <a:pathLst>
                <a:path w="360" h="332" extrusionOk="0">
                  <a:moveTo>
                    <a:pt x="203" y="0"/>
                  </a:moveTo>
                  <a:cubicBezTo>
                    <a:pt x="105" y="0"/>
                    <a:pt x="0" y="113"/>
                    <a:pt x="59" y="246"/>
                  </a:cubicBezTo>
                  <a:cubicBezTo>
                    <a:pt x="79" y="307"/>
                    <a:pt x="118" y="331"/>
                    <a:pt x="161" y="331"/>
                  </a:cubicBezTo>
                  <a:cubicBezTo>
                    <a:pt x="253" y="331"/>
                    <a:pt x="360" y="214"/>
                    <a:pt x="316" y="97"/>
                  </a:cubicBezTo>
                  <a:lnTo>
                    <a:pt x="316" y="75"/>
                  </a:lnTo>
                  <a:cubicBezTo>
                    <a:pt x="289" y="23"/>
                    <a:pt x="247" y="0"/>
                    <a:pt x="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 flipH="1">
              <a:off x="4613238" y="4576875"/>
              <a:ext cx="13050" cy="8300"/>
            </a:xfrm>
            <a:custGeom>
              <a:avLst/>
              <a:gdLst/>
              <a:ahLst/>
              <a:cxnLst/>
              <a:rect l="l" t="t" r="r" b="b"/>
              <a:pathLst>
                <a:path w="522" h="332" extrusionOk="0">
                  <a:moveTo>
                    <a:pt x="256" y="1"/>
                  </a:moveTo>
                  <a:cubicBezTo>
                    <a:pt x="214" y="1"/>
                    <a:pt x="171" y="15"/>
                    <a:pt x="133" y="49"/>
                  </a:cubicBezTo>
                  <a:cubicBezTo>
                    <a:pt x="0" y="165"/>
                    <a:pt x="124" y="332"/>
                    <a:pt x="256" y="332"/>
                  </a:cubicBezTo>
                  <a:cubicBezTo>
                    <a:pt x="295" y="332"/>
                    <a:pt x="334" y="317"/>
                    <a:pt x="368" y="284"/>
                  </a:cubicBezTo>
                  <a:lnTo>
                    <a:pt x="389" y="284"/>
                  </a:lnTo>
                  <a:cubicBezTo>
                    <a:pt x="522" y="168"/>
                    <a:pt x="398" y="1"/>
                    <a:pt x="2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 flipH="1">
              <a:off x="4666288" y="4570225"/>
              <a:ext cx="9600" cy="9175"/>
            </a:xfrm>
            <a:custGeom>
              <a:avLst/>
              <a:gdLst/>
              <a:ahLst/>
              <a:cxnLst/>
              <a:rect l="l" t="t" r="r" b="b"/>
              <a:pathLst>
                <a:path w="384" h="367" extrusionOk="0">
                  <a:moveTo>
                    <a:pt x="171" y="1"/>
                  </a:moveTo>
                  <a:cubicBezTo>
                    <a:pt x="129" y="1"/>
                    <a:pt x="84" y="18"/>
                    <a:pt x="43" y="58"/>
                  </a:cubicBezTo>
                  <a:cubicBezTo>
                    <a:pt x="22" y="101"/>
                    <a:pt x="1" y="144"/>
                    <a:pt x="1" y="208"/>
                  </a:cubicBezTo>
                  <a:cubicBezTo>
                    <a:pt x="12" y="312"/>
                    <a:pt x="100" y="366"/>
                    <a:pt x="181" y="366"/>
                  </a:cubicBezTo>
                  <a:cubicBezTo>
                    <a:pt x="248" y="366"/>
                    <a:pt x="311" y="328"/>
                    <a:pt x="321" y="251"/>
                  </a:cubicBezTo>
                  <a:cubicBezTo>
                    <a:pt x="384" y="126"/>
                    <a:pt x="287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 flipH="1">
              <a:off x="4654763" y="4549100"/>
              <a:ext cx="9075" cy="7225"/>
            </a:xfrm>
            <a:custGeom>
              <a:avLst/>
              <a:gdLst/>
              <a:ahLst/>
              <a:cxnLst/>
              <a:rect l="l" t="t" r="r" b="b"/>
              <a:pathLst>
                <a:path w="363" h="289" extrusionOk="0">
                  <a:moveTo>
                    <a:pt x="149" y="1"/>
                  </a:moveTo>
                  <a:cubicBezTo>
                    <a:pt x="26" y="1"/>
                    <a:pt x="0" y="222"/>
                    <a:pt x="138" y="262"/>
                  </a:cubicBezTo>
                  <a:cubicBezTo>
                    <a:pt x="160" y="262"/>
                    <a:pt x="160" y="283"/>
                    <a:pt x="181" y="283"/>
                  </a:cubicBezTo>
                  <a:cubicBezTo>
                    <a:pt x="193" y="287"/>
                    <a:pt x="203" y="288"/>
                    <a:pt x="214" y="288"/>
                  </a:cubicBezTo>
                  <a:cubicBezTo>
                    <a:pt x="336" y="288"/>
                    <a:pt x="362" y="66"/>
                    <a:pt x="224" y="27"/>
                  </a:cubicBezTo>
                  <a:cubicBezTo>
                    <a:pt x="203" y="5"/>
                    <a:pt x="203" y="5"/>
                    <a:pt x="181" y="5"/>
                  </a:cubicBezTo>
                  <a:cubicBezTo>
                    <a:pt x="170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 flipH="1">
              <a:off x="4654763" y="4547500"/>
              <a:ext cx="8550" cy="7200"/>
            </a:xfrm>
            <a:custGeom>
              <a:avLst/>
              <a:gdLst/>
              <a:ahLst/>
              <a:cxnLst/>
              <a:rect l="l" t="t" r="r" b="b"/>
              <a:pathLst>
                <a:path w="342" h="288" extrusionOk="0">
                  <a:moveTo>
                    <a:pt x="145" y="1"/>
                  </a:moveTo>
                  <a:cubicBezTo>
                    <a:pt x="8" y="1"/>
                    <a:pt x="1" y="222"/>
                    <a:pt x="139" y="262"/>
                  </a:cubicBezTo>
                  <a:cubicBezTo>
                    <a:pt x="139" y="262"/>
                    <a:pt x="160" y="283"/>
                    <a:pt x="160" y="283"/>
                  </a:cubicBezTo>
                  <a:cubicBezTo>
                    <a:pt x="172" y="286"/>
                    <a:pt x="182" y="288"/>
                    <a:pt x="193" y="288"/>
                  </a:cubicBezTo>
                  <a:cubicBezTo>
                    <a:pt x="315" y="288"/>
                    <a:pt x="341" y="66"/>
                    <a:pt x="203" y="27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69" y="2"/>
                    <a:pt x="156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 flipH="1">
              <a:off x="4682963" y="4538725"/>
              <a:ext cx="10650" cy="9500"/>
            </a:xfrm>
            <a:custGeom>
              <a:avLst/>
              <a:gdLst/>
              <a:ahLst/>
              <a:cxnLst/>
              <a:rect l="l" t="t" r="r" b="b"/>
              <a:pathLst>
                <a:path w="426" h="380" extrusionOk="0">
                  <a:moveTo>
                    <a:pt x="210" y="1"/>
                  </a:moveTo>
                  <a:cubicBezTo>
                    <a:pt x="157" y="1"/>
                    <a:pt x="104" y="30"/>
                    <a:pt x="68" y="100"/>
                  </a:cubicBezTo>
                  <a:cubicBezTo>
                    <a:pt x="47" y="121"/>
                    <a:pt x="47" y="143"/>
                    <a:pt x="26" y="164"/>
                  </a:cubicBezTo>
                  <a:cubicBezTo>
                    <a:pt x="1" y="301"/>
                    <a:pt x="106" y="380"/>
                    <a:pt x="207" y="380"/>
                  </a:cubicBezTo>
                  <a:cubicBezTo>
                    <a:pt x="280" y="380"/>
                    <a:pt x="350" y="339"/>
                    <a:pt x="368" y="249"/>
                  </a:cubicBezTo>
                  <a:cubicBezTo>
                    <a:pt x="425" y="120"/>
                    <a:pt x="319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 flipH="1">
              <a:off x="2998538" y="5035925"/>
              <a:ext cx="177425" cy="207975"/>
            </a:xfrm>
            <a:custGeom>
              <a:avLst/>
              <a:gdLst/>
              <a:ahLst/>
              <a:cxnLst/>
              <a:rect l="l" t="t" r="r" b="b"/>
              <a:pathLst>
                <a:path w="7097" h="8319" extrusionOk="0">
                  <a:moveTo>
                    <a:pt x="4703" y="1"/>
                  </a:moveTo>
                  <a:cubicBezTo>
                    <a:pt x="4351" y="1"/>
                    <a:pt x="3955" y="639"/>
                    <a:pt x="3591" y="987"/>
                  </a:cubicBezTo>
                  <a:cubicBezTo>
                    <a:pt x="2908" y="1650"/>
                    <a:pt x="2224" y="2313"/>
                    <a:pt x="1454" y="2847"/>
                  </a:cubicBezTo>
                  <a:cubicBezTo>
                    <a:pt x="941" y="3189"/>
                    <a:pt x="321" y="3467"/>
                    <a:pt x="1" y="4065"/>
                  </a:cubicBezTo>
                  <a:cubicBezTo>
                    <a:pt x="1304" y="4856"/>
                    <a:pt x="2095" y="5989"/>
                    <a:pt x="3036" y="7229"/>
                  </a:cubicBezTo>
                  <a:cubicBezTo>
                    <a:pt x="3292" y="7571"/>
                    <a:pt x="3591" y="7955"/>
                    <a:pt x="3891" y="8319"/>
                  </a:cubicBezTo>
                  <a:lnTo>
                    <a:pt x="7097" y="8319"/>
                  </a:lnTo>
                  <a:cubicBezTo>
                    <a:pt x="7097" y="8041"/>
                    <a:pt x="7097" y="7742"/>
                    <a:pt x="7075" y="7485"/>
                  </a:cubicBezTo>
                  <a:cubicBezTo>
                    <a:pt x="6883" y="5711"/>
                    <a:pt x="5943" y="4343"/>
                    <a:pt x="5537" y="2719"/>
                  </a:cubicBezTo>
                  <a:cubicBezTo>
                    <a:pt x="5344" y="1992"/>
                    <a:pt x="5430" y="1094"/>
                    <a:pt x="5109" y="389"/>
                  </a:cubicBezTo>
                  <a:cubicBezTo>
                    <a:pt x="4985" y="109"/>
                    <a:pt x="4847" y="1"/>
                    <a:pt x="47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 flipH="1">
              <a:off x="2998538" y="5035925"/>
              <a:ext cx="177425" cy="207975"/>
            </a:xfrm>
            <a:custGeom>
              <a:avLst/>
              <a:gdLst/>
              <a:ahLst/>
              <a:cxnLst/>
              <a:rect l="l" t="t" r="r" b="b"/>
              <a:pathLst>
                <a:path w="7097" h="8319" extrusionOk="0">
                  <a:moveTo>
                    <a:pt x="4703" y="1"/>
                  </a:moveTo>
                  <a:cubicBezTo>
                    <a:pt x="4351" y="1"/>
                    <a:pt x="3955" y="639"/>
                    <a:pt x="3591" y="987"/>
                  </a:cubicBezTo>
                  <a:cubicBezTo>
                    <a:pt x="2908" y="1650"/>
                    <a:pt x="2224" y="2313"/>
                    <a:pt x="1454" y="2847"/>
                  </a:cubicBezTo>
                  <a:cubicBezTo>
                    <a:pt x="941" y="3189"/>
                    <a:pt x="321" y="3467"/>
                    <a:pt x="1" y="4065"/>
                  </a:cubicBezTo>
                  <a:cubicBezTo>
                    <a:pt x="43" y="4087"/>
                    <a:pt x="65" y="4108"/>
                    <a:pt x="108" y="4129"/>
                  </a:cubicBezTo>
                  <a:cubicBezTo>
                    <a:pt x="343" y="3937"/>
                    <a:pt x="620" y="3787"/>
                    <a:pt x="877" y="3616"/>
                  </a:cubicBezTo>
                  <a:cubicBezTo>
                    <a:pt x="1646" y="3082"/>
                    <a:pt x="2330" y="2441"/>
                    <a:pt x="3014" y="1778"/>
                  </a:cubicBezTo>
                  <a:cubicBezTo>
                    <a:pt x="3378" y="1414"/>
                    <a:pt x="3774" y="771"/>
                    <a:pt x="4127" y="771"/>
                  </a:cubicBezTo>
                  <a:cubicBezTo>
                    <a:pt x="4271" y="771"/>
                    <a:pt x="4408" y="879"/>
                    <a:pt x="4532" y="1158"/>
                  </a:cubicBezTo>
                  <a:cubicBezTo>
                    <a:pt x="4831" y="1864"/>
                    <a:pt x="4767" y="2761"/>
                    <a:pt x="4959" y="3488"/>
                  </a:cubicBezTo>
                  <a:cubicBezTo>
                    <a:pt x="5366" y="5113"/>
                    <a:pt x="6306" y="6502"/>
                    <a:pt x="6498" y="8255"/>
                  </a:cubicBezTo>
                  <a:cubicBezTo>
                    <a:pt x="6498" y="8276"/>
                    <a:pt x="6498" y="8297"/>
                    <a:pt x="6498" y="8319"/>
                  </a:cubicBezTo>
                  <a:lnTo>
                    <a:pt x="7097" y="8319"/>
                  </a:lnTo>
                  <a:cubicBezTo>
                    <a:pt x="7097" y="8041"/>
                    <a:pt x="7097" y="7742"/>
                    <a:pt x="7075" y="7485"/>
                  </a:cubicBezTo>
                  <a:cubicBezTo>
                    <a:pt x="6883" y="5711"/>
                    <a:pt x="5943" y="4343"/>
                    <a:pt x="5537" y="2719"/>
                  </a:cubicBezTo>
                  <a:cubicBezTo>
                    <a:pt x="5344" y="1992"/>
                    <a:pt x="5430" y="1094"/>
                    <a:pt x="5109" y="389"/>
                  </a:cubicBezTo>
                  <a:cubicBezTo>
                    <a:pt x="4985" y="109"/>
                    <a:pt x="4847" y="1"/>
                    <a:pt x="47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 flipH="1">
              <a:off x="3082413" y="5018350"/>
              <a:ext cx="492700" cy="141125"/>
            </a:xfrm>
            <a:custGeom>
              <a:avLst/>
              <a:gdLst/>
              <a:ahLst/>
              <a:cxnLst/>
              <a:rect l="l" t="t" r="r" b="b"/>
              <a:pathLst>
                <a:path w="19708" h="5645" extrusionOk="0">
                  <a:moveTo>
                    <a:pt x="19707" y="2695"/>
                  </a:moveTo>
                  <a:lnTo>
                    <a:pt x="19595" y="2829"/>
                  </a:lnTo>
                  <a:lnTo>
                    <a:pt x="19595" y="2829"/>
                  </a:lnTo>
                  <a:cubicBezTo>
                    <a:pt x="19635" y="2788"/>
                    <a:pt x="19672" y="2744"/>
                    <a:pt x="19707" y="2695"/>
                  </a:cubicBezTo>
                  <a:close/>
                  <a:moveTo>
                    <a:pt x="929" y="0"/>
                  </a:moveTo>
                  <a:cubicBezTo>
                    <a:pt x="502" y="0"/>
                    <a:pt x="170" y="146"/>
                    <a:pt x="107" y="579"/>
                  </a:cubicBezTo>
                  <a:cubicBezTo>
                    <a:pt x="0" y="1263"/>
                    <a:pt x="1283" y="2267"/>
                    <a:pt x="1667" y="2716"/>
                  </a:cubicBezTo>
                  <a:cubicBezTo>
                    <a:pt x="2950" y="4127"/>
                    <a:pt x="4874" y="5046"/>
                    <a:pt x="6605" y="5345"/>
                  </a:cubicBezTo>
                  <a:cubicBezTo>
                    <a:pt x="7703" y="5534"/>
                    <a:pt x="8807" y="5645"/>
                    <a:pt x="9907" y="5645"/>
                  </a:cubicBezTo>
                  <a:cubicBezTo>
                    <a:pt x="10799" y="5645"/>
                    <a:pt x="11688" y="5572"/>
                    <a:pt x="12568" y="5409"/>
                  </a:cubicBezTo>
                  <a:cubicBezTo>
                    <a:pt x="14599" y="5025"/>
                    <a:pt x="18040" y="4896"/>
                    <a:pt x="19493" y="2951"/>
                  </a:cubicBezTo>
                  <a:lnTo>
                    <a:pt x="19595" y="2829"/>
                  </a:lnTo>
                  <a:lnTo>
                    <a:pt x="19595" y="2829"/>
                  </a:lnTo>
                  <a:cubicBezTo>
                    <a:pt x="19315" y="3119"/>
                    <a:pt x="18919" y="3224"/>
                    <a:pt x="18484" y="3224"/>
                  </a:cubicBezTo>
                  <a:cubicBezTo>
                    <a:pt x="17736" y="3224"/>
                    <a:pt x="16870" y="2913"/>
                    <a:pt x="16266" y="2695"/>
                  </a:cubicBezTo>
                  <a:cubicBezTo>
                    <a:pt x="14812" y="2203"/>
                    <a:pt x="13380" y="2032"/>
                    <a:pt x="11863" y="2032"/>
                  </a:cubicBezTo>
                  <a:cubicBezTo>
                    <a:pt x="11786" y="2033"/>
                    <a:pt x="11709" y="2033"/>
                    <a:pt x="11633" y="2033"/>
                  </a:cubicBezTo>
                  <a:cubicBezTo>
                    <a:pt x="8631" y="2033"/>
                    <a:pt x="6017" y="1621"/>
                    <a:pt x="3078" y="579"/>
                  </a:cubicBezTo>
                  <a:cubicBezTo>
                    <a:pt x="2673" y="430"/>
                    <a:pt x="1662" y="0"/>
                    <a:pt x="9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 flipH="1">
              <a:off x="2924788" y="4466375"/>
              <a:ext cx="335075" cy="568625"/>
            </a:xfrm>
            <a:custGeom>
              <a:avLst/>
              <a:gdLst/>
              <a:ahLst/>
              <a:cxnLst/>
              <a:rect l="l" t="t" r="r" b="b"/>
              <a:pathLst>
                <a:path w="13403" h="22745" extrusionOk="0">
                  <a:moveTo>
                    <a:pt x="7958" y="1"/>
                  </a:moveTo>
                  <a:cubicBezTo>
                    <a:pt x="7935" y="1"/>
                    <a:pt x="7911" y="1"/>
                    <a:pt x="7888" y="1"/>
                  </a:cubicBezTo>
                  <a:cubicBezTo>
                    <a:pt x="6905" y="23"/>
                    <a:pt x="6627" y="771"/>
                    <a:pt x="5922" y="1412"/>
                  </a:cubicBezTo>
                  <a:cubicBezTo>
                    <a:pt x="5601" y="1708"/>
                    <a:pt x="5393" y="1813"/>
                    <a:pt x="5229" y="1813"/>
                  </a:cubicBezTo>
                  <a:cubicBezTo>
                    <a:pt x="4835" y="1813"/>
                    <a:pt x="4693" y="1207"/>
                    <a:pt x="3848" y="1177"/>
                  </a:cubicBezTo>
                  <a:cubicBezTo>
                    <a:pt x="3824" y="1176"/>
                    <a:pt x="3799" y="1175"/>
                    <a:pt x="3775" y="1175"/>
                  </a:cubicBezTo>
                  <a:cubicBezTo>
                    <a:pt x="1668" y="1175"/>
                    <a:pt x="746" y="5729"/>
                    <a:pt x="514" y="7568"/>
                  </a:cubicBezTo>
                  <a:cubicBezTo>
                    <a:pt x="172" y="10411"/>
                    <a:pt x="1" y="13659"/>
                    <a:pt x="1176" y="16160"/>
                  </a:cubicBezTo>
                  <a:cubicBezTo>
                    <a:pt x="1899" y="17668"/>
                    <a:pt x="3550" y="22744"/>
                    <a:pt x="5102" y="22744"/>
                  </a:cubicBezTo>
                  <a:cubicBezTo>
                    <a:pt x="5111" y="22744"/>
                    <a:pt x="5121" y="22744"/>
                    <a:pt x="5131" y="22743"/>
                  </a:cubicBezTo>
                  <a:cubicBezTo>
                    <a:pt x="6456" y="22701"/>
                    <a:pt x="8016" y="20692"/>
                    <a:pt x="8914" y="19708"/>
                  </a:cubicBezTo>
                  <a:cubicBezTo>
                    <a:pt x="10239" y="18191"/>
                    <a:pt x="11308" y="15904"/>
                    <a:pt x="12163" y="13852"/>
                  </a:cubicBezTo>
                  <a:cubicBezTo>
                    <a:pt x="13039" y="11693"/>
                    <a:pt x="13402" y="8316"/>
                    <a:pt x="12932" y="5986"/>
                  </a:cubicBezTo>
                  <a:cubicBezTo>
                    <a:pt x="12424" y="3424"/>
                    <a:pt x="10489" y="1"/>
                    <a:pt x="79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 flipH="1">
              <a:off x="2857463" y="4573775"/>
              <a:ext cx="289650" cy="424325"/>
            </a:xfrm>
            <a:custGeom>
              <a:avLst/>
              <a:gdLst/>
              <a:ahLst/>
              <a:cxnLst/>
              <a:rect l="l" t="t" r="r" b="b"/>
              <a:pathLst>
                <a:path w="11586" h="16973" extrusionOk="0">
                  <a:moveTo>
                    <a:pt x="9495" y="1"/>
                  </a:moveTo>
                  <a:cubicBezTo>
                    <a:pt x="9348" y="1"/>
                    <a:pt x="9190" y="59"/>
                    <a:pt x="9021" y="194"/>
                  </a:cubicBezTo>
                  <a:cubicBezTo>
                    <a:pt x="7952" y="1028"/>
                    <a:pt x="8422" y="4127"/>
                    <a:pt x="8273" y="5345"/>
                  </a:cubicBezTo>
                  <a:cubicBezTo>
                    <a:pt x="7760" y="9599"/>
                    <a:pt x="5750" y="12099"/>
                    <a:pt x="2865" y="14365"/>
                  </a:cubicBezTo>
                  <a:cubicBezTo>
                    <a:pt x="2331" y="14771"/>
                    <a:pt x="1" y="16225"/>
                    <a:pt x="364" y="16973"/>
                  </a:cubicBezTo>
                  <a:cubicBezTo>
                    <a:pt x="1689" y="16267"/>
                    <a:pt x="3164" y="15947"/>
                    <a:pt x="4489" y="15134"/>
                  </a:cubicBezTo>
                  <a:cubicBezTo>
                    <a:pt x="6028" y="14173"/>
                    <a:pt x="7375" y="12698"/>
                    <a:pt x="8508" y="11159"/>
                  </a:cubicBezTo>
                  <a:cubicBezTo>
                    <a:pt x="10517" y="8444"/>
                    <a:pt x="11586" y="5495"/>
                    <a:pt x="10773" y="1989"/>
                  </a:cubicBezTo>
                  <a:cubicBezTo>
                    <a:pt x="10598" y="1218"/>
                    <a:pt x="10164" y="1"/>
                    <a:pt x="94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 flipH="1">
              <a:off x="3098463" y="4694875"/>
              <a:ext cx="508175" cy="373100"/>
            </a:xfrm>
            <a:custGeom>
              <a:avLst/>
              <a:gdLst/>
              <a:ahLst/>
              <a:cxnLst/>
              <a:rect l="l" t="t" r="r" b="b"/>
              <a:pathLst>
                <a:path w="20327" h="14924" extrusionOk="0">
                  <a:moveTo>
                    <a:pt x="7287" y="1"/>
                  </a:moveTo>
                  <a:cubicBezTo>
                    <a:pt x="6426" y="1"/>
                    <a:pt x="5596" y="231"/>
                    <a:pt x="4831" y="822"/>
                  </a:cubicBezTo>
                  <a:cubicBezTo>
                    <a:pt x="3441" y="1890"/>
                    <a:pt x="0" y="2083"/>
                    <a:pt x="1432" y="4840"/>
                  </a:cubicBezTo>
                  <a:cubicBezTo>
                    <a:pt x="2073" y="6123"/>
                    <a:pt x="3335" y="7042"/>
                    <a:pt x="4083" y="8239"/>
                  </a:cubicBezTo>
                  <a:cubicBezTo>
                    <a:pt x="4660" y="9222"/>
                    <a:pt x="5023" y="10440"/>
                    <a:pt x="5643" y="11402"/>
                  </a:cubicBezTo>
                  <a:cubicBezTo>
                    <a:pt x="6754" y="13090"/>
                    <a:pt x="9789" y="14266"/>
                    <a:pt x="11628" y="14523"/>
                  </a:cubicBezTo>
                  <a:cubicBezTo>
                    <a:pt x="12729" y="14666"/>
                    <a:pt x="14031" y="14924"/>
                    <a:pt x="15290" y="14924"/>
                  </a:cubicBezTo>
                  <a:cubicBezTo>
                    <a:pt x="16280" y="14924"/>
                    <a:pt x="17243" y="14765"/>
                    <a:pt x="18061" y="14266"/>
                  </a:cubicBezTo>
                  <a:cubicBezTo>
                    <a:pt x="20327" y="12898"/>
                    <a:pt x="19857" y="10397"/>
                    <a:pt x="19023" y="8025"/>
                  </a:cubicBezTo>
                  <a:cubicBezTo>
                    <a:pt x="18125" y="5417"/>
                    <a:pt x="16159" y="3258"/>
                    <a:pt x="13936" y="2339"/>
                  </a:cubicBezTo>
                  <a:cubicBezTo>
                    <a:pt x="11879" y="1495"/>
                    <a:pt x="9481" y="1"/>
                    <a:pt x="7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 flipH="1">
              <a:off x="3083488" y="4947850"/>
              <a:ext cx="121850" cy="106525"/>
            </a:xfrm>
            <a:custGeom>
              <a:avLst/>
              <a:gdLst/>
              <a:ahLst/>
              <a:cxnLst/>
              <a:rect l="l" t="t" r="r" b="b"/>
              <a:pathLst>
                <a:path w="4874" h="4261" extrusionOk="0">
                  <a:moveTo>
                    <a:pt x="3591" y="0"/>
                  </a:moveTo>
                  <a:cubicBezTo>
                    <a:pt x="3484" y="321"/>
                    <a:pt x="3377" y="941"/>
                    <a:pt x="3099" y="1155"/>
                  </a:cubicBezTo>
                  <a:cubicBezTo>
                    <a:pt x="2955" y="1289"/>
                    <a:pt x="2803" y="1324"/>
                    <a:pt x="2646" y="1324"/>
                  </a:cubicBezTo>
                  <a:cubicBezTo>
                    <a:pt x="2472" y="1324"/>
                    <a:pt x="2292" y="1281"/>
                    <a:pt x="2112" y="1281"/>
                  </a:cubicBezTo>
                  <a:cubicBezTo>
                    <a:pt x="2092" y="1281"/>
                    <a:pt x="2072" y="1282"/>
                    <a:pt x="2052" y="1283"/>
                  </a:cubicBezTo>
                  <a:cubicBezTo>
                    <a:pt x="1646" y="1283"/>
                    <a:pt x="791" y="1411"/>
                    <a:pt x="470" y="1775"/>
                  </a:cubicBezTo>
                  <a:cubicBezTo>
                    <a:pt x="0" y="2309"/>
                    <a:pt x="684" y="2715"/>
                    <a:pt x="1005" y="3100"/>
                  </a:cubicBezTo>
                  <a:cubicBezTo>
                    <a:pt x="1495" y="3713"/>
                    <a:pt x="1964" y="4260"/>
                    <a:pt x="2592" y="4260"/>
                  </a:cubicBezTo>
                  <a:cubicBezTo>
                    <a:pt x="2840" y="4260"/>
                    <a:pt x="3112" y="4175"/>
                    <a:pt x="3420" y="3976"/>
                  </a:cubicBezTo>
                  <a:cubicBezTo>
                    <a:pt x="4873" y="3057"/>
                    <a:pt x="3591" y="1304"/>
                    <a:pt x="35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 flipH="1">
              <a:off x="3155088" y="4878925"/>
              <a:ext cx="126675" cy="133075"/>
            </a:xfrm>
            <a:custGeom>
              <a:avLst/>
              <a:gdLst/>
              <a:ahLst/>
              <a:cxnLst/>
              <a:rect l="l" t="t" r="r" b="b"/>
              <a:pathLst>
                <a:path w="5067" h="5323" extrusionOk="0">
                  <a:moveTo>
                    <a:pt x="43" y="0"/>
                  </a:moveTo>
                  <a:lnTo>
                    <a:pt x="1" y="22"/>
                  </a:lnTo>
                  <a:cubicBezTo>
                    <a:pt x="407" y="1325"/>
                    <a:pt x="1133" y="2458"/>
                    <a:pt x="1946" y="3441"/>
                  </a:cubicBezTo>
                  <a:cubicBezTo>
                    <a:pt x="2373" y="3933"/>
                    <a:pt x="2822" y="4403"/>
                    <a:pt x="3335" y="4745"/>
                  </a:cubicBezTo>
                  <a:cubicBezTo>
                    <a:pt x="3869" y="5087"/>
                    <a:pt x="4446" y="5322"/>
                    <a:pt x="5045" y="5322"/>
                  </a:cubicBezTo>
                  <a:lnTo>
                    <a:pt x="5066" y="5258"/>
                  </a:lnTo>
                  <a:cubicBezTo>
                    <a:pt x="4511" y="5023"/>
                    <a:pt x="4019" y="4702"/>
                    <a:pt x="3549" y="4339"/>
                  </a:cubicBezTo>
                  <a:cubicBezTo>
                    <a:pt x="3078" y="3976"/>
                    <a:pt x="2608" y="3591"/>
                    <a:pt x="2181" y="3164"/>
                  </a:cubicBezTo>
                  <a:cubicBezTo>
                    <a:pt x="1753" y="2715"/>
                    <a:pt x="1347" y="2244"/>
                    <a:pt x="984" y="1710"/>
                  </a:cubicBezTo>
                  <a:cubicBezTo>
                    <a:pt x="620" y="1176"/>
                    <a:pt x="278" y="620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 flipH="1">
              <a:off x="3156163" y="4891750"/>
              <a:ext cx="60400" cy="122375"/>
            </a:xfrm>
            <a:custGeom>
              <a:avLst/>
              <a:gdLst/>
              <a:ahLst/>
              <a:cxnLst/>
              <a:rect l="l" t="t" r="r" b="b"/>
              <a:pathLst>
                <a:path w="2416" h="4895" extrusionOk="0">
                  <a:moveTo>
                    <a:pt x="22" y="0"/>
                  </a:moveTo>
                  <a:lnTo>
                    <a:pt x="0" y="22"/>
                  </a:lnTo>
                  <a:cubicBezTo>
                    <a:pt x="470" y="791"/>
                    <a:pt x="877" y="1603"/>
                    <a:pt x="1219" y="2437"/>
                  </a:cubicBezTo>
                  <a:cubicBezTo>
                    <a:pt x="1390" y="2843"/>
                    <a:pt x="1518" y="3292"/>
                    <a:pt x="1710" y="3698"/>
                  </a:cubicBezTo>
                  <a:cubicBezTo>
                    <a:pt x="1903" y="4104"/>
                    <a:pt x="2095" y="4510"/>
                    <a:pt x="2373" y="4895"/>
                  </a:cubicBezTo>
                  <a:lnTo>
                    <a:pt x="2415" y="4873"/>
                  </a:lnTo>
                  <a:cubicBezTo>
                    <a:pt x="2351" y="4382"/>
                    <a:pt x="2223" y="3933"/>
                    <a:pt x="2074" y="3506"/>
                  </a:cubicBezTo>
                  <a:cubicBezTo>
                    <a:pt x="1924" y="3057"/>
                    <a:pt x="1710" y="2651"/>
                    <a:pt x="1496" y="2244"/>
                  </a:cubicBezTo>
                  <a:cubicBezTo>
                    <a:pt x="1090" y="1432"/>
                    <a:pt x="599" y="663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 flipH="1">
              <a:off x="3139588" y="4859875"/>
              <a:ext cx="52850" cy="155325"/>
            </a:xfrm>
            <a:custGeom>
              <a:avLst/>
              <a:gdLst/>
              <a:ahLst/>
              <a:cxnLst/>
              <a:rect l="l" t="t" r="r" b="b"/>
              <a:pathLst>
                <a:path w="2114" h="6213" extrusionOk="0">
                  <a:moveTo>
                    <a:pt x="266" y="1"/>
                  </a:moveTo>
                  <a:cubicBezTo>
                    <a:pt x="129" y="1"/>
                    <a:pt x="0" y="135"/>
                    <a:pt x="83" y="313"/>
                  </a:cubicBezTo>
                  <a:cubicBezTo>
                    <a:pt x="118" y="402"/>
                    <a:pt x="198" y="447"/>
                    <a:pt x="274" y="447"/>
                  </a:cubicBezTo>
                  <a:cubicBezTo>
                    <a:pt x="289" y="447"/>
                    <a:pt x="303" y="445"/>
                    <a:pt x="318" y="442"/>
                  </a:cubicBezTo>
                  <a:cubicBezTo>
                    <a:pt x="660" y="1339"/>
                    <a:pt x="1002" y="2237"/>
                    <a:pt x="1279" y="3156"/>
                  </a:cubicBezTo>
                  <a:cubicBezTo>
                    <a:pt x="1408" y="3669"/>
                    <a:pt x="1493" y="4182"/>
                    <a:pt x="1621" y="4674"/>
                  </a:cubicBezTo>
                  <a:lnTo>
                    <a:pt x="1963" y="6213"/>
                  </a:lnTo>
                  <a:lnTo>
                    <a:pt x="2006" y="6213"/>
                  </a:lnTo>
                  <a:cubicBezTo>
                    <a:pt x="2113" y="5678"/>
                    <a:pt x="2092" y="5123"/>
                    <a:pt x="2006" y="4567"/>
                  </a:cubicBezTo>
                  <a:cubicBezTo>
                    <a:pt x="1942" y="4032"/>
                    <a:pt x="1750" y="3519"/>
                    <a:pt x="1579" y="3028"/>
                  </a:cubicBezTo>
                  <a:cubicBezTo>
                    <a:pt x="1237" y="2109"/>
                    <a:pt x="809" y="1254"/>
                    <a:pt x="382" y="420"/>
                  </a:cubicBezTo>
                  <a:cubicBezTo>
                    <a:pt x="467" y="356"/>
                    <a:pt x="510" y="271"/>
                    <a:pt x="467" y="142"/>
                  </a:cubicBezTo>
                  <a:cubicBezTo>
                    <a:pt x="421" y="43"/>
                    <a:pt x="342" y="1"/>
                    <a:pt x="2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 flipH="1">
              <a:off x="3103263" y="4757300"/>
              <a:ext cx="88850" cy="263250"/>
            </a:xfrm>
            <a:custGeom>
              <a:avLst/>
              <a:gdLst/>
              <a:ahLst/>
              <a:cxnLst/>
              <a:rect l="l" t="t" r="r" b="b"/>
              <a:pathLst>
                <a:path w="3554" h="10530" extrusionOk="0">
                  <a:moveTo>
                    <a:pt x="258" y="0"/>
                  </a:moveTo>
                  <a:cubicBezTo>
                    <a:pt x="126" y="0"/>
                    <a:pt x="1" y="134"/>
                    <a:pt x="70" y="313"/>
                  </a:cubicBezTo>
                  <a:cubicBezTo>
                    <a:pt x="114" y="402"/>
                    <a:pt x="190" y="439"/>
                    <a:pt x="268" y="439"/>
                  </a:cubicBezTo>
                  <a:cubicBezTo>
                    <a:pt x="302" y="439"/>
                    <a:pt x="336" y="432"/>
                    <a:pt x="369" y="419"/>
                  </a:cubicBezTo>
                  <a:cubicBezTo>
                    <a:pt x="1245" y="1851"/>
                    <a:pt x="1865" y="3497"/>
                    <a:pt x="2121" y="5207"/>
                  </a:cubicBezTo>
                  <a:cubicBezTo>
                    <a:pt x="2186" y="5656"/>
                    <a:pt x="2207" y="6105"/>
                    <a:pt x="2271" y="6575"/>
                  </a:cubicBezTo>
                  <a:cubicBezTo>
                    <a:pt x="2335" y="7024"/>
                    <a:pt x="2442" y="7473"/>
                    <a:pt x="2570" y="7922"/>
                  </a:cubicBezTo>
                  <a:cubicBezTo>
                    <a:pt x="2848" y="8777"/>
                    <a:pt x="3083" y="9738"/>
                    <a:pt x="3468" y="10529"/>
                  </a:cubicBezTo>
                  <a:lnTo>
                    <a:pt x="3554" y="10316"/>
                  </a:lnTo>
                  <a:cubicBezTo>
                    <a:pt x="3361" y="9418"/>
                    <a:pt x="3169" y="8627"/>
                    <a:pt x="2976" y="7772"/>
                  </a:cubicBezTo>
                  <a:cubicBezTo>
                    <a:pt x="2848" y="7323"/>
                    <a:pt x="2763" y="6896"/>
                    <a:pt x="2677" y="6468"/>
                  </a:cubicBezTo>
                  <a:cubicBezTo>
                    <a:pt x="2592" y="6062"/>
                    <a:pt x="2528" y="5592"/>
                    <a:pt x="2442" y="5143"/>
                  </a:cubicBezTo>
                  <a:cubicBezTo>
                    <a:pt x="2271" y="4224"/>
                    <a:pt x="1993" y="3348"/>
                    <a:pt x="1630" y="2535"/>
                  </a:cubicBezTo>
                  <a:cubicBezTo>
                    <a:pt x="1288" y="1766"/>
                    <a:pt x="882" y="1061"/>
                    <a:pt x="412" y="398"/>
                  </a:cubicBezTo>
                  <a:cubicBezTo>
                    <a:pt x="476" y="334"/>
                    <a:pt x="518" y="248"/>
                    <a:pt x="454" y="142"/>
                  </a:cubicBezTo>
                  <a:cubicBezTo>
                    <a:pt x="408" y="42"/>
                    <a:pt x="332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 flipH="1">
              <a:off x="3117163" y="4811800"/>
              <a:ext cx="63000" cy="216225"/>
            </a:xfrm>
            <a:custGeom>
              <a:avLst/>
              <a:gdLst/>
              <a:ahLst/>
              <a:cxnLst/>
              <a:rect l="l" t="t" r="r" b="b"/>
              <a:pathLst>
                <a:path w="2520" h="8649" extrusionOk="0">
                  <a:moveTo>
                    <a:pt x="261" y="0"/>
                  </a:moveTo>
                  <a:cubicBezTo>
                    <a:pt x="130" y="0"/>
                    <a:pt x="1" y="134"/>
                    <a:pt x="83" y="313"/>
                  </a:cubicBezTo>
                  <a:cubicBezTo>
                    <a:pt x="125" y="410"/>
                    <a:pt x="194" y="444"/>
                    <a:pt x="261" y="444"/>
                  </a:cubicBezTo>
                  <a:cubicBezTo>
                    <a:pt x="296" y="444"/>
                    <a:pt x="331" y="434"/>
                    <a:pt x="361" y="420"/>
                  </a:cubicBezTo>
                  <a:cubicBezTo>
                    <a:pt x="746" y="933"/>
                    <a:pt x="1045" y="1510"/>
                    <a:pt x="1237" y="2129"/>
                  </a:cubicBezTo>
                  <a:cubicBezTo>
                    <a:pt x="1494" y="2813"/>
                    <a:pt x="1601" y="3540"/>
                    <a:pt x="1601" y="4267"/>
                  </a:cubicBezTo>
                  <a:cubicBezTo>
                    <a:pt x="1622" y="4630"/>
                    <a:pt x="1579" y="4994"/>
                    <a:pt x="1579" y="5400"/>
                  </a:cubicBezTo>
                  <a:cubicBezTo>
                    <a:pt x="1601" y="5784"/>
                    <a:pt x="1643" y="6169"/>
                    <a:pt x="1729" y="6533"/>
                  </a:cubicBezTo>
                  <a:cubicBezTo>
                    <a:pt x="1900" y="7281"/>
                    <a:pt x="2156" y="7965"/>
                    <a:pt x="2477" y="8649"/>
                  </a:cubicBezTo>
                  <a:lnTo>
                    <a:pt x="2520" y="8627"/>
                  </a:lnTo>
                  <a:cubicBezTo>
                    <a:pt x="2413" y="7879"/>
                    <a:pt x="2221" y="7152"/>
                    <a:pt x="2135" y="6426"/>
                  </a:cubicBezTo>
                  <a:cubicBezTo>
                    <a:pt x="2071" y="6084"/>
                    <a:pt x="2028" y="5720"/>
                    <a:pt x="1985" y="5357"/>
                  </a:cubicBezTo>
                  <a:cubicBezTo>
                    <a:pt x="1964" y="5015"/>
                    <a:pt x="1964" y="4630"/>
                    <a:pt x="1943" y="4246"/>
                  </a:cubicBezTo>
                  <a:cubicBezTo>
                    <a:pt x="1879" y="3476"/>
                    <a:pt x="1729" y="2707"/>
                    <a:pt x="1430" y="2023"/>
                  </a:cubicBezTo>
                  <a:cubicBezTo>
                    <a:pt x="1173" y="1403"/>
                    <a:pt x="831" y="868"/>
                    <a:pt x="425" y="377"/>
                  </a:cubicBezTo>
                  <a:cubicBezTo>
                    <a:pt x="468" y="334"/>
                    <a:pt x="511" y="249"/>
                    <a:pt x="447" y="142"/>
                  </a:cubicBezTo>
                  <a:cubicBezTo>
                    <a:pt x="408" y="42"/>
                    <a:pt x="334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 flipH="1">
              <a:off x="3149213" y="4885325"/>
              <a:ext cx="37975" cy="123475"/>
            </a:xfrm>
            <a:custGeom>
              <a:avLst/>
              <a:gdLst/>
              <a:ahLst/>
              <a:cxnLst/>
              <a:rect l="l" t="t" r="r" b="b"/>
              <a:pathLst>
                <a:path w="1519" h="4939" extrusionOk="0">
                  <a:moveTo>
                    <a:pt x="22" y="1"/>
                  </a:moveTo>
                  <a:cubicBezTo>
                    <a:pt x="1" y="450"/>
                    <a:pt x="44" y="877"/>
                    <a:pt x="108" y="1326"/>
                  </a:cubicBezTo>
                  <a:cubicBezTo>
                    <a:pt x="193" y="1753"/>
                    <a:pt x="321" y="2181"/>
                    <a:pt x="450" y="2608"/>
                  </a:cubicBezTo>
                  <a:cubicBezTo>
                    <a:pt x="578" y="3014"/>
                    <a:pt x="706" y="3442"/>
                    <a:pt x="877" y="3827"/>
                  </a:cubicBezTo>
                  <a:cubicBezTo>
                    <a:pt x="1069" y="4190"/>
                    <a:pt x="1240" y="4575"/>
                    <a:pt x="1476" y="4938"/>
                  </a:cubicBezTo>
                  <a:lnTo>
                    <a:pt x="1518" y="4917"/>
                  </a:lnTo>
                  <a:cubicBezTo>
                    <a:pt x="1497" y="4468"/>
                    <a:pt x="1390" y="4040"/>
                    <a:pt x="1262" y="3613"/>
                  </a:cubicBezTo>
                  <a:cubicBezTo>
                    <a:pt x="1134" y="3207"/>
                    <a:pt x="920" y="2843"/>
                    <a:pt x="749" y="2437"/>
                  </a:cubicBezTo>
                  <a:cubicBezTo>
                    <a:pt x="407" y="1668"/>
                    <a:pt x="150" y="877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 flipH="1">
              <a:off x="3158838" y="4874150"/>
              <a:ext cx="93675" cy="148525"/>
            </a:xfrm>
            <a:custGeom>
              <a:avLst/>
              <a:gdLst/>
              <a:ahLst/>
              <a:cxnLst/>
              <a:rect l="l" t="t" r="r" b="b"/>
              <a:pathLst>
                <a:path w="3747" h="5941" extrusionOk="0">
                  <a:moveTo>
                    <a:pt x="275" y="0"/>
                  </a:moveTo>
                  <a:cubicBezTo>
                    <a:pt x="140" y="0"/>
                    <a:pt x="1" y="131"/>
                    <a:pt x="70" y="298"/>
                  </a:cubicBezTo>
                  <a:cubicBezTo>
                    <a:pt x="134" y="405"/>
                    <a:pt x="220" y="448"/>
                    <a:pt x="305" y="448"/>
                  </a:cubicBezTo>
                  <a:cubicBezTo>
                    <a:pt x="348" y="1003"/>
                    <a:pt x="476" y="1581"/>
                    <a:pt x="669" y="2093"/>
                  </a:cubicBezTo>
                  <a:cubicBezTo>
                    <a:pt x="882" y="2649"/>
                    <a:pt x="1160" y="3141"/>
                    <a:pt x="1481" y="3611"/>
                  </a:cubicBezTo>
                  <a:cubicBezTo>
                    <a:pt x="1780" y="4081"/>
                    <a:pt x="2101" y="4552"/>
                    <a:pt x="2486" y="4936"/>
                  </a:cubicBezTo>
                  <a:cubicBezTo>
                    <a:pt x="2870" y="5321"/>
                    <a:pt x="3276" y="5663"/>
                    <a:pt x="3725" y="5941"/>
                  </a:cubicBezTo>
                  <a:lnTo>
                    <a:pt x="3747" y="5919"/>
                  </a:lnTo>
                  <a:cubicBezTo>
                    <a:pt x="3447" y="5428"/>
                    <a:pt x="3105" y="5000"/>
                    <a:pt x="2763" y="4573"/>
                  </a:cubicBezTo>
                  <a:cubicBezTo>
                    <a:pt x="2443" y="4167"/>
                    <a:pt x="2058" y="3803"/>
                    <a:pt x="1716" y="3376"/>
                  </a:cubicBezTo>
                  <a:cubicBezTo>
                    <a:pt x="1096" y="2542"/>
                    <a:pt x="541" y="1559"/>
                    <a:pt x="348" y="426"/>
                  </a:cubicBezTo>
                  <a:cubicBezTo>
                    <a:pt x="455" y="384"/>
                    <a:pt x="519" y="277"/>
                    <a:pt x="455" y="127"/>
                  </a:cubicBezTo>
                  <a:cubicBezTo>
                    <a:pt x="418" y="38"/>
                    <a:pt x="347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 flipH="1">
              <a:off x="3135313" y="4823275"/>
              <a:ext cx="60200" cy="170025"/>
            </a:xfrm>
            <a:custGeom>
              <a:avLst/>
              <a:gdLst/>
              <a:ahLst/>
              <a:cxnLst/>
              <a:rect l="l" t="t" r="r" b="b"/>
              <a:pathLst>
                <a:path w="2408" h="6801" extrusionOk="0">
                  <a:moveTo>
                    <a:pt x="308" y="0"/>
                  </a:moveTo>
                  <a:cubicBezTo>
                    <a:pt x="283" y="0"/>
                    <a:pt x="255" y="8"/>
                    <a:pt x="227" y="25"/>
                  </a:cubicBezTo>
                  <a:lnTo>
                    <a:pt x="206" y="46"/>
                  </a:lnTo>
                  <a:cubicBezTo>
                    <a:pt x="0" y="177"/>
                    <a:pt x="88" y="519"/>
                    <a:pt x="270" y="519"/>
                  </a:cubicBezTo>
                  <a:cubicBezTo>
                    <a:pt x="297" y="519"/>
                    <a:pt x="325" y="511"/>
                    <a:pt x="355" y="495"/>
                  </a:cubicBezTo>
                  <a:cubicBezTo>
                    <a:pt x="1018" y="1286"/>
                    <a:pt x="1402" y="2354"/>
                    <a:pt x="1638" y="3423"/>
                  </a:cubicBezTo>
                  <a:cubicBezTo>
                    <a:pt x="1744" y="3979"/>
                    <a:pt x="1809" y="4556"/>
                    <a:pt x="1915" y="5112"/>
                  </a:cubicBezTo>
                  <a:cubicBezTo>
                    <a:pt x="2022" y="5667"/>
                    <a:pt x="2151" y="6245"/>
                    <a:pt x="2322" y="6800"/>
                  </a:cubicBezTo>
                  <a:lnTo>
                    <a:pt x="2364" y="6800"/>
                  </a:lnTo>
                  <a:cubicBezTo>
                    <a:pt x="2407" y="6202"/>
                    <a:pt x="2386" y="5603"/>
                    <a:pt x="2322" y="5026"/>
                  </a:cubicBezTo>
                  <a:cubicBezTo>
                    <a:pt x="2257" y="4428"/>
                    <a:pt x="2108" y="3872"/>
                    <a:pt x="1937" y="3316"/>
                  </a:cubicBezTo>
                  <a:cubicBezTo>
                    <a:pt x="1787" y="2739"/>
                    <a:pt x="1573" y="2205"/>
                    <a:pt x="1317" y="1692"/>
                  </a:cubicBezTo>
                  <a:cubicBezTo>
                    <a:pt x="1061" y="1222"/>
                    <a:pt x="761" y="794"/>
                    <a:pt x="398" y="452"/>
                  </a:cubicBezTo>
                  <a:cubicBezTo>
                    <a:pt x="565" y="322"/>
                    <a:pt x="474" y="0"/>
                    <a:pt x="3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 flipH="1">
              <a:off x="3140663" y="4914725"/>
              <a:ext cx="164600" cy="117575"/>
            </a:xfrm>
            <a:custGeom>
              <a:avLst/>
              <a:gdLst/>
              <a:ahLst/>
              <a:cxnLst/>
              <a:rect l="l" t="t" r="r" b="b"/>
              <a:pathLst>
                <a:path w="6584" h="4703" extrusionOk="0">
                  <a:moveTo>
                    <a:pt x="43" y="0"/>
                  </a:moveTo>
                  <a:lnTo>
                    <a:pt x="0" y="22"/>
                  </a:lnTo>
                  <a:cubicBezTo>
                    <a:pt x="43" y="406"/>
                    <a:pt x="214" y="770"/>
                    <a:pt x="428" y="1069"/>
                  </a:cubicBezTo>
                  <a:cubicBezTo>
                    <a:pt x="641" y="1390"/>
                    <a:pt x="898" y="1646"/>
                    <a:pt x="1154" y="1903"/>
                  </a:cubicBezTo>
                  <a:cubicBezTo>
                    <a:pt x="1689" y="2373"/>
                    <a:pt x="2266" y="2779"/>
                    <a:pt x="2843" y="3142"/>
                  </a:cubicBezTo>
                  <a:cubicBezTo>
                    <a:pt x="3142" y="3313"/>
                    <a:pt x="3441" y="3506"/>
                    <a:pt x="3741" y="3655"/>
                  </a:cubicBezTo>
                  <a:cubicBezTo>
                    <a:pt x="4061" y="3826"/>
                    <a:pt x="4382" y="3933"/>
                    <a:pt x="4702" y="4040"/>
                  </a:cubicBezTo>
                  <a:cubicBezTo>
                    <a:pt x="5344" y="4232"/>
                    <a:pt x="5963" y="4382"/>
                    <a:pt x="6562" y="4703"/>
                  </a:cubicBezTo>
                  <a:lnTo>
                    <a:pt x="6583" y="4681"/>
                  </a:lnTo>
                  <a:cubicBezTo>
                    <a:pt x="6113" y="4104"/>
                    <a:pt x="5429" y="3826"/>
                    <a:pt x="4809" y="3570"/>
                  </a:cubicBezTo>
                  <a:cubicBezTo>
                    <a:pt x="4510" y="3463"/>
                    <a:pt x="4189" y="3335"/>
                    <a:pt x="3890" y="3228"/>
                  </a:cubicBezTo>
                  <a:cubicBezTo>
                    <a:pt x="3591" y="3100"/>
                    <a:pt x="3292" y="2950"/>
                    <a:pt x="2992" y="2800"/>
                  </a:cubicBezTo>
                  <a:cubicBezTo>
                    <a:pt x="2394" y="2480"/>
                    <a:pt x="1817" y="2138"/>
                    <a:pt x="1261" y="1710"/>
                  </a:cubicBezTo>
                  <a:cubicBezTo>
                    <a:pt x="1005" y="1496"/>
                    <a:pt x="748" y="1261"/>
                    <a:pt x="513" y="983"/>
                  </a:cubicBezTo>
                  <a:cubicBezTo>
                    <a:pt x="299" y="706"/>
                    <a:pt x="107" y="385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 flipH="1">
              <a:off x="3105388" y="4841175"/>
              <a:ext cx="20250" cy="133950"/>
            </a:xfrm>
            <a:custGeom>
              <a:avLst/>
              <a:gdLst/>
              <a:ahLst/>
              <a:cxnLst/>
              <a:rect l="l" t="t" r="r" b="b"/>
              <a:pathLst>
                <a:path w="810" h="5358" extrusionOk="0">
                  <a:moveTo>
                    <a:pt x="266" y="1"/>
                  </a:moveTo>
                  <a:cubicBezTo>
                    <a:pt x="129" y="1"/>
                    <a:pt x="0" y="135"/>
                    <a:pt x="82" y="313"/>
                  </a:cubicBezTo>
                  <a:cubicBezTo>
                    <a:pt x="104" y="356"/>
                    <a:pt x="146" y="399"/>
                    <a:pt x="189" y="420"/>
                  </a:cubicBezTo>
                  <a:cubicBezTo>
                    <a:pt x="125" y="783"/>
                    <a:pt x="168" y="1190"/>
                    <a:pt x="211" y="1574"/>
                  </a:cubicBezTo>
                  <a:cubicBezTo>
                    <a:pt x="275" y="2002"/>
                    <a:pt x="360" y="2408"/>
                    <a:pt x="382" y="2814"/>
                  </a:cubicBezTo>
                  <a:cubicBezTo>
                    <a:pt x="403" y="3242"/>
                    <a:pt x="339" y="3626"/>
                    <a:pt x="317" y="4054"/>
                  </a:cubicBezTo>
                  <a:cubicBezTo>
                    <a:pt x="275" y="4460"/>
                    <a:pt x="232" y="4887"/>
                    <a:pt x="211" y="5336"/>
                  </a:cubicBezTo>
                  <a:lnTo>
                    <a:pt x="253" y="5358"/>
                  </a:lnTo>
                  <a:cubicBezTo>
                    <a:pt x="467" y="4973"/>
                    <a:pt x="617" y="4567"/>
                    <a:pt x="702" y="4139"/>
                  </a:cubicBezTo>
                  <a:cubicBezTo>
                    <a:pt x="809" y="3690"/>
                    <a:pt x="766" y="3220"/>
                    <a:pt x="702" y="2771"/>
                  </a:cubicBezTo>
                  <a:cubicBezTo>
                    <a:pt x="638" y="2322"/>
                    <a:pt x="510" y="1916"/>
                    <a:pt x="403" y="1510"/>
                  </a:cubicBezTo>
                  <a:cubicBezTo>
                    <a:pt x="317" y="1168"/>
                    <a:pt x="232" y="805"/>
                    <a:pt x="253" y="442"/>
                  </a:cubicBezTo>
                  <a:lnTo>
                    <a:pt x="253" y="442"/>
                  </a:lnTo>
                  <a:cubicBezTo>
                    <a:pt x="263" y="443"/>
                    <a:pt x="272" y="444"/>
                    <a:pt x="282" y="444"/>
                  </a:cubicBezTo>
                  <a:cubicBezTo>
                    <a:pt x="405" y="444"/>
                    <a:pt x="546" y="321"/>
                    <a:pt x="467" y="142"/>
                  </a:cubicBezTo>
                  <a:cubicBezTo>
                    <a:pt x="421" y="43"/>
                    <a:pt x="342" y="1"/>
                    <a:pt x="2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 flipH="1">
              <a:off x="3160438" y="4880525"/>
              <a:ext cx="70025" cy="148025"/>
            </a:xfrm>
            <a:custGeom>
              <a:avLst/>
              <a:gdLst/>
              <a:ahLst/>
              <a:cxnLst/>
              <a:rect l="l" t="t" r="r" b="b"/>
              <a:pathLst>
                <a:path w="2801" h="5921" extrusionOk="0">
                  <a:moveTo>
                    <a:pt x="43" y="0"/>
                  </a:moveTo>
                  <a:lnTo>
                    <a:pt x="0" y="43"/>
                  </a:lnTo>
                  <a:cubicBezTo>
                    <a:pt x="407" y="1048"/>
                    <a:pt x="749" y="2095"/>
                    <a:pt x="1155" y="3121"/>
                  </a:cubicBezTo>
                  <a:cubicBezTo>
                    <a:pt x="1347" y="3634"/>
                    <a:pt x="1539" y="4168"/>
                    <a:pt x="1817" y="4638"/>
                  </a:cubicBezTo>
                  <a:cubicBezTo>
                    <a:pt x="2074" y="5109"/>
                    <a:pt x="2394" y="5579"/>
                    <a:pt x="2779" y="5921"/>
                  </a:cubicBezTo>
                  <a:lnTo>
                    <a:pt x="2800" y="5900"/>
                  </a:lnTo>
                  <a:cubicBezTo>
                    <a:pt x="2608" y="5365"/>
                    <a:pt x="2373" y="4895"/>
                    <a:pt x="2159" y="4403"/>
                  </a:cubicBezTo>
                  <a:cubicBezTo>
                    <a:pt x="1946" y="3912"/>
                    <a:pt x="1668" y="3442"/>
                    <a:pt x="1454" y="2950"/>
                  </a:cubicBezTo>
                  <a:cubicBezTo>
                    <a:pt x="984" y="1967"/>
                    <a:pt x="556" y="962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 flipH="1">
              <a:off x="3180638" y="4879375"/>
              <a:ext cx="10375" cy="8725"/>
            </a:xfrm>
            <a:custGeom>
              <a:avLst/>
              <a:gdLst/>
              <a:ahLst/>
              <a:cxnLst/>
              <a:rect l="l" t="t" r="r" b="b"/>
              <a:pathLst>
                <a:path w="415" h="349" extrusionOk="0">
                  <a:moveTo>
                    <a:pt x="199" y="1"/>
                  </a:moveTo>
                  <a:cubicBezTo>
                    <a:pt x="97" y="1"/>
                    <a:pt x="0" y="102"/>
                    <a:pt x="68" y="239"/>
                  </a:cubicBezTo>
                  <a:cubicBezTo>
                    <a:pt x="99" y="316"/>
                    <a:pt x="158" y="349"/>
                    <a:pt x="216" y="349"/>
                  </a:cubicBezTo>
                  <a:cubicBezTo>
                    <a:pt x="317" y="349"/>
                    <a:pt x="414" y="247"/>
                    <a:pt x="346" y="110"/>
                  </a:cubicBezTo>
                  <a:cubicBezTo>
                    <a:pt x="315" y="33"/>
                    <a:pt x="256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 flipH="1">
              <a:off x="3212113" y="4885175"/>
              <a:ext cx="9425" cy="10500"/>
            </a:xfrm>
            <a:custGeom>
              <a:avLst/>
              <a:gdLst/>
              <a:ahLst/>
              <a:cxnLst/>
              <a:rect l="l" t="t" r="r" b="b"/>
              <a:pathLst>
                <a:path w="377" h="420" extrusionOk="0">
                  <a:moveTo>
                    <a:pt x="169" y="0"/>
                  </a:moveTo>
                  <a:cubicBezTo>
                    <a:pt x="118" y="0"/>
                    <a:pt x="72" y="33"/>
                    <a:pt x="50" y="114"/>
                  </a:cubicBezTo>
                  <a:lnTo>
                    <a:pt x="28" y="156"/>
                  </a:lnTo>
                  <a:cubicBezTo>
                    <a:pt x="0" y="297"/>
                    <a:pt x="120" y="419"/>
                    <a:pt x="218" y="419"/>
                  </a:cubicBezTo>
                  <a:cubicBezTo>
                    <a:pt x="268" y="419"/>
                    <a:pt x="313" y="386"/>
                    <a:pt x="327" y="306"/>
                  </a:cubicBezTo>
                  <a:lnTo>
                    <a:pt x="349" y="263"/>
                  </a:lnTo>
                  <a:cubicBezTo>
                    <a:pt x="377" y="122"/>
                    <a:pt x="266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 flipH="1">
              <a:off x="3224463" y="4873800"/>
              <a:ext cx="11450" cy="9200"/>
            </a:xfrm>
            <a:custGeom>
              <a:avLst/>
              <a:gdLst/>
              <a:ahLst/>
              <a:cxnLst/>
              <a:rect l="l" t="t" r="r" b="b"/>
              <a:pathLst>
                <a:path w="458" h="368" extrusionOk="0">
                  <a:moveTo>
                    <a:pt x="221" y="0"/>
                  </a:moveTo>
                  <a:cubicBezTo>
                    <a:pt x="107" y="0"/>
                    <a:pt x="0" y="111"/>
                    <a:pt x="69" y="248"/>
                  </a:cubicBezTo>
                  <a:cubicBezTo>
                    <a:pt x="107" y="332"/>
                    <a:pt x="173" y="367"/>
                    <a:pt x="237" y="367"/>
                  </a:cubicBezTo>
                  <a:cubicBezTo>
                    <a:pt x="351" y="367"/>
                    <a:pt x="458" y="257"/>
                    <a:pt x="389" y="120"/>
                  </a:cubicBezTo>
                  <a:cubicBezTo>
                    <a:pt x="351" y="35"/>
                    <a:pt x="285" y="0"/>
                    <a:pt x="2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 flipH="1">
              <a:off x="3275738" y="4872575"/>
              <a:ext cx="11525" cy="10150"/>
            </a:xfrm>
            <a:custGeom>
              <a:avLst/>
              <a:gdLst/>
              <a:ahLst/>
              <a:cxnLst/>
              <a:rect l="l" t="t" r="r" b="b"/>
              <a:pathLst>
                <a:path w="461" h="406" extrusionOk="0">
                  <a:moveTo>
                    <a:pt x="232" y="1"/>
                  </a:moveTo>
                  <a:cubicBezTo>
                    <a:pt x="115" y="1"/>
                    <a:pt x="1" y="114"/>
                    <a:pt x="71" y="254"/>
                  </a:cubicBezTo>
                  <a:lnTo>
                    <a:pt x="71" y="297"/>
                  </a:lnTo>
                  <a:cubicBezTo>
                    <a:pt x="109" y="373"/>
                    <a:pt x="174" y="406"/>
                    <a:pt x="237" y="406"/>
                  </a:cubicBezTo>
                  <a:cubicBezTo>
                    <a:pt x="352" y="406"/>
                    <a:pt x="460" y="299"/>
                    <a:pt x="392" y="147"/>
                  </a:cubicBezTo>
                  <a:lnTo>
                    <a:pt x="392" y="105"/>
                  </a:lnTo>
                  <a:cubicBezTo>
                    <a:pt x="355" y="31"/>
                    <a:pt x="293" y="1"/>
                    <a:pt x="2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 flipH="1">
              <a:off x="3298713" y="4907200"/>
              <a:ext cx="11150" cy="9425"/>
            </a:xfrm>
            <a:custGeom>
              <a:avLst/>
              <a:gdLst/>
              <a:ahLst/>
              <a:cxnLst/>
              <a:rect l="l" t="t" r="r" b="b"/>
              <a:pathLst>
                <a:path w="446" h="377" extrusionOk="0">
                  <a:moveTo>
                    <a:pt x="225" y="0"/>
                  </a:moveTo>
                  <a:cubicBezTo>
                    <a:pt x="114" y="0"/>
                    <a:pt x="1" y="107"/>
                    <a:pt x="56" y="259"/>
                  </a:cubicBezTo>
                  <a:cubicBezTo>
                    <a:pt x="94" y="342"/>
                    <a:pt x="158" y="377"/>
                    <a:pt x="221" y="377"/>
                  </a:cubicBezTo>
                  <a:cubicBezTo>
                    <a:pt x="336" y="377"/>
                    <a:pt x="445" y="261"/>
                    <a:pt x="376" y="109"/>
                  </a:cubicBezTo>
                  <a:cubicBezTo>
                    <a:pt x="346" y="33"/>
                    <a:pt x="286" y="0"/>
                    <a:pt x="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 flipH="1">
              <a:off x="2931213" y="4758950"/>
              <a:ext cx="278350" cy="346975"/>
            </a:xfrm>
            <a:custGeom>
              <a:avLst/>
              <a:gdLst/>
              <a:ahLst/>
              <a:cxnLst/>
              <a:rect l="l" t="t" r="r" b="b"/>
              <a:pathLst>
                <a:path w="11134" h="13879" extrusionOk="0">
                  <a:moveTo>
                    <a:pt x="8871" y="1"/>
                  </a:moveTo>
                  <a:cubicBezTo>
                    <a:pt x="7164" y="1"/>
                    <a:pt x="6095" y="4607"/>
                    <a:pt x="5619" y="5825"/>
                  </a:cubicBezTo>
                  <a:cubicBezTo>
                    <a:pt x="5085" y="7214"/>
                    <a:pt x="4529" y="8647"/>
                    <a:pt x="3589" y="9737"/>
                  </a:cubicBezTo>
                  <a:cubicBezTo>
                    <a:pt x="2862" y="10570"/>
                    <a:pt x="1131" y="10869"/>
                    <a:pt x="682" y="11895"/>
                  </a:cubicBezTo>
                  <a:cubicBezTo>
                    <a:pt x="0" y="13402"/>
                    <a:pt x="1199" y="13879"/>
                    <a:pt x="2563" y="13879"/>
                  </a:cubicBezTo>
                  <a:cubicBezTo>
                    <a:pt x="3637" y="13879"/>
                    <a:pt x="4814" y="13583"/>
                    <a:pt x="5256" y="13263"/>
                  </a:cubicBezTo>
                  <a:cubicBezTo>
                    <a:pt x="7436" y="11660"/>
                    <a:pt x="8655" y="8775"/>
                    <a:pt x="9638" y="6124"/>
                  </a:cubicBezTo>
                  <a:cubicBezTo>
                    <a:pt x="10172" y="4692"/>
                    <a:pt x="11134" y="1294"/>
                    <a:pt x="9531" y="225"/>
                  </a:cubicBezTo>
                  <a:cubicBezTo>
                    <a:pt x="9301" y="70"/>
                    <a:pt x="9081" y="1"/>
                    <a:pt x="88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142275" y="3510463"/>
              <a:ext cx="65225" cy="117025"/>
            </a:xfrm>
            <a:custGeom>
              <a:avLst/>
              <a:gdLst/>
              <a:ahLst/>
              <a:cxnLst/>
              <a:rect l="l" t="t" r="r" b="b"/>
              <a:pathLst>
                <a:path w="2609" h="4681" extrusionOk="0">
                  <a:moveTo>
                    <a:pt x="1219" y="0"/>
                  </a:moveTo>
                  <a:cubicBezTo>
                    <a:pt x="898" y="321"/>
                    <a:pt x="492" y="1026"/>
                    <a:pt x="278" y="1475"/>
                  </a:cubicBezTo>
                  <a:cubicBezTo>
                    <a:pt x="1" y="2095"/>
                    <a:pt x="1" y="2672"/>
                    <a:pt x="278" y="3270"/>
                  </a:cubicBezTo>
                  <a:cubicBezTo>
                    <a:pt x="749" y="4339"/>
                    <a:pt x="1668" y="4489"/>
                    <a:pt x="2608" y="4681"/>
                  </a:cubicBezTo>
                  <a:cubicBezTo>
                    <a:pt x="2117" y="3805"/>
                    <a:pt x="1240" y="3334"/>
                    <a:pt x="920" y="2287"/>
                  </a:cubicBezTo>
                  <a:cubicBezTo>
                    <a:pt x="749" y="1710"/>
                    <a:pt x="749" y="449"/>
                    <a:pt x="1304" y="171"/>
                  </a:cubicBezTo>
                  <a:lnTo>
                    <a:pt x="121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247550" y="3408163"/>
              <a:ext cx="1341250" cy="779275"/>
            </a:xfrm>
            <a:custGeom>
              <a:avLst/>
              <a:gdLst/>
              <a:ahLst/>
              <a:cxnLst/>
              <a:rect l="l" t="t" r="r" b="b"/>
              <a:pathLst>
                <a:path w="53650" h="31171" extrusionOk="0">
                  <a:moveTo>
                    <a:pt x="3014" y="1848"/>
                  </a:moveTo>
                  <a:lnTo>
                    <a:pt x="3014" y="1848"/>
                  </a:lnTo>
                  <a:cubicBezTo>
                    <a:pt x="3277" y="2006"/>
                    <a:pt x="3438" y="2073"/>
                    <a:pt x="3524" y="2073"/>
                  </a:cubicBezTo>
                  <a:cubicBezTo>
                    <a:pt x="3569" y="2073"/>
                    <a:pt x="3593" y="2054"/>
                    <a:pt x="3600" y="2021"/>
                  </a:cubicBezTo>
                  <a:lnTo>
                    <a:pt x="3600" y="2021"/>
                  </a:lnTo>
                  <a:cubicBezTo>
                    <a:pt x="3405" y="1969"/>
                    <a:pt x="3209" y="1912"/>
                    <a:pt x="3014" y="1848"/>
                  </a:cubicBezTo>
                  <a:close/>
                  <a:moveTo>
                    <a:pt x="107" y="1"/>
                  </a:moveTo>
                  <a:cubicBezTo>
                    <a:pt x="67" y="1"/>
                    <a:pt x="31" y="4"/>
                    <a:pt x="0" y="10"/>
                  </a:cubicBezTo>
                  <a:lnTo>
                    <a:pt x="235" y="138"/>
                  </a:lnTo>
                  <a:lnTo>
                    <a:pt x="470" y="245"/>
                  </a:lnTo>
                  <a:cubicBezTo>
                    <a:pt x="535" y="287"/>
                    <a:pt x="599" y="330"/>
                    <a:pt x="663" y="373"/>
                  </a:cubicBezTo>
                  <a:cubicBezTo>
                    <a:pt x="812" y="458"/>
                    <a:pt x="941" y="544"/>
                    <a:pt x="1069" y="651"/>
                  </a:cubicBezTo>
                  <a:cubicBezTo>
                    <a:pt x="1347" y="865"/>
                    <a:pt x="1625" y="1100"/>
                    <a:pt x="1945" y="1313"/>
                  </a:cubicBezTo>
                  <a:cubicBezTo>
                    <a:pt x="2116" y="1420"/>
                    <a:pt x="2266" y="1527"/>
                    <a:pt x="2480" y="1634"/>
                  </a:cubicBezTo>
                  <a:cubicBezTo>
                    <a:pt x="2587" y="1677"/>
                    <a:pt x="2629" y="1698"/>
                    <a:pt x="2758" y="1741"/>
                  </a:cubicBezTo>
                  <a:cubicBezTo>
                    <a:pt x="2843" y="1784"/>
                    <a:pt x="2929" y="1805"/>
                    <a:pt x="3014" y="1848"/>
                  </a:cubicBezTo>
                  <a:cubicBezTo>
                    <a:pt x="3014" y="1848"/>
                    <a:pt x="3269" y="1834"/>
                    <a:pt x="3521" y="1771"/>
                  </a:cubicBezTo>
                  <a:lnTo>
                    <a:pt x="3521" y="1771"/>
                  </a:lnTo>
                  <a:cubicBezTo>
                    <a:pt x="3579" y="1880"/>
                    <a:pt x="3611" y="1969"/>
                    <a:pt x="3600" y="2021"/>
                  </a:cubicBezTo>
                  <a:lnTo>
                    <a:pt x="3600" y="2021"/>
                  </a:lnTo>
                  <a:cubicBezTo>
                    <a:pt x="4836" y="2347"/>
                    <a:pt x="6068" y="2439"/>
                    <a:pt x="7267" y="2532"/>
                  </a:cubicBezTo>
                  <a:cubicBezTo>
                    <a:pt x="7951" y="2596"/>
                    <a:pt x="8657" y="2639"/>
                    <a:pt x="9319" y="2724"/>
                  </a:cubicBezTo>
                  <a:cubicBezTo>
                    <a:pt x="9661" y="2745"/>
                    <a:pt x="10003" y="2810"/>
                    <a:pt x="10324" y="2852"/>
                  </a:cubicBezTo>
                  <a:cubicBezTo>
                    <a:pt x="10645" y="2916"/>
                    <a:pt x="11008" y="3002"/>
                    <a:pt x="11371" y="3045"/>
                  </a:cubicBezTo>
                  <a:cubicBezTo>
                    <a:pt x="12782" y="3280"/>
                    <a:pt x="14150" y="3344"/>
                    <a:pt x="15304" y="3857"/>
                  </a:cubicBezTo>
                  <a:cubicBezTo>
                    <a:pt x="15881" y="4113"/>
                    <a:pt x="16351" y="4477"/>
                    <a:pt x="16864" y="4968"/>
                  </a:cubicBezTo>
                  <a:cubicBezTo>
                    <a:pt x="17377" y="5439"/>
                    <a:pt x="17869" y="5930"/>
                    <a:pt x="18361" y="6465"/>
                  </a:cubicBezTo>
                  <a:cubicBezTo>
                    <a:pt x="19344" y="7491"/>
                    <a:pt x="27466" y="13091"/>
                    <a:pt x="28406" y="14202"/>
                  </a:cubicBezTo>
                  <a:cubicBezTo>
                    <a:pt x="28877" y="14758"/>
                    <a:pt x="29347" y="15313"/>
                    <a:pt x="29796" y="15848"/>
                  </a:cubicBezTo>
                  <a:cubicBezTo>
                    <a:pt x="30245" y="16403"/>
                    <a:pt x="30672" y="16981"/>
                    <a:pt x="31100" y="17558"/>
                  </a:cubicBezTo>
                  <a:cubicBezTo>
                    <a:pt x="31976" y="18733"/>
                    <a:pt x="32831" y="19930"/>
                    <a:pt x="33793" y="21063"/>
                  </a:cubicBezTo>
                  <a:cubicBezTo>
                    <a:pt x="34754" y="22217"/>
                    <a:pt x="35802" y="23307"/>
                    <a:pt x="37042" y="24184"/>
                  </a:cubicBezTo>
                  <a:cubicBezTo>
                    <a:pt x="37362" y="24419"/>
                    <a:pt x="35845" y="25167"/>
                    <a:pt x="36635" y="25295"/>
                  </a:cubicBezTo>
                  <a:cubicBezTo>
                    <a:pt x="36949" y="25480"/>
                    <a:pt x="37169" y="25556"/>
                    <a:pt x="37368" y="25556"/>
                  </a:cubicBezTo>
                  <a:cubicBezTo>
                    <a:pt x="37698" y="25556"/>
                    <a:pt x="37970" y="25348"/>
                    <a:pt x="38516" y="25081"/>
                  </a:cubicBezTo>
                  <a:lnTo>
                    <a:pt x="38751" y="25210"/>
                  </a:lnTo>
                  <a:lnTo>
                    <a:pt x="39008" y="25316"/>
                  </a:lnTo>
                  <a:cubicBezTo>
                    <a:pt x="39649" y="25616"/>
                    <a:pt x="40312" y="25915"/>
                    <a:pt x="40974" y="26171"/>
                  </a:cubicBezTo>
                  <a:cubicBezTo>
                    <a:pt x="42278" y="26727"/>
                    <a:pt x="43582" y="27240"/>
                    <a:pt x="44886" y="27753"/>
                  </a:cubicBezTo>
                  <a:lnTo>
                    <a:pt x="46895" y="28544"/>
                  </a:lnTo>
                  <a:cubicBezTo>
                    <a:pt x="47558" y="28800"/>
                    <a:pt x="50229" y="28779"/>
                    <a:pt x="50849" y="29078"/>
                  </a:cubicBezTo>
                  <a:cubicBezTo>
                    <a:pt x="51469" y="29356"/>
                    <a:pt x="50080" y="29933"/>
                    <a:pt x="50657" y="30232"/>
                  </a:cubicBezTo>
                  <a:cubicBezTo>
                    <a:pt x="50935" y="30403"/>
                    <a:pt x="51213" y="30553"/>
                    <a:pt x="51469" y="30703"/>
                  </a:cubicBezTo>
                  <a:cubicBezTo>
                    <a:pt x="51619" y="30788"/>
                    <a:pt x="51747" y="30874"/>
                    <a:pt x="51854" y="30959"/>
                  </a:cubicBezTo>
                  <a:lnTo>
                    <a:pt x="52025" y="31066"/>
                  </a:lnTo>
                  <a:lnTo>
                    <a:pt x="52132" y="31152"/>
                  </a:lnTo>
                  <a:cubicBezTo>
                    <a:pt x="52146" y="31152"/>
                    <a:pt x="52151" y="31171"/>
                    <a:pt x="52171" y="31171"/>
                  </a:cubicBezTo>
                  <a:cubicBezTo>
                    <a:pt x="52181" y="31171"/>
                    <a:pt x="52196" y="31166"/>
                    <a:pt x="52217" y="31152"/>
                  </a:cubicBezTo>
                  <a:cubicBezTo>
                    <a:pt x="52260" y="31109"/>
                    <a:pt x="52367" y="31002"/>
                    <a:pt x="52495" y="30810"/>
                  </a:cubicBezTo>
                  <a:cubicBezTo>
                    <a:pt x="52837" y="30339"/>
                    <a:pt x="53179" y="29784"/>
                    <a:pt x="53457" y="29228"/>
                  </a:cubicBezTo>
                  <a:cubicBezTo>
                    <a:pt x="53564" y="28993"/>
                    <a:pt x="53606" y="28865"/>
                    <a:pt x="53628" y="28800"/>
                  </a:cubicBezTo>
                  <a:cubicBezTo>
                    <a:pt x="53649" y="28736"/>
                    <a:pt x="53606" y="28736"/>
                    <a:pt x="53585" y="28736"/>
                  </a:cubicBezTo>
                  <a:lnTo>
                    <a:pt x="53478" y="28651"/>
                  </a:lnTo>
                  <a:lnTo>
                    <a:pt x="53200" y="28480"/>
                  </a:lnTo>
                  <a:cubicBezTo>
                    <a:pt x="53029" y="28373"/>
                    <a:pt x="52858" y="28266"/>
                    <a:pt x="52666" y="28181"/>
                  </a:cubicBezTo>
                  <a:cubicBezTo>
                    <a:pt x="52324" y="28010"/>
                    <a:pt x="51961" y="27839"/>
                    <a:pt x="51597" y="27710"/>
                  </a:cubicBezTo>
                  <a:cubicBezTo>
                    <a:pt x="50892" y="27454"/>
                    <a:pt x="50165" y="27283"/>
                    <a:pt x="49481" y="27133"/>
                  </a:cubicBezTo>
                  <a:cubicBezTo>
                    <a:pt x="48071" y="26834"/>
                    <a:pt x="46724" y="26578"/>
                    <a:pt x="45463" y="26065"/>
                  </a:cubicBezTo>
                  <a:cubicBezTo>
                    <a:pt x="44138" y="25552"/>
                    <a:pt x="42834" y="25081"/>
                    <a:pt x="41530" y="24547"/>
                  </a:cubicBezTo>
                  <a:cubicBezTo>
                    <a:pt x="40889" y="24290"/>
                    <a:pt x="40248" y="24034"/>
                    <a:pt x="39628" y="23735"/>
                  </a:cubicBezTo>
                  <a:lnTo>
                    <a:pt x="39393" y="23649"/>
                  </a:lnTo>
                  <a:lnTo>
                    <a:pt x="39158" y="23542"/>
                  </a:lnTo>
                  <a:cubicBezTo>
                    <a:pt x="39029" y="23457"/>
                    <a:pt x="38880" y="23393"/>
                    <a:pt x="38730" y="23307"/>
                  </a:cubicBezTo>
                  <a:cubicBezTo>
                    <a:pt x="38452" y="23158"/>
                    <a:pt x="38174" y="22965"/>
                    <a:pt x="37896" y="22773"/>
                  </a:cubicBezTo>
                  <a:cubicBezTo>
                    <a:pt x="36806" y="22025"/>
                    <a:pt x="35823" y="21042"/>
                    <a:pt x="34904" y="19973"/>
                  </a:cubicBezTo>
                  <a:cubicBezTo>
                    <a:pt x="33985" y="18904"/>
                    <a:pt x="33109" y="17750"/>
                    <a:pt x="32232" y="16574"/>
                  </a:cubicBezTo>
                  <a:cubicBezTo>
                    <a:pt x="31784" y="15997"/>
                    <a:pt x="31335" y="15420"/>
                    <a:pt x="30843" y="14843"/>
                  </a:cubicBezTo>
                  <a:cubicBezTo>
                    <a:pt x="30373" y="14266"/>
                    <a:pt x="29903" y="13732"/>
                    <a:pt x="29432" y="13176"/>
                  </a:cubicBezTo>
                  <a:cubicBezTo>
                    <a:pt x="28471" y="12086"/>
                    <a:pt x="20306" y="6486"/>
                    <a:pt x="19280" y="5439"/>
                  </a:cubicBezTo>
                  <a:cubicBezTo>
                    <a:pt x="18788" y="4904"/>
                    <a:pt x="18254" y="4391"/>
                    <a:pt x="17698" y="3900"/>
                  </a:cubicBezTo>
                  <a:lnTo>
                    <a:pt x="17292" y="3515"/>
                  </a:lnTo>
                  <a:cubicBezTo>
                    <a:pt x="17206" y="3451"/>
                    <a:pt x="17335" y="2981"/>
                    <a:pt x="17228" y="2916"/>
                  </a:cubicBezTo>
                  <a:cubicBezTo>
                    <a:pt x="17142" y="2831"/>
                    <a:pt x="16758" y="2147"/>
                    <a:pt x="16672" y="2083"/>
                  </a:cubicBezTo>
                  <a:cubicBezTo>
                    <a:pt x="16635" y="2055"/>
                    <a:pt x="16599" y="2043"/>
                    <a:pt x="16564" y="2043"/>
                  </a:cubicBezTo>
                  <a:cubicBezTo>
                    <a:pt x="16323" y="2043"/>
                    <a:pt x="16132" y="2613"/>
                    <a:pt x="15856" y="2613"/>
                  </a:cubicBezTo>
                  <a:cubicBezTo>
                    <a:pt x="15830" y="2613"/>
                    <a:pt x="15803" y="2607"/>
                    <a:pt x="15774" y="2596"/>
                  </a:cubicBezTo>
                  <a:cubicBezTo>
                    <a:pt x="15048" y="2275"/>
                    <a:pt x="14321" y="2126"/>
                    <a:pt x="13616" y="2019"/>
                  </a:cubicBezTo>
                  <a:cubicBezTo>
                    <a:pt x="12889" y="1933"/>
                    <a:pt x="12205" y="1869"/>
                    <a:pt x="11542" y="1762"/>
                  </a:cubicBezTo>
                  <a:cubicBezTo>
                    <a:pt x="11200" y="1720"/>
                    <a:pt x="10880" y="1655"/>
                    <a:pt x="10516" y="1591"/>
                  </a:cubicBezTo>
                  <a:cubicBezTo>
                    <a:pt x="10153" y="1527"/>
                    <a:pt x="9790" y="1484"/>
                    <a:pt x="9448" y="1442"/>
                  </a:cubicBezTo>
                  <a:cubicBezTo>
                    <a:pt x="8742" y="1378"/>
                    <a:pt x="8037" y="1335"/>
                    <a:pt x="7332" y="1292"/>
                  </a:cubicBezTo>
                  <a:cubicBezTo>
                    <a:pt x="5964" y="1207"/>
                    <a:pt x="4596" y="1121"/>
                    <a:pt x="3356" y="715"/>
                  </a:cubicBezTo>
                  <a:lnTo>
                    <a:pt x="3356" y="715"/>
                  </a:lnTo>
                  <a:cubicBezTo>
                    <a:pt x="3356" y="715"/>
                    <a:pt x="3356" y="715"/>
                    <a:pt x="3356" y="715"/>
                  </a:cubicBezTo>
                  <a:cubicBezTo>
                    <a:pt x="3270" y="694"/>
                    <a:pt x="3185" y="672"/>
                    <a:pt x="3121" y="629"/>
                  </a:cubicBezTo>
                  <a:cubicBezTo>
                    <a:pt x="3078" y="629"/>
                    <a:pt x="2950" y="565"/>
                    <a:pt x="2907" y="544"/>
                  </a:cubicBezTo>
                  <a:cubicBezTo>
                    <a:pt x="2800" y="501"/>
                    <a:pt x="2651" y="416"/>
                    <a:pt x="2522" y="330"/>
                  </a:cubicBezTo>
                  <a:cubicBezTo>
                    <a:pt x="2514" y="325"/>
                    <a:pt x="2508" y="322"/>
                    <a:pt x="2504" y="322"/>
                  </a:cubicBezTo>
                  <a:cubicBezTo>
                    <a:pt x="2478" y="322"/>
                    <a:pt x="2577" y="454"/>
                    <a:pt x="2724" y="646"/>
                  </a:cubicBezTo>
                  <a:lnTo>
                    <a:pt x="2724" y="646"/>
                  </a:lnTo>
                  <a:cubicBezTo>
                    <a:pt x="1898" y="459"/>
                    <a:pt x="625" y="1"/>
                    <a:pt x="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99225" y="3387563"/>
              <a:ext cx="685600" cy="809775"/>
            </a:xfrm>
            <a:custGeom>
              <a:avLst/>
              <a:gdLst/>
              <a:ahLst/>
              <a:cxnLst/>
              <a:rect l="l" t="t" r="r" b="b"/>
              <a:pathLst>
                <a:path w="27424" h="32391" extrusionOk="0">
                  <a:moveTo>
                    <a:pt x="0" y="0"/>
                  </a:moveTo>
                  <a:cubicBezTo>
                    <a:pt x="407" y="1026"/>
                    <a:pt x="813" y="2052"/>
                    <a:pt x="1197" y="3099"/>
                  </a:cubicBezTo>
                  <a:cubicBezTo>
                    <a:pt x="1454" y="3805"/>
                    <a:pt x="1732" y="4510"/>
                    <a:pt x="1967" y="5173"/>
                  </a:cubicBezTo>
                  <a:cubicBezTo>
                    <a:pt x="2202" y="5856"/>
                    <a:pt x="2437" y="6562"/>
                    <a:pt x="2651" y="7267"/>
                  </a:cubicBezTo>
                  <a:cubicBezTo>
                    <a:pt x="3100" y="8699"/>
                    <a:pt x="10730" y="14620"/>
                    <a:pt x="11265" y="16052"/>
                  </a:cubicBezTo>
                  <a:cubicBezTo>
                    <a:pt x="11799" y="17484"/>
                    <a:pt x="12440" y="18895"/>
                    <a:pt x="13316" y="20198"/>
                  </a:cubicBezTo>
                  <a:cubicBezTo>
                    <a:pt x="13530" y="20519"/>
                    <a:pt x="11863" y="20669"/>
                    <a:pt x="12568" y="21096"/>
                  </a:cubicBezTo>
                  <a:cubicBezTo>
                    <a:pt x="12938" y="21555"/>
                    <a:pt x="13178" y="21664"/>
                    <a:pt x="13511" y="21664"/>
                  </a:cubicBezTo>
                  <a:cubicBezTo>
                    <a:pt x="13737" y="21664"/>
                    <a:pt x="14005" y="21614"/>
                    <a:pt x="14385" y="21588"/>
                  </a:cubicBezTo>
                  <a:lnTo>
                    <a:pt x="14578" y="21780"/>
                  </a:lnTo>
                  <a:lnTo>
                    <a:pt x="14791" y="21994"/>
                  </a:lnTo>
                  <a:cubicBezTo>
                    <a:pt x="15304" y="22528"/>
                    <a:pt x="15817" y="23020"/>
                    <a:pt x="16352" y="23533"/>
                  </a:cubicBezTo>
                  <a:cubicBezTo>
                    <a:pt x="17399" y="24537"/>
                    <a:pt x="18468" y="25499"/>
                    <a:pt x="19515" y="26482"/>
                  </a:cubicBezTo>
                  <a:lnTo>
                    <a:pt x="21161" y="27957"/>
                  </a:lnTo>
                  <a:cubicBezTo>
                    <a:pt x="21695" y="28449"/>
                    <a:pt x="22229" y="28940"/>
                    <a:pt x="22721" y="29453"/>
                  </a:cubicBezTo>
                  <a:cubicBezTo>
                    <a:pt x="23213" y="29945"/>
                    <a:pt x="23683" y="30458"/>
                    <a:pt x="24132" y="30950"/>
                  </a:cubicBezTo>
                  <a:cubicBezTo>
                    <a:pt x="24346" y="31206"/>
                    <a:pt x="24559" y="31463"/>
                    <a:pt x="24752" y="31698"/>
                  </a:cubicBezTo>
                  <a:cubicBezTo>
                    <a:pt x="24858" y="31826"/>
                    <a:pt x="24944" y="31954"/>
                    <a:pt x="25029" y="32082"/>
                  </a:cubicBezTo>
                  <a:lnTo>
                    <a:pt x="25158" y="32253"/>
                  </a:lnTo>
                  <a:lnTo>
                    <a:pt x="25243" y="32360"/>
                  </a:lnTo>
                  <a:cubicBezTo>
                    <a:pt x="25243" y="32375"/>
                    <a:pt x="25243" y="32391"/>
                    <a:pt x="25266" y="32391"/>
                  </a:cubicBezTo>
                  <a:cubicBezTo>
                    <a:pt x="25275" y="32391"/>
                    <a:pt x="25289" y="32388"/>
                    <a:pt x="25307" y="32382"/>
                  </a:cubicBezTo>
                  <a:cubicBezTo>
                    <a:pt x="25371" y="32360"/>
                    <a:pt x="25478" y="32296"/>
                    <a:pt x="25671" y="32168"/>
                  </a:cubicBezTo>
                  <a:cubicBezTo>
                    <a:pt x="26162" y="31847"/>
                    <a:pt x="26654" y="31463"/>
                    <a:pt x="27081" y="31035"/>
                  </a:cubicBezTo>
                  <a:cubicBezTo>
                    <a:pt x="27252" y="30885"/>
                    <a:pt x="27338" y="30779"/>
                    <a:pt x="27381" y="30714"/>
                  </a:cubicBezTo>
                  <a:cubicBezTo>
                    <a:pt x="27423" y="30650"/>
                    <a:pt x="27381" y="30650"/>
                    <a:pt x="27381" y="30629"/>
                  </a:cubicBezTo>
                  <a:lnTo>
                    <a:pt x="27295" y="30522"/>
                  </a:lnTo>
                  <a:lnTo>
                    <a:pt x="27081" y="30244"/>
                  </a:lnTo>
                  <a:cubicBezTo>
                    <a:pt x="26953" y="30095"/>
                    <a:pt x="26825" y="29924"/>
                    <a:pt x="26697" y="29774"/>
                  </a:cubicBezTo>
                  <a:cubicBezTo>
                    <a:pt x="26419" y="29475"/>
                    <a:pt x="26120" y="29197"/>
                    <a:pt x="25842" y="28940"/>
                  </a:cubicBezTo>
                  <a:cubicBezTo>
                    <a:pt x="25243" y="28427"/>
                    <a:pt x="24623" y="28000"/>
                    <a:pt x="24025" y="27594"/>
                  </a:cubicBezTo>
                  <a:cubicBezTo>
                    <a:pt x="22785" y="26782"/>
                    <a:pt x="21631" y="26055"/>
                    <a:pt x="20605" y="25093"/>
                  </a:cubicBezTo>
                  <a:cubicBezTo>
                    <a:pt x="19515" y="24131"/>
                    <a:pt x="18446" y="23191"/>
                    <a:pt x="17399" y="22229"/>
                  </a:cubicBezTo>
                  <a:cubicBezTo>
                    <a:pt x="16886" y="21737"/>
                    <a:pt x="16373" y="21246"/>
                    <a:pt x="15860" y="20754"/>
                  </a:cubicBezTo>
                  <a:lnTo>
                    <a:pt x="15689" y="20562"/>
                  </a:lnTo>
                  <a:lnTo>
                    <a:pt x="15497" y="20369"/>
                  </a:lnTo>
                  <a:cubicBezTo>
                    <a:pt x="15390" y="20263"/>
                    <a:pt x="15283" y="20134"/>
                    <a:pt x="15176" y="20006"/>
                  </a:cubicBezTo>
                  <a:cubicBezTo>
                    <a:pt x="14962" y="19750"/>
                    <a:pt x="14749" y="19472"/>
                    <a:pt x="14556" y="19194"/>
                  </a:cubicBezTo>
                  <a:cubicBezTo>
                    <a:pt x="13765" y="18082"/>
                    <a:pt x="13167" y="16800"/>
                    <a:pt x="12654" y="15453"/>
                  </a:cubicBezTo>
                  <a:cubicBezTo>
                    <a:pt x="12120" y="14085"/>
                    <a:pt x="4468" y="8186"/>
                    <a:pt x="4019" y="6776"/>
                  </a:cubicBezTo>
                  <a:cubicBezTo>
                    <a:pt x="3784" y="6049"/>
                    <a:pt x="3549" y="5344"/>
                    <a:pt x="3292" y="4638"/>
                  </a:cubicBezTo>
                  <a:cubicBezTo>
                    <a:pt x="3014" y="3911"/>
                    <a:pt x="2736" y="3227"/>
                    <a:pt x="2480" y="2544"/>
                  </a:cubicBezTo>
                  <a:cubicBezTo>
                    <a:pt x="2159" y="1753"/>
                    <a:pt x="1860" y="940"/>
                    <a:pt x="1518" y="150"/>
                  </a:cubicBezTo>
                  <a:cubicBezTo>
                    <a:pt x="1026" y="86"/>
                    <a:pt x="513" y="2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2228925" y="4653588"/>
              <a:ext cx="350025" cy="205775"/>
            </a:xfrm>
            <a:custGeom>
              <a:avLst/>
              <a:gdLst/>
              <a:ahLst/>
              <a:cxnLst/>
              <a:rect l="l" t="t" r="r" b="b"/>
              <a:pathLst>
                <a:path w="14001" h="8231" extrusionOk="0">
                  <a:moveTo>
                    <a:pt x="5658" y="0"/>
                  </a:moveTo>
                  <a:cubicBezTo>
                    <a:pt x="4452" y="0"/>
                    <a:pt x="3218" y="134"/>
                    <a:pt x="2266" y="913"/>
                  </a:cubicBezTo>
                  <a:cubicBezTo>
                    <a:pt x="1539" y="1512"/>
                    <a:pt x="599" y="2302"/>
                    <a:pt x="235" y="3200"/>
                  </a:cubicBezTo>
                  <a:cubicBezTo>
                    <a:pt x="0" y="3756"/>
                    <a:pt x="257" y="3756"/>
                    <a:pt x="727" y="4162"/>
                  </a:cubicBezTo>
                  <a:cubicBezTo>
                    <a:pt x="1219" y="4590"/>
                    <a:pt x="1625" y="5102"/>
                    <a:pt x="2116" y="5530"/>
                  </a:cubicBezTo>
                  <a:cubicBezTo>
                    <a:pt x="3249" y="6492"/>
                    <a:pt x="4574" y="7518"/>
                    <a:pt x="6006" y="7945"/>
                  </a:cubicBezTo>
                  <a:cubicBezTo>
                    <a:pt x="6776" y="8173"/>
                    <a:pt x="7545" y="8230"/>
                    <a:pt x="8328" y="8230"/>
                  </a:cubicBezTo>
                  <a:cubicBezTo>
                    <a:pt x="8719" y="8230"/>
                    <a:pt x="9113" y="8216"/>
                    <a:pt x="9512" y="8202"/>
                  </a:cubicBezTo>
                  <a:cubicBezTo>
                    <a:pt x="10409" y="8180"/>
                    <a:pt x="13765" y="8223"/>
                    <a:pt x="13915" y="6941"/>
                  </a:cubicBezTo>
                  <a:cubicBezTo>
                    <a:pt x="14000" y="6043"/>
                    <a:pt x="12910" y="5060"/>
                    <a:pt x="12440" y="4440"/>
                  </a:cubicBezTo>
                  <a:cubicBezTo>
                    <a:pt x="11606" y="3350"/>
                    <a:pt x="11264" y="1790"/>
                    <a:pt x="10153" y="956"/>
                  </a:cubicBezTo>
                  <a:cubicBezTo>
                    <a:pt x="9084" y="122"/>
                    <a:pt x="7802" y="37"/>
                    <a:pt x="6498" y="15"/>
                  </a:cubicBezTo>
                  <a:cubicBezTo>
                    <a:pt x="6222" y="7"/>
                    <a:pt x="5941" y="0"/>
                    <a:pt x="5658" y="0"/>
                  </a:cubicBezTo>
                  <a:close/>
                </a:path>
              </a:pathLst>
            </a:custGeom>
            <a:solidFill>
              <a:srgbClr val="F4D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1602650" y="4301813"/>
              <a:ext cx="68975" cy="34375"/>
            </a:xfrm>
            <a:custGeom>
              <a:avLst/>
              <a:gdLst/>
              <a:ahLst/>
              <a:cxnLst/>
              <a:rect l="l" t="t" r="r" b="b"/>
              <a:pathLst>
                <a:path w="2759" h="1375" extrusionOk="0">
                  <a:moveTo>
                    <a:pt x="65" y="1"/>
                  </a:moveTo>
                  <a:cubicBezTo>
                    <a:pt x="1" y="1"/>
                    <a:pt x="129" y="236"/>
                    <a:pt x="65" y="236"/>
                  </a:cubicBezTo>
                  <a:cubicBezTo>
                    <a:pt x="22" y="236"/>
                    <a:pt x="1" y="257"/>
                    <a:pt x="1" y="300"/>
                  </a:cubicBezTo>
                  <a:cubicBezTo>
                    <a:pt x="1" y="343"/>
                    <a:pt x="22" y="386"/>
                    <a:pt x="65" y="386"/>
                  </a:cubicBezTo>
                  <a:cubicBezTo>
                    <a:pt x="108" y="386"/>
                    <a:pt x="172" y="407"/>
                    <a:pt x="215" y="407"/>
                  </a:cubicBezTo>
                  <a:lnTo>
                    <a:pt x="386" y="450"/>
                  </a:lnTo>
                  <a:cubicBezTo>
                    <a:pt x="493" y="471"/>
                    <a:pt x="599" y="493"/>
                    <a:pt x="706" y="514"/>
                  </a:cubicBezTo>
                  <a:cubicBezTo>
                    <a:pt x="920" y="578"/>
                    <a:pt x="1134" y="642"/>
                    <a:pt x="1347" y="706"/>
                  </a:cubicBezTo>
                  <a:cubicBezTo>
                    <a:pt x="1561" y="792"/>
                    <a:pt x="1775" y="856"/>
                    <a:pt x="1967" y="963"/>
                  </a:cubicBezTo>
                  <a:cubicBezTo>
                    <a:pt x="2074" y="1006"/>
                    <a:pt x="2160" y="1048"/>
                    <a:pt x="2267" y="1112"/>
                  </a:cubicBezTo>
                  <a:cubicBezTo>
                    <a:pt x="2352" y="1177"/>
                    <a:pt x="2438" y="1241"/>
                    <a:pt x="2480" y="1305"/>
                  </a:cubicBezTo>
                  <a:cubicBezTo>
                    <a:pt x="2480" y="1305"/>
                    <a:pt x="2480" y="1326"/>
                    <a:pt x="2502" y="1326"/>
                  </a:cubicBezTo>
                  <a:cubicBezTo>
                    <a:pt x="2523" y="1358"/>
                    <a:pt x="2555" y="1374"/>
                    <a:pt x="2590" y="1374"/>
                  </a:cubicBezTo>
                  <a:cubicBezTo>
                    <a:pt x="2625" y="1374"/>
                    <a:pt x="2662" y="1358"/>
                    <a:pt x="2694" y="1326"/>
                  </a:cubicBezTo>
                  <a:cubicBezTo>
                    <a:pt x="2737" y="1262"/>
                    <a:pt x="2758" y="1155"/>
                    <a:pt x="2694" y="1091"/>
                  </a:cubicBezTo>
                  <a:cubicBezTo>
                    <a:pt x="2587" y="963"/>
                    <a:pt x="2480" y="899"/>
                    <a:pt x="2373" y="835"/>
                  </a:cubicBezTo>
                  <a:cubicBezTo>
                    <a:pt x="2267" y="770"/>
                    <a:pt x="2160" y="728"/>
                    <a:pt x="2053" y="685"/>
                  </a:cubicBezTo>
                  <a:cubicBezTo>
                    <a:pt x="1839" y="599"/>
                    <a:pt x="364" y="44"/>
                    <a:pt x="257" y="22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1602650" y="4309313"/>
              <a:ext cx="68425" cy="26875"/>
            </a:xfrm>
            <a:custGeom>
              <a:avLst/>
              <a:gdLst/>
              <a:ahLst/>
              <a:cxnLst/>
              <a:rect l="l" t="t" r="r" b="b"/>
              <a:pathLst>
                <a:path w="2737" h="1075" extrusionOk="0">
                  <a:moveTo>
                    <a:pt x="1" y="0"/>
                  </a:moveTo>
                  <a:cubicBezTo>
                    <a:pt x="1" y="43"/>
                    <a:pt x="22" y="86"/>
                    <a:pt x="65" y="86"/>
                  </a:cubicBezTo>
                  <a:cubicBezTo>
                    <a:pt x="108" y="86"/>
                    <a:pt x="172" y="107"/>
                    <a:pt x="215" y="107"/>
                  </a:cubicBezTo>
                  <a:lnTo>
                    <a:pt x="386" y="150"/>
                  </a:lnTo>
                  <a:cubicBezTo>
                    <a:pt x="493" y="171"/>
                    <a:pt x="599" y="193"/>
                    <a:pt x="706" y="214"/>
                  </a:cubicBezTo>
                  <a:cubicBezTo>
                    <a:pt x="920" y="278"/>
                    <a:pt x="1134" y="342"/>
                    <a:pt x="1347" y="406"/>
                  </a:cubicBezTo>
                  <a:cubicBezTo>
                    <a:pt x="1561" y="492"/>
                    <a:pt x="1775" y="556"/>
                    <a:pt x="1967" y="663"/>
                  </a:cubicBezTo>
                  <a:cubicBezTo>
                    <a:pt x="2074" y="706"/>
                    <a:pt x="2160" y="748"/>
                    <a:pt x="2267" y="812"/>
                  </a:cubicBezTo>
                  <a:cubicBezTo>
                    <a:pt x="2352" y="877"/>
                    <a:pt x="2438" y="941"/>
                    <a:pt x="2480" y="1005"/>
                  </a:cubicBezTo>
                  <a:cubicBezTo>
                    <a:pt x="2480" y="1005"/>
                    <a:pt x="2480" y="1026"/>
                    <a:pt x="2502" y="1026"/>
                  </a:cubicBezTo>
                  <a:cubicBezTo>
                    <a:pt x="2523" y="1058"/>
                    <a:pt x="2555" y="1074"/>
                    <a:pt x="2590" y="1074"/>
                  </a:cubicBezTo>
                  <a:cubicBezTo>
                    <a:pt x="2625" y="1074"/>
                    <a:pt x="2662" y="1058"/>
                    <a:pt x="2694" y="1026"/>
                  </a:cubicBezTo>
                  <a:cubicBezTo>
                    <a:pt x="2737" y="962"/>
                    <a:pt x="2737" y="877"/>
                    <a:pt x="2715" y="812"/>
                  </a:cubicBezTo>
                  <a:lnTo>
                    <a:pt x="2715" y="812"/>
                  </a:lnTo>
                  <a:cubicBezTo>
                    <a:pt x="2715" y="834"/>
                    <a:pt x="2715" y="834"/>
                    <a:pt x="2694" y="834"/>
                  </a:cubicBezTo>
                  <a:cubicBezTo>
                    <a:pt x="2673" y="866"/>
                    <a:pt x="2641" y="882"/>
                    <a:pt x="2606" y="882"/>
                  </a:cubicBezTo>
                  <a:cubicBezTo>
                    <a:pt x="2571" y="882"/>
                    <a:pt x="2534" y="866"/>
                    <a:pt x="2502" y="834"/>
                  </a:cubicBezTo>
                  <a:cubicBezTo>
                    <a:pt x="2459" y="770"/>
                    <a:pt x="2352" y="684"/>
                    <a:pt x="2267" y="641"/>
                  </a:cubicBezTo>
                  <a:cubicBezTo>
                    <a:pt x="2181" y="599"/>
                    <a:pt x="2096" y="513"/>
                    <a:pt x="1989" y="470"/>
                  </a:cubicBezTo>
                  <a:cubicBezTo>
                    <a:pt x="1796" y="385"/>
                    <a:pt x="1561" y="342"/>
                    <a:pt x="1347" y="278"/>
                  </a:cubicBezTo>
                  <a:cubicBezTo>
                    <a:pt x="1134" y="235"/>
                    <a:pt x="920" y="171"/>
                    <a:pt x="685" y="128"/>
                  </a:cubicBezTo>
                  <a:cubicBezTo>
                    <a:pt x="578" y="107"/>
                    <a:pt x="471" y="86"/>
                    <a:pt x="364" y="64"/>
                  </a:cubicBezTo>
                  <a:lnTo>
                    <a:pt x="215" y="43"/>
                  </a:lnTo>
                  <a:cubicBezTo>
                    <a:pt x="151" y="22"/>
                    <a:pt x="86" y="22"/>
                    <a:pt x="44" y="22"/>
                  </a:cubicBezTo>
                  <a:cubicBezTo>
                    <a:pt x="22" y="22"/>
                    <a:pt x="1" y="22"/>
                    <a:pt x="1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1647000" y="4318213"/>
              <a:ext cx="69500" cy="63975"/>
            </a:xfrm>
            <a:custGeom>
              <a:avLst/>
              <a:gdLst/>
              <a:ahLst/>
              <a:cxnLst/>
              <a:rect l="l" t="t" r="r" b="b"/>
              <a:pathLst>
                <a:path w="2780" h="2559" extrusionOk="0">
                  <a:moveTo>
                    <a:pt x="554" y="0"/>
                  </a:moveTo>
                  <a:cubicBezTo>
                    <a:pt x="511" y="0"/>
                    <a:pt x="469" y="2"/>
                    <a:pt x="428" y="8"/>
                  </a:cubicBezTo>
                  <a:cubicBezTo>
                    <a:pt x="1" y="72"/>
                    <a:pt x="172" y="606"/>
                    <a:pt x="364" y="927"/>
                  </a:cubicBezTo>
                  <a:cubicBezTo>
                    <a:pt x="664" y="1376"/>
                    <a:pt x="1112" y="1568"/>
                    <a:pt x="1433" y="1953"/>
                  </a:cubicBezTo>
                  <a:cubicBezTo>
                    <a:pt x="1583" y="2124"/>
                    <a:pt x="1690" y="2380"/>
                    <a:pt x="1861" y="2508"/>
                  </a:cubicBezTo>
                  <a:cubicBezTo>
                    <a:pt x="1907" y="2543"/>
                    <a:pt x="1946" y="2559"/>
                    <a:pt x="1979" y="2559"/>
                  </a:cubicBezTo>
                  <a:cubicBezTo>
                    <a:pt x="2126" y="2559"/>
                    <a:pt x="2150" y="2252"/>
                    <a:pt x="2202" y="2059"/>
                  </a:cubicBezTo>
                  <a:cubicBezTo>
                    <a:pt x="2309" y="1739"/>
                    <a:pt x="2395" y="1440"/>
                    <a:pt x="2544" y="1162"/>
                  </a:cubicBezTo>
                  <a:cubicBezTo>
                    <a:pt x="2630" y="969"/>
                    <a:pt x="2780" y="756"/>
                    <a:pt x="2780" y="542"/>
                  </a:cubicBezTo>
                  <a:lnTo>
                    <a:pt x="2780" y="542"/>
                  </a:lnTo>
                  <a:cubicBezTo>
                    <a:pt x="2753" y="543"/>
                    <a:pt x="2726" y="544"/>
                    <a:pt x="2700" y="544"/>
                  </a:cubicBezTo>
                  <a:cubicBezTo>
                    <a:pt x="2267" y="544"/>
                    <a:pt x="1921" y="384"/>
                    <a:pt x="1519" y="243"/>
                  </a:cubicBezTo>
                  <a:cubicBezTo>
                    <a:pt x="1236" y="130"/>
                    <a:pt x="871" y="0"/>
                    <a:pt x="554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1649150" y="4321063"/>
              <a:ext cx="67350" cy="61125"/>
            </a:xfrm>
            <a:custGeom>
              <a:avLst/>
              <a:gdLst/>
              <a:ahLst/>
              <a:cxnLst/>
              <a:rect l="l" t="t" r="r" b="b"/>
              <a:pathLst>
                <a:path w="2694" h="2445" extrusionOk="0">
                  <a:moveTo>
                    <a:pt x="129" y="0"/>
                  </a:moveTo>
                  <a:cubicBezTo>
                    <a:pt x="0" y="193"/>
                    <a:pt x="129" y="556"/>
                    <a:pt x="278" y="813"/>
                  </a:cubicBezTo>
                  <a:cubicBezTo>
                    <a:pt x="578" y="1262"/>
                    <a:pt x="1026" y="1454"/>
                    <a:pt x="1347" y="1839"/>
                  </a:cubicBezTo>
                  <a:cubicBezTo>
                    <a:pt x="1497" y="2010"/>
                    <a:pt x="1604" y="2266"/>
                    <a:pt x="1775" y="2394"/>
                  </a:cubicBezTo>
                  <a:cubicBezTo>
                    <a:pt x="1821" y="2429"/>
                    <a:pt x="1860" y="2445"/>
                    <a:pt x="1893" y="2445"/>
                  </a:cubicBezTo>
                  <a:cubicBezTo>
                    <a:pt x="2040" y="2445"/>
                    <a:pt x="2064" y="2138"/>
                    <a:pt x="2116" y="1945"/>
                  </a:cubicBezTo>
                  <a:cubicBezTo>
                    <a:pt x="2223" y="1625"/>
                    <a:pt x="2309" y="1326"/>
                    <a:pt x="2458" y="1048"/>
                  </a:cubicBezTo>
                  <a:cubicBezTo>
                    <a:pt x="2544" y="855"/>
                    <a:pt x="2694" y="642"/>
                    <a:pt x="2694" y="428"/>
                  </a:cubicBezTo>
                  <a:lnTo>
                    <a:pt x="2651" y="428"/>
                  </a:lnTo>
                  <a:cubicBezTo>
                    <a:pt x="2608" y="535"/>
                    <a:pt x="2565" y="620"/>
                    <a:pt x="2523" y="727"/>
                  </a:cubicBezTo>
                  <a:cubicBezTo>
                    <a:pt x="2373" y="1005"/>
                    <a:pt x="2266" y="1304"/>
                    <a:pt x="2181" y="1625"/>
                  </a:cubicBezTo>
                  <a:cubicBezTo>
                    <a:pt x="2111" y="1817"/>
                    <a:pt x="2098" y="2124"/>
                    <a:pt x="1955" y="2124"/>
                  </a:cubicBezTo>
                  <a:cubicBezTo>
                    <a:pt x="1923" y="2124"/>
                    <a:pt x="1885" y="2109"/>
                    <a:pt x="1839" y="2074"/>
                  </a:cubicBezTo>
                  <a:cubicBezTo>
                    <a:pt x="1646" y="1945"/>
                    <a:pt x="1561" y="1668"/>
                    <a:pt x="1411" y="1518"/>
                  </a:cubicBezTo>
                  <a:cubicBezTo>
                    <a:pt x="1069" y="1133"/>
                    <a:pt x="620" y="941"/>
                    <a:pt x="342" y="492"/>
                  </a:cubicBezTo>
                  <a:cubicBezTo>
                    <a:pt x="257" y="342"/>
                    <a:pt x="171" y="171"/>
                    <a:pt x="129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1697775" y="4277313"/>
              <a:ext cx="144825" cy="86525"/>
            </a:xfrm>
            <a:custGeom>
              <a:avLst/>
              <a:gdLst/>
              <a:ahLst/>
              <a:cxnLst/>
              <a:rect l="l" t="t" r="r" b="b"/>
              <a:pathLst>
                <a:path w="5793" h="3461" extrusionOk="0">
                  <a:moveTo>
                    <a:pt x="4392" y="0"/>
                  </a:moveTo>
                  <a:cubicBezTo>
                    <a:pt x="4000" y="0"/>
                    <a:pt x="3591" y="105"/>
                    <a:pt x="3249" y="276"/>
                  </a:cubicBezTo>
                  <a:cubicBezTo>
                    <a:pt x="2651" y="553"/>
                    <a:pt x="2095" y="895"/>
                    <a:pt x="1604" y="1366"/>
                  </a:cubicBezTo>
                  <a:cubicBezTo>
                    <a:pt x="1091" y="1857"/>
                    <a:pt x="150" y="2541"/>
                    <a:pt x="22" y="3332"/>
                  </a:cubicBezTo>
                  <a:lnTo>
                    <a:pt x="2" y="3452"/>
                  </a:lnTo>
                  <a:lnTo>
                    <a:pt x="2" y="3452"/>
                  </a:lnTo>
                  <a:cubicBezTo>
                    <a:pt x="72" y="3052"/>
                    <a:pt x="622" y="2904"/>
                    <a:pt x="941" y="2798"/>
                  </a:cubicBezTo>
                  <a:cubicBezTo>
                    <a:pt x="1411" y="2670"/>
                    <a:pt x="1839" y="2456"/>
                    <a:pt x="2245" y="2157"/>
                  </a:cubicBezTo>
                  <a:cubicBezTo>
                    <a:pt x="3100" y="1579"/>
                    <a:pt x="3891" y="1195"/>
                    <a:pt x="4874" y="917"/>
                  </a:cubicBezTo>
                  <a:cubicBezTo>
                    <a:pt x="5066" y="874"/>
                    <a:pt x="5793" y="724"/>
                    <a:pt x="5686" y="361"/>
                  </a:cubicBezTo>
                  <a:cubicBezTo>
                    <a:pt x="5622" y="169"/>
                    <a:pt x="5130" y="126"/>
                    <a:pt x="4959" y="83"/>
                  </a:cubicBezTo>
                  <a:cubicBezTo>
                    <a:pt x="4781" y="26"/>
                    <a:pt x="4589" y="0"/>
                    <a:pt x="4392" y="0"/>
                  </a:cubicBezTo>
                  <a:close/>
                  <a:moveTo>
                    <a:pt x="2" y="3452"/>
                  </a:moveTo>
                  <a:cubicBezTo>
                    <a:pt x="1" y="3455"/>
                    <a:pt x="1" y="3458"/>
                    <a:pt x="0" y="3460"/>
                  </a:cubicBezTo>
                  <a:lnTo>
                    <a:pt x="2" y="34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1698300" y="4366813"/>
              <a:ext cx="116525" cy="175750"/>
            </a:xfrm>
            <a:custGeom>
              <a:avLst/>
              <a:gdLst/>
              <a:ahLst/>
              <a:cxnLst/>
              <a:rect l="l" t="t" r="r" b="b"/>
              <a:pathLst>
                <a:path w="4661" h="7030" extrusionOk="0">
                  <a:moveTo>
                    <a:pt x="969" y="1"/>
                  </a:moveTo>
                  <a:cubicBezTo>
                    <a:pt x="902" y="1"/>
                    <a:pt x="842" y="16"/>
                    <a:pt x="792" y="51"/>
                  </a:cubicBezTo>
                  <a:cubicBezTo>
                    <a:pt x="428" y="308"/>
                    <a:pt x="279" y="1163"/>
                    <a:pt x="172" y="1612"/>
                  </a:cubicBezTo>
                  <a:cubicBezTo>
                    <a:pt x="1" y="2274"/>
                    <a:pt x="22" y="3108"/>
                    <a:pt x="65" y="3813"/>
                  </a:cubicBezTo>
                  <a:cubicBezTo>
                    <a:pt x="108" y="4583"/>
                    <a:pt x="450" y="5587"/>
                    <a:pt x="899" y="6143"/>
                  </a:cubicBezTo>
                  <a:cubicBezTo>
                    <a:pt x="1263" y="6586"/>
                    <a:pt x="1920" y="7030"/>
                    <a:pt x="2515" y="7030"/>
                  </a:cubicBezTo>
                  <a:cubicBezTo>
                    <a:pt x="2723" y="7030"/>
                    <a:pt x="2923" y="6976"/>
                    <a:pt x="3100" y="6848"/>
                  </a:cubicBezTo>
                  <a:cubicBezTo>
                    <a:pt x="3378" y="6656"/>
                    <a:pt x="3357" y="6399"/>
                    <a:pt x="3463" y="6079"/>
                  </a:cubicBezTo>
                  <a:cubicBezTo>
                    <a:pt x="3533" y="5860"/>
                    <a:pt x="3593" y="5822"/>
                    <a:pt x="3672" y="5822"/>
                  </a:cubicBezTo>
                  <a:cubicBezTo>
                    <a:pt x="3715" y="5822"/>
                    <a:pt x="3763" y="5833"/>
                    <a:pt x="3822" y="5833"/>
                  </a:cubicBezTo>
                  <a:cubicBezTo>
                    <a:pt x="3887" y="5833"/>
                    <a:pt x="3965" y="5819"/>
                    <a:pt x="4062" y="5758"/>
                  </a:cubicBezTo>
                  <a:cubicBezTo>
                    <a:pt x="4660" y="5395"/>
                    <a:pt x="4297" y="3941"/>
                    <a:pt x="4105" y="3386"/>
                  </a:cubicBezTo>
                  <a:cubicBezTo>
                    <a:pt x="3827" y="2531"/>
                    <a:pt x="3442" y="1590"/>
                    <a:pt x="2779" y="1141"/>
                  </a:cubicBezTo>
                  <a:cubicBezTo>
                    <a:pt x="2421" y="896"/>
                    <a:pt x="1479" y="1"/>
                    <a:pt x="969" y="1"/>
                  </a:cubicBezTo>
                  <a:close/>
                </a:path>
              </a:pathLst>
            </a:custGeom>
            <a:solidFill>
              <a:srgbClr val="E8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1683350" y="4377163"/>
              <a:ext cx="46500" cy="160525"/>
            </a:xfrm>
            <a:custGeom>
              <a:avLst/>
              <a:gdLst/>
              <a:ahLst/>
              <a:cxnLst/>
              <a:rect l="l" t="t" r="r" b="b"/>
              <a:pathLst>
                <a:path w="1860" h="6421" extrusionOk="0">
                  <a:moveTo>
                    <a:pt x="1668" y="1"/>
                  </a:moveTo>
                  <a:lnTo>
                    <a:pt x="1668" y="1"/>
                  </a:lnTo>
                  <a:cubicBezTo>
                    <a:pt x="1390" y="450"/>
                    <a:pt x="1026" y="813"/>
                    <a:pt x="770" y="1283"/>
                  </a:cubicBezTo>
                  <a:cubicBezTo>
                    <a:pt x="471" y="1839"/>
                    <a:pt x="300" y="2480"/>
                    <a:pt x="193" y="3121"/>
                  </a:cubicBezTo>
                  <a:cubicBezTo>
                    <a:pt x="0" y="4254"/>
                    <a:pt x="129" y="5259"/>
                    <a:pt x="813" y="6071"/>
                  </a:cubicBezTo>
                  <a:cubicBezTo>
                    <a:pt x="940" y="6227"/>
                    <a:pt x="1153" y="6421"/>
                    <a:pt x="1325" y="6421"/>
                  </a:cubicBezTo>
                  <a:cubicBezTo>
                    <a:pt x="1412" y="6421"/>
                    <a:pt x="1489" y="6371"/>
                    <a:pt x="1539" y="6242"/>
                  </a:cubicBezTo>
                  <a:cubicBezTo>
                    <a:pt x="1732" y="5814"/>
                    <a:pt x="1176" y="5045"/>
                    <a:pt x="1048" y="4682"/>
                  </a:cubicBezTo>
                  <a:cubicBezTo>
                    <a:pt x="620" y="3421"/>
                    <a:pt x="834" y="2352"/>
                    <a:pt x="1326" y="1198"/>
                  </a:cubicBezTo>
                  <a:cubicBezTo>
                    <a:pt x="1411" y="984"/>
                    <a:pt x="1860" y="150"/>
                    <a:pt x="1668" y="1"/>
                  </a:cubicBezTo>
                  <a:close/>
                </a:path>
              </a:pathLst>
            </a:custGeom>
            <a:solidFill>
              <a:srgbClr val="DD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1711125" y="4318313"/>
              <a:ext cx="176900" cy="105150"/>
            </a:xfrm>
            <a:custGeom>
              <a:avLst/>
              <a:gdLst/>
              <a:ahLst/>
              <a:cxnLst/>
              <a:rect l="l" t="t" r="r" b="b"/>
              <a:pathLst>
                <a:path w="7076" h="4206" extrusionOk="0">
                  <a:moveTo>
                    <a:pt x="3670" y="0"/>
                  </a:moveTo>
                  <a:cubicBezTo>
                    <a:pt x="3164" y="0"/>
                    <a:pt x="2569" y="173"/>
                    <a:pt x="2181" y="367"/>
                  </a:cubicBezTo>
                  <a:cubicBezTo>
                    <a:pt x="1604" y="666"/>
                    <a:pt x="813" y="987"/>
                    <a:pt x="450" y="1649"/>
                  </a:cubicBezTo>
                  <a:cubicBezTo>
                    <a:pt x="1" y="2440"/>
                    <a:pt x="471" y="3039"/>
                    <a:pt x="1027" y="3552"/>
                  </a:cubicBezTo>
                  <a:cubicBezTo>
                    <a:pt x="1496" y="3970"/>
                    <a:pt x="2109" y="4205"/>
                    <a:pt x="2712" y="4205"/>
                  </a:cubicBezTo>
                  <a:cubicBezTo>
                    <a:pt x="2879" y="4205"/>
                    <a:pt x="3045" y="4187"/>
                    <a:pt x="3207" y="4150"/>
                  </a:cubicBezTo>
                  <a:cubicBezTo>
                    <a:pt x="4147" y="3936"/>
                    <a:pt x="5451" y="3958"/>
                    <a:pt x="5921" y="2868"/>
                  </a:cubicBezTo>
                  <a:cubicBezTo>
                    <a:pt x="6157" y="2312"/>
                    <a:pt x="7076" y="1628"/>
                    <a:pt x="6306" y="1136"/>
                  </a:cubicBezTo>
                  <a:cubicBezTo>
                    <a:pt x="5964" y="901"/>
                    <a:pt x="5473" y="880"/>
                    <a:pt x="5109" y="688"/>
                  </a:cubicBezTo>
                  <a:cubicBezTo>
                    <a:pt x="4831" y="538"/>
                    <a:pt x="4554" y="260"/>
                    <a:pt x="4254" y="110"/>
                  </a:cubicBezTo>
                  <a:cubicBezTo>
                    <a:pt x="4093" y="33"/>
                    <a:pt x="3890" y="0"/>
                    <a:pt x="36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1706325" y="4359613"/>
              <a:ext cx="35825" cy="35750"/>
            </a:xfrm>
            <a:custGeom>
              <a:avLst/>
              <a:gdLst/>
              <a:ahLst/>
              <a:cxnLst/>
              <a:rect l="l" t="t" r="r" b="b"/>
              <a:pathLst>
                <a:path w="1433" h="1430" extrusionOk="0">
                  <a:moveTo>
                    <a:pt x="692" y="1"/>
                  </a:moveTo>
                  <a:cubicBezTo>
                    <a:pt x="531" y="1"/>
                    <a:pt x="390" y="73"/>
                    <a:pt x="278" y="297"/>
                  </a:cubicBezTo>
                  <a:cubicBezTo>
                    <a:pt x="0" y="831"/>
                    <a:pt x="599" y="1066"/>
                    <a:pt x="770" y="1429"/>
                  </a:cubicBezTo>
                  <a:cubicBezTo>
                    <a:pt x="749" y="1323"/>
                    <a:pt x="706" y="1130"/>
                    <a:pt x="749" y="1023"/>
                  </a:cubicBezTo>
                  <a:cubicBezTo>
                    <a:pt x="791" y="874"/>
                    <a:pt x="920" y="852"/>
                    <a:pt x="1005" y="788"/>
                  </a:cubicBezTo>
                  <a:cubicBezTo>
                    <a:pt x="1133" y="703"/>
                    <a:pt x="1347" y="510"/>
                    <a:pt x="1390" y="361"/>
                  </a:cubicBezTo>
                  <a:cubicBezTo>
                    <a:pt x="1433" y="126"/>
                    <a:pt x="1197" y="147"/>
                    <a:pt x="1069" y="83"/>
                  </a:cubicBezTo>
                  <a:cubicBezTo>
                    <a:pt x="935" y="38"/>
                    <a:pt x="808" y="1"/>
                    <a:pt x="692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1727700" y="4365938"/>
              <a:ext cx="52925" cy="17675"/>
            </a:xfrm>
            <a:custGeom>
              <a:avLst/>
              <a:gdLst/>
              <a:ahLst/>
              <a:cxnLst/>
              <a:rect l="l" t="t" r="r" b="b"/>
              <a:pathLst>
                <a:path w="2117" h="707" extrusionOk="0">
                  <a:moveTo>
                    <a:pt x="556" y="1"/>
                  </a:moveTo>
                  <a:cubicBezTo>
                    <a:pt x="364" y="22"/>
                    <a:pt x="171" y="65"/>
                    <a:pt x="0" y="172"/>
                  </a:cubicBezTo>
                  <a:lnTo>
                    <a:pt x="0" y="193"/>
                  </a:lnTo>
                  <a:cubicBezTo>
                    <a:pt x="113" y="168"/>
                    <a:pt x="218" y="158"/>
                    <a:pt x="325" y="158"/>
                  </a:cubicBezTo>
                  <a:cubicBezTo>
                    <a:pt x="400" y="158"/>
                    <a:pt x="476" y="163"/>
                    <a:pt x="556" y="172"/>
                  </a:cubicBezTo>
                  <a:cubicBezTo>
                    <a:pt x="727" y="172"/>
                    <a:pt x="898" y="193"/>
                    <a:pt x="1091" y="236"/>
                  </a:cubicBezTo>
                  <a:cubicBezTo>
                    <a:pt x="1262" y="279"/>
                    <a:pt x="1433" y="321"/>
                    <a:pt x="1603" y="407"/>
                  </a:cubicBezTo>
                  <a:cubicBezTo>
                    <a:pt x="1774" y="492"/>
                    <a:pt x="1945" y="578"/>
                    <a:pt x="2095" y="706"/>
                  </a:cubicBezTo>
                  <a:lnTo>
                    <a:pt x="2116" y="685"/>
                  </a:lnTo>
                  <a:cubicBezTo>
                    <a:pt x="1817" y="407"/>
                    <a:pt x="1475" y="236"/>
                    <a:pt x="1112" y="108"/>
                  </a:cubicBezTo>
                  <a:cubicBezTo>
                    <a:pt x="941" y="44"/>
                    <a:pt x="749" y="1"/>
                    <a:pt x="556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1727700" y="4369163"/>
              <a:ext cx="33150" cy="23000"/>
            </a:xfrm>
            <a:custGeom>
              <a:avLst/>
              <a:gdLst/>
              <a:ahLst/>
              <a:cxnLst/>
              <a:rect l="l" t="t" r="r" b="b"/>
              <a:pathLst>
                <a:path w="1326" h="920" extrusionOk="0">
                  <a:moveTo>
                    <a:pt x="22" y="0"/>
                  </a:moveTo>
                  <a:lnTo>
                    <a:pt x="0" y="21"/>
                  </a:lnTo>
                  <a:cubicBezTo>
                    <a:pt x="86" y="128"/>
                    <a:pt x="193" y="235"/>
                    <a:pt x="278" y="342"/>
                  </a:cubicBezTo>
                  <a:cubicBezTo>
                    <a:pt x="385" y="428"/>
                    <a:pt x="492" y="492"/>
                    <a:pt x="599" y="577"/>
                  </a:cubicBezTo>
                  <a:cubicBezTo>
                    <a:pt x="834" y="727"/>
                    <a:pt x="1069" y="834"/>
                    <a:pt x="1326" y="919"/>
                  </a:cubicBezTo>
                  <a:lnTo>
                    <a:pt x="1326" y="898"/>
                  </a:lnTo>
                  <a:cubicBezTo>
                    <a:pt x="1091" y="791"/>
                    <a:pt x="877" y="641"/>
                    <a:pt x="663" y="470"/>
                  </a:cubicBezTo>
                  <a:cubicBezTo>
                    <a:pt x="556" y="385"/>
                    <a:pt x="471" y="278"/>
                    <a:pt x="364" y="214"/>
                  </a:cubicBezTo>
                  <a:cubicBezTo>
                    <a:pt x="257" y="128"/>
                    <a:pt x="129" y="64"/>
                    <a:pt x="22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1723950" y="4371813"/>
              <a:ext cx="34500" cy="35025"/>
            </a:xfrm>
            <a:custGeom>
              <a:avLst/>
              <a:gdLst/>
              <a:ahLst/>
              <a:cxnLst/>
              <a:rect l="l" t="t" r="r" b="b"/>
              <a:pathLst>
                <a:path w="1380" h="1401" extrusionOk="0">
                  <a:moveTo>
                    <a:pt x="1" y="1"/>
                  </a:moveTo>
                  <a:cubicBezTo>
                    <a:pt x="44" y="172"/>
                    <a:pt x="108" y="322"/>
                    <a:pt x="215" y="450"/>
                  </a:cubicBezTo>
                  <a:cubicBezTo>
                    <a:pt x="300" y="599"/>
                    <a:pt x="428" y="685"/>
                    <a:pt x="535" y="792"/>
                  </a:cubicBezTo>
                  <a:cubicBezTo>
                    <a:pt x="749" y="984"/>
                    <a:pt x="984" y="1134"/>
                    <a:pt x="1219" y="1283"/>
                  </a:cubicBezTo>
                  <a:cubicBezTo>
                    <a:pt x="1198" y="1326"/>
                    <a:pt x="1198" y="1369"/>
                    <a:pt x="1241" y="1390"/>
                  </a:cubicBezTo>
                  <a:cubicBezTo>
                    <a:pt x="1251" y="1397"/>
                    <a:pt x="1261" y="1400"/>
                    <a:pt x="1272" y="1400"/>
                  </a:cubicBezTo>
                  <a:cubicBezTo>
                    <a:pt x="1328" y="1400"/>
                    <a:pt x="1380" y="1316"/>
                    <a:pt x="1326" y="1262"/>
                  </a:cubicBezTo>
                  <a:cubicBezTo>
                    <a:pt x="1313" y="1256"/>
                    <a:pt x="1303" y="1253"/>
                    <a:pt x="1293" y="1253"/>
                  </a:cubicBezTo>
                  <a:cubicBezTo>
                    <a:pt x="1271" y="1253"/>
                    <a:pt x="1256" y="1268"/>
                    <a:pt x="1241" y="1283"/>
                  </a:cubicBezTo>
                  <a:cubicBezTo>
                    <a:pt x="1027" y="1091"/>
                    <a:pt x="792" y="899"/>
                    <a:pt x="599" y="706"/>
                  </a:cubicBezTo>
                  <a:cubicBezTo>
                    <a:pt x="492" y="599"/>
                    <a:pt x="407" y="471"/>
                    <a:pt x="300" y="34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1712725" y="4377163"/>
              <a:ext cx="59550" cy="57975"/>
            </a:xfrm>
            <a:custGeom>
              <a:avLst/>
              <a:gdLst/>
              <a:ahLst/>
              <a:cxnLst/>
              <a:rect l="l" t="t" r="r" b="b"/>
              <a:pathLst>
                <a:path w="2382" h="2319" extrusionOk="0">
                  <a:moveTo>
                    <a:pt x="1" y="1"/>
                  </a:moveTo>
                  <a:lnTo>
                    <a:pt x="22" y="65"/>
                  </a:lnTo>
                  <a:cubicBezTo>
                    <a:pt x="193" y="279"/>
                    <a:pt x="343" y="471"/>
                    <a:pt x="514" y="663"/>
                  </a:cubicBezTo>
                  <a:cubicBezTo>
                    <a:pt x="599" y="770"/>
                    <a:pt x="685" y="877"/>
                    <a:pt x="770" y="963"/>
                  </a:cubicBezTo>
                  <a:cubicBezTo>
                    <a:pt x="856" y="1069"/>
                    <a:pt x="920" y="1198"/>
                    <a:pt x="1027" y="1305"/>
                  </a:cubicBezTo>
                  <a:cubicBezTo>
                    <a:pt x="1177" y="1518"/>
                    <a:pt x="1369" y="1711"/>
                    <a:pt x="1583" y="1860"/>
                  </a:cubicBezTo>
                  <a:cubicBezTo>
                    <a:pt x="1796" y="2010"/>
                    <a:pt x="1989" y="2138"/>
                    <a:pt x="2224" y="2224"/>
                  </a:cubicBezTo>
                  <a:cubicBezTo>
                    <a:pt x="2202" y="2245"/>
                    <a:pt x="2202" y="2288"/>
                    <a:pt x="2245" y="2309"/>
                  </a:cubicBezTo>
                  <a:cubicBezTo>
                    <a:pt x="2255" y="2316"/>
                    <a:pt x="2266" y="2319"/>
                    <a:pt x="2277" y="2319"/>
                  </a:cubicBezTo>
                  <a:cubicBezTo>
                    <a:pt x="2332" y="2319"/>
                    <a:pt x="2381" y="2235"/>
                    <a:pt x="2309" y="2181"/>
                  </a:cubicBezTo>
                  <a:cubicBezTo>
                    <a:pt x="2303" y="2175"/>
                    <a:pt x="2295" y="2172"/>
                    <a:pt x="2286" y="2172"/>
                  </a:cubicBezTo>
                  <a:cubicBezTo>
                    <a:pt x="2265" y="2172"/>
                    <a:pt x="2239" y="2187"/>
                    <a:pt x="2224" y="2202"/>
                  </a:cubicBezTo>
                  <a:cubicBezTo>
                    <a:pt x="1796" y="1967"/>
                    <a:pt x="1390" y="1647"/>
                    <a:pt x="1091" y="1219"/>
                  </a:cubicBezTo>
                  <a:cubicBezTo>
                    <a:pt x="1006" y="1112"/>
                    <a:pt x="941" y="984"/>
                    <a:pt x="877" y="877"/>
                  </a:cubicBezTo>
                  <a:cubicBezTo>
                    <a:pt x="792" y="749"/>
                    <a:pt x="706" y="642"/>
                    <a:pt x="599" y="556"/>
                  </a:cubicBezTo>
                  <a:cubicBezTo>
                    <a:pt x="407" y="364"/>
                    <a:pt x="215" y="150"/>
                    <a:pt x="1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1715400" y="4372888"/>
              <a:ext cx="46275" cy="49425"/>
            </a:xfrm>
            <a:custGeom>
              <a:avLst/>
              <a:gdLst/>
              <a:ahLst/>
              <a:cxnLst/>
              <a:rect l="l" t="t" r="r" b="b"/>
              <a:pathLst>
                <a:path w="1851" h="1977" extrusionOk="0">
                  <a:moveTo>
                    <a:pt x="1" y="1"/>
                  </a:moveTo>
                  <a:lnTo>
                    <a:pt x="1" y="1"/>
                  </a:lnTo>
                  <a:cubicBezTo>
                    <a:pt x="129" y="193"/>
                    <a:pt x="279" y="364"/>
                    <a:pt x="386" y="535"/>
                  </a:cubicBezTo>
                  <a:cubicBezTo>
                    <a:pt x="450" y="621"/>
                    <a:pt x="514" y="706"/>
                    <a:pt x="578" y="813"/>
                  </a:cubicBezTo>
                  <a:cubicBezTo>
                    <a:pt x="642" y="898"/>
                    <a:pt x="685" y="1005"/>
                    <a:pt x="749" y="1112"/>
                  </a:cubicBezTo>
                  <a:cubicBezTo>
                    <a:pt x="856" y="1305"/>
                    <a:pt x="1005" y="1497"/>
                    <a:pt x="1176" y="1625"/>
                  </a:cubicBezTo>
                  <a:cubicBezTo>
                    <a:pt x="1326" y="1753"/>
                    <a:pt x="1497" y="1839"/>
                    <a:pt x="1689" y="1882"/>
                  </a:cubicBezTo>
                  <a:cubicBezTo>
                    <a:pt x="1668" y="1924"/>
                    <a:pt x="1668" y="1946"/>
                    <a:pt x="1711" y="1967"/>
                  </a:cubicBezTo>
                  <a:cubicBezTo>
                    <a:pt x="1721" y="1974"/>
                    <a:pt x="1732" y="1977"/>
                    <a:pt x="1742" y="1977"/>
                  </a:cubicBezTo>
                  <a:cubicBezTo>
                    <a:pt x="1798" y="1977"/>
                    <a:pt x="1850" y="1893"/>
                    <a:pt x="1796" y="1839"/>
                  </a:cubicBezTo>
                  <a:cubicBezTo>
                    <a:pt x="1784" y="1833"/>
                    <a:pt x="1771" y="1830"/>
                    <a:pt x="1759" y="1830"/>
                  </a:cubicBezTo>
                  <a:cubicBezTo>
                    <a:pt x="1730" y="1830"/>
                    <a:pt x="1705" y="1845"/>
                    <a:pt x="1689" y="1860"/>
                  </a:cubicBezTo>
                  <a:cubicBezTo>
                    <a:pt x="1518" y="1796"/>
                    <a:pt x="1369" y="1689"/>
                    <a:pt x="1219" y="1561"/>
                  </a:cubicBezTo>
                  <a:cubicBezTo>
                    <a:pt x="1070" y="1411"/>
                    <a:pt x="941" y="1240"/>
                    <a:pt x="834" y="1048"/>
                  </a:cubicBezTo>
                  <a:cubicBezTo>
                    <a:pt x="770" y="941"/>
                    <a:pt x="749" y="834"/>
                    <a:pt x="685" y="727"/>
                  </a:cubicBezTo>
                  <a:cubicBezTo>
                    <a:pt x="621" y="621"/>
                    <a:pt x="557" y="514"/>
                    <a:pt x="492" y="428"/>
                  </a:cubicBezTo>
                  <a:cubicBezTo>
                    <a:pt x="343" y="257"/>
                    <a:pt x="172" y="129"/>
                    <a:pt x="1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1726625" y="4371813"/>
              <a:ext cx="26750" cy="27825"/>
            </a:xfrm>
            <a:custGeom>
              <a:avLst/>
              <a:gdLst/>
              <a:ahLst/>
              <a:cxnLst/>
              <a:rect l="l" t="t" r="r" b="b"/>
              <a:pathLst>
                <a:path w="1070" h="1113" extrusionOk="0">
                  <a:moveTo>
                    <a:pt x="1" y="1"/>
                  </a:moveTo>
                  <a:lnTo>
                    <a:pt x="1" y="22"/>
                  </a:lnTo>
                  <a:cubicBezTo>
                    <a:pt x="65" y="151"/>
                    <a:pt x="150" y="236"/>
                    <a:pt x="236" y="343"/>
                  </a:cubicBezTo>
                  <a:cubicBezTo>
                    <a:pt x="343" y="428"/>
                    <a:pt x="450" y="493"/>
                    <a:pt x="535" y="557"/>
                  </a:cubicBezTo>
                  <a:cubicBezTo>
                    <a:pt x="749" y="706"/>
                    <a:pt x="920" y="877"/>
                    <a:pt x="1069" y="1112"/>
                  </a:cubicBezTo>
                  <a:lnTo>
                    <a:pt x="1069" y="1091"/>
                  </a:lnTo>
                  <a:cubicBezTo>
                    <a:pt x="1027" y="984"/>
                    <a:pt x="941" y="856"/>
                    <a:pt x="877" y="749"/>
                  </a:cubicBezTo>
                  <a:cubicBezTo>
                    <a:pt x="792" y="642"/>
                    <a:pt x="706" y="557"/>
                    <a:pt x="599" y="471"/>
                  </a:cubicBezTo>
                  <a:cubicBezTo>
                    <a:pt x="514" y="364"/>
                    <a:pt x="428" y="279"/>
                    <a:pt x="321" y="215"/>
                  </a:cubicBezTo>
                  <a:cubicBezTo>
                    <a:pt x="214" y="129"/>
                    <a:pt x="108" y="65"/>
                    <a:pt x="1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1727175" y="4366488"/>
              <a:ext cx="45650" cy="25050"/>
            </a:xfrm>
            <a:custGeom>
              <a:avLst/>
              <a:gdLst/>
              <a:ahLst/>
              <a:cxnLst/>
              <a:rect l="l" t="t" r="r" b="b"/>
              <a:pathLst>
                <a:path w="1826" h="1002" extrusionOk="0">
                  <a:moveTo>
                    <a:pt x="0" y="0"/>
                  </a:moveTo>
                  <a:lnTo>
                    <a:pt x="0" y="22"/>
                  </a:lnTo>
                  <a:cubicBezTo>
                    <a:pt x="150" y="86"/>
                    <a:pt x="299" y="150"/>
                    <a:pt x="449" y="193"/>
                  </a:cubicBezTo>
                  <a:cubicBezTo>
                    <a:pt x="599" y="257"/>
                    <a:pt x="770" y="278"/>
                    <a:pt x="898" y="342"/>
                  </a:cubicBezTo>
                  <a:cubicBezTo>
                    <a:pt x="1197" y="449"/>
                    <a:pt x="1475" y="620"/>
                    <a:pt x="1689" y="898"/>
                  </a:cubicBezTo>
                  <a:cubicBezTo>
                    <a:pt x="1667" y="919"/>
                    <a:pt x="1646" y="962"/>
                    <a:pt x="1689" y="983"/>
                  </a:cubicBezTo>
                  <a:cubicBezTo>
                    <a:pt x="1705" y="996"/>
                    <a:pt x="1721" y="1001"/>
                    <a:pt x="1735" y="1001"/>
                  </a:cubicBezTo>
                  <a:cubicBezTo>
                    <a:pt x="1794" y="1001"/>
                    <a:pt x="1826" y="911"/>
                    <a:pt x="1774" y="877"/>
                  </a:cubicBezTo>
                  <a:cubicBezTo>
                    <a:pt x="1763" y="866"/>
                    <a:pt x="1747" y="861"/>
                    <a:pt x="1731" y="861"/>
                  </a:cubicBezTo>
                  <a:cubicBezTo>
                    <a:pt x="1715" y="861"/>
                    <a:pt x="1699" y="866"/>
                    <a:pt x="1689" y="877"/>
                  </a:cubicBezTo>
                  <a:cubicBezTo>
                    <a:pt x="1603" y="727"/>
                    <a:pt x="1496" y="599"/>
                    <a:pt x="1368" y="492"/>
                  </a:cubicBezTo>
                  <a:cubicBezTo>
                    <a:pt x="1240" y="385"/>
                    <a:pt x="1090" y="299"/>
                    <a:pt x="941" y="214"/>
                  </a:cubicBezTo>
                  <a:cubicBezTo>
                    <a:pt x="791" y="150"/>
                    <a:pt x="641" y="86"/>
                    <a:pt x="492" y="43"/>
                  </a:cubicBezTo>
                  <a:cubicBezTo>
                    <a:pt x="321" y="22"/>
                    <a:pt x="171" y="0"/>
                    <a:pt x="0" y="0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1725025" y="4378763"/>
              <a:ext cx="38750" cy="37800"/>
            </a:xfrm>
            <a:custGeom>
              <a:avLst/>
              <a:gdLst/>
              <a:ahLst/>
              <a:cxnLst/>
              <a:rect l="l" t="t" r="r" b="b"/>
              <a:pathLst>
                <a:path w="1550" h="1512" extrusionOk="0">
                  <a:moveTo>
                    <a:pt x="1" y="1"/>
                  </a:moveTo>
                  <a:cubicBezTo>
                    <a:pt x="65" y="172"/>
                    <a:pt x="150" y="343"/>
                    <a:pt x="257" y="492"/>
                  </a:cubicBezTo>
                  <a:cubicBezTo>
                    <a:pt x="343" y="642"/>
                    <a:pt x="471" y="770"/>
                    <a:pt x="599" y="899"/>
                  </a:cubicBezTo>
                  <a:cubicBezTo>
                    <a:pt x="706" y="1005"/>
                    <a:pt x="834" y="1134"/>
                    <a:pt x="984" y="1219"/>
                  </a:cubicBezTo>
                  <a:cubicBezTo>
                    <a:pt x="1112" y="1305"/>
                    <a:pt x="1262" y="1369"/>
                    <a:pt x="1390" y="1390"/>
                  </a:cubicBezTo>
                  <a:cubicBezTo>
                    <a:pt x="1375" y="1451"/>
                    <a:pt x="1413" y="1511"/>
                    <a:pt x="1452" y="1511"/>
                  </a:cubicBezTo>
                  <a:cubicBezTo>
                    <a:pt x="1468" y="1511"/>
                    <a:pt x="1484" y="1501"/>
                    <a:pt x="1497" y="1476"/>
                  </a:cubicBezTo>
                  <a:lnTo>
                    <a:pt x="1518" y="1476"/>
                  </a:lnTo>
                  <a:cubicBezTo>
                    <a:pt x="1550" y="1412"/>
                    <a:pt x="1499" y="1337"/>
                    <a:pt x="1454" y="1337"/>
                  </a:cubicBezTo>
                  <a:cubicBezTo>
                    <a:pt x="1438" y="1337"/>
                    <a:pt x="1422" y="1347"/>
                    <a:pt x="1411" y="1369"/>
                  </a:cubicBezTo>
                  <a:cubicBezTo>
                    <a:pt x="1112" y="1283"/>
                    <a:pt x="877" y="1048"/>
                    <a:pt x="663" y="792"/>
                  </a:cubicBezTo>
                  <a:cubicBezTo>
                    <a:pt x="556" y="663"/>
                    <a:pt x="449" y="514"/>
                    <a:pt x="343" y="386"/>
                  </a:cubicBezTo>
                  <a:cubicBezTo>
                    <a:pt x="236" y="257"/>
                    <a:pt x="129" y="129"/>
                    <a:pt x="22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1721275" y="4360613"/>
              <a:ext cx="60950" cy="8575"/>
            </a:xfrm>
            <a:custGeom>
              <a:avLst/>
              <a:gdLst/>
              <a:ahLst/>
              <a:cxnLst/>
              <a:rect l="l" t="t" r="r" b="b"/>
              <a:pathLst>
                <a:path w="2438" h="343" extrusionOk="0">
                  <a:moveTo>
                    <a:pt x="1219" y="0"/>
                  </a:moveTo>
                  <a:cubicBezTo>
                    <a:pt x="1112" y="0"/>
                    <a:pt x="1027" y="21"/>
                    <a:pt x="920" y="21"/>
                  </a:cubicBezTo>
                  <a:cubicBezTo>
                    <a:pt x="792" y="43"/>
                    <a:pt x="706" y="64"/>
                    <a:pt x="599" y="107"/>
                  </a:cubicBezTo>
                  <a:cubicBezTo>
                    <a:pt x="386" y="171"/>
                    <a:pt x="193" y="235"/>
                    <a:pt x="1" y="257"/>
                  </a:cubicBezTo>
                  <a:lnTo>
                    <a:pt x="1" y="278"/>
                  </a:lnTo>
                  <a:cubicBezTo>
                    <a:pt x="72" y="302"/>
                    <a:pt x="148" y="311"/>
                    <a:pt x="226" y="311"/>
                  </a:cubicBezTo>
                  <a:cubicBezTo>
                    <a:pt x="360" y="311"/>
                    <a:pt x="499" y="284"/>
                    <a:pt x="621" y="257"/>
                  </a:cubicBezTo>
                  <a:cubicBezTo>
                    <a:pt x="728" y="214"/>
                    <a:pt x="835" y="192"/>
                    <a:pt x="920" y="171"/>
                  </a:cubicBezTo>
                  <a:cubicBezTo>
                    <a:pt x="1027" y="150"/>
                    <a:pt x="1134" y="150"/>
                    <a:pt x="1241" y="128"/>
                  </a:cubicBezTo>
                  <a:cubicBezTo>
                    <a:pt x="1377" y="113"/>
                    <a:pt x="1523" y="98"/>
                    <a:pt x="1673" y="98"/>
                  </a:cubicBezTo>
                  <a:cubicBezTo>
                    <a:pt x="1735" y="98"/>
                    <a:pt x="1798" y="101"/>
                    <a:pt x="1860" y="107"/>
                  </a:cubicBezTo>
                  <a:cubicBezTo>
                    <a:pt x="1967" y="107"/>
                    <a:pt x="2074" y="128"/>
                    <a:pt x="2160" y="171"/>
                  </a:cubicBezTo>
                  <a:cubicBezTo>
                    <a:pt x="2267" y="192"/>
                    <a:pt x="2352" y="257"/>
                    <a:pt x="2416" y="342"/>
                  </a:cubicBezTo>
                  <a:lnTo>
                    <a:pt x="2438" y="342"/>
                  </a:lnTo>
                  <a:cubicBezTo>
                    <a:pt x="2373" y="235"/>
                    <a:pt x="2267" y="171"/>
                    <a:pt x="2181" y="128"/>
                  </a:cubicBezTo>
                  <a:cubicBezTo>
                    <a:pt x="2074" y="64"/>
                    <a:pt x="1967" y="43"/>
                    <a:pt x="1860" y="21"/>
                  </a:cubicBezTo>
                  <a:cubicBezTo>
                    <a:pt x="1647" y="0"/>
                    <a:pt x="1433" y="0"/>
                    <a:pt x="1219" y="0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1722350" y="4387313"/>
              <a:ext cx="20075" cy="37150"/>
            </a:xfrm>
            <a:custGeom>
              <a:avLst/>
              <a:gdLst/>
              <a:ahLst/>
              <a:cxnLst/>
              <a:rect l="l" t="t" r="r" b="b"/>
              <a:pathLst>
                <a:path w="803" h="1486" extrusionOk="0">
                  <a:moveTo>
                    <a:pt x="22" y="1"/>
                  </a:moveTo>
                  <a:lnTo>
                    <a:pt x="22" y="1"/>
                  </a:lnTo>
                  <a:cubicBezTo>
                    <a:pt x="1" y="129"/>
                    <a:pt x="22" y="279"/>
                    <a:pt x="65" y="407"/>
                  </a:cubicBezTo>
                  <a:cubicBezTo>
                    <a:pt x="86" y="557"/>
                    <a:pt x="172" y="685"/>
                    <a:pt x="236" y="792"/>
                  </a:cubicBezTo>
                  <a:cubicBezTo>
                    <a:pt x="321" y="899"/>
                    <a:pt x="407" y="984"/>
                    <a:pt x="492" y="1091"/>
                  </a:cubicBezTo>
                  <a:cubicBezTo>
                    <a:pt x="578" y="1155"/>
                    <a:pt x="642" y="1241"/>
                    <a:pt x="685" y="1347"/>
                  </a:cubicBezTo>
                  <a:cubicBezTo>
                    <a:pt x="642" y="1369"/>
                    <a:pt x="621" y="1433"/>
                    <a:pt x="663" y="1476"/>
                  </a:cubicBezTo>
                  <a:cubicBezTo>
                    <a:pt x="674" y="1482"/>
                    <a:pt x="684" y="1485"/>
                    <a:pt x="695" y="1485"/>
                  </a:cubicBezTo>
                  <a:cubicBezTo>
                    <a:pt x="751" y="1485"/>
                    <a:pt x="803" y="1401"/>
                    <a:pt x="749" y="1347"/>
                  </a:cubicBezTo>
                  <a:lnTo>
                    <a:pt x="706" y="1347"/>
                  </a:lnTo>
                  <a:cubicBezTo>
                    <a:pt x="663" y="1219"/>
                    <a:pt x="599" y="1112"/>
                    <a:pt x="535" y="1027"/>
                  </a:cubicBezTo>
                  <a:cubicBezTo>
                    <a:pt x="471" y="920"/>
                    <a:pt x="385" y="813"/>
                    <a:pt x="321" y="706"/>
                  </a:cubicBezTo>
                  <a:cubicBezTo>
                    <a:pt x="257" y="599"/>
                    <a:pt x="236" y="492"/>
                    <a:pt x="172" y="364"/>
                  </a:cubicBezTo>
                  <a:cubicBezTo>
                    <a:pt x="129" y="236"/>
                    <a:pt x="86" y="108"/>
                    <a:pt x="22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1727175" y="4364338"/>
              <a:ext cx="39025" cy="28350"/>
            </a:xfrm>
            <a:custGeom>
              <a:avLst/>
              <a:gdLst/>
              <a:ahLst/>
              <a:cxnLst/>
              <a:rect l="l" t="t" r="r" b="b"/>
              <a:pathLst>
                <a:path w="1561" h="1134" extrusionOk="0">
                  <a:moveTo>
                    <a:pt x="0" y="1"/>
                  </a:moveTo>
                  <a:lnTo>
                    <a:pt x="0" y="22"/>
                  </a:lnTo>
                  <a:cubicBezTo>
                    <a:pt x="128" y="129"/>
                    <a:pt x="235" y="214"/>
                    <a:pt x="363" y="321"/>
                  </a:cubicBezTo>
                  <a:cubicBezTo>
                    <a:pt x="492" y="407"/>
                    <a:pt x="641" y="492"/>
                    <a:pt x="770" y="578"/>
                  </a:cubicBezTo>
                  <a:cubicBezTo>
                    <a:pt x="1026" y="770"/>
                    <a:pt x="1283" y="963"/>
                    <a:pt x="1539" y="1134"/>
                  </a:cubicBezTo>
                  <a:lnTo>
                    <a:pt x="1560" y="1112"/>
                  </a:lnTo>
                  <a:cubicBezTo>
                    <a:pt x="1304" y="898"/>
                    <a:pt x="1069" y="685"/>
                    <a:pt x="812" y="471"/>
                  </a:cubicBezTo>
                  <a:cubicBezTo>
                    <a:pt x="705" y="364"/>
                    <a:pt x="577" y="257"/>
                    <a:pt x="428" y="172"/>
                  </a:cubicBezTo>
                  <a:cubicBezTo>
                    <a:pt x="299" y="108"/>
                    <a:pt x="150" y="43"/>
                    <a:pt x="0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1751375" y="4398463"/>
              <a:ext cx="4025" cy="2850"/>
            </a:xfrm>
            <a:custGeom>
              <a:avLst/>
              <a:gdLst/>
              <a:ahLst/>
              <a:cxnLst/>
              <a:rect l="l" t="t" r="r" b="b"/>
              <a:pathLst>
                <a:path w="161" h="114" extrusionOk="0">
                  <a:moveTo>
                    <a:pt x="101" y="0"/>
                  </a:moveTo>
                  <a:cubicBezTo>
                    <a:pt x="46" y="0"/>
                    <a:pt x="1" y="72"/>
                    <a:pt x="58" y="111"/>
                  </a:cubicBezTo>
                  <a:cubicBezTo>
                    <a:pt x="63" y="113"/>
                    <a:pt x="68" y="114"/>
                    <a:pt x="72" y="114"/>
                  </a:cubicBezTo>
                  <a:cubicBezTo>
                    <a:pt x="113" y="114"/>
                    <a:pt x="160" y="42"/>
                    <a:pt x="122" y="4"/>
                  </a:cubicBezTo>
                  <a:cubicBezTo>
                    <a:pt x="115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759475" y="4390713"/>
              <a:ext cx="3275" cy="3125"/>
            </a:xfrm>
            <a:custGeom>
              <a:avLst/>
              <a:gdLst/>
              <a:ahLst/>
              <a:cxnLst/>
              <a:rect l="l" t="t" r="r" b="b"/>
              <a:pathLst>
                <a:path w="131" h="125" extrusionOk="0">
                  <a:moveTo>
                    <a:pt x="55" y="1"/>
                  </a:moveTo>
                  <a:cubicBezTo>
                    <a:pt x="26" y="1"/>
                    <a:pt x="0" y="23"/>
                    <a:pt x="12" y="57"/>
                  </a:cubicBezTo>
                  <a:lnTo>
                    <a:pt x="12" y="79"/>
                  </a:lnTo>
                  <a:cubicBezTo>
                    <a:pt x="22" y="108"/>
                    <a:pt x="50" y="124"/>
                    <a:pt x="76" y="124"/>
                  </a:cubicBezTo>
                  <a:cubicBezTo>
                    <a:pt x="105" y="124"/>
                    <a:pt x="130" y="103"/>
                    <a:pt x="119" y="57"/>
                  </a:cubicBezTo>
                  <a:cubicBezTo>
                    <a:pt x="109" y="17"/>
                    <a:pt x="80" y="1"/>
                    <a:pt x="5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1764300" y="4391338"/>
              <a:ext cx="4300" cy="3200"/>
            </a:xfrm>
            <a:custGeom>
              <a:avLst/>
              <a:gdLst/>
              <a:ahLst/>
              <a:cxnLst/>
              <a:rect l="l" t="t" r="r" b="b"/>
              <a:pathLst>
                <a:path w="172" h="128" extrusionOk="0">
                  <a:moveTo>
                    <a:pt x="88" y="1"/>
                  </a:moveTo>
                  <a:cubicBezTo>
                    <a:pt x="37" y="1"/>
                    <a:pt x="0" y="82"/>
                    <a:pt x="54" y="118"/>
                  </a:cubicBezTo>
                  <a:cubicBezTo>
                    <a:pt x="64" y="125"/>
                    <a:pt x="75" y="128"/>
                    <a:pt x="85" y="128"/>
                  </a:cubicBezTo>
                  <a:cubicBezTo>
                    <a:pt x="135" y="128"/>
                    <a:pt x="172" y="47"/>
                    <a:pt x="118" y="11"/>
                  </a:cubicBezTo>
                  <a:cubicBezTo>
                    <a:pt x="108" y="4"/>
                    <a:pt x="97" y="1"/>
                    <a:pt x="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1778225" y="4382213"/>
              <a:ext cx="4800" cy="3250"/>
            </a:xfrm>
            <a:custGeom>
              <a:avLst/>
              <a:gdLst/>
              <a:ahLst/>
              <a:cxnLst/>
              <a:rect l="l" t="t" r="r" b="b"/>
              <a:pathLst>
                <a:path w="192" h="130" extrusionOk="0">
                  <a:moveTo>
                    <a:pt x="89" y="1"/>
                  </a:moveTo>
                  <a:cubicBezTo>
                    <a:pt x="47" y="1"/>
                    <a:pt x="1" y="63"/>
                    <a:pt x="53" y="98"/>
                  </a:cubicBezTo>
                  <a:lnTo>
                    <a:pt x="74" y="119"/>
                  </a:lnTo>
                  <a:cubicBezTo>
                    <a:pt x="81" y="126"/>
                    <a:pt x="89" y="129"/>
                    <a:pt x="97" y="129"/>
                  </a:cubicBezTo>
                  <a:cubicBezTo>
                    <a:pt x="141" y="129"/>
                    <a:pt x="192" y="48"/>
                    <a:pt x="138" y="12"/>
                  </a:cubicBezTo>
                  <a:lnTo>
                    <a:pt x="117" y="12"/>
                  </a:lnTo>
                  <a:cubicBezTo>
                    <a:pt x="109" y="4"/>
                    <a:pt x="99" y="1"/>
                    <a:pt x="89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1780325" y="4368363"/>
              <a:ext cx="4325" cy="3200"/>
            </a:xfrm>
            <a:custGeom>
              <a:avLst/>
              <a:gdLst/>
              <a:ahLst/>
              <a:cxnLst/>
              <a:rect l="l" t="t" r="r" b="b"/>
              <a:pathLst>
                <a:path w="173" h="128" extrusionOk="0">
                  <a:moveTo>
                    <a:pt x="88" y="1"/>
                  </a:moveTo>
                  <a:cubicBezTo>
                    <a:pt x="37" y="1"/>
                    <a:pt x="0" y="82"/>
                    <a:pt x="54" y="118"/>
                  </a:cubicBezTo>
                  <a:cubicBezTo>
                    <a:pt x="61" y="125"/>
                    <a:pt x="69" y="128"/>
                    <a:pt x="77" y="128"/>
                  </a:cubicBezTo>
                  <a:cubicBezTo>
                    <a:pt x="121" y="128"/>
                    <a:pt x="172" y="47"/>
                    <a:pt x="118" y="11"/>
                  </a:cubicBezTo>
                  <a:cubicBezTo>
                    <a:pt x="108" y="4"/>
                    <a:pt x="98" y="1"/>
                    <a:pt x="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1686550" y="4341113"/>
              <a:ext cx="45975" cy="131725"/>
            </a:xfrm>
            <a:custGeom>
              <a:avLst/>
              <a:gdLst/>
              <a:ahLst/>
              <a:cxnLst/>
              <a:rect l="l" t="t" r="r" b="b"/>
              <a:pathLst>
                <a:path w="1839" h="5269" extrusionOk="0">
                  <a:moveTo>
                    <a:pt x="1533" y="0"/>
                  </a:moveTo>
                  <a:cubicBezTo>
                    <a:pt x="1151" y="0"/>
                    <a:pt x="505" y="596"/>
                    <a:pt x="385" y="866"/>
                  </a:cubicBezTo>
                  <a:cubicBezTo>
                    <a:pt x="1" y="1721"/>
                    <a:pt x="43" y="2747"/>
                    <a:pt x="129" y="3666"/>
                  </a:cubicBezTo>
                  <a:cubicBezTo>
                    <a:pt x="172" y="4157"/>
                    <a:pt x="364" y="5269"/>
                    <a:pt x="962" y="5269"/>
                  </a:cubicBezTo>
                  <a:cubicBezTo>
                    <a:pt x="1732" y="5269"/>
                    <a:pt x="1304" y="3473"/>
                    <a:pt x="1283" y="3003"/>
                  </a:cubicBezTo>
                  <a:cubicBezTo>
                    <a:pt x="1240" y="2511"/>
                    <a:pt x="1198" y="2020"/>
                    <a:pt x="1304" y="1528"/>
                  </a:cubicBezTo>
                  <a:cubicBezTo>
                    <a:pt x="1390" y="1165"/>
                    <a:pt x="1839" y="759"/>
                    <a:pt x="1817" y="395"/>
                  </a:cubicBezTo>
                  <a:cubicBezTo>
                    <a:pt x="1811" y="108"/>
                    <a:pt x="1696" y="0"/>
                    <a:pt x="1533" y="0"/>
                  </a:cubicBezTo>
                  <a:close/>
                </a:path>
              </a:pathLst>
            </a:custGeom>
            <a:solidFill>
              <a:srgbClr val="D7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870600" y="3535513"/>
              <a:ext cx="132000" cy="150350"/>
            </a:xfrm>
            <a:custGeom>
              <a:avLst/>
              <a:gdLst/>
              <a:ahLst/>
              <a:cxnLst/>
              <a:rect l="l" t="t" r="r" b="b"/>
              <a:pathLst>
                <a:path w="5280" h="6014" extrusionOk="0">
                  <a:moveTo>
                    <a:pt x="2822" y="1"/>
                  </a:moveTo>
                  <a:cubicBezTo>
                    <a:pt x="2808" y="1"/>
                    <a:pt x="2787" y="21"/>
                    <a:pt x="2758" y="67"/>
                  </a:cubicBezTo>
                  <a:cubicBezTo>
                    <a:pt x="2287" y="815"/>
                    <a:pt x="2480" y="836"/>
                    <a:pt x="1625" y="1093"/>
                  </a:cubicBezTo>
                  <a:cubicBezTo>
                    <a:pt x="1443" y="1143"/>
                    <a:pt x="1292" y="1162"/>
                    <a:pt x="1153" y="1162"/>
                  </a:cubicBezTo>
                  <a:cubicBezTo>
                    <a:pt x="818" y="1162"/>
                    <a:pt x="548" y="1052"/>
                    <a:pt x="65" y="1007"/>
                  </a:cubicBezTo>
                  <a:lnTo>
                    <a:pt x="65" y="1007"/>
                  </a:lnTo>
                  <a:cubicBezTo>
                    <a:pt x="471" y="1371"/>
                    <a:pt x="663" y="2204"/>
                    <a:pt x="813" y="2931"/>
                  </a:cubicBezTo>
                  <a:cubicBezTo>
                    <a:pt x="855" y="3102"/>
                    <a:pt x="0" y="3572"/>
                    <a:pt x="22" y="3722"/>
                  </a:cubicBezTo>
                  <a:cubicBezTo>
                    <a:pt x="65" y="3914"/>
                    <a:pt x="984" y="3786"/>
                    <a:pt x="1026" y="3914"/>
                  </a:cubicBezTo>
                  <a:cubicBezTo>
                    <a:pt x="1171" y="4432"/>
                    <a:pt x="1437" y="6014"/>
                    <a:pt x="2756" y="6014"/>
                  </a:cubicBezTo>
                  <a:cubicBezTo>
                    <a:pt x="2799" y="6014"/>
                    <a:pt x="2842" y="6012"/>
                    <a:pt x="2886" y="6009"/>
                  </a:cubicBezTo>
                  <a:cubicBezTo>
                    <a:pt x="3613" y="5945"/>
                    <a:pt x="3677" y="4940"/>
                    <a:pt x="3741" y="4448"/>
                  </a:cubicBezTo>
                  <a:cubicBezTo>
                    <a:pt x="3784" y="4149"/>
                    <a:pt x="3399" y="4299"/>
                    <a:pt x="3420" y="3978"/>
                  </a:cubicBezTo>
                  <a:cubicBezTo>
                    <a:pt x="3420" y="3964"/>
                    <a:pt x="3435" y="3958"/>
                    <a:pt x="3460" y="3958"/>
                  </a:cubicBezTo>
                  <a:cubicBezTo>
                    <a:pt x="3608" y="3958"/>
                    <a:pt x="4126" y="4162"/>
                    <a:pt x="4263" y="4162"/>
                  </a:cubicBezTo>
                  <a:cubicBezTo>
                    <a:pt x="4283" y="4162"/>
                    <a:pt x="4294" y="4158"/>
                    <a:pt x="4297" y="4149"/>
                  </a:cubicBezTo>
                  <a:cubicBezTo>
                    <a:pt x="4318" y="4021"/>
                    <a:pt x="3655" y="3593"/>
                    <a:pt x="3677" y="3487"/>
                  </a:cubicBezTo>
                  <a:cubicBezTo>
                    <a:pt x="3805" y="2974"/>
                    <a:pt x="4745" y="2824"/>
                    <a:pt x="5280" y="2247"/>
                  </a:cubicBezTo>
                  <a:lnTo>
                    <a:pt x="5280" y="2247"/>
                  </a:lnTo>
                  <a:lnTo>
                    <a:pt x="3976" y="2290"/>
                  </a:lnTo>
                  <a:cubicBezTo>
                    <a:pt x="3784" y="2140"/>
                    <a:pt x="3356" y="1349"/>
                    <a:pt x="3057" y="1178"/>
                  </a:cubicBezTo>
                  <a:cubicBezTo>
                    <a:pt x="2702" y="973"/>
                    <a:pt x="2918" y="1"/>
                    <a:pt x="2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930975" y="3673963"/>
              <a:ext cx="58275" cy="74300"/>
            </a:xfrm>
            <a:custGeom>
              <a:avLst/>
              <a:gdLst/>
              <a:ahLst/>
              <a:cxnLst/>
              <a:rect l="l" t="t" r="r" b="b"/>
              <a:pathLst>
                <a:path w="2331" h="2972" extrusionOk="0">
                  <a:moveTo>
                    <a:pt x="1" y="0"/>
                  </a:moveTo>
                  <a:cubicBezTo>
                    <a:pt x="1" y="193"/>
                    <a:pt x="86" y="342"/>
                    <a:pt x="150" y="492"/>
                  </a:cubicBezTo>
                  <a:cubicBezTo>
                    <a:pt x="214" y="642"/>
                    <a:pt x="300" y="770"/>
                    <a:pt x="364" y="898"/>
                  </a:cubicBezTo>
                  <a:cubicBezTo>
                    <a:pt x="428" y="1005"/>
                    <a:pt x="492" y="1155"/>
                    <a:pt x="578" y="1283"/>
                  </a:cubicBezTo>
                  <a:cubicBezTo>
                    <a:pt x="642" y="1411"/>
                    <a:pt x="727" y="1539"/>
                    <a:pt x="813" y="1668"/>
                  </a:cubicBezTo>
                  <a:cubicBezTo>
                    <a:pt x="984" y="1924"/>
                    <a:pt x="1198" y="2159"/>
                    <a:pt x="1433" y="2394"/>
                  </a:cubicBezTo>
                  <a:cubicBezTo>
                    <a:pt x="1668" y="2608"/>
                    <a:pt x="1946" y="2800"/>
                    <a:pt x="2202" y="2971"/>
                  </a:cubicBezTo>
                  <a:lnTo>
                    <a:pt x="2330" y="2822"/>
                  </a:lnTo>
                  <a:cubicBezTo>
                    <a:pt x="1839" y="2459"/>
                    <a:pt x="1433" y="2031"/>
                    <a:pt x="1155" y="1518"/>
                  </a:cubicBezTo>
                  <a:cubicBezTo>
                    <a:pt x="1091" y="1390"/>
                    <a:pt x="1027" y="1283"/>
                    <a:pt x="963" y="1133"/>
                  </a:cubicBezTo>
                  <a:cubicBezTo>
                    <a:pt x="898" y="1005"/>
                    <a:pt x="856" y="877"/>
                    <a:pt x="792" y="749"/>
                  </a:cubicBezTo>
                  <a:cubicBezTo>
                    <a:pt x="749" y="599"/>
                    <a:pt x="685" y="471"/>
                    <a:pt x="642" y="342"/>
                  </a:cubicBezTo>
                  <a:cubicBezTo>
                    <a:pt x="599" y="214"/>
                    <a:pt x="556" y="107"/>
                    <a:pt x="578" y="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930975" y="3673963"/>
              <a:ext cx="58275" cy="71100"/>
            </a:xfrm>
            <a:custGeom>
              <a:avLst/>
              <a:gdLst/>
              <a:ahLst/>
              <a:cxnLst/>
              <a:rect l="l" t="t" r="r" b="b"/>
              <a:pathLst>
                <a:path w="2331" h="2844" extrusionOk="0">
                  <a:moveTo>
                    <a:pt x="1" y="0"/>
                  </a:moveTo>
                  <a:cubicBezTo>
                    <a:pt x="1" y="86"/>
                    <a:pt x="22" y="193"/>
                    <a:pt x="43" y="257"/>
                  </a:cubicBezTo>
                  <a:lnTo>
                    <a:pt x="257" y="257"/>
                  </a:lnTo>
                  <a:cubicBezTo>
                    <a:pt x="257" y="342"/>
                    <a:pt x="300" y="449"/>
                    <a:pt x="364" y="578"/>
                  </a:cubicBezTo>
                  <a:cubicBezTo>
                    <a:pt x="428" y="706"/>
                    <a:pt x="514" y="813"/>
                    <a:pt x="578" y="962"/>
                  </a:cubicBezTo>
                  <a:cubicBezTo>
                    <a:pt x="663" y="1091"/>
                    <a:pt x="727" y="1219"/>
                    <a:pt x="813" y="1347"/>
                  </a:cubicBezTo>
                  <a:cubicBezTo>
                    <a:pt x="877" y="1454"/>
                    <a:pt x="963" y="1582"/>
                    <a:pt x="1048" y="1689"/>
                  </a:cubicBezTo>
                  <a:cubicBezTo>
                    <a:pt x="1369" y="2138"/>
                    <a:pt x="1817" y="2523"/>
                    <a:pt x="2330" y="2843"/>
                  </a:cubicBezTo>
                  <a:lnTo>
                    <a:pt x="2330" y="2822"/>
                  </a:lnTo>
                  <a:cubicBezTo>
                    <a:pt x="1839" y="2459"/>
                    <a:pt x="1433" y="2031"/>
                    <a:pt x="1155" y="1518"/>
                  </a:cubicBezTo>
                  <a:cubicBezTo>
                    <a:pt x="1091" y="1390"/>
                    <a:pt x="1027" y="1283"/>
                    <a:pt x="963" y="1133"/>
                  </a:cubicBezTo>
                  <a:cubicBezTo>
                    <a:pt x="898" y="1005"/>
                    <a:pt x="856" y="877"/>
                    <a:pt x="792" y="749"/>
                  </a:cubicBezTo>
                  <a:cubicBezTo>
                    <a:pt x="749" y="599"/>
                    <a:pt x="685" y="471"/>
                    <a:pt x="642" y="342"/>
                  </a:cubicBezTo>
                  <a:cubicBezTo>
                    <a:pt x="599" y="214"/>
                    <a:pt x="556" y="107"/>
                    <a:pt x="578" y="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939525" y="3650988"/>
              <a:ext cx="25150" cy="35300"/>
            </a:xfrm>
            <a:custGeom>
              <a:avLst/>
              <a:gdLst/>
              <a:ahLst/>
              <a:cxnLst/>
              <a:rect l="l" t="t" r="r" b="b"/>
              <a:pathLst>
                <a:path w="1006" h="1412" extrusionOk="0">
                  <a:moveTo>
                    <a:pt x="1005" y="0"/>
                  </a:moveTo>
                  <a:lnTo>
                    <a:pt x="1005" y="0"/>
                  </a:lnTo>
                  <a:cubicBezTo>
                    <a:pt x="898" y="43"/>
                    <a:pt x="770" y="65"/>
                    <a:pt x="663" y="65"/>
                  </a:cubicBezTo>
                  <a:lnTo>
                    <a:pt x="642" y="65"/>
                  </a:lnTo>
                  <a:cubicBezTo>
                    <a:pt x="578" y="535"/>
                    <a:pt x="492" y="1219"/>
                    <a:pt x="1" y="1411"/>
                  </a:cubicBezTo>
                  <a:lnTo>
                    <a:pt x="172" y="1411"/>
                  </a:lnTo>
                  <a:cubicBezTo>
                    <a:pt x="834" y="1368"/>
                    <a:pt x="941" y="535"/>
                    <a:pt x="10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901600" y="3649388"/>
              <a:ext cx="48650" cy="6150"/>
            </a:xfrm>
            <a:custGeom>
              <a:avLst/>
              <a:gdLst/>
              <a:ahLst/>
              <a:cxnLst/>
              <a:rect l="l" t="t" r="r" b="b"/>
              <a:pathLst>
                <a:path w="1946" h="246" extrusionOk="0">
                  <a:moveTo>
                    <a:pt x="1945" y="171"/>
                  </a:moveTo>
                  <a:cubicBezTo>
                    <a:pt x="1913" y="171"/>
                    <a:pt x="1882" y="171"/>
                    <a:pt x="1841" y="180"/>
                  </a:cubicBezTo>
                  <a:lnTo>
                    <a:pt x="1841" y="180"/>
                  </a:lnTo>
                  <a:cubicBezTo>
                    <a:pt x="1876" y="177"/>
                    <a:pt x="1910" y="175"/>
                    <a:pt x="1945" y="171"/>
                  </a:cubicBezTo>
                  <a:close/>
                  <a:moveTo>
                    <a:pt x="0" y="0"/>
                  </a:moveTo>
                  <a:cubicBezTo>
                    <a:pt x="0" y="43"/>
                    <a:pt x="21" y="107"/>
                    <a:pt x="43" y="150"/>
                  </a:cubicBezTo>
                  <a:cubicBezTo>
                    <a:pt x="367" y="212"/>
                    <a:pt x="705" y="245"/>
                    <a:pt x="1049" y="245"/>
                  </a:cubicBezTo>
                  <a:cubicBezTo>
                    <a:pt x="1296" y="245"/>
                    <a:pt x="1546" y="228"/>
                    <a:pt x="1796" y="193"/>
                  </a:cubicBezTo>
                  <a:cubicBezTo>
                    <a:pt x="1812" y="187"/>
                    <a:pt x="1827" y="183"/>
                    <a:pt x="1841" y="180"/>
                  </a:cubicBezTo>
                  <a:lnTo>
                    <a:pt x="1841" y="180"/>
                  </a:lnTo>
                  <a:cubicBezTo>
                    <a:pt x="1702" y="191"/>
                    <a:pt x="1563" y="196"/>
                    <a:pt x="1426" y="196"/>
                  </a:cubicBezTo>
                  <a:cubicBezTo>
                    <a:pt x="927" y="196"/>
                    <a:pt x="446" y="128"/>
                    <a:pt x="0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871125" y="3485638"/>
              <a:ext cx="125075" cy="112375"/>
            </a:xfrm>
            <a:custGeom>
              <a:avLst/>
              <a:gdLst/>
              <a:ahLst/>
              <a:cxnLst/>
              <a:rect l="l" t="t" r="r" b="b"/>
              <a:pathLst>
                <a:path w="5003" h="4495" extrusionOk="0">
                  <a:moveTo>
                    <a:pt x="2193" y="1"/>
                  </a:moveTo>
                  <a:cubicBezTo>
                    <a:pt x="1695" y="1"/>
                    <a:pt x="1143" y="257"/>
                    <a:pt x="834" y="566"/>
                  </a:cubicBezTo>
                  <a:cubicBezTo>
                    <a:pt x="193" y="1207"/>
                    <a:pt x="1" y="2126"/>
                    <a:pt x="279" y="3002"/>
                  </a:cubicBezTo>
                  <a:cubicBezTo>
                    <a:pt x="386" y="3366"/>
                    <a:pt x="642" y="3921"/>
                    <a:pt x="1005" y="4178"/>
                  </a:cubicBezTo>
                  <a:cubicBezTo>
                    <a:pt x="1240" y="4327"/>
                    <a:pt x="1518" y="4306"/>
                    <a:pt x="1796" y="4349"/>
                  </a:cubicBezTo>
                  <a:cubicBezTo>
                    <a:pt x="1692" y="4401"/>
                    <a:pt x="2106" y="4494"/>
                    <a:pt x="2461" y="4494"/>
                  </a:cubicBezTo>
                  <a:cubicBezTo>
                    <a:pt x="2544" y="4494"/>
                    <a:pt x="2625" y="4489"/>
                    <a:pt x="2694" y="4477"/>
                  </a:cubicBezTo>
                  <a:cubicBezTo>
                    <a:pt x="3271" y="4349"/>
                    <a:pt x="3677" y="3964"/>
                    <a:pt x="4105" y="3643"/>
                  </a:cubicBezTo>
                  <a:cubicBezTo>
                    <a:pt x="5002" y="2938"/>
                    <a:pt x="4789" y="1891"/>
                    <a:pt x="3976" y="1100"/>
                  </a:cubicBezTo>
                  <a:cubicBezTo>
                    <a:pt x="3592" y="715"/>
                    <a:pt x="2929" y="53"/>
                    <a:pt x="2352" y="10"/>
                  </a:cubicBezTo>
                  <a:cubicBezTo>
                    <a:pt x="2300" y="4"/>
                    <a:pt x="2247" y="1"/>
                    <a:pt x="2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832125" y="3501588"/>
              <a:ext cx="89250" cy="119825"/>
            </a:xfrm>
            <a:custGeom>
              <a:avLst/>
              <a:gdLst/>
              <a:ahLst/>
              <a:cxnLst/>
              <a:rect l="l" t="t" r="r" b="b"/>
              <a:pathLst>
                <a:path w="3570" h="4793" extrusionOk="0">
                  <a:moveTo>
                    <a:pt x="1464" y="1"/>
                  </a:moveTo>
                  <a:cubicBezTo>
                    <a:pt x="973" y="1"/>
                    <a:pt x="557" y="569"/>
                    <a:pt x="407" y="889"/>
                  </a:cubicBezTo>
                  <a:cubicBezTo>
                    <a:pt x="0" y="1830"/>
                    <a:pt x="171" y="2749"/>
                    <a:pt x="342" y="3689"/>
                  </a:cubicBezTo>
                  <a:cubicBezTo>
                    <a:pt x="407" y="3989"/>
                    <a:pt x="449" y="4245"/>
                    <a:pt x="727" y="4480"/>
                  </a:cubicBezTo>
                  <a:cubicBezTo>
                    <a:pt x="989" y="4688"/>
                    <a:pt x="1389" y="4793"/>
                    <a:pt x="1795" y="4793"/>
                  </a:cubicBezTo>
                  <a:cubicBezTo>
                    <a:pt x="2350" y="4793"/>
                    <a:pt x="2917" y="4597"/>
                    <a:pt x="3164" y="4202"/>
                  </a:cubicBezTo>
                  <a:cubicBezTo>
                    <a:pt x="3570" y="3540"/>
                    <a:pt x="2865" y="2642"/>
                    <a:pt x="2608" y="2001"/>
                  </a:cubicBezTo>
                  <a:cubicBezTo>
                    <a:pt x="2394" y="1509"/>
                    <a:pt x="2309" y="227"/>
                    <a:pt x="1668" y="34"/>
                  </a:cubicBezTo>
                  <a:cubicBezTo>
                    <a:pt x="1599" y="11"/>
                    <a:pt x="1531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813950" y="3541963"/>
              <a:ext cx="98350" cy="95950"/>
            </a:xfrm>
            <a:custGeom>
              <a:avLst/>
              <a:gdLst/>
              <a:ahLst/>
              <a:cxnLst/>
              <a:rect l="l" t="t" r="r" b="b"/>
              <a:pathLst>
                <a:path w="3934" h="3838" extrusionOk="0">
                  <a:moveTo>
                    <a:pt x="852" y="1"/>
                  </a:moveTo>
                  <a:cubicBezTo>
                    <a:pt x="679" y="1"/>
                    <a:pt x="501" y="93"/>
                    <a:pt x="343" y="322"/>
                  </a:cubicBezTo>
                  <a:cubicBezTo>
                    <a:pt x="1" y="856"/>
                    <a:pt x="236" y="1476"/>
                    <a:pt x="386" y="2010"/>
                  </a:cubicBezTo>
                  <a:cubicBezTo>
                    <a:pt x="556" y="2651"/>
                    <a:pt x="877" y="3357"/>
                    <a:pt x="1625" y="3677"/>
                  </a:cubicBezTo>
                  <a:cubicBezTo>
                    <a:pt x="1811" y="3760"/>
                    <a:pt x="2288" y="3838"/>
                    <a:pt x="2748" y="3838"/>
                  </a:cubicBezTo>
                  <a:cubicBezTo>
                    <a:pt x="3237" y="3838"/>
                    <a:pt x="3707" y="3750"/>
                    <a:pt x="3784" y="3485"/>
                  </a:cubicBezTo>
                  <a:cubicBezTo>
                    <a:pt x="3934" y="2972"/>
                    <a:pt x="2480" y="2780"/>
                    <a:pt x="2181" y="2523"/>
                  </a:cubicBezTo>
                  <a:cubicBezTo>
                    <a:pt x="1540" y="2010"/>
                    <a:pt x="1839" y="1198"/>
                    <a:pt x="1561" y="578"/>
                  </a:cubicBezTo>
                  <a:cubicBezTo>
                    <a:pt x="1426" y="268"/>
                    <a:pt x="1147" y="1"/>
                    <a:pt x="8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938450" y="3535288"/>
              <a:ext cx="82850" cy="100750"/>
            </a:xfrm>
            <a:custGeom>
              <a:avLst/>
              <a:gdLst/>
              <a:ahLst/>
              <a:cxnLst/>
              <a:rect l="l" t="t" r="r" b="b"/>
              <a:pathLst>
                <a:path w="3314" h="4030" extrusionOk="0">
                  <a:moveTo>
                    <a:pt x="2106" y="0"/>
                  </a:moveTo>
                  <a:cubicBezTo>
                    <a:pt x="1774" y="0"/>
                    <a:pt x="1564" y="528"/>
                    <a:pt x="1390" y="845"/>
                  </a:cubicBezTo>
                  <a:cubicBezTo>
                    <a:pt x="1219" y="1123"/>
                    <a:pt x="1112" y="1315"/>
                    <a:pt x="813" y="1486"/>
                  </a:cubicBezTo>
                  <a:cubicBezTo>
                    <a:pt x="428" y="1700"/>
                    <a:pt x="1" y="1764"/>
                    <a:pt x="86" y="2192"/>
                  </a:cubicBezTo>
                  <a:cubicBezTo>
                    <a:pt x="172" y="2598"/>
                    <a:pt x="514" y="3089"/>
                    <a:pt x="877" y="3367"/>
                  </a:cubicBezTo>
                  <a:cubicBezTo>
                    <a:pt x="1155" y="3581"/>
                    <a:pt x="1518" y="4030"/>
                    <a:pt x="1860" y="4030"/>
                  </a:cubicBezTo>
                  <a:cubicBezTo>
                    <a:pt x="2309" y="4030"/>
                    <a:pt x="2886" y="3645"/>
                    <a:pt x="3057" y="3325"/>
                  </a:cubicBezTo>
                  <a:cubicBezTo>
                    <a:pt x="3314" y="2854"/>
                    <a:pt x="3122" y="2085"/>
                    <a:pt x="3057" y="1572"/>
                  </a:cubicBezTo>
                  <a:cubicBezTo>
                    <a:pt x="2993" y="1102"/>
                    <a:pt x="2865" y="610"/>
                    <a:pt x="2502" y="225"/>
                  </a:cubicBezTo>
                  <a:cubicBezTo>
                    <a:pt x="2352" y="65"/>
                    <a:pt x="2221" y="0"/>
                    <a:pt x="2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901050" y="3591088"/>
              <a:ext cx="49200" cy="35250"/>
            </a:xfrm>
            <a:custGeom>
              <a:avLst/>
              <a:gdLst/>
              <a:ahLst/>
              <a:cxnLst/>
              <a:rect l="l" t="t" r="r" b="b"/>
              <a:pathLst>
                <a:path w="1968" h="1410" extrusionOk="0">
                  <a:moveTo>
                    <a:pt x="1609" y="1"/>
                  </a:moveTo>
                  <a:cubicBezTo>
                    <a:pt x="1376" y="1"/>
                    <a:pt x="1062" y="179"/>
                    <a:pt x="920" y="280"/>
                  </a:cubicBezTo>
                  <a:cubicBezTo>
                    <a:pt x="770" y="387"/>
                    <a:pt x="706" y="537"/>
                    <a:pt x="492" y="537"/>
                  </a:cubicBezTo>
                  <a:cubicBezTo>
                    <a:pt x="481" y="538"/>
                    <a:pt x="469" y="539"/>
                    <a:pt x="457" y="539"/>
                  </a:cubicBezTo>
                  <a:cubicBezTo>
                    <a:pt x="311" y="539"/>
                    <a:pt x="119" y="425"/>
                    <a:pt x="1" y="366"/>
                  </a:cubicBezTo>
                  <a:lnTo>
                    <a:pt x="1" y="366"/>
                  </a:lnTo>
                  <a:cubicBezTo>
                    <a:pt x="335" y="680"/>
                    <a:pt x="362" y="1410"/>
                    <a:pt x="978" y="1410"/>
                  </a:cubicBezTo>
                  <a:cubicBezTo>
                    <a:pt x="1032" y="1410"/>
                    <a:pt x="1091" y="1404"/>
                    <a:pt x="1155" y="1392"/>
                  </a:cubicBezTo>
                  <a:cubicBezTo>
                    <a:pt x="1753" y="1285"/>
                    <a:pt x="1796" y="922"/>
                    <a:pt x="1818" y="494"/>
                  </a:cubicBezTo>
                  <a:cubicBezTo>
                    <a:pt x="1818" y="302"/>
                    <a:pt x="1967" y="3"/>
                    <a:pt x="1647" y="3"/>
                  </a:cubicBezTo>
                  <a:cubicBezTo>
                    <a:pt x="1634" y="1"/>
                    <a:pt x="1622" y="1"/>
                    <a:pt x="16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933125" y="3536638"/>
              <a:ext cx="16575" cy="70025"/>
            </a:xfrm>
            <a:custGeom>
              <a:avLst/>
              <a:gdLst/>
              <a:ahLst/>
              <a:cxnLst/>
              <a:rect l="l" t="t" r="r" b="b"/>
              <a:pathLst>
                <a:path w="663" h="2801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70" y="235"/>
                    <a:pt x="513" y="471"/>
                    <a:pt x="513" y="706"/>
                  </a:cubicBezTo>
                  <a:cubicBezTo>
                    <a:pt x="535" y="962"/>
                    <a:pt x="513" y="1197"/>
                    <a:pt x="470" y="1432"/>
                  </a:cubicBezTo>
                  <a:cubicBezTo>
                    <a:pt x="428" y="1668"/>
                    <a:pt x="364" y="1903"/>
                    <a:pt x="299" y="2116"/>
                  </a:cubicBezTo>
                  <a:cubicBezTo>
                    <a:pt x="214" y="2352"/>
                    <a:pt x="128" y="2565"/>
                    <a:pt x="0" y="2779"/>
                  </a:cubicBezTo>
                  <a:lnTo>
                    <a:pt x="22" y="2800"/>
                  </a:lnTo>
                  <a:cubicBezTo>
                    <a:pt x="235" y="2629"/>
                    <a:pt x="385" y="2416"/>
                    <a:pt x="492" y="2181"/>
                  </a:cubicBezTo>
                  <a:cubicBezTo>
                    <a:pt x="599" y="1945"/>
                    <a:pt x="620" y="1689"/>
                    <a:pt x="641" y="1454"/>
                  </a:cubicBezTo>
                  <a:cubicBezTo>
                    <a:pt x="663" y="962"/>
                    <a:pt x="620" y="449"/>
                    <a:pt x="4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921900" y="3557463"/>
              <a:ext cx="12850" cy="49200"/>
            </a:xfrm>
            <a:custGeom>
              <a:avLst/>
              <a:gdLst/>
              <a:ahLst/>
              <a:cxnLst/>
              <a:rect l="l" t="t" r="r" b="b"/>
              <a:pathLst>
                <a:path w="514" h="1968" extrusionOk="0">
                  <a:moveTo>
                    <a:pt x="22" y="1"/>
                  </a:moveTo>
                  <a:cubicBezTo>
                    <a:pt x="0" y="343"/>
                    <a:pt x="22" y="685"/>
                    <a:pt x="107" y="1027"/>
                  </a:cubicBezTo>
                  <a:cubicBezTo>
                    <a:pt x="129" y="1177"/>
                    <a:pt x="171" y="1348"/>
                    <a:pt x="235" y="1519"/>
                  </a:cubicBezTo>
                  <a:cubicBezTo>
                    <a:pt x="300" y="1668"/>
                    <a:pt x="385" y="1818"/>
                    <a:pt x="492" y="1967"/>
                  </a:cubicBezTo>
                  <a:lnTo>
                    <a:pt x="513" y="1967"/>
                  </a:lnTo>
                  <a:cubicBezTo>
                    <a:pt x="513" y="1796"/>
                    <a:pt x="471" y="1625"/>
                    <a:pt x="428" y="1476"/>
                  </a:cubicBezTo>
                  <a:cubicBezTo>
                    <a:pt x="385" y="1305"/>
                    <a:pt x="321" y="1155"/>
                    <a:pt x="257" y="984"/>
                  </a:cubicBezTo>
                  <a:cubicBezTo>
                    <a:pt x="150" y="664"/>
                    <a:pt x="86" y="343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901250" y="3556638"/>
              <a:ext cx="28675" cy="54300"/>
            </a:xfrm>
            <a:custGeom>
              <a:avLst/>
              <a:gdLst/>
              <a:ahLst/>
              <a:cxnLst/>
              <a:rect l="l" t="t" r="r" b="b"/>
              <a:pathLst>
                <a:path w="1147" h="2172" extrusionOk="0">
                  <a:moveTo>
                    <a:pt x="134" y="0"/>
                  </a:moveTo>
                  <a:cubicBezTo>
                    <a:pt x="74" y="0"/>
                    <a:pt x="0" y="51"/>
                    <a:pt x="14" y="119"/>
                  </a:cubicBezTo>
                  <a:cubicBezTo>
                    <a:pt x="30" y="151"/>
                    <a:pt x="57" y="171"/>
                    <a:pt x="87" y="171"/>
                  </a:cubicBezTo>
                  <a:cubicBezTo>
                    <a:pt x="98" y="171"/>
                    <a:pt x="110" y="168"/>
                    <a:pt x="121" y="162"/>
                  </a:cubicBezTo>
                  <a:cubicBezTo>
                    <a:pt x="185" y="504"/>
                    <a:pt x="271" y="868"/>
                    <a:pt x="399" y="1210"/>
                  </a:cubicBezTo>
                  <a:cubicBezTo>
                    <a:pt x="484" y="1381"/>
                    <a:pt x="548" y="1573"/>
                    <a:pt x="677" y="1744"/>
                  </a:cubicBezTo>
                  <a:cubicBezTo>
                    <a:pt x="805" y="1915"/>
                    <a:pt x="933" y="2064"/>
                    <a:pt x="1126" y="2171"/>
                  </a:cubicBezTo>
                  <a:lnTo>
                    <a:pt x="1147" y="2171"/>
                  </a:lnTo>
                  <a:lnTo>
                    <a:pt x="848" y="1658"/>
                  </a:lnTo>
                  <a:cubicBezTo>
                    <a:pt x="762" y="1487"/>
                    <a:pt x="634" y="1338"/>
                    <a:pt x="548" y="1145"/>
                  </a:cubicBezTo>
                  <a:cubicBezTo>
                    <a:pt x="399" y="825"/>
                    <a:pt x="271" y="504"/>
                    <a:pt x="164" y="162"/>
                  </a:cubicBezTo>
                  <a:cubicBezTo>
                    <a:pt x="185" y="141"/>
                    <a:pt x="228" y="98"/>
                    <a:pt x="206" y="55"/>
                  </a:cubicBezTo>
                  <a:cubicBezTo>
                    <a:pt x="199" y="17"/>
                    <a:pt x="169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872925" y="3528838"/>
              <a:ext cx="44725" cy="93850"/>
            </a:xfrm>
            <a:custGeom>
              <a:avLst/>
              <a:gdLst/>
              <a:ahLst/>
              <a:cxnLst/>
              <a:rect l="l" t="t" r="r" b="b"/>
              <a:pathLst>
                <a:path w="1789" h="3754" extrusionOk="0">
                  <a:moveTo>
                    <a:pt x="125" y="1"/>
                  </a:moveTo>
                  <a:cubicBezTo>
                    <a:pt x="65" y="1"/>
                    <a:pt x="1" y="52"/>
                    <a:pt x="14" y="120"/>
                  </a:cubicBezTo>
                  <a:cubicBezTo>
                    <a:pt x="14" y="163"/>
                    <a:pt x="57" y="184"/>
                    <a:pt x="100" y="184"/>
                  </a:cubicBezTo>
                  <a:cubicBezTo>
                    <a:pt x="121" y="483"/>
                    <a:pt x="164" y="783"/>
                    <a:pt x="249" y="1082"/>
                  </a:cubicBezTo>
                  <a:cubicBezTo>
                    <a:pt x="335" y="1402"/>
                    <a:pt x="485" y="1723"/>
                    <a:pt x="656" y="2022"/>
                  </a:cubicBezTo>
                  <a:cubicBezTo>
                    <a:pt x="762" y="2151"/>
                    <a:pt x="869" y="2300"/>
                    <a:pt x="955" y="2428"/>
                  </a:cubicBezTo>
                  <a:cubicBezTo>
                    <a:pt x="1040" y="2578"/>
                    <a:pt x="1126" y="2728"/>
                    <a:pt x="1190" y="2856"/>
                  </a:cubicBezTo>
                  <a:cubicBezTo>
                    <a:pt x="1361" y="3155"/>
                    <a:pt x="1510" y="3412"/>
                    <a:pt x="1681" y="3711"/>
                  </a:cubicBezTo>
                  <a:lnTo>
                    <a:pt x="1788" y="3754"/>
                  </a:lnTo>
                  <a:cubicBezTo>
                    <a:pt x="1703" y="3433"/>
                    <a:pt x="1532" y="3112"/>
                    <a:pt x="1382" y="2792"/>
                  </a:cubicBezTo>
                  <a:cubicBezTo>
                    <a:pt x="1318" y="2642"/>
                    <a:pt x="1233" y="2493"/>
                    <a:pt x="1126" y="2364"/>
                  </a:cubicBezTo>
                  <a:cubicBezTo>
                    <a:pt x="1019" y="2215"/>
                    <a:pt x="912" y="2086"/>
                    <a:pt x="805" y="1937"/>
                  </a:cubicBezTo>
                  <a:cubicBezTo>
                    <a:pt x="420" y="1402"/>
                    <a:pt x="207" y="804"/>
                    <a:pt x="121" y="163"/>
                  </a:cubicBezTo>
                  <a:cubicBezTo>
                    <a:pt x="185" y="163"/>
                    <a:pt x="207" y="120"/>
                    <a:pt x="207" y="56"/>
                  </a:cubicBezTo>
                  <a:cubicBezTo>
                    <a:pt x="191" y="17"/>
                    <a:pt x="159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883625" y="3547013"/>
              <a:ext cx="40425" cy="74075"/>
            </a:xfrm>
            <a:custGeom>
              <a:avLst/>
              <a:gdLst/>
              <a:ahLst/>
              <a:cxnLst/>
              <a:rect l="l" t="t" r="r" b="b"/>
              <a:pathLst>
                <a:path w="1617" h="2963" extrusionOk="0">
                  <a:moveTo>
                    <a:pt x="125" y="1"/>
                  </a:moveTo>
                  <a:cubicBezTo>
                    <a:pt x="65" y="1"/>
                    <a:pt x="0" y="51"/>
                    <a:pt x="14" y="120"/>
                  </a:cubicBezTo>
                  <a:cubicBezTo>
                    <a:pt x="14" y="141"/>
                    <a:pt x="57" y="162"/>
                    <a:pt x="99" y="162"/>
                  </a:cubicBezTo>
                  <a:cubicBezTo>
                    <a:pt x="78" y="419"/>
                    <a:pt x="99" y="654"/>
                    <a:pt x="163" y="889"/>
                  </a:cubicBezTo>
                  <a:cubicBezTo>
                    <a:pt x="249" y="1146"/>
                    <a:pt x="420" y="1402"/>
                    <a:pt x="612" y="1616"/>
                  </a:cubicBezTo>
                  <a:cubicBezTo>
                    <a:pt x="698" y="1744"/>
                    <a:pt x="805" y="1851"/>
                    <a:pt x="890" y="1937"/>
                  </a:cubicBezTo>
                  <a:cubicBezTo>
                    <a:pt x="976" y="2043"/>
                    <a:pt x="1061" y="2150"/>
                    <a:pt x="1147" y="2278"/>
                  </a:cubicBezTo>
                  <a:cubicBezTo>
                    <a:pt x="1296" y="2492"/>
                    <a:pt x="1424" y="2727"/>
                    <a:pt x="1595" y="2962"/>
                  </a:cubicBezTo>
                  <a:lnTo>
                    <a:pt x="1617" y="2962"/>
                  </a:lnTo>
                  <a:cubicBezTo>
                    <a:pt x="1553" y="2706"/>
                    <a:pt x="1467" y="2428"/>
                    <a:pt x="1318" y="2193"/>
                  </a:cubicBezTo>
                  <a:cubicBezTo>
                    <a:pt x="1232" y="2065"/>
                    <a:pt x="1147" y="1958"/>
                    <a:pt x="1040" y="1830"/>
                  </a:cubicBezTo>
                  <a:cubicBezTo>
                    <a:pt x="933" y="1723"/>
                    <a:pt x="826" y="1637"/>
                    <a:pt x="719" y="1552"/>
                  </a:cubicBezTo>
                  <a:cubicBezTo>
                    <a:pt x="527" y="1338"/>
                    <a:pt x="377" y="1103"/>
                    <a:pt x="270" y="868"/>
                  </a:cubicBezTo>
                  <a:cubicBezTo>
                    <a:pt x="185" y="633"/>
                    <a:pt x="121" y="398"/>
                    <a:pt x="121" y="162"/>
                  </a:cubicBezTo>
                  <a:cubicBezTo>
                    <a:pt x="163" y="162"/>
                    <a:pt x="206" y="120"/>
                    <a:pt x="206" y="56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909600" y="3563888"/>
              <a:ext cx="20875" cy="43300"/>
            </a:xfrm>
            <a:custGeom>
              <a:avLst/>
              <a:gdLst/>
              <a:ahLst/>
              <a:cxnLst/>
              <a:rect l="l" t="t" r="r" b="b"/>
              <a:pathLst>
                <a:path w="835" h="1732" extrusionOk="0">
                  <a:moveTo>
                    <a:pt x="1" y="0"/>
                  </a:moveTo>
                  <a:lnTo>
                    <a:pt x="1" y="22"/>
                  </a:lnTo>
                  <a:cubicBezTo>
                    <a:pt x="214" y="278"/>
                    <a:pt x="343" y="556"/>
                    <a:pt x="428" y="855"/>
                  </a:cubicBezTo>
                  <a:cubicBezTo>
                    <a:pt x="471" y="1005"/>
                    <a:pt x="492" y="1176"/>
                    <a:pt x="556" y="1304"/>
                  </a:cubicBezTo>
                  <a:cubicBezTo>
                    <a:pt x="621" y="1454"/>
                    <a:pt x="706" y="1603"/>
                    <a:pt x="834" y="1732"/>
                  </a:cubicBezTo>
                  <a:cubicBezTo>
                    <a:pt x="834" y="1561"/>
                    <a:pt x="792" y="1411"/>
                    <a:pt x="749" y="1262"/>
                  </a:cubicBezTo>
                  <a:cubicBezTo>
                    <a:pt x="706" y="1112"/>
                    <a:pt x="642" y="962"/>
                    <a:pt x="578" y="813"/>
                  </a:cubicBezTo>
                  <a:cubicBezTo>
                    <a:pt x="514" y="663"/>
                    <a:pt x="428" y="535"/>
                    <a:pt x="343" y="385"/>
                  </a:cubicBezTo>
                  <a:cubicBezTo>
                    <a:pt x="257" y="236"/>
                    <a:pt x="129" y="107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927450" y="3544163"/>
              <a:ext cx="15850" cy="64100"/>
            </a:xfrm>
            <a:custGeom>
              <a:avLst/>
              <a:gdLst/>
              <a:ahLst/>
              <a:cxnLst/>
              <a:rect l="l" t="t" r="r" b="b"/>
              <a:pathLst>
                <a:path w="634" h="2564" extrusionOk="0">
                  <a:moveTo>
                    <a:pt x="122" y="1"/>
                  </a:moveTo>
                  <a:cubicBezTo>
                    <a:pt x="64" y="1"/>
                    <a:pt x="1" y="42"/>
                    <a:pt x="13" y="105"/>
                  </a:cubicBezTo>
                  <a:cubicBezTo>
                    <a:pt x="27" y="146"/>
                    <a:pt x="58" y="161"/>
                    <a:pt x="89" y="161"/>
                  </a:cubicBezTo>
                  <a:cubicBezTo>
                    <a:pt x="108" y="161"/>
                    <a:pt x="126" y="156"/>
                    <a:pt x="142" y="148"/>
                  </a:cubicBezTo>
                  <a:cubicBezTo>
                    <a:pt x="377" y="512"/>
                    <a:pt x="441" y="939"/>
                    <a:pt x="441" y="1324"/>
                  </a:cubicBezTo>
                  <a:cubicBezTo>
                    <a:pt x="441" y="1538"/>
                    <a:pt x="398" y="1730"/>
                    <a:pt x="398" y="1944"/>
                  </a:cubicBezTo>
                  <a:cubicBezTo>
                    <a:pt x="377" y="2157"/>
                    <a:pt x="377" y="2350"/>
                    <a:pt x="398" y="2563"/>
                  </a:cubicBezTo>
                  <a:lnTo>
                    <a:pt x="420" y="2563"/>
                  </a:lnTo>
                  <a:cubicBezTo>
                    <a:pt x="505" y="2371"/>
                    <a:pt x="569" y="2179"/>
                    <a:pt x="591" y="1965"/>
                  </a:cubicBezTo>
                  <a:cubicBezTo>
                    <a:pt x="633" y="1751"/>
                    <a:pt x="612" y="1538"/>
                    <a:pt x="612" y="1324"/>
                  </a:cubicBezTo>
                  <a:cubicBezTo>
                    <a:pt x="591" y="1110"/>
                    <a:pt x="548" y="896"/>
                    <a:pt x="484" y="704"/>
                  </a:cubicBezTo>
                  <a:cubicBezTo>
                    <a:pt x="420" y="512"/>
                    <a:pt x="313" y="319"/>
                    <a:pt x="163" y="148"/>
                  </a:cubicBezTo>
                  <a:cubicBezTo>
                    <a:pt x="184" y="127"/>
                    <a:pt x="206" y="105"/>
                    <a:pt x="206" y="63"/>
                  </a:cubicBezTo>
                  <a:cubicBezTo>
                    <a:pt x="197" y="20"/>
                    <a:pt x="161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890900" y="3546213"/>
              <a:ext cx="31025" cy="60450"/>
            </a:xfrm>
            <a:custGeom>
              <a:avLst/>
              <a:gdLst/>
              <a:ahLst/>
              <a:cxnLst/>
              <a:rect l="l" t="t" r="r" b="b"/>
              <a:pathLst>
                <a:path w="1241" h="2418" extrusionOk="0">
                  <a:moveTo>
                    <a:pt x="169" y="0"/>
                  </a:moveTo>
                  <a:cubicBezTo>
                    <a:pt x="163" y="0"/>
                    <a:pt x="157" y="1"/>
                    <a:pt x="150" y="2"/>
                  </a:cubicBezTo>
                  <a:lnTo>
                    <a:pt x="129" y="2"/>
                  </a:lnTo>
                  <a:cubicBezTo>
                    <a:pt x="1" y="23"/>
                    <a:pt x="65" y="173"/>
                    <a:pt x="193" y="173"/>
                  </a:cubicBezTo>
                  <a:cubicBezTo>
                    <a:pt x="150" y="365"/>
                    <a:pt x="150" y="558"/>
                    <a:pt x="193" y="750"/>
                  </a:cubicBezTo>
                  <a:cubicBezTo>
                    <a:pt x="236" y="964"/>
                    <a:pt x="300" y="1156"/>
                    <a:pt x="407" y="1370"/>
                  </a:cubicBezTo>
                  <a:cubicBezTo>
                    <a:pt x="492" y="1562"/>
                    <a:pt x="599" y="1755"/>
                    <a:pt x="749" y="1926"/>
                  </a:cubicBezTo>
                  <a:cubicBezTo>
                    <a:pt x="877" y="2097"/>
                    <a:pt x="1027" y="2268"/>
                    <a:pt x="1219" y="2417"/>
                  </a:cubicBezTo>
                  <a:lnTo>
                    <a:pt x="1240" y="2417"/>
                  </a:lnTo>
                  <a:cubicBezTo>
                    <a:pt x="1133" y="2204"/>
                    <a:pt x="1027" y="2033"/>
                    <a:pt x="920" y="1840"/>
                  </a:cubicBezTo>
                  <a:cubicBezTo>
                    <a:pt x="791" y="1669"/>
                    <a:pt x="663" y="1498"/>
                    <a:pt x="556" y="1306"/>
                  </a:cubicBezTo>
                  <a:cubicBezTo>
                    <a:pt x="343" y="964"/>
                    <a:pt x="193" y="579"/>
                    <a:pt x="214" y="173"/>
                  </a:cubicBezTo>
                  <a:cubicBezTo>
                    <a:pt x="335" y="153"/>
                    <a:pt x="266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933125" y="3539838"/>
              <a:ext cx="32625" cy="76450"/>
            </a:xfrm>
            <a:custGeom>
              <a:avLst/>
              <a:gdLst/>
              <a:ahLst/>
              <a:cxnLst/>
              <a:rect l="l" t="t" r="r" b="b"/>
              <a:pathLst>
                <a:path w="1305" h="3058" extrusionOk="0">
                  <a:moveTo>
                    <a:pt x="1133" y="1"/>
                  </a:moveTo>
                  <a:cubicBezTo>
                    <a:pt x="1219" y="107"/>
                    <a:pt x="1240" y="257"/>
                    <a:pt x="1240" y="385"/>
                  </a:cubicBezTo>
                  <a:cubicBezTo>
                    <a:pt x="1219" y="535"/>
                    <a:pt x="1197" y="663"/>
                    <a:pt x="1154" y="791"/>
                  </a:cubicBezTo>
                  <a:cubicBezTo>
                    <a:pt x="1069" y="1048"/>
                    <a:pt x="941" y="1304"/>
                    <a:pt x="812" y="1561"/>
                  </a:cubicBezTo>
                  <a:cubicBezTo>
                    <a:pt x="748" y="1689"/>
                    <a:pt x="684" y="1796"/>
                    <a:pt x="599" y="1924"/>
                  </a:cubicBezTo>
                  <a:cubicBezTo>
                    <a:pt x="535" y="2031"/>
                    <a:pt x="449" y="2159"/>
                    <a:pt x="364" y="2266"/>
                  </a:cubicBezTo>
                  <a:cubicBezTo>
                    <a:pt x="214" y="2501"/>
                    <a:pt x="22" y="2758"/>
                    <a:pt x="0" y="3036"/>
                  </a:cubicBezTo>
                  <a:lnTo>
                    <a:pt x="22" y="3057"/>
                  </a:lnTo>
                  <a:cubicBezTo>
                    <a:pt x="150" y="2801"/>
                    <a:pt x="342" y="2587"/>
                    <a:pt x="535" y="2352"/>
                  </a:cubicBezTo>
                  <a:cubicBezTo>
                    <a:pt x="620" y="2245"/>
                    <a:pt x="706" y="2138"/>
                    <a:pt x="791" y="1988"/>
                  </a:cubicBezTo>
                  <a:cubicBezTo>
                    <a:pt x="855" y="1860"/>
                    <a:pt x="898" y="1732"/>
                    <a:pt x="962" y="1604"/>
                  </a:cubicBezTo>
                  <a:cubicBezTo>
                    <a:pt x="1090" y="1347"/>
                    <a:pt x="1197" y="1091"/>
                    <a:pt x="1261" y="813"/>
                  </a:cubicBezTo>
                  <a:cubicBezTo>
                    <a:pt x="1283" y="663"/>
                    <a:pt x="1304" y="535"/>
                    <a:pt x="1304" y="385"/>
                  </a:cubicBezTo>
                  <a:cubicBezTo>
                    <a:pt x="1283" y="257"/>
                    <a:pt x="1261" y="107"/>
                    <a:pt x="1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871350" y="3569813"/>
              <a:ext cx="38825" cy="36850"/>
            </a:xfrm>
            <a:custGeom>
              <a:avLst/>
              <a:gdLst/>
              <a:ahLst/>
              <a:cxnLst/>
              <a:rect l="l" t="t" r="r" b="b"/>
              <a:pathLst>
                <a:path w="1553" h="1474" extrusionOk="0">
                  <a:moveTo>
                    <a:pt x="121" y="1"/>
                  </a:moveTo>
                  <a:cubicBezTo>
                    <a:pt x="64" y="1"/>
                    <a:pt x="0" y="42"/>
                    <a:pt x="13" y="105"/>
                  </a:cubicBezTo>
                  <a:cubicBezTo>
                    <a:pt x="25" y="151"/>
                    <a:pt x="61" y="173"/>
                    <a:pt x="98" y="173"/>
                  </a:cubicBezTo>
                  <a:cubicBezTo>
                    <a:pt x="131" y="173"/>
                    <a:pt x="164" y="157"/>
                    <a:pt x="184" y="127"/>
                  </a:cubicBezTo>
                  <a:cubicBezTo>
                    <a:pt x="291" y="234"/>
                    <a:pt x="355" y="362"/>
                    <a:pt x="419" y="469"/>
                  </a:cubicBezTo>
                  <a:cubicBezTo>
                    <a:pt x="505" y="618"/>
                    <a:pt x="569" y="747"/>
                    <a:pt x="654" y="896"/>
                  </a:cubicBezTo>
                  <a:cubicBezTo>
                    <a:pt x="761" y="1025"/>
                    <a:pt x="868" y="1174"/>
                    <a:pt x="1039" y="1260"/>
                  </a:cubicBezTo>
                  <a:cubicBezTo>
                    <a:pt x="1189" y="1345"/>
                    <a:pt x="1360" y="1431"/>
                    <a:pt x="1531" y="1473"/>
                  </a:cubicBezTo>
                  <a:lnTo>
                    <a:pt x="1552" y="1452"/>
                  </a:lnTo>
                  <a:cubicBezTo>
                    <a:pt x="1424" y="1324"/>
                    <a:pt x="1296" y="1238"/>
                    <a:pt x="1167" y="1131"/>
                  </a:cubicBezTo>
                  <a:cubicBezTo>
                    <a:pt x="1039" y="1025"/>
                    <a:pt x="890" y="939"/>
                    <a:pt x="783" y="811"/>
                  </a:cubicBezTo>
                  <a:cubicBezTo>
                    <a:pt x="697" y="704"/>
                    <a:pt x="612" y="576"/>
                    <a:pt x="505" y="426"/>
                  </a:cubicBezTo>
                  <a:cubicBezTo>
                    <a:pt x="419" y="319"/>
                    <a:pt x="334" y="191"/>
                    <a:pt x="206" y="105"/>
                  </a:cubicBezTo>
                  <a:cubicBezTo>
                    <a:pt x="206" y="105"/>
                    <a:pt x="206" y="84"/>
                    <a:pt x="206" y="63"/>
                  </a:cubicBezTo>
                  <a:cubicBezTo>
                    <a:pt x="197" y="20"/>
                    <a:pt x="160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924575" y="3551063"/>
              <a:ext cx="16575" cy="58800"/>
            </a:xfrm>
            <a:custGeom>
              <a:avLst/>
              <a:gdLst/>
              <a:ahLst/>
              <a:cxnLst/>
              <a:rect l="l" t="t" r="r" b="b"/>
              <a:pathLst>
                <a:path w="663" h="2352" extrusionOk="0">
                  <a:moveTo>
                    <a:pt x="0" y="0"/>
                  </a:moveTo>
                  <a:cubicBezTo>
                    <a:pt x="86" y="385"/>
                    <a:pt x="193" y="791"/>
                    <a:pt x="299" y="1176"/>
                  </a:cubicBezTo>
                  <a:cubicBezTo>
                    <a:pt x="342" y="1368"/>
                    <a:pt x="364" y="1561"/>
                    <a:pt x="428" y="1753"/>
                  </a:cubicBezTo>
                  <a:cubicBezTo>
                    <a:pt x="492" y="1945"/>
                    <a:pt x="535" y="2138"/>
                    <a:pt x="599" y="2352"/>
                  </a:cubicBezTo>
                  <a:lnTo>
                    <a:pt x="620" y="2352"/>
                  </a:lnTo>
                  <a:cubicBezTo>
                    <a:pt x="663" y="2138"/>
                    <a:pt x="663" y="1924"/>
                    <a:pt x="620" y="1732"/>
                  </a:cubicBezTo>
                  <a:cubicBezTo>
                    <a:pt x="599" y="1539"/>
                    <a:pt x="513" y="1326"/>
                    <a:pt x="449" y="1133"/>
                  </a:cubicBezTo>
                  <a:cubicBezTo>
                    <a:pt x="321" y="749"/>
                    <a:pt x="150" y="385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907150" y="3562188"/>
              <a:ext cx="4425" cy="3050"/>
            </a:xfrm>
            <a:custGeom>
              <a:avLst/>
              <a:gdLst/>
              <a:ahLst/>
              <a:cxnLst/>
              <a:rect l="l" t="t" r="r" b="b"/>
              <a:pathLst>
                <a:path w="177" h="122" extrusionOk="0">
                  <a:moveTo>
                    <a:pt x="99" y="0"/>
                  </a:moveTo>
                  <a:cubicBezTo>
                    <a:pt x="52" y="0"/>
                    <a:pt x="0" y="37"/>
                    <a:pt x="13" y="90"/>
                  </a:cubicBezTo>
                  <a:cubicBezTo>
                    <a:pt x="21" y="112"/>
                    <a:pt x="44" y="122"/>
                    <a:pt x="70" y="122"/>
                  </a:cubicBezTo>
                  <a:cubicBezTo>
                    <a:pt x="118" y="122"/>
                    <a:pt x="177" y="89"/>
                    <a:pt x="163" y="47"/>
                  </a:cubicBezTo>
                  <a:cubicBezTo>
                    <a:pt x="155" y="14"/>
                    <a:pt x="12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919525" y="3555113"/>
              <a:ext cx="5800" cy="3700"/>
            </a:xfrm>
            <a:custGeom>
              <a:avLst/>
              <a:gdLst/>
              <a:ahLst/>
              <a:cxnLst/>
              <a:rect l="l" t="t" r="r" b="b"/>
              <a:pathLst>
                <a:path w="232" h="148" extrusionOk="0">
                  <a:moveTo>
                    <a:pt x="104" y="1"/>
                  </a:moveTo>
                  <a:cubicBezTo>
                    <a:pt x="38" y="1"/>
                    <a:pt x="0" y="101"/>
                    <a:pt x="74" y="138"/>
                  </a:cubicBezTo>
                  <a:lnTo>
                    <a:pt x="95" y="138"/>
                  </a:lnTo>
                  <a:cubicBezTo>
                    <a:pt x="109" y="145"/>
                    <a:pt x="122" y="148"/>
                    <a:pt x="134" y="148"/>
                  </a:cubicBezTo>
                  <a:cubicBezTo>
                    <a:pt x="197" y="148"/>
                    <a:pt x="231" y="63"/>
                    <a:pt x="159" y="9"/>
                  </a:cubicBezTo>
                  <a:lnTo>
                    <a:pt x="138" y="9"/>
                  </a:lnTo>
                  <a:cubicBezTo>
                    <a:pt x="126" y="3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921575" y="3548288"/>
              <a:ext cx="4950" cy="3675"/>
            </a:xfrm>
            <a:custGeom>
              <a:avLst/>
              <a:gdLst/>
              <a:ahLst/>
              <a:cxnLst/>
              <a:rect l="l" t="t" r="r" b="b"/>
              <a:pathLst>
                <a:path w="198" h="147" extrusionOk="0">
                  <a:moveTo>
                    <a:pt x="113" y="1"/>
                  </a:moveTo>
                  <a:cubicBezTo>
                    <a:pt x="60" y="1"/>
                    <a:pt x="0" y="37"/>
                    <a:pt x="13" y="90"/>
                  </a:cubicBezTo>
                  <a:cubicBezTo>
                    <a:pt x="29" y="130"/>
                    <a:pt x="60" y="146"/>
                    <a:pt x="91" y="146"/>
                  </a:cubicBezTo>
                  <a:cubicBezTo>
                    <a:pt x="144" y="146"/>
                    <a:pt x="198" y="101"/>
                    <a:pt x="184" y="47"/>
                  </a:cubicBezTo>
                  <a:cubicBezTo>
                    <a:pt x="176" y="15"/>
                    <a:pt x="146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940250" y="3533888"/>
              <a:ext cx="4975" cy="3925"/>
            </a:xfrm>
            <a:custGeom>
              <a:avLst/>
              <a:gdLst/>
              <a:ahLst/>
              <a:cxnLst/>
              <a:rect l="l" t="t" r="r" b="b"/>
              <a:pathLst>
                <a:path w="199" h="157" extrusionOk="0">
                  <a:moveTo>
                    <a:pt x="118" y="1"/>
                  </a:moveTo>
                  <a:cubicBezTo>
                    <a:pt x="64" y="1"/>
                    <a:pt x="1" y="43"/>
                    <a:pt x="14" y="110"/>
                  </a:cubicBezTo>
                  <a:lnTo>
                    <a:pt x="36" y="110"/>
                  </a:lnTo>
                  <a:cubicBezTo>
                    <a:pt x="44" y="143"/>
                    <a:pt x="71" y="157"/>
                    <a:pt x="100" y="157"/>
                  </a:cubicBezTo>
                  <a:cubicBezTo>
                    <a:pt x="147" y="157"/>
                    <a:pt x="199" y="120"/>
                    <a:pt x="185" y="68"/>
                  </a:cubicBezTo>
                  <a:lnTo>
                    <a:pt x="185" y="46"/>
                  </a:lnTo>
                  <a:cubicBezTo>
                    <a:pt x="178" y="15"/>
                    <a:pt x="150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958425" y="3537113"/>
              <a:ext cx="4825" cy="3750"/>
            </a:xfrm>
            <a:custGeom>
              <a:avLst/>
              <a:gdLst/>
              <a:ahLst/>
              <a:cxnLst/>
              <a:rect l="l" t="t" r="r" b="b"/>
              <a:pathLst>
                <a:path w="193" h="150" extrusionOk="0">
                  <a:moveTo>
                    <a:pt x="103" y="0"/>
                  </a:moveTo>
                  <a:cubicBezTo>
                    <a:pt x="56" y="0"/>
                    <a:pt x="1" y="42"/>
                    <a:pt x="14" y="110"/>
                  </a:cubicBezTo>
                  <a:cubicBezTo>
                    <a:pt x="21" y="138"/>
                    <a:pt x="45" y="150"/>
                    <a:pt x="72" y="150"/>
                  </a:cubicBezTo>
                  <a:cubicBezTo>
                    <a:pt x="126" y="150"/>
                    <a:pt x="192" y="102"/>
                    <a:pt x="164" y="45"/>
                  </a:cubicBezTo>
                  <a:cubicBezTo>
                    <a:pt x="156" y="14"/>
                    <a:pt x="131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839600" y="3566913"/>
              <a:ext cx="167275" cy="96675"/>
            </a:xfrm>
            <a:custGeom>
              <a:avLst/>
              <a:gdLst/>
              <a:ahLst/>
              <a:cxnLst/>
              <a:rect l="l" t="t" r="r" b="b"/>
              <a:pathLst>
                <a:path w="6691" h="3867" extrusionOk="0">
                  <a:moveTo>
                    <a:pt x="3643" y="1"/>
                  </a:moveTo>
                  <a:cubicBezTo>
                    <a:pt x="3357" y="1"/>
                    <a:pt x="3070" y="66"/>
                    <a:pt x="2801" y="221"/>
                  </a:cubicBezTo>
                  <a:cubicBezTo>
                    <a:pt x="1860" y="734"/>
                    <a:pt x="1" y="2808"/>
                    <a:pt x="1668" y="3428"/>
                  </a:cubicBezTo>
                  <a:cubicBezTo>
                    <a:pt x="2307" y="3672"/>
                    <a:pt x="3226" y="3866"/>
                    <a:pt x="3976" y="3866"/>
                  </a:cubicBezTo>
                  <a:cubicBezTo>
                    <a:pt x="4080" y="3866"/>
                    <a:pt x="4180" y="3863"/>
                    <a:pt x="4276" y="3855"/>
                  </a:cubicBezTo>
                  <a:cubicBezTo>
                    <a:pt x="4853" y="3812"/>
                    <a:pt x="5686" y="3641"/>
                    <a:pt x="6092" y="3278"/>
                  </a:cubicBezTo>
                  <a:cubicBezTo>
                    <a:pt x="6691" y="2765"/>
                    <a:pt x="6627" y="2081"/>
                    <a:pt x="6178" y="1504"/>
                  </a:cubicBezTo>
                  <a:cubicBezTo>
                    <a:pt x="5943" y="1226"/>
                    <a:pt x="5643" y="927"/>
                    <a:pt x="5344" y="692"/>
                  </a:cubicBezTo>
                  <a:cubicBezTo>
                    <a:pt x="4891" y="311"/>
                    <a:pt x="4266" y="1"/>
                    <a:pt x="3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683050" y="4859688"/>
              <a:ext cx="194525" cy="71450"/>
            </a:xfrm>
            <a:custGeom>
              <a:avLst/>
              <a:gdLst/>
              <a:ahLst/>
              <a:cxnLst/>
              <a:rect l="l" t="t" r="r" b="b"/>
              <a:pathLst>
                <a:path w="7781" h="2858" extrusionOk="0">
                  <a:moveTo>
                    <a:pt x="3912" y="0"/>
                  </a:moveTo>
                  <a:cubicBezTo>
                    <a:pt x="3035" y="0"/>
                    <a:pt x="2159" y="663"/>
                    <a:pt x="1389" y="1112"/>
                  </a:cubicBezTo>
                  <a:lnTo>
                    <a:pt x="0" y="1539"/>
                  </a:lnTo>
                  <a:cubicBezTo>
                    <a:pt x="1102" y="1849"/>
                    <a:pt x="2921" y="2858"/>
                    <a:pt x="4081" y="2858"/>
                  </a:cubicBezTo>
                  <a:cubicBezTo>
                    <a:pt x="4203" y="2858"/>
                    <a:pt x="4318" y="2846"/>
                    <a:pt x="4425" y="2822"/>
                  </a:cubicBezTo>
                  <a:cubicBezTo>
                    <a:pt x="5215" y="2651"/>
                    <a:pt x="7289" y="1497"/>
                    <a:pt x="7780" y="791"/>
                  </a:cubicBezTo>
                  <a:cubicBezTo>
                    <a:pt x="7011" y="214"/>
                    <a:pt x="4852" y="22"/>
                    <a:pt x="3912" y="0"/>
                  </a:cubicBezTo>
                  <a:close/>
                </a:path>
              </a:pathLst>
            </a:custGeom>
            <a:solidFill>
              <a:srgbClr val="4823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640300" y="4894963"/>
              <a:ext cx="65750" cy="140025"/>
            </a:xfrm>
            <a:custGeom>
              <a:avLst/>
              <a:gdLst/>
              <a:ahLst/>
              <a:cxnLst/>
              <a:rect l="l" t="t" r="r" b="b"/>
              <a:pathLst>
                <a:path w="2630" h="5601" extrusionOk="0">
                  <a:moveTo>
                    <a:pt x="1112" y="0"/>
                  </a:moveTo>
                  <a:lnTo>
                    <a:pt x="1048" y="214"/>
                  </a:lnTo>
                  <a:cubicBezTo>
                    <a:pt x="1667" y="470"/>
                    <a:pt x="1753" y="1924"/>
                    <a:pt x="1625" y="2651"/>
                  </a:cubicBezTo>
                  <a:cubicBezTo>
                    <a:pt x="1368" y="3890"/>
                    <a:pt x="470" y="4531"/>
                    <a:pt x="0" y="5600"/>
                  </a:cubicBezTo>
                  <a:cubicBezTo>
                    <a:pt x="1005" y="5280"/>
                    <a:pt x="1988" y="5002"/>
                    <a:pt x="2394" y="3719"/>
                  </a:cubicBezTo>
                  <a:cubicBezTo>
                    <a:pt x="2629" y="2971"/>
                    <a:pt x="2608" y="2309"/>
                    <a:pt x="2244" y="1625"/>
                  </a:cubicBezTo>
                  <a:cubicBezTo>
                    <a:pt x="1988" y="1133"/>
                    <a:pt x="1496" y="342"/>
                    <a:pt x="1112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693725" y="4912638"/>
              <a:ext cx="194000" cy="137325"/>
            </a:xfrm>
            <a:custGeom>
              <a:avLst/>
              <a:gdLst/>
              <a:ahLst/>
              <a:cxnLst/>
              <a:rect l="l" t="t" r="r" b="b"/>
              <a:pathLst>
                <a:path w="7760" h="5493" extrusionOk="0">
                  <a:moveTo>
                    <a:pt x="79" y="0"/>
                  </a:moveTo>
                  <a:cubicBezTo>
                    <a:pt x="51" y="0"/>
                    <a:pt x="25" y="6"/>
                    <a:pt x="1" y="20"/>
                  </a:cubicBezTo>
                  <a:cubicBezTo>
                    <a:pt x="172" y="426"/>
                    <a:pt x="364" y="853"/>
                    <a:pt x="556" y="1238"/>
                  </a:cubicBezTo>
                  <a:cubicBezTo>
                    <a:pt x="1390" y="2841"/>
                    <a:pt x="2352" y="4701"/>
                    <a:pt x="3933" y="5342"/>
                  </a:cubicBezTo>
                  <a:cubicBezTo>
                    <a:pt x="4204" y="5448"/>
                    <a:pt x="4473" y="5492"/>
                    <a:pt x="4740" y="5492"/>
                  </a:cubicBezTo>
                  <a:cubicBezTo>
                    <a:pt x="5761" y="5492"/>
                    <a:pt x="6760" y="4852"/>
                    <a:pt x="7759" y="4615"/>
                  </a:cubicBezTo>
                  <a:cubicBezTo>
                    <a:pt x="7524" y="4487"/>
                    <a:pt x="7311" y="4402"/>
                    <a:pt x="7075" y="4295"/>
                  </a:cubicBezTo>
                  <a:cubicBezTo>
                    <a:pt x="6798" y="4188"/>
                    <a:pt x="6520" y="4060"/>
                    <a:pt x="6263" y="3910"/>
                  </a:cubicBezTo>
                  <a:cubicBezTo>
                    <a:pt x="6028" y="3760"/>
                    <a:pt x="5878" y="3504"/>
                    <a:pt x="5643" y="3376"/>
                  </a:cubicBezTo>
                  <a:cubicBezTo>
                    <a:pt x="5387" y="3226"/>
                    <a:pt x="5045" y="3205"/>
                    <a:pt x="4767" y="3076"/>
                  </a:cubicBezTo>
                  <a:cubicBezTo>
                    <a:pt x="4446" y="2927"/>
                    <a:pt x="4147" y="2713"/>
                    <a:pt x="3848" y="2499"/>
                  </a:cubicBezTo>
                  <a:cubicBezTo>
                    <a:pt x="3207" y="1965"/>
                    <a:pt x="2480" y="1708"/>
                    <a:pt x="1796" y="1260"/>
                  </a:cubicBezTo>
                  <a:cubicBezTo>
                    <a:pt x="1411" y="1024"/>
                    <a:pt x="1048" y="682"/>
                    <a:pt x="685" y="405"/>
                  </a:cubicBezTo>
                  <a:cubicBezTo>
                    <a:pt x="535" y="292"/>
                    <a:pt x="271" y="0"/>
                    <a:pt x="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683050" y="4902438"/>
              <a:ext cx="198250" cy="128800"/>
            </a:xfrm>
            <a:custGeom>
              <a:avLst/>
              <a:gdLst/>
              <a:ahLst/>
              <a:cxnLst/>
              <a:rect l="l" t="t" r="r" b="b"/>
              <a:pathLst>
                <a:path w="7930" h="5152" extrusionOk="0">
                  <a:moveTo>
                    <a:pt x="0" y="0"/>
                  </a:moveTo>
                  <a:lnTo>
                    <a:pt x="321" y="492"/>
                  </a:lnTo>
                  <a:cubicBezTo>
                    <a:pt x="385" y="706"/>
                    <a:pt x="2843" y="2929"/>
                    <a:pt x="3441" y="3570"/>
                  </a:cubicBezTo>
                  <a:cubicBezTo>
                    <a:pt x="4938" y="5152"/>
                    <a:pt x="6220" y="4275"/>
                    <a:pt x="7930" y="4895"/>
                  </a:cubicBezTo>
                  <a:cubicBezTo>
                    <a:pt x="6669" y="4361"/>
                    <a:pt x="5622" y="3228"/>
                    <a:pt x="4489" y="2309"/>
                  </a:cubicBezTo>
                  <a:cubicBezTo>
                    <a:pt x="3099" y="1176"/>
                    <a:pt x="1667" y="4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1159150" y="3914763"/>
              <a:ext cx="1525075" cy="263125"/>
            </a:xfrm>
            <a:custGeom>
              <a:avLst/>
              <a:gdLst/>
              <a:ahLst/>
              <a:cxnLst/>
              <a:rect l="l" t="t" r="r" b="b"/>
              <a:pathLst>
                <a:path w="61003" h="10525" extrusionOk="0">
                  <a:moveTo>
                    <a:pt x="58396" y="0"/>
                  </a:moveTo>
                  <a:cubicBezTo>
                    <a:pt x="57828" y="0"/>
                    <a:pt x="57261" y="58"/>
                    <a:pt x="56706" y="158"/>
                  </a:cubicBezTo>
                  <a:cubicBezTo>
                    <a:pt x="55402" y="393"/>
                    <a:pt x="54162" y="842"/>
                    <a:pt x="52944" y="1312"/>
                  </a:cubicBezTo>
                  <a:cubicBezTo>
                    <a:pt x="51704" y="1804"/>
                    <a:pt x="50529" y="2317"/>
                    <a:pt x="49310" y="2723"/>
                  </a:cubicBezTo>
                  <a:cubicBezTo>
                    <a:pt x="48154" y="3115"/>
                    <a:pt x="46997" y="3408"/>
                    <a:pt x="45841" y="3408"/>
                  </a:cubicBezTo>
                  <a:cubicBezTo>
                    <a:pt x="45800" y="3408"/>
                    <a:pt x="45760" y="3407"/>
                    <a:pt x="45720" y="3407"/>
                  </a:cubicBezTo>
                  <a:cubicBezTo>
                    <a:pt x="44523" y="3407"/>
                    <a:pt x="43304" y="3107"/>
                    <a:pt x="42086" y="2765"/>
                  </a:cubicBezTo>
                  <a:cubicBezTo>
                    <a:pt x="40846" y="2402"/>
                    <a:pt x="39585" y="1975"/>
                    <a:pt x="38196" y="1889"/>
                  </a:cubicBezTo>
                  <a:cubicBezTo>
                    <a:pt x="38030" y="1879"/>
                    <a:pt x="37863" y="1873"/>
                    <a:pt x="37695" y="1873"/>
                  </a:cubicBezTo>
                  <a:cubicBezTo>
                    <a:pt x="37171" y="1873"/>
                    <a:pt x="36641" y="1925"/>
                    <a:pt x="36123" y="2039"/>
                  </a:cubicBezTo>
                  <a:cubicBezTo>
                    <a:pt x="35439" y="2167"/>
                    <a:pt x="33002" y="3492"/>
                    <a:pt x="32425" y="3770"/>
                  </a:cubicBezTo>
                  <a:cubicBezTo>
                    <a:pt x="32063" y="3944"/>
                    <a:pt x="31859" y="3994"/>
                    <a:pt x="31719" y="3994"/>
                  </a:cubicBezTo>
                  <a:cubicBezTo>
                    <a:pt x="31535" y="3994"/>
                    <a:pt x="31460" y="3909"/>
                    <a:pt x="31279" y="3909"/>
                  </a:cubicBezTo>
                  <a:cubicBezTo>
                    <a:pt x="31141" y="3909"/>
                    <a:pt x="30942" y="3959"/>
                    <a:pt x="30587" y="4133"/>
                  </a:cubicBezTo>
                  <a:cubicBezTo>
                    <a:pt x="28236" y="5288"/>
                    <a:pt x="25927" y="6720"/>
                    <a:pt x="23512" y="7297"/>
                  </a:cubicBezTo>
                  <a:cubicBezTo>
                    <a:pt x="22294" y="7596"/>
                    <a:pt x="21075" y="7788"/>
                    <a:pt x="19857" y="7831"/>
                  </a:cubicBezTo>
                  <a:lnTo>
                    <a:pt x="18959" y="7831"/>
                  </a:lnTo>
                  <a:lnTo>
                    <a:pt x="18489" y="7810"/>
                  </a:lnTo>
                  <a:lnTo>
                    <a:pt x="18040" y="7788"/>
                  </a:lnTo>
                  <a:cubicBezTo>
                    <a:pt x="17442" y="7724"/>
                    <a:pt x="16843" y="7617"/>
                    <a:pt x="16223" y="7510"/>
                  </a:cubicBezTo>
                  <a:cubicBezTo>
                    <a:pt x="13787" y="7019"/>
                    <a:pt x="11307" y="6185"/>
                    <a:pt x="8742" y="5694"/>
                  </a:cubicBezTo>
                  <a:cubicBezTo>
                    <a:pt x="7439" y="5437"/>
                    <a:pt x="6135" y="5223"/>
                    <a:pt x="4788" y="5223"/>
                  </a:cubicBezTo>
                  <a:cubicBezTo>
                    <a:pt x="4104" y="5223"/>
                    <a:pt x="3420" y="5266"/>
                    <a:pt x="2736" y="5394"/>
                  </a:cubicBezTo>
                  <a:cubicBezTo>
                    <a:pt x="2052" y="5501"/>
                    <a:pt x="1326" y="5736"/>
                    <a:pt x="684" y="6036"/>
                  </a:cubicBezTo>
                  <a:lnTo>
                    <a:pt x="663" y="6057"/>
                  </a:lnTo>
                  <a:cubicBezTo>
                    <a:pt x="214" y="6271"/>
                    <a:pt x="0" y="6891"/>
                    <a:pt x="193" y="7404"/>
                  </a:cubicBezTo>
                  <a:cubicBezTo>
                    <a:pt x="339" y="7793"/>
                    <a:pt x="658" y="8035"/>
                    <a:pt x="999" y="8035"/>
                  </a:cubicBezTo>
                  <a:cubicBezTo>
                    <a:pt x="1107" y="8035"/>
                    <a:pt x="1218" y="8011"/>
                    <a:pt x="1326" y="7959"/>
                  </a:cubicBezTo>
                  <a:cubicBezTo>
                    <a:pt x="2312" y="7506"/>
                    <a:pt x="3370" y="7380"/>
                    <a:pt x="4469" y="7380"/>
                  </a:cubicBezTo>
                  <a:cubicBezTo>
                    <a:pt x="4561" y="7380"/>
                    <a:pt x="4653" y="7381"/>
                    <a:pt x="4745" y="7382"/>
                  </a:cubicBezTo>
                  <a:cubicBezTo>
                    <a:pt x="5964" y="7425"/>
                    <a:pt x="7182" y="7596"/>
                    <a:pt x="8422" y="7852"/>
                  </a:cubicBezTo>
                  <a:cubicBezTo>
                    <a:pt x="10880" y="8387"/>
                    <a:pt x="13338" y="9135"/>
                    <a:pt x="15924" y="9648"/>
                  </a:cubicBezTo>
                  <a:cubicBezTo>
                    <a:pt x="16587" y="9776"/>
                    <a:pt x="17271" y="10481"/>
                    <a:pt x="17955" y="10524"/>
                  </a:cubicBezTo>
                  <a:cubicBezTo>
                    <a:pt x="17958" y="10525"/>
                    <a:pt x="17961" y="10525"/>
                    <a:pt x="17964" y="10525"/>
                  </a:cubicBezTo>
                  <a:cubicBezTo>
                    <a:pt x="18130" y="10525"/>
                    <a:pt x="18257" y="9947"/>
                    <a:pt x="18425" y="9947"/>
                  </a:cubicBezTo>
                  <a:lnTo>
                    <a:pt x="18681" y="9968"/>
                  </a:lnTo>
                  <a:lnTo>
                    <a:pt x="18916" y="9968"/>
                  </a:lnTo>
                  <a:cubicBezTo>
                    <a:pt x="19280" y="9968"/>
                    <a:pt x="19600" y="9947"/>
                    <a:pt x="19942" y="9926"/>
                  </a:cubicBezTo>
                  <a:cubicBezTo>
                    <a:pt x="21268" y="9862"/>
                    <a:pt x="22593" y="9626"/>
                    <a:pt x="23875" y="9263"/>
                  </a:cubicBezTo>
                  <a:cubicBezTo>
                    <a:pt x="26462" y="8558"/>
                    <a:pt x="28877" y="7361"/>
                    <a:pt x="31228" y="6143"/>
                  </a:cubicBezTo>
                  <a:cubicBezTo>
                    <a:pt x="32382" y="5544"/>
                    <a:pt x="33558" y="4924"/>
                    <a:pt x="34712" y="4326"/>
                  </a:cubicBezTo>
                  <a:cubicBezTo>
                    <a:pt x="35130" y="4117"/>
                    <a:pt x="35464" y="3929"/>
                    <a:pt x="35992" y="3929"/>
                  </a:cubicBezTo>
                  <a:cubicBezTo>
                    <a:pt x="36220" y="3929"/>
                    <a:pt x="36484" y="3964"/>
                    <a:pt x="36807" y="4048"/>
                  </a:cubicBezTo>
                  <a:cubicBezTo>
                    <a:pt x="36939" y="4111"/>
                    <a:pt x="37044" y="4137"/>
                    <a:pt x="37129" y="4137"/>
                  </a:cubicBezTo>
                  <a:cubicBezTo>
                    <a:pt x="37591" y="4137"/>
                    <a:pt x="37479" y="3364"/>
                    <a:pt x="37965" y="3364"/>
                  </a:cubicBezTo>
                  <a:cubicBezTo>
                    <a:pt x="37971" y="3364"/>
                    <a:pt x="37976" y="3364"/>
                    <a:pt x="37982" y="3364"/>
                  </a:cubicBezTo>
                  <a:cubicBezTo>
                    <a:pt x="40304" y="3448"/>
                    <a:pt x="42870" y="4841"/>
                    <a:pt x="45543" y="4841"/>
                  </a:cubicBezTo>
                  <a:cubicBezTo>
                    <a:pt x="45602" y="4841"/>
                    <a:pt x="45661" y="4840"/>
                    <a:pt x="45720" y="4839"/>
                  </a:cubicBezTo>
                  <a:cubicBezTo>
                    <a:pt x="45878" y="4834"/>
                    <a:pt x="46037" y="4832"/>
                    <a:pt x="46197" y="4832"/>
                  </a:cubicBezTo>
                  <a:cubicBezTo>
                    <a:pt x="46616" y="4832"/>
                    <a:pt x="47036" y="4844"/>
                    <a:pt x="47452" y="4844"/>
                  </a:cubicBezTo>
                  <a:cubicBezTo>
                    <a:pt x="48244" y="4844"/>
                    <a:pt x="49020" y="4800"/>
                    <a:pt x="49738" y="4539"/>
                  </a:cubicBezTo>
                  <a:cubicBezTo>
                    <a:pt x="50073" y="4727"/>
                    <a:pt x="50314" y="4806"/>
                    <a:pt x="50487" y="4806"/>
                  </a:cubicBezTo>
                  <a:cubicBezTo>
                    <a:pt x="50865" y="4806"/>
                    <a:pt x="50920" y="4431"/>
                    <a:pt x="50935" y="4005"/>
                  </a:cubicBezTo>
                  <a:cubicBezTo>
                    <a:pt x="50956" y="3449"/>
                    <a:pt x="52581" y="2723"/>
                    <a:pt x="53265" y="2423"/>
                  </a:cubicBezTo>
                  <a:cubicBezTo>
                    <a:pt x="54462" y="1910"/>
                    <a:pt x="55637" y="1440"/>
                    <a:pt x="56855" y="1162"/>
                  </a:cubicBezTo>
                  <a:cubicBezTo>
                    <a:pt x="57465" y="1034"/>
                    <a:pt x="58079" y="959"/>
                    <a:pt x="58688" y="959"/>
                  </a:cubicBezTo>
                  <a:cubicBezTo>
                    <a:pt x="59297" y="959"/>
                    <a:pt x="59901" y="1034"/>
                    <a:pt x="60489" y="1205"/>
                  </a:cubicBezTo>
                  <a:cubicBezTo>
                    <a:pt x="60516" y="1211"/>
                    <a:pt x="60543" y="1213"/>
                    <a:pt x="60570" y="1213"/>
                  </a:cubicBezTo>
                  <a:cubicBezTo>
                    <a:pt x="60750" y="1213"/>
                    <a:pt x="60901" y="1090"/>
                    <a:pt x="60938" y="885"/>
                  </a:cubicBezTo>
                  <a:cubicBezTo>
                    <a:pt x="61002" y="649"/>
                    <a:pt x="60874" y="414"/>
                    <a:pt x="60681" y="350"/>
                  </a:cubicBezTo>
                  <a:cubicBezTo>
                    <a:pt x="59933" y="105"/>
                    <a:pt x="59163" y="0"/>
                    <a:pt x="583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1596250" y="3880413"/>
              <a:ext cx="113300" cy="91050"/>
            </a:xfrm>
            <a:custGeom>
              <a:avLst/>
              <a:gdLst/>
              <a:ahLst/>
              <a:cxnLst/>
              <a:rect l="l" t="t" r="r" b="b"/>
              <a:pathLst>
                <a:path w="4532" h="3642" extrusionOk="0">
                  <a:moveTo>
                    <a:pt x="267" y="1"/>
                  </a:moveTo>
                  <a:cubicBezTo>
                    <a:pt x="237" y="1"/>
                    <a:pt x="206" y="5"/>
                    <a:pt x="171" y="14"/>
                  </a:cubicBezTo>
                  <a:cubicBezTo>
                    <a:pt x="129" y="36"/>
                    <a:pt x="107" y="36"/>
                    <a:pt x="86" y="57"/>
                  </a:cubicBezTo>
                  <a:cubicBezTo>
                    <a:pt x="0" y="848"/>
                    <a:pt x="107" y="1660"/>
                    <a:pt x="684" y="2216"/>
                  </a:cubicBezTo>
                  <a:cubicBezTo>
                    <a:pt x="1176" y="2729"/>
                    <a:pt x="1817" y="3156"/>
                    <a:pt x="2458" y="3413"/>
                  </a:cubicBezTo>
                  <a:cubicBezTo>
                    <a:pt x="2744" y="3527"/>
                    <a:pt x="3182" y="3641"/>
                    <a:pt x="3587" y="3641"/>
                  </a:cubicBezTo>
                  <a:cubicBezTo>
                    <a:pt x="3940" y="3641"/>
                    <a:pt x="4267" y="3555"/>
                    <a:pt x="4446" y="3306"/>
                  </a:cubicBezTo>
                  <a:cubicBezTo>
                    <a:pt x="4489" y="3242"/>
                    <a:pt x="4510" y="3199"/>
                    <a:pt x="4532" y="3135"/>
                  </a:cubicBezTo>
                  <a:cubicBezTo>
                    <a:pt x="4382" y="2729"/>
                    <a:pt x="3997" y="2558"/>
                    <a:pt x="3655" y="2451"/>
                  </a:cubicBezTo>
                  <a:cubicBezTo>
                    <a:pt x="3271" y="2323"/>
                    <a:pt x="2907" y="2173"/>
                    <a:pt x="2587" y="1874"/>
                  </a:cubicBezTo>
                  <a:cubicBezTo>
                    <a:pt x="2501" y="1788"/>
                    <a:pt x="2480" y="1681"/>
                    <a:pt x="2373" y="1596"/>
                  </a:cubicBezTo>
                  <a:cubicBezTo>
                    <a:pt x="2372" y="1595"/>
                    <a:pt x="2370" y="1594"/>
                    <a:pt x="2367" y="1594"/>
                  </a:cubicBezTo>
                  <a:cubicBezTo>
                    <a:pt x="2329" y="1594"/>
                    <a:pt x="2159" y="1726"/>
                    <a:pt x="2104" y="1726"/>
                  </a:cubicBezTo>
                  <a:cubicBezTo>
                    <a:pt x="2101" y="1726"/>
                    <a:pt x="2098" y="1725"/>
                    <a:pt x="2095" y="1724"/>
                  </a:cubicBezTo>
                  <a:cubicBezTo>
                    <a:pt x="2052" y="1703"/>
                    <a:pt x="2095" y="1339"/>
                    <a:pt x="2031" y="1318"/>
                  </a:cubicBezTo>
                  <a:cubicBezTo>
                    <a:pt x="1903" y="1233"/>
                    <a:pt x="1774" y="1297"/>
                    <a:pt x="1646" y="1211"/>
                  </a:cubicBezTo>
                  <a:cubicBezTo>
                    <a:pt x="1283" y="933"/>
                    <a:pt x="984" y="655"/>
                    <a:pt x="684" y="313"/>
                  </a:cubicBezTo>
                  <a:cubicBezTo>
                    <a:pt x="538" y="149"/>
                    <a:pt x="43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1225950" y="4555113"/>
              <a:ext cx="151250" cy="124525"/>
            </a:xfrm>
            <a:custGeom>
              <a:avLst/>
              <a:gdLst/>
              <a:ahLst/>
              <a:cxnLst/>
              <a:rect l="l" t="t" r="r" b="b"/>
              <a:pathLst>
                <a:path w="6050" h="4981" extrusionOk="0">
                  <a:moveTo>
                    <a:pt x="4168" y="0"/>
                  </a:moveTo>
                  <a:cubicBezTo>
                    <a:pt x="3527" y="342"/>
                    <a:pt x="3228" y="1154"/>
                    <a:pt x="2757" y="1154"/>
                  </a:cubicBezTo>
                  <a:cubicBezTo>
                    <a:pt x="2651" y="1154"/>
                    <a:pt x="2394" y="470"/>
                    <a:pt x="2266" y="449"/>
                  </a:cubicBezTo>
                  <a:cubicBezTo>
                    <a:pt x="2181" y="449"/>
                    <a:pt x="2368" y="1283"/>
                    <a:pt x="2270" y="1283"/>
                  </a:cubicBezTo>
                  <a:cubicBezTo>
                    <a:pt x="2268" y="1283"/>
                    <a:pt x="2267" y="1283"/>
                    <a:pt x="2266" y="1283"/>
                  </a:cubicBezTo>
                  <a:cubicBezTo>
                    <a:pt x="1967" y="1219"/>
                    <a:pt x="2180" y="919"/>
                    <a:pt x="1902" y="877"/>
                  </a:cubicBezTo>
                  <a:cubicBezTo>
                    <a:pt x="1721" y="859"/>
                    <a:pt x="1460" y="818"/>
                    <a:pt x="1202" y="818"/>
                  </a:cubicBezTo>
                  <a:cubicBezTo>
                    <a:pt x="820" y="818"/>
                    <a:pt x="444" y="909"/>
                    <a:pt x="342" y="1304"/>
                  </a:cubicBezTo>
                  <a:cubicBezTo>
                    <a:pt x="0" y="2587"/>
                    <a:pt x="1454" y="3206"/>
                    <a:pt x="1902" y="3463"/>
                  </a:cubicBezTo>
                  <a:cubicBezTo>
                    <a:pt x="2031" y="3527"/>
                    <a:pt x="1753" y="4318"/>
                    <a:pt x="1902" y="4403"/>
                  </a:cubicBezTo>
                  <a:cubicBezTo>
                    <a:pt x="1908" y="4406"/>
                    <a:pt x="1915" y="4408"/>
                    <a:pt x="1922" y="4408"/>
                  </a:cubicBezTo>
                  <a:cubicBezTo>
                    <a:pt x="2072" y="4408"/>
                    <a:pt x="2550" y="3862"/>
                    <a:pt x="2727" y="3862"/>
                  </a:cubicBezTo>
                  <a:cubicBezTo>
                    <a:pt x="2738" y="3862"/>
                    <a:pt x="2749" y="3864"/>
                    <a:pt x="2757" y="3869"/>
                  </a:cubicBezTo>
                  <a:cubicBezTo>
                    <a:pt x="3399" y="4168"/>
                    <a:pt x="4104" y="4532"/>
                    <a:pt x="4360" y="4980"/>
                  </a:cubicBezTo>
                  <a:cubicBezTo>
                    <a:pt x="4425" y="4361"/>
                    <a:pt x="4296" y="4083"/>
                    <a:pt x="4574" y="3570"/>
                  </a:cubicBezTo>
                  <a:cubicBezTo>
                    <a:pt x="4938" y="2843"/>
                    <a:pt x="4916" y="3014"/>
                    <a:pt x="5686" y="2779"/>
                  </a:cubicBezTo>
                  <a:cubicBezTo>
                    <a:pt x="6049" y="2651"/>
                    <a:pt x="4873" y="2672"/>
                    <a:pt x="4745" y="2245"/>
                  </a:cubicBezTo>
                  <a:cubicBezTo>
                    <a:pt x="4638" y="1924"/>
                    <a:pt x="3976" y="1368"/>
                    <a:pt x="3890" y="1154"/>
                  </a:cubicBezTo>
                  <a:lnTo>
                    <a:pt x="41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1185875" y="4532138"/>
              <a:ext cx="59325" cy="68425"/>
            </a:xfrm>
            <a:custGeom>
              <a:avLst/>
              <a:gdLst/>
              <a:ahLst/>
              <a:cxnLst/>
              <a:rect l="l" t="t" r="r" b="b"/>
              <a:pathLst>
                <a:path w="2373" h="2737" extrusionOk="0">
                  <a:moveTo>
                    <a:pt x="128" y="0"/>
                  </a:moveTo>
                  <a:lnTo>
                    <a:pt x="0" y="86"/>
                  </a:lnTo>
                  <a:cubicBezTo>
                    <a:pt x="107" y="364"/>
                    <a:pt x="235" y="641"/>
                    <a:pt x="385" y="919"/>
                  </a:cubicBezTo>
                  <a:cubicBezTo>
                    <a:pt x="534" y="1176"/>
                    <a:pt x="705" y="1411"/>
                    <a:pt x="919" y="1646"/>
                  </a:cubicBezTo>
                  <a:cubicBezTo>
                    <a:pt x="1005" y="1753"/>
                    <a:pt x="1112" y="1838"/>
                    <a:pt x="1218" y="1945"/>
                  </a:cubicBezTo>
                  <a:cubicBezTo>
                    <a:pt x="1325" y="2052"/>
                    <a:pt x="1454" y="2138"/>
                    <a:pt x="1539" y="2223"/>
                  </a:cubicBezTo>
                  <a:cubicBezTo>
                    <a:pt x="1646" y="2309"/>
                    <a:pt x="1753" y="2415"/>
                    <a:pt x="1860" y="2501"/>
                  </a:cubicBezTo>
                  <a:cubicBezTo>
                    <a:pt x="1988" y="2608"/>
                    <a:pt x="2116" y="2693"/>
                    <a:pt x="2287" y="2736"/>
                  </a:cubicBezTo>
                  <a:lnTo>
                    <a:pt x="2373" y="2223"/>
                  </a:lnTo>
                  <a:cubicBezTo>
                    <a:pt x="2287" y="2223"/>
                    <a:pt x="2202" y="2159"/>
                    <a:pt x="2073" y="2095"/>
                  </a:cubicBezTo>
                  <a:cubicBezTo>
                    <a:pt x="1988" y="2031"/>
                    <a:pt x="1881" y="1945"/>
                    <a:pt x="1753" y="1860"/>
                  </a:cubicBezTo>
                  <a:cubicBezTo>
                    <a:pt x="1646" y="1774"/>
                    <a:pt x="1518" y="1710"/>
                    <a:pt x="1411" y="1625"/>
                  </a:cubicBezTo>
                  <a:cubicBezTo>
                    <a:pt x="1304" y="1539"/>
                    <a:pt x="1218" y="1454"/>
                    <a:pt x="1112" y="1368"/>
                  </a:cubicBezTo>
                  <a:cubicBezTo>
                    <a:pt x="705" y="1005"/>
                    <a:pt x="385" y="535"/>
                    <a:pt x="1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1189075" y="4532138"/>
              <a:ext cx="56125" cy="68425"/>
            </a:xfrm>
            <a:custGeom>
              <a:avLst/>
              <a:gdLst/>
              <a:ahLst/>
              <a:cxnLst/>
              <a:rect l="l" t="t" r="r" b="b"/>
              <a:pathLst>
                <a:path w="2245" h="2737" extrusionOk="0">
                  <a:moveTo>
                    <a:pt x="0" y="0"/>
                  </a:moveTo>
                  <a:lnTo>
                    <a:pt x="0" y="0"/>
                  </a:lnTo>
                  <a:cubicBezTo>
                    <a:pt x="193" y="535"/>
                    <a:pt x="449" y="1026"/>
                    <a:pt x="813" y="1432"/>
                  </a:cubicBezTo>
                  <a:cubicBezTo>
                    <a:pt x="898" y="1539"/>
                    <a:pt x="984" y="1625"/>
                    <a:pt x="1090" y="1731"/>
                  </a:cubicBezTo>
                  <a:cubicBezTo>
                    <a:pt x="1197" y="1817"/>
                    <a:pt x="1283" y="1902"/>
                    <a:pt x="1390" y="2009"/>
                  </a:cubicBezTo>
                  <a:cubicBezTo>
                    <a:pt x="1497" y="2116"/>
                    <a:pt x="1603" y="2202"/>
                    <a:pt x="1689" y="2287"/>
                  </a:cubicBezTo>
                  <a:cubicBezTo>
                    <a:pt x="1796" y="2373"/>
                    <a:pt x="1903" y="2437"/>
                    <a:pt x="1967" y="2458"/>
                  </a:cubicBezTo>
                  <a:lnTo>
                    <a:pt x="1924" y="2651"/>
                  </a:lnTo>
                  <a:cubicBezTo>
                    <a:pt x="1988" y="2693"/>
                    <a:pt x="2074" y="2715"/>
                    <a:pt x="2159" y="2736"/>
                  </a:cubicBezTo>
                  <a:lnTo>
                    <a:pt x="2245" y="2223"/>
                  </a:lnTo>
                  <a:cubicBezTo>
                    <a:pt x="2159" y="2223"/>
                    <a:pt x="2074" y="2159"/>
                    <a:pt x="1945" y="2095"/>
                  </a:cubicBezTo>
                  <a:cubicBezTo>
                    <a:pt x="1860" y="2031"/>
                    <a:pt x="1753" y="1945"/>
                    <a:pt x="1625" y="1860"/>
                  </a:cubicBezTo>
                  <a:cubicBezTo>
                    <a:pt x="1518" y="1774"/>
                    <a:pt x="1390" y="1710"/>
                    <a:pt x="1283" y="1625"/>
                  </a:cubicBezTo>
                  <a:cubicBezTo>
                    <a:pt x="1176" y="1539"/>
                    <a:pt x="1090" y="1454"/>
                    <a:pt x="984" y="1368"/>
                  </a:cubicBezTo>
                  <a:cubicBezTo>
                    <a:pt x="577" y="1005"/>
                    <a:pt x="257" y="5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1227550" y="4574513"/>
              <a:ext cx="41700" cy="58625"/>
            </a:xfrm>
            <a:custGeom>
              <a:avLst/>
              <a:gdLst/>
              <a:ahLst/>
              <a:cxnLst/>
              <a:rect l="l" t="t" r="r" b="b"/>
              <a:pathLst>
                <a:path w="1668" h="2345" extrusionOk="0">
                  <a:moveTo>
                    <a:pt x="1131" y="1"/>
                  </a:moveTo>
                  <a:cubicBezTo>
                    <a:pt x="751" y="1"/>
                    <a:pt x="371" y="86"/>
                    <a:pt x="257" y="485"/>
                  </a:cubicBezTo>
                  <a:cubicBezTo>
                    <a:pt x="0" y="1404"/>
                    <a:pt x="727" y="2003"/>
                    <a:pt x="1304" y="2345"/>
                  </a:cubicBezTo>
                  <a:cubicBezTo>
                    <a:pt x="1240" y="1704"/>
                    <a:pt x="1325" y="1020"/>
                    <a:pt x="1561" y="357"/>
                  </a:cubicBezTo>
                  <a:cubicBezTo>
                    <a:pt x="1603" y="250"/>
                    <a:pt x="1625" y="143"/>
                    <a:pt x="1667" y="36"/>
                  </a:cubicBezTo>
                  <a:cubicBezTo>
                    <a:pt x="1511" y="22"/>
                    <a:pt x="1321" y="1"/>
                    <a:pt x="11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1256925" y="4588238"/>
              <a:ext cx="8050" cy="44900"/>
            </a:xfrm>
            <a:custGeom>
              <a:avLst/>
              <a:gdLst/>
              <a:ahLst/>
              <a:cxnLst/>
              <a:rect l="l" t="t" r="r" b="b"/>
              <a:pathLst>
                <a:path w="322" h="1796" extrusionOk="0">
                  <a:moveTo>
                    <a:pt x="321" y="0"/>
                  </a:moveTo>
                  <a:cubicBezTo>
                    <a:pt x="300" y="43"/>
                    <a:pt x="279" y="86"/>
                    <a:pt x="279" y="129"/>
                  </a:cubicBezTo>
                  <a:cubicBezTo>
                    <a:pt x="86" y="663"/>
                    <a:pt x="1" y="1197"/>
                    <a:pt x="1" y="1710"/>
                  </a:cubicBezTo>
                  <a:cubicBezTo>
                    <a:pt x="44" y="1732"/>
                    <a:pt x="86" y="1775"/>
                    <a:pt x="129" y="1796"/>
                  </a:cubicBezTo>
                  <a:cubicBezTo>
                    <a:pt x="86" y="1219"/>
                    <a:pt x="129" y="599"/>
                    <a:pt x="321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1260150" y="4627263"/>
              <a:ext cx="103150" cy="185400"/>
            </a:xfrm>
            <a:custGeom>
              <a:avLst/>
              <a:gdLst/>
              <a:ahLst/>
              <a:cxnLst/>
              <a:rect l="l" t="t" r="r" b="b"/>
              <a:pathLst>
                <a:path w="4126" h="7416" extrusionOk="0">
                  <a:moveTo>
                    <a:pt x="2483" y="0"/>
                  </a:moveTo>
                  <a:cubicBezTo>
                    <a:pt x="2455" y="0"/>
                    <a:pt x="2426" y="7"/>
                    <a:pt x="2394" y="21"/>
                  </a:cubicBezTo>
                  <a:cubicBezTo>
                    <a:pt x="1261" y="534"/>
                    <a:pt x="0" y="3355"/>
                    <a:pt x="299" y="4745"/>
                  </a:cubicBezTo>
                  <a:cubicBezTo>
                    <a:pt x="470" y="5498"/>
                    <a:pt x="1409" y="7415"/>
                    <a:pt x="2434" y="7415"/>
                  </a:cubicBezTo>
                  <a:cubicBezTo>
                    <a:pt x="2690" y="7415"/>
                    <a:pt x="2950" y="7296"/>
                    <a:pt x="3206" y="7010"/>
                  </a:cubicBezTo>
                  <a:cubicBezTo>
                    <a:pt x="4125" y="6006"/>
                    <a:pt x="3121" y="5044"/>
                    <a:pt x="2864" y="3997"/>
                  </a:cubicBezTo>
                  <a:cubicBezTo>
                    <a:pt x="2701" y="3220"/>
                    <a:pt x="3084" y="0"/>
                    <a:pt x="24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1334950" y="4474588"/>
              <a:ext cx="157125" cy="120175"/>
            </a:xfrm>
            <a:custGeom>
              <a:avLst/>
              <a:gdLst/>
              <a:ahLst/>
              <a:cxnLst/>
              <a:rect l="l" t="t" r="r" b="b"/>
              <a:pathLst>
                <a:path w="6285" h="4807" extrusionOk="0">
                  <a:moveTo>
                    <a:pt x="3803" y="1"/>
                  </a:moveTo>
                  <a:cubicBezTo>
                    <a:pt x="3032" y="1"/>
                    <a:pt x="2341" y="522"/>
                    <a:pt x="1796" y="1212"/>
                  </a:cubicBezTo>
                  <a:cubicBezTo>
                    <a:pt x="1347" y="1768"/>
                    <a:pt x="1133" y="2495"/>
                    <a:pt x="749" y="3093"/>
                  </a:cubicBezTo>
                  <a:cubicBezTo>
                    <a:pt x="492" y="3499"/>
                    <a:pt x="0" y="3734"/>
                    <a:pt x="257" y="4269"/>
                  </a:cubicBezTo>
                  <a:cubicBezTo>
                    <a:pt x="441" y="4685"/>
                    <a:pt x="996" y="4807"/>
                    <a:pt x="1601" y="4807"/>
                  </a:cubicBezTo>
                  <a:cubicBezTo>
                    <a:pt x="2053" y="4807"/>
                    <a:pt x="2533" y="4739"/>
                    <a:pt x="2907" y="4675"/>
                  </a:cubicBezTo>
                  <a:cubicBezTo>
                    <a:pt x="3078" y="4632"/>
                    <a:pt x="3249" y="4611"/>
                    <a:pt x="3356" y="4589"/>
                  </a:cubicBezTo>
                  <a:cubicBezTo>
                    <a:pt x="4211" y="4397"/>
                    <a:pt x="5451" y="3948"/>
                    <a:pt x="5836" y="2879"/>
                  </a:cubicBezTo>
                  <a:cubicBezTo>
                    <a:pt x="6284" y="1682"/>
                    <a:pt x="5515" y="614"/>
                    <a:pt x="4596" y="186"/>
                  </a:cubicBezTo>
                  <a:cubicBezTo>
                    <a:pt x="4324" y="58"/>
                    <a:pt x="4059" y="1"/>
                    <a:pt x="38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303425" y="4593588"/>
              <a:ext cx="174225" cy="175475"/>
            </a:xfrm>
            <a:custGeom>
              <a:avLst/>
              <a:gdLst/>
              <a:ahLst/>
              <a:cxnLst/>
              <a:rect l="l" t="t" r="r" b="b"/>
              <a:pathLst>
                <a:path w="6969" h="7019" extrusionOk="0">
                  <a:moveTo>
                    <a:pt x="663" y="0"/>
                  </a:moveTo>
                  <a:lnTo>
                    <a:pt x="535" y="107"/>
                  </a:lnTo>
                  <a:cubicBezTo>
                    <a:pt x="0" y="1026"/>
                    <a:pt x="962" y="1817"/>
                    <a:pt x="1219" y="2693"/>
                  </a:cubicBezTo>
                  <a:cubicBezTo>
                    <a:pt x="1625" y="4104"/>
                    <a:pt x="1539" y="5472"/>
                    <a:pt x="2651" y="6498"/>
                  </a:cubicBezTo>
                  <a:cubicBezTo>
                    <a:pt x="2993" y="6826"/>
                    <a:pt x="3357" y="7018"/>
                    <a:pt x="3762" y="7018"/>
                  </a:cubicBezTo>
                  <a:cubicBezTo>
                    <a:pt x="3939" y="7018"/>
                    <a:pt x="4124" y="6982"/>
                    <a:pt x="4318" y="6904"/>
                  </a:cubicBezTo>
                  <a:cubicBezTo>
                    <a:pt x="4810" y="6690"/>
                    <a:pt x="5622" y="6455"/>
                    <a:pt x="6049" y="6092"/>
                  </a:cubicBezTo>
                  <a:cubicBezTo>
                    <a:pt x="6968" y="5301"/>
                    <a:pt x="6562" y="4232"/>
                    <a:pt x="6092" y="3270"/>
                  </a:cubicBezTo>
                  <a:cubicBezTo>
                    <a:pt x="5558" y="2159"/>
                    <a:pt x="4617" y="983"/>
                    <a:pt x="3484" y="727"/>
                  </a:cubicBezTo>
                  <a:cubicBezTo>
                    <a:pt x="2437" y="492"/>
                    <a:pt x="1497" y="663"/>
                    <a:pt x="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1249450" y="4559188"/>
              <a:ext cx="71625" cy="114275"/>
            </a:xfrm>
            <a:custGeom>
              <a:avLst/>
              <a:gdLst/>
              <a:ahLst/>
              <a:cxnLst/>
              <a:rect l="l" t="t" r="r" b="b"/>
              <a:pathLst>
                <a:path w="2865" h="4571" extrusionOk="0">
                  <a:moveTo>
                    <a:pt x="1865" y="0"/>
                  </a:moveTo>
                  <a:cubicBezTo>
                    <a:pt x="1398" y="0"/>
                    <a:pt x="605" y="818"/>
                    <a:pt x="257" y="1846"/>
                  </a:cubicBezTo>
                  <a:cubicBezTo>
                    <a:pt x="1" y="2573"/>
                    <a:pt x="150" y="3984"/>
                    <a:pt x="663" y="4497"/>
                  </a:cubicBezTo>
                  <a:cubicBezTo>
                    <a:pt x="709" y="4547"/>
                    <a:pt x="761" y="4570"/>
                    <a:pt x="818" y="4570"/>
                  </a:cubicBezTo>
                  <a:cubicBezTo>
                    <a:pt x="1361" y="4570"/>
                    <a:pt x="2322" y="2431"/>
                    <a:pt x="2651" y="1889"/>
                  </a:cubicBezTo>
                  <a:cubicBezTo>
                    <a:pt x="2865" y="1526"/>
                    <a:pt x="2416" y="1291"/>
                    <a:pt x="2202" y="329"/>
                  </a:cubicBezTo>
                  <a:cubicBezTo>
                    <a:pt x="2152" y="101"/>
                    <a:pt x="2029" y="0"/>
                    <a:pt x="18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1306100" y="4468988"/>
              <a:ext cx="76975" cy="124075"/>
            </a:xfrm>
            <a:custGeom>
              <a:avLst/>
              <a:gdLst/>
              <a:ahLst/>
              <a:cxnLst/>
              <a:rect l="l" t="t" r="r" b="b"/>
              <a:pathLst>
                <a:path w="3079" h="4963" extrusionOk="0">
                  <a:moveTo>
                    <a:pt x="2121" y="0"/>
                  </a:moveTo>
                  <a:cubicBezTo>
                    <a:pt x="1438" y="0"/>
                    <a:pt x="498" y="444"/>
                    <a:pt x="107" y="2334"/>
                  </a:cubicBezTo>
                  <a:cubicBezTo>
                    <a:pt x="0" y="2890"/>
                    <a:pt x="129" y="4813"/>
                    <a:pt x="684" y="4963"/>
                  </a:cubicBezTo>
                  <a:cubicBezTo>
                    <a:pt x="855" y="4279"/>
                    <a:pt x="3078" y="1222"/>
                    <a:pt x="2907" y="282"/>
                  </a:cubicBezTo>
                  <a:cubicBezTo>
                    <a:pt x="2890" y="182"/>
                    <a:pt x="2558" y="0"/>
                    <a:pt x="2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1327475" y="4571138"/>
              <a:ext cx="54000" cy="32625"/>
            </a:xfrm>
            <a:custGeom>
              <a:avLst/>
              <a:gdLst/>
              <a:ahLst/>
              <a:cxnLst/>
              <a:rect l="l" t="t" r="r" b="b"/>
              <a:pathLst>
                <a:path w="2160" h="1305" extrusionOk="0">
                  <a:moveTo>
                    <a:pt x="2159" y="0"/>
                  </a:moveTo>
                  <a:cubicBezTo>
                    <a:pt x="1774" y="150"/>
                    <a:pt x="1411" y="278"/>
                    <a:pt x="1026" y="449"/>
                  </a:cubicBezTo>
                  <a:cubicBezTo>
                    <a:pt x="855" y="535"/>
                    <a:pt x="663" y="620"/>
                    <a:pt x="470" y="770"/>
                  </a:cubicBezTo>
                  <a:cubicBezTo>
                    <a:pt x="299" y="898"/>
                    <a:pt x="129" y="1069"/>
                    <a:pt x="0" y="1283"/>
                  </a:cubicBezTo>
                  <a:lnTo>
                    <a:pt x="0" y="1304"/>
                  </a:lnTo>
                  <a:cubicBezTo>
                    <a:pt x="193" y="1176"/>
                    <a:pt x="364" y="1069"/>
                    <a:pt x="535" y="962"/>
                  </a:cubicBezTo>
                  <a:cubicBezTo>
                    <a:pt x="706" y="855"/>
                    <a:pt x="877" y="727"/>
                    <a:pt x="1069" y="620"/>
                  </a:cubicBezTo>
                  <a:cubicBezTo>
                    <a:pt x="1432" y="407"/>
                    <a:pt x="1796" y="236"/>
                    <a:pt x="2159" y="22"/>
                  </a:cubicBezTo>
                  <a:lnTo>
                    <a:pt x="215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1329075" y="4593588"/>
              <a:ext cx="53450" cy="13900"/>
            </a:xfrm>
            <a:custGeom>
              <a:avLst/>
              <a:gdLst/>
              <a:ahLst/>
              <a:cxnLst/>
              <a:rect l="l" t="t" r="r" b="b"/>
              <a:pathLst>
                <a:path w="2138" h="556" extrusionOk="0">
                  <a:moveTo>
                    <a:pt x="2138" y="0"/>
                  </a:moveTo>
                  <a:cubicBezTo>
                    <a:pt x="1774" y="64"/>
                    <a:pt x="1432" y="43"/>
                    <a:pt x="1069" y="64"/>
                  </a:cubicBezTo>
                  <a:cubicBezTo>
                    <a:pt x="898" y="86"/>
                    <a:pt x="706" y="86"/>
                    <a:pt x="513" y="150"/>
                  </a:cubicBezTo>
                  <a:cubicBezTo>
                    <a:pt x="342" y="235"/>
                    <a:pt x="150" y="342"/>
                    <a:pt x="0" y="535"/>
                  </a:cubicBezTo>
                  <a:lnTo>
                    <a:pt x="0" y="556"/>
                  </a:lnTo>
                  <a:cubicBezTo>
                    <a:pt x="193" y="470"/>
                    <a:pt x="364" y="428"/>
                    <a:pt x="535" y="385"/>
                  </a:cubicBezTo>
                  <a:cubicBezTo>
                    <a:pt x="706" y="342"/>
                    <a:pt x="877" y="278"/>
                    <a:pt x="1048" y="257"/>
                  </a:cubicBezTo>
                  <a:cubicBezTo>
                    <a:pt x="1411" y="193"/>
                    <a:pt x="1774" y="150"/>
                    <a:pt x="2138" y="22"/>
                  </a:cubicBezTo>
                  <a:lnTo>
                    <a:pt x="21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1327475" y="4602013"/>
              <a:ext cx="53450" cy="15650"/>
            </a:xfrm>
            <a:custGeom>
              <a:avLst/>
              <a:gdLst/>
              <a:ahLst/>
              <a:cxnLst/>
              <a:rect l="l" t="t" r="r" b="b"/>
              <a:pathLst>
                <a:path w="2138" h="626" extrusionOk="0">
                  <a:moveTo>
                    <a:pt x="676" y="1"/>
                  </a:moveTo>
                  <a:cubicBezTo>
                    <a:pt x="650" y="1"/>
                    <a:pt x="625" y="2"/>
                    <a:pt x="599" y="5"/>
                  </a:cubicBezTo>
                  <a:cubicBezTo>
                    <a:pt x="406" y="27"/>
                    <a:pt x="193" y="91"/>
                    <a:pt x="0" y="219"/>
                  </a:cubicBezTo>
                  <a:lnTo>
                    <a:pt x="0" y="240"/>
                  </a:lnTo>
                  <a:lnTo>
                    <a:pt x="556" y="240"/>
                  </a:lnTo>
                  <a:cubicBezTo>
                    <a:pt x="727" y="262"/>
                    <a:pt x="919" y="262"/>
                    <a:pt x="1090" y="283"/>
                  </a:cubicBezTo>
                  <a:cubicBezTo>
                    <a:pt x="1454" y="347"/>
                    <a:pt x="1796" y="497"/>
                    <a:pt x="2138" y="625"/>
                  </a:cubicBezTo>
                  <a:lnTo>
                    <a:pt x="2138" y="604"/>
                  </a:lnTo>
                  <a:cubicBezTo>
                    <a:pt x="1817" y="411"/>
                    <a:pt x="1518" y="219"/>
                    <a:pt x="1154" y="112"/>
                  </a:cubicBezTo>
                  <a:cubicBezTo>
                    <a:pt x="1006" y="57"/>
                    <a:pt x="842" y="1"/>
                    <a:pt x="6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1326400" y="4611738"/>
              <a:ext cx="41175" cy="57750"/>
            </a:xfrm>
            <a:custGeom>
              <a:avLst/>
              <a:gdLst/>
              <a:ahLst/>
              <a:cxnLst/>
              <a:rect l="l" t="t" r="r" b="b"/>
              <a:pathLst>
                <a:path w="1647" h="2310" extrusionOk="0">
                  <a:moveTo>
                    <a:pt x="22" y="1"/>
                  </a:moveTo>
                  <a:lnTo>
                    <a:pt x="1" y="22"/>
                  </a:lnTo>
                  <a:cubicBezTo>
                    <a:pt x="107" y="257"/>
                    <a:pt x="193" y="471"/>
                    <a:pt x="300" y="706"/>
                  </a:cubicBezTo>
                  <a:cubicBezTo>
                    <a:pt x="407" y="920"/>
                    <a:pt x="535" y="1134"/>
                    <a:pt x="684" y="1326"/>
                  </a:cubicBezTo>
                  <a:cubicBezTo>
                    <a:pt x="941" y="1732"/>
                    <a:pt x="1240" y="2117"/>
                    <a:pt x="1625" y="2309"/>
                  </a:cubicBezTo>
                  <a:lnTo>
                    <a:pt x="1646" y="2288"/>
                  </a:lnTo>
                  <a:cubicBezTo>
                    <a:pt x="1283" y="2031"/>
                    <a:pt x="1026" y="1625"/>
                    <a:pt x="791" y="1198"/>
                  </a:cubicBezTo>
                  <a:cubicBezTo>
                    <a:pt x="684" y="984"/>
                    <a:pt x="599" y="749"/>
                    <a:pt x="471" y="557"/>
                  </a:cubicBezTo>
                  <a:cubicBezTo>
                    <a:pt x="342" y="343"/>
                    <a:pt x="193" y="15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1321050" y="4616013"/>
              <a:ext cx="24600" cy="73250"/>
            </a:xfrm>
            <a:custGeom>
              <a:avLst/>
              <a:gdLst/>
              <a:ahLst/>
              <a:cxnLst/>
              <a:rect l="l" t="t" r="r" b="b"/>
              <a:pathLst>
                <a:path w="984" h="2930" extrusionOk="0">
                  <a:moveTo>
                    <a:pt x="1" y="1"/>
                  </a:moveTo>
                  <a:lnTo>
                    <a:pt x="1" y="22"/>
                  </a:lnTo>
                  <a:cubicBezTo>
                    <a:pt x="22" y="44"/>
                    <a:pt x="44" y="129"/>
                    <a:pt x="44" y="193"/>
                  </a:cubicBezTo>
                  <a:cubicBezTo>
                    <a:pt x="44" y="257"/>
                    <a:pt x="65" y="343"/>
                    <a:pt x="65" y="407"/>
                  </a:cubicBezTo>
                  <a:lnTo>
                    <a:pt x="108" y="813"/>
                  </a:lnTo>
                  <a:cubicBezTo>
                    <a:pt x="150" y="1091"/>
                    <a:pt x="215" y="1369"/>
                    <a:pt x="279" y="1625"/>
                  </a:cubicBezTo>
                  <a:cubicBezTo>
                    <a:pt x="343" y="1903"/>
                    <a:pt x="407" y="2160"/>
                    <a:pt x="514" y="2395"/>
                  </a:cubicBezTo>
                  <a:cubicBezTo>
                    <a:pt x="621" y="2630"/>
                    <a:pt x="770" y="2822"/>
                    <a:pt x="984" y="2929"/>
                  </a:cubicBezTo>
                  <a:lnTo>
                    <a:pt x="984" y="2908"/>
                  </a:lnTo>
                  <a:cubicBezTo>
                    <a:pt x="813" y="2780"/>
                    <a:pt x="663" y="2587"/>
                    <a:pt x="599" y="2331"/>
                  </a:cubicBezTo>
                  <a:cubicBezTo>
                    <a:pt x="492" y="2096"/>
                    <a:pt x="450" y="1818"/>
                    <a:pt x="428" y="1561"/>
                  </a:cubicBezTo>
                  <a:cubicBezTo>
                    <a:pt x="364" y="1283"/>
                    <a:pt x="343" y="1005"/>
                    <a:pt x="300" y="728"/>
                  </a:cubicBezTo>
                  <a:cubicBezTo>
                    <a:pt x="257" y="599"/>
                    <a:pt x="236" y="450"/>
                    <a:pt x="193" y="322"/>
                  </a:cubicBezTo>
                  <a:cubicBezTo>
                    <a:pt x="172" y="257"/>
                    <a:pt x="150" y="215"/>
                    <a:pt x="129" y="151"/>
                  </a:cubicBezTo>
                  <a:cubicBezTo>
                    <a:pt x="86" y="86"/>
                    <a:pt x="65" y="2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1312500" y="4614963"/>
              <a:ext cx="10175" cy="78025"/>
            </a:xfrm>
            <a:custGeom>
              <a:avLst/>
              <a:gdLst/>
              <a:ahLst/>
              <a:cxnLst/>
              <a:rect l="l" t="t" r="r" b="b"/>
              <a:pathLst>
                <a:path w="407" h="3121" extrusionOk="0">
                  <a:moveTo>
                    <a:pt x="300" y="0"/>
                  </a:moveTo>
                  <a:cubicBezTo>
                    <a:pt x="215" y="278"/>
                    <a:pt x="129" y="556"/>
                    <a:pt x="86" y="834"/>
                  </a:cubicBezTo>
                  <a:cubicBezTo>
                    <a:pt x="22" y="1133"/>
                    <a:pt x="22" y="1411"/>
                    <a:pt x="22" y="1689"/>
                  </a:cubicBezTo>
                  <a:cubicBezTo>
                    <a:pt x="1" y="1967"/>
                    <a:pt x="22" y="2244"/>
                    <a:pt x="65" y="2501"/>
                  </a:cubicBezTo>
                  <a:cubicBezTo>
                    <a:pt x="108" y="2757"/>
                    <a:pt x="215" y="2993"/>
                    <a:pt x="386" y="3121"/>
                  </a:cubicBezTo>
                  <a:lnTo>
                    <a:pt x="407" y="3099"/>
                  </a:lnTo>
                  <a:cubicBezTo>
                    <a:pt x="236" y="2950"/>
                    <a:pt x="172" y="2715"/>
                    <a:pt x="150" y="2458"/>
                  </a:cubicBezTo>
                  <a:cubicBezTo>
                    <a:pt x="129" y="2202"/>
                    <a:pt x="129" y="1924"/>
                    <a:pt x="150" y="1667"/>
                  </a:cubicBezTo>
                  <a:cubicBezTo>
                    <a:pt x="172" y="1389"/>
                    <a:pt x="236" y="1112"/>
                    <a:pt x="257" y="834"/>
                  </a:cubicBezTo>
                  <a:cubicBezTo>
                    <a:pt x="279" y="556"/>
                    <a:pt x="321" y="278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1319450" y="4548688"/>
              <a:ext cx="35825" cy="58800"/>
            </a:xfrm>
            <a:custGeom>
              <a:avLst/>
              <a:gdLst/>
              <a:ahLst/>
              <a:cxnLst/>
              <a:rect l="l" t="t" r="r" b="b"/>
              <a:pathLst>
                <a:path w="1433" h="2352" extrusionOk="0">
                  <a:moveTo>
                    <a:pt x="1411" y="1"/>
                  </a:moveTo>
                  <a:cubicBezTo>
                    <a:pt x="1069" y="257"/>
                    <a:pt x="770" y="621"/>
                    <a:pt x="514" y="1005"/>
                  </a:cubicBezTo>
                  <a:cubicBezTo>
                    <a:pt x="385" y="1198"/>
                    <a:pt x="236" y="1411"/>
                    <a:pt x="150" y="1647"/>
                  </a:cubicBezTo>
                  <a:cubicBezTo>
                    <a:pt x="65" y="1860"/>
                    <a:pt x="1" y="2117"/>
                    <a:pt x="1" y="2352"/>
                  </a:cubicBezTo>
                  <a:lnTo>
                    <a:pt x="22" y="2352"/>
                  </a:lnTo>
                  <a:cubicBezTo>
                    <a:pt x="108" y="2138"/>
                    <a:pt x="214" y="1924"/>
                    <a:pt x="300" y="1711"/>
                  </a:cubicBezTo>
                  <a:cubicBezTo>
                    <a:pt x="407" y="1518"/>
                    <a:pt x="492" y="1305"/>
                    <a:pt x="620" y="1112"/>
                  </a:cubicBezTo>
                  <a:cubicBezTo>
                    <a:pt x="727" y="898"/>
                    <a:pt x="856" y="706"/>
                    <a:pt x="984" y="514"/>
                  </a:cubicBezTo>
                  <a:cubicBezTo>
                    <a:pt x="1112" y="343"/>
                    <a:pt x="1262" y="172"/>
                    <a:pt x="1433" y="22"/>
                  </a:cubicBezTo>
                  <a:lnTo>
                    <a:pt x="1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1319450" y="4565263"/>
              <a:ext cx="31550" cy="49725"/>
            </a:xfrm>
            <a:custGeom>
              <a:avLst/>
              <a:gdLst/>
              <a:ahLst/>
              <a:cxnLst/>
              <a:rect l="l" t="t" r="r" b="b"/>
              <a:pathLst>
                <a:path w="1262" h="1989" extrusionOk="0">
                  <a:moveTo>
                    <a:pt x="1262" y="0"/>
                  </a:moveTo>
                  <a:cubicBezTo>
                    <a:pt x="962" y="193"/>
                    <a:pt x="685" y="492"/>
                    <a:pt x="450" y="834"/>
                  </a:cubicBezTo>
                  <a:cubicBezTo>
                    <a:pt x="343" y="1005"/>
                    <a:pt x="214" y="1176"/>
                    <a:pt x="129" y="1368"/>
                  </a:cubicBezTo>
                  <a:cubicBezTo>
                    <a:pt x="65" y="1561"/>
                    <a:pt x="1" y="1796"/>
                    <a:pt x="22" y="1988"/>
                  </a:cubicBezTo>
                  <a:lnTo>
                    <a:pt x="43" y="1988"/>
                  </a:lnTo>
                  <a:cubicBezTo>
                    <a:pt x="129" y="1796"/>
                    <a:pt x="193" y="1625"/>
                    <a:pt x="300" y="1454"/>
                  </a:cubicBezTo>
                  <a:cubicBezTo>
                    <a:pt x="385" y="1283"/>
                    <a:pt x="450" y="1090"/>
                    <a:pt x="556" y="919"/>
                  </a:cubicBezTo>
                  <a:cubicBezTo>
                    <a:pt x="663" y="748"/>
                    <a:pt x="770" y="577"/>
                    <a:pt x="877" y="428"/>
                  </a:cubicBezTo>
                  <a:cubicBezTo>
                    <a:pt x="1005" y="278"/>
                    <a:pt x="1133" y="129"/>
                    <a:pt x="1262" y="22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1296475" y="4613888"/>
              <a:ext cx="19800" cy="49725"/>
            </a:xfrm>
            <a:custGeom>
              <a:avLst/>
              <a:gdLst/>
              <a:ahLst/>
              <a:cxnLst/>
              <a:rect l="l" t="t" r="r" b="b"/>
              <a:pathLst>
                <a:path w="792" h="1989" extrusionOk="0">
                  <a:moveTo>
                    <a:pt x="770" y="0"/>
                  </a:moveTo>
                  <a:cubicBezTo>
                    <a:pt x="642" y="107"/>
                    <a:pt x="535" y="257"/>
                    <a:pt x="428" y="428"/>
                  </a:cubicBezTo>
                  <a:cubicBezTo>
                    <a:pt x="343" y="578"/>
                    <a:pt x="278" y="749"/>
                    <a:pt x="214" y="919"/>
                  </a:cubicBezTo>
                  <a:cubicBezTo>
                    <a:pt x="150" y="1112"/>
                    <a:pt x="86" y="1283"/>
                    <a:pt x="65" y="1475"/>
                  </a:cubicBezTo>
                  <a:cubicBezTo>
                    <a:pt x="22" y="1646"/>
                    <a:pt x="1" y="1839"/>
                    <a:pt x="43" y="1988"/>
                  </a:cubicBezTo>
                  <a:lnTo>
                    <a:pt x="65" y="1988"/>
                  </a:lnTo>
                  <a:cubicBezTo>
                    <a:pt x="43" y="1817"/>
                    <a:pt x="86" y="1646"/>
                    <a:pt x="150" y="1475"/>
                  </a:cubicBezTo>
                  <a:cubicBezTo>
                    <a:pt x="193" y="1304"/>
                    <a:pt x="257" y="1133"/>
                    <a:pt x="343" y="984"/>
                  </a:cubicBezTo>
                  <a:cubicBezTo>
                    <a:pt x="407" y="834"/>
                    <a:pt x="492" y="684"/>
                    <a:pt x="578" y="513"/>
                  </a:cubicBezTo>
                  <a:cubicBezTo>
                    <a:pt x="642" y="364"/>
                    <a:pt x="727" y="193"/>
                    <a:pt x="791" y="22"/>
                  </a:cubicBezTo>
                  <a:lnTo>
                    <a:pt x="77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1302900" y="4590288"/>
              <a:ext cx="42750" cy="46150"/>
            </a:xfrm>
            <a:custGeom>
              <a:avLst/>
              <a:gdLst/>
              <a:ahLst/>
              <a:cxnLst/>
              <a:rect l="l" t="t" r="r" b="b"/>
              <a:pathLst>
                <a:path w="1710" h="1846" extrusionOk="0">
                  <a:moveTo>
                    <a:pt x="966" y="0"/>
                  </a:moveTo>
                  <a:cubicBezTo>
                    <a:pt x="707" y="0"/>
                    <a:pt x="432" y="167"/>
                    <a:pt x="257" y="474"/>
                  </a:cubicBezTo>
                  <a:cubicBezTo>
                    <a:pt x="0" y="923"/>
                    <a:pt x="64" y="1479"/>
                    <a:pt x="406" y="1735"/>
                  </a:cubicBezTo>
                  <a:cubicBezTo>
                    <a:pt x="508" y="1810"/>
                    <a:pt x="624" y="1846"/>
                    <a:pt x="744" y="1846"/>
                  </a:cubicBezTo>
                  <a:cubicBezTo>
                    <a:pt x="1003" y="1846"/>
                    <a:pt x="1278" y="1679"/>
                    <a:pt x="1453" y="1372"/>
                  </a:cubicBezTo>
                  <a:cubicBezTo>
                    <a:pt x="1710" y="923"/>
                    <a:pt x="1646" y="367"/>
                    <a:pt x="1304" y="111"/>
                  </a:cubicBezTo>
                  <a:cubicBezTo>
                    <a:pt x="1202" y="36"/>
                    <a:pt x="1086" y="0"/>
                    <a:pt x="9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1322125" y="4562063"/>
              <a:ext cx="45450" cy="41700"/>
            </a:xfrm>
            <a:custGeom>
              <a:avLst/>
              <a:gdLst/>
              <a:ahLst/>
              <a:cxnLst/>
              <a:rect l="l" t="t" r="r" b="b"/>
              <a:pathLst>
                <a:path w="1818" h="1668" extrusionOk="0">
                  <a:moveTo>
                    <a:pt x="1817" y="0"/>
                  </a:moveTo>
                  <a:cubicBezTo>
                    <a:pt x="1646" y="107"/>
                    <a:pt x="1497" y="214"/>
                    <a:pt x="1326" y="321"/>
                  </a:cubicBezTo>
                  <a:cubicBezTo>
                    <a:pt x="1155" y="428"/>
                    <a:pt x="1005" y="556"/>
                    <a:pt x="834" y="684"/>
                  </a:cubicBezTo>
                  <a:cubicBezTo>
                    <a:pt x="684" y="812"/>
                    <a:pt x="513" y="941"/>
                    <a:pt x="385" y="1112"/>
                  </a:cubicBezTo>
                  <a:lnTo>
                    <a:pt x="193" y="1368"/>
                  </a:lnTo>
                  <a:cubicBezTo>
                    <a:pt x="107" y="1454"/>
                    <a:pt x="43" y="1539"/>
                    <a:pt x="1" y="1667"/>
                  </a:cubicBezTo>
                  <a:lnTo>
                    <a:pt x="22" y="1667"/>
                  </a:lnTo>
                  <a:cubicBezTo>
                    <a:pt x="86" y="1603"/>
                    <a:pt x="172" y="1539"/>
                    <a:pt x="257" y="1475"/>
                  </a:cubicBezTo>
                  <a:cubicBezTo>
                    <a:pt x="321" y="1432"/>
                    <a:pt x="407" y="1347"/>
                    <a:pt x="492" y="1283"/>
                  </a:cubicBezTo>
                  <a:cubicBezTo>
                    <a:pt x="642" y="1133"/>
                    <a:pt x="770" y="983"/>
                    <a:pt x="920" y="834"/>
                  </a:cubicBezTo>
                  <a:cubicBezTo>
                    <a:pt x="1197" y="534"/>
                    <a:pt x="1518" y="278"/>
                    <a:pt x="1817" y="22"/>
                  </a:cubicBezTo>
                  <a:lnTo>
                    <a:pt x="18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309825" y="4567388"/>
              <a:ext cx="7525" cy="52400"/>
            </a:xfrm>
            <a:custGeom>
              <a:avLst/>
              <a:gdLst/>
              <a:ahLst/>
              <a:cxnLst/>
              <a:rect l="l" t="t" r="r" b="b"/>
              <a:pathLst>
                <a:path w="301" h="2096" extrusionOk="0">
                  <a:moveTo>
                    <a:pt x="215" y="1"/>
                  </a:moveTo>
                  <a:cubicBezTo>
                    <a:pt x="129" y="172"/>
                    <a:pt x="86" y="364"/>
                    <a:pt x="44" y="557"/>
                  </a:cubicBezTo>
                  <a:cubicBezTo>
                    <a:pt x="1" y="749"/>
                    <a:pt x="1" y="941"/>
                    <a:pt x="1" y="1134"/>
                  </a:cubicBezTo>
                  <a:cubicBezTo>
                    <a:pt x="1" y="1305"/>
                    <a:pt x="1" y="1497"/>
                    <a:pt x="65" y="1668"/>
                  </a:cubicBezTo>
                  <a:cubicBezTo>
                    <a:pt x="108" y="1839"/>
                    <a:pt x="172" y="1989"/>
                    <a:pt x="279" y="2096"/>
                  </a:cubicBezTo>
                  <a:lnTo>
                    <a:pt x="300" y="2096"/>
                  </a:lnTo>
                  <a:cubicBezTo>
                    <a:pt x="279" y="1903"/>
                    <a:pt x="257" y="1732"/>
                    <a:pt x="236" y="1561"/>
                  </a:cubicBezTo>
                  <a:cubicBezTo>
                    <a:pt x="215" y="1390"/>
                    <a:pt x="172" y="1241"/>
                    <a:pt x="151" y="1070"/>
                  </a:cubicBezTo>
                  <a:cubicBezTo>
                    <a:pt x="108" y="728"/>
                    <a:pt x="108" y="364"/>
                    <a:pt x="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1286850" y="4608938"/>
              <a:ext cx="26225" cy="6575"/>
            </a:xfrm>
            <a:custGeom>
              <a:avLst/>
              <a:gdLst/>
              <a:ahLst/>
              <a:cxnLst/>
              <a:rect l="l" t="t" r="r" b="b"/>
              <a:pathLst>
                <a:path w="1049" h="263" extrusionOk="0">
                  <a:moveTo>
                    <a:pt x="781" y="0"/>
                  </a:moveTo>
                  <a:cubicBezTo>
                    <a:pt x="707" y="0"/>
                    <a:pt x="625" y="27"/>
                    <a:pt x="557" y="27"/>
                  </a:cubicBezTo>
                  <a:cubicBezTo>
                    <a:pt x="364" y="49"/>
                    <a:pt x="172" y="92"/>
                    <a:pt x="1" y="241"/>
                  </a:cubicBezTo>
                  <a:lnTo>
                    <a:pt x="1" y="263"/>
                  </a:lnTo>
                  <a:cubicBezTo>
                    <a:pt x="86" y="220"/>
                    <a:pt x="193" y="198"/>
                    <a:pt x="279" y="198"/>
                  </a:cubicBezTo>
                  <a:cubicBezTo>
                    <a:pt x="307" y="191"/>
                    <a:pt x="336" y="189"/>
                    <a:pt x="364" y="189"/>
                  </a:cubicBezTo>
                  <a:cubicBezTo>
                    <a:pt x="421" y="189"/>
                    <a:pt x="478" y="198"/>
                    <a:pt x="535" y="198"/>
                  </a:cubicBezTo>
                  <a:cubicBezTo>
                    <a:pt x="621" y="220"/>
                    <a:pt x="706" y="241"/>
                    <a:pt x="770" y="241"/>
                  </a:cubicBezTo>
                  <a:cubicBezTo>
                    <a:pt x="856" y="241"/>
                    <a:pt x="941" y="220"/>
                    <a:pt x="1027" y="220"/>
                  </a:cubicBezTo>
                  <a:lnTo>
                    <a:pt x="1048" y="220"/>
                  </a:lnTo>
                  <a:cubicBezTo>
                    <a:pt x="1005" y="92"/>
                    <a:pt x="920" y="49"/>
                    <a:pt x="834" y="6"/>
                  </a:cubicBezTo>
                  <a:cubicBezTo>
                    <a:pt x="817" y="2"/>
                    <a:pt x="799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1291125" y="4612813"/>
              <a:ext cx="27275" cy="25675"/>
            </a:xfrm>
            <a:custGeom>
              <a:avLst/>
              <a:gdLst/>
              <a:ahLst/>
              <a:cxnLst/>
              <a:rect l="l" t="t" r="r" b="b"/>
              <a:pathLst>
                <a:path w="1091" h="1027" extrusionOk="0">
                  <a:moveTo>
                    <a:pt x="1091" y="1"/>
                  </a:moveTo>
                  <a:cubicBezTo>
                    <a:pt x="963" y="1"/>
                    <a:pt x="856" y="65"/>
                    <a:pt x="770" y="129"/>
                  </a:cubicBezTo>
                  <a:cubicBezTo>
                    <a:pt x="663" y="193"/>
                    <a:pt x="578" y="300"/>
                    <a:pt x="492" y="385"/>
                  </a:cubicBezTo>
                  <a:cubicBezTo>
                    <a:pt x="407" y="471"/>
                    <a:pt x="300" y="578"/>
                    <a:pt x="236" y="685"/>
                  </a:cubicBezTo>
                  <a:cubicBezTo>
                    <a:pt x="150" y="770"/>
                    <a:pt x="65" y="877"/>
                    <a:pt x="1" y="1005"/>
                  </a:cubicBezTo>
                  <a:lnTo>
                    <a:pt x="1" y="1027"/>
                  </a:lnTo>
                  <a:cubicBezTo>
                    <a:pt x="86" y="920"/>
                    <a:pt x="172" y="834"/>
                    <a:pt x="279" y="749"/>
                  </a:cubicBezTo>
                  <a:cubicBezTo>
                    <a:pt x="364" y="685"/>
                    <a:pt x="450" y="599"/>
                    <a:pt x="557" y="535"/>
                  </a:cubicBezTo>
                  <a:cubicBezTo>
                    <a:pt x="642" y="450"/>
                    <a:pt x="749" y="407"/>
                    <a:pt x="834" y="300"/>
                  </a:cubicBezTo>
                  <a:cubicBezTo>
                    <a:pt x="920" y="214"/>
                    <a:pt x="1005" y="129"/>
                    <a:pt x="1091" y="22"/>
                  </a:cubicBezTo>
                  <a:lnTo>
                    <a:pt x="10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1328000" y="4620838"/>
              <a:ext cx="23550" cy="44375"/>
            </a:xfrm>
            <a:custGeom>
              <a:avLst/>
              <a:gdLst/>
              <a:ahLst/>
              <a:cxnLst/>
              <a:rect l="l" t="t" r="r" b="b"/>
              <a:pathLst>
                <a:path w="942" h="1775" extrusionOk="0">
                  <a:moveTo>
                    <a:pt x="150" y="0"/>
                  </a:moveTo>
                  <a:lnTo>
                    <a:pt x="1" y="129"/>
                  </a:lnTo>
                  <a:cubicBezTo>
                    <a:pt x="129" y="428"/>
                    <a:pt x="236" y="748"/>
                    <a:pt x="407" y="1026"/>
                  </a:cubicBezTo>
                  <a:cubicBezTo>
                    <a:pt x="492" y="1154"/>
                    <a:pt x="578" y="1283"/>
                    <a:pt x="663" y="1411"/>
                  </a:cubicBezTo>
                  <a:cubicBezTo>
                    <a:pt x="749" y="1539"/>
                    <a:pt x="834" y="1689"/>
                    <a:pt x="941" y="1774"/>
                  </a:cubicBezTo>
                  <a:cubicBezTo>
                    <a:pt x="856" y="1667"/>
                    <a:pt x="770" y="1518"/>
                    <a:pt x="706" y="1368"/>
                  </a:cubicBezTo>
                  <a:cubicBezTo>
                    <a:pt x="642" y="1219"/>
                    <a:pt x="556" y="1090"/>
                    <a:pt x="492" y="941"/>
                  </a:cubicBezTo>
                  <a:cubicBezTo>
                    <a:pt x="343" y="663"/>
                    <a:pt x="278" y="32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1307175" y="4624563"/>
              <a:ext cx="8575" cy="59875"/>
            </a:xfrm>
            <a:custGeom>
              <a:avLst/>
              <a:gdLst/>
              <a:ahLst/>
              <a:cxnLst/>
              <a:rect l="l" t="t" r="r" b="b"/>
              <a:pathLst>
                <a:path w="343" h="2395" extrusionOk="0">
                  <a:moveTo>
                    <a:pt x="171" y="1"/>
                  </a:moveTo>
                  <a:cubicBezTo>
                    <a:pt x="150" y="86"/>
                    <a:pt x="128" y="193"/>
                    <a:pt x="86" y="300"/>
                  </a:cubicBezTo>
                  <a:cubicBezTo>
                    <a:pt x="64" y="407"/>
                    <a:pt x="64" y="535"/>
                    <a:pt x="64" y="621"/>
                  </a:cubicBezTo>
                  <a:lnTo>
                    <a:pt x="21" y="1241"/>
                  </a:lnTo>
                  <a:cubicBezTo>
                    <a:pt x="21" y="1454"/>
                    <a:pt x="0" y="1668"/>
                    <a:pt x="0" y="1860"/>
                  </a:cubicBezTo>
                  <a:cubicBezTo>
                    <a:pt x="21" y="2074"/>
                    <a:pt x="43" y="2267"/>
                    <a:pt x="150" y="2395"/>
                  </a:cubicBezTo>
                  <a:cubicBezTo>
                    <a:pt x="64" y="2245"/>
                    <a:pt x="43" y="2053"/>
                    <a:pt x="43" y="1860"/>
                  </a:cubicBezTo>
                  <a:cubicBezTo>
                    <a:pt x="64" y="1647"/>
                    <a:pt x="86" y="1433"/>
                    <a:pt x="107" y="1241"/>
                  </a:cubicBezTo>
                  <a:lnTo>
                    <a:pt x="192" y="621"/>
                  </a:lnTo>
                  <a:cubicBezTo>
                    <a:pt x="192" y="492"/>
                    <a:pt x="214" y="428"/>
                    <a:pt x="235" y="322"/>
                  </a:cubicBezTo>
                  <a:cubicBezTo>
                    <a:pt x="278" y="236"/>
                    <a:pt x="321" y="129"/>
                    <a:pt x="342" y="22"/>
                  </a:cubicBezTo>
                  <a:lnTo>
                    <a:pt x="1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1325875" y="4610138"/>
              <a:ext cx="37425" cy="41700"/>
            </a:xfrm>
            <a:custGeom>
              <a:avLst/>
              <a:gdLst/>
              <a:ahLst/>
              <a:cxnLst/>
              <a:rect l="l" t="t" r="r" b="b"/>
              <a:pathLst>
                <a:path w="1497" h="1668" extrusionOk="0">
                  <a:moveTo>
                    <a:pt x="171" y="1"/>
                  </a:moveTo>
                  <a:lnTo>
                    <a:pt x="0" y="129"/>
                  </a:lnTo>
                  <a:cubicBezTo>
                    <a:pt x="64" y="321"/>
                    <a:pt x="171" y="492"/>
                    <a:pt x="299" y="642"/>
                  </a:cubicBezTo>
                  <a:cubicBezTo>
                    <a:pt x="406" y="770"/>
                    <a:pt x="556" y="899"/>
                    <a:pt x="684" y="1027"/>
                  </a:cubicBezTo>
                  <a:cubicBezTo>
                    <a:pt x="812" y="1134"/>
                    <a:pt x="941" y="1240"/>
                    <a:pt x="1069" y="1369"/>
                  </a:cubicBezTo>
                  <a:cubicBezTo>
                    <a:pt x="1133" y="1433"/>
                    <a:pt x="1218" y="1497"/>
                    <a:pt x="1283" y="1540"/>
                  </a:cubicBezTo>
                  <a:cubicBezTo>
                    <a:pt x="1347" y="1604"/>
                    <a:pt x="1411" y="1668"/>
                    <a:pt x="1496" y="1668"/>
                  </a:cubicBezTo>
                  <a:cubicBezTo>
                    <a:pt x="1411" y="1668"/>
                    <a:pt x="1368" y="1582"/>
                    <a:pt x="1304" y="1518"/>
                  </a:cubicBezTo>
                  <a:cubicBezTo>
                    <a:pt x="1240" y="1454"/>
                    <a:pt x="1176" y="1390"/>
                    <a:pt x="1112" y="1326"/>
                  </a:cubicBezTo>
                  <a:cubicBezTo>
                    <a:pt x="1005" y="1176"/>
                    <a:pt x="876" y="1048"/>
                    <a:pt x="748" y="920"/>
                  </a:cubicBezTo>
                  <a:cubicBezTo>
                    <a:pt x="620" y="792"/>
                    <a:pt x="513" y="663"/>
                    <a:pt x="406" y="492"/>
                  </a:cubicBezTo>
                  <a:cubicBezTo>
                    <a:pt x="299" y="343"/>
                    <a:pt x="214" y="193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1334950" y="4608013"/>
              <a:ext cx="36900" cy="14975"/>
            </a:xfrm>
            <a:custGeom>
              <a:avLst/>
              <a:gdLst/>
              <a:ahLst/>
              <a:cxnLst/>
              <a:rect l="l" t="t" r="r" b="b"/>
              <a:pathLst>
                <a:path w="1476" h="599" extrusionOk="0">
                  <a:moveTo>
                    <a:pt x="43" y="0"/>
                  </a:moveTo>
                  <a:lnTo>
                    <a:pt x="0" y="235"/>
                  </a:lnTo>
                  <a:cubicBezTo>
                    <a:pt x="129" y="235"/>
                    <a:pt x="278" y="257"/>
                    <a:pt x="407" y="278"/>
                  </a:cubicBezTo>
                  <a:cubicBezTo>
                    <a:pt x="535" y="321"/>
                    <a:pt x="663" y="342"/>
                    <a:pt x="791" y="364"/>
                  </a:cubicBezTo>
                  <a:cubicBezTo>
                    <a:pt x="941" y="406"/>
                    <a:pt x="1069" y="449"/>
                    <a:pt x="1197" y="492"/>
                  </a:cubicBezTo>
                  <a:cubicBezTo>
                    <a:pt x="1262" y="513"/>
                    <a:pt x="1326" y="535"/>
                    <a:pt x="1390" y="556"/>
                  </a:cubicBezTo>
                  <a:cubicBezTo>
                    <a:pt x="1411" y="577"/>
                    <a:pt x="1454" y="577"/>
                    <a:pt x="1475" y="599"/>
                  </a:cubicBezTo>
                  <a:cubicBezTo>
                    <a:pt x="1454" y="577"/>
                    <a:pt x="1433" y="556"/>
                    <a:pt x="1390" y="535"/>
                  </a:cubicBezTo>
                  <a:cubicBezTo>
                    <a:pt x="1347" y="492"/>
                    <a:pt x="1283" y="471"/>
                    <a:pt x="1219" y="428"/>
                  </a:cubicBezTo>
                  <a:cubicBezTo>
                    <a:pt x="1091" y="364"/>
                    <a:pt x="962" y="321"/>
                    <a:pt x="834" y="257"/>
                  </a:cubicBezTo>
                  <a:cubicBezTo>
                    <a:pt x="706" y="214"/>
                    <a:pt x="578" y="171"/>
                    <a:pt x="449" y="107"/>
                  </a:cubicBezTo>
                  <a:cubicBezTo>
                    <a:pt x="321" y="64"/>
                    <a:pt x="214" y="22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1335475" y="4613888"/>
              <a:ext cx="55075" cy="37425"/>
            </a:xfrm>
            <a:custGeom>
              <a:avLst/>
              <a:gdLst/>
              <a:ahLst/>
              <a:cxnLst/>
              <a:rect l="l" t="t" r="r" b="b"/>
              <a:pathLst>
                <a:path w="2203" h="1497" extrusionOk="0">
                  <a:moveTo>
                    <a:pt x="129" y="0"/>
                  </a:moveTo>
                  <a:lnTo>
                    <a:pt x="1" y="214"/>
                  </a:lnTo>
                  <a:cubicBezTo>
                    <a:pt x="108" y="278"/>
                    <a:pt x="172" y="342"/>
                    <a:pt x="257" y="407"/>
                  </a:cubicBezTo>
                  <a:cubicBezTo>
                    <a:pt x="321" y="471"/>
                    <a:pt x="407" y="578"/>
                    <a:pt x="492" y="642"/>
                  </a:cubicBezTo>
                  <a:cubicBezTo>
                    <a:pt x="663" y="770"/>
                    <a:pt x="856" y="877"/>
                    <a:pt x="1048" y="962"/>
                  </a:cubicBezTo>
                  <a:cubicBezTo>
                    <a:pt x="1241" y="1069"/>
                    <a:pt x="1433" y="1176"/>
                    <a:pt x="1604" y="1261"/>
                  </a:cubicBezTo>
                  <a:lnTo>
                    <a:pt x="1903" y="1390"/>
                  </a:lnTo>
                  <a:cubicBezTo>
                    <a:pt x="2010" y="1432"/>
                    <a:pt x="2096" y="1497"/>
                    <a:pt x="2202" y="1497"/>
                  </a:cubicBezTo>
                  <a:cubicBezTo>
                    <a:pt x="2096" y="1475"/>
                    <a:pt x="2010" y="1411"/>
                    <a:pt x="1925" y="1368"/>
                  </a:cubicBezTo>
                  <a:lnTo>
                    <a:pt x="1647" y="1197"/>
                  </a:lnTo>
                  <a:cubicBezTo>
                    <a:pt x="1454" y="1090"/>
                    <a:pt x="1283" y="984"/>
                    <a:pt x="1091" y="877"/>
                  </a:cubicBezTo>
                  <a:cubicBezTo>
                    <a:pt x="920" y="749"/>
                    <a:pt x="749" y="620"/>
                    <a:pt x="599" y="492"/>
                  </a:cubicBezTo>
                  <a:cubicBezTo>
                    <a:pt x="514" y="407"/>
                    <a:pt x="450" y="342"/>
                    <a:pt x="364" y="236"/>
                  </a:cubicBezTo>
                  <a:cubicBezTo>
                    <a:pt x="300" y="150"/>
                    <a:pt x="215" y="86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1331750" y="4579163"/>
              <a:ext cx="56650" cy="27275"/>
            </a:xfrm>
            <a:custGeom>
              <a:avLst/>
              <a:gdLst/>
              <a:ahLst/>
              <a:cxnLst/>
              <a:rect l="l" t="t" r="r" b="b"/>
              <a:pathLst>
                <a:path w="2266" h="1091" extrusionOk="0">
                  <a:moveTo>
                    <a:pt x="2266" y="0"/>
                  </a:moveTo>
                  <a:lnTo>
                    <a:pt x="2266" y="0"/>
                  </a:lnTo>
                  <a:cubicBezTo>
                    <a:pt x="1903" y="64"/>
                    <a:pt x="1518" y="192"/>
                    <a:pt x="1133" y="321"/>
                  </a:cubicBezTo>
                  <a:cubicBezTo>
                    <a:pt x="941" y="385"/>
                    <a:pt x="770" y="470"/>
                    <a:pt x="577" y="556"/>
                  </a:cubicBezTo>
                  <a:cubicBezTo>
                    <a:pt x="470" y="599"/>
                    <a:pt x="385" y="641"/>
                    <a:pt x="278" y="705"/>
                  </a:cubicBezTo>
                  <a:cubicBezTo>
                    <a:pt x="235" y="727"/>
                    <a:pt x="193" y="770"/>
                    <a:pt x="150" y="791"/>
                  </a:cubicBezTo>
                  <a:cubicBezTo>
                    <a:pt x="107" y="834"/>
                    <a:pt x="43" y="898"/>
                    <a:pt x="0" y="941"/>
                  </a:cubicBezTo>
                  <a:lnTo>
                    <a:pt x="107" y="1090"/>
                  </a:lnTo>
                  <a:cubicBezTo>
                    <a:pt x="235" y="919"/>
                    <a:pt x="428" y="812"/>
                    <a:pt x="599" y="705"/>
                  </a:cubicBezTo>
                  <a:cubicBezTo>
                    <a:pt x="770" y="599"/>
                    <a:pt x="962" y="513"/>
                    <a:pt x="1154" y="428"/>
                  </a:cubicBezTo>
                  <a:cubicBezTo>
                    <a:pt x="1518" y="257"/>
                    <a:pt x="1903" y="107"/>
                    <a:pt x="22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1318925" y="4557788"/>
              <a:ext cx="9650" cy="48650"/>
            </a:xfrm>
            <a:custGeom>
              <a:avLst/>
              <a:gdLst/>
              <a:ahLst/>
              <a:cxnLst/>
              <a:rect l="l" t="t" r="r" b="b"/>
              <a:pathLst>
                <a:path w="386" h="1946" extrusionOk="0">
                  <a:moveTo>
                    <a:pt x="364" y="0"/>
                  </a:moveTo>
                  <a:cubicBezTo>
                    <a:pt x="342" y="150"/>
                    <a:pt x="300" y="321"/>
                    <a:pt x="235" y="470"/>
                  </a:cubicBezTo>
                  <a:cubicBezTo>
                    <a:pt x="193" y="641"/>
                    <a:pt x="129" y="791"/>
                    <a:pt x="86" y="962"/>
                  </a:cubicBezTo>
                  <a:cubicBezTo>
                    <a:pt x="43" y="1133"/>
                    <a:pt x="0" y="1304"/>
                    <a:pt x="0" y="1475"/>
                  </a:cubicBezTo>
                  <a:cubicBezTo>
                    <a:pt x="0" y="1625"/>
                    <a:pt x="0" y="1796"/>
                    <a:pt x="43" y="1945"/>
                  </a:cubicBezTo>
                  <a:lnTo>
                    <a:pt x="64" y="1945"/>
                  </a:lnTo>
                  <a:cubicBezTo>
                    <a:pt x="129" y="1774"/>
                    <a:pt x="150" y="1603"/>
                    <a:pt x="171" y="1454"/>
                  </a:cubicBezTo>
                  <a:cubicBezTo>
                    <a:pt x="214" y="1283"/>
                    <a:pt x="193" y="1133"/>
                    <a:pt x="235" y="962"/>
                  </a:cubicBezTo>
                  <a:cubicBezTo>
                    <a:pt x="257" y="812"/>
                    <a:pt x="278" y="641"/>
                    <a:pt x="321" y="492"/>
                  </a:cubicBezTo>
                  <a:cubicBezTo>
                    <a:pt x="342" y="321"/>
                    <a:pt x="385" y="150"/>
                    <a:pt x="3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1298075" y="4592513"/>
              <a:ext cx="16600" cy="19075"/>
            </a:xfrm>
            <a:custGeom>
              <a:avLst/>
              <a:gdLst/>
              <a:ahLst/>
              <a:cxnLst/>
              <a:rect l="l" t="t" r="r" b="b"/>
              <a:pathLst>
                <a:path w="664" h="763" extrusionOk="0">
                  <a:moveTo>
                    <a:pt x="22" y="0"/>
                  </a:moveTo>
                  <a:lnTo>
                    <a:pt x="1" y="22"/>
                  </a:lnTo>
                  <a:cubicBezTo>
                    <a:pt x="65" y="65"/>
                    <a:pt x="65" y="171"/>
                    <a:pt x="86" y="257"/>
                  </a:cubicBezTo>
                  <a:cubicBezTo>
                    <a:pt x="108" y="321"/>
                    <a:pt x="108" y="364"/>
                    <a:pt x="129" y="407"/>
                  </a:cubicBezTo>
                  <a:cubicBezTo>
                    <a:pt x="172" y="471"/>
                    <a:pt x="172" y="492"/>
                    <a:pt x="214" y="535"/>
                  </a:cubicBezTo>
                  <a:cubicBezTo>
                    <a:pt x="257" y="620"/>
                    <a:pt x="321" y="706"/>
                    <a:pt x="407" y="727"/>
                  </a:cubicBezTo>
                  <a:cubicBezTo>
                    <a:pt x="444" y="752"/>
                    <a:pt x="489" y="763"/>
                    <a:pt x="541" y="763"/>
                  </a:cubicBezTo>
                  <a:cubicBezTo>
                    <a:pt x="578" y="763"/>
                    <a:pt x="619" y="757"/>
                    <a:pt x="663" y="749"/>
                  </a:cubicBezTo>
                  <a:lnTo>
                    <a:pt x="663" y="727"/>
                  </a:lnTo>
                  <a:cubicBezTo>
                    <a:pt x="621" y="642"/>
                    <a:pt x="556" y="578"/>
                    <a:pt x="514" y="513"/>
                  </a:cubicBezTo>
                  <a:cubicBezTo>
                    <a:pt x="450" y="471"/>
                    <a:pt x="385" y="449"/>
                    <a:pt x="321" y="385"/>
                  </a:cubicBezTo>
                  <a:cubicBezTo>
                    <a:pt x="300" y="364"/>
                    <a:pt x="257" y="321"/>
                    <a:pt x="236" y="321"/>
                  </a:cubicBezTo>
                  <a:cubicBezTo>
                    <a:pt x="214" y="278"/>
                    <a:pt x="193" y="257"/>
                    <a:pt x="172" y="214"/>
                  </a:cubicBezTo>
                  <a:cubicBezTo>
                    <a:pt x="129" y="129"/>
                    <a:pt x="86" y="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1378800" y="4568863"/>
              <a:ext cx="4925" cy="4750"/>
            </a:xfrm>
            <a:custGeom>
              <a:avLst/>
              <a:gdLst/>
              <a:ahLst/>
              <a:cxnLst/>
              <a:rect l="l" t="t" r="r" b="b"/>
              <a:pathLst>
                <a:path w="197" h="190" extrusionOk="0">
                  <a:moveTo>
                    <a:pt x="114" y="0"/>
                  </a:moveTo>
                  <a:cubicBezTo>
                    <a:pt x="87" y="0"/>
                    <a:pt x="58" y="21"/>
                    <a:pt x="42" y="70"/>
                  </a:cubicBezTo>
                  <a:cubicBezTo>
                    <a:pt x="1" y="138"/>
                    <a:pt x="38" y="189"/>
                    <a:pt x="88" y="189"/>
                  </a:cubicBezTo>
                  <a:cubicBezTo>
                    <a:pt x="115" y="189"/>
                    <a:pt x="147" y="173"/>
                    <a:pt x="170" y="134"/>
                  </a:cubicBezTo>
                  <a:cubicBezTo>
                    <a:pt x="197" y="55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1384500" y="4577238"/>
              <a:ext cx="4925" cy="4150"/>
            </a:xfrm>
            <a:custGeom>
              <a:avLst/>
              <a:gdLst/>
              <a:ahLst/>
              <a:cxnLst/>
              <a:rect l="l" t="t" r="r" b="b"/>
              <a:pathLst>
                <a:path w="197" h="166" extrusionOk="0">
                  <a:moveTo>
                    <a:pt x="110" y="1"/>
                  </a:moveTo>
                  <a:cubicBezTo>
                    <a:pt x="82" y="1"/>
                    <a:pt x="51" y="17"/>
                    <a:pt x="28" y="56"/>
                  </a:cubicBezTo>
                  <a:cubicBezTo>
                    <a:pt x="1" y="123"/>
                    <a:pt x="33" y="165"/>
                    <a:pt x="78" y="165"/>
                  </a:cubicBezTo>
                  <a:cubicBezTo>
                    <a:pt x="103" y="165"/>
                    <a:pt x="132" y="151"/>
                    <a:pt x="156" y="120"/>
                  </a:cubicBezTo>
                  <a:cubicBezTo>
                    <a:pt x="197" y="52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1378800" y="4591463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42" y="0"/>
                  </a:moveTo>
                  <a:cubicBezTo>
                    <a:pt x="109" y="0"/>
                    <a:pt x="72" y="19"/>
                    <a:pt x="42" y="64"/>
                  </a:cubicBezTo>
                  <a:cubicBezTo>
                    <a:pt x="0" y="147"/>
                    <a:pt x="49" y="213"/>
                    <a:pt x="106" y="213"/>
                  </a:cubicBezTo>
                  <a:cubicBezTo>
                    <a:pt x="136" y="213"/>
                    <a:pt x="169" y="194"/>
                    <a:pt x="192" y="149"/>
                  </a:cubicBezTo>
                  <a:cubicBezTo>
                    <a:pt x="247" y="66"/>
                    <a:pt x="203" y="0"/>
                    <a:pt x="1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1378475" y="4615138"/>
              <a:ext cx="4875" cy="4475"/>
            </a:xfrm>
            <a:custGeom>
              <a:avLst/>
              <a:gdLst/>
              <a:ahLst/>
              <a:cxnLst/>
              <a:rect l="l" t="t" r="r" b="b"/>
              <a:pathLst>
                <a:path w="195" h="179" extrusionOk="0">
                  <a:moveTo>
                    <a:pt x="110" y="0"/>
                  </a:moveTo>
                  <a:cubicBezTo>
                    <a:pt x="53" y="0"/>
                    <a:pt x="1" y="128"/>
                    <a:pt x="55" y="164"/>
                  </a:cubicBezTo>
                  <a:lnTo>
                    <a:pt x="76" y="164"/>
                  </a:lnTo>
                  <a:cubicBezTo>
                    <a:pt x="86" y="174"/>
                    <a:pt x="96" y="178"/>
                    <a:pt x="106" y="178"/>
                  </a:cubicBezTo>
                  <a:cubicBezTo>
                    <a:pt x="157" y="178"/>
                    <a:pt x="195" y="51"/>
                    <a:pt x="140" y="15"/>
                  </a:cubicBezTo>
                  <a:cubicBezTo>
                    <a:pt x="130" y="5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1371025" y="4622163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40" y="0"/>
                  </a:moveTo>
                  <a:cubicBezTo>
                    <a:pt x="109" y="0"/>
                    <a:pt x="76" y="17"/>
                    <a:pt x="54" y="54"/>
                  </a:cubicBezTo>
                  <a:lnTo>
                    <a:pt x="54" y="76"/>
                  </a:lnTo>
                  <a:cubicBezTo>
                    <a:pt x="1" y="155"/>
                    <a:pt x="38" y="210"/>
                    <a:pt x="89" y="210"/>
                  </a:cubicBezTo>
                  <a:cubicBezTo>
                    <a:pt x="120" y="210"/>
                    <a:pt x="157" y="189"/>
                    <a:pt x="182" y="140"/>
                  </a:cubicBezTo>
                  <a:lnTo>
                    <a:pt x="203" y="140"/>
                  </a:lnTo>
                  <a:cubicBezTo>
                    <a:pt x="245" y="56"/>
                    <a:pt x="197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1385800" y="4648463"/>
              <a:ext cx="6275" cy="5675"/>
            </a:xfrm>
            <a:custGeom>
              <a:avLst/>
              <a:gdLst/>
              <a:ahLst/>
              <a:cxnLst/>
              <a:rect l="l" t="t" r="r" b="b"/>
              <a:pathLst>
                <a:path w="251" h="227" extrusionOk="0">
                  <a:moveTo>
                    <a:pt x="155" y="1"/>
                  </a:moveTo>
                  <a:cubicBezTo>
                    <a:pt x="123" y="1"/>
                    <a:pt x="86" y="22"/>
                    <a:pt x="61" y="71"/>
                  </a:cubicBezTo>
                  <a:lnTo>
                    <a:pt x="40" y="92"/>
                  </a:lnTo>
                  <a:cubicBezTo>
                    <a:pt x="0" y="171"/>
                    <a:pt x="42" y="226"/>
                    <a:pt x="100" y="226"/>
                  </a:cubicBezTo>
                  <a:cubicBezTo>
                    <a:pt x="136" y="226"/>
                    <a:pt x="178" y="205"/>
                    <a:pt x="211" y="156"/>
                  </a:cubicBezTo>
                  <a:lnTo>
                    <a:pt x="211" y="135"/>
                  </a:lnTo>
                  <a:cubicBezTo>
                    <a:pt x="250" y="56"/>
                    <a:pt x="208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1359550" y="4649938"/>
              <a:ext cx="5325" cy="4875"/>
            </a:xfrm>
            <a:custGeom>
              <a:avLst/>
              <a:gdLst/>
              <a:ahLst/>
              <a:cxnLst/>
              <a:rect l="l" t="t" r="r" b="b"/>
              <a:pathLst>
                <a:path w="213" h="195" extrusionOk="0">
                  <a:moveTo>
                    <a:pt x="123" y="1"/>
                  </a:moveTo>
                  <a:cubicBezTo>
                    <a:pt x="95" y="1"/>
                    <a:pt x="65" y="17"/>
                    <a:pt x="42" y="55"/>
                  </a:cubicBezTo>
                  <a:cubicBezTo>
                    <a:pt x="1" y="138"/>
                    <a:pt x="49" y="194"/>
                    <a:pt x="100" y="194"/>
                  </a:cubicBezTo>
                  <a:cubicBezTo>
                    <a:pt x="128" y="194"/>
                    <a:pt x="156" y="178"/>
                    <a:pt x="171" y="140"/>
                  </a:cubicBezTo>
                  <a:cubicBezTo>
                    <a:pt x="212" y="57"/>
                    <a:pt x="173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1364375" y="4666263"/>
              <a:ext cx="6200" cy="5875"/>
            </a:xfrm>
            <a:custGeom>
              <a:avLst/>
              <a:gdLst/>
              <a:ahLst/>
              <a:cxnLst/>
              <a:rect l="l" t="t" r="r" b="b"/>
              <a:pathLst>
                <a:path w="248" h="235" extrusionOk="0">
                  <a:moveTo>
                    <a:pt x="142" y="1"/>
                  </a:moveTo>
                  <a:cubicBezTo>
                    <a:pt x="109" y="1"/>
                    <a:pt x="72" y="19"/>
                    <a:pt x="42" y="64"/>
                  </a:cubicBezTo>
                  <a:lnTo>
                    <a:pt x="42" y="86"/>
                  </a:lnTo>
                  <a:cubicBezTo>
                    <a:pt x="0" y="169"/>
                    <a:pt x="49" y="234"/>
                    <a:pt x="106" y="234"/>
                  </a:cubicBezTo>
                  <a:cubicBezTo>
                    <a:pt x="136" y="234"/>
                    <a:pt x="169" y="216"/>
                    <a:pt x="191" y="171"/>
                  </a:cubicBezTo>
                  <a:lnTo>
                    <a:pt x="191" y="150"/>
                  </a:lnTo>
                  <a:cubicBezTo>
                    <a:pt x="247" y="66"/>
                    <a:pt x="20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1348900" y="4662738"/>
              <a:ext cx="4725" cy="4375"/>
            </a:xfrm>
            <a:custGeom>
              <a:avLst/>
              <a:gdLst/>
              <a:ahLst/>
              <a:cxnLst/>
              <a:rect l="l" t="t" r="r" b="b"/>
              <a:pathLst>
                <a:path w="189" h="175" extrusionOk="0">
                  <a:moveTo>
                    <a:pt x="108" y="1"/>
                  </a:moveTo>
                  <a:cubicBezTo>
                    <a:pt x="83" y="1"/>
                    <a:pt x="56" y="17"/>
                    <a:pt x="41" y="56"/>
                  </a:cubicBezTo>
                  <a:cubicBezTo>
                    <a:pt x="0" y="124"/>
                    <a:pt x="29" y="175"/>
                    <a:pt x="72" y="175"/>
                  </a:cubicBezTo>
                  <a:cubicBezTo>
                    <a:pt x="96" y="175"/>
                    <a:pt x="125" y="158"/>
                    <a:pt x="148" y="120"/>
                  </a:cubicBezTo>
                  <a:cubicBezTo>
                    <a:pt x="189" y="51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1344075" y="4686788"/>
              <a:ext cx="4950" cy="4375"/>
            </a:xfrm>
            <a:custGeom>
              <a:avLst/>
              <a:gdLst/>
              <a:ahLst/>
              <a:cxnLst/>
              <a:rect l="l" t="t" r="r" b="b"/>
              <a:pathLst>
                <a:path w="198" h="175" extrusionOk="0">
                  <a:moveTo>
                    <a:pt x="119" y="0"/>
                  </a:moveTo>
                  <a:cubicBezTo>
                    <a:pt x="94" y="0"/>
                    <a:pt x="65" y="17"/>
                    <a:pt x="42" y="55"/>
                  </a:cubicBezTo>
                  <a:cubicBezTo>
                    <a:pt x="1" y="124"/>
                    <a:pt x="38" y="174"/>
                    <a:pt x="87" y="174"/>
                  </a:cubicBezTo>
                  <a:cubicBezTo>
                    <a:pt x="115" y="174"/>
                    <a:pt x="147" y="158"/>
                    <a:pt x="170" y="120"/>
                  </a:cubicBezTo>
                  <a:cubicBezTo>
                    <a:pt x="197" y="51"/>
                    <a:pt x="163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1320025" y="4690313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42" y="1"/>
                  </a:moveTo>
                  <a:cubicBezTo>
                    <a:pt x="109" y="1"/>
                    <a:pt x="72" y="19"/>
                    <a:pt x="42" y="64"/>
                  </a:cubicBezTo>
                  <a:cubicBezTo>
                    <a:pt x="0" y="148"/>
                    <a:pt x="49" y="213"/>
                    <a:pt x="106" y="213"/>
                  </a:cubicBezTo>
                  <a:cubicBezTo>
                    <a:pt x="136" y="213"/>
                    <a:pt x="169" y="194"/>
                    <a:pt x="191" y="150"/>
                  </a:cubicBezTo>
                  <a:cubicBezTo>
                    <a:pt x="247" y="66"/>
                    <a:pt x="20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1308225" y="4683038"/>
              <a:ext cx="4800" cy="4025"/>
            </a:xfrm>
            <a:custGeom>
              <a:avLst/>
              <a:gdLst/>
              <a:ahLst/>
              <a:cxnLst/>
              <a:rect l="l" t="t" r="r" b="b"/>
              <a:pathLst>
                <a:path w="192" h="161" extrusionOk="0">
                  <a:moveTo>
                    <a:pt x="110" y="1"/>
                  </a:moveTo>
                  <a:cubicBezTo>
                    <a:pt x="86" y="1"/>
                    <a:pt x="59" y="17"/>
                    <a:pt x="44" y="56"/>
                  </a:cubicBezTo>
                  <a:cubicBezTo>
                    <a:pt x="1" y="113"/>
                    <a:pt x="44" y="160"/>
                    <a:pt x="89" y="160"/>
                  </a:cubicBezTo>
                  <a:cubicBezTo>
                    <a:pt x="112" y="160"/>
                    <a:pt x="136" y="148"/>
                    <a:pt x="150" y="120"/>
                  </a:cubicBezTo>
                  <a:cubicBezTo>
                    <a:pt x="191" y="52"/>
                    <a:pt x="154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1295425" y="4661838"/>
              <a:ext cx="6350" cy="5500"/>
            </a:xfrm>
            <a:custGeom>
              <a:avLst/>
              <a:gdLst/>
              <a:ahLst/>
              <a:cxnLst/>
              <a:rect l="l" t="t" r="r" b="b"/>
              <a:pathLst>
                <a:path w="254" h="220" extrusionOk="0">
                  <a:moveTo>
                    <a:pt x="153" y="0"/>
                  </a:moveTo>
                  <a:cubicBezTo>
                    <a:pt x="117" y="0"/>
                    <a:pt x="75" y="21"/>
                    <a:pt x="43" y="70"/>
                  </a:cubicBezTo>
                  <a:cubicBezTo>
                    <a:pt x="1" y="154"/>
                    <a:pt x="50" y="219"/>
                    <a:pt x="107" y="219"/>
                  </a:cubicBezTo>
                  <a:cubicBezTo>
                    <a:pt x="137" y="219"/>
                    <a:pt x="170" y="200"/>
                    <a:pt x="192" y="156"/>
                  </a:cubicBezTo>
                  <a:lnTo>
                    <a:pt x="214" y="134"/>
                  </a:lnTo>
                  <a:cubicBezTo>
                    <a:pt x="253" y="55"/>
                    <a:pt x="211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1287000" y="4637463"/>
              <a:ext cx="4525" cy="5350"/>
            </a:xfrm>
            <a:custGeom>
              <a:avLst/>
              <a:gdLst/>
              <a:ahLst/>
              <a:cxnLst/>
              <a:rect l="l" t="t" r="r" b="b"/>
              <a:pathLst>
                <a:path w="181" h="214" extrusionOk="0">
                  <a:moveTo>
                    <a:pt x="127" y="0"/>
                  </a:moveTo>
                  <a:cubicBezTo>
                    <a:pt x="77" y="0"/>
                    <a:pt x="1" y="90"/>
                    <a:pt x="16" y="169"/>
                  </a:cubicBezTo>
                  <a:cubicBezTo>
                    <a:pt x="29" y="200"/>
                    <a:pt x="49" y="213"/>
                    <a:pt x="70" y="213"/>
                  </a:cubicBezTo>
                  <a:cubicBezTo>
                    <a:pt x="121" y="213"/>
                    <a:pt x="181" y="138"/>
                    <a:pt x="166" y="62"/>
                  </a:cubicBezTo>
                  <a:lnTo>
                    <a:pt x="166" y="41"/>
                  </a:lnTo>
                  <a:cubicBezTo>
                    <a:pt x="160" y="12"/>
                    <a:pt x="145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1283900" y="4612713"/>
              <a:ext cx="4050" cy="5100"/>
            </a:xfrm>
            <a:custGeom>
              <a:avLst/>
              <a:gdLst/>
              <a:ahLst/>
              <a:cxnLst/>
              <a:rect l="l" t="t" r="r" b="b"/>
              <a:pathLst>
                <a:path w="162" h="204" extrusionOk="0">
                  <a:moveTo>
                    <a:pt x="95" y="1"/>
                  </a:moveTo>
                  <a:cubicBezTo>
                    <a:pt x="63" y="1"/>
                    <a:pt x="25" y="37"/>
                    <a:pt x="12" y="90"/>
                  </a:cubicBezTo>
                  <a:cubicBezTo>
                    <a:pt x="12" y="90"/>
                    <a:pt x="12" y="90"/>
                    <a:pt x="12" y="112"/>
                  </a:cubicBezTo>
                  <a:cubicBezTo>
                    <a:pt x="0" y="170"/>
                    <a:pt x="34" y="203"/>
                    <a:pt x="70" y="203"/>
                  </a:cubicBezTo>
                  <a:cubicBezTo>
                    <a:pt x="99" y="203"/>
                    <a:pt x="131" y="181"/>
                    <a:pt x="140" y="133"/>
                  </a:cubicBezTo>
                  <a:cubicBezTo>
                    <a:pt x="162" y="112"/>
                    <a:pt x="162" y="69"/>
                    <a:pt x="140" y="47"/>
                  </a:cubicBezTo>
                  <a:cubicBezTo>
                    <a:pt x="132" y="15"/>
                    <a:pt x="115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1293825" y="4589313"/>
              <a:ext cx="6200" cy="5350"/>
            </a:xfrm>
            <a:custGeom>
              <a:avLst/>
              <a:gdLst/>
              <a:ahLst/>
              <a:cxnLst/>
              <a:rect l="l" t="t" r="r" b="b"/>
              <a:pathLst>
                <a:path w="248" h="214" extrusionOk="0">
                  <a:moveTo>
                    <a:pt x="143" y="1"/>
                  </a:moveTo>
                  <a:cubicBezTo>
                    <a:pt x="110" y="1"/>
                    <a:pt x="72" y="20"/>
                    <a:pt x="42" y="64"/>
                  </a:cubicBezTo>
                  <a:cubicBezTo>
                    <a:pt x="1" y="148"/>
                    <a:pt x="50" y="213"/>
                    <a:pt x="107" y="213"/>
                  </a:cubicBezTo>
                  <a:cubicBezTo>
                    <a:pt x="137" y="213"/>
                    <a:pt x="170" y="195"/>
                    <a:pt x="192" y="150"/>
                  </a:cubicBezTo>
                  <a:cubicBezTo>
                    <a:pt x="248" y="66"/>
                    <a:pt x="204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1312825" y="4562538"/>
              <a:ext cx="5225" cy="5725"/>
            </a:xfrm>
            <a:custGeom>
              <a:avLst/>
              <a:gdLst/>
              <a:ahLst/>
              <a:cxnLst/>
              <a:rect l="l" t="t" r="r" b="b"/>
              <a:pathLst>
                <a:path w="209" h="229" extrusionOk="0">
                  <a:moveTo>
                    <a:pt x="127" y="1"/>
                  </a:moveTo>
                  <a:cubicBezTo>
                    <a:pt x="74" y="1"/>
                    <a:pt x="0" y="126"/>
                    <a:pt x="52" y="195"/>
                  </a:cubicBezTo>
                  <a:cubicBezTo>
                    <a:pt x="62" y="219"/>
                    <a:pt x="76" y="229"/>
                    <a:pt x="91" y="229"/>
                  </a:cubicBezTo>
                  <a:cubicBezTo>
                    <a:pt x="143" y="229"/>
                    <a:pt x="208" y="111"/>
                    <a:pt x="159" y="45"/>
                  </a:cubicBezTo>
                  <a:lnTo>
                    <a:pt x="159" y="24"/>
                  </a:lnTo>
                  <a:cubicBezTo>
                    <a:pt x="151" y="8"/>
                    <a:pt x="13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1325350" y="4554463"/>
              <a:ext cx="6150" cy="5450"/>
            </a:xfrm>
            <a:custGeom>
              <a:avLst/>
              <a:gdLst/>
              <a:ahLst/>
              <a:cxnLst/>
              <a:rect l="l" t="t" r="r" b="b"/>
              <a:pathLst>
                <a:path w="246" h="218" extrusionOk="0">
                  <a:moveTo>
                    <a:pt x="149" y="0"/>
                  </a:moveTo>
                  <a:cubicBezTo>
                    <a:pt x="115" y="0"/>
                    <a:pt x="74" y="21"/>
                    <a:pt x="43" y="69"/>
                  </a:cubicBezTo>
                  <a:cubicBezTo>
                    <a:pt x="1" y="153"/>
                    <a:pt x="50" y="218"/>
                    <a:pt x="107" y="218"/>
                  </a:cubicBezTo>
                  <a:cubicBezTo>
                    <a:pt x="137" y="218"/>
                    <a:pt x="170" y="199"/>
                    <a:pt x="192" y="155"/>
                  </a:cubicBezTo>
                  <a:cubicBezTo>
                    <a:pt x="246" y="61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1353875" y="4544413"/>
              <a:ext cx="5150" cy="6075"/>
            </a:xfrm>
            <a:custGeom>
              <a:avLst/>
              <a:gdLst/>
              <a:ahLst/>
              <a:cxnLst/>
              <a:rect l="l" t="t" r="r" b="b"/>
              <a:pathLst>
                <a:path w="206" h="243" extrusionOk="0">
                  <a:moveTo>
                    <a:pt x="125" y="1"/>
                  </a:moveTo>
                  <a:cubicBezTo>
                    <a:pt x="75" y="1"/>
                    <a:pt x="13" y="60"/>
                    <a:pt x="13" y="129"/>
                  </a:cubicBezTo>
                  <a:cubicBezTo>
                    <a:pt x="0" y="194"/>
                    <a:pt x="42" y="243"/>
                    <a:pt x="91" y="243"/>
                  </a:cubicBezTo>
                  <a:cubicBezTo>
                    <a:pt x="124" y="243"/>
                    <a:pt x="159" y="222"/>
                    <a:pt x="184" y="172"/>
                  </a:cubicBezTo>
                  <a:cubicBezTo>
                    <a:pt x="205" y="129"/>
                    <a:pt x="205" y="108"/>
                    <a:pt x="184" y="65"/>
                  </a:cubicBezTo>
                  <a:cubicBezTo>
                    <a:pt x="176" y="19"/>
                    <a:pt x="152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1349375" y="4562013"/>
              <a:ext cx="4825" cy="4350"/>
            </a:xfrm>
            <a:custGeom>
              <a:avLst/>
              <a:gdLst/>
              <a:ahLst/>
              <a:cxnLst/>
              <a:rect l="l" t="t" r="r" b="b"/>
              <a:pathLst>
                <a:path w="193" h="174" extrusionOk="0">
                  <a:moveTo>
                    <a:pt x="122" y="0"/>
                  </a:moveTo>
                  <a:cubicBezTo>
                    <a:pt x="117" y="0"/>
                    <a:pt x="112" y="1"/>
                    <a:pt x="107" y="2"/>
                  </a:cubicBezTo>
                  <a:lnTo>
                    <a:pt x="86" y="2"/>
                  </a:lnTo>
                  <a:cubicBezTo>
                    <a:pt x="1" y="2"/>
                    <a:pt x="1" y="173"/>
                    <a:pt x="86" y="173"/>
                  </a:cubicBezTo>
                  <a:lnTo>
                    <a:pt x="107" y="173"/>
                  </a:lnTo>
                  <a:cubicBezTo>
                    <a:pt x="188" y="153"/>
                    <a:pt x="193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1349375" y="4563088"/>
              <a:ext cx="4825" cy="4325"/>
            </a:xfrm>
            <a:custGeom>
              <a:avLst/>
              <a:gdLst/>
              <a:ahLst/>
              <a:cxnLst/>
              <a:rect l="l" t="t" r="r" b="b"/>
              <a:pathLst>
                <a:path w="193" h="173" extrusionOk="0">
                  <a:moveTo>
                    <a:pt x="122" y="0"/>
                  </a:moveTo>
                  <a:cubicBezTo>
                    <a:pt x="117" y="0"/>
                    <a:pt x="112" y="1"/>
                    <a:pt x="107" y="2"/>
                  </a:cubicBezTo>
                  <a:lnTo>
                    <a:pt x="86" y="2"/>
                  </a:lnTo>
                  <a:cubicBezTo>
                    <a:pt x="1" y="2"/>
                    <a:pt x="22" y="173"/>
                    <a:pt x="107" y="173"/>
                  </a:cubicBezTo>
                  <a:cubicBezTo>
                    <a:pt x="107" y="151"/>
                    <a:pt x="107" y="151"/>
                    <a:pt x="107" y="151"/>
                  </a:cubicBezTo>
                  <a:cubicBezTo>
                    <a:pt x="188" y="151"/>
                    <a:pt x="193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1365375" y="4558888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136" y="0"/>
                  </a:moveTo>
                  <a:cubicBezTo>
                    <a:pt x="83" y="0"/>
                    <a:pt x="23" y="44"/>
                    <a:pt x="23" y="127"/>
                  </a:cubicBezTo>
                  <a:cubicBezTo>
                    <a:pt x="0" y="207"/>
                    <a:pt x="39" y="251"/>
                    <a:pt x="86" y="251"/>
                  </a:cubicBezTo>
                  <a:cubicBezTo>
                    <a:pt x="127" y="251"/>
                    <a:pt x="174" y="218"/>
                    <a:pt x="194" y="149"/>
                  </a:cubicBezTo>
                  <a:cubicBezTo>
                    <a:pt x="194" y="127"/>
                    <a:pt x="216" y="106"/>
                    <a:pt x="216" y="84"/>
                  </a:cubicBezTo>
                  <a:cubicBezTo>
                    <a:pt x="216" y="28"/>
                    <a:pt x="178" y="0"/>
                    <a:pt x="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1249450" y="4559588"/>
              <a:ext cx="48650" cy="113625"/>
            </a:xfrm>
            <a:custGeom>
              <a:avLst/>
              <a:gdLst/>
              <a:ahLst/>
              <a:cxnLst/>
              <a:rect l="l" t="t" r="r" b="b"/>
              <a:pathLst>
                <a:path w="1946" h="4545" extrusionOk="0">
                  <a:moveTo>
                    <a:pt x="1848" y="1"/>
                  </a:moveTo>
                  <a:cubicBezTo>
                    <a:pt x="1379" y="1"/>
                    <a:pt x="596" y="795"/>
                    <a:pt x="257" y="1830"/>
                  </a:cubicBezTo>
                  <a:cubicBezTo>
                    <a:pt x="1" y="2557"/>
                    <a:pt x="150" y="3968"/>
                    <a:pt x="663" y="4481"/>
                  </a:cubicBezTo>
                  <a:cubicBezTo>
                    <a:pt x="685" y="4524"/>
                    <a:pt x="727" y="4545"/>
                    <a:pt x="770" y="4545"/>
                  </a:cubicBezTo>
                  <a:cubicBezTo>
                    <a:pt x="620" y="4182"/>
                    <a:pt x="471" y="3754"/>
                    <a:pt x="449" y="3348"/>
                  </a:cubicBezTo>
                  <a:cubicBezTo>
                    <a:pt x="449" y="2856"/>
                    <a:pt x="599" y="2322"/>
                    <a:pt x="770" y="1895"/>
                  </a:cubicBezTo>
                  <a:cubicBezTo>
                    <a:pt x="941" y="1403"/>
                    <a:pt x="1112" y="911"/>
                    <a:pt x="1454" y="548"/>
                  </a:cubicBezTo>
                  <a:cubicBezTo>
                    <a:pt x="1582" y="441"/>
                    <a:pt x="1839" y="291"/>
                    <a:pt x="1924" y="142"/>
                  </a:cubicBezTo>
                  <a:cubicBezTo>
                    <a:pt x="1946" y="99"/>
                    <a:pt x="1946" y="56"/>
                    <a:pt x="1946" y="14"/>
                  </a:cubicBezTo>
                  <a:cubicBezTo>
                    <a:pt x="1915" y="5"/>
                    <a:pt x="1882" y="1"/>
                    <a:pt x="18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1307175" y="4469313"/>
              <a:ext cx="57200" cy="100775"/>
            </a:xfrm>
            <a:custGeom>
              <a:avLst/>
              <a:gdLst/>
              <a:ahLst/>
              <a:cxnLst/>
              <a:rect l="l" t="t" r="r" b="b"/>
              <a:pathLst>
                <a:path w="2288" h="4031" extrusionOk="0">
                  <a:moveTo>
                    <a:pt x="2090" y="0"/>
                  </a:moveTo>
                  <a:cubicBezTo>
                    <a:pt x="1409" y="0"/>
                    <a:pt x="472" y="437"/>
                    <a:pt x="64" y="2321"/>
                  </a:cubicBezTo>
                  <a:cubicBezTo>
                    <a:pt x="0" y="2641"/>
                    <a:pt x="21" y="3390"/>
                    <a:pt x="150" y="4031"/>
                  </a:cubicBezTo>
                  <a:lnTo>
                    <a:pt x="171" y="4009"/>
                  </a:lnTo>
                  <a:cubicBezTo>
                    <a:pt x="21" y="3561"/>
                    <a:pt x="150" y="3005"/>
                    <a:pt x="257" y="2556"/>
                  </a:cubicBezTo>
                  <a:cubicBezTo>
                    <a:pt x="363" y="2128"/>
                    <a:pt x="534" y="1722"/>
                    <a:pt x="791" y="1359"/>
                  </a:cubicBezTo>
                  <a:cubicBezTo>
                    <a:pt x="1218" y="782"/>
                    <a:pt x="1710" y="354"/>
                    <a:pt x="2287" y="12"/>
                  </a:cubicBezTo>
                  <a:cubicBezTo>
                    <a:pt x="2225" y="5"/>
                    <a:pt x="2159" y="0"/>
                    <a:pt x="20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2053650" y="4013813"/>
              <a:ext cx="103150" cy="181775"/>
            </a:xfrm>
            <a:custGeom>
              <a:avLst/>
              <a:gdLst/>
              <a:ahLst/>
              <a:cxnLst/>
              <a:rect l="l" t="t" r="r" b="b"/>
              <a:pathLst>
                <a:path w="4126" h="7271" extrusionOk="0">
                  <a:moveTo>
                    <a:pt x="1967" y="0"/>
                  </a:moveTo>
                  <a:cubicBezTo>
                    <a:pt x="1946" y="129"/>
                    <a:pt x="1304" y="1219"/>
                    <a:pt x="1069" y="1646"/>
                  </a:cubicBezTo>
                  <a:cubicBezTo>
                    <a:pt x="514" y="2565"/>
                    <a:pt x="1" y="4190"/>
                    <a:pt x="214" y="5365"/>
                  </a:cubicBezTo>
                  <a:cubicBezTo>
                    <a:pt x="364" y="6092"/>
                    <a:pt x="813" y="6712"/>
                    <a:pt x="1411" y="6926"/>
                  </a:cubicBezTo>
                  <a:cubicBezTo>
                    <a:pt x="1736" y="7052"/>
                    <a:pt x="2352" y="7270"/>
                    <a:pt x="2767" y="7270"/>
                  </a:cubicBezTo>
                  <a:cubicBezTo>
                    <a:pt x="2843" y="7270"/>
                    <a:pt x="2912" y="7263"/>
                    <a:pt x="2972" y="7246"/>
                  </a:cubicBezTo>
                  <a:cubicBezTo>
                    <a:pt x="3527" y="7118"/>
                    <a:pt x="3848" y="6263"/>
                    <a:pt x="3976" y="5664"/>
                  </a:cubicBezTo>
                  <a:cubicBezTo>
                    <a:pt x="4126" y="4981"/>
                    <a:pt x="3762" y="4468"/>
                    <a:pt x="3634" y="3826"/>
                  </a:cubicBezTo>
                  <a:cubicBezTo>
                    <a:pt x="3506" y="3185"/>
                    <a:pt x="3420" y="2565"/>
                    <a:pt x="3164" y="1945"/>
                  </a:cubicBezTo>
                  <a:cubicBezTo>
                    <a:pt x="2929" y="1368"/>
                    <a:pt x="1967" y="0"/>
                    <a:pt x="19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1983650" y="3947438"/>
              <a:ext cx="119200" cy="148600"/>
            </a:xfrm>
            <a:custGeom>
              <a:avLst/>
              <a:gdLst/>
              <a:ahLst/>
              <a:cxnLst/>
              <a:rect l="l" t="t" r="r" b="b"/>
              <a:pathLst>
                <a:path w="4768" h="5944" extrusionOk="0">
                  <a:moveTo>
                    <a:pt x="2202" y="1"/>
                  </a:moveTo>
                  <a:cubicBezTo>
                    <a:pt x="1847" y="1"/>
                    <a:pt x="1501" y="121"/>
                    <a:pt x="1198" y="411"/>
                  </a:cubicBezTo>
                  <a:cubicBezTo>
                    <a:pt x="428" y="1159"/>
                    <a:pt x="257" y="2164"/>
                    <a:pt x="214" y="3275"/>
                  </a:cubicBezTo>
                  <a:cubicBezTo>
                    <a:pt x="172" y="4536"/>
                    <a:pt x="1" y="5669"/>
                    <a:pt x="1326" y="5926"/>
                  </a:cubicBezTo>
                  <a:cubicBezTo>
                    <a:pt x="1392" y="5938"/>
                    <a:pt x="1459" y="5944"/>
                    <a:pt x="1527" y="5944"/>
                  </a:cubicBezTo>
                  <a:cubicBezTo>
                    <a:pt x="2273" y="5944"/>
                    <a:pt x="3116" y="5226"/>
                    <a:pt x="3527" y="4579"/>
                  </a:cubicBezTo>
                  <a:cubicBezTo>
                    <a:pt x="3912" y="4002"/>
                    <a:pt x="4254" y="3147"/>
                    <a:pt x="4489" y="2484"/>
                  </a:cubicBezTo>
                  <a:cubicBezTo>
                    <a:pt x="4767" y="1758"/>
                    <a:pt x="4724" y="1736"/>
                    <a:pt x="4233" y="1138"/>
                  </a:cubicBezTo>
                  <a:cubicBezTo>
                    <a:pt x="3726" y="530"/>
                    <a:pt x="2945" y="1"/>
                    <a:pt x="2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2106550" y="3985988"/>
              <a:ext cx="124525" cy="134175"/>
            </a:xfrm>
            <a:custGeom>
              <a:avLst/>
              <a:gdLst/>
              <a:ahLst/>
              <a:cxnLst/>
              <a:rect l="l" t="t" r="r" b="b"/>
              <a:pathLst>
                <a:path w="4981" h="5367" extrusionOk="0">
                  <a:moveTo>
                    <a:pt x="2210" y="0"/>
                  </a:moveTo>
                  <a:cubicBezTo>
                    <a:pt x="1502" y="0"/>
                    <a:pt x="426" y="138"/>
                    <a:pt x="257" y="729"/>
                  </a:cubicBezTo>
                  <a:cubicBezTo>
                    <a:pt x="1" y="1648"/>
                    <a:pt x="1475" y="3165"/>
                    <a:pt x="1903" y="3764"/>
                  </a:cubicBezTo>
                  <a:cubicBezTo>
                    <a:pt x="2305" y="4376"/>
                    <a:pt x="3050" y="5366"/>
                    <a:pt x="3831" y="5366"/>
                  </a:cubicBezTo>
                  <a:cubicBezTo>
                    <a:pt x="3922" y="5366"/>
                    <a:pt x="4013" y="5353"/>
                    <a:pt x="4104" y="5324"/>
                  </a:cubicBezTo>
                  <a:cubicBezTo>
                    <a:pt x="4959" y="5068"/>
                    <a:pt x="4981" y="3016"/>
                    <a:pt x="4746" y="2246"/>
                  </a:cubicBezTo>
                  <a:cubicBezTo>
                    <a:pt x="4382" y="1092"/>
                    <a:pt x="3762" y="130"/>
                    <a:pt x="2672" y="23"/>
                  </a:cubicBezTo>
                  <a:cubicBezTo>
                    <a:pt x="2560" y="10"/>
                    <a:pt x="2398" y="0"/>
                    <a:pt x="2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2048850" y="3820313"/>
              <a:ext cx="75900" cy="145525"/>
            </a:xfrm>
            <a:custGeom>
              <a:avLst/>
              <a:gdLst/>
              <a:ahLst/>
              <a:cxnLst/>
              <a:rect l="l" t="t" r="r" b="b"/>
              <a:pathLst>
                <a:path w="3036" h="5821" extrusionOk="0">
                  <a:moveTo>
                    <a:pt x="1822" y="0"/>
                  </a:moveTo>
                  <a:cubicBezTo>
                    <a:pt x="1627" y="0"/>
                    <a:pt x="1394" y="98"/>
                    <a:pt x="1112" y="324"/>
                  </a:cubicBezTo>
                  <a:cubicBezTo>
                    <a:pt x="257" y="1008"/>
                    <a:pt x="0" y="2183"/>
                    <a:pt x="22" y="3316"/>
                  </a:cubicBezTo>
                  <a:cubicBezTo>
                    <a:pt x="43" y="3872"/>
                    <a:pt x="171" y="4492"/>
                    <a:pt x="470" y="4940"/>
                  </a:cubicBezTo>
                  <a:cubicBezTo>
                    <a:pt x="684" y="5261"/>
                    <a:pt x="1133" y="5710"/>
                    <a:pt x="1454" y="5795"/>
                  </a:cubicBezTo>
                  <a:cubicBezTo>
                    <a:pt x="1526" y="5812"/>
                    <a:pt x="1588" y="5820"/>
                    <a:pt x="1643" y="5820"/>
                  </a:cubicBezTo>
                  <a:cubicBezTo>
                    <a:pt x="2080" y="5820"/>
                    <a:pt x="2033" y="5325"/>
                    <a:pt x="2223" y="4812"/>
                  </a:cubicBezTo>
                  <a:cubicBezTo>
                    <a:pt x="2629" y="3701"/>
                    <a:pt x="3035" y="2824"/>
                    <a:pt x="2779" y="1606"/>
                  </a:cubicBezTo>
                  <a:cubicBezTo>
                    <a:pt x="2606" y="757"/>
                    <a:pt x="2363" y="0"/>
                    <a:pt x="18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2096400" y="3843913"/>
              <a:ext cx="130400" cy="138825"/>
            </a:xfrm>
            <a:custGeom>
              <a:avLst/>
              <a:gdLst/>
              <a:ahLst/>
              <a:cxnLst/>
              <a:rect l="l" t="t" r="r" b="b"/>
              <a:pathLst>
                <a:path w="5216" h="5553" extrusionOk="0">
                  <a:moveTo>
                    <a:pt x="3250" y="0"/>
                  </a:moveTo>
                  <a:cubicBezTo>
                    <a:pt x="2741" y="0"/>
                    <a:pt x="2224" y="182"/>
                    <a:pt x="1839" y="363"/>
                  </a:cubicBezTo>
                  <a:cubicBezTo>
                    <a:pt x="1005" y="769"/>
                    <a:pt x="920" y="2351"/>
                    <a:pt x="620" y="3334"/>
                  </a:cubicBezTo>
                  <a:cubicBezTo>
                    <a:pt x="492" y="3719"/>
                    <a:pt x="449" y="4167"/>
                    <a:pt x="364" y="4595"/>
                  </a:cubicBezTo>
                  <a:cubicBezTo>
                    <a:pt x="257" y="5022"/>
                    <a:pt x="1" y="5257"/>
                    <a:pt x="449" y="5450"/>
                  </a:cubicBezTo>
                  <a:cubicBezTo>
                    <a:pt x="556" y="5495"/>
                    <a:pt x="692" y="5509"/>
                    <a:pt x="837" y="5509"/>
                  </a:cubicBezTo>
                  <a:cubicBezTo>
                    <a:pt x="1038" y="5509"/>
                    <a:pt x="1256" y="5483"/>
                    <a:pt x="1441" y="5483"/>
                  </a:cubicBezTo>
                  <a:cubicBezTo>
                    <a:pt x="1499" y="5483"/>
                    <a:pt x="1554" y="5486"/>
                    <a:pt x="1604" y="5493"/>
                  </a:cubicBezTo>
                  <a:cubicBezTo>
                    <a:pt x="1861" y="5523"/>
                    <a:pt x="2117" y="5553"/>
                    <a:pt x="2374" y="5553"/>
                  </a:cubicBezTo>
                  <a:cubicBezTo>
                    <a:pt x="2481" y="5553"/>
                    <a:pt x="2587" y="5548"/>
                    <a:pt x="2694" y="5535"/>
                  </a:cubicBezTo>
                  <a:cubicBezTo>
                    <a:pt x="3527" y="5407"/>
                    <a:pt x="4062" y="4296"/>
                    <a:pt x="4468" y="3548"/>
                  </a:cubicBezTo>
                  <a:cubicBezTo>
                    <a:pt x="4874" y="2757"/>
                    <a:pt x="5216" y="1453"/>
                    <a:pt x="4489" y="555"/>
                  </a:cubicBezTo>
                  <a:cubicBezTo>
                    <a:pt x="4147" y="143"/>
                    <a:pt x="3702" y="0"/>
                    <a:pt x="3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2100150" y="3934738"/>
              <a:ext cx="44900" cy="52375"/>
            </a:xfrm>
            <a:custGeom>
              <a:avLst/>
              <a:gdLst/>
              <a:ahLst/>
              <a:cxnLst/>
              <a:rect l="l" t="t" r="r" b="b"/>
              <a:pathLst>
                <a:path w="1796" h="2095" extrusionOk="0">
                  <a:moveTo>
                    <a:pt x="1774" y="0"/>
                  </a:moveTo>
                  <a:cubicBezTo>
                    <a:pt x="1432" y="278"/>
                    <a:pt x="1090" y="556"/>
                    <a:pt x="748" y="898"/>
                  </a:cubicBezTo>
                  <a:cubicBezTo>
                    <a:pt x="599" y="1047"/>
                    <a:pt x="428" y="1197"/>
                    <a:pt x="299" y="1411"/>
                  </a:cubicBezTo>
                  <a:cubicBezTo>
                    <a:pt x="150" y="1603"/>
                    <a:pt x="43" y="1838"/>
                    <a:pt x="0" y="2095"/>
                  </a:cubicBezTo>
                  <a:lnTo>
                    <a:pt x="22" y="2095"/>
                  </a:lnTo>
                  <a:cubicBezTo>
                    <a:pt x="171" y="1902"/>
                    <a:pt x="299" y="1731"/>
                    <a:pt x="449" y="1560"/>
                  </a:cubicBezTo>
                  <a:cubicBezTo>
                    <a:pt x="599" y="1389"/>
                    <a:pt x="706" y="1197"/>
                    <a:pt x="855" y="1026"/>
                  </a:cubicBezTo>
                  <a:cubicBezTo>
                    <a:pt x="1154" y="684"/>
                    <a:pt x="1475" y="363"/>
                    <a:pt x="1796" y="21"/>
                  </a:cubicBezTo>
                  <a:lnTo>
                    <a:pt x="177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103350" y="3955038"/>
              <a:ext cx="52925" cy="34750"/>
            </a:xfrm>
            <a:custGeom>
              <a:avLst/>
              <a:gdLst/>
              <a:ahLst/>
              <a:cxnLst/>
              <a:rect l="l" t="t" r="r" b="b"/>
              <a:pathLst>
                <a:path w="2117" h="1390" extrusionOk="0">
                  <a:moveTo>
                    <a:pt x="2095" y="0"/>
                  </a:moveTo>
                  <a:cubicBezTo>
                    <a:pt x="1732" y="214"/>
                    <a:pt x="1347" y="342"/>
                    <a:pt x="962" y="492"/>
                  </a:cubicBezTo>
                  <a:cubicBezTo>
                    <a:pt x="770" y="577"/>
                    <a:pt x="578" y="663"/>
                    <a:pt x="407" y="812"/>
                  </a:cubicBezTo>
                  <a:cubicBezTo>
                    <a:pt x="236" y="962"/>
                    <a:pt x="86" y="1154"/>
                    <a:pt x="0" y="1390"/>
                  </a:cubicBezTo>
                  <a:lnTo>
                    <a:pt x="22" y="1390"/>
                  </a:lnTo>
                  <a:cubicBezTo>
                    <a:pt x="193" y="1240"/>
                    <a:pt x="342" y="1133"/>
                    <a:pt x="513" y="1026"/>
                  </a:cubicBezTo>
                  <a:cubicBezTo>
                    <a:pt x="684" y="898"/>
                    <a:pt x="855" y="770"/>
                    <a:pt x="1026" y="684"/>
                  </a:cubicBezTo>
                  <a:cubicBezTo>
                    <a:pt x="1390" y="470"/>
                    <a:pt x="1774" y="299"/>
                    <a:pt x="2116" y="22"/>
                  </a:cubicBezTo>
                  <a:lnTo>
                    <a:pt x="209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2102275" y="3975588"/>
              <a:ext cx="62550" cy="15800"/>
            </a:xfrm>
            <a:custGeom>
              <a:avLst/>
              <a:gdLst/>
              <a:ahLst/>
              <a:cxnLst/>
              <a:rect l="l" t="t" r="r" b="b"/>
              <a:pathLst>
                <a:path w="2502" h="632" extrusionOk="0">
                  <a:moveTo>
                    <a:pt x="1685" y="0"/>
                  </a:moveTo>
                  <a:cubicBezTo>
                    <a:pt x="1525" y="0"/>
                    <a:pt x="1363" y="10"/>
                    <a:pt x="1198" y="33"/>
                  </a:cubicBezTo>
                  <a:cubicBezTo>
                    <a:pt x="984" y="55"/>
                    <a:pt x="749" y="76"/>
                    <a:pt x="556" y="161"/>
                  </a:cubicBezTo>
                  <a:cubicBezTo>
                    <a:pt x="343" y="268"/>
                    <a:pt x="150" y="418"/>
                    <a:pt x="1" y="610"/>
                  </a:cubicBezTo>
                  <a:lnTo>
                    <a:pt x="1" y="632"/>
                  </a:lnTo>
                  <a:cubicBezTo>
                    <a:pt x="214" y="546"/>
                    <a:pt x="407" y="461"/>
                    <a:pt x="621" y="397"/>
                  </a:cubicBezTo>
                  <a:cubicBezTo>
                    <a:pt x="813" y="332"/>
                    <a:pt x="1005" y="247"/>
                    <a:pt x="1219" y="204"/>
                  </a:cubicBezTo>
                  <a:cubicBezTo>
                    <a:pt x="1646" y="119"/>
                    <a:pt x="2074" y="119"/>
                    <a:pt x="2501" y="76"/>
                  </a:cubicBezTo>
                  <a:lnTo>
                    <a:pt x="2501" y="55"/>
                  </a:lnTo>
                  <a:cubicBezTo>
                    <a:pt x="2231" y="28"/>
                    <a:pt x="1961" y="0"/>
                    <a:pt x="1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2103350" y="3995113"/>
              <a:ext cx="70550" cy="35825"/>
            </a:xfrm>
            <a:custGeom>
              <a:avLst/>
              <a:gdLst/>
              <a:ahLst/>
              <a:cxnLst/>
              <a:rect l="l" t="t" r="r" b="b"/>
              <a:pathLst>
                <a:path w="2822" h="1433" extrusionOk="0">
                  <a:moveTo>
                    <a:pt x="0" y="0"/>
                  </a:moveTo>
                  <a:lnTo>
                    <a:pt x="0" y="22"/>
                  </a:lnTo>
                  <a:cubicBezTo>
                    <a:pt x="214" y="193"/>
                    <a:pt x="428" y="364"/>
                    <a:pt x="642" y="513"/>
                  </a:cubicBezTo>
                  <a:cubicBezTo>
                    <a:pt x="855" y="684"/>
                    <a:pt x="1090" y="812"/>
                    <a:pt x="1326" y="941"/>
                  </a:cubicBezTo>
                  <a:cubicBezTo>
                    <a:pt x="1796" y="1197"/>
                    <a:pt x="2287" y="1411"/>
                    <a:pt x="2822" y="1432"/>
                  </a:cubicBezTo>
                  <a:lnTo>
                    <a:pt x="2822" y="1411"/>
                  </a:lnTo>
                  <a:cubicBezTo>
                    <a:pt x="2309" y="1325"/>
                    <a:pt x="1839" y="1069"/>
                    <a:pt x="1411" y="770"/>
                  </a:cubicBezTo>
                  <a:cubicBezTo>
                    <a:pt x="1176" y="620"/>
                    <a:pt x="962" y="449"/>
                    <a:pt x="727" y="321"/>
                  </a:cubicBezTo>
                  <a:cubicBezTo>
                    <a:pt x="513" y="171"/>
                    <a:pt x="257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099075" y="4000988"/>
              <a:ext cx="60400" cy="57200"/>
            </a:xfrm>
            <a:custGeom>
              <a:avLst/>
              <a:gdLst/>
              <a:ahLst/>
              <a:cxnLst/>
              <a:rect l="l" t="t" r="r" b="b"/>
              <a:pathLst>
                <a:path w="2416" h="2288" extrusionOk="0">
                  <a:moveTo>
                    <a:pt x="0" y="0"/>
                  </a:moveTo>
                  <a:lnTo>
                    <a:pt x="0" y="22"/>
                  </a:lnTo>
                  <a:cubicBezTo>
                    <a:pt x="43" y="43"/>
                    <a:pt x="86" y="107"/>
                    <a:pt x="129" y="171"/>
                  </a:cubicBezTo>
                  <a:cubicBezTo>
                    <a:pt x="171" y="236"/>
                    <a:pt x="214" y="300"/>
                    <a:pt x="257" y="342"/>
                  </a:cubicBezTo>
                  <a:lnTo>
                    <a:pt x="492" y="706"/>
                  </a:lnTo>
                  <a:cubicBezTo>
                    <a:pt x="663" y="962"/>
                    <a:pt x="855" y="1176"/>
                    <a:pt x="1048" y="1390"/>
                  </a:cubicBezTo>
                  <a:cubicBezTo>
                    <a:pt x="1219" y="1603"/>
                    <a:pt x="1411" y="1839"/>
                    <a:pt x="1646" y="2010"/>
                  </a:cubicBezTo>
                  <a:cubicBezTo>
                    <a:pt x="1881" y="2181"/>
                    <a:pt x="2138" y="2287"/>
                    <a:pt x="2394" y="2287"/>
                  </a:cubicBezTo>
                  <a:lnTo>
                    <a:pt x="2416" y="2266"/>
                  </a:lnTo>
                  <a:cubicBezTo>
                    <a:pt x="2138" y="2223"/>
                    <a:pt x="1903" y="2095"/>
                    <a:pt x="1710" y="1903"/>
                  </a:cubicBezTo>
                  <a:cubicBezTo>
                    <a:pt x="1497" y="1732"/>
                    <a:pt x="1326" y="1497"/>
                    <a:pt x="1155" y="1261"/>
                  </a:cubicBezTo>
                  <a:cubicBezTo>
                    <a:pt x="984" y="1026"/>
                    <a:pt x="834" y="791"/>
                    <a:pt x="642" y="556"/>
                  </a:cubicBezTo>
                  <a:cubicBezTo>
                    <a:pt x="556" y="449"/>
                    <a:pt x="449" y="342"/>
                    <a:pt x="364" y="236"/>
                  </a:cubicBezTo>
                  <a:cubicBezTo>
                    <a:pt x="300" y="193"/>
                    <a:pt x="257" y="129"/>
                    <a:pt x="193" y="86"/>
                  </a:cubicBezTo>
                  <a:cubicBezTo>
                    <a:pt x="129" y="65"/>
                    <a:pt x="86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2097475" y="4000463"/>
              <a:ext cx="37950" cy="71075"/>
            </a:xfrm>
            <a:custGeom>
              <a:avLst/>
              <a:gdLst/>
              <a:ahLst/>
              <a:cxnLst/>
              <a:rect l="l" t="t" r="r" b="b"/>
              <a:pathLst>
                <a:path w="1518" h="2843" extrusionOk="0">
                  <a:moveTo>
                    <a:pt x="22" y="0"/>
                  </a:moveTo>
                  <a:lnTo>
                    <a:pt x="0" y="21"/>
                  </a:lnTo>
                  <a:cubicBezTo>
                    <a:pt x="22" y="321"/>
                    <a:pt x="64" y="598"/>
                    <a:pt x="150" y="876"/>
                  </a:cubicBezTo>
                  <a:cubicBezTo>
                    <a:pt x="214" y="1154"/>
                    <a:pt x="321" y="1411"/>
                    <a:pt x="449" y="1689"/>
                  </a:cubicBezTo>
                  <a:cubicBezTo>
                    <a:pt x="577" y="1945"/>
                    <a:pt x="706" y="2202"/>
                    <a:pt x="877" y="2415"/>
                  </a:cubicBezTo>
                  <a:cubicBezTo>
                    <a:pt x="1048" y="2629"/>
                    <a:pt x="1261" y="2821"/>
                    <a:pt x="1518" y="2843"/>
                  </a:cubicBezTo>
                  <a:lnTo>
                    <a:pt x="1518" y="2821"/>
                  </a:lnTo>
                  <a:cubicBezTo>
                    <a:pt x="1283" y="2757"/>
                    <a:pt x="1090" y="2565"/>
                    <a:pt x="941" y="2330"/>
                  </a:cubicBezTo>
                  <a:cubicBezTo>
                    <a:pt x="813" y="2116"/>
                    <a:pt x="684" y="1860"/>
                    <a:pt x="599" y="1603"/>
                  </a:cubicBezTo>
                  <a:cubicBezTo>
                    <a:pt x="492" y="1325"/>
                    <a:pt x="428" y="1069"/>
                    <a:pt x="342" y="791"/>
                  </a:cubicBezTo>
                  <a:cubicBezTo>
                    <a:pt x="235" y="534"/>
                    <a:pt x="150" y="257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089450" y="3925113"/>
              <a:ext cx="16050" cy="68950"/>
            </a:xfrm>
            <a:custGeom>
              <a:avLst/>
              <a:gdLst/>
              <a:ahLst/>
              <a:cxnLst/>
              <a:rect l="l" t="t" r="r" b="b"/>
              <a:pathLst>
                <a:path w="642" h="2758" extrusionOk="0">
                  <a:moveTo>
                    <a:pt x="621" y="0"/>
                  </a:moveTo>
                  <a:cubicBezTo>
                    <a:pt x="364" y="385"/>
                    <a:pt x="214" y="834"/>
                    <a:pt x="108" y="1304"/>
                  </a:cubicBezTo>
                  <a:cubicBezTo>
                    <a:pt x="43" y="1539"/>
                    <a:pt x="1" y="1796"/>
                    <a:pt x="1" y="2031"/>
                  </a:cubicBezTo>
                  <a:cubicBezTo>
                    <a:pt x="1" y="2287"/>
                    <a:pt x="43" y="2544"/>
                    <a:pt x="150" y="2758"/>
                  </a:cubicBezTo>
                  <a:lnTo>
                    <a:pt x="172" y="2758"/>
                  </a:lnTo>
                  <a:cubicBezTo>
                    <a:pt x="172" y="2501"/>
                    <a:pt x="193" y="2287"/>
                    <a:pt x="193" y="2052"/>
                  </a:cubicBezTo>
                  <a:cubicBezTo>
                    <a:pt x="214" y="1817"/>
                    <a:pt x="214" y="1582"/>
                    <a:pt x="257" y="1347"/>
                  </a:cubicBezTo>
                  <a:cubicBezTo>
                    <a:pt x="300" y="1112"/>
                    <a:pt x="343" y="898"/>
                    <a:pt x="407" y="663"/>
                  </a:cubicBezTo>
                  <a:cubicBezTo>
                    <a:pt x="471" y="428"/>
                    <a:pt x="535" y="214"/>
                    <a:pt x="642" y="22"/>
                  </a:cubicBezTo>
                  <a:lnTo>
                    <a:pt x="6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2093200" y="3941663"/>
              <a:ext cx="16050" cy="59350"/>
            </a:xfrm>
            <a:custGeom>
              <a:avLst/>
              <a:gdLst/>
              <a:ahLst/>
              <a:cxnLst/>
              <a:rect l="l" t="t" r="r" b="b"/>
              <a:pathLst>
                <a:path w="642" h="2374" extrusionOk="0">
                  <a:moveTo>
                    <a:pt x="620" y="1"/>
                  </a:moveTo>
                  <a:cubicBezTo>
                    <a:pt x="364" y="321"/>
                    <a:pt x="214" y="706"/>
                    <a:pt x="107" y="1112"/>
                  </a:cubicBezTo>
                  <a:cubicBezTo>
                    <a:pt x="64" y="1326"/>
                    <a:pt x="0" y="1518"/>
                    <a:pt x="22" y="1754"/>
                  </a:cubicBezTo>
                  <a:cubicBezTo>
                    <a:pt x="22" y="1967"/>
                    <a:pt x="64" y="2181"/>
                    <a:pt x="171" y="2373"/>
                  </a:cubicBezTo>
                  <a:lnTo>
                    <a:pt x="193" y="2352"/>
                  </a:lnTo>
                  <a:cubicBezTo>
                    <a:pt x="193" y="2138"/>
                    <a:pt x="193" y="1946"/>
                    <a:pt x="214" y="1754"/>
                  </a:cubicBezTo>
                  <a:cubicBezTo>
                    <a:pt x="235" y="1561"/>
                    <a:pt x="235" y="1347"/>
                    <a:pt x="257" y="1155"/>
                  </a:cubicBezTo>
                  <a:cubicBezTo>
                    <a:pt x="300" y="963"/>
                    <a:pt x="342" y="770"/>
                    <a:pt x="406" y="578"/>
                  </a:cubicBezTo>
                  <a:cubicBezTo>
                    <a:pt x="449" y="386"/>
                    <a:pt x="535" y="193"/>
                    <a:pt x="642" y="22"/>
                  </a:cubicBezTo>
                  <a:lnTo>
                    <a:pt x="62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2086775" y="4001513"/>
              <a:ext cx="9125" cy="53475"/>
            </a:xfrm>
            <a:custGeom>
              <a:avLst/>
              <a:gdLst/>
              <a:ahLst/>
              <a:cxnLst/>
              <a:rect l="l" t="t" r="r" b="b"/>
              <a:pathLst>
                <a:path w="365" h="2139" extrusionOk="0">
                  <a:moveTo>
                    <a:pt x="215" y="1"/>
                  </a:moveTo>
                  <a:cubicBezTo>
                    <a:pt x="129" y="172"/>
                    <a:pt x="65" y="343"/>
                    <a:pt x="44" y="535"/>
                  </a:cubicBezTo>
                  <a:cubicBezTo>
                    <a:pt x="1" y="706"/>
                    <a:pt x="22" y="898"/>
                    <a:pt x="22" y="1091"/>
                  </a:cubicBezTo>
                  <a:cubicBezTo>
                    <a:pt x="44" y="1283"/>
                    <a:pt x="65" y="1454"/>
                    <a:pt x="108" y="1647"/>
                  </a:cubicBezTo>
                  <a:cubicBezTo>
                    <a:pt x="150" y="1818"/>
                    <a:pt x="215" y="2010"/>
                    <a:pt x="343" y="2138"/>
                  </a:cubicBezTo>
                  <a:lnTo>
                    <a:pt x="364" y="2117"/>
                  </a:lnTo>
                  <a:cubicBezTo>
                    <a:pt x="257" y="1967"/>
                    <a:pt x="215" y="1796"/>
                    <a:pt x="193" y="1625"/>
                  </a:cubicBezTo>
                  <a:cubicBezTo>
                    <a:pt x="172" y="1454"/>
                    <a:pt x="172" y="1262"/>
                    <a:pt x="193" y="1091"/>
                  </a:cubicBezTo>
                  <a:cubicBezTo>
                    <a:pt x="193" y="920"/>
                    <a:pt x="236" y="749"/>
                    <a:pt x="236" y="556"/>
                  </a:cubicBezTo>
                  <a:cubicBezTo>
                    <a:pt x="236" y="386"/>
                    <a:pt x="257" y="215"/>
                    <a:pt x="236" y="22"/>
                  </a:cubicBezTo>
                  <a:lnTo>
                    <a:pt x="2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2078225" y="3973938"/>
              <a:ext cx="45975" cy="47175"/>
            </a:xfrm>
            <a:custGeom>
              <a:avLst/>
              <a:gdLst/>
              <a:ahLst/>
              <a:cxnLst/>
              <a:rect l="l" t="t" r="r" b="b"/>
              <a:pathLst>
                <a:path w="1839" h="1887" extrusionOk="0">
                  <a:moveTo>
                    <a:pt x="904" y="1"/>
                  </a:moveTo>
                  <a:cubicBezTo>
                    <a:pt x="493" y="1"/>
                    <a:pt x="142" y="323"/>
                    <a:pt x="65" y="783"/>
                  </a:cubicBezTo>
                  <a:cubicBezTo>
                    <a:pt x="1" y="1296"/>
                    <a:pt x="321" y="1788"/>
                    <a:pt x="792" y="1873"/>
                  </a:cubicBezTo>
                  <a:cubicBezTo>
                    <a:pt x="840" y="1882"/>
                    <a:pt x="888" y="1886"/>
                    <a:pt x="936" y="1886"/>
                  </a:cubicBezTo>
                  <a:cubicBezTo>
                    <a:pt x="1350" y="1886"/>
                    <a:pt x="1717" y="1564"/>
                    <a:pt x="1775" y="1104"/>
                  </a:cubicBezTo>
                  <a:cubicBezTo>
                    <a:pt x="1839" y="591"/>
                    <a:pt x="1518" y="99"/>
                    <a:pt x="1048" y="14"/>
                  </a:cubicBezTo>
                  <a:cubicBezTo>
                    <a:pt x="1000" y="5"/>
                    <a:pt x="952" y="1"/>
                    <a:pt x="9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2094275" y="3932588"/>
              <a:ext cx="31550" cy="56675"/>
            </a:xfrm>
            <a:custGeom>
              <a:avLst/>
              <a:gdLst/>
              <a:ahLst/>
              <a:cxnLst/>
              <a:rect l="l" t="t" r="r" b="b"/>
              <a:pathLst>
                <a:path w="1262" h="2267" extrusionOk="0">
                  <a:moveTo>
                    <a:pt x="1240" y="1"/>
                  </a:moveTo>
                  <a:cubicBezTo>
                    <a:pt x="1112" y="150"/>
                    <a:pt x="983" y="321"/>
                    <a:pt x="855" y="492"/>
                  </a:cubicBezTo>
                  <a:cubicBezTo>
                    <a:pt x="727" y="663"/>
                    <a:pt x="599" y="834"/>
                    <a:pt x="492" y="1026"/>
                  </a:cubicBezTo>
                  <a:cubicBezTo>
                    <a:pt x="385" y="1219"/>
                    <a:pt x="257" y="1390"/>
                    <a:pt x="192" y="1604"/>
                  </a:cubicBezTo>
                  <a:lnTo>
                    <a:pt x="86" y="1924"/>
                  </a:lnTo>
                  <a:cubicBezTo>
                    <a:pt x="43" y="2031"/>
                    <a:pt x="0" y="2138"/>
                    <a:pt x="21" y="2266"/>
                  </a:cubicBezTo>
                  <a:lnTo>
                    <a:pt x="43" y="2266"/>
                  </a:lnTo>
                  <a:cubicBezTo>
                    <a:pt x="86" y="2159"/>
                    <a:pt x="150" y="2095"/>
                    <a:pt x="192" y="2010"/>
                  </a:cubicBezTo>
                  <a:cubicBezTo>
                    <a:pt x="257" y="1924"/>
                    <a:pt x="321" y="1817"/>
                    <a:pt x="363" y="1710"/>
                  </a:cubicBezTo>
                  <a:cubicBezTo>
                    <a:pt x="470" y="1518"/>
                    <a:pt x="534" y="1326"/>
                    <a:pt x="620" y="1133"/>
                  </a:cubicBezTo>
                  <a:cubicBezTo>
                    <a:pt x="812" y="749"/>
                    <a:pt x="1026" y="364"/>
                    <a:pt x="1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2070225" y="3958763"/>
              <a:ext cx="26200" cy="48125"/>
            </a:xfrm>
            <a:custGeom>
              <a:avLst/>
              <a:gdLst/>
              <a:ahLst/>
              <a:cxnLst/>
              <a:rect l="l" t="t" r="r" b="b"/>
              <a:pathLst>
                <a:path w="1048" h="1925" extrusionOk="0">
                  <a:moveTo>
                    <a:pt x="22" y="1"/>
                  </a:moveTo>
                  <a:cubicBezTo>
                    <a:pt x="0" y="193"/>
                    <a:pt x="22" y="407"/>
                    <a:pt x="64" y="599"/>
                  </a:cubicBezTo>
                  <a:cubicBezTo>
                    <a:pt x="128" y="792"/>
                    <a:pt x="193" y="963"/>
                    <a:pt x="278" y="1134"/>
                  </a:cubicBezTo>
                  <a:cubicBezTo>
                    <a:pt x="364" y="1305"/>
                    <a:pt x="470" y="1476"/>
                    <a:pt x="599" y="1604"/>
                  </a:cubicBezTo>
                  <a:cubicBezTo>
                    <a:pt x="727" y="1732"/>
                    <a:pt x="855" y="1839"/>
                    <a:pt x="1026" y="1925"/>
                  </a:cubicBezTo>
                  <a:lnTo>
                    <a:pt x="1048" y="1903"/>
                  </a:lnTo>
                  <a:cubicBezTo>
                    <a:pt x="941" y="1732"/>
                    <a:pt x="834" y="1583"/>
                    <a:pt x="748" y="1433"/>
                  </a:cubicBezTo>
                  <a:cubicBezTo>
                    <a:pt x="641" y="1283"/>
                    <a:pt x="513" y="1176"/>
                    <a:pt x="406" y="1027"/>
                  </a:cubicBezTo>
                  <a:cubicBezTo>
                    <a:pt x="214" y="728"/>
                    <a:pt x="64" y="386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2061125" y="4000463"/>
              <a:ext cx="28350" cy="14450"/>
            </a:xfrm>
            <a:custGeom>
              <a:avLst/>
              <a:gdLst/>
              <a:ahLst/>
              <a:cxnLst/>
              <a:rect l="l" t="t" r="r" b="b"/>
              <a:pathLst>
                <a:path w="1134" h="578" extrusionOk="0">
                  <a:moveTo>
                    <a:pt x="813" y="0"/>
                  </a:moveTo>
                  <a:cubicBezTo>
                    <a:pt x="685" y="21"/>
                    <a:pt x="599" y="86"/>
                    <a:pt x="514" y="128"/>
                  </a:cubicBezTo>
                  <a:cubicBezTo>
                    <a:pt x="321" y="235"/>
                    <a:pt x="108" y="363"/>
                    <a:pt x="1" y="556"/>
                  </a:cubicBezTo>
                  <a:lnTo>
                    <a:pt x="22" y="577"/>
                  </a:lnTo>
                  <a:cubicBezTo>
                    <a:pt x="86" y="492"/>
                    <a:pt x="172" y="449"/>
                    <a:pt x="279" y="406"/>
                  </a:cubicBezTo>
                  <a:cubicBezTo>
                    <a:pt x="364" y="363"/>
                    <a:pt x="450" y="342"/>
                    <a:pt x="557" y="321"/>
                  </a:cubicBezTo>
                  <a:cubicBezTo>
                    <a:pt x="663" y="299"/>
                    <a:pt x="770" y="278"/>
                    <a:pt x="856" y="235"/>
                  </a:cubicBezTo>
                  <a:cubicBezTo>
                    <a:pt x="941" y="192"/>
                    <a:pt x="1027" y="150"/>
                    <a:pt x="1134" y="128"/>
                  </a:cubicBezTo>
                  <a:lnTo>
                    <a:pt x="1134" y="107"/>
                  </a:lnTo>
                  <a:cubicBezTo>
                    <a:pt x="1048" y="0"/>
                    <a:pt x="920" y="0"/>
                    <a:pt x="8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2076100" y="3999388"/>
              <a:ext cx="18725" cy="34750"/>
            </a:xfrm>
            <a:custGeom>
              <a:avLst/>
              <a:gdLst/>
              <a:ahLst/>
              <a:cxnLst/>
              <a:rect l="l" t="t" r="r" b="b"/>
              <a:pathLst>
                <a:path w="749" h="1390" extrusionOk="0">
                  <a:moveTo>
                    <a:pt x="727" y="0"/>
                  </a:moveTo>
                  <a:cubicBezTo>
                    <a:pt x="599" y="43"/>
                    <a:pt x="513" y="150"/>
                    <a:pt x="428" y="257"/>
                  </a:cubicBezTo>
                  <a:cubicBezTo>
                    <a:pt x="364" y="364"/>
                    <a:pt x="321" y="492"/>
                    <a:pt x="257" y="620"/>
                  </a:cubicBezTo>
                  <a:cubicBezTo>
                    <a:pt x="193" y="727"/>
                    <a:pt x="150" y="855"/>
                    <a:pt x="107" y="983"/>
                  </a:cubicBezTo>
                  <a:cubicBezTo>
                    <a:pt x="64" y="1112"/>
                    <a:pt x="0" y="1240"/>
                    <a:pt x="0" y="1390"/>
                  </a:cubicBezTo>
                  <a:lnTo>
                    <a:pt x="22" y="1390"/>
                  </a:lnTo>
                  <a:cubicBezTo>
                    <a:pt x="64" y="1261"/>
                    <a:pt x="129" y="1154"/>
                    <a:pt x="193" y="1048"/>
                  </a:cubicBezTo>
                  <a:cubicBezTo>
                    <a:pt x="257" y="941"/>
                    <a:pt x="321" y="812"/>
                    <a:pt x="385" y="706"/>
                  </a:cubicBezTo>
                  <a:cubicBezTo>
                    <a:pt x="471" y="599"/>
                    <a:pt x="556" y="513"/>
                    <a:pt x="599" y="385"/>
                  </a:cubicBezTo>
                  <a:cubicBezTo>
                    <a:pt x="663" y="278"/>
                    <a:pt x="706" y="150"/>
                    <a:pt x="748" y="22"/>
                  </a:cubicBezTo>
                  <a:lnTo>
                    <a:pt x="7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2110300" y="4000988"/>
              <a:ext cx="44900" cy="32625"/>
            </a:xfrm>
            <a:custGeom>
              <a:avLst/>
              <a:gdLst/>
              <a:ahLst/>
              <a:cxnLst/>
              <a:rect l="l" t="t" r="r" b="b"/>
              <a:pathLst>
                <a:path w="1796" h="1305" extrusionOk="0">
                  <a:moveTo>
                    <a:pt x="107" y="0"/>
                  </a:moveTo>
                  <a:lnTo>
                    <a:pt x="0" y="193"/>
                  </a:lnTo>
                  <a:cubicBezTo>
                    <a:pt x="278" y="407"/>
                    <a:pt x="535" y="663"/>
                    <a:pt x="855" y="855"/>
                  </a:cubicBezTo>
                  <a:cubicBezTo>
                    <a:pt x="1005" y="941"/>
                    <a:pt x="1154" y="1005"/>
                    <a:pt x="1304" y="1090"/>
                  </a:cubicBezTo>
                  <a:cubicBezTo>
                    <a:pt x="1475" y="1176"/>
                    <a:pt x="1625" y="1261"/>
                    <a:pt x="1796" y="1304"/>
                  </a:cubicBezTo>
                  <a:cubicBezTo>
                    <a:pt x="1625" y="1261"/>
                    <a:pt x="1475" y="1155"/>
                    <a:pt x="1347" y="1048"/>
                  </a:cubicBezTo>
                  <a:cubicBezTo>
                    <a:pt x="1197" y="941"/>
                    <a:pt x="1048" y="834"/>
                    <a:pt x="898" y="748"/>
                  </a:cubicBezTo>
                  <a:cubicBezTo>
                    <a:pt x="620" y="535"/>
                    <a:pt x="385" y="257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092125" y="4011663"/>
              <a:ext cx="27275" cy="56675"/>
            </a:xfrm>
            <a:custGeom>
              <a:avLst/>
              <a:gdLst/>
              <a:ahLst/>
              <a:cxnLst/>
              <a:rect l="l" t="t" r="r" b="b"/>
              <a:pathLst>
                <a:path w="1091" h="2267" extrusionOk="0">
                  <a:moveTo>
                    <a:pt x="193" y="1"/>
                  </a:moveTo>
                  <a:lnTo>
                    <a:pt x="1" y="44"/>
                  </a:lnTo>
                  <a:cubicBezTo>
                    <a:pt x="22" y="150"/>
                    <a:pt x="43" y="257"/>
                    <a:pt x="65" y="364"/>
                  </a:cubicBezTo>
                  <a:cubicBezTo>
                    <a:pt x="86" y="471"/>
                    <a:pt x="129" y="599"/>
                    <a:pt x="172" y="685"/>
                  </a:cubicBezTo>
                  <a:lnTo>
                    <a:pt x="428" y="1262"/>
                  </a:lnTo>
                  <a:cubicBezTo>
                    <a:pt x="492" y="1454"/>
                    <a:pt x="578" y="1668"/>
                    <a:pt x="685" y="1839"/>
                  </a:cubicBezTo>
                  <a:cubicBezTo>
                    <a:pt x="791" y="2031"/>
                    <a:pt x="920" y="2202"/>
                    <a:pt x="1091" y="2267"/>
                  </a:cubicBezTo>
                  <a:cubicBezTo>
                    <a:pt x="920" y="2181"/>
                    <a:pt x="813" y="1989"/>
                    <a:pt x="727" y="1818"/>
                  </a:cubicBezTo>
                  <a:cubicBezTo>
                    <a:pt x="642" y="1625"/>
                    <a:pt x="578" y="1412"/>
                    <a:pt x="514" y="1219"/>
                  </a:cubicBezTo>
                  <a:lnTo>
                    <a:pt x="300" y="621"/>
                  </a:lnTo>
                  <a:cubicBezTo>
                    <a:pt x="278" y="514"/>
                    <a:pt x="257" y="428"/>
                    <a:pt x="236" y="321"/>
                  </a:cubicBezTo>
                  <a:cubicBezTo>
                    <a:pt x="236" y="236"/>
                    <a:pt x="214" y="108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102825" y="3991913"/>
              <a:ext cx="58800" cy="25050"/>
            </a:xfrm>
            <a:custGeom>
              <a:avLst/>
              <a:gdLst/>
              <a:ahLst/>
              <a:cxnLst/>
              <a:rect l="l" t="t" r="r" b="b"/>
              <a:pathLst>
                <a:path w="2352" h="1002" extrusionOk="0">
                  <a:moveTo>
                    <a:pt x="128" y="0"/>
                  </a:moveTo>
                  <a:lnTo>
                    <a:pt x="0" y="192"/>
                  </a:lnTo>
                  <a:cubicBezTo>
                    <a:pt x="171" y="342"/>
                    <a:pt x="363" y="449"/>
                    <a:pt x="556" y="534"/>
                  </a:cubicBezTo>
                  <a:cubicBezTo>
                    <a:pt x="748" y="620"/>
                    <a:pt x="962" y="684"/>
                    <a:pt x="1154" y="727"/>
                  </a:cubicBezTo>
                  <a:cubicBezTo>
                    <a:pt x="1368" y="770"/>
                    <a:pt x="1560" y="834"/>
                    <a:pt x="1753" y="898"/>
                  </a:cubicBezTo>
                  <a:cubicBezTo>
                    <a:pt x="1860" y="919"/>
                    <a:pt x="1945" y="940"/>
                    <a:pt x="2052" y="962"/>
                  </a:cubicBezTo>
                  <a:cubicBezTo>
                    <a:pt x="2126" y="977"/>
                    <a:pt x="2199" y="1002"/>
                    <a:pt x="2266" y="1002"/>
                  </a:cubicBezTo>
                  <a:cubicBezTo>
                    <a:pt x="2296" y="1002"/>
                    <a:pt x="2325" y="997"/>
                    <a:pt x="2351" y="983"/>
                  </a:cubicBezTo>
                  <a:lnTo>
                    <a:pt x="2351" y="983"/>
                  </a:lnTo>
                  <a:cubicBezTo>
                    <a:pt x="2331" y="994"/>
                    <a:pt x="2309" y="998"/>
                    <a:pt x="2286" y="998"/>
                  </a:cubicBezTo>
                  <a:cubicBezTo>
                    <a:pt x="2214" y="998"/>
                    <a:pt x="2133" y="957"/>
                    <a:pt x="2052" y="940"/>
                  </a:cubicBezTo>
                  <a:cubicBezTo>
                    <a:pt x="1966" y="898"/>
                    <a:pt x="1860" y="876"/>
                    <a:pt x="1774" y="834"/>
                  </a:cubicBezTo>
                  <a:cubicBezTo>
                    <a:pt x="1582" y="748"/>
                    <a:pt x="1389" y="684"/>
                    <a:pt x="1176" y="620"/>
                  </a:cubicBezTo>
                  <a:cubicBezTo>
                    <a:pt x="983" y="534"/>
                    <a:pt x="791" y="470"/>
                    <a:pt x="620" y="363"/>
                  </a:cubicBezTo>
                  <a:cubicBezTo>
                    <a:pt x="428" y="278"/>
                    <a:pt x="278" y="15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111900" y="3985263"/>
              <a:ext cx="48625" cy="8275"/>
            </a:xfrm>
            <a:custGeom>
              <a:avLst/>
              <a:gdLst/>
              <a:ahLst/>
              <a:cxnLst/>
              <a:rect l="l" t="t" r="r" b="b"/>
              <a:pathLst>
                <a:path w="1945" h="331" extrusionOk="0">
                  <a:moveTo>
                    <a:pt x="1310" y="0"/>
                  </a:moveTo>
                  <a:cubicBezTo>
                    <a:pt x="1202" y="0"/>
                    <a:pt x="1098" y="10"/>
                    <a:pt x="984" y="10"/>
                  </a:cubicBezTo>
                  <a:cubicBezTo>
                    <a:pt x="834" y="10"/>
                    <a:pt x="663" y="10"/>
                    <a:pt x="492" y="31"/>
                  </a:cubicBezTo>
                  <a:cubicBezTo>
                    <a:pt x="342" y="52"/>
                    <a:pt x="171" y="52"/>
                    <a:pt x="0" y="95"/>
                  </a:cubicBezTo>
                  <a:lnTo>
                    <a:pt x="65" y="330"/>
                  </a:lnTo>
                  <a:cubicBezTo>
                    <a:pt x="193" y="266"/>
                    <a:pt x="364" y="245"/>
                    <a:pt x="513" y="202"/>
                  </a:cubicBezTo>
                  <a:cubicBezTo>
                    <a:pt x="684" y="181"/>
                    <a:pt x="834" y="138"/>
                    <a:pt x="984" y="116"/>
                  </a:cubicBezTo>
                  <a:cubicBezTo>
                    <a:pt x="1155" y="95"/>
                    <a:pt x="1304" y="74"/>
                    <a:pt x="1475" y="74"/>
                  </a:cubicBezTo>
                  <a:cubicBezTo>
                    <a:pt x="1561" y="52"/>
                    <a:pt x="1625" y="52"/>
                    <a:pt x="1710" y="52"/>
                  </a:cubicBezTo>
                  <a:lnTo>
                    <a:pt x="1839" y="52"/>
                  </a:lnTo>
                  <a:cubicBezTo>
                    <a:pt x="1881" y="52"/>
                    <a:pt x="1923" y="52"/>
                    <a:pt x="1945" y="94"/>
                  </a:cubicBezTo>
                  <a:lnTo>
                    <a:pt x="1945" y="94"/>
                  </a:lnTo>
                  <a:cubicBezTo>
                    <a:pt x="1923" y="52"/>
                    <a:pt x="1881" y="52"/>
                    <a:pt x="1839" y="31"/>
                  </a:cubicBezTo>
                  <a:cubicBezTo>
                    <a:pt x="1796" y="31"/>
                    <a:pt x="1753" y="31"/>
                    <a:pt x="1710" y="10"/>
                  </a:cubicBezTo>
                  <a:lnTo>
                    <a:pt x="1475" y="10"/>
                  </a:lnTo>
                  <a:cubicBezTo>
                    <a:pt x="1418" y="2"/>
                    <a:pt x="1364" y="0"/>
                    <a:pt x="13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116700" y="3992438"/>
              <a:ext cx="74300" cy="12975"/>
            </a:xfrm>
            <a:custGeom>
              <a:avLst/>
              <a:gdLst/>
              <a:ahLst/>
              <a:cxnLst/>
              <a:rect l="l" t="t" r="r" b="b"/>
              <a:pathLst>
                <a:path w="2972" h="519" extrusionOk="0">
                  <a:moveTo>
                    <a:pt x="22" y="0"/>
                  </a:moveTo>
                  <a:lnTo>
                    <a:pt x="1" y="236"/>
                  </a:lnTo>
                  <a:cubicBezTo>
                    <a:pt x="108" y="236"/>
                    <a:pt x="236" y="257"/>
                    <a:pt x="343" y="300"/>
                  </a:cubicBezTo>
                  <a:cubicBezTo>
                    <a:pt x="471" y="342"/>
                    <a:pt x="599" y="385"/>
                    <a:pt x="727" y="407"/>
                  </a:cubicBezTo>
                  <a:cubicBezTo>
                    <a:pt x="963" y="471"/>
                    <a:pt x="1219" y="471"/>
                    <a:pt x="1476" y="492"/>
                  </a:cubicBezTo>
                  <a:cubicBezTo>
                    <a:pt x="1732" y="513"/>
                    <a:pt x="1967" y="513"/>
                    <a:pt x="2224" y="513"/>
                  </a:cubicBezTo>
                  <a:lnTo>
                    <a:pt x="2587" y="513"/>
                  </a:lnTo>
                  <a:cubicBezTo>
                    <a:pt x="2651" y="513"/>
                    <a:pt x="2715" y="519"/>
                    <a:pt x="2779" y="519"/>
                  </a:cubicBezTo>
                  <a:cubicBezTo>
                    <a:pt x="2843" y="519"/>
                    <a:pt x="2908" y="513"/>
                    <a:pt x="2972" y="492"/>
                  </a:cubicBezTo>
                  <a:lnTo>
                    <a:pt x="2972" y="492"/>
                  </a:lnTo>
                  <a:cubicBezTo>
                    <a:pt x="2929" y="506"/>
                    <a:pt x="2886" y="511"/>
                    <a:pt x="2844" y="511"/>
                  </a:cubicBezTo>
                  <a:cubicBezTo>
                    <a:pt x="2760" y="511"/>
                    <a:pt x="2680" y="492"/>
                    <a:pt x="2608" y="492"/>
                  </a:cubicBezTo>
                  <a:lnTo>
                    <a:pt x="2224" y="449"/>
                  </a:lnTo>
                  <a:cubicBezTo>
                    <a:pt x="1967" y="428"/>
                    <a:pt x="1732" y="407"/>
                    <a:pt x="1476" y="364"/>
                  </a:cubicBezTo>
                  <a:cubicBezTo>
                    <a:pt x="1240" y="342"/>
                    <a:pt x="984" y="300"/>
                    <a:pt x="749" y="236"/>
                  </a:cubicBezTo>
                  <a:cubicBezTo>
                    <a:pt x="642" y="193"/>
                    <a:pt x="535" y="150"/>
                    <a:pt x="407" y="107"/>
                  </a:cubicBezTo>
                  <a:cubicBezTo>
                    <a:pt x="279" y="65"/>
                    <a:pt x="150" y="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104425" y="3939013"/>
              <a:ext cx="51325" cy="47575"/>
            </a:xfrm>
            <a:custGeom>
              <a:avLst/>
              <a:gdLst/>
              <a:ahLst/>
              <a:cxnLst/>
              <a:rect l="l" t="t" r="r" b="b"/>
              <a:pathLst>
                <a:path w="2053" h="1903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1689" y="235"/>
                    <a:pt x="1325" y="492"/>
                    <a:pt x="962" y="769"/>
                  </a:cubicBezTo>
                  <a:cubicBezTo>
                    <a:pt x="791" y="919"/>
                    <a:pt x="620" y="1069"/>
                    <a:pt x="449" y="1218"/>
                  </a:cubicBezTo>
                  <a:cubicBezTo>
                    <a:pt x="364" y="1304"/>
                    <a:pt x="299" y="1389"/>
                    <a:pt x="214" y="1475"/>
                  </a:cubicBezTo>
                  <a:cubicBezTo>
                    <a:pt x="171" y="1518"/>
                    <a:pt x="128" y="1582"/>
                    <a:pt x="107" y="1624"/>
                  </a:cubicBezTo>
                  <a:cubicBezTo>
                    <a:pt x="64" y="1667"/>
                    <a:pt x="22" y="1774"/>
                    <a:pt x="0" y="1817"/>
                  </a:cubicBezTo>
                  <a:lnTo>
                    <a:pt x="193" y="1902"/>
                  </a:lnTo>
                  <a:cubicBezTo>
                    <a:pt x="257" y="1710"/>
                    <a:pt x="406" y="1518"/>
                    <a:pt x="556" y="1347"/>
                  </a:cubicBezTo>
                  <a:cubicBezTo>
                    <a:pt x="706" y="1197"/>
                    <a:pt x="877" y="1026"/>
                    <a:pt x="1026" y="876"/>
                  </a:cubicBezTo>
                  <a:cubicBezTo>
                    <a:pt x="1368" y="556"/>
                    <a:pt x="1710" y="257"/>
                    <a:pt x="20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079825" y="3944338"/>
              <a:ext cx="14475" cy="48650"/>
            </a:xfrm>
            <a:custGeom>
              <a:avLst/>
              <a:gdLst/>
              <a:ahLst/>
              <a:cxnLst/>
              <a:rect l="l" t="t" r="r" b="b"/>
              <a:pathLst>
                <a:path w="579" h="1946" extrusionOk="0">
                  <a:moveTo>
                    <a:pt x="1" y="1"/>
                  </a:moveTo>
                  <a:cubicBezTo>
                    <a:pt x="65" y="172"/>
                    <a:pt x="65" y="343"/>
                    <a:pt x="86" y="514"/>
                  </a:cubicBezTo>
                  <a:cubicBezTo>
                    <a:pt x="108" y="685"/>
                    <a:pt x="108" y="856"/>
                    <a:pt x="151" y="1027"/>
                  </a:cubicBezTo>
                  <a:cubicBezTo>
                    <a:pt x="172" y="1198"/>
                    <a:pt x="215" y="1369"/>
                    <a:pt x="279" y="1518"/>
                  </a:cubicBezTo>
                  <a:cubicBezTo>
                    <a:pt x="364" y="1668"/>
                    <a:pt x="428" y="1818"/>
                    <a:pt x="557" y="1946"/>
                  </a:cubicBezTo>
                  <a:lnTo>
                    <a:pt x="578" y="1924"/>
                  </a:lnTo>
                  <a:cubicBezTo>
                    <a:pt x="557" y="1753"/>
                    <a:pt x="514" y="1582"/>
                    <a:pt x="471" y="1433"/>
                  </a:cubicBezTo>
                  <a:cubicBezTo>
                    <a:pt x="428" y="1262"/>
                    <a:pt x="343" y="1134"/>
                    <a:pt x="300" y="963"/>
                  </a:cubicBezTo>
                  <a:cubicBezTo>
                    <a:pt x="257" y="813"/>
                    <a:pt x="215" y="642"/>
                    <a:pt x="193" y="492"/>
                  </a:cubicBezTo>
                  <a:cubicBezTo>
                    <a:pt x="151" y="321"/>
                    <a:pt x="108" y="15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063275" y="3988688"/>
              <a:ext cx="26200" cy="13400"/>
            </a:xfrm>
            <a:custGeom>
              <a:avLst/>
              <a:gdLst/>
              <a:ahLst/>
              <a:cxnLst/>
              <a:rect l="l" t="t" r="r" b="b"/>
              <a:pathLst>
                <a:path w="1048" h="536" extrusionOk="0">
                  <a:moveTo>
                    <a:pt x="0" y="1"/>
                  </a:moveTo>
                  <a:lnTo>
                    <a:pt x="0" y="22"/>
                  </a:lnTo>
                  <a:cubicBezTo>
                    <a:pt x="86" y="65"/>
                    <a:pt x="150" y="150"/>
                    <a:pt x="214" y="236"/>
                  </a:cubicBezTo>
                  <a:cubicBezTo>
                    <a:pt x="257" y="279"/>
                    <a:pt x="278" y="300"/>
                    <a:pt x="342" y="343"/>
                  </a:cubicBezTo>
                  <a:cubicBezTo>
                    <a:pt x="385" y="386"/>
                    <a:pt x="428" y="407"/>
                    <a:pt x="471" y="428"/>
                  </a:cubicBezTo>
                  <a:cubicBezTo>
                    <a:pt x="556" y="471"/>
                    <a:pt x="663" y="535"/>
                    <a:pt x="770" y="535"/>
                  </a:cubicBezTo>
                  <a:cubicBezTo>
                    <a:pt x="855" y="514"/>
                    <a:pt x="962" y="492"/>
                    <a:pt x="1048" y="428"/>
                  </a:cubicBezTo>
                  <a:lnTo>
                    <a:pt x="1048" y="407"/>
                  </a:lnTo>
                  <a:cubicBezTo>
                    <a:pt x="962" y="343"/>
                    <a:pt x="877" y="321"/>
                    <a:pt x="791" y="300"/>
                  </a:cubicBezTo>
                  <a:cubicBezTo>
                    <a:pt x="706" y="257"/>
                    <a:pt x="599" y="279"/>
                    <a:pt x="513" y="257"/>
                  </a:cubicBezTo>
                  <a:cubicBezTo>
                    <a:pt x="492" y="236"/>
                    <a:pt x="428" y="215"/>
                    <a:pt x="406" y="215"/>
                  </a:cubicBezTo>
                  <a:cubicBezTo>
                    <a:pt x="364" y="193"/>
                    <a:pt x="321" y="172"/>
                    <a:pt x="278" y="129"/>
                  </a:cubicBezTo>
                  <a:cubicBezTo>
                    <a:pt x="193" y="86"/>
                    <a:pt x="107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142075" y="3932563"/>
              <a:ext cx="4875" cy="4675"/>
            </a:xfrm>
            <a:custGeom>
              <a:avLst/>
              <a:gdLst/>
              <a:ahLst/>
              <a:cxnLst/>
              <a:rect l="l" t="t" r="r" b="b"/>
              <a:pathLst>
                <a:path w="195" h="187" extrusionOk="0">
                  <a:moveTo>
                    <a:pt x="103" y="1"/>
                  </a:moveTo>
                  <a:cubicBezTo>
                    <a:pt x="63" y="1"/>
                    <a:pt x="22" y="28"/>
                    <a:pt x="12" y="87"/>
                  </a:cubicBezTo>
                  <a:cubicBezTo>
                    <a:pt x="1" y="154"/>
                    <a:pt x="42" y="186"/>
                    <a:pt x="87" y="186"/>
                  </a:cubicBezTo>
                  <a:cubicBezTo>
                    <a:pt x="128" y="186"/>
                    <a:pt x="173" y="159"/>
                    <a:pt x="183" y="108"/>
                  </a:cubicBezTo>
                  <a:cubicBezTo>
                    <a:pt x="194" y="39"/>
                    <a:pt x="149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2152225" y="3937863"/>
              <a:ext cx="4325" cy="4450"/>
            </a:xfrm>
            <a:custGeom>
              <a:avLst/>
              <a:gdLst/>
              <a:ahLst/>
              <a:cxnLst/>
              <a:rect l="l" t="t" r="r" b="b"/>
              <a:pathLst>
                <a:path w="173" h="178" extrusionOk="0">
                  <a:moveTo>
                    <a:pt x="89" y="0"/>
                  </a:moveTo>
                  <a:cubicBezTo>
                    <a:pt x="51" y="0"/>
                    <a:pt x="12" y="28"/>
                    <a:pt x="12" y="89"/>
                  </a:cubicBezTo>
                  <a:cubicBezTo>
                    <a:pt x="1" y="145"/>
                    <a:pt x="36" y="177"/>
                    <a:pt x="76" y="177"/>
                  </a:cubicBezTo>
                  <a:cubicBezTo>
                    <a:pt x="112" y="177"/>
                    <a:pt x="151" y="150"/>
                    <a:pt x="161" y="89"/>
                  </a:cubicBezTo>
                  <a:cubicBezTo>
                    <a:pt x="173" y="33"/>
                    <a:pt x="131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2152750" y="3953013"/>
              <a:ext cx="5425" cy="5675"/>
            </a:xfrm>
            <a:custGeom>
              <a:avLst/>
              <a:gdLst/>
              <a:ahLst/>
              <a:cxnLst/>
              <a:rect l="l" t="t" r="r" b="b"/>
              <a:pathLst>
                <a:path w="217" h="227" extrusionOk="0">
                  <a:moveTo>
                    <a:pt x="114" y="1"/>
                  </a:moveTo>
                  <a:cubicBezTo>
                    <a:pt x="69" y="1"/>
                    <a:pt x="22" y="33"/>
                    <a:pt x="12" y="103"/>
                  </a:cubicBezTo>
                  <a:cubicBezTo>
                    <a:pt x="1" y="183"/>
                    <a:pt x="51" y="226"/>
                    <a:pt x="103" y="226"/>
                  </a:cubicBezTo>
                  <a:cubicBezTo>
                    <a:pt x="148" y="226"/>
                    <a:pt x="195" y="193"/>
                    <a:pt x="205" y="124"/>
                  </a:cubicBezTo>
                  <a:cubicBezTo>
                    <a:pt x="216" y="44"/>
                    <a:pt x="166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2162675" y="3975288"/>
              <a:ext cx="4825" cy="4400"/>
            </a:xfrm>
            <a:custGeom>
              <a:avLst/>
              <a:gdLst/>
              <a:ahLst/>
              <a:cxnLst/>
              <a:rect l="l" t="t" r="r" b="b"/>
              <a:pathLst>
                <a:path w="193" h="176" extrusionOk="0">
                  <a:moveTo>
                    <a:pt x="89" y="1"/>
                  </a:moveTo>
                  <a:cubicBezTo>
                    <a:pt x="0" y="1"/>
                    <a:pt x="5" y="153"/>
                    <a:pt x="85" y="173"/>
                  </a:cubicBezTo>
                  <a:lnTo>
                    <a:pt x="107" y="173"/>
                  </a:lnTo>
                  <a:cubicBezTo>
                    <a:pt x="112" y="175"/>
                    <a:pt x="117" y="175"/>
                    <a:pt x="121" y="175"/>
                  </a:cubicBezTo>
                  <a:cubicBezTo>
                    <a:pt x="192" y="175"/>
                    <a:pt x="187" y="23"/>
                    <a:pt x="107" y="2"/>
                  </a:cubicBezTo>
                  <a:cubicBezTo>
                    <a:pt x="101" y="1"/>
                    <a:pt x="95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2158100" y="3984288"/>
              <a:ext cx="5375" cy="5700"/>
            </a:xfrm>
            <a:custGeom>
              <a:avLst/>
              <a:gdLst/>
              <a:ahLst/>
              <a:cxnLst/>
              <a:rect l="l" t="t" r="r" b="b"/>
              <a:pathLst>
                <a:path w="215" h="228" extrusionOk="0">
                  <a:moveTo>
                    <a:pt x="124" y="0"/>
                  </a:moveTo>
                  <a:cubicBezTo>
                    <a:pt x="76" y="0"/>
                    <a:pt x="23" y="38"/>
                    <a:pt x="12" y="113"/>
                  </a:cubicBezTo>
                  <a:cubicBezTo>
                    <a:pt x="1" y="190"/>
                    <a:pt x="47" y="228"/>
                    <a:pt x="98" y="228"/>
                  </a:cubicBezTo>
                  <a:cubicBezTo>
                    <a:pt x="144" y="228"/>
                    <a:pt x="194" y="196"/>
                    <a:pt x="204" y="134"/>
                  </a:cubicBezTo>
                  <a:lnTo>
                    <a:pt x="204" y="113"/>
                  </a:lnTo>
                  <a:cubicBezTo>
                    <a:pt x="215" y="38"/>
                    <a:pt x="17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186425" y="4002388"/>
              <a:ext cx="5925" cy="6175"/>
            </a:xfrm>
            <a:custGeom>
              <a:avLst/>
              <a:gdLst/>
              <a:ahLst/>
              <a:cxnLst/>
              <a:rect l="l" t="t" r="r" b="b"/>
              <a:pathLst>
                <a:path w="237" h="247" extrusionOk="0">
                  <a:moveTo>
                    <a:pt x="131" y="0"/>
                  </a:moveTo>
                  <a:cubicBezTo>
                    <a:pt x="83" y="0"/>
                    <a:pt x="33" y="32"/>
                    <a:pt x="33" y="94"/>
                  </a:cubicBezTo>
                  <a:lnTo>
                    <a:pt x="12" y="115"/>
                  </a:lnTo>
                  <a:cubicBezTo>
                    <a:pt x="1" y="204"/>
                    <a:pt x="52" y="246"/>
                    <a:pt x="108" y="246"/>
                  </a:cubicBezTo>
                  <a:cubicBezTo>
                    <a:pt x="160" y="246"/>
                    <a:pt x="215" y="209"/>
                    <a:pt x="226" y="137"/>
                  </a:cubicBezTo>
                  <a:lnTo>
                    <a:pt x="226" y="115"/>
                  </a:lnTo>
                  <a:cubicBezTo>
                    <a:pt x="237" y="38"/>
                    <a:pt x="18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2158125" y="4015138"/>
              <a:ext cx="5100" cy="4850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15" y="1"/>
                  </a:moveTo>
                  <a:cubicBezTo>
                    <a:pt x="70" y="1"/>
                    <a:pt x="22" y="33"/>
                    <a:pt x="11" y="97"/>
                  </a:cubicBezTo>
                  <a:cubicBezTo>
                    <a:pt x="0" y="161"/>
                    <a:pt x="43" y="193"/>
                    <a:pt x="91" y="193"/>
                  </a:cubicBezTo>
                  <a:cubicBezTo>
                    <a:pt x="139" y="193"/>
                    <a:pt x="193" y="161"/>
                    <a:pt x="203" y="97"/>
                  </a:cubicBezTo>
                  <a:cubicBezTo>
                    <a:pt x="203" y="33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170950" y="4027813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22" y="1"/>
                  </a:moveTo>
                  <a:cubicBezTo>
                    <a:pt x="72" y="1"/>
                    <a:pt x="21" y="33"/>
                    <a:pt x="11" y="103"/>
                  </a:cubicBezTo>
                  <a:lnTo>
                    <a:pt x="11" y="124"/>
                  </a:lnTo>
                  <a:cubicBezTo>
                    <a:pt x="0" y="199"/>
                    <a:pt x="48" y="237"/>
                    <a:pt x="102" y="237"/>
                  </a:cubicBezTo>
                  <a:cubicBezTo>
                    <a:pt x="155" y="237"/>
                    <a:pt x="214" y="199"/>
                    <a:pt x="225" y="124"/>
                  </a:cubicBezTo>
                  <a:cubicBezTo>
                    <a:pt x="236" y="44"/>
                    <a:pt x="180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152250" y="4031363"/>
              <a:ext cx="4300" cy="4650"/>
            </a:xfrm>
            <a:custGeom>
              <a:avLst/>
              <a:gdLst/>
              <a:ahLst/>
              <a:cxnLst/>
              <a:rect l="l" t="t" r="r" b="b"/>
              <a:pathLst>
                <a:path w="172" h="186" extrusionOk="0">
                  <a:moveTo>
                    <a:pt x="88" y="1"/>
                  </a:moveTo>
                  <a:cubicBezTo>
                    <a:pt x="50" y="1"/>
                    <a:pt x="11" y="28"/>
                    <a:pt x="11" y="89"/>
                  </a:cubicBezTo>
                  <a:cubicBezTo>
                    <a:pt x="0" y="153"/>
                    <a:pt x="32" y="185"/>
                    <a:pt x="70" y="185"/>
                  </a:cubicBezTo>
                  <a:cubicBezTo>
                    <a:pt x="107" y="185"/>
                    <a:pt x="150" y="153"/>
                    <a:pt x="160" y="89"/>
                  </a:cubicBezTo>
                  <a:cubicBezTo>
                    <a:pt x="172" y="33"/>
                    <a:pt x="130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158125" y="4055413"/>
              <a:ext cx="4300" cy="4650"/>
            </a:xfrm>
            <a:custGeom>
              <a:avLst/>
              <a:gdLst/>
              <a:ahLst/>
              <a:cxnLst/>
              <a:rect l="l" t="t" r="r" b="b"/>
              <a:pathLst>
                <a:path w="172" h="186" extrusionOk="0">
                  <a:moveTo>
                    <a:pt x="97" y="1"/>
                  </a:moveTo>
                  <a:cubicBezTo>
                    <a:pt x="61" y="1"/>
                    <a:pt x="21" y="28"/>
                    <a:pt x="11" y="89"/>
                  </a:cubicBezTo>
                  <a:cubicBezTo>
                    <a:pt x="0" y="153"/>
                    <a:pt x="32" y="185"/>
                    <a:pt x="70" y="185"/>
                  </a:cubicBezTo>
                  <a:cubicBezTo>
                    <a:pt x="107" y="185"/>
                    <a:pt x="150" y="153"/>
                    <a:pt x="161" y="89"/>
                  </a:cubicBezTo>
                  <a:cubicBezTo>
                    <a:pt x="172" y="33"/>
                    <a:pt x="136" y="1"/>
                    <a:pt x="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2133525" y="4068438"/>
              <a:ext cx="5400" cy="5650"/>
            </a:xfrm>
            <a:custGeom>
              <a:avLst/>
              <a:gdLst/>
              <a:ahLst/>
              <a:cxnLst/>
              <a:rect l="l" t="t" r="r" b="b"/>
              <a:pathLst>
                <a:path w="216" h="226" extrusionOk="0">
                  <a:moveTo>
                    <a:pt x="114" y="0"/>
                  </a:moveTo>
                  <a:cubicBezTo>
                    <a:pt x="68" y="0"/>
                    <a:pt x="22" y="33"/>
                    <a:pt x="12" y="102"/>
                  </a:cubicBezTo>
                  <a:cubicBezTo>
                    <a:pt x="0" y="183"/>
                    <a:pt x="50" y="226"/>
                    <a:pt x="102" y="226"/>
                  </a:cubicBezTo>
                  <a:cubicBezTo>
                    <a:pt x="147" y="226"/>
                    <a:pt x="194" y="193"/>
                    <a:pt x="204" y="124"/>
                  </a:cubicBezTo>
                  <a:cubicBezTo>
                    <a:pt x="216" y="44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116950" y="4066913"/>
              <a:ext cx="4325" cy="4425"/>
            </a:xfrm>
            <a:custGeom>
              <a:avLst/>
              <a:gdLst/>
              <a:ahLst/>
              <a:cxnLst/>
              <a:rect l="l" t="t" r="r" b="b"/>
              <a:pathLst>
                <a:path w="173" h="177" extrusionOk="0">
                  <a:moveTo>
                    <a:pt x="89" y="0"/>
                  </a:moveTo>
                  <a:cubicBezTo>
                    <a:pt x="51" y="0"/>
                    <a:pt x="12" y="27"/>
                    <a:pt x="12" y="78"/>
                  </a:cubicBezTo>
                  <a:cubicBezTo>
                    <a:pt x="1" y="145"/>
                    <a:pt x="37" y="177"/>
                    <a:pt x="76" y="177"/>
                  </a:cubicBezTo>
                  <a:cubicBezTo>
                    <a:pt x="112" y="177"/>
                    <a:pt x="152" y="150"/>
                    <a:pt x="162" y="99"/>
                  </a:cubicBezTo>
                  <a:cubicBezTo>
                    <a:pt x="173" y="32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2093450" y="4052413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23" y="0"/>
                  </a:moveTo>
                  <a:cubicBezTo>
                    <a:pt x="73" y="0"/>
                    <a:pt x="22" y="33"/>
                    <a:pt x="12" y="102"/>
                  </a:cubicBezTo>
                  <a:lnTo>
                    <a:pt x="12" y="124"/>
                  </a:lnTo>
                  <a:cubicBezTo>
                    <a:pt x="1" y="198"/>
                    <a:pt x="49" y="236"/>
                    <a:pt x="103" y="236"/>
                  </a:cubicBezTo>
                  <a:cubicBezTo>
                    <a:pt x="156" y="236"/>
                    <a:pt x="215" y="198"/>
                    <a:pt x="225" y="124"/>
                  </a:cubicBezTo>
                  <a:cubicBezTo>
                    <a:pt x="23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2072275" y="4034013"/>
              <a:ext cx="6100" cy="5525"/>
            </a:xfrm>
            <a:custGeom>
              <a:avLst/>
              <a:gdLst/>
              <a:ahLst/>
              <a:cxnLst/>
              <a:rect l="l" t="t" r="r" b="b"/>
              <a:pathLst>
                <a:path w="244" h="221" extrusionOk="0">
                  <a:moveTo>
                    <a:pt x="121" y="1"/>
                  </a:moveTo>
                  <a:cubicBezTo>
                    <a:pt x="53" y="1"/>
                    <a:pt x="0" y="112"/>
                    <a:pt x="68" y="197"/>
                  </a:cubicBezTo>
                  <a:cubicBezTo>
                    <a:pt x="84" y="213"/>
                    <a:pt x="101" y="220"/>
                    <a:pt x="118" y="220"/>
                  </a:cubicBezTo>
                  <a:cubicBezTo>
                    <a:pt x="187" y="220"/>
                    <a:pt x="244" y="95"/>
                    <a:pt x="175" y="26"/>
                  </a:cubicBezTo>
                  <a:cubicBezTo>
                    <a:pt x="157" y="8"/>
                    <a:pt x="138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057925" y="4012713"/>
              <a:ext cx="4600" cy="5225"/>
            </a:xfrm>
            <a:custGeom>
              <a:avLst/>
              <a:gdLst/>
              <a:ahLst/>
              <a:cxnLst/>
              <a:rect l="l" t="t" r="r" b="b"/>
              <a:pathLst>
                <a:path w="184" h="209" extrusionOk="0">
                  <a:moveTo>
                    <a:pt x="83" y="1"/>
                  </a:moveTo>
                  <a:cubicBezTo>
                    <a:pt x="37" y="1"/>
                    <a:pt x="1" y="65"/>
                    <a:pt x="1" y="130"/>
                  </a:cubicBezTo>
                  <a:cubicBezTo>
                    <a:pt x="19" y="186"/>
                    <a:pt x="58" y="209"/>
                    <a:pt x="94" y="209"/>
                  </a:cubicBezTo>
                  <a:cubicBezTo>
                    <a:pt x="141" y="209"/>
                    <a:pt x="184" y="169"/>
                    <a:pt x="172" y="108"/>
                  </a:cubicBezTo>
                  <a:cubicBezTo>
                    <a:pt x="172" y="66"/>
                    <a:pt x="172" y="44"/>
                    <a:pt x="129" y="23"/>
                  </a:cubicBezTo>
                  <a:cubicBezTo>
                    <a:pt x="113" y="7"/>
                    <a:pt x="98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2058725" y="3986413"/>
              <a:ext cx="5375" cy="5650"/>
            </a:xfrm>
            <a:custGeom>
              <a:avLst/>
              <a:gdLst/>
              <a:ahLst/>
              <a:cxnLst/>
              <a:rect l="l" t="t" r="r" b="b"/>
              <a:pathLst>
                <a:path w="215" h="226" extrusionOk="0">
                  <a:moveTo>
                    <a:pt x="124" y="1"/>
                  </a:moveTo>
                  <a:cubicBezTo>
                    <a:pt x="75" y="1"/>
                    <a:pt x="22" y="38"/>
                    <a:pt x="11" y="113"/>
                  </a:cubicBezTo>
                  <a:cubicBezTo>
                    <a:pt x="1" y="188"/>
                    <a:pt x="49" y="225"/>
                    <a:pt x="100" y="225"/>
                  </a:cubicBezTo>
                  <a:cubicBezTo>
                    <a:pt x="150" y="225"/>
                    <a:pt x="204" y="188"/>
                    <a:pt x="204" y="113"/>
                  </a:cubicBezTo>
                  <a:cubicBezTo>
                    <a:pt x="214" y="38"/>
                    <a:pt x="172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066825" y="3954188"/>
              <a:ext cx="6350" cy="5825"/>
            </a:xfrm>
            <a:custGeom>
              <a:avLst/>
              <a:gdLst/>
              <a:ahLst/>
              <a:cxnLst/>
              <a:rect l="l" t="t" r="r" b="b"/>
              <a:pathLst>
                <a:path w="254" h="233" extrusionOk="0">
                  <a:moveTo>
                    <a:pt x="105" y="1"/>
                  </a:moveTo>
                  <a:cubicBezTo>
                    <a:pt x="37" y="1"/>
                    <a:pt x="0" y="168"/>
                    <a:pt x="93" y="205"/>
                  </a:cubicBezTo>
                  <a:lnTo>
                    <a:pt x="93" y="227"/>
                  </a:lnTo>
                  <a:cubicBezTo>
                    <a:pt x="104" y="231"/>
                    <a:pt x="114" y="233"/>
                    <a:pt x="124" y="233"/>
                  </a:cubicBezTo>
                  <a:cubicBezTo>
                    <a:pt x="211" y="233"/>
                    <a:pt x="254" y="71"/>
                    <a:pt x="158" y="13"/>
                  </a:cubicBezTo>
                  <a:lnTo>
                    <a:pt x="136" y="13"/>
                  </a:lnTo>
                  <a:cubicBezTo>
                    <a:pt x="125" y="5"/>
                    <a:pt x="115" y="1"/>
                    <a:pt x="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077425" y="3941013"/>
              <a:ext cx="5650" cy="6100"/>
            </a:xfrm>
            <a:custGeom>
              <a:avLst/>
              <a:gdLst/>
              <a:ahLst/>
              <a:cxnLst/>
              <a:rect l="l" t="t" r="r" b="b"/>
              <a:pathLst>
                <a:path w="226" h="244" extrusionOk="0">
                  <a:moveTo>
                    <a:pt x="126" y="0"/>
                  </a:moveTo>
                  <a:cubicBezTo>
                    <a:pt x="76" y="0"/>
                    <a:pt x="22" y="38"/>
                    <a:pt x="11" y="112"/>
                  </a:cubicBezTo>
                  <a:cubicBezTo>
                    <a:pt x="0" y="201"/>
                    <a:pt x="52" y="243"/>
                    <a:pt x="105" y="243"/>
                  </a:cubicBezTo>
                  <a:cubicBezTo>
                    <a:pt x="154" y="243"/>
                    <a:pt x="204" y="206"/>
                    <a:pt x="204" y="134"/>
                  </a:cubicBezTo>
                  <a:lnTo>
                    <a:pt x="225" y="112"/>
                  </a:lnTo>
                  <a:cubicBezTo>
                    <a:pt x="225" y="38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2103100" y="3920363"/>
              <a:ext cx="6150" cy="6175"/>
            </a:xfrm>
            <a:custGeom>
              <a:avLst/>
              <a:gdLst/>
              <a:ahLst/>
              <a:cxnLst/>
              <a:rect l="l" t="t" r="r" b="b"/>
              <a:pathLst>
                <a:path w="246" h="247" extrusionOk="0">
                  <a:moveTo>
                    <a:pt x="130" y="0"/>
                  </a:moveTo>
                  <a:cubicBezTo>
                    <a:pt x="61" y="0"/>
                    <a:pt x="0" y="90"/>
                    <a:pt x="32" y="169"/>
                  </a:cubicBezTo>
                  <a:cubicBezTo>
                    <a:pt x="42" y="220"/>
                    <a:pt x="86" y="247"/>
                    <a:pt x="132" y="247"/>
                  </a:cubicBezTo>
                  <a:cubicBezTo>
                    <a:pt x="182" y="247"/>
                    <a:pt x="234" y="215"/>
                    <a:pt x="246" y="148"/>
                  </a:cubicBezTo>
                  <a:cubicBezTo>
                    <a:pt x="246" y="105"/>
                    <a:pt x="224" y="62"/>
                    <a:pt x="203" y="41"/>
                  </a:cubicBezTo>
                  <a:cubicBezTo>
                    <a:pt x="180" y="12"/>
                    <a:pt x="154" y="0"/>
                    <a:pt x="1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105750" y="3938288"/>
              <a:ext cx="6450" cy="4675"/>
            </a:xfrm>
            <a:custGeom>
              <a:avLst/>
              <a:gdLst/>
              <a:ahLst/>
              <a:cxnLst/>
              <a:rect l="l" t="t" r="r" b="b"/>
              <a:pathLst>
                <a:path w="258" h="187" extrusionOk="0">
                  <a:moveTo>
                    <a:pt x="128" y="0"/>
                  </a:moveTo>
                  <a:cubicBezTo>
                    <a:pt x="118" y="0"/>
                    <a:pt x="107" y="2"/>
                    <a:pt x="97" y="8"/>
                  </a:cubicBezTo>
                  <a:cubicBezTo>
                    <a:pt x="97" y="8"/>
                    <a:pt x="97" y="8"/>
                    <a:pt x="75" y="29"/>
                  </a:cubicBezTo>
                  <a:cubicBezTo>
                    <a:pt x="0" y="67"/>
                    <a:pt x="57" y="186"/>
                    <a:pt x="130" y="186"/>
                  </a:cubicBezTo>
                  <a:cubicBezTo>
                    <a:pt x="140" y="186"/>
                    <a:pt x="150" y="184"/>
                    <a:pt x="161" y="179"/>
                  </a:cubicBezTo>
                  <a:cubicBezTo>
                    <a:pt x="161" y="179"/>
                    <a:pt x="182" y="157"/>
                    <a:pt x="182" y="157"/>
                  </a:cubicBezTo>
                  <a:cubicBezTo>
                    <a:pt x="257" y="120"/>
                    <a:pt x="201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2106350" y="3939338"/>
              <a:ext cx="6375" cy="4325"/>
            </a:xfrm>
            <a:custGeom>
              <a:avLst/>
              <a:gdLst/>
              <a:ahLst/>
              <a:cxnLst/>
              <a:rect l="l" t="t" r="r" b="b"/>
              <a:pathLst>
                <a:path w="255" h="173" extrusionOk="0">
                  <a:moveTo>
                    <a:pt x="125" y="1"/>
                  </a:moveTo>
                  <a:cubicBezTo>
                    <a:pt x="115" y="1"/>
                    <a:pt x="105" y="3"/>
                    <a:pt x="94" y="8"/>
                  </a:cubicBezTo>
                  <a:lnTo>
                    <a:pt x="73" y="8"/>
                  </a:lnTo>
                  <a:cubicBezTo>
                    <a:pt x="1" y="45"/>
                    <a:pt x="50" y="172"/>
                    <a:pt x="119" y="172"/>
                  </a:cubicBezTo>
                  <a:cubicBezTo>
                    <a:pt x="132" y="172"/>
                    <a:pt x="145" y="168"/>
                    <a:pt x="158" y="158"/>
                  </a:cubicBezTo>
                  <a:lnTo>
                    <a:pt x="180" y="158"/>
                  </a:lnTo>
                  <a:cubicBezTo>
                    <a:pt x="255" y="121"/>
                    <a:pt x="198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2122600" y="3928638"/>
              <a:ext cx="6200" cy="6300"/>
            </a:xfrm>
            <a:custGeom>
              <a:avLst/>
              <a:gdLst/>
              <a:ahLst/>
              <a:cxnLst/>
              <a:rect l="l" t="t" r="r" b="b"/>
              <a:pathLst>
                <a:path w="248" h="252" extrusionOk="0">
                  <a:moveTo>
                    <a:pt x="125" y="1"/>
                  </a:moveTo>
                  <a:cubicBezTo>
                    <a:pt x="60" y="1"/>
                    <a:pt x="0" y="81"/>
                    <a:pt x="43" y="180"/>
                  </a:cubicBezTo>
                  <a:cubicBezTo>
                    <a:pt x="43" y="180"/>
                    <a:pt x="43" y="159"/>
                    <a:pt x="43" y="159"/>
                  </a:cubicBezTo>
                  <a:cubicBezTo>
                    <a:pt x="52" y="223"/>
                    <a:pt x="93" y="252"/>
                    <a:pt x="134" y="252"/>
                  </a:cubicBezTo>
                  <a:cubicBezTo>
                    <a:pt x="190" y="252"/>
                    <a:pt x="247" y="201"/>
                    <a:pt x="235" y="116"/>
                  </a:cubicBezTo>
                  <a:cubicBezTo>
                    <a:pt x="235" y="94"/>
                    <a:pt x="235" y="73"/>
                    <a:pt x="214" y="73"/>
                  </a:cubicBezTo>
                  <a:cubicBezTo>
                    <a:pt x="192" y="22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313275" y="4840338"/>
              <a:ext cx="1279800" cy="160450"/>
            </a:xfrm>
            <a:custGeom>
              <a:avLst/>
              <a:gdLst/>
              <a:ahLst/>
              <a:cxnLst/>
              <a:rect l="l" t="t" r="r" b="b"/>
              <a:pathLst>
                <a:path w="51192" h="6418" extrusionOk="0">
                  <a:moveTo>
                    <a:pt x="2629" y="1"/>
                  </a:moveTo>
                  <a:cubicBezTo>
                    <a:pt x="2551" y="1"/>
                    <a:pt x="2473" y="2"/>
                    <a:pt x="2394" y="5"/>
                  </a:cubicBezTo>
                  <a:cubicBezTo>
                    <a:pt x="1817" y="5"/>
                    <a:pt x="1219" y="90"/>
                    <a:pt x="641" y="261"/>
                  </a:cubicBezTo>
                  <a:lnTo>
                    <a:pt x="620" y="261"/>
                  </a:lnTo>
                  <a:cubicBezTo>
                    <a:pt x="235" y="368"/>
                    <a:pt x="0" y="860"/>
                    <a:pt x="107" y="1309"/>
                  </a:cubicBezTo>
                  <a:cubicBezTo>
                    <a:pt x="180" y="1693"/>
                    <a:pt x="488" y="1952"/>
                    <a:pt x="816" y="1952"/>
                  </a:cubicBezTo>
                  <a:cubicBezTo>
                    <a:pt x="872" y="1952"/>
                    <a:pt x="928" y="1944"/>
                    <a:pt x="983" y="1929"/>
                  </a:cubicBezTo>
                  <a:cubicBezTo>
                    <a:pt x="1411" y="1809"/>
                    <a:pt x="1852" y="1759"/>
                    <a:pt x="2300" y="1759"/>
                  </a:cubicBezTo>
                  <a:cubicBezTo>
                    <a:pt x="2817" y="1759"/>
                    <a:pt x="3343" y="1826"/>
                    <a:pt x="3869" y="1929"/>
                  </a:cubicBezTo>
                  <a:cubicBezTo>
                    <a:pt x="4874" y="2142"/>
                    <a:pt x="5878" y="2463"/>
                    <a:pt x="6861" y="2848"/>
                  </a:cubicBezTo>
                  <a:cubicBezTo>
                    <a:pt x="8849" y="3639"/>
                    <a:pt x="10816" y="4600"/>
                    <a:pt x="12910" y="5391"/>
                  </a:cubicBezTo>
                  <a:cubicBezTo>
                    <a:pt x="13445" y="5584"/>
                    <a:pt x="13936" y="6268"/>
                    <a:pt x="14492" y="6417"/>
                  </a:cubicBezTo>
                  <a:cubicBezTo>
                    <a:pt x="14495" y="6418"/>
                    <a:pt x="14499" y="6418"/>
                    <a:pt x="14502" y="6418"/>
                  </a:cubicBezTo>
                  <a:cubicBezTo>
                    <a:pt x="14643" y="6418"/>
                    <a:pt x="14801" y="6008"/>
                    <a:pt x="14924" y="6008"/>
                  </a:cubicBezTo>
                  <a:cubicBezTo>
                    <a:pt x="14929" y="6008"/>
                    <a:pt x="14935" y="6009"/>
                    <a:pt x="14941" y="6011"/>
                  </a:cubicBezTo>
                  <a:lnTo>
                    <a:pt x="15154" y="6054"/>
                  </a:lnTo>
                  <a:lnTo>
                    <a:pt x="15368" y="6075"/>
                  </a:lnTo>
                  <a:cubicBezTo>
                    <a:pt x="15646" y="6118"/>
                    <a:pt x="15924" y="6161"/>
                    <a:pt x="16202" y="6203"/>
                  </a:cubicBezTo>
                  <a:cubicBezTo>
                    <a:pt x="16732" y="6265"/>
                    <a:pt x="17263" y="6292"/>
                    <a:pt x="17794" y="6292"/>
                  </a:cubicBezTo>
                  <a:cubicBezTo>
                    <a:pt x="18375" y="6292"/>
                    <a:pt x="18955" y="6259"/>
                    <a:pt x="19536" y="6203"/>
                  </a:cubicBezTo>
                  <a:cubicBezTo>
                    <a:pt x="21759" y="5990"/>
                    <a:pt x="23875" y="5327"/>
                    <a:pt x="25948" y="4643"/>
                  </a:cubicBezTo>
                  <a:cubicBezTo>
                    <a:pt x="26974" y="4301"/>
                    <a:pt x="28000" y="3959"/>
                    <a:pt x="29026" y="3639"/>
                  </a:cubicBezTo>
                  <a:cubicBezTo>
                    <a:pt x="29302" y="3547"/>
                    <a:pt x="29540" y="3461"/>
                    <a:pt x="29835" y="3461"/>
                  </a:cubicBezTo>
                  <a:cubicBezTo>
                    <a:pt x="30088" y="3461"/>
                    <a:pt x="30383" y="3525"/>
                    <a:pt x="30779" y="3703"/>
                  </a:cubicBezTo>
                  <a:cubicBezTo>
                    <a:pt x="30910" y="3789"/>
                    <a:pt x="31011" y="3823"/>
                    <a:pt x="31092" y="3823"/>
                  </a:cubicBezTo>
                  <a:cubicBezTo>
                    <a:pt x="31414" y="3823"/>
                    <a:pt x="31428" y="3288"/>
                    <a:pt x="31753" y="3288"/>
                  </a:cubicBezTo>
                  <a:cubicBezTo>
                    <a:pt x="31776" y="3288"/>
                    <a:pt x="31800" y="3291"/>
                    <a:pt x="31826" y="3297"/>
                  </a:cubicBezTo>
                  <a:cubicBezTo>
                    <a:pt x="33771" y="3703"/>
                    <a:pt x="35823" y="5284"/>
                    <a:pt x="38110" y="5605"/>
                  </a:cubicBezTo>
                  <a:cubicBezTo>
                    <a:pt x="38998" y="5739"/>
                    <a:pt x="39886" y="5991"/>
                    <a:pt x="40753" y="5991"/>
                  </a:cubicBezTo>
                  <a:cubicBezTo>
                    <a:pt x="40992" y="5991"/>
                    <a:pt x="41230" y="5972"/>
                    <a:pt x="41466" y="5926"/>
                  </a:cubicBezTo>
                  <a:cubicBezTo>
                    <a:pt x="41763" y="6168"/>
                    <a:pt x="41971" y="6264"/>
                    <a:pt x="42119" y="6264"/>
                  </a:cubicBezTo>
                  <a:cubicBezTo>
                    <a:pt x="42376" y="6264"/>
                    <a:pt x="42451" y="5973"/>
                    <a:pt x="42492" y="5648"/>
                  </a:cubicBezTo>
                  <a:cubicBezTo>
                    <a:pt x="42577" y="5199"/>
                    <a:pt x="43988" y="4836"/>
                    <a:pt x="44608" y="4686"/>
                  </a:cubicBezTo>
                  <a:cubicBezTo>
                    <a:pt x="45634" y="4429"/>
                    <a:pt x="46660" y="4194"/>
                    <a:pt x="47707" y="4152"/>
                  </a:cubicBezTo>
                  <a:cubicBezTo>
                    <a:pt x="47857" y="4142"/>
                    <a:pt x="48006" y="4137"/>
                    <a:pt x="48156" y="4137"/>
                  </a:cubicBezTo>
                  <a:cubicBezTo>
                    <a:pt x="49031" y="4137"/>
                    <a:pt x="49899" y="4302"/>
                    <a:pt x="50721" y="4686"/>
                  </a:cubicBezTo>
                  <a:cubicBezTo>
                    <a:pt x="50757" y="4707"/>
                    <a:pt x="50796" y="4716"/>
                    <a:pt x="50835" y="4716"/>
                  </a:cubicBezTo>
                  <a:cubicBezTo>
                    <a:pt x="50956" y="4716"/>
                    <a:pt x="51078" y="4623"/>
                    <a:pt x="51127" y="4494"/>
                  </a:cubicBezTo>
                  <a:cubicBezTo>
                    <a:pt x="51191" y="4301"/>
                    <a:pt x="51106" y="4087"/>
                    <a:pt x="50956" y="4002"/>
                  </a:cubicBezTo>
                  <a:cubicBezTo>
                    <a:pt x="49981" y="3494"/>
                    <a:pt x="48909" y="3295"/>
                    <a:pt x="47850" y="3295"/>
                  </a:cubicBezTo>
                  <a:cubicBezTo>
                    <a:pt x="47795" y="3295"/>
                    <a:pt x="47741" y="3296"/>
                    <a:pt x="47686" y="3297"/>
                  </a:cubicBezTo>
                  <a:cubicBezTo>
                    <a:pt x="46574" y="3297"/>
                    <a:pt x="45506" y="3489"/>
                    <a:pt x="44437" y="3724"/>
                  </a:cubicBezTo>
                  <a:cubicBezTo>
                    <a:pt x="43368" y="3938"/>
                    <a:pt x="42342" y="4194"/>
                    <a:pt x="41295" y="4365"/>
                  </a:cubicBezTo>
                  <a:cubicBezTo>
                    <a:pt x="40689" y="4466"/>
                    <a:pt x="40076" y="4530"/>
                    <a:pt x="39472" y="4530"/>
                  </a:cubicBezTo>
                  <a:cubicBezTo>
                    <a:pt x="39054" y="4530"/>
                    <a:pt x="38641" y="4499"/>
                    <a:pt x="38238" y="4429"/>
                  </a:cubicBezTo>
                  <a:cubicBezTo>
                    <a:pt x="37234" y="4258"/>
                    <a:pt x="36272" y="3852"/>
                    <a:pt x="35289" y="3382"/>
                  </a:cubicBezTo>
                  <a:cubicBezTo>
                    <a:pt x="34306" y="2912"/>
                    <a:pt x="33301" y="2378"/>
                    <a:pt x="32168" y="2100"/>
                  </a:cubicBezTo>
                  <a:cubicBezTo>
                    <a:pt x="31664" y="1988"/>
                    <a:pt x="31161" y="1925"/>
                    <a:pt x="30657" y="1925"/>
                  </a:cubicBezTo>
                  <a:cubicBezTo>
                    <a:pt x="30584" y="1925"/>
                    <a:pt x="30510" y="1926"/>
                    <a:pt x="30437" y="1929"/>
                  </a:cubicBezTo>
                  <a:cubicBezTo>
                    <a:pt x="29838" y="1950"/>
                    <a:pt x="27701" y="2698"/>
                    <a:pt x="27188" y="2869"/>
                  </a:cubicBezTo>
                  <a:cubicBezTo>
                    <a:pt x="26972" y="2926"/>
                    <a:pt x="26823" y="2947"/>
                    <a:pt x="26712" y="2947"/>
                  </a:cubicBezTo>
                  <a:cubicBezTo>
                    <a:pt x="26410" y="2947"/>
                    <a:pt x="26401" y="2790"/>
                    <a:pt x="26130" y="2790"/>
                  </a:cubicBezTo>
                  <a:cubicBezTo>
                    <a:pt x="26019" y="2790"/>
                    <a:pt x="25864" y="2817"/>
                    <a:pt x="25628" y="2890"/>
                  </a:cubicBezTo>
                  <a:cubicBezTo>
                    <a:pt x="23576" y="3510"/>
                    <a:pt x="21503" y="4365"/>
                    <a:pt x="19429" y="4515"/>
                  </a:cubicBezTo>
                  <a:cubicBezTo>
                    <a:pt x="19034" y="4548"/>
                    <a:pt x="18639" y="4565"/>
                    <a:pt x="18244" y="4565"/>
                  </a:cubicBezTo>
                  <a:cubicBezTo>
                    <a:pt x="17613" y="4565"/>
                    <a:pt x="16982" y="4521"/>
                    <a:pt x="16351" y="4429"/>
                  </a:cubicBezTo>
                  <a:cubicBezTo>
                    <a:pt x="16116" y="4408"/>
                    <a:pt x="15838" y="4365"/>
                    <a:pt x="15603" y="4301"/>
                  </a:cubicBezTo>
                  <a:lnTo>
                    <a:pt x="15219" y="4237"/>
                  </a:lnTo>
                  <a:lnTo>
                    <a:pt x="14855" y="4152"/>
                  </a:lnTo>
                  <a:cubicBezTo>
                    <a:pt x="14364" y="4002"/>
                    <a:pt x="13872" y="3852"/>
                    <a:pt x="13380" y="3660"/>
                  </a:cubicBezTo>
                  <a:cubicBezTo>
                    <a:pt x="11393" y="2912"/>
                    <a:pt x="9426" y="1886"/>
                    <a:pt x="7353" y="1095"/>
                  </a:cubicBezTo>
                  <a:cubicBezTo>
                    <a:pt x="6306" y="689"/>
                    <a:pt x="5237" y="347"/>
                    <a:pt x="4125" y="133"/>
                  </a:cubicBezTo>
                  <a:cubicBezTo>
                    <a:pt x="3643" y="59"/>
                    <a:pt x="3144" y="1"/>
                    <a:pt x="26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1070450" y="3961088"/>
              <a:ext cx="776425" cy="590300"/>
            </a:xfrm>
            <a:custGeom>
              <a:avLst/>
              <a:gdLst/>
              <a:ahLst/>
              <a:cxnLst/>
              <a:rect l="l" t="t" r="r" b="b"/>
              <a:pathLst>
                <a:path w="31057" h="23612" extrusionOk="0">
                  <a:moveTo>
                    <a:pt x="30883" y="0"/>
                  </a:moveTo>
                  <a:cubicBezTo>
                    <a:pt x="30817" y="0"/>
                    <a:pt x="30747" y="33"/>
                    <a:pt x="30694" y="100"/>
                  </a:cubicBezTo>
                  <a:cubicBezTo>
                    <a:pt x="30202" y="741"/>
                    <a:pt x="29582" y="1276"/>
                    <a:pt x="28941" y="1661"/>
                  </a:cubicBezTo>
                  <a:cubicBezTo>
                    <a:pt x="28278" y="2067"/>
                    <a:pt x="27594" y="2387"/>
                    <a:pt x="26910" y="2665"/>
                  </a:cubicBezTo>
                  <a:cubicBezTo>
                    <a:pt x="26316" y="2899"/>
                    <a:pt x="25341" y="3286"/>
                    <a:pt x="24973" y="3286"/>
                  </a:cubicBezTo>
                  <a:cubicBezTo>
                    <a:pt x="24905" y="3286"/>
                    <a:pt x="24857" y="3272"/>
                    <a:pt x="24837" y="3242"/>
                  </a:cubicBezTo>
                  <a:cubicBezTo>
                    <a:pt x="24132" y="3563"/>
                    <a:pt x="23362" y="4290"/>
                    <a:pt x="22700" y="4867"/>
                  </a:cubicBezTo>
                  <a:cubicBezTo>
                    <a:pt x="21353" y="5999"/>
                    <a:pt x="20455" y="7624"/>
                    <a:pt x="19322" y="8671"/>
                  </a:cubicBezTo>
                  <a:cubicBezTo>
                    <a:pt x="19045" y="8949"/>
                    <a:pt x="18745" y="9163"/>
                    <a:pt x="18446" y="9355"/>
                  </a:cubicBezTo>
                  <a:cubicBezTo>
                    <a:pt x="18126" y="9526"/>
                    <a:pt x="17826" y="9654"/>
                    <a:pt x="17484" y="9783"/>
                  </a:cubicBezTo>
                  <a:cubicBezTo>
                    <a:pt x="16779" y="10018"/>
                    <a:pt x="16074" y="10253"/>
                    <a:pt x="15368" y="10488"/>
                  </a:cubicBezTo>
                  <a:cubicBezTo>
                    <a:pt x="13958" y="10980"/>
                    <a:pt x="12504" y="11493"/>
                    <a:pt x="11093" y="12283"/>
                  </a:cubicBezTo>
                  <a:cubicBezTo>
                    <a:pt x="10388" y="12690"/>
                    <a:pt x="9704" y="13160"/>
                    <a:pt x="9042" y="13694"/>
                  </a:cubicBezTo>
                  <a:cubicBezTo>
                    <a:pt x="8999" y="13726"/>
                    <a:pt x="8947" y="13738"/>
                    <a:pt x="8893" y="13738"/>
                  </a:cubicBezTo>
                  <a:cubicBezTo>
                    <a:pt x="8730" y="13738"/>
                    <a:pt x="8550" y="13630"/>
                    <a:pt x="8550" y="13630"/>
                  </a:cubicBezTo>
                  <a:cubicBezTo>
                    <a:pt x="8486" y="13715"/>
                    <a:pt x="7973" y="14485"/>
                    <a:pt x="7887" y="14549"/>
                  </a:cubicBezTo>
                  <a:cubicBezTo>
                    <a:pt x="7588" y="14870"/>
                    <a:pt x="7439" y="15212"/>
                    <a:pt x="7161" y="15532"/>
                  </a:cubicBezTo>
                  <a:cubicBezTo>
                    <a:pt x="6028" y="16857"/>
                    <a:pt x="5002" y="18247"/>
                    <a:pt x="3912" y="19508"/>
                  </a:cubicBezTo>
                  <a:cubicBezTo>
                    <a:pt x="3377" y="20149"/>
                    <a:pt x="2822" y="20748"/>
                    <a:pt x="2245" y="21282"/>
                  </a:cubicBezTo>
                  <a:cubicBezTo>
                    <a:pt x="1668" y="21816"/>
                    <a:pt x="1026" y="22522"/>
                    <a:pt x="385" y="22757"/>
                  </a:cubicBezTo>
                  <a:cubicBezTo>
                    <a:pt x="129" y="22864"/>
                    <a:pt x="0" y="22928"/>
                    <a:pt x="43" y="23227"/>
                  </a:cubicBezTo>
                  <a:cubicBezTo>
                    <a:pt x="58" y="23439"/>
                    <a:pt x="149" y="23522"/>
                    <a:pt x="291" y="23522"/>
                  </a:cubicBezTo>
                  <a:cubicBezTo>
                    <a:pt x="350" y="23522"/>
                    <a:pt x="417" y="23508"/>
                    <a:pt x="492" y="23483"/>
                  </a:cubicBezTo>
                  <a:lnTo>
                    <a:pt x="577" y="23612"/>
                  </a:lnTo>
                  <a:cubicBezTo>
                    <a:pt x="962" y="23462"/>
                    <a:pt x="1368" y="23248"/>
                    <a:pt x="1710" y="23013"/>
                  </a:cubicBezTo>
                  <a:cubicBezTo>
                    <a:pt x="2074" y="22778"/>
                    <a:pt x="2416" y="22500"/>
                    <a:pt x="2758" y="22201"/>
                  </a:cubicBezTo>
                  <a:cubicBezTo>
                    <a:pt x="3420" y="21624"/>
                    <a:pt x="3997" y="20983"/>
                    <a:pt x="4574" y="20320"/>
                  </a:cubicBezTo>
                  <a:cubicBezTo>
                    <a:pt x="5707" y="18995"/>
                    <a:pt x="6712" y="17584"/>
                    <a:pt x="7802" y="16323"/>
                  </a:cubicBezTo>
                  <a:cubicBezTo>
                    <a:pt x="8058" y="16002"/>
                    <a:pt x="8336" y="15703"/>
                    <a:pt x="8614" y="15425"/>
                  </a:cubicBezTo>
                  <a:lnTo>
                    <a:pt x="8828" y="15233"/>
                  </a:lnTo>
                  <a:lnTo>
                    <a:pt x="9042" y="15019"/>
                  </a:lnTo>
                  <a:cubicBezTo>
                    <a:pt x="9170" y="14891"/>
                    <a:pt x="9341" y="14763"/>
                    <a:pt x="9490" y="14635"/>
                  </a:cubicBezTo>
                  <a:cubicBezTo>
                    <a:pt x="10089" y="14122"/>
                    <a:pt x="10709" y="13694"/>
                    <a:pt x="11371" y="13288"/>
                  </a:cubicBezTo>
                  <a:cubicBezTo>
                    <a:pt x="12675" y="12519"/>
                    <a:pt x="14043" y="11984"/>
                    <a:pt x="15454" y="11471"/>
                  </a:cubicBezTo>
                  <a:cubicBezTo>
                    <a:pt x="16159" y="11215"/>
                    <a:pt x="16864" y="10958"/>
                    <a:pt x="17570" y="10702"/>
                  </a:cubicBezTo>
                  <a:cubicBezTo>
                    <a:pt x="17912" y="10573"/>
                    <a:pt x="18468" y="10595"/>
                    <a:pt x="18938" y="10403"/>
                  </a:cubicBezTo>
                  <a:cubicBezTo>
                    <a:pt x="19045" y="10082"/>
                    <a:pt x="19408" y="9654"/>
                    <a:pt x="19729" y="9334"/>
                  </a:cubicBezTo>
                  <a:cubicBezTo>
                    <a:pt x="20370" y="8714"/>
                    <a:pt x="20883" y="7987"/>
                    <a:pt x="21396" y="7303"/>
                  </a:cubicBezTo>
                  <a:cubicBezTo>
                    <a:pt x="21909" y="6641"/>
                    <a:pt x="22443" y="5978"/>
                    <a:pt x="23020" y="5465"/>
                  </a:cubicBezTo>
                  <a:cubicBezTo>
                    <a:pt x="23597" y="4952"/>
                    <a:pt x="24260" y="4567"/>
                    <a:pt x="24923" y="4225"/>
                  </a:cubicBezTo>
                  <a:cubicBezTo>
                    <a:pt x="25606" y="3883"/>
                    <a:pt x="26290" y="3606"/>
                    <a:pt x="26996" y="3285"/>
                  </a:cubicBezTo>
                  <a:cubicBezTo>
                    <a:pt x="27701" y="2964"/>
                    <a:pt x="28406" y="2622"/>
                    <a:pt x="29090" y="2173"/>
                  </a:cubicBezTo>
                  <a:cubicBezTo>
                    <a:pt x="29774" y="1703"/>
                    <a:pt x="30437" y="1126"/>
                    <a:pt x="30971" y="378"/>
                  </a:cubicBezTo>
                  <a:cubicBezTo>
                    <a:pt x="31057" y="271"/>
                    <a:pt x="31057" y="122"/>
                    <a:pt x="30993" y="36"/>
                  </a:cubicBezTo>
                  <a:cubicBezTo>
                    <a:pt x="30961" y="12"/>
                    <a:pt x="30923" y="0"/>
                    <a:pt x="308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70900" y="4078063"/>
              <a:ext cx="1226375" cy="463475"/>
            </a:xfrm>
            <a:custGeom>
              <a:avLst/>
              <a:gdLst/>
              <a:ahLst/>
              <a:cxnLst/>
              <a:rect l="l" t="t" r="r" b="b"/>
              <a:pathLst>
                <a:path w="49055" h="18539" extrusionOk="0">
                  <a:moveTo>
                    <a:pt x="48320" y="0"/>
                  </a:moveTo>
                  <a:cubicBezTo>
                    <a:pt x="47334" y="0"/>
                    <a:pt x="46358" y="248"/>
                    <a:pt x="45463" y="658"/>
                  </a:cubicBezTo>
                  <a:cubicBezTo>
                    <a:pt x="44437" y="1128"/>
                    <a:pt x="43475" y="1748"/>
                    <a:pt x="42535" y="2389"/>
                  </a:cubicBezTo>
                  <a:cubicBezTo>
                    <a:pt x="41616" y="3030"/>
                    <a:pt x="40718" y="3693"/>
                    <a:pt x="39778" y="4270"/>
                  </a:cubicBezTo>
                  <a:cubicBezTo>
                    <a:pt x="38859" y="4847"/>
                    <a:pt x="37918" y="5339"/>
                    <a:pt x="36935" y="5574"/>
                  </a:cubicBezTo>
                  <a:cubicBezTo>
                    <a:pt x="36237" y="5756"/>
                    <a:pt x="35517" y="5809"/>
                    <a:pt x="34776" y="5809"/>
                  </a:cubicBezTo>
                  <a:cubicBezTo>
                    <a:pt x="34473" y="5809"/>
                    <a:pt x="34167" y="5800"/>
                    <a:pt x="33857" y="5788"/>
                  </a:cubicBezTo>
                  <a:cubicBezTo>
                    <a:pt x="33333" y="5766"/>
                    <a:pt x="32794" y="5734"/>
                    <a:pt x="32241" y="5734"/>
                  </a:cubicBezTo>
                  <a:cubicBezTo>
                    <a:pt x="31688" y="5734"/>
                    <a:pt x="31121" y="5766"/>
                    <a:pt x="30544" y="5873"/>
                  </a:cubicBezTo>
                  <a:cubicBezTo>
                    <a:pt x="29988" y="5959"/>
                    <a:pt x="29411" y="6151"/>
                    <a:pt x="28877" y="6407"/>
                  </a:cubicBezTo>
                  <a:cubicBezTo>
                    <a:pt x="28343" y="6664"/>
                    <a:pt x="26547" y="8246"/>
                    <a:pt x="26098" y="8609"/>
                  </a:cubicBezTo>
                  <a:cubicBezTo>
                    <a:pt x="25738" y="8892"/>
                    <a:pt x="25577" y="8938"/>
                    <a:pt x="25456" y="8938"/>
                  </a:cubicBezTo>
                  <a:cubicBezTo>
                    <a:pt x="25399" y="8938"/>
                    <a:pt x="25350" y="8927"/>
                    <a:pt x="25294" y="8927"/>
                  </a:cubicBezTo>
                  <a:cubicBezTo>
                    <a:pt x="25172" y="8927"/>
                    <a:pt x="25012" y="8975"/>
                    <a:pt x="24645" y="9272"/>
                  </a:cubicBezTo>
                  <a:cubicBezTo>
                    <a:pt x="22892" y="10682"/>
                    <a:pt x="21204" y="12328"/>
                    <a:pt x="19323" y="13311"/>
                  </a:cubicBezTo>
                  <a:cubicBezTo>
                    <a:pt x="18382" y="13803"/>
                    <a:pt x="17399" y="14209"/>
                    <a:pt x="16416" y="14487"/>
                  </a:cubicBezTo>
                  <a:cubicBezTo>
                    <a:pt x="16159" y="14551"/>
                    <a:pt x="15903" y="14615"/>
                    <a:pt x="15668" y="14679"/>
                  </a:cubicBezTo>
                  <a:lnTo>
                    <a:pt x="15283" y="14743"/>
                  </a:lnTo>
                  <a:lnTo>
                    <a:pt x="14920" y="14829"/>
                  </a:lnTo>
                  <a:cubicBezTo>
                    <a:pt x="14428" y="14893"/>
                    <a:pt x="13915" y="14936"/>
                    <a:pt x="13381" y="14957"/>
                  </a:cubicBezTo>
                  <a:cubicBezTo>
                    <a:pt x="12830" y="14985"/>
                    <a:pt x="12275" y="14994"/>
                    <a:pt x="11716" y="14994"/>
                  </a:cubicBezTo>
                  <a:cubicBezTo>
                    <a:pt x="10806" y="14994"/>
                    <a:pt x="9883" y="14971"/>
                    <a:pt x="8949" y="14971"/>
                  </a:cubicBezTo>
                  <a:cubicBezTo>
                    <a:pt x="8295" y="14971"/>
                    <a:pt x="7635" y="14982"/>
                    <a:pt x="6969" y="15021"/>
                  </a:cubicBezTo>
                  <a:cubicBezTo>
                    <a:pt x="5878" y="15064"/>
                    <a:pt x="4767" y="15171"/>
                    <a:pt x="3656" y="15427"/>
                  </a:cubicBezTo>
                  <a:cubicBezTo>
                    <a:pt x="3121" y="15577"/>
                    <a:pt x="2566" y="15748"/>
                    <a:pt x="2010" y="16004"/>
                  </a:cubicBezTo>
                  <a:cubicBezTo>
                    <a:pt x="1475" y="16240"/>
                    <a:pt x="920" y="16560"/>
                    <a:pt x="428" y="16945"/>
                  </a:cubicBezTo>
                  <a:lnTo>
                    <a:pt x="428" y="16966"/>
                  </a:lnTo>
                  <a:cubicBezTo>
                    <a:pt x="86" y="17244"/>
                    <a:pt x="1" y="17778"/>
                    <a:pt x="236" y="18163"/>
                  </a:cubicBezTo>
                  <a:cubicBezTo>
                    <a:pt x="384" y="18406"/>
                    <a:pt x="618" y="18538"/>
                    <a:pt x="850" y="18538"/>
                  </a:cubicBezTo>
                  <a:cubicBezTo>
                    <a:pt x="986" y="18538"/>
                    <a:pt x="1122" y="18493"/>
                    <a:pt x="1240" y="18398"/>
                  </a:cubicBezTo>
                  <a:cubicBezTo>
                    <a:pt x="2031" y="17778"/>
                    <a:pt x="2972" y="17436"/>
                    <a:pt x="3955" y="17223"/>
                  </a:cubicBezTo>
                  <a:cubicBezTo>
                    <a:pt x="4959" y="17009"/>
                    <a:pt x="5985" y="16902"/>
                    <a:pt x="7033" y="16859"/>
                  </a:cubicBezTo>
                  <a:cubicBezTo>
                    <a:pt x="7655" y="16834"/>
                    <a:pt x="8281" y="16827"/>
                    <a:pt x="8911" y="16827"/>
                  </a:cubicBezTo>
                  <a:cubicBezTo>
                    <a:pt x="9580" y="16827"/>
                    <a:pt x="10253" y="16835"/>
                    <a:pt x="10931" y="16835"/>
                  </a:cubicBezTo>
                  <a:cubicBezTo>
                    <a:pt x="11768" y="16835"/>
                    <a:pt x="12612" y="16824"/>
                    <a:pt x="13466" y="16774"/>
                  </a:cubicBezTo>
                  <a:cubicBezTo>
                    <a:pt x="13479" y="16773"/>
                    <a:pt x="13493" y="16773"/>
                    <a:pt x="13506" y="16773"/>
                  </a:cubicBezTo>
                  <a:cubicBezTo>
                    <a:pt x="13985" y="16773"/>
                    <a:pt x="14575" y="17106"/>
                    <a:pt x="15085" y="17106"/>
                  </a:cubicBezTo>
                  <a:cubicBezTo>
                    <a:pt x="15138" y="17106"/>
                    <a:pt x="15190" y="17102"/>
                    <a:pt x="15240" y="17094"/>
                  </a:cubicBezTo>
                  <a:cubicBezTo>
                    <a:pt x="15390" y="17073"/>
                    <a:pt x="15411" y="16560"/>
                    <a:pt x="15540" y="16517"/>
                  </a:cubicBezTo>
                  <a:lnTo>
                    <a:pt x="15753" y="16475"/>
                  </a:lnTo>
                  <a:lnTo>
                    <a:pt x="15967" y="16432"/>
                  </a:lnTo>
                  <a:cubicBezTo>
                    <a:pt x="16245" y="16368"/>
                    <a:pt x="16501" y="16282"/>
                    <a:pt x="16779" y="16197"/>
                  </a:cubicBezTo>
                  <a:cubicBezTo>
                    <a:pt x="17869" y="15876"/>
                    <a:pt x="18917" y="15406"/>
                    <a:pt x="19921" y="14850"/>
                  </a:cubicBezTo>
                  <a:cubicBezTo>
                    <a:pt x="21930" y="13739"/>
                    <a:pt x="23726" y="12264"/>
                    <a:pt x="25457" y="10789"/>
                  </a:cubicBezTo>
                  <a:cubicBezTo>
                    <a:pt x="26333" y="10041"/>
                    <a:pt x="27188" y="9293"/>
                    <a:pt x="28065" y="8588"/>
                  </a:cubicBezTo>
                  <a:cubicBezTo>
                    <a:pt x="28492" y="8224"/>
                    <a:pt x="28813" y="7925"/>
                    <a:pt x="29732" y="7925"/>
                  </a:cubicBezTo>
                  <a:cubicBezTo>
                    <a:pt x="29794" y="7937"/>
                    <a:pt x="29848" y="7943"/>
                    <a:pt x="29895" y="7943"/>
                  </a:cubicBezTo>
                  <a:cubicBezTo>
                    <a:pt x="30442" y="7943"/>
                    <a:pt x="30135" y="7211"/>
                    <a:pt x="30587" y="7113"/>
                  </a:cubicBezTo>
                  <a:cubicBezTo>
                    <a:pt x="31119" y="7003"/>
                    <a:pt x="31679" y="6971"/>
                    <a:pt x="32257" y="6971"/>
                  </a:cubicBezTo>
                  <a:cubicBezTo>
                    <a:pt x="33045" y="6971"/>
                    <a:pt x="33866" y="7030"/>
                    <a:pt x="34697" y="7030"/>
                  </a:cubicBezTo>
                  <a:cubicBezTo>
                    <a:pt x="35513" y="7030"/>
                    <a:pt x="36338" y="6973"/>
                    <a:pt x="37149" y="6749"/>
                  </a:cubicBezTo>
                  <a:cubicBezTo>
                    <a:pt x="38260" y="6429"/>
                    <a:pt x="39457" y="6301"/>
                    <a:pt x="40398" y="5681"/>
                  </a:cubicBezTo>
                  <a:cubicBezTo>
                    <a:pt x="40601" y="5740"/>
                    <a:pt x="40763" y="5766"/>
                    <a:pt x="40890" y="5766"/>
                  </a:cubicBezTo>
                  <a:cubicBezTo>
                    <a:pt x="41364" y="5766"/>
                    <a:pt x="41363" y="5401"/>
                    <a:pt x="41295" y="4997"/>
                  </a:cubicBezTo>
                  <a:cubicBezTo>
                    <a:pt x="41231" y="4527"/>
                    <a:pt x="42450" y="3607"/>
                    <a:pt x="42984" y="3223"/>
                  </a:cubicBezTo>
                  <a:cubicBezTo>
                    <a:pt x="43882" y="2560"/>
                    <a:pt x="44779" y="1919"/>
                    <a:pt x="45741" y="1449"/>
                  </a:cubicBezTo>
                  <a:cubicBezTo>
                    <a:pt x="46622" y="1028"/>
                    <a:pt x="47577" y="739"/>
                    <a:pt x="48520" y="739"/>
                  </a:cubicBezTo>
                  <a:cubicBezTo>
                    <a:pt x="48584" y="739"/>
                    <a:pt x="48648" y="741"/>
                    <a:pt x="48712" y="743"/>
                  </a:cubicBezTo>
                  <a:cubicBezTo>
                    <a:pt x="48883" y="743"/>
                    <a:pt x="49033" y="594"/>
                    <a:pt x="49033" y="380"/>
                  </a:cubicBezTo>
                  <a:cubicBezTo>
                    <a:pt x="49054" y="188"/>
                    <a:pt x="48905" y="17"/>
                    <a:pt x="48755" y="17"/>
                  </a:cubicBezTo>
                  <a:cubicBezTo>
                    <a:pt x="48610" y="6"/>
                    <a:pt x="48465" y="0"/>
                    <a:pt x="48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1049600" y="4308338"/>
              <a:ext cx="192400" cy="200975"/>
            </a:xfrm>
            <a:custGeom>
              <a:avLst/>
              <a:gdLst/>
              <a:ahLst/>
              <a:cxnLst/>
              <a:rect l="l" t="t" r="r" b="b"/>
              <a:pathLst>
                <a:path w="7696" h="8039" extrusionOk="0">
                  <a:moveTo>
                    <a:pt x="3941" y="1"/>
                  </a:moveTo>
                  <a:cubicBezTo>
                    <a:pt x="2819" y="1"/>
                    <a:pt x="1711" y="663"/>
                    <a:pt x="1048" y="1877"/>
                  </a:cubicBezTo>
                  <a:cubicBezTo>
                    <a:pt x="1" y="3758"/>
                    <a:pt x="428" y="6238"/>
                    <a:pt x="1967" y="7413"/>
                  </a:cubicBezTo>
                  <a:cubicBezTo>
                    <a:pt x="2519" y="7837"/>
                    <a:pt x="3139" y="8038"/>
                    <a:pt x="3754" y="8038"/>
                  </a:cubicBezTo>
                  <a:cubicBezTo>
                    <a:pt x="4876" y="8038"/>
                    <a:pt x="5985" y="7367"/>
                    <a:pt x="6648" y="6152"/>
                  </a:cubicBezTo>
                  <a:cubicBezTo>
                    <a:pt x="7695" y="4271"/>
                    <a:pt x="7268" y="1792"/>
                    <a:pt x="5729" y="616"/>
                  </a:cubicBezTo>
                  <a:cubicBezTo>
                    <a:pt x="5176" y="200"/>
                    <a:pt x="4557" y="1"/>
                    <a:pt x="39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1157550" y="4367038"/>
              <a:ext cx="195600" cy="214000"/>
            </a:xfrm>
            <a:custGeom>
              <a:avLst/>
              <a:gdLst/>
              <a:ahLst/>
              <a:cxnLst/>
              <a:rect l="l" t="t" r="r" b="b"/>
              <a:pathLst>
                <a:path w="7824" h="8560" extrusionOk="0">
                  <a:moveTo>
                    <a:pt x="4467" y="1"/>
                  </a:moveTo>
                  <a:cubicBezTo>
                    <a:pt x="3244" y="1"/>
                    <a:pt x="2229" y="863"/>
                    <a:pt x="1304" y="1453"/>
                  </a:cubicBezTo>
                  <a:cubicBezTo>
                    <a:pt x="1219" y="1517"/>
                    <a:pt x="684" y="1923"/>
                    <a:pt x="620" y="1987"/>
                  </a:cubicBezTo>
                  <a:cubicBezTo>
                    <a:pt x="22" y="2394"/>
                    <a:pt x="0" y="2094"/>
                    <a:pt x="770" y="3783"/>
                  </a:cubicBezTo>
                  <a:cubicBezTo>
                    <a:pt x="962" y="4659"/>
                    <a:pt x="1432" y="5557"/>
                    <a:pt x="1732" y="6390"/>
                  </a:cubicBezTo>
                  <a:cubicBezTo>
                    <a:pt x="2074" y="7310"/>
                    <a:pt x="2651" y="8058"/>
                    <a:pt x="3506" y="8400"/>
                  </a:cubicBezTo>
                  <a:cubicBezTo>
                    <a:pt x="3777" y="8511"/>
                    <a:pt x="4035" y="8560"/>
                    <a:pt x="4281" y="8560"/>
                  </a:cubicBezTo>
                  <a:cubicBezTo>
                    <a:pt x="5312" y="8560"/>
                    <a:pt x="6108" y="7689"/>
                    <a:pt x="6626" y="6861"/>
                  </a:cubicBezTo>
                  <a:cubicBezTo>
                    <a:pt x="7374" y="5664"/>
                    <a:pt x="7823" y="4339"/>
                    <a:pt x="7353" y="2671"/>
                  </a:cubicBezTo>
                  <a:cubicBezTo>
                    <a:pt x="6968" y="1239"/>
                    <a:pt x="6156" y="192"/>
                    <a:pt x="4788" y="21"/>
                  </a:cubicBezTo>
                  <a:cubicBezTo>
                    <a:pt x="4679" y="7"/>
                    <a:pt x="4572" y="1"/>
                    <a:pt x="4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1033575" y="4434788"/>
              <a:ext cx="189725" cy="251800"/>
            </a:xfrm>
            <a:custGeom>
              <a:avLst/>
              <a:gdLst/>
              <a:ahLst/>
              <a:cxnLst/>
              <a:rect l="l" t="t" r="r" b="b"/>
              <a:pathLst>
                <a:path w="7589" h="10072" extrusionOk="0">
                  <a:moveTo>
                    <a:pt x="4910" y="1"/>
                  </a:moveTo>
                  <a:cubicBezTo>
                    <a:pt x="4905" y="1"/>
                    <a:pt x="4900" y="2"/>
                    <a:pt x="4895" y="4"/>
                  </a:cubicBezTo>
                  <a:cubicBezTo>
                    <a:pt x="4254" y="325"/>
                    <a:pt x="3527" y="1906"/>
                    <a:pt x="3036" y="2590"/>
                  </a:cubicBezTo>
                  <a:cubicBezTo>
                    <a:pt x="1967" y="4151"/>
                    <a:pt x="1" y="6737"/>
                    <a:pt x="1646" y="8703"/>
                  </a:cubicBezTo>
                  <a:cubicBezTo>
                    <a:pt x="2362" y="9538"/>
                    <a:pt x="3223" y="10071"/>
                    <a:pt x="4142" y="10071"/>
                  </a:cubicBezTo>
                  <a:cubicBezTo>
                    <a:pt x="4541" y="10071"/>
                    <a:pt x="4951" y="9971"/>
                    <a:pt x="5365" y="9751"/>
                  </a:cubicBezTo>
                  <a:cubicBezTo>
                    <a:pt x="6605" y="9088"/>
                    <a:pt x="7588" y="7528"/>
                    <a:pt x="7204" y="5861"/>
                  </a:cubicBezTo>
                  <a:cubicBezTo>
                    <a:pt x="6990" y="4899"/>
                    <a:pt x="6498" y="4172"/>
                    <a:pt x="6178" y="3232"/>
                  </a:cubicBezTo>
                  <a:cubicBezTo>
                    <a:pt x="5864" y="2312"/>
                    <a:pt x="5141" y="1"/>
                    <a:pt x="49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925775" y="4372163"/>
              <a:ext cx="212550" cy="172475"/>
            </a:xfrm>
            <a:custGeom>
              <a:avLst/>
              <a:gdLst/>
              <a:ahLst/>
              <a:cxnLst/>
              <a:rect l="l" t="t" r="r" b="b"/>
              <a:pathLst>
                <a:path w="8502" h="6899" extrusionOk="0">
                  <a:moveTo>
                    <a:pt x="3410" y="1"/>
                  </a:moveTo>
                  <a:cubicBezTo>
                    <a:pt x="1820" y="1"/>
                    <a:pt x="1" y="1279"/>
                    <a:pt x="316" y="3279"/>
                  </a:cubicBezTo>
                  <a:cubicBezTo>
                    <a:pt x="401" y="3770"/>
                    <a:pt x="529" y="4069"/>
                    <a:pt x="487" y="4561"/>
                  </a:cubicBezTo>
                  <a:cubicBezTo>
                    <a:pt x="444" y="5117"/>
                    <a:pt x="294" y="5544"/>
                    <a:pt x="572" y="6057"/>
                  </a:cubicBezTo>
                  <a:cubicBezTo>
                    <a:pt x="857" y="6563"/>
                    <a:pt x="1292" y="6658"/>
                    <a:pt x="1760" y="6658"/>
                  </a:cubicBezTo>
                  <a:cubicBezTo>
                    <a:pt x="2043" y="6658"/>
                    <a:pt x="2339" y="6623"/>
                    <a:pt x="2620" y="6623"/>
                  </a:cubicBezTo>
                  <a:cubicBezTo>
                    <a:pt x="2816" y="6623"/>
                    <a:pt x="3006" y="6640"/>
                    <a:pt x="3180" y="6698"/>
                  </a:cubicBezTo>
                  <a:cubicBezTo>
                    <a:pt x="3569" y="6830"/>
                    <a:pt x="3946" y="6898"/>
                    <a:pt x="4311" y="6898"/>
                  </a:cubicBezTo>
                  <a:cubicBezTo>
                    <a:pt x="5247" y="6898"/>
                    <a:pt x="6096" y="6449"/>
                    <a:pt x="6835" y="5480"/>
                  </a:cubicBezTo>
                  <a:cubicBezTo>
                    <a:pt x="7177" y="5010"/>
                    <a:pt x="7433" y="4454"/>
                    <a:pt x="7732" y="3920"/>
                  </a:cubicBezTo>
                  <a:cubicBezTo>
                    <a:pt x="7903" y="3578"/>
                    <a:pt x="8502" y="2915"/>
                    <a:pt x="8502" y="2509"/>
                  </a:cubicBezTo>
                  <a:cubicBezTo>
                    <a:pt x="8480" y="1718"/>
                    <a:pt x="7091" y="1483"/>
                    <a:pt x="6642" y="1227"/>
                  </a:cubicBezTo>
                  <a:cubicBezTo>
                    <a:pt x="5809" y="778"/>
                    <a:pt x="4996" y="350"/>
                    <a:pt x="4120" y="94"/>
                  </a:cubicBezTo>
                  <a:cubicBezTo>
                    <a:pt x="3895" y="31"/>
                    <a:pt x="3655" y="1"/>
                    <a:pt x="3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1143650" y="4224238"/>
              <a:ext cx="171550" cy="196775"/>
            </a:xfrm>
            <a:custGeom>
              <a:avLst/>
              <a:gdLst/>
              <a:ahLst/>
              <a:cxnLst/>
              <a:rect l="l" t="t" r="r" b="b"/>
              <a:pathLst>
                <a:path w="6862" h="7871" extrusionOk="0">
                  <a:moveTo>
                    <a:pt x="4306" y="0"/>
                  </a:moveTo>
                  <a:cubicBezTo>
                    <a:pt x="4243" y="0"/>
                    <a:pt x="4183" y="2"/>
                    <a:pt x="4126" y="5"/>
                  </a:cubicBezTo>
                  <a:cubicBezTo>
                    <a:pt x="3442" y="47"/>
                    <a:pt x="2694" y="26"/>
                    <a:pt x="2159" y="560"/>
                  </a:cubicBezTo>
                  <a:cubicBezTo>
                    <a:pt x="1540" y="1159"/>
                    <a:pt x="1262" y="2099"/>
                    <a:pt x="1027" y="2954"/>
                  </a:cubicBezTo>
                  <a:cubicBezTo>
                    <a:pt x="642" y="4237"/>
                    <a:pt x="1" y="6353"/>
                    <a:pt x="749" y="7593"/>
                  </a:cubicBezTo>
                  <a:cubicBezTo>
                    <a:pt x="904" y="7789"/>
                    <a:pt x="1004" y="7871"/>
                    <a:pt x="1093" y="7871"/>
                  </a:cubicBezTo>
                  <a:cubicBezTo>
                    <a:pt x="1187" y="7871"/>
                    <a:pt x="1269" y="7779"/>
                    <a:pt x="1390" y="7635"/>
                  </a:cubicBezTo>
                  <a:cubicBezTo>
                    <a:pt x="1753" y="7251"/>
                    <a:pt x="2288" y="6973"/>
                    <a:pt x="2715" y="6716"/>
                  </a:cubicBezTo>
                  <a:cubicBezTo>
                    <a:pt x="3955" y="6011"/>
                    <a:pt x="5344" y="5519"/>
                    <a:pt x="6242" y="4215"/>
                  </a:cubicBezTo>
                  <a:cubicBezTo>
                    <a:pt x="6798" y="3382"/>
                    <a:pt x="6862" y="2335"/>
                    <a:pt x="6242" y="1565"/>
                  </a:cubicBezTo>
                  <a:cubicBezTo>
                    <a:pt x="5943" y="1223"/>
                    <a:pt x="5793" y="667"/>
                    <a:pt x="5494" y="368"/>
                  </a:cubicBezTo>
                  <a:cubicBezTo>
                    <a:pt x="5197" y="72"/>
                    <a:pt x="4709" y="0"/>
                    <a:pt x="4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990300" y="4196313"/>
              <a:ext cx="170475" cy="217300"/>
            </a:xfrm>
            <a:custGeom>
              <a:avLst/>
              <a:gdLst/>
              <a:ahLst/>
              <a:cxnLst/>
              <a:rect l="l" t="t" r="r" b="b"/>
              <a:pathLst>
                <a:path w="6819" h="8692" extrusionOk="0">
                  <a:moveTo>
                    <a:pt x="2292" y="0"/>
                  </a:moveTo>
                  <a:cubicBezTo>
                    <a:pt x="1590" y="0"/>
                    <a:pt x="955" y="363"/>
                    <a:pt x="577" y="1164"/>
                  </a:cubicBezTo>
                  <a:cubicBezTo>
                    <a:pt x="321" y="1699"/>
                    <a:pt x="364" y="2041"/>
                    <a:pt x="321" y="2639"/>
                  </a:cubicBezTo>
                  <a:cubicBezTo>
                    <a:pt x="257" y="3195"/>
                    <a:pt x="0" y="3644"/>
                    <a:pt x="86" y="4221"/>
                  </a:cubicBezTo>
                  <a:cubicBezTo>
                    <a:pt x="299" y="5332"/>
                    <a:pt x="1539" y="6658"/>
                    <a:pt x="2351" y="7171"/>
                  </a:cubicBezTo>
                  <a:cubicBezTo>
                    <a:pt x="3164" y="7641"/>
                    <a:pt x="5151" y="8474"/>
                    <a:pt x="6028" y="8688"/>
                  </a:cubicBezTo>
                  <a:cubicBezTo>
                    <a:pt x="6037" y="8690"/>
                    <a:pt x="6046" y="8691"/>
                    <a:pt x="6055" y="8691"/>
                  </a:cubicBezTo>
                  <a:cubicBezTo>
                    <a:pt x="6538" y="8691"/>
                    <a:pt x="6480" y="5861"/>
                    <a:pt x="6690" y="3216"/>
                  </a:cubicBezTo>
                  <a:cubicBezTo>
                    <a:pt x="6819" y="1656"/>
                    <a:pt x="3912" y="459"/>
                    <a:pt x="3185" y="181"/>
                  </a:cubicBezTo>
                  <a:cubicBezTo>
                    <a:pt x="2885" y="62"/>
                    <a:pt x="2583" y="0"/>
                    <a:pt x="2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1092350" y="4435413"/>
              <a:ext cx="58800" cy="26750"/>
            </a:xfrm>
            <a:custGeom>
              <a:avLst/>
              <a:gdLst/>
              <a:ahLst/>
              <a:cxnLst/>
              <a:rect l="l" t="t" r="r" b="b"/>
              <a:pathLst>
                <a:path w="2352" h="1070" extrusionOk="0">
                  <a:moveTo>
                    <a:pt x="2352" y="0"/>
                  </a:moveTo>
                  <a:cubicBezTo>
                    <a:pt x="2138" y="107"/>
                    <a:pt x="1967" y="193"/>
                    <a:pt x="1775" y="278"/>
                  </a:cubicBezTo>
                  <a:cubicBezTo>
                    <a:pt x="1582" y="364"/>
                    <a:pt x="1390" y="492"/>
                    <a:pt x="1198" y="578"/>
                  </a:cubicBezTo>
                  <a:cubicBezTo>
                    <a:pt x="813" y="749"/>
                    <a:pt x="407" y="898"/>
                    <a:pt x="1" y="1048"/>
                  </a:cubicBezTo>
                  <a:lnTo>
                    <a:pt x="22" y="1069"/>
                  </a:lnTo>
                  <a:cubicBezTo>
                    <a:pt x="428" y="984"/>
                    <a:pt x="834" y="898"/>
                    <a:pt x="1262" y="749"/>
                  </a:cubicBezTo>
                  <a:cubicBezTo>
                    <a:pt x="1454" y="684"/>
                    <a:pt x="1668" y="620"/>
                    <a:pt x="1860" y="492"/>
                  </a:cubicBezTo>
                  <a:cubicBezTo>
                    <a:pt x="2053" y="385"/>
                    <a:pt x="2224" y="214"/>
                    <a:pt x="2352" y="22"/>
                  </a:cubicBezTo>
                  <a:lnTo>
                    <a:pt x="235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1089150" y="4431138"/>
              <a:ext cx="59875" cy="9650"/>
            </a:xfrm>
            <a:custGeom>
              <a:avLst/>
              <a:gdLst/>
              <a:ahLst/>
              <a:cxnLst/>
              <a:rect l="l" t="t" r="r" b="b"/>
              <a:pathLst>
                <a:path w="2395" h="386" extrusionOk="0">
                  <a:moveTo>
                    <a:pt x="2394" y="0"/>
                  </a:moveTo>
                  <a:cubicBezTo>
                    <a:pt x="2181" y="65"/>
                    <a:pt x="1988" y="107"/>
                    <a:pt x="1796" y="107"/>
                  </a:cubicBezTo>
                  <a:cubicBezTo>
                    <a:pt x="1603" y="129"/>
                    <a:pt x="1411" y="171"/>
                    <a:pt x="1219" y="193"/>
                  </a:cubicBezTo>
                  <a:cubicBezTo>
                    <a:pt x="1083" y="193"/>
                    <a:pt x="948" y="190"/>
                    <a:pt x="813" y="190"/>
                  </a:cubicBezTo>
                  <a:cubicBezTo>
                    <a:pt x="542" y="190"/>
                    <a:pt x="271" y="200"/>
                    <a:pt x="0" y="257"/>
                  </a:cubicBezTo>
                  <a:lnTo>
                    <a:pt x="0" y="278"/>
                  </a:lnTo>
                  <a:cubicBezTo>
                    <a:pt x="407" y="278"/>
                    <a:pt x="813" y="342"/>
                    <a:pt x="1219" y="364"/>
                  </a:cubicBezTo>
                  <a:cubicBezTo>
                    <a:pt x="1315" y="375"/>
                    <a:pt x="1416" y="385"/>
                    <a:pt x="1521" y="385"/>
                  </a:cubicBezTo>
                  <a:cubicBezTo>
                    <a:pt x="1625" y="385"/>
                    <a:pt x="1732" y="375"/>
                    <a:pt x="1839" y="342"/>
                  </a:cubicBezTo>
                  <a:cubicBezTo>
                    <a:pt x="2031" y="300"/>
                    <a:pt x="2245" y="193"/>
                    <a:pt x="2394" y="22"/>
                  </a:cubicBezTo>
                  <a:lnTo>
                    <a:pt x="239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1088625" y="4413513"/>
              <a:ext cx="62000" cy="21400"/>
            </a:xfrm>
            <a:custGeom>
              <a:avLst/>
              <a:gdLst/>
              <a:ahLst/>
              <a:cxnLst/>
              <a:rect l="l" t="t" r="r" b="b"/>
              <a:pathLst>
                <a:path w="2480" h="856" extrusionOk="0">
                  <a:moveTo>
                    <a:pt x="0" y="0"/>
                  </a:moveTo>
                  <a:lnTo>
                    <a:pt x="0" y="22"/>
                  </a:lnTo>
                  <a:cubicBezTo>
                    <a:pt x="385" y="257"/>
                    <a:pt x="748" y="513"/>
                    <a:pt x="1176" y="663"/>
                  </a:cubicBezTo>
                  <a:cubicBezTo>
                    <a:pt x="1389" y="748"/>
                    <a:pt x="1603" y="834"/>
                    <a:pt x="1817" y="855"/>
                  </a:cubicBezTo>
                  <a:cubicBezTo>
                    <a:pt x="2052" y="855"/>
                    <a:pt x="2287" y="812"/>
                    <a:pt x="2479" y="705"/>
                  </a:cubicBezTo>
                  <a:lnTo>
                    <a:pt x="2479" y="684"/>
                  </a:lnTo>
                  <a:cubicBezTo>
                    <a:pt x="2266" y="663"/>
                    <a:pt x="2052" y="641"/>
                    <a:pt x="1838" y="620"/>
                  </a:cubicBezTo>
                  <a:cubicBezTo>
                    <a:pt x="1646" y="577"/>
                    <a:pt x="1432" y="556"/>
                    <a:pt x="1218" y="492"/>
                  </a:cubicBezTo>
                  <a:cubicBezTo>
                    <a:pt x="812" y="364"/>
                    <a:pt x="406" y="17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1098775" y="4360613"/>
              <a:ext cx="52925" cy="66275"/>
            </a:xfrm>
            <a:custGeom>
              <a:avLst/>
              <a:gdLst/>
              <a:ahLst/>
              <a:cxnLst/>
              <a:rect l="l" t="t" r="r" b="b"/>
              <a:pathLst>
                <a:path w="2117" h="2651" extrusionOk="0">
                  <a:moveTo>
                    <a:pt x="0" y="0"/>
                  </a:moveTo>
                  <a:cubicBezTo>
                    <a:pt x="428" y="342"/>
                    <a:pt x="770" y="791"/>
                    <a:pt x="1069" y="1283"/>
                  </a:cubicBezTo>
                  <a:cubicBezTo>
                    <a:pt x="1218" y="1518"/>
                    <a:pt x="1368" y="1774"/>
                    <a:pt x="1518" y="2009"/>
                  </a:cubicBezTo>
                  <a:cubicBezTo>
                    <a:pt x="1689" y="2244"/>
                    <a:pt x="1860" y="2480"/>
                    <a:pt x="2095" y="2651"/>
                  </a:cubicBezTo>
                  <a:lnTo>
                    <a:pt x="2116" y="2629"/>
                  </a:lnTo>
                  <a:cubicBezTo>
                    <a:pt x="1967" y="2373"/>
                    <a:pt x="1838" y="2116"/>
                    <a:pt x="1689" y="1860"/>
                  </a:cubicBezTo>
                  <a:cubicBezTo>
                    <a:pt x="1539" y="1625"/>
                    <a:pt x="1368" y="1389"/>
                    <a:pt x="1197" y="1154"/>
                  </a:cubicBezTo>
                  <a:cubicBezTo>
                    <a:pt x="855" y="705"/>
                    <a:pt x="470" y="25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1121200" y="4342438"/>
              <a:ext cx="35825" cy="80700"/>
            </a:xfrm>
            <a:custGeom>
              <a:avLst/>
              <a:gdLst/>
              <a:ahLst/>
              <a:cxnLst/>
              <a:rect l="l" t="t" r="r" b="b"/>
              <a:pathLst>
                <a:path w="1433" h="3228" extrusionOk="0">
                  <a:moveTo>
                    <a:pt x="22" y="0"/>
                  </a:moveTo>
                  <a:lnTo>
                    <a:pt x="1" y="22"/>
                  </a:lnTo>
                  <a:cubicBezTo>
                    <a:pt x="236" y="171"/>
                    <a:pt x="407" y="407"/>
                    <a:pt x="535" y="684"/>
                  </a:cubicBezTo>
                  <a:cubicBezTo>
                    <a:pt x="642" y="941"/>
                    <a:pt x="728" y="1240"/>
                    <a:pt x="813" y="1539"/>
                  </a:cubicBezTo>
                  <a:cubicBezTo>
                    <a:pt x="877" y="1839"/>
                    <a:pt x="941" y="2116"/>
                    <a:pt x="1027" y="2416"/>
                  </a:cubicBezTo>
                  <a:cubicBezTo>
                    <a:pt x="1070" y="2565"/>
                    <a:pt x="1134" y="2715"/>
                    <a:pt x="1198" y="2865"/>
                  </a:cubicBezTo>
                  <a:cubicBezTo>
                    <a:pt x="1219" y="2929"/>
                    <a:pt x="1262" y="2993"/>
                    <a:pt x="1283" y="3057"/>
                  </a:cubicBezTo>
                  <a:cubicBezTo>
                    <a:pt x="1326" y="3121"/>
                    <a:pt x="1347" y="3207"/>
                    <a:pt x="1433" y="3228"/>
                  </a:cubicBezTo>
                  <a:lnTo>
                    <a:pt x="1433" y="3207"/>
                  </a:lnTo>
                  <a:cubicBezTo>
                    <a:pt x="1412" y="3164"/>
                    <a:pt x="1390" y="3078"/>
                    <a:pt x="1369" y="3014"/>
                  </a:cubicBezTo>
                  <a:cubicBezTo>
                    <a:pt x="1347" y="2950"/>
                    <a:pt x="1347" y="2865"/>
                    <a:pt x="1326" y="2800"/>
                  </a:cubicBezTo>
                  <a:lnTo>
                    <a:pt x="1219" y="2352"/>
                  </a:lnTo>
                  <a:cubicBezTo>
                    <a:pt x="1155" y="2052"/>
                    <a:pt x="1048" y="1753"/>
                    <a:pt x="963" y="1475"/>
                  </a:cubicBezTo>
                  <a:cubicBezTo>
                    <a:pt x="856" y="1176"/>
                    <a:pt x="770" y="877"/>
                    <a:pt x="621" y="620"/>
                  </a:cubicBezTo>
                  <a:cubicBezTo>
                    <a:pt x="471" y="342"/>
                    <a:pt x="257" y="129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1147925" y="4341363"/>
              <a:ext cx="15525" cy="82850"/>
            </a:xfrm>
            <a:custGeom>
              <a:avLst/>
              <a:gdLst/>
              <a:ahLst/>
              <a:cxnLst/>
              <a:rect l="l" t="t" r="r" b="b"/>
              <a:pathLst>
                <a:path w="621" h="3314" extrusionOk="0">
                  <a:moveTo>
                    <a:pt x="1" y="1"/>
                  </a:moveTo>
                  <a:lnTo>
                    <a:pt x="1" y="22"/>
                  </a:lnTo>
                  <a:cubicBezTo>
                    <a:pt x="193" y="193"/>
                    <a:pt x="300" y="471"/>
                    <a:pt x="343" y="749"/>
                  </a:cubicBezTo>
                  <a:cubicBezTo>
                    <a:pt x="407" y="1027"/>
                    <a:pt x="428" y="1304"/>
                    <a:pt x="428" y="1582"/>
                  </a:cubicBezTo>
                  <a:cubicBezTo>
                    <a:pt x="428" y="1882"/>
                    <a:pt x="385" y="2159"/>
                    <a:pt x="385" y="2437"/>
                  </a:cubicBezTo>
                  <a:cubicBezTo>
                    <a:pt x="385" y="2737"/>
                    <a:pt x="364" y="3014"/>
                    <a:pt x="407" y="3314"/>
                  </a:cubicBezTo>
                  <a:lnTo>
                    <a:pt x="428" y="3314"/>
                  </a:lnTo>
                  <a:cubicBezTo>
                    <a:pt x="514" y="3036"/>
                    <a:pt x="556" y="2758"/>
                    <a:pt x="578" y="2459"/>
                  </a:cubicBezTo>
                  <a:cubicBezTo>
                    <a:pt x="620" y="2181"/>
                    <a:pt x="599" y="1882"/>
                    <a:pt x="578" y="1582"/>
                  </a:cubicBezTo>
                  <a:cubicBezTo>
                    <a:pt x="556" y="1283"/>
                    <a:pt x="514" y="984"/>
                    <a:pt x="449" y="706"/>
                  </a:cubicBezTo>
                  <a:cubicBezTo>
                    <a:pt x="364" y="428"/>
                    <a:pt x="214" y="15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1124950" y="4432213"/>
              <a:ext cx="35825" cy="57725"/>
            </a:xfrm>
            <a:custGeom>
              <a:avLst/>
              <a:gdLst/>
              <a:ahLst/>
              <a:cxnLst/>
              <a:rect l="l" t="t" r="r" b="b"/>
              <a:pathLst>
                <a:path w="1433" h="2309" extrusionOk="0">
                  <a:moveTo>
                    <a:pt x="1368" y="0"/>
                  </a:moveTo>
                  <a:cubicBezTo>
                    <a:pt x="1304" y="235"/>
                    <a:pt x="1197" y="428"/>
                    <a:pt x="1112" y="641"/>
                  </a:cubicBezTo>
                  <a:cubicBezTo>
                    <a:pt x="1005" y="834"/>
                    <a:pt x="941" y="1048"/>
                    <a:pt x="813" y="1240"/>
                  </a:cubicBezTo>
                  <a:cubicBezTo>
                    <a:pt x="706" y="1454"/>
                    <a:pt x="599" y="1625"/>
                    <a:pt x="449" y="1817"/>
                  </a:cubicBezTo>
                  <a:cubicBezTo>
                    <a:pt x="321" y="1988"/>
                    <a:pt x="171" y="2159"/>
                    <a:pt x="0" y="2287"/>
                  </a:cubicBezTo>
                  <a:lnTo>
                    <a:pt x="22" y="2309"/>
                  </a:lnTo>
                  <a:cubicBezTo>
                    <a:pt x="385" y="2074"/>
                    <a:pt x="684" y="1732"/>
                    <a:pt x="941" y="1368"/>
                  </a:cubicBezTo>
                  <a:cubicBezTo>
                    <a:pt x="1091" y="1176"/>
                    <a:pt x="1219" y="983"/>
                    <a:pt x="1304" y="748"/>
                  </a:cubicBezTo>
                  <a:cubicBezTo>
                    <a:pt x="1368" y="513"/>
                    <a:pt x="1433" y="257"/>
                    <a:pt x="13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1127625" y="4424188"/>
              <a:ext cx="31550" cy="48650"/>
            </a:xfrm>
            <a:custGeom>
              <a:avLst/>
              <a:gdLst/>
              <a:ahLst/>
              <a:cxnLst/>
              <a:rect l="l" t="t" r="r" b="b"/>
              <a:pathLst>
                <a:path w="1262" h="1946" extrusionOk="0">
                  <a:moveTo>
                    <a:pt x="1219" y="1"/>
                  </a:moveTo>
                  <a:cubicBezTo>
                    <a:pt x="1133" y="193"/>
                    <a:pt x="1069" y="364"/>
                    <a:pt x="984" y="535"/>
                  </a:cubicBezTo>
                  <a:cubicBezTo>
                    <a:pt x="898" y="706"/>
                    <a:pt x="834" y="898"/>
                    <a:pt x="727" y="1069"/>
                  </a:cubicBezTo>
                  <a:cubicBezTo>
                    <a:pt x="642" y="1240"/>
                    <a:pt x="535" y="1390"/>
                    <a:pt x="406" y="1540"/>
                  </a:cubicBezTo>
                  <a:cubicBezTo>
                    <a:pt x="278" y="1689"/>
                    <a:pt x="150" y="1817"/>
                    <a:pt x="0" y="1924"/>
                  </a:cubicBezTo>
                  <a:lnTo>
                    <a:pt x="22" y="1946"/>
                  </a:lnTo>
                  <a:cubicBezTo>
                    <a:pt x="342" y="1796"/>
                    <a:pt x="620" y="1497"/>
                    <a:pt x="855" y="1176"/>
                  </a:cubicBezTo>
                  <a:cubicBezTo>
                    <a:pt x="984" y="1027"/>
                    <a:pt x="1090" y="856"/>
                    <a:pt x="1155" y="642"/>
                  </a:cubicBezTo>
                  <a:cubicBezTo>
                    <a:pt x="1240" y="449"/>
                    <a:pt x="1261" y="214"/>
                    <a:pt x="12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1162900" y="4376088"/>
              <a:ext cx="17650" cy="49725"/>
            </a:xfrm>
            <a:custGeom>
              <a:avLst/>
              <a:gdLst/>
              <a:ahLst/>
              <a:cxnLst/>
              <a:rect l="l" t="t" r="r" b="b"/>
              <a:pathLst>
                <a:path w="706" h="1989" extrusionOk="0">
                  <a:moveTo>
                    <a:pt x="620" y="1"/>
                  </a:moveTo>
                  <a:cubicBezTo>
                    <a:pt x="663" y="172"/>
                    <a:pt x="641" y="364"/>
                    <a:pt x="599" y="535"/>
                  </a:cubicBezTo>
                  <a:cubicBezTo>
                    <a:pt x="556" y="706"/>
                    <a:pt x="492" y="856"/>
                    <a:pt x="428" y="1027"/>
                  </a:cubicBezTo>
                  <a:cubicBezTo>
                    <a:pt x="363" y="1177"/>
                    <a:pt x="257" y="1326"/>
                    <a:pt x="192" y="1476"/>
                  </a:cubicBezTo>
                  <a:cubicBezTo>
                    <a:pt x="128" y="1647"/>
                    <a:pt x="64" y="1796"/>
                    <a:pt x="0" y="1967"/>
                  </a:cubicBezTo>
                  <a:lnTo>
                    <a:pt x="21" y="1989"/>
                  </a:lnTo>
                  <a:cubicBezTo>
                    <a:pt x="171" y="1903"/>
                    <a:pt x="278" y="1754"/>
                    <a:pt x="363" y="1604"/>
                  </a:cubicBezTo>
                  <a:cubicBezTo>
                    <a:pt x="470" y="1454"/>
                    <a:pt x="513" y="1262"/>
                    <a:pt x="577" y="1091"/>
                  </a:cubicBezTo>
                  <a:cubicBezTo>
                    <a:pt x="620" y="920"/>
                    <a:pt x="663" y="749"/>
                    <a:pt x="684" y="557"/>
                  </a:cubicBezTo>
                  <a:cubicBezTo>
                    <a:pt x="705" y="364"/>
                    <a:pt x="705" y="172"/>
                    <a:pt x="6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1129750" y="4401238"/>
              <a:ext cx="48125" cy="48450"/>
            </a:xfrm>
            <a:custGeom>
              <a:avLst/>
              <a:gdLst/>
              <a:ahLst/>
              <a:cxnLst/>
              <a:rect l="l" t="t" r="r" b="b"/>
              <a:pathLst>
                <a:path w="1925" h="1938" extrusionOk="0">
                  <a:moveTo>
                    <a:pt x="906" y="1"/>
                  </a:moveTo>
                  <a:cubicBezTo>
                    <a:pt x="639" y="1"/>
                    <a:pt x="381" y="142"/>
                    <a:pt x="236" y="406"/>
                  </a:cubicBezTo>
                  <a:cubicBezTo>
                    <a:pt x="1" y="855"/>
                    <a:pt x="129" y="1453"/>
                    <a:pt x="535" y="1752"/>
                  </a:cubicBezTo>
                  <a:cubicBezTo>
                    <a:pt x="685" y="1877"/>
                    <a:pt x="858" y="1937"/>
                    <a:pt x="1027" y="1937"/>
                  </a:cubicBezTo>
                  <a:cubicBezTo>
                    <a:pt x="1291" y="1937"/>
                    <a:pt x="1546" y="1791"/>
                    <a:pt x="1689" y="1517"/>
                  </a:cubicBezTo>
                  <a:cubicBezTo>
                    <a:pt x="1925" y="1090"/>
                    <a:pt x="1796" y="491"/>
                    <a:pt x="1390" y="171"/>
                  </a:cubicBezTo>
                  <a:cubicBezTo>
                    <a:pt x="1242" y="56"/>
                    <a:pt x="1073" y="1"/>
                    <a:pt x="9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1108925" y="4435938"/>
              <a:ext cx="48100" cy="37975"/>
            </a:xfrm>
            <a:custGeom>
              <a:avLst/>
              <a:gdLst/>
              <a:ahLst/>
              <a:cxnLst/>
              <a:rect l="l" t="t" r="r" b="b"/>
              <a:pathLst>
                <a:path w="1924" h="1519" extrusionOk="0">
                  <a:moveTo>
                    <a:pt x="1903" y="1"/>
                  </a:moveTo>
                  <a:cubicBezTo>
                    <a:pt x="1838" y="65"/>
                    <a:pt x="1753" y="108"/>
                    <a:pt x="1667" y="172"/>
                  </a:cubicBezTo>
                  <a:cubicBezTo>
                    <a:pt x="1582" y="215"/>
                    <a:pt x="1496" y="279"/>
                    <a:pt x="1411" y="343"/>
                  </a:cubicBezTo>
                  <a:cubicBezTo>
                    <a:pt x="1261" y="471"/>
                    <a:pt x="1133" y="642"/>
                    <a:pt x="983" y="770"/>
                  </a:cubicBezTo>
                  <a:cubicBezTo>
                    <a:pt x="663" y="1027"/>
                    <a:pt x="342" y="1262"/>
                    <a:pt x="0" y="1497"/>
                  </a:cubicBezTo>
                  <a:lnTo>
                    <a:pt x="22" y="1518"/>
                  </a:lnTo>
                  <a:cubicBezTo>
                    <a:pt x="193" y="1433"/>
                    <a:pt x="385" y="1347"/>
                    <a:pt x="556" y="1241"/>
                  </a:cubicBezTo>
                  <a:cubicBezTo>
                    <a:pt x="727" y="1155"/>
                    <a:pt x="898" y="1048"/>
                    <a:pt x="1069" y="920"/>
                  </a:cubicBezTo>
                  <a:cubicBezTo>
                    <a:pt x="1240" y="813"/>
                    <a:pt x="1411" y="685"/>
                    <a:pt x="1539" y="535"/>
                  </a:cubicBezTo>
                  <a:lnTo>
                    <a:pt x="1753" y="300"/>
                  </a:lnTo>
                  <a:cubicBezTo>
                    <a:pt x="1817" y="215"/>
                    <a:pt x="1881" y="129"/>
                    <a:pt x="1924" y="22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1161275" y="4419913"/>
              <a:ext cx="11800" cy="55600"/>
            </a:xfrm>
            <a:custGeom>
              <a:avLst/>
              <a:gdLst/>
              <a:ahLst/>
              <a:cxnLst/>
              <a:rect l="l" t="t" r="r" b="b"/>
              <a:pathLst>
                <a:path w="472" h="2224" extrusionOk="0">
                  <a:moveTo>
                    <a:pt x="1" y="1"/>
                  </a:moveTo>
                  <a:cubicBezTo>
                    <a:pt x="22" y="193"/>
                    <a:pt x="86" y="385"/>
                    <a:pt x="129" y="556"/>
                  </a:cubicBezTo>
                  <a:cubicBezTo>
                    <a:pt x="172" y="749"/>
                    <a:pt x="236" y="920"/>
                    <a:pt x="279" y="1091"/>
                  </a:cubicBezTo>
                  <a:cubicBezTo>
                    <a:pt x="364" y="1454"/>
                    <a:pt x="386" y="1839"/>
                    <a:pt x="279" y="2224"/>
                  </a:cubicBezTo>
                  <a:lnTo>
                    <a:pt x="300" y="2224"/>
                  </a:lnTo>
                  <a:cubicBezTo>
                    <a:pt x="364" y="2053"/>
                    <a:pt x="428" y="1860"/>
                    <a:pt x="450" y="1668"/>
                  </a:cubicBezTo>
                  <a:cubicBezTo>
                    <a:pt x="471" y="1454"/>
                    <a:pt x="450" y="1262"/>
                    <a:pt x="428" y="1069"/>
                  </a:cubicBezTo>
                  <a:cubicBezTo>
                    <a:pt x="407" y="856"/>
                    <a:pt x="386" y="663"/>
                    <a:pt x="322" y="492"/>
                  </a:cubicBezTo>
                  <a:cubicBezTo>
                    <a:pt x="236" y="300"/>
                    <a:pt x="151" y="129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1166625" y="4425788"/>
              <a:ext cx="29950" cy="7100"/>
            </a:xfrm>
            <a:custGeom>
              <a:avLst/>
              <a:gdLst/>
              <a:ahLst/>
              <a:cxnLst/>
              <a:rect l="l" t="t" r="r" b="b"/>
              <a:pathLst>
                <a:path w="1198" h="284" extrusionOk="0">
                  <a:moveTo>
                    <a:pt x="1" y="1"/>
                  </a:moveTo>
                  <a:lnTo>
                    <a:pt x="1" y="22"/>
                  </a:lnTo>
                  <a:cubicBezTo>
                    <a:pt x="43" y="150"/>
                    <a:pt x="172" y="214"/>
                    <a:pt x="257" y="257"/>
                  </a:cubicBezTo>
                  <a:cubicBezTo>
                    <a:pt x="311" y="279"/>
                    <a:pt x="364" y="284"/>
                    <a:pt x="417" y="284"/>
                  </a:cubicBezTo>
                  <a:cubicBezTo>
                    <a:pt x="471" y="284"/>
                    <a:pt x="524" y="279"/>
                    <a:pt x="578" y="279"/>
                  </a:cubicBezTo>
                  <a:cubicBezTo>
                    <a:pt x="612" y="282"/>
                    <a:pt x="647" y="284"/>
                    <a:pt x="682" y="284"/>
                  </a:cubicBezTo>
                  <a:cubicBezTo>
                    <a:pt x="860" y="284"/>
                    <a:pt x="1036" y="236"/>
                    <a:pt x="1198" y="129"/>
                  </a:cubicBezTo>
                  <a:lnTo>
                    <a:pt x="1176" y="108"/>
                  </a:lnTo>
                  <a:cubicBezTo>
                    <a:pt x="1091" y="150"/>
                    <a:pt x="984" y="150"/>
                    <a:pt x="877" y="150"/>
                  </a:cubicBezTo>
                  <a:cubicBezTo>
                    <a:pt x="792" y="129"/>
                    <a:pt x="685" y="129"/>
                    <a:pt x="599" y="86"/>
                  </a:cubicBezTo>
                  <a:cubicBezTo>
                    <a:pt x="492" y="65"/>
                    <a:pt x="385" y="22"/>
                    <a:pt x="300" y="22"/>
                  </a:cubicBezTo>
                  <a:cubicBezTo>
                    <a:pt x="214" y="22"/>
                    <a:pt x="108" y="2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1160750" y="4403888"/>
              <a:ext cx="28875" cy="23150"/>
            </a:xfrm>
            <a:custGeom>
              <a:avLst/>
              <a:gdLst/>
              <a:ahLst/>
              <a:cxnLst/>
              <a:rect l="l" t="t" r="r" b="b"/>
              <a:pathLst>
                <a:path w="1155" h="926" extrusionOk="0">
                  <a:moveTo>
                    <a:pt x="1133" y="0"/>
                  </a:moveTo>
                  <a:cubicBezTo>
                    <a:pt x="1048" y="86"/>
                    <a:pt x="941" y="171"/>
                    <a:pt x="856" y="236"/>
                  </a:cubicBezTo>
                  <a:cubicBezTo>
                    <a:pt x="749" y="300"/>
                    <a:pt x="663" y="364"/>
                    <a:pt x="556" y="428"/>
                  </a:cubicBezTo>
                  <a:cubicBezTo>
                    <a:pt x="449" y="492"/>
                    <a:pt x="343" y="556"/>
                    <a:pt x="257" y="620"/>
                  </a:cubicBezTo>
                  <a:cubicBezTo>
                    <a:pt x="172" y="706"/>
                    <a:pt x="86" y="791"/>
                    <a:pt x="1" y="898"/>
                  </a:cubicBezTo>
                  <a:lnTo>
                    <a:pt x="1" y="920"/>
                  </a:lnTo>
                  <a:cubicBezTo>
                    <a:pt x="23" y="923"/>
                    <a:pt x="46" y="925"/>
                    <a:pt x="69" y="925"/>
                  </a:cubicBezTo>
                  <a:cubicBezTo>
                    <a:pt x="174" y="925"/>
                    <a:pt x="276" y="887"/>
                    <a:pt x="364" y="834"/>
                  </a:cubicBezTo>
                  <a:cubicBezTo>
                    <a:pt x="471" y="791"/>
                    <a:pt x="556" y="684"/>
                    <a:pt x="642" y="599"/>
                  </a:cubicBezTo>
                  <a:cubicBezTo>
                    <a:pt x="727" y="513"/>
                    <a:pt x="834" y="428"/>
                    <a:pt x="920" y="321"/>
                  </a:cubicBezTo>
                  <a:cubicBezTo>
                    <a:pt x="1005" y="236"/>
                    <a:pt x="1091" y="129"/>
                    <a:pt x="1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1116925" y="4367013"/>
              <a:ext cx="31550" cy="49725"/>
            </a:xfrm>
            <a:custGeom>
              <a:avLst/>
              <a:gdLst/>
              <a:ahLst/>
              <a:cxnLst/>
              <a:rect l="l" t="t" r="r" b="b"/>
              <a:pathLst>
                <a:path w="1262" h="1989" extrusionOk="0">
                  <a:moveTo>
                    <a:pt x="1" y="1"/>
                  </a:moveTo>
                  <a:cubicBezTo>
                    <a:pt x="129" y="129"/>
                    <a:pt x="236" y="278"/>
                    <a:pt x="321" y="449"/>
                  </a:cubicBezTo>
                  <a:cubicBezTo>
                    <a:pt x="428" y="620"/>
                    <a:pt x="535" y="770"/>
                    <a:pt x="621" y="941"/>
                  </a:cubicBezTo>
                  <a:cubicBezTo>
                    <a:pt x="813" y="1262"/>
                    <a:pt x="920" y="1625"/>
                    <a:pt x="1091" y="1988"/>
                  </a:cubicBezTo>
                  <a:lnTo>
                    <a:pt x="1262" y="1860"/>
                  </a:lnTo>
                  <a:cubicBezTo>
                    <a:pt x="1091" y="1540"/>
                    <a:pt x="920" y="1176"/>
                    <a:pt x="706" y="856"/>
                  </a:cubicBezTo>
                  <a:cubicBezTo>
                    <a:pt x="599" y="706"/>
                    <a:pt x="471" y="578"/>
                    <a:pt x="364" y="407"/>
                  </a:cubicBezTo>
                  <a:cubicBezTo>
                    <a:pt x="257" y="257"/>
                    <a:pt x="150" y="10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1161825" y="4352063"/>
              <a:ext cx="7500" cy="63600"/>
            </a:xfrm>
            <a:custGeom>
              <a:avLst/>
              <a:gdLst/>
              <a:ahLst/>
              <a:cxnLst/>
              <a:rect l="l" t="t" r="r" b="b"/>
              <a:pathLst>
                <a:path w="300" h="2544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171"/>
                    <a:pt x="150" y="385"/>
                    <a:pt x="171" y="599"/>
                  </a:cubicBezTo>
                  <a:cubicBezTo>
                    <a:pt x="193" y="812"/>
                    <a:pt x="171" y="1026"/>
                    <a:pt x="150" y="1240"/>
                  </a:cubicBezTo>
                  <a:lnTo>
                    <a:pt x="129" y="1881"/>
                  </a:lnTo>
                  <a:cubicBezTo>
                    <a:pt x="129" y="2009"/>
                    <a:pt x="129" y="2095"/>
                    <a:pt x="107" y="2180"/>
                  </a:cubicBezTo>
                  <a:cubicBezTo>
                    <a:pt x="86" y="2266"/>
                    <a:pt x="43" y="2394"/>
                    <a:pt x="22" y="2501"/>
                  </a:cubicBezTo>
                  <a:lnTo>
                    <a:pt x="214" y="2544"/>
                  </a:lnTo>
                  <a:cubicBezTo>
                    <a:pt x="235" y="2437"/>
                    <a:pt x="257" y="2351"/>
                    <a:pt x="278" y="2223"/>
                  </a:cubicBezTo>
                  <a:cubicBezTo>
                    <a:pt x="300" y="2116"/>
                    <a:pt x="300" y="1988"/>
                    <a:pt x="300" y="1881"/>
                  </a:cubicBezTo>
                  <a:lnTo>
                    <a:pt x="257" y="1240"/>
                  </a:lnTo>
                  <a:cubicBezTo>
                    <a:pt x="257" y="1026"/>
                    <a:pt x="257" y="812"/>
                    <a:pt x="214" y="577"/>
                  </a:cubicBezTo>
                  <a:cubicBezTo>
                    <a:pt x="193" y="363"/>
                    <a:pt x="129" y="15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1105175" y="4379313"/>
              <a:ext cx="47050" cy="49175"/>
            </a:xfrm>
            <a:custGeom>
              <a:avLst/>
              <a:gdLst/>
              <a:ahLst/>
              <a:cxnLst/>
              <a:rect l="l" t="t" r="r" b="b"/>
              <a:pathLst>
                <a:path w="1882" h="1967" extrusionOk="0">
                  <a:moveTo>
                    <a:pt x="1" y="0"/>
                  </a:moveTo>
                  <a:cubicBezTo>
                    <a:pt x="108" y="22"/>
                    <a:pt x="172" y="128"/>
                    <a:pt x="257" y="193"/>
                  </a:cubicBezTo>
                  <a:cubicBezTo>
                    <a:pt x="321" y="257"/>
                    <a:pt x="407" y="342"/>
                    <a:pt x="471" y="428"/>
                  </a:cubicBezTo>
                  <a:cubicBezTo>
                    <a:pt x="620" y="577"/>
                    <a:pt x="791" y="748"/>
                    <a:pt x="941" y="898"/>
                  </a:cubicBezTo>
                  <a:cubicBezTo>
                    <a:pt x="1091" y="1048"/>
                    <a:pt x="1240" y="1219"/>
                    <a:pt x="1369" y="1390"/>
                  </a:cubicBezTo>
                  <a:cubicBezTo>
                    <a:pt x="1497" y="1561"/>
                    <a:pt x="1625" y="1753"/>
                    <a:pt x="1689" y="1967"/>
                  </a:cubicBezTo>
                  <a:lnTo>
                    <a:pt x="1882" y="1838"/>
                  </a:lnTo>
                  <a:cubicBezTo>
                    <a:pt x="1775" y="1625"/>
                    <a:pt x="1625" y="1432"/>
                    <a:pt x="1475" y="1261"/>
                  </a:cubicBezTo>
                  <a:cubicBezTo>
                    <a:pt x="1326" y="1090"/>
                    <a:pt x="1176" y="941"/>
                    <a:pt x="1005" y="812"/>
                  </a:cubicBezTo>
                  <a:cubicBezTo>
                    <a:pt x="834" y="663"/>
                    <a:pt x="663" y="535"/>
                    <a:pt x="514" y="385"/>
                  </a:cubicBezTo>
                  <a:cubicBezTo>
                    <a:pt x="428" y="299"/>
                    <a:pt x="343" y="235"/>
                    <a:pt x="257" y="171"/>
                  </a:cubicBezTo>
                  <a:cubicBezTo>
                    <a:pt x="172" y="107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1096100" y="4406563"/>
              <a:ext cx="45450" cy="23000"/>
            </a:xfrm>
            <a:custGeom>
              <a:avLst/>
              <a:gdLst/>
              <a:ahLst/>
              <a:cxnLst/>
              <a:rect l="l" t="t" r="r" b="b"/>
              <a:pathLst>
                <a:path w="1818" h="920" extrusionOk="0">
                  <a:moveTo>
                    <a:pt x="0" y="0"/>
                  </a:moveTo>
                  <a:cubicBezTo>
                    <a:pt x="0" y="43"/>
                    <a:pt x="64" y="64"/>
                    <a:pt x="86" y="107"/>
                  </a:cubicBezTo>
                  <a:cubicBezTo>
                    <a:pt x="107" y="129"/>
                    <a:pt x="150" y="150"/>
                    <a:pt x="193" y="171"/>
                  </a:cubicBezTo>
                  <a:cubicBezTo>
                    <a:pt x="257" y="214"/>
                    <a:pt x="321" y="257"/>
                    <a:pt x="406" y="300"/>
                  </a:cubicBezTo>
                  <a:cubicBezTo>
                    <a:pt x="556" y="385"/>
                    <a:pt x="706" y="471"/>
                    <a:pt x="855" y="535"/>
                  </a:cubicBezTo>
                  <a:cubicBezTo>
                    <a:pt x="1005" y="599"/>
                    <a:pt x="1154" y="684"/>
                    <a:pt x="1304" y="748"/>
                  </a:cubicBezTo>
                  <a:cubicBezTo>
                    <a:pt x="1454" y="813"/>
                    <a:pt x="1603" y="877"/>
                    <a:pt x="1774" y="919"/>
                  </a:cubicBezTo>
                  <a:lnTo>
                    <a:pt x="1817" y="684"/>
                  </a:lnTo>
                  <a:cubicBezTo>
                    <a:pt x="1667" y="663"/>
                    <a:pt x="1496" y="620"/>
                    <a:pt x="1347" y="577"/>
                  </a:cubicBezTo>
                  <a:cubicBezTo>
                    <a:pt x="1197" y="535"/>
                    <a:pt x="1048" y="471"/>
                    <a:pt x="877" y="428"/>
                  </a:cubicBezTo>
                  <a:cubicBezTo>
                    <a:pt x="727" y="364"/>
                    <a:pt x="577" y="300"/>
                    <a:pt x="428" y="257"/>
                  </a:cubicBezTo>
                  <a:cubicBezTo>
                    <a:pt x="342" y="214"/>
                    <a:pt x="278" y="193"/>
                    <a:pt x="193" y="150"/>
                  </a:cubicBezTo>
                  <a:cubicBezTo>
                    <a:pt x="171" y="129"/>
                    <a:pt x="129" y="107"/>
                    <a:pt x="86" y="86"/>
                  </a:cubicBezTo>
                  <a:cubicBezTo>
                    <a:pt x="64" y="64"/>
                    <a:pt x="22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1074175" y="4376638"/>
              <a:ext cx="65750" cy="45975"/>
            </a:xfrm>
            <a:custGeom>
              <a:avLst/>
              <a:gdLst/>
              <a:ahLst/>
              <a:cxnLst/>
              <a:rect l="l" t="t" r="r" b="b"/>
              <a:pathLst>
                <a:path w="2630" h="1839" extrusionOk="0">
                  <a:moveTo>
                    <a:pt x="1" y="0"/>
                  </a:moveTo>
                  <a:cubicBezTo>
                    <a:pt x="129" y="22"/>
                    <a:pt x="236" y="107"/>
                    <a:pt x="343" y="171"/>
                  </a:cubicBezTo>
                  <a:lnTo>
                    <a:pt x="664" y="364"/>
                  </a:lnTo>
                  <a:cubicBezTo>
                    <a:pt x="899" y="513"/>
                    <a:pt x="1112" y="642"/>
                    <a:pt x="1326" y="813"/>
                  </a:cubicBezTo>
                  <a:cubicBezTo>
                    <a:pt x="1540" y="962"/>
                    <a:pt x="1754" y="1112"/>
                    <a:pt x="1946" y="1283"/>
                  </a:cubicBezTo>
                  <a:cubicBezTo>
                    <a:pt x="2031" y="1368"/>
                    <a:pt x="2117" y="1454"/>
                    <a:pt x="2224" y="1561"/>
                  </a:cubicBezTo>
                  <a:cubicBezTo>
                    <a:pt x="2309" y="1668"/>
                    <a:pt x="2416" y="1753"/>
                    <a:pt x="2523" y="1839"/>
                  </a:cubicBezTo>
                  <a:lnTo>
                    <a:pt x="2630" y="1646"/>
                  </a:lnTo>
                  <a:cubicBezTo>
                    <a:pt x="2523" y="1561"/>
                    <a:pt x="2438" y="1497"/>
                    <a:pt x="2331" y="1411"/>
                  </a:cubicBezTo>
                  <a:cubicBezTo>
                    <a:pt x="2245" y="1326"/>
                    <a:pt x="2138" y="1219"/>
                    <a:pt x="2031" y="1133"/>
                  </a:cubicBezTo>
                  <a:cubicBezTo>
                    <a:pt x="1818" y="962"/>
                    <a:pt x="1583" y="834"/>
                    <a:pt x="1369" y="706"/>
                  </a:cubicBezTo>
                  <a:cubicBezTo>
                    <a:pt x="1155" y="556"/>
                    <a:pt x="920" y="428"/>
                    <a:pt x="685" y="321"/>
                  </a:cubicBezTo>
                  <a:lnTo>
                    <a:pt x="343" y="150"/>
                  </a:lnTo>
                  <a:cubicBezTo>
                    <a:pt x="236" y="86"/>
                    <a:pt x="129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1083800" y="4431663"/>
              <a:ext cx="62550" cy="21400"/>
            </a:xfrm>
            <a:custGeom>
              <a:avLst/>
              <a:gdLst/>
              <a:ahLst/>
              <a:cxnLst/>
              <a:rect l="l" t="t" r="r" b="b"/>
              <a:pathLst>
                <a:path w="2502" h="856" extrusionOk="0">
                  <a:moveTo>
                    <a:pt x="2352" y="1"/>
                  </a:moveTo>
                  <a:cubicBezTo>
                    <a:pt x="2245" y="150"/>
                    <a:pt x="2031" y="236"/>
                    <a:pt x="1839" y="321"/>
                  </a:cubicBezTo>
                  <a:cubicBezTo>
                    <a:pt x="1646" y="407"/>
                    <a:pt x="1433" y="492"/>
                    <a:pt x="1240" y="557"/>
                  </a:cubicBezTo>
                  <a:cubicBezTo>
                    <a:pt x="834" y="685"/>
                    <a:pt x="407" y="792"/>
                    <a:pt x="1" y="856"/>
                  </a:cubicBezTo>
                  <a:cubicBezTo>
                    <a:pt x="428" y="834"/>
                    <a:pt x="834" y="749"/>
                    <a:pt x="1262" y="663"/>
                  </a:cubicBezTo>
                  <a:cubicBezTo>
                    <a:pt x="1475" y="621"/>
                    <a:pt x="1668" y="578"/>
                    <a:pt x="1882" y="492"/>
                  </a:cubicBezTo>
                  <a:cubicBezTo>
                    <a:pt x="1988" y="471"/>
                    <a:pt x="2095" y="428"/>
                    <a:pt x="2202" y="386"/>
                  </a:cubicBezTo>
                  <a:cubicBezTo>
                    <a:pt x="2245" y="364"/>
                    <a:pt x="2288" y="321"/>
                    <a:pt x="2352" y="300"/>
                  </a:cubicBezTo>
                  <a:cubicBezTo>
                    <a:pt x="2395" y="279"/>
                    <a:pt x="2459" y="215"/>
                    <a:pt x="2501" y="172"/>
                  </a:cubicBezTo>
                  <a:lnTo>
                    <a:pt x="235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1154350" y="4433263"/>
              <a:ext cx="8025" cy="50800"/>
            </a:xfrm>
            <a:custGeom>
              <a:avLst/>
              <a:gdLst/>
              <a:ahLst/>
              <a:cxnLst/>
              <a:rect l="l" t="t" r="r" b="b"/>
              <a:pathLst>
                <a:path w="321" h="2032" extrusionOk="0">
                  <a:moveTo>
                    <a:pt x="171" y="1"/>
                  </a:moveTo>
                  <a:cubicBezTo>
                    <a:pt x="128" y="172"/>
                    <a:pt x="107" y="343"/>
                    <a:pt x="86" y="514"/>
                  </a:cubicBezTo>
                  <a:cubicBezTo>
                    <a:pt x="86" y="685"/>
                    <a:pt x="107" y="835"/>
                    <a:pt x="86" y="1027"/>
                  </a:cubicBezTo>
                  <a:cubicBezTo>
                    <a:pt x="86" y="1177"/>
                    <a:pt x="64" y="1348"/>
                    <a:pt x="43" y="1519"/>
                  </a:cubicBezTo>
                  <a:cubicBezTo>
                    <a:pt x="21" y="1690"/>
                    <a:pt x="0" y="1861"/>
                    <a:pt x="0" y="2032"/>
                  </a:cubicBezTo>
                  <a:lnTo>
                    <a:pt x="21" y="2032"/>
                  </a:lnTo>
                  <a:cubicBezTo>
                    <a:pt x="43" y="1861"/>
                    <a:pt x="86" y="1711"/>
                    <a:pt x="128" y="1540"/>
                  </a:cubicBezTo>
                  <a:cubicBezTo>
                    <a:pt x="171" y="1390"/>
                    <a:pt x="214" y="1219"/>
                    <a:pt x="257" y="1048"/>
                  </a:cubicBezTo>
                  <a:cubicBezTo>
                    <a:pt x="278" y="877"/>
                    <a:pt x="321" y="685"/>
                    <a:pt x="299" y="514"/>
                  </a:cubicBezTo>
                  <a:cubicBezTo>
                    <a:pt x="278" y="343"/>
                    <a:pt x="257" y="172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1165025" y="4429088"/>
              <a:ext cx="20875" cy="22375"/>
            </a:xfrm>
            <a:custGeom>
              <a:avLst/>
              <a:gdLst/>
              <a:ahLst/>
              <a:cxnLst/>
              <a:rect l="l" t="t" r="r" b="b"/>
              <a:pathLst>
                <a:path w="835" h="895" extrusionOk="0">
                  <a:moveTo>
                    <a:pt x="94" y="1"/>
                  </a:moveTo>
                  <a:cubicBezTo>
                    <a:pt x="63" y="1"/>
                    <a:pt x="32" y="6"/>
                    <a:pt x="1" y="18"/>
                  </a:cubicBezTo>
                  <a:lnTo>
                    <a:pt x="1" y="40"/>
                  </a:lnTo>
                  <a:cubicBezTo>
                    <a:pt x="65" y="125"/>
                    <a:pt x="129" y="189"/>
                    <a:pt x="193" y="275"/>
                  </a:cubicBezTo>
                  <a:cubicBezTo>
                    <a:pt x="278" y="339"/>
                    <a:pt x="364" y="360"/>
                    <a:pt x="428" y="424"/>
                  </a:cubicBezTo>
                  <a:cubicBezTo>
                    <a:pt x="471" y="446"/>
                    <a:pt x="514" y="489"/>
                    <a:pt x="535" y="510"/>
                  </a:cubicBezTo>
                  <a:cubicBezTo>
                    <a:pt x="556" y="553"/>
                    <a:pt x="578" y="595"/>
                    <a:pt x="620" y="638"/>
                  </a:cubicBezTo>
                  <a:cubicBezTo>
                    <a:pt x="663" y="724"/>
                    <a:pt x="727" y="852"/>
                    <a:pt x="813" y="895"/>
                  </a:cubicBezTo>
                  <a:lnTo>
                    <a:pt x="834" y="873"/>
                  </a:lnTo>
                  <a:cubicBezTo>
                    <a:pt x="749" y="809"/>
                    <a:pt x="727" y="702"/>
                    <a:pt x="706" y="595"/>
                  </a:cubicBezTo>
                  <a:cubicBezTo>
                    <a:pt x="685" y="531"/>
                    <a:pt x="663" y="489"/>
                    <a:pt x="642" y="424"/>
                  </a:cubicBezTo>
                  <a:cubicBezTo>
                    <a:pt x="599" y="360"/>
                    <a:pt x="578" y="339"/>
                    <a:pt x="535" y="275"/>
                  </a:cubicBezTo>
                  <a:cubicBezTo>
                    <a:pt x="471" y="189"/>
                    <a:pt x="407" y="104"/>
                    <a:pt x="300" y="61"/>
                  </a:cubicBezTo>
                  <a:cubicBezTo>
                    <a:pt x="239" y="31"/>
                    <a:pt x="168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1090025" y="4459838"/>
              <a:ext cx="5575" cy="4625"/>
            </a:xfrm>
            <a:custGeom>
              <a:avLst/>
              <a:gdLst/>
              <a:ahLst/>
              <a:cxnLst/>
              <a:rect l="l" t="t" r="r" b="b"/>
              <a:pathLst>
                <a:path w="223" h="185" extrusionOk="0">
                  <a:moveTo>
                    <a:pt x="109" y="0"/>
                  </a:moveTo>
                  <a:cubicBezTo>
                    <a:pt x="80" y="0"/>
                    <a:pt x="50" y="15"/>
                    <a:pt x="30" y="49"/>
                  </a:cubicBezTo>
                  <a:cubicBezTo>
                    <a:pt x="1" y="122"/>
                    <a:pt x="60" y="184"/>
                    <a:pt x="114" y="184"/>
                  </a:cubicBezTo>
                  <a:cubicBezTo>
                    <a:pt x="140" y="184"/>
                    <a:pt x="165" y="170"/>
                    <a:pt x="179" y="135"/>
                  </a:cubicBezTo>
                  <a:cubicBezTo>
                    <a:pt x="222" y="63"/>
                    <a:pt x="168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1082725" y="4450738"/>
              <a:ext cx="5575" cy="4400"/>
            </a:xfrm>
            <a:custGeom>
              <a:avLst/>
              <a:gdLst/>
              <a:ahLst/>
              <a:cxnLst/>
              <a:rect l="l" t="t" r="r" b="b"/>
              <a:pathLst>
                <a:path w="223" h="176" extrusionOk="0">
                  <a:moveTo>
                    <a:pt x="109" y="1"/>
                  </a:moveTo>
                  <a:cubicBezTo>
                    <a:pt x="83" y="1"/>
                    <a:pt x="58" y="15"/>
                    <a:pt x="44" y="50"/>
                  </a:cubicBezTo>
                  <a:cubicBezTo>
                    <a:pt x="0" y="122"/>
                    <a:pt x="55" y="175"/>
                    <a:pt x="114" y="175"/>
                  </a:cubicBezTo>
                  <a:cubicBezTo>
                    <a:pt x="143" y="175"/>
                    <a:pt x="173" y="163"/>
                    <a:pt x="193" y="136"/>
                  </a:cubicBezTo>
                  <a:cubicBezTo>
                    <a:pt x="222" y="63"/>
                    <a:pt x="163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1086450" y="4435038"/>
              <a:ext cx="7025" cy="5575"/>
            </a:xfrm>
            <a:custGeom>
              <a:avLst/>
              <a:gdLst/>
              <a:ahLst/>
              <a:cxnLst/>
              <a:rect l="l" t="t" r="r" b="b"/>
              <a:pathLst>
                <a:path w="281" h="223" extrusionOk="0">
                  <a:moveTo>
                    <a:pt x="132" y="0"/>
                  </a:moveTo>
                  <a:cubicBezTo>
                    <a:pt x="98" y="0"/>
                    <a:pt x="65" y="17"/>
                    <a:pt x="44" y="58"/>
                  </a:cubicBezTo>
                  <a:cubicBezTo>
                    <a:pt x="1" y="146"/>
                    <a:pt x="66" y="223"/>
                    <a:pt x="139" y="223"/>
                  </a:cubicBezTo>
                  <a:cubicBezTo>
                    <a:pt x="173" y="223"/>
                    <a:pt x="209" y="206"/>
                    <a:pt x="237" y="165"/>
                  </a:cubicBezTo>
                  <a:cubicBezTo>
                    <a:pt x="280" y="78"/>
                    <a:pt x="205" y="0"/>
                    <a:pt x="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1085725" y="4411013"/>
              <a:ext cx="5250" cy="5000"/>
            </a:xfrm>
            <a:custGeom>
              <a:avLst/>
              <a:gdLst/>
              <a:ahLst/>
              <a:cxnLst/>
              <a:rect l="l" t="t" r="r" b="b"/>
              <a:pathLst>
                <a:path w="210" h="200" extrusionOk="0">
                  <a:moveTo>
                    <a:pt x="100" y="1"/>
                  </a:moveTo>
                  <a:cubicBezTo>
                    <a:pt x="36" y="1"/>
                    <a:pt x="1" y="131"/>
                    <a:pt x="73" y="186"/>
                  </a:cubicBezTo>
                  <a:cubicBezTo>
                    <a:pt x="86" y="195"/>
                    <a:pt x="99" y="200"/>
                    <a:pt x="111" y="200"/>
                  </a:cubicBezTo>
                  <a:cubicBezTo>
                    <a:pt x="175" y="200"/>
                    <a:pt x="210" y="69"/>
                    <a:pt x="137" y="15"/>
                  </a:cubicBezTo>
                  <a:cubicBezTo>
                    <a:pt x="124" y="5"/>
                    <a:pt x="112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1092325" y="4404013"/>
              <a:ext cx="6850" cy="5375"/>
            </a:xfrm>
            <a:custGeom>
              <a:avLst/>
              <a:gdLst/>
              <a:ahLst/>
              <a:cxnLst/>
              <a:rect l="l" t="t" r="r" b="b"/>
              <a:pathLst>
                <a:path w="274" h="215" extrusionOk="0">
                  <a:moveTo>
                    <a:pt x="134" y="1"/>
                  </a:moveTo>
                  <a:cubicBezTo>
                    <a:pt x="100" y="1"/>
                    <a:pt x="65" y="18"/>
                    <a:pt x="44" y="60"/>
                  </a:cubicBezTo>
                  <a:cubicBezTo>
                    <a:pt x="1" y="147"/>
                    <a:pt x="67" y="215"/>
                    <a:pt x="133" y="215"/>
                  </a:cubicBezTo>
                  <a:cubicBezTo>
                    <a:pt x="164" y="215"/>
                    <a:pt x="195" y="200"/>
                    <a:pt x="215" y="166"/>
                  </a:cubicBezTo>
                  <a:lnTo>
                    <a:pt x="215" y="145"/>
                  </a:lnTo>
                  <a:cubicBezTo>
                    <a:pt x="273" y="73"/>
                    <a:pt x="204" y="1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1072200" y="4373588"/>
              <a:ext cx="7200" cy="5875"/>
            </a:xfrm>
            <a:custGeom>
              <a:avLst/>
              <a:gdLst/>
              <a:ahLst/>
              <a:cxnLst/>
              <a:rect l="l" t="t" r="r" b="b"/>
              <a:pathLst>
                <a:path w="288" h="235" extrusionOk="0">
                  <a:moveTo>
                    <a:pt x="146" y="0"/>
                  </a:moveTo>
                  <a:cubicBezTo>
                    <a:pt x="113" y="0"/>
                    <a:pt x="79" y="17"/>
                    <a:pt x="59" y="58"/>
                  </a:cubicBezTo>
                  <a:lnTo>
                    <a:pt x="59" y="80"/>
                  </a:lnTo>
                  <a:cubicBezTo>
                    <a:pt x="0" y="167"/>
                    <a:pt x="71" y="235"/>
                    <a:pt x="143" y="235"/>
                  </a:cubicBezTo>
                  <a:cubicBezTo>
                    <a:pt x="176" y="235"/>
                    <a:pt x="209" y="220"/>
                    <a:pt x="230" y="186"/>
                  </a:cubicBezTo>
                  <a:lnTo>
                    <a:pt x="230" y="165"/>
                  </a:lnTo>
                  <a:cubicBezTo>
                    <a:pt x="288" y="78"/>
                    <a:pt x="217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1103025" y="4376488"/>
              <a:ext cx="6475" cy="5125"/>
            </a:xfrm>
            <a:custGeom>
              <a:avLst/>
              <a:gdLst/>
              <a:ahLst/>
              <a:cxnLst/>
              <a:rect l="l" t="t" r="r" b="b"/>
              <a:pathLst>
                <a:path w="259" h="205" extrusionOk="0">
                  <a:moveTo>
                    <a:pt x="126" y="1"/>
                  </a:moveTo>
                  <a:cubicBezTo>
                    <a:pt x="95" y="1"/>
                    <a:pt x="64" y="15"/>
                    <a:pt x="44" y="49"/>
                  </a:cubicBezTo>
                  <a:cubicBezTo>
                    <a:pt x="0" y="137"/>
                    <a:pt x="66" y="204"/>
                    <a:pt x="133" y="204"/>
                  </a:cubicBezTo>
                  <a:cubicBezTo>
                    <a:pt x="164" y="204"/>
                    <a:pt x="195" y="190"/>
                    <a:pt x="215" y="156"/>
                  </a:cubicBezTo>
                  <a:cubicBezTo>
                    <a:pt x="259" y="68"/>
                    <a:pt x="193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1095175" y="4357563"/>
              <a:ext cx="7200" cy="5875"/>
            </a:xfrm>
            <a:custGeom>
              <a:avLst/>
              <a:gdLst/>
              <a:ahLst/>
              <a:cxnLst/>
              <a:rect l="l" t="t" r="r" b="b"/>
              <a:pathLst>
                <a:path w="288" h="235" extrusionOk="0">
                  <a:moveTo>
                    <a:pt x="146" y="0"/>
                  </a:moveTo>
                  <a:cubicBezTo>
                    <a:pt x="113" y="0"/>
                    <a:pt x="79" y="17"/>
                    <a:pt x="59" y="58"/>
                  </a:cubicBezTo>
                  <a:lnTo>
                    <a:pt x="59" y="79"/>
                  </a:lnTo>
                  <a:cubicBezTo>
                    <a:pt x="0" y="167"/>
                    <a:pt x="72" y="235"/>
                    <a:pt x="143" y="235"/>
                  </a:cubicBezTo>
                  <a:cubicBezTo>
                    <a:pt x="176" y="235"/>
                    <a:pt x="209" y="220"/>
                    <a:pt x="230" y="186"/>
                  </a:cubicBezTo>
                  <a:lnTo>
                    <a:pt x="230" y="165"/>
                  </a:lnTo>
                  <a:cubicBezTo>
                    <a:pt x="288" y="78"/>
                    <a:pt x="217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1115150" y="4365063"/>
              <a:ext cx="5225" cy="4300"/>
            </a:xfrm>
            <a:custGeom>
              <a:avLst/>
              <a:gdLst/>
              <a:ahLst/>
              <a:cxnLst/>
              <a:rect l="l" t="t" r="r" b="b"/>
              <a:pathLst>
                <a:path w="209" h="172" extrusionOk="0">
                  <a:moveTo>
                    <a:pt x="96" y="0"/>
                  </a:moveTo>
                  <a:cubicBezTo>
                    <a:pt x="72" y="0"/>
                    <a:pt x="48" y="11"/>
                    <a:pt x="29" y="36"/>
                  </a:cubicBezTo>
                  <a:lnTo>
                    <a:pt x="29" y="57"/>
                  </a:lnTo>
                  <a:cubicBezTo>
                    <a:pt x="1" y="114"/>
                    <a:pt x="48" y="171"/>
                    <a:pt x="102" y="171"/>
                  </a:cubicBezTo>
                  <a:cubicBezTo>
                    <a:pt x="129" y="171"/>
                    <a:pt x="157" y="157"/>
                    <a:pt x="179" y="121"/>
                  </a:cubicBezTo>
                  <a:cubicBezTo>
                    <a:pt x="209" y="61"/>
                    <a:pt x="154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1117825" y="4340138"/>
              <a:ext cx="5550" cy="4625"/>
            </a:xfrm>
            <a:custGeom>
              <a:avLst/>
              <a:gdLst/>
              <a:ahLst/>
              <a:cxnLst/>
              <a:rect l="l" t="t" r="r" b="b"/>
              <a:pathLst>
                <a:path w="222" h="185" extrusionOk="0">
                  <a:moveTo>
                    <a:pt x="108" y="1"/>
                  </a:moveTo>
                  <a:cubicBezTo>
                    <a:pt x="80" y="1"/>
                    <a:pt x="50" y="15"/>
                    <a:pt x="29" y="50"/>
                  </a:cubicBezTo>
                  <a:cubicBezTo>
                    <a:pt x="0" y="122"/>
                    <a:pt x="49" y="184"/>
                    <a:pt x="104" y="184"/>
                  </a:cubicBezTo>
                  <a:cubicBezTo>
                    <a:pt x="130" y="184"/>
                    <a:pt x="158" y="170"/>
                    <a:pt x="179" y="135"/>
                  </a:cubicBezTo>
                  <a:cubicBezTo>
                    <a:pt x="222" y="63"/>
                    <a:pt x="168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1143675" y="4338713"/>
              <a:ext cx="6925" cy="5325"/>
            </a:xfrm>
            <a:custGeom>
              <a:avLst/>
              <a:gdLst/>
              <a:ahLst/>
              <a:cxnLst/>
              <a:rect l="l" t="t" r="r" b="b"/>
              <a:pathLst>
                <a:path w="277" h="213" extrusionOk="0">
                  <a:moveTo>
                    <a:pt x="140" y="0"/>
                  </a:moveTo>
                  <a:cubicBezTo>
                    <a:pt x="103" y="0"/>
                    <a:pt x="65" y="19"/>
                    <a:pt x="42" y="64"/>
                  </a:cubicBezTo>
                  <a:cubicBezTo>
                    <a:pt x="1" y="147"/>
                    <a:pt x="59" y="213"/>
                    <a:pt x="128" y="213"/>
                  </a:cubicBezTo>
                  <a:cubicBezTo>
                    <a:pt x="165" y="213"/>
                    <a:pt x="205" y="194"/>
                    <a:pt x="235" y="149"/>
                  </a:cubicBezTo>
                  <a:cubicBezTo>
                    <a:pt x="276" y="66"/>
                    <a:pt x="209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1159500" y="4349463"/>
              <a:ext cx="5575" cy="4375"/>
            </a:xfrm>
            <a:custGeom>
              <a:avLst/>
              <a:gdLst/>
              <a:ahLst/>
              <a:cxnLst/>
              <a:rect l="l" t="t" r="r" b="b"/>
              <a:pathLst>
                <a:path w="223" h="175" extrusionOk="0">
                  <a:moveTo>
                    <a:pt x="108" y="0"/>
                  </a:moveTo>
                  <a:cubicBezTo>
                    <a:pt x="80" y="0"/>
                    <a:pt x="50" y="12"/>
                    <a:pt x="29" y="40"/>
                  </a:cubicBezTo>
                  <a:cubicBezTo>
                    <a:pt x="0" y="112"/>
                    <a:pt x="49" y="175"/>
                    <a:pt x="104" y="175"/>
                  </a:cubicBezTo>
                  <a:cubicBezTo>
                    <a:pt x="130" y="175"/>
                    <a:pt x="158" y="160"/>
                    <a:pt x="179" y="126"/>
                  </a:cubicBezTo>
                  <a:cubicBezTo>
                    <a:pt x="222" y="53"/>
                    <a:pt x="168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1174650" y="4371988"/>
              <a:ext cx="7000" cy="5700"/>
            </a:xfrm>
            <a:custGeom>
              <a:avLst/>
              <a:gdLst/>
              <a:ahLst/>
              <a:cxnLst/>
              <a:rect l="l" t="t" r="r" b="b"/>
              <a:pathLst>
                <a:path w="280" h="228" extrusionOk="0">
                  <a:moveTo>
                    <a:pt x="131" y="0"/>
                  </a:moveTo>
                  <a:cubicBezTo>
                    <a:pt x="97" y="0"/>
                    <a:pt x="63" y="17"/>
                    <a:pt x="43" y="58"/>
                  </a:cubicBezTo>
                  <a:cubicBezTo>
                    <a:pt x="1" y="157"/>
                    <a:pt x="61" y="228"/>
                    <a:pt x="125" y="228"/>
                  </a:cubicBezTo>
                  <a:cubicBezTo>
                    <a:pt x="158" y="228"/>
                    <a:pt x="192" y="209"/>
                    <a:pt x="214" y="165"/>
                  </a:cubicBezTo>
                  <a:lnTo>
                    <a:pt x="235" y="165"/>
                  </a:lnTo>
                  <a:cubicBezTo>
                    <a:pt x="279" y="78"/>
                    <a:pt x="20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1188350" y="4399238"/>
              <a:ext cx="5225" cy="5575"/>
            </a:xfrm>
            <a:custGeom>
              <a:avLst/>
              <a:gdLst/>
              <a:ahLst/>
              <a:cxnLst/>
              <a:rect l="l" t="t" r="r" b="b"/>
              <a:pathLst>
                <a:path w="209" h="223" extrusionOk="0">
                  <a:moveTo>
                    <a:pt x="115" y="0"/>
                  </a:moveTo>
                  <a:cubicBezTo>
                    <a:pt x="60" y="0"/>
                    <a:pt x="0" y="78"/>
                    <a:pt x="29" y="165"/>
                  </a:cubicBezTo>
                  <a:cubicBezTo>
                    <a:pt x="43" y="206"/>
                    <a:pt x="68" y="223"/>
                    <a:pt x="93" y="223"/>
                  </a:cubicBezTo>
                  <a:cubicBezTo>
                    <a:pt x="148" y="223"/>
                    <a:pt x="208" y="146"/>
                    <a:pt x="179" y="58"/>
                  </a:cubicBezTo>
                  <a:cubicBezTo>
                    <a:pt x="165" y="17"/>
                    <a:pt x="141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1194950" y="4426213"/>
              <a:ext cx="4825" cy="5075"/>
            </a:xfrm>
            <a:custGeom>
              <a:avLst/>
              <a:gdLst/>
              <a:ahLst/>
              <a:cxnLst/>
              <a:rect l="l" t="t" r="r" b="b"/>
              <a:pathLst>
                <a:path w="193" h="203" extrusionOk="0">
                  <a:moveTo>
                    <a:pt x="99" y="1"/>
                  </a:moveTo>
                  <a:cubicBezTo>
                    <a:pt x="64" y="1"/>
                    <a:pt x="31" y="23"/>
                    <a:pt x="22" y="69"/>
                  </a:cubicBezTo>
                  <a:cubicBezTo>
                    <a:pt x="0" y="91"/>
                    <a:pt x="0" y="133"/>
                    <a:pt x="22" y="155"/>
                  </a:cubicBezTo>
                  <a:cubicBezTo>
                    <a:pt x="39" y="189"/>
                    <a:pt x="66" y="203"/>
                    <a:pt x="94" y="203"/>
                  </a:cubicBezTo>
                  <a:cubicBezTo>
                    <a:pt x="136" y="203"/>
                    <a:pt x="180" y="172"/>
                    <a:pt x="193" y="133"/>
                  </a:cubicBezTo>
                  <a:cubicBezTo>
                    <a:pt x="193" y="133"/>
                    <a:pt x="193" y="112"/>
                    <a:pt x="193" y="112"/>
                  </a:cubicBezTo>
                  <a:cubicBezTo>
                    <a:pt x="193" y="39"/>
                    <a:pt x="145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1183750" y="4449313"/>
              <a:ext cx="6925" cy="5350"/>
            </a:xfrm>
            <a:custGeom>
              <a:avLst/>
              <a:gdLst/>
              <a:ahLst/>
              <a:cxnLst/>
              <a:rect l="l" t="t" r="r" b="b"/>
              <a:pathLst>
                <a:path w="277" h="214" extrusionOk="0">
                  <a:moveTo>
                    <a:pt x="149" y="1"/>
                  </a:moveTo>
                  <a:cubicBezTo>
                    <a:pt x="112" y="1"/>
                    <a:pt x="72" y="20"/>
                    <a:pt x="42" y="64"/>
                  </a:cubicBezTo>
                  <a:cubicBezTo>
                    <a:pt x="1" y="148"/>
                    <a:pt x="68" y="213"/>
                    <a:pt x="137" y="213"/>
                  </a:cubicBezTo>
                  <a:cubicBezTo>
                    <a:pt x="174" y="213"/>
                    <a:pt x="212" y="195"/>
                    <a:pt x="235" y="150"/>
                  </a:cubicBezTo>
                  <a:cubicBezTo>
                    <a:pt x="277" y="66"/>
                    <a:pt x="21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1165550" y="4474563"/>
              <a:ext cx="6050" cy="5600"/>
            </a:xfrm>
            <a:custGeom>
              <a:avLst/>
              <a:gdLst/>
              <a:ahLst/>
              <a:cxnLst/>
              <a:rect l="l" t="t" r="r" b="b"/>
              <a:pathLst>
                <a:path w="242" h="224" extrusionOk="0">
                  <a:moveTo>
                    <a:pt x="127" y="1"/>
                  </a:moveTo>
                  <a:cubicBezTo>
                    <a:pt x="58" y="1"/>
                    <a:pt x="0" y="106"/>
                    <a:pt x="65" y="187"/>
                  </a:cubicBezTo>
                  <a:cubicBezTo>
                    <a:pt x="86" y="213"/>
                    <a:pt x="108" y="224"/>
                    <a:pt x="128" y="224"/>
                  </a:cubicBezTo>
                  <a:cubicBezTo>
                    <a:pt x="192" y="224"/>
                    <a:pt x="242" y="118"/>
                    <a:pt x="193" y="38"/>
                  </a:cubicBezTo>
                  <a:cubicBezTo>
                    <a:pt x="173" y="12"/>
                    <a:pt x="14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1151100" y="4481513"/>
              <a:ext cx="7025" cy="5600"/>
            </a:xfrm>
            <a:custGeom>
              <a:avLst/>
              <a:gdLst/>
              <a:ahLst/>
              <a:cxnLst/>
              <a:rect l="l" t="t" r="r" b="b"/>
              <a:pathLst>
                <a:path w="281" h="224" extrusionOk="0">
                  <a:moveTo>
                    <a:pt x="142" y="1"/>
                  </a:moveTo>
                  <a:cubicBezTo>
                    <a:pt x="108" y="1"/>
                    <a:pt x="72" y="18"/>
                    <a:pt x="45" y="59"/>
                  </a:cubicBezTo>
                  <a:cubicBezTo>
                    <a:pt x="1" y="146"/>
                    <a:pt x="76" y="224"/>
                    <a:pt x="149" y="224"/>
                  </a:cubicBezTo>
                  <a:cubicBezTo>
                    <a:pt x="183" y="224"/>
                    <a:pt x="216" y="207"/>
                    <a:pt x="237" y="166"/>
                  </a:cubicBezTo>
                  <a:cubicBezTo>
                    <a:pt x="281" y="78"/>
                    <a:pt x="215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1120675" y="4487763"/>
              <a:ext cx="5700" cy="6250"/>
            </a:xfrm>
            <a:custGeom>
              <a:avLst/>
              <a:gdLst/>
              <a:ahLst/>
              <a:cxnLst/>
              <a:rect l="l" t="t" r="r" b="b"/>
              <a:pathLst>
                <a:path w="228" h="250" extrusionOk="0">
                  <a:moveTo>
                    <a:pt x="112" y="1"/>
                  </a:moveTo>
                  <a:cubicBezTo>
                    <a:pt x="79" y="1"/>
                    <a:pt x="45" y="19"/>
                    <a:pt x="22" y="65"/>
                  </a:cubicBezTo>
                  <a:cubicBezTo>
                    <a:pt x="0" y="87"/>
                    <a:pt x="0" y="129"/>
                    <a:pt x="22" y="172"/>
                  </a:cubicBezTo>
                  <a:cubicBezTo>
                    <a:pt x="40" y="226"/>
                    <a:pt x="76" y="250"/>
                    <a:pt x="113" y="250"/>
                  </a:cubicBezTo>
                  <a:cubicBezTo>
                    <a:pt x="164" y="250"/>
                    <a:pt x="214" y="204"/>
                    <a:pt x="214" y="129"/>
                  </a:cubicBezTo>
                  <a:cubicBezTo>
                    <a:pt x="228" y="61"/>
                    <a:pt x="171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1124425" y="4471738"/>
              <a:ext cx="5900" cy="4300"/>
            </a:xfrm>
            <a:custGeom>
              <a:avLst/>
              <a:gdLst/>
              <a:ahLst/>
              <a:cxnLst/>
              <a:rect l="l" t="t" r="r" b="b"/>
              <a:pathLst>
                <a:path w="236" h="172" extrusionOk="0">
                  <a:moveTo>
                    <a:pt x="86" y="1"/>
                  </a:moveTo>
                  <a:cubicBezTo>
                    <a:pt x="0" y="1"/>
                    <a:pt x="21" y="172"/>
                    <a:pt x="107" y="172"/>
                  </a:cubicBezTo>
                  <a:lnTo>
                    <a:pt x="128" y="172"/>
                  </a:lnTo>
                  <a:cubicBezTo>
                    <a:pt x="235" y="172"/>
                    <a:pt x="214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1123875" y="4470688"/>
              <a:ext cx="5900" cy="4300"/>
            </a:xfrm>
            <a:custGeom>
              <a:avLst/>
              <a:gdLst/>
              <a:ahLst/>
              <a:cxnLst/>
              <a:rect l="l" t="t" r="r" b="b"/>
              <a:pathLst>
                <a:path w="236" h="172" extrusionOk="0">
                  <a:moveTo>
                    <a:pt x="108" y="0"/>
                  </a:moveTo>
                  <a:cubicBezTo>
                    <a:pt x="1" y="0"/>
                    <a:pt x="22" y="171"/>
                    <a:pt x="129" y="171"/>
                  </a:cubicBezTo>
                  <a:lnTo>
                    <a:pt x="150" y="171"/>
                  </a:lnTo>
                  <a:cubicBezTo>
                    <a:pt x="236" y="171"/>
                    <a:pt x="214" y="0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1106250" y="4470688"/>
              <a:ext cx="5400" cy="6300"/>
            </a:xfrm>
            <a:custGeom>
              <a:avLst/>
              <a:gdLst/>
              <a:ahLst/>
              <a:cxnLst/>
              <a:rect l="l" t="t" r="r" b="b"/>
              <a:pathLst>
                <a:path w="216" h="252" extrusionOk="0">
                  <a:moveTo>
                    <a:pt x="89" y="1"/>
                  </a:moveTo>
                  <a:cubicBezTo>
                    <a:pt x="48" y="1"/>
                    <a:pt x="9" y="26"/>
                    <a:pt x="0" y="86"/>
                  </a:cubicBezTo>
                  <a:cubicBezTo>
                    <a:pt x="0" y="107"/>
                    <a:pt x="0" y="128"/>
                    <a:pt x="0" y="150"/>
                  </a:cubicBezTo>
                  <a:cubicBezTo>
                    <a:pt x="0" y="219"/>
                    <a:pt x="47" y="252"/>
                    <a:pt x="94" y="252"/>
                  </a:cubicBezTo>
                  <a:cubicBezTo>
                    <a:pt x="144" y="252"/>
                    <a:pt x="197" y="214"/>
                    <a:pt x="194" y="144"/>
                  </a:cubicBezTo>
                  <a:lnTo>
                    <a:pt x="194" y="144"/>
                  </a:lnTo>
                  <a:cubicBezTo>
                    <a:pt x="216" y="57"/>
                    <a:pt x="150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1003125" y="3955488"/>
              <a:ext cx="205200" cy="218675"/>
            </a:xfrm>
            <a:custGeom>
              <a:avLst/>
              <a:gdLst/>
              <a:ahLst/>
              <a:cxnLst/>
              <a:rect l="l" t="t" r="r" b="b"/>
              <a:pathLst>
                <a:path w="8208" h="8747" extrusionOk="0">
                  <a:moveTo>
                    <a:pt x="4226" y="0"/>
                  </a:moveTo>
                  <a:cubicBezTo>
                    <a:pt x="3254" y="0"/>
                    <a:pt x="2271" y="444"/>
                    <a:pt x="1518" y="1329"/>
                  </a:cubicBezTo>
                  <a:cubicBezTo>
                    <a:pt x="43" y="3060"/>
                    <a:pt x="0" y="5839"/>
                    <a:pt x="1432" y="7506"/>
                  </a:cubicBezTo>
                  <a:cubicBezTo>
                    <a:pt x="2135" y="8334"/>
                    <a:pt x="3059" y="8746"/>
                    <a:pt x="3992" y="8746"/>
                  </a:cubicBezTo>
                  <a:cubicBezTo>
                    <a:pt x="4960" y="8746"/>
                    <a:pt x="5939" y="8302"/>
                    <a:pt x="6690" y="7420"/>
                  </a:cubicBezTo>
                  <a:cubicBezTo>
                    <a:pt x="8165" y="5689"/>
                    <a:pt x="8208" y="2910"/>
                    <a:pt x="6776" y="1222"/>
                  </a:cubicBezTo>
                  <a:cubicBezTo>
                    <a:pt x="6076" y="407"/>
                    <a:pt x="5155" y="0"/>
                    <a:pt x="42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1116925" y="4060913"/>
              <a:ext cx="199350" cy="231850"/>
            </a:xfrm>
            <a:custGeom>
              <a:avLst/>
              <a:gdLst/>
              <a:ahLst/>
              <a:cxnLst/>
              <a:rect l="l" t="t" r="r" b="b"/>
              <a:pathLst>
                <a:path w="7974" h="9274" extrusionOk="0">
                  <a:moveTo>
                    <a:pt x="4491" y="1"/>
                  </a:moveTo>
                  <a:cubicBezTo>
                    <a:pt x="3441" y="1"/>
                    <a:pt x="2437" y="489"/>
                    <a:pt x="1540" y="810"/>
                  </a:cubicBezTo>
                  <a:cubicBezTo>
                    <a:pt x="1433" y="852"/>
                    <a:pt x="792" y="1130"/>
                    <a:pt x="706" y="1194"/>
                  </a:cubicBezTo>
                  <a:cubicBezTo>
                    <a:pt x="1" y="1472"/>
                    <a:pt x="22" y="1130"/>
                    <a:pt x="535" y="3161"/>
                  </a:cubicBezTo>
                  <a:cubicBezTo>
                    <a:pt x="557" y="4144"/>
                    <a:pt x="877" y="5234"/>
                    <a:pt x="1048" y="6217"/>
                  </a:cubicBezTo>
                  <a:cubicBezTo>
                    <a:pt x="1241" y="7286"/>
                    <a:pt x="1711" y="8248"/>
                    <a:pt x="2566" y="8846"/>
                  </a:cubicBezTo>
                  <a:cubicBezTo>
                    <a:pt x="2994" y="9149"/>
                    <a:pt x="3419" y="9274"/>
                    <a:pt x="3827" y="9274"/>
                  </a:cubicBezTo>
                  <a:cubicBezTo>
                    <a:pt x="4743" y="9274"/>
                    <a:pt x="5578" y="8648"/>
                    <a:pt x="6199" y="8013"/>
                  </a:cubicBezTo>
                  <a:cubicBezTo>
                    <a:pt x="7225" y="6944"/>
                    <a:pt x="7973" y="5640"/>
                    <a:pt x="7781" y="3716"/>
                  </a:cubicBezTo>
                  <a:cubicBezTo>
                    <a:pt x="7631" y="2092"/>
                    <a:pt x="6990" y="767"/>
                    <a:pt x="5558" y="190"/>
                  </a:cubicBezTo>
                  <a:cubicBezTo>
                    <a:pt x="5199" y="56"/>
                    <a:pt x="4843" y="1"/>
                    <a:pt x="44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948075" y="4095538"/>
              <a:ext cx="199350" cy="266525"/>
            </a:xfrm>
            <a:custGeom>
              <a:avLst/>
              <a:gdLst/>
              <a:ahLst/>
              <a:cxnLst/>
              <a:rect l="l" t="t" r="r" b="b"/>
              <a:pathLst>
                <a:path w="7974" h="10661" extrusionOk="0">
                  <a:moveTo>
                    <a:pt x="6529" y="1"/>
                  </a:moveTo>
                  <a:cubicBezTo>
                    <a:pt x="6526" y="1"/>
                    <a:pt x="6523" y="1"/>
                    <a:pt x="6520" y="2"/>
                  </a:cubicBezTo>
                  <a:cubicBezTo>
                    <a:pt x="5793" y="173"/>
                    <a:pt x="4703" y="1669"/>
                    <a:pt x="4040" y="2267"/>
                  </a:cubicBezTo>
                  <a:cubicBezTo>
                    <a:pt x="2608" y="3657"/>
                    <a:pt x="1" y="5901"/>
                    <a:pt x="1390" y="8444"/>
                  </a:cubicBezTo>
                  <a:cubicBezTo>
                    <a:pt x="2109" y="9757"/>
                    <a:pt x="3130" y="10661"/>
                    <a:pt x="4403" y="10661"/>
                  </a:cubicBezTo>
                  <a:cubicBezTo>
                    <a:pt x="4644" y="10661"/>
                    <a:pt x="4894" y="10628"/>
                    <a:pt x="5152" y="10560"/>
                  </a:cubicBezTo>
                  <a:cubicBezTo>
                    <a:pt x="6605" y="10197"/>
                    <a:pt x="7973" y="8765"/>
                    <a:pt x="7888" y="6884"/>
                  </a:cubicBezTo>
                  <a:cubicBezTo>
                    <a:pt x="7824" y="5794"/>
                    <a:pt x="7439" y="4896"/>
                    <a:pt x="7289" y="3806"/>
                  </a:cubicBezTo>
                  <a:cubicBezTo>
                    <a:pt x="7141" y="2707"/>
                    <a:pt x="6785" y="1"/>
                    <a:pt x="65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858300" y="3987263"/>
              <a:ext cx="237825" cy="195500"/>
            </a:xfrm>
            <a:custGeom>
              <a:avLst/>
              <a:gdLst/>
              <a:ahLst/>
              <a:cxnLst/>
              <a:rect l="l" t="t" r="r" b="b"/>
              <a:pathLst>
                <a:path w="9513" h="7820" extrusionOk="0">
                  <a:moveTo>
                    <a:pt x="3540" y="1"/>
                  </a:moveTo>
                  <a:cubicBezTo>
                    <a:pt x="2053" y="1"/>
                    <a:pt x="512" y="921"/>
                    <a:pt x="450" y="2794"/>
                  </a:cubicBezTo>
                  <a:cubicBezTo>
                    <a:pt x="450" y="3328"/>
                    <a:pt x="535" y="3691"/>
                    <a:pt x="386" y="4204"/>
                  </a:cubicBezTo>
                  <a:cubicBezTo>
                    <a:pt x="236" y="4781"/>
                    <a:pt x="1" y="5188"/>
                    <a:pt x="193" y="5829"/>
                  </a:cubicBezTo>
                  <a:cubicBezTo>
                    <a:pt x="621" y="7068"/>
                    <a:pt x="2031" y="6684"/>
                    <a:pt x="2865" y="7197"/>
                  </a:cubicBezTo>
                  <a:cubicBezTo>
                    <a:pt x="3508" y="7606"/>
                    <a:pt x="4143" y="7820"/>
                    <a:pt x="4772" y="7820"/>
                  </a:cubicBezTo>
                  <a:cubicBezTo>
                    <a:pt x="5523" y="7820"/>
                    <a:pt x="6267" y="7516"/>
                    <a:pt x="7012" y="6876"/>
                  </a:cubicBezTo>
                  <a:cubicBezTo>
                    <a:pt x="7482" y="6470"/>
                    <a:pt x="7866" y="5936"/>
                    <a:pt x="8273" y="5444"/>
                  </a:cubicBezTo>
                  <a:cubicBezTo>
                    <a:pt x="8529" y="5123"/>
                    <a:pt x="9299" y="4568"/>
                    <a:pt x="9384" y="4140"/>
                  </a:cubicBezTo>
                  <a:cubicBezTo>
                    <a:pt x="9512" y="3285"/>
                    <a:pt x="8059" y="2665"/>
                    <a:pt x="7610" y="2281"/>
                  </a:cubicBezTo>
                  <a:cubicBezTo>
                    <a:pt x="6819" y="1575"/>
                    <a:pt x="6050" y="913"/>
                    <a:pt x="5131" y="400"/>
                  </a:cubicBezTo>
                  <a:cubicBezTo>
                    <a:pt x="4665" y="134"/>
                    <a:pt x="4106" y="1"/>
                    <a:pt x="3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108375" y="3889963"/>
              <a:ext cx="203100" cy="194850"/>
            </a:xfrm>
            <a:custGeom>
              <a:avLst/>
              <a:gdLst/>
              <a:ahLst/>
              <a:cxnLst/>
              <a:rect l="l" t="t" r="r" b="b"/>
              <a:pathLst>
                <a:path w="8124" h="7794" extrusionOk="0">
                  <a:moveTo>
                    <a:pt x="4372" y="0"/>
                  </a:moveTo>
                  <a:cubicBezTo>
                    <a:pt x="4043" y="0"/>
                    <a:pt x="3721" y="64"/>
                    <a:pt x="3421" y="252"/>
                  </a:cubicBezTo>
                  <a:cubicBezTo>
                    <a:pt x="2651" y="722"/>
                    <a:pt x="2160" y="1641"/>
                    <a:pt x="1754" y="2496"/>
                  </a:cubicBezTo>
                  <a:cubicBezTo>
                    <a:pt x="1091" y="3779"/>
                    <a:pt x="1" y="5873"/>
                    <a:pt x="557" y="7391"/>
                  </a:cubicBezTo>
                  <a:cubicBezTo>
                    <a:pt x="714" y="7682"/>
                    <a:pt x="810" y="7794"/>
                    <a:pt x="921" y="7794"/>
                  </a:cubicBezTo>
                  <a:cubicBezTo>
                    <a:pt x="1007" y="7794"/>
                    <a:pt x="1102" y="7728"/>
                    <a:pt x="1241" y="7626"/>
                  </a:cubicBezTo>
                  <a:cubicBezTo>
                    <a:pt x="1711" y="7284"/>
                    <a:pt x="2331" y="7135"/>
                    <a:pt x="2844" y="6985"/>
                  </a:cubicBezTo>
                  <a:cubicBezTo>
                    <a:pt x="4297" y="6557"/>
                    <a:pt x="5879" y="6408"/>
                    <a:pt x="7076" y="5232"/>
                  </a:cubicBezTo>
                  <a:cubicBezTo>
                    <a:pt x="7845" y="4506"/>
                    <a:pt x="8123" y="3394"/>
                    <a:pt x="7610" y="2432"/>
                  </a:cubicBezTo>
                  <a:cubicBezTo>
                    <a:pt x="7354" y="1962"/>
                    <a:pt x="7311" y="1342"/>
                    <a:pt x="7033" y="936"/>
                  </a:cubicBezTo>
                  <a:cubicBezTo>
                    <a:pt x="6734" y="466"/>
                    <a:pt x="6114" y="273"/>
                    <a:pt x="5644" y="188"/>
                  </a:cubicBezTo>
                  <a:cubicBezTo>
                    <a:pt x="5224" y="104"/>
                    <a:pt x="4792" y="0"/>
                    <a:pt x="43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961975" y="3809613"/>
              <a:ext cx="192925" cy="259625"/>
            </a:xfrm>
            <a:custGeom>
              <a:avLst/>
              <a:gdLst/>
              <a:ahLst/>
              <a:cxnLst/>
              <a:rect l="l" t="t" r="r" b="b"/>
              <a:pathLst>
                <a:path w="7717" h="10385" extrusionOk="0">
                  <a:moveTo>
                    <a:pt x="2695" y="1"/>
                  </a:moveTo>
                  <a:cubicBezTo>
                    <a:pt x="2109" y="1"/>
                    <a:pt x="1551" y="265"/>
                    <a:pt x="1112" y="858"/>
                  </a:cubicBezTo>
                  <a:cubicBezTo>
                    <a:pt x="748" y="1350"/>
                    <a:pt x="727" y="1735"/>
                    <a:pt x="556" y="2355"/>
                  </a:cubicBezTo>
                  <a:cubicBezTo>
                    <a:pt x="385" y="2932"/>
                    <a:pt x="22" y="3338"/>
                    <a:pt x="22" y="4000"/>
                  </a:cubicBezTo>
                  <a:cubicBezTo>
                    <a:pt x="0" y="5240"/>
                    <a:pt x="1090" y="6993"/>
                    <a:pt x="1881" y="7741"/>
                  </a:cubicBezTo>
                  <a:cubicBezTo>
                    <a:pt x="2651" y="8489"/>
                    <a:pt x="4617" y="9900"/>
                    <a:pt x="5515" y="10370"/>
                  </a:cubicBezTo>
                  <a:cubicBezTo>
                    <a:pt x="5535" y="10380"/>
                    <a:pt x="5555" y="10385"/>
                    <a:pt x="5575" y="10385"/>
                  </a:cubicBezTo>
                  <a:cubicBezTo>
                    <a:pt x="6068" y="10385"/>
                    <a:pt x="6569" y="7396"/>
                    <a:pt x="7268" y="4684"/>
                  </a:cubicBezTo>
                  <a:cubicBezTo>
                    <a:pt x="7716" y="3039"/>
                    <a:pt x="4831" y="987"/>
                    <a:pt x="4104" y="474"/>
                  </a:cubicBezTo>
                  <a:cubicBezTo>
                    <a:pt x="3648" y="170"/>
                    <a:pt x="3163" y="1"/>
                    <a:pt x="2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1038375" y="4094488"/>
              <a:ext cx="67900" cy="13800"/>
            </a:xfrm>
            <a:custGeom>
              <a:avLst/>
              <a:gdLst/>
              <a:ahLst/>
              <a:cxnLst/>
              <a:rect l="l" t="t" r="r" b="b"/>
              <a:pathLst>
                <a:path w="2716" h="552" extrusionOk="0">
                  <a:moveTo>
                    <a:pt x="2715" y="1"/>
                  </a:moveTo>
                  <a:cubicBezTo>
                    <a:pt x="2480" y="65"/>
                    <a:pt x="2245" y="108"/>
                    <a:pt x="2031" y="150"/>
                  </a:cubicBezTo>
                  <a:cubicBezTo>
                    <a:pt x="1818" y="193"/>
                    <a:pt x="1604" y="279"/>
                    <a:pt x="1369" y="321"/>
                  </a:cubicBezTo>
                  <a:cubicBezTo>
                    <a:pt x="920" y="407"/>
                    <a:pt x="450" y="450"/>
                    <a:pt x="1" y="514"/>
                  </a:cubicBezTo>
                  <a:lnTo>
                    <a:pt x="1" y="535"/>
                  </a:lnTo>
                  <a:cubicBezTo>
                    <a:pt x="236" y="546"/>
                    <a:pt x="466" y="551"/>
                    <a:pt x="696" y="551"/>
                  </a:cubicBezTo>
                  <a:cubicBezTo>
                    <a:pt x="925" y="551"/>
                    <a:pt x="1155" y="546"/>
                    <a:pt x="1390" y="535"/>
                  </a:cubicBezTo>
                  <a:cubicBezTo>
                    <a:pt x="1625" y="514"/>
                    <a:pt x="1860" y="492"/>
                    <a:pt x="2096" y="407"/>
                  </a:cubicBezTo>
                  <a:cubicBezTo>
                    <a:pt x="2309" y="343"/>
                    <a:pt x="2544" y="215"/>
                    <a:pt x="2715" y="22"/>
                  </a:cubicBezTo>
                  <a:lnTo>
                    <a:pt x="27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039450" y="4080613"/>
              <a:ext cx="65225" cy="14975"/>
            </a:xfrm>
            <a:custGeom>
              <a:avLst/>
              <a:gdLst/>
              <a:ahLst/>
              <a:cxnLst/>
              <a:rect l="l" t="t" r="r" b="b"/>
              <a:pathLst>
                <a:path w="2609" h="599" extrusionOk="0">
                  <a:moveTo>
                    <a:pt x="1" y="0"/>
                  </a:moveTo>
                  <a:lnTo>
                    <a:pt x="1" y="22"/>
                  </a:lnTo>
                  <a:cubicBezTo>
                    <a:pt x="428" y="128"/>
                    <a:pt x="856" y="299"/>
                    <a:pt x="1283" y="449"/>
                  </a:cubicBezTo>
                  <a:cubicBezTo>
                    <a:pt x="1497" y="513"/>
                    <a:pt x="1711" y="599"/>
                    <a:pt x="1946" y="599"/>
                  </a:cubicBezTo>
                  <a:cubicBezTo>
                    <a:pt x="2181" y="577"/>
                    <a:pt x="2416" y="534"/>
                    <a:pt x="2608" y="385"/>
                  </a:cubicBezTo>
                  <a:lnTo>
                    <a:pt x="2608" y="363"/>
                  </a:lnTo>
                  <a:cubicBezTo>
                    <a:pt x="2373" y="363"/>
                    <a:pt x="2159" y="363"/>
                    <a:pt x="1967" y="321"/>
                  </a:cubicBezTo>
                  <a:cubicBezTo>
                    <a:pt x="1753" y="299"/>
                    <a:pt x="1540" y="278"/>
                    <a:pt x="1326" y="235"/>
                  </a:cubicBezTo>
                  <a:cubicBezTo>
                    <a:pt x="877" y="150"/>
                    <a:pt x="449" y="2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1043200" y="4054413"/>
              <a:ext cx="63075" cy="36800"/>
            </a:xfrm>
            <a:custGeom>
              <a:avLst/>
              <a:gdLst/>
              <a:ahLst/>
              <a:cxnLst/>
              <a:rect l="l" t="t" r="r" b="b"/>
              <a:pathLst>
                <a:path w="2523" h="1472" extrusionOk="0">
                  <a:moveTo>
                    <a:pt x="22" y="1"/>
                  </a:moveTo>
                  <a:lnTo>
                    <a:pt x="0" y="22"/>
                  </a:lnTo>
                  <a:cubicBezTo>
                    <a:pt x="364" y="386"/>
                    <a:pt x="727" y="749"/>
                    <a:pt x="1133" y="1048"/>
                  </a:cubicBezTo>
                  <a:cubicBezTo>
                    <a:pt x="1347" y="1198"/>
                    <a:pt x="1561" y="1347"/>
                    <a:pt x="1796" y="1411"/>
                  </a:cubicBezTo>
                  <a:cubicBezTo>
                    <a:pt x="1932" y="1449"/>
                    <a:pt x="2076" y="1472"/>
                    <a:pt x="2219" y="1472"/>
                  </a:cubicBezTo>
                  <a:cubicBezTo>
                    <a:pt x="2322" y="1472"/>
                    <a:pt x="2424" y="1460"/>
                    <a:pt x="2522" y="1433"/>
                  </a:cubicBezTo>
                  <a:lnTo>
                    <a:pt x="2522" y="1411"/>
                  </a:lnTo>
                  <a:cubicBezTo>
                    <a:pt x="2309" y="1326"/>
                    <a:pt x="2074" y="1262"/>
                    <a:pt x="1860" y="1155"/>
                  </a:cubicBezTo>
                  <a:cubicBezTo>
                    <a:pt x="1646" y="1070"/>
                    <a:pt x="1432" y="984"/>
                    <a:pt x="1219" y="856"/>
                  </a:cubicBezTo>
                  <a:cubicBezTo>
                    <a:pt x="812" y="621"/>
                    <a:pt x="406" y="30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1064575" y="4000463"/>
              <a:ext cx="43825" cy="84975"/>
            </a:xfrm>
            <a:custGeom>
              <a:avLst/>
              <a:gdLst/>
              <a:ahLst/>
              <a:cxnLst/>
              <a:rect l="l" t="t" r="r" b="b"/>
              <a:pathLst>
                <a:path w="1753" h="3399" extrusionOk="0">
                  <a:moveTo>
                    <a:pt x="22" y="0"/>
                  </a:moveTo>
                  <a:lnTo>
                    <a:pt x="0" y="21"/>
                  </a:lnTo>
                  <a:cubicBezTo>
                    <a:pt x="406" y="492"/>
                    <a:pt x="663" y="1069"/>
                    <a:pt x="898" y="1667"/>
                  </a:cubicBezTo>
                  <a:cubicBezTo>
                    <a:pt x="1026" y="1966"/>
                    <a:pt x="1112" y="2287"/>
                    <a:pt x="1240" y="2565"/>
                  </a:cubicBezTo>
                  <a:cubicBezTo>
                    <a:pt x="1390" y="2864"/>
                    <a:pt x="1518" y="3163"/>
                    <a:pt x="1732" y="3398"/>
                  </a:cubicBezTo>
                  <a:lnTo>
                    <a:pt x="1753" y="3398"/>
                  </a:lnTo>
                  <a:cubicBezTo>
                    <a:pt x="1646" y="3078"/>
                    <a:pt x="1561" y="2779"/>
                    <a:pt x="1454" y="2458"/>
                  </a:cubicBezTo>
                  <a:cubicBezTo>
                    <a:pt x="1347" y="2159"/>
                    <a:pt x="1197" y="1860"/>
                    <a:pt x="1069" y="1582"/>
                  </a:cubicBezTo>
                  <a:cubicBezTo>
                    <a:pt x="791" y="983"/>
                    <a:pt x="470" y="40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1092350" y="3987088"/>
              <a:ext cx="23000" cy="96200"/>
            </a:xfrm>
            <a:custGeom>
              <a:avLst/>
              <a:gdLst/>
              <a:ahLst/>
              <a:cxnLst/>
              <a:rect l="l" t="t" r="r" b="b"/>
              <a:pathLst>
                <a:path w="920" h="3848" extrusionOk="0">
                  <a:moveTo>
                    <a:pt x="22" y="1"/>
                  </a:moveTo>
                  <a:lnTo>
                    <a:pt x="1" y="22"/>
                  </a:lnTo>
                  <a:cubicBezTo>
                    <a:pt x="214" y="257"/>
                    <a:pt x="343" y="556"/>
                    <a:pt x="428" y="877"/>
                  </a:cubicBezTo>
                  <a:cubicBezTo>
                    <a:pt x="514" y="1198"/>
                    <a:pt x="535" y="1518"/>
                    <a:pt x="556" y="1860"/>
                  </a:cubicBezTo>
                  <a:cubicBezTo>
                    <a:pt x="578" y="2202"/>
                    <a:pt x="599" y="2544"/>
                    <a:pt x="621" y="2865"/>
                  </a:cubicBezTo>
                  <a:cubicBezTo>
                    <a:pt x="642" y="3036"/>
                    <a:pt x="685" y="3207"/>
                    <a:pt x="706" y="3378"/>
                  </a:cubicBezTo>
                  <a:cubicBezTo>
                    <a:pt x="727" y="3463"/>
                    <a:pt x="749" y="3549"/>
                    <a:pt x="770" y="3634"/>
                  </a:cubicBezTo>
                  <a:cubicBezTo>
                    <a:pt x="813" y="3698"/>
                    <a:pt x="834" y="3805"/>
                    <a:pt x="898" y="3848"/>
                  </a:cubicBezTo>
                  <a:lnTo>
                    <a:pt x="920" y="3827"/>
                  </a:lnTo>
                  <a:cubicBezTo>
                    <a:pt x="877" y="3784"/>
                    <a:pt x="877" y="3677"/>
                    <a:pt x="877" y="3613"/>
                  </a:cubicBezTo>
                  <a:cubicBezTo>
                    <a:pt x="877" y="3527"/>
                    <a:pt x="877" y="3442"/>
                    <a:pt x="877" y="3356"/>
                  </a:cubicBezTo>
                  <a:lnTo>
                    <a:pt x="856" y="2843"/>
                  </a:lnTo>
                  <a:cubicBezTo>
                    <a:pt x="834" y="2501"/>
                    <a:pt x="792" y="2159"/>
                    <a:pt x="727" y="1839"/>
                  </a:cubicBezTo>
                  <a:cubicBezTo>
                    <a:pt x="685" y="1497"/>
                    <a:pt x="642" y="1155"/>
                    <a:pt x="535" y="834"/>
                  </a:cubicBezTo>
                  <a:cubicBezTo>
                    <a:pt x="428" y="514"/>
                    <a:pt x="236" y="214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1115875" y="3993513"/>
              <a:ext cx="14450" cy="91400"/>
            </a:xfrm>
            <a:custGeom>
              <a:avLst/>
              <a:gdLst/>
              <a:ahLst/>
              <a:cxnLst/>
              <a:rect l="l" t="t" r="r" b="b"/>
              <a:pathLst>
                <a:path w="578" h="3656" extrusionOk="0">
                  <a:moveTo>
                    <a:pt x="214" y="0"/>
                  </a:moveTo>
                  <a:lnTo>
                    <a:pt x="192" y="22"/>
                  </a:lnTo>
                  <a:cubicBezTo>
                    <a:pt x="363" y="257"/>
                    <a:pt x="428" y="577"/>
                    <a:pt x="428" y="876"/>
                  </a:cubicBezTo>
                  <a:cubicBezTo>
                    <a:pt x="428" y="1197"/>
                    <a:pt x="406" y="1496"/>
                    <a:pt x="342" y="1796"/>
                  </a:cubicBezTo>
                  <a:cubicBezTo>
                    <a:pt x="299" y="2116"/>
                    <a:pt x="192" y="2394"/>
                    <a:pt x="150" y="2715"/>
                  </a:cubicBezTo>
                  <a:cubicBezTo>
                    <a:pt x="86" y="3014"/>
                    <a:pt x="21" y="3313"/>
                    <a:pt x="0" y="3655"/>
                  </a:cubicBezTo>
                  <a:lnTo>
                    <a:pt x="21" y="3655"/>
                  </a:lnTo>
                  <a:cubicBezTo>
                    <a:pt x="150" y="3377"/>
                    <a:pt x="257" y="3078"/>
                    <a:pt x="363" y="2779"/>
                  </a:cubicBezTo>
                  <a:cubicBezTo>
                    <a:pt x="449" y="2480"/>
                    <a:pt x="492" y="2159"/>
                    <a:pt x="513" y="1838"/>
                  </a:cubicBezTo>
                  <a:cubicBezTo>
                    <a:pt x="556" y="1518"/>
                    <a:pt x="577" y="1197"/>
                    <a:pt x="534" y="876"/>
                  </a:cubicBezTo>
                  <a:cubicBezTo>
                    <a:pt x="513" y="556"/>
                    <a:pt x="406" y="214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1067775" y="4093438"/>
              <a:ext cx="48125" cy="52925"/>
            </a:xfrm>
            <a:custGeom>
              <a:avLst/>
              <a:gdLst/>
              <a:ahLst/>
              <a:cxnLst/>
              <a:rect l="l" t="t" r="r" b="b"/>
              <a:pathLst>
                <a:path w="1925" h="2117" extrusionOk="0">
                  <a:moveTo>
                    <a:pt x="1903" y="0"/>
                  </a:moveTo>
                  <a:cubicBezTo>
                    <a:pt x="1775" y="235"/>
                    <a:pt x="1646" y="428"/>
                    <a:pt x="1497" y="620"/>
                  </a:cubicBezTo>
                  <a:cubicBezTo>
                    <a:pt x="1368" y="812"/>
                    <a:pt x="1240" y="1005"/>
                    <a:pt x="1069" y="1197"/>
                  </a:cubicBezTo>
                  <a:cubicBezTo>
                    <a:pt x="920" y="1368"/>
                    <a:pt x="749" y="1539"/>
                    <a:pt x="578" y="1689"/>
                  </a:cubicBezTo>
                  <a:cubicBezTo>
                    <a:pt x="407" y="1838"/>
                    <a:pt x="214" y="1988"/>
                    <a:pt x="0" y="2095"/>
                  </a:cubicBezTo>
                  <a:lnTo>
                    <a:pt x="22" y="2116"/>
                  </a:lnTo>
                  <a:cubicBezTo>
                    <a:pt x="449" y="1967"/>
                    <a:pt x="834" y="1689"/>
                    <a:pt x="1197" y="1347"/>
                  </a:cubicBezTo>
                  <a:cubicBezTo>
                    <a:pt x="1368" y="1176"/>
                    <a:pt x="1561" y="1005"/>
                    <a:pt x="1689" y="770"/>
                  </a:cubicBezTo>
                  <a:cubicBezTo>
                    <a:pt x="1817" y="556"/>
                    <a:pt x="1924" y="299"/>
                    <a:pt x="1924" y="21"/>
                  </a:cubicBezTo>
                  <a:lnTo>
                    <a:pt x="19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074175" y="4084888"/>
              <a:ext cx="42250" cy="43825"/>
            </a:xfrm>
            <a:custGeom>
              <a:avLst/>
              <a:gdLst/>
              <a:ahLst/>
              <a:cxnLst/>
              <a:rect l="l" t="t" r="r" b="b"/>
              <a:pathLst>
                <a:path w="1690" h="1753" extrusionOk="0">
                  <a:moveTo>
                    <a:pt x="1668" y="0"/>
                  </a:moveTo>
                  <a:cubicBezTo>
                    <a:pt x="1540" y="192"/>
                    <a:pt x="1433" y="342"/>
                    <a:pt x="1305" y="513"/>
                  </a:cubicBezTo>
                  <a:cubicBezTo>
                    <a:pt x="1177" y="663"/>
                    <a:pt x="1070" y="855"/>
                    <a:pt x="941" y="1005"/>
                  </a:cubicBezTo>
                  <a:cubicBezTo>
                    <a:pt x="813" y="1154"/>
                    <a:pt x="664" y="1304"/>
                    <a:pt x="493" y="1411"/>
                  </a:cubicBezTo>
                  <a:cubicBezTo>
                    <a:pt x="343" y="1539"/>
                    <a:pt x="172" y="1646"/>
                    <a:pt x="1" y="1731"/>
                  </a:cubicBezTo>
                  <a:lnTo>
                    <a:pt x="1" y="1753"/>
                  </a:lnTo>
                  <a:cubicBezTo>
                    <a:pt x="386" y="1667"/>
                    <a:pt x="749" y="1454"/>
                    <a:pt x="1048" y="1154"/>
                  </a:cubicBezTo>
                  <a:cubicBezTo>
                    <a:pt x="1219" y="1026"/>
                    <a:pt x="1369" y="876"/>
                    <a:pt x="1476" y="663"/>
                  </a:cubicBezTo>
                  <a:cubicBezTo>
                    <a:pt x="1583" y="470"/>
                    <a:pt x="1689" y="235"/>
                    <a:pt x="16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1120675" y="4038388"/>
              <a:ext cx="27800" cy="49725"/>
            </a:xfrm>
            <a:custGeom>
              <a:avLst/>
              <a:gdLst/>
              <a:ahLst/>
              <a:cxnLst/>
              <a:rect l="l" t="t" r="r" b="b"/>
              <a:pathLst>
                <a:path w="1112" h="1989" extrusionOk="0">
                  <a:moveTo>
                    <a:pt x="1069" y="1"/>
                  </a:moveTo>
                  <a:lnTo>
                    <a:pt x="1048" y="22"/>
                  </a:lnTo>
                  <a:cubicBezTo>
                    <a:pt x="1048" y="214"/>
                    <a:pt x="1005" y="385"/>
                    <a:pt x="920" y="556"/>
                  </a:cubicBezTo>
                  <a:cubicBezTo>
                    <a:pt x="834" y="727"/>
                    <a:pt x="749" y="898"/>
                    <a:pt x="642" y="1048"/>
                  </a:cubicBezTo>
                  <a:cubicBezTo>
                    <a:pt x="535" y="1198"/>
                    <a:pt x="407" y="1326"/>
                    <a:pt x="300" y="1475"/>
                  </a:cubicBezTo>
                  <a:cubicBezTo>
                    <a:pt x="214" y="1625"/>
                    <a:pt x="107" y="1775"/>
                    <a:pt x="0" y="1967"/>
                  </a:cubicBezTo>
                  <a:lnTo>
                    <a:pt x="22" y="1988"/>
                  </a:lnTo>
                  <a:cubicBezTo>
                    <a:pt x="193" y="1924"/>
                    <a:pt x="342" y="1796"/>
                    <a:pt x="471" y="1668"/>
                  </a:cubicBezTo>
                  <a:cubicBezTo>
                    <a:pt x="599" y="1518"/>
                    <a:pt x="684" y="1347"/>
                    <a:pt x="791" y="1176"/>
                  </a:cubicBezTo>
                  <a:cubicBezTo>
                    <a:pt x="877" y="1005"/>
                    <a:pt x="962" y="813"/>
                    <a:pt x="1026" y="620"/>
                  </a:cubicBezTo>
                  <a:cubicBezTo>
                    <a:pt x="1069" y="428"/>
                    <a:pt x="1112" y="214"/>
                    <a:pt x="10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1085400" y="4058063"/>
              <a:ext cx="50800" cy="53650"/>
            </a:xfrm>
            <a:custGeom>
              <a:avLst/>
              <a:gdLst/>
              <a:ahLst/>
              <a:cxnLst/>
              <a:rect l="l" t="t" r="r" b="b"/>
              <a:pathLst>
                <a:path w="2032" h="2146" extrusionOk="0">
                  <a:moveTo>
                    <a:pt x="934" y="0"/>
                  </a:moveTo>
                  <a:cubicBezTo>
                    <a:pt x="714" y="0"/>
                    <a:pt x="503" y="92"/>
                    <a:pt x="343" y="282"/>
                  </a:cubicBezTo>
                  <a:cubicBezTo>
                    <a:pt x="1" y="688"/>
                    <a:pt x="22" y="1372"/>
                    <a:pt x="407" y="1800"/>
                  </a:cubicBezTo>
                  <a:cubicBezTo>
                    <a:pt x="600" y="2027"/>
                    <a:pt x="854" y="2146"/>
                    <a:pt x="1101" y="2146"/>
                  </a:cubicBezTo>
                  <a:cubicBezTo>
                    <a:pt x="1318" y="2146"/>
                    <a:pt x="1529" y="2054"/>
                    <a:pt x="1689" y="1864"/>
                  </a:cubicBezTo>
                  <a:cubicBezTo>
                    <a:pt x="2031" y="1458"/>
                    <a:pt x="2010" y="774"/>
                    <a:pt x="1647" y="346"/>
                  </a:cubicBezTo>
                  <a:cubicBezTo>
                    <a:pt x="1442" y="119"/>
                    <a:pt x="1183" y="0"/>
                    <a:pt x="9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1053875" y="4096638"/>
              <a:ext cx="58275" cy="27800"/>
            </a:xfrm>
            <a:custGeom>
              <a:avLst/>
              <a:gdLst/>
              <a:ahLst/>
              <a:cxnLst/>
              <a:rect l="l" t="t" r="r" b="b"/>
              <a:pathLst>
                <a:path w="2331" h="1112" extrusionOk="0">
                  <a:moveTo>
                    <a:pt x="2331" y="0"/>
                  </a:moveTo>
                  <a:cubicBezTo>
                    <a:pt x="2224" y="64"/>
                    <a:pt x="2138" y="86"/>
                    <a:pt x="2031" y="129"/>
                  </a:cubicBezTo>
                  <a:cubicBezTo>
                    <a:pt x="1924" y="150"/>
                    <a:pt x="1818" y="214"/>
                    <a:pt x="1732" y="257"/>
                  </a:cubicBezTo>
                  <a:cubicBezTo>
                    <a:pt x="1540" y="342"/>
                    <a:pt x="1369" y="471"/>
                    <a:pt x="1176" y="577"/>
                  </a:cubicBezTo>
                  <a:cubicBezTo>
                    <a:pt x="792" y="791"/>
                    <a:pt x="407" y="941"/>
                    <a:pt x="1" y="1090"/>
                  </a:cubicBezTo>
                  <a:lnTo>
                    <a:pt x="1" y="1112"/>
                  </a:lnTo>
                  <a:cubicBezTo>
                    <a:pt x="214" y="1069"/>
                    <a:pt x="428" y="1026"/>
                    <a:pt x="642" y="984"/>
                  </a:cubicBezTo>
                  <a:cubicBezTo>
                    <a:pt x="834" y="919"/>
                    <a:pt x="1048" y="855"/>
                    <a:pt x="1240" y="770"/>
                  </a:cubicBezTo>
                  <a:cubicBezTo>
                    <a:pt x="1433" y="684"/>
                    <a:pt x="1647" y="620"/>
                    <a:pt x="1839" y="492"/>
                  </a:cubicBezTo>
                  <a:lnTo>
                    <a:pt x="2095" y="300"/>
                  </a:lnTo>
                  <a:cubicBezTo>
                    <a:pt x="2181" y="214"/>
                    <a:pt x="2288" y="129"/>
                    <a:pt x="2331" y="22"/>
                  </a:cubicBezTo>
                  <a:lnTo>
                    <a:pt x="233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1116400" y="4080613"/>
              <a:ext cx="10700" cy="61475"/>
            </a:xfrm>
            <a:custGeom>
              <a:avLst/>
              <a:gdLst/>
              <a:ahLst/>
              <a:cxnLst/>
              <a:rect l="l" t="t" r="r" b="b"/>
              <a:pathLst>
                <a:path w="428" h="2459" extrusionOk="0">
                  <a:moveTo>
                    <a:pt x="171" y="0"/>
                  </a:moveTo>
                  <a:lnTo>
                    <a:pt x="150" y="22"/>
                  </a:lnTo>
                  <a:cubicBezTo>
                    <a:pt x="150" y="235"/>
                    <a:pt x="150" y="449"/>
                    <a:pt x="171" y="641"/>
                  </a:cubicBezTo>
                  <a:cubicBezTo>
                    <a:pt x="171" y="855"/>
                    <a:pt x="214" y="1047"/>
                    <a:pt x="236" y="1261"/>
                  </a:cubicBezTo>
                  <a:cubicBezTo>
                    <a:pt x="236" y="1667"/>
                    <a:pt x="193" y="2095"/>
                    <a:pt x="0" y="2458"/>
                  </a:cubicBezTo>
                  <a:lnTo>
                    <a:pt x="22" y="2458"/>
                  </a:lnTo>
                  <a:cubicBezTo>
                    <a:pt x="150" y="2309"/>
                    <a:pt x="236" y="2116"/>
                    <a:pt x="300" y="1902"/>
                  </a:cubicBezTo>
                  <a:cubicBezTo>
                    <a:pt x="364" y="1710"/>
                    <a:pt x="385" y="1475"/>
                    <a:pt x="407" y="1261"/>
                  </a:cubicBezTo>
                  <a:cubicBezTo>
                    <a:pt x="428" y="1047"/>
                    <a:pt x="428" y="834"/>
                    <a:pt x="385" y="620"/>
                  </a:cubicBezTo>
                  <a:cubicBezTo>
                    <a:pt x="342" y="406"/>
                    <a:pt x="278" y="192"/>
                    <a:pt x="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1124425" y="4088613"/>
              <a:ext cx="31550" cy="12875"/>
            </a:xfrm>
            <a:custGeom>
              <a:avLst/>
              <a:gdLst/>
              <a:ahLst/>
              <a:cxnLst/>
              <a:rect l="l" t="t" r="r" b="b"/>
              <a:pathLst>
                <a:path w="1262" h="515" extrusionOk="0">
                  <a:moveTo>
                    <a:pt x="21" y="1"/>
                  </a:moveTo>
                  <a:lnTo>
                    <a:pt x="0" y="22"/>
                  </a:lnTo>
                  <a:cubicBezTo>
                    <a:pt x="21" y="172"/>
                    <a:pt x="150" y="279"/>
                    <a:pt x="235" y="343"/>
                  </a:cubicBezTo>
                  <a:cubicBezTo>
                    <a:pt x="342" y="428"/>
                    <a:pt x="470" y="428"/>
                    <a:pt x="577" y="450"/>
                  </a:cubicBezTo>
                  <a:cubicBezTo>
                    <a:pt x="697" y="485"/>
                    <a:pt x="830" y="515"/>
                    <a:pt x="961" y="515"/>
                  </a:cubicBezTo>
                  <a:cubicBezTo>
                    <a:pt x="1065" y="515"/>
                    <a:pt x="1167" y="497"/>
                    <a:pt x="1261" y="450"/>
                  </a:cubicBezTo>
                  <a:lnTo>
                    <a:pt x="1261" y="428"/>
                  </a:lnTo>
                  <a:cubicBezTo>
                    <a:pt x="1227" y="434"/>
                    <a:pt x="1194" y="437"/>
                    <a:pt x="1163" y="437"/>
                  </a:cubicBezTo>
                  <a:cubicBezTo>
                    <a:pt x="1077" y="437"/>
                    <a:pt x="1003" y="417"/>
                    <a:pt x="941" y="385"/>
                  </a:cubicBezTo>
                  <a:cubicBezTo>
                    <a:pt x="834" y="364"/>
                    <a:pt x="727" y="321"/>
                    <a:pt x="620" y="257"/>
                  </a:cubicBezTo>
                  <a:cubicBezTo>
                    <a:pt x="534" y="214"/>
                    <a:pt x="428" y="129"/>
                    <a:pt x="321" y="108"/>
                  </a:cubicBezTo>
                  <a:cubicBezTo>
                    <a:pt x="235" y="65"/>
                    <a:pt x="128" y="43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1118000" y="4070988"/>
              <a:ext cx="35300" cy="18275"/>
            </a:xfrm>
            <a:custGeom>
              <a:avLst/>
              <a:gdLst/>
              <a:ahLst/>
              <a:cxnLst/>
              <a:rect l="l" t="t" r="r" b="b"/>
              <a:pathLst>
                <a:path w="1412" h="731" extrusionOk="0">
                  <a:moveTo>
                    <a:pt x="1390" y="0"/>
                  </a:moveTo>
                  <a:cubicBezTo>
                    <a:pt x="1283" y="86"/>
                    <a:pt x="1176" y="129"/>
                    <a:pt x="1048" y="193"/>
                  </a:cubicBezTo>
                  <a:cubicBezTo>
                    <a:pt x="941" y="236"/>
                    <a:pt x="813" y="278"/>
                    <a:pt x="685" y="321"/>
                  </a:cubicBezTo>
                  <a:cubicBezTo>
                    <a:pt x="578" y="364"/>
                    <a:pt x="449" y="385"/>
                    <a:pt x="343" y="449"/>
                  </a:cubicBezTo>
                  <a:cubicBezTo>
                    <a:pt x="214" y="513"/>
                    <a:pt x="107" y="577"/>
                    <a:pt x="1" y="663"/>
                  </a:cubicBezTo>
                  <a:lnTo>
                    <a:pt x="1" y="706"/>
                  </a:lnTo>
                  <a:cubicBezTo>
                    <a:pt x="64" y="724"/>
                    <a:pt x="123" y="730"/>
                    <a:pt x="180" y="730"/>
                  </a:cubicBezTo>
                  <a:cubicBezTo>
                    <a:pt x="259" y="730"/>
                    <a:pt x="333" y="718"/>
                    <a:pt x="407" y="706"/>
                  </a:cubicBezTo>
                  <a:cubicBezTo>
                    <a:pt x="535" y="663"/>
                    <a:pt x="642" y="577"/>
                    <a:pt x="770" y="513"/>
                  </a:cubicBezTo>
                  <a:cubicBezTo>
                    <a:pt x="877" y="449"/>
                    <a:pt x="984" y="385"/>
                    <a:pt x="1091" y="300"/>
                  </a:cubicBezTo>
                  <a:cubicBezTo>
                    <a:pt x="1198" y="214"/>
                    <a:pt x="1326" y="129"/>
                    <a:pt x="1411" y="22"/>
                  </a:cubicBezTo>
                  <a:lnTo>
                    <a:pt x="13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083275" y="4012213"/>
              <a:ext cx="24600" cy="60400"/>
            </a:xfrm>
            <a:custGeom>
              <a:avLst/>
              <a:gdLst/>
              <a:ahLst/>
              <a:cxnLst/>
              <a:rect l="l" t="t" r="r" b="b"/>
              <a:pathLst>
                <a:path w="984" h="2416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171"/>
                    <a:pt x="171" y="385"/>
                    <a:pt x="235" y="577"/>
                  </a:cubicBezTo>
                  <a:cubicBezTo>
                    <a:pt x="300" y="791"/>
                    <a:pt x="406" y="983"/>
                    <a:pt x="471" y="1176"/>
                  </a:cubicBezTo>
                  <a:cubicBezTo>
                    <a:pt x="599" y="1561"/>
                    <a:pt x="663" y="1988"/>
                    <a:pt x="770" y="2416"/>
                  </a:cubicBezTo>
                  <a:lnTo>
                    <a:pt x="984" y="2351"/>
                  </a:lnTo>
                  <a:cubicBezTo>
                    <a:pt x="834" y="1945"/>
                    <a:pt x="748" y="1518"/>
                    <a:pt x="556" y="1112"/>
                  </a:cubicBezTo>
                  <a:cubicBezTo>
                    <a:pt x="471" y="919"/>
                    <a:pt x="385" y="748"/>
                    <a:pt x="300" y="556"/>
                  </a:cubicBezTo>
                  <a:cubicBezTo>
                    <a:pt x="214" y="364"/>
                    <a:pt x="107" y="17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1122275" y="4008463"/>
              <a:ext cx="14450" cy="69500"/>
            </a:xfrm>
            <a:custGeom>
              <a:avLst/>
              <a:gdLst/>
              <a:ahLst/>
              <a:cxnLst/>
              <a:rect l="l" t="t" r="r" b="b"/>
              <a:pathLst>
                <a:path w="578" h="2780" extrusionOk="0">
                  <a:moveTo>
                    <a:pt x="449" y="1"/>
                  </a:moveTo>
                  <a:cubicBezTo>
                    <a:pt x="556" y="214"/>
                    <a:pt x="556" y="449"/>
                    <a:pt x="535" y="685"/>
                  </a:cubicBezTo>
                  <a:cubicBezTo>
                    <a:pt x="492" y="920"/>
                    <a:pt x="428" y="1133"/>
                    <a:pt x="385" y="1369"/>
                  </a:cubicBezTo>
                  <a:lnTo>
                    <a:pt x="236" y="2053"/>
                  </a:lnTo>
                  <a:cubicBezTo>
                    <a:pt x="214" y="2181"/>
                    <a:pt x="193" y="2266"/>
                    <a:pt x="150" y="2352"/>
                  </a:cubicBezTo>
                  <a:cubicBezTo>
                    <a:pt x="107" y="2459"/>
                    <a:pt x="43" y="2566"/>
                    <a:pt x="1" y="2672"/>
                  </a:cubicBezTo>
                  <a:lnTo>
                    <a:pt x="214" y="2779"/>
                  </a:lnTo>
                  <a:cubicBezTo>
                    <a:pt x="236" y="2672"/>
                    <a:pt x="278" y="2587"/>
                    <a:pt x="321" y="2459"/>
                  </a:cubicBezTo>
                  <a:cubicBezTo>
                    <a:pt x="364" y="2352"/>
                    <a:pt x="385" y="2202"/>
                    <a:pt x="407" y="2095"/>
                  </a:cubicBezTo>
                  <a:lnTo>
                    <a:pt x="492" y="1390"/>
                  </a:lnTo>
                  <a:cubicBezTo>
                    <a:pt x="535" y="1155"/>
                    <a:pt x="578" y="920"/>
                    <a:pt x="578" y="685"/>
                  </a:cubicBezTo>
                  <a:cubicBezTo>
                    <a:pt x="578" y="449"/>
                    <a:pt x="556" y="193"/>
                    <a:pt x="4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1067775" y="4022363"/>
              <a:ext cx="41175" cy="64150"/>
            </a:xfrm>
            <a:custGeom>
              <a:avLst/>
              <a:gdLst/>
              <a:ahLst/>
              <a:cxnLst/>
              <a:rect l="l" t="t" r="r" b="b"/>
              <a:pathLst>
                <a:path w="1647" h="2566" extrusionOk="0">
                  <a:moveTo>
                    <a:pt x="1" y="0"/>
                  </a:moveTo>
                  <a:lnTo>
                    <a:pt x="1" y="0"/>
                  </a:lnTo>
                  <a:cubicBezTo>
                    <a:pt x="107" y="43"/>
                    <a:pt x="150" y="171"/>
                    <a:pt x="236" y="278"/>
                  </a:cubicBezTo>
                  <a:cubicBezTo>
                    <a:pt x="300" y="364"/>
                    <a:pt x="364" y="471"/>
                    <a:pt x="428" y="577"/>
                  </a:cubicBezTo>
                  <a:cubicBezTo>
                    <a:pt x="556" y="791"/>
                    <a:pt x="684" y="1026"/>
                    <a:pt x="834" y="1219"/>
                  </a:cubicBezTo>
                  <a:cubicBezTo>
                    <a:pt x="962" y="1432"/>
                    <a:pt x="1091" y="1646"/>
                    <a:pt x="1197" y="1860"/>
                  </a:cubicBezTo>
                  <a:cubicBezTo>
                    <a:pt x="1304" y="2074"/>
                    <a:pt x="1390" y="2309"/>
                    <a:pt x="1454" y="2565"/>
                  </a:cubicBezTo>
                  <a:lnTo>
                    <a:pt x="1646" y="2480"/>
                  </a:lnTo>
                  <a:cubicBezTo>
                    <a:pt x="1582" y="2223"/>
                    <a:pt x="1475" y="1967"/>
                    <a:pt x="1347" y="1753"/>
                  </a:cubicBezTo>
                  <a:cubicBezTo>
                    <a:pt x="1219" y="1539"/>
                    <a:pt x="1069" y="1326"/>
                    <a:pt x="920" y="1133"/>
                  </a:cubicBezTo>
                  <a:cubicBezTo>
                    <a:pt x="770" y="941"/>
                    <a:pt x="620" y="748"/>
                    <a:pt x="471" y="556"/>
                  </a:cubicBezTo>
                  <a:cubicBezTo>
                    <a:pt x="407" y="449"/>
                    <a:pt x="342" y="342"/>
                    <a:pt x="257" y="257"/>
                  </a:cubicBezTo>
                  <a:cubicBezTo>
                    <a:pt x="171" y="171"/>
                    <a:pt x="107" y="4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1052825" y="4049088"/>
              <a:ext cx="44900" cy="36875"/>
            </a:xfrm>
            <a:custGeom>
              <a:avLst/>
              <a:gdLst/>
              <a:ahLst/>
              <a:cxnLst/>
              <a:rect l="l" t="t" r="r" b="b"/>
              <a:pathLst>
                <a:path w="1796" h="1475" extrusionOk="0">
                  <a:moveTo>
                    <a:pt x="21" y="1"/>
                  </a:moveTo>
                  <a:cubicBezTo>
                    <a:pt x="1" y="43"/>
                    <a:pt x="43" y="86"/>
                    <a:pt x="64" y="128"/>
                  </a:cubicBezTo>
                  <a:cubicBezTo>
                    <a:pt x="107" y="171"/>
                    <a:pt x="128" y="214"/>
                    <a:pt x="171" y="235"/>
                  </a:cubicBezTo>
                  <a:cubicBezTo>
                    <a:pt x="235" y="299"/>
                    <a:pt x="299" y="363"/>
                    <a:pt x="385" y="428"/>
                  </a:cubicBezTo>
                  <a:cubicBezTo>
                    <a:pt x="513" y="556"/>
                    <a:pt x="663" y="684"/>
                    <a:pt x="812" y="812"/>
                  </a:cubicBezTo>
                  <a:cubicBezTo>
                    <a:pt x="962" y="919"/>
                    <a:pt x="1111" y="1026"/>
                    <a:pt x="1261" y="1154"/>
                  </a:cubicBezTo>
                  <a:cubicBezTo>
                    <a:pt x="1411" y="1261"/>
                    <a:pt x="1539" y="1368"/>
                    <a:pt x="1731" y="1475"/>
                  </a:cubicBezTo>
                  <a:lnTo>
                    <a:pt x="1795" y="1218"/>
                  </a:lnTo>
                  <a:cubicBezTo>
                    <a:pt x="1667" y="1176"/>
                    <a:pt x="1496" y="1069"/>
                    <a:pt x="1347" y="983"/>
                  </a:cubicBezTo>
                  <a:cubicBezTo>
                    <a:pt x="1176" y="876"/>
                    <a:pt x="1026" y="791"/>
                    <a:pt x="876" y="684"/>
                  </a:cubicBezTo>
                  <a:cubicBezTo>
                    <a:pt x="705" y="599"/>
                    <a:pt x="556" y="492"/>
                    <a:pt x="406" y="385"/>
                  </a:cubicBezTo>
                  <a:cubicBezTo>
                    <a:pt x="342" y="321"/>
                    <a:pt x="256" y="278"/>
                    <a:pt x="192" y="214"/>
                  </a:cubicBezTo>
                  <a:cubicBezTo>
                    <a:pt x="150" y="192"/>
                    <a:pt x="107" y="150"/>
                    <a:pt x="85" y="128"/>
                  </a:cubicBezTo>
                  <a:cubicBezTo>
                    <a:pt x="43" y="86"/>
                    <a:pt x="1" y="43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1035175" y="4011138"/>
              <a:ext cx="62550" cy="66275"/>
            </a:xfrm>
            <a:custGeom>
              <a:avLst/>
              <a:gdLst/>
              <a:ahLst/>
              <a:cxnLst/>
              <a:rect l="l" t="t" r="r" b="b"/>
              <a:pathLst>
                <a:path w="2502" h="2651" extrusionOk="0">
                  <a:moveTo>
                    <a:pt x="1" y="1"/>
                  </a:moveTo>
                  <a:lnTo>
                    <a:pt x="1" y="1"/>
                  </a:lnTo>
                  <a:cubicBezTo>
                    <a:pt x="129" y="65"/>
                    <a:pt x="214" y="193"/>
                    <a:pt x="321" y="278"/>
                  </a:cubicBezTo>
                  <a:lnTo>
                    <a:pt x="642" y="578"/>
                  </a:lnTo>
                  <a:cubicBezTo>
                    <a:pt x="856" y="791"/>
                    <a:pt x="1069" y="1005"/>
                    <a:pt x="1262" y="1219"/>
                  </a:cubicBezTo>
                  <a:cubicBezTo>
                    <a:pt x="1454" y="1433"/>
                    <a:pt x="1668" y="1646"/>
                    <a:pt x="1839" y="1903"/>
                  </a:cubicBezTo>
                  <a:cubicBezTo>
                    <a:pt x="1924" y="2010"/>
                    <a:pt x="1988" y="2138"/>
                    <a:pt x="2074" y="2266"/>
                  </a:cubicBezTo>
                  <a:cubicBezTo>
                    <a:pt x="2159" y="2416"/>
                    <a:pt x="2245" y="2544"/>
                    <a:pt x="2352" y="2651"/>
                  </a:cubicBezTo>
                  <a:lnTo>
                    <a:pt x="2501" y="2480"/>
                  </a:lnTo>
                  <a:cubicBezTo>
                    <a:pt x="2395" y="2373"/>
                    <a:pt x="2309" y="2245"/>
                    <a:pt x="2224" y="2138"/>
                  </a:cubicBezTo>
                  <a:cubicBezTo>
                    <a:pt x="2138" y="2010"/>
                    <a:pt x="2053" y="1881"/>
                    <a:pt x="1967" y="1753"/>
                  </a:cubicBezTo>
                  <a:cubicBezTo>
                    <a:pt x="1753" y="1518"/>
                    <a:pt x="1540" y="1326"/>
                    <a:pt x="1326" y="1133"/>
                  </a:cubicBezTo>
                  <a:cubicBezTo>
                    <a:pt x="1112" y="920"/>
                    <a:pt x="898" y="727"/>
                    <a:pt x="685" y="535"/>
                  </a:cubicBezTo>
                  <a:lnTo>
                    <a:pt x="343" y="257"/>
                  </a:lnTo>
                  <a:cubicBezTo>
                    <a:pt x="236" y="171"/>
                    <a:pt x="129" y="4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1030375" y="4088613"/>
              <a:ext cx="70550" cy="10575"/>
            </a:xfrm>
            <a:custGeom>
              <a:avLst/>
              <a:gdLst/>
              <a:ahLst/>
              <a:cxnLst/>
              <a:rect l="l" t="t" r="r" b="b"/>
              <a:pathLst>
                <a:path w="2822" h="423" extrusionOk="0">
                  <a:moveTo>
                    <a:pt x="2693" y="1"/>
                  </a:moveTo>
                  <a:cubicBezTo>
                    <a:pt x="2544" y="129"/>
                    <a:pt x="2309" y="172"/>
                    <a:pt x="2074" y="214"/>
                  </a:cubicBezTo>
                  <a:cubicBezTo>
                    <a:pt x="1860" y="257"/>
                    <a:pt x="1625" y="279"/>
                    <a:pt x="1390" y="279"/>
                  </a:cubicBezTo>
                  <a:cubicBezTo>
                    <a:pt x="1165" y="300"/>
                    <a:pt x="935" y="311"/>
                    <a:pt x="703" y="311"/>
                  </a:cubicBezTo>
                  <a:cubicBezTo>
                    <a:pt x="471" y="311"/>
                    <a:pt x="235" y="300"/>
                    <a:pt x="0" y="279"/>
                  </a:cubicBezTo>
                  <a:lnTo>
                    <a:pt x="0" y="279"/>
                  </a:lnTo>
                  <a:cubicBezTo>
                    <a:pt x="471" y="364"/>
                    <a:pt x="941" y="407"/>
                    <a:pt x="1390" y="407"/>
                  </a:cubicBezTo>
                  <a:cubicBezTo>
                    <a:pt x="1507" y="418"/>
                    <a:pt x="1625" y="423"/>
                    <a:pt x="1742" y="423"/>
                  </a:cubicBezTo>
                  <a:cubicBezTo>
                    <a:pt x="1860" y="423"/>
                    <a:pt x="1977" y="418"/>
                    <a:pt x="2095" y="407"/>
                  </a:cubicBezTo>
                  <a:cubicBezTo>
                    <a:pt x="2223" y="407"/>
                    <a:pt x="2330" y="385"/>
                    <a:pt x="2458" y="364"/>
                  </a:cubicBezTo>
                  <a:cubicBezTo>
                    <a:pt x="2522" y="343"/>
                    <a:pt x="2565" y="343"/>
                    <a:pt x="2629" y="321"/>
                  </a:cubicBezTo>
                  <a:cubicBezTo>
                    <a:pt x="2693" y="300"/>
                    <a:pt x="2779" y="257"/>
                    <a:pt x="2822" y="214"/>
                  </a:cubicBezTo>
                  <a:lnTo>
                    <a:pt x="26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1100375" y="4094488"/>
              <a:ext cx="15525" cy="53475"/>
            </a:xfrm>
            <a:custGeom>
              <a:avLst/>
              <a:gdLst/>
              <a:ahLst/>
              <a:cxnLst/>
              <a:rect l="l" t="t" r="r" b="b"/>
              <a:pathLst>
                <a:path w="621" h="2139" extrusionOk="0">
                  <a:moveTo>
                    <a:pt x="577" y="1"/>
                  </a:moveTo>
                  <a:cubicBezTo>
                    <a:pt x="492" y="172"/>
                    <a:pt x="428" y="364"/>
                    <a:pt x="385" y="535"/>
                  </a:cubicBezTo>
                  <a:cubicBezTo>
                    <a:pt x="342" y="706"/>
                    <a:pt x="342" y="877"/>
                    <a:pt x="278" y="1070"/>
                  </a:cubicBezTo>
                  <a:cubicBezTo>
                    <a:pt x="257" y="1241"/>
                    <a:pt x="193" y="1412"/>
                    <a:pt x="129" y="1583"/>
                  </a:cubicBezTo>
                  <a:cubicBezTo>
                    <a:pt x="64" y="1754"/>
                    <a:pt x="22" y="1946"/>
                    <a:pt x="0" y="2138"/>
                  </a:cubicBezTo>
                  <a:lnTo>
                    <a:pt x="22" y="2138"/>
                  </a:lnTo>
                  <a:cubicBezTo>
                    <a:pt x="64" y="1967"/>
                    <a:pt x="150" y="1796"/>
                    <a:pt x="235" y="1647"/>
                  </a:cubicBezTo>
                  <a:cubicBezTo>
                    <a:pt x="300" y="1476"/>
                    <a:pt x="385" y="1326"/>
                    <a:pt x="449" y="1134"/>
                  </a:cubicBezTo>
                  <a:cubicBezTo>
                    <a:pt x="513" y="963"/>
                    <a:pt x="599" y="770"/>
                    <a:pt x="599" y="599"/>
                  </a:cubicBezTo>
                  <a:cubicBezTo>
                    <a:pt x="620" y="407"/>
                    <a:pt x="620" y="215"/>
                    <a:pt x="599" y="22"/>
                  </a:cubicBezTo>
                  <a:lnTo>
                    <a:pt x="5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1121750" y="4091813"/>
              <a:ext cx="18725" cy="29425"/>
            </a:xfrm>
            <a:custGeom>
              <a:avLst/>
              <a:gdLst/>
              <a:ahLst/>
              <a:cxnLst/>
              <a:rect l="l" t="t" r="r" b="b"/>
              <a:pathLst>
                <a:path w="749" h="1177" extrusionOk="0">
                  <a:moveTo>
                    <a:pt x="22" y="1"/>
                  </a:moveTo>
                  <a:lnTo>
                    <a:pt x="0" y="22"/>
                  </a:lnTo>
                  <a:cubicBezTo>
                    <a:pt x="64" y="151"/>
                    <a:pt x="128" y="236"/>
                    <a:pt x="193" y="343"/>
                  </a:cubicBezTo>
                  <a:cubicBezTo>
                    <a:pt x="257" y="428"/>
                    <a:pt x="342" y="493"/>
                    <a:pt x="406" y="578"/>
                  </a:cubicBezTo>
                  <a:cubicBezTo>
                    <a:pt x="428" y="599"/>
                    <a:pt x="470" y="664"/>
                    <a:pt x="492" y="706"/>
                  </a:cubicBezTo>
                  <a:cubicBezTo>
                    <a:pt x="513" y="749"/>
                    <a:pt x="535" y="792"/>
                    <a:pt x="556" y="856"/>
                  </a:cubicBezTo>
                  <a:cubicBezTo>
                    <a:pt x="599" y="963"/>
                    <a:pt x="641" y="1091"/>
                    <a:pt x="727" y="1177"/>
                  </a:cubicBezTo>
                  <a:lnTo>
                    <a:pt x="748" y="1155"/>
                  </a:lnTo>
                  <a:cubicBezTo>
                    <a:pt x="684" y="1048"/>
                    <a:pt x="684" y="941"/>
                    <a:pt x="663" y="813"/>
                  </a:cubicBezTo>
                  <a:cubicBezTo>
                    <a:pt x="641" y="749"/>
                    <a:pt x="641" y="685"/>
                    <a:pt x="620" y="621"/>
                  </a:cubicBezTo>
                  <a:cubicBezTo>
                    <a:pt x="599" y="535"/>
                    <a:pt x="577" y="514"/>
                    <a:pt x="535" y="450"/>
                  </a:cubicBezTo>
                  <a:cubicBezTo>
                    <a:pt x="492" y="322"/>
                    <a:pt x="428" y="215"/>
                    <a:pt x="342" y="151"/>
                  </a:cubicBezTo>
                  <a:cubicBezTo>
                    <a:pt x="235" y="65"/>
                    <a:pt x="150" y="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1035200" y="4105538"/>
              <a:ext cx="7000" cy="4950"/>
            </a:xfrm>
            <a:custGeom>
              <a:avLst/>
              <a:gdLst/>
              <a:ahLst/>
              <a:cxnLst/>
              <a:rect l="l" t="t" r="r" b="b"/>
              <a:pathLst>
                <a:path w="280" h="198" extrusionOk="0">
                  <a:moveTo>
                    <a:pt x="130" y="1"/>
                  </a:moveTo>
                  <a:cubicBezTo>
                    <a:pt x="107" y="1"/>
                    <a:pt x="84" y="9"/>
                    <a:pt x="64" y="29"/>
                  </a:cubicBezTo>
                  <a:cubicBezTo>
                    <a:pt x="1" y="108"/>
                    <a:pt x="65" y="198"/>
                    <a:pt x="137" y="198"/>
                  </a:cubicBezTo>
                  <a:cubicBezTo>
                    <a:pt x="163" y="198"/>
                    <a:pt x="191" y="186"/>
                    <a:pt x="213" y="157"/>
                  </a:cubicBezTo>
                  <a:cubicBezTo>
                    <a:pt x="279" y="92"/>
                    <a:pt x="206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1029275" y="4093713"/>
              <a:ext cx="6450" cy="4725"/>
            </a:xfrm>
            <a:custGeom>
              <a:avLst/>
              <a:gdLst/>
              <a:ahLst/>
              <a:cxnLst/>
              <a:rect l="l" t="t" r="r" b="b"/>
              <a:pathLst>
                <a:path w="258" h="189" extrusionOk="0">
                  <a:moveTo>
                    <a:pt x="135" y="1"/>
                  </a:moveTo>
                  <a:cubicBezTo>
                    <a:pt x="112" y="1"/>
                    <a:pt x="87" y="10"/>
                    <a:pt x="66" y="32"/>
                  </a:cubicBezTo>
                  <a:cubicBezTo>
                    <a:pt x="0" y="97"/>
                    <a:pt x="73" y="188"/>
                    <a:pt x="139" y="188"/>
                  </a:cubicBezTo>
                  <a:cubicBezTo>
                    <a:pt x="159" y="188"/>
                    <a:pt x="179" y="180"/>
                    <a:pt x="194" y="160"/>
                  </a:cubicBezTo>
                  <a:cubicBezTo>
                    <a:pt x="258" y="80"/>
                    <a:pt x="203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1035825" y="4078088"/>
              <a:ext cx="8350" cy="6125"/>
            </a:xfrm>
            <a:custGeom>
              <a:avLst/>
              <a:gdLst/>
              <a:ahLst/>
              <a:cxnLst/>
              <a:rect l="l" t="t" r="r" b="b"/>
              <a:pathLst>
                <a:path w="334" h="245" extrusionOk="0">
                  <a:moveTo>
                    <a:pt x="165" y="1"/>
                  </a:moveTo>
                  <a:cubicBezTo>
                    <a:pt x="136" y="1"/>
                    <a:pt x="107" y="11"/>
                    <a:pt x="82" y="37"/>
                  </a:cubicBezTo>
                  <a:cubicBezTo>
                    <a:pt x="0" y="135"/>
                    <a:pt x="92" y="244"/>
                    <a:pt x="178" y="244"/>
                  </a:cubicBezTo>
                  <a:cubicBezTo>
                    <a:pt x="205" y="244"/>
                    <a:pt x="232" y="234"/>
                    <a:pt x="253" y="208"/>
                  </a:cubicBezTo>
                  <a:cubicBezTo>
                    <a:pt x="334" y="110"/>
                    <a:pt x="254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1040425" y="4052188"/>
              <a:ext cx="5675" cy="5025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10" y="0"/>
                  </a:moveTo>
                  <a:cubicBezTo>
                    <a:pt x="53" y="0"/>
                    <a:pt x="1" y="108"/>
                    <a:pt x="69" y="175"/>
                  </a:cubicBezTo>
                  <a:cubicBezTo>
                    <a:pt x="82" y="193"/>
                    <a:pt x="97" y="201"/>
                    <a:pt x="113" y="201"/>
                  </a:cubicBezTo>
                  <a:cubicBezTo>
                    <a:pt x="170" y="201"/>
                    <a:pt x="226" y="93"/>
                    <a:pt x="175" y="26"/>
                  </a:cubicBezTo>
                  <a:lnTo>
                    <a:pt x="154" y="26"/>
                  </a:lnTo>
                  <a:cubicBezTo>
                    <a:pt x="141" y="8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1048525" y="4046038"/>
              <a:ext cx="7950" cy="6125"/>
            </a:xfrm>
            <a:custGeom>
              <a:avLst/>
              <a:gdLst/>
              <a:ahLst/>
              <a:cxnLst/>
              <a:rect l="l" t="t" r="r" b="b"/>
              <a:pathLst>
                <a:path w="318" h="245" extrusionOk="0">
                  <a:moveTo>
                    <a:pt x="148" y="0"/>
                  </a:moveTo>
                  <a:cubicBezTo>
                    <a:pt x="120" y="0"/>
                    <a:pt x="91" y="11"/>
                    <a:pt x="65" y="37"/>
                  </a:cubicBezTo>
                  <a:lnTo>
                    <a:pt x="65" y="58"/>
                  </a:lnTo>
                  <a:cubicBezTo>
                    <a:pt x="0" y="139"/>
                    <a:pt x="70" y="244"/>
                    <a:pt x="155" y="244"/>
                  </a:cubicBezTo>
                  <a:cubicBezTo>
                    <a:pt x="182" y="244"/>
                    <a:pt x="210" y="233"/>
                    <a:pt x="236" y="208"/>
                  </a:cubicBezTo>
                  <a:cubicBezTo>
                    <a:pt x="317" y="110"/>
                    <a:pt x="238" y="0"/>
                    <a:pt x="1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1032600" y="4008388"/>
              <a:ext cx="8475" cy="6350"/>
            </a:xfrm>
            <a:custGeom>
              <a:avLst/>
              <a:gdLst/>
              <a:ahLst/>
              <a:cxnLst/>
              <a:rect l="l" t="t" r="r" b="b"/>
              <a:pathLst>
                <a:path w="339" h="254" extrusionOk="0">
                  <a:moveTo>
                    <a:pt x="171" y="1"/>
                  </a:moveTo>
                  <a:cubicBezTo>
                    <a:pt x="140" y="1"/>
                    <a:pt x="109" y="14"/>
                    <a:pt x="82" y="46"/>
                  </a:cubicBezTo>
                  <a:cubicBezTo>
                    <a:pt x="1" y="144"/>
                    <a:pt x="80" y="254"/>
                    <a:pt x="170" y="254"/>
                  </a:cubicBezTo>
                  <a:cubicBezTo>
                    <a:pt x="198" y="254"/>
                    <a:pt x="228" y="243"/>
                    <a:pt x="253" y="217"/>
                  </a:cubicBezTo>
                  <a:lnTo>
                    <a:pt x="275" y="196"/>
                  </a:lnTo>
                  <a:cubicBezTo>
                    <a:pt x="338" y="116"/>
                    <a:pt x="259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1065675" y="4019763"/>
              <a:ext cx="6900" cy="5225"/>
            </a:xfrm>
            <a:custGeom>
              <a:avLst/>
              <a:gdLst/>
              <a:ahLst/>
              <a:cxnLst/>
              <a:rect l="l" t="t" r="r" b="b"/>
              <a:pathLst>
                <a:path w="276" h="209" extrusionOk="0">
                  <a:moveTo>
                    <a:pt x="139" y="0"/>
                  </a:moveTo>
                  <a:cubicBezTo>
                    <a:pt x="113" y="0"/>
                    <a:pt x="86" y="12"/>
                    <a:pt x="63" y="40"/>
                  </a:cubicBezTo>
                  <a:cubicBezTo>
                    <a:pt x="0" y="119"/>
                    <a:pt x="64" y="209"/>
                    <a:pt x="137" y="209"/>
                  </a:cubicBezTo>
                  <a:cubicBezTo>
                    <a:pt x="163" y="209"/>
                    <a:pt x="190" y="197"/>
                    <a:pt x="213" y="168"/>
                  </a:cubicBezTo>
                  <a:cubicBezTo>
                    <a:pt x="275" y="90"/>
                    <a:pt x="212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1060425" y="3997413"/>
              <a:ext cx="8325" cy="6350"/>
            </a:xfrm>
            <a:custGeom>
              <a:avLst/>
              <a:gdLst/>
              <a:ahLst/>
              <a:cxnLst/>
              <a:rect l="l" t="t" r="r" b="b"/>
              <a:pathLst>
                <a:path w="333" h="254" extrusionOk="0">
                  <a:moveTo>
                    <a:pt x="164" y="0"/>
                  </a:moveTo>
                  <a:cubicBezTo>
                    <a:pt x="136" y="0"/>
                    <a:pt x="106" y="11"/>
                    <a:pt x="81" y="37"/>
                  </a:cubicBezTo>
                  <a:lnTo>
                    <a:pt x="81" y="58"/>
                  </a:lnTo>
                  <a:cubicBezTo>
                    <a:pt x="1" y="138"/>
                    <a:pt x="76" y="253"/>
                    <a:pt x="164" y="253"/>
                  </a:cubicBezTo>
                  <a:cubicBezTo>
                    <a:pt x="193" y="253"/>
                    <a:pt x="225" y="240"/>
                    <a:pt x="252" y="208"/>
                  </a:cubicBezTo>
                  <a:cubicBezTo>
                    <a:pt x="333" y="110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1080475" y="4010438"/>
              <a:ext cx="6200" cy="4725"/>
            </a:xfrm>
            <a:custGeom>
              <a:avLst/>
              <a:gdLst/>
              <a:ahLst/>
              <a:cxnLst/>
              <a:rect l="l" t="t" r="r" b="b"/>
              <a:pathLst>
                <a:path w="248" h="189" extrusionOk="0">
                  <a:moveTo>
                    <a:pt x="121" y="0"/>
                  </a:moveTo>
                  <a:cubicBezTo>
                    <a:pt x="103" y="0"/>
                    <a:pt x="84" y="9"/>
                    <a:pt x="70" y="29"/>
                  </a:cubicBezTo>
                  <a:lnTo>
                    <a:pt x="48" y="50"/>
                  </a:lnTo>
                  <a:cubicBezTo>
                    <a:pt x="1" y="113"/>
                    <a:pt x="59" y="188"/>
                    <a:pt x="127" y="188"/>
                  </a:cubicBezTo>
                  <a:cubicBezTo>
                    <a:pt x="151" y="188"/>
                    <a:pt x="176" y="179"/>
                    <a:pt x="198" y="157"/>
                  </a:cubicBezTo>
                  <a:cubicBezTo>
                    <a:pt x="247" y="91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1088050" y="3984713"/>
              <a:ext cx="6450" cy="4700"/>
            </a:xfrm>
            <a:custGeom>
              <a:avLst/>
              <a:gdLst/>
              <a:ahLst/>
              <a:cxnLst/>
              <a:rect l="l" t="t" r="r" b="b"/>
              <a:pathLst>
                <a:path w="258" h="188" extrusionOk="0">
                  <a:moveTo>
                    <a:pt x="135" y="0"/>
                  </a:moveTo>
                  <a:cubicBezTo>
                    <a:pt x="112" y="0"/>
                    <a:pt x="88" y="10"/>
                    <a:pt x="66" y="32"/>
                  </a:cubicBezTo>
                  <a:cubicBezTo>
                    <a:pt x="0" y="97"/>
                    <a:pt x="73" y="188"/>
                    <a:pt x="140" y="188"/>
                  </a:cubicBezTo>
                  <a:cubicBezTo>
                    <a:pt x="160" y="188"/>
                    <a:pt x="179" y="180"/>
                    <a:pt x="194" y="160"/>
                  </a:cubicBezTo>
                  <a:cubicBezTo>
                    <a:pt x="258" y="80"/>
                    <a:pt x="203" y="0"/>
                    <a:pt x="1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1115975" y="3989913"/>
              <a:ext cx="8350" cy="6125"/>
            </a:xfrm>
            <a:custGeom>
              <a:avLst/>
              <a:gdLst/>
              <a:ahLst/>
              <a:cxnLst/>
              <a:rect l="l" t="t" r="r" b="b"/>
              <a:pathLst>
                <a:path w="334" h="245" extrusionOk="0">
                  <a:moveTo>
                    <a:pt x="156" y="1"/>
                  </a:moveTo>
                  <a:cubicBezTo>
                    <a:pt x="129" y="1"/>
                    <a:pt x="102" y="12"/>
                    <a:pt x="82" y="37"/>
                  </a:cubicBezTo>
                  <a:cubicBezTo>
                    <a:pt x="0" y="135"/>
                    <a:pt x="80" y="245"/>
                    <a:pt x="170" y="245"/>
                  </a:cubicBezTo>
                  <a:cubicBezTo>
                    <a:pt x="198" y="245"/>
                    <a:pt x="227" y="234"/>
                    <a:pt x="253" y="208"/>
                  </a:cubicBezTo>
                  <a:cubicBezTo>
                    <a:pt x="334" y="111"/>
                    <a:pt x="24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1130850" y="4005613"/>
              <a:ext cx="6575" cy="4950"/>
            </a:xfrm>
            <a:custGeom>
              <a:avLst/>
              <a:gdLst/>
              <a:ahLst/>
              <a:cxnLst/>
              <a:rect l="l" t="t" r="r" b="b"/>
              <a:pathLst>
                <a:path w="263" h="198" extrusionOk="0">
                  <a:moveTo>
                    <a:pt x="127" y="1"/>
                  </a:moveTo>
                  <a:cubicBezTo>
                    <a:pt x="106" y="1"/>
                    <a:pt x="84" y="9"/>
                    <a:pt x="64" y="29"/>
                  </a:cubicBezTo>
                  <a:cubicBezTo>
                    <a:pt x="1" y="108"/>
                    <a:pt x="65" y="198"/>
                    <a:pt x="137" y="198"/>
                  </a:cubicBezTo>
                  <a:cubicBezTo>
                    <a:pt x="163" y="198"/>
                    <a:pt x="191" y="186"/>
                    <a:pt x="213" y="157"/>
                  </a:cubicBezTo>
                  <a:cubicBezTo>
                    <a:pt x="263" y="92"/>
                    <a:pt x="198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1142550" y="4034038"/>
              <a:ext cx="8475" cy="6350"/>
            </a:xfrm>
            <a:custGeom>
              <a:avLst/>
              <a:gdLst/>
              <a:ahLst/>
              <a:cxnLst/>
              <a:rect l="l" t="t" r="r" b="b"/>
              <a:pathLst>
                <a:path w="339" h="254" extrusionOk="0">
                  <a:moveTo>
                    <a:pt x="166" y="1"/>
                  </a:moveTo>
                  <a:cubicBezTo>
                    <a:pt x="137" y="1"/>
                    <a:pt x="109" y="14"/>
                    <a:pt x="87" y="46"/>
                  </a:cubicBezTo>
                  <a:lnTo>
                    <a:pt x="66" y="46"/>
                  </a:lnTo>
                  <a:cubicBezTo>
                    <a:pt x="1" y="144"/>
                    <a:pt x="84" y="254"/>
                    <a:pt x="175" y="254"/>
                  </a:cubicBezTo>
                  <a:cubicBezTo>
                    <a:pt x="203" y="254"/>
                    <a:pt x="233" y="243"/>
                    <a:pt x="258" y="217"/>
                  </a:cubicBezTo>
                  <a:lnTo>
                    <a:pt x="258" y="196"/>
                  </a:lnTo>
                  <a:cubicBezTo>
                    <a:pt x="338" y="116"/>
                    <a:pt x="251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1152950" y="4066713"/>
              <a:ext cx="4950" cy="5900"/>
            </a:xfrm>
            <a:custGeom>
              <a:avLst/>
              <a:gdLst/>
              <a:ahLst/>
              <a:cxnLst/>
              <a:rect l="l" t="t" r="r" b="b"/>
              <a:pathLst>
                <a:path w="198" h="236" extrusionOk="0">
                  <a:moveTo>
                    <a:pt x="109" y="1"/>
                  </a:moveTo>
                  <a:cubicBezTo>
                    <a:pt x="57" y="1"/>
                    <a:pt x="0" y="60"/>
                    <a:pt x="13" y="150"/>
                  </a:cubicBezTo>
                  <a:cubicBezTo>
                    <a:pt x="22" y="209"/>
                    <a:pt x="54" y="235"/>
                    <a:pt x="88" y="235"/>
                  </a:cubicBezTo>
                  <a:cubicBezTo>
                    <a:pt x="140" y="235"/>
                    <a:pt x="197" y="176"/>
                    <a:pt x="184" y="86"/>
                  </a:cubicBezTo>
                  <a:cubicBezTo>
                    <a:pt x="176" y="26"/>
                    <a:pt x="144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1154350" y="4097188"/>
              <a:ext cx="5525" cy="5875"/>
            </a:xfrm>
            <a:custGeom>
              <a:avLst/>
              <a:gdLst/>
              <a:ahLst/>
              <a:cxnLst/>
              <a:rect l="l" t="t" r="r" b="b"/>
              <a:pathLst>
                <a:path w="221" h="235" extrusionOk="0">
                  <a:moveTo>
                    <a:pt x="114" y="0"/>
                  </a:moveTo>
                  <a:cubicBezTo>
                    <a:pt x="86" y="0"/>
                    <a:pt x="58" y="19"/>
                    <a:pt x="43" y="64"/>
                  </a:cubicBezTo>
                  <a:cubicBezTo>
                    <a:pt x="21" y="85"/>
                    <a:pt x="0" y="107"/>
                    <a:pt x="21" y="149"/>
                  </a:cubicBezTo>
                  <a:cubicBezTo>
                    <a:pt x="21" y="149"/>
                    <a:pt x="21" y="171"/>
                    <a:pt x="21" y="171"/>
                  </a:cubicBezTo>
                  <a:cubicBezTo>
                    <a:pt x="43" y="213"/>
                    <a:pt x="75" y="235"/>
                    <a:pt x="107" y="235"/>
                  </a:cubicBezTo>
                  <a:cubicBezTo>
                    <a:pt x="139" y="235"/>
                    <a:pt x="171" y="213"/>
                    <a:pt x="192" y="171"/>
                  </a:cubicBezTo>
                  <a:cubicBezTo>
                    <a:pt x="192" y="171"/>
                    <a:pt x="192" y="149"/>
                    <a:pt x="192" y="149"/>
                  </a:cubicBezTo>
                  <a:cubicBezTo>
                    <a:pt x="220" y="66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1137750" y="4119238"/>
              <a:ext cx="7950" cy="6125"/>
            </a:xfrm>
            <a:custGeom>
              <a:avLst/>
              <a:gdLst/>
              <a:ahLst/>
              <a:cxnLst/>
              <a:rect l="l" t="t" r="r" b="b"/>
              <a:pathLst>
                <a:path w="318" h="245" extrusionOk="0">
                  <a:moveTo>
                    <a:pt x="149" y="0"/>
                  </a:moveTo>
                  <a:cubicBezTo>
                    <a:pt x="120" y="0"/>
                    <a:pt x="91" y="11"/>
                    <a:pt x="66" y="37"/>
                  </a:cubicBezTo>
                  <a:cubicBezTo>
                    <a:pt x="1" y="134"/>
                    <a:pt x="84" y="244"/>
                    <a:pt x="165" y="244"/>
                  </a:cubicBezTo>
                  <a:cubicBezTo>
                    <a:pt x="191" y="244"/>
                    <a:pt x="216" y="233"/>
                    <a:pt x="237" y="208"/>
                  </a:cubicBezTo>
                  <a:cubicBezTo>
                    <a:pt x="318" y="110"/>
                    <a:pt x="238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1113675" y="4141263"/>
              <a:ext cx="6550" cy="6425"/>
            </a:xfrm>
            <a:custGeom>
              <a:avLst/>
              <a:gdLst/>
              <a:ahLst/>
              <a:cxnLst/>
              <a:rect l="l" t="t" r="r" b="b"/>
              <a:pathLst>
                <a:path w="262" h="257" extrusionOk="0">
                  <a:moveTo>
                    <a:pt x="141" y="0"/>
                  </a:moveTo>
                  <a:cubicBezTo>
                    <a:pt x="72" y="0"/>
                    <a:pt x="0" y="91"/>
                    <a:pt x="45" y="182"/>
                  </a:cubicBezTo>
                  <a:lnTo>
                    <a:pt x="45" y="203"/>
                  </a:lnTo>
                  <a:cubicBezTo>
                    <a:pt x="64" y="241"/>
                    <a:pt x="92" y="256"/>
                    <a:pt x="121" y="256"/>
                  </a:cubicBezTo>
                  <a:cubicBezTo>
                    <a:pt x="189" y="256"/>
                    <a:pt x="262" y="166"/>
                    <a:pt x="216" y="75"/>
                  </a:cubicBezTo>
                  <a:lnTo>
                    <a:pt x="216" y="54"/>
                  </a:lnTo>
                  <a:cubicBezTo>
                    <a:pt x="198" y="16"/>
                    <a:pt x="170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096275" y="4145188"/>
              <a:ext cx="8375" cy="6125"/>
            </a:xfrm>
            <a:custGeom>
              <a:avLst/>
              <a:gdLst/>
              <a:ahLst/>
              <a:cxnLst/>
              <a:rect l="l" t="t" r="r" b="b"/>
              <a:pathLst>
                <a:path w="335" h="245" extrusionOk="0">
                  <a:moveTo>
                    <a:pt x="167" y="0"/>
                  </a:moveTo>
                  <a:cubicBezTo>
                    <a:pt x="137" y="0"/>
                    <a:pt x="106" y="14"/>
                    <a:pt x="79" y="46"/>
                  </a:cubicBezTo>
                  <a:cubicBezTo>
                    <a:pt x="1" y="140"/>
                    <a:pt x="82" y="245"/>
                    <a:pt x="165" y="245"/>
                  </a:cubicBezTo>
                  <a:cubicBezTo>
                    <a:pt x="196" y="245"/>
                    <a:pt x="227" y="230"/>
                    <a:pt x="250" y="196"/>
                  </a:cubicBezTo>
                  <a:lnTo>
                    <a:pt x="271" y="196"/>
                  </a:lnTo>
                  <a:cubicBezTo>
                    <a:pt x="335" y="116"/>
                    <a:pt x="256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1062975" y="4143188"/>
              <a:ext cx="6675" cy="6850"/>
            </a:xfrm>
            <a:custGeom>
              <a:avLst/>
              <a:gdLst/>
              <a:ahLst/>
              <a:cxnLst/>
              <a:rect l="l" t="t" r="r" b="b"/>
              <a:pathLst>
                <a:path w="267" h="274" extrusionOk="0">
                  <a:moveTo>
                    <a:pt x="120" y="0"/>
                  </a:moveTo>
                  <a:cubicBezTo>
                    <a:pt x="93" y="0"/>
                    <a:pt x="66" y="12"/>
                    <a:pt x="43" y="41"/>
                  </a:cubicBezTo>
                  <a:cubicBezTo>
                    <a:pt x="21" y="83"/>
                    <a:pt x="0" y="126"/>
                    <a:pt x="0" y="169"/>
                  </a:cubicBezTo>
                  <a:cubicBezTo>
                    <a:pt x="10" y="241"/>
                    <a:pt x="60" y="273"/>
                    <a:pt x="112" y="273"/>
                  </a:cubicBezTo>
                  <a:cubicBezTo>
                    <a:pt x="167" y="273"/>
                    <a:pt x="224" y="235"/>
                    <a:pt x="235" y="169"/>
                  </a:cubicBezTo>
                  <a:cubicBezTo>
                    <a:pt x="267" y="90"/>
                    <a:pt x="194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1070050" y="4127063"/>
              <a:ext cx="5750" cy="5000"/>
            </a:xfrm>
            <a:custGeom>
              <a:avLst/>
              <a:gdLst/>
              <a:ahLst/>
              <a:cxnLst/>
              <a:rect l="l" t="t" r="r" b="b"/>
              <a:pathLst>
                <a:path w="230" h="200" extrusionOk="0">
                  <a:moveTo>
                    <a:pt x="107" y="0"/>
                  </a:moveTo>
                  <a:cubicBezTo>
                    <a:pt x="14" y="0"/>
                    <a:pt x="1" y="174"/>
                    <a:pt x="102" y="194"/>
                  </a:cubicBezTo>
                  <a:lnTo>
                    <a:pt x="123" y="194"/>
                  </a:lnTo>
                  <a:cubicBezTo>
                    <a:pt x="133" y="198"/>
                    <a:pt x="142" y="200"/>
                    <a:pt x="150" y="200"/>
                  </a:cubicBezTo>
                  <a:cubicBezTo>
                    <a:pt x="229" y="200"/>
                    <a:pt x="222" y="21"/>
                    <a:pt x="145" y="2"/>
                  </a:cubicBezTo>
                  <a:lnTo>
                    <a:pt x="123" y="2"/>
                  </a:ln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1070050" y="4125988"/>
              <a:ext cx="6150" cy="4900"/>
            </a:xfrm>
            <a:custGeom>
              <a:avLst/>
              <a:gdLst/>
              <a:ahLst/>
              <a:cxnLst/>
              <a:rect l="l" t="t" r="r" b="b"/>
              <a:pathLst>
                <a:path w="246" h="196" extrusionOk="0">
                  <a:moveTo>
                    <a:pt x="107" y="0"/>
                  </a:moveTo>
                  <a:cubicBezTo>
                    <a:pt x="14" y="0"/>
                    <a:pt x="1" y="174"/>
                    <a:pt x="102" y="194"/>
                  </a:cubicBezTo>
                  <a:lnTo>
                    <a:pt x="123" y="194"/>
                  </a:lnTo>
                  <a:cubicBezTo>
                    <a:pt x="129" y="195"/>
                    <a:pt x="134" y="196"/>
                    <a:pt x="139" y="196"/>
                  </a:cubicBezTo>
                  <a:cubicBezTo>
                    <a:pt x="232" y="196"/>
                    <a:pt x="246" y="22"/>
                    <a:pt x="145" y="2"/>
                  </a:cubicBezTo>
                  <a:lnTo>
                    <a:pt x="123" y="2"/>
                  </a:ln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1050375" y="4121013"/>
              <a:ext cx="6725" cy="7225"/>
            </a:xfrm>
            <a:custGeom>
              <a:avLst/>
              <a:gdLst/>
              <a:ahLst/>
              <a:cxnLst/>
              <a:rect l="l" t="t" r="r" b="b"/>
              <a:pathLst>
                <a:path w="269" h="289" extrusionOk="0">
                  <a:moveTo>
                    <a:pt x="113" y="1"/>
                  </a:moveTo>
                  <a:cubicBezTo>
                    <a:pt x="73" y="1"/>
                    <a:pt x="34" y="22"/>
                    <a:pt x="12" y="73"/>
                  </a:cubicBezTo>
                  <a:cubicBezTo>
                    <a:pt x="12" y="94"/>
                    <a:pt x="12" y="115"/>
                    <a:pt x="12" y="137"/>
                  </a:cubicBezTo>
                  <a:cubicBezTo>
                    <a:pt x="0" y="233"/>
                    <a:pt x="63" y="288"/>
                    <a:pt x="123" y="288"/>
                  </a:cubicBezTo>
                  <a:cubicBezTo>
                    <a:pt x="171" y="288"/>
                    <a:pt x="217" y="255"/>
                    <a:pt x="226" y="180"/>
                  </a:cubicBezTo>
                  <a:cubicBezTo>
                    <a:pt x="269" y="81"/>
                    <a:pt x="190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1742125" y="5119813"/>
              <a:ext cx="39575" cy="40200"/>
            </a:xfrm>
            <a:custGeom>
              <a:avLst/>
              <a:gdLst/>
              <a:ahLst/>
              <a:cxnLst/>
              <a:rect l="l" t="t" r="r" b="b"/>
              <a:pathLst>
                <a:path w="1583" h="1608" extrusionOk="0">
                  <a:moveTo>
                    <a:pt x="911" y="0"/>
                  </a:moveTo>
                  <a:cubicBezTo>
                    <a:pt x="644" y="0"/>
                    <a:pt x="396" y="217"/>
                    <a:pt x="343" y="539"/>
                  </a:cubicBezTo>
                  <a:cubicBezTo>
                    <a:pt x="343" y="560"/>
                    <a:pt x="321" y="582"/>
                    <a:pt x="321" y="603"/>
                  </a:cubicBezTo>
                  <a:cubicBezTo>
                    <a:pt x="300" y="902"/>
                    <a:pt x="150" y="1244"/>
                    <a:pt x="1" y="1608"/>
                  </a:cubicBezTo>
                  <a:lnTo>
                    <a:pt x="1304" y="1608"/>
                  </a:lnTo>
                  <a:cubicBezTo>
                    <a:pt x="1390" y="1373"/>
                    <a:pt x="1454" y="1137"/>
                    <a:pt x="1518" y="881"/>
                  </a:cubicBezTo>
                  <a:cubicBezTo>
                    <a:pt x="1582" y="496"/>
                    <a:pt x="1390" y="111"/>
                    <a:pt x="1069" y="26"/>
                  </a:cubicBezTo>
                  <a:cubicBezTo>
                    <a:pt x="1017" y="8"/>
                    <a:pt x="964" y="0"/>
                    <a:pt x="911" y="0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1742125" y="5119813"/>
              <a:ext cx="38500" cy="40200"/>
            </a:xfrm>
            <a:custGeom>
              <a:avLst/>
              <a:gdLst/>
              <a:ahLst/>
              <a:cxnLst/>
              <a:rect l="l" t="t" r="r" b="b"/>
              <a:pathLst>
                <a:path w="1540" h="1608" extrusionOk="0">
                  <a:moveTo>
                    <a:pt x="911" y="0"/>
                  </a:moveTo>
                  <a:cubicBezTo>
                    <a:pt x="644" y="0"/>
                    <a:pt x="396" y="217"/>
                    <a:pt x="343" y="539"/>
                  </a:cubicBezTo>
                  <a:cubicBezTo>
                    <a:pt x="343" y="560"/>
                    <a:pt x="321" y="582"/>
                    <a:pt x="321" y="603"/>
                  </a:cubicBezTo>
                  <a:cubicBezTo>
                    <a:pt x="300" y="902"/>
                    <a:pt x="150" y="1244"/>
                    <a:pt x="1" y="1608"/>
                  </a:cubicBezTo>
                  <a:lnTo>
                    <a:pt x="620" y="1608"/>
                  </a:lnTo>
                  <a:cubicBezTo>
                    <a:pt x="663" y="1479"/>
                    <a:pt x="706" y="1373"/>
                    <a:pt x="706" y="1266"/>
                  </a:cubicBezTo>
                  <a:cubicBezTo>
                    <a:pt x="727" y="1244"/>
                    <a:pt x="727" y="1223"/>
                    <a:pt x="727" y="1202"/>
                  </a:cubicBezTo>
                  <a:cubicBezTo>
                    <a:pt x="798" y="884"/>
                    <a:pt x="1044" y="683"/>
                    <a:pt x="1308" y="683"/>
                  </a:cubicBezTo>
                  <a:cubicBezTo>
                    <a:pt x="1363" y="683"/>
                    <a:pt x="1420" y="691"/>
                    <a:pt x="1475" y="710"/>
                  </a:cubicBezTo>
                  <a:cubicBezTo>
                    <a:pt x="1497" y="710"/>
                    <a:pt x="1497" y="731"/>
                    <a:pt x="1518" y="731"/>
                  </a:cubicBezTo>
                  <a:cubicBezTo>
                    <a:pt x="1539" y="411"/>
                    <a:pt x="1347" y="90"/>
                    <a:pt x="1069" y="26"/>
                  </a:cubicBezTo>
                  <a:cubicBezTo>
                    <a:pt x="1017" y="8"/>
                    <a:pt x="964" y="0"/>
                    <a:pt x="911" y="0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1704725" y="4874838"/>
              <a:ext cx="243675" cy="285175"/>
            </a:xfrm>
            <a:custGeom>
              <a:avLst/>
              <a:gdLst/>
              <a:ahLst/>
              <a:cxnLst/>
              <a:rect l="l" t="t" r="r" b="b"/>
              <a:pathLst>
                <a:path w="9747" h="11407" extrusionOk="0">
                  <a:moveTo>
                    <a:pt x="3307" y="1"/>
                  </a:moveTo>
                  <a:cubicBezTo>
                    <a:pt x="3105" y="1"/>
                    <a:pt x="2912" y="153"/>
                    <a:pt x="2736" y="549"/>
                  </a:cubicBezTo>
                  <a:cubicBezTo>
                    <a:pt x="2330" y="1489"/>
                    <a:pt x="2416" y="2729"/>
                    <a:pt x="2159" y="3712"/>
                  </a:cubicBezTo>
                  <a:cubicBezTo>
                    <a:pt x="1603" y="5978"/>
                    <a:pt x="321" y="7837"/>
                    <a:pt x="64" y="10274"/>
                  </a:cubicBezTo>
                  <a:cubicBezTo>
                    <a:pt x="22" y="10616"/>
                    <a:pt x="0" y="11022"/>
                    <a:pt x="22" y="11407"/>
                  </a:cubicBezTo>
                  <a:lnTo>
                    <a:pt x="4403" y="11407"/>
                  </a:lnTo>
                  <a:cubicBezTo>
                    <a:pt x="4831" y="10894"/>
                    <a:pt x="5237" y="10381"/>
                    <a:pt x="5600" y="9910"/>
                  </a:cubicBezTo>
                  <a:cubicBezTo>
                    <a:pt x="6883" y="8222"/>
                    <a:pt x="7952" y="6662"/>
                    <a:pt x="9747" y="5572"/>
                  </a:cubicBezTo>
                  <a:cubicBezTo>
                    <a:pt x="9298" y="4759"/>
                    <a:pt x="8464" y="4375"/>
                    <a:pt x="7759" y="3883"/>
                  </a:cubicBezTo>
                  <a:cubicBezTo>
                    <a:pt x="6712" y="3178"/>
                    <a:pt x="5771" y="2280"/>
                    <a:pt x="4831" y="1361"/>
                  </a:cubicBezTo>
                  <a:cubicBezTo>
                    <a:pt x="4333" y="878"/>
                    <a:pt x="3792" y="1"/>
                    <a:pt x="3307" y="1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1704725" y="4874838"/>
              <a:ext cx="243675" cy="285175"/>
            </a:xfrm>
            <a:custGeom>
              <a:avLst/>
              <a:gdLst/>
              <a:ahLst/>
              <a:cxnLst/>
              <a:rect l="l" t="t" r="r" b="b"/>
              <a:pathLst>
                <a:path w="9747" h="11407" extrusionOk="0">
                  <a:moveTo>
                    <a:pt x="3307" y="1"/>
                  </a:moveTo>
                  <a:cubicBezTo>
                    <a:pt x="3105" y="1"/>
                    <a:pt x="2912" y="153"/>
                    <a:pt x="2736" y="549"/>
                  </a:cubicBezTo>
                  <a:cubicBezTo>
                    <a:pt x="2330" y="1489"/>
                    <a:pt x="2416" y="2729"/>
                    <a:pt x="2159" y="3712"/>
                  </a:cubicBezTo>
                  <a:cubicBezTo>
                    <a:pt x="1603" y="5978"/>
                    <a:pt x="321" y="7837"/>
                    <a:pt x="64" y="10274"/>
                  </a:cubicBezTo>
                  <a:cubicBezTo>
                    <a:pt x="22" y="10616"/>
                    <a:pt x="0" y="11022"/>
                    <a:pt x="22" y="11407"/>
                  </a:cubicBezTo>
                  <a:lnTo>
                    <a:pt x="855" y="11407"/>
                  </a:lnTo>
                  <a:cubicBezTo>
                    <a:pt x="855" y="11385"/>
                    <a:pt x="855" y="11343"/>
                    <a:pt x="855" y="11321"/>
                  </a:cubicBezTo>
                  <a:cubicBezTo>
                    <a:pt x="1112" y="8906"/>
                    <a:pt x="2394" y="7025"/>
                    <a:pt x="2971" y="4781"/>
                  </a:cubicBezTo>
                  <a:cubicBezTo>
                    <a:pt x="3206" y="3776"/>
                    <a:pt x="3121" y="2558"/>
                    <a:pt x="3548" y="1596"/>
                  </a:cubicBezTo>
                  <a:cubicBezTo>
                    <a:pt x="3716" y="1210"/>
                    <a:pt x="3902" y="1062"/>
                    <a:pt x="4100" y="1062"/>
                  </a:cubicBezTo>
                  <a:cubicBezTo>
                    <a:pt x="4580" y="1062"/>
                    <a:pt x="5128" y="1945"/>
                    <a:pt x="5643" y="2430"/>
                  </a:cubicBezTo>
                  <a:cubicBezTo>
                    <a:pt x="6562" y="3327"/>
                    <a:pt x="7503" y="4225"/>
                    <a:pt x="8550" y="4952"/>
                  </a:cubicBezTo>
                  <a:cubicBezTo>
                    <a:pt x="8892" y="5187"/>
                    <a:pt x="9277" y="5401"/>
                    <a:pt x="9619" y="5657"/>
                  </a:cubicBezTo>
                  <a:cubicBezTo>
                    <a:pt x="9661" y="5636"/>
                    <a:pt x="9704" y="5593"/>
                    <a:pt x="9747" y="5572"/>
                  </a:cubicBezTo>
                  <a:cubicBezTo>
                    <a:pt x="9298" y="4759"/>
                    <a:pt x="8464" y="4375"/>
                    <a:pt x="7759" y="3883"/>
                  </a:cubicBezTo>
                  <a:cubicBezTo>
                    <a:pt x="6712" y="3178"/>
                    <a:pt x="5771" y="2280"/>
                    <a:pt x="4831" y="1361"/>
                  </a:cubicBezTo>
                  <a:cubicBezTo>
                    <a:pt x="4333" y="878"/>
                    <a:pt x="3792" y="1"/>
                    <a:pt x="3307" y="1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1820150" y="4851188"/>
              <a:ext cx="675425" cy="192900"/>
            </a:xfrm>
            <a:custGeom>
              <a:avLst/>
              <a:gdLst/>
              <a:ahLst/>
              <a:cxnLst/>
              <a:rect l="l" t="t" r="r" b="b"/>
              <a:pathLst>
                <a:path w="27017" h="7716" extrusionOk="0">
                  <a:moveTo>
                    <a:pt x="0" y="3675"/>
                  </a:moveTo>
                  <a:lnTo>
                    <a:pt x="0" y="3675"/>
                  </a:lnTo>
                  <a:cubicBezTo>
                    <a:pt x="45" y="3738"/>
                    <a:pt x="93" y="3796"/>
                    <a:pt x="145" y="3850"/>
                  </a:cubicBezTo>
                  <a:lnTo>
                    <a:pt x="145" y="3850"/>
                  </a:lnTo>
                  <a:lnTo>
                    <a:pt x="0" y="3675"/>
                  </a:lnTo>
                  <a:close/>
                  <a:moveTo>
                    <a:pt x="25748" y="0"/>
                  </a:moveTo>
                  <a:cubicBezTo>
                    <a:pt x="24742" y="0"/>
                    <a:pt x="23360" y="587"/>
                    <a:pt x="22806" y="789"/>
                  </a:cubicBezTo>
                  <a:cubicBezTo>
                    <a:pt x="18736" y="2216"/>
                    <a:pt x="15160" y="2778"/>
                    <a:pt x="10987" y="2778"/>
                  </a:cubicBezTo>
                  <a:cubicBezTo>
                    <a:pt x="10909" y="2778"/>
                    <a:pt x="10830" y="2778"/>
                    <a:pt x="10751" y="2777"/>
                  </a:cubicBezTo>
                  <a:cubicBezTo>
                    <a:pt x="10666" y="2776"/>
                    <a:pt x="10582" y="2776"/>
                    <a:pt x="10497" y="2776"/>
                  </a:cubicBezTo>
                  <a:cubicBezTo>
                    <a:pt x="8519" y="2776"/>
                    <a:pt x="6651" y="3020"/>
                    <a:pt x="4724" y="3696"/>
                  </a:cubicBezTo>
                  <a:cubicBezTo>
                    <a:pt x="3894" y="3990"/>
                    <a:pt x="2713" y="4406"/>
                    <a:pt x="1691" y="4406"/>
                  </a:cubicBezTo>
                  <a:cubicBezTo>
                    <a:pt x="1083" y="4406"/>
                    <a:pt x="532" y="4258"/>
                    <a:pt x="145" y="3850"/>
                  </a:cubicBezTo>
                  <a:lnTo>
                    <a:pt x="145" y="3850"/>
                  </a:lnTo>
                  <a:lnTo>
                    <a:pt x="299" y="4038"/>
                  </a:lnTo>
                  <a:cubicBezTo>
                    <a:pt x="2287" y="6689"/>
                    <a:pt x="6989" y="6881"/>
                    <a:pt x="9789" y="7394"/>
                  </a:cubicBezTo>
                  <a:cubicBezTo>
                    <a:pt x="11003" y="7615"/>
                    <a:pt x="12234" y="7715"/>
                    <a:pt x="13468" y="7715"/>
                  </a:cubicBezTo>
                  <a:cubicBezTo>
                    <a:pt x="14974" y="7715"/>
                    <a:pt x="16484" y="7567"/>
                    <a:pt x="17976" y="7308"/>
                  </a:cubicBezTo>
                  <a:cubicBezTo>
                    <a:pt x="20348" y="6902"/>
                    <a:pt x="22999" y="5641"/>
                    <a:pt x="24730" y="3696"/>
                  </a:cubicBezTo>
                  <a:cubicBezTo>
                    <a:pt x="25264" y="3098"/>
                    <a:pt x="27017" y="1730"/>
                    <a:pt x="26889" y="789"/>
                  </a:cubicBezTo>
                  <a:cubicBezTo>
                    <a:pt x="26794" y="199"/>
                    <a:pt x="26335" y="0"/>
                    <a:pt x="2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1604275" y="4093938"/>
              <a:ext cx="459550" cy="779675"/>
            </a:xfrm>
            <a:custGeom>
              <a:avLst/>
              <a:gdLst/>
              <a:ahLst/>
              <a:cxnLst/>
              <a:rect l="l" t="t" r="r" b="b"/>
              <a:pathLst>
                <a:path w="18382" h="31187" extrusionOk="0">
                  <a:moveTo>
                    <a:pt x="7473" y="0"/>
                  </a:moveTo>
                  <a:cubicBezTo>
                    <a:pt x="3992" y="0"/>
                    <a:pt x="1340" y="4714"/>
                    <a:pt x="641" y="8209"/>
                  </a:cubicBezTo>
                  <a:cubicBezTo>
                    <a:pt x="0" y="11415"/>
                    <a:pt x="492" y="16053"/>
                    <a:pt x="1710" y="19003"/>
                  </a:cubicBezTo>
                  <a:cubicBezTo>
                    <a:pt x="2864" y="21803"/>
                    <a:pt x="4318" y="24945"/>
                    <a:pt x="6156" y="27018"/>
                  </a:cubicBezTo>
                  <a:cubicBezTo>
                    <a:pt x="7374" y="28386"/>
                    <a:pt x="9533" y="31143"/>
                    <a:pt x="11328" y="31186"/>
                  </a:cubicBezTo>
                  <a:cubicBezTo>
                    <a:pt x="11341" y="31187"/>
                    <a:pt x="11354" y="31187"/>
                    <a:pt x="11367" y="31187"/>
                  </a:cubicBezTo>
                  <a:cubicBezTo>
                    <a:pt x="13515" y="31187"/>
                    <a:pt x="15780" y="24227"/>
                    <a:pt x="16757" y="22166"/>
                  </a:cubicBezTo>
                  <a:cubicBezTo>
                    <a:pt x="18382" y="18747"/>
                    <a:pt x="18147" y="14258"/>
                    <a:pt x="17676" y="10389"/>
                  </a:cubicBezTo>
                  <a:cubicBezTo>
                    <a:pt x="17359" y="7850"/>
                    <a:pt x="16078" y="1603"/>
                    <a:pt x="13190" y="1603"/>
                  </a:cubicBezTo>
                  <a:cubicBezTo>
                    <a:pt x="13161" y="1603"/>
                    <a:pt x="13132" y="1603"/>
                    <a:pt x="13102" y="1605"/>
                  </a:cubicBezTo>
                  <a:cubicBezTo>
                    <a:pt x="11940" y="1665"/>
                    <a:pt x="11748" y="2492"/>
                    <a:pt x="11209" y="2492"/>
                  </a:cubicBezTo>
                  <a:cubicBezTo>
                    <a:pt x="10984" y="2492"/>
                    <a:pt x="10700" y="2349"/>
                    <a:pt x="10260" y="1947"/>
                  </a:cubicBezTo>
                  <a:cubicBezTo>
                    <a:pt x="9276" y="1049"/>
                    <a:pt x="8913" y="44"/>
                    <a:pt x="7566" y="1"/>
                  </a:cubicBezTo>
                  <a:cubicBezTo>
                    <a:pt x="7535" y="1"/>
                    <a:pt x="7504" y="0"/>
                    <a:pt x="74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1511825" y="4241238"/>
              <a:ext cx="397575" cy="581600"/>
            </a:xfrm>
            <a:custGeom>
              <a:avLst/>
              <a:gdLst/>
              <a:ahLst/>
              <a:cxnLst/>
              <a:rect l="l" t="t" r="r" b="b"/>
              <a:pathLst>
                <a:path w="15903" h="23264" extrusionOk="0">
                  <a:moveTo>
                    <a:pt x="2872" y="1"/>
                  </a:moveTo>
                  <a:cubicBezTo>
                    <a:pt x="1949" y="1"/>
                    <a:pt x="1361" y="1671"/>
                    <a:pt x="1133" y="2723"/>
                  </a:cubicBezTo>
                  <a:cubicBezTo>
                    <a:pt x="0" y="7532"/>
                    <a:pt x="1454" y="11593"/>
                    <a:pt x="4211" y="15313"/>
                  </a:cubicBezTo>
                  <a:cubicBezTo>
                    <a:pt x="5793" y="17429"/>
                    <a:pt x="7631" y="19438"/>
                    <a:pt x="9747" y="20742"/>
                  </a:cubicBezTo>
                  <a:cubicBezTo>
                    <a:pt x="11564" y="21874"/>
                    <a:pt x="13573" y="22302"/>
                    <a:pt x="15390" y="23264"/>
                  </a:cubicBezTo>
                  <a:cubicBezTo>
                    <a:pt x="15903" y="22259"/>
                    <a:pt x="12675" y="20271"/>
                    <a:pt x="11970" y="19716"/>
                  </a:cubicBezTo>
                  <a:cubicBezTo>
                    <a:pt x="7994" y="16595"/>
                    <a:pt x="5237" y="13154"/>
                    <a:pt x="4532" y="7340"/>
                  </a:cubicBezTo>
                  <a:cubicBezTo>
                    <a:pt x="4339" y="5651"/>
                    <a:pt x="4980" y="1398"/>
                    <a:pt x="3527" y="265"/>
                  </a:cubicBezTo>
                  <a:cubicBezTo>
                    <a:pt x="3293" y="81"/>
                    <a:pt x="3074" y="1"/>
                    <a:pt x="2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1842575" y="4407138"/>
              <a:ext cx="696825" cy="511750"/>
            </a:xfrm>
            <a:custGeom>
              <a:avLst/>
              <a:gdLst/>
              <a:ahLst/>
              <a:cxnLst/>
              <a:rect l="l" t="t" r="r" b="b"/>
              <a:pathLst>
                <a:path w="27873" h="20470" extrusionOk="0">
                  <a:moveTo>
                    <a:pt x="17878" y="0"/>
                  </a:moveTo>
                  <a:cubicBezTo>
                    <a:pt x="14873" y="0"/>
                    <a:pt x="11587" y="2054"/>
                    <a:pt x="8764" y="3205"/>
                  </a:cubicBezTo>
                  <a:cubicBezTo>
                    <a:pt x="5686" y="4466"/>
                    <a:pt x="3015" y="7437"/>
                    <a:pt x="1775" y="11028"/>
                  </a:cubicBezTo>
                  <a:cubicBezTo>
                    <a:pt x="642" y="14277"/>
                    <a:pt x="1" y="17675"/>
                    <a:pt x="3079" y="19556"/>
                  </a:cubicBezTo>
                  <a:cubicBezTo>
                    <a:pt x="4207" y="20248"/>
                    <a:pt x="5542" y="20469"/>
                    <a:pt x="6914" y="20469"/>
                  </a:cubicBezTo>
                  <a:cubicBezTo>
                    <a:pt x="8636" y="20469"/>
                    <a:pt x="10417" y="20121"/>
                    <a:pt x="11928" y="19919"/>
                  </a:cubicBezTo>
                  <a:cubicBezTo>
                    <a:pt x="14428" y="19577"/>
                    <a:pt x="18618" y="17974"/>
                    <a:pt x="20114" y="15623"/>
                  </a:cubicBezTo>
                  <a:cubicBezTo>
                    <a:pt x="20969" y="14319"/>
                    <a:pt x="21460" y="12652"/>
                    <a:pt x="22273" y="11306"/>
                  </a:cubicBezTo>
                  <a:cubicBezTo>
                    <a:pt x="23277" y="9660"/>
                    <a:pt x="25009" y="8399"/>
                    <a:pt x="25906" y="6646"/>
                  </a:cubicBezTo>
                  <a:cubicBezTo>
                    <a:pt x="27873" y="2863"/>
                    <a:pt x="23149" y="2606"/>
                    <a:pt x="21247" y="1131"/>
                  </a:cubicBezTo>
                  <a:cubicBezTo>
                    <a:pt x="20197" y="317"/>
                    <a:pt x="19060" y="0"/>
                    <a:pt x="178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1822275" y="4753888"/>
              <a:ext cx="166200" cy="146450"/>
            </a:xfrm>
            <a:custGeom>
              <a:avLst/>
              <a:gdLst/>
              <a:ahLst/>
              <a:cxnLst/>
              <a:rect l="l" t="t" r="r" b="b"/>
              <a:pathLst>
                <a:path w="6648" h="5858" extrusionOk="0">
                  <a:moveTo>
                    <a:pt x="1753" y="0"/>
                  </a:moveTo>
                  <a:lnTo>
                    <a:pt x="1753" y="0"/>
                  </a:lnTo>
                  <a:cubicBezTo>
                    <a:pt x="1732" y="1817"/>
                    <a:pt x="1" y="4190"/>
                    <a:pt x="1967" y="5472"/>
                  </a:cubicBezTo>
                  <a:cubicBezTo>
                    <a:pt x="2388" y="5742"/>
                    <a:pt x="2761" y="5857"/>
                    <a:pt x="3101" y="5857"/>
                  </a:cubicBezTo>
                  <a:cubicBezTo>
                    <a:pt x="3971" y="5857"/>
                    <a:pt x="4625" y="5105"/>
                    <a:pt x="5301" y="4275"/>
                  </a:cubicBezTo>
                  <a:cubicBezTo>
                    <a:pt x="5729" y="3719"/>
                    <a:pt x="6648" y="3185"/>
                    <a:pt x="6007" y="2458"/>
                  </a:cubicBezTo>
                  <a:cubicBezTo>
                    <a:pt x="5579" y="1945"/>
                    <a:pt x="4425" y="1774"/>
                    <a:pt x="3848" y="1753"/>
                  </a:cubicBezTo>
                  <a:cubicBezTo>
                    <a:pt x="3562" y="1753"/>
                    <a:pt x="3282" y="1833"/>
                    <a:pt x="3013" y="1833"/>
                  </a:cubicBezTo>
                  <a:cubicBezTo>
                    <a:pt x="2800" y="1833"/>
                    <a:pt x="2593" y="1783"/>
                    <a:pt x="2395" y="1603"/>
                  </a:cubicBezTo>
                  <a:cubicBezTo>
                    <a:pt x="2031" y="1283"/>
                    <a:pt x="1882" y="449"/>
                    <a:pt x="17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1920075" y="4659838"/>
              <a:ext cx="173675" cy="182275"/>
            </a:xfrm>
            <a:custGeom>
              <a:avLst/>
              <a:gdLst/>
              <a:ahLst/>
              <a:cxnLst/>
              <a:rect l="l" t="t" r="r" b="b"/>
              <a:pathLst>
                <a:path w="6947" h="7291" extrusionOk="0">
                  <a:moveTo>
                    <a:pt x="6883" y="1"/>
                  </a:moveTo>
                  <a:cubicBezTo>
                    <a:pt x="6541" y="856"/>
                    <a:pt x="6092" y="1625"/>
                    <a:pt x="5600" y="2330"/>
                  </a:cubicBezTo>
                  <a:cubicBezTo>
                    <a:pt x="5087" y="3057"/>
                    <a:pt x="4553" y="3720"/>
                    <a:pt x="3954" y="4318"/>
                  </a:cubicBezTo>
                  <a:cubicBezTo>
                    <a:pt x="3356" y="4938"/>
                    <a:pt x="2715" y="5430"/>
                    <a:pt x="2073" y="5943"/>
                  </a:cubicBezTo>
                  <a:cubicBezTo>
                    <a:pt x="1432" y="6456"/>
                    <a:pt x="748" y="6883"/>
                    <a:pt x="0" y="7225"/>
                  </a:cubicBezTo>
                  <a:lnTo>
                    <a:pt x="21" y="7289"/>
                  </a:lnTo>
                  <a:cubicBezTo>
                    <a:pt x="46" y="7290"/>
                    <a:pt x="70" y="7290"/>
                    <a:pt x="94" y="7290"/>
                  </a:cubicBezTo>
                  <a:cubicBezTo>
                    <a:pt x="882" y="7290"/>
                    <a:pt x="1667" y="6955"/>
                    <a:pt x="2351" y="6498"/>
                  </a:cubicBezTo>
                  <a:cubicBezTo>
                    <a:pt x="3078" y="6028"/>
                    <a:pt x="3698" y="5387"/>
                    <a:pt x="4254" y="4703"/>
                  </a:cubicBezTo>
                  <a:cubicBezTo>
                    <a:pt x="5386" y="3356"/>
                    <a:pt x="6391" y="1796"/>
                    <a:pt x="6947" y="22"/>
                  </a:cubicBezTo>
                  <a:lnTo>
                    <a:pt x="688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1921675" y="4677463"/>
              <a:ext cx="82850" cy="167275"/>
            </a:xfrm>
            <a:custGeom>
              <a:avLst/>
              <a:gdLst/>
              <a:ahLst/>
              <a:cxnLst/>
              <a:rect l="l" t="t" r="r" b="b"/>
              <a:pathLst>
                <a:path w="3314" h="6691" extrusionOk="0">
                  <a:moveTo>
                    <a:pt x="3270" y="1"/>
                  </a:moveTo>
                  <a:cubicBezTo>
                    <a:pt x="2480" y="899"/>
                    <a:pt x="1817" y="1967"/>
                    <a:pt x="1240" y="3079"/>
                  </a:cubicBezTo>
                  <a:cubicBezTo>
                    <a:pt x="962" y="3635"/>
                    <a:pt x="641" y="4190"/>
                    <a:pt x="449" y="4789"/>
                  </a:cubicBezTo>
                  <a:cubicBezTo>
                    <a:pt x="257" y="5387"/>
                    <a:pt x="86" y="6007"/>
                    <a:pt x="0" y="6670"/>
                  </a:cubicBezTo>
                  <a:lnTo>
                    <a:pt x="64" y="6691"/>
                  </a:lnTo>
                  <a:cubicBezTo>
                    <a:pt x="428" y="6178"/>
                    <a:pt x="706" y="5622"/>
                    <a:pt x="962" y="5067"/>
                  </a:cubicBezTo>
                  <a:cubicBezTo>
                    <a:pt x="1240" y="4511"/>
                    <a:pt x="1390" y="3891"/>
                    <a:pt x="1646" y="3335"/>
                  </a:cubicBezTo>
                  <a:cubicBezTo>
                    <a:pt x="2116" y="2181"/>
                    <a:pt x="2651" y="1070"/>
                    <a:pt x="3313" y="44"/>
                  </a:cubicBezTo>
                  <a:lnTo>
                    <a:pt x="32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1899225" y="4633563"/>
              <a:ext cx="72225" cy="212800"/>
            </a:xfrm>
            <a:custGeom>
              <a:avLst/>
              <a:gdLst/>
              <a:ahLst/>
              <a:cxnLst/>
              <a:rect l="l" t="t" r="r" b="b"/>
              <a:pathLst>
                <a:path w="2889" h="8512" extrusionOk="0">
                  <a:moveTo>
                    <a:pt x="2520" y="0"/>
                  </a:moveTo>
                  <a:cubicBezTo>
                    <a:pt x="2415" y="0"/>
                    <a:pt x="2306" y="58"/>
                    <a:pt x="2245" y="197"/>
                  </a:cubicBezTo>
                  <a:cubicBezTo>
                    <a:pt x="2181" y="368"/>
                    <a:pt x="2245" y="496"/>
                    <a:pt x="2352" y="560"/>
                  </a:cubicBezTo>
                  <a:cubicBezTo>
                    <a:pt x="1753" y="1714"/>
                    <a:pt x="1176" y="2890"/>
                    <a:pt x="706" y="4151"/>
                  </a:cubicBezTo>
                  <a:cubicBezTo>
                    <a:pt x="471" y="4835"/>
                    <a:pt x="214" y="5519"/>
                    <a:pt x="107" y="6267"/>
                  </a:cubicBezTo>
                  <a:cubicBezTo>
                    <a:pt x="22" y="7015"/>
                    <a:pt x="1" y="7763"/>
                    <a:pt x="129" y="8511"/>
                  </a:cubicBezTo>
                  <a:lnTo>
                    <a:pt x="193" y="8511"/>
                  </a:lnTo>
                  <a:lnTo>
                    <a:pt x="663" y="6416"/>
                  </a:lnTo>
                  <a:cubicBezTo>
                    <a:pt x="834" y="5732"/>
                    <a:pt x="941" y="5027"/>
                    <a:pt x="1133" y="4343"/>
                  </a:cubicBezTo>
                  <a:cubicBezTo>
                    <a:pt x="1497" y="3061"/>
                    <a:pt x="1967" y="1842"/>
                    <a:pt x="2437" y="603"/>
                  </a:cubicBezTo>
                  <a:cubicBezTo>
                    <a:pt x="2457" y="606"/>
                    <a:pt x="2478" y="608"/>
                    <a:pt x="2498" y="608"/>
                  </a:cubicBezTo>
                  <a:cubicBezTo>
                    <a:pt x="2605" y="608"/>
                    <a:pt x="2707" y="558"/>
                    <a:pt x="2779" y="432"/>
                  </a:cubicBezTo>
                  <a:cubicBezTo>
                    <a:pt x="2889" y="185"/>
                    <a:pt x="2709" y="0"/>
                    <a:pt x="25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1849000" y="4492863"/>
              <a:ext cx="121950" cy="360975"/>
            </a:xfrm>
            <a:custGeom>
              <a:avLst/>
              <a:gdLst/>
              <a:ahLst/>
              <a:cxnLst/>
              <a:rect l="l" t="t" r="r" b="b"/>
              <a:pathLst>
                <a:path w="4878" h="14439" extrusionOk="0">
                  <a:moveTo>
                    <a:pt x="4502" y="0"/>
                  </a:moveTo>
                  <a:cubicBezTo>
                    <a:pt x="4398" y="0"/>
                    <a:pt x="4293" y="54"/>
                    <a:pt x="4232" y="182"/>
                  </a:cubicBezTo>
                  <a:cubicBezTo>
                    <a:pt x="4168" y="331"/>
                    <a:pt x="4211" y="460"/>
                    <a:pt x="4318" y="545"/>
                  </a:cubicBezTo>
                  <a:cubicBezTo>
                    <a:pt x="3677" y="1443"/>
                    <a:pt x="3100" y="2426"/>
                    <a:pt x="2629" y="3495"/>
                  </a:cubicBezTo>
                  <a:cubicBezTo>
                    <a:pt x="2138" y="4606"/>
                    <a:pt x="1774" y="5803"/>
                    <a:pt x="1518" y="7043"/>
                  </a:cubicBezTo>
                  <a:cubicBezTo>
                    <a:pt x="1390" y="7663"/>
                    <a:pt x="1326" y="8304"/>
                    <a:pt x="1197" y="8881"/>
                  </a:cubicBezTo>
                  <a:cubicBezTo>
                    <a:pt x="1090" y="9458"/>
                    <a:pt x="941" y="10057"/>
                    <a:pt x="791" y="10655"/>
                  </a:cubicBezTo>
                  <a:cubicBezTo>
                    <a:pt x="513" y="11831"/>
                    <a:pt x="257" y="12921"/>
                    <a:pt x="0" y="14139"/>
                  </a:cubicBezTo>
                  <a:lnTo>
                    <a:pt x="129" y="14438"/>
                  </a:lnTo>
                  <a:cubicBezTo>
                    <a:pt x="663" y="13370"/>
                    <a:pt x="962" y="12044"/>
                    <a:pt x="1326" y="10848"/>
                  </a:cubicBezTo>
                  <a:cubicBezTo>
                    <a:pt x="1518" y="10249"/>
                    <a:pt x="1646" y="9629"/>
                    <a:pt x="1753" y="9009"/>
                  </a:cubicBezTo>
                  <a:cubicBezTo>
                    <a:pt x="1839" y="8368"/>
                    <a:pt x="1881" y="7748"/>
                    <a:pt x="1967" y="7150"/>
                  </a:cubicBezTo>
                  <a:cubicBezTo>
                    <a:pt x="2309" y="4799"/>
                    <a:pt x="3164" y="2533"/>
                    <a:pt x="4361" y="588"/>
                  </a:cubicBezTo>
                  <a:cubicBezTo>
                    <a:pt x="4403" y="606"/>
                    <a:pt x="4447" y="616"/>
                    <a:pt x="4491" y="616"/>
                  </a:cubicBezTo>
                  <a:cubicBezTo>
                    <a:pt x="4600" y="616"/>
                    <a:pt x="4706" y="555"/>
                    <a:pt x="4767" y="417"/>
                  </a:cubicBezTo>
                  <a:cubicBezTo>
                    <a:pt x="4878" y="182"/>
                    <a:pt x="4692" y="0"/>
                    <a:pt x="4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1868225" y="4567663"/>
              <a:ext cx="86150" cy="296325"/>
            </a:xfrm>
            <a:custGeom>
              <a:avLst/>
              <a:gdLst/>
              <a:ahLst/>
              <a:cxnLst/>
              <a:rect l="l" t="t" r="r" b="b"/>
              <a:pathLst>
                <a:path w="3446" h="11853" extrusionOk="0">
                  <a:moveTo>
                    <a:pt x="3085" y="0"/>
                  </a:moveTo>
                  <a:cubicBezTo>
                    <a:pt x="2985" y="0"/>
                    <a:pt x="2882" y="54"/>
                    <a:pt x="2822" y="182"/>
                  </a:cubicBezTo>
                  <a:cubicBezTo>
                    <a:pt x="2758" y="332"/>
                    <a:pt x="2779" y="439"/>
                    <a:pt x="2865" y="524"/>
                  </a:cubicBezTo>
                  <a:cubicBezTo>
                    <a:pt x="2309" y="1187"/>
                    <a:pt x="1839" y="1935"/>
                    <a:pt x="1476" y="2768"/>
                  </a:cubicBezTo>
                  <a:cubicBezTo>
                    <a:pt x="1091" y="3730"/>
                    <a:pt x="877" y="4778"/>
                    <a:pt x="792" y="5804"/>
                  </a:cubicBezTo>
                  <a:cubicBezTo>
                    <a:pt x="749" y="6338"/>
                    <a:pt x="770" y="6872"/>
                    <a:pt x="706" y="7343"/>
                  </a:cubicBezTo>
                  <a:cubicBezTo>
                    <a:pt x="663" y="7834"/>
                    <a:pt x="621" y="8326"/>
                    <a:pt x="535" y="8817"/>
                  </a:cubicBezTo>
                  <a:cubicBezTo>
                    <a:pt x="386" y="9801"/>
                    <a:pt x="129" y="10805"/>
                    <a:pt x="1" y="11831"/>
                  </a:cubicBezTo>
                  <a:lnTo>
                    <a:pt x="44" y="11852"/>
                  </a:lnTo>
                  <a:cubicBezTo>
                    <a:pt x="471" y="10933"/>
                    <a:pt x="856" y="9993"/>
                    <a:pt x="1070" y="8967"/>
                  </a:cubicBezTo>
                  <a:cubicBezTo>
                    <a:pt x="1176" y="8454"/>
                    <a:pt x="1262" y="7920"/>
                    <a:pt x="1262" y="7385"/>
                  </a:cubicBezTo>
                  <a:cubicBezTo>
                    <a:pt x="1283" y="6830"/>
                    <a:pt x="1219" y="6338"/>
                    <a:pt x="1241" y="5846"/>
                  </a:cubicBezTo>
                  <a:cubicBezTo>
                    <a:pt x="1262" y="4842"/>
                    <a:pt x="1412" y="3837"/>
                    <a:pt x="1732" y="2918"/>
                  </a:cubicBezTo>
                  <a:cubicBezTo>
                    <a:pt x="2010" y="2063"/>
                    <a:pt x="2437" y="1272"/>
                    <a:pt x="2929" y="567"/>
                  </a:cubicBezTo>
                  <a:cubicBezTo>
                    <a:pt x="2971" y="595"/>
                    <a:pt x="3019" y="609"/>
                    <a:pt x="3068" y="609"/>
                  </a:cubicBezTo>
                  <a:cubicBezTo>
                    <a:pt x="3171" y="609"/>
                    <a:pt x="3277" y="547"/>
                    <a:pt x="3335" y="417"/>
                  </a:cubicBezTo>
                  <a:cubicBezTo>
                    <a:pt x="3446" y="182"/>
                    <a:pt x="3270" y="0"/>
                    <a:pt x="30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1912050" y="4668388"/>
              <a:ext cx="51325" cy="169425"/>
            </a:xfrm>
            <a:custGeom>
              <a:avLst/>
              <a:gdLst/>
              <a:ahLst/>
              <a:cxnLst/>
              <a:rect l="l" t="t" r="r" b="b"/>
              <a:pathLst>
                <a:path w="2053" h="6777" extrusionOk="0">
                  <a:moveTo>
                    <a:pt x="1988" y="1"/>
                  </a:moveTo>
                  <a:cubicBezTo>
                    <a:pt x="1881" y="1198"/>
                    <a:pt x="1497" y="2309"/>
                    <a:pt x="1048" y="3356"/>
                  </a:cubicBezTo>
                  <a:cubicBezTo>
                    <a:pt x="813" y="3891"/>
                    <a:pt x="535" y="4404"/>
                    <a:pt x="342" y="4959"/>
                  </a:cubicBezTo>
                  <a:cubicBezTo>
                    <a:pt x="171" y="5536"/>
                    <a:pt x="22" y="6114"/>
                    <a:pt x="0" y="6755"/>
                  </a:cubicBezTo>
                  <a:lnTo>
                    <a:pt x="43" y="6776"/>
                  </a:lnTo>
                  <a:cubicBezTo>
                    <a:pt x="364" y="6263"/>
                    <a:pt x="620" y="5750"/>
                    <a:pt x="855" y="5237"/>
                  </a:cubicBezTo>
                  <a:cubicBezTo>
                    <a:pt x="1112" y="4724"/>
                    <a:pt x="1262" y="4147"/>
                    <a:pt x="1454" y="3570"/>
                  </a:cubicBezTo>
                  <a:cubicBezTo>
                    <a:pt x="1646" y="3014"/>
                    <a:pt x="1796" y="2416"/>
                    <a:pt x="1924" y="1817"/>
                  </a:cubicBezTo>
                  <a:cubicBezTo>
                    <a:pt x="2010" y="1219"/>
                    <a:pt x="2052" y="599"/>
                    <a:pt x="20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924875" y="4653163"/>
              <a:ext cx="128550" cy="203875"/>
            </a:xfrm>
            <a:custGeom>
              <a:avLst/>
              <a:gdLst/>
              <a:ahLst/>
              <a:cxnLst/>
              <a:rect l="l" t="t" r="r" b="b"/>
              <a:pathLst>
                <a:path w="5142" h="8155" extrusionOk="0">
                  <a:moveTo>
                    <a:pt x="4775" y="0"/>
                  </a:moveTo>
                  <a:cubicBezTo>
                    <a:pt x="4673" y="0"/>
                    <a:pt x="4571" y="54"/>
                    <a:pt x="4510" y="182"/>
                  </a:cubicBezTo>
                  <a:cubicBezTo>
                    <a:pt x="4425" y="374"/>
                    <a:pt x="4532" y="524"/>
                    <a:pt x="4660" y="588"/>
                  </a:cubicBezTo>
                  <a:cubicBezTo>
                    <a:pt x="4425" y="2148"/>
                    <a:pt x="3655" y="3474"/>
                    <a:pt x="2779" y="4607"/>
                  </a:cubicBezTo>
                  <a:cubicBezTo>
                    <a:pt x="2330" y="5205"/>
                    <a:pt x="1817" y="5697"/>
                    <a:pt x="1347" y="6274"/>
                  </a:cubicBezTo>
                  <a:cubicBezTo>
                    <a:pt x="877" y="6851"/>
                    <a:pt x="407" y="7449"/>
                    <a:pt x="0" y="8112"/>
                  </a:cubicBezTo>
                  <a:lnTo>
                    <a:pt x="43" y="8155"/>
                  </a:lnTo>
                  <a:cubicBezTo>
                    <a:pt x="663" y="7770"/>
                    <a:pt x="1219" y="7300"/>
                    <a:pt x="1732" y="6765"/>
                  </a:cubicBezTo>
                  <a:cubicBezTo>
                    <a:pt x="2266" y="6231"/>
                    <a:pt x="2694" y="5590"/>
                    <a:pt x="3121" y="4948"/>
                  </a:cubicBezTo>
                  <a:cubicBezTo>
                    <a:pt x="3549" y="4307"/>
                    <a:pt x="3933" y="3623"/>
                    <a:pt x="4211" y="2875"/>
                  </a:cubicBezTo>
                  <a:cubicBezTo>
                    <a:pt x="4489" y="2148"/>
                    <a:pt x="4681" y="1379"/>
                    <a:pt x="4724" y="610"/>
                  </a:cubicBezTo>
                  <a:cubicBezTo>
                    <a:pt x="4852" y="610"/>
                    <a:pt x="4959" y="567"/>
                    <a:pt x="5045" y="417"/>
                  </a:cubicBezTo>
                  <a:cubicBezTo>
                    <a:pt x="5142" y="182"/>
                    <a:pt x="4961" y="0"/>
                    <a:pt x="47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892825" y="4583513"/>
              <a:ext cx="82400" cy="232925"/>
            </a:xfrm>
            <a:custGeom>
              <a:avLst/>
              <a:gdLst/>
              <a:ahLst/>
              <a:cxnLst/>
              <a:rect l="l" t="t" r="r" b="b"/>
              <a:pathLst>
                <a:path w="3296" h="9317" extrusionOk="0">
                  <a:moveTo>
                    <a:pt x="2871" y="0"/>
                  </a:moveTo>
                  <a:cubicBezTo>
                    <a:pt x="2647" y="0"/>
                    <a:pt x="2538" y="434"/>
                    <a:pt x="2757" y="617"/>
                  </a:cubicBezTo>
                  <a:cubicBezTo>
                    <a:pt x="2266" y="1087"/>
                    <a:pt x="1838" y="1664"/>
                    <a:pt x="1496" y="2305"/>
                  </a:cubicBezTo>
                  <a:cubicBezTo>
                    <a:pt x="1133" y="3011"/>
                    <a:pt x="855" y="3759"/>
                    <a:pt x="641" y="4528"/>
                  </a:cubicBezTo>
                  <a:cubicBezTo>
                    <a:pt x="406" y="5298"/>
                    <a:pt x="192" y="6067"/>
                    <a:pt x="128" y="6880"/>
                  </a:cubicBezTo>
                  <a:cubicBezTo>
                    <a:pt x="43" y="7692"/>
                    <a:pt x="0" y="8504"/>
                    <a:pt x="64" y="9316"/>
                  </a:cubicBezTo>
                  <a:lnTo>
                    <a:pt x="128" y="9316"/>
                  </a:lnTo>
                  <a:cubicBezTo>
                    <a:pt x="363" y="8547"/>
                    <a:pt x="513" y="7777"/>
                    <a:pt x="663" y="7008"/>
                  </a:cubicBezTo>
                  <a:cubicBezTo>
                    <a:pt x="834" y="6238"/>
                    <a:pt x="898" y="5447"/>
                    <a:pt x="1069" y="4678"/>
                  </a:cubicBezTo>
                  <a:cubicBezTo>
                    <a:pt x="1389" y="3225"/>
                    <a:pt x="1902" y="1771"/>
                    <a:pt x="2821" y="681"/>
                  </a:cubicBezTo>
                  <a:cubicBezTo>
                    <a:pt x="2861" y="702"/>
                    <a:pt x="2898" y="711"/>
                    <a:pt x="2933" y="711"/>
                  </a:cubicBezTo>
                  <a:cubicBezTo>
                    <a:pt x="3181" y="711"/>
                    <a:pt x="3295" y="230"/>
                    <a:pt x="3014" y="61"/>
                  </a:cubicBezTo>
                  <a:lnTo>
                    <a:pt x="2992" y="40"/>
                  </a:lnTo>
                  <a:cubicBezTo>
                    <a:pt x="2949" y="12"/>
                    <a:pt x="2909" y="0"/>
                    <a:pt x="28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899750" y="4708988"/>
              <a:ext cx="226075" cy="161400"/>
            </a:xfrm>
            <a:custGeom>
              <a:avLst/>
              <a:gdLst/>
              <a:ahLst/>
              <a:cxnLst/>
              <a:rect l="l" t="t" r="r" b="b"/>
              <a:pathLst>
                <a:path w="9043" h="6456" extrusionOk="0">
                  <a:moveTo>
                    <a:pt x="8978" y="1"/>
                  </a:moveTo>
                  <a:cubicBezTo>
                    <a:pt x="8914" y="514"/>
                    <a:pt x="8636" y="963"/>
                    <a:pt x="8337" y="1348"/>
                  </a:cubicBezTo>
                  <a:cubicBezTo>
                    <a:pt x="8038" y="1711"/>
                    <a:pt x="7674" y="2032"/>
                    <a:pt x="7311" y="2331"/>
                  </a:cubicBezTo>
                  <a:cubicBezTo>
                    <a:pt x="6563" y="2908"/>
                    <a:pt x="5751" y="3378"/>
                    <a:pt x="4938" y="3806"/>
                  </a:cubicBezTo>
                  <a:cubicBezTo>
                    <a:pt x="4532" y="4019"/>
                    <a:pt x="4105" y="4233"/>
                    <a:pt x="3699" y="4404"/>
                  </a:cubicBezTo>
                  <a:cubicBezTo>
                    <a:pt x="3293" y="4575"/>
                    <a:pt x="2865" y="4725"/>
                    <a:pt x="2438" y="4896"/>
                  </a:cubicBezTo>
                  <a:cubicBezTo>
                    <a:pt x="1604" y="5238"/>
                    <a:pt x="663" y="5622"/>
                    <a:pt x="1" y="6392"/>
                  </a:cubicBezTo>
                  <a:lnTo>
                    <a:pt x="44" y="6456"/>
                  </a:lnTo>
                  <a:cubicBezTo>
                    <a:pt x="856" y="5986"/>
                    <a:pt x="1711" y="5793"/>
                    <a:pt x="2587" y="5537"/>
                  </a:cubicBezTo>
                  <a:cubicBezTo>
                    <a:pt x="3036" y="5387"/>
                    <a:pt x="3485" y="5238"/>
                    <a:pt x="3912" y="5024"/>
                  </a:cubicBezTo>
                  <a:cubicBezTo>
                    <a:pt x="4340" y="4789"/>
                    <a:pt x="4725" y="4532"/>
                    <a:pt x="5131" y="4297"/>
                  </a:cubicBezTo>
                  <a:cubicBezTo>
                    <a:pt x="5943" y="3784"/>
                    <a:pt x="6734" y="3250"/>
                    <a:pt x="7460" y="2587"/>
                  </a:cubicBezTo>
                  <a:cubicBezTo>
                    <a:pt x="7824" y="2245"/>
                    <a:pt x="8166" y="1882"/>
                    <a:pt x="8465" y="1476"/>
                  </a:cubicBezTo>
                  <a:cubicBezTo>
                    <a:pt x="8743" y="1048"/>
                    <a:pt x="8999" y="557"/>
                    <a:pt x="9042" y="22"/>
                  </a:cubicBezTo>
                  <a:lnTo>
                    <a:pt x="89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1851675" y="4607913"/>
              <a:ext cx="27875" cy="183400"/>
            </a:xfrm>
            <a:custGeom>
              <a:avLst/>
              <a:gdLst/>
              <a:ahLst/>
              <a:cxnLst/>
              <a:rect l="l" t="t" r="r" b="b"/>
              <a:pathLst>
                <a:path w="1115" h="7336" extrusionOk="0">
                  <a:moveTo>
                    <a:pt x="746" y="0"/>
                  </a:moveTo>
                  <a:cubicBezTo>
                    <a:pt x="640" y="0"/>
                    <a:pt x="532" y="58"/>
                    <a:pt x="470" y="197"/>
                  </a:cubicBezTo>
                  <a:cubicBezTo>
                    <a:pt x="370" y="439"/>
                    <a:pt x="554" y="605"/>
                    <a:pt x="755" y="605"/>
                  </a:cubicBezTo>
                  <a:cubicBezTo>
                    <a:pt x="767" y="605"/>
                    <a:pt x="779" y="604"/>
                    <a:pt x="791" y="603"/>
                  </a:cubicBezTo>
                  <a:lnTo>
                    <a:pt x="791" y="603"/>
                  </a:lnTo>
                  <a:cubicBezTo>
                    <a:pt x="791" y="1094"/>
                    <a:pt x="684" y="1586"/>
                    <a:pt x="556" y="2078"/>
                  </a:cubicBezTo>
                  <a:cubicBezTo>
                    <a:pt x="428" y="2633"/>
                    <a:pt x="235" y="3189"/>
                    <a:pt x="150" y="3809"/>
                  </a:cubicBezTo>
                  <a:cubicBezTo>
                    <a:pt x="43" y="4407"/>
                    <a:pt x="0" y="5070"/>
                    <a:pt x="150" y="5668"/>
                  </a:cubicBezTo>
                  <a:cubicBezTo>
                    <a:pt x="257" y="6267"/>
                    <a:pt x="470" y="6823"/>
                    <a:pt x="770" y="7336"/>
                  </a:cubicBezTo>
                  <a:lnTo>
                    <a:pt x="812" y="7314"/>
                  </a:lnTo>
                  <a:cubicBezTo>
                    <a:pt x="812" y="6694"/>
                    <a:pt x="727" y="6117"/>
                    <a:pt x="684" y="5562"/>
                  </a:cubicBezTo>
                  <a:cubicBezTo>
                    <a:pt x="663" y="4984"/>
                    <a:pt x="556" y="4450"/>
                    <a:pt x="577" y="3873"/>
                  </a:cubicBezTo>
                  <a:cubicBezTo>
                    <a:pt x="620" y="3317"/>
                    <a:pt x="748" y="2740"/>
                    <a:pt x="834" y="2142"/>
                  </a:cubicBezTo>
                  <a:cubicBezTo>
                    <a:pt x="898" y="1629"/>
                    <a:pt x="941" y="1094"/>
                    <a:pt x="855" y="581"/>
                  </a:cubicBezTo>
                  <a:cubicBezTo>
                    <a:pt x="919" y="539"/>
                    <a:pt x="962" y="496"/>
                    <a:pt x="1005" y="432"/>
                  </a:cubicBezTo>
                  <a:cubicBezTo>
                    <a:pt x="1114" y="185"/>
                    <a:pt x="934" y="0"/>
                    <a:pt x="7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927000" y="4661988"/>
              <a:ext cx="96225" cy="203075"/>
            </a:xfrm>
            <a:custGeom>
              <a:avLst/>
              <a:gdLst/>
              <a:ahLst/>
              <a:cxnLst/>
              <a:rect l="l" t="t" r="r" b="b"/>
              <a:pathLst>
                <a:path w="3849" h="8123" extrusionOk="0">
                  <a:moveTo>
                    <a:pt x="3784" y="0"/>
                  </a:moveTo>
                  <a:cubicBezTo>
                    <a:pt x="3100" y="1325"/>
                    <a:pt x="2502" y="2693"/>
                    <a:pt x="1861" y="4040"/>
                  </a:cubicBezTo>
                  <a:cubicBezTo>
                    <a:pt x="1561" y="4724"/>
                    <a:pt x="1177" y="5344"/>
                    <a:pt x="899" y="6028"/>
                  </a:cubicBezTo>
                  <a:cubicBezTo>
                    <a:pt x="578" y="6690"/>
                    <a:pt x="279" y="7374"/>
                    <a:pt x="1" y="8079"/>
                  </a:cubicBezTo>
                  <a:lnTo>
                    <a:pt x="44" y="8122"/>
                  </a:lnTo>
                  <a:cubicBezTo>
                    <a:pt x="578" y="7631"/>
                    <a:pt x="984" y="7011"/>
                    <a:pt x="1369" y="6370"/>
                  </a:cubicBezTo>
                  <a:cubicBezTo>
                    <a:pt x="1754" y="5707"/>
                    <a:pt x="1989" y="4980"/>
                    <a:pt x="2267" y="4275"/>
                  </a:cubicBezTo>
                  <a:cubicBezTo>
                    <a:pt x="2822" y="2864"/>
                    <a:pt x="3293" y="1432"/>
                    <a:pt x="3848" y="43"/>
                  </a:cubicBezTo>
                  <a:lnTo>
                    <a:pt x="37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1954875" y="4660338"/>
              <a:ext cx="14300" cy="11850"/>
            </a:xfrm>
            <a:custGeom>
              <a:avLst/>
              <a:gdLst/>
              <a:ahLst/>
              <a:cxnLst/>
              <a:rect l="l" t="t" r="r" b="b"/>
              <a:pathLst>
                <a:path w="572" h="474" extrusionOk="0">
                  <a:moveTo>
                    <a:pt x="290" y="1"/>
                  </a:moveTo>
                  <a:cubicBezTo>
                    <a:pt x="210" y="1"/>
                    <a:pt x="129" y="45"/>
                    <a:pt x="83" y="152"/>
                  </a:cubicBezTo>
                  <a:cubicBezTo>
                    <a:pt x="0" y="330"/>
                    <a:pt x="139" y="474"/>
                    <a:pt x="282" y="474"/>
                  </a:cubicBezTo>
                  <a:cubicBezTo>
                    <a:pt x="362" y="474"/>
                    <a:pt x="443" y="429"/>
                    <a:pt x="489" y="323"/>
                  </a:cubicBezTo>
                  <a:cubicBezTo>
                    <a:pt x="571" y="144"/>
                    <a:pt x="433" y="1"/>
                    <a:pt x="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1998125" y="4668538"/>
              <a:ext cx="13125" cy="14000"/>
            </a:xfrm>
            <a:custGeom>
              <a:avLst/>
              <a:gdLst/>
              <a:ahLst/>
              <a:cxnLst/>
              <a:rect l="l" t="t" r="r" b="b"/>
              <a:pathLst>
                <a:path w="525" h="560" extrusionOk="0">
                  <a:moveTo>
                    <a:pt x="273" y="1"/>
                  </a:moveTo>
                  <a:cubicBezTo>
                    <a:pt x="143" y="1"/>
                    <a:pt x="1" y="153"/>
                    <a:pt x="41" y="358"/>
                  </a:cubicBezTo>
                  <a:lnTo>
                    <a:pt x="63" y="401"/>
                  </a:lnTo>
                  <a:cubicBezTo>
                    <a:pt x="93" y="512"/>
                    <a:pt x="161" y="559"/>
                    <a:pt x="235" y="559"/>
                  </a:cubicBezTo>
                  <a:cubicBezTo>
                    <a:pt x="372" y="559"/>
                    <a:pt x="525" y="396"/>
                    <a:pt x="469" y="187"/>
                  </a:cubicBezTo>
                  <a:lnTo>
                    <a:pt x="448" y="166"/>
                  </a:lnTo>
                  <a:cubicBezTo>
                    <a:pt x="417" y="50"/>
                    <a:pt x="347" y="1"/>
                    <a:pt x="2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014900" y="4652513"/>
              <a:ext cx="16050" cy="12950"/>
            </a:xfrm>
            <a:custGeom>
              <a:avLst/>
              <a:gdLst/>
              <a:ahLst/>
              <a:cxnLst/>
              <a:rect l="l" t="t" r="r" b="b"/>
              <a:pathLst>
                <a:path w="642" h="518" extrusionOk="0">
                  <a:moveTo>
                    <a:pt x="334" y="1"/>
                  </a:moveTo>
                  <a:cubicBezTo>
                    <a:pt x="244" y="1"/>
                    <a:pt x="151" y="49"/>
                    <a:pt x="97" y="165"/>
                  </a:cubicBezTo>
                  <a:cubicBezTo>
                    <a:pt x="0" y="359"/>
                    <a:pt x="155" y="517"/>
                    <a:pt x="316" y="517"/>
                  </a:cubicBezTo>
                  <a:cubicBezTo>
                    <a:pt x="404" y="517"/>
                    <a:pt x="493" y="471"/>
                    <a:pt x="546" y="358"/>
                  </a:cubicBezTo>
                  <a:cubicBezTo>
                    <a:pt x="642" y="153"/>
                    <a:pt x="493" y="1"/>
                    <a:pt x="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084925" y="4651038"/>
              <a:ext cx="16250" cy="14025"/>
            </a:xfrm>
            <a:custGeom>
              <a:avLst/>
              <a:gdLst/>
              <a:ahLst/>
              <a:cxnLst/>
              <a:rect l="l" t="t" r="r" b="b"/>
              <a:pathLst>
                <a:path w="650" h="561" extrusionOk="0">
                  <a:moveTo>
                    <a:pt x="343" y="1"/>
                  </a:moveTo>
                  <a:cubicBezTo>
                    <a:pt x="257" y="1"/>
                    <a:pt x="170" y="47"/>
                    <a:pt x="118" y="160"/>
                  </a:cubicBezTo>
                  <a:lnTo>
                    <a:pt x="96" y="203"/>
                  </a:lnTo>
                  <a:cubicBezTo>
                    <a:pt x="1" y="408"/>
                    <a:pt x="149" y="560"/>
                    <a:pt x="308" y="560"/>
                  </a:cubicBezTo>
                  <a:cubicBezTo>
                    <a:pt x="398" y="560"/>
                    <a:pt x="491" y="511"/>
                    <a:pt x="545" y="395"/>
                  </a:cubicBezTo>
                  <a:lnTo>
                    <a:pt x="566" y="353"/>
                  </a:lnTo>
                  <a:cubicBezTo>
                    <a:pt x="650" y="159"/>
                    <a:pt x="499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116400" y="4698338"/>
              <a:ext cx="15775" cy="12800"/>
            </a:xfrm>
            <a:custGeom>
              <a:avLst/>
              <a:gdLst/>
              <a:ahLst/>
              <a:cxnLst/>
              <a:rect l="l" t="t" r="r" b="b"/>
              <a:pathLst>
                <a:path w="631" h="512" extrusionOk="0">
                  <a:moveTo>
                    <a:pt x="321" y="0"/>
                  </a:moveTo>
                  <a:cubicBezTo>
                    <a:pt x="237" y="0"/>
                    <a:pt x="151" y="45"/>
                    <a:pt x="98" y="149"/>
                  </a:cubicBezTo>
                  <a:cubicBezTo>
                    <a:pt x="1" y="358"/>
                    <a:pt x="157" y="512"/>
                    <a:pt x="319" y="512"/>
                  </a:cubicBezTo>
                  <a:cubicBezTo>
                    <a:pt x="406" y="512"/>
                    <a:pt x="495" y="467"/>
                    <a:pt x="547" y="363"/>
                  </a:cubicBezTo>
                  <a:cubicBezTo>
                    <a:pt x="631" y="154"/>
                    <a:pt x="479" y="0"/>
                    <a:pt x="3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1613350" y="4495363"/>
              <a:ext cx="381275" cy="475500"/>
            </a:xfrm>
            <a:custGeom>
              <a:avLst/>
              <a:gdLst/>
              <a:ahLst/>
              <a:cxnLst/>
              <a:rect l="l" t="t" r="r" b="b"/>
              <a:pathLst>
                <a:path w="15251" h="19020" extrusionOk="0">
                  <a:moveTo>
                    <a:pt x="3100" y="0"/>
                  </a:moveTo>
                  <a:cubicBezTo>
                    <a:pt x="2807" y="0"/>
                    <a:pt x="2501" y="99"/>
                    <a:pt x="2181" y="317"/>
                  </a:cubicBezTo>
                  <a:cubicBezTo>
                    <a:pt x="0" y="1770"/>
                    <a:pt x="1304" y="6409"/>
                    <a:pt x="2031" y="8375"/>
                  </a:cubicBezTo>
                  <a:cubicBezTo>
                    <a:pt x="3399" y="12030"/>
                    <a:pt x="5066" y="15984"/>
                    <a:pt x="8058" y="18164"/>
                  </a:cubicBezTo>
                  <a:cubicBezTo>
                    <a:pt x="8664" y="18609"/>
                    <a:pt x="10285" y="19020"/>
                    <a:pt x="11761" y="19020"/>
                  </a:cubicBezTo>
                  <a:cubicBezTo>
                    <a:pt x="13622" y="19020"/>
                    <a:pt x="15251" y="18367"/>
                    <a:pt x="14321" y="16305"/>
                  </a:cubicBezTo>
                  <a:cubicBezTo>
                    <a:pt x="13701" y="14894"/>
                    <a:pt x="11329" y="14509"/>
                    <a:pt x="10324" y="13334"/>
                  </a:cubicBezTo>
                  <a:cubicBezTo>
                    <a:pt x="9042" y="11859"/>
                    <a:pt x="8294" y="9893"/>
                    <a:pt x="7545" y="7990"/>
                  </a:cubicBezTo>
                  <a:cubicBezTo>
                    <a:pt x="6899" y="6318"/>
                    <a:pt x="5442" y="0"/>
                    <a:pt x="3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463925" y="3415338"/>
              <a:ext cx="206325" cy="183425"/>
            </a:xfrm>
            <a:custGeom>
              <a:avLst/>
              <a:gdLst/>
              <a:ahLst/>
              <a:cxnLst/>
              <a:rect l="l" t="t" r="r" b="b"/>
              <a:pathLst>
                <a:path w="8253" h="7337" extrusionOk="0">
                  <a:moveTo>
                    <a:pt x="2951" y="0"/>
                  </a:moveTo>
                  <a:cubicBezTo>
                    <a:pt x="2674" y="706"/>
                    <a:pt x="2759" y="1133"/>
                    <a:pt x="2203" y="1582"/>
                  </a:cubicBezTo>
                  <a:cubicBezTo>
                    <a:pt x="1814" y="1896"/>
                    <a:pt x="1649" y="2002"/>
                    <a:pt x="1434" y="2002"/>
                  </a:cubicBezTo>
                  <a:cubicBezTo>
                    <a:pt x="1224" y="2002"/>
                    <a:pt x="967" y="1901"/>
                    <a:pt x="408" y="1796"/>
                  </a:cubicBezTo>
                  <a:cubicBezTo>
                    <a:pt x="377" y="1791"/>
                    <a:pt x="353" y="1789"/>
                    <a:pt x="334" y="1789"/>
                  </a:cubicBezTo>
                  <a:cubicBezTo>
                    <a:pt x="1" y="1789"/>
                    <a:pt x="1480" y="2490"/>
                    <a:pt x="1541" y="3057"/>
                  </a:cubicBezTo>
                  <a:cubicBezTo>
                    <a:pt x="1583" y="3506"/>
                    <a:pt x="2310" y="4617"/>
                    <a:pt x="2353" y="4916"/>
                  </a:cubicBezTo>
                  <a:lnTo>
                    <a:pt x="1605" y="6135"/>
                  </a:lnTo>
                  <a:cubicBezTo>
                    <a:pt x="1618" y="6135"/>
                    <a:pt x="1631" y="6135"/>
                    <a:pt x="1644" y="6135"/>
                  </a:cubicBezTo>
                  <a:cubicBezTo>
                    <a:pt x="2451" y="6135"/>
                    <a:pt x="3055" y="5597"/>
                    <a:pt x="3615" y="5597"/>
                  </a:cubicBezTo>
                  <a:cubicBezTo>
                    <a:pt x="3723" y="5597"/>
                    <a:pt x="3829" y="5617"/>
                    <a:pt x="3935" y="5665"/>
                  </a:cubicBezTo>
                  <a:cubicBezTo>
                    <a:pt x="4084" y="5750"/>
                    <a:pt x="4234" y="6733"/>
                    <a:pt x="4383" y="6840"/>
                  </a:cubicBezTo>
                  <a:cubicBezTo>
                    <a:pt x="4387" y="6842"/>
                    <a:pt x="4390" y="6843"/>
                    <a:pt x="4394" y="6843"/>
                  </a:cubicBezTo>
                  <a:cubicBezTo>
                    <a:pt x="4509" y="6843"/>
                    <a:pt x="4535" y="5831"/>
                    <a:pt x="4648" y="5831"/>
                  </a:cubicBezTo>
                  <a:cubicBezTo>
                    <a:pt x="4652" y="5831"/>
                    <a:pt x="4657" y="5833"/>
                    <a:pt x="4661" y="5836"/>
                  </a:cubicBezTo>
                  <a:cubicBezTo>
                    <a:pt x="5067" y="6113"/>
                    <a:pt x="4661" y="6349"/>
                    <a:pt x="5046" y="6562"/>
                  </a:cubicBezTo>
                  <a:cubicBezTo>
                    <a:pt x="5480" y="6826"/>
                    <a:pt x="6263" y="7337"/>
                    <a:pt x="6831" y="7337"/>
                  </a:cubicBezTo>
                  <a:cubicBezTo>
                    <a:pt x="7046" y="7337"/>
                    <a:pt x="7231" y="7263"/>
                    <a:pt x="7354" y="7075"/>
                  </a:cubicBezTo>
                  <a:cubicBezTo>
                    <a:pt x="8252" y="5771"/>
                    <a:pt x="6435" y="4062"/>
                    <a:pt x="5880" y="3463"/>
                  </a:cubicBezTo>
                  <a:cubicBezTo>
                    <a:pt x="5751" y="3292"/>
                    <a:pt x="6393" y="2501"/>
                    <a:pt x="6200" y="2330"/>
                  </a:cubicBezTo>
                  <a:cubicBezTo>
                    <a:pt x="6171" y="2301"/>
                    <a:pt x="6116" y="2289"/>
                    <a:pt x="6045" y="2289"/>
                  </a:cubicBezTo>
                  <a:cubicBezTo>
                    <a:pt x="5784" y="2289"/>
                    <a:pt x="5301" y="2445"/>
                    <a:pt x="5020" y="2445"/>
                  </a:cubicBezTo>
                  <a:cubicBezTo>
                    <a:pt x="4935" y="2445"/>
                    <a:pt x="4869" y="2431"/>
                    <a:pt x="4832" y="2394"/>
                  </a:cubicBezTo>
                  <a:cubicBezTo>
                    <a:pt x="4041" y="1625"/>
                    <a:pt x="3165" y="727"/>
                    <a:pt x="29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632800" y="3570838"/>
              <a:ext cx="78050" cy="128800"/>
            </a:xfrm>
            <a:custGeom>
              <a:avLst/>
              <a:gdLst/>
              <a:ahLst/>
              <a:cxnLst/>
              <a:rect l="l" t="t" r="r" b="b"/>
              <a:pathLst>
                <a:path w="3122" h="5152" extrusionOk="0">
                  <a:moveTo>
                    <a:pt x="300" y="0"/>
                  </a:moveTo>
                  <a:lnTo>
                    <a:pt x="1" y="577"/>
                  </a:lnTo>
                  <a:cubicBezTo>
                    <a:pt x="129" y="642"/>
                    <a:pt x="236" y="770"/>
                    <a:pt x="364" y="919"/>
                  </a:cubicBezTo>
                  <a:cubicBezTo>
                    <a:pt x="493" y="1069"/>
                    <a:pt x="621" y="1240"/>
                    <a:pt x="749" y="1411"/>
                  </a:cubicBezTo>
                  <a:cubicBezTo>
                    <a:pt x="877" y="1603"/>
                    <a:pt x="1006" y="1753"/>
                    <a:pt x="1134" y="1924"/>
                  </a:cubicBezTo>
                  <a:cubicBezTo>
                    <a:pt x="1262" y="2095"/>
                    <a:pt x="1369" y="2266"/>
                    <a:pt x="1476" y="2437"/>
                  </a:cubicBezTo>
                  <a:cubicBezTo>
                    <a:pt x="1625" y="2672"/>
                    <a:pt x="2031" y="3570"/>
                    <a:pt x="2480" y="4703"/>
                  </a:cubicBezTo>
                  <a:cubicBezTo>
                    <a:pt x="2651" y="4724"/>
                    <a:pt x="2822" y="4788"/>
                    <a:pt x="2993" y="4980"/>
                  </a:cubicBezTo>
                  <a:cubicBezTo>
                    <a:pt x="3036" y="5023"/>
                    <a:pt x="3079" y="5087"/>
                    <a:pt x="3122" y="5151"/>
                  </a:cubicBezTo>
                  <a:cubicBezTo>
                    <a:pt x="2480" y="3655"/>
                    <a:pt x="1925" y="2394"/>
                    <a:pt x="1839" y="2245"/>
                  </a:cubicBezTo>
                  <a:cubicBezTo>
                    <a:pt x="1732" y="2052"/>
                    <a:pt x="1625" y="1860"/>
                    <a:pt x="1519" y="1667"/>
                  </a:cubicBezTo>
                  <a:cubicBezTo>
                    <a:pt x="1390" y="1475"/>
                    <a:pt x="1262" y="1283"/>
                    <a:pt x="1155" y="1112"/>
                  </a:cubicBezTo>
                  <a:cubicBezTo>
                    <a:pt x="1048" y="941"/>
                    <a:pt x="941" y="748"/>
                    <a:pt x="813" y="577"/>
                  </a:cubicBezTo>
                  <a:cubicBezTo>
                    <a:pt x="685" y="385"/>
                    <a:pt x="514" y="171"/>
                    <a:pt x="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632800" y="3570838"/>
              <a:ext cx="66825" cy="115975"/>
            </a:xfrm>
            <a:custGeom>
              <a:avLst/>
              <a:gdLst/>
              <a:ahLst/>
              <a:cxnLst/>
              <a:rect l="l" t="t" r="r" b="b"/>
              <a:pathLst>
                <a:path w="2673" h="4639" extrusionOk="0">
                  <a:moveTo>
                    <a:pt x="300" y="0"/>
                  </a:moveTo>
                  <a:lnTo>
                    <a:pt x="1" y="577"/>
                  </a:lnTo>
                  <a:cubicBezTo>
                    <a:pt x="129" y="642"/>
                    <a:pt x="236" y="770"/>
                    <a:pt x="364" y="919"/>
                  </a:cubicBezTo>
                  <a:cubicBezTo>
                    <a:pt x="493" y="1069"/>
                    <a:pt x="621" y="1240"/>
                    <a:pt x="749" y="1411"/>
                  </a:cubicBezTo>
                  <a:cubicBezTo>
                    <a:pt x="877" y="1603"/>
                    <a:pt x="1006" y="1753"/>
                    <a:pt x="1134" y="1924"/>
                  </a:cubicBezTo>
                  <a:cubicBezTo>
                    <a:pt x="1262" y="2095"/>
                    <a:pt x="1369" y="2266"/>
                    <a:pt x="1476" y="2437"/>
                  </a:cubicBezTo>
                  <a:cubicBezTo>
                    <a:pt x="1625" y="2672"/>
                    <a:pt x="2010" y="3548"/>
                    <a:pt x="2459" y="4638"/>
                  </a:cubicBezTo>
                  <a:lnTo>
                    <a:pt x="2673" y="4638"/>
                  </a:lnTo>
                  <a:cubicBezTo>
                    <a:pt x="2288" y="3677"/>
                    <a:pt x="1925" y="2864"/>
                    <a:pt x="1754" y="2480"/>
                  </a:cubicBezTo>
                  <a:cubicBezTo>
                    <a:pt x="1647" y="2309"/>
                    <a:pt x="1561" y="2116"/>
                    <a:pt x="1454" y="1945"/>
                  </a:cubicBezTo>
                  <a:cubicBezTo>
                    <a:pt x="1348" y="1753"/>
                    <a:pt x="1241" y="1603"/>
                    <a:pt x="1112" y="1390"/>
                  </a:cubicBezTo>
                  <a:cubicBezTo>
                    <a:pt x="1006" y="1197"/>
                    <a:pt x="899" y="1026"/>
                    <a:pt x="792" y="855"/>
                  </a:cubicBezTo>
                  <a:cubicBezTo>
                    <a:pt x="685" y="684"/>
                    <a:pt x="578" y="556"/>
                    <a:pt x="450" y="471"/>
                  </a:cubicBezTo>
                  <a:lnTo>
                    <a:pt x="599" y="278"/>
                  </a:lnTo>
                  <a:cubicBezTo>
                    <a:pt x="514" y="193"/>
                    <a:pt x="407" y="86"/>
                    <a:pt x="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594875" y="3520613"/>
              <a:ext cx="70025" cy="79800"/>
            </a:xfrm>
            <a:custGeom>
              <a:avLst/>
              <a:gdLst/>
              <a:ahLst/>
              <a:cxnLst/>
              <a:rect l="l" t="t" r="r" b="b"/>
              <a:pathLst>
                <a:path w="2801" h="3192" extrusionOk="0">
                  <a:moveTo>
                    <a:pt x="1304" y="0"/>
                  </a:moveTo>
                  <a:cubicBezTo>
                    <a:pt x="1155" y="812"/>
                    <a:pt x="813" y="1582"/>
                    <a:pt x="278" y="2244"/>
                  </a:cubicBezTo>
                  <a:cubicBezTo>
                    <a:pt x="193" y="2351"/>
                    <a:pt x="107" y="2437"/>
                    <a:pt x="0" y="2544"/>
                  </a:cubicBezTo>
                  <a:cubicBezTo>
                    <a:pt x="461" y="2811"/>
                    <a:pt x="1106" y="3191"/>
                    <a:pt x="1601" y="3191"/>
                  </a:cubicBezTo>
                  <a:cubicBezTo>
                    <a:pt x="1819" y="3191"/>
                    <a:pt x="2007" y="3118"/>
                    <a:pt x="2138" y="2928"/>
                  </a:cubicBezTo>
                  <a:cubicBezTo>
                    <a:pt x="2800" y="1967"/>
                    <a:pt x="1988" y="812"/>
                    <a:pt x="13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605550" y="3520613"/>
              <a:ext cx="25675" cy="51325"/>
            </a:xfrm>
            <a:custGeom>
              <a:avLst/>
              <a:gdLst/>
              <a:ahLst/>
              <a:cxnLst/>
              <a:rect l="l" t="t" r="r" b="b"/>
              <a:pathLst>
                <a:path w="1027" h="2053" extrusionOk="0">
                  <a:moveTo>
                    <a:pt x="877" y="0"/>
                  </a:moveTo>
                  <a:cubicBezTo>
                    <a:pt x="749" y="727"/>
                    <a:pt x="450" y="1432"/>
                    <a:pt x="1" y="2052"/>
                  </a:cubicBezTo>
                  <a:cubicBezTo>
                    <a:pt x="44" y="2009"/>
                    <a:pt x="65" y="1967"/>
                    <a:pt x="108" y="1924"/>
                  </a:cubicBezTo>
                  <a:cubicBezTo>
                    <a:pt x="535" y="1411"/>
                    <a:pt x="834" y="812"/>
                    <a:pt x="1027" y="193"/>
                  </a:cubicBezTo>
                  <a:cubicBezTo>
                    <a:pt x="963" y="128"/>
                    <a:pt x="920" y="64"/>
                    <a:pt x="877" y="0"/>
                  </a:cubicBezTo>
                  <a:close/>
                </a:path>
              </a:pathLst>
            </a:custGeom>
            <a:solidFill>
              <a:srgbClr val="540F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506175" y="3204713"/>
              <a:ext cx="164600" cy="311650"/>
            </a:xfrm>
            <a:custGeom>
              <a:avLst/>
              <a:gdLst/>
              <a:ahLst/>
              <a:cxnLst/>
              <a:rect l="l" t="t" r="r" b="b"/>
              <a:pathLst>
                <a:path w="6584" h="12466" extrusionOk="0">
                  <a:moveTo>
                    <a:pt x="1426" y="0"/>
                  </a:moveTo>
                  <a:cubicBezTo>
                    <a:pt x="884" y="0"/>
                    <a:pt x="426" y="462"/>
                    <a:pt x="278" y="1158"/>
                  </a:cubicBezTo>
                  <a:cubicBezTo>
                    <a:pt x="0" y="2548"/>
                    <a:pt x="1005" y="4129"/>
                    <a:pt x="1261" y="5540"/>
                  </a:cubicBezTo>
                  <a:cubicBezTo>
                    <a:pt x="1454" y="6673"/>
                    <a:pt x="1625" y="7912"/>
                    <a:pt x="1475" y="9003"/>
                  </a:cubicBezTo>
                  <a:cubicBezTo>
                    <a:pt x="1325" y="9922"/>
                    <a:pt x="962" y="10798"/>
                    <a:pt x="1603" y="11738"/>
                  </a:cubicBezTo>
                  <a:cubicBezTo>
                    <a:pt x="1853" y="12092"/>
                    <a:pt x="2386" y="12466"/>
                    <a:pt x="2789" y="12466"/>
                  </a:cubicBezTo>
                  <a:cubicBezTo>
                    <a:pt x="2800" y="12466"/>
                    <a:pt x="2811" y="12466"/>
                    <a:pt x="2822" y="12465"/>
                  </a:cubicBezTo>
                  <a:cubicBezTo>
                    <a:pt x="3206" y="12465"/>
                    <a:pt x="3399" y="12016"/>
                    <a:pt x="3698" y="11781"/>
                  </a:cubicBezTo>
                  <a:cubicBezTo>
                    <a:pt x="4040" y="11503"/>
                    <a:pt x="4339" y="11183"/>
                    <a:pt x="4617" y="10841"/>
                  </a:cubicBezTo>
                  <a:cubicBezTo>
                    <a:pt x="4959" y="10349"/>
                    <a:pt x="5237" y="9772"/>
                    <a:pt x="5451" y="9216"/>
                  </a:cubicBezTo>
                  <a:cubicBezTo>
                    <a:pt x="5707" y="8447"/>
                    <a:pt x="5878" y="7570"/>
                    <a:pt x="6006" y="6758"/>
                  </a:cubicBezTo>
                  <a:cubicBezTo>
                    <a:pt x="6327" y="4856"/>
                    <a:pt x="6584" y="1800"/>
                    <a:pt x="4296" y="902"/>
                  </a:cubicBezTo>
                  <a:cubicBezTo>
                    <a:pt x="4068" y="806"/>
                    <a:pt x="3881" y="750"/>
                    <a:pt x="3692" y="750"/>
                  </a:cubicBezTo>
                  <a:cubicBezTo>
                    <a:pt x="3545" y="750"/>
                    <a:pt x="3396" y="784"/>
                    <a:pt x="3228" y="859"/>
                  </a:cubicBezTo>
                  <a:cubicBezTo>
                    <a:pt x="3080" y="925"/>
                    <a:pt x="2986" y="961"/>
                    <a:pt x="2910" y="961"/>
                  </a:cubicBezTo>
                  <a:cubicBezTo>
                    <a:pt x="2767" y="961"/>
                    <a:pt x="2689" y="832"/>
                    <a:pt x="2437" y="538"/>
                  </a:cubicBezTo>
                  <a:cubicBezTo>
                    <a:pt x="2102" y="164"/>
                    <a:pt x="1749" y="0"/>
                    <a:pt x="1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68925" y="3439513"/>
              <a:ext cx="277875" cy="165550"/>
            </a:xfrm>
            <a:custGeom>
              <a:avLst/>
              <a:gdLst/>
              <a:ahLst/>
              <a:cxnLst/>
              <a:rect l="l" t="t" r="r" b="b"/>
              <a:pathLst>
                <a:path w="11115" h="6622" extrusionOk="0">
                  <a:moveTo>
                    <a:pt x="4635" y="0"/>
                  </a:moveTo>
                  <a:cubicBezTo>
                    <a:pt x="3679" y="0"/>
                    <a:pt x="2729" y="268"/>
                    <a:pt x="1881" y="551"/>
                  </a:cubicBezTo>
                  <a:cubicBezTo>
                    <a:pt x="1454" y="701"/>
                    <a:pt x="1048" y="936"/>
                    <a:pt x="599" y="1085"/>
                  </a:cubicBezTo>
                  <a:cubicBezTo>
                    <a:pt x="171" y="1235"/>
                    <a:pt x="0" y="1149"/>
                    <a:pt x="64" y="1641"/>
                  </a:cubicBezTo>
                  <a:cubicBezTo>
                    <a:pt x="171" y="2432"/>
                    <a:pt x="748" y="3308"/>
                    <a:pt x="1197" y="3971"/>
                  </a:cubicBezTo>
                  <a:cubicBezTo>
                    <a:pt x="1903" y="5061"/>
                    <a:pt x="3121" y="5595"/>
                    <a:pt x="4211" y="6023"/>
                  </a:cubicBezTo>
                  <a:cubicBezTo>
                    <a:pt x="4966" y="6335"/>
                    <a:pt x="5709" y="6621"/>
                    <a:pt x="6448" y="6621"/>
                  </a:cubicBezTo>
                  <a:cubicBezTo>
                    <a:pt x="6672" y="6621"/>
                    <a:pt x="6895" y="6595"/>
                    <a:pt x="7118" y="6536"/>
                  </a:cubicBezTo>
                  <a:cubicBezTo>
                    <a:pt x="8101" y="6279"/>
                    <a:pt x="8635" y="5253"/>
                    <a:pt x="9448" y="4719"/>
                  </a:cubicBezTo>
                  <a:cubicBezTo>
                    <a:pt x="9918" y="4398"/>
                    <a:pt x="10901" y="4035"/>
                    <a:pt x="10986" y="3351"/>
                  </a:cubicBezTo>
                  <a:cubicBezTo>
                    <a:pt x="11115" y="2368"/>
                    <a:pt x="8571" y="1299"/>
                    <a:pt x="7909" y="1000"/>
                  </a:cubicBezTo>
                  <a:cubicBezTo>
                    <a:pt x="7032" y="572"/>
                    <a:pt x="6156" y="166"/>
                    <a:pt x="5237" y="38"/>
                  </a:cubicBezTo>
                  <a:cubicBezTo>
                    <a:pt x="5037" y="12"/>
                    <a:pt x="4836" y="0"/>
                    <a:pt x="4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352800" y="3235138"/>
              <a:ext cx="184925" cy="252900"/>
            </a:xfrm>
            <a:custGeom>
              <a:avLst/>
              <a:gdLst/>
              <a:ahLst/>
              <a:cxnLst/>
              <a:rect l="l" t="t" r="r" b="b"/>
              <a:pathLst>
                <a:path w="7397" h="10116" extrusionOk="0">
                  <a:moveTo>
                    <a:pt x="2406" y="1"/>
                  </a:moveTo>
                  <a:cubicBezTo>
                    <a:pt x="1819" y="1"/>
                    <a:pt x="1646" y="570"/>
                    <a:pt x="2031" y="1160"/>
                  </a:cubicBezTo>
                  <a:cubicBezTo>
                    <a:pt x="2010" y="1202"/>
                    <a:pt x="1967" y="1245"/>
                    <a:pt x="1946" y="1266"/>
                  </a:cubicBezTo>
                  <a:cubicBezTo>
                    <a:pt x="1613" y="1079"/>
                    <a:pt x="1645" y="689"/>
                    <a:pt x="1231" y="689"/>
                  </a:cubicBezTo>
                  <a:cubicBezTo>
                    <a:pt x="1220" y="689"/>
                    <a:pt x="1209" y="689"/>
                    <a:pt x="1198" y="689"/>
                  </a:cubicBezTo>
                  <a:cubicBezTo>
                    <a:pt x="835" y="689"/>
                    <a:pt x="728" y="989"/>
                    <a:pt x="642" y="1309"/>
                  </a:cubicBezTo>
                  <a:cubicBezTo>
                    <a:pt x="428" y="2015"/>
                    <a:pt x="193" y="2720"/>
                    <a:pt x="129" y="3489"/>
                  </a:cubicBezTo>
                  <a:cubicBezTo>
                    <a:pt x="1" y="4986"/>
                    <a:pt x="493" y="6717"/>
                    <a:pt x="1989" y="7636"/>
                  </a:cubicBezTo>
                  <a:cubicBezTo>
                    <a:pt x="2908" y="8192"/>
                    <a:pt x="4019" y="8790"/>
                    <a:pt x="4981" y="9068"/>
                  </a:cubicBezTo>
                  <a:cubicBezTo>
                    <a:pt x="5793" y="9303"/>
                    <a:pt x="7268" y="10115"/>
                    <a:pt x="7268" y="10115"/>
                  </a:cubicBezTo>
                  <a:cubicBezTo>
                    <a:pt x="7247" y="9666"/>
                    <a:pt x="7183" y="7999"/>
                    <a:pt x="7204" y="7550"/>
                  </a:cubicBezTo>
                  <a:cubicBezTo>
                    <a:pt x="7268" y="6781"/>
                    <a:pt x="7396" y="5969"/>
                    <a:pt x="7290" y="5157"/>
                  </a:cubicBezTo>
                  <a:cubicBezTo>
                    <a:pt x="7183" y="4387"/>
                    <a:pt x="7054" y="3618"/>
                    <a:pt x="6541" y="2934"/>
                  </a:cubicBezTo>
                  <a:cubicBezTo>
                    <a:pt x="5943" y="2164"/>
                    <a:pt x="5131" y="1608"/>
                    <a:pt x="4404" y="1053"/>
                  </a:cubicBezTo>
                  <a:cubicBezTo>
                    <a:pt x="3870" y="647"/>
                    <a:pt x="3122" y="48"/>
                    <a:pt x="2502" y="5"/>
                  </a:cubicBezTo>
                  <a:cubicBezTo>
                    <a:pt x="2469" y="2"/>
                    <a:pt x="2437" y="1"/>
                    <a:pt x="24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444725" y="3531088"/>
              <a:ext cx="128800" cy="108625"/>
            </a:xfrm>
            <a:custGeom>
              <a:avLst/>
              <a:gdLst/>
              <a:ahLst/>
              <a:cxnLst/>
              <a:rect l="l" t="t" r="r" b="b"/>
              <a:pathLst>
                <a:path w="5152" h="4345" extrusionOk="0">
                  <a:moveTo>
                    <a:pt x="4501" y="0"/>
                  </a:moveTo>
                  <a:cubicBezTo>
                    <a:pt x="4233" y="0"/>
                    <a:pt x="3723" y="561"/>
                    <a:pt x="3591" y="693"/>
                  </a:cubicBezTo>
                  <a:cubicBezTo>
                    <a:pt x="3271" y="1035"/>
                    <a:pt x="2950" y="1312"/>
                    <a:pt x="2565" y="1569"/>
                  </a:cubicBezTo>
                  <a:cubicBezTo>
                    <a:pt x="2031" y="1932"/>
                    <a:pt x="0" y="2445"/>
                    <a:pt x="428" y="3450"/>
                  </a:cubicBezTo>
                  <a:cubicBezTo>
                    <a:pt x="684" y="4048"/>
                    <a:pt x="1710" y="4283"/>
                    <a:pt x="2245" y="4326"/>
                  </a:cubicBezTo>
                  <a:cubicBezTo>
                    <a:pt x="2371" y="4339"/>
                    <a:pt x="2498" y="4345"/>
                    <a:pt x="2625" y="4345"/>
                  </a:cubicBezTo>
                  <a:cubicBezTo>
                    <a:pt x="3143" y="4345"/>
                    <a:pt x="3658" y="4245"/>
                    <a:pt x="4104" y="4091"/>
                  </a:cubicBezTo>
                  <a:cubicBezTo>
                    <a:pt x="5023" y="3749"/>
                    <a:pt x="5151" y="2638"/>
                    <a:pt x="5023" y="1633"/>
                  </a:cubicBezTo>
                  <a:cubicBezTo>
                    <a:pt x="4959" y="1141"/>
                    <a:pt x="4745" y="650"/>
                    <a:pt x="4660" y="180"/>
                  </a:cubicBezTo>
                  <a:cubicBezTo>
                    <a:pt x="4640" y="51"/>
                    <a:pt x="4581" y="0"/>
                    <a:pt x="45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454350" y="3592313"/>
              <a:ext cx="116500" cy="47400"/>
            </a:xfrm>
            <a:custGeom>
              <a:avLst/>
              <a:gdLst/>
              <a:ahLst/>
              <a:cxnLst/>
              <a:rect l="l" t="t" r="r" b="b"/>
              <a:pathLst>
                <a:path w="4660" h="1896" extrusionOk="0">
                  <a:moveTo>
                    <a:pt x="4383" y="0"/>
                  </a:moveTo>
                  <a:cubicBezTo>
                    <a:pt x="4281" y="0"/>
                    <a:pt x="4186" y="52"/>
                    <a:pt x="4082" y="103"/>
                  </a:cubicBezTo>
                  <a:cubicBezTo>
                    <a:pt x="3740" y="253"/>
                    <a:pt x="3398" y="381"/>
                    <a:pt x="3014" y="445"/>
                  </a:cubicBezTo>
                  <a:cubicBezTo>
                    <a:pt x="3002" y="447"/>
                    <a:pt x="2991" y="448"/>
                    <a:pt x="2979" y="448"/>
                  </a:cubicBezTo>
                  <a:cubicBezTo>
                    <a:pt x="2866" y="448"/>
                    <a:pt x="2765" y="360"/>
                    <a:pt x="2629" y="360"/>
                  </a:cubicBezTo>
                  <a:cubicBezTo>
                    <a:pt x="2586" y="381"/>
                    <a:pt x="2544" y="659"/>
                    <a:pt x="2501" y="680"/>
                  </a:cubicBezTo>
                  <a:cubicBezTo>
                    <a:pt x="2458" y="680"/>
                    <a:pt x="2308" y="466"/>
                    <a:pt x="2266" y="466"/>
                  </a:cubicBezTo>
                  <a:cubicBezTo>
                    <a:pt x="2159" y="488"/>
                    <a:pt x="2137" y="552"/>
                    <a:pt x="2009" y="595"/>
                  </a:cubicBezTo>
                  <a:cubicBezTo>
                    <a:pt x="1849" y="659"/>
                    <a:pt x="1673" y="680"/>
                    <a:pt x="1491" y="680"/>
                  </a:cubicBezTo>
                  <a:cubicBezTo>
                    <a:pt x="1309" y="680"/>
                    <a:pt x="1122" y="659"/>
                    <a:pt x="940" y="637"/>
                  </a:cubicBezTo>
                  <a:cubicBezTo>
                    <a:pt x="826" y="623"/>
                    <a:pt x="708" y="611"/>
                    <a:pt x="592" y="611"/>
                  </a:cubicBezTo>
                  <a:cubicBezTo>
                    <a:pt x="361" y="611"/>
                    <a:pt x="143" y="659"/>
                    <a:pt x="0" y="830"/>
                  </a:cubicBezTo>
                  <a:cubicBezTo>
                    <a:pt x="0" y="894"/>
                    <a:pt x="21" y="937"/>
                    <a:pt x="43" y="1001"/>
                  </a:cubicBezTo>
                  <a:cubicBezTo>
                    <a:pt x="299" y="1599"/>
                    <a:pt x="1325" y="1834"/>
                    <a:pt x="1860" y="1877"/>
                  </a:cubicBezTo>
                  <a:cubicBezTo>
                    <a:pt x="1986" y="1890"/>
                    <a:pt x="2113" y="1896"/>
                    <a:pt x="2240" y="1896"/>
                  </a:cubicBezTo>
                  <a:cubicBezTo>
                    <a:pt x="2758" y="1896"/>
                    <a:pt x="3273" y="1796"/>
                    <a:pt x="3719" y="1642"/>
                  </a:cubicBezTo>
                  <a:cubicBezTo>
                    <a:pt x="4339" y="1407"/>
                    <a:pt x="4595" y="808"/>
                    <a:pt x="4660" y="125"/>
                  </a:cubicBezTo>
                  <a:cubicBezTo>
                    <a:pt x="4638" y="103"/>
                    <a:pt x="4638" y="103"/>
                    <a:pt x="4595" y="82"/>
                  </a:cubicBezTo>
                  <a:cubicBezTo>
                    <a:pt x="4519" y="22"/>
                    <a:pt x="4449" y="0"/>
                    <a:pt x="4383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567075" y="3473038"/>
              <a:ext cx="72700" cy="130950"/>
            </a:xfrm>
            <a:custGeom>
              <a:avLst/>
              <a:gdLst/>
              <a:ahLst/>
              <a:cxnLst/>
              <a:rect l="l" t="t" r="r" b="b"/>
              <a:pathLst>
                <a:path w="2908" h="5238" extrusionOk="0">
                  <a:moveTo>
                    <a:pt x="2438" y="1"/>
                  </a:moveTo>
                  <a:cubicBezTo>
                    <a:pt x="1946" y="321"/>
                    <a:pt x="1583" y="1027"/>
                    <a:pt x="1134" y="1412"/>
                  </a:cubicBezTo>
                  <a:cubicBezTo>
                    <a:pt x="792" y="1711"/>
                    <a:pt x="471" y="1796"/>
                    <a:pt x="1" y="1882"/>
                  </a:cubicBezTo>
                  <a:cubicBezTo>
                    <a:pt x="65" y="2395"/>
                    <a:pt x="257" y="2929"/>
                    <a:pt x="322" y="3442"/>
                  </a:cubicBezTo>
                  <a:cubicBezTo>
                    <a:pt x="386" y="3998"/>
                    <a:pt x="236" y="4703"/>
                    <a:pt x="471" y="5237"/>
                  </a:cubicBezTo>
                  <a:cubicBezTo>
                    <a:pt x="877" y="5109"/>
                    <a:pt x="1412" y="4468"/>
                    <a:pt x="1711" y="4147"/>
                  </a:cubicBezTo>
                  <a:cubicBezTo>
                    <a:pt x="2053" y="3784"/>
                    <a:pt x="2331" y="3399"/>
                    <a:pt x="2566" y="2950"/>
                  </a:cubicBezTo>
                  <a:cubicBezTo>
                    <a:pt x="2801" y="2459"/>
                    <a:pt x="2908" y="1925"/>
                    <a:pt x="2844" y="1326"/>
                  </a:cubicBezTo>
                  <a:cubicBezTo>
                    <a:pt x="2822" y="1027"/>
                    <a:pt x="2609" y="108"/>
                    <a:pt x="2502" y="65"/>
                  </a:cubicBezTo>
                  <a:lnTo>
                    <a:pt x="24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578300" y="3474113"/>
              <a:ext cx="61475" cy="129875"/>
            </a:xfrm>
            <a:custGeom>
              <a:avLst/>
              <a:gdLst/>
              <a:ahLst/>
              <a:cxnLst/>
              <a:rect l="l" t="t" r="r" b="b"/>
              <a:pathLst>
                <a:path w="2459" h="5195" extrusionOk="0">
                  <a:moveTo>
                    <a:pt x="2031" y="1"/>
                  </a:moveTo>
                  <a:cubicBezTo>
                    <a:pt x="1903" y="1"/>
                    <a:pt x="1882" y="172"/>
                    <a:pt x="1882" y="321"/>
                  </a:cubicBezTo>
                  <a:cubicBezTo>
                    <a:pt x="1839" y="663"/>
                    <a:pt x="1711" y="962"/>
                    <a:pt x="1604" y="1304"/>
                  </a:cubicBezTo>
                  <a:cubicBezTo>
                    <a:pt x="1540" y="1540"/>
                    <a:pt x="1411" y="1775"/>
                    <a:pt x="1262" y="1946"/>
                  </a:cubicBezTo>
                  <a:cubicBezTo>
                    <a:pt x="1112" y="2117"/>
                    <a:pt x="1112" y="2224"/>
                    <a:pt x="1176" y="2437"/>
                  </a:cubicBezTo>
                  <a:cubicBezTo>
                    <a:pt x="1152" y="2430"/>
                    <a:pt x="1129" y="2426"/>
                    <a:pt x="1108" y="2426"/>
                  </a:cubicBezTo>
                  <a:cubicBezTo>
                    <a:pt x="943" y="2426"/>
                    <a:pt x="867" y="2630"/>
                    <a:pt x="792" y="2801"/>
                  </a:cubicBezTo>
                  <a:cubicBezTo>
                    <a:pt x="685" y="3100"/>
                    <a:pt x="599" y="3420"/>
                    <a:pt x="514" y="3720"/>
                  </a:cubicBezTo>
                  <a:cubicBezTo>
                    <a:pt x="386" y="4169"/>
                    <a:pt x="321" y="4682"/>
                    <a:pt x="65" y="5023"/>
                  </a:cubicBezTo>
                  <a:cubicBezTo>
                    <a:pt x="22" y="5066"/>
                    <a:pt x="1" y="5088"/>
                    <a:pt x="1" y="5130"/>
                  </a:cubicBezTo>
                  <a:cubicBezTo>
                    <a:pt x="1" y="5152"/>
                    <a:pt x="1" y="5173"/>
                    <a:pt x="22" y="5194"/>
                  </a:cubicBezTo>
                  <a:cubicBezTo>
                    <a:pt x="428" y="5066"/>
                    <a:pt x="963" y="4425"/>
                    <a:pt x="1262" y="4104"/>
                  </a:cubicBezTo>
                  <a:cubicBezTo>
                    <a:pt x="1604" y="3741"/>
                    <a:pt x="1882" y="3356"/>
                    <a:pt x="2117" y="2907"/>
                  </a:cubicBezTo>
                  <a:cubicBezTo>
                    <a:pt x="2352" y="2416"/>
                    <a:pt x="2459" y="1882"/>
                    <a:pt x="2395" y="1283"/>
                  </a:cubicBezTo>
                  <a:cubicBezTo>
                    <a:pt x="2373" y="984"/>
                    <a:pt x="2160" y="65"/>
                    <a:pt x="2053" y="22"/>
                  </a:cubicBezTo>
                  <a:lnTo>
                    <a:pt x="2031" y="1"/>
                  </a:ln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513125" y="3474113"/>
              <a:ext cx="65750" cy="57550"/>
            </a:xfrm>
            <a:custGeom>
              <a:avLst/>
              <a:gdLst/>
              <a:ahLst/>
              <a:cxnLst/>
              <a:rect l="l" t="t" r="r" b="b"/>
              <a:pathLst>
                <a:path w="2630" h="2302" extrusionOk="0">
                  <a:moveTo>
                    <a:pt x="1389" y="1"/>
                  </a:moveTo>
                  <a:lnTo>
                    <a:pt x="1389" y="1"/>
                  </a:lnTo>
                  <a:cubicBezTo>
                    <a:pt x="1411" y="172"/>
                    <a:pt x="1454" y="492"/>
                    <a:pt x="1368" y="663"/>
                  </a:cubicBezTo>
                  <a:cubicBezTo>
                    <a:pt x="1261" y="856"/>
                    <a:pt x="1026" y="813"/>
                    <a:pt x="855" y="877"/>
                  </a:cubicBezTo>
                  <a:cubicBezTo>
                    <a:pt x="641" y="941"/>
                    <a:pt x="235" y="1133"/>
                    <a:pt x="128" y="1369"/>
                  </a:cubicBezTo>
                  <a:cubicBezTo>
                    <a:pt x="0" y="1711"/>
                    <a:pt x="428" y="1796"/>
                    <a:pt x="663" y="1946"/>
                  </a:cubicBezTo>
                  <a:cubicBezTo>
                    <a:pt x="965" y="2135"/>
                    <a:pt x="1253" y="2301"/>
                    <a:pt x="1525" y="2301"/>
                  </a:cubicBezTo>
                  <a:cubicBezTo>
                    <a:pt x="1715" y="2301"/>
                    <a:pt x="1898" y="2220"/>
                    <a:pt x="2073" y="2010"/>
                  </a:cubicBezTo>
                  <a:cubicBezTo>
                    <a:pt x="2629" y="1326"/>
                    <a:pt x="1646" y="663"/>
                    <a:pt x="1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449525" y="3465563"/>
              <a:ext cx="90325" cy="48100"/>
            </a:xfrm>
            <a:custGeom>
              <a:avLst/>
              <a:gdLst/>
              <a:ahLst/>
              <a:cxnLst/>
              <a:rect l="l" t="t" r="r" b="b"/>
              <a:pathLst>
                <a:path w="3613" h="1924" extrusionOk="0">
                  <a:moveTo>
                    <a:pt x="1" y="1"/>
                  </a:moveTo>
                  <a:cubicBezTo>
                    <a:pt x="450" y="578"/>
                    <a:pt x="1048" y="1048"/>
                    <a:pt x="1668" y="1411"/>
                  </a:cubicBezTo>
                  <a:cubicBezTo>
                    <a:pt x="1967" y="1582"/>
                    <a:pt x="2288" y="1753"/>
                    <a:pt x="2630" y="1839"/>
                  </a:cubicBezTo>
                  <a:cubicBezTo>
                    <a:pt x="2816" y="1888"/>
                    <a:pt x="3016" y="1924"/>
                    <a:pt x="3210" y="1924"/>
                  </a:cubicBezTo>
                  <a:cubicBezTo>
                    <a:pt x="3350" y="1924"/>
                    <a:pt x="3487" y="1905"/>
                    <a:pt x="3613" y="1860"/>
                  </a:cubicBezTo>
                  <a:lnTo>
                    <a:pt x="3613" y="1839"/>
                  </a:lnTo>
                  <a:cubicBezTo>
                    <a:pt x="3271" y="1796"/>
                    <a:pt x="2972" y="1711"/>
                    <a:pt x="2651" y="1604"/>
                  </a:cubicBezTo>
                  <a:cubicBezTo>
                    <a:pt x="2352" y="1497"/>
                    <a:pt x="2031" y="1390"/>
                    <a:pt x="1711" y="1240"/>
                  </a:cubicBezTo>
                  <a:cubicBezTo>
                    <a:pt x="1411" y="1069"/>
                    <a:pt x="1112" y="898"/>
                    <a:pt x="834" y="685"/>
                  </a:cubicBezTo>
                  <a:cubicBezTo>
                    <a:pt x="535" y="492"/>
                    <a:pt x="257" y="257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485325" y="3461813"/>
              <a:ext cx="54525" cy="51875"/>
            </a:xfrm>
            <a:custGeom>
              <a:avLst/>
              <a:gdLst/>
              <a:ahLst/>
              <a:cxnLst/>
              <a:rect l="l" t="t" r="r" b="b"/>
              <a:pathLst>
                <a:path w="2181" h="2075" extrusionOk="0">
                  <a:moveTo>
                    <a:pt x="1" y="1"/>
                  </a:moveTo>
                  <a:lnTo>
                    <a:pt x="1" y="22"/>
                  </a:lnTo>
                  <a:cubicBezTo>
                    <a:pt x="385" y="322"/>
                    <a:pt x="749" y="664"/>
                    <a:pt x="1091" y="1027"/>
                  </a:cubicBezTo>
                  <a:cubicBezTo>
                    <a:pt x="1262" y="1198"/>
                    <a:pt x="1411" y="1412"/>
                    <a:pt x="1582" y="1583"/>
                  </a:cubicBezTo>
                  <a:cubicBezTo>
                    <a:pt x="1775" y="1754"/>
                    <a:pt x="1946" y="1925"/>
                    <a:pt x="2159" y="2074"/>
                  </a:cubicBezTo>
                  <a:lnTo>
                    <a:pt x="2181" y="2053"/>
                  </a:lnTo>
                  <a:cubicBezTo>
                    <a:pt x="2053" y="1818"/>
                    <a:pt x="1903" y="1625"/>
                    <a:pt x="1732" y="1412"/>
                  </a:cubicBezTo>
                  <a:cubicBezTo>
                    <a:pt x="1582" y="1219"/>
                    <a:pt x="1390" y="1048"/>
                    <a:pt x="1198" y="877"/>
                  </a:cubicBezTo>
                  <a:cubicBezTo>
                    <a:pt x="834" y="535"/>
                    <a:pt x="428" y="23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491500" y="3441063"/>
              <a:ext cx="55850" cy="71025"/>
            </a:xfrm>
            <a:custGeom>
              <a:avLst/>
              <a:gdLst/>
              <a:ahLst/>
              <a:cxnLst/>
              <a:rect l="l" t="t" r="r" b="b"/>
              <a:pathLst>
                <a:path w="2234" h="2841" extrusionOk="0">
                  <a:moveTo>
                    <a:pt x="155" y="0"/>
                  </a:moveTo>
                  <a:cubicBezTo>
                    <a:pt x="69" y="0"/>
                    <a:pt x="1" y="95"/>
                    <a:pt x="96" y="190"/>
                  </a:cubicBezTo>
                  <a:cubicBezTo>
                    <a:pt x="121" y="215"/>
                    <a:pt x="153" y="225"/>
                    <a:pt x="184" y="225"/>
                  </a:cubicBezTo>
                  <a:cubicBezTo>
                    <a:pt x="206" y="225"/>
                    <a:pt x="228" y="220"/>
                    <a:pt x="245" y="211"/>
                  </a:cubicBezTo>
                  <a:cubicBezTo>
                    <a:pt x="587" y="617"/>
                    <a:pt x="951" y="1002"/>
                    <a:pt x="1271" y="1429"/>
                  </a:cubicBezTo>
                  <a:cubicBezTo>
                    <a:pt x="1421" y="1643"/>
                    <a:pt x="1571" y="1900"/>
                    <a:pt x="1720" y="2113"/>
                  </a:cubicBezTo>
                  <a:lnTo>
                    <a:pt x="2212" y="2840"/>
                  </a:lnTo>
                  <a:lnTo>
                    <a:pt x="2233" y="2819"/>
                  </a:lnTo>
                  <a:cubicBezTo>
                    <a:pt x="2169" y="2541"/>
                    <a:pt x="2062" y="2263"/>
                    <a:pt x="1912" y="2007"/>
                  </a:cubicBezTo>
                  <a:cubicBezTo>
                    <a:pt x="1784" y="1750"/>
                    <a:pt x="1571" y="1536"/>
                    <a:pt x="1400" y="1301"/>
                  </a:cubicBezTo>
                  <a:cubicBezTo>
                    <a:pt x="1036" y="895"/>
                    <a:pt x="651" y="532"/>
                    <a:pt x="267" y="190"/>
                  </a:cubicBezTo>
                  <a:cubicBezTo>
                    <a:pt x="309" y="147"/>
                    <a:pt x="309" y="104"/>
                    <a:pt x="245" y="40"/>
                  </a:cubicBezTo>
                  <a:cubicBezTo>
                    <a:pt x="217" y="12"/>
                    <a:pt x="185" y="0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472075" y="3389838"/>
              <a:ext cx="95025" cy="119025"/>
            </a:xfrm>
            <a:custGeom>
              <a:avLst/>
              <a:gdLst/>
              <a:ahLst/>
              <a:cxnLst/>
              <a:rect l="l" t="t" r="r" b="b"/>
              <a:pathLst>
                <a:path w="3801" h="4761" extrusionOk="0">
                  <a:moveTo>
                    <a:pt x="160" y="0"/>
                  </a:moveTo>
                  <a:cubicBezTo>
                    <a:pt x="67" y="0"/>
                    <a:pt x="1" y="106"/>
                    <a:pt x="82" y="187"/>
                  </a:cubicBezTo>
                  <a:cubicBezTo>
                    <a:pt x="114" y="219"/>
                    <a:pt x="146" y="230"/>
                    <a:pt x="175" y="230"/>
                  </a:cubicBezTo>
                  <a:cubicBezTo>
                    <a:pt x="205" y="230"/>
                    <a:pt x="231" y="219"/>
                    <a:pt x="253" y="208"/>
                  </a:cubicBezTo>
                  <a:cubicBezTo>
                    <a:pt x="980" y="785"/>
                    <a:pt x="1621" y="1491"/>
                    <a:pt x="2070" y="2324"/>
                  </a:cubicBezTo>
                  <a:cubicBezTo>
                    <a:pt x="2198" y="2517"/>
                    <a:pt x="2305" y="2752"/>
                    <a:pt x="2433" y="2965"/>
                  </a:cubicBezTo>
                  <a:cubicBezTo>
                    <a:pt x="2540" y="3179"/>
                    <a:pt x="2689" y="3393"/>
                    <a:pt x="2839" y="3585"/>
                  </a:cubicBezTo>
                  <a:cubicBezTo>
                    <a:pt x="3138" y="3991"/>
                    <a:pt x="3438" y="4419"/>
                    <a:pt x="3801" y="4761"/>
                  </a:cubicBezTo>
                  <a:lnTo>
                    <a:pt x="3801" y="4633"/>
                  </a:lnTo>
                  <a:cubicBezTo>
                    <a:pt x="3523" y="4227"/>
                    <a:pt x="3288" y="3842"/>
                    <a:pt x="3010" y="3457"/>
                  </a:cubicBezTo>
                  <a:cubicBezTo>
                    <a:pt x="2860" y="3265"/>
                    <a:pt x="2732" y="3051"/>
                    <a:pt x="2604" y="2859"/>
                  </a:cubicBezTo>
                  <a:cubicBezTo>
                    <a:pt x="2476" y="2666"/>
                    <a:pt x="2369" y="2431"/>
                    <a:pt x="2219" y="2239"/>
                  </a:cubicBezTo>
                  <a:cubicBezTo>
                    <a:pt x="1963" y="1811"/>
                    <a:pt x="1664" y="1405"/>
                    <a:pt x="1322" y="1063"/>
                  </a:cubicBezTo>
                  <a:cubicBezTo>
                    <a:pt x="1001" y="721"/>
                    <a:pt x="638" y="443"/>
                    <a:pt x="274" y="187"/>
                  </a:cubicBezTo>
                  <a:cubicBezTo>
                    <a:pt x="296" y="144"/>
                    <a:pt x="296" y="101"/>
                    <a:pt x="253" y="37"/>
                  </a:cubicBezTo>
                  <a:cubicBezTo>
                    <a:pt x="222" y="11"/>
                    <a:pt x="189" y="0"/>
                    <a:pt x="1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488725" y="3415163"/>
              <a:ext cx="73575" cy="99050"/>
            </a:xfrm>
            <a:custGeom>
              <a:avLst/>
              <a:gdLst/>
              <a:ahLst/>
              <a:cxnLst/>
              <a:rect l="l" t="t" r="r" b="b"/>
              <a:pathLst>
                <a:path w="2943" h="3962" extrusionOk="0">
                  <a:moveTo>
                    <a:pt x="145" y="1"/>
                  </a:moveTo>
                  <a:cubicBezTo>
                    <a:pt x="58" y="1"/>
                    <a:pt x="1" y="101"/>
                    <a:pt x="78" y="178"/>
                  </a:cubicBezTo>
                  <a:cubicBezTo>
                    <a:pt x="114" y="214"/>
                    <a:pt x="156" y="230"/>
                    <a:pt x="190" y="230"/>
                  </a:cubicBezTo>
                  <a:cubicBezTo>
                    <a:pt x="217" y="230"/>
                    <a:pt x="240" y="219"/>
                    <a:pt x="249" y="200"/>
                  </a:cubicBezTo>
                  <a:cubicBezTo>
                    <a:pt x="549" y="392"/>
                    <a:pt x="805" y="627"/>
                    <a:pt x="1040" y="905"/>
                  </a:cubicBezTo>
                  <a:cubicBezTo>
                    <a:pt x="1297" y="1204"/>
                    <a:pt x="1489" y="1568"/>
                    <a:pt x="1639" y="1931"/>
                  </a:cubicBezTo>
                  <a:cubicBezTo>
                    <a:pt x="1703" y="2102"/>
                    <a:pt x="1767" y="2294"/>
                    <a:pt x="1853" y="2487"/>
                  </a:cubicBezTo>
                  <a:cubicBezTo>
                    <a:pt x="1917" y="2679"/>
                    <a:pt x="2023" y="2872"/>
                    <a:pt x="2130" y="3043"/>
                  </a:cubicBezTo>
                  <a:cubicBezTo>
                    <a:pt x="2365" y="3385"/>
                    <a:pt x="2643" y="3684"/>
                    <a:pt x="2921" y="3962"/>
                  </a:cubicBezTo>
                  <a:lnTo>
                    <a:pt x="2943" y="3962"/>
                  </a:lnTo>
                  <a:cubicBezTo>
                    <a:pt x="2750" y="3598"/>
                    <a:pt x="2515" y="3256"/>
                    <a:pt x="2323" y="2914"/>
                  </a:cubicBezTo>
                  <a:cubicBezTo>
                    <a:pt x="2216" y="2743"/>
                    <a:pt x="2130" y="2572"/>
                    <a:pt x="2045" y="2401"/>
                  </a:cubicBezTo>
                  <a:cubicBezTo>
                    <a:pt x="1959" y="2252"/>
                    <a:pt x="1895" y="2038"/>
                    <a:pt x="1788" y="1867"/>
                  </a:cubicBezTo>
                  <a:cubicBezTo>
                    <a:pt x="1617" y="1482"/>
                    <a:pt x="1382" y="1140"/>
                    <a:pt x="1104" y="841"/>
                  </a:cubicBezTo>
                  <a:cubicBezTo>
                    <a:pt x="869" y="563"/>
                    <a:pt x="570" y="349"/>
                    <a:pt x="271" y="178"/>
                  </a:cubicBezTo>
                  <a:cubicBezTo>
                    <a:pt x="292" y="136"/>
                    <a:pt x="292" y="93"/>
                    <a:pt x="249" y="50"/>
                  </a:cubicBezTo>
                  <a:cubicBezTo>
                    <a:pt x="214" y="15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499225" y="3453813"/>
              <a:ext cx="42775" cy="56125"/>
            </a:xfrm>
            <a:custGeom>
              <a:avLst/>
              <a:gdLst/>
              <a:ahLst/>
              <a:cxnLst/>
              <a:rect l="l" t="t" r="r" b="b"/>
              <a:pathLst>
                <a:path w="1711" h="2245" extrusionOk="0">
                  <a:moveTo>
                    <a:pt x="0" y="0"/>
                  </a:moveTo>
                  <a:cubicBezTo>
                    <a:pt x="86" y="214"/>
                    <a:pt x="193" y="449"/>
                    <a:pt x="300" y="642"/>
                  </a:cubicBezTo>
                  <a:cubicBezTo>
                    <a:pt x="428" y="855"/>
                    <a:pt x="578" y="1048"/>
                    <a:pt x="727" y="1240"/>
                  </a:cubicBezTo>
                  <a:cubicBezTo>
                    <a:pt x="877" y="1411"/>
                    <a:pt x="1026" y="1603"/>
                    <a:pt x="1176" y="1774"/>
                  </a:cubicBezTo>
                  <a:cubicBezTo>
                    <a:pt x="1347" y="1924"/>
                    <a:pt x="1518" y="2095"/>
                    <a:pt x="1710" y="2245"/>
                  </a:cubicBezTo>
                  <a:lnTo>
                    <a:pt x="1710" y="2223"/>
                  </a:lnTo>
                  <a:cubicBezTo>
                    <a:pt x="1625" y="1988"/>
                    <a:pt x="1475" y="1796"/>
                    <a:pt x="1326" y="1625"/>
                  </a:cubicBezTo>
                  <a:cubicBezTo>
                    <a:pt x="1197" y="1432"/>
                    <a:pt x="1005" y="1283"/>
                    <a:pt x="855" y="1112"/>
                  </a:cubicBezTo>
                  <a:cubicBezTo>
                    <a:pt x="535" y="770"/>
                    <a:pt x="236" y="428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463675" y="3457163"/>
              <a:ext cx="76175" cy="60800"/>
            </a:xfrm>
            <a:custGeom>
              <a:avLst/>
              <a:gdLst/>
              <a:ahLst/>
              <a:cxnLst/>
              <a:rect l="l" t="t" r="r" b="b"/>
              <a:pathLst>
                <a:path w="3047" h="2432" extrusionOk="0">
                  <a:moveTo>
                    <a:pt x="163" y="1"/>
                  </a:moveTo>
                  <a:cubicBezTo>
                    <a:pt x="75" y="1"/>
                    <a:pt x="0" y="106"/>
                    <a:pt x="97" y="187"/>
                  </a:cubicBezTo>
                  <a:cubicBezTo>
                    <a:pt x="129" y="218"/>
                    <a:pt x="160" y="238"/>
                    <a:pt x="191" y="238"/>
                  </a:cubicBezTo>
                  <a:cubicBezTo>
                    <a:pt x="203" y="238"/>
                    <a:pt x="214" y="235"/>
                    <a:pt x="225" y="230"/>
                  </a:cubicBezTo>
                  <a:cubicBezTo>
                    <a:pt x="354" y="508"/>
                    <a:pt x="546" y="764"/>
                    <a:pt x="738" y="999"/>
                  </a:cubicBezTo>
                  <a:cubicBezTo>
                    <a:pt x="952" y="1234"/>
                    <a:pt x="1187" y="1448"/>
                    <a:pt x="1444" y="1619"/>
                  </a:cubicBezTo>
                  <a:cubicBezTo>
                    <a:pt x="1700" y="1811"/>
                    <a:pt x="1957" y="2004"/>
                    <a:pt x="2213" y="2132"/>
                  </a:cubicBezTo>
                  <a:cubicBezTo>
                    <a:pt x="2491" y="2260"/>
                    <a:pt x="2769" y="2367"/>
                    <a:pt x="3047" y="2431"/>
                  </a:cubicBezTo>
                  <a:lnTo>
                    <a:pt x="3047" y="2410"/>
                  </a:lnTo>
                  <a:cubicBezTo>
                    <a:pt x="2812" y="2218"/>
                    <a:pt x="2555" y="2068"/>
                    <a:pt x="2299" y="1918"/>
                  </a:cubicBezTo>
                  <a:cubicBezTo>
                    <a:pt x="2042" y="1747"/>
                    <a:pt x="1786" y="1619"/>
                    <a:pt x="1529" y="1469"/>
                  </a:cubicBezTo>
                  <a:cubicBezTo>
                    <a:pt x="1038" y="1149"/>
                    <a:pt x="567" y="743"/>
                    <a:pt x="247" y="208"/>
                  </a:cubicBezTo>
                  <a:cubicBezTo>
                    <a:pt x="290" y="187"/>
                    <a:pt x="311" y="102"/>
                    <a:pt x="247" y="37"/>
                  </a:cubicBezTo>
                  <a:cubicBezTo>
                    <a:pt x="221" y="11"/>
                    <a:pt x="191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483700" y="3423113"/>
              <a:ext cx="62025" cy="77200"/>
            </a:xfrm>
            <a:custGeom>
              <a:avLst/>
              <a:gdLst/>
              <a:ahLst/>
              <a:cxnLst/>
              <a:rect l="l" t="t" r="r" b="b"/>
              <a:pathLst>
                <a:path w="2481" h="3088" extrusionOk="0">
                  <a:moveTo>
                    <a:pt x="146" y="0"/>
                  </a:moveTo>
                  <a:cubicBezTo>
                    <a:pt x="125" y="0"/>
                    <a:pt x="105" y="9"/>
                    <a:pt x="87" y="31"/>
                  </a:cubicBezTo>
                  <a:cubicBezTo>
                    <a:pt x="1" y="118"/>
                    <a:pt x="96" y="274"/>
                    <a:pt x="181" y="274"/>
                  </a:cubicBezTo>
                  <a:cubicBezTo>
                    <a:pt x="201" y="274"/>
                    <a:pt x="220" y="266"/>
                    <a:pt x="237" y="245"/>
                  </a:cubicBezTo>
                  <a:cubicBezTo>
                    <a:pt x="728" y="544"/>
                    <a:pt x="1134" y="1015"/>
                    <a:pt x="1455" y="1506"/>
                  </a:cubicBezTo>
                  <a:cubicBezTo>
                    <a:pt x="1626" y="1763"/>
                    <a:pt x="1776" y="2041"/>
                    <a:pt x="1925" y="2297"/>
                  </a:cubicBezTo>
                  <a:cubicBezTo>
                    <a:pt x="2096" y="2554"/>
                    <a:pt x="2267" y="2831"/>
                    <a:pt x="2460" y="3088"/>
                  </a:cubicBezTo>
                  <a:lnTo>
                    <a:pt x="2481" y="3067"/>
                  </a:lnTo>
                  <a:cubicBezTo>
                    <a:pt x="2395" y="2767"/>
                    <a:pt x="2267" y="2468"/>
                    <a:pt x="2118" y="2190"/>
                  </a:cubicBezTo>
                  <a:cubicBezTo>
                    <a:pt x="1989" y="1912"/>
                    <a:pt x="1797" y="1656"/>
                    <a:pt x="1605" y="1399"/>
                  </a:cubicBezTo>
                  <a:cubicBezTo>
                    <a:pt x="1412" y="1143"/>
                    <a:pt x="1199" y="908"/>
                    <a:pt x="963" y="694"/>
                  </a:cubicBezTo>
                  <a:cubicBezTo>
                    <a:pt x="750" y="502"/>
                    <a:pt x="515" y="331"/>
                    <a:pt x="258" y="224"/>
                  </a:cubicBezTo>
                  <a:cubicBezTo>
                    <a:pt x="309" y="139"/>
                    <a:pt x="225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444175" y="3486938"/>
              <a:ext cx="106900" cy="33150"/>
            </a:xfrm>
            <a:custGeom>
              <a:avLst/>
              <a:gdLst/>
              <a:ahLst/>
              <a:cxnLst/>
              <a:rect l="l" t="t" r="r" b="b"/>
              <a:pathLst>
                <a:path w="4276" h="1326" extrusionOk="0">
                  <a:moveTo>
                    <a:pt x="1" y="1"/>
                  </a:moveTo>
                  <a:cubicBezTo>
                    <a:pt x="108" y="193"/>
                    <a:pt x="257" y="343"/>
                    <a:pt x="428" y="471"/>
                  </a:cubicBezTo>
                  <a:cubicBezTo>
                    <a:pt x="599" y="599"/>
                    <a:pt x="770" y="685"/>
                    <a:pt x="963" y="770"/>
                  </a:cubicBezTo>
                  <a:cubicBezTo>
                    <a:pt x="1326" y="920"/>
                    <a:pt x="1689" y="1027"/>
                    <a:pt x="2074" y="1112"/>
                  </a:cubicBezTo>
                  <a:cubicBezTo>
                    <a:pt x="2245" y="1155"/>
                    <a:pt x="2438" y="1198"/>
                    <a:pt x="2630" y="1240"/>
                  </a:cubicBezTo>
                  <a:cubicBezTo>
                    <a:pt x="2822" y="1283"/>
                    <a:pt x="3015" y="1283"/>
                    <a:pt x="3186" y="1283"/>
                  </a:cubicBezTo>
                  <a:cubicBezTo>
                    <a:pt x="3331" y="1283"/>
                    <a:pt x="3476" y="1280"/>
                    <a:pt x="3622" y="1280"/>
                  </a:cubicBezTo>
                  <a:cubicBezTo>
                    <a:pt x="3840" y="1280"/>
                    <a:pt x="4058" y="1287"/>
                    <a:pt x="4276" y="1326"/>
                  </a:cubicBezTo>
                  <a:lnTo>
                    <a:pt x="4276" y="1304"/>
                  </a:lnTo>
                  <a:cubicBezTo>
                    <a:pt x="3912" y="1091"/>
                    <a:pt x="3528" y="1069"/>
                    <a:pt x="3164" y="1027"/>
                  </a:cubicBezTo>
                  <a:cubicBezTo>
                    <a:pt x="2972" y="1027"/>
                    <a:pt x="2801" y="1005"/>
                    <a:pt x="2630" y="1005"/>
                  </a:cubicBezTo>
                  <a:cubicBezTo>
                    <a:pt x="2438" y="984"/>
                    <a:pt x="2267" y="962"/>
                    <a:pt x="2074" y="920"/>
                  </a:cubicBezTo>
                  <a:cubicBezTo>
                    <a:pt x="1711" y="856"/>
                    <a:pt x="1347" y="770"/>
                    <a:pt x="984" y="642"/>
                  </a:cubicBezTo>
                  <a:cubicBezTo>
                    <a:pt x="813" y="578"/>
                    <a:pt x="621" y="514"/>
                    <a:pt x="450" y="407"/>
                  </a:cubicBezTo>
                  <a:cubicBezTo>
                    <a:pt x="300" y="300"/>
                    <a:pt x="129" y="172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522325" y="3421363"/>
              <a:ext cx="29825" cy="66675"/>
            </a:xfrm>
            <a:custGeom>
              <a:avLst/>
              <a:gdLst/>
              <a:ahLst/>
              <a:cxnLst/>
              <a:rect l="l" t="t" r="r" b="b"/>
              <a:pathLst>
                <a:path w="1193" h="2667" extrusionOk="0">
                  <a:moveTo>
                    <a:pt x="168" y="1"/>
                  </a:moveTo>
                  <a:cubicBezTo>
                    <a:pt x="79" y="1"/>
                    <a:pt x="0" y="106"/>
                    <a:pt x="81" y="187"/>
                  </a:cubicBezTo>
                  <a:cubicBezTo>
                    <a:pt x="102" y="208"/>
                    <a:pt x="145" y="230"/>
                    <a:pt x="167" y="230"/>
                  </a:cubicBezTo>
                  <a:cubicBezTo>
                    <a:pt x="209" y="422"/>
                    <a:pt x="295" y="614"/>
                    <a:pt x="402" y="785"/>
                  </a:cubicBezTo>
                  <a:cubicBezTo>
                    <a:pt x="509" y="999"/>
                    <a:pt x="637" y="1192"/>
                    <a:pt x="722" y="1384"/>
                  </a:cubicBezTo>
                  <a:cubicBezTo>
                    <a:pt x="829" y="1598"/>
                    <a:pt x="872" y="1811"/>
                    <a:pt x="936" y="2025"/>
                  </a:cubicBezTo>
                  <a:cubicBezTo>
                    <a:pt x="1000" y="2217"/>
                    <a:pt x="1043" y="2453"/>
                    <a:pt x="1128" y="2666"/>
                  </a:cubicBezTo>
                  <a:lnTo>
                    <a:pt x="1150" y="2666"/>
                  </a:lnTo>
                  <a:cubicBezTo>
                    <a:pt x="1192" y="2453"/>
                    <a:pt x="1192" y="2217"/>
                    <a:pt x="1150" y="2004"/>
                  </a:cubicBezTo>
                  <a:cubicBezTo>
                    <a:pt x="1107" y="1769"/>
                    <a:pt x="1000" y="1534"/>
                    <a:pt x="893" y="1320"/>
                  </a:cubicBezTo>
                  <a:cubicBezTo>
                    <a:pt x="765" y="1106"/>
                    <a:pt x="615" y="914"/>
                    <a:pt x="487" y="743"/>
                  </a:cubicBezTo>
                  <a:cubicBezTo>
                    <a:pt x="380" y="572"/>
                    <a:pt x="273" y="401"/>
                    <a:pt x="188" y="230"/>
                  </a:cubicBezTo>
                  <a:cubicBezTo>
                    <a:pt x="273" y="208"/>
                    <a:pt x="338" y="123"/>
                    <a:pt x="252" y="37"/>
                  </a:cubicBezTo>
                  <a:cubicBezTo>
                    <a:pt x="226" y="11"/>
                    <a:pt x="196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476250" y="3458088"/>
              <a:ext cx="64150" cy="63075"/>
            </a:xfrm>
            <a:custGeom>
              <a:avLst/>
              <a:gdLst/>
              <a:ahLst/>
              <a:cxnLst/>
              <a:rect l="l" t="t" r="r" b="b"/>
              <a:pathLst>
                <a:path w="2566" h="2523" extrusionOk="0">
                  <a:moveTo>
                    <a:pt x="22" y="0"/>
                  </a:moveTo>
                  <a:lnTo>
                    <a:pt x="0" y="22"/>
                  </a:lnTo>
                  <a:cubicBezTo>
                    <a:pt x="406" y="471"/>
                    <a:pt x="791" y="941"/>
                    <a:pt x="1176" y="1390"/>
                  </a:cubicBezTo>
                  <a:cubicBezTo>
                    <a:pt x="1390" y="1603"/>
                    <a:pt x="1582" y="1839"/>
                    <a:pt x="1817" y="2031"/>
                  </a:cubicBezTo>
                  <a:cubicBezTo>
                    <a:pt x="2052" y="2245"/>
                    <a:pt x="2287" y="2416"/>
                    <a:pt x="2565" y="2523"/>
                  </a:cubicBezTo>
                  <a:lnTo>
                    <a:pt x="2565" y="2501"/>
                  </a:lnTo>
                  <a:cubicBezTo>
                    <a:pt x="2352" y="2287"/>
                    <a:pt x="2159" y="2074"/>
                    <a:pt x="1945" y="1860"/>
                  </a:cubicBezTo>
                  <a:cubicBezTo>
                    <a:pt x="1732" y="1646"/>
                    <a:pt x="1518" y="1454"/>
                    <a:pt x="1304" y="1261"/>
                  </a:cubicBezTo>
                  <a:cubicBezTo>
                    <a:pt x="877" y="834"/>
                    <a:pt x="449" y="40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496050" y="3450888"/>
              <a:ext cx="6375" cy="4275"/>
            </a:xfrm>
            <a:custGeom>
              <a:avLst/>
              <a:gdLst/>
              <a:ahLst/>
              <a:cxnLst/>
              <a:rect l="l" t="t" r="r" b="b"/>
              <a:pathLst>
                <a:path w="255" h="171" extrusionOk="0">
                  <a:moveTo>
                    <a:pt x="121" y="0"/>
                  </a:moveTo>
                  <a:cubicBezTo>
                    <a:pt x="54" y="0"/>
                    <a:pt x="0" y="75"/>
                    <a:pt x="63" y="139"/>
                  </a:cubicBezTo>
                  <a:cubicBezTo>
                    <a:pt x="91" y="161"/>
                    <a:pt x="119" y="170"/>
                    <a:pt x="143" y="170"/>
                  </a:cubicBezTo>
                  <a:cubicBezTo>
                    <a:pt x="213" y="170"/>
                    <a:pt x="255" y="95"/>
                    <a:pt x="192" y="32"/>
                  </a:cubicBezTo>
                  <a:cubicBezTo>
                    <a:pt x="169" y="10"/>
                    <a:pt x="144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482425" y="3458613"/>
              <a:ext cx="4775" cy="4950"/>
            </a:xfrm>
            <a:custGeom>
              <a:avLst/>
              <a:gdLst/>
              <a:ahLst/>
              <a:cxnLst/>
              <a:rect l="l" t="t" r="r" b="b"/>
              <a:pathLst>
                <a:path w="191" h="198" extrusionOk="0">
                  <a:moveTo>
                    <a:pt x="76" y="0"/>
                  </a:moveTo>
                  <a:cubicBezTo>
                    <a:pt x="35" y="0"/>
                    <a:pt x="0" y="27"/>
                    <a:pt x="10" y="86"/>
                  </a:cubicBezTo>
                  <a:cubicBezTo>
                    <a:pt x="22" y="159"/>
                    <a:pt x="82" y="197"/>
                    <a:pt x="128" y="197"/>
                  </a:cubicBezTo>
                  <a:cubicBezTo>
                    <a:pt x="163" y="197"/>
                    <a:pt x="190" y="175"/>
                    <a:pt x="181" y="129"/>
                  </a:cubicBezTo>
                  <a:lnTo>
                    <a:pt x="181" y="108"/>
                  </a:lnTo>
                  <a:cubicBezTo>
                    <a:pt x="181" y="38"/>
                    <a:pt x="124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472125" y="3454638"/>
              <a:ext cx="7175" cy="5000"/>
            </a:xfrm>
            <a:custGeom>
              <a:avLst/>
              <a:gdLst/>
              <a:ahLst/>
              <a:cxnLst/>
              <a:rect l="l" t="t" r="r" b="b"/>
              <a:pathLst>
                <a:path w="287" h="200" extrusionOk="0">
                  <a:moveTo>
                    <a:pt x="127" y="0"/>
                  </a:moveTo>
                  <a:cubicBezTo>
                    <a:pt x="51" y="0"/>
                    <a:pt x="0" y="80"/>
                    <a:pt x="80" y="160"/>
                  </a:cubicBezTo>
                  <a:cubicBezTo>
                    <a:pt x="103" y="188"/>
                    <a:pt x="130" y="200"/>
                    <a:pt x="156" y="200"/>
                  </a:cubicBezTo>
                  <a:cubicBezTo>
                    <a:pt x="227" y="200"/>
                    <a:pt x="287" y="110"/>
                    <a:pt x="208" y="32"/>
                  </a:cubicBezTo>
                  <a:cubicBezTo>
                    <a:pt x="181" y="10"/>
                    <a:pt x="152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445400" y="3462113"/>
              <a:ext cx="7750" cy="5325"/>
            </a:xfrm>
            <a:custGeom>
              <a:avLst/>
              <a:gdLst/>
              <a:ahLst/>
              <a:cxnLst/>
              <a:rect l="l" t="t" r="r" b="b"/>
              <a:pathLst>
                <a:path w="310" h="213" extrusionOk="0">
                  <a:moveTo>
                    <a:pt x="136" y="1"/>
                  </a:moveTo>
                  <a:cubicBezTo>
                    <a:pt x="63" y="1"/>
                    <a:pt x="1" y="80"/>
                    <a:pt x="80" y="160"/>
                  </a:cubicBezTo>
                  <a:lnTo>
                    <a:pt x="102" y="181"/>
                  </a:lnTo>
                  <a:cubicBezTo>
                    <a:pt x="123" y="203"/>
                    <a:pt x="149" y="212"/>
                    <a:pt x="174" y="212"/>
                  </a:cubicBezTo>
                  <a:cubicBezTo>
                    <a:pt x="247" y="212"/>
                    <a:pt x="309" y="133"/>
                    <a:pt x="230" y="53"/>
                  </a:cubicBezTo>
                  <a:lnTo>
                    <a:pt x="208" y="32"/>
                  </a:lnTo>
                  <a:cubicBezTo>
                    <a:pt x="187" y="10"/>
                    <a:pt x="161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440625" y="3482738"/>
              <a:ext cx="7175" cy="5000"/>
            </a:xfrm>
            <a:custGeom>
              <a:avLst/>
              <a:gdLst/>
              <a:ahLst/>
              <a:cxnLst/>
              <a:rect l="l" t="t" r="r" b="b"/>
              <a:pathLst>
                <a:path w="287" h="200" extrusionOk="0">
                  <a:moveTo>
                    <a:pt x="131" y="0"/>
                  </a:moveTo>
                  <a:cubicBezTo>
                    <a:pt x="60" y="0"/>
                    <a:pt x="0" y="90"/>
                    <a:pt x="79" y="169"/>
                  </a:cubicBezTo>
                  <a:cubicBezTo>
                    <a:pt x="101" y="190"/>
                    <a:pt x="126" y="200"/>
                    <a:pt x="151" y="200"/>
                  </a:cubicBezTo>
                  <a:cubicBezTo>
                    <a:pt x="224" y="200"/>
                    <a:pt x="287" y="120"/>
                    <a:pt x="207" y="40"/>
                  </a:cubicBezTo>
                  <a:cubicBezTo>
                    <a:pt x="184" y="12"/>
                    <a:pt x="157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330375" y="4310913"/>
              <a:ext cx="815450" cy="649800"/>
            </a:xfrm>
            <a:custGeom>
              <a:avLst/>
              <a:gdLst/>
              <a:ahLst/>
              <a:cxnLst/>
              <a:rect l="l" t="t" r="r" b="b"/>
              <a:pathLst>
                <a:path w="32618" h="25992" extrusionOk="0">
                  <a:moveTo>
                    <a:pt x="9811" y="0"/>
                  </a:moveTo>
                  <a:cubicBezTo>
                    <a:pt x="9341" y="3206"/>
                    <a:pt x="9918" y="4703"/>
                    <a:pt x="8293" y="7310"/>
                  </a:cubicBezTo>
                  <a:cubicBezTo>
                    <a:pt x="6028" y="10922"/>
                    <a:pt x="6241" y="10025"/>
                    <a:pt x="2095" y="10965"/>
                  </a:cubicBezTo>
                  <a:cubicBezTo>
                    <a:pt x="0" y="11457"/>
                    <a:pt x="6348" y="11799"/>
                    <a:pt x="6990" y="14107"/>
                  </a:cubicBezTo>
                  <a:cubicBezTo>
                    <a:pt x="7481" y="15774"/>
                    <a:pt x="10794" y="18938"/>
                    <a:pt x="11200" y="20092"/>
                  </a:cubicBezTo>
                  <a:lnTo>
                    <a:pt x="9405" y="25991"/>
                  </a:lnTo>
                  <a:cubicBezTo>
                    <a:pt x="12831" y="24529"/>
                    <a:pt x="14664" y="20556"/>
                    <a:pt x="17120" y="20556"/>
                  </a:cubicBezTo>
                  <a:cubicBezTo>
                    <a:pt x="17177" y="20556"/>
                    <a:pt x="17234" y="20558"/>
                    <a:pt x="17292" y="20562"/>
                  </a:cubicBezTo>
                  <a:cubicBezTo>
                    <a:pt x="17890" y="20605"/>
                    <a:pt x="19109" y="24281"/>
                    <a:pt x="19707" y="24409"/>
                  </a:cubicBezTo>
                  <a:cubicBezTo>
                    <a:pt x="19713" y="24411"/>
                    <a:pt x="19718" y="24411"/>
                    <a:pt x="19724" y="24411"/>
                  </a:cubicBezTo>
                  <a:cubicBezTo>
                    <a:pt x="20176" y="24411"/>
                    <a:pt x="19497" y="20068"/>
                    <a:pt x="19944" y="20068"/>
                  </a:cubicBezTo>
                  <a:cubicBezTo>
                    <a:pt x="19950" y="20068"/>
                    <a:pt x="19957" y="20069"/>
                    <a:pt x="19964" y="20071"/>
                  </a:cubicBezTo>
                  <a:cubicBezTo>
                    <a:pt x="21609" y="20519"/>
                    <a:pt x="20348" y="22058"/>
                    <a:pt x="21845" y="22336"/>
                  </a:cubicBezTo>
                  <a:cubicBezTo>
                    <a:pt x="23003" y="22553"/>
                    <a:pt x="24768" y="22976"/>
                    <a:pt x="26412" y="22976"/>
                  </a:cubicBezTo>
                  <a:cubicBezTo>
                    <a:pt x="28164" y="22976"/>
                    <a:pt x="29777" y="22496"/>
                    <a:pt x="30373" y="20776"/>
                  </a:cubicBezTo>
                  <a:cubicBezTo>
                    <a:pt x="32617" y="14300"/>
                    <a:pt x="24965" y="10452"/>
                    <a:pt x="22593" y="8935"/>
                  </a:cubicBezTo>
                  <a:cubicBezTo>
                    <a:pt x="21994" y="8550"/>
                    <a:pt x="23725" y="4468"/>
                    <a:pt x="22892" y="4019"/>
                  </a:cubicBezTo>
                  <a:cubicBezTo>
                    <a:pt x="22852" y="3997"/>
                    <a:pt x="22805" y="3987"/>
                    <a:pt x="22750" y="3987"/>
                  </a:cubicBezTo>
                  <a:cubicBezTo>
                    <a:pt x="21893" y="3987"/>
                    <a:pt x="19286" y="6477"/>
                    <a:pt x="18313" y="6477"/>
                  </a:cubicBezTo>
                  <a:cubicBezTo>
                    <a:pt x="18241" y="6477"/>
                    <a:pt x="18178" y="6463"/>
                    <a:pt x="18125" y="6434"/>
                  </a:cubicBezTo>
                  <a:cubicBezTo>
                    <a:pt x="14791" y="4639"/>
                    <a:pt x="11072" y="2458"/>
                    <a:pt x="9811" y="0"/>
                  </a:cubicBezTo>
                  <a:close/>
                </a:path>
              </a:pathLst>
            </a:custGeom>
            <a:solidFill>
              <a:srgbClr val="5D1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1031450" y="4758688"/>
              <a:ext cx="304050" cy="379950"/>
            </a:xfrm>
            <a:custGeom>
              <a:avLst/>
              <a:gdLst/>
              <a:ahLst/>
              <a:cxnLst/>
              <a:rect l="l" t="t" r="r" b="b"/>
              <a:pathLst>
                <a:path w="12162" h="15198" extrusionOk="0">
                  <a:moveTo>
                    <a:pt x="620" y="1"/>
                  </a:moveTo>
                  <a:lnTo>
                    <a:pt x="0" y="2651"/>
                  </a:lnTo>
                  <a:cubicBezTo>
                    <a:pt x="449" y="2737"/>
                    <a:pt x="962" y="3057"/>
                    <a:pt x="1518" y="3463"/>
                  </a:cubicBezTo>
                  <a:cubicBezTo>
                    <a:pt x="2073" y="3869"/>
                    <a:pt x="2629" y="4340"/>
                    <a:pt x="3228" y="4831"/>
                  </a:cubicBezTo>
                  <a:cubicBezTo>
                    <a:pt x="3847" y="5323"/>
                    <a:pt x="4403" y="5750"/>
                    <a:pt x="4937" y="6221"/>
                  </a:cubicBezTo>
                  <a:cubicBezTo>
                    <a:pt x="5493" y="6669"/>
                    <a:pt x="6028" y="7161"/>
                    <a:pt x="6540" y="7674"/>
                  </a:cubicBezTo>
                  <a:cubicBezTo>
                    <a:pt x="8614" y="9705"/>
                    <a:pt x="10195" y="12291"/>
                    <a:pt x="11371" y="15198"/>
                  </a:cubicBezTo>
                  <a:lnTo>
                    <a:pt x="12162" y="14813"/>
                  </a:lnTo>
                  <a:cubicBezTo>
                    <a:pt x="11670" y="13295"/>
                    <a:pt x="11072" y="11778"/>
                    <a:pt x="10324" y="10324"/>
                  </a:cubicBezTo>
                  <a:cubicBezTo>
                    <a:pt x="9597" y="8892"/>
                    <a:pt x="8699" y="7546"/>
                    <a:pt x="7673" y="6349"/>
                  </a:cubicBezTo>
                  <a:cubicBezTo>
                    <a:pt x="7182" y="5729"/>
                    <a:pt x="6647" y="5152"/>
                    <a:pt x="6113" y="4596"/>
                  </a:cubicBezTo>
                  <a:cubicBezTo>
                    <a:pt x="5557" y="4040"/>
                    <a:pt x="4980" y="3506"/>
                    <a:pt x="4467" y="3015"/>
                  </a:cubicBezTo>
                  <a:cubicBezTo>
                    <a:pt x="3954" y="2502"/>
                    <a:pt x="3420" y="1946"/>
                    <a:pt x="2821" y="1411"/>
                  </a:cubicBezTo>
                  <a:cubicBezTo>
                    <a:pt x="2223" y="898"/>
                    <a:pt x="1539" y="300"/>
                    <a:pt x="6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897325" y="4583963"/>
              <a:ext cx="235125" cy="307750"/>
            </a:xfrm>
            <a:custGeom>
              <a:avLst/>
              <a:gdLst/>
              <a:ahLst/>
              <a:cxnLst/>
              <a:rect l="l" t="t" r="r" b="b"/>
              <a:pathLst>
                <a:path w="9405" h="12310" extrusionOk="0">
                  <a:moveTo>
                    <a:pt x="2757" y="0"/>
                  </a:moveTo>
                  <a:cubicBezTo>
                    <a:pt x="2822" y="3335"/>
                    <a:pt x="2180" y="6883"/>
                    <a:pt x="748" y="10260"/>
                  </a:cubicBezTo>
                  <a:cubicBezTo>
                    <a:pt x="513" y="10794"/>
                    <a:pt x="257" y="11307"/>
                    <a:pt x="0" y="11820"/>
                  </a:cubicBezTo>
                  <a:cubicBezTo>
                    <a:pt x="1088" y="12040"/>
                    <a:pt x="2477" y="12310"/>
                    <a:pt x="3791" y="12310"/>
                  </a:cubicBezTo>
                  <a:cubicBezTo>
                    <a:pt x="5548" y="12310"/>
                    <a:pt x="7172" y="11826"/>
                    <a:pt x="7759" y="10089"/>
                  </a:cubicBezTo>
                  <a:cubicBezTo>
                    <a:pt x="9405" y="5344"/>
                    <a:pt x="5750" y="2031"/>
                    <a:pt x="27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925625" y="4583963"/>
              <a:ext cx="56675" cy="231925"/>
            </a:xfrm>
            <a:custGeom>
              <a:avLst/>
              <a:gdLst/>
              <a:ahLst/>
              <a:cxnLst/>
              <a:rect l="l" t="t" r="r" b="b"/>
              <a:pathLst>
                <a:path w="2267" h="9277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668" y="3014"/>
                    <a:pt x="1155" y="6199"/>
                    <a:pt x="1" y="9277"/>
                  </a:cubicBezTo>
                  <a:cubicBezTo>
                    <a:pt x="108" y="9063"/>
                    <a:pt x="215" y="8849"/>
                    <a:pt x="300" y="8614"/>
                  </a:cubicBezTo>
                  <a:cubicBezTo>
                    <a:pt x="1454" y="5942"/>
                    <a:pt x="2096" y="3164"/>
                    <a:pt x="2267" y="449"/>
                  </a:cubicBezTo>
                  <a:cubicBezTo>
                    <a:pt x="2053" y="300"/>
                    <a:pt x="1839" y="129"/>
                    <a:pt x="1625" y="0"/>
                  </a:cubicBezTo>
                  <a:close/>
                </a:path>
              </a:pathLst>
            </a:custGeom>
            <a:solidFill>
              <a:srgbClr val="5D1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135325" y="4277388"/>
              <a:ext cx="563775" cy="559950"/>
            </a:xfrm>
            <a:custGeom>
              <a:avLst/>
              <a:gdLst/>
              <a:ahLst/>
              <a:cxnLst/>
              <a:rect l="l" t="t" r="r" b="b"/>
              <a:pathLst>
                <a:path w="22551" h="22398" extrusionOk="0">
                  <a:moveTo>
                    <a:pt x="9956" y="0"/>
                  </a:moveTo>
                  <a:cubicBezTo>
                    <a:pt x="8237" y="0"/>
                    <a:pt x="6546" y="381"/>
                    <a:pt x="5002" y="1170"/>
                  </a:cubicBezTo>
                  <a:cubicBezTo>
                    <a:pt x="2950" y="2218"/>
                    <a:pt x="856" y="4783"/>
                    <a:pt x="450" y="7347"/>
                  </a:cubicBezTo>
                  <a:cubicBezTo>
                    <a:pt x="1" y="10126"/>
                    <a:pt x="2352" y="14144"/>
                    <a:pt x="3698" y="16538"/>
                  </a:cubicBezTo>
                  <a:cubicBezTo>
                    <a:pt x="5703" y="20095"/>
                    <a:pt x="8664" y="22398"/>
                    <a:pt x="11786" y="22398"/>
                  </a:cubicBezTo>
                  <a:cubicBezTo>
                    <a:pt x="13093" y="22398"/>
                    <a:pt x="14427" y="21995"/>
                    <a:pt x="15732" y="21112"/>
                  </a:cubicBezTo>
                  <a:cubicBezTo>
                    <a:pt x="17827" y="19680"/>
                    <a:pt x="20135" y="18334"/>
                    <a:pt x="21418" y="15897"/>
                  </a:cubicBezTo>
                  <a:cubicBezTo>
                    <a:pt x="22200" y="14412"/>
                    <a:pt x="22418" y="11456"/>
                    <a:pt x="22034" y="11456"/>
                  </a:cubicBezTo>
                  <a:cubicBezTo>
                    <a:pt x="22009" y="11456"/>
                    <a:pt x="21982" y="11468"/>
                    <a:pt x="21952" y="11494"/>
                  </a:cubicBezTo>
                  <a:cubicBezTo>
                    <a:pt x="22016" y="10190"/>
                    <a:pt x="22550" y="8950"/>
                    <a:pt x="22080" y="7583"/>
                  </a:cubicBezTo>
                  <a:cubicBezTo>
                    <a:pt x="21332" y="5488"/>
                    <a:pt x="18960" y="3479"/>
                    <a:pt x="17314" y="2367"/>
                  </a:cubicBezTo>
                  <a:cubicBezTo>
                    <a:pt x="15053" y="818"/>
                    <a:pt x="12475" y="0"/>
                    <a:pt x="99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288150" y="4113463"/>
              <a:ext cx="607600" cy="450175"/>
            </a:xfrm>
            <a:custGeom>
              <a:avLst/>
              <a:gdLst/>
              <a:ahLst/>
              <a:cxnLst/>
              <a:rect l="l" t="t" r="r" b="b"/>
              <a:pathLst>
                <a:path w="24304" h="18007" extrusionOk="0">
                  <a:moveTo>
                    <a:pt x="7155" y="0"/>
                  </a:moveTo>
                  <a:cubicBezTo>
                    <a:pt x="6742" y="0"/>
                    <a:pt x="6324" y="18"/>
                    <a:pt x="5900" y="54"/>
                  </a:cubicBezTo>
                  <a:cubicBezTo>
                    <a:pt x="3934" y="225"/>
                    <a:pt x="1" y="1614"/>
                    <a:pt x="214" y="4521"/>
                  </a:cubicBezTo>
                  <a:cubicBezTo>
                    <a:pt x="450" y="7813"/>
                    <a:pt x="6434" y="10249"/>
                    <a:pt x="8550" y="11959"/>
                  </a:cubicBezTo>
                  <a:cubicBezTo>
                    <a:pt x="11038" y="13977"/>
                    <a:pt x="14155" y="18006"/>
                    <a:pt x="17538" y="18006"/>
                  </a:cubicBezTo>
                  <a:cubicBezTo>
                    <a:pt x="17846" y="18006"/>
                    <a:pt x="18156" y="17973"/>
                    <a:pt x="18468" y="17901"/>
                  </a:cubicBezTo>
                  <a:cubicBezTo>
                    <a:pt x="22251" y="17089"/>
                    <a:pt x="24303" y="10698"/>
                    <a:pt x="22679" y="7107"/>
                  </a:cubicBezTo>
                  <a:cubicBezTo>
                    <a:pt x="21973" y="5504"/>
                    <a:pt x="20755" y="4820"/>
                    <a:pt x="19387" y="4094"/>
                  </a:cubicBezTo>
                  <a:cubicBezTo>
                    <a:pt x="15436" y="2020"/>
                    <a:pt x="11609" y="0"/>
                    <a:pt x="7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496550" y="4059988"/>
              <a:ext cx="460550" cy="525125"/>
            </a:xfrm>
            <a:custGeom>
              <a:avLst/>
              <a:gdLst/>
              <a:ahLst/>
              <a:cxnLst/>
              <a:rect l="l" t="t" r="r" b="b"/>
              <a:pathLst>
                <a:path w="18422" h="21005" extrusionOk="0">
                  <a:moveTo>
                    <a:pt x="4899" y="0"/>
                  </a:moveTo>
                  <a:cubicBezTo>
                    <a:pt x="4448" y="0"/>
                    <a:pt x="3991" y="57"/>
                    <a:pt x="3527" y="184"/>
                  </a:cubicBezTo>
                  <a:cubicBezTo>
                    <a:pt x="1" y="1146"/>
                    <a:pt x="1240" y="4437"/>
                    <a:pt x="3314" y="6233"/>
                  </a:cubicBezTo>
                  <a:cubicBezTo>
                    <a:pt x="5943" y="8477"/>
                    <a:pt x="10217" y="8349"/>
                    <a:pt x="11863" y="12068"/>
                  </a:cubicBezTo>
                  <a:cubicBezTo>
                    <a:pt x="12675" y="13885"/>
                    <a:pt x="11927" y="20895"/>
                    <a:pt x="14556" y="21002"/>
                  </a:cubicBezTo>
                  <a:cubicBezTo>
                    <a:pt x="14581" y="21004"/>
                    <a:pt x="14606" y="21004"/>
                    <a:pt x="14631" y="21004"/>
                  </a:cubicBezTo>
                  <a:cubicBezTo>
                    <a:pt x="17209" y="21004"/>
                    <a:pt x="18422" y="13352"/>
                    <a:pt x="18083" y="11320"/>
                  </a:cubicBezTo>
                  <a:cubicBezTo>
                    <a:pt x="17420" y="7387"/>
                    <a:pt x="14449" y="4801"/>
                    <a:pt x="11585" y="2963"/>
                  </a:cubicBezTo>
                  <a:cubicBezTo>
                    <a:pt x="9565" y="1664"/>
                    <a:pt x="7332" y="0"/>
                    <a:pt x="4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269450" y="4665063"/>
              <a:ext cx="541325" cy="396700"/>
            </a:xfrm>
            <a:custGeom>
              <a:avLst/>
              <a:gdLst/>
              <a:ahLst/>
              <a:cxnLst/>
              <a:rect l="l" t="t" r="r" b="b"/>
              <a:pathLst>
                <a:path w="21653" h="15868" extrusionOk="0">
                  <a:moveTo>
                    <a:pt x="13495" y="0"/>
                  </a:moveTo>
                  <a:cubicBezTo>
                    <a:pt x="12241" y="0"/>
                    <a:pt x="11449" y="1411"/>
                    <a:pt x="10282" y="2527"/>
                  </a:cubicBezTo>
                  <a:cubicBezTo>
                    <a:pt x="9149" y="3639"/>
                    <a:pt x="8037" y="3895"/>
                    <a:pt x="6584" y="4195"/>
                  </a:cubicBezTo>
                  <a:cubicBezTo>
                    <a:pt x="4190" y="4686"/>
                    <a:pt x="1" y="4793"/>
                    <a:pt x="2245" y="8448"/>
                  </a:cubicBezTo>
                  <a:cubicBezTo>
                    <a:pt x="3656" y="10735"/>
                    <a:pt x="5772" y="12039"/>
                    <a:pt x="8059" y="13086"/>
                  </a:cubicBezTo>
                  <a:cubicBezTo>
                    <a:pt x="10144" y="14032"/>
                    <a:pt x="13222" y="15867"/>
                    <a:pt x="15657" y="15867"/>
                  </a:cubicBezTo>
                  <a:cubicBezTo>
                    <a:pt x="15918" y="15867"/>
                    <a:pt x="16172" y="15846"/>
                    <a:pt x="16416" y="15801"/>
                  </a:cubicBezTo>
                  <a:cubicBezTo>
                    <a:pt x="18147" y="15480"/>
                    <a:pt x="20669" y="13385"/>
                    <a:pt x="21225" y="11398"/>
                  </a:cubicBezTo>
                  <a:cubicBezTo>
                    <a:pt x="21653" y="9816"/>
                    <a:pt x="19900" y="7401"/>
                    <a:pt x="19195" y="5776"/>
                  </a:cubicBezTo>
                  <a:cubicBezTo>
                    <a:pt x="18340" y="3703"/>
                    <a:pt x="16437" y="1352"/>
                    <a:pt x="14599" y="326"/>
                  </a:cubicBezTo>
                  <a:cubicBezTo>
                    <a:pt x="14189" y="98"/>
                    <a:pt x="13826" y="0"/>
                    <a:pt x="134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628525" y="4504888"/>
              <a:ext cx="230875" cy="225575"/>
            </a:xfrm>
            <a:custGeom>
              <a:avLst/>
              <a:gdLst/>
              <a:ahLst/>
              <a:cxnLst/>
              <a:rect l="l" t="t" r="r" b="b"/>
              <a:pathLst>
                <a:path w="9235" h="9023" extrusionOk="0">
                  <a:moveTo>
                    <a:pt x="4041" y="0"/>
                  </a:moveTo>
                  <a:lnTo>
                    <a:pt x="4041" y="0"/>
                  </a:lnTo>
                  <a:cubicBezTo>
                    <a:pt x="4212" y="663"/>
                    <a:pt x="4575" y="1860"/>
                    <a:pt x="4340" y="2608"/>
                  </a:cubicBezTo>
                  <a:cubicBezTo>
                    <a:pt x="4041" y="3527"/>
                    <a:pt x="3228" y="3655"/>
                    <a:pt x="2609" y="4125"/>
                  </a:cubicBezTo>
                  <a:cubicBezTo>
                    <a:pt x="1861" y="4702"/>
                    <a:pt x="514" y="5985"/>
                    <a:pt x="300" y="7032"/>
                  </a:cubicBezTo>
                  <a:cubicBezTo>
                    <a:pt x="1" y="8528"/>
                    <a:pt x="1561" y="8357"/>
                    <a:pt x="2502" y="8592"/>
                  </a:cubicBezTo>
                  <a:cubicBezTo>
                    <a:pt x="3297" y="8821"/>
                    <a:pt x="4065" y="9022"/>
                    <a:pt x="4780" y="9022"/>
                  </a:cubicBezTo>
                  <a:cubicBezTo>
                    <a:pt x="5872" y="9022"/>
                    <a:pt x="6840" y="8552"/>
                    <a:pt x="7589" y="6989"/>
                  </a:cubicBezTo>
                  <a:cubicBezTo>
                    <a:pt x="9235" y="3548"/>
                    <a:pt x="5323" y="2244"/>
                    <a:pt x="4041" y="0"/>
                  </a:cubicBezTo>
                  <a:close/>
                </a:path>
              </a:pathLst>
            </a:custGeom>
            <a:solidFill>
              <a:srgbClr val="F44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373125" y="4600538"/>
              <a:ext cx="348425" cy="95750"/>
            </a:xfrm>
            <a:custGeom>
              <a:avLst/>
              <a:gdLst/>
              <a:ahLst/>
              <a:cxnLst/>
              <a:rect l="l" t="t" r="r" b="b"/>
              <a:pathLst>
                <a:path w="13937" h="3830" extrusionOk="0">
                  <a:moveTo>
                    <a:pt x="43" y="0"/>
                  </a:moveTo>
                  <a:lnTo>
                    <a:pt x="0" y="86"/>
                  </a:lnTo>
                  <a:cubicBezTo>
                    <a:pt x="1945" y="1753"/>
                    <a:pt x="4296" y="2757"/>
                    <a:pt x="6690" y="3356"/>
                  </a:cubicBezTo>
                  <a:cubicBezTo>
                    <a:pt x="7716" y="3608"/>
                    <a:pt x="8757" y="3829"/>
                    <a:pt x="9800" y="3829"/>
                  </a:cubicBezTo>
                  <a:cubicBezTo>
                    <a:pt x="9996" y="3829"/>
                    <a:pt x="10192" y="3822"/>
                    <a:pt x="10388" y="3805"/>
                  </a:cubicBezTo>
                  <a:cubicBezTo>
                    <a:pt x="11628" y="3698"/>
                    <a:pt x="12910" y="3356"/>
                    <a:pt x="13936" y="2565"/>
                  </a:cubicBezTo>
                  <a:lnTo>
                    <a:pt x="13915" y="2479"/>
                  </a:lnTo>
                  <a:cubicBezTo>
                    <a:pt x="12832" y="2750"/>
                    <a:pt x="11767" y="2846"/>
                    <a:pt x="10703" y="2846"/>
                  </a:cubicBezTo>
                  <a:cubicBezTo>
                    <a:pt x="10591" y="2846"/>
                    <a:pt x="10479" y="2845"/>
                    <a:pt x="10367" y="2843"/>
                  </a:cubicBezTo>
                  <a:cubicBezTo>
                    <a:pt x="9191" y="2800"/>
                    <a:pt x="8015" y="2779"/>
                    <a:pt x="6818" y="2608"/>
                  </a:cubicBezTo>
                  <a:cubicBezTo>
                    <a:pt x="5643" y="2394"/>
                    <a:pt x="4467" y="2095"/>
                    <a:pt x="3335" y="1667"/>
                  </a:cubicBezTo>
                  <a:cubicBezTo>
                    <a:pt x="2202" y="1240"/>
                    <a:pt x="1069" y="727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499750" y="4538538"/>
              <a:ext cx="221800" cy="132550"/>
            </a:xfrm>
            <a:custGeom>
              <a:avLst/>
              <a:gdLst/>
              <a:ahLst/>
              <a:cxnLst/>
              <a:rect l="l" t="t" r="r" b="b"/>
              <a:pathLst>
                <a:path w="8872" h="5302" extrusionOk="0">
                  <a:moveTo>
                    <a:pt x="22" y="1"/>
                  </a:moveTo>
                  <a:lnTo>
                    <a:pt x="1" y="86"/>
                  </a:lnTo>
                  <a:cubicBezTo>
                    <a:pt x="1561" y="749"/>
                    <a:pt x="3036" y="1625"/>
                    <a:pt x="4425" y="2608"/>
                  </a:cubicBezTo>
                  <a:cubicBezTo>
                    <a:pt x="5131" y="3100"/>
                    <a:pt x="5793" y="3677"/>
                    <a:pt x="6520" y="4126"/>
                  </a:cubicBezTo>
                  <a:cubicBezTo>
                    <a:pt x="7247" y="4575"/>
                    <a:pt x="7995" y="5002"/>
                    <a:pt x="8828" y="5301"/>
                  </a:cubicBezTo>
                  <a:lnTo>
                    <a:pt x="8871" y="5216"/>
                  </a:lnTo>
                  <a:cubicBezTo>
                    <a:pt x="8294" y="4468"/>
                    <a:pt x="7653" y="3869"/>
                    <a:pt x="6969" y="3314"/>
                  </a:cubicBezTo>
                  <a:cubicBezTo>
                    <a:pt x="6306" y="2737"/>
                    <a:pt x="5515" y="2352"/>
                    <a:pt x="4767" y="1924"/>
                  </a:cubicBezTo>
                  <a:cubicBezTo>
                    <a:pt x="3250" y="1069"/>
                    <a:pt x="1668" y="385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511275" y="4443363"/>
              <a:ext cx="236450" cy="211700"/>
            </a:xfrm>
            <a:custGeom>
              <a:avLst/>
              <a:gdLst/>
              <a:ahLst/>
              <a:cxnLst/>
              <a:rect l="l" t="t" r="r" b="b"/>
              <a:pathLst>
                <a:path w="9458" h="8468" extrusionOk="0">
                  <a:moveTo>
                    <a:pt x="690" y="1"/>
                  </a:moveTo>
                  <a:cubicBezTo>
                    <a:pt x="303" y="1"/>
                    <a:pt x="1" y="605"/>
                    <a:pt x="416" y="858"/>
                  </a:cubicBezTo>
                  <a:cubicBezTo>
                    <a:pt x="488" y="906"/>
                    <a:pt x="562" y="927"/>
                    <a:pt x="634" y="927"/>
                  </a:cubicBezTo>
                  <a:cubicBezTo>
                    <a:pt x="756" y="927"/>
                    <a:pt x="870" y="867"/>
                    <a:pt x="951" y="773"/>
                  </a:cubicBezTo>
                  <a:cubicBezTo>
                    <a:pt x="2425" y="1841"/>
                    <a:pt x="3900" y="2931"/>
                    <a:pt x="5247" y="4171"/>
                  </a:cubicBezTo>
                  <a:cubicBezTo>
                    <a:pt x="5973" y="4834"/>
                    <a:pt x="6615" y="5603"/>
                    <a:pt x="7320" y="6287"/>
                  </a:cubicBezTo>
                  <a:lnTo>
                    <a:pt x="9393" y="8467"/>
                  </a:lnTo>
                  <a:lnTo>
                    <a:pt x="9457" y="8403"/>
                  </a:lnTo>
                  <a:cubicBezTo>
                    <a:pt x="9115" y="7356"/>
                    <a:pt x="8560" y="6437"/>
                    <a:pt x="7918" y="5603"/>
                  </a:cubicBezTo>
                  <a:cubicBezTo>
                    <a:pt x="7277" y="4770"/>
                    <a:pt x="6444" y="4150"/>
                    <a:pt x="5653" y="3551"/>
                  </a:cubicBezTo>
                  <a:cubicBezTo>
                    <a:pt x="4178" y="2397"/>
                    <a:pt x="2618" y="1499"/>
                    <a:pt x="1036" y="644"/>
                  </a:cubicBezTo>
                  <a:cubicBezTo>
                    <a:pt x="1143" y="452"/>
                    <a:pt x="1121" y="217"/>
                    <a:pt x="908" y="67"/>
                  </a:cubicBezTo>
                  <a:cubicBezTo>
                    <a:pt x="835" y="21"/>
                    <a:pt x="761" y="1"/>
                    <a:pt x="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13525" y="4268613"/>
              <a:ext cx="404200" cy="346900"/>
            </a:xfrm>
            <a:custGeom>
              <a:avLst/>
              <a:gdLst/>
              <a:ahLst/>
              <a:cxnLst/>
              <a:rect l="l" t="t" r="r" b="b"/>
              <a:pathLst>
                <a:path w="16168" h="13876" extrusionOk="0">
                  <a:moveTo>
                    <a:pt x="684" y="0"/>
                  </a:moveTo>
                  <a:cubicBezTo>
                    <a:pt x="299" y="0"/>
                    <a:pt x="1" y="585"/>
                    <a:pt x="415" y="837"/>
                  </a:cubicBezTo>
                  <a:cubicBezTo>
                    <a:pt x="492" y="886"/>
                    <a:pt x="571" y="908"/>
                    <a:pt x="646" y="908"/>
                  </a:cubicBezTo>
                  <a:cubicBezTo>
                    <a:pt x="802" y="908"/>
                    <a:pt x="941" y="817"/>
                    <a:pt x="1013" y="688"/>
                  </a:cubicBezTo>
                  <a:cubicBezTo>
                    <a:pt x="3941" y="1970"/>
                    <a:pt x="6613" y="3958"/>
                    <a:pt x="8708" y="6566"/>
                  </a:cubicBezTo>
                  <a:cubicBezTo>
                    <a:pt x="9242" y="7228"/>
                    <a:pt x="9712" y="7955"/>
                    <a:pt x="10268" y="8660"/>
                  </a:cubicBezTo>
                  <a:cubicBezTo>
                    <a:pt x="10845" y="9344"/>
                    <a:pt x="11444" y="9985"/>
                    <a:pt x="12106" y="10563"/>
                  </a:cubicBezTo>
                  <a:cubicBezTo>
                    <a:pt x="13410" y="11695"/>
                    <a:pt x="14714" y="13042"/>
                    <a:pt x="16167" y="13876"/>
                  </a:cubicBezTo>
                  <a:lnTo>
                    <a:pt x="16103" y="13405"/>
                  </a:lnTo>
                  <a:cubicBezTo>
                    <a:pt x="14906" y="12123"/>
                    <a:pt x="13816" y="11011"/>
                    <a:pt x="12641" y="9814"/>
                  </a:cubicBezTo>
                  <a:cubicBezTo>
                    <a:pt x="12042" y="9216"/>
                    <a:pt x="11444" y="8618"/>
                    <a:pt x="10888" y="7998"/>
                  </a:cubicBezTo>
                  <a:cubicBezTo>
                    <a:pt x="10332" y="7399"/>
                    <a:pt x="9777" y="6651"/>
                    <a:pt x="9178" y="6010"/>
                  </a:cubicBezTo>
                  <a:cubicBezTo>
                    <a:pt x="8002" y="4706"/>
                    <a:pt x="6699" y="3573"/>
                    <a:pt x="5288" y="2633"/>
                  </a:cubicBezTo>
                  <a:cubicBezTo>
                    <a:pt x="3941" y="1778"/>
                    <a:pt x="2531" y="1094"/>
                    <a:pt x="1077" y="560"/>
                  </a:cubicBezTo>
                  <a:cubicBezTo>
                    <a:pt x="1141" y="389"/>
                    <a:pt x="1099" y="175"/>
                    <a:pt x="906" y="68"/>
                  </a:cubicBezTo>
                  <a:cubicBezTo>
                    <a:pt x="832" y="21"/>
                    <a:pt x="757" y="0"/>
                    <a:pt x="6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486725" y="4346088"/>
              <a:ext cx="316575" cy="298275"/>
            </a:xfrm>
            <a:custGeom>
              <a:avLst/>
              <a:gdLst/>
              <a:ahLst/>
              <a:cxnLst/>
              <a:rect l="l" t="t" r="r" b="b"/>
              <a:pathLst>
                <a:path w="12663" h="11931" extrusionOk="0">
                  <a:moveTo>
                    <a:pt x="685" y="0"/>
                  </a:moveTo>
                  <a:cubicBezTo>
                    <a:pt x="299" y="0"/>
                    <a:pt x="1" y="586"/>
                    <a:pt x="415" y="838"/>
                  </a:cubicBezTo>
                  <a:cubicBezTo>
                    <a:pt x="486" y="890"/>
                    <a:pt x="560" y="912"/>
                    <a:pt x="631" y="912"/>
                  </a:cubicBezTo>
                  <a:cubicBezTo>
                    <a:pt x="794" y="912"/>
                    <a:pt x="945" y="794"/>
                    <a:pt x="1035" y="645"/>
                  </a:cubicBezTo>
                  <a:cubicBezTo>
                    <a:pt x="2168" y="1051"/>
                    <a:pt x="3258" y="1628"/>
                    <a:pt x="4220" y="2419"/>
                  </a:cubicBezTo>
                  <a:cubicBezTo>
                    <a:pt x="5288" y="3274"/>
                    <a:pt x="6165" y="4364"/>
                    <a:pt x="6891" y="5604"/>
                  </a:cubicBezTo>
                  <a:cubicBezTo>
                    <a:pt x="7255" y="6202"/>
                    <a:pt x="7533" y="6865"/>
                    <a:pt x="7939" y="7528"/>
                  </a:cubicBezTo>
                  <a:cubicBezTo>
                    <a:pt x="8323" y="8190"/>
                    <a:pt x="8794" y="8789"/>
                    <a:pt x="9285" y="9323"/>
                  </a:cubicBezTo>
                  <a:cubicBezTo>
                    <a:pt x="10311" y="10370"/>
                    <a:pt x="11444" y="11183"/>
                    <a:pt x="12620" y="11931"/>
                  </a:cubicBezTo>
                  <a:lnTo>
                    <a:pt x="12662" y="11845"/>
                  </a:lnTo>
                  <a:cubicBezTo>
                    <a:pt x="11765" y="10691"/>
                    <a:pt x="10760" y="9708"/>
                    <a:pt x="9884" y="8618"/>
                  </a:cubicBezTo>
                  <a:cubicBezTo>
                    <a:pt x="9435" y="8105"/>
                    <a:pt x="9029" y="7549"/>
                    <a:pt x="8623" y="6972"/>
                  </a:cubicBezTo>
                  <a:cubicBezTo>
                    <a:pt x="8238" y="6438"/>
                    <a:pt x="7874" y="5754"/>
                    <a:pt x="7447" y="5134"/>
                  </a:cubicBezTo>
                  <a:cubicBezTo>
                    <a:pt x="6613" y="3915"/>
                    <a:pt x="5609" y="2825"/>
                    <a:pt x="4433" y="2013"/>
                  </a:cubicBezTo>
                  <a:cubicBezTo>
                    <a:pt x="3407" y="1308"/>
                    <a:pt x="2253" y="816"/>
                    <a:pt x="1099" y="517"/>
                  </a:cubicBezTo>
                  <a:cubicBezTo>
                    <a:pt x="1142" y="346"/>
                    <a:pt x="1099" y="175"/>
                    <a:pt x="907" y="68"/>
                  </a:cubicBezTo>
                  <a:cubicBezTo>
                    <a:pt x="832" y="21"/>
                    <a:pt x="757" y="0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545700" y="4488313"/>
              <a:ext cx="183325" cy="164600"/>
            </a:xfrm>
            <a:custGeom>
              <a:avLst/>
              <a:gdLst/>
              <a:ahLst/>
              <a:cxnLst/>
              <a:rect l="l" t="t" r="r" b="b"/>
              <a:pathLst>
                <a:path w="7333" h="6584" extrusionOk="0">
                  <a:moveTo>
                    <a:pt x="65" y="1"/>
                  </a:moveTo>
                  <a:lnTo>
                    <a:pt x="1" y="43"/>
                  </a:lnTo>
                  <a:cubicBezTo>
                    <a:pt x="386" y="813"/>
                    <a:pt x="877" y="1539"/>
                    <a:pt x="1433" y="2181"/>
                  </a:cubicBezTo>
                  <a:cubicBezTo>
                    <a:pt x="1989" y="2822"/>
                    <a:pt x="2609" y="3399"/>
                    <a:pt x="3250" y="3933"/>
                  </a:cubicBezTo>
                  <a:cubicBezTo>
                    <a:pt x="3870" y="4468"/>
                    <a:pt x="4490" y="5023"/>
                    <a:pt x="5174" y="5430"/>
                  </a:cubicBezTo>
                  <a:cubicBezTo>
                    <a:pt x="5857" y="5857"/>
                    <a:pt x="6541" y="6242"/>
                    <a:pt x="7290" y="6584"/>
                  </a:cubicBezTo>
                  <a:lnTo>
                    <a:pt x="7332" y="6520"/>
                  </a:lnTo>
                  <a:cubicBezTo>
                    <a:pt x="6862" y="5750"/>
                    <a:pt x="6264" y="5152"/>
                    <a:pt x="5622" y="4617"/>
                  </a:cubicBezTo>
                  <a:cubicBezTo>
                    <a:pt x="5003" y="4083"/>
                    <a:pt x="4276" y="3741"/>
                    <a:pt x="3613" y="3292"/>
                  </a:cubicBezTo>
                  <a:cubicBezTo>
                    <a:pt x="2288" y="2394"/>
                    <a:pt x="1048" y="1390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419925" y="4544688"/>
              <a:ext cx="305350" cy="144975"/>
            </a:xfrm>
            <a:custGeom>
              <a:avLst/>
              <a:gdLst/>
              <a:ahLst/>
              <a:cxnLst/>
              <a:rect l="l" t="t" r="r" b="b"/>
              <a:pathLst>
                <a:path w="12214" h="5799" extrusionOk="0">
                  <a:moveTo>
                    <a:pt x="677" y="0"/>
                  </a:moveTo>
                  <a:cubicBezTo>
                    <a:pt x="295" y="0"/>
                    <a:pt x="0" y="594"/>
                    <a:pt x="394" y="845"/>
                  </a:cubicBezTo>
                  <a:cubicBezTo>
                    <a:pt x="467" y="894"/>
                    <a:pt x="541" y="915"/>
                    <a:pt x="612" y="915"/>
                  </a:cubicBezTo>
                  <a:cubicBezTo>
                    <a:pt x="727" y="915"/>
                    <a:pt x="836" y="860"/>
                    <a:pt x="928" y="781"/>
                  </a:cubicBezTo>
                  <a:cubicBezTo>
                    <a:pt x="1527" y="1721"/>
                    <a:pt x="2317" y="2491"/>
                    <a:pt x="3172" y="3132"/>
                  </a:cubicBezTo>
                  <a:cubicBezTo>
                    <a:pt x="4070" y="3773"/>
                    <a:pt x="5032" y="4286"/>
                    <a:pt x="6037" y="4692"/>
                  </a:cubicBezTo>
                  <a:cubicBezTo>
                    <a:pt x="7020" y="5077"/>
                    <a:pt x="8024" y="5462"/>
                    <a:pt x="9072" y="5611"/>
                  </a:cubicBezTo>
                  <a:cubicBezTo>
                    <a:pt x="9791" y="5731"/>
                    <a:pt x="10522" y="5798"/>
                    <a:pt x="11263" y="5798"/>
                  </a:cubicBezTo>
                  <a:cubicBezTo>
                    <a:pt x="11578" y="5798"/>
                    <a:pt x="11895" y="5786"/>
                    <a:pt x="12214" y="5761"/>
                  </a:cubicBezTo>
                  <a:lnTo>
                    <a:pt x="12214" y="5654"/>
                  </a:lnTo>
                  <a:cubicBezTo>
                    <a:pt x="11230" y="5226"/>
                    <a:pt x="10226" y="4949"/>
                    <a:pt x="9221" y="4671"/>
                  </a:cubicBezTo>
                  <a:cubicBezTo>
                    <a:pt x="8238" y="4371"/>
                    <a:pt x="7212" y="4243"/>
                    <a:pt x="6229" y="3944"/>
                  </a:cubicBezTo>
                  <a:cubicBezTo>
                    <a:pt x="4305" y="3346"/>
                    <a:pt x="2403" y="2405"/>
                    <a:pt x="992" y="717"/>
                  </a:cubicBezTo>
                  <a:cubicBezTo>
                    <a:pt x="1142" y="524"/>
                    <a:pt x="1163" y="225"/>
                    <a:pt x="907" y="75"/>
                  </a:cubicBezTo>
                  <a:cubicBezTo>
                    <a:pt x="830" y="23"/>
                    <a:pt x="752" y="0"/>
                    <a:pt x="6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475900" y="4384338"/>
              <a:ext cx="261125" cy="225825"/>
            </a:xfrm>
            <a:custGeom>
              <a:avLst/>
              <a:gdLst/>
              <a:ahLst/>
              <a:cxnLst/>
              <a:rect l="l" t="t" r="r" b="b"/>
              <a:pathLst>
                <a:path w="10445" h="9033" extrusionOk="0">
                  <a:moveTo>
                    <a:pt x="505" y="0"/>
                  </a:moveTo>
                  <a:cubicBezTo>
                    <a:pt x="393" y="0"/>
                    <a:pt x="284" y="66"/>
                    <a:pt x="207" y="227"/>
                  </a:cubicBezTo>
                  <a:lnTo>
                    <a:pt x="185" y="269"/>
                  </a:lnTo>
                  <a:cubicBezTo>
                    <a:pt x="1" y="654"/>
                    <a:pt x="292" y="1050"/>
                    <a:pt x="574" y="1050"/>
                  </a:cubicBezTo>
                  <a:cubicBezTo>
                    <a:pt x="684" y="1050"/>
                    <a:pt x="792" y="990"/>
                    <a:pt x="869" y="847"/>
                  </a:cubicBezTo>
                  <a:cubicBezTo>
                    <a:pt x="2814" y="1338"/>
                    <a:pt x="4482" y="2663"/>
                    <a:pt x="5914" y="4160"/>
                  </a:cubicBezTo>
                  <a:cubicBezTo>
                    <a:pt x="6662" y="4950"/>
                    <a:pt x="7303" y="5869"/>
                    <a:pt x="8051" y="6682"/>
                  </a:cubicBezTo>
                  <a:cubicBezTo>
                    <a:pt x="8778" y="7494"/>
                    <a:pt x="9526" y="8327"/>
                    <a:pt x="10381" y="9033"/>
                  </a:cubicBezTo>
                  <a:lnTo>
                    <a:pt x="10445" y="8969"/>
                  </a:lnTo>
                  <a:cubicBezTo>
                    <a:pt x="9953" y="7900"/>
                    <a:pt x="9333" y="6938"/>
                    <a:pt x="8671" y="6019"/>
                  </a:cubicBezTo>
                  <a:cubicBezTo>
                    <a:pt x="8008" y="5100"/>
                    <a:pt x="7175" y="4331"/>
                    <a:pt x="6362" y="3582"/>
                  </a:cubicBezTo>
                  <a:cubicBezTo>
                    <a:pt x="5529" y="2834"/>
                    <a:pt x="4653" y="2172"/>
                    <a:pt x="3691" y="1637"/>
                  </a:cubicBezTo>
                  <a:cubicBezTo>
                    <a:pt x="2814" y="1167"/>
                    <a:pt x="1874" y="847"/>
                    <a:pt x="912" y="718"/>
                  </a:cubicBezTo>
                  <a:cubicBezTo>
                    <a:pt x="1032" y="359"/>
                    <a:pt x="764" y="0"/>
                    <a:pt x="5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366175" y="4675763"/>
              <a:ext cx="400250" cy="61725"/>
            </a:xfrm>
            <a:custGeom>
              <a:avLst/>
              <a:gdLst/>
              <a:ahLst/>
              <a:cxnLst/>
              <a:rect l="l" t="t" r="r" b="b"/>
              <a:pathLst>
                <a:path w="16010" h="2469" extrusionOk="0">
                  <a:moveTo>
                    <a:pt x="14864" y="1"/>
                  </a:moveTo>
                  <a:cubicBezTo>
                    <a:pt x="13839" y="1"/>
                    <a:pt x="12812" y="281"/>
                    <a:pt x="11863" y="561"/>
                  </a:cubicBezTo>
                  <a:cubicBezTo>
                    <a:pt x="11200" y="753"/>
                    <a:pt x="10538" y="967"/>
                    <a:pt x="9918" y="1138"/>
                  </a:cubicBezTo>
                  <a:cubicBezTo>
                    <a:pt x="9255" y="1287"/>
                    <a:pt x="8571" y="1437"/>
                    <a:pt x="7887" y="1565"/>
                  </a:cubicBezTo>
                  <a:cubicBezTo>
                    <a:pt x="6617" y="1767"/>
                    <a:pt x="5347" y="1930"/>
                    <a:pt x="4059" y="1930"/>
                  </a:cubicBezTo>
                  <a:cubicBezTo>
                    <a:pt x="3982" y="1930"/>
                    <a:pt x="3904" y="1930"/>
                    <a:pt x="3826" y="1928"/>
                  </a:cubicBezTo>
                  <a:cubicBezTo>
                    <a:pt x="3164" y="1907"/>
                    <a:pt x="2480" y="1843"/>
                    <a:pt x="1817" y="1672"/>
                  </a:cubicBezTo>
                  <a:cubicBezTo>
                    <a:pt x="1176" y="1501"/>
                    <a:pt x="513" y="1180"/>
                    <a:pt x="64" y="603"/>
                  </a:cubicBezTo>
                  <a:lnTo>
                    <a:pt x="0" y="667"/>
                  </a:lnTo>
                  <a:cubicBezTo>
                    <a:pt x="428" y="1309"/>
                    <a:pt x="1090" y="1693"/>
                    <a:pt x="1753" y="1950"/>
                  </a:cubicBezTo>
                  <a:cubicBezTo>
                    <a:pt x="2416" y="2206"/>
                    <a:pt x="3121" y="2313"/>
                    <a:pt x="3805" y="2399"/>
                  </a:cubicBezTo>
                  <a:cubicBezTo>
                    <a:pt x="4336" y="2448"/>
                    <a:pt x="4869" y="2469"/>
                    <a:pt x="5403" y="2469"/>
                  </a:cubicBezTo>
                  <a:cubicBezTo>
                    <a:pt x="6266" y="2469"/>
                    <a:pt x="7127" y="2414"/>
                    <a:pt x="7973" y="2335"/>
                  </a:cubicBezTo>
                  <a:cubicBezTo>
                    <a:pt x="8678" y="2270"/>
                    <a:pt x="9362" y="2185"/>
                    <a:pt x="10046" y="2078"/>
                  </a:cubicBezTo>
                  <a:cubicBezTo>
                    <a:pt x="10773" y="1950"/>
                    <a:pt x="11435" y="1736"/>
                    <a:pt x="12098" y="1480"/>
                  </a:cubicBezTo>
                  <a:cubicBezTo>
                    <a:pt x="13402" y="988"/>
                    <a:pt x="14642" y="432"/>
                    <a:pt x="16009" y="240"/>
                  </a:cubicBezTo>
                  <a:lnTo>
                    <a:pt x="16009" y="133"/>
                  </a:lnTo>
                  <a:cubicBezTo>
                    <a:pt x="15631" y="40"/>
                    <a:pt x="15248" y="1"/>
                    <a:pt x="148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611125" y="4325288"/>
              <a:ext cx="139275" cy="230925"/>
            </a:xfrm>
            <a:custGeom>
              <a:avLst/>
              <a:gdLst/>
              <a:ahLst/>
              <a:cxnLst/>
              <a:rect l="l" t="t" r="r" b="b"/>
              <a:pathLst>
                <a:path w="5571" h="9237" extrusionOk="0">
                  <a:moveTo>
                    <a:pt x="693" y="0"/>
                  </a:moveTo>
                  <a:cubicBezTo>
                    <a:pt x="305" y="0"/>
                    <a:pt x="0" y="604"/>
                    <a:pt x="398" y="857"/>
                  </a:cubicBezTo>
                  <a:cubicBezTo>
                    <a:pt x="505" y="922"/>
                    <a:pt x="590" y="922"/>
                    <a:pt x="676" y="922"/>
                  </a:cubicBezTo>
                  <a:cubicBezTo>
                    <a:pt x="953" y="1627"/>
                    <a:pt x="1381" y="2268"/>
                    <a:pt x="1830" y="2824"/>
                  </a:cubicBezTo>
                  <a:cubicBezTo>
                    <a:pt x="2343" y="3486"/>
                    <a:pt x="2920" y="4085"/>
                    <a:pt x="3347" y="4747"/>
                  </a:cubicBezTo>
                  <a:cubicBezTo>
                    <a:pt x="3796" y="5410"/>
                    <a:pt x="4031" y="6201"/>
                    <a:pt x="4395" y="6928"/>
                  </a:cubicBezTo>
                  <a:cubicBezTo>
                    <a:pt x="4737" y="7676"/>
                    <a:pt x="5036" y="8467"/>
                    <a:pt x="5463" y="9236"/>
                  </a:cubicBezTo>
                  <a:lnTo>
                    <a:pt x="5549" y="9215"/>
                  </a:lnTo>
                  <a:cubicBezTo>
                    <a:pt x="5570" y="8296"/>
                    <a:pt x="5442" y="7419"/>
                    <a:pt x="5164" y="6543"/>
                  </a:cubicBezTo>
                  <a:cubicBezTo>
                    <a:pt x="4929" y="5688"/>
                    <a:pt x="4416" y="4918"/>
                    <a:pt x="3882" y="4256"/>
                  </a:cubicBezTo>
                  <a:cubicBezTo>
                    <a:pt x="3326" y="3572"/>
                    <a:pt x="2685" y="3059"/>
                    <a:pt x="2129" y="2482"/>
                  </a:cubicBezTo>
                  <a:cubicBezTo>
                    <a:pt x="1637" y="2012"/>
                    <a:pt x="1146" y="1499"/>
                    <a:pt x="804" y="879"/>
                  </a:cubicBezTo>
                  <a:cubicBezTo>
                    <a:pt x="1103" y="729"/>
                    <a:pt x="1253" y="280"/>
                    <a:pt x="911" y="67"/>
                  </a:cubicBezTo>
                  <a:cubicBezTo>
                    <a:pt x="838" y="20"/>
                    <a:pt x="764" y="0"/>
                    <a:pt x="6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465025" y="4536938"/>
              <a:ext cx="263450" cy="163525"/>
            </a:xfrm>
            <a:custGeom>
              <a:avLst/>
              <a:gdLst/>
              <a:ahLst/>
              <a:cxnLst/>
              <a:rect l="l" t="t" r="r" b="b"/>
              <a:pathLst>
                <a:path w="10538" h="6541" extrusionOk="0">
                  <a:moveTo>
                    <a:pt x="43" y="1"/>
                  </a:moveTo>
                  <a:lnTo>
                    <a:pt x="1" y="86"/>
                  </a:lnTo>
                  <a:cubicBezTo>
                    <a:pt x="1689" y="1304"/>
                    <a:pt x="3292" y="2651"/>
                    <a:pt x="4981" y="3869"/>
                  </a:cubicBezTo>
                  <a:cubicBezTo>
                    <a:pt x="5836" y="4489"/>
                    <a:pt x="6648" y="5152"/>
                    <a:pt x="7588" y="5601"/>
                  </a:cubicBezTo>
                  <a:cubicBezTo>
                    <a:pt x="8507" y="6071"/>
                    <a:pt x="9491" y="6434"/>
                    <a:pt x="10517" y="6541"/>
                  </a:cubicBezTo>
                  <a:lnTo>
                    <a:pt x="10538" y="6456"/>
                  </a:lnTo>
                  <a:cubicBezTo>
                    <a:pt x="9683" y="5836"/>
                    <a:pt x="8828" y="5301"/>
                    <a:pt x="7973" y="4746"/>
                  </a:cubicBezTo>
                  <a:cubicBezTo>
                    <a:pt x="7118" y="4190"/>
                    <a:pt x="6199" y="3741"/>
                    <a:pt x="5323" y="3207"/>
                  </a:cubicBezTo>
                  <a:cubicBezTo>
                    <a:pt x="3570" y="2138"/>
                    <a:pt x="1839" y="98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532725" y="4477363"/>
              <a:ext cx="24925" cy="17650"/>
            </a:xfrm>
            <a:custGeom>
              <a:avLst/>
              <a:gdLst/>
              <a:ahLst/>
              <a:cxnLst/>
              <a:rect l="l" t="t" r="r" b="b"/>
              <a:pathLst>
                <a:path w="997" h="706" extrusionOk="0">
                  <a:moveTo>
                    <a:pt x="519" y="0"/>
                  </a:moveTo>
                  <a:cubicBezTo>
                    <a:pt x="224" y="0"/>
                    <a:pt x="1" y="455"/>
                    <a:pt x="306" y="652"/>
                  </a:cubicBezTo>
                  <a:cubicBezTo>
                    <a:pt x="364" y="690"/>
                    <a:pt x="423" y="706"/>
                    <a:pt x="478" y="706"/>
                  </a:cubicBezTo>
                  <a:cubicBezTo>
                    <a:pt x="773" y="706"/>
                    <a:pt x="996" y="251"/>
                    <a:pt x="691" y="54"/>
                  </a:cubicBezTo>
                  <a:cubicBezTo>
                    <a:pt x="633" y="1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487275" y="4527638"/>
              <a:ext cx="20175" cy="19275"/>
            </a:xfrm>
            <a:custGeom>
              <a:avLst/>
              <a:gdLst/>
              <a:ahLst/>
              <a:cxnLst/>
              <a:rect l="l" t="t" r="r" b="b"/>
              <a:pathLst>
                <a:path w="807" h="771" extrusionOk="0">
                  <a:moveTo>
                    <a:pt x="371" y="1"/>
                  </a:moveTo>
                  <a:cubicBezTo>
                    <a:pt x="179" y="1"/>
                    <a:pt x="0" y="151"/>
                    <a:pt x="72" y="415"/>
                  </a:cubicBezTo>
                  <a:lnTo>
                    <a:pt x="72" y="458"/>
                  </a:lnTo>
                  <a:cubicBezTo>
                    <a:pt x="129" y="674"/>
                    <a:pt x="289" y="771"/>
                    <a:pt x="439" y="771"/>
                  </a:cubicBezTo>
                  <a:cubicBezTo>
                    <a:pt x="631" y="771"/>
                    <a:pt x="807" y="615"/>
                    <a:pt x="735" y="351"/>
                  </a:cubicBezTo>
                  <a:lnTo>
                    <a:pt x="735" y="287"/>
                  </a:lnTo>
                  <a:cubicBezTo>
                    <a:pt x="679" y="91"/>
                    <a:pt x="521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448450" y="4524263"/>
              <a:ext cx="27825" cy="19500"/>
            </a:xfrm>
            <a:custGeom>
              <a:avLst/>
              <a:gdLst/>
              <a:ahLst/>
              <a:cxnLst/>
              <a:rect l="l" t="t" r="r" b="b"/>
              <a:pathLst>
                <a:path w="1113" h="780" extrusionOk="0">
                  <a:moveTo>
                    <a:pt x="580" y="1"/>
                  </a:moveTo>
                  <a:cubicBezTo>
                    <a:pt x="250" y="1"/>
                    <a:pt x="1" y="505"/>
                    <a:pt x="343" y="721"/>
                  </a:cubicBezTo>
                  <a:cubicBezTo>
                    <a:pt x="407" y="762"/>
                    <a:pt x="471" y="779"/>
                    <a:pt x="533" y="779"/>
                  </a:cubicBezTo>
                  <a:cubicBezTo>
                    <a:pt x="863" y="779"/>
                    <a:pt x="1113" y="275"/>
                    <a:pt x="770" y="59"/>
                  </a:cubicBezTo>
                  <a:cubicBezTo>
                    <a:pt x="706" y="18"/>
                    <a:pt x="642" y="1"/>
                    <a:pt x="5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357125" y="4588888"/>
              <a:ext cx="28925" cy="20050"/>
            </a:xfrm>
            <a:custGeom>
              <a:avLst/>
              <a:gdLst/>
              <a:ahLst/>
              <a:cxnLst/>
              <a:rect l="l" t="t" r="r" b="b"/>
              <a:pathLst>
                <a:path w="1157" h="802" extrusionOk="0">
                  <a:moveTo>
                    <a:pt x="574" y="1"/>
                  </a:moveTo>
                  <a:cubicBezTo>
                    <a:pt x="246" y="1"/>
                    <a:pt x="0" y="486"/>
                    <a:pt x="341" y="701"/>
                  </a:cubicBezTo>
                  <a:lnTo>
                    <a:pt x="405" y="744"/>
                  </a:lnTo>
                  <a:cubicBezTo>
                    <a:pt x="469" y="784"/>
                    <a:pt x="533" y="802"/>
                    <a:pt x="594" y="802"/>
                  </a:cubicBezTo>
                  <a:cubicBezTo>
                    <a:pt x="919" y="802"/>
                    <a:pt x="1157" y="297"/>
                    <a:pt x="833" y="81"/>
                  </a:cubicBezTo>
                  <a:lnTo>
                    <a:pt x="768" y="60"/>
                  </a:lnTo>
                  <a:cubicBezTo>
                    <a:pt x="703" y="19"/>
                    <a:pt x="637" y="1"/>
                    <a:pt x="5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350675" y="4676563"/>
              <a:ext cx="27850" cy="19450"/>
            </a:xfrm>
            <a:custGeom>
              <a:avLst/>
              <a:gdLst/>
              <a:ahLst/>
              <a:cxnLst/>
              <a:rect l="l" t="t" r="r" b="b"/>
              <a:pathLst>
                <a:path w="1114" h="778" extrusionOk="0">
                  <a:moveTo>
                    <a:pt x="580" y="0"/>
                  </a:moveTo>
                  <a:cubicBezTo>
                    <a:pt x="250" y="0"/>
                    <a:pt x="0" y="505"/>
                    <a:pt x="342" y="721"/>
                  </a:cubicBezTo>
                  <a:cubicBezTo>
                    <a:pt x="405" y="760"/>
                    <a:pt x="468" y="778"/>
                    <a:pt x="528" y="778"/>
                  </a:cubicBezTo>
                  <a:cubicBezTo>
                    <a:pt x="860" y="778"/>
                    <a:pt x="1114" y="257"/>
                    <a:pt x="770" y="58"/>
                  </a:cubicBezTo>
                  <a:cubicBezTo>
                    <a:pt x="706" y="18"/>
                    <a:pt x="642" y="0"/>
                    <a:pt x="580" y="0"/>
                  </a:cubicBezTo>
                  <a:close/>
                </a:path>
              </a:pathLst>
            </a:custGeom>
            <a:solidFill>
              <a:srgbClr val="F44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502975" y="4378338"/>
              <a:ext cx="513000" cy="646325"/>
            </a:xfrm>
            <a:custGeom>
              <a:avLst/>
              <a:gdLst/>
              <a:ahLst/>
              <a:cxnLst/>
              <a:rect l="l" t="t" r="r" b="b"/>
              <a:pathLst>
                <a:path w="20520" h="25853" extrusionOk="0">
                  <a:moveTo>
                    <a:pt x="14850" y="0"/>
                  </a:moveTo>
                  <a:cubicBezTo>
                    <a:pt x="10777" y="0"/>
                    <a:pt x="5496" y="2794"/>
                    <a:pt x="3334" y="4891"/>
                  </a:cubicBezTo>
                  <a:cubicBezTo>
                    <a:pt x="0" y="8161"/>
                    <a:pt x="705" y="13548"/>
                    <a:pt x="2501" y="17459"/>
                  </a:cubicBezTo>
                  <a:cubicBezTo>
                    <a:pt x="3313" y="19212"/>
                    <a:pt x="4339" y="21029"/>
                    <a:pt x="5450" y="22546"/>
                  </a:cubicBezTo>
                  <a:cubicBezTo>
                    <a:pt x="6922" y="24572"/>
                    <a:pt x="8911" y="25852"/>
                    <a:pt x="11030" y="25852"/>
                  </a:cubicBezTo>
                  <a:cubicBezTo>
                    <a:pt x="12019" y="25852"/>
                    <a:pt x="13036" y="25573"/>
                    <a:pt x="14043" y="24961"/>
                  </a:cubicBezTo>
                  <a:cubicBezTo>
                    <a:pt x="16266" y="23593"/>
                    <a:pt x="18104" y="20045"/>
                    <a:pt x="19023" y="17438"/>
                  </a:cubicBezTo>
                  <a:cubicBezTo>
                    <a:pt x="20305" y="13868"/>
                    <a:pt x="20519" y="8482"/>
                    <a:pt x="20092" y="4677"/>
                  </a:cubicBezTo>
                  <a:cubicBezTo>
                    <a:pt x="19709" y="1223"/>
                    <a:pt x="17544" y="0"/>
                    <a:pt x="148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1448225" y="4994563"/>
              <a:ext cx="194700" cy="165450"/>
            </a:xfrm>
            <a:custGeom>
              <a:avLst/>
              <a:gdLst/>
              <a:ahLst/>
              <a:cxnLst/>
              <a:rect l="l" t="t" r="r" b="b"/>
              <a:pathLst>
                <a:path w="7788" h="6618" extrusionOk="0">
                  <a:moveTo>
                    <a:pt x="4750" y="1"/>
                  </a:moveTo>
                  <a:cubicBezTo>
                    <a:pt x="4548" y="1"/>
                    <a:pt x="4340" y="19"/>
                    <a:pt x="4126" y="56"/>
                  </a:cubicBezTo>
                  <a:cubicBezTo>
                    <a:pt x="2010" y="441"/>
                    <a:pt x="193" y="2535"/>
                    <a:pt x="44" y="4715"/>
                  </a:cubicBezTo>
                  <a:cubicBezTo>
                    <a:pt x="1" y="5442"/>
                    <a:pt x="129" y="6083"/>
                    <a:pt x="428" y="6618"/>
                  </a:cubicBezTo>
                  <a:lnTo>
                    <a:pt x="6114" y="6618"/>
                  </a:lnTo>
                  <a:cubicBezTo>
                    <a:pt x="6969" y="5741"/>
                    <a:pt x="7567" y="4566"/>
                    <a:pt x="7653" y="3347"/>
                  </a:cubicBezTo>
                  <a:cubicBezTo>
                    <a:pt x="7787" y="1390"/>
                    <a:pt x="6525" y="1"/>
                    <a:pt x="47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1299675" y="5000463"/>
              <a:ext cx="220175" cy="159550"/>
            </a:xfrm>
            <a:custGeom>
              <a:avLst/>
              <a:gdLst/>
              <a:ahLst/>
              <a:cxnLst/>
              <a:rect l="l" t="t" r="r" b="b"/>
              <a:pathLst>
                <a:path w="8807" h="6382" extrusionOk="0">
                  <a:moveTo>
                    <a:pt x="4699" y="0"/>
                  </a:moveTo>
                  <a:cubicBezTo>
                    <a:pt x="3675" y="0"/>
                    <a:pt x="2675" y="550"/>
                    <a:pt x="1775" y="1402"/>
                  </a:cubicBezTo>
                  <a:cubicBezTo>
                    <a:pt x="364" y="2727"/>
                    <a:pt x="1" y="4159"/>
                    <a:pt x="1" y="5591"/>
                  </a:cubicBezTo>
                  <a:cubicBezTo>
                    <a:pt x="1" y="5847"/>
                    <a:pt x="22" y="6104"/>
                    <a:pt x="44" y="6382"/>
                  </a:cubicBezTo>
                  <a:lnTo>
                    <a:pt x="6050" y="6382"/>
                  </a:lnTo>
                  <a:cubicBezTo>
                    <a:pt x="6434" y="6082"/>
                    <a:pt x="6798" y="5783"/>
                    <a:pt x="7118" y="5441"/>
                  </a:cubicBezTo>
                  <a:cubicBezTo>
                    <a:pt x="8807" y="4244"/>
                    <a:pt x="8615" y="4522"/>
                    <a:pt x="8315" y="3881"/>
                  </a:cubicBezTo>
                  <a:cubicBezTo>
                    <a:pt x="8294" y="3774"/>
                    <a:pt x="8037" y="3176"/>
                    <a:pt x="7995" y="3069"/>
                  </a:cubicBezTo>
                  <a:cubicBezTo>
                    <a:pt x="7460" y="2021"/>
                    <a:pt x="6990" y="611"/>
                    <a:pt x="5644" y="162"/>
                  </a:cubicBezTo>
                  <a:cubicBezTo>
                    <a:pt x="5328" y="52"/>
                    <a:pt x="5013" y="0"/>
                    <a:pt x="46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1460000" y="5114663"/>
              <a:ext cx="66275" cy="45350"/>
            </a:xfrm>
            <a:custGeom>
              <a:avLst/>
              <a:gdLst/>
              <a:ahLst/>
              <a:cxnLst/>
              <a:rect l="l" t="t" r="r" b="b"/>
              <a:pathLst>
                <a:path w="2651" h="1814" extrusionOk="0">
                  <a:moveTo>
                    <a:pt x="2377" y="1"/>
                  </a:moveTo>
                  <a:cubicBezTo>
                    <a:pt x="2129" y="1"/>
                    <a:pt x="916" y="1037"/>
                    <a:pt x="0" y="1814"/>
                  </a:cubicBezTo>
                  <a:lnTo>
                    <a:pt x="2629" y="1814"/>
                  </a:lnTo>
                  <a:cubicBezTo>
                    <a:pt x="2650" y="1087"/>
                    <a:pt x="2629" y="339"/>
                    <a:pt x="2415" y="18"/>
                  </a:cubicBezTo>
                  <a:cubicBezTo>
                    <a:pt x="2408" y="7"/>
                    <a:pt x="2395" y="1"/>
                    <a:pt x="2377" y="1"/>
                  </a:cubicBezTo>
                  <a:close/>
                </a:path>
              </a:pathLst>
            </a:custGeom>
            <a:solidFill>
              <a:srgbClr val="F7C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1530525" y="5112188"/>
              <a:ext cx="192925" cy="47825"/>
            </a:xfrm>
            <a:custGeom>
              <a:avLst/>
              <a:gdLst/>
              <a:ahLst/>
              <a:cxnLst/>
              <a:rect l="l" t="t" r="r" b="b"/>
              <a:pathLst>
                <a:path w="7717" h="1913" extrusionOk="0">
                  <a:moveTo>
                    <a:pt x="1301" y="1"/>
                  </a:moveTo>
                  <a:cubicBezTo>
                    <a:pt x="854" y="1"/>
                    <a:pt x="433" y="89"/>
                    <a:pt x="214" y="416"/>
                  </a:cubicBezTo>
                  <a:cubicBezTo>
                    <a:pt x="0" y="758"/>
                    <a:pt x="107" y="1464"/>
                    <a:pt x="107" y="1913"/>
                  </a:cubicBezTo>
                  <a:lnTo>
                    <a:pt x="7716" y="1913"/>
                  </a:lnTo>
                  <a:cubicBezTo>
                    <a:pt x="7310" y="1036"/>
                    <a:pt x="6520" y="395"/>
                    <a:pt x="5622" y="224"/>
                  </a:cubicBezTo>
                  <a:cubicBezTo>
                    <a:pt x="5035" y="120"/>
                    <a:pt x="4441" y="87"/>
                    <a:pt x="3839" y="87"/>
                  </a:cubicBezTo>
                  <a:cubicBezTo>
                    <a:pt x="3453" y="87"/>
                    <a:pt x="3064" y="101"/>
                    <a:pt x="2672" y="117"/>
                  </a:cubicBezTo>
                  <a:cubicBezTo>
                    <a:pt x="2363" y="117"/>
                    <a:pt x="1816" y="1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1449825" y="4871863"/>
              <a:ext cx="152325" cy="223725"/>
            </a:xfrm>
            <a:custGeom>
              <a:avLst/>
              <a:gdLst/>
              <a:ahLst/>
              <a:cxnLst/>
              <a:rect l="l" t="t" r="r" b="b"/>
              <a:pathLst>
                <a:path w="6093" h="8949" extrusionOk="0">
                  <a:moveTo>
                    <a:pt x="3274" y="1"/>
                  </a:moveTo>
                  <a:cubicBezTo>
                    <a:pt x="3158" y="1"/>
                    <a:pt x="3042" y="15"/>
                    <a:pt x="2929" y="48"/>
                  </a:cubicBezTo>
                  <a:cubicBezTo>
                    <a:pt x="2480" y="197"/>
                    <a:pt x="2031" y="625"/>
                    <a:pt x="1561" y="817"/>
                  </a:cubicBezTo>
                  <a:cubicBezTo>
                    <a:pt x="557" y="1223"/>
                    <a:pt x="1" y="2207"/>
                    <a:pt x="22" y="3233"/>
                  </a:cubicBezTo>
                  <a:cubicBezTo>
                    <a:pt x="65" y="4836"/>
                    <a:pt x="1048" y="5926"/>
                    <a:pt x="1775" y="7144"/>
                  </a:cubicBezTo>
                  <a:cubicBezTo>
                    <a:pt x="2010" y="7550"/>
                    <a:pt x="2352" y="8063"/>
                    <a:pt x="2438" y="8597"/>
                  </a:cubicBezTo>
                  <a:cubicBezTo>
                    <a:pt x="2478" y="8829"/>
                    <a:pt x="2511" y="8948"/>
                    <a:pt x="2662" y="8948"/>
                  </a:cubicBezTo>
                  <a:cubicBezTo>
                    <a:pt x="2748" y="8948"/>
                    <a:pt x="2872" y="8910"/>
                    <a:pt x="3057" y="8833"/>
                  </a:cubicBezTo>
                  <a:cubicBezTo>
                    <a:pt x="4447" y="8042"/>
                    <a:pt x="5088" y="5819"/>
                    <a:pt x="5515" y="4451"/>
                  </a:cubicBezTo>
                  <a:cubicBezTo>
                    <a:pt x="5793" y="3553"/>
                    <a:pt x="6093" y="2591"/>
                    <a:pt x="5857" y="1758"/>
                  </a:cubicBezTo>
                  <a:cubicBezTo>
                    <a:pt x="5665" y="1010"/>
                    <a:pt x="5002" y="689"/>
                    <a:pt x="4404" y="347"/>
                  </a:cubicBezTo>
                  <a:cubicBezTo>
                    <a:pt x="4104" y="180"/>
                    <a:pt x="3687" y="1"/>
                    <a:pt x="3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1532650" y="4938163"/>
              <a:ext cx="251175" cy="171475"/>
            </a:xfrm>
            <a:custGeom>
              <a:avLst/>
              <a:gdLst/>
              <a:ahLst/>
              <a:cxnLst/>
              <a:rect l="l" t="t" r="r" b="b"/>
              <a:pathLst>
                <a:path w="10047" h="6859" extrusionOk="0">
                  <a:moveTo>
                    <a:pt x="6750" y="1"/>
                  </a:moveTo>
                  <a:cubicBezTo>
                    <a:pt x="5437" y="1"/>
                    <a:pt x="3663" y="206"/>
                    <a:pt x="3100" y="1243"/>
                  </a:cubicBezTo>
                  <a:cubicBezTo>
                    <a:pt x="1732" y="3787"/>
                    <a:pt x="1" y="6437"/>
                    <a:pt x="535" y="6544"/>
                  </a:cubicBezTo>
                  <a:cubicBezTo>
                    <a:pt x="1308" y="6724"/>
                    <a:pt x="3049" y="6858"/>
                    <a:pt x="4194" y="6858"/>
                  </a:cubicBezTo>
                  <a:cubicBezTo>
                    <a:pt x="4410" y="6858"/>
                    <a:pt x="4604" y="6853"/>
                    <a:pt x="4767" y="6843"/>
                  </a:cubicBezTo>
                  <a:cubicBezTo>
                    <a:pt x="5815" y="6758"/>
                    <a:pt x="7696" y="6116"/>
                    <a:pt x="8529" y="5176"/>
                  </a:cubicBezTo>
                  <a:cubicBezTo>
                    <a:pt x="8978" y="4684"/>
                    <a:pt x="8978" y="4171"/>
                    <a:pt x="9277" y="3616"/>
                  </a:cubicBezTo>
                  <a:cubicBezTo>
                    <a:pt x="9555" y="3060"/>
                    <a:pt x="9812" y="2761"/>
                    <a:pt x="9876" y="2162"/>
                  </a:cubicBezTo>
                  <a:cubicBezTo>
                    <a:pt x="10047" y="880"/>
                    <a:pt x="9235" y="153"/>
                    <a:pt x="8080" y="68"/>
                  </a:cubicBezTo>
                  <a:cubicBezTo>
                    <a:pt x="7824" y="41"/>
                    <a:pt x="7332" y="1"/>
                    <a:pt x="6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1523575" y="5117788"/>
              <a:ext cx="31550" cy="42225"/>
            </a:xfrm>
            <a:custGeom>
              <a:avLst/>
              <a:gdLst/>
              <a:ahLst/>
              <a:cxnLst/>
              <a:rect l="l" t="t" r="r" b="b"/>
              <a:pathLst>
                <a:path w="1262" h="1689" extrusionOk="0">
                  <a:moveTo>
                    <a:pt x="1" y="0"/>
                  </a:moveTo>
                  <a:cubicBezTo>
                    <a:pt x="1" y="257"/>
                    <a:pt x="86" y="470"/>
                    <a:pt x="172" y="663"/>
                  </a:cubicBezTo>
                  <a:cubicBezTo>
                    <a:pt x="278" y="876"/>
                    <a:pt x="428" y="1026"/>
                    <a:pt x="578" y="1176"/>
                  </a:cubicBezTo>
                  <a:cubicBezTo>
                    <a:pt x="749" y="1368"/>
                    <a:pt x="920" y="1518"/>
                    <a:pt x="1112" y="1689"/>
                  </a:cubicBezTo>
                  <a:lnTo>
                    <a:pt x="1262" y="1689"/>
                  </a:lnTo>
                  <a:cubicBezTo>
                    <a:pt x="1069" y="1475"/>
                    <a:pt x="898" y="1261"/>
                    <a:pt x="727" y="1047"/>
                  </a:cubicBezTo>
                  <a:cubicBezTo>
                    <a:pt x="599" y="876"/>
                    <a:pt x="514" y="684"/>
                    <a:pt x="385" y="513"/>
                  </a:cubicBezTo>
                  <a:cubicBezTo>
                    <a:pt x="257" y="342"/>
                    <a:pt x="150" y="171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1527850" y="5114563"/>
              <a:ext cx="51325" cy="33700"/>
            </a:xfrm>
            <a:custGeom>
              <a:avLst/>
              <a:gdLst/>
              <a:ahLst/>
              <a:cxnLst/>
              <a:rect l="l" t="t" r="r" b="b"/>
              <a:pathLst>
                <a:path w="2053" h="1348" extrusionOk="0">
                  <a:moveTo>
                    <a:pt x="22" y="1"/>
                  </a:moveTo>
                  <a:lnTo>
                    <a:pt x="1" y="22"/>
                  </a:lnTo>
                  <a:cubicBezTo>
                    <a:pt x="43" y="257"/>
                    <a:pt x="172" y="428"/>
                    <a:pt x="321" y="578"/>
                  </a:cubicBezTo>
                  <a:cubicBezTo>
                    <a:pt x="492" y="728"/>
                    <a:pt x="685" y="792"/>
                    <a:pt x="877" y="877"/>
                  </a:cubicBezTo>
                  <a:cubicBezTo>
                    <a:pt x="1262" y="1048"/>
                    <a:pt x="1668" y="1155"/>
                    <a:pt x="2031" y="1347"/>
                  </a:cubicBezTo>
                  <a:lnTo>
                    <a:pt x="2052" y="1326"/>
                  </a:lnTo>
                  <a:cubicBezTo>
                    <a:pt x="1732" y="1070"/>
                    <a:pt x="1347" y="899"/>
                    <a:pt x="984" y="706"/>
                  </a:cubicBezTo>
                  <a:cubicBezTo>
                    <a:pt x="813" y="599"/>
                    <a:pt x="663" y="492"/>
                    <a:pt x="492" y="386"/>
                  </a:cubicBezTo>
                  <a:cubicBezTo>
                    <a:pt x="321" y="279"/>
                    <a:pt x="172" y="15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1526775" y="5113513"/>
              <a:ext cx="66825" cy="14800"/>
            </a:xfrm>
            <a:custGeom>
              <a:avLst/>
              <a:gdLst/>
              <a:ahLst/>
              <a:cxnLst/>
              <a:rect l="l" t="t" r="r" b="b"/>
              <a:pathLst>
                <a:path w="2673" h="592" extrusionOk="0">
                  <a:moveTo>
                    <a:pt x="22" y="0"/>
                  </a:moveTo>
                  <a:lnTo>
                    <a:pt x="1" y="22"/>
                  </a:lnTo>
                  <a:cubicBezTo>
                    <a:pt x="129" y="214"/>
                    <a:pt x="321" y="342"/>
                    <a:pt x="514" y="449"/>
                  </a:cubicBezTo>
                  <a:cubicBezTo>
                    <a:pt x="728" y="534"/>
                    <a:pt x="984" y="556"/>
                    <a:pt x="1219" y="577"/>
                  </a:cubicBezTo>
                  <a:cubicBezTo>
                    <a:pt x="1328" y="587"/>
                    <a:pt x="1439" y="591"/>
                    <a:pt x="1550" y="591"/>
                  </a:cubicBezTo>
                  <a:cubicBezTo>
                    <a:pt x="1918" y="591"/>
                    <a:pt x="2295" y="546"/>
                    <a:pt x="2673" y="513"/>
                  </a:cubicBezTo>
                  <a:lnTo>
                    <a:pt x="2673" y="492"/>
                  </a:lnTo>
                  <a:cubicBezTo>
                    <a:pt x="2202" y="470"/>
                    <a:pt x="1732" y="470"/>
                    <a:pt x="1283" y="385"/>
                  </a:cubicBezTo>
                  <a:cubicBezTo>
                    <a:pt x="1048" y="342"/>
                    <a:pt x="856" y="278"/>
                    <a:pt x="642" y="214"/>
                  </a:cubicBezTo>
                  <a:cubicBezTo>
                    <a:pt x="428" y="150"/>
                    <a:pt x="236" y="8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1528925" y="5072363"/>
              <a:ext cx="86050" cy="37425"/>
            </a:xfrm>
            <a:custGeom>
              <a:avLst/>
              <a:gdLst/>
              <a:ahLst/>
              <a:cxnLst/>
              <a:rect l="l" t="t" r="r" b="b"/>
              <a:pathLst>
                <a:path w="3442" h="1497" extrusionOk="0">
                  <a:moveTo>
                    <a:pt x="3442" y="0"/>
                  </a:moveTo>
                  <a:cubicBezTo>
                    <a:pt x="2864" y="43"/>
                    <a:pt x="2266" y="257"/>
                    <a:pt x="1689" y="535"/>
                  </a:cubicBezTo>
                  <a:cubicBezTo>
                    <a:pt x="1390" y="663"/>
                    <a:pt x="1112" y="791"/>
                    <a:pt x="834" y="962"/>
                  </a:cubicBezTo>
                  <a:cubicBezTo>
                    <a:pt x="556" y="1133"/>
                    <a:pt x="278" y="1304"/>
                    <a:pt x="0" y="1475"/>
                  </a:cubicBezTo>
                  <a:lnTo>
                    <a:pt x="0" y="1497"/>
                  </a:lnTo>
                  <a:cubicBezTo>
                    <a:pt x="300" y="1432"/>
                    <a:pt x="599" y="1304"/>
                    <a:pt x="898" y="1176"/>
                  </a:cubicBezTo>
                  <a:cubicBezTo>
                    <a:pt x="1176" y="1026"/>
                    <a:pt x="1454" y="855"/>
                    <a:pt x="1732" y="706"/>
                  </a:cubicBezTo>
                  <a:cubicBezTo>
                    <a:pt x="2287" y="406"/>
                    <a:pt x="2864" y="129"/>
                    <a:pt x="3442" y="22"/>
                  </a:cubicBezTo>
                  <a:lnTo>
                    <a:pt x="344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1525725" y="5045638"/>
              <a:ext cx="79100" cy="58275"/>
            </a:xfrm>
            <a:custGeom>
              <a:avLst/>
              <a:gdLst/>
              <a:ahLst/>
              <a:cxnLst/>
              <a:rect l="l" t="t" r="r" b="b"/>
              <a:pathLst>
                <a:path w="3164" h="2331" extrusionOk="0">
                  <a:moveTo>
                    <a:pt x="3163" y="1"/>
                  </a:moveTo>
                  <a:cubicBezTo>
                    <a:pt x="2864" y="22"/>
                    <a:pt x="2565" y="129"/>
                    <a:pt x="2266" y="300"/>
                  </a:cubicBezTo>
                  <a:cubicBezTo>
                    <a:pt x="1966" y="471"/>
                    <a:pt x="1710" y="706"/>
                    <a:pt x="1453" y="920"/>
                  </a:cubicBezTo>
                  <a:cubicBezTo>
                    <a:pt x="1197" y="1133"/>
                    <a:pt x="941" y="1369"/>
                    <a:pt x="705" y="1604"/>
                  </a:cubicBezTo>
                  <a:lnTo>
                    <a:pt x="363" y="1967"/>
                  </a:lnTo>
                  <a:cubicBezTo>
                    <a:pt x="299" y="2031"/>
                    <a:pt x="235" y="2095"/>
                    <a:pt x="171" y="2159"/>
                  </a:cubicBezTo>
                  <a:cubicBezTo>
                    <a:pt x="128" y="2202"/>
                    <a:pt x="64" y="2288"/>
                    <a:pt x="0" y="2309"/>
                  </a:cubicBezTo>
                  <a:lnTo>
                    <a:pt x="0" y="2330"/>
                  </a:lnTo>
                  <a:cubicBezTo>
                    <a:pt x="86" y="2330"/>
                    <a:pt x="150" y="2266"/>
                    <a:pt x="235" y="2224"/>
                  </a:cubicBezTo>
                  <a:cubicBezTo>
                    <a:pt x="299" y="2181"/>
                    <a:pt x="363" y="2138"/>
                    <a:pt x="449" y="2095"/>
                  </a:cubicBezTo>
                  <a:cubicBezTo>
                    <a:pt x="577" y="1988"/>
                    <a:pt x="705" y="1882"/>
                    <a:pt x="834" y="1753"/>
                  </a:cubicBezTo>
                  <a:cubicBezTo>
                    <a:pt x="1090" y="1540"/>
                    <a:pt x="1325" y="1283"/>
                    <a:pt x="1560" y="1048"/>
                  </a:cubicBezTo>
                  <a:cubicBezTo>
                    <a:pt x="1795" y="813"/>
                    <a:pt x="2052" y="578"/>
                    <a:pt x="2308" y="407"/>
                  </a:cubicBezTo>
                  <a:cubicBezTo>
                    <a:pt x="2565" y="214"/>
                    <a:pt x="2864" y="65"/>
                    <a:pt x="3163" y="22"/>
                  </a:cubicBezTo>
                  <a:lnTo>
                    <a:pt x="3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1523575" y="5032813"/>
              <a:ext cx="57725" cy="71625"/>
            </a:xfrm>
            <a:custGeom>
              <a:avLst/>
              <a:gdLst/>
              <a:ahLst/>
              <a:cxnLst/>
              <a:rect l="l" t="t" r="r" b="b"/>
              <a:pathLst>
                <a:path w="2309" h="2865" extrusionOk="0">
                  <a:moveTo>
                    <a:pt x="2309" y="1"/>
                  </a:moveTo>
                  <a:cubicBezTo>
                    <a:pt x="2031" y="43"/>
                    <a:pt x="1753" y="236"/>
                    <a:pt x="1497" y="450"/>
                  </a:cubicBezTo>
                  <a:cubicBezTo>
                    <a:pt x="1262" y="663"/>
                    <a:pt x="1069" y="920"/>
                    <a:pt x="877" y="1176"/>
                  </a:cubicBezTo>
                  <a:cubicBezTo>
                    <a:pt x="685" y="1454"/>
                    <a:pt x="492" y="1711"/>
                    <a:pt x="364" y="1988"/>
                  </a:cubicBezTo>
                  <a:cubicBezTo>
                    <a:pt x="214" y="2266"/>
                    <a:pt x="107" y="2566"/>
                    <a:pt x="1" y="2843"/>
                  </a:cubicBezTo>
                  <a:lnTo>
                    <a:pt x="22" y="2865"/>
                  </a:lnTo>
                  <a:cubicBezTo>
                    <a:pt x="236" y="2608"/>
                    <a:pt x="385" y="2330"/>
                    <a:pt x="556" y="2074"/>
                  </a:cubicBezTo>
                  <a:cubicBezTo>
                    <a:pt x="706" y="1796"/>
                    <a:pt x="856" y="1518"/>
                    <a:pt x="1027" y="1262"/>
                  </a:cubicBezTo>
                  <a:cubicBezTo>
                    <a:pt x="1176" y="1005"/>
                    <a:pt x="1368" y="749"/>
                    <a:pt x="1582" y="535"/>
                  </a:cubicBezTo>
                  <a:cubicBezTo>
                    <a:pt x="1775" y="300"/>
                    <a:pt x="2031" y="108"/>
                    <a:pt x="2309" y="2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1508075" y="5110838"/>
              <a:ext cx="10175" cy="49175"/>
            </a:xfrm>
            <a:custGeom>
              <a:avLst/>
              <a:gdLst/>
              <a:ahLst/>
              <a:cxnLst/>
              <a:rect l="l" t="t" r="r" b="b"/>
              <a:pathLst>
                <a:path w="407" h="1967" extrusionOk="0">
                  <a:moveTo>
                    <a:pt x="385" y="0"/>
                  </a:moveTo>
                  <a:cubicBezTo>
                    <a:pt x="214" y="214"/>
                    <a:pt x="129" y="470"/>
                    <a:pt x="65" y="727"/>
                  </a:cubicBezTo>
                  <a:cubicBezTo>
                    <a:pt x="1" y="962"/>
                    <a:pt x="1" y="1197"/>
                    <a:pt x="1" y="1432"/>
                  </a:cubicBezTo>
                  <a:cubicBezTo>
                    <a:pt x="22" y="1625"/>
                    <a:pt x="43" y="1796"/>
                    <a:pt x="65" y="1967"/>
                  </a:cubicBezTo>
                  <a:lnTo>
                    <a:pt x="193" y="1967"/>
                  </a:lnTo>
                  <a:cubicBezTo>
                    <a:pt x="193" y="1774"/>
                    <a:pt x="172" y="1582"/>
                    <a:pt x="193" y="1390"/>
                  </a:cubicBezTo>
                  <a:cubicBezTo>
                    <a:pt x="214" y="1176"/>
                    <a:pt x="257" y="941"/>
                    <a:pt x="279" y="706"/>
                  </a:cubicBezTo>
                  <a:cubicBezTo>
                    <a:pt x="321" y="470"/>
                    <a:pt x="343" y="257"/>
                    <a:pt x="4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1514500" y="5103888"/>
              <a:ext cx="9625" cy="56125"/>
            </a:xfrm>
            <a:custGeom>
              <a:avLst/>
              <a:gdLst/>
              <a:ahLst/>
              <a:cxnLst/>
              <a:rect l="l" t="t" r="r" b="b"/>
              <a:pathLst>
                <a:path w="385" h="2245" extrusionOk="0">
                  <a:moveTo>
                    <a:pt x="364" y="0"/>
                  </a:moveTo>
                  <a:cubicBezTo>
                    <a:pt x="214" y="193"/>
                    <a:pt x="128" y="407"/>
                    <a:pt x="64" y="620"/>
                  </a:cubicBezTo>
                  <a:cubicBezTo>
                    <a:pt x="0" y="834"/>
                    <a:pt x="22" y="1048"/>
                    <a:pt x="22" y="1261"/>
                  </a:cubicBezTo>
                  <a:cubicBezTo>
                    <a:pt x="43" y="1603"/>
                    <a:pt x="128" y="1967"/>
                    <a:pt x="299" y="2245"/>
                  </a:cubicBezTo>
                  <a:lnTo>
                    <a:pt x="342" y="2245"/>
                  </a:lnTo>
                  <a:cubicBezTo>
                    <a:pt x="299" y="2095"/>
                    <a:pt x="257" y="1945"/>
                    <a:pt x="235" y="1796"/>
                  </a:cubicBezTo>
                  <a:cubicBezTo>
                    <a:pt x="214" y="1603"/>
                    <a:pt x="193" y="1411"/>
                    <a:pt x="214" y="1197"/>
                  </a:cubicBezTo>
                  <a:cubicBezTo>
                    <a:pt x="214" y="1005"/>
                    <a:pt x="278" y="813"/>
                    <a:pt x="278" y="620"/>
                  </a:cubicBezTo>
                  <a:cubicBezTo>
                    <a:pt x="321" y="428"/>
                    <a:pt x="342" y="236"/>
                    <a:pt x="385" y="22"/>
                  </a:cubicBezTo>
                  <a:lnTo>
                    <a:pt x="3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1516100" y="5050438"/>
              <a:ext cx="17650" cy="52950"/>
            </a:xfrm>
            <a:custGeom>
              <a:avLst/>
              <a:gdLst/>
              <a:ahLst/>
              <a:cxnLst/>
              <a:rect l="l" t="t" r="r" b="b"/>
              <a:pathLst>
                <a:path w="706" h="2118" extrusionOk="0">
                  <a:moveTo>
                    <a:pt x="684" y="1"/>
                  </a:moveTo>
                  <a:cubicBezTo>
                    <a:pt x="535" y="129"/>
                    <a:pt x="406" y="300"/>
                    <a:pt x="321" y="493"/>
                  </a:cubicBezTo>
                  <a:cubicBezTo>
                    <a:pt x="235" y="664"/>
                    <a:pt x="171" y="856"/>
                    <a:pt x="107" y="1048"/>
                  </a:cubicBezTo>
                  <a:cubicBezTo>
                    <a:pt x="64" y="1219"/>
                    <a:pt x="0" y="1412"/>
                    <a:pt x="0" y="1604"/>
                  </a:cubicBezTo>
                  <a:cubicBezTo>
                    <a:pt x="0" y="1775"/>
                    <a:pt x="22" y="1967"/>
                    <a:pt x="86" y="2117"/>
                  </a:cubicBezTo>
                  <a:lnTo>
                    <a:pt x="107" y="2096"/>
                  </a:lnTo>
                  <a:cubicBezTo>
                    <a:pt x="171" y="1925"/>
                    <a:pt x="193" y="1732"/>
                    <a:pt x="235" y="1561"/>
                  </a:cubicBezTo>
                  <a:cubicBezTo>
                    <a:pt x="257" y="1390"/>
                    <a:pt x="257" y="1219"/>
                    <a:pt x="278" y="1027"/>
                  </a:cubicBezTo>
                  <a:cubicBezTo>
                    <a:pt x="321" y="856"/>
                    <a:pt x="364" y="685"/>
                    <a:pt x="428" y="514"/>
                  </a:cubicBezTo>
                  <a:cubicBezTo>
                    <a:pt x="471" y="343"/>
                    <a:pt x="556" y="151"/>
                    <a:pt x="706" y="22"/>
                  </a:cubicBezTo>
                  <a:lnTo>
                    <a:pt x="68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1501800" y="5083763"/>
              <a:ext cx="51075" cy="46825"/>
            </a:xfrm>
            <a:custGeom>
              <a:avLst/>
              <a:gdLst/>
              <a:ahLst/>
              <a:cxnLst/>
              <a:rect l="l" t="t" r="r" b="b"/>
              <a:pathLst>
                <a:path w="2043" h="1873" extrusionOk="0">
                  <a:moveTo>
                    <a:pt x="1255" y="1"/>
                  </a:moveTo>
                  <a:cubicBezTo>
                    <a:pt x="1200" y="1"/>
                    <a:pt x="1143" y="5"/>
                    <a:pt x="1085" y="15"/>
                  </a:cubicBezTo>
                  <a:cubicBezTo>
                    <a:pt x="551" y="121"/>
                    <a:pt x="81" y="613"/>
                    <a:pt x="38" y="1126"/>
                  </a:cubicBezTo>
                  <a:cubicBezTo>
                    <a:pt x="1" y="1557"/>
                    <a:pt x="324" y="1872"/>
                    <a:pt x="764" y="1872"/>
                  </a:cubicBezTo>
                  <a:cubicBezTo>
                    <a:pt x="826" y="1872"/>
                    <a:pt x="891" y="1866"/>
                    <a:pt x="957" y="1853"/>
                  </a:cubicBezTo>
                  <a:cubicBezTo>
                    <a:pt x="1513" y="1767"/>
                    <a:pt x="1983" y="1276"/>
                    <a:pt x="2004" y="763"/>
                  </a:cubicBezTo>
                  <a:cubicBezTo>
                    <a:pt x="2042" y="305"/>
                    <a:pt x="1707" y="1"/>
                    <a:pt x="12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1517175" y="5115638"/>
              <a:ext cx="17650" cy="44375"/>
            </a:xfrm>
            <a:custGeom>
              <a:avLst/>
              <a:gdLst/>
              <a:ahLst/>
              <a:cxnLst/>
              <a:rect l="l" t="t" r="r" b="b"/>
              <a:pathLst>
                <a:path w="706" h="1775" extrusionOk="0">
                  <a:moveTo>
                    <a:pt x="43" y="1"/>
                  </a:moveTo>
                  <a:cubicBezTo>
                    <a:pt x="0" y="129"/>
                    <a:pt x="21" y="236"/>
                    <a:pt x="21" y="343"/>
                  </a:cubicBezTo>
                  <a:lnTo>
                    <a:pt x="86" y="642"/>
                  </a:lnTo>
                  <a:cubicBezTo>
                    <a:pt x="107" y="856"/>
                    <a:pt x="214" y="1048"/>
                    <a:pt x="299" y="1219"/>
                  </a:cubicBezTo>
                  <a:cubicBezTo>
                    <a:pt x="385" y="1411"/>
                    <a:pt x="470" y="1582"/>
                    <a:pt x="577" y="1753"/>
                  </a:cubicBezTo>
                  <a:cubicBezTo>
                    <a:pt x="577" y="1753"/>
                    <a:pt x="577" y="1753"/>
                    <a:pt x="577" y="1775"/>
                  </a:cubicBezTo>
                  <a:lnTo>
                    <a:pt x="705" y="1775"/>
                  </a:lnTo>
                  <a:cubicBezTo>
                    <a:pt x="620" y="1561"/>
                    <a:pt x="534" y="1347"/>
                    <a:pt x="470" y="1112"/>
                  </a:cubicBezTo>
                  <a:cubicBezTo>
                    <a:pt x="406" y="941"/>
                    <a:pt x="363" y="727"/>
                    <a:pt x="299" y="535"/>
                  </a:cubicBezTo>
                  <a:cubicBezTo>
                    <a:pt x="278" y="449"/>
                    <a:pt x="235" y="343"/>
                    <a:pt x="192" y="257"/>
                  </a:cubicBezTo>
                  <a:cubicBezTo>
                    <a:pt x="150" y="172"/>
                    <a:pt x="86" y="86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1485100" y="5098013"/>
              <a:ext cx="38500" cy="48100"/>
            </a:xfrm>
            <a:custGeom>
              <a:avLst/>
              <a:gdLst/>
              <a:ahLst/>
              <a:cxnLst/>
              <a:rect l="l" t="t" r="r" b="b"/>
              <a:pathLst>
                <a:path w="1540" h="1924" extrusionOk="0">
                  <a:moveTo>
                    <a:pt x="1540" y="0"/>
                  </a:moveTo>
                  <a:cubicBezTo>
                    <a:pt x="1347" y="86"/>
                    <a:pt x="1155" y="193"/>
                    <a:pt x="984" y="321"/>
                  </a:cubicBezTo>
                  <a:cubicBezTo>
                    <a:pt x="813" y="449"/>
                    <a:pt x="663" y="642"/>
                    <a:pt x="535" y="812"/>
                  </a:cubicBezTo>
                  <a:cubicBezTo>
                    <a:pt x="407" y="983"/>
                    <a:pt x="278" y="1154"/>
                    <a:pt x="172" y="1347"/>
                  </a:cubicBezTo>
                  <a:cubicBezTo>
                    <a:pt x="86" y="1539"/>
                    <a:pt x="22" y="1732"/>
                    <a:pt x="1" y="1924"/>
                  </a:cubicBezTo>
                  <a:lnTo>
                    <a:pt x="22" y="1924"/>
                  </a:lnTo>
                  <a:cubicBezTo>
                    <a:pt x="129" y="1539"/>
                    <a:pt x="385" y="1197"/>
                    <a:pt x="663" y="898"/>
                  </a:cubicBezTo>
                  <a:cubicBezTo>
                    <a:pt x="791" y="770"/>
                    <a:pt x="962" y="642"/>
                    <a:pt x="1112" y="492"/>
                  </a:cubicBezTo>
                  <a:cubicBezTo>
                    <a:pt x="1262" y="342"/>
                    <a:pt x="1411" y="193"/>
                    <a:pt x="1540" y="22"/>
                  </a:cubicBezTo>
                  <a:lnTo>
                    <a:pt x="154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1486700" y="5090538"/>
              <a:ext cx="28875" cy="14100"/>
            </a:xfrm>
            <a:custGeom>
              <a:avLst/>
              <a:gdLst/>
              <a:ahLst/>
              <a:cxnLst/>
              <a:rect l="l" t="t" r="r" b="b"/>
              <a:pathLst>
                <a:path w="1155" h="564" extrusionOk="0">
                  <a:moveTo>
                    <a:pt x="22" y="0"/>
                  </a:moveTo>
                  <a:lnTo>
                    <a:pt x="1" y="21"/>
                  </a:lnTo>
                  <a:cubicBezTo>
                    <a:pt x="86" y="214"/>
                    <a:pt x="257" y="342"/>
                    <a:pt x="471" y="449"/>
                  </a:cubicBezTo>
                  <a:cubicBezTo>
                    <a:pt x="556" y="492"/>
                    <a:pt x="642" y="556"/>
                    <a:pt x="770" y="556"/>
                  </a:cubicBezTo>
                  <a:cubicBezTo>
                    <a:pt x="795" y="561"/>
                    <a:pt x="823" y="563"/>
                    <a:pt x="852" y="563"/>
                  </a:cubicBezTo>
                  <a:cubicBezTo>
                    <a:pt x="947" y="563"/>
                    <a:pt x="1057" y="536"/>
                    <a:pt x="1155" y="470"/>
                  </a:cubicBezTo>
                  <a:lnTo>
                    <a:pt x="1155" y="449"/>
                  </a:lnTo>
                  <a:cubicBezTo>
                    <a:pt x="1027" y="406"/>
                    <a:pt x="963" y="363"/>
                    <a:pt x="856" y="321"/>
                  </a:cubicBezTo>
                  <a:cubicBezTo>
                    <a:pt x="770" y="278"/>
                    <a:pt x="663" y="278"/>
                    <a:pt x="556" y="257"/>
                  </a:cubicBezTo>
                  <a:cubicBezTo>
                    <a:pt x="450" y="235"/>
                    <a:pt x="364" y="214"/>
                    <a:pt x="257" y="171"/>
                  </a:cubicBezTo>
                  <a:cubicBezTo>
                    <a:pt x="172" y="128"/>
                    <a:pt x="86" y="8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1507000" y="5071288"/>
              <a:ext cx="13400" cy="34225"/>
            </a:xfrm>
            <a:custGeom>
              <a:avLst/>
              <a:gdLst/>
              <a:ahLst/>
              <a:cxnLst/>
              <a:rect l="l" t="t" r="r" b="b"/>
              <a:pathLst>
                <a:path w="536" h="1369" extrusionOk="0">
                  <a:moveTo>
                    <a:pt x="22" y="1"/>
                  </a:moveTo>
                  <a:cubicBezTo>
                    <a:pt x="1" y="150"/>
                    <a:pt x="22" y="278"/>
                    <a:pt x="44" y="407"/>
                  </a:cubicBezTo>
                  <a:cubicBezTo>
                    <a:pt x="65" y="535"/>
                    <a:pt x="86" y="642"/>
                    <a:pt x="129" y="770"/>
                  </a:cubicBezTo>
                  <a:cubicBezTo>
                    <a:pt x="172" y="898"/>
                    <a:pt x="193" y="1027"/>
                    <a:pt x="257" y="1112"/>
                  </a:cubicBezTo>
                  <a:cubicBezTo>
                    <a:pt x="322" y="1219"/>
                    <a:pt x="386" y="1326"/>
                    <a:pt x="535" y="1369"/>
                  </a:cubicBezTo>
                  <a:lnTo>
                    <a:pt x="535" y="1347"/>
                  </a:lnTo>
                  <a:cubicBezTo>
                    <a:pt x="535" y="1219"/>
                    <a:pt x="493" y="1091"/>
                    <a:pt x="471" y="984"/>
                  </a:cubicBezTo>
                  <a:cubicBezTo>
                    <a:pt x="428" y="856"/>
                    <a:pt x="364" y="770"/>
                    <a:pt x="300" y="663"/>
                  </a:cubicBezTo>
                  <a:cubicBezTo>
                    <a:pt x="257" y="556"/>
                    <a:pt x="193" y="449"/>
                    <a:pt x="151" y="343"/>
                  </a:cubicBezTo>
                  <a:cubicBezTo>
                    <a:pt x="108" y="236"/>
                    <a:pt x="44" y="129"/>
                    <a:pt x="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1539075" y="5070213"/>
              <a:ext cx="55600" cy="33175"/>
            </a:xfrm>
            <a:custGeom>
              <a:avLst/>
              <a:gdLst/>
              <a:ahLst/>
              <a:cxnLst/>
              <a:rect l="l" t="t" r="r" b="b"/>
              <a:pathLst>
                <a:path w="2224" h="1327" extrusionOk="0">
                  <a:moveTo>
                    <a:pt x="2223" y="1"/>
                  </a:moveTo>
                  <a:cubicBezTo>
                    <a:pt x="2031" y="44"/>
                    <a:pt x="1839" y="129"/>
                    <a:pt x="1668" y="215"/>
                  </a:cubicBezTo>
                  <a:cubicBezTo>
                    <a:pt x="1475" y="321"/>
                    <a:pt x="1283" y="386"/>
                    <a:pt x="1090" y="492"/>
                  </a:cubicBezTo>
                  <a:cubicBezTo>
                    <a:pt x="706" y="663"/>
                    <a:pt x="364" y="920"/>
                    <a:pt x="0" y="1134"/>
                  </a:cubicBezTo>
                  <a:lnTo>
                    <a:pt x="86" y="1326"/>
                  </a:lnTo>
                  <a:cubicBezTo>
                    <a:pt x="449" y="1070"/>
                    <a:pt x="770" y="792"/>
                    <a:pt x="1133" y="578"/>
                  </a:cubicBezTo>
                  <a:cubicBezTo>
                    <a:pt x="1304" y="492"/>
                    <a:pt x="1497" y="386"/>
                    <a:pt x="1668" y="279"/>
                  </a:cubicBezTo>
                  <a:cubicBezTo>
                    <a:pt x="1860" y="172"/>
                    <a:pt x="2031" y="65"/>
                    <a:pt x="2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1520900" y="5036013"/>
              <a:ext cx="42250" cy="57200"/>
            </a:xfrm>
            <a:custGeom>
              <a:avLst/>
              <a:gdLst/>
              <a:ahLst/>
              <a:cxnLst/>
              <a:rect l="l" t="t" r="r" b="b"/>
              <a:pathLst>
                <a:path w="1690" h="2288" extrusionOk="0">
                  <a:moveTo>
                    <a:pt x="1689" y="1"/>
                  </a:moveTo>
                  <a:lnTo>
                    <a:pt x="1689" y="1"/>
                  </a:lnTo>
                  <a:cubicBezTo>
                    <a:pt x="1475" y="86"/>
                    <a:pt x="1283" y="257"/>
                    <a:pt x="1134" y="450"/>
                  </a:cubicBezTo>
                  <a:cubicBezTo>
                    <a:pt x="984" y="642"/>
                    <a:pt x="856" y="834"/>
                    <a:pt x="727" y="1027"/>
                  </a:cubicBezTo>
                  <a:lnTo>
                    <a:pt x="321" y="1604"/>
                  </a:lnTo>
                  <a:cubicBezTo>
                    <a:pt x="257" y="1689"/>
                    <a:pt x="172" y="1818"/>
                    <a:pt x="129" y="1925"/>
                  </a:cubicBezTo>
                  <a:cubicBezTo>
                    <a:pt x="65" y="2053"/>
                    <a:pt x="43" y="2138"/>
                    <a:pt x="1" y="2245"/>
                  </a:cubicBezTo>
                  <a:lnTo>
                    <a:pt x="193" y="2288"/>
                  </a:lnTo>
                  <a:cubicBezTo>
                    <a:pt x="236" y="2181"/>
                    <a:pt x="279" y="2053"/>
                    <a:pt x="321" y="1967"/>
                  </a:cubicBezTo>
                  <a:cubicBezTo>
                    <a:pt x="343" y="1860"/>
                    <a:pt x="385" y="1775"/>
                    <a:pt x="450" y="1668"/>
                  </a:cubicBezTo>
                  <a:lnTo>
                    <a:pt x="813" y="1070"/>
                  </a:lnTo>
                  <a:cubicBezTo>
                    <a:pt x="941" y="877"/>
                    <a:pt x="1048" y="663"/>
                    <a:pt x="1176" y="471"/>
                  </a:cubicBezTo>
                  <a:cubicBezTo>
                    <a:pt x="1304" y="300"/>
                    <a:pt x="1475" y="108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1528925" y="5086863"/>
              <a:ext cx="69475" cy="25600"/>
            </a:xfrm>
            <a:custGeom>
              <a:avLst/>
              <a:gdLst/>
              <a:ahLst/>
              <a:cxnLst/>
              <a:rect l="l" t="t" r="r" b="b"/>
              <a:pathLst>
                <a:path w="2779" h="1024" extrusionOk="0">
                  <a:moveTo>
                    <a:pt x="2689" y="1"/>
                  </a:moveTo>
                  <a:cubicBezTo>
                    <a:pt x="2616" y="1"/>
                    <a:pt x="2532" y="25"/>
                    <a:pt x="2458" y="40"/>
                  </a:cubicBezTo>
                  <a:cubicBezTo>
                    <a:pt x="2330" y="62"/>
                    <a:pt x="2223" y="83"/>
                    <a:pt x="2095" y="126"/>
                  </a:cubicBezTo>
                  <a:cubicBezTo>
                    <a:pt x="1860" y="190"/>
                    <a:pt x="1646" y="254"/>
                    <a:pt x="1411" y="297"/>
                  </a:cubicBezTo>
                  <a:cubicBezTo>
                    <a:pt x="1176" y="339"/>
                    <a:pt x="941" y="404"/>
                    <a:pt x="706" y="489"/>
                  </a:cubicBezTo>
                  <a:cubicBezTo>
                    <a:pt x="471" y="575"/>
                    <a:pt x="214" y="703"/>
                    <a:pt x="0" y="852"/>
                  </a:cubicBezTo>
                  <a:lnTo>
                    <a:pt x="86" y="1023"/>
                  </a:lnTo>
                  <a:cubicBezTo>
                    <a:pt x="300" y="874"/>
                    <a:pt x="492" y="767"/>
                    <a:pt x="727" y="660"/>
                  </a:cubicBezTo>
                  <a:cubicBezTo>
                    <a:pt x="941" y="553"/>
                    <a:pt x="1176" y="489"/>
                    <a:pt x="1411" y="404"/>
                  </a:cubicBezTo>
                  <a:cubicBezTo>
                    <a:pt x="1646" y="339"/>
                    <a:pt x="1881" y="254"/>
                    <a:pt x="2095" y="190"/>
                  </a:cubicBezTo>
                  <a:cubicBezTo>
                    <a:pt x="2223" y="147"/>
                    <a:pt x="2330" y="104"/>
                    <a:pt x="2458" y="62"/>
                  </a:cubicBezTo>
                  <a:cubicBezTo>
                    <a:pt x="2539" y="45"/>
                    <a:pt x="2633" y="4"/>
                    <a:pt x="2711" y="4"/>
                  </a:cubicBezTo>
                  <a:cubicBezTo>
                    <a:pt x="2735" y="4"/>
                    <a:pt x="2758" y="9"/>
                    <a:pt x="2779" y="19"/>
                  </a:cubicBezTo>
                  <a:cubicBezTo>
                    <a:pt x="2752" y="6"/>
                    <a:pt x="2722" y="1"/>
                    <a:pt x="2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1536925" y="5111363"/>
              <a:ext cx="54000" cy="7500"/>
            </a:xfrm>
            <a:custGeom>
              <a:avLst/>
              <a:gdLst/>
              <a:ahLst/>
              <a:cxnLst/>
              <a:rect l="l" t="t" r="r" b="b"/>
              <a:pathLst>
                <a:path w="2160" h="300" extrusionOk="0">
                  <a:moveTo>
                    <a:pt x="2160" y="172"/>
                  </a:moveTo>
                  <a:cubicBezTo>
                    <a:pt x="2138" y="214"/>
                    <a:pt x="2074" y="214"/>
                    <a:pt x="2031" y="236"/>
                  </a:cubicBezTo>
                  <a:cubicBezTo>
                    <a:pt x="2074" y="236"/>
                    <a:pt x="2138" y="236"/>
                    <a:pt x="2160" y="172"/>
                  </a:cubicBezTo>
                  <a:close/>
                  <a:moveTo>
                    <a:pt x="108" y="1"/>
                  </a:moveTo>
                  <a:lnTo>
                    <a:pt x="1" y="214"/>
                  </a:lnTo>
                  <a:cubicBezTo>
                    <a:pt x="193" y="257"/>
                    <a:pt x="364" y="257"/>
                    <a:pt x="535" y="278"/>
                  </a:cubicBezTo>
                  <a:cubicBezTo>
                    <a:pt x="728" y="278"/>
                    <a:pt x="899" y="300"/>
                    <a:pt x="1070" y="300"/>
                  </a:cubicBezTo>
                  <a:cubicBezTo>
                    <a:pt x="1262" y="300"/>
                    <a:pt x="1433" y="300"/>
                    <a:pt x="1625" y="278"/>
                  </a:cubicBezTo>
                  <a:cubicBezTo>
                    <a:pt x="1711" y="278"/>
                    <a:pt x="1796" y="278"/>
                    <a:pt x="1882" y="257"/>
                  </a:cubicBezTo>
                  <a:cubicBezTo>
                    <a:pt x="1946" y="257"/>
                    <a:pt x="1989" y="257"/>
                    <a:pt x="2031" y="236"/>
                  </a:cubicBezTo>
                  <a:lnTo>
                    <a:pt x="1625" y="236"/>
                  </a:lnTo>
                  <a:cubicBezTo>
                    <a:pt x="1454" y="214"/>
                    <a:pt x="1283" y="193"/>
                    <a:pt x="1112" y="172"/>
                  </a:cubicBezTo>
                  <a:cubicBezTo>
                    <a:pt x="941" y="150"/>
                    <a:pt x="770" y="129"/>
                    <a:pt x="599" y="108"/>
                  </a:cubicBezTo>
                  <a:cubicBezTo>
                    <a:pt x="428" y="65"/>
                    <a:pt x="257" y="43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1543875" y="5097863"/>
              <a:ext cx="84450" cy="14600"/>
            </a:xfrm>
            <a:custGeom>
              <a:avLst/>
              <a:gdLst/>
              <a:ahLst/>
              <a:cxnLst/>
              <a:rect l="l" t="t" r="r" b="b"/>
              <a:pathLst>
                <a:path w="3378" h="584" extrusionOk="0">
                  <a:moveTo>
                    <a:pt x="3183" y="1"/>
                  </a:moveTo>
                  <a:cubicBezTo>
                    <a:pt x="3111" y="1"/>
                    <a:pt x="3036" y="6"/>
                    <a:pt x="2972" y="6"/>
                  </a:cubicBezTo>
                  <a:lnTo>
                    <a:pt x="2566" y="6"/>
                  </a:lnTo>
                  <a:cubicBezTo>
                    <a:pt x="2288" y="28"/>
                    <a:pt x="2010" y="28"/>
                    <a:pt x="1711" y="49"/>
                  </a:cubicBezTo>
                  <a:cubicBezTo>
                    <a:pt x="1433" y="70"/>
                    <a:pt x="1155" y="92"/>
                    <a:pt x="877" y="156"/>
                  </a:cubicBezTo>
                  <a:cubicBezTo>
                    <a:pt x="727" y="177"/>
                    <a:pt x="578" y="220"/>
                    <a:pt x="428" y="263"/>
                  </a:cubicBezTo>
                  <a:cubicBezTo>
                    <a:pt x="300" y="306"/>
                    <a:pt x="172" y="327"/>
                    <a:pt x="22" y="348"/>
                  </a:cubicBezTo>
                  <a:lnTo>
                    <a:pt x="1" y="583"/>
                  </a:lnTo>
                  <a:cubicBezTo>
                    <a:pt x="150" y="541"/>
                    <a:pt x="300" y="519"/>
                    <a:pt x="450" y="455"/>
                  </a:cubicBezTo>
                  <a:cubicBezTo>
                    <a:pt x="599" y="412"/>
                    <a:pt x="727" y="348"/>
                    <a:pt x="856" y="327"/>
                  </a:cubicBezTo>
                  <a:cubicBezTo>
                    <a:pt x="1134" y="241"/>
                    <a:pt x="1411" y="220"/>
                    <a:pt x="1711" y="177"/>
                  </a:cubicBezTo>
                  <a:cubicBezTo>
                    <a:pt x="1989" y="135"/>
                    <a:pt x="2266" y="92"/>
                    <a:pt x="2544" y="70"/>
                  </a:cubicBezTo>
                  <a:lnTo>
                    <a:pt x="2972" y="28"/>
                  </a:lnTo>
                  <a:cubicBezTo>
                    <a:pt x="3057" y="28"/>
                    <a:pt x="3152" y="9"/>
                    <a:pt x="3244" y="9"/>
                  </a:cubicBezTo>
                  <a:cubicBezTo>
                    <a:pt x="3290" y="9"/>
                    <a:pt x="3335" y="13"/>
                    <a:pt x="3378" y="28"/>
                  </a:cubicBezTo>
                  <a:cubicBezTo>
                    <a:pt x="3324" y="6"/>
                    <a:pt x="3255" y="1"/>
                    <a:pt x="31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1528375" y="5118313"/>
              <a:ext cx="41175" cy="41700"/>
            </a:xfrm>
            <a:custGeom>
              <a:avLst/>
              <a:gdLst/>
              <a:ahLst/>
              <a:cxnLst/>
              <a:rect l="l" t="t" r="r" b="b"/>
              <a:pathLst>
                <a:path w="1647" h="1668" extrusionOk="0">
                  <a:moveTo>
                    <a:pt x="215" y="0"/>
                  </a:moveTo>
                  <a:lnTo>
                    <a:pt x="1" y="86"/>
                  </a:lnTo>
                  <a:cubicBezTo>
                    <a:pt x="1" y="129"/>
                    <a:pt x="22" y="214"/>
                    <a:pt x="44" y="257"/>
                  </a:cubicBezTo>
                  <a:cubicBezTo>
                    <a:pt x="86" y="321"/>
                    <a:pt x="108" y="364"/>
                    <a:pt x="151" y="407"/>
                  </a:cubicBezTo>
                  <a:cubicBezTo>
                    <a:pt x="215" y="492"/>
                    <a:pt x="279" y="578"/>
                    <a:pt x="364" y="663"/>
                  </a:cubicBezTo>
                  <a:cubicBezTo>
                    <a:pt x="514" y="813"/>
                    <a:pt x="664" y="962"/>
                    <a:pt x="835" y="1091"/>
                  </a:cubicBezTo>
                  <a:cubicBezTo>
                    <a:pt x="1070" y="1304"/>
                    <a:pt x="1326" y="1475"/>
                    <a:pt x="1583" y="1668"/>
                  </a:cubicBezTo>
                  <a:lnTo>
                    <a:pt x="1647" y="1668"/>
                  </a:lnTo>
                  <a:cubicBezTo>
                    <a:pt x="1390" y="1454"/>
                    <a:pt x="1155" y="1240"/>
                    <a:pt x="920" y="1005"/>
                  </a:cubicBezTo>
                  <a:cubicBezTo>
                    <a:pt x="770" y="855"/>
                    <a:pt x="621" y="684"/>
                    <a:pt x="493" y="535"/>
                  </a:cubicBezTo>
                  <a:cubicBezTo>
                    <a:pt x="386" y="364"/>
                    <a:pt x="236" y="171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1492575" y="5111913"/>
              <a:ext cx="25675" cy="48100"/>
            </a:xfrm>
            <a:custGeom>
              <a:avLst/>
              <a:gdLst/>
              <a:ahLst/>
              <a:cxnLst/>
              <a:rect l="l" t="t" r="r" b="b"/>
              <a:pathLst>
                <a:path w="1027" h="1924" extrusionOk="0">
                  <a:moveTo>
                    <a:pt x="1005" y="0"/>
                  </a:moveTo>
                  <a:cubicBezTo>
                    <a:pt x="856" y="128"/>
                    <a:pt x="728" y="278"/>
                    <a:pt x="621" y="427"/>
                  </a:cubicBezTo>
                  <a:cubicBezTo>
                    <a:pt x="514" y="577"/>
                    <a:pt x="428" y="769"/>
                    <a:pt x="364" y="919"/>
                  </a:cubicBezTo>
                  <a:cubicBezTo>
                    <a:pt x="279" y="1111"/>
                    <a:pt x="236" y="1282"/>
                    <a:pt x="172" y="1432"/>
                  </a:cubicBezTo>
                  <a:cubicBezTo>
                    <a:pt x="129" y="1603"/>
                    <a:pt x="65" y="1753"/>
                    <a:pt x="1" y="1924"/>
                  </a:cubicBezTo>
                  <a:lnTo>
                    <a:pt x="22" y="1924"/>
                  </a:lnTo>
                  <a:cubicBezTo>
                    <a:pt x="129" y="1774"/>
                    <a:pt x="215" y="1624"/>
                    <a:pt x="279" y="1453"/>
                  </a:cubicBezTo>
                  <a:cubicBezTo>
                    <a:pt x="364" y="1304"/>
                    <a:pt x="428" y="1133"/>
                    <a:pt x="514" y="983"/>
                  </a:cubicBezTo>
                  <a:cubicBezTo>
                    <a:pt x="599" y="812"/>
                    <a:pt x="706" y="684"/>
                    <a:pt x="792" y="513"/>
                  </a:cubicBezTo>
                  <a:cubicBezTo>
                    <a:pt x="877" y="363"/>
                    <a:pt x="984" y="192"/>
                    <a:pt x="1027" y="21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1483500" y="5103363"/>
              <a:ext cx="31550" cy="13375"/>
            </a:xfrm>
            <a:custGeom>
              <a:avLst/>
              <a:gdLst/>
              <a:ahLst/>
              <a:cxnLst/>
              <a:rect l="l" t="t" r="r" b="b"/>
              <a:pathLst>
                <a:path w="1262" h="535" extrusionOk="0">
                  <a:moveTo>
                    <a:pt x="941" y="0"/>
                  </a:moveTo>
                  <a:cubicBezTo>
                    <a:pt x="834" y="0"/>
                    <a:pt x="727" y="43"/>
                    <a:pt x="599" y="107"/>
                  </a:cubicBezTo>
                  <a:cubicBezTo>
                    <a:pt x="535" y="128"/>
                    <a:pt x="513" y="150"/>
                    <a:pt x="428" y="192"/>
                  </a:cubicBezTo>
                  <a:cubicBezTo>
                    <a:pt x="385" y="214"/>
                    <a:pt x="321" y="257"/>
                    <a:pt x="278" y="299"/>
                  </a:cubicBezTo>
                  <a:cubicBezTo>
                    <a:pt x="193" y="385"/>
                    <a:pt x="107" y="470"/>
                    <a:pt x="0" y="492"/>
                  </a:cubicBezTo>
                  <a:lnTo>
                    <a:pt x="0" y="534"/>
                  </a:lnTo>
                  <a:cubicBezTo>
                    <a:pt x="107" y="534"/>
                    <a:pt x="236" y="449"/>
                    <a:pt x="321" y="385"/>
                  </a:cubicBezTo>
                  <a:cubicBezTo>
                    <a:pt x="385" y="363"/>
                    <a:pt x="428" y="342"/>
                    <a:pt x="471" y="321"/>
                  </a:cubicBezTo>
                  <a:cubicBezTo>
                    <a:pt x="513" y="299"/>
                    <a:pt x="578" y="278"/>
                    <a:pt x="620" y="278"/>
                  </a:cubicBezTo>
                  <a:cubicBezTo>
                    <a:pt x="727" y="257"/>
                    <a:pt x="813" y="257"/>
                    <a:pt x="920" y="235"/>
                  </a:cubicBezTo>
                  <a:cubicBezTo>
                    <a:pt x="1026" y="214"/>
                    <a:pt x="1133" y="171"/>
                    <a:pt x="1240" y="107"/>
                  </a:cubicBezTo>
                  <a:lnTo>
                    <a:pt x="1262" y="86"/>
                  </a:lnTo>
                  <a:cubicBezTo>
                    <a:pt x="1176" y="21"/>
                    <a:pt x="1069" y="0"/>
                    <a:pt x="9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1575400" y="5144963"/>
              <a:ext cx="5900" cy="5650"/>
            </a:xfrm>
            <a:custGeom>
              <a:avLst/>
              <a:gdLst/>
              <a:ahLst/>
              <a:cxnLst/>
              <a:rect l="l" t="t" r="r" b="b"/>
              <a:pathLst>
                <a:path w="236" h="226" extrusionOk="0">
                  <a:moveTo>
                    <a:pt x="132" y="0"/>
                  </a:moveTo>
                  <a:cubicBezTo>
                    <a:pt x="74" y="0"/>
                    <a:pt x="12" y="43"/>
                    <a:pt x="1" y="131"/>
                  </a:cubicBezTo>
                  <a:cubicBezTo>
                    <a:pt x="1" y="193"/>
                    <a:pt x="50" y="225"/>
                    <a:pt x="104" y="225"/>
                  </a:cubicBezTo>
                  <a:cubicBezTo>
                    <a:pt x="162" y="225"/>
                    <a:pt x="225" y="188"/>
                    <a:pt x="236" y="110"/>
                  </a:cubicBezTo>
                  <a:cubicBezTo>
                    <a:pt x="236" y="38"/>
                    <a:pt x="186" y="0"/>
                    <a:pt x="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1590500" y="5123663"/>
              <a:ext cx="6850" cy="4875"/>
            </a:xfrm>
            <a:custGeom>
              <a:avLst/>
              <a:gdLst/>
              <a:ahLst/>
              <a:cxnLst/>
              <a:rect l="l" t="t" r="r" b="b"/>
              <a:pathLst>
                <a:path w="274" h="195" extrusionOk="0">
                  <a:moveTo>
                    <a:pt x="145" y="0"/>
                  </a:moveTo>
                  <a:lnTo>
                    <a:pt x="145" y="22"/>
                  </a:lnTo>
                  <a:cubicBezTo>
                    <a:pt x="44" y="42"/>
                    <a:pt x="1" y="194"/>
                    <a:pt x="103" y="194"/>
                  </a:cubicBezTo>
                  <a:cubicBezTo>
                    <a:pt x="109" y="194"/>
                    <a:pt x="116" y="194"/>
                    <a:pt x="124" y="193"/>
                  </a:cubicBezTo>
                  <a:cubicBezTo>
                    <a:pt x="230" y="171"/>
                    <a:pt x="273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1588500" y="5113613"/>
              <a:ext cx="5625" cy="5725"/>
            </a:xfrm>
            <a:custGeom>
              <a:avLst/>
              <a:gdLst/>
              <a:ahLst/>
              <a:cxnLst/>
              <a:rect l="l" t="t" r="r" b="b"/>
              <a:pathLst>
                <a:path w="225" h="229" extrusionOk="0">
                  <a:moveTo>
                    <a:pt x="129" y="1"/>
                  </a:moveTo>
                  <a:cubicBezTo>
                    <a:pt x="72" y="1"/>
                    <a:pt x="11" y="44"/>
                    <a:pt x="11" y="124"/>
                  </a:cubicBezTo>
                  <a:cubicBezTo>
                    <a:pt x="1" y="196"/>
                    <a:pt x="45" y="229"/>
                    <a:pt x="96" y="229"/>
                  </a:cubicBezTo>
                  <a:cubicBezTo>
                    <a:pt x="151" y="229"/>
                    <a:pt x="214" y="191"/>
                    <a:pt x="225" y="124"/>
                  </a:cubicBezTo>
                  <a:lnTo>
                    <a:pt x="225" y="103"/>
                  </a:lnTo>
                  <a:cubicBezTo>
                    <a:pt x="225" y="34"/>
                    <a:pt x="179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1624025" y="5094913"/>
              <a:ext cx="5900" cy="6200"/>
            </a:xfrm>
            <a:custGeom>
              <a:avLst/>
              <a:gdLst/>
              <a:ahLst/>
              <a:cxnLst/>
              <a:rect l="l" t="t" r="r" b="b"/>
              <a:pathLst>
                <a:path w="236" h="248" extrusionOk="0">
                  <a:moveTo>
                    <a:pt x="138" y="1"/>
                  </a:moveTo>
                  <a:cubicBezTo>
                    <a:pt x="79" y="1"/>
                    <a:pt x="12" y="44"/>
                    <a:pt x="1" y="124"/>
                  </a:cubicBezTo>
                  <a:lnTo>
                    <a:pt x="1" y="146"/>
                  </a:lnTo>
                  <a:cubicBezTo>
                    <a:pt x="1" y="215"/>
                    <a:pt x="47" y="248"/>
                    <a:pt x="99" y="248"/>
                  </a:cubicBezTo>
                  <a:cubicBezTo>
                    <a:pt x="158" y="248"/>
                    <a:pt x="225" y="204"/>
                    <a:pt x="236" y="124"/>
                  </a:cubicBezTo>
                  <a:lnTo>
                    <a:pt x="236" y="103"/>
                  </a:lnTo>
                  <a:cubicBezTo>
                    <a:pt x="236" y="33"/>
                    <a:pt x="190" y="1"/>
                    <a:pt x="1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1595175" y="5083838"/>
              <a:ext cx="5375" cy="5050"/>
            </a:xfrm>
            <a:custGeom>
              <a:avLst/>
              <a:gdLst/>
              <a:ahLst/>
              <a:cxnLst/>
              <a:rect l="l" t="t" r="r" b="b"/>
              <a:pathLst>
                <a:path w="215" h="202" extrusionOk="0">
                  <a:moveTo>
                    <a:pt x="116" y="1"/>
                  </a:moveTo>
                  <a:cubicBezTo>
                    <a:pt x="65" y="1"/>
                    <a:pt x="11" y="33"/>
                    <a:pt x="1" y="97"/>
                  </a:cubicBezTo>
                  <a:cubicBezTo>
                    <a:pt x="1" y="169"/>
                    <a:pt x="45" y="201"/>
                    <a:pt x="94" y="201"/>
                  </a:cubicBezTo>
                  <a:cubicBezTo>
                    <a:pt x="146" y="201"/>
                    <a:pt x="203" y="164"/>
                    <a:pt x="214" y="97"/>
                  </a:cubicBezTo>
                  <a:cubicBezTo>
                    <a:pt x="214" y="33"/>
                    <a:pt x="166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1612275" y="5069813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38" y="0"/>
                  </a:moveTo>
                  <a:cubicBezTo>
                    <a:pt x="79" y="0"/>
                    <a:pt x="12" y="44"/>
                    <a:pt x="1" y="124"/>
                  </a:cubicBezTo>
                  <a:cubicBezTo>
                    <a:pt x="1" y="199"/>
                    <a:pt x="54" y="236"/>
                    <a:pt x="110" y="236"/>
                  </a:cubicBezTo>
                  <a:cubicBezTo>
                    <a:pt x="166" y="236"/>
                    <a:pt x="225" y="199"/>
                    <a:pt x="236" y="124"/>
                  </a:cubicBezTo>
                  <a:lnTo>
                    <a:pt x="236" y="102"/>
                  </a:lnTo>
                  <a:cubicBezTo>
                    <a:pt x="236" y="33"/>
                    <a:pt x="190" y="0"/>
                    <a:pt x="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1591975" y="5068213"/>
              <a:ext cx="4300" cy="4500"/>
            </a:xfrm>
            <a:custGeom>
              <a:avLst/>
              <a:gdLst/>
              <a:ahLst/>
              <a:cxnLst/>
              <a:rect l="l" t="t" r="r" b="b"/>
              <a:pathLst>
                <a:path w="172" h="180" extrusionOk="0">
                  <a:moveTo>
                    <a:pt x="86" y="1"/>
                  </a:moveTo>
                  <a:cubicBezTo>
                    <a:pt x="43" y="1"/>
                    <a:pt x="0" y="27"/>
                    <a:pt x="0" y="81"/>
                  </a:cubicBezTo>
                  <a:lnTo>
                    <a:pt x="0" y="102"/>
                  </a:lnTo>
                  <a:cubicBezTo>
                    <a:pt x="0" y="153"/>
                    <a:pt x="39" y="180"/>
                    <a:pt x="80" y="180"/>
                  </a:cubicBezTo>
                  <a:cubicBezTo>
                    <a:pt x="125" y="180"/>
                    <a:pt x="171" y="148"/>
                    <a:pt x="171" y="81"/>
                  </a:cubicBezTo>
                  <a:cubicBezTo>
                    <a:pt x="171" y="27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1603725" y="5044238"/>
              <a:ext cx="4550" cy="4450"/>
            </a:xfrm>
            <a:custGeom>
              <a:avLst/>
              <a:gdLst/>
              <a:ahLst/>
              <a:cxnLst/>
              <a:rect l="l" t="t" r="r" b="b"/>
              <a:pathLst>
                <a:path w="182" h="178" extrusionOk="0">
                  <a:moveTo>
                    <a:pt x="100" y="0"/>
                  </a:moveTo>
                  <a:cubicBezTo>
                    <a:pt x="53" y="0"/>
                    <a:pt x="1" y="32"/>
                    <a:pt x="1" y="99"/>
                  </a:cubicBezTo>
                  <a:cubicBezTo>
                    <a:pt x="1" y="150"/>
                    <a:pt x="40" y="177"/>
                    <a:pt x="80" y="177"/>
                  </a:cubicBezTo>
                  <a:cubicBezTo>
                    <a:pt x="125" y="177"/>
                    <a:pt x="172" y="145"/>
                    <a:pt x="172" y="78"/>
                  </a:cubicBezTo>
                  <a:cubicBezTo>
                    <a:pt x="182" y="27"/>
                    <a:pt x="143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1579425" y="5030538"/>
              <a:ext cx="5900" cy="5650"/>
            </a:xfrm>
            <a:custGeom>
              <a:avLst/>
              <a:gdLst/>
              <a:ahLst/>
              <a:cxnLst/>
              <a:rect l="l" t="t" r="r" b="b"/>
              <a:pathLst>
                <a:path w="236" h="226" extrusionOk="0">
                  <a:moveTo>
                    <a:pt x="126" y="1"/>
                  </a:moveTo>
                  <a:cubicBezTo>
                    <a:pt x="70" y="1"/>
                    <a:pt x="11" y="38"/>
                    <a:pt x="11" y="113"/>
                  </a:cubicBezTo>
                  <a:cubicBezTo>
                    <a:pt x="0" y="188"/>
                    <a:pt x="54" y="225"/>
                    <a:pt x="110" y="225"/>
                  </a:cubicBezTo>
                  <a:cubicBezTo>
                    <a:pt x="166" y="225"/>
                    <a:pt x="225" y="188"/>
                    <a:pt x="225" y="113"/>
                  </a:cubicBezTo>
                  <a:cubicBezTo>
                    <a:pt x="235" y="38"/>
                    <a:pt x="182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1560450" y="5033538"/>
              <a:ext cx="4550" cy="4450"/>
            </a:xfrm>
            <a:custGeom>
              <a:avLst/>
              <a:gdLst/>
              <a:ahLst/>
              <a:cxnLst/>
              <a:rect l="l" t="t" r="r" b="b"/>
              <a:pathLst>
                <a:path w="182" h="178" extrusionOk="0">
                  <a:moveTo>
                    <a:pt x="100" y="1"/>
                  </a:moveTo>
                  <a:cubicBezTo>
                    <a:pt x="53" y="1"/>
                    <a:pt x="0" y="33"/>
                    <a:pt x="0" y="100"/>
                  </a:cubicBezTo>
                  <a:cubicBezTo>
                    <a:pt x="0" y="151"/>
                    <a:pt x="39" y="178"/>
                    <a:pt x="80" y="178"/>
                  </a:cubicBezTo>
                  <a:cubicBezTo>
                    <a:pt x="125" y="178"/>
                    <a:pt x="171" y="146"/>
                    <a:pt x="171" y="79"/>
                  </a:cubicBezTo>
                  <a:cubicBezTo>
                    <a:pt x="182" y="28"/>
                    <a:pt x="143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1531850" y="5046838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38" y="0"/>
                  </a:moveTo>
                  <a:cubicBezTo>
                    <a:pt x="79" y="0"/>
                    <a:pt x="12" y="43"/>
                    <a:pt x="12" y="124"/>
                  </a:cubicBezTo>
                  <a:cubicBezTo>
                    <a:pt x="1" y="198"/>
                    <a:pt x="54" y="236"/>
                    <a:pt x="110" y="236"/>
                  </a:cubicBezTo>
                  <a:cubicBezTo>
                    <a:pt x="166" y="236"/>
                    <a:pt x="225" y="198"/>
                    <a:pt x="225" y="124"/>
                  </a:cubicBezTo>
                  <a:lnTo>
                    <a:pt x="225" y="102"/>
                  </a:lnTo>
                  <a:cubicBezTo>
                    <a:pt x="235" y="33"/>
                    <a:pt x="190" y="0"/>
                    <a:pt x="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1503825" y="5065888"/>
              <a:ext cx="6450" cy="5525"/>
            </a:xfrm>
            <a:custGeom>
              <a:avLst/>
              <a:gdLst/>
              <a:ahLst/>
              <a:cxnLst/>
              <a:rect l="l" t="t" r="r" b="b"/>
              <a:pathLst>
                <a:path w="258" h="221" extrusionOk="0">
                  <a:moveTo>
                    <a:pt x="143" y="1"/>
                  </a:moveTo>
                  <a:cubicBezTo>
                    <a:pt x="125" y="1"/>
                    <a:pt x="106" y="8"/>
                    <a:pt x="85" y="24"/>
                  </a:cubicBezTo>
                  <a:lnTo>
                    <a:pt x="85" y="46"/>
                  </a:lnTo>
                  <a:cubicBezTo>
                    <a:pt x="1" y="113"/>
                    <a:pt x="36" y="221"/>
                    <a:pt x="108" y="221"/>
                  </a:cubicBezTo>
                  <a:cubicBezTo>
                    <a:pt x="127" y="221"/>
                    <a:pt x="148" y="213"/>
                    <a:pt x="171" y="195"/>
                  </a:cubicBezTo>
                  <a:cubicBezTo>
                    <a:pt x="257" y="126"/>
                    <a:pt x="218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1482675" y="5087738"/>
              <a:ext cx="5725" cy="5300"/>
            </a:xfrm>
            <a:custGeom>
              <a:avLst/>
              <a:gdLst/>
              <a:ahLst/>
              <a:cxnLst/>
              <a:rect l="l" t="t" r="r" b="b"/>
              <a:pathLst>
                <a:path w="229" h="212" extrusionOk="0">
                  <a:moveTo>
                    <a:pt x="142" y="1"/>
                  </a:moveTo>
                  <a:cubicBezTo>
                    <a:pt x="105" y="1"/>
                    <a:pt x="61" y="23"/>
                    <a:pt x="33" y="69"/>
                  </a:cubicBezTo>
                  <a:cubicBezTo>
                    <a:pt x="33" y="69"/>
                    <a:pt x="33" y="91"/>
                    <a:pt x="33" y="91"/>
                  </a:cubicBezTo>
                  <a:cubicBezTo>
                    <a:pt x="0" y="157"/>
                    <a:pt x="32" y="211"/>
                    <a:pt x="88" y="211"/>
                  </a:cubicBezTo>
                  <a:cubicBezTo>
                    <a:pt x="104" y="211"/>
                    <a:pt x="122" y="207"/>
                    <a:pt x="140" y="198"/>
                  </a:cubicBezTo>
                  <a:lnTo>
                    <a:pt x="162" y="198"/>
                  </a:lnTo>
                  <a:cubicBezTo>
                    <a:pt x="183" y="176"/>
                    <a:pt x="204" y="133"/>
                    <a:pt x="204" y="112"/>
                  </a:cubicBezTo>
                  <a:cubicBezTo>
                    <a:pt x="229" y="39"/>
                    <a:pt x="191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1478425" y="5113363"/>
              <a:ext cx="5900" cy="5650"/>
            </a:xfrm>
            <a:custGeom>
              <a:avLst/>
              <a:gdLst/>
              <a:ahLst/>
              <a:cxnLst/>
              <a:rect l="l" t="t" r="r" b="b"/>
              <a:pathLst>
                <a:path w="236" h="226" extrusionOk="0">
                  <a:moveTo>
                    <a:pt x="126" y="1"/>
                  </a:moveTo>
                  <a:cubicBezTo>
                    <a:pt x="70" y="1"/>
                    <a:pt x="11" y="38"/>
                    <a:pt x="11" y="113"/>
                  </a:cubicBezTo>
                  <a:cubicBezTo>
                    <a:pt x="0" y="188"/>
                    <a:pt x="54" y="225"/>
                    <a:pt x="110" y="225"/>
                  </a:cubicBezTo>
                  <a:cubicBezTo>
                    <a:pt x="166" y="225"/>
                    <a:pt x="225" y="188"/>
                    <a:pt x="225" y="113"/>
                  </a:cubicBezTo>
                  <a:cubicBezTo>
                    <a:pt x="236" y="38"/>
                    <a:pt x="182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1480200" y="5145238"/>
              <a:ext cx="6625" cy="5475"/>
            </a:xfrm>
            <a:custGeom>
              <a:avLst/>
              <a:gdLst/>
              <a:ahLst/>
              <a:cxnLst/>
              <a:rect l="l" t="t" r="r" b="b"/>
              <a:pathLst>
                <a:path w="265" h="219" extrusionOk="0">
                  <a:moveTo>
                    <a:pt x="180" y="1"/>
                  </a:moveTo>
                  <a:cubicBezTo>
                    <a:pt x="166" y="1"/>
                    <a:pt x="150" y="5"/>
                    <a:pt x="132" y="14"/>
                  </a:cubicBezTo>
                  <a:lnTo>
                    <a:pt x="111" y="14"/>
                  </a:lnTo>
                  <a:cubicBezTo>
                    <a:pt x="1" y="69"/>
                    <a:pt x="1" y="219"/>
                    <a:pt x="85" y="219"/>
                  </a:cubicBezTo>
                  <a:cubicBezTo>
                    <a:pt x="99" y="219"/>
                    <a:pt x="115" y="215"/>
                    <a:pt x="132" y="206"/>
                  </a:cubicBezTo>
                  <a:lnTo>
                    <a:pt x="154" y="206"/>
                  </a:lnTo>
                  <a:cubicBezTo>
                    <a:pt x="264" y="151"/>
                    <a:pt x="264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43425" y="3500063"/>
              <a:ext cx="181700" cy="61875"/>
            </a:xfrm>
            <a:custGeom>
              <a:avLst/>
              <a:gdLst/>
              <a:ahLst/>
              <a:cxnLst/>
              <a:rect l="l" t="t" r="r" b="b"/>
              <a:pathLst>
                <a:path w="7268" h="2475" extrusionOk="0">
                  <a:moveTo>
                    <a:pt x="3715" y="0"/>
                  </a:moveTo>
                  <a:cubicBezTo>
                    <a:pt x="3652" y="0"/>
                    <a:pt x="3590" y="4"/>
                    <a:pt x="3527" y="10"/>
                  </a:cubicBezTo>
                  <a:cubicBezTo>
                    <a:pt x="2672" y="95"/>
                    <a:pt x="663" y="437"/>
                    <a:pt x="0" y="993"/>
                  </a:cubicBezTo>
                  <a:cubicBezTo>
                    <a:pt x="492" y="1549"/>
                    <a:pt x="2501" y="2382"/>
                    <a:pt x="3228" y="2468"/>
                  </a:cubicBezTo>
                  <a:cubicBezTo>
                    <a:pt x="3274" y="2473"/>
                    <a:pt x="3322" y="2475"/>
                    <a:pt x="3371" y="2475"/>
                  </a:cubicBezTo>
                  <a:cubicBezTo>
                    <a:pt x="4456" y="2475"/>
                    <a:pt x="6204" y="1383"/>
                    <a:pt x="7268" y="1015"/>
                  </a:cubicBezTo>
                  <a:lnTo>
                    <a:pt x="5942" y="758"/>
                  </a:lnTo>
                  <a:cubicBezTo>
                    <a:pt x="5250" y="462"/>
                    <a:pt x="4485" y="0"/>
                    <a:pt x="37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-22850" y="3602888"/>
              <a:ext cx="137375" cy="51450"/>
            </a:xfrm>
            <a:custGeom>
              <a:avLst/>
              <a:gdLst/>
              <a:ahLst/>
              <a:cxnLst/>
              <a:rect l="l" t="t" r="r" b="b"/>
              <a:pathLst>
                <a:path w="5495" h="2058" extrusionOk="0">
                  <a:moveTo>
                    <a:pt x="5494" y="1"/>
                  </a:moveTo>
                  <a:cubicBezTo>
                    <a:pt x="5045" y="65"/>
                    <a:pt x="4596" y="108"/>
                    <a:pt x="4126" y="129"/>
                  </a:cubicBezTo>
                  <a:cubicBezTo>
                    <a:pt x="2908" y="1326"/>
                    <a:pt x="1711" y="770"/>
                    <a:pt x="236" y="1411"/>
                  </a:cubicBezTo>
                  <a:lnTo>
                    <a:pt x="257" y="1411"/>
                  </a:lnTo>
                  <a:cubicBezTo>
                    <a:pt x="172" y="1454"/>
                    <a:pt x="86" y="1497"/>
                    <a:pt x="1" y="1540"/>
                  </a:cubicBezTo>
                  <a:cubicBezTo>
                    <a:pt x="878" y="1649"/>
                    <a:pt x="1778" y="2057"/>
                    <a:pt x="2659" y="2057"/>
                  </a:cubicBezTo>
                  <a:cubicBezTo>
                    <a:pt x="2980" y="2057"/>
                    <a:pt x="3299" y="2003"/>
                    <a:pt x="3613" y="1860"/>
                  </a:cubicBezTo>
                  <a:cubicBezTo>
                    <a:pt x="4404" y="1476"/>
                    <a:pt x="5003" y="792"/>
                    <a:pt x="54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121425" y="3536088"/>
              <a:ext cx="26225" cy="27825"/>
            </a:xfrm>
            <a:custGeom>
              <a:avLst/>
              <a:gdLst/>
              <a:ahLst/>
              <a:cxnLst/>
              <a:rect l="l" t="t" r="r" b="b"/>
              <a:pathLst>
                <a:path w="1049" h="1113" extrusionOk="0">
                  <a:moveTo>
                    <a:pt x="1048" y="1"/>
                  </a:moveTo>
                  <a:lnTo>
                    <a:pt x="1048" y="1"/>
                  </a:lnTo>
                  <a:cubicBezTo>
                    <a:pt x="792" y="279"/>
                    <a:pt x="407" y="685"/>
                    <a:pt x="1" y="1112"/>
                  </a:cubicBezTo>
                  <a:cubicBezTo>
                    <a:pt x="65" y="1091"/>
                    <a:pt x="129" y="1091"/>
                    <a:pt x="193" y="1070"/>
                  </a:cubicBezTo>
                  <a:cubicBezTo>
                    <a:pt x="343" y="1027"/>
                    <a:pt x="471" y="1006"/>
                    <a:pt x="621" y="963"/>
                  </a:cubicBezTo>
                  <a:cubicBezTo>
                    <a:pt x="642" y="899"/>
                    <a:pt x="685" y="835"/>
                    <a:pt x="728" y="749"/>
                  </a:cubicBezTo>
                  <a:cubicBezTo>
                    <a:pt x="835" y="514"/>
                    <a:pt x="941" y="257"/>
                    <a:pt x="10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65875" y="3517938"/>
              <a:ext cx="94050" cy="52375"/>
            </a:xfrm>
            <a:custGeom>
              <a:avLst/>
              <a:gdLst/>
              <a:ahLst/>
              <a:cxnLst/>
              <a:rect l="l" t="t" r="r" b="b"/>
              <a:pathLst>
                <a:path w="3762" h="2095" extrusionOk="0">
                  <a:moveTo>
                    <a:pt x="3762" y="0"/>
                  </a:moveTo>
                  <a:lnTo>
                    <a:pt x="3762" y="0"/>
                  </a:lnTo>
                  <a:cubicBezTo>
                    <a:pt x="2351" y="471"/>
                    <a:pt x="1133" y="1133"/>
                    <a:pt x="0" y="2095"/>
                  </a:cubicBezTo>
                  <a:cubicBezTo>
                    <a:pt x="385" y="2074"/>
                    <a:pt x="791" y="2052"/>
                    <a:pt x="1176" y="2009"/>
                  </a:cubicBezTo>
                  <a:cubicBezTo>
                    <a:pt x="1389" y="1881"/>
                    <a:pt x="1603" y="1753"/>
                    <a:pt x="1795" y="1603"/>
                  </a:cubicBezTo>
                  <a:cubicBezTo>
                    <a:pt x="2137" y="1368"/>
                    <a:pt x="2437" y="1048"/>
                    <a:pt x="2757" y="791"/>
                  </a:cubicBezTo>
                  <a:cubicBezTo>
                    <a:pt x="2891" y="677"/>
                    <a:pt x="3126" y="393"/>
                    <a:pt x="3327" y="393"/>
                  </a:cubicBezTo>
                  <a:cubicBezTo>
                    <a:pt x="3351" y="393"/>
                    <a:pt x="3375" y="397"/>
                    <a:pt x="3399" y="406"/>
                  </a:cubicBezTo>
                  <a:cubicBezTo>
                    <a:pt x="3356" y="513"/>
                    <a:pt x="3313" y="620"/>
                    <a:pt x="3270" y="727"/>
                  </a:cubicBezTo>
                  <a:cubicBezTo>
                    <a:pt x="3399" y="577"/>
                    <a:pt x="3463" y="471"/>
                    <a:pt x="3484" y="449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-16425" y="3605563"/>
              <a:ext cx="51850" cy="32625"/>
            </a:xfrm>
            <a:custGeom>
              <a:avLst/>
              <a:gdLst/>
              <a:ahLst/>
              <a:cxnLst/>
              <a:rect l="l" t="t" r="r" b="b"/>
              <a:pathLst>
                <a:path w="2074" h="1305" extrusionOk="0">
                  <a:moveTo>
                    <a:pt x="1753" y="1"/>
                  </a:moveTo>
                  <a:cubicBezTo>
                    <a:pt x="1274" y="443"/>
                    <a:pt x="794" y="854"/>
                    <a:pt x="260" y="1164"/>
                  </a:cubicBezTo>
                  <a:lnTo>
                    <a:pt x="260" y="1164"/>
                  </a:lnTo>
                  <a:cubicBezTo>
                    <a:pt x="294" y="1147"/>
                    <a:pt x="329" y="1129"/>
                    <a:pt x="364" y="1112"/>
                  </a:cubicBezTo>
                  <a:cubicBezTo>
                    <a:pt x="620" y="984"/>
                    <a:pt x="855" y="877"/>
                    <a:pt x="1091" y="706"/>
                  </a:cubicBezTo>
                  <a:cubicBezTo>
                    <a:pt x="1304" y="578"/>
                    <a:pt x="1433" y="343"/>
                    <a:pt x="1625" y="214"/>
                  </a:cubicBezTo>
                  <a:cubicBezTo>
                    <a:pt x="1753" y="129"/>
                    <a:pt x="1924" y="86"/>
                    <a:pt x="2074" y="22"/>
                  </a:cubicBezTo>
                  <a:cubicBezTo>
                    <a:pt x="1967" y="22"/>
                    <a:pt x="1860" y="22"/>
                    <a:pt x="1753" y="1"/>
                  </a:cubicBezTo>
                  <a:close/>
                  <a:moveTo>
                    <a:pt x="260" y="1164"/>
                  </a:moveTo>
                  <a:lnTo>
                    <a:pt x="260" y="1164"/>
                  </a:lnTo>
                  <a:cubicBezTo>
                    <a:pt x="167" y="1211"/>
                    <a:pt x="78" y="1258"/>
                    <a:pt x="0" y="1304"/>
                  </a:cubicBezTo>
                  <a:cubicBezTo>
                    <a:pt x="88" y="1260"/>
                    <a:pt x="175" y="1214"/>
                    <a:pt x="260" y="11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-16950" y="3606088"/>
              <a:ext cx="97275" cy="32100"/>
            </a:xfrm>
            <a:custGeom>
              <a:avLst/>
              <a:gdLst/>
              <a:ahLst/>
              <a:cxnLst/>
              <a:rect l="l" t="t" r="r" b="b"/>
              <a:pathLst>
                <a:path w="3891" h="1284" extrusionOk="0">
                  <a:moveTo>
                    <a:pt x="2095" y="1"/>
                  </a:moveTo>
                  <a:cubicBezTo>
                    <a:pt x="1945" y="65"/>
                    <a:pt x="1774" y="108"/>
                    <a:pt x="1646" y="193"/>
                  </a:cubicBezTo>
                  <a:cubicBezTo>
                    <a:pt x="1454" y="322"/>
                    <a:pt x="1325" y="557"/>
                    <a:pt x="1112" y="685"/>
                  </a:cubicBezTo>
                  <a:cubicBezTo>
                    <a:pt x="876" y="856"/>
                    <a:pt x="641" y="963"/>
                    <a:pt x="385" y="1091"/>
                  </a:cubicBezTo>
                  <a:cubicBezTo>
                    <a:pt x="279" y="1144"/>
                    <a:pt x="172" y="1197"/>
                    <a:pt x="78" y="1250"/>
                  </a:cubicBezTo>
                  <a:lnTo>
                    <a:pt x="78" y="1250"/>
                  </a:lnTo>
                  <a:cubicBezTo>
                    <a:pt x="1517" y="661"/>
                    <a:pt x="2693" y="1177"/>
                    <a:pt x="3890" y="1"/>
                  </a:cubicBezTo>
                  <a:lnTo>
                    <a:pt x="3890" y="1"/>
                  </a:lnTo>
                  <a:cubicBezTo>
                    <a:pt x="3548" y="22"/>
                    <a:pt x="3228" y="22"/>
                    <a:pt x="2886" y="22"/>
                  </a:cubicBezTo>
                  <a:cubicBezTo>
                    <a:pt x="2629" y="22"/>
                    <a:pt x="2351" y="22"/>
                    <a:pt x="2095" y="1"/>
                  </a:cubicBezTo>
                  <a:close/>
                  <a:moveTo>
                    <a:pt x="78" y="1250"/>
                  </a:moveTo>
                  <a:cubicBezTo>
                    <a:pt x="52" y="1261"/>
                    <a:pt x="26" y="1272"/>
                    <a:pt x="0" y="1283"/>
                  </a:cubicBezTo>
                  <a:lnTo>
                    <a:pt x="21" y="1283"/>
                  </a:lnTo>
                  <a:cubicBezTo>
                    <a:pt x="40" y="1272"/>
                    <a:pt x="59" y="1261"/>
                    <a:pt x="78" y="12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95250" y="3527738"/>
              <a:ext cx="55600" cy="40450"/>
            </a:xfrm>
            <a:custGeom>
              <a:avLst/>
              <a:gdLst/>
              <a:ahLst/>
              <a:cxnLst/>
              <a:rect l="l" t="t" r="r" b="b"/>
              <a:pathLst>
                <a:path w="2224" h="1618" extrusionOk="0">
                  <a:moveTo>
                    <a:pt x="2152" y="1"/>
                  </a:moveTo>
                  <a:cubicBezTo>
                    <a:pt x="1951" y="1"/>
                    <a:pt x="1716" y="285"/>
                    <a:pt x="1582" y="399"/>
                  </a:cubicBezTo>
                  <a:cubicBezTo>
                    <a:pt x="1262" y="656"/>
                    <a:pt x="962" y="976"/>
                    <a:pt x="620" y="1211"/>
                  </a:cubicBezTo>
                  <a:cubicBezTo>
                    <a:pt x="428" y="1361"/>
                    <a:pt x="214" y="1489"/>
                    <a:pt x="1" y="1617"/>
                  </a:cubicBezTo>
                  <a:cubicBezTo>
                    <a:pt x="343" y="1575"/>
                    <a:pt x="706" y="1511"/>
                    <a:pt x="1048" y="1446"/>
                  </a:cubicBezTo>
                  <a:cubicBezTo>
                    <a:pt x="1454" y="1019"/>
                    <a:pt x="1839" y="613"/>
                    <a:pt x="2095" y="335"/>
                  </a:cubicBezTo>
                  <a:cubicBezTo>
                    <a:pt x="2138" y="228"/>
                    <a:pt x="2181" y="121"/>
                    <a:pt x="2224" y="14"/>
                  </a:cubicBezTo>
                  <a:cubicBezTo>
                    <a:pt x="2200" y="5"/>
                    <a:pt x="2176" y="1"/>
                    <a:pt x="2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114500" y="3439788"/>
              <a:ext cx="386350" cy="163125"/>
            </a:xfrm>
            <a:custGeom>
              <a:avLst/>
              <a:gdLst/>
              <a:ahLst/>
              <a:cxnLst/>
              <a:rect l="l" t="t" r="r" b="b"/>
              <a:pathLst>
                <a:path w="15454" h="6525" extrusionOk="0">
                  <a:moveTo>
                    <a:pt x="13802" y="0"/>
                  </a:moveTo>
                  <a:cubicBezTo>
                    <a:pt x="13587" y="0"/>
                    <a:pt x="13374" y="10"/>
                    <a:pt x="13167" y="27"/>
                  </a:cubicBezTo>
                  <a:cubicBezTo>
                    <a:pt x="12632" y="48"/>
                    <a:pt x="12098" y="155"/>
                    <a:pt x="11585" y="284"/>
                  </a:cubicBezTo>
                  <a:cubicBezTo>
                    <a:pt x="10559" y="540"/>
                    <a:pt x="9576" y="925"/>
                    <a:pt x="8635" y="1352"/>
                  </a:cubicBezTo>
                  <a:cubicBezTo>
                    <a:pt x="6754" y="2186"/>
                    <a:pt x="4980" y="3212"/>
                    <a:pt x="3185" y="4024"/>
                  </a:cubicBezTo>
                  <a:cubicBezTo>
                    <a:pt x="2736" y="4216"/>
                    <a:pt x="2287" y="4409"/>
                    <a:pt x="1838" y="4558"/>
                  </a:cubicBezTo>
                  <a:lnTo>
                    <a:pt x="1518" y="4665"/>
                  </a:lnTo>
                  <a:lnTo>
                    <a:pt x="1176" y="4751"/>
                  </a:lnTo>
                  <a:cubicBezTo>
                    <a:pt x="1069" y="4772"/>
                    <a:pt x="983" y="4793"/>
                    <a:pt x="898" y="4815"/>
                  </a:cubicBezTo>
                  <a:cubicBezTo>
                    <a:pt x="620" y="5392"/>
                    <a:pt x="342" y="5990"/>
                    <a:pt x="0" y="6525"/>
                  </a:cubicBezTo>
                  <a:cubicBezTo>
                    <a:pt x="235" y="6503"/>
                    <a:pt x="492" y="6461"/>
                    <a:pt x="727" y="6418"/>
                  </a:cubicBezTo>
                  <a:cubicBezTo>
                    <a:pt x="983" y="6354"/>
                    <a:pt x="1240" y="6311"/>
                    <a:pt x="1496" y="6247"/>
                  </a:cubicBezTo>
                  <a:lnTo>
                    <a:pt x="1689" y="6204"/>
                  </a:lnTo>
                  <a:lnTo>
                    <a:pt x="1881" y="6140"/>
                  </a:lnTo>
                  <a:cubicBezTo>
                    <a:pt x="1887" y="6138"/>
                    <a:pt x="1894" y="6137"/>
                    <a:pt x="1901" y="6137"/>
                  </a:cubicBezTo>
                  <a:cubicBezTo>
                    <a:pt x="2022" y="6137"/>
                    <a:pt x="2189" y="6464"/>
                    <a:pt x="2310" y="6464"/>
                  </a:cubicBezTo>
                  <a:cubicBezTo>
                    <a:pt x="2317" y="6464"/>
                    <a:pt x="2323" y="6463"/>
                    <a:pt x="2330" y="6461"/>
                  </a:cubicBezTo>
                  <a:cubicBezTo>
                    <a:pt x="2843" y="6290"/>
                    <a:pt x="3249" y="5670"/>
                    <a:pt x="3741" y="5456"/>
                  </a:cubicBezTo>
                  <a:cubicBezTo>
                    <a:pt x="5643" y="4622"/>
                    <a:pt x="7396" y="3639"/>
                    <a:pt x="9212" y="2806"/>
                  </a:cubicBezTo>
                  <a:cubicBezTo>
                    <a:pt x="10110" y="2400"/>
                    <a:pt x="11008" y="2036"/>
                    <a:pt x="11927" y="1780"/>
                  </a:cubicBezTo>
                  <a:cubicBezTo>
                    <a:pt x="12559" y="1614"/>
                    <a:pt x="13201" y="1502"/>
                    <a:pt x="13832" y="1502"/>
                  </a:cubicBezTo>
                  <a:cubicBezTo>
                    <a:pt x="14097" y="1502"/>
                    <a:pt x="14360" y="1522"/>
                    <a:pt x="14620" y="1566"/>
                  </a:cubicBezTo>
                  <a:cubicBezTo>
                    <a:pt x="14646" y="1569"/>
                    <a:pt x="14673" y="1571"/>
                    <a:pt x="14699" y="1571"/>
                  </a:cubicBezTo>
                  <a:cubicBezTo>
                    <a:pt x="15032" y="1571"/>
                    <a:pt x="15330" y="1323"/>
                    <a:pt x="15389" y="946"/>
                  </a:cubicBezTo>
                  <a:cubicBezTo>
                    <a:pt x="15454" y="561"/>
                    <a:pt x="15218" y="177"/>
                    <a:pt x="14834" y="91"/>
                  </a:cubicBezTo>
                  <a:lnTo>
                    <a:pt x="14812" y="91"/>
                  </a:lnTo>
                  <a:cubicBezTo>
                    <a:pt x="14485" y="26"/>
                    <a:pt x="14142" y="0"/>
                    <a:pt x="138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-39925" y="3559088"/>
              <a:ext cx="105825" cy="46500"/>
            </a:xfrm>
            <a:custGeom>
              <a:avLst/>
              <a:gdLst/>
              <a:ahLst/>
              <a:cxnLst/>
              <a:rect l="l" t="t" r="r" b="b"/>
              <a:pathLst>
                <a:path w="4233" h="1860" extrusionOk="0">
                  <a:moveTo>
                    <a:pt x="0" y="0"/>
                  </a:moveTo>
                  <a:lnTo>
                    <a:pt x="0" y="1539"/>
                  </a:lnTo>
                  <a:cubicBezTo>
                    <a:pt x="876" y="1689"/>
                    <a:pt x="1774" y="1795"/>
                    <a:pt x="2693" y="1860"/>
                  </a:cubicBezTo>
                  <a:cubicBezTo>
                    <a:pt x="3099" y="1475"/>
                    <a:pt x="3527" y="1069"/>
                    <a:pt x="3954" y="684"/>
                  </a:cubicBezTo>
                  <a:cubicBezTo>
                    <a:pt x="4040" y="599"/>
                    <a:pt x="4125" y="534"/>
                    <a:pt x="4232" y="449"/>
                  </a:cubicBezTo>
                  <a:cubicBezTo>
                    <a:pt x="4082" y="449"/>
                    <a:pt x="3933" y="470"/>
                    <a:pt x="3805" y="470"/>
                  </a:cubicBezTo>
                  <a:cubicBezTo>
                    <a:pt x="3751" y="471"/>
                    <a:pt x="3697" y="472"/>
                    <a:pt x="3644" y="472"/>
                  </a:cubicBezTo>
                  <a:cubicBezTo>
                    <a:pt x="2436" y="472"/>
                    <a:pt x="1228" y="24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80300" y="3560138"/>
              <a:ext cx="56650" cy="45975"/>
            </a:xfrm>
            <a:custGeom>
              <a:avLst/>
              <a:gdLst/>
              <a:ahLst/>
              <a:cxnLst/>
              <a:rect l="l" t="t" r="r" b="b"/>
              <a:pathLst>
                <a:path w="2266" h="1839" extrusionOk="0">
                  <a:moveTo>
                    <a:pt x="2266" y="1"/>
                  </a:moveTo>
                  <a:lnTo>
                    <a:pt x="2266" y="1"/>
                  </a:lnTo>
                  <a:cubicBezTo>
                    <a:pt x="2116" y="44"/>
                    <a:pt x="1988" y="65"/>
                    <a:pt x="1838" y="108"/>
                  </a:cubicBezTo>
                  <a:cubicBezTo>
                    <a:pt x="1774" y="129"/>
                    <a:pt x="1710" y="129"/>
                    <a:pt x="1646" y="150"/>
                  </a:cubicBezTo>
                  <a:cubicBezTo>
                    <a:pt x="1047" y="749"/>
                    <a:pt x="449" y="1347"/>
                    <a:pt x="214" y="1625"/>
                  </a:cubicBezTo>
                  <a:cubicBezTo>
                    <a:pt x="128" y="1711"/>
                    <a:pt x="64" y="1775"/>
                    <a:pt x="0" y="1839"/>
                  </a:cubicBezTo>
                  <a:cubicBezTo>
                    <a:pt x="470" y="1818"/>
                    <a:pt x="919" y="1775"/>
                    <a:pt x="1368" y="1711"/>
                  </a:cubicBezTo>
                  <a:cubicBezTo>
                    <a:pt x="1710" y="1176"/>
                    <a:pt x="1988" y="578"/>
                    <a:pt x="22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7400" y="3568163"/>
              <a:ext cx="67875" cy="37950"/>
            </a:xfrm>
            <a:custGeom>
              <a:avLst/>
              <a:gdLst/>
              <a:ahLst/>
              <a:cxnLst/>
              <a:rect l="l" t="t" r="r" b="b"/>
              <a:pathLst>
                <a:path w="2715" h="1518" extrusionOk="0">
                  <a:moveTo>
                    <a:pt x="2715" y="0"/>
                  </a:moveTo>
                  <a:lnTo>
                    <a:pt x="2715" y="0"/>
                  </a:lnTo>
                  <a:cubicBezTo>
                    <a:pt x="2330" y="43"/>
                    <a:pt x="1924" y="65"/>
                    <a:pt x="1539" y="86"/>
                  </a:cubicBezTo>
                  <a:cubicBezTo>
                    <a:pt x="1432" y="171"/>
                    <a:pt x="1347" y="236"/>
                    <a:pt x="1261" y="321"/>
                  </a:cubicBezTo>
                  <a:cubicBezTo>
                    <a:pt x="834" y="706"/>
                    <a:pt x="406" y="1112"/>
                    <a:pt x="0" y="1497"/>
                  </a:cubicBezTo>
                  <a:cubicBezTo>
                    <a:pt x="107" y="1518"/>
                    <a:pt x="214" y="1518"/>
                    <a:pt x="321" y="1518"/>
                  </a:cubicBezTo>
                  <a:cubicBezTo>
                    <a:pt x="449" y="1475"/>
                    <a:pt x="577" y="1432"/>
                    <a:pt x="684" y="1390"/>
                  </a:cubicBezTo>
                  <a:cubicBezTo>
                    <a:pt x="962" y="1219"/>
                    <a:pt x="1240" y="1026"/>
                    <a:pt x="1496" y="813"/>
                  </a:cubicBezTo>
                  <a:cubicBezTo>
                    <a:pt x="1881" y="471"/>
                    <a:pt x="2309" y="236"/>
                    <a:pt x="27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35400" y="3563888"/>
              <a:ext cx="86050" cy="42775"/>
            </a:xfrm>
            <a:custGeom>
              <a:avLst/>
              <a:gdLst/>
              <a:ahLst/>
              <a:cxnLst/>
              <a:rect l="l" t="t" r="r" b="b"/>
              <a:pathLst>
                <a:path w="3442" h="1711" extrusionOk="0">
                  <a:moveTo>
                    <a:pt x="3442" y="0"/>
                  </a:moveTo>
                  <a:lnTo>
                    <a:pt x="3442" y="0"/>
                  </a:lnTo>
                  <a:cubicBezTo>
                    <a:pt x="3100" y="65"/>
                    <a:pt x="2737" y="129"/>
                    <a:pt x="2395" y="150"/>
                  </a:cubicBezTo>
                  <a:cubicBezTo>
                    <a:pt x="1989" y="407"/>
                    <a:pt x="1561" y="642"/>
                    <a:pt x="1176" y="984"/>
                  </a:cubicBezTo>
                  <a:cubicBezTo>
                    <a:pt x="920" y="1197"/>
                    <a:pt x="642" y="1390"/>
                    <a:pt x="364" y="1561"/>
                  </a:cubicBezTo>
                  <a:cubicBezTo>
                    <a:pt x="257" y="1603"/>
                    <a:pt x="129" y="1646"/>
                    <a:pt x="1" y="1689"/>
                  </a:cubicBezTo>
                  <a:cubicBezTo>
                    <a:pt x="257" y="1710"/>
                    <a:pt x="535" y="1710"/>
                    <a:pt x="792" y="1710"/>
                  </a:cubicBezTo>
                  <a:cubicBezTo>
                    <a:pt x="1134" y="1710"/>
                    <a:pt x="1454" y="1710"/>
                    <a:pt x="1796" y="1689"/>
                  </a:cubicBezTo>
                  <a:cubicBezTo>
                    <a:pt x="1860" y="1625"/>
                    <a:pt x="1924" y="1561"/>
                    <a:pt x="2010" y="1475"/>
                  </a:cubicBezTo>
                  <a:cubicBezTo>
                    <a:pt x="2245" y="1197"/>
                    <a:pt x="2843" y="578"/>
                    <a:pt x="34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78700" y="4942513"/>
              <a:ext cx="75900" cy="78575"/>
            </a:xfrm>
            <a:custGeom>
              <a:avLst/>
              <a:gdLst/>
              <a:ahLst/>
              <a:cxnLst/>
              <a:rect l="l" t="t" r="r" b="b"/>
              <a:pathLst>
                <a:path w="3036" h="3143" extrusionOk="0">
                  <a:moveTo>
                    <a:pt x="1411" y="0"/>
                  </a:moveTo>
                  <a:cubicBezTo>
                    <a:pt x="919" y="578"/>
                    <a:pt x="449" y="1155"/>
                    <a:pt x="0" y="1753"/>
                  </a:cubicBezTo>
                  <a:cubicBezTo>
                    <a:pt x="321" y="2202"/>
                    <a:pt x="599" y="2672"/>
                    <a:pt x="834" y="3142"/>
                  </a:cubicBezTo>
                  <a:cubicBezTo>
                    <a:pt x="876" y="3100"/>
                    <a:pt x="919" y="3036"/>
                    <a:pt x="962" y="2993"/>
                  </a:cubicBezTo>
                  <a:cubicBezTo>
                    <a:pt x="1432" y="2330"/>
                    <a:pt x="1924" y="1710"/>
                    <a:pt x="2437" y="1091"/>
                  </a:cubicBezTo>
                  <a:cubicBezTo>
                    <a:pt x="2629" y="855"/>
                    <a:pt x="2843" y="642"/>
                    <a:pt x="3035" y="428"/>
                  </a:cubicBezTo>
                  <a:cubicBezTo>
                    <a:pt x="2479" y="321"/>
                    <a:pt x="1945" y="171"/>
                    <a:pt x="14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378450" y="4189738"/>
              <a:ext cx="2248050" cy="687600"/>
            </a:xfrm>
            <a:custGeom>
              <a:avLst/>
              <a:gdLst/>
              <a:ahLst/>
              <a:cxnLst/>
              <a:rect l="l" t="t" r="r" b="b"/>
              <a:pathLst>
                <a:path w="89922" h="27504" extrusionOk="0">
                  <a:moveTo>
                    <a:pt x="70708" y="0"/>
                  </a:moveTo>
                  <a:cubicBezTo>
                    <a:pt x="68112" y="0"/>
                    <a:pt x="65535" y="456"/>
                    <a:pt x="62990" y="530"/>
                  </a:cubicBezTo>
                  <a:cubicBezTo>
                    <a:pt x="62858" y="543"/>
                    <a:pt x="62749" y="550"/>
                    <a:pt x="62658" y="550"/>
                  </a:cubicBezTo>
                  <a:cubicBezTo>
                    <a:pt x="61897" y="550"/>
                    <a:pt x="62438" y="119"/>
                    <a:pt x="61751" y="81"/>
                  </a:cubicBezTo>
                  <a:cubicBezTo>
                    <a:pt x="61691" y="76"/>
                    <a:pt x="61625" y="73"/>
                    <a:pt x="61554" y="73"/>
                  </a:cubicBezTo>
                  <a:cubicBezTo>
                    <a:pt x="60730" y="73"/>
                    <a:pt x="59189" y="394"/>
                    <a:pt x="58480" y="551"/>
                  </a:cubicBezTo>
                  <a:cubicBezTo>
                    <a:pt x="57006" y="936"/>
                    <a:pt x="55573" y="1427"/>
                    <a:pt x="54141" y="1940"/>
                  </a:cubicBezTo>
                  <a:cubicBezTo>
                    <a:pt x="52709" y="2453"/>
                    <a:pt x="51299" y="3009"/>
                    <a:pt x="49867" y="3479"/>
                  </a:cubicBezTo>
                  <a:cubicBezTo>
                    <a:pt x="49161" y="3715"/>
                    <a:pt x="48435" y="3950"/>
                    <a:pt x="47729" y="4142"/>
                  </a:cubicBezTo>
                  <a:cubicBezTo>
                    <a:pt x="47002" y="4334"/>
                    <a:pt x="46254" y="4569"/>
                    <a:pt x="45528" y="4911"/>
                  </a:cubicBezTo>
                  <a:cubicBezTo>
                    <a:pt x="44822" y="5253"/>
                    <a:pt x="44138" y="5681"/>
                    <a:pt x="43497" y="6151"/>
                  </a:cubicBezTo>
                  <a:cubicBezTo>
                    <a:pt x="42856" y="6621"/>
                    <a:pt x="42236" y="7049"/>
                    <a:pt x="41573" y="7476"/>
                  </a:cubicBezTo>
                  <a:cubicBezTo>
                    <a:pt x="40291" y="8289"/>
                    <a:pt x="38923" y="9058"/>
                    <a:pt x="37619" y="9956"/>
                  </a:cubicBezTo>
                  <a:cubicBezTo>
                    <a:pt x="37042" y="10383"/>
                    <a:pt x="36337" y="10661"/>
                    <a:pt x="35631" y="10939"/>
                  </a:cubicBezTo>
                  <a:cubicBezTo>
                    <a:pt x="34948" y="11217"/>
                    <a:pt x="34242" y="11473"/>
                    <a:pt x="33515" y="11708"/>
                  </a:cubicBezTo>
                  <a:cubicBezTo>
                    <a:pt x="32105" y="12200"/>
                    <a:pt x="30651" y="12649"/>
                    <a:pt x="29219" y="13076"/>
                  </a:cubicBezTo>
                  <a:cubicBezTo>
                    <a:pt x="26334" y="13974"/>
                    <a:pt x="23448" y="14808"/>
                    <a:pt x="20563" y="15727"/>
                  </a:cubicBezTo>
                  <a:cubicBezTo>
                    <a:pt x="19109" y="16197"/>
                    <a:pt x="17677" y="16646"/>
                    <a:pt x="16224" y="17202"/>
                  </a:cubicBezTo>
                  <a:cubicBezTo>
                    <a:pt x="15518" y="17479"/>
                    <a:pt x="14813" y="17757"/>
                    <a:pt x="14086" y="18163"/>
                  </a:cubicBezTo>
                  <a:cubicBezTo>
                    <a:pt x="13915" y="18270"/>
                    <a:pt x="13702" y="18420"/>
                    <a:pt x="13552" y="18527"/>
                  </a:cubicBezTo>
                  <a:lnTo>
                    <a:pt x="13082" y="18847"/>
                  </a:lnTo>
                  <a:lnTo>
                    <a:pt x="12120" y="19510"/>
                  </a:lnTo>
                  <a:lnTo>
                    <a:pt x="8230" y="22118"/>
                  </a:lnTo>
                  <a:lnTo>
                    <a:pt x="7247" y="22780"/>
                  </a:lnTo>
                  <a:lnTo>
                    <a:pt x="7012" y="22951"/>
                  </a:lnTo>
                  <a:cubicBezTo>
                    <a:pt x="6926" y="23015"/>
                    <a:pt x="6841" y="23079"/>
                    <a:pt x="6755" y="23144"/>
                  </a:cubicBezTo>
                  <a:cubicBezTo>
                    <a:pt x="6584" y="23293"/>
                    <a:pt x="6413" y="23421"/>
                    <a:pt x="6264" y="23571"/>
                  </a:cubicBezTo>
                  <a:cubicBezTo>
                    <a:pt x="5964" y="23849"/>
                    <a:pt x="5686" y="24127"/>
                    <a:pt x="5409" y="24362"/>
                  </a:cubicBezTo>
                  <a:cubicBezTo>
                    <a:pt x="5280" y="24490"/>
                    <a:pt x="5131" y="24597"/>
                    <a:pt x="5024" y="24661"/>
                  </a:cubicBezTo>
                  <a:cubicBezTo>
                    <a:pt x="4981" y="24704"/>
                    <a:pt x="4831" y="24768"/>
                    <a:pt x="4810" y="24789"/>
                  </a:cubicBezTo>
                  <a:cubicBezTo>
                    <a:pt x="4725" y="24832"/>
                    <a:pt x="4639" y="24875"/>
                    <a:pt x="4554" y="24918"/>
                  </a:cubicBezTo>
                  <a:cubicBezTo>
                    <a:pt x="3314" y="25473"/>
                    <a:pt x="1925" y="25730"/>
                    <a:pt x="535" y="25944"/>
                  </a:cubicBezTo>
                  <a:cubicBezTo>
                    <a:pt x="471" y="26221"/>
                    <a:pt x="407" y="26456"/>
                    <a:pt x="343" y="26649"/>
                  </a:cubicBezTo>
                  <a:cubicBezTo>
                    <a:pt x="257" y="26948"/>
                    <a:pt x="151" y="27247"/>
                    <a:pt x="1" y="27504"/>
                  </a:cubicBezTo>
                  <a:cubicBezTo>
                    <a:pt x="172" y="27482"/>
                    <a:pt x="343" y="27461"/>
                    <a:pt x="514" y="27418"/>
                  </a:cubicBezTo>
                  <a:cubicBezTo>
                    <a:pt x="1989" y="27140"/>
                    <a:pt x="3506" y="26884"/>
                    <a:pt x="5002" y="26179"/>
                  </a:cubicBezTo>
                  <a:cubicBezTo>
                    <a:pt x="5088" y="26136"/>
                    <a:pt x="5195" y="26093"/>
                    <a:pt x="5280" y="26050"/>
                  </a:cubicBezTo>
                  <a:cubicBezTo>
                    <a:pt x="5409" y="25986"/>
                    <a:pt x="5451" y="25965"/>
                    <a:pt x="5558" y="25879"/>
                  </a:cubicBezTo>
                  <a:cubicBezTo>
                    <a:pt x="5772" y="25751"/>
                    <a:pt x="5943" y="25602"/>
                    <a:pt x="6093" y="25473"/>
                  </a:cubicBezTo>
                  <a:cubicBezTo>
                    <a:pt x="6434" y="25174"/>
                    <a:pt x="6712" y="24875"/>
                    <a:pt x="6990" y="24618"/>
                  </a:cubicBezTo>
                  <a:cubicBezTo>
                    <a:pt x="7118" y="24469"/>
                    <a:pt x="7268" y="24362"/>
                    <a:pt x="7396" y="24234"/>
                  </a:cubicBezTo>
                  <a:cubicBezTo>
                    <a:pt x="7460" y="24191"/>
                    <a:pt x="7525" y="24127"/>
                    <a:pt x="7589" y="24084"/>
                  </a:cubicBezTo>
                  <a:lnTo>
                    <a:pt x="7845" y="23913"/>
                  </a:lnTo>
                  <a:lnTo>
                    <a:pt x="8786" y="23229"/>
                  </a:lnTo>
                  <a:lnTo>
                    <a:pt x="12654" y="20579"/>
                  </a:lnTo>
                  <a:lnTo>
                    <a:pt x="13616" y="19895"/>
                  </a:lnTo>
                  <a:cubicBezTo>
                    <a:pt x="13937" y="19660"/>
                    <a:pt x="14257" y="19403"/>
                    <a:pt x="14535" y="19232"/>
                  </a:cubicBezTo>
                  <a:cubicBezTo>
                    <a:pt x="15155" y="18869"/>
                    <a:pt x="15860" y="18591"/>
                    <a:pt x="16544" y="18313"/>
                  </a:cubicBezTo>
                  <a:cubicBezTo>
                    <a:pt x="17934" y="17757"/>
                    <a:pt x="19366" y="17266"/>
                    <a:pt x="20798" y="16795"/>
                  </a:cubicBezTo>
                  <a:cubicBezTo>
                    <a:pt x="23662" y="15855"/>
                    <a:pt x="26548" y="14979"/>
                    <a:pt x="29433" y="14060"/>
                  </a:cubicBezTo>
                  <a:cubicBezTo>
                    <a:pt x="30886" y="13611"/>
                    <a:pt x="32319" y="13140"/>
                    <a:pt x="33751" y="12649"/>
                  </a:cubicBezTo>
                  <a:cubicBezTo>
                    <a:pt x="34477" y="12392"/>
                    <a:pt x="35183" y="12115"/>
                    <a:pt x="35909" y="11837"/>
                  </a:cubicBezTo>
                  <a:cubicBezTo>
                    <a:pt x="36615" y="11537"/>
                    <a:pt x="37341" y="11238"/>
                    <a:pt x="38025" y="10747"/>
                  </a:cubicBezTo>
                  <a:cubicBezTo>
                    <a:pt x="39286" y="9870"/>
                    <a:pt x="40612" y="9101"/>
                    <a:pt x="41937" y="8246"/>
                  </a:cubicBezTo>
                  <a:cubicBezTo>
                    <a:pt x="42599" y="7818"/>
                    <a:pt x="43262" y="7369"/>
                    <a:pt x="43882" y="6878"/>
                  </a:cubicBezTo>
                  <a:cubicBezTo>
                    <a:pt x="44502" y="6408"/>
                    <a:pt x="45122" y="6002"/>
                    <a:pt x="45784" y="5681"/>
                  </a:cubicBezTo>
                  <a:cubicBezTo>
                    <a:pt x="46468" y="5360"/>
                    <a:pt x="47943" y="5531"/>
                    <a:pt x="48670" y="5339"/>
                  </a:cubicBezTo>
                  <a:cubicBezTo>
                    <a:pt x="49418" y="5125"/>
                    <a:pt x="48670" y="4527"/>
                    <a:pt x="50059" y="4227"/>
                  </a:cubicBezTo>
                  <a:cubicBezTo>
                    <a:pt x="51491" y="3736"/>
                    <a:pt x="52902" y="3180"/>
                    <a:pt x="54334" y="2646"/>
                  </a:cubicBezTo>
                  <a:cubicBezTo>
                    <a:pt x="55744" y="2133"/>
                    <a:pt x="57177" y="1620"/>
                    <a:pt x="58609" y="1257"/>
                  </a:cubicBezTo>
                  <a:cubicBezTo>
                    <a:pt x="59038" y="1151"/>
                    <a:pt x="59478" y="1117"/>
                    <a:pt x="59925" y="1117"/>
                  </a:cubicBezTo>
                  <a:cubicBezTo>
                    <a:pt x="60747" y="1117"/>
                    <a:pt x="61596" y="1232"/>
                    <a:pt x="62454" y="1232"/>
                  </a:cubicBezTo>
                  <a:cubicBezTo>
                    <a:pt x="62640" y="1232"/>
                    <a:pt x="62826" y="1227"/>
                    <a:pt x="63012" y="1214"/>
                  </a:cubicBezTo>
                  <a:cubicBezTo>
                    <a:pt x="65663" y="1139"/>
                    <a:pt x="68265" y="650"/>
                    <a:pt x="70861" y="650"/>
                  </a:cubicBezTo>
                  <a:cubicBezTo>
                    <a:pt x="71215" y="650"/>
                    <a:pt x="71570" y="659"/>
                    <a:pt x="71925" y="679"/>
                  </a:cubicBezTo>
                  <a:cubicBezTo>
                    <a:pt x="74874" y="850"/>
                    <a:pt x="78957" y="1663"/>
                    <a:pt x="80795" y="2240"/>
                  </a:cubicBezTo>
                  <a:cubicBezTo>
                    <a:pt x="80807" y="2248"/>
                    <a:pt x="80818" y="2252"/>
                    <a:pt x="80828" y="2252"/>
                  </a:cubicBezTo>
                  <a:cubicBezTo>
                    <a:pt x="80920" y="2252"/>
                    <a:pt x="80912" y="1919"/>
                    <a:pt x="81009" y="1919"/>
                  </a:cubicBezTo>
                  <a:cubicBezTo>
                    <a:pt x="81671" y="2026"/>
                    <a:pt x="82355" y="2111"/>
                    <a:pt x="82996" y="2218"/>
                  </a:cubicBezTo>
                  <a:cubicBezTo>
                    <a:pt x="83745" y="2325"/>
                    <a:pt x="84471" y="2453"/>
                    <a:pt x="85198" y="2603"/>
                  </a:cubicBezTo>
                  <a:cubicBezTo>
                    <a:pt x="86673" y="2881"/>
                    <a:pt x="88126" y="3223"/>
                    <a:pt x="89580" y="3586"/>
                  </a:cubicBezTo>
                  <a:cubicBezTo>
                    <a:pt x="89602" y="3593"/>
                    <a:pt x="89624" y="3596"/>
                    <a:pt x="89645" y="3596"/>
                  </a:cubicBezTo>
                  <a:cubicBezTo>
                    <a:pt x="89765" y="3596"/>
                    <a:pt x="89861" y="3497"/>
                    <a:pt x="89879" y="3351"/>
                  </a:cubicBezTo>
                  <a:cubicBezTo>
                    <a:pt x="89922" y="3202"/>
                    <a:pt x="89836" y="3031"/>
                    <a:pt x="89687" y="3009"/>
                  </a:cubicBezTo>
                  <a:cubicBezTo>
                    <a:pt x="88233" y="2646"/>
                    <a:pt x="86758" y="2304"/>
                    <a:pt x="85283" y="2005"/>
                  </a:cubicBezTo>
                  <a:cubicBezTo>
                    <a:pt x="84557" y="1855"/>
                    <a:pt x="83809" y="1727"/>
                    <a:pt x="83061" y="1620"/>
                  </a:cubicBezTo>
                  <a:cubicBezTo>
                    <a:pt x="82334" y="1492"/>
                    <a:pt x="81586" y="1406"/>
                    <a:pt x="80838" y="1299"/>
                  </a:cubicBezTo>
                  <a:cubicBezTo>
                    <a:pt x="79320" y="1086"/>
                    <a:pt x="77781" y="808"/>
                    <a:pt x="76242" y="551"/>
                  </a:cubicBezTo>
                  <a:cubicBezTo>
                    <a:pt x="76157" y="530"/>
                    <a:pt x="76050" y="530"/>
                    <a:pt x="75964" y="508"/>
                  </a:cubicBezTo>
                  <a:cubicBezTo>
                    <a:pt x="74639" y="295"/>
                    <a:pt x="73293" y="124"/>
                    <a:pt x="71946" y="38"/>
                  </a:cubicBezTo>
                  <a:cubicBezTo>
                    <a:pt x="71533" y="12"/>
                    <a:pt x="71120" y="0"/>
                    <a:pt x="707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154575" y="4877313"/>
              <a:ext cx="223900" cy="84875"/>
            </a:xfrm>
            <a:custGeom>
              <a:avLst/>
              <a:gdLst/>
              <a:ahLst/>
              <a:cxnLst/>
              <a:rect l="l" t="t" r="r" b="b"/>
              <a:pathLst>
                <a:path w="8956" h="3395" extrusionOk="0">
                  <a:moveTo>
                    <a:pt x="8956" y="1"/>
                  </a:moveTo>
                  <a:cubicBezTo>
                    <a:pt x="8400" y="108"/>
                    <a:pt x="7844" y="215"/>
                    <a:pt x="7289" y="343"/>
                  </a:cubicBezTo>
                  <a:cubicBezTo>
                    <a:pt x="6925" y="407"/>
                    <a:pt x="6562" y="492"/>
                    <a:pt x="6220" y="599"/>
                  </a:cubicBezTo>
                  <a:cubicBezTo>
                    <a:pt x="5899" y="706"/>
                    <a:pt x="5515" y="834"/>
                    <a:pt x="5130" y="920"/>
                  </a:cubicBezTo>
                  <a:cubicBezTo>
                    <a:pt x="3655" y="1347"/>
                    <a:pt x="2180" y="1540"/>
                    <a:pt x="983" y="2266"/>
                  </a:cubicBezTo>
                  <a:cubicBezTo>
                    <a:pt x="620" y="2480"/>
                    <a:pt x="299" y="2737"/>
                    <a:pt x="0" y="3036"/>
                  </a:cubicBezTo>
                  <a:cubicBezTo>
                    <a:pt x="1016" y="3260"/>
                    <a:pt x="2031" y="3395"/>
                    <a:pt x="2991" y="3395"/>
                  </a:cubicBezTo>
                  <a:cubicBezTo>
                    <a:pt x="3587" y="3395"/>
                    <a:pt x="4162" y="3343"/>
                    <a:pt x="4702" y="3228"/>
                  </a:cubicBezTo>
                  <a:cubicBezTo>
                    <a:pt x="6605" y="2844"/>
                    <a:pt x="8186" y="1625"/>
                    <a:pt x="89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-39925" y="4628438"/>
              <a:ext cx="452600" cy="314100"/>
            </a:xfrm>
            <a:custGeom>
              <a:avLst/>
              <a:gdLst/>
              <a:ahLst/>
              <a:cxnLst/>
              <a:rect l="l" t="t" r="r" b="b"/>
              <a:pathLst>
                <a:path w="18104" h="12564" extrusionOk="0">
                  <a:moveTo>
                    <a:pt x="11550" y="1"/>
                  </a:moveTo>
                  <a:cubicBezTo>
                    <a:pt x="9946" y="1"/>
                    <a:pt x="8636" y="864"/>
                    <a:pt x="7011" y="1214"/>
                  </a:cubicBezTo>
                  <a:cubicBezTo>
                    <a:pt x="5579" y="1513"/>
                    <a:pt x="4125" y="1748"/>
                    <a:pt x="2715" y="2218"/>
                  </a:cubicBezTo>
                  <a:cubicBezTo>
                    <a:pt x="2773" y="2415"/>
                    <a:pt x="2706" y="2630"/>
                    <a:pt x="2479" y="2630"/>
                  </a:cubicBezTo>
                  <a:cubicBezTo>
                    <a:pt x="2459" y="2630"/>
                    <a:pt x="2438" y="2628"/>
                    <a:pt x="2415" y="2625"/>
                  </a:cubicBezTo>
                  <a:cubicBezTo>
                    <a:pt x="2287" y="3415"/>
                    <a:pt x="1795" y="4099"/>
                    <a:pt x="1218" y="4634"/>
                  </a:cubicBezTo>
                  <a:cubicBezTo>
                    <a:pt x="834" y="4954"/>
                    <a:pt x="427" y="5254"/>
                    <a:pt x="0" y="5531"/>
                  </a:cubicBezTo>
                  <a:lnTo>
                    <a:pt x="0" y="6237"/>
                  </a:lnTo>
                  <a:cubicBezTo>
                    <a:pt x="278" y="6130"/>
                    <a:pt x="556" y="6023"/>
                    <a:pt x="812" y="5895"/>
                  </a:cubicBezTo>
                  <a:cubicBezTo>
                    <a:pt x="1304" y="5638"/>
                    <a:pt x="1774" y="5318"/>
                    <a:pt x="2052" y="4847"/>
                  </a:cubicBezTo>
                  <a:cubicBezTo>
                    <a:pt x="1911" y="4687"/>
                    <a:pt x="1959" y="4395"/>
                    <a:pt x="2195" y="4395"/>
                  </a:cubicBezTo>
                  <a:cubicBezTo>
                    <a:pt x="2211" y="4395"/>
                    <a:pt x="2227" y="4396"/>
                    <a:pt x="2244" y="4399"/>
                  </a:cubicBezTo>
                  <a:cubicBezTo>
                    <a:pt x="2588" y="4459"/>
                    <a:pt x="2626" y="4959"/>
                    <a:pt x="2303" y="4959"/>
                  </a:cubicBezTo>
                  <a:cubicBezTo>
                    <a:pt x="2285" y="4959"/>
                    <a:pt x="2265" y="4958"/>
                    <a:pt x="2244" y="4954"/>
                  </a:cubicBezTo>
                  <a:cubicBezTo>
                    <a:pt x="2180" y="4954"/>
                    <a:pt x="2116" y="4912"/>
                    <a:pt x="2073" y="4869"/>
                  </a:cubicBezTo>
                  <a:cubicBezTo>
                    <a:pt x="1838" y="5360"/>
                    <a:pt x="1389" y="5745"/>
                    <a:pt x="919" y="6044"/>
                  </a:cubicBezTo>
                  <a:cubicBezTo>
                    <a:pt x="620" y="6237"/>
                    <a:pt x="321" y="6386"/>
                    <a:pt x="0" y="6536"/>
                  </a:cubicBezTo>
                  <a:lnTo>
                    <a:pt x="0" y="8225"/>
                  </a:lnTo>
                  <a:cubicBezTo>
                    <a:pt x="171" y="8160"/>
                    <a:pt x="321" y="8096"/>
                    <a:pt x="470" y="8011"/>
                  </a:cubicBezTo>
                  <a:cubicBezTo>
                    <a:pt x="292" y="7793"/>
                    <a:pt x="334" y="7427"/>
                    <a:pt x="632" y="7427"/>
                  </a:cubicBezTo>
                  <a:cubicBezTo>
                    <a:pt x="655" y="7427"/>
                    <a:pt x="679" y="7429"/>
                    <a:pt x="705" y="7434"/>
                  </a:cubicBezTo>
                  <a:lnTo>
                    <a:pt x="748" y="7434"/>
                  </a:lnTo>
                  <a:cubicBezTo>
                    <a:pt x="1171" y="7514"/>
                    <a:pt x="1215" y="8146"/>
                    <a:pt x="824" y="8146"/>
                  </a:cubicBezTo>
                  <a:cubicBezTo>
                    <a:pt x="800" y="8146"/>
                    <a:pt x="775" y="8144"/>
                    <a:pt x="748" y="8139"/>
                  </a:cubicBezTo>
                  <a:lnTo>
                    <a:pt x="727" y="8139"/>
                  </a:lnTo>
                  <a:cubicBezTo>
                    <a:pt x="641" y="8139"/>
                    <a:pt x="598" y="8096"/>
                    <a:pt x="556" y="8075"/>
                  </a:cubicBezTo>
                  <a:cubicBezTo>
                    <a:pt x="385" y="8225"/>
                    <a:pt x="214" y="8353"/>
                    <a:pt x="0" y="8460"/>
                  </a:cubicBezTo>
                  <a:lnTo>
                    <a:pt x="0" y="9528"/>
                  </a:lnTo>
                  <a:cubicBezTo>
                    <a:pt x="299" y="9742"/>
                    <a:pt x="577" y="9913"/>
                    <a:pt x="791" y="10063"/>
                  </a:cubicBezTo>
                  <a:cubicBezTo>
                    <a:pt x="2202" y="11003"/>
                    <a:pt x="4125" y="11944"/>
                    <a:pt x="6156" y="12563"/>
                  </a:cubicBezTo>
                  <a:cubicBezTo>
                    <a:pt x="6177" y="12542"/>
                    <a:pt x="6177" y="12521"/>
                    <a:pt x="6198" y="12499"/>
                  </a:cubicBezTo>
                  <a:lnTo>
                    <a:pt x="6626" y="12029"/>
                  </a:lnTo>
                  <a:cubicBezTo>
                    <a:pt x="6690" y="11944"/>
                    <a:pt x="6540" y="11388"/>
                    <a:pt x="6626" y="11302"/>
                  </a:cubicBezTo>
                  <a:cubicBezTo>
                    <a:pt x="6711" y="11217"/>
                    <a:pt x="7075" y="10362"/>
                    <a:pt x="7160" y="10298"/>
                  </a:cubicBezTo>
                  <a:cubicBezTo>
                    <a:pt x="7207" y="10254"/>
                    <a:pt x="7253" y="10235"/>
                    <a:pt x="7299" y="10235"/>
                  </a:cubicBezTo>
                  <a:cubicBezTo>
                    <a:pt x="7554" y="10235"/>
                    <a:pt x="7792" y="10819"/>
                    <a:pt x="8062" y="10819"/>
                  </a:cubicBezTo>
                  <a:cubicBezTo>
                    <a:pt x="8096" y="10819"/>
                    <a:pt x="8130" y="10810"/>
                    <a:pt x="8165" y="10789"/>
                  </a:cubicBezTo>
                  <a:cubicBezTo>
                    <a:pt x="8913" y="10362"/>
                    <a:pt x="9682" y="10105"/>
                    <a:pt x="10431" y="9913"/>
                  </a:cubicBezTo>
                  <a:cubicBezTo>
                    <a:pt x="11200" y="9721"/>
                    <a:pt x="11927" y="9592"/>
                    <a:pt x="12632" y="9400"/>
                  </a:cubicBezTo>
                  <a:cubicBezTo>
                    <a:pt x="12974" y="9315"/>
                    <a:pt x="13316" y="9208"/>
                    <a:pt x="13701" y="9101"/>
                  </a:cubicBezTo>
                  <a:cubicBezTo>
                    <a:pt x="14086" y="8994"/>
                    <a:pt x="14470" y="8908"/>
                    <a:pt x="14834" y="8823"/>
                  </a:cubicBezTo>
                  <a:cubicBezTo>
                    <a:pt x="15603" y="8673"/>
                    <a:pt x="16330" y="8566"/>
                    <a:pt x="17078" y="8438"/>
                  </a:cubicBezTo>
                  <a:cubicBezTo>
                    <a:pt x="17142" y="8417"/>
                    <a:pt x="17206" y="8417"/>
                    <a:pt x="17270" y="8396"/>
                  </a:cubicBezTo>
                  <a:cubicBezTo>
                    <a:pt x="17655" y="6942"/>
                    <a:pt x="18104" y="4805"/>
                    <a:pt x="17762" y="3650"/>
                  </a:cubicBezTo>
                  <a:cubicBezTo>
                    <a:pt x="17206" y="1770"/>
                    <a:pt x="14513" y="594"/>
                    <a:pt x="12675" y="145"/>
                  </a:cubicBezTo>
                  <a:cubicBezTo>
                    <a:pt x="12281" y="44"/>
                    <a:pt x="11908" y="1"/>
                    <a:pt x="11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-39925" y="4689238"/>
              <a:ext cx="57725" cy="63075"/>
            </a:xfrm>
            <a:custGeom>
              <a:avLst/>
              <a:gdLst/>
              <a:ahLst/>
              <a:cxnLst/>
              <a:rect l="l" t="t" r="r" b="b"/>
              <a:pathLst>
                <a:path w="2309" h="2523" extrusionOk="0">
                  <a:moveTo>
                    <a:pt x="2095" y="0"/>
                  </a:moveTo>
                  <a:cubicBezTo>
                    <a:pt x="1838" y="86"/>
                    <a:pt x="1582" y="193"/>
                    <a:pt x="1347" y="299"/>
                  </a:cubicBezTo>
                  <a:cubicBezTo>
                    <a:pt x="962" y="470"/>
                    <a:pt x="513" y="748"/>
                    <a:pt x="0" y="1069"/>
                  </a:cubicBezTo>
                  <a:lnTo>
                    <a:pt x="0" y="2522"/>
                  </a:lnTo>
                  <a:cubicBezTo>
                    <a:pt x="342" y="2351"/>
                    <a:pt x="663" y="2138"/>
                    <a:pt x="962" y="1924"/>
                  </a:cubicBezTo>
                  <a:cubicBezTo>
                    <a:pt x="1560" y="1475"/>
                    <a:pt x="2095" y="898"/>
                    <a:pt x="2308" y="171"/>
                  </a:cubicBezTo>
                  <a:cubicBezTo>
                    <a:pt x="2223" y="128"/>
                    <a:pt x="2137" y="64"/>
                    <a:pt x="2095" y="0"/>
                  </a:cubicBezTo>
                  <a:close/>
                </a:path>
              </a:pathLst>
            </a:custGeom>
            <a:solidFill>
              <a:srgbClr val="FFD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113950" y="4838313"/>
              <a:ext cx="277900" cy="114900"/>
            </a:xfrm>
            <a:custGeom>
              <a:avLst/>
              <a:gdLst/>
              <a:ahLst/>
              <a:cxnLst/>
              <a:rect l="l" t="t" r="r" b="b"/>
              <a:pathLst>
                <a:path w="11116" h="4596" extrusionOk="0">
                  <a:moveTo>
                    <a:pt x="11115" y="1"/>
                  </a:moveTo>
                  <a:lnTo>
                    <a:pt x="11115" y="1"/>
                  </a:lnTo>
                  <a:cubicBezTo>
                    <a:pt x="11051" y="22"/>
                    <a:pt x="10987" y="43"/>
                    <a:pt x="10923" y="43"/>
                  </a:cubicBezTo>
                  <a:cubicBezTo>
                    <a:pt x="10175" y="171"/>
                    <a:pt x="9448" y="278"/>
                    <a:pt x="8679" y="428"/>
                  </a:cubicBezTo>
                  <a:cubicBezTo>
                    <a:pt x="8315" y="513"/>
                    <a:pt x="7931" y="599"/>
                    <a:pt x="7546" y="706"/>
                  </a:cubicBezTo>
                  <a:cubicBezTo>
                    <a:pt x="7161" y="813"/>
                    <a:pt x="6819" y="920"/>
                    <a:pt x="6477" y="1005"/>
                  </a:cubicBezTo>
                  <a:cubicBezTo>
                    <a:pt x="5772" y="1197"/>
                    <a:pt x="5045" y="1326"/>
                    <a:pt x="4276" y="1518"/>
                  </a:cubicBezTo>
                  <a:cubicBezTo>
                    <a:pt x="3527" y="1710"/>
                    <a:pt x="2758" y="1967"/>
                    <a:pt x="2010" y="2394"/>
                  </a:cubicBezTo>
                  <a:cubicBezTo>
                    <a:pt x="1975" y="2415"/>
                    <a:pt x="1941" y="2424"/>
                    <a:pt x="1907" y="2424"/>
                  </a:cubicBezTo>
                  <a:cubicBezTo>
                    <a:pt x="1637" y="2424"/>
                    <a:pt x="1399" y="1840"/>
                    <a:pt x="1144" y="1840"/>
                  </a:cubicBezTo>
                  <a:cubicBezTo>
                    <a:pt x="1098" y="1840"/>
                    <a:pt x="1052" y="1859"/>
                    <a:pt x="1005" y="1903"/>
                  </a:cubicBezTo>
                  <a:cubicBezTo>
                    <a:pt x="920" y="1967"/>
                    <a:pt x="556" y="2822"/>
                    <a:pt x="471" y="2907"/>
                  </a:cubicBezTo>
                  <a:cubicBezTo>
                    <a:pt x="385" y="2993"/>
                    <a:pt x="535" y="3549"/>
                    <a:pt x="471" y="3634"/>
                  </a:cubicBezTo>
                  <a:lnTo>
                    <a:pt x="43" y="4104"/>
                  </a:lnTo>
                  <a:cubicBezTo>
                    <a:pt x="22" y="4126"/>
                    <a:pt x="22" y="4147"/>
                    <a:pt x="1" y="4168"/>
                  </a:cubicBezTo>
                  <a:cubicBezTo>
                    <a:pt x="535" y="4339"/>
                    <a:pt x="1069" y="4489"/>
                    <a:pt x="1625" y="4596"/>
                  </a:cubicBezTo>
                  <a:cubicBezTo>
                    <a:pt x="1924" y="4297"/>
                    <a:pt x="2245" y="4040"/>
                    <a:pt x="2608" y="3826"/>
                  </a:cubicBezTo>
                  <a:cubicBezTo>
                    <a:pt x="3805" y="3100"/>
                    <a:pt x="5280" y="2907"/>
                    <a:pt x="6755" y="2480"/>
                  </a:cubicBezTo>
                  <a:cubicBezTo>
                    <a:pt x="7140" y="2394"/>
                    <a:pt x="7524" y="2266"/>
                    <a:pt x="7845" y="2159"/>
                  </a:cubicBezTo>
                  <a:cubicBezTo>
                    <a:pt x="8187" y="2052"/>
                    <a:pt x="8550" y="1967"/>
                    <a:pt x="8914" y="1903"/>
                  </a:cubicBezTo>
                  <a:cubicBezTo>
                    <a:pt x="9469" y="1775"/>
                    <a:pt x="10025" y="1668"/>
                    <a:pt x="10581" y="1561"/>
                  </a:cubicBezTo>
                  <a:cubicBezTo>
                    <a:pt x="10731" y="1304"/>
                    <a:pt x="10837" y="1005"/>
                    <a:pt x="10923" y="706"/>
                  </a:cubicBezTo>
                  <a:cubicBezTo>
                    <a:pt x="10987" y="513"/>
                    <a:pt x="11051" y="278"/>
                    <a:pt x="11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6550" y="5021063"/>
              <a:ext cx="113850" cy="138950"/>
            </a:xfrm>
            <a:custGeom>
              <a:avLst/>
              <a:gdLst/>
              <a:ahLst/>
              <a:cxnLst/>
              <a:rect l="l" t="t" r="r" b="b"/>
              <a:pathLst>
                <a:path w="4554" h="5558" extrusionOk="0">
                  <a:moveTo>
                    <a:pt x="3720" y="0"/>
                  </a:moveTo>
                  <a:cubicBezTo>
                    <a:pt x="2822" y="1261"/>
                    <a:pt x="1946" y="2587"/>
                    <a:pt x="1069" y="3912"/>
                  </a:cubicBezTo>
                  <a:cubicBezTo>
                    <a:pt x="706" y="4468"/>
                    <a:pt x="343" y="5002"/>
                    <a:pt x="1" y="5558"/>
                  </a:cubicBezTo>
                  <a:lnTo>
                    <a:pt x="3741" y="5558"/>
                  </a:lnTo>
                  <a:cubicBezTo>
                    <a:pt x="4104" y="5002"/>
                    <a:pt x="4339" y="4254"/>
                    <a:pt x="4446" y="3292"/>
                  </a:cubicBezTo>
                  <a:cubicBezTo>
                    <a:pt x="4553" y="2223"/>
                    <a:pt x="4254" y="1091"/>
                    <a:pt x="37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-39925" y="4881588"/>
              <a:ext cx="118650" cy="276825"/>
            </a:xfrm>
            <a:custGeom>
              <a:avLst/>
              <a:gdLst/>
              <a:ahLst/>
              <a:cxnLst/>
              <a:rect l="l" t="t" r="r" b="b"/>
              <a:pathLst>
                <a:path w="4746" h="11073" extrusionOk="0">
                  <a:moveTo>
                    <a:pt x="0" y="1"/>
                  </a:moveTo>
                  <a:lnTo>
                    <a:pt x="0" y="11073"/>
                  </a:lnTo>
                  <a:cubicBezTo>
                    <a:pt x="128" y="10880"/>
                    <a:pt x="235" y="10688"/>
                    <a:pt x="363" y="10495"/>
                  </a:cubicBezTo>
                  <a:cubicBezTo>
                    <a:pt x="834" y="9769"/>
                    <a:pt x="1304" y="9106"/>
                    <a:pt x="1753" y="8422"/>
                  </a:cubicBezTo>
                  <a:cubicBezTo>
                    <a:pt x="2693" y="7033"/>
                    <a:pt x="3634" y="5665"/>
                    <a:pt x="4638" y="4318"/>
                  </a:cubicBezTo>
                  <a:cubicBezTo>
                    <a:pt x="4681" y="4276"/>
                    <a:pt x="4702" y="4233"/>
                    <a:pt x="4745" y="4190"/>
                  </a:cubicBezTo>
                  <a:cubicBezTo>
                    <a:pt x="3890" y="2950"/>
                    <a:pt x="2779" y="1839"/>
                    <a:pt x="1774" y="1112"/>
                  </a:cubicBezTo>
                  <a:cubicBezTo>
                    <a:pt x="1218" y="728"/>
                    <a:pt x="620" y="36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-39925" y="4986338"/>
              <a:ext cx="139475" cy="173675"/>
            </a:xfrm>
            <a:custGeom>
              <a:avLst/>
              <a:gdLst/>
              <a:ahLst/>
              <a:cxnLst/>
              <a:rect l="l" t="t" r="r" b="b"/>
              <a:pathLst>
                <a:path w="5579" h="6947" extrusionOk="0">
                  <a:moveTo>
                    <a:pt x="4745" y="0"/>
                  </a:moveTo>
                  <a:cubicBezTo>
                    <a:pt x="4702" y="43"/>
                    <a:pt x="4681" y="86"/>
                    <a:pt x="4638" y="128"/>
                  </a:cubicBezTo>
                  <a:cubicBezTo>
                    <a:pt x="3634" y="1475"/>
                    <a:pt x="2693" y="2843"/>
                    <a:pt x="1753" y="4232"/>
                  </a:cubicBezTo>
                  <a:cubicBezTo>
                    <a:pt x="1304" y="4916"/>
                    <a:pt x="834" y="5579"/>
                    <a:pt x="363" y="6305"/>
                  </a:cubicBezTo>
                  <a:cubicBezTo>
                    <a:pt x="235" y="6498"/>
                    <a:pt x="128" y="6690"/>
                    <a:pt x="0" y="6883"/>
                  </a:cubicBezTo>
                  <a:lnTo>
                    <a:pt x="0" y="6947"/>
                  </a:lnTo>
                  <a:lnTo>
                    <a:pt x="1860" y="6947"/>
                  </a:lnTo>
                  <a:cubicBezTo>
                    <a:pt x="2202" y="6391"/>
                    <a:pt x="2565" y="5857"/>
                    <a:pt x="2928" y="5301"/>
                  </a:cubicBezTo>
                  <a:cubicBezTo>
                    <a:pt x="3805" y="3976"/>
                    <a:pt x="4681" y="2650"/>
                    <a:pt x="5579" y="1389"/>
                  </a:cubicBezTo>
                  <a:cubicBezTo>
                    <a:pt x="5344" y="919"/>
                    <a:pt x="5066" y="449"/>
                    <a:pt x="47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-39925" y="4363738"/>
              <a:ext cx="218025" cy="336200"/>
            </a:xfrm>
            <a:custGeom>
              <a:avLst/>
              <a:gdLst/>
              <a:ahLst/>
              <a:cxnLst/>
              <a:rect l="l" t="t" r="r" b="b"/>
              <a:pathLst>
                <a:path w="8721" h="13448" extrusionOk="0">
                  <a:moveTo>
                    <a:pt x="1136" y="1"/>
                  </a:moveTo>
                  <a:cubicBezTo>
                    <a:pt x="744" y="1"/>
                    <a:pt x="362" y="16"/>
                    <a:pt x="0" y="46"/>
                  </a:cubicBezTo>
                  <a:lnTo>
                    <a:pt x="0" y="11396"/>
                  </a:lnTo>
                  <a:cubicBezTo>
                    <a:pt x="278" y="10904"/>
                    <a:pt x="449" y="10370"/>
                    <a:pt x="513" y="9771"/>
                  </a:cubicBezTo>
                  <a:cubicBezTo>
                    <a:pt x="169" y="9711"/>
                    <a:pt x="151" y="9210"/>
                    <a:pt x="457" y="9210"/>
                  </a:cubicBezTo>
                  <a:cubicBezTo>
                    <a:pt x="475" y="9210"/>
                    <a:pt x="493" y="9212"/>
                    <a:pt x="513" y="9216"/>
                  </a:cubicBezTo>
                  <a:cubicBezTo>
                    <a:pt x="855" y="9280"/>
                    <a:pt x="898" y="9750"/>
                    <a:pt x="620" y="9771"/>
                  </a:cubicBezTo>
                  <a:cubicBezTo>
                    <a:pt x="598" y="10584"/>
                    <a:pt x="385" y="11374"/>
                    <a:pt x="0" y="12058"/>
                  </a:cubicBezTo>
                  <a:lnTo>
                    <a:pt x="0" y="13448"/>
                  </a:lnTo>
                  <a:cubicBezTo>
                    <a:pt x="1389" y="12272"/>
                    <a:pt x="2608" y="11011"/>
                    <a:pt x="3356" y="10434"/>
                  </a:cubicBezTo>
                  <a:cubicBezTo>
                    <a:pt x="5344" y="8852"/>
                    <a:pt x="8721" y="5903"/>
                    <a:pt x="7737" y="2825"/>
                  </a:cubicBezTo>
                  <a:cubicBezTo>
                    <a:pt x="7065" y="752"/>
                    <a:pt x="3848" y="1"/>
                    <a:pt x="1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-39925" y="4608013"/>
              <a:ext cx="15500" cy="57200"/>
            </a:xfrm>
            <a:custGeom>
              <a:avLst/>
              <a:gdLst/>
              <a:ahLst/>
              <a:cxnLst/>
              <a:rect l="l" t="t" r="r" b="b"/>
              <a:pathLst>
                <a:path w="620" h="2288" extrusionOk="0">
                  <a:moveTo>
                    <a:pt x="513" y="0"/>
                  </a:moveTo>
                  <a:cubicBezTo>
                    <a:pt x="449" y="599"/>
                    <a:pt x="278" y="1133"/>
                    <a:pt x="0" y="1625"/>
                  </a:cubicBezTo>
                  <a:lnTo>
                    <a:pt x="0" y="2287"/>
                  </a:lnTo>
                  <a:cubicBezTo>
                    <a:pt x="385" y="1603"/>
                    <a:pt x="598" y="813"/>
                    <a:pt x="620" y="0"/>
                  </a:cubicBezTo>
                  <a:lnTo>
                    <a:pt x="620" y="0"/>
                  </a:lnTo>
                  <a:cubicBezTo>
                    <a:pt x="598" y="11"/>
                    <a:pt x="582" y="16"/>
                    <a:pt x="566" y="16"/>
                  </a:cubicBezTo>
                  <a:cubicBezTo>
                    <a:pt x="550" y="16"/>
                    <a:pt x="534" y="11"/>
                    <a:pt x="5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-39925" y="4693513"/>
              <a:ext cx="60400" cy="73225"/>
            </a:xfrm>
            <a:custGeom>
              <a:avLst/>
              <a:gdLst/>
              <a:ahLst/>
              <a:cxnLst/>
              <a:rect l="l" t="t" r="r" b="b"/>
              <a:pathLst>
                <a:path w="2416" h="2929" extrusionOk="0">
                  <a:moveTo>
                    <a:pt x="2308" y="0"/>
                  </a:moveTo>
                  <a:cubicBezTo>
                    <a:pt x="2095" y="727"/>
                    <a:pt x="1560" y="1304"/>
                    <a:pt x="962" y="1753"/>
                  </a:cubicBezTo>
                  <a:cubicBezTo>
                    <a:pt x="663" y="1967"/>
                    <a:pt x="342" y="2180"/>
                    <a:pt x="0" y="2351"/>
                  </a:cubicBezTo>
                  <a:lnTo>
                    <a:pt x="0" y="2928"/>
                  </a:lnTo>
                  <a:cubicBezTo>
                    <a:pt x="427" y="2651"/>
                    <a:pt x="834" y="2351"/>
                    <a:pt x="1218" y="2031"/>
                  </a:cubicBezTo>
                  <a:cubicBezTo>
                    <a:pt x="1795" y="1496"/>
                    <a:pt x="2287" y="812"/>
                    <a:pt x="2415" y="22"/>
                  </a:cubicBezTo>
                  <a:lnTo>
                    <a:pt x="2394" y="22"/>
                  </a:lnTo>
                  <a:cubicBezTo>
                    <a:pt x="2351" y="22"/>
                    <a:pt x="2330" y="0"/>
                    <a:pt x="23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-39925" y="4828688"/>
              <a:ext cx="13900" cy="11250"/>
            </a:xfrm>
            <a:custGeom>
              <a:avLst/>
              <a:gdLst/>
              <a:ahLst/>
              <a:cxnLst/>
              <a:rect l="l" t="t" r="r" b="b"/>
              <a:pathLst>
                <a:path w="556" h="450" extrusionOk="0">
                  <a:moveTo>
                    <a:pt x="470" y="1"/>
                  </a:moveTo>
                  <a:cubicBezTo>
                    <a:pt x="321" y="86"/>
                    <a:pt x="171" y="150"/>
                    <a:pt x="0" y="215"/>
                  </a:cubicBezTo>
                  <a:lnTo>
                    <a:pt x="0" y="450"/>
                  </a:lnTo>
                  <a:cubicBezTo>
                    <a:pt x="214" y="343"/>
                    <a:pt x="385" y="215"/>
                    <a:pt x="556" y="65"/>
                  </a:cubicBezTo>
                  <a:cubicBezTo>
                    <a:pt x="513" y="44"/>
                    <a:pt x="492" y="22"/>
                    <a:pt x="4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-39925" y="4749613"/>
              <a:ext cx="51850" cy="42225"/>
            </a:xfrm>
            <a:custGeom>
              <a:avLst/>
              <a:gdLst/>
              <a:ahLst/>
              <a:cxnLst/>
              <a:rect l="l" t="t" r="r" b="b"/>
              <a:pathLst>
                <a:path w="2074" h="1689" extrusionOk="0">
                  <a:moveTo>
                    <a:pt x="2052" y="0"/>
                  </a:moveTo>
                  <a:cubicBezTo>
                    <a:pt x="1774" y="471"/>
                    <a:pt x="1304" y="791"/>
                    <a:pt x="812" y="1048"/>
                  </a:cubicBezTo>
                  <a:cubicBezTo>
                    <a:pt x="556" y="1176"/>
                    <a:pt x="278" y="1283"/>
                    <a:pt x="0" y="1390"/>
                  </a:cubicBezTo>
                  <a:lnTo>
                    <a:pt x="0" y="1689"/>
                  </a:lnTo>
                  <a:cubicBezTo>
                    <a:pt x="321" y="1539"/>
                    <a:pt x="620" y="1390"/>
                    <a:pt x="919" y="1197"/>
                  </a:cubicBezTo>
                  <a:cubicBezTo>
                    <a:pt x="1389" y="898"/>
                    <a:pt x="1838" y="513"/>
                    <a:pt x="2073" y="22"/>
                  </a:cubicBezTo>
                  <a:cubicBezTo>
                    <a:pt x="2073" y="22"/>
                    <a:pt x="2073" y="22"/>
                    <a:pt x="20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-36175" y="4593988"/>
              <a:ext cx="18700" cy="14050"/>
            </a:xfrm>
            <a:custGeom>
              <a:avLst/>
              <a:gdLst/>
              <a:ahLst/>
              <a:cxnLst/>
              <a:rect l="l" t="t" r="r" b="b"/>
              <a:pathLst>
                <a:path w="748" h="562" extrusionOk="0">
                  <a:moveTo>
                    <a:pt x="307" y="0"/>
                  </a:moveTo>
                  <a:cubicBezTo>
                    <a:pt x="1" y="0"/>
                    <a:pt x="19" y="501"/>
                    <a:pt x="363" y="561"/>
                  </a:cubicBezTo>
                  <a:cubicBezTo>
                    <a:pt x="384" y="519"/>
                    <a:pt x="384" y="476"/>
                    <a:pt x="384" y="433"/>
                  </a:cubicBezTo>
                  <a:lnTo>
                    <a:pt x="470" y="433"/>
                  </a:lnTo>
                  <a:cubicBezTo>
                    <a:pt x="470" y="476"/>
                    <a:pt x="470" y="519"/>
                    <a:pt x="470" y="561"/>
                  </a:cubicBezTo>
                  <a:cubicBezTo>
                    <a:pt x="748" y="540"/>
                    <a:pt x="705" y="70"/>
                    <a:pt x="363" y="6"/>
                  </a:cubicBezTo>
                  <a:cubicBezTo>
                    <a:pt x="343" y="2"/>
                    <a:pt x="325" y="0"/>
                    <a:pt x="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-27125" y="4604813"/>
              <a:ext cx="2700" cy="3625"/>
            </a:xfrm>
            <a:custGeom>
              <a:avLst/>
              <a:gdLst/>
              <a:ahLst/>
              <a:cxnLst/>
              <a:rect l="l" t="t" r="r" b="b"/>
              <a:pathLst>
                <a:path w="108" h="145" extrusionOk="0">
                  <a:moveTo>
                    <a:pt x="22" y="0"/>
                  </a:moveTo>
                  <a:cubicBezTo>
                    <a:pt x="22" y="43"/>
                    <a:pt x="22" y="86"/>
                    <a:pt x="1" y="128"/>
                  </a:cubicBezTo>
                  <a:cubicBezTo>
                    <a:pt x="22" y="139"/>
                    <a:pt x="38" y="144"/>
                    <a:pt x="54" y="144"/>
                  </a:cubicBezTo>
                  <a:cubicBezTo>
                    <a:pt x="70" y="144"/>
                    <a:pt x="86" y="139"/>
                    <a:pt x="108" y="128"/>
                  </a:cubicBezTo>
                  <a:cubicBezTo>
                    <a:pt x="108" y="86"/>
                    <a:pt x="108" y="43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9425" y="4676313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342" y="0"/>
                  </a:moveTo>
                  <a:cubicBezTo>
                    <a:pt x="68" y="0"/>
                    <a:pt x="0" y="296"/>
                    <a:pt x="121" y="517"/>
                  </a:cubicBezTo>
                  <a:cubicBezTo>
                    <a:pt x="334" y="432"/>
                    <a:pt x="527" y="368"/>
                    <a:pt x="741" y="303"/>
                  </a:cubicBezTo>
                  <a:cubicBezTo>
                    <a:pt x="698" y="154"/>
                    <a:pt x="591" y="47"/>
                    <a:pt x="399" y="4"/>
                  </a:cubicBezTo>
                  <a:cubicBezTo>
                    <a:pt x="379" y="2"/>
                    <a:pt x="360" y="0"/>
                    <a:pt x="3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12425" y="4683888"/>
              <a:ext cx="17000" cy="10300"/>
            </a:xfrm>
            <a:custGeom>
              <a:avLst/>
              <a:gdLst/>
              <a:ahLst/>
              <a:cxnLst/>
              <a:rect l="l" t="t" r="r" b="b"/>
              <a:pathLst>
                <a:path w="680" h="412" extrusionOk="0">
                  <a:moveTo>
                    <a:pt x="621" y="0"/>
                  </a:moveTo>
                  <a:lnTo>
                    <a:pt x="621" y="0"/>
                  </a:lnTo>
                  <a:cubicBezTo>
                    <a:pt x="407" y="65"/>
                    <a:pt x="214" y="129"/>
                    <a:pt x="1" y="214"/>
                  </a:cubicBezTo>
                  <a:cubicBezTo>
                    <a:pt x="43" y="278"/>
                    <a:pt x="129" y="342"/>
                    <a:pt x="214" y="385"/>
                  </a:cubicBezTo>
                  <a:cubicBezTo>
                    <a:pt x="236" y="321"/>
                    <a:pt x="257" y="236"/>
                    <a:pt x="279" y="171"/>
                  </a:cubicBezTo>
                  <a:lnTo>
                    <a:pt x="343" y="193"/>
                  </a:lnTo>
                  <a:cubicBezTo>
                    <a:pt x="343" y="257"/>
                    <a:pt x="321" y="342"/>
                    <a:pt x="321" y="407"/>
                  </a:cubicBezTo>
                  <a:cubicBezTo>
                    <a:pt x="344" y="410"/>
                    <a:pt x="365" y="412"/>
                    <a:pt x="385" y="412"/>
                  </a:cubicBezTo>
                  <a:cubicBezTo>
                    <a:pt x="612" y="412"/>
                    <a:pt x="679" y="197"/>
                    <a:pt x="6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17775" y="4688163"/>
              <a:ext cx="3225" cy="5900"/>
            </a:xfrm>
            <a:custGeom>
              <a:avLst/>
              <a:gdLst/>
              <a:ahLst/>
              <a:cxnLst/>
              <a:rect l="l" t="t" r="r" b="b"/>
              <a:pathLst>
                <a:path w="129" h="236" extrusionOk="0">
                  <a:moveTo>
                    <a:pt x="65" y="0"/>
                  </a:moveTo>
                  <a:cubicBezTo>
                    <a:pt x="43" y="65"/>
                    <a:pt x="22" y="150"/>
                    <a:pt x="0" y="214"/>
                  </a:cubicBezTo>
                  <a:cubicBezTo>
                    <a:pt x="22" y="214"/>
                    <a:pt x="43" y="236"/>
                    <a:pt x="86" y="236"/>
                  </a:cubicBezTo>
                  <a:lnTo>
                    <a:pt x="107" y="236"/>
                  </a:lnTo>
                  <a:cubicBezTo>
                    <a:pt x="107" y="171"/>
                    <a:pt x="129" y="86"/>
                    <a:pt x="129" y="22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DA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7850" y="4738288"/>
              <a:ext cx="17875" cy="14150"/>
            </a:xfrm>
            <a:custGeom>
              <a:avLst/>
              <a:gdLst/>
              <a:ahLst/>
              <a:cxnLst/>
              <a:rect l="l" t="t" r="r" b="b"/>
              <a:pathLst>
                <a:path w="715" h="566" extrusionOk="0">
                  <a:moveTo>
                    <a:pt x="281" y="1"/>
                  </a:moveTo>
                  <a:cubicBezTo>
                    <a:pt x="30" y="1"/>
                    <a:pt x="0" y="293"/>
                    <a:pt x="141" y="453"/>
                  </a:cubicBezTo>
                  <a:cubicBezTo>
                    <a:pt x="205" y="389"/>
                    <a:pt x="226" y="325"/>
                    <a:pt x="269" y="240"/>
                  </a:cubicBezTo>
                  <a:lnTo>
                    <a:pt x="269" y="240"/>
                  </a:lnTo>
                  <a:cubicBezTo>
                    <a:pt x="248" y="325"/>
                    <a:pt x="205" y="411"/>
                    <a:pt x="162" y="475"/>
                  </a:cubicBezTo>
                  <a:cubicBezTo>
                    <a:pt x="205" y="518"/>
                    <a:pt x="269" y="560"/>
                    <a:pt x="333" y="560"/>
                  </a:cubicBezTo>
                  <a:cubicBezTo>
                    <a:pt x="354" y="564"/>
                    <a:pt x="374" y="565"/>
                    <a:pt x="392" y="565"/>
                  </a:cubicBezTo>
                  <a:cubicBezTo>
                    <a:pt x="715" y="565"/>
                    <a:pt x="677" y="65"/>
                    <a:pt x="333" y="5"/>
                  </a:cubicBezTo>
                  <a:cubicBezTo>
                    <a:pt x="315" y="2"/>
                    <a:pt x="297" y="1"/>
                    <a:pt x="2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11350" y="4744263"/>
              <a:ext cx="3250" cy="5900"/>
            </a:xfrm>
            <a:custGeom>
              <a:avLst/>
              <a:gdLst/>
              <a:ahLst/>
              <a:cxnLst/>
              <a:rect l="l" t="t" r="r" b="b"/>
              <a:pathLst>
                <a:path w="130" h="236" extrusionOk="0">
                  <a:moveTo>
                    <a:pt x="129" y="1"/>
                  </a:moveTo>
                  <a:lnTo>
                    <a:pt x="129" y="1"/>
                  </a:lnTo>
                  <a:cubicBezTo>
                    <a:pt x="86" y="86"/>
                    <a:pt x="65" y="150"/>
                    <a:pt x="1" y="214"/>
                  </a:cubicBezTo>
                  <a:cubicBezTo>
                    <a:pt x="22" y="236"/>
                    <a:pt x="22" y="236"/>
                    <a:pt x="22" y="236"/>
                  </a:cubicBezTo>
                  <a:cubicBezTo>
                    <a:pt x="65" y="172"/>
                    <a:pt x="108" y="86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-32650" y="4814088"/>
              <a:ext cx="23100" cy="18025"/>
            </a:xfrm>
            <a:custGeom>
              <a:avLst/>
              <a:gdLst/>
              <a:ahLst/>
              <a:cxnLst/>
              <a:rect l="l" t="t" r="r" b="b"/>
              <a:pathLst>
                <a:path w="924" h="721" extrusionOk="0">
                  <a:moveTo>
                    <a:pt x="341" y="1"/>
                  </a:moveTo>
                  <a:cubicBezTo>
                    <a:pt x="43" y="1"/>
                    <a:pt x="1" y="367"/>
                    <a:pt x="179" y="585"/>
                  </a:cubicBezTo>
                  <a:cubicBezTo>
                    <a:pt x="222" y="542"/>
                    <a:pt x="286" y="521"/>
                    <a:pt x="329" y="478"/>
                  </a:cubicBezTo>
                  <a:lnTo>
                    <a:pt x="372" y="542"/>
                  </a:lnTo>
                  <a:cubicBezTo>
                    <a:pt x="350" y="585"/>
                    <a:pt x="307" y="606"/>
                    <a:pt x="265" y="649"/>
                  </a:cubicBezTo>
                  <a:cubicBezTo>
                    <a:pt x="307" y="670"/>
                    <a:pt x="350" y="713"/>
                    <a:pt x="436" y="713"/>
                  </a:cubicBezTo>
                  <a:lnTo>
                    <a:pt x="457" y="713"/>
                  </a:lnTo>
                  <a:cubicBezTo>
                    <a:pt x="484" y="718"/>
                    <a:pt x="509" y="720"/>
                    <a:pt x="533" y="720"/>
                  </a:cubicBezTo>
                  <a:cubicBezTo>
                    <a:pt x="924" y="720"/>
                    <a:pt x="880" y="88"/>
                    <a:pt x="457" y="8"/>
                  </a:cubicBezTo>
                  <a:lnTo>
                    <a:pt x="414" y="8"/>
                  </a:lnTo>
                  <a:cubicBezTo>
                    <a:pt x="388" y="3"/>
                    <a:pt x="364" y="1"/>
                    <a:pt x="3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-28175" y="4826013"/>
              <a:ext cx="4825" cy="4300"/>
            </a:xfrm>
            <a:custGeom>
              <a:avLst/>
              <a:gdLst/>
              <a:ahLst/>
              <a:cxnLst/>
              <a:rect l="l" t="t" r="r" b="b"/>
              <a:pathLst>
                <a:path w="193" h="172" extrusionOk="0">
                  <a:moveTo>
                    <a:pt x="150" y="1"/>
                  </a:moveTo>
                  <a:cubicBezTo>
                    <a:pt x="107" y="44"/>
                    <a:pt x="43" y="65"/>
                    <a:pt x="0" y="108"/>
                  </a:cubicBezTo>
                  <a:cubicBezTo>
                    <a:pt x="22" y="129"/>
                    <a:pt x="43" y="151"/>
                    <a:pt x="86" y="172"/>
                  </a:cubicBezTo>
                  <a:cubicBezTo>
                    <a:pt x="128" y="129"/>
                    <a:pt x="171" y="108"/>
                    <a:pt x="193" y="65"/>
                  </a:cubicBezTo>
                  <a:lnTo>
                    <a:pt x="1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-39925" y="4517163"/>
              <a:ext cx="5350" cy="575"/>
            </a:xfrm>
            <a:custGeom>
              <a:avLst/>
              <a:gdLst/>
              <a:ahLst/>
              <a:cxnLst/>
              <a:rect l="l" t="t" r="r" b="b"/>
              <a:pathLst>
                <a:path w="214" h="23" extrusionOk="0">
                  <a:moveTo>
                    <a:pt x="0" y="1"/>
                  </a:moveTo>
                  <a:lnTo>
                    <a:pt x="0" y="22"/>
                  </a:lnTo>
                  <a:cubicBezTo>
                    <a:pt x="64" y="22"/>
                    <a:pt x="150" y="22"/>
                    <a:pt x="214" y="1"/>
                  </a:cubicBezTo>
                  <a:lnTo>
                    <a:pt x="214" y="1"/>
                  </a:lnTo>
                  <a:cubicBezTo>
                    <a:pt x="192" y="8"/>
                    <a:pt x="169" y="10"/>
                    <a:pt x="144" y="10"/>
                  </a:cubicBezTo>
                  <a:cubicBezTo>
                    <a:pt x="95" y="10"/>
                    <a:pt x="43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-39925" y="4517163"/>
              <a:ext cx="5350" cy="1100"/>
            </a:xfrm>
            <a:custGeom>
              <a:avLst/>
              <a:gdLst/>
              <a:ahLst/>
              <a:cxnLst/>
              <a:rect l="l" t="t" r="r" b="b"/>
              <a:pathLst>
                <a:path w="214" h="44" extrusionOk="0">
                  <a:moveTo>
                    <a:pt x="213" y="1"/>
                  </a:moveTo>
                  <a:cubicBezTo>
                    <a:pt x="149" y="22"/>
                    <a:pt x="64" y="22"/>
                    <a:pt x="0" y="22"/>
                  </a:cubicBezTo>
                  <a:lnTo>
                    <a:pt x="0" y="43"/>
                  </a:lnTo>
                  <a:cubicBezTo>
                    <a:pt x="64" y="22"/>
                    <a:pt x="149" y="22"/>
                    <a:pt x="2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-39925" y="4331213"/>
              <a:ext cx="1625" cy="6450"/>
            </a:xfrm>
            <a:custGeom>
              <a:avLst/>
              <a:gdLst/>
              <a:ahLst/>
              <a:cxnLst/>
              <a:rect l="l" t="t" r="r" b="b"/>
              <a:pathLst>
                <a:path w="65" h="258" extrusionOk="0">
                  <a:moveTo>
                    <a:pt x="21" y="1"/>
                  </a:moveTo>
                  <a:cubicBezTo>
                    <a:pt x="21" y="22"/>
                    <a:pt x="0" y="43"/>
                    <a:pt x="0" y="65"/>
                  </a:cubicBezTo>
                  <a:lnTo>
                    <a:pt x="0" y="257"/>
                  </a:lnTo>
                  <a:cubicBezTo>
                    <a:pt x="21" y="214"/>
                    <a:pt x="43" y="193"/>
                    <a:pt x="64" y="172"/>
                  </a:cubicBezTo>
                  <a:cubicBezTo>
                    <a:pt x="43" y="107"/>
                    <a:pt x="43" y="65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-39925" y="4328013"/>
              <a:ext cx="550" cy="4825"/>
            </a:xfrm>
            <a:custGeom>
              <a:avLst/>
              <a:gdLst/>
              <a:ahLst/>
              <a:cxnLst/>
              <a:rect l="l" t="t" r="r" b="b"/>
              <a:pathLst>
                <a:path w="22" h="193" extrusionOk="0">
                  <a:moveTo>
                    <a:pt x="0" y="0"/>
                  </a:moveTo>
                  <a:lnTo>
                    <a:pt x="0" y="193"/>
                  </a:lnTo>
                  <a:cubicBezTo>
                    <a:pt x="0" y="171"/>
                    <a:pt x="21" y="150"/>
                    <a:pt x="21" y="129"/>
                  </a:cubicBezTo>
                  <a:cubicBezTo>
                    <a:pt x="21" y="86"/>
                    <a:pt x="0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-39925" y="4284188"/>
              <a:ext cx="550" cy="3775"/>
            </a:xfrm>
            <a:custGeom>
              <a:avLst/>
              <a:gdLst/>
              <a:ahLst/>
              <a:cxnLst/>
              <a:rect l="l" t="t" r="r" b="b"/>
              <a:pathLst>
                <a:path w="22" h="151" extrusionOk="0">
                  <a:moveTo>
                    <a:pt x="0" y="1"/>
                  </a:moveTo>
                  <a:lnTo>
                    <a:pt x="0" y="150"/>
                  </a:lnTo>
                  <a:cubicBezTo>
                    <a:pt x="0" y="108"/>
                    <a:pt x="21" y="43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-39925" y="4315713"/>
              <a:ext cx="2150" cy="3775"/>
            </a:xfrm>
            <a:custGeom>
              <a:avLst/>
              <a:gdLst/>
              <a:ahLst/>
              <a:cxnLst/>
              <a:rect l="l" t="t" r="r" b="b"/>
              <a:pathLst>
                <a:path w="86" h="151" extrusionOk="0">
                  <a:moveTo>
                    <a:pt x="85" y="1"/>
                  </a:moveTo>
                  <a:cubicBezTo>
                    <a:pt x="64" y="43"/>
                    <a:pt x="21" y="65"/>
                    <a:pt x="0" y="86"/>
                  </a:cubicBezTo>
                  <a:lnTo>
                    <a:pt x="0" y="150"/>
                  </a:lnTo>
                  <a:cubicBezTo>
                    <a:pt x="21" y="108"/>
                    <a:pt x="64" y="43"/>
                    <a:pt x="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-39925" y="4163963"/>
              <a:ext cx="9100" cy="79650"/>
            </a:xfrm>
            <a:custGeom>
              <a:avLst/>
              <a:gdLst/>
              <a:ahLst/>
              <a:cxnLst/>
              <a:rect l="l" t="t" r="r" b="b"/>
              <a:pathLst>
                <a:path w="364" h="3186" extrusionOk="0">
                  <a:moveTo>
                    <a:pt x="0" y="0"/>
                  </a:moveTo>
                  <a:lnTo>
                    <a:pt x="0" y="2929"/>
                  </a:lnTo>
                  <a:cubicBezTo>
                    <a:pt x="21" y="2971"/>
                    <a:pt x="64" y="2993"/>
                    <a:pt x="85" y="3014"/>
                  </a:cubicBezTo>
                  <a:cubicBezTo>
                    <a:pt x="150" y="3057"/>
                    <a:pt x="214" y="3121"/>
                    <a:pt x="278" y="3185"/>
                  </a:cubicBezTo>
                  <a:cubicBezTo>
                    <a:pt x="278" y="3142"/>
                    <a:pt x="278" y="3100"/>
                    <a:pt x="278" y="3057"/>
                  </a:cubicBezTo>
                  <a:cubicBezTo>
                    <a:pt x="363" y="2052"/>
                    <a:pt x="342" y="1005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-39925" y="4237163"/>
              <a:ext cx="6950" cy="28875"/>
            </a:xfrm>
            <a:custGeom>
              <a:avLst/>
              <a:gdLst/>
              <a:ahLst/>
              <a:cxnLst/>
              <a:rect l="l" t="t" r="r" b="b"/>
              <a:pathLst>
                <a:path w="278" h="1155" extrusionOk="0">
                  <a:moveTo>
                    <a:pt x="0" y="1"/>
                  </a:moveTo>
                  <a:lnTo>
                    <a:pt x="0" y="556"/>
                  </a:lnTo>
                  <a:cubicBezTo>
                    <a:pt x="43" y="770"/>
                    <a:pt x="85" y="963"/>
                    <a:pt x="128" y="1155"/>
                  </a:cubicBezTo>
                  <a:cubicBezTo>
                    <a:pt x="192" y="856"/>
                    <a:pt x="235" y="556"/>
                    <a:pt x="278" y="257"/>
                  </a:cubicBezTo>
                  <a:cubicBezTo>
                    <a:pt x="214" y="193"/>
                    <a:pt x="150" y="129"/>
                    <a:pt x="85" y="86"/>
                  </a:cubicBezTo>
                  <a:cubicBezTo>
                    <a:pt x="64" y="65"/>
                    <a:pt x="21" y="4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-33525" y="4283663"/>
              <a:ext cx="1625" cy="2700"/>
            </a:xfrm>
            <a:custGeom>
              <a:avLst/>
              <a:gdLst/>
              <a:ahLst/>
              <a:cxnLst/>
              <a:rect l="l" t="t" r="r" b="b"/>
              <a:pathLst>
                <a:path w="65" h="108" extrusionOk="0">
                  <a:moveTo>
                    <a:pt x="0" y="0"/>
                  </a:moveTo>
                  <a:cubicBezTo>
                    <a:pt x="22" y="43"/>
                    <a:pt x="22" y="64"/>
                    <a:pt x="22" y="107"/>
                  </a:cubicBezTo>
                  <a:cubicBezTo>
                    <a:pt x="43" y="64"/>
                    <a:pt x="43" y="43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-31925" y="4307163"/>
              <a:ext cx="1625" cy="5375"/>
            </a:xfrm>
            <a:custGeom>
              <a:avLst/>
              <a:gdLst/>
              <a:ahLst/>
              <a:cxnLst/>
              <a:rect l="l" t="t" r="r" b="b"/>
              <a:pathLst>
                <a:path w="65" h="215" extrusionOk="0">
                  <a:moveTo>
                    <a:pt x="65" y="1"/>
                  </a:moveTo>
                  <a:lnTo>
                    <a:pt x="65" y="1"/>
                  </a:lnTo>
                  <a:cubicBezTo>
                    <a:pt x="43" y="22"/>
                    <a:pt x="22" y="43"/>
                    <a:pt x="1" y="86"/>
                  </a:cubicBezTo>
                  <a:cubicBezTo>
                    <a:pt x="1" y="129"/>
                    <a:pt x="1" y="172"/>
                    <a:pt x="1" y="214"/>
                  </a:cubicBezTo>
                  <a:cubicBezTo>
                    <a:pt x="22" y="129"/>
                    <a:pt x="43" y="65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-31925" y="4304488"/>
              <a:ext cx="2175" cy="4850"/>
            </a:xfrm>
            <a:custGeom>
              <a:avLst/>
              <a:gdLst/>
              <a:ahLst/>
              <a:cxnLst/>
              <a:rect l="l" t="t" r="r" b="b"/>
              <a:pathLst>
                <a:path w="87" h="194" extrusionOk="0">
                  <a:moveTo>
                    <a:pt x="86" y="1"/>
                  </a:moveTo>
                  <a:lnTo>
                    <a:pt x="86" y="1"/>
                  </a:lnTo>
                  <a:cubicBezTo>
                    <a:pt x="65" y="44"/>
                    <a:pt x="43" y="86"/>
                    <a:pt x="1" y="129"/>
                  </a:cubicBezTo>
                  <a:cubicBezTo>
                    <a:pt x="1" y="150"/>
                    <a:pt x="1" y="172"/>
                    <a:pt x="1" y="193"/>
                  </a:cubicBezTo>
                  <a:cubicBezTo>
                    <a:pt x="22" y="150"/>
                    <a:pt x="43" y="129"/>
                    <a:pt x="65" y="108"/>
                  </a:cubicBezTo>
                  <a:cubicBezTo>
                    <a:pt x="65" y="65"/>
                    <a:pt x="86" y="22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-39925" y="4251063"/>
              <a:ext cx="3225" cy="33150"/>
            </a:xfrm>
            <a:custGeom>
              <a:avLst/>
              <a:gdLst/>
              <a:ahLst/>
              <a:cxnLst/>
              <a:rect l="l" t="t" r="r" b="b"/>
              <a:pathLst>
                <a:path w="129" h="1326" extrusionOk="0">
                  <a:moveTo>
                    <a:pt x="0" y="0"/>
                  </a:moveTo>
                  <a:lnTo>
                    <a:pt x="0" y="1326"/>
                  </a:lnTo>
                  <a:lnTo>
                    <a:pt x="21" y="1326"/>
                  </a:lnTo>
                  <a:cubicBezTo>
                    <a:pt x="64" y="1091"/>
                    <a:pt x="85" y="834"/>
                    <a:pt x="128" y="599"/>
                  </a:cubicBezTo>
                  <a:cubicBezTo>
                    <a:pt x="85" y="407"/>
                    <a:pt x="43" y="21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-38325" y="4329613"/>
              <a:ext cx="4825" cy="11775"/>
            </a:xfrm>
            <a:custGeom>
              <a:avLst/>
              <a:gdLst/>
              <a:ahLst/>
              <a:cxnLst/>
              <a:rect l="l" t="t" r="r" b="b"/>
              <a:pathLst>
                <a:path w="193" h="471" extrusionOk="0">
                  <a:moveTo>
                    <a:pt x="192" y="0"/>
                  </a:moveTo>
                  <a:lnTo>
                    <a:pt x="192" y="0"/>
                  </a:lnTo>
                  <a:cubicBezTo>
                    <a:pt x="128" y="86"/>
                    <a:pt x="64" y="150"/>
                    <a:pt x="0" y="236"/>
                  </a:cubicBezTo>
                  <a:cubicBezTo>
                    <a:pt x="0" y="321"/>
                    <a:pt x="21" y="385"/>
                    <a:pt x="43" y="471"/>
                  </a:cubicBezTo>
                  <a:lnTo>
                    <a:pt x="86" y="471"/>
                  </a:lnTo>
                  <a:cubicBezTo>
                    <a:pt x="128" y="321"/>
                    <a:pt x="171" y="150"/>
                    <a:pt x="1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-39400" y="4266013"/>
              <a:ext cx="5900" cy="18200"/>
            </a:xfrm>
            <a:custGeom>
              <a:avLst/>
              <a:gdLst/>
              <a:ahLst/>
              <a:cxnLst/>
              <a:rect l="l" t="t" r="r" b="b"/>
              <a:pathLst>
                <a:path w="236" h="728" extrusionOk="0">
                  <a:moveTo>
                    <a:pt x="107" y="1"/>
                  </a:moveTo>
                  <a:cubicBezTo>
                    <a:pt x="64" y="236"/>
                    <a:pt x="43" y="493"/>
                    <a:pt x="0" y="728"/>
                  </a:cubicBezTo>
                  <a:cubicBezTo>
                    <a:pt x="86" y="706"/>
                    <a:pt x="171" y="706"/>
                    <a:pt x="235" y="706"/>
                  </a:cubicBezTo>
                  <a:cubicBezTo>
                    <a:pt x="214" y="471"/>
                    <a:pt x="171" y="236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-39925" y="4283663"/>
              <a:ext cx="6950" cy="18725"/>
            </a:xfrm>
            <a:custGeom>
              <a:avLst/>
              <a:gdLst/>
              <a:ahLst/>
              <a:cxnLst/>
              <a:rect l="l" t="t" r="r" b="b"/>
              <a:pathLst>
                <a:path w="278" h="749" extrusionOk="0">
                  <a:moveTo>
                    <a:pt x="256" y="0"/>
                  </a:moveTo>
                  <a:cubicBezTo>
                    <a:pt x="192" y="0"/>
                    <a:pt x="107" y="0"/>
                    <a:pt x="21" y="22"/>
                  </a:cubicBezTo>
                  <a:cubicBezTo>
                    <a:pt x="21" y="64"/>
                    <a:pt x="0" y="129"/>
                    <a:pt x="0" y="171"/>
                  </a:cubicBezTo>
                  <a:lnTo>
                    <a:pt x="0" y="214"/>
                  </a:lnTo>
                  <a:lnTo>
                    <a:pt x="0" y="748"/>
                  </a:lnTo>
                  <a:cubicBezTo>
                    <a:pt x="107" y="535"/>
                    <a:pt x="192" y="321"/>
                    <a:pt x="278" y="107"/>
                  </a:cubicBezTo>
                  <a:cubicBezTo>
                    <a:pt x="278" y="64"/>
                    <a:pt x="278" y="43"/>
                    <a:pt x="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-39925" y="4286338"/>
              <a:ext cx="8025" cy="31550"/>
            </a:xfrm>
            <a:custGeom>
              <a:avLst/>
              <a:gdLst/>
              <a:ahLst/>
              <a:cxnLst/>
              <a:rect l="l" t="t" r="r" b="b"/>
              <a:pathLst>
                <a:path w="321" h="1262" extrusionOk="0">
                  <a:moveTo>
                    <a:pt x="278" y="0"/>
                  </a:moveTo>
                  <a:cubicBezTo>
                    <a:pt x="192" y="214"/>
                    <a:pt x="107" y="428"/>
                    <a:pt x="0" y="641"/>
                  </a:cubicBezTo>
                  <a:lnTo>
                    <a:pt x="0" y="1261"/>
                  </a:lnTo>
                  <a:cubicBezTo>
                    <a:pt x="21" y="1240"/>
                    <a:pt x="64" y="1218"/>
                    <a:pt x="85" y="1176"/>
                  </a:cubicBezTo>
                  <a:cubicBezTo>
                    <a:pt x="171" y="1069"/>
                    <a:pt x="235" y="962"/>
                    <a:pt x="321" y="855"/>
                  </a:cubicBezTo>
                  <a:cubicBezTo>
                    <a:pt x="321" y="663"/>
                    <a:pt x="321" y="492"/>
                    <a:pt x="299" y="299"/>
                  </a:cubicBezTo>
                  <a:cubicBezTo>
                    <a:pt x="299" y="192"/>
                    <a:pt x="299" y="107"/>
                    <a:pt x="2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-39400" y="4312513"/>
              <a:ext cx="7500" cy="23000"/>
            </a:xfrm>
            <a:custGeom>
              <a:avLst/>
              <a:gdLst/>
              <a:ahLst/>
              <a:cxnLst/>
              <a:rect l="l" t="t" r="r" b="b"/>
              <a:pathLst>
                <a:path w="300" h="920" extrusionOk="0">
                  <a:moveTo>
                    <a:pt x="300" y="0"/>
                  </a:moveTo>
                  <a:lnTo>
                    <a:pt x="300" y="0"/>
                  </a:lnTo>
                  <a:cubicBezTo>
                    <a:pt x="214" y="257"/>
                    <a:pt x="107" y="513"/>
                    <a:pt x="0" y="749"/>
                  </a:cubicBezTo>
                  <a:cubicBezTo>
                    <a:pt x="22" y="813"/>
                    <a:pt x="22" y="855"/>
                    <a:pt x="43" y="920"/>
                  </a:cubicBezTo>
                  <a:cubicBezTo>
                    <a:pt x="107" y="834"/>
                    <a:pt x="171" y="770"/>
                    <a:pt x="235" y="684"/>
                  </a:cubicBezTo>
                  <a:cubicBezTo>
                    <a:pt x="278" y="449"/>
                    <a:pt x="278" y="236"/>
                    <a:pt x="3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-39925" y="4309313"/>
              <a:ext cx="8025" cy="21925"/>
            </a:xfrm>
            <a:custGeom>
              <a:avLst/>
              <a:gdLst/>
              <a:ahLst/>
              <a:cxnLst/>
              <a:rect l="l" t="t" r="r" b="b"/>
              <a:pathLst>
                <a:path w="321" h="877" extrusionOk="0">
                  <a:moveTo>
                    <a:pt x="321" y="0"/>
                  </a:moveTo>
                  <a:cubicBezTo>
                    <a:pt x="256" y="86"/>
                    <a:pt x="171" y="171"/>
                    <a:pt x="85" y="257"/>
                  </a:cubicBezTo>
                  <a:cubicBezTo>
                    <a:pt x="64" y="299"/>
                    <a:pt x="21" y="364"/>
                    <a:pt x="0" y="406"/>
                  </a:cubicBezTo>
                  <a:lnTo>
                    <a:pt x="0" y="748"/>
                  </a:lnTo>
                  <a:cubicBezTo>
                    <a:pt x="0" y="791"/>
                    <a:pt x="21" y="834"/>
                    <a:pt x="21" y="877"/>
                  </a:cubicBezTo>
                  <a:cubicBezTo>
                    <a:pt x="128" y="641"/>
                    <a:pt x="235" y="385"/>
                    <a:pt x="321" y="128"/>
                  </a:cubicBezTo>
                  <a:cubicBezTo>
                    <a:pt x="321" y="86"/>
                    <a:pt x="321" y="43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-37800" y="4307713"/>
              <a:ext cx="5900" cy="8025"/>
            </a:xfrm>
            <a:custGeom>
              <a:avLst/>
              <a:gdLst/>
              <a:ahLst/>
              <a:cxnLst/>
              <a:rect l="l" t="t" r="r" b="b"/>
              <a:pathLst>
                <a:path w="236" h="321" extrusionOk="0">
                  <a:moveTo>
                    <a:pt x="236" y="0"/>
                  </a:moveTo>
                  <a:cubicBezTo>
                    <a:pt x="150" y="107"/>
                    <a:pt x="86" y="214"/>
                    <a:pt x="0" y="321"/>
                  </a:cubicBezTo>
                  <a:cubicBezTo>
                    <a:pt x="86" y="235"/>
                    <a:pt x="171" y="150"/>
                    <a:pt x="236" y="64"/>
                  </a:cubicBezTo>
                  <a:cubicBezTo>
                    <a:pt x="236" y="43"/>
                    <a:pt x="236" y="21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-39925" y="4333363"/>
              <a:ext cx="154450" cy="47575"/>
            </a:xfrm>
            <a:custGeom>
              <a:avLst/>
              <a:gdLst/>
              <a:ahLst/>
              <a:cxnLst/>
              <a:rect l="l" t="t" r="r" b="b"/>
              <a:pathLst>
                <a:path w="6178" h="1903" extrusionOk="0">
                  <a:moveTo>
                    <a:pt x="4189" y="0"/>
                  </a:moveTo>
                  <a:cubicBezTo>
                    <a:pt x="3256" y="392"/>
                    <a:pt x="2128" y="865"/>
                    <a:pt x="1116" y="865"/>
                  </a:cubicBezTo>
                  <a:cubicBezTo>
                    <a:pt x="969" y="865"/>
                    <a:pt x="825" y="855"/>
                    <a:pt x="684" y="834"/>
                  </a:cubicBezTo>
                  <a:cubicBezTo>
                    <a:pt x="577" y="1261"/>
                    <a:pt x="363" y="1624"/>
                    <a:pt x="0" y="1860"/>
                  </a:cubicBezTo>
                  <a:lnTo>
                    <a:pt x="0" y="1902"/>
                  </a:lnTo>
                  <a:cubicBezTo>
                    <a:pt x="577" y="1496"/>
                    <a:pt x="2223" y="1304"/>
                    <a:pt x="2650" y="1240"/>
                  </a:cubicBezTo>
                  <a:cubicBezTo>
                    <a:pt x="3698" y="1111"/>
                    <a:pt x="4681" y="898"/>
                    <a:pt x="5643" y="599"/>
                  </a:cubicBezTo>
                  <a:cubicBezTo>
                    <a:pt x="5835" y="449"/>
                    <a:pt x="6027" y="278"/>
                    <a:pt x="6177" y="86"/>
                  </a:cubicBezTo>
                  <a:lnTo>
                    <a:pt x="41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-39925" y="4395863"/>
              <a:ext cx="83375" cy="84000"/>
            </a:xfrm>
            <a:custGeom>
              <a:avLst/>
              <a:gdLst/>
              <a:ahLst/>
              <a:cxnLst/>
              <a:rect l="l" t="t" r="r" b="b"/>
              <a:pathLst>
                <a:path w="3335" h="3360" extrusionOk="0">
                  <a:moveTo>
                    <a:pt x="0" y="1"/>
                  </a:moveTo>
                  <a:lnTo>
                    <a:pt x="0" y="1134"/>
                  </a:lnTo>
                  <a:cubicBezTo>
                    <a:pt x="342" y="1476"/>
                    <a:pt x="684" y="1796"/>
                    <a:pt x="1047" y="2095"/>
                  </a:cubicBezTo>
                  <a:cubicBezTo>
                    <a:pt x="1582" y="2523"/>
                    <a:pt x="2308" y="2886"/>
                    <a:pt x="2992" y="3292"/>
                  </a:cubicBezTo>
                  <a:cubicBezTo>
                    <a:pt x="3095" y="3338"/>
                    <a:pt x="3180" y="3359"/>
                    <a:pt x="3240" y="3359"/>
                  </a:cubicBezTo>
                  <a:cubicBezTo>
                    <a:pt x="3291" y="3359"/>
                    <a:pt x="3324" y="3344"/>
                    <a:pt x="3334" y="3314"/>
                  </a:cubicBezTo>
                  <a:cubicBezTo>
                    <a:pt x="3334" y="3250"/>
                    <a:pt x="3270" y="3121"/>
                    <a:pt x="3163" y="2993"/>
                  </a:cubicBezTo>
                  <a:cubicBezTo>
                    <a:pt x="2907" y="2801"/>
                    <a:pt x="2629" y="2608"/>
                    <a:pt x="2373" y="2416"/>
                  </a:cubicBezTo>
                  <a:cubicBezTo>
                    <a:pt x="1475" y="1711"/>
                    <a:pt x="855" y="706"/>
                    <a:pt x="0" y="1"/>
                  </a:cubicBezTo>
                  <a:close/>
                </a:path>
              </a:pathLst>
            </a:custGeom>
            <a:solidFill>
              <a:srgbClr val="540F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-39925" y="4529988"/>
              <a:ext cx="18175" cy="63625"/>
            </a:xfrm>
            <a:custGeom>
              <a:avLst/>
              <a:gdLst/>
              <a:ahLst/>
              <a:cxnLst/>
              <a:rect l="l" t="t" r="r" b="b"/>
              <a:pathLst>
                <a:path w="727" h="2545" extrusionOk="0">
                  <a:moveTo>
                    <a:pt x="727" y="1"/>
                  </a:moveTo>
                  <a:lnTo>
                    <a:pt x="727" y="1"/>
                  </a:lnTo>
                  <a:cubicBezTo>
                    <a:pt x="577" y="22"/>
                    <a:pt x="449" y="22"/>
                    <a:pt x="321" y="43"/>
                  </a:cubicBezTo>
                  <a:cubicBezTo>
                    <a:pt x="214" y="65"/>
                    <a:pt x="107" y="65"/>
                    <a:pt x="0" y="65"/>
                  </a:cubicBezTo>
                  <a:lnTo>
                    <a:pt x="0" y="2544"/>
                  </a:lnTo>
                  <a:cubicBezTo>
                    <a:pt x="406" y="1817"/>
                    <a:pt x="598" y="834"/>
                    <a:pt x="7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-39925" y="4526788"/>
              <a:ext cx="44375" cy="89800"/>
            </a:xfrm>
            <a:custGeom>
              <a:avLst/>
              <a:gdLst/>
              <a:ahLst/>
              <a:cxnLst/>
              <a:rect l="l" t="t" r="r" b="b"/>
              <a:pathLst>
                <a:path w="1775" h="3592" extrusionOk="0">
                  <a:moveTo>
                    <a:pt x="1774" y="0"/>
                  </a:moveTo>
                  <a:cubicBezTo>
                    <a:pt x="1710" y="0"/>
                    <a:pt x="1667" y="22"/>
                    <a:pt x="1624" y="22"/>
                  </a:cubicBezTo>
                  <a:cubicBezTo>
                    <a:pt x="1432" y="1326"/>
                    <a:pt x="1069" y="2950"/>
                    <a:pt x="0" y="3442"/>
                  </a:cubicBezTo>
                  <a:lnTo>
                    <a:pt x="0" y="3591"/>
                  </a:lnTo>
                  <a:cubicBezTo>
                    <a:pt x="1197" y="3142"/>
                    <a:pt x="1560" y="1390"/>
                    <a:pt x="17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-39925" y="4527313"/>
              <a:ext cx="40625" cy="85525"/>
            </a:xfrm>
            <a:custGeom>
              <a:avLst/>
              <a:gdLst/>
              <a:ahLst/>
              <a:cxnLst/>
              <a:rect l="l" t="t" r="r" b="b"/>
              <a:pathLst>
                <a:path w="1625" h="3421" extrusionOk="0">
                  <a:moveTo>
                    <a:pt x="1624" y="1"/>
                  </a:moveTo>
                  <a:lnTo>
                    <a:pt x="1624" y="1"/>
                  </a:lnTo>
                  <a:cubicBezTo>
                    <a:pt x="1304" y="44"/>
                    <a:pt x="1005" y="65"/>
                    <a:pt x="727" y="108"/>
                  </a:cubicBezTo>
                  <a:cubicBezTo>
                    <a:pt x="598" y="941"/>
                    <a:pt x="406" y="1924"/>
                    <a:pt x="0" y="2651"/>
                  </a:cubicBezTo>
                  <a:lnTo>
                    <a:pt x="0" y="3421"/>
                  </a:lnTo>
                  <a:cubicBezTo>
                    <a:pt x="1069" y="2929"/>
                    <a:pt x="1432" y="1305"/>
                    <a:pt x="16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-39925" y="3809188"/>
              <a:ext cx="434975" cy="524200"/>
            </a:xfrm>
            <a:custGeom>
              <a:avLst/>
              <a:gdLst/>
              <a:ahLst/>
              <a:cxnLst/>
              <a:rect l="l" t="t" r="r" b="b"/>
              <a:pathLst>
                <a:path w="17399" h="20968" extrusionOk="0">
                  <a:moveTo>
                    <a:pt x="12582" y="0"/>
                  </a:moveTo>
                  <a:cubicBezTo>
                    <a:pt x="12249" y="0"/>
                    <a:pt x="11979" y="302"/>
                    <a:pt x="11392" y="662"/>
                  </a:cubicBezTo>
                  <a:cubicBezTo>
                    <a:pt x="10431" y="1260"/>
                    <a:pt x="9340" y="1666"/>
                    <a:pt x="8357" y="2265"/>
                  </a:cubicBezTo>
                  <a:cubicBezTo>
                    <a:pt x="6134" y="3633"/>
                    <a:pt x="3676" y="5321"/>
                    <a:pt x="2244" y="7501"/>
                  </a:cubicBezTo>
                  <a:cubicBezTo>
                    <a:pt x="1069" y="9275"/>
                    <a:pt x="577" y="11306"/>
                    <a:pt x="64" y="13358"/>
                  </a:cubicBezTo>
                  <a:cubicBezTo>
                    <a:pt x="43" y="13422"/>
                    <a:pt x="21" y="13508"/>
                    <a:pt x="0" y="13593"/>
                  </a:cubicBezTo>
                  <a:lnTo>
                    <a:pt x="0" y="13871"/>
                  </a:lnTo>
                  <a:cubicBezTo>
                    <a:pt x="235" y="14320"/>
                    <a:pt x="427" y="14811"/>
                    <a:pt x="534" y="15303"/>
                  </a:cubicBezTo>
                  <a:cubicBezTo>
                    <a:pt x="684" y="15966"/>
                    <a:pt x="727" y="16649"/>
                    <a:pt x="727" y="17312"/>
                  </a:cubicBezTo>
                  <a:cubicBezTo>
                    <a:pt x="727" y="17504"/>
                    <a:pt x="727" y="17697"/>
                    <a:pt x="727" y="17889"/>
                  </a:cubicBezTo>
                  <a:cubicBezTo>
                    <a:pt x="855" y="17504"/>
                    <a:pt x="962" y="17120"/>
                    <a:pt x="1047" y="16735"/>
                  </a:cubicBezTo>
                  <a:cubicBezTo>
                    <a:pt x="1218" y="16008"/>
                    <a:pt x="1304" y="15260"/>
                    <a:pt x="1325" y="14512"/>
                  </a:cubicBezTo>
                  <a:cubicBezTo>
                    <a:pt x="1368" y="13807"/>
                    <a:pt x="1325" y="13101"/>
                    <a:pt x="1197" y="12396"/>
                  </a:cubicBezTo>
                  <a:cubicBezTo>
                    <a:pt x="1180" y="12399"/>
                    <a:pt x="1163" y="12401"/>
                    <a:pt x="1145" y="12401"/>
                  </a:cubicBezTo>
                  <a:cubicBezTo>
                    <a:pt x="1052" y="12401"/>
                    <a:pt x="958" y="12351"/>
                    <a:pt x="940" y="12225"/>
                  </a:cubicBezTo>
                  <a:lnTo>
                    <a:pt x="919" y="12182"/>
                  </a:lnTo>
                  <a:cubicBezTo>
                    <a:pt x="894" y="12021"/>
                    <a:pt x="1035" y="11917"/>
                    <a:pt x="1166" y="11917"/>
                  </a:cubicBezTo>
                  <a:cubicBezTo>
                    <a:pt x="1261" y="11917"/>
                    <a:pt x="1350" y="11971"/>
                    <a:pt x="1368" y="12097"/>
                  </a:cubicBezTo>
                  <a:lnTo>
                    <a:pt x="1389" y="12140"/>
                  </a:lnTo>
                  <a:cubicBezTo>
                    <a:pt x="1411" y="12246"/>
                    <a:pt x="1347" y="12332"/>
                    <a:pt x="1261" y="12375"/>
                  </a:cubicBezTo>
                  <a:cubicBezTo>
                    <a:pt x="1689" y="13828"/>
                    <a:pt x="1710" y="15367"/>
                    <a:pt x="1496" y="16842"/>
                  </a:cubicBezTo>
                  <a:cubicBezTo>
                    <a:pt x="1411" y="17419"/>
                    <a:pt x="1304" y="17996"/>
                    <a:pt x="1111" y="18552"/>
                  </a:cubicBezTo>
                  <a:cubicBezTo>
                    <a:pt x="1154" y="18616"/>
                    <a:pt x="1197" y="18680"/>
                    <a:pt x="1218" y="18744"/>
                  </a:cubicBezTo>
                  <a:cubicBezTo>
                    <a:pt x="1240" y="18723"/>
                    <a:pt x="1240" y="18701"/>
                    <a:pt x="1261" y="18701"/>
                  </a:cubicBezTo>
                  <a:cubicBezTo>
                    <a:pt x="1496" y="18359"/>
                    <a:pt x="1710" y="17996"/>
                    <a:pt x="1945" y="17633"/>
                  </a:cubicBezTo>
                  <a:cubicBezTo>
                    <a:pt x="2373" y="16927"/>
                    <a:pt x="2757" y="16179"/>
                    <a:pt x="3056" y="15388"/>
                  </a:cubicBezTo>
                  <a:cubicBezTo>
                    <a:pt x="3185" y="15004"/>
                    <a:pt x="3313" y="14598"/>
                    <a:pt x="3356" y="14170"/>
                  </a:cubicBezTo>
                  <a:cubicBezTo>
                    <a:pt x="3420" y="13785"/>
                    <a:pt x="3398" y="13379"/>
                    <a:pt x="3206" y="12995"/>
                  </a:cubicBezTo>
                  <a:cubicBezTo>
                    <a:pt x="3169" y="13013"/>
                    <a:pt x="3128" y="13023"/>
                    <a:pt x="3088" y="13023"/>
                  </a:cubicBezTo>
                  <a:cubicBezTo>
                    <a:pt x="2991" y="13023"/>
                    <a:pt x="2901" y="12966"/>
                    <a:pt x="2886" y="12845"/>
                  </a:cubicBezTo>
                  <a:cubicBezTo>
                    <a:pt x="2861" y="12674"/>
                    <a:pt x="2997" y="12573"/>
                    <a:pt x="3125" y="12573"/>
                  </a:cubicBezTo>
                  <a:cubicBezTo>
                    <a:pt x="3223" y="12573"/>
                    <a:pt x="3316" y="12631"/>
                    <a:pt x="3334" y="12759"/>
                  </a:cubicBezTo>
                  <a:cubicBezTo>
                    <a:pt x="3356" y="12845"/>
                    <a:pt x="3313" y="12909"/>
                    <a:pt x="3270" y="12952"/>
                  </a:cubicBezTo>
                  <a:cubicBezTo>
                    <a:pt x="3484" y="13337"/>
                    <a:pt x="3548" y="13785"/>
                    <a:pt x="3527" y="14191"/>
                  </a:cubicBezTo>
                  <a:cubicBezTo>
                    <a:pt x="3527" y="14640"/>
                    <a:pt x="3420" y="15068"/>
                    <a:pt x="3313" y="15495"/>
                  </a:cubicBezTo>
                  <a:cubicBezTo>
                    <a:pt x="3078" y="16329"/>
                    <a:pt x="2715" y="17098"/>
                    <a:pt x="2330" y="17868"/>
                  </a:cubicBezTo>
                  <a:cubicBezTo>
                    <a:pt x="2137" y="18253"/>
                    <a:pt x="1945" y="18616"/>
                    <a:pt x="1731" y="19001"/>
                  </a:cubicBezTo>
                  <a:cubicBezTo>
                    <a:pt x="1667" y="19108"/>
                    <a:pt x="1603" y="19193"/>
                    <a:pt x="1539" y="19300"/>
                  </a:cubicBezTo>
                  <a:cubicBezTo>
                    <a:pt x="1966" y="20005"/>
                    <a:pt x="2330" y="20689"/>
                    <a:pt x="2586" y="20903"/>
                  </a:cubicBezTo>
                  <a:lnTo>
                    <a:pt x="4189" y="20967"/>
                  </a:lnTo>
                  <a:cubicBezTo>
                    <a:pt x="4553" y="20817"/>
                    <a:pt x="4895" y="20689"/>
                    <a:pt x="5194" y="20582"/>
                  </a:cubicBezTo>
                  <a:cubicBezTo>
                    <a:pt x="6605" y="20112"/>
                    <a:pt x="8250" y="20048"/>
                    <a:pt x="9768" y="19727"/>
                  </a:cubicBezTo>
                  <a:cubicBezTo>
                    <a:pt x="10217" y="19556"/>
                    <a:pt x="10666" y="19428"/>
                    <a:pt x="11093" y="19364"/>
                  </a:cubicBezTo>
                  <a:cubicBezTo>
                    <a:pt x="11542" y="19214"/>
                    <a:pt x="11991" y="19001"/>
                    <a:pt x="12376" y="18723"/>
                  </a:cubicBezTo>
                  <a:cubicBezTo>
                    <a:pt x="14342" y="17333"/>
                    <a:pt x="15111" y="15196"/>
                    <a:pt x="15817" y="12973"/>
                  </a:cubicBezTo>
                  <a:cubicBezTo>
                    <a:pt x="16586" y="10537"/>
                    <a:pt x="17398" y="7779"/>
                    <a:pt x="16287" y="5214"/>
                  </a:cubicBezTo>
                  <a:cubicBezTo>
                    <a:pt x="15603" y="3611"/>
                    <a:pt x="14705" y="1538"/>
                    <a:pt x="13337" y="384"/>
                  </a:cubicBezTo>
                  <a:cubicBezTo>
                    <a:pt x="13007" y="110"/>
                    <a:pt x="12784" y="0"/>
                    <a:pt x="12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-18025" y="4272963"/>
              <a:ext cx="8575" cy="15000"/>
            </a:xfrm>
            <a:custGeom>
              <a:avLst/>
              <a:gdLst/>
              <a:ahLst/>
              <a:cxnLst/>
              <a:rect l="l" t="t" r="r" b="b"/>
              <a:pathLst>
                <a:path w="343" h="600" extrusionOk="0">
                  <a:moveTo>
                    <a:pt x="235" y="1"/>
                  </a:moveTo>
                  <a:cubicBezTo>
                    <a:pt x="171" y="172"/>
                    <a:pt x="107" y="343"/>
                    <a:pt x="22" y="514"/>
                  </a:cubicBezTo>
                  <a:cubicBezTo>
                    <a:pt x="22" y="535"/>
                    <a:pt x="0" y="557"/>
                    <a:pt x="0" y="578"/>
                  </a:cubicBezTo>
                  <a:cubicBezTo>
                    <a:pt x="0" y="578"/>
                    <a:pt x="22" y="599"/>
                    <a:pt x="43" y="599"/>
                  </a:cubicBezTo>
                  <a:cubicBezTo>
                    <a:pt x="150" y="471"/>
                    <a:pt x="257" y="321"/>
                    <a:pt x="342" y="193"/>
                  </a:cubicBezTo>
                  <a:cubicBezTo>
                    <a:pt x="321" y="129"/>
                    <a:pt x="278" y="65"/>
                    <a:pt x="235" y="1"/>
                  </a:cubicBezTo>
                  <a:close/>
                </a:path>
              </a:pathLst>
            </a:custGeom>
            <a:solidFill>
              <a:srgbClr val="FCD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-22850" y="4291663"/>
              <a:ext cx="87675" cy="63350"/>
            </a:xfrm>
            <a:custGeom>
              <a:avLst/>
              <a:gdLst/>
              <a:ahLst/>
              <a:cxnLst/>
              <a:rect l="l" t="t" r="r" b="b"/>
              <a:pathLst>
                <a:path w="3507" h="2534" extrusionOk="0">
                  <a:moveTo>
                    <a:pt x="856" y="1"/>
                  </a:moveTo>
                  <a:cubicBezTo>
                    <a:pt x="706" y="215"/>
                    <a:pt x="535" y="428"/>
                    <a:pt x="364" y="621"/>
                  </a:cubicBezTo>
                  <a:cubicBezTo>
                    <a:pt x="322" y="856"/>
                    <a:pt x="257" y="1112"/>
                    <a:pt x="215" y="1326"/>
                  </a:cubicBezTo>
                  <a:cubicBezTo>
                    <a:pt x="172" y="1732"/>
                    <a:pt x="129" y="2138"/>
                    <a:pt x="1" y="2502"/>
                  </a:cubicBezTo>
                  <a:cubicBezTo>
                    <a:pt x="142" y="2523"/>
                    <a:pt x="286" y="2533"/>
                    <a:pt x="433" y="2533"/>
                  </a:cubicBezTo>
                  <a:cubicBezTo>
                    <a:pt x="1445" y="2533"/>
                    <a:pt x="2573" y="2060"/>
                    <a:pt x="3506" y="1668"/>
                  </a:cubicBezTo>
                  <a:lnTo>
                    <a:pt x="1903" y="1604"/>
                  </a:lnTo>
                  <a:cubicBezTo>
                    <a:pt x="1647" y="1390"/>
                    <a:pt x="1262" y="706"/>
                    <a:pt x="8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-39925" y="3878613"/>
              <a:ext cx="27275" cy="223400"/>
            </a:xfrm>
            <a:custGeom>
              <a:avLst/>
              <a:gdLst/>
              <a:ahLst/>
              <a:cxnLst/>
              <a:rect l="l" t="t" r="r" b="b"/>
              <a:pathLst>
                <a:path w="1091" h="8936" extrusionOk="0">
                  <a:moveTo>
                    <a:pt x="0" y="1"/>
                  </a:moveTo>
                  <a:lnTo>
                    <a:pt x="0" y="8935"/>
                  </a:lnTo>
                  <a:cubicBezTo>
                    <a:pt x="427" y="7396"/>
                    <a:pt x="705" y="5708"/>
                    <a:pt x="898" y="4211"/>
                  </a:cubicBezTo>
                  <a:cubicBezTo>
                    <a:pt x="1090" y="2651"/>
                    <a:pt x="727" y="12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94175" y="4496863"/>
              <a:ext cx="4300" cy="1100"/>
            </a:xfrm>
            <a:custGeom>
              <a:avLst/>
              <a:gdLst/>
              <a:ahLst/>
              <a:cxnLst/>
              <a:rect l="l" t="t" r="r" b="b"/>
              <a:pathLst>
                <a:path w="172" h="44" extrusionOk="0">
                  <a:moveTo>
                    <a:pt x="172" y="43"/>
                  </a:moveTo>
                  <a:cubicBezTo>
                    <a:pt x="129" y="43"/>
                    <a:pt x="65" y="22"/>
                    <a:pt x="1" y="1"/>
                  </a:cubicBezTo>
                  <a:cubicBezTo>
                    <a:pt x="65" y="22"/>
                    <a:pt x="129" y="43"/>
                    <a:pt x="172" y="43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166325" y="4494188"/>
              <a:ext cx="2700" cy="1100"/>
            </a:xfrm>
            <a:custGeom>
              <a:avLst/>
              <a:gdLst/>
              <a:ahLst/>
              <a:cxnLst/>
              <a:rect l="l" t="t" r="r" b="b"/>
              <a:pathLst>
                <a:path w="108" h="44" extrusionOk="0">
                  <a:moveTo>
                    <a:pt x="107" y="1"/>
                  </a:moveTo>
                  <a:cubicBezTo>
                    <a:pt x="65" y="22"/>
                    <a:pt x="43" y="22"/>
                    <a:pt x="0" y="43"/>
                  </a:cubicBezTo>
                  <a:cubicBezTo>
                    <a:pt x="43" y="22"/>
                    <a:pt x="65" y="22"/>
                    <a:pt x="107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83500" y="4493113"/>
              <a:ext cx="4300" cy="1625"/>
            </a:xfrm>
            <a:custGeom>
              <a:avLst/>
              <a:gdLst/>
              <a:ahLst/>
              <a:cxnLst/>
              <a:rect l="l" t="t" r="r" b="b"/>
              <a:pathLst>
                <a:path w="172" h="65" extrusionOk="0">
                  <a:moveTo>
                    <a:pt x="171" y="65"/>
                  </a:moveTo>
                  <a:cubicBezTo>
                    <a:pt x="107" y="44"/>
                    <a:pt x="43" y="22"/>
                    <a:pt x="0" y="1"/>
                  </a:cubicBezTo>
                  <a:cubicBezTo>
                    <a:pt x="43" y="22"/>
                    <a:pt x="107" y="44"/>
                    <a:pt x="171" y="65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115550" y="4501663"/>
              <a:ext cx="3775" cy="25"/>
            </a:xfrm>
            <a:custGeom>
              <a:avLst/>
              <a:gdLst/>
              <a:ahLst/>
              <a:cxnLst/>
              <a:rect l="l" t="t" r="r" b="b"/>
              <a:pathLst>
                <a:path w="151" h="1" extrusionOk="0">
                  <a:moveTo>
                    <a:pt x="150" y="1"/>
                  </a:moveTo>
                  <a:cubicBezTo>
                    <a:pt x="86" y="1"/>
                    <a:pt x="44" y="1"/>
                    <a:pt x="1" y="1"/>
                  </a:cubicBezTo>
                  <a:cubicBezTo>
                    <a:pt x="44" y="1"/>
                    <a:pt x="86" y="1"/>
                    <a:pt x="150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74425" y="4489388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128" y="64"/>
                  </a:moveTo>
                  <a:cubicBezTo>
                    <a:pt x="86" y="43"/>
                    <a:pt x="43" y="22"/>
                    <a:pt x="0" y="0"/>
                  </a:cubicBezTo>
                  <a:cubicBezTo>
                    <a:pt x="43" y="22"/>
                    <a:pt x="86" y="43"/>
                    <a:pt x="128" y="64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124650" y="4502213"/>
              <a:ext cx="3750" cy="25"/>
            </a:xfrm>
            <a:custGeom>
              <a:avLst/>
              <a:gdLst/>
              <a:ahLst/>
              <a:cxnLst/>
              <a:rect l="l" t="t" r="r" b="b"/>
              <a:pathLst>
                <a:path w="150" h="1" extrusionOk="0">
                  <a:moveTo>
                    <a:pt x="150" y="0"/>
                  </a:moveTo>
                  <a:cubicBezTo>
                    <a:pt x="107" y="0"/>
                    <a:pt x="43" y="0"/>
                    <a:pt x="0" y="0"/>
                  </a:cubicBezTo>
                  <a:cubicBezTo>
                    <a:pt x="43" y="0"/>
                    <a:pt x="107" y="0"/>
                    <a:pt x="150" y="0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157250" y="4497938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64" y="0"/>
                  </a:moveTo>
                  <a:cubicBezTo>
                    <a:pt x="43" y="0"/>
                    <a:pt x="21" y="22"/>
                    <a:pt x="0" y="22"/>
                  </a:cubicBezTo>
                  <a:cubicBezTo>
                    <a:pt x="21" y="22"/>
                    <a:pt x="43" y="0"/>
                    <a:pt x="64" y="0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146025" y="4500613"/>
              <a:ext cx="2700" cy="550"/>
            </a:xfrm>
            <a:custGeom>
              <a:avLst/>
              <a:gdLst/>
              <a:ahLst/>
              <a:cxnLst/>
              <a:rect l="l" t="t" r="r" b="b"/>
              <a:pathLst>
                <a:path w="108" h="22" extrusionOk="0">
                  <a:moveTo>
                    <a:pt x="107" y="0"/>
                  </a:moveTo>
                  <a:cubicBezTo>
                    <a:pt x="64" y="0"/>
                    <a:pt x="43" y="0"/>
                    <a:pt x="0" y="21"/>
                  </a:cubicBezTo>
                  <a:cubicBezTo>
                    <a:pt x="43" y="0"/>
                    <a:pt x="64" y="0"/>
                    <a:pt x="107" y="0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103800" y="4499538"/>
              <a:ext cx="3775" cy="550"/>
            </a:xfrm>
            <a:custGeom>
              <a:avLst/>
              <a:gdLst/>
              <a:ahLst/>
              <a:cxnLst/>
              <a:rect l="l" t="t" r="r" b="b"/>
              <a:pathLst>
                <a:path w="151" h="22" extrusionOk="0">
                  <a:moveTo>
                    <a:pt x="150" y="22"/>
                  </a:moveTo>
                  <a:cubicBezTo>
                    <a:pt x="86" y="22"/>
                    <a:pt x="43" y="0"/>
                    <a:pt x="1" y="0"/>
                  </a:cubicBezTo>
                  <a:cubicBezTo>
                    <a:pt x="43" y="0"/>
                    <a:pt x="86" y="22"/>
                    <a:pt x="150" y="22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136400" y="4501663"/>
              <a:ext cx="3225" cy="575"/>
            </a:xfrm>
            <a:custGeom>
              <a:avLst/>
              <a:gdLst/>
              <a:ahLst/>
              <a:cxnLst/>
              <a:rect l="l" t="t" r="r" b="b"/>
              <a:pathLst>
                <a:path w="129" h="23" extrusionOk="0">
                  <a:moveTo>
                    <a:pt x="129" y="1"/>
                  </a:moveTo>
                  <a:cubicBezTo>
                    <a:pt x="86" y="1"/>
                    <a:pt x="43" y="22"/>
                    <a:pt x="0" y="22"/>
                  </a:cubicBezTo>
                  <a:cubicBezTo>
                    <a:pt x="43" y="22"/>
                    <a:pt x="86" y="1"/>
                    <a:pt x="129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150" y="4292438"/>
              <a:ext cx="285900" cy="193775"/>
            </a:xfrm>
            <a:custGeom>
              <a:avLst/>
              <a:gdLst/>
              <a:ahLst/>
              <a:cxnLst/>
              <a:rect l="l" t="t" r="r" b="b"/>
              <a:pathLst>
                <a:path w="11436" h="7751" extrusionOk="0">
                  <a:moveTo>
                    <a:pt x="9973" y="0"/>
                  </a:moveTo>
                  <a:cubicBezTo>
                    <a:pt x="9818" y="0"/>
                    <a:pt x="9656" y="12"/>
                    <a:pt x="9490" y="34"/>
                  </a:cubicBezTo>
                  <a:cubicBezTo>
                    <a:pt x="9063" y="205"/>
                    <a:pt x="8635" y="312"/>
                    <a:pt x="8165" y="397"/>
                  </a:cubicBezTo>
                  <a:cubicBezTo>
                    <a:pt x="6712" y="953"/>
                    <a:pt x="5194" y="1872"/>
                    <a:pt x="4382" y="2150"/>
                  </a:cubicBezTo>
                  <a:cubicBezTo>
                    <a:pt x="4275" y="2171"/>
                    <a:pt x="4168" y="2214"/>
                    <a:pt x="4040" y="2236"/>
                  </a:cubicBezTo>
                  <a:cubicBezTo>
                    <a:pt x="2522" y="3539"/>
                    <a:pt x="406" y="3881"/>
                    <a:pt x="64" y="5249"/>
                  </a:cubicBezTo>
                  <a:cubicBezTo>
                    <a:pt x="0" y="5527"/>
                    <a:pt x="1154" y="6553"/>
                    <a:pt x="1560" y="7130"/>
                  </a:cubicBezTo>
                  <a:cubicBezTo>
                    <a:pt x="1911" y="7357"/>
                    <a:pt x="2263" y="7565"/>
                    <a:pt x="2633" y="7733"/>
                  </a:cubicBezTo>
                  <a:lnTo>
                    <a:pt x="2633" y="7733"/>
                  </a:lnTo>
                  <a:cubicBezTo>
                    <a:pt x="2632" y="7731"/>
                    <a:pt x="2630" y="7730"/>
                    <a:pt x="2629" y="7729"/>
                  </a:cubicBezTo>
                  <a:cubicBezTo>
                    <a:pt x="2608" y="7686"/>
                    <a:pt x="2608" y="7622"/>
                    <a:pt x="2608" y="7558"/>
                  </a:cubicBezTo>
                  <a:cubicBezTo>
                    <a:pt x="2608" y="7023"/>
                    <a:pt x="3014" y="6895"/>
                    <a:pt x="3463" y="6660"/>
                  </a:cubicBezTo>
                  <a:cubicBezTo>
                    <a:pt x="4318" y="6254"/>
                    <a:pt x="5023" y="5826"/>
                    <a:pt x="5750" y="5228"/>
                  </a:cubicBezTo>
                  <a:cubicBezTo>
                    <a:pt x="6006" y="5014"/>
                    <a:pt x="5963" y="4672"/>
                    <a:pt x="6199" y="4458"/>
                  </a:cubicBezTo>
                  <a:cubicBezTo>
                    <a:pt x="6209" y="4448"/>
                    <a:pt x="6229" y="4443"/>
                    <a:pt x="6256" y="4443"/>
                  </a:cubicBezTo>
                  <a:cubicBezTo>
                    <a:pt x="6412" y="4443"/>
                    <a:pt x="6800" y="4602"/>
                    <a:pt x="6968" y="4602"/>
                  </a:cubicBezTo>
                  <a:cubicBezTo>
                    <a:pt x="6996" y="4602"/>
                    <a:pt x="7019" y="4598"/>
                    <a:pt x="7032" y="4587"/>
                  </a:cubicBezTo>
                  <a:cubicBezTo>
                    <a:pt x="7075" y="4544"/>
                    <a:pt x="6883" y="3988"/>
                    <a:pt x="6947" y="3924"/>
                  </a:cubicBezTo>
                  <a:cubicBezTo>
                    <a:pt x="7160" y="3753"/>
                    <a:pt x="7353" y="3796"/>
                    <a:pt x="7609" y="3646"/>
                  </a:cubicBezTo>
                  <a:cubicBezTo>
                    <a:pt x="8357" y="3219"/>
                    <a:pt x="8849" y="2513"/>
                    <a:pt x="9319" y="1808"/>
                  </a:cubicBezTo>
                  <a:cubicBezTo>
                    <a:pt x="9725" y="1167"/>
                    <a:pt x="10302" y="461"/>
                    <a:pt x="11157" y="376"/>
                  </a:cubicBezTo>
                  <a:cubicBezTo>
                    <a:pt x="11264" y="461"/>
                    <a:pt x="11350" y="568"/>
                    <a:pt x="11435" y="675"/>
                  </a:cubicBezTo>
                  <a:cubicBezTo>
                    <a:pt x="11095" y="182"/>
                    <a:pt x="10579" y="0"/>
                    <a:pt x="9973" y="0"/>
                  </a:cubicBezTo>
                  <a:close/>
                  <a:moveTo>
                    <a:pt x="2633" y="7733"/>
                  </a:moveTo>
                  <a:cubicBezTo>
                    <a:pt x="2651" y="7750"/>
                    <a:pt x="2652" y="7750"/>
                    <a:pt x="2672" y="7750"/>
                  </a:cubicBezTo>
                  <a:cubicBezTo>
                    <a:pt x="2659" y="7744"/>
                    <a:pt x="2646" y="7738"/>
                    <a:pt x="2633" y="77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-39925" y="4348313"/>
              <a:ext cx="141075" cy="122400"/>
            </a:xfrm>
            <a:custGeom>
              <a:avLst/>
              <a:gdLst/>
              <a:ahLst/>
              <a:cxnLst/>
              <a:rect l="l" t="t" r="r" b="b"/>
              <a:pathLst>
                <a:path w="5643" h="4896" extrusionOk="0">
                  <a:moveTo>
                    <a:pt x="5643" y="1"/>
                  </a:moveTo>
                  <a:lnTo>
                    <a:pt x="5643" y="1"/>
                  </a:lnTo>
                  <a:cubicBezTo>
                    <a:pt x="4681" y="300"/>
                    <a:pt x="3698" y="513"/>
                    <a:pt x="2650" y="642"/>
                  </a:cubicBezTo>
                  <a:cubicBezTo>
                    <a:pt x="2223" y="706"/>
                    <a:pt x="577" y="898"/>
                    <a:pt x="0" y="1304"/>
                  </a:cubicBezTo>
                  <a:lnTo>
                    <a:pt x="0" y="1903"/>
                  </a:lnTo>
                  <a:cubicBezTo>
                    <a:pt x="855" y="2608"/>
                    <a:pt x="1475" y="3613"/>
                    <a:pt x="2373" y="4318"/>
                  </a:cubicBezTo>
                  <a:cubicBezTo>
                    <a:pt x="2629" y="4510"/>
                    <a:pt x="2907" y="4703"/>
                    <a:pt x="3185" y="4895"/>
                  </a:cubicBezTo>
                  <a:cubicBezTo>
                    <a:pt x="2757" y="4318"/>
                    <a:pt x="1603" y="3292"/>
                    <a:pt x="1667" y="3014"/>
                  </a:cubicBezTo>
                  <a:cubicBezTo>
                    <a:pt x="2009" y="1646"/>
                    <a:pt x="4125" y="1304"/>
                    <a:pt x="5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04250" y="4293263"/>
              <a:ext cx="33175" cy="9125"/>
            </a:xfrm>
            <a:custGeom>
              <a:avLst/>
              <a:gdLst/>
              <a:ahLst/>
              <a:cxnLst/>
              <a:rect l="l" t="t" r="r" b="b"/>
              <a:pathLst>
                <a:path w="1327" h="365" extrusionOk="0">
                  <a:moveTo>
                    <a:pt x="1326" y="1"/>
                  </a:moveTo>
                  <a:lnTo>
                    <a:pt x="1326" y="1"/>
                  </a:lnTo>
                  <a:cubicBezTo>
                    <a:pt x="899" y="65"/>
                    <a:pt x="450" y="193"/>
                    <a:pt x="1" y="364"/>
                  </a:cubicBezTo>
                  <a:cubicBezTo>
                    <a:pt x="471" y="279"/>
                    <a:pt x="899" y="172"/>
                    <a:pt x="1326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87775" y="4494738"/>
              <a:ext cx="6425" cy="2150"/>
            </a:xfrm>
            <a:custGeom>
              <a:avLst/>
              <a:gdLst/>
              <a:ahLst/>
              <a:cxnLst/>
              <a:rect l="l" t="t" r="r" b="b"/>
              <a:pathLst>
                <a:path w="257" h="86" extrusionOk="0">
                  <a:moveTo>
                    <a:pt x="257" y="86"/>
                  </a:moveTo>
                  <a:cubicBezTo>
                    <a:pt x="171" y="64"/>
                    <a:pt x="86" y="43"/>
                    <a:pt x="0" y="0"/>
                  </a:cubicBezTo>
                  <a:cubicBezTo>
                    <a:pt x="86" y="43"/>
                    <a:pt x="171" y="64"/>
                    <a:pt x="257" y="86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66925" y="4486188"/>
              <a:ext cx="7525" cy="3225"/>
            </a:xfrm>
            <a:custGeom>
              <a:avLst/>
              <a:gdLst/>
              <a:ahLst/>
              <a:cxnLst/>
              <a:rect l="l" t="t" r="r" b="b"/>
              <a:pathLst>
                <a:path w="301" h="129" extrusionOk="0">
                  <a:moveTo>
                    <a:pt x="300" y="128"/>
                  </a:moveTo>
                  <a:cubicBezTo>
                    <a:pt x="193" y="107"/>
                    <a:pt x="86" y="43"/>
                    <a:pt x="1" y="0"/>
                  </a:cubicBezTo>
                  <a:cubicBezTo>
                    <a:pt x="86" y="43"/>
                    <a:pt x="193" y="107"/>
                    <a:pt x="300" y="128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77625" y="4490988"/>
              <a:ext cx="5900" cy="2150"/>
            </a:xfrm>
            <a:custGeom>
              <a:avLst/>
              <a:gdLst/>
              <a:ahLst/>
              <a:cxnLst/>
              <a:rect l="l" t="t" r="r" b="b"/>
              <a:pathLst>
                <a:path w="236" h="86" extrusionOk="0">
                  <a:moveTo>
                    <a:pt x="235" y="86"/>
                  </a:moveTo>
                  <a:cubicBezTo>
                    <a:pt x="150" y="65"/>
                    <a:pt x="86" y="43"/>
                    <a:pt x="0" y="0"/>
                  </a:cubicBezTo>
                  <a:cubicBezTo>
                    <a:pt x="86" y="43"/>
                    <a:pt x="150" y="65"/>
                    <a:pt x="235" y="86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128375" y="4502213"/>
              <a:ext cx="8050" cy="25"/>
            </a:xfrm>
            <a:custGeom>
              <a:avLst/>
              <a:gdLst/>
              <a:ahLst/>
              <a:cxnLst/>
              <a:rect l="l" t="t" r="r" b="b"/>
              <a:pathLst>
                <a:path w="322" h="1" extrusionOk="0">
                  <a:moveTo>
                    <a:pt x="321" y="0"/>
                  </a:moveTo>
                  <a:cubicBezTo>
                    <a:pt x="215" y="0"/>
                    <a:pt x="108" y="0"/>
                    <a:pt x="1" y="0"/>
                  </a:cubicBezTo>
                  <a:cubicBezTo>
                    <a:pt x="108" y="0"/>
                    <a:pt x="215" y="0"/>
                    <a:pt x="321" y="0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169000" y="4489913"/>
              <a:ext cx="8575" cy="4300"/>
            </a:xfrm>
            <a:custGeom>
              <a:avLst/>
              <a:gdLst/>
              <a:ahLst/>
              <a:cxnLst/>
              <a:rect l="l" t="t" r="r" b="b"/>
              <a:pathLst>
                <a:path w="343" h="172" extrusionOk="0">
                  <a:moveTo>
                    <a:pt x="342" y="1"/>
                  </a:moveTo>
                  <a:cubicBezTo>
                    <a:pt x="235" y="65"/>
                    <a:pt x="107" y="129"/>
                    <a:pt x="0" y="172"/>
                  </a:cubicBezTo>
                  <a:cubicBezTo>
                    <a:pt x="107" y="129"/>
                    <a:pt x="235" y="65"/>
                    <a:pt x="342" y="1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139600" y="4501138"/>
              <a:ext cx="6450" cy="550"/>
            </a:xfrm>
            <a:custGeom>
              <a:avLst/>
              <a:gdLst/>
              <a:ahLst/>
              <a:cxnLst/>
              <a:rect l="l" t="t" r="r" b="b"/>
              <a:pathLst>
                <a:path w="258" h="22" extrusionOk="0">
                  <a:moveTo>
                    <a:pt x="257" y="0"/>
                  </a:moveTo>
                  <a:cubicBezTo>
                    <a:pt x="172" y="0"/>
                    <a:pt x="86" y="22"/>
                    <a:pt x="1" y="22"/>
                  </a:cubicBezTo>
                  <a:cubicBezTo>
                    <a:pt x="86" y="22"/>
                    <a:pt x="172" y="0"/>
                    <a:pt x="257" y="0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119300" y="4501663"/>
              <a:ext cx="5375" cy="575"/>
            </a:xfrm>
            <a:custGeom>
              <a:avLst/>
              <a:gdLst/>
              <a:ahLst/>
              <a:cxnLst/>
              <a:rect l="l" t="t" r="r" b="b"/>
              <a:pathLst>
                <a:path w="215" h="23" extrusionOk="0">
                  <a:moveTo>
                    <a:pt x="214" y="22"/>
                  </a:moveTo>
                  <a:cubicBezTo>
                    <a:pt x="150" y="22"/>
                    <a:pt x="65" y="22"/>
                    <a:pt x="0" y="1"/>
                  </a:cubicBezTo>
                  <a:cubicBezTo>
                    <a:pt x="65" y="22"/>
                    <a:pt x="150" y="22"/>
                    <a:pt x="214" y="22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98450" y="4497938"/>
              <a:ext cx="5375" cy="1625"/>
            </a:xfrm>
            <a:custGeom>
              <a:avLst/>
              <a:gdLst/>
              <a:ahLst/>
              <a:cxnLst/>
              <a:rect l="l" t="t" r="r" b="b"/>
              <a:pathLst>
                <a:path w="215" h="65" extrusionOk="0">
                  <a:moveTo>
                    <a:pt x="215" y="64"/>
                  </a:moveTo>
                  <a:cubicBezTo>
                    <a:pt x="129" y="43"/>
                    <a:pt x="65" y="22"/>
                    <a:pt x="1" y="0"/>
                  </a:cubicBezTo>
                  <a:cubicBezTo>
                    <a:pt x="65" y="22"/>
                    <a:pt x="129" y="43"/>
                    <a:pt x="215" y="64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148700" y="4498463"/>
              <a:ext cx="8575" cy="2175"/>
            </a:xfrm>
            <a:custGeom>
              <a:avLst/>
              <a:gdLst/>
              <a:ahLst/>
              <a:cxnLst/>
              <a:rect l="l" t="t" r="r" b="b"/>
              <a:pathLst>
                <a:path w="343" h="87" extrusionOk="0">
                  <a:moveTo>
                    <a:pt x="342" y="1"/>
                  </a:moveTo>
                  <a:cubicBezTo>
                    <a:pt x="235" y="22"/>
                    <a:pt x="128" y="65"/>
                    <a:pt x="0" y="86"/>
                  </a:cubicBezTo>
                  <a:cubicBezTo>
                    <a:pt x="128" y="65"/>
                    <a:pt x="235" y="22"/>
                    <a:pt x="342" y="1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158850" y="4495263"/>
              <a:ext cx="7500" cy="2700"/>
            </a:xfrm>
            <a:custGeom>
              <a:avLst/>
              <a:gdLst/>
              <a:ahLst/>
              <a:cxnLst/>
              <a:rect l="l" t="t" r="r" b="b"/>
              <a:pathLst>
                <a:path w="300" h="108" extrusionOk="0">
                  <a:moveTo>
                    <a:pt x="299" y="0"/>
                  </a:moveTo>
                  <a:cubicBezTo>
                    <a:pt x="214" y="43"/>
                    <a:pt x="107" y="86"/>
                    <a:pt x="0" y="107"/>
                  </a:cubicBezTo>
                  <a:cubicBezTo>
                    <a:pt x="107" y="86"/>
                    <a:pt x="214" y="43"/>
                    <a:pt x="299" y="0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107550" y="4500063"/>
              <a:ext cx="8025" cy="1625"/>
            </a:xfrm>
            <a:custGeom>
              <a:avLst/>
              <a:gdLst/>
              <a:ahLst/>
              <a:cxnLst/>
              <a:rect l="l" t="t" r="r" b="b"/>
              <a:pathLst>
                <a:path w="321" h="65" extrusionOk="0">
                  <a:moveTo>
                    <a:pt x="321" y="65"/>
                  </a:moveTo>
                  <a:cubicBezTo>
                    <a:pt x="214" y="43"/>
                    <a:pt x="107" y="22"/>
                    <a:pt x="0" y="1"/>
                  </a:cubicBezTo>
                  <a:cubicBezTo>
                    <a:pt x="107" y="22"/>
                    <a:pt x="214" y="43"/>
                    <a:pt x="321" y="65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65325" y="4301813"/>
              <a:ext cx="240500" cy="200425"/>
            </a:xfrm>
            <a:custGeom>
              <a:avLst/>
              <a:gdLst/>
              <a:ahLst/>
              <a:cxnLst/>
              <a:rect l="l" t="t" r="r" b="b"/>
              <a:pathLst>
                <a:path w="9620" h="8017" extrusionOk="0">
                  <a:moveTo>
                    <a:pt x="8550" y="1"/>
                  </a:moveTo>
                  <a:cubicBezTo>
                    <a:pt x="7695" y="86"/>
                    <a:pt x="7118" y="792"/>
                    <a:pt x="6712" y="1433"/>
                  </a:cubicBezTo>
                  <a:cubicBezTo>
                    <a:pt x="6242" y="2138"/>
                    <a:pt x="5750" y="2844"/>
                    <a:pt x="5002" y="3271"/>
                  </a:cubicBezTo>
                  <a:cubicBezTo>
                    <a:pt x="4746" y="3421"/>
                    <a:pt x="4553" y="3378"/>
                    <a:pt x="4340" y="3549"/>
                  </a:cubicBezTo>
                  <a:cubicBezTo>
                    <a:pt x="4276" y="3613"/>
                    <a:pt x="4468" y="4169"/>
                    <a:pt x="4425" y="4212"/>
                  </a:cubicBezTo>
                  <a:cubicBezTo>
                    <a:pt x="4412" y="4223"/>
                    <a:pt x="4389" y="4227"/>
                    <a:pt x="4361" y="4227"/>
                  </a:cubicBezTo>
                  <a:cubicBezTo>
                    <a:pt x="4193" y="4227"/>
                    <a:pt x="3805" y="4068"/>
                    <a:pt x="3649" y="4068"/>
                  </a:cubicBezTo>
                  <a:cubicBezTo>
                    <a:pt x="3622" y="4068"/>
                    <a:pt x="3602" y="4073"/>
                    <a:pt x="3592" y="4083"/>
                  </a:cubicBezTo>
                  <a:cubicBezTo>
                    <a:pt x="3356" y="4297"/>
                    <a:pt x="3399" y="4639"/>
                    <a:pt x="3143" y="4853"/>
                  </a:cubicBezTo>
                  <a:cubicBezTo>
                    <a:pt x="2416" y="5451"/>
                    <a:pt x="1711" y="5879"/>
                    <a:pt x="856" y="6285"/>
                  </a:cubicBezTo>
                  <a:cubicBezTo>
                    <a:pt x="407" y="6520"/>
                    <a:pt x="1" y="6648"/>
                    <a:pt x="1" y="7183"/>
                  </a:cubicBezTo>
                  <a:cubicBezTo>
                    <a:pt x="1" y="7247"/>
                    <a:pt x="1" y="7311"/>
                    <a:pt x="22" y="7354"/>
                  </a:cubicBezTo>
                  <a:cubicBezTo>
                    <a:pt x="43" y="7375"/>
                    <a:pt x="43" y="7375"/>
                    <a:pt x="65" y="7375"/>
                  </a:cubicBezTo>
                  <a:cubicBezTo>
                    <a:pt x="150" y="7418"/>
                    <a:pt x="257" y="7482"/>
                    <a:pt x="364" y="7503"/>
                  </a:cubicBezTo>
                  <a:cubicBezTo>
                    <a:pt x="407" y="7525"/>
                    <a:pt x="450" y="7546"/>
                    <a:pt x="492" y="7567"/>
                  </a:cubicBezTo>
                  <a:cubicBezTo>
                    <a:pt x="578" y="7610"/>
                    <a:pt x="642" y="7632"/>
                    <a:pt x="727" y="7653"/>
                  </a:cubicBezTo>
                  <a:cubicBezTo>
                    <a:pt x="770" y="7674"/>
                    <a:pt x="834" y="7696"/>
                    <a:pt x="898" y="7717"/>
                  </a:cubicBezTo>
                  <a:cubicBezTo>
                    <a:pt x="984" y="7760"/>
                    <a:pt x="1069" y="7781"/>
                    <a:pt x="1155" y="7803"/>
                  </a:cubicBezTo>
                  <a:cubicBezTo>
                    <a:pt x="1219" y="7824"/>
                    <a:pt x="1283" y="7845"/>
                    <a:pt x="1326" y="7845"/>
                  </a:cubicBezTo>
                  <a:cubicBezTo>
                    <a:pt x="1390" y="7867"/>
                    <a:pt x="1454" y="7888"/>
                    <a:pt x="1540" y="7909"/>
                  </a:cubicBezTo>
                  <a:cubicBezTo>
                    <a:pt x="1582" y="7909"/>
                    <a:pt x="1625" y="7931"/>
                    <a:pt x="1689" y="7931"/>
                  </a:cubicBezTo>
                  <a:cubicBezTo>
                    <a:pt x="1796" y="7952"/>
                    <a:pt x="1903" y="7973"/>
                    <a:pt x="2010" y="7995"/>
                  </a:cubicBezTo>
                  <a:lnTo>
                    <a:pt x="2159" y="7995"/>
                  </a:lnTo>
                  <a:cubicBezTo>
                    <a:pt x="2224" y="8016"/>
                    <a:pt x="2309" y="8016"/>
                    <a:pt x="2373" y="8016"/>
                  </a:cubicBezTo>
                  <a:lnTo>
                    <a:pt x="2843" y="8016"/>
                  </a:lnTo>
                  <a:cubicBezTo>
                    <a:pt x="2886" y="8016"/>
                    <a:pt x="2929" y="7995"/>
                    <a:pt x="2972" y="7995"/>
                  </a:cubicBezTo>
                  <a:cubicBezTo>
                    <a:pt x="3057" y="7995"/>
                    <a:pt x="3143" y="7973"/>
                    <a:pt x="3228" y="7973"/>
                  </a:cubicBezTo>
                  <a:cubicBezTo>
                    <a:pt x="3271" y="7952"/>
                    <a:pt x="3292" y="7952"/>
                    <a:pt x="3335" y="7952"/>
                  </a:cubicBezTo>
                  <a:cubicBezTo>
                    <a:pt x="3463" y="7931"/>
                    <a:pt x="3570" y="7888"/>
                    <a:pt x="3677" y="7867"/>
                  </a:cubicBezTo>
                  <a:cubicBezTo>
                    <a:pt x="3698" y="7867"/>
                    <a:pt x="3720" y="7845"/>
                    <a:pt x="3741" y="7845"/>
                  </a:cubicBezTo>
                  <a:cubicBezTo>
                    <a:pt x="3848" y="7824"/>
                    <a:pt x="3955" y="7781"/>
                    <a:pt x="4040" y="7738"/>
                  </a:cubicBezTo>
                  <a:cubicBezTo>
                    <a:pt x="4083" y="7717"/>
                    <a:pt x="4105" y="7717"/>
                    <a:pt x="4147" y="7696"/>
                  </a:cubicBezTo>
                  <a:cubicBezTo>
                    <a:pt x="4254" y="7653"/>
                    <a:pt x="4382" y="7589"/>
                    <a:pt x="4489" y="7525"/>
                  </a:cubicBezTo>
                  <a:cubicBezTo>
                    <a:pt x="5750" y="6798"/>
                    <a:pt x="6947" y="5729"/>
                    <a:pt x="7824" y="4554"/>
                  </a:cubicBezTo>
                  <a:cubicBezTo>
                    <a:pt x="8550" y="3592"/>
                    <a:pt x="9619" y="1476"/>
                    <a:pt x="8828" y="300"/>
                  </a:cubicBezTo>
                  <a:cubicBezTo>
                    <a:pt x="8743" y="193"/>
                    <a:pt x="8657" y="86"/>
                    <a:pt x="8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-19100" y="4459213"/>
              <a:ext cx="89800" cy="49975"/>
            </a:xfrm>
            <a:custGeom>
              <a:avLst/>
              <a:gdLst/>
              <a:ahLst/>
              <a:cxnLst/>
              <a:rect l="l" t="t" r="r" b="b"/>
              <a:pathLst>
                <a:path w="3592" h="1999" extrusionOk="0">
                  <a:moveTo>
                    <a:pt x="152" y="0"/>
                  </a:moveTo>
                  <a:cubicBezTo>
                    <a:pt x="99" y="0"/>
                    <a:pt x="68" y="16"/>
                    <a:pt x="65" y="53"/>
                  </a:cubicBezTo>
                  <a:cubicBezTo>
                    <a:pt x="1" y="1015"/>
                    <a:pt x="920" y="737"/>
                    <a:pt x="962" y="1442"/>
                  </a:cubicBezTo>
                  <a:cubicBezTo>
                    <a:pt x="1676" y="1667"/>
                    <a:pt x="2409" y="1871"/>
                    <a:pt x="3105" y="1871"/>
                  </a:cubicBezTo>
                  <a:cubicBezTo>
                    <a:pt x="3139" y="1871"/>
                    <a:pt x="3173" y="1871"/>
                    <a:pt x="3207" y="1870"/>
                  </a:cubicBezTo>
                  <a:cubicBezTo>
                    <a:pt x="3314" y="1870"/>
                    <a:pt x="3420" y="1870"/>
                    <a:pt x="3506" y="1891"/>
                  </a:cubicBezTo>
                  <a:cubicBezTo>
                    <a:pt x="3522" y="1924"/>
                    <a:pt x="3551" y="1944"/>
                    <a:pt x="3574" y="1971"/>
                  </a:cubicBezTo>
                  <a:lnTo>
                    <a:pt x="3574" y="1971"/>
                  </a:lnTo>
                  <a:cubicBezTo>
                    <a:pt x="3251" y="1492"/>
                    <a:pt x="2726" y="1115"/>
                    <a:pt x="2159" y="758"/>
                  </a:cubicBezTo>
                  <a:cubicBezTo>
                    <a:pt x="1573" y="575"/>
                    <a:pt x="470" y="0"/>
                    <a:pt x="152" y="0"/>
                  </a:cubicBezTo>
                  <a:close/>
                  <a:moveTo>
                    <a:pt x="3574" y="1971"/>
                  </a:moveTo>
                  <a:cubicBezTo>
                    <a:pt x="3580" y="1980"/>
                    <a:pt x="3586" y="1989"/>
                    <a:pt x="3591" y="1998"/>
                  </a:cubicBezTo>
                  <a:cubicBezTo>
                    <a:pt x="3586" y="1988"/>
                    <a:pt x="3580" y="1979"/>
                    <a:pt x="3574" y="19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-39925" y="4424188"/>
              <a:ext cx="74825" cy="71100"/>
            </a:xfrm>
            <a:custGeom>
              <a:avLst/>
              <a:gdLst/>
              <a:ahLst/>
              <a:cxnLst/>
              <a:rect l="l" t="t" r="r" b="b"/>
              <a:pathLst>
                <a:path w="2993" h="2844" extrusionOk="0">
                  <a:moveTo>
                    <a:pt x="0" y="1"/>
                  </a:moveTo>
                  <a:lnTo>
                    <a:pt x="0" y="2288"/>
                  </a:lnTo>
                  <a:cubicBezTo>
                    <a:pt x="235" y="2352"/>
                    <a:pt x="492" y="2416"/>
                    <a:pt x="727" y="2501"/>
                  </a:cubicBezTo>
                  <a:cubicBezTo>
                    <a:pt x="1069" y="2587"/>
                    <a:pt x="1432" y="2715"/>
                    <a:pt x="1795" y="2843"/>
                  </a:cubicBezTo>
                  <a:cubicBezTo>
                    <a:pt x="1753" y="2138"/>
                    <a:pt x="834" y="2416"/>
                    <a:pt x="898" y="1454"/>
                  </a:cubicBezTo>
                  <a:cubicBezTo>
                    <a:pt x="901" y="1417"/>
                    <a:pt x="932" y="1401"/>
                    <a:pt x="985" y="1401"/>
                  </a:cubicBezTo>
                  <a:cubicBezTo>
                    <a:pt x="1303" y="1401"/>
                    <a:pt x="2406" y="1976"/>
                    <a:pt x="2992" y="2159"/>
                  </a:cubicBezTo>
                  <a:cubicBezTo>
                    <a:pt x="2308" y="1753"/>
                    <a:pt x="1582" y="1390"/>
                    <a:pt x="1047" y="962"/>
                  </a:cubicBezTo>
                  <a:cubicBezTo>
                    <a:pt x="684" y="663"/>
                    <a:pt x="342" y="34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2800" y="4495263"/>
              <a:ext cx="67900" cy="31550"/>
            </a:xfrm>
            <a:custGeom>
              <a:avLst/>
              <a:gdLst/>
              <a:ahLst/>
              <a:cxnLst/>
              <a:rect l="l" t="t" r="r" b="b"/>
              <a:pathLst>
                <a:path w="2716" h="1262" extrusionOk="0">
                  <a:moveTo>
                    <a:pt x="86" y="0"/>
                  </a:moveTo>
                  <a:cubicBezTo>
                    <a:pt x="86" y="43"/>
                    <a:pt x="86" y="107"/>
                    <a:pt x="65" y="171"/>
                  </a:cubicBezTo>
                  <a:cubicBezTo>
                    <a:pt x="44" y="342"/>
                    <a:pt x="22" y="556"/>
                    <a:pt x="1" y="770"/>
                  </a:cubicBezTo>
                  <a:cubicBezTo>
                    <a:pt x="44" y="748"/>
                    <a:pt x="86" y="748"/>
                    <a:pt x="129" y="748"/>
                  </a:cubicBezTo>
                  <a:cubicBezTo>
                    <a:pt x="108" y="898"/>
                    <a:pt x="86" y="1090"/>
                    <a:pt x="65" y="1261"/>
                  </a:cubicBezTo>
                  <a:cubicBezTo>
                    <a:pt x="1048" y="1133"/>
                    <a:pt x="2138" y="941"/>
                    <a:pt x="2715" y="556"/>
                  </a:cubicBezTo>
                  <a:cubicBezTo>
                    <a:pt x="2694" y="513"/>
                    <a:pt x="2651" y="492"/>
                    <a:pt x="2630" y="449"/>
                  </a:cubicBezTo>
                  <a:cubicBezTo>
                    <a:pt x="2544" y="428"/>
                    <a:pt x="2438" y="428"/>
                    <a:pt x="2331" y="428"/>
                  </a:cubicBezTo>
                  <a:cubicBezTo>
                    <a:pt x="2297" y="429"/>
                    <a:pt x="2263" y="429"/>
                    <a:pt x="2229" y="429"/>
                  </a:cubicBezTo>
                  <a:cubicBezTo>
                    <a:pt x="1533" y="429"/>
                    <a:pt x="800" y="225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-39925" y="4481363"/>
              <a:ext cx="44900" cy="36075"/>
            </a:xfrm>
            <a:custGeom>
              <a:avLst/>
              <a:gdLst/>
              <a:ahLst/>
              <a:cxnLst/>
              <a:rect l="l" t="t" r="r" b="b"/>
              <a:pathLst>
                <a:path w="1796" h="1443" extrusionOk="0">
                  <a:moveTo>
                    <a:pt x="0" y="1"/>
                  </a:moveTo>
                  <a:lnTo>
                    <a:pt x="0" y="1433"/>
                  </a:lnTo>
                  <a:cubicBezTo>
                    <a:pt x="43" y="1433"/>
                    <a:pt x="95" y="1442"/>
                    <a:pt x="144" y="1442"/>
                  </a:cubicBezTo>
                  <a:cubicBezTo>
                    <a:pt x="169" y="1442"/>
                    <a:pt x="192" y="1440"/>
                    <a:pt x="214" y="1433"/>
                  </a:cubicBezTo>
                  <a:cubicBezTo>
                    <a:pt x="406" y="1433"/>
                    <a:pt x="598" y="1433"/>
                    <a:pt x="791" y="1411"/>
                  </a:cubicBezTo>
                  <a:lnTo>
                    <a:pt x="834" y="1411"/>
                  </a:lnTo>
                  <a:cubicBezTo>
                    <a:pt x="1133" y="1390"/>
                    <a:pt x="1411" y="1347"/>
                    <a:pt x="1710" y="1326"/>
                  </a:cubicBezTo>
                  <a:cubicBezTo>
                    <a:pt x="1731" y="1112"/>
                    <a:pt x="1753" y="898"/>
                    <a:pt x="1774" y="727"/>
                  </a:cubicBezTo>
                  <a:cubicBezTo>
                    <a:pt x="1795" y="663"/>
                    <a:pt x="1795" y="599"/>
                    <a:pt x="1795" y="556"/>
                  </a:cubicBezTo>
                  <a:cubicBezTo>
                    <a:pt x="1432" y="428"/>
                    <a:pt x="1069" y="300"/>
                    <a:pt x="727" y="214"/>
                  </a:cubicBezTo>
                  <a:cubicBezTo>
                    <a:pt x="492" y="129"/>
                    <a:pt x="235" y="65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-39925" y="4516638"/>
              <a:ext cx="19775" cy="14975"/>
            </a:xfrm>
            <a:custGeom>
              <a:avLst/>
              <a:gdLst/>
              <a:ahLst/>
              <a:cxnLst/>
              <a:rect l="l" t="t" r="r" b="b"/>
              <a:pathLst>
                <a:path w="791" h="599" extrusionOk="0">
                  <a:moveTo>
                    <a:pt x="791" y="0"/>
                  </a:moveTo>
                  <a:lnTo>
                    <a:pt x="791" y="0"/>
                  </a:lnTo>
                  <a:cubicBezTo>
                    <a:pt x="598" y="22"/>
                    <a:pt x="406" y="22"/>
                    <a:pt x="214" y="22"/>
                  </a:cubicBezTo>
                  <a:cubicBezTo>
                    <a:pt x="150" y="43"/>
                    <a:pt x="64" y="43"/>
                    <a:pt x="0" y="64"/>
                  </a:cubicBezTo>
                  <a:lnTo>
                    <a:pt x="0" y="599"/>
                  </a:lnTo>
                  <a:cubicBezTo>
                    <a:pt x="107" y="599"/>
                    <a:pt x="214" y="599"/>
                    <a:pt x="321" y="577"/>
                  </a:cubicBezTo>
                  <a:cubicBezTo>
                    <a:pt x="449" y="556"/>
                    <a:pt x="577" y="556"/>
                    <a:pt x="727" y="535"/>
                  </a:cubicBezTo>
                  <a:cubicBezTo>
                    <a:pt x="748" y="342"/>
                    <a:pt x="769" y="171"/>
                    <a:pt x="7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-20175" y="4516638"/>
              <a:ext cx="1100" cy="25"/>
            </a:xfrm>
            <a:custGeom>
              <a:avLst/>
              <a:gdLst/>
              <a:ahLst/>
              <a:cxnLst/>
              <a:rect l="l" t="t" r="r" b="b"/>
              <a:pathLst>
                <a:path w="44" h="1" extrusionOk="0">
                  <a:moveTo>
                    <a:pt x="1" y="0"/>
                  </a:moveTo>
                  <a:cubicBezTo>
                    <a:pt x="22" y="0"/>
                    <a:pt x="22" y="0"/>
                    <a:pt x="44" y="0"/>
                  </a:cubicBezTo>
                  <a:cubicBezTo>
                    <a:pt x="44" y="0"/>
                    <a:pt x="2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675" y="4513963"/>
              <a:ext cx="5375" cy="13375"/>
            </a:xfrm>
            <a:custGeom>
              <a:avLst/>
              <a:gdLst/>
              <a:ahLst/>
              <a:cxnLst/>
              <a:rect l="l" t="t" r="r" b="b"/>
              <a:pathLst>
                <a:path w="215" h="535" extrusionOk="0">
                  <a:moveTo>
                    <a:pt x="214" y="0"/>
                  </a:moveTo>
                  <a:cubicBezTo>
                    <a:pt x="171" y="0"/>
                    <a:pt x="129" y="0"/>
                    <a:pt x="86" y="22"/>
                  </a:cubicBezTo>
                  <a:cubicBezTo>
                    <a:pt x="65" y="171"/>
                    <a:pt x="22" y="342"/>
                    <a:pt x="0" y="535"/>
                  </a:cubicBezTo>
                  <a:cubicBezTo>
                    <a:pt x="43" y="535"/>
                    <a:pt x="86" y="513"/>
                    <a:pt x="150" y="513"/>
                  </a:cubicBezTo>
                  <a:cubicBezTo>
                    <a:pt x="171" y="342"/>
                    <a:pt x="193" y="150"/>
                    <a:pt x="2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-21775" y="4514488"/>
              <a:ext cx="24600" cy="15525"/>
            </a:xfrm>
            <a:custGeom>
              <a:avLst/>
              <a:gdLst/>
              <a:ahLst/>
              <a:cxnLst/>
              <a:rect l="l" t="t" r="r" b="b"/>
              <a:pathLst>
                <a:path w="984" h="621" extrusionOk="0">
                  <a:moveTo>
                    <a:pt x="984" y="1"/>
                  </a:moveTo>
                  <a:cubicBezTo>
                    <a:pt x="685" y="22"/>
                    <a:pt x="407" y="65"/>
                    <a:pt x="108" y="86"/>
                  </a:cubicBezTo>
                  <a:lnTo>
                    <a:pt x="65" y="86"/>
                  </a:lnTo>
                  <a:cubicBezTo>
                    <a:pt x="43" y="257"/>
                    <a:pt x="22" y="428"/>
                    <a:pt x="1" y="621"/>
                  </a:cubicBezTo>
                  <a:cubicBezTo>
                    <a:pt x="279" y="578"/>
                    <a:pt x="578" y="557"/>
                    <a:pt x="898" y="514"/>
                  </a:cubicBezTo>
                  <a:cubicBezTo>
                    <a:pt x="920" y="321"/>
                    <a:pt x="963" y="150"/>
                    <a:pt x="9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-39925" y="4348838"/>
              <a:ext cx="17100" cy="31025"/>
            </a:xfrm>
            <a:custGeom>
              <a:avLst/>
              <a:gdLst/>
              <a:ahLst/>
              <a:cxnLst/>
              <a:rect l="l" t="t" r="r" b="b"/>
              <a:pathLst>
                <a:path w="684" h="1241" extrusionOk="0">
                  <a:moveTo>
                    <a:pt x="0" y="1"/>
                  </a:moveTo>
                  <a:lnTo>
                    <a:pt x="0" y="1241"/>
                  </a:lnTo>
                  <a:cubicBezTo>
                    <a:pt x="363" y="1005"/>
                    <a:pt x="577" y="642"/>
                    <a:pt x="684" y="215"/>
                  </a:cubicBezTo>
                  <a:cubicBezTo>
                    <a:pt x="492" y="193"/>
                    <a:pt x="278" y="129"/>
                    <a:pt x="85" y="44"/>
                  </a:cubicBezTo>
                  <a:cubicBezTo>
                    <a:pt x="64" y="22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-39925" y="4307163"/>
              <a:ext cx="26200" cy="47050"/>
            </a:xfrm>
            <a:custGeom>
              <a:avLst/>
              <a:gdLst/>
              <a:ahLst/>
              <a:cxnLst/>
              <a:rect l="l" t="t" r="r" b="b"/>
              <a:pathLst>
                <a:path w="1048" h="1882" extrusionOk="0">
                  <a:moveTo>
                    <a:pt x="1047" y="1"/>
                  </a:moveTo>
                  <a:cubicBezTo>
                    <a:pt x="1026" y="43"/>
                    <a:pt x="983" y="86"/>
                    <a:pt x="962" y="108"/>
                  </a:cubicBezTo>
                  <a:cubicBezTo>
                    <a:pt x="727" y="385"/>
                    <a:pt x="492" y="642"/>
                    <a:pt x="256" y="898"/>
                  </a:cubicBezTo>
                  <a:cubicBezTo>
                    <a:pt x="235" y="1048"/>
                    <a:pt x="192" y="1219"/>
                    <a:pt x="150" y="1369"/>
                  </a:cubicBezTo>
                  <a:lnTo>
                    <a:pt x="107" y="1369"/>
                  </a:lnTo>
                  <a:cubicBezTo>
                    <a:pt x="85" y="1283"/>
                    <a:pt x="64" y="1219"/>
                    <a:pt x="64" y="1134"/>
                  </a:cubicBezTo>
                  <a:cubicBezTo>
                    <a:pt x="43" y="1155"/>
                    <a:pt x="21" y="1176"/>
                    <a:pt x="0" y="1219"/>
                  </a:cubicBezTo>
                  <a:lnTo>
                    <a:pt x="0" y="1668"/>
                  </a:lnTo>
                  <a:cubicBezTo>
                    <a:pt x="21" y="1689"/>
                    <a:pt x="64" y="1689"/>
                    <a:pt x="85" y="1711"/>
                  </a:cubicBezTo>
                  <a:cubicBezTo>
                    <a:pt x="278" y="1796"/>
                    <a:pt x="492" y="1860"/>
                    <a:pt x="684" y="1882"/>
                  </a:cubicBezTo>
                  <a:cubicBezTo>
                    <a:pt x="812" y="1518"/>
                    <a:pt x="855" y="1112"/>
                    <a:pt x="898" y="706"/>
                  </a:cubicBezTo>
                  <a:cubicBezTo>
                    <a:pt x="940" y="492"/>
                    <a:pt x="1005" y="236"/>
                    <a:pt x="10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-22300" y="4287388"/>
              <a:ext cx="5375" cy="7525"/>
            </a:xfrm>
            <a:custGeom>
              <a:avLst/>
              <a:gdLst/>
              <a:ahLst/>
              <a:cxnLst/>
              <a:rect l="l" t="t" r="r" b="b"/>
              <a:pathLst>
                <a:path w="215" h="301" extrusionOk="0">
                  <a:moveTo>
                    <a:pt x="171" y="1"/>
                  </a:moveTo>
                  <a:cubicBezTo>
                    <a:pt x="107" y="108"/>
                    <a:pt x="64" y="193"/>
                    <a:pt x="0" y="300"/>
                  </a:cubicBezTo>
                  <a:cubicBezTo>
                    <a:pt x="64" y="215"/>
                    <a:pt x="129" y="108"/>
                    <a:pt x="214" y="22"/>
                  </a:cubicBezTo>
                  <a:cubicBezTo>
                    <a:pt x="193" y="22"/>
                    <a:pt x="171" y="1"/>
                    <a:pt x="171" y="1"/>
                  </a:cubicBezTo>
                  <a:close/>
                </a:path>
              </a:pathLst>
            </a:custGeom>
            <a:solidFill>
              <a:srgbClr val="DA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-22300" y="4118538"/>
              <a:ext cx="25125" cy="154450"/>
            </a:xfrm>
            <a:custGeom>
              <a:avLst/>
              <a:gdLst/>
              <a:ahLst/>
              <a:cxnLst/>
              <a:rect l="l" t="t" r="r" b="b"/>
              <a:pathLst>
                <a:path w="1005" h="6178" extrusionOk="0">
                  <a:moveTo>
                    <a:pt x="556" y="1"/>
                  </a:moveTo>
                  <a:cubicBezTo>
                    <a:pt x="535" y="1"/>
                    <a:pt x="513" y="22"/>
                    <a:pt x="492" y="22"/>
                  </a:cubicBezTo>
                  <a:cubicBezTo>
                    <a:pt x="620" y="727"/>
                    <a:pt x="663" y="1433"/>
                    <a:pt x="620" y="2138"/>
                  </a:cubicBezTo>
                  <a:cubicBezTo>
                    <a:pt x="599" y="2886"/>
                    <a:pt x="513" y="3634"/>
                    <a:pt x="342" y="4361"/>
                  </a:cubicBezTo>
                  <a:cubicBezTo>
                    <a:pt x="257" y="4746"/>
                    <a:pt x="150" y="5130"/>
                    <a:pt x="22" y="5515"/>
                  </a:cubicBezTo>
                  <a:cubicBezTo>
                    <a:pt x="0" y="5537"/>
                    <a:pt x="0" y="5537"/>
                    <a:pt x="0" y="5558"/>
                  </a:cubicBezTo>
                  <a:cubicBezTo>
                    <a:pt x="150" y="5750"/>
                    <a:pt x="278" y="5943"/>
                    <a:pt x="406" y="6178"/>
                  </a:cubicBezTo>
                  <a:cubicBezTo>
                    <a:pt x="599" y="5622"/>
                    <a:pt x="706" y="5045"/>
                    <a:pt x="791" y="4468"/>
                  </a:cubicBezTo>
                  <a:cubicBezTo>
                    <a:pt x="1005" y="2993"/>
                    <a:pt x="984" y="1454"/>
                    <a:pt x="5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-24975" y="4257463"/>
              <a:ext cx="12850" cy="29950"/>
            </a:xfrm>
            <a:custGeom>
              <a:avLst/>
              <a:gdLst/>
              <a:ahLst/>
              <a:cxnLst/>
              <a:rect l="l" t="t" r="r" b="b"/>
              <a:pathLst>
                <a:path w="514" h="1198" extrusionOk="0">
                  <a:moveTo>
                    <a:pt x="107" y="1"/>
                  </a:moveTo>
                  <a:cubicBezTo>
                    <a:pt x="107" y="364"/>
                    <a:pt x="65" y="728"/>
                    <a:pt x="0" y="1070"/>
                  </a:cubicBezTo>
                  <a:cubicBezTo>
                    <a:pt x="107" y="1112"/>
                    <a:pt x="193" y="1134"/>
                    <a:pt x="278" y="1198"/>
                  </a:cubicBezTo>
                  <a:cubicBezTo>
                    <a:pt x="278" y="1177"/>
                    <a:pt x="300" y="1155"/>
                    <a:pt x="300" y="1134"/>
                  </a:cubicBezTo>
                  <a:cubicBezTo>
                    <a:pt x="385" y="963"/>
                    <a:pt x="449" y="792"/>
                    <a:pt x="513" y="621"/>
                  </a:cubicBezTo>
                  <a:cubicBezTo>
                    <a:pt x="385" y="386"/>
                    <a:pt x="257" y="193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-29775" y="4284188"/>
              <a:ext cx="11775" cy="20325"/>
            </a:xfrm>
            <a:custGeom>
              <a:avLst/>
              <a:gdLst/>
              <a:ahLst/>
              <a:cxnLst/>
              <a:rect l="l" t="t" r="r" b="b"/>
              <a:pathLst>
                <a:path w="471" h="813" extrusionOk="0">
                  <a:moveTo>
                    <a:pt x="192" y="1"/>
                  </a:moveTo>
                  <a:cubicBezTo>
                    <a:pt x="171" y="86"/>
                    <a:pt x="171" y="193"/>
                    <a:pt x="150" y="278"/>
                  </a:cubicBezTo>
                  <a:cubicBezTo>
                    <a:pt x="107" y="449"/>
                    <a:pt x="64" y="642"/>
                    <a:pt x="0" y="813"/>
                  </a:cubicBezTo>
                  <a:cubicBezTo>
                    <a:pt x="43" y="770"/>
                    <a:pt x="64" y="727"/>
                    <a:pt x="107" y="685"/>
                  </a:cubicBezTo>
                  <a:cubicBezTo>
                    <a:pt x="171" y="599"/>
                    <a:pt x="235" y="514"/>
                    <a:pt x="299" y="428"/>
                  </a:cubicBezTo>
                  <a:cubicBezTo>
                    <a:pt x="363" y="321"/>
                    <a:pt x="406" y="236"/>
                    <a:pt x="470" y="129"/>
                  </a:cubicBezTo>
                  <a:cubicBezTo>
                    <a:pt x="385" y="65"/>
                    <a:pt x="299" y="43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-39925" y="4155938"/>
              <a:ext cx="18175" cy="101025"/>
            </a:xfrm>
            <a:custGeom>
              <a:avLst/>
              <a:gdLst/>
              <a:ahLst/>
              <a:cxnLst/>
              <a:rect l="l" t="t" r="r" b="b"/>
              <a:pathLst>
                <a:path w="727" h="4041" extrusionOk="0">
                  <a:moveTo>
                    <a:pt x="0" y="1"/>
                  </a:moveTo>
                  <a:lnTo>
                    <a:pt x="0" y="321"/>
                  </a:lnTo>
                  <a:cubicBezTo>
                    <a:pt x="342" y="1326"/>
                    <a:pt x="363" y="2373"/>
                    <a:pt x="278" y="3378"/>
                  </a:cubicBezTo>
                  <a:cubicBezTo>
                    <a:pt x="278" y="3421"/>
                    <a:pt x="278" y="3463"/>
                    <a:pt x="278" y="3506"/>
                  </a:cubicBezTo>
                  <a:cubicBezTo>
                    <a:pt x="406" y="3634"/>
                    <a:pt x="556" y="3827"/>
                    <a:pt x="705" y="4041"/>
                  </a:cubicBezTo>
                  <a:cubicBezTo>
                    <a:pt x="705" y="4041"/>
                    <a:pt x="705" y="4019"/>
                    <a:pt x="727" y="4019"/>
                  </a:cubicBezTo>
                  <a:cubicBezTo>
                    <a:pt x="727" y="3827"/>
                    <a:pt x="727" y="3634"/>
                    <a:pt x="727" y="3442"/>
                  </a:cubicBezTo>
                  <a:cubicBezTo>
                    <a:pt x="727" y="2779"/>
                    <a:pt x="684" y="2096"/>
                    <a:pt x="534" y="1433"/>
                  </a:cubicBezTo>
                  <a:cubicBezTo>
                    <a:pt x="427" y="941"/>
                    <a:pt x="235" y="45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-36725" y="4243588"/>
              <a:ext cx="14450" cy="40100"/>
            </a:xfrm>
            <a:custGeom>
              <a:avLst/>
              <a:gdLst/>
              <a:ahLst/>
              <a:cxnLst/>
              <a:rect l="l" t="t" r="r" b="b"/>
              <a:pathLst>
                <a:path w="578" h="1604" extrusionOk="0">
                  <a:moveTo>
                    <a:pt x="150" y="0"/>
                  </a:moveTo>
                  <a:cubicBezTo>
                    <a:pt x="107" y="299"/>
                    <a:pt x="64" y="599"/>
                    <a:pt x="0" y="898"/>
                  </a:cubicBezTo>
                  <a:cubicBezTo>
                    <a:pt x="64" y="1133"/>
                    <a:pt x="107" y="1368"/>
                    <a:pt x="128" y="1603"/>
                  </a:cubicBezTo>
                  <a:lnTo>
                    <a:pt x="193" y="1603"/>
                  </a:lnTo>
                  <a:cubicBezTo>
                    <a:pt x="214" y="1539"/>
                    <a:pt x="235" y="1496"/>
                    <a:pt x="257" y="1432"/>
                  </a:cubicBezTo>
                  <a:cubicBezTo>
                    <a:pt x="364" y="1133"/>
                    <a:pt x="470" y="834"/>
                    <a:pt x="577" y="535"/>
                  </a:cubicBezTo>
                  <a:cubicBezTo>
                    <a:pt x="428" y="321"/>
                    <a:pt x="278" y="128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-22300" y="4256413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cubicBezTo>
                    <a:pt x="0" y="0"/>
                    <a:pt x="0" y="22"/>
                    <a:pt x="0" y="22"/>
                  </a:cubicBezTo>
                  <a:cubicBezTo>
                    <a:pt x="0" y="22"/>
                    <a:pt x="0" y="22"/>
                    <a:pt x="0" y="43"/>
                  </a:cubicBezTo>
                  <a:cubicBezTo>
                    <a:pt x="0" y="22"/>
                    <a:pt x="0" y="22"/>
                    <a:pt x="22" y="0"/>
                  </a:cubicBezTo>
                  <a:close/>
                </a:path>
              </a:pathLst>
            </a:custGeom>
            <a:solidFill>
              <a:srgbClr val="DA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-31925" y="4256938"/>
              <a:ext cx="9650" cy="27275"/>
            </a:xfrm>
            <a:custGeom>
              <a:avLst/>
              <a:gdLst/>
              <a:ahLst/>
              <a:cxnLst/>
              <a:rect l="l" t="t" r="r" b="b"/>
              <a:pathLst>
                <a:path w="386" h="1091" extrusionOk="0">
                  <a:moveTo>
                    <a:pt x="385" y="1"/>
                  </a:moveTo>
                  <a:cubicBezTo>
                    <a:pt x="278" y="300"/>
                    <a:pt x="172" y="599"/>
                    <a:pt x="65" y="898"/>
                  </a:cubicBezTo>
                  <a:cubicBezTo>
                    <a:pt x="43" y="962"/>
                    <a:pt x="22" y="1005"/>
                    <a:pt x="1" y="1069"/>
                  </a:cubicBezTo>
                  <a:cubicBezTo>
                    <a:pt x="86" y="1069"/>
                    <a:pt x="150" y="1069"/>
                    <a:pt x="236" y="1091"/>
                  </a:cubicBezTo>
                  <a:lnTo>
                    <a:pt x="278" y="1091"/>
                  </a:lnTo>
                  <a:cubicBezTo>
                    <a:pt x="343" y="749"/>
                    <a:pt x="385" y="385"/>
                    <a:pt x="385" y="22"/>
                  </a:cubicBezTo>
                  <a:cubicBezTo>
                    <a:pt x="385" y="1"/>
                    <a:pt x="385" y="1"/>
                    <a:pt x="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-33000" y="4283663"/>
              <a:ext cx="8050" cy="24075"/>
            </a:xfrm>
            <a:custGeom>
              <a:avLst/>
              <a:gdLst/>
              <a:ahLst/>
              <a:cxnLst/>
              <a:rect l="l" t="t" r="r" b="b"/>
              <a:pathLst>
                <a:path w="322" h="963" extrusionOk="0">
                  <a:moveTo>
                    <a:pt x="44" y="0"/>
                  </a:moveTo>
                  <a:cubicBezTo>
                    <a:pt x="22" y="43"/>
                    <a:pt x="22" y="64"/>
                    <a:pt x="1" y="107"/>
                  </a:cubicBezTo>
                  <a:cubicBezTo>
                    <a:pt x="22" y="214"/>
                    <a:pt x="22" y="299"/>
                    <a:pt x="22" y="406"/>
                  </a:cubicBezTo>
                  <a:cubicBezTo>
                    <a:pt x="44" y="599"/>
                    <a:pt x="44" y="770"/>
                    <a:pt x="44" y="962"/>
                  </a:cubicBezTo>
                  <a:cubicBezTo>
                    <a:pt x="86" y="919"/>
                    <a:pt x="108" y="877"/>
                    <a:pt x="129" y="834"/>
                  </a:cubicBezTo>
                  <a:cubicBezTo>
                    <a:pt x="193" y="663"/>
                    <a:pt x="236" y="470"/>
                    <a:pt x="279" y="299"/>
                  </a:cubicBezTo>
                  <a:cubicBezTo>
                    <a:pt x="300" y="214"/>
                    <a:pt x="321" y="107"/>
                    <a:pt x="321" y="22"/>
                  </a:cubicBezTo>
                  <a:lnTo>
                    <a:pt x="279" y="22"/>
                  </a:lnTo>
                  <a:cubicBezTo>
                    <a:pt x="193" y="0"/>
                    <a:pt x="129" y="0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-9475" y="4132963"/>
              <a:ext cx="58275" cy="158725"/>
            </a:xfrm>
            <a:custGeom>
              <a:avLst/>
              <a:gdLst/>
              <a:ahLst/>
              <a:cxnLst/>
              <a:rect l="l" t="t" r="r" b="b"/>
              <a:pathLst>
                <a:path w="2331" h="6349" extrusionOk="0">
                  <a:moveTo>
                    <a:pt x="2052" y="1"/>
                  </a:moveTo>
                  <a:cubicBezTo>
                    <a:pt x="2031" y="22"/>
                    <a:pt x="2009" y="22"/>
                    <a:pt x="1988" y="44"/>
                  </a:cubicBezTo>
                  <a:cubicBezTo>
                    <a:pt x="2180" y="428"/>
                    <a:pt x="2202" y="834"/>
                    <a:pt x="2138" y="1219"/>
                  </a:cubicBezTo>
                  <a:cubicBezTo>
                    <a:pt x="2095" y="1647"/>
                    <a:pt x="1967" y="2053"/>
                    <a:pt x="1838" y="2437"/>
                  </a:cubicBezTo>
                  <a:cubicBezTo>
                    <a:pt x="1539" y="3228"/>
                    <a:pt x="1155" y="3976"/>
                    <a:pt x="727" y="4682"/>
                  </a:cubicBezTo>
                  <a:cubicBezTo>
                    <a:pt x="492" y="5045"/>
                    <a:pt x="278" y="5408"/>
                    <a:pt x="43" y="5750"/>
                  </a:cubicBezTo>
                  <a:cubicBezTo>
                    <a:pt x="22" y="5750"/>
                    <a:pt x="22" y="5772"/>
                    <a:pt x="0" y="5793"/>
                  </a:cubicBezTo>
                  <a:cubicBezTo>
                    <a:pt x="107" y="5964"/>
                    <a:pt x="214" y="6157"/>
                    <a:pt x="321" y="6349"/>
                  </a:cubicBezTo>
                  <a:cubicBezTo>
                    <a:pt x="385" y="6242"/>
                    <a:pt x="449" y="6157"/>
                    <a:pt x="513" y="6050"/>
                  </a:cubicBezTo>
                  <a:cubicBezTo>
                    <a:pt x="727" y="5665"/>
                    <a:pt x="919" y="5302"/>
                    <a:pt x="1112" y="4917"/>
                  </a:cubicBezTo>
                  <a:cubicBezTo>
                    <a:pt x="1497" y="4147"/>
                    <a:pt x="1860" y="3378"/>
                    <a:pt x="2095" y="2544"/>
                  </a:cubicBezTo>
                  <a:cubicBezTo>
                    <a:pt x="2202" y="2117"/>
                    <a:pt x="2309" y="1689"/>
                    <a:pt x="2309" y="1240"/>
                  </a:cubicBezTo>
                  <a:cubicBezTo>
                    <a:pt x="2330" y="834"/>
                    <a:pt x="2266" y="386"/>
                    <a:pt x="20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-16950" y="4277788"/>
              <a:ext cx="15500" cy="29400"/>
            </a:xfrm>
            <a:custGeom>
              <a:avLst/>
              <a:gdLst/>
              <a:ahLst/>
              <a:cxnLst/>
              <a:rect l="l" t="t" r="r" b="b"/>
              <a:pathLst>
                <a:path w="620" h="1176" extrusionOk="0">
                  <a:moveTo>
                    <a:pt x="299" y="0"/>
                  </a:moveTo>
                  <a:cubicBezTo>
                    <a:pt x="214" y="128"/>
                    <a:pt x="107" y="278"/>
                    <a:pt x="0" y="406"/>
                  </a:cubicBezTo>
                  <a:cubicBezTo>
                    <a:pt x="192" y="599"/>
                    <a:pt x="192" y="876"/>
                    <a:pt x="128" y="1176"/>
                  </a:cubicBezTo>
                  <a:cubicBezTo>
                    <a:pt x="299" y="983"/>
                    <a:pt x="470" y="770"/>
                    <a:pt x="620" y="556"/>
                  </a:cubicBezTo>
                  <a:cubicBezTo>
                    <a:pt x="513" y="364"/>
                    <a:pt x="406" y="171"/>
                    <a:pt x="2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-33525" y="4287938"/>
              <a:ext cx="21400" cy="41700"/>
            </a:xfrm>
            <a:custGeom>
              <a:avLst/>
              <a:gdLst/>
              <a:ahLst/>
              <a:cxnLst/>
              <a:rect l="l" t="t" r="r" b="b"/>
              <a:pathLst>
                <a:path w="856" h="1668" extrusionOk="0">
                  <a:moveTo>
                    <a:pt x="663" y="0"/>
                  </a:moveTo>
                  <a:cubicBezTo>
                    <a:pt x="578" y="86"/>
                    <a:pt x="513" y="193"/>
                    <a:pt x="449" y="278"/>
                  </a:cubicBezTo>
                  <a:cubicBezTo>
                    <a:pt x="342" y="449"/>
                    <a:pt x="236" y="620"/>
                    <a:pt x="129" y="770"/>
                  </a:cubicBezTo>
                  <a:cubicBezTo>
                    <a:pt x="107" y="834"/>
                    <a:pt x="86" y="898"/>
                    <a:pt x="65" y="983"/>
                  </a:cubicBezTo>
                  <a:cubicBezTo>
                    <a:pt x="43" y="1219"/>
                    <a:pt x="43" y="1432"/>
                    <a:pt x="0" y="1667"/>
                  </a:cubicBezTo>
                  <a:cubicBezTo>
                    <a:pt x="236" y="1411"/>
                    <a:pt x="471" y="1154"/>
                    <a:pt x="706" y="877"/>
                  </a:cubicBezTo>
                  <a:cubicBezTo>
                    <a:pt x="727" y="855"/>
                    <a:pt x="770" y="812"/>
                    <a:pt x="791" y="770"/>
                  </a:cubicBezTo>
                  <a:cubicBezTo>
                    <a:pt x="855" y="470"/>
                    <a:pt x="855" y="193"/>
                    <a:pt x="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-30325" y="4294888"/>
              <a:ext cx="8050" cy="12300"/>
            </a:xfrm>
            <a:custGeom>
              <a:avLst/>
              <a:gdLst/>
              <a:ahLst/>
              <a:cxnLst/>
              <a:rect l="l" t="t" r="r" b="b"/>
              <a:pathLst>
                <a:path w="322" h="492" extrusionOk="0">
                  <a:moveTo>
                    <a:pt x="321" y="0"/>
                  </a:moveTo>
                  <a:cubicBezTo>
                    <a:pt x="257" y="86"/>
                    <a:pt x="193" y="171"/>
                    <a:pt x="129" y="257"/>
                  </a:cubicBezTo>
                  <a:cubicBezTo>
                    <a:pt x="86" y="299"/>
                    <a:pt x="65" y="342"/>
                    <a:pt x="22" y="385"/>
                  </a:cubicBezTo>
                  <a:cubicBezTo>
                    <a:pt x="22" y="406"/>
                    <a:pt x="1" y="449"/>
                    <a:pt x="1" y="492"/>
                  </a:cubicBezTo>
                  <a:cubicBezTo>
                    <a:pt x="108" y="342"/>
                    <a:pt x="214" y="171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-17575" y="4107113"/>
              <a:ext cx="12925" cy="12125"/>
            </a:xfrm>
            <a:custGeom>
              <a:avLst/>
              <a:gdLst/>
              <a:ahLst/>
              <a:cxnLst/>
              <a:rect l="l" t="t" r="r" b="b"/>
              <a:pathLst>
                <a:path w="517" h="485" extrusionOk="0">
                  <a:moveTo>
                    <a:pt x="272" y="0"/>
                  </a:moveTo>
                  <a:cubicBezTo>
                    <a:pt x="141" y="0"/>
                    <a:pt x="0" y="104"/>
                    <a:pt x="25" y="265"/>
                  </a:cubicBezTo>
                  <a:lnTo>
                    <a:pt x="46" y="308"/>
                  </a:lnTo>
                  <a:cubicBezTo>
                    <a:pt x="64" y="434"/>
                    <a:pt x="158" y="484"/>
                    <a:pt x="251" y="484"/>
                  </a:cubicBezTo>
                  <a:cubicBezTo>
                    <a:pt x="269" y="484"/>
                    <a:pt x="286" y="482"/>
                    <a:pt x="303" y="479"/>
                  </a:cubicBezTo>
                  <a:cubicBezTo>
                    <a:pt x="303" y="415"/>
                    <a:pt x="282" y="372"/>
                    <a:pt x="282" y="308"/>
                  </a:cubicBezTo>
                  <a:lnTo>
                    <a:pt x="324" y="308"/>
                  </a:lnTo>
                  <a:cubicBezTo>
                    <a:pt x="346" y="351"/>
                    <a:pt x="346" y="415"/>
                    <a:pt x="367" y="458"/>
                  </a:cubicBezTo>
                  <a:cubicBezTo>
                    <a:pt x="453" y="415"/>
                    <a:pt x="517" y="329"/>
                    <a:pt x="495" y="223"/>
                  </a:cubicBezTo>
                  <a:lnTo>
                    <a:pt x="474" y="180"/>
                  </a:lnTo>
                  <a:cubicBezTo>
                    <a:pt x="456" y="54"/>
                    <a:pt x="367" y="0"/>
                    <a:pt x="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-10550" y="4114813"/>
              <a:ext cx="2175" cy="4300"/>
            </a:xfrm>
            <a:custGeom>
              <a:avLst/>
              <a:gdLst/>
              <a:ahLst/>
              <a:cxnLst/>
              <a:rect l="l" t="t" r="r" b="b"/>
              <a:pathLst>
                <a:path w="87" h="172" extrusionOk="0">
                  <a:moveTo>
                    <a:pt x="1" y="0"/>
                  </a:moveTo>
                  <a:cubicBezTo>
                    <a:pt x="1" y="64"/>
                    <a:pt x="22" y="107"/>
                    <a:pt x="22" y="171"/>
                  </a:cubicBezTo>
                  <a:cubicBezTo>
                    <a:pt x="43" y="171"/>
                    <a:pt x="65" y="150"/>
                    <a:pt x="86" y="150"/>
                  </a:cubicBezTo>
                  <a:cubicBezTo>
                    <a:pt x="65" y="107"/>
                    <a:pt x="65" y="43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31600" y="4123513"/>
              <a:ext cx="12375" cy="11250"/>
            </a:xfrm>
            <a:custGeom>
              <a:avLst/>
              <a:gdLst/>
              <a:ahLst/>
              <a:cxnLst/>
              <a:rect l="l" t="t" r="r" b="b"/>
              <a:pathLst>
                <a:path w="495" h="450" extrusionOk="0">
                  <a:moveTo>
                    <a:pt x="264" y="0"/>
                  </a:moveTo>
                  <a:cubicBezTo>
                    <a:pt x="136" y="0"/>
                    <a:pt x="0" y="101"/>
                    <a:pt x="25" y="272"/>
                  </a:cubicBezTo>
                  <a:cubicBezTo>
                    <a:pt x="40" y="393"/>
                    <a:pt x="130" y="450"/>
                    <a:pt x="227" y="450"/>
                  </a:cubicBezTo>
                  <a:cubicBezTo>
                    <a:pt x="267" y="450"/>
                    <a:pt x="308" y="440"/>
                    <a:pt x="345" y="422"/>
                  </a:cubicBezTo>
                  <a:cubicBezTo>
                    <a:pt x="345" y="400"/>
                    <a:pt x="345" y="379"/>
                    <a:pt x="324" y="357"/>
                  </a:cubicBezTo>
                  <a:lnTo>
                    <a:pt x="366" y="336"/>
                  </a:lnTo>
                  <a:cubicBezTo>
                    <a:pt x="388" y="336"/>
                    <a:pt x="388" y="357"/>
                    <a:pt x="409" y="379"/>
                  </a:cubicBezTo>
                  <a:cubicBezTo>
                    <a:pt x="452" y="336"/>
                    <a:pt x="495" y="272"/>
                    <a:pt x="473" y="186"/>
                  </a:cubicBezTo>
                  <a:cubicBezTo>
                    <a:pt x="455" y="58"/>
                    <a:pt x="362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39675" y="4131913"/>
              <a:ext cx="2175" cy="2150"/>
            </a:xfrm>
            <a:custGeom>
              <a:avLst/>
              <a:gdLst/>
              <a:ahLst/>
              <a:cxnLst/>
              <a:rect l="l" t="t" r="r" b="b"/>
              <a:pathLst>
                <a:path w="87" h="86" extrusionOk="0">
                  <a:moveTo>
                    <a:pt x="43" y="0"/>
                  </a:moveTo>
                  <a:lnTo>
                    <a:pt x="1" y="21"/>
                  </a:lnTo>
                  <a:cubicBezTo>
                    <a:pt x="22" y="43"/>
                    <a:pt x="22" y="64"/>
                    <a:pt x="22" y="86"/>
                  </a:cubicBezTo>
                  <a:cubicBezTo>
                    <a:pt x="43" y="64"/>
                    <a:pt x="65" y="64"/>
                    <a:pt x="86" y="43"/>
                  </a:cubicBezTo>
                  <a:cubicBezTo>
                    <a:pt x="65" y="21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 rot="-2287966">
              <a:off x="1435517" y="3809223"/>
              <a:ext cx="231930" cy="190779"/>
            </a:xfrm>
            <a:custGeom>
              <a:avLst/>
              <a:gdLst/>
              <a:ahLst/>
              <a:cxnLst/>
              <a:rect l="l" t="t" r="r" b="b"/>
              <a:pathLst>
                <a:path w="9277" h="7631" extrusionOk="0">
                  <a:moveTo>
                    <a:pt x="6583" y="0"/>
                  </a:moveTo>
                  <a:cubicBezTo>
                    <a:pt x="6220" y="706"/>
                    <a:pt x="5130" y="1304"/>
                    <a:pt x="4168" y="1796"/>
                  </a:cubicBezTo>
                  <a:cubicBezTo>
                    <a:pt x="4155" y="1804"/>
                    <a:pt x="4139" y="1807"/>
                    <a:pt x="4121" y="1807"/>
                  </a:cubicBezTo>
                  <a:cubicBezTo>
                    <a:pt x="3862" y="1807"/>
                    <a:pt x="3130" y="1040"/>
                    <a:pt x="2881" y="1040"/>
                  </a:cubicBezTo>
                  <a:cubicBezTo>
                    <a:pt x="2867" y="1040"/>
                    <a:pt x="2854" y="1042"/>
                    <a:pt x="2843" y="1048"/>
                  </a:cubicBezTo>
                  <a:cubicBezTo>
                    <a:pt x="2608" y="1155"/>
                    <a:pt x="3057" y="2373"/>
                    <a:pt x="2886" y="2480"/>
                  </a:cubicBezTo>
                  <a:cubicBezTo>
                    <a:pt x="2202" y="2907"/>
                    <a:pt x="0" y="3955"/>
                    <a:pt x="599" y="5878"/>
                  </a:cubicBezTo>
                  <a:cubicBezTo>
                    <a:pt x="762" y="6416"/>
                    <a:pt x="1259" y="6557"/>
                    <a:pt x="1787" y="6557"/>
                  </a:cubicBezTo>
                  <a:cubicBezTo>
                    <a:pt x="2224" y="6557"/>
                    <a:pt x="2683" y="6461"/>
                    <a:pt x="2992" y="6413"/>
                  </a:cubicBezTo>
                  <a:cubicBezTo>
                    <a:pt x="3420" y="6348"/>
                    <a:pt x="3078" y="5878"/>
                    <a:pt x="3548" y="5771"/>
                  </a:cubicBezTo>
                  <a:cubicBezTo>
                    <a:pt x="3549" y="5771"/>
                    <a:pt x="3551" y="5771"/>
                    <a:pt x="3552" y="5771"/>
                  </a:cubicBezTo>
                  <a:cubicBezTo>
                    <a:pt x="3693" y="5771"/>
                    <a:pt x="3447" y="7054"/>
                    <a:pt x="3587" y="7054"/>
                  </a:cubicBezTo>
                  <a:cubicBezTo>
                    <a:pt x="3589" y="7054"/>
                    <a:pt x="3590" y="7054"/>
                    <a:pt x="3591" y="7054"/>
                  </a:cubicBezTo>
                  <a:cubicBezTo>
                    <a:pt x="3762" y="7011"/>
                    <a:pt x="4125" y="5942"/>
                    <a:pt x="4296" y="5942"/>
                  </a:cubicBezTo>
                  <a:cubicBezTo>
                    <a:pt x="4303" y="5942"/>
                    <a:pt x="4309" y="5942"/>
                    <a:pt x="4315" y="5942"/>
                  </a:cubicBezTo>
                  <a:cubicBezTo>
                    <a:pt x="5032" y="5942"/>
                    <a:pt x="5523" y="7144"/>
                    <a:pt x="6498" y="7631"/>
                  </a:cubicBezTo>
                  <a:lnTo>
                    <a:pt x="6028" y="5878"/>
                  </a:lnTo>
                  <a:cubicBezTo>
                    <a:pt x="6156" y="5536"/>
                    <a:pt x="7118" y="4638"/>
                    <a:pt x="7267" y="4168"/>
                  </a:cubicBezTo>
                  <a:cubicBezTo>
                    <a:pt x="7481" y="3506"/>
                    <a:pt x="9276" y="3463"/>
                    <a:pt x="8699" y="3292"/>
                  </a:cubicBezTo>
                  <a:cubicBezTo>
                    <a:pt x="7524" y="2971"/>
                    <a:pt x="7566" y="3249"/>
                    <a:pt x="6968" y="2159"/>
                  </a:cubicBezTo>
                  <a:cubicBezTo>
                    <a:pt x="6519" y="1390"/>
                    <a:pt x="6690" y="941"/>
                    <a:pt x="65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 rot="-2287966">
              <a:off x="1458283" y="3996710"/>
              <a:ext cx="88727" cy="108502"/>
            </a:xfrm>
            <a:custGeom>
              <a:avLst/>
              <a:gdLst/>
              <a:ahLst/>
              <a:cxnLst/>
              <a:rect l="l" t="t" r="r" b="b"/>
              <a:pathLst>
                <a:path w="3549" h="4340" extrusionOk="0">
                  <a:moveTo>
                    <a:pt x="3377" y="1"/>
                  </a:moveTo>
                  <a:cubicBezTo>
                    <a:pt x="3121" y="86"/>
                    <a:pt x="2928" y="257"/>
                    <a:pt x="2757" y="407"/>
                  </a:cubicBezTo>
                  <a:cubicBezTo>
                    <a:pt x="2565" y="556"/>
                    <a:pt x="2415" y="706"/>
                    <a:pt x="2266" y="856"/>
                  </a:cubicBezTo>
                  <a:cubicBezTo>
                    <a:pt x="2116" y="984"/>
                    <a:pt x="1945" y="1133"/>
                    <a:pt x="1795" y="1304"/>
                  </a:cubicBezTo>
                  <a:cubicBezTo>
                    <a:pt x="1624" y="1454"/>
                    <a:pt x="1475" y="1625"/>
                    <a:pt x="1325" y="1796"/>
                  </a:cubicBezTo>
                  <a:cubicBezTo>
                    <a:pt x="1026" y="2138"/>
                    <a:pt x="770" y="2523"/>
                    <a:pt x="556" y="2929"/>
                  </a:cubicBezTo>
                  <a:cubicBezTo>
                    <a:pt x="321" y="3335"/>
                    <a:pt x="150" y="3784"/>
                    <a:pt x="0" y="4233"/>
                  </a:cubicBezTo>
                  <a:lnTo>
                    <a:pt x="214" y="4340"/>
                  </a:lnTo>
                  <a:cubicBezTo>
                    <a:pt x="577" y="3506"/>
                    <a:pt x="1047" y="2758"/>
                    <a:pt x="1646" y="2181"/>
                  </a:cubicBezTo>
                  <a:cubicBezTo>
                    <a:pt x="1795" y="2053"/>
                    <a:pt x="1945" y="1903"/>
                    <a:pt x="2116" y="1775"/>
                  </a:cubicBezTo>
                  <a:cubicBezTo>
                    <a:pt x="2266" y="1646"/>
                    <a:pt x="2437" y="1540"/>
                    <a:pt x="2608" y="1390"/>
                  </a:cubicBezTo>
                  <a:cubicBezTo>
                    <a:pt x="2779" y="1262"/>
                    <a:pt x="2950" y="1133"/>
                    <a:pt x="3099" y="1005"/>
                  </a:cubicBezTo>
                  <a:cubicBezTo>
                    <a:pt x="3270" y="898"/>
                    <a:pt x="3420" y="813"/>
                    <a:pt x="3548" y="791"/>
                  </a:cubicBezTo>
                  <a:lnTo>
                    <a:pt x="337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 rot="-2287966">
              <a:off x="1463040" y="3995066"/>
              <a:ext cx="83402" cy="108502"/>
            </a:xfrm>
            <a:custGeom>
              <a:avLst/>
              <a:gdLst/>
              <a:ahLst/>
              <a:cxnLst/>
              <a:rect l="l" t="t" r="r" b="b"/>
              <a:pathLst>
                <a:path w="3336" h="4340" extrusionOk="0">
                  <a:moveTo>
                    <a:pt x="3164" y="1"/>
                  </a:moveTo>
                  <a:cubicBezTo>
                    <a:pt x="3036" y="43"/>
                    <a:pt x="2929" y="107"/>
                    <a:pt x="2822" y="172"/>
                  </a:cubicBezTo>
                  <a:lnTo>
                    <a:pt x="2908" y="449"/>
                  </a:lnTo>
                  <a:cubicBezTo>
                    <a:pt x="2779" y="492"/>
                    <a:pt x="2630" y="599"/>
                    <a:pt x="2480" y="727"/>
                  </a:cubicBezTo>
                  <a:cubicBezTo>
                    <a:pt x="2331" y="877"/>
                    <a:pt x="2202" y="1027"/>
                    <a:pt x="2031" y="1176"/>
                  </a:cubicBezTo>
                  <a:cubicBezTo>
                    <a:pt x="1882" y="1347"/>
                    <a:pt x="1732" y="1475"/>
                    <a:pt x="1582" y="1646"/>
                  </a:cubicBezTo>
                  <a:cubicBezTo>
                    <a:pt x="1433" y="1796"/>
                    <a:pt x="1283" y="1946"/>
                    <a:pt x="1155" y="2117"/>
                  </a:cubicBezTo>
                  <a:cubicBezTo>
                    <a:pt x="642" y="2736"/>
                    <a:pt x="257" y="3506"/>
                    <a:pt x="1" y="4340"/>
                  </a:cubicBezTo>
                  <a:cubicBezTo>
                    <a:pt x="364" y="3506"/>
                    <a:pt x="834" y="2758"/>
                    <a:pt x="1433" y="2181"/>
                  </a:cubicBezTo>
                  <a:cubicBezTo>
                    <a:pt x="1582" y="2053"/>
                    <a:pt x="1732" y="1903"/>
                    <a:pt x="1903" y="1775"/>
                  </a:cubicBezTo>
                  <a:cubicBezTo>
                    <a:pt x="2053" y="1646"/>
                    <a:pt x="2224" y="1540"/>
                    <a:pt x="2395" y="1390"/>
                  </a:cubicBezTo>
                  <a:cubicBezTo>
                    <a:pt x="2566" y="1262"/>
                    <a:pt x="2737" y="1133"/>
                    <a:pt x="2886" y="1005"/>
                  </a:cubicBezTo>
                  <a:cubicBezTo>
                    <a:pt x="3036" y="898"/>
                    <a:pt x="3207" y="813"/>
                    <a:pt x="3335" y="791"/>
                  </a:cubicBezTo>
                  <a:lnTo>
                    <a:pt x="3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 rot="-2287966">
              <a:off x="1500853" y="3986173"/>
              <a:ext cx="56126" cy="22576"/>
            </a:xfrm>
            <a:custGeom>
              <a:avLst/>
              <a:gdLst/>
              <a:ahLst/>
              <a:cxnLst/>
              <a:rect l="l" t="t" r="r" b="b"/>
              <a:pathLst>
                <a:path w="2245" h="903" extrusionOk="0">
                  <a:moveTo>
                    <a:pt x="0" y="1"/>
                  </a:moveTo>
                  <a:cubicBezTo>
                    <a:pt x="21" y="65"/>
                    <a:pt x="21" y="129"/>
                    <a:pt x="64" y="214"/>
                  </a:cubicBezTo>
                  <a:cubicBezTo>
                    <a:pt x="220" y="759"/>
                    <a:pt x="721" y="902"/>
                    <a:pt x="1254" y="902"/>
                  </a:cubicBezTo>
                  <a:cubicBezTo>
                    <a:pt x="1600" y="902"/>
                    <a:pt x="1958" y="842"/>
                    <a:pt x="2244" y="791"/>
                  </a:cubicBezTo>
                  <a:cubicBezTo>
                    <a:pt x="2180" y="642"/>
                    <a:pt x="2116" y="492"/>
                    <a:pt x="2052" y="343"/>
                  </a:cubicBezTo>
                  <a:cubicBezTo>
                    <a:pt x="2052" y="321"/>
                    <a:pt x="2052" y="321"/>
                    <a:pt x="2031" y="321"/>
                  </a:cubicBezTo>
                  <a:cubicBezTo>
                    <a:pt x="1753" y="367"/>
                    <a:pt x="1412" y="422"/>
                    <a:pt x="1081" y="422"/>
                  </a:cubicBezTo>
                  <a:cubicBezTo>
                    <a:pt x="647" y="422"/>
                    <a:pt x="231" y="32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 rot="-2287966">
              <a:off x="1504766" y="3920080"/>
              <a:ext cx="14475" cy="68427"/>
            </a:xfrm>
            <a:custGeom>
              <a:avLst/>
              <a:gdLst/>
              <a:ahLst/>
              <a:cxnLst/>
              <a:rect l="l" t="t" r="r" b="b"/>
              <a:pathLst>
                <a:path w="579" h="2737" extrusionOk="0">
                  <a:moveTo>
                    <a:pt x="193" y="0"/>
                  </a:moveTo>
                  <a:lnTo>
                    <a:pt x="193" y="0"/>
                  </a:lnTo>
                  <a:cubicBezTo>
                    <a:pt x="129" y="43"/>
                    <a:pt x="65" y="86"/>
                    <a:pt x="1" y="129"/>
                  </a:cubicBezTo>
                  <a:cubicBezTo>
                    <a:pt x="44" y="920"/>
                    <a:pt x="193" y="1732"/>
                    <a:pt x="493" y="2544"/>
                  </a:cubicBezTo>
                  <a:cubicBezTo>
                    <a:pt x="514" y="2608"/>
                    <a:pt x="557" y="2672"/>
                    <a:pt x="578" y="2736"/>
                  </a:cubicBezTo>
                  <a:cubicBezTo>
                    <a:pt x="279" y="1817"/>
                    <a:pt x="151" y="877"/>
                    <a:pt x="193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 rot="-2287966">
              <a:off x="1378680" y="3578137"/>
              <a:ext cx="177204" cy="348808"/>
            </a:xfrm>
            <a:custGeom>
              <a:avLst/>
              <a:gdLst/>
              <a:ahLst/>
              <a:cxnLst/>
              <a:rect l="l" t="t" r="r" b="b"/>
              <a:pathLst>
                <a:path w="7088" h="13952" extrusionOk="0">
                  <a:moveTo>
                    <a:pt x="3077" y="0"/>
                  </a:moveTo>
                  <a:cubicBezTo>
                    <a:pt x="676" y="0"/>
                    <a:pt x="213" y="3506"/>
                    <a:pt x="107" y="5815"/>
                  </a:cubicBezTo>
                  <a:cubicBezTo>
                    <a:pt x="43" y="6798"/>
                    <a:pt x="1" y="7888"/>
                    <a:pt x="86" y="8871"/>
                  </a:cubicBezTo>
                  <a:cubicBezTo>
                    <a:pt x="150" y="9619"/>
                    <a:pt x="300" y="10410"/>
                    <a:pt x="535" y="11115"/>
                  </a:cubicBezTo>
                  <a:cubicBezTo>
                    <a:pt x="706" y="11650"/>
                    <a:pt x="941" y="12163"/>
                    <a:pt x="1198" y="12633"/>
                  </a:cubicBezTo>
                  <a:cubicBezTo>
                    <a:pt x="1433" y="13060"/>
                    <a:pt x="1540" y="13638"/>
                    <a:pt x="1903" y="13851"/>
                  </a:cubicBezTo>
                  <a:cubicBezTo>
                    <a:pt x="2035" y="13921"/>
                    <a:pt x="2192" y="13952"/>
                    <a:pt x="2355" y="13952"/>
                  </a:cubicBezTo>
                  <a:cubicBezTo>
                    <a:pt x="2692" y="13952"/>
                    <a:pt x="3054" y="13818"/>
                    <a:pt x="3271" y="13616"/>
                  </a:cubicBezTo>
                  <a:cubicBezTo>
                    <a:pt x="4126" y="12868"/>
                    <a:pt x="3976" y="11693"/>
                    <a:pt x="4062" y="10581"/>
                  </a:cubicBezTo>
                  <a:cubicBezTo>
                    <a:pt x="4147" y="9256"/>
                    <a:pt x="4617" y="7952"/>
                    <a:pt x="5088" y="6755"/>
                  </a:cubicBezTo>
                  <a:cubicBezTo>
                    <a:pt x="5643" y="5280"/>
                    <a:pt x="7011" y="3976"/>
                    <a:pt x="7054" y="2288"/>
                  </a:cubicBezTo>
                  <a:cubicBezTo>
                    <a:pt x="7087" y="1202"/>
                    <a:pt x="6546" y="312"/>
                    <a:pt x="5767" y="312"/>
                  </a:cubicBezTo>
                  <a:cubicBezTo>
                    <a:pt x="5550" y="312"/>
                    <a:pt x="5314" y="381"/>
                    <a:pt x="5066" y="535"/>
                  </a:cubicBezTo>
                  <a:cubicBezTo>
                    <a:pt x="4824" y="689"/>
                    <a:pt x="4707" y="787"/>
                    <a:pt x="4597" y="787"/>
                  </a:cubicBezTo>
                  <a:cubicBezTo>
                    <a:pt x="4494" y="787"/>
                    <a:pt x="4398" y="700"/>
                    <a:pt x="4211" y="493"/>
                  </a:cubicBezTo>
                  <a:cubicBezTo>
                    <a:pt x="3891" y="108"/>
                    <a:pt x="3591" y="22"/>
                    <a:pt x="3143" y="1"/>
                  </a:cubicBezTo>
                  <a:cubicBezTo>
                    <a:pt x="3121" y="0"/>
                    <a:pt x="3099" y="0"/>
                    <a:pt x="3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 rot="-2287966">
              <a:off x="1587853" y="3781884"/>
              <a:ext cx="286432" cy="188979"/>
            </a:xfrm>
            <a:custGeom>
              <a:avLst/>
              <a:gdLst/>
              <a:ahLst/>
              <a:cxnLst/>
              <a:rect l="l" t="t" r="r" b="b"/>
              <a:pathLst>
                <a:path w="11457" h="7559" extrusionOk="0">
                  <a:moveTo>
                    <a:pt x="4682" y="0"/>
                  </a:moveTo>
                  <a:cubicBezTo>
                    <a:pt x="4355" y="0"/>
                    <a:pt x="4028" y="15"/>
                    <a:pt x="3698" y="30"/>
                  </a:cubicBezTo>
                  <a:cubicBezTo>
                    <a:pt x="2950" y="51"/>
                    <a:pt x="214" y="30"/>
                    <a:pt x="86" y="1184"/>
                  </a:cubicBezTo>
                  <a:cubicBezTo>
                    <a:pt x="0" y="2017"/>
                    <a:pt x="898" y="2915"/>
                    <a:pt x="1304" y="3492"/>
                  </a:cubicBezTo>
                  <a:cubicBezTo>
                    <a:pt x="1967" y="4497"/>
                    <a:pt x="2266" y="5929"/>
                    <a:pt x="3163" y="6698"/>
                  </a:cubicBezTo>
                  <a:cubicBezTo>
                    <a:pt x="4061" y="7446"/>
                    <a:pt x="5087" y="7510"/>
                    <a:pt x="6177" y="7553"/>
                  </a:cubicBezTo>
                  <a:cubicBezTo>
                    <a:pt x="6336" y="7556"/>
                    <a:pt x="6497" y="7559"/>
                    <a:pt x="6659" y="7559"/>
                  </a:cubicBezTo>
                  <a:cubicBezTo>
                    <a:pt x="7699" y="7559"/>
                    <a:pt x="8787" y="7456"/>
                    <a:pt x="9618" y="6698"/>
                  </a:cubicBezTo>
                  <a:cubicBezTo>
                    <a:pt x="10196" y="6143"/>
                    <a:pt x="10986" y="5416"/>
                    <a:pt x="11286" y="4604"/>
                  </a:cubicBezTo>
                  <a:cubicBezTo>
                    <a:pt x="11457" y="4091"/>
                    <a:pt x="11264" y="4091"/>
                    <a:pt x="10879" y="3706"/>
                  </a:cubicBezTo>
                  <a:cubicBezTo>
                    <a:pt x="10473" y="3321"/>
                    <a:pt x="10131" y="2851"/>
                    <a:pt x="9725" y="2466"/>
                  </a:cubicBezTo>
                  <a:cubicBezTo>
                    <a:pt x="8806" y="1590"/>
                    <a:pt x="7716" y="649"/>
                    <a:pt x="6562" y="265"/>
                  </a:cubicBezTo>
                  <a:cubicBezTo>
                    <a:pt x="5930" y="54"/>
                    <a:pt x="5307" y="0"/>
                    <a:pt x="46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 rot="-2287966">
              <a:off x="1477335" y="3601067"/>
              <a:ext cx="218055" cy="230380"/>
            </a:xfrm>
            <a:custGeom>
              <a:avLst/>
              <a:gdLst/>
              <a:ahLst/>
              <a:cxnLst/>
              <a:rect l="l" t="t" r="r" b="b"/>
              <a:pathLst>
                <a:path w="8722" h="9215" extrusionOk="0">
                  <a:moveTo>
                    <a:pt x="6559" y="0"/>
                  </a:moveTo>
                  <a:cubicBezTo>
                    <a:pt x="6024" y="0"/>
                    <a:pt x="5433" y="201"/>
                    <a:pt x="4959" y="343"/>
                  </a:cubicBezTo>
                  <a:cubicBezTo>
                    <a:pt x="4104" y="621"/>
                    <a:pt x="3185" y="834"/>
                    <a:pt x="2416" y="1433"/>
                  </a:cubicBezTo>
                  <a:cubicBezTo>
                    <a:pt x="1753" y="1946"/>
                    <a:pt x="1433" y="2758"/>
                    <a:pt x="1155" y="3570"/>
                  </a:cubicBezTo>
                  <a:cubicBezTo>
                    <a:pt x="856" y="4447"/>
                    <a:pt x="813" y="5430"/>
                    <a:pt x="663" y="6349"/>
                  </a:cubicBezTo>
                  <a:cubicBezTo>
                    <a:pt x="599" y="6862"/>
                    <a:pt x="150" y="8700"/>
                    <a:pt x="1" y="9213"/>
                  </a:cubicBezTo>
                  <a:cubicBezTo>
                    <a:pt x="1" y="9213"/>
                    <a:pt x="938" y="9105"/>
                    <a:pt x="1768" y="9105"/>
                  </a:cubicBezTo>
                  <a:cubicBezTo>
                    <a:pt x="2044" y="9105"/>
                    <a:pt x="2309" y="9117"/>
                    <a:pt x="2523" y="9149"/>
                  </a:cubicBezTo>
                  <a:cubicBezTo>
                    <a:pt x="2836" y="9195"/>
                    <a:pt x="3168" y="9214"/>
                    <a:pt x="3509" y="9214"/>
                  </a:cubicBezTo>
                  <a:cubicBezTo>
                    <a:pt x="4285" y="9214"/>
                    <a:pt x="5101" y="9112"/>
                    <a:pt x="5814" y="8978"/>
                  </a:cubicBezTo>
                  <a:cubicBezTo>
                    <a:pt x="7503" y="8700"/>
                    <a:pt x="8379" y="6947"/>
                    <a:pt x="8614" y="5195"/>
                  </a:cubicBezTo>
                  <a:cubicBezTo>
                    <a:pt x="8721" y="4276"/>
                    <a:pt x="8678" y="3378"/>
                    <a:pt x="8614" y="2480"/>
                  </a:cubicBezTo>
                  <a:cubicBezTo>
                    <a:pt x="8593" y="2074"/>
                    <a:pt x="8572" y="1689"/>
                    <a:pt x="8208" y="1497"/>
                  </a:cubicBezTo>
                  <a:cubicBezTo>
                    <a:pt x="8126" y="1452"/>
                    <a:pt x="8058" y="1434"/>
                    <a:pt x="7998" y="1434"/>
                  </a:cubicBezTo>
                  <a:cubicBezTo>
                    <a:pt x="7745" y="1434"/>
                    <a:pt x="7647" y="1762"/>
                    <a:pt x="7353" y="1796"/>
                  </a:cubicBezTo>
                  <a:cubicBezTo>
                    <a:pt x="7310" y="1732"/>
                    <a:pt x="7289" y="1689"/>
                    <a:pt x="7268" y="1647"/>
                  </a:cubicBezTo>
                  <a:cubicBezTo>
                    <a:pt x="7823" y="1112"/>
                    <a:pt x="7759" y="343"/>
                    <a:pt x="7097" y="86"/>
                  </a:cubicBezTo>
                  <a:cubicBezTo>
                    <a:pt x="6930" y="25"/>
                    <a:pt x="6748" y="0"/>
                    <a:pt x="65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 rot="-2287966">
              <a:off x="1576435" y="3887328"/>
              <a:ext cx="131478" cy="156654"/>
            </a:xfrm>
            <a:custGeom>
              <a:avLst/>
              <a:gdLst/>
              <a:ahLst/>
              <a:cxnLst/>
              <a:rect l="l" t="t" r="r" b="b"/>
              <a:pathLst>
                <a:path w="5259" h="6266" extrusionOk="0">
                  <a:moveTo>
                    <a:pt x="1312" y="0"/>
                  </a:moveTo>
                  <a:cubicBezTo>
                    <a:pt x="1259" y="0"/>
                    <a:pt x="1212" y="41"/>
                    <a:pt x="1176" y="137"/>
                  </a:cubicBezTo>
                  <a:cubicBezTo>
                    <a:pt x="1005" y="650"/>
                    <a:pt x="663" y="1099"/>
                    <a:pt x="492" y="1612"/>
                  </a:cubicBezTo>
                  <a:cubicBezTo>
                    <a:pt x="129" y="2702"/>
                    <a:pt x="1" y="4028"/>
                    <a:pt x="834" y="4840"/>
                  </a:cubicBezTo>
                  <a:cubicBezTo>
                    <a:pt x="1326" y="5353"/>
                    <a:pt x="1967" y="5780"/>
                    <a:pt x="2608" y="6037"/>
                  </a:cubicBezTo>
                  <a:cubicBezTo>
                    <a:pt x="2894" y="6151"/>
                    <a:pt x="3332" y="6265"/>
                    <a:pt x="3737" y="6265"/>
                  </a:cubicBezTo>
                  <a:cubicBezTo>
                    <a:pt x="4090" y="6265"/>
                    <a:pt x="4417" y="6179"/>
                    <a:pt x="4596" y="5930"/>
                  </a:cubicBezTo>
                  <a:cubicBezTo>
                    <a:pt x="5259" y="5011"/>
                    <a:pt x="3378" y="3408"/>
                    <a:pt x="2929" y="2745"/>
                  </a:cubicBezTo>
                  <a:cubicBezTo>
                    <a:pt x="2608" y="2275"/>
                    <a:pt x="2352" y="1783"/>
                    <a:pt x="2117" y="1249"/>
                  </a:cubicBezTo>
                  <a:cubicBezTo>
                    <a:pt x="2010" y="1017"/>
                    <a:pt x="1577" y="0"/>
                    <a:pt x="1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 rot="-2287966">
              <a:off x="1490669" y="3853282"/>
              <a:ext cx="72152" cy="172079"/>
            </a:xfrm>
            <a:custGeom>
              <a:avLst/>
              <a:gdLst/>
              <a:ahLst/>
              <a:cxnLst/>
              <a:rect l="l" t="t" r="r" b="b"/>
              <a:pathLst>
                <a:path w="2886" h="6883" extrusionOk="0">
                  <a:moveTo>
                    <a:pt x="941" y="0"/>
                  </a:moveTo>
                  <a:lnTo>
                    <a:pt x="855" y="43"/>
                  </a:lnTo>
                  <a:cubicBezTo>
                    <a:pt x="854" y="43"/>
                    <a:pt x="852" y="43"/>
                    <a:pt x="851" y="43"/>
                  </a:cubicBezTo>
                  <a:cubicBezTo>
                    <a:pt x="718" y="43"/>
                    <a:pt x="320" y="987"/>
                    <a:pt x="214" y="1304"/>
                  </a:cubicBezTo>
                  <a:cubicBezTo>
                    <a:pt x="22" y="1945"/>
                    <a:pt x="0" y="2608"/>
                    <a:pt x="129" y="3271"/>
                  </a:cubicBezTo>
                  <a:cubicBezTo>
                    <a:pt x="257" y="3890"/>
                    <a:pt x="428" y="4467"/>
                    <a:pt x="684" y="5045"/>
                  </a:cubicBezTo>
                  <a:cubicBezTo>
                    <a:pt x="898" y="5558"/>
                    <a:pt x="1261" y="6541"/>
                    <a:pt x="1668" y="6883"/>
                  </a:cubicBezTo>
                  <a:cubicBezTo>
                    <a:pt x="2010" y="6413"/>
                    <a:pt x="2010" y="5515"/>
                    <a:pt x="2223" y="4938"/>
                  </a:cubicBezTo>
                  <a:cubicBezTo>
                    <a:pt x="2416" y="4382"/>
                    <a:pt x="2715" y="3869"/>
                    <a:pt x="2886" y="3313"/>
                  </a:cubicBezTo>
                  <a:cubicBezTo>
                    <a:pt x="2458" y="2993"/>
                    <a:pt x="2159" y="2736"/>
                    <a:pt x="1903" y="2223"/>
                  </a:cubicBezTo>
                  <a:cubicBezTo>
                    <a:pt x="1539" y="1582"/>
                    <a:pt x="1347" y="599"/>
                    <a:pt x="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 rot="-2287966">
              <a:off x="1494024" y="3862990"/>
              <a:ext cx="42226" cy="171554"/>
            </a:xfrm>
            <a:custGeom>
              <a:avLst/>
              <a:gdLst/>
              <a:ahLst/>
              <a:cxnLst/>
              <a:rect l="l" t="t" r="r" b="b"/>
              <a:pathLst>
                <a:path w="1689" h="6862" extrusionOk="0">
                  <a:moveTo>
                    <a:pt x="877" y="1"/>
                  </a:moveTo>
                  <a:lnTo>
                    <a:pt x="855" y="22"/>
                  </a:lnTo>
                  <a:cubicBezTo>
                    <a:pt x="854" y="22"/>
                    <a:pt x="852" y="22"/>
                    <a:pt x="851" y="22"/>
                  </a:cubicBezTo>
                  <a:cubicBezTo>
                    <a:pt x="718" y="22"/>
                    <a:pt x="320" y="966"/>
                    <a:pt x="214" y="1283"/>
                  </a:cubicBezTo>
                  <a:cubicBezTo>
                    <a:pt x="22" y="1924"/>
                    <a:pt x="0" y="2587"/>
                    <a:pt x="129" y="3250"/>
                  </a:cubicBezTo>
                  <a:cubicBezTo>
                    <a:pt x="257" y="3869"/>
                    <a:pt x="428" y="4446"/>
                    <a:pt x="684" y="5024"/>
                  </a:cubicBezTo>
                  <a:cubicBezTo>
                    <a:pt x="898" y="5537"/>
                    <a:pt x="1261" y="6520"/>
                    <a:pt x="1668" y="6862"/>
                  </a:cubicBezTo>
                  <a:cubicBezTo>
                    <a:pt x="1668" y="6840"/>
                    <a:pt x="1689" y="6840"/>
                    <a:pt x="1689" y="6819"/>
                  </a:cubicBezTo>
                  <a:cubicBezTo>
                    <a:pt x="1689" y="6776"/>
                    <a:pt x="1668" y="6712"/>
                    <a:pt x="1646" y="6669"/>
                  </a:cubicBezTo>
                  <a:cubicBezTo>
                    <a:pt x="1475" y="6156"/>
                    <a:pt x="1539" y="5515"/>
                    <a:pt x="1518" y="4959"/>
                  </a:cubicBezTo>
                  <a:cubicBezTo>
                    <a:pt x="1497" y="4575"/>
                    <a:pt x="1475" y="4190"/>
                    <a:pt x="1432" y="3784"/>
                  </a:cubicBezTo>
                  <a:cubicBezTo>
                    <a:pt x="1411" y="3549"/>
                    <a:pt x="1390" y="3228"/>
                    <a:pt x="1155" y="3185"/>
                  </a:cubicBezTo>
                  <a:cubicBezTo>
                    <a:pt x="1261" y="2950"/>
                    <a:pt x="1304" y="2865"/>
                    <a:pt x="1197" y="2608"/>
                  </a:cubicBezTo>
                  <a:cubicBezTo>
                    <a:pt x="1090" y="2309"/>
                    <a:pt x="1005" y="1988"/>
                    <a:pt x="984" y="1689"/>
                  </a:cubicBezTo>
                  <a:cubicBezTo>
                    <a:pt x="984" y="1262"/>
                    <a:pt x="919" y="856"/>
                    <a:pt x="962" y="428"/>
                  </a:cubicBezTo>
                  <a:cubicBezTo>
                    <a:pt x="984" y="257"/>
                    <a:pt x="1005" y="65"/>
                    <a:pt x="877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 rot="-2287966">
              <a:off x="1533552" y="3859693"/>
              <a:ext cx="63101" cy="65727"/>
            </a:xfrm>
            <a:custGeom>
              <a:avLst/>
              <a:gdLst/>
              <a:ahLst/>
              <a:cxnLst/>
              <a:rect l="l" t="t" r="r" b="b"/>
              <a:pathLst>
                <a:path w="2524" h="2629" extrusionOk="0">
                  <a:moveTo>
                    <a:pt x="1561" y="0"/>
                  </a:moveTo>
                  <a:cubicBezTo>
                    <a:pt x="1134" y="620"/>
                    <a:pt x="1" y="898"/>
                    <a:pt x="407" y="1945"/>
                  </a:cubicBezTo>
                  <a:cubicBezTo>
                    <a:pt x="612" y="2488"/>
                    <a:pt x="918" y="2628"/>
                    <a:pt x="1283" y="2628"/>
                  </a:cubicBezTo>
                  <a:cubicBezTo>
                    <a:pt x="1450" y="2628"/>
                    <a:pt x="1630" y="2599"/>
                    <a:pt x="1818" y="2565"/>
                  </a:cubicBezTo>
                  <a:cubicBezTo>
                    <a:pt x="2074" y="2522"/>
                    <a:pt x="2523" y="2608"/>
                    <a:pt x="2459" y="2180"/>
                  </a:cubicBezTo>
                  <a:cubicBezTo>
                    <a:pt x="2416" y="1860"/>
                    <a:pt x="2074" y="1454"/>
                    <a:pt x="1882" y="1261"/>
                  </a:cubicBezTo>
                  <a:cubicBezTo>
                    <a:pt x="1711" y="1112"/>
                    <a:pt x="1476" y="1048"/>
                    <a:pt x="1412" y="770"/>
                  </a:cubicBezTo>
                  <a:cubicBezTo>
                    <a:pt x="1369" y="535"/>
                    <a:pt x="1497" y="193"/>
                    <a:pt x="1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 rot="-2287966">
              <a:off x="1569053" y="3860229"/>
              <a:ext cx="99952" cy="21150"/>
            </a:xfrm>
            <a:custGeom>
              <a:avLst/>
              <a:gdLst/>
              <a:ahLst/>
              <a:cxnLst/>
              <a:rect l="l" t="t" r="r" b="b"/>
              <a:pathLst>
                <a:path w="3998" h="846" extrusionOk="0">
                  <a:moveTo>
                    <a:pt x="3997" y="0"/>
                  </a:moveTo>
                  <a:cubicBezTo>
                    <a:pt x="3698" y="171"/>
                    <a:pt x="3356" y="300"/>
                    <a:pt x="3035" y="385"/>
                  </a:cubicBezTo>
                  <a:cubicBezTo>
                    <a:pt x="2693" y="471"/>
                    <a:pt x="2373" y="535"/>
                    <a:pt x="2031" y="556"/>
                  </a:cubicBezTo>
                  <a:cubicBezTo>
                    <a:pt x="1930" y="562"/>
                    <a:pt x="1830" y="565"/>
                    <a:pt x="1731" y="565"/>
                  </a:cubicBezTo>
                  <a:cubicBezTo>
                    <a:pt x="1490" y="565"/>
                    <a:pt x="1253" y="550"/>
                    <a:pt x="1026" y="535"/>
                  </a:cubicBezTo>
                  <a:cubicBezTo>
                    <a:pt x="684" y="492"/>
                    <a:pt x="363" y="449"/>
                    <a:pt x="21" y="321"/>
                  </a:cubicBezTo>
                  <a:lnTo>
                    <a:pt x="0" y="342"/>
                  </a:lnTo>
                  <a:cubicBezTo>
                    <a:pt x="278" y="620"/>
                    <a:pt x="641" y="748"/>
                    <a:pt x="983" y="812"/>
                  </a:cubicBezTo>
                  <a:cubicBezTo>
                    <a:pt x="1117" y="836"/>
                    <a:pt x="1248" y="845"/>
                    <a:pt x="1377" y="845"/>
                  </a:cubicBezTo>
                  <a:cubicBezTo>
                    <a:pt x="1601" y="845"/>
                    <a:pt x="1822" y="818"/>
                    <a:pt x="2052" y="791"/>
                  </a:cubicBezTo>
                  <a:cubicBezTo>
                    <a:pt x="2736" y="684"/>
                    <a:pt x="3420" y="449"/>
                    <a:pt x="3997" y="22"/>
                  </a:cubicBezTo>
                  <a:lnTo>
                    <a:pt x="39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 rot="-2287966">
              <a:off x="1562707" y="3852317"/>
              <a:ext cx="65752" cy="32626"/>
            </a:xfrm>
            <a:custGeom>
              <a:avLst/>
              <a:gdLst/>
              <a:ahLst/>
              <a:cxnLst/>
              <a:rect l="l" t="t" r="r" b="b"/>
              <a:pathLst>
                <a:path w="2630" h="1305" extrusionOk="0">
                  <a:moveTo>
                    <a:pt x="2629" y="1"/>
                  </a:moveTo>
                  <a:cubicBezTo>
                    <a:pt x="2159" y="65"/>
                    <a:pt x="1689" y="215"/>
                    <a:pt x="1240" y="428"/>
                  </a:cubicBezTo>
                  <a:cubicBezTo>
                    <a:pt x="1026" y="535"/>
                    <a:pt x="791" y="621"/>
                    <a:pt x="577" y="770"/>
                  </a:cubicBezTo>
                  <a:cubicBezTo>
                    <a:pt x="385" y="920"/>
                    <a:pt x="192" y="1070"/>
                    <a:pt x="0" y="1283"/>
                  </a:cubicBezTo>
                  <a:lnTo>
                    <a:pt x="21" y="1305"/>
                  </a:lnTo>
                  <a:cubicBezTo>
                    <a:pt x="257" y="1241"/>
                    <a:pt x="470" y="1134"/>
                    <a:pt x="705" y="1027"/>
                  </a:cubicBezTo>
                  <a:cubicBezTo>
                    <a:pt x="919" y="920"/>
                    <a:pt x="1112" y="770"/>
                    <a:pt x="1325" y="642"/>
                  </a:cubicBezTo>
                  <a:cubicBezTo>
                    <a:pt x="1731" y="386"/>
                    <a:pt x="2180" y="172"/>
                    <a:pt x="2629" y="22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 rot="-2287966">
              <a:off x="1546196" y="3829975"/>
              <a:ext cx="71177" cy="55876"/>
            </a:xfrm>
            <a:custGeom>
              <a:avLst/>
              <a:gdLst/>
              <a:ahLst/>
              <a:cxnLst/>
              <a:rect l="l" t="t" r="r" b="b"/>
              <a:pathLst>
                <a:path w="2847" h="2235" extrusionOk="0">
                  <a:moveTo>
                    <a:pt x="2638" y="0"/>
                  </a:moveTo>
                  <a:cubicBezTo>
                    <a:pt x="2621" y="0"/>
                    <a:pt x="2604" y="4"/>
                    <a:pt x="2586" y="11"/>
                  </a:cubicBezTo>
                  <a:cubicBezTo>
                    <a:pt x="2522" y="54"/>
                    <a:pt x="2522" y="118"/>
                    <a:pt x="2544" y="182"/>
                  </a:cubicBezTo>
                  <a:cubicBezTo>
                    <a:pt x="2074" y="396"/>
                    <a:pt x="1625" y="610"/>
                    <a:pt x="1176" y="887"/>
                  </a:cubicBezTo>
                  <a:cubicBezTo>
                    <a:pt x="941" y="1058"/>
                    <a:pt x="706" y="1208"/>
                    <a:pt x="492" y="1443"/>
                  </a:cubicBezTo>
                  <a:cubicBezTo>
                    <a:pt x="299" y="1657"/>
                    <a:pt x="128" y="1913"/>
                    <a:pt x="0" y="2213"/>
                  </a:cubicBezTo>
                  <a:lnTo>
                    <a:pt x="22" y="2234"/>
                  </a:lnTo>
                  <a:lnTo>
                    <a:pt x="663" y="1657"/>
                  </a:lnTo>
                  <a:cubicBezTo>
                    <a:pt x="877" y="1465"/>
                    <a:pt x="1069" y="1272"/>
                    <a:pt x="1283" y="1080"/>
                  </a:cubicBezTo>
                  <a:cubicBezTo>
                    <a:pt x="1689" y="759"/>
                    <a:pt x="2138" y="503"/>
                    <a:pt x="2565" y="225"/>
                  </a:cubicBezTo>
                  <a:cubicBezTo>
                    <a:pt x="2596" y="256"/>
                    <a:pt x="2628" y="276"/>
                    <a:pt x="2667" y="276"/>
                  </a:cubicBezTo>
                  <a:cubicBezTo>
                    <a:pt x="2682" y="276"/>
                    <a:pt x="2698" y="273"/>
                    <a:pt x="2715" y="268"/>
                  </a:cubicBezTo>
                  <a:cubicBezTo>
                    <a:pt x="2847" y="192"/>
                    <a:pt x="2762" y="0"/>
                    <a:pt x="26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 rot="-2287966">
              <a:off x="1507111" y="3784363"/>
              <a:ext cx="121328" cy="90752"/>
            </a:xfrm>
            <a:custGeom>
              <a:avLst/>
              <a:gdLst/>
              <a:ahLst/>
              <a:cxnLst/>
              <a:rect l="l" t="t" r="r" b="b"/>
              <a:pathLst>
                <a:path w="4853" h="3630" extrusionOk="0">
                  <a:moveTo>
                    <a:pt x="4657" y="0"/>
                  </a:moveTo>
                  <a:cubicBezTo>
                    <a:pt x="4637" y="0"/>
                    <a:pt x="4617" y="5"/>
                    <a:pt x="4596" y="17"/>
                  </a:cubicBezTo>
                  <a:cubicBezTo>
                    <a:pt x="4531" y="39"/>
                    <a:pt x="4531" y="103"/>
                    <a:pt x="4553" y="146"/>
                  </a:cubicBezTo>
                  <a:cubicBezTo>
                    <a:pt x="4125" y="274"/>
                    <a:pt x="3698" y="424"/>
                    <a:pt x="3313" y="637"/>
                  </a:cubicBezTo>
                  <a:cubicBezTo>
                    <a:pt x="2886" y="872"/>
                    <a:pt x="2501" y="1172"/>
                    <a:pt x="2138" y="1514"/>
                  </a:cubicBezTo>
                  <a:cubicBezTo>
                    <a:pt x="1945" y="1685"/>
                    <a:pt x="1774" y="1877"/>
                    <a:pt x="1603" y="2048"/>
                  </a:cubicBezTo>
                  <a:cubicBezTo>
                    <a:pt x="1432" y="2219"/>
                    <a:pt x="1261" y="2369"/>
                    <a:pt x="1069" y="2518"/>
                  </a:cubicBezTo>
                  <a:cubicBezTo>
                    <a:pt x="705" y="2839"/>
                    <a:pt x="385" y="3138"/>
                    <a:pt x="21" y="3480"/>
                  </a:cubicBezTo>
                  <a:lnTo>
                    <a:pt x="0" y="3630"/>
                  </a:lnTo>
                  <a:cubicBezTo>
                    <a:pt x="428" y="3416"/>
                    <a:pt x="812" y="3053"/>
                    <a:pt x="1218" y="2753"/>
                  </a:cubicBezTo>
                  <a:cubicBezTo>
                    <a:pt x="1411" y="2604"/>
                    <a:pt x="1603" y="2454"/>
                    <a:pt x="1774" y="2262"/>
                  </a:cubicBezTo>
                  <a:cubicBezTo>
                    <a:pt x="1945" y="2069"/>
                    <a:pt x="2095" y="1877"/>
                    <a:pt x="2266" y="1685"/>
                  </a:cubicBezTo>
                  <a:cubicBezTo>
                    <a:pt x="2907" y="979"/>
                    <a:pt x="3698" y="488"/>
                    <a:pt x="4553" y="188"/>
                  </a:cubicBezTo>
                  <a:cubicBezTo>
                    <a:pt x="4568" y="235"/>
                    <a:pt x="4617" y="270"/>
                    <a:pt x="4667" y="270"/>
                  </a:cubicBezTo>
                  <a:cubicBezTo>
                    <a:pt x="4686" y="270"/>
                    <a:pt x="4706" y="265"/>
                    <a:pt x="4724" y="253"/>
                  </a:cubicBezTo>
                  <a:cubicBezTo>
                    <a:pt x="4852" y="197"/>
                    <a:pt x="4776" y="0"/>
                    <a:pt x="46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 rot="-2287966">
              <a:off x="1521307" y="3807631"/>
              <a:ext cx="95777" cy="78852"/>
            </a:xfrm>
            <a:custGeom>
              <a:avLst/>
              <a:gdLst/>
              <a:ahLst/>
              <a:cxnLst/>
              <a:rect l="l" t="t" r="r" b="b"/>
              <a:pathLst>
                <a:path w="3831" h="3154" extrusionOk="0">
                  <a:moveTo>
                    <a:pt x="3621" y="1"/>
                  </a:moveTo>
                  <a:cubicBezTo>
                    <a:pt x="3605" y="1"/>
                    <a:pt x="3587" y="4"/>
                    <a:pt x="3570" y="12"/>
                  </a:cubicBezTo>
                  <a:cubicBezTo>
                    <a:pt x="3527" y="54"/>
                    <a:pt x="3506" y="97"/>
                    <a:pt x="3506" y="140"/>
                  </a:cubicBezTo>
                  <a:cubicBezTo>
                    <a:pt x="3185" y="204"/>
                    <a:pt x="2843" y="311"/>
                    <a:pt x="2544" y="482"/>
                  </a:cubicBezTo>
                  <a:cubicBezTo>
                    <a:pt x="2181" y="696"/>
                    <a:pt x="1881" y="973"/>
                    <a:pt x="1625" y="1315"/>
                  </a:cubicBezTo>
                  <a:cubicBezTo>
                    <a:pt x="1497" y="1486"/>
                    <a:pt x="1368" y="1679"/>
                    <a:pt x="1240" y="1828"/>
                  </a:cubicBezTo>
                  <a:cubicBezTo>
                    <a:pt x="1133" y="1978"/>
                    <a:pt x="1005" y="2128"/>
                    <a:pt x="855" y="2256"/>
                  </a:cubicBezTo>
                  <a:cubicBezTo>
                    <a:pt x="599" y="2555"/>
                    <a:pt x="278" y="2812"/>
                    <a:pt x="0" y="3132"/>
                  </a:cubicBezTo>
                  <a:lnTo>
                    <a:pt x="22" y="3154"/>
                  </a:lnTo>
                  <a:cubicBezTo>
                    <a:pt x="364" y="2961"/>
                    <a:pt x="706" y="2769"/>
                    <a:pt x="1005" y="2491"/>
                  </a:cubicBezTo>
                  <a:cubicBezTo>
                    <a:pt x="1155" y="2341"/>
                    <a:pt x="1304" y="2192"/>
                    <a:pt x="1432" y="1999"/>
                  </a:cubicBezTo>
                  <a:cubicBezTo>
                    <a:pt x="1561" y="1807"/>
                    <a:pt x="1646" y="1636"/>
                    <a:pt x="1774" y="1465"/>
                  </a:cubicBezTo>
                  <a:cubicBezTo>
                    <a:pt x="2010" y="1123"/>
                    <a:pt x="2266" y="824"/>
                    <a:pt x="2587" y="610"/>
                  </a:cubicBezTo>
                  <a:cubicBezTo>
                    <a:pt x="2886" y="418"/>
                    <a:pt x="3206" y="268"/>
                    <a:pt x="3527" y="183"/>
                  </a:cubicBezTo>
                  <a:cubicBezTo>
                    <a:pt x="3545" y="235"/>
                    <a:pt x="3606" y="274"/>
                    <a:pt x="3662" y="274"/>
                  </a:cubicBezTo>
                  <a:cubicBezTo>
                    <a:pt x="3675" y="274"/>
                    <a:pt x="3687" y="272"/>
                    <a:pt x="3698" y="268"/>
                  </a:cubicBezTo>
                  <a:cubicBezTo>
                    <a:pt x="3830" y="193"/>
                    <a:pt x="3746" y="1"/>
                    <a:pt x="3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 rot="-2287966">
              <a:off x="1555977" y="3842869"/>
              <a:ext cx="55076" cy="43326"/>
            </a:xfrm>
            <a:custGeom>
              <a:avLst/>
              <a:gdLst/>
              <a:ahLst/>
              <a:cxnLst/>
              <a:rect l="l" t="t" r="r" b="b"/>
              <a:pathLst>
                <a:path w="2203" h="1733" extrusionOk="0">
                  <a:moveTo>
                    <a:pt x="2202" y="1"/>
                  </a:moveTo>
                  <a:cubicBezTo>
                    <a:pt x="1882" y="385"/>
                    <a:pt x="1519" y="642"/>
                    <a:pt x="1134" y="856"/>
                  </a:cubicBezTo>
                  <a:cubicBezTo>
                    <a:pt x="920" y="984"/>
                    <a:pt x="706" y="1048"/>
                    <a:pt x="535" y="1198"/>
                  </a:cubicBezTo>
                  <a:cubicBezTo>
                    <a:pt x="343" y="1326"/>
                    <a:pt x="151" y="1497"/>
                    <a:pt x="1" y="1711"/>
                  </a:cubicBezTo>
                  <a:lnTo>
                    <a:pt x="22" y="1732"/>
                  </a:lnTo>
                  <a:cubicBezTo>
                    <a:pt x="236" y="1647"/>
                    <a:pt x="428" y="1561"/>
                    <a:pt x="642" y="1454"/>
                  </a:cubicBezTo>
                  <a:cubicBezTo>
                    <a:pt x="835" y="1347"/>
                    <a:pt x="1027" y="1198"/>
                    <a:pt x="1219" y="1069"/>
                  </a:cubicBezTo>
                  <a:cubicBezTo>
                    <a:pt x="1412" y="920"/>
                    <a:pt x="1583" y="770"/>
                    <a:pt x="1775" y="599"/>
                  </a:cubicBezTo>
                  <a:cubicBezTo>
                    <a:pt x="1925" y="428"/>
                    <a:pt x="2096" y="236"/>
                    <a:pt x="2202" y="22"/>
                  </a:cubicBezTo>
                  <a:lnTo>
                    <a:pt x="220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 rot="-2287966">
              <a:off x="1562451" y="3848260"/>
              <a:ext cx="88877" cy="35576"/>
            </a:xfrm>
            <a:custGeom>
              <a:avLst/>
              <a:gdLst/>
              <a:ahLst/>
              <a:cxnLst/>
              <a:rect l="l" t="t" r="r" b="b"/>
              <a:pathLst>
                <a:path w="3555" h="1423" extrusionOk="0">
                  <a:moveTo>
                    <a:pt x="3364" y="1"/>
                  </a:moveTo>
                  <a:cubicBezTo>
                    <a:pt x="3348" y="1"/>
                    <a:pt x="3331" y="4"/>
                    <a:pt x="3313" y="12"/>
                  </a:cubicBezTo>
                  <a:cubicBezTo>
                    <a:pt x="3228" y="54"/>
                    <a:pt x="3228" y="140"/>
                    <a:pt x="3271" y="204"/>
                  </a:cubicBezTo>
                  <a:cubicBezTo>
                    <a:pt x="2843" y="653"/>
                    <a:pt x="2287" y="888"/>
                    <a:pt x="1732" y="995"/>
                  </a:cubicBezTo>
                  <a:cubicBezTo>
                    <a:pt x="1432" y="1059"/>
                    <a:pt x="1155" y="1080"/>
                    <a:pt x="855" y="1123"/>
                  </a:cubicBezTo>
                  <a:cubicBezTo>
                    <a:pt x="577" y="1187"/>
                    <a:pt x="278" y="1230"/>
                    <a:pt x="0" y="1337"/>
                  </a:cubicBezTo>
                  <a:lnTo>
                    <a:pt x="0" y="1358"/>
                  </a:lnTo>
                  <a:cubicBezTo>
                    <a:pt x="300" y="1422"/>
                    <a:pt x="577" y="1422"/>
                    <a:pt x="877" y="1422"/>
                  </a:cubicBezTo>
                  <a:cubicBezTo>
                    <a:pt x="1176" y="1401"/>
                    <a:pt x="1475" y="1315"/>
                    <a:pt x="1774" y="1230"/>
                  </a:cubicBezTo>
                  <a:cubicBezTo>
                    <a:pt x="2052" y="1123"/>
                    <a:pt x="2351" y="1016"/>
                    <a:pt x="2608" y="845"/>
                  </a:cubicBezTo>
                  <a:cubicBezTo>
                    <a:pt x="2864" y="696"/>
                    <a:pt x="3100" y="482"/>
                    <a:pt x="3292" y="225"/>
                  </a:cubicBezTo>
                  <a:cubicBezTo>
                    <a:pt x="3323" y="257"/>
                    <a:pt x="3355" y="276"/>
                    <a:pt x="3394" y="276"/>
                  </a:cubicBezTo>
                  <a:cubicBezTo>
                    <a:pt x="3409" y="276"/>
                    <a:pt x="3424" y="274"/>
                    <a:pt x="3442" y="268"/>
                  </a:cubicBezTo>
                  <a:cubicBezTo>
                    <a:pt x="3555" y="193"/>
                    <a:pt x="3485" y="1"/>
                    <a:pt x="33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 rot="-2287966">
              <a:off x="1539870" y="3812125"/>
              <a:ext cx="78077" cy="59226"/>
            </a:xfrm>
            <a:custGeom>
              <a:avLst/>
              <a:gdLst/>
              <a:ahLst/>
              <a:cxnLst/>
              <a:rect l="l" t="t" r="r" b="b"/>
              <a:pathLst>
                <a:path w="3123" h="2369" extrusionOk="0">
                  <a:moveTo>
                    <a:pt x="2985" y="0"/>
                  </a:moveTo>
                  <a:cubicBezTo>
                    <a:pt x="2912" y="0"/>
                    <a:pt x="2836" y="95"/>
                    <a:pt x="2864" y="209"/>
                  </a:cubicBezTo>
                  <a:cubicBezTo>
                    <a:pt x="2586" y="209"/>
                    <a:pt x="2309" y="273"/>
                    <a:pt x="2052" y="402"/>
                  </a:cubicBezTo>
                  <a:cubicBezTo>
                    <a:pt x="1774" y="508"/>
                    <a:pt x="1518" y="679"/>
                    <a:pt x="1261" y="893"/>
                  </a:cubicBezTo>
                  <a:cubicBezTo>
                    <a:pt x="1005" y="1086"/>
                    <a:pt x="770" y="1278"/>
                    <a:pt x="556" y="1534"/>
                  </a:cubicBezTo>
                  <a:cubicBezTo>
                    <a:pt x="342" y="1791"/>
                    <a:pt x="150" y="2047"/>
                    <a:pt x="0" y="2347"/>
                  </a:cubicBezTo>
                  <a:lnTo>
                    <a:pt x="0" y="2368"/>
                  </a:lnTo>
                  <a:cubicBezTo>
                    <a:pt x="257" y="2176"/>
                    <a:pt x="492" y="1962"/>
                    <a:pt x="727" y="1748"/>
                  </a:cubicBezTo>
                  <a:cubicBezTo>
                    <a:pt x="941" y="1534"/>
                    <a:pt x="1133" y="1278"/>
                    <a:pt x="1368" y="1064"/>
                  </a:cubicBezTo>
                  <a:cubicBezTo>
                    <a:pt x="1817" y="679"/>
                    <a:pt x="2309" y="338"/>
                    <a:pt x="2864" y="231"/>
                  </a:cubicBezTo>
                  <a:cubicBezTo>
                    <a:pt x="2884" y="284"/>
                    <a:pt x="2919" y="306"/>
                    <a:pt x="2955" y="306"/>
                  </a:cubicBezTo>
                  <a:cubicBezTo>
                    <a:pt x="3035" y="306"/>
                    <a:pt x="3122" y="199"/>
                    <a:pt x="3078" y="81"/>
                  </a:cubicBezTo>
                  <a:cubicBezTo>
                    <a:pt x="3057" y="24"/>
                    <a:pt x="3021" y="0"/>
                    <a:pt x="29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 rot="-2287966">
              <a:off x="1565914" y="3872507"/>
              <a:ext cx="113303" cy="25526"/>
            </a:xfrm>
            <a:custGeom>
              <a:avLst/>
              <a:gdLst/>
              <a:ahLst/>
              <a:cxnLst/>
              <a:rect l="l" t="t" r="r" b="b"/>
              <a:pathLst>
                <a:path w="4532" h="1021" extrusionOk="0">
                  <a:moveTo>
                    <a:pt x="199" y="0"/>
                  </a:moveTo>
                  <a:cubicBezTo>
                    <a:pt x="133" y="0"/>
                    <a:pt x="66" y="5"/>
                    <a:pt x="0" y="16"/>
                  </a:cubicBezTo>
                  <a:lnTo>
                    <a:pt x="0" y="37"/>
                  </a:lnTo>
                  <a:cubicBezTo>
                    <a:pt x="385" y="144"/>
                    <a:pt x="727" y="336"/>
                    <a:pt x="1090" y="528"/>
                  </a:cubicBezTo>
                  <a:cubicBezTo>
                    <a:pt x="1261" y="614"/>
                    <a:pt x="1454" y="699"/>
                    <a:pt x="1646" y="742"/>
                  </a:cubicBezTo>
                  <a:cubicBezTo>
                    <a:pt x="1838" y="806"/>
                    <a:pt x="2031" y="849"/>
                    <a:pt x="2223" y="870"/>
                  </a:cubicBezTo>
                  <a:cubicBezTo>
                    <a:pt x="2629" y="956"/>
                    <a:pt x="3014" y="1020"/>
                    <a:pt x="3399" y="1020"/>
                  </a:cubicBezTo>
                  <a:cubicBezTo>
                    <a:pt x="3612" y="1020"/>
                    <a:pt x="3805" y="999"/>
                    <a:pt x="3997" y="935"/>
                  </a:cubicBezTo>
                  <a:cubicBezTo>
                    <a:pt x="4189" y="892"/>
                    <a:pt x="4382" y="806"/>
                    <a:pt x="4531" y="614"/>
                  </a:cubicBezTo>
                  <a:lnTo>
                    <a:pt x="4510" y="593"/>
                  </a:lnTo>
                  <a:cubicBezTo>
                    <a:pt x="4360" y="764"/>
                    <a:pt x="4168" y="828"/>
                    <a:pt x="3997" y="870"/>
                  </a:cubicBezTo>
                  <a:cubicBezTo>
                    <a:pt x="3901" y="881"/>
                    <a:pt x="3805" y="886"/>
                    <a:pt x="3709" y="886"/>
                  </a:cubicBezTo>
                  <a:cubicBezTo>
                    <a:pt x="3612" y="886"/>
                    <a:pt x="3516" y="881"/>
                    <a:pt x="3420" y="870"/>
                  </a:cubicBezTo>
                  <a:cubicBezTo>
                    <a:pt x="3035" y="849"/>
                    <a:pt x="2650" y="764"/>
                    <a:pt x="2266" y="657"/>
                  </a:cubicBezTo>
                  <a:cubicBezTo>
                    <a:pt x="2073" y="593"/>
                    <a:pt x="1902" y="550"/>
                    <a:pt x="1710" y="486"/>
                  </a:cubicBezTo>
                  <a:cubicBezTo>
                    <a:pt x="1539" y="400"/>
                    <a:pt x="1347" y="336"/>
                    <a:pt x="1176" y="251"/>
                  </a:cubicBezTo>
                  <a:cubicBezTo>
                    <a:pt x="872" y="125"/>
                    <a:pt x="538" y="0"/>
                    <a:pt x="1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 rot="-2287966">
              <a:off x="1529894" y="3807050"/>
              <a:ext cx="43926" cy="64426"/>
            </a:xfrm>
            <a:custGeom>
              <a:avLst/>
              <a:gdLst/>
              <a:ahLst/>
              <a:cxnLst/>
              <a:rect l="l" t="t" r="r" b="b"/>
              <a:pathLst>
                <a:path w="1757" h="2577" extrusionOk="0">
                  <a:moveTo>
                    <a:pt x="1548" y="1"/>
                  </a:moveTo>
                  <a:cubicBezTo>
                    <a:pt x="1531" y="1"/>
                    <a:pt x="1514" y="4"/>
                    <a:pt x="1497" y="12"/>
                  </a:cubicBezTo>
                  <a:cubicBezTo>
                    <a:pt x="1411" y="76"/>
                    <a:pt x="1432" y="204"/>
                    <a:pt x="1518" y="268"/>
                  </a:cubicBezTo>
                  <a:cubicBezTo>
                    <a:pt x="1411" y="439"/>
                    <a:pt x="1261" y="568"/>
                    <a:pt x="1112" y="696"/>
                  </a:cubicBezTo>
                  <a:cubicBezTo>
                    <a:pt x="941" y="846"/>
                    <a:pt x="748" y="974"/>
                    <a:pt x="577" y="1166"/>
                  </a:cubicBezTo>
                  <a:cubicBezTo>
                    <a:pt x="406" y="1337"/>
                    <a:pt x="257" y="1551"/>
                    <a:pt x="150" y="1786"/>
                  </a:cubicBezTo>
                  <a:cubicBezTo>
                    <a:pt x="64" y="2042"/>
                    <a:pt x="0" y="2299"/>
                    <a:pt x="0" y="2555"/>
                  </a:cubicBezTo>
                  <a:lnTo>
                    <a:pt x="22" y="2577"/>
                  </a:lnTo>
                  <a:cubicBezTo>
                    <a:pt x="150" y="2363"/>
                    <a:pt x="257" y="2128"/>
                    <a:pt x="385" y="1936"/>
                  </a:cubicBezTo>
                  <a:cubicBezTo>
                    <a:pt x="492" y="1722"/>
                    <a:pt x="577" y="1508"/>
                    <a:pt x="706" y="1316"/>
                  </a:cubicBezTo>
                  <a:cubicBezTo>
                    <a:pt x="855" y="1145"/>
                    <a:pt x="1026" y="974"/>
                    <a:pt x="1176" y="803"/>
                  </a:cubicBezTo>
                  <a:cubicBezTo>
                    <a:pt x="1326" y="653"/>
                    <a:pt x="1454" y="482"/>
                    <a:pt x="1539" y="268"/>
                  </a:cubicBezTo>
                  <a:lnTo>
                    <a:pt x="1625" y="268"/>
                  </a:lnTo>
                  <a:cubicBezTo>
                    <a:pt x="1757" y="193"/>
                    <a:pt x="1672" y="1"/>
                    <a:pt x="1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 rot="-2287966">
              <a:off x="1562572" y="3849596"/>
              <a:ext cx="77502" cy="40626"/>
            </a:xfrm>
            <a:custGeom>
              <a:avLst/>
              <a:gdLst/>
              <a:ahLst/>
              <a:cxnLst/>
              <a:rect l="l" t="t" r="r" b="b"/>
              <a:pathLst>
                <a:path w="3100" h="1625" extrusionOk="0">
                  <a:moveTo>
                    <a:pt x="3100" y="0"/>
                  </a:moveTo>
                  <a:cubicBezTo>
                    <a:pt x="2565" y="235"/>
                    <a:pt x="2052" y="535"/>
                    <a:pt x="1540" y="791"/>
                  </a:cubicBezTo>
                  <a:cubicBezTo>
                    <a:pt x="1283" y="919"/>
                    <a:pt x="1005" y="1026"/>
                    <a:pt x="749" y="1155"/>
                  </a:cubicBezTo>
                  <a:cubicBezTo>
                    <a:pt x="492" y="1304"/>
                    <a:pt x="257" y="1432"/>
                    <a:pt x="1" y="1582"/>
                  </a:cubicBezTo>
                  <a:lnTo>
                    <a:pt x="1" y="1625"/>
                  </a:lnTo>
                  <a:cubicBezTo>
                    <a:pt x="278" y="1603"/>
                    <a:pt x="578" y="1539"/>
                    <a:pt x="834" y="1432"/>
                  </a:cubicBezTo>
                  <a:cubicBezTo>
                    <a:pt x="1112" y="1326"/>
                    <a:pt x="1369" y="1155"/>
                    <a:pt x="1625" y="984"/>
                  </a:cubicBezTo>
                  <a:cubicBezTo>
                    <a:pt x="2117" y="684"/>
                    <a:pt x="2608" y="342"/>
                    <a:pt x="3100" y="22"/>
                  </a:cubicBezTo>
                  <a:lnTo>
                    <a:pt x="31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 rot="-2287966">
              <a:off x="1588514" y="3827278"/>
              <a:ext cx="6750" cy="4950"/>
            </a:xfrm>
            <a:custGeom>
              <a:avLst/>
              <a:gdLst/>
              <a:ahLst/>
              <a:cxnLst/>
              <a:rect l="l" t="t" r="r" b="b"/>
              <a:pathLst>
                <a:path w="270" h="198" extrusionOk="0">
                  <a:moveTo>
                    <a:pt x="135" y="1"/>
                  </a:moveTo>
                  <a:cubicBezTo>
                    <a:pt x="122" y="1"/>
                    <a:pt x="107" y="5"/>
                    <a:pt x="92" y="14"/>
                  </a:cubicBezTo>
                  <a:cubicBezTo>
                    <a:pt x="0" y="51"/>
                    <a:pt x="50" y="198"/>
                    <a:pt x="134" y="198"/>
                  </a:cubicBezTo>
                  <a:cubicBezTo>
                    <a:pt x="148" y="198"/>
                    <a:pt x="163" y="194"/>
                    <a:pt x="178" y="185"/>
                  </a:cubicBezTo>
                  <a:cubicBezTo>
                    <a:pt x="269" y="148"/>
                    <a:pt x="219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 rot="-2287966">
              <a:off x="1608798" y="3832068"/>
              <a:ext cx="6075" cy="5500"/>
            </a:xfrm>
            <a:custGeom>
              <a:avLst/>
              <a:gdLst/>
              <a:ahLst/>
              <a:cxnLst/>
              <a:rect l="l" t="t" r="r" b="b"/>
              <a:pathLst>
                <a:path w="243" h="220" extrusionOk="0">
                  <a:moveTo>
                    <a:pt x="129" y="1"/>
                  </a:moveTo>
                  <a:cubicBezTo>
                    <a:pt x="87" y="1"/>
                    <a:pt x="43" y="24"/>
                    <a:pt x="25" y="78"/>
                  </a:cubicBezTo>
                  <a:lnTo>
                    <a:pt x="25" y="100"/>
                  </a:lnTo>
                  <a:cubicBezTo>
                    <a:pt x="0" y="174"/>
                    <a:pt x="47" y="220"/>
                    <a:pt x="100" y="220"/>
                  </a:cubicBezTo>
                  <a:cubicBezTo>
                    <a:pt x="138" y="220"/>
                    <a:pt x="178" y="196"/>
                    <a:pt x="196" y="142"/>
                  </a:cubicBezTo>
                  <a:lnTo>
                    <a:pt x="217" y="121"/>
                  </a:lnTo>
                  <a:cubicBezTo>
                    <a:pt x="242" y="46"/>
                    <a:pt x="188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 rot="-2287966">
              <a:off x="1615773" y="3825993"/>
              <a:ext cx="7675" cy="5475"/>
            </a:xfrm>
            <a:custGeom>
              <a:avLst/>
              <a:gdLst/>
              <a:ahLst/>
              <a:cxnLst/>
              <a:rect l="l" t="t" r="r" b="b"/>
              <a:pathLst>
                <a:path w="307" h="219" extrusionOk="0">
                  <a:moveTo>
                    <a:pt x="155" y="0"/>
                  </a:moveTo>
                  <a:cubicBezTo>
                    <a:pt x="141" y="0"/>
                    <a:pt x="126" y="4"/>
                    <a:pt x="111" y="13"/>
                  </a:cubicBezTo>
                  <a:cubicBezTo>
                    <a:pt x="0" y="68"/>
                    <a:pt x="64" y="218"/>
                    <a:pt x="152" y="218"/>
                  </a:cubicBezTo>
                  <a:cubicBezTo>
                    <a:pt x="166" y="218"/>
                    <a:pt x="181" y="214"/>
                    <a:pt x="196" y="205"/>
                  </a:cubicBezTo>
                  <a:cubicBezTo>
                    <a:pt x="307" y="150"/>
                    <a:pt x="243" y="0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 rot="-2287966">
              <a:off x="1647898" y="3827773"/>
              <a:ext cx="8300" cy="5975"/>
            </a:xfrm>
            <a:custGeom>
              <a:avLst/>
              <a:gdLst/>
              <a:ahLst/>
              <a:cxnLst/>
              <a:rect l="l" t="t" r="r" b="b"/>
              <a:pathLst>
                <a:path w="332" h="239" extrusionOk="0">
                  <a:moveTo>
                    <a:pt x="167" y="0"/>
                  </a:moveTo>
                  <a:cubicBezTo>
                    <a:pt x="150" y="0"/>
                    <a:pt x="133" y="4"/>
                    <a:pt x="115" y="13"/>
                  </a:cubicBezTo>
                  <a:lnTo>
                    <a:pt x="93" y="13"/>
                  </a:lnTo>
                  <a:cubicBezTo>
                    <a:pt x="0" y="69"/>
                    <a:pt x="69" y="239"/>
                    <a:pt x="160" y="239"/>
                  </a:cubicBezTo>
                  <a:cubicBezTo>
                    <a:pt x="173" y="239"/>
                    <a:pt x="186" y="235"/>
                    <a:pt x="200" y="227"/>
                  </a:cubicBezTo>
                  <a:lnTo>
                    <a:pt x="222" y="205"/>
                  </a:lnTo>
                  <a:cubicBezTo>
                    <a:pt x="332" y="150"/>
                    <a:pt x="268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 rot="-2287966">
              <a:off x="1664207" y="3847794"/>
              <a:ext cx="7825" cy="5950"/>
            </a:xfrm>
            <a:custGeom>
              <a:avLst/>
              <a:gdLst/>
              <a:ahLst/>
              <a:cxnLst/>
              <a:rect l="l" t="t" r="r" b="b"/>
              <a:pathLst>
                <a:path w="313" h="238" extrusionOk="0">
                  <a:moveTo>
                    <a:pt x="141" y="0"/>
                  </a:moveTo>
                  <a:cubicBezTo>
                    <a:pt x="126" y="0"/>
                    <a:pt x="110" y="4"/>
                    <a:pt x="94" y="12"/>
                  </a:cubicBezTo>
                  <a:cubicBezTo>
                    <a:pt x="0" y="68"/>
                    <a:pt x="70" y="238"/>
                    <a:pt x="160" y="238"/>
                  </a:cubicBezTo>
                  <a:cubicBezTo>
                    <a:pt x="173" y="238"/>
                    <a:pt x="187" y="234"/>
                    <a:pt x="201" y="226"/>
                  </a:cubicBezTo>
                  <a:cubicBezTo>
                    <a:pt x="312" y="170"/>
                    <a:pt x="245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4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59" name="Google Shape;4059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13325"/>
            <a:ext cx="9144002" cy="51168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060" name="Google Shape;4060;p5"/>
          <p:cNvGrpSpPr/>
          <p:nvPr/>
        </p:nvGrpSpPr>
        <p:grpSpPr>
          <a:xfrm>
            <a:off x="-2061451" y="3383624"/>
            <a:ext cx="15658368" cy="3247195"/>
            <a:chOff x="0" y="1870508"/>
            <a:chExt cx="9144107" cy="2162922"/>
          </a:xfrm>
        </p:grpSpPr>
        <p:sp>
          <p:nvSpPr>
            <p:cNvPr id="4061" name="Google Shape;4061;p5"/>
            <p:cNvSpPr/>
            <p:nvPr/>
          </p:nvSpPr>
          <p:spPr>
            <a:xfrm>
              <a:off x="0" y="1870508"/>
              <a:ext cx="7588854" cy="2162922"/>
            </a:xfrm>
            <a:custGeom>
              <a:avLst/>
              <a:gdLst/>
              <a:ahLst/>
              <a:cxnLst/>
              <a:rect l="l" t="t" r="r" b="b"/>
              <a:pathLst>
                <a:path w="236505" h="67407" extrusionOk="0">
                  <a:moveTo>
                    <a:pt x="34731" y="1"/>
                  </a:moveTo>
                  <a:cubicBezTo>
                    <a:pt x="33482" y="1"/>
                    <a:pt x="32056" y="1247"/>
                    <a:pt x="31057" y="4353"/>
                  </a:cubicBezTo>
                  <a:cubicBezTo>
                    <a:pt x="29710" y="8479"/>
                    <a:pt x="26782" y="7837"/>
                    <a:pt x="26760" y="8543"/>
                  </a:cubicBezTo>
                  <a:cubicBezTo>
                    <a:pt x="26739" y="9264"/>
                    <a:pt x="24082" y="13972"/>
                    <a:pt x="22014" y="13972"/>
                  </a:cubicBezTo>
                  <a:cubicBezTo>
                    <a:pt x="22000" y="13972"/>
                    <a:pt x="21986" y="13972"/>
                    <a:pt x="21973" y="13972"/>
                  </a:cubicBezTo>
                  <a:cubicBezTo>
                    <a:pt x="21857" y="13968"/>
                    <a:pt x="21748" y="13965"/>
                    <a:pt x="21644" y="13965"/>
                  </a:cubicBezTo>
                  <a:cubicBezTo>
                    <a:pt x="19567" y="13965"/>
                    <a:pt x="19818" y="14807"/>
                    <a:pt x="17762" y="17413"/>
                  </a:cubicBezTo>
                  <a:cubicBezTo>
                    <a:pt x="15582" y="20127"/>
                    <a:pt x="13829" y="22350"/>
                    <a:pt x="13829" y="22350"/>
                  </a:cubicBezTo>
                  <a:cubicBezTo>
                    <a:pt x="13829" y="22350"/>
                    <a:pt x="3783" y="36243"/>
                    <a:pt x="0" y="41950"/>
                  </a:cubicBezTo>
                  <a:lnTo>
                    <a:pt x="0" y="67407"/>
                  </a:lnTo>
                  <a:lnTo>
                    <a:pt x="179841" y="67022"/>
                  </a:lnTo>
                  <a:cubicBezTo>
                    <a:pt x="183753" y="65547"/>
                    <a:pt x="187771" y="64265"/>
                    <a:pt x="191896" y="63282"/>
                  </a:cubicBezTo>
                  <a:cubicBezTo>
                    <a:pt x="202095" y="60865"/>
                    <a:pt x="211881" y="60270"/>
                    <a:pt x="221730" y="60270"/>
                  </a:cubicBezTo>
                  <a:cubicBezTo>
                    <a:pt x="224947" y="60270"/>
                    <a:pt x="228170" y="60333"/>
                    <a:pt x="231417" y="60417"/>
                  </a:cubicBezTo>
                  <a:cubicBezTo>
                    <a:pt x="232657" y="60417"/>
                    <a:pt x="233897" y="60161"/>
                    <a:pt x="235136" y="59755"/>
                  </a:cubicBezTo>
                  <a:cubicBezTo>
                    <a:pt x="234495" y="58686"/>
                    <a:pt x="236504" y="55843"/>
                    <a:pt x="234645" y="54005"/>
                  </a:cubicBezTo>
                  <a:cubicBezTo>
                    <a:pt x="232229" y="51611"/>
                    <a:pt x="220837" y="50628"/>
                    <a:pt x="220217" y="48918"/>
                  </a:cubicBezTo>
                  <a:cubicBezTo>
                    <a:pt x="219687" y="47404"/>
                    <a:pt x="218251" y="46342"/>
                    <a:pt x="216846" y="46342"/>
                  </a:cubicBezTo>
                  <a:cubicBezTo>
                    <a:pt x="216665" y="46342"/>
                    <a:pt x="216484" y="46359"/>
                    <a:pt x="216306" y="46396"/>
                  </a:cubicBezTo>
                  <a:cubicBezTo>
                    <a:pt x="214996" y="46651"/>
                    <a:pt x="212696" y="47509"/>
                    <a:pt x="210775" y="47509"/>
                  </a:cubicBezTo>
                  <a:cubicBezTo>
                    <a:pt x="210439" y="47509"/>
                    <a:pt x="210114" y="47483"/>
                    <a:pt x="209808" y="47422"/>
                  </a:cubicBezTo>
                  <a:cubicBezTo>
                    <a:pt x="208718" y="47208"/>
                    <a:pt x="219747" y="44665"/>
                    <a:pt x="219063" y="43190"/>
                  </a:cubicBezTo>
                  <a:cubicBezTo>
                    <a:pt x="218464" y="41950"/>
                    <a:pt x="212074" y="37419"/>
                    <a:pt x="211924" y="36414"/>
                  </a:cubicBezTo>
                  <a:cubicBezTo>
                    <a:pt x="211603" y="34448"/>
                    <a:pt x="206196" y="32332"/>
                    <a:pt x="205576" y="29511"/>
                  </a:cubicBezTo>
                  <a:cubicBezTo>
                    <a:pt x="204956" y="26689"/>
                    <a:pt x="202883" y="25578"/>
                    <a:pt x="201900" y="22714"/>
                  </a:cubicBezTo>
                  <a:cubicBezTo>
                    <a:pt x="201314" y="21045"/>
                    <a:pt x="200475" y="20697"/>
                    <a:pt x="199876" y="20697"/>
                  </a:cubicBezTo>
                  <a:cubicBezTo>
                    <a:pt x="199448" y="20697"/>
                    <a:pt x="199142" y="20875"/>
                    <a:pt x="199142" y="20875"/>
                  </a:cubicBezTo>
                  <a:lnTo>
                    <a:pt x="197561" y="19144"/>
                  </a:lnTo>
                  <a:cubicBezTo>
                    <a:pt x="197044" y="17848"/>
                    <a:pt x="195952" y="17263"/>
                    <a:pt x="194634" y="17263"/>
                  </a:cubicBezTo>
                  <a:cubicBezTo>
                    <a:pt x="192627" y="17263"/>
                    <a:pt x="190095" y="18618"/>
                    <a:pt x="188263" y="20875"/>
                  </a:cubicBezTo>
                  <a:cubicBezTo>
                    <a:pt x="185228" y="24595"/>
                    <a:pt x="181744" y="23248"/>
                    <a:pt x="178516" y="28185"/>
                  </a:cubicBezTo>
                  <a:lnTo>
                    <a:pt x="174434" y="34427"/>
                  </a:lnTo>
                  <a:cubicBezTo>
                    <a:pt x="171206" y="39343"/>
                    <a:pt x="164687" y="45969"/>
                    <a:pt x="159878" y="49175"/>
                  </a:cubicBezTo>
                  <a:cubicBezTo>
                    <a:pt x="155464" y="52137"/>
                    <a:pt x="147808" y="54271"/>
                    <a:pt x="142035" y="54271"/>
                  </a:cubicBezTo>
                  <a:cubicBezTo>
                    <a:pt x="141519" y="54271"/>
                    <a:pt x="141017" y="54254"/>
                    <a:pt x="140535" y="54219"/>
                  </a:cubicBezTo>
                  <a:lnTo>
                    <a:pt x="113154" y="52167"/>
                  </a:lnTo>
                  <a:cubicBezTo>
                    <a:pt x="107276" y="51740"/>
                    <a:pt x="98342" y="49025"/>
                    <a:pt x="93212" y="46118"/>
                  </a:cubicBezTo>
                  <a:lnTo>
                    <a:pt x="81863" y="39706"/>
                  </a:lnTo>
                  <a:cubicBezTo>
                    <a:pt x="76712" y="36799"/>
                    <a:pt x="70428" y="32759"/>
                    <a:pt x="67820" y="30686"/>
                  </a:cubicBezTo>
                  <a:cubicBezTo>
                    <a:pt x="65212" y="28591"/>
                    <a:pt x="64379" y="25685"/>
                    <a:pt x="60104" y="23996"/>
                  </a:cubicBezTo>
                  <a:cubicBezTo>
                    <a:pt x="56534" y="22564"/>
                    <a:pt x="50721" y="21474"/>
                    <a:pt x="50507" y="20726"/>
                  </a:cubicBezTo>
                  <a:cubicBezTo>
                    <a:pt x="50293" y="20042"/>
                    <a:pt x="43689" y="17327"/>
                    <a:pt x="43240" y="15746"/>
                  </a:cubicBezTo>
                  <a:cubicBezTo>
                    <a:pt x="42620" y="13608"/>
                    <a:pt x="40525" y="9953"/>
                    <a:pt x="39115" y="6854"/>
                  </a:cubicBezTo>
                  <a:cubicBezTo>
                    <a:pt x="37682" y="3733"/>
                    <a:pt x="37939" y="3114"/>
                    <a:pt x="36614" y="1147"/>
                  </a:cubicBezTo>
                  <a:cubicBezTo>
                    <a:pt x="36126" y="423"/>
                    <a:pt x="35459" y="1"/>
                    <a:pt x="347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5"/>
            <p:cNvSpPr/>
            <p:nvPr/>
          </p:nvSpPr>
          <p:spPr>
            <a:xfrm>
              <a:off x="5770427" y="3054583"/>
              <a:ext cx="3373680" cy="966443"/>
            </a:xfrm>
            <a:custGeom>
              <a:avLst/>
              <a:gdLst/>
              <a:ahLst/>
              <a:cxnLst/>
              <a:rect l="l" t="t" r="r" b="b"/>
              <a:pathLst>
                <a:path w="105140" h="30119" extrusionOk="0">
                  <a:moveTo>
                    <a:pt x="84105" y="1"/>
                  </a:moveTo>
                  <a:cubicBezTo>
                    <a:pt x="83439" y="1"/>
                    <a:pt x="82820" y="106"/>
                    <a:pt x="82291" y="388"/>
                  </a:cubicBezTo>
                  <a:cubicBezTo>
                    <a:pt x="79683" y="1777"/>
                    <a:pt x="76498" y="5026"/>
                    <a:pt x="75173" y="7676"/>
                  </a:cubicBezTo>
                  <a:cubicBezTo>
                    <a:pt x="73848" y="10305"/>
                    <a:pt x="72352" y="9963"/>
                    <a:pt x="69723" y="12827"/>
                  </a:cubicBezTo>
                  <a:cubicBezTo>
                    <a:pt x="67072" y="15692"/>
                    <a:pt x="61472" y="15414"/>
                    <a:pt x="57860" y="15692"/>
                  </a:cubicBezTo>
                  <a:cubicBezTo>
                    <a:pt x="57048" y="15756"/>
                    <a:pt x="51512" y="20672"/>
                    <a:pt x="43326" y="21398"/>
                  </a:cubicBezTo>
                  <a:cubicBezTo>
                    <a:pt x="30202" y="22553"/>
                    <a:pt x="25585" y="23172"/>
                    <a:pt x="12055" y="26379"/>
                  </a:cubicBezTo>
                  <a:cubicBezTo>
                    <a:pt x="7930" y="27362"/>
                    <a:pt x="3912" y="28644"/>
                    <a:pt x="0" y="30119"/>
                  </a:cubicBezTo>
                  <a:lnTo>
                    <a:pt x="105140" y="29905"/>
                  </a:lnTo>
                  <a:lnTo>
                    <a:pt x="105140" y="12058"/>
                  </a:lnTo>
                  <a:cubicBezTo>
                    <a:pt x="100962" y="10907"/>
                    <a:pt x="94059" y="380"/>
                    <a:pt x="91826" y="380"/>
                  </a:cubicBezTo>
                  <a:cubicBezTo>
                    <a:pt x="91695" y="380"/>
                    <a:pt x="91579" y="417"/>
                    <a:pt x="91482" y="495"/>
                  </a:cubicBezTo>
                  <a:cubicBezTo>
                    <a:pt x="91113" y="784"/>
                    <a:pt x="90617" y="892"/>
                    <a:pt x="90041" y="892"/>
                  </a:cubicBezTo>
                  <a:cubicBezTo>
                    <a:pt x="88380" y="892"/>
                    <a:pt x="86045" y="1"/>
                    <a:pt x="84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3" name="Google Shape;4063;p5"/>
          <p:cNvGrpSpPr/>
          <p:nvPr/>
        </p:nvGrpSpPr>
        <p:grpSpPr>
          <a:xfrm rot="-960596">
            <a:off x="-2829766" y="296513"/>
            <a:ext cx="4920279" cy="2110594"/>
            <a:chOff x="-2317225" y="0"/>
            <a:chExt cx="4920350" cy="2110625"/>
          </a:xfrm>
        </p:grpSpPr>
        <p:sp>
          <p:nvSpPr>
            <p:cNvPr id="4064" name="Google Shape;4064;p5"/>
            <p:cNvSpPr/>
            <p:nvPr/>
          </p:nvSpPr>
          <p:spPr>
            <a:xfrm>
              <a:off x="362550" y="388600"/>
              <a:ext cx="79125" cy="75375"/>
            </a:xfrm>
            <a:custGeom>
              <a:avLst/>
              <a:gdLst/>
              <a:ahLst/>
              <a:cxnLst/>
              <a:rect l="l" t="t" r="r" b="b"/>
              <a:pathLst>
                <a:path w="3165" h="3015" extrusionOk="0">
                  <a:moveTo>
                    <a:pt x="2944" y="0"/>
                  </a:moveTo>
                  <a:cubicBezTo>
                    <a:pt x="2858" y="0"/>
                    <a:pt x="2775" y="58"/>
                    <a:pt x="2758" y="142"/>
                  </a:cubicBezTo>
                  <a:cubicBezTo>
                    <a:pt x="2758" y="163"/>
                    <a:pt x="2758" y="163"/>
                    <a:pt x="2758" y="163"/>
                  </a:cubicBezTo>
                  <a:lnTo>
                    <a:pt x="2737" y="163"/>
                  </a:lnTo>
                  <a:cubicBezTo>
                    <a:pt x="2715" y="270"/>
                    <a:pt x="2651" y="420"/>
                    <a:pt x="2566" y="548"/>
                  </a:cubicBezTo>
                  <a:cubicBezTo>
                    <a:pt x="2459" y="676"/>
                    <a:pt x="2373" y="783"/>
                    <a:pt x="2266" y="911"/>
                  </a:cubicBezTo>
                  <a:cubicBezTo>
                    <a:pt x="2053" y="1146"/>
                    <a:pt x="1818" y="1381"/>
                    <a:pt x="1582" y="1595"/>
                  </a:cubicBezTo>
                  <a:cubicBezTo>
                    <a:pt x="1326" y="1830"/>
                    <a:pt x="1091" y="2044"/>
                    <a:pt x="834" y="2236"/>
                  </a:cubicBezTo>
                  <a:cubicBezTo>
                    <a:pt x="706" y="2343"/>
                    <a:pt x="578" y="2450"/>
                    <a:pt x="450" y="2557"/>
                  </a:cubicBezTo>
                  <a:lnTo>
                    <a:pt x="257" y="2685"/>
                  </a:lnTo>
                  <a:cubicBezTo>
                    <a:pt x="193" y="2749"/>
                    <a:pt x="129" y="2792"/>
                    <a:pt x="65" y="2814"/>
                  </a:cubicBezTo>
                  <a:lnTo>
                    <a:pt x="65" y="2835"/>
                  </a:lnTo>
                  <a:cubicBezTo>
                    <a:pt x="22" y="2856"/>
                    <a:pt x="1" y="2899"/>
                    <a:pt x="22" y="2963"/>
                  </a:cubicBezTo>
                  <a:cubicBezTo>
                    <a:pt x="38" y="2994"/>
                    <a:pt x="65" y="3014"/>
                    <a:pt x="103" y="3014"/>
                  </a:cubicBezTo>
                  <a:cubicBezTo>
                    <a:pt x="118" y="3014"/>
                    <a:pt x="133" y="3012"/>
                    <a:pt x="150" y="3006"/>
                  </a:cubicBezTo>
                  <a:cubicBezTo>
                    <a:pt x="236" y="2963"/>
                    <a:pt x="300" y="2920"/>
                    <a:pt x="364" y="2878"/>
                  </a:cubicBezTo>
                  <a:lnTo>
                    <a:pt x="578" y="2728"/>
                  </a:lnTo>
                  <a:cubicBezTo>
                    <a:pt x="706" y="2643"/>
                    <a:pt x="856" y="2557"/>
                    <a:pt x="984" y="2450"/>
                  </a:cubicBezTo>
                  <a:cubicBezTo>
                    <a:pt x="1240" y="2258"/>
                    <a:pt x="1518" y="2044"/>
                    <a:pt x="1775" y="1852"/>
                  </a:cubicBezTo>
                  <a:cubicBezTo>
                    <a:pt x="2010" y="1638"/>
                    <a:pt x="2266" y="1403"/>
                    <a:pt x="2501" y="1168"/>
                  </a:cubicBezTo>
                  <a:cubicBezTo>
                    <a:pt x="2630" y="1039"/>
                    <a:pt x="2737" y="933"/>
                    <a:pt x="2865" y="783"/>
                  </a:cubicBezTo>
                  <a:cubicBezTo>
                    <a:pt x="2972" y="633"/>
                    <a:pt x="3079" y="505"/>
                    <a:pt x="3143" y="270"/>
                  </a:cubicBezTo>
                  <a:cubicBezTo>
                    <a:pt x="3164" y="163"/>
                    <a:pt x="3121" y="56"/>
                    <a:pt x="3014" y="14"/>
                  </a:cubicBezTo>
                  <a:cubicBezTo>
                    <a:pt x="2992" y="4"/>
                    <a:pt x="2968" y="0"/>
                    <a:pt x="29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5"/>
            <p:cNvSpPr/>
            <p:nvPr/>
          </p:nvSpPr>
          <p:spPr>
            <a:xfrm>
              <a:off x="362550" y="388600"/>
              <a:ext cx="79125" cy="74100"/>
            </a:xfrm>
            <a:custGeom>
              <a:avLst/>
              <a:gdLst/>
              <a:ahLst/>
              <a:cxnLst/>
              <a:rect l="l" t="t" r="r" b="b"/>
              <a:pathLst>
                <a:path w="3165" h="2964" extrusionOk="0">
                  <a:moveTo>
                    <a:pt x="2944" y="0"/>
                  </a:moveTo>
                  <a:cubicBezTo>
                    <a:pt x="2858" y="0"/>
                    <a:pt x="2775" y="58"/>
                    <a:pt x="2758" y="142"/>
                  </a:cubicBezTo>
                  <a:cubicBezTo>
                    <a:pt x="2758" y="163"/>
                    <a:pt x="2758" y="163"/>
                    <a:pt x="2758" y="163"/>
                  </a:cubicBezTo>
                  <a:lnTo>
                    <a:pt x="2737" y="163"/>
                  </a:lnTo>
                  <a:cubicBezTo>
                    <a:pt x="2715" y="270"/>
                    <a:pt x="2651" y="420"/>
                    <a:pt x="2566" y="548"/>
                  </a:cubicBezTo>
                  <a:cubicBezTo>
                    <a:pt x="2459" y="676"/>
                    <a:pt x="2373" y="783"/>
                    <a:pt x="2266" y="911"/>
                  </a:cubicBezTo>
                  <a:cubicBezTo>
                    <a:pt x="2053" y="1146"/>
                    <a:pt x="1818" y="1381"/>
                    <a:pt x="1582" y="1595"/>
                  </a:cubicBezTo>
                  <a:cubicBezTo>
                    <a:pt x="1326" y="1830"/>
                    <a:pt x="1091" y="2044"/>
                    <a:pt x="834" y="2236"/>
                  </a:cubicBezTo>
                  <a:cubicBezTo>
                    <a:pt x="706" y="2343"/>
                    <a:pt x="578" y="2450"/>
                    <a:pt x="450" y="2557"/>
                  </a:cubicBezTo>
                  <a:lnTo>
                    <a:pt x="257" y="2685"/>
                  </a:lnTo>
                  <a:cubicBezTo>
                    <a:pt x="193" y="2749"/>
                    <a:pt x="129" y="2792"/>
                    <a:pt x="65" y="2814"/>
                  </a:cubicBezTo>
                  <a:lnTo>
                    <a:pt x="65" y="2835"/>
                  </a:lnTo>
                  <a:cubicBezTo>
                    <a:pt x="22" y="2856"/>
                    <a:pt x="1" y="2899"/>
                    <a:pt x="22" y="2963"/>
                  </a:cubicBezTo>
                  <a:cubicBezTo>
                    <a:pt x="22" y="2942"/>
                    <a:pt x="43" y="2920"/>
                    <a:pt x="65" y="2899"/>
                  </a:cubicBezTo>
                  <a:lnTo>
                    <a:pt x="86" y="2899"/>
                  </a:lnTo>
                  <a:cubicBezTo>
                    <a:pt x="129" y="2878"/>
                    <a:pt x="214" y="2835"/>
                    <a:pt x="279" y="2792"/>
                  </a:cubicBezTo>
                  <a:lnTo>
                    <a:pt x="471" y="2643"/>
                  </a:lnTo>
                  <a:cubicBezTo>
                    <a:pt x="599" y="2557"/>
                    <a:pt x="727" y="2450"/>
                    <a:pt x="877" y="2365"/>
                  </a:cubicBezTo>
                  <a:cubicBezTo>
                    <a:pt x="1134" y="2172"/>
                    <a:pt x="1390" y="1959"/>
                    <a:pt x="1625" y="1745"/>
                  </a:cubicBezTo>
                  <a:cubicBezTo>
                    <a:pt x="1882" y="1552"/>
                    <a:pt x="2159" y="1339"/>
                    <a:pt x="2395" y="1104"/>
                  </a:cubicBezTo>
                  <a:cubicBezTo>
                    <a:pt x="2501" y="997"/>
                    <a:pt x="2566" y="869"/>
                    <a:pt x="2651" y="740"/>
                  </a:cubicBezTo>
                  <a:cubicBezTo>
                    <a:pt x="2758" y="612"/>
                    <a:pt x="2843" y="484"/>
                    <a:pt x="2865" y="377"/>
                  </a:cubicBezTo>
                  <a:cubicBezTo>
                    <a:pt x="2865" y="356"/>
                    <a:pt x="2865" y="356"/>
                    <a:pt x="2865" y="356"/>
                  </a:cubicBezTo>
                  <a:cubicBezTo>
                    <a:pt x="2898" y="271"/>
                    <a:pt x="2972" y="214"/>
                    <a:pt x="3053" y="214"/>
                  </a:cubicBezTo>
                  <a:cubicBezTo>
                    <a:pt x="3076" y="214"/>
                    <a:pt x="3098" y="218"/>
                    <a:pt x="3121" y="227"/>
                  </a:cubicBezTo>
                  <a:cubicBezTo>
                    <a:pt x="3143" y="227"/>
                    <a:pt x="3143" y="227"/>
                    <a:pt x="3143" y="249"/>
                  </a:cubicBezTo>
                  <a:cubicBezTo>
                    <a:pt x="3164" y="142"/>
                    <a:pt x="3100" y="35"/>
                    <a:pt x="3014" y="14"/>
                  </a:cubicBezTo>
                  <a:cubicBezTo>
                    <a:pt x="2992" y="4"/>
                    <a:pt x="2968" y="0"/>
                    <a:pt x="29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5"/>
            <p:cNvSpPr/>
            <p:nvPr/>
          </p:nvSpPr>
          <p:spPr>
            <a:xfrm>
              <a:off x="414175" y="316050"/>
              <a:ext cx="86275" cy="101100"/>
            </a:xfrm>
            <a:custGeom>
              <a:avLst/>
              <a:gdLst/>
              <a:ahLst/>
              <a:cxnLst/>
              <a:rect l="l" t="t" r="r" b="b"/>
              <a:pathLst>
                <a:path w="3451" h="4044" extrusionOk="0">
                  <a:moveTo>
                    <a:pt x="1396" y="0"/>
                  </a:moveTo>
                  <a:cubicBezTo>
                    <a:pt x="1333" y="0"/>
                    <a:pt x="1269" y="39"/>
                    <a:pt x="1206" y="137"/>
                  </a:cubicBezTo>
                  <a:cubicBezTo>
                    <a:pt x="1056" y="415"/>
                    <a:pt x="1056" y="800"/>
                    <a:pt x="949" y="1077"/>
                  </a:cubicBezTo>
                  <a:cubicBezTo>
                    <a:pt x="714" y="1740"/>
                    <a:pt x="244" y="2253"/>
                    <a:pt x="94" y="2980"/>
                  </a:cubicBezTo>
                  <a:cubicBezTo>
                    <a:pt x="0" y="3412"/>
                    <a:pt x="39" y="4043"/>
                    <a:pt x="471" y="4043"/>
                  </a:cubicBezTo>
                  <a:cubicBezTo>
                    <a:pt x="531" y="4043"/>
                    <a:pt x="597" y="4031"/>
                    <a:pt x="672" y="4006"/>
                  </a:cubicBezTo>
                  <a:cubicBezTo>
                    <a:pt x="1142" y="3835"/>
                    <a:pt x="1612" y="3386"/>
                    <a:pt x="1954" y="3022"/>
                  </a:cubicBezTo>
                  <a:cubicBezTo>
                    <a:pt x="2424" y="2552"/>
                    <a:pt x="2830" y="2125"/>
                    <a:pt x="3450" y="1847"/>
                  </a:cubicBezTo>
                  <a:cubicBezTo>
                    <a:pt x="3322" y="1590"/>
                    <a:pt x="3044" y="1462"/>
                    <a:pt x="2830" y="1291"/>
                  </a:cubicBezTo>
                  <a:cubicBezTo>
                    <a:pt x="2488" y="1035"/>
                    <a:pt x="2189" y="757"/>
                    <a:pt x="1890" y="458"/>
                  </a:cubicBezTo>
                  <a:cubicBezTo>
                    <a:pt x="1734" y="286"/>
                    <a:pt x="1566" y="0"/>
                    <a:pt x="13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"/>
            <p:cNvSpPr/>
            <p:nvPr/>
          </p:nvSpPr>
          <p:spPr>
            <a:xfrm>
              <a:off x="414375" y="316050"/>
              <a:ext cx="86075" cy="100150"/>
            </a:xfrm>
            <a:custGeom>
              <a:avLst/>
              <a:gdLst/>
              <a:ahLst/>
              <a:cxnLst/>
              <a:rect l="l" t="t" r="r" b="b"/>
              <a:pathLst>
                <a:path w="3443" h="4006" extrusionOk="0">
                  <a:moveTo>
                    <a:pt x="1388" y="0"/>
                  </a:moveTo>
                  <a:cubicBezTo>
                    <a:pt x="1325" y="0"/>
                    <a:pt x="1261" y="39"/>
                    <a:pt x="1198" y="137"/>
                  </a:cubicBezTo>
                  <a:cubicBezTo>
                    <a:pt x="1048" y="415"/>
                    <a:pt x="1048" y="800"/>
                    <a:pt x="941" y="1077"/>
                  </a:cubicBezTo>
                  <a:cubicBezTo>
                    <a:pt x="706" y="1740"/>
                    <a:pt x="236" y="2253"/>
                    <a:pt x="86" y="2980"/>
                  </a:cubicBezTo>
                  <a:cubicBezTo>
                    <a:pt x="1" y="3364"/>
                    <a:pt x="22" y="3899"/>
                    <a:pt x="322" y="4006"/>
                  </a:cubicBezTo>
                  <a:cubicBezTo>
                    <a:pt x="279" y="3792"/>
                    <a:pt x="279" y="3535"/>
                    <a:pt x="322" y="3322"/>
                  </a:cubicBezTo>
                  <a:cubicBezTo>
                    <a:pt x="471" y="2595"/>
                    <a:pt x="941" y="2082"/>
                    <a:pt x="1177" y="1419"/>
                  </a:cubicBezTo>
                  <a:cubicBezTo>
                    <a:pt x="1283" y="1120"/>
                    <a:pt x="1283" y="757"/>
                    <a:pt x="1454" y="479"/>
                  </a:cubicBezTo>
                  <a:cubicBezTo>
                    <a:pt x="1513" y="374"/>
                    <a:pt x="1572" y="333"/>
                    <a:pt x="1633" y="333"/>
                  </a:cubicBezTo>
                  <a:cubicBezTo>
                    <a:pt x="1796" y="333"/>
                    <a:pt x="1967" y="628"/>
                    <a:pt x="2138" y="800"/>
                  </a:cubicBezTo>
                  <a:cubicBezTo>
                    <a:pt x="2416" y="1099"/>
                    <a:pt x="2716" y="1377"/>
                    <a:pt x="3057" y="1633"/>
                  </a:cubicBezTo>
                  <a:cubicBezTo>
                    <a:pt x="3164" y="1697"/>
                    <a:pt x="3293" y="1783"/>
                    <a:pt x="3399" y="1868"/>
                  </a:cubicBezTo>
                  <a:cubicBezTo>
                    <a:pt x="3421" y="1868"/>
                    <a:pt x="3421" y="1847"/>
                    <a:pt x="3442" y="1847"/>
                  </a:cubicBezTo>
                  <a:cubicBezTo>
                    <a:pt x="3314" y="1590"/>
                    <a:pt x="3036" y="1462"/>
                    <a:pt x="2822" y="1291"/>
                  </a:cubicBezTo>
                  <a:cubicBezTo>
                    <a:pt x="2480" y="1035"/>
                    <a:pt x="2181" y="757"/>
                    <a:pt x="1882" y="458"/>
                  </a:cubicBezTo>
                  <a:cubicBezTo>
                    <a:pt x="1726" y="286"/>
                    <a:pt x="1558" y="0"/>
                    <a:pt x="1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5"/>
            <p:cNvSpPr/>
            <p:nvPr/>
          </p:nvSpPr>
          <p:spPr>
            <a:xfrm>
              <a:off x="459275" y="327925"/>
              <a:ext cx="227650" cy="49950"/>
            </a:xfrm>
            <a:custGeom>
              <a:avLst/>
              <a:gdLst/>
              <a:ahLst/>
              <a:cxnLst/>
              <a:rect l="l" t="t" r="r" b="b"/>
              <a:pathLst>
                <a:path w="9106" h="1998" extrusionOk="0">
                  <a:moveTo>
                    <a:pt x="0" y="367"/>
                  </a:moveTo>
                  <a:cubicBezTo>
                    <a:pt x="7" y="377"/>
                    <a:pt x="13" y="387"/>
                    <a:pt x="20" y="397"/>
                  </a:cubicBezTo>
                  <a:lnTo>
                    <a:pt x="20" y="397"/>
                  </a:lnTo>
                  <a:lnTo>
                    <a:pt x="0" y="367"/>
                  </a:lnTo>
                  <a:close/>
                  <a:moveTo>
                    <a:pt x="8625" y="1"/>
                  </a:moveTo>
                  <a:cubicBezTo>
                    <a:pt x="8299" y="1"/>
                    <a:pt x="7890" y="116"/>
                    <a:pt x="7716" y="154"/>
                  </a:cubicBezTo>
                  <a:cubicBezTo>
                    <a:pt x="6738" y="373"/>
                    <a:pt x="5849" y="472"/>
                    <a:pt x="4927" y="472"/>
                  </a:cubicBezTo>
                  <a:cubicBezTo>
                    <a:pt x="4500" y="472"/>
                    <a:pt x="4066" y="451"/>
                    <a:pt x="3613" y="410"/>
                  </a:cubicBezTo>
                  <a:cubicBezTo>
                    <a:pt x="3377" y="388"/>
                    <a:pt x="3143" y="376"/>
                    <a:pt x="2910" y="376"/>
                  </a:cubicBezTo>
                  <a:cubicBezTo>
                    <a:pt x="2469" y="376"/>
                    <a:pt x="2030" y="419"/>
                    <a:pt x="1582" y="517"/>
                  </a:cubicBezTo>
                  <a:cubicBezTo>
                    <a:pt x="1327" y="572"/>
                    <a:pt x="986" y="651"/>
                    <a:pt x="678" y="651"/>
                  </a:cubicBezTo>
                  <a:cubicBezTo>
                    <a:pt x="405" y="651"/>
                    <a:pt x="158" y="589"/>
                    <a:pt x="20" y="397"/>
                  </a:cubicBezTo>
                  <a:lnTo>
                    <a:pt x="20" y="397"/>
                  </a:lnTo>
                  <a:lnTo>
                    <a:pt x="86" y="496"/>
                  </a:lnTo>
                  <a:cubicBezTo>
                    <a:pt x="684" y="1350"/>
                    <a:pt x="2266" y="1521"/>
                    <a:pt x="3185" y="1757"/>
                  </a:cubicBezTo>
                  <a:cubicBezTo>
                    <a:pt x="3840" y="1928"/>
                    <a:pt x="4517" y="1997"/>
                    <a:pt x="5193" y="1997"/>
                  </a:cubicBezTo>
                  <a:cubicBezTo>
                    <a:pt x="5443" y="1997"/>
                    <a:pt x="5694" y="1988"/>
                    <a:pt x="5942" y="1970"/>
                  </a:cubicBezTo>
                  <a:cubicBezTo>
                    <a:pt x="6733" y="1906"/>
                    <a:pt x="7652" y="1607"/>
                    <a:pt x="8294" y="1073"/>
                  </a:cubicBezTo>
                  <a:cubicBezTo>
                    <a:pt x="8486" y="923"/>
                    <a:pt x="9106" y="560"/>
                    <a:pt x="9084" y="260"/>
                  </a:cubicBezTo>
                  <a:cubicBezTo>
                    <a:pt x="9057" y="62"/>
                    <a:pt x="8863" y="1"/>
                    <a:pt x="86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5"/>
            <p:cNvSpPr/>
            <p:nvPr/>
          </p:nvSpPr>
          <p:spPr>
            <a:xfrm>
              <a:off x="399425" y="82600"/>
              <a:ext cx="150700" cy="235875"/>
            </a:xfrm>
            <a:custGeom>
              <a:avLst/>
              <a:gdLst/>
              <a:ahLst/>
              <a:cxnLst/>
              <a:rect l="l" t="t" r="r" b="b"/>
              <a:pathLst>
                <a:path w="6028" h="9435" extrusionOk="0">
                  <a:moveTo>
                    <a:pt x="2668" y="0"/>
                  </a:moveTo>
                  <a:cubicBezTo>
                    <a:pt x="1549" y="0"/>
                    <a:pt x="587" y="1285"/>
                    <a:pt x="278" y="2272"/>
                  </a:cubicBezTo>
                  <a:cubicBezTo>
                    <a:pt x="1" y="3212"/>
                    <a:pt x="65" y="4602"/>
                    <a:pt x="407" y="5521"/>
                  </a:cubicBezTo>
                  <a:cubicBezTo>
                    <a:pt x="727" y="6397"/>
                    <a:pt x="1133" y="7380"/>
                    <a:pt x="1710" y="8043"/>
                  </a:cubicBezTo>
                  <a:cubicBezTo>
                    <a:pt x="2095" y="8492"/>
                    <a:pt x="2758" y="9368"/>
                    <a:pt x="3356" y="9432"/>
                  </a:cubicBezTo>
                  <a:cubicBezTo>
                    <a:pt x="3371" y="9434"/>
                    <a:pt x="3386" y="9435"/>
                    <a:pt x="3401" y="9435"/>
                  </a:cubicBezTo>
                  <a:cubicBezTo>
                    <a:pt x="4121" y="9435"/>
                    <a:pt x="5010" y="7475"/>
                    <a:pt x="5387" y="6889"/>
                  </a:cubicBezTo>
                  <a:cubicBezTo>
                    <a:pt x="6007" y="5927"/>
                    <a:pt x="6028" y="4580"/>
                    <a:pt x="5943" y="3405"/>
                  </a:cubicBezTo>
                  <a:cubicBezTo>
                    <a:pt x="5900" y="2614"/>
                    <a:pt x="5622" y="690"/>
                    <a:pt x="4617" y="647"/>
                  </a:cubicBezTo>
                  <a:cubicBezTo>
                    <a:pt x="4605" y="647"/>
                    <a:pt x="4594" y="647"/>
                    <a:pt x="4582" y="647"/>
                  </a:cubicBezTo>
                  <a:cubicBezTo>
                    <a:pt x="4231" y="647"/>
                    <a:pt x="4142" y="858"/>
                    <a:pt x="3977" y="858"/>
                  </a:cubicBezTo>
                  <a:cubicBezTo>
                    <a:pt x="3899" y="858"/>
                    <a:pt x="3804" y="810"/>
                    <a:pt x="3655" y="669"/>
                  </a:cubicBezTo>
                  <a:cubicBezTo>
                    <a:pt x="3356" y="370"/>
                    <a:pt x="3249" y="70"/>
                    <a:pt x="2801" y="6"/>
                  </a:cubicBezTo>
                  <a:cubicBezTo>
                    <a:pt x="2756" y="2"/>
                    <a:pt x="2712" y="0"/>
                    <a:pt x="26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"/>
            <p:cNvSpPr/>
            <p:nvPr/>
          </p:nvSpPr>
          <p:spPr>
            <a:xfrm>
              <a:off x="367375" y="120925"/>
              <a:ext cx="125050" cy="182525"/>
            </a:xfrm>
            <a:custGeom>
              <a:avLst/>
              <a:gdLst/>
              <a:ahLst/>
              <a:cxnLst/>
              <a:rect l="l" t="t" r="r" b="b"/>
              <a:pathLst>
                <a:path w="5002" h="7301" extrusionOk="0">
                  <a:moveTo>
                    <a:pt x="1107" y="0"/>
                  </a:moveTo>
                  <a:cubicBezTo>
                    <a:pt x="807" y="0"/>
                    <a:pt x="594" y="469"/>
                    <a:pt x="492" y="760"/>
                  </a:cubicBezTo>
                  <a:cubicBezTo>
                    <a:pt x="0" y="2171"/>
                    <a:pt x="385" y="3432"/>
                    <a:pt x="1240" y="4608"/>
                  </a:cubicBezTo>
                  <a:cubicBezTo>
                    <a:pt x="1710" y="5292"/>
                    <a:pt x="2287" y="5954"/>
                    <a:pt x="2971" y="6403"/>
                  </a:cubicBezTo>
                  <a:cubicBezTo>
                    <a:pt x="3548" y="6788"/>
                    <a:pt x="4211" y="6959"/>
                    <a:pt x="4809" y="7301"/>
                  </a:cubicBezTo>
                  <a:cubicBezTo>
                    <a:pt x="5002" y="7023"/>
                    <a:pt x="3954" y="6339"/>
                    <a:pt x="3741" y="6146"/>
                  </a:cubicBezTo>
                  <a:cubicBezTo>
                    <a:pt x="2479" y="5099"/>
                    <a:pt x="1625" y="4009"/>
                    <a:pt x="1518" y="2235"/>
                  </a:cubicBezTo>
                  <a:cubicBezTo>
                    <a:pt x="1496" y="1743"/>
                    <a:pt x="1795" y="482"/>
                    <a:pt x="1347" y="98"/>
                  </a:cubicBezTo>
                  <a:cubicBezTo>
                    <a:pt x="1261" y="29"/>
                    <a:pt x="1181" y="0"/>
                    <a:pt x="1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5"/>
            <p:cNvSpPr/>
            <p:nvPr/>
          </p:nvSpPr>
          <p:spPr>
            <a:xfrm>
              <a:off x="468900" y="190325"/>
              <a:ext cx="242075" cy="145725"/>
            </a:xfrm>
            <a:custGeom>
              <a:avLst/>
              <a:gdLst/>
              <a:ahLst/>
              <a:cxnLst/>
              <a:rect l="l" t="t" r="r" b="b"/>
              <a:pathLst>
                <a:path w="9683" h="5829" extrusionOk="0">
                  <a:moveTo>
                    <a:pt x="6157" y="0"/>
                  </a:moveTo>
                  <a:cubicBezTo>
                    <a:pt x="5205" y="0"/>
                    <a:pt x="4156" y="458"/>
                    <a:pt x="3249" y="699"/>
                  </a:cubicBezTo>
                  <a:cubicBezTo>
                    <a:pt x="2202" y="998"/>
                    <a:pt x="1240" y="1810"/>
                    <a:pt x="748" y="2836"/>
                  </a:cubicBezTo>
                  <a:cubicBezTo>
                    <a:pt x="278" y="3777"/>
                    <a:pt x="0" y="4781"/>
                    <a:pt x="983" y="5444"/>
                  </a:cubicBezTo>
                  <a:cubicBezTo>
                    <a:pt x="1462" y="5759"/>
                    <a:pt x="2081" y="5829"/>
                    <a:pt x="2698" y="5829"/>
                  </a:cubicBezTo>
                  <a:cubicBezTo>
                    <a:pt x="3127" y="5829"/>
                    <a:pt x="3555" y="5795"/>
                    <a:pt x="3933" y="5786"/>
                  </a:cubicBezTo>
                  <a:cubicBezTo>
                    <a:pt x="4788" y="5764"/>
                    <a:pt x="6220" y="5380"/>
                    <a:pt x="6797" y="4738"/>
                  </a:cubicBezTo>
                  <a:cubicBezTo>
                    <a:pt x="7096" y="4375"/>
                    <a:pt x="7310" y="3883"/>
                    <a:pt x="7609" y="3499"/>
                  </a:cubicBezTo>
                  <a:cubicBezTo>
                    <a:pt x="7973" y="3029"/>
                    <a:pt x="8593" y="2708"/>
                    <a:pt x="8935" y="2216"/>
                  </a:cubicBezTo>
                  <a:cubicBezTo>
                    <a:pt x="9683" y="1126"/>
                    <a:pt x="8101" y="934"/>
                    <a:pt x="7502" y="442"/>
                  </a:cubicBezTo>
                  <a:cubicBezTo>
                    <a:pt x="7099" y="118"/>
                    <a:pt x="6641" y="0"/>
                    <a:pt x="6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5"/>
            <p:cNvSpPr/>
            <p:nvPr/>
          </p:nvSpPr>
          <p:spPr>
            <a:xfrm>
              <a:off x="461400" y="282050"/>
              <a:ext cx="56675" cy="44725"/>
            </a:xfrm>
            <a:custGeom>
              <a:avLst/>
              <a:gdLst/>
              <a:ahLst/>
              <a:cxnLst/>
              <a:rect l="l" t="t" r="r" b="b"/>
              <a:pathLst>
                <a:path w="2267" h="1789" extrusionOk="0">
                  <a:moveTo>
                    <a:pt x="685" y="1"/>
                  </a:moveTo>
                  <a:cubicBezTo>
                    <a:pt x="642" y="535"/>
                    <a:pt x="1" y="1198"/>
                    <a:pt x="642" y="1647"/>
                  </a:cubicBezTo>
                  <a:cubicBezTo>
                    <a:pt x="790" y="1747"/>
                    <a:pt x="922" y="1789"/>
                    <a:pt x="1046" y="1789"/>
                  </a:cubicBezTo>
                  <a:cubicBezTo>
                    <a:pt x="1315" y="1789"/>
                    <a:pt x="1540" y="1589"/>
                    <a:pt x="1775" y="1369"/>
                  </a:cubicBezTo>
                  <a:cubicBezTo>
                    <a:pt x="1946" y="1219"/>
                    <a:pt x="2267" y="1091"/>
                    <a:pt x="2074" y="856"/>
                  </a:cubicBezTo>
                  <a:cubicBezTo>
                    <a:pt x="1925" y="685"/>
                    <a:pt x="1540" y="599"/>
                    <a:pt x="1347" y="578"/>
                  </a:cubicBezTo>
                  <a:cubicBezTo>
                    <a:pt x="1269" y="578"/>
                    <a:pt x="1194" y="591"/>
                    <a:pt x="1122" y="591"/>
                  </a:cubicBezTo>
                  <a:cubicBezTo>
                    <a:pt x="1038" y="591"/>
                    <a:pt x="958" y="573"/>
                    <a:pt x="877" y="492"/>
                  </a:cubicBezTo>
                  <a:cubicBezTo>
                    <a:pt x="770" y="407"/>
                    <a:pt x="728" y="150"/>
                    <a:pt x="68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5"/>
            <p:cNvSpPr/>
            <p:nvPr/>
          </p:nvSpPr>
          <p:spPr>
            <a:xfrm>
              <a:off x="495075" y="260150"/>
              <a:ext cx="62000" cy="50000"/>
            </a:xfrm>
            <a:custGeom>
              <a:avLst/>
              <a:gdLst/>
              <a:ahLst/>
              <a:cxnLst/>
              <a:rect l="l" t="t" r="r" b="b"/>
              <a:pathLst>
                <a:path w="2480" h="2000" extrusionOk="0">
                  <a:moveTo>
                    <a:pt x="2458" y="0"/>
                  </a:moveTo>
                  <a:cubicBezTo>
                    <a:pt x="2330" y="257"/>
                    <a:pt x="2159" y="471"/>
                    <a:pt x="1988" y="663"/>
                  </a:cubicBezTo>
                  <a:cubicBezTo>
                    <a:pt x="1796" y="877"/>
                    <a:pt x="1604" y="1048"/>
                    <a:pt x="1390" y="1219"/>
                  </a:cubicBezTo>
                  <a:cubicBezTo>
                    <a:pt x="1176" y="1390"/>
                    <a:pt x="941" y="1518"/>
                    <a:pt x="706" y="1646"/>
                  </a:cubicBezTo>
                  <a:cubicBezTo>
                    <a:pt x="492" y="1774"/>
                    <a:pt x="257" y="1903"/>
                    <a:pt x="0" y="1967"/>
                  </a:cubicBezTo>
                  <a:lnTo>
                    <a:pt x="0" y="1988"/>
                  </a:lnTo>
                  <a:cubicBezTo>
                    <a:pt x="50" y="1996"/>
                    <a:pt x="99" y="1999"/>
                    <a:pt x="148" y="1999"/>
                  </a:cubicBezTo>
                  <a:cubicBezTo>
                    <a:pt x="375" y="1999"/>
                    <a:pt x="598" y="1923"/>
                    <a:pt x="791" y="1817"/>
                  </a:cubicBezTo>
                  <a:cubicBezTo>
                    <a:pt x="1048" y="1710"/>
                    <a:pt x="1262" y="1518"/>
                    <a:pt x="1475" y="1347"/>
                  </a:cubicBezTo>
                  <a:cubicBezTo>
                    <a:pt x="1881" y="962"/>
                    <a:pt x="2266" y="535"/>
                    <a:pt x="2480" y="22"/>
                  </a:cubicBezTo>
                  <a:lnTo>
                    <a:pt x="245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5"/>
            <p:cNvSpPr/>
            <p:nvPr/>
          </p:nvSpPr>
          <p:spPr>
            <a:xfrm>
              <a:off x="495075" y="263350"/>
              <a:ext cx="31550" cy="47575"/>
            </a:xfrm>
            <a:custGeom>
              <a:avLst/>
              <a:gdLst/>
              <a:ahLst/>
              <a:cxnLst/>
              <a:rect l="l" t="t" r="r" b="b"/>
              <a:pathLst>
                <a:path w="1262" h="1903" extrusionOk="0">
                  <a:moveTo>
                    <a:pt x="1262" y="1"/>
                  </a:moveTo>
                  <a:lnTo>
                    <a:pt x="1262" y="1"/>
                  </a:lnTo>
                  <a:cubicBezTo>
                    <a:pt x="984" y="236"/>
                    <a:pt x="727" y="535"/>
                    <a:pt x="513" y="856"/>
                  </a:cubicBezTo>
                  <a:cubicBezTo>
                    <a:pt x="407" y="1005"/>
                    <a:pt x="278" y="1176"/>
                    <a:pt x="214" y="1347"/>
                  </a:cubicBezTo>
                  <a:cubicBezTo>
                    <a:pt x="129" y="1518"/>
                    <a:pt x="65" y="1689"/>
                    <a:pt x="0" y="1903"/>
                  </a:cubicBezTo>
                  <a:lnTo>
                    <a:pt x="22" y="1903"/>
                  </a:lnTo>
                  <a:cubicBezTo>
                    <a:pt x="171" y="1753"/>
                    <a:pt x="278" y="1604"/>
                    <a:pt x="364" y="1433"/>
                  </a:cubicBezTo>
                  <a:cubicBezTo>
                    <a:pt x="471" y="1283"/>
                    <a:pt x="535" y="1112"/>
                    <a:pt x="642" y="941"/>
                  </a:cubicBezTo>
                  <a:cubicBezTo>
                    <a:pt x="813" y="620"/>
                    <a:pt x="1026" y="300"/>
                    <a:pt x="1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5"/>
            <p:cNvSpPr/>
            <p:nvPr/>
          </p:nvSpPr>
          <p:spPr>
            <a:xfrm>
              <a:off x="488125" y="248775"/>
              <a:ext cx="28725" cy="62150"/>
            </a:xfrm>
            <a:custGeom>
              <a:avLst/>
              <a:gdLst/>
              <a:ahLst/>
              <a:cxnLst/>
              <a:rect l="l" t="t" r="r" b="b"/>
              <a:pathLst>
                <a:path w="1149" h="2486" extrusionOk="0">
                  <a:moveTo>
                    <a:pt x="1018" y="0"/>
                  </a:moveTo>
                  <a:cubicBezTo>
                    <a:pt x="984" y="0"/>
                    <a:pt x="947" y="15"/>
                    <a:pt x="920" y="49"/>
                  </a:cubicBezTo>
                  <a:cubicBezTo>
                    <a:pt x="898" y="92"/>
                    <a:pt x="920" y="156"/>
                    <a:pt x="962" y="178"/>
                  </a:cubicBezTo>
                  <a:cubicBezTo>
                    <a:pt x="727" y="498"/>
                    <a:pt x="514" y="819"/>
                    <a:pt x="321" y="1203"/>
                  </a:cubicBezTo>
                  <a:cubicBezTo>
                    <a:pt x="236" y="1396"/>
                    <a:pt x="129" y="1588"/>
                    <a:pt x="65" y="1802"/>
                  </a:cubicBezTo>
                  <a:cubicBezTo>
                    <a:pt x="22" y="2037"/>
                    <a:pt x="1" y="2251"/>
                    <a:pt x="22" y="2486"/>
                  </a:cubicBezTo>
                  <a:lnTo>
                    <a:pt x="43" y="2486"/>
                  </a:lnTo>
                  <a:lnTo>
                    <a:pt x="257" y="1866"/>
                  </a:lnTo>
                  <a:cubicBezTo>
                    <a:pt x="321" y="1674"/>
                    <a:pt x="385" y="1460"/>
                    <a:pt x="449" y="1268"/>
                  </a:cubicBezTo>
                  <a:cubicBezTo>
                    <a:pt x="599" y="883"/>
                    <a:pt x="791" y="541"/>
                    <a:pt x="984" y="178"/>
                  </a:cubicBezTo>
                  <a:cubicBezTo>
                    <a:pt x="995" y="183"/>
                    <a:pt x="1007" y="186"/>
                    <a:pt x="1018" y="186"/>
                  </a:cubicBezTo>
                  <a:cubicBezTo>
                    <a:pt x="1048" y="186"/>
                    <a:pt x="1075" y="166"/>
                    <a:pt x="1091" y="135"/>
                  </a:cubicBezTo>
                  <a:cubicBezTo>
                    <a:pt x="1148" y="63"/>
                    <a:pt x="1089" y="0"/>
                    <a:pt x="10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5"/>
            <p:cNvSpPr/>
            <p:nvPr/>
          </p:nvSpPr>
          <p:spPr>
            <a:xfrm>
              <a:off x="471025" y="206550"/>
              <a:ext cx="48675" cy="104925"/>
            </a:xfrm>
            <a:custGeom>
              <a:avLst/>
              <a:gdLst/>
              <a:ahLst/>
              <a:cxnLst/>
              <a:rect l="l" t="t" r="r" b="b"/>
              <a:pathLst>
                <a:path w="1947" h="4197" extrusionOk="0">
                  <a:moveTo>
                    <a:pt x="1816" y="1"/>
                  </a:moveTo>
                  <a:cubicBezTo>
                    <a:pt x="1785" y="1"/>
                    <a:pt x="1753" y="15"/>
                    <a:pt x="1732" y="50"/>
                  </a:cubicBezTo>
                  <a:cubicBezTo>
                    <a:pt x="1711" y="92"/>
                    <a:pt x="1711" y="135"/>
                    <a:pt x="1753" y="157"/>
                  </a:cubicBezTo>
                  <a:cubicBezTo>
                    <a:pt x="1518" y="413"/>
                    <a:pt x="1304" y="691"/>
                    <a:pt x="1112" y="990"/>
                  </a:cubicBezTo>
                  <a:cubicBezTo>
                    <a:pt x="920" y="1311"/>
                    <a:pt x="770" y="1674"/>
                    <a:pt x="663" y="2038"/>
                  </a:cubicBezTo>
                  <a:cubicBezTo>
                    <a:pt x="620" y="2209"/>
                    <a:pt x="578" y="2401"/>
                    <a:pt x="514" y="2572"/>
                  </a:cubicBezTo>
                  <a:cubicBezTo>
                    <a:pt x="471" y="2743"/>
                    <a:pt x="407" y="2914"/>
                    <a:pt x="343" y="3085"/>
                  </a:cubicBezTo>
                  <a:cubicBezTo>
                    <a:pt x="214" y="3427"/>
                    <a:pt x="108" y="3747"/>
                    <a:pt x="1" y="4111"/>
                  </a:cubicBezTo>
                  <a:lnTo>
                    <a:pt x="22" y="4196"/>
                  </a:lnTo>
                  <a:cubicBezTo>
                    <a:pt x="236" y="3897"/>
                    <a:pt x="364" y="3512"/>
                    <a:pt x="514" y="3170"/>
                  </a:cubicBezTo>
                  <a:cubicBezTo>
                    <a:pt x="599" y="2999"/>
                    <a:pt x="642" y="2807"/>
                    <a:pt x="706" y="2615"/>
                  </a:cubicBezTo>
                  <a:cubicBezTo>
                    <a:pt x="749" y="2444"/>
                    <a:pt x="770" y="2251"/>
                    <a:pt x="813" y="2080"/>
                  </a:cubicBezTo>
                  <a:cubicBezTo>
                    <a:pt x="984" y="1375"/>
                    <a:pt x="1326" y="734"/>
                    <a:pt x="1775" y="178"/>
                  </a:cubicBezTo>
                  <a:cubicBezTo>
                    <a:pt x="1790" y="186"/>
                    <a:pt x="1809" y="191"/>
                    <a:pt x="1827" y="191"/>
                  </a:cubicBezTo>
                  <a:cubicBezTo>
                    <a:pt x="1859" y="191"/>
                    <a:pt x="1889" y="176"/>
                    <a:pt x="1903" y="135"/>
                  </a:cubicBezTo>
                  <a:cubicBezTo>
                    <a:pt x="1946" y="63"/>
                    <a:pt x="1882" y="1"/>
                    <a:pt x="18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5"/>
            <p:cNvSpPr/>
            <p:nvPr/>
          </p:nvSpPr>
          <p:spPr>
            <a:xfrm>
              <a:off x="476900" y="228450"/>
              <a:ext cx="35850" cy="86750"/>
            </a:xfrm>
            <a:custGeom>
              <a:avLst/>
              <a:gdLst/>
              <a:ahLst/>
              <a:cxnLst/>
              <a:rect l="l" t="t" r="r" b="b"/>
              <a:pathLst>
                <a:path w="1434" h="3470" extrusionOk="0">
                  <a:moveTo>
                    <a:pt x="1304" y="1"/>
                  </a:moveTo>
                  <a:cubicBezTo>
                    <a:pt x="1272" y="1"/>
                    <a:pt x="1240" y="15"/>
                    <a:pt x="1219" y="50"/>
                  </a:cubicBezTo>
                  <a:cubicBezTo>
                    <a:pt x="1198" y="93"/>
                    <a:pt x="1198" y="136"/>
                    <a:pt x="1219" y="157"/>
                  </a:cubicBezTo>
                  <a:cubicBezTo>
                    <a:pt x="1027" y="349"/>
                    <a:pt x="834" y="563"/>
                    <a:pt x="706" y="798"/>
                  </a:cubicBezTo>
                  <a:cubicBezTo>
                    <a:pt x="556" y="1076"/>
                    <a:pt x="450" y="1375"/>
                    <a:pt x="407" y="1675"/>
                  </a:cubicBezTo>
                  <a:cubicBezTo>
                    <a:pt x="385" y="1845"/>
                    <a:pt x="364" y="1995"/>
                    <a:pt x="343" y="2145"/>
                  </a:cubicBezTo>
                  <a:cubicBezTo>
                    <a:pt x="321" y="2294"/>
                    <a:pt x="279" y="2423"/>
                    <a:pt x="257" y="2572"/>
                  </a:cubicBezTo>
                  <a:cubicBezTo>
                    <a:pt x="172" y="2871"/>
                    <a:pt x="65" y="3149"/>
                    <a:pt x="1" y="3449"/>
                  </a:cubicBezTo>
                  <a:lnTo>
                    <a:pt x="22" y="3470"/>
                  </a:lnTo>
                  <a:cubicBezTo>
                    <a:pt x="172" y="3213"/>
                    <a:pt x="321" y="2936"/>
                    <a:pt x="428" y="2636"/>
                  </a:cubicBezTo>
                  <a:cubicBezTo>
                    <a:pt x="471" y="2487"/>
                    <a:pt x="514" y="2337"/>
                    <a:pt x="535" y="2166"/>
                  </a:cubicBezTo>
                  <a:cubicBezTo>
                    <a:pt x="535" y="1995"/>
                    <a:pt x="535" y="1845"/>
                    <a:pt x="556" y="1696"/>
                  </a:cubicBezTo>
                  <a:cubicBezTo>
                    <a:pt x="578" y="1418"/>
                    <a:pt x="663" y="1119"/>
                    <a:pt x="792" y="841"/>
                  </a:cubicBezTo>
                  <a:cubicBezTo>
                    <a:pt x="898" y="606"/>
                    <a:pt x="1069" y="371"/>
                    <a:pt x="1240" y="178"/>
                  </a:cubicBezTo>
                  <a:cubicBezTo>
                    <a:pt x="1256" y="186"/>
                    <a:pt x="1275" y="191"/>
                    <a:pt x="1294" y="191"/>
                  </a:cubicBezTo>
                  <a:cubicBezTo>
                    <a:pt x="1327" y="191"/>
                    <a:pt x="1363" y="176"/>
                    <a:pt x="1390" y="136"/>
                  </a:cubicBezTo>
                  <a:cubicBezTo>
                    <a:pt x="1433" y="63"/>
                    <a:pt x="1369" y="1"/>
                    <a:pt x="13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5"/>
            <p:cNvSpPr/>
            <p:nvPr/>
          </p:nvSpPr>
          <p:spPr>
            <a:xfrm>
              <a:off x="492400" y="259075"/>
              <a:ext cx="20875" cy="49725"/>
            </a:xfrm>
            <a:custGeom>
              <a:avLst/>
              <a:gdLst/>
              <a:ahLst/>
              <a:cxnLst/>
              <a:rect l="l" t="t" r="r" b="b"/>
              <a:pathLst>
                <a:path w="835" h="1989" extrusionOk="0">
                  <a:moveTo>
                    <a:pt x="813" y="1"/>
                  </a:moveTo>
                  <a:cubicBezTo>
                    <a:pt x="749" y="364"/>
                    <a:pt x="599" y="685"/>
                    <a:pt x="428" y="984"/>
                  </a:cubicBezTo>
                  <a:cubicBezTo>
                    <a:pt x="343" y="1133"/>
                    <a:pt x="236" y="1283"/>
                    <a:pt x="150" y="1454"/>
                  </a:cubicBezTo>
                  <a:cubicBezTo>
                    <a:pt x="86" y="1604"/>
                    <a:pt x="22" y="1775"/>
                    <a:pt x="1" y="1967"/>
                  </a:cubicBezTo>
                  <a:lnTo>
                    <a:pt x="22" y="1988"/>
                  </a:lnTo>
                  <a:cubicBezTo>
                    <a:pt x="129" y="1839"/>
                    <a:pt x="214" y="1689"/>
                    <a:pt x="321" y="1540"/>
                  </a:cubicBezTo>
                  <a:cubicBezTo>
                    <a:pt x="407" y="1390"/>
                    <a:pt x="471" y="1219"/>
                    <a:pt x="556" y="1069"/>
                  </a:cubicBezTo>
                  <a:cubicBezTo>
                    <a:pt x="620" y="898"/>
                    <a:pt x="706" y="727"/>
                    <a:pt x="749" y="556"/>
                  </a:cubicBezTo>
                  <a:cubicBezTo>
                    <a:pt x="791" y="364"/>
                    <a:pt x="834" y="193"/>
                    <a:pt x="8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5"/>
            <p:cNvSpPr/>
            <p:nvPr/>
          </p:nvSpPr>
          <p:spPr>
            <a:xfrm>
              <a:off x="496150" y="256775"/>
              <a:ext cx="47600" cy="57900"/>
            </a:xfrm>
            <a:custGeom>
              <a:avLst/>
              <a:gdLst/>
              <a:ahLst/>
              <a:cxnLst/>
              <a:rect l="l" t="t" r="r" b="b"/>
              <a:pathLst>
                <a:path w="1904" h="2316" extrusionOk="0">
                  <a:moveTo>
                    <a:pt x="1773" y="1"/>
                  </a:moveTo>
                  <a:cubicBezTo>
                    <a:pt x="1742" y="1"/>
                    <a:pt x="1710" y="15"/>
                    <a:pt x="1689" y="50"/>
                  </a:cubicBezTo>
                  <a:cubicBezTo>
                    <a:pt x="1667" y="114"/>
                    <a:pt x="1689" y="157"/>
                    <a:pt x="1732" y="178"/>
                  </a:cubicBezTo>
                  <a:cubicBezTo>
                    <a:pt x="1625" y="648"/>
                    <a:pt x="1325" y="1012"/>
                    <a:pt x="1005" y="1332"/>
                  </a:cubicBezTo>
                  <a:cubicBezTo>
                    <a:pt x="855" y="1503"/>
                    <a:pt x="663" y="1632"/>
                    <a:pt x="492" y="1781"/>
                  </a:cubicBezTo>
                  <a:cubicBezTo>
                    <a:pt x="321" y="1952"/>
                    <a:pt x="150" y="2102"/>
                    <a:pt x="0" y="2294"/>
                  </a:cubicBezTo>
                  <a:lnTo>
                    <a:pt x="22" y="2316"/>
                  </a:lnTo>
                  <a:cubicBezTo>
                    <a:pt x="235" y="2209"/>
                    <a:pt x="428" y="2080"/>
                    <a:pt x="620" y="1952"/>
                  </a:cubicBezTo>
                  <a:cubicBezTo>
                    <a:pt x="791" y="1803"/>
                    <a:pt x="962" y="1632"/>
                    <a:pt x="1112" y="1439"/>
                  </a:cubicBezTo>
                  <a:cubicBezTo>
                    <a:pt x="1283" y="1268"/>
                    <a:pt x="1411" y="1076"/>
                    <a:pt x="1539" y="862"/>
                  </a:cubicBezTo>
                  <a:cubicBezTo>
                    <a:pt x="1646" y="648"/>
                    <a:pt x="1732" y="413"/>
                    <a:pt x="1753" y="178"/>
                  </a:cubicBezTo>
                  <a:cubicBezTo>
                    <a:pt x="1764" y="184"/>
                    <a:pt x="1776" y="187"/>
                    <a:pt x="1787" y="187"/>
                  </a:cubicBezTo>
                  <a:cubicBezTo>
                    <a:pt x="1817" y="187"/>
                    <a:pt x="1844" y="167"/>
                    <a:pt x="1860" y="135"/>
                  </a:cubicBezTo>
                  <a:cubicBezTo>
                    <a:pt x="1903" y="63"/>
                    <a:pt x="1839" y="1"/>
                    <a:pt x="1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5"/>
            <p:cNvSpPr/>
            <p:nvPr/>
          </p:nvSpPr>
          <p:spPr>
            <a:xfrm>
              <a:off x="487050" y="234100"/>
              <a:ext cx="31775" cy="67750"/>
            </a:xfrm>
            <a:custGeom>
              <a:avLst/>
              <a:gdLst/>
              <a:ahLst/>
              <a:cxnLst/>
              <a:rect l="l" t="t" r="r" b="b"/>
              <a:pathLst>
                <a:path w="1271" h="2710" extrusionOk="0">
                  <a:moveTo>
                    <a:pt x="1134" y="1"/>
                  </a:moveTo>
                  <a:cubicBezTo>
                    <a:pt x="1067" y="1"/>
                    <a:pt x="1020" y="116"/>
                    <a:pt x="1091" y="187"/>
                  </a:cubicBezTo>
                  <a:cubicBezTo>
                    <a:pt x="920" y="294"/>
                    <a:pt x="770" y="465"/>
                    <a:pt x="642" y="636"/>
                  </a:cubicBezTo>
                  <a:cubicBezTo>
                    <a:pt x="492" y="850"/>
                    <a:pt x="386" y="1064"/>
                    <a:pt x="300" y="1278"/>
                  </a:cubicBezTo>
                  <a:cubicBezTo>
                    <a:pt x="193" y="1513"/>
                    <a:pt x="108" y="1726"/>
                    <a:pt x="65" y="1983"/>
                  </a:cubicBezTo>
                  <a:cubicBezTo>
                    <a:pt x="22" y="2218"/>
                    <a:pt x="1" y="2453"/>
                    <a:pt x="1" y="2710"/>
                  </a:cubicBezTo>
                  <a:lnTo>
                    <a:pt x="22" y="2710"/>
                  </a:lnTo>
                  <a:cubicBezTo>
                    <a:pt x="108" y="2474"/>
                    <a:pt x="172" y="2261"/>
                    <a:pt x="257" y="2026"/>
                  </a:cubicBezTo>
                  <a:cubicBezTo>
                    <a:pt x="321" y="1790"/>
                    <a:pt x="364" y="1577"/>
                    <a:pt x="428" y="1342"/>
                  </a:cubicBezTo>
                  <a:cubicBezTo>
                    <a:pt x="578" y="914"/>
                    <a:pt x="770" y="487"/>
                    <a:pt x="1112" y="187"/>
                  </a:cubicBezTo>
                  <a:cubicBezTo>
                    <a:pt x="1129" y="197"/>
                    <a:pt x="1144" y="202"/>
                    <a:pt x="1158" y="202"/>
                  </a:cubicBezTo>
                  <a:cubicBezTo>
                    <a:pt x="1235" y="202"/>
                    <a:pt x="1270" y="71"/>
                    <a:pt x="1198" y="16"/>
                  </a:cubicBezTo>
                  <a:lnTo>
                    <a:pt x="1176" y="16"/>
                  </a:lnTo>
                  <a:cubicBezTo>
                    <a:pt x="1162" y="6"/>
                    <a:pt x="1148" y="1"/>
                    <a:pt x="1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5"/>
            <p:cNvSpPr/>
            <p:nvPr/>
          </p:nvSpPr>
          <p:spPr>
            <a:xfrm>
              <a:off x="487600" y="276175"/>
              <a:ext cx="79100" cy="41700"/>
            </a:xfrm>
            <a:custGeom>
              <a:avLst/>
              <a:gdLst/>
              <a:ahLst/>
              <a:cxnLst/>
              <a:rect l="l" t="t" r="r" b="b"/>
              <a:pathLst>
                <a:path w="3164" h="1668" extrusionOk="0">
                  <a:moveTo>
                    <a:pt x="3142" y="1"/>
                  </a:moveTo>
                  <a:cubicBezTo>
                    <a:pt x="3121" y="150"/>
                    <a:pt x="3014" y="278"/>
                    <a:pt x="2907" y="364"/>
                  </a:cubicBezTo>
                  <a:cubicBezTo>
                    <a:pt x="2800" y="471"/>
                    <a:pt x="2672" y="556"/>
                    <a:pt x="2544" y="642"/>
                  </a:cubicBezTo>
                  <a:cubicBezTo>
                    <a:pt x="2266" y="791"/>
                    <a:pt x="1988" y="920"/>
                    <a:pt x="1710" y="1027"/>
                  </a:cubicBezTo>
                  <a:cubicBezTo>
                    <a:pt x="1561" y="1069"/>
                    <a:pt x="1411" y="1112"/>
                    <a:pt x="1283" y="1155"/>
                  </a:cubicBezTo>
                  <a:cubicBezTo>
                    <a:pt x="1133" y="1198"/>
                    <a:pt x="983" y="1240"/>
                    <a:pt x="855" y="1262"/>
                  </a:cubicBezTo>
                  <a:cubicBezTo>
                    <a:pt x="556" y="1347"/>
                    <a:pt x="235" y="1433"/>
                    <a:pt x="0" y="1646"/>
                  </a:cubicBezTo>
                  <a:lnTo>
                    <a:pt x="0" y="1668"/>
                  </a:lnTo>
                  <a:cubicBezTo>
                    <a:pt x="299" y="1561"/>
                    <a:pt x="577" y="1518"/>
                    <a:pt x="877" y="1454"/>
                  </a:cubicBezTo>
                  <a:cubicBezTo>
                    <a:pt x="1026" y="1433"/>
                    <a:pt x="1176" y="1411"/>
                    <a:pt x="1347" y="1347"/>
                  </a:cubicBezTo>
                  <a:cubicBezTo>
                    <a:pt x="1475" y="1283"/>
                    <a:pt x="1625" y="1219"/>
                    <a:pt x="1774" y="1155"/>
                  </a:cubicBezTo>
                  <a:cubicBezTo>
                    <a:pt x="2052" y="1048"/>
                    <a:pt x="2330" y="898"/>
                    <a:pt x="2587" y="727"/>
                  </a:cubicBezTo>
                  <a:cubicBezTo>
                    <a:pt x="2715" y="642"/>
                    <a:pt x="2843" y="535"/>
                    <a:pt x="2950" y="407"/>
                  </a:cubicBezTo>
                  <a:cubicBezTo>
                    <a:pt x="3057" y="300"/>
                    <a:pt x="3142" y="150"/>
                    <a:pt x="3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5"/>
            <p:cNvSpPr/>
            <p:nvPr/>
          </p:nvSpPr>
          <p:spPr>
            <a:xfrm>
              <a:off x="474225" y="238625"/>
              <a:ext cx="12350" cy="54675"/>
            </a:xfrm>
            <a:custGeom>
              <a:avLst/>
              <a:gdLst/>
              <a:ahLst/>
              <a:cxnLst/>
              <a:rect l="l" t="t" r="r" b="b"/>
              <a:pathLst>
                <a:path w="494" h="2187" extrusionOk="0">
                  <a:moveTo>
                    <a:pt x="363" y="0"/>
                  </a:moveTo>
                  <a:cubicBezTo>
                    <a:pt x="332" y="0"/>
                    <a:pt x="300" y="14"/>
                    <a:pt x="279" y="49"/>
                  </a:cubicBezTo>
                  <a:cubicBezTo>
                    <a:pt x="236" y="113"/>
                    <a:pt x="300" y="177"/>
                    <a:pt x="364" y="177"/>
                  </a:cubicBezTo>
                  <a:cubicBezTo>
                    <a:pt x="364" y="327"/>
                    <a:pt x="322" y="477"/>
                    <a:pt x="257" y="605"/>
                  </a:cubicBezTo>
                  <a:cubicBezTo>
                    <a:pt x="193" y="776"/>
                    <a:pt x="129" y="947"/>
                    <a:pt x="86" y="1118"/>
                  </a:cubicBezTo>
                  <a:cubicBezTo>
                    <a:pt x="44" y="1310"/>
                    <a:pt x="1" y="1503"/>
                    <a:pt x="44" y="1674"/>
                  </a:cubicBezTo>
                  <a:cubicBezTo>
                    <a:pt x="65" y="1866"/>
                    <a:pt x="129" y="2037"/>
                    <a:pt x="215" y="2187"/>
                  </a:cubicBezTo>
                  <a:lnTo>
                    <a:pt x="236" y="2187"/>
                  </a:lnTo>
                  <a:cubicBezTo>
                    <a:pt x="236" y="1994"/>
                    <a:pt x="236" y="1823"/>
                    <a:pt x="236" y="1652"/>
                  </a:cubicBezTo>
                  <a:cubicBezTo>
                    <a:pt x="236" y="1481"/>
                    <a:pt x="215" y="1332"/>
                    <a:pt x="236" y="1161"/>
                  </a:cubicBezTo>
                  <a:cubicBezTo>
                    <a:pt x="257" y="990"/>
                    <a:pt x="300" y="819"/>
                    <a:pt x="343" y="648"/>
                  </a:cubicBezTo>
                  <a:cubicBezTo>
                    <a:pt x="386" y="498"/>
                    <a:pt x="407" y="327"/>
                    <a:pt x="407" y="177"/>
                  </a:cubicBezTo>
                  <a:cubicBezTo>
                    <a:pt x="407" y="177"/>
                    <a:pt x="428" y="156"/>
                    <a:pt x="450" y="135"/>
                  </a:cubicBezTo>
                  <a:cubicBezTo>
                    <a:pt x="493" y="63"/>
                    <a:pt x="429" y="0"/>
                    <a:pt x="3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5"/>
            <p:cNvSpPr/>
            <p:nvPr/>
          </p:nvSpPr>
          <p:spPr>
            <a:xfrm>
              <a:off x="496675" y="259075"/>
              <a:ext cx="36900" cy="58275"/>
            </a:xfrm>
            <a:custGeom>
              <a:avLst/>
              <a:gdLst/>
              <a:ahLst/>
              <a:cxnLst/>
              <a:rect l="l" t="t" r="r" b="b"/>
              <a:pathLst>
                <a:path w="1476" h="2331" extrusionOk="0">
                  <a:moveTo>
                    <a:pt x="1454" y="1"/>
                  </a:moveTo>
                  <a:cubicBezTo>
                    <a:pt x="1198" y="364"/>
                    <a:pt x="962" y="770"/>
                    <a:pt x="727" y="1155"/>
                  </a:cubicBezTo>
                  <a:cubicBezTo>
                    <a:pt x="599" y="1347"/>
                    <a:pt x="449" y="1518"/>
                    <a:pt x="343" y="1711"/>
                  </a:cubicBezTo>
                  <a:cubicBezTo>
                    <a:pt x="236" y="1903"/>
                    <a:pt x="107" y="2095"/>
                    <a:pt x="1" y="2309"/>
                  </a:cubicBezTo>
                  <a:lnTo>
                    <a:pt x="22" y="2330"/>
                  </a:lnTo>
                  <a:cubicBezTo>
                    <a:pt x="193" y="2181"/>
                    <a:pt x="364" y="2010"/>
                    <a:pt x="492" y="1839"/>
                  </a:cubicBezTo>
                  <a:cubicBezTo>
                    <a:pt x="642" y="1646"/>
                    <a:pt x="749" y="1433"/>
                    <a:pt x="856" y="1240"/>
                  </a:cubicBezTo>
                  <a:cubicBezTo>
                    <a:pt x="1069" y="834"/>
                    <a:pt x="1262" y="407"/>
                    <a:pt x="1475" y="22"/>
                  </a:cubicBezTo>
                  <a:lnTo>
                    <a:pt x="14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5"/>
            <p:cNvSpPr/>
            <p:nvPr/>
          </p:nvSpPr>
          <p:spPr>
            <a:xfrm>
              <a:off x="510350" y="257000"/>
              <a:ext cx="5225" cy="3525"/>
            </a:xfrm>
            <a:custGeom>
              <a:avLst/>
              <a:gdLst/>
              <a:ahLst/>
              <a:cxnLst/>
              <a:rect l="l" t="t" r="r" b="b"/>
              <a:pathLst>
                <a:path w="209" h="141" extrusionOk="0">
                  <a:moveTo>
                    <a:pt x="107" y="1"/>
                  </a:moveTo>
                  <a:cubicBezTo>
                    <a:pt x="81" y="1"/>
                    <a:pt x="52" y="12"/>
                    <a:pt x="31" y="41"/>
                  </a:cubicBezTo>
                  <a:cubicBezTo>
                    <a:pt x="1" y="86"/>
                    <a:pt x="54" y="141"/>
                    <a:pt x="111" y="141"/>
                  </a:cubicBezTo>
                  <a:cubicBezTo>
                    <a:pt x="136" y="141"/>
                    <a:pt x="161" y="131"/>
                    <a:pt x="180" y="105"/>
                  </a:cubicBezTo>
                  <a:cubicBezTo>
                    <a:pt x="209" y="48"/>
                    <a:pt x="161" y="1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5"/>
            <p:cNvSpPr/>
            <p:nvPr/>
          </p:nvSpPr>
          <p:spPr>
            <a:xfrm>
              <a:off x="524675" y="260575"/>
              <a:ext cx="4425" cy="4200"/>
            </a:xfrm>
            <a:custGeom>
              <a:avLst/>
              <a:gdLst/>
              <a:ahLst/>
              <a:cxnLst/>
              <a:rect l="l" t="t" r="r" b="b"/>
              <a:pathLst>
                <a:path w="177" h="168" extrusionOk="0">
                  <a:moveTo>
                    <a:pt x="99" y="1"/>
                  </a:moveTo>
                  <a:cubicBezTo>
                    <a:pt x="52" y="1"/>
                    <a:pt x="0" y="37"/>
                    <a:pt x="13" y="90"/>
                  </a:cubicBezTo>
                  <a:lnTo>
                    <a:pt x="13" y="112"/>
                  </a:lnTo>
                  <a:cubicBezTo>
                    <a:pt x="21" y="152"/>
                    <a:pt x="47" y="168"/>
                    <a:pt x="75" y="168"/>
                  </a:cubicBezTo>
                  <a:cubicBezTo>
                    <a:pt x="123" y="168"/>
                    <a:pt x="176" y="122"/>
                    <a:pt x="163" y="69"/>
                  </a:cubicBezTo>
                  <a:lnTo>
                    <a:pt x="163" y="48"/>
                  </a:lnTo>
                  <a:cubicBezTo>
                    <a:pt x="155" y="15"/>
                    <a:pt x="128" y="1"/>
                    <a:pt x="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5"/>
            <p:cNvSpPr/>
            <p:nvPr/>
          </p:nvSpPr>
          <p:spPr>
            <a:xfrm>
              <a:off x="530875" y="2562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10" y="1"/>
                  </a:moveTo>
                  <a:cubicBezTo>
                    <a:pt x="84" y="1"/>
                    <a:pt x="58" y="15"/>
                    <a:pt x="43" y="51"/>
                  </a:cubicBezTo>
                  <a:cubicBezTo>
                    <a:pt x="1" y="108"/>
                    <a:pt x="53" y="155"/>
                    <a:pt x="105" y="155"/>
                  </a:cubicBezTo>
                  <a:cubicBezTo>
                    <a:pt x="131" y="155"/>
                    <a:pt x="157" y="143"/>
                    <a:pt x="172" y="115"/>
                  </a:cubicBezTo>
                  <a:cubicBezTo>
                    <a:pt x="214" y="58"/>
                    <a:pt x="162" y="1"/>
                    <a:pt x="1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5"/>
            <p:cNvSpPr/>
            <p:nvPr/>
          </p:nvSpPr>
          <p:spPr>
            <a:xfrm>
              <a:off x="554400" y="257650"/>
              <a:ext cx="5575" cy="4300"/>
            </a:xfrm>
            <a:custGeom>
              <a:avLst/>
              <a:gdLst/>
              <a:ahLst/>
              <a:cxnLst/>
              <a:rect l="l" t="t" r="r" b="b"/>
              <a:pathLst>
                <a:path w="223" h="172" extrusionOk="0">
                  <a:moveTo>
                    <a:pt x="100" y="1"/>
                  </a:moveTo>
                  <a:cubicBezTo>
                    <a:pt x="77" y="1"/>
                    <a:pt x="55" y="11"/>
                    <a:pt x="43" y="36"/>
                  </a:cubicBezTo>
                  <a:lnTo>
                    <a:pt x="43" y="58"/>
                  </a:lnTo>
                  <a:cubicBezTo>
                    <a:pt x="0" y="115"/>
                    <a:pt x="52" y="172"/>
                    <a:pt x="104" y="172"/>
                  </a:cubicBezTo>
                  <a:cubicBezTo>
                    <a:pt x="131" y="172"/>
                    <a:pt x="157" y="157"/>
                    <a:pt x="171" y="122"/>
                  </a:cubicBezTo>
                  <a:lnTo>
                    <a:pt x="192" y="122"/>
                  </a:lnTo>
                  <a:cubicBezTo>
                    <a:pt x="223" y="61"/>
                    <a:pt x="157" y="1"/>
                    <a:pt x="1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5"/>
            <p:cNvSpPr/>
            <p:nvPr/>
          </p:nvSpPr>
          <p:spPr>
            <a:xfrm>
              <a:off x="563825" y="272800"/>
              <a:ext cx="5550" cy="3875"/>
            </a:xfrm>
            <a:custGeom>
              <a:avLst/>
              <a:gdLst/>
              <a:ahLst/>
              <a:cxnLst/>
              <a:rect l="l" t="t" r="r" b="b"/>
              <a:pathLst>
                <a:path w="222" h="155" extrusionOk="0">
                  <a:moveTo>
                    <a:pt x="111" y="0"/>
                  </a:moveTo>
                  <a:cubicBezTo>
                    <a:pt x="81" y="0"/>
                    <a:pt x="50" y="15"/>
                    <a:pt x="29" y="50"/>
                  </a:cubicBezTo>
                  <a:cubicBezTo>
                    <a:pt x="1" y="107"/>
                    <a:pt x="48" y="155"/>
                    <a:pt x="102" y="155"/>
                  </a:cubicBezTo>
                  <a:cubicBezTo>
                    <a:pt x="129" y="155"/>
                    <a:pt x="157" y="143"/>
                    <a:pt x="179" y="114"/>
                  </a:cubicBezTo>
                  <a:cubicBezTo>
                    <a:pt x="221" y="57"/>
                    <a:pt x="169" y="0"/>
                    <a:pt x="1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5"/>
            <p:cNvSpPr/>
            <p:nvPr/>
          </p:nvSpPr>
          <p:spPr>
            <a:xfrm>
              <a:off x="398900" y="199700"/>
              <a:ext cx="117500" cy="148775"/>
            </a:xfrm>
            <a:custGeom>
              <a:avLst/>
              <a:gdLst/>
              <a:ahLst/>
              <a:cxnLst/>
              <a:rect l="l" t="t" r="r" b="b"/>
              <a:pathLst>
                <a:path w="4700" h="5951" extrusionOk="0">
                  <a:moveTo>
                    <a:pt x="1034" y="1"/>
                  </a:moveTo>
                  <a:cubicBezTo>
                    <a:pt x="951" y="1"/>
                    <a:pt x="863" y="22"/>
                    <a:pt x="770" y="67"/>
                  </a:cubicBezTo>
                  <a:cubicBezTo>
                    <a:pt x="0" y="452"/>
                    <a:pt x="321" y="1884"/>
                    <a:pt x="534" y="2483"/>
                  </a:cubicBezTo>
                  <a:cubicBezTo>
                    <a:pt x="898" y="3615"/>
                    <a:pt x="1368" y="4834"/>
                    <a:pt x="2330" y="5582"/>
                  </a:cubicBezTo>
                  <a:cubicBezTo>
                    <a:pt x="2547" y="5755"/>
                    <a:pt x="3214" y="5951"/>
                    <a:pt x="3758" y="5951"/>
                  </a:cubicBezTo>
                  <a:cubicBezTo>
                    <a:pt x="4287" y="5951"/>
                    <a:pt x="4699" y="5766"/>
                    <a:pt x="4467" y="5197"/>
                  </a:cubicBezTo>
                  <a:cubicBezTo>
                    <a:pt x="4296" y="4748"/>
                    <a:pt x="3505" y="4577"/>
                    <a:pt x="3206" y="4192"/>
                  </a:cubicBezTo>
                  <a:cubicBezTo>
                    <a:pt x="2800" y="3722"/>
                    <a:pt x="2586" y="3102"/>
                    <a:pt x="2394" y="2525"/>
                  </a:cubicBezTo>
                  <a:cubicBezTo>
                    <a:pt x="2200" y="2002"/>
                    <a:pt x="1848" y="1"/>
                    <a:pt x="10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5"/>
            <p:cNvSpPr/>
            <p:nvPr/>
          </p:nvSpPr>
          <p:spPr>
            <a:xfrm>
              <a:off x="1016600" y="81675"/>
              <a:ext cx="285900" cy="208425"/>
            </a:xfrm>
            <a:custGeom>
              <a:avLst/>
              <a:gdLst/>
              <a:ahLst/>
              <a:cxnLst/>
              <a:rect l="l" t="t" r="r" b="b"/>
              <a:pathLst>
                <a:path w="11436" h="8337" extrusionOk="0">
                  <a:moveTo>
                    <a:pt x="8294" y="0"/>
                  </a:moveTo>
                  <a:cubicBezTo>
                    <a:pt x="7802" y="749"/>
                    <a:pt x="6456" y="1347"/>
                    <a:pt x="5237" y="1817"/>
                  </a:cubicBezTo>
                  <a:cubicBezTo>
                    <a:pt x="5222" y="1824"/>
                    <a:pt x="5205" y="1827"/>
                    <a:pt x="5186" y="1827"/>
                  </a:cubicBezTo>
                  <a:cubicBezTo>
                    <a:pt x="4863" y="1827"/>
                    <a:pt x="3968" y="912"/>
                    <a:pt x="3674" y="912"/>
                  </a:cubicBezTo>
                  <a:cubicBezTo>
                    <a:pt x="3659" y="912"/>
                    <a:pt x="3646" y="915"/>
                    <a:pt x="3634" y="920"/>
                  </a:cubicBezTo>
                  <a:cubicBezTo>
                    <a:pt x="3335" y="1026"/>
                    <a:pt x="3848" y="2394"/>
                    <a:pt x="3634" y="2501"/>
                  </a:cubicBezTo>
                  <a:cubicBezTo>
                    <a:pt x="2758" y="2907"/>
                    <a:pt x="1" y="3912"/>
                    <a:pt x="620" y="6049"/>
                  </a:cubicBezTo>
                  <a:cubicBezTo>
                    <a:pt x="821" y="6745"/>
                    <a:pt x="1592" y="6897"/>
                    <a:pt x="2345" y="6897"/>
                  </a:cubicBezTo>
                  <a:cubicBezTo>
                    <a:pt x="2794" y="6897"/>
                    <a:pt x="3237" y="6843"/>
                    <a:pt x="3549" y="6819"/>
                  </a:cubicBezTo>
                  <a:cubicBezTo>
                    <a:pt x="4083" y="6776"/>
                    <a:pt x="3698" y="6242"/>
                    <a:pt x="4275" y="6135"/>
                  </a:cubicBezTo>
                  <a:cubicBezTo>
                    <a:pt x="4277" y="6135"/>
                    <a:pt x="4278" y="6135"/>
                    <a:pt x="4279" y="6135"/>
                  </a:cubicBezTo>
                  <a:cubicBezTo>
                    <a:pt x="4441" y="6135"/>
                    <a:pt x="4084" y="7546"/>
                    <a:pt x="4254" y="7546"/>
                  </a:cubicBezTo>
                  <a:cubicBezTo>
                    <a:pt x="4468" y="7524"/>
                    <a:pt x="4981" y="6370"/>
                    <a:pt x="5194" y="6370"/>
                  </a:cubicBezTo>
                  <a:cubicBezTo>
                    <a:pt x="6092" y="6391"/>
                    <a:pt x="6627" y="7759"/>
                    <a:pt x="7802" y="8336"/>
                  </a:cubicBezTo>
                  <a:lnTo>
                    <a:pt x="7311" y="6413"/>
                  </a:lnTo>
                  <a:cubicBezTo>
                    <a:pt x="7503" y="6049"/>
                    <a:pt x="8721" y="5130"/>
                    <a:pt x="8935" y="4596"/>
                  </a:cubicBezTo>
                  <a:cubicBezTo>
                    <a:pt x="9213" y="3891"/>
                    <a:pt x="11436" y="3955"/>
                    <a:pt x="10730" y="3741"/>
                  </a:cubicBezTo>
                  <a:cubicBezTo>
                    <a:pt x="9298" y="3313"/>
                    <a:pt x="9341" y="3613"/>
                    <a:pt x="8657" y="2394"/>
                  </a:cubicBezTo>
                  <a:cubicBezTo>
                    <a:pt x="8144" y="1518"/>
                    <a:pt x="8379" y="1048"/>
                    <a:pt x="82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5"/>
            <p:cNvSpPr/>
            <p:nvPr/>
          </p:nvSpPr>
          <p:spPr>
            <a:xfrm>
              <a:off x="939125" y="211525"/>
              <a:ext cx="113300" cy="113850"/>
            </a:xfrm>
            <a:custGeom>
              <a:avLst/>
              <a:gdLst/>
              <a:ahLst/>
              <a:cxnLst/>
              <a:rect l="l" t="t" r="r" b="b"/>
              <a:pathLst>
                <a:path w="4532" h="4554" extrusionOk="0">
                  <a:moveTo>
                    <a:pt x="4382" y="0"/>
                  </a:moveTo>
                  <a:cubicBezTo>
                    <a:pt x="4061" y="64"/>
                    <a:pt x="3805" y="235"/>
                    <a:pt x="3591" y="385"/>
                  </a:cubicBezTo>
                  <a:cubicBezTo>
                    <a:pt x="3377" y="535"/>
                    <a:pt x="3164" y="706"/>
                    <a:pt x="2971" y="855"/>
                  </a:cubicBezTo>
                  <a:cubicBezTo>
                    <a:pt x="2779" y="1005"/>
                    <a:pt x="2565" y="1155"/>
                    <a:pt x="2373" y="1326"/>
                  </a:cubicBezTo>
                  <a:cubicBezTo>
                    <a:pt x="2159" y="1475"/>
                    <a:pt x="1967" y="1646"/>
                    <a:pt x="1774" y="1817"/>
                  </a:cubicBezTo>
                  <a:cubicBezTo>
                    <a:pt x="1390" y="2181"/>
                    <a:pt x="1048" y="2587"/>
                    <a:pt x="748" y="3035"/>
                  </a:cubicBezTo>
                  <a:cubicBezTo>
                    <a:pt x="449" y="3463"/>
                    <a:pt x="214" y="3933"/>
                    <a:pt x="0" y="4425"/>
                  </a:cubicBezTo>
                  <a:lnTo>
                    <a:pt x="278" y="4553"/>
                  </a:lnTo>
                  <a:cubicBezTo>
                    <a:pt x="748" y="3655"/>
                    <a:pt x="1368" y="2886"/>
                    <a:pt x="2138" y="2287"/>
                  </a:cubicBezTo>
                  <a:cubicBezTo>
                    <a:pt x="2330" y="2138"/>
                    <a:pt x="2522" y="1988"/>
                    <a:pt x="2736" y="1860"/>
                  </a:cubicBezTo>
                  <a:cubicBezTo>
                    <a:pt x="2929" y="1732"/>
                    <a:pt x="3142" y="1625"/>
                    <a:pt x="3377" y="1475"/>
                  </a:cubicBezTo>
                  <a:cubicBezTo>
                    <a:pt x="3591" y="1326"/>
                    <a:pt x="3784" y="1197"/>
                    <a:pt x="3997" y="1090"/>
                  </a:cubicBezTo>
                  <a:cubicBezTo>
                    <a:pt x="4190" y="962"/>
                    <a:pt x="4382" y="877"/>
                    <a:pt x="4532" y="877"/>
                  </a:cubicBezTo>
                  <a:lnTo>
                    <a:pt x="438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5"/>
            <p:cNvSpPr/>
            <p:nvPr/>
          </p:nvSpPr>
          <p:spPr>
            <a:xfrm>
              <a:off x="945525" y="211525"/>
              <a:ext cx="106900" cy="113850"/>
            </a:xfrm>
            <a:custGeom>
              <a:avLst/>
              <a:gdLst/>
              <a:ahLst/>
              <a:cxnLst/>
              <a:rect l="l" t="t" r="r" b="b"/>
              <a:pathLst>
                <a:path w="4276" h="4554" extrusionOk="0">
                  <a:moveTo>
                    <a:pt x="4126" y="0"/>
                  </a:moveTo>
                  <a:cubicBezTo>
                    <a:pt x="3976" y="43"/>
                    <a:pt x="3827" y="86"/>
                    <a:pt x="3699" y="171"/>
                  </a:cubicBezTo>
                  <a:lnTo>
                    <a:pt x="3784" y="471"/>
                  </a:lnTo>
                  <a:cubicBezTo>
                    <a:pt x="3613" y="513"/>
                    <a:pt x="3442" y="620"/>
                    <a:pt x="3250" y="748"/>
                  </a:cubicBezTo>
                  <a:cubicBezTo>
                    <a:pt x="3057" y="898"/>
                    <a:pt x="2886" y="1048"/>
                    <a:pt x="2673" y="1219"/>
                  </a:cubicBezTo>
                  <a:cubicBezTo>
                    <a:pt x="2459" y="1390"/>
                    <a:pt x="2288" y="1539"/>
                    <a:pt x="2095" y="1689"/>
                  </a:cubicBezTo>
                  <a:cubicBezTo>
                    <a:pt x="1903" y="1839"/>
                    <a:pt x="1732" y="2010"/>
                    <a:pt x="1561" y="2181"/>
                  </a:cubicBezTo>
                  <a:cubicBezTo>
                    <a:pt x="877" y="2843"/>
                    <a:pt x="386" y="3655"/>
                    <a:pt x="1" y="4553"/>
                  </a:cubicBezTo>
                  <a:lnTo>
                    <a:pt x="22" y="4553"/>
                  </a:lnTo>
                  <a:cubicBezTo>
                    <a:pt x="492" y="3655"/>
                    <a:pt x="1112" y="2886"/>
                    <a:pt x="1882" y="2287"/>
                  </a:cubicBezTo>
                  <a:cubicBezTo>
                    <a:pt x="2074" y="2138"/>
                    <a:pt x="2266" y="1988"/>
                    <a:pt x="2480" y="1860"/>
                  </a:cubicBezTo>
                  <a:cubicBezTo>
                    <a:pt x="2673" y="1732"/>
                    <a:pt x="2886" y="1625"/>
                    <a:pt x="3121" y="1475"/>
                  </a:cubicBezTo>
                  <a:cubicBezTo>
                    <a:pt x="3335" y="1326"/>
                    <a:pt x="3528" y="1197"/>
                    <a:pt x="3741" y="1090"/>
                  </a:cubicBezTo>
                  <a:cubicBezTo>
                    <a:pt x="3934" y="962"/>
                    <a:pt x="4126" y="877"/>
                    <a:pt x="4276" y="877"/>
                  </a:cubicBezTo>
                  <a:lnTo>
                    <a:pt x="41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5"/>
            <p:cNvSpPr/>
            <p:nvPr/>
          </p:nvSpPr>
          <p:spPr>
            <a:xfrm>
              <a:off x="1019800" y="157550"/>
              <a:ext cx="78050" cy="98525"/>
            </a:xfrm>
            <a:custGeom>
              <a:avLst/>
              <a:gdLst/>
              <a:ahLst/>
              <a:cxnLst/>
              <a:rect l="l" t="t" r="r" b="b"/>
              <a:pathLst>
                <a:path w="3122" h="3941" extrusionOk="0">
                  <a:moveTo>
                    <a:pt x="2459" y="1"/>
                  </a:moveTo>
                  <a:cubicBezTo>
                    <a:pt x="1369" y="578"/>
                    <a:pt x="1" y="1540"/>
                    <a:pt x="471" y="3100"/>
                  </a:cubicBezTo>
                  <a:cubicBezTo>
                    <a:pt x="659" y="3780"/>
                    <a:pt x="1395" y="3941"/>
                    <a:pt x="2130" y="3941"/>
                  </a:cubicBezTo>
                  <a:cubicBezTo>
                    <a:pt x="2481" y="3941"/>
                    <a:pt x="2831" y="3904"/>
                    <a:pt x="3121" y="3869"/>
                  </a:cubicBezTo>
                  <a:cubicBezTo>
                    <a:pt x="3057" y="3720"/>
                    <a:pt x="2972" y="3527"/>
                    <a:pt x="2908" y="3356"/>
                  </a:cubicBezTo>
                  <a:cubicBezTo>
                    <a:pt x="2502" y="2245"/>
                    <a:pt x="2352" y="1091"/>
                    <a:pt x="24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5"/>
            <p:cNvSpPr/>
            <p:nvPr/>
          </p:nvSpPr>
          <p:spPr>
            <a:xfrm>
              <a:off x="1029950" y="229150"/>
              <a:ext cx="67900" cy="26925"/>
            </a:xfrm>
            <a:custGeom>
              <a:avLst/>
              <a:gdLst/>
              <a:ahLst/>
              <a:cxnLst/>
              <a:rect l="l" t="t" r="r" b="b"/>
              <a:pathLst>
                <a:path w="2716" h="1077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86"/>
                    <a:pt x="44" y="150"/>
                    <a:pt x="65" y="236"/>
                  </a:cubicBezTo>
                  <a:cubicBezTo>
                    <a:pt x="253" y="916"/>
                    <a:pt x="989" y="1077"/>
                    <a:pt x="1724" y="1077"/>
                  </a:cubicBezTo>
                  <a:cubicBezTo>
                    <a:pt x="2075" y="1077"/>
                    <a:pt x="2425" y="1040"/>
                    <a:pt x="2715" y="1005"/>
                  </a:cubicBezTo>
                  <a:cubicBezTo>
                    <a:pt x="2651" y="856"/>
                    <a:pt x="2566" y="663"/>
                    <a:pt x="2502" y="492"/>
                  </a:cubicBezTo>
                  <a:cubicBezTo>
                    <a:pt x="2502" y="492"/>
                    <a:pt x="2502" y="471"/>
                    <a:pt x="2502" y="471"/>
                  </a:cubicBezTo>
                  <a:cubicBezTo>
                    <a:pt x="2230" y="500"/>
                    <a:pt x="1909" y="530"/>
                    <a:pt x="1584" y="530"/>
                  </a:cubicBezTo>
                  <a:cubicBezTo>
                    <a:pt x="961" y="530"/>
                    <a:pt x="324" y="422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5"/>
            <p:cNvSpPr/>
            <p:nvPr/>
          </p:nvSpPr>
          <p:spPr>
            <a:xfrm>
              <a:off x="1075375" y="157550"/>
              <a:ext cx="14450" cy="75900"/>
            </a:xfrm>
            <a:custGeom>
              <a:avLst/>
              <a:gdLst/>
              <a:ahLst/>
              <a:cxnLst/>
              <a:rect l="l" t="t" r="r" b="b"/>
              <a:pathLst>
                <a:path w="578" h="3036" extrusionOk="0">
                  <a:moveTo>
                    <a:pt x="236" y="1"/>
                  </a:moveTo>
                  <a:lnTo>
                    <a:pt x="236" y="1"/>
                  </a:lnTo>
                  <a:cubicBezTo>
                    <a:pt x="172" y="43"/>
                    <a:pt x="86" y="86"/>
                    <a:pt x="1" y="129"/>
                  </a:cubicBezTo>
                  <a:cubicBezTo>
                    <a:pt x="1" y="1005"/>
                    <a:pt x="150" y="1924"/>
                    <a:pt x="492" y="2822"/>
                  </a:cubicBezTo>
                  <a:cubicBezTo>
                    <a:pt x="508" y="2868"/>
                    <a:pt x="534" y="2914"/>
                    <a:pt x="556" y="2968"/>
                  </a:cubicBezTo>
                  <a:lnTo>
                    <a:pt x="556" y="2968"/>
                  </a:lnTo>
                  <a:cubicBezTo>
                    <a:pt x="232" y="1965"/>
                    <a:pt x="152" y="962"/>
                    <a:pt x="236" y="1"/>
                  </a:cubicBezTo>
                  <a:close/>
                  <a:moveTo>
                    <a:pt x="556" y="2968"/>
                  </a:moveTo>
                  <a:cubicBezTo>
                    <a:pt x="563" y="2991"/>
                    <a:pt x="570" y="3013"/>
                    <a:pt x="578" y="3036"/>
                  </a:cubicBezTo>
                  <a:cubicBezTo>
                    <a:pt x="572" y="3012"/>
                    <a:pt x="564" y="2989"/>
                    <a:pt x="556" y="2968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5"/>
            <p:cNvSpPr/>
            <p:nvPr/>
          </p:nvSpPr>
          <p:spPr>
            <a:xfrm>
              <a:off x="1175875" y="76125"/>
              <a:ext cx="196100" cy="178800"/>
            </a:xfrm>
            <a:custGeom>
              <a:avLst/>
              <a:gdLst/>
              <a:ahLst/>
              <a:cxnLst/>
              <a:rect l="l" t="t" r="r" b="b"/>
              <a:pathLst>
                <a:path w="7844" h="7152" extrusionOk="0">
                  <a:moveTo>
                    <a:pt x="4256" y="0"/>
                  </a:moveTo>
                  <a:cubicBezTo>
                    <a:pt x="3495" y="0"/>
                    <a:pt x="2718" y="193"/>
                    <a:pt x="2008" y="564"/>
                  </a:cubicBezTo>
                  <a:cubicBezTo>
                    <a:pt x="1410" y="864"/>
                    <a:pt x="533" y="1441"/>
                    <a:pt x="213" y="2103"/>
                  </a:cubicBezTo>
                  <a:cubicBezTo>
                    <a:pt x="20" y="2509"/>
                    <a:pt x="170" y="2937"/>
                    <a:pt x="170" y="3343"/>
                  </a:cubicBezTo>
                  <a:cubicBezTo>
                    <a:pt x="159" y="3333"/>
                    <a:pt x="148" y="3329"/>
                    <a:pt x="139" y="3329"/>
                  </a:cubicBezTo>
                  <a:cubicBezTo>
                    <a:pt x="0" y="3329"/>
                    <a:pt x="14" y="4276"/>
                    <a:pt x="234" y="4775"/>
                  </a:cubicBezTo>
                  <a:cubicBezTo>
                    <a:pt x="640" y="5609"/>
                    <a:pt x="1410" y="6100"/>
                    <a:pt x="2115" y="6613"/>
                  </a:cubicBezTo>
                  <a:cubicBezTo>
                    <a:pt x="2609" y="6984"/>
                    <a:pt x="3135" y="7152"/>
                    <a:pt x="3658" y="7152"/>
                  </a:cubicBezTo>
                  <a:cubicBezTo>
                    <a:pt x="4674" y="7152"/>
                    <a:pt x="5678" y="6518"/>
                    <a:pt x="6411" y="5502"/>
                  </a:cubicBezTo>
                  <a:cubicBezTo>
                    <a:pt x="6924" y="4775"/>
                    <a:pt x="7843" y="3557"/>
                    <a:pt x="7758" y="2659"/>
                  </a:cubicBezTo>
                  <a:cubicBezTo>
                    <a:pt x="7694" y="1804"/>
                    <a:pt x="7010" y="928"/>
                    <a:pt x="6326" y="543"/>
                  </a:cubicBezTo>
                  <a:cubicBezTo>
                    <a:pt x="5698" y="177"/>
                    <a:pt x="4984" y="0"/>
                    <a:pt x="4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5"/>
            <p:cNvSpPr/>
            <p:nvPr/>
          </p:nvSpPr>
          <p:spPr>
            <a:xfrm>
              <a:off x="1110650" y="21100"/>
              <a:ext cx="217500" cy="137450"/>
            </a:xfrm>
            <a:custGeom>
              <a:avLst/>
              <a:gdLst/>
              <a:ahLst/>
              <a:cxnLst/>
              <a:rect l="l" t="t" r="r" b="b"/>
              <a:pathLst>
                <a:path w="8700" h="5498" extrusionOk="0">
                  <a:moveTo>
                    <a:pt x="5773" y="1"/>
                  </a:moveTo>
                  <a:cubicBezTo>
                    <a:pt x="4418" y="1"/>
                    <a:pt x="3164" y="478"/>
                    <a:pt x="1881" y="970"/>
                  </a:cubicBezTo>
                  <a:cubicBezTo>
                    <a:pt x="1390" y="1162"/>
                    <a:pt x="941" y="1355"/>
                    <a:pt x="663" y="1846"/>
                  </a:cubicBezTo>
                  <a:cubicBezTo>
                    <a:pt x="0" y="2958"/>
                    <a:pt x="578" y="5052"/>
                    <a:pt x="1860" y="5437"/>
                  </a:cubicBezTo>
                  <a:cubicBezTo>
                    <a:pt x="2007" y="5479"/>
                    <a:pt x="2154" y="5498"/>
                    <a:pt x="2301" y="5498"/>
                  </a:cubicBezTo>
                  <a:cubicBezTo>
                    <a:pt x="3441" y="5498"/>
                    <a:pt x="4582" y="4362"/>
                    <a:pt x="5472" y="3813"/>
                  </a:cubicBezTo>
                  <a:cubicBezTo>
                    <a:pt x="6242" y="3321"/>
                    <a:pt x="8379" y="2723"/>
                    <a:pt x="8550" y="1675"/>
                  </a:cubicBezTo>
                  <a:cubicBezTo>
                    <a:pt x="8700" y="735"/>
                    <a:pt x="7353" y="179"/>
                    <a:pt x="6669" y="72"/>
                  </a:cubicBezTo>
                  <a:cubicBezTo>
                    <a:pt x="6365" y="23"/>
                    <a:pt x="6067" y="1"/>
                    <a:pt x="5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5"/>
            <p:cNvSpPr/>
            <p:nvPr/>
          </p:nvSpPr>
          <p:spPr>
            <a:xfrm>
              <a:off x="1088750" y="0"/>
              <a:ext cx="168325" cy="161325"/>
            </a:xfrm>
            <a:custGeom>
              <a:avLst/>
              <a:gdLst/>
              <a:ahLst/>
              <a:cxnLst/>
              <a:rect l="l" t="t" r="r" b="b"/>
              <a:pathLst>
                <a:path w="6733" h="6453" extrusionOk="0">
                  <a:moveTo>
                    <a:pt x="4887" y="0"/>
                  </a:moveTo>
                  <a:cubicBezTo>
                    <a:pt x="4096" y="0"/>
                    <a:pt x="3340" y="426"/>
                    <a:pt x="2650" y="745"/>
                  </a:cubicBezTo>
                  <a:cubicBezTo>
                    <a:pt x="1603" y="1258"/>
                    <a:pt x="513" y="2006"/>
                    <a:pt x="192" y="3246"/>
                  </a:cubicBezTo>
                  <a:cubicBezTo>
                    <a:pt x="0" y="3887"/>
                    <a:pt x="257" y="6409"/>
                    <a:pt x="1176" y="6452"/>
                  </a:cubicBezTo>
                  <a:cubicBezTo>
                    <a:pt x="1184" y="6453"/>
                    <a:pt x="1193" y="6453"/>
                    <a:pt x="1201" y="6453"/>
                  </a:cubicBezTo>
                  <a:cubicBezTo>
                    <a:pt x="2093" y="6453"/>
                    <a:pt x="2012" y="4224"/>
                    <a:pt x="2330" y="3674"/>
                  </a:cubicBezTo>
                  <a:cubicBezTo>
                    <a:pt x="2992" y="2519"/>
                    <a:pt x="4489" y="2690"/>
                    <a:pt x="5450" y="2049"/>
                  </a:cubicBezTo>
                  <a:cubicBezTo>
                    <a:pt x="6220" y="1536"/>
                    <a:pt x="6733" y="510"/>
                    <a:pt x="5536" y="104"/>
                  </a:cubicBezTo>
                  <a:cubicBezTo>
                    <a:pt x="5318" y="31"/>
                    <a:pt x="5101" y="0"/>
                    <a:pt x="48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5"/>
            <p:cNvSpPr/>
            <p:nvPr/>
          </p:nvSpPr>
          <p:spPr>
            <a:xfrm>
              <a:off x="1127225" y="194300"/>
              <a:ext cx="191850" cy="125825"/>
            </a:xfrm>
            <a:custGeom>
              <a:avLst/>
              <a:gdLst/>
              <a:ahLst/>
              <a:cxnLst/>
              <a:rect l="l" t="t" r="r" b="b"/>
              <a:pathLst>
                <a:path w="7674" h="5033" extrusionOk="0">
                  <a:moveTo>
                    <a:pt x="3041" y="1"/>
                  </a:moveTo>
                  <a:cubicBezTo>
                    <a:pt x="2943" y="1"/>
                    <a:pt x="2836" y="22"/>
                    <a:pt x="2715" y="70"/>
                  </a:cubicBezTo>
                  <a:cubicBezTo>
                    <a:pt x="2031" y="347"/>
                    <a:pt x="1325" y="1053"/>
                    <a:pt x="962" y="1673"/>
                  </a:cubicBezTo>
                  <a:cubicBezTo>
                    <a:pt x="684" y="2186"/>
                    <a:pt x="0" y="2912"/>
                    <a:pt x="128" y="3425"/>
                  </a:cubicBezTo>
                  <a:cubicBezTo>
                    <a:pt x="256" y="4088"/>
                    <a:pt x="1090" y="4815"/>
                    <a:pt x="1689" y="4986"/>
                  </a:cubicBezTo>
                  <a:cubicBezTo>
                    <a:pt x="1821" y="5018"/>
                    <a:pt x="1962" y="5032"/>
                    <a:pt x="2110" y="5032"/>
                  </a:cubicBezTo>
                  <a:cubicBezTo>
                    <a:pt x="2942" y="5032"/>
                    <a:pt x="3973" y="4580"/>
                    <a:pt x="4681" y="4344"/>
                  </a:cubicBezTo>
                  <a:cubicBezTo>
                    <a:pt x="5493" y="4088"/>
                    <a:pt x="6263" y="3724"/>
                    <a:pt x="6797" y="3041"/>
                  </a:cubicBezTo>
                  <a:cubicBezTo>
                    <a:pt x="7673" y="1929"/>
                    <a:pt x="6220" y="1779"/>
                    <a:pt x="5408" y="1544"/>
                  </a:cubicBezTo>
                  <a:cubicBezTo>
                    <a:pt x="4895" y="1416"/>
                    <a:pt x="4510" y="1288"/>
                    <a:pt x="4147" y="903"/>
                  </a:cubicBezTo>
                  <a:cubicBezTo>
                    <a:pt x="3757" y="496"/>
                    <a:pt x="3514" y="1"/>
                    <a:pt x="3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5"/>
            <p:cNvSpPr/>
            <p:nvPr/>
          </p:nvSpPr>
          <p:spPr>
            <a:xfrm>
              <a:off x="1118125" y="139375"/>
              <a:ext cx="77500" cy="72025"/>
            </a:xfrm>
            <a:custGeom>
              <a:avLst/>
              <a:gdLst/>
              <a:ahLst/>
              <a:cxnLst/>
              <a:rect l="l" t="t" r="r" b="b"/>
              <a:pathLst>
                <a:path w="3100" h="2881" extrusionOk="0">
                  <a:moveTo>
                    <a:pt x="1903" y="1"/>
                  </a:moveTo>
                  <a:cubicBezTo>
                    <a:pt x="1411" y="685"/>
                    <a:pt x="1" y="984"/>
                    <a:pt x="492" y="2138"/>
                  </a:cubicBezTo>
                  <a:cubicBezTo>
                    <a:pt x="736" y="2725"/>
                    <a:pt x="1114" y="2881"/>
                    <a:pt x="1549" y="2881"/>
                  </a:cubicBezTo>
                  <a:cubicBezTo>
                    <a:pt x="1763" y="2881"/>
                    <a:pt x="1991" y="2843"/>
                    <a:pt x="2224" y="2801"/>
                  </a:cubicBezTo>
                  <a:cubicBezTo>
                    <a:pt x="2566" y="2758"/>
                    <a:pt x="3100" y="2844"/>
                    <a:pt x="3036" y="2352"/>
                  </a:cubicBezTo>
                  <a:cubicBezTo>
                    <a:pt x="2993" y="2031"/>
                    <a:pt x="2544" y="1561"/>
                    <a:pt x="2309" y="1369"/>
                  </a:cubicBezTo>
                  <a:cubicBezTo>
                    <a:pt x="2095" y="1198"/>
                    <a:pt x="1817" y="1134"/>
                    <a:pt x="1732" y="834"/>
                  </a:cubicBezTo>
                  <a:cubicBezTo>
                    <a:pt x="1668" y="578"/>
                    <a:pt x="1817" y="215"/>
                    <a:pt x="1903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5"/>
            <p:cNvSpPr/>
            <p:nvPr/>
          </p:nvSpPr>
          <p:spPr>
            <a:xfrm>
              <a:off x="1164625" y="180525"/>
              <a:ext cx="122925" cy="23800"/>
            </a:xfrm>
            <a:custGeom>
              <a:avLst/>
              <a:gdLst/>
              <a:ahLst/>
              <a:cxnLst/>
              <a:rect l="l" t="t" r="r" b="b"/>
              <a:pathLst>
                <a:path w="4917" h="952" extrusionOk="0">
                  <a:moveTo>
                    <a:pt x="4895" y="1"/>
                  </a:moveTo>
                  <a:cubicBezTo>
                    <a:pt x="4531" y="193"/>
                    <a:pt x="4125" y="343"/>
                    <a:pt x="3719" y="428"/>
                  </a:cubicBezTo>
                  <a:cubicBezTo>
                    <a:pt x="3313" y="535"/>
                    <a:pt x="2886" y="599"/>
                    <a:pt x="2480" y="621"/>
                  </a:cubicBezTo>
                  <a:cubicBezTo>
                    <a:pt x="2347" y="634"/>
                    <a:pt x="2217" y="639"/>
                    <a:pt x="2087" y="639"/>
                  </a:cubicBezTo>
                  <a:cubicBezTo>
                    <a:pt x="1800" y="639"/>
                    <a:pt x="1520" y="614"/>
                    <a:pt x="1240" y="599"/>
                  </a:cubicBezTo>
                  <a:cubicBezTo>
                    <a:pt x="834" y="578"/>
                    <a:pt x="428" y="514"/>
                    <a:pt x="22" y="385"/>
                  </a:cubicBezTo>
                  <a:lnTo>
                    <a:pt x="0" y="407"/>
                  </a:lnTo>
                  <a:cubicBezTo>
                    <a:pt x="342" y="706"/>
                    <a:pt x="770" y="834"/>
                    <a:pt x="1197" y="920"/>
                  </a:cubicBezTo>
                  <a:cubicBezTo>
                    <a:pt x="1354" y="942"/>
                    <a:pt x="1507" y="951"/>
                    <a:pt x="1660" y="951"/>
                  </a:cubicBezTo>
                  <a:cubicBezTo>
                    <a:pt x="1944" y="951"/>
                    <a:pt x="2223" y="919"/>
                    <a:pt x="2501" y="877"/>
                  </a:cubicBezTo>
                  <a:cubicBezTo>
                    <a:pt x="3356" y="749"/>
                    <a:pt x="4190" y="492"/>
                    <a:pt x="4916" y="22"/>
                  </a:cubicBezTo>
                  <a:lnTo>
                    <a:pt x="489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5"/>
            <p:cNvSpPr/>
            <p:nvPr/>
          </p:nvSpPr>
          <p:spPr>
            <a:xfrm>
              <a:off x="1164625" y="157025"/>
              <a:ext cx="80175" cy="35825"/>
            </a:xfrm>
            <a:custGeom>
              <a:avLst/>
              <a:gdLst/>
              <a:ahLst/>
              <a:cxnLst/>
              <a:rect l="l" t="t" r="r" b="b"/>
              <a:pathLst>
                <a:path w="3207" h="1433" extrusionOk="0">
                  <a:moveTo>
                    <a:pt x="3206" y="0"/>
                  </a:moveTo>
                  <a:cubicBezTo>
                    <a:pt x="2629" y="64"/>
                    <a:pt x="2052" y="235"/>
                    <a:pt x="1496" y="470"/>
                  </a:cubicBezTo>
                  <a:cubicBezTo>
                    <a:pt x="1240" y="577"/>
                    <a:pt x="941" y="684"/>
                    <a:pt x="706" y="855"/>
                  </a:cubicBezTo>
                  <a:cubicBezTo>
                    <a:pt x="449" y="1005"/>
                    <a:pt x="214" y="1197"/>
                    <a:pt x="0" y="1411"/>
                  </a:cubicBezTo>
                  <a:lnTo>
                    <a:pt x="0" y="1432"/>
                  </a:lnTo>
                  <a:cubicBezTo>
                    <a:pt x="299" y="1368"/>
                    <a:pt x="577" y="1240"/>
                    <a:pt x="834" y="1133"/>
                  </a:cubicBezTo>
                  <a:cubicBezTo>
                    <a:pt x="1112" y="1005"/>
                    <a:pt x="1347" y="834"/>
                    <a:pt x="1603" y="706"/>
                  </a:cubicBezTo>
                  <a:cubicBezTo>
                    <a:pt x="2116" y="428"/>
                    <a:pt x="2651" y="193"/>
                    <a:pt x="3206" y="22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5"/>
            <p:cNvSpPr/>
            <p:nvPr/>
          </p:nvSpPr>
          <p:spPr>
            <a:xfrm>
              <a:off x="1155525" y="125600"/>
              <a:ext cx="87600" cy="61375"/>
            </a:xfrm>
            <a:custGeom>
              <a:avLst/>
              <a:gdLst/>
              <a:ahLst/>
              <a:cxnLst/>
              <a:rect l="l" t="t" r="r" b="b"/>
              <a:pathLst>
                <a:path w="3504" h="2455" extrusionOk="0">
                  <a:moveTo>
                    <a:pt x="3256" y="0"/>
                  </a:moveTo>
                  <a:cubicBezTo>
                    <a:pt x="3233" y="0"/>
                    <a:pt x="3209" y="6"/>
                    <a:pt x="3186" y="18"/>
                  </a:cubicBezTo>
                  <a:cubicBezTo>
                    <a:pt x="3100" y="60"/>
                    <a:pt x="3100" y="124"/>
                    <a:pt x="3121" y="189"/>
                  </a:cubicBezTo>
                  <a:cubicBezTo>
                    <a:pt x="2566" y="424"/>
                    <a:pt x="1989" y="659"/>
                    <a:pt x="1454" y="979"/>
                  </a:cubicBezTo>
                  <a:cubicBezTo>
                    <a:pt x="1155" y="1150"/>
                    <a:pt x="856" y="1343"/>
                    <a:pt x="621" y="1578"/>
                  </a:cubicBezTo>
                  <a:cubicBezTo>
                    <a:pt x="364" y="1834"/>
                    <a:pt x="150" y="2112"/>
                    <a:pt x="1" y="2433"/>
                  </a:cubicBezTo>
                  <a:lnTo>
                    <a:pt x="22" y="2454"/>
                  </a:lnTo>
                  <a:lnTo>
                    <a:pt x="813" y="1813"/>
                  </a:lnTo>
                  <a:cubicBezTo>
                    <a:pt x="1070" y="1621"/>
                    <a:pt x="1305" y="1385"/>
                    <a:pt x="1583" y="1193"/>
                  </a:cubicBezTo>
                  <a:cubicBezTo>
                    <a:pt x="2074" y="851"/>
                    <a:pt x="2608" y="530"/>
                    <a:pt x="3164" y="231"/>
                  </a:cubicBezTo>
                  <a:cubicBezTo>
                    <a:pt x="3192" y="273"/>
                    <a:pt x="3228" y="296"/>
                    <a:pt x="3274" y="296"/>
                  </a:cubicBezTo>
                  <a:cubicBezTo>
                    <a:pt x="3299" y="296"/>
                    <a:pt x="3326" y="289"/>
                    <a:pt x="3357" y="274"/>
                  </a:cubicBezTo>
                  <a:cubicBezTo>
                    <a:pt x="3504" y="200"/>
                    <a:pt x="3398" y="0"/>
                    <a:pt x="3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5"/>
            <p:cNvSpPr/>
            <p:nvPr/>
          </p:nvSpPr>
          <p:spPr>
            <a:xfrm>
              <a:off x="1132025" y="72175"/>
              <a:ext cx="149075" cy="100375"/>
            </a:xfrm>
            <a:custGeom>
              <a:avLst/>
              <a:gdLst/>
              <a:ahLst/>
              <a:cxnLst/>
              <a:rect l="l" t="t" r="r" b="b"/>
              <a:pathLst>
                <a:path w="5963" h="4015" extrusionOk="0">
                  <a:moveTo>
                    <a:pt x="5730" y="1"/>
                  </a:moveTo>
                  <a:cubicBezTo>
                    <a:pt x="5709" y="1"/>
                    <a:pt x="5687" y="6"/>
                    <a:pt x="5665" y="17"/>
                  </a:cubicBezTo>
                  <a:cubicBezTo>
                    <a:pt x="5600" y="60"/>
                    <a:pt x="5579" y="124"/>
                    <a:pt x="5600" y="167"/>
                  </a:cubicBezTo>
                  <a:cubicBezTo>
                    <a:pt x="5066" y="295"/>
                    <a:pt x="4553" y="487"/>
                    <a:pt x="4083" y="722"/>
                  </a:cubicBezTo>
                  <a:cubicBezTo>
                    <a:pt x="3570" y="979"/>
                    <a:pt x="3078" y="1300"/>
                    <a:pt x="2629" y="1684"/>
                  </a:cubicBezTo>
                  <a:cubicBezTo>
                    <a:pt x="2416" y="1877"/>
                    <a:pt x="2202" y="2090"/>
                    <a:pt x="1988" y="2261"/>
                  </a:cubicBezTo>
                  <a:cubicBezTo>
                    <a:pt x="1774" y="2454"/>
                    <a:pt x="1561" y="2625"/>
                    <a:pt x="1347" y="2796"/>
                  </a:cubicBezTo>
                  <a:cubicBezTo>
                    <a:pt x="898" y="3159"/>
                    <a:pt x="492" y="3480"/>
                    <a:pt x="43" y="3864"/>
                  </a:cubicBezTo>
                  <a:lnTo>
                    <a:pt x="0" y="4014"/>
                  </a:lnTo>
                  <a:cubicBezTo>
                    <a:pt x="535" y="3779"/>
                    <a:pt x="1026" y="3394"/>
                    <a:pt x="1518" y="3052"/>
                  </a:cubicBezTo>
                  <a:cubicBezTo>
                    <a:pt x="1753" y="2903"/>
                    <a:pt x="1988" y="2710"/>
                    <a:pt x="2181" y="2497"/>
                  </a:cubicBezTo>
                  <a:cubicBezTo>
                    <a:pt x="2416" y="2283"/>
                    <a:pt x="2587" y="2069"/>
                    <a:pt x="2800" y="1877"/>
                  </a:cubicBezTo>
                  <a:cubicBezTo>
                    <a:pt x="3591" y="1107"/>
                    <a:pt x="4553" y="551"/>
                    <a:pt x="5600" y="209"/>
                  </a:cubicBezTo>
                  <a:cubicBezTo>
                    <a:pt x="5633" y="259"/>
                    <a:pt x="5692" y="309"/>
                    <a:pt x="5757" y="309"/>
                  </a:cubicBezTo>
                  <a:cubicBezTo>
                    <a:pt x="5776" y="309"/>
                    <a:pt x="5795" y="305"/>
                    <a:pt x="5814" y="295"/>
                  </a:cubicBezTo>
                  <a:cubicBezTo>
                    <a:pt x="5963" y="221"/>
                    <a:pt x="5869" y="1"/>
                    <a:pt x="57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5"/>
            <p:cNvSpPr/>
            <p:nvPr/>
          </p:nvSpPr>
          <p:spPr>
            <a:xfrm>
              <a:off x="1136825" y="95125"/>
              <a:ext cx="117000" cy="87025"/>
            </a:xfrm>
            <a:custGeom>
              <a:avLst/>
              <a:gdLst/>
              <a:ahLst/>
              <a:cxnLst/>
              <a:rect l="l" t="t" r="r" b="b"/>
              <a:pathLst>
                <a:path w="4680" h="3481" extrusionOk="0">
                  <a:moveTo>
                    <a:pt x="4452" y="1"/>
                  </a:moveTo>
                  <a:cubicBezTo>
                    <a:pt x="4430" y="1"/>
                    <a:pt x="4406" y="6"/>
                    <a:pt x="4382" y="18"/>
                  </a:cubicBezTo>
                  <a:cubicBezTo>
                    <a:pt x="4318" y="40"/>
                    <a:pt x="4297" y="104"/>
                    <a:pt x="4297" y="146"/>
                  </a:cubicBezTo>
                  <a:cubicBezTo>
                    <a:pt x="3891" y="211"/>
                    <a:pt x="3485" y="339"/>
                    <a:pt x="3100" y="531"/>
                  </a:cubicBezTo>
                  <a:cubicBezTo>
                    <a:pt x="2673" y="766"/>
                    <a:pt x="2288" y="1087"/>
                    <a:pt x="1967" y="1450"/>
                  </a:cubicBezTo>
                  <a:cubicBezTo>
                    <a:pt x="1818" y="1621"/>
                    <a:pt x="1668" y="1835"/>
                    <a:pt x="1518" y="2006"/>
                  </a:cubicBezTo>
                  <a:cubicBezTo>
                    <a:pt x="1369" y="2177"/>
                    <a:pt x="1198" y="2348"/>
                    <a:pt x="1048" y="2498"/>
                  </a:cubicBezTo>
                  <a:cubicBezTo>
                    <a:pt x="706" y="2818"/>
                    <a:pt x="343" y="3096"/>
                    <a:pt x="1" y="3438"/>
                  </a:cubicBezTo>
                  <a:lnTo>
                    <a:pt x="1" y="3481"/>
                  </a:lnTo>
                  <a:cubicBezTo>
                    <a:pt x="428" y="3267"/>
                    <a:pt x="856" y="3053"/>
                    <a:pt x="1240" y="2733"/>
                  </a:cubicBezTo>
                  <a:cubicBezTo>
                    <a:pt x="1411" y="2583"/>
                    <a:pt x="1604" y="2391"/>
                    <a:pt x="1753" y="2198"/>
                  </a:cubicBezTo>
                  <a:cubicBezTo>
                    <a:pt x="1903" y="2006"/>
                    <a:pt x="2010" y="1792"/>
                    <a:pt x="2160" y="1621"/>
                  </a:cubicBezTo>
                  <a:cubicBezTo>
                    <a:pt x="2437" y="1237"/>
                    <a:pt x="2779" y="916"/>
                    <a:pt x="3164" y="681"/>
                  </a:cubicBezTo>
                  <a:cubicBezTo>
                    <a:pt x="3527" y="446"/>
                    <a:pt x="3912" y="296"/>
                    <a:pt x="4318" y="189"/>
                  </a:cubicBezTo>
                  <a:cubicBezTo>
                    <a:pt x="4350" y="252"/>
                    <a:pt x="4404" y="291"/>
                    <a:pt x="4464" y="291"/>
                  </a:cubicBezTo>
                  <a:cubicBezTo>
                    <a:pt x="4486" y="291"/>
                    <a:pt x="4509" y="286"/>
                    <a:pt x="4532" y="275"/>
                  </a:cubicBezTo>
                  <a:cubicBezTo>
                    <a:pt x="4679" y="201"/>
                    <a:pt x="4589" y="1"/>
                    <a:pt x="44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5"/>
            <p:cNvSpPr/>
            <p:nvPr/>
          </p:nvSpPr>
          <p:spPr>
            <a:xfrm>
              <a:off x="1162475" y="139375"/>
              <a:ext cx="67900" cy="47600"/>
            </a:xfrm>
            <a:custGeom>
              <a:avLst/>
              <a:gdLst/>
              <a:ahLst/>
              <a:cxnLst/>
              <a:rect l="l" t="t" r="r" b="b"/>
              <a:pathLst>
                <a:path w="2716" h="1904" extrusionOk="0">
                  <a:moveTo>
                    <a:pt x="2672" y="1"/>
                  </a:moveTo>
                  <a:cubicBezTo>
                    <a:pt x="2309" y="407"/>
                    <a:pt x="1839" y="706"/>
                    <a:pt x="1369" y="941"/>
                  </a:cubicBezTo>
                  <a:cubicBezTo>
                    <a:pt x="1134" y="1070"/>
                    <a:pt x="856" y="1155"/>
                    <a:pt x="642" y="1326"/>
                  </a:cubicBezTo>
                  <a:cubicBezTo>
                    <a:pt x="407" y="1476"/>
                    <a:pt x="172" y="1647"/>
                    <a:pt x="1" y="1882"/>
                  </a:cubicBezTo>
                  <a:lnTo>
                    <a:pt x="1" y="1903"/>
                  </a:lnTo>
                  <a:cubicBezTo>
                    <a:pt x="279" y="1818"/>
                    <a:pt x="535" y="1711"/>
                    <a:pt x="770" y="1604"/>
                  </a:cubicBezTo>
                  <a:cubicBezTo>
                    <a:pt x="1027" y="1476"/>
                    <a:pt x="1240" y="1326"/>
                    <a:pt x="1476" y="1176"/>
                  </a:cubicBezTo>
                  <a:cubicBezTo>
                    <a:pt x="1711" y="1005"/>
                    <a:pt x="1946" y="856"/>
                    <a:pt x="2159" y="663"/>
                  </a:cubicBezTo>
                  <a:cubicBezTo>
                    <a:pt x="2373" y="471"/>
                    <a:pt x="2544" y="257"/>
                    <a:pt x="2715" y="22"/>
                  </a:cubicBezTo>
                  <a:lnTo>
                    <a:pt x="26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5"/>
            <p:cNvSpPr/>
            <p:nvPr/>
          </p:nvSpPr>
          <p:spPr>
            <a:xfrm>
              <a:off x="1162475" y="160500"/>
              <a:ext cx="110175" cy="39500"/>
            </a:xfrm>
            <a:custGeom>
              <a:avLst/>
              <a:gdLst/>
              <a:ahLst/>
              <a:cxnLst/>
              <a:rect l="l" t="t" r="r" b="b"/>
              <a:pathLst>
                <a:path w="4407" h="1580" extrusionOk="0">
                  <a:moveTo>
                    <a:pt x="4139" y="1"/>
                  </a:moveTo>
                  <a:cubicBezTo>
                    <a:pt x="4120" y="1"/>
                    <a:pt x="4102" y="4"/>
                    <a:pt x="4083" y="11"/>
                  </a:cubicBezTo>
                  <a:cubicBezTo>
                    <a:pt x="3998" y="54"/>
                    <a:pt x="3998" y="160"/>
                    <a:pt x="4040" y="225"/>
                  </a:cubicBezTo>
                  <a:cubicBezTo>
                    <a:pt x="3506" y="738"/>
                    <a:pt x="2822" y="973"/>
                    <a:pt x="2138" y="1101"/>
                  </a:cubicBezTo>
                  <a:cubicBezTo>
                    <a:pt x="1796" y="1186"/>
                    <a:pt x="1433" y="1186"/>
                    <a:pt x="1069" y="1251"/>
                  </a:cubicBezTo>
                  <a:cubicBezTo>
                    <a:pt x="727" y="1315"/>
                    <a:pt x="364" y="1379"/>
                    <a:pt x="1" y="1486"/>
                  </a:cubicBezTo>
                  <a:lnTo>
                    <a:pt x="1" y="1507"/>
                  </a:lnTo>
                  <a:cubicBezTo>
                    <a:pt x="289" y="1555"/>
                    <a:pt x="566" y="1579"/>
                    <a:pt x="839" y="1579"/>
                  </a:cubicBezTo>
                  <a:cubicBezTo>
                    <a:pt x="930" y="1579"/>
                    <a:pt x="1021" y="1576"/>
                    <a:pt x="1112" y="1571"/>
                  </a:cubicBezTo>
                  <a:cubicBezTo>
                    <a:pt x="1476" y="1550"/>
                    <a:pt x="1839" y="1443"/>
                    <a:pt x="2202" y="1357"/>
                  </a:cubicBezTo>
                  <a:cubicBezTo>
                    <a:pt x="2544" y="1251"/>
                    <a:pt x="2908" y="1122"/>
                    <a:pt x="3228" y="930"/>
                  </a:cubicBezTo>
                  <a:cubicBezTo>
                    <a:pt x="3549" y="759"/>
                    <a:pt x="3827" y="524"/>
                    <a:pt x="4062" y="246"/>
                  </a:cubicBezTo>
                  <a:cubicBezTo>
                    <a:pt x="4093" y="277"/>
                    <a:pt x="4136" y="297"/>
                    <a:pt x="4190" y="297"/>
                  </a:cubicBezTo>
                  <a:cubicBezTo>
                    <a:pt x="4210" y="297"/>
                    <a:pt x="4231" y="294"/>
                    <a:pt x="4254" y="289"/>
                  </a:cubicBezTo>
                  <a:cubicBezTo>
                    <a:pt x="4406" y="213"/>
                    <a:pt x="4287" y="1"/>
                    <a:pt x="4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5"/>
            <p:cNvSpPr/>
            <p:nvPr/>
          </p:nvSpPr>
          <p:spPr>
            <a:xfrm>
              <a:off x="1160350" y="107750"/>
              <a:ext cx="96250" cy="65325"/>
            </a:xfrm>
            <a:custGeom>
              <a:avLst/>
              <a:gdLst/>
              <a:ahLst/>
              <a:cxnLst/>
              <a:rect l="l" t="t" r="r" b="b"/>
              <a:pathLst>
                <a:path w="3850" h="2613" extrusionOk="0">
                  <a:moveTo>
                    <a:pt x="3679" y="0"/>
                  </a:moveTo>
                  <a:cubicBezTo>
                    <a:pt x="3593" y="0"/>
                    <a:pt x="3498" y="105"/>
                    <a:pt x="3527" y="219"/>
                  </a:cubicBezTo>
                  <a:cubicBezTo>
                    <a:pt x="3185" y="240"/>
                    <a:pt x="2864" y="304"/>
                    <a:pt x="2544" y="432"/>
                  </a:cubicBezTo>
                  <a:cubicBezTo>
                    <a:pt x="2202" y="582"/>
                    <a:pt x="1860" y="753"/>
                    <a:pt x="1561" y="967"/>
                  </a:cubicBezTo>
                  <a:cubicBezTo>
                    <a:pt x="1261" y="1202"/>
                    <a:pt x="962" y="1415"/>
                    <a:pt x="706" y="1693"/>
                  </a:cubicBezTo>
                  <a:cubicBezTo>
                    <a:pt x="449" y="1971"/>
                    <a:pt x="214" y="2270"/>
                    <a:pt x="0" y="2591"/>
                  </a:cubicBezTo>
                  <a:lnTo>
                    <a:pt x="22" y="2612"/>
                  </a:lnTo>
                  <a:cubicBezTo>
                    <a:pt x="342" y="2399"/>
                    <a:pt x="620" y="2164"/>
                    <a:pt x="898" y="1928"/>
                  </a:cubicBezTo>
                  <a:cubicBezTo>
                    <a:pt x="1176" y="1693"/>
                    <a:pt x="1432" y="1415"/>
                    <a:pt x="1710" y="1180"/>
                  </a:cubicBezTo>
                  <a:cubicBezTo>
                    <a:pt x="2244" y="732"/>
                    <a:pt x="2843" y="368"/>
                    <a:pt x="3548" y="261"/>
                  </a:cubicBezTo>
                  <a:cubicBezTo>
                    <a:pt x="3575" y="314"/>
                    <a:pt x="3615" y="336"/>
                    <a:pt x="3657" y="336"/>
                  </a:cubicBezTo>
                  <a:cubicBezTo>
                    <a:pt x="3750" y="336"/>
                    <a:pt x="3849" y="223"/>
                    <a:pt x="3805" y="90"/>
                  </a:cubicBezTo>
                  <a:lnTo>
                    <a:pt x="3783" y="90"/>
                  </a:lnTo>
                  <a:cubicBezTo>
                    <a:pt x="3762" y="26"/>
                    <a:pt x="3722" y="0"/>
                    <a:pt x="36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5"/>
            <p:cNvSpPr/>
            <p:nvPr/>
          </p:nvSpPr>
          <p:spPr>
            <a:xfrm>
              <a:off x="1148575" y="193850"/>
              <a:ext cx="138975" cy="27325"/>
            </a:xfrm>
            <a:custGeom>
              <a:avLst/>
              <a:gdLst/>
              <a:ahLst/>
              <a:cxnLst/>
              <a:rect l="l" t="t" r="r" b="b"/>
              <a:pathLst>
                <a:path w="5559" h="1093" extrusionOk="0">
                  <a:moveTo>
                    <a:pt x="274" y="1"/>
                  </a:moveTo>
                  <a:cubicBezTo>
                    <a:pt x="183" y="1"/>
                    <a:pt x="92" y="8"/>
                    <a:pt x="1" y="23"/>
                  </a:cubicBezTo>
                  <a:lnTo>
                    <a:pt x="1" y="45"/>
                  </a:lnTo>
                  <a:cubicBezTo>
                    <a:pt x="471" y="152"/>
                    <a:pt x="877" y="365"/>
                    <a:pt x="1326" y="558"/>
                  </a:cubicBezTo>
                  <a:cubicBezTo>
                    <a:pt x="1561" y="665"/>
                    <a:pt x="1775" y="750"/>
                    <a:pt x="2032" y="814"/>
                  </a:cubicBezTo>
                  <a:cubicBezTo>
                    <a:pt x="2267" y="857"/>
                    <a:pt x="2502" y="900"/>
                    <a:pt x="2737" y="942"/>
                  </a:cubicBezTo>
                  <a:cubicBezTo>
                    <a:pt x="3228" y="1028"/>
                    <a:pt x="3720" y="1092"/>
                    <a:pt x="4190" y="1092"/>
                  </a:cubicBezTo>
                  <a:cubicBezTo>
                    <a:pt x="4447" y="1092"/>
                    <a:pt x="4682" y="1071"/>
                    <a:pt x="4917" y="1007"/>
                  </a:cubicBezTo>
                  <a:cubicBezTo>
                    <a:pt x="5152" y="942"/>
                    <a:pt x="5409" y="836"/>
                    <a:pt x="5558" y="643"/>
                  </a:cubicBezTo>
                  <a:lnTo>
                    <a:pt x="5558" y="622"/>
                  </a:lnTo>
                  <a:cubicBezTo>
                    <a:pt x="5366" y="793"/>
                    <a:pt x="5131" y="878"/>
                    <a:pt x="4917" y="921"/>
                  </a:cubicBezTo>
                  <a:cubicBezTo>
                    <a:pt x="4779" y="946"/>
                    <a:pt x="4642" y="957"/>
                    <a:pt x="4504" y="957"/>
                  </a:cubicBezTo>
                  <a:cubicBezTo>
                    <a:pt x="4406" y="957"/>
                    <a:pt x="4309" y="951"/>
                    <a:pt x="4212" y="942"/>
                  </a:cubicBezTo>
                  <a:cubicBezTo>
                    <a:pt x="3720" y="900"/>
                    <a:pt x="3250" y="814"/>
                    <a:pt x="2801" y="707"/>
                  </a:cubicBezTo>
                  <a:cubicBezTo>
                    <a:pt x="2566" y="643"/>
                    <a:pt x="2331" y="579"/>
                    <a:pt x="2096" y="515"/>
                  </a:cubicBezTo>
                  <a:cubicBezTo>
                    <a:pt x="1882" y="430"/>
                    <a:pt x="1668" y="344"/>
                    <a:pt x="1433" y="259"/>
                  </a:cubicBezTo>
                  <a:cubicBezTo>
                    <a:pt x="1067" y="137"/>
                    <a:pt x="673" y="1"/>
                    <a:pt x="2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5"/>
            <p:cNvSpPr/>
            <p:nvPr/>
          </p:nvSpPr>
          <p:spPr>
            <a:xfrm>
              <a:off x="1157675" y="84975"/>
              <a:ext cx="53400" cy="70475"/>
            </a:xfrm>
            <a:custGeom>
              <a:avLst/>
              <a:gdLst/>
              <a:ahLst/>
              <a:cxnLst/>
              <a:rect l="l" t="t" r="r" b="b"/>
              <a:pathLst>
                <a:path w="2136" h="2819" extrusionOk="0">
                  <a:moveTo>
                    <a:pt x="1908" y="1"/>
                  </a:moveTo>
                  <a:cubicBezTo>
                    <a:pt x="1886" y="1"/>
                    <a:pt x="1862" y="6"/>
                    <a:pt x="1839" y="18"/>
                  </a:cubicBezTo>
                  <a:cubicBezTo>
                    <a:pt x="1710" y="61"/>
                    <a:pt x="1753" y="210"/>
                    <a:pt x="1839" y="275"/>
                  </a:cubicBezTo>
                  <a:cubicBezTo>
                    <a:pt x="1710" y="467"/>
                    <a:pt x="1539" y="617"/>
                    <a:pt x="1347" y="745"/>
                  </a:cubicBezTo>
                  <a:cubicBezTo>
                    <a:pt x="1133" y="916"/>
                    <a:pt x="898" y="1065"/>
                    <a:pt x="684" y="1258"/>
                  </a:cubicBezTo>
                  <a:cubicBezTo>
                    <a:pt x="492" y="1450"/>
                    <a:pt x="300" y="1685"/>
                    <a:pt x="193" y="1963"/>
                  </a:cubicBezTo>
                  <a:cubicBezTo>
                    <a:pt x="64" y="2220"/>
                    <a:pt x="0" y="2519"/>
                    <a:pt x="0" y="2797"/>
                  </a:cubicBezTo>
                  <a:lnTo>
                    <a:pt x="22" y="2818"/>
                  </a:lnTo>
                  <a:cubicBezTo>
                    <a:pt x="193" y="2583"/>
                    <a:pt x="321" y="2326"/>
                    <a:pt x="449" y="2113"/>
                  </a:cubicBezTo>
                  <a:cubicBezTo>
                    <a:pt x="599" y="1878"/>
                    <a:pt x="684" y="1643"/>
                    <a:pt x="855" y="1429"/>
                  </a:cubicBezTo>
                  <a:cubicBezTo>
                    <a:pt x="1026" y="1236"/>
                    <a:pt x="1240" y="1065"/>
                    <a:pt x="1432" y="873"/>
                  </a:cubicBezTo>
                  <a:cubicBezTo>
                    <a:pt x="1603" y="702"/>
                    <a:pt x="1774" y="510"/>
                    <a:pt x="1881" y="275"/>
                  </a:cubicBezTo>
                  <a:cubicBezTo>
                    <a:pt x="1903" y="285"/>
                    <a:pt x="1919" y="291"/>
                    <a:pt x="1935" y="291"/>
                  </a:cubicBezTo>
                  <a:cubicBezTo>
                    <a:pt x="1951" y="291"/>
                    <a:pt x="1967" y="285"/>
                    <a:pt x="1988" y="275"/>
                  </a:cubicBezTo>
                  <a:cubicBezTo>
                    <a:pt x="2135" y="201"/>
                    <a:pt x="2045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5"/>
            <p:cNvSpPr/>
            <p:nvPr/>
          </p:nvSpPr>
          <p:spPr>
            <a:xfrm>
              <a:off x="1161400" y="157550"/>
              <a:ext cx="95675" cy="44900"/>
            </a:xfrm>
            <a:custGeom>
              <a:avLst/>
              <a:gdLst/>
              <a:ahLst/>
              <a:cxnLst/>
              <a:rect l="l" t="t" r="r" b="b"/>
              <a:pathLst>
                <a:path w="3827" h="1796" extrusionOk="0">
                  <a:moveTo>
                    <a:pt x="3806" y="1"/>
                  </a:moveTo>
                  <a:cubicBezTo>
                    <a:pt x="3164" y="257"/>
                    <a:pt x="2523" y="578"/>
                    <a:pt x="1903" y="856"/>
                  </a:cubicBezTo>
                  <a:cubicBezTo>
                    <a:pt x="1583" y="1005"/>
                    <a:pt x="1241" y="1133"/>
                    <a:pt x="941" y="1283"/>
                  </a:cubicBezTo>
                  <a:cubicBezTo>
                    <a:pt x="621" y="1433"/>
                    <a:pt x="322" y="1582"/>
                    <a:pt x="1" y="1753"/>
                  </a:cubicBezTo>
                  <a:lnTo>
                    <a:pt x="1" y="1796"/>
                  </a:lnTo>
                  <a:cubicBezTo>
                    <a:pt x="364" y="1775"/>
                    <a:pt x="706" y="1689"/>
                    <a:pt x="1048" y="1561"/>
                  </a:cubicBezTo>
                  <a:cubicBezTo>
                    <a:pt x="1390" y="1454"/>
                    <a:pt x="1690" y="1262"/>
                    <a:pt x="1989" y="1091"/>
                  </a:cubicBezTo>
                  <a:cubicBezTo>
                    <a:pt x="2609" y="749"/>
                    <a:pt x="3207" y="364"/>
                    <a:pt x="3827" y="22"/>
                  </a:cubicBezTo>
                  <a:lnTo>
                    <a:pt x="38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5"/>
            <p:cNvSpPr/>
            <p:nvPr/>
          </p:nvSpPr>
          <p:spPr>
            <a:xfrm>
              <a:off x="1225850" y="135850"/>
              <a:ext cx="8875" cy="5850"/>
            </a:xfrm>
            <a:custGeom>
              <a:avLst/>
              <a:gdLst/>
              <a:ahLst/>
              <a:cxnLst/>
              <a:rect l="l" t="t" r="r" b="b"/>
              <a:pathLst>
                <a:path w="355" h="234" extrusionOk="0">
                  <a:moveTo>
                    <a:pt x="169" y="1"/>
                  </a:moveTo>
                  <a:cubicBezTo>
                    <a:pt x="152" y="1"/>
                    <a:pt x="134" y="5"/>
                    <a:pt x="116" y="14"/>
                  </a:cubicBezTo>
                  <a:cubicBezTo>
                    <a:pt x="0" y="71"/>
                    <a:pt x="93" y="234"/>
                    <a:pt x="207" y="234"/>
                  </a:cubicBezTo>
                  <a:cubicBezTo>
                    <a:pt x="219" y="234"/>
                    <a:pt x="232" y="232"/>
                    <a:pt x="244" y="227"/>
                  </a:cubicBezTo>
                  <a:cubicBezTo>
                    <a:pt x="355" y="154"/>
                    <a:pt x="275" y="1"/>
                    <a:pt x="1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5"/>
            <p:cNvSpPr/>
            <p:nvPr/>
          </p:nvSpPr>
          <p:spPr>
            <a:xfrm>
              <a:off x="1242200" y="153275"/>
              <a:ext cx="7300" cy="6425"/>
            </a:xfrm>
            <a:custGeom>
              <a:avLst/>
              <a:gdLst/>
              <a:ahLst/>
              <a:cxnLst/>
              <a:rect l="l" t="t" r="r" b="b"/>
              <a:pathLst>
                <a:path w="292" h="257" extrusionOk="0">
                  <a:moveTo>
                    <a:pt x="150" y="1"/>
                  </a:moveTo>
                  <a:cubicBezTo>
                    <a:pt x="104" y="1"/>
                    <a:pt x="56" y="27"/>
                    <a:pt x="39" y="86"/>
                  </a:cubicBezTo>
                  <a:lnTo>
                    <a:pt x="39" y="107"/>
                  </a:lnTo>
                  <a:cubicBezTo>
                    <a:pt x="1" y="198"/>
                    <a:pt x="71" y="257"/>
                    <a:pt x="142" y="257"/>
                  </a:cubicBezTo>
                  <a:cubicBezTo>
                    <a:pt x="189" y="257"/>
                    <a:pt x="236" y="231"/>
                    <a:pt x="253" y="172"/>
                  </a:cubicBezTo>
                  <a:lnTo>
                    <a:pt x="253" y="150"/>
                  </a:lnTo>
                  <a:cubicBezTo>
                    <a:pt x="292" y="60"/>
                    <a:pt x="222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5"/>
            <p:cNvSpPr/>
            <p:nvPr/>
          </p:nvSpPr>
          <p:spPr>
            <a:xfrm>
              <a:off x="1253275" y="153350"/>
              <a:ext cx="9650" cy="6125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196" y="0"/>
                  </a:moveTo>
                  <a:cubicBezTo>
                    <a:pt x="175" y="0"/>
                    <a:pt x="153" y="6"/>
                    <a:pt x="131" y="19"/>
                  </a:cubicBezTo>
                  <a:cubicBezTo>
                    <a:pt x="0" y="75"/>
                    <a:pt x="81" y="245"/>
                    <a:pt x="203" y="245"/>
                  </a:cubicBezTo>
                  <a:cubicBezTo>
                    <a:pt x="221" y="245"/>
                    <a:pt x="240" y="241"/>
                    <a:pt x="259" y="233"/>
                  </a:cubicBezTo>
                  <a:cubicBezTo>
                    <a:pt x="386" y="178"/>
                    <a:pt x="313" y="0"/>
                    <a:pt x="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5"/>
            <p:cNvSpPr/>
            <p:nvPr/>
          </p:nvSpPr>
          <p:spPr>
            <a:xfrm>
              <a:off x="1283200" y="176500"/>
              <a:ext cx="9825" cy="6500"/>
            </a:xfrm>
            <a:custGeom>
              <a:avLst/>
              <a:gdLst/>
              <a:ahLst/>
              <a:cxnLst/>
              <a:rect l="l" t="t" r="r" b="b"/>
              <a:pathLst>
                <a:path w="393" h="260" extrusionOk="0">
                  <a:moveTo>
                    <a:pt x="200" y="0"/>
                  </a:moveTo>
                  <a:cubicBezTo>
                    <a:pt x="184" y="0"/>
                    <a:pt x="168" y="4"/>
                    <a:pt x="152" y="12"/>
                  </a:cubicBezTo>
                  <a:lnTo>
                    <a:pt x="130" y="33"/>
                  </a:lnTo>
                  <a:cubicBezTo>
                    <a:pt x="0" y="89"/>
                    <a:pt x="81" y="259"/>
                    <a:pt x="203" y="259"/>
                  </a:cubicBezTo>
                  <a:cubicBezTo>
                    <a:pt x="221" y="259"/>
                    <a:pt x="240" y="255"/>
                    <a:pt x="259" y="247"/>
                  </a:cubicBezTo>
                  <a:lnTo>
                    <a:pt x="280" y="247"/>
                  </a:lnTo>
                  <a:cubicBezTo>
                    <a:pt x="392" y="173"/>
                    <a:pt x="309" y="0"/>
                    <a:pt x="2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5"/>
            <p:cNvSpPr/>
            <p:nvPr/>
          </p:nvSpPr>
          <p:spPr>
            <a:xfrm>
              <a:off x="1283725" y="204825"/>
              <a:ext cx="9800" cy="6475"/>
            </a:xfrm>
            <a:custGeom>
              <a:avLst/>
              <a:gdLst/>
              <a:ahLst/>
              <a:cxnLst/>
              <a:rect l="l" t="t" r="r" b="b"/>
              <a:pathLst>
                <a:path w="392" h="259" extrusionOk="0">
                  <a:moveTo>
                    <a:pt x="183" y="1"/>
                  </a:moveTo>
                  <a:cubicBezTo>
                    <a:pt x="166" y="1"/>
                    <a:pt x="149" y="4"/>
                    <a:pt x="131" y="12"/>
                  </a:cubicBezTo>
                  <a:cubicBezTo>
                    <a:pt x="0" y="86"/>
                    <a:pt x="81" y="259"/>
                    <a:pt x="204" y="259"/>
                  </a:cubicBezTo>
                  <a:cubicBezTo>
                    <a:pt x="221" y="259"/>
                    <a:pt x="240" y="255"/>
                    <a:pt x="259" y="247"/>
                  </a:cubicBezTo>
                  <a:cubicBezTo>
                    <a:pt x="391" y="190"/>
                    <a:pt x="307" y="1"/>
                    <a:pt x="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5"/>
            <p:cNvSpPr/>
            <p:nvPr/>
          </p:nvSpPr>
          <p:spPr>
            <a:xfrm>
              <a:off x="1062550" y="94200"/>
              <a:ext cx="180100" cy="210675"/>
            </a:xfrm>
            <a:custGeom>
              <a:avLst/>
              <a:gdLst/>
              <a:ahLst/>
              <a:cxnLst/>
              <a:rect l="l" t="t" r="r" b="b"/>
              <a:pathLst>
                <a:path w="7204" h="8427" extrusionOk="0">
                  <a:moveTo>
                    <a:pt x="1975" y="0"/>
                  </a:moveTo>
                  <a:cubicBezTo>
                    <a:pt x="1154" y="0"/>
                    <a:pt x="493" y="363"/>
                    <a:pt x="300" y="1359"/>
                  </a:cubicBezTo>
                  <a:cubicBezTo>
                    <a:pt x="43" y="2577"/>
                    <a:pt x="1" y="4309"/>
                    <a:pt x="343" y="5484"/>
                  </a:cubicBezTo>
                  <a:cubicBezTo>
                    <a:pt x="621" y="6361"/>
                    <a:pt x="1155" y="7536"/>
                    <a:pt x="1903" y="8049"/>
                  </a:cubicBezTo>
                  <a:cubicBezTo>
                    <a:pt x="2297" y="8309"/>
                    <a:pt x="2703" y="8427"/>
                    <a:pt x="3099" y="8427"/>
                  </a:cubicBezTo>
                  <a:cubicBezTo>
                    <a:pt x="3779" y="8427"/>
                    <a:pt x="4433" y="8082"/>
                    <a:pt x="4960" y="7515"/>
                  </a:cubicBezTo>
                  <a:cubicBezTo>
                    <a:pt x="5387" y="7066"/>
                    <a:pt x="5772" y="6510"/>
                    <a:pt x="6114" y="5976"/>
                  </a:cubicBezTo>
                  <a:cubicBezTo>
                    <a:pt x="6840" y="4779"/>
                    <a:pt x="7204" y="3069"/>
                    <a:pt x="6114" y="1915"/>
                  </a:cubicBezTo>
                  <a:cubicBezTo>
                    <a:pt x="5376" y="1136"/>
                    <a:pt x="3426" y="0"/>
                    <a:pt x="19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5"/>
            <p:cNvSpPr/>
            <p:nvPr/>
          </p:nvSpPr>
          <p:spPr>
            <a:xfrm>
              <a:off x="2250425" y="257475"/>
              <a:ext cx="211375" cy="164600"/>
            </a:xfrm>
            <a:custGeom>
              <a:avLst/>
              <a:gdLst/>
              <a:ahLst/>
              <a:cxnLst/>
              <a:rect l="l" t="t" r="r" b="b"/>
              <a:pathLst>
                <a:path w="8455" h="6584" extrusionOk="0">
                  <a:moveTo>
                    <a:pt x="3363" y="0"/>
                  </a:moveTo>
                  <a:cubicBezTo>
                    <a:pt x="3361" y="0"/>
                    <a:pt x="3358" y="0"/>
                    <a:pt x="3356" y="1"/>
                  </a:cubicBezTo>
                  <a:cubicBezTo>
                    <a:pt x="3121" y="43"/>
                    <a:pt x="3249" y="1176"/>
                    <a:pt x="3057" y="1219"/>
                  </a:cubicBezTo>
                  <a:cubicBezTo>
                    <a:pt x="2309" y="1368"/>
                    <a:pt x="0" y="1582"/>
                    <a:pt x="86" y="3356"/>
                  </a:cubicBezTo>
                  <a:cubicBezTo>
                    <a:pt x="150" y="4275"/>
                    <a:pt x="1561" y="4425"/>
                    <a:pt x="2223" y="4532"/>
                  </a:cubicBezTo>
                  <a:cubicBezTo>
                    <a:pt x="2256" y="4539"/>
                    <a:pt x="2284" y="4542"/>
                    <a:pt x="2310" y="4542"/>
                  </a:cubicBezTo>
                  <a:cubicBezTo>
                    <a:pt x="2586" y="4542"/>
                    <a:pt x="2466" y="4166"/>
                    <a:pt x="2830" y="4166"/>
                  </a:cubicBezTo>
                  <a:cubicBezTo>
                    <a:pt x="2848" y="4166"/>
                    <a:pt x="2866" y="4167"/>
                    <a:pt x="2886" y="4168"/>
                  </a:cubicBezTo>
                  <a:cubicBezTo>
                    <a:pt x="3035" y="4168"/>
                    <a:pt x="2480" y="5216"/>
                    <a:pt x="2629" y="5237"/>
                  </a:cubicBezTo>
                  <a:cubicBezTo>
                    <a:pt x="2631" y="5237"/>
                    <a:pt x="2634" y="5238"/>
                    <a:pt x="2636" y="5238"/>
                  </a:cubicBezTo>
                  <a:cubicBezTo>
                    <a:pt x="2791" y="5238"/>
                    <a:pt x="3368" y="4530"/>
                    <a:pt x="3535" y="4530"/>
                  </a:cubicBezTo>
                  <a:cubicBezTo>
                    <a:pt x="3540" y="4530"/>
                    <a:pt x="3544" y="4531"/>
                    <a:pt x="3548" y="4532"/>
                  </a:cubicBezTo>
                  <a:cubicBezTo>
                    <a:pt x="4254" y="4724"/>
                    <a:pt x="4403" y="5878"/>
                    <a:pt x="5216" y="6584"/>
                  </a:cubicBezTo>
                  <a:lnTo>
                    <a:pt x="5194" y="4981"/>
                  </a:lnTo>
                  <a:cubicBezTo>
                    <a:pt x="5387" y="4746"/>
                    <a:pt x="6519" y="4275"/>
                    <a:pt x="6776" y="3912"/>
                  </a:cubicBezTo>
                  <a:cubicBezTo>
                    <a:pt x="6906" y="3725"/>
                    <a:pt x="7235" y="3680"/>
                    <a:pt x="7564" y="3680"/>
                  </a:cubicBezTo>
                  <a:cubicBezTo>
                    <a:pt x="7863" y="3680"/>
                    <a:pt x="8162" y="3717"/>
                    <a:pt x="8312" y="3717"/>
                  </a:cubicBezTo>
                  <a:cubicBezTo>
                    <a:pt x="8429" y="3717"/>
                    <a:pt x="8455" y="3694"/>
                    <a:pt x="8315" y="3613"/>
                  </a:cubicBezTo>
                  <a:cubicBezTo>
                    <a:pt x="7289" y="2993"/>
                    <a:pt x="7268" y="3228"/>
                    <a:pt x="6947" y="2159"/>
                  </a:cubicBezTo>
                  <a:cubicBezTo>
                    <a:pt x="6733" y="1368"/>
                    <a:pt x="6990" y="1069"/>
                    <a:pt x="7118" y="236"/>
                  </a:cubicBezTo>
                  <a:lnTo>
                    <a:pt x="7118" y="236"/>
                  </a:lnTo>
                  <a:cubicBezTo>
                    <a:pt x="6605" y="727"/>
                    <a:pt x="5451" y="898"/>
                    <a:pt x="4425" y="1026"/>
                  </a:cubicBezTo>
                  <a:cubicBezTo>
                    <a:pt x="4420" y="1027"/>
                    <a:pt x="4416" y="1028"/>
                    <a:pt x="4411" y="1028"/>
                  </a:cubicBezTo>
                  <a:cubicBezTo>
                    <a:pt x="4169" y="1028"/>
                    <a:pt x="3598" y="0"/>
                    <a:pt x="3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5"/>
            <p:cNvSpPr/>
            <p:nvPr/>
          </p:nvSpPr>
          <p:spPr>
            <a:xfrm>
              <a:off x="2164925" y="328450"/>
              <a:ext cx="104750" cy="66925"/>
            </a:xfrm>
            <a:custGeom>
              <a:avLst/>
              <a:gdLst/>
              <a:ahLst/>
              <a:cxnLst/>
              <a:rect l="l" t="t" r="r" b="b"/>
              <a:pathLst>
                <a:path w="4190" h="2677" extrusionOk="0">
                  <a:moveTo>
                    <a:pt x="4103" y="1"/>
                  </a:moveTo>
                  <a:cubicBezTo>
                    <a:pt x="3866" y="1"/>
                    <a:pt x="3678" y="75"/>
                    <a:pt x="3506" y="133"/>
                  </a:cubicBezTo>
                  <a:cubicBezTo>
                    <a:pt x="3292" y="197"/>
                    <a:pt x="3121" y="282"/>
                    <a:pt x="2929" y="368"/>
                  </a:cubicBezTo>
                  <a:cubicBezTo>
                    <a:pt x="2779" y="432"/>
                    <a:pt x="2565" y="517"/>
                    <a:pt x="2394" y="603"/>
                  </a:cubicBezTo>
                  <a:cubicBezTo>
                    <a:pt x="2202" y="688"/>
                    <a:pt x="2010" y="774"/>
                    <a:pt x="1839" y="881"/>
                  </a:cubicBezTo>
                  <a:cubicBezTo>
                    <a:pt x="1475" y="1073"/>
                    <a:pt x="1133" y="1329"/>
                    <a:pt x="834" y="1607"/>
                  </a:cubicBezTo>
                  <a:cubicBezTo>
                    <a:pt x="513" y="1885"/>
                    <a:pt x="257" y="2184"/>
                    <a:pt x="0" y="2505"/>
                  </a:cubicBezTo>
                  <a:lnTo>
                    <a:pt x="171" y="2676"/>
                  </a:lnTo>
                  <a:cubicBezTo>
                    <a:pt x="706" y="2078"/>
                    <a:pt x="1326" y="1607"/>
                    <a:pt x="2031" y="1308"/>
                  </a:cubicBezTo>
                  <a:cubicBezTo>
                    <a:pt x="2202" y="1223"/>
                    <a:pt x="2394" y="1158"/>
                    <a:pt x="2565" y="1094"/>
                  </a:cubicBezTo>
                  <a:cubicBezTo>
                    <a:pt x="2736" y="1030"/>
                    <a:pt x="2929" y="987"/>
                    <a:pt x="3121" y="923"/>
                  </a:cubicBezTo>
                  <a:cubicBezTo>
                    <a:pt x="3313" y="859"/>
                    <a:pt x="3506" y="795"/>
                    <a:pt x="3677" y="752"/>
                  </a:cubicBezTo>
                  <a:cubicBezTo>
                    <a:pt x="3816" y="717"/>
                    <a:pt x="3956" y="683"/>
                    <a:pt x="4072" y="683"/>
                  </a:cubicBezTo>
                  <a:cubicBezTo>
                    <a:pt x="4099" y="683"/>
                    <a:pt x="4124" y="684"/>
                    <a:pt x="4147" y="688"/>
                  </a:cubicBezTo>
                  <a:lnTo>
                    <a:pt x="4190" y="4"/>
                  </a:lnTo>
                  <a:cubicBezTo>
                    <a:pt x="4160" y="2"/>
                    <a:pt x="4131" y="1"/>
                    <a:pt x="41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5"/>
            <p:cNvSpPr/>
            <p:nvPr/>
          </p:nvSpPr>
          <p:spPr>
            <a:xfrm>
              <a:off x="2169200" y="328325"/>
              <a:ext cx="100475" cy="67050"/>
            </a:xfrm>
            <a:custGeom>
              <a:avLst/>
              <a:gdLst/>
              <a:ahLst/>
              <a:cxnLst/>
              <a:rect l="l" t="t" r="r" b="b"/>
              <a:pathLst>
                <a:path w="4019" h="2682" extrusionOk="0">
                  <a:moveTo>
                    <a:pt x="3906" y="0"/>
                  </a:moveTo>
                  <a:cubicBezTo>
                    <a:pt x="3815" y="0"/>
                    <a:pt x="3725" y="16"/>
                    <a:pt x="3634" y="31"/>
                  </a:cubicBezTo>
                  <a:lnTo>
                    <a:pt x="3655" y="287"/>
                  </a:lnTo>
                  <a:cubicBezTo>
                    <a:pt x="3527" y="287"/>
                    <a:pt x="3378" y="330"/>
                    <a:pt x="3207" y="415"/>
                  </a:cubicBezTo>
                  <a:cubicBezTo>
                    <a:pt x="3036" y="480"/>
                    <a:pt x="2865" y="565"/>
                    <a:pt x="2672" y="650"/>
                  </a:cubicBezTo>
                  <a:cubicBezTo>
                    <a:pt x="2480" y="736"/>
                    <a:pt x="2309" y="800"/>
                    <a:pt x="2138" y="886"/>
                  </a:cubicBezTo>
                  <a:cubicBezTo>
                    <a:pt x="1967" y="971"/>
                    <a:pt x="1796" y="1057"/>
                    <a:pt x="1625" y="1163"/>
                  </a:cubicBezTo>
                  <a:cubicBezTo>
                    <a:pt x="984" y="1527"/>
                    <a:pt x="449" y="2061"/>
                    <a:pt x="0" y="2681"/>
                  </a:cubicBezTo>
                  <a:cubicBezTo>
                    <a:pt x="535" y="2083"/>
                    <a:pt x="1155" y="1612"/>
                    <a:pt x="1860" y="1313"/>
                  </a:cubicBezTo>
                  <a:cubicBezTo>
                    <a:pt x="2031" y="1228"/>
                    <a:pt x="2223" y="1163"/>
                    <a:pt x="2394" y="1099"/>
                  </a:cubicBezTo>
                  <a:cubicBezTo>
                    <a:pt x="2565" y="1035"/>
                    <a:pt x="2758" y="992"/>
                    <a:pt x="2950" y="928"/>
                  </a:cubicBezTo>
                  <a:cubicBezTo>
                    <a:pt x="3142" y="864"/>
                    <a:pt x="3335" y="800"/>
                    <a:pt x="3506" y="757"/>
                  </a:cubicBezTo>
                  <a:cubicBezTo>
                    <a:pt x="3645" y="722"/>
                    <a:pt x="3785" y="688"/>
                    <a:pt x="3901" y="688"/>
                  </a:cubicBezTo>
                  <a:cubicBezTo>
                    <a:pt x="3928" y="688"/>
                    <a:pt x="3953" y="689"/>
                    <a:pt x="3976" y="693"/>
                  </a:cubicBezTo>
                  <a:lnTo>
                    <a:pt x="4019" y="9"/>
                  </a:lnTo>
                  <a:cubicBezTo>
                    <a:pt x="3981" y="3"/>
                    <a:pt x="3944" y="0"/>
                    <a:pt x="3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5"/>
            <p:cNvSpPr/>
            <p:nvPr/>
          </p:nvSpPr>
          <p:spPr>
            <a:xfrm>
              <a:off x="2250425" y="293275"/>
              <a:ext cx="54000" cy="78050"/>
            </a:xfrm>
            <a:custGeom>
              <a:avLst/>
              <a:gdLst/>
              <a:ahLst/>
              <a:cxnLst/>
              <a:rect l="l" t="t" r="r" b="b"/>
              <a:pathLst>
                <a:path w="2160" h="3122" extrusionOk="0">
                  <a:moveTo>
                    <a:pt x="2159" y="1"/>
                  </a:moveTo>
                  <a:lnTo>
                    <a:pt x="2159" y="1"/>
                  </a:lnTo>
                  <a:cubicBezTo>
                    <a:pt x="1219" y="214"/>
                    <a:pt x="0" y="685"/>
                    <a:pt x="64" y="1988"/>
                  </a:cubicBezTo>
                  <a:cubicBezTo>
                    <a:pt x="107" y="2822"/>
                    <a:pt x="1261" y="3014"/>
                    <a:pt x="1967" y="3121"/>
                  </a:cubicBezTo>
                  <a:cubicBezTo>
                    <a:pt x="1945" y="2972"/>
                    <a:pt x="1924" y="2822"/>
                    <a:pt x="1903" y="2672"/>
                  </a:cubicBezTo>
                  <a:cubicBezTo>
                    <a:pt x="1774" y="1732"/>
                    <a:pt x="1881" y="813"/>
                    <a:pt x="21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5"/>
            <p:cNvSpPr/>
            <p:nvPr/>
          </p:nvSpPr>
          <p:spPr>
            <a:xfrm>
              <a:off x="2251500" y="338175"/>
              <a:ext cx="48100" cy="33150"/>
            </a:xfrm>
            <a:custGeom>
              <a:avLst/>
              <a:gdLst/>
              <a:ahLst/>
              <a:cxnLst/>
              <a:rect l="l" t="t" r="r" b="b"/>
              <a:pathLst>
                <a:path w="1924" h="1326" extrusionOk="0">
                  <a:moveTo>
                    <a:pt x="21" y="0"/>
                  </a:moveTo>
                  <a:cubicBezTo>
                    <a:pt x="21" y="64"/>
                    <a:pt x="0" y="128"/>
                    <a:pt x="21" y="192"/>
                  </a:cubicBezTo>
                  <a:cubicBezTo>
                    <a:pt x="64" y="1026"/>
                    <a:pt x="1218" y="1218"/>
                    <a:pt x="1924" y="1325"/>
                  </a:cubicBezTo>
                  <a:cubicBezTo>
                    <a:pt x="1902" y="1176"/>
                    <a:pt x="1881" y="1026"/>
                    <a:pt x="1860" y="876"/>
                  </a:cubicBezTo>
                  <a:cubicBezTo>
                    <a:pt x="1860" y="876"/>
                    <a:pt x="1860" y="876"/>
                    <a:pt x="1860" y="855"/>
                  </a:cubicBezTo>
                  <a:cubicBezTo>
                    <a:pt x="1218" y="769"/>
                    <a:pt x="257" y="598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5"/>
            <p:cNvSpPr/>
            <p:nvPr/>
          </p:nvSpPr>
          <p:spPr>
            <a:xfrm>
              <a:off x="2294225" y="293275"/>
              <a:ext cx="10200" cy="60400"/>
            </a:xfrm>
            <a:custGeom>
              <a:avLst/>
              <a:gdLst/>
              <a:ahLst/>
              <a:cxnLst/>
              <a:rect l="l" t="t" r="r" b="b"/>
              <a:pathLst>
                <a:path w="408" h="2416" extrusionOk="0">
                  <a:moveTo>
                    <a:pt x="407" y="1"/>
                  </a:moveTo>
                  <a:cubicBezTo>
                    <a:pt x="343" y="22"/>
                    <a:pt x="279" y="43"/>
                    <a:pt x="215" y="65"/>
                  </a:cubicBezTo>
                  <a:cubicBezTo>
                    <a:pt x="44" y="727"/>
                    <a:pt x="1" y="1454"/>
                    <a:pt x="86" y="2223"/>
                  </a:cubicBezTo>
                  <a:cubicBezTo>
                    <a:pt x="86" y="2271"/>
                    <a:pt x="98" y="2319"/>
                    <a:pt x="104" y="2366"/>
                  </a:cubicBezTo>
                  <a:lnTo>
                    <a:pt x="104" y="2366"/>
                  </a:lnTo>
                  <a:cubicBezTo>
                    <a:pt x="48" y="1529"/>
                    <a:pt x="156" y="713"/>
                    <a:pt x="407" y="1"/>
                  </a:cubicBezTo>
                  <a:close/>
                  <a:moveTo>
                    <a:pt x="104" y="2366"/>
                  </a:moveTo>
                  <a:lnTo>
                    <a:pt x="104" y="2366"/>
                  </a:lnTo>
                  <a:cubicBezTo>
                    <a:pt x="105" y="2383"/>
                    <a:pt x="107" y="2399"/>
                    <a:pt x="108" y="2416"/>
                  </a:cubicBezTo>
                  <a:cubicBezTo>
                    <a:pt x="108" y="2399"/>
                    <a:pt x="106" y="2383"/>
                    <a:pt x="104" y="2366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5"/>
            <p:cNvSpPr/>
            <p:nvPr/>
          </p:nvSpPr>
          <p:spPr>
            <a:xfrm>
              <a:off x="2372950" y="267775"/>
              <a:ext cx="159100" cy="139500"/>
            </a:xfrm>
            <a:custGeom>
              <a:avLst/>
              <a:gdLst/>
              <a:ahLst/>
              <a:cxnLst/>
              <a:rect l="l" t="t" r="r" b="b"/>
              <a:pathLst>
                <a:path w="6364" h="5580" extrusionOk="0">
                  <a:moveTo>
                    <a:pt x="3109" y="1"/>
                  </a:moveTo>
                  <a:cubicBezTo>
                    <a:pt x="2813" y="1"/>
                    <a:pt x="2513" y="34"/>
                    <a:pt x="2217" y="102"/>
                  </a:cubicBezTo>
                  <a:cubicBezTo>
                    <a:pt x="1704" y="230"/>
                    <a:pt x="913" y="486"/>
                    <a:pt x="571" y="935"/>
                  </a:cubicBezTo>
                  <a:cubicBezTo>
                    <a:pt x="336" y="1213"/>
                    <a:pt x="379" y="1555"/>
                    <a:pt x="293" y="1876"/>
                  </a:cubicBezTo>
                  <a:cubicBezTo>
                    <a:pt x="285" y="1866"/>
                    <a:pt x="277" y="1862"/>
                    <a:pt x="268" y="1862"/>
                  </a:cubicBezTo>
                  <a:cubicBezTo>
                    <a:pt x="160" y="1862"/>
                    <a:pt x="0" y="2573"/>
                    <a:pt x="79" y="3008"/>
                  </a:cubicBezTo>
                  <a:cubicBezTo>
                    <a:pt x="229" y="3714"/>
                    <a:pt x="742" y="4248"/>
                    <a:pt x="1191" y="4782"/>
                  </a:cubicBezTo>
                  <a:cubicBezTo>
                    <a:pt x="1632" y="5336"/>
                    <a:pt x="2196" y="5580"/>
                    <a:pt x="2790" y="5580"/>
                  </a:cubicBezTo>
                  <a:cubicBezTo>
                    <a:pt x="3436" y="5580"/>
                    <a:pt x="4117" y="5293"/>
                    <a:pt x="4718" y="4804"/>
                  </a:cubicBezTo>
                  <a:cubicBezTo>
                    <a:pt x="5252" y="4334"/>
                    <a:pt x="6171" y="3585"/>
                    <a:pt x="6278" y="2880"/>
                  </a:cubicBezTo>
                  <a:cubicBezTo>
                    <a:pt x="6363" y="2218"/>
                    <a:pt x="6021" y="1405"/>
                    <a:pt x="5551" y="956"/>
                  </a:cubicBezTo>
                  <a:cubicBezTo>
                    <a:pt x="4920" y="325"/>
                    <a:pt x="4032" y="1"/>
                    <a:pt x="3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5"/>
            <p:cNvSpPr/>
            <p:nvPr/>
          </p:nvSpPr>
          <p:spPr>
            <a:xfrm>
              <a:off x="2338600" y="218825"/>
              <a:ext cx="177950" cy="93975"/>
            </a:xfrm>
            <a:custGeom>
              <a:avLst/>
              <a:gdLst/>
              <a:ahLst/>
              <a:cxnLst/>
              <a:rect l="l" t="t" r="r" b="b"/>
              <a:pathLst>
                <a:path w="7118" h="3759" extrusionOk="0">
                  <a:moveTo>
                    <a:pt x="3580" y="0"/>
                  </a:moveTo>
                  <a:cubicBezTo>
                    <a:pt x="2996" y="0"/>
                    <a:pt x="2408" y="68"/>
                    <a:pt x="1817" y="136"/>
                  </a:cubicBezTo>
                  <a:cubicBezTo>
                    <a:pt x="1389" y="179"/>
                    <a:pt x="1026" y="243"/>
                    <a:pt x="705" y="563"/>
                  </a:cubicBezTo>
                  <a:cubicBezTo>
                    <a:pt x="0" y="1269"/>
                    <a:pt x="43" y="3021"/>
                    <a:pt x="983" y="3577"/>
                  </a:cubicBezTo>
                  <a:cubicBezTo>
                    <a:pt x="1206" y="3707"/>
                    <a:pt x="1449" y="3758"/>
                    <a:pt x="1702" y="3758"/>
                  </a:cubicBezTo>
                  <a:cubicBezTo>
                    <a:pt x="2492" y="3758"/>
                    <a:pt x="3381" y="3253"/>
                    <a:pt x="4061" y="3043"/>
                  </a:cubicBezTo>
                  <a:cubicBezTo>
                    <a:pt x="4745" y="2829"/>
                    <a:pt x="6519" y="2786"/>
                    <a:pt x="6840" y="2017"/>
                  </a:cubicBezTo>
                  <a:cubicBezTo>
                    <a:pt x="7118" y="1333"/>
                    <a:pt x="6177" y="627"/>
                    <a:pt x="5686" y="414"/>
                  </a:cubicBezTo>
                  <a:cubicBezTo>
                    <a:pt x="4985" y="98"/>
                    <a:pt x="4284" y="0"/>
                    <a:pt x="35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5"/>
            <p:cNvSpPr/>
            <p:nvPr/>
          </p:nvSpPr>
          <p:spPr>
            <a:xfrm>
              <a:off x="2314550" y="196000"/>
              <a:ext cx="152300" cy="107900"/>
            </a:xfrm>
            <a:custGeom>
              <a:avLst/>
              <a:gdLst/>
              <a:ahLst/>
              <a:cxnLst/>
              <a:rect l="l" t="t" r="r" b="b"/>
              <a:pathLst>
                <a:path w="6092" h="4316" extrusionOk="0">
                  <a:moveTo>
                    <a:pt x="4205" y="1"/>
                  </a:moveTo>
                  <a:cubicBezTo>
                    <a:pt x="3758" y="1"/>
                    <a:pt x="3302" y="111"/>
                    <a:pt x="2886" y="194"/>
                  </a:cubicBezTo>
                  <a:cubicBezTo>
                    <a:pt x="1988" y="386"/>
                    <a:pt x="1005" y="750"/>
                    <a:pt x="535" y="1626"/>
                  </a:cubicBezTo>
                  <a:cubicBezTo>
                    <a:pt x="278" y="2096"/>
                    <a:pt x="0" y="4084"/>
                    <a:pt x="706" y="4298"/>
                  </a:cubicBezTo>
                  <a:cubicBezTo>
                    <a:pt x="746" y="4310"/>
                    <a:pt x="785" y="4316"/>
                    <a:pt x="823" y="4316"/>
                  </a:cubicBezTo>
                  <a:cubicBezTo>
                    <a:pt x="1450" y="4316"/>
                    <a:pt x="1774" y="2738"/>
                    <a:pt x="2116" y="2395"/>
                  </a:cubicBezTo>
                  <a:cubicBezTo>
                    <a:pt x="2822" y="1626"/>
                    <a:pt x="3954" y="2075"/>
                    <a:pt x="4809" y="1754"/>
                  </a:cubicBezTo>
                  <a:cubicBezTo>
                    <a:pt x="5493" y="1519"/>
                    <a:pt x="6092" y="835"/>
                    <a:pt x="5237" y="279"/>
                  </a:cubicBezTo>
                  <a:cubicBezTo>
                    <a:pt x="4914" y="71"/>
                    <a:pt x="4563" y="1"/>
                    <a:pt x="4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5"/>
            <p:cNvSpPr/>
            <p:nvPr/>
          </p:nvSpPr>
          <p:spPr>
            <a:xfrm>
              <a:off x="2319350" y="345500"/>
              <a:ext cx="152850" cy="94925"/>
            </a:xfrm>
            <a:custGeom>
              <a:avLst/>
              <a:gdLst/>
              <a:ahLst/>
              <a:cxnLst/>
              <a:rect l="l" t="t" r="r" b="b"/>
              <a:pathLst>
                <a:path w="6114" h="3797" extrusionOk="0">
                  <a:moveTo>
                    <a:pt x="2727" y="1"/>
                  </a:moveTo>
                  <a:cubicBezTo>
                    <a:pt x="2696" y="1"/>
                    <a:pt x="2664" y="3"/>
                    <a:pt x="2630" y="6"/>
                  </a:cubicBezTo>
                  <a:cubicBezTo>
                    <a:pt x="2052" y="92"/>
                    <a:pt x="1369" y="476"/>
                    <a:pt x="984" y="904"/>
                  </a:cubicBezTo>
                  <a:cubicBezTo>
                    <a:pt x="685" y="1225"/>
                    <a:pt x="22" y="1652"/>
                    <a:pt x="22" y="2080"/>
                  </a:cubicBezTo>
                  <a:cubicBezTo>
                    <a:pt x="1" y="2614"/>
                    <a:pt x="514" y="3341"/>
                    <a:pt x="941" y="3597"/>
                  </a:cubicBezTo>
                  <a:cubicBezTo>
                    <a:pt x="1219" y="3751"/>
                    <a:pt x="1597" y="3796"/>
                    <a:pt x="1990" y="3796"/>
                  </a:cubicBezTo>
                  <a:cubicBezTo>
                    <a:pt x="2473" y="3796"/>
                    <a:pt x="2979" y="3728"/>
                    <a:pt x="3356" y="3704"/>
                  </a:cubicBezTo>
                  <a:cubicBezTo>
                    <a:pt x="4040" y="3661"/>
                    <a:pt x="4703" y="3554"/>
                    <a:pt x="5237" y="3127"/>
                  </a:cubicBezTo>
                  <a:cubicBezTo>
                    <a:pt x="6114" y="2443"/>
                    <a:pt x="5023" y="2037"/>
                    <a:pt x="4425" y="1695"/>
                  </a:cubicBezTo>
                  <a:cubicBezTo>
                    <a:pt x="4083" y="1481"/>
                    <a:pt x="3805" y="1310"/>
                    <a:pt x="3591" y="947"/>
                  </a:cubicBezTo>
                  <a:cubicBezTo>
                    <a:pt x="3329" y="483"/>
                    <a:pt x="3238" y="1"/>
                    <a:pt x="27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5"/>
            <p:cNvSpPr/>
            <p:nvPr/>
          </p:nvSpPr>
          <p:spPr>
            <a:xfrm>
              <a:off x="2331650" y="295950"/>
              <a:ext cx="52925" cy="57725"/>
            </a:xfrm>
            <a:custGeom>
              <a:avLst/>
              <a:gdLst/>
              <a:ahLst/>
              <a:cxnLst/>
              <a:rect l="l" t="t" r="r" b="b"/>
              <a:pathLst>
                <a:path w="2117" h="2309" extrusionOk="0">
                  <a:moveTo>
                    <a:pt x="1646" y="0"/>
                  </a:moveTo>
                  <a:lnTo>
                    <a:pt x="1646" y="0"/>
                  </a:lnTo>
                  <a:cubicBezTo>
                    <a:pt x="1133" y="428"/>
                    <a:pt x="0" y="385"/>
                    <a:pt x="171" y="1368"/>
                  </a:cubicBezTo>
                  <a:cubicBezTo>
                    <a:pt x="299" y="2116"/>
                    <a:pt x="812" y="2181"/>
                    <a:pt x="1389" y="2245"/>
                  </a:cubicBezTo>
                  <a:cubicBezTo>
                    <a:pt x="1528" y="2255"/>
                    <a:pt x="1694" y="2309"/>
                    <a:pt x="1830" y="2309"/>
                  </a:cubicBezTo>
                  <a:cubicBezTo>
                    <a:pt x="1967" y="2309"/>
                    <a:pt x="2073" y="2255"/>
                    <a:pt x="2095" y="2052"/>
                  </a:cubicBezTo>
                  <a:cubicBezTo>
                    <a:pt x="2116" y="1796"/>
                    <a:pt x="1860" y="1347"/>
                    <a:pt x="1710" y="1155"/>
                  </a:cubicBezTo>
                  <a:cubicBezTo>
                    <a:pt x="1582" y="962"/>
                    <a:pt x="1389" y="855"/>
                    <a:pt x="1368" y="620"/>
                  </a:cubicBezTo>
                  <a:cubicBezTo>
                    <a:pt x="1368" y="407"/>
                    <a:pt x="1560" y="150"/>
                    <a:pt x="1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5"/>
            <p:cNvSpPr/>
            <p:nvPr/>
          </p:nvSpPr>
          <p:spPr>
            <a:xfrm>
              <a:off x="2362625" y="334950"/>
              <a:ext cx="96750" cy="23250"/>
            </a:xfrm>
            <a:custGeom>
              <a:avLst/>
              <a:gdLst/>
              <a:ahLst/>
              <a:cxnLst/>
              <a:rect l="l" t="t" r="r" b="b"/>
              <a:pathLst>
                <a:path w="3870" h="930" extrusionOk="0">
                  <a:moveTo>
                    <a:pt x="22" y="1"/>
                  </a:moveTo>
                  <a:lnTo>
                    <a:pt x="1" y="22"/>
                  </a:lnTo>
                  <a:cubicBezTo>
                    <a:pt x="215" y="321"/>
                    <a:pt x="514" y="514"/>
                    <a:pt x="834" y="663"/>
                  </a:cubicBezTo>
                  <a:cubicBezTo>
                    <a:pt x="1155" y="792"/>
                    <a:pt x="1497" y="856"/>
                    <a:pt x="1839" y="898"/>
                  </a:cubicBezTo>
                  <a:cubicBezTo>
                    <a:pt x="2048" y="918"/>
                    <a:pt x="2258" y="930"/>
                    <a:pt x="2469" y="930"/>
                  </a:cubicBezTo>
                  <a:cubicBezTo>
                    <a:pt x="2948" y="930"/>
                    <a:pt x="3424" y="869"/>
                    <a:pt x="3870" y="706"/>
                  </a:cubicBezTo>
                  <a:lnTo>
                    <a:pt x="3848" y="685"/>
                  </a:lnTo>
                  <a:cubicBezTo>
                    <a:pt x="3528" y="770"/>
                    <a:pt x="3186" y="792"/>
                    <a:pt x="2865" y="792"/>
                  </a:cubicBezTo>
                  <a:cubicBezTo>
                    <a:pt x="2523" y="792"/>
                    <a:pt x="2202" y="749"/>
                    <a:pt x="1860" y="706"/>
                  </a:cubicBezTo>
                  <a:cubicBezTo>
                    <a:pt x="1540" y="642"/>
                    <a:pt x="1241" y="535"/>
                    <a:pt x="920" y="428"/>
                  </a:cubicBezTo>
                  <a:cubicBezTo>
                    <a:pt x="599" y="321"/>
                    <a:pt x="300" y="193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5"/>
            <p:cNvSpPr/>
            <p:nvPr/>
          </p:nvSpPr>
          <p:spPr>
            <a:xfrm>
              <a:off x="2362100" y="324775"/>
              <a:ext cx="68425" cy="12475"/>
            </a:xfrm>
            <a:custGeom>
              <a:avLst/>
              <a:gdLst/>
              <a:ahLst/>
              <a:cxnLst/>
              <a:rect l="l" t="t" r="r" b="b"/>
              <a:pathLst>
                <a:path w="2737" h="499" extrusionOk="0">
                  <a:moveTo>
                    <a:pt x="2252" y="1"/>
                  </a:moveTo>
                  <a:cubicBezTo>
                    <a:pt x="1954" y="1"/>
                    <a:pt x="1651" y="24"/>
                    <a:pt x="1347" y="66"/>
                  </a:cubicBezTo>
                  <a:cubicBezTo>
                    <a:pt x="1112" y="87"/>
                    <a:pt x="877" y="109"/>
                    <a:pt x="663" y="194"/>
                  </a:cubicBezTo>
                  <a:cubicBezTo>
                    <a:pt x="428" y="258"/>
                    <a:pt x="214" y="344"/>
                    <a:pt x="1" y="472"/>
                  </a:cubicBezTo>
                  <a:lnTo>
                    <a:pt x="22" y="493"/>
                  </a:lnTo>
                  <a:cubicBezTo>
                    <a:pt x="65" y="497"/>
                    <a:pt x="108" y="499"/>
                    <a:pt x="151" y="499"/>
                  </a:cubicBezTo>
                  <a:cubicBezTo>
                    <a:pt x="343" y="499"/>
                    <a:pt x="531" y="464"/>
                    <a:pt x="706" y="429"/>
                  </a:cubicBezTo>
                  <a:cubicBezTo>
                    <a:pt x="941" y="386"/>
                    <a:pt x="1155" y="301"/>
                    <a:pt x="1368" y="258"/>
                  </a:cubicBezTo>
                  <a:cubicBezTo>
                    <a:pt x="1817" y="151"/>
                    <a:pt x="2288" y="66"/>
                    <a:pt x="2736" y="66"/>
                  </a:cubicBezTo>
                  <a:lnTo>
                    <a:pt x="2736" y="23"/>
                  </a:lnTo>
                  <a:cubicBezTo>
                    <a:pt x="2577" y="8"/>
                    <a:pt x="2416" y="1"/>
                    <a:pt x="22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5"/>
            <p:cNvSpPr/>
            <p:nvPr/>
          </p:nvSpPr>
          <p:spPr>
            <a:xfrm>
              <a:off x="2356750" y="299650"/>
              <a:ext cx="77875" cy="31600"/>
            </a:xfrm>
            <a:custGeom>
              <a:avLst/>
              <a:gdLst/>
              <a:ahLst/>
              <a:cxnLst/>
              <a:rect l="l" t="t" r="r" b="b"/>
              <a:pathLst>
                <a:path w="3115" h="1264" extrusionOk="0">
                  <a:moveTo>
                    <a:pt x="2905" y="1"/>
                  </a:moveTo>
                  <a:cubicBezTo>
                    <a:pt x="2899" y="1"/>
                    <a:pt x="2893" y="1"/>
                    <a:pt x="2886" y="2"/>
                  </a:cubicBezTo>
                  <a:cubicBezTo>
                    <a:pt x="2822" y="23"/>
                    <a:pt x="2801" y="88"/>
                    <a:pt x="2822" y="130"/>
                  </a:cubicBezTo>
                  <a:cubicBezTo>
                    <a:pt x="2331" y="194"/>
                    <a:pt x="1839" y="280"/>
                    <a:pt x="1369" y="408"/>
                  </a:cubicBezTo>
                  <a:cubicBezTo>
                    <a:pt x="1112" y="494"/>
                    <a:pt x="856" y="558"/>
                    <a:pt x="621" y="707"/>
                  </a:cubicBezTo>
                  <a:cubicBezTo>
                    <a:pt x="385" y="836"/>
                    <a:pt x="172" y="1007"/>
                    <a:pt x="1" y="1242"/>
                  </a:cubicBezTo>
                  <a:lnTo>
                    <a:pt x="1" y="1263"/>
                  </a:lnTo>
                  <a:lnTo>
                    <a:pt x="727" y="921"/>
                  </a:lnTo>
                  <a:cubicBezTo>
                    <a:pt x="963" y="814"/>
                    <a:pt x="1198" y="686"/>
                    <a:pt x="1433" y="601"/>
                  </a:cubicBezTo>
                  <a:cubicBezTo>
                    <a:pt x="1882" y="430"/>
                    <a:pt x="2352" y="301"/>
                    <a:pt x="2822" y="173"/>
                  </a:cubicBezTo>
                  <a:cubicBezTo>
                    <a:pt x="2840" y="208"/>
                    <a:pt x="2886" y="243"/>
                    <a:pt x="2937" y="243"/>
                  </a:cubicBezTo>
                  <a:cubicBezTo>
                    <a:pt x="2948" y="243"/>
                    <a:pt x="2960" y="241"/>
                    <a:pt x="2972" y="237"/>
                  </a:cubicBezTo>
                  <a:cubicBezTo>
                    <a:pt x="3115" y="217"/>
                    <a:pt x="3043" y="1"/>
                    <a:pt x="29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5"/>
            <p:cNvSpPr/>
            <p:nvPr/>
          </p:nvSpPr>
          <p:spPr>
            <a:xfrm>
              <a:off x="2341250" y="266525"/>
              <a:ext cx="132400" cy="48150"/>
            </a:xfrm>
            <a:custGeom>
              <a:avLst/>
              <a:gdLst/>
              <a:ahLst/>
              <a:cxnLst/>
              <a:rect l="l" t="t" r="r" b="b"/>
              <a:pathLst>
                <a:path w="5296" h="1926" extrusionOk="0">
                  <a:moveTo>
                    <a:pt x="5107" y="1"/>
                  </a:moveTo>
                  <a:cubicBezTo>
                    <a:pt x="5101" y="1"/>
                    <a:pt x="5094" y="1"/>
                    <a:pt x="5088" y="2"/>
                  </a:cubicBezTo>
                  <a:cubicBezTo>
                    <a:pt x="5024" y="2"/>
                    <a:pt x="5002" y="66"/>
                    <a:pt x="5002" y="109"/>
                  </a:cubicBezTo>
                  <a:cubicBezTo>
                    <a:pt x="4575" y="109"/>
                    <a:pt x="4147" y="130"/>
                    <a:pt x="3741" y="216"/>
                  </a:cubicBezTo>
                  <a:cubicBezTo>
                    <a:pt x="3293" y="322"/>
                    <a:pt x="2844" y="472"/>
                    <a:pt x="2438" y="686"/>
                  </a:cubicBezTo>
                  <a:cubicBezTo>
                    <a:pt x="2245" y="771"/>
                    <a:pt x="2031" y="900"/>
                    <a:pt x="1839" y="985"/>
                  </a:cubicBezTo>
                  <a:cubicBezTo>
                    <a:pt x="1647" y="1092"/>
                    <a:pt x="1454" y="1177"/>
                    <a:pt x="1241" y="1284"/>
                  </a:cubicBezTo>
                  <a:cubicBezTo>
                    <a:pt x="835" y="1455"/>
                    <a:pt x="471" y="1626"/>
                    <a:pt x="44" y="1819"/>
                  </a:cubicBezTo>
                  <a:lnTo>
                    <a:pt x="1" y="1926"/>
                  </a:lnTo>
                  <a:cubicBezTo>
                    <a:pt x="450" y="1861"/>
                    <a:pt x="899" y="1669"/>
                    <a:pt x="1326" y="1498"/>
                  </a:cubicBezTo>
                  <a:cubicBezTo>
                    <a:pt x="1540" y="1434"/>
                    <a:pt x="1754" y="1327"/>
                    <a:pt x="1946" y="1220"/>
                  </a:cubicBezTo>
                  <a:cubicBezTo>
                    <a:pt x="2160" y="1092"/>
                    <a:pt x="2331" y="964"/>
                    <a:pt x="2523" y="857"/>
                  </a:cubicBezTo>
                  <a:cubicBezTo>
                    <a:pt x="3271" y="408"/>
                    <a:pt x="4147" y="173"/>
                    <a:pt x="5002" y="130"/>
                  </a:cubicBezTo>
                  <a:cubicBezTo>
                    <a:pt x="5021" y="186"/>
                    <a:pt x="5072" y="241"/>
                    <a:pt x="5126" y="241"/>
                  </a:cubicBezTo>
                  <a:cubicBezTo>
                    <a:pt x="5135" y="241"/>
                    <a:pt x="5143" y="240"/>
                    <a:pt x="5152" y="237"/>
                  </a:cubicBezTo>
                  <a:cubicBezTo>
                    <a:pt x="5295" y="217"/>
                    <a:pt x="5243" y="1"/>
                    <a:pt x="5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5"/>
            <p:cNvSpPr/>
            <p:nvPr/>
          </p:nvSpPr>
          <p:spPr>
            <a:xfrm>
              <a:off x="2342875" y="278275"/>
              <a:ext cx="105650" cy="44950"/>
            </a:xfrm>
            <a:custGeom>
              <a:avLst/>
              <a:gdLst/>
              <a:ahLst/>
              <a:cxnLst/>
              <a:rect l="l" t="t" r="r" b="b"/>
              <a:pathLst>
                <a:path w="4226" h="1798" extrusionOk="0">
                  <a:moveTo>
                    <a:pt x="4035" y="1"/>
                  </a:moveTo>
                  <a:cubicBezTo>
                    <a:pt x="4029" y="1"/>
                    <a:pt x="4024" y="1"/>
                    <a:pt x="4018" y="2"/>
                  </a:cubicBezTo>
                  <a:cubicBezTo>
                    <a:pt x="3954" y="23"/>
                    <a:pt x="3933" y="66"/>
                    <a:pt x="3933" y="109"/>
                  </a:cubicBezTo>
                  <a:cubicBezTo>
                    <a:pt x="3812" y="94"/>
                    <a:pt x="3691" y="87"/>
                    <a:pt x="3570" y="87"/>
                  </a:cubicBezTo>
                  <a:cubicBezTo>
                    <a:pt x="3351" y="87"/>
                    <a:pt x="3135" y="110"/>
                    <a:pt x="2928" y="152"/>
                  </a:cubicBezTo>
                  <a:cubicBezTo>
                    <a:pt x="2565" y="237"/>
                    <a:pt x="2202" y="408"/>
                    <a:pt x="1902" y="643"/>
                  </a:cubicBezTo>
                  <a:cubicBezTo>
                    <a:pt x="1731" y="750"/>
                    <a:pt x="1582" y="878"/>
                    <a:pt x="1432" y="964"/>
                  </a:cubicBezTo>
                  <a:cubicBezTo>
                    <a:pt x="1282" y="1071"/>
                    <a:pt x="1133" y="1156"/>
                    <a:pt x="983" y="1263"/>
                  </a:cubicBezTo>
                  <a:cubicBezTo>
                    <a:pt x="663" y="1434"/>
                    <a:pt x="321" y="1584"/>
                    <a:pt x="0" y="1776"/>
                  </a:cubicBezTo>
                  <a:lnTo>
                    <a:pt x="0" y="1798"/>
                  </a:lnTo>
                  <a:cubicBezTo>
                    <a:pt x="363" y="1733"/>
                    <a:pt x="727" y="1627"/>
                    <a:pt x="1090" y="1477"/>
                  </a:cubicBezTo>
                  <a:cubicBezTo>
                    <a:pt x="1261" y="1391"/>
                    <a:pt x="1432" y="1285"/>
                    <a:pt x="1582" y="1178"/>
                  </a:cubicBezTo>
                  <a:cubicBezTo>
                    <a:pt x="1731" y="1049"/>
                    <a:pt x="1860" y="900"/>
                    <a:pt x="2009" y="793"/>
                  </a:cubicBezTo>
                  <a:cubicBezTo>
                    <a:pt x="2287" y="558"/>
                    <a:pt x="2608" y="387"/>
                    <a:pt x="2950" y="280"/>
                  </a:cubicBezTo>
                  <a:cubicBezTo>
                    <a:pt x="3270" y="173"/>
                    <a:pt x="3591" y="130"/>
                    <a:pt x="3933" y="130"/>
                  </a:cubicBezTo>
                  <a:cubicBezTo>
                    <a:pt x="3951" y="186"/>
                    <a:pt x="3986" y="241"/>
                    <a:pt x="4050" y="241"/>
                  </a:cubicBezTo>
                  <a:cubicBezTo>
                    <a:pt x="4060" y="241"/>
                    <a:pt x="4071" y="240"/>
                    <a:pt x="4082" y="237"/>
                  </a:cubicBezTo>
                  <a:cubicBezTo>
                    <a:pt x="4226" y="217"/>
                    <a:pt x="4154" y="1"/>
                    <a:pt x="40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5"/>
            <p:cNvSpPr/>
            <p:nvPr/>
          </p:nvSpPr>
          <p:spPr>
            <a:xfrm>
              <a:off x="2361575" y="308775"/>
              <a:ext cx="60925" cy="23525"/>
            </a:xfrm>
            <a:custGeom>
              <a:avLst/>
              <a:gdLst/>
              <a:ahLst/>
              <a:cxnLst/>
              <a:rect l="l" t="t" r="r" b="b"/>
              <a:pathLst>
                <a:path w="2437" h="941" extrusionOk="0">
                  <a:moveTo>
                    <a:pt x="2415" y="0"/>
                  </a:moveTo>
                  <a:cubicBezTo>
                    <a:pt x="2052" y="257"/>
                    <a:pt x="1646" y="385"/>
                    <a:pt x="1240" y="471"/>
                  </a:cubicBezTo>
                  <a:cubicBezTo>
                    <a:pt x="1026" y="535"/>
                    <a:pt x="812" y="535"/>
                    <a:pt x="599" y="620"/>
                  </a:cubicBezTo>
                  <a:cubicBezTo>
                    <a:pt x="385" y="684"/>
                    <a:pt x="192" y="770"/>
                    <a:pt x="0" y="920"/>
                  </a:cubicBezTo>
                  <a:lnTo>
                    <a:pt x="22" y="941"/>
                  </a:lnTo>
                  <a:cubicBezTo>
                    <a:pt x="235" y="920"/>
                    <a:pt x="449" y="898"/>
                    <a:pt x="663" y="855"/>
                  </a:cubicBezTo>
                  <a:cubicBezTo>
                    <a:pt x="876" y="813"/>
                    <a:pt x="1069" y="749"/>
                    <a:pt x="1283" y="663"/>
                  </a:cubicBezTo>
                  <a:cubicBezTo>
                    <a:pt x="1496" y="599"/>
                    <a:pt x="1689" y="513"/>
                    <a:pt x="1902" y="407"/>
                  </a:cubicBezTo>
                  <a:cubicBezTo>
                    <a:pt x="2095" y="300"/>
                    <a:pt x="2266" y="171"/>
                    <a:pt x="2437" y="22"/>
                  </a:cubicBezTo>
                  <a:lnTo>
                    <a:pt x="24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5"/>
            <p:cNvSpPr/>
            <p:nvPr/>
          </p:nvSpPr>
          <p:spPr>
            <a:xfrm>
              <a:off x="2359975" y="332775"/>
              <a:ext cx="90700" cy="16100"/>
            </a:xfrm>
            <a:custGeom>
              <a:avLst/>
              <a:gdLst/>
              <a:ahLst/>
              <a:cxnLst/>
              <a:rect l="l" t="t" r="r" b="b"/>
              <a:pathLst>
                <a:path w="3628" h="644" extrusionOk="0">
                  <a:moveTo>
                    <a:pt x="3439" y="1"/>
                  </a:moveTo>
                  <a:cubicBezTo>
                    <a:pt x="3433" y="1"/>
                    <a:pt x="3426" y="1"/>
                    <a:pt x="3420" y="2"/>
                  </a:cubicBezTo>
                  <a:cubicBezTo>
                    <a:pt x="3334" y="24"/>
                    <a:pt x="3313" y="88"/>
                    <a:pt x="3334" y="152"/>
                  </a:cubicBezTo>
                  <a:cubicBezTo>
                    <a:pt x="2912" y="391"/>
                    <a:pt x="2426" y="456"/>
                    <a:pt x="1945" y="456"/>
                  </a:cubicBezTo>
                  <a:cubicBezTo>
                    <a:pt x="1866" y="456"/>
                    <a:pt x="1788" y="454"/>
                    <a:pt x="1710" y="451"/>
                  </a:cubicBezTo>
                  <a:cubicBezTo>
                    <a:pt x="1432" y="430"/>
                    <a:pt x="1154" y="366"/>
                    <a:pt x="855" y="344"/>
                  </a:cubicBezTo>
                  <a:cubicBezTo>
                    <a:pt x="577" y="323"/>
                    <a:pt x="299" y="302"/>
                    <a:pt x="0" y="302"/>
                  </a:cubicBezTo>
                  <a:lnTo>
                    <a:pt x="0" y="344"/>
                  </a:lnTo>
                  <a:cubicBezTo>
                    <a:pt x="256" y="451"/>
                    <a:pt x="556" y="537"/>
                    <a:pt x="834" y="601"/>
                  </a:cubicBezTo>
                  <a:cubicBezTo>
                    <a:pt x="1111" y="643"/>
                    <a:pt x="1411" y="643"/>
                    <a:pt x="1710" y="643"/>
                  </a:cubicBezTo>
                  <a:cubicBezTo>
                    <a:pt x="1988" y="643"/>
                    <a:pt x="2287" y="601"/>
                    <a:pt x="2586" y="537"/>
                  </a:cubicBezTo>
                  <a:cubicBezTo>
                    <a:pt x="2864" y="451"/>
                    <a:pt x="3121" y="344"/>
                    <a:pt x="3356" y="173"/>
                  </a:cubicBezTo>
                  <a:cubicBezTo>
                    <a:pt x="3373" y="208"/>
                    <a:pt x="3405" y="243"/>
                    <a:pt x="3451" y="243"/>
                  </a:cubicBezTo>
                  <a:cubicBezTo>
                    <a:pt x="3461" y="243"/>
                    <a:pt x="3472" y="241"/>
                    <a:pt x="3484" y="237"/>
                  </a:cubicBezTo>
                  <a:cubicBezTo>
                    <a:pt x="3627" y="217"/>
                    <a:pt x="3575" y="1"/>
                    <a:pt x="34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5"/>
            <p:cNvSpPr/>
            <p:nvPr/>
          </p:nvSpPr>
          <p:spPr>
            <a:xfrm>
              <a:off x="2362625" y="289000"/>
              <a:ext cx="85325" cy="32100"/>
            </a:xfrm>
            <a:custGeom>
              <a:avLst/>
              <a:gdLst/>
              <a:ahLst/>
              <a:cxnLst/>
              <a:rect l="l" t="t" r="r" b="b"/>
              <a:pathLst>
                <a:path w="3413" h="1284" extrusionOk="0">
                  <a:moveTo>
                    <a:pt x="3294" y="1"/>
                  </a:moveTo>
                  <a:cubicBezTo>
                    <a:pt x="3234" y="1"/>
                    <a:pt x="3164" y="60"/>
                    <a:pt x="3164" y="150"/>
                  </a:cubicBezTo>
                  <a:cubicBezTo>
                    <a:pt x="3002" y="110"/>
                    <a:pt x="2830" y="95"/>
                    <a:pt x="2656" y="95"/>
                  </a:cubicBezTo>
                  <a:cubicBezTo>
                    <a:pt x="2555" y="95"/>
                    <a:pt x="2454" y="100"/>
                    <a:pt x="2352" y="107"/>
                  </a:cubicBezTo>
                  <a:cubicBezTo>
                    <a:pt x="2074" y="150"/>
                    <a:pt x="1775" y="236"/>
                    <a:pt x="1497" y="343"/>
                  </a:cubicBezTo>
                  <a:cubicBezTo>
                    <a:pt x="1241" y="449"/>
                    <a:pt x="963" y="556"/>
                    <a:pt x="706" y="706"/>
                  </a:cubicBezTo>
                  <a:cubicBezTo>
                    <a:pt x="450" y="877"/>
                    <a:pt x="215" y="1048"/>
                    <a:pt x="1" y="1262"/>
                  </a:cubicBezTo>
                  <a:lnTo>
                    <a:pt x="22" y="1283"/>
                  </a:lnTo>
                  <a:cubicBezTo>
                    <a:pt x="300" y="1198"/>
                    <a:pt x="557" y="1069"/>
                    <a:pt x="813" y="941"/>
                  </a:cubicBezTo>
                  <a:cubicBezTo>
                    <a:pt x="1070" y="813"/>
                    <a:pt x="1326" y="642"/>
                    <a:pt x="1583" y="514"/>
                  </a:cubicBezTo>
                  <a:cubicBezTo>
                    <a:pt x="2003" y="331"/>
                    <a:pt x="2454" y="179"/>
                    <a:pt x="2924" y="179"/>
                  </a:cubicBezTo>
                  <a:cubicBezTo>
                    <a:pt x="3004" y="179"/>
                    <a:pt x="3084" y="184"/>
                    <a:pt x="3164" y="193"/>
                  </a:cubicBezTo>
                  <a:cubicBezTo>
                    <a:pt x="3172" y="248"/>
                    <a:pt x="3209" y="271"/>
                    <a:pt x="3251" y="271"/>
                  </a:cubicBezTo>
                  <a:cubicBezTo>
                    <a:pt x="3324" y="271"/>
                    <a:pt x="3413" y="202"/>
                    <a:pt x="3399" y="107"/>
                  </a:cubicBezTo>
                  <a:lnTo>
                    <a:pt x="3378" y="86"/>
                  </a:lnTo>
                  <a:cubicBezTo>
                    <a:pt x="3369" y="27"/>
                    <a:pt x="3334" y="1"/>
                    <a:pt x="3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5"/>
            <p:cNvSpPr/>
            <p:nvPr/>
          </p:nvSpPr>
          <p:spPr>
            <a:xfrm>
              <a:off x="2349275" y="334950"/>
              <a:ext cx="104750" cy="43975"/>
            </a:xfrm>
            <a:custGeom>
              <a:avLst/>
              <a:gdLst/>
              <a:ahLst/>
              <a:cxnLst/>
              <a:rect l="l" t="t" r="r" b="b"/>
              <a:pathLst>
                <a:path w="4190" h="1759" extrusionOk="0">
                  <a:moveTo>
                    <a:pt x="22" y="1"/>
                  </a:moveTo>
                  <a:lnTo>
                    <a:pt x="1" y="22"/>
                  </a:lnTo>
                  <a:cubicBezTo>
                    <a:pt x="364" y="193"/>
                    <a:pt x="642" y="450"/>
                    <a:pt x="941" y="685"/>
                  </a:cubicBezTo>
                  <a:cubicBezTo>
                    <a:pt x="1091" y="813"/>
                    <a:pt x="1262" y="920"/>
                    <a:pt x="1433" y="1027"/>
                  </a:cubicBezTo>
                  <a:cubicBezTo>
                    <a:pt x="1604" y="1112"/>
                    <a:pt x="1775" y="1198"/>
                    <a:pt x="1967" y="1283"/>
                  </a:cubicBezTo>
                  <a:cubicBezTo>
                    <a:pt x="2309" y="1433"/>
                    <a:pt x="2672" y="1582"/>
                    <a:pt x="3057" y="1689"/>
                  </a:cubicBezTo>
                  <a:cubicBezTo>
                    <a:pt x="3249" y="1732"/>
                    <a:pt x="3442" y="1753"/>
                    <a:pt x="3634" y="1753"/>
                  </a:cubicBezTo>
                  <a:cubicBezTo>
                    <a:pt x="3666" y="1757"/>
                    <a:pt x="3698" y="1759"/>
                    <a:pt x="3730" y="1759"/>
                  </a:cubicBezTo>
                  <a:cubicBezTo>
                    <a:pt x="3890" y="1759"/>
                    <a:pt x="4047" y="1714"/>
                    <a:pt x="4190" y="1625"/>
                  </a:cubicBezTo>
                  <a:lnTo>
                    <a:pt x="4190" y="1604"/>
                  </a:lnTo>
                  <a:cubicBezTo>
                    <a:pt x="4059" y="1669"/>
                    <a:pt x="3916" y="1697"/>
                    <a:pt x="3770" y="1697"/>
                  </a:cubicBezTo>
                  <a:cubicBezTo>
                    <a:pt x="3725" y="1697"/>
                    <a:pt x="3680" y="1694"/>
                    <a:pt x="3634" y="1689"/>
                  </a:cubicBezTo>
                  <a:cubicBezTo>
                    <a:pt x="3442" y="1668"/>
                    <a:pt x="3271" y="1625"/>
                    <a:pt x="3078" y="1561"/>
                  </a:cubicBezTo>
                  <a:cubicBezTo>
                    <a:pt x="2715" y="1454"/>
                    <a:pt x="2373" y="1283"/>
                    <a:pt x="2052" y="1091"/>
                  </a:cubicBezTo>
                  <a:cubicBezTo>
                    <a:pt x="1881" y="1005"/>
                    <a:pt x="1710" y="898"/>
                    <a:pt x="1539" y="813"/>
                  </a:cubicBezTo>
                  <a:cubicBezTo>
                    <a:pt x="1390" y="706"/>
                    <a:pt x="1240" y="599"/>
                    <a:pt x="1069" y="492"/>
                  </a:cubicBezTo>
                  <a:cubicBezTo>
                    <a:pt x="749" y="279"/>
                    <a:pt x="407" y="44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5"/>
            <p:cNvSpPr/>
            <p:nvPr/>
          </p:nvSpPr>
          <p:spPr>
            <a:xfrm>
              <a:off x="2363700" y="262150"/>
              <a:ext cx="53700" cy="45050"/>
            </a:xfrm>
            <a:custGeom>
              <a:avLst/>
              <a:gdLst/>
              <a:ahLst/>
              <a:cxnLst/>
              <a:rect l="l" t="t" r="r" b="b"/>
              <a:pathLst>
                <a:path w="2148" h="1802" extrusionOk="0">
                  <a:moveTo>
                    <a:pt x="1960" y="1"/>
                  </a:moveTo>
                  <a:cubicBezTo>
                    <a:pt x="1949" y="1"/>
                    <a:pt x="1937" y="2"/>
                    <a:pt x="1924" y="6"/>
                  </a:cubicBezTo>
                  <a:cubicBezTo>
                    <a:pt x="1817" y="6"/>
                    <a:pt x="1839" y="134"/>
                    <a:pt x="1882" y="198"/>
                  </a:cubicBezTo>
                  <a:cubicBezTo>
                    <a:pt x="1753" y="327"/>
                    <a:pt x="1582" y="391"/>
                    <a:pt x="1433" y="476"/>
                  </a:cubicBezTo>
                  <a:cubicBezTo>
                    <a:pt x="1219" y="540"/>
                    <a:pt x="1027" y="626"/>
                    <a:pt x="813" y="733"/>
                  </a:cubicBezTo>
                  <a:cubicBezTo>
                    <a:pt x="620" y="839"/>
                    <a:pt x="428" y="989"/>
                    <a:pt x="300" y="1160"/>
                  </a:cubicBezTo>
                  <a:cubicBezTo>
                    <a:pt x="172" y="1352"/>
                    <a:pt x="65" y="1545"/>
                    <a:pt x="1" y="1780"/>
                  </a:cubicBezTo>
                  <a:lnTo>
                    <a:pt x="22" y="1801"/>
                  </a:lnTo>
                  <a:cubicBezTo>
                    <a:pt x="193" y="1652"/>
                    <a:pt x="343" y="1481"/>
                    <a:pt x="471" y="1331"/>
                  </a:cubicBezTo>
                  <a:cubicBezTo>
                    <a:pt x="620" y="1181"/>
                    <a:pt x="749" y="1032"/>
                    <a:pt x="920" y="904"/>
                  </a:cubicBezTo>
                  <a:cubicBezTo>
                    <a:pt x="1091" y="775"/>
                    <a:pt x="1283" y="690"/>
                    <a:pt x="1475" y="583"/>
                  </a:cubicBezTo>
                  <a:cubicBezTo>
                    <a:pt x="1625" y="476"/>
                    <a:pt x="1796" y="369"/>
                    <a:pt x="1924" y="220"/>
                  </a:cubicBezTo>
                  <a:cubicBezTo>
                    <a:pt x="1946" y="220"/>
                    <a:pt x="1967" y="241"/>
                    <a:pt x="2010" y="241"/>
                  </a:cubicBezTo>
                  <a:cubicBezTo>
                    <a:pt x="2147" y="202"/>
                    <a:pt x="2086" y="1"/>
                    <a:pt x="19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5"/>
            <p:cNvSpPr/>
            <p:nvPr/>
          </p:nvSpPr>
          <p:spPr>
            <a:xfrm>
              <a:off x="2358350" y="328550"/>
              <a:ext cx="81800" cy="16875"/>
            </a:xfrm>
            <a:custGeom>
              <a:avLst/>
              <a:gdLst/>
              <a:ahLst/>
              <a:cxnLst/>
              <a:rect l="l" t="t" r="r" b="b"/>
              <a:pathLst>
                <a:path w="3272" h="675" extrusionOk="0">
                  <a:moveTo>
                    <a:pt x="3250" y="0"/>
                  </a:moveTo>
                  <a:cubicBezTo>
                    <a:pt x="2715" y="64"/>
                    <a:pt x="2160" y="171"/>
                    <a:pt x="1625" y="278"/>
                  </a:cubicBezTo>
                  <a:cubicBezTo>
                    <a:pt x="1347" y="321"/>
                    <a:pt x="1070" y="342"/>
                    <a:pt x="813" y="406"/>
                  </a:cubicBezTo>
                  <a:cubicBezTo>
                    <a:pt x="535" y="471"/>
                    <a:pt x="279" y="513"/>
                    <a:pt x="1" y="577"/>
                  </a:cubicBezTo>
                  <a:lnTo>
                    <a:pt x="1" y="599"/>
                  </a:lnTo>
                  <a:cubicBezTo>
                    <a:pt x="186" y="656"/>
                    <a:pt x="371" y="675"/>
                    <a:pt x="557" y="675"/>
                  </a:cubicBezTo>
                  <a:cubicBezTo>
                    <a:pt x="649" y="675"/>
                    <a:pt x="742" y="670"/>
                    <a:pt x="834" y="663"/>
                  </a:cubicBezTo>
                  <a:cubicBezTo>
                    <a:pt x="1112" y="641"/>
                    <a:pt x="1390" y="535"/>
                    <a:pt x="1647" y="471"/>
                  </a:cubicBezTo>
                  <a:cubicBezTo>
                    <a:pt x="2202" y="342"/>
                    <a:pt x="2715" y="150"/>
                    <a:pt x="3271" y="22"/>
                  </a:cubicBezTo>
                  <a:lnTo>
                    <a:pt x="32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5"/>
            <p:cNvSpPr/>
            <p:nvPr/>
          </p:nvSpPr>
          <p:spPr>
            <a:xfrm>
              <a:off x="2419475" y="306600"/>
              <a:ext cx="6625" cy="4375"/>
            </a:xfrm>
            <a:custGeom>
              <a:avLst/>
              <a:gdLst/>
              <a:ahLst/>
              <a:cxnLst/>
              <a:rect l="l" t="t" r="r" b="b"/>
              <a:pathLst>
                <a:path w="265" h="175" extrusionOk="0">
                  <a:moveTo>
                    <a:pt x="139" y="0"/>
                  </a:moveTo>
                  <a:cubicBezTo>
                    <a:pt x="133" y="0"/>
                    <a:pt x="127" y="1"/>
                    <a:pt x="121" y="2"/>
                  </a:cubicBezTo>
                  <a:cubicBezTo>
                    <a:pt x="0" y="22"/>
                    <a:pt x="50" y="175"/>
                    <a:pt x="145" y="175"/>
                  </a:cubicBezTo>
                  <a:cubicBezTo>
                    <a:pt x="151" y="175"/>
                    <a:pt x="157" y="174"/>
                    <a:pt x="164" y="173"/>
                  </a:cubicBezTo>
                  <a:cubicBezTo>
                    <a:pt x="264" y="153"/>
                    <a:pt x="232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5"/>
            <p:cNvSpPr/>
            <p:nvPr/>
          </p:nvSpPr>
          <p:spPr>
            <a:xfrm>
              <a:off x="2428300" y="323050"/>
              <a:ext cx="6500" cy="5025"/>
            </a:xfrm>
            <a:custGeom>
              <a:avLst/>
              <a:gdLst/>
              <a:ahLst/>
              <a:cxnLst/>
              <a:rect l="l" t="t" r="r" b="b"/>
              <a:pathLst>
                <a:path w="260" h="201" extrusionOk="0">
                  <a:moveTo>
                    <a:pt x="130" y="0"/>
                  </a:moveTo>
                  <a:cubicBezTo>
                    <a:pt x="99" y="0"/>
                    <a:pt x="66" y="15"/>
                    <a:pt x="46" y="49"/>
                  </a:cubicBezTo>
                  <a:cubicBezTo>
                    <a:pt x="0" y="125"/>
                    <a:pt x="73" y="200"/>
                    <a:pt x="141" y="200"/>
                  </a:cubicBezTo>
                  <a:cubicBezTo>
                    <a:pt x="170" y="200"/>
                    <a:pt x="198" y="187"/>
                    <a:pt x="217" y="156"/>
                  </a:cubicBezTo>
                  <a:lnTo>
                    <a:pt x="217" y="135"/>
                  </a:lnTo>
                  <a:cubicBezTo>
                    <a:pt x="260" y="63"/>
                    <a:pt x="196" y="0"/>
                    <a:pt x="1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5"/>
            <p:cNvSpPr/>
            <p:nvPr/>
          </p:nvSpPr>
          <p:spPr>
            <a:xfrm>
              <a:off x="2437050" y="325300"/>
              <a:ext cx="7725" cy="5450"/>
            </a:xfrm>
            <a:custGeom>
              <a:avLst/>
              <a:gdLst/>
              <a:ahLst/>
              <a:cxnLst/>
              <a:rect l="l" t="t" r="r" b="b"/>
              <a:pathLst>
                <a:path w="309" h="218" extrusionOk="0">
                  <a:moveTo>
                    <a:pt x="143" y="0"/>
                  </a:moveTo>
                  <a:cubicBezTo>
                    <a:pt x="136" y="0"/>
                    <a:pt x="130" y="1"/>
                    <a:pt x="123" y="2"/>
                  </a:cubicBezTo>
                  <a:cubicBezTo>
                    <a:pt x="1" y="22"/>
                    <a:pt x="53" y="217"/>
                    <a:pt x="169" y="217"/>
                  </a:cubicBezTo>
                  <a:cubicBezTo>
                    <a:pt x="175" y="217"/>
                    <a:pt x="181" y="217"/>
                    <a:pt x="187" y="216"/>
                  </a:cubicBezTo>
                  <a:cubicBezTo>
                    <a:pt x="309" y="175"/>
                    <a:pt x="258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5"/>
            <p:cNvSpPr/>
            <p:nvPr/>
          </p:nvSpPr>
          <p:spPr>
            <a:xfrm>
              <a:off x="2455775" y="349350"/>
              <a:ext cx="8250" cy="5450"/>
            </a:xfrm>
            <a:custGeom>
              <a:avLst/>
              <a:gdLst/>
              <a:ahLst/>
              <a:cxnLst/>
              <a:rect l="l" t="t" r="r" b="b"/>
              <a:pathLst>
                <a:path w="330" h="218" extrusionOk="0">
                  <a:moveTo>
                    <a:pt x="163" y="0"/>
                  </a:moveTo>
                  <a:cubicBezTo>
                    <a:pt x="157" y="0"/>
                    <a:pt x="150" y="1"/>
                    <a:pt x="144" y="2"/>
                  </a:cubicBezTo>
                  <a:lnTo>
                    <a:pt x="122" y="2"/>
                  </a:lnTo>
                  <a:cubicBezTo>
                    <a:pt x="1" y="42"/>
                    <a:pt x="52" y="217"/>
                    <a:pt x="167" y="217"/>
                  </a:cubicBezTo>
                  <a:cubicBezTo>
                    <a:pt x="173" y="217"/>
                    <a:pt x="180" y="217"/>
                    <a:pt x="186" y="216"/>
                  </a:cubicBezTo>
                  <a:lnTo>
                    <a:pt x="208" y="216"/>
                  </a:lnTo>
                  <a:cubicBezTo>
                    <a:pt x="329" y="175"/>
                    <a:pt x="278" y="0"/>
                    <a:pt x="1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5"/>
            <p:cNvSpPr/>
            <p:nvPr/>
          </p:nvSpPr>
          <p:spPr>
            <a:xfrm>
              <a:off x="2451475" y="371250"/>
              <a:ext cx="7200" cy="5450"/>
            </a:xfrm>
            <a:custGeom>
              <a:avLst/>
              <a:gdLst/>
              <a:ahLst/>
              <a:cxnLst/>
              <a:rect l="l" t="t" r="r" b="b"/>
              <a:pathLst>
                <a:path w="288" h="218" extrusionOk="0">
                  <a:moveTo>
                    <a:pt x="121" y="1"/>
                  </a:moveTo>
                  <a:cubicBezTo>
                    <a:pt x="115" y="1"/>
                    <a:pt x="109" y="1"/>
                    <a:pt x="102" y="2"/>
                  </a:cubicBezTo>
                  <a:cubicBezTo>
                    <a:pt x="0" y="23"/>
                    <a:pt x="34" y="217"/>
                    <a:pt x="148" y="217"/>
                  </a:cubicBezTo>
                  <a:cubicBezTo>
                    <a:pt x="154" y="217"/>
                    <a:pt x="160" y="217"/>
                    <a:pt x="166" y="216"/>
                  </a:cubicBezTo>
                  <a:cubicBezTo>
                    <a:pt x="288" y="175"/>
                    <a:pt x="236" y="1"/>
                    <a:pt x="1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5"/>
            <p:cNvSpPr/>
            <p:nvPr/>
          </p:nvSpPr>
          <p:spPr>
            <a:xfrm>
              <a:off x="2281950" y="248975"/>
              <a:ext cx="144825" cy="170975"/>
            </a:xfrm>
            <a:custGeom>
              <a:avLst/>
              <a:gdLst/>
              <a:ahLst/>
              <a:cxnLst/>
              <a:rect l="l" t="t" r="r" b="b"/>
              <a:pathLst>
                <a:path w="5793" h="6839" extrusionOk="0">
                  <a:moveTo>
                    <a:pt x="1867" y="0"/>
                  </a:moveTo>
                  <a:cubicBezTo>
                    <a:pt x="1415" y="0"/>
                    <a:pt x="1022" y="217"/>
                    <a:pt x="770" y="768"/>
                  </a:cubicBezTo>
                  <a:cubicBezTo>
                    <a:pt x="364" y="1666"/>
                    <a:pt x="0" y="2991"/>
                    <a:pt x="43" y="3974"/>
                  </a:cubicBezTo>
                  <a:cubicBezTo>
                    <a:pt x="107" y="4679"/>
                    <a:pt x="300" y="5705"/>
                    <a:pt x="791" y="6240"/>
                  </a:cubicBezTo>
                  <a:cubicBezTo>
                    <a:pt x="1159" y="6653"/>
                    <a:pt x="1606" y="6838"/>
                    <a:pt x="2064" y="6838"/>
                  </a:cubicBezTo>
                  <a:cubicBezTo>
                    <a:pt x="2459" y="6838"/>
                    <a:pt x="2862" y="6701"/>
                    <a:pt x="3228" y="6454"/>
                  </a:cubicBezTo>
                  <a:cubicBezTo>
                    <a:pt x="3634" y="6197"/>
                    <a:pt x="4061" y="5855"/>
                    <a:pt x="4403" y="5492"/>
                  </a:cubicBezTo>
                  <a:cubicBezTo>
                    <a:pt x="5173" y="4722"/>
                    <a:pt x="5793" y="3483"/>
                    <a:pt x="5152" y="2371"/>
                  </a:cubicBezTo>
                  <a:cubicBezTo>
                    <a:pt x="4671" y="1518"/>
                    <a:pt x="3064" y="0"/>
                    <a:pt x="18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5"/>
            <p:cNvSpPr/>
            <p:nvPr/>
          </p:nvSpPr>
          <p:spPr>
            <a:xfrm>
              <a:off x="927375" y="579850"/>
              <a:ext cx="270400" cy="88875"/>
            </a:xfrm>
            <a:custGeom>
              <a:avLst/>
              <a:gdLst/>
              <a:ahLst/>
              <a:cxnLst/>
              <a:rect l="l" t="t" r="r" b="b"/>
              <a:pathLst>
                <a:path w="10816" h="3555" extrusionOk="0">
                  <a:moveTo>
                    <a:pt x="5284" y="0"/>
                  </a:moveTo>
                  <a:cubicBezTo>
                    <a:pt x="4143" y="0"/>
                    <a:pt x="3010" y="649"/>
                    <a:pt x="1967" y="1063"/>
                  </a:cubicBezTo>
                  <a:lnTo>
                    <a:pt x="0" y="1448"/>
                  </a:lnTo>
                  <a:cubicBezTo>
                    <a:pt x="1588" y="1977"/>
                    <a:pt x="4186" y="3554"/>
                    <a:pt x="5796" y="3554"/>
                  </a:cubicBezTo>
                  <a:cubicBezTo>
                    <a:pt x="5875" y="3554"/>
                    <a:pt x="5953" y="3550"/>
                    <a:pt x="6028" y="3542"/>
                  </a:cubicBezTo>
                  <a:cubicBezTo>
                    <a:pt x="7118" y="3414"/>
                    <a:pt x="10089" y="2217"/>
                    <a:pt x="10815" y="1405"/>
                  </a:cubicBezTo>
                  <a:cubicBezTo>
                    <a:pt x="9811" y="614"/>
                    <a:pt x="6840" y="122"/>
                    <a:pt x="5579" y="15"/>
                  </a:cubicBezTo>
                  <a:cubicBezTo>
                    <a:pt x="5481" y="5"/>
                    <a:pt x="5382" y="0"/>
                    <a:pt x="5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5"/>
            <p:cNvSpPr/>
            <p:nvPr/>
          </p:nvSpPr>
          <p:spPr>
            <a:xfrm>
              <a:off x="924700" y="380900"/>
              <a:ext cx="124325" cy="239950"/>
            </a:xfrm>
            <a:custGeom>
              <a:avLst/>
              <a:gdLst/>
              <a:ahLst/>
              <a:cxnLst/>
              <a:rect l="l" t="t" r="r" b="b"/>
              <a:pathLst>
                <a:path w="4973" h="9598" extrusionOk="0">
                  <a:moveTo>
                    <a:pt x="2501" y="1"/>
                  </a:moveTo>
                  <a:lnTo>
                    <a:pt x="2501" y="1"/>
                  </a:lnTo>
                  <a:cubicBezTo>
                    <a:pt x="2499" y="41"/>
                    <a:pt x="2497" y="80"/>
                    <a:pt x="2497" y="119"/>
                  </a:cubicBezTo>
                  <a:lnTo>
                    <a:pt x="2497" y="119"/>
                  </a:lnTo>
                  <a:cubicBezTo>
                    <a:pt x="2505" y="108"/>
                    <a:pt x="2514" y="97"/>
                    <a:pt x="2522" y="86"/>
                  </a:cubicBezTo>
                  <a:lnTo>
                    <a:pt x="2501" y="1"/>
                  </a:lnTo>
                  <a:close/>
                  <a:moveTo>
                    <a:pt x="2497" y="119"/>
                  </a:moveTo>
                  <a:lnTo>
                    <a:pt x="2497" y="119"/>
                  </a:lnTo>
                  <a:cubicBezTo>
                    <a:pt x="1579" y="1295"/>
                    <a:pt x="1412" y="3049"/>
                    <a:pt x="1582" y="4404"/>
                  </a:cubicBezTo>
                  <a:cubicBezTo>
                    <a:pt x="1689" y="5280"/>
                    <a:pt x="1988" y="6563"/>
                    <a:pt x="1646" y="7418"/>
                  </a:cubicBezTo>
                  <a:cubicBezTo>
                    <a:pt x="1325" y="8273"/>
                    <a:pt x="299" y="8700"/>
                    <a:pt x="0" y="9598"/>
                  </a:cubicBezTo>
                  <a:cubicBezTo>
                    <a:pt x="2031" y="9085"/>
                    <a:pt x="4147" y="7888"/>
                    <a:pt x="4553" y="5686"/>
                  </a:cubicBezTo>
                  <a:cubicBezTo>
                    <a:pt x="4972" y="3444"/>
                    <a:pt x="2472" y="2105"/>
                    <a:pt x="2497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5"/>
            <p:cNvSpPr/>
            <p:nvPr/>
          </p:nvSpPr>
          <p:spPr>
            <a:xfrm>
              <a:off x="856300" y="610150"/>
              <a:ext cx="97275" cy="168875"/>
            </a:xfrm>
            <a:custGeom>
              <a:avLst/>
              <a:gdLst/>
              <a:ahLst/>
              <a:cxnLst/>
              <a:rect l="l" t="t" r="r" b="b"/>
              <a:pathLst>
                <a:path w="3891" h="6755" extrusionOk="0">
                  <a:moveTo>
                    <a:pt x="2052" y="0"/>
                  </a:moveTo>
                  <a:lnTo>
                    <a:pt x="1924" y="236"/>
                  </a:lnTo>
                  <a:cubicBezTo>
                    <a:pt x="2779" y="642"/>
                    <a:pt x="2758" y="2458"/>
                    <a:pt x="2501" y="3313"/>
                  </a:cubicBezTo>
                  <a:cubicBezTo>
                    <a:pt x="2031" y="4810"/>
                    <a:pt x="748" y="5494"/>
                    <a:pt x="0" y="6755"/>
                  </a:cubicBezTo>
                  <a:cubicBezTo>
                    <a:pt x="1390" y="6477"/>
                    <a:pt x="2779" y="6242"/>
                    <a:pt x="3484" y="4703"/>
                  </a:cubicBezTo>
                  <a:cubicBezTo>
                    <a:pt x="3869" y="3826"/>
                    <a:pt x="3890" y="3014"/>
                    <a:pt x="3463" y="2138"/>
                  </a:cubicBezTo>
                  <a:cubicBezTo>
                    <a:pt x="3164" y="1497"/>
                    <a:pt x="2544" y="449"/>
                    <a:pt x="20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5"/>
            <p:cNvSpPr/>
            <p:nvPr/>
          </p:nvSpPr>
          <p:spPr>
            <a:xfrm>
              <a:off x="-236450" y="382525"/>
              <a:ext cx="79100" cy="224450"/>
            </a:xfrm>
            <a:custGeom>
              <a:avLst/>
              <a:gdLst/>
              <a:ahLst/>
              <a:cxnLst/>
              <a:rect l="l" t="t" r="r" b="b"/>
              <a:pathLst>
                <a:path w="3164" h="8978" extrusionOk="0">
                  <a:moveTo>
                    <a:pt x="1390" y="0"/>
                  </a:moveTo>
                  <a:cubicBezTo>
                    <a:pt x="1347" y="257"/>
                    <a:pt x="1368" y="513"/>
                    <a:pt x="1347" y="770"/>
                  </a:cubicBezTo>
                  <a:cubicBezTo>
                    <a:pt x="1347" y="1069"/>
                    <a:pt x="1347" y="1389"/>
                    <a:pt x="1283" y="1689"/>
                  </a:cubicBezTo>
                  <a:cubicBezTo>
                    <a:pt x="1240" y="1945"/>
                    <a:pt x="1090" y="2180"/>
                    <a:pt x="1069" y="2437"/>
                  </a:cubicBezTo>
                  <a:cubicBezTo>
                    <a:pt x="1026" y="2736"/>
                    <a:pt x="1112" y="3078"/>
                    <a:pt x="1090" y="3399"/>
                  </a:cubicBezTo>
                  <a:cubicBezTo>
                    <a:pt x="1069" y="3762"/>
                    <a:pt x="1005" y="4125"/>
                    <a:pt x="919" y="4467"/>
                  </a:cubicBezTo>
                  <a:cubicBezTo>
                    <a:pt x="706" y="5258"/>
                    <a:pt x="727" y="6049"/>
                    <a:pt x="577" y="6861"/>
                  </a:cubicBezTo>
                  <a:cubicBezTo>
                    <a:pt x="513" y="7289"/>
                    <a:pt x="364" y="7737"/>
                    <a:pt x="257" y="8186"/>
                  </a:cubicBezTo>
                  <a:cubicBezTo>
                    <a:pt x="193" y="8379"/>
                    <a:pt x="0" y="8806"/>
                    <a:pt x="171" y="8977"/>
                  </a:cubicBezTo>
                  <a:cubicBezTo>
                    <a:pt x="428" y="8678"/>
                    <a:pt x="706" y="8400"/>
                    <a:pt x="962" y="8079"/>
                  </a:cubicBezTo>
                  <a:cubicBezTo>
                    <a:pt x="1967" y="6818"/>
                    <a:pt x="3164" y="5365"/>
                    <a:pt x="3164" y="3634"/>
                  </a:cubicBezTo>
                  <a:cubicBezTo>
                    <a:pt x="3164" y="2180"/>
                    <a:pt x="2010" y="1176"/>
                    <a:pt x="1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5"/>
            <p:cNvSpPr/>
            <p:nvPr/>
          </p:nvSpPr>
          <p:spPr>
            <a:xfrm>
              <a:off x="-242325" y="390000"/>
              <a:ext cx="68950" cy="230850"/>
            </a:xfrm>
            <a:custGeom>
              <a:avLst/>
              <a:gdLst/>
              <a:ahLst/>
              <a:cxnLst/>
              <a:rect l="l" t="t" r="r" b="b"/>
              <a:pathLst>
                <a:path w="2758" h="9234" extrusionOk="0">
                  <a:moveTo>
                    <a:pt x="1603" y="0"/>
                  </a:moveTo>
                  <a:cubicBezTo>
                    <a:pt x="1582" y="1390"/>
                    <a:pt x="983" y="2736"/>
                    <a:pt x="620" y="4104"/>
                  </a:cubicBezTo>
                  <a:cubicBezTo>
                    <a:pt x="150" y="5814"/>
                    <a:pt x="0" y="7438"/>
                    <a:pt x="171" y="9234"/>
                  </a:cubicBezTo>
                  <a:lnTo>
                    <a:pt x="470" y="8764"/>
                  </a:lnTo>
                  <a:cubicBezTo>
                    <a:pt x="620" y="8635"/>
                    <a:pt x="1646" y="5579"/>
                    <a:pt x="1945" y="4831"/>
                  </a:cubicBezTo>
                  <a:cubicBezTo>
                    <a:pt x="2758" y="2907"/>
                    <a:pt x="1646" y="1881"/>
                    <a:pt x="16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5"/>
            <p:cNvSpPr/>
            <p:nvPr/>
          </p:nvSpPr>
          <p:spPr>
            <a:xfrm>
              <a:off x="274375" y="985250"/>
              <a:ext cx="250650" cy="181725"/>
            </a:xfrm>
            <a:custGeom>
              <a:avLst/>
              <a:gdLst/>
              <a:ahLst/>
              <a:cxnLst/>
              <a:rect l="l" t="t" r="r" b="b"/>
              <a:pathLst>
                <a:path w="10026" h="7269" extrusionOk="0">
                  <a:moveTo>
                    <a:pt x="6648" y="1"/>
                  </a:moveTo>
                  <a:lnTo>
                    <a:pt x="6648" y="1"/>
                  </a:lnTo>
                  <a:cubicBezTo>
                    <a:pt x="5644" y="557"/>
                    <a:pt x="5216" y="1796"/>
                    <a:pt x="4447" y="1839"/>
                  </a:cubicBezTo>
                  <a:cubicBezTo>
                    <a:pt x="4445" y="1839"/>
                    <a:pt x="4443" y="1839"/>
                    <a:pt x="4440" y="1839"/>
                  </a:cubicBezTo>
                  <a:cubicBezTo>
                    <a:pt x="4244" y="1839"/>
                    <a:pt x="3761" y="877"/>
                    <a:pt x="3570" y="877"/>
                  </a:cubicBezTo>
                  <a:cubicBezTo>
                    <a:pt x="3569" y="877"/>
                    <a:pt x="3568" y="877"/>
                    <a:pt x="3567" y="877"/>
                  </a:cubicBezTo>
                  <a:cubicBezTo>
                    <a:pt x="3428" y="877"/>
                    <a:pt x="3798" y="2096"/>
                    <a:pt x="3660" y="2096"/>
                  </a:cubicBezTo>
                  <a:cubicBezTo>
                    <a:pt x="3658" y="2096"/>
                    <a:pt x="3657" y="2096"/>
                    <a:pt x="3656" y="2096"/>
                  </a:cubicBezTo>
                  <a:cubicBezTo>
                    <a:pt x="3143" y="2031"/>
                    <a:pt x="3464" y="1561"/>
                    <a:pt x="2993" y="1540"/>
                  </a:cubicBezTo>
                  <a:cubicBezTo>
                    <a:pt x="2785" y="1534"/>
                    <a:pt x="2506" y="1515"/>
                    <a:pt x="2210" y="1515"/>
                  </a:cubicBezTo>
                  <a:cubicBezTo>
                    <a:pt x="1472" y="1515"/>
                    <a:pt x="624" y="1629"/>
                    <a:pt x="471" y="2331"/>
                  </a:cubicBezTo>
                  <a:cubicBezTo>
                    <a:pt x="1" y="4233"/>
                    <a:pt x="2459" y="4981"/>
                    <a:pt x="3250" y="5323"/>
                  </a:cubicBezTo>
                  <a:cubicBezTo>
                    <a:pt x="3442" y="5409"/>
                    <a:pt x="3057" y="6606"/>
                    <a:pt x="3314" y="6712"/>
                  </a:cubicBezTo>
                  <a:cubicBezTo>
                    <a:pt x="3321" y="6714"/>
                    <a:pt x="3329" y="6715"/>
                    <a:pt x="3337" y="6715"/>
                  </a:cubicBezTo>
                  <a:cubicBezTo>
                    <a:pt x="3587" y="6715"/>
                    <a:pt x="4351" y="5828"/>
                    <a:pt x="4640" y="5828"/>
                  </a:cubicBezTo>
                  <a:cubicBezTo>
                    <a:pt x="4656" y="5828"/>
                    <a:pt x="4669" y="5831"/>
                    <a:pt x="4682" y="5836"/>
                  </a:cubicBezTo>
                  <a:cubicBezTo>
                    <a:pt x="5772" y="6199"/>
                    <a:pt x="6969" y="6648"/>
                    <a:pt x="7439" y="7268"/>
                  </a:cubicBezTo>
                  <a:cubicBezTo>
                    <a:pt x="7461" y="6370"/>
                    <a:pt x="7247" y="5964"/>
                    <a:pt x="7632" y="5173"/>
                  </a:cubicBezTo>
                  <a:cubicBezTo>
                    <a:pt x="8209" y="4062"/>
                    <a:pt x="8166" y="4319"/>
                    <a:pt x="9406" y="3891"/>
                  </a:cubicBezTo>
                  <a:cubicBezTo>
                    <a:pt x="10025" y="3677"/>
                    <a:pt x="8080" y="3827"/>
                    <a:pt x="7803" y="3228"/>
                  </a:cubicBezTo>
                  <a:cubicBezTo>
                    <a:pt x="7589" y="2780"/>
                    <a:pt x="6477" y="2031"/>
                    <a:pt x="6306" y="1732"/>
                  </a:cubicBezTo>
                  <a:lnTo>
                    <a:pt x="66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5"/>
            <p:cNvSpPr/>
            <p:nvPr/>
          </p:nvSpPr>
          <p:spPr>
            <a:xfrm>
              <a:off x="200650" y="967100"/>
              <a:ext cx="103150" cy="94600"/>
            </a:xfrm>
            <a:custGeom>
              <a:avLst/>
              <a:gdLst/>
              <a:ahLst/>
              <a:cxnLst/>
              <a:rect l="l" t="t" r="r" b="b"/>
              <a:pathLst>
                <a:path w="4126" h="3784" extrusionOk="0">
                  <a:moveTo>
                    <a:pt x="235" y="0"/>
                  </a:moveTo>
                  <a:lnTo>
                    <a:pt x="0" y="128"/>
                  </a:lnTo>
                  <a:cubicBezTo>
                    <a:pt x="214" y="535"/>
                    <a:pt x="428" y="941"/>
                    <a:pt x="706" y="1304"/>
                  </a:cubicBezTo>
                  <a:cubicBezTo>
                    <a:pt x="984" y="1667"/>
                    <a:pt x="1304" y="2009"/>
                    <a:pt x="1668" y="2309"/>
                  </a:cubicBezTo>
                  <a:cubicBezTo>
                    <a:pt x="1839" y="2458"/>
                    <a:pt x="2010" y="2608"/>
                    <a:pt x="2202" y="2736"/>
                  </a:cubicBezTo>
                  <a:cubicBezTo>
                    <a:pt x="2394" y="2864"/>
                    <a:pt x="2587" y="2993"/>
                    <a:pt x="2758" y="3099"/>
                  </a:cubicBezTo>
                  <a:cubicBezTo>
                    <a:pt x="2929" y="3228"/>
                    <a:pt x="3100" y="3356"/>
                    <a:pt x="3313" y="3484"/>
                  </a:cubicBezTo>
                  <a:cubicBezTo>
                    <a:pt x="3506" y="3612"/>
                    <a:pt x="3741" y="3741"/>
                    <a:pt x="4040" y="3783"/>
                  </a:cubicBezTo>
                  <a:lnTo>
                    <a:pt x="4126" y="3014"/>
                  </a:lnTo>
                  <a:cubicBezTo>
                    <a:pt x="3976" y="3014"/>
                    <a:pt x="3805" y="2950"/>
                    <a:pt x="3634" y="2864"/>
                  </a:cubicBezTo>
                  <a:cubicBezTo>
                    <a:pt x="3442" y="2757"/>
                    <a:pt x="3271" y="2651"/>
                    <a:pt x="3078" y="2544"/>
                  </a:cubicBezTo>
                  <a:cubicBezTo>
                    <a:pt x="2864" y="2437"/>
                    <a:pt x="2672" y="2330"/>
                    <a:pt x="2501" y="2223"/>
                  </a:cubicBezTo>
                  <a:cubicBezTo>
                    <a:pt x="2309" y="2116"/>
                    <a:pt x="2138" y="2009"/>
                    <a:pt x="1967" y="1881"/>
                  </a:cubicBezTo>
                  <a:cubicBezTo>
                    <a:pt x="1261" y="1411"/>
                    <a:pt x="684" y="748"/>
                    <a:pt x="2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5"/>
            <p:cNvSpPr/>
            <p:nvPr/>
          </p:nvSpPr>
          <p:spPr>
            <a:xfrm>
              <a:off x="206000" y="967100"/>
              <a:ext cx="97800" cy="94600"/>
            </a:xfrm>
            <a:custGeom>
              <a:avLst/>
              <a:gdLst/>
              <a:ahLst/>
              <a:cxnLst/>
              <a:rect l="l" t="t" r="r" b="b"/>
              <a:pathLst>
                <a:path w="3912" h="3784" extrusionOk="0">
                  <a:moveTo>
                    <a:pt x="0" y="0"/>
                  </a:moveTo>
                  <a:cubicBezTo>
                    <a:pt x="363" y="770"/>
                    <a:pt x="855" y="1454"/>
                    <a:pt x="1454" y="1988"/>
                  </a:cubicBezTo>
                  <a:cubicBezTo>
                    <a:pt x="1625" y="2138"/>
                    <a:pt x="1796" y="2266"/>
                    <a:pt x="1967" y="2394"/>
                  </a:cubicBezTo>
                  <a:cubicBezTo>
                    <a:pt x="2116" y="2544"/>
                    <a:pt x="2287" y="2651"/>
                    <a:pt x="2479" y="2779"/>
                  </a:cubicBezTo>
                  <a:cubicBezTo>
                    <a:pt x="2672" y="2928"/>
                    <a:pt x="2843" y="3057"/>
                    <a:pt x="3014" y="3164"/>
                  </a:cubicBezTo>
                  <a:cubicBezTo>
                    <a:pt x="3185" y="3270"/>
                    <a:pt x="3334" y="3377"/>
                    <a:pt x="3484" y="3377"/>
                  </a:cubicBezTo>
                  <a:lnTo>
                    <a:pt x="3420" y="3655"/>
                  </a:lnTo>
                  <a:cubicBezTo>
                    <a:pt x="3527" y="3719"/>
                    <a:pt x="3676" y="3762"/>
                    <a:pt x="3826" y="3783"/>
                  </a:cubicBezTo>
                  <a:lnTo>
                    <a:pt x="3912" y="3014"/>
                  </a:lnTo>
                  <a:cubicBezTo>
                    <a:pt x="3762" y="3014"/>
                    <a:pt x="3591" y="2950"/>
                    <a:pt x="3420" y="2864"/>
                  </a:cubicBezTo>
                  <a:cubicBezTo>
                    <a:pt x="3228" y="2757"/>
                    <a:pt x="3057" y="2651"/>
                    <a:pt x="2864" y="2544"/>
                  </a:cubicBezTo>
                  <a:cubicBezTo>
                    <a:pt x="2650" y="2437"/>
                    <a:pt x="2458" y="2330"/>
                    <a:pt x="2287" y="2223"/>
                  </a:cubicBezTo>
                  <a:cubicBezTo>
                    <a:pt x="2095" y="2116"/>
                    <a:pt x="1924" y="2009"/>
                    <a:pt x="1753" y="1881"/>
                  </a:cubicBezTo>
                  <a:cubicBezTo>
                    <a:pt x="1047" y="1411"/>
                    <a:pt x="470" y="748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5"/>
            <p:cNvSpPr/>
            <p:nvPr/>
          </p:nvSpPr>
          <p:spPr>
            <a:xfrm>
              <a:off x="277050" y="1023025"/>
              <a:ext cx="68975" cy="84100"/>
            </a:xfrm>
            <a:custGeom>
              <a:avLst/>
              <a:gdLst/>
              <a:ahLst/>
              <a:cxnLst/>
              <a:rect l="l" t="t" r="r" b="b"/>
              <a:pathLst>
                <a:path w="2759" h="3364" extrusionOk="0">
                  <a:moveTo>
                    <a:pt x="1998" y="1"/>
                  </a:moveTo>
                  <a:cubicBezTo>
                    <a:pt x="1266" y="1"/>
                    <a:pt x="477" y="118"/>
                    <a:pt x="321" y="756"/>
                  </a:cubicBezTo>
                  <a:cubicBezTo>
                    <a:pt x="1" y="2145"/>
                    <a:pt x="1219" y="2936"/>
                    <a:pt x="2202" y="3363"/>
                  </a:cubicBezTo>
                  <a:cubicBezTo>
                    <a:pt x="2074" y="2444"/>
                    <a:pt x="2138" y="1418"/>
                    <a:pt x="2459" y="414"/>
                  </a:cubicBezTo>
                  <a:cubicBezTo>
                    <a:pt x="2502" y="264"/>
                    <a:pt x="2694" y="179"/>
                    <a:pt x="2758" y="29"/>
                  </a:cubicBezTo>
                  <a:cubicBezTo>
                    <a:pt x="2537" y="17"/>
                    <a:pt x="2271" y="1"/>
                    <a:pt x="19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5"/>
            <p:cNvSpPr/>
            <p:nvPr/>
          </p:nvSpPr>
          <p:spPr>
            <a:xfrm>
              <a:off x="284000" y="1023025"/>
              <a:ext cx="62025" cy="24250"/>
            </a:xfrm>
            <a:custGeom>
              <a:avLst/>
              <a:gdLst/>
              <a:ahLst/>
              <a:cxnLst/>
              <a:rect l="l" t="t" r="r" b="b"/>
              <a:pathLst>
                <a:path w="2481" h="970" extrusionOk="0">
                  <a:moveTo>
                    <a:pt x="1720" y="1"/>
                  </a:moveTo>
                  <a:cubicBezTo>
                    <a:pt x="988" y="1"/>
                    <a:pt x="199" y="118"/>
                    <a:pt x="43" y="756"/>
                  </a:cubicBezTo>
                  <a:cubicBezTo>
                    <a:pt x="22" y="841"/>
                    <a:pt x="22" y="905"/>
                    <a:pt x="1" y="969"/>
                  </a:cubicBezTo>
                  <a:cubicBezTo>
                    <a:pt x="320" y="499"/>
                    <a:pt x="1047" y="425"/>
                    <a:pt x="1676" y="425"/>
                  </a:cubicBezTo>
                  <a:cubicBezTo>
                    <a:pt x="1848" y="425"/>
                    <a:pt x="2013" y="430"/>
                    <a:pt x="2160" y="435"/>
                  </a:cubicBezTo>
                  <a:cubicBezTo>
                    <a:pt x="2160" y="435"/>
                    <a:pt x="2181" y="435"/>
                    <a:pt x="2181" y="414"/>
                  </a:cubicBezTo>
                  <a:cubicBezTo>
                    <a:pt x="2224" y="264"/>
                    <a:pt x="2416" y="179"/>
                    <a:pt x="2480" y="29"/>
                  </a:cubicBezTo>
                  <a:cubicBezTo>
                    <a:pt x="2259" y="17"/>
                    <a:pt x="1993" y="1"/>
                    <a:pt x="17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5"/>
            <p:cNvSpPr/>
            <p:nvPr/>
          </p:nvSpPr>
          <p:spPr>
            <a:xfrm>
              <a:off x="325675" y="1040825"/>
              <a:ext cx="10725" cy="66300"/>
            </a:xfrm>
            <a:custGeom>
              <a:avLst/>
              <a:gdLst/>
              <a:ahLst/>
              <a:cxnLst/>
              <a:rect l="l" t="t" r="r" b="b"/>
              <a:pathLst>
                <a:path w="429" h="2652" extrusionOk="0">
                  <a:moveTo>
                    <a:pt x="428" y="1"/>
                  </a:moveTo>
                  <a:lnTo>
                    <a:pt x="428" y="1"/>
                  </a:lnTo>
                  <a:cubicBezTo>
                    <a:pt x="407" y="65"/>
                    <a:pt x="364" y="129"/>
                    <a:pt x="343" y="193"/>
                  </a:cubicBezTo>
                  <a:cubicBezTo>
                    <a:pt x="108" y="984"/>
                    <a:pt x="1" y="1796"/>
                    <a:pt x="44" y="2566"/>
                  </a:cubicBezTo>
                  <a:cubicBezTo>
                    <a:pt x="108" y="2587"/>
                    <a:pt x="193" y="2630"/>
                    <a:pt x="257" y="2651"/>
                  </a:cubicBezTo>
                  <a:cubicBezTo>
                    <a:pt x="129" y="1818"/>
                    <a:pt x="172" y="899"/>
                    <a:pt x="428" y="1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5"/>
            <p:cNvSpPr/>
            <p:nvPr/>
          </p:nvSpPr>
          <p:spPr>
            <a:xfrm>
              <a:off x="339575" y="1092150"/>
              <a:ext cx="176375" cy="272500"/>
            </a:xfrm>
            <a:custGeom>
              <a:avLst/>
              <a:gdLst/>
              <a:ahLst/>
              <a:cxnLst/>
              <a:rect l="l" t="t" r="r" b="b"/>
              <a:pathLst>
                <a:path w="7055" h="10900" extrusionOk="0">
                  <a:moveTo>
                    <a:pt x="3802" y="1"/>
                  </a:moveTo>
                  <a:cubicBezTo>
                    <a:pt x="3750" y="1"/>
                    <a:pt x="3694" y="14"/>
                    <a:pt x="3634" y="43"/>
                  </a:cubicBezTo>
                  <a:cubicBezTo>
                    <a:pt x="1796" y="897"/>
                    <a:pt x="1" y="5194"/>
                    <a:pt x="620" y="7181"/>
                  </a:cubicBezTo>
                  <a:cubicBezTo>
                    <a:pt x="973" y="8271"/>
                    <a:pt x="2626" y="10899"/>
                    <a:pt x="4293" y="10899"/>
                  </a:cubicBezTo>
                  <a:cubicBezTo>
                    <a:pt x="4751" y="10899"/>
                    <a:pt x="5210" y="10701"/>
                    <a:pt x="5643" y="10217"/>
                  </a:cubicBezTo>
                  <a:cubicBezTo>
                    <a:pt x="7054" y="8614"/>
                    <a:pt x="5280" y="7310"/>
                    <a:pt x="4788" y="5814"/>
                  </a:cubicBezTo>
                  <a:cubicBezTo>
                    <a:pt x="4423" y="4698"/>
                    <a:pt x="4771" y="1"/>
                    <a:pt x="38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5"/>
            <p:cNvSpPr/>
            <p:nvPr/>
          </p:nvSpPr>
          <p:spPr>
            <a:xfrm>
              <a:off x="450200" y="855400"/>
              <a:ext cx="253825" cy="183550"/>
            </a:xfrm>
            <a:custGeom>
              <a:avLst/>
              <a:gdLst/>
              <a:ahLst/>
              <a:cxnLst/>
              <a:rect l="l" t="t" r="r" b="b"/>
              <a:pathLst>
                <a:path w="10153" h="7342" extrusionOk="0">
                  <a:moveTo>
                    <a:pt x="6142" y="0"/>
                  </a:moveTo>
                  <a:cubicBezTo>
                    <a:pt x="4781" y="0"/>
                    <a:pt x="3617" y="887"/>
                    <a:pt x="2736" y="1989"/>
                  </a:cubicBezTo>
                  <a:cubicBezTo>
                    <a:pt x="2031" y="2865"/>
                    <a:pt x="1753" y="3955"/>
                    <a:pt x="1176" y="4896"/>
                  </a:cubicBezTo>
                  <a:cubicBezTo>
                    <a:pt x="791" y="5494"/>
                    <a:pt x="0" y="5922"/>
                    <a:pt x="449" y="6670"/>
                  </a:cubicBezTo>
                  <a:cubicBezTo>
                    <a:pt x="747" y="7174"/>
                    <a:pt x="1451" y="7341"/>
                    <a:pt x="2259" y="7341"/>
                  </a:cubicBezTo>
                  <a:cubicBezTo>
                    <a:pt x="3129" y="7341"/>
                    <a:pt x="4120" y="7146"/>
                    <a:pt x="4852" y="6969"/>
                  </a:cubicBezTo>
                  <a:cubicBezTo>
                    <a:pt x="5151" y="6905"/>
                    <a:pt x="5408" y="6841"/>
                    <a:pt x="5600" y="6777"/>
                  </a:cubicBezTo>
                  <a:cubicBezTo>
                    <a:pt x="7011" y="6435"/>
                    <a:pt x="8999" y="5622"/>
                    <a:pt x="9554" y="3998"/>
                  </a:cubicBezTo>
                  <a:cubicBezTo>
                    <a:pt x="10153" y="2181"/>
                    <a:pt x="8828" y="728"/>
                    <a:pt x="7246" y="193"/>
                  </a:cubicBezTo>
                  <a:cubicBezTo>
                    <a:pt x="6865" y="61"/>
                    <a:pt x="6497" y="0"/>
                    <a:pt x="6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5"/>
            <p:cNvSpPr/>
            <p:nvPr/>
          </p:nvSpPr>
          <p:spPr>
            <a:xfrm>
              <a:off x="402625" y="1042425"/>
              <a:ext cx="296600" cy="249525"/>
            </a:xfrm>
            <a:custGeom>
              <a:avLst/>
              <a:gdLst/>
              <a:ahLst/>
              <a:cxnLst/>
              <a:rect l="l" t="t" r="r" b="b"/>
              <a:pathLst>
                <a:path w="11864" h="9981" extrusionOk="0">
                  <a:moveTo>
                    <a:pt x="984" y="1"/>
                  </a:moveTo>
                  <a:lnTo>
                    <a:pt x="792" y="193"/>
                  </a:lnTo>
                  <a:cubicBezTo>
                    <a:pt x="1" y="1604"/>
                    <a:pt x="1647" y="2651"/>
                    <a:pt x="2160" y="3912"/>
                  </a:cubicBezTo>
                  <a:cubicBezTo>
                    <a:pt x="2972" y="5922"/>
                    <a:pt x="2950" y="7952"/>
                    <a:pt x="4853" y="9341"/>
                  </a:cubicBezTo>
                  <a:cubicBezTo>
                    <a:pt x="5403" y="9741"/>
                    <a:pt x="5981" y="9980"/>
                    <a:pt x="6590" y="9980"/>
                  </a:cubicBezTo>
                  <a:cubicBezTo>
                    <a:pt x="6927" y="9980"/>
                    <a:pt x="7274" y="9907"/>
                    <a:pt x="7631" y="9748"/>
                  </a:cubicBezTo>
                  <a:cubicBezTo>
                    <a:pt x="8444" y="9384"/>
                    <a:pt x="9769" y="8935"/>
                    <a:pt x="10410" y="8358"/>
                  </a:cubicBezTo>
                  <a:cubicBezTo>
                    <a:pt x="11863" y="7076"/>
                    <a:pt x="11115" y="5580"/>
                    <a:pt x="10260" y="4212"/>
                  </a:cubicBezTo>
                  <a:cubicBezTo>
                    <a:pt x="9256" y="2630"/>
                    <a:pt x="7589" y="1006"/>
                    <a:pt x="5708" y="749"/>
                  </a:cubicBezTo>
                  <a:cubicBezTo>
                    <a:pt x="3976" y="535"/>
                    <a:pt x="2416" y="899"/>
                    <a:pt x="9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5"/>
            <p:cNvSpPr/>
            <p:nvPr/>
          </p:nvSpPr>
          <p:spPr>
            <a:xfrm>
              <a:off x="313925" y="994950"/>
              <a:ext cx="115450" cy="170950"/>
            </a:xfrm>
            <a:custGeom>
              <a:avLst/>
              <a:gdLst/>
              <a:ahLst/>
              <a:cxnLst/>
              <a:rect l="l" t="t" r="r" b="b"/>
              <a:pathLst>
                <a:path w="4618" h="6838" extrusionOk="0">
                  <a:moveTo>
                    <a:pt x="2886" y="1"/>
                  </a:moveTo>
                  <a:cubicBezTo>
                    <a:pt x="2111" y="1"/>
                    <a:pt x="843" y="1302"/>
                    <a:pt x="343" y="2883"/>
                  </a:cubicBezTo>
                  <a:cubicBezTo>
                    <a:pt x="1" y="3973"/>
                    <a:pt x="364" y="6025"/>
                    <a:pt x="1262" y="6752"/>
                  </a:cubicBezTo>
                  <a:cubicBezTo>
                    <a:pt x="1332" y="6810"/>
                    <a:pt x="1409" y="6837"/>
                    <a:pt x="1490" y="6837"/>
                  </a:cubicBezTo>
                  <a:cubicBezTo>
                    <a:pt x="2385" y="6837"/>
                    <a:pt x="3826" y="3514"/>
                    <a:pt x="4297" y="2691"/>
                  </a:cubicBezTo>
                  <a:cubicBezTo>
                    <a:pt x="4617" y="2135"/>
                    <a:pt x="3891" y="1814"/>
                    <a:pt x="3442" y="447"/>
                  </a:cubicBezTo>
                  <a:cubicBezTo>
                    <a:pt x="3337" y="138"/>
                    <a:pt x="3137" y="1"/>
                    <a:pt x="2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5"/>
            <p:cNvSpPr/>
            <p:nvPr/>
          </p:nvSpPr>
          <p:spPr>
            <a:xfrm>
              <a:off x="399950" y="855300"/>
              <a:ext cx="123475" cy="186625"/>
            </a:xfrm>
            <a:custGeom>
              <a:avLst/>
              <a:gdLst/>
              <a:ahLst/>
              <a:cxnLst/>
              <a:rect l="l" t="t" r="r" b="b"/>
              <a:pathLst>
                <a:path w="4939" h="7465" extrusionOk="0">
                  <a:moveTo>
                    <a:pt x="3449" y="0"/>
                  </a:moveTo>
                  <a:cubicBezTo>
                    <a:pt x="2308" y="0"/>
                    <a:pt x="641" y="664"/>
                    <a:pt x="129" y="3639"/>
                  </a:cubicBezTo>
                  <a:cubicBezTo>
                    <a:pt x="1" y="4472"/>
                    <a:pt x="386" y="7294"/>
                    <a:pt x="1326" y="7465"/>
                  </a:cubicBezTo>
                  <a:cubicBezTo>
                    <a:pt x="1540" y="6439"/>
                    <a:pt x="4938" y="1672"/>
                    <a:pt x="4575" y="326"/>
                  </a:cubicBezTo>
                  <a:cubicBezTo>
                    <a:pt x="4537" y="197"/>
                    <a:pt x="4071" y="0"/>
                    <a:pt x="3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5"/>
            <p:cNvSpPr/>
            <p:nvPr/>
          </p:nvSpPr>
          <p:spPr>
            <a:xfrm>
              <a:off x="440575" y="1002900"/>
              <a:ext cx="86575" cy="54000"/>
            </a:xfrm>
            <a:custGeom>
              <a:avLst/>
              <a:gdLst/>
              <a:ahLst/>
              <a:cxnLst/>
              <a:rect l="l" t="t" r="r" b="b"/>
              <a:pathLst>
                <a:path w="3463" h="2160" extrusionOk="0">
                  <a:moveTo>
                    <a:pt x="3442" y="0"/>
                  </a:moveTo>
                  <a:cubicBezTo>
                    <a:pt x="2843" y="235"/>
                    <a:pt x="2245" y="492"/>
                    <a:pt x="1646" y="791"/>
                  </a:cubicBezTo>
                  <a:cubicBezTo>
                    <a:pt x="1347" y="941"/>
                    <a:pt x="1026" y="1090"/>
                    <a:pt x="748" y="1304"/>
                  </a:cubicBezTo>
                  <a:cubicBezTo>
                    <a:pt x="471" y="1539"/>
                    <a:pt x="214" y="1796"/>
                    <a:pt x="0" y="2138"/>
                  </a:cubicBezTo>
                  <a:lnTo>
                    <a:pt x="22" y="2159"/>
                  </a:lnTo>
                  <a:cubicBezTo>
                    <a:pt x="321" y="1945"/>
                    <a:pt x="577" y="1774"/>
                    <a:pt x="877" y="1582"/>
                  </a:cubicBezTo>
                  <a:cubicBezTo>
                    <a:pt x="1155" y="1411"/>
                    <a:pt x="1411" y="1197"/>
                    <a:pt x="1710" y="1026"/>
                  </a:cubicBezTo>
                  <a:cubicBezTo>
                    <a:pt x="2266" y="684"/>
                    <a:pt x="2864" y="364"/>
                    <a:pt x="3463" y="22"/>
                  </a:cubicBezTo>
                  <a:lnTo>
                    <a:pt x="34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5"/>
            <p:cNvSpPr/>
            <p:nvPr/>
          </p:nvSpPr>
          <p:spPr>
            <a:xfrm>
              <a:off x="443775" y="1036025"/>
              <a:ext cx="86600" cy="25675"/>
            </a:xfrm>
            <a:custGeom>
              <a:avLst/>
              <a:gdLst/>
              <a:ahLst/>
              <a:cxnLst/>
              <a:rect l="l" t="t" r="r" b="b"/>
              <a:pathLst>
                <a:path w="3464" h="1027" extrusionOk="0">
                  <a:moveTo>
                    <a:pt x="3463" y="0"/>
                  </a:moveTo>
                  <a:cubicBezTo>
                    <a:pt x="2886" y="129"/>
                    <a:pt x="2309" y="129"/>
                    <a:pt x="1710" y="193"/>
                  </a:cubicBezTo>
                  <a:cubicBezTo>
                    <a:pt x="1433" y="236"/>
                    <a:pt x="1133" y="257"/>
                    <a:pt x="813" y="385"/>
                  </a:cubicBezTo>
                  <a:cubicBezTo>
                    <a:pt x="514" y="513"/>
                    <a:pt x="214" y="727"/>
                    <a:pt x="1" y="1005"/>
                  </a:cubicBezTo>
                  <a:lnTo>
                    <a:pt x="1" y="1026"/>
                  </a:lnTo>
                  <a:cubicBezTo>
                    <a:pt x="300" y="898"/>
                    <a:pt x="578" y="791"/>
                    <a:pt x="856" y="727"/>
                  </a:cubicBezTo>
                  <a:cubicBezTo>
                    <a:pt x="1133" y="642"/>
                    <a:pt x="1411" y="535"/>
                    <a:pt x="1710" y="471"/>
                  </a:cubicBezTo>
                  <a:cubicBezTo>
                    <a:pt x="2288" y="342"/>
                    <a:pt x="2886" y="257"/>
                    <a:pt x="3463" y="22"/>
                  </a:cubicBezTo>
                  <a:lnTo>
                    <a:pt x="346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5"/>
            <p:cNvSpPr/>
            <p:nvPr/>
          </p:nvSpPr>
          <p:spPr>
            <a:xfrm>
              <a:off x="441100" y="1052450"/>
              <a:ext cx="89275" cy="18325"/>
            </a:xfrm>
            <a:custGeom>
              <a:avLst/>
              <a:gdLst/>
              <a:ahLst/>
              <a:cxnLst/>
              <a:rect l="l" t="t" r="r" b="b"/>
              <a:pathLst>
                <a:path w="3571" h="733" extrusionOk="0">
                  <a:moveTo>
                    <a:pt x="1244" y="1"/>
                  </a:moveTo>
                  <a:cubicBezTo>
                    <a:pt x="1150" y="1"/>
                    <a:pt x="1056" y="9"/>
                    <a:pt x="963" y="27"/>
                  </a:cubicBezTo>
                  <a:cubicBezTo>
                    <a:pt x="642" y="70"/>
                    <a:pt x="300" y="177"/>
                    <a:pt x="1" y="391"/>
                  </a:cubicBezTo>
                  <a:lnTo>
                    <a:pt x="1" y="434"/>
                  </a:lnTo>
                  <a:cubicBezTo>
                    <a:pt x="321" y="391"/>
                    <a:pt x="621" y="369"/>
                    <a:pt x="920" y="369"/>
                  </a:cubicBezTo>
                  <a:cubicBezTo>
                    <a:pt x="1119" y="369"/>
                    <a:pt x="1319" y="360"/>
                    <a:pt x="1518" y="360"/>
                  </a:cubicBezTo>
                  <a:cubicBezTo>
                    <a:pt x="1618" y="360"/>
                    <a:pt x="1718" y="362"/>
                    <a:pt x="1817" y="369"/>
                  </a:cubicBezTo>
                  <a:cubicBezTo>
                    <a:pt x="2416" y="434"/>
                    <a:pt x="2972" y="605"/>
                    <a:pt x="3549" y="733"/>
                  </a:cubicBezTo>
                  <a:lnTo>
                    <a:pt x="3570" y="711"/>
                  </a:lnTo>
                  <a:cubicBezTo>
                    <a:pt x="3036" y="476"/>
                    <a:pt x="2480" y="220"/>
                    <a:pt x="1903" y="92"/>
                  </a:cubicBezTo>
                  <a:cubicBezTo>
                    <a:pt x="1691" y="46"/>
                    <a:pt x="1469" y="1"/>
                    <a:pt x="12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5"/>
            <p:cNvSpPr/>
            <p:nvPr/>
          </p:nvSpPr>
          <p:spPr>
            <a:xfrm>
              <a:off x="440025" y="1068625"/>
              <a:ext cx="72700" cy="80175"/>
            </a:xfrm>
            <a:custGeom>
              <a:avLst/>
              <a:gdLst/>
              <a:ahLst/>
              <a:cxnLst/>
              <a:rect l="l" t="t" r="r" b="b"/>
              <a:pathLst>
                <a:path w="2908" h="3207" extrusionOk="0">
                  <a:moveTo>
                    <a:pt x="22" y="0"/>
                  </a:moveTo>
                  <a:lnTo>
                    <a:pt x="1" y="22"/>
                  </a:lnTo>
                  <a:cubicBezTo>
                    <a:pt x="172" y="364"/>
                    <a:pt x="364" y="684"/>
                    <a:pt x="557" y="1005"/>
                  </a:cubicBezTo>
                  <a:cubicBezTo>
                    <a:pt x="749" y="1304"/>
                    <a:pt x="984" y="1603"/>
                    <a:pt x="1219" y="1881"/>
                  </a:cubicBezTo>
                  <a:cubicBezTo>
                    <a:pt x="1690" y="2437"/>
                    <a:pt x="2224" y="2950"/>
                    <a:pt x="2886" y="3206"/>
                  </a:cubicBezTo>
                  <a:lnTo>
                    <a:pt x="2908" y="3164"/>
                  </a:lnTo>
                  <a:cubicBezTo>
                    <a:pt x="2288" y="2822"/>
                    <a:pt x="1839" y="2266"/>
                    <a:pt x="1412" y="1667"/>
                  </a:cubicBezTo>
                  <a:cubicBezTo>
                    <a:pt x="1219" y="1368"/>
                    <a:pt x="1027" y="1048"/>
                    <a:pt x="792" y="748"/>
                  </a:cubicBezTo>
                  <a:cubicBezTo>
                    <a:pt x="578" y="471"/>
                    <a:pt x="322" y="19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5"/>
            <p:cNvSpPr/>
            <p:nvPr/>
          </p:nvSpPr>
          <p:spPr>
            <a:xfrm>
              <a:off x="430950" y="1075025"/>
              <a:ext cx="48125" cy="105300"/>
            </a:xfrm>
            <a:custGeom>
              <a:avLst/>
              <a:gdLst/>
              <a:ahLst/>
              <a:cxnLst/>
              <a:rect l="l" t="t" r="r" b="b"/>
              <a:pathLst>
                <a:path w="1925" h="4212" extrusionOk="0">
                  <a:moveTo>
                    <a:pt x="22" y="1"/>
                  </a:moveTo>
                  <a:lnTo>
                    <a:pt x="1" y="44"/>
                  </a:lnTo>
                  <a:cubicBezTo>
                    <a:pt x="65" y="86"/>
                    <a:pt x="86" y="215"/>
                    <a:pt x="107" y="300"/>
                  </a:cubicBezTo>
                  <a:cubicBezTo>
                    <a:pt x="129" y="407"/>
                    <a:pt x="150" y="492"/>
                    <a:pt x="172" y="599"/>
                  </a:cubicBezTo>
                  <a:lnTo>
                    <a:pt x="278" y="1198"/>
                  </a:lnTo>
                  <a:cubicBezTo>
                    <a:pt x="364" y="1604"/>
                    <a:pt x="492" y="1989"/>
                    <a:pt x="620" y="2373"/>
                  </a:cubicBezTo>
                  <a:cubicBezTo>
                    <a:pt x="749" y="2758"/>
                    <a:pt x="877" y="3164"/>
                    <a:pt x="1069" y="3485"/>
                  </a:cubicBezTo>
                  <a:cubicBezTo>
                    <a:pt x="1262" y="3827"/>
                    <a:pt x="1561" y="4083"/>
                    <a:pt x="1903" y="4211"/>
                  </a:cubicBezTo>
                  <a:lnTo>
                    <a:pt x="1924" y="4190"/>
                  </a:lnTo>
                  <a:cubicBezTo>
                    <a:pt x="1604" y="4019"/>
                    <a:pt x="1347" y="3720"/>
                    <a:pt x="1198" y="3378"/>
                  </a:cubicBezTo>
                  <a:cubicBezTo>
                    <a:pt x="1027" y="3036"/>
                    <a:pt x="941" y="2651"/>
                    <a:pt x="834" y="2245"/>
                  </a:cubicBezTo>
                  <a:cubicBezTo>
                    <a:pt x="749" y="1839"/>
                    <a:pt x="685" y="1454"/>
                    <a:pt x="556" y="1048"/>
                  </a:cubicBezTo>
                  <a:cubicBezTo>
                    <a:pt x="492" y="856"/>
                    <a:pt x="428" y="663"/>
                    <a:pt x="364" y="492"/>
                  </a:cubicBezTo>
                  <a:cubicBezTo>
                    <a:pt x="321" y="386"/>
                    <a:pt x="278" y="300"/>
                    <a:pt x="236" y="215"/>
                  </a:cubicBezTo>
                  <a:cubicBezTo>
                    <a:pt x="172" y="129"/>
                    <a:pt x="129" y="22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5"/>
            <p:cNvSpPr/>
            <p:nvPr/>
          </p:nvSpPr>
          <p:spPr>
            <a:xfrm>
              <a:off x="420800" y="1073975"/>
              <a:ext cx="19800" cy="114375"/>
            </a:xfrm>
            <a:custGeom>
              <a:avLst/>
              <a:gdLst/>
              <a:ahLst/>
              <a:cxnLst/>
              <a:rect l="l" t="t" r="r" b="b"/>
              <a:pathLst>
                <a:path w="792" h="4575" extrusionOk="0">
                  <a:moveTo>
                    <a:pt x="385" y="0"/>
                  </a:moveTo>
                  <a:lnTo>
                    <a:pt x="342" y="21"/>
                  </a:lnTo>
                  <a:cubicBezTo>
                    <a:pt x="214" y="428"/>
                    <a:pt x="129" y="855"/>
                    <a:pt x="65" y="1261"/>
                  </a:cubicBezTo>
                  <a:cubicBezTo>
                    <a:pt x="0" y="1689"/>
                    <a:pt x="22" y="2095"/>
                    <a:pt x="22" y="2501"/>
                  </a:cubicBezTo>
                  <a:cubicBezTo>
                    <a:pt x="43" y="2928"/>
                    <a:pt x="86" y="3334"/>
                    <a:pt x="171" y="3698"/>
                  </a:cubicBezTo>
                  <a:cubicBezTo>
                    <a:pt x="278" y="4061"/>
                    <a:pt x="471" y="4424"/>
                    <a:pt x="770" y="4574"/>
                  </a:cubicBezTo>
                  <a:lnTo>
                    <a:pt x="791" y="4553"/>
                  </a:lnTo>
                  <a:cubicBezTo>
                    <a:pt x="513" y="4360"/>
                    <a:pt x="385" y="3997"/>
                    <a:pt x="321" y="3634"/>
                  </a:cubicBezTo>
                  <a:cubicBezTo>
                    <a:pt x="257" y="3249"/>
                    <a:pt x="257" y="2864"/>
                    <a:pt x="257" y="2458"/>
                  </a:cubicBezTo>
                  <a:cubicBezTo>
                    <a:pt x="278" y="2052"/>
                    <a:pt x="342" y="1646"/>
                    <a:pt x="364" y="1240"/>
                  </a:cubicBezTo>
                  <a:cubicBezTo>
                    <a:pt x="385" y="834"/>
                    <a:pt x="407" y="42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5"/>
            <p:cNvSpPr/>
            <p:nvPr/>
          </p:nvSpPr>
          <p:spPr>
            <a:xfrm>
              <a:off x="427200" y="972425"/>
              <a:ext cx="54000" cy="90875"/>
            </a:xfrm>
            <a:custGeom>
              <a:avLst/>
              <a:gdLst/>
              <a:ahLst/>
              <a:cxnLst/>
              <a:rect l="l" t="t" r="r" b="b"/>
              <a:pathLst>
                <a:path w="2160" h="3635" extrusionOk="0">
                  <a:moveTo>
                    <a:pt x="2160" y="1"/>
                  </a:moveTo>
                  <a:cubicBezTo>
                    <a:pt x="1604" y="428"/>
                    <a:pt x="1155" y="984"/>
                    <a:pt x="749" y="1604"/>
                  </a:cubicBezTo>
                  <a:cubicBezTo>
                    <a:pt x="557" y="1903"/>
                    <a:pt x="343" y="2224"/>
                    <a:pt x="215" y="2566"/>
                  </a:cubicBezTo>
                  <a:cubicBezTo>
                    <a:pt x="86" y="2908"/>
                    <a:pt x="1" y="3293"/>
                    <a:pt x="44" y="3635"/>
                  </a:cubicBezTo>
                  <a:lnTo>
                    <a:pt x="65" y="3635"/>
                  </a:lnTo>
                  <a:cubicBezTo>
                    <a:pt x="193" y="3293"/>
                    <a:pt x="322" y="2972"/>
                    <a:pt x="471" y="2673"/>
                  </a:cubicBezTo>
                  <a:cubicBezTo>
                    <a:pt x="621" y="2352"/>
                    <a:pt x="770" y="2032"/>
                    <a:pt x="941" y="1732"/>
                  </a:cubicBezTo>
                  <a:cubicBezTo>
                    <a:pt x="1091" y="1412"/>
                    <a:pt x="1283" y="1112"/>
                    <a:pt x="1497" y="835"/>
                  </a:cubicBezTo>
                  <a:cubicBezTo>
                    <a:pt x="1690" y="535"/>
                    <a:pt x="1925" y="279"/>
                    <a:pt x="2160" y="44"/>
                  </a:cubicBezTo>
                  <a:lnTo>
                    <a:pt x="21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5"/>
            <p:cNvSpPr/>
            <p:nvPr/>
          </p:nvSpPr>
          <p:spPr>
            <a:xfrm>
              <a:off x="428275" y="997550"/>
              <a:ext cx="48125" cy="76975"/>
            </a:xfrm>
            <a:custGeom>
              <a:avLst/>
              <a:gdLst/>
              <a:ahLst/>
              <a:cxnLst/>
              <a:rect l="l" t="t" r="r" b="b"/>
              <a:pathLst>
                <a:path w="1925" h="3079" extrusionOk="0">
                  <a:moveTo>
                    <a:pt x="1924" y="1"/>
                  </a:moveTo>
                  <a:cubicBezTo>
                    <a:pt x="1433" y="300"/>
                    <a:pt x="1005" y="791"/>
                    <a:pt x="663" y="1304"/>
                  </a:cubicBezTo>
                  <a:cubicBezTo>
                    <a:pt x="471" y="1561"/>
                    <a:pt x="300" y="1839"/>
                    <a:pt x="193" y="2138"/>
                  </a:cubicBezTo>
                  <a:cubicBezTo>
                    <a:pt x="86" y="2437"/>
                    <a:pt x="1" y="2779"/>
                    <a:pt x="43" y="3078"/>
                  </a:cubicBezTo>
                  <a:lnTo>
                    <a:pt x="86" y="3057"/>
                  </a:lnTo>
                  <a:cubicBezTo>
                    <a:pt x="193" y="2779"/>
                    <a:pt x="321" y="2501"/>
                    <a:pt x="450" y="2245"/>
                  </a:cubicBezTo>
                  <a:cubicBezTo>
                    <a:pt x="578" y="1967"/>
                    <a:pt x="685" y="1689"/>
                    <a:pt x="834" y="1433"/>
                  </a:cubicBezTo>
                  <a:cubicBezTo>
                    <a:pt x="984" y="1176"/>
                    <a:pt x="1155" y="920"/>
                    <a:pt x="1326" y="685"/>
                  </a:cubicBezTo>
                  <a:cubicBezTo>
                    <a:pt x="1518" y="428"/>
                    <a:pt x="1711" y="214"/>
                    <a:pt x="1924" y="22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5"/>
            <p:cNvSpPr/>
            <p:nvPr/>
          </p:nvSpPr>
          <p:spPr>
            <a:xfrm>
              <a:off x="395150" y="1073425"/>
              <a:ext cx="27800" cy="74850"/>
            </a:xfrm>
            <a:custGeom>
              <a:avLst/>
              <a:gdLst/>
              <a:ahLst/>
              <a:cxnLst/>
              <a:rect l="l" t="t" r="r" b="b"/>
              <a:pathLst>
                <a:path w="1112" h="2994" extrusionOk="0">
                  <a:moveTo>
                    <a:pt x="1091" y="1"/>
                  </a:moveTo>
                  <a:cubicBezTo>
                    <a:pt x="877" y="172"/>
                    <a:pt x="706" y="407"/>
                    <a:pt x="578" y="642"/>
                  </a:cubicBezTo>
                  <a:cubicBezTo>
                    <a:pt x="428" y="877"/>
                    <a:pt x="343" y="1155"/>
                    <a:pt x="257" y="1411"/>
                  </a:cubicBezTo>
                  <a:cubicBezTo>
                    <a:pt x="150" y="1668"/>
                    <a:pt x="86" y="1946"/>
                    <a:pt x="43" y="2224"/>
                  </a:cubicBezTo>
                  <a:cubicBezTo>
                    <a:pt x="1" y="2480"/>
                    <a:pt x="1" y="2758"/>
                    <a:pt x="86" y="2993"/>
                  </a:cubicBezTo>
                  <a:lnTo>
                    <a:pt x="107" y="2972"/>
                  </a:lnTo>
                  <a:cubicBezTo>
                    <a:pt x="65" y="2737"/>
                    <a:pt x="107" y="2480"/>
                    <a:pt x="193" y="2224"/>
                  </a:cubicBezTo>
                  <a:cubicBezTo>
                    <a:pt x="257" y="1967"/>
                    <a:pt x="343" y="1711"/>
                    <a:pt x="449" y="1475"/>
                  </a:cubicBezTo>
                  <a:cubicBezTo>
                    <a:pt x="556" y="1240"/>
                    <a:pt x="706" y="1005"/>
                    <a:pt x="813" y="770"/>
                  </a:cubicBezTo>
                  <a:cubicBezTo>
                    <a:pt x="920" y="514"/>
                    <a:pt x="1026" y="279"/>
                    <a:pt x="1112" y="22"/>
                  </a:cubicBezTo>
                  <a:lnTo>
                    <a:pt x="10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5"/>
            <p:cNvSpPr/>
            <p:nvPr/>
          </p:nvSpPr>
          <p:spPr>
            <a:xfrm>
              <a:off x="401575" y="1037075"/>
              <a:ext cx="69475" cy="68475"/>
            </a:xfrm>
            <a:custGeom>
              <a:avLst/>
              <a:gdLst/>
              <a:ahLst/>
              <a:cxnLst/>
              <a:rect l="l" t="t" r="r" b="b"/>
              <a:pathLst>
                <a:path w="2779" h="2739" extrusionOk="0">
                  <a:moveTo>
                    <a:pt x="1571" y="0"/>
                  </a:moveTo>
                  <a:cubicBezTo>
                    <a:pt x="1113" y="0"/>
                    <a:pt x="643" y="290"/>
                    <a:pt x="363" y="771"/>
                  </a:cubicBezTo>
                  <a:cubicBezTo>
                    <a:pt x="0" y="1455"/>
                    <a:pt x="150" y="2267"/>
                    <a:pt x="727" y="2609"/>
                  </a:cubicBezTo>
                  <a:cubicBezTo>
                    <a:pt x="879" y="2697"/>
                    <a:pt x="1048" y="2738"/>
                    <a:pt x="1219" y="2738"/>
                  </a:cubicBezTo>
                  <a:cubicBezTo>
                    <a:pt x="1674" y="2738"/>
                    <a:pt x="2152" y="2449"/>
                    <a:pt x="2415" y="1968"/>
                  </a:cubicBezTo>
                  <a:cubicBezTo>
                    <a:pt x="2779" y="1284"/>
                    <a:pt x="2629" y="471"/>
                    <a:pt x="2073" y="129"/>
                  </a:cubicBezTo>
                  <a:cubicBezTo>
                    <a:pt x="1915" y="42"/>
                    <a:pt x="1744" y="0"/>
                    <a:pt x="15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5"/>
            <p:cNvSpPr/>
            <p:nvPr/>
          </p:nvSpPr>
          <p:spPr>
            <a:xfrm>
              <a:off x="432025" y="991150"/>
              <a:ext cx="71625" cy="66275"/>
            </a:xfrm>
            <a:custGeom>
              <a:avLst/>
              <a:gdLst/>
              <a:ahLst/>
              <a:cxnLst/>
              <a:rect l="l" t="t" r="r" b="b"/>
              <a:pathLst>
                <a:path w="2865" h="2651" extrusionOk="0">
                  <a:moveTo>
                    <a:pt x="2843" y="0"/>
                  </a:moveTo>
                  <a:cubicBezTo>
                    <a:pt x="2587" y="171"/>
                    <a:pt x="2330" y="342"/>
                    <a:pt x="2074" y="513"/>
                  </a:cubicBezTo>
                  <a:cubicBezTo>
                    <a:pt x="1796" y="705"/>
                    <a:pt x="1561" y="898"/>
                    <a:pt x="1304" y="1112"/>
                  </a:cubicBezTo>
                  <a:cubicBezTo>
                    <a:pt x="1048" y="1325"/>
                    <a:pt x="791" y="1539"/>
                    <a:pt x="577" y="1795"/>
                  </a:cubicBezTo>
                  <a:lnTo>
                    <a:pt x="278" y="2180"/>
                  </a:lnTo>
                  <a:cubicBezTo>
                    <a:pt x="171" y="2308"/>
                    <a:pt x="64" y="2458"/>
                    <a:pt x="0" y="2629"/>
                  </a:cubicBezTo>
                  <a:lnTo>
                    <a:pt x="22" y="2650"/>
                  </a:lnTo>
                  <a:cubicBezTo>
                    <a:pt x="150" y="2522"/>
                    <a:pt x="278" y="2437"/>
                    <a:pt x="385" y="2351"/>
                  </a:cubicBezTo>
                  <a:cubicBezTo>
                    <a:pt x="513" y="2244"/>
                    <a:pt x="642" y="2137"/>
                    <a:pt x="770" y="2031"/>
                  </a:cubicBezTo>
                  <a:cubicBezTo>
                    <a:pt x="984" y="1795"/>
                    <a:pt x="1197" y="1539"/>
                    <a:pt x="1432" y="1304"/>
                  </a:cubicBezTo>
                  <a:cubicBezTo>
                    <a:pt x="1881" y="855"/>
                    <a:pt x="2373" y="449"/>
                    <a:pt x="2864" y="43"/>
                  </a:cubicBezTo>
                  <a:lnTo>
                    <a:pt x="28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5"/>
            <p:cNvSpPr/>
            <p:nvPr/>
          </p:nvSpPr>
          <p:spPr>
            <a:xfrm>
              <a:off x="410125" y="1004500"/>
              <a:ext cx="14975" cy="76975"/>
            </a:xfrm>
            <a:custGeom>
              <a:avLst/>
              <a:gdLst/>
              <a:ahLst/>
              <a:cxnLst/>
              <a:rect l="l" t="t" r="r" b="b"/>
              <a:pathLst>
                <a:path w="599" h="3079" extrusionOk="0">
                  <a:moveTo>
                    <a:pt x="299" y="0"/>
                  </a:moveTo>
                  <a:cubicBezTo>
                    <a:pt x="171" y="257"/>
                    <a:pt x="85" y="556"/>
                    <a:pt x="43" y="834"/>
                  </a:cubicBezTo>
                  <a:cubicBezTo>
                    <a:pt x="21" y="1133"/>
                    <a:pt x="0" y="1411"/>
                    <a:pt x="21" y="1689"/>
                  </a:cubicBezTo>
                  <a:cubicBezTo>
                    <a:pt x="64" y="1967"/>
                    <a:pt x="85" y="2245"/>
                    <a:pt x="171" y="2480"/>
                  </a:cubicBezTo>
                  <a:cubicBezTo>
                    <a:pt x="278" y="2715"/>
                    <a:pt x="406" y="2929"/>
                    <a:pt x="577" y="3078"/>
                  </a:cubicBezTo>
                  <a:lnTo>
                    <a:pt x="598" y="3057"/>
                  </a:lnTo>
                  <a:cubicBezTo>
                    <a:pt x="577" y="2779"/>
                    <a:pt x="513" y="2544"/>
                    <a:pt x="449" y="2309"/>
                  </a:cubicBezTo>
                  <a:cubicBezTo>
                    <a:pt x="406" y="2052"/>
                    <a:pt x="321" y="1839"/>
                    <a:pt x="256" y="1582"/>
                  </a:cubicBezTo>
                  <a:cubicBezTo>
                    <a:pt x="171" y="1091"/>
                    <a:pt x="150" y="556"/>
                    <a:pt x="321" y="22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5"/>
            <p:cNvSpPr/>
            <p:nvPr/>
          </p:nvSpPr>
          <p:spPr>
            <a:xfrm>
              <a:off x="374850" y="1066875"/>
              <a:ext cx="43300" cy="11400"/>
            </a:xfrm>
            <a:custGeom>
              <a:avLst/>
              <a:gdLst/>
              <a:ahLst/>
              <a:cxnLst/>
              <a:rect l="l" t="t" r="r" b="b"/>
              <a:pathLst>
                <a:path w="1732" h="456" extrusionOk="0">
                  <a:moveTo>
                    <a:pt x="1261" y="0"/>
                  </a:moveTo>
                  <a:cubicBezTo>
                    <a:pt x="1140" y="0"/>
                    <a:pt x="1019" y="32"/>
                    <a:pt x="898" y="49"/>
                  </a:cubicBezTo>
                  <a:cubicBezTo>
                    <a:pt x="599" y="92"/>
                    <a:pt x="278" y="199"/>
                    <a:pt x="0" y="434"/>
                  </a:cubicBezTo>
                  <a:lnTo>
                    <a:pt x="22" y="455"/>
                  </a:lnTo>
                  <a:cubicBezTo>
                    <a:pt x="150" y="391"/>
                    <a:pt x="300" y="348"/>
                    <a:pt x="449" y="327"/>
                  </a:cubicBezTo>
                  <a:cubicBezTo>
                    <a:pt x="535" y="327"/>
                    <a:pt x="630" y="317"/>
                    <a:pt x="721" y="317"/>
                  </a:cubicBezTo>
                  <a:cubicBezTo>
                    <a:pt x="767" y="317"/>
                    <a:pt x="813" y="320"/>
                    <a:pt x="855" y="327"/>
                  </a:cubicBezTo>
                  <a:cubicBezTo>
                    <a:pt x="961" y="342"/>
                    <a:pt x="1067" y="357"/>
                    <a:pt x="1165" y="357"/>
                  </a:cubicBezTo>
                  <a:cubicBezTo>
                    <a:pt x="1206" y="357"/>
                    <a:pt x="1245" y="354"/>
                    <a:pt x="1283" y="348"/>
                  </a:cubicBezTo>
                  <a:cubicBezTo>
                    <a:pt x="1432" y="327"/>
                    <a:pt x="1539" y="305"/>
                    <a:pt x="1710" y="305"/>
                  </a:cubicBezTo>
                  <a:lnTo>
                    <a:pt x="1732" y="263"/>
                  </a:lnTo>
                  <a:cubicBezTo>
                    <a:pt x="1667" y="92"/>
                    <a:pt x="1496" y="28"/>
                    <a:pt x="1347" y="6"/>
                  </a:cubicBezTo>
                  <a:cubicBezTo>
                    <a:pt x="1318" y="2"/>
                    <a:pt x="1290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5"/>
            <p:cNvSpPr/>
            <p:nvPr/>
          </p:nvSpPr>
          <p:spPr>
            <a:xfrm>
              <a:off x="383925" y="1070750"/>
              <a:ext cx="42775" cy="40650"/>
            </a:xfrm>
            <a:custGeom>
              <a:avLst/>
              <a:gdLst/>
              <a:ahLst/>
              <a:cxnLst/>
              <a:rect l="l" t="t" r="r" b="b"/>
              <a:pathLst>
                <a:path w="1711" h="1626" extrusionOk="0">
                  <a:moveTo>
                    <a:pt x="1711" y="1"/>
                  </a:moveTo>
                  <a:cubicBezTo>
                    <a:pt x="1518" y="22"/>
                    <a:pt x="1347" y="129"/>
                    <a:pt x="1176" y="236"/>
                  </a:cubicBezTo>
                  <a:cubicBezTo>
                    <a:pt x="1027" y="343"/>
                    <a:pt x="877" y="514"/>
                    <a:pt x="749" y="642"/>
                  </a:cubicBezTo>
                  <a:cubicBezTo>
                    <a:pt x="621" y="792"/>
                    <a:pt x="471" y="941"/>
                    <a:pt x="343" y="1112"/>
                  </a:cubicBezTo>
                  <a:cubicBezTo>
                    <a:pt x="214" y="1262"/>
                    <a:pt x="86" y="1411"/>
                    <a:pt x="1" y="1604"/>
                  </a:cubicBezTo>
                  <a:lnTo>
                    <a:pt x="22" y="1625"/>
                  </a:lnTo>
                  <a:cubicBezTo>
                    <a:pt x="129" y="1476"/>
                    <a:pt x="279" y="1347"/>
                    <a:pt x="428" y="1219"/>
                  </a:cubicBezTo>
                  <a:cubicBezTo>
                    <a:pt x="578" y="1091"/>
                    <a:pt x="727" y="963"/>
                    <a:pt x="877" y="856"/>
                  </a:cubicBezTo>
                  <a:cubicBezTo>
                    <a:pt x="1027" y="728"/>
                    <a:pt x="1176" y="642"/>
                    <a:pt x="1304" y="492"/>
                  </a:cubicBezTo>
                  <a:cubicBezTo>
                    <a:pt x="1454" y="364"/>
                    <a:pt x="1582" y="215"/>
                    <a:pt x="1711" y="44"/>
                  </a:cubicBezTo>
                  <a:lnTo>
                    <a:pt x="17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5"/>
            <p:cNvSpPr/>
            <p:nvPr/>
          </p:nvSpPr>
          <p:spPr>
            <a:xfrm>
              <a:off x="443250" y="1081450"/>
              <a:ext cx="43300" cy="63075"/>
            </a:xfrm>
            <a:custGeom>
              <a:avLst/>
              <a:gdLst/>
              <a:ahLst/>
              <a:cxnLst/>
              <a:rect l="l" t="t" r="r" b="b"/>
              <a:pathLst>
                <a:path w="1732" h="2523" extrusionOk="0">
                  <a:moveTo>
                    <a:pt x="257" y="0"/>
                  </a:moveTo>
                  <a:lnTo>
                    <a:pt x="0" y="214"/>
                  </a:lnTo>
                  <a:cubicBezTo>
                    <a:pt x="257" y="620"/>
                    <a:pt x="470" y="1090"/>
                    <a:pt x="770" y="1475"/>
                  </a:cubicBezTo>
                  <a:cubicBezTo>
                    <a:pt x="919" y="1667"/>
                    <a:pt x="1090" y="1817"/>
                    <a:pt x="1219" y="2009"/>
                  </a:cubicBezTo>
                  <a:cubicBezTo>
                    <a:pt x="1368" y="2202"/>
                    <a:pt x="1539" y="2394"/>
                    <a:pt x="1731" y="2522"/>
                  </a:cubicBezTo>
                  <a:cubicBezTo>
                    <a:pt x="1539" y="2373"/>
                    <a:pt x="1411" y="2159"/>
                    <a:pt x="1283" y="1945"/>
                  </a:cubicBezTo>
                  <a:cubicBezTo>
                    <a:pt x="1154" y="1753"/>
                    <a:pt x="1005" y="1539"/>
                    <a:pt x="877" y="1347"/>
                  </a:cubicBezTo>
                  <a:cubicBezTo>
                    <a:pt x="641" y="941"/>
                    <a:pt x="470" y="449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5"/>
            <p:cNvSpPr/>
            <p:nvPr/>
          </p:nvSpPr>
          <p:spPr>
            <a:xfrm>
              <a:off x="412775" y="1088925"/>
              <a:ext cx="10725" cy="88725"/>
            </a:xfrm>
            <a:custGeom>
              <a:avLst/>
              <a:gdLst/>
              <a:ahLst/>
              <a:cxnLst/>
              <a:rect l="l" t="t" r="r" b="b"/>
              <a:pathLst>
                <a:path w="429" h="3549" extrusionOk="0">
                  <a:moveTo>
                    <a:pt x="129" y="1"/>
                  </a:moveTo>
                  <a:cubicBezTo>
                    <a:pt x="108" y="150"/>
                    <a:pt x="86" y="278"/>
                    <a:pt x="44" y="449"/>
                  </a:cubicBezTo>
                  <a:cubicBezTo>
                    <a:pt x="1" y="620"/>
                    <a:pt x="1" y="813"/>
                    <a:pt x="1" y="941"/>
                  </a:cubicBezTo>
                  <a:lnTo>
                    <a:pt x="22" y="1860"/>
                  </a:lnTo>
                  <a:cubicBezTo>
                    <a:pt x="22" y="2159"/>
                    <a:pt x="1" y="2459"/>
                    <a:pt x="44" y="2758"/>
                  </a:cubicBezTo>
                  <a:cubicBezTo>
                    <a:pt x="65" y="3057"/>
                    <a:pt x="150" y="3356"/>
                    <a:pt x="321" y="3549"/>
                  </a:cubicBezTo>
                  <a:cubicBezTo>
                    <a:pt x="172" y="3335"/>
                    <a:pt x="129" y="3036"/>
                    <a:pt x="108" y="2736"/>
                  </a:cubicBezTo>
                  <a:cubicBezTo>
                    <a:pt x="108" y="2437"/>
                    <a:pt x="150" y="2138"/>
                    <a:pt x="150" y="1839"/>
                  </a:cubicBezTo>
                  <a:lnTo>
                    <a:pt x="236" y="898"/>
                  </a:lnTo>
                  <a:cubicBezTo>
                    <a:pt x="236" y="749"/>
                    <a:pt x="257" y="620"/>
                    <a:pt x="300" y="471"/>
                  </a:cubicBezTo>
                  <a:cubicBezTo>
                    <a:pt x="321" y="343"/>
                    <a:pt x="386" y="172"/>
                    <a:pt x="4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5"/>
            <p:cNvSpPr/>
            <p:nvPr/>
          </p:nvSpPr>
          <p:spPr>
            <a:xfrm>
              <a:off x="438975" y="1065425"/>
              <a:ext cx="65750" cy="58325"/>
            </a:xfrm>
            <a:custGeom>
              <a:avLst/>
              <a:gdLst/>
              <a:ahLst/>
              <a:cxnLst/>
              <a:rect l="l" t="t" r="r" b="b"/>
              <a:pathLst>
                <a:path w="2630" h="2333" extrusionOk="0">
                  <a:moveTo>
                    <a:pt x="257" y="0"/>
                  </a:moveTo>
                  <a:lnTo>
                    <a:pt x="0" y="214"/>
                  </a:lnTo>
                  <a:cubicBezTo>
                    <a:pt x="128" y="492"/>
                    <a:pt x="321" y="727"/>
                    <a:pt x="535" y="941"/>
                  </a:cubicBezTo>
                  <a:cubicBezTo>
                    <a:pt x="748" y="1133"/>
                    <a:pt x="983" y="1304"/>
                    <a:pt x="1219" y="1454"/>
                  </a:cubicBezTo>
                  <a:cubicBezTo>
                    <a:pt x="1454" y="1603"/>
                    <a:pt x="1667" y="1753"/>
                    <a:pt x="1902" y="1924"/>
                  </a:cubicBezTo>
                  <a:cubicBezTo>
                    <a:pt x="2009" y="2009"/>
                    <a:pt x="2116" y="2095"/>
                    <a:pt x="2244" y="2159"/>
                  </a:cubicBezTo>
                  <a:cubicBezTo>
                    <a:pt x="2343" y="2218"/>
                    <a:pt x="2442" y="2332"/>
                    <a:pt x="2592" y="2332"/>
                  </a:cubicBezTo>
                  <a:cubicBezTo>
                    <a:pt x="2604" y="2332"/>
                    <a:pt x="2616" y="2331"/>
                    <a:pt x="2629" y="2330"/>
                  </a:cubicBezTo>
                  <a:cubicBezTo>
                    <a:pt x="2480" y="2330"/>
                    <a:pt x="2373" y="2202"/>
                    <a:pt x="2266" y="2137"/>
                  </a:cubicBezTo>
                  <a:cubicBezTo>
                    <a:pt x="2159" y="2052"/>
                    <a:pt x="2052" y="1945"/>
                    <a:pt x="1945" y="1860"/>
                  </a:cubicBezTo>
                  <a:cubicBezTo>
                    <a:pt x="1732" y="1667"/>
                    <a:pt x="1518" y="1475"/>
                    <a:pt x="1304" y="1304"/>
                  </a:cubicBezTo>
                  <a:cubicBezTo>
                    <a:pt x="1090" y="1133"/>
                    <a:pt x="877" y="941"/>
                    <a:pt x="706" y="727"/>
                  </a:cubicBezTo>
                  <a:cubicBezTo>
                    <a:pt x="513" y="513"/>
                    <a:pt x="364" y="278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5"/>
            <p:cNvSpPr/>
            <p:nvPr/>
          </p:nvSpPr>
          <p:spPr>
            <a:xfrm>
              <a:off x="454475" y="1062200"/>
              <a:ext cx="64125" cy="20850"/>
            </a:xfrm>
            <a:custGeom>
              <a:avLst/>
              <a:gdLst/>
              <a:ahLst/>
              <a:cxnLst/>
              <a:rect l="l" t="t" r="r" b="b"/>
              <a:pathLst>
                <a:path w="2565" h="834" extrusionOk="0">
                  <a:moveTo>
                    <a:pt x="43" y="1"/>
                  </a:moveTo>
                  <a:lnTo>
                    <a:pt x="0" y="343"/>
                  </a:lnTo>
                  <a:cubicBezTo>
                    <a:pt x="56" y="337"/>
                    <a:pt x="116" y="334"/>
                    <a:pt x="179" y="334"/>
                  </a:cubicBezTo>
                  <a:cubicBezTo>
                    <a:pt x="330" y="334"/>
                    <a:pt x="496" y="349"/>
                    <a:pt x="663" y="364"/>
                  </a:cubicBezTo>
                  <a:cubicBezTo>
                    <a:pt x="876" y="407"/>
                    <a:pt x="1090" y="428"/>
                    <a:pt x="1325" y="450"/>
                  </a:cubicBezTo>
                  <a:cubicBezTo>
                    <a:pt x="1539" y="492"/>
                    <a:pt x="1753" y="535"/>
                    <a:pt x="1966" y="578"/>
                  </a:cubicBezTo>
                  <a:cubicBezTo>
                    <a:pt x="2095" y="599"/>
                    <a:pt x="2202" y="642"/>
                    <a:pt x="2287" y="663"/>
                  </a:cubicBezTo>
                  <a:cubicBezTo>
                    <a:pt x="2351" y="685"/>
                    <a:pt x="2394" y="706"/>
                    <a:pt x="2458" y="728"/>
                  </a:cubicBezTo>
                  <a:cubicBezTo>
                    <a:pt x="2501" y="749"/>
                    <a:pt x="2564" y="770"/>
                    <a:pt x="2565" y="833"/>
                  </a:cubicBezTo>
                  <a:lnTo>
                    <a:pt x="2565" y="833"/>
                  </a:lnTo>
                  <a:cubicBezTo>
                    <a:pt x="2564" y="770"/>
                    <a:pt x="2501" y="727"/>
                    <a:pt x="2458" y="706"/>
                  </a:cubicBezTo>
                  <a:cubicBezTo>
                    <a:pt x="2415" y="663"/>
                    <a:pt x="2373" y="642"/>
                    <a:pt x="2308" y="621"/>
                  </a:cubicBezTo>
                  <a:cubicBezTo>
                    <a:pt x="2223" y="578"/>
                    <a:pt x="2116" y="535"/>
                    <a:pt x="2009" y="492"/>
                  </a:cubicBezTo>
                  <a:cubicBezTo>
                    <a:pt x="1795" y="428"/>
                    <a:pt x="1582" y="364"/>
                    <a:pt x="1368" y="300"/>
                  </a:cubicBezTo>
                  <a:cubicBezTo>
                    <a:pt x="1154" y="236"/>
                    <a:pt x="941" y="172"/>
                    <a:pt x="727" y="129"/>
                  </a:cubicBezTo>
                  <a:cubicBezTo>
                    <a:pt x="513" y="65"/>
                    <a:pt x="299" y="1"/>
                    <a:pt x="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5"/>
            <p:cNvSpPr/>
            <p:nvPr/>
          </p:nvSpPr>
          <p:spPr>
            <a:xfrm>
              <a:off x="456075" y="1070750"/>
              <a:ext cx="93000" cy="48725"/>
            </a:xfrm>
            <a:custGeom>
              <a:avLst/>
              <a:gdLst/>
              <a:ahLst/>
              <a:cxnLst/>
              <a:rect l="l" t="t" r="r" b="b"/>
              <a:pathLst>
                <a:path w="3720" h="1949" extrusionOk="0">
                  <a:moveTo>
                    <a:pt x="171" y="1"/>
                  </a:moveTo>
                  <a:lnTo>
                    <a:pt x="0" y="321"/>
                  </a:lnTo>
                  <a:cubicBezTo>
                    <a:pt x="150" y="386"/>
                    <a:pt x="278" y="471"/>
                    <a:pt x="428" y="578"/>
                  </a:cubicBezTo>
                  <a:cubicBezTo>
                    <a:pt x="535" y="663"/>
                    <a:pt x="684" y="792"/>
                    <a:pt x="834" y="877"/>
                  </a:cubicBezTo>
                  <a:cubicBezTo>
                    <a:pt x="1133" y="1048"/>
                    <a:pt x="1454" y="1176"/>
                    <a:pt x="1774" y="1305"/>
                  </a:cubicBezTo>
                  <a:cubicBezTo>
                    <a:pt x="2073" y="1433"/>
                    <a:pt x="2415" y="1561"/>
                    <a:pt x="2736" y="1668"/>
                  </a:cubicBezTo>
                  <a:lnTo>
                    <a:pt x="3228" y="1818"/>
                  </a:lnTo>
                  <a:cubicBezTo>
                    <a:pt x="3364" y="1857"/>
                    <a:pt x="3500" y="1949"/>
                    <a:pt x="3669" y="1949"/>
                  </a:cubicBezTo>
                  <a:cubicBezTo>
                    <a:pt x="3685" y="1949"/>
                    <a:pt x="3702" y="1948"/>
                    <a:pt x="3719" y="1946"/>
                  </a:cubicBezTo>
                  <a:cubicBezTo>
                    <a:pt x="3548" y="1946"/>
                    <a:pt x="3399" y="1839"/>
                    <a:pt x="3228" y="1775"/>
                  </a:cubicBezTo>
                  <a:lnTo>
                    <a:pt x="2757" y="1582"/>
                  </a:lnTo>
                  <a:cubicBezTo>
                    <a:pt x="2458" y="1454"/>
                    <a:pt x="2159" y="1305"/>
                    <a:pt x="1838" y="1155"/>
                  </a:cubicBezTo>
                  <a:cubicBezTo>
                    <a:pt x="1539" y="984"/>
                    <a:pt x="1240" y="834"/>
                    <a:pt x="983" y="642"/>
                  </a:cubicBezTo>
                  <a:cubicBezTo>
                    <a:pt x="834" y="557"/>
                    <a:pt x="727" y="428"/>
                    <a:pt x="599" y="321"/>
                  </a:cubicBezTo>
                  <a:cubicBezTo>
                    <a:pt x="449" y="193"/>
                    <a:pt x="299" y="86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5"/>
            <p:cNvSpPr/>
            <p:nvPr/>
          </p:nvSpPr>
          <p:spPr>
            <a:xfrm>
              <a:off x="448050" y="1013575"/>
              <a:ext cx="91400" cy="45975"/>
            </a:xfrm>
            <a:custGeom>
              <a:avLst/>
              <a:gdLst/>
              <a:ahLst/>
              <a:cxnLst/>
              <a:rect l="l" t="t" r="r" b="b"/>
              <a:pathLst>
                <a:path w="3656" h="1839" extrusionOk="0">
                  <a:moveTo>
                    <a:pt x="3656" y="1"/>
                  </a:moveTo>
                  <a:lnTo>
                    <a:pt x="3656" y="1"/>
                  </a:lnTo>
                  <a:cubicBezTo>
                    <a:pt x="3036" y="150"/>
                    <a:pt x="2416" y="364"/>
                    <a:pt x="1817" y="599"/>
                  </a:cubicBezTo>
                  <a:cubicBezTo>
                    <a:pt x="1497" y="728"/>
                    <a:pt x="1198" y="856"/>
                    <a:pt x="898" y="1005"/>
                  </a:cubicBezTo>
                  <a:cubicBezTo>
                    <a:pt x="749" y="1091"/>
                    <a:pt x="599" y="1155"/>
                    <a:pt x="449" y="1262"/>
                  </a:cubicBezTo>
                  <a:cubicBezTo>
                    <a:pt x="364" y="1305"/>
                    <a:pt x="300" y="1369"/>
                    <a:pt x="214" y="1411"/>
                  </a:cubicBezTo>
                  <a:cubicBezTo>
                    <a:pt x="150" y="1476"/>
                    <a:pt x="43" y="1582"/>
                    <a:pt x="1" y="1625"/>
                  </a:cubicBezTo>
                  <a:lnTo>
                    <a:pt x="193" y="1839"/>
                  </a:lnTo>
                  <a:cubicBezTo>
                    <a:pt x="364" y="1604"/>
                    <a:pt x="685" y="1411"/>
                    <a:pt x="962" y="1240"/>
                  </a:cubicBezTo>
                  <a:cubicBezTo>
                    <a:pt x="1240" y="1069"/>
                    <a:pt x="1539" y="920"/>
                    <a:pt x="1839" y="770"/>
                  </a:cubicBezTo>
                  <a:cubicBezTo>
                    <a:pt x="2437" y="471"/>
                    <a:pt x="3036" y="215"/>
                    <a:pt x="36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5"/>
            <p:cNvSpPr/>
            <p:nvPr/>
          </p:nvSpPr>
          <p:spPr>
            <a:xfrm>
              <a:off x="425600" y="988475"/>
              <a:ext cx="12850" cy="73225"/>
            </a:xfrm>
            <a:custGeom>
              <a:avLst/>
              <a:gdLst/>
              <a:ahLst/>
              <a:cxnLst/>
              <a:rect l="l" t="t" r="r" b="b"/>
              <a:pathLst>
                <a:path w="514" h="2929" extrusionOk="0">
                  <a:moveTo>
                    <a:pt x="514" y="0"/>
                  </a:moveTo>
                  <a:lnTo>
                    <a:pt x="492" y="22"/>
                  </a:lnTo>
                  <a:cubicBezTo>
                    <a:pt x="450" y="257"/>
                    <a:pt x="386" y="492"/>
                    <a:pt x="300" y="727"/>
                  </a:cubicBezTo>
                  <a:cubicBezTo>
                    <a:pt x="236" y="983"/>
                    <a:pt x="150" y="1219"/>
                    <a:pt x="108" y="1475"/>
                  </a:cubicBezTo>
                  <a:cubicBezTo>
                    <a:pt x="65" y="1710"/>
                    <a:pt x="1" y="1988"/>
                    <a:pt x="22" y="2223"/>
                  </a:cubicBezTo>
                  <a:cubicBezTo>
                    <a:pt x="22" y="2458"/>
                    <a:pt x="65" y="2693"/>
                    <a:pt x="129" y="2928"/>
                  </a:cubicBezTo>
                  <a:lnTo>
                    <a:pt x="172" y="2907"/>
                  </a:lnTo>
                  <a:cubicBezTo>
                    <a:pt x="257" y="2651"/>
                    <a:pt x="279" y="2415"/>
                    <a:pt x="300" y="2180"/>
                  </a:cubicBezTo>
                  <a:cubicBezTo>
                    <a:pt x="343" y="1924"/>
                    <a:pt x="321" y="1710"/>
                    <a:pt x="343" y="1475"/>
                  </a:cubicBezTo>
                  <a:cubicBezTo>
                    <a:pt x="364" y="1240"/>
                    <a:pt x="407" y="983"/>
                    <a:pt x="450" y="748"/>
                  </a:cubicBezTo>
                  <a:cubicBezTo>
                    <a:pt x="492" y="513"/>
                    <a:pt x="514" y="235"/>
                    <a:pt x="5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5"/>
            <p:cNvSpPr/>
            <p:nvPr/>
          </p:nvSpPr>
          <p:spPr>
            <a:xfrm>
              <a:off x="391400" y="1042975"/>
              <a:ext cx="29425" cy="26950"/>
            </a:xfrm>
            <a:custGeom>
              <a:avLst/>
              <a:gdLst/>
              <a:ahLst/>
              <a:cxnLst/>
              <a:rect l="l" t="t" r="r" b="b"/>
              <a:pathLst>
                <a:path w="1177" h="1078" extrusionOk="0">
                  <a:moveTo>
                    <a:pt x="22" y="0"/>
                  </a:moveTo>
                  <a:lnTo>
                    <a:pt x="1" y="43"/>
                  </a:lnTo>
                  <a:cubicBezTo>
                    <a:pt x="108" y="129"/>
                    <a:pt x="129" y="257"/>
                    <a:pt x="172" y="406"/>
                  </a:cubicBezTo>
                  <a:cubicBezTo>
                    <a:pt x="193" y="471"/>
                    <a:pt x="215" y="535"/>
                    <a:pt x="257" y="620"/>
                  </a:cubicBezTo>
                  <a:cubicBezTo>
                    <a:pt x="322" y="706"/>
                    <a:pt x="343" y="727"/>
                    <a:pt x="386" y="791"/>
                  </a:cubicBezTo>
                  <a:cubicBezTo>
                    <a:pt x="493" y="898"/>
                    <a:pt x="578" y="1005"/>
                    <a:pt x="728" y="1048"/>
                  </a:cubicBezTo>
                  <a:cubicBezTo>
                    <a:pt x="785" y="1067"/>
                    <a:pt x="847" y="1077"/>
                    <a:pt x="912" y="1077"/>
                  </a:cubicBezTo>
                  <a:cubicBezTo>
                    <a:pt x="990" y="1077"/>
                    <a:pt x="1073" y="1062"/>
                    <a:pt x="1155" y="1026"/>
                  </a:cubicBezTo>
                  <a:lnTo>
                    <a:pt x="1176" y="1005"/>
                  </a:lnTo>
                  <a:cubicBezTo>
                    <a:pt x="1070" y="877"/>
                    <a:pt x="984" y="813"/>
                    <a:pt x="877" y="727"/>
                  </a:cubicBezTo>
                  <a:cubicBezTo>
                    <a:pt x="792" y="663"/>
                    <a:pt x="664" y="620"/>
                    <a:pt x="557" y="556"/>
                  </a:cubicBezTo>
                  <a:cubicBezTo>
                    <a:pt x="514" y="535"/>
                    <a:pt x="450" y="471"/>
                    <a:pt x="407" y="449"/>
                  </a:cubicBezTo>
                  <a:cubicBezTo>
                    <a:pt x="386" y="406"/>
                    <a:pt x="343" y="364"/>
                    <a:pt x="300" y="300"/>
                  </a:cubicBezTo>
                  <a:cubicBezTo>
                    <a:pt x="236" y="193"/>
                    <a:pt x="151" y="4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5"/>
            <p:cNvSpPr/>
            <p:nvPr/>
          </p:nvSpPr>
          <p:spPr>
            <a:xfrm>
              <a:off x="522600" y="999500"/>
              <a:ext cx="8025" cy="6825"/>
            </a:xfrm>
            <a:custGeom>
              <a:avLst/>
              <a:gdLst/>
              <a:ahLst/>
              <a:cxnLst/>
              <a:rect l="l" t="t" r="r" b="b"/>
              <a:pathLst>
                <a:path w="321" h="273" extrusionOk="0">
                  <a:moveTo>
                    <a:pt x="184" y="0"/>
                  </a:moveTo>
                  <a:cubicBezTo>
                    <a:pt x="138" y="0"/>
                    <a:pt x="86" y="28"/>
                    <a:pt x="54" y="94"/>
                  </a:cubicBezTo>
                  <a:cubicBezTo>
                    <a:pt x="1" y="199"/>
                    <a:pt x="62" y="272"/>
                    <a:pt x="137" y="272"/>
                  </a:cubicBezTo>
                  <a:cubicBezTo>
                    <a:pt x="183" y="272"/>
                    <a:pt x="235" y="244"/>
                    <a:pt x="267" y="179"/>
                  </a:cubicBezTo>
                  <a:cubicBezTo>
                    <a:pt x="320" y="73"/>
                    <a:pt x="259" y="0"/>
                    <a:pt x="1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5"/>
            <p:cNvSpPr/>
            <p:nvPr/>
          </p:nvSpPr>
          <p:spPr>
            <a:xfrm>
              <a:off x="532775" y="1011100"/>
              <a:ext cx="7500" cy="6200"/>
            </a:xfrm>
            <a:custGeom>
              <a:avLst/>
              <a:gdLst/>
              <a:ahLst/>
              <a:cxnLst/>
              <a:rect l="l" t="t" r="r" b="b"/>
              <a:pathLst>
                <a:path w="300" h="248" extrusionOk="0">
                  <a:moveTo>
                    <a:pt x="171" y="0"/>
                  </a:moveTo>
                  <a:cubicBezTo>
                    <a:pt x="130" y="0"/>
                    <a:pt x="84" y="23"/>
                    <a:pt x="53" y="78"/>
                  </a:cubicBezTo>
                  <a:cubicBezTo>
                    <a:pt x="0" y="183"/>
                    <a:pt x="52" y="248"/>
                    <a:pt x="120" y="248"/>
                  </a:cubicBezTo>
                  <a:cubicBezTo>
                    <a:pt x="163" y="248"/>
                    <a:pt x="212" y="222"/>
                    <a:pt x="245" y="164"/>
                  </a:cubicBezTo>
                  <a:cubicBezTo>
                    <a:pt x="299" y="69"/>
                    <a:pt x="242" y="0"/>
                    <a:pt x="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5"/>
            <p:cNvSpPr/>
            <p:nvPr/>
          </p:nvSpPr>
          <p:spPr>
            <a:xfrm>
              <a:off x="524650" y="1032550"/>
              <a:ext cx="10025" cy="8050"/>
            </a:xfrm>
            <a:custGeom>
              <a:avLst/>
              <a:gdLst/>
              <a:ahLst/>
              <a:cxnLst/>
              <a:rect l="l" t="t" r="r" b="b"/>
              <a:pathLst>
                <a:path w="401" h="322" extrusionOk="0">
                  <a:moveTo>
                    <a:pt x="241" y="0"/>
                  </a:moveTo>
                  <a:cubicBezTo>
                    <a:pt x="184" y="0"/>
                    <a:pt x="120" y="35"/>
                    <a:pt x="79" y="118"/>
                  </a:cubicBezTo>
                  <a:cubicBezTo>
                    <a:pt x="0" y="236"/>
                    <a:pt x="74" y="321"/>
                    <a:pt x="167" y="321"/>
                  </a:cubicBezTo>
                  <a:cubicBezTo>
                    <a:pt x="226" y="321"/>
                    <a:pt x="293" y="287"/>
                    <a:pt x="335" y="204"/>
                  </a:cubicBezTo>
                  <a:cubicBezTo>
                    <a:pt x="400" y="86"/>
                    <a:pt x="330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5"/>
            <p:cNvSpPr/>
            <p:nvPr/>
          </p:nvSpPr>
          <p:spPr>
            <a:xfrm>
              <a:off x="526375" y="1067275"/>
              <a:ext cx="7975" cy="6975"/>
            </a:xfrm>
            <a:custGeom>
              <a:avLst/>
              <a:gdLst/>
              <a:ahLst/>
              <a:cxnLst/>
              <a:rect l="l" t="t" r="r" b="b"/>
              <a:pathLst>
                <a:path w="319" h="279" extrusionOk="0">
                  <a:moveTo>
                    <a:pt x="164" y="1"/>
                  </a:moveTo>
                  <a:cubicBezTo>
                    <a:pt x="73" y="1"/>
                    <a:pt x="1" y="190"/>
                    <a:pt x="95" y="247"/>
                  </a:cubicBezTo>
                  <a:lnTo>
                    <a:pt x="116" y="268"/>
                  </a:lnTo>
                  <a:cubicBezTo>
                    <a:pt x="128" y="275"/>
                    <a:pt x="140" y="278"/>
                    <a:pt x="151" y="278"/>
                  </a:cubicBezTo>
                  <a:cubicBezTo>
                    <a:pt x="244" y="278"/>
                    <a:pt x="318" y="69"/>
                    <a:pt x="223" y="12"/>
                  </a:cubicBezTo>
                  <a:lnTo>
                    <a:pt x="202" y="12"/>
                  </a:lnTo>
                  <a:cubicBezTo>
                    <a:pt x="189" y="4"/>
                    <a:pt x="177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5"/>
            <p:cNvSpPr/>
            <p:nvPr/>
          </p:nvSpPr>
          <p:spPr>
            <a:xfrm>
              <a:off x="514825" y="1078375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214" y="0"/>
                  </a:moveTo>
                  <a:cubicBezTo>
                    <a:pt x="162" y="0"/>
                    <a:pt x="105" y="31"/>
                    <a:pt x="65" y="102"/>
                  </a:cubicBezTo>
                  <a:lnTo>
                    <a:pt x="65" y="123"/>
                  </a:lnTo>
                  <a:cubicBezTo>
                    <a:pt x="1" y="240"/>
                    <a:pt x="62" y="317"/>
                    <a:pt x="143" y="317"/>
                  </a:cubicBezTo>
                  <a:cubicBezTo>
                    <a:pt x="196" y="317"/>
                    <a:pt x="258" y="285"/>
                    <a:pt x="301" y="209"/>
                  </a:cubicBezTo>
                  <a:lnTo>
                    <a:pt x="322" y="209"/>
                  </a:lnTo>
                  <a:cubicBezTo>
                    <a:pt x="376" y="88"/>
                    <a:pt x="303" y="0"/>
                    <a:pt x="2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5"/>
            <p:cNvSpPr/>
            <p:nvPr/>
          </p:nvSpPr>
          <p:spPr>
            <a:xfrm>
              <a:off x="541475" y="1115375"/>
              <a:ext cx="10300" cy="8700"/>
            </a:xfrm>
            <a:custGeom>
              <a:avLst/>
              <a:gdLst/>
              <a:ahLst/>
              <a:cxnLst/>
              <a:rect l="l" t="t" r="r" b="b"/>
              <a:pathLst>
                <a:path w="412" h="348" extrusionOk="0">
                  <a:moveTo>
                    <a:pt x="252" y="0"/>
                  </a:moveTo>
                  <a:cubicBezTo>
                    <a:pt x="195" y="0"/>
                    <a:pt x="131" y="35"/>
                    <a:pt x="90" y="118"/>
                  </a:cubicBezTo>
                  <a:lnTo>
                    <a:pt x="68" y="139"/>
                  </a:lnTo>
                  <a:cubicBezTo>
                    <a:pt x="1" y="261"/>
                    <a:pt x="78" y="348"/>
                    <a:pt x="170" y="348"/>
                  </a:cubicBezTo>
                  <a:cubicBezTo>
                    <a:pt x="225" y="348"/>
                    <a:pt x="285" y="318"/>
                    <a:pt x="325" y="246"/>
                  </a:cubicBezTo>
                  <a:lnTo>
                    <a:pt x="346" y="204"/>
                  </a:lnTo>
                  <a:cubicBezTo>
                    <a:pt x="411" y="86"/>
                    <a:pt x="341" y="0"/>
                    <a:pt x="2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5"/>
            <p:cNvSpPr/>
            <p:nvPr/>
          </p:nvSpPr>
          <p:spPr>
            <a:xfrm>
              <a:off x="498575" y="1120800"/>
              <a:ext cx="8525" cy="6825"/>
            </a:xfrm>
            <a:custGeom>
              <a:avLst/>
              <a:gdLst/>
              <a:ahLst/>
              <a:cxnLst/>
              <a:rect l="l" t="t" r="r" b="b"/>
              <a:pathLst>
                <a:path w="341" h="273" extrusionOk="0">
                  <a:moveTo>
                    <a:pt x="199" y="0"/>
                  </a:moveTo>
                  <a:cubicBezTo>
                    <a:pt x="150" y="0"/>
                    <a:pt x="94" y="28"/>
                    <a:pt x="53" y="93"/>
                  </a:cubicBezTo>
                  <a:cubicBezTo>
                    <a:pt x="0" y="199"/>
                    <a:pt x="61" y="272"/>
                    <a:pt x="141" y="272"/>
                  </a:cubicBezTo>
                  <a:cubicBezTo>
                    <a:pt x="191" y="272"/>
                    <a:pt x="247" y="244"/>
                    <a:pt x="288" y="179"/>
                  </a:cubicBezTo>
                  <a:cubicBezTo>
                    <a:pt x="341" y="73"/>
                    <a:pt x="279" y="0"/>
                    <a:pt x="1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5"/>
            <p:cNvSpPr/>
            <p:nvPr/>
          </p:nvSpPr>
          <p:spPr>
            <a:xfrm>
              <a:off x="507525" y="1144225"/>
              <a:ext cx="10050" cy="8325"/>
            </a:xfrm>
            <a:custGeom>
              <a:avLst/>
              <a:gdLst/>
              <a:ahLst/>
              <a:cxnLst/>
              <a:rect l="l" t="t" r="r" b="b"/>
              <a:pathLst>
                <a:path w="402" h="333" extrusionOk="0">
                  <a:moveTo>
                    <a:pt x="242" y="1"/>
                  </a:moveTo>
                  <a:cubicBezTo>
                    <a:pt x="185" y="1"/>
                    <a:pt x="121" y="35"/>
                    <a:pt x="80" y="118"/>
                  </a:cubicBezTo>
                  <a:cubicBezTo>
                    <a:pt x="1" y="249"/>
                    <a:pt x="75" y="332"/>
                    <a:pt x="169" y="332"/>
                  </a:cubicBezTo>
                  <a:cubicBezTo>
                    <a:pt x="228" y="332"/>
                    <a:pt x="295" y="299"/>
                    <a:pt x="336" y="225"/>
                  </a:cubicBezTo>
                  <a:lnTo>
                    <a:pt x="336" y="204"/>
                  </a:lnTo>
                  <a:cubicBezTo>
                    <a:pt x="401" y="86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5"/>
            <p:cNvSpPr/>
            <p:nvPr/>
          </p:nvSpPr>
          <p:spPr>
            <a:xfrm>
              <a:off x="481800" y="1140800"/>
              <a:ext cx="7650" cy="6350"/>
            </a:xfrm>
            <a:custGeom>
              <a:avLst/>
              <a:gdLst/>
              <a:ahLst/>
              <a:cxnLst/>
              <a:rect l="l" t="t" r="r" b="b"/>
              <a:pathLst>
                <a:path w="306" h="254" extrusionOk="0">
                  <a:moveTo>
                    <a:pt x="186" y="0"/>
                  </a:moveTo>
                  <a:cubicBezTo>
                    <a:pt x="144" y="0"/>
                    <a:pt x="94" y="26"/>
                    <a:pt x="61" y="84"/>
                  </a:cubicBezTo>
                  <a:lnTo>
                    <a:pt x="40" y="84"/>
                  </a:lnTo>
                  <a:cubicBezTo>
                    <a:pt x="1" y="189"/>
                    <a:pt x="58" y="254"/>
                    <a:pt x="127" y="254"/>
                  </a:cubicBezTo>
                  <a:cubicBezTo>
                    <a:pt x="171" y="254"/>
                    <a:pt x="220" y="228"/>
                    <a:pt x="254" y="170"/>
                  </a:cubicBezTo>
                  <a:cubicBezTo>
                    <a:pt x="306" y="65"/>
                    <a:pt x="254" y="0"/>
                    <a:pt x="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5"/>
            <p:cNvSpPr/>
            <p:nvPr/>
          </p:nvSpPr>
          <p:spPr>
            <a:xfrm>
              <a:off x="476125" y="1176750"/>
              <a:ext cx="8025" cy="6200"/>
            </a:xfrm>
            <a:custGeom>
              <a:avLst/>
              <a:gdLst/>
              <a:ahLst/>
              <a:cxnLst/>
              <a:rect l="l" t="t" r="r" b="b"/>
              <a:pathLst>
                <a:path w="321" h="248" extrusionOk="0">
                  <a:moveTo>
                    <a:pt x="178" y="0"/>
                  </a:moveTo>
                  <a:cubicBezTo>
                    <a:pt x="133" y="0"/>
                    <a:pt x="85" y="23"/>
                    <a:pt x="53" y="78"/>
                  </a:cubicBezTo>
                  <a:cubicBezTo>
                    <a:pt x="1" y="183"/>
                    <a:pt x="61" y="248"/>
                    <a:pt x="135" y="248"/>
                  </a:cubicBezTo>
                  <a:cubicBezTo>
                    <a:pt x="181" y="248"/>
                    <a:pt x="234" y="222"/>
                    <a:pt x="267" y="164"/>
                  </a:cubicBezTo>
                  <a:cubicBezTo>
                    <a:pt x="321" y="69"/>
                    <a:pt x="255" y="0"/>
                    <a:pt x="1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5"/>
            <p:cNvSpPr/>
            <p:nvPr/>
          </p:nvSpPr>
          <p:spPr>
            <a:xfrm>
              <a:off x="436800" y="1184525"/>
              <a:ext cx="9700" cy="7825"/>
            </a:xfrm>
            <a:custGeom>
              <a:avLst/>
              <a:gdLst/>
              <a:ahLst/>
              <a:cxnLst/>
              <a:rect l="l" t="t" r="r" b="b"/>
              <a:pathLst>
                <a:path w="388" h="313" extrusionOk="0">
                  <a:moveTo>
                    <a:pt x="230" y="1"/>
                  </a:moveTo>
                  <a:cubicBezTo>
                    <a:pt x="173" y="1"/>
                    <a:pt x="108" y="34"/>
                    <a:pt x="66" y="109"/>
                  </a:cubicBezTo>
                  <a:cubicBezTo>
                    <a:pt x="1" y="227"/>
                    <a:pt x="71" y="313"/>
                    <a:pt x="160" y="313"/>
                  </a:cubicBezTo>
                  <a:cubicBezTo>
                    <a:pt x="217" y="313"/>
                    <a:pt x="281" y="278"/>
                    <a:pt x="322" y="195"/>
                  </a:cubicBezTo>
                  <a:cubicBezTo>
                    <a:pt x="387" y="78"/>
                    <a:pt x="318" y="1"/>
                    <a:pt x="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5"/>
            <p:cNvSpPr/>
            <p:nvPr/>
          </p:nvSpPr>
          <p:spPr>
            <a:xfrm>
              <a:off x="416250" y="1174775"/>
              <a:ext cx="8025" cy="6425"/>
            </a:xfrm>
            <a:custGeom>
              <a:avLst/>
              <a:gdLst/>
              <a:ahLst/>
              <a:cxnLst/>
              <a:rect l="l" t="t" r="r" b="b"/>
              <a:pathLst>
                <a:path w="321" h="257" extrusionOk="0">
                  <a:moveTo>
                    <a:pt x="185" y="0"/>
                  </a:moveTo>
                  <a:cubicBezTo>
                    <a:pt x="138" y="0"/>
                    <a:pt x="87" y="28"/>
                    <a:pt x="54" y="93"/>
                  </a:cubicBezTo>
                  <a:cubicBezTo>
                    <a:pt x="0" y="188"/>
                    <a:pt x="66" y="257"/>
                    <a:pt x="143" y="257"/>
                  </a:cubicBezTo>
                  <a:cubicBezTo>
                    <a:pt x="188" y="257"/>
                    <a:pt x="237" y="234"/>
                    <a:pt x="268" y="179"/>
                  </a:cubicBezTo>
                  <a:cubicBezTo>
                    <a:pt x="321" y="73"/>
                    <a:pt x="259" y="0"/>
                    <a:pt x="1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5"/>
            <p:cNvSpPr/>
            <p:nvPr/>
          </p:nvSpPr>
          <p:spPr>
            <a:xfrm>
              <a:off x="393475" y="1145175"/>
              <a:ext cx="10325" cy="8300"/>
            </a:xfrm>
            <a:custGeom>
              <a:avLst/>
              <a:gdLst/>
              <a:ahLst/>
              <a:cxnLst/>
              <a:rect l="l" t="t" r="r" b="b"/>
              <a:pathLst>
                <a:path w="413" h="332" extrusionOk="0">
                  <a:moveTo>
                    <a:pt x="243" y="0"/>
                  </a:moveTo>
                  <a:cubicBezTo>
                    <a:pt x="189" y="0"/>
                    <a:pt x="128" y="30"/>
                    <a:pt x="89" y="102"/>
                  </a:cubicBezTo>
                  <a:lnTo>
                    <a:pt x="68" y="123"/>
                  </a:lnTo>
                  <a:cubicBezTo>
                    <a:pt x="0" y="244"/>
                    <a:pt x="77" y="331"/>
                    <a:pt x="170" y="331"/>
                  </a:cubicBezTo>
                  <a:cubicBezTo>
                    <a:pt x="224" y="331"/>
                    <a:pt x="284" y="301"/>
                    <a:pt x="324" y="230"/>
                  </a:cubicBezTo>
                  <a:lnTo>
                    <a:pt x="345" y="209"/>
                  </a:lnTo>
                  <a:cubicBezTo>
                    <a:pt x="413" y="87"/>
                    <a:pt x="336" y="0"/>
                    <a:pt x="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5"/>
            <p:cNvSpPr/>
            <p:nvPr/>
          </p:nvSpPr>
          <p:spPr>
            <a:xfrm>
              <a:off x="377275" y="1110475"/>
              <a:ext cx="7825" cy="7950"/>
            </a:xfrm>
            <a:custGeom>
              <a:avLst/>
              <a:gdLst/>
              <a:ahLst/>
              <a:cxnLst/>
              <a:rect l="l" t="t" r="r" b="b"/>
              <a:pathLst>
                <a:path w="313" h="318" extrusionOk="0">
                  <a:moveTo>
                    <a:pt x="190" y="0"/>
                  </a:moveTo>
                  <a:cubicBezTo>
                    <a:pt x="106" y="0"/>
                    <a:pt x="0" y="125"/>
                    <a:pt x="32" y="250"/>
                  </a:cubicBezTo>
                  <a:lnTo>
                    <a:pt x="53" y="250"/>
                  </a:lnTo>
                  <a:cubicBezTo>
                    <a:pt x="65" y="298"/>
                    <a:pt x="92" y="317"/>
                    <a:pt x="123" y="317"/>
                  </a:cubicBezTo>
                  <a:cubicBezTo>
                    <a:pt x="203" y="317"/>
                    <a:pt x="313" y="187"/>
                    <a:pt x="267" y="79"/>
                  </a:cubicBezTo>
                  <a:lnTo>
                    <a:pt x="267" y="58"/>
                  </a:lnTo>
                  <a:cubicBezTo>
                    <a:pt x="249" y="17"/>
                    <a:pt x="221" y="0"/>
                    <a:pt x="19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5"/>
            <p:cNvSpPr/>
            <p:nvPr/>
          </p:nvSpPr>
          <p:spPr>
            <a:xfrm>
              <a:off x="369750" y="1074600"/>
              <a:ext cx="6725" cy="7425"/>
            </a:xfrm>
            <a:custGeom>
              <a:avLst/>
              <a:gdLst/>
              <a:ahLst/>
              <a:cxnLst/>
              <a:rect l="l" t="t" r="r" b="b"/>
              <a:pathLst>
                <a:path w="269" h="297" extrusionOk="0">
                  <a:moveTo>
                    <a:pt x="173" y="0"/>
                  </a:moveTo>
                  <a:cubicBezTo>
                    <a:pt x="113" y="0"/>
                    <a:pt x="48" y="58"/>
                    <a:pt x="33" y="146"/>
                  </a:cubicBezTo>
                  <a:lnTo>
                    <a:pt x="12" y="146"/>
                  </a:lnTo>
                  <a:cubicBezTo>
                    <a:pt x="1" y="248"/>
                    <a:pt x="56" y="296"/>
                    <a:pt x="116" y="296"/>
                  </a:cubicBezTo>
                  <a:cubicBezTo>
                    <a:pt x="169" y="296"/>
                    <a:pt x="227" y="259"/>
                    <a:pt x="247" y="189"/>
                  </a:cubicBezTo>
                  <a:cubicBezTo>
                    <a:pt x="268" y="146"/>
                    <a:pt x="268" y="103"/>
                    <a:pt x="247" y="61"/>
                  </a:cubicBezTo>
                  <a:cubicBezTo>
                    <a:pt x="247" y="39"/>
                    <a:pt x="247" y="39"/>
                    <a:pt x="247" y="39"/>
                  </a:cubicBezTo>
                  <a:cubicBezTo>
                    <a:pt x="227" y="12"/>
                    <a:pt x="200" y="0"/>
                    <a:pt x="173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5"/>
            <p:cNvSpPr/>
            <p:nvPr/>
          </p:nvSpPr>
          <p:spPr>
            <a:xfrm>
              <a:off x="384425" y="1038825"/>
              <a:ext cx="9750" cy="7925"/>
            </a:xfrm>
            <a:custGeom>
              <a:avLst/>
              <a:gdLst/>
              <a:ahLst/>
              <a:cxnLst/>
              <a:rect l="l" t="t" r="r" b="b"/>
              <a:pathLst>
                <a:path w="390" h="317" extrusionOk="0">
                  <a:moveTo>
                    <a:pt x="220" y="1"/>
                  </a:moveTo>
                  <a:cubicBezTo>
                    <a:pt x="166" y="1"/>
                    <a:pt x="106" y="31"/>
                    <a:pt x="66" y="102"/>
                  </a:cubicBezTo>
                  <a:cubicBezTo>
                    <a:pt x="1" y="233"/>
                    <a:pt x="72" y="316"/>
                    <a:pt x="161" y="316"/>
                  </a:cubicBezTo>
                  <a:cubicBezTo>
                    <a:pt x="218" y="316"/>
                    <a:pt x="281" y="283"/>
                    <a:pt x="323" y="209"/>
                  </a:cubicBezTo>
                  <a:cubicBezTo>
                    <a:pt x="390" y="88"/>
                    <a:pt x="313" y="1"/>
                    <a:pt x="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5"/>
            <p:cNvSpPr/>
            <p:nvPr/>
          </p:nvSpPr>
          <p:spPr>
            <a:xfrm>
              <a:off x="413200" y="997750"/>
              <a:ext cx="8725" cy="8175"/>
            </a:xfrm>
            <a:custGeom>
              <a:avLst/>
              <a:gdLst/>
              <a:ahLst/>
              <a:cxnLst/>
              <a:rect l="l" t="t" r="r" b="b"/>
              <a:pathLst>
                <a:path w="349" h="327" extrusionOk="0">
                  <a:moveTo>
                    <a:pt x="196" y="0"/>
                  </a:moveTo>
                  <a:cubicBezTo>
                    <a:pt x="99" y="0"/>
                    <a:pt x="0" y="188"/>
                    <a:pt x="69" y="292"/>
                  </a:cubicBezTo>
                  <a:lnTo>
                    <a:pt x="91" y="292"/>
                  </a:lnTo>
                  <a:cubicBezTo>
                    <a:pt x="107" y="316"/>
                    <a:pt x="127" y="327"/>
                    <a:pt x="149" y="327"/>
                  </a:cubicBezTo>
                  <a:cubicBezTo>
                    <a:pt x="239" y="327"/>
                    <a:pt x="348" y="139"/>
                    <a:pt x="262" y="35"/>
                  </a:cubicBezTo>
                  <a:cubicBezTo>
                    <a:pt x="241" y="11"/>
                    <a:pt x="219" y="0"/>
                    <a:pt x="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5"/>
            <p:cNvSpPr/>
            <p:nvPr/>
          </p:nvSpPr>
          <p:spPr>
            <a:xfrm>
              <a:off x="433075" y="984175"/>
              <a:ext cx="10225" cy="8100"/>
            </a:xfrm>
            <a:custGeom>
              <a:avLst/>
              <a:gdLst/>
              <a:ahLst/>
              <a:cxnLst/>
              <a:rect l="l" t="t" r="r" b="b"/>
              <a:pathLst>
                <a:path w="409" h="324" extrusionOk="0">
                  <a:moveTo>
                    <a:pt x="248" y="1"/>
                  </a:moveTo>
                  <a:cubicBezTo>
                    <a:pt x="191" y="1"/>
                    <a:pt x="128" y="34"/>
                    <a:pt x="87" y="108"/>
                  </a:cubicBezTo>
                  <a:lnTo>
                    <a:pt x="65" y="129"/>
                  </a:lnTo>
                  <a:cubicBezTo>
                    <a:pt x="0" y="246"/>
                    <a:pt x="69" y="323"/>
                    <a:pt x="157" y="323"/>
                  </a:cubicBezTo>
                  <a:cubicBezTo>
                    <a:pt x="214" y="323"/>
                    <a:pt x="280" y="291"/>
                    <a:pt x="322" y="215"/>
                  </a:cubicBezTo>
                  <a:lnTo>
                    <a:pt x="343" y="215"/>
                  </a:lnTo>
                  <a:cubicBezTo>
                    <a:pt x="409" y="84"/>
                    <a:pt x="337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5"/>
            <p:cNvSpPr/>
            <p:nvPr/>
          </p:nvSpPr>
          <p:spPr>
            <a:xfrm>
              <a:off x="479500" y="966525"/>
              <a:ext cx="8125" cy="8875"/>
            </a:xfrm>
            <a:custGeom>
              <a:avLst/>
              <a:gdLst/>
              <a:ahLst/>
              <a:cxnLst/>
              <a:rect l="l" t="t" r="r" b="b"/>
              <a:pathLst>
                <a:path w="325" h="355" extrusionOk="0">
                  <a:moveTo>
                    <a:pt x="188" y="1"/>
                  </a:moveTo>
                  <a:cubicBezTo>
                    <a:pt x="104" y="1"/>
                    <a:pt x="11" y="84"/>
                    <a:pt x="25" y="194"/>
                  </a:cubicBezTo>
                  <a:cubicBezTo>
                    <a:pt x="1" y="292"/>
                    <a:pt x="60" y="355"/>
                    <a:pt x="131" y="355"/>
                  </a:cubicBezTo>
                  <a:cubicBezTo>
                    <a:pt x="185" y="355"/>
                    <a:pt x="245" y="319"/>
                    <a:pt x="281" y="237"/>
                  </a:cubicBezTo>
                  <a:cubicBezTo>
                    <a:pt x="324" y="173"/>
                    <a:pt x="324" y="130"/>
                    <a:pt x="303" y="87"/>
                  </a:cubicBezTo>
                  <a:cubicBezTo>
                    <a:pt x="280" y="26"/>
                    <a:pt x="235" y="1"/>
                    <a:pt x="1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5"/>
            <p:cNvSpPr/>
            <p:nvPr/>
          </p:nvSpPr>
          <p:spPr>
            <a:xfrm>
              <a:off x="473450" y="992625"/>
              <a:ext cx="8000" cy="6150"/>
            </a:xfrm>
            <a:custGeom>
              <a:avLst/>
              <a:gdLst/>
              <a:ahLst/>
              <a:cxnLst/>
              <a:rect l="l" t="t" r="r" b="b"/>
              <a:pathLst>
                <a:path w="320" h="246" extrusionOk="0">
                  <a:moveTo>
                    <a:pt x="192" y="0"/>
                  </a:moveTo>
                  <a:cubicBezTo>
                    <a:pt x="182" y="0"/>
                    <a:pt x="172" y="2"/>
                    <a:pt x="160" y="5"/>
                  </a:cubicBezTo>
                  <a:lnTo>
                    <a:pt x="139" y="5"/>
                  </a:lnTo>
                  <a:cubicBezTo>
                    <a:pt x="1" y="25"/>
                    <a:pt x="8" y="245"/>
                    <a:pt x="128" y="245"/>
                  </a:cubicBezTo>
                  <a:cubicBezTo>
                    <a:pt x="138" y="245"/>
                    <a:pt x="149" y="244"/>
                    <a:pt x="160" y="240"/>
                  </a:cubicBezTo>
                  <a:lnTo>
                    <a:pt x="182" y="240"/>
                  </a:lnTo>
                  <a:cubicBezTo>
                    <a:pt x="320" y="221"/>
                    <a:pt x="312" y="0"/>
                    <a:pt x="1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5"/>
            <p:cNvSpPr/>
            <p:nvPr/>
          </p:nvSpPr>
          <p:spPr>
            <a:xfrm>
              <a:off x="473875" y="993775"/>
              <a:ext cx="7725" cy="6500"/>
            </a:xfrm>
            <a:custGeom>
              <a:avLst/>
              <a:gdLst/>
              <a:ahLst/>
              <a:cxnLst/>
              <a:rect l="l" t="t" r="r" b="b"/>
              <a:pathLst>
                <a:path w="309" h="260" extrusionOk="0">
                  <a:moveTo>
                    <a:pt x="179" y="1"/>
                  </a:moveTo>
                  <a:cubicBezTo>
                    <a:pt x="175" y="1"/>
                    <a:pt x="170" y="1"/>
                    <a:pt x="165" y="2"/>
                  </a:cubicBezTo>
                  <a:cubicBezTo>
                    <a:pt x="143" y="2"/>
                    <a:pt x="143" y="2"/>
                    <a:pt x="143" y="23"/>
                  </a:cubicBezTo>
                  <a:cubicBezTo>
                    <a:pt x="0" y="44"/>
                    <a:pt x="13" y="260"/>
                    <a:pt x="127" y="260"/>
                  </a:cubicBezTo>
                  <a:cubicBezTo>
                    <a:pt x="132" y="260"/>
                    <a:pt x="138" y="259"/>
                    <a:pt x="143" y="258"/>
                  </a:cubicBezTo>
                  <a:lnTo>
                    <a:pt x="186" y="258"/>
                  </a:lnTo>
                  <a:cubicBezTo>
                    <a:pt x="309" y="238"/>
                    <a:pt x="294" y="1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5"/>
            <p:cNvSpPr/>
            <p:nvPr/>
          </p:nvSpPr>
          <p:spPr>
            <a:xfrm>
              <a:off x="499875" y="986250"/>
              <a:ext cx="8050" cy="9125"/>
            </a:xfrm>
            <a:custGeom>
              <a:avLst/>
              <a:gdLst/>
              <a:ahLst/>
              <a:cxnLst/>
              <a:rect l="l" t="t" r="r" b="b"/>
              <a:pathLst>
                <a:path w="322" h="365" extrusionOk="0">
                  <a:moveTo>
                    <a:pt x="205" y="0"/>
                  </a:moveTo>
                  <a:cubicBezTo>
                    <a:pt x="121" y="0"/>
                    <a:pt x="22" y="74"/>
                    <a:pt x="22" y="196"/>
                  </a:cubicBezTo>
                  <a:cubicBezTo>
                    <a:pt x="0" y="305"/>
                    <a:pt x="68" y="364"/>
                    <a:pt x="145" y="364"/>
                  </a:cubicBezTo>
                  <a:cubicBezTo>
                    <a:pt x="219" y="364"/>
                    <a:pt x="301" y="311"/>
                    <a:pt x="321" y="196"/>
                  </a:cubicBezTo>
                  <a:cubicBezTo>
                    <a:pt x="321" y="175"/>
                    <a:pt x="321" y="153"/>
                    <a:pt x="321" y="132"/>
                  </a:cubicBezTo>
                  <a:cubicBezTo>
                    <a:pt x="321" y="41"/>
                    <a:pt x="267" y="0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5"/>
            <p:cNvSpPr/>
            <p:nvPr/>
          </p:nvSpPr>
          <p:spPr>
            <a:xfrm>
              <a:off x="313925" y="995125"/>
              <a:ext cx="74850" cy="170775"/>
            </a:xfrm>
            <a:custGeom>
              <a:avLst/>
              <a:gdLst/>
              <a:ahLst/>
              <a:cxnLst/>
              <a:rect l="l" t="t" r="r" b="b"/>
              <a:pathLst>
                <a:path w="2994" h="6831" extrusionOk="0">
                  <a:moveTo>
                    <a:pt x="2874" y="1"/>
                  </a:moveTo>
                  <a:cubicBezTo>
                    <a:pt x="2108" y="1"/>
                    <a:pt x="850" y="1294"/>
                    <a:pt x="343" y="2876"/>
                  </a:cubicBezTo>
                  <a:cubicBezTo>
                    <a:pt x="1" y="3966"/>
                    <a:pt x="364" y="6018"/>
                    <a:pt x="1262" y="6745"/>
                  </a:cubicBezTo>
                  <a:cubicBezTo>
                    <a:pt x="1304" y="6788"/>
                    <a:pt x="1369" y="6809"/>
                    <a:pt x="1433" y="6830"/>
                  </a:cubicBezTo>
                  <a:cubicBezTo>
                    <a:pt x="1176" y="6275"/>
                    <a:pt x="877" y="5698"/>
                    <a:pt x="813" y="5078"/>
                  </a:cubicBezTo>
                  <a:cubicBezTo>
                    <a:pt x="749" y="4372"/>
                    <a:pt x="963" y="3560"/>
                    <a:pt x="1198" y="2898"/>
                  </a:cubicBezTo>
                  <a:cubicBezTo>
                    <a:pt x="1433" y="2171"/>
                    <a:pt x="1668" y="1444"/>
                    <a:pt x="2224" y="867"/>
                  </a:cubicBezTo>
                  <a:cubicBezTo>
                    <a:pt x="2416" y="675"/>
                    <a:pt x="2822" y="461"/>
                    <a:pt x="2950" y="226"/>
                  </a:cubicBezTo>
                  <a:cubicBezTo>
                    <a:pt x="2972" y="140"/>
                    <a:pt x="2993" y="76"/>
                    <a:pt x="2993" y="12"/>
                  </a:cubicBezTo>
                  <a:cubicBezTo>
                    <a:pt x="2955" y="4"/>
                    <a:pt x="2915" y="1"/>
                    <a:pt x="2874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5"/>
            <p:cNvSpPr/>
            <p:nvPr/>
          </p:nvSpPr>
          <p:spPr>
            <a:xfrm>
              <a:off x="401575" y="855300"/>
              <a:ext cx="88175" cy="153500"/>
            </a:xfrm>
            <a:custGeom>
              <a:avLst/>
              <a:gdLst/>
              <a:ahLst/>
              <a:cxnLst/>
              <a:rect l="l" t="t" r="r" b="b"/>
              <a:pathLst>
                <a:path w="3527" h="6140" extrusionOk="0">
                  <a:moveTo>
                    <a:pt x="3365" y="1"/>
                  </a:moveTo>
                  <a:cubicBezTo>
                    <a:pt x="2214" y="1"/>
                    <a:pt x="574" y="680"/>
                    <a:pt x="64" y="3639"/>
                  </a:cubicBezTo>
                  <a:cubicBezTo>
                    <a:pt x="0" y="4109"/>
                    <a:pt x="86" y="5220"/>
                    <a:pt x="342" y="6139"/>
                  </a:cubicBezTo>
                  <a:lnTo>
                    <a:pt x="406" y="6139"/>
                  </a:lnTo>
                  <a:cubicBezTo>
                    <a:pt x="86" y="5477"/>
                    <a:pt x="278" y="4643"/>
                    <a:pt x="406" y="3981"/>
                  </a:cubicBezTo>
                  <a:cubicBezTo>
                    <a:pt x="534" y="3318"/>
                    <a:pt x="791" y="2720"/>
                    <a:pt x="1176" y="2164"/>
                  </a:cubicBezTo>
                  <a:cubicBezTo>
                    <a:pt x="1817" y="1245"/>
                    <a:pt x="2608" y="582"/>
                    <a:pt x="3527" y="5"/>
                  </a:cubicBezTo>
                  <a:cubicBezTo>
                    <a:pt x="3474" y="2"/>
                    <a:pt x="3420" y="1"/>
                    <a:pt x="3365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5"/>
            <p:cNvSpPr/>
            <p:nvPr/>
          </p:nvSpPr>
          <p:spPr>
            <a:xfrm>
              <a:off x="-1754025" y="375325"/>
              <a:ext cx="4357150" cy="1735300"/>
            </a:xfrm>
            <a:custGeom>
              <a:avLst/>
              <a:gdLst/>
              <a:ahLst/>
              <a:cxnLst/>
              <a:rect l="l" t="t" r="r" b="b"/>
              <a:pathLst>
                <a:path w="174286" h="69412" extrusionOk="0">
                  <a:moveTo>
                    <a:pt x="145357" y="1"/>
                  </a:moveTo>
                  <a:cubicBezTo>
                    <a:pt x="145025" y="1"/>
                    <a:pt x="144693" y="4"/>
                    <a:pt x="144361" y="10"/>
                  </a:cubicBezTo>
                  <a:cubicBezTo>
                    <a:pt x="139339" y="74"/>
                    <a:pt x="134487" y="1293"/>
                    <a:pt x="129635" y="1720"/>
                  </a:cubicBezTo>
                  <a:cubicBezTo>
                    <a:pt x="129311" y="1771"/>
                    <a:pt x="129068" y="1792"/>
                    <a:pt x="128885" y="1792"/>
                  </a:cubicBezTo>
                  <a:cubicBezTo>
                    <a:pt x="127906" y="1792"/>
                    <a:pt x="128602" y="1186"/>
                    <a:pt x="127540" y="1186"/>
                  </a:cubicBezTo>
                  <a:cubicBezTo>
                    <a:pt x="126300" y="1207"/>
                    <a:pt x="123436" y="1934"/>
                    <a:pt x="122197" y="2276"/>
                  </a:cubicBezTo>
                  <a:cubicBezTo>
                    <a:pt x="119781" y="2981"/>
                    <a:pt x="117452" y="3879"/>
                    <a:pt x="115143" y="4798"/>
                  </a:cubicBezTo>
                  <a:cubicBezTo>
                    <a:pt x="112835" y="5717"/>
                    <a:pt x="110548" y="6658"/>
                    <a:pt x="108239" y="7534"/>
                  </a:cubicBezTo>
                  <a:cubicBezTo>
                    <a:pt x="107085" y="7961"/>
                    <a:pt x="105931" y="8367"/>
                    <a:pt x="104755" y="8752"/>
                  </a:cubicBezTo>
                  <a:cubicBezTo>
                    <a:pt x="103580" y="9116"/>
                    <a:pt x="102361" y="9543"/>
                    <a:pt x="101207" y="10120"/>
                  </a:cubicBezTo>
                  <a:cubicBezTo>
                    <a:pt x="100053" y="10697"/>
                    <a:pt x="98963" y="11403"/>
                    <a:pt x="97958" y="12172"/>
                  </a:cubicBezTo>
                  <a:cubicBezTo>
                    <a:pt x="96975" y="12941"/>
                    <a:pt x="95971" y="13625"/>
                    <a:pt x="94923" y="14309"/>
                  </a:cubicBezTo>
                  <a:cubicBezTo>
                    <a:pt x="92850" y="15677"/>
                    <a:pt x="90691" y="16938"/>
                    <a:pt x="88618" y="18413"/>
                  </a:cubicBezTo>
                  <a:cubicBezTo>
                    <a:pt x="87699" y="19097"/>
                    <a:pt x="86566" y="19567"/>
                    <a:pt x="85433" y="20059"/>
                  </a:cubicBezTo>
                  <a:cubicBezTo>
                    <a:pt x="84322" y="20551"/>
                    <a:pt x="83168" y="20999"/>
                    <a:pt x="82013" y="21427"/>
                  </a:cubicBezTo>
                  <a:cubicBezTo>
                    <a:pt x="79705" y="22303"/>
                    <a:pt x="77375" y="23137"/>
                    <a:pt x="75045" y="23949"/>
                  </a:cubicBezTo>
                  <a:cubicBezTo>
                    <a:pt x="70364" y="25552"/>
                    <a:pt x="65662" y="27134"/>
                    <a:pt x="60981" y="28801"/>
                  </a:cubicBezTo>
                  <a:cubicBezTo>
                    <a:pt x="58651" y="29635"/>
                    <a:pt x="56322" y="30468"/>
                    <a:pt x="53992" y="31451"/>
                  </a:cubicBezTo>
                  <a:cubicBezTo>
                    <a:pt x="52838" y="31943"/>
                    <a:pt x="51684" y="32435"/>
                    <a:pt x="50529" y="33097"/>
                  </a:cubicBezTo>
                  <a:cubicBezTo>
                    <a:pt x="50251" y="33268"/>
                    <a:pt x="49909" y="33503"/>
                    <a:pt x="49696" y="33674"/>
                  </a:cubicBezTo>
                  <a:lnTo>
                    <a:pt x="48926" y="34230"/>
                  </a:lnTo>
                  <a:lnTo>
                    <a:pt x="47409" y="35299"/>
                  </a:lnTo>
                  <a:lnTo>
                    <a:pt x="41232" y="39552"/>
                  </a:lnTo>
                  <a:lnTo>
                    <a:pt x="39693" y="40642"/>
                  </a:lnTo>
                  <a:lnTo>
                    <a:pt x="39308" y="40920"/>
                  </a:lnTo>
                  <a:cubicBezTo>
                    <a:pt x="39180" y="41006"/>
                    <a:pt x="39030" y="41112"/>
                    <a:pt x="38880" y="41241"/>
                  </a:cubicBezTo>
                  <a:cubicBezTo>
                    <a:pt x="38624" y="41454"/>
                    <a:pt x="38367" y="41690"/>
                    <a:pt x="38132" y="41903"/>
                  </a:cubicBezTo>
                  <a:cubicBezTo>
                    <a:pt x="37662" y="42352"/>
                    <a:pt x="37235" y="42801"/>
                    <a:pt x="36786" y="43186"/>
                  </a:cubicBezTo>
                  <a:cubicBezTo>
                    <a:pt x="36593" y="43357"/>
                    <a:pt x="36358" y="43549"/>
                    <a:pt x="36166" y="43656"/>
                  </a:cubicBezTo>
                  <a:cubicBezTo>
                    <a:pt x="36102" y="43720"/>
                    <a:pt x="35888" y="43848"/>
                    <a:pt x="35824" y="43870"/>
                  </a:cubicBezTo>
                  <a:cubicBezTo>
                    <a:pt x="35696" y="43934"/>
                    <a:pt x="35567" y="43998"/>
                    <a:pt x="35439" y="44062"/>
                  </a:cubicBezTo>
                  <a:cubicBezTo>
                    <a:pt x="33345" y="45088"/>
                    <a:pt x="30972" y="45601"/>
                    <a:pt x="28557" y="46114"/>
                  </a:cubicBezTo>
                  <a:cubicBezTo>
                    <a:pt x="27360" y="46370"/>
                    <a:pt x="26141" y="46627"/>
                    <a:pt x="24923" y="46948"/>
                  </a:cubicBezTo>
                  <a:cubicBezTo>
                    <a:pt x="24303" y="47097"/>
                    <a:pt x="23705" y="47268"/>
                    <a:pt x="23064" y="47461"/>
                  </a:cubicBezTo>
                  <a:cubicBezTo>
                    <a:pt x="22444" y="47653"/>
                    <a:pt x="21888" y="47867"/>
                    <a:pt x="21332" y="48038"/>
                  </a:cubicBezTo>
                  <a:cubicBezTo>
                    <a:pt x="20178" y="48380"/>
                    <a:pt x="18981" y="48657"/>
                    <a:pt x="17763" y="49021"/>
                  </a:cubicBezTo>
                  <a:cubicBezTo>
                    <a:pt x="16545" y="49406"/>
                    <a:pt x="15283" y="49854"/>
                    <a:pt x="14087" y="50560"/>
                  </a:cubicBezTo>
                  <a:cubicBezTo>
                    <a:pt x="14019" y="50601"/>
                    <a:pt x="13951" y="50619"/>
                    <a:pt x="13884" y="50619"/>
                  </a:cubicBezTo>
                  <a:cubicBezTo>
                    <a:pt x="13442" y="50619"/>
                    <a:pt x="13015" y="49845"/>
                    <a:pt x="12620" y="49845"/>
                  </a:cubicBezTo>
                  <a:cubicBezTo>
                    <a:pt x="12545" y="49845"/>
                    <a:pt x="12471" y="49873"/>
                    <a:pt x="12398" y="49940"/>
                  </a:cubicBezTo>
                  <a:cubicBezTo>
                    <a:pt x="12248" y="50068"/>
                    <a:pt x="11735" y="51351"/>
                    <a:pt x="11586" y="51500"/>
                  </a:cubicBezTo>
                  <a:cubicBezTo>
                    <a:pt x="11458" y="51628"/>
                    <a:pt x="11778" y="52419"/>
                    <a:pt x="11650" y="52548"/>
                  </a:cubicBezTo>
                  <a:lnTo>
                    <a:pt x="11009" y="53296"/>
                  </a:lnTo>
                  <a:cubicBezTo>
                    <a:pt x="10154" y="54300"/>
                    <a:pt x="9363" y="55305"/>
                    <a:pt x="8593" y="56352"/>
                  </a:cubicBezTo>
                  <a:cubicBezTo>
                    <a:pt x="7054" y="58425"/>
                    <a:pt x="5622" y="60541"/>
                    <a:pt x="4212" y="62679"/>
                  </a:cubicBezTo>
                  <a:cubicBezTo>
                    <a:pt x="3506" y="63748"/>
                    <a:pt x="2822" y="64774"/>
                    <a:pt x="2096" y="65885"/>
                  </a:cubicBezTo>
                  <a:cubicBezTo>
                    <a:pt x="1412" y="66996"/>
                    <a:pt x="749" y="68108"/>
                    <a:pt x="108" y="69198"/>
                  </a:cubicBezTo>
                  <a:cubicBezTo>
                    <a:pt x="65" y="69283"/>
                    <a:pt x="44" y="69348"/>
                    <a:pt x="1" y="69412"/>
                  </a:cubicBezTo>
                  <a:lnTo>
                    <a:pt x="2972" y="69412"/>
                  </a:lnTo>
                  <a:cubicBezTo>
                    <a:pt x="3378" y="68706"/>
                    <a:pt x="3784" y="68001"/>
                    <a:pt x="4190" y="67317"/>
                  </a:cubicBezTo>
                  <a:cubicBezTo>
                    <a:pt x="4853" y="66270"/>
                    <a:pt x="5558" y="65201"/>
                    <a:pt x="6242" y="64132"/>
                  </a:cubicBezTo>
                  <a:cubicBezTo>
                    <a:pt x="7610" y="61995"/>
                    <a:pt x="8978" y="59879"/>
                    <a:pt x="10453" y="57848"/>
                  </a:cubicBezTo>
                  <a:cubicBezTo>
                    <a:pt x="11180" y="56822"/>
                    <a:pt x="11928" y="55839"/>
                    <a:pt x="12719" y="54899"/>
                  </a:cubicBezTo>
                  <a:cubicBezTo>
                    <a:pt x="13509" y="53916"/>
                    <a:pt x="14236" y="53167"/>
                    <a:pt x="15198" y="52590"/>
                  </a:cubicBezTo>
                  <a:cubicBezTo>
                    <a:pt x="17100" y="51415"/>
                    <a:pt x="19516" y="50945"/>
                    <a:pt x="21931" y="50175"/>
                  </a:cubicBezTo>
                  <a:cubicBezTo>
                    <a:pt x="22551" y="49983"/>
                    <a:pt x="23170" y="49748"/>
                    <a:pt x="23705" y="49577"/>
                  </a:cubicBezTo>
                  <a:cubicBezTo>
                    <a:pt x="24261" y="49384"/>
                    <a:pt x="24838" y="49213"/>
                    <a:pt x="25415" y="49064"/>
                  </a:cubicBezTo>
                  <a:cubicBezTo>
                    <a:pt x="26590" y="48743"/>
                    <a:pt x="27787" y="48486"/>
                    <a:pt x="28984" y="48209"/>
                  </a:cubicBezTo>
                  <a:cubicBezTo>
                    <a:pt x="31400" y="47632"/>
                    <a:pt x="33879" y="47097"/>
                    <a:pt x="36273" y="45900"/>
                  </a:cubicBezTo>
                  <a:cubicBezTo>
                    <a:pt x="36422" y="45815"/>
                    <a:pt x="36572" y="45729"/>
                    <a:pt x="36722" y="45665"/>
                  </a:cubicBezTo>
                  <a:cubicBezTo>
                    <a:pt x="36935" y="45537"/>
                    <a:pt x="36978" y="45516"/>
                    <a:pt x="37171" y="45387"/>
                  </a:cubicBezTo>
                  <a:cubicBezTo>
                    <a:pt x="37513" y="45152"/>
                    <a:pt x="37769" y="44938"/>
                    <a:pt x="38025" y="44703"/>
                  </a:cubicBezTo>
                  <a:cubicBezTo>
                    <a:pt x="38538" y="44254"/>
                    <a:pt x="38966" y="43784"/>
                    <a:pt x="39415" y="43357"/>
                  </a:cubicBezTo>
                  <a:cubicBezTo>
                    <a:pt x="39629" y="43143"/>
                    <a:pt x="39842" y="42951"/>
                    <a:pt x="40056" y="42758"/>
                  </a:cubicBezTo>
                  <a:cubicBezTo>
                    <a:pt x="40163" y="42673"/>
                    <a:pt x="40270" y="42609"/>
                    <a:pt x="40377" y="42523"/>
                  </a:cubicBezTo>
                  <a:lnTo>
                    <a:pt x="40740" y="42224"/>
                  </a:lnTo>
                  <a:lnTo>
                    <a:pt x="42258" y="41134"/>
                  </a:lnTo>
                  <a:lnTo>
                    <a:pt x="48392" y="36795"/>
                  </a:lnTo>
                  <a:lnTo>
                    <a:pt x="49909" y="35683"/>
                  </a:lnTo>
                  <a:cubicBezTo>
                    <a:pt x="50422" y="35320"/>
                    <a:pt x="50935" y="34893"/>
                    <a:pt x="51363" y="34615"/>
                  </a:cubicBezTo>
                  <a:cubicBezTo>
                    <a:pt x="52367" y="34016"/>
                    <a:pt x="53479" y="33503"/>
                    <a:pt x="54612" y="33033"/>
                  </a:cubicBezTo>
                  <a:cubicBezTo>
                    <a:pt x="56856" y="32071"/>
                    <a:pt x="59186" y="31195"/>
                    <a:pt x="61494" y="30340"/>
                  </a:cubicBezTo>
                  <a:cubicBezTo>
                    <a:pt x="66132" y="28630"/>
                    <a:pt x="70813" y="27027"/>
                    <a:pt x="75494" y="25360"/>
                  </a:cubicBezTo>
                  <a:cubicBezTo>
                    <a:pt x="77824" y="24526"/>
                    <a:pt x="80154" y="23671"/>
                    <a:pt x="82484" y="22774"/>
                  </a:cubicBezTo>
                  <a:cubicBezTo>
                    <a:pt x="83638" y="22325"/>
                    <a:pt x="84813" y="21854"/>
                    <a:pt x="85946" y="21363"/>
                  </a:cubicBezTo>
                  <a:cubicBezTo>
                    <a:pt x="87100" y="20850"/>
                    <a:pt x="88276" y="20337"/>
                    <a:pt x="89366" y="19546"/>
                  </a:cubicBezTo>
                  <a:cubicBezTo>
                    <a:pt x="91354" y="18093"/>
                    <a:pt x="93491" y="16810"/>
                    <a:pt x="95586" y="15399"/>
                  </a:cubicBezTo>
                  <a:cubicBezTo>
                    <a:pt x="96633" y="14716"/>
                    <a:pt x="97681" y="13967"/>
                    <a:pt x="98664" y="13198"/>
                  </a:cubicBezTo>
                  <a:cubicBezTo>
                    <a:pt x="99647" y="12429"/>
                    <a:pt x="100652" y="11766"/>
                    <a:pt x="101720" y="11232"/>
                  </a:cubicBezTo>
                  <a:cubicBezTo>
                    <a:pt x="102789" y="10676"/>
                    <a:pt x="105268" y="10761"/>
                    <a:pt x="106444" y="10377"/>
                  </a:cubicBezTo>
                  <a:cubicBezTo>
                    <a:pt x="107641" y="9992"/>
                    <a:pt x="106337" y="9222"/>
                    <a:pt x="108624" y="8624"/>
                  </a:cubicBezTo>
                  <a:cubicBezTo>
                    <a:pt x="110932" y="7726"/>
                    <a:pt x="113219" y="6743"/>
                    <a:pt x="115506" y="5803"/>
                  </a:cubicBezTo>
                  <a:cubicBezTo>
                    <a:pt x="117815" y="4883"/>
                    <a:pt x="120123" y="3986"/>
                    <a:pt x="122453" y="3280"/>
                  </a:cubicBezTo>
                  <a:cubicBezTo>
                    <a:pt x="124697" y="2618"/>
                    <a:pt x="127219" y="3045"/>
                    <a:pt x="129720" y="2746"/>
                  </a:cubicBezTo>
                  <a:cubicBezTo>
                    <a:pt x="134679" y="2254"/>
                    <a:pt x="139488" y="1036"/>
                    <a:pt x="144361" y="951"/>
                  </a:cubicBezTo>
                  <a:cubicBezTo>
                    <a:pt x="144620" y="946"/>
                    <a:pt x="144884" y="944"/>
                    <a:pt x="145153" y="944"/>
                  </a:cubicBezTo>
                  <a:cubicBezTo>
                    <a:pt x="149966" y="944"/>
                    <a:pt x="156236" y="1647"/>
                    <a:pt x="159131" y="2254"/>
                  </a:cubicBezTo>
                  <a:cubicBezTo>
                    <a:pt x="159151" y="2266"/>
                    <a:pt x="159169" y="2272"/>
                    <a:pt x="159185" y="2272"/>
                  </a:cubicBezTo>
                  <a:cubicBezTo>
                    <a:pt x="159339" y="2272"/>
                    <a:pt x="159318" y="1763"/>
                    <a:pt x="159473" y="1763"/>
                  </a:cubicBezTo>
                  <a:cubicBezTo>
                    <a:pt x="160563" y="1827"/>
                    <a:pt x="161696" y="1891"/>
                    <a:pt x="162786" y="1955"/>
                  </a:cubicBezTo>
                  <a:cubicBezTo>
                    <a:pt x="164004" y="2041"/>
                    <a:pt x="165244" y="2148"/>
                    <a:pt x="166462" y="2276"/>
                  </a:cubicBezTo>
                  <a:cubicBezTo>
                    <a:pt x="168899" y="2554"/>
                    <a:pt x="171336" y="2896"/>
                    <a:pt x="173772" y="3259"/>
                  </a:cubicBezTo>
                  <a:cubicBezTo>
                    <a:pt x="173797" y="3263"/>
                    <a:pt x="173821" y="3266"/>
                    <a:pt x="173845" y="3266"/>
                  </a:cubicBezTo>
                  <a:cubicBezTo>
                    <a:pt x="174050" y="3266"/>
                    <a:pt x="174223" y="3106"/>
                    <a:pt x="174242" y="2896"/>
                  </a:cubicBezTo>
                  <a:cubicBezTo>
                    <a:pt x="174285" y="2639"/>
                    <a:pt x="174114" y="2425"/>
                    <a:pt x="173900" y="2383"/>
                  </a:cubicBezTo>
                  <a:cubicBezTo>
                    <a:pt x="171442" y="2019"/>
                    <a:pt x="169006" y="1677"/>
                    <a:pt x="166548" y="1400"/>
                  </a:cubicBezTo>
                  <a:cubicBezTo>
                    <a:pt x="165308" y="1271"/>
                    <a:pt x="164068" y="1164"/>
                    <a:pt x="162850" y="1079"/>
                  </a:cubicBezTo>
                  <a:cubicBezTo>
                    <a:pt x="161610" y="993"/>
                    <a:pt x="160371" y="951"/>
                    <a:pt x="159152" y="887"/>
                  </a:cubicBezTo>
                  <a:cubicBezTo>
                    <a:pt x="156609" y="716"/>
                    <a:pt x="154044" y="480"/>
                    <a:pt x="151479" y="288"/>
                  </a:cubicBezTo>
                  <a:cubicBezTo>
                    <a:pt x="151329" y="267"/>
                    <a:pt x="151180" y="245"/>
                    <a:pt x="151030" y="245"/>
                  </a:cubicBezTo>
                  <a:cubicBezTo>
                    <a:pt x="149139" y="100"/>
                    <a:pt x="147248" y="1"/>
                    <a:pt x="1453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5"/>
            <p:cNvSpPr/>
            <p:nvPr/>
          </p:nvSpPr>
          <p:spPr>
            <a:xfrm>
              <a:off x="60650" y="209375"/>
              <a:ext cx="1009950" cy="817600"/>
            </a:xfrm>
            <a:custGeom>
              <a:avLst/>
              <a:gdLst/>
              <a:ahLst/>
              <a:cxnLst/>
              <a:rect l="l" t="t" r="r" b="b"/>
              <a:pathLst>
                <a:path w="40398" h="32704" extrusionOk="0">
                  <a:moveTo>
                    <a:pt x="40034" y="1"/>
                  </a:moveTo>
                  <a:cubicBezTo>
                    <a:pt x="39760" y="79"/>
                    <a:pt x="39534" y="126"/>
                    <a:pt x="39380" y="126"/>
                  </a:cubicBezTo>
                  <a:cubicBezTo>
                    <a:pt x="39281" y="126"/>
                    <a:pt x="39212" y="107"/>
                    <a:pt x="39179" y="65"/>
                  </a:cubicBezTo>
                  <a:cubicBezTo>
                    <a:pt x="38046" y="642"/>
                    <a:pt x="36849" y="1775"/>
                    <a:pt x="35802" y="2694"/>
                  </a:cubicBezTo>
                  <a:cubicBezTo>
                    <a:pt x="33665" y="4532"/>
                    <a:pt x="32318" y="7012"/>
                    <a:pt x="30565" y="8679"/>
                  </a:cubicBezTo>
                  <a:cubicBezTo>
                    <a:pt x="30138" y="9106"/>
                    <a:pt x="29668" y="9470"/>
                    <a:pt x="29176" y="9769"/>
                  </a:cubicBezTo>
                  <a:cubicBezTo>
                    <a:pt x="28684" y="10068"/>
                    <a:pt x="28193" y="10282"/>
                    <a:pt x="27616" y="10496"/>
                  </a:cubicBezTo>
                  <a:cubicBezTo>
                    <a:pt x="26483" y="10944"/>
                    <a:pt x="25350" y="11372"/>
                    <a:pt x="24217" y="11799"/>
                  </a:cubicBezTo>
                  <a:cubicBezTo>
                    <a:pt x="21930" y="12654"/>
                    <a:pt x="19600" y="13573"/>
                    <a:pt x="17335" y="14920"/>
                  </a:cubicBezTo>
                  <a:cubicBezTo>
                    <a:pt x="16202" y="15583"/>
                    <a:pt x="15090" y="16331"/>
                    <a:pt x="14043" y="17207"/>
                  </a:cubicBezTo>
                  <a:cubicBezTo>
                    <a:pt x="13968" y="17270"/>
                    <a:pt x="13868" y="17292"/>
                    <a:pt x="13765" y="17292"/>
                  </a:cubicBezTo>
                  <a:cubicBezTo>
                    <a:pt x="13519" y="17292"/>
                    <a:pt x="13252" y="17164"/>
                    <a:pt x="13252" y="17164"/>
                  </a:cubicBezTo>
                  <a:cubicBezTo>
                    <a:pt x="13124" y="17292"/>
                    <a:pt x="12376" y="18468"/>
                    <a:pt x="12248" y="18596"/>
                  </a:cubicBezTo>
                  <a:cubicBezTo>
                    <a:pt x="11756" y="19088"/>
                    <a:pt x="11564" y="19601"/>
                    <a:pt x="11115" y="20114"/>
                  </a:cubicBezTo>
                  <a:cubicBezTo>
                    <a:pt x="9362" y="22187"/>
                    <a:pt x="7802" y="24325"/>
                    <a:pt x="6135" y="26334"/>
                  </a:cubicBezTo>
                  <a:cubicBezTo>
                    <a:pt x="5301" y="27317"/>
                    <a:pt x="4446" y="28279"/>
                    <a:pt x="3548" y="29112"/>
                  </a:cubicBezTo>
                  <a:cubicBezTo>
                    <a:pt x="2651" y="29967"/>
                    <a:pt x="1625" y="31057"/>
                    <a:pt x="599" y="31485"/>
                  </a:cubicBezTo>
                  <a:cubicBezTo>
                    <a:pt x="193" y="31677"/>
                    <a:pt x="0" y="31784"/>
                    <a:pt x="64" y="32212"/>
                  </a:cubicBezTo>
                  <a:cubicBezTo>
                    <a:pt x="106" y="32505"/>
                    <a:pt x="249" y="32625"/>
                    <a:pt x="462" y="32625"/>
                  </a:cubicBezTo>
                  <a:cubicBezTo>
                    <a:pt x="575" y="32625"/>
                    <a:pt x="707" y="32591"/>
                    <a:pt x="855" y="32532"/>
                  </a:cubicBezTo>
                  <a:lnTo>
                    <a:pt x="1005" y="32703"/>
                  </a:lnTo>
                  <a:cubicBezTo>
                    <a:pt x="1625" y="32468"/>
                    <a:pt x="2266" y="32105"/>
                    <a:pt x="2822" y="31720"/>
                  </a:cubicBezTo>
                  <a:cubicBezTo>
                    <a:pt x="3399" y="31314"/>
                    <a:pt x="3933" y="30865"/>
                    <a:pt x="4468" y="30416"/>
                  </a:cubicBezTo>
                  <a:cubicBezTo>
                    <a:pt x="5493" y="29476"/>
                    <a:pt x="6391" y="28450"/>
                    <a:pt x="7268" y="27424"/>
                  </a:cubicBezTo>
                  <a:cubicBezTo>
                    <a:pt x="9020" y="25350"/>
                    <a:pt x="10581" y="23170"/>
                    <a:pt x="12226" y="21204"/>
                  </a:cubicBezTo>
                  <a:cubicBezTo>
                    <a:pt x="12654" y="20712"/>
                    <a:pt x="13081" y="20242"/>
                    <a:pt x="13509" y="19793"/>
                  </a:cubicBezTo>
                  <a:lnTo>
                    <a:pt x="13829" y="19473"/>
                  </a:lnTo>
                  <a:lnTo>
                    <a:pt x="14171" y="19152"/>
                  </a:lnTo>
                  <a:cubicBezTo>
                    <a:pt x="14406" y="18938"/>
                    <a:pt x="14642" y="18725"/>
                    <a:pt x="14877" y="18532"/>
                  </a:cubicBezTo>
                  <a:cubicBezTo>
                    <a:pt x="15817" y="17720"/>
                    <a:pt x="16822" y="16993"/>
                    <a:pt x="17848" y="16352"/>
                  </a:cubicBezTo>
                  <a:cubicBezTo>
                    <a:pt x="19942" y="15070"/>
                    <a:pt x="22165" y="14129"/>
                    <a:pt x="24431" y="13231"/>
                  </a:cubicBezTo>
                  <a:cubicBezTo>
                    <a:pt x="25564" y="12761"/>
                    <a:pt x="26718" y="12312"/>
                    <a:pt x="27851" y="11842"/>
                  </a:cubicBezTo>
                  <a:cubicBezTo>
                    <a:pt x="28407" y="11628"/>
                    <a:pt x="29347" y="11607"/>
                    <a:pt x="30095" y="11265"/>
                  </a:cubicBezTo>
                  <a:cubicBezTo>
                    <a:pt x="30245" y="10773"/>
                    <a:pt x="30779" y="10111"/>
                    <a:pt x="31292" y="9619"/>
                  </a:cubicBezTo>
                  <a:cubicBezTo>
                    <a:pt x="32297" y="8615"/>
                    <a:pt x="33087" y="7482"/>
                    <a:pt x="33878" y="6434"/>
                  </a:cubicBezTo>
                  <a:cubicBezTo>
                    <a:pt x="34669" y="5387"/>
                    <a:pt x="35460" y="4383"/>
                    <a:pt x="36379" y="3549"/>
                  </a:cubicBezTo>
                  <a:cubicBezTo>
                    <a:pt x="37277" y="2737"/>
                    <a:pt x="38324" y="2096"/>
                    <a:pt x="39414" y="1518"/>
                  </a:cubicBezTo>
                  <a:cubicBezTo>
                    <a:pt x="39735" y="1347"/>
                    <a:pt x="40077" y="1176"/>
                    <a:pt x="40397" y="1005"/>
                  </a:cubicBezTo>
                  <a:cubicBezTo>
                    <a:pt x="40269" y="685"/>
                    <a:pt x="40141" y="343"/>
                    <a:pt x="400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5"/>
            <p:cNvSpPr/>
            <p:nvPr/>
          </p:nvSpPr>
          <p:spPr>
            <a:xfrm>
              <a:off x="-2317225" y="411900"/>
              <a:ext cx="3062925" cy="1698725"/>
            </a:xfrm>
            <a:custGeom>
              <a:avLst/>
              <a:gdLst/>
              <a:ahLst/>
              <a:cxnLst/>
              <a:rect l="l" t="t" r="r" b="b"/>
              <a:pathLst>
                <a:path w="122517" h="67949" extrusionOk="0">
                  <a:moveTo>
                    <a:pt x="122132" y="1"/>
                  </a:moveTo>
                  <a:cubicBezTo>
                    <a:pt x="120059" y="150"/>
                    <a:pt x="118007" y="321"/>
                    <a:pt x="115934" y="556"/>
                  </a:cubicBezTo>
                  <a:cubicBezTo>
                    <a:pt x="114908" y="663"/>
                    <a:pt x="113882" y="791"/>
                    <a:pt x="112856" y="941"/>
                  </a:cubicBezTo>
                  <a:cubicBezTo>
                    <a:pt x="111830" y="1112"/>
                    <a:pt x="110804" y="1304"/>
                    <a:pt x="109799" y="1454"/>
                  </a:cubicBezTo>
                  <a:cubicBezTo>
                    <a:pt x="107683" y="1796"/>
                    <a:pt x="105546" y="2053"/>
                    <a:pt x="103408" y="2373"/>
                  </a:cubicBezTo>
                  <a:cubicBezTo>
                    <a:pt x="103280" y="2373"/>
                    <a:pt x="103152" y="2395"/>
                    <a:pt x="103045" y="2416"/>
                  </a:cubicBezTo>
                  <a:cubicBezTo>
                    <a:pt x="101186" y="2694"/>
                    <a:pt x="99347" y="3014"/>
                    <a:pt x="97531" y="3442"/>
                  </a:cubicBezTo>
                  <a:cubicBezTo>
                    <a:pt x="93448" y="4404"/>
                    <a:pt x="89665" y="6285"/>
                    <a:pt x="85754" y="7546"/>
                  </a:cubicBezTo>
                  <a:cubicBezTo>
                    <a:pt x="85330" y="7707"/>
                    <a:pt x="85074" y="7764"/>
                    <a:pt x="84911" y="7764"/>
                  </a:cubicBezTo>
                  <a:cubicBezTo>
                    <a:pt x="84521" y="7764"/>
                    <a:pt x="84649" y="7442"/>
                    <a:pt x="84250" y="7442"/>
                  </a:cubicBezTo>
                  <a:cubicBezTo>
                    <a:pt x="84174" y="7442"/>
                    <a:pt x="84079" y="7454"/>
                    <a:pt x="83958" y="7482"/>
                  </a:cubicBezTo>
                  <a:cubicBezTo>
                    <a:pt x="82932" y="7717"/>
                    <a:pt x="80709" y="8828"/>
                    <a:pt x="79747" y="9341"/>
                  </a:cubicBezTo>
                  <a:cubicBezTo>
                    <a:pt x="77888" y="10367"/>
                    <a:pt x="76135" y="11521"/>
                    <a:pt x="74404" y="12697"/>
                  </a:cubicBezTo>
                  <a:cubicBezTo>
                    <a:pt x="72651" y="13872"/>
                    <a:pt x="70941" y="15069"/>
                    <a:pt x="69189" y="16202"/>
                  </a:cubicBezTo>
                  <a:cubicBezTo>
                    <a:pt x="68312" y="16758"/>
                    <a:pt x="67436" y="17314"/>
                    <a:pt x="66538" y="17827"/>
                  </a:cubicBezTo>
                  <a:cubicBezTo>
                    <a:pt x="65641" y="18340"/>
                    <a:pt x="64700" y="18917"/>
                    <a:pt x="63866" y="19601"/>
                  </a:cubicBezTo>
                  <a:cubicBezTo>
                    <a:pt x="63011" y="20263"/>
                    <a:pt x="62242" y="21054"/>
                    <a:pt x="61537" y="21866"/>
                  </a:cubicBezTo>
                  <a:cubicBezTo>
                    <a:pt x="60853" y="22678"/>
                    <a:pt x="60147" y="23427"/>
                    <a:pt x="59421" y="24175"/>
                  </a:cubicBezTo>
                  <a:cubicBezTo>
                    <a:pt x="57946" y="25671"/>
                    <a:pt x="56386" y="27103"/>
                    <a:pt x="54932" y="28685"/>
                  </a:cubicBezTo>
                  <a:cubicBezTo>
                    <a:pt x="54270" y="29411"/>
                    <a:pt x="53436" y="30010"/>
                    <a:pt x="52602" y="30630"/>
                  </a:cubicBezTo>
                  <a:cubicBezTo>
                    <a:pt x="51747" y="31228"/>
                    <a:pt x="50892" y="31805"/>
                    <a:pt x="50016" y="32361"/>
                  </a:cubicBezTo>
                  <a:cubicBezTo>
                    <a:pt x="48263" y="33494"/>
                    <a:pt x="46489" y="34605"/>
                    <a:pt x="44715" y="35695"/>
                  </a:cubicBezTo>
                  <a:cubicBezTo>
                    <a:pt x="41146" y="37875"/>
                    <a:pt x="37555" y="40013"/>
                    <a:pt x="34007" y="42214"/>
                  </a:cubicBezTo>
                  <a:cubicBezTo>
                    <a:pt x="32233" y="43347"/>
                    <a:pt x="30459" y="44459"/>
                    <a:pt x="28727" y="45677"/>
                  </a:cubicBezTo>
                  <a:cubicBezTo>
                    <a:pt x="27851" y="46297"/>
                    <a:pt x="26996" y="46895"/>
                    <a:pt x="26163" y="47665"/>
                  </a:cubicBezTo>
                  <a:cubicBezTo>
                    <a:pt x="25949" y="47836"/>
                    <a:pt x="25714" y="48114"/>
                    <a:pt x="25564" y="48285"/>
                  </a:cubicBezTo>
                  <a:lnTo>
                    <a:pt x="25030" y="48862"/>
                  </a:lnTo>
                  <a:lnTo>
                    <a:pt x="23982" y="50037"/>
                  </a:lnTo>
                  <a:lnTo>
                    <a:pt x="19601" y="54633"/>
                  </a:lnTo>
                  <a:lnTo>
                    <a:pt x="18532" y="55808"/>
                  </a:lnTo>
                  <a:lnTo>
                    <a:pt x="18254" y="56107"/>
                  </a:lnTo>
                  <a:cubicBezTo>
                    <a:pt x="18169" y="56214"/>
                    <a:pt x="18062" y="56321"/>
                    <a:pt x="17976" y="56449"/>
                  </a:cubicBezTo>
                  <a:cubicBezTo>
                    <a:pt x="17784" y="56685"/>
                    <a:pt x="17613" y="56920"/>
                    <a:pt x="17463" y="57133"/>
                  </a:cubicBezTo>
                  <a:cubicBezTo>
                    <a:pt x="17143" y="57604"/>
                    <a:pt x="16865" y="58031"/>
                    <a:pt x="16587" y="58416"/>
                  </a:cubicBezTo>
                  <a:cubicBezTo>
                    <a:pt x="16437" y="58608"/>
                    <a:pt x="16266" y="58801"/>
                    <a:pt x="16138" y="58929"/>
                  </a:cubicBezTo>
                  <a:cubicBezTo>
                    <a:pt x="16095" y="58993"/>
                    <a:pt x="15946" y="59121"/>
                    <a:pt x="15903" y="59164"/>
                  </a:cubicBezTo>
                  <a:cubicBezTo>
                    <a:pt x="15796" y="59249"/>
                    <a:pt x="15711" y="59314"/>
                    <a:pt x="15604" y="59399"/>
                  </a:cubicBezTo>
                  <a:cubicBezTo>
                    <a:pt x="14065" y="60617"/>
                    <a:pt x="12205" y="61472"/>
                    <a:pt x="10324" y="62327"/>
                  </a:cubicBezTo>
                  <a:cubicBezTo>
                    <a:pt x="9384" y="62755"/>
                    <a:pt x="8422" y="63182"/>
                    <a:pt x="7482" y="63674"/>
                  </a:cubicBezTo>
                  <a:cubicBezTo>
                    <a:pt x="6990" y="63909"/>
                    <a:pt x="6520" y="64144"/>
                    <a:pt x="6050" y="64422"/>
                  </a:cubicBezTo>
                  <a:cubicBezTo>
                    <a:pt x="5558" y="64721"/>
                    <a:pt x="5152" y="64978"/>
                    <a:pt x="4703" y="65213"/>
                  </a:cubicBezTo>
                  <a:cubicBezTo>
                    <a:pt x="3827" y="65704"/>
                    <a:pt x="2886" y="66175"/>
                    <a:pt x="1946" y="66688"/>
                  </a:cubicBezTo>
                  <a:cubicBezTo>
                    <a:pt x="1305" y="67051"/>
                    <a:pt x="642" y="67457"/>
                    <a:pt x="1" y="67949"/>
                  </a:cubicBezTo>
                  <a:lnTo>
                    <a:pt x="3613" y="67949"/>
                  </a:lnTo>
                  <a:cubicBezTo>
                    <a:pt x="4254" y="67585"/>
                    <a:pt x="4917" y="67243"/>
                    <a:pt x="5558" y="66859"/>
                  </a:cubicBezTo>
                  <a:cubicBezTo>
                    <a:pt x="6028" y="66602"/>
                    <a:pt x="6498" y="66303"/>
                    <a:pt x="6905" y="66046"/>
                  </a:cubicBezTo>
                  <a:cubicBezTo>
                    <a:pt x="7332" y="65790"/>
                    <a:pt x="7781" y="65555"/>
                    <a:pt x="8230" y="65320"/>
                  </a:cubicBezTo>
                  <a:cubicBezTo>
                    <a:pt x="9127" y="64849"/>
                    <a:pt x="10068" y="64422"/>
                    <a:pt x="11008" y="63973"/>
                  </a:cubicBezTo>
                  <a:cubicBezTo>
                    <a:pt x="12889" y="63054"/>
                    <a:pt x="14834" y="62156"/>
                    <a:pt x="16608" y="60746"/>
                  </a:cubicBezTo>
                  <a:cubicBezTo>
                    <a:pt x="16715" y="60660"/>
                    <a:pt x="16822" y="60553"/>
                    <a:pt x="16929" y="60468"/>
                  </a:cubicBezTo>
                  <a:cubicBezTo>
                    <a:pt x="17079" y="60340"/>
                    <a:pt x="17121" y="60297"/>
                    <a:pt x="17250" y="60169"/>
                  </a:cubicBezTo>
                  <a:cubicBezTo>
                    <a:pt x="17485" y="59912"/>
                    <a:pt x="17656" y="59698"/>
                    <a:pt x="17827" y="59442"/>
                  </a:cubicBezTo>
                  <a:cubicBezTo>
                    <a:pt x="18190" y="58993"/>
                    <a:pt x="18468" y="58523"/>
                    <a:pt x="18746" y="58095"/>
                  </a:cubicBezTo>
                  <a:cubicBezTo>
                    <a:pt x="18895" y="57882"/>
                    <a:pt x="19024" y="57689"/>
                    <a:pt x="19173" y="57497"/>
                  </a:cubicBezTo>
                  <a:cubicBezTo>
                    <a:pt x="19237" y="57390"/>
                    <a:pt x="19323" y="57326"/>
                    <a:pt x="19387" y="57219"/>
                  </a:cubicBezTo>
                  <a:lnTo>
                    <a:pt x="19665" y="56920"/>
                  </a:lnTo>
                  <a:lnTo>
                    <a:pt x="20712" y="55765"/>
                  </a:lnTo>
                  <a:lnTo>
                    <a:pt x="25008" y="51085"/>
                  </a:lnTo>
                  <a:lnTo>
                    <a:pt x="26077" y="49888"/>
                  </a:lnTo>
                  <a:cubicBezTo>
                    <a:pt x="26440" y="49503"/>
                    <a:pt x="26782" y="49054"/>
                    <a:pt x="27103" y="48755"/>
                  </a:cubicBezTo>
                  <a:cubicBezTo>
                    <a:pt x="27808" y="48092"/>
                    <a:pt x="28642" y="47451"/>
                    <a:pt x="29476" y="46853"/>
                  </a:cubicBezTo>
                  <a:cubicBezTo>
                    <a:pt x="31164" y="45656"/>
                    <a:pt x="32917" y="44523"/>
                    <a:pt x="34691" y="43390"/>
                  </a:cubicBezTo>
                  <a:cubicBezTo>
                    <a:pt x="38196" y="41167"/>
                    <a:pt x="41766" y="38987"/>
                    <a:pt x="45314" y="36764"/>
                  </a:cubicBezTo>
                  <a:cubicBezTo>
                    <a:pt x="47088" y="35653"/>
                    <a:pt x="48862" y="34541"/>
                    <a:pt x="50615" y="33387"/>
                  </a:cubicBezTo>
                  <a:cubicBezTo>
                    <a:pt x="51491" y="32788"/>
                    <a:pt x="52367" y="32211"/>
                    <a:pt x="53222" y="31591"/>
                  </a:cubicBezTo>
                  <a:cubicBezTo>
                    <a:pt x="54077" y="30950"/>
                    <a:pt x="54953" y="30330"/>
                    <a:pt x="55723" y="29475"/>
                  </a:cubicBezTo>
                  <a:cubicBezTo>
                    <a:pt x="57112" y="27915"/>
                    <a:pt x="58651" y="26483"/>
                    <a:pt x="60126" y="24944"/>
                  </a:cubicBezTo>
                  <a:cubicBezTo>
                    <a:pt x="60874" y="24196"/>
                    <a:pt x="61601" y="23384"/>
                    <a:pt x="62285" y="22572"/>
                  </a:cubicBezTo>
                  <a:cubicBezTo>
                    <a:pt x="62969" y="21781"/>
                    <a:pt x="63674" y="21054"/>
                    <a:pt x="64465" y="20413"/>
                  </a:cubicBezTo>
                  <a:cubicBezTo>
                    <a:pt x="65256" y="19750"/>
                    <a:pt x="67286" y="19366"/>
                    <a:pt x="68184" y="18853"/>
                  </a:cubicBezTo>
                  <a:cubicBezTo>
                    <a:pt x="69103" y="18318"/>
                    <a:pt x="67928" y="17912"/>
                    <a:pt x="69680" y="17014"/>
                  </a:cubicBezTo>
                  <a:cubicBezTo>
                    <a:pt x="71433" y="15860"/>
                    <a:pt x="73143" y="14642"/>
                    <a:pt x="74874" y="13445"/>
                  </a:cubicBezTo>
                  <a:cubicBezTo>
                    <a:pt x="76584" y="12269"/>
                    <a:pt x="78337" y="11115"/>
                    <a:pt x="80132" y="10111"/>
                  </a:cubicBezTo>
                  <a:cubicBezTo>
                    <a:pt x="81863" y="9170"/>
                    <a:pt x="83979" y="9063"/>
                    <a:pt x="85989" y="8358"/>
                  </a:cubicBezTo>
                  <a:cubicBezTo>
                    <a:pt x="89986" y="7054"/>
                    <a:pt x="93705" y="5173"/>
                    <a:pt x="97702" y="4211"/>
                  </a:cubicBezTo>
                  <a:cubicBezTo>
                    <a:pt x="101699" y="3249"/>
                    <a:pt x="107384" y="2630"/>
                    <a:pt x="110013" y="2587"/>
                  </a:cubicBezTo>
                  <a:cubicBezTo>
                    <a:pt x="110025" y="2591"/>
                    <a:pt x="110035" y="2593"/>
                    <a:pt x="110045" y="2593"/>
                  </a:cubicBezTo>
                  <a:cubicBezTo>
                    <a:pt x="110191" y="2593"/>
                    <a:pt x="110085" y="2158"/>
                    <a:pt x="110205" y="2138"/>
                  </a:cubicBezTo>
                  <a:cubicBezTo>
                    <a:pt x="111125" y="1988"/>
                    <a:pt x="112044" y="1817"/>
                    <a:pt x="112963" y="1689"/>
                  </a:cubicBezTo>
                  <a:cubicBezTo>
                    <a:pt x="113967" y="1518"/>
                    <a:pt x="114993" y="1390"/>
                    <a:pt x="116019" y="1283"/>
                  </a:cubicBezTo>
                  <a:cubicBezTo>
                    <a:pt x="118071" y="1048"/>
                    <a:pt x="120123" y="877"/>
                    <a:pt x="122175" y="749"/>
                  </a:cubicBezTo>
                  <a:cubicBezTo>
                    <a:pt x="122367" y="727"/>
                    <a:pt x="122517" y="556"/>
                    <a:pt x="122496" y="343"/>
                  </a:cubicBezTo>
                  <a:cubicBezTo>
                    <a:pt x="122496" y="150"/>
                    <a:pt x="122325" y="1"/>
                    <a:pt x="1221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5"/>
            <p:cNvSpPr/>
            <p:nvPr/>
          </p:nvSpPr>
          <p:spPr>
            <a:xfrm>
              <a:off x="1692025" y="460000"/>
              <a:ext cx="172075" cy="265475"/>
            </a:xfrm>
            <a:custGeom>
              <a:avLst/>
              <a:gdLst/>
              <a:ahLst/>
              <a:cxnLst/>
              <a:rect l="l" t="t" r="r" b="b"/>
              <a:pathLst>
                <a:path w="6883" h="10619" extrusionOk="0">
                  <a:moveTo>
                    <a:pt x="2886" y="0"/>
                  </a:moveTo>
                  <a:cubicBezTo>
                    <a:pt x="2865" y="193"/>
                    <a:pt x="1924" y="1881"/>
                    <a:pt x="1539" y="2522"/>
                  </a:cubicBezTo>
                  <a:cubicBezTo>
                    <a:pt x="706" y="3933"/>
                    <a:pt x="0" y="6412"/>
                    <a:pt x="492" y="8101"/>
                  </a:cubicBezTo>
                  <a:cubicBezTo>
                    <a:pt x="791" y="9148"/>
                    <a:pt x="1603" y="9982"/>
                    <a:pt x="2587" y="10260"/>
                  </a:cubicBezTo>
                  <a:cubicBezTo>
                    <a:pt x="3105" y="10393"/>
                    <a:pt x="4041" y="10619"/>
                    <a:pt x="4721" y="10619"/>
                  </a:cubicBezTo>
                  <a:cubicBezTo>
                    <a:pt x="4910" y="10619"/>
                    <a:pt x="5080" y="10601"/>
                    <a:pt x="5216" y="10559"/>
                  </a:cubicBezTo>
                  <a:cubicBezTo>
                    <a:pt x="6092" y="10281"/>
                    <a:pt x="6541" y="8999"/>
                    <a:pt x="6712" y="8122"/>
                  </a:cubicBezTo>
                  <a:cubicBezTo>
                    <a:pt x="6883" y="7096"/>
                    <a:pt x="6263" y="6391"/>
                    <a:pt x="5985" y="5451"/>
                  </a:cubicBezTo>
                  <a:cubicBezTo>
                    <a:pt x="5729" y="4532"/>
                    <a:pt x="5515" y="3612"/>
                    <a:pt x="5045" y="2758"/>
                  </a:cubicBezTo>
                  <a:cubicBezTo>
                    <a:pt x="4596" y="1903"/>
                    <a:pt x="2886" y="0"/>
                    <a:pt x="28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5"/>
            <p:cNvSpPr/>
            <p:nvPr/>
          </p:nvSpPr>
          <p:spPr>
            <a:xfrm>
              <a:off x="1573925" y="370200"/>
              <a:ext cx="188125" cy="219900"/>
            </a:xfrm>
            <a:custGeom>
              <a:avLst/>
              <a:gdLst/>
              <a:ahLst/>
              <a:cxnLst/>
              <a:rect l="l" t="t" r="r" b="b"/>
              <a:pathLst>
                <a:path w="7525" h="8796" extrusionOk="0">
                  <a:moveTo>
                    <a:pt x="3342" y="1"/>
                  </a:moveTo>
                  <a:cubicBezTo>
                    <a:pt x="2685" y="1"/>
                    <a:pt x="2050" y="212"/>
                    <a:pt x="1518" y="728"/>
                  </a:cubicBezTo>
                  <a:cubicBezTo>
                    <a:pt x="321" y="1904"/>
                    <a:pt x="129" y="3400"/>
                    <a:pt x="150" y="5024"/>
                  </a:cubicBezTo>
                  <a:cubicBezTo>
                    <a:pt x="214" y="6884"/>
                    <a:pt x="1" y="8572"/>
                    <a:pt x="2224" y="8786"/>
                  </a:cubicBezTo>
                  <a:cubicBezTo>
                    <a:pt x="2288" y="8792"/>
                    <a:pt x="2352" y="8795"/>
                    <a:pt x="2416" y="8795"/>
                  </a:cubicBezTo>
                  <a:cubicBezTo>
                    <a:pt x="3710" y="8795"/>
                    <a:pt x="5098" y="7603"/>
                    <a:pt x="5729" y="6585"/>
                  </a:cubicBezTo>
                  <a:cubicBezTo>
                    <a:pt x="6327" y="5666"/>
                    <a:pt x="6798" y="4405"/>
                    <a:pt x="7161" y="3379"/>
                  </a:cubicBezTo>
                  <a:cubicBezTo>
                    <a:pt x="7524" y="2288"/>
                    <a:pt x="7460" y="2267"/>
                    <a:pt x="6584" y="1455"/>
                  </a:cubicBezTo>
                  <a:cubicBezTo>
                    <a:pt x="5737" y="662"/>
                    <a:pt x="4505" y="1"/>
                    <a:pt x="33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5"/>
            <p:cNvSpPr/>
            <p:nvPr/>
          </p:nvSpPr>
          <p:spPr>
            <a:xfrm>
              <a:off x="1771650" y="411900"/>
              <a:ext cx="212150" cy="193650"/>
            </a:xfrm>
            <a:custGeom>
              <a:avLst/>
              <a:gdLst/>
              <a:ahLst/>
              <a:cxnLst/>
              <a:rect l="l" t="t" r="r" b="b"/>
              <a:pathLst>
                <a:path w="8486" h="7746" extrusionOk="0">
                  <a:moveTo>
                    <a:pt x="4254" y="1"/>
                  </a:moveTo>
                  <a:cubicBezTo>
                    <a:pt x="3377" y="1"/>
                    <a:pt x="620" y="214"/>
                    <a:pt x="342" y="1326"/>
                  </a:cubicBezTo>
                  <a:cubicBezTo>
                    <a:pt x="0" y="2694"/>
                    <a:pt x="2586" y="4788"/>
                    <a:pt x="3313" y="5622"/>
                  </a:cubicBezTo>
                  <a:cubicBezTo>
                    <a:pt x="4039" y="6441"/>
                    <a:pt x="5283" y="7745"/>
                    <a:pt x="6537" y="7745"/>
                  </a:cubicBezTo>
                  <a:cubicBezTo>
                    <a:pt x="6724" y="7745"/>
                    <a:pt x="6911" y="7716"/>
                    <a:pt x="7096" y="7653"/>
                  </a:cubicBezTo>
                  <a:cubicBezTo>
                    <a:pt x="8486" y="7182"/>
                    <a:pt x="8357" y="4169"/>
                    <a:pt x="7887" y="3057"/>
                  </a:cubicBezTo>
                  <a:cubicBezTo>
                    <a:pt x="7182" y="1390"/>
                    <a:pt x="6070" y="65"/>
                    <a:pt x="4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5"/>
            <p:cNvSpPr/>
            <p:nvPr/>
          </p:nvSpPr>
          <p:spPr>
            <a:xfrm>
              <a:off x="1662625" y="176900"/>
              <a:ext cx="126675" cy="214225"/>
            </a:xfrm>
            <a:custGeom>
              <a:avLst/>
              <a:gdLst/>
              <a:ahLst/>
              <a:cxnLst/>
              <a:rect l="l" t="t" r="r" b="b"/>
              <a:pathLst>
                <a:path w="5067" h="8569" extrusionOk="0">
                  <a:moveTo>
                    <a:pt x="2873" y="1"/>
                  </a:moveTo>
                  <a:cubicBezTo>
                    <a:pt x="2540" y="1"/>
                    <a:pt x="2145" y="166"/>
                    <a:pt x="1668" y="552"/>
                  </a:cubicBezTo>
                  <a:cubicBezTo>
                    <a:pt x="300" y="1663"/>
                    <a:pt x="1" y="3416"/>
                    <a:pt x="150" y="5062"/>
                  </a:cubicBezTo>
                  <a:cubicBezTo>
                    <a:pt x="215" y="5895"/>
                    <a:pt x="471" y="6793"/>
                    <a:pt x="1027" y="7434"/>
                  </a:cubicBezTo>
                  <a:cubicBezTo>
                    <a:pt x="1390" y="7840"/>
                    <a:pt x="2181" y="8460"/>
                    <a:pt x="2737" y="8546"/>
                  </a:cubicBezTo>
                  <a:cubicBezTo>
                    <a:pt x="2830" y="8561"/>
                    <a:pt x="2913" y="8568"/>
                    <a:pt x="2989" y="8568"/>
                  </a:cubicBezTo>
                  <a:cubicBezTo>
                    <a:pt x="3757" y="8568"/>
                    <a:pt x="3640" y="7807"/>
                    <a:pt x="3912" y="7028"/>
                  </a:cubicBezTo>
                  <a:cubicBezTo>
                    <a:pt x="4468" y="5361"/>
                    <a:pt x="5066" y="4014"/>
                    <a:pt x="4532" y="2262"/>
                  </a:cubicBezTo>
                  <a:cubicBezTo>
                    <a:pt x="4164" y="1065"/>
                    <a:pt x="3719" y="1"/>
                    <a:pt x="28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5"/>
            <p:cNvSpPr/>
            <p:nvPr/>
          </p:nvSpPr>
          <p:spPr>
            <a:xfrm>
              <a:off x="1750275" y="202300"/>
              <a:ext cx="206275" cy="209275"/>
            </a:xfrm>
            <a:custGeom>
              <a:avLst/>
              <a:gdLst/>
              <a:ahLst/>
              <a:cxnLst/>
              <a:rect l="l" t="t" r="r" b="b"/>
              <a:pathLst>
                <a:path w="8251" h="8371" extrusionOk="0">
                  <a:moveTo>
                    <a:pt x="5105" y="1"/>
                  </a:moveTo>
                  <a:cubicBezTo>
                    <a:pt x="4189" y="1"/>
                    <a:pt x="3255" y="352"/>
                    <a:pt x="2586" y="711"/>
                  </a:cubicBezTo>
                  <a:cubicBezTo>
                    <a:pt x="1261" y="1395"/>
                    <a:pt x="1240" y="3704"/>
                    <a:pt x="834" y="5179"/>
                  </a:cubicBezTo>
                  <a:cubicBezTo>
                    <a:pt x="663" y="5798"/>
                    <a:pt x="641" y="6461"/>
                    <a:pt x="513" y="7081"/>
                  </a:cubicBezTo>
                  <a:cubicBezTo>
                    <a:pt x="385" y="7743"/>
                    <a:pt x="0" y="8107"/>
                    <a:pt x="770" y="8321"/>
                  </a:cubicBezTo>
                  <a:cubicBezTo>
                    <a:pt x="890" y="8357"/>
                    <a:pt x="1031" y="8371"/>
                    <a:pt x="1185" y="8371"/>
                  </a:cubicBezTo>
                  <a:cubicBezTo>
                    <a:pt x="1632" y="8371"/>
                    <a:pt x="2179" y="8255"/>
                    <a:pt x="2578" y="8255"/>
                  </a:cubicBezTo>
                  <a:cubicBezTo>
                    <a:pt x="2603" y="8255"/>
                    <a:pt x="2627" y="8255"/>
                    <a:pt x="2651" y="8256"/>
                  </a:cubicBezTo>
                  <a:cubicBezTo>
                    <a:pt x="2904" y="8265"/>
                    <a:pt x="3153" y="8274"/>
                    <a:pt x="3399" y="8274"/>
                  </a:cubicBezTo>
                  <a:cubicBezTo>
                    <a:pt x="3756" y="8274"/>
                    <a:pt x="4104" y="8255"/>
                    <a:pt x="4446" y="8192"/>
                  </a:cubicBezTo>
                  <a:cubicBezTo>
                    <a:pt x="5814" y="7936"/>
                    <a:pt x="6605" y="6247"/>
                    <a:pt x="7203" y="5072"/>
                  </a:cubicBezTo>
                  <a:cubicBezTo>
                    <a:pt x="7823" y="3875"/>
                    <a:pt x="8251" y="1908"/>
                    <a:pt x="6968" y="690"/>
                  </a:cubicBezTo>
                  <a:cubicBezTo>
                    <a:pt x="6428" y="186"/>
                    <a:pt x="5771" y="1"/>
                    <a:pt x="5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5"/>
            <p:cNvSpPr/>
            <p:nvPr/>
          </p:nvSpPr>
          <p:spPr>
            <a:xfrm>
              <a:off x="1757225" y="339775"/>
              <a:ext cx="68950" cy="81775"/>
            </a:xfrm>
            <a:custGeom>
              <a:avLst/>
              <a:gdLst/>
              <a:ahLst/>
              <a:cxnLst/>
              <a:rect l="l" t="t" r="r" b="b"/>
              <a:pathLst>
                <a:path w="2758" h="3271" extrusionOk="0">
                  <a:moveTo>
                    <a:pt x="2736" y="0"/>
                  </a:moveTo>
                  <a:cubicBezTo>
                    <a:pt x="2202" y="449"/>
                    <a:pt x="1646" y="898"/>
                    <a:pt x="1133" y="1411"/>
                  </a:cubicBezTo>
                  <a:cubicBezTo>
                    <a:pt x="876" y="1667"/>
                    <a:pt x="620" y="1902"/>
                    <a:pt x="428" y="2223"/>
                  </a:cubicBezTo>
                  <a:cubicBezTo>
                    <a:pt x="214" y="2544"/>
                    <a:pt x="64" y="2886"/>
                    <a:pt x="0" y="3249"/>
                  </a:cubicBezTo>
                  <a:lnTo>
                    <a:pt x="21" y="3270"/>
                  </a:lnTo>
                  <a:cubicBezTo>
                    <a:pt x="257" y="2971"/>
                    <a:pt x="470" y="2715"/>
                    <a:pt x="684" y="2437"/>
                  </a:cubicBezTo>
                  <a:cubicBezTo>
                    <a:pt x="919" y="2180"/>
                    <a:pt x="1111" y="1881"/>
                    <a:pt x="1325" y="1603"/>
                  </a:cubicBezTo>
                  <a:cubicBezTo>
                    <a:pt x="1795" y="1069"/>
                    <a:pt x="2287" y="556"/>
                    <a:pt x="2757" y="22"/>
                  </a:cubicBezTo>
                  <a:lnTo>
                    <a:pt x="27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5"/>
            <p:cNvSpPr/>
            <p:nvPr/>
          </p:nvSpPr>
          <p:spPr>
            <a:xfrm>
              <a:off x="1763100" y="368625"/>
              <a:ext cx="83900" cy="56650"/>
            </a:xfrm>
            <a:custGeom>
              <a:avLst/>
              <a:gdLst/>
              <a:ahLst/>
              <a:cxnLst/>
              <a:rect l="l" t="t" r="r" b="b"/>
              <a:pathLst>
                <a:path w="3356" h="2266" extrusionOk="0">
                  <a:moveTo>
                    <a:pt x="3335" y="0"/>
                  </a:moveTo>
                  <a:cubicBezTo>
                    <a:pt x="2757" y="342"/>
                    <a:pt x="2116" y="556"/>
                    <a:pt x="1496" y="834"/>
                  </a:cubicBezTo>
                  <a:cubicBezTo>
                    <a:pt x="1197" y="984"/>
                    <a:pt x="876" y="1133"/>
                    <a:pt x="599" y="1368"/>
                  </a:cubicBezTo>
                  <a:cubicBezTo>
                    <a:pt x="342" y="1603"/>
                    <a:pt x="107" y="1903"/>
                    <a:pt x="0" y="2245"/>
                  </a:cubicBezTo>
                  <a:lnTo>
                    <a:pt x="22" y="2266"/>
                  </a:lnTo>
                  <a:cubicBezTo>
                    <a:pt x="278" y="2031"/>
                    <a:pt x="535" y="1838"/>
                    <a:pt x="812" y="1646"/>
                  </a:cubicBezTo>
                  <a:cubicBezTo>
                    <a:pt x="1069" y="1475"/>
                    <a:pt x="1347" y="1261"/>
                    <a:pt x="1625" y="1090"/>
                  </a:cubicBezTo>
                  <a:cubicBezTo>
                    <a:pt x="2202" y="748"/>
                    <a:pt x="2822" y="449"/>
                    <a:pt x="3356" y="22"/>
                  </a:cubicBezTo>
                  <a:lnTo>
                    <a:pt x="33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5"/>
            <p:cNvSpPr/>
            <p:nvPr/>
          </p:nvSpPr>
          <p:spPr>
            <a:xfrm>
              <a:off x="1760950" y="399325"/>
              <a:ext cx="102625" cy="28100"/>
            </a:xfrm>
            <a:custGeom>
              <a:avLst/>
              <a:gdLst/>
              <a:ahLst/>
              <a:cxnLst/>
              <a:rect l="l" t="t" r="r" b="b"/>
              <a:pathLst>
                <a:path w="4105" h="1124" extrusionOk="0">
                  <a:moveTo>
                    <a:pt x="3436" y="1"/>
                  </a:moveTo>
                  <a:cubicBezTo>
                    <a:pt x="2940" y="1"/>
                    <a:pt x="2448" y="24"/>
                    <a:pt x="1946" y="98"/>
                  </a:cubicBezTo>
                  <a:cubicBezTo>
                    <a:pt x="1582" y="162"/>
                    <a:pt x="1219" y="204"/>
                    <a:pt x="877" y="375"/>
                  </a:cubicBezTo>
                  <a:cubicBezTo>
                    <a:pt x="535" y="546"/>
                    <a:pt x="236" y="781"/>
                    <a:pt x="1" y="1102"/>
                  </a:cubicBezTo>
                  <a:lnTo>
                    <a:pt x="22" y="1123"/>
                  </a:lnTo>
                  <a:cubicBezTo>
                    <a:pt x="364" y="974"/>
                    <a:pt x="685" y="824"/>
                    <a:pt x="1005" y="717"/>
                  </a:cubicBezTo>
                  <a:cubicBezTo>
                    <a:pt x="1326" y="589"/>
                    <a:pt x="1646" y="461"/>
                    <a:pt x="1988" y="375"/>
                  </a:cubicBezTo>
                  <a:cubicBezTo>
                    <a:pt x="2672" y="204"/>
                    <a:pt x="3399" y="140"/>
                    <a:pt x="4104" y="33"/>
                  </a:cubicBezTo>
                  <a:lnTo>
                    <a:pt x="4104" y="12"/>
                  </a:lnTo>
                  <a:cubicBezTo>
                    <a:pt x="3880" y="5"/>
                    <a:pt x="3657" y="1"/>
                    <a:pt x="34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5"/>
            <p:cNvSpPr/>
            <p:nvPr/>
          </p:nvSpPr>
          <p:spPr>
            <a:xfrm>
              <a:off x="1763100" y="432750"/>
              <a:ext cx="119700" cy="45475"/>
            </a:xfrm>
            <a:custGeom>
              <a:avLst/>
              <a:gdLst/>
              <a:ahLst/>
              <a:cxnLst/>
              <a:rect l="l" t="t" r="r" b="b"/>
              <a:pathLst>
                <a:path w="4788" h="1819" extrusionOk="0">
                  <a:moveTo>
                    <a:pt x="0" y="0"/>
                  </a:moveTo>
                  <a:lnTo>
                    <a:pt x="0" y="43"/>
                  </a:lnTo>
                  <a:cubicBezTo>
                    <a:pt x="364" y="257"/>
                    <a:pt x="727" y="492"/>
                    <a:pt x="1112" y="684"/>
                  </a:cubicBezTo>
                  <a:cubicBezTo>
                    <a:pt x="1475" y="898"/>
                    <a:pt x="1881" y="1069"/>
                    <a:pt x="2287" y="1240"/>
                  </a:cubicBezTo>
                  <a:cubicBezTo>
                    <a:pt x="3049" y="1549"/>
                    <a:pt x="3871" y="1818"/>
                    <a:pt x="4695" y="1818"/>
                  </a:cubicBezTo>
                  <a:cubicBezTo>
                    <a:pt x="4726" y="1818"/>
                    <a:pt x="4757" y="1818"/>
                    <a:pt x="4788" y="1817"/>
                  </a:cubicBezTo>
                  <a:lnTo>
                    <a:pt x="4788" y="1774"/>
                  </a:lnTo>
                  <a:cubicBezTo>
                    <a:pt x="3933" y="1689"/>
                    <a:pt x="3142" y="1368"/>
                    <a:pt x="2394" y="983"/>
                  </a:cubicBezTo>
                  <a:cubicBezTo>
                    <a:pt x="2009" y="791"/>
                    <a:pt x="1646" y="556"/>
                    <a:pt x="1261" y="385"/>
                  </a:cubicBezTo>
                  <a:cubicBezTo>
                    <a:pt x="855" y="214"/>
                    <a:pt x="449" y="43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5"/>
            <p:cNvSpPr/>
            <p:nvPr/>
          </p:nvSpPr>
          <p:spPr>
            <a:xfrm>
              <a:off x="1756675" y="442075"/>
              <a:ext cx="104750" cy="77800"/>
            </a:xfrm>
            <a:custGeom>
              <a:avLst/>
              <a:gdLst/>
              <a:ahLst/>
              <a:cxnLst/>
              <a:rect l="l" t="t" r="r" b="b"/>
              <a:pathLst>
                <a:path w="4190" h="3112" extrusionOk="0">
                  <a:moveTo>
                    <a:pt x="70" y="0"/>
                  </a:moveTo>
                  <a:cubicBezTo>
                    <a:pt x="48" y="0"/>
                    <a:pt x="25" y="4"/>
                    <a:pt x="1" y="12"/>
                  </a:cubicBezTo>
                  <a:lnTo>
                    <a:pt x="1" y="33"/>
                  </a:lnTo>
                  <a:cubicBezTo>
                    <a:pt x="86" y="55"/>
                    <a:pt x="172" y="162"/>
                    <a:pt x="236" y="247"/>
                  </a:cubicBezTo>
                  <a:cubicBezTo>
                    <a:pt x="321" y="311"/>
                    <a:pt x="385" y="397"/>
                    <a:pt x="450" y="482"/>
                  </a:cubicBezTo>
                  <a:lnTo>
                    <a:pt x="877" y="995"/>
                  </a:lnTo>
                  <a:cubicBezTo>
                    <a:pt x="1176" y="1337"/>
                    <a:pt x="1518" y="1636"/>
                    <a:pt x="1839" y="1936"/>
                  </a:cubicBezTo>
                  <a:cubicBezTo>
                    <a:pt x="2181" y="2235"/>
                    <a:pt x="2501" y="2534"/>
                    <a:pt x="2908" y="2769"/>
                  </a:cubicBezTo>
                  <a:cubicBezTo>
                    <a:pt x="3292" y="3004"/>
                    <a:pt x="3741" y="3111"/>
                    <a:pt x="4190" y="3111"/>
                  </a:cubicBezTo>
                  <a:lnTo>
                    <a:pt x="4190" y="3068"/>
                  </a:lnTo>
                  <a:cubicBezTo>
                    <a:pt x="3741" y="3047"/>
                    <a:pt x="3335" y="2876"/>
                    <a:pt x="2993" y="2620"/>
                  </a:cubicBezTo>
                  <a:cubicBezTo>
                    <a:pt x="2630" y="2363"/>
                    <a:pt x="2330" y="2042"/>
                    <a:pt x="2031" y="1722"/>
                  </a:cubicBezTo>
                  <a:cubicBezTo>
                    <a:pt x="1732" y="1401"/>
                    <a:pt x="1454" y="1059"/>
                    <a:pt x="1112" y="739"/>
                  </a:cubicBezTo>
                  <a:cubicBezTo>
                    <a:pt x="963" y="589"/>
                    <a:pt x="792" y="439"/>
                    <a:pt x="621" y="311"/>
                  </a:cubicBezTo>
                  <a:cubicBezTo>
                    <a:pt x="514" y="247"/>
                    <a:pt x="428" y="162"/>
                    <a:pt x="321" y="119"/>
                  </a:cubicBezTo>
                  <a:cubicBezTo>
                    <a:pt x="252" y="67"/>
                    <a:pt x="168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5"/>
            <p:cNvSpPr/>
            <p:nvPr/>
          </p:nvSpPr>
          <p:spPr>
            <a:xfrm>
              <a:off x="1754000" y="441825"/>
              <a:ext cx="68975" cy="99950"/>
            </a:xfrm>
            <a:custGeom>
              <a:avLst/>
              <a:gdLst/>
              <a:ahLst/>
              <a:cxnLst/>
              <a:rect l="l" t="t" r="r" b="b"/>
              <a:pathLst>
                <a:path w="2759" h="3998" extrusionOk="0">
                  <a:moveTo>
                    <a:pt x="1" y="1"/>
                  </a:moveTo>
                  <a:cubicBezTo>
                    <a:pt x="65" y="428"/>
                    <a:pt x="172" y="856"/>
                    <a:pt x="321" y="1262"/>
                  </a:cubicBezTo>
                  <a:cubicBezTo>
                    <a:pt x="450" y="1668"/>
                    <a:pt x="685" y="2031"/>
                    <a:pt x="899" y="2394"/>
                  </a:cubicBezTo>
                  <a:cubicBezTo>
                    <a:pt x="1112" y="2758"/>
                    <a:pt x="1369" y="3121"/>
                    <a:pt x="1668" y="3420"/>
                  </a:cubicBezTo>
                  <a:cubicBezTo>
                    <a:pt x="1967" y="3720"/>
                    <a:pt x="2352" y="3976"/>
                    <a:pt x="2758" y="3998"/>
                  </a:cubicBezTo>
                  <a:lnTo>
                    <a:pt x="2758" y="3955"/>
                  </a:lnTo>
                  <a:cubicBezTo>
                    <a:pt x="2373" y="3891"/>
                    <a:pt x="2031" y="3613"/>
                    <a:pt x="1775" y="3292"/>
                  </a:cubicBezTo>
                  <a:cubicBezTo>
                    <a:pt x="1518" y="2993"/>
                    <a:pt x="1305" y="2630"/>
                    <a:pt x="1134" y="2266"/>
                  </a:cubicBezTo>
                  <a:cubicBezTo>
                    <a:pt x="941" y="1881"/>
                    <a:pt x="813" y="1497"/>
                    <a:pt x="621" y="1112"/>
                  </a:cubicBezTo>
                  <a:cubicBezTo>
                    <a:pt x="450" y="749"/>
                    <a:pt x="279" y="343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5"/>
            <p:cNvSpPr/>
            <p:nvPr/>
          </p:nvSpPr>
          <p:spPr>
            <a:xfrm>
              <a:off x="1737975" y="329625"/>
              <a:ext cx="23000" cy="102600"/>
            </a:xfrm>
            <a:custGeom>
              <a:avLst/>
              <a:gdLst/>
              <a:ahLst/>
              <a:cxnLst/>
              <a:rect l="l" t="t" r="r" b="b"/>
              <a:pathLst>
                <a:path w="920" h="4104" extrusionOk="0">
                  <a:moveTo>
                    <a:pt x="877" y="0"/>
                  </a:moveTo>
                  <a:cubicBezTo>
                    <a:pt x="492" y="598"/>
                    <a:pt x="257" y="1282"/>
                    <a:pt x="129" y="1988"/>
                  </a:cubicBezTo>
                  <a:cubicBezTo>
                    <a:pt x="65" y="2351"/>
                    <a:pt x="1" y="2715"/>
                    <a:pt x="22" y="3078"/>
                  </a:cubicBezTo>
                  <a:cubicBezTo>
                    <a:pt x="65" y="3441"/>
                    <a:pt x="150" y="3805"/>
                    <a:pt x="364" y="4104"/>
                  </a:cubicBezTo>
                  <a:lnTo>
                    <a:pt x="385" y="4104"/>
                  </a:lnTo>
                  <a:cubicBezTo>
                    <a:pt x="364" y="3740"/>
                    <a:pt x="343" y="3398"/>
                    <a:pt x="364" y="3057"/>
                  </a:cubicBezTo>
                  <a:cubicBezTo>
                    <a:pt x="385" y="2715"/>
                    <a:pt x="364" y="2373"/>
                    <a:pt x="385" y="2031"/>
                  </a:cubicBezTo>
                  <a:cubicBezTo>
                    <a:pt x="428" y="1689"/>
                    <a:pt x="492" y="1347"/>
                    <a:pt x="578" y="1005"/>
                  </a:cubicBezTo>
                  <a:cubicBezTo>
                    <a:pt x="642" y="663"/>
                    <a:pt x="749" y="342"/>
                    <a:pt x="920" y="21"/>
                  </a:cubicBezTo>
                  <a:lnTo>
                    <a:pt x="8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5"/>
            <p:cNvSpPr/>
            <p:nvPr/>
          </p:nvSpPr>
          <p:spPr>
            <a:xfrm>
              <a:off x="1745450" y="354200"/>
              <a:ext cx="22475" cy="87650"/>
            </a:xfrm>
            <a:custGeom>
              <a:avLst/>
              <a:gdLst/>
              <a:ahLst/>
              <a:cxnLst/>
              <a:rect l="l" t="t" r="r" b="b"/>
              <a:pathLst>
                <a:path w="899" h="3506" extrusionOk="0">
                  <a:moveTo>
                    <a:pt x="877" y="0"/>
                  </a:moveTo>
                  <a:cubicBezTo>
                    <a:pt x="492" y="470"/>
                    <a:pt x="257" y="1069"/>
                    <a:pt x="129" y="1667"/>
                  </a:cubicBezTo>
                  <a:cubicBezTo>
                    <a:pt x="65" y="1988"/>
                    <a:pt x="1" y="2287"/>
                    <a:pt x="22" y="2608"/>
                  </a:cubicBezTo>
                  <a:cubicBezTo>
                    <a:pt x="65" y="2928"/>
                    <a:pt x="150" y="3249"/>
                    <a:pt x="343" y="3506"/>
                  </a:cubicBezTo>
                  <a:lnTo>
                    <a:pt x="364" y="3506"/>
                  </a:lnTo>
                  <a:cubicBezTo>
                    <a:pt x="364" y="3185"/>
                    <a:pt x="364" y="2886"/>
                    <a:pt x="364" y="2608"/>
                  </a:cubicBezTo>
                  <a:cubicBezTo>
                    <a:pt x="386" y="2309"/>
                    <a:pt x="364" y="2009"/>
                    <a:pt x="386" y="1732"/>
                  </a:cubicBezTo>
                  <a:cubicBezTo>
                    <a:pt x="428" y="1432"/>
                    <a:pt x="471" y="1133"/>
                    <a:pt x="557" y="855"/>
                  </a:cubicBezTo>
                  <a:cubicBezTo>
                    <a:pt x="642" y="556"/>
                    <a:pt x="749" y="278"/>
                    <a:pt x="899" y="22"/>
                  </a:cubicBezTo>
                  <a:lnTo>
                    <a:pt x="8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5"/>
            <p:cNvSpPr/>
            <p:nvPr/>
          </p:nvSpPr>
          <p:spPr>
            <a:xfrm>
              <a:off x="1737975" y="443975"/>
              <a:ext cx="18200" cy="77500"/>
            </a:xfrm>
            <a:custGeom>
              <a:avLst/>
              <a:gdLst/>
              <a:ahLst/>
              <a:cxnLst/>
              <a:rect l="l" t="t" r="r" b="b"/>
              <a:pathLst>
                <a:path w="728" h="3100" extrusionOk="0">
                  <a:moveTo>
                    <a:pt x="321" y="0"/>
                  </a:moveTo>
                  <a:cubicBezTo>
                    <a:pt x="172" y="235"/>
                    <a:pt x="86" y="513"/>
                    <a:pt x="43" y="770"/>
                  </a:cubicBezTo>
                  <a:cubicBezTo>
                    <a:pt x="1" y="1047"/>
                    <a:pt x="43" y="1325"/>
                    <a:pt x="86" y="1603"/>
                  </a:cubicBezTo>
                  <a:cubicBezTo>
                    <a:pt x="129" y="1881"/>
                    <a:pt x="172" y="2159"/>
                    <a:pt x="257" y="2415"/>
                  </a:cubicBezTo>
                  <a:cubicBezTo>
                    <a:pt x="364" y="2672"/>
                    <a:pt x="492" y="2928"/>
                    <a:pt x="706" y="3099"/>
                  </a:cubicBezTo>
                  <a:lnTo>
                    <a:pt x="727" y="3078"/>
                  </a:lnTo>
                  <a:cubicBezTo>
                    <a:pt x="556" y="2864"/>
                    <a:pt x="471" y="2629"/>
                    <a:pt x="428" y="2373"/>
                  </a:cubicBezTo>
                  <a:cubicBezTo>
                    <a:pt x="364" y="2116"/>
                    <a:pt x="343" y="1838"/>
                    <a:pt x="343" y="1582"/>
                  </a:cubicBezTo>
                  <a:cubicBezTo>
                    <a:pt x="343" y="1325"/>
                    <a:pt x="385" y="1069"/>
                    <a:pt x="385" y="812"/>
                  </a:cubicBezTo>
                  <a:cubicBezTo>
                    <a:pt x="385" y="534"/>
                    <a:pt x="385" y="278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5"/>
            <p:cNvSpPr/>
            <p:nvPr/>
          </p:nvSpPr>
          <p:spPr>
            <a:xfrm>
              <a:off x="1723025" y="402075"/>
              <a:ext cx="74300" cy="69375"/>
            </a:xfrm>
            <a:custGeom>
              <a:avLst/>
              <a:gdLst/>
              <a:ahLst/>
              <a:cxnLst/>
              <a:rect l="l" t="t" r="r" b="b"/>
              <a:pathLst>
                <a:path w="2972" h="2775" extrusionOk="0">
                  <a:moveTo>
                    <a:pt x="1447" y="0"/>
                  </a:moveTo>
                  <a:cubicBezTo>
                    <a:pt x="740" y="0"/>
                    <a:pt x="124" y="532"/>
                    <a:pt x="64" y="1249"/>
                  </a:cubicBezTo>
                  <a:cubicBezTo>
                    <a:pt x="0" y="1997"/>
                    <a:pt x="577" y="2681"/>
                    <a:pt x="1368" y="2766"/>
                  </a:cubicBezTo>
                  <a:cubicBezTo>
                    <a:pt x="1421" y="2772"/>
                    <a:pt x="1473" y="2775"/>
                    <a:pt x="1524" y="2775"/>
                  </a:cubicBezTo>
                  <a:cubicBezTo>
                    <a:pt x="2231" y="2775"/>
                    <a:pt x="2847" y="2243"/>
                    <a:pt x="2907" y="1526"/>
                  </a:cubicBezTo>
                  <a:cubicBezTo>
                    <a:pt x="2971" y="757"/>
                    <a:pt x="2394" y="73"/>
                    <a:pt x="1603" y="9"/>
                  </a:cubicBezTo>
                  <a:cubicBezTo>
                    <a:pt x="1551" y="3"/>
                    <a:pt x="1498" y="0"/>
                    <a:pt x="14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5"/>
            <p:cNvSpPr/>
            <p:nvPr/>
          </p:nvSpPr>
          <p:spPr>
            <a:xfrm>
              <a:off x="1747600" y="338175"/>
              <a:ext cx="47050" cy="87100"/>
            </a:xfrm>
            <a:custGeom>
              <a:avLst/>
              <a:gdLst/>
              <a:ahLst/>
              <a:cxnLst/>
              <a:rect l="l" t="t" r="r" b="b"/>
              <a:pathLst>
                <a:path w="1882" h="3484" extrusionOk="0">
                  <a:moveTo>
                    <a:pt x="1860" y="0"/>
                  </a:moveTo>
                  <a:cubicBezTo>
                    <a:pt x="1646" y="256"/>
                    <a:pt x="1432" y="513"/>
                    <a:pt x="1240" y="769"/>
                  </a:cubicBezTo>
                  <a:cubicBezTo>
                    <a:pt x="1048" y="1047"/>
                    <a:pt x="877" y="1325"/>
                    <a:pt x="706" y="1603"/>
                  </a:cubicBezTo>
                  <a:cubicBezTo>
                    <a:pt x="535" y="1881"/>
                    <a:pt x="364" y="2180"/>
                    <a:pt x="257" y="2501"/>
                  </a:cubicBezTo>
                  <a:lnTo>
                    <a:pt x="107" y="2971"/>
                  </a:lnTo>
                  <a:cubicBezTo>
                    <a:pt x="43" y="3121"/>
                    <a:pt x="0" y="3313"/>
                    <a:pt x="22" y="3484"/>
                  </a:cubicBezTo>
                  <a:lnTo>
                    <a:pt x="64" y="3484"/>
                  </a:lnTo>
                  <a:cubicBezTo>
                    <a:pt x="129" y="3334"/>
                    <a:pt x="214" y="3206"/>
                    <a:pt x="321" y="3078"/>
                  </a:cubicBezTo>
                  <a:cubicBezTo>
                    <a:pt x="406" y="2950"/>
                    <a:pt x="492" y="2779"/>
                    <a:pt x="556" y="2629"/>
                  </a:cubicBezTo>
                  <a:cubicBezTo>
                    <a:pt x="706" y="2351"/>
                    <a:pt x="791" y="2031"/>
                    <a:pt x="941" y="1731"/>
                  </a:cubicBezTo>
                  <a:cubicBezTo>
                    <a:pt x="1219" y="1154"/>
                    <a:pt x="1539" y="577"/>
                    <a:pt x="1881" y="21"/>
                  </a:cubicBezTo>
                  <a:lnTo>
                    <a:pt x="18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5"/>
            <p:cNvSpPr/>
            <p:nvPr/>
          </p:nvSpPr>
          <p:spPr>
            <a:xfrm>
              <a:off x="1705925" y="383050"/>
              <a:ext cx="46500" cy="67350"/>
            </a:xfrm>
            <a:custGeom>
              <a:avLst/>
              <a:gdLst/>
              <a:ahLst/>
              <a:cxnLst/>
              <a:rect l="l" t="t" r="r" b="b"/>
              <a:pathLst>
                <a:path w="1860" h="2694" extrusionOk="0">
                  <a:moveTo>
                    <a:pt x="0" y="0"/>
                  </a:moveTo>
                  <a:cubicBezTo>
                    <a:pt x="0" y="300"/>
                    <a:pt x="43" y="599"/>
                    <a:pt x="150" y="855"/>
                  </a:cubicBezTo>
                  <a:cubicBezTo>
                    <a:pt x="235" y="1133"/>
                    <a:pt x="385" y="1390"/>
                    <a:pt x="556" y="1646"/>
                  </a:cubicBezTo>
                  <a:cubicBezTo>
                    <a:pt x="705" y="1881"/>
                    <a:pt x="876" y="2116"/>
                    <a:pt x="1112" y="2287"/>
                  </a:cubicBezTo>
                  <a:cubicBezTo>
                    <a:pt x="1325" y="2480"/>
                    <a:pt x="1582" y="2629"/>
                    <a:pt x="1860" y="2694"/>
                  </a:cubicBezTo>
                  <a:lnTo>
                    <a:pt x="1860" y="2672"/>
                  </a:lnTo>
                  <a:cubicBezTo>
                    <a:pt x="1689" y="2437"/>
                    <a:pt x="1518" y="2245"/>
                    <a:pt x="1325" y="2031"/>
                  </a:cubicBezTo>
                  <a:cubicBezTo>
                    <a:pt x="1154" y="1839"/>
                    <a:pt x="941" y="1668"/>
                    <a:pt x="748" y="1454"/>
                  </a:cubicBezTo>
                  <a:cubicBezTo>
                    <a:pt x="406" y="1048"/>
                    <a:pt x="107" y="578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5"/>
            <p:cNvSpPr/>
            <p:nvPr/>
          </p:nvSpPr>
          <p:spPr>
            <a:xfrm>
              <a:off x="1695225" y="443050"/>
              <a:ext cx="45975" cy="23375"/>
            </a:xfrm>
            <a:custGeom>
              <a:avLst/>
              <a:gdLst/>
              <a:ahLst/>
              <a:cxnLst/>
              <a:rect l="l" t="t" r="r" b="b"/>
              <a:pathLst>
                <a:path w="1839" h="935" extrusionOk="0">
                  <a:moveTo>
                    <a:pt x="1477" y="1"/>
                  </a:moveTo>
                  <a:cubicBezTo>
                    <a:pt x="1409" y="1"/>
                    <a:pt x="1344" y="8"/>
                    <a:pt x="1283" y="16"/>
                  </a:cubicBezTo>
                  <a:cubicBezTo>
                    <a:pt x="1112" y="37"/>
                    <a:pt x="962" y="165"/>
                    <a:pt x="813" y="229"/>
                  </a:cubicBezTo>
                  <a:cubicBezTo>
                    <a:pt x="492" y="379"/>
                    <a:pt x="193" y="614"/>
                    <a:pt x="1" y="913"/>
                  </a:cubicBezTo>
                  <a:lnTo>
                    <a:pt x="43" y="935"/>
                  </a:lnTo>
                  <a:cubicBezTo>
                    <a:pt x="150" y="828"/>
                    <a:pt x="300" y="742"/>
                    <a:pt x="450" y="657"/>
                  </a:cubicBezTo>
                  <a:cubicBezTo>
                    <a:pt x="599" y="593"/>
                    <a:pt x="749" y="529"/>
                    <a:pt x="898" y="486"/>
                  </a:cubicBezTo>
                  <a:cubicBezTo>
                    <a:pt x="1069" y="443"/>
                    <a:pt x="1240" y="422"/>
                    <a:pt x="1390" y="358"/>
                  </a:cubicBezTo>
                  <a:cubicBezTo>
                    <a:pt x="1518" y="294"/>
                    <a:pt x="1646" y="208"/>
                    <a:pt x="1839" y="144"/>
                  </a:cubicBezTo>
                  <a:lnTo>
                    <a:pt x="1839" y="123"/>
                  </a:lnTo>
                  <a:cubicBezTo>
                    <a:pt x="1728" y="26"/>
                    <a:pt x="1600" y="1"/>
                    <a:pt x="14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5"/>
            <p:cNvSpPr/>
            <p:nvPr/>
          </p:nvSpPr>
          <p:spPr>
            <a:xfrm>
              <a:off x="1721950" y="440225"/>
              <a:ext cx="27800" cy="52925"/>
            </a:xfrm>
            <a:custGeom>
              <a:avLst/>
              <a:gdLst/>
              <a:ahLst/>
              <a:cxnLst/>
              <a:rect l="l" t="t" r="r" b="b"/>
              <a:pathLst>
                <a:path w="1112" h="2117" extrusionOk="0">
                  <a:moveTo>
                    <a:pt x="1090" y="0"/>
                  </a:moveTo>
                  <a:cubicBezTo>
                    <a:pt x="877" y="86"/>
                    <a:pt x="748" y="236"/>
                    <a:pt x="620" y="407"/>
                  </a:cubicBezTo>
                  <a:cubicBezTo>
                    <a:pt x="492" y="556"/>
                    <a:pt x="428" y="770"/>
                    <a:pt x="342" y="941"/>
                  </a:cubicBezTo>
                  <a:cubicBezTo>
                    <a:pt x="278" y="1133"/>
                    <a:pt x="193" y="1326"/>
                    <a:pt x="129" y="1518"/>
                  </a:cubicBezTo>
                  <a:cubicBezTo>
                    <a:pt x="64" y="1710"/>
                    <a:pt x="0" y="1903"/>
                    <a:pt x="0" y="2116"/>
                  </a:cubicBezTo>
                  <a:lnTo>
                    <a:pt x="22" y="2116"/>
                  </a:lnTo>
                  <a:cubicBezTo>
                    <a:pt x="86" y="1924"/>
                    <a:pt x="193" y="1753"/>
                    <a:pt x="278" y="1582"/>
                  </a:cubicBezTo>
                  <a:cubicBezTo>
                    <a:pt x="364" y="1411"/>
                    <a:pt x="471" y="1240"/>
                    <a:pt x="577" y="1091"/>
                  </a:cubicBezTo>
                  <a:cubicBezTo>
                    <a:pt x="684" y="920"/>
                    <a:pt x="813" y="770"/>
                    <a:pt x="898" y="599"/>
                  </a:cubicBezTo>
                  <a:cubicBezTo>
                    <a:pt x="984" y="407"/>
                    <a:pt x="1048" y="236"/>
                    <a:pt x="1112" y="22"/>
                  </a:cubicBezTo>
                  <a:lnTo>
                    <a:pt x="10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5"/>
            <p:cNvSpPr/>
            <p:nvPr/>
          </p:nvSpPr>
          <p:spPr>
            <a:xfrm>
              <a:off x="1775375" y="440750"/>
              <a:ext cx="76450" cy="43325"/>
            </a:xfrm>
            <a:custGeom>
              <a:avLst/>
              <a:gdLst/>
              <a:ahLst/>
              <a:cxnLst/>
              <a:rect l="l" t="t" r="r" b="b"/>
              <a:pathLst>
                <a:path w="3058" h="1733" extrusionOk="0">
                  <a:moveTo>
                    <a:pt x="193" y="1"/>
                  </a:moveTo>
                  <a:lnTo>
                    <a:pt x="1" y="300"/>
                  </a:lnTo>
                  <a:cubicBezTo>
                    <a:pt x="492" y="578"/>
                    <a:pt x="963" y="920"/>
                    <a:pt x="1476" y="1155"/>
                  </a:cubicBezTo>
                  <a:cubicBezTo>
                    <a:pt x="1753" y="1262"/>
                    <a:pt x="2010" y="1347"/>
                    <a:pt x="2266" y="1454"/>
                  </a:cubicBezTo>
                  <a:cubicBezTo>
                    <a:pt x="2523" y="1583"/>
                    <a:pt x="2779" y="1689"/>
                    <a:pt x="3057" y="1732"/>
                  </a:cubicBezTo>
                  <a:cubicBezTo>
                    <a:pt x="2801" y="1647"/>
                    <a:pt x="2544" y="1518"/>
                    <a:pt x="2309" y="1390"/>
                  </a:cubicBezTo>
                  <a:cubicBezTo>
                    <a:pt x="2053" y="1241"/>
                    <a:pt x="1796" y="1112"/>
                    <a:pt x="1561" y="984"/>
                  </a:cubicBezTo>
                  <a:cubicBezTo>
                    <a:pt x="1069" y="706"/>
                    <a:pt x="663" y="34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5"/>
            <p:cNvSpPr/>
            <p:nvPr/>
          </p:nvSpPr>
          <p:spPr>
            <a:xfrm>
              <a:off x="1746525" y="457850"/>
              <a:ext cx="49725" cy="81250"/>
            </a:xfrm>
            <a:custGeom>
              <a:avLst/>
              <a:gdLst/>
              <a:ahLst/>
              <a:cxnLst/>
              <a:rect l="l" t="t" r="r" b="b"/>
              <a:pathLst>
                <a:path w="1989" h="3250" extrusionOk="0">
                  <a:moveTo>
                    <a:pt x="321" y="1"/>
                  </a:moveTo>
                  <a:lnTo>
                    <a:pt x="1" y="108"/>
                  </a:lnTo>
                  <a:cubicBezTo>
                    <a:pt x="65" y="257"/>
                    <a:pt x="86" y="386"/>
                    <a:pt x="129" y="557"/>
                  </a:cubicBezTo>
                  <a:cubicBezTo>
                    <a:pt x="172" y="706"/>
                    <a:pt x="257" y="899"/>
                    <a:pt x="343" y="1005"/>
                  </a:cubicBezTo>
                  <a:lnTo>
                    <a:pt x="791" y="1839"/>
                  </a:lnTo>
                  <a:cubicBezTo>
                    <a:pt x="962" y="2117"/>
                    <a:pt x="1091" y="2395"/>
                    <a:pt x="1283" y="2651"/>
                  </a:cubicBezTo>
                  <a:cubicBezTo>
                    <a:pt x="1475" y="2908"/>
                    <a:pt x="1689" y="3143"/>
                    <a:pt x="1988" y="3250"/>
                  </a:cubicBezTo>
                  <a:cubicBezTo>
                    <a:pt x="1710" y="3121"/>
                    <a:pt x="1497" y="2865"/>
                    <a:pt x="1347" y="2608"/>
                  </a:cubicBezTo>
                  <a:cubicBezTo>
                    <a:pt x="1198" y="2352"/>
                    <a:pt x="1069" y="2053"/>
                    <a:pt x="941" y="1753"/>
                  </a:cubicBezTo>
                  <a:lnTo>
                    <a:pt x="556" y="899"/>
                  </a:lnTo>
                  <a:cubicBezTo>
                    <a:pt x="492" y="749"/>
                    <a:pt x="428" y="621"/>
                    <a:pt x="407" y="471"/>
                  </a:cubicBezTo>
                  <a:cubicBezTo>
                    <a:pt x="385" y="343"/>
                    <a:pt x="364" y="150"/>
                    <a:pt x="3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5"/>
            <p:cNvSpPr/>
            <p:nvPr/>
          </p:nvSpPr>
          <p:spPr>
            <a:xfrm>
              <a:off x="1762550" y="427925"/>
              <a:ext cx="98875" cy="31025"/>
            </a:xfrm>
            <a:custGeom>
              <a:avLst/>
              <a:gdLst/>
              <a:ahLst/>
              <a:cxnLst/>
              <a:rect l="l" t="t" r="r" b="b"/>
              <a:pathLst>
                <a:path w="3955" h="1241" extrusionOk="0">
                  <a:moveTo>
                    <a:pt x="193" y="1"/>
                  </a:moveTo>
                  <a:lnTo>
                    <a:pt x="1" y="300"/>
                  </a:lnTo>
                  <a:cubicBezTo>
                    <a:pt x="300" y="492"/>
                    <a:pt x="621" y="642"/>
                    <a:pt x="963" y="749"/>
                  </a:cubicBezTo>
                  <a:cubicBezTo>
                    <a:pt x="1283" y="834"/>
                    <a:pt x="1625" y="899"/>
                    <a:pt x="1967" y="963"/>
                  </a:cubicBezTo>
                  <a:cubicBezTo>
                    <a:pt x="2309" y="1005"/>
                    <a:pt x="2630" y="1048"/>
                    <a:pt x="2972" y="1112"/>
                  </a:cubicBezTo>
                  <a:cubicBezTo>
                    <a:pt x="3121" y="1155"/>
                    <a:pt x="3292" y="1176"/>
                    <a:pt x="3463" y="1198"/>
                  </a:cubicBezTo>
                  <a:cubicBezTo>
                    <a:pt x="3570" y="1211"/>
                    <a:pt x="3676" y="1241"/>
                    <a:pt x="3778" y="1241"/>
                  </a:cubicBezTo>
                  <a:cubicBezTo>
                    <a:pt x="3839" y="1241"/>
                    <a:pt x="3899" y="1230"/>
                    <a:pt x="3955" y="1198"/>
                  </a:cubicBezTo>
                  <a:lnTo>
                    <a:pt x="3955" y="1198"/>
                  </a:lnTo>
                  <a:cubicBezTo>
                    <a:pt x="3910" y="1217"/>
                    <a:pt x="3862" y="1225"/>
                    <a:pt x="3813" y="1225"/>
                  </a:cubicBezTo>
                  <a:cubicBezTo>
                    <a:pt x="3701" y="1225"/>
                    <a:pt x="3582" y="1185"/>
                    <a:pt x="3463" y="1155"/>
                  </a:cubicBezTo>
                  <a:cubicBezTo>
                    <a:pt x="3292" y="1134"/>
                    <a:pt x="3143" y="1091"/>
                    <a:pt x="2972" y="1027"/>
                  </a:cubicBezTo>
                  <a:cubicBezTo>
                    <a:pt x="2651" y="941"/>
                    <a:pt x="2331" y="856"/>
                    <a:pt x="1989" y="770"/>
                  </a:cubicBezTo>
                  <a:cubicBezTo>
                    <a:pt x="1668" y="706"/>
                    <a:pt x="1347" y="621"/>
                    <a:pt x="1048" y="492"/>
                  </a:cubicBezTo>
                  <a:cubicBezTo>
                    <a:pt x="728" y="364"/>
                    <a:pt x="450" y="215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5"/>
            <p:cNvSpPr/>
            <p:nvPr/>
          </p:nvSpPr>
          <p:spPr>
            <a:xfrm>
              <a:off x="1776450" y="413500"/>
              <a:ext cx="80175" cy="15525"/>
            </a:xfrm>
            <a:custGeom>
              <a:avLst/>
              <a:gdLst/>
              <a:ahLst/>
              <a:cxnLst/>
              <a:rect l="l" t="t" r="r" b="b"/>
              <a:pathLst>
                <a:path w="3207" h="621" extrusionOk="0">
                  <a:moveTo>
                    <a:pt x="2437" y="1"/>
                  </a:moveTo>
                  <a:cubicBezTo>
                    <a:pt x="2159" y="1"/>
                    <a:pt x="1903" y="22"/>
                    <a:pt x="1625" y="65"/>
                  </a:cubicBezTo>
                  <a:cubicBezTo>
                    <a:pt x="1368" y="86"/>
                    <a:pt x="1091" y="108"/>
                    <a:pt x="834" y="150"/>
                  </a:cubicBezTo>
                  <a:cubicBezTo>
                    <a:pt x="556" y="193"/>
                    <a:pt x="300" y="214"/>
                    <a:pt x="1" y="300"/>
                  </a:cubicBezTo>
                  <a:lnTo>
                    <a:pt x="129" y="621"/>
                  </a:lnTo>
                  <a:cubicBezTo>
                    <a:pt x="342" y="535"/>
                    <a:pt x="620" y="471"/>
                    <a:pt x="877" y="407"/>
                  </a:cubicBezTo>
                  <a:cubicBezTo>
                    <a:pt x="1133" y="343"/>
                    <a:pt x="1390" y="279"/>
                    <a:pt x="1646" y="236"/>
                  </a:cubicBezTo>
                  <a:cubicBezTo>
                    <a:pt x="1924" y="172"/>
                    <a:pt x="2181" y="129"/>
                    <a:pt x="2437" y="86"/>
                  </a:cubicBezTo>
                  <a:cubicBezTo>
                    <a:pt x="2565" y="65"/>
                    <a:pt x="2715" y="43"/>
                    <a:pt x="2843" y="43"/>
                  </a:cubicBezTo>
                  <a:cubicBezTo>
                    <a:pt x="2907" y="43"/>
                    <a:pt x="2972" y="22"/>
                    <a:pt x="3036" y="22"/>
                  </a:cubicBezTo>
                  <a:cubicBezTo>
                    <a:pt x="3100" y="43"/>
                    <a:pt x="3185" y="22"/>
                    <a:pt x="3207" y="86"/>
                  </a:cubicBezTo>
                  <a:cubicBezTo>
                    <a:pt x="3185" y="22"/>
                    <a:pt x="3100" y="22"/>
                    <a:pt x="30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5"/>
            <p:cNvSpPr/>
            <p:nvPr/>
          </p:nvSpPr>
          <p:spPr>
            <a:xfrm>
              <a:off x="1785525" y="426875"/>
              <a:ext cx="122925" cy="14525"/>
            </a:xfrm>
            <a:custGeom>
              <a:avLst/>
              <a:gdLst/>
              <a:ahLst/>
              <a:cxnLst/>
              <a:rect l="l" t="t" r="r" b="b"/>
              <a:pathLst>
                <a:path w="4917" h="581" extrusionOk="0">
                  <a:moveTo>
                    <a:pt x="22" y="0"/>
                  </a:moveTo>
                  <a:lnTo>
                    <a:pt x="1" y="363"/>
                  </a:lnTo>
                  <a:cubicBezTo>
                    <a:pt x="193" y="363"/>
                    <a:pt x="386" y="385"/>
                    <a:pt x="599" y="428"/>
                  </a:cubicBezTo>
                  <a:cubicBezTo>
                    <a:pt x="770" y="470"/>
                    <a:pt x="1005" y="513"/>
                    <a:pt x="1198" y="534"/>
                  </a:cubicBezTo>
                  <a:cubicBezTo>
                    <a:pt x="1454" y="573"/>
                    <a:pt x="1711" y="581"/>
                    <a:pt x="1963" y="581"/>
                  </a:cubicBezTo>
                  <a:cubicBezTo>
                    <a:pt x="2131" y="581"/>
                    <a:pt x="2296" y="577"/>
                    <a:pt x="2459" y="577"/>
                  </a:cubicBezTo>
                  <a:cubicBezTo>
                    <a:pt x="2865" y="577"/>
                    <a:pt x="3292" y="556"/>
                    <a:pt x="3699" y="534"/>
                  </a:cubicBezTo>
                  <a:lnTo>
                    <a:pt x="4318" y="492"/>
                  </a:lnTo>
                  <a:cubicBezTo>
                    <a:pt x="4511" y="470"/>
                    <a:pt x="4746" y="492"/>
                    <a:pt x="4917" y="406"/>
                  </a:cubicBezTo>
                  <a:lnTo>
                    <a:pt x="4917" y="406"/>
                  </a:lnTo>
                  <a:cubicBezTo>
                    <a:pt x="4821" y="438"/>
                    <a:pt x="4719" y="444"/>
                    <a:pt x="4618" y="444"/>
                  </a:cubicBezTo>
                  <a:cubicBezTo>
                    <a:pt x="4567" y="444"/>
                    <a:pt x="4516" y="442"/>
                    <a:pt x="4466" y="442"/>
                  </a:cubicBezTo>
                  <a:cubicBezTo>
                    <a:pt x="4416" y="442"/>
                    <a:pt x="4367" y="444"/>
                    <a:pt x="4318" y="449"/>
                  </a:cubicBezTo>
                  <a:lnTo>
                    <a:pt x="3699" y="449"/>
                  </a:lnTo>
                  <a:cubicBezTo>
                    <a:pt x="3292" y="449"/>
                    <a:pt x="2865" y="428"/>
                    <a:pt x="2459" y="406"/>
                  </a:cubicBezTo>
                  <a:cubicBezTo>
                    <a:pt x="2053" y="385"/>
                    <a:pt x="1647" y="363"/>
                    <a:pt x="1241" y="278"/>
                  </a:cubicBezTo>
                  <a:cubicBezTo>
                    <a:pt x="1048" y="257"/>
                    <a:pt x="856" y="192"/>
                    <a:pt x="663" y="128"/>
                  </a:cubicBezTo>
                  <a:cubicBezTo>
                    <a:pt x="450" y="64"/>
                    <a:pt x="236" y="4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5"/>
            <p:cNvSpPr/>
            <p:nvPr/>
          </p:nvSpPr>
          <p:spPr>
            <a:xfrm>
              <a:off x="1764700" y="344575"/>
              <a:ext cx="80175" cy="74825"/>
            </a:xfrm>
            <a:custGeom>
              <a:avLst/>
              <a:gdLst/>
              <a:ahLst/>
              <a:cxnLst/>
              <a:rect l="l" t="t" r="r" b="b"/>
              <a:pathLst>
                <a:path w="3207" h="2993" extrusionOk="0">
                  <a:moveTo>
                    <a:pt x="3206" y="0"/>
                  </a:moveTo>
                  <a:cubicBezTo>
                    <a:pt x="2608" y="385"/>
                    <a:pt x="2031" y="813"/>
                    <a:pt x="1475" y="1262"/>
                  </a:cubicBezTo>
                  <a:cubicBezTo>
                    <a:pt x="1219" y="1497"/>
                    <a:pt x="941" y="1710"/>
                    <a:pt x="684" y="1967"/>
                  </a:cubicBezTo>
                  <a:cubicBezTo>
                    <a:pt x="556" y="2095"/>
                    <a:pt x="428" y="2245"/>
                    <a:pt x="300" y="2373"/>
                  </a:cubicBezTo>
                  <a:cubicBezTo>
                    <a:pt x="235" y="2459"/>
                    <a:pt x="171" y="2523"/>
                    <a:pt x="129" y="2608"/>
                  </a:cubicBezTo>
                  <a:cubicBezTo>
                    <a:pt x="86" y="2672"/>
                    <a:pt x="22" y="2822"/>
                    <a:pt x="0" y="2886"/>
                  </a:cubicBezTo>
                  <a:lnTo>
                    <a:pt x="321" y="2993"/>
                  </a:lnTo>
                  <a:cubicBezTo>
                    <a:pt x="385" y="2715"/>
                    <a:pt x="642" y="2416"/>
                    <a:pt x="855" y="2159"/>
                  </a:cubicBezTo>
                  <a:cubicBezTo>
                    <a:pt x="1090" y="1903"/>
                    <a:pt x="1347" y="1646"/>
                    <a:pt x="1582" y="1390"/>
                  </a:cubicBezTo>
                  <a:cubicBezTo>
                    <a:pt x="2116" y="898"/>
                    <a:pt x="2651" y="428"/>
                    <a:pt x="32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5"/>
            <p:cNvSpPr/>
            <p:nvPr/>
          </p:nvSpPr>
          <p:spPr>
            <a:xfrm>
              <a:off x="1720350" y="360600"/>
              <a:ext cx="27275" cy="70025"/>
            </a:xfrm>
            <a:custGeom>
              <a:avLst/>
              <a:gdLst/>
              <a:ahLst/>
              <a:cxnLst/>
              <a:rect l="l" t="t" r="r" b="b"/>
              <a:pathLst>
                <a:path w="1091" h="2801" extrusionOk="0">
                  <a:moveTo>
                    <a:pt x="43" y="1"/>
                  </a:moveTo>
                  <a:lnTo>
                    <a:pt x="0" y="22"/>
                  </a:lnTo>
                  <a:cubicBezTo>
                    <a:pt x="86" y="257"/>
                    <a:pt x="128" y="492"/>
                    <a:pt x="171" y="749"/>
                  </a:cubicBezTo>
                  <a:cubicBezTo>
                    <a:pt x="214" y="984"/>
                    <a:pt x="235" y="1240"/>
                    <a:pt x="321" y="1497"/>
                  </a:cubicBezTo>
                  <a:cubicBezTo>
                    <a:pt x="385" y="1732"/>
                    <a:pt x="449" y="2010"/>
                    <a:pt x="577" y="2224"/>
                  </a:cubicBezTo>
                  <a:cubicBezTo>
                    <a:pt x="727" y="2437"/>
                    <a:pt x="877" y="2630"/>
                    <a:pt x="1069" y="2801"/>
                  </a:cubicBezTo>
                  <a:lnTo>
                    <a:pt x="1090" y="2779"/>
                  </a:lnTo>
                  <a:cubicBezTo>
                    <a:pt x="1069" y="2523"/>
                    <a:pt x="962" y="2288"/>
                    <a:pt x="877" y="2053"/>
                  </a:cubicBezTo>
                  <a:cubicBezTo>
                    <a:pt x="791" y="1818"/>
                    <a:pt x="663" y="1625"/>
                    <a:pt x="556" y="1390"/>
                  </a:cubicBezTo>
                  <a:cubicBezTo>
                    <a:pt x="470" y="1176"/>
                    <a:pt x="406" y="941"/>
                    <a:pt x="321" y="706"/>
                  </a:cubicBezTo>
                  <a:cubicBezTo>
                    <a:pt x="257" y="471"/>
                    <a:pt x="150" y="214"/>
                    <a:pt x="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5"/>
            <p:cNvSpPr/>
            <p:nvPr/>
          </p:nvSpPr>
          <p:spPr>
            <a:xfrm>
              <a:off x="1696825" y="427925"/>
              <a:ext cx="44375" cy="17225"/>
            </a:xfrm>
            <a:custGeom>
              <a:avLst/>
              <a:gdLst/>
              <a:ahLst/>
              <a:cxnLst/>
              <a:rect l="l" t="t" r="r" b="b"/>
              <a:pathLst>
                <a:path w="1775" h="689" extrusionOk="0">
                  <a:moveTo>
                    <a:pt x="1" y="1"/>
                  </a:moveTo>
                  <a:lnTo>
                    <a:pt x="1" y="44"/>
                  </a:lnTo>
                  <a:cubicBezTo>
                    <a:pt x="150" y="86"/>
                    <a:pt x="257" y="193"/>
                    <a:pt x="364" y="321"/>
                  </a:cubicBezTo>
                  <a:cubicBezTo>
                    <a:pt x="428" y="364"/>
                    <a:pt x="492" y="428"/>
                    <a:pt x="578" y="471"/>
                  </a:cubicBezTo>
                  <a:cubicBezTo>
                    <a:pt x="663" y="535"/>
                    <a:pt x="727" y="535"/>
                    <a:pt x="813" y="578"/>
                  </a:cubicBezTo>
                  <a:cubicBezTo>
                    <a:pt x="943" y="633"/>
                    <a:pt x="1088" y="689"/>
                    <a:pt x="1236" y="689"/>
                  </a:cubicBezTo>
                  <a:cubicBezTo>
                    <a:pt x="1259" y="689"/>
                    <a:pt x="1282" y="688"/>
                    <a:pt x="1305" y="685"/>
                  </a:cubicBezTo>
                  <a:cubicBezTo>
                    <a:pt x="1454" y="663"/>
                    <a:pt x="1625" y="621"/>
                    <a:pt x="1775" y="514"/>
                  </a:cubicBezTo>
                  <a:lnTo>
                    <a:pt x="1775" y="471"/>
                  </a:lnTo>
                  <a:cubicBezTo>
                    <a:pt x="1604" y="407"/>
                    <a:pt x="1454" y="364"/>
                    <a:pt x="1305" y="343"/>
                  </a:cubicBezTo>
                  <a:cubicBezTo>
                    <a:pt x="1176" y="300"/>
                    <a:pt x="1027" y="321"/>
                    <a:pt x="877" y="300"/>
                  </a:cubicBezTo>
                  <a:cubicBezTo>
                    <a:pt x="813" y="300"/>
                    <a:pt x="706" y="279"/>
                    <a:pt x="663" y="257"/>
                  </a:cubicBezTo>
                  <a:cubicBezTo>
                    <a:pt x="599" y="236"/>
                    <a:pt x="535" y="215"/>
                    <a:pt x="471" y="172"/>
                  </a:cubicBezTo>
                  <a:cubicBezTo>
                    <a:pt x="321" y="108"/>
                    <a:pt x="172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5"/>
            <p:cNvSpPr/>
            <p:nvPr/>
          </p:nvSpPr>
          <p:spPr>
            <a:xfrm>
              <a:off x="1822125" y="336350"/>
              <a:ext cx="7250" cy="7050"/>
            </a:xfrm>
            <a:custGeom>
              <a:avLst/>
              <a:gdLst/>
              <a:ahLst/>
              <a:cxnLst/>
              <a:rect l="l" t="t" r="r" b="b"/>
              <a:pathLst>
                <a:path w="290" h="282" extrusionOk="0">
                  <a:moveTo>
                    <a:pt x="157" y="1"/>
                  </a:moveTo>
                  <a:cubicBezTo>
                    <a:pt x="85" y="1"/>
                    <a:pt x="12" y="49"/>
                    <a:pt x="12" y="137"/>
                  </a:cubicBezTo>
                  <a:cubicBezTo>
                    <a:pt x="1" y="233"/>
                    <a:pt x="65" y="281"/>
                    <a:pt x="135" y="281"/>
                  </a:cubicBezTo>
                  <a:cubicBezTo>
                    <a:pt x="204" y="281"/>
                    <a:pt x="279" y="233"/>
                    <a:pt x="290" y="137"/>
                  </a:cubicBezTo>
                  <a:cubicBezTo>
                    <a:pt x="290" y="44"/>
                    <a:pt x="224" y="1"/>
                    <a:pt x="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5"/>
            <p:cNvSpPr/>
            <p:nvPr/>
          </p:nvSpPr>
          <p:spPr>
            <a:xfrm>
              <a:off x="1838975" y="342975"/>
              <a:ext cx="6700" cy="6425"/>
            </a:xfrm>
            <a:custGeom>
              <a:avLst/>
              <a:gdLst/>
              <a:ahLst/>
              <a:cxnLst/>
              <a:rect l="l" t="t" r="r" b="b"/>
              <a:pathLst>
                <a:path w="268" h="257" extrusionOk="0">
                  <a:moveTo>
                    <a:pt x="145" y="0"/>
                  </a:moveTo>
                  <a:cubicBezTo>
                    <a:pt x="80" y="0"/>
                    <a:pt x="11" y="43"/>
                    <a:pt x="0" y="129"/>
                  </a:cubicBezTo>
                  <a:cubicBezTo>
                    <a:pt x="0" y="214"/>
                    <a:pt x="64" y="257"/>
                    <a:pt x="129" y="257"/>
                  </a:cubicBezTo>
                  <a:cubicBezTo>
                    <a:pt x="193" y="257"/>
                    <a:pt x="257" y="214"/>
                    <a:pt x="257" y="129"/>
                  </a:cubicBezTo>
                  <a:cubicBezTo>
                    <a:pt x="267" y="43"/>
                    <a:pt x="209" y="0"/>
                    <a:pt x="1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5"/>
            <p:cNvSpPr/>
            <p:nvPr/>
          </p:nvSpPr>
          <p:spPr>
            <a:xfrm>
              <a:off x="1841375" y="364950"/>
              <a:ext cx="9100" cy="8450"/>
            </a:xfrm>
            <a:custGeom>
              <a:avLst/>
              <a:gdLst/>
              <a:ahLst/>
              <a:cxnLst/>
              <a:rect l="l" t="t" r="r" b="b"/>
              <a:pathLst>
                <a:path w="364" h="338" extrusionOk="0">
                  <a:moveTo>
                    <a:pt x="204" y="0"/>
                  </a:moveTo>
                  <a:cubicBezTo>
                    <a:pt x="117" y="0"/>
                    <a:pt x="22" y="59"/>
                    <a:pt x="11" y="169"/>
                  </a:cubicBezTo>
                  <a:cubicBezTo>
                    <a:pt x="1" y="283"/>
                    <a:pt x="77" y="337"/>
                    <a:pt x="160" y="337"/>
                  </a:cubicBezTo>
                  <a:cubicBezTo>
                    <a:pt x="247" y="337"/>
                    <a:pt x="342" y="278"/>
                    <a:pt x="353" y="169"/>
                  </a:cubicBezTo>
                  <a:cubicBezTo>
                    <a:pt x="364" y="54"/>
                    <a:pt x="287" y="0"/>
                    <a:pt x="2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5"/>
            <p:cNvSpPr/>
            <p:nvPr/>
          </p:nvSpPr>
          <p:spPr>
            <a:xfrm>
              <a:off x="1859275" y="396400"/>
              <a:ext cx="8575" cy="7000"/>
            </a:xfrm>
            <a:custGeom>
              <a:avLst/>
              <a:gdLst/>
              <a:ahLst/>
              <a:cxnLst/>
              <a:rect l="l" t="t" r="r" b="b"/>
              <a:pathLst>
                <a:path w="343" h="280" extrusionOk="0">
                  <a:moveTo>
                    <a:pt x="171" y="1"/>
                  </a:moveTo>
                  <a:cubicBezTo>
                    <a:pt x="0" y="1"/>
                    <a:pt x="22" y="257"/>
                    <a:pt x="171" y="279"/>
                  </a:cubicBezTo>
                  <a:lnTo>
                    <a:pt x="193" y="279"/>
                  </a:lnTo>
                  <a:cubicBezTo>
                    <a:pt x="198" y="279"/>
                    <a:pt x="204" y="280"/>
                    <a:pt x="209" y="280"/>
                  </a:cubicBezTo>
                  <a:cubicBezTo>
                    <a:pt x="342" y="280"/>
                    <a:pt x="336" y="21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5"/>
            <p:cNvSpPr/>
            <p:nvPr/>
          </p:nvSpPr>
          <p:spPr>
            <a:xfrm>
              <a:off x="1853150" y="410575"/>
              <a:ext cx="8550" cy="8300"/>
            </a:xfrm>
            <a:custGeom>
              <a:avLst/>
              <a:gdLst/>
              <a:ahLst/>
              <a:cxnLst/>
              <a:rect l="l" t="t" r="r" b="b"/>
              <a:pathLst>
                <a:path w="342" h="332" extrusionOk="0">
                  <a:moveTo>
                    <a:pt x="187" y="0"/>
                  </a:moveTo>
                  <a:cubicBezTo>
                    <a:pt x="107" y="0"/>
                    <a:pt x="21" y="54"/>
                    <a:pt x="10" y="160"/>
                  </a:cubicBezTo>
                  <a:lnTo>
                    <a:pt x="10" y="182"/>
                  </a:lnTo>
                  <a:cubicBezTo>
                    <a:pt x="0" y="283"/>
                    <a:pt x="67" y="332"/>
                    <a:pt x="143" y="332"/>
                  </a:cubicBezTo>
                  <a:cubicBezTo>
                    <a:pt x="226" y="332"/>
                    <a:pt x="320" y="273"/>
                    <a:pt x="331" y="160"/>
                  </a:cubicBezTo>
                  <a:cubicBezTo>
                    <a:pt x="342" y="54"/>
                    <a:pt x="267" y="0"/>
                    <a:pt x="1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5"/>
            <p:cNvSpPr/>
            <p:nvPr/>
          </p:nvSpPr>
          <p:spPr>
            <a:xfrm>
              <a:off x="1901750" y="433800"/>
              <a:ext cx="9100" cy="9050"/>
            </a:xfrm>
            <a:custGeom>
              <a:avLst/>
              <a:gdLst/>
              <a:ahLst/>
              <a:cxnLst/>
              <a:rect l="l" t="t" r="r" b="b"/>
              <a:pathLst>
                <a:path w="364" h="362" extrusionOk="0">
                  <a:moveTo>
                    <a:pt x="211" y="1"/>
                  </a:moveTo>
                  <a:cubicBezTo>
                    <a:pt x="122" y="1"/>
                    <a:pt x="23" y="60"/>
                    <a:pt x="11" y="172"/>
                  </a:cubicBezTo>
                  <a:lnTo>
                    <a:pt x="11" y="193"/>
                  </a:lnTo>
                  <a:cubicBezTo>
                    <a:pt x="1" y="308"/>
                    <a:pt x="77" y="362"/>
                    <a:pt x="160" y="362"/>
                  </a:cubicBezTo>
                  <a:cubicBezTo>
                    <a:pt x="248" y="362"/>
                    <a:pt x="342" y="303"/>
                    <a:pt x="353" y="193"/>
                  </a:cubicBezTo>
                  <a:lnTo>
                    <a:pt x="353" y="151"/>
                  </a:lnTo>
                  <a:cubicBezTo>
                    <a:pt x="364" y="49"/>
                    <a:pt x="292" y="1"/>
                    <a:pt x="2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5"/>
            <p:cNvSpPr/>
            <p:nvPr/>
          </p:nvSpPr>
          <p:spPr>
            <a:xfrm>
              <a:off x="1856325" y="455650"/>
              <a:ext cx="7500" cy="7450"/>
            </a:xfrm>
            <a:custGeom>
              <a:avLst/>
              <a:gdLst/>
              <a:ahLst/>
              <a:cxnLst/>
              <a:rect l="l" t="t" r="r" b="b"/>
              <a:pathLst>
                <a:path w="300" h="298" extrusionOk="0">
                  <a:moveTo>
                    <a:pt x="172" y="1"/>
                  </a:moveTo>
                  <a:cubicBezTo>
                    <a:pt x="101" y="1"/>
                    <a:pt x="23" y="54"/>
                    <a:pt x="12" y="153"/>
                  </a:cubicBezTo>
                  <a:cubicBezTo>
                    <a:pt x="1" y="249"/>
                    <a:pt x="70" y="297"/>
                    <a:pt x="143" y="297"/>
                  </a:cubicBezTo>
                  <a:cubicBezTo>
                    <a:pt x="215" y="297"/>
                    <a:pt x="289" y="249"/>
                    <a:pt x="289" y="153"/>
                  </a:cubicBezTo>
                  <a:cubicBezTo>
                    <a:pt x="300" y="49"/>
                    <a:pt x="239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5"/>
            <p:cNvSpPr/>
            <p:nvPr/>
          </p:nvSpPr>
          <p:spPr>
            <a:xfrm>
              <a:off x="1878500" y="473150"/>
              <a:ext cx="8850" cy="8725"/>
            </a:xfrm>
            <a:custGeom>
              <a:avLst/>
              <a:gdLst/>
              <a:ahLst/>
              <a:cxnLst/>
              <a:rect l="l" t="t" r="r" b="b"/>
              <a:pathLst>
                <a:path w="354" h="349" extrusionOk="0">
                  <a:moveTo>
                    <a:pt x="197" y="1"/>
                  </a:moveTo>
                  <a:cubicBezTo>
                    <a:pt x="112" y="1"/>
                    <a:pt x="22" y="59"/>
                    <a:pt x="22" y="180"/>
                  </a:cubicBezTo>
                  <a:lnTo>
                    <a:pt x="1" y="180"/>
                  </a:lnTo>
                  <a:cubicBezTo>
                    <a:pt x="1" y="294"/>
                    <a:pt x="77" y="348"/>
                    <a:pt x="158" y="348"/>
                  </a:cubicBezTo>
                  <a:cubicBezTo>
                    <a:pt x="243" y="348"/>
                    <a:pt x="332" y="289"/>
                    <a:pt x="343" y="180"/>
                  </a:cubicBezTo>
                  <a:lnTo>
                    <a:pt x="343" y="158"/>
                  </a:lnTo>
                  <a:cubicBezTo>
                    <a:pt x="353" y="54"/>
                    <a:pt x="277" y="1"/>
                    <a:pt x="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5"/>
            <p:cNvSpPr/>
            <p:nvPr/>
          </p:nvSpPr>
          <p:spPr>
            <a:xfrm>
              <a:off x="1847525" y="480550"/>
              <a:ext cx="6675" cy="6725"/>
            </a:xfrm>
            <a:custGeom>
              <a:avLst/>
              <a:gdLst/>
              <a:ahLst/>
              <a:cxnLst/>
              <a:rect l="l" t="t" r="r" b="b"/>
              <a:pathLst>
                <a:path w="267" h="269" extrusionOk="0">
                  <a:moveTo>
                    <a:pt x="156" y="1"/>
                  </a:moveTo>
                  <a:cubicBezTo>
                    <a:pt x="89" y="1"/>
                    <a:pt x="12" y="49"/>
                    <a:pt x="0" y="140"/>
                  </a:cubicBezTo>
                  <a:cubicBezTo>
                    <a:pt x="0" y="226"/>
                    <a:pt x="59" y="268"/>
                    <a:pt x="120" y="268"/>
                  </a:cubicBezTo>
                  <a:cubicBezTo>
                    <a:pt x="182" y="268"/>
                    <a:pt x="246" y="226"/>
                    <a:pt x="257" y="140"/>
                  </a:cubicBezTo>
                  <a:lnTo>
                    <a:pt x="257" y="119"/>
                  </a:lnTo>
                  <a:cubicBezTo>
                    <a:pt x="267" y="39"/>
                    <a:pt x="216" y="1"/>
                    <a:pt x="1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5"/>
            <p:cNvSpPr/>
            <p:nvPr/>
          </p:nvSpPr>
          <p:spPr>
            <a:xfrm>
              <a:off x="1859550" y="515100"/>
              <a:ext cx="6950" cy="6850"/>
            </a:xfrm>
            <a:custGeom>
              <a:avLst/>
              <a:gdLst/>
              <a:ahLst/>
              <a:cxnLst/>
              <a:rect l="l" t="t" r="r" b="b"/>
              <a:pathLst>
                <a:path w="278" h="274" extrusionOk="0">
                  <a:moveTo>
                    <a:pt x="153" y="0"/>
                  </a:moveTo>
                  <a:cubicBezTo>
                    <a:pt x="84" y="0"/>
                    <a:pt x="11" y="48"/>
                    <a:pt x="11" y="147"/>
                  </a:cubicBezTo>
                  <a:cubicBezTo>
                    <a:pt x="0" y="230"/>
                    <a:pt x="56" y="273"/>
                    <a:pt x="117" y="273"/>
                  </a:cubicBezTo>
                  <a:cubicBezTo>
                    <a:pt x="183" y="273"/>
                    <a:pt x="256" y="225"/>
                    <a:pt x="267" y="126"/>
                  </a:cubicBezTo>
                  <a:cubicBezTo>
                    <a:pt x="278" y="43"/>
                    <a:pt x="218" y="0"/>
                    <a:pt x="1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5"/>
            <p:cNvSpPr/>
            <p:nvPr/>
          </p:nvSpPr>
          <p:spPr>
            <a:xfrm>
              <a:off x="1820000" y="537000"/>
              <a:ext cx="9100" cy="8450"/>
            </a:xfrm>
            <a:custGeom>
              <a:avLst/>
              <a:gdLst/>
              <a:ahLst/>
              <a:cxnLst/>
              <a:rect l="l" t="t" r="r" b="b"/>
              <a:pathLst>
                <a:path w="364" h="338" extrusionOk="0">
                  <a:moveTo>
                    <a:pt x="204" y="1"/>
                  </a:moveTo>
                  <a:cubicBezTo>
                    <a:pt x="117" y="1"/>
                    <a:pt x="22" y="60"/>
                    <a:pt x="11" y="169"/>
                  </a:cubicBezTo>
                  <a:cubicBezTo>
                    <a:pt x="1" y="284"/>
                    <a:pt x="77" y="338"/>
                    <a:pt x="160" y="338"/>
                  </a:cubicBezTo>
                  <a:cubicBezTo>
                    <a:pt x="247" y="338"/>
                    <a:pt x="342" y="279"/>
                    <a:pt x="353" y="169"/>
                  </a:cubicBezTo>
                  <a:cubicBezTo>
                    <a:pt x="364" y="54"/>
                    <a:pt x="287" y="1"/>
                    <a:pt x="2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5"/>
            <p:cNvSpPr/>
            <p:nvPr/>
          </p:nvSpPr>
          <p:spPr>
            <a:xfrm>
              <a:off x="1792225" y="536475"/>
              <a:ext cx="6950" cy="6650"/>
            </a:xfrm>
            <a:custGeom>
              <a:avLst/>
              <a:gdLst/>
              <a:ahLst/>
              <a:cxnLst/>
              <a:rect l="l" t="t" r="r" b="b"/>
              <a:pathLst>
                <a:path w="278" h="266" extrusionOk="0">
                  <a:moveTo>
                    <a:pt x="161" y="0"/>
                  </a:moveTo>
                  <a:cubicBezTo>
                    <a:pt x="95" y="0"/>
                    <a:pt x="22" y="48"/>
                    <a:pt x="11" y="147"/>
                  </a:cubicBezTo>
                  <a:cubicBezTo>
                    <a:pt x="1" y="228"/>
                    <a:pt x="56" y="265"/>
                    <a:pt x="119" y="265"/>
                  </a:cubicBezTo>
                  <a:cubicBezTo>
                    <a:pt x="189" y="265"/>
                    <a:pt x="267" y="217"/>
                    <a:pt x="267" y="126"/>
                  </a:cubicBezTo>
                  <a:cubicBezTo>
                    <a:pt x="278" y="43"/>
                    <a:pt x="223" y="0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5"/>
            <p:cNvSpPr/>
            <p:nvPr/>
          </p:nvSpPr>
          <p:spPr>
            <a:xfrm>
              <a:off x="1753200" y="517775"/>
              <a:ext cx="8575" cy="8700"/>
            </a:xfrm>
            <a:custGeom>
              <a:avLst/>
              <a:gdLst/>
              <a:ahLst/>
              <a:cxnLst/>
              <a:rect l="l" t="t" r="r" b="b"/>
              <a:pathLst>
                <a:path w="343" h="348" extrusionOk="0">
                  <a:moveTo>
                    <a:pt x="193" y="0"/>
                  </a:moveTo>
                  <a:cubicBezTo>
                    <a:pt x="112" y="0"/>
                    <a:pt x="22" y="59"/>
                    <a:pt x="11" y="169"/>
                  </a:cubicBezTo>
                  <a:lnTo>
                    <a:pt x="11" y="190"/>
                  </a:lnTo>
                  <a:cubicBezTo>
                    <a:pt x="1" y="294"/>
                    <a:pt x="72" y="348"/>
                    <a:pt x="150" y="348"/>
                  </a:cubicBezTo>
                  <a:cubicBezTo>
                    <a:pt x="232" y="348"/>
                    <a:pt x="321" y="289"/>
                    <a:pt x="332" y="169"/>
                  </a:cubicBezTo>
                  <a:cubicBezTo>
                    <a:pt x="342" y="54"/>
                    <a:pt x="271" y="0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5"/>
            <p:cNvSpPr/>
            <p:nvPr/>
          </p:nvSpPr>
          <p:spPr>
            <a:xfrm>
              <a:off x="1715750" y="493275"/>
              <a:ext cx="9775" cy="8225"/>
            </a:xfrm>
            <a:custGeom>
              <a:avLst/>
              <a:gdLst/>
              <a:ahLst/>
              <a:cxnLst/>
              <a:rect l="l" t="t" r="r" b="b"/>
              <a:pathLst>
                <a:path w="391" h="329" extrusionOk="0">
                  <a:moveTo>
                    <a:pt x="189" y="0"/>
                  </a:moveTo>
                  <a:cubicBezTo>
                    <a:pt x="85" y="0"/>
                    <a:pt x="1" y="170"/>
                    <a:pt x="120" y="272"/>
                  </a:cubicBezTo>
                  <a:lnTo>
                    <a:pt x="120" y="294"/>
                  </a:lnTo>
                  <a:cubicBezTo>
                    <a:pt x="149" y="318"/>
                    <a:pt x="177" y="329"/>
                    <a:pt x="204" y="329"/>
                  </a:cubicBezTo>
                  <a:cubicBezTo>
                    <a:pt x="316" y="329"/>
                    <a:pt x="391" y="141"/>
                    <a:pt x="270" y="37"/>
                  </a:cubicBezTo>
                  <a:cubicBezTo>
                    <a:pt x="244" y="11"/>
                    <a:pt x="216" y="0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5"/>
            <p:cNvSpPr/>
            <p:nvPr/>
          </p:nvSpPr>
          <p:spPr>
            <a:xfrm>
              <a:off x="1689975" y="463300"/>
              <a:ext cx="8050" cy="7775"/>
            </a:xfrm>
            <a:custGeom>
              <a:avLst/>
              <a:gdLst/>
              <a:ahLst/>
              <a:cxnLst/>
              <a:rect l="l" t="t" r="r" b="b"/>
              <a:pathLst>
                <a:path w="322" h="311" extrusionOk="0">
                  <a:moveTo>
                    <a:pt x="163" y="1"/>
                  </a:moveTo>
                  <a:cubicBezTo>
                    <a:pt x="68" y="1"/>
                    <a:pt x="1" y="102"/>
                    <a:pt x="18" y="18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45" y="280"/>
                    <a:pt x="103" y="311"/>
                    <a:pt x="160" y="311"/>
                  </a:cubicBezTo>
                  <a:cubicBezTo>
                    <a:pt x="242" y="311"/>
                    <a:pt x="321" y="247"/>
                    <a:pt x="296" y="146"/>
                  </a:cubicBezTo>
                  <a:cubicBezTo>
                    <a:pt x="296" y="103"/>
                    <a:pt x="275" y="61"/>
                    <a:pt x="232" y="18"/>
                  </a:cubicBezTo>
                  <a:cubicBezTo>
                    <a:pt x="208" y="6"/>
                    <a:pt x="185" y="1"/>
                    <a:pt x="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5"/>
            <p:cNvSpPr/>
            <p:nvPr/>
          </p:nvSpPr>
          <p:spPr>
            <a:xfrm>
              <a:off x="1689625" y="424600"/>
              <a:ext cx="8575" cy="8425"/>
            </a:xfrm>
            <a:custGeom>
              <a:avLst/>
              <a:gdLst/>
              <a:ahLst/>
              <a:cxnLst/>
              <a:rect l="l" t="t" r="r" b="b"/>
              <a:pathLst>
                <a:path w="343" h="337" extrusionOk="0">
                  <a:moveTo>
                    <a:pt x="187" y="0"/>
                  </a:moveTo>
                  <a:cubicBezTo>
                    <a:pt x="107" y="0"/>
                    <a:pt x="22" y="59"/>
                    <a:pt x="11" y="177"/>
                  </a:cubicBezTo>
                  <a:cubicBezTo>
                    <a:pt x="0" y="283"/>
                    <a:pt x="75" y="337"/>
                    <a:pt x="155" y="337"/>
                  </a:cubicBezTo>
                  <a:cubicBezTo>
                    <a:pt x="235" y="337"/>
                    <a:pt x="321" y="283"/>
                    <a:pt x="332" y="177"/>
                  </a:cubicBezTo>
                  <a:cubicBezTo>
                    <a:pt x="342" y="59"/>
                    <a:pt x="267" y="0"/>
                    <a:pt x="1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5"/>
            <p:cNvSpPr/>
            <p:nvPr/>
          </p:nvSpPr>
          <p:spPr>
            <a:xfrm>
              <a:off x="1699500" y="376800"/>
              <a:ext cx="10300" cy="8100"/>
            </a:xfrm>
            <a:custGeom>
              <a:avLst/>
              <a:gdLst/>
              <a:ahLst/>
              <a:cxnLst/>
              <a:rect l="l" t="t" r="r" b="b"/>
              <a:pathLst>
                <a:path w="412" h="324" extrusionOk="0">
                  <a:moveTo>
                    <a:pt x="177" y="0"/>
                  </a:moveTo>
                  <a:cubicBezTo>
                    <a:pt x="48" y="0"/>
                    <a:pt x="0" y="240"/>
                    <a:pt x="150" y="315"/>
                  </a:cubicBezTo>
                  <a:lnTo>
                    <a:pt x="172" y="315"/>
                  </a:lnTo>
                  <a:cubicBezTo>
                    <a:pt x="188" y="321"/>
                    <a:pt x="204" y="323"/>
                    <a:pt x="218" y="323"/>
                  </a:cubicBezTo>
                  <a:cubicBezTo>
                    <a:pt x="357" y="323"/>
                    <a:pt x="412" y="73"/>
                    <a:pt x="257" y="15"/>
                  </a:cubicBezTo>
                  <a:lnTo>
                    <a:pt x="236" y="15"/>
                  </a:lnTo>
                  <a:cubicBezTo>
                    <a:pt x="215" y="5"/>
                    <a:pt x="195" y="0"/>
                    <a:pt x="1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5"/>
            <p:cNvSpPr/>
            <p:nvPr/>
          </p:nvSpPr>
          <p:spPr>
            <a:xfrm>
              <a:off x="1716350" y="356125"/>
              <a:ext cx="8550" cy="8725"/>
            </a:xfrm>
            <a:custGeom>
              <a:avLst/>
              <a:gdLst/>
              <a:ahLst/>
              <a:cxnLst/>
              <a:rect l="l" t="t" r="r" b="b"/>
              <a:pathLst>
                <a:path w="342" h="349" extrusionOk="0">
                  <a:moveTo>
                    <a:pt x="193" y="1"/>
                  </a:moveTo>
                  <a:cubicBezTo>
                    <a:pt x="111" y="1"/>
                    <a:pt x="22" y="59"/>
                    <a:pt x="11" y="180"/>
                  </a:cubicBezTo>
                  <a:cubicBezTo>
                    <a:pt x="0" y="294"/>
                    <a:pt x="71" y="348"/>
                    <a:pt x="149" y="348"/>
                  </a:cubicBezTo>
                  <a:cubicBezTo>
                    <a:pt x="231" y="348"/>
                    <a:pt x="320" y="289"/>
                    <a:pt x="331" y="180"/>
                  </a:cubicBezTo>
                  <a:lnTo>
                    <a:pt x="331" y="158"/>
                  </a:lnTo>
                  <a:cubicBezTo>
                    <a:pt x="342" y="54"/>
                    <a:pt x="271" y="1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5"/>
            <p:cNvSpPr/>
            <p:nvPr/>
          </p:nvSpPr>
          <p:spPr>
            <a:xfrm>
              <a:off x="1756625" y="322675"/>
              <a:ext cx="9700" cy="9275"/>
            </a:xfrm>
            <a:custGeom>
              <a:avLst/>
              <a:gdLst/>
              <a:ahLst/>
              <a:cxnLst/>
              <a:rect l="l" t="t" r="r" b="b"/>
              <a:pathLst>
                <a:path w="388" h="371" extrusionOk="0">
                  <a:moveTo>
                    <a:pt x="217" y="1"/>
                  </a:moveTo>
                  <a:cubicBezTo>
                    <a:pt x="100" y="1"/>
                    <a:pt x="1" y="141"/>
                    <a:pt x="67" y="257"/>
                  </a:cubicBezTo>
                  <a:cubicBezTo>
                    <a:pt x="86" y="333"/>
                    <a:pt x="151" y="371"/>
                    <a:pt x="218" y="371"/>
                  </a:cubicBezTo>
                  <a:cubicBezTo>
                    <a:pt x="302" y="371"/>
                    <a:pt x="387" y="311"/>
                    <a:pt x="387" y="193"/>
                  </a:cubicBezTo>
                  <a:cubicBezTo>
                    <a:pt x="387" y="128"/>
                    <a:pt x="366" y="86"/>
                    <a:pt x="323" y="43"/>
                  </a:cubicBezTo>
                  <a:cubicBezTo>
                    <a:pt x="289" y="13"/>
                    <a:pt x="252" y="1"/>
                    <a:pt x="2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5"/>
            <p:cNvSpPr/>
            <p:nvPr/>
          </p:nvSpPr>
          <p:spPr>
            <a:xfrm>
              <a:off x="1762625" y="348900"/>
              <a:ext cx="10125" cy="6350"/>
            </a:xfrm>
            <a:custGeom>
              <a:avLst/>
              <a:gdLst/>
              <a:ahLst/>
              <a:cxnLst/>
              <a:rect l="l" t="t" r="r" b="b"/>
              <a:pathLst>
                <a:path w="405" h="254" extrusionOk="0">
                  <a:moveTo>
                    <a:pt x="217" y="0"/>
                  </a:moveTo>
                  <a:cubicBezTo>
                    <a:pt x="195" y="0"/>
                    <a:pt x="172" y="6"/>
                    <a:pt x="147" y="20"/>
                  </a:cubicBezTo>
                  <a:lnTo>
                    <a:pt x="126" y="20"/>
                  </a:lnTo>
                  <a:cubicBezTo>
                    <a:pt x="1" y="92"/>
                    <a:pt x="86" y="253"/>
                    <a:pt x="204" y="253"/>
                  </a:cubicBezTo>
                  <a:cubicBezTo>
                    <a:pt x="227" y="253"/>
                    <a:pt x="251" y="247"/>
                    <a:pt x="276" y="234"/>
                  </a:cubicBezTo>
                  <a:lnTo>
                    <a:pt x="297" y="234"/>
                  </a:lnTo>
                  <a:cubicBezTo>
                    <a:pt x="405" y="162"/>
                    <a:pt x="332" y="0"/>
                    <a:pt x="2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5"/>
            <p:cNvSpPr/>
            <p:nvPr/>
          </p:nvSpPr>
          <p:spPr>
            <a:xfrm>
              <a:off x="1763575" y="349950"/>
              <a:ext cx="10250" cy="6700"/>
            </a:xfrm>
            <a:custGeom>
              <a:avLst/>
              <a:gdLst/>
              <a:ahLst/>
              <a:cxnLst/>
              <a:rect l="l" t="t" r="r" b="b"/>
              <a:pathLst>
                <a:path w="410" h="268" extrusionOk="0">
                  <a:moveTo>
                    <a:pt x="215" y="1"/>
                  </a:moveTo>
                  <a:cubicBezTo>
                    <a:pt x="194" y="1"/>
                    <a:pt x="173" y="7"/>
                    <a:pt x="152" y="21"/>
                  </a:cubicBezTo>
                  <a:cubicBezTo>
                    <a:pt x="131" y="21"/>
                    <a:pt x="131" y="21"/>
                    <a:pt x="131" y="42"/>
                  </a:cubicBezTo>
                  <a:cubicBezTo>
                    <a:pt x="0" y="98"/>
                    <a:pt x="97" y="268"/>
                    <a:pt x="209" y="268"/>
                  </a:cubicBezTo>
                  <a:cubicBezTo>
                    <a:pt x="226" y="268"/>
                    <a:pt x="243" y="264"/>
                    <a:pt x="259" y="256"/>
                  </a:cubicBezTo>
                  <a:cubicBezTo>
                    <a:pt x="280" y="256"/>
                    <a:pt x="280" y="234"/>
                    <a:pt x="302" y="234"/>
                  </a:cubicBezTo>
                  <a:cubicBezTo>
                    <a:pt x="409" y="163"/>
                    <a:pt x="321" y="1"/>
                    <a:pt x="2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5"/>
            <p:cNvSpPr/>
            <p:nvPr/>
          </p:nvSpPr>
          <p:spPr>
            <a:xfrm>
              <a:off x="1789200" y="332850"/>
              <a:ext cx="10675" cy="9200"/>
            </a:xfrm>
            <a:custGeom>
              <a:avLst/>
              <a:gdLst/>
              <a:ahLst/>
              <a:cxnLst/>
              <a:rect l="l" t="t" r="r" b="b"/>
              <a:pathLst>
                <a:path w="427" h="368" extrusionOk="0">
                  <a:moveTo>
                    <a:pt x="68" y="234"/>
                  </a:moveTo>
                  <a:cubicBezTo>
                    <a:pt x="68" y="249"/>
                    <a:pt x="68" y="254"/>
                    <a:pt x="74" y="255"/>
                  </a:cubicBezTo>
                  <a:lnTo>
                    <a:pt x="74" y="255"/>
                  </a:lnTo>
                  <a:cubicBezTo>
                    <a:pt x="72" y="248"/>
                    <a:pt x="70" y="242"/>
                    <a:pt x="68" y="234"/>
                  </a:cubicBezTo>
                  <a:close/>
                  <a:moveTo>
                    <a:pt x="221" y="0"/>
                  </a:moveTo>
                  <a:cubicBezTo>
                    <a:pt x="105" y="0"/>
                    <a:pt x="0" y="123"/>
                    <a:pt x="89" y="256"/>
                  </a:cubicBezTo>
                  <a:cubicBezTo>
                    <a:pt x="82" y="256"/>
                    <a:pt x="77" y="256"/>
                    <a:pt x="74" y="255"/>
                  </a:cubicBezTo>
                  <a:lnTo>
                    <a:pt x="74" y="255"/>
                  </a:lnTo>
                  <a:cubicBezTo>
                    <a:pt x="103" y="334"/>
                    <a:pt x="164" y="367"/>
                    <a:pt x="226" y="367"/>
                  </a:cubicBezTo>
                  <a:cubicBezTo>
                    <a:pt x="326" y="367"/>
                    <a:pt x="427" y="277"/>
                    <a:pt x="388" y="149"/>
                  </a:cubicBezTo>
                  <a:cubicBezTo>
                    <a:pt x="388" y="128"/>
                    <a:pt x="388" y="106"/>
                    <a:pt x="367" y="85"/>
                  </a:cubicBezTo>
                  <a:cubicBezTo>
                    <a:pt x="327" y="25"/>
                    <a:pt x="273" y="0"/>
                    <a:pt x="2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5"/>
            <p:cNvSpPr/>
            <p:nvPr/>
          </p:nvSpPr>
          <p:spPr>
            <a:xfrm>
              <a:off x="28050" y="583975"/>
              <a:ext cx="145375" cy="211600"/>
            </a:xfrm>
            <a:custGeom>
              <a:avLst/>
              <a:gdLst/>
              <a:ahLst/>
              <a:cxnLst/>
              <a:rect l="l" t="t" r="r" b="b"/>
              <a:pathLst>
                <a:path w="5815" h="8464" extrusionOk="0">
                  <a:moveTo>
                    <a:pt x="1304" y="0"/>
                  </a:moveTo>
                  <a:lnTo>
                    <a:pt x="1304" y="0"/>
                  </a:lnTo>
                  <a:cubicBezTo>
                    <a:pt x="1326" y="150"/>
                    <a:pt x="834" y="1710"/>
                    <a:pt x="620" y="2308"/>
                  </a:cubicBezTo>
                  <a:cubicBezTo>
                    <a:pt x="172" y="3612"/>
                    <a:pt x="1" y="5771"/>
                    <a:pt x="685" y="7053"/>
                  </a:cubicBezTo>
                  <a:cubicBezTo>
                    <a:pt x="1112" y="7866"/>
                    <a:pt x="1924" y="8400"/>
                    <a:pt x="2779" y="8443"/>
                  </a:cubicBezTo>
                  <a:cubicBezTo>
                    <a:pt x="2936" y="8455"/>
                    <a:pt x="3140" y="8464"/>
                    <a:pt x="3363" y="8464"/>
                  </a:cubicBezTo>
                  <a:cubicBezTo>
                    <a:pt x="3933" y="8464"/>
                    <a:pt x="4628" y="8407"/>
                    <a:pt x="4981" y="8208"/>
                  </a:cubicBezTo>
                  <a:cubicBezTo>
                    <a:pt x="5643" y="7844"/>
                    <a:pt x="5814" y="6690"/>
                    <a:pt x="5793" y="5963"/>
                  </a:cubicBezTo>
                  <a:cubicBezTo>
                    <a:pt x="5750" y="5066"/>
                    <a:pt x="5130" y="4595"/>
                    <a:pt x="4746" y="3890"/>
                  </a:cubicBezTo>
                  <a:cubicBezTo>
                    <a:pt x="4382" y="3185"/>
                    <a:pt x="4062" y="2479"/>
                    <a:pt x="3527" y="1860"/>
                  </a:cubicBezTo>
                  <a:cubicBezTo>
                    <a:pt x="3014" y="1240"/>
                    <a:pt x="1305" y="0"/>
                    <a:pt x="13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5"/>
            <p:cNvSpPr/>
            <p:nvPr/>
          </p:nvSpPr>
          <p:spPr>
            <a:xfrm>
              <a:off x="-95375" y="527800"/>
              <a:ext cx="149100" cy="187225"/>
            </a:xfrm>
            <a:custGeom>
              <a:avLst/>
              <a:gdLst/>
              <a:ahLst/>
              <a:cxnLst/>
              <a:rect l="l" t="t" r="r" b="b"/>
              <a:pathLst>
                <a:path w="5964" h="7489" extrusionOk="0">
                  <a:moveTo>
                    <a:pt x="2786" y="0"/>
                  </a:moveTo>
                  <a:cubicBezTo>
                    <a:pt x="2007" y="0"/>
                    <a:pt x="1270" y="273"/>
                    <a:pt x="791" y="986"/>
                  </a:cubicBezTo>
                  <a:cubicBezTo>
                    <a:pt x="0" y="2183"/>
                    <a:pt x="86" y="3444"/>
                    <a:pt x="385" y="4769"/>
                  </a:cubicBezTo>
                  <a:cubicBezTo>
                    <a:pt x="702" y="6174"/>
                    <a:pt x="835" y="7488"/>
                    <a:pt x="2313" y="7488"/>
                  </a:cubicBezTo>
                  <a:cubicBezTo>
                    <a:pt x="2431" y="7488"/>
                    <a:pt x="2557" y="7480"/>
                    <a:pt x="2693" y="7462"/>
                  </a:cubicBezTo>
                  <a:cubicBezTo>
                    <a:pt x="3805" y="7334"/>
                    <a:pt x="4831" y="6030"/>
                    <a:pt x="5215" y="5026"/>
                  </a:cubicBezTo>
                  <a:cubicBezTo>
                    <a:pt x="5536" y="4171"/>
                    <a:pt x="5728" y="3038"/>
                    <a:pt x="5835" y="2140"/>
                  </a:cubicBezTo>
                  <a:cubicBezTo>
                    <a:pt x="5963" y="1200"/>
                    <a:pt x="5899" y="1178"/>
                    <a:pt x="5044" y="665"/>
                  </a:cubicBezTo>
                  <a:cubicBezTo>
                    <a:pt x="4400" y="279"/>
                    <a:pt x="3572" y="0"/>
                    <a:pt x="2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5"/>
            <p:cNvSpPr/>
            <p:nvPr/>
          </p:nvSpPr>
          <p:spPr>
            <a:xfrm>
              <a:off x="70275" y="522325"/>
              <a:ext cx="192375" cy="150400"/>
            </a:xfrm>
            <a:custGeom>
              <a:avLst/>
              <a:gdLst/>
              <a:ahLst/>
              <a:cxnLst/>
              <a:rect l="l" t="t" r="r" b="b"/>
              <a:pathLst>
                <a:path w="7695" h="6016" extrusionOk="0">
                  <a:moveTo>
                    <a:pt x="3574" y="0"/>
                  </a:moveTo>
                  <a:cubicBezTo>
                    <a:pt x="3400" y="0"/>
                    <a:pt x="3220" y="16"/>
                    <a:pt x="3035" y="51"/>
                  </a:cubicBezTo>
                  <a:cubicBezTo>
                    <a:pt x="2308" y="200"/>
                    <a:pt x="86" y="884"/>
                    <a:pt x="43" y="1846"/>
                  </a:cubicBezTo>
                  <a:cubicBezTo>
                    <a:pt x="0" y="3043"/>
                    <a:pt x="2458" y="4283"/>
                    <a:pt x="3185" y="4817"/>
                  </a:cubicBezTo>
                  <a:cubicBezTo>
                    <a:pt x="3828" y="5295"/>
                    <a:pt x="4878" y="6015"/>
                    <a:pt x="5825" y="6015"/>
                  </a:cubicBezTo>
                  <a:cubicBezTo>
                    <a:pt x="6105" y="6015"/>
                    <a:pt x="6377" y="5952"/>
                    <a:pt x="6626" y="5800"/>
                  </a:cubicBezTo>
                  <a:cubicBezTo>
                    <a:pt x="7695" y="5159"/>
                    <a:pt x="7075" y="2723"/>
                    <a:pt x="6519" y="1889"/>
                  </a:cubicBezTo>
                  <a:cubicBezTo>
                    <a:pt x="5770" y="821"/>
                    <a:pt x="4808" y="0"/>
                    <a:pt x="3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5"/>
            <p:cNvSpPr/>
            <p:nvPr/>
          </p:nvSpPr>
          <p:spPr>
            <a:xfrm>
              <a:off x="-56375" y="356725"/>
              <a:ext cx="107425" cy="176050"/>
            </a:xfrm>
            <a:custGeom>
              <a:avLst/>
              <a:gdLst/>
              <a:ahLst/>
              <a:cxnLst/>
              <a:rect l="l" t="t" r="r" b="b"/>
              <a:pathLst>
                <a:path w="4297" h="7042" extrusionOk="0">
                  <a:moveTo>
                    <a:pt x="2009" y="0"/>
                  </a:moveTo>
                  <a:cubicBezTo>
                    <a:pt x="1689" y="0"/>
                    <a:pt x="1336" y="200"/>
                    <a:pt x="941" y="690"/>
                  </a:cubicBezTo>
                  <a:cubicBezTo>
                    <a:pt x="0" y="1844"/>
                    <a:pt x="43" y="3340"/>
                    <a:pt x="428" y="4666"/>
                  </a:cubicBezTo>
                  <a:cubicBezTo>
                    <a:pt x="642" y="5328"/>
                    <a:pt x="984" y="6012"/>
                    <a:pt x="1539" y="6440"/>
                  </a:cubicBezTo>
                  <a:cubicBezTo>
                    <a:pt x="1903" y="6702"/>
                    <a:pt x="2592" y="7042"/>
                    <a:pt x="3063" y="7042"/>
                  </a:cubicBezTo>
                  <a:cubicBezTo>
                    <a:pt x="3090" y="7042"/>
                    <a:pt x="3117" y="7040"/>
                    <a:pt x="3142" y="7038"/>
                  </a:cubicBezTo>
                  <a:cubicBezTo>
                    <a:pt x="4019" y="6995"/>
                    <a:pt x="3741" y="6354"/>
                    <a:pt x="3848" y="5585"/>
                  </a:cubicBezTo>
                  <a:cubicBezTo>
                    <a:pt x="4019" y="4131"/>
                    <a:pt x="4297" y="2913"/>
                    <a:pt x="3570" y="1566"/>
                  </a:cubicBezTo>
                  <a:cubicBezTo>
                    <a:pt x="3120" y="737"/>
                    <a:pt x="2624" y="0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5"/>
            <p:cNvSpPr/>
            <p:nvPr/>
          </p:nvSpPr>
          <p:spPr>
            <a:xfrm>
              <a:off x="38200" y="350150"/>
              <a:ext cx="145375" cy="192175"/>
            </a:xfrm>
            <a:custGeom>
              <a:avLst/>
              <a:gdLst/>
              <a:ahLst/>
              <a:cxnLst/>
              <a:rect l="l" t="t" r="r" b="b"/>
              <a:pathLst>
                <a:path w="5815" h="7687" extrusionOk="0">
                  <a:moveTo>
                    <a:pt x="3493" y="1"/>
                  </a:moveTo>
                  <a:cubicBezTo>
                    <a:pt x="2540" y="1"/>
                    <a:pt x="1583" y="591"/>
                    <a:pt x="962" y="1103"/>
                  </a:cubicBezTo>
                  <a:cubicBezTo>
                    <a:pt x="1" y="1915"/>
                    <a:pt x="364" y="3817"/>
                    <a:pt x="279" y="5100"/>
                  </a:cubicBezTo>
                  <a:cubicBezTo>
                    <a:pt x="257" y="5613"/>
                    <a:pt x="343" y="6168"/>
                    <a:pt x="343" y="6703"/>
                  </a:cubicBezTo>
                  <a:cubicBezTo>
                    <a:pt x="343" y="7258"/>
                    <a:pt x="86" y="7643"/>
                    <a:pt x="749" y="7686"/>
                  </a:cubicBezTo>
                  <a:cubicBezTo>
                    <a:pt x="762" y="7687"/>
                    <a:pt x="775" y="7687"/>
                    <a:pt x="788" y="7687"/>
                  </a:cubicBezTo>
                  <a:cubicBezTo>
                    <a:pt x="1216" y="7687"/>
                    <a:pt x="1852" y="7363"/>
                    <a:pt x="2288" y="7280"/>
                  </a:cubicBezTo>
                  <a:cubicBezTo>
                    <a:pt x="2779" y="7173"/>
                    <a:pt x="3271" y="7087"/>
                    <a:pt x="3741" y="6895"/>
                  </a:cubicBezTo>
                  <a:cubicBezTo>
                    <a:pt x="4810" y="6446"/>
                    <a:pt x="5173" y="4907"/>
                    <a:pt x="5472" y="3839"/>
                  </a:cubicBezTo>
                  <a:cubicBezTo>
                    <a:pt x="5772" y="2748"/>
                    <a:pt x="5814" y="1060"/>
                    <a:pt x="4553" y="290"/>
                  </a:cubicBezTo>
                  <a:cubicBezTo>
                    <a:pt x="4213" y="85"/>
                    <a:pt x="3853" y="1"/>
                    <a:pt x="3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5"/>
            <p:cNvSpPr/>
            <p:nvPr/>
          </p:nvSpPr>
          <p:spPr>
            <a:xfrm>
              <a:off x="48350" y="473900"/>
              <a:ext cx="43325" cy="79625"/>
            </a:xfrm>
            <a:custGeom>
              <a:avLst/>
              <a:gdLst/>
              <a:ahLst/>
              <a:cxnLst/>
              <a:rect l="l" t="t" r="r" b="b"/>
              <a:pathLst>
                <a:path w="1733" h="3185" extrusionOk="0">
                  <a:moveTo>
                    <a:pt x="1711" y="0"/>
                  </a:moveTo>
                  <a:cubicBezTo>
                    <a:pt x="1347" y="470"/>
                    <a:pt x="963" y="940"/>
                    <a:pt x="642" y="1453"/>
                  </a:cubicBezTo>
                  <a:cubicBezTo>
                    <a:pt x="471" y="1710"/>
                    <a:pt x="300" y="1966"/>
                    <a:pt x="193" y="2244"/>
                  </a:cubicBezTo>
                  <a:cubicBezTo>
                    <a:pt x="65" y="2544"/>
                    <a:pt x="1" y="2843"/>
                    <a:pt x="22" y="3163"/>
                  </a:cubicBezTo>
                  <a:lnTo>
                    <a:pt x="44" y="3185"/>
                  </a:lnTo>
                  <a:cubicBezTo>
                    <a:pt x="172" y="2907"/>
                    <a:pt x="300" y="2629"/>
                    <a:pt x="428" y="2373"/>
                  </a:cubicBezTo>
                  <a:cubicBezTo>
                    <a:pt x="578" y="2116"/>
                    <a:pt x="685" y="1838"/>
                    <a:pt x="834" y="1582"/>
                  </a:cubicBezTo>
                  <a:cubicBezTo>
                    <a:pt x="1112" y="1047"/>
                    <a:pt x="1433" y="534"/>
                    <a:pt x="1732" y="21"/>
                  </a:cubicBezTo>
                  <a:lnTo>
                    <a:pt x="17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5"/>
            <p:cNvSpPr/>
            <p:nvPr/>
          </p:nvSpPr>
          <p:spPr>
            <a:xfrm>
              <a:off x="54225" y="493650"/>
              <a:ext cx="59350" cy="61475"/>
            </a:xfrm>
            <a:custGeom>
              <a:avLst/>
              <a:gdLst/>
              <a:ahLst/>
              <a:cxnLst/>
              <a:rect l="l" t="t" r="r" b="b"/>
              <a:pathLst>
                <a:path w="2374" h="2459" extrusionOk="0">
                  <a:moveTo>
                    <a:pt x="2352" y="1"/>
                  </a:moveTo>
                  <a:cubicBezTo>
                    <a:pt x="1925" y="386"/>
                    <a:pt x="1454" y="685"/>
                    <a:pt x="984" y="1027"/>
                  </a:cubicBezTo>
                  <a:cubicBezTo>
                    <a:pt x="770" y="1219"/>
                    <a:pt x="535" y="1390"/>
                    <a:pt x="343" y="1625"/>
                  </a:cubicBezTo>
                  <a:cubicBezTo>
                    <a:pt x="172" y="1860"/>
                    <a:pt x="22" y="2160"/>
                    <a:pt x="1" y="2459"/>
                  </a:cubicBezTo>
                  <a:lnTo>
                    <a:pt x="22" y="2459"/>
                  </a:lnTo>
                  <a:cubicBezTo>
                    <a:pt x="193" y="2224"/>
                    <a:pt x="364" y="2010"/>
                    <a:pt x="557" y="1818"/>
                  </a:cubicBezTo>
                  <a:cubicBezTo>
                    <a:pt x="749" y="1625"/>
                    <a:pt x="920" y="1412"/>
                    <a:pt x="1134" y="1219"/>
                  </a:cubicBezTo>
                  <a:cubicBezTo>
                    <a:pt x="1540" y="834"/>
                    <a:pt x="2010" y="471"/>
                    <a:pt x="2373" y="22"/>
                  </a:cubicBezTo>
                  <a:lnTo>
                    <a:pt x="235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5"/>
            <p:cNvSpPr/>
            <p:nvPr/>
          </p:nvSpPr>
          <p:spPr>
            <a:xfrm>
              <a:off x="52625" y="516100"/>
              <a:ext cx="79650" cy="41175"/>
            </a:xfrm>
            <a:custGeom>
              <a:avLst/>
              <a:gdLst/>
              <a:ahLst/>
              <a:cxnLst/>
              <a:rect l="l" t="t" r="r" b="b"/>
              <a:pathLst>
                <a:path w="3186" h="1647" extrusionOk="0">
                  <a:moveTo>
                    <a:pt x="3185" y="1"/>
                  </a:moveTo>
                  <a:cubicBezTo>
                    <a:pt x="2587" y="129"/>
                    <a:pt x="1989" y="236"/>
                    <a:pt x="1433" y="471"/>
                  </a:cubicBezTo>
                  <a:cubicBezTo>
                    <a:pt x="1134" y="578"/>
                    <a:pt x="856" y="685"/>
                    <a:pt x="599" y="898"/>
                  </a:cubicBezTo>
                  <a:cubicBezTo>
                    <a:pt x="343" y="1091"/>
                    <a:pt x="129" y="1347"/>
                    <a:pt x="1" y="1646"/>
                  </a:cubicBezTo>
                  <a:lnTo>
                    <a:pt x="22" y="1646"/>
                  </a:lnTo>
                  <a:cubicBezTo>
                    <a:pt x="279" y="1475"/>
                    <a:pt x="514" y="1283"/>
                    <a:pt x="749" y="1133"/>
                  </a:cubicBezTo>
                  <a:cubicBezTo>
                    <a:pt x="1005" y="984"/>
                    <a:pt x="1240" y="813"/>
                    <a:pt x="1518" y="685"/>
                  </a:cubicBezTo>
                  <a:cubicBezTo>
                    <a:pt x="2053" y="428"/>
                    <a:pt x="2608" y="236"/>
                    <a:pt x="3185" y="22"/>
                  </a:cubicBezTo>
                  <a:lnTo>
                    <a:pt x="318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5"/>
            <p:cNvSpPr/>
            <p:nvPr/>
          </p:nvSpPr>
          <p:spPr>
            <a:xfrm>
              <a:off x="55300" y="561175"/>
              <a:ext cx="105825" cy="18450"/>
            </a:xfrm>
            <a:custGeom>
              <a:avLst/>
              <a:gdLst/>
              <a:ahLst/>
              <a:cxnLst/>
              <a:rect l="l" t="t" r="r" b="b"/>
              <a:pathLst>
                <a:path w="4233" h="738" extrusionOk="0">
                  <a:moveTo>
                    <a:pt x="249" y="1"/>
                  </a:moveTo>
                  <a:cubicBezTo>
                    <a:pt x="166" y="1"/>
                    <a:pt x="83" y="5"/>
                    <a:pt x="1" y="14"/>
                  </a:cubicBezTo>
                  <a:lnTo>
                    <a:pt x="1" y="36"/>
                  </a:lnTo>
                  <a:cubicBezTo>
                    <a:pt x="343" y="164"/>
                    <a:pt x="685" y="271"/>
                    <a:pt x="1027" y="378"/>
                  </a:cubicBezTo>
                  <a:cubicBezTo>
                    <a:pt x="1369" y="485"/>
                    <a:pt x="1732" y="549"/>
                    <a:pt x="2074" y="613"/>
                  </a:cubicBezTo>
                  <a:cubicBezTo>
                    <a:pt x="2475" y="686"/>
                    <a:pt x="2890" y="738"/>
                    <a:pt x="3303" y="738"/>
                  </a:cubicBezTo>
                  <a:cubicBezTo>
                    <a:pt x="3616" y="738"/>
                    <a:pt x="3928" y="708"/>
                    <a:pt x="4233" y="634"/>
                  </a:cubicBezTo>
                  <a:lnTo>
                    <a:pt x="4211" y="591"/>
                  </a:lnTo>
                  <a:cubicBezTo>
                    <a:pt x="4047" y="616"/>
                    <a:pt x="3882" y="627"/>
                    <a:pt x="3718" y="627"/>
                  </a:cubicBezTo>
                  <a:cubicBezTo>
                    <a:pt x="3178" y="627"/>
                    <a:pt x="2641" y="509"/>
                    <a:pt x="2117" y="378"/>
                  </a:cubicBezTo>
                  <a:cubicBezTo>
                    <a:pt x="1775" y="292"/>
                    <a:pt x="1454" y="164"/>
                    <a:pt x="1091" y="100"/>
                  </a:cubicBezTo>
                  <a:cubicBezTo>
                    <a:pt x="826" y="50"/>
                    <a:pt x="535" y="1"/>
                    <a:pt x="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5"/>
            <p:cNvSpPr/>
            <p:nvPr/>
          </p:nvSpPr>
          <p:spPr>
            <a:xfrm>
              <a:off x="51550" y="570150"/>
              <a:ext cx="98900" cy="46150"/>
            </a:xfrm>
            <a:custGeom>
              <a:avLst/>
              <a:gdLst/>
              <a:ahLst/>
              <a:cxnLst/>
              <a:rect l="l" t="t" r="r" b="b"/>
              <a:pathLst>
                <a:path w="3956" h="1846" extrusionOk="0">
                  <a:moveTo>
                    <a:pt x="96" y="0"/>
                  </a:moveTo>
                  <a:cubicBezTo>
                    <a:pt x="65" y="0"/>
                    <a:pt x="34" y="5"/>
                    <a:pt x="1" y="19"/>
                  </a:cubicBezTo>
                  <a:lnTo>
                    <a:pt x="22" y="40"/>
                  </a:lnTo>
                  <a:cubicBezTo>
                    <a:pt x="86" y="40"/>
                    <a:pt x="172" y="104"/>
                    <a:pt x="236" y="168"/>
                  </a:cubicBezTo>
                  <a:cubicBezTo>
                    <a:pt x="322" y="211"/>
                    <a:pt x="386" y="275"/>
                    <a:pt x="450" y="318"/>
                  </a:cubicBezTo>
                  <a:lnTo>
                    <a:pt x="899" y="660"/>
                  </a:lnTo>
                  <a:cubicBezTo>
                    <a:pt x="1177" y="895"/>
                    <a:pt x="1519" y="1066"/>
                    <a:pt x="1839" y="1258"/>
                  </a:cubicBezTo>
                  <a:cubicBezTo>
                    <a:pt x="2160" y="1429"/>
                    <a:pt x="2480" y="1622"/>
                    <a:pt x="2844" y="1750"/>
                  </a:cubicBezTo>
                  <a:cubicBezTo>
                    <a:pt x="3055" y="1812"/>
                    <a:pt x="3274" y="1846"/>
                    <a:pt x="3492" y="1846"/>
                  </a:cubicBezTo>
                  <a:cubicBezTo>
                    <a:pt x="3648" y="1846"/>
                    <a:pt x="3804" y="1828"/>
                    <a:pt x="3955" y="1793"/>
                  </a:cubicBezTo>
                  <a:lnTo>
                    <a:pt x="3934" y="1771"/>
                  </a:lnTo>
                  <a:cubicBezTo>
                    <a:pt x="3860" y="1780"/>
                    <a:pt x="3785" y="1784"/>
                    <a:pt x="3712" y="1784"/>
                  </a:cubicBezTo>
                  <a:cubicBezTo>
                    <a:pt x="3424" y="1784"/>
                    <a:pt x="3142" y="1719"/>
                    <a:pt x="2886" y="1600"/>
                  </a:cubicBezTo>
                  <a:cubicBezTo>
                    <a:pt x="2566" y="1472"/>
                    <a:pt x="2267" y="1258"/>
                    <a:pt x="1946" y="1045"/>
                  </a:cubicBezTo>
                  <a:cubicBezTo>
                    <a:pt x="1647" y="831"/>
                    <a:pt x="1369" y="617"/>
                    <a:pt x="1048" y="425"/>
                  </a:cubicBezTo>
                  <a:cubicBezTo>
                    <a:pt x="877" y="318"/>
                    <a:pt x="728" y="232"/>
                    <a:pt x="557" y="147"/>
                  </a:cubicBezTo>
                  <a:cubicBezTo>
                    <a:pt x="471" y="104"/>
                    <a:pt x="386" y="83"/>
                    <a:pt x="300" y="40"/>
                  </a:cubicBezTo>
                  <a:cubicBezTo>
                    <a:pt x="227" y="25"/>
                    <a:pt x="163" y="0"/>
                    <a:pt x="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5"/>
            <p:cNvSpPr/>
            <p:nvPr/>
          </p:nvSpPr>
          <p:spPr>
            <a:xfrm>
              <a:off x="49425" y="570600"/>
              <a:ext cx="73225" cy="69700"/>
            </a:xfrm>
            <a:custGeom>
              <a:avLst/>
              <a:gdLst/>
              <a:ahLst/>
              <a:cxnLst/>
              <a:rect l="l" t="t" r="r" b="b"/>
              <a:pathLst>
                <a:path w="2929" h="2788" extrusionOk="0">
                  <a:moveTo>
                    <a:pt x="1" y="1"/>
                  </a:moveTo>
                  <a:cubicBezTo>
                    <a:pt x="129" y="343"/>
                    <a:pt x="278" y="663"/>
                    <a:pt x="471" y="984"/>
                  </a:cubicBezTo>
                  <a:cubicBezTo>
                    <a:pt x="642" y="1283"/>
                    <a:pt x="898" y="1540"/>
                    <a:pt x="1133" y="1818"/>
                  </a:cubicBezTo>
                  <a:cubicBezTo>
                    <a:pt x="1368" y="2074"/>
                    <a:pt x="1625" y="2309"/>
                    <a:pt x="1924" y="2501"/>
                  </a:cubicBezTo>
                  <a:cubicBezTo>
                    <a:pt x="2184" y="2669"/>
                    <a:pt x="2493" y="2788"/>
                    <a:pt x="2794" y="2788"/>
                  </a:cubicBezTo>
                  <a:cubicBezTo>
                    <a:pt x="2839" y="2788"/>
                    <a:pt x="2884" y="2785"/>
                    <a:pt x="2929" y="2779"/>
                  </a:cubicBezTo>
                  <a:lnTo>
                    <a:pt x="2929" y="2737"/>
                  </a:lnTo>
                  <a:cubicBezTo>
                    <a:pt x="2909" y="2738"/>
                    <a:pt x="2890" y="2738"/>
                    <a:pt x="2870" y="2738"/>
                  </a:cubicBezTo>
                  <a:cubicBezTo>
                    <a:pt x="2550" y="2738"/>
                    <a:pt x="2252" y="2576"/>
                    <a:pt x="2010" y="2395"/>
                  </a:cubicBezTo>
                  <a:cubicBezTo>
                    <a:pt x="1753" y="2181"/>
                    <a:pt x="1518" y="1924"/>
                    <a:pt x="1304" y="1647"/>
                  </a:cubicBezTo>
                  <a:cubicBezTo>
                    <a:pt x="1091" y="1390"/>
                    <a:pt x="920" y="1069"/>
                    <a:pt x="706" y="792"/>
                  </a:cubicBezTo>
                  <a:cubicBezTo>
                    <a:pt x="492" y="535"/>
                    <a:pt x="278" y="236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5"/>
            <p:cNvSpPr/>
            <p:nvPr/>
          </p:nvSpPr>
          <p:spPr>
            <a:xfrm>
              <a:off x="28575" y="477625"/>
              <a:ext cx="13925" cy="86600"/>
            </a:xfrm>
            <a:custGeom>
              <a:avLst/>
              <a:gdLst/>
              <a:ahLst/>
              <a:cxnLst/>
              <a:rect l="l" t="t" r="r" b="b"/>
              <a:pathLst>
                <a:path w="557" h="3464" extrusionOk="0">
                  <a:moveTo>
                    <a:pt x="279" y="1"/>
                  </a:moveTo>
                  <a:cubicBezTo>
                    <a:pt x="65" y="556"/>
                    <a:pt x="1" y="1176"/>
                    <a:pt x="1" y="1775"/>
                  </a:cubicBezTo>
                  <a:cubicBezTo>
                    <a:pt x="1" y="2074"/>
                    <a:pt x="1" y="2373"/>
                    <a:pt x="86" y="2672"/>
                  </a:cubicBezTo>
                  <a:cubicBezTo>
                    <a:pt x="193" y="2972"/>
                    <a:pt x="322" y="3249"/>
                    <a:pt x="535" y="3463"/>
                  </a:cubicBezTo>
                  <a:lnTo>
                    <a:pt x="557" y="3442"/>
                  </a:lnTo>
                  <a:cubicBezTo>
                    <a:pt x="471" y="3164"/>
                    <a:pt x="407" y="2886"/>
                    <a:pt x="364" y="2608"/>
                  </a:cubicBezTo>
                  <a:cubicBezTo>
                    <a:pt x="322" y="2330"/>
                    <a:pt x="257" y="2053"/>
                    <a:pt x="215" y="1753"/>
                  </a:cubicBezTo>
                  <a:cubicBezTo>
                    <a:pt x="193" y="1475"/>
                    <a:pt x="172" y="1176"/>
                    <a:pt x="193" y="877"/>
                  </a:cubicBezTo>
                  <a:cubicBezTo>
                    <a:pt x="215" y="599"/>
                    <a:pt x="236" y="300"/>
                    <a:pt x="322" y="22"/>
                  </a:cubicBezTo>
                  <a:lnTo>
                    <a:pt x="2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5"/>
            <p:cNvSpPr/>
            <p:nvPr/>
          </p:nvSpPr>
          <p:spPr>
            <a:xfrm>
              <a:off x="37125" y="496325"/>
              <a:ext cx="12850" cy="74300"/>
            </a:xfrm>
            <a:custGeom>
              <a:avLst/>
              <a:gdLst/>
              <a:ahLst/>
              <a:cxnLst/>
              <a:rect l="l" t="t" r="r" b="b"/>
              <a:pathLst>
                <a:path w="514" h="2972" extrusionOk="0">
                  <a:moveTo>
                    <a:pt x="343" y="1"/>
                  </a:moveTo>
                  <a:cubicBezTo>
                    <a:pt x="108" y="450"/>
                    <a:pt x="22" y="984"/>
                    <a:pt x="22" y="1518"/>
                  </a:cubicBezTo>
                  <a:cubicBezTo>
                    <a:pt x="1" y="1775"/>
                    <a:pt x="1" y="2053"/>
                    <a:pt x="86" y="2309"/>
                  </a:cubicBezTo>
                  <a:cubicBezTo>
                    <a:pt x="172" y="2566"/>
                    <a:pt x="300" y="2801"/>
                    <a:pt x="493" y="2972"/>
                  </a:cubicBezTo>
                  <a:lnTo>
                    <a:pt x="514" y="2972"/>
                  </a:lnTo>
                  <a:cubicBezTo>
                    <a:pt x="450" y="2715"/>
                    <a:pt x="407" y="2480"/>
                    <a:pt x="364" y="2224"/>
                  </a:cubicBezTo>
                  <a:cubicBezTo>
                    <a:pt x="322" y="1989"/>
                    <a:pt x="257" y="1753"/>
                    <a:pt x="236" y="1497"/>
                  </a:cubicBezTo>
                  <a:cubicBezTo>
                    <a:pt x="215" y="1262"/>
                    <a:pt x="215" y="1005"/>
                    <a:pt x="236" y="749"/>
                  </a:cubicBezTo>
                  <a:cubicBezTo>
                    <a:pt x="257" y="514"/>
                    <a:pt x="279" y="257"/>
                    <a:pt x="364" y="22"/>
                  </a:cubicBezTo>
                  <a:lnTo>
                    <a:pt x="34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5"/>
            <p:cNvSpPr/>
            <p:nvPr/>
          </p:nvSpPr>
          <p:spPr>
            <a:xfrm>
              <a:off x="40875" y="573800"/>
              <a:ext cx="23525" cy="62025"/>
            </a:xfrm>
            <a:custGeom>
              <a:avLst/>
              <a:gdLst/>
              <a:ahLst/>
              <a:cxnLst/>
              <a:rect l="l" t="t" r="r" b="b"/>
              <a:pathLst>
                <a:path w="941" h="2481" extrusionOk="0">
                  <a:moveTo>
                    <a:pt x="86" y="1"/>
                  </a:moveTo>
                  <a:cubicBezTo>
                    <a:pt x="1" y="215"/>
                    <a:pt x="1" y="450"/>
                    <a:pt x="1" y="685"/>
                  </a:cubicBezTo>
                  <a:cubicBezTo>
                    <a:pt x="22" y="920"/>
                    <a:pt x="86" y="1155"/>
                    <a:pt x="172" y="1369"/>
                  </a:cubicBezTo>
                  <a:cubicBezTo>
                    <a:pt x="236" y="1583"/>
                    <a:pt x="321" y="1796"/>
                    <a:pt x="449" y="1989"/>
                  </a:cubicBezTo>
                  <a:cubicBezTo>
                    <a:pt x="578" y="2181"/>
                    <a:pt x="727" y="2373"/>
                    <a:pt x="920" y="2480"/>
                  </a:cubicBezTo>
                  <a:lnTo>
                    <a:pt x="941" y="2459"/>
                  </a:lnTo>
                  <a:cubicBezTo>
                    <a:pt x="749" y="2309"/>
                    <a:pt x="642" y="2117"/>
                    <a:pt x="578" y="1925"/>
                  </a:cubicBezTo>
                  <a:cubicBezTo>
                    <a:pt x="492" y="1732"/>
                    <a:pt x="428" y="1519"/>
                    <a:pt x="385" y="1305"/>
                  </a:cubicBezTo>
                  <a:cubicBezTo>
                    <a:pt x="343" y="1091"/>
                    <a:pt x="321" y="856"/>
                    <a:pt x="278" y="642"/>
                  </a:cubicBezTo>
                  <a:cubicBezTo>
                    <a:pt x="236" y="428"/>
                    <a:pt x="193" y="215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5"/>
            <p:cNvSpPr/>
            <p:nvPr/>
          </p:nvSpPr>
          <p:spPr>
            <a:xfrm>
              <a:off x="22175" y="536150"/>
              <a:ext cx="63075" cy="58250"/>
            </a:xfrm>
            <a:custGeom>
              <a:avLst/>
              <a:gdLst/>
              <a:ahLst/>
              <a:cxnLst/>
              <a:rect l="l" t="t" r="r" b="b"/>
              <a:pathLst>
                <a:path w="2523" h="2330" extrusionOk="0">
                  <a:moveTo>
                    <a:pt x="1289" y="1"/>
                  </a:moveTo>
                  <a:cubicBezTo>
                    <a:pt x="1238" y="1"/>
                    <a:pt x="1186" y="4"/>
                    <a:pt x="1133" y="11"/>
                  </a:cubicBezTo>
                  <a:cubicBezTo>
                    <a:pt x="471" y="96"/>
                    <a:pt x="0" y="673"/>
                    <a:pt x="65" y="1315"/>
                  </a:cubicBezTo>
                  <a:cubicBezTo>
                    <a:pt x="123" y="1903"/>
                    <a:pt x="632" y="2330"/>
                    <a:pt x="1228" y="2330"/>
                  </a:cubicBezTo>
                  <a:cubicBezTo>
                    <a:pt x="1281" y="2330"/>
                    <a:pt x="1335" y="2326"/>
                    <a:pt x="1390" y="2319"/>
                  </a:cubicBezTo>
                  <a:cubicBezTo>
                    <a:pt x="2052" y="2234"/>
                    <a:pt x="2523" y="1657"/>
                    <a:pt x="2458" y="1015"/>
                  </a:cubicBezTo>
                  <a:cubicBezTo>
                    <a:pt x="2380" y="445"/>
                    <a:pt x="1884" y="1"/>
                    <a:pt x="12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5"/>
            <p:cNvSpPr/>
            <p:nvPr/>
          </p:nvSpPr>
          <p:spPr>
            <a:xfrm>
              <a:off x="40875" y="478700"/>
              <a:ext cx="24600" cy="79650"/>
            </a:xfrm>
            <a:custGeom>
              <a:avLst/>
              <a:gdLst/>
              <a:ahLst/>
              <a:cxnLst/>
              <a:rect l="l" t="t" r="r" b="b"/>
              <a:pathLst>
                <a:path w="984" h="3186" extrusionOk="0">
                  <a:moveTo>
                    <a:pt x="962" y="0"/>
                  </a:moveTo>
                  <a:cubicBezTo>
                    <a:pt x="834" y="235"/>
                    <a:pt x="706" y="492"/>
                    <a:pt x="599" y="727"/>
                  </a:cubicBezTo>
                  <a:cubicBezTo>
                    <a:pt x="471" y="984"/>
                    <a:pt x="385" y="1240"/>
                    <a:pt x="278" y="1518"/>
                  </a:cubicBezTo>
                  <a:cubicBezTo>
                    <a:pt x="193" y="1774"/>
                    <a:pt x="86" y="2052"/>
                    <a:pt x="65" y="2330"/>
                  </a:cubicBezTo>
                  <a:lnTo>
                    <a:pt x="22" y="2736"/>
                  </a:lnTo>
                  <a:cubicBezTo>
                    <a:pt x="1" y="2886"/>
                    <a:pt x="1" y="3035"/>
                    <a:pt x="43" y="3185"/>
                  </a:cubicBezTo>
                  <a:lnTo>
                    <a:pt x="86" y="3185"/>
                  </a:lnTo>
                  <a:cubicBezTo>
                    <a:pt x="107" y="3035"/>
                    <a:pt x="172" y="2929"/>
                    <a:pt x="214" y="2800"/>
                  </a:cubicBezTo>
                  <a:cubicBezTo>
                    <a:pt x="257" y="2672"/>
                    <a:pt x="300" y="2523"/>
                    <a:pt x="343" y="2394"/>
                  </a:cubicBezTo>
                  <a:cubicBezTo>
                    <a:pt x="407" y="2116"/>
                    <a:pt x="428" y="1860"/>
                    <a:pt x="492" y="1582"/>
                  </a:cubicBezTo>
                  <a:cubicBezTo>
                    <a:pt x="620" y="1048"/>
                    <a:pt x="813" y="535"/>
                    <a:pt x="9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5"/>
            <p:cNvSpPr/>
            <p:nvPr/>
          </p:nvSpPr>
          <p:spPr>
            <a:xfrm>
              <a:off x="275" y="531075"/>
              <a:ext cx="49175" cy="47025"/>
            </a:xfrm>
            <a:custGeom>
              <a:avLst/>
              <a:gdLst/>
              <a:ahLst/>
              <a:cxnLst/>
              <a:rect l="l" t="t" r="r" b="b"/>
              <a:pathLst>
                <a:path w="1967" h="1881" extrusionOk="0">
                  <a:moveTo>
                    <a:pt x="43" y="0"/>
                  </a:moveTo>
                  <a:lnTo>
                    <a:pt x="0" y="21"/>
                  </a:lnTo>
                  <a:cubicBezTo>
                    <a:pt x="43" y="257"/>
                    <a:pt x="150" y="492"/>
                    <a:pt x="257" y="684"/>
                  </a:cubicBezTo>
                  <a:cubicBezTo>
                    <a:pt x="385" y="898"/>
                    <a:pt x="556" y="1090"/>
                    <a:pt x="727" y="1261"/>
                  </a:cubicBezTo>
                  <a:cubicBezTo>
                    <a:pt x="898" y="1411"/>
                    <a:pt x="1069" y="1582"/>
                    <a:pt x="1283" y="1689"/>
                  </a:cubicBezTo>
                  <a:cubicBezTo>
                    <a:pt x="1496" y="1795"/>
                    <a:pt x="1731" y="1881"/>
                    <a:pt x="1967" y="1881"/>
                  </a:cubicBezTo>
                  <a:lnTo>
                    <a:pt x="1967" y="1860"/>
                  </a:lnTo>
                  <a:cubicBezTo>
                    <a:pt x="1796" y="1689"/>
                    <a:pt x="1603" y="1560"/>
                    <a:pt x="1432" y="1432"/>
                  </a:cubicBezTo>
                  <a:cubicBezTo>
                    <a:pt x="1240" y="1304"/>
                    <a:pt x="1047" y="1197"/>
                    <a:pt x="855" y="1069"/>
                  </a:cubicBezTo>
                  <a:cubicBezTo>
                    <a:pt x="513" y="791"/>
                    <a:pt x="192" y="449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5"/>
            <p:cNvSpPr/>
            <p:nvPr/>
          </p:nvSpPr>
          <p:spPr>
            <a:xfrm>
              <a:off x="5600" y="575275"/>
              <a:ext cx="33700" cy="26350"/>
            </a:xfrm>
            <a:custGeom>
              <a:avLst/>
              <a:gdLst/>
              <a:ahLst/>
              <a:cxnLst/>
              <a:rect l="l" t="t" r="r" b="b"/>
              <a:pathLst>
                <a:path w="1348" h="1054" extrusionOk="0">
                  <a:moveTo>
                    <a:pt x="1162" y="1"/>
                  </a:moveTo>
                  <a:cubicBezTo>
                    <a:pt x="1068" y="1"/>
                    <a:pt x="975" y="32"/>
                    <a:pt x="899" y="70"/>
                  </a:cubicBezTo>
                  <a:cubicBezTo>
                    <a:pt x="749" y="134"/>
                    <a:pt x="642" y="241"/>
                    <a:pt x="535" y="327"/>
                  </a:cubicBezTo>
                  <a:cubicBezTo>
                    <a:pt x="300" y="519"/>
                    <a:pt x="86" y="754"/>
                    <a:pt x="1" y="1032"/>
                  </a:cubicBezTo>
                  <a:lnTo>
                    <a:pt x="22" y="1053"/>
                  </a:lnTo>
                  <a:cubicBezTo>
                    <a:pt x="108" y="925"/>
                    <a:pt x="193" y="840"/>
                    <a:pt x="300" y="754"/>
                  </a:cubicBezTo>
                  <a:cubicBezTo>
                    <a:pt x="428" y="669"/>
                    <a:pt x="535" y="583"/>
                    <a:pt x="663" y="519"/>
                  </a:cubicBezTo>
                  <a:cubicBezTo>
                    <a:pt x="792" y="455"/>
                    <a:pt x="920" y="412"/>
                    <a:pt x="1027" y="327"/>
                  </a:cubicBezTo>
                  <a:cubicBezTo>
                    <a:pt x="1134" y="241"/>
                    <a:pt x="1219" y="156"/>
                    <a:pt x="1347" y="70"/>
                  </a:cubicBezTo>
                  <a:lnTo>
                    <a:pt x="1347" y="49"/>
                  </a:lnTo>
                  <a:cubicBezTo>
                    <a:pt x="1288" y="15"/>
                    <a:pt x="1224" y="1"/>
                    <a:pt x="1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5"/>
            <p:cNvSpPr/>
            <p:nvPr/>
          </p:nvSpPr>
          <p:spPr>
            <a:xfrm>
              <a:off x="30725" y="570075"/>
              <a:ext cx="14975" cy="48650"/>
            </a:xfrm>
            <a:custGeom>
              <a:avLst/>
              <a:gdLst/>
              <a:ahLst/>
              <a:cxnLst/>
              <a:rect l="l" t="t" r="r" b="b"/>
              <a:pathLst>
                <a:path w="599" h="1946" extrusionOk="0">
                  <a:moveTo>
                    <a:pt x="578" y="0"/>
                  </a:moveTo>
                  <a:cubicBezTo>
                    <a:pt x="428" y="107"/>
                    <a:pt x="342" y="278"/>
                    <a:pt x="257" y="428"/>
                  </a:cubicBezTo>
                  <a:cubicBezTo>
                    <a:pt x="171" y="577"/>
                    <a:pt x="171" y="748"/>
                    <a:pt x="129" y="919"/>
                  </a:cubicBezTo>
                  <a:cubicBezTo>
                    <a:pt x="86" y="1090"/>
                    <a:pt x="65" y="1261"/>
                    <a:pt x="43" y="1432"/>
                  </a:cubicBezTo>
                  <a:cubicBezTo>
                    <a:pt x="22" y="1582"/>
                    <a:pt x="0" y="1774"/>
                    <a:pt x="43" y="1945"/>
                  </a:cubicBezTo>
                  <a:lnTo>
                    <a:pt x="65" y="1945"/>
                  </a:lnTo>
                  <a:cubicBezTo>
                    <a:pt x="65" y="1774"/>
                    <a:pt x="129" y="1603"/>
                    <a:pt x="171" y="1454"/>
                  </a:cubicBezTo>
                  <a:cubicBezTo>
                    <a:pt x="236" y="1304"/>
                    <a:pt x="278" y="1133"/>
                    <a:pt x="342" y="984"/>
                  </a:cubicBezTo>
                  <a:cubicBezTo>
                    <a:pt x="407" y="834"/>
                    <a:pt x="492" y="684"/>
                    <a:pt x="513" y="535"/>
                  </a:cubicBezTo>
                  <a:cubicBezTo>
                    <a:pt x="556" y="364"/>
                    <a:pt x="578" y="193"/>
                    <a:pt x="599" y="22"/>
                  </a:cubicBezTo>
                  <a:lnTo>
                    <a:pt x="5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5"/>
            <p:cNvSpPr/>
            <p:nvPr/>
          </p:nvSpPr>
          <p:spPr>
            <a:xfrm>
              <a:off x="68125" y="564725"/>
              <a:ext cx="68425" cy="22600"/>
            </a:xfrm>
            <a:custGeom>
              <a:avLst/>
              <a:gdLst/>
              <a:ahLst/>
              <a:cxnLst/>
              <a:rect l="l" t="t" r="r" b="b"/>
              <a:pathLst>
                <a:path w="2737" h="904" extrusionOk="0">
                  <a:moveTo>
                    <a:pt x="107" y="1"/>
                  </a:moveTo>
                  <a:lnTo>
                    <a:pt x="1" y="278"/>
                  </a:lnTo>
                  <a:cubicBezTo>
                    <a:pt x="449" y="428"/>
                    <a:pt x="877" y="620"/>
                    <a:pt x="1347" y="706"/>
                  </a:cubicBezTo>
                  <a:cubicBezTo>
                    <a:pt x="1582" y="770"/>
                    <a:pt x="1817" y="791"/>
                    <a:pt x="2053" y="834"/>
                  </a:cubicBezTo>
                  <a:cubicBezTo>
                    <a:pt x="2227" y="869"/>
                    <a:pt x="2416" y="904"/>
                    <a:pt x="2607" y="904"/>
                  </a:cubicBezTo>
                  <a:cubicBezTo>
                    <a:pt x="2650" y="904"/>
                    <a:pt x="2693" y="902"/>
                    <a:pt x="2736" y="898"/>
                  </a:cubicBezTo>
                  <a:cubicBezTo>
                    <a:pt x="2501" y="898"/>
                    <a:pt x="2288" y="834"/>
                    <a:pt x="2053" y="770"/>
                  </a:cubicBezTo>
                  <a:cubicBezTo>
                    <a:pt x="1839" y="685"/>
                    <a:pt x="1604" y="642"/>
                    <a:pt x="1390" y="578"/>
                  </a:cubicBezTo>
                  <a:cubicBezTo>
                    <a:pt x="941" y="428"/>
                    <a:pt x="535" y="193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5"/>
            <p:cNvSpPr/>
            <p:nvPr/>
          </p:nvSpPr>
          <p:spPr>
            <a:xfrm>
              <a:off x="46225" y="583975"/>
              <a:ext cx="54000" cy="58800"/>
            </a:xfrm>
            <a:custGeom>
              <a:avLst/>
              <a:gdLst/>
              <a:ahLst/>
              <a:cxnLst/>
              <a:rect l="l" t="t" r="r" b="b"/>
              <a:pathLst>
                <a:path w="2160" h="2352" extrusionOk="0">
                  <a:moveTo>
                    <a:pt x="257" y="0"/>
                  </a:moveTo>
                  <a:lnTo>
                    <a:pt x="0" y="128"/>
                  </a:lnTo>
                  <a:cubicBezTo>
                    <a:pt x="86" y="235"/>
                    <a:pt x="129" y="342"/>
                    <a:pt x="193" y="470"/>
                  </a:cubicBezTo>
                  <a:cubicBezTo>
                    <a:pt x="257" y="599"/>
                    <a:pt x="342" y="727"/>
                    <a:pt x="428" y="812"/>
                  </a:cubicBezTo>
                  <a:lnTo>
                    <a:pt x="941" y="1411"/>
                  </a:lnTo>
                  <a:cubicBezTo>
                    <a:pt x="1112" y="1603"/>
                    <a:pt x="1283" y="1817"/>
                    <a:pt x="1475" y="1988"/>
                  </a:cubicBezTo>
                  <a:cubicBezTo>
                    <a:pt x="1667" y="2159"/>
                    <a:pt x="1903" y="2308"/>
                    <a:pt x="2159" y="2351"/>
                  </a:cubicBezTo>
                  <a:cubicBezTo>
                    <a:pt x="1903" y="2287"/>
                    <a:pt x="1710" y="2116"/>
                    <a:pt x="1518" y="1945"/>
                  </a:cubicBezTo>
                  <a:cubicBezTo>
                    <a:pt x="1347" y="1753"/>
                    <a:pt x="1219" y="1518"/>
                    <a:pt x="1048" y="1325"/>
                  </a:cubicBezTo>
                  <a:lnTo>
                    <a:pt x="599" y="684"/>
                  </a:lnTo>
                  <a:cubicBezTo>
                    <a:pt x="513" y="556"/>
                    <a:pt x="449" y="492"/>
                    <a:pt x="406" y="363"/>
                  </a:cubicBezTo>
                  <a:cubicBezTo>
                    <a:pt x="364" y="257"/>
                    <a:pt x="321" y="107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5"/>
            <p:cNvSpPr/>
            <p:nvPr/>
          </p:nvSpPr>
          <p:spPr>
            <a:xfrm>
              <a:off x="55300" y="556700"/>
              <a:ext cx="84975" cy="12200"/>
            </a:xfrm>
            <a:custGeom>
              <a:avLst/>
              <a:gdLst/>
              <a:ahLst/>
              <a:cxnLst/>
              <a:rect l="l" t="t" r="r" b="b"/>
              <a:pathLst>
                <a:path w="3399" h="488" extrusionOk="0">
                  <a:moveTo>
                    <a:pt x="107" y="1"/>
                  </a:moveTo>
                  <a:lnTo>
                    <a:pt x="1" y="279"/>
                  </a:lnTo>
                  <a:cubicBezTo>
                    <a:pt x="278" y="386"/>
                    <a:pt x="578" y="450"/>
                    <a:pt x="856" y="471"/>
                  </a:cubicBezTo>
                  <a:cubicBezTo>
                    <a:pt x="1005" y="482"/>
                    <a:pt x="1149" y="487"/>
                    <a:pt x="1291" y="487"/>
                  </a:cubicBezTo>
                  <a:cubicBezTo>
                    <a:pt x="1433" y="487"/>
                    <a:pt x="1572" y="482"/>
                    <a:pt x="1711" y="471"/>
                  </a:cubicBezTo>
                  <a:cubicBezTo>
                    <a:pt x="2010" y="428"/>
                    <a:pt x="2288" y="428"/>
                    <a:pt x="2566" y="428"/>
                  </a:cubicBezTo>
                  <a:cubicBezTo>
                    <a:pt x="2715" y="407"/>
                    <a:pt x="2843" y="407"/>
                    <a:pt x="2993" y="407"/>
                  </a:cubicBezTo>
                  <a:cubicBezTo>
                    <a:pt x="3121" y="386"/>
                    <a:pt x="3271" y="386"/>
                    <a:pt x="3399" y="300"/>
                  </a:cubicBezTo>
                  <a:lnTo>
                    <a:pt x="3399" y="300"/>
                  </a:lnTo>
                  <a:cubicBezTo>
                    <a:pt x="3314" y="357"/>
                    <a:pt x="3219" y="357"/>
                    <a:pt x="3127" y="357"/>
                  </a:cubicBezTo>
                  <a:lnTo>
                    <a:pt x="3127" y="357"/>
                  </a:lnTo>
                  <a:cubicBezTo>
                    <a:pt x="3081" y="357"/>
                    <a:pt x="3036" y="357"/>
                    <a:pt x="2993" y="364"/>
                  </a:cubicBezTo>
                  <a:cubicBezTo>
                    <a:pt x="2843" y="364"/>
                    <a:pt x="2715" y="364"/>
                    <a:pt x="2566" y="343"/>
                  </a:cubicBezTo>
                  <a:cubicBezTo>
                    <a:pt x="2288" y="322"/>
                    <a:pt x="1988" y="322"/>
                    <a:pt x="1711" y="322"/>
                  </a:cubicBezTo>
                  <a:cubicBezTo>
                    <a:pt x="1433" y="300"/>
                    <a:pt x="1155" y="300"/>
                    <a:pt x="877" y="257"/>
                  </a:cubicBezTo>
                  <a:cubicBezTo>
                    <a:pt x="620" y="215"/>
                    <a:pt x="364" y="129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5"/>
            <p:cNvSpPr/>
            <p:nvPr/>
          </p:nvSpPr>
          <p:spPr>
            <a:xfrm>
              <a:off x="64375" y="530000"/>
              <a:ext cx="60950" cy="25675"/>
            </a:xfrm>
            <a:custGeom>
              <a:avLst/>
              <a:gdLst/>
              <a:ahLst/>
              <a:cxnLst/>
              <a:rect l="l" t="t" r="r" b="b"/>
              <a:pathLst>
                <a:path w="2438" h="1027" extrusionOk="0">
                  <a:moveTo>
                    <a:pt x="2438" y="0"/>
                  </a:moveTo>
                  <a:cubicBezTo>
                    <a:pt x="2373" y="0"/>
                    <a:pt x="2331" y="0"/>
                    <a:pt x="2267" y="22"/>
                  </a:cubicBezTo>
                  <a:cubicBezTo>
                    <a:pt x="2160" y="43"/>
                    <a:pt x="2053" y="64"/>
                    <a:pt x="1946" y="86"/>
                  </a:cubicBezTo>
                  <a:cubicBezTo>
                    <a:pt x="1732" y="150"/>
                    <a:pt x="1519" y="214"/>
                    <a:pt x="1305" y="278"/>
                  </a:cubicBezTo>
                  <a:cubicBezTo>
                    <a:pt x="1070" y="342"/>
                    <a:pt x="856" y="428"/>
                    <a:pt x="664" y="513"/>
                  </a:cubicBezTo>
                  <a:cubicBezTo>
                    <a:pt x="428" y="577"/>
                    <a:pt x="236" y="642"/>
                    <a:pt x="1" y="770"/>
                  </a:cubicBezTo>
                  <a:lnTo>
                    <a:pt x="151" y="1026"/>
                  </a:lnTo>
                  <a:cubicBezTo>
                    <a:pt x="322" y="919"/>
                    <a:pt x="535" y="812"/>
                    <a:pt x="728" y="706"/>
                  </a:cubicBezTo>
                  <a:cubicBezTo>
                    <a:pt x="941" y="599"/>
                    <a:pt x="1134" y="513"/>
                    <a:pt x="1348" y="428"/>
                  </a:cubicBezTo>
                  <a:cubicBezTo>
                    <a:pt x="1540" y="321"/>
                    <a:pt x="1754" y="235"/>
                    <a:pt x="1967" y="171"/>
                  </a:cubicBezTo>
                  <a:cubicBezTo>
                    <a:pt x="2074" y="129"/>
                    <a:pt x="2181" y="86"/>
                    <a:pt x="2288" y="43"/>
                  </a:cubicBezTo>
                  <a:cubicBezTo>
                    <a:pt x="2331" y="43"/>
                    <a:pt x="2395" y="22"/>
                    <a:pt x="24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5"/>
            <p:cNvSpPr/>
            <p:nvPr/>
          </p:nvSpPr>
          <p:spPr>
            <a:xfrm>
              <a:off x="73475" y="538550"/>
              <a:ext cx="102075" cy="21400"/>
            </a:xfrm>
            <a:custGeom>
              <a:avLst/>
              <a:gdLst/>
              <a:ahLst/>
              <a:cxnLst/>
              <a:rect l="l" t="t" r="r" b="b"/>
              <a:pathLst>
                <a:path w="4083" h="856" extrusionOk="0">
                  <a:moveTo>
                    <a:pt x="4083" y="0"/>
                  </a:moveTo>
                  <a:lnTo>
                    <a:pt x="4083" y="0"/>
                  </a:lnTo>
                  <a:cubicBezTo>
                    <a:pt x="3933" y="86"/>
                    <a:pt x="3741" y="107"/>
                    <a:pt x="3591" y="150"/>
                  </a:cubicBezTo>
                  <a:lnTo>
                    <a:pt x="3078" y="257"/>
                  </a:lnTo>
                  <a:cubicBezTo>
                    <a:pt x="2736" y="342"/>
                    <a:pt x="2394" y="406"/>
                    <a:pt x="2052" y="449"/>
                  </a:cubicBezTo>
                  <a:cubicBezTo>
                    <a:pt x="1710" y="492"/>
                    <a:pt x="1368" y="556"/>
                    <a:pt x="1026" y="577"/>
                  </a:cubicBezTo>
                  <a:cubicBezTo>
                    <a:pt x="877" y="577"/>
                    <a:pt x="706" y="556"/>
                    <a:pt x="535" y="556"/>
                  </a:cubicBezTo>
                  <a:cubicBezTo>
                    <a:pt x="471" y="549"/>
                    <a:pt x="409" y="546"/>
                    <a:pt x="349" y="546"/>
                  </a:cubicBezTo>
                  <a:cubicBezTo>
                    <a:pt x="228" y="546"/>
                    <a:pt x="114" y="556"/>
                    <a:pt x="0" y="556"/>
                  </a:cubicBezTo>
                  <a:lnTo>
                    <a:pt x="22" y="855"/>
                  </a:lnTo>
                  <a:cubicBezTo>
                    <a:pt x="193" y="834"/>
                    <a:pt x="364" y="812"/>
                    <a:pt x="535" y="812"/>
                  </a:cubicBezTo>
                  <a:cubicBezTo>
                    <a:pt x="684" y="812"/>
                    <a:pt x="877" y="812"/>
                    <a:pt x="1048" y="791"/>
                  </a:cubicBezTo>
                  <a:cubicBezTo>
                    <a:pt x="1411" y="748"/>
                    <a:pt x="1753" y="663"/>
                    <a:pt x="2074" y="599"/>
                  </a:cubicBezTo>
                  <a:cubicBezTo>
                    <a:pt x="2416" y="513"/>
                    <a:pt x="2758" y="428"/>
                    <a:pt x="3100" y="342"/>
                  </a:cubicBezTo>
                  <a:lnTo>
                    <a:pt x="3591" y="193"/>
                  </a:lnTo>
                  <a:cubicBezTo>
                    <a:pt x="3741" y="129"/>
                    <a:pt x="3933" y="107"/>
                    <a:pt x="40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5"/>
            <p:cNvSpPr/>
            <p:nvPr/>
          </p:nvSpPr>
          <p:spPr>
            <a:xfrm>
              <a:off x="53700" y="474425"/>
              <a:ext cx="54000" cy="74825"/>
            </a:xfrm>
            <a:custGeom>
              <a:avLst/>
              <a:gdLst/>
              <a:ahLst/>
              <a:cxnLst/>
              <a:rect l="l" t="t" r="r" b="b"/>
              <a:pathLst>
                <a:path w="2160" h="2993" extrusionOk="0">
                  <a:moveTo>
                    <a:pt x="2159" y="0"/>
                  </a:moveTo>
                  <a:lnTo>
                    <a:pt x="2159" y="0"/>
                  </a:lnTo>
                  <a:cubicBezTo>
                    <a:pt x="1732" y="428"/>
                    <a:pt x="1347" y="877"/>
                    <a:pt x="962" y="1347"/>
                  </a:cubicBezTo>
                  <a:cubicBezTo>
                    <a:pt x="770" y="1582"/>
                    <a:pt x="578" y="1817"/>
                    <a:pt x="407" y="2074"/>
                  </a:cubicBezTo>
                  <a:cubicBezTo>
                    <a:pt x="321" y="2202"/>
                    <a:pt x="257" y="2330"/>
                    <a:pt x="171" y="2480"/>
                  </a:cubicBezTo>
                  <a:cubicBezTo>
                    <a:pt x="129" y="2544"/>
                    <a:pt x="107" y="2629"/>
                    <a:pt x="65" y="2694"/>
                  </a:cubicBezTo>
                  <a:cubicBezTo>
                    <a:pt x="43" y="2779"/>
                    <a:pt x="0" y="2886"/>
                    <a:pt x="0" y="2950"/>
                  </a:cubicBezTo>
                  <a:lnTo>
                    <a:pt x="278" y="2993"/>
                  </a:lnTo>
                  <a:cubicBezTo>
                    <a:pt x="300" y="2736"/>
                    <a:pt x="449" y="2458"/>
                    <a:pt x="599" y="2202"/>
                  </a:cubicBezTo>
                  <a:cubicBezTo>
                    <a:pt x="749" y="1945"/>
                    <a:pt x="898" y="1689"/>
                    <a:pt x="1069" y="1432"/>
                  </a:cubicBezTo>
                  <a:cubicBezTo>
                    <a:pt x="1411" y="941"/>
                    <a:pt x="1775" y="449"/>
                    <a:pt x="2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5"/>
            <p:cNvSpPr/>
            <p:nvPr/>
          </p:nvSpPr>
          <p:spPr>
            <a:xfrm>
              <a:off x="8275" y="510225"/>
              <a:ext cx="34225" cy="52400"/>
            </a:xfrm>
            <a:custGeom>
              <a:avLst/>
              <a:gdLst/>
              <a:ahLst/>
              <a:cxnLst/>
              <a:rect l="l" t="t" r="r" b="b"/>
              <a:pathLst>
                <a:path w="1369" h="2096" extrusionOk="0">
                  <a:moveTo>
                    <a:pt x="22" y="0"/>
                  </a:moveTo>
                  <a:lnTo>
                    <a:pt x="1" y="22"/>
                  </a:lnTo>
                  <a:cubicBezTo>
                    <a:pt x="129" y="193"/>
                    <a:pt x="193" y="385"/>
                    <a:pt x="257" y="578"/>
                  </a:cubicBezTo>
                  <a:cubicBezTo>
                    <a:pt x="343" y="770"/>
                    <a:pt x="407" y="984"/>
                    <a:pt x="514" y="1176"/>
                  </a:cubicBezTo>
                  <a:cubicBezTo>
                    <a:pt x="599" y="1347"/>
                    <a:pt x="706" y="1561"/>
                    <a:pt x="856" y="1710"/>
                  </a:cubicBezTo>
                  <a:cubicBezTo>
                    <a:pt x="1005" y="1860"/>
                    <a:pt x="1155" y="1988"/>
                    <a:pt x="1347" y="2095"/>
                  </a:cubicBezTo>
                  <a:lnTo>
                    <a:pt x="1369" y="2074"/>
                  </a:lnTo>
                  <a:cubicBezTo>
                    <a:pt x="1283" y="1860"/>
                    <a:pt x="1176" y="1689"/>
                    <a:pt x="1069" y="1518"/>
                  </a:cubicBezTo>
                  <a:cubicBezTo>
                    <a:pt x="963" y="1347"/>
                    <a:pt x="813" y="1219"/>
                    <a:pt x="706" y="1048"/>
                  </a:cubicBezTo>
                  <a:cubicBezTo>
                    <a:pt x="578" y="877"/>
                    <a:pt x="492" y="706"/>
                    <a:pt x="385" y="513"/>
                  </a:cubicBezTo>
                  <a:cubicBezTo>
                    <a:pt x="279" y="342"/>
                    <a:pt x="172" y="150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5"/>
            <p:cNvSpPr/>
            <p:nvPr/>
          </p:nvSpPr>
          <p:spPr>
            <a:xfrm>
              <a:off x="275" y="569625"/>
              <a:ext cx="38500" cy="9100"/>
            </a:xfrm>
            <a:custGeom>
              <a:avLst/>
              <a:gdLst/>
              <a:ahLst/>
              <a:cxnLst/>
              <a:rect l="l" t="t" r="r" b="b"/>
              <a:pathLst>
                <a:path w="1540" h="364" extrusionOk="0">
                  <a:moveTo>
                    <a:pt x="127" y="1"/>
                  </a:moveTo>
                  <a:cubicBezTo>
                    <a:pt x="86" y="1"/>
                    <a:pt x="44" y="6"/>
                    <a:pt x="0" y="18"/>
                  </a:cubicBezTo>
                  <a:lnTo>
                    <a:pt x="0" y="40"/>
                  </a:lnTo>
                  <a:cubicBezTo>
                    <a:pt x="128" y="40"/>
                    <a:pt x="235" y="125"/>
                    <a:pt x="363" y="189"/>
                  </a:cubicBezTo>
                  <a:cubicBezTo>
                    <a:pt x="406" y="232"/>
                    <a:pt x="470" y="253"/>
                    <a:pt x="556" y="296"/>
                  </a:cubicBezTo>
                  <a:cubicBezTo>
                    <a:pt x="641" y="318"/>
                    <a:pt x="684" y="318"/>
                    <a:pt x="748" y="339"/>
                  </a:cubicBezTo>
                  <a:cubicBezTo>
                    <a:pt x="835" y="351"/>
                    <a:pt x="921" y="364"/>
                    <a:pt x="1003" y="364"/>
                  </a:cubicBezTo>
                  <a:cubicBezTo>
                    <a:pt x="1063" y="364"/>
                    <a:pt x="1121" y="357"/>
                    <a:pt x="1176" y="339"/>
                  </a:cubicBezTo>
                  <a:cubicBezTo>
                    <a:pt x="1304" y="296"/>
                    <a:pt x="1432" y="211"/>
                    <a:pt x="1539" y="104"/>
                  </a:cubicBezTo>
                  <a:lnTo>
                    <a:pt x="1518" y="61"/>
                  </a:lnTo>
                  <a:cubicBezTo>
                    <a:pt x="1389" y="40"/>
                    <a:pt x="1261" y="40"/>
                    <a:pt x="1133" y="40"/>
                  </a:cubicBezTo>
                  <a:cubicBezTo>
                    <a:pt x="1005" y="40"/>
                    <a:pt x="898" y="82"/>
                    <a:pt x="770" y="104"/>
                  </a:cubicBezTo>
                  <a:lnTo>
                    <a:pt x="599" y="104"/>
                  </a:lnTo>
                  <a:cubicBezTo>
                    <a:pt x="534" y="104"/>
                    <a:pt x="470" y="82"/>
                    <a:pt x="406" y="61"/>
                  </a:cubicBezTo>
                  <a:cubicBezTo>
                    <a:pt x="316" y="31"/>
                    <a:pt x="225" y="1"/>
                    <a:pt x="1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5"/>
            <p:cNvSpPr/>
            <p:nvPr/>
          </p:nvSpPr>
          <p:spPr>
            <a:xfrm>
              <a:off x="88125" y="471075"/>
              <a:ext cx="6200" cy="6025"/>
            </a:xfrm>
            <a:custGeom>
              <a:avLst/>
              <a:gdLst/>
              <a:ahLst/>
              <a:cxnLst/>
              <a:rect l="l" t="t" r="r" b="b"/>
              <a:pathLst>
                <a:path w="248" h="241" extrusionOk="0">
                  <a:moveTo>
                    <a:pt x="143" y="0"/>
                  </a:moveTo>
                  <a:cubicBezTo>
                    <a:pt x="75" y="0"/>
                    <a:pt x="0" y="56"/>
                    <a:pt x="13" y="156"/>
                  </a:cubicBezTo>
                  <a:cubicBezTo>
                    <a:pt x="13" y="215"/>
                    <a:pt x="50" y="241"/>
                    <a:pt x="95" y="241"/>
                  </a:cubicBezTo>
                  <a:cubicBezTo>
                    <a:pt x="163" y="241"/>
                    <a:pt x="248" y="182"/>
                    <a:pt x="248" y="92"/>
                  </a:cubicBezTo>
                  <a:cubicBezTo>
                    <a:pt x="239" y="29"/>
                    <a:pt x="193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5"/>
            <p:cNvSpPr/>
            <p:nvPr/>
          </p:nvSpPr>
          <p:spPr>
            <a:xfrm>
              <a:off x="103075" y="473350"/>
              <a:ext cx="5700" cy="5675"/>
            </a:xfrm>
            <a:custGeom>
              <a:avLst/>
              <a:gdLst/>
              <a:ahLst/>
              <a:cxnLst/>
              <a:rect l="l" t="t" r="r" b="b"/>
              <a:pathLst>
                <a:path w="228" h="227" extrusionOk="0">
                  <a:moveTo>
                    <a:pt x="137" y="1"/>
                  </a:moveTo>
                  <a:cubicBezTo>
                    <a:pt x="73" y="1"/>
                    <a:pt x="0" y="60"/>
                    <a:pt x="13" y="150"/>
                  </a:cubicBezTo>
                  <a:cubicBezTo>
                    <a:pt x="22" y="202"/>
                    <a:pt x="59" y="226"/>
                    <a:pt x="100" y="226"/>
                  </a:cubicBezTo>
                  <a:cubicBezTo>
                    <a:pt x="159" y="226"/>
                    <a:pt x="227" y="175"/>
                    <a:pt x="227" y="86"/>
                  </a:cubicBezTo>
                  <a:cubicBezTo>
                    <a:pt x="219" y="27"/>
                    <a:pt x="180" y="1"/>
                    <a:pt x="1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5"/>
            <p:cNvSpPr/>
            <p:nvPr/>
          </p:nvSpPr>
          <p:spPr>
            <a:xfrm>
              <a:off x="108950" y="490750"/>
              <a:ext cx="7600" cy="7450"/>
            </a:xfrm>
            <a:custGeom>
              <a:avLst/>
              <a:gdLst/>
              <a:ahLst/>
              <a:cxnLst/>
              <a:rect l="l" t="t" r="r" b="b"/>
              <a:pathLst>
                <a:path w="304" h="298" extrusionOk="0">
                  <a:moveTo>
                    <a:pt x="170" y="1"/>
                  </a:moveTo>
                  <a:cubicBezTo>
                    <a:pt x="90" y="1"/>
                    <a:pt x="1" y="69"/>
                    <a:pt x="13" y="181"/>
                  </a:cubicBezTo>
                  <a:cubicBezTo>
                    <a:pt x="22" y="262"/>
                    <a:pt x="76" y="297"/>
                    <a:pt x="134" y="297"/>
                  </a:cubicBezTo>
                  <a:cubicBezTo>
                    <a:pt x="215" y="297"/>
                    <a:pt x="304" y="229"/>
                    <a:pt x="291" y="117"/>
                  </a:cubicBezTo>
                  <a:cubicBezTo>
                    <a:pt x="282" y="36"/>
                    <a:pt x="22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5"/>
            <p:cNvSpPr/>
            <p:nvPr/>
          </p:nvSpPr>
          <p:spPr>
            <a:xfrm>
              <a:off x="128500" y="513425"/>
              <a:ext cx="8050" cy="5900"/>
            </a:xfrm>
            <a:custGeom>
              <a:avLst/>
              <a:gdLst/>
              <a:ahLst/>
              <a:cxnLst/>
              <a:rect l="l" t="t" r="r" b="b"/>
              <a:pathLst>
                <a:path w="322" h="236" extrusionOk="0">
                  <a:moveTo>
                    <a:pt x="129" y="1"/>
                  </a:moveTo>
                  <a:cubicBezTo>
                    <a:pt x="1" y="22"/>
                    <a:pt x="44" y="236"/>
                    <a:pt x="172" y="236"/>
                  </a:cubicBezTo>
                  <a:lnTo>
                    <a:pt x="193" y="214"/>
                  </a:lnTo>
                  <a:cubicBezTo>
                    <a:pt x="321" y="214"/>
                    <a:pt x="279" y="1"/>
                    <a:pt x="1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5"/>
            <p:cNvSpPr/>
            <p:nvPr/>
          </p:nvSpPr>
          <p:spPr>
            <a:xfrm>
              <a:off x="126050" y="526025"/>
              <a:ext cx="7075" cy="7050"/>
            </a:xfrm>
            <a:custGeom>
              <a:avLst/>
              <a:gdLst/>
              <a:ahLst/>
              <a:cxnLst/>
              <a:rect l="l" t="t" r="r" b="b"/>
              <a:pathLst>
                <a:path w="283" h="282" extrusionOk="0">
                  <a:moveTo>
                    <a:pt x="166" y="0"/>
                  </a:moveTo>
                  <a:cubicBezTo>
                    <a:pt x="90" y="0"/>
                    <a:pt x="1" y="69"/>
                    <a:pt x="13" y="181"/>
                  </a:cubicBezTo>
                  <a:cubicBezTo>
                    <a:pt x="22" y="251"/>
                    <a:pt x="70" y="281"/>
                    <a:pt x="123" y="281"/>
                  </a:cubicBezTo>
                  <a:cubicBezTo>
                    <a:pt x="198" y="281"/>
                    <a:pt x="282" y="218"/>
                    <a:pt x="270" y="117"/>
                  </a:cubicBezTo>
                  <a:cubicBezTo>
                    <a:pt x="270" y="36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5"/>
            <p:cNvSpPr/>
            <p:nvPr/>
          </p:nvSpPr>
          <p:spPr>
            <a:xfrm>
              <a:off x="169875" y="536175"/>
              <a:ext cx="7600" cy="7800"/>
            </a:xfrm>
            <a:custGeom>
              <a:avLst/>
              <a:gdLst/>
              <a:ahLst/>
              <a:cxnLst/>
              <a:rect l="l" t="t" r="r" b="b"/>
              <a:pathLst>
                <a:path w="304" h="312" extrusionOk="0">
                  <a:moveTo>
                    <a:pt x="170" y="0"/>
                  </a:moveTo>
                  <a:cubicBezTo>
                    <a:pt x="89" y="0"/>
                    <a:pt x="1" y="69"/>
                    <a:pt x="13" y="181"/>
                  </a:cubicBezTo>
                  <a:lnTo>
                    <a:pt x="13" y="202"/>
                  </a:lnTo>
                  <a:cubicBezTo>
                    <a:pt x="22" y="279"/>
                    <a:pt x="72" y="312"/>
                    <a:pt x="127" y="312"/>
                  </a:cubicBezTo>
                  <a:cubicBezTo>
                    <a:pt x="210" y="312"/>
                    <a:pt x="304" y="240"/>
                    <a:pt x="291" y="138"/>
                  </a:cubicBezTo>
                  <a:lnTo>
                    <a:pt x="291" y="117"/>
                  </a:lnTo>
                  <a:cubicBezTo>
                    <a:pt x="282" y="36"/>
                    <a:pt x="228" y="0"/>
                    <a:pt x="17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5"/>
            <p:cNvSpPr/>
            <p:nvPr/>
          </p:nvSpPr>
          <p:spPr>
            <a:xfrm>
              <a:off x="136200" y="562600"/>
              <a:ext cx="6550" cy="6275"/>
            </a:xfrm>
            <a:custGeom>
              <a:avLst/>
              <a:gdLst/>
              <a:ahLst/>
              <a:cxnLst/>
              <a:rect l="l" t="t" r="r" b="b"/>
              <a:pathLst>
                <a:path w="262" h="251" extrusionOk="0">
                  <a:moveTo>
                    <a:pt x="151" y="0"/>
                  </a:moveTo>
                  <a:cubicBezTo>
                    <a:pt x="81" y="0"/>
                    <a:pt x="1" y="60"/>
                    <a:pt x="13" y="150"/>
                  </a:cubicBezTo>
                  <a:cubicBezTo>
                    <a:pt x="13" y="220"/>
                    <a:pt x="56" y="250"/>
                    <a:pt x="106" y="250"/>
                  </a:cubicBezTo>
                  <a:cubicBezTo>
                    <a:pt x="177" y="250"/>
                    <a:pt x="261" y="187"/>
                    <a:pt x="249" y="86"/>
                  </a:cubicBezTo>
                  <a:cubicBezTo>
                    <a:pt x="240" y="26"/>
                    <a:pt x="198" y="0"/>
                    <a:pt x="1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5"/>
            <p:cNvSpPr/>
            <p:nvPr/>
          </p:nvSpPr>
          <p:spPr>
            <a:xfrm>
              <a:off x="157050" y="572500"/>
              <a:ext cx="7600" cy="7775"/>
            </a:xfrm>
            <a:custGeom>
              <a:avLst/>
              <a:gdLst/>
              <a:ahLst/>
              <a:cxnLst/>
              <a:rect l="l" t="t" r="r" b="b"/>
              <a:pathLst>
                <a:path w="304" h="311" extrusionOk="0">
                  <a:moveTo>
                    <a:pt x="170" y="1"/>
                  </a:moveTo>
                  <a:cubicBezTo>
                    <a:pt x="89" y="1"/>
                    <a:pt x="1" y="69"/>
                    <a:pt x="13" y="181"/>
                  </a:cubicBezTo>
                  <a:lnTo>
                    <a:pt x="13" y="203"/>
                  </a:lnTo>
                  <a:cubicBezTo>
                    <a:pt x="21" y="278"/>
                    <a:pt x="70" y="311"/>
                    <a:pt x="124" y="311"/>
                  </a:cubicBezTo>
                  <a:cubicBezTo>
                    <a:pt x="207" y="311"/>
                    <a:pt x="304" y="234"/>
                    <a:pt x="291" y="117"/>
                  </a:cubicBezTo>
                  <a:cubicBezTo>
                    <a:pt x="282" y="37"/>
                    <a:pt x="22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5"/>
            <p:cNvSpPr/>
            <p:nvPr/>
          </p:nvSpPr>
          <p:spPr>
            <a:xfrm>
              <a:off x="133000" y="584500"/>
              <a:ext cx="5475" cy="5925"/>
            </a:xfrm>
            <a:custGeom>
              <a:avLst/>
              <a:gdLst/>
              <a:ahLst/>
              <a:cxnLst/>
              <a:rect l="l" t="t" r="r" b="b"/>
              <a:pathLst>
                <a:path w="219" h="237" extrusionOk="0">
                  <a:moveTo>
                    <a:pt x="133" y="1"/>
                  </a:moveTo>
                  <a:cubicBezTo>
                    <a:pt x="73" y="1"/>
                    <a:pt x="0" y="60"/>
                    <a:pt x="13" y="150"/>
                  </a:cubicBezTo>
                  <a:cubicBezTo>
                    <a:pt x="13" y="211"/>
                    <a:pt x="49" y="237"/>
                    <a:pt x="90" y="237"/>
                  </a:cubicBezTo>
                  <a:cubicBezTo>
                    <a:pt x="149" y="237"/>
                    <a:pt x="218" y="183"/>
                    <a:pt x="206" y="107"/>
                  </a:cubicBezTo>
                  <a:lnTo>
                    <a:pt x="206" y="86"/>
                  </a:lnTo>
                  <a:cubicBezTo>
                    <a:pt x="206" y="26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5"/>
            <p:cNvSpPr/>
            <p:nvPr/>
          </p:nvSpPr>
          <p:spPr>
            <a:xfrm>
              <a:off x="148500" y="610700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37" y="0"/>
                  </a:moveTo>
                  <a:cubicBezTo>
                    <a:pt x="73" y="0"/>
                    <a:pt x="0" y="59"/>
                    <a:pt x="13" y="149"/>
                  </a:cubicBezTo>
                  <a:cubicBezTo>
                    <a:pt x="13" y="209"/>
                    <a:pt x="50" y="235"/>
                    <a:pt x="94" y="235"/>
                  </a:cubicBezTo>
                  <a:cubicBezTo>
                    <a:pt x="159" y="235"/>
                    <a:pt x="240" y="175"/>
                    <a:pt x="227" y="85"/>
                  </a:cubicBezTo>
                  <a:cubicBezTo>
                    <a:pt x="218" y="26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5"/>
            <p:cNvSpPr/>
            <p:nvPr/>
          </p:nvSpPr>
          <p:spPr>
            <a:xfrm>
              <a:off x="120175" y="635575"/>
              <a:ext cx="7075" cy="7275"/>
            </a:xfrm>
            <a:custGeom>
              <a:avLst/>
              <a:gdLst/>
              <a:ahLst/>
              <a:cxnLst/>
              <a:rect l="l" t="t" r="r" b="b"/>
              <a:pathLst>
                <a:path w="283" h="291" extrusionOk="0">
                  <a:moveTo>
                    <a:pt x="157" y="0"/>
                  </a:moveTo>
                  <a:cubicBezTo>
                    <a:pt x="82" y="0"/>
                    <a:pt x="1" y="69"/>
                    <a:pt x="13" y="180"/>
                  </a:cubicBezTo>
                  <a:cubicBezTo>
                    <a:pt x="22" y="258"/>
                    <a:pt x="68" y="290"/>
                    <a:pt x="120" y="290"/>
                  </a:cubicBezTo>
                  <a:cubicBezTo>
                    <a:pt x="196" y="290"/>
                    <a:pt x="283" y="218"/>
                    <a:pt x="270" y="116"/>
                  </a:cubicBezTo>
                  <a:cubicBezTo>
                    <a:pt x="261" y="36"/>
                    <a:pt x="211" y="0"/>
                    <a:pt x="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5"/>
            <p:cNvSpPr/>
            <p:nvPr/>
          </p:nvSpPr>
          <p:spPr>
            <a:xfrm>
              <a:off x="97200" y="640425"/>
              <a:ext cx="5675" cy="5750"/>
            </a:xfrm>
            <a:custGeom>
              <a:avLst/>
              <a:gdLst/>
              <a:ahLst/>
              <a:cxnLst/>
              <a:rect l="l" t="t" r="r" b="b"/>
              <a:pathLst>
                <a:path w="227" h="230" extrusionOk="0">
                  <a:moveTo>
                    <a:pt x="127" y="0"/>
                  </a:moveTo>
                  <a:cubicBezTo>
                    <a:pt x="65" y="0"/>
                    <a:pt x="1" y="51"/>
                    <a:pt x="13" y="136"/>
                  </a:cubicBezTo>
                  <a:cubicBezTo>
                    <a:pt x="13" y="200"/>
                    <a:pt x="53" y="229"/>
                    <a:pt x="98" y="229"/>
                  </a:cubicBezTo>
                  <a:cubicBezTo>
                    <a:pt x="157" y="229"/>
                    <a:pt x="227" y="178"/>
                    <a:pt x="227" y="93"/>
                  </a:cubicBezTo>
                  <a:cubicBezTo>
                    <a:pt x="218" y="29"/>
                    <a:pt x="173" y="0"/>
                    <a:pt x="1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5"/>
            <p:cNvSpPr/>
            <p:nvPr/>
          </p:nvSpPr>
          <p:spPr>
            <a:xfrm>
              <a:off x="61925" y="631975"/>
              <a:ext cx="7625" cy="7650"/>
            </a:xfrm>
            <a:custGeom>
              <a:avLst/>
              <a:gdLst/>
              <a:ahLst/>
              <a:cxnLst/>
              <a:rect l="l" t="t" r="r" b="b"/>
              <a:pathLst>
                <a:path w="305" h="306" extrusionOk="0">
                  <a:moveTo>
                    <a:pt x="177" y="1"/>
                  </a:moveTo>
                  <a:cubicBezTo>
                    <a:pt x="95" y="1"/>
                    <a:pt x="1" y="72"/>
                    <a:pt x="13" y="175"/>
                  </a:cubicBezTo>
                  <a:lnTo>
                    <a:pt x="13" y="196"/>
                  </a:lnTo>
                  <a:cubicBezTo>
                    <a:pt x="22" y="273"/>
                    <a:pt x="72" y="306"/>
                    <a:pt x="128" y="306"/>
                  </a:cubicBezTo>
                  <a:cubicBezTo>
                    <a:pt x="210" y="306"/>
                    <a:pt x="304" y="234"/>
                    <a:pt x="291" y="132"/>
                  </a:cubicBezTo>
                  <a:lnTo>
                    <a:pt x="291" y="111"/>
                  </a:lnTo>
                  <a:cubicBezTo>
                    <a:pt x="283" y="33"/>
                    <a:pt x="233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5"/>
            <p:cNvSpPr/>
            <p:nvPr/>
          </p:nvSpPr>
          <p:spPr>
            <a:xfrm>
              <a:off x="27475" y="618775"/>
              <a:ext cx="8050" cy="6825"/>
            </a:xfrm>
            <a:custGeom>
              <a:avLst/>
              <a:gdLst/>
              <a:ahLst/>
              <a:cxnLst/>
              <a:rect l="l" t="t" r="r" b="b"/>
              <a:pathLst>
                <a:path w="322" h="273" extrusionOk="0">
                  <a:moveTo>
                    <a:pt x="140" y="0"/>
                  </a:moveTo>
                  <a:cubicBezTo>
                    <a:pt x="45" y="0"/>
                    <a:pt x="0" y="181"/>
                    <a:pt x="109" y="254"/>
                  </a:cubicBezTo>
                  <a:cubicBezTo>
                    <a:pt x="131" y="267"/>
                    <a:pt x="152" y="272"/>
                    <a:pt x="171" y="272"/>
                  </a:cubicBezTo>
                  <a:cubicBezTo>
                    <a:pt x="279" y="272"/>
                    <a:pt x="322" y="91"/>
                    <a:pt x="195" y="19"/>
                  </a:cubicBezTo>
                  <a:cubicBezTo>
                    <a:pt x="175" y="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5"/>
            <p:cNvSpPr/>
            <p:nvPr/>
          </p:nvSpPr>
          <p:spPr>
            <a:xfrm>
              <a:off x="950" y="599250"/>
              <a:ext cx="7375" cy="6500"/>
            </a:xfrm>
            <a:custGeom>
              <a:avLst/>
              <a:gdLst/>
              <a:ahLst/>
              <a:cxnLst/>
              <a:rect l="l" t="t" r="r" b="b"/>
              <a:pathLst>
                <a:path w="295" h="260" extrusionOk="0">
                  <a:moveTo>
                    <a:pt x="124" y="0"/>
                  </a:moveTo>
                  <a:cubicBezTo>
                    <a:pt x="43" y="0"/>
                    <a:pt x="0" y="106"/>
                    <a:pt x="37" y="180"/>
                  </a:cubicBezTo>
                  <a:cubicBezTo>
                    <a:pt x="37" y="180"/>
                    <a:pt x="37" y="201"/>
                    <a:pt x="37" y="201"/>
                  </a:cubicBezTo>
                  <a:cubicBezTo>
                    <a:pt x="64" y="242"/>
                    <a:pt x="103" y="259"/>
                    <a:pt x="140" y="259"/>
                  </a:cubicBezTo>
                  <a:cubicBezTo>
                    <a:pt x="219" y="259"/>
                    <a:pt x="295" y="182"/>
                    <a:pt x="251" y="94"/>
                  </a:cubicBezTo>
                  <a:cubicBezTo>
                    <a:pt x="251" y="52"/>
                    <a:pt x="230" y="30"/>
                    <a:pt x="165" y="9"/>
                  </a:cubicBezTo>
                  <a:cubicBezTo>
                    <a:pt x="151" y="3"/>
                    <a:pt x="137" y="0"/>
                    <a:pt x="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5"/>
            <p:cNvSpPr/>
            <p:nvPr/>
          </p:nvSpPr>
          <p:spPr>
            <a:xfrm>
              <a:off x="-5925" y="567325"/>
              <a:ext cx="7600" cy="7275"/>
            </a:xfrm>
            <a:custGeom>
              <a:avLst/>
              <a:gdLst/>
              <a:ahLst/>
              <a:cxnLst/>
              <a:rect l="l" t="t" r="r" b="b"/>
              <a:pathLst>
                <a:path w="304" h="291" extrusionOk="0">
                  <a:moveTo>
                    <a:pt x="177" y="1"/>
                  </a:moveTo>
                  <a:cubicBezTo>
                    <a:pt x="94" y="1"/>
                    <a:pt x="0" y="72"/>
                    <a:pt x="13" y="174"/>
                  </a:cubicBezTo>
                  <a:cubicBezTo>
                    <a:pt x="22" y="255"/>
                    <a:pt x="76" y="291"/>
                    <a:pt x="134" y="291"/>
                  </a:cubicBezTo>
                  <a:cubicBezTo>
                    <a:pt x="215" y="291"/>
                    <a:pt x="303" y="222"/>
                    <a:pt x="291" y="110"/>
                  </a:cubicBezTo>
                  <a:cubicBezTo>
                    <a:pt x="282" y="33"/>
                    <a:pt x="232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5"/>
            <p:cNvSpPr/>
            <p:nvPr/>
          </p:nvSpPr>
          <p:spPr>
            <a:xfrm>
              <a:off x="-5450" y="526225"/>
              <a:ext cx="8125" cy="6575"/>
            </a:xfrm>
            <a:custGeom>
              <a:avLst/>
              <a:gdLst/>
              <a:ahLst/>
              <a:cxnLst/>
              <a:rect l="l" t="t" r="r" b="b"/>
              <a:pathLst>
                <a:path w="325" h="263" extrusionOk="0">
                  <a:moveTo>
                    <a:pt x="148" y="0"/>
                  </a:moveTo>
                  <a:cubicBezTo>
                    <a:pt x="14" y="0"/>
                    <a:pt x="1" y="238"/>
                    <a:pt x="165" y="258"/>
                  </a:cubicBezTo>
                  <a:cubicBezTo>
                    <a:pt x="176" y="261"/>
                    <a:pt x="187" y="263"/>
                    <a:pt x="197" y="263"/>
                  </a:cubicBezTo>
                  <a:cubicBezTo>
                    <a:pt x="317" y="263"/>
                    <a:pt x="325" y="41"/>
                    <a:pt x="186" y="2"/>
                  </a:cubicBezTo>
                  <a:lnTo>
                    <a:pt x="165" y="2"/>
                  </a:lnTo>
                  <a:cubicBezTo>
                    <a:pt x="159" y="1"/>
                    <a:pt x="153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5"/>
            <p:cNvSpPr/>
            <p:nvPr/>
          </p:nvSpPr>
          <p:spPr>
            <a:xfrm>
              <a:off x="4775" y="506250"/>
              <a:ext cx="7600" cy="7550"/>
            </a:xfrm>
            <a:custGeom>
              <a:avLst/>
              <a:gdLst/>
              <a:ahLst/>
              <a:cxnLst/>
              <a:rect l="l" t="t" r="r" b="b"/>
              <a:pathLst>
                <a:path w="304" h="302" extrusionOk="0">
                  <a:moveTo>
                    <a:pt x="169" y="1"/>
                  </a:moveTo>
                  <a:cubicBezTo>
                    <a:pt x="89" y="1"/>
                    <a:pt x="0" y="69"/>
                    <a:pt x="12" y="181"/>
                  </a:cubicBezTo>
                  <a:lnTo>
                    <a:pt x="12" y="202"/>
                  </a:lnTo>
                  <a:cubicBezTo>
                    <a:pt x="21" y="271"/>
                    <a:pt x="71" y="301"/>
                    <a:pt x="126" y="301"/>
                  </a:cubicBezTo>
                  <a:cubicBezTo>
                    <a:pt x="208" y="301"/>
                    <a:pt x="303" y="232"/>
                    <a:pt x="290" y="117"/>
                  </a:cubicBezTo>
                  <a:cubicBezTo>
                    <a:pt x="281" y="36"/>
                    <a:pt x="227" y="1"/>
                    <a:pt x="1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5"/>
            <p:cNvSpPr/>
            <p:nvPr/>
          </p:nvSpPr>
          <p:spPr>
            <a:xfrm>
              <a:off x="32125" y="471250"/>
              <a:ext cx="8925" cy="8100"/>
            </a:xfrm>
            <a:custGeom>
              <a:avLst/>
              <a:gdLst/>
              <a:ahLst/>
              <a:cxnLst/>
              <a:rect l="l" t="t" r="r" b="b"/>
              <a:pathLst>
                <a:path w="357" h="324" extrusionOk="0">
                  <a:moveTo>
                    <a:pt x="196" y="1"/>
                  </a:moveTo>
                  <a:cubicBezTo>
                    <a:pt x="80" y="1"/>
                    <a:pt x="1" y="166"/>
                    <a:pt x="73" y="256"/>
                  </a:cubicBezTo>
                  <a:cubicBezTo>
                    <a:pt x="96" y="302"/>
                    <a:pt x="142" y="323"/>
                    <a:pt x="188" y="323"/>
                  </a:cubicBezTo>
                  <a:cubicBezTo>
                    <a:pt x="271" y="323"/>
                    <a:pt x="356" y="258"/>
                    <a:pt x="329" y="149"/>
                  </a:cubicBezTo>
                  <a:cubicBezTo>
                    <a:pt x="329" y="85"/>
                    <a:pt x="308" y="42"/>
                    <a:pt x="265" y="21"/>
                  </a:cubicBezTo>
                  <a:cubicBezTo>
                    <a:pt x="241" y="7"/>
                    <a:pt x="218" y="1"/>
                    <a:pt x="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5"/>
            <p:cNvSpPr/>
            <p:nvPr/>
          </p:nvSpPr>
          <p:spPr>
            <a:xfrm>
              <a:off x="41425" y="491950"/>
              <a:ext cx="8525" cy="5575"/>
            </a:xfrm>
            <a:custGeom>
              <a:avLst/>
              <a:gdLst/>
              <a:ahLst/>
              <a:cxnLst/>
              <a:rect l="l" t="t" r="r" b="b"/>
              <a:pathLst>
                <a:path w="341" h="223" extrusionOk="0">
                  <a:moveTo>
                    <a:pt x="177" y="1"/>
                  </a:moveTo>
                  <a:cubicBezTo>
                    <a:pt x="153" y="1"/>
                    <a:pt x="129" y="8"/>
                    <a:pt x="107" y="26"/>
                  </a:cubicBezTo>
                  <a:cubicBezTo>
                    <a:pt x="107" y="26"/>
                    <a:pt x="85" y="26"/>
                    <a:pt x="85" y="47"/>
                  </a:cubicBezTo>
                  <a:cubicBezTo>
                    <a:pt x="1" y="115"/>
                    <a:pt x="90" y="223"/>
                    <a:pt x="173" y="223"/>
                  </a:cubicBezTo>
                  <a:cubicBezTo>
                    <a:pt x="195" y="223"/>
                    <a:pt x="217" y="215"/>
                    <a:pt x="235" y="197"/>
                  </a:cubicBezTo>
                  <a:cubicBezTo>
                    <a:pt x="256" y="197"/>
                    <a:pt x="256" y="176"/>
                    <a:pt x="256" y="176"/>
                  </a:cubicBezTo>
                  <a:cubicBezTo>
                    <a:pt x="341" y="108"/>
                    <a:pt x="265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5"/>
            <p:cNvSpPr/>
            <p:nvPr/>
          </p:nvSpPr>
          <p:spPr>
            <a:xfrm>
              <a:off x="42500" y="492475"/>
              <a:ext cx="8525" cy="5575"/>
            </a:xfrm>
            <a:custGeom>
              <a:avLst/>
              <a:gdLst/>
              <a:ahLst/>
              <a:cxnLst/>
              <a:rect l="l" t="t" r="r" b="b"/>
              <a:pathLst>
                <a:path w="341" h="223" extrusionOk="0">
                  <a:moveTo>
                    <a:pt x="177" y="1"/>
                  </a:moveTo>
                  <a:cubicBezTo>
                    <a:pt x="153" y="1"/>
                    <a:pt x="129" y="9"/>
                    <a:pt x="107" y="26"/>
                  </a:cubicBezTo>
                  <a:cubicBezTo>
                    <a:pt x="107" y="48"/>
                    <a:pt x="85" y="48"/>
                    <a:pt x="85" y="48"/>
                  </a:cubicBezTo>
                  <a:cubicBezTo>
                    <a:pt x="1" y="115"/>
                    <a:pt x="76" y="223"/>
                    <a:pt x="165" y="223"/>
                  </a:cubicBezTo>
                  <a:cubicBezTo>
                    <a:pt x="188" y="223"/>
                    <a:pt x="212" y="215"/>
                    <a:pt x="235" y="197"/>
                  </a:cubicBezTo>
                  <a:cubicBezTo>
                    <a:pt x="235" y="197"/>
                    <a:pt x="256" y="197"/>
                    <a:pt x="256" y="176"/>
                  </a:cubicBezTo>
                  <a:cubicBezTo>
                    <a:pt x="341" y="109"/>
                    <a:pt x="265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5"/>
            <p:cNvSpPr/>
            <p:nvPr/>
          </p:nvSpPr>
          <p:spPr>
            <a:xfrm>
              <a:off x="60325" y="473900"/>
              <a:ext cx="9825" cy="7775"/>
            </a:xfrm>
            <a:custGeom>
              <a:avLst/>
              <a:gdLst/>
              <a:ahLst/>
              <a:cxnLst/>
              <a:rect l="l" t="t" r="r" b="b"/>
              <a:pathLst>
                <a:path w="393" h="311" extrusionOk="0">
                  <a:moveTo>
                    <a:pt x="215" y="0"/>
                  </a:moveTo>
                  <a:cubicBezTo>
                    <a:pt x="103" y="0"/>
                    <a:pt x="0" y="137"/>
                    <a:pt x="99" y="235"/>
                  </a:cubicBezTo>
                  <a:cubicBezTo>
                    <a:pt x="126" y="288"/>
                    <a:pt x="167" y="311"/>
                    <a:pt x="208" y="311"/>
                  </a:cubicBezTo>
                  <a:cubicBezTo>
                    <a:pt x="300" y="311"/>
                    <a:pt x="393" y="203"/>
                    <a:pt x="334" y="86"/>
                  </a:cubicBezTo>
                  <a:cubicBezTo>
                    <a:pt x="334" y="64"/>
                    <a:pt x="313" y="43"/>
                    <a:pt x="313" y="43"/>
                  </a:cubicBezTo>
                  <a:cubicBezTo>
                    <a:pt x="283" y="13"/>
                    <a:pt x="248" y="0"/>
                    <a:pt x="2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09" name="Google Shape;4309;p5"/>
          <p:cNvGrpSpPr/>
          <p:nvPr/>
        </p:nvGrpSpPr>
        <p:grpSpPr>
          <a:xfrm flipH="1">
            <a:off x="5595453" y="3751366"/>
            <a:ext cx="4148642" cy="1547721"/>
            <a:chOff x="-39925" y="3204713"/>
            <a:chExt cx="5474588" cy="2042388"/>
          </a:xfrm>
        </p:grpSpPr>
        <p:sp>
          <p:nvSpPr>
            <p:cNvPr id="4310" name="Google Shape;4310;p5"/>
            <p:cNvSpPr/>
            <p:nvPr/>
          </p:nvSpPr>
          <p:spPr>
            <a:xfrm flipH="1">
              <a:off x="3759438" y="5018350"/>
              <a:ext cx="93550" cy="49075"/>
            </a:xfrm>
            <a:custGeom>
              <a:avLst/>
              <a:gdLst/>
              <a:ahLst/>
              <a:cxnLst/>
              <a:rect l="l" t="t" r="r" b="b"/>
              <a:pathLst>
                <a:path w="3742" h="1963" extrusionOk="0">
                  <a:moveTo>
                    <a:pt x="121" y="1"/>
                  </a:moveTo>
                  <a:cubicBezTo>
                    <a:pt x="57" y="1"/>
                    <a:pt x="200" y="259"/>
                    <a:pt x="118" y="259"/>
                  </a:cubicBezTo>
                  <a:cubicBezTo>
                    <a:pt x="115" y="259"/>
                    <a:pt x="111" y="259"/>
                    <a:pt x="108" y="258"/>
                  </a:cubicBezTo>
                  <a:cubicBezTo>
                    <a:pt x="65" y="258"/>
                    <a:pt x="22" y="301"/>
                    <a:pt x="22" y="344"/>
                  </a:cubicBezTo>
                  <a:cubicBezTo>
                    <a:pt x="1" y="408"/>
                    <a:pt x="43" y="451"/>
                    <a:pt x="86" y="451"/>
                  </a:cubicBezTo>
                  <a:lnTo>
                    <a:pt x="108" y="451"/>
                  </a:lnTo>
                  <a:cubicBezTo>
                    <a:pt x="150" y="472"/>
                    <a:pt x="236" y="493"/>
                    <a:pt x="321" y="493"/>
                  </a:cubicBezTo>
                  <a:lnTo>
                    <a:pt x="535" y="558"/>
                  </a:lnTo>
                  <a:cubicBezTo>
                    <a:pt x="685" y="600"/>
                    <a:pt x="834" y="643"/>
                    <a:pt x="963" y="707"/>
                  </a:cubicBezTo>
                  <a:cubicBezTo>
                    <a:pt x="1262" y="793"/>
                    <a:pt x="1561" y="900"/>
                    <a:pt x="1839" y="1006"/>
                  </a:cubicBezTo>
                  <a:cubicBezTo>
                    <a:pt x="2117" y="1113"/>
                    <a:pt x="2416" y="1242"/>
                    <a:pt x="2672" y="1370"/>
                  </a:cubicBezTo>
                  <a:cubicBezTo>
                    <a:pt x="2801" y="1455"/>
                    <a:pt x="2950" y="1519"/>
                    <a:pt x="3057" y="1605"/>
                  </a:cubicBezTo>
                  <a:cubicBezTo>
                    <a:pt x="3185" y="1690"/>
                    <a:pt x="3292" y="1776"/>
                    <a:pt x="3356" y="1861"/>
                  </a:cubicBezTo>
                  <a:cubicBezTo>
                    <a:pt x="3356" y="1883"/>
                    <a:pt x="3356" y="1883"/>
                    <a:pt x="3356" y="1883"/>
                  </a:cubicBezTo>
                  <a:cubicBezTo>
                    <a:pt x="3395" y="1935"/>
                    <a:pt x="3458" y="1963"/>
                    <a:pt x="3520" y="1963"/>
                  </a:cubicBezTo>
                  <a:cubicBezTo>
                    <a:pt x="3560" y="1963"/>
                    <a:pt x="3601" y="1951"/>
                    <a:pt x="3634" y="1925"/>
                  </a:cubicBezTo>
                  <a:cubicBezTo>
                    <a:pt x="3720" y="1840"/>
                    <a:pt x="3741" y="1712"/>
                    <a:pt x="3656" y="1626"/>
                  </a:cubicBezTo>
                  <a:cubicBezTo>
                    <a:pt x="3527" y="1455"/>
                    <a:pt x="3399" y="1370"/>
                    <a:pt x="3250" y="1284"/>
                  </a:cubicBezTo>
                  <a:cubicBezTo>
                    <a:pt x="3100" y="1199"/>
                    <a:pt x="2950" y="1135"/>
                    <a:pt x="2822" y="1071"/>
                  </a:cubicBezTo>
                  <a:cubicBezTo>
                    <a:pt x="2523" y="942"/>
                    <a:pt x="556" y="87"/>
                    <a:pt x="407" y="45"/>
                  </a:cubicBezTo>
                  <a:lnTo>
                    <a:pt x="129" y="2"/>
                  </a:ln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5"/>
            <p:cNvSpPr/>
            <p:nvPr/>
          </p:nvSpPr>
          <p:spPr>
            <a:xfrm flipH="1">
              <a:off x="3759988" y="5026925"/>
              <a:ext cx="93000" cy="40500"/>
            </a:xfrm>
            <a:custGeom>
              <a:avLst/>
              <a:gdLst/>
              <a:ahLst/>
              <a:cxnLst/>
              <a:rect l="l" t="t" r="r" b="b"/>
              <a:pathLst>
                <a:path w="3720" h="1620" extrusionOk="0">
                  <a:moveTo>
                    <a:pt x="22" y="1"/>
                  </a:moveTo>
                  <a:cubicBezTo>
                    <a:pt x="1" y="65"/>
                    <a:pt x="43" y="108"/>
                    <a:pt x="86" y="108"/>
                  </a:cubicBezTo>
                  <a:lnTo>
                    <a:pt x="108" y="108"/>
                  </a:lnTo>
                  <a:cubicBezTo>
                    <a:pt x="150" y="108"/>
                    <a:pt x="236" y="150"/>
                    <a:pt x="321" y="150"/>
                  </a:cubicBezTo>
                  <a:lnTo>
                    <a:pt x="535" y="215"/>
                  </a:lnTo>
                  <a:cubicBezTo>
                    <a:pt x="685" y="257"/>
                    <a:pt x="834" y="300"/>
                    <a:pt x="963" y="364"/>
                  </a:cubicBezTo>
                  <a:cubicBezTo>
                    <a:pt x="1262" y="450"/>
                    <a:pt x="1561" y="557"/>
                    <a:pt x="1839" y="663"/>
                  </a:cubicBezTo>
                  <a:cubicBezTo>
                    <a:pt x="2117" y="770"/>
                    <a:pt x="2416" y="899"/>
                    <a:pt x="2672" y="1027"/>
                  </a:cubicBezTo>
                  <a:cubicBezTo>
                    <a:pt x="2801" y="1112"/>
                    <a:pt x="2950" y="1176"/>
                    <a:pt x="3057" y="1262"/>
                  </a:cubicBezTo>
                  <a:cubicBezTo>
                    <a:pt x="3185" y="1347"/>
                    <a:pt x="3292" y="1433"/>
                    <a:pt x="3356" y="1518"/>
                  </a:cubicBezTo>
                  <a:cubicBezTo>
                    <a:pt x="3356" y="1540"/>
                    <a:pt x="3356" y="1540"/>
                    <a:pt x="3356" y="1540"/>
                  </a:cubicBezTo>
                  <a:cubicBezTo>
                    <a:pt x="3395" y="1592"/>
                    <a:pt x="3458" y="1620"/>
                    <a:pt x="3520" y="1620"/>
                  </a:cubicBezTo>
                  <a:cubicBezTo>
                    <a:pt x="3560" y="1620"/>
                    <a:pt x="3601" y="1608"/>
                    <a:pt x="3634" y="1582"/>
                  </a:cubicBezTo>
                  <a:cubicBezTo>
                    <a:pt x="3698" y="1518"/>
                    <a:pt x="3720" y="1412"/>
                    <a:pt x="3677" y="1326"/>
                  </a:cubicBezTo>
                  <a:lnTo>
                    <a:pt x="3677" y="1326"/>
                  </a:lnTo>
                  <a:cubicBezTo>
                    <a:pt x="3677" y="1326"/>
                    <a:pt x="3677" y="1326"/>
                    <a:pt x="3677" y="1347"/>
                  </a:cubicBezTo>
                  <a:cubicBezTo>
                    <a:pt x="3637" y="1377"/>
                    <a:pt x="3588" y="1393"/>
                    <a:pt x="3541" y="1393"/>
                  </a:cubicBezTo>
                  <a:cubicBezTo>
                    <a:pt x="3486" y="1393"/>
                    <a:pt x="3434" y="1372"/>
                    <a:pt x="3399" y="1326"/>
                  </a:cubicBezTo>
                  <a:cubicBezTo>
                    <a:pt x="3399" y="1305"/>
                    <a:pt x="3399" y="1305"/>
                    <a:pt x="3378" y="1305"/>
                  </a:cubicBezTo>
                  <a:cubicBezTo>
                    <a:pt x="3335" y="1219"/>
                    <a:pt x="3207" y="1134"/>
                    <a:pt x="3079" y="1048"/>
                  </a:cubicBezTo>
                  <a:cubicBezTo>
                    <a:pt x="2950" y="984"/>
                    <a:pt x="2865" y="877"/>
                    <a:pt x="2737" y="813"/>
                  </a:cubicBezTo>
                  <a:cubicBezTo>
                    <a:pt x="2459" y="685"/>
                    <a:pt x="2138" y="599"/>
                    <a:pt x="1839" y="514"/>
                  </a:cubicBezTo>
                  <a:cubicBezTo>
                    <a:pt x="1561" y="407"/>
                    <a:pt x="1262" y="321"/>
                    <a:pt x="963" y="236"/>
                  </a:cubicBezTo>
                  <a:cubicBezTo>
                    <a:pt x="813" y="193"/>
                    <a:pt x="663" y="150"/>
                    <a:pt x="514" y="129"/>
                  </a:cubicBezTo>
                  <a:lnTo>
                    <a:pt x="300" y="65"/>
                  </a:lnTo>
                  <a:cubicBezTo>
                    <a:pt x="214" y="65"/>
                    <a:pt x="129" y="44"/>
                    <a:pt x="86" y="44"/>
                  </a:cubicBezTo>
                  <a:lnTo>
                    <a:pt x="65" y="44"/>
                  </a:lnTo>
                  <a:cubicBezTo>
                    <a:pt x="43" y="44"/>
                    <a:pt x="22" y="22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5"/>
            <p:cNvSpPr/>
            <p:nvPr/>
          </p:nvSpPr>
          <p:spPr>
            <a:xfrm flipH="1">
              <a:off x="3697463" y="5044525"/>
              <a:ext cx="95150" cy="82750"/>
            </a:xfrm>
            <a:custGeom>
              <a:avLst/>
              <a:gdLst/>
              <a:ahLst/>
              <a:cxnLst/>
              <a:rect l="l" t="t" r="r" b="b"/>
              <a:pathLst>
                <a:path w="3806" h="3310" extrusionOk="0">
                  <a:moveTo>
                    <a:pt x="682" y="1"/>
                  </a:moveTo>
                  <a:cubicBezTo>
                    <a:pt x="661" y="1"/>
                    <a:pt x="641" y="1"/>
                    <a:pt x="621" y="2"/>
                  </a:cubicBezTo>
                  <a:cubicBezTo>
                    <a:pt x="1" y="24"/>
                    <a:pt x="193" y="708"/>
                    <a:pt x="428" y="1114"/>
                  </a:cubicBezTo>
                  <a:cubicBezTo>
                    <a:pt x="792" y="1712"/>
                    <a:pt x="1390" y="2011"/>
                    <a:pt x="1818" y="2503"/>
                  </a:cubicBezTo>
                  <a:cubicBezTo>
                    <a:pt x="2010" y="2717"/>
                    <a:pt x="2117" y="3059"/>
                    <a:pt x="2352" y="3230"/>
                  </a:cubicBezTo>
                  <a:cubicBezTo>
                    <a:pt x="2421" y="3286"/>
                    <a:pt x="2478" y="3310"/>
                    <a:pt x="2526" y="3310"/>
                  </a:cubicBezTo>
                  <a:cubicBezTo>
                    <a:pt x="2715" y="3310"/>
                    <a:pt x="2763" y="2938"/>
                    <a:pt x="2865" y="2717"/>
                  </a:cubicBezTo>
                  <a:cubicBezTo>
                    <a:pt x="3036" y="2353"/>
                    <a:pt x="3207" y="1990"/>
                    <a:pt x="3421" y="1648"/>
                  </a:cubicBezTo>
                  <a:cubicBezTo>
                    <a:pt x="3570" y="1434"/>
                    <a:pt x="3763" y="1199"/>
                    <a:pt x="3806" y="921"/>
                  </a:cubicBezTo>
                  <a:cubicBezTo>
                    <a:pt x="3164" y="900"/>
                    <a:pt x="2651" y="665"/>
                    <a:pt x="2096" y="408"/>
                  </a:cubicBezTo>
                  <a:cubicBezTo>
                    <a:pt x="1666" y="224"/>
                    <a:pt x="1138" y="1"/>
                    <a:pt x="6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5"/>
            <p:cNvSpPr/>
            <p:nvPr/>
          </p:nvSpPr>
          <p:spPr>
            <a:xfrm flipH="1">
              <a:off x="3520063" y="5011050"/>
              <a:ext cx="206275" cy="93400"/>
            </a:xfrm>
            <a:custGeom>
              <a:avLst/>
              <a:gdLst/>
              <a:ahLst/>
              <a:cxnLst/>
              <a:rect l="l" t="t" r="r" b="b"/>
              <a:pathLst>
                <a:path w="8251" h="3736" extrusionOk="0">
                  <a:moveTo>
                    <a:pt x="6106" y="0"/>
                  </a:moveTo>
                  <a:cubicBezTo>
                    <a:pt x="5652" y="0"/>
                    <a:pt x="5190" y="78"/>
                    <a:pt x="4788" y="208"/>
                  </a:cubicBezTo>
                  <a:cubicBezTo>
                    <a:pt x="3933" y="486"/>
                    <a:pt x="3121" y="850"/>
                    <a:pt x="2394" y="1363"/>
                  </a:cubicBezTo>
                  <a:cubicBezTo>
                    <a:pt x="1646" y="1897"/>
                    <a:pt x="300" y="2645"/>
                    <a:pt x="43" y="3607"/>
                  </a:cubicBezTo>
                  <a:lnTo>
                    <a:pt x="29" y="3648"/>
                  </a:lnTo>
                  <a:lnTo>
                    <a:pt x="29" y="3648"/>
                  </a:lnTo>
                  <a:cubicBezTo>
                    <a:pt x="208" y="3248"/>
                    <a:pt x="928" y="3131"/>
                    <a:pt x="1368" y="3051"/>
                  </a:cubicBezTo>
                  <a:cubicBezTo>
                    <a:pt x="2031" y="2944"/>
                    <a:pt x="2608" y="2730"/>
                    <a:pt x="3228" y="2431"/>
                  </a:cubicBezTo>
                  <a:cubicBezTo>
                    <a:pt x="4468" y="1811"/>
                    <a:pt x="5579" y="1427"/>
                    <a:pt x="6947" y="1192"/>
                  </a:cubicBezTo>
                  <a:cubicBezTo>
                    <a:pt x="7246" y="1149"/>
                    <a:pt x="8251" y="1063"/>
                    <a:pt x="8123" y="614"/>
                  </a:cubicBezTo>
                  <a:cubicBezTo>
                    <a:pt x="8058" y="337"/>
                    <a:pt x="7396" y="251"/>
                    <a:pt x="7161" y="166"/>
                  </a:cubicBezTo>
                  <a:cubicBezTo>
                    <a:pt x="6836" y="51"/>
                    <a:pt x="6473" y="0"/>
                    <a:pt x="6106" y="0"/>
                  </a:cubicBezTo>
                  <a:close/>
                  <a:moveTo>
                    <a:pt x="29" y="3648"/>
                  </a:moveTo>
                  <a:cubicBezTo>
                    <a:pt x="17" y="3676"/>
                    <a:pt x="7" y="3705"/>
                    <a:pt x="0" y="3735"/>
                  </a:cubicBezTo>
                  <a:lnTo>
                    <a:pt x="29" y="36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5"/>
            <p:cNvSpPr/>
            <p:nvPr/>
          </p:nvSpPr>
          <p:spPr>
            <a:xfrm flipH="1">
              <a:off x="3587388" y="5111700"/>
              <a:ext cx="145375" cy="132200"/>
            </a:xfrm>
            <a:custGeom>
              <a:avLst/>
              <a:gdLst/>
              <a:ahLst/>
              <a:cxnLst/>
              <a:rect l="l" t="t" r="r" b="b"/>
              <a:pathLst>
                <a:path w="5815" h="5288" extrusionOk="0">
                  <a:moveTo>
                    <a:pt x="1582" y="1"/>
                  </a:moveTo>
                  <a:cubicBezTo>
                    <a:pt x="1503" y="1"/>
                    <a:pt x="1432" y="16"/>
                    <a:pt x="1369" y="51"/>
                  </a:cubicBezTo>
                  <a:cubicBezTo>
                    <a:pt x="856" y="308"/>
                    <a:pt x="535" y="1333"/>
                    <a:pt x="343" y="1868"/>
                  </a:cubicBezTo>
                  <a:cubicBezTo>
                    <a:pt x="65" y="2680"/>
                    <a:pt x="1" y="3685"/>
                    <a:pt x="1" y="4582"/>
                  </a:cubicBezTo>
                  <a:cubicBezTo>
                    <a:pt x="1" y="4796"/>
                    <a:pt x="22" y="5031"/>
                    <a:pt x="65" y="5288"/>
                  </a:cubicBezTo>
                  <a:lnTo>
                    <a:pt x="5815" y="5288"/>
                  </a:lnTo>
                  <a:cubicBezTo>
                    <a:pt x="5772" y="4967"/>
                    <a:pt x="5686" y="4689"/>
                    <a:pt x="5644" y="4497"/>
                  </a:cubicBezTo>
                  <a:cubicBezTo>
                    <a:pt x="5323" y="3428"/>
                    <a:pt x="4874" y="2253"/>
                    <a:pt x="3998" y="1590"/>
                  </a:cubicBezTo>
                  <a:cubicBezTo>
                    <a:pt x="3518" y="1244"/>
                    <a:pt x="2278" y="1"/>
                    <a:pt x="15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5"/>
            <p:cNvSpPr/>
            <p:nvPr/>
          </p:nvSpPr>
          <p:spPr>
            <a:xfrm flipH="1">
              <a:off x="3683563" y="5124725"/>
              <a:ext cx="69500" cy="119175"/>
            </a:xfrm>
            <a:custGeom>
              <a:avLst/>
              <a:gdLst/>
              <a:ahLst/>
              <a:cxnLst/>
              <a:rect l="l" t="t" r="r" b="b"/>
              <a:pathLst>
                <a:path w="2780" h="4767" extrusionOk="0">
                  <a:moveTo>
                    <a:pt x="2523" y="0"/>
                  </a:moveTo>
                  <a:lnTo>
                    <a:pt x="2523" y="0"/>
                  </a:lnTo>
                  <a:cubicBezTo>
                    <a:pt x="2095" y="513"/>
                    <a:pt x="1561" y="919"/>
                    <a:pt x="1176" y="1454"/>
                  </a:cubicBezTo>
                  <a:cubicBezTo>
                    <a:pt x="706" y="2116"/>
                    <a:pt x="407" y="2886"/>
                    <a:pt x="193" y="3677"/>
                  </a:cubicBezTo>
                  <a:cubicBezTo>
                    <a:pt x="108" y="4040"/>
                    <a:pt x="43" y="4403"/>
                    <a:pt x="1" y="4767"/>
                  </a:cubicBezTo>
                  <a:lnTo>
                    <a:pt x="1048" y="4767"/>
                  </a:lnTo>
                  <a:cubicBezTo>
                    <a:pt x="920" y="3570"/>
                    <a:pt x="1304" y="2522"/>
                    <a:pt x="1946" y="1411"/>
                  </a:cubicBezTo>
                  <a:cubicBezTo>
                    <a:pt x="2074" y="1154"/>
                    <a:pt x="2779" y="193"/>
                    <a:pt x="2523" y="0"/>
                  </a:cubicBezTo>
                  <a:close/>
                </a:path>
              </a:pathLst>
            </a:custGeom>
            <a:solidFill>
              <a:srgbClr val="DD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5"/>
            <p:cNvSpPr/>
            <p:nvPr/>
          </p:nvSpPr>
          <p:spPr>
            <a:xfrm flipH="1">
              <a:off x="3463413" y="5060875"/>
              <a:ext cx="245825" cy="127000"/>
            </a:xfrm>
            <a:custGeom>
              <a:avLst/>
              <a:gdLst/>
              <a:ahLst/>
              <a:cxnLst/>
              <a:rect l="l" t="t" r="r" b="b"/>
              <a:pathLst>
                <a:path w="9833" h="5080" extrusionOk="0">
                  <a:moveTo>
                    <a:pt x="4942" y="1"/>
                  </a:moveTo>
                  <a:cubicBezTo>
                    <a:pt x="4324" y="1"/>
                    <a:pt x="3656" y="126"/>
                    <a:pt x="3206" y="289"/>
                  </a:cubicBezTo>
                  <a:cubicBezTo>
                    <a:pt x="2373" y="588"/>
                    <a:pt x="1240" y="887"/>
                    <a:pt x="684" y="1657"/>
                  </a:cubicBezTo>
                  <a:cubicBezTo>
                    <a:pt x="0" y="2597"/>
                    <a:pt x="599" y="3388"/>
                    <a:pt x="1304" y="4050"/>
                  </a:cubicBezTo>
                  <a:cubicBezTo>
                    <a:pt x="1976" y="4703"/>
                    <a:pt x="2924" y="5079"/>
                    <a:pt x="3850" y="5079"/>
                  </a:cubicBezTo>
                  <a:cubicBezTo>
                    <a:pt x="3986" y="5079"/>
                    <a:pt x="4120" y="5071"/>
                    <a:pt x="4254" y="5055"/>
                  </a:cubicBezTo>
                  <a:cubicBezTo>
                    <a:pt x="5579" y="4905"/>
                    <a:pt x="7374" y="5076"/>
                    <a:pt x="8122" y="3794"/>
                  </a:cubicBezTo>
                  <a:cubicBezTo>
                    <a:pt x="8486" y="3153"/>
                    <a:pt x="9832" y="2405"/>
                    <a:pt x="8828" y="1699"/>
                  </a:cubicBezTo>
                  <a:cubicBezTo>
                    <a:pt x="8358" y="1379"/>
                    <a:pt x="7695" y="1315"/>
                    <a:pt x="7225" y="1015"/>
                  </a:cubicBezTo>
                  <a:cubicBezTo>
                    <a:pt x="6819" y="802"/>
                    <a:pt x="6477" y="438"/>
                    <a:pt x="6092" y="224"/>
                  </a:cubicBezTo>
                  <a:cubicBezTo>
                    <a:pt x="5798" y="64"/>
                    <a:pt x="5383" y="1"/>
                    <a:pt x="4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5"/>
            <p:cNvSpPr/>
            <p:nvPr/>
          </p:nvSpPr>
          <p:spPr>
            <a:xfrm flipH="1">
              <a:off x="3664863" y="5102675"/>
              <a:ext cx="51325" cy="44500"/>
            </a:xfrm>
            <a:custGeom>
              <a:avLst/>
              <a:gdLst/>
              <a:ahLst/>
              <a:cxnLst/>
              <a:rect l="l" t="t" r="r" b="b"/>
              <a:pathLst>
                <a:path w="2053" h="1780" extrusionOk="0">
                  <a:moveTo>
                    <a:pt x="971" y="0"/>
                  </a:moveTo>
                  <a:cubicBezTo>
                    <a:pt x="777" y="0"/>
                    <a:pt x="594" y="83"/>
                    <a:pt x="428" y="327"/>
                  </a:cubicBezTo>
                  <a:cubicBezTo>
                    <a:pt x="0" y="946"/>
                    <a:pt x="791" y="1310"/>
                    <a:pt x="1005" y="1780"/>
                  </a:cubicBezTo>
                  <a:cubicBezTo>
                    <a:pt x="984" y="1630"/>
                    <a:pt x="941" y="1395"/>
                    <a:pt x="1005" y="1267"/>
                  </a:cubicBezTo>
                  <a:cubicBezTo>
                    <a:pt x="1091" y="1096"/>
                    <a:pt x="1262" y="1096"/>
                    <a:pt x="1411" y="1011"/>
                  </a:cubicBezTo>
                  <a:cubicBezTo>
                    <a:pt x="1582" y="925"/>
                    <a:pt x="1881" y="711"/>
                    <a:pt x="1967" y="519"/>
                  </a:cubicBezTo>
                  <a:cubicBezTo>
                    <a:pt x="2052" y="241"/>
                    <a:pt x="1732" y="241"/>
                    <a:pt x="1539" y="156"/>
                  </a:cubicBezTo>
                  <a:cubicBezTo>
                    <a:pt x="1343" y="73"/>
                    <a:pt x="1152" y="0"/>
                    <a:pt x="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5"/>
            <p:cNvSpPr/>
            <p:nvPr/>
          </p:nvSpPr>
          <p:spPr>
            <a:xfrm flipH="1">
              <a:off x="3614113" y="5112775"/>
              <a:ext cx="71625" cy="25850"/>
            </a:xfrm>
            <a:custGeom>
              <a:avLst/>
              <a:gdLst/>
              <a:ahLst/>
              <a:cxnLst/>
              <a:rect l="l" t="t" r="r" b="b"/>
              <a:pathLst>
                <a:path w="2865" h="1034" extrusionOk="0">
                  <a:moveTo>
                    <a:pt x="602" y="1"/>
                  </a:moveTo>
                  <a:cubicBezTo>
                    <a:pt x="396" y="1"/>
                    <a:pt x="185" y="36"/>
                    <a:pt x="1" y="136"/>
                  </a:cubicBezTo>
                  <a:lnTo>
                    <a:pt x="22" y="158"/>
                  </a:lnTo>
                  <a:cubicBezTo>
                    <a:pt x="91" y="152"/>
                    <a:pt x="158" y="149"/>
                    <a:pt x="225" y="149"/>
                  </a:cubicBezTo>
                  <a:cubicBezTo>
                    <a:pt x="406" y="149"/>
                    <a:pt x="582" y="169"/>
                    <a:pt x="770" y="200"/>
                  </a:cubicBezTo>
                  <a:cubicBezTo>
                    <a:pt x="1005" y="222"/>
                    <a:pt x="1262" y="265"/>
                    <a:pt x="1497" y="329"/>
                  </a:cubicBezTo>
                  <a:cubicBezTo>
                    <a:pt x="1732" y="414"/>
                    <a:pt x="1989" y="500"/>
                    <a:pt x="2202" y="607"/>
                  </a:cubicBezTo>
                  <a:cubicBezTo>
                    <a:pt x="2437" y="735"/>
                    <a:pt x="2651" y="863"/>
                    <a:pt x="2865" y="1034"/>
                  </a:cubicBezTo>
                  <a:lnTo>
                    <a:pt x="2865" y="1013"/>
                  </a:lnTo>
                  <a:cubicBezTo>
                    <a:pt x="2502" y="628"/>
                    <a:pt x="2031" y="371"/>
                    <a:pt x="1540" y="200"/>
                  </a:cubicBezTo>
                  <a:cubicBezTo>
                    <a:pt x="1305" y="94"/>
                    <a:pt x="1048" y="8"/>
                    <a:pt x="770" y="8"/>
                  </a:cubicBezTo>
                  <a:cubicBezTo>
                    <a:pt x="715" y="3"/>
                    <a:pt x="659" y="1"/>
                    <a:pt x="6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5"/>
            <p:cNvSpPr/>
            <p:nvPr/>
          </p:nvSpPr>
          <p:spPr>
            <a:xfrm flipH="1">
              <a:off x="3641888" y="5115100"/>
              <a:ext cx="43300" cy="31550"/>
            </a:xfrm>
            <a:custGeom>
              <a:avLst/>
              <a:gdLst/>
              <a:ahLst/>
              <a:cxnLst/>
              <a:rect l="l" t="t" r="r" b="b"/>
              <a:pathLst>
                <a:path w="1732" h="1262" extrusionOk="0">
                  <a:moveTo>
                    <a:pt x="0" y="1"/>
                  </a:moveTo>
                  <a:lnTo>
                    <a:pt x="0" y="22"/>
                  </a:lnTo>
                  <a:cubicBezTo>
                    <a:pt x="86" y="172"/>
                    <a:pt x="214" y="300"/>
                    <a:pt x="342" y="428"/>
                  </a:cubicBezTo>
                  <a:cubicBezTo>
                    <a:pt x="470" y="556"/>
                    <a:pt x="620" y="663"/>
                    <a:pt x="770" y="770"/>
                  </a:cubicBezTo>
                  <a:cubicBezTo>
                    <a:pt x="1069" y="962"/>
                    <a:pt x="1389" y="1155"/>
                    <a:pt x="1710" y="1262"/>
                  </a:cubicBezTo>
                  <a:lnTo>
                    <a:pt x="1731" y="1262"/>
                  </a:lnTo>
                  <a:cubicBezTo>
                    <a:pt x="1411" y="1091"/>
                    <a:pt x="1133" y="877"/>
                    <a:pt x="855" y="642"/>
                  </a:cubicBezTo>
                  <a:cubicBezTo>
                    <a:pt x="727" y="535"/>
                    <a:pt x="599" y="407"/>
                    <a:pt x="449" y="300"/>
                  </a:cubicBezTo>
                  <a:cubicBezTo>
                    <a:pt x="321" y="193"/>
                    <a:pt x="171" y="86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5"/>
            <p:cNvSpPr/>
            <p:nvPr/>
          </p:nvSpPr>
          <p:spPr>
            <a:xfrm flipH="1">
              <a:off x="3646613" y="5117250"/>
              <a:ext cx="44450" cy="47150"/>
            </a:xfrm>
            <a:custGeom>
              <a:avLst/>
              <a:gdLst/>
              <a:ahLst/>
              <a:cxnLst/>
              <a:rect l="l" t="t" r="r" b="b"/>
              <a:pathLst>
                <a:path w="1778" h="1886" extrusionOk="0">
                  <a:moveTo>
                    <a:pt x="0" y="0"/>
                  </a:moveTo>
                  <a:lnTo>
                    <a:pt x="0" y="21"/>
                  </a:lnTo>
                  <a:cubicBezTo>
                    <a:pt x="43" y="235"/>
                    <a:pt x="128" y="428"/>
                    <a:pt x="257" y="599"/>
                  </a:cubicBezTo>
                  <a:cubicBezTo>
                    <a:pt x="363" y="791"/>
                    <a:pt x="513" y="919"/>
                    <a:pt x="663" y="1069"/>
                  </a:cubicBezTo>
                  <a:cubicBezTo>
                    <a:pt x="962" y="1325"/>
                    <a:pt x="1261" y="1539"/>
                    <a:pt x="1560" y="1753"/>
                  </a:cubicBezTo>
                  <a:cubicBezTo>
                    <a:pt x="1539" y="1795"/>
                    <a:pt x="1539" y="1838"/>
                    <a:pt x="1582" y="1860"/>
                  </a:cubicBezTo>
                  <a:cubicBezTo>
                    <a:pt x="1600" y="1878"/>
                    <a:pt x="1620" y="1885"/>
                    <a:pt x="1640" y="1885"/>
                  </a:cubicBezTo>
                  <a:cubicBezTo>
                    <a:pt x="1712" y="1885"/>
                    <a:pt x="1777" y="1782"/>
                    <a:pt x="1710" y="1731"/>
                  </a:cubicBezTo>
                  <a:cubicBezTo>
                    <a:pt x="1692" y="1713"/>
                    <a:pt x="1674" y="1707"/>
                    <a:pt x="1657" y="1707"/>
                  </a:cubicBezTo>
                  <a:cubicBezTo>
                    <a:pt x="1635" y="1707"/>
                    <a:pt x="1615" y="1719"/>
                    <a:pt x="1603" y="1731"/>
                  </a:cubicBezTo>
                  <a:cubicBezTo>
                    <a:pt x="1304" y="1475"/>
                    <a:pt x="1026" y="1240"/>
                    <a:pt x="770" y="962"/>
                  </a:cubicBezTo>
                  <a:cubicBezTo>
                    <a:pt x="641" y="812"/>
                    <a:pt x="513" y="641"/>
                    <a:pt x="385" y="49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5"/>
            <p:cNvSpPr/>
            <p:nvPr/>
          </p:nvSpPr>
          <p:spPr>
            <a:xfrm flipH="1">
              <a:off x="3630163" y="5123125"/>
              <a:ext cx="76950" cy="77600"/>
            </a:xfrm>
            <a:custGeom>
              <a:avLst/>
              <a:gdLst/>
              <a:ahLst/>
              <a:cxnLst/>
              <a:rect l="l" t="t" r="r" b="b"/>
              <a:pathLst>
                <a:path w="3078" h="3104" extrusionOk="0">
                  <a:moveTo>
                    <a:pt x="1" y="0"/>
                  </a:moveTo>
                  <a:lnTo>
                    <a:pt x="22" y="86"/>
                  </a:lnTo>
                  <a:cubicBezTo>
                    <a:pt x="236" y="364"/>
                    <a:pt x="428" y="620"/>
                    <a:pt x="663" y="876"/>
                  </a:cubicBezTo>
                  <a:cubicBezTo>
                    <a:pt x="770" y="1005"/>
                    <a:pt x="877" y="1154"/>
                    <a:pt x="984" y="1283"/>
                  </a:cubicBezTo>
                  <a:cubicBezTo>
                    <a:pt x="1091" y="1411"/>
                    <a:pt x="1176" y="1560"/>
                    <a:pt x="1283" y="1710"/>
                  </a:cubicBezTo>
                  <a:cubicBezTo>
                    <a:pt x="1497" y="1988"/>
                    <a:pt x="1753" y="2244"/>
                    <a:pt x="2031" y="2480"/>
                  </a:cubicBezTo>
                  <a:cubicBezTo>
                    <a:pt x="2288" y="2672"/>
                    <a:pt x="2566" y="2843"/>
                    <a:pt x="2865" y="2993"/>
                  </a:cubicBezTo>
                  <a:cubicBezTo>
                    <a:pt x="2844" y="3014"/>
                    <a:pt x="2844" y="3057"/>
                    <a:pt x="2886" y="3078"/>
                  </a:cubicBezTo>
                  <a:cubicBezTo>
                    <a:pt x="2905" y="3096"/>
                    <a:pt x="2925" y="3104"/>
                    <a:pt x="2944" y="3104"/>
                  </a:cubicBezTo>
                  <a:cubicBezTo>
                    <a:pt x="3016" y="3104"/>
                    <a:pt x="3077" y="3000"/>
                    <a:pt x="2993" y="2950"/>
                  </a:cubicBezTo>
                  <a:cubicBezTo>
                    <a:pt x="2977" y="2933"/>
                    <a:pt x="2961" y="2926"/>
                    <a:pt x="2944" y="2926"/>
                  </a:cubicBezTo>
                  <a:cubicBezTo>
                    <a:pt x="2918" y="2926"/>
                    <a:pt x="2891" y="2945"/>
                    <a:pt x="2865" y="2971"/>
                  </a:cubicBezTo>
                  <a:cubicBezTo>
                    <a:pt x="2288" y="2629"/>
                    <a:pt x="1775" y="2180"/>
                    <a:pt x="1412" y="1625"/>
                  </a:cubicBezTo>
                  <a:cubicBezTo>
                    <a:pt x="1305" y="1475"/>
                    <a:pt x="1219" y="1325"/>
                    <a:pt x="1112" y="1176"/>
                  </a:cubicBezTo>
                  <a:cubicBezTo>
                    <a:pt x="1027" y="1026"/>
                    <a:pt x="899" y="876"/>
                    <a:pt x="792" y="748"/>
                  </a:cubicBezTo>
                  <a:cubicBezTo>
                    <a:pt x="535" y="492"/>
                    <a:pt x="300" y="19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5"/>
            <p:cNvSpPr/>
            <p:nvPr/>
          </p:nvSpPr>
          <p:spPr>
            <a:xfrm flipH="1">
              <a:off x="3643463" y="5117775"/>
              <a:ext cx="59900" cy="66175"/>
            </a:xfrm>
            <a:custGeom>
              <a:avLst/>
              <a:gdLst/>
              <a:ahLst/>
              <a:cxnLst/>
              <a:rect l="l" t="t" r="r" b="b"/>
              <a:pathLst>
                <a:path w="2396" h="2647" extrusionOk="0">
                  <a:moveTo>
                    <a:pt x="22" y="0"/>
                  </a:moveTo>
                  <a:lnTo>
                    <a:pt x="0" y="22"/>
                  </a:lnTo>
                  <a:cubicBezTo>
                    <a:pt x="171" y="278"/>
                    <a:pt x="364" y="492"/>
                    <a:pt x="513" y="727"/>
                  </a:cubicBezTo>
                  <a:cubicBezTo>
                    <a:pt x="599" y="834"/>
                    <a:pt x="663" y="962"/>
                    <a:pt x="727" y="1069"/>
                  </a:cubicBezTo>
                  <a:cubicBezTo>
                    <a:pt x="813" y="1197"/>
                    <a:pt x="855" y="1326"/>
                    <a:pt x="941" y="1454"/>
                  </a:cubicBezTo>
                  <a:cubicBezTo>
                    <a:pt x="1091" y="1710"/>
                    <a:pt x="1262" y="1967"/>
                    <a:pt x="1497" y="2138"/>
                  </a:cubicBezTo>
                  <a:cubicBezTo>
                    <a:pt x="1689" y="2309"/>
                    <a:pt x="1924" y="2437"/>
                    <a:pt x="2159" y="2523"/>
                  </a:cubicBezTo>
                  <a:cubicBezTo>
                    <a:pt x="2159" y="2565"/>
                    <a:pt x="2159" y="2587"/>
                    <a:pt x="2181" y="2629"/>
                  </a:cubicBezTo>
                  <a:cubicBezTo>
                    <a:pt x="2201" y="2641"/>
                    <a:pt x="2222" y="2647"/>
                    <a:pt x="2242" y="2647"/>
                  </a:cubicBezTo>
                  <a:cubicBezTo>
                    <a:pt x="2327" y="2647"/>
                    <a:pt x="2396" y="2549"/>
                    <a:pt x="2309" y="2480"/>
                  </a:cubicBezTo>
                  <a:cubicBezTo>
                    <a:pt x="2293" y="2463"/>
                    <a:pt x="2273" y="2456"/>
                    <a:pt x="2254" y="2456"/>
                  </a:cubicBezTo>
                  <a:cubicBezTo>
                    <a:pt x="2223" y="2456"/>
                    <a:pt x="2194" y="2475"/>
                    <a:pt x="2181" y="2501"/>
                  </a:cubicBezTo>
                  <a:cubicBezTo>
                    <a:pt x="1945" y="2394"/>
                    <a:pt x="1732" y="2245"/>
                    <a:pt x="1561" y="2074"/>
                  </a:cubicBezTo>
                  <a:cubicBezTo>
                    <a:pt x="1347" y="1881"/>
                    <a:pt x="1197" y="1646"/>
                    <a:pt x="1069" y="1390"/>
                  </a:cubicBezTo>
                  <a:cubicBezTo>
                    <a:pt x="1005" y="1261"/>
                    <a:pt x="962" y="1133"/>
                    <a:pt x="898" y="984"/>
                  </a:cubicBezTo>
                  <a:cubicBezTo>
                    <a:pt x="834" y="855"/>
                    <a:pt x="749" y="727"/>
                    <a:pt x="663" y="599"/>
                  </a:cubicBezTo>
                  <a:cubicBezTo>
                    <a:pt x="471" y="364"/>
                    <a:pt x="257" y="193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5"/>
            <p:cNvSpPr/>
            <p:nvPr/>
          </p:nvSpPr>
          <p:spPr>
            <a:xfrm flipH="1">
              <a:off x="3653113" y="5118300"/>
              <a:ext cx="34225" cy="36900"/>
            </a:xfrm>
            <a:custGeom>
              <a:avLst/>
              <a:gdLst/>
              <a:ahLst/>
              <a:cxnLst/>
              <a:rect l="l" t="t" r="r" b="b"/>
              <a:pathLst>
                <a:path w="1369" h="1476" extrusionOk="0">
                  <a:moveTo>
                    <a:pt x="1" y="1"/>
                  </a:moveTo>
                  <a:lnTo>
                    <a:pt x="1" y="22"/>
                  </a:lnTo>
                  <a:cubicBezTo>
                    <a:pt x="86" y="172"/>
                    <a:pt x="193" y="300"/>
                    <a:pt x="300" y="428"/>
                  </a:cubicBezTo>
                  <a:cubicBezTo>
                    <a:pt x="428" y="557"/>
                    <a:pt x="578" y="642"/>
                    <a:pt x="706" y="749"/>
                  </a:cubicBezTo>
                  <a:cubicBezTo>
                    <a:pt x="962" y="941"/>
                    <a:pt x="1198" y="1176"/>
                    <a:pt x="1369" y="1476"/>
                  </a:cubicBezTo>
                  <a:cubicBezTo>
                    <a:pt x="1326" y="1305"/>
                    <a:pt x="1240" y="1155"/>
                    <a:pt x="1133" y="1005"/>
                  </a:cubicBezTo>
                  <a:cubicBezTo>
                    <a:pt x="1027" y="877"/>
                    <a:pt x="920" y="749"/>
                    <a:pt x="792" y="621"/>
                  </a:cubicBezTo>
                  <a:cubicBezTo>
                    <a:pt x="663" y="514"/>
                    <a:pt x="556" y="386"/>
                    <a:pt x="428" y="279"/>
                  </a:cubicBezTo>
                  <a:cubicBezTo>
                    <a:pt x="300" y="193"/>
                    <a:pt x="150" y="8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5"/>
            <p:cNvSpPr/>
            <p:nvPr/>
          </p:nvSpPr>
          <p:spPr>
            <a:xfrm flipH="1">
              <a:off x="3624763" y="5111350"/>
              <a:ext cx="60975" cy="36275"/>
            </a:xfrm>
            <a:custGeom>
              <a:avLst/>
              <a:gdLst/>
              <a:ahLst/>
              <a:cxnLst/>
              <a:rect l="l" t="t" r="r" b="b"/>
              <a:pathLst>
                <a:path w="2439" h="1451" extrusionOk="0">
                  <a:moveTo>
                    <a:pt x="1" y="1"/>
                  </a:moveTo>
                  <a:lnTo>
                    <a:pt x="1" y="22"/>
                  </a:lnTo>
                  <a:cubicBezTo>
                    <a:pt x="193" y="151"/>
                    <a:pt x="407" y="215"/>
                    <a:pt x="599" y="300"/>
                  </a:cubicBezTo>
                  <a:cubicBezTo>
                    <a:pt x="792" y="386"/>
                    <a:pt x="1005" y="450"/>
                    <a:pt x="1219" y="535"/>
                  </a:cubicBezTo>
                  <a:cubicBezTo>
                    <a:pt x="1604" y="706"/>
                    <a:pt x="1967" y="941"/>
                    <a:pt x="2224" y="1305"/>
                  </a:cubicBezTo>
                  <a:cubicBezTo>
                    <a:pt x="2202" y="1326"/>
                    <a:pt x="2181" y="1390"/>
                    <a:pt x="2224" y="1433"/>
                  </a:cubicBezTo>
                  <a:cubicBezTo>
                    <a:pt x="2244" y="1445"/>
                    <a:pt x="2265" y="1450"/>
                    <a:pt x="2285" y="1450"/>
                  </a:cubicBezTo>
                  <a:cubicBezTo>
                    <a:pt x="2371" y="1450"/>
                    <a:pt x="2439" y="1353"/>
                    <a:pt x="2352" y="1283"/>
                  </a:cubicBezTo>
                  <a:cubicBezTo>
                    <a:pt x="2341" y="1273"/>
                    <a:pt x="2325" y="1267"/>
                    <a:pt x="2307" y="1267"/>
                  </a:cubicBezTo>
                  <a:cubicBezTo>
                    <a:pt x="2288" y="1267"/>
                    <a:pt x="2266" y="1273"/>
                    <a:pt x="2245" y="1283"/>
                  </a:cubicBezTo>
                  <a:cubicBezTo>
                    <a:pt x="2138" y="1091"/>
                    <a:pt x="1989" y="920"/>
                    <a:pt x="1839" y="770"/>
                  </a:cubicBezTo>
                  <a:cubicBezTo>
                    <a:pt x="1668" y="621"/>
                    <a:pt x="1476" y="493"/>
                    <a:pt x="1262" y="386"/>
                  </a:cubicBezTo>
                  <a:cubicBezTo>
                    <a:pt x="1069" y="279"/>
                    <a:pt x="877" y="193"/>
                    <a:pt x="663" y="129"/>
                  </a:cubicBezTo>
                  <a:cubicBezTo>
                    <a:pt x="450" y="65"/>
                    <a:pt x="236" y="2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5"/>
            <p:cNvSpPr/>
            <p:nvPr/>
          </p:nvSpPr>
          <p:spPr>
            <a:xfrm flipH="1">
              <a:off x="3640113" y="5126325"/>
              <a:ext cx="49900" cy="50500"/>
            </a:xfrm>
            <a:custGeom>
              <a:avLst/>
              <a:gdLst/>
              <a:ahLst/>
              <a:cxnLst/>
              <a:rect l="l" t="t" r="r" b="b"/>
              <a:pathLst>
                <a:path w="1996" h="2020" extrusionOk="0">
                  <a:moveTo>
                    <a:pt x="22" y="0"/>
                  </a:moveTo>
                  <a:lnTo>
                    <a:pt x="1" y="22"/>
                  </a:lnTo>
                  <a:cubicBezTo>
                    <a:pt x="86" y="236"/>
                    <a:pt x="172" y="428"/>
                    <a:pt x="300" y="642"/>
                  </a:cubicBezTo>
                  <a:cubicBezTo>
                    <a:pt x="407" y="834"/>
                    <a:pt x="578" y="1005"/>
                    <a:pt x="728" y="1176"/>
                  </a:cubicBezTo>
                  <a:cubicBezTo>
                    <a:pt x="877" y="1326"/>
                    <a:pt x="1048" y="1497"/>
                    <a:pt x="1240" y="1625"/>
                  </a:cubicBezTo>
                  <a:cubicBezTo>
                    <a:pt x="1411" y="1732"/>
                    <a:pt x="1604" y="1817"/>
                    <a:pt x="1796" y="1881"/>
                  </a:cubicBezTo>
                  <a:cubicBezTo>
                    <a:pt x="1765" y="1945"/>
                    <a:pt x="1815" y="2020"/>
                    <a:pt x="1869" y="2020"/>
                  </a:cubicBezTo>
                  <a:cubicBezTo>
                    <a:pt x="1888" y="2020"/>
                    <a:pt x="1908" y="2010"/>
                    <a:pt x="1924" y="1988"/>
                  </a:cubicBezTo>
                  <a:lnTo>
                    <a:pt x="1946" y="1988"/>
                  </a:lnTo>
                  <a:cubicBezTo>
                    <a:pt x="1995" y="1906"/>
                    <a:pt x="1930" y="1811"/>
                    <a:pt x="1869" y="1811"/>
                  </a:cubicBezTo>
                  <a:cubicBezTo>
                    <a:pt x="1850" y="1811"/>
                    <a:pt x="1832" y="1819"/>
                    <a:pt x="1818" y="1839"/>
                  </a:cubicBezTo>
                  <a:cubicBezTo>
                    <a:pt x="1411" y="1689"/>
                    <a:pt x="1091" y="1390"/>
                    <a:pt x="834" y="1069"/>
                  </a:cubicBezTo>
                  <a:cubicBezTo>
                    <a:pt x="685" y="898"/>
                    <a:pt x="578" y="706"/>
                    <a:pt x="450" y="513"/>
                  </a:cubicBezTo>
                  <a:cubicBezTo>
                    <a:pt x="300" y="342"/>
                    <a:pt x="172" y="171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5"/>
            <p:cNvSpPr/>
            <p:nvPr/>
          </p:nvSpPr>
          <p:spPr>
            <a:xfrm flipH="1">
              <a:off x="3610363" y="5107075"/>
              <a:ext cx="84450" cy="14475"/>
            </a:xfrm>
            <a:custGeom>
              <a:avLst/>
              <a:gdLst/>
              <a:ahLst/>
              <a:cxnLst/>
              <a:rect l="l" t="t" r="r" b="b"/>
              <a:pathLst>
                <a:path w="3378" h="579" extrusionOk="0">
                  <a:moveTo>
                    <a:pt x="1304" y="1"/>
                  </a:moveTo>
                  <a:cubicBezTo>
                    <a:pt x="1155" y="1"/>
                    <a:pt x="1005" y="22"/>
                    <a:pt x="855" y="65"/>
                  </a:cubicBezTo>
                  <a:cubicBezTo>
                    <a:pt x="578" y="129"/>
                    <a:pt x="300" y="193"/>
                    <a:pt x="0" y="193"/>
                  </a:cubicBezTo>
                  <a:lnTo>
                    <a:pt x="0" y="215"/>
                  </a:lnTo>
                  <a:cubicBezTo>
                    <a:pt x="140" y="264"/>
                    <a:pt x="279" y="282"/>
                    <a:pt x="418" y="282"/>
                  </a:cubicBezTo>
                  <a:cubicBezTo>
                    <a:pt x="578" y="282"/>
                    <a:pt x="738" y="259"/>
                    <a:pt x="898" y="236"/>
                  </a:cubicBezTo>
                  <a:cubicBezTo>
                    <a:pt x="1026" y="215"/>
                    <a:pt x="1176" y="193"/>
                    <a:pt x="1304" y="193"/>
                  </a:cubicBezTo>
                  <a:cubicBezTo>
                    <a:pt x="1454" y="172"/>
                    <a:pt x="1603" y="172"/>
                    <a:pt x="1732" y="172"/>
                  </a:cubicBezTo>
                  <a:cubicBezTo>
                    <a:pt x="1812" y="166"/>
                    <a:pt x="1891" y="164"/>
                    <a:pt x="1968" y="164"/>
                  </a:cubicBezTo>
                  <a:cubicBezTo>
                    <a:pt x="2181" y="164"/>
                    <a:pt x="2389" y="183"/>
                    <a:pt x="2608" y="215"/>
                  </a:cubicBezTo>
                  <a:cubicBezTo>
                    <a:pt x="2736" y="236"/>
                    <a:pt x="2886" y="257"/>
                    <a:pt x="3014" y="322"/>
                  </a:cubicBezTo>
                  <a:cubicBezTo>
                    <a:pt x="3142" y="364"/>
                    <a:pt x="3271" y="450"/>
                    <a:pt x="3356" y="578"/>
                  </a:cubicBezTo>
                  <a:lnTo>
                    <a:pt x="3378" y="557"/>
                  </a:lnTo>
                  <a:cubicBezTo>
                    <a:pt x="3292" y="428"/>
                    <a:pt x="3164" y="322"/>
                    <a:pt x="3036" y="257"/>
                  </a:cubicBezTo>
                  <a:cubicBezTo>
                    <a:pt x="2907" y="193"/>
                    <a:pt x="2758" y="151"/>
                    <a:pt x="2608" y="108"/>
                  </a:cubicBezTo>
                  <a:cubicBezTo>
                    <a:pt x="2330" y="44"/>
                    <a:pt x="2031" y="22"/>
                    <a:pt x="1753" y="22"/>
                  </a:cubicBezTo>
                  <a:cubicBezTo>
                    <a:pt x="1603" y="1"/>
                    <a:pt x="1454" y="1"/>
                    <a:pt x="1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5"/>
            <p:cNvSpPr/>
            <p:nvPr/>
          </p:nvSpPr>
          <p:spPr>
            <a:xfrm flipH="1">
              <a:off x="3670138" y="5136475"/>
              <a:ext cx="24675" cy="47700"/>
            </a:xfrm>
            <a:custGeom>
              <a:avLst/>
              <a:gdLst/>
              <a:ahLst/>
              <a:cxnLst/>
              <a:rect l="l" t="t" r="r" b="b"/>
              <a:pathLst>
                <a:path w="987" h="1908" extrusionOk="0">
                  <a:moveTo>
                    <a:pt x="43" y="0"/>
                  </a:moveTo>
                  <a:cubicBezTo>
                    <a:pt x="0" y="171"/>
                    <a:pt x="22" y="342"/>
                    <a:pt x="43" y="535"/>
                  </a:cubicBezTo>
                  <a:cubicBezTo>
                    <a:pt x="86" y="706"/>
                    <a:pt x="171" y="855"/>
                    <a:pt x="257" y="1005"/>
                  </a:cubicBezTo>
                  <a:cubicBezTo>
                    <a:pt x="364" y="1155"/>
                    <a:pt x="492" y="1262"/>
                    <a:pt x="599" y="1390"/>
                  </a:cubicBezTo>
                  <a:cubicBezTo>
                    <a:pt x="684" y="1497"/>
                    <a:pt x="770" y="1604"/>
                    <a:pt x="834" y="1732"/>
                  </a:cubicBezTo>
                  <a:cubicBezTo>
                    <a:pt x="770" y="1753"/>
                    <a:pt x="727" y="1839"/>
                    <a:pt x="791" y="1881"/>
                  </a:cubicBezTo>
                  <a:cubicBezTo>
                    <a:pt x="809" y="1900"/>
                    <a:pt x="830" y="1907"/>
                    <a:pt x="849" y="1907"/>
                  </a:cubicBezTo>
                  <a:cubicBezTo>
                    <a:pt x="922" y="1907"/>
                    <a:pt x="987" y="1804"/>
                    <a:pt x="920" y="1753"/>
                  </a:cubicBezTo>
                  <a:cubicBezTo>
                    <a:pt x="898" y="1732"/>
                    <a:pt x="877" y="1732"/>
                    <a:pt x="855" y="1732"/>
                  </a:cubicBezTo>
                  <a:cubicBezTo>
                    <a:pt x="813" y="1582"/>
                    <a:pt x="749" y="1454"/>
                    <a:pt x="663" y="1326"/>
                  </a:cubicBezTo>
                  <a:cubicBezTo>
                    <a:pt x="556" y="1197"/>
                    <a:pt x="471" y="1069"/>
                    <a:pt x="385" y="920"/>
                  </a:cubicBezTo>
                  <a:cubicBezTo>
                    <a:pt x="321" y="791"/>
                    <a:pt x="278" y="620"/>
                    <a:pt x="214" y="471"/>
                  </a:cubicBezTo>
                  <a:cubicBezTo>
                    <a:pt x="171" y="321"/>
                    <a:pt x="129" y="171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5"/>
            <p:cNvSpPr/>
            <p:nvPr/>
          </p:nvSpPr>
          <p:spPr>
            <a:xfrm flipH="1">
              <a:off x="3634938" y="5109225"/>
              <a:ext cx="51325" cy="39025"/>
            </a:xfrm>
            <a:custGeom>
              <a:avLst/>
              <a:gdLst/>
              <a:ahLst/>
              <a:cxnLst/>
              <a:rect l="l" t="t" r="r" b="b"/>
              <a:pathLst>
                <a:path w="2053" h="1561" extrusionOk="0">
                  <a:moveTo>
                    <a:pt x="0" y="0"/>
                  </a:moveTo>
                  <a:lnTo>
                    <a:pt x="0" y="22"/>
                  </a:lnTo>
                  <a:cubicBezTo>
                    <a:pt x="171" y="150"/>
                    <a:pt x="342" y="278"/>
                    <a:pt x="492" y="428"/>
                  </a:cubicBezTo>
                  <a:cubicBezTo>
                    <a:pt x="663" y="556"/>
                    <a:pt x="855" y="663"/>
                    <a:pt x="1026" y="791"/>
                  </a:cubicBezTo>
                  <a:cubicBezTo>
                    <a:pt x="1347" y="1048"/>
                    <a:pt x="1689" y="1304"/>
                    <a:pt x="2052" y="1561"/>
                  </a:cubicBezTo>
                  <a:lnTo>
                    <a:pt x="2052" y="1539"/>
                  </a:lnTo>
                  <a:cubicBezTo>
                    <a:pt x="1732" y="1261"/>
                    <a:pt x="1432" y="962"/>
                    <a:pt x="1112" y="663"/>
                  </a:cubicBezTo>
                  <a:cubicBezTo>
                    <a:pt x="941" y="535"/>
                    <a:pt x="791" y="385"/>
                    <a:pt x="599" y="257"/>
                  </a:cubicBezTo>
                  <a:cubicBezTo>
                    <a:pt x="407" y="150"/>
                    <a:pt x="214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5"/>
            <p:cNvSpPr/>
            <p:nvPr/>
          </p:nvSpPr>
          <p:spPr>
            <a:xfrm flipH="1">
              <a:off x="3650263" y="5153850"/>
              <a:ext cx="5275" cy="3450"/>
            </a:xfrm>
            <a:custGeom>
              <a:avLst/>
              <a:gdLst/>
              <a:ahLst/>
              <a:cxnLst/>
              <a:rect l="l" t="t" r="r" b="b"/>
              <a:pathLst>
                <a:path w="211" h="138" extrusionOk="0">
                  <a:moveTo>
                    <a:pt x="120" y="1"/>
                  </a:moveTo>
                  <a:cubicBezTo>
                    <a:pt x="52" y="1"/>
                    <a:pt x="0" y="82"/>
                    <a:pt x="54" y="118"/>
                  </a:cubicBezTo>
                  <a:cubicBezTo>
                    <a:pt x="72" y="132"/>
                    <a:pt x="91" y="137"/>
                    <a:pt x="108" y="137"/>
                  </a:cubicBezTo>
                  <a:cubicBezTo>
                    <a:pt x="169" y="137"/>
                    <a:pt x="211" y="61"/>
                    <a:pt x="161" y="11"/>
                  </a:cubicBezTo>
                  <a:cubicBezTo>
                    <a:pt x="147" y="4"/>
                    <a:pt x="133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5"/>
            <p:cNvSpPr/>
            <p:nvPr/>
          </p:nvSpPr>
          <p:spPr>
            <a:xfrm flipH="1">
              <a:off x="3639488" y="5145150"/>
              <a:ext cx="4025" cy="4050"/>
            </a:xfrm>
            <a:custGeom>
              <a:avLst/>
              <a:gdLst/>
              <a:ahLst/>
              <a:cxnLst/>
              <a:rect l="l" t="t" r="r" b="b"/>
              <a:pathLst>
                <a:path w="161" h="162" extrusionOk="0">
                  <a:moveTo>
                    <a:pt x="67" y="1"/>
                  </a:moveTo>
                  <a:cubicBezTo>
                    <a:pt x="32" y="1"/>
                    <a:pt x="0" y="28"/>
                    <a:pt x="0" y="81"/>
                  </a:cubicBezTo>
                  <a:cubicBezTo>
                    <a:pt x="11" y="134"/>
                    <a:pt x="54" y="161"/>
                    <a:pt x="91" y="161"/>
                  </a:cubicBezTo>
                  <a:cubicBezTo>
                    <a:pt x="129" y="161"/>
                    <a:pt x="161" y="134"/>
                    <a:pt x="150" y="81"/>
                  </a:cubicBezTo>
                  <a:cubicBezTo>
                    <a:pt x="139" y="28"/>
                    <a:pt x="102" y="1"/>
                    <a:pt x="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5"/>
            <p:cNvSpPr/>
            <p:nvPr/>
          </p:nvSpPr>
          <p:spPr>
            <a:xfrm flipH="1">
              <a:off x="3631513" y="5146925"/>
              <a:ext cx="5775" cy="3900"/>
            </a:xfrm>
            <a:custGeom>
              <a:avLst/>
              <a:gdLst/>
              <a:ahLst/>
              <a:cxnLst/>
              <a:rect l="l" t="t" r="r" b="b"/>
              <a:pathLst>
                <a:path w="231" h="156" extrusionOk="0">
                  <a:moveTo>
                    <a:pt x="137" y="0"/>
                  </a:moveTo>
                  <a:cubicBezTo>
                    <a:pt x="64" y="0"/>
                    <a:pt x="0" y="84"/>
                    <a:pt x="72" y="138"/>
                  </a:cubicBezTo>
                  <a:cubicBezTo>
                    <a:pt x="84" y="150"/>
                    <a:pt x="98" y="156"/>
                    <a:pt x="112" y="156"/>
                  </a:cubicBezTo>
                  <a:cubicBezTo>
                    <a:pt x="171" y="156"/>
                    <a:pt x="231" y="62"/>
                    <a:pt x="179" y="10"/>
                  </a:cubicBezTo>
                  <a:cubicBezTo>
                    <a:pt x="165" y="3"/>
                    <a:pt x="151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5"/>
            <p:cNvSpPr/>
            <p:nvPr/>
          </p:nvSpPr>
          <p:spPr>
            <a:xfrm flipH="1">
              <a:off x="3610838" y="5137050"/>
              <a:ext cx="6025" cy="3675"/>
            </a:xfrm>
            <a:custGeom>
              <a:avLst/>
              <a:gdLst/>
              <a:ahLst/>
              <a:cxnLst/>
              <a:rect l="l" t="t" r="r" b="b"/>
              <a:pathLst>
                <a:path w="241" h="147" extrusionOk="0">
                  <a:moveTo>
                    <a:pt x="118" y="0"/>
                  </a:moveTo>
                  <a:cubicBezTo>
                    <a:pt x="51" y="0"/>
                    <a:pt x="0" y="77"/>
                    <a:pt x="67" y="127"/>
                  </a:cubicBezTo>
                  <a:cubicBezTo>
                    <a:pt x="86" y="141"/>
                    <a:pt x="105" y="147"/>
                    <a:pt x="124" y="147"/>
                  </a:cubicBezTo>
                  <a:cubicBezTo>
                    <a:pt x="190" y="147"/>
                    <a:pt x="241" y="70"/>
                    <a:pt x="174" y="20"/>
                  </a:cubicBezTo>
                  <a:cubicBezTo>
                    <a:pt x="155" y="6"/>
                    <a:pt x="136" y="0"/>
                    <a:pt x="118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5"/>
            <p:cNvSpPr/>
            <p:nvPr/>
          </p:nvSpPr>
          <p:spPr>
            <a:xfrm flipH="1">
              <a:off x="3607513" y="5120475"/>
              <a:ext cx="5625" cy="3700"/>
            </a:xfrm>
            <a:custGeom>
              <a:avLst/>
              <a:gdLst/>
              <a:ahLst/>
              <a:cxnLst/>
              <a:rect l="l" t="t" r="r" b="b"/>
              <a:pathLst>
                <a:path w="225" h="148" extrusionOk="0">
                  <a:moveTo>
                    <a:pt x="118" y="1"/>
                  </a:moveTo>
                  <a:cubicBezTo>
                    <a:pt x="52" y="1"/>
                    <a:pt x="1" y="77"/>
                    <a:pt x="68" y="128"/>
                  </a:cubicBezTo>
                  <a:cubicBezTo>
                    <a:pt x="82" y="141"/>
                    <a:pt x="98" y="147"/>
                    <a:pt x="113" y="147"/>
                  </a:cubicBezTo>
                  <a:cubicBezTo>
                    <a:pt x="170" y="147"/>
                    <a:pt x="225" y="71"/>
                    <a:pt x="175" y="21"/>
                  </a:cubicBezTo>
                  <a:cubicBezTo>
                    <a:pt x="156" y="7"/>
                    <a:pt x="137" y="1"/>
                    <a:pt x="11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5"/>
            <p:cNvSpPr/>
            <p:nvPr/>
          </p:nvSpPr>
          <p:spPr>
            <a:xfrm flipH="1">
              <a:off x="3677363" y="5080150"/>
              <a:ext cx="67150" cy="160075"/>
            </a:xfrm>
            <a:custGeom>
              <a:avLst/>
              <a:gdLst/>
              <a:ahLst/>
              <a:cxnLst/>
              <a:rect l="l" t="t" r="r" b="b"/>
              <a:pathLst>
                <a:path w="2686" h="6403" extrusionOk="0">
                  <a:moveTo>
                    <a:pt x="2257" y="0"/>
                  </a:moveTo>
                  <a:cubicBezTo>
                    <a:pt x="1714" y="0"/>
                    <a:pt x="810" y="644"/>
                    <a:pt x="620" y="950"/>
                  </a:cubicBezTo>
                  <a:cubicBezTo>
                    <a:pt x="22" y="1933"/>
                    <a:pt x="1" y="3194"/>
                    <a:pt x="22" y="4348"/>
                  </a:cubicBezTo>
                  <a:cubicBezTo>
                    <a:pt x="43" y="4947"/>
                    <a:pt x="214" y="6336"/>
                    <a:pt x="1027" y="6400"/>
                  </a:cubicBezTo>
                  <a:cubicBezTo>
                    <a:pt x="1046" y="6402"/>
                    <a:pt x="1065" y="6402"/>
                    <a:pt x="1084" y="6402"/>
                  </a:cubicBezTo>
                  <a:cubicBezTo>
                    <a:pt x="2060" y="6402"/>
                    <a:pt x="1689" y="4230"/>
                    <a:pt x="1668" y="3643"/>
                  </a:cubicBezTo>
                  <a:cubicBezTo>
                    <a:pt x="1668" y="3044"/>
                    <a:pt x="1646" y="2446"/>
                    <a:pt x="1860" y="1869"/>
                  </a:cubicBezTo>
                  <a:cubicBezTo>
                    <a:pt x="2010" y="1420"/>
                    <a:pt x="2651" y="971"/>
                    <a:pt x="2672" y="522"/>
                  </a:cubicBezTo>
                  <a:cubicBezTo>
                    <a:pt x="2686" y="141"/>
                    <a:pt x="2511" y="0"/>
                    <a:pt x="2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5"/>
            <p:cNvSpPr/>
            <p:nvPr/>
          </p:nvSpPr>
          <p:spPr>
            <a:xfrm flipH="1">
              <a:off x="2324713" y="4655650"/>
              <a:ext cx="2118725" cy="210525"/>
            </a:xfrm>
            <a:custGeom>
              <a:avLst/>
              <a:gdLst/>
              <a:ahLst/>
              <a:cxnLst/>
              <a:rect l="l" t="t" r="r" b="b"/>
              <a:pathLst>
                <a:path w="84749" h="8421" extrusionOk="0">
                  <a:moveTo>
                    <a:pt x="51424" y="0"/>
                  </a:moveTo>
                  <a:cubicBezTo>
                    <a:pt x="51046" y="0"/>
                    <a:pt x="50668" y="19"/>
                    <a:pt x="50294" y="61"/>
                  </a:cubicBezTo>
                  <a:cubicBezTo>
                    <a:pt x="49332" y="168"/>
                    <a:pt x="45869" y="1514"/>
                    <a:pt x="45036" y="1792"/>
                  </a:cubicBezTo>
                  <a:cubicBezTo>
                    <a:pt x="44603" y="1933"/>
                    <a:pt x="44332" y="1979"/>
                    <a:pt x="44142" y="1979"/>
                  </a:cubicBezTo>
                  <a:cubicBezTo>
                    <a:pt x="43774" y="1979"/>
                    <a:pt x="43705" y="1807"/>
                    <a:pt x="43356" y="1807"/>
                  </a:cubicBezTo>
                  <a:cubicBezTo>
                    <a:pt x="43170" y="1807"/>
                    <a:pt x="42904" y="1856"/>
                    <a:pt x="42471" y="2006"/>
                  </a:cubicBezTo>
                  <a:cubicBezTo>
                    <a:pt x="39115" y="3160"/>
                    <a:pt x="35781" y="4635"/>
                    <a:pt x="32382" y="5105"/>
                  </a:cubicBezTo>
                  <a:cubicBezTo>
                    <a:pt x="31130" y="5264"/>
                    <a:pt x="29877" y="5352"/>
                    <a:pt x="28625" y="5352"/>
                  </a:cubicBezTo>
                  <a:cubicBezTo>
                    <a:pt x="28189" y="5352"/>
                    <a:pt x="27753" y="5341"/>
                    <a:pt x="27316" y="5319"/>
                  </a:cubicBezTo>
                  <a:cubicBezTo>
                    <a:pt x="26889" y="5298"/>
                    <a:pt x="26461" y="5255"/>
                    <a:pt x="26055" y="5212"/>
                  </a:cubicBezTo>
                  <a:lnTo>
                    <a:pt x="25414" y="5148"/>
                  </a:lnTo>
                  <a:lnTo>
                    <a:pt x="24816" y="5041"/>
                  </a:lnTo>
                  <a:cubicBezTo>
                    <a:pt x="23982" y="4913"/>
                    <a:pt x="23170" y="4721"/>
                    <a:pt x="22336" y="4507"/>
                  </a:cubicBezTo>
                  <a:cubicBezTo>
                    <a:pt x="19002" y="3609"/>
                    <a:pt x="15646" y="2327"/>
                    <a:pt x="12141" y="1408"/>
                  </a:cubicBezTo>
                  <a:cubicBezTo>
                    <a:pt x="10388" y="937"/>
                    <a:pt x="8593" y="531"/>
                    <a:pt x="6733" y="382"/>
                  </a:cubicBezTo>
                  <a:cubicBezTo>
                    <a:pt x="6164" y="330"/>
                    <a:pt x="5594" y="302"/>
                    <a:pt x="5020" y="302"/>
                  </a:cubicBezTo>
                  <a:cubicBezTo>
                    <a:pt x="4646" y="302"/>
                    <a:pt x="4270" y="314"/>
                    <a:pt x="3890" y="339"/>
                  </a:cubicBezTo>
                  <a:cubicBezTo>
                    <a:pt x="2929" y="424"/>
                    <a:pt x="1924" y="595"/>
                    <a:pt x="1005" y="916"/>
                  </a:cubicBezTo>
                  <a:lnTo>
                    <a:pt x="962" y="937"/>
                  </a:lnTo>
                  <a:cubicBezTo>
                    <a:pt x="342" y="1151"/>
                    <a:pt x="0" y="1878"/>
                    <a:pt x="193" y="2540"/>
                  </a:cubicBezTo>
                  <a:cubicBezTo>
                    <a:pt x="365" y="3074"/>
                    <a:pt x="829" y="3414"/>
                    <a:pt x="1338" y="3414"/>
                  </a:cubicBezTo>
                  <a:cubicBezTo>
                    <a:pt x="1460" y="3414"/>
                    <a:pt x="1586" y="3394"/>
                    <a:pt x="1710" y="3353"/>
                  </a:cubicBezTo>
                  <a:cubicBezTo>
                    <a:pt x="2684" y="3051"/>
                    <a:pt x="3692" y="2934"/>
                    <a:pt x="4730" y="2934"/>
                  </a:cubicBezTo>
                  <a:cubicBezTo>
                    <a:pt x="5310" y="2934"/>
                    <a:pt x="5900" y="2971"/>
                    <a:pt x="6498" y="3032"/>
                  </a:cubicBezTo>
                  <a:cubicBezTo>
                    <a:pt x="8144" y="3224"/>
                    <a:pt x="9832" y="3588"/>
                    <a:pt x="11500" y="4037"/>
                  </a:cubicBezTo>
                  <a:cubicBezTo>
                    <a:pt x="14855" y="4977"/>
                    <a:pt x="18190" y="6195"/>
                    <a:pt x="21716" y="7093"/>
                  </a:cubicBezTo>
                  <a:cubicBezTo>
                    <a:pt x="22593" y="7328"/>
                    <a:pt x="23490" y="8269"/>
                    <a:pt x="24410" y="8418"/>
                  </a:cubicBezTo>
                  <a:cubicBezTo>
                    <a:pt x="24416" y="8419"/>
                    <a:pt x="24423" y="8420"/>
                    <a:pt x="24430" y="8420"/>
                  </a:cubicBezTo>
                  <a:cubicBezTo>
                    <a:pt x="24653" y="8420"/>
                    <a:pt x="24893" y="7775"/>
                    <a:pt x="25116" y="7775"/>
                  </a:cubicBezTo>
                  <a:cubicBezTo>
                    <a:pt x="25123" y="7775"/>
                    <a:pt x="25130" y="7776"/>
                    <a:pt x="25136" y="7777"/>
                  </a:cubicBezTo>
                  <a:lnTo>
                    <a:pt x="25478" y="7820"/>
                  </a:lnTo>
                  <a:lnTo>
                    <a:pt x="25820" y="7841"/>
                  </a:lnTo>
                  <a:cubicBezTo>
                    <a:pt x="26290" y="7884"/>
                    <a:pt x="26739" y="7905"/>
                    <a:pt x="27210" y="7927"/>
                  </a:cubicBezTo>
                  <a:cubicBezTo>
                    <a:pt x="27441" y="7932"/>
                    <a:pt x="27673" y="7935"/>
                    <a:pt x="27905" y="7935"/>
                  </a:cubicBezTo>
                  <a:cubicBezTo>
                    <a:pt x="29516" y="7935"/>
                    <a:pt x="31136" y="7806"/>
                    <a:pt x="32724" y="7563"/>
                  </a:cubicBezTo>
                  <a:cubicBezTo>
                    <a:pt x="36358" y="6986"/>
                    <a:pt x="39799" y="5789"/>
                    <a:pt x="43133" y="4550"/>
                  </a:cubicBezTo>
                  <a:cubicBezTo>
                    <a:pt x="44822" y="3951"/>
                    <a:pt x="46468" y="3310"/>
                    <a:pt x="48135" y="2733"/>
                  </a:cubicBezTo>
                  <a:cubicBezTo>
                    <a:pt x="48657" y="2550"/>
                    <a:pt x="49083" y="2383"/>
                    <a:pt x="49667" y="2383"/>
                  </a:cubicBezTo>
                  <a:cubicBezTo>
                    <a:pt x="50039" y="2383"/>
                    <a:pt x="50476" y="2451"/>
                    <a:pt x="51042" y="2626"/>
                  </a:cubicBezTo>
                  <a:cubicBezTo>
                    <a:pt x="51241" y="2726"/>
                    <a:pt x="51398" y="2767"/>
                    <a:pt x="51525" y="2767"/>
                  </a:cubicBezTo>
                  <a:cubicBezTo>
                    <a:pt x="52105" y="2767"/>
                    <a:pt x="52064" y="1915"/>
                    <a:pt x="52644" y="1915"/>
                  </a:cubicBezTo>
                  <a:cubicBezTo>
                    <a:pt x="52671" y="1915"/>
                    <a:pt x="52700" y="1917"/>
                    <a:pt x="52730" y="1921"/>
                  </a:cubicBezTo>
                  <a:cubicBezTo>
                    <a:pt x="55979" y="2305"/>
                    <a:pt x="59484" y="4379"/>
                    <a:pt x="63289" y="4614"/>
                  </a:cubicBezTo>
                  <a:cubicBezTo>
                    <a:pt x="64568" y="4686"/>
                    <a:pt x="65866" y="4897"/>
                    <a:pt x="67118" y="4897"/>
                  </a:cubicBezTo>
                  <a:cubicBezTo>
                    <a:pt x="67707" y="4897"/>
                    <a:pt x="68285" y="4851"/>
                    <a:pt x="68846" y="4721"/>
                  </a:cubicBezTo>
                  <a:cubicBezTo>
                    <a:pt x="69337" y="5013"/>
                    <a:pt x="69682" y="5133"/>
                    <a:pt x="69927" y="5133"/>
                  </a:cubicBezTo>
                  <a:cubicBezTo>
                    <a:pt x="70398" y="5133"/>
                    <a:pt x="70500" y="4692"/>
                    <a:pt x="70556" y="4186"/>
                  </a:cubicBezTo>
                  <a:cubicBezTo>
                    <a:pt x="70620" y="3502"/>
                    <a:pt x="72929" y="2818"/>
                    <a:pt x="73912" y="2519"/>
                  </a:cubicBezTo>
                  <a:cubicBezTo>
                    <a:pt x="75600" y="2027"/>
                    <a:pt x="77289" y="1579"/>
                    <a:pt x="78999" y="1386"/>
                  </a:cubicBezTo>
                  <a:cubicBezTo>
                    <a:pt x="79504" y="1329"/>
                    <a:pt x="80011" y="1298"/>
                    <a:pt x="80517" y="1298"/>
                  </a:cubicBezTo>
                  <a:cubicBezTo>
                    <a:pt x="81703" y="1298"/>
                    <a:pt x="82883" y="1467"/>
                    <a:pt x="84022" y="1856"/>
                  </a:cubicBezTo>
                  <a:cubicBezTo>
                    <a:pt x="84071" y="1873"/>
                    <a:pt x="84121" y="1880"/>
                    <a:pt x="84171" y="1880"/>
                  </a:cubicBezTo>
                  <a:cubicBezTo>
                    <a:pt x="84384" y="1880"/>
                    <a:pt x="84594" y="1739"/>
                    <a:pt x="84663" y="1514"/>
                  </a:cubicBezTo>
                  <a:cubicBezTo>
                    <a:pt x="84749" y="1237"/>
                    <a:pt x="84599" y="937"/>
                    <a:pt x="84342" y="830"/>
                  </a:cubicBezTo>
                  <a:cubicBezTo>
                    <a:pt x="82960" y="301"/>
                    <a:pt x="81468" y="86"/>
                    <a:pt x="79997" y="86"/>
                  </a:cubicBezTo>
                  <a:cubicBezTo>
                    <a:pt x="79627" y="86"/>
                    <a:pt x="79258" y="99"/>
                    <a:pt x="78892" y="125"/>
                  </a:cubicBezTo>
                  <a:cubicBezTo>
                    <a:pt x="77054" y="275"/>
                    <a:pt x="75301" y="681"/>
                    <a:pt x="73570" y="1130"/>
                  </a:cubicBezTo>
                  <a:cubicBezTo>
                    <a:pt x="71839" y="1579"/>
                    <a:pt x="70129" y="2070"/>
                    <a:pt x="68440" y="2434"/>
                  </a:cubicBezTo>
                  <a:cubicBezTo>
                    <a:pt x="67087" y="2725"/>
                    <a:pt x="65720" y="2920"/>
                    <a:pt x="64383" y="2920"/>
                  </a:cubicBezTo>
                  <a:cubicBezTo>
                    <a:pt x="64052" y="2920"/>
                    <a:pt x="63723" y="2908"/>
                    <a:pt x="63396" y="2882"/>
                  </a:cubicBezTo>
                  <a:cubicBezTo>
                    <a:pt x="61750" y="2733"/>
                    <a:pt x="60104" y="2220"/>
                    <a:pt x="58437" y="1643"/>
                  </a:cubicBezTo>
                  <a:cubicBezTo>
                    <a:pt x="56791" y="1066"/>
                    <a:pt x="55060" y="403"/>
                    <a:pt x="53179" y="125"/>
                  </a:cubicBezTo>
                  <a:cubicBezTo>
                    <a:pt x="52605" y="47"/>
                    <a:pt x="52015" y="0"/>
                    <a:pt x="514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5"/>
            <p:cNvSpPr/>
            <p:nvPr/>
          </p:nvSpPr>
          <p:spPr>
            <a:xfrm flipH="1">
              <a:off x="3612488" y="4278300"/>
              <a:ext cx="321175" cy="234075"/>
            </a:xfrm>
            <a:custGeom>
              <a:avLst/>
              <a:gdLst/>
              <a:ahLst/>
              <a:cxnLst/>
              <a:rect l="l" t="t" r="r" b="b"/>
              <a:pathLst>
                <a:path w="12847" h="9363" extrusionOk="0">
                  <a:moveTo>
                    <a:pt x="9448" y="1"/>
                  </a:moveTo>
                  <a:lnTo>
                    <a:pt x="9448" y="1"/>
                  </a:lnTo>
                  <a:cubicBezTo>
                    <a:pt x="8849" y="834"/>
                    <a:pt x="7332" y="1454"/>
                    <a:pt x="5942" y="1946"/>
                  </a:cubicBezTo>
                  <a:cubicBezTo>
                    <a:pt x="5930" y="1950"/>
                    <a:pt x="5916" y="1952"/>
                    <a:pt x="5900" y="1952"/>
                  </a:cubicBezTo>
                  <a:cubicBezTo>
                    <a:pt x="5547" y="1952"/>
                    <a:pt x="4543" y="850"/>
                    <a:pt x="4207" y="850"/>
                  </a:cubicBezTo>
                  <a:cubicBezTo>
                    <a:pt x="4193" y="850"/>
                    <a:pt x="4180" y="852"/>
                    <a:pt x="4168" y="856"/>
                  </a:cubicBezTo>
                  <a:cubicBezTo>
                    <a:pt x="3848" y="984"/>
                    <a:pt x="4361" y="2523"/>
                    <a:pt x="4104" y="2630"/>
                  </a:cubicBezTo>
                  <a:cubicBezTo>
                    <a:pt x="3121" y="3057"/>
                    <a:pt x="0" y="4105"/>
                    <a:pt x="620" y="6520"/>
                  </a:cubicBezTo>
                  <a:cubicBezTo>
                    <a:pt x="837" y="7373"/>
                    <a:pt x="1827" y="7532"/>
                    <a:pt x="2736" y="7532"/>
                  </a:cubicBezTo>
                  <a:cubicBezTo>
                    <a:pt x="3171" y="7532"/>
                    <a:pt x="3586" y="7496"/>
                    <a:pt x="3890" y="7482"/>
                  </a:cubicBezTo>
                  <a:cubicBezTo>
                    <a:pt x="4489" y="7439"/>
                    <a:pt x="4061" y="6840"/>
                    <a:pt x="4703" y="6755"/>
                  </a:cubicBezTo>
                  <a:cubicBezTo>
                    <a:pt x="4704" y="6755"/>
                    <a:pt x="4705" y="6755"/>
                    <a:pt x="4707" y="6755"/>
                  </a:cubicBezTo>
                  <a:cubicBezTo>
                    <a:pt x="4909" y="6755"/>
                    <a:pt x="4453" y="8316"/>
                    <a:pt x="4635" y="8316"/>
                  </a:cubicBezTo>
                  <a:cubicBezTo>
                    <a:pt x="4636" y="8316"/>
                    <a:pt x="4637" y="8315"/>
                    <a:pt x="4638" y="8315"/>
                  </a:cubicBezTo>
                  <a:cubicBezTo>
                    <a:pt x="4872" y="8294"/>
                    <a:pt x="5504" y="7054"/>
                    <a:pt x="5723" y="7054"/>
                  </a:cubicBezTo>
                  <a:cubicBezTo>
                    <a:pt x="5725" y="7054"/>
                    <a:pt x="5727" y="7054"/>
                    <a:pt x="5728" y="7054"/>
                  </a:cubicBezTo>
                  <a:cubicBezTo>
                    <a:pt x="6733" y="7097"/>
                    <a:pt x="7310" y="8657"/>
                    <a:pt x="8614" y="9363"/>
                  </a:cubicBezTo>
                  <a:lnTo>
                    <a:pt x="8122" y="7161"/>
                  </a:lnTo>
                  <a:cubicBezTo>
                    <a:pt x="8336" y="6755"/>
                    <a:pt x="9747" y="5772"/>
                    <a:pt x="10003" y="5195"/>
                  </a:cubicBezTo>
                  <a:cubicBezTo>
                    <a:pt x="10345" y="4404"/>
                    <a:pt x="12846" y="4553"/>
                    <a:pt x="12034" y="4297"/>
                  </a:cubicBezTo>
                  <a:cubicBezTo>
                    <a:pt x="10452" y="3763"/>
                    <a:pt x="10495" y="4105"/>
                    <a:pt x="9768" y="2694"/>
                  </a:cubicBezTo>
                  <a:cubicBezTo>
                    <a:pt x="9234" y="1689"/>
                    <a:pt x="9512" y="1176"/>
                    <a:pt x="9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5"/>
            <p:cNvSpPr/>
            <p:nvPr/>
          </p:nvSpPr>
          <p:spPr>
            <a:xfrm flipH="1">
              <a:off x="3895163" y="4417775"/>
              <a:ext cx="130425" cy="124000"/>
            </a:xfrm>
            <a:custGeom>
              <a:avLst/>
              <a:gdLst/>
              <a:ahLst/>
              <a:cxnLst/>
              <a:rect l="l" t="t" r="r" b="b"/>
              <a:pathLst>
                <a:path w="5217" h="4960" extrusionOk="0">
                  <a:moveTo>
                    <a:pt x="5067" y="0"/>
                  </a:moveTo>
                  <a:cubicBezTo>
                    <a:pt x="4703" y="65"/>
                    <a:pt x="4404" y="257"/>
                    <a:pt x="4147" y="407"/>
                  </a:cubicBezTo>
                  <a:cubicBezTo>
                    <a:pt x="3912" y="578"/>
                    <a:pt x="3677" y="749"/>
                    <a:pt x="3442" y="920"/>
                  </a:cubicBezTo>
                  <a:cubicBezTo>
                    <a:pt x="3250" y="1069"/>
                    <a:pt x="2993" y="1219"/>
                    <a:pt x="2758" y="1411"/>
                  </a:cubicBezTo>
                  <a:cubicBezTo>
                    <a:pt x="2523" y="1582"/>
                    <a:pt x="2288" y="1753"/>
                    <a:pt x="2074" y="1945"/>
                  </a:cubicBezTo>
                  <a:cubicBezTo>
                    <a:pt x="1625" y="2352"/>
                    <a:pt x="1219" y="2779"/>
                    <a:pt x="877" y="3271"/>
                  </a:cubicBezTo>
                  <a:cubicBezTo>
                    <a:pt x="535" y="3741"/>
                    <a:pt x="257" y="4275"/>
                    <a:pt x="1" y="4788"/>
                  </a:cubicBezTo>
                  <a:lnTo>
                    <a:pt x="300" y="4959"/>
                  </a:lnTo>
                  <a:cubicBezTo>
                    <a:pt x="856" y="3976"/>
                    <a:pt x="1583" y="3121"/>
                    <a:pt x="2459" y="2480"/>
                  </a:cubicBezTo>
                  <a:cubicBezTo>
                    <a:pt x="2673" y="2330"/>
                    <a:pt x="2908" y="2181"/>
                    <a:pt x="3143" y="2031"/>
                  </a:cubicBezTo>
                  <a:cubicBezTo>
                    <a:pt x="3378" y="1881"/>
                    <a:pt x="3613" y="1774"/>
                    <a:pt x="3870" y="1625"/>
                  </a:cubicBezTo>
                  <a:cubicBezTo>
                    <a:pt x="4126" y="1475"/>
                    <a:pt x="4361" y="1326"/>
                    <a:pt x="4596" y="1197"/>
                  </a:cubicBezTo>
                  <a:cubicBezTo>
                    <a:pt x="4810" y="1090"/>
                    <a:pt x="5024" y="984"/>
                    <a:pt x="5216" y="984"/>
                  </a:cubicBezTo>
                  <a:lnTo>
                    <a:pt x="506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5"/>
            <p:cNvSpPr/>
            <p:nvPr/>
          </p:nvSpPr>
          <p:spPr>
            <a:xfrm flipH="1">
              <a:off x="3895163" y="4417775"/>
              <a:ext cx="123475" cy="124000"/>
            </a:xfrm>
            <a:custGeom>
              <a:avLst/>
              <a:gdLst/>
              <a:ahLst/>
              <a:cxnLst/>
              <a:rect l="l" t="t" r="r" b="b"/>
              <a:pathLst>
                <a:path w="4939" h="4960" extrusionOk="0">
                  <a:moveTo>
                    <a:pt x="4789" y="0"/>
                  </a:moveTo>
                  <a:cubicBezTo>
                    <a:pt x="4618" y="43"/>
                    <a:pt x="4447" y="86"/>
                    <a:pt x="4297" y="171"/>
                  </a:cubicBezTo>
                  <a:lnTo>
                    <a:pt x="4382" y="513"/>
                  </a:lnTo>
                  <a:cubicBezTo>
                    <a:pt x="4211" y="556"/>
                    <a:pt x="3998" y="663"/>
                    <a:pt x="3784" y="813"/>
                  </a:cubicBezTo>
                  <a:cubicBezTo>
                    <a:pt x="3570" y="962"/>
                    <a:pt x="3356" y="1133"/>
                    <a:pt x="3121" y="1326"/>
                  </a:cubicBezTo>
                  <a:cubicBezTo>
                    <a:pt x="2886" y="1497"/>
                    <a:pt x="2651" y="1646"/>
                    <a:pt x="2437" y="1817"/>
                  </a:cubicBezTo>
                  <a:cubicBezTo>
                    <a:pt x="2224" y="1988"/>
                    <a:pt x="2031" y="2159"/>
                    <a:pt x="1818" y="2352"/>
                  </a:cubicBezTo>
                  <a:cubicBezTo>
                    <a:pt x="1048" y="3078"/>
                    <a:pt x="450" y="3976"/>
                    <a:pt x="1" y="4959"/>
                  </a:cubicBezTo>
                  <a:lnTo>
                    <a:pt x="22" y="4959"/>
                  </a:lnTo>
                  <a:cubicBezTo>
                    <a:pt x="578" y="3976"/>
                    <a:pt x="1305" y="3121"/>
                    <a:pt x="2181" y="2480"/>
                  </a:cubicBezTo>
                  <a:cubicBezTo>
                    <a:pt x="2395" y="2330"/>
                    <a:pt x="2630" y="2181"/>
                    <a:pt x="2865" y="2031"/>
                  </a:cubicBezTo>
                  <a:cubicBezTo>
                    <a:pt x="3100" y="1881"/>
                    <a:pt x="3335" y="1774"/>
                    <a:pt x="3592" y="1625"/>
                  </a:cubicBezTo>
                  <a:cubicBezTo>
                    <a:pt x="3848" y="1475"/>
                    <a:pt x="4083" y="1326"/>
                    <a:pt x="4297" y="1197"/>
                  </a:cubicBezTo>
                  <a:cubicBezTo>
                    <a:pt x="4532" y="1090"/>
                    <a:pt x="4746" y="984"/>
                    <a:pt x="4938" y="984"/>
                  </a:cubicBezTo>
                  <a:lnTo>
                    <a:pt x="47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5"/>
            <p:cNvSpPr/>
            <p:nvPr/>
          </p:nvSpPr>
          <p:spPr>
            <a:xfrm flipH="1">
              <a:off x="3844938" y="4358450"/>
              <a:ext cx="85525" cy="110400"/>
            </a:xfrm>
            <a:custGeom>
              <a:avLst/>
              <a:gdLst/>
              <a:ahLst/>
              <a:cxnLst/>
              <a:rect l="l" t="t" r="r" b="b"/>
              <a:pathLst>
                <a:path w="3421" h="4416" extrusionOk="0">
                  <a:moveTo>
                    <a:pt x="2800" y="1"/>
                  </a:moveTo>
                  <a:lnTo>
                    <a:pt x="2800" y="1"/>
                  </a:lnTo>
                  <a:cubicBezTo>
                    <a:pt x="1539" y="599"/>
                    <a:pt x="0" y="1625"/>
                    <a:pt x="449" y="3399"/>
                  </a:cubicBezTo>
                  <a:cubicBezTo>
                    <a:pt x="675" y="4254"/>
                    <a:pt x="1668" y="4415"/>
                    <a:pt x="2582" y="4415"/>
                  </a:cubicBezTo>
                  <a:cubicBezTo>
                    <a:pt x="2880" y="4415"/>
                    <a:pt x="3169" y="4398"/>
                    <a:pt x="3420" y="4383"/>
                  </a:cubicBezTo>
                  <a:cubicBezTo>
                    <a:pt x="3335" y="4190"/>
                    <a:pt x="3271" y="3998"/>
                    <a:pt x="3185" y="3784"/>
                  </a:cubicBezTo>
                  <a:cubicBezTo>
                    <a:pt x="2758" y="2502"/>
                    <a:pt x="2651" y="1198"/>
                    <a:pt x="28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5"/>
            <p:cNvSpPr/>
            <p:nvPr/>
          </p:nvSpPr>
          <p:spPr>
            <a:xfrm flipH="1">
              <a:off x="3844938" y="4437000"/>
              <a:ext cx="75375" cy="31850"/>
            </a:xfrm>
            <a:custGeom>
              <a:avLst/>
              <a:gdLst/>
              <a:ahLst/>
              <a:cxnLst/>
              <a:rect l="l" t="t" r="r" b="b"/>
              <a:pathLst>
                <a:path w="3015" h="1274" extrusionOk="0">
                  <a:moveTo>
                    <a:pt x="1" y="1"/>
                  </a:moveTo>
                  <a:cubicBezTo>
                    <a:pt x="1" y="86"/>
                    <a:pt x="22" y="172"/>
                    <a:pt x="43" y="257"/>
                  </a:cubicBezTo>
                  <a:cubicBezTo>
                    <a:pt x="269" y="1112"/>
                    <a:pt x="1262" y="1273"/>
                    <a:pt x="2176" y="1273"/>
                  </a:cubicBezTo>
                  <a:cubicBezTo>
                    <a:pt x="2474" y="1273"/>
                    <a:pt x="2763" y="1256"/>
                    <a:pt x="3014" y="1241"/>
                  </a:cubicBezTo>
                  <a:cubicBezTo>
                    <a:pt x="2929" y="1048"/>
                    <a:pt x="2865" y="856"/>
                    <a:pt x="2779" y="642"/>
                  </a:cubicBezTo>
                  <a:cubicBezTo>
                    <a:pt x="2779" y="642"/>
                    <a:pt x="2779" y="621"/>
                    <a:pt x="2779" y="621"/>
                  </a:cubicBezTo>
                  <a:cubicBezTo>
                    <a:pt x="2527" y="639"/>
                    <a:pt x="2238" y="657"/>
                    <a:pt x="1941" y="657"/>
                  </a:cubicBezTo>
                  <a:cubicBezTo>
                    <a:pt x="1180" y="657"/>
                    <a:pt x="369" y="539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5"/>
            <p:cNvSpPr/>
            <p:nvPr/>
          </p:nvSpPr>
          <p:spPr>
            <a:xfrm flipH="1">
              <a:off x="3853488" y="4358450"/>
              <a:ext cx="14450" cy="85525"/>
            </a:xfrm>
            <a:custGeom>
              <a:avLst/>
              <a:gdLst/>
              <a:ahLst/>
              <a:cxnLst/>
              <a:rect l="l" t="t" r="r" b="b"/>
              <a:pathLst>
                <a:path w="578" h="3421" extrusionOk="0">
                  <a:moveTo>
                    <a:pt x="299" y="1"/>
                  </a:moveTo>
                  <a:lnTo>
                    <a:pt x="299" y="1"/>
                  </a:lnTo>
                  <a:cubicBezTo>
                    <a:pt x="214" y="44"/>
                    <a:pt x="128" y="86"/>
                    <a:pt x="22" y="151"/>
                  </a:cubicBezTo>
                  <a:cubicBezTo>
                    <a:pt x="0" y="1112"/>
                    <a:pt x="128" y="2138"/>
                    <a:pt x="470" y="3164"/>
                  </a:cubicBezTo>
                  <a:cubicBezTo>
                    <a:pt x="505" y="3234"/>
                    <a:pt x="540" y="3304"/>
                    <a:pt x="563" y="3374"/>
                  </a:cubicBezTo>
                  <a:lnTo>
                    <a:pt x="563" y="3374"/>
                  </a:lnTo>
                  <a:cubicBezTo>
                    <a:pt x="233" y="2235"/>
                    <a:pt x="152" y="1076"/>
                    <a:pt x="299" y="1"/>
                  </a:cubicBezTo>
                  <a:close/>
                  <a:moveTo>
                    <a:pt x="563" y="3374"/>
                  </a:moveTo>
                  <a:lnTo>
                    <a:pt x="563" y="3374"/>
                  </a:lnTo>
                  <a:cubicBezTo>
                    <a:pt x="568" y="3389"/>
                    <a:pt x="573" y="3405"/>
                    <a:pt x="577" y="3421"/>
                  </a:cubicBezTo>
                  <a:cubicBezTo>
                    <a:pt x="573" y="3405"/>
                    <a:pt x="569" y="3389"/>
                    <a:pt x="563" y="3374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5"/>
            <p:cNvSpPr/>
            <p:nvPr/>
          </p:nvSpPr>
          <p:spPr>
            <a:xfrm flipH="1">
              <a:off x="3583463" y="3966175"/>
              <a:ext cx="260425" cy="427150"/>
            </a:xfrm>
            <a:custGeom>
              <a:avLst/>
              <a:gdLst/>
              <a:ahLst/>
              <a:cxnLst/>
              <a:rect l="l" t="t" r="r" b="b"/>
              <a:pathLst>
                <a:path w="10417" h="17086" extrusionOk="0">
                  <a:moveTo>
                    <a:pt x="4673" y="1"/>
                  </a:moveTo>
                  <a:cubicBezTo>
                    <a:pt x="1609" y="1"/>
                    <a:pt x="711" y="4098"/>
                    <a:pt x="342" y="6822"/>
                  </a:cubicBezTo>
                  <a:cubicBezTo>
                    <a:pt x="171" y="8019"/>
                    <a:pt x="0" y="9344"/>
                    <a:pt x="21" y="10562"/>
                  </a:cubicBezTo>
                  <a:cubicBezTo>
                    <a:pt x="43" y="11503"/>
                    <a:pt x="171" y="12486"/>
                    <a:pt x="428" y="13384"/>
                  </a:cubicBezTo>
                  <a:cubicBezTo>
                    <a:pt x="620" y="14067"/>
                    <a:pt x="898" y="14730"/>
                    <a:pt x="1218" y="15350"/>
                  </a:cubicBezTo>
                  <a:cubicBezTo>
                    <a:pt x="1496" y="15884"/>
                    <a:pt x="1582" y="16611"/>
                    <a:pt x="2073" y="16910"/>
                  </a:cubicBezTo>
                  <a:cubicBezTo>
                    <a:pt x="2288" y="17031"/>
                    <a:pt x="2562" y="17085"/>
                    <a:pt x="2845" y="17085"/>
                  </a:cubicBezTo>
                  <a:cubicBezTo>
                    <a:pt x="3265" y="17085"/>
                    <a:pt x="3703" y="16965"/>
                    <a:pt x="3997" y="16761"/>
                  </a:cubicBezTo>
                  <a:cubicBezTo>
                    <a:pt x="5237" y="15948"/>
                    <a:pt x="5130" y="14495"/>
                    <a:pt x="5344" y="13148"/>
                  </a:cubicBezTo>
                  <a:cubicBezTo>
                    <a:pt x="5600" y="11524"/>
                    <a:pt x="6370" y="9985"/>
                    <a:pt x="7118" y="8553"/>
                  </a:cubicBezTo>
                  <a:cubicBezTo>
                    <a:pt x="8037" y="6800"/>
                    <a:pt x="10046" y="5368"/>
                    <a:pt x="10260" y="3274"/>
                  </a:cubicBezTo>
                  <a:cubicBezTo>
                    <a:pt x="10416" y="1897"/>
                    <a:pt x="9693" y="705"/>
                    <a:pt x="8540" y="705"/>
                  </a:cubicBezTo>
                  <a:cubicBezTo>
                    <a:pt x="8279" y="705"/>
                    <a:pt x="7995" y="767"/>
                    <a:pt x="7695" y="901"/>
                  </a:cubicBezTo>
                  <a:cubicBezTo>
                    <a:pt x="7346" y="1049"/>
                    <a:pt x="7170" y="1155"/>
                    <a:pt x="7024" y="1155"/>
                  </a:cubicBezTo>
                  <a:cubicBezTo>
                    <a:pt x="6875" y="1155"/>
                    <a:pt x="6757" y="1044"/>
                    <a:pt x="6519" y="751"/>
                  </a:cubicBezTo>
                  <a:cubicBezTo>
                    <a:pt x="6092" y="238"/>
                    <a:pt x="5707" y="110"/>
                    <a:pt x="5087" y="25"/>
                  </a:cubicBezTo>
                  <a:cubicBezTo>
                    <a:pt x="4945" y="9"/>
                    <a:pt x="4807" y="1"/>
                    <a:pt x="46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5"/>
            <p:cNvSpPr/>
            <p:nvPr/>
          </p:nvSpPr>
          <p:spPr>
            <a:xfrm flipH="1">
              <a:off x="3365638" y="4394200"/>
              <a:ext cx="390625" cy="243300"/>
            </a:xfrm>
            <a:custGeom>
              <a:avLst/>
              <a:gdLst/>
              <a:ahLst/>
              <a:cxnLst/>
              <a:rect l="l" t="t" r="r" b="b"/>
              <a:pathLst>
                <a:path w="15625" h="9732" extrusionOk="0">
                  <a:moveTo>
                    <a:pt x="3329" y="0"/>
                  </a:moveTo>
                  <a:cubicBezTo>
                    <a:pt x="1940" y="0"/>
                    <a:pt x="368" y="189"/>
                    <a:pt x="193" y="1093"/>
                  </a:cubicBezTo>
                  <a:cubicBezTo>
                    <a:pt x="0" y="2098"/>
                    <a:pt x="1155" y="3316"/>
                    <a:pt x="1646" y="4064"/>
                  </a:cubicBezTo>
                  <a:cubicBezTo>
                    <a:pt x="2480" y="5368"/>
                    <a:pt x="2736" y="7163"/>
                    <a:pt x="3933" y="8211"/>
                  </a:cubicBezTo>
                  <a:cubicBezTo>
                    <a:pt x="5087" y="9237"/>
                    <a:pt x="6519" y="9450"/>
                    <a:pt x="7994" y="9600"/>
                  </a:cubicBezTo>
                  <a:cubicBezTo>
                    <a:pt x="8611" y="9666"/>
                    <a:pt x="9263" y="9732"/>
                    <a:pt x="9911" y="9732"/>
                  </a:cubicBezTo>
                  <a:cubicBezTo>
                    <a:pt x="10946" y="9732"/>
                    <a:pt x="11970" y="9563"/>
                    <a:pt x="12825" y="8959"/>
                  </a:cubicBezTo>
                  <a:cubicBezTo>
                    <a:pt x="13701" y="8339"/>
                    <a:pt x="14834" y="7548"/>
                    <a:pt x="15326" y="6586"/>
                  </a:cubicBezTo>
                  <a:cubicBezTo>
                    <a:pt x="15625" y="5966"/>
                    <a:pt x="15347" y="5924"/>
                    <a:pt x="14834" y="5432"/>
                  </a:cubicBezTo>
                  <a:cubicBezTo>
                    <a:pt x="14321" y="4919"/>
                    <a:pt x="13894" y="4299"/>
                    <a:pt x="13381" y="3786"/>
                  </a:cubicBezTo>
                  <a:cubicBezTo>
                    <a:pt x="12184" y="2589"/>
                    <a:pt x="10773" y="1307"/>
                    <a:pt x="9191" y="687"/>
                  </a:cubicBezTo>
                  <a:cubicBezTo>
                    <a:pt x="7930" y="195"/>
                    <a:pt x="6605" y="153"/>
                    <a:pt x="5258" y="88"/>
                  </a:cubicBezTo>
                  <a:cubicBezTo>
                    <a:pt x="4888" y="65"/>
                    <a:pt x="4140" y="0"/>
                    <a:pt x="33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5"/>
            <p:cNvSpPr/>
            <p:nvPr/>
          </p:nvSpPr>
          <p:spPr>
            <a:xfrm flipH="1">
              <a:off x="3411588" y="4115150"/>
              <a:ext cx="312625" cy="276125"/>
            </a:xfrm>
            <a:custGeom>
              <a:avLst/>
              <a:gdLst/>
              <a:ahLst/>
              <a:cxnLst/>
              <a:rect l="l" t="t" r="r" b="b"/>
              <a:pathLst>
                <a:path w="12505" h="11045" extrusionOk="0">
                  <a:moveTo>
                    <a:pt x="9597" y="1"/>
                  </a:moveTo>
                  <a:cubicBezTo>
                    <a:pt x="8937" y="1"/>
                    <a:pt x="8229" y="154"/>
                    <a:pt x="7653" y="264"/>
                  </a:cubicBezTo>
                  <a:cubicBezTo>
                    <a:pt x="6456" y="478"/>
                    <a:pt x="5152" y="670"/>
                    <a:pt x="4041" y="1312"/>
                  </a:cubicBezTo>
                  <a:cubicBezTo>
                    <a:pt x="3079" y="1867"/>
                    <a:pt x="2566" y="2829"/>
                    <a:pt x="2096" y="3791"/>
                  </a:cubicBezTo>
                  <a:cubicBezTo>
                    <a:pt x="1604" y="4838"/>
                    <a:pt x="1454" y="6035"/>
                    <a:pt x="1176" y="7147"/>
                  </a:cubicBezTo>
                  <a:cubicBezTo>
                    <a:pt x="1027" y="7788"/>
                    <a:pt x="236" y="9989"/>
                    <a:pt x="1" y="10588"/>
                  </a:cubicBezTo>
                  <a:cubicBezTo>
                    <a:pt x="1" y="10588"/>
                    <a:pt x="145" y="10585"/>
                    <a:pt x="380" y="10585"/>
                  </a:cubicBezTo>
                  <a:cubicBezTo>
                    <a:pt x="1083" y="10585"/>
                    <a:pt x="2598" y="10609"/>
                    <a:pt x="3463" y="10802"/>
                  </a:cubicBezTo>
                  <a:cubicBezTo>
                    <a:pt x="4294" y="10980"/>
                    <a:pt x="5246" y="11045"/>
                    <a:pt x="6188" y="11045"/>
                  </a:cubicBezTo>
                  <a:cubicBezTo>
                    <a:pt x="6823" y="11045"/>
                    <a:pt x="7453" y="11016"/>
                    <a:pt x="8038" y="10973"/>
                  </a:cubicBezTo>
                  <a:cubicBezTo>
                    <a:pt x="10389" y="10802"/>
                    <a:pt x="11757" y="8771"/>
                    <a:pt x="12248" y="6634"/>
                  </a:cubicBezTo>
                  <a:cubicBezTo>
                    <a:pt x="12483" y="5544"/>
                    <a:pt x="12483" y="4411"/>
                    <a:pt x="12505" y="3299"/>
                  </a:cubicBezTo>
                  <a:cubicBezTo>
                    <a:pt x="12505" y="2808"/>
                    <a:pt x="12505" y="2337"/>
                    <a:pt x="12034" y="2060"/>
                  </a:cubicBezTo>
                  <a:cubicBezTo>
                    <a:pt x="11906" y="1984"/>
                    <a:pt x="11800" y="1954"/>
                    <a:pt x="11707" y="1954"/>
                  </a:cubicBezTo>
                  <a:cubicBezTo>
                    <a:pt x="11381" y="1954"/>
                    <a:pt x="11215" y="2316"/>
                    <a:pt x="10816" y="2316"/>
                  </a:cubicBezTo>
                  <a:cubicBezTo>
                    <a:pt x="10773" y="2252"/>
                    <a:pt x="10752" y="2188"/>
                    <a:pt x="10731" y="2124"/>
                  </a:cubicBezTo>
                  <a:cubicBezTo>
                    <a:pt x="11521" y="1525"/>
                    <a:pt x="11521" y="585"/>
                    <a:pt x="10624" y="179"/>
                  </a:cubicBezTo>
                  <a:cubicBezTo>
                    <a:pt x="10318" y="49"/>
                    <a:pt x="9965" y="1"/>
                    <a:pt x="9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5"/>
            <p:cNvSpPr/>
            <p:nvPr/>
          </p:nvSpPr>
          <p:spPr>
            <a:xfrm flipH="1">
              <a:off x="3650438" y="4421900"/>
              <a:ext cx="179025" cy="199725"/>
            </a:xfrm>
            <a:custGeom>
              <a:avLst/>
              <a:gdLst/>
              <a:ahLst/>
              <a:cxnLst/>
              <a:rect l="l" t="t" r="r" b="b"/>
              <a:pathLst>
                <a:path w="7161" h="7989" extrusionOk="0">
                  <a:moveTo>
                    <a:pt x="2175" y="1"/>
                  </a:moveTo>
                  <a:cubicBezTo>
                    <a:pt x="2106" y="1"/>
                    <a:pt x="2042" y="47"/>
                    <a:pt x="1988" y="156"/>
                  </a:cubicBezTo>
                  <a:cubicBezTo>
                    <a:pt x="1689" y="755"/>
                    <a:pt x="1176" y="1246"/>
                    <a:pt x="876" y="1887"/>
                  </a:cubicBezTo>
                  <a:cubicBezTo>
                    <a:pt x="278" y="3170"/>
                    <a:pt x="0" y="4773"/>
                    <a:pt x="1047" y="5884"/>
                  </a:cubicBezTo>
                  <a:cubicBezTo>
                    <a:pt x="1710" y="6590"/>
                    <a:pt x="2544" y="7167"/>
                    <a:pt x="3399" y="7573"/>
                  </a:cubicBezTo>
                  <a:cubicBezTo>
                    <a:pt x="3830" y="7769"/>
                    <a:pt x="4540" y="7989"/>
                    <a:pt x="5164" y="7989"/>
                  </a:cubicBezTo>
                  <a:cubicBezTo>
                    <a:pt x="5561" y="7989"/>
                    <a:pt x="5923" y="7899"/>
                    <a:pt x="6156" y="7658"/>
                  </a:cubicBezTo>
                  <a:cubicBezTo>
                    <a:pt x="7160" y="6590"/>
                    <a:pt x="4702" y="4431"/>
                    <a:pt x="4147" y="3555"/>
                  </a:cubicBezTo>
                  <a:cubicBezTo>
                    <a:pt x="3762" y="2935"/>
                    <a:pt x="3441" y="2293"/>
                    <a:pt x="3164" y="1609"/>
                  </a:cubicBezTo>
                  <a:cubicBezTo>
                    <a:pt x="3056" y="1304"/>
                    <a:pt x="2540" y="1"/>
                    <a:pt x="2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5"/>
            <p:cNvSpPr/>
            <p:nvPr/>
          </p:nvSpPr>
          <p:spPr>
            <a:xfrm flipH="1">
              <a:off x="3671813" y="4499800"/>
              <a:ext cx="151775" cy="121825"/>
            </a:xfrm>
            <a:custGeom>
              <a:avLst/>
              <a:gdLst/>
              <a:ahLst/>
              <a:cxnLst/>
              <a:rect l="l" t="t" r="r" b="b"/>
              <a:pathLst>
                <a:path w="6071" h="4873" extrusionOk="0">
                  <a:moveTo>
                    <a:pt x="424" y="0"/>
                  </a:moveTo>
                  <a:cubicBezTo>
                    <a:pt x="392" y="0"/>
                    <a:pt x="357" y="4"/>
                    <a:pt x="321" y="11"/>
                  </a:cubicBezTo>
                  <a:cubicBezTo>
                    <a:pt x="278" y="11"/>
                    <a:pt x="235" y="32"/>
                    <a:pt x="214" y="54"/>
                  </a:cubicBezTo>
                  <a:cubicBezTo>
                    <a:pt x="0" y="1016"/>
                    <a:pt x="86" y="2020"/>
                    <a:pt x="812" y="2768"/>
                  </a:cubicBezTo>
                  <a:cubicBezTo>
                    <a:pt x="1475" y="3474"/>
                    <a:pt x="2309" y="4051"/>
                    <a:pt x="3164" y="4457"/>
                  </a:cubicBezTo>
                  <a:cubicBezTo>
                    <a:pt x="3595" y="4653"/>
                    <a:pt x="4305" y="4873"/>
                    <a:pt x="4929" y="4873"/>
                  </a:cubicBezTo>
                  <a:cubicBezTo>
                    <a:pt x="5326" y="4873"/>
                    <a:pt x="5688" y="4783"/>
                    <a:pt x="5921" y="4542"/>
                  </a:cubicBezTo>
                  <a:cubicBezTo>
                    <a:pt x="5985" y="4478"/>
                    <a:pt x="6028" y="4414"/>
                    <a:pt x="6071" y="4350"/>
                  </a:cubicBezTo>
                  <a:cubicBezTo>
                    <a:pt x="5878" y="3816"/>
                    <a:pt x="5365" y="3580"/>
                    <a:pt x="4895" y="3388"/>
                  </a:cubicBezTo>
                  <a:cubicBezTo>
                    <a:pt x="4403" y="3196"/>
                    <a:pt x="3890" y="2982"/>
                    <a:pt x="3506" y="2576"/>
                  </a:cubicBezTo>
                  <a:cubicBezTo>
                    <a:pt x="3377" y="2448"/>
                    <a:pt x="3377" y="2319"/>
                    <a:pt x="3228" y="2213"/>
                  </a:cubicBezTo>
                  <a:cubicBezTo>
                    <a:pt x="3225" y="2211"/>
                    <a:pt x="3222" y="2211"/>
                    <a:pt x="3218" y="2211"/>
                  </a:cubicBezTo>
                  <a:cubicBezTo>
                    <a:pt x="3155" y="2211"/>
                    <a:pt x="2916" y="2343"/>
                    <a:pt x="2853" y="2343"/>
                  </a:cubicBezTo>
                  <a:cubicBezTo>
                    <a:pt x="2849" y="2343"/>
                    <a:pt x="2846" y="2342"/>
                    <a:pt x="2843" y="2341"/>
                  </a:cubicBezTo>
                  <a:cubicBezTo>
                    <a:pt x="2758" y="2298"/>
                    <a:pt x="2843" y="1871"/>
                    <a:pt x="2779" y="1828"/>
                  </a:cubicBezTo>
                  <a:cubicBezTo>
                    <a:pt x="2608" y="1700"/>
                    <a:pt x="2416" y="1764"/>
                    <a:pt x="2245" y="1635"/>
                  </a:cubicBezTo>
                  <a:cubicBezTo>
                    <a:pt x="1774" y="1272"/>
                    <a:pt x="1390" y="887"/>
                    <a:pt x="1005" y="417"/>
                  </a:cubicBezTo>
                  <a:cubicBezTo>
                    <a:pt x="815" y="209"/>
                    <a:pt x="676" y="0"/>
                    <a:pt x="424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5"/>
            <p:cNvSpPr/>
            <p:nvPr/>
          </p:nvSpPr>
          <p:spPr>
            <a:xfrm flipH="1">
              <a:off x="3780813" y="4293275"/>
              <a:ext cx="98350" cy="213225"/>
            </a:xfrm>
            <a:custGeom>
              <a:avLst/>
              <a:gdLst/>
              <a:ahLst/>
              <a:cxnLst/>
              <a:rect l="l" t="t" r="r" b="b"/>
              <a:pathLst>
                <a:path w="3934" h="8529" extrusionOk="0">
                  <a:moveTo>
                    <a:pt x="1539" y="0"/>
                  </a:moveTo>
                  <a:lnTo>
                    <a:pt x="1411" y="43"/>
                  </a:lnTo>
                  <a:cubicBezTo>
                    <a:pt x="1408" y="42"/>
                    <a:pt x="1405" y="42"/>
                    <a:pt x="1402" y="42"/>
                  </a:cubicBezTo>
                  <a:cubicBezTo>
                    <a:pt x="1237" y="42"/>
                    <a:pt x="596" y="1140"/>
                    <a:pt x="428" y="1496"/>
                  </a:cubicBezTo>
                  <a:cubicBezTo>
                    <a:pt x="86" y="2287"/>
                    <a:pt x="0" y="3100"/>
                    <a:pt x="107" y="3912"/>
                  </a:cubicBezTo>
                  <a:cubicBezTo>
                    <a:pt x="235" y="4703"/>
                    <a:pt x="406" y="5408"/>
                    <a:pt x="706" y="6156"/>
                  </a:cubicBezTo>
                  <a:cubicBezTo>
                    <a:pt x="962" y="6797"/>
                    <a:pt x="1390" y="8058"/>
                    <a:pt x="1903" y="8529"/>
                  </a:cubicBezTo>
                  <a:cubicBezTo>
                    <a:pt x="2416" y="7994"/>
                    <a:pt x="2523" y="6904"/>
                    <a:pt x="2864" y="6199"/>
                  </a:cubicBezTo>
                  <a:cubicBezTo>
                    <a:pt x="3164" y="5536"/>
                    <a:pt x="3634" y="4938"/>
                    <a:pt x="3933" y="4296"/>
                  </a:cubicBezTo>
                  <a:cubicBezTo>
                    <a:pt x="3356" y="3848"/>
                    <a:pt x="2971" y="3484"/>
                    <a:pt x="2651" y="2843"/>
                  </a:cubicBezTo>
                  <a:cubicBezTo>
                    <a:pt x="2223" y="1988"/>
                    <a:pt x="2052" y="770"/>
                    <a:pt x="15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5"/>
            <p:cNvSpPr/>
            <p:nvPr/>
          </p:nvSpPr>
          <p:spPr>
            <a:xfrm flipH="1">
              <a:off x="3830513" y="4293800"/>
              <a:ext cx="48650" cy="212700"/>
            </a:xfrm>
            <a:custGeom>
              <a:avLst/>
              <a:gdLst/>
              <a:ahLst/>
              <a:cxnLst/>
              <a:rect l="l" t="t" r="r" b="b"/>
              <a:pathLst>
                <a:path w="1946" h="8508" extrusionOk="0">
                  <a:moveTo>
                    <a:pt x="1475" y="1"/>
                  </a:moveTo>
                  <a:lnTo>
                    <a:pt x="1411" y="22"/>
                  </a:lnTo>
                  <a:cubicBezTo>
                    <a:pt x="1408" y="21"/>
                    <a:pt x="1405" y="21"/>
                    <a:pt x="1402" y="21"/>
                  </a:cubicBezTo>
                  <a:cubicBezTo>
                    <a:pt x="1237" y="21"/>
                    <a:pt x="596" y="1119"/>
                    <a:pt x="428" y="1475"/>
                  </a:cubicBezTo>
                  <a:cubicBezTo>
                    <a:pt x="86" y="2266"/>
                    <a:pt x="0" y="3079"/>
                    <a:pt x="107" y="3891"/>
                  </a:cubicBezTo>
                  <a:cubicBezTo>
                    <a:pt x="235" y="4682"/>
                    <a:pt x="406" y="5387"/>
                    <a:pt x="706" y="6135"/>
                  </a:cubicBezTo>
                  <a:cubicBezTo>
                    <a:pt x="962" y="6776"/>
                    <a:pt x="1390" y="8037"/>
                    <a:pt x="1903" y="8508"/>
                  </a:cubicBezTo>
                  <a:cubicBezTo>
                    <a:pt x="1903" y="8486"/>
                    <a:pt x="1924" y="8465"/>
                    <a:pt x="1945" y="8465"/>
                  </a:cubicBezTo>
                  <a:cubicBezTo>
                    <a:pt x="1945" y="8401"/>
                    <a:pt x="1924" y="8337"/>
                    <a:pt x="1903" y="8272"/>
                  </a:cubicBezTo>
                  <a:cubicBezTo>
                    <a:pt x="1710" y="7610"/>
                    <a:pt x="1839" y="6840"/>
                    <a:pt x="1860" y="6156"/>
                  </a:cubicBezTo>
                  <a:cubicBezTo>
                    <a:pt x="1881" y="5686"/>
                    <a:pt x="1881" y="5195"/>
                    <a:pt x="1881" y="4703"/>
                  </a:cubicBezTo>
                  <a:cubicBezTo>
                    <a:pt x="1881" y="4404"/>
                    <a:pt x="1860" y="3998"/>
                    <a:pt x="1539" y="3933"/>
                  </a:cubicBezTo>
                  <a:cubicBezTo>
                    <a:pt x="1710" y="3656"/>
                    <a:pt x="1753" y="3549"/>
                    <a:pt x="1646" y="3207"/>
                  </a:cubicBezTo>
                  <a:cubicBezTo>
                    <a:pt x="1518" y="2865"/>
                    <a:pt x="1454" y="2459"/>
                    <a:pt x="1454" y="2074"/>
                  </a:cubicBezTo>
                  <a:cubicBezTo>
                    <a:pt x="1475" y="1561"/>
                    <a:pt x="1432" y="1027"/>
                    <a:pt x="1539" y="535"/>
                  </a:cubicBezTo>
                  <a:cubicBezTo>
                    <a:pt x="1582" y="321"/>
                    <a:pt x="1625" y="86"/>
                    <a:pt x="1475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5"/>
            <p:cNvSpPr/>
            <p:nvPr/>
          </p:nvSpPr>
          <p:spPr>
            <a:xfrm flipH="1">
              <a:off x="3708488" y="4351525"/>
              <a:ext cx="82500" cy="80275"/>
            </a:xfrm>
            <a:custGeom>
              <a:avLst/>
              <a:gdLst/>
              <a:ahLst/>
              <a:cxnLst/>
              <a:rect l="l" t="t" r="r" b="b"/>
              <a:pathLst>
                <a:path w="3300" h="3211" extrusionOk="0">
                  <a:moveTo>
                    <a:pt x="2223" y="0"/>
                  </a:moveTo>
                  <a:cubicBezTo>
                    <a:pt x="1603" y="705"/>
                    <a:pt x="0" y="919"/>
                    <a:pt x="449" y="2244"/>
                  </a:cubicBezTo>
                  <a:cubicBezTo>
                    <a:pt x="718" y="3051"/>
                    <a:pt x="1225" y="3210"/>
                    <a:pt x="1824" y="3210"/>
                  </a:cubicBezTo>
                  <a:cubicBezTo>
                    <a:pt x="1987" y="3210"/>
                    <a:pt x="2156" y="3198"/>
                    <a:pt x="2330" y="3185"/>
                  </a:cubicBezTo>
                  <a:cubicBezTo>
                    <a:pt x="2387" y="3178"/>
                    <a:pt x="2449" y="3177"/>
                    <a:pt x="2513" y="3177"/>
                  </a:cubicBezTo>
                  <a:cubicBezTo>
                    <a:pt x="2580" y="3177"/>
                    <a:pt x="2650" y="3179"/>
                    <a:pt x="2719" y="3179"/>
                  </a:cubicBezTo>
                  <a:cubicBezTo>
                    <a:pt x="3021" y="3179"/>
                    <a:pt x="3300" y="3143"/>
                    <a:pt x="3270" y="2757"/>
                  </a:cubicBezTo>
                  <a:cubicBezTo>
                    <a:pt x="3249" y="2373"/>
                    <a:pt x="2800" y="1817"/>
                    <a:pt x="2544" y="1582"/>
                  </a:cubicBezTo>
                  <a:cubicBezTo>
                    <a:pt x="2330" y="1368"/>
                    <a:pt x="2031" y="1261"/>
                    <a:pt x="1967" y="919"/>
                  </a:cubicBezTo>
                  <a:cubicBezTo>
                    <a:pt x="1902" y="641"/>
                    <a:pt x="2116" y="235"/>
                    <a:pt x="2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5"/>
            <p:cNvSpPr/>
            <p:nvPr/>
          </p:nvSpPr>
          <p:spPr>
            <a:xfrm flipH="1">
              <a:off x="3602888" y="4408700"/>
              <a:ext cx="138425" cy="20075"/>
            </a:xfrm>
            <a:custGeom>
              <a:avLst/>
              <a:gdLst/>
              <a:ahLst/>
              <a:cxnLst/>
              <a:rect l="l" t="t" r="r" b="b"/>
              <a:pathLst>
                <a:path w="5537" h="803" extrusionOk="0">
                  <a:moveTo>
                    <a:pt x="22" y="0"/>
                  </a:moveTo>
                  <a:lnTo>
                    <a:pt x="1" y="21"/>
                  </a:lnTo>
                  <a:cubicBezTo>
                    <a:pt x="364" y="363"/>
                    <a:pt x="834" y="577"/>
                    <a:pt x="1305" y="705"/>
                  </a:cubicBezTo>
                  <a:cubicBezTo>
                    <a:pt x="1630" y="779"/>
                    <a:pt x="1975" y="802"/>
                    <a:pt x="2312" y="802"/>
                  </a:cubicBezTo>
                  <a:cubicBezTo>
                    <a:pt x="2463" y="802"/>
                    <a:pt x="2613" y="798"/>
                    <a:pt x="2758" y="791"/>
                  </a:cubicBezTo>
                  <a:cubicBezTo>
                    <a:pt x="3720" y="727"/>
                    <a:pt x="4703" y="534"/>
                    <a:pt x="5537" y="64"/>
                  </a:cubicBezTo>
                  <a:lnTo>
                    <a:pt x="5537" y="43"/>
                  </a:lnTo>
                  <a:cubicBezTo>
                    <a:pt x="5088" y="235"/>
                    <a:pt x="4639" y="342"/>
                    <a:pt x="4169" y="406"/>
                  </a:cubicBezTo>
                  <a:cubicBezTo>
                    <a:pt x="3699" y="492"/>
                    <a:pt x="3228" y="513"/>
                    <a:pt x="2758" y="513"/>
                  </a:cubicBezTo>
                  <a:cubicBezTo>
                    <a:pt x="2288" y="492"/>
                    <a:pt x="1818" y="428"/>
                    <a:pt x="1369" y="363"/>
                  </a:cubicBezTo>
                  <a:cubicBezTo>
                    <a:pt x="920" y="278"/>
                    <a:pt x="471" y="171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5"/>
            <p:cNvSpPr/>
            <p:nvPr/>
          </p:nvSpPr>
          <p:spPr>
            <a:xfrm flipH="1">
              <a:off x="3648313" y="4378775"/>
              <a:ext cx="93000" cy="32600"/>
            </a:xfrm>
            <a:custGeom>
              <a:avLst/>
              <a:gdLst/>
              <a:ahLst/>
              <a:cxnLst/>
              <a:rect l="l" t="t" r="r" b="b"/>
              <a:pathLst>
                <a:path w="3720" h="1304" extrusionOk="0">
                  <a:moveTo>
                    <a:pt x="3720" y="0"/>
                  </a:moveTo>
                  <a:cubicBezTo>
                    <a:pt x="3057" y="43"/>
                    <a:pt x="2395" y="171"/>
                    <a:pt x="1775" y="385"/>
                  </a:cubicBezTo>
                  <a:cubicBezTo>
                    <a:pt x="1454" y="470"/>
                    <a:pt x="1134" y="556"/>
                    <a:pt x="834" y="727"/>
                  </a:cubicBezTo>
                  <a:cubicBezTo>
                    <a:pt x="535" y="876"/>
                    <a:pt x="257" y="1047"/>
                    <a:pt x="1" y="1283"/>
                  </a:cubicBezTo>
                  <a:lnTo>
                    <a:pt x="1" y="1304"/>
                  </a:lnTo>
                  <a:cubicBezTo>
                    <a:pt x="343" y="1261"/>
                    <a:pt x="663" y="1154"/>
                    <a:pt x="963" y="1047"/>
                  </a:cubicBezTo>
                  <a:cubicBezTo>
                    <a:pt x="1262" y="941"/>
                    <a:pt x="1561" y="770"/>
                    <a:pt x="1860" y="641"/>
                  </a:cubicBezTo>
                  <a:cubicBezTo>
                    <a:pt x="2459" y="385"/>
                    <a:pt x="3079" y="171"/>
                    <a:pt x="3720" y="43"/>
                  </a:cubicBezTo>
                  <a:lnTo>
                    <a:pt x="372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5"/>
            <p:cNvSpPr/>
            <p:nvPr/>
          </p:nvSpPr>
          <p:spPr>
            <a:xfrm flipH="1">
              <a:off x="3647863" y="4343150"/>
              <a:ext cx="103050" cy="60750"/>
            </a:xfrm>
            <a:custGeom>
              <a:avLst/>
              <a:gdLst/>
              <a:ahLst/>
              <a:cxnLst/>
              <a:rect l="l" t="t" r="r" b="b"/>
              <a:pathLst>
                <a:path w="4122" h="2430" extrusionOk="0">
                  <a:moveTo>
                    <a:pt x="3855" y="0"/>
                  </a:moveTo>
                  <a:cubicBezTo>
                    <a:pt x="3832" y="0"/>
                    <a:pt x="3808" y="5"/>
                    <a:pt x="3783" y="14"/>
                  </a:cubicBezTo>
                  <a:cubicBezTo>
                    <a:pt x="3698" y="57"/>
                    <a:pt x="3676" y="143"/>
                    <a:pt x="3698" y="207"/>
                  </a:cubicBezTo>
                  <a:cubicBezTo>
                    <a:pt x="3035" y="399"/>
                    <a:pt x="2394" y="634"/>
                    <a:pt x="1753" y="934"/>
                  </a:cubicBezTo>
                  <a:cubicBezTo>
                    <a:pt x="1411" y="1105"/>
                    <a:pt x="1047" y="1254"/>
                    <a:pt x="770" y="1511"/>
                  </a:cubicBezTo>
                  <a:cubicBezTo>
                    <a:pt x="470" y="1767"/>
                    <a:pt x="193" y="2066"/>
                    <a:pt x="0" y="2408"/>
                  </a:cubicBezTo>
                  <a:lnTo>
                    <a:pt x="22" y="2430"/>
                  </a:lnTo>
                  <a:lnTo>
                    <a:pt x="962" y="1810"/>
                  </a:lnTo>
                  <a:cubicBezTo>
                    <a:pt x="1261" y="1596"/>
                    <a:pt x="1560" y="1361"/>
                    <a:pt x="1881" y="1190"/>
                  </a:cubicBezTo>
                  <a:cubicBezTo>
                    <a:pt x="2458" y="827"/>
                    <a:pt x="3099" y="549"/>
                    <a:pt x="3741" y="250"/>
                  </a:cubicBezTo>
                  <a:cubicBezTo>
                    <a:pt x="3776" y="302"/>
                    <a:pt x="3825" y="341"/>
                    <a:pt x="3890" y="341"/>
                  </a:cubicBezTo>
                  <a:cubicBezTo>
                    <a:pt x="3903" y="341"/>
                    <a:pt x="3918" y="339"/>
                    <a:pt x="3933" y="335"/>
                  </a:cubicBezTo>
                  <a:cubicBezTo>
                    <a:pt x="4122" y="259"/>
                    <a:pt x="4027" y="0"/>
                    <a:pt x="38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5"/>
            <p:cNvSpPr/>
            <p:nvPr/>
          </p:nvSpPr>
          <p:spPr>
            <a:xfrm flipH="1">
              <a:off x="3600113" y="4287175"/>
              <a:ext cx="175925" cy="98025"/>
            </a:xfrm>
            <a:custGeom>
              <a:avLst/>
              <a:gdLst/>
              <a:ahLst/>
              <a:cxnLst/>
              <a:rect l="l" t="t" r="r" b="b"/>
              <a:pathLst>
                <a:path w="7037" h="3921" extrusionOk="0">
                  <a:moveTo>
                    <a:pt x="6763" y="1"/>
                  </a:moveTo>
                  <a:cubicBezTo>
                    <a:pt x="6746" y="1"/>
                    <a:pt x="6729" y="3"/>
                    <a:pt x="6712" y="9"/>
                  </a:cubicBezTo>
                  <a:cubicBezTo>
                    <a:pt x="6627" y="52"/>
                    <a:pt x="6605" y="116"/>
                    <a:pt x="6605" y="180"/>
                  </a:cubicBezTo>
                  <a:cubicBezTo>
                    <a:pt x="6028" y="287"/>
                    <a:pt x="5430" y="415"/>
                    <a:pt x="4852" y="650"/>
                  </a:cubicBezTo>
                  <a:cubicBezTo>
                    <a:pt x="4254" y="885"/>
                    <a:pt x="3677" y="1206"/>
                    <a:pt x="3164" y="1591"/>
                  </a:cubicBezTo>
                  <a:cubicBezTo>
                    <a:pt x="2886" y="1783"/>
                    <a:pt x="2630" y="1997"/>
                    <a:pt x="2394" y="2168"/>
                  </a:cubicBezTo>
                  <a:cubicBezTo>
                    <a:pt x="2138" y="2360"/>
                    <a:pt x="1881" y="2531"/>
                    <a:pt x="1604" y="2702"/>
                  </a:cubicBezTo>
                  <a:cubicBezTo>
                    <a:pt x="1069" y="3066"/>
                    <a:pt x="599" y="3386"/>
                    <a:pt x="65" y="3750"/>
                  </a:cubicBezTo>
                  <a:lnTo>
                    <a:pt x="1" y="3921"/>
                  </a:lnTo>
                  <a:cubicBezTo>
                    <a:pt x="620" y="3728"/>
                    <a:pt x="1198" y="3322"/>
                    <a:pt x="1775" y="3002"/>
                  </a:cubicBezTo>
                  <a:cubicBezTo>
                    <a:pt x="2052" y="2852"/>
                    <a:pt x="2330" y="2660"/>
                    <a:pt x="2587" y="2446"/>
                  </a:cubicBezTo>
                  <a:cubicBezTo>
                    <a:pt x="2843" y="2232"/>
                    <a:pt x="3078" y="2018"/>
                    <a:pt x="3314" y="1805"/>
                  </a:cubicBezTo>
                  <a:cubicBezTo>
                    <a:pt x="4275" y="1035"/>
                    <a:pt x="5430" y="501"/>
                    <a:pt x="6627" y="223"/>
                  </a:cubicBezTo>
                  <a:cubicBezTo>
                    <a:pt x="6660" y="290"/>
                    <a:pt x="6719" y="343"/>
                    <a:pt x="6795" y="343"/>
                  </a:cubicBezTo>
                  <a:cubicBezTo>
                    <a:pt x="6816" y="343"/>
                    <a:pt x="6838" y="339"/>
                    <a:pt x="6862" y="330"/>
                  </a:cubicBezTo>
                  <a:cubicBezTo>
                    <a:pt x="7037" y="271"/>
                    <a:pt x="6929" y="1"/>
                    <a:pt x="67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5"/>
            <p:cNvSpPr/>
            <p:nvPr/>
          </p:nvSpPr>
          <p:spPr>
            <a:xfrm flipH="1">
              <a:off x="3632888" y="4310000"/>
              <a:ext cx="138875" cy="86425"/>
            </a:xfrm>
            <a:custGeom>
              <a:avLst/>
              <a:gdLst/>
              <a:ahLst/>
              <a:cxnLst/>
              <a:rect l="l" t="t" r="r" b="b"/>
              <a:pathLst>
                <a:path w="5555" h="3457" extrusionOk="0">
                  <a:moveTo>
                    <a:pt x="5287" y="1"/>
                  </a:moveTo>
                  <a:cubicBezTo>
                    <a:pt x="5264" y="1"/>
                    <a:pt x="5241" y="5"/>
                    <a:pt x="5216" y="15"/>
                  </a:cubicBezTo>
                  <a:cubicBezTo>
                    <a:pt x="5152" y="37"/>
                    <a:pt x="5130" y="101"/>
                    <a:pt x="5130" y="165"/>
                  </a:cubicBezTo>
                  <a:cubicBezTo>
                    <a:pt x="4660" y="208"/>
                    <a:pt x="4190" y="293"/>
                    <a:pt x="3741" y="485"/>
                  </a:cubicBezTo>
                  <a:cubicBezTo>
                    <a:pt x="3249" y="678"/>
                    <a:pt x="2801" y="998"/>
                    <a:pt x="2394" y="1383"/>
                  </a:cubicBezTo>
                  <a:cubicBezTo>
                    <a:pt x="2202" y="1576"/>
                    <a:pt x="2031" y="1789"/>
                    <a:pt x="1839" y="1960"/>
                  </a:cubicBezTo>
                  <a:cubicBezTo>
                    <a:pt x="1646" y="2131"/>
                    <a:pt x="1454" y="2302"/>
                    <a:pt x="1262" y="2473"/>
                  </a:cubicBezTo>
                  <a:cubicBezTo>
                    <a:pt x="856" y="2794"/>
                    <a:pt x="407" y="3072"/>
                    <a:pt x="1" y="3435"/>
                  </a:cubicBezTo>
                  <a:lnTo>
                    <a:pt x="22" y="3456"/>
                  </a:lnTo>
                  <a:cubicBezTo>
                    <a:pt x="514" y="3285"/>
                    <a:pt x="1005" y="3050"/>
                    <a:pt x="1454" y="2751"/>
                  </a:cubicBezTo>
                  <a:cubicBezTo>
                    <a:pt x="1668" y="2601"/>
                    <a:pt x="1881" y="2409"/>
                    <a:pt x="2074" y="2217"/>
                  </a:cubicBezTo>
                  <a:cubicBezTo>
                    <a:pt x="2266" y="2003"/>
                    <a:pt x="2416" y="1768"/>
                    <a:pt x="2587" y="1576"/>
                  </a:cubicBezTo>
                  <a:cubicBezTo>
                    <a:pt x="2950" y="1191"/>
                    <a:pt x="3356" y="870"/>
                    <a:pt x="3805" y="635"/>
                  </a:cubicBezTo>
                  <a:cubicBezTo>
                    <a:pt x="4233" y="421"/>
                    <a:pt x="4681" y="293"/>
                    <a:pt x="5152" y="208"/>
                  </a:cubicBezTo>
                  <a:cubicBezTo>
                    <a:pt x="5170" y="282"/>
                    <a:pt x="5237" y="340"/>
                    <a:pt x="5325" y="340"/>
                  </a:cubicBezTo>
                  <a:cubicBezTo>
                    <a:pt x="5338" y="340"/>
                    <a:pt x="5351" y="339"/>
                    <a:pt x="5365" y="336"/>
                  </a:cubicBezTo>
                  <a:cubicBezTo>
                    <a:pt x="5554" y="260"/>
                    <a:pt x="5459" y="1"/>
                    <a:pt x="52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5"/>
            <p:cNvSpPr/>
            <p:nvPr/>
          </p:nvSpPr>
          <p:spPr>
            <a:xfrm flipH="1">
              <a:off x="3663263" y="4357925"/>
              <a:ext cx="80175" cy="46525"/>
            </a:xfrm>
            <a:custGeom>
              <a:avLst/>
              <a:gdLst/>
              <a:ahLst/>
              <a:cxnLst/>
              <a:rect l="l" t="t" r="r" b="b"/>
              <a:pathLst>
                <a:path w="3207" h="1861" extrusionOk="0">
                  <a:moveTo>
                    <a:pt x="3185" y="1"/>
                  </a:moveTo>
                  <a:cubicBezTo>
                    <a:pt x="2736" y="428"/>
                    <a:pt x="2181" y="706"/>
                    <a:pt x="1625" y="941"/>
                  </a:cubicBezTo>
                  <a:cubicBezTo>
                    <a:pt x="1347" y="1048"/>
                    <a:pt x="1048" y="1133"/>
                    <a:pt x="770" y="1283"/>
                  </a:cubicBezTo>
                  <a:cubicBezTo>
                    <a:pt x="492" y="1433"/>
                    <a:pt x="214" y="1604"/>
                    <a:pt x="0" y="1839"/>
                  </a:cubicBezTo>
                  <a:lnTo>
                    <a:pt x="22" y="1860"/>
                  </a:lnTo>
                  <a:cubicBezTo>
                    <a:pt x="321" y="1796"/>
                    <a:pt x="620" y="1710"/>
                    <a:pt x="898" y="1604"/>
                  </a:cubicBezTo>
                  <a:cubicBezTo>
                    <a:pt x="1197" y="1497"/>
                    <a:pt x="1454" y="1347"/>
                    <a:pt x="1732" y="1197"/>
                  </a:cubicBezTo>
                  <a:cubicBezTo>
                    <a:pt x="2010" y="1048"/>
                    <a:pt x="2287" y="877"/>
                    <a:pt x="2544" y="684"/>
                  </a:cubicBezTo>
                  <a:cubicBezTo>
                    <a:pt x="2779" y="492"/>
                    <a:pt x="3014" y="278"/>
                    <a:pt x="3206" y="22"/>
                  </a:cubicBezTo>
                  <a:lnTo>
                    <a:pt x="318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5"/>
            <p:cNvSpPr/>
            <p:nvPr/>
          </p:nvSpPr>
          <p:spPr>
            <a:xfrm flipH="1">
              <a:off x="3618413" y="4385350"/>
              <a:ext cx="125550" cy="36275"/>
            </a:xfrm>
            <a:custGeom>
              <a:avLst/>
              <a:gdLst/>
              <a:ahLst/>
              <a:cxnLst/>
              <a:rect l="l" t="t" r="r" b="b"/>
              <a:pathLst>
                <a:path w="5022" h="1451" extrusionOk="0">
                  <a:moveTo>
                    <a:pt x="4767" y="1"/>
                  </a:moveTo>
                  <a:cubicBezTo>
                    <a:pt x="4746" y="1"/>
                    <a:pt x="4725" y="5"/>
                    <a:pt x="4702" y="15"/>
                  </a:cubicBezTo>
                  <a:cubicBezTo>
                    <a:pt x="4595" y="58"/>
                    <a:pt x="4595" y="165"/>
                    <a:pt x="4638" y="250"/>
                  </a:cubicBezTo>
                  <a:cubicBezTo>
                    <a:pt x="3997" y="742"/>
                    <a:pt x="3206" y="955"/>
                    <a:pt x="2415" y="1041"/>
                  </a:cubicBezTo>
                  <a:cubicBezTo>
                    <a:pt x="2009" y="1084"/>
                    <a:pt x="1624" y="1062"/>
                    <a:pt x="1218" y="1105"/>
                  </a:cubicBezTo>
                  <a:cubicBezTo>
                    <a:pt x="812" y="1126"/>
                    <a:pt x="406" y="1169"/>
                    <a:pt x="0" y="1255"/>
                  </a:cubicBezTo>
                  <a:lnTo>
                    <a:pt x="0" y="1276"/>
                  </a:lnTo>
                  <a:cubicBezTo>
                    <a:pt x="406" y="1383"/>
                    <a:pt x="812" y="1426"/>
                    <a:pt x="1218" y="1447"/>
                  </a:cubicBezTo>
                  <a:cubicBezTo>
                    <a:pt x="1262" y="1449"/>
                    <a:pt x="1305" y="1450"/>
                    <a:pt x="1349" y="1450"/>
                  </a:cubicBezTo>
                  <a:cubicBezTo>
                    <a:pt x="1716" y="1450"/>
                    <a:pt x="2095" y="1376"/>
                    <a:pt x="2458" y="1319"/>
                  </a:cubicBezTo>
                  <a:cubicBezTo>
                    <a:pt x="2864" y="1233"/>
                    <a:pt x="3270" y="1126"/>
                    <a:pt x="3655" y="955"/>
                  </a:cubicBezTo>
                  <a:cubicBezTo>
                    <a:pt x="4018" y="784"/>
                    <a:pt x="4360" y="549"/>
                    <a:pt x="4660" y="271"/>
                  </a:cubicBezTo>
                  <a:cubicBezTo>
                    <a:pt x="4694" y="306"/>
                    <a:pt x="4744" y="341"/>
                    <a:pt x="4807" y="341"/>
                  </a:cubicBezTo>
                  <a:cubicBezTo>
                    <a:pt x="4821" y="341"/>
                    <a:pt x="4836" y="340"/>
                    <a:pt x="4852" y="336"/>
                  </a:cubicBezTo>
                  <a:cubicBezTo>
                    <a:pt x="5022" y="260"/>
                    <a:pt x="4925" y="1"/>
                    <a:pt x="47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5"/>
            <p:cNvSpPr/>
            <p:nvPr/>
          </p:nvSpPr>
          <p:spPr>
            <a:xfrm flipH="1">
              <a:off x="3631188" y="4324850"/>
              <a:ext cx="112775" cy="64100"/>
            </a:xfrm>
            <a:custGeom>
              <a:avLst/>
              <a:gdLst/>
              <a:ahLst/>
              <a:cxnLst/>
              <a:rect l="l" t="t" r="r" b="b"/>
              <a:pathLst>
                <a:path w="4511" h="2564" extrusionOk="0">
                  <a:moveTo>
                    <a:pt x="4324" y="1"/>
                  </a:moveTo>
                  <a:cubicBezTo>
                    <a:pt x="4227" y="1"/>
                    <a:pt x="4119" y="108"/>
                    <a:pt x="4147" y="233"/>
                  </a:cubicBezTo>
                  <a:cubicBezTo>
                    <a:pt x="4086" y="230"/>
                    <a:pt x="4025" y="228"/>
                    <a:pt x="3963" y="228"/>
                  </a:cubicBezTo>
                  <a:cubicBezTo>
                    <a:pt x="3655" y="228"/>
                    <a:pt x="3334" y="273"/>
                    <a:pt x="3014" y="362"/>
                  </a:cubicBezTo>
                  <a:cubicBezTo>
                    <a:pt x="2629" y="490"/>
                    <a:pt x="2244" y="682"/>
                    <a:pt x="1881" y="875"/>
                  </a:cubicBezTo>
                  <a:cubicBezTo>
                    <a:pt x="1518" y="1088"/>
                    <a:pt x="1154" y="1302"/>
                    <a:pt x="855" y="1601"/>
                  </a:cubicBezTo>
                  <a:cubicBezTo>
                    <a:pt x="534" y="1879"/>
                    <a:pt x="235" y="2178"/>
                    <a:pt x="0" y="2542"/>
                  </a:cubicBezTo>
                  <a:lnTo>
                    <a:pt x="21" y="2563"/>
                  </a:lnTo>
                  <a:cubicBezTo>
                    <a:pt x="385" y="2349"/>
                    <a:pt x="727" y="2114"/>
                    <a:pt x="1047" y="1879"/>
                  </a:cubicBezTo>
                  <a:cubicBezTo>
                    <a:pt x="1389" y="1644"/>
                    <a:pt x="1689" y="1345"/>
                    <a:pt x="2009" y="1131"/>
                  </a:cubicBezTo>
                  <a:cubicBezTo>
                    <a:pt x="2650" y="682"/>
                    <a:pt x="3377" y="319"/>
                    <a:pt x="4168" y="276"/>
                  </a:cubicBezTo>
                  <a:cubicBezTo>
                    <a:pt x="4189" y="346"/>
                    <a:pt x="4234" y="374"/>
                    <a:pt x="4284" y="374"/>
                  </a:cubicBezTo>
                  <a:cubicBezTo>
                    <a:pt x="4388" y="374"/>
                    <a:pt x="4510" y="250"/>
                    <a:pt x="4467" y="105"/>
                  </a:cubicBezTo>
                  <a:lnTo>
                    <a:pt x="4446" y="105"/>
                  </a:lnTo>
                  <a:cubicBezTo>
                    <a:pt x="4424" y="31"/>
                    <a:pt x="4375" y="1"/>
                    <a:pt x="43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5"/>
            <p:cNvSpPr/>
            <p:nvPr/>
          </p:nvSpPr>
          <p:spPr>
            <a:xfrm flipH="1">
              <a:off x="3605013" y="4411250"/>
              <a:ext cx="155000" cy="41100"/>
            </a:xfrm>
            <a:custGeom>
              <a:avLst/>
              <a:gdLst/>
              <a:ahLst/>
              <a:cxnLst/>
              <a:rect l="l" t="t" r="r" b="b"/>
              <a:pathLst>
                <a:path w="6200" h="1644" extrusionOk="0">
                  <a:moveTo>
                    <a:pt x="146" y="0"/>
                  </a:moveTo>
                  <a:cubicBezTo>
                    <a:pt x="105" y="0"/>
                    <a:pt x="64" y="2"/>
                    <a:pt x="22" y="5"/>
                  </a:cubicBezTo>
                  <a:lnTo>
                    <a:pt x="1" y="26"/>
                  </a:lnTo>
                  <a:cubicBezTo>
                    <a:pt x="535" y="197"/>
                    <a:pt x="984" y="475"/>
                    <a:pt x="1454" y="753"/>
                  </a:cubicBezTo>
                  <a:cubicBezTo>
                    <a:pt x="1711" y="881"/>
                    <a:pt x="1946" y="1010"/>
                    <a:pt x="2224" y="1095"/>
                  </a:cubicBezTo>
                  <a:cubicBezTo>
                    <a:pt x="2480" y="1181"/>
                    <a:pt x="2737" y="1245"/>
                    <a:pt x="3015" y="1330"/>
                  </a:cubicBezTo>
                  <a:cubicBezTo>
                    <a:pt x="3528" y="1458"/>
                    <a:pt x="4083" y="1587"/>
                    <a:pt x="4618" y="1629"/>
                  </a:cubicBezTo>
                  <a:cubicBezTo>
                    <a:pt x="4733" y="1638"/>
                    <a:pt x="4848" y="1643"/>
                    <a:pt x="4963" y="1643"/>
                  </a:cubicBezTo>
                  <a:cubicBezTo>
                    <a:pt x="5126" y="1643"/>
                    <a:pt x="5288" y="1633"/>
                    <a:pt x="5451" y="1608"/>
                  </a:cubicBezTo>
                  <a:cubicBezTo>
                    <a:pt x="5708" y="1565"/>
                    <a:pt x="5986" y="1480"/>
                    <a:pt x="6199" y="1266"/>
                  </a:cubicBezTo>
                  <a:lnTo>
                    <a:pt x="6178" y="1245"/>
                  </a:lnTo>
                  <a:cubicBezTo>
                    <a:pt x="5964" y="1416"/>
                    <a:pt x="5708" y="1480"/>
                    <a:pt x="5430" y="1501"/>
                  </a:cubicBezTo>
                  <a:cubicBezTo>
                    <a:pt x="5361" y="1507"/>
                    <a:pt x="5291" y="1509"/>
                    <a:pt x="5220" y="1509"/>
                  </a:cubicBezTo>
                  <a:cubicBezTo>
                    <a:pt x="5026" y="1509"/>
                    <a:pt x="4827" y="1490"/>
                    <a:pt x="4639" y="1458"/>
                  </a:cubicBezTo>
                  <a:cubicBezTo>
                    <a:pt x="4105" y="1373"/>
                    <a:pt x="3592" y="1223"/>
                    <a:pt x="3079" y="1052"/>
                  </a:cubicBezTo>
                  <a:cubicBezTo>
                    <a:pt x="2822" y="967"/>
                    <a:pt x="2566" y="860"/>
                    <a:pt x="2331" y="774"/>
                  </a:cubicBezTo>
                  <a:cubicBezTo>
                    <a:pt x="2095" y="668"/>
                    <a:pt x="1860" y="539"/>
                    <a:pt x="1604" y="432"/>
                  </a:cubicBezTo>
                  <a:cubicBezTo>
                    <a:pt x="1149" y="235"/>
                    <a:pt x="657" y="0"/>
                    <a:pt x="1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5"/>
            <p:cNvSpPr/>
            <p:nvPr/>
          </p:nvSpPr>
          <p:spPr>
            <a:xfrm flipH="1">
              <a:off x="3679913" y="4294525"/>
              <a:ext cx="66200" cy="74100"/>
            </a:xfrm>
            <a:custGeom>
              <a:avLst/>
              <a:gdLst/>
              <a:ahLst/>
              <a:cxnLst/>
              <a:rect l="l" t="t" r="r" b="b"/>
              <a:pathLst>
                <a:path w="2648" h="2964" extrusionOk="0">
                  <a:moveTo>
                    <a:pt x="2380" y="0"/>
                  </a:moveTo>
                  <a:cubicBezTo>
                    <a:pt x="2358" y="0"/>
                    <a:pt x="2334" y="4"/>
                    <a:pt x="2309" y="14"/>
                  </a:cubicBezTo>
                  <a:cubicBezTo>
                    <a:pt x="2181" y="57"/>
                    <a:pt x="2202" y="228"/>
                    <a:pt x="2309" y="292"/>
                  </a:cubicBezTo>
                  <a:cubicBezTo>
                    <a:pt x="2138" y="506"/>
                    <a:pt x="1924" y="656"/>
                    <a:pt x="1710" y="784"/>
                  </a:cubicBezTo>
                  <a:cubicBezTo>
                    <a:pt x="1454" y="955"/>
                    <a:pt x="1176" y="1083"/>
                    <a:pt x="920" y="1297"/>
                  </a:cubicBezTo>
                  <a:cubicBezTo>
                    <a:pt x="684" y="1489"/>
                    <a:pt x="449" y="1746"/>
                    <a:pt x="300" y="2024"/>
                  </a:cubicBezTo>
                  <a:cubicBezTo>
                    <a:pt x="150" y="2323"/>
                    <a:pt x="43" y="2622"/>
                    <a:pt x="1" y="2964"/>
                  </a:cubicBezTo>
                  <a:lnTo>
                    <a:pt x="22" y="2964"/>
                  </a:lnTo>
                  <a:cubicBezTo>
                    <a:pt x="236" y="2729"/>
                    <a:pt x="407" y="2451"/>
                    <a:pt x="578" y="2216"/>
                  </a:cubicBezTo>
                  <a:cubicBezTo>
                    <a:pt x="749" y="1981"/>
                    <a:pt x="898" y="1724"/>
                    <a:pt x="1112" y="1511"/>
                  </a:cubicBezTo>
                  <a:cubicBezTo>
                    <a:pt x="1304" y="1297"/>
                    <a:pt x="1561" y="1126"/>
                    <a:pt x="1796" y="933"/>
                  </a:cubicBezTo>
                  <a:cubicBezTo>
                    <a:pt x="2010" y="762"/>
                    <a:pt x="2202" y="549"/>
                    <a:pt x="2352" y="314"/>
                  </a:cubicBezTo>
                  <a:cubicBezTo>
                    <a:pt x="2373" y="324"/>
                    <a:pt x="2389" y="330"/>
                    <a:pt x="2405" y="330"/>
                  </a:cubicBezTo>
                  <a:cubicBezTo>
                    <a:pt x="2421" y="330"/>
                    <a:pt x="2437" y="324"/>
                    <a:pt x="2459" y="314"/>
                  </a:cubicBezTo>
                  <a:cubicBezTo>
                    <a:pt x="2647" y="257"/>
                    <a:pt x="2553" y="0"/>
                    <a:pt x="23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5"/>
            <p:cNvSpPr/>
            <p:nvPr/>
          </p:nvSpPr>
          <p:spPr>
            <a:xfrm flipH="1">
              <a:off x="3634938" y="4380900"/>
              <a:ext cx="111175" cy="40750"/>
            </a:xfrm>
            <a:custGeom>
              <a:avLst/>
              <a:gdLst/>
              <a:ahLst/>
              <a:cxnLst/>
              <a:rect l="l" t="t" r="r" b="b"/>
              <a:pathLst>
                <a:path w="4447" h="1630" extrusionOk="0">
                  <a:moveTo>
                    <a:pt x="4446" y="1"/>
                  </a:moveTo>
                  <a:cubicBezTo>
                    <a:pt x="3677" y="236"/>
                    <a:pt x="2950" y="514"/>
                    <a:pt x="2202" y="791"/>
                  </a:cubicBezTo>
                  <a:cubicBezTo>
                    <a:pt x="1839" y="920"/>
                    <a:pt x="1454" y="1005"/>
                    <a:pt x="1112" y="1155"/>
                  </a:cubicBezTo>
                  <a:cubicBezTo>
                    <a:pt x="749" y="1304"/>
                    <a:pt x="385" y="1433"/>
                    <a:pt x="1" y="1582"/>
                  </a:cubicBezTo>
                  <a:lnTo>
                    <a:pt x="22" y="1625"/>
                  </a:lnTo>
                  <a:cubicBezTo>
                    <a:pt x="72" y="1628"/>
                    <a:pt x="123" y="1629"/>
                    <a:pt x="175" y="1629"/>
                  </a:cubicBezTo>
                  <a:cubicBezTo>
                    <a:pt x="513" y="1629"/>
                    <a:pt x="863" y="1571"/>
                    <a:pt x="1197" y="1497"/>
                  </a:cubicBezTo>
                  <a:cubicBezTo>
                    <a:pt x="1582" y="1390"/>
                    <a:pt x="1946" y="1198"/>
                    <a:pt x="2309" y="1048"/>
                  </a:cubicBezTo>
                  <a:cubicBezTo>
                    <a:pt x="3036" y="727"/>
                    <a:pt x="3741" y="364"/>
                    <a:pt x="4446" y="22"/>
                  </a:cubicBezTo>
                  <a:lnTo>
                    <a:pt x="44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5"/>
            <p:cNvSpPr/>
            <p:nvPr/>
          </p:nvSpPr>
          <p:spPr>
            <a:xfrm flipH="1">
              <a:off x="3657863" y="4353925"/>
              <a:ext cx="9800" cy="6425"/>
            </a:xfrm>
            <a:custGeom>
              <a:avLst/>
              <a:gdLst/>
              <a:ahLst/>
              <a:cxnLst/>
              <a:rect l="l" t="t" r="r" b="b"/>
              <a:pathLst>
                <a:path w="392" h="257" extrusionOk="0">
                  <a:moveTo>
                    <a:pt x="181" y="1"/>
                  </a:moveTo>
                  <a:cubicBezTo>
                    <a:pt x="165" y="1"/>
                    <a:pt x="149" y="4"/>
                    <a:pt x="133" y="11"/>
                  </a:cubicBezTo>
                  <a:cubicBezTo>
                    <a:pt x="1" y="67"/>
                    <a:pt x="68" y="257"/>
                    <a:pt x="189" y="257"/>
                  </a:cubicBezTo>
                  <a:cubicBezTo>
                    <a:pt x="205" y="257"/>
                    <a:pt x="222" y="254"/>
                    <a:pt x="240" y="246"/>
                  </a:cubicBezTo>
                  <a:cubicBezTo>
                    <a:pt x="392" y="208"/>
                    <a:pt x="307" y="1"/>
                    <a:pt x="1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5"/>
            <p:cNvSpPr/>
            <p:nvPr/>
          </p:nvSpPr>
          <p:spPr>
            <a:xfrm flipH="1">
              <a:off x="3642713" y="4375375"/>
              <a:ext cx="8750" cy="6825"/>
            </a:xfrm>
            <a:custGeom>
              <a:avLst/>
              <a:gdLst/>
              <a:ahLst/>
              <a:cxnLst/>
              <a:rect l="l" t="t" r="r" b="b"/>
              <a:pathLst>
                <a:path w="350" h="273" extrusionOk="0">
                  <a:moveTo>
                    <a:pt x="185" y="0"/>
                  </a:moveTo>
                  <a:cubicBezTo>
                    <a:pt x="131" y="0"/>
                    <a:pt x="73" y="28"/>
                    <a:pt x="40" y="93"/>
                  </a:cubicBezTo>
                  <a:cubicBezTo>
                    <a:pt x="1" y="199"/>
                    <a:pt x="76" y="272"/>
                    <a:pt x="159" y="272"/>
                  </a:cubicBezTo>
                  <a:cubicBezTo>
                    <a:pt x="210" y="272"/>
                    <a:pt x="264" y="244"/>
                    <a:pt x="297" y="179"/>
                  </a:cubicBezTo>
                  <a:cubicBezTo>
                    <a:pt x="350" y="73"/>
                    <a:pt x="272" y="0"/>
                    <a:pt x="1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5"/>
            <p:cNvSpPr/>
            <p:nvPr/>
          </p:nvSpPr>
          <p:spPr>
            <a:xfrm flipH="1">
              <a:off x="3627938" y="4376375"/>
              <a:ext cx="10825" cy="6950"/>
            </a:xfrm>
            <a:custGeom>
              <a:avLst/>
              <a:gdLst/>
              <a:ahLst/>
              <a:cxnLst/>
              <a:rect l="l" t="t" r="r" b="b"/>
              <a:pathLst>
                <a:path w="433" h="278" extrusionOk="0">
                  <a:moveTo>
                    <a:pt x="207" y="0"/>
                  </a:moveTo>
                  <a:cubicBezTo>
                    <a:pt x="189" y="0"/>
                    <a:pt x="171" y="4"/>
                    <a:pt x="152" y="11"/>
                  </a:cubicBezTo>
                  <a:cubicBezTo>
                    <a:pt x="0" y="68"/>
                    <a:pt x="85" y="277"/>
                    <a:pt x="226" y="277"/>
                  </a:cubicBezTo>
                  <a:cubicBezTo>
                    <a:pt x="244" y="277"/>
                    <a:pt x="262" y="274"/>
                    <a:pt x="281" y="267"/>
                  </a:cubicBezTo>
                  <a:cubicBezTo>
                    <a:pt x="433" y="210"/>
                    <a:pt x="348" y="0"/>
                    <a:pt x="2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5"/>
            <p:cNvSpPr/>
            <p:nvPr/>
          </p:nvSpPr>
          <p:spPr>
            <a:xfrm flipH="1">
              <a:off x="3596413" y="4405750"/>
              <a:ext cx="11375" cy="6950"/>
            </a:xfrm>
            <a:custGeom>
              <a:avLst/>
              <a:gdLst/>
              <a:ahLst/>
              <a:cxnLst/>
              <a:rect l="l" t="t" r="r" b="b"/>
              <a:pathLst>
                <a:path w="455" h="278" extrusionOk="0">
                  <a:moveTo>
                    <a:pt x="229" y="1"/>
                  </a:moveTo>
                  <a:cubicBezTo>
                    <a:pt x="211" y="1"/>
                    <a:pt x="193" y="4"/>
                    <a:pt x="174" y="11"/>
                  </a:cubicBezTo>
                  <a:lnTo>
                    <a:pt x="153" y="11"/>
                  </a:lnTo>
                  <a:cubicBezTo>
                    <a:pt x="1" y="68"/>
                    <a:pt x="86" y="278"/>
                    <a:pt x="227" y="278"/>
                  </a:cubicBezTo>
                  <a:cubicBezTo>
                    <a:pt x="244" y="278"/>
                    <a:pt x="263" y="275"/>
                    <a:pt x="281" y="268"/>
                  </a:cubicBezTo>
                  <a:lnTo>
                    <a:pt x="303" y="268"/>
                  </a:lnTo>
                  <a:cubicBezTo>
                    <a:pt x="455" y="211"/>
                    <a:pt x="370" y="1"/>
                    <a:pt x="2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5"/>
            <p:cNvSpPr/>
            <p:nvPr/>
          </p:nvSpPr>
          <p:spPr>
            <a:xfrm flipH="1">
              <a:off x="3598538" y="4437300"/>
              <a:ext cx="10850" cy="6925"/>
            </a:xfrm>
            <a:custGeom>
              <a:avLst/>
              <a:gdLst/>
              <a:ahLst/>
              <a:cxnLst/>
              <a:rect l="l" t="t" r="r" b="b"/>
              <a:pathLst>
                <a:path w="434" h="277" extrusionOk="0">
                  <a:moveTo>
                    <a:pt x="207" y="0"/>
                  </a:moveTo>
                  <a:cubicBezTo>
                    <a:pt x="190" y="0"/>
                    <a:pt x="172" y="3"/>
                    <a:pt x="153" y="10"/>
                  </a:cubicBezTo>
                  <a:cubicBezTo>
                    <a:pt x="1" y="67"/>
                    <a:pt x="86" y="277"/>
                    <a:pt x="227" y="277"/>
                  </a:cubicBezTo>
                  <a:cubicBezTo>
                    <a:pt x="244" y="277"/>
                    <a:pt x="262" y="274"/>
                    <a:pt x="281" y="267"/>
                  </a:cubicBezTo>
                  <a:cubicBezTo>
                    <a:pt x="433" y="210"/>
                    <a:pt x="348" y="0"/>
                    <a:pt x="2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5"/>
            <p:cNvSpPr/>
            <p:nvPr/>
          </p:nvSpPr>
          <p:spPr>
            <a:xfrm flipH="1">
              <a:off x="4049063" y="5209975"/>
              <a:ext cx="131475" cy="33925"/>
            </a:xfrm>
            <a:custGeom>
              <a:avLst/>
              <a:gdLst/>
              <a:ahLst/>
              <a:cxnLst/>
              <a:rect l="l" t="t" r="r" b="b"/>
              <a:pathLst>
                <a:path w="5259" h="1357" extrusionOk="0">
                  <a:moveTo>
                    <a:pt x="2752" y="0"/>
                  </a:moveTo>
                  <a:cubicBezTo>
                    <a:pt x="1770" y="0"/>
                    <a:pt x="849" y="546"/>
                    <a:pt x="86" y="1250"/>
                  </a:cubicBezTo>
                  <a:cubicBezTo>
                    <a:pt x="65" y="1293"/>
                    <a:pt x="43" y="1314"/>
                    <a:pt x="0" y="1357"/>
                  </a:cubicBezTo>
                  <a:lnTo>
                    <a:pt x="5258" y="1357"/>
                  </a:lnTo>
                  <a:cubicBezTo>
                    <a:pt x="4938" y="929"/>
                    <a:pt x="4510" y="566"/>
                    <a:pt x="4040" y="331"/>
                  </a:cubicBezTo>
                  <a:cubicBezTo>
                    <a:pt x="3604" y="100"/>
                    <a:pt x="3173" y="0"/>
                    <a:pt x="27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5"/>
            <p:cNvSpPr/>
            <p:nvPr/>
          </p:nvSpPr>
          <p:spPr>
            <a:xfrm flipH="1">
              <a:off x="4175713" y="5195375"/>
              <a:ext cx="96200" cy="48525"/>
            </a:xfrm>
            <a:custGeom>
              <a:avLst/>
              <a:gdLst/>
              <a:ahLst/>
              <a:cxnLst/>
              <a:rect l="l" t="t" r="r" b="b"/>
              <a:pathLst>
                <a:path w="3848" h="1941" extrusionOk="0">
                  <a:moveTo>
                    <a:pt x="2533" y="1"/>
                  </a:moveTo>
                  <a:cubicBezTo>
                    <a:pt x="1718" y="1"/>
                    <a:pt x="687" y="406"/>
                    <a:pt x="0" y="1941"/>
                  </a:cubicBezTo>
                  <a:lnTo>
                    <a:pt x="3185" y="1941"/>
                  </a:lnTo>
                  <a:cubicBezTo>
                    <a:pt x="3591" y="1321"/>
                    <a:pt x="3848" y="786"/>
                    <a:pt x="3805" y="444"/>
                  </a:cubicBezTo>
                  <a:cubicBezTo>
                    <a:pt x="3785" y="306"/>
                    <a:pt x="3240" y="1"/>
                    <a:pt x="25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5"/>
            <p:cNvSpPr/>
            <p:nvPr/>
          </p:nvSpPr>
          <p:spPr>
            <a:xfrm flipH="1">
              <a:off x="4196538" y="5195125"/>
              <a:ext cx="75375" cy="48775"/>
            </a:xfrm>
            <a:custGeom>
              <a:avLst/>
              <a:gdLst/>
              <a:ahLst/>
              <a:cxnLst/>
              <a:rect l="l" t="t" r="r" b="b"/>
              <a:pathLst>
                <a:path w="3015" h="1951" extrusionOk="0">
                  <a:moveTo>
                    <a:pt x="2540" y="1"/>
                  </a:moveTo>
                  <a:cubicBezTo>
                    <a:pt x="1730" y="1"/>
                    <a:pt x="690" y="413"/>
                    <a:pt x="0" y="1951"/>
                  </a:cubicBezTo>
                  <a:lnTo>
                    <a:pt x="513" y="1951"/>
                  </a:lnTo>
                  <a:cubicBezTo>
                    <a:pt x="599" y="1801"/>
                    <a:pt x="706" y="1673"/>
                    <a:pt x="834" y="1545"/>
                  </a:cubicBezTo>
                  <a:cubicBezTo>
                    <a:pt x="1475" y="882"/>
                    <a:pt x="2202" y="412"/>
                    <a:pt x="3014" y="48"/>
                  </a:cubicBezTo>
                  <a:cubicBezTo>
                    <a:pt x="2870" y="19"/>
                    <a:pt x="2710" y="1"/>
                    <a:pt x="2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5"/>
            <p:cNvSpPr/>
            <p:nvPr/>
          </p:nvSpPr>
          <p:spPr>
            <a:xfrm flipH="1">
              <a:off x="3072263" y="4721275"/>
              <a:ext cx="140575" cy="226350"/>
            </a:xfrm>
            <a:custGeom>
              <a:avLst/>
              <a:gdLst/>
              <a:ahLst/>
              <a:cxnLst/>
              <a:rect l="l" t="t" r="r" b="b"/>
              <a:pathLst>
                <a:path w="5623" h="9054" extrusionOk="0">
                  <a:moveTo>
                    <a:pt x="3143" y="1"/>
                  </a:moveTo>
                  <a:cubicBezTo>
                    <a:pt x="3100" y="150"/>
                    <a:pt x="2117" y="1433"/>
                    <a:pt x="1732" y="1925"/>
                  </a:cubicBezTo>
                  <a:cubicBezTo>
                    <a:pt x="877" y="2972"/>
                    <a:pt x="1" y="4938"/>
                    <a:pt x="215" y="6392"/>
                  </a:cubicBezTo>
                  <a:cubicBezTo>
                    <a:pt x="343" y="7311"/>
                    <a:pt x="920" y="8102"/>
                    <a:pt x="1711" y="8465"/>
                  </a:cubicBezTo>
                  <a:cubicBezTo>
                    <a:pt x="2198" y="8679"/>
                    <a:pt x="3128" y="9053"/>
                    <a:pt x="3694" y="9053"/>
                  </a:cubicBezTo>
                  <a:cubicBezTo>
                    <a:pt x="3749" y="9053"/>
                    <a:pt x="3801" y="9050"/>
                    <a:pt x="3848" y="9042"/>
                  </a:cubicBezTo>
                  <a:cubicBezTo>
                    <a:pt x="4618" y="8914"/>
                    <a:pt x="5131" y="7909"/>
                    <a:pt x="5366" y="7204"/>
                  </a:cubicBezTo>
                  <a:cubicBezTo>
                    <a:pt x="5622" y="6370"/>
                    <a:pt x="5195" y="5708"/>
                    <a:pt x="5066" y="4896"/>
                  </a:cubicBezTo>
                  <a:cubicBezTo>
                    <a:pt x="4960" y="4105"/>
                    <a:pt x="4896" y="3314"/>
                    <a:pt x="4596" y="2544"/>
                  </a:cubicBezTo>
                  <a:cubicBezTo>
                    <a:pt x="4340" y="1796"/>
                    <a:pt x="3143" y="1"/>
                    <a:pt x="3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5"/>
            <p:cNvSpPr/>
            <p:nvPr/>
          </p:nvSpPr>
          <p:spPr>
            <a:xfrm flipH="1">
              <a:off x="3132663" y="4632225"/>
              <a:ext cx="173675" cy="180725"/>
            </a:xfrm>
            <a:custGeom>
              <a:avLst/>
              <a:gdLst/>
              <a:ahLst/>
              <a:cxnLst/>
              <a:rect l="l" t="t" r="r" b="b"/>
              <a:pathLst>
                <a:path w="6947" h="7229" extrusionOk="0">
                  <a:moveTo>
                    <a:pt x="3377" y="0"/>
                  </a:moveTo>
                  <a:cubicBezTo>
                    <a:pt x="2956" y="0"/>
                    <a:pt x="2541" y="119"/>
                    <a:pt x="2159" y="400"/>
                  </a:cubicBezTo>
                  <a:cubicBezTo>
                    <a:pt x="1026" y="1233"/>
                    <a:pt x="684" y="2451"/>
                    <a:pt x="535" y="3798"/>
                  </a:cubicBezTo>
                  <a:cubicBezTo>
                    <a:pt x="364" y="5337"/>
                    <a:pt x="0" y="6705"/>
                    <a:pt x="1817" y="7175"/>
                  </a:cubicBezTo>
                  <a:cubicBezTo>
                    <a:pt x="1961" y="7212"/>
                    <a:pt x="2110" y="7229"/>
                    <a:pt x="2262" y="7229"/>
                  </a:cubicBezTo>
                  <a:cubicBezTo>
                    <a:pt x="3261" y="7229"/>
                    <a:pt x="4387" y="6494"/>
                    <a:pt x="4981" y="5807"/>
                  </a:cubicBezTo>
                  <a:cubicBezTo>
                    <a:pt x="5558" y="5102"/>
                    <a:pt x="6113" y="4119"/>
                    <a:pt x="6519" y="3306"/>
                  </a:cubicBezTo>
                  <a:cubicBezTo>
                    <a:pt x="6947" y="2473"/>
                    <a:pt x="6904" y="2430"/>
                    <a:pt x="6263" y="1639"/>
                  </a:cubicBezTo>
                  <a:cubicBezTo>
                    <a:pt x="5585" y="792"/>
                    <a:pt x="4463" y="0"/>
                    <a:pt x="33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5"/>
            <p:cNvSpPr/>
            <p:nvPr/>
          </p:nvSpPr>
          <p:spPr>
            <a:xfrm flipH="1">
              <a:off x="2961663" y="4693050"/>
              <a:ext cx="168875" cy="170475"/>
            </a:xfrm>
            <a:custGeom>
              <a:avLst/>
              <a:gdLst/>
              <a:ahLst/>
              <a:cxnLst/>
              <a:rect l="l" t="t" r="r" b="b"/>
              <a:pathLst>
                <a:path w="6755" h="6819" extrusionOk="0">
                  <a:moveTo>
                    <a:pt x="2506" y="0"/>
                  </a:moveTo>
                  <a:cubicBezTo>
                    <a:pt x="1628" y="0"/>
                    <a:pt x="661" y="146"/>
                    <a:pt x="449" y="702"/>
                  </a:cubicBezTo>
                  <a:cubicBezTo>
                    <a:pt x="0" y="1792"/>
                    <a:pt x="1903" y="3866"/>
                    <a:pt x="2416" y="4635"/>
                  </a:cubicBezTo>
                  <a:cubicBezTo>
                    <a:pt x="2952" y="5450"/>
                    <a:pt x="3913" y="6818"/>
                    <a:pt x="5059" y="6818"/>
                  </a:cubicBezTo>
                  <a:cubicBezTo>
                    <a:pt x="5146" y="6818"/>
                    <a:pt x="5234" y="6811"/>
                    <a:pt x="5323" y="6794"/>
                  </a:cubicBezTo>
                  <a:cubicBezTo>
                    <a:pt x="6520" y="6580"/>
                    <a:pt x="6755" y="4058"/>
                    <a:pt x="6498" y="3096"/>
                  </a:cubicBezTo>
                  <a:cubicBezTo>
                    <a:pt x="6113" y="1621"/>
                    <a:pt x="5323" y="360"/>
                    <a:pt x="3826" y="104"/>
                  </a:cubicBezTo>
                  <a:cubicBezTo>
                    <a:pt x="3550" y="55"/>
                    <a:pt x="3045" y="0"/>
                    <a:pt x="25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5"/>
            <p:cNvSpPr/>
            <p:nvPr/>
          </p:nvSpPr>
          <p:spPr>
            <a:xfrm flipH="1">
              <a:off x="3092588" y="4482625"/>
              <a:ext cx="106350" cy="178075"/>
            </a:xfrm>
            <a:custGeom>
              <a:avLst/>
              <a:gdLst/>
              <a:ahLst/>
              <a:cxnLst/>
              <a:rect l="l" t="t" r="r" b="b"/>
              <a:pathLst>
                <a:path w="4254" h="7123" extrusionOk="0">
                  <a:moveTo>
                    <a:pt x="2753" y="0"/>
                  </a:moveTo>
                  <a:cubicBezTo>
                    <a:pt x="2503" y="0"/>
                    <a:pt x="2203" y="96"/>
                    <a:pt x="1839" y="313"/>
                  </a:cubicBezTo>
                  <a:cubicBezTo>
                    <a:pt x="578" y="1040"/>
                    <a:pt x="129" y="2472"/>
                    <a:pt x="43" y="3861"/>
                  </a:cubicBezTo>
                  <a:cubicBezTo>
                    <a:pt x="1" y="4545"/>
                    <a:pt x="129" y="5315"/>
                    <a:pt x="514" y="5913"/>
                  </a:cubicBezTo>
                  <a:cubicBezTo>
                    <a:pt x="770" y="6319"/>
                    <a:pt x="1347" y="6939"/>
                    <a:pt x="1796" y="7067"/>
                  </a:cubicBezTo>
                  <a:cubicBezTo>
                    <a:pt x="1922" y="7105"/>
                    <a:pt x="2028" y="7123"/>
                    <a:pt x="2118" y="7123"/>
                  </a:cubicBezTo>
                  <a:cubicBezTo>
                    <a:pt x="2641" y="7123"/>
                    <a:pt x="2637" y="6539"/>
                    <a:pt x="2929" y="5956"/>
                  </a:cubicBezTo>
                  <a:cubicBezTo>
                    <a:pt x="3591" y="4652"/>
                    <a:pt x="4254" y="3605"/>
                    <a:pt x="4019" y="2087"/>
                  </a:cubicBezTo>
                  <a:cubicBezTo>
                    <a:pt x="3839" y="994"/>
                    <a:pt x="3560" y="0"/>
                    <a:pt x="2753" y="0"/>
                  </a:cubicBezTo>
                  <a:close/>
                </a:path>
              </a:pathLst>
            </a:custGeom>
            <a:solidFill>
              <a:srgbClr val="F6E3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5"/>
            <p:cNvSpPr/>
            <p:nvPr/>
          </p:nvSpPr>
          <p:spPr>
            <a:xfrm flipH="1">
              <a:off x="2950963" y="4520750"/>
              <a:ext cx="188650" cy="168575"/>
            </a:xfrm>
            <a:custGeom>
              <a:avLst/>
              <a:gdLst/>
              <a:ahLst/>
              <a:cxnLst/>
              <a:rect l="l" t="t" r="r" b="b"/>
              <a:pathLst>
                <a:path w="7546" h="6743" extrusionOk="0">
                  <a:moveTo>
                    <a:pt x="4639" y="1"/>
                  </a:moveTo>
                  <a:cubicBezTo>
                    <a:pt x="4043" y="1"/>
                    <a:pt x="3453" y="143"/>
                    <a:pt x="2992" y="306"/>
                  </a:cubicBezTo>
                  <a:cubicBezTo>
                    <a:pt x="1796" y="712"/>
                    <a:pt x="1518" y="2636"/>
                    <a:pt x="1026" y="3790"/>
                  </a:cubicBezTo>
                  <a:cubicBezTo>
                    <a:pt x="812" y="4281"/>
                    <a:pt x="727" y="4837"/>
                    <a:pt x="534" y="5329"/>
                  </a:cubicBezTo>
                  <a:cubicBezTo>
                    <a:pt x="363" y="5863"/>
                    <a:pt x="0" y="6120"/>
                    <a:pt x="599" y="6397"/>
                  </a:cubicBezTo>
                  <a:cubicBezTo>
                    <a:pt x="1005" y="6568"/>
                    <a:pt x="1753" y="6504"/>
                    <a:pt x="2180" y="6568"/>
                  </a:cubicBezTo>
                  <a:cubicBezTo>
                    <a:pt x="2629" y="6646"/>
                    <a:pt x="3095" y="6742"/>
                    <a:pt x="3546" y="6742"/>
                  </a:cubicBezTo>
                  <a:cubicBezTo>
                    <a:pt x="3590" y="6742"/>
                    <a:pt x="3633" y="6741"/>
                    <a:pt x="3676" y="6739"/>
                  </a:cubicBezTo>
                  <a:cubicBezTo>
                    <a:pt x="4831" y="6697"/>
                    <a:pt x="5686" y="5393"/>
                    <a:pt x="6305" y="4495"/>
                  </a:cubicBezTo>
                  <a:cubicBezTo>
                    <a:pt x="6968" y="3576"/>
                    <a:pt x="7545" y="2016"/>
                    <a:pt x="6626" y="862"/>
                  </a:cubicBezTo>
                  <a:cubicBezTo>
                    <a:pt x="6108" y="214"/>
                    <a:pt x="5369" y="1"/>
                    <a:pt x="4639" y="1"/>
                  </a:cubicBezTo>
                  <a:close/>
                </a:path>
              </a:pathLst>
            </a:custGeom>
            <a:solidFill>
              <a:srgbClr val="F6E3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5"/>
            <p:cNvSpPr/>
            <p:nvPr/>
          </p:nvSpPr>
          <p:spPr>
            <a:xfrm flipH="1">
              <a:off x="3069063" y="4628850"/>
              <a:ext cx="66825" cy="59325"/>
            </a:xfrm>
            <a:custGeom>
              <a:avLst/>
              <a:gdLst/>
              <a:ahLst/>
              <a:cxnLst/>
              <a:rect l="l" t="t" r="r" b="b"/>
              <a:pathLst>
                <a:path w="2673" h="2373" extrusionOk="0">
                  <a:moveTo>
                    <a:pt x="2651" y="0"/>
                  </a:moveTo>
                  <a:cubicBezTo>
                    <a:pt x="2159" y="321"/>
                    <a:pt x="1647" y="620"/>
                    <a:pt x="1155" y="983"/>
                  </a:cubicBezTo>
                  <a:cubicBezTo>
                    <a:pt x="920" y="1154"/>
                    <a:pt x="663" y="1325"/>
                    <a:pt x="471" y="1560"/>
                  </a:cubicBezTo>
                  <a:cubicBezTo>
                    <a:pt x="279" y="1796"/>
                    <a:pt x="86" y="2052"/>
                    <a:pt x="1" y="2373"/>
                  </a:cubicBezTo>
                  <a:lnTo>
                    <a:pt x="22" y="2373"/>
                  </a:lnTo>
                  <a:cubicBezTo>
                    <a:pt x="257" y="2159"/>
                    <a:pt x="450" y="1967"/>
                    <a:pt x="663" y="1774"/>
                  </a:cubicBezTo>
                  <a:cubicBezTo>
                    <a:pt x="877" y="1582"/>
                    <a:pt x="1069" y="1347"/>
                    <a:pt x="1305" y="1154"/>
                  </a:cubicBezTo>
                  <a:cubicBezTo>
                    <a:pt x="1732" y="770"/>
                    <a:pt x="2202" y="406"/>
                    <a:pt x="2672" y="43"/>
                  </a:cubicBezTo>
                  <a:lnTo>
                    <a:pt x="2651" y="0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5"/>
            <p:cNvSpPr/>
            <p:nvPr/>
          </p:nvSpPr>
          <p:spPr>
            <a:xfrm flipH="1">
              <a:off x="3055713" y="4655550"/>
              <a:ext cx="75900" cy="36375"/>
            </a:xfrm>
            <a:custGeom>
              <a:avLst/>
              <a:gdLst/>
              <a:ahLst/>
              <a:cxnLst/>
              <a:rect l="l" t="t" r="r" b="b"/>
              <a:pathLst>
                <a:path w="3036" h="1455" extrusionOk="0">
                  <a:moveTo>
                    <a:pt x="3036" y="1"/>
                  </a:moveTo>
                  <a:cubicBezTo>
                    <a:pt x="2501" y="215"/>
                    <a:pt x="1967" y="300"/>
                    <a:pt x="1411" y="471"/>
                  </a:cubicBezTo>
                  <a:cubicBezTo>
                    <a:pt x="1155" y="557"/>
                    <a:pt x="856" y="621"/>
                    <a:pt x="621" y="792"/>
                  </a:cubicBezTo>
                  <a:cubicBezTo>
                    <a:pt x="364" y="963"/>
                    <a:pt x="129" y="1176"/>
                    <a:pt x="1" y="1454"/>
                  </a:cubicBezTo>
                  <a:lnTo>
                    <a:pt x="22" y="1454"/>
                  </a:lnTo>
                  <a:cubicBezTo>
                    <a:pt x="279" y="1305"/>
                    <a:pt x="492" y="1176"/>
                    <a:pt x="749" y="1048"/>
                  </a:cubicBezTo>
                  <a:cubicBezTo>
                    <a:pt x="984" y="941"/>
                    <a:pt x="1240" y="792"/>
                    <a:pt x="1497" y="706"/>
                  </a:cubicBezTo>
                  <a:cubicBezTo>
                    <a:pt x="2010" y="492"/>
                    <a:pt x="2544" y="321"/>
                    <a:pt x="3036" y="22"/>
                  </a:cubicBezTo>
                  <a:lnTo>
                    <a:pt x="3036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5"/>
            <p:cNvSpPr/>
            <p:nvPr/>
          </p:nvSpPr>
          <p:spPr>
            <a:xfrm flipH="1">
              <a:off x="3045013" y="4678525"/>
              <a:ext cx="88200" cy="15000"/>
            </a:xfrm>
            <a:custGeom>
              <a:avLst/>
              <a:gdLst/>
              <a:ahLst/>
              <a:cxnLst/>
              <a:rect l="l" t="t" r="r" b="b"/>
              <a:pathLst>
                <a:path w="3528" h="600" extrusionOk="0">
                  <a:moveTo>
                    <a:pt x="1711" y="1"/>
                  </a:moveTo>
                  <a:cubicBezTo>
                    <a:pt x="1411" y="1"/>
                    <a:pt x="1091" y="1"/>
                    <a:pt x="791" y="108"/>
                  </a:cubicBezTo>
                  <a:cubicBezTo>
                    <a:pt x="514" y="193"/>
                    <a:pt x="214" y="343"/>
                    <a:pt x="1" y="578"/>
                  </a:cubicBezTo>
                  <a:lnTo>
                    <a:pt x="22" y="599"/>
                  </a:lnTo>
                  <a:cubicBezTo>
                    <a:pt x="300" y="514"/>
                    <a:pt x="578" y="450"/>
                    <a:pt x="877" y="386"/>
                  </a:cubicBezTo>
                  <a:cubicBezTo>
                    <a:pt x="1155" y="343"/>
                    <a:pt x="1433" y="257"/>
                    <a:pt x="1732" y="236"/>
                  </a:cubicBezTo>
                  <a:cubicBezTo>
                    <a:pt x="1979" y="209"/>
                    <a:pt x="2230" y="201"/>
                    <a:pt x="2484" y="201"/>
                  </a:cubicBezTo>
                  <a:cubicBezTo>
                    <a:pt x="2822" y="201"/>
                    <a:pt x="3164" y="215"/>
                    <a:pt x="3506" y="215"/>
                  </a:cubicBezTo>
                  <a:lnTo>
                    <a:pt x="3527" y="193"/>
                  </a:lnTo>
                  <a:cubicBezTo>
                    <a:pt x="2929" y="86"/>
                    <a:pt x="2330" y="1"/>
                    <a:pt x="1711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5"/>
            <p:cNvSpPr/>
            <p:nvPr/>
          </p:nvSpPr>
          <p:spPr>
            <a:xfrm flipH="1">
              <a:off x="3038063" y="4698300"/>
              <a:ext cx="94625" cy="52400"/>
            </a:xfrm>
            <a:custGeom>
              <a:avLst/>
              <a:gdLst/>
              <a:ahLst/>
              <a:cxnLst/>
              <a:rect l="l" t="t" r="r" b="b"/>
              <a:pathLst>
                <a:path w="3785" h="2096" extrusionOk="0">
                  <a:moveTo>
                    <a:pt x="22" y="1"/>
                  </a:moveTo>
                  <a:lnTo>
                    <a:pt x="1" y="22"/>
                  </a:lnTo>
                  <a:cubicBezTo>
                    <a:pt x="300" y="257"/>
                    <a:pt x="578" y="492"/>
                    <a:pt x="856" y="706"/>
                  </a:cubicBezTo>
                  <a:cubicBezTo>
                    <a:pt x="1134" y="941"/>
                    <a:pt x="1454" y="1134"/>
                    <a:pt x="1775" y="1305"/>
                  </a:cubicBezTo>
                  <a:cubicBezTo>
                    <a:pt x="2395" y="1689"/>
                    <a:pt x="3057" y="2010"/>
                    <a:pt x="3784" y="2095"/>
                  </a:cubicBezTo>
                  <a:lnTo>
                    <a:pt x="3784" y="2074"/>
                  </a:lnTo>
                  <a:cubicBezTo>
                    <a:pt x="3079" y="1903"/>
                    <a:pt x="2480" y="1518"/>
                    <a:pt x="1882" y="1112"/>
                  </a:cubicBezTo>
                  <a:cubicBezTo>
                    <a:pt x="1583" y="898"/>
                    <a:pt x="1326" y="663"/>
                    <a:pt x="1006" y="471"/>
                  </a:cubicBezTo>
                  <a:cubicBezTo>
                    <a:pt x="706" y="279"/>
                    <a:pt x="386" y="86"/>
                    <a:pt x="22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5"/>
            <p:cNvSpPr/>
            <p:nvPr/>
          </p:nvSpPr>
          <p:spPr>
            <a:xfrm flipH="1">
              <a:off x="3061038" y="4705250"/>
              <a:ext cx="77525" cy="77500"/>
            </a:xfrm>
            <a:custGeom>
              <a:avLst/>
              <a:gdLst/>
              <a:ahLst/>
              <a:cxnLst/>
              <a:rect l="l" t="t" r="r" b="b"/>
              <a:pathLst>
                <a:path w="3101" h="3100" extrusionOk="0">
                  <a:moveTo>
                    <a:pt x="1" y="1"/>
                  </a:moveTo>
                  <a:lnTo>
                    <a:pt x="1" y="22"/>
                  </a:lnTo>
                  <a:cubicBezTo>
                    <a:pt x="65" y="65"/>
                    <a:pt x="108" y="150"/>
                    <a:pt x="172" y="214"/>
                  </a:cubicBezTo>
                  <a:cubicBezTo>
                    <a:pt x="215" y="300"/>
                    <a:pt x="257" y="385"/>
                    <a:pt x="321" y="450"/>
                  </a:cubicBezTo>
                  <a:lnTo>
                    <a:pt x="621" y="941"/>
                  </a:lnTo>
                  <a:cubicBezTo>
                    <a:pt x="813" y="1240"/>
                    <a:pt x="1070" y="1540"/>
                    <a:pt x="1305" y="1817"/>
                  </a:cubicBezTo>
                  <a:cubicBezTo>
                    <a:pt x="1540" y="2117"/>
                    <a:pt x="1796" y="2416"/>
                    <a:pt x="2095" y="2651"/>
                  </a:cubicBezTo>
                  <a:cubicBezTo>
                    <a:pt x="2373" y="2886"/>
                    <a:pt x="2737" y="3057"/>
                    <a:pt x="3100" y="3100"/>
                  </a:cubicBezTo>
                  <a:lnTo>
                    <a:pt x="3100" y="3079"/>
                  </a:lnTo>
                  <a:cubicBezTo>
                    <a:pt x="2758" y="2993"/>
                    <a:pt x="2437" y="2801"/>
                    <a:pt x="2181" y="2544"/>
                  </a:cubicBezTo>
                  <a:cubicBezTo>
                    <a:pt x="1903" y="2288"/>
                    <a:pt x="1689" y="1988"/>
                    <a:pt x="1476" y="1689"/>
                  </a:cubicBezTo>
                  <a:cubicBezTo>
                    <a:pt x="1262" y="1369"/>
                    <a:pt x="1070" y="1048"/>
                    <a:pt x="834" y="749"/>
                  </a:cubicBezTo>
                  <a:cubicBezTo>
                    <a:pt x="728" y="599"/>
                    <a:pt x="599" y="471"/>
                    <a:pt x="471" y="321"/>
                  </a:cubicBezTo>
                  <a:cubicBezTo>
                    <a:pt x="407" y="257"/>
                    <a:pt x="321" y="193"/>
                    <a:pt x="257" y="129"/>
                  </a:cubicBezTo>
                  <a:cubicBezTo>
                    <a:pt x="172" y="86"/>
                    <a:pt x="108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5"/>
            <p:cNvSpPr/>
            <p:nvPr/>
          </p:nvSpPr>
          <p:spPr>
            <a:xfrm flipH="1">
              <a:off x="3094713" y="4704725"/>
              <a:ext cx="45975" cy="91400"/>
            </a:xfrm>
            <a:custGeom>
              <a:avLst/>
              <a:gdLst/>
              <a:ahLst/>
              <a:cxnLst/>
              <a:rect l="l" t="t" r="r" b="b"/>
              <a:pathLst>
                <a:path w="1839" h="3656" extrusionOk="0">
                  <a:moveTo>
                    <a:pt x="0" y="0"/>
                  </a:moveTo>
                  <a:cubicBezTo>
                    <a:pt x="0" y="364"/>
                    <a:pt x="43" y="727"/>
                    <a:pt x="107" y="1069"/>
                  </a:cubicBezTo>
                  <a:cubicBezTo>
                    <a:pt x="193" y="1432"/>
                    <a:pt x="321" y="1774"/>
                    <a:pt x="471" y="2095"/>
                  </a:cubicBezTo>
                  <a:cubicBezTo>
                    <a:pt x="599" y="2437"/>
                    <a:pt x="770" y="2758"/>
                    <a:pt x="984" y="3057"/>
                  </a:cubicBezTo>
                  <a:cubicBezTo>
                    <a:pt x="1197" y="3335"/>
                    <a:pt x="1475" y="3591"/>
                    <a:pt x="1817" y="3655"/>
                  </a:cubicBezTo>
                  <a:lnTo>
                    <a:pt x="1839" y="3634"/>
                  </a:lnTo>
                  <a:cubicBezTo>
                    <a:pt x="1518" y="3527"/>
                    <a:pt x="1261" y="3249"/>
                    <a:pt x="1090" y="2950"/>
                  </a:cubicBezTo>
                  <a:cubicBezTo>
                    <a:pt x="919" y="2672"/>
                    <a:pt x="770" y="2351"/>
                    <a:pt x="663" y="2009"/>
                  </a:cubicBezTo>
                  <a:cubicBezTo>
                    <a:pt x="556" y="1689"/>
                    <a:pt x="492" y="1347"/>
                    <a:pt x="385" y="1005"/>
                  </a:cubicBezTo>
                  <a:cubicBezTo>
                    <a:pt x="278" y="663"/>
                    <a:pt x="171" y="321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5"/>
            <p:cNvSpPr/>
            <p:nvPr/>
          </p:nvSpPr>
          <p:spPr>
            <a:xfrm flipH="1">
              <a:off x="3122488" y="4612275"/>
              <a:ext cx="27300" cy="83925"/>
            </a:xfrm>
            <a:custGeom>
              <a:avLst/>
              <a:gdLst/>
              <a:ahLst/>
              <a:cxnLst/>
              <a:rect l="l" t="t" r="r" b="b"/>
              <a:pathLst>
                <a:path w="1092" h="3357" extrusionOk="0">
                  <a:moveTo>
                    <a:pt x="1070" y="1"/>
                  </a:moveTo>
                  <a:cubicBezTo>
                    <a:pt x="685" y="449"/>
                    <a:pt x="407" y="1005"/>
                    <a:pt x="215" y="1561"/>
                  </a:cubicBezTo>
                  <a:cubicBezTo>
                    <a:pt x="129" y="1839"/>
                    <a:pt x="22" y="2138"/>
                    <a:pt x="1" y="2437"/>
                  </a:cubicBezTo>
                  <a:cubicBezTo>
                    <a:pt x="1" y="2758"/>
                    <a:pt x="22" y="3078"/>
                    <a:pt x="172" y="3356"/>
                  </a:cubicBezTo>
                  <a:lnTo>
                    <a:pt x="193" y="3335"/>
                  </a:lnTo>
                  <a:cubicBezTo>
                    <a:pt x="215" y="3036"/>
                    <a:pt x="236" y="2758"/>
                    <a:pt x="279" y="2480"/>
                  </a:cubicBezTo>
                  <a:cubicBezTo>
                    <a:pt x="343" y="2202"/>
                    <a:pt x="364" y="1903"/>
                    <a:pt x="428" y="1625"/>
                  </a:cubicBezTo>
                  <a:cubicBezTo>
                    <a:pt x="493" y="1347"/>
                    <a:pt x="578" y="1069"/>
                    <a:pt x="706" y="813"/>
                  </a:cubicBezTo>
                  <a:cubicBezTo>
                    <a:pt x="792" y="535"/>
                    <a:pt x="920" y="278"/>
                    <a:pt x="1091" y="22"/>
                  </a:cubicBezTo>
                  <a:lnTo>
                    <a:pt x="1070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5"/>
            <p:cNvSpPr/>
            <p:nvPr/>
          </p:nvSpPr>
          <p:spPr>
            <a:xfrm flipH="1">
              <a:off x="3119288" y="4633650"/>
              <a:ext cx="25675" cy="71100"/>
            </a:xfrm>
            <a:custGeom>
              <a:avLst/>
              <a:gdLst/>
              <a:ahLst/>
              <a:cxnLst/>
              <a:rect l="l" t="t" r="r" b="b"/>
              <a:pathLst>
                <a:path w="1027" h="2844" extrusionOk="0">
                  <a:moveTo>
                    <a:pt x="1005" y="1"/>
                  </a:moveTo>
                  <a:cubicBezTo>
                    <a:pt x="642" y="343"/>
                    <a:pt x="385" y="813"/>
                    <a:pt x="193" y="1304"/>
                  </a:cubicBezTo>
                  <a:cubicBezTo>
                    <a:pt x="107" y="1539"/>
                    <a:pt x="22" y="1796"/>
                    <a:pt x="0" y="2074"/>
                  </a:cubicBezTo>
                  <a:cubicBezTo>
                    <a:pt x="0" y="2330"/>
                    <a:pt x="43" y="2608"/>
                    <a:pt x="171" y="2843"/>
                  </a:cubicBezTo>
                  <a:lnTo>
                    <a:pt x="193" y="2843"/>
                  </a:lnTo>
                  <a:cubicBezTo>
                    <a:pt x="214" y="2565"/>
                    <a:pt x="235" y="2330"/>
                    <a:pt x="278" y="2095"/>
                  </a:cubicBezTo>
                  <a:cubicBezTo>
                    <a:pt x="342" y="1860"/>
                    <a:pt x="342" y="1604"/>
                    <a:pt x="406" y="1368"/>
                  </a:cubicBezTo>
                  <a:cubicBezTo>
                    <a:pt x="471" y="1133"/>
                    <a:pt x="556" y="898"/>
                    <a:pt x="642" y="663"/>
                  </a:cubicBezTo>
                  <a:cubicBezTo>
                    <a:pt x="748" y="428"/>
                    <a:pt x="877" y="214"/>
                    <a:pt x="1026" y="22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5"/>
            <p:cNvSpPr/>
            <p:nvPr/>
          </p:nvSpPr>
          <p:spPr>
            <a:xfrm flipH="1">
              <a:off x="3147088" y="4705250"/>
              <a:ext cx="10175" cy="65750"/>
            </a:xfrm>
            <a:custGeom>
              <a:avLst/>
              <a:gdLst/>
              <a:ahLst/>
              <a:cxnLst/>
              <a:rect l="l" t="t" r="r" b="b"/>
              <a:pathLst>
                <a:path w="407" h="2630" extrusionOk="0">
                  <a:moveTo>
                    <a:pt x="385" y="1"/>
                  </a:moveTo>
                  <a:cubicBezTo>
                    <a:pt x="214" y="172"/>
                    <a:pt x="129" y="407"/>
                    <a:pt x="65" y="620"/>
                  </a:cubicBezTo>
                  <a:cubicBezTo>
                    <a:pt x="1" y="834"/>
                    <a:pt x="1" y="1069"/>
                    <a:pt x="1" y="1304"/>
                  </a:cubicBezTo>
                  <a:cubicBezTo>
                    <a:pt x="1" y="1540"/>
                    <a:pt x="1" y="1775"/>
                    <a:pt x="65" y="2010"/>
                  </a:cubicBezTo>
                  <a:cubicBezTo>
                    <a:pt x="108" y="2224"/>
                    <a:pt x="193" y="2459"/>
                    <a:pt x="343" y="2630"/>
                  </a:cubicBezTo>
                  <a:lnTo>
                    <a:pt x="364" y="2608"/>
                  </a:lnTo>
                  <a:cubicBezTo>
                    <a:pt x="236" y="2416"/>
                    <a:pt x="214" y="2202"/>
                    <a:pt x="193" y="1988"/>
                  </a:cubicBezTo>
                  <a:cubicBezTo>
                    <a:pt x="172" y="1775"/>
                    <a:pt x="193" y="1540"/>
                    <a:pt x="214" y="1326"/>
                  </a:cubicBezTo>
                  <a:cubicBezTo>
                    <a:pt x="257" y="1112"/>
                    <a:pt x="321" y="898"/>
                    <a:pt x="343" y="685"/>
                  </a:cubicBezTo>
                  <a:cubicBezTo>
                    <a:pt x="364" y="471"/>
                    <a:pt x="385" y="257"/>
                    <a:pt x="4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5"/>
            <p:cNvSpPr/>
            <p:nvPr/>
          </p:nvSpPr>
          <p:spPr>
            <a:xfrm flipH="1">
              <a:off x="3102188" y="4671825"/>
              <a:ext cx="65750" cy="58525"/>
            </a:xfrm>
            <a:custGeom>
              <a:avLst/>
              <a:gdLst/>
              <a:ahLst/>
              <a:cxnLst/>
              <a:rect l="l" t="t" r="r" b="b"/>
              <a:pathLst>
                <a:path w="2630" h="2341" extrusionOk="0">
                  <a:moveTo>
                    <a:pt x="1292" y="0"/>
                  </a:moveTo>
                  <a:cubicBezTo>
                    <a:pt x="758" y="0"/>
                    <a:pt x="277" y="342"/>
                    <a:pt x="150" y="867"/>
                  </a:cubicBezTo>
                  <a:cubicBezTo>
                    <a:pt x="0" y="1487"/>
                    <a:pt x="406" y="2128"/>
                    <a:pt x="1048" y="2299"/>
                  </a:cubicBezTo>
                  <a:cubicBezTo>
                    <a:pt x="1151" y="2327"/>
                    <a:pt x="1255" y="2340"/>
                    <a:pt x="1356" y="2340"/>
                  </a:cubicBezTo>
                  <a:cubicBezTo>
                    <a:pt x="1883" y="2340"/>
                    <a:pt x="2354" y="1986"/>
                    <a:pt x="2480" y="1466"/>
                  </a:cubicBezTo>
                  <a:cubicBezTo>
                    <a:pt x="2629" y="846"/>
                    <a:pt x="2223" y="205"/>
                    <a:pt x="1582" y="34"/>
                  </a:cubicBezTo>
                  <a:cubicBezTo>
                    <a:pt x="1485" y="11"/>
                    <a:pt x="1388" y="0"/>
                    <a:pt x="1292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5"/>
            <p:cNvSpPr/>
            <p:nvPr/>
          </p:nvSpPr>
          <p:spPr>
            <a:xfrm flipH="1">
              <a:off x="3095238" y="4624025"/>
              <a:ext cx="48125" cy="66300"/>
            </a:xfrm>
            <a:custGeom>
              <a:avLst/>
              <a:gdLst/>
              <a:ahLst/>
              <a:cxnLst/>
              <a:rect l="l" t="t" r="r" b="b"/>
              <a:pathLst>
                <a:path w="1925" h="2652" extrusionOk="0">
                  <a:moveTo>
                    <a:pt x="1903" y="1"/>
                  </a:moveTo>
                  <a:cubicBezTo>
                    <a:pt x="1710" y="172"/>
                    <a:pt x="1497" y="364"/>
                    <a:pt x="1304" y="557"/>
                  </a:cubicBezTo>
                  <a:cubicBezTo>
                    <a:pt x="1112" y="749"/>
                    <a:pt x="941" y="963"/>
                    <a:pt x="770" y="1176"/>
                  </a:cubicBezTo>
                  <a:cubicBezTo>
                    <a:pt x="599" y="1390"/>
                    <a:pt x="407" y="1604"/>
                    <a:pt x="278" y="1860"/>
                  </a:cubicBezTo>
                  <a:lnTo>
                    <a:pt x="107" y="2224"/>
                  </a:lnTo>
                  <a:cubicBezTo>
                    <a:pt x="43" y="2352"/>
                    <a:pt x="0" y="2502"/>
                    <a:pt x="0" y="2651"/>
                  </a:cubicBezTo>
                  <a:lnTo>
                    <a:pt x="22" y="2651"/>
                  </a:lnTo>
                  <a:cubicBezTo>
                    <a:pt x="86" y="2544"/>
                    <a:pt x="193" y="2437"/>
                    <a:pt x="278" y="2352"/>
                  </a:cubicBezTo>
                  <a:cubicBezTo>
                    <a:pt x="364" y="2245"/>
                    <a:pt x="449" y="2117"/>
                    <a:pt x="513" y="2010"/>
                  </a:cubicBezTo>
                  <a:cubicBezTo>
                    <a:pt x="684" y="1796"/>
                    <a:pt x="791" y="1540"/>
                    <a:pt x="941" y="1326"/>
                  </a:cubicBezTo>
                  <a:cubicBezTo>
                    <a:pt x="1240" y="856"/>
                    <a:pt x="1582" y="428"/>
                    <a:pt x="1924" y="22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5"/>
            <p:cNvSpPr/>
            <p:nvPr/>
          </p:nvSpPr>
          <p:spPr>
            <a:xfrm flipH="1">
              <a:off x="3142813" y="4650225"/>
              <a:ext cx="32075" cy="61475"/>
            </a:xfrm>
            <a:custGeom>
              <a:avLst/>
              <a:gdLst/>
              <a:ahLst/>
              <a:cxnLst/>
              <a:rect l="l" t="t" r="r" b="b"/>
              <a:pathLst>
                <a:path w="1283" h="2459" extrusionOk="0">
                  <a:moveTo>
                    <a:pt x="43" y="0"/>
                  </a:moveTo>
                  <a:cubicBezTo>
                    <a:pt x="0" y="235"/>
                    <a:pt x="22" y="470"/>
                    <a:pt x="65" y="727"/>
                  </a:cubicBezTo>
                  <a:cubicBezTo>
                    <a:pt x="107" y="962"/>
                    <a:pt x="193" y="1197"/>
                    <a:pt x="300" y="1411"/>
                  </a:cubicBezTo>
                  <a:cubicBezTo>
                    <a:pt x="407" y="1625"/>
                    <a:pt x="513" y="1860"/>
                    <a:pt x="684" y="2031"/>
                  </a:cubicBezTo>
                  <a:cubicBezTo>
                    <a:pt x="855" y="2202"/>
                    <a:pt x="1048" y="2351"/>
                    <a:pt x="1261" y="2458"/>
                  </a:cubicBezTo>
                  <a:lnTo>
                    <a:pt x="1283" y="2437"/>
                  </a:lnTo>
                  <a:cubicBezTo>
                    <a:pt x="1155" y="2223"/>
                    <a:pt x="1026" y="2031"/>
                    <a:pt x="898" y="1838"/>
                  </a:cubicBezTo>
                  <a:cubicBezTo>
                    <a:pt x="770" y="1646"/>
                    <a:pt x="620" y="1496"/>
                    <a:pt x="492" y="1283"/>
                  </a:cubicBezTo>
                  <a:cubicBezTo>
                    <a:pt x="257" y="919"/>
                    <a:pt x="65" y="470"/>
                    <a:pt x="65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5"/>
            <p:cNvSpPr/>
            <p:nvPr/>
          </p:nvSpPr>
          <p:spPr>
            <a:xfrm flipH="1">
              <a:off x="3151888" y="4702575"/>
              <a:ext cx="40100" cy="15525"/>
            </a:xfrm>
            <a:custGeom>
              <a:avLst/>
              <a:gdLst/>
              <a:ahLst/>
              <a:cxnLst/>
              <a:rect l="l" t="t" r="r" b="b"/>
              <a:pathLst>
                <a:path w="1604" h="621" extrusionOk="0">
                  <a:moveTo>
                    <a:pt x="1155" y="1"/>
                  </a:moveTo>
                  <a:cubicBezTo>
                    <a:pt x="1005" y="1"/>
                    <a:pt x="877" y="86"/>
                    <a:pt x="727" y="129"/>
                  </a:cubicBezTo>
                  <a:cubicBezTo>
                    <a:pt x="449" y="215"/>
                    <a:pt x="171" y="364"/>
                    <a:pt x="0" y="599"/>
                  </a:cubicBezTo>
                  <a:lnTo>
                    <a:pt x="0" y="621"/>
                  </a:lnTo>
                  <a:cubicBezTo>
                    <a:pt x="129" y="535"/>
                    <a:pt x="257" y="471"/>
                    <a:pt x="385" y="428"/>
                  </a:cubicBezTo>
                  <a:cubicBezTo>
                    <a:pt x="513" y="386"/>
                    <a:pt x="642" y="364"/>
                    <a:pt x="791" y="343"/>
                  </a:cubicBezTo>
                  <a:cubicBezTo>
                    <a:pt x="920" y="343"/>
                    <a:pt x="1069" y="343"/>
                    <a:pt x="1197" y="300"/>
                  </a:cubicBezTo>
                  <a:cubicBezTo>
                    <a:pt x="1326" y="257"/>
                    <a:pt x="1432" y="215"/>
                    <a:pt x="1582" y="172"/>
                  </a:cubicBezTo>
                  <a:lnTo>
                    <a:pt x="1603" y="150"/>
                  </a:lnTo>
                  <a:cubicBezTo>
                    <a:pt x="1475" y="22"/>
                    <a:pt x="1304" y="1"/>
                    <a:pt x="115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5"/>
            <p:cNvSpPr/>
            <p:nvPr/>
          </p:nvSpPr>
          <p:spPr>
            <a:xfrm flipH="1">
              <a:off x="3144413" y="4702575"/>
              <a:ext cx="28875" cy="40650"/>
            </a:xfrm>
            <a:custGeom>
              <a:avLst/>
              <a:gdLst/>
              <a:ahLst/>
              <a:cxnLst/>
              <a:rect l="l" t="t" r="r" b="b"/>
              <a:pathLst>
                <a:path w="1155" h="1626" extrusionOk="0">
                  <a:moveTo>
                    <a:pt x="1133" y="1"/>
                  </a:moveTo>
                  <a:cubicBezTo>
                    <a:pt x="962" y="44"/>
                    <a:pt x="834" y="172"/>
                    <a:pt x="706" y="279"/>
                  </a:cubicBezTo>
                  <a:cubicBezTo>
                    <a:pt x="578" y="407"/>
                    <a:pt x="513" y="557"/>
                    <a:pt x="428" y="706"/>
                  </a:cubicBezTo>
                  <a:cubicBezTo>
                    <a:pt x="343" y="834"/>
                    <a:pt x="257" y="984"/>
                    <a:pt x="172" y="1134"/>
                  </a:cubicBezTo>
                  <a:cubicBezTo>
                    <a:pt x="107" y="1283"/>
                    <a:pt x="22" y="1454"/>
                    <a:pt x="1" y="1625"/>
                  </a:cubicBezTo>
                  <a:lnTo>
                    <a:pt x="22" y="1625"/>
                  </a:lnTo>
                  <a:cubicBezTo>
                    <a:pt x="86" y="1476"/>
                    <a:pt x="193" y="1347"/>
                    <a:pt x="300" y="1219"/>
                  </a:cubicBezTo>
                  <a:cubicBezTo>
                    <a:pt x="385" y="1091"/>
                    <a:pt x="492" y="963"/>
                    <a:pt x="599" y="834"/>
                  </a:cubicBezTo>
                  <a:cubicBezTo>
                    <a:pt x="706" y="706"/>
                    <a:pt x="834" y="599"/>
                    <a:pt x="920" y="471"/>
                  </a:cubicBezTo>
                  <a:cubicBezTo>
                    <a:pt x="1005" y="343"/>
                    <a:pt x="1091" y="193"/>
                    <a:pt x="1155" y="22"/>
                  </a:cubicBezTo>
                  <a:lnTo>
                    <a:pt x="1133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5"/>
            <p:cNvSpPr/>
            <p:nvPr/>
          </p:nvSpPr>
          <p:spPr>
            <a:xfrm flipH="1">
              <a:off x="3064263" y="4706850"/>
              <a:ext cx="59325" cy="44925"/>
            </a:xfrm>
            <a:custGeom>
              <a:avLst/>
              <a:gdLst/>
              <a:ahLst/>
              <a:cxnLst/>
              <a:rect l="l" t="t" r="r" b="b"/>
              <a:pathLst>
                <a:path w="2373" h="1797" extrusionOk="0">
                  <a:moveTo>
                    <a:pt x="171" y="1"/>
                  </a:moveTo>
                  <a:lnTo>
                    <a:pt x="0" y="236"/>
                  </a:lnTo>
                  <a:cubicBezTo>
                    <a:pt x="364" y="514"/>
                    <a:pt x="706" y="856"/>
                    <a:pt x="1112" y="1112"/>
                  </a:cubicBezTo>
                  <a:cubicBezTo>
                    <a:pt x="1326" y="1240"/>
                    <a:pt x="1539" y="1347"/>
                    <a:pt x="1732" y="1476"/>
                  </a:cubicBezTo>
                  <a:cubicBezTo>
                    <a:pt x="1924" y="1604"/>
                    <a:pt x="2138" y="1732"/>
                    <a:pt x="2373" y="1796"/>
                  </a:cubicBezTo>
                  <a:cubicBezTo>
                    <a:pt x="2138" y="1711"/>
                    <a:pt x="1967" y="1561"/>
                    <a:pt x="1774" y="1411"/>
                  </a:cubicBezTo>
                  <a:cubicBezTo>
                    <a:pt x="1582" y="1262"/>
                    <a:pt x="1390" y="1134"/>
                    <a:pt x="1197" y="1005"/>
                  </a:cubicBezTo>
                  <a:cubicBezTo>
                    <a:pt x="834" y="706"/>
                    <a:pt x="535" y="343"/>
                    <a:pt x="171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5"/>
            <p:cNvSpPr/>
            <p:nvPr/>
          </p:nvSpPr>
          <p:spPr>
            <a:xfrm flipH="1">
              <a:off x="3117163" y="4718075"/>
              <a:ext cx="32075" cy="72700"/>
            </a:xfrm>
            <a:custGeom>
              <a:avLst/>
              <a:gdLst/>
              <a:ahLst/>
              <a:cxnLst/>
              <a:rect l="l" t="t" r="r" b="b"/>
              <a:pathLst>
                <a:path w="1283" h="2908" extrusionOk="0">
                  <a:moveTo>
                    <a:pt x="278" y="1"/>
                  </a:moveTo>
                  <a:lnTo>
                    <a:pt x="0" y="43"/>
                  </a:lnTo>
                  <a:cubicBezTo>
                    <a:pt x="43" y="172"/>
                    <a:pt x="43" y="278"/>
                    <a:pt x="64" y="428"/>
                  </a:cubicBezTo>
                  <a:cubicBezTo>
                    <a:pt x="64" y="578"/>
                    <a:pt x="129" y="727"/>
                    <a:pt x="171" y="834"/>
                  </a:cubicBezTo>
                  <a:lnTo>
                    <a:pt x="471" y="1582"/>
                  </a:lnTo>
                  <a:cubicBezTo>
                    <a:pt x="556" y="1817"/>
                    <a:pt x="642" y="2074"/>
                    <a:pt x="770" y="2309"/>
                  </a:cubicBezTo>
                  <a:cubicBezTo>
                    <a:pt x="898" y="2544"/>
                    <a:pt x="1069" y="2779"/>
                    <a:pt x="1283" y="2907"/>
                  </a:cubicBezTo>
                  <a:cubicBezTo>
                    <a:pt x="1069" y="2758"/>
                    <a:pt x="941" y="2523"/>
                    <a:pt x="834" y="2288"/>
                  </a:cubicBezTo>
                  <a:cubicBezTo>
                    <a:pt x="727" y="2053"/>
                    <a:pt x="663" y="1796"/>
                    <a:pt x="599" y="1540"/>
                  </a:cubicBezTo>
                  <a:lnTo>
                    <a:pt x="364" y="770"/>
                  </a:lnTo>
                  <a:cubicBezTo>
                    <a:pt x="321" y="642"/>
                    <a:pt x="300" y="535"/>
                    <a:pt x="300" y="407"/>
                  </a:cubicBezTo>
                  <a:cubicBezTo>
                    <a:pt x="300" y="278"/>
                    <a:pt x="300" y="129"/>
                    <a:pt x="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5"/>
            <p:cNvSpPr/>
            <p:nvPr/>
          </p:nvSpPr>
          <p:spPr>
            <a:xfrm flipH="1">
              <a:off x="3053563" y="4695100"/>
              <a:ext cx="79650" cy="36725"/>
            </a:xfrm>
            <a:custGeom>
              <a:avLst/>
              <a:gdLst/>
              <a:ahLst/>
              <a:cxnLst/>
              <a:rect l="l" t="t" r="r" b="b"/>
              <a:pathLst>
                <a:path w="3186" h="1469" extrusionOk="0">
                  <a:moveTo>
                    <a:pt x="193" y="1"/>
                  </a:moveTo>
                  <a:lnTo>
                    <a:pt x="1" y="214"/>
                  </a:lnTo>
                  <a:cubicBezTo>
                    <a:pt x="236" y="407"/>
                    <a:pt x="492" y="578"/>
                    <a:pt x="749" y="706"/>
                  </a:cubicBezTo>
                  <a:cubicBezTo>
                    <a:pt x="1027" y="813"/>
                    <a:pt x="1283" y="920"/>
                    <a:pt x="1561" y="1005"/>
                  </a:cubicBezTo>
                  <a:cubicBezTo>
                    <a:pt x="1839" y="1091"/>
                    <a:pt x="2095" y="1176"/>
                    <a:pt x="2373" y="1262"/>
                  </a:cubicBezTo>
                  <a:cubicBezTo>
                    <a:pt x="2501" y="1304"/>
                    <a:pt x="2630" y="1368"/>
                    <a:pt x="2779" y="1390"/>
                  </a:cubicBezTo>
                  <a:cubicBezTo>
                    <a:pt x="2878" y="1423"/>
                    <a:pt x="2976" y="1468"/>
                    <a:pt x="3084" y="1468"/>
                  </a:cubicBezTo>
                  <a:cubicBezTo>
                    <a:pt x="3117" y="1468"/>
                    <a:pt x="3150" y="1464"/>
                    <a:pt x="3185" y="1454"/>
                  </a:cubicBezTo>
                  <a:lnTo>
                    <a:pt x="3185" y="1454"/>
                  </a:lnTo>
                  <a:cubicBezTo>
                    <a:pt x="3157" y="1462"/>
                    <a:pt x="3129" y="1466"/>
                    <a:pt x="3102" y="1466"/>
                  </a:cubicBezTo>
                  <a:cubicBezTo>
                    <a:pt x="2987" y="1466"/>
                    <a:pt x="2883" y="1403"/>
                    <a:pt x="2779" y="1368"/>
                  </a:cubicBezTo>
                  <a:cubicBezTo>
                    <a:pt x="2651" y="1304"/>
                    <a:pt x="2523" y="1262"/>
                    <a:pt x="2394" y="1197"/>
                  </a:cubicBezTo>
                  <a:cubicBezTo>
                    <a:pt x="2138" y="1069"/>
                    <a:pt x="1860" y="962"/>
                    <a:pt x="1604" y="856"/>
                  </a:cubicBezTo>
                  <a:cubicBezTo>
                    <a:pt x="1347" y="749"/>
                    <a:pt x="1091" y="642"/>
                    <a:pt x="856" y="492"/>
                  </a:cubicBezTo>
                  <a:cubicBezTo>
                    <a:pt x="599" y="364"/>
                    <a:pt x="385" y="193"/>
                    <a:pt x="193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5"/>
            <p:cNvSpPr/>
            <p:nvPr/>
          </p:nvSpPr>
          <p:spPr>
            <a:xfrm flipH="1">
              <a:off x="3052488" y="4689625"/>
              <a:ext cx="67375" cy="7650"/>
            </a:xfrm>
            <a:custGeom>
              <a:avLst/>
              <a:gdLst/>
              <a:ahLst/>
              <a:cxnLst/>
              <a:rect l="l" t="t" r="r" b="b"/>
              <a:pathLst>
                <a:path w="2695" h="306" extrusionOk="0">
                  <a:moveTo>
                    <a:pt x="362" y="0"/>
                  </a:moveTo>
                  <a:cubicBezTo>
                    <a:pt x="247" y="0"/>
                    <a:pt x="129" y="6"/>
                    <a:pt x="1" y="27"/>
                  </a:cubicBezTo>
                  <a:lnTo>
                    <a:pt x="65" y="305"/>
                  </a:lnTo>
                  <a:cubicBezTo>
                    <a:pt x="257" y="262"/>
                    <a:pt x="493" y="241"/>
                    <a:pt x="706" y="220"/>
                  </a:cubicBezTo>
                  <a:cubicBezTo>
                    <a:pt x="941" y="198"/>
                    <a:pt x="1155" y="177"/>
                    <a:pt x="1369" y="177"/>
                  </a:cubicBezTo>
                  <a:cubicBezTo>
                    <a:pt x="1604" y="155"/>
                    <a:pt x="1818" y="155"/>
                    <a:pt x="2053" y="155"/>
                  </a:cubicBezTo>
                  <a:lnTo>
                    <a:pt x="2373" y="155"/>
                  </a:lnTo>
                  <a:cubicBezTo>
                    <a:pt x="2438" y="177"/>
                    <a:pt x="2502" y="177"/>
                    <a:pt x="2544" y="177"/>
                  </a:cubicBezTo>
                  <a:cubicBezTo>
                    <a:pt x="2609" y="198"/>
                    <a:pt x="2673" y="198"/>
                    <a:pt x="2694" y="262"/>
                  </a:cubicBezTo>
                  <a:cubicBezTo>
                    <a:pt x="2673" y="198"/>
                    <a:pt x="2609" y="177"/>
                    <a:pt x="2544" y="155"/>
                  </a:cubicBezTo>
                  <a:cubicBezTo>
                    <a:pt x="2502" y="155"/>
                    <a:pt x="2438" y="134"/>
                    <a:pt x="2395" y="134"/>
                  </a:cubicBezTo>
                  <a:cubicBezTo>
                    <a:pt x="2267" y="113"/>
                    <a:pt x="2160" y="91"/>
                    <a:pt x="2053" y="91"/>
                  </a:cubicBezTo>
                  <a:cubicBezTo>
                    <a:pt x="1818" y="49"/>
                    <a:pt x="1604" y="49"/>
                    <a:pt x="1390" y="27"/>
                  </a:cubicBezTo>
                  <a:cubicBezTo>
                    <a:pt x="1155" y="6"/>
                    <a:pt x="920" y="6"/>
                    <a:pt x="706" y="6"/>
                  </a:cubicBezTo>
                  <a:cubicBezTo>
                    <a:pt x="589" y="6"/>
                    <a:pt x="477" y="0"/>
                    <a:pt x="362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5"/>
            <p:cNvSpPr/>
            <p:nvPr/>
          </p:nvSpPr>
          <p:spPr>
            <a:xfrm flipH="1">
              <a:off x="3011888" y="4696700"/>
              <a:ext cx="102075" cy="24025"/>
            </a:xfrm>
            <a:custGeom>
              <a:avLst/>
              <a:gdLst/>
              <a:ahLst/>
              <a:cxnLst/>
              <a:rect l="l" t="t" r="r" b="b"/>
              <a:pathLst>
                <a:path w="4083" h="961" extrusionOk="0">
                  <a:moveTo>
                    <a:pt x="64" y="1"/>
                  </a:moveTo>
                  <a:lnTo>
                    <a:pt x="0" y="279"/>
                  </a:lnTo>
                  <a:cubicBezTo>
                    <a:pt x="150" y="321"/>
                    <a:pt x="321" y="364"/>
                    <a:pt x="470" y="407"/>
                  </a:cubicBezTo>
                  <a:cubicBezTo>
                    <a:pt x="620" y="471"/>
                    <a:pt x="812" y="535"/>
                    <a:pt x="983" y="578"/>
                  </a:cubicBezTo>
                  <a:cubicBezTo>
                    <a:pt x="1325" y="685"/>
                    <a:pt x="1667" y="727"/>
                    <a:pt x="2009" y="770"/>
                  </a:cubicBezTo>
                  <a:cubicBezTo>
                    <a:pt x="2351" y="813"/>
                    <a:pt x="2693" y="856"/>
                    <a:pt x="3035" y="898"/>
                  </a:cubicBezTo>
                  <a:lnTo>
                    <a:pt x="3570" y="941"/>
                  </a:lnTo>
                  <a:cubicBezTo>
                    <a:pt x="3684" y="941"/>
                    <a:pt x="3798" y="960"/>
                    <a:pt x="3911" y="960"/>
                  </a:cubicBezTo>
                  <a:cubicBezTo>
                    <a:pt x="3968" y="960"/>
                    <a:pt x="4025" y="955"/>
                    <a:pt x="4082" y="941"/>
                  </a:cubicBezTo>
                  <a:lnTo>
                    <a:pt x="4082" y="941"/>
                  </a:lnTo>
                  <a:cubicBezTo>
                    <a:pt x="4050" y="945"/>
                    <a:pt x="4017" y="947"/>
                    <a:pt x="3985" y="947"/>
                  </a:cubicBezTo>
                  <a:cubicBezTo>
                    <a:pt x="3846" y="947"/>
                    <a:pt x="3708" y="916"/>
                    <a:pt x="3570" y="898"/>
                  </a:cubicBezTo>
                  <a:lnTo>
                    <a:pt x="3057" y="813"/>
                  </a:lnTo>
                  <a:cubicBezTo>
                    <a:pt x="2715" y="770"/>
                    <a:pt x="2373" y="706"/>
                    <a:pt x="2031" y="621"/>
                  </a:cubicBezTo>
                  <a:cubicBezTo>
                    <a:pt x="1689" y="556"/>
                    <a:pt x="1347" y="492"/>
                    <a:pt x="1047" y="364"/>
                  </a:cubicBezTo>
                  <a:cubicBezTo>
                    <a:pt x="876" y="321"/>
                    <a:pt x="727" y="257"/>
                    <a:pt x="556" y="172"/>
                  </a:cubicBezTo>
                  <a:cubicBezTo>
                    <a:pt x="406" y="86"/>
                    <a:pt x="235" y="43"/>
                    <a:pt x="64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5"/>
            <p:cNvSpPr/>
            <p:nvPr/>
          </p:nvSpPr>
          <p:spPr>
            <a:xfrm flipH="1">
              <a:off x="3054113" y="4635250"/>
              <a:ext cx="75350" cy="53475"/>
            </a:xfrm>
            <a:custGeom>
              <a:avLst/>
              <a:gdLst/>
              <a:ahLst/>
              <a:cxnLst/>
              <a:rect l="l" t="t" r="r" b="b"/>
              <a:pathLst>
                <a:path w="3014" h="2139" extrusionOk="0">
                  <a:moveTo>
                    <a:pt x="3014" y="1"/>
                  </a:moveTo>
                  <a:lnTo>
                    <a:pt x="3014" y="1"/>
                  </a:lnTo>
                  <a:cubicBezTo>
                    <a:pt x="2458" y="257"/>
                    <a:pt x="1945" y="535"/>
                    <a:pt x="1432" y="834"/>
                  </a:cubicBezTo>
                  <a:cubicBezTo>
                    <a:pt x="1176" y="984"/>
                    <a:pt x="919" y="1155"/>
                    <a:pt x="684" y="1326"/>
                  </a:cubicBezTo>
                  <a:cubicBezTo>
                    <a:pt x="556" y="1411"/>
                    <a:pt x="428" y="1518"/>
                    <a:pt x="321" y="1625"/>
                  </a:cubicBezTo>
                  <a:cubicBezTo>
                    <a:pt x="257" y="1668"/>
                    <a:pt x="214" y="1732"/>
                    <a:pt x="150" y="1775"/>
                  </a:cubicBezTo>
                  <a:cubicBezTo>
                    <a:pt x="107" y="1839"/>
                    <a:pt x="22" y="1946"/>
                    <a:pt x="0" y="2010"/>
                  </a:cubicBezTo>
                  <a:lnTo>
                    <a:pt x="257" y="2138"/>
                  </a:lnTo>
                  <a:cubicBezTo>
                    <a:pt x="342" y="1903"/>
                    <a:pt x="599" y="1689"/>
                    <a:pt x="812" y="1497"/>
                  </a:cubicBezTo>
                  <a:cubicBezTo>
                    <a:pt x="1026" y="1304"/>
                    <a:pt x="1261" y="1133"/>
                    <a:pt x="1496" y="962"/>
                  </a:cubicBezTo>
                  <a:cubicBezTo>
                    <a:pt x="1988" y="620"/>
                    <a:pt x="2480" y="300"/>
                    <a:pt x="3014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5"/>
            <p:cNvSpPr/>
            <p:nvPr/>
          </p:nvSpPr>
          <p:spPr>
            <a:xfrm flipH="1">
              <a:off x="3144413" y="4633125"/>
              <a:ext cx="14975" cy="61475"/>
            </a:xfrm>
            <a:custGeom>
              <a:avLst/>
              <a:gdLst/>
              <a:ahLst/>
              <a:cxnLst/>
              <a:rect l="l" t="t" r="r" b="b"/>
              <a:pathLst>
                <a:path w="599" h="2459" extrusionOk="0">
                  <a:moveTo>
                    <a:pt x="22" y="0"/>
                  </a:moveTo>
                  <a:lnTo>
                    <a:pt x="0" y="22"/>
                  </a:lnTo>
                  <a:cubicBezTo>
                    <a:pt x="43" y="235"/>
                    <a:pt x="43" y="428"/>
                    <a:pt x="43" y="641"/>
                  </a:cubicBezTo>
                  <a:cubicBezTo>
                    <a:pt x="64" y="855"/>
                    <a:pt x="64" y="1069"/>
                    <a:pt x="86" y="1283"/>
                  </a:cubicBezTo>
                  <a:cubicBezTo>
                    <a:pt x="107" y="1496"/>
                    <a:pt x="150" y="1710"/>
                    <a:pt x="235" y="1902"/>
                  </a:cubicBezTo>
                  <a:cubicBezTo>
                    <a:pt x="321" y="2095"/>
                    <a:pt x="428" y="2287"/>
                    <a:pt x="556" y="2458"/>
                  </a:cubicBezTo>
                  <a:lnTo>
                    <a:pt x="599" y="2437"/>
                  </a:lnTo>
                  <a:cubicBezTo>
                    <a:pt x="599" y="2223"/>
                    <a:pt x="535" y="2009"/>
                    <a:pt x="492" y="1817"/>
                  </a:cubicBezTo>
                  <a:cubicBezTo>
                    <a:pt x="449" y="1603"/>
                    <a:pt x="364" y="1432"/>
                    <a:pt x="299" y="1240"/>
                  </a:cubicBezTo>
                  <a:cubicBezTo>
                    <a:pt x="257" y="1047"/>
                    <a:pt x="214" y="834"/>
                    <a:pt x="193" y="620"/>
                  </a:cubicBezTo>
                  <a:cubicBezTo>
                    <a:pt x="150" y="406"/>
                    <a:pt x="107" y="193"/>
                    <a:pt x="22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5"/>
            <p:cNvSpPr/>
            <p:nvPr/>
          </p:nvSpPr>
          <p:spPr>
            <a:xfrm flipH="1">
              <a:off x="3151363" y="4686025"/>
              <a:ext cx="35275" cy="18175"/>
            </a:xfrm>
            <a:custGeom>
              <a:avLst/>
              <a:gdLst/>
              <a:ahLst/>
              <a:cxnLst/>
              <a:rect l="l" t="t" r="r" b="b"/>
              <a:pathLst>
                <a:path w="1411" h="727" extrusionOk="0">
                  <a:moveTo>
                    <a:pt x="0" y="0"/>
                  </a:moveTo>
                  <a:lnTo>
                    <a:pt x="0" y="43"/>
                  </a:lnTo>
                  <a:cubicBezTo>
                    <a:pt x="107" y="86"/>
                    <a:pt x="193" y="193"/>
                    <a:pt x="278" y="299"/>
                  </a:cubicBezTo>
                  <a:cubicBezTo>
                    <a:pt x="321" y="364"/>
                    <a:pt x="364" y="406"/>
                    <a:pt x="428" y="470"/>
                  </a:cubicBezTo>
                  <a:cubicBezTo>
                    <a:pt x="492" y="513"/>
                    <a:pt x="535" y="535"/>
                    <a:pt x="599" y="577"/>
                  </a:cubicBezTo>
                  <a:cubicBezTo>
                    <a:pt x="727" y="641"/>
                    <a:pt x="855" y="727"/>
                    <a:pt x="1005" y="727"/>
                  </a:cubicBezTo>
                  <a:cubicBezTo>
                    <a:pt x="1133" y="727"/>
                    <a:pt x="1283" y="727"/>
                    <a:pt x="1411" y="641"/>
                  </a:cubicBezTo>
                  <a:lnTo>
                    <a:pt x="1411" y="620"/>
                  </a:lnTo>
                  <a:cubicBezTo>
                    <a:pt x="1283" y="535"/>
                    <a:pt x="1154" y="492"/>
                    <a:pt x="1047" y="449"/>
                  </a:cubicBezTo>
                  <a:cubicBezTo>
                    <a:pt x="941" y="406"/>
                    <a:pt x="812" y="406"/>
                    <a:pt x="684" y="364"/>
                  </a:cubicBezTo>
                  <a:cubicBezTo>
                    <a:pt x="641" y="342"/>
                    <a:pt x="556" y="321"/>
                    <a:pt x="513" y="299"/>
                  </a:cubicBezTo>
                  <a:cubicBezTo>
                    <a:pt x="470" y="278"/>
                    <a:pt x="428" y="235"/>
                    <a:pt x="364" y="193"/>
                  </a:cubicBezTo>
                  <a:cubicBezTo>
                    <a:pt x="257" y="128"/>
                    <a:pt x="150" y="22"/>
                    <a:pt x="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5"/>
            <p:cNvSpPr/>
            <p:nvPr/>
          </p:nvSpPr>
          <p:spPr>
            <a:xfrm flipH="1">
              <a:off x="3089863" y="4792400"/>
              <a:ext cx="8125" cy="6875"/>
            </a:xfrm>
            <a:custGeom>
              <a:avLst/>
              <a:gdLst/>
              <a:ahLst/>
              <a:cxnLst/>
              <a:rect l="l" t="t" r="r" b="b"/>
              <a:pathLst>
                <a:path w="325" h="275" extrusionOk="0">
                  <a:moveTo>
                    <a:pt x="176" y="0"/>
                  </a:moveTo>
                  <a:cubicBezTo>
                    <a:pt x="112" y="0"/>
                    <a:pt x="43" y="39"/>
                    <a:pt x="24" y="127"/>
                  </a:cubicBezTo>
                  <a:cubicBezTo>
                    <a:pt x="0" y="220"/>
                    <a:pt x="72" y="275"/>
                    <a:pt x="149" y="275"/>
                  </a:cubicBezTo>
                  <a:cubicBezTo>
                    <a:pt x="213" y="275"/>
                    <a:pt x="282" y="236"/>
                    <a:pt x="302" y="148"/>
                  </a:cubicBezTo>
                  <a:cubicBezTo>
                    <a:pt x="325" y="55"/>
                    <a:pt x="253" y="0"/>
                    <a:pt x="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5"/>
            <p:cNvSpPr/>
            <p:nvPr/>
          </p:nvSpPr>
          <p:spPr>
            <a:xfrm flipH="1">
              <a:off x="3114188" y="4788375"/>
              <a:ext cx="6475" cy="5475"/>
            </a:xfrm>
            <a:custGeom>
              <a:avLst/>
              <a:gdLst/>
              <a:ahLst/>
              <a:cxnLst/>
              <a:rect l="l" t="t" r="r" b="b"/>
              <a:pathLst>
                <a:path w="259" h="219" extrusionOk="0">
                  <a:moveTo>
                    <a:pt x="134" y="1"/>
                  </a:moveTo>
                  <a:cubicBezTo>
                    <a:pt x="83" y="1"/>
                    <a:pt x="31" y="29"/>
                    <a:pt x="12" y="95"/>
                  </a:cubicBezTo>
                  <a:cubicBezTo>
                    <a:pt x="0" y="176"/>
                    <a:pt x="56" y="219"/>
                    <a:pt x="117" y="219"/>
                  </a:cubicBezTo>
                  <a:cubicBezTo>
                    <a:pt x="170" y="219"/>
                    <a:pt x="227" y="186"/>
                    <a:pt x="247" y="117"/>
                  </a:cubicBezTo>
                  <a:cubicBezTo>
                    <a:pt x="259" y="46"/>
                    <a:pt x="198" y="1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5"/>
            <p:cNvSpPr/>
            <p:nvPr/>
          </p:nvSpPr>
          <p:spPr>
            <a:xfrm flipH="1">
              <a:off x="3143288" y="4768075"/>
              <a:ext cx="8150" cy="7175"/>
            </a:xfrm>
            <a:custGeom>
              <a:avLst/>
              <a:gdLst/>
              <a:ahLst/>
              <a:cxnLst/>
              <a:rect l="l" t="t" r="r" b="b"/>
              <a:pathLst>
                <a:path w="326" h="287" extrusionOk="0">
                  <a:moveTo>
                    <a:pt x="177" y="1"/>
                  </a:moveTo>
                  <a:cubicBezTo>
                    <a:pt x="112" y="1"/>
                    <a:pt x="44" y="39"/>
                    <a:pt x="24" y="117"/>
                  </a:cubicBezTo>
                  <a:lnTo>
                    <a:pt x="24" y="138"/>
                  </a:lnTo>
                  <a:cubicBezTo>
                    <a:pt x="1" y="231"/>
                    <a:pt x="72" y="286"/>
                    <a:pt x="149" y="286"/>
                  </a:cubicBezTo>
                  <a:cubicBezTo>
                    <a:pt x="214" y="286"/>
                    <a:pt x="283" y="247"/>
                    <a:pt x="302" y="159"/>
                  </a:cubicBezTo>
                  <a:cubicBezTo>
                    <a:pt x="325" y="55"/>
                    <a:pt x="254" y="1"/>
                    <a:pt x="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5"/>
            <p:cNvSpPr/>
            <p:nvPr/>
          </p:nvSpPr>
          <p:spPr>
            <a:xfrm flipH="1">
              <a:off x="3170688" y="4742950"/>
              <a:ext cx="8025" cy="6675"/>
            </a:xfrm>
            <a:custGeom>
              <a:avLst/>
              <a:gdLst/>
              <a:ahLst/>
              <a:cxnLst/>
              <a:rect l="l" t="t" r="r" b="b"/>
              <a:pathLst>
                <a:path w="321" h="267" extrusionOk="0">
                  <a:moveTo>
                    <a:pt x="170" y="0"/>
                  </a:moveTo>
                  <a:cubicBezTo>
                    <a:pt x="80" y="0"/>
                    <a:pt x="0" y="139"/>
                    <a:pt x="68" y="224"/>
                  </a:cubicBezTo>
                  <a:lnTo>
                    <a:pt x="89" y="224"/>
                  </a:lnTo>
                  <a:cubicBezTo>
                    <a:pt x="109" y="254"/>
                    <a:pt x="134" y="267"/>
                    <a:pt x="159" y="267"/>
                  </a:cubicBezTo>
                  <a:cubicBezTo>
                    <a:pt x="240" y="267"/>
                    <a:pt x="321" y="135"/>
                    <a:pt x="239" y="53"/>
                  </a:cubicBezTo>
                  <a:lnTo>
                    <a:pt x="239" y="32"/>
                  </a:lnTo>
                  <a:cubicBezTo>
                    <a:pt x="217" y="10"/>
                    <a:pt x="193" y="0"/>
                    <a:pt x="17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5"/>
            <p:cNvSpPr/>
            <p:nvPr/>
          </p:nvSpPr>
          <p:spPr>
            <a:xfrm flipH="1">
              <a:off x="3190363" y="4714850"/>
              <a:ext cx="6300" cy="6600"/>
            </a:xfrm>
            <a:custGeom>
              <a:avLst/>
              <a:gdLst/>
              <a:ahLst/>
              <a:cxnLst/>
              <a:rect l="l" t="t" r="r" b="b"/>
              <a:pathLst>
                <a:path w="252" h="264" extrusionOk="0">
                  <a:moveTo>
                    <a:pt x="125" y="1"/>
                  </a:moveTo>
                  <a:cubicBezTo>
                    <a:pt x="58" y="1"/>
                    <a:pt x="0" y="70"/>
                    <a:pt x="16" y="151"/>
                  </a:cubicBezTo>
                  <a:cubicBezTo>
                    <a:pt x="26" y="230"/>
                    <a:pt x="78" y="264"/>
                    <a:pt x="130" y="264"/>
                  </a:cubicBezTo>
                  <a:cubicBezTo>
                    <a:pt x="190" y="264"/>
                    <a:pt x="252" y="220"/>
                    <a:pt x="252" y="151"/>
                  </a:cubicBezTo>
                  <a:cubicBezTo>
                    <a:pt x="252" y="108"/>
                    <a:pt x="230" y="66"/>
                    <a:pt x="187" y="44"/>
                  </a:cubicBezTo>
                  <a:cubicBezTo>
                    <a:pt x="187" y="23"/>
                    <a:pt x="187" y="23"/>
                    <a:pt x="187" y="23"/>
                  </a:cubicBezTo>
                  <a:cubicBezTo>
                    <a:pt x="167" y="7"/>
                    <a:pt x="145" y="1"/>
                    <a:pt x="12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5"/>
            <p:cNvSpPr/>
            <p:nvPr/>
          </p:nvSpPr>
          <p:spPr>
            <a:xfrm flipH="1">
              <a:off x="3184963" y="4682850"/>
              <a:ext cx="8150" cy="6900"/>
            </a:xfrm>
            <a:custGeom>
              <a:avLst/>
              <a:gdLst/>
              <a:ahLst/>
              <a:cxnLst/>
              <a:rect l="l" t="t" r="r" b="b"/>
              <a:pathLst>
                <a:path w="326" h="276" extrusionOk="0">
                  <a:moveTo>
                    <a:pt x="177" y="1"/>
                  </a:moveTo>
                  <a:cubicBezTo>
                    <a:pt x="112" y="1"/>
                    <a:pt x="44" y="39"/>
                    <a:pt x="24" y="127"/>
                  </a:cubicBezTo>
                  <a:cubicBezTo>
                    <a:pt x="1" y="220"/>
                    <a:pt x="72" y="275"/>
                    <a:pt x="149" y="275"/>
                  </a:cubicBezTo>
                  <a:cubicBezTo>
                    <a:pt x="214" y="275"/>
                    <a:pt x="282" y="236"/>
                    <a:pt x="302" y="149"/>
                  </a:cubicBezTo>
                  <a:cubicBezTo>
                    <a:pt x="325" y="56"/>
                    <a:pt x="254" y="1"/>
                    <a:pt x="177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5"/>
            <p:cNvSpPr/>
            <p:nvPr/>
          </p:nvSpPr>
          <p:spPr>
            <a:xfrm flipH="1">
              <a:off x="3170538" y="4644400"/>
              <a:ext cx="8600" cy="6825"/>
            </a:xfrm>
            <a:custGeom>
              <a:avLst/>
              <a:gdLst/>
              <a:ahLst/>
              <a:cxnLst/>
              <a:rect l="l" t="t" r="r" b="b"/>
              <a:pathLst>
                <a:path w="344" h="273" extrusionOk="0">
                  <a:moveTo>
                    <a:pt x="158" y="1"/>
                  </a:moveTo>
                  <a:cubicBezTo>
                    <a:pt x="59" y="1"/>
                    <a:pt x="0" y="182"/>
                    <a:pt x="128" y="254"/>
                  </a:cubicBezTo>
                  <a:cubicBezTo>
                    <a:pt x="147" y="267"/>
                    <a:pt x="166" y="273"/>
                    <a:pt x="183" y="273"/>
                  </a:cubicBezTo>
                  <a:cubicBezTo>
                    <a:pt x="283" y="273"/>
                    <a:pt x="344" y="92"/>
                    <a:pt x="235" y="19"/>
                  </a:cubicBezTo>
                  <a:lnTo>
                    <a:pt x="213" y="19"/>
                  </a:lnTo>
                  <a:cubicBezTo>
                    <a:pt x="194" y="7"/>
                    <a:pt x="175" y="1"/>
                    <a:pt x="15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5"/>
            <p:cNvSpPr/>
            <p:nvPr/>
          </p:nvSpPr>
          <p:spPr>
            <a:xfrm flipH="1">
              <a:off x="3155038" y="4629425"/>
              <a:ext cx="8150" cy="7150"/>
            </a:xfrm>
            <a:custGeom>
              <a:avLst/>
              <a:gdLst/>
              <a:ahLst/>
              <a:cxnLst/>
              <a:rect l="l" t="t" r="r" b="b"/>
              <a:pathLst>
                <a:path w="326" h="286" extrusionOk="0">
                  <a:moveTo>
                    <a:pt x="177" y="0"/>
                  </a:moveTo>
                  <a:cubicBezTo>
                    <a:pt x="112" y="0"/>
                    <a:pt x="44" y="39"/>
                    <a:pt x="24" y="127"/>
                  </a:cubicBezTo>
                  <a:cubicBezTo>
                    <a:pt x="1" y="231"/>
                    <a:pt x="72" y="285"/>
                    <a:pt x="149" y="285"/>
                  </a:cubicBezTo>
                  <a:cubicBezTo>
                    <a:pt x="214" y="285"/>
                    <a:pt x="282" y="248"/>
                    <a:pt x="302" y="170"/>
                  </a:cubicBezTo>
                  <a:lnTo>
                    <a:pt x="302" y="148"/>
                  </a:lnTo>
                  <a:cubicBezTo>
                    <a:pt x="325" y="55"/>
                    <a:pt x="254" y="0"/>
                    <a:pt x="177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5"/>
            <p:cNvSpPr/>
            <p:nvPr/>
          </p:nvSpPr>
          <p:spPr>
            <a:xfrm flipH="1">
              <a:off x="3117163" y="4606675"/>
              <a:ext cx="8250" cy="8025"/>
            </a:xfrm>
            <a:custGeom>
              <a:avLst/>
              <a:gdLst/>
              <a:ahLst/>
              <a:cxnLst/>
              <a:rect l="l" t="t" r="r" b="b"/>
              <a:pathLst>
                <a:path w="330" h="321" extrusionOk="0">
                  <a:moveTo>
                    <a:pt x="181" y="1"/>
                  </a:moveTo>
                  <a:cubicBezTo>
                    <a:pt x="89" y="1"/>
                    <a:pt x="0" y="97"/>
                    <a:pt x="31" y="203"/>
                  </a:cubicBezTo>
                  <a:cubicBezTo>
                    <a:pt x="41" y="278"/>
                    <a:pt x="105" y="321"/>
                    <a:pt x="169" y="321"/>
                  </a:cubicBezTo>
                  <a:cubicBezTo>
                    <a:pt x="234" y="321"/>
                    <a:pt x="298" y="278"/>
                    <a:pt x="308" y="182"/>
                  </a:cubicBezTo>
                  <a:cubicBezTo>
                    <a:pt x="330" y="139"/>
                    <a:pt x="308" y="96"/>
                    <a:pt x="287" y="54"/>
                  </a:cubicBezTo>
                  <a:cubicBezTo>
                    <a:pt x="256" y="17"/>
                    <a:pt x="218" y="1"/>
                    <a:pt x="181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5"/>
            <p:cNvSpPr/>
            <p:nvPr/>
          </p:nvSpPr>
          <p:spPr>
            <a:xfrm flipH="1">
              <a:off x="3114813" y="4629225"/>
              <a:ext cx="8475" cy="5675"/>
            </a:xfrm>
            <a:custGeom>
              <a:avLst/>
              <a:gdLst/>
              <a:ahLst/>
              <a:cxnLst/>
              <a:rect l="l" t="t" r="r" b="b"/>
              <a:pathLst>
                <a:path w="339" h="227" extrusionOk="0">
                  <a:moveTo>
                    <a:pt x="175" y="0"/>
                  </a:moveTo>
                  <a:cubicBezTo>
                    <a:pt x="163" y="0"/>
                    <a:pt x="151" y="2"/>
                    <a:pt x="138" y="7"/>
                  </a:cubicBezTo>
                  <a:cubicBezTo>
                    <a:pt x="117" y="7"/>
                    <a:pt x="117" y="7"/>
                    <a:pt x="117" y="28"/>
                  </a:cubicBezTo>
                  <a:cubicBezTo>
                    <a:pt x="1" y="66"/>
                    <a:pt x="59" y="226"/>
                    <a:pt x="165" y="226"/>
                  </a:cubicBezTo>
                  <a:cubicBezTo>
                    <a:pt x="177" y="226"/>
                    <a:pt x="189" y="225"/>
                    <a:pt x="202" y="220"/>
                  </a:cubicBezTo>
                  <a:cubicBezTo>
                    <a:pt x="202" y="220"/>
                    <a:pt x="223" y="199"/>
                    <a:pt x="223" y="199"/>
                  </a:cubicBezTo>
                  <a:cubicBezTo>
                    <a:pt x="339" y="160"/>
                    <a:pt x="281" y="0"/>
                    <a:pt x="175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5"/>
            <p:cNvSpPr/>
            <p:nvPr/>
          </p:nvSpPr>
          <p:spPr>
            <a:xfrm flipH="1">
              <a:off x="3114263" y="4630300"/>
              <a:ext cx="8475" cy="5675"/>
            </a:xfrm>
            <a:custGeom>
              <a:avLst/>
              <a:gdLst/>
              <a:ahLst/>
              <a:cxnLst/>
              <a:rect l="l" t="t" r="r" b="b"/>
              <a:pathLst>
                <a:path w="339" h="227" extrusionOk="0">
                  <a:moveTo>
                    <a:pt x="174" y="0"/>
                  </a:moveTo>
                  <a:cubicBezTo>
                    <a:pt x="162" y="0"/>
                    <a:pt x="150" y="2"/>
                    <a:pt x="137" y="6"/>
                  </a:cubicBezTo>
                  <a:cubicBezTo>
                    <a:pt x="137" y="6"/>
                    <a:pt x="116" y="28"/>
                    <a:pt x="116" y="28"/>
                  </a:cubicBezTo>
                  <a:cubicBezTo>
                    <a:pt x="0" y="66"/>
                    <a:pt x="58" y="226"/>
                    <a:pt x="165" y="226"/>
                  </a:cubicBezTo>
                  <a:cubicBezTo>
                    <a:pt x="176" y="226"/>
                    <a:pt x="189" y="224"/>
                    <a:pt x="201" y="220"/>
                  </a:cubicBezTo>
                  <a:cubicBezTo>
                    <a:pt x="223" y="220"/>
                    <a:pt x="223" y="220"/>
                    <a:pt x="223" y="199"/>
                  </a:cubicBezTo>
                  <a:cubicBezTo>
                    <a:pt x="338" y="160"/>
                    <a:pt x="280" y="0"/>
                    <a:pt x="174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5"/>
            <p:cNvSpPr/>
            <p:nvPr/>
          </p:nvSpPr>
          <p:spPr>
            <a:xfrm flipH="1">
              <a:off x="3091213" y="4619350"/>
              <a:ext cx="8325" cy="7825"/>
            </a:xfrm>
            <a:custGeom>
              <a:avLst/>
              <a:gdLst/>
              <a:ahLst/>
              <a:cxnLst/>
              <a:rect l="l" t="t" r="r" b="b"/>
              <a:pathLst>
                <a:path w="333" h="313" extrusionOk="0">
                  <a:moveTo>
                    <a:pt x="190" y="0"/>
                  </a:moveTo>
                  <a:cubicBezTo>
                    <a:pt x="100" y="0"/>
                    <a:pt x="0" y="95"/>
                    <a:pt x="43" y="209"/>
                  </a:cubicBezTo>
                  <a:cubicBezTo>
                    <a:pt x="43" y="188"/>
                    <a:pt x="43" y="188"/>
                    <a:pt x="43" y="188"/>
                  </a:cubicBezTo>
                  <a:cubicBezTo>
                    <a:pt x="52" y="273"/>
                    <a:pt x="113" y="312"/>
                    <a:pt x="175" y="312"/>
                  </a:cubicBezTo>
                  <a:cubicBezTo>
                    <a:pt x="252" y="312"/>
                    <a:pt x="333" y="252"/>
                    <a:pt x="321" y="145"/>
                  </a:cubicBezTo>
                  <a:cubicBezTo>
                    <a:pt x="321" y="124"/>
                    <a:pt x="321" y="102"/>
                    <a:pt x="299" y="81"/>
                  </a:cubicBezTo>
                  <a:cubicBezTo>
                    <a:pt x="278" y="24"/>
                    <a:pt x="235" y="0"/>
                    <a:pt x="19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5"/>
            <p:cNvSpPr/>
            <p:nvPr/>
          </p:nvSpPr>
          <p:spPr>
            <a:xfrm flipH="1">
              <a:off x="2435863" y="4917800"/>
              <a:ext cx="2219175" cy="326100"/>
            </a:xfrm>
            <a:custGeom>
              <a:avLst/>
              <a:gdLst/>
              <a:ahLst/>
              <a:cxnLst/>
              <a:rect l="l" t="t" r="r" b="b"/>
              <a:pathLst>
                <a:path w="88767" h="13044" extrusionOk="0">
                  <a:moveTo>
                    <a:pt x="49306" y="0"/>
                  </a:moveTo>
                  <a:cubicBezTo>
                    <a:pt x="48123" y="0"/>
                    <a:pt x="46462" y="168"/>
                    <a:pt x="45634" y="283"/>
                  </a:cubicBezTo>
                  <a:cubicBezTo>
                    <a:pt x="43539" y="561"/>
                    <a:pt x="41530" y="1010"/>
                    <a:pt x="39500" y="1480"/>
                  </a:cubicBezTo>
                  <a:cubicBezTo>
                    <a:pt x="37490" y="1951"/>
                    <a:pt x="35481" y="2442"/>
                    <a:pt x="33472" y="2870"/>
                  </a:cubicBezTo>
                  <a:cubicBezTo>
                    <a:pt x="32446" y="3083"/>
                    <a:pt x="31441" y="3276"/>
                    <a:pt x="30437" y="3447"/>
                  </a:cubicBezTo>
                  <a:cubicBezTo>
                    <a:pt x="29411" y="3596"/>
                    <a:pt x="28364" y="3810"/>
                    <a:pt x="27338" y="4131"/>
                  </a:cubicBezTo>
                  <a:cubicBezTo>
                    <a:pt x="26312" y="4451"/>
                    <a:pt x="25328" y="4922"/>
                    <a:pt x="24409" y="5435"/>
                  </a:cubicBezTo>
                  <a:cubicBezTo>
                    <a:pt x="23512" y="5926"/>
                    <a:pt x="22593" y="6396"/>
                    <a:pt x="21652" y="6824"/>
                  </a:cubicBezTo>
                  <a:cubicBezTo>
                    <a:pt x="19771" y="7679"/>
                    <a:pt x="17848" y="8470"/>
                    <a:pt x="15967" y="9431"/>
                  </a:cubicBezTo>
                  <a:cubicBezTo>
                    <a:pt x="15112" y="9880"/>
                    <a:pt x="14107" y="10137"/>
                    <a:pt x="13124" y="10393"/>
                  </a:cubicBezTo>
                  <a:cubicBezTo>
                    <a:pt x="12141" y="10650"/>
                    <a:pt x="11136" y="10885"/>
                    <a:pt x="10132" y="11099"/>
                  </a:cubicBezTo>
                  <a:cubicBezTo>
                    <a:pt x="8122" y="11526"/>
                    <a:pt x="6092" y="11911"/>
                    <a:pt x="4061" y="12296"/>
                  </a:cubicBezTo>
                  <a:cubicBezTo>
                    <a:pt x="2715" y="12552"/>
                    <a:pt x="1368" y="12787"/>
                    <a:pt x="0" y="13044"/>
                  </a:cubicBezTo>
                  <a:lnTo>
                    <a:pt x="6754" y="13044"/>
                  </a:lnTo>
                  <a:cubicBezTo>
                    <a:pt x="7951" y="12787"/>
                    <a:pt x="9170" y="12552"/>
                    <a:pt x="10367" y="12274"/>
                  </a:cubicBezTo>
                  <a:cubicBezTo>
                    <a:pt x="11371" y="12039"/>
                    <a:pt x="12397" y="11804"/>
                    <a:pt x="13402" y="11526"/>
                  </a:cubicBezTo>
                  <a:cubicBezTo>
                    <a:pt x="14406" y="11248"/>
                    <a:pt x="15432" y="10970"/>
                    <a:pt x="16437" y="10457"/>
                  </a:cubicBezTo>
                  <a:cubicBezTo>
                    <a:pt x="18254" y="9496"/>
                    <a:pt x="20177" y="8705"/>
                    <a:pt x="22080" y="7807"/>
                  </a:cubicBezTo>
                  <a:cubicBezTo>
                    <a:pt x="23020" y="7358"/>
                    <a:pt x="23961" y="6888"/>
                    <a:pt x="24880" y="6354"/>
                  </a:cubicBezTo>
                  <a:cubicBezTo>
                    <a:pt x="25777" y="5862"/>
                    <a:pt x="26675" y="5435"/>
                    <a:pt x="27637" y="5114"/>
                  </a:cubicBezTo>
                  <a:cubicBezTo>
                    <a:pt x="27935" y="5012"/>
                    <a:pt x="28345" y="4981"/>
                    <a:pt x="28799" y="4981"/>
                  </a:cubicBezTo>
                  <a:cubicBezTo>
                    <a:pt x="29492" y="4981"/>
                    <a:pt x="30286" y="5053"/>
                    <a:pt x="30939" y="5053"/>
                  </a:cubicBezTo>
                  <a:cubicBezTo>
                    <a:pt x="31207" y="5053"/>
                    <a:pt x="31451" y="5041"/>
                    <a:pt x="31655" y="5007"/>
                  </a:cubicBezTo>
                  <a:cubicBezTo>
                    <a:pt x="32681" y="4836"/>
                    <a:pt x="31698" y="4024"/>
                    <a:pt x="33643" y="3831"/>
                  </a:cubicBezTo>
                  <a:cubicBezTo>
                    <a:pt x="35674" y="3361"/>
                    <a:pt x="37683" y="2848"/>
                    <a:pt x="39692" y="2357"/>
                  </a:cubicBezTo>
                  <a:cubicBezTo>
                    <a:pt x="41701" y="1886"/>
                    <a:pt x="43710" y="1438"/>
                    <a:pt x="45741" y="1138"/>
                  </a:cubicBezTo>
                  <a:cubicBezTo>
                    <a:pt x="46050" y="1097"/>
                    <a:pt x="46363" y="1080"/>
                    <a:pt x="46678" y="1080"/>
                  </a:cubicBezTo>
                  <a:cubicBezTo>
                    <a:pt x="48320" y="1080"/>
                    <a:pt x="50035" y="1555"/>
                    <a:pt x="51811" y="1609"/>
                  </a:cubicBezTo>
                  <a:cubicBezTo>
                    <a:pt x="52878" y="1663"/>
                    <a:pt x="53943" y="1677"/>
                    <a:pt x="55004" y="1677"/>
                  </a:cubicBezTo>
                  <a:cubicBezTo>
                    <a:pt x="56130" y="1677"/>
                    <a:pt x="57252" y="1662"/>
                    <a:pt x="58370" y="1662"/>
                  </a:cubicBezTo>
                  <a:cubicBezTo>
                    <a:pt x="60315" y="1662"/>
                    <a:pt x="62247" y="1709"/>
                    <a:pt x="64165" y="1972"/>
                  </a:cubicBezTo>
                  <a:cubicBezTo>
                    <a:pt x="68226" y="2506"/>
                    <a:pt x="73784" y="3981"/>
                    <a:pt x="76263" y="4900"/>
                  </a:cubicBezTo>
                  <a:cubicBezTo>
                    <a:pt x="76280" y="4914"/>
                    <a:pt x="76295" y="4921"/>
                    <a:pt x="76309" y="4921"/>
                  </a:cubicBezTo>
                  <a:cubicBezTo>
                    <a:pt x="76420" y="4921"/>
                    <a:pt x="76467" y="4536"/>
                    <a:pt x="76576" y="4536"/>
                  </a:cubicBezTo>
                  <a:cubicBezTo>
                    <a:pt x="76578" y="4536"/>
                    <a:pt x="76581" y="4536"/>
                    <a:pt x="76584" y="4537"/>
                  </a:cubicBezTo>
                  <a:cubicBezTo>
                    <a:pt x="77503" y="4729"/>
                    <a:pt x="78422" y="4922"/>
                    <a:pt x="79319" y="5114"/>
                  </a:cubicBezTo>
                  <a:cubicBezTo>
                    <a:pt x="80324" y="5349"/>
                    <a:pt x="81329" y="5584"/>
                    <a:pt x="82312" y="5862"/>
                  </a:cubicBezTo>
                  <a:cubicBezTo>
                    <a:pt x="84321" y="6375"/>
                    <a:pt x="86287" y="6973"/>
                    <a:pt x="88275" y="7593"/>
                  </a:cubicBezTo>
                  <a:cubicBezTo>
                    <a:pt x="88304" y="7600"/>
                    <a:pt x="88332" y="7603"/>
                    <a:pt x="88360" y="7603"/>
                  </a:cubicBezTo>
                  <a:cubicBezTo>
                    <a:pt x="88521" y="7603"/>
                    <a:pt x="88669" y="7501"/>
                    <a:pt x="88724" y="7337"/>
                  </a:cubicBezTo>
                  <a:cubicBezTo>
                    <a:pt x="88767" y="7144"/>
                    <a:pt x="88660" y="6931"/>
                    <a:pt x="88468" y="6867"/>
                  </a:cubicBezTo>
                  <a:cubicBezTo>
                    <a:pt x="86501" y="6268"/>
                    <a:pt x="84492" y="5670"/>
                    <a:pt x="82483" y="5135"/>
                  </a:cubicBezTo>
                  <a:cubicBezTo>
                    <a:pt x="81478" y="4879"/>
                    <a:pt x="80474" y="4622"/>
                    <a:pt x="79469" y="4409"/>
                  </a:cubicBezTo>
                  <a:cubicBezTo>
                    <a:pt x="78443" y="4173"/>
                    <a:pt x="77438" y="3981"/>
                    <a:pt x="76434" y="3767"/>
                  </a:cubicBezTo>
                  <a:cubicBezTo>
                    <a:pt x="74339" y="3318"/>
                    <a:pt x="72245" y="2784"/>
                    <a:pt x="70150" y="2314"/>
                  </a:cubicBezTo>
                  <a:cubicBezTo>
                    <a:pt x="70022" y="2271"/>
                    <a:pt x="69893" y="2250"/>
                    <a:pt x="69765" y="2228"/>
                  </a:cubicBezTo>
                  <a:cubicBezTo>
                    <a:pt x="67948" y="1801"/>
                    <a:pt x="66110" y="1438"/>
                    <a:pt x="64251" y="1181"/>
                  </a:cubicBezTo>
                  <a:cubicBezTo>
                    <a:pt x="62101" y="882"/>
                    <a:pt x="59946" y="847"/>
                    <a:pt x="57800" y="847"/>
                  </a:cubicBezTo>
                  <a:cubicBezTo>
                    <a:pt x="57145" y="847"/>
                    <a:pt x="56492" y="850"/>
                    <a:pt x="55840" y="850"/>
                  </a:cubicBezTo>
                  <a:cubicBezTo>
                    <a:pt x="54505" y="850"/>
                    <a:pt x="53175" y="837"/>
                    <a:pt x="51854" y="754"/>
                  </a:cubicBezTo>
                  <a:cubicBezTo>
                    <a:pt x="50122" y="754"/>
                    <a:pt x="51234" y="198"/>
                    <a:pt x="50187" y="48"/>
                  </a:cubicBezTo>
                  <a:cubicBezTo>
                    <a:pt x="49955" y="15"/>
                    <a:pt x="49651" y="0"/>
                    <a:pt x="49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5"/>
            <p:cNvSpPr/>
            <p:nvPr/>
          </p:nvSpPr>
          <p:spPr>
            <a:xfrm flipH="1">
              <a:off x="3483188" y="4626375"/>
              <a:ext cx="1122700" cy="617525"/>
            </a:xfrm>
            <a:custGeom>
              <a:avLst/>
              <a:gdLst/>
              <a:ahLst/>
              <a:cxnLst/>
              <a:rect l="l" t="t" r="r" b="b"/>
              <a:pathLst>
                <a:path w="44908" h="24701" extrusionOk="0">
                  <a:moveTo>
                    <a:pt x="44624" y="0"/>
                  </a:moveTo>
                  <a:cubicBezTo>
                    <a:pt x="44546" y="0"/>
                    <a:pt x="44462" y="32"/>
                    <a:pt x="44395" y="99"/>
                  </a:cubicBezTo>
                  <a:cubicBezTo>
                    <a:pt x="43646" y="847"/>
                    <a:pt x="42770" y="1403"/>
                    <a:pt x="41830" y="1830"/>
                  </a:cubicBezTo>
                  <a:cubicBezTo>
                    <a:pt x="40889" y="2258"/>
                    <a:pt x="39927" y="2557"/>
                    <a:pt x="38944" y="2814"/>
                  </a:cubicBezTo>
                  <a:cubicBezTo>
                    <a:pt x="38166" y="3033"/>
                    <a:pt x="36907" y="3360"/>
                    <a:pt x="36330" y="3360"/>
                  </a:cubicBezTo>
                  <a:cubicBezTo>
                    <a:pt x="36178" y="3360"/>
                    <a:pt x="36073" y="3337"/>
                    <a:pt x="36037" y="3284"/>
                  </a:cubicBezTo>
                  <a:cubicBezTo>
                    <a:pt x="35033" y="3626"/>
                    <a:pt x="33900" y="4417"/>
                    <a:pt x="32938" y="5037"/>
                  </a:cubicBezTo>
                  <a:cubicBezTo>
                    <a:pt x="30972" y="6276"/>
                    <a:pt x="29561" y="8179"/>
                    <a:pt x="27915" y="9333"/>
                  </a:cubicBezTo>
                  <a:cubicBezTo>
                    <a:pt x="27488" y="9632"/>
                    <a:pt x="27082" y="9888"/>
                    <a:pt x="26633" y="10059"/>
                  </a:cubicBezTo>
                  <a:cubicBezTo>
                    <a:pt x="26184" y="10252"/>
                    <a:pt x="25756" y="10380"/>
                    <a:pt x="25265" y="10487"/>
                  </a:cubicBezTo>
                  <a:cubicBezTo>
                    <a:pt x="24282" y="10701"/>
                    <a:pt x="23277" y="10914"/>
                    <a:pt x="22272" y="11128"/>
                  </a:cubicBezTo>
                  <a:cubicBezTo>
                    <a:pt x="20285" y="11556"/>
                    <a:pt x="18254" y="12026"/>
                    <a:pt x="16224" y="12838"/>
                  </a:cubicBezTo>
                  <a:cubicBezTo>
                    <a:pt x="15219" y="13244"/>
                    <a:pt x="14214" y="13736"/>
                    <a:pt x="13231" y="14334"/>
                  </a:cubicBezTo>
                  <a:cubicBezTo>
                    <a:pt x="13187" y="14358"/>
                    <a:pt x="13137" y="14368"/>
                    <a:pt x="13085" y="14368"/>
                  </a:cubicBezTo>
                  <a:cubicBezTo>
                    <a:pt x="12858" y="14368"/>
                    <a:pt x="12590" y="14185"/>
                    <a:pt x="12590" y="14185"/>
                  </a:cubicBezTo>
                  <a:cubicBezTo>
                    <a:pt x="12462" y="14270"/>
                    <a:pt x="11692" y="15168"/>
                    <a:pt x="11585" y="15253"/>
                  </a:cubicBezTo>
                  <a:cubicBezTo>
                    <a:pt x="11115" y="15595"/>
                    <a:pt x="10901" y="16001"/>
                    <a:pt x="10474" y="16365"/>
                  </a:cubicBezTo>
                  <a:cubicBezTo>
                    <a:pt x="8785" y="17861"/>
                    <a:pt x="7246" y="19443"/>
                    <a:pt x="5622" y="20896"/>
                  </a:cubicBezTo>
                  <a:cubicBezTo>
                    <a:pt x="4831" y="21623"/>
                    <a:pt x="4019" y="22285"/>
                    <a:pt x="3164" y="22884"/>
                  </a:cubicBezTo>
                  <a:cubicBezTo>
                    <a:pt x="2330" y="23461"/>
                    <a:pt x="1347" y="24252"/>
                    <a:pt x="471" y="24487"/>
                  </a:cubicBezTo>
                  <a:cubicBezTo>
                    <a:pt x="236" y="24530"/>
                    <a:pt x="86" y="24594"/>
                    <a:pt x="1" y="24701"/>
                  </a:cubicBezTo>
                  <a:lnTo>
                    <a:pt x="2737" y="24701"/>
                  </a:lnTo>
                  <a:cubicBezTo>
                    <a:pt x="3078" y="24508"/>
                    <a:pt x="3442" y="24295"/>
                    <a:pt x="3784" y="24059"/>
                  </a:cubicBezTo>
                  <a:cubicBezTo>
                    <a:pt x="4746" y="23440"/>
                    <a:pt x="5601" y="22692"/>
                    <a:pt x="6456" y="21943"/>
                  </a:cubicBezTo>
                  <a:cubicBezTo>
                    <a:pt x="8144" y="20447"/>
                    <a:pt x="9683" y="18844"/>
                    <a:pt x="11286" y="17412"/>
                  </a:cubicBezTo>
                  <a:cubicBezTo>
                    <a:pt x="11671" y="17070"/>
                    <a:pt x="12077" y="16728"/>
                    <a:pt x="12504" y="16408"/>
                  </a:cubicBezTo>
                  <a:lnTo>
                    <a:pt x="12804" y="16172"/>
                  </a:lnTo>
                  <a:lnTo>
                    <a:pt x="13124" y="15959"/>
                  </a:lnTo>
                  <a:cubicBezTo>
                    <a:pt x="13338" y="15809"/>
                    <a:pt x="13552" y="15659"/>
                    <a:pt x="13766" y="15531"/>
                  </a:cubicBezTo>
                  <a:cubicBezTo>
                    <a:pt x="14642" y="14975"/>
                    <a:pt x="15561" y="14505"/>
                    <a:pt x="16501" y="14099"/>
                  </a:cubicBezTo>
                  <a:cubicBezTo>
                    <a:pt x="18361" y="13308"/>
                    <a:pt x="20327" y="12795"/>
                    <a:pt x="22315" y="12325"/>
                  </a:cubicBezTo>
                  <a:cubicBezTo>
                    <a:pt x="23298" y="12090"/>
                    <a:pt x="24303" y="11876"/>
                    <a:pt x="25308" y="11620"/>
                  </a:cubicBezTo>
                  <a:cubicBezTo>
                    <a:pt x="25799" y="11513"/>
                    <a:pt x="26569" y="11598"/>
                    <a:pt x="27231" y="11427"/>
                  </a:cubicBezTo>
                  <a:cubicBezTo>
                    <a:pt x="27402" y="11021"/>
                    <a:pt x="27915" y="10551"/>
                    <a:pt x="28407" y="10209"/>
                  </a:cubicBezTo>
                  <a:cubicBezTo>
                    <a:pt x="29347" y="9504"/>
                    <a:pt x="30138" y="8670"/>
                    <a:pt x="30908" y="7901"/>
                  </a:cubicBezTo>
                  <a:cubicBezTo>
                    <a:pt x="31677" y="7131"/>
                    <a:pt x="32468" y="6383"/>
                    <a:pt x="33301" y="5827"/>
                  </a:cubicBezTo>
                  <a:cubicBezTo>
                    <a:pt x="34156" y="5272"/>
                    <a:pt x="35097" y="4844"/>
                    <a:pt x="36059" y="4524"/>
                  </a:cubicBezTo>
                  <a:cubicBezTo>
                    <a:pt x="37021" y="4182"/>
                    <a:pt x="38004" y="3904"/>
                    <a:pt x="39008" y="3583"/>
                  </a:cubicBezTo>
                  <a:cubicBezTo>
                    <a:pt x="39992" y="3284"/>
                    <a:pt x="41017" y="2942"/>
                    <a:pt x="42001" y="2450"/>
                  </a:cubicBezTo>
                  <a:cubicBezTo>
                    <a:pt x="42984" y="1980"/>
                    <a:pt x="43967" y="1339"/>
                    <a:pt x="44758" y="484"/>
                  </a:cubicBezTo>
                  <a:cubicBezTo>
                    <a:pt x="44886" y="356"/>
                    <a:pt x="44908" y="185"/>
                    <a:pt x="44801" y="78"/>
                  </a:cubicBezTo>
                  <a:cubicBezTo>
                    <a:pt x="44760" y="27"/>
                    <a:pt x="44695" y="0"/>
                    <a:pt x="446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5"/>
            <p:cNvSpPr/>
            <p:nvPr/>
          </p:nvSpPr>
          <p:spPr>
            <a:xfrm flipH="1">
              <a:off x="4102038" y="4362200"/>
              <a:ext cx="193925" cy="152850"/>
            </a:xfrm>
            <a:custGeom>
              <a:avLst/>
              <a:gdLst/>
              <a:ahLst/>
              <a:cxnLst/>
              <a:rect l="l" t="t" r="r" b="b"/>
              <a:pathLst>
                <a:path w="7757" h="6114" extrusionOk="0">
                  <a:moveTo>
                    <a:pt x="4724" y="1"/>
                  </a:moveTo>
                  <a:cubicBezTo>
                    <a:pt x="3998" y="642"/>
                    <a:pt x="3869" y="1732"/>
                    <a:pt x="3228" y="1924"/>
                  </a:cubicBezTo>
                  <a:cubicBezTo>
                    <a:pt x="3224" y="1925"/>
                    <a:pt x="3219" y="1926"/>
                    <a:pt x="3214" y="1926"/>
                  </a:cubicBezTo>
                  <a:cubicBezTo>
                    <a:pt x="3047" y="1926"/>
                    <a:pt x="2514" y="1282"/>
                    <a:pt x="2359" y="1282"/>
                  </a:cubicBezTo>
                  <a:cubicBezTo>
                    <a:pt x="2356" y="1282"/>
                    <a:pt x="2354" y="1283"/>
                    <a:pt x="2352" y="1283"/>
                  </a:cubicBezTo>
                  <a:cubicBezTo>
                    <a:pt x="2223" y="1304"/>
                    <a:pt x="2758" y="2245"/>
                    <a:pt x="2608" y="2266"/>
                  </a:cubicBezTo>
                  <a:cubicBezTo>
                    <a:pt x="2589" y="2268"/>
                    <a:pt x="2571" y="2269"/>
                    <a:pt x="2553" y="2269"/>
                  </a:cubicBezTo>
                  <a:cubicBezTo>
                    <a:pt x="2222" y="2269"/>
                    <a:pt x="2336" y="1918"/>
                    <a:pt x="2058" y="1918"/>
                  </a:cubicBezTo>
                  <a:cubicBezTo>
                    <a:pt x="2037" y="1918"/>
                    <a:pt x="2014" y="1920"/>
                    <a:pt x="1988" y="1924"/>
                  </a:cubicBezTo>
                  <a:cubicBezTo>
                    <a:pt x="1390" y="2052"/>
                    <a:pt x="65" y="2202"/>
                    <a:pt x="43" y="3036"/>
                  </a:cubicBezTo>
                  <a:cubicBezTo>
                    <a:pt x="1" y="4681"/>
                    <a:pt x="2138" y="4852"/>
                    <a:pt x="2822" y="4981"/>
                  </a:cubicBezTo>
                  <a:cubicBezTo>
                    <a:pt x="2993" y="5023"/>
                    <a:pt x="2886" y="6071"/>
                    <a:pt x="3121" y="6113"/>
                  </a:cubicBezTo>
                  <a:cubicBezTo>
                    <a:pt x="3123" y="6114"/>
                    <a:pt x="3125" y="6114"/>
                    <a:pt x="3127" y="6114"/>
                  </a:cubicBezTo>
                  <a:cubicBezTo>
                    <a:pt x="3323" y="6114"/>
                    <a:pt x="3839" y="5130"/>
                    <a:pt x="4076" y="5130"/>
                  </a:cubicBezTo>
                  <a:cubicBezTo>
                    <a:pt x="4078" y="5130"/>
                    <a:pt x="4081" y="5130"/>
                    <a:pt x="4083" y="5130"/>
                  </a:cubicBezTo>
                  <a:cubicBezTo>
                    <a:pt x="5023" y="5237"/>
                    <a:pt x="6092" y="5387"/>
                    <a:pt x="6584" y="5814"/>
                  </a:cubicBezTo>
                  <a:cubicBezTo>
                    <a:pt x="6456" y="5066"/>
                    <a:pt x="6199" y="4788"/>
                    <a:pt x="6391" y="4062"/>
                  </a:cubicBezTo>
                  <a:cubicBezTo>
                    <a:pt x="6669" y="3057"/>
                    <a:pt x="6691" y="3271"/>
                    <a:pt x="7631" y="2694"/>
                  </a:cubicBezTo>
                  <a:cubicBezTo>
                    <a:pt x="7757" y="2614"/>
                    <a:pt x="7737" y="2590"/>
                    <a:pt x="7635" y="2590"/>
                  </a:cubicBezTo>
                  <a:cubicBezTo>
                    <a:pt x="7490" y="2590"/>
                    <a:pt x="7178" y="2637"/>
                    <a:pt x="6876" y="2637"/>
                  </a:cubicBezTo>
                  <a:cubicBezTo>
                    <a:pt x="6594" y="2637"/>
                    <a:pt x="6320" y="2596"/>
                    <a:pt x="6199" y="2437"/>
                  </a:cubicBezTo>
                  <a:cubicBezTo>
                    <a:pt x="5964" y="2095"/>
                    <a:pt x="4917" y="1689"/>
                    <a:pt x="4724" y="1475"/>
                  </a:cubicBezTo>
                  <a:lnTo>
                    <a:pt x="47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5"/>
            <p:cNvSpPr/>
            <p:nvPr/>
          </p:nvSpPr>
          <p:spPr>
            <a:xfrm flipH="1">
              <a:off x="4278838" y="4389975"/>
              <a:ext cx="97800" cy="60500"/>
            </a:xfrm>
            <a:custGeom>
              <a:avLst/>
              <a:gdLst/>
              <a:ahLst/>
              <a:cxnLst/>
              <a:rect l="l" t="t" r="r" b="b"/>
              <a:pathLst>
                <a:path w="3912" h="2420" extrusionOk="0">
                  <a:moveTo>
                    <a:pt x="150" y="1"/>
                  </a:moveTo>
                  <a:lnTo>
                    <a:pt x="0" y="151"/>
                  </a:lnTo>
                  <a:cubicBezTo>
                    <a:pt x="235" y="450"/>
                    <a:pt x="492" y="728"/>
                    <a:pt x="770" y="984"/>
                  </a:cubicBezTo>
                  <a:cubicBezTo>
                    <a:pt x="1069" y="1241"/>
                    <a:pt x="1389" y="1454"/>
                    <a:pt x="1710" y="1647"/>
                  </a:cubicBezTo>
                  <a:cubicBezTo>
                    <a:pt x="1881" y="1732"/>
                    <a:pt x="2052" y="1818"/>
                    <a:pt x="2223" y="1882"/>
                  </a:cubicBezTo>
                  <a:cubicBezTo>
                    <a:pt x="2394" y="1967"/>
                    <a:pt x="2586" y="2032"/>
                    <a:pt x="2736" y="2096"/>
                  </a:cubicBezTo>
                  <a:cubicBezTo>
                    <a:pt x="2907" y="2160"/>
                    <a:pt x="3078" y="2224"/>
                    <a:pt x="3270" y="2309"/>
                  </a:cubicBezTo>
                  <a:cubicBezTo>
                    <a:pt x="3423" y="2347"/>
                    <a:pt x="3609" y="2420"/>
                    <a:pt x="3830" y="2420"/>
                  </a:cubicBezTo>
                  <a:cubicBezTo>
                    <a:pt x="3857" y="2420"/>
                    <a:pt x="3884" y="2419"/>
                    <a:pt x="3912" y="2416"/>
                  </a:cubicBezTo>
                  <a:lnTo>
                    <a:pt x="3847" y="1775"/>
                  </a:lnTo>
                  <a:cubicBezTo>
                    <a:pt x="3819" y="1781"/>
                    <a:pt x="3787" y="1783"/>
                    <a:pt x="3753" y="1783"/>
                  </a:cubicBezTo>
                  <a:cubicBezTo>
                    <a:pt x="3659" y="1783"/>
                    <a:pt x="3545" y="1764"/>
                    <a:pt x="3420" y="1732"/>
                  </a:cubicBezTo>
                  <a:cubicBezTo>
                    <a:pt x="3249" y="1690"/>
                    <a:pt x="3078" y="1625"/>
                    <a:pt x="2907" y="1583"/>
                  </a:cubicBezTo>
                  <a:cubicBezTo>
                    <a:pt x="2715" y="1519"/>
                    <a:pt x="2544" y="1476"/>
                    <a:pt x="2394" y="1433"/>
                  </a:cubicBezTo>
                  <a:cubicBezTo>
                    <a:pt x="2223" y="1369"/>
                    <a:pt x="2052" y="1305"/>
                    <a:pt x="1881" y="1241"/>
                  </a:cubicBezTo>
                  <a:cubicBezTo>
                    <a:pt x="1240" y="963"/>
                    <a:pt x="663" y="535"/>
                    <a:pt x="1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5"/>
            <p:cNvSpPr/>
            <p:nvPr/>
          </p:nvSpPr>
          <p:spPr>
            <a:xfrm flipH="1">
              <a:off x="4278838" y="4389975"/>
              <a:ext cx="94075" cy="60425"/>
            </a:xfrm>
            <a:custGeom>
              <a:avLst/>
              <a:gdLst/>
              <a:ahLst/>
              <a:cxnLst/>
              <a:rect l="l" t="t" r="r" b="b"/>
              <a:pathLst>
                <a:path w="3763" h="2417" extrusionOk="0">
                  <a:moveTo>
                    <a:pt x="1" y="1"/>
                  </a:moveTo>
                  <a:lnTo>
                    <a:pt x="1" y="1"/>
                  </a:lnTo>
                  <a:cubicBezTo>
                    <a:pt x="428" y="578"/>
                    <a:pt x="941" y="1048"/>
                    <a:pt x="1518" y="1390"/>
                  </a:cubicBezTo>
                  <a:cubicBezTo>
                    <a:pt x="1689" y="1476"/>
                    <a:pt x="1839" y="1540"/>
                    <a:pt x="2010" y="1625"/>
                  </a:cubicBezTo>
                  <a:cubicBezTo>
                    <a:pt x="2160" y="1690"/>
                    <a:pt x="2309" y="1754"/>
                    <a:pt x="2501" y="1839"/>
                  </a:cubicBezTo>
                  <a:cubicBezTo>
                    <a:pt x="2672" y="1925"/>
                    <a:pt x="2843" y="1989"/>
                    <a:pt x="2993" y="2053"/>
                  </a:cubicBezTo>
                  <a:cubicBezTo>
                    <a:pt x="3143" y="2117"/>
                    <a:pt x="3292" y="2160"/>
                    <a:pt x="3421" y="2160"/>
                  </a:cubicBezTo>
                  <a:lnTo>
                    <a:pt x="3399" y="2395"/>
                  </a:lnTo>
                  <a:cubicBezTo>
                    <a:pt x="3506" y="2416"/>
                    <a:pt x="3634" y="2416"/>
                    <a:pt x="3763" y="2416"/>
                  </a:cubicBezTo>
                  <a:lnTo>
                    <a:pt x="3698" y="1775"/>
                  </a:lnTo>
                  <a:cubicBezTo>
                    <a:pt x="3670" y="1781"/>
                    <a:pt x="3638" y="1783"/>
                    <a:pt x="3604" y="1783"/>
                  </a:cubicBezTo>
                  <a:cubicBezTo>
                    <a:pt x="3510" y="1783"/>
                    <a:pt x="3396" y="1764"/>
                    <a:pt x="3271" y="1732"/>
                  </a:cubicBezTo>
                  <a:cubicBezTo>
                    <a:pt x="3100" y="1690"/>
                    <a:pt x="2929" y="1625"/>
                    <a:pt x="2758" y="1583"/>
                  </a:cubicBezTo>
                  <a:cubicBezTo>
                    <a:pt x="2566" y="1519"/>
                    <a:pt x="2395" y="1476"/>
                    <a:pt x="2245" y="1433"/>
                  </a:cubicBezTo>
                  <a:cubicBezTo>
                    <a:pt x="2074" y="1369"/>
                    <a:pt x="1903" y="1305"/>
                    <a:pt x="1732" y="1241"/>
                  </a:cubicBezTo>
                  <a:cubicBezTo>
                    <a:pt x="1091" y="963"/>
                    <a:pt x="514" y="535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5"/>
            <p:cNvSpPr/>
            <p:nvPr/>
          </p:nvSpPr>
          <p:spPr>
            <a:xfrm flipH="1">
              <a:off x="4246238" y="4410300"/>
              <a:ext cx="50250" cy="71625"/>
            </a:xfrm>
            <a:custGeom>
              <a:avLst/>
              <a:gdLst/>
              <a:ahLst/>
              <a:cxnLst/>
              <a:rect l="l" t="t" r="r" b="b"/>
              <a:pathLst>
                <a:path w="2010" h="2865" extrusionOk="0">
                  <a:moveTo>
                    <a:pt x="1774" y="0"/>
                  </a:moveTo>
                  <a:lnTo>
                    <a:pt x="1774" y="0"/>
                  </a:lnTo>
                  <a:cubicBezTo>
                    <a:pt x="1133" y="107"/>
                    <a:pt x="64" y="299"/>
                    <a:pt x="22" y="1069"/>
                  </a:cubicBezTo>
                  <a:cubicBezTo>
                    <a:pt x="0" y="2266"/>
                    <a:pt x="1112" y="2693"/>
                    <a:pt x="2009" y="2864"/>
                  </a:cubicBezTo>
                  <a:cubicBezTo>
                    <a:pt x="1732" y="2138"/>
                    <a:pt x="1625" y="1283"/>
                    <a:pt x="1710" y="406"/>
                  </a:cubicBezTo>
                  <a:cubicBezTo>
                    <a:pt x="1732" y="278"/>
                    <a:pt x="1753" y="128"/>
                    <a:pt x="1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5"/>
            <p:cNvSpPr/>
            <p:nvPr/>
          </p:nvSpPr>
          <p:spPr>
            <a:xfrm flipH="1">
              <a:off x="4252113" y="4410300"/>
              <a:ext cx="43850" cy="31550"/>
            </a:xfrm>
            <a:custGeom>
              <a:avLst/>
              <a:gdLst/>
              <a:ahLst/>
              <a:cxnLst/>
              <a:rect l="l" t="t" r="r" b="b"/>
              <a:pathLst>
                <a:path w="1754" h="1262" extrusionOk="0">
                  <a:moveTo>
                    <a:pt x="1753" y="0"/>
                  </a:moveTo>
                  <a:lnTo>
                    <a:pt x="1753" y="0"/>
                  </a:lnTo>
                  <a:cubicBezTo>
                    <a:pt x="1112" y="107"/>
                    <a:pt x="43" y="299"/>
                    <a:pt x="1" y="1069"/>
                  </a:cubicBezTo>
                  <a:cubicBezTo>
                    <a:pt x="1" y="1133"/>
                    <a:pt x="1" y="1197"/>
                    <a:pt x="22" y="1261"/>
                  </a:cubicBezTo>
                  <a:cubicBezTo>
                    <a:pt x="236" y="706"/>
                    <a:pt x="1112" y="535"/>
                    <a:pt x="1689" y="428"/>
                  </a:cubicBezTo>
                  <a:cubicBezTo>
                    <a:pt x="1689" y="428"/>
                    <a:pt x="1689" y="406"/>
                    <a:pt x="1689" y="406"/>
                  </a:cubicBezTo>
                  <a:cubicBezTo>
                    <a:pt x="1711" y="278"/>
                    <a:pt x="1732" y="128"/>
                    <a:pt x="17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5"/>
            <p:cNvSpPr/>
            <p:nvPr/>
          </p:nvSpPr>
          <p:spPr>
            <a:xfrm flipH="1">
              <a:off x="4246238" y="4426850"/>
              <a:ext cx="10175" cy="55075"/>
            </a:xfrm>
            <a:custGeom>
              <a:avLst/>
              <a:gdLst/>
              <a:ahLst/>
              <a:cxnLst/>
              <a:rect l="l" t="t" r="r" b="b"/>
              <a:pathLst>
                <a:path w="407" h="2203" extrusionOk="0">
                  <a:moveTo>
                    <a:pt x="86" y="1"/>
                  </a:moveTo>
                  <a:cubicBezTo>
                    <a:pt x="84" y="35"/>
                    <a:pt x="82" y="69"/>
                    <a:pt x="81" y="103"/>
                  </a:cubicBezTo>
                  <a:lnTo>
                    <a:pt x="81" y="103"/>
                  </a:lnTo>
                  <a:cubicBezTo>
                    <a:pt x="86" y="70"/>
                    <a:pt x="86" y="39"/>
                    <a:pt x="86" y="1"/>
                  </a:cubicBezTo>
                  <a:close/>
                  <a:moveTo>
                    <a:pt x="81" y="103"/>
                  </a:moveTo>
                  <a:cubicBezTo>
                    <a:pt x="78" y="124"/>
                    <a:pt x="73" y="146"/>
                    <a:pt x="64" y="172"/>
                  </a:cubicBezTo>
                  <a:cubicBezTo>
                    <a:pt x="0" y="877"/>
                    <a:pt x="43" y="1540"/>
                    <a:pt x="214" y="2160"/>
                  </a:cubicBezTo>
                  <a:cubicBezTo>
                    <a:pt x="278" y="2181"/>
                    <a:pt x="342" y="2202"/>
                    <a:pt x="406" y="2202"/>
                  </a:cubicBezTo>
                  <a:cubicBezTo>
                    <a:pt x="161" y="1568"/>
                    <a:pt x="53" y="856"/>
                    <a:pt x="81" y="103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5"/>
            <p:cNvSpPr/>
            <p:nvPr/>
          </p:nvSpPr>
          <p:spPr>
            <a:xfrm flipH="1">
              <a:off x="4062413" y="4450775"/>
              <a:ext cx="158750" cy="222025"/>
            </a:xfrm>
            <a:custGeom>
              <a:avLst/>
              <a:gdLst/>
              <a:ahLst/>
              <a:cxnLst/>
              <a:rect l="l" t="t" r="r" b="b"/>
              <a:pathLst>
                <a:path w="6350" h="8881" extrusionOk="0">
                  <a:moveTo>
                    <a:pt x="2299" y="1"/>
                  </a:moveTo>
                  <a:cubicBezTo>
                    <a:pt x="2240" y="1"/>
                    <a:pt x="2179" y="23"/>
                    <a:pt x="2117" y="70"/>
                  </a:cubicBezTo>
                  <a:cubicBezTo>
                    <a:pt x="770" y="1117"/>
                    <a:pt x="1" y="4943"/>
                    <a:pt x="835" y="6482"/>
                  </a:cubicBezTo>
                  <a:cubicBezTo>
                    <a:pt x="1269" y="7242"/>
                    <a:pt x="2840" y="8880"/>
                    <a:pt x="4151" y="8880"/>
                  </a:cubicBezTo>
                  <a:cubicBezTo>
                    <a:pt x="4647" y="8880"/>
                    <a:pt x="5105" y="8646"/>
                    <a:pt x="5451" y="8042"/>
                  </a:cubicBezTo>
                  <a:cubicBezTo>
                    <a:pt x="6349" y="6482"/>
                    <a:pt x="4682" y="5734"/>
                    <a:pt x="4019" y="4601"/>
                  </a:cubicBezTo>
                  <a:cubicBezTo>
                    <a:pt x="3563" y="3767"/>
                    <a:pt x="3069" y="1"/>
                    <a:pt x="2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5"/>
            <p:cNvSpPr/>
            <p:nvPr/>
          </p:nvSpPr>
          <p:spPr>
            <a:xfrm flipH="1">
              <a:off x="3974263" y="4224350"/>
              <a:ext cx="192925" cy="172275"/>
            </a:xfrm>
            <a:custGeom>
              <a:avLst/>
              <a:gdLst/>
              <a:ahLst/>
              <a:cxnLst/>
              <a:rect l="l" t="t" r="r" b="b"/>
              <a:pathLst>
                <a:path w="7717" h="6891" extrusionOk="0">
                  <a:moveTo>
                    <a:pt x="4651" y="0"/>
                  </a:moveTo>
                  <a:cubicBezTo>
                    <a:pt x="3219" y="0"/>
                    <a:pt x="2237" y="1083"/>
                    <a:pt x="1604" y="2330"/>
                  </a:cubicBezTo>
                  <a:cubicBezTo>
                    <a:pt x="1176" y="3163"/>
                    <a:pt x="1134" y="4125"/>
                    <a:pt x="792" y="4980"/>
                  </a:cubicBezTo>
                  <a:cubicBezTo>
                    <a:pt x="578" y="5557"/>
                    <a:pt x="1" y="6049"/>
                    <a:pt x="514" y="6583"/>
                  </a:cubicBezTo>
                  <a:cubicBezTo>
                    <a:pt x="715" y="6803"/>
                    <a:pt x="1020" y="6890"/>
                    <a:pt x="1377" y="6890"/>
                  </a:cubicBezTo>
                  <a:cubicBezTo>
                    <a:pt x="2236" y="6890"/>
                    <a:pt x="3399" y="6390"/>
                    <a:pt x="4169" y="6027"/>
                  </a:cubicBezTo>
                  <a:cubicBezTo>
                    <a:pt x="4404" y="5899"/>
                    <a:pt x="4596" y="5814"/>
                    <a:pt x="4746" y="5728"/>
                  </a:cubicBezTo>
                  <a:cubicBezTo>
                    <a:pt x="5836" y="5173"/>
                    <a:pt x="7332" y="4147"/>
                    <a:pt x="7524" y="2736"/>
                  </a:cubicBezTo>
                  <a:cubicBezTo>
                    <a:pt x="7717" y="1133"/>
                    <a:pt x="6370" y="192"/>
                    <a:pt x="5002" y="21"/>
                  </a:cubicBezTo>
                  <a:cubicBezTo>
                    <a:pt x="4882" y="7"/>
                    <a:pt x="4766" y="0"/>
                    <a:pt x="46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5"/>
            <p:cNvSpPr/>
            <p:nvPr/>
          </p:nvSpPr>
          <p:spPr>
            <a:xfrm flipH="1">
              <a:off x="3927238" y="4405125"/>
              <a:ext cx="265600" cy="186450"/>
            </a:xfrm>
            <a:custGeom>
              <a:avLst/>
              <a:gdLst/>
              <a:ahLst/>
              <a:cxnLst/>
              <a:rect l="l" t="t" r="r" b="b"/>
              <a:pathLst>
                <a:path w="10624" h="7458" extrusionOk="0">
                  <a:moveTo>
                    <a:pt x="4848" y="0"/>
                  </a:moveTo>
                  <a:cubicBezTo>
                    <a:pt x="4742" y="0"/>
                    <a:pt x="4637" y="5"/>
                    <a:pt x="4532" y="15"/>
                  </a:cubicBezTo>
                  <a:cubicBezTo>
                    <a:pt x="3502" y="107"/>
                    <a:pt x="2583" y="431"/>
                    <a:pt x="1655" y="431"/>
                  </a:cubicBezTo>
                  <a:cubicBezTo>
                    <a:pt x="1292" y="431"/>
                    <a:pt x="929" y="382"/>
                    <a:pt x="557" y="250"/>
                  </a:cubicBezTo>
                  <a:lnTo>
                    <a:pt x="407" y="442"/>
                  </a:lnTo>
                  <a:cubicBezTo>
                    <a:pt x="1" y="1746"/>
                    <a:pt x="1540" y="2302"/>
                    <a:pt x="2160" y="3264"/>
                  </a:cubicBezTo>
                  <a:cubicBezTo>
                    <a:pt x="3143" y="4760"/>
                    <a:pt x="3463" y="6427"/>
                    <a:pt x="5259" y="7196"/>
                  </a:cubicBezTo>
                  <a:cubicBezTo>
                    <a:pt x="5632" y="7363"/>
                    <a:pt x="6000" y="7458"/>
                    <a:pt x="6361" y="7458"/>
                  </a:cubicBezTo>
                  <a:cubicBezTo>
                    <a:pt x="6788" y="7458"/>
                    <a:pt x="7205" y="7326"/>
                    <a:pt x="7610" y="7026"/>
                  </a:cubicBezTo>
                  <a:cubicBezTo>
                    <a:pt x="8208" y="6598"/>
                    <a:pt x="9213" y="5978"/>
                    <a:pt x="9662" y="5380"/>
                  </a:cubicBezTo>
                  <a:cubicBezTo>
                    <a:pt x="10624" y="4076"/>
                    <a:pt x="9769" y="2986"/>
                    <a:pt x="8850" y="2024"/>
                  </a:cubicBezTo>
                  <a:cubicBezTo>
                    <a:pt x="7831" y="965"/>
                    <a:pt x="6346" y="0"/>
                    <a:pt x="4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5"/>
            <p:cNvSpPr/>
            <p:nvPr/>
          </p:nvSpPr>
          <p:spPr>
            <a:xfrm flipH="1">
              <a:off x="4176238" y="4379800"/>
              <a:ext cx="87125" cy="146850"/>
            </a:xfrm>
            <a:custGeom>
              <a:avLst/>
              <a:gdLst/>
              <a:ahLst/>
              <a:cxnLst/>
              <a:rect l="l" t="t" r="r" b="b"/>
              <a:pathLst>
                <a:path w="3485" h="5874" extrusionOk="0">
                  <a:moveTo>
                    <a:pt x="1807" y="1"/>
                  </a:moveTo>
                  <a:cubicBezTo>
                    <a:pt x="1167" y="1"/>
                    <a:pt x="261" y="1375"/>
                    <a:pt x="107" y="2845"/>
                  </a:cubicBezTo>
                  <a:cubicBezTo>
                    <a:pt x="0" y="3806"/>
                    <a:pt x="642" y="5409"/>
                    <a:pt x="1497" y="5837"/>
                  </a:cubicBezTo>
                  <a:cubicBezTo>
                    <a:pt x="1543" y="5862"/>
                    <a:pt x="1590" y="5873"/>
                    <a:pt x="1636" y="5873"/>
                  </a:cubicBezTo>
                  <a:cubicBezTo>
                    <a:pt x="2391" y="5873"/>
                    <a:pt x="3052" y="2753"/>
                    <a:pt x="3313" y="1947"/>
                  </a:cubicBezTo>
                  <a:cubicBezTo>
                    <a:pt x="3484" y="1455"/>
                    <a:pt x="2822" y="1327"/>
                    <a:pt x="2223" y="280"/>
                  </a:cubicBezTo>
                  <a:cubicBezTo>
                    <a:pt x="2112" y="87"/>
                    <a:pt x="1968" y="1"/>
                    <a:pt x="18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5"/>
            <p:cNvSpPr/>
            <p:nvPr/>
          </p:nvSpPr>
          <p:spPr>
            <a:xfrm flipH="1">
              <a:off x="4124413" y="4246225"/>
              <a:ext cx="92775" cy="164100"/>
            </a:xfrm>
            <a:custGeom>
              <a:avLst/>
              <a:gdLst/>
              <a:ahLst/>
              <a:cxnLst/>
              <a:rect l="l" t="t" r="r" b="b"/>
              <a:pathLst>
                <a:path w="3711" h="6564" extrusionOk="0">
                  <a:moveTo>
                    <a:pt x="2672" y="0"/>
                  </a:moveTo>
                  <a:cubicBezTo>
                    <a:pt x="1771" y="0"/>
                    <a:pt x="0" y="638"/>
                    <a:pt x="98" y="3635"/>
                  </a:cubicBezTo>
                  <a:cubicBezTo>
                    <a:pt x="120" y="4337"/>
                    <a:pt x="903" y="6563"/>
                    <a:pt x="1690" y="6563"/>
                  </a:cubicBezTo>
                  <a:cubicBezTo>
                    <a:pt x="1694" y="6563"/>
                    <a:pt x="1698" y="6563"/>
                    <a:pt x="1702" y="6563"/>
                  </a:cubicBezTo>
                  <a:cubicBezTo>
                    <a:pt x="1702" y="5665"/>
                    <a:pt x="3711" y="1156"/>
                    <a:pt x="3176" y="130"/>
                  </a:cubicBezTo>
                  <a:cubicBezTo>
                    <a:pt x="3141" y="60"/>
                    <a:pt x="2947" y="0"/>
                    <a:pt x="26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5"/>
            <p:cNvSpPr/>
            <p:nvPr/>
          </p:nvSpPr>
          <p:spPr>
            <a:xfrm flipH="1">
              <a:off x="4104113" y="4361125"/>
              <a:ext cx="62000" cy="59875"/>
            </a:xfrm>
            <a:custGeom>
              <a:avLst/>
              <a:gdLst/>
              <a:ahLst/>
              <a:cxnLst/>
              <a:rect l="l" t="t" r="r" b="b"/>
              <a:pathLst>
                <a:path w="2480" h="2395" extrusionOk="0">
                  <a:moveTo>
                    <a:pt x="2480" y="1"/>
                  </a:moveTo>
                  <a:cubicBezTo>
                    <a:pt x="2031" y="300"/>
                    <a:pt x="1561" y="621"/>
                    <a:pt x="1133" y="963"/>
                  </a:cubicBezTo>
                  <a:cubicBezTo>
                    <a:pt x="898" y="1155"/>
                    <a:pt x="684" y="1326"/>
                    <a:pt x="492" y="1561"/>
                  </a:cubicBezTo>
                  <a:cubicBezTo>
                    <a:pt x="300" y="1796"/>
                    <a:pt x="107" y="2074"/>
                    <a:pt x="0" y="2373"/>
                  </a:cubicBezTo>
                  <a:lnTo>
                    <a:pt x="22" y="2395"/>
                  </a:lnTo>
                  <a:cubicBezTo>
                    <a:pt x="236" y="2181"/>
                    <a:pt x="428" y="1967"/>
                    <a:pt x="620" y="1775"/>
                  </a:cubicBezTo>
                  <a:cubicBezTo>
                    <a:pt x="834" y="1582"/>
                    <a:pt x="1005" y="1347"/>
                    <a:pt x="1219" y="1155"/>
                  </a:cubicBezTo>
                  <a:cubicBezTo>
                    <a:pt x="1625" y="770"/>
                    <a:pt x="2074" y="407"/>
                    <a:pt x="2480" y="22"/>
                  </a:cubicBezTo>
                  <a:lnTo>
                    <a:pt x="24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5"/>
            <p:cNvSpPr/>
            <p:nvPr/>
          </p:nvSpPr>
          <p:spPr>
            <a:xfrm flipH="1">
              <a:off x="4095563" y="4387325"/>
              <a:ext cx="67350" cy="37425"/>
            </a:xfrm>
            <a:custGeom>
              <a:avLst/>
              <a:gdLst/>
              <a:ahLst/>
              <a:cxnLst/>
              <a:rect l="l" t="t" r="r" b="b"/>
              <a:pathLst>
                <a:path w="2694" h="1497" extrusionOk="0">
                  <a:moveTo>
                    <a:pt x="2694" y="0"/>
                  </a:moveTo>
                  <a:cubicBezTo>
                    <a:pt x="2224" y="214"/>
                    <a:pt x="1753" y="321"/>
                    <a:pt x="1283" y="492"/>
                  </a:cubicBezTo>
                  <a:cubicBezTo>
                    <a:pt x="1048" y="577"/>
                    <a:pt x="813" y="641"/>
                    <a:pt x="578" y="812"/>
                  </a:cubicBezTo>
                  <a:cubicBezTo>
                    <a:pt x="364" y="983"/>
                    <a:pt x="150" y="1197"/>
                    <a:pt x="1" y="1475"/>
                  </a:cubicBezTo>
                  <a:lnTo>
                    <a:pt x="22" y="1496"/>
                  </a:lnTo>
                  <a:cubicBezTo>
                    <a:pt x="236" y="1325"/>
                    <a:pt x="450" y="1197"/>
                    <a:pt x="663" y="1069"/>
                  </a:cubicBezTo>
                  <a:cubicBezTo>
                    <a:pt x="877" y="962"/>
                    <a:pt x="1091" y="812"/>
                    <a:pt x="1326" y="705"/>
                  </a:cubicBezTo>
                  <a:cubicBezTo>
                    <a:pt x="1775" y="492"/>
                    <a:pt x="2245" y="321"/>
                    <a:pt x="2694" y="43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5"/>
            <p:cNvSpPr/>
            <p:nvPr/>
          </p:nvSpPr>
          <p:spPr>
            <a:xfrm flipH="1">
              <a:off x="4090213" y="4410750"/>
              <a:ext cx="74300" cy="15600"/>
            </a:xfrm>
            <a:custGeom>
              <a:avLst/>
              <a:gdLst/>
              <a:ahLst/>
              <a:cxnLst/>
              <a:rect l="l" t="t" r="r" b="b"/>
              <a:pathLst>
                <a:path w="2972" h="624" extrusionOk="0">
                  <a:moveTo>
                    <a:pt x="1630" y="1"/>
                  </a:moveTo>
                  <a:cubicBezTo>
                    <a:pt x="1586" y="1"/>
                    <a:pt x="1541" y="2"/>
                    <a:pt x="1497" y="4"/>
                  </a:cubicBezTo>
                  <a:cubicBezTo>
                    <a:pt x="1240" y="4"/>
                    <a:pt x="984" y="4"/>
                    <a:pt x="727" y="110"/>
                  </a:cubicBezTo>
                  <a:cubicBezTo>
                    <a:pt x="471" y="196"/>
                    <a:pt x="214" y="346"/>
                    <a:pt x="1" y="581"/>
                  </a:cubicBezTo>
                  <a:lnTo>
                    <a:pt x="22" y="623"/>
                  </a:lnTo>
                  <a:cubicBezTo>
                    <a:pt x="278" y="517"/>
                    <a:pt x="514" y="452"/>
                    <a:pt x="749" y="388"/>
                  </a:cubicBezTo>
                  <a:cubicBezTo>
                    <a:pt x="984" y="346"/>
                    <a:pt x="1240" y="260"/>
                    <a:pt x="1475" y="239"/>
                  </a:cubicBezTo>
                  <a:cubicBezTo>
                    <a:pt x="1686" y="211"/>
                    <a:pt x="1901" y="203"/>
                    <a:pt x="2116" y="203"/>
                  </a:cubicBezTo>
                  <a:cubicBezTo>
                    <a:pt x="2403" y="203"/>
                    <a:pt x="2691" y="217"/>
                    <a:pt x="2972" y="217"/>
                  </a:cubicBezTo>
                  <a:lnTo>
                    <a:pt x="2972" y="196"/>
                  </a:lnTo>
                  <a:cubicBezTo>
                    <a:pt x="2542" y="98"/>
                    <a:pt x="2095" y="1"/>
                    <a:pt x="16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5"/>
            <p:cNvSpPr/>
            <p:nvPr/>
          </p:nvSpPr>
          <p:spPr>
            <a:xfrm flipH="1">
              <a:off x="4091813" y="4430600"/>
              <a:ext cx="72700" cy="52925"/>
            </a:xfrm>
            <a:custGeom>
              <a:avLst/>
              <a:gdLst/>
              <a:ahLst/>
              <a:cxnLst/>
              <a:rect l="l" t="t" r="r" b="b"/>
              <a:pathLst>
                <a:path w="2908" h="2117" extrusionOk="0">
                  <a:moveTo>
                    <a:pt x="22" y="0"/>
                  </a:moveTo>
                  <a:lnTo>
                    <a:pt x="1" y="43"/>
                  </a:lnTo>
                  <a:cubicBezTo>
                    <a:pt x="214" y="278"/>
                    <a:pt x="407" y="492"/>
                    <a:pt x="620" y="727"/>
                  </a:cubicBezTo>
                  <a:cubicBezTo>
                    <a:pt x="834" y="941"/>
                    <a:pt x="1091" y="1133"/>
                    <a:pt x="1326" y="1326"/>
                  </a:cubicBezTo>
                  <a:cubicBezTo>
                    <a:pt x="1796" y="1689"/>
                    <a:pt x="2309" y="2031"/>
                    <a:pt x="2907" y="2116"/>
                  </a:cubicBezTo>
                  <a:lnTo>
                    <a:pt x="2907" y="2074"/>
                  </a:lnTo>
                  <a:cubicBezTo>
                    <a:pt x="2352" y="1903"/>
                    <a:pt x="1882" y="1539"/>
                    <a:pt x="1433" y="1112"/>
                  </a:cubicBezTo>
                  <a:cubicBezTo>
                    <a:pt x="1219" y="898"/>
                    <a:pt x="1027" y="663"/>
                    <a:pt x="791" y="471"/>
                  </a:cubicBezTo>
                  <a:cubicBezTo>
                    <a:pt x="556" y="278"/>
                    <a:pt x="300" y="107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5"/>
            <p:cNvSpPr/>
            <p:nvPr/>
          </p:nvSpPr>
          <p:spPr>
            <a:xfrm flipH="1">
              <a:off x="4114263" y="4437550"/>
              <a:ext cx="56125" cy="77500"/>
            </a:xfrm>
            <a:custGeom>
              <a:avLst/>
              <a:gdLst/>
              <a:ahLst/>
              <a:cxnLst/>
              <a:rect l="l" t="t" r="r" b="b"/>
              <a:pathLst>
                <a:path w="2245" h="3100" extrusionOk="0">
                  <a:moveTo>
                    <a:pt x="0" y="0"/>
                  </a:moveTo>
                  <a:lnTo>
                    <a:pt x="0" y="43"/>
                  </a:lnTo>
                  <a:cubicBezTo>
                    <a:pt x="43" y="64"/>
                    <a:pt x="86" y="150"/>
                    <a:pt x="129" y="235"/>
                  </a:cubicBezTo>
                  <a:cubicBezTo>
                    <a:pt x="150" y="299"/>
                    <a:pt x="193" y="385"/>
                    <a:pt x="214" y="470"/>
                  </a:cubicBezTo>
                  <a:lnTo>
                    <a:pt x="407" y="941"/>
                  </a:lnTo>
                  <a:cubicBezTo>
                    <a:pt x="535" y="1261"/>
                    <a:pt x="727" y="1561"/>
                    <a:pt x="898" y="1838"/>
                  </a:cubicBezTo>
                  <a:cubicBezTo>
                    <a:pt x="1048" y="2138"/>
                    <a:pt x="1219" y="2437"/>
                    <a:pt x="1433" y="2672"/>
                  </a:cubicBezTo>
                  <a:cubicBezTo>
                    <a:pt x="1668" y="2907"/>
                    <a:pt x="1946" y="3078"/>
                    <a:pt x="2245" y="3099"/>
                  </a:cubicBezTo>
                  <a:lnTo>
                    <a:pt x="2245" y="3078"/>
                  </a:lnTo>
                  <a:cubicBezTo>
                    <a:pt x="1967" y="2993"/>
                    <a:pt x="1710" y="2822"/>
                    <a:pt x="1539" y="2565"/>
                  </a:cubicBezTo>
                  <a:cubicBezTo>
                    <a:pt x="1347" y="2309"/>
                    <a:pt x="1197" y="2009"/>
                    <a:pt x="1048" y="1689"/>
                  </a:cubicBezTo>
                  <a:cubicBezTo>
                    <a:pt x="898" y="1390"/>
                    <a:pt x="791" y="1069"/>
                    <a:pt x="620" y="770"/>
                  </a:cubicBezTo>
                  <a:cubicBezTo>
                    <a:pt x="535" y="620"/>
                    <a:pt x="449" y="470"/>
                    <a:pt x="364" y="342"/>
                  </a:cubicBezTo>
                  <a:cubicBezTo>
                    <a:pt x="300" y="278"/>
                    <a:pt x="257" y="193"/>
                    <a:pt x="214" y="129"/>
                  </a:cubicBezTo>
                  <a:cubicBezTo>
                    <a:pt x="150" y="86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5"/>
            <p:cNvSpPr/>
            <p:nvPr/>
          </p:nvSpPr>
          <p:spPr>
            <a:xfrm flipH="1">
              <a:off x="4144188" y="4437000"/>
              <a:ext cx="28875" cy="91950"/>
            </a:xfrm>
            <a:custGeom>
              <a:avLst/>
              <a:gdLst/>
              <a:ahLst/>
              <a:cxnLst/>
              <a:rect l="l" t="t" r="r" b="b"/>
              <a:pathLst>
                <a:path w="1155" h="3678" extrusionOk="0">
                  <a:moveTo>
                    <a:pt x="43" y="1"/>
                  </a:moveTo>
                  <a:cubicBezTo>
                    <a:pt x="1" y="386"/>
                    <a:pt x="1" y="728"/>
                    <a:pt x="22" y="1091"/>
                  </a:cubicBezTo>
                  <a:cubicBezTo>
                    <a:pt x="43" y="1454"/>
                    <a:pt x="107" y="1775"/>
                    <a:pt x="193" y="2117"/>
                  </a:cubicBezTo>
                  <a:cubicBezTo>
                    <a:pt x="278" y="2459"/>
                    <a:pt x="364" y="2780"/>
                    <a:pt x="514" y="3057"/>
                  </a:cubicBezTo>
                  <a:cubicBezTo>
                    <a:pt x="663" y="3357"/>
                    <a:pt x="877" y="3613"/>
                    <a:pt x="1155" y="3677"/>
                  </a:cubicBezTo>
                  <a:lnTo>
                    <a:pt x="1155" y="3656"/>
                  </a:lnTo>
                  <a:cubicBezTo>
                    <a:pt x="898" y="3549"/>
                    <a:pt x="727" y="3271"/>
                    <a:pt x="620" y="2972"/>
                  </a:cubicBezTo>
                  <a:cubicBezTo>
                    <a:pt x="492" y="2694"/>
                    <a:pt x="428" y="2352"/>
                    <a:pt x="364" y="2031"/>
                  </a:cubicBezTo>
                  <a:cubicBezTo>
                    <a:pt x="321" y="1689"/>
                    <a:pt x="300" y="1347"/>
                    <a:pt x="257" y="1005"/>
                  </a:cubicBezTo>
                  <a:cubicBezTo>
                    <a:pt x="193" y="685"/>
                    <a:pt x="150" y="343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5"/>
            <p:cNvSpPr/>
            <p:nvPr/>
          </p:nvSpPr>
          <p:spPr>
            <a:xfrm flipH="1">
              <a:off x="4146313" y="4344575"/>
              <a:ext cx="31025" cy="83900"/>
            </a:xfrm>
            <a:custGeom>
              <a:avLst/>
              <a:gdLst/>
              <a:ahLst/>
              <a:cxnLst/>
              <a:rect l="l" t="t" r="r" b="b"/>
              <a:pathLst>
                <a:path w="1241" h="3356" extrusionOk="0">
                  <a:moveTo>
                    <a:pt x="1219" y="0"/>
                  </a:moveTo>
                  <a:cubicBezTo>
                    <a:pt x="856" y="449"/>
                    <a:pt x="556" y="983"/>
                    <a:pt x="343" y="1560"/>
                  </a:cubicBezTo>
                  <a:cubicBezTo>
                    <a:pt x="236" y="1838"/>
                    <a:pt x="108" y="2138"/>
                    <a:pt x="65" y="2458"/>
                  </a:cubicBezTo>
                  <a:cubicBezTo>
                    <a:pt x="22" y="2757"/>
                    <a:pt x="1" y="3078"/>
                    <a:pt x="86" y="3356"/>
                  </a:cubicBezTo>
                  <a:lnTo>
                    <a:pt x="108" y="3356"/>
                  </a:lnTo>
                  <a:cubicBezTo>
                    <a:pt x="150" y="3035"/>
                    <a:pt x="214" y="2757"/>
                    <a:pt x="300" y="2480"/>
                  </a:cubicBezTo>
                  <a:cubicBezTo>
                    <a:pt x="364" y="2202"/>
                    <a:pt x="428" y="1902"/>
                    <a:pt x="514" y="1625"/>
                  </a:cubicBezTo>
                  <a:cubicBezTo>
                    <a:pt x="599" y="1347"/>
                    <a:pt x="706" y="1069"/>
                    <a:pt x="813" y="791"/>
                  </a:cubicBezTo>
                  <a:cubicBezTo>
                    <a:pt x="941" y="535"/>
                    <a:pt x="1069" y="257"/>
                    <a:pt x="1240" y="22"/>
                  </a:cubicBezTo>
                  <a:lnTo>
                    <a:pt x="12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5"/>
            <p:cNvSpPr/>
            <p:nvPr/>
          </p:nvSpPr>
          <p:spPr>
            <a:xfrm flipH="1">
              <a:off x="4146313" y="4365950"/>
              <a:ext cx="27825" cy="71075"/>
            </a:xfrm>
            <a:custGeom>
              <a:avLst/>
              <a:gdLst/>
              <a:ahLst/>
              <a:cxnLst/>
              <a:rect l="l" t="t" r="r" b="b"/>
              <a:pathLst>
                <a:path w="1113" h="2843" extrusionOk="0">
                  <a:moveTo>
                    <a:pt x="1112" y="0"/>
                  </a:moveTo>
                  <a:cubicBezTo>
                    <a:pt x="749" y="342"/>
                    <a:pt x="492" y="812"/>
                    <a:pt x="279" y="1304"/>
                  </a:cubicBezTo>
                  <a:cubicBezTo>
                    <a:pt x="193" y="1539"/>
                    <a:pt x="86" y="1796"/>
                    <a:pt x="44" y="2073"/>
                  </a:cubicBezTo>
                  <a:cubicBezTo>
                    <a:pt x="1" y="2330"/>
                    <a:pt x="1" y="2608"/>
                    <a:pt x="86" y="2843"/>
                  </a:cubicBezTo>
                  <a:lnTo>
                    <a:pt x="108" y="2843"/>
                  </a:lnTo>
                  <a:cubicBezTo>
                    <a:pt x="150" y="2586"/>
                    <a:pt x="215" y="2351"/>
                    <a:pt x="279" y="2095"/>
                  </a:cubicBezTo>
                  <a:cubicBezTo>
                    <a:pt x="343" y="1860"/>
                    <a:pt x="386" y="1603"/>
                    <a:pt x="450" y="1368"/>
                  </a:cubicBezTo>
                  <a:cubicBezTo>
                    <a:pt x="535" y="1133"/>
                    <a:pt x="621" y="898"/>
                    <a:pt x="728" y="663"/>
                  </a:cubicBezTo>
                  <a:cubicBezTo>
                    <a:pt x="834" y="428"/>
                    <a:pt x="963" y="214"/>
                    <a:pt x="1112" y="22"/>
                  </a:cubicBezTo>
                  <a:lnTo>
                    <a:pt x="11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5"/>
            <p:cNvSpPr/>
            <p:nvPr/>
          </p:nvSpPr>
          <p:spPr>
            <a:xfrm flipH="1">
              <a:off x="4177313" y="4437550"/>
              <a:ext cx="13375" cy="66275"/>
            </a:xfrm>
            <a:custGeom>
              <a:avLst/>
              <a:gdLst/>
              <a:ahLst/>
              <a:cxnLst/>
              <a:rect l="l" t="t" r="r" b="b"/>
              <a:pathLst>
                <a:path w="535" h="2651" extrusionOk="0">
                  <a:moveTo>
                    <a:pt x="513" y="0"/>
                  </a:moveTo>
                  <a:cubicBezTo>
                    <a:pt x="364" y="193"/>
                    <a:pt x="257" y="406"/>
                    <a:pt x="193" y="620"/>
                  </a:cubicBezTo>
                  <a:cubicBezTo>
                    <a:pt x="107" y="855"/>
                    <a:pt x="86" y="1090"/>
                    <a:pt x="43" y="1325"/>
                  </a:cubicBezTo>
                  <a:cubicBezTo>
                    <a:pt x="22" y="1561"/>
                    <a:pt x="0" y="1796"/>
                    <a:pt x="22" y="2009"/>
                  </a:cubicBezTo>
                  <a:cubicBezTo>
                    <a:pt x="43" y="2245"/>
                    <a:pt x="64" y="2480"/>
                    <a:pt x="171" y="2651"/>
                  </a:cubicBezTo>
                  <a:lnTo>
                    <a:pt x="193" y="2629"/>
                  </a:lnTo>
                  <a:cubicBezTo>
                    <a:pt x="129" y="2437"/>
                    <a:pt x="129" y="2223"/>
                    <a:pt x="129" y="1988"/>
                  </a:cubicBezTo>
                  <a:cubicBezTo>
                    <a:pt x="150" y="1774"/>
                    <a:pt x="193" y="1561"/>
                    <a:pt x="235" y="1347"/>
                  </a:cubicBezTo>
                  <a:cubicBezTo>
                    <a:pt x="278" y="1112"/>
                    <a:pt x="364" y="919"/>
                    <a:pt x="406" y="684"/>
                  </a:cubicBezTo>
                  <a:cubicBezTo>
                    <a:pt x="449" y="470"/>
                    <a:pt x="492" y="257"/>
                    <a:pt x="535" y="22"/>
                  </a:cubicBezTo>
                  <a:lnTo>
                    <a:pt x="5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5"/>
            <p:cNvSpPr/>
            <p:nvPr/>
          </p:nvSpPr>
          <p:spPr>
            <a:xfrm flipH="1">
              <a:off x="4138838" y="4404425"/>
              <a:ext cx="56125" cy="58550"/>
            </a:xfrm>
            <a:custGeom>
              <a:avLst/>
              <a:gdLst/>
              <a:ahLst/>
              <a:cxnLst/>
              <a:rect l="l" t="t" r="r" b="b"/>
              <a:pathLst>
                <a:path w="2245" h="2342" extrusionOk="0">
                  <a:moveTo>
                    <a:pt x="1215" y="1"/>
                  </a:moveTo>
                  <a:cubicBezTo>
                    <a:pt x="780" y="1"/>
                    <a:pt x="353" y="342"/>
                    <a:pt x="193" y="876"/>
                  </a:cubicBezTo>
                  <a:cubicBezTo>
                    <a:pt x="0" y="1496"/>
                    <a:pt x="257" y="2137"/>
                    <a:pt x="770" y="2308"/>
                  </a:cubicBezTo>
                  <a:cubicBezTo>
                    <a:pt x="850" y="2331"/>
                    <a:pt x="932" y="2342"/>
                    <a:pt x="1012" y="2342"/>
                  </a:cubicBezTo>
                  <a:cubicBezTo>
                    <a:pt x="1464" y="2342"/>
                    <a:pt x="1889" y="1998"/>
                    <a:pt x="2052" y="1454"/>
                  </a:cubicBezTo>
                  <a:cubicBezTo>
                    <a:pt x="2245" y="834"/>
                    <a:pt x="1988" y="192"/>
                    <a:pt x="1475" y="43"/>
                  </a:cubicBezTo>
                  <a:cubicBezTo>
                    <a:pt x="1390" y="14"/>
                    <a:pt x="1302" y="1"/>
                    <a:pt x="12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5"/>
            <p:cNvSpPr/>
            <p:nvPr/>
          </p:nvSpPr>
          <p:spPr>
            <a:xfrm flipH="1">
              <a:off x="4124938" y="4355800"/>
              <a:ext cx="47575" cy="66800"/>
            </a:xfrm>
            <a:custGeom>
              <a:avLst/>
              <a:gdLst/>
              <a:ahLst/>
              <a:cxnLst/>
              <a:rect l="l" t="t" r="r" b="b"/>
              <a:pathLst>
                <a:path w="1903" h="2672" extrusionOk="0">
                  <a:moveTo>
                    <a:pt x="1881" y="0"/>
                  </a:moveTo>
                  <a:cubicBezTo>
                    <a:pt x="1689" y="192"/>
                    <a:pt x="1518" y="363"/>
                    <a:pt x="1325" y="577"/>
                  </a:cubicBezTo>
                  <a:cubicBezTo>
                    <a:pt x="1154" y="769"/>
                    <a:pt x="962" y="983"/>
                    <a:pt x="791" y="1197"/>
                  </a:cubicBezTo>
                  <a:cubicBezTo>
                    <a:pt x="641" y="1411"/>
                    <a:pt x="449" y="1624"/>
                    <a:pt x="321" y="1881"/>
                  </a:cubicBezTo>
                  <a:lnTo>
                    <a:pt x="128" y="2244"/>
                  </a:lnTo>
                  <a:cubicBezTo>
                    <a:pt x="64" y="2373"/>
                    <a:pt x="0" y="2522"/>
                    <a:pt x="0" y="2672"/>
                  </a:cubicBezTo>
                  <a:lnTo>
                    <a:pt x="21" y="2672"/>
                  </a:lnTo>
                  <a:cubicBezTo>
                    <a:pt x="85" y="2565"/>
                    <a:pt x="171" y="2479"/>
                    <a:pt x="256" y="2373"/>
                  </a:cubicBezTo>
                  <a:cubicBezTo>
                    <a:pt x="342" y="2266"/>
                    <a:pt x="427" y="2137"/>
                    <a:pt x="513" y="2031"/>
                  </a:cubicBezTo>
                  <a:cubicBezTo>
                    <a:pt x="663" y="1817"/>
                    <a:pt x="791" y="1560"/>
                    <a:pt x="940" y="1325"/>
                  </a:cubicBezTo>
                  <a:cubicBezTo>
                    <a:pt x="1240" y="876"/>
                    <a:pt x="1560" y="449"/>
                    <a:pt x="1902" y="21"/>
                  </a:cubicBezTo>
                  <a:lnTo>
                    <a:pt x="18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5"/>
            <p:cNvSpPr/>
            <p:nvPr/>
          </p:nvSpPr>
          <p:spPr>
            <a:xfrm flipH="1">
              <a:off x="4174638" y="4382500"/>
              <a:ext cx="20875" cy="62025"/>
            </a:xfrm>
            <a:custGeom>
              <a:avLst/>
              <a:gdLst/>
              <a:ahLst/>
              <a:cxnLst/>
              <a:rect l="l" t="t" r="r" b="b"/>
              <a:pathLst>
                <a:path w="835" h="2481" extrusionOk="0">
                  <a:moveTo>
                    <a:pt x="86" y="1"/>
                  </a:moveTo>
                  <a:cubicBezTo>
                    <a:pt x="22" y="236"/>
                    <a:pt x="1" y="492"/>
                    <a:pt x="22" y="727"/>
                  </a:cubicBezTo>
                  <a:cubicBezTo>
                    <a:pt x="44" y="963"/>
                    <a:pt x="86" y="1198"/>
                    <a:pt x="151" y="1411"/>
                  </a:cubicBezTo>
                  <a:cubicBezTo>
                    <a:pt x="215" y="1647"/>
                    <a:pt x="279" y="1860"/>
                    <a:pt x="386" y="2031"/>
                  </a:cubicBezTo>
                  <a:cubicBezTo>
                    <a:pt x="514" y="2224"/>
                    <a:pt x="642" y="2373"/>
                    <a:pt x="813" y="2480"/>
                  </a:cubicBezTo>
                  <a:lnTo>
                    <a:pt x="835" y="2459"/>
                  </a:lnTo>
                  <a:cubicBezTo>
                    <a:pt x="770" y="2224"/>
                    <a:pt x="685" y="2031"/>
                    <a:pt x="599" y="1839"/>
                  </a:cubicBezTo>
                  <a:cubicBezTo>
                    <a:pt x="514" y="1647"/>
                    <a:pt x="407" y="1497"/>
                    <a:pt x="322" y="1305"/>
                  </a:cubicBezTo>
                  <a:cubicBezTo>
                    <a:pt x="151" y="920"/>
                    <a:pt x="65" y="47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5"/>
            <p:cNvSpPr/>
            <p:nvPr/>
          </p:nvSpPr>
          <p:spPr>
            <a:xfrm flipH="1">
              <a:off x="4181588" y="4435275"/>
              <a:ext cx="34750" cy="15125"/>
            </a:xfrm>
            <a:custGeom>
              <a:avLst/>
              <a:gdLst/>
              <a:ahLst/>
              <a:cxnLst/>
              <a:rect l="l" t="t" r="r" b="b"/>
              <a:pathLst>
                <a:path w="1390" h="605" extrusionOk="0">
                  <a:moveTo>
                    <a:pt x="1103" y="1"/>
                  </a:moveTo>
                  <a:cubicBezTo>
                    <a:pt x="1083" y="1"/>
                    <a:pt x="1065" y="2"/>
                    <a:pt x="1048" y="6"/>
                  </a:cubicBezTo>
                  <a:cubicBezTo>
                    <a:pt x="898" y="6"/>
                    <a:pt x="791" y="70"/>
                    <a:pt x="684" y="113"/>
                  </a:cubicBezTo>
                  <a:cubicBezTo>
                    <a:pt x="428" y="198"/>
                    <a:pt x="193" y="348"/>
                    <a:pt x="0" y="583"/>
                  </a:cubicBezTo>
                  <a:lnTo>
                    <a:pt x="22" y="604"/>
                  </a:lnTo>
                  <a:cubicBezTo>
                    <a:pt x="129" y="519"/>
                    <a:pt x="235" y="476"/>
                    <a:pt x="342" y="433"/>
                  </a:cubicBezTo>
                  <a:cubicBezTo>
                    <a:pt x="471" y="390"/>
                    <a:pt x="577" y="369"/>
                    <a:pt x="684" y="348"/>
                  </a:cubicBezTo>
                  <a:cubicBezTo>
                    <a:pt x="813" y="326"/>
                    <a:pt x="941" y="326"/>
                    <a:pt x="1048" y="284"/>
                  </a:cubicBezTo>
                  <a:cubicBezTo>
                    <a:pt x="1155" y="241"/>
                    <a:pt x="1261" y="198"/>
                    <a:pt x="1390" y="177"/>
                  </a:cubicBezTo>
                  <a:lnTo>
                    <a:pt x="1390" y="155"/>
                  </a:lnTo>
                  <a:cubicBezTo>
                    <a:pt x="1318" y="48"/>
                    <a:pt x="1201" y="1"/>
                    <a:pt x="1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5"/>
            <p:cNvSpPr/>
            <p:nvPr/>
          </p:nvSpPr>
          <p:spPr>
            <a:xfrm flipH="1">
              <a:off x="4174638" y="4434875"/>
              <a:ext cx="28875" cy="41175"/>
            </a:xfrm>
            <a:custGeom>
              <a:avLst/>
              <a:gdLst/>
              <a:ahLst/>
              <a:cxnLst/>
              <a:rect l="l" t="t" r="r" b="b"/>
              <a:pathLst>
                <a:path w="1155" h="1647" extrusionOk="0">
                  <a:moveTo>
                    <a:pt x="1133" y="0"/>
                  </a:moveTo>
                  <a:cubicBezTo>
                    <a:pt x="984" y="65"/>
                    <a:pt x="855" y="171"/>
                    <a:pt x="748" y="278"/>
                  </a:cubicBezTo>
                  <a:cubicBezTo>
                    <a:pt x="620" y="406"/>
                    <a:pt x="556" y="556"/>
                    <a:pt x="471" y="706"/>
                  </a:cubicBezTo>
                  <a:cubicBezTo>
                    <a:pt x="364" y="855"/>
                    <a:pt x="278" y="1005"/>
                    <a:pt x="214" y="1155"/>
                  </a:cubicBezTo>
                  <a:cubicBezTo>
                    <a:pt x="129" y="1304"/>
                    <a:pt x="43" y="1454"/>
                    <a:pt x="0" y="1646"/>
                  </a:cubicBezTo>
                  <a:lnTo>
                    <a:pt x="22" y="1646"/>
                  </a:lnTo>
                  <a:cubicBezTo>
                    <a:pt x="86" y="1497"/>
                    <a:pt x="193" y="1368"/>
                    <a:pt x="300" y="1240"/>
                  </a:cubicBezTo>
                  <a:cubicBezTo>
                    <a:pt x="385" y="1112"/>
                    <a:pt x="492" y="984"/>
                    <a:pt x="599" y="855"/>
                  </a:cubicBezTo>
                  <a:cubicBezTo>
                    <a:pt x="706" y="727"/>
                    <a:pt x="813" y="620"/>
                    <a:pt x="898" y="471"/>
                  </a:cubicBezTo>
                  <a:cubicBezTo>
                    <a:pt x="984" y="342"/>
                    <a:pt x="1069" y="193"/>
                    <a:pt x="1155" y="22"/>
                  </a:cubicBezTo>
                  <a:lnTo>
                    <a:pt x="113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5"/>
            <p:cNvSpPr/>
            <p:nvPr/>
          </p:nvSpPr>
          <p:spPr>
            <a:xfrm flipH="1">
              <a:off x="4113713" y="4439150"/>
              <a:ext cx="44925" cy="45450"/>
            </a:xfrm>
            <a:custGeom>
              <a:avLst/>
              <a:gdLst/>
              <a:ahLst/>
              <a:cxnLst/>
              <a:rect l="l" t="t" r="r" b="b"/>
              <a:pathLst>
                <a:path w="1797" h="1818" extrusionOk="0">
                  <a:moveTo>
                    <a:pt x="172" y="0"/>
                  </a:moveTo>
                  <a:lnTo>
                    <a:pt x="1" y="235"/>
                  </a:lnTo>
                  <a:cubicBezTo>
                    <a:pt x="279" y="535"/>
                    <a:pt x="514" y="877"/>
                    <a:pt x="834" y="1133"/>
                  </a:cubicBezTo>
                  <a:cubicBezTo>
                    <a:pt x="984" y="1261"/>
                    <a:pt x="1155" y="1368"/>
                    <a:pt x="1305" y="1497"/>
                  </a:cubicBezTo>
                  <a:cubicBezTo>
                    <a:pt x="1454" y="1625"/>
                    <a:pt x="1604" y="1732"/>
                    <a:pt x="1796" y="1817"/>
                  </a:cubicBezTo>
                  <a:cubicBezTo>
                    <a:pt x="1625" y="1710"/>
                    <a:pt x="1476" y="1582"/>
                    <a:pt x="1347" y="1432"/>
                  </a:cubicBezTo>
                  <a:cubicBezTo>
                    <a:pt x="1198" y="1283"/>
                    <a:pt x="1048" y="1155"/>
                    <a:pt x="920" y="1005"/>
                  </a:cubicBezTo>
                  <a:cubicBezTo>
                    <a:pt x="642" y="727"/>
                    <a:pt x="428" y="342"/>
                    <a:pt x="1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5"/>
            <p:cNvSpPr/>
            <p:nvPr/>
          </p:nvSpPr>
          <p:spPr>
            <a:xfrm flipH="1">
              <a:off x="4161813" y="4450375"/>
              <a:ext cx="18725" cy="73225"/>
            </a:xfrm>
            <a:custGeom>
              <a:avLst/>
              <a:gdLst/>
              <a:ahLst/>
              <a:cxnLst/>
              <a:rect l="l" t="t" r="r" b="b"/>
              <a:pathLst>
                <a:path w="749" h="2929" extrusionOk="0">
                  <a:moveTo>
                    <a:pt x="236" y="0"/>
                  </a:moveTo>
                  <a:lnTo>
                    <a:pt x="0" y="43"/>
                  </a:lnTo>
                  <a:cubicBezTo>
                    <a:pt x="0" y="171"/>
                    <a:pt x="0" y="299"/>
                    <a:pt x="0" y="449"/>
                  </a:cubicBezTo>
                  <a:cubicBezTo>
                    <a:pt x="0" y="577"/>
                    <a:pt x="22" y="748"/>
                    <a:pt x="43" y="855"/>
                  </a:cubicBezTo>
                  <a:lnTo>
                    <a:pt x="214" y="1603"/>
                  </a:lnTo>
                  <a:cubicBezTo>
                    <a:pt x="257" y="1838"/>
                    <a:pt x="300" y="2095"/>
                    <a:pt x="385" y="2330"/>
                  </a:cubicBezTo>
                  <a:cubicBezTo>
                    <a:pt x="449" y="2565"/>
                    <a:pt x="577" y="2800"/>
                    <a:pt x="748" y="2928"/>
                  </a:cubicBezTo>
                  <a:cubicBezTo>
                    <a:pt x="577" y="2779"/>
                    <a:pt x="492" y="2544"/>
                    <a:pt x="428" y="2309"/>
                  </a:cubicBezTo>
                  <a:cubicBezTo>
                    <a:pt x="385" y="2074"/>
                    <a:pt x="364" y="1796"/>
                    <a:pt x="321" y="1539"/>
                  </a:cubicBezTo>
                  <a:lnTo>
                    <a:pt x="214" y="770"/>
                  </a:lnTo>
                  <a:cubicBezTo>
                    <a:pt x="214" y="641"/>
                    <a:pt x="193" y="535"/>
                    <a:pt x="214" y="406"/>
                  </a:cubicBezTo>
                  <a:cubicBezTo>
                    <a:pt x="214" y="299"/>
                    <a:pt x="236" y="150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5"/>
            <p:cNvSpPr/>
            <p:nvPr/>
          </p:nvSpPr>
          <p:spPr>
            <a:xfrm flipH="1">
              <a:off x="4102513" y="4427400"/>
              <a:ext cx="62525" cy="36950"/>
            </a:xfrm>
            <a:custGeom>
              <a:avLst/>
              <a:gdLst/>
              <a:ahLst/>
              <a:cxnLst/>
              <a:rect l="l" t="t" r="r" b="b"/>
              <a:pathLst>
                <a:path w="2501" h="1478" extrusionOk="0">
                  <a:moveTo>
                    <a:pt x="193" y="0"/>
                  </a:moveTo>
                  <a:lnTo>
                    <a:pt x="0" y="214"/>
                  </a:lnTo>
                  <a:cubicBezTo>
                    <a:pt x="171" y="406"/>
                    <a:pt x="364" y="577"/>
                    <a:pt x="556" y="705"/>
                  </a:cubicBezTo>
                  <a:cubicBezTo>
                    <a:pt x="770" y="834"/>
                    <a:pt x="983" y="919"/>
                    <a:pt x="1197" y="1005"/>
                  </a:cubicBezTo>
                  <a:cubicBezTo>
                    <a:pt x="1432" y="1090"/>
                    <a:pt x="1625" y="1176"/>
                    <a:pt x="1838" y="1261"/>
                  </a:cubicBezTo>
                  <a:cubicBezTo>
                    <a:pt x="1945" y="1325"/>
                    <a:pt x="2052" y="1368"/>
                    <a:pt x="2159" y="1411"/>
                  </a:cubicBezTo>
                  <a:cubicBezTo>
                    <a:pt x="2238" y="1427"/>
                    <a:pt x="2316" y="1477"/>
                    <a:pt x="2403" y="1477"/>
                  </a:cubicBezTo>
                  <a:cubicBezTo>
                    <a:pt x="2435" y="1477"/>
                    <a:pt x="2467" y="1471"/>
                    <a:pt x="2501" y="1454"/>
                  </a:cubicBezTo>
                  <a:lnTo>
                    <a:pt x="2501" y="1454"/>
                  </a:lnTo>
                  <a:cubicBezTo>
                    <a:pt x="2481" y="1462"/>
                    <a:pt x="2460" y="1465"/>
                    <a:pt x="2440" y="1465"/>
                  </a:cubicBezTo>
                  <a:cubicBezTo>
                    <a:pt x="2353" y="1465"/>
                    <a:pt x="2267" y="1403"/>
                    <a:pt x="2180" y="1368"/>
                  </a:cubicBezTo>
                  <a:cubicBezTo>
                    <a:pt x="2074" y="1325"/>
                    <a:pt x="1967" y="1261"/>
                    <a:pt x="1881" y="1197"/>
                  </a:cubicBezTo>
                  <a:cubicBezTo>
                    <a:pt x="1667" y="1090"/>
                    <a:pt x="1454" y="962"/>
                    <a:pt x="1261" y="855"/>
                  </a:cubicBezTo>
                  <a:cubicBezTo>
                    <a:pt x="1048" y="770"/>
                    <a:pt x="855" y="641"/>
                    <a:pt x="663" y="513"/>
                  </a:cubicBezTo>
                  <a:cubicBezTo>
                    <a:pt x="470" y="364"/>
                    <a:pt x="321" y="193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5"/>
            <p:cNvSpPr/>
            <p:nvPr/>
          </p:nvSpPr>
          <p:spPr>
            <a:xfrm flipH="1">
              <a:off x="4097688" y="4421925"/>
              <a:ext cx="55075" cy="7625"/>
            </a:xfrm>
            <a:custGeom>
              <a:avLst/>
              <a:gdLst/>
              <a:ahLst/>
              <a:cxnLst/>
              <a:rect l="l" t="t" r="r" b="b"/>
              <a:pathLst>
                <a:path w="2203" h="305" extrusionOk="0">
                  <a:moveTo>
                    <a:pt x="297" y="0"/>
                  </a:moveTo>
                  <a:cubicBezTo>
                    <a:pt x="204" y="0"/>
                    <a:pt x="108" y="5"/>
                    <a:pt x="1" y="27"/>
                  </a:cubicBezTo>
                  <a:lnTo>
                    <a:pt x="22" y="305"/>
                  </a:lnTo>
                  <a:cubicBezTo>
                    <a:pt x="172" y="262"/>
                    <a:pt x="386" y="241"/>
                    <a:pt x="557" y="219"/>
                  </a:cubicBezTo>
                  <a:cubicBezTo>
                    <a:pt x="749" y="198"/>
                    <a:pt x="941" y="176"/>
                    <a:pt x="1134" y="176"/>
                  </a:cubicBezTo>
                  <a:cubicBezTo>
                    <a:pt x="1305" y="155"/>
                    <a:pt x="1497" y="155"/>
                    <a:pt x="1689" y="155"/>
                  </a:cubicBezTo>
                  <a:lnTo>
                    <a:pt x="1967" y="155"/>
                  </a:lnTo>
                  <a:cubicBezTo>
                    <a:pt x="2010" y="176"/>
                    <a:pt x="2053" y="176"/>
                    <a:pt x="2096" y="176"/>
                  </a:cubicBezTo>
                  <a:cubicBezTo>
                    <a:pt x="2138" y="198"/>
                    <a:pt x="2202" y="198"/>
                    <a:pt x="2202" y="261"/>
                  </a:cubicBezTo>
                  <a:lnTo>
                    <a:pt x="2202" y="261"/>
                  </a:lnTo>
                  <a:cubicBezTo>
                    <a:pt x="2202" y="198"/>
                    <a:pt x="2138" y="176"/>
                    <a:pt x="2096" y="155"/>
                  </a:cubicBezTo>
                  <a:cubicBezTo>
                    <a:pt x="2053" y="155"/>
                    <a:pt x="2010" y="134"/>
                    <a:pt x="1967" y="134"/>
                  </a:cubicBezTo>
                  <a:cubicBezTo>
                    <a:pt x="1882" y="112"/>
                    <a:pt x="1796" y="91"/>
                    <a:pt x="1689" y="70"/>
                  </a:cubicBezTo>
                  <a:cubicBezTo>
                    <a:pt x="1518" y="48"/>
                    <a:pt x="1326" y="48"/>
                    <a:pt x="1134" y="27"/>
                  </a:cubicBezTo>
                  <a:cubicBezTo>
                    <a:pt x="963" y="5"/>
                    <a:pt x="770" y="5"/>
                    <a:pt x="578" y="5"/>
                  </a:cubicBezTo>
                  <a:cubicBezTo>
                    <a:pt x="482" y="5"/>
                    <a:pt x="391" y="0"/>
                    <a:pt x="2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5"/>
            <p:cNvSpPr/>
            <p:nvPr/>
          </p:nvSpPr>
          <p:spPr>
            <a:xfrm flipH="1">
              <a:off x="4066688" y="4429000"/>
              <a:ext cx="82850" cy="24000"/>
            </a:xfrm>
            <a:custGeom>
              <a:avLst/>
              <a:gdLst/>
              <a:ahLst/>
              <a:cxnLst/>
              <a:rect l="l" t="t" r="r" b="b"/>
              <a:pathLst>
                <a:path w="3314" h="960" extrusionOk="0">
                  <a:moveTo>
                    <a:pt x="86" y="0"/>
                  </a:moveTo>
                  <a:lnTo>
                    <a:pt x="0" y="278"/>
                  </a:lnTo>
                  <a:cubicBezTo>
                    <a:pt x="128" y="321"/>
                    <a:pt x="257" y="364"/>
                    <a:pt x="385" y="406"/>
                  </a:cubicBezTo>
                  <a:cubicBezTo>
                    <a:pt x="513" y="471"/>
                    <a:pt x="641" y="535"/>
                    <a:pt x="770" y="577"/>
                  </a:cubicBezTo>
                  <a:cubicBezTo>
                    <a:pt x="1047" y="684"/>
                    <a:pt x="1347" y="727"/>
                    <a:pt x="1625" y="770"/>
                  </a:cubicBezTo>
                  <a:cubicBezTo>
                    <a:pt x="1902" y="834"/>
                    <a:pt x="2180" y="855"/>
                    <a:pt x="2458" y="898"/>
                  </a:cubicBezTo>
                  <a:lnTo>
                    <a:pt x="2886" y="941"/>
                  </a:lnTo>
                  <a:cubicBezTo>
                    <a:pt x="2985" y="941"/>
                    <a:pt x="3076" y="960"/>
                    <a:pt x="3169" y="960"/>
                  </a:cubicBezTo>
                  <a:cubicBezTo>
                    <a:pt x="3216" y="960"/>
                    <a:pt x="3263" y="955"/>
                    <a:pt x="3313" y="941"/>
                  </a:cubicBezTo>
                  <a:lnTo>
                    <a:pt x="3313" y="941"/>
                  </a:lnTo>
                  <a:cubicBezTo>
                    <a:pt x="3284" y="945"/>
                    <a:pt x="3257" y="947"/>
                    <a:pt x="3229" y="947"/>
                  </a:cubicBezTo>
                  <a:cubicBezTo>
                    <a:pt x="3114" y="947"/>
                    <a:pt x="3007" y="915"/>
                    <a:pt x="2886" y="898"/>
                  </a:cubicBezTo>
                  <a:lnTo>
                    <a:pt x="2479" y="812"/>
                  </a:lnTo>
                  <a:cubicBezTo>
                    <a:pt x="2202" y="770"/>
                    <a:pt x="1924" y="706"/>
                    <a:pt x="1646" y="620"/>
                  </a:cubicBezTo>
                  <a:cubicBezTo>
                    <a:pt x="1389" y="556"/>
                    <a:pt x="1112" y="492"/>
                    <a:pt x="855" y="385"/>
                  </a:cubicBezTo>
                  <a:cubicBezTo>
                    <a:pt x="727" y="321"/>
                    <a:pt x="620" y="257"/>
                    <a:pt x="492" y="171"/>
                  </a:cubicBezTo>
                  <a:cubicBezTo>
                    <a:pt x="363" y="107"/>
                    <a:pt x="214" y="43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5"/>
            <p:cNvSpPr/>
            <p:nvPr/>
          </p:nvSpPr>
          <p:spPr>
            <a:xfrm flipH="1">
              <a:off x="4092338" y="4367550"/>
              <a:ext cx="67900" cy="53450"/>
            </a:xfrm>
            <a:custGeom>
              <a:avLst/>
              <a:gdLst/>
              <a:ahLst/>
              <a:cxnLst/>
              <a:rect l="l" t="t" r="r" b="b"/>
              <a:pathLst>
                <a:path w="2716" h="2138" extrusionOk="0">
                  <a:moveTo>
                    <a:pt x="2715" y="0"/>
                  </a:moveTo>
                  <a:lnTo>
                    <a:pt x="2715" y="0"/>
                  </a:lnTo>
                  <a:cubicBezTo>
                    <a:pt x="2245" y="235"/>
                    <a:pt x="1775" y="535"/>
                    <a:pt x="1326" y="834"/>
                  </a:cubicBezTo>
                  <a:cubicBezTo>
                    <a:pt x="1091" y="983"/>
                    <a:pt x="856" y="1154"/>
                    <a:pt x="642" y="1325"/>
                  </a:cubicBezTo>
                  <a:cubicBezTo>
                    <a:pt x="514" y="1411"/>
                    <a:pt x="407" y="1518"/>
                    <a:pt x="300" y="1625"/>
                  </a:cubicBezTo>
                  <a:cubicBezTo>
                    <a:pt x="257" y="1667"/>
                    <a:pt x="193" y="1732"/>
                    <a:pt x="150" y="1796"/>
                  </a:cubicBezTo>
                  <a:cubicBezTo>
                    <a:pt x="107" y="1838"/>
                    <a:pt x="22" y="1945"/>
                    <a:pt x="1" y="2009"/>
                  </a:cubicBezTo>
                  <a:lnTo>
                    <a:pt x="193" y="2138"/>
                  </a:lnTo>
                  <a:cubicBezTo>
                    <a:pt x="300" y="1903"/>
                    <a:pt x="514" y="1689"/>
                    <a:pt x="727" y="1496"/>
                  </a:cubicBezTo>
                  <a:cubicBezTo>
                    <a:pt x="920" y="1304"/>
                    <a:pt x="1155" y="1133"/>
                    <a:pt x="1369" y="962"/>
                  </a:cubicBezTo>
                  <a:cubicBezTo>
                    <a:pt x="1796" y="620"/>
                    <a:pt x="2266" y="278"/>
                    <a:pt x="2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5"/>
            <p:cNvSpPr/>
            <p:nvPr/>
          </p:nvSpPr>
          <p:spPr>
            <a:xfrm flipH="1">
              <a:off x="4173563" y="4365400"/>
              <a:ext cx="7500" cy="61475"/>
            </a:xfrm>
            <a:custGeom>
              <a:avLst/>
              <a:gdLst/>
              <a:ahLst/>
              <a:cxnLst/>
              <a:rect l="l" t="t" r="r" b="b"/>
              <a:pathLst>
                <a:path w="300" h="2459" extrusionOk="0">
                  <a:moveTo>
                    <a:pt x="86" y="1"/>
                  </a:moveTo>
                  <a:lnTo>
                    <a:pt x="64" y="22"/>
                  </a:lnTo>
                  <a:cubicBezTo>
                    <a:pt x="86" y="215"/>
                    <a:pt x="64" y="428"/>
                    <a:pt x="43" y="642"/>
                  </a:cubicBezTo>
                  <a:cubicBezTo>
                    <a:pt x="21" y="856"/>
                    <a:pt x="0" y="1069"/>
                    <a:pt x="0" y="1283"/>
                  </a:cubicBezTo>
                  <a:cubicBezTo>
                    <a:pt x="0" y="1497"/>
                    <a:pt x="0" y="1732"/>
                    <a:pt x="43" y="1924"/>
                  </a:cubicBezTo>
                  <a:cubicBezTo>
                    <a:pt x="86" y="2117"/>
                    <a:pt x="150" y="2288"/>
                    <a:pt x="257" y="2459"/>
                  </a:cubicBezTo>
                  <a:lnTo>
                    <a:pt x="278" y="2459"/>
                  </a:lnTo>
                  <a:cubicBezTo>
                    <a:pt x="299" y="2224"/>
                    <a:pt x="299" y="2010"/>
                    <a:pt x="278" y="1818"/>
                  </a:cubicBezTo>
                  <a:cubicBezTo>
                    <a:pt x="257" y="1604"/>
                    <a:pt x="214" y="1433"/>
                    <a:pt x="192" y="1240"/>
                  </a:cubicBezTo>
                  <a:cubicBezTo>
                    <a:pt x="171" y="1048"/>
                    <a:pt x="150" y="834"/>
                    <a:pt x="150" y="621"/>
                  </a:cubicBezTo>
                  <a:cubicBezTo>
                    <a:pt x="150" y="407"/>
                    <a:pt x="128" y="193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5"/>
            <p:cNvSpPr/>
            <p:nvPr/>
          </p:nvSpPr>
          <p:spPr>
            <a:xfrm flipH="1">
              <a:off x="4180513" y="4418850"/>
              <a:ext cx="27825" cy="18175"/>
            </a:xfrm>
            <a:custGeom>
              <a:avLst/>
              <a:gdLst/>
              <a:ahLst/>
              <a:cxnLst/>
              <a:rect l="l" t="t" r="r" b="b"/>
              <a:pathLst>
                <a:path w="1113" h="727" extrusionOk="0">
                  <a:moveTo>
                    <a:pt x="22" y="0"/>
                  </a:moveTo>
                  <a:lnTo>
                    <a:pt x="1" y="22"/>
                  </a:lnTo>
                  <a:cubicBezTo>
                    <a:pt x="108" y="64"/>
                    <a:pt x="151" y="193"/>
                    <a:pt x="193" y="299"/>
                  </a:cubicBezTo>
                  <a:cubicBezTo>
                    <a:pt x="236" y="342"/>
                    <a:pt x="257" y="406"/>
                    <a:pt x="300" y="449"/>
                  </a:cubicBezTo>
                  <a:cubicBezTo>
                    <a:pt x="364" y="513"/>
                    <a:pt x="386" y="535"/>
                    <a:pt x="450" y="556"/>
                  </a:cubicBezTo>
                  <a:cubicBezTo>
                    <a:pt x="557" y="641"/>
                    <a:pt x="642" y="706"/>
                    <a:pt x="749" y="727"/>
                  </a:cubicBezTo>
                  <a:cubicBezTo>
                    <a:pt x="877" y="727"/>
                    <a:pt x="984" y="706"/>
                    <a:pt x="1112" y="620"/>
                  </a:cubicBezTo>
                  <a:lnTo>
                    <a:pt x="1112" y="599"/>
                  </a:lnTo>
                  <a:cubicBezTo>
                    <a:pt x="1027" y="513"/>
                    <a:pt x="920" y="470"/>
                    <a:pt x="835" y="428"/>
                  </a:cubicBezTo>
                  <a:cubicBezTo>
                    <a:pt x="749" y="385"/>
                    <a:pt x="642" y="385"/>
                    <a:pt x="557" y="342"/>
                  </a:cubicBezTo>
                  <a:cubicBezTo>
                    <a:pt x="514" y="342"/>
                    <a:pt x="428" y="299"/>
                    <a:pt x="407" y="278"/>
                  </a:cubicBezTo>
                  <a:cubicBezTo>
                    <a:pt x="364" y="257"/>
                    <a:pt x="343" y="214"/>
                    <a:pt x="300" y="171"/>
                  </a:cubicBezTo>
                  <a:cubicBezTo>
                    <a:pt x="215" y="107"/>
                    <a:pt x="129" y="0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5"/>
            <p:cNvSpPr/>
            <p:nvPr/>
          </p:nvSpPr>
          <p:spPr>
            <a:xfrm flipH="1">
              <a:off x="4101388" y="4358100"/>
              <a:ext cx="6000" cy="6100"/>
            </a:xfrm>
            <a:custGeom>
              <a:avLst/>
              <a:gdLst/>
              <a:ahLst/>
              <a:cxnLst/>
              <a:rect l="l" t="t" r="r" b="b"/>
              <a:pathLst>
                <a:path w="240" h="244" extrusionOk="0">
                  <a:moveTo>
                    <a:pt x="138" y="0"/>
                  </a:moveTo>
                  <a:cubicBezTo>
                    <a:pt x="93" y="0"/>
                    <a:pt x="43" y="33"/>
                    <a:pt x="24" y="100"/>
                  </a:cubicBezTo>
                  <a:cubicBezTo>
                    <a:pt x="1" y="194"/>
                    <a:pt x="48" y="243"/>
                    <a:pt x="103" y="243"/>
                  </a:cubicBezTo>
                  <a:cubicBezTo>
                    <a:pt x="148" y="243"/>
                    <a:pt x="197" y="211"/>
                    <a:pt x="216" y="143"/>
                  </a:cubicBezTo>
                  <a:cubicBezTo>
                    <a:pt x="240" y="49"/>
                    <a:pt x="192" y="0"/>
                    <a:pt x="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5"/>
            <p:cNvSpPr/>
            <p:nvPr/>
          </p:nvSpPr>
          <p:spPr>
            <a:xfrm flipH="1">
              <a:off x="4091213" y="4365975"/>
              <a:ext cx="6025" cy="5300"/>
            </a:xfrm>
            <a:custGeom>
              <a:avLst/>
              <a:gdLst/>
              <a:ahLst/>
              <a:cxnLst/>
              <a:rect l="l" t="t" r="r" b="b"/>
              <a:pathLst>
                <a:path w="241" h="212" extrusionOk="0">
                  <a:moveTo>
                    <a:pt x="135" y="0"/>
                  </a:moveTo>
                  <a:cubicBezTo>
                    <a:pt x="91" y="0"/>
                    <a:pt x="43" y="28"/>
                    <a:pt x="24" y="85"/>
                  </a:cubicBezTo>
                  <a:cubicBezTo>
                    <a:pt x="0" y="168"/>
                    <a:pt x="50" y="212"/>
                    <a:pt x="105" y="212"/>
                  </a:cubicBezTo>
                  <a:cubicBezTo>
                    <a:pt x="149" y="212"/>
                    <a:pt x="198" y="184"/>
                    <a:pt x="216" y="127"/>
                  </a:cubicBezTo>
                  <a:cubicBezTo>
                    <a:pt x="240" y="44"/>
                    <a:pt x="191" y="0"/>
                    <a:pt x="1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5"/>
            <p:cNvSpPr/>
            <p:nvPr/>
          </p:nvSpPr>
          <p:spPr>
            <a:xfrm flipH="1">
              <a:off x="4092538" y="4384675"/>
              <a:ext cx="7350" cy="6900"/>
            </a:xfrm>
            <a:custGeom>
              <a:avLst/>
              <a:gdLst/>
              <a:ahLst/>
              <a:cxnLst/>
              <a:rect l="l" t="t" r="r" b="b"/>
              <a:pathLst>
                <a:path w="294" h="276" extrusionOk="0">
                  <a:moveTo>
                    <a:pt x="173" y="1"/>
                  </a:moveTo>
                  <a:cubicBezTo>
                    <a:pt x="117" y="1"/>
                    <a:pt x="53" y="40"/>
                    <a:pt x="23" y="127"/>
                  </a:cubicBezTo>
                  <a:cubicBezTo>
                    <a:pt x="0" y="220"/>
                    <a:pt x="53" y="275"/>
                    <a:pt x="116" y="275"/>
                  </a:cubicBezTo>
                  <a:cubicBezTo>
                    <a:pt x="169" y="275"/>
                    <a:pt x="229" y="237"/>
                    <a:pt x="258" y="149"/>
                  </a:cubicBezTo>
                  <a:cubicBezTo>
                    <a:pt x="293" y="56"/>
                    <a:pt x="240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5"/>
            <p:cNvSpPr/>
            <p:nvPr/>
          </p:nvSpPr>
          <p:spPr>
            <a:xfrm flipH="1">
              <a:off x="4086588" y="4412925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0" y="1"/>
                  </a:moveTo>
                  <a:cubicBezTo>
                    <a:pt x="34" y="1"/>
                    <a:pt x="0" y="196"/>
                    <a:pt x="102" y="237"/>
                  </a:cubicBezTo>
                  <a:lnTo>
                    <a:pt x="124" y="237"/>
                  </a:lnTo>
                  <a:cubicBezTo>
                    <a:pt x="128" y="238"/>
                    <a:pt x="132" y="239"/>
                    <a:pt x="136" y="239"/>
                  </a:cubicBezTo>
                  <a:cubicBezTo>
                    <a:pt x="215" y="239"/>
                    <a:pt x="268" y="43"/>
                    <a:pt x="166" y="2"/>
                  </a:cubicBezTo>
                  <a:lnTo>
                    <a:pt x="145" y="2"/>
                  </a:lnTo>
                  <a:cubicBezTo>
                    <a:pt x="140" y="1"/>
                    <a:pt x="135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5"/>
            <p:cNvSpPr/>
            <p:nvPr/>
          </p:nvSpPr>
          <p:spPr>
            <a:xfrm flipH="1">
              <a:off x="4093363" y="4423950"/>
              <a:ext cx="7050" cy="6950"/>
            </a:xfrm>
            <a:custGeom>
              <a:avLst/>
              <a:gdLst/>
              <a:ahLst/>
              <a:cxnLst/>
              <a:rect l="l" t="t" r="r" b="b"/>
              <a:pathLst>
                <a:path w="282" h="278" extrusionOk="0">
                  <a:moveTo>
                    <a:pt x="165" y="1"/>
                  </a:moveTo>
                  <a:cubicBezTo>
                    <a:pt x="112" y="1"/>
                    <a:pt x="52" y="39"/>
                    <a:pt x="23" y="117"/>
                  </a:cubicBezTo>
                  <a:lnTo>
                    <a:pt x="23" y="138"/>
                  </a:lnTo>
                  <a:cubicBezTo>
                    <a:pt x="0" y="229"/>
                    <a:pt x="50" y="278"/>
                    <a:pt x="108" y="278"/>
                  </a:cubicBezTo>
                  <a:cubicBezTo>
                    <a:pt x="159" y="278"/>
                    <a:pt x="217" y="240"/>
                    <a:pt x="237" y="160"/>
                  </a:cubicBezTo>
                  <a:lnTo>
                    <a:pt x="258" y="160"/>
                  </a:lnTo>
                  <a:cubicBezTo>
                    <a:pt x="281" y="55"/>
                    <a:pt x="22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5"/>
            <p:cNvSpPr/>
            <p:nvPr/>
          </p:nvSpPr>
          <p:spPr>
            <a:xfrm flipH="1">
              <a:off x="4064738" y="4449400"/>
              <a:ext cx="7375" cy="7625"/>
            </a:xfrm>
            <a:custGeom>
              <a:avLst/>
              <a:gdLst/>
              <a:ahLst/>
              <a:cxnLst/>
              <a:rect l="l" t="t" r="r" b="b"/>
              <a:pathLst>
                <a:path w="295" h="305" extrusionOk="0">
                  <a:moveTo>
                    <a:pt x="173" y="0"/>
                  </a:moveTo>
                  <a:cubicBezTo>
                    <a:pt x="121" y="0"/>
                    <a:pt x="64" y="39"/>
                    <a:pt x="45" y="125"/>
                  </a:cubicBezTo>
                  <a:lnTo>
                    <a:pt x="24" y="146"/>
                  </a:lnTo>
                  <a:cubicBezTo>
                    <a:pt x="0" y="251"/>
                    <a:pt x="53" y="305"/>
                    <a:pt x="116" y="305"/>
                  </a:cubicBezTo>
                  <a:cubicBezTo>
                    <a:pt x="169" y="305"/>
                    <a:pt x="230" y="267"/>
                    <a:pt x="259" y="189"/>
                  </a:cubicBezTo>
                  <a:lnTo>
                    <a:pt x="259" y="167"/>
                  </a:lnTo>
                  <a:cubicBezTo>
                    <a:pt x="294" y="61"/>
                    <a:pt x="238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5"/>
            <p:cNvSpPr/>
            <p:nvPr/>
          </p:nvSpPr>
          <p:spPr>
            <a:xfrm flipH="1">
              <a:off x="4100338" y="4461850"/>
              <a:ext cx="6500" cy="6050"/>
            </a:xfrm>
            <a:custGeom>
              <a:avLst/>
              <a:gdLst/>
              <a:ahLst/>
              <a:cxnLst/>
              <a:rect l="l" t="t" r="r" b="b"/>
              <a:pathLst>
                <a:path w="260" h="242" extrusionOk="0">
                  <a:moveTo>
                    <a:pt x="152" y="0"/>
                  </a:moveTo>
                  <a:cubicBezTo>
                    <a:pt x="101" y="0"/>
                    <a:pt x="43" y="38"/>
                    <a:pt x="23" y="118"/>
                  </a:cubicBezTo>
                  <a:cubicBezTo>
                    <a:pt x="0" y="198"/>
                    <a:pt x="45" y="242"/>
                    <a:pt x="101" y="242"/>
                  </a:cubicBezTo>
                  <a:cubicBezTo>
                    <a:pt x="150" y="242"/>
                    <a:pt x="207" y="209"/>
                    <a:pt x="237" y="140"/>
                  </a:cubicBezTo>
                  <a:cubicBezTo>
                    <a:pt x="260" y="49"/>
                    <a:pt x="210" y="0"/>
                    <a:pt x="1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5"/>
            <p:cNvSpPr/>
            <p:nvPr/>
          </p:nvSpPr>
          <p:spPr>
            <a:xfrm flipH="1">
              <a:off x="4088038" y="4479275"/>
              <a:ext cx="7350" cy="7375"/>
            </a:xfrm>
            <a:custGeom>
              <a:avLst/>
              <a:gdLst/>
              <a:ahLst/>
              <a:cxnLst/>
              <a:rect l="l" t="t" r="r" b="b"/>
              <a:pathLst>
                <a:path w="294" h="295" extrusionOk="0">
                  <a:moveTo>
                    <a:pt x="178" y="0"/>
                  </a:moveTo>
                  <a:cubicBezTo>
                    <a:pt x="125" y="0"/>
                    <a:pt x="65" y="39"/>
                    <a:pt x="36" y="127"/>
                  </a:cubicBezTo>
                  <a:cubicBezTo>
                    <a:pt x="0" y="233"/>
                    <a:pt x="57" y="294"/>
                    <a:pt x="125" y="294"/>
                  </a:cubicBezTo>
                  <a:cubicBezTo>
                    <a:pt x="180" y="294"/>
                    <a:pt x="242" y="255"/>
                    <a:pt x="271" y="169"/>
                  </a:cubicBezTo>
                  <a:lnTo>
                    <a:pt x="271" y="148"/>
                  </a:lnTo>
                  <a:cubicBezTo>
                    <a:pt x="294" y="55"/>
                    <a:pt x="241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5"/>
            <p:cNvSpPr/>
            <p:nvPr/>
          </p:nvSpPr>
          <p:spPr>
            <a:xfrm flipH="1">
              <a:off x="4111513" y="4481400"/>
              <a:ext cx="6025" cy="5575"/>
            </a:xfrm>
            <a:custGeom>
              <a:avLst/>
              <a:gdLst/>
              <a:ahLst/>
              <a:cxnLst/>
              <a:rect l="l" t="t" r="r" b="b"/>
              <a:pathLst>
                <a:path w="241" h="223" extrusionOk="0">
                  <a:moveTo>
                    <a:pt x="139" y="0"/>
                  </a:moveTo>
                  <a:cubicBezTo>
                    <a:pt x="98" y="0"/>
                    <a:pt x="55" y="28"/>
                    <a:pt x="45" y="84"/>
                  </a:cubicBezTo>
                  <a:lnTo>
                    <a:pt x="24" y="106"/>
                  </a:lnTo>
                  <a:cubicBezTo>
                    <a:pt x="0" y="177"/>
                    <a:pt x="43" y="222"/>
                    <a:pt x="92" y="222"/>
                  </a:cubicBezTo>
                  <a:cubicBezTo>
                    <a:pt x="132" y="222"/>
                    <a:pt x="176" y="194"/>
                    <a:pt x="195" y="127"/>
                  </a:cubicBezTo>
                  <a:lnTo>
                    <a:pt x="216" y="127"/>
                  </a:lnTo>
                  <a:cubicBezTo>
                    <a:pt x="240" y="44"/>
                    <a:pt x="191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5"/>
            <p:cNvSpPr/>
            <p:nvPr/>
          </p:nvSpPr>
          <p:spPr>
            <a:xfrm flipH="1">
              <a:off x="4109913" y="4511850"/>
              <a:ext cx="6050" cy="5525"/>
            </a:xfrm>
            <a:custGeom>
              <a:avLst/>
              <a:gdLst/>
              <a:ahLst/>
              <a:cxnLst/>
              <a:rect l="l" t="t" r="r" b="b"/>
              <a:pathLst>
                <a:path w="242" h="221" extrusionOk="0">
                  <a:moveTo>
                    <a:pt x="136" y="1"/>
                  </a:moveTo>
                  <a:cubicBezTo>
                    <a:pt x="92" y="1"/>
                    <a:pt x="44" y="28"/>
                    <a:pt x="25" y="85"/>
                  </a:cubicBezTo>
                  <a:cubicBezTo>
                    <a:pt x="1" y="170"/>
                    <a:pt x="53" y="221"/>
                    <a:pt x="110" y="221"/>
                  </a:cubicBezTo>
                  <a:cubicBezTo>
                    <a:pt x="153" y="221"/>
                    <a:pt x="199" y="192"/>
                    <a:pt x="217" y="127"/>
                  </a:cubicBezTo>
                  <a:cubicBezTo>
                    <a:pt x="241" y="44"/>
                    <a:pt x="192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5"/>
            <p:cNvSpPr/>
            <p:nvPr/>
          </p:nvSpPr>
          <p:spPr>
            <a:xfrm flipH="1">
              <a:off x="4139588" y="4525025"/>
              <a:ext cx="7100" cy="7075"/>
            </a:xfrm>
            <a:custGeom>
              <a:avLst/>
              <a:gdLst/>
              <a:ahLst/>
              <a:cxnLst/>
              <a:rect l="l" t="t" r="r" b="b"/>
              <a:pathLst>
                <a:path w="284" h="283" extrusionOk="0">
                  <a:moveTo>
                    <a:pt x="173" y="1"/>
                  </a:moveTo>
                  <a:cubicBezTo>
                    <a:pt x="119" y="1"/>
                    <a:pt x="56" y="44"/>
                    <a:pt x="36" y="135"/>
                  </a:cubicBezTo>
                  <a:cubicBezTo>
                    <a:pt x="1" y="228"/>
                    <a:pt x="54" y="283"/>
                    <a:pt x="117" y="283"/>
                  </a:cubicBezTo>
                  <a:cubicBezTo>
                    <a:pt x="170" y="283"/>
                    <a:pt x="230" y="244"/>
                    <a:pt x="249" y="156"/>
                  </a:cubicBezTo>
                  <a:cubicBezTo>
                    <a:pt x="283" y="55"/>
                    <a:pt x="234" y="1"/>
                    <a:pt x="173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5"/>
            <p:cNvSpPr/>
            <p:nvPr/>
          </p:nvSpPr>
          <p:spPr>
            <a:xfrm flipH="1">
              <a:off x="4159638" y="4521025"/>
              <a:ext cx="5450" cy="5650"/>
            </a:xfrm>
            <a:custGeom>
              <a:avLst/>
              <a:gdLst/>
              <a:ahLst/>
              <a:cxnLst/>
              <a:rect l="l" t="t" r="r" b="b"/>
              <a:pathLst>
                <a:path w="218" h="226" extrusionOk="0">
                  <a:moveTo>
                    <a:pt x="132" y="0"/>
                  </a:moveTo>
                  <a:cubicBezTo>
                    <a:pt x="91" y="0"/>
                    <a:pt x="43" y="33"/>
                    <a:pt x="24" y="102"/>
                  </a:cubicBezTo>
                  <a:cubicBezTo>
                    <a:pt x="1" y="183"/>
                    <a:pt x="39" y="226"/>
                    <a:pt x="86" y="226"/>
                  </a:cubicBezTo>
                  <a:cubicBezTo>
                    <a:pt x="127" y="226"/>
                    <a:pt x="175" y="193"/>
                    <a:pt x="195" y="124"/>
                  </a:cubicBezTo>
                  <a:cubicBezTo>
                    <a:pt x="217" y="44"/>
                    <a:pt x="179" y="0"/>
                    <a:pt x="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5"/>
            <p:cNvSpPr/>
            <p:nvPr/>
          </p:nvSpPr>
          <p:spPr>
            <a:xfrm flipH="1">
              <a:off x="4181238" y="4500900"/>
              <a:ext cx="7375" cy="7150"/>
            </a:xfrm>
            <a:custGeom>
              <a:avLst/>
              <a:gdLst/>
              <a:ahLst/>
              <a:cxnLst/>
              <a:rect l="l" t="t" r="r" b="b"/>
              <a:pathLst>
                <a:path w="295" h="286" extrusionOk="0">
                  <a:moveTo>
                    <a:pt x="177" y="1"/>
                  </a:moveTo>
                  <a:cubicBezTo>
                    <a:pt x="125" y="1"/>
                    <a:pt x="65" y="39"/>
                    <a:pt x="46" y="117"/>
                  </a:cubicBezTo>
                  <a:lnTo>
                    <a:pt x="24" y="138"/>
                  </a:lnTo>
                  <a:cubicBezTo>
                    <a:pt x="1" y="231"/>
                    <a:pt x="53" y="286"/>
                    <a:pt x="117" y="286"/>
                  </a:cubicBezTo>
                  <a:cubicBezTo>
                    <a:pt x="170" y="286"/>
                    <a:pt x="230" y="247"/>
                    <a:pt x="259" y="159"/>
                  </a:cubicBezTo>
                  <a:cubicBezTo>
                    <a:pt x="294" y="55"/>
                    <a:pt x="240" y="1"/>
                    <a:pt x="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5"/>
            <p:cNvSpPr/>
            <p:nvPr/>
          </p:nvSpPr>
          <p:spPr>
            <a:xfrm flipH="1">
              <a:off x="4201738" y="4475500"/>
              <a:ext cx="6750" cy="6950"/>
            </a:xfrm>
            <a:custGeom>
              <a:avLst/>
              <a:gdLst/>
              <a:ahLst/>
              <a:cxnLst/>
              <a:rect l="l" t="t" r="r" b="b"/>
              <a:pathLst>
                <a:path w="270" h="278" extrusionOk="0">
                  <a:moveTo>
                    <a:pt x="154" y="0"/>
                  </a:moveTo>
                  <a:cubicBezTo>
                    <a:pt x="77" y="0"/>
                    <a:pt x="0" y="136"/>
                    <a:pt x="50" y="235"/>
                  </a:cubicBezTo>
                  <a:lnTo>
                    <a:pt x="71" y="235"/>
                  </a:lnTo>
                  <a:cubicBezTo>
                    <a:pt x="86" y="265"/>
                    <a:pt x="105" y="277"/>
                    <a:pt x="126" y="277"/>
                  </a:cubicBezTo>
                  <a:cubicBezTo>
                    <a:pt x="193" y="277"/>
                    <a:pt x="270" y="141"/>
                    <a:pt x="221" y="43"/>
                  </a:cubicBezTo>
                  <a:cubicBezTo>
                    <a:pt x="201" y="13"/>
                    <a:pt x="177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5"/>
            <p:cNvSpPr/>
            <p:nvPr/>
          </p:nvSpPr>
          <p:spPr>
            <a:xfrm flipH="1">
              <a:off x="4214713" y="4447675"/>
              <a:ext cx="5375" cy="6350"/>
            </a:xfrm>
            <a:custGeom>
              <a:avLst/>
              <a:gdLst/>
              <a:ahLst/>
              <a:cxnLst/>
              <a:rect l="l" t="t" r="r" b="b"/>
              <a:pathLst>
                <a:path w="215" h="254" extrusionOk="0">
                  <a:moveTo>
                    <a:pt x="123" y="1"/>
                  </a:moveTo>
                  <a:cubicBezTo>
                    <a:pt x="70" y="1"/>
                    <a:pt x="17" y="70"/>
                    <a:pt x="1" y="151"/>
                  </a:cubicBezTo>
                  <a:cubicBezTo>
                    <a:pt x="11" y="220"/>
                    <a:pt x="53" y="253"/>
                    <a:pt x="97" y="253"/>
                  </a:cubicBezTo>
                  <a:cubicBezTo>
                    <a:pt x="149" y="253"/>
                    <a:pt x="203" y="210"/>
                    <a:pt x="214" y="130"/>
                  </a:cubicBezTo>
                  <a:cubicBezTo>
                    <a:pt x="214" y="87"/>
                    <a:pt x="214" y="65"/>
                    <a:pt x="172" y="23"/>
                  </a:cubicBezTo>
                  <a:cubicBezTo>
                    <a:pt x="156" y="7"/>
                    <a:pt x="140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5"/>
            <p:cNvSpPr/>
            <p:nvPr/>
          </p:nvSpPr>
          <p:spPr>
            <a:xfrm flipH="1">
              <a:off x="4206663" y="4415400"/>
              <a:ext cx="7350" cy="6900"/>
            </a:xfrm>
            <a:custGeom>
              <a:avLst/>
              <a:gdLst/>
              <a:ahLst/>
              <a:cxnLst/>
              <a:rect l="l" t="t" r="r" b="b"/>
              <a:pathLst>
                <a:path w="294" h="276" extrusionOk="0">
                  <a:moveTo>
                    <a:pt x="178" y="1"/>
                  </a:moveTo>
                  <a:cubicBezTo>
                    <a:pt x="125" y="1"/>
                    <a:pt x="65" y="39"/>
                    <a:pt x="36" y="117"/>
                  </a:cubicBezTo>
                  <a:cubicBezTo>
                    <a:pt x="1" y="221"/>
                    <a:pt x="54" y="275"/>
                    <a:pt x="121" y="275"/>
                  </a:cubicBezTo>
                  <a:cubicBezTo>
                    <a:pt x="177" y="275"/>
                    <a:pt x="241" y="238"/>
                    <a:pt x="271" y="160"/>
                  </a:cubicBezTo>
                  <a:cubicBezTo>
                    <a:pt x="294" y="55"/>
                    <a:pt x="241" y="1"/>
                    <a:pt x="1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5"/>
            <p:cNvSpPr/>
            <p:nvPr/>
          </p:nvSpPr>
          <p:spPr>
            <a:xfrm flipH="1">
              <a:off x="4189988" y="4376700"/>
              <a:ext cx="7775" cy="6825"/>
            </a:xfrm>
            <a:custGeom>
              <a:avLst/>
              <a:gdLst/>
              <a:ahLst/>
              <a:cxnLst/>
              <a:rect l="l" t="t" r="r" b="b"/>
              <a:pathLst>
                <a:path w="311" h="273" extrusionOk="0">
                  <a:moveTo>
                    <a:pt x="157" y="1"/>
                  </a:moveTo>
                  <a:cubicBezTo>
                    <a:pt x="79" y="1"/>
                    <a:pt x="0" y="181"/>
                    <a:pt x="91" y="254"/>
                  </a:cubicBezTo>
                  <a:lnTo>
                    <a:pt x="112" y="254"/>
                  </a:lnTo>
                  <a:cubicBezTo>
                    <a:pt x="125" y="267"/>
                    <a:pt x="139" y="273"/>
                    <a:pt x="153" y="273"/>
                  </a:cubicBezTo>
                  <a:cubicBezTo>
                    <a:pt x="231" y="273"/>
                    <a:pt x="310" y="92"/>
                    <a:pt x="219" y="19"/>
                  </a:cubicBezTo>
                  <a:lnTo>
                    <a:pt x="198" y="19"/>
                  </a:lnTo>
                  <a:cubicBezTo>
                    <a:pt x="185" y="6"/>
                    <a:pt x="171" y="1"/>
                    <a:pt x="1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5"/>
            <p:cNvSpPr/>
            <p:nvPr/>
          </p:nvSpPr>
          <p:spPr>
            <a:xfrm flipH="1">
              <a:off x="4175388" y="4361525"/>
              <a:ext cx="7625" cy="7350"/>
            </a:xfrm>
            <a:custGeom>
              <a:avLst/>
              <a:gdLst/>
              <a:ahLst/>
              <a:cxnLst/>
              <a:rect l="l" t="t" r="r" b="b"/>
              <a:pathLst>
                <a:path w="305" h="294" extrusionOk="0">
                  <a:moveTo>
                    <a:pt x="191" y="0"/>
                  </a:moveTo>
                  <a:cubicBezTo>
                    <a:pt x="134" y="0"/>
                    <a:pt x="66" y="44"/>
                    <a:pt x="35" y="134"/>
                  </a:cubicBezTo>
                  <a:cubicBezTo>
                    <a:pt x="0" y="239"/>
                    <a:pt x="54" y="293"/>
                    <a:pt x="121" y="293"/>
                  </a:cubicBezTo>
                  <a:cubicBezTo>
                    <a:pt x="176" y="293"/>
                    <a:pt x="241" y="255"/>
                    <a:pt x="270" y="177"/>
                  </a:cubicBezTo>
                  <a:lnTo>
                    <a:pt x="270" y="156"/>
                  </a:lnTo>
                  <a:cubicBezTo>
                    <a:pt x="304" y="54"/>
                    <a:pt x="255" y="0"/>
                    <a:pt x="1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5"/>
            <p:cNvSpPr/>
            <p:nvPr/>
          </p:nvSpPr>
          <p:spPr>
            <a:xfrm flipH="1">
              <a:off x="4142038" y="4338975"/>
              <a:ext cx="6275" cy="7550"/>
            </a:xfrm>
            <a:custGeom>
              <a:avLst/>
              <a:gdLst/>
              <a:ahLst/>
              <a:cxnLst/>
              <a:rect l="l" t="t" r="r" b="b"/>
              <a:pathLst>
                <a:path w="251" h="302" extrusionOk="0">
                  <a:moveTo>
                    <a:pt x="153" y="0"/>
                  </a:moveTo>
                  <a:cubicBezTo>
                    <a:pt x="81" y="0"/>
                    <a:pt x="0" y="91"/>
                    <a:pt x="15" y="181"/>
                  </a:cubicBezTo>
                  <a:cubicBezTo>
                    <a:pt x="15" y="259"/>
                    <a:pt x="67" y="302"/>
                    <a:pt x="122" y="302"/>
                  </a:cubicBezTo>
                  <a:cubicBezTo>
                    <a:pt x="174" y="302"/>
                    <a:pt x="230" y="264"/>
                    <a:pt x="250" y="181"/>
                  </a:cubicBezTo>
                  <a:cubicBezTo>
                    <a:pt x="250" y="139"/>
                    <a:pt x="250" y="96"/>
                    <a:pt x="229" y="53"/>
                  </a:cubicBezTo>
                  <a:cubicBezTo>
                    <a:pt x="210" y="16"/>
                    <a:pt x="182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5"/>
            <p:cNvSpPr/>
            <p:nvPr/>
          </p:nvSpPr>
          <p:spPr>
            <a:xfrm flipH="1">
              <a:off x="4142313" y="4361500"/>
              <a:ext cx="6900" cy="5300"/>
            </a:xfrm>
            <a:custGeom>
              <a:avLst/>
              <a:gdLst/>
              <a:ahLst/>
              <a:cxnLst/>
              <a:rect l="l" t="t" r="r" b="b"/>
              <a:pathLst>
                <a:path w="276" h="212" extrusionOk="0">
                  <a:moveTo>
                    <a:pt x="146" y="1"/>
                  </a:moveTo>
                  <a:cubicBezTo>
                    <a:pt x="136" y="1"/>
                    <a:pt x="126" y="3"/>
                    <a:pt x="115" y="7"/>
                  </a:cubicBezTo>
                  <a:lnTo>
                    <a:pt x="94" y="7"/>
                  </a:lnTo>
                  <a:cubicBezTo>
                    <a:pt x="1" y="44"/>
                    <a:pt x="38" y="211"/>
                    <a:pt x="119" y="211"/>
                  </a:cubicBezTo>
                  <a:cubicBezTo>
                    <a:pt x="131" y="211"/>
                    <a:pt x="144" y="208"/>
                    <a:pt x="158" y="200"/>
                  </a:cubicBezTo>
                  <a:lnTo>
                    <a:pt x="179" y="200"/>
                  </a:lnTo>
                  <a:cubicBezTo>
                    <a:pt x="276" y="161"/>
                    <a:pt x="233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5"/>
            <p:cNvSpPr/>
            <p:nvPr/>
          </p:nvSpPr>
          <p:spPr>
            <a:xfrm flipH="1">
              <a:off x="4141763" y="4362575"/>
              <a:ext cx="7000" cy="5675"/>
            </a:xfrm>
            <a:custGeom>
              <a:avLst/>
              <a:gdLst/>
              <a:ahLst/>
              <a:cxnLst/>
              <a:rect l="l" t="t" r="r" b="b"/>
              <a:pathLst>
                <a:path w="280" h="227" extrusionOk="0">
                  <a:moveTo>
                    <a:pt x="149" y="1"/>
                  </a:moveTo>
                  <a:cubicBezTo>
                    <a:pt x="139" y="1"/>
                    <a:pt x="129" y="3"/>
                    <a:pt x="119" y="7"/>
                  </a:cubicBezTo>
                  <a:lnTo>
                    <a:pt x="97" y="7"/>
                  </a:lnTo>
                  <a:cubicBezTo>
                    <a:pt x="1" y="65"/>
                    <a:pt x="44" y="227"/>
                    <a:pt x="131" y="227"/>
                  </a:cubicBezTo>
                  <a:cubicBezTo>
                    <a:pt x="141" y="227"/>
                    <a:pt x="151" y="225"/>
                    <a:pt x="161" y="221"/>
                  </a:cubicBezTo>
                  <a:cubicBezTo>
                    <a:pt x="161" y="199"/>
                    <a:pt x="161" y="199"/>
                    <a:pt x="183" y="199"/>
                  </a:cubicBezTo>
                  <a:cubicBezTo>
                    <a:pt x="279" y="161"/>
                    <a:pt x="237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5"/>
            <p:cNvSpPr/>
            <p:nvPr/>
          </p:nvSpPr>
          <p:spPr>
            <a:xfrm flipH="1">
              <a:off x="4121738" y="4351475"/>
              <a:ext cx="6600" cy="7600"/>
            </a:xfrm>
            <a:custGeom>
              <a:avLst/>
              <a:gdLst/>
              <a:ahLst/>
              <a:cxnLst/>
              <a:rect l="l" t="t" r="r" b="b"/>
              <a:pathLst>
                <a:path w="264" h="304" extrusionOk="0">
                  <a:moveTo>
                    <a:pt x="166" y="1"/>
                  </a:moveTo>
                  <a:cubicBezTo>
                    <a:pt x="88" y="1"/>
                    <a:pt x="1" y="84"/>
                    <a:pt x="28" y="194"/>
                  </a:cubicBezTo>
                  <a:cubicBezTo>
                    <a:pt x="28" y="269"/>
                    <a:pt x="74" y="303"/>
                    <a:pt x="124" y="303"/>
                  </a:cubicBezTo>
                  <a:cubicBezTo>
                    <a:pt x="189" y="303"/>
                    <a:pt x="264" y="248"/>
                    <a:pt x="264" y="152"/>
                  </a:cubicBezTo>
                  <a:cubicBezTo>
                    <a:pt x="264" y="130"/>
                    <a:pt x="264" y="109"/>
                    <a:pt x="264" y="88"/>
                  </a:cubicBezTo>
                  <a:cubicBezTo>
                    <a:pt x="248" y="27"/>
                    <a:pt x="209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5"/>
            <p:cNvSpPr/>
            <p:nvPr/>
          </p:nvSpPr>
          <p:spPr>
            <a:xfrm flipH="1">
              <a:off x="4218463" y="4379825"/>
              <a:ext cx="44900" cy="146975"/>
            </a:xfrm>
            <a:custGeom>
              <a:avLst/>
              <a:gdLst/>
              <a:ahLst/>
              <a:cxnLst/>
              <a:rect l="l" t="t" r="r" b="b"/>
              <a:pathLst>
                <a:path w="1796" h="5879" extrusionOk="0">
                  <a:moveTo>
                    <a:pt x="1796" y="1"/>
                  </a:moveTo>
                  <a:lnTo>
                    <a:pt x="1796" y="1"/>
                  </a:lnTo>
                  <a:cubicBezTo>
                    <a:pt x="1155" y="22"/>
                    <a:pt x="257" y="1390"/>
                    <a:pt x="107" y="2844"/>
                  </a:cubicBezTo>
                  <a:cubicBezTo>
                    <a:pt x="0" y="3805"/>
                    <a:pt x="642" y="5408"/>
                    <a:pt x="1497" y="5836"/>
                  </a:cubicBezTo>
                  <a:cubicBezTo>
                    <a:pt x="1539" y="5879"/>
                    <a:pt x="1603" y="5879"/>
                    <a:pt x="1646" y="5879"/>
                  </a:cubicBezTo>
                  <a:cubicBezTo>
                    <a:pt x="1347" y="5473"/>
                    <a:pt x="1005" y="5045"/>
                    <a:pt x="855" y="4554"/>
                  </a:cubicBezTo>
                  <a:cubicBezTo>
                    <a:pt x="684" y="3998"/>
                    <a:pt x="727" y="3271"/>
                    <a:pt x="791" y="2715"/>
                  </a:cubicBezTo>
                  <a:cubicBezTo>
                    <a:pt x="877" y="2053"/>
                    <a:pt x="962" y="1433"/>
                    <a:pt x="1304" y="856"/>
                  </a:cubicBezTo>
                  <a:cubicBezTo>
                    <a:pt x="1432" y="663"/>
                    <a:pt x="1732" y="407"/>
                    <a:pt x="1774" y="193"/>
                  </a:cubicBezTo>
                  <a:cubicBezTo>
                    <a:pt x="1796" y="129"/>
                    <a:pt x="1796" y="65"/>
                    <a:pt x="1796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5"/>
            <p:cNvSpPr/>
            <p:nvPr/>
          </p:nvSpPr>
          <p:spPr>
            <a:xfrm flipH="1">
              <a:off x="4159138" y="4246775"/>
              <a:ext cx="57750" cy="140575"/>
            </a:xfrm>
            <a:custGeom>
              <a:avLst/>
              <a:gdLst/>
              <a:ahLst/>
              <a:cxnLst/>
              <a:rect l="l" t="t" r="r" b="b"/>
              <a:pathLst>
                <a:path w="2310" h="5623" extrusionOk="0">
                  <a:moveTo>
                    <a:pt x="2309" y="1"/>
                  </a:moveTo>
                  <a:cubicBezTo>
                    <a:pt x="1369" y="172"/>
                    <a:pt x="1" y="984"/>
                    <a:pt x="86" y="3613"/>
                  </a:cubicBezTo>
                  <a:cubicBezTo>
                    <a:pt x="108" y="4019"/>
                    <a:pt x="364" y="4917"/>
                    <a:pt x="728" y="5622"/>
                  </a:cubicBezTo>
                  <a:lnTo>
                    <a:pt x="770" y="5601"/>
                  </a:lnTo>
                  <a:cubicBezTo>
                    <a:pt x="407" y="5130"/>
                    <a:pt x="407" y="4404"/>
                    <a:pt x="407" y="3827"/>
                  </a:cubicBezTo>
                  <a:cubicBezTo>
                    <a:pt x="407" y="3271"/>
                    <a:pt x="514" y="2737"/>
                    <a:pt x="749" y="2202"/>
                  </a:cubicBezTo>
                  <a:cubicBezTo>
                    <a:pt x="1134" y="1347"/>
                    <a:pt x="1668" y="642"/>
                    <a:pt x="2309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5"/>
            <p:cNvSpPr/>
            <p:nvPr/>
          </p:nvSpPr>
          <p:spPr>
            <a:xfrm flipH="1">
              <a:off x="3701213" y="4750400"/>
              <a:ext cx="1733450" cy="434300"/>
            </a:xfrm>
            <a:custGeom>
              <a:avLst/>
              <a:gdLst/>
              <a:ahLst/>
              <a:cxnLst/>
              <a:rect l="l" t="t" r="r" b="b"/>
              <a:pathLst>
                <a:path w="69338" h="17372" extrusionOk="0">
                  <a:moveTo>
                    <a:pt x="67651" y="0"/>
                  </a:moveTo>
                  <a:cubicBezTo>
                    <a:pt x="66535" y="0"/>
                    <a:pt x="65419" y="202"/>
                    <a:pt x="64358" y="524"/>
                  </a:cubicBezTo>
                  <a:cubicBezTo>
                    <a:pt x="62883" y="973"/>
                    <a:pt x="61494" y="1636"/>
                    <a:pt x="60168" y="2320"/>
                  </a:cubicBezTo>
                  <a:cubicBezTo>
                    <a:pt x="58822" y="3004"/>
                    <a:pt x="57518" y="3709"/>
                    <a:pt x="56172" y="4308"/>
                  </a:cubicBezTo>
                  <a:cubicBezTo>
                    <a:pt x="54846" y="4927"/>
                    <a:pt x="53500" y="5398"/>
                    <a:pt x="52110" y="5590"/>
                  </a:cubicBezTo>
                  <a:cubicBezTo>
                    <a:pt x="51604" y="5661"/>
                    <a:pt x="51088" y="5692"/>
                    <a:pt x="50566" y="5692"/>
                  </a:cubicBezTo>
                  <a:cubicBezTo>
                    <a:pt x="49679" y="5692"/>
                    <a:pt x="48772" y="5604"/>
                    <a:pt x="47857" y="5483"/>
                  </a:cubicBezTo>
                  <a:cubicBezTo>
                    <a:pt x="46674" y="5344"/>
                    <a:pt x="45449" y="5177"/>
                    <a:pt x="44170" y="5177"/>
                  </a:cubicBezTo>
                  <a:cubicBezTo>
                    <a:pt x="43877" y="5177"/>
                    <a:pt x="43582" y="5185"/>
                    <a:pt x="43283" y="5205"/>
                  </a:cubicBezTo>
                  <a:cubicBezTo>
                    <a:pt x="42492" y="5269"/>
                    <a:pt x="41680" y="5419"/>
                    <a:pt x="40910" y="5697"/>
                  </a:cubicBezTo>
                  <a:cubicBezTo>
                    <a:pt x="40162" y="5932"/>
                    <a:pt x="37533" y="7663"/>
                    <a:pt x="36892" y="8048"/>
                  </a:cubicBezTo>
                  <a:cubicBezTo>
                    <a:pt x="36417" y="8328"/>
                    <a:pt x="36183" y="8387"/>
                    <a:pt x="36016" y="8387"/>
                  </a:cubicBezTo>
                  <a:cubicBezTo>
                    <a:pt x="35894" y="8387"/>
                    <a:pt x="35807" y="8356"/>
                    <a:pt x="35689" y="8356"/>
                  </a:cubicBezTo>
                  <a:cubicBezTo>
                    <a:pt x="35523" y="8356"/>
                    <a:pt x="35294" y="8417"/>
                    <a:pt x="34819" y="8711"/>
                  </a:cubicBezTo>
                  <a:cubicBezTo>
                    <a:pt x="32275" y="10250"/>
                    <a:pt x="29775" y="12088"/>
                    <a:pt x="27081" y="13071"/>
                  </a:cubicBezTo>
                  <a:cubicBezTo>
                    <a:pt x="25735" y="13563"/>
                    <a:pt x="24367" y="13947"/>
                    <a:pt x="22956" y="14182"/>
                  </a:cubicBezTo>
                  <a:cubicBezTo>
                    <a:pt x="22614" y="14225"/>
                    <a:pt x="22251" y="14289"/>
                    <a:pt x="21909" y="14332"/>
                  </a:cubicBezTo>
                  <a:lnTo>
                    <a:pt x="21396" y="14375"/>
                  </a:lnTo>
                  <a:lnTo>
                    <a:pt x="20862" y="14418"/>
                  </a:lnTo>
                  <a:cubicBezTo>
                    <a:pt x="20572" y="14436"/>
                    <a:pt x="20276" y="14442"/>
                    <a:pt x="19976" y="14442"/>
                  </a:cubicBezTo>
                  <a:cubicBezTo>
                    <a:pt x="19567" y="14442"/>
                    <a:pt x="19153" y="14430"/>
                    <a:pt x="18745" y="14418"/>
                  </a:cubicBezTo>
                  <a:cubicBezTo>
                    <a:pt x="15860" y="14289"/>
                    <a:pt x="12910" y="13862"/>
                    <a:pt x="9897" y="13734"/>
                  </a:cubicBezTo>
                  <a:cubicBezTo>
                    <a:pt x="9360" y="13711"/>
                    <a:pt x="8820" y="13696"/>
                    <a:pt x="8277" y="13696"/>
                  </a:cubicBezTo>
                  <a:cubicBezTo>
                    <a:pt x="7287" y="13696"/>
                    <a:pt x="6288" y="13745"/>
                    <a:pt x="5280" y="13883"/>
                  </a:cubicBezTo>
                  <a:cubicBezTo>
                    <a:pt x="4510" y="13990"/>
                    <a:pt x="3720" y="14140"/>
                    <a:pt x="2950" y="14375"/>
                  </a:cubicBezTo>
                  <a:cubicBezTo>
                    <a:pt x="2181" y="14610"/>
                    <a:pt x="1368" y="14952"/>
                    <a:pt x="684" y="15358"/>
                  </a:cubicBezTo>
                  <a:lnTo>
                    <a:pt x="663" y="15379"/>
                  </a:lnTo>
                  <a:cubicBezTo>
                    <a:pt x="171" y="15679"/>
                    <a:pt x="0" y="16341"/>
                    <a:pt x="278" y="16833"/>
                  </a:cubicBezTo>
                  <a:cubicBezTo>
                    <a:pt x="467" y="17181"/>
                    <a:pt x="812" y="17371"/>
                    <a:pt x="1162" y="17371"/>
                  </a:cubicBezTo>
                  <a:cubicBezTo>
                    <a:pt x="1328" y="17371"/>
                    <a:pt x="1495" y="17328"/>
                    <a:pt x="1646" y="17239"/>
                  </a:cubicBezTo>
                  <a:cubicBezTo>
                    <a:pt x="2822" y="16576"/>
                    <a:pt x="4147" y="16256"/>
                    <a:pt x="5515" y="16106"/>
                  </a:cubicBezTo>
                  <a:cubicBezTo>
                    <a:pt x="6369" y="16014"/>
                    <a:pt x="7248" y="15971"/>
                    <a:pt x="8130" y="15971"/>
                  </a:cubicBezTo>
                  <a:cubicBezTo>
                    <a:pt x="8683" y="15971"/>
                    <a:pt x="9238" y="15988"/>
                    <a:pt x="9790" y="16021"/>
                  </a:cubicBezTo>
                  <a:cubicBezTo>
                    <a:pt x="12697" y="16170"/>
                    <a:pt x="15625" y="16555"/>
                    <a:pt x="18681" y="16662"/>
                  </a:cubicBezTo>
                  <a:cubicBezTo>
                    <a:pt x="19393" y="16682"/>
                    <a:pt x="20239" y="17244"/>
                    <a:pt x="21001" y="17244"/>
                  </a:cubicBezTo>
                  <a:cubicBezTo>
                    <a:pt x="21040" y="17244"/>
                    <a:pt x="21079" y="17242"/>
                    <a:pt x="21118" y="17239"/>
                  </a:cubicBezTo>
                  <a:cubicBezTo>
                    <a:pt x="21310" y="17239"/>
                    <a:pt x="21375" y="16598"/>
                    <a:pt x="21588" y="16576"/>
                  </a:cubicBezTo>
                  <a:lnTo>
                    <a:pt x="21887" y="16555"/>
                  </a:lnTo>
                  <a:lnTo>
                    <a:pt x="22165" y="16512"/>
                  </a:lnTo>
                  <a:cubicBezTo>
                    <a:pt x="22550" y="16469"/>
                    <a:pt x="22935" y="16405"/>
                    <a:pt x="23320" y="16320"/>
                  </a:cubicBezTo>
                  <a:cubicBezTo>
                    <a:pt x="24837" y="16042"/>
                    <a:pt x="26333" y="15593"/>
                    <a:pt x="27765" y="15037"/>
                  </a:cubicBezTo>
                  <a:cubicBezTo>
                    <a:pt x="30651" y="13883"/>
                    <a:pt x="33258" y="12280"/>
                    <a:pt x="35802" y="10677"/>
                  </a:cubicBezTo>
                  <a:cubicBezTo>
                    <a:pt x="37084" y="9865"/>
                    <a:pt x="38324" y="9053"/>
                    <a:pt x="39607" y="8262"/>
                  </a:cubicBezTo>
                  <a:cubicBezTo>
                    <a:pt x="40145" y="7909"/>
                    <a:pt x="40570" y="7621"/>
                    <a:pt x="41498" y="7621"/>
                  </a:cubicBezTo>
                  <a:cubicBezTo>
                    <a:pt x="41639" y="7621"/>
                    <a:pt x="41791" y="7628"/>
                    <a:pt x="41958" y="7642"/>
                  </a:cubicBezTo>
                  <a:cubicBezTo>
                    <a:pt x="42076" y="7673"/>
                    <a:pt x="42174" y="7687"/>
                    <a:pt x="42258" y="7687"/>
                  </a:cubicBezTo>
                  <a:cubicBezTo>
                    <a:pt x="42914" y="7687"/>
                    <a:pt x="42612" y="6820"/>
                    <a:pt x="43219" y="6744"/>
                  </a:cubicBezTo>
                  <a:cubicBezTo>
                    <a:pt x="43520" y="6716"/>
                    <a:pt x="43827" y="6704"/>
                    <a:pt x="44139" y="6704"/>
                  </a:cubicBezTo>
                  <a:cubicBezTo>
                    <a:pt x="46098" y="6704"/>
                    <a:pt x="48256" y="7185"/>
                    <a:pt x="50441" y="7185"/>
                  </a:cubicBezTo>
                  <a:cubicBezTo>
                    <a:pt x="51068" y="7185"/>
                    <a:pt x="51697" y="7145"/>
                    <a:pt x="52324" y="7043"/>
                  </a:cubicBezTo>
                  <a:cubicBezTo>
                    <a:pt x="53884" y="6787"/>
                    <a:pt x="55530" y="6766"/>
                    <a:pt x="56898" y="6103"/>
                  </a:cubicBezTo>
                  <a:cubicBezTo>
                    <a:pt x="57234" y="6219"/>
                    <a:pt x="57488" y="6269"/>
                    <a:pt x="57679" y="6269"/>
                  </a:cubicBezTo>
                  <a:cubicBezTo>
                    <a:pt x="58227" y="6269"/>
                    <a:pt x="58250" y="5852"/>
                    <a:pt x="58202" y="5376"/>
                  </a:cubicBezTo>
                  <a:cubicBezTo>
                    <a:pt x="58138" y="4799"/>
                    <a:pt x="59933" y="3816"/>
                    <a:pt x="60681" y="3389"/>
                  </a:cubicBezTo>
                  <a:cubicBezTo>
                    <a:pt x="61985" y="2683"/>
                    <a:pt x="63289" y="1999"/>
                    <a:pt x="64657" y="1529"/>
                  </a:cubicBezTo>
                  <a:cubicBezTo>
                    <a:pt x="65729" y="1172"/>
                    <a:pt x="66856" y="950"/>
                    <a:pt x="67983" y="950"/>
                  </a:cubicBezTo>
                  <a:cubicBezTo>
                    <a:pt x="68271" y="950"/>
                    <a:pt x="68559" y="964"/>
                    <a:pt x="68846" y="995"/>
                  </a:cubicBezTo>
                  <a:cubicBezTo>
                    <a:pt x="68868" y="999"/>
                    <a:pt x="68890" y="1001"/>
                    <a:pt x="68912" y="1001"/>
                  </a:cubicBezTo>
                  <a:cubicBezTo>
                    <a:pt x="69120" y="1001"/>
                    <a:pt x="69297" y="821"/>
                    <a:pt x="69317" y="589"/>
                  </a:cubicBezTo>
                  <a:cubicBezTo>
                    <a:pt x="69338" y="353"/>
                    <a:pt x="69167" y="140"/>
                    <a:pt x="68953" y="97"/>
                  </a:cubicBezTo>
                  <a:cubicBezTo>
                    <a:pt x="68521" y="31"/>
                    <a:pt x="68086" y="0"/>
                    <a:pt x="676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5"/>
            <p:cNvSpPr/>
            <p:nvPr/>
          </p:nvSpPr>
          <p:spPr>
            <a:xfrm flipH="1">
              <a:off x="4360588" y="4972900"/>
              <a:ext cx="264000" cy="247325"/>
            </a:xfrm>
            <a:custGeom>
              <a:avLst/>
              <a:gdLst/>
              <a:ahLst/>
              <a:cxnLst/>
              <a:rect l="l" t="t" r="r" b="b"/>
              <a:pathLst>
                <a:path w="10560" h="9893" extrusionOk="0">
                  <a:moveTo>
                    <a:pt x="5427" y="1"/>
                  </a:moveTo>
                  <a:cubicBezTo>
                    <a:pt x="4000" y="1"/>
                    <a:pt x="2571" y="693"/>
                    <a:pt x="1604" y="1991"/>
                  </a:cubicBezTo>
                  <a:cubicBezTo>
                    <a:pt x="1" y="4171"/>
                    <a:pt x="343" y="7270"/>
                    <a:pt x="2373" y="8916"/>
                  </a:cubicBezTo>
                  <a:cubicBezTo>
                    <a:pt x="3196" y="9574"/>
                    <a:pt x="4170" y="9892"/>
                    <a:pt x="5144" y="9892"/>
                  </a:cubicBezTo>
                  <a:cubicBezTo>
                    <a:pt x="6573" y="9892"/>
                    <a:pt x="8003" y="9208"/>
                    <a:pt x="8956" y="7911"/>
                  </a:cubicBezTo>
                  <a:cubicBezTo>
                    <a:pt x="10559" y="5710"/>
                    <a:pt x="10217" y="2611"/>
                    <a:pt x="8187" y="986"/>
                  </a:cubicBezTo>
                  <a:cubicBezTo>
                    <a:pt x="7365" y="320"/>
                    <a:pt x="6397" y="1"/>
                    <a:pt x="54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5"/>
            <p:cNvSpPr/>
            <p:nvPr/>
          </p:nvSpPr>
          <p:spPr>
            <a:xfrm flipH="1">
              <a:off x="4215788" y="5059100"/>
              <a:ext cx="261325" cy="184800"/>
            </a:xfrm>
            <a:custGeom>
              <a:avLst/>
              <a:gdLst/>
              <a:ahLst/>
              <a:cxnLst/>
              <a:rect l="l" t="t" r="r" b="b"/>
              <a:pathLst>
                <a:path w="10453" h="7392" extrusionOk="0">
                  <a:moveTo>
                    <a:pt x="5998" y="0"/>
                  </a:moveTo>
                  <a:cubicBezTo>
                    <a:pt x="4462" y="0"/>
                    <a:pt x="3080" y="865"/>
                    <a:pt x="1839" y="1450"/>
                  </a:cubicBezTo>
                  <a:cubicBezTo>
                    <a:pt x="1711" y="1514"/>
                    <a:pt x="941" y="1941"/>
                    <a:pt x="856" y="2027"/>
                  </a:cubicBezTo>
                  <a:cubicBezTo>
                    <a:pt x="1" y="2454"/>
                    <a:pt x="1" y="2070"/>
                    <a:pt x="898" y="4250"/>
                  </a:cubicBezTo>
                  <a:cubicBezTo>
                    <a:pt x="1069" y="5276"/>
                    <a:pt x="1582" y="6366"/>
                    <a:pt x="1946" y="7392"/>
                  </a:cubicBezTo>
                  <a:lnTo>
                    <a:pt x="9598" y="7392"/>
                  </a:lnTo>
                  <a:cubicBezTo>
                    <a:pt x="10175" y="6323"/>
                    <a:pt x="10453" y="5105"/>
                    <a:pt x="10089" y="3630"/>
                  </a:cubicBezTo>
                  <a:cubicBezTo>
                    <a:pt x="9683" y="1834"/>
                    <a:pt x="8679" y="445"/>
                    <a:pt x="6798" y="82"/>
                  </a:cubicBezTo>
                  <a:cubicBezTo>
                    <a:pt x="6527" y="26"/>
                    <a:pt x="6260" y="0"/>
                    <a:pt x="59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5"/>
            <p:cNvSpPr/>
            <p:nvPr/>
          </p:nvSpPr>
          <p:spPr>
            <a:xfrm flipH="1">
              <a:off x="4440738" y="5129450"/>
              <a:ext cx="145375" cy="114450"/>
            </a:xfrm>
            <a:custGeom>
              <a:avLst/>
              <a:gdLst/>
              <a:ahLst/>
              <a:cxnLst/>
              <a:rect l="l" t="t" r="r" b="b"/>
              <a:pathLst>
                <a:path w="5815" h="4578" extrusionOk="0">
                  <a:moveTo>
                    <a:pt x="4207" y="1"/>
                  </a:moveTo>
                  <a:cubicBezTo>
                    <a:pt x="4201" y="1"/>
                    <a:pt x="4195" y="2"/>
                    <a:pt x="4190" y="4"/>
                  </a:cubicBezTo>
                  <a:cubicBezTo>
                    <a:pt x="3292" y="324"/>
                    <a:pt x="2138" y="2184"/>
                    <a:pt x="1411" y="2996"/>
                  </a:cubicBezTo>
                  <a:cubicBezTo>
                    <a:pt x="984" y="3445"/>
                    <a:pt x="492" y="3979"/>
                    <a:pt x="0" y="4578"/>
                  </a:cubicBezTo>
                  <a:lnTo>
                    <a:pt x="5814" y="4578"/>
                  </a:lnTo>
                  <a:cubicBezTo>
                    <a:pt x="5771" y="4428"/>
                    <a:pt x="5729" y="4278"/>
                    <a:pt x="5686" y="4129"/>
                  </a:cubicBezTo>
                  <a:cubicBezTo>
                    <a:pt x="5329" y="2953"/>
                    <a:pt x="4538" y="1"/>
                    <a:pt x="4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5"/>
            <p:cNvSpPr/>
            <p:nvPr/>
          </p:nvSpPr>
          <p:spPr>
            <a:xfrm flipH="1">
              <a:off x="4503788" y="5035825"/>
              <a:ext cx="291800" cy="211275"/>
            </a:xfrm>
            <a:custGeom>
              <a:avLst/>
              <a:gdLst/>
              <a:ahLst/>
              <a:cxnLst/>
              <a:rect l="l" t="t" r="r" b="b"/>
              <a:pathLst>
                <a:path w="11672" h="8451" extrusionOk="0">
                  <a:moveTo>
                    <a:pt x="4400" y="1"/>
                  </a:moveTo>
                  <a:cubicBezTo>
                    <a:pt x="2326" y="1"/>
                    <a:pt x="28" y="1346"/>
                    <a:pt x="236" y="3706"/>
                  </a:cubicBezTo>
                  <a:cubicBezTo>
                    <a:pt x="300" y="4304"/>
                    <a:pt x="471" y="4689"/>
                    <a:pt x="364" y="5288"/>
                  </a:cubicBezTo>
                  <a:cubicBezTo>
                    <a:pt x="236" y="5972"/>
                    <a:pt x="1" y="6463"/>
                    <a:pt x="343" y="7147"/>
                  </a:cubicBezTo>
                  <a:cubicBezTo>
                    <a:pt x="1048" y="8451"/>
                    <a:pt x="2758" y="7767"/>
                    <a:pt x="3870" y="8216"/>
                  </a:cubicBezTo>
                  <a:cubicBezTo>
                    <a:pt x="3976" y="8259"/>
                    <a:pt x="4062" y="8280"/>
                    <a:pt x="4147" y="8323"/>
                  </a:cubicBezTo>
                  <a:lnTo>
                    <a:pt x="7311" y="8323"/>
                  </a:lnTo>
                  <a:cubicBezTo>
                    <a:pt x="7909" y="8066"/>
                    <a:pt x="8486" y="7681"/>
                    <a:pt x="9021" y="7147"/>
                  </a:cubicBezTo>
                  <a:cubicBezTo>
                    <a:pt x="9555" y="6613"/>
                    <a:pt x="9961" y="5950"/>
                    <a:pt x="10410" y="5330"/>
                  </a:cubicBezTo>
                  <a:cubicBezTo>
                    <a:pt x="10688" y="4924"/>
                    <a:pt x="11586" y="4176"/>
                    <a:pt x="11628" y="3685"/>
                  </a:cubicBezTo>
                  <a:cubicBezTo>
                    <a:pt x="11671" y="2701"/>
                    <a:pt x="9769" y="2252"/>
                    <a:pt x="9149" y="1889"/>
                  </a:cubicBezTo>
                  <a:cubicBezTo>
                    <a:pt x="8059" y="1248"/>
                    <a:pt x="6990" y="628"/>
                    <a:pt x="5772" y="222"/>
                  </a:cubicBezTo>
                  <a:cubicBezTo>
                    <a:pt x="5349" y="73"/>
                    <a:pt x="4881" y="1"/>
                    <a:pt x="44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5"/>
            <p:cNvSpPr/>
            <p:nvPr/>
          </p:nvSpPr>
          <p:spPr>
            <a:xfrm flipH="1">
              <a:off x="4247313" y="4880825"/>
              <a:ext cx="245300" cy="233775"/>
            </a:xfrm>
            <a:custGeom>
              <a:avLst/>
              <a:gdLst/>
              <a:ahLst/>
              <a:cxnLst/>
              <a:rect l="l" t="t" r="r" b="b"/>
              <a:pathLst>
                <a:path w="9812" h="9351" extrusionOk="0">
                  <a:moveTo>
                    <a:pt x="5378" y="1"/>
                  </a:moveTo>
                  <a:cubicBezTo>
                    <a:pt x="4711" y="1"/>
                    <a:pt x="4047" y="87"/>
                    <a:pt x="3485" y="501"/>
                  </a:cubicBezTo>
                  <a:cubicBezTo>
                    <a:pt x="2587" y="1143"/>
                    <a:pt x="2117" y="2254"/>
                    <a:pt x="1711" y="3280"/>
                  </a:cubicBezTo>
                  <a:cubicBezTo>
                    <a:pt x="1070" y="4840"/>
                    <a:pt x="1" y="7362"/>
                    <a:pt x="920" y="8965"/>
                  </a:cubicBezTo>
                  <a:cubicBezTo>
                    <a:pt x="1117" y="9239"/>
                    <a:pt x="1241" y="9350"/>
                    <a:pt x="1365" y="9350"/>
                  </a:cubicBezTo>
                  <a:cubicBezTo>
                    <a:pt x="1482" y="9350"/>
                    <a:pt x="1598" y="9250"/>
                    <a:pt x="1775" y="9094"/>
                  </a:cubicBezTo>
                  <a:cubicBezTo>
                    <a:pt x="2331" y="8645"/>
                    <a:pt x="3100" y="8367"/>
                    <a:pt x="3699" y="8132"/>
                  </a:cubicBezTo>
                  <a:cubicBezTo>
                    <a:pt x="5473" y="7405"/>
                    <a:pt x="7439" y="6956"/>
                    <a:pt x="8786" y="5439"/>
                  </a:cubicBezTo>
                  <a:cubicBezTo>
                    <a:pt x="9641" y="4477"/>
                    <a:pt x="9812" y="3194"/>
                    <a:pt x="9042" y="2190"/>
                  </a:cubicBezTo>
                  <a:cubicBezTo>
                    <a:pt x="8679" y="1741"/>
                    <a:pt x="8508" y="1036"/>
                    <a:pt x="8123" y="630"/>
                  </a:cubicBezTo>
                  <a:cubicBezTo>
                    <a:pt x="7674" y="159"/>
                    <a:pt x="6862" y="52"/>
                    <a:pt x="6264" y="31"/>
                  </a:cubicBezTo>
                  <a:cubicBezTo>
                    <a:pt x="5974" y="18"/>
                    <a:pt x="5675" y="1"/>
                    <a:pt x="5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5"/>
            <p:cNvSpPr/>
            <p:nvPr/>
          </p:nvSpPr>
          <p:spPr>
            <a:xfrm flipH="1">
              <a:off x="4455713" y="4823850"/>
              <a:ext cx="240475" cy="278150"/>
            </a:xfrm>
            <a:custGeom>
              <a:avLst/>
              <a:gdLst/>
              <a:ahLst/>
              <a:cxnLst/>
              <a:rect l="l" t="t" r="r" b="b"/>
              <a:pathLst>
                <a:path w="9619" h="11126" extrusionOk="0">
                  <a:moveTo>
                    <a:pt x="3279" y="0"/>
                  </a:moveTo>
                  <a:cubicBezTo>
                    <a:pt x="2399" y="0"/>
                    <a:pt x="1582" y="388"/>
                    <a:pt x="1026" y="1263"/>
                  </a:cubicBezTo>
                  <a:cubicBezTo>
                    <a:pt x="642" y="1861"/>
                    <a:pt x="684" y="2310"/>
                    <a:pt x="535" y="3015"/>
                  </a:cubicBezTo>
                  <a:cubicBezTo>
                    <a:pt x="407" y="3721"/>
                    <a:pt x="0" y="4234"/>
                    <a:pt x="86" y="4960"/>
                  </a:cubicBezTo>
                  <a:cubicBezTo>
                    <a:pt x="257" y="6350"/>
                    <a:pt x="1860" y="8124"/>
                    <a:pt x="2950" y="8829"/>
                  </a:cubicBezTo>
                  <a:cubicBezTo>
                    <a:pt x="4019" y="9513"/>
                    <a:pt x="6690" y="10774"/>
                    <a:pt x="7866" y="11116"/>
                  </a:cubicBezTo>
                  <a:cubicBezTo>
                    <a:pt x="7886" y="11122"/>
                    <a:pt x="7905" y="11125"/>
                    <a:pt x="7924" y="11125"/>
                  </a:cubicBezTo>
                  <a:cubicBezTo>
                    <a:pt x="8563" y="11125"/>
                    <a:pt x="8779" y="7666"/>
                    <a:pt x="9298" y="4469"/>
                  </a:cubicBezTo>
                  <a:cubicBezTo>
                    <a:pt x="9619" y="2567"/>
                    <a:pt x="5729" y="771"/>
                    <a:pt x="4724" y="322"/>
                  </a:cubicBezTo>
                  <a:cubicBezTo>
                    <a:pt x="4245" y="113"/>
                    <a:pt x="3753" y="0"/>
                    <a:pt x="3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5"/>
            <p:cNvSpPr/>
            <p:nvPr/>
          </p:nvSpPr>
          <p:spPr>
            <a:xfrm flipH="1">
              <a:off x="4487238" y="5130075"/>
              <a:ext cx="83925" cy="26200"/>
            </a:xfrm>
            <a:custGeom>
              <a:avLst/>
              <a:gdLst/>
              <a:ahLst/>
              <a:cxnLst/>
              <a:rect l="l" t="t" r="r" b="b"/>
              <a:pathLst>
                <a:path w="3357" h="1048" extrusionOk="0">
                  <a:moveTo>
                    <a:pt x="3335" y="0"/>
                  </a:moveTo>
                  <a:cubicBezTo>
                    <a:pt x="3057" y="86"/>
                    <a:pt x="2780" y="192"/>
                    <a:pt x="2502" y="278"/>
                  </a:cubicBezTo>
                  <a:cubicBezTo>
                    <a:pt x="2245" y="363"/>
                    <a:pt x="1967" y="492"/>
                    <a:pt x="1711" y="577"/>
                  </a:cubicBezTo>
                  <a:cubicBezTo>
                    <a:pt x="1155" y="748"/>
                    <a:pt x="578" y="876"/>
                    <a:pt x="1" y="1026"/>
                  </a:cubicBezTo>
                  <a:lnTo>
                    <a:pt x="22" y="1047"/>
                  </a:lnTo>
                  <a:cubicBezTo>
                    <a:pt x="599" y="983"/>
                    <a:pt x="1177" y="919"/>
                    <a:pt x="1754" y="791"/>
                  </a:cubicBezTo>
                  <a:cubicBezTo>
                    <a:pt x="2031" y="727"/>
                    <a:pt x="2331" y="684"/>
                    <a:pt x="2609" y="556"/>
                  </a:cubicBezTo>
                  <a:cubicBezTo>
                    <a:pt x="2886" y="427"/>
                    <a:pt x="3143" y="256"/>
                    <a:pt x="3357" y="21"/>
                  </a:cubicBezTo>
                  <a:lnTo>
                    <a:pt x="33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5"/>
            <p:cNvSpPr/>
            <p:nvPr/>
          </p:nvSpPr>
          <p:spPr>
            <a:xfrm flipH="1">
              <a:off x="4489913" y="5124725"/>
              <a:ext cx="83375" cy="9450"/>
            </a:xfrm>
            <a:custGeom>
              <a:avLst/>
              <a:gdLst/>
              <a:ahLst/>
              <a:cxnLst/>
              <a:rect l="l" t="t" r="r" b="b"/>
              <a:pathLst>
                <a:path w="3335" h="378" extrusionOk="0">
                  <a:moveTo>
                    <a:pt x="3313" y="0"/>
                  </a:moveTo>
                  <a:cubicBezTo>
                    <a:pt x="3036" y="43"/>
                    <a:pt x="2779" y="64"/>
                    <a:pt x="2501" y="64"/>
                  </a:cubicBezTo>
                  <a:cubicBezTo>
                    <a:pt x="2223" y="64"/>
                    <a:pt x="1967" y="86"/>
                    <a:pt x="1689" y="86"/>
                  </a:cubicBezTo>
                  <a:cubicBezTo>
                    <a:pt x="1280" y="70"/>
                    <a:pt x="860" y="20"/>
                    <a:pt x="444" y="20"/>
                  </a:cubicBezTo>
                  <a:cubicBezTo>
                    <a:pt x="295" y="20"/>
                    <a:pt x="147" y="26"/>
                    <a:pt x="0" y="43"/>
                  </a:cubicBezTo>
                  <a:lnTo>
                    <a:pt x="0" y="64"/>
                  </a:lnTo>
                  <a:cubicBezTo>
                    <a:pt x="556" y="86"/>
                    <a:pt x="1112" y="235"/>
                    <a:pt x="1668" y="321"/>
                  </a:cubicBezTo>
                  <a:cubicBezTo>
                    <a:pt x="1879" y="337"/>
                    <a:pt x="2090" y="378"/>
                    <a:pt x="2310" y="378"/>
                  </a:cubicBezTo>
                  <a:cubicBezTo>
                    <a:pt x="2380" y="378"/>
                    <a:pt x="2451" y="374"/>
                    <a:pt x="2523" y="364"/>
                  </a:cubicBezTo>
                  <a:cubicBezTo>
                    <a:pt x="2800" y="321"/>
                    <a:pt x="3100" y="214"/>
                    <a:pt x="3335" y="22"/>
                  </a:cubicBezTo>
                  <a:lnTo>
                    <a:pt x="33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5"/>
            <p:cNvSpPr/>
            <p:nvPr/>
          </p:nvSpPr>
          <p:spPr>
            <a:xfrm flipH="1">
              <a:off x="4487763" y="5095875"/>
              <a:ext cx="84450" cy="31725"/>
            </a:xfrm>
            <a:custGeom>
              <a:avLst/>
              <a:gdLst/>
              <a:ahLst/>
              <a:cxnLst/>
              <a:rect l="l" t="t" r="r" b="b"/>
              <a:pathLst>
                <a:path w="3378" h="1269" extrusionOk="0">
                  <a:moveTo>
                    <a:pt x="22" y="0"/>
                  </a:moveTo>
                  <a:lnTo>
                    <a:pt x="0" y="21"/>
                  </a:lnTo>
                  <a:cubicBezTo>
                    <a:pt x="513" y="363"/>
                    <a:pt x="1005" y="705"/>
                    <a:pt x="1582" y="962"/>
                  </a:cubicBezTo>
                  <a:cubicBezTo>
                    <a:pt x="1860" y="1090"/>
                    <a:pt x="2138" y="1218"/>
                    <a:pt x="2458" y="1261"/>
                  </a:cubicBezTo>
                  <a:cubicBezTo>
                    <a:pt x="2525" y="1266"/>
                    <a:pt x="2594" y="1269"/>
                    <a:pt x="2663" y="1269"/>
                  </a:cubicBezTo>
                  <a:cubicBezTo>
                    <a:pt x="2900" y="1269"/>
                    <a:pt x="3145" y="1237"/>
                    <a:pt x="3377" y="1154"/>
                  </a:cubicBezTo>
                  <a:lnTo>
                    <a:pt x="3377" y="1133"/>
                  </a:lnTo>
                  <a:cubicBezTo>
                    <a:pt x="3078" y="1090"/>
                    <a:pt x="2779" y="1026"/>
                    <a:pt x="2501" y="962"/>
                  </a:cubicBezTo>
                  <a:cubicBezTo>
                    <a:pt x="2223" y="898"/>
                    <a:pt x="1945" y="834"/>
                    <a:pt x="1667" y="748"/>
                  </a:cubicBezTo>
                  <a:cubicBezTo>
                    <a:pt x="1090" y="534"/>
                    <a:pt x="556" y="257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5"/>
            <p:cNvSpPr/>
            <p:nvPr/>
          </p:nvSpPr>
          <p:spPr>
            <a:xfrm flipH="1">
              <a:off x="4486163" y="5031750"/>
              <a:ext cx="66825" cy="87650"/>
            </a:xfrm>
            <a:custGeom>
              <a:avLst/>
              <a:gdLst/>
              <a:ahLst/>
              <a:cxnLst/>
              <a:rect l="l" t="t" r="r" b="b"/>
              <a:pathLst>
                <a:path w="2673" h="3506" extrusionOk="0">
                  <a:moveTo>
                    <a:pt x="22" y="0"/>
                  </a:moveTo>
                  <a:lnTo>
                    <a:pt x="1" y="22"/>
                  </a:lnTo>
                  <a:cubicBezTo>
                    <a:pt x="578" y="470"/>
                    <a:pt x="984" y="1090"/>
                    <a:pt x="1369" y="1710"/>
                  </a:cubicBezTo>
                  <a:cubicBezTo>
                    <a:pt x="1561" y="2009"/>
                    <a:pt x="1711" y="2351"/>
                    <a:pt x="1924" y="2651"/>
                  </a:cubicBezTo>
                  <a:cubicBezTo>
                    <a:pt x="2138" y="2971"/>
                    <a:pt x="2352" y="3270"/>
                    <a:pt x="2651" y="3506"/>
                  </a:cubicBezTo>
                  <a:lnTo>
                    <a:pt x="2672" y="3484"/>
                  </a:lnTo>
                  <a:cubicBezTo>
                    <a:pt x="2501" y="3142"/>
                    <a:pt x="2330" y="2822"/>
                    <a:pt x="2159" y="2501"/>
                  </a:cubicBezTo>
                  <a:cubicBezTo>
                    <a:pt x="1988" y="2180"/>
                    <a:pt x="1775" y="1881"/>
                    <a:pt x="1561" y="1582"/>
                  </a:cubicBezTo>
                  <a:cubicBezTo>
                    <a:pt x="1133" y="962"/>
                    <a:pt x="642" y="385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5"/>
            <p:cNvSpPr/>
            <p:nvPr/>
          </p:nvSpPr>
          <p:spPr>
            <a:xfrm flipH="1">
              <a:off x="4478138" y="5011975"/>
              <a:ext cx="41725" cy="104225"/>
            </a:xfrm>
            <a:custGeom>
              <a:avLst/>
              <a:gdLst/>
              <a:ahLst/>
              <a:cxnLst/>
              <a:rect l="l" t="t" r="r" b="b"/>
              <a:pathLst>
                <a:path w="1669" h="4169" extrusionOk="0">
                  <a:moveTo>
                    <a:pt x="22" y="0"/>
                  </a:moveTo>
                  <a:lnTo>
                    <a:pt x="1" y="22"/>
                  </a:lnTo>
                  <a:cubicBezTo>
                    <a:pt x="300" y="257"/>
                    <a:pt x="514" y="556"/>
                    <a:pt x="642" y="898"/>
                  </a:cubicBezTo>
                  <a:cubicBezTo>
                    <a:pt x="792" y="1240"/>
                    <a:pt x="877" y="1625"/>
                    <a:pt x="963" y="1988"/>
                  </a:cubicBezTo>
                  <a:cubicBezTo>
                    <a:pt x="1027" y="2373"/>
                    <a:pt x="1091" y="2736"/>
                    <a:pt x="1176" y="3100"/>
                  </a:cubicBezTo>
                  <a:cubicBezTo>
                    <a:pt x="1241" y="3292"/>
                    <a:pt x="1283" y="3484"/>
                    <a:pt x="1369" y="3655"/>
                  </a:cubicBezTo>
                  <a:cubicBezTo>
                    <a:pt x="1390" y="3741"/>
                    <a:pt x="1433" y="3848"/>
                    <a:pt x="1476" y="3933"/>
                  </a:cubicBezTo>
                  <a:cubicBezTo>
                    <a:pt x="1540" y="3997"/>
                    <a:pt x="1561" y="4104"/>
                    <a:pt x="1668" y="4168"/>
                  </a:cubicBezTo>
                  <a:lnTo>
                    <a:pt x="1668" y="4126"/>
                  </a:lnTo>
                  <a:cubicBezTo>
                    <a:pt x="1625" y="4083"/>
                    <a:pt x="1604" y="3976"/>
                    <a:pt x="1604" y="3869"/>
                  </a:cubicBezTo>
                  <a:cubicBezTo>
                    <a:pt x="1583" y="3784"/>
                    <a:pt x="1561" y="3698"/>
                    <a:pt x="1540" y="3591"/>
                  </a:cubicBezTo>
                  <a:lnTo>
                    <a:pt x="1454" y="3035"/>
                  </a:lnTo>
                  <a:cubicBezTo>
                    <a:pt x="1390" y="2672"/>
                    <a:pt x="1283" y="2287"/>
                    <a:pt x="1176" y="1924"/>
                  </a:cubicBezTo>
                  <a:cubicBezTo>
                    <a:pt x="1070" y="1561"/>
                    <a:pt x="963" y="1197"/>
                    <a:pt x="770" y="834"/>
                  </a:cubicBezTo>
                  <a:cubicBezTo>
                    <a:pt x="599" y="492"/>
                    <a:pt x="343" y="193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5"/>
            <p:cNvSpPr/>
            <p:nvPr/>
          </p:nvSpPr>
          <p:spPr>
            <a:xfrm flipH="1">
              <a:off x="4466938" y="5014100"/>
              <a:ext cx="16575" cy="103175"/>
            </a:xfrm>
            <a:custGeom>
              <a:avLst/>
              <a:gdLst/>
              <a:ahLst/>
              <a:cxnLst/>
              <a:rect l="l" t="t" r="r" b="b"/>
              <a:pathLst>
                <a:path w="663" h="4127" extrusionOk="0">
                  <a:moveTo>
                    <a:pt x="22" y="1"/>
                  </a:moveTo>
                  <a:lnTo>
                    <a:pt x="0" y="22"/>
                  </a:lnTo>
                  <a:cubicBezTo>
                    <a:pt x="257" y="257"/>
                    <a:pt x="364" y="621"/>
                    <a:pt x="428" y="963"/>
                  </a:cubicBezTo>
                  <a:cubicBezTo>
                    <a:pt x="471" y="1305"/>
                    <a:pt x="471" y="1647"/>
                    <a:pt x="449" y="1989"/>
                  </a:cubicBezTo>
                  <a:cubicBezTo>
                    <a:pt x="406" y="2352"/>
                    <a:pt x="342" y="2694"/>
                    <a:pt x="321" y="3036"/>
                  </a:cubicBezTo>
                  <a:cubicBezTo>
                    <a:pt x="278" y="3399"/>
                    <a:pt x="235" y="3763"/>
                    <a:pt x="257" y="4126"/>
                  </a:cubicBezTo>
                  <a:lnTo>
                    <a:pt x="278" y="4126"/>
                  </a:lnTo>
                  <a:cubicBezTo>
                    <a:pt x="428" y="3784"/>
                    <a:pt x="513" y="3442"/>
                    <a:pt x="599" y="3100"/>
                  </a:cubicBezTo>
                  <a:cubicBezTo>
                    <a:pt x="663" y="2737"/>
                    <a:pt x="663" y="2373"/>
                    <a:pt x="663" y="2010"/>
                  </a:cubicBezTo>
                  <a:cubicBezTo>
                    <a:pt x="663" y="1647"/>
                    <a:pt x="642" y="1283"/>
                    <a:pt x="556" y="920"/>
                  </a:cubicBezTo>
                  <a:cubicBezTo>
                    <a:pt x="471" y="578"/>
                    <a:pt x="300" y="215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5"/>
            <p:cNvSpPr/>
            <p:nvPr/>
          </p:nvSpPr>
          <p:spPr>
            <a:xfrm flipH="1">
              <a:off x="4474938" y="5126850"/>
              <a:ext cx="53475" cy="67350"/>
            </a:xfrm>
            <a:custGeom>
              <a:avLst/>
              <a:gdLst/>
              <a:ahLst/>
              <a:cxnLst/>
              <a:rect l="l" t="t" r="r" b="b"/>
              <a:pathLst>
                <a:path w="2139" h="2694" extrusionOk="0">
                  <a:moveTo>
                    <a:pt x="2096" y="1"/>
                  </a:moveTo>
                  <a:cubicBezTo>
                    <a:pt x="1967" y="279"/>
                    <a:pt x="1818" y="514"/>
                    <a:pt x="1668" y="749"/>
                  </a:cubicBezTo>
                  <a:cubicBezTo>
                    <a:pt x="1518" y="984"/>
                    <a:pt x="1390" y="1240"/>
                    <a:pt x="1219" y="1476"/>
                  </a:cubicBezTo>
                  <a:cubicBezTo>
                    <a:pt x="1048" y="1711"/>
                    <a:pt x="856" y="1924"/>
                    <a:pt x="663" y="2117"/>
                  </a:cubicBezTo>
                  <a:cubicBezTo>
                    <a:pt x="450" y="2331"/>
                    <a:pt x="236" y="2523"/>
                    <a:pt x="1" y="2651"/>
                  </a:cubicBezTo>
                  <a:lnTo>
                    <a:pt x="1" y="2694"/>
                  </a:lnTo>
                  <a:cubicBezTo>
                    <a:pt x="535" y="2459"/>
                    <a:pt x="984" y="2074"/>
                    <a:pt x="1390" y="1625"/>
                  </a:cubicBezTo>
                  <a:cubicBezTo>
                    <a:pt x="1583" y="1411"/>
                    <a:pt x="1775" y="1176"/>
                    <a:pt x="1925" y="898"/>
                  </a:cubicBezTo>
                  <a:cubicBezTo>
                    <a:pt x="2053" y="642"/>
                    <a:pt x="2138" y="321"/>
                    <a:pt x="2117" y="22"/>
                  </a:cubicBezTo>
                  <a:lnTo>
                    <a:pt x="209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5"/>
            <p:cNvSpPr/>
            <p:nvPr/>
          </p:nvSpPr>
          <p:spPr>
            <a:xfrm flipH="1">
              <a:off x="4475488" y="5117250"/>
              <a:ext cx="48100" cy="56125"/>
            </a:xfrm>
            <a:custGeom>
              <a:avLst/>
              <a:gdLst/>
              <a:ahLst/>
              <a:cxnLst/>
              <a:rect l="l" t="t" r="r" b="b"/>
              <a:pathLst>
                <a:path w="1924" h="2245" extrusionOk="0">
                  <a:moveTo>
                    <a:pt x="1860" y="0"/>
                  </a:moveTo>
                  <a:cubicBezTo>
                    <a:pt x="1732" y="214"/>
                    <a:pt x="1625" y="428"/>
                    <a:pt x="1496" y="641"/>
                  </a:cubicBezTo>
                  <a:cubicBezTo>
                    <a:pt x="1347" y="834"/>
                    <a:pt x="1240" y="1047"/>
                    <a:pt x="1090" y="1240"/>
                  </a:cubicBezTo>
                  <a:cubicBezTo>
                    <a:pt x="941" y="1432"/>
                    <a:pt x="791" y="1624"/>
                    <a:pt x="599" y="1795"/>
                  </a:cubicBezTo>
                  <a:cubicBezTo>
                    <a:pt x="428" y="1945"/>
                    <a:pt x="235" y="2116"/>
                    <a:pt x="0" y="2223"/>
                  </a:cubicBezTo>
                  <a:lnTo>
                    <a:pt x="22" y="2244"/>
                  </a:lnTo>
                  <a:cubicBezTo>
                    <a:pt x="492" y="2095"/>
                    <a:pt x="898" y="1774"/>
                    <a:pt x="1261" y="1411"/>
                  </a:cubicBezTo>
                  <a:cubicBezTo>
                    <a:pt x="1432" y="1218"/>
                    <a:pt x="1625" y="1026"/>
                    <a:pt x="1732" y="769"/>
                  </a:cubicBezTo>
                  <a:cubicBezTo>
                    <a:pt x="1838" y="534"/>
                    <a:pt x="1924" y="278"/>
                    <a:pt x="18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5"/>
            <p:cNvSpPr/>
            <p:nvPr/>
          </p:nvSpPr>
          <p:spPr>
            <a:xfrm flipH="1">
              <a:off x="4441813" y="5060075"/>
              <a:ext cx="28350" cy="59850"/>
            </a:xfrm>
            <a:custGeom>
              <a:avLst/>
              <a:gdLst/>
              <a:ahLst/>
              <a:cxnLst/>
              <a:rect l="l" t="t" r="r" b="b"/>
              <a:pathLst>
                <a:path w="1134" h="2394" extrusionOk="0">
                  <a:moveTo>
                    <a:pt x="1027" y="0"/>
                  </a:moveTo>
                  <a:cubicBezTo>
                    <a:pt x="1069" y="235"/>
                    <a:pt x="1027" y="449"/>
                    <a:pt x="941" y="663"/>
                  </a:cubicBezTo>
                  <a:cubicBezTo>
                    <a:pt x="877" y="855"/>
                    <a:pt x="770" y="1047"/>
                    <a:pt x="663" y="1240"/>
                  </a:cubicBezTo>
                  <a:cubicBezTo>
                    <a:pt x="556" y="1432"/>
                    <a:pt x="407" y="1582"/>
                    <a:pt x="300" y="1774"/>
                  </a:cubicBezTo>
                  <a:cubicBezTo>
                    <a:pt x="193" y="1966"/>
                    <a:pt x="86" y="2159"/>
                    <a:pt x="1" y="2373"/>
                  </a:cubicBezTo>
                  <a:lnTo>
                    <a:pt x="22" y="2394"/>
                  </a:lnTo>
                  <a:cubicBezTo>
                    <a:pt x="214" y="2287"/>
                    <a:pt x="385" y="2116"/>
                    <a:pt x="535" y="1945"/>
                  </a:cubicBezTo>
                  <a:cubicBezTo>
                    <a:pt x="685" y="1774"/>
                    <a:pt x="770" y="1560"/>
                    <a:pt x="856" y="1347"/>
                  </a:cubicBezTo>
                  <a:cubicBezTo>
                    <a:pt x="962" y="1133"/>
                    <a:pt x="1027" y="919"/>
                    <a:pt x="1069" y="684"/>
                  </a:cubicBezTo>
                  <a:cubicBezTo>
                    <a:pt x="1112" y="470"/>
                    <a:pt x="1133" y="214"/>
                    <a:pt x="10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5"/>
            <p:cNvSpPr/>
            <p:nvPr/>
          </p:nvSpPr>
          <p:spPr>
            <a:xfrm flipH="1">
              <a:off x="4449838" y="5088275"/>
              <a:ext cx="66275" cy="59650"/>
            </a:xfrm>
            <a:custGeom>
              <a:avLst/>
              <a:gdLst/>
              <a:ahLst/>
              <a:cxnLst/>
              <a:rect l="l" t="t" r="r" b="b"/>
              <a:pathLst>
                <a:path w="2651" h="2386" extrusionOk="0">
                  <a:moveTo>
                    <a:pt x="1228" y="0"/>
                  </a:moveTo>
                  <a:cubicBezTo>
                    <a:pt x="898" y="0"/>
                    <a:pt x="578" y="147"/>
                    <a:pt x="364" y="432"/>
                  </a:cubicBezTo>
                  <a:cubicBezTo>
                    <a:pt x="0" y="945"/>
                    <a:pt x="129" y="1693"/>
                    <a:pt x="642" y="2121"/>
                  </a:cubicBezTo>
                  <a:cubicBezTo>
                    <a:pt x="875" y="2298"/>
                    <a:pt x="1144" y="2386"/>
                    <a:pt x="1405" y="2386"/>
                  </a:cubicBezTo>
                  <a:cubicBezTo>
                    <a:pt x="1741" y="2386"/>
                    <a:pt x="2061" y="2239"/>
                    <a:pt x="2266" y="1950"/>
                  </a:cubicBezTo>
                  <a:cubicBezTo>
                    <a:pt x="2651" y="1458"/>
                    <a:pt x="2523" y="689"/>
                    <a:pt x="1988" y="283"/>
                  </a:cubicBezTo>
                  <a:cubicBezTo>
                    <a:pt x="1761" y="93"/>
                    <a:pt x="1491" y="0"/>
                    <a:pt x="12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5"/>
            <p:cNvSpPr/>
            <p:nvPr/>
          </p:nvSpPr>
          <p:spPr>
            <a:xfrm flipH="1">
              <a:off x="4479213" y="5131125"/>
              <a:ext cx="70025" cy="41175"/>
            </a:xfrm>
            <a:custGeom>
              <a:avLst/>
              <a:gdLst/>
              <a:ahLst/>
              <a:cxnLst/>
              <a:rect l="l" t="t" r="r" b="b"/>
              <a:pathLst>
                <a:path w="2801" h="1647" extrusionOk="0">
                  <a:moveTo>
                    <a:pt x="2779" y="1"/>
                  </a:moveTo>
                  <a:cubicBezTo>
                    <a:pt x="2651" y="86"/>
                    <a:pt x="2544" y="129"/>
                    <a:pt x="2416" y="193"/>
                  </a:cubicBezTo>
                  <a:cubicBezTo>
                    <a:pt x="2287" y="236"/>
                    <a:pt x="2159" y="321"/>
                    <a:pt x="2052" y="385"/>
                  </a:cubicBezTo>
                  <a:cubicBezTo>
                    <a:pt x="1838" y="514"/>
                    <a:pt x="1625" y="685"/>
                    <a:pt x="1411" y="834"/>
                  </a:cubicBezTo>
                  <a:cubicBezTo>
                    <a:pt x="962" y="1134"/>
                    <a:pt x="492" y="1369"/>
                    <a:pt x="0" y="1625"/>
                  </a:cubicBezTo>
                  <a:lnTo>
                    <a:pt x="22" y="1647"/>
                  </a:lnTo>
                  <a:cubicBezTo>
                    <a:pt x="278" y="1561"/>
                    <a:pt x="535" y="1476"/>
                    <a:pt x="770" y="1390"/>
                  </a:cubicBezTo>
                  <a:cubicBezTo>
                    <a:pt x="1026" y="1283"/>
                    <a:pt x="1283" y="1176"/>
                    <a:pt x="1518" y="1048"/>
                  </a:cubicBezTo>
                  <a:cubicBezTo>
                    <a:pt x="1753" y="920"/>
                    <a:pt x="2009" y="792"/>
                    <a:pt x="2223" y="621"/>
                  </a:cubicBezTo>
                  <a:lnTo>
                    <a:pt x="2522" y="364"/>
                  </a:lnTo>
                  <a:cubicBezTo>
                    <a:pt x="2629" y="279"/>
                    <a:pt x="2736" y="150"/>
                    <a:pt x="2800" y="22"/>
                  </a:cubicBezTo>
                  <a:lnTo>
                    <a:pt x="27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5"/>
            <p:cNvSpPr/>
            <p:nvPr/>
          </p:nvSpPr>
          <p:spPr>
            <a:xfrm flipH="1">
              <a:off x="4459438" y="5111900"/>
              <a:ext cx="12850" cy="69475"/>
            </a:xfrm>
            <a:custGeom>
              <a:avLst/>
              <a:gdLst/>
              <a:ahLst/>
              <a:cxnLst/>
              <a:rect l="l" t="t" r="r" b="b"/>
              <a:pathLst>
                <a:path w="514" h="2779" extrusionOk="0">
                  <a:moveTo>
                    <a:pt x="43" y="0"/>
                  </a:moveTo>
                  <a:lnTo>
                    <a:pt x="0" y="22"/>
                  </a:lnTo>
                  <a:cubicBezTo>
                    <a:pt x="22" y="257"/>
                    <a:pt x="86" y="492"/>
                    <a:pt x="128" y="727"/>
                  </a:cubicBezTo>
                  <a:cubicBezTo>
                    <a:pt x="171" y="941"/>
                    <a:pt x="235" y="1154"/>
                    <a:pt x="278" y="1390"/>
                  </a:cubicBezTo>
                  <a:cubicBezTo>
                    <a:pt x="364" y="1838"/>
                    <a:pt x="364" y="2330"/>
                    <a:pt x="171" y="2758"/>
                  </a:cubicBezTo>
                  <a:lnTo>
                    <a:pt x="193" y="2779"/>
                  </a:lnTo>
                  <a:cubicBezTo>
                    <a:pt x="321" y="2565"/>
                    <a:pt x="406" y="2351"/>
                    <a:pt x="470" y="2095"/>
                  </a:cubicBezTo>
                  <a:cubicBezTo>
                    <a:pt x="513" y="1860"/>
                    <a:pt x="513" y="1603"/>
                    <a:pt x="513" y="1368"/>
                  </a:cubicBezTo>
                  <a:cubicBezTo>
                    <a:pt x="492" y="1112"/>
                    <a:pt x="470" y="877"/>
                    <a:pt x="385" y="642"/>
                  </a:cubicBezTo>
                  <a:cubicBezTo>
                    <a:pt x="299" y="406"/>
                    <a:pt x="193" y="193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5"/>
            <p:cNvSpPr/>
            <p:nvPr/>
          </p:nvSpPr>
          <p:spPr>
            <a:xfrm flipH="1">
              <a:off x="4424713" y="5119900"/>
              <a:ext cx="40625" cy="10800"/>
            </a:xfrm>
            <a:custGeom>
              <a:avLst/>
              <a:gdLst/>
              <a:ahLst/>
              <a:cxnLst/>
              <a:rect l="l" t="t" r="r" b="b"/>
              <a:pathLst>
                <a:path w="1625" h="432" extrusionOk="0">
                  <a:moveTo>
                    <a:pt x="21" y="1"/>
                  </a:moveTo>
                  <a:lnTo>
                    <a:pt x="0" y="22"/>
                  </a:lnTo>
                  <a:cubicBezTo>
                    <a:pt x="43" y="193"/>
                    <a:pt x="214" y="279"/>
                    <a:pt x="342" y="343"/>
                  </a:cubicBezTo>
                  <a:cubicBezTo>
                    <a:pt x="492" y="407"/>
                    <a:pt x="620" y="386"/>
                    <a:pt x="769" y="407"/>
                  </a:cubicBezTo>
                  <a:cubicBezTo>
                    <a:pt x="874" y="422"/>
                    <a:pt x="978" y="432"/>
                    <a:pt x="1080" y="432"/>
                  </a:cubicBezTo>
                  <a:cubicBezTo>
                    <a:pt x="1272" y="432"/>
                    <a:pt x="1457" y="398"/>
                    <a:pt x="1624" y="300"/>
                  </a:cubicBezTo>
                  <a:lnTo>
                    <a:pt x="1624" y="279"/>
                  </a:lnTo>
                  <a:cubicBezTo>
                    <a:pt x="1550" y="289"/>
                    <a:pt x="1480" y="295"/>
                    <a:pt x="1413" y="295"/>
                  </a:cubicBezTo>
                  <a:cubicBezTo>
                    <a:pt x="1347" y="295"/>
                    <a:pt x="1282" y="289"/>
                    <a:pt x="1218" y="279"/>
                  </a:cubicBezTo>
                  <a:cubicBezTo>
                    <a:pt x="1069" y="257"/>
                    <a:pt x="940" y="236"/>
                    <a:pt x="812" y="193"/>
                  </a:cubicBezTo>
                  <a:cubicBezTo>
                    <a:pt x="684" y="151"/>
                    <a:pt x="556" y="86"/>
                    <a:pt x="427" y="65"/>
                  </a:cubicBezTo>
                  <a:cubicBezTo>
                    <a:pt x="278" y="44"/>
                    <a:pt x="171" y="44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5"/>
            <p:cNvSpPr/>
            <p:nvPr/>
          </p:nvSpPr>
          <p:spPr>
            <a:xfrm flipH="1">
              <a:off x="4431663" y="5095325"/>
              <a:ext cx="42225" cy="25825"/>
            </a:xfrm>
            <a:custGeom>
              <a:avLst/>
              <a:gdLst/>
              <a:ahLst/>
              <a:cxnLst/>
              <a:rect l="l" t="t" r="r" b="b"/>
              <a:pathLst>
                <a:path w="1689" h="1033" extrusionOk="0">
                  <a:moveTo>
                    <a:pt x="1667" y="1"/>
                  </a:moveTo>
                  <a:cubicBezTo>
                    <a:pt x="1539" y="108"/>
                    <a:pt x="1389" y="193"/>
                    <a:pt x="1261" y="257"/>
                  </a:cubicBezTo>
                  <a:cubicBezTo>
                    <a:pt x="1111" y="343"/>
                    <a:pt x="962" y="407"/>
                    <a:pt x="834" y="492"/>
                  </a:cubicBezTo>
                  <a:cubicBezTo>
                    <a:pt x="684" y="556"/>
                    <a:pt x="534" y="599"/>
                    <a:pt x="385" y="685"/>
                  </a:cubicBezTo>
                  <a:cubicBezTo>
                    <a:pt x="257" y="770"/>
                    <a:pt x="128" y="877"/>
                    <a:pt x="0" y="984"/>
                  </a:cubicBezTo>
                  <a:lnTo>
                    <a:pt x="21" y="1027"/>
                  </a:lnTo>
                  <a:cubicBezTo>
                    <a:pt x="52" y="1030"/>
                    <a:pt x="82" y="1032"/>
                    <a:pt x="112" y="1032"/>
                  </a:cubicBezTo>
                  <a:cubicBezTo>
                    <a:pt x="252" y="1032"/>
                    <a:pt x="390" y="994"/>
                    <a:pt x="513" y="941"/>
                  </a:cubicBezTo>
                  <a:cubicBezTo>
                    <a:pt x="663" y="898"/>
                    <a:pt x="791" y="792"/>
                    <a:pt x="940" y="685"/>
                  </a:cubicBezTo>
                  <a:cubicBezTo>
                    <a:pt x="1069" y="599"/>
                    <a:pt x="1197" y="492"/>
                    <a:pt x="1325" y="385"/>
                  </a:cubicBezTo>
                  <a:cubicBezTo>
                    <a:pt x="1453" y="279"/>
                    <a:pt x="1582" y="172"/>
                    <a:pt x="1689" y="22"/>
                  </a:cubicBezTo>
                  <a:lnTo>
                    <a:pt x="1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5"/>
            <p:cNvSpPr/>
            <p:nvPr/>
          </p:nvSpPr>
          <p:spPr>
            <a:xfrm flipH="1">
              <a:off x="4489363" y="5041900"/>
              <a:ext cx="38500" cy="64150"/>
            </a:xfrm>
            <a:custGeom>
              <a:avLst/>
              <a:gdLst/>
              <a:ahLst/>
              <a:cxnLst/>
              <a:rect l="l" t="t" r="r" b="b"/>
              <a:pathLst>
                <a:path w="1540" h="2566" extrusionOk="0">
                  <a:moveTo>
                    <a:pt x="0" y="0"/>
                  </a:moveTo>
                  <a:lnTo>
                    <a:pt x="0" y="0"/>
                  </a:lnTo>
                  <a:cubicBezTo>
                    <a:pt x="150" y="171"/>
                    <a:pt x="278" y="385"/>
                    <a:pt x="385" y="599"/>
                  </a:cubicBezTo>
                  <a:cubicBezTo>
                    <a:pt x="492" y="813"/>
                    <a:pt x="641" y="1026"/>
                    <a:pt x="748" y="1219"/>
                  </a:cubicBezTo>
                  <a:cubicBezTo>
                    <a:pt x="983" y="1646"/>
                    <a:pt x="1112" y="2116"/>
                    <a:pt x="1304" y="2565"/>
                  </a:cubicBezTo>
                  <a:lnTo>
                    <a:pt x="1539" y="2437"/>
                  </a:lnTo>
                  <a:cubicBezTo>
                    <a:pt x="1325" y="2009"/>
                    <a:pt x="1133" y="1561"/>
                    <a:pt x="877" y="1154"/>
                  </a:cubicBezTo>
                  <a:cubicBezTo>
                    <a:pt x="727" y="941"/>
                    <a:pt x="577" y="770"/>
                    <a:pt x="449" y="556"/>
                  </a:cubicBezTo>
                  <a:cubicBezTo>
                    <a:pt x="321" y="364"/>
                    <a:pt x="171" y="15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5"/>
            <p:cNvSpPr/>
            <p:nvPr/>
          </p:nvSpPr>
          <p:spPr>
            <a:xfrm flipH="1">
              <a:off x="4458388" y="5028525"/>
              <a:ext cx="11775" cy="79125"/>
            </a:xfrm>
            <a:custGeom>
              <a:avLst/>
              <a:gdLst/>
              <a:ahLst/>
              <a:cxnLst/>
              <a:rect l="l" t="t" r="r" b="b"/>
              <a:pathLst>
                <a:path w="471" h="3165" extrusionOk="0">
                  <a:moveTo>
                    <a:pt x="193" y="1"/>
                  </a:moveTo>
                  <a:lnTo>
                    <a:pt x="193" y="1"/>
                  </a:lnTo>
                  <a:cubicBezTo>
                    <a:pt x="343" y="236"/>
                    <a:pt x="385" y="493"/>
                    <a:pt x="385" y="770"/>
                  </a:cubicBezTo>
                  <a:cubicBezTo>
                    <a:pt x="385" y="1027"/>
                    <a:pt x="343" y="1283"/>
                    <a:pt x="300" y="1540"/>
                  </a:cubicBezTo>
                  <a:lnTo>
                    <a:pt x="214" y="2352"/>
                  </a:lnTo>
                  <a:cubicBezTo>
                    <a:pt x="214" y="2480"/>
                    <a:pt x="193" y="2587"/>
                    <a:pt x="150" y="2715"/>
                  </a:cubicBezTo>
                  <a:cubicBezTo>
                    <a:pt x="108" y="2822"/>
                    <a:pt x="43" y="2951"/>
                    <a:pt x="1" y="3079"/>
                  </a:cubicBezTo>
                  <a:lnTo>
                    <a:pt x="279" y="3164"/>
                  </a:lnTo>
                  <a:cubicBezTo>
                    <a:pt x="300" y="3036"/>
                    <a:pt x="343" y="2929"/>
                    <a:pt x="385" y="2780"/>
                  </a:cubicBezTo>
                  <a:cubicBezTo>
                    <a:pt x="428" y="2651"/>
                    <a:pt x="428" y="2480"/>
                    <a:pt x="428" y="2352"/>
                  </a:cubicBezTo>
                  <a:lnTo>
                    <a:pt x="449" y="1561"/>
                  </a:lnTo>
                  <a:cubicBezTo>
                    <a:pt x="449" y="1305"/>
                    <a:pt x="471" y="1027"/>
                    <a:pt x="449" y="749"/>
                  </a:cubicBezTo>
                  <a:cubicBezTo>
                    <a:pt x="428" y="493"/>
                    <a:pt x="364" y="215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5"/>
            <p:cNvSpPr/>
            <p:nvPr/>
          </p:nvSpPr>
          <p:spPr>
            <a:xfrm flipH="1">
              <a:off x="4485088" y="5055800"/>
              <a:ext cx="60950" cy="65200"/>
            </a:xfrm>
            <a:custGeom>
              <a:avLst/>
              <a:gdLst/>
              <a:ahLst/>
              <a:cxnLst/>
              <a:rect l="l" t="t" r="r" b="b"/>
              <a:pathLst>
                <a:path w="2438" h="2608" extrusionOk="0">
                  <a:moveTo>
                    <a:pt x="1" y="0"/>
                  </a:moveTo>
                  <a:cubicBezTo>
                    <a:pt x="150" y="21"/>
                    <a:pt x="236" y="171"/>
                    <a:pt x="343" y="257"/>
                  </a:cubicBezTo>
                  <a:cubicBezTo>
                    <a:pt x="449" y="363"/>
                    <a:pt x="535" y="470"/>
                    <a:pt x="642" y="577"/>
                  </a:cubicBezTo>
                  <a:cubicBezTo>
                    <a:pt x="813" y="791"/>
                    <a:pt x="1026" y="1005"/>
                    <a:pt x="1219" y="1218"/>
                  </a:cubicBezTo>
                  <a:cubicBezTo>
                    <a:pt x="1411" y="1432"/>
                    <a:pt x="1604" y="1646"/>
                    <a:pt x="1775" y="1860"/>
                  </a:cubicBezTo>
                  <a:cubicBezTo>
                    <a:pt x="1946" y="2095"/>
                    <a:pt x="2074" y="2330"/>
                    <a:pt x="2181" y="2608"/>
                  </a:cubicBezTo>
                  <a:lnTo>
                    <a:pt x="2437" y="2479"/>
                  </a:lnTo>
                  <a:cubicBezTo>
                    <a:pt x="2309" y="2202"/>
                    <a:pt x="2138" y="1945"/>
                    <a:pt x="1946" y="1731"/>
                  </a:cubicBezTo>
                  <a:cubicBezTo>
                    <a:pt x="1753" y="1496"/>
                    <a:pt x="1539" y="1304"/>
                    <a:pt x="1326" y="1111"/>
                  </a:cubicBezTo>
                  <a:cubicBezTo>
                    <a:pt x="1091" y="919"/>
                    <a:pt x="898" y="727"/>
                    <a:pt x="684" y="513"/>
                  </a:cubicBezTo>
                  <a:cubicBezTo>
                    <a:pt x="578" y="427"/>
                    <a:pt x="471" y="321"/>
                    <a:pt x="364" y="235"/>
                  </a:cubicBezTo>
                  <a:cubicBezTo>
                    <a:pt x="257" y="150"/>
                    <a:pt x="150" y="2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5"/>
            <p:cNvSpPr/>
            <p:nvPr/>
          </p:nvSpPr>
          <p:spPr>
            <a:xfrm flipH="1">
              <a:off x="4500063" y="5087850"/>
              <a:ext cx="60400" cy="33700"/>
            </a:xfrm>
            <a:custGeom>
              <a:avLst/>
              <a:gdLst/>
              <a:ahLst/>
              <a:cxnLst/>
              <a:rect l="l" t="t" r="r" b="b"/>
              <a:pathLst>
                <a:path w="2416" h="1348" extrusionOk="0">
                  <a:moveTo>
                    <a:pt x="0" y="1"/>
                  </a:moveTo>
                  <a:cubicBezTo>
                    <a:pt x="0" y="65"/>
                    <a:pt x="43" y="107"/>
                    <a:pt x="86" y="150"/>
                  </a:cubicBezTo>
                  <a:cubicBezTo>
                    <a:pt x="129" y="171"/>
                    <a:pt x="171" y="214"/>
                    <a:pt x="236" y="257"/>
                  </a:cubicBezTo>
                  <a:cubicBezTo>
                    <a:pt x="321" y="321"/>
                    <a:pt x="428" y="364"/>
                    <a:pt x="513" y="428"/>
                  </a:cubicBezTo>
                  <a:cubicBezTo>
                    <a:pt x="706" y="556"/>
                    <a:pt x="898" y="663"/>
                    <a:pt x="1112" y="770"/>
                  </a:cubicBezTo>
                  <a:cubicBezTo>
                    <a:pt x="1304" y="877"/>
                    <a:pt x="1518" y="984"/>
                    <a:pt x="1710" y="1069"/>
                  </a:cubicBezTo>
                  <a:cubicBezTo>
                    <a:pt x="1924" y="1176"/>
                    <a:pt x="2116" y="1283"/>
                    <a:pt x="2352" y="1347"/>
                  </a:cubicBezTo>
                  <a:lnTo>
                    <a:pt x="2416" y="1069"/>
                  </a:lnTo>
                  <a:cubicBezTo>
                    <a:pt x="2223" y="1026"/>
                    <a:pt x="2010" y="941"/>
                    <a:pt x="1796" y="877"/>
                  </a:cubicBezTo>
                  <a:cubicBezTo>
                    <a:pt x="1582" y="791"/>
                    <a:pt x="1368" y="727"/>
                    <a:pt x="1176" y="642"/>
                  </a:cubicBezTo>
                  <a:cubicBezTo>
                    <a:pt x="962" y="556"/>
                    <a:pt x="749" y="471"/>
                    <a:pt x="556" y="364"/>
                  </a:cubicBezTo>
                  <a:cubicBezTo>
                    <a:pt x="449" y="321"/>
                    <a:pt x="342" y="278"/>
                    <a:pt x="236" y="214"/>
                  </a:cubicBezTo>
                  <a:cubicBezTo>
                    <a:pt x="193" y="193"/>
                    <a:pt x="150" y="150"/>
                    <a:pt x="107" y="129"/>
                  </a:cubicBezTo>
                  <a:cubicBezTo>
                    <a:pt x="65" y="86"/>
                    <a:pt x="0" y="65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5"/>
            <p:cNvSpPr/>
            <p:nvPr/>
          </p:nvSpPr>
          <p:spPr>
            <a:xfrm flipH="1">
              <a:off x="4501138" y="5048850"/>
              <a:ext cx="87125" cy="64150"/>
            </a:xfrm>
            <a:custGeom>
              <a:avLst/>
              <a:gdLst/>
              <a:ahLst/>
              <a:cxnLst/>
              <a:rect l="l" t="t" r="r" b="b"/>
              <a:pathLst>
                <a:path w="3485" h="2566" extrusionOk="0">
                  <a:moveTo>
                    <a:pt x="1" y="0"/>
                  </a:moveTo>
                  <a:cubicBezTo>
                    <a:pt x="172" y="43"/>
                    <a:pt x="300" y="171"/>
                    <a:pt x="450" y="257"/>
                  </a:cubicBezTo>
                  <a:lnTo>
                    <a:pt x="899" y="535"/>
                  </a:lnTo>
                  <a:cubicBezTo>
                    <a:pt x="1177" y="727"/>
                    <a:pt x="1476" y="941"/>
                    <a:pt x="1754" y="1154"/>
                  </a:cubicBezTo>
                  <a:cubicBezTo>
                    <a:pt x="2032" y="1347"/>
                    <a:pt x="2309" y="1560"/>
                    <a:pt x="2566" y="1796"/>
                  </a:cubicBezTo>
                  <a:cubicBezTo>
                    <a:pt x="2694" y="1924"/>
                    <a:pt x="2801" y="2031"/>
                    <a:pt x="2908" y="2180"/>
                  </a:cubicBezTo>
                  <a:cubicBezTo>
                    <a:pt x="3036" y="2330"/>
                    <a:pt x="3186" y="2437"/>
                    <a:pt x="3314" y="2565"/>
                  </a:cubicBezTo>
                  <a:lnTo>
                    <a:pt x="3485" y="2330"/>
                  </a:lnTo>
                  <a:cubicBezTo>
                    <a:pt x="3335" y="2223"/>
                    <a:pt x="3207" y="2116"/>
                    <a:pt x="3079" y="2009"/>
                  </a:cubicBezTo>
                  <a:cubicBezTo>
                    <a:pt x="2972" y="1881"/>
                    <a:pt x="2844" y="1731"/>
                    <a:pt x="2694" y="1625"/>
                  </a:cubicBezTo>
                  <a:cubicBezTo>
                    <a:pt x="2416" y="1389"/>
                    <a:pt x="2117" y="1218"/>
                    <a:pt x="1818" y="1026"/>
                  </a:cubicBezTo>
                  <a:cubicBezTo>
                    <a:pt x="1540" y="834"/>
                    <a:pt x="1241" y="641"/>
                    <a:pt x="920" y="470"/>
                  </a:cubicBezTo>
                  <a:lnTo>
                    <a:pt x="471" y="214"/>
                  </a:lnTo>
                  <a:cubicBezTo>
                    <a:pt x="322" y="150"/>
                    <a:pt x="172" y="2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5"/>
            <p:cNvSpPr/>
            <p:nvPr/>
          </p:nvSpPr>
          <p:spPr>
            <a:xfrm flipH="1">
              <a:off x="4494188" y="5124725"/>
              <a:ext cx="88175" cy="19250"/>
            </a:xfrm>
            <a:custGeom>
              <a:avLst/>
              <a:gdLst/>
              <a:ahLst/>
              <a:cxnLst/>
              <a:rect l="l" t="t" r="r" b="b"/>
              <a:pathLst>
                <a:path w="3527" h="770" extrusionOk="0">
                  <a:moveTo>
                    <a:pt x="3334" y="0"/>
                  </a:moveTo>
                  <a:cubicBezTo>
                    <a:pt x="3163" y="171"/>
                    <a:pt x="2864" y="257"/>
                    <a:pt x="2586" y="342"/>
                  </a:cubicBezTo>
                  <a:cubicBezTo>
                    <a:pt x="2308" y="406"/>
                    <a:pt x="2031" y="470"/>
                    <a:pt x="1753" y="535"/>
                  </a:cubicBezTo>
                  <a:cubicBezTo>
                    <a:pt x="1176" y="641"/>
                    <a:pt x="599" y="727"/>
                    <a:pt x="0" y="770"/>
                  </a:cubicBezTo>
                  <a:cubicBezTo>
                    <a:pt x="599" y="770"/>
                    <a:pt x="1176" y="748"/>
                    <a:pt x="1774" y="684"/>
                  </a:cubicBezTo>
                  <a:cubicBezTo>
                    <a:pt x="2052" y="641"/>
                    <a:pt x="2351" y="599"/>
                    <a:pt x="2650" y="556"/>
                  </a:cubicBezTo>
                  <a:cubicBezTo>
                    <a:pt x="2779" y="513"/>
                    <a:pt x="2928" y="492"/>
                    <a:pt x="3078" y="449"/>
                  </a:cubicBezTo>
                  <a:cubicBezTo>
                    <a:pt x="3163" y="406"/>
                    <a:pt x="3228" y="385"/>
                    <a:pt x="3292" y="364"/>
                  </a:cubicBezTo>
                  <a:cubicBezTo>
                    <a:pt x="3377" y="321"/>
                    <a:pt x="3463" y="257"/>
                    <a:pt x="3527" y="214"/>
                  </a:cubicBezTo>
                  <a:lnTo>
                    <a:pt x="33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5"/>
            <p:cNvSpPr/>
            <p:nvPr/>
          </p:nvSpPr>
          <p:spPr>
            <a:xfrm flipH="1">
              <a:off x="4473863" y="5128450"/>
              <a:ext cx="13925" cy="62025"/>
            </a:xfrm>
            <a:custGeom>
              <a:avLst/>
              <a:gdLst/>
              <a:ahLst/>
              <a:cxnLst/>
              <a:rect l="l" t="t" r="r" b="b"/>
              <a:pathLst>
                <a:path w="557" h="2481" extrusionOk="0">
                  <a:moveTo>
                    <a:pt x="428" y="1"/>
                  </a:moveTo>
                  <a:cubicBezTo>
                    <a:pt x="342" y="215"/>
                    <a:pt x="321" y="407"/>
                    <a:pt x="278" y="621"/>
                  </a:cubicBezTo>
                  <a:cubicBezTo>
                    <a:pt x="235" y="834"/>
                    <a:pt x="257" y="1027"/>
                    <a:pt x="214" y="1241"/>
                  </a:cubicBezTo>
                  <a:cubicBezTo>
                    <a:pt x="193" y="1433"/>
                    <a:pt x="150" y="1625"/>
                    <a:pt x="107" y="1839"/>
                  </a:cubicBezTo>
                  <a:cubicBezTo>
                    <a:pt x="43" y="2031"/>
                    <a:pt x="22" y="2267"/>
                    <a:pt x="0" y="2459"/>
                  </a:cubicBezTo>
                  <a:lnTo>
                    <a:pt x="43" y="2480"/>
                  </a:lnTo>
                  <a:cubicBezTo>
                    <a:pt x="86" y="2267"/>
                    <a:pt x="150" y="2074"/>
                    <a:pt x="235" y="1882"/>
                  </a:cubicBezTo>
                  <a:cubicBezTo>
                    <a:pt x="300" y="1689"/>
                    <a:pt x="385" y="1497"/>
                    <a:pt x="449" y="1283"/>
                  </a:cubicBezTo>
                  <a:cubicBezTo>
                    <a:pt x="492" y="1070"/>
                    <a:pt x="556" y="856"/>
                    <a:pt x="556" y="642"/>
                  </a:cubicBezTo>
                  <a:cubicBezTo>
                    <a:pt x="556" y="428"/>
                    <a:pt x="535" y="215"/>
                    <a:pt x="4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5"/>
            <p:cNvSpPr/>
            <p:nvPr/>
          </p:nvSpPr>
          <p:spPr>
            <a:xfrm flipH="1">
              <a:off x="4441288" y="5124050"/>
              <a:ext cx="26725" cy="29550"/>
            </a:xfrm>
            <a:custGeom>
              <a:avLst/>
              <a:gdLst/>
              <a:ahLst/>
              <a:cxnLst/>
              <a:rect l="l" t="t" r="r" b="b"/>
              <a:pathLst>
                <a:path w="1069" h="1182" extrusionOk="0">
                  <a:moveTo>
                    <a:pt x="80" y="0"/>
                  </a:moveTo>
                  <a:cubicBezTo>
                    <a:pt x="53" y="0"/>
                    <a:pt x="27" y="2"/>
                    <a:pt x="0" y="6"/>
                  </a:cubicBezTo>
                  <a:lnTo>
                    <a:pt x="0" y="27"/>
                  </a:lnTo>
                  <a:cubicBezTo>
                    <a:pt x="86" y="156"/>
                    <a:pt x="171" y="241"/>
                    <a:pt x="257" y="348"/>
                  </a:cubicBezTo>
                  <a:cubicBezTo>
                    <a:pt x="342" y="433"/>
                    <a:pt x="470" y="476"/>
                    <a:pt x="556" y="562"/>
                  </a:cubicBezTo>
                  <a:cubicBezTo>
                    <a:pt x="599" y="604"/>
                    <a:pt x="663" y="668"/>
                    <a:pt x="684" y="690"/>
                  </a:cubicBezTo>
                  <a:cubicBezTo>
                    <a:pt x="727" y="733"/>
                    <a:pt x="770" y="797"/>
                    <a:pt x="791" y="861"/>
                  </a:cubicBezTo>
                  <a:cubicBezTo>
                    <a:pt x="855" y="968"/>
                    <a:pt x="919" y="1117"/>
                    <a:pt x="1047" y="1181"/>
                  </a:cubicBezTo>
                  <a:lnTo>
                    <a:pt x="1069" y="1160"/>
                  </a:lnTo>
                  <a:cubicBezTo>
                    <a:pt x="983" y="1053"/>
                    <a:pt x="962" y="925"/>
                    <a:pt x="919" y="797"/>
                  </a:cubicBezTo>
                  <a:cubicBezTo>
                    <a:pt x="898" y="733"/>
                    <a:pt x="876" y="668"/>
                    <a:pt x="855" y="583"/>
                  </a:cubicBezTo>
                  <a:cubicBezTo>
                    <a:pt x="791" y="497"/>
                    <a:pt x="770" y="476"/>
                    <a:pt x="727" y="412"/>
                  </a:cubicBezTo>
                  <a:cubicBezTo>
                    <a:pt x="641" y="284"/>
                    <a:pt x="556" y="156"/>
                    <a:pt x="428" y="91"/>
                  </a:cubicBezTo>
                  <a:cubicBezTo>
                    <a:pt x="322" y="39"/>
                    <a:pt x="202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5"/>
            <p:cNvSpPr/>
            <p:nvPr/>
          </p:nvSpPr>
          <p:spPr>
            <a:xfrm flipH="1">
              <a:off x="4566413" y="5153325"/>
              <a:ext cx="8400" cy="5875"/>
            </a:xfrm>
            <a:custGeom>
              <a:avLst/>
              <a:gdLst/>
              <a:ahLst/>
              <a:cxnLst/>
              <a:rect l="l" t="t" r="r" b="b"/>
              <a:pathLst>
                <a:path w="336" h="235" extrusionOk="0">
                  <a:moveTo>
                    <a:pt x="168" y="0"/>
                  </a:moveTo>
                  <a:cubicBezTo>
                    <a:pt x="131" y="0"/>
                    <a:pt x="93" y="16"/>
                    <a:pt x="61" y="53"/>
                  </a:cubicBezTo>
                  <a:cubicBezTo>
                    <a:pt x="1" y="144"/>
                    <a:pt x="90" y="235"/>
                    <a:pt x="178" y="235"/>
                  </a:cubicBezTo>
                  <a:cubicBezTo>
                    <a:pt x="214" y="235"/>
                    <a:pt x="250" y="219"/>
                    <a:pt x="275" y="181"/>
                  </a:cubicBezTo>
                  <a:cubicBezTo>
                    <a:pt x="336" y="91"/>
                    <a:pt x="257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5"/>
            <p:cNvSpPr/>
            <p:nvPr/>
          </p:nvSpPr>
          <p:spPr>
            <a:xfrm flipH="1">
              <a:off x="4576013" y="5141250"/>
              <a:ext cx="7350" cy="5425"/>
            </a:xfrm>
            <a:custGeom>
              <a:avLst/>
              <a:gdLst/>
              <a:ahLst/>
              <a:cxnLst/>
              <a:rect l="l" t="t" r="r" b="b"/>
              <a:pathLst>
                <a:path w="294" h="217" extrusionOk="0">
                  <a:moveTo>
                    <a:pt x="139" y="1"/>
                  </a:moveTo>
                  <a:cubicBezTo>
                    <a:pt x="109" y="1"/>
                    <a:pt x="80" y="14"/>
                    <a:pt x="61" y="45"/>
                  </a:cubicBezTo>
                  <a:cubicBezTo>
                    <a:pt x="1" y="136"/>
                    <a:pt x="70" y="217"/>
                    <a:pt x="146" y="217"/>
                  </a:cubicBezTo>
                  <a:cubicBezTo>
                    <a:pt x="176" y="217"/>
                    <a:pt x="208" y="204"/>
                    <a:pt x="232" y="173"/>
                  </a:cubicBezTo>
                  <a:cubicBezTo>
                    <a:pt x="293" y="81"/>
                    <a:pt x="213" y="1"/>
                    <a:pt x="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5"/>
            <p:cNvSpPr/>
            <p:nvPr/>
          </p:nvSpPr>
          <p:spPr>
            <a:xfrm flipH="1">
              <a:off x="4567638" y="5122625"/>
              <a:ext cx="9675" cy="6875"/>
            </a:xfrm>
            <a:custGeom>
              <a:avLst/>
              <a:gdLst/>
              <a:ahLst/>
              <a:cxnLst/>
              <a:rect l="l" t="t" r="r" b="b"/>
              <a:pathLst>
                <a:path w="387" h="275" extrusionOk="0">
                  <a:moveTo>
                    <a:pt x="191" y="1"/>
                  </a:moveTo>
                  <a:cubicBezTo>
                    <a:pt x="150" y="1"/>
                    <a:pt x="107" y="19"/>
                    <a:pt x="76" y="63"/>
                  </a:cubicBezTo>
                  <a:cubicBezTo>
                    <a:pt x="0" y="169"/>
                    <a:pt x="96" y="274"/>
                    <a:pt x="196" y="274"/>
                  </a:cubicBezTo>
                  <a:cubicBezTo>
                    <a:pt x="237" y="274"/>
                    <a:pt x="280" y="256"/>
                    <a:pt x="311" y="213"/>
                  </a:cubicBezTo>
                  <a:cubicBezTo>
                    <a:pt x="387" y="107"/>
                    <a:pt x="291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5"/>
            <p:cNvSpPr/>
            <p:nvPr/>
          </p:nvSpPr>
          <p:spPr>
            <a:xfrm flipH="1">
              <a:off x="4568388" y="5093150"/>
              <a:ext cx="7075" cy="5950"/>
            </a:xfrm>
            <a:custGeom>
              <a:avLst/>
              <a:gdLst/>
              <a:ahLst/>
              <a:cxnLst/>
              <a:rect l="l" t="t" r="r" b="b"/>
              <a:pathLst>
                <a:path w="283" h="238" extrusionOk="0">
                  <a:moveTo>
                    <a:pt x="135" y="0"/>
                  </a:moveTo>
                  <a:cubicBezTo>
                    <a:pt x="54" y="0"/>
                    <a:pt x="1" y="125"/>
                    <a:pt x="87" y="195"/>
                  </a:cubicBezTo>
                  <a:lnTo>
                    <a:pt x="87" y="216"/>
                  </a:lnTo>
                  <a:cubicBezTo>
                    <a:pt x="106" y="231"/>
                    <a:pt x="125" y="237"/>
                    <a:pt x="142" y="237"/>
                  </a:cubicBezTo>
                  <a:cubicBezTo>
                    <a:pt x="225" y="237"/>
                    <a:pt x="282" y="94"/>
                    <a:pt x="194" y="24"/>
                  </a:cubicBezTo>
                  <a:cubicBezTo>
                    <a:pt x="174" y="7"/>
                    <a:pt x="153" y="0"/>
                    <a:pt x="1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5"/>
            <p:cNvSpPr/>
            <p:nvPr/>
          </p:nvSpPr>
          <p:spPr>
            <a:xfrm flipH="1">
              <a:off x="4556413" y="5084925"/>
              <a:ext cx="9675" cy="6650"/>
            </a:xfrm>
            <a:custGeom>
              <a:avLst/>
              <a:gdLst/>
              <a:ahLst/>
              <a:cxnLst/>
              <a:rect l="l" t="t" r="r" b="b"/>
              <a:pathLst>
                <a:path w="387" h="266" extrusionOk="0">
                  <a:moveTo>
                    <a:pt x="189" y="1"/>
                  </a:moveTo>
                  <a:cubicBezTo>
                    <a:pt x="148" y="1"/>
                    <a:pt x="107" y="16"/>
                    <a:pt x="76" y="53"/>
                  </a:cubicBezTo>
                  <a:lnTo>
                    <a:pt x="76" y="75"/>
                  </a:lnTo>
                  <a:cubicBezTo>
                    <a:pt x="1" y="165"/>
                    <a:pt x="94" y="265"/>
                    <a:pt x="187" y="265"/>
                  </a:cubicBezTo>
                  <a:cubicBezTo>
                    <a:pt x="225" y="265"/>
                    <a:pt x="264" y="247"/>
                    <a:pt x="290" y="203"/>
                  </a:cubicBezTo>
                  <a:lnTo>
                    <a:pt x="311" y="203"/>
                  </a:lnTo>
                  <a:cubicBezTo>
                    <a:pt x="387" y="96"/>
                    <a:pt x="290" y="1"/>
                    <a:pt x="1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5"/>
            <p:cNvSpPr/>
            <p:nvPr/>
          </p:nvSpPr>
          <p:spPr>
            <a:xfrm flipH="1">
              <a:off x="4580988" y="5045150"/>
              <a:ext cx="10225" cy="7400"/>
            </a:xfrm>
            <a:custGeom>
              <a:avLst/>
              <a:gdLst/>
              <a:ahLst/>
              <a:cxnLst/>
              <a:rect l="l" t="t" r="r" b="b"/>
              <a:pathLst>
                <a:path w="409" h="296" extrusionOk="0">
                  <a:moveTo>
                    <a:pt x="213" y="1"/>
                  </a:moveTo>
                  <a:cubicBezTo>
                    <a:pt x="171" y="1"/>
                    <a:pt x="129" y="19"/>
                    <a:pt x="98" y="63"/>
                  </a:cubicBezTo>
                  <a:lnTo>
                    <a:pt x="76" y="84"/>
                  </a:lnTo>
                  <a:cubicBezTo>
                    <a:pt x="1" y="190"/>
                    <a:pt x="96" y="296"/>
                    <a:pt x="196" y="296"/>
                  </a:cubicBezTo>
                  <a:cubicBezTo>
                    <a:pt x="238" y="296"/>
                    <a:pt x="280" y="277"/>
                    <a:pt x="311" y="234"/>
                  </a:cubicBezTo>
                  <a:lnTo>
                    <a:pt x="333" y="212"/>
                  </a:lnTo>
                  <a:cubicBezTo>
                    <a:pt x="408" y="106"/>
                    <a:pt x="313" y="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5"/>
            <p:cNvSpPr/>
            <p:nvPr/>
          </p:nvSpPr>
          <p:spPr>
            <a:xfrm flipH="1">
              <a:off x="4539838" y="5052325"/>
              <a:ext cx="8775" cy="6125"/>
            </a:xfrm>
            <a:custGeom>
              <a:avLst/>
              <a:gdLst/>
              <a:ahLst/>
              <a:cxnLst/>
              <a:rect l="l" t="t" r="r" b="b"/>
              <a:pathLst>
                <a:path w="351" h="245" extrusionOk="0">
                  <a:moveTo>
                    <a:pt x="171" y="0"/>
                  </a:moveTo>
                  <a:cubicBezTo>
                    <a:pt x="133" y="0"/>
                    <a:pt x="92" y="16"/>
                    <a:pt x="61" y="54"/>
                  </a:cubicBezTo>
                  <a:cubicBezTo>
                    <a:pt x="1" y="144"/>
                    <a:pt x="88" y="244"/>
                    <a:pt x="175" y="244"/>
                  </a:cubicBezTo>
                  <a:cubicBezTo>
                    <a:pt x="212" y="244"/>
                    <a:pt x="249" y="226"/>
                    <a:pt x="275" y="182"/>
                  </a:cubicBezTo>
                  <a:cubicBezTo>
                    <a:pt x="350" y="91"/>
                    <a:pt x="265" y="0"/>
                    <a:pt x="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5"/>
            <p:cNvSpPr/>
            <p:nvPr/>
          </p:nvSpPr>
          <p:spPr>
            <a:xfrm flipH="1">
              <a:off x="4547863" y="5028600"/>
              <a:ext cx="10225" cy="6850"/>
            </a:xfrm>
            <a:custGeom>
              <a:avLst/>
              <a:gdLst/>
              <a:ahLst/>
              <a:cxnLst/>
              <a:rect l="l" t="t" r="r" b="b"/>
              <a:pathLst>
                <a:path w="409" h="274" extrusionOk="0">
                  <a:moveTo>
                    <a:pt x="213" y="0"/>
                  </a:moveTo>
                  <a:cubicBezTo>
                    <a:pt x="171" y="0"/>
                    <a:pt x="129" y="18"/>
                    <a:pt x="98" y="62"/>
                  </a:cubicBezTo>
                  <a:lnTo>
                    <a:pt x="76" y="62"/>
                  </a:lnTo>
                  <a:cubicBezTo>
                    <a:pt x="1" y="168"/>
                    <a:pt x="107" y="274"/>
                    <a:pt x="213" y="274"/>
                  </a:cubicBezTo>
                  <a:cubicBezTo>
                    <a:pt x="257" y="274"/>
                    <a:pt x="302" y="256"/>
                    <a:pt x="333" y="212"/>
                  </a:cubicBezTo>
                  <a:cubicBezTo>
                    <a:pt x="408" y="106"/>
                    <a:pt x="313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5"/>
            <p:cNvSpPr/>
            <p:nvPr/>
          </p:nvSpPr>
          <p:spPr>
            <a:xfrm flipH="1">
              <a:off x="4523663" y="5039725"/>
              <a:ext cx="7325" cy="5425"/>
            </a:xfrm>
            <a:custGeom>
              <a:avLst/>
              <a:gdLst/>
              <a:ahLst/>
              <a:cxnLst/>
              <a:rect l="l" t="t" r="r" b="b"/>
              <a:pathLst>
                <a:path w="293" h="217" extrusionOk="0">
                  <a:moveTo>
                    <a:pt x="150" y="0"/>
                  </a:moveTo>
                  <a:cubicBezTo>
                    <a:pt x="119" y="0"/>
                    <a:pt x="86" y="13"/>
                    <a:pt x="61" y="45"/>
                  </a:cubicBezTo>
                  <a:cubicBezTo>
                    <a:pt x="0" y="136"/>
                    <a:pt x="70" y="217"/>
                    <a:pt x="145" y="217"/>
                  </a:cubicBezTo>
                  <a:cubicBezTo>
                    <a:pt x="176" y="217"/>
                    <a:pt x="208" y="203"/>
                    <a:pt x="232" y="173"/>
                  </a:cubicBezTo>
                  <a:lnTo>
                    <a:pt x="232" y="151"/>
                  </a:lnTo>
                  <a:cubicBezTo>
                    <a:pt x="293" y="76"/>
                    <a:pt x="225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5"/>
            <p:cNvSpPr/>
            <p:nvPr/>
          </p:nvSpPr>
          <p:spPr>
            <a:xfrm flipH="1">
              <a:off x="4517263" y="5009550"/>
              <a:ext cx="7825" cy="5400"/>
            </a:xfrm>
            <a:custGeom>
              <a:avLst/>
              <a:gdLst/>
              <a:ahLst/>
              <a:cxnLst/>
              <a:rect l="l" t="t" r="r" b="b"/>
              <a:pathLst>
                <a:path w="313" h="216" extrusionOk="0">
                  <a:moveTo>
                    <a:pt x="155" y="1"/>
                  </a:moveTo>
                  <a:cubicBezTo>
                    <a:pt x="121" y="1"/>
                    <a:pt x="86" y="16"/>
                    <a:pt x="60" y="55"/>
                  </a:cubicBezTo>
                  <a:cubicBezTo>
                    <a:pt x="0" y="130"/>
                    <a:pt x="77" y="215"/>
                    <a:pt x="158" y="215"/>
                  </a:cubicBezTo>
                  <a:cubicBezTo>
                    <a:pt x="192" y="215"/>
                    <a:pt x="227" y="200"/>
                    <a:pt x="253" y="161"/>
                  </a:cubicBezTo>
                  <a:cubicBezTo>
                    <a:pt x="313" y="86"/>
                    <a:pt x="236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5"/>
            <p:cNvSpPr/>
            <p:nvPr/>
          </p:nvSpPr>
          <p:spPr>
            <a:xfrm flipH="1">
              <a:off x="4479463" y="5010425"/>
              <a:ext cx="10075" cy="6850"/>
            </a:xfrm>
            <a:custGeom>
              <a:avLst/>
              <a:gdLst/>
              <a:ahLst/>
              <a:cxnLst/>
              <a:rect l="l" t="t" r="r" b="b"/>
              <a:pathLst>
                <a:path w="403" h="274" extrusionOk="0">
                  <a:moveTo>
                    <a:pt x="207" y="0"/>
                  </a:moveTo>
                  <a:cubicBezTo>
                    <a:pt x="165" y="0"/>
                    <a:pt x="123" y="19"/>
                    <a:pt x="92" y="62"/>
                  </a:cubicBezTo>
                  <a:cubicBezTo>
                    <a:pt x="1" y="168"/>
                    <a:pt x="103" y="274"/>
                    <a:pt x="208" y="274"/>
                  </a:cubicBezTo>
                  <a:cubicBezTo>
                    <a:pt x="251" y="274"/>
                    <a:pt x="295" y="256"/>
                    <a:pt x="327" y="212"/>
                  </a:cubicBezTo>
                  <a:cubicBezTo>
                    <a:pt x="402" y="106"/>
                    <a:pt x="307" y="0"/>
                    <a:pt x="2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5"/>
            <p:cNvSpPr/>
            <p:nvPr/>
          </p:nvSpPr>
          <p:spPr>
            <a:xfrm flipH="1">
              <a:off x="4460613" y="5025600"/>
              <a:ext cx="7850" cy="5375"/>
            </a:xfrm>
            <a:custGeom>
              <a:avLst/>
              <a:gdLst/>
              <a:ahLst/>
              <a:cxnLst/>
              <a:rect l="l" t="t" r="r" b="b"/>
              <a:pathLst>
                <a:path w="314" h="215" extrusionOk="0">
                  <a:moveTo>
                    <a:pt x="156" y="0"/>
                  </a:moveTo>
                  <a:cubicBezTo>
                    <a:pt x="121" y="0"/>
                    <a:pt x="86" y="16"/>
                    <a:pt x="61" y="54"/>
                  </a:cubicBezTo>
                  <a:cubicBezTo>
                    <a:pt x="1" y="129"/>
                    <a:pt x="78" y="214"/>
                    <a:pt x="158" y="214"/>
                  </a:cubicBezTo>
                  <a:cubicBezTo>
                    <a:pt x="193" y="214"/>
                    <a:pt x="228" y="199"/>
                    <a:pt x="253" y="161"/>
                  </a:cubicBezTo>
                  <a:cubicBezTo>
                    <a:pt x="313" y="86"/>
                    <a:pt x="236" y="0"/>
                    <a:pt x="1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5"/>
            <p:cNvSpPr/>
            <p:nvPr/>
          </p:nvSpPr>
          <p:spPr>
            <a:xfrm flipH="1">
              <a:off x="4439913" y="5055300"/>
              <a:ext cx="10075" cy="6875"/>
            </a:xfrm>
            <a:custGeom>
              <a:avLst/>
              <a:gdLst/>
              <a:ahLst/>
              <a:cxnLst/>
              <a:rect l="l" t="t" r="r" b="b"/>
              <a:pathLst>
                <a:path w="403" h="275" extrusionOk="0">
                  <a:moveTo>
                    <a:pt x="206" y="1"/>
                  </a:moveTo>
                  <a:cubicBezTo>
                    <a:pt x="165" y="1"/>
                    <a:pt x="123" y="19"/>
                    <a:pt x="91" y="63"/>
                  </a:cubicBezTo>
                  <a:cubicBezTo>
                    <a:pt x="1" y="169"/>
                    <a:pt x="102" y="274"/>
                    <a:pt x="207" y="274"/>
                  </a:cubicBezTo>
                  <a:cubicBezTo>
                    <a:pt x="251" y="274"/>
                    <a:pt x="295" y="256"/>
                    <a:pt x="326" y="212"/>
                  </a:cubicBezTo>
                  <a:cubicBezTo>
                    <a:pt x="402" y="107"/>
                    <a:pt x="307" y="1"/>
                    <a:pt x="2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5"/>
            <p:cNvSpPr/>
            <p:nvPr/>
          </p:nvSpPr>
          <p:spPr>
            <a:xfrm flipH="1">
              <a:off x="4425638" y="5090325"/>
              <a:ext cx="7300" cy="6650"/>
            </a:xfrm>
            <a:custGeom>
              <a:avLst/>
              <a:gdLst/>
              <a:ahLst/>
              <a:cxnLst/>
              <a:rect l="l" t="t" r="r" b="b"/>
              <a:pathLst>
                <a:path w="292" h="266" extrusionOk="0">
                  <a:moveTo>
                    <a:pt x="157" y="0"/>
                  </a:moveTo>
                  <a:cubicBezTo>
                    <a:pt x="85" y="0"/>
                    <a:pt x="1" y="81"/>
                    <a:pt x="29" y="179"/>
                  </a:cubicBezTo>
                  <a:cubicBezTo>
                    <a:pt x="52" y="240"/>
                    <a:pt x="94" y="266"/>
                    <a:pt x="136" y="266"/>
                  </a:cubicBezTo>
                  <a:cubicBezTo>
                    <a:pt x="213" y="266"/>
                    <a:pt x="292" y="182"/>
                    <a:pt x="264" y="72"/>
                  </a:cubicBezTo>
                  <a:lnTo>
                    <a:pt x="243" y="72"/>
                  </a:lnTo>
                  <a:cubicBezTo>
                    <a:pt x="228" y="22"/>
                    <a:pt x="194" y="0"/>
                    <a:pt x="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5"/>
            <p:cNvSpPr/>
            <p:nvPr/>
          </p:nvSpPr>
          <p:spPr>
            <a:xfrm flipH="1">
              <a:off x="4419563" y="5124075"/>
              <a:ext cx="6775" cy="6250"/>
            </a:xfrm>
            <a:custGeom>
              <a:avLst/>
              <a:gdLst/>
              <a:ahLst/>
              <a:cxnLst/>
              <a:rect l="l" t="t" r="r" b="b"/>
              <a:pathLst>
                <a:path w="271" h="250" extrusionOk="0">
                  <a:moveTo>
                    <a:pt x="119" y="0"/>
                  </a:moveTo>
                  <a:cubicBezTo>
                    <a:pt x="77" y="0"/>
                    <a:pt x="38" y="21"/>
                    <a:pt x="22" y="69"/>
                  </a:cubicBezTo>
                  <a:cubicBezTo>
                    <a:pt x="0" y="112"/>
                    <a:pt x="0" y="133"/>
                    <a:pt x="22" y="197"/>
                  </a:cubicBezTo>
                  <a:cubicBezTo>
                    <a:pt x="48" y="233"/>
                    <a:pt x="86" y="250"/>
                    <a:pt x="125" y="250"/>
                  </a:cubicBezTo>
                  <a:cubicBezTo>
                    <a:pt x="178" y="250"/>
                    <a:pt x="232" y="217"/>
                    <a:pt x="257" y="155"/>
                  </a:cubicBezTo>
                  <a:cubicBezTo>
                    <a:pt x="270" y="61"/>
                    <a:pt x="191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5"/>
            <p:cNvSpPr/>
            <p:nvPr/>
          </p:nvSpPr>
          <p:spPr>
            <a:xfrm flipH="1">
              <a:off x="4434038" y="5150950"/>
              <a:ext cx="10225" cy="6875"/>
            </a:xfrm>
            <a:custGeom>
              <a:avLst/>
              <a:gdLst/>
              <a:ahLst/>
              <a:cxnLst/>
              <a:rect l="l" t="t" r="r" b="b"/>
              <a:pathLst>
                <a:path w="409" h="275" extrusionOk="0">
                  <a:moveTo>
                    <a:pt x="196" y="1"/>
                  </a:moveTo>
                  <a:cubicBezTo>
                    <a:pt x="152" y="1"/>
                    <a:pt x="107" y="19"/>
                    <a:pt x="76" y="63"/>
                  </a:cubicBezTo>
                  <a:cubicBezTo>
                    <a:pt x="1" y="169"/>
                    <a:pt x="96" y="274"/>
                    <a:pt x="204" y="274"/>
                  </a:cubicBezTo>
                  <a:cubicBezTo>
                    <a:pt x="248" y="274"/>
                    <a:pt x="295" y="256"/>
                    <a:pt x="333" y="212"/>
                  </a:cubicBezTo>
                  <a:cubicBezTo>
                    <a:pt x="408" y="107"/>
                    <a:pt x="302" y="1"/>
                    <a:pt x="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5"/>
            <p:cNvSpPr/>
            <p:nvPr/>
          </p:nvSpPr>
          <p:spPr>
            <a:xfrm flipH="1">
              <a:off x="4463188" y="5180225"/>
              <a:ext cx="8050" cy="7100"/>
            </a:xfrm>
            <a:custGeom>
              <a:avLst/>
              <a:gdLst/>
              <a:ahLst/>
              <a:cxnLst/>
              <a:rect l="l" t="t" r="r" b="b"/>
              <a:pathLst>
                <a:path w="322" h="284" extrusionOk="0">
                  <a:moveTo>
                    <a:pt x="170" y="0"/>
                  </a:moveTo>
                  <a:cubicBezTo>
                    <a:pt x="81" y="0"/>
                    <a:pt x="1" y="121"/>
                    <a:pt x="65" y="217"/>
                  </a:cubicBezTo>
                  <a:lnTo>
                    <a:pt x="65" y="238"/>
                  </a:lnTo>
                  <a:cubicBezTo>
                    <a:pt x="91" y="270"/>
                    <a:pt x="122" y="283"/>
                    <a:pt x="151" y="283"/>
                  </a:cubicBezTo>
                  <a:cubicBezTo>
                    <a:pt x="241" y="283"/>
                    <a:pt x="322" y="159"/>
                    <a:pt x="257" y="46"/>
                  </a:cubicBezTo>
                  <a:cubicBezTo>
                    <a:pt x="231" y="14"/>
                    <a:pt x="200" y="0"/>
                    <a:pt x="1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5"/>
            <p:cNvSpPr/>
            <p:nvPr/>
          </p:nvSpPr>
          <p:spPr>
            <a:xfrm flipH="1">
              <a:off x="4482138" y="5187300"/>
              <a:ext cx="10225" cy="6850"/>
            </a:xfrm>
            <a:custGeom>
              <a:avLst/>
              <a:gdLst/>
              <a:ahLst/>
              <a:cxnLst/>
              <a:rect l="l" t="t" r="r" b="b"/>
              <a:pathLst>
                <a:path w="409" h="274" extrusionOk="0">
                  <a:moveTo>
                    <a:pt x="205" y="0"/>
                  </a:moveTo>
                  <a:cubicBezTo>
                    <a:pt x="161" y="0"/>
                    <a:pt x="114" y="18"/>
                    <a:pt x="76" y="62"/>
                  </a:cubicBezTo>
                  <a:cubicBezTo>
                    <a:pt x="1" y="168"/>
                    <a:pt x="96" y="274"/>
                    <a:pt x="196" y="274"/>
                  </a:cubicBezTo>
                  <a:cubicBezTo>
                    <a:pt x="238" y="274"/>
                    <a:pt x="280" y="256"/>
                    <a:pt x="312" y="212"/>
                  </a:cubicBezTo>
                  <a:lnTo>
                    <a:pt x="333" y="212"/>
                  </a:lnTo>
                  <a:cubicBezTo>
                    <a:pt x="408" y="106"/>
                    <a:pt x="313" y="0"/>
                    <a:pt x="2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5"/>
            <p:cNvSpPr/>
            <p:nvPr/>
          </p:nvSpPr>
          <p:spPr>
            <a:xfrm flipH="1">
              <a:off x="4526588" y="5190900"/>
              <a:ext cx="8225" cy="7775"/>
            </a:xfrm>
            <a:custGeom>
              <a:avLst/>
              <a:gdLst/>
              <a:ahLst/>
              <a:cxnLst/>
              <a:rect l="l" t="t" r="r" b="b"/>
              <a:pathLst>
                <a:path w="329" h="311" extrusionOk="0">
                  <a:moveTo>
                    <a:pt x="152" y="0"/>
                  </a:moveTo>
                  <a:cubicBezTo>
                    <a:pt x="111" y="0"/>
                    <a:pt x="71" y="20"/>
                    <a:pt x="43" y="68"/>
                  </a:cubicBezTo>
                  <a:cubicBezTo>
                    <a:pt x="22" y="111"/>
                    <a:pt x="0" y="153"/>
                    <a:pt x="22" y="217"/>
                  </a:cubicBezTo>
                  <a:cubicBezTo>
                    <a:pt x="40" y="282"/>
                    <a:pt x="94" y="310"/>
                    <a:pt x="150" y="310"/>
                  </a:cubicBezTo>
                  <a:cubicBezTo>
                    <a:pt x="223" y="310"/>
                    <a:pt x="300" y="260"/>
                    <a:pt x="300" y="175"/>
                  </a:cubicBezTo>
                  <a:cubicBezTo>
                    <a:pt x="329" y="88"/>
                    <a:pt x="239" y="0"/>
                    <a:pt x="1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5"/>
            <p:cNvSpPr/>
            <p:nvPr/>
          </p:nvSpPr>
          <p:spPr>
            <a:xfrm flipH="1">
              <a:off x="4520413" y="5171750"/>
              <a:ext cx="7450" cy="5400"/>
            </a:xfrm>
            <a:custGeom>
              <a:avLst/>
              <a:gdLst/>
              <a:ahLst/>
              <a:cxnLst/>
              <a:rect l="l" t="t" r="r" b="b"/>
              <a:pathLst>
                <a:path w="298" h="216" extrusionOk="0">
                  <a:moveTo>
                    <a:pt x="128" y="0"/>
                  </a:moveTo>
                  <a:cubicBezTo>
                    <a:pt x="0" y="0"/>
                    <a:pt x="0" y="214"/>
                    <a:pt x="128" y="214"/>
                  </a:cubicBezTo>
                  <a:lnTo>
                    <a:pt x="150" y="214"/>
                  </a:lnTo>
                  <a:cubicBezTo>
                    <a:pt x="157" y="215"/>
                    <a:pt x="164" y="215"/>
                    <a:pt x="170" y="215"/>
                  </a:cubicBezTo>
                  <a:cubicBezTo>
                    <a:pt x="297" y="215"/>
                    <a:pt x="272" y="2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5"/>
            <p:cNvSpPr/>
            <p:nvPr/>
          </p:nvSpPr>
          <p:spPr>
            <a:xfrm flipH="1">
              <a:off x="4520413" y="5170625"/>
              <a:ext cx="7925" cy="5450"/>
            </a:xfrm>
            <a:custGeom>
              <a:avLst/>
              <a:gdLst/>
              <a:ahLst/>
              <a:cxnLst/>
              <a:rect l="l" t="t" r="r" b="b"/>
              <a:pathLst>
                <a:path w="317" h="218" extrusionOk="0">
                  <a:moveTo>
                    <a:pt x="127" y="1"/>
                  </a:moveTo>
                  <a:cubicBezTo>
                    <a:pt x="0" y="1"/>
                    <a:pt x="25" y="196"/>
                    <a:pt x="147" y="216"/>
                  </a:cubicBezTo>
                  <a:lnTo>
                    <a:pt x="169" y="216"/>
                  </a:lnTo>
                  <a:cubicBezTo>
                    <a:pt x="175" y="217"/>
                    <a:pt x="182" y="218"/>
                    <a:pt x="187" y="218"/>
                  </a:cubicBezTo>
                  <a:cubicBezTo>
                    <a:pt x="316" y="218"/>
                    <a:pt x="292" y="2"/>
                    <a:pt x="169" y="2"/>
                  </a:cubicBezTo>
                  <a:lnTo>
                    <a:pt x="147" y="2"/>
                  </a:lnTo>
                  <a:cubicBezTo>
                    <a:pt x="140" y="1"/>
                    <a:pt x="134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5"/>
            <p:cNvSpPr/>
            <p:nvPr/>
          </p:nvSpPr>
          <p:spPr>
            <a:xfrm flipH="1">
              <a:off x="4545588" y="5168475"/>
              <a:ext cx="7925" cy="7975"/>
            </a:xfrm>
            <a:custGeom>
              <a:avLst/>
              <a:gdLst/>
              <a:ahLst/>
              <a:cxnLst/>
              <a:rect l="l" t="t" r="r" b="b"/>
              <a:pathLst>
                <a:path w="317" h="319" extrusionOk="0">
                  <a:moveTo>
                    <a:pt x="150" y="0"/>
                  </a:moveTo>
                  <a:cubicBezTo>
                    <a:pt x="94" y="0"/>
                    <a:pt x="39" y="32"/>
                    <a:pt x="22" y="110"/>
                  </a:cubicBezTo>
                  <a:cubicBezTo>
                    <a:pt x="0" y="131"/>
                    <a:pt x="0" y="153"/>
                    <a:pt x="0" y="174"/>
                  </a:cubicBezTo>
                  <a:cubicBezTo>
                    <a:pt x="0" y="270"/>
                    <a:pt x="75" y="318"/>
                    <a:pt x="147" y="318"/>
                  </a:cubicBezTo>
                  <a:cubicBezTo>
                    <a:pt x="219" y="318"/>
                    <a:pt x="289" y="270"/>
                    <a:pt x="278" y="174"/>
                  </a:cubicBezTo>
                  <a:cubicBezTo>
                    <a:pt x="316" y="72"/>
                    <a:pt x="233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5"/>
            <p:cNvSpPr/>
            <p:nvPr/>
          </p:nvSpPr>
          <p:spPr>
            <a:xfrm flipH="1">
              <a:off x="4670513" y="4640075"/>
              <a:ext cx="227125" cy="263975"/>
            </a:xfrm>
            <a:custGeom>
              <a:avLst/>
              <a:gdLst/>
              <a:ahLst/>
              <a:cxnLst/>
              <a:rect l="l" t="t" r="r" b="b"/>
              <a:pathLst>
                <a:path w="9085" h="10559" extrusionOk="0">
                  <a:moveTo>
                    <a:pt x="8443" y="0"/>
                  </a:moveTo>
                  <a:cubicBezTo>
                    <a:pt x="7994" y="898"/>
                    <a:pt x="3057" y="7566"/>
                    <a:pt x="2330" y="8186"/>
                  </a:cubicBezTo>
                  <a:cubicBezTo>
                    <a:pt x="2138" y="8336"/>
                    <a:pt x="1967" y="8486"/>
                    <a:pt x="1753" y="8635"/>
                  </a:cubicBezTo>
                  <a:cubicBezTo>
                    <a:pt x="1561" y="8785"/>
                    <a:pt x="1368" y="8892"/>
                    <a:pt x="1155" y="9063"/>
                  </a:cubicBezTo>
                  <a:cubicBezTo>
                    <a:pt x="941" y="9191"/>
                    <a:pt x="748" y="9340"/>
                    <a:pt x="535" y="9469"/>
                  </a:cubicBezTo>
                  <a:cubicBezTo>
                    <a:pt x="342" y="9597"/>
                    <a:pt x="171" y="9682"/>
                    <a:pt x="0" y="9704"/>
                  </a:cubicBezTo>
                  <a:lnTo>
                    <a:pt x="193" y="10559"/>
                  </a:lnTo>
                  <a:cubicBezTo>
                    <a:pt x="513" y="10473"/>
                    <a:pt x="770" y="10302"/>
                    <a:pt x="962" y="10131"/>
                  </a:cubicBezTo>
                  <a:cubicBezTo>
                    <a:pt x="1176" y="9982"/>
                    <a:pt x="1368" y="9811"/>
                    <a:pt x="1561" y="9640"/>
                  </a:cubicBezTo>
                  <a:cubicBezTo>
                    <a:pt x="1732" y="9490"/>
                    <a:pt x="1945" y="9340"/>
                    <a:pt x="2138" y="9169"/>
                  </a:cubicBezTo>
                  <a:cubicBezTo>
                    <a:pt x="2330" y="8998"/>
                    <a:pt x="2523" y="8806"/>
                    <a:pt x="2715" y="8635"/>
                  </a:cubicBezTo>
                  <a:cubicBezTo>
                    <a:pt x="3078" y="8250"/>
                    <a:pt x="8892" y="1069"/>
                    <a:pt x="9084" y="598"/>
                  </a:cubicBezTo>
                  <a:lnTo>
                    <a:pt x="84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5"/>
            <p:cNvSpPr/>
            <p:nvPr/>
          </p:nvSpPr>
          <p:spPr>
            <a:xfrm flipH="1">
              <a:off x="4681738" y="4640075"/>
              <a:ext cx="215900" cy="263975"/>
            </a:xfrm>
            <a:custGeom>
              <a:avLst/>
              <a:gdLst/>
              <a:ahLst/>
              <a:cxnLst/>
              <a:rect l="l" t="t" r="r" b="b"/>
              <a:pathLst>
                <a:path w="8636" h="10559" extrusionOk="0">
                  <a:moveTo>
                    <a:pt x="8443" y="0"/>
                  </a:moveTo>
                  <a:cubicBezTo>
                    <a:pt x="7994" y="898"/>
                    <a:pt x="3057" y="7566"/>
                    <a:pt x="2330" y="8186"/>
                  </a:cubicBezTo>
                  <a:cubicBezTo>
                    <a:pt x="2138" y="8336"/>
                    <a:pt x="1967" y="8486"/>
                    <a:pt x="1753" y="8635"/>
                  </a:cubicBezTo>
                  <a:cubicBezTo>
                    <a:pt x="1561" y="8785"/>
                    <a:pt x="1368" y="8892"/>
                    <a:pt x="1155" y="9063"/>
                  </a:cubicBezTo>
                  <a:cubicBezTo>
                    <a:pt x="941" y="9191"/>
                    <a:pt x="748" y="9340"/>
                    <a:pt x="535" y="9469"/>
                  </a:cubicBezTo>
                  <a:cubicBezTo>
                    <a:pt x="342" y="9597"/>
                    <a:pt x="171" y="9682"/>
                    <a:pt x="0" y="9704"/>
                  </a:cubicBezTo>
                  <a:lnTo>
                    <a:pt x="193" y="10559"/>
                  </a:lnTo>
                  <a:cubicBezTo>
                    <a:pt x="364" y="10516"/>
                    <a:pt x="492" y="10452"/>
                    <a:pt x="620" y="10366"/>
                  </a:cubicBezTo>
                  <a:lnTo>
                    <a:pt x="535" y="10067"/>
                  </a:lnTo>
                  <a:cubicBezTo>
                    <a:pt x="684" y="10046"/>
                    <a:pt x="855" y="9918"/>
                    <a:pt x="1026" y="9768"/>
                  </a:cubicBezTo>
                  <a:cubicBezTo>
                    <a:pt x="1219" y="9618"/>
                    <a:pt x="1390" y="9447"/>
                    <a:pt x="1582" y="9276"/>
                  </a:cubicBezTo>
                  <a:cubicBezTo>
                    <a:pt x="1774" y="9105"/>
                    <a:pt x="1967" y="8956"/>
                    <a:pt x="2138" y="8785"/>
                  </a:cubicBezTo>
                  <a:cubicBezTo>
                    <a:pt x="2330" y="8635"/>
                    <a:pt x="2501" y="8464"/>
                    <a:pt x="2651" y="8272"/>
                  </a:cubicBezTo>
                  <a:cubicBezTo>
                    <a:pt x="3762" y="7053"/>
                    <a:pt x="8315" y="1069"/>
                    <a:pt x="8636" y="150"/>
                  </a:cubicBezTo>
                  <a:lnTo>
                    <a:pt x="84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5"/>
            <p:cNvSpPr/>
            <p:nvPr/>
          </p:nvSpPr>
          <p:spPr>
            <a:xfrm flipH="1">
              <a:off x="4445563" y="4323025"/>
              <a:ext cx="315825" cy="293725"/>
            </a:xfrm>
            <a:custGeom>
              <a:avLst/>
              <a:gdLst/>
              <a:ahLst/>
              <a:cxnLst/>
              <a:rect l="l" t="t" r="r" b="b"/>
              <a:pathLst>
                <a:path w="12633" h="11749" extrusionOk="0">
                  <a:moveTo>
                    <a:pt x="6470" y="0"/>
                  </a:moveTo>
                  <a:cubicBezTo>
                    <a:pt x="5150" y="0"/>
                    <a:pt x="3812" y="482"/>
                    <a:pt x="2715" y="1461"/>
                  </a:cubicBezTo>
                  <a:cubicBezTo>
                    <a:pt x="321" y="3598"/>
                    <a:pt x="1" y="7317"/>
                    <a:pt x="1967" y="9754"/>
                  </a:cubicBezTo>
                  <a:cubicBezTo>
                    <a:pt x="3045" y="11074"/>
                    <a:pt x="4580" y="11748"/>
                    <a:pt x="6142" y="11748"/>
                  </a:cubicBezTo>
                  <a:cubicBezTo>
                    <a:pt x="7462" y="11748"/>
                    <a:pt x="8801" y="11267"/>
                    <a:pt x="9897" y="10288"/>
                  </a:cubicBezTo>
                  <a:cubicBezTo>
                    <a:pt x="12291" y="8151"/>
                    <a:pt x="12633" y="4432"/>
                    <a:pt x="10645" y="1995"/>
                  </a:cubicBezTo>
                  <a:cubicBezTo>
                    <a:pt x="9568" y="674"/>
                    <a:pt x="8032" y="0"/>
                    <a:pt x="64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5"/>
            <p:cNvSpPr/>
            <p:nvPr/>
          </p:nvSpPr>
          <p:spPr>
            <a:xfrm flipH="1">
              <a:off x="4300738" y="4479525"/>
              <a:ext cx="289650" cy="309650"/>
            </a:xfrm>
            <a:custGeom>
              <a:avLst/>
              <a:gdLst/>
              <a:ahLst/>
              <a:cxnLst/>
              <a:rect l="l" t="t" r="r" b="b"/>
              <a:pathLst>
                <a:path w="11586" h="12386" extrusionOk="0">
                  <a:moveTo>
                    <a:pt x="6427" y="0"/>
                  </a:moveTo>
                  <a:cubicBezTo>
                    <a:pt x="5021" y="0"/>
                    <a:pt x="3641" y="464"/>
                    <a:pt x="2394" y="737"/>
                  </a:cubicBezTo>
                  <a:cubicBezTo>
                    <a:pt x="2223" y="779"/>
                    <a:pt x="1240" y="1079"/>
                    <a:pt x="1091" y="1164"/>
                  </a:cubicBezTo>
                  <a:cubicBezTo>
                    <a:pt x="0" y="1442"/>
                    <a:pt x="86" y="993"/>
                    <a:pt x="642" y="3772"/>
                  </a:cubicBezTo>
                  <a:cubicBezTo>
                    <a:pt x="578" y="5097"/>
                    <a:pt x="962" y="6593"/>
                    <a:pt x="1133" y="7918"/>
                  </a:cubicBezTo>
                  <a:cubicBezTo>
                    <a:pt x="1283" y="9393"/>
                    <a:pt x="1903" y="10740"/>
                    <a:pt x="3121" y="11637"/>
                  </a:cubicBezTo>
                  <a:cubicBezTo>
                    <a:pt x="3833" y="12173"/>
                    <a:pt x="4563" y="12385"/>
                    <a:pt x="5274" y="12385"/>
                  </a:cubicBezTo>
                  <a:cubicBezTo>
                    <a:pt x="6549" y="12385"/>
                    <a:pt x="7759" y="11702"/>
                    <a:pt x="8678" y="10975"/>
                  </a:cubicBezTo>
                  <a:cubicBezTo>
                    <a:pt x="10346" y="9692"/>
                    <a:pt x="11585" y="8025"/>
                    <a:pt x="11521" y="5439"/>
                  </a:cubicBezTo>
                  <a:cubicBezTo>
                    <a:pt x="11457" y="3237"/>
                    <a:pt x="10623" y="1356"/>
                    <a:pt x="8507" y="416"/>
                  </a:cubicBezTo>
                  <a:cubicBezTo>
                    <a:pt x="7816" y="113"/>
                    <a:pt x="7118" y="0"/>
                    <a:pt x="6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5"/>
            <p:cNvSpPr/>
            <p:nvPr/>
          </p:nvSpPr>
          <p:spPr>
            <a:xfrm flipH="1">
              <a:off x="4564188" y="4511800"/>
              <a:ext cx="294975" cy="350875"/>
            </a:xfrm>
            <a:custGeom>
              <a:avLst/>
              <a:gdLst/>
              <a:ahLst/>
              <a:cxnLst/>
              <a:rect l="l" t="t" r="r" b="b"/>
              <a:pathLst>
                <a:path w="11799" h="14035" extrusionOk="0">
                  <a:moveTo>
                    <a:pt x="10441" y="0"/>
                  </a:moveTo>
                  <a:cubicBezTo>
                    <a:pt x="10437" y="0"/>
                    <a:pt x="10434" y="1"/>
                    <a:pt x="10431" y="1"/>
                  </a:cubicBezTo>
                  <a:cubicBezTo>
                    <a:pt x="9298" y="129"/>
                    <a:pt x="7503" y="1989"/>
                    <a:pt x="6477" y="2737"/>
                  </a:cubicBezTo>
                  <a:cubicBezTo>
                    <a:pt x="4168" y="4404"/>
                    <a:pt x="0" y="7097"/>
                    <a:pt x="1838" y="10667"/>
                  </a:cubicBezTo>
                  <a:cubicBezTo>
                    <a:pt x="2837" y="12644"/>
                    <a:pt x="4438" y="14035"/>
                    <a:pt x="6550" y="14035"/>
                  </a:cubicBezTo>
                  <a:cubicBezTo>
                    <a:pt x="6790" y="14035"/>
                    <a:pt x="7036" y="14017"/>
                    <a:pt x="7289" y="13980"/>
                  </a:cubicBezTo>
                  <a:cubicBezTo>
                    <a:pt x="9512" y="13659"/>
                    <a:pt x="11713" y="11928"/>
                    <a:pt x="11777" y="9406"/>
                  </a:cubicBezTo>
                  <a:cubicBezTo>
                    <a:pt x="11799" y="7931"/>
                    <a:pt x="11307" y="6670"/>
                    <a:pt x="11200" y="5174"/>
                  </a:cubicBezTo>
                  <a:cubicBezTo>
                    <a:pt x="11073" y="3711"/>
                    <a:pt x="10820" y="0"/>
                    <a:pt x="104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5"/>
            <p:cNvSpPr/>
            <p:nvPr/>
          </p:nvSpPr>
          <p:spPr>
            <a:xfrm flipH="1">
              <a:off x="4618688" y="4345150"/>
              <a:ext cx="362850" cy="267050"/>
            </a:xfrm>
            <a:custGeom>
              <a:avLst/>
              <a:gdLst/>
              <a:ahLst/>
              <a:cxnLst/>
              <a:rect l="l" t="t" r="r" b="b"/>
              <a:pathLst>
                <a:path w="14514" h="10682" extrusionOk="0">
                  <a:moveTo>
                    <a:pt x="5338" y="0"/>
                  </a:moveTo>
                  <a:cubicBezTo>
                    <a:pt x="3256" y="0"/>
                    <a:pt x="1184" y="1064"/>
                    <a:pt x="941" y="3376"/>
                  </a:cubicBezTo>
                  <a:cubicBezTo>
                    <a:pt x="856" y="4102"/>
                    <a:pt x="962" y="4594"/>
                    <a:pt x="706" y="5278"/>
                  </a:cubicBezTo>
                  <a:cubicBezTo>
                    <a:pt x="407" y="6026"/>
                    <a:pt x="1" y="6560"/>
                    <a:pt x="257" y="7437"/>
                  </a:cubicBezTo>
                  <a:cubicBezTo>
                    <a:pt x="749" y="9147"/>
                    <a:pt x="2908" y="8805"/>
                    <a:pt x="4104" y="9595"/>
                  </a:cubicBezTo>
                  <a:cubicBezTo>
                    <a:pt x="5159" y="10306"/>
                    <a:pt x="6224" y="10682"/>
                    <a:pt x="7308" y="10682"/>
                  </a:cubicBezTo>
                  <a:cubicBezTo>
                    <a:pt x="8311" y="10682"/>
                    <a:pt x="9329" y="10359"/>
                    <a:pt x="10367" y="9681"/>
                  </a:cubicBezTo>
                  <a:cubicBezTo>
                    <a:pt x="11137" y="9189"/>
                    <a:pt x="11778" y="8548"/>
                    <a:pt x="12440" y="7928"/>
                  </a:cubicBezTo>
                  <a:cubicBezTo>
                    <a:pt x="12868" y="7544"/>
                    <a:pt x="14086" y="6902"/>
                    <a:pt x="14236" y="6304"/>
                  </a:cubicBezTo>
                  <a:cubicBezTo>
                    <a:pt x="14514" y="5192"/>
                    <a:pt x="12419" y="4166"/>
                    <a:pt x="11778" y="3589"/>
                  </a:cubicBezTo>
                  <a:cubicBezTo>
                    <a:pt x="10645" y="2563"/>
                    <a:pt x="9533" y="1559"/>
                    <a:pt x="8230" y="768"/>
                  </a:cubicBezTo>
                  <a:cubicBezTo>
                    <a:pt x="7413" y="264"/>
                    <a:pt x="6374" y="0"/>
                    <a:pt x="53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5"/>
            <p:cNvSpPr/>
            <p:nvPr/>
          </p:nvSpPr>
          <p:spPr>
            <a:xfrm flipH="1">
              <a:off x="4284713" y="4249150"/>
              <a:ext cx="312100" cy="250800"/>
            </a:xfrm>
            <a:custGeom>
              <a:avLst/>
              <a:gdLst/>
              <a:ahLst/>
              <a:cxnLst/>
              <a:rect l="l" t="t" r="r" b="b"/>
              <a:pathLst>
                <a:path w="12484" h="10032" extrusionOk="0">
                  <a:moveTo>
                    <a:pt x="6882" y="0"/>
                  </a:moveTo>
                  <a:cubicBezTo>
                    <a:pt x="6493" y="0"/>
                    <a:pt x="6107" y="63"/>
                    <a:pt x="5729" y="226"/>
                  </a:cubicBezTo>
                  <a:cubicBezTo>
                    <a:pt x="4511" y="761"/>
                    <a:pt x="3699" y="1936"/>
                    <a:pt x="2972" y="3026"/>
                  </a:cubicBezTo>
                  <a:cubicBezTo>
                    <a:pt x="1882" y="4672"/>
                    <a:pt x="1" y="7344"/>
                    <a:pt x="706" y="9439"/>
                  </a:cubicBezTo>
                  <a:cubicBezTo>
                    <a:pt x="910" y="9871"/>
                    <a:pt x="1045" y="10031"/>
                    <a:pt x="1225" y="10031"/>
                  </a:cubicBezTo>
                  <a:cubicBezTo>
                    <a:pt x="1348" y="10031"/>
                    <a:pt x="1491" y="9957"/>
                    <a:pt x="1690" y="9845"/>
                  </a:cubicBezTo>
                  <a:cubicBezTo>
                    <a:pt x="2438" y="9460"/>
                    <a:pt x="3399" y="9332"/>
                    <a:pt x="4169" y="9203"/>
                  </a:cubicBezTo>
                  <a:cubicBezTo>
                    <a:pt x="6392" y="8819"/>
                    <a:pt x="8807" y="8797"/>
                    <a:pt x="10731" y="7387"/>
                  </a:cubicBezTo>
                  <a:cubicBezTo>
                    <a:pt x="11970" y="6489"/>
                    <a:pt x="12483" y="5035"/>
                    <a:pt x="11799" y="3668"/>
                  </a:cubicBezTo>
                  <a:cubicBezTo>
                    <a:pt x="11479" y="3026"/>
                    <a:pt x="11457" y="2171"/>
                    <a:pt x="11094" y="1594"/>
                  </a:cubicBezTo>
                  <a:cubicBezTo>
                    <a:pt x="10688" y="932"/>
                    <a:pt x="9769" y="590"/>
                    <a:pt x="9085" y="419"/>
                  </a:cubicBezTo>
                  <a:cubicBezTo>
                    <a:pt x="8359" y="223"/>
                    <a:pt x="7615" y="0"/>
                    <a:pt x="68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5"/>
            <p:cNvSpPr/>
            <p:nvPr/>
          </p:nvSpPr>
          <p:spPr>
            <a:xfrm flipH="1">
              <a:off x="4511288" y="4117800"/>
              <a:ext cx="295525" cy="357325"/>
            </a:xfrm>
            <a:custGeom>
              <a:avLst/>
              <a:gdLst/>
              <a:ahLst/>
              <a:cxnLst/>
              <a:rect l="l" t="t" r="r" b="b"/>
              <a:pathLst>
                <a:path w="11821" h="14293" extrusionOk="0">
                  <a:moveTo>
                    <a:pt x="4303" y="1"/>
                  </a:moveTo>
                  <a:cubicBezTo>
                    <a:pt x="3521" y="1"/>
                    <a:pt x="2755" y="300"/>
                    <a:pt x="2096" y="970"/>
                  </a:cubicBezTo>
                  <a:cubicBezTo>
                    <a:pt x="1497" y="1569"/>
                    <a:pt x="1433" y="2103"/>
                    <a:pt x="1112" y="2894"/>
                  </a:cubicBezTo>
                  <a:cubicBezTo>
                    <a:pt x="792" y="3664"/>
                    <a:pt x="193" y="4155"/>
                    <a:pt x="129" y="5031"/>
                  </a:cubicBezTo>
                  <a:cubicBezTo>
                    <a:pt x="1" y="6699"/>
                    <a:pt x="1433" y="9178"/>
                    <a:pt x="2544" y="10289"/>
                  </a:cubicBezTo>
                  <a:cubicBezTo>
                    <a:pt x="3635" y="11380"/>
                    <a:pt x="6456" y="13538"/>
                    <a:pt x="7760" y="14265"/>
                  </a:cubicBezTo>
                  <a:cubicBezTo>
                    <a:pt x="7794" y="14284"/>
                    <a:pt x="7829" y="14293"/>
                    <a:pt x="7865" y="14293"/>
                  </a:cubicBezTo>
                  <a:cubicBezTo>
                    <a:pt x="8607" y="14293"/>
                    <a:pt x="9641" y="10377"/>
                    <a:pt x="10987" y="6870"/>
                  </a:cubicBezTo>
                  <a:cubicBezTo>
                    <a:pt x="11821" y="4711"/>
                    <a:pt x="7696" y="1612"/>
                    <a:pt x="6627" y="842"/>
                  </a:cubicBezTo>
                  <a:cubicBezTo>
                    <a:pt x="5897" y="305"/>
                    <a:pt x="5092" y="1"/>
                    <a:pt x="4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5"/>
            <p:cNvSpPr/>
            <p:nvPr/>
          </p:nvSpPr>
          <p:spPr>
            <a:xfrm flipH="1">
              <a:off x="4605863" y="4509675"/>
              <a:ext cx="103150" cy="13450"/>
            </a:xfrm>
            <a:custGeom>
              <a:avLst/>
              <a:gdLst/>
              <a:ahLst/>
              <a:cxnLst/>
              <a:rect l="l" t="t" r="r" b="b"/>
              <a:pathLst>
                <a:path w="4126" h="538" extrusionOk="0">
                  <a:moveTo>
                    <a:pt x="4126" y="1"/>
                  </a:moveTo>
                  <a:cubicBezTo>
                    <a:pt x="3762" y="65"/>
                    <a:pt x="3420" y="108"/>
                    <a:pt x="3100" y="129"/>
                  </a:cubicBezTo>
                  <a:cubicBezTo>
                    <a:pt x="2758" y="150"/>
                    <a:pt x="2416" y="236"/>
                    <a:pt x="2074" y="257"/>
                  </a:cubicBezTo>
                  <a:cubicBezTo>
                    <a:pt x="1390" y="321"/>
                    <a:pt x="684" y="321"/>
                    <a:pt x="0" y="343"/>
                  </a:cubicBezTo>
                  <a:lnTo>
                    <a:pt x="0" y="385"/>
                  </a:lnTo>
                  <a:cubicBezTo>
                    <a:pt x="684" y="450"/>
                    <a:pt x="1368" y="535"/>
                    <a:pt x="2074" y="535"/>
                  </a:cubicBezTo>
                  <a:cubicBezTo>
                    <a:pt x="2195" y="535"/>
                    <a:pt x="2316" y="537"/>
                    <a:pt x="2436" y="537"/>
                  </a:cubicBezTo>
                  <a:cubicBezTo>
                    <a:pt x="2677" y="537"/>
                    <a:pt x="2914" y="528"/>
                    <a:pt x="3142" y="471"/>
                  </a:cubicBezTo>
                  <a:cubicBezTo>
                    <a:pt x="3484" y="407"/>
                    <a:pt x="3848" y="279"/>
                    <a:pt x="4126" y="44"/>
                  </a:cubicBezTo>
                  <a:lnTo>
                    <a:pt x="412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5"/>
            <p:cNvSpPr/>
            <p:nvPr/>
          </p:nvSpPr>
          <p:spPr>
            <a:xfrm flipH="1">
              <a:off x="4607463" y="4482975"/>
              <a:ext cx="97275" cy="25800"/>
            </a:xfrm>
            <a:custGeom>
              <a:avLst/>
              <a:gdLst/>
              <a:ahLst/>
              <a:cxnLst/>
              <a:rect l="l" t="t" r="r" b="b"/>
              <a:pathLst>
                <a:path w="3891" h="1032" extrusionOk="0">
                  <a:moveTo>
                    <a:pt x="0" y="0"/>
                  </a:moveTo>
                  <a:lnTo>
                    <a:pt x="0" y="21"/>
                  </a:lnTo>
                  <a:cubicBezTo>
                    <a:pt x="642" y="214"/>
                    <a:pt x="1240" y="513"/>
                    <a:pt x="1881" y="748"/>
                  </a:cubicBezTo>
                  <a:cubicBezTo>
                    <a:pt x="2181" y="855"/>
                    <a:pt x="2523" y="1005"/>
                    <a:pt x="2865" y="1026"/>
                  </a:cubicBezTo>
                  <a:cubicBezTo>
                    <a:pt x="2917" y="1029"/>
                    <a:pt x="2971" y="1031"/>
                    <a:pt x="3025" y="1031"/>
                  </a:cubicBezTo>
                  <a:cubicBezTo>
                    <a:pt x="3318" y="1031"/>
                    <a:pt x="3619" y="978"/>
                    <a:pt x="3891" y="834"/>
                  </a:cubicBezTo>
                  <a:lnTo>
                    <a:pt x="3869" y="812"/>
                  </a:lnTo>
                  <a:cubicBezTo>
                    <a:pt x="3527" y="791"/>
                    <a:pt x="3228" y="748"/>
                    <a:pt x="2907" y="684"/>
                  </a:cubicBezTo>
                  <a:cubicBezTo>
                    <a:pt x="2587" y="599"/>
                    <a:pt x="2266" y="577"/>
                    <a:pt x="1945" y="470"/>
                  </a:cubicBezTo>
                  <a:cubicBezTo>
                    <a:pt x="1304" y="299"/>
                    <a:pt x="663" y="6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5"/>
            <p:cNvSpPr/>
            <p:nvPr/>
          </p:nvSpPr>
          <p:spPr>
            <a:xfrm flipH="1">
              <a:off x="4604788" y="4448225"/>
              <a:ext cx="91925" cy="56250"/>
            </a:xfrm>
            <a:custGeom>
              <a:avLst/>
              <a:gdLst/>
              <a:ahLst/>
              <a:cxnLst/>
              <a:rect l="l" t="t" r="r" b="b"/>
              <a:pathLst>
                <a:path w="3677" h="2250" extrusionOk="0">
                  <a:moveTo>
                    <a:pt x="21" y="1"/>
                  </a:moveTo>
                  <a:lnTo>
                    <a:pt x="0" y="22"/>
                  </a:lnTo>
                  <a:cubicBezTo>
                    <a:pt x="513" y="556"/>
                    <a:pt x="1026" y="1091"/>
                    <a:pt x="1624" y="1540"/>
                  </a:cubicBezTo>
                  <a:cubicBezTo>
                    <a:pt x="1924" y="1753"/>
                    <a:pt x="2223" y="1989"/>
                    <a:pt x="2586" y="2117"/>
                  </a:cubicBezTo>
                  <a:cubicBezTo>
                    <a:pt x="2834" y="2194"/>
                    <a:pt x="3104" y="2249"/>
                    <a:pt x="3373" y="2249"/>
                  </a:cubicBezTo>
                  <a:cubicBezTo>
                    <a:pt x="3475" y="2249"/>
                    <a:pt x="3576" y="2241"/>
                    <a:pt x="3676" y="2224"/>
                  </a:cubicBezTo>
                  <a:lnTo>
                    <a:pt x="3676" y="2202"/>
                  </a:lnTo>
                  <a:cubicBezTo>
                    <a:pt x="3334" y="2053"/>
                    <a:pt x="3014" y="1946"/>
                    <a:pt x="2693" y="1775"/>
                  </a:cubicBezTo>
                  <a:cubicBezTo>
                    <a:pt x="2394" y="1625"/>
                    <a:pt x="2073" y="1497"/>
                    <a:pt x="1774" y="1305"/>
                  </a:cubicBezTo>
                  <a:cubicBezTo>
                    <a:pt x="1154" y="920"/>
                    <a:pt x="599" y="450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5"/>
            <p:cNvSpPr/>
            <p:nvPr/>
          </p:nvSpPr>
          <p:spPr>
            <a:xfrm flipH="1">
              <a:off x="4601588" y="4378225"/>
              <a:ext cx="57200" cy="119725"/>
            </a:xfrm>
            <a:custGeom>
              <a:avLst/>
              <a:gdLst/>
              <a:ahLst/>
              <a:cxnLst/>
              <a:rect l="l" t="t" r="r" b="b"/>
              <a:pathLst>
                <a:path w="2288" h="4789" extrusionOk="0">
                  <a:moveTo>
                    <a:pt x="22" y="1"/>
                  </a:moveTo>
                  <a:lnTo>
                    <a:pt x="1" y="43"/>
                  </a:lnTo>
                  <a:cubicBezTo>
                    <a:pt x="556" y="706"/>
                    <a:pt x="898" y="1518"/>
                    <a:pt x="1198" y="2352"/>
                  </a:cubicBezTo>
                  <a:cubicBezTo>
                    <a:pt x="1326" y="2779"/>
                    <a:pt x="1433" y="3207"/>
                    <a:pt x="1604" y="3613"/>
                  </a:cubicBezTo>
                  <a:cubicBezTo>
                    <a:pt x="1775" y="4019"/>
                    <a:pt x="1967" y="4447"/>
                    <a:pt x="2245" y="4789"/>
                  </a:cubicBezTo>
                  <a:lnTo>
                    <a:pt x="2288" y="4767"/>
                  </a:lnTo>
                  <a:cubicBezTo>
                    <a:pt x="2159" y="4340"/>
                    <a:pt x="2053" y="3912"/>
                    <a:pt x="1924" y="3485"/>
                  </a:cubicBezTo>
                  <a:cubicBezTo>
                    <a:pt x="1796" y="3057"/>
                    <a:pt x="1625" y="2651"/>
                    <a:pt x="1433" y="2245"/>
                  </a:cubicBezTo>
                  <a:cubicBezTo>
                    <a:pt x="1091" y="1433"/>
                    <a:pt x="663" y="62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5"/>
            <p:cNvSpPr/>
            <p:nvPr/>
          </p:nvSpPr>
          <p:spPr>
            <a:xfrm flipH="1">
              <a:off x="4590363" y="4364350"/>
              <a:ext cx="25675" cy="132000"/>
            </a:xfrm>
            <a:custGeom>
              <a:avLst/>
              <a:gdLst/>
              <a:ahLst/>
              <a:cxnLst/>
              <a:rect l="l" t="t" r="r" b="b"/>
              <a:pathLst>
                <a:path w="1027" h="5280" extrusionOk="0">
                  <a:moveTo>
                    <a:pt x="43" y="0"/>
                  </a:moveTo>
                  <a:lnTo>
                    <a:pt x="1" y="21"/>
                  </a:lnTo>
                  <a:cubicBezTo>
                    <a:pt x="300" y="363"/>
                    <a:pt x="492" y="769"/>
                    <a:pt x="556" y="1218"/>
                  </a:cubicBezTo>
                  <a:cubicBezTo>
                    <a:pt x="663" y="1646"/>
                    <a:pt x="663" y="2095"/>
                    <a:pt x="663" y="2544"/>
                  </a:cubicBezTo>
                  <a:cubicBezTo>
                    <a:pt x="663" y="3014"/>
                    <a:pt x="642" y="3463"/>
                    <a:pt x="663" y="3911"/>
                  </a:cubicBezTo>
                  <a:cubicBezTo>
                    <a:pt x="684" y="4147"/>
                    <a:pt x="706" y="4382"/>
                    <a:pt x="749" y="4617"/>
                  </a:cubicBezTo>
                  <a:cubicBezTo>
                    <a:pt x="770" y="4724"/>
                    <a:pt x="791" y="4831"/>
                    <a:pt x="813" y="4959"/>
                  </a:cubicBezTo>
                  <a:cubicBezTo>
                    <a:pt x="855" y="5066"/>
                    <a:pt x="877" y="5194"/>
                    <a:pt x="984" y="5279"/>
                  </a:cubicBezTo>
                  <a:lnTo>
                    <a:pt x="1005" y="5237"/>
                  </a:lnTo>
                  <a:cubicBezTo>
                    <a:pt x="962" y="5173"/>
                    <a:pt x="962" y="5044"/>
                    <a:pt x="962" y="4937"/>
                  </a:cubicBezTo>
                  <a:cubicBezTo>
                    <a:pt x="962" y="4809"/>
                    <a:pt x="962" y="4702"/>
                    <a:pt x="984" y="4595"/>
                  </a:cubicBezTo>
                  <a:lnTo>
                    <a:pt x="1005" y="3911"/>
                  </a:lnTo>
                  <a:cubicBezTo>
                    <a:pt x="1026" y="3463"/>
                    <a:pt x="962" y="2992"/>
                    <a:pt x="941" y="2544"/>
                  </a:cubicBezTo>
                  <a:cubicBezTo>
                    <a:pt x="898" y="2095"/>
                    <a:pt x="855" y="1624"/>
                    <a:pt x="727" y="1176"/>
                  </a:cubicBezTo>
                  <a:cubicBezTo>
                    <a:pt x="599" y="727"/>
                    <a:pt x="364" y="299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5"/>
            <p:cNvSpPr/>
            <p:nvPr/>
          </p:nvSpPr>
          <p:spPr>
            <a:xfrm flipH="1">
              <a:off x="4562588" y="4376100"/>
              <a:ext cx="27800" cy="121850"/>
            </a:xfrm>
            <a:custGeom>
              <a:avLst/>
              <a:gdLst/>
              <a:ahLst/>
              <a:cxnLst/>
              <a:rect l="l" t="t" r="r" b="b"/>
              <a:pathLst>
                <a:path w="1112" h="4874" extrusionOk="0">
                  <a:moveTo>
                    <a:pt x="684" y="0"/>
                  </a:moveTo>
                  <a:lnTo>
                    <a:pt x="663" y="22"/>
                  </a:lnTo>
                  <a:cubicBezTo>
                    <a:pt x="898" y="364"/>
                    <a:pt x="962" y="791"/>
                    <a:pt x="941" y="1219"/>
                  </a:cubicBezTo>
                  <a:cubicBezTo>
                    <a:pt x="920" y="1625"/>
                    <a:pt x="834" y="2031"/>
                    <a:pt x="706" y="2437"/>
                  </a:cubicBezTo>
                  <a:cubicBezTo>
                    <a:pt x="599" y="2843"/>
                    <a:pt x="428" y="3228"/>
                    <a:pt x="321" y="3634"/>
                  </a:cubicBezTo>
                  <a:cubicBezTo>
                    <a:pt x="193" y="4040"/>
                    <a:pt x="65" y="4446"/>
                    <a:pt x="0" y="4874"/>
                  </a:cubicBezTo>
                  <a:lnTo>
                    <a:pt x="22" y="4874"/>
                  </a:lnTo>
                  <a:cubicBezTo>
                    <a:pt x="257" y="4532"/>
                    <a:pt x="471" y="4147"/>
                    <a:pt x="620" y="3762"/>
                  </a:cubicBezTo>
                  <a:cubicBezTo>
                    <a:pt x="791" y="3356"/>
                    <a:pt x="877" y="2928"/>
                    <a:pt x="984" y="2501"/>
                  </a:cubicBezTo>
                  <a:cubicBezTo>
                    <a:pt x="1069" y="2095"/>
                    <a:pt x="1112" y="1646"/>
                    <a:pt x="1112" y="1219"/>
                  </a:cubicBezTo>
                  <a:cubicBezTo>
                    <a:pt x="1091" y="770"/>
                    <a:pt x="984" y="321"/>
                    <a:pt x="6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5"/>
            <p:cNvSpPr/>
            <p:nvPr/>
          </p:nvSpPr>
          <p:spPr>
            <a:xfrm flipH="1">
              <a:off x="4590888" y="4509675"/>
              <a:ext cx="78050" cy="64675"/>
            </a:xfrm>
            <a:custGeom>
              <a:avLst/>
              <a:gdLst/>
              <a:ahLst/>
              <a:cxnLst/>
              <a:rect l="l" t="t" r="r" b="b"/>
              <a:pathLst>
                <a:path w="3122" h="2587" extrusionOk="0">
                  <a:moveTo>
                    <a:pt x="3100" y="1"/>
                  </a:moveTo>
                  <a:cubicBezTo>
                    <a:pt x="2886" y="279"/>
                    <a:pt x="2651" y="535"/>
                    <a:pt x="2416" y="770"/>
                  </a:cubicBezTo>
                  <a:cubicBezTo>
                    <a:pt x="2181" y="1005"/>
                    <a:pt x="1967" y="1262"/>
                    <a:pt x="1710" y="1497"/>
                  </a:cubicBezTo>
                  <a:cubicBezTo>
                    <a:pt x="1454" y="1711"/>
                    <a:pt x="1197" y="1924"/>
                    <a:pt x="920" y="2095"/>
                  </a:cubicBezTo>
                  <a:cubicBezTo>
                    <a:pt x="620" y="2288"/>
                    <a:pt x="321" y="2437"/>
                    <a:pt x="0" y="2544"/>
                  </a:cubicBezTo>
                  <a:lnTo>
                    <a:pt x="22" y="2587"/>
                  </a:lnTo>
                  <a:cubicBezTo>
                    <a:pt x="684" y="2459"/>
                    <a:pt x="1304" y="2117"/>
                    <a:pt x="1881" y="1711"/>
                  </a:cubicBezTo>
                  <a:cubicBezTo>
                    <a:pt x="2159" y="1497"/>
                    <a:pt x="2459" y="1305"/>
                    <a:pt x="2672" y="1005"/>
                  </a:cubicBezTo>
                  <a:cubicBezTo>
                    <a:pt x="2886" y="727"/>
                    <a:pt x="3078" y="385"/>
                    <a:pt x="3121" y="22"/>
                  </a:cubicBezTo>
                  <a:lnTo>
                    <a:pt x="31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5"/>
            <p:cNvSpPr/>
            <p:nvPr/>
          </p:nvSpPr>
          <p:spPr>
            <a:xfrm flipH="1">
              <a:off x="4589838" y="4497925"/>
              <a:ext cx="67875" cy="53450"/>
            </a:xfrm>
            <a:custGeom>
              <a:avLst/>
              <a:gdLst/>
              <a:ahLst/>
              <a:cxnLst/>
              <a:rect l="l" t="t" r="r" b="b"/>
              <a:pathLst>
                <a:path w="2715" h="2138" extrusionOk="0">
                  <a:moveTo>
                    <a:pt x="2693" y="1"/>
                  </a:moveTo>
                  <a:cubicBezTo>
                    <a:pt x="2501" y="236"/>
                    <a:pt x="2309" y="449"/>
                    <a:pt x="2095" y="642"/>
                  </a:cubicBezTo>
                  <a:cubicBezTo>
                    <a:pt x="1903" y="834"/>
                    <a:pt x="1710" y="1069"/>
                    <a:pt x="1497" y="1262"/>
                  </a:cubicBezTo>
                  <a:cubicBezTo>
                    <a:pt x="1283" y="1454"/>
                    <a:pt x="1048" y="1625"/>
                    <a:pt x="791" y="1753"/>
                  </a:cubicBezTo>
                  <a:cubicBezTo>
                    <a:pt x="535" y="1903"/>
                    <a:pt x="278" y="2031"/>
                    <a:pt x="0" y="2117"/>
                  </a:cubicBezTo>
                  <a:lnTo>
                    <a:pt x="0" y="2138"/>
                  </a:lnTo>
                  <a:cubicBezTo>
                    <a:pt x="599" y="2095"/>
                    <a:pt x="1155" y="1817"/>
                    <a:pt x="1646" y="1475"/>
                  </a:cubicBezTo>
                  <a:cubicBezTo>
                    <a:pt x="1903" y="1304"/>
                    <a:pt x="2159" y="1133"/>
                    <a:pt x="2351" y="877"/>
                  </a:cubicBezTo>
                  <a:cubicBezTo>
                    <a:pt x="2544" y="620"/>
                    <a:pt x="2693" y="343"/>
                    <a:pt x="27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5"/>
            <p:cNvSpPr/>
            <p:nvPr/>
          </p:nvSpPr>
          <p:spPr>
            <a:xfrm flipH="1">
              <a:off x="4536938" y="4440225"/>
              <a:ext cx="45975" cy="62525"/>
            </a:xfrm>
            <a:custGeom>
              <a:avLst/>
              <a:gdLst/>
              <a:ahLst/>
              <a:cxnLst/>
              <a:rect l="l" t="t" r="r" b="b"/>
              <a:pathLst>
                <a:path w="1839" h="2501" extrusionOk="0">
                  <a:moveTo>
                    <a:pt x="1775" y="0"/>
                  </a:moveTo>
                  <a:cubicBezTo>
                    <a:pt x="1753" y="257"/>
                    <a:pt x="1647" y="492"/>
                    <a:pt x="1518" y="727"/>
                  </a:cubicBezTo>
                  <a:cubicBezTo>
                    <a:pt x="1369" y="941"/>
                    <a:pt x="1219" y="1133"/>
                    <a:pt x="1048" y="1325"/>
                  </a:cubicBezTo>
                  <a:cubicBezTo>
                    <a:pt x="877" y="1518"/>
                    <a:pt x="663" y="1667"/>
                    <a:pt x="492" y="1860"/>
                  </a:cubicBezTo>
                  <a:cubicBezTo>
                    <a:pt x="321" y="2052"/>
                    <a:pt x="150" y="2244"/>
                    <a:pt x="1" y="2480"/>
                  </a:cubicBezTo>
                  <a:lnTo>
                    <a:pt x="1" y="2501"/>
                  </a:lnTo>
                  <a:cubicBezTo>
                    <a:pt x="279" y="2437"/>
                    <a:pt x="514" y="2287"/>
                    <a:pt x="727" y="2138"/>
                  </a:cubicBezTo>
                  <a:cubicBezTo>
                    <a:pt x="941" y="1967"/>
                    <a:pt x="1091" y="1731"/>
                    <a:pt x="1240" y="1518"/>
                  </a:cubicBezTo>
                  <a:cubicBezTo>
                    <a:pt x="1411" y="1283"/>
                    <a:pt x="1540" y="1047"/>
                    <a:pt x="1647" y="791"/>
                  </a:cubicBezTo>
                  <a:cubicBezTo>
                    <a:pt x="1753" y="556"/>
                    <a:pt x="1839" y="257"/>
                    <a:pt x="17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5"/>
            <p:cNvSpPr/>
            <p:nvPr/>
          </p:nvSpPr>
          <p:spPr>
            <a:xfrm flipH="1">
              <a:off x="4559913" y="4461125"/>
              <a:ext cx="75900" cy="72725"/>
            </a:xfrm>
            <a:custGeom>
              <a:avLst/>
              <a:gdLst/>
              <a:ahLst/>
              <a:cxnLst/>
              <a:rect l="l" t="t" r="r" b="b"/>
              <a:pathLst>
                <a:path w="3036" h="2909" extrusionOk="0">
                  <a:moveTo>
                    <a:pt x="1412" y="0"/>
                  </a:moveTo>
                  <a:cubicBezTo>
                    <a:pt x="1120" y="0"/>
                    <a:pt x="833" y="103"/>
                    <a:pt x="599" y="318"/>
                  </a:cubicBezTo>
                  <a:cubicBezTo>
                    <a:pt x="43" y="810"/>
                    <a:pt x="1" y="1729"/>
                    <a:pt x="514" y="2349"/>
                  </a:cubicBezTo>
                  <a:cubicBezTo>
                    <a:pt x="808" y="2717"/>
                    <a:pt x="1222" y="2909"/>
                    <a:pt x="1626" y="2909"/>
                  </a:cubicBezTo>
                  <a:cubicBezTo>
                    <a:pt x="1927" y="2909"/>
                    <a:pt x="2222" y="2803"/>
                    <a:pt x="2459" y="2584"/>
                  </a:cubicBezTo>
                  <a:cubicBezTo>
                    <a:pt x="3014" y="2092"/>
                    <a:pt x="3036" y="1173"/>
                    <a:pt x="2523" y="553"/>
                  </a:cubicBezTo>
                  <a:cubicBezTo>
                    <a:pt x="2226" y="194"/>
                    <a:pt x="1814" y="0"/>
                    <a:pt x="14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5"/>
            <p:cNvSpPr/>
            <p:nvPr/>
          </p:nvSpPr>
          <p:spPr>
            <a:xfrm flipH="1">
              <a:off x="4596788" y="4513425"/>
              <a:ext cx="90850" cy="29950"/>
            </a:xfrm>
            <a:custGeom>
              <a:avLst/>
              <a:gdLst/>
              <a:ahLst/>
              <a:cxnLst/>
              <a:rect l="l" t="t" r="r" b="b"/>
              <a:pathLst>
                <a:path w="3634" h="1198" extrusionOk="0">
                  <a:moveTo>
                    <a:pt x="3613" y="0"/>
                  </a:moveTo>
                  <a:cubicBezTo>
                    <a:pt x="3463" y="64"/>
                    <a:pt x="3313" y="86"/>
                    <a:pt x="3164" y="129"/>
                  </a:cubicBezTo>
                  <a:cubicBezTo>
                    <a:pt x="3014" y="150"/>
                    <a:pt x="2843" y="214"/>
                    <a:pt x="2694" y="257"/>
                  </a:cubicBezTo>
                  <a:cubicBezTo>
                    <a:pt x="2394" y="364"/>
                    <a:pt x="2116" y="513"/>
                    <a:pt x="1817" y="620"/>
                  </a:cubicBezTo>
                  <a:cubicBezTo>
                    <a:pt x="1240" y="855"/>
                    <a:pt x="620" y="1005"/>
                    <a:pt x="0" y="1176"/>
                  </a:cubicBezTo>
                  <a:lnTo>
                    <a:pt x="22" y="1197"/>
                  </a:lnTo>
                  <a:cubicBezTo>
                    <a:pt x="321" y="1176"/>
                    <a:pt x="642" y="1133"/>
                    <a:pt x="962" y="1090"/>
                  </a:cubicBezTo>
                  <a:cubicBezTo>
                    <a:pt x="1283" y="1048"/>
                    <a:pt x="1603" y="984"/>
                    <a:pt x="1903" y="898"/>
                  </a:cubicBezTo>
                  <a:cubicBezTo>
                    <a:pt x="2223" y="813"/>
                    <a:pt x="2544" y="748"/>
                    <a:pt x="2822" y="577"/>
                  </a:cubicBezTo>
                  <a:lnTo>
                    <a:pt x="3249" y="364"/>
                  </a:lnTo>
                  <a:cubicBezTo>
                    <a:pt x="3377" y="278"/>
                    <a:pt x="3527" y="171"/>
                    <a:pt x="3634" y="43"/>
                  </a:cubicBezTo>
                  <a:lnTo>
                    <a:pt x="36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5"/>
            <p:cNvSpPr/>
            <p:nvPr/>
          </p:nvSpPr>
          <p:spPr>
            <a:xfrm flipH="1">
              <a:off x="4574863" y="4493125"/>
              <a:ext cx="20325" cy="82300"/>
            </a:xfrm>
            <a:custGeom>
              <a:avLst/>
              <a:gdLst/>
              <a:ahLst/>
              <a:cxnLst/>
              <a:rect l="l" t="t" r="r" b="b"/>
              <a:pathLst>
                <a:path w="813" h="3292" extrusionOk="0">
                  <a:moveTo>
                    <a:pt x="513" y="0"/>
                  </a:moveTo>
                  <a:lnTo>
                    <a:pt x="470" y="22"/>
                  </a:lnTo>
                  <a:cubicBezTo>
                    <a:pt x="428" y="299"/>
                    <a:pt x="428" y="599"/>
                    <a:pt x="428" y="876"/>
                  </a:cubicBezTo>
                  <a:cubicBezTo>
                    <a:pt x="428" y="1133"/>
                    <a:pt x="470" y="1411"/>
                    <a:pt x="470" y="1689"/>
                  </a:cubicBezTo>
                  <a:cubicBezTo>
                    <a:pt x="449" y="2244"/>
                    <a:pt x="321" y="2800"/>
                    <a:pt x="0" y="3270"/>
                  </a:cubicBezTo>
                  <a:lnTo>
                    <a:pt x="43" y="3292"/>
                  </a:lnTo>
                  <a:cubicBezTo>
                    <a:pt x="235" y="3078"/>
                    <a:pt x="385" y="2843"/>
                    <a:pt x="513" y="2565"/>
                  </a:cubicBezTo>
                  <a:cubicBezTo>
                    <a:pt x="620" y="2287"/>
                    <a:pt x="684" y="2009"/>
                    <a:pt x="727" y="1710"/>
                  </a:cubicBezTo>
                  <a:cubicBezTo>
                    <a:pt x="770" y="1432"/>
                    <a:pt x="812" y="1133"/>
                    <a:pt x="770" y="834"/>
                  </a:cubicBezTo>
                  <a:cubicBezTo>
                    <a:pt x="727" y="556"/>
                    <a:pt x="641" y="257"/>
                    <a:pt x="5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5"/>
            <p:cNvSpPr/>
            <p:nvPr/>
          </p:nvSpPr>
          <p:spPr>
            <a:xfrm flipH="1">
              <a:off x="4531588" y="4504350"/>
              <a:ext cx="45975" cy="20250"/>
            </a:xfrm>
            <a:custGeom>
              <a:avLst/>
              <a:gdLst/>
              <a:ahLst/>
              <a:cxnLst/>
              <a:rect l="l" t="t" r="r" b="b"/>
              <a:pathLst>
                <a:path w="1839" h="810" extrusionOk="0">
                  <a:moveTo>
                    <a:pt x="22" y="0"/>
                  </a:moveTo>
                  <a:lnTo>
                    <a:pt x="0" y="21"/>
                  </a:lnTo>
                  <a:cubicBezTo>
                    <a:pt x="22" y="235"/>
                    <a:pt x="171" y="385"/>
                    <a:pt x="321" y="492"/>
                  </a:cubicBezTo>
                  <a:cubicBezTo>
                    <a:pt x="471" y="598"/>
                    <a:pt x="642" y="620"/>
                    <a:pt x="813" y="684"/>
                  </a:cubicBezTo>
                  <a:cubicBezTo>
                    <a:pt x="1030" y="756"/>
                    <a:pt x="1266" y="809"/>
                    <a:pt x="1503" y="809"/>
                  </a:cubicBezTo>
                  <a:cubicBezTo>
                    <a:pt x="1615" y="809"/>
                    <a:pt x="1728" y="797"/>
                    <a:pt x="1839" y="769"/>
                  </a:cubicBezTo>
                  <a:lnTo>
                    <a:pt x="1839" y="727"/>
                  </a:lnTo>
                  <a:cubicBezTo>
                    <a:pt x="1668" y="727"/>
                    <a:pt x="1497" y="684"/>
                    <a:pt x="1347" y="620"/>
                  </a:cubicBezTo>
                  <a:cubicBezTo>
                    <a:pt x="1197" y="577"/>
                    <a:pt x="1048" y="513"/>
                    <a:pt x="920" y="427"/>
                  </a:cubicBezTo>
                  <a:cubicBezTo>
                    <a:pt x="770" y="342"/>
                    <a:pt x="620" y="214"/>
                    <a:pt x="471" y="171"/>
                  </a:cubicBezTo>
                  <a:cubicBezTo>
                    <a:pt x="321" y="107"/>
                    <a:pt x="193" y="64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5"/>
            <p:cNvSpPr/>
            <p:nvPr/>
          </p:nvSpPr>
          <p:spPr>
            <a:xfrm flipH="1">
              <a:off x="4532663" y="4484025"/>
              <a:ext cx="54525" cy="20825"/>
            </a:xfrm>
            <a:custGeom>
              <a:avLst/>
              <a:gdLst/>
              <a:ahLst/>
              <a:cxnLst/>
              <a:rect l="l" t="t" r="r" b="b"/>
              <a:pathLst>
                <a:path w="2181" h="833" extrusionOk="0">
                  <a:moveTo>
                    <a:pt x="2160" y="1"/>
                  </a:moveTo>
                  <a:cubicBezTo>
                    <a:pt x="2010" y="108"/>
                    <a:pt x="1818" y="150"/>
                    <a:pt x="1625" y="193"/>
                  </a:cubicBezTo>
                  <a:cubicBezTo>
                    <a:pt x="1454" y="257"/>
                    <a:pt x="1262" y="300"/>
                    <a:pt x="1069" y="343"/>
                  </a:cubicBezTo>
                  <a:cubicBezTo>
                    <a:pt x="898" y="386"/>
                    <a:pt x="706" y="407"/>
                    <a:pt x="514" y="471"/>
                  </a:cubicBezTo>
                  <a:cubicBezTo>
                    <a:pt x="343" y="535"/>
                    <a:pt x="172" y="621"/>
                    <a:pt x="1" y="728"/>
                  </a:cubicBezTo>
                  <a:lnTo>
                    <a:pt x="1" y="770"/>
                  </a:lnTo>
                  <a:cubicBezTo>
                    <a:pt x="107" y="818"/>
                    <a:pt x="220" y="832"/>
                    <a:pt x="332" y="832"/>
                  </a:cubicBezTo>
                  <a:cubicBezTo>
                    <a:pt x="423" y="832"/>
                    <a:pt x="513" y="823"/>
                    <a:pt x="599" y="813"/>
                  </a:cubicBezTo>
                  <a:cubicBezTo>
                    <a:pt x="792" y="792"/>
                    <a:pt x="963" y="685"/>
                    <a:pt x="1155" y="621"/>
                  </a:cubicBezTo>
                  <a:cubicBezTo>
                    <a:pt x="1326" y="535"/>
                    <a:pt x="1518" y="450"/>
                    <a:pt x="1689" y="364"/>
                  </a:cubicBezTo>
                  <a:cubicBezTo>
                    <a:pt x="1860" y="279"/>
                    <a:pt x="2031" y="172"/>
                    <a:pt x="2181" y="22"/>
                  </a:cubicBezTo>
                  <a:lnTo>
                    <a:pt x="21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5"/>
            <p:cNvSpPr/>
            <p:nvPr/>
          </p:nvSpPr>
          <p:spPr>
            <a:xfrm flipH="1">
              <a:off x="4601063" y="4396400"/>
              <a:ext cx="31000" cy="83925"/>
            </a:xfrm>
            <a:custGeom>
              <a:avLst/>
              <a:gdLst/>
              <a:ahLst/>
              <a:cxnLst/>
              <a:rect l="l" t="t" r="r" b="b"/>
              <a:pathLst>
                <a:path w="1240" h="3357" extrusionOk="0">
                  <a:moveTo>
                    <a:pt x="0" y="0"/>
                  </a:moveTo>
                  <a:cubicBezTo>
                    <a:pt x="129" y="257"/>
                    <a:pt x="235" y="535"/>
                    <a:pt x="321" y="813"/>
                  </a:cubicBezTo>
                  <a:cubicBezTo>
                    <a:pt x="385" y="1091"/>
                    <a:pt x="492" y="1368"/>
                    <a:pt x="577" y="1646"/>
                  </a:cubicBezTo>
                  <a:cubicBezTo>
                    <a:pt x="748" y="2181"/>
                    <a:pt x="791" y="2758"/>
                    <a:pt x="919" y="3356"/>
                  </a:cubicBezTo>
                  <a:lnTo>
                    <a:pt x="1240" y="3271"/>
                  </a:lnTo>
                  <a:cubicBezTo>
                    <a:pt x="1069" y="2715"/>
                    <a:pt x="962" y="2138"/>
                    <a:pt x="748" y="1582"/>
                  </a:cubicBezTo>
                  <a:cubicBezTo>
                    <a:pt x="620" y="1304"/>
                    <a:pt x="492" y="1048"/>
                    <a:pt x="385" y="791"/>
                  </a:cubicBezTo>
                  <a:cubicBezTo>
                    <a:pt x="278" y="513"/>
                    <a:pt x="171" y="236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5"/>
            <p:cNvSpPr/>
            <p:nvPr/>
          </p:nvSpPr>
          <p:spPr>
            <a:xfrm flipH="1">
              <a:off x="4551888" y="4397475"/>
              <a:ext cx="27825" cy="93000"/>
            </a:xfrm>
            <a:custGeom>
              <a:avLst/>
              <a:gdLst/>
              <a:ahLst/>
              <a:cxnLst/>
              <a:rect l="l" t="t" r="r" b="b"/>
              <a:pathLst>
                <a:path w="1113" h="3720" extrusionOk="0">
                  <a:moveTo>
                    <a:pt x="963" y="0"/>
                  </a:moveTo>
                  <a:cubicBezTo>
                    <a:pt x="1070" y="299"/>
                    <a:pt x="1048" y="641"/>
                    <a:pt x="1006" y="941"/>
                  </a:cubicBezTo>
                  <a:cubicBezTo>
                    <a:pt x="941" y="1240"/>
                    <a:pt x="813" y="1539"/>
                    <a:pt x="728" y="1838"/>
                  </a:cubicBezTo>
                  <a:lnTo>
                    <a:pt x="428" y="2736"/>
                  </a:lnTo>
                  <a:cubicBezTo>
                    <a:pt x="386" y="2907"/>
                    <a:pt x="343" y="3014"/>
                    <a:pt x="257" y="3142"/>
                  </a:cubicBezTo>
                  <a:cubicBezTo>
                    <a:pt x="193" y="3270"/>
                    <a:pt x="86" y="3399"/>
                    <a:pt x="1" y="3548"/>
                  </a:cubicBezTo>
                  <a:lnTo>
                    <a:pt x="300" y="3719"/>
                  </a:lnTo>
                  <a:cubicBezTo>
                    <a:pt x="364" y="3570"/>
                    <a:pt x="428" y="3463"/>
                    <a:pt x="514" y="3292"/>
                  </a:cubicBezTo>
                  <a:cubicBezTo>
                    <a:pt x="599" y="3142"/>
                    <a:pt x="642" y="2971"/>
                    <a:pt x="664" y="2822"/>
                  </a:cubicBezTo>
                  <a:lnTo>
                    <a:pt x="877" y="1881"/>
                  </a:lnTo>
                  <a:cubicBezTo>
                    <a:pt x="941" y="1582"/>
                    <a:pt x="1048" y="1261"/>
                    <a:pt x="1070" y="941"/>
                  </a:cubicBezTo>
                  <a:cubicBezTo>
                    <a:pt x="1112" y="641"/>
                    <a:pt x="1112" y="299"/>
                    <a:pt x="9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5"/>
            <p:cNvSpPr/>
            <p:nvPr/>
          </p:nvSpPr>
          <p:spPr>
            <a:xfrm flipH="1">
              <a:off x="4600513" y="4408150"/>
              <a:ext cx="56125" cy="90325"/>
            </a:xfrm>
            <a:custGeom>
              <a:avLst/>
              <a:gdLst/>
              <a:ahLst/>
              <a:cxnLst/>
              <a:rect l="l" t="t" r="r" b="b"/>
              <a:pathLst>
                <a:path w="2245" h="3613" extrusionOk="0">
                  <a:moveTo>
                    <a:pt x="0" y="1"/>
                  </a:moveTo>
                  <a:cubicBezTo>
                    <a:pt x="171" y="86"/>
                    <a:pt x="235" y="257"/>
                    <a:pt x="342" y="385"/>
                  </a:cubicBezTo>
                  <a:cubicBezTo>
                    <a:pt x="428" y="535"/>
                    <a:pt x="513" y="685"/>
                    <a:pt x="599" y="834"/>
                  </a:cubicBezTo>
                  <a:cubicBezTo>
                    <a:pt x="770" y="1155"/>
                    <a:pt x="962" y="1454"/>
                    <a:pt x="1133" y="1732"/>
                  </a:cubicBezTo>
                  <a:cubicBezTo>
                    <a:pt x="1325" y="2031"/>
                    <a:pt x="1496" y="2330"/>
                    <a:pt x="1646" y="2651"/>
                  </a:cubicBezTo>
                  <a:cubicBezTo>
                    <a:pt x="1774" y="2950"/>
                    <a:pt x="1881" y="3271"/>
                    <a:pt x="1924" y="3613"/>
                  </a:cubicBezTo>
                  <a:lnTo>
                    <a:pt x="2244" y="3549"/>
                  </a:lnTo>
                  <a:cubicBezTo>
                    <a:pt x="2180" y="3185"/>
                    <a:pt x="2031" y="2843"/>
                    <a:pt x="1860" y="2523"/>
                  </a:cubicBezTo>
                  <a:cubicBezTo>
                    <a:pt x="1689" y="2202"/>
                    <a:pt x="1475" y="1924"/>
                    <a:pt x="1283" y="1646"/>
                  </a:cubicBezTo>
                  <a:cubicBezTo>
                    <a:pt x="1069" y="1369"/>
                    <a:pt x="876" y="1091"/>
                    <a:pt x="684" y="792"/>
                  </a:cubicBezTo>
                  <a:cubicBezTo>
                    <a:pt x="577" y="642"/>
                    <a:pt x="470" y="514"/>
                    <a:pt x="363" y="364"/>
                  </a:cubicBezTo>
                  <a:cubicBezTo>
                    <a:pt x="257" y="236"/>
                    <a:pt x="171" y="65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5"/>
            <p:cNvSpPr/>
            <p:nvPr/>
          </p:nvSpPr>
          <p:spPr>
            <a:xfrm flipH="1">
              <a:off x="4616538" y="4441825"/>
              <a:ext cx="65225" cy="55050"/>
            </a:xfrm>
            <a:custGeom>
              <a:avLst/>
              <a:gdLst/>
              <a:ahLst/>
              <a:cxnLst/>
              <a:rect l="l" t="t" r="r" b="b"/>
              <a:pathLst>
                <a:path w="2609" h="2202" extrusionOk="0">
                  <a:moveTo>
                    <a:pt x="22" y="0"/>
                  </a:moveTo>
                  <a:cubicBezTo>
                    <a:pt x="1" y="86"/>
                    <a:pt x="65" y="150"/>
                    <a:pt x="107" y="193"/>
                  </a:cubicBezTo>
                  <a:cubicBezTo>
                    <a:pt x="150" y="257"/>
                    <a:pt x="193" y="299"/>
                    <a:pt x="236" y="364"/>
                  </a:cubicBezTo>
                  <a:cubicBezTo>
                    <a:pt x="342" y="449"/>
                    <a:pt x="428" y="556"/>
                    <a:pt x="535" y="641"/>
                  </a:cubicBezTo>
                  <a:cubicBezTo>
                    <a:pt x="727" y="834"/>
                    <a:pt x="941" y="1005"/>
                    <a:pt x="1155" y="1197"/>
                  </a:cubicBezTo>
                  <a:cubicBezTo>
                    <a:pt x="1347" y="1368"/>
                    <a:pt x="1561" y="1539"/>
                    <a:pt x="1775" y="1710"/>
                  </a:cubicBezTo>
                  <a:cubicBezTo>
                    <a:pt x="2010" y="1881"/>
                    <a:pt x="2202" y="2052"/>
                    <a:pt x="2459" y="2202"/>
                  </a:cubicBezTo>
                  <a:lnTo>
                    <a:pt x="2608" y="1881"/>
                  </a:lnTo>
                  <a:cubicBezTo>
                    <a:pt x="2394" y="1774"/>
                    <a:pt x="2138" y="1625"/>
                    <a:pt x="1924" y="1496"/>
                  </a:cubicBezTo>
                  <a:cubicBezTo>
                    <a:pt x="1689" y="1347"/>
                    <a:pt x="1475" y="1197"/>
                    <a:pt x="1240" y="1048"/>
                  </a:cubicBezTo>
                  <a:cubicBezTo>
                    <a:pt x="1026" y="898"/>
                    <a:pt x="791" y="748"/>
                    <a:pt x="578" y="577"/>
                  </a:cubicBezTo>
                  <a:cubicBezTo>
                    <a:pt x="471" y="492"/>
                    <a:pt x="364" y="406"/>
                    <a:pt x="257" y="321"/>
                  </a:cubicBezTo>
                  <a:cubicBezTo>
                    <a:pt x="214" y="278"/>
                    <a:pt x="171" y="235"/>
                    <a:pt x="129" y="193"/>
                  </a:cubicBezTo>
                  <a:cubicBezTo>
                    <a:pt x="86" y="128"/>
                    <a:pt x="22" y="8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5"/>
            <p:cNvSpPr/>
            <p:nvPr/>
          </p:nvSpPr>
          <p:spPr>
            <a:xfrm flipH="1">
              <a:off x="4616538" y="4388925"/>
              <a:ext cx="87675" cy="96725"/>
            </a:xfrm>
            <a:custGeom>
              <a:avLst/>
              <a:gdLst/>
              <a:ahLst/>
              <a:cxnLst/>
              <a:rect l="l" t="t" r="r" b="b"/>
              <a:pathLst>
                <a:path w="3507" h="3869" extrusionOk="0">
                  <a:moveTo>
                    <a:pt x="1" y="0"/>
                  </a:moveTo>
                  <a:cubicBezTo>
                    <a:pt x="193" y="86"/>
                    <a:pt x="321" y="278"/>
                    <a:pt x="471" y="428"/>
                  </a:cubicBezTo>
                  <a:lnTo>
                    <a:pt x="920" y="877"/>
                  </a:lnTo>
                  <a:cubicBezTo>
                    <a:pt x="1219" y="1176"/>
                    <a:pt x="1497" y="1475"/>
                    <a:pt x="1775" y="1796"/>
                  </a:cubicBezTo>
                  <a:cubicBezTo>
                    <a:pt x="2053" y="2116"/>
                    <a:pt x="2331" y="2437"/>
                    <a:pt x="2566" y="2779"/>
                  </a:cubicBezTo>
                  <a:cubicBezTo>
                    <a:pt x="2694" y="2950"/>
                    <a:pt x="2779" y="3121"/>
                    <a:pt x="2886" y="3313"/>
                  </a:cubicBezTo>
                  <a:cubicBezTo>
                    <a:pt x="2993" y="3506"/>
                    <a:pt x="3121" y="3698"/>
                    <a:pt x="3250" y="3869"/>
                  </a:cubicBezTo>
                  <a:lnTo>
                    <a:pt x="3506" y="3634"/>
                  </a:lnTo>
                  <a:cubicBezTo>
                    <a:pt x="3378" y="3484"/>
                    <a:pt x="3250" y="3313"/>
                    <a:pt x="3143" y="3142"/>
                  </a:cubicBezTo>
                  <a:cubicBezTo>
                    <a:pt x="3015" y="2971"/>
                    <a:pt x="2908" y="2779"/>
                    <a:pt x="2758" y="2608"/>
                  </a:cubicBezTo>
                  <a:cubicBezTo>
                    <a:pt x="2502" y="2266"/>
                    <a:pt x="2181" y="1967"/>
                    <a:pt x="1882" y="1689"/>
                  </a:cubicBezTo>
                  <a:cubicBezTo>
                    <a:pt x="1604" y="1368"/>
                    <a:pt x="1283" y="1090"/>
                    <a:pt x="963" y="812"/>
                  </a:cubicBezTo>
                  <a:lnTo>
                    <a:pt x="492" y="385"/>
                  </a:lnTo>
                  <a:cubicBezTo>
                    <a:pt x="343" y="257"/>
                    <a:pt x="193" y="8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5"/>
            <p:cNvSpPr/>
            <p:nvPr/>
          </p:nvSpPr>
          <p:spPr>
            <a:xfrm flipH="1">
              <a:off x="4613863" y="4500600"/>
              <a:ext cx="105850" cy="12025"/>
            </a:xfrm>
            <a:custGeom>
              <a:avLst/>
              <a:gdLst/>
              <a:ahLst/>
              <a:cxnLst/>
              <a:rect l="l" t="t" r="r" b="b"/>
              <a:pathLst>
                <a:path w="4234" h="481" extrusionOk="0">
                  <a:moveTo>
                    <a:pt x="4083" y="0"/>
                  </a:moveTo>
                  <a:cubicBezTo>
                    <a:pt x="3827" y="171"/>
                    <a:pt x="3464" y="193"/>
                    <a:pt x="3122" y="214"/>
                  </a:cubicBezTo>
                  <a:cubicBezTo>
                    <a:pt x="2780" y="236"/>
                    <a:pt x="2438" y="236"/>
                    <a:pt x="2096" y="236"/>
                  </a:cubicBezTo>
                  <a:cubicBezTo>
                    <a:pt x="1390" y="214"/>
                    <a:pt x="685" y="150"/>
                    <a:pt x="1" y="65"/>
                  </a:cubicBezTo>
                  <a:lnTo>
                    <a:pt x="1" y="65"/>
                  </a:lnTo>
                  <a:cubicBezTo>
                    <a:pt x="685" y="214"/>
                    <a:pt x="1369" y="321"/>
                    <a:pt x="2074" y="407"/>
                  </a:cubicBezTo>
                  <a:cubicBezTo>
                    <a:pt x="2438" y="449"/>
                    <a:pt x="2780" y="471"/>
                    <a:pt x="3143" y="471"/>
                  </a:cubicBezTo>
                  <a:cubicBezTo>
                    <a:pt x="3200" y="478"/>
                    <a:pt x="3257" y="480"/>
                    <a:pt x="3315" y="480"/>
                  </a:cubicBezTo>
                  <a:cubicBezTo>
                    <a:pt x="3430" y="480"/>
                    <a:pt x="3549" y="471"/>
                    <a:pt x="3677" y="471"/>
                  </a:cubicBezTo>
                  <a:cubicBezTo>
                    <a:pt x="3763" y="449"/>
                    <a:pt x="3848" y="449"/>
                    <a:pt x="3955" y="428"/>
                  </a:cubicBezTo>
                  <a:cubicBezTo>
                    <a:pt x="4041" y="407"/>
                    <a:pt x="4169" y="364"/>
                    <a:pt x="4233" y="321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5"/>
            <p:cNvSpPr/>
            <p:nvPr/>
          </p:nvSpPr>
          <p:spPr>
            <a:xfrm flipH="1">
              <a:off x="4591438" y="4511275"/>
              <a:ext cx="28350" cy="69500"/>
            </a:xfrm>
            <a:custGeom>
              <a:avLst/>
              <a:gdLst/>
              <a:ahLst/>
              <a:cxnLst/>
              <a:rect l="l" t="t" r="r" b="b"/>
              <a:pathLst>
                <a:path w="1134" h="2780" extrusionOk="0">
                  <a:moveTo>
                    <a:pt x="1070" y="1"/>
                  </a:moveTo>
                  <a:cubicBezTo>
                    <a:pt x="920" y="215"/>
                    <a:pt x="834" y="450"/>
                    <a:pt x="749" y="685"/>
                  </a:cubicBezTo>
                  <a:cubicBezTo>
                    <a:pt x="642" y="920"/>
                    <a:pt x="621" y="1134"/>
                    <a:pt x="535" y="1369"/>
                  </a:cubicBezTo>
                  <a:cubicBezTo>
                    <a:pt x="450" y="1604"/>
                    <a:pt x="343" y="1818"/>
                    <a:pt x="236" y="2053"/>
                  </a:cubicBezTo>
                  <a:cubicBezTo>
                    <a:pt x="151" y="2288"/>
                    <a:pt x="44" y="2523"/>
                    <a:pt x="1" y="2758"/>
                  </a:cubicBezTo>
                  <a:lnTo>
                    <a:pt x="22" y="2780"/>
                  </a:lnTo>
                  <a:cubicBezTo>
                    <a:pt x="108" y="2544"/>
                    <a:pt x="257" y="2352"/>
                    <a:pt x="386" y="2138"/>
                  </a:cubicBezTo>
                  <a:cubicBezTo>
                    <a:pt x="514" y="1925"/>
                    <a:pt x="663" y="1732"/>
                    <a:pt x="770" y="1497"/>
                  </a:cubicBezTo>
                  <a:cubicBezTo>
                    <a:pt x="899" y="1262"/>
                    <a:pt x="1027" y="1027"/>
                    <a:pt x="1070" y="770"/>
                  </a:cubicBezTo>
                  <a:cubicBezTo>
                    <a:pt x="1112" y="514"/>
                    <a:pt x="1134" y="279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5"/>
            <p:cNvSpPr/>
            <p:nvPr/>
          </p:nvSpPr>
          <p:spPr>
            <a:xfrm flipH="1">
              <a:off x="4557238" y="4508625"/>
              <a:ext cx="24600" cy="41150"/>
            </a:xfrm>
            <a:custGeom>
              <a:avLst/>
              <a:gdLst/>
              <a:ahLst/>
              <a:cxnLst/>
              <a:rect l="l" t="t" r="r" b="b"/>
              <a:pathLst>
                <a:path w="984" h="1646" extrusionOk="0">
                  <a:moveTo>
                    <a:pt x="22" y="0"/>
                  </a:moveTo>
                  <a:lnTo>
                    <a:pt x="0" y="21"/>
                  </a:lnTo>
                  <a:cubicBezTo>
                    <a:pt x="65" y="192"/>
                    <a:pt x="150" y="321"/>
                    <a:pt x="236" y="449"/>
                  </a:cubicBezTo>
                  <a:cubicBezTo>
                    <a:pt x="321" y="577"/>
                    <a:pt x="449" y="684"/>
                    <a:pt x="535" y="791"/>
                  </a:cubicBezTo>
                  <a:cubicBezTo>
                    <a:pt x="578" y="834"/>
                    <a:pt x="642" y="940"/>
                    <a:pt x="663" y="983"/>
                  </a:cubicBezTo>
                  <a:cubicBezTo>
                    <a:pt x="684" y="1026"/>
                    <a:pt x="706" y="1111"/>
                    <a:pt x="727" y="1197"/>
                  </a:cubicBezTo>
                  <a:cubicBezTo>
                    <a:pt x="791" y="1347"/>
                    <a:pt x="834" y="1518"/>
                    <a:pt x="962" y="1646"/>
                  </a:cubicBezTo>
                  <a:lnTo>
                    <a:pt x="984" y="1624"/>
                  </a:lnTo>
                  <a:cubicBezTo>
                    <a:pt x="898" y="1475"/>
                    <a:pt x="898" y="1325"/>
                    <a:pt x="898" y="1154"/>
                  </a:cubicBezTo>
                  <a:cubicBezTo>
                    <a:pt x="898" y="1069"/>
                    <a:pt x="877" y="983"/>
                    <a:pt x="855" y="898"/>
                  </a:cubicBezTo>
                  <a:cubicBezTo>
                    <a:pt x="834" y="791"/>
                    <a:pt x="813" y="727"/>
                    <a:pt x="770" y="641"/>
                  </a:cubicBezTo>
                  <a:cubicBezTo>
                    <a:pt x="684" y="492"/>
                    <a:pt x="620" y="321"/>
                    <a:pt x="471" y="214"/>
                  </a:cubicBezTo>
                  <a:cubicBezTo>
                    <a:pt x="342" y="107"/>
                    <a:pt x="193" y="21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5"/>
            <p:cNvSpPr/>
            <p:nvPr/>
          </p:nvSpPr>
          <p:spPr>
            <a:xfrm flipH="1">
              <a:off x="4703763" y="4515850"/>
              <a:ext cx="10425" cy="7125"/>
            </a:xfrm>
            <a:custGeom>
              <a:avLst/>
              <a:gdLst/>
              <a:ahLst/>
              <a:cxnLst/>
              <a:rect l="l" t="t" r="r" b="b"/>
              <a:pathLst>
                <a:path w="417" h="285" extrusionOk="0">
                  <a:moveTo>
                    <a:pt x="194" y="0"/>
                  </a:moveTo>
                  <a:cubicBezTo>
                    <a:pt x="163" y="0"/>
                    <a:pt x="131" y="10"/>
                    <a:pt x="101" y="32"/>
                  </a:cubicBezTo>
                  <a:cubicBezTo>
                    <a:pt x="0" y="132"/>
                    <a:pt x="109" y="285"/>
                    <a:pt x="223" y="285"/>
                  </a:cubicBezTo>
                  <a:cubicBezTo>
                    <a:pt x="255" y="285"/>
                    <a:pt x="286" y="273"/>
                    <a:pt x="314" y="245"/>
                  </a:cubicBezTo>
                  <a:cubicBezTo>
                    <a:pt x="416" y="143"/>
                    <a:pt x="315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5"/>
            <p:cNvSpPr/>
            <p:nvPr/>
          </p:nvSpPr>
          <p:spPr>
            <a:xfrm flipH="1">
              <a:off x="4697563" y="4479375"/>
              <a:ext cx="12725" cy="8275"/>
            </a:xfrm>
            <a:custGeom>
              <a:avLst/>
              <a:gdLst/>
              <a:ahLst/>
              <a:cxnLst/>
              <a:rect l="l" t="t" r="r" b="b"/>
              <a:pathLst>
                <a:path w="509" h="331" extrusionOk="0">
                  <a:moveTo>
                    <a:pt x="236" y="0"/>
                  </a:moveTo>
                  <a:cubicBezTo>
                    <a:pt x="202" y="0"/>
                    <a:pt x="167" y="11"/>
                    <a:pt x="137" y="37"/>
                  </a:cubicBezTo>
                  <a:cubicBezTo>
                    <a:pt x="0" y="157"/>
                    <a:pt x="136" y="331"/>
                    <a:pt x="273" y="331"/>
                  </a:cubicBezTo>
                  <a:cubicBezTo>
                    <a:pt x="307" y="331"/>
                    <a:pt x="342" y="320"/>
                    <a:pt x="372" y="294"/>
                  </a:cubicBezTo>
                  <a:cubicBezTo>
                    <a:pt x="509" y="174"/>
                    <a:pt x="373" y="0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5"/>
            <p:cNvSpPr/>
            <p:nvPr/>
          </p:nvSpPr>
          <p:spPr>
            <a:xfrm flipH="1">
              <a:off x="4692388" y="4445025"/>
              <a:ext cx="8125" cy="6950"/>
            </a:xfrm>
            <a:custGeom>
              <a:avLst/>
              <a:gdLst/>
              <a:ahLst/>
              <a:cxnLst/>
              <a:rect l="l" t="t" r="r" b="b"/>
              <a:pathLst>
                <a:path w="325" h="278" extrusionOk="0">
                  <a:moveTo>
                    <a:pt x="160" y="1"/>
                  </a:moveTo>
                  <a:cubicBezTo>
                    <a:pt x="74" y="1"/>
                    <a:pt x="1" y="137"/>
                    <a:pt x="67" y="236"/>
                  </a:cubicBezTo>
                  <a:lnTo>
                    <a:pt x="88" y="236"/>
                  </a:lnTo>
                  <a:cubicBezTo>
                    <a:pt x="113" y="265"/>
                    <a:pt x="140" y="278"/>
                    <a:pt x="166" y="278"/>
                  </a:cubicBezTo>
                  <a:cubicBezTo>
                    <a:pt x="252" y="278"/>
                    <a:pt x="325" y="142"/>
                    <a:pt x="259" y="43"/>
                  </a:cubicBezTo>
                  <a:lnTo>
                    <a:pt x="238" y="43"/>
                  </a:lnTo>
                  <a:cubicBezTo>
                    <a:pt x="213" y="13"/>
                    <a:pt x="186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5"/>
            <p:cNvSpPr/>
            <p:nvPr/>
          </p:nvSpPr>
          <p:spPr>
            <a:xfrm flipH="1">
              <a:off x="4676138" y="4438175"/>
              <a:ext cx="12250" cy="8075"/>
            </a:xfrm>
            <a:custGeom>
              <a:avLst/>
              <a:gdLst/>
              <a:ahLst/>
              <a:cxnLst/>
              <a:rect l="l" t="t" r="r" b="b"/>
              <a:pathLst>
                <a:path w="490" h="323" extrusionOk="0">
                  <a:moveTo>
                    <a:pt x="241" y="0"/>
                  </a:moveTo>
                  <a:cubicBezTo>
                    <a:pt x="206" y="0"/>
                    <a:pt x="169" y="12"/>
                    <a:pt x="137" y="39"/>
                  </a:cubicBezTo>
                  <a:lnTo>
                    <a:pt x="116" y="61"/>
                  </a:lnTo>
                  <a:cubicBezTo>
                    <a:pt x="0" y="160"/>
                    <a:pt x="114" y="323"/>
                    <a:pt x="241" y="323"/>
                  </a:cubicBezTo>
                  <a:cubicBezTo>
                    <a:pt x="278" y="323"/>
                    <a:pt x="317" y="309"/>
                    <a:pt x="351" y="274"/>
                  </a:cubicBezTo>
                  <a:lnTo>
                    <a:pt x="372" y="274"/>
                  </a:lnTo>
                  <a:cubicBezTo>
                    <a:pt x="490" y="157"/>
                    <a:pt x="370" y="0"/>
                    <a:pt x="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5"/>
            <p:cNvSpPr/>
            <p:nvPr/>
          </p:nvSpPr>
          <p:spPr>
            <a:xfrm flipH="1">
              <a:off x="4694988" y="4385575"/>
              <a:ext cx="13150" cy="8575"/>
            </a:xfrm>
            <a:custGeom>
              <a:avLst/>
              <a:gdLst/>
              <a:ahLst/>
              <a:cxnLst/>
              <a:rect l="l" t="t" r="r" b="b"/>
              <a:pathLst>
                <a:path w="526" h="343" extrusionOk="0">
                  <a:moveTo>
                    <a:pt x="269" y="1"/>
                  </a:moveTo>
                  <a:cubicBezTo>
                    <a:pt x="231" y="1"/>
                    <a:pt x="192" y="15"/>
                    <a:pt x="158" y="49"/>
                  </a:cubicBezTo>
                  <a:lnTo>
                    <a:pt x="136" y="70"/>
                  </a:lnTo>
                  <a:cubicBezTo>
                    <a:pt x="0" y="172"/>
                    <a:pt x="122" y="342"/>
                    <a:pt x="263" y="342"/>
                  </a:cubicBezTo>
                  <a:cubicBezTo>
                    <a:pt x="299" y="342"/>
                    <a:pt x="337" y="331"/>
                    <a:pt x="372" y="305"/>
                  </a:cubicBezTo>
                  <a:lnTo>
                    <a:pt x="393" y="284"/>
                  </a:lnTo>
                  <a:cubicBezTo>
                    <a:pt x="525" y="168"/>
                    <a:pt x="401" y="1"/>
                    <a:pt x="2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5"/>
            <p:cNvSpPr/>
            <p:nvPr/>
          </p:nvSpPr>
          <p:spPr>
            <a:xfrm flipH="1">
              <a:off x="4648938" y="4404950"/>
              <a:ext cx="11125" cy="6950"/>
            </a:xfrm>
            <a:custGeom>
              <a:avLst/>
              <a:gdLst/>
              <a:ahLst/>
              <a:cxnLst/>
              <a:rect l="l" t="t" r="r" b="b"/>
              <a:pathLst>
                <a:path w="445" h="278" extrusionOk="0">
                  <a:moveTo>
                    <a:pt x="225" y="1"/>
                  </a:moveTo>
                  <a:cubicBezTo>
                    <a:pt x="189" y="1"/>
                    <a:pt x="150" y="13"/>
                    <a:pt x="116" y="43"/>
                  </a:cubicBezTo>
                  <a:cubicBezTo>
                    <a:pt x="1" y="142"/>
                    <a:pt x="100" y="278"/>
                    <a:pt x="220" y="278"/>
                  </a:cubicBezTo>
                  <a:cubicBezTo>
                    <a:pt x="256" y="278"/>
                    <a:pt x="295" y="265"/>
                    <a:pt x="329" y="236"/>
                  </a:cubicBezTo>
                  <a:cubicBezTo>
                    <a:pt x="444" y="137"/>
                    <a:pt x="345" y="1"/>
                    <a:pt x="2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5"/>
            <p:cNvSpPr/>
            <p:nvPr/>
          </p:nvSpPr>
          <p:spPr>
            <a:xfrm flipH="1">
              <a:off x="4652238" y="4374350"/>
              <a:ext cx="13175" cy="8575"/>
            </a:xfrm>
            <a:custGeom>
              <a:avLst/>
              <a:gdLst/>
              <a:ahLst/>
              <a:cxnLst/>
              <a:rect l="l" t="t" r="r" b="b"/>
              <a:pathLst>
                <a:path w="527" h="343" extrusionOk="0">
                  <a:moveTo>
                    <a:pt x="260" y="1"/>
                  </a:moveTo>
                  <a:cubicBezTo>
                    <a:pt x="219" y="1"/>
                    <a:pt x="176" y="15"/>
                    <a:pt x="137" y="49"/>
                  </a:cubicBezTo>
                  <a:cubicBezTo>
                    <a:pt x="1" y="168"/>
                    <a:pt x="137" y="342"/>
                    <a:pt x="273" y="342"/>
                  </a:cubicBezTo>
                  <a:cubicBezTo>
                    <a:pt x="308" y="342"/>
                    <a:pt x="342" y="331"/>
                    <a:pt x="372" y="305"/>
                  </a:cubicBezTo>
                  <a:lnTo>
                    <a:pt x="394" y="284"/>
                  </a:lnTo>
                  <a:cubicBezTo>
                    <a:pt x="526" y="168"/>
                    <a:pt x="402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5"/>
            <p:cNvSpPr/>
            <p:nvPr/>
          </p:nvSpPr>
          <p:spPr>
            <a:xfrm flipH="1">
              <a:off x="4626788" y="4394275"/>
              <a:ext cx="9450" cy="6425"/>
            </a:xfrm>
            <a:custGeom>
              <a:avLst/>
              <a:gdLst/>
              <a:ahLst/>
              <a:cxnLst/>
              <a:rect l="l" t="t" r="r" b="b"/>
              <a:pathLst>
                <a:path w="378" h="257" extrusionOk="0">
                  <a:moveTo>
                    <a:pt x="196" y="0"/>
                  </a:moveTo>
                  <a:cubicBezTo>
                    <a:pt x="166" y="0"/>
                    <a:pt x="133" y="13"/>
                    <a:pt x="103" y="43"/>
                  </a:cubicBezTo>
                  <a:lnTo>
                    <a:pt x="82" y="43"/>
                  </a:lnTo>
                  <a:cubicBezTo>
                    <a:pt x="0" y="124"/>
                    <a:pt x="81" y="256"/>
                    <a:pt x="181" y="256"/>
                  </a:cubicBezTo>
                  <a:cubicBezTo>
                    <a:pt x="212" y="256"/>
                    <a:pt x="244" y="244"/>
                    <a:pt x="274" y="214"/>
                  </a:cubicBezTo>
                  <a:lnTo>
                    <a:pt x="296" y="214"/>
                  </a:lnTo>
                  <a:cubicBezTo>
                    <a:pt x="377" y="132"/>
                    <a:pt x="29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5"/>
            <p:cNvSpPr/>
            <p:nvPr/>
          </p:nvSpPr>
          <p:spPr>
            <a:xfrm flipH="1">
              <a:off x="4612088" y="4360600"/>
              <a:ext cx="10150" cy="6425"/>
            </a:xfrm>
            <a:custGeom>
              <a:avLst/>
              <a:gdLst/>
              <a:ahLst/>
              <a:cxnLst/>
              <a:rect l="l" t="t" r="r" b="b"/>
              <a:pathLst>
                <a:path w="406" h="257" extrusionOk="0">
                  <a:moveTo>
                    <a:pt x="198" y="1"/>
                  </a:moveTo>
                  <a:cubicBezTo>
                    <a:pt x="164" y="1"/>
                    <a:pt x="129" y="13"/>
                    <a:pt x="99" y="43"/>
                  </a:cubicBezTo>
                  <a:cubicBezTo>
                    <a:pt x="1" y="125"/>
                    <a:pt x="90" y="257"/>
                    <a:pt x="195" y="257"/>
                  </a:cubicBezTo>
                  <a:cubicBezTo>
                    <a:pt x="227" y="257"/>
                    <a:pt x="261" y="244"/>
                    <a:pt x="291" y="214"/>
                  </a:cubicBezTo>
                  <a:cubicBezTo>
                    <a:pt x="406" y="132"/>
                    <a:pt x="308" y="1"/>
                    <a:pt x="1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5"/>
            <p:cNvSpPr/>
            <p:nvPr/>
          </p:nvSpPr>
          <p:spPr>
            <a:xfrm flipH="1">
              <a:off x="4568363" y="4371150"/>
              <a:ext cx="12500" cy="8300"/>
            </a:xfrm>
            <a:custGeom>
              <a:avLst/>
              <a:gdLst/>
              <a:ahLst/>
              <a:cxnLst/>
              <a:rect l="l" t="t" r="r" b="b"/>
              <a:pathLst>
                <a:path w="500" h="332" extrusionOk="0">
                  <a:moveTo>
                    <a:pt x="244" y="1"/>
                  </a:moveTo>
                  <a:cubicBezTo>
                    <a:pt x="205" y="1"/>
                    <a:pt x="166" y="15"/>
                    <a:pt x="132" y="49"/>
                  </a:cubicBezTo>
                  <a:cubicBezTo>
                    <a:pt x="0" y="165"/>
                    <a:pt x="124" y="332"/>
                    <a:pt x="256" y="332"/>
                  </a:cubicBezTo>
                  <a:cubicBezTo>
                    <a:pt x="295" y="332"/>
                    <a:pt x="334" y="317"/>
                    <a:pt x="368" y="284"/>
                  </a:cubicBezTo>
                  <a:cubicBezTo>
                    <a:pt x="500" y="168"/>
                    <a:pt x="376" y="1"/>
                    <a:pt x="2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5"/>
            <p:cNvSpPr/>
            <p:nvPr/>
          </p:nvSpPr>
          <p:spPr>
            <a:xfrm flipH="1">
              <a:off x="4549888" y="4394025"/>
              <a:ext cx="9825" cy="6650"/>
            </a:xfrm>
            <a:custGeom>
              <a:avLst/>
              <a:gdLst/>
              <a:ahLst/>
              <a:cxnLst/>
              <a:rect l="l" t="t" r="r" b="b"/>
              <a:pathLst>
                <a:path w="393" h="266" extrusionOk="0">
                  <a:moveTo>
                    <a:pt x="183" y="0"/>
                  </a:moveTo>
                  <a:cubicBezTo>
                    <a:pt x="154" y="0"/>
                    <a:pt x="125" y="9"/>
                    <a:pt x="99" y="31"/>
                  </a:cubicBezTo>
                  <a:cubicBezTo>
                    <a:pt x="0" y="130"/>
                    <a:pt x="91" y="266"/>
                    <a:pt x="196" y="266"/>
                  </a:cubicBezTo>
                  <a:cubicBezTo>
                    <a:pt x="228" y="266"/>
                    <a:pt x="261" y="254"/>
                    <a:pt x="291" y="224"/>
                  </a:cubicBezTo>
                  <a:cubicBezTo>
                    <a:pt x="393" y="139"/>
                    <a:pt x="293" y="0"/>
                    <a:pt x="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5"/>
            <p:cNvSpPr/>
            <p:nvPr/>
          </p:nvSpPr>
          <p:spPr>
            <a:xfrm flipH="1">
              <a:off x="4532538" y="4433675"/>
              <a:ext cx="13175" cy="8550"/>
            </a:xfrm>
            <a:custGeom>
              <a:avLst/>
              <a:gdLst/>
              <a:ahLst/>
              <a:cxnLst/>
              <a:rect l="l" t="t" r="r" b="b"/>
              <a:pathLst>
                <a:path w="527" h="342" extrusionOk="0">
                  <a:moveTo>
                    <a:pt x="270" y="0"/>
                  </a:moveTo>
                  <a:cubicBezTo>
                    <a:pt x="231" y="0"/>
                    <a:pt x="192" y="15"/>
                    <a:pt x="159" y="48"/>
                  </a:cubicBezTo>
                  <a:lnTo>
                    <a:pt x="137" y="48"/>
                  </a:lnTo>
                  <a:cubicBezTo>
                    <a:pt x="1" y="168"/>
                    <a:pt x="137" y="342"/>
                    <a:pt x="284" y="342"/>
                  </a:cubicBezTo>
                  <a:cubicBezTo>
                    <a:pt x="321" y="342"/>
                    <a:pt x="359" y="331"/>
                    <a:pt x="394" y="305"/>
                  </a:cubicBezTo>
                  <a:lnTo>
                    <a:pt x="394" y="284"/>
                  </a:lnTo>
                  <a:cubicBezTo>
                    <a:pt x="526" y="168"/>
                    <a:pt x="402" y="0"/>
                    <a:pt x="2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5"/>
            <p:cNvSpPr/>
            <p:nvPr/>
          </p:nvSpPr>
          <p:spPr>
            <a:xfrm flipH="1">
              <a:off x="4525388" y="4479000"/>
              <a:ext cx="7600" cy="7425"/>
            </a:xfrm>
            <a:custGeom>
              <a:avLst/>
              <a:gdLst/>
              <a:ahLst/>
              <a:cxnLst/>
              <a:rect l="l" t="t" r="r" b="b"/>
              <a:pathLst>
                <a:path w="304" h="297" extrusionOk="0">
                  <a:moveTo>
                    <a:pt x="170" y="0"/>
                  </a:moveTo>
                  <a:cubicBezTo>
                    <a:pt x="89" y="0"/>
                    <a:pt x="0" y="69"/>
                    <a:pt x="13" y="180"/>
                  </a:cubicBezTo>
                  <a:cubicBezTo>
                    <a:pt x="22" y="261"/>
                    <a:pt x="76" y="297"/>
                    <a:pt x="134" y="297"/>
                  </a:cubicBezTo>
                  <a:cubicBezTo>
                    <a:pt x="215" y="297"/>
                    <a:pt x="303" y="228"/>
                    <a:pt x="291" y="116"/>
                  </a:cubicBezTo>
                  <a:cubicBezTo>
                    <a:pt x="282" y="36"/>
                    <a:pt x="228" y="0"/>
                    <a:pt x="1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5"/>
            <p:cNvSpPr/>
            <p:nvPr/>
          </p:nvSpPr>
          <p:spPr>
            <a:xfrm flipH="1">
              <a:off x="4525138" y="4519775"/>
              <a:ext cx="8600" cy="7850"/>
            </a:xfrm>
            <a:custGeom>
              <a:avLst/>
              <a:gdLst/>
              <a:ahLst/>
              <a:cxnLst/>
              <a:rect l="l" t="t" r="r" b="b"/>
              <a:pathLst>
                <a:path w="344" h="314" extrusionOk="0">
                  <a:moveTo>
                    <a:pt x="152" y="1"/>
                  </a:moveTo>
                  <a:cubicBezTo>
                    <a:pt x="110" y="1"/>
                    <a:pt x="69" y="21"/>
                    <a:pt x="43" y="67"/>
                  </a:cubicBezTo>
                  <a:cubicBezTo>
                    <a:pt x="22" y="88"/>
                    <a:pt x="0" y="152"/>
                    <a:pt x="22" y="195"/>
                  </a:cubicBezTo>
                  <a:cubicBezTo>
                    <a:pt x="45" y="276"/>
                    <a:pt x="99" y="313"/>
                    <a:pt x="155" y="313"/>
                  </a:cubicBezTo>
                  <a:cubicBezTo>
                    <a:pt x="201" y="313"/>
                    <a:pt x="249" y="287"/>
                    <a:pt x="278" y="238"/>
                  </a:cubicBezTo>
                  <a:cubicBezTo>
                    <a:pt x="278" y="217"/>
                    <a:pt x="299" y="217"/>
                    <a:pt x="299" y="217"/>
                  </a:cubicBezTo>
                  <a:cubicBezTo>
                    <a:pt x="344" y="99"/>
                    <a:pt x="245" y="1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5"/>
            <p:cNvSpPr/>
            <p:nvPr/>
          </p:nvSpPr>
          <p:spPr>
            <a:xfrm flipH="1">
              <a:off x="4548913" y="4547225"/>
              <a:ext cx="12825" cy="8300"/>
            </a:xfrm>
            <a:custGeom>
              <a:avLst/>
              <a:gdLst/>
              <a:ahLst/>
              <a:cxnLst/>
              <a:rect l="l" t="t" r="r" b="b"/>
              <a:pathLst>
                <a:path w="513" h="332" extrusionOk="0">
                  <a:moveTo>
                    <a:pt x="244" y="1"/>
                  </a:moveTo>
                  <a:cubicBezTo>
                    <a:pt x="208" y="1"/>
                    <a:pt x="171" y="12"/>
                    <a:pt x="137" y="38"/>
                  </a:cubicBezTo>
                  <a:cubicBezTo>
                    <a:pt x="0" y="157"/>
                    <a:pt x="136" y="331"/>
                    <a:pt x="284" y="331"/>
                  </a:cubicBezTo>
                  <a:cubicBezTo>
                    <a:pt x="321" y="331"/>
                    <a:pt x="359" y="320"/>
                    <a:pt x="393" y="294"/>
                  </a:cubicBezTo>
                  <a:cubicBezTo>
                    <a:pt x="513" y="175"/>
                    <a:pt x="387" y="1"/>
                    <a:pt x="2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5"/>
            <p:cNvSpPr/>
            <p:nvPr/>
          </p:nvSpPr>
          <p:spPr>
            <a:xfrm flipH="1">
              <a:off x="4590338" y="4574075"/>
              <a:ext cx="9000" cy="8300"/>
            </a:xfrm>
            <a:custGeom>
              <a:avLst/>
              <a:gdLst/>
              <a:ahLst/>
              <a:cxnLst/>
              <a:rect l="l" t="t" r="r" b="b"/>
              <a:pathLst>
                <a:path w="360" h="332" extrusionOk="0">
                  <a:moveTo>
                    <a:pt x="203" y="0"/>
                  </a:moveTo>
                  <a:cubicBezTo>
                    <a:pt x="105" y="0"/>
                    <a:pt x="0" y="113"/>
                    <a:pt x="59" y="246"/>
                  </a:cubicBezTo>
                  <a:cubicBezTo>
                    <a:pt x="79" y="307"/>
                    <a:pt x="118" y="331"/>
                    <a:pt x="161" y="331"/>
                  </a:cubicBezTo>
                  <a:cubicBezTo>
                    <a:pt x="253" y="331"/>
                    <a:pt x="360" y="214"/>
                    <a:pt x="316" y="97"/>
                  </a:cubicBezTo>
                  <a:lnTo>
                    <a:pt x="316" y="75"/>
                  </a:lnTo>
                  <a:cubicBezTo>
                    <a:pt x="289" y="23"/>
                    <a:pt x="247" y="0"/>
                    <a:pt x="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5"/>
            <p:cNvSpPr/>
            <p:nvPr/>
          </p:nvSpPr>
          <p:spPr>
            <a:xfrm flipH="1">
              <a:off x="4613238" y="4576875"/>
              <a:ext cx="13050" cy="8300"/>
            </a:xfrm>
            <a:custGeom>
              <a:avLst/>
              <a:gdLst/>
              <a:ahLst/>
              <a:cxnLst/>
              <a:rect l="l" t="t" r="r" b="b"/>
              <a:pathLst>
                <a:path w="522" h="332" extrusionOk="0">
                  <a:moveTo>
                    <a:pt x="256" y="1"/>
                  </a:moveTo>
                  <a:cubicBezTo>
                    <a:pt x="214" y="1"/>
                    <a:pt x="171" y="15"/>
                    <a:pt x="133" y="49"/>
                  </a:cubicBezTo>
                  <a:cubicBezTo>
                    <a:pt x="0" y="165"/>
                    <a:pt x="124" y="332"/>
                    <a:pt x="256" y="332"/>
                  </a:cubicBezTo>
                  <a:cubicBezTo>
                    <a:pt x="295" y="332"/>
                    <a:pt x="334" y="317"/>
                    <a:pt x="368" y="284"/>
                  </a:cubicBezTo>
                  <a:lnTo>
                    <a:pt x="389" y="284"/>
                  </a:lnTo>
                  <a:cubicBezTo>
                    <a:pt x="522" y="168"/>
                    <a:pt x="398" y="1"/>
                    <a:pt x="2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5"/>
            <p:cNvSpPr/>
            <p:nvPr/>
          </p:nvSpPr>
          <p:spPr>
            <a:xfrm flipH="1">
              <a:off x="4666288" y="4570225"/>
              <a:ext cx="9600" cy="9175"/>
            </a:xfrm>
            <a:custGeom>
              <a:avLst/>
              <a:gdLst/>
              <a:ahLst/>
              <a:cxnLst/>
              <a:rect l="l" t="t" r="r" b="b"/>
              <a:pathLst>
                <a:path w="384" h="367" extrusionOk="0">
                  <a:moveTo>
                    <a:pt x="171" y="1"/>
                  </a:moveTo>
                  <a:cubicBezTo>
                    <a:pt x="129" y="1"/>
                    <a:pt x="84" y="18"/>
                    <a:pt x="43" y="58"/>
                  </a:cubicBezTo>
                  <a:cubicBezTo>
                    <a:pt x="22" y="101"/>
                    <a:pt x="1" y="144"/>
                    <a:pt x="1" y="208"/>
                  </a:cubicBezTo>
                  <a:cubicBezTo>
                    <a:pt x="12" y="312"/>
                    <a:pt x="100" y="366"/>
                    <a:pt x="181" y="366"/>
                  </a:cubicBezTo>
                  <a:cubicBezTo>
                    <a:pt x="248" y="366"/>
                    <a:pt x="311" y="328"/>
                    <a:pt x="321" y="251"/>
                  </a:cubicBezTo>
                  <a:cubicBezTo>
                    <a:pt x="384" y="126"/>
                    <a:pt x="287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5"/>
            <p:cNvSpPr/>
            <p:nvPr/>
          </p:nvSpPr>
          <p:spPr>
            <a:xfrm flipH="1">
              <a:off x="4654763" y="4549100"/>
              <a:ext cx="9075" cy="7225"/>
            </a:xfrm>
            <a:custGeom>
              <a:avLst/>
              <a:gdLst/>
              <a:ahLst/>
              <a:cxnLst/>
              <a:rect l="l" t="t" r="r" b="b"/>
              <a:pathLst>
                <a:path w="363" h="289" extrusionOk="0">
                  <a:moveTo>
                    <a:pt x="149" y="1"/>
                  </a:moveTo>
                  <a:cubicBezTo>
                    <a:pt x="26" y="1"/>
                    <a:pt x="0" y="222"/>
                    <a:pt x="138" y="262"/>
                  </a:cubicBezTo>
                  <a:cubicBezTo>
                    <a:pt x="160" y="262"/>
                    <a:pt x="160" y="283"/>
                    <a:pt x="181" y="283"/>
                  </a:cubicBezTo>
                  <a:cubicBezTo>
                    <a:pt x="193" y="287"/>
                    <a:pt x="203" y="288"/>
                    <a:pt x="214" y="288"/>
                  </a:cubicBezTo>
                  <a:cubicBezTo>
                    <a:pt x="336" y="288"/>
                    <a:pt x="362" y="66"/>
                    <a:pt x="224" y="27"/>
                  </a:cubicBezTo>
                  <a:cubicBezTo>
                    <a:pt x="203" y="5"/>
                    <a:pt x="203" y="5"/>
                    <a:pt x="181" y="5"/>
                  </a:cubicBezTo>
                  <a:cubicBezTo>
                    <a:pt x="170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5"/>
            <p:cNvSpPr/>
            <p:nvPr/>
          </p:nvSpPr>
          <p:spPr>
            <a:xfrm flipH="1">
              <a:off x="4654763" y="4547500"/>
              <a:ext cx="8550" cy="7200"/>
            </a:xfrm>
            <a:custGeom>
              <a:avLst/>
              <a:gdLst/>
              <a:ahLst/>
              <a:cxnLst/>
              <a:rect l="l" t="t" r="r" b="b"/>
              <a:pathLst>
                <a:path w="342" h="288" extrusionOk="0">
                  <a:moveTo>
                    <a:pt x="145" y="1"/>
                  </a:moveTo>
                  <a:cubicBezTo>
                    <a:pt x="8" y="1"/>
                    <a:pt x="1" y="222"/>
                    <a:pt x="139" y="262"/>
                  </a:cubicBezTo>
                  <a:cubicBezTo>
                    <a:pt x="139" y="262"/>
                    <a:pt x="160" y="283"/>
                    <a:pt x="160" y="283"/>
                  </a:cubicBezTo>
                  <a:cubicBezTo>
                    <a:pt x="172" y="286"/>
                    <a:pt x="182" y="288"/>
                    <a:pt x="193" y="288"/>
                  </a:cubicBezTo>
                  <a:cubicBezTo>
                    <a:pt x="315" y="288"/>
                    <a:pt x="341" y="66"/>
                    <a:pt x="203" y="27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69" y="2"/>
                    <a:pt x="156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5"/>
            <p:cNvSpPr/>
            <p:nvPr/>
          </p:nvSpPr>
          <p:spPr>
            <a:xfrm flipH="1">
              <a:off x="4682963" y="4538725"/>
              <a:ext cx="10650" cy="9500"/>
            </a:xfrm>
            <a:custGeom>
              <a:avLst/>
              <a:gdLst/>
              <a:ahLst/>
              <a:cxnLst/>
              <a:rect l="l" t="t" r="r" b="b"/>
              <a:pathLst>
                <a:path w="426" h="380" extrusionOk="0">
                  <a:moveTo>
                    <a:pt x="210" y="1"/>
                  </a:moveTo>
                  <a:cubicBezTo>
                    <a:pt x="157" y="1"/>
                    <a:pt x="104" y="30"/>
                    <a:pt x="68" y="100"/>
                  </a:cubicBezTo>
                  <a:cubicBezTo>
                    <a:pt x="47" y="121"/>
                    <a:pt x="47" y="143"/>
                    <a:pt x="26" y="164"/>
                  </a:cubicBezTo>
                  <a:cubicBezTo>
                    <a:pt x="1" y="301"/>
                    <a:pt x="106" y="380"/>
                    <a:pt x="207" y="380"/>
                  </a:cubicBezTo>
                  <a:cubicBezTo>
                    <a:pt x="280" y="380"/>
                    <a:pt x="350" y="339"/>
                    <a:pt x="368" y="249"/>
                  </a:cubicBezTo>
                  <a:cubicBezTo>
                    <a:pt x="425" y="120"/>
                    <a:pt x="319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5"/>
            <p:cNvSpPr/>
            <p:nvPr/>
          </p:nvSpPr>
          <p:spPr>
            <a:xfrm flipH="1">
              <a:off x="2998538" y="5035925"/>
              <a:ext cx="177425" cy="207975"/>
            </a:xfrm>
            <a:custGeom>
              <a:avLst/>
              <a:gdLst/>
              <a:ahLst/>
              <a:cxnLst/>
              <a:rect l="l" t="t" r="r" b="b"/>
              <a:pathLst>
                <a:path w="7097" h="8319" extrusionOk="0">
                  <a:moveTo>
                    <a:pt x="4703" y="1"/>
                  </a:moveTo>
                  <a:cubicBezTo>
                    <a:pt x="4351" y="1"/>
                    <a:pt x="3955" y="639"/>
                    <a:pt x="3591" y="987"/>
                  </a:cubicBezTo>
                  <a:cubicBezTo>
                    <a:pt x="2908" y="1650"/>
                    <a:pt x="2224" y="2313"/>
                    <a:pt x="1454" y="2847"/>
                  </a:cubicBezTo>
                  <a:cubicBezTo>
                    <a:pt x="941" y="3189"/>
                    <a:pt x="321" y="3467"/>
                    <a:pt x="1" y="4065"/>
                  </a:cubicBezTo>
                  <a:cubicBezTo>
                    <a:pt x="1304" y="4856"/>
                    <a:pt x="2095" y="5989"/>
                    <a:pt x="3036" y="7229"/>
                  </a:cubicBezTo>
                  <a:cubicBezTo>
                    <a:pt x="3292" y="7571"/>
                    <a:pt x="3591" y="7955"/>
                    <a:pt x="3891" y="8319"/>
                  </a:cubicBezTo>
                  <a:lnTo>
                    <a:pt x="7097" y="8319"/>
                  </a:lnTo>
                  <a:cubicBezTo>
                    <a:pt x="7097" y="8041"/>
                    <a:pt x="7097" y="7742"/>
                    <a:pt x="7075" y="7485"/>
                  </a:cubicBezTo>
                  <a:cubicBezTo>
                    <a:pt x="6883" y="5711"/>
                    <a:pt x="5943" y="4343"/>
                    <a:pt x="5537" y="2719"/>
                  </a:cubicBezTo>
                  <a:cubicBezTo>
                    <a:pt x="5344" y="1992"/>
                    <a:pt x="5430" y="1094"/>
                    <a:pt x="5109" y="389"/>
                  </a:cubicBezTo>
                  <a:cubicBezTo>
                    <a:pt x="4985" y="109"/>
                    <a:pt x="4847" y="1"/>
                    <a:pt x="47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5"/>
            <p:cNvSpPr/>
            <p:nvPr/>
          </p:nvSpPr>
          <p:spPr>
            <a:xfrm flipH="1">
              <a:off x="2998538" y="5035925"/>
              <a:ext cx="177425" cy="207975"/>
            </a:xfrm>
            <a:custGeom>
              <a:avLst/>
              <a:gdLst/>
              <a:ahLst/>
              <a:cxnLst/>
              <a:rect l="l" t="t" r="r" b="b"/>
              <a:pathLst>
                <a:path w="7097" h="8319" extrusionOk="0">
                  <a:moveTo>
                    <a:pt x="4703" y="1"/>
                  </a:moveTo>
                  <a:cubicBezTo>
                    <a:pt x="4351" y="1"/>
                    <a:pt x="3955" y="639"/>
                    <a:pt x="3591" y="987"/>
                  </a:cubicBezTo>
                  <a:cubicBezTo>
                    <a:pt x="2908" y="1650"/>
                    <a:pt x="2224" y="2313"/>
                    <a:pt x="1454" y="2847"/>
                  </a:cubicBezTo>
                  <a:cubicBezTo>
                    <a:pt x="941" y="3189"/>
                    <a:pt x="321" y="3467"/>
                    <a:pt x="1" y="4065"/>
                  </a:cubicBezTo>
                  <a:cubicBezTo>
                    <a:pt x="43" y="4087"/>
                    <a:pt x="65" y="4108"/>
                    <a:pt x="108" y="4129"/>
                  </a:cubicBezTo>
                  <a:cubicBezTo>
                    <a:pt x="343" y="3937"/>
                    <a:pt x="620" y="3787"/>
                    <a:pt x="877" y="3616"/>
                  </a:cubicBezTo>
                  <a:cubicBezTo>
                    <a:pt x="1646" y="3082"/>
                    <a:pt x="2330" y="2441"/>
                    <a:pt x="3014" y="1778"/>
                  </a:cubicBezTo>
                  <a:cubicBezTo>
                    <a:pt x="3378" y="1414"/>
                    <a:pt x="3774" y="771"/>
                    <a:pt x="4127" y="771"/>
                  </a:cubicBezTo>
                  <a:cubicBezTo>
                    <a:pt x="4271" y="771"/>
                    <a:pt x="4408" y="879"/>
                    <a:pt x="4532" y="1158"/>
                  </a:cubicBezTo>
                  <a:cubicBezTo>
                    <a:pt x="4831" y="1864"/>
                    <a:pt x="4767" y="2761"/>
                    <a:pt x="4959" y="3488"/>
                  </a:cubicBezTo>
                  <a:cubicBezTo>
                    <a:pt x="5366" y="5113"/>
                    <a:pt x="6306" y="6502"/>
                    <a:pt x="6498" y="8255"/>
                  </a:cubicBezTo>
                  <a:cubicBezTo>
                    <a:pt x="6498" y="8276"/>
                    <a:pt x="6498" y="8297"/>
                    <a:pt x="6498" y="8319"/>
                  </a:cubicBezTo>
                  <a:lnTo>
                    <a:pt x="7097" y="8319"/>
                  </a:lnTo>
                  <a:cubicBezTo>
                    <a:pt x="7097" y="8041"/>
                    <a:pt x="7097" y="7742"/>
                    <a:pt x="7075" y="7485"/>
                  </a:cubicBezTo>
                  <a:cubicBezTo>
                    <a:pt x="6883" y="5711"/>
                    <a:pt x="5943" y="4343"/>
                    <a:pt x="5537" y="2719"/>
                  </a:cubicBezTo>
                  <a:cubicBezTo>
                    <a:pt x="5344" y="1992"/>
                    <a:pt x="5430" y="1094"/>
                    <a:pt x="5109" y="389"/>
                  </a:cubicBezTo>
                  <a:cubicBezTo>
                    <a:pt x="4985" y="109"/>
                    <a:pt x="4847" y="1"/>
                    <a:pt x="47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5"/>
            <p:cNvSpPr/>
            <p:nvPr/>
          </p:nvSpPr>
          <p:spPr>
            <a:xfrm flipH="1">
              <a:off x="3082413" y="5018350"/>
              <a:ext cx="492700" cy="141125"/>
            </a:xfrm>
            <a:custGeom>
              <a:avLst/>
              <a:gdLst/>
              <a:ahLst/>
              <a:cxnLst/>
              <a:rect l="l" t="t" r="r" b="b"/>
              <a:pathLst>
                <a:path w="19708" h="5645" extrusionOk="0">
                  <a:moveTo>
                    <a:pt x="19707" y="2695"/>
                  </a:moveTo>
                  <a:lnTo>
                    <a:pt x="19595" y="2829"/>
                  </a:lnTo>
                  <a:lnTo>
                    <a:pt x="19595" y="2829"/>
                  </a:lnTo>
                  <a:cubicBezTo>
                    <a:pt x="19635" y="2788"/>
                    <a:pt x="19672" y="2744"/>
                    <a:pt x="19707" y="2695"/>
                  </a:cubicBezTo>
                  <a:close/>
                  <a:moveTo>
                    <a:pt x="929" y="0"/>
                  </a:moveTo>
                  <a:cubicBezTo>
                    <a:pt x="502" y="0"/>
                    <a:pt x="170" y="146"/>
                    <a:pt x="107" y="579"/>
                  </a:cubicBezTo>
                  <a:cubicBezTo>
                    <a:pt x="0" y="1263"/>
                    <a:pt x="1283" y="2267"/>
                    <a:pt x="1667" y="2716"/>
                  </a:cubicBezTo>
                  <a:cubicBezTo>
                    <a:pt x="2950" y="4127"/>
                    <a:pt x="4874" y="5046"/>
                    <a:pt x="6605" y="5345"/>
                  </a:cubicBezTo>
                  <a:cubicBezTo>
                    <a:pt x="7703" y="5534"/>
                    <a:pt x="8807" y="5645"/>
                    <a:pt x="9907" y="5645"/>
                  </a:cubicBezTo>
                  <a:cubicBezTo>
                    <a:pt x="10799" y="5645"/>
                    <a:pt x="11688" y="5572"/>
                    <a:pt x="12568" y="5409"/>
                  </a:cubicBezTo>
                  <a:cubicBezTo>
                    <a:pt x="14599" y="5025"/>
                    <a:pt x="18040" y="4896"/>
                    <a:pt x="19493" y="2951"/>
                  </a:cubicBezTo>
                  <a:lnTo>
                    <a:pt x="19595" y="2829"/>
                  </a:lnTo>
                  <a:lnTo>
                    <a:pt x="19595" y="2829"/>
                  </a:lnTo>
                  <a:cubicBezTo>
                    <a:pt x="19315" y="3119"/>
                    <a:pt x="18919" y="3224"/>
                    <a:pt x="18484" y="3224"/>
                  </a:cubicBezTo>
                  <a:cubicBezTo>
                    <a:pt x="17736" y="3224"/>
                    <a:pt x="16870" y="2913"/>
                    <a:pt x="16266" y="2695"/>
                  </a:cubicBezTo>
                  <a:cubicBezTo>
                    <a:pt x="14812" y="2203"/>
                    <a:pt x="13380" y="2032"/>
                    <a:pt x="11863" y="2032"/>
                  </a:cubicBezTo>
                  <a:cubicBezTo>
                    <a:pt x="11786" y="2033"/>
                    <a:pt x="11709" y="2033"/>
                    <a:pt x="11633" y="2033"/>
                  </a:cubicBezTo>
                  <a:cubicBezTo>
                    <a:pt x="8631" y="2033"/>
                    <a:pt x="6017" y="1621"/>
                    <a:pt x="3078" y="579"/>
                  </a:cubicBezTo>
                  <a:cubicBezTo>
                    <a:pt x="2673" y="430"/>
                    <a:pt x="1662" y="0"/>
                    <a:pt x="9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5"/>
            <p:cNvSpPr/>
            <p:nvPr/>
          </p:nvSpPr>
          <p:spPr>
            <a:xfrm flipH="1">
              <a:off x="2924788" y="4466375"/>
              <a:ext cx="335075" cy="568625"/>
            </a:xfrm>
            <a:custGeom>
              <a:avLst/>
              <a:gdLst/>
              <a:ahLst/>
              <a:cxnLst/>
              <a:rect l="l" t="t" r="r" b="b"/>
              <a:pathLst>
                <a:path w="13403" h="22745" extrusionOk="0">
                  <a:moveTo>
                    <a:pt x="7958" y="1"/>
                  </a:moveTo>
                  <a:cubicBezTo>
                    <a:pt x="7935" y="1"/>
                    <a:pt x="7911" y="1"/>
                    <a:pt x="7888" y="1"/>
                  </a:cubicBezTo>
                  <a:cubicBezTo>
                    <a:pt x="6905" y="23"/>
                    <a:pt x="6627" y="771"/>
                    <a:pt x="5922" y="1412"/>
                  </a:cubicBezTo>
                  <a:cubicBezTo>
                    <a:pt x="5601" y="1708"/>
                    <a:pt x="5393" y="1813"/>
                    <a:pt x="5229" y="1813"/>
                  </a:cubicBezTo>
                  <a:cubicBezTo>
                    <a:pt x="4835" y="1813"/>
                    <a:pt x="4693" y="1207"/>
                    <a:pt x="3848" y="1177"/>
                  </a:cubicBezTo>
                  <a:cubicBezTo>
                    <a:pt x="3824" y="1176"/>
                    <a:pt x="3799" y="1175"/>
                    <a:pt x="3775" y="1175"/>
                  </a:cubicBezTo>
                  <a:cubicBezTo>
                    <a:pt x="1668" y="1175"/>
                    <a:pt x="746" y="5729"/>
                    <a:pt x="514" y="7568"/>
                  </a:cubicBezTo>
                  <a:cubicBezTo>
                    <a:pt x="172" y="10411"/>
                    <a:pt x="1" y="13659"/>
                    <a:pt x="1176" y="16160"/>
                  </a:cubicBezTo>
                  <a:cubicBezTo>
                    <a:pt x="1899" y="17668"/>
                    <a:pt x="3550" y="22744"/>
                    <a:pt x="5102" y="22744"/>
                  </a:cubicBezTo>
                  <a:cubicBezTo>
                    <a:pt x="5111" y="22744"/>
                    <a:pt x="5121" y="22744"/>
                    <a:pt x="5131" y="22743"/>
                  </a:cubicBezTo>
                  <a:cubicBezTo>
                    <a:pt x="6456" y="22701"/>
                    <a:pt x="8016" y="20692"/>
                    <a:pt x="8914" y="19708"/>
                  </a:cubicBezTo>
                  <a:cubicBezTo>
                    <a:pt x="10239" y="18191"/>
                    <a:pt x="11308" y="15904"/>
                    <a:pt x="12163" y="13852"/>
                  </a:cubicBezTo>
                  <a:cubicBezTo>
                    <a:pt x="13039" y="11693"/>
                    <a:pt x="13402" y="8316"/>
                    <a:pt x="12932" y="5986"/>
                  </a:cubicBezTo>
                  <a:cubicBezTo>
                    <a:pt x="12424" y="3424"/>
                    <a:pt x="10489" y="1"/>
                    <a:pt x="79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5"/>
            <p:cNvSpPr/>
            <p:nvPr/>
          </p:nvSpPr>
          <p:spPr>
            <a:xfrm flipH="1">
              <a:off x="2857463" y="4573775"/>
              <a:ext cx="289650" cy="424325"/>
            </a:xfrm>
            <a:custGeom>
              <a:avLst/>
              <a:gdLst/>
              <a:ahLst/>
              <a:cxnLst/>
              <a:rect l="l" t="t" r="r" b="b"/>
              <a:pathLst>
                <a:path w="11586" h="16973" extrusionOk="0">
                  <a:moveTo>
                    <a:pt x="9495" y="1"/>
                  </a:moveTo>
                  <a:cubicBezTo>
                    <a:pt x="9348" y="1"/>
                    <a:pt x="9190" y="59"/>
                    <a:pt x="9021" y="194"/>
                  </a:cubicBezTo>
                  <a:cubicBezTo>
                    <a:pt x="7952" y="1028"/>
                    <a:pt x="8422" y="4127"/>
                    <a:pt x="8273" y="5345"/>
                  </a:cubicBezTo>
                  <a:cubicBezTo>
                    <a:pt x="7760" y="9599"/>
                    <a:pt x="5750" y="12099"/>
                    <a:pt x="2865" y="14365"/>
                  </a:cubicBezTo>
                  <a:cubicBezTo>
                    <a:pt x="2331" y="14771"/>
                    <a:pt x="1" y="16225"/>
                    <a:pt x="364" y="16973"/>
                  </a:cubicBezTo>
                  <a:cubicBezTo>
                    <a:pt x="1689" y="16267"/>
                    <a:pt x="3164" y="15947"/>
                    <a:pt x="4489" y="15134"/>
                  </a:cubicBezTo>
                  <a:cubicBezTo>
                    <a:pt x="6028" y="14173"/>
                    <a:pt x="7375" y="12698"/>
                    <a:pt x="8508" y="11159"/>
                  </a:cubicBezTo>
                  <a:cubicBezTo>
                    <a:pt x="10517" y="8444"/>
                    <a:pt x="11586" y="5495"/>
                    <a:pt x="10773" y="1989"/>
                  </a:cubicBezTo>
                  <a:cubicBezTo>
                    <a:pt x="10598" y="1218"/>
                    <a:pt x="10164" y="1"/>
                    <a:pt x="94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5"/>
            <p:cNvSpPr/>
            <p:nvPr/>
          </p:nvSpPr>
          <p:spPr>
            <a:xfrm flipH="1">
              <a:off x="3098463" y="4694875"/>
              <a:ext cx="508175" cy="373100"/>
            </a:xfrm>
            <a:custGeom>
              <a:avLst/>
              <a:gdLst/>
              <a:ahLst/>
              <a:cxnLst/>
              <a:rect l="l" t="t" r="r" b="b"/>
              <a:pathLst>
                <a:path w="20327" h="14924" extrusionOk="0">
                  <a:moveTo>
                    <a:pt x="7287" y="1"/>
                  </a:moveTo>
                  <a:cubicBezTo>
                    <a:pt x="6426" y="1"/>
                    <a:pt x="5596" y="231"/>
                    <a:pt x="4831" y="822"/>
                  </a:cubicBezTo>
                  <a:cubicBezTo>
                    <a:pt x="3441" y="1890"/>
                    <a:pt x="0" y="2083"/>
                    <a:pt x="1432" y="4840"/>
                  </a:cubicBezTo>
                  <a:cubicBezTo>
                    <a:pt x="2073" y="6123"/>
                    <a:pt x="3335" y="7042"/>
                    <a:pt x="4083" y="8239"/>
                  </a:cubicBezTo>
                  <a:cubicBezTo>
                    <a:pt x="4660" y="9222"/>
                    <a:pt x="5023" y="10440"/>
                    <a:pt x="5643" y="11402"/>
                  </a:cubicBezTo>
                  <a:cubicBezTo>
                    <a:pt x="6754" y="13090"/>
                    <a:pt x="9789" y="14266"/>
                    <a:pt x="11628" y="14523"/>
                  </a:cubicBezTo>
                  <a:cubicBezTo>
                    <a:pt x="12729" y="14666"/>
                    <a:pt x="14031" y="14924"/>
                    <a:pt x="15290" y="14924"/>
                  </a:cubicBezTo>
                  <a:cubicBezTo>
                    <a:pt x="16280" y="14924"/>
                    <a:pt x="17243" y="14765"/>
                    <a:pt x="18061" y="14266"/>
                  </a:cubicBezTo>
                  <a:cubicBezTo>
                    <a:pt x="20327" y="12898"/>
                    <a:pt x="19857" y="10397"/>
                    <a:pt x="19023" y="8025"/>
                  </a:cubicBezTo>
                  <a:cubicBezTo>
                    <a:pt x="18125" y="5417"/>
                    <a:pt x="16159" y="3258"/>
                    <a:pt x="13936" y="2339"/>
                  </a:cubicBezTo>
                  <a:cubicBezTo>
                    <a:pt x="11879" y="1495"/>
                    <a:pt x="9481" y="1"/>
                    <a:pt x="7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5"/>
            <p:cNvSpPr/>
            <p:nvPr/>
          </p:nvSpPr>
          <p:spPr>
            <a:xfrm flipH="1">
              <a:off x="3083488" y="4947850"/>
              <a:ext cx="121850" cy="106525"/>
            </a:xfrm>
            <a:custGeom>
              <a:avLst/>
              <a:gdLst/>
              <a:ahLst/>
              <a:cxnLst/>
              <a:rect l="l" t="t" r="r" b="b"/>
              <a:pathLst>
                <a:path w="4874" h="4261" extrusionOk="0">
                  <a:moveTo>
                    <a:pt x="3591" y="0"/>
                  </a:moveTo>
                  <a:cubicBezTo>
                    <a:pt x="3484" y="321"/>
                    <a:pt x="3377" y="941"/>
                    <a:pt x="3099" y="1155"/>
                  </a:cubicBezTo>
                  <a:cubicBezTo>
                    <a:pt x="2955" y="1289"/>
                    <a:pt x="2803" y="1324"/>
                    <a:pt x="2646" y="1324"/>
                  </a:cubicBezTo>
                  <a:cubicBezTo>
                    <a:pt x="2472" y="1324"/>
                    <a:pt x="2292" y="1281"/>
                    <a:pt x="2112" y="1281"/>
                  </a:cubicBezTo>
                  <a:cubicBezTo>
                    <a:pt x="2092" y="1281"/>
                    <a:pt x="2072" y="1282"/>
                    <a:pt x="2052" y="1283"/>
                  </a:cubicBezTo>
                  <a:cubicBezTo>
                    <a:pt x="1646" y="1283"/>
                    <a:pt x="791" y="1411"/>
                    <a:pt x="470" y="1775"/>
                  </a:cubicBezTo>
                  <a:cubicBezTo>
                    <a:pt x="0" y="2309"/>
                    <a:pt x="684" y="2715"/>
                    <a:pt x="1005" y="3100"/>
                  </a:cubicBezTo>
                  <a:cubicBezTo>
                    <a:pt x="1495" y="3713"/>
                    <a:pt x="1964" y="4260"/>
                    <a:pt x="2592" y="4260"/>
                  </a:cubicBezTo>
                  <a:cubicBezTo>
                    <a:pt x="2840" y="4260"/>
                    <a:pt x="3112" y="4175"/>
                    <a:pt x="3420" y="3976"/>
                  </a:cubicBezTo>
                  <a:cubicBezTo>
                    <a:pt x="4873" y="3057"/>
                    <a:pt x="3591" y="1304"/>
                    <a:pt x="35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5"/>
            <p:cNvSpPr/>
            <p:nvPr/>
          </p:nvSpPr>
          <p:spPr>
            <a:xfrm flipH="1">
              <a:off x="3155088" y="4878925"/>
              <a:ext cx="126675" cy="133075"/>
            </a:xfrm>
            <a:custGeom>
              <a:avLst/>
              <a:gdLst/>
              <a:ahLst/>
              <a:cxnLst/>
              <a:rect l="l" t="t" r="r" b="b"/>
              <a:pathLst>
                <a:path w="5067" h="5323" extrusionOk="0">
                  <a:moveTo>
                    <a:pt x="43" y="0"/>
                  </a:moveTo>
                  <a:lnTo>
                    <a:pt x="1" y="22"/>
                  </a:lnTo>
                  <a:cubicBezTo>
                    <a:pt x="407" y="1325"/>
                    <a:pt x="1133" y="2458"/>
                    <a:pt x="1946" y="3441"/>
                  </a:cubicBezTo>
                  <a:cubicBezTo>
                    <a:pt x="2373" y="3933"/>
                    <a:pt x="2822" y="4403"/>
                    <a:pt x="3335" y="4745"/>
                  </a:cubicBezTo>
                  <a:cubicBezTo>
                    <a:pt x="3869" y="5087"/>
                    <a:pt x="4446" y="5322"/>
                    <a:pt x="5045" y="5322"/>
                  </a:cubicBezTo>
                  <a:lnTo>
                    <a:pt x="5066" y="5258"/>
                  </a:lnTo>
                  <a:cubicBezTo>
                    <a:pt x="4511" y="5023"/>
                    <a:pt x="4019" y="4702"/>
                    <a:pt x="3549" y="4339"/>
                  </a:cubicBezTo>
                  <a:cubicBezTo>
                    <a:pt x="3078" y="3976"/>
                    <a:pt x="2608" y="3591"/>
                    <a:pt x="2181" y="3164"/>
                  </a:cubicBezTo>
                  <a:cubicBezTo>
                    <a:pt x="1753" y="2715"/>
                    <a:pt x="1347" y="2244"/>
                    <a:pt x="984" y="1710"/>
                  </a:cubicBezTo>
                  <a:cubicBezTo>
                    <a:pt x="620" y="1176"/>
                    <a:pt x="278" y="620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5"/>
            <p:cNvSpPr/>
            <p:nvPr/>
          </p:nvSpPr>
          <p:spPr>
            <a:xfrm flipH="1">
              <a:off x="3156163" y="4891750"/>
              <a:ext cx="60400" cy="122375"/>
            </a:xfrm>
            <a:custGeom>
              <a:avLst/>
              <a:gdLst/>
              <a:ahLst/>
              <a:cxnLst/>
              <a:rect l="l" t="t" r="r" b="b"/>
              <a:pathLst>
                <a:path w="2416" h="4895" extrusionOk="0">
                  <a:moveTo>
                    <a:pt x="22" y="0"/>
                  </a:moveTo>
                  <a:lnTo>
                    <a:pt x="0" y="22"/>
                  </a:lnTo>
                  <a:cubicBezTo>
                    <a:pt x="470" y="791"/>
                    <a:pt x="877" y="1603"/>
                    <a:pt x="1219" y="2437"/>
                  </a:cubicBezTo>
                  <a:cubicBezTo>
                    <a:pt x="1390" y="2843"/>
                    <a:pt x="1518" y="3292"/>
                    <a:pt x="1710" y="3698"/>
                  </a:cubicBezTo>
                  <a:cubicBezTo>
                    <a:pt x="1903" y="4104"/>
                    <a:pt x="2095" y="4510"/>
                    <a:pt x="2373" y="4895"/>
                  </a:cubicBezTo>
                  <a:lnTo>
                    <a:pt x="2415" y="4873"/>
                  </a:lnTo>
                  <a:cubicBezTo>
                    <a:pt x="2351" y="4382"/>
                    <a:pt x="2223" y="3933"/>
                    <a:pt x="2074" y="3506"/>
                  </a:cubicBezTo>
                  <a:cubicBezTo>
                    <a:pt x="1924" y="3057"/>
                    <a:pt x="1710" y="2651"/>
                    <a:pt x="1496" y="2244"/>
                  </a:cubicBezTo>
                  <a:cubicBezTo>
                    <a:pt x="1090" y="1432"/>
                    <a:pt x="599" y="663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5"/>
            <p:cNvSpPr/>
            <p:nvPr/>
          </p:nvSpPr>
          <p:spPr>
            <a:xfrm flipH="1">
              <a:off x="3139588" y="4859875"/>
              <a:ext cx="52850" cy="155325"/>
            </a:xfrm>
            <a:custGeom>
              <a:avLst/>
              <a:gdLst/>
              <a:ahLst/>
              <a:cxnLst/>
              <a:rect l="l" t="t" r="r" b="b"/>
              <a:pathLst>
                <a:path w="2114" h="6213" extrusionOk="0">
                  <a:moveTo>
                    <a:pt x="266" y="1"/>
                  </a:moveTo>
                  <a:cubicBezTo>
                    <a:pt x="129" y="1"/>
                    <a:pt x="0" y="135"/>
                    <a:pt x="83" y="313"/>
                  </a:cubicBezTo>
                  <a:cubicBezTo>
                    <a:pt x="118" y="402"/>
                    <a:pt x="198" y="447"/>
                    <a:pt x="274" y="447"/>
                  </a:cubicBezTo>
                  <a:cubicBezTo>
                    <a:pt x="289" y="447"/>
                    <a:pt x="303" y="445"/>
                    <a:pt x="318" y="442"/>
                  </a:cubicBezTo>
                  <a:cubicBezTo>
                    <a:pt x="660" y="1339"/>
                    <a:pt x="1002" y="2237"/>
                    <a:pt x="1279" y="3156"/>
                  </a:cubicBezTo>
                  <a:cubicBezTo>
                    <a:pt x="1408" y="3669"/>
                    <a:pt x="1493" y="4182"/>
                    <a:pt x="1621" y="4674"/>
                  </a:cubicBezTo>
                  <a:lnTo>
                    <a:pt x="1963" y="6213"/>
                  </a:lnTo>
                  <a:lnTo>
                    <a:pt x="2006" y="6213"/>
                  </a:lnTo>
                  <a:cubicBezTo>
                    <a:pt x="2113" y="5678"/>
                    <a:pt x="2092" y="5123"/>
                    <a:pt x="2006" y="4567"/>
                  </a:cubicBezTo>
                  <a:cubicBezTo>
                    <a:pt x="1942" y="4032"/>
                    <a:pt x="1750" y="3519"/>
                    <a:pt x="1579" y="3028"/>
                  </a:cubicBezTo>
                  <a:cubicBezTo>
                    <a:pt x="1237" y="2109"/>
                    <a:pt x="809" y="1254"/>
                    <a:pt x="382" y="420"/>
                  </a:cubicBezTo>
                  <a:cubicBezTo>
                    <a:pt x="467" y="356"/>
                    <a:pt x="510" y="271"/>
                    <a:pt x="467" y="142"/>
                  </a:cubicBezTo>
                  <a:cubicBezTo>
                    <a:pt x="421" y="43"/>
                    <a:pt x="342" y="1"/>
                    <a:pt x="2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5"/>
            <p:cNvSpPr/>
            <p:nvPr/>
          </p:nvSpPr>
          <p:spPr>
            <a:xfrm flipH="1">
              <a:off x="3103263" y="4757300"/>
              <a:ext cx="88850" cy="263250"/>
            </a:xfrm>
            <a:custGeom>
              <a:avLst/>
              <a:gdLst/>
              <a:ahLst/>
              <a:cxnLst/>
              <a:rect l="l" t="t" r="r" b="b"/>
              <a:pathLst>
                <a:path w="3554" h="10530" extrusionOk="0">
                  <a:moveTo>
                    <a:pt x="258" y="0"/>
                  </a:moveTo>
                  <a:cubicBezTo>
                    <a:pt x="126" y="0"/>
                    <a:pt x="1" y="134"/>
                    <a:pt x="70" y="313"/>
                  </a:cubicBezTo>
                  <a:cubicBezTo>
                    <a:pt x="114" y="402"/>
                    <a:pt x="190" y="439"/>
                    <a:pt x="268" y="439"/>
                  </a:cubicBezTo>
                  <a:cubicBezTo>
                    <a:pt x="302" y="439"/>
                    <a:pt x="336" y="432"/>
                    <a:pt x="369" y="419"/>
                  </a:cubicBezTo>
                  <a:cubicBezTo>
                    <a:pt x="1245" y="1851"/>
                    <a:pt x="1865" y="3497"/>
                    <a:pt x="2121" y="5207"/>
                  </a:cubicBezTo>
                  <a:cubicBezTo>
                    <a:pt x="2186" y="5656"/>
                    <a:pt x="2207" y="6105"/>
                    <a:pt x="2271" y="6575"/>
                  </a:cubicBezTo>
                  <a:cubicBezTo>
                    <a:pt x="2335" y="7024"/>
                    <a:pt x="2442" y="7473"/>
                    <a:pt x="2570" y="7922"/>
                  </a:cubicBezTo>
                  <a:cubicBezTo>
                    <a:pt x="2848" y="8777"/>
                    <a:pt x="3083" y="9738"/>
                    <a:pt x="3468" y="10529"/>
                  </a:cubicBezTo>
                  <a:lnTo>
                    <a:pt x="3554" y="10316"/>
                  </a:lnTo>
                  <a:cubicBezTo>
                    <a:pt x="3361" y="9418"/>
                    <a:pt x="3169" y="8627"/>
                    <a:pt x="2976" y="7772"/>
                  </a:cubicBezTo>
                  <a:cubicBezTo>
                    <a:pt x="2848" y="7323"/>
                    <a:pt x="2763" y="6896"/>
                    <a:pt x="2677" y="6468"/>
                  </a:cubicBezTo>
                  <a:cubicBezTo>
                    <a:pt x="2592" y="6062"/>
                    <a:pt x="2528" y="5592"/>
                    <a:pt x="2442" y="5143"/>
                  </a:cubicBezTo>
                  <a:cubicBezTo>
                    <a:pt x="2271" y="4224"/>
                    <a:pt x="1993" y="3348"/>
                    <a:pt x="1630" y="2535"/>
                  </a:cubicBezTo>
                  <a:cubicBezTo>
                    <a:pt x="1288" y="1766"/>
                    <a:pt x="882" y="1061"/>
                    <a:pt x="412" y="398"/>
                  </a:cubicBezTo>
                  <a:cubicBezTo>
                    <a:pt x="476" y="334"/>
                    <a:pt x="518" y="248"/>
                    <a:pt x="454" y="142"/>
                  </a:cubicBezTo>
                  <a:cubicBezTo>
                    <a:pt x="408" y="42"/>
                    <a:pt x="332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5"/>
            <p:cNvSpPr/>
            <p:nvPr/>
          </p:nvSpPr>
          <p:spPr>
            <a:xfrm flipH="1">
              <a:off x="3117163" y="4811800"/>
              <a:ext cx="63000" cy="216225"/>
            </a:xfrm>
            <a:custGeom>
              <a:avLst/>
              <a:gdLst/>
              <a:ahLst/>
              <a:cxnLst/>
              <a:rect l="l" t="t" r="r" b="b"/>
              <a:pathLst>
                <a:path w="2520" h="8649" extrusionOk="0">
                  <a:moveTo>
                    <a:pt x="261" y="0"/>
                  </a:moveTo>
                  <a:cubicBezTo>
                    <a:pt x="130" y="0"/>
                    <a:pt x="1" y="134"/>
                    <a:pt x="83" y="313"/>
                  </a:cubicBezTo>
                  <a:cubicBezTo>
                    <a:pt x="125" y="410"/>
                    <a:pt x="194" y="444"/>
                    <a:pt x="261" y="444"/>
                  </a:cubicBezTo>
                  <a:cubicBezTo>
                    <a:pt x="296" y="444"/>
                    <a:pt x="331" y="434"/>
                    <a:pt x="361" y="420"/>
                  </a:cubicBezTo>
                  <a:cubicBezTo>
                    <a:pt x="746" y="933"/>
                    <a:pt x="1045" y="1510"/>
                    <a:pt x="1237" y="2129"/>
                  </a:cubicBezTo>
                  <a:cubicBezTo>
                    <a:pt x="1494" y="2813"/>
                    <a:pt x="1601" y="3540"/>
                    <a:pt x="1601" y="4267"/>
                  </a:cubicBezTo>
                  <a:cubicBezTo>
                    <a:pt x="1622" y="4630"/>
                    <a:pt x="1579" y="4994"/>
                    <a:pt x="1579" y="5400"/>
                  </a:cubicBezTo>
                  <a:cubicBezTo>
                    <a:pt x="1601" y="5784"/>
                    <a:pt x="1643" y="6169"/>
                    <a:pt x="1729" y="6533"/>
                  </a:cubicBezTo>
                  <a:cubicBezTo>
                    <a:pt x="1900" y="7281"/>
                    <a:pt x="2156" y="7965"/>
                    <a:pt x="2477" y="8649"/>
                  </a:cubicBezTo>
                  <a:lnTo>
                    <a:pt x="2520" y="8627"/>
                  </a:lnTo>
                  <a:cubicBezTo>
                    <a:pt x="2413" y="7879"/>
                    <a:pt x="2221" y="7152"/>
                    <a:pt x="2135" y="6426"/>
                  </a:cubicBezTo>
                  <a:cubicBezTo>
                    <a:pt x="2071" y="6084"/>
                    <a:pt x="2028" y="5720"/>
                    <a:pt x="1985" y="5357"/>
                  </a:cubicBezTo>
                  <a:cubicBezTo>
                    <a:pt x="1964" y="5015"/>
                    <a:pt x="1964" y="4630"/>
                    <a:pt x="1943" y="4246"/>
                  </a:cubicBezTo>
                  <a:cubicBezTo>
                    <a:pt x="1879" y="3476"/>
                    <a:pt x="1729" y="2707"/>
                    <a:pt x="1430" y="2023"/>
                  </a:cubicBezTo>
                  <a:cubicBezTo>
                    <a:pt x="1173" y="1403"/>
                    <a:pt x="831" y="868"/>
                    <a:pt x="425" y="377"/>
                  </a:cubicBezTo>
                  <a:cubicBezTo>
                    <a:pt x="468" y="334"/>
                    <a:pt x="511" y="249"/>
                    <a:pt x="447" y="142"/>
                  </a:cubicBezTo>
                  <a:cubicBezTo>
                    <a:pt x="408" y="42"/>
                    <a:pt x="334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5"/>
            <p:cNvSpPr/>
            <p:nvPr/>
          </p:nvSpPr>
          <p:spPr>
            <a:xfrm flipH="1">
              <a:off x="3149213" y="4885325"/>
              <a:ext cx="37975" cy="123475"/>
            </a:xfrm>
            <a:custGeom>
              <a:avLst/>
              <a:gdLst/>
              <a:ahLst/>
              <a:cxnLst/>
              <a:rect l="l" t="t" r="r" b="b"/>
              <a:pathLst>
                <a:path w="1519" h="4939" extrusionOk="0">
                  <a:moveTo>
                    <a:pt x="22" y="1"/>
                  </a:moveTo>
                  <a:cubicBezTo>
                    <a:pt x="1" y="450"/>
                    <a:pt x="44" y="877"/>
                    <a:pt x="108" y="1326"/>
                  </a:cubicBezTo>
                  <a:cubicBezTo>
                    <a:pt x="193" y="1753"/>
                    <a:pt x="321" y="2181"/>
                    <a:pt x="450" y="2608"/>
                  </a:cubicBezTo>
                  <a:cubicBezTo>
                    <a:pt x="578" y="3014"/>
                    <a:pt x="706" y="3442"/>
                    <a:pt x="877" y="3827"/>
                  </a:cubicBezTo>
                  <a:cubicBezTo>
                    <a:pt x="1069" y="4190"/>
                    <a:pt x="1240" y="4575"/>
                    <a:pt x="1476" y="4938"/>
                  </a:cubicBezTo>
                  <a:lnTo>
                    <a:pt x="1518" y="4917"/>
                  </a:lnTo>
                  <a:cubicBezTo>
                    <a:pt x="1497" y="4468"/>
                    <a:pt x="1390" y="4040"/>
                    <a:pt x="1262" y="3613"/>
                  </a:cubicBezTo>
                  <a:cubicBezTo>
                    <a:pt x="1134" y="3207"/>
                    <a:pt x="920" y="2843"/>
                    <a:pt x="749" y="2437"/>
                  </a:cubicBezTo>
                  <a:cubicBezTo>
                    <a:pt x="407" y="1668"/>
                    <a:pt x="150" y="877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5"/>
            <p:cNvSpPr/>
            <p:nvPr/>
          </p:nvSpPr>
          <p:spPr>
            <a:xfrm flipH="1">
              <a:off x="3158838" y="4874150"/>
              <a:ext cx="93675" cy="148525"/>
            </a:xfrm>
            <a:custGeom>
              <a:avLst/>
              <a:gdLst/>
              <a:ahLst/>
              <a:cxnLst/>
              <a:rect l="l" t="t" r="r" b="b"/>
              <a:pathLst>
                <a:path w="3747" h="5941" extrusionOk="0">
                  <a:moveTo>
                    <a:pt x="275" y="0"/>
                  </a:moveTo>
                  <a:cubicBezTo>
                    <a:pt x="140" y="0"/>
                    <a:pt x="1" y="131"/>
                    <a:pt x="70" y="298"/>
                  </a:cubicBezTo>
                  <a:cubicBezTo>
                    <a:pt x="134" y="405"/>
                    <a:pt x="220" y="448"/>
                    <a:pt x="305" y="448"/>
                  </a:cubicBezTo>
                  <a:cubicBezTo>
                    <a:pt x="348" y="1003"/>
                    <a:pt x="476" y="1581"/>
                    <a:pt x="669" y="2093"/>
                  </a:cubicBezTo>
                  <a:cubicBezTo>
                    <a:pt x="882" y="2649"/>
                    <a:pt x="1160" y="3141"/>
                    <a:pt x="1481" y="3611"/>
                  </a:cubicBezTo>
                  <a:cubicBezTo>
                    <a:pt x="1780" y="4081"/>
                    <a:pt x="2101" y="4552"/>
                    <a:pt x="2486" y="4936"/>
                  </a:cubicBezTo>
                  <a:cubicBezTo>
                    <a:pt x="2870" y="5321"/>
                    <a:pt x="3276" y="5663"/>
                    <a:pt x="3725" y="5941"/>
                  </a:cubicBezTo>
                  <a:lnTo>
                    <a:pt x="3747" y="5919"/>
                  </a:lnTo>
                  <a:cubicBezTo>
                    <a:pt x="3447" y="5428"/>
                    <a:pt x="3105" y="5000"/>
                    <a:pt x="2763" y="4573"/>
                  </a:cubicBezTo>
                  <a:cubicBezTo>
                    <a:pt x="2443" y="4167"/>
                    <a:pt x="2058" y="3803"/>
                    <a:pt x="1716" y="3376"/>
                  </a:cubicBezTo>
                  <a:cubicBezTo>
                    <a:pt x="1096" y="2542"/>
                    <a:pt x="541" y="1559"/>
                    <a:pt x="348" y="426"/>
                  </a:cubicBezTo>
                  <a:cubicBezTo>
                    <a:pt x="455" y="384"/>
                    <a:pt x="519" y="277"/>
                    <a:pt x="455" y="127"/>
                  </a:cubicBezTo>
                  <a:cubicBezTo>
                    <a:pt x="418" y="38"/>
                    <a:pt x="347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5"/>
            <p:cNvSpPr/>
            <p:nvPr/>
          </p:nvSpPr>
          <p:spPr>
            <a:xfrm flipH="1">
              <a:off x="3135313" y="4823275"/>
              <a:ext cx="60200" cy="170025"/>
            </a:xfrm>
            <a:custGeom>
              <a:avLst/>
              <a:gdLst/>
              <a:ahLst/>
              <a:cxnLst/>
              <a:rect l="l" t="t" r="r" b="b"/>
              <a:pathLst>
                <a:path w="2408" h="6801" extrusionOk="0">
                  <a:moveTo>
                    <a:pt x="308" y="0"/>
                  </a:moveTo>
                  <a:cubicBezTo>
                    <a:pt x="283" y="0"/>
                    <a:pt x="255" y="8"/>
                    <a:pt x="227" y="25"/>
                  </a:cubicBezTo>
                  <a:lnTo>
                    <a:pt x="206" y="46"/>
                  </a:lnTo>
                  <a:cubicBezTo>
                    <a:pt x="0" y="177"/>
                    <a:pt x="88" y="519"/>
                    <a:pt x="270" y="519"/>
                  </a:cubicBezTo>
                  <a:cubicBezTo>
                    <a:pt x="297" y="519"/>
                    <a:pt x="325" y="511"/>
                    <a:pt x="355" y="495"/>
                  </a:cubicBezTo>
                  <a:cubicBezTo>
                    <a:pt x="1018" y="1286"/>
                    <a:pt x="1402" y="2354"/>
                    <a:pt x="1638" y="3423"/>
                  </a:cubicBezTo>
                  <a:cubicBezTo>
                    <a:pt x="1744" y="3979"/>
                    <a:pt x="1809" y="4556"/>
                    <a:pt x="1915" y="5112"/>
                  </a:cubicBezTo>
                  <a:cubicBezTo>
                    <a:pt x="2022" y="5667"/>
                    <a:pt x="2151" y="6245"/>
                    <a:pt x="2322" y="6800"/>
                  </a:cubicBezTo>
                  <a:lnTo>
                    <a:pt x="2364" y="6800"/>
                  </a:lnTo>
                  <a:cubicBezTo>
                    <a:pt x="2407" y="6202"/>
                    <a:pt x="2386" y="5603"/>
                    <a:pt x="2322" y="5026"/>
                  </a:cubicBezTo>
                  <a:cubicBezTo>
                    <a:pt x="2257" y="4428"/>
                    <a:pt x="2108" y="3872"/>
                    <a:pt x="1937" y="3316"/>
                  </a:cubicBezTo>
                  <a:cubicBezTo>
                    <a:pt x="1787" y="2739"/>
                    <a:pt x="1573" y="2205"/>
                    <a:pt x="1317" y="1692"/>
                  </a:cubicBezTo>
                  <a:cubicBezTo>
                    <a:pt x="1061" y="1222"/>
                    <a:pt x="761" y="794"/>
                    <a:pt x="398" y="452"/>
                  </a:cubicBezTo>
                  <a:cubicBezTo>
                    <a:pt x="565" y="322"/>
                    <a:pt x="474" y="0"/>
                    <a:pt x="3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5"/>
            <p:cNvSpPr/>
            <p:nvPr/>
          </p:nvSpPr>
          <p:spPr>
            <a:xfrm flipH="1">
              <a:off x="3140663" y="4914725"/>
              <a:ext cx="164600" cy="117575"/>
            </a:xfrm>
            <a:custGeom>
              <a:avLst/>
              <a:gdLst/>
              <a:ahLst/>
              <a:cxnLst/>
              <a:rect l="l" t="t" r="r" b="b"/>
              <a:pathLst>
                <a:path w="6584" h="4703" extrusionOk="0">
                  <a:moveTo>
                    <a:pt x="43" y="0"/>
                  </a:moveTo>
                  <a:lnTo>
                    <a:pt x="0" y="22"/>
                  </a:lnTo>
                  <a:cubicBezTo>
                    <a:pt x="43" y="406"/>
                    <a:pt x="214" y="770"/>
                    <a:pt x="428" y="1069"/>
                  </a:cubicBezTo>
                  <a:cubicBezTo>
                    <a:pt x="641" y="1390"/>
                    <a:pt x="898" y="1646"/>
                    <a:pt x="1154" y="1903"/>
                  </a:cubicBezTo>
                  <a:cubicBezTo>
                    <a:pt x="1689" y="2373"/>
                    <a:pt x="2266" y="2779"/>
                    <a:pt x="2843" y="3142"/>
                  </a:cubicBezTo>
                  <a:cubicBezTo>
                    <a:pt x="3142" y="3313"/>
                    <a:pt x="3441" y="3506"/>
                    <a:pt x="3741" y="3655"/>
                  </a:cubicBezTo>
                  <a:cubicBezTo>
                    <a:pt x="4061" y="3826"/>
                    <a:pt x="4382" y="3933"/>
                    <a:pt x="4702" y="4040"/>
                  </a:cubicBezTo>
                  <a:cubicBezTo>
                    <a:pt x="5344" y="4232"/>
                    <a:pt x="5963" y="4382"/>
                    <a:pt x="6562" y="4703"/>
                  </a:cubicBezTo>
                  <a:lnTo>
                    <a:pt x="6583" y="4681"/>
                  </a:lnTo>
                  <a:cubicBezTo>
                    <a:pt x="6113" y="4104"/>
                    <a:pt x="5429" y="3826"/>
                    <a:pt x="4809" y="3570"/>
                  </a:cubicBezTo>
                  <a:cubicBezTo>
                    <a:pt x="4510" y="3463"/>
                    <a:pt x="4189" y="3335"/>
                    <a:pt x="3890" y="3228"/>
                  </a:cubicBezTo>
                  <a:cubicBezTo>
                    <a:pt x="3591" y="3100"/>
                    <a:pt x="3292" y="2950"/>
                    <a:pt x="2992" y="2800"/>
                  </a:cubicBezTo>
                  <a:cubicBezTo>
                    <a:pt x="2394" y="2480"/>
                    <a:pt x="1817" y="2138"/>
                    <a:pt x="1261" y="1710"/>
                  </a:cubicBezTo>
                  <a:cubicBezTo>
                    <a:pt x="1005" y="1496"/>
                    <a:pt x="748" y="1261"/>
                    <a:pt x="513" y="983"/>
                  </a:cubicBezTo>
                  <a:cubicBezTo>
                    <a:pt x="299" y="706"/>
                    <a:pt x="107" y="385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5"/>
            <p:cNvSpPr/>
            <p:nvPr/>
          </p:nvSpPr>
          <p:spPr>
            <a:xfrm flipH="1">
              <a:off x="3105388" y="4841175"/>
              <a:ext cx="20250" cy="133950"/>
            </a:xfrm>
            <a:custGeom>
              <a:avLst/>
              <a:gdLst/>
              <a:ahLst/>
              <a:cxnLst/>
              <a:rect l="l" t="t" r="r" b="b"/>
              <a:pathLst>
                <a:path w="810" h="5358" extrusionOk="0">
                  <a:moveTo>
                    <a:pt x="266" y="1"/>
                  </a:moveTo>
                  <a:cubicBezTo>
                    <a:pt x="129" y="1"/>
                    <a:pt x="0" y="135"/>
                    <a:pt x="82" y="313"/>
                  </a:cubicBezTo>
                  <a:cubicBezTo>
                    <a:pt x="104" y="356"/>
                    <a:pt x="146" y="399"/>
                    <a:pt x="189" y="420"/>
                  </a:cubicBezTo>
                  <a:cubicBezTo>
                    <a:pt x="125" y="783"/>
                    <a:pt x="168" y="1190"/>
                    <a:pt x="211" y="1574"/>
                  </a:cubicBezTo>
                  <a:cubicBezTo>
                    <a:pt x="275" y="2002"/>
                    <a:pt x="360" y="2408"/>
                    <a:pt x="382" y="2814"/>
                  </a:cubicBezTo>
                  <a:cubicBezTo>
                    <a:pt x="403" y="3242"/>
                    <a:pt x="339" y="3626"/>
                    <a:pt x="317" y="4054"/>
                  </a:cubicBezTo>
                  <a:cubicBezTo>
                    <a:pt x="275" y="4460"/>
                    <a:pt x="232" y="4887"/>
                    <a:pt x="211" y="5336"/>
                  </a:cubicBezTo>
                  <a:lnTo>
                    <a:pt x="253" y="5358"/>
                  </a:lnTo>
                  <a:cubicBezTo>
                    <a:pt x="467" y="4973"/>
                    <a:pt x="617" y="4567"/>
                    <a:pt x="702" y="4139"/>
                  </a:cubicBezTo>
                  <a:cubicBezTo>
                    <a:pt x="809" y="3690"/>
                    <a:pt x="766" y="3220"/>
                    <a:pt x="702" y="2771"/>
                  </a:cubicBezTo>
                  <a:cubicBezTo>
                    <a:pt x="638" y="2322"/>
                    <a:pt x="510" y="1916"/>
                    <a:pt x="403" y="1510"/>
                  </a:cubicBezTo>
                  <a:cubicBezTo>
                    <a:pt x="317" y="1168"/>
                    <a:pt x="232" y="805"/>
                    <a:pt x="253" y="442"/>
                  </a:cubicBezTo>
                  <a:lnTo>
                    <a:pt x="253" y="442"/>
                  </a:lnTo>
                  <a:cubicBezTo>
                    <a:pt x="263" y="443"/>
                    <a:pt x="272" y="444"/>
                    <a:pt x="282" y="444"/>
                  </a:cubicBezTo>
                  <a:cubicBezTo>
                    <a:pt x="405" y="444"/>
                    <a:pt x="546" y="321"/>
                    <a:pt x="467" y="142"/>
                  </a:cubicBezTo>
                  <a:cubicBezTo>
                    <a:pt x="421" y="43"/>
                    <a:pt x="342" y="1"/>
                    <a:pt x="2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5"/>
            <p:cNvSpPr/>
            <p:nvPr/>
          </p:nvSpPr>
          <p:spPr>
            <a:xfrm flipH="1">
              <a:off x="3160438" y="4880525"/>
              <a:ext cx="70025" cy="148025"/>
            </a:xfrm>
            <a:custGeom>
              <a:avLst/>
              <a:gdLst/>
              <a:ahLst/>
              <a:cxnLst/>
              <a:rect l="l" t="t" r="r" b="b"/>
              <a:pathLst>
                <a:path w="2801" h="5921" extrusionOk="0">
                  <a:moveTo>
                    <a:pt x="43" y="0"/>
                  </a:moveTo>
                  <a:lnTo>
                    <a:pt x="0" y="43"/>
                  </a:lnTo>
                  <a:cubicBezTo>
                    <a:pt x="407" y="1048"/>
                    <a:pt x="749" y="2095"/>
                    <a:pt x="1155" y="3121"/>
                  </a:cubicBezTo>
                  <a:cubicBezTo>
                    <a:pt x="1347" y="3634"/>
                    <a:pt x="1539" y="4168"/>
                    <a:pt x="1817" y="4638"/>
                  </a:cubicBezTo>
                  <a:cubicBezTo>
                    <a:pt x="2074" y="5109"/>
                    <a:pt x="2394" y="5579"/>
                    <a:pt x="2779" y="5921"/>
                  </a:cubicBezTo>
                  <a:lnTo>
                    <a:pt x="2800" y="5900"/>
                  </a:lnTo>
                  <a:cubicBezTo>
                    <a:pt x="2608" y="5365"/>
                    <a:pt x="2373" y="4895"/>
                    <a:pt x="2159" y="4403"/>
                  </a:cubicBezTo>
                  <a:cubicBezTo>
                    <a:pt x="1946" y="3912"/>
                    <a:pt x="1668" y="3442"/>
                    <a:pt x="1454" y="2950"/>
                  </a:cubicBezTo>
                  <a:cubicBezTo>
                    <a:pt x="984" y="1967"/>
                    <a:pt x="556" y="962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5"/>
            <p:cNvSpPr/>
            <p:nvPr/>
          </p:nvSpPr>
          <p:spPr>
            <a:xfrm flipH="1">
              <a:off x="3180638" y="4879375"/>
              <a:ext cx="10375" cy="8725"/>
            </a:xfrm>
            <a:custGeom>
              <a:avLst/>
              <a:gdLst/>
              <a:ahLst/>
              <a:cxnLst/>
              <a:rect l="l" t="t" r="r" b="b"/>
              <a:pathLst>
                <a:path w="415" h="349" extrusionOk="0">
                  <a:moveTo>
                    <a:pt x="199" y="1"/>
                  </a:moveTo>
                  <a:cubicBezTo>
                    <a:pt x="97" y="1"/>
                    <a:pt x="0" y="102"/>
                    <a:pt x="68" y="239"/>
                  </a:cubicBezTo>
                  <a:cubicBezTo>
                    <a:pt x="99" y="316"/>
                    <a:pt x="158" y="349"/>
                    <a:pt x="216" y="349"/>
                  </a:cubicBezTo>
                  <a:cubicBezTo>
                    <a:pt x="317" y="349"/>
                    <a:pt x="414" y="247"/>
                    <a:pt x="346" y="110"/>
                  </a:cubicBezTo>
                  <a:cubicBezTo>
                    <a:pt x="315" y="33"/>
                    <a:pt x="256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5"/>
            <p:cNvSpPr/>
            <p:nvPr/>
          </p:nvSpPr>
          <p:spPr>
            <a:xfrm flipH="1">
              <a:off x="3212113" y="4885175"/>
              <a:ext cx="9425" cy="10500"/>
            </a:xfrm>
            <a:custGeom>
              <a:avLst/>
              <a:gdLst/>
              <a:ahLst/>
              <a:cxnLst/>
              <a:rect l="l" t="t" r="r" b="b"/>
              <a:pathLst>
                <a:path w="377" h="420" extrusionOk="0">
                  <a:moveTo>
                    <a:pt x="169" y="0"/>
                  </a:moveTo>
                  <a:cubicBezTo>
                    <a:pt x="118" y="0"/>
                    <a:pt x="72" y="33"/>
                    <a:pt x="50" y="114"/>
                  </a:cubicBezTo>
                  <a:lnTo>
                    <a:pt x="28" y="156"/>
                  </a:lnTo>
                  <a:cubicBezTo>
                    <a:pt x="0" y="297"/>
                    <a:pt x="120" y="419"/>
                    <a:pt x="218" y="419"/>
                  </a:cubicBezTo>
                  <a:cubicBezTo>
                    <a:pt x="268" y="419"/>
                    <a:pt x="313" y="386"/>
                    <a:pt x="327" y="306"/>
                  </a:cubicBezTo>
                  <a:lnTo>
                    <a:pt x="349" y="263"/>
                  </a:lnTo>
                  <a:cubicBezTo>
                    <a:pt x="377" y="122"/>
                    <a:pt x="266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5"/>
            <p:cNvSpPr/>
            <p:nvPr/>
          </p:nvSpPr>
          <p:spPr>
            <a:xfrm flipH="1">
              <a:off x="3224463" y="4873800"/>
              <a:ext cx="11450" cy="9200"/>
            </a:xfrm>
            <a:custGeom>
              <a:avLst/>
              <a:gdLst/>
              <a:ahLst/>
              <a:cxnLst/>
              <a:rect l="l" t="t" r="r" b="b"/>
              <a:pathLst>
                <a:path w="458" h="368" extrusionOk="0">
                  <a:moveTo>
                    <a:pt x="221" y="0"/>
                  </a:moveTo>
                  <a:cubicBezTo>
                    <a:pt x="107" y="0"/>
                    <a:pt x="0" y="111"/>
                    <a:pt x="69" y="248"/>
                  </a:cubicBezTo>
                  <a:cubicBezTo>
                    <a:pt x="107" y="332"/>
                    <a:pt x="173" y="367"/>
                    <a:pt x="237" y="367"/>
                  </a:cubicBezTo>
                  <a:cubicBezTo>
                    <a:pt x="351" y="367"/>
                    <a:pt x="458" y="257"/>
                    <a:pt x="389" y="120"/>
                  </a:cubicBezTo>
                  <a:cubicBezTo>
                    <a:pt x="351" y="35"/>
                    <a:pt x="285" y="0"/>
                    <a:pt x="2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5"/>
            <p:cNvSpPr/>
            <p:nvPr/>
          </p:nvSpPr>
          <p:spPr>
            <a:xfrm flipH="1">
              <a:off x="3275738" y="4872575"/>
              <a:ext cx="11525" cy="10150"/>
            </a:xfrm>
            <a:custGeom>
              <a:avLst/>
              <a:gdLst/>
              <a:ahLst/>
              <a:cxnLst/>
              <a:rect l="l" t="t" r="r" b="b"/>
              <a:pathLst>
                <a:path w="461" h="406" extrusionOk="0">
                  <a:moveTo>
                    <a:pt x="232" y="1"/>
                  </a:moveTo>
                  <a:cubicBezTo>
                    <a:pt x="115" y="1"/>
                    <a:pt x="1" y="114"/>
                    <a:pt x="71" y="254"/>
                  </a:cubicBezTo>
                  <a:lnTo>
                    <a:pt x="71" y="297"/>
                  </a:lnTo>
                  <a:cubicBezTo>
                    <a:pt x="109" y="373"/>
                    <a:pt x="174" y="406"/>
                    <a:pt x="237" y="406"/>
                  </a:cubicBezTo>
                  <a:cubicBezTo>
                    <a:pt x="352" y="406"/>
                    <a:pt x="460" y="299"/>
                    <a:pt x="392" y="147"/>
                  </a:cubicBezTo>
                  <a:lnTo>
                    <a:pt x="392" y="105"/>
                  </a:lnTo>
                  <a:cubicBezTo>
                    <a:pt x="355" y="31"/>
                    <a:pt x="293" y="1"/>
                    <a:pt x="2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5"/>
            <p:cNvSpPr/>
            <p:nvPr/>
          </p:nvSpPr>
          <p:spPr>
            <a:xfrm flipH="1">
              <a:off x="3298713" y="4907200"/>
              <a:ext cx="11150" cy="9425"/>
            </a:xfrm>
            <a:custGeom>
              <a:avLst/>
              <a:gdLst/>
              <a:ahLst/>
              <a:cxnLst/>
              <a:rect l="l" t="t" r="r" b="b"/>
              <a:pathLst>
                <a:path w="446" h="377" extrusionOk="0">
                  <a:moveTo>
                    <a:pt x="225" y="0"/>
                  </a:moveTo>
                  <a:cubicBezTo>
                    <a:pt x="114" y="0"/>
                    <a:pt x="1" y="107"/>
                    <a:pt x="56" y="259"/>
                  </a:cubicBezTo>
                  <a:cubicBezTo>
                    <a:pt x="94" y="342"/>
                    <a:pt x="158" y="377"/>
                    <a:pt x="221" y="377"/>
                  </a:cubicBezTo>
                  <a:cubicBezTo>
                    <a:pt x="336" y="377"/>
                    <a:pt x="445" y="261"/>
                    <a:pt x="376" y="109"/>
                  </a:cubicBezTo>
                  <a:cubicBezTo>
                    <a:pt x="346" y="33"/>
                    <a:pt x="286" y="0"/>
                    <a:pt x="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5"/>
            <p:cNvSpPr/>
            <p:nvPr/>
          </p:nvSpPr>
          <p:spPr>
            <a:xfrm flipH="1">
              <a:off x="2931213" y="4758950"/>
              <a:ext cx="278350" cy="346975"/>
            </a:xfrm>
            <a:custGeom>
              <a:avLst/>
              <a:gdLst/>
              <a:ahLst/>
              <a:cxnLst/>
              <a:rect l="l" t="t" r="r" b="b"/>
              <a:pathLst>
                <a:path w="11134" h="13879" extrusionOk="0">
                  <a:moveTo>
                    <a:pt x="8871" y="1"/>
                  </a:moveTo>
                  <a:cubicBezTo>
                    <a:pt x="7164" y="1"/>
                    <a:pt x="6095" y="4607"/>
                    <a:pt x="5619" y="5825"/>
                  </a:cubicBezTo>
                  <a:cubicBezTo>
                    <a:pt x="5085" y="7214"/>
                    <a:pt x="4529" y="8647"/>
                    <a:pt x="3589" y="9737"/>
                  </a:cubicBezTo>
                  <a:cubicBezTo>
                    <a:pt x="2862" y="10570"/>
                    <a:pt x="1131" y="10869"/>
                    <a:pt x="682" y="11895"/>
                  </a:cubicBezTo>
                  <a:cubicBezTo>
                    <a:pt x="0" y="13402"/>
                    <a:pt x="1199" y="13879"/>
                    <a:pt x="2563" y="13879"/>
                  </a:cubicBezTo>
                  <a:cubicBezTo>
                    <a:pt x="3637" y="13879"/>
                    <a:pt x="4814" y="13583"/>
                    <a:pt x="5256" y="13263"/>
                  </a:cubicBezTo>
                  <a:cubicBezTo>
                    <a:pt x="7436" y="11660"/>
                    <a:pt x="8655" y="8775"/>
                    <a:pt x="9638" y="6124"/>
                  </a:cubicBezTo>
                  <a:cubicBezTo>
                    <a:pt x="10172" y="4692"/>
                    <a:pt x="11134" y="1294"/>
                    <a:pt x="9531" y="225"/>
                  </a:cubicBezTo>
                  <a:cubicBezTo>
                    <a:pt x="9301" y="70"/>
                    <a:pt x="9081" y="1"/>
                    <a:pt x="88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5"/>
            <p:cNvSpPr/>
            <p:nvPr/>
          </p:nvSpPr>
          <p:spPr>
            <a:xfrm>
              <a:off x="142275" y="3510463"/>
              <a:ext cx="65225" cy="117025"/>
            </a:xfrm>
            <a:custGeom>
              <a:avLst/>
              <a:gdLst/>
              <a:ahLst/>
              <a:cxnLst/>
              <a:rect l="l" t="t" r="r" b="b"/>
              <a:pathLst>
                <a:path w="2609" h="4681" extrusionOk="0">
                  <a:moveTo>
                    <a:pt x="1219" y="0"/>
                  </a:moveTo>
                  <a:cubicBezTo>
                    <a:pt x="898" y="321"/>
                    <a:pt x="492" y="1026"/>
                    <a:pt x="278" y="1475"/>
                  </a:cubicBezTo>
                  <a:cubicBezTo>
                    <a:pt x="1" y="2095"/>
                    <a:pt x="1" y="2672"/>
                    <a:pt x="278" y="3270"/>
                  </a:cubicBezTo>
                  <a:cubicBezTo>
                    <a:pt x="749" y="4339"/>
                    <a:pt x="1668" y="4489"/>
                    <a:pt x="2608" y="4681"/>
                  </a:cubicBezTo>
                  <a:cubicBezTo>
                    <a:pt x="2117" y="3805"/>
                    <a:pt x="1240" y="3334"/>
                    <a:pt x="920" y="2287"/>
                  </a:cubicBezTo>
                  <a:cubicBezTo>
                    <a:pt x="749" y="1710"/>
                    <a:pt x="749" y="449"/>
                    <a:pt x="1304" y="171"/>
                  </a:cubicBezTo>
                  <a:lnTo>
                    <a:pt x="121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5"/>
            <p:cNvSpPr/>
            <p:nvPr/>
          </p:nvSpPr>
          <p:spPr>
            <a:xfrm>
              <a:off x="247550" y="3408163"/>
              <a:ext cx="1341250" cy="779275"/>
            </a:xfrm>
            <a:custGeom>
              <a:avLst/>
              <a:gdLst/>
              <a:ahLst/>
              <a:cxnLst/>
              <a:rect l="l" t="t" r="r" b="b"/>
              <a:pathLst>
                <a:path w="53650" h="31171" extrusionOk="0">
                  <a:moveTo>
                    <a:pt x="3014" y="1848"/>
                  </a:moveTo>
                  <a:lnTo>
                    <a:pt x="3014" y="1848"/>
                  </a:lnTo>
                  <a:cubicBezTo>
                    <a:pt x="3277" y="2006"/>
                    <a:pt x="3438" y="2073"/>
                    <a:pt x="3524" y="2073"/>
                  </a:cubicBezTo>
                  <a:cubicBezTo>
                    <a:pt x="3569" y="2073"/>
                    <a:pt x="3593" y="2054"/>
                    <a:pt x="3600" y="2021"/>
                  </a:cubicBezTo>
                  <a:lnTo>
                    <a:pt x="3600" y="2021"/>
                  </a:lnTo>
                  <a:cubicBezTo>
                    <a:pt x="3405" y="1969"/>
                    <a:pt x="3209" y="1912"/>
                    <a:pt x="3014" y="1848"/>
                  </a:cubicBezTo>
                  <a:close/>
                  <a:moveTo>
                    <a:pt x="107" y="1"/>
                  </a:moveTo>
                  <a:cubicBezTo>
                    <a:pt x="67" y="1"/>
                    <a:pt x="31" y="4"/>
                    <a:pt x="0" y="10"/>
                  </a:cubicBezTo>
                  <a:lnTo>
                    <a:pt x="235" y="138"/>
                  </a:lnTo>
                  <a:lnTo>
                    <a:pt x="470" y="245"/>
                  </a:lnTo>
                  <a:cubicBezTo>
                    <a:pt x="535" y="287"/>
                    <a:pt x="599" y="330"/>
                    <a:pt x="663" y="373"/>
                  </a:cubicBezTo>
                  <a:cubicBezTo>
                    <a:pt x="812" y="458"/>
                    <a:pt x="941" y="544"/>
                    <a:pt x="1069" y="651"/>
                  </a:cubicBezTo>
                  <a:cubicBezTo>
                    <a:pt x="1347" y="865"/>
                    <a:pt x="1625" y="1100"/>
                    <a:pt x="1945" y="1313"/>
                  </a:cubicBezTo>
                  <a:cubicBezTo>
                    <a:pt x="2116" y="1420"/>
                    <a:pt x="2266" y="1527"/>
                    <a:pt x="2480" y="1634"/>
                  </a:cubicBezTo>
                  <a:cubicBezTo>
                    <a:pt x="2587" y="1677"/>
                    <a:pt x="2629" y="1698"/>
                    <a:pt x="2758" y="1741"/>
                  </a:cubicBezTo>
                  <a:cubicBezTo>
                    <a:pt x="2843" y="1784"/>
                    <a:pt x="2929" y="1805"/>
                    <a:pt x="3014" y="1848"/>
                  </a:cubicBezTo>
                  <a:cubicBezTo>
                    <a:pt x="3014" y="1848"/>
                    <a:pt x="3269" y="1834"/>
                    <a:pt x="3521" y="1771"/>
                  </a:cubicBezTo>
                  <a:lnTo>
                    <a:pt x="3521" y="1771"/>
                  </a:lnTo>
                  <a:cubicBezTo>
                    <a:pt x="3579" y="1880"/>
                    <a:pt x="3611" y="1969"/>
                    <a:pt x="3600" y="2021"/>
                  </a:cubicBezTo>
                  <a:lnTo>
                    <a:pt x="3600" y="2021"/>
                  </a:lnTo>
                  <a:cubicBezTo>
                    <a:pt x="4836" y="2347"/>
                    <a:pt x="6068" y="2439"/>
                    <a:pt x="7267" y="2532"/>
                  </a:cubicBezTo>
                  <a:cubicBezTo>
                    <a:pt x="7951" y="2596"/>
                    <a:pt x="8657" y="2639"/>
                    <a:pt x="9319" y="2724"/>
                  </a:cubicBezTo>
                  <a:cubicBezTo>
                    <a:pt x="9661" y="2745"/>
                    <a:pt x="10003" y="2810"/>
                    <a:pt x="10324" y="2852"/>
                  </a:cubicBezTo>
                  <a:cubicBezTo>
                    <a:pt x="10645" y="2916"/>
                    <a:pt x="11008" y="3002"/>
                    <a:pt x="11371" y="3045"/>
                  </a:cubicBezTo>
                  <a:cubicBezTo>
                    <a:pt x="12782" y="3280"/>
                    <a:pt x="14150" y="3344"/>
                    <a:pt x="15304" y="3857"/>
                  </a:cubicBezTo>
                  <a:cubicBezTo>
                    <a:pt x="15881" y="4113"/>
                    <a:pt x="16351" y="4477"/>
                    <a:pt x="16864" y="4968"/>
                  </a:cubicBezTo>
                  <a:cubicBezTo>
                    <a:pt x="17377" y="5439"/>
                    <a:pt x="17869" y="5930"/>
                    <a:pt x="18361" y="6465"/>
                  </a:cubicBezTo>
                  <a:cubicBezTo>
                    <a:pt x="19344" y="7491"/>
                    <a:pt x="27466" y="13091"/>
                    <a:pt x="28406" y="14202"/>
                  </a:cubicBezTo>
                  <a:cubicBezTo>
                    <a:pt x="28877" y="14758"/>
                    <a:pt x="29347" y="15313"/>
                    <a:pt x="29796" y="15848"/>
                  </a:cubicBezTo>
                  <a:cubicBezTo>
                    <a:pt x="30245" y="16403"/>
                    <a:pt x="30672" y="16981"/>
                    <a:pt x="31100" y="17558"/>
                  </a:cubicBezTo>
                  <a:cubicBezTo>
                    <a:pt x="31976" y="18733"/>
                    <a:pt x="32831" y="19930"/>
                    <a:pt x="33793" y="21063"/>
                  </a:cubicBezTo>
                  <a:cubicBezTo>
                    <a:pt x="34754" y="22217"/>
                    <a:pt x="35802" y="23307"/>
                    <a:pt x="37042" y="24184"/>
                  </a:cubicBezTo>
                  <a:cubicBezTo>
                    <a:pt x="37362" y="24419"/>
                    <a:pt x="35845" y="25167"/>
                    <a:pt x="36635" y="25295"/>
                  </a:cubicBezTo>
                  <a:cubicBezTo>
                    <a:pt x="36949" y="25480"/>
                    <a:pt x="37169" y="25556"/>
                    <a:pt x="37368" y="25556"/>
                  </a:cubicBezTo>
                  <a:cubicBezTo>
                    <a:pt x="37698" y="25556"/>
                    <a:pt x="37970" y="25348"/>
                    <a:pt x="38516" y="25081"/>
                  </a:cubicBezTo>
                  <a:lnTo>
                    <a:pt x="38751" y="25210"/>
                  </a:lnTo>
                  <a:lnTo>
                    <a:pt x="39008" y="25316"/>
                  </a:lnTo>
                  <a:cubicBezTo>
                    <a:pt x="39649" y="25616"/>
                    <a:pt x="40312" y="25915"/>
                    <a:pt x="40974" y="26171"/>
                  </a:cubicBezTo>
                  <a:cubicBezTo>
                    <a:pt x="42278" y="26727"/>
                    <a:pt x="43582" y="27240"/>
                    <a:pt x="44886" y="27753"/>
                  </a:cubicBezTo>
                  <a:lnTo>
                    <a:pt x="46895" y="28544"/>
                  </a:lnTo>
                  <a:cubicBezTo>
                    <a:pt x="47558" y="28800"/>
                    <a:pt x="50229" y="28779"/>
                    <a:pt x="50849" y="29078"/>
                  </a:cubicBezTo>
                  <a:cubicBezTo>
                    <a:pt x="51469" y="29356"/>
                    <a:pt x="50080" y="29933"/>
                    <a:pt x="50657" y="30232"/>
                  </a:cubicBezTo>
                  <a:cubicBezTo>
                    <a:pt x="50935" y="30403"/>
                    <a:pt x="51213" y="30553"/>
                    <a:pt x="51469" y="30703"/>
                  </a:cubicBezTo>
                  <a:cubicBezTo>
                    <a:pt x="51619" y="30788"/>
                    <a:pt x="51747" y="30874"/>
                    <a:pt x="51854" y="30959"/>
                  </a:cubicBezTo>
                  <a:lnTo>
                    <a:pt x="52025" y="31066"/>
                  </a:lnTo>
                  <a:lnTo>
                    <a:pt x="52132" y="31152"/>
                  </a:lnTo>
                  <a:cubicBezTo>
                    <a:pt x="52146" y="31152"/>
                    <a:pt x="52151" y="31171"/>
                    <a:pt x="52171" y="31171"/>
                  </a:cubicBezTo>
                  <a:cubicBezTo>
                    <a:pt x="52181" y="31171"/>
                    <a:pt x="52196" y="31166"/>
                    <a:pt x="52217" y="31152"/>
                  </a:cubicBezTo>
                  <a:cubicBezTo>
                    <a:pt x="52260" y="31109"/>
                    <a:pt x="52367" y="31002"/>
                    <a:pt x="52495" y="30810"/>
                  </a:cubicBezTo>
                  <a:cubicBezTo>
                    <a:pt x="52837" y="30339"/>
                    <a:pt x="53179" y="29784"/>
                    <a:pt x="53457" y="29228"/>
                  </a:cubicBezTo>
                  <a:cubicBezTo>
                    <a:pt x="53564" y="28993"/>
                    <a:pt x="53606" y="28865"/>
                    <a:pt x="53628" y="28800"/>
                  </a:cubicBezTo>
                  <a:cubicBezTo>
                    <a:pt x="53649" y="28736"/>
                    <a:pt x="53606" y="28736"/>
                    <a:pt x="53585" y="28736"/>
                  </a:cubicBezTo>
                  <a:lnTo>
                    <a:pt x="53478" y="28651"/>
                  </a:lnTo>
                  <a:lnTo>
                    <a:pt x="53200" y="28480"/>
                  </a:lnTo>
                  <a:cubicBezTo>
                    <a:pt x="53029" y="28373"/>
                    <a:pt x="52858" y="28266"/>
                    <a:pt x="52666" y="28181"/>
                  </a:cubicBezTo>
                  <a:cubicBezTo>
                    <a:pt x="52324" y="28010"/>
                    <a:pt x="51961" y="27839"/>
                    <a:pt x="51597" y="27710"/>
                  </a:cubicBezTo>
                  <a:cubicBezTo>
                    <a:pt x="50892" y="27454"/>
                    <a:pt x="50165" y="27283"/>
                    <a:pt x="49481" y="27133"/>
                  </a:cubicBezTo>
                  <a:cubicBezTo>
                    <a:pt x="48071" y="26834"/>
                    <a:pt x="46724" y="26578"/>
                    <a:pt x="45463" y="26065"/>
                  </a:cubicBezTo>
                  <a:cubicBezTo>
                    <a:pt x="44138" y="25552"/>
                    <a:pt x="42834" y="25081"/>
                    <a:pt x="41530" y="24547"/>
                  </a:cubicBezTo>
                  <a:cubicBezTo>
                    <a:pt x="40889" y="24290"/>
                    <a:pt x="40248" y="24034"/>
                    <a:pt x="39628" y="23735"/>
                  </a:cubicBezTo>
                  <a:lnTo>
                    <a:pt x="39393" y="23649"/>
                  </a:lnTo>
                  <a:lnTo>
                    <a:pt x="39158" y="23542"/>
                  </a:lnTo>
                  <a:cubicBezTo>
                    <a:pt x="39029" y="23457"/>
                    <a:pt x="38880" y="23393"/>
                    <a:pt x="38730" y="23307"/>
                  </a:cubicBezTo>
                  <a:cubicBezTo>
                    <a:pt x="38452" y="23158"/>
                    <a:pt x="38174" y="22965"/>
                    <a:pt x="37896" y="22773"/>
                  </a:cubicBezTo>
                  <a:cubicBezTo>
                    <a:pt x="36806" y="22025"/>
                    <a:pt x="35823" y="21042"/>
                    <a:pt x="34904" y="19973"/>
                  </a:cubicBezTo>
                  <a:cubicBezTo>
                    <a:pt x="33985" y="18904"/>
                    <a:pt x="33109" y="17750"/>
                    <a:pt x="32232" y="16574"/>
                  </a:cubicBezTo>
                  <a:cubicBezTo>
                    <a:pt x="31784" y="15997"/>
                    <a:pt x="31335" y="15420"/>
                    <a:pt x="30843" y="14843"/>
                  </a:cubicBezTo>
                  <a:cubicBezTo>
                    <a:pt x="30373" y="14266"/>
                    <a:pt x="29903" y="13732"/>
                    <a:pt x="29432" y="13176"/>
                  </a:cubicBezTo>
                  <a:cubicBezTo>
                    <a:pt x="28471" y="12086"/>
                    <a:pt x="20306" y="6486"/>
                    <a:pt x="19280" y="5439"/>
                  </a:cubicBezTo>
                  <a:cubicBezTo>
                    <a:pt x="18788" y="4904"/>
                    <a:pt x="18254" y="4391"/>
                    <a:pt x="17698" y="3900"/>
                  </a:cubicBezTo>
                  <a:lnTo>
                    <a:pt x="17292" y="3515"/>
                  </a:lnTo>
                  <a:cubicBezTo>
                    <a:pt x="17206" y="3451"/>
                    <a:pt x="17335" y="2981"/>
                    <a:pt x="17228" y="2916"/>
                  </a:cubicBezTo>
                  <a:cubicBezTo>
                    <a:pt x="17142" y="2831"/>
                    <a:pt x="16758" y="2147"/>
                    <a:pt x="16672" y="2083"/>
                  </a:cubicBezTo>
                  <a:cubicBezTo>
                    <a:pt x="16635" y="2055"/>
                    <a:pt x="16599" y="2043"/>
                    <a:pt x="16564" y="2043"/>
                  </a:cubicBezTo>
                  <a:cubicBezTo>
                    <a:pt x="16323" y="2043"/>
                    <a:pt x="16132" y="2613"/>
                    <a:pt x="15856" y="2613"/>
                  </a:cubicBezTo>
                  <a:cubicBezTo>
                    <a:pt x="15830" y="2613"/>
                    <a:pt x="15803" y="2607"/>
                    <a:pt x="15774" y="2596"/>
                  </a:cubicBezTo>
                  <a:cubicBezTo>
                    <a:pt x="15048" y="2275"/>
                    <a:pt x="14321" y="2126"/>
                    <a:pt x="13616" y="2019"/>
                  </a:cubicBezTo>
                  <a:cubicBezTo>
                    <a:pt x="12889" y="1933"/>
                    <a:pt x="12205" y="1869"/>
                    <a:pt x="11542" y="1762"/>
                  </a:cubicBezTo>
                  <a:cubicBezTo>
                    <a:pt x="11200" y="1720"/>
                    <a:pt x="10880" y="1655"/>
                    <a:pt x="10516" y="1591"/>
                  </a:cubicBezTo>
                  <a:cubicBezTo>
                    <a:pt x="10153" y="1527"/>
                    <a:pt x="9790" y="1484"/>
                    <a:pt x="9448" y="1442"/>
                  </a:cubicBezTo>
                  <a:cubicBezTo>
                    <a:pt x="8742" y="1378"/>
                    <a:pt x="8037" y="1335"/>
                    <a:pt x="7332" y="1292"/>
                  </a:cubicBezTo>
                  <a:cubicBezTo>
                    <a:pt x="5964" y="1207"/>
                    <a:pt x="4596" y="1121"/>
                    <a:pt x="3356" y="715"/>
                  </a:cubicBezTo>
                  <a:lnTo>
                    <a:pt x="3356" y="715"/>
                  </a:lnTo>
                  <a:cubicBezTo>
                    <a:pt x="3356" y="715"/>
                    <a:pt x="3356" y="715"/>
                    <a:pt x="3356" y="715"/>
                  </a:cubicBezTo>
                  <a:cubicBezTo>
                    <a:pt x="3270" y="694"/>
                    <a:pt x="3185" y="672"/>
                    <a:pt x="3121" y="629"/>
                  </a:cubicBezTo>
                  <a:cubicBezTo>
                    <a:pt x="3078" y="629"/>
                    <a:pt x="2950" y="565"/>
                    <a:pt x="2907" y="544"/>
                  </a:cubicBezTo>
                  <a:cubicBezTo>
                    <a:pt x="2800" y="501"/>
                    <a:pt x="2651" y="416"/>
                    <a:pt x="2522" y="330"/>
                  </a:cubicBezTo>
                  <a:cubicBezTo>
                    <a:pt x="2514" y="325"/>
                    <a:pt x="2508" y="322"/>
                    <a:pt x="2504" y="322"/>
                  </a:cubicBezTo>
                  <a:cubicBezTo>
                    <a:pt x="2478" y="322"/>
                    <a:pt x="2577" y="454"/>
                    <a:pt x="2724" y="646"/>
                  </a:cubicBezTo>
                  <a:lnTo>
                    <a:pt x="2724" y="646"/>
                  </a:lnTo>
                  <a:cubicBezTo>
                    <a:pt x="1898" y="459"/>
                    <a:pt x="625" y="1"/>
                    <a:pt x="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5"/>
            <p:cNvSpPr/>
            <p:nvPr/>
          </p:nvSpPr>
          <p:spPr>
            <a:xfrm>
              <a:off x="499225" y="3387563"/>
              <a:ext cx="685600" cy="809775"/>
            </a:xfrm>
            <a:custGeom>
              <a:avLst/>
              <a:gdLst/>
              <a:ahLst/>
              <a:cxnLst/>
              <a:rect l="l" t="t" r="r" b="b"/>
              <a:pathLst>
                <a:path w="27424" h="32391" extrusionOk="0">
                  <a:moveTo>
                    <a:pt x="0" y="0"/>
                  </a:moveTo>
                  <a:cubicBezTo>
                    <a:pt x="407" y="1026"/>
                    <a:pt x="813" y="2052"/>
                    <a:pt x="1197" y="3099"/>
                  </a:cubicBezTo>
                  <a:cubicBezTo>
                    <a:pt x="1454" y="3805"/>
                    <a:pt x="1732" y="4510"/>
                    <a:pt x="1967" y="5173"/>
                  </a:cubicBezTo>
                  <a:cubicBezTo>
                    <a:pt x="2202" y="5856"/>
                    <a:pt x="2437" y="6562"/>
                    <a:pt x="2651" y="7267"/>
                  </a:cubicBezTo>
                  <a:cubicBezTo>
                    <a:pt x="3100" y="8699"/>
                    <a:pt x="10730" y="14620"/>
                    <a:pt x="11265" y="16052"/>
                  </a:cubicBezTo>
                  <a:cubicBezTo>
                    <a:pt x="11799" y="17484"/>
                    <a:pt x="12440" y="18895"/>
                    <a:pt x="13316" y="20198"/>
                  </a:cubicBezTo>
                  <a:cubicBezTo>
                    <a:pt x="13530" y="20519"/>
                    <a:pt x="11863" y="20669"/>
                    <a:pt x="12568" y="21096"/>
                  </a:cubicBezTo>
                  <a:cubicBezTo>
                    <a:pt x="12938" y="21555"/>
                    <a:pt x="13178" y="21664"/>
                    <a:pt x="13511" y="21664"/>
                  </a:cubicBezTo>
                  <a:cubicBezTo>
                    <a:pt x="13737" y="21664"/>
                    <a:pt x="14005" y="21614"/>
                    <a:pt x="14385" y="21588"/>
                  </a:cubicBezTo>
                  <a:lnTo>
                    <a:pt x="14578" y="21780"/>
                  </a:lnTo>
                  <a:lnTo>
                    <a:pt x="14791" y="21994"/>
                  </a:lnTo>
                  <a:cubicBezTo>
                    <a:pt x="15304" y="22528"/>
                    <a:pt x="15817" y="23020"/>
                    <a:pt x="16352" y="23533"/>
                  </a:cubicBezTo>
                  <a:cubicBezTo>
                    <a:pt x="17399" y="24537"/>
                    <a:pt x="18468" y="25499"/>
                    <a:pt x="19515" y="26482"/>
                  </a:cubicBezTo>
                  <a:lnTo>
                    <a:pt x="21161" y="27957"/>
                  </a:lnTo>
                  <a:cubicBezTo>
                    <a:pt x="21695" y="28449"/>
                    <a:pt x="22229" y="28940"/>
                    <a:pt x="22721" y="29453"/>
                  </a:cubicBezTo>
                  <a:cubicBezTo>
                    <a:pt x="23213" y="29945"/>
                    <a:pt x="23683" y="30458"/>
                    <a:pt x="24132" y="30950"/>
                  </a:cubicBezTo>
                  <a:cubicBezTo>
                    <a:pt x="24346" y="31206"/>
                    <a:pt x="24559" y="31463"/>
                    <a:pt x="24752" y="31698"/>
                  </a:cubicBezTo>
                  <a:cubicBezTo>
                    <a:pt x="24858" y="31826"/>
                    <a:pt x="24944" y="31954"/>
                    <a:pt x="25029" y="32082"/>
                  </a:cubicBezTo>
                  <a:lnTo>
                    <a:pt x="25158" y="32253"/>
                  </a:lnTo>
                  <a:lnTo>
                    <a:pt x="25243" y="32360"/>
                  </a:lnTo>
                  <a:cubicBezTo>
                    <a:pt x="25243" y="32375"/>
                    <a:pt x="25243" y="32391"/>
                    <a:pt x="25266" y="32391"/>
                  </a:cubicBezTo>
                  <a:cubicBezTo>
                    <a:pt x="25275" y="32391"/>
                    <a:pt x="25289" y="32388"/>
                    <a:pt x="25307" y="32382"/>
                  </a:cubicBezTo>
                  <a:cubicBezTo>
                    <a:pt x="25371" y="32360"/>
                    <a:pt x="25478" y="32296"/>
                    <a:pt x="25671" y="32168"/>
                  </a:cubicBezTo>
                  <a:cubicBezTo>
                    <a:pt x="26162" y="31847"/>
                    <a:pt x="26654" y="31463"/>
                    <a:pt x="27081" y="31035"/>
                  </a:cubicBezTo>
                  <a:cubicBezTo>
                    <a:pt x="27252" y="30885"/>
                    <a:pt x="27338" y="30779"/>
                    <a:pt x="27381" y="30714"/>
                  </a:cubicBezTo>
                  <a:cubicBezTo>
                    <a:pt x="27423" y="30650"/>
                    <a:pt x="27381" y="30650"/>
                    <a:pt x="27381" y="30629"/>
                  </a:cubicBezTo>
                  <a:lnTo>
                    <a:pt x="27295" y="30522"/>
                  </a:lnTo>
                  <a:lnTo>
                    <a:pt x="27081" y="30244"/>
                  </a:lnTo>
                  <a:cubicBezTo>
                    <a:pt x="26953" y="30095"/>
                    <a:pt x="26825" y="29924"/>
                    <a:pt x="26697" y="29774"/>
                  </a:cubicBezTo>
                  <a:cubicBezTo>
                    <a:pt x="26419" y="29475"/>
                    <a:pt x="26120" y="29197"/>
                    <a:pt x="25842" y="28940"/>
                  </a:cubicBezTo>
                  <a:cubicBezTo>
                    <a:pt x="25243" y="28427"/>
                    <a:pt x="24623" y="28000"/>
                    <a:pt x="24025" y="27594"/>
                  </a:cubicBezTo>
                  <a:cubicBezTo>
                    <a:pt x="22785" y="26782"/>
                    <a:pt x="21631" y="26055"/>
                    <a:pt x="20605" y="25093"/>
                  </a:cubicBezTo>
                  <a:cubicBezTo>
                    <a:pt x="19515" y="24131"/>
                    <a:pt x="18446" y="23191"/>
                    <a:pt x="17399" y="22229"/>
                  </a:cubicBezTo>
                  <a:cubicBezTo>
                    <a:pt x="16886" y="21737"/>
                    <a:pt x="16373" y="21246"/>
                    <a:pt x="15860" y="20754"/>
                  </a:cubicBezTo>
                  <a:lnTo>
                    <a:pt x="15689" y="20562"/>
                  </a:lnTo>
                  <a:lnTo>
                    <a:pt x="15497" y="20369"/>
                  </a:lnTo>
                  <a:cubicBezTo>
                    <a:pt x="15390" y="20263"/>
                    <a:pt x="15283" y="20134"/>
                    <a:pt x="15176" y="20006"/>
                  </a:cubicBezTo>
                  <a:cubicBezTo>
                    <a:pt x="14962" y="19750"/>
                    <a:pt x="14749" y="19472"/>
                    <a:pt x="14556" y="19194"/>
                  </a:cubicBezTo>
                  <a:cubicBezTo>
                    <a:pt x="13765" y="18082"/>
                    <a:pt x="13167" y="16800"/>
                    <a:pt x="12654" y="15453"/>
                  </a:cubicBezTo>
                  <a:cubicBezTo>
                    <a:pt x="12120" y="14085"/>
                    <a:pt x="4468" y="8186"/>
                    <a:pt x="4019" y="6776"/>
                  </a:cubicBezTo>
                  <a:cubicBezTo>
                    <a:pt x="3784" y="6049"/>
                    <a:pt x="3549" y="5344"/>
                    <a:pt x="3292" y="4638"/>
                  </a:cubicBezTo>
                  <a:cubicBezTo>
                    <a:pt x="3014" y="3911"/>
                    <a:pt x="2736" y="3227"/>
                    <a:pt x="2480" y="2544"/>
                  </a:cubicBezTo>
                  <a:cubicBezTo>
                    <a:pt x="2159" y="1753"/>
                    <a:pt x="1860" y="940"/>
                    <a:pt x="1518" y="150"/>
                  </a:cubicBezTo>
                  <a:cubicBezTo>
                    <a:pt x="1026" y="86"/>
                    <a:pt x="513" y="2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5"/>
            <p:cNvSpPr/>
            <p:nvPr/>
          </p:nvSpPr>
          <p:spPr>
            <a:xfrm>
              <a:off x="2228925" y="4653588"/>
              <a:ext cx="350025" cy="205775"/>
            </a:xfrm>
            <a:custGeom>
              <a:avLst/>
              <a:gdLst/>
              <a:ahLst/>
              <a:cxnLst/>
              <a:rect l="l" t="t" r="r" b="b"/>
              <a:pathLst>
                <a:path w="14001" h="8231" extrusionOk="0">
                  <a:moveTo>
                    <a:pt x="5658" y="0"/>
                  </a:moveTo>
                  <a:cubicBezTo>
                    <a:pt x="4452" y="0"/>
                    <a:pt x="3218" y="134"/>
                    <a:pt x="2266" y="913"/>
                  </a:cubicBezTo>
                  <a:cubicBezTo>
                    <a:pt x="1539" y="1512"/>
                    <a:pt x="599" y="2302"/>
                    <a:pt x="235" y="3200"/>
                  </a:cubicBezTo>
                  <a:cubicBezTo>
                    <a:pt x="0" y="3756"/>
                    <a:pt x="257" y="3756"/>
                    <a:pt x="727" y="4162"/>
                  </a:cubicBezTo>
                  <a:cubicBezTo>
                    <a:pt x="1219" y="4590"/>
                    <a:pt x="1625" y="5102"/>
                    <a:pt x="2116" y="5530"/>
                  </a:cubicBezTo>
                  <a:cubicBezTo>
                    <a:pt x="3249" y="6492"/>
                    <a:pt x="4574" y="7518"/>
                    <a:pt x="6006" y="7945"/>
                  </a:cubicBezTo>
                  <a:cubicBezTo>
                    <a:pt x="6776" y="8173"/>
                    <a:pt x="7545" y="8230"/>
                    <a:pt x="8328" y="8230"/>
                  </a:cubicBezTo>
                  <a:cubicBezTo>
                    <a:pt x="8719" y="8230"/>
                    <a:pt x="9113" y="8216"/>
                    <a:pt x="9512" y="8202"/>
                  </a:cubicBezTo>
                  <a:cubicBezTo>
                    <a:pt x="10409" y="8180"/>
                    <a:pt x="13765" y="8223"/>
                    <a:pt x="13915" y="6941"/>
                  </a:cubicBezTo>
                  <a:cubicBezTo>
                    <a:pt x="14000" y="6043"/>
                    <a:pt x="12910" y="5060"/>
                    <a:pt x="12440" y="4440"/>
                  </a:cubicBezTo>
                  <a:cubicBezTo>
                    <a:pt x="11606" y="3350"/>
                    <a:pt x="11264" y="1790"/>
                    <a:pt x="10153" y="956"/>
                  </a:cubicBezTo>
                  <a:cubicBezTo>
                    <a:pt x="9084" y="122"/>
                    <a:pt x="7802" y="37"/>
                    <a:pt x="6498" y="15"/>
                  </a:cubicBezTo>
                  <a:cubicBezTo>
                    <a:pt x="6222" y="7"/>
                    <a:pt x="5941" y="0"/>
                    <a:pt x="5658" y="0"/>
                  </a:cubicBezTo>
                  <a:close/>
                </a:path>
              </a:pathLst>
            </a:custGeom>
            <a:solidFill>
              <a:srgbClr val="F4D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5"/>
            <p:cNvSpPr/>
            <p:nvPr/>
          </p:nvSpPr>
          <p:spPr>
            <a:xfrm>
              <a:off x="1602650" y="4301813"/>
              <a:ext cx="68975" cy="34375"/>
            </a:xfrm>
            <a:custGeom>
              <a:avLst/>
              <a:gdLst/>
              <a:ahLst/>
              <a:cxnLst/>
              <a:rect l="l" t="t" r="r" b="b"/>
              <a:pathLst>
                <a:path w="2759" h="1375" extrusionOk="0">
                  <a:moveTo>
                    <a:pt x="65" y="1"/>
                  </a:moveTo>
                  <a:cubicBezTo>
                    <a:pt x="1" y="1"/>
                    <a:pt x="129" y="236"/>
                    <a:pt x="65" y="236"/>
                  </a:cubicBezTo>
                  <a:cubicBezTo>
                    <a:pt x="22" y="236"/>
                    <a:pt x="1" y="257"/>
                    <a:pt x="1" y="300"/>
                  </a:cubicBezTo>
                  <a:cubicBezTo>
                    <a:pt x="1" y="343"/>
                    <a:pt x="22" y="386"/>
                    <a:pt x="65" y="386"/>
                  </a:cubicBezTo>
                  <a:cubicBezTo>
                    <a:pt x="108" y="386"/>
                    <a:pt x="172" y="407"/>
                    <a:pt x="215" y="407"/>
                  </a:cubicBezTo>
                  <a:lnTo>
                    <a:pt x="386" y="450"/>
                  </a:lnTo>
                  <a:cubicBezTo>
                    <a:pt x="493" y="471"/>
                    <a:pt x="599" y="493"/>
                    <a:pt x="706" y="514"/>
                  </a:cubicBezTo>
                  <a:cubicBezTo>
                    <a:pt x="920" y="578"/>
                    <a:pt x="1134" y="642"/>
                    <a:pt x="1347" y="706"/>
                  </a:cubicBezTo>
                  <a:cubicBezTo>
                    <a:pt x="1561" y="792"/>
                    <a:pt x="1775" y="856"/>
                    <a:pt x="1967" y="963"/>
                  </a:cubicBezTo>
                  <a:cubicBezTo>
                    <a:pt x="2074" y="1006"/>
                    <a:pt x="2160" y="1048"/>
                    <a:pt x="2267" y="1112"/>
                  </a:cubicBezTo>
                  <a:cubicBezTo>
                    <a:pt x="2352" y="1177"/>
                    <a:pt x="2438" y="1241"/>
                    <a:pt x="2480" y="1305"/>
                  </a:cubicBezTo>
                  <a:cubicBezTo>
                    <a:pt x="2480" y="1305"/>
                    <a:pt x="2480" y="1326"/>
                    <a:pt x="2502" y="1326"/>
                  </a:cubicBezTo>
                  <a:cubicBezTo>
                    <a:pt x="2523" y="1358"/>
                    <a:pt x="2555" y="1374"/>
                    <a:pt x="2590" y="1374"/>
                  </a:cubicBezTo>
                  <a:cubicBezTo>
                    <a:pt x="2625" y="1374"/>
                    <a:pt x="2662" y="1358"/>
                    <a:pt x="2694" y="1326"/>
                  </a:cubicBezTo>
                  <a:cubicBezTo>
                    <a:pt x="2737" y="1262"/>
                    <a:pt x="2758" y="1155"/>
                    <a:pt x="2694" y="1091"/>
                  </a:cubicBezTo>
                  <a:cubicBezTo>
                    <a:pt x="2587" y="963"/>
                    <a:pt x="2480" y="899"/>
                    <a:pt x="2373" y="835"/>
                  </a:cubicBezTo>
                  <a:cubicBezTo>
                    <a:pt x="2267" y="770"/>
                    <a:pt x="2160" y="728"/>
                    <a:pt x="2053" y="685"/>
                  </a:cubicBezTo>
                  <a:cubicBezTo>
                    <a:pt x="1839" y="599"/>
                    <a:pt x="364" y="44"/>
                    <a:pt x="257" y="22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5"/>
            <p:cNvSpPr/>
            <p:nvPr/>
          </p:nvSpPr>
          <p:spPr>
            <a:xfrm>
              <a:off x="1602650" y="4309313"/>
              <a:ext cx="68425" cy="26875"/>
            </a:xfrm>
            <a:custGeom>
              <a:avLst/>
              <a:gdLst/>
              <a:ahLst/>
              <a:cxnLst/>
              <a:rect l="l" t="t" r="r" b="b"/>
              <a:pathLst>
                <a:path w="2737" h="1075" extrusionOk="0">
                  <a:moveTo>
                    <a:pt x="1" y="0"/>
                  </a:moveTo>
                  <a:cubicBezTo>
                    <a:pt x="1" y="43"/>
                    <a:pt x="22" y="86"/>
                    <a:pt x="65" y="86"/>
                  </a:cubicBezTo>
                  <a:cubicBezTo>
                    <a:pt x="108" y="86"/>
                    <a:pt x="172" y="107"/>
                    <a:pt x="215" y="107"/>
                  </a:cubicBezTo>
                  <a:lnTo>
                    <a:pt x="386" y="150"/>
                  </a:lnTo>
                  <a:cubicBezTo>
                    <a:pt x="493" y="171"/>
                    <a:pt x="599" y="193"/>
                    <a:pt x="706" y="214"/>
                  </a:cubicBezTo>
                  <a:cubicBezTo>
                    <a:pt x="920" y="278"/>
                    <a:pt x="1134" y="342"/>
                    <a:pt x="1347" y="406"/>
                  </a:cubicBezTo>
                  <a:cubicBezTo>
                    <a:pt x="1561" y="492"/>
                    <a:pt x="1775" y="556"/>
                    <a:pt x="1967" y="663"/>
                  </a:cubicBezTo>
                  <a:cubicBezTo>
                    <a:pt x="2074" y="706"/>
                    <a:pt x="2160" y="748"/>
                    <a:pt x="2267" y="812"/>
                  </a:cubicBezTo>
                  <a:cubicBezTo>
                    <a:pt x="2352" y="877"/>
                    <a:pt x="2438" y="941"/>
                    <a:pt x="2480" y="1005"/>
                  </a:cubicBezTo>
                  <a:cubicBezTo>
                    <a:pt x="2480" y="1005"/>
                    <a:pt x="2480" y="1026"/>
                    <a:pt x="2502" y="1026"/>
                  </a:cubicBezTo>
                  <a:cubicBezTo>
                    <a:pt x="2523" y="1058"/>
                    <a:pt x="2555" y="1074"/>
                    <a:pt x="2590" y="1074"/>
                  </a:cubicBezTo>
                  <a:cubicBezTo>
                    <a:pt x="2625" y="1074"/>
                    <a:pt x="2662" y="1058"/>
                    <a:pt x="2694" y="1026"/>
                  </a:cubicBezTo>
                  <a:cubicBezTo>
                    <a:pt x="2737" y="962"/>
                    <a:pt x="2737" y="877"/>
                    <a:pt x="2715" y="812"/>
                  </a:cubicBezTo>
                  <a:lnTo>
                    <a:pt x="2715" y="812"/>
                  </a:lnTo>
                  <a:cubicBezTo>
                    <a:pt x="2715" y="834"/>
                    <a:pt x="2715" y="834"/>
                    <a:pt x="2694" y="834"/>
                  </a:cubicBezTo>
                  <a:cubicBezTo>
                    <a:pt x="2673" y="866"/>
                    <a:pt x="2641" y="882"/>
                    <a:pt x="2606" y="882"/>
                  </a:cubicBezTo>
                  <a:cubicBezTo>
                    <a:pt x="2571" y="882"/>
                    <a:pt x="2534" y="866"/>
                    <a:pt x="2502" y="834"/>
                  </a:cubicBezTo>
                  <a:cubicBezTo>
                    <a:pt x="2459" y="770"/>
                    <a:pt x="2352" y="684"/>
                    <a:pt x="2267" y="641"/>
                  </a:cubicBezTo>
                  <a:cubicBezTo>
                    <a:pt x="2181" y="599"/>
                    <a:pt x="2096" y="513"/>
                    <a:pt x="1989" y="470"/>
                  </a:cubicBezTo>
                  <a:cubicBezTo>
                    <a:pt x="1796" y="385"/>
                    <a:pt x="1561" y="342"/>
                    <a:pt x="1347" y="278"/>
                  </a:cubicBezTo>
                  <a:cubicBezTo>
                    <a:pt x="1134" y="235"/>
                    <a:pt x="920" y="171"/>
                    <a:pt x="685" y="128"/>
                  </a:cubicBezTo>
                  <a:cubicBezTo>
                    <a:pt x="578" y="107"/>
                    <a:pt x="471" y="86"/>
                    <a:pt x="364" y="64"/>
                  </a:cubicBezTo>
                  <a:lnTo>
                    <a:pt x="215" y="43"/>
                  </a:lnTo>
                  <a:cubicBezTo>
                    <a:pt x="151" y="22"/>
                    <a:pt x="86" y="22"/>
                    <a:pt x="44" y="22"/>
                  </a:cubicBezTo>
                  <a:cubicBezTo>
                    <a:pt x="22" y="22"/>
                    <a:pt x="1" y="22"/>
                    <a:pt x="1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5"/>
            <p:cNvSpPr/>
            <p:nvPr/>
          </p:nvSpPr>
          <p:spPr>
            <a:xfrm>
              <a:off x="1647000" y="4318213"/>
              <a:ext cx="69500" cy="63975"/>
            </a:xfrm>
            <a:custGeom>
              <a:avLst/>
              <a:gdLst/>
              <a:ahLst/>
              <a:cxnLst/>
              <a:rect l="l" t="t" r="r" b="b"/>
              <a:pathLst>
                <a:path w="2780" h="2559" extrusionOk="0">
                  <a:moveTo>
                    <a:pt x="554" y="0"/>
                  </a:moveTo>
                  <a:cubicBezTo>
                    <a:pt x="511" y="0"/>
                    <a:pt x="469" y="2"/>
                    <a:pt x="428" y="8"/>
                  </a:cubicBezTo>
                  <a:cubicBezTo>
                    <a:pt x="1" y="72"/>
                    <a:pt x="172" y="606"/>
                    <a:pt x="364" y="927"/>
                  </a:cubicBezTo>
                  <a:cubicBezTo>
                    <a:pt x="664" y="1376"/>
                    <a:pt x="1112" y="1568"/>
                    <a:pt x="1433" y="1953"/>
                  </a:cubicBezTo>
                  <a:cubicBezTo>
                    <a:pt x="1583" y="2124"/>
                    <a:pt x="1690" y="2380"/>
                    <a:pt x="1861" y="2508"/>
                  </a:cubicBezTo>
                  <a:cubicBezTo>
                    <a:pt x="1907" y="2543"/>
                    <a:pt x="1946" y="2559"/>
                    <a:pt x="1979" y="2559"/>
                  </a:cubicBezTo>
                  <a:cubicBezTo>
                    <a:pt x="2126" y="2559"/>
                    <a:pt x="2150" y="2252"/>
                    <a:pt x="2202" y="2059"/>
                  </a:cubicBezTo>
                  <a:cubicBezTo>
                    <a:pt x="2309" y="1739"/>
                    <a:pt x="2395" y="1440"/>
                    <a:pt x="2544" y="1162"/>
                  </a:cubicBezTo>
                  <a:cubicBezTo>
                    <a:pt x="2630" y="969"/>
                    <a:pt x="2780" y="756"/>
                    <a:pt x="2780" y="542"/>
                  </a:cubicBezTo>
                  <a:lnTo>
                    <a:pt x="2780" y="542"/>
                  </a:lnTo>
                  <a:cubicBezTo>
                    <a:pt x="2753" y="543"/>
                    <a:pt x="2726" y="544"/>
                    <a:pt x="2700" y="544"/>
                  </a:cubicBezTo>
                  <a:cubicBezTo>
                    <a:pt x="2267" y="544"/>
                    <a:pt x="1921" y="384"/>
                    <a:pt x="1519" y="243"/>
                  </a:cubicBezTo>
                  <a:cubicBezTo>
                    <a:pt x="1236" y="130"/>
                    <a:pt x="871" y="0"/>
                    <a:pt x="554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5"/>
            <p:cNvSpPr/>
            <p:nvPr/>
          </p:nvSpPr>
          <p:spPr>
            <a:xfrm>
              <a:off x="1649150" y="4321063"/>
              <a:ext cx="67350" cy="61125"/>
            </a:xfrm>
            <a:custGeom>
              <a:avLst/>
              <a:gdLst/>
              <a:ahLst/>
              <a:cxnLst/>
              <a:rect l="l" t="t" r="r" b="b"/>
              <a:pathLst>
                <a:path w="2694" h="2445" extrusionOk="0">
                  <a:moveTo>
                    <a:pt x="129" y="0"/>
                  </a:moveTo>
                  <a:cubicBezTo>
                    <a:pt x="0" y="193"/>
                    <a:pt x="129" y="556"/>
                    <a:pt x="278" y="813"/>
                  </a:cubicBezTo>
                  <a:cubicBezTo>
                    <a:pt x="578" y="1262"/>
                    <a:pt x="1026" y="1454"/>
                    <a:pt x="1347" y="1839"/>
                  </a:cubicBezTo>
                  <a:cubicBezTo>
                    <a:pt x="1497" y="2010"/>
                    <a:pt x="1604" y="2266"/>
                    <a:pt x="1775" y="2394"/>
                  </a:cubicBezTo>
                  <a:cubicBezTo>
                    <a:pt x="1821" y="2429"/>
                    <a:pt x="1860" y="2445"/>
                    <a:pt x="1893" y="2445"/>
                  </a:cubicBezTo>
                  <a:cubicBezTo>
                    <a:pt x="2040" y="2445"/>
                    <a:pt x="2064" y="2138"/>
                    <a:pt x="2116" y="1945"/>
                  </a:cubicBezTo>
                  <a:cubicBezTo>
                    <a:pt x="2223" y="1625"/>
                    <a:pt x="2309" y="1326"/>
                    <a:pt x="2458" y="1048"/>
                  </a:cubicBezTo>
                  <a:cubicBezTo>
                    <a:pt x="2544" y="855"/>
                    <a:pt x="2694" y="642"/>
                    <a:pt x="2694" y="428"/>
                  </a:cubicBezTo>
                  <a:lnTo>
                    <a:pt x="2651" y="428"/>
                  </a:lnTo>
                  <a:cubicBezTo>
                    <a:pt x="2608" y="535"/>
                    <a:pt x="2565" y="620"/>
                    <a:pt x="2523" y="727"/>
                  </a:cubicBezTo>
                  <a:cubicBezTo>
                    <a:pt x="2373" y="1005"/>
                    <a:pt x="2266" y="1304"/>
                    <a:pt x="2181" y="1625"/>
                  </a:cubicBezTo>
                  <a:cubicBezTo>
                    <a:pt x="2111" y="1817"/>
                    <a:pt x="2098" y="2124"/>
                    <a:pt x="1955" y="2124"/>
                  </a:cubicBezTo>
                  <a:cubicBezTo>
                    <a:pt x="1923" y="2124"/>
                    <a:pt x="1885" y="2109"/>
                    <a:pt x="1839" y="2074"/>
                  </a:cubicBezTo>
                  <a:cubicBezTo>
                    <a:pt x="1646" y="1945"/>
                    <a:pt x="1561" y="1668"/>
                    <a:pt x="1411" y="1518"/>
                  </a:cubicBezTo>
                  <a:cubicBezTo>
                    <a:pt x="1069" y="1133"/>
                    <a:pt x="620" y="941"/>
                    <a:pt x="342" y="492"/>
                  </a:cubicBezTo>
                  <a:cubicBezTo>
                    <a:pt x="257" y="342"/>
                    <a:pt x="171" y="171"/>
                    <a:pt x="129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5"/>
            <p:cNvSpPr/>
            <p:nvPr/>
          </p:nvSpPr>
          <p:spPr>
            <a:xfrm>
              <a:off x="1697775" y="4277313"/>
              <a:ext cx="144825" cy="86525"/>
            </a:xfrm>
            <a:custGeom>
              <a:avLst/>
              <a:gdLst/>
              <a:ahLst/>
              <a:cxnLst/>
              <a:rect l="l" t="t" r="r" b="b"/>
              <a:pathLst>
                <a:path w="5793" h="3461" extrusionOk="0">
                  <a:moveTo>
                    <a:pt x="4392" y="0"/>
                  </a:moveTo>
                  <a:cubicBezTo>
                    <a:pt x="4000" y="0"/>
                    <a:pt x="3591" y="105"/>
                    <a:pt x="3249" y="276"/>
                  </a:cubicBezTo>
                  <a:cubicBezTo>
                    <a:pt x="2651" y="553"/>
                    <a:pt x="2095" y="895"/>
                    <a:pt x="1604" y="1366"/>
                  </a:cubicBezTo>
                  <a:cubicBezTo>
                    <a:pt x="1091" y="1857"/>
                    <a:pt x="150" y="2541"/>
                    <a:pt x="22" y="3332"/>
                  </a:cubicBezTo>
                  <a:lnTo>
                    <a:pt x="2" y="3452"/>
                  </a:lnTo>
                  <a:lnTo>
                    <a:pt x="2" y="3452"/>
                  </a:lnTo>
                  <a:cubicBezTo>
                    <a:pt x="72" y="3052"/>
                    <a:pt x="622" y="2904"/>
                    <a:pt x="941" y="2798"/>
                  </a:cubicBezTo>
                  <a:cubicBezTo>
                    <a:pt x="1411" y="2670"/>
                    <a:pt x="1839" y="2456"/>
                    <a:pt x="2245" y="2157"/>
                  </a:cubicBezTo>
                  <a:cubicBezTo>
                    <a:pt x="3100" y="1579"/>
                    <a:pt x="3891" y="1195"/>
                    <a:pt x="4874" y="917"/>
                  </a:cubicBezTo>
                  <a:cubicBezTo>
                    <a:pt x="5066" y="874"/>
                    <a:pt x="5793" y="724"/>
                    <a:pt x="5686" y="361"/>
                  </a:cubicBezTo>
                  <a:cubicBezTo>
                    <a:pt x="5622" y="169"/>
                    <a:pt x="5130" y="126"/>
                    <a:pt x="4959" y="83"/>
                  </a:cubicBezTo>
                  <a:cubicBezTo>
                    <a:pt x="4781" y="26"/>
                    <a:pt x="4589" y="0"/>
                    <a:pt x="4392" y="0"/>
                  </a:cubicBezTo>
                  <a:close/>
                  <a:moveTo>
                    <a:pt x="2" y="3452"/>
                  </a:moveTo>
                  <a:cubicBezTo>
                    <a:pt x="1" y="3455"/>
                    <a:pt x="1" y="3458"/>
                    <a:pt x="0" y="3460"/>
                  </a:cubicBezTo>
                  <a:lnTo>
                    <a:pt x="2" y="34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5"/>
            <p:cNvSpPr/>
            <p:nvPr/>
          </p:nvSpPr>
          <p:spPr>
            <a:xfrm>
              <a:off x="1698300" y="4366813"/>
              <a:ext cx="116525" cy="175750"/>
            </a:xfrm>
            <a:custGeom>
              <a:avLst/>
              <a:gdLst/>
              <a:ahLst/>
              <a:cxnLst/>
              <a:rect l="l" t="t" r="r" b="b"/>
              <a:pathLst>
                <a:path w="4661" h="7030" extrusionOk="0">
                  <a:moveTo>
                    <a:pt x="969" y="1"/>
                  </a:moveTo>
                  <a:cubicBezTo>
                    <a:pt x="902" y="1"/>
                    <a:pt x="842" y="16"/>
                    <a:pt x="792" y="51"/>
                  </a:cubicBezTo>
                  <a:cubicBezTo>
                    <a:pt x="428" y="308"/>
                    <a:pt x="279" y="1163"/>
                    <a:pt x="172" y="1612"/>
                  </a:cubicBezTo>
                  <a:cubicBezTo>
                    <a:pt x="1" y="2274"/>
                    <a:pt x="22" y="3108"/>
                    <a:pt x="65" y="3813"/>
                  </a:cubicBezTo>
                  <a:cubicBezTo>
                    <a:pt x="108" y="4583"/>
                    <a:pt x="450" y="5587"/>
                    <a:pt x="899" y="6143"/>
                  </a:cubicBezTo>
                  <a:cubicBezTo>
                    <a:pt x="1263" y="6586"/>
                    <a:pt x="1920" y="7030"/>
                    <a:pt x="2515" y="7030"/>
                  </a:cubicBezTo>
                  <a:cubicBezTo>
                    <a:pt x="2723" y="7030"/>
                    <a:pt x="2923" y="6976"/>
                    <a:pt x="3100" y="6848"/>
                  </a:cubicBezTo>
                  <a:cubicBezTo>
                    <a:pt x="3378" y="6656"/>
                    <a:pt x="3357" y="6399"/>
                    <a:pt x="3463" y="6079"/>
                  </a:cubicBezTo>
                  <a:cubicBezTo>
                    <a:pt x="3533" y="5860"/>
                    <a:pt x="3593" y="5822"/>
                    <a:pt x="3672" y="5822"/>
                  </a:cubicBezTo>
                  <a:cubicBezTo>
                    <a:pt x="3715" y="5822"/>
                    <a:pt x="3763" y="5833"/>
                    <a:pt x="3822" y="5833"/>
                  </a:cubicBezTo>
                  <a:cubicBezTo>
                    <a:pt x="3887" y="5833"/>
                    <a:pt x="3965" y="5819"/>
                    <a:pt x="4062" y="5758"/>
                  </a:cubicBezTo>
                  <a:cubicBezTo>
                    <a:pt x="4660" y="5395"/>
                    <a:pt x="4297" y="3941"/>
                    <a:pt x="4105" y="3386"/>
                  </a:cubicBezTo>
                  <a:cubicBezTo>
                    <a:pt x="3827" y="2531"/>
                    <a:pt x="3442" y="1590"/>
                    <a:pt x="2779" y="1141"/>
                  </a:cubicBezTo>
                  <a:cubicBezTo>
                    <a:pt x="2421" y="896"/>
                    <a:pt x="1479" y="1"/>
                    <a:pt x="969" y="1"/>
                  </a:cubicBezTo>
                  <a:close/>
                </a:path>
              </a:pathLst>
            </a:custGeom>
            <a:solidFill>
              <a:srgbClr val="E8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5"/>
            <p:cNvSpPr/>
            <p:nvPr/>
          </p:nvSpPr>
          <p:spPr>
            <a:xfrm>
              <a:off x="1683350" y="4377163"/>
              <a:ext cx="46500" cy="160525"/>
            </a:xfrm>
            <a:custGeom>
              <a:avLst/>
              <a:gdLst/>
              <a:ahLst/>
              <a:cxnLst/>
              <a:rect l="l" t="t" r="r" b="b"/>
              <a:pathLst>
                <a:path w="1860" h="6421" extrusionOk="0">
                  <a:moveTo>
                    <a:pt x="1668" y="1"/>
                  </a:moveTo>
                  <a:lnTo>
                    <a:pt x="1668" y="1"/>
                  </a:lnTo>
                  <a:cubicBezTo>
                    <a:pt x="1390" y="450"/>
                    <a:pt x="1026" y="813"/>
                    <a:pt x="770" y="1283"/>
                  </a:cubicBezTo>
                  <a:cubicBezTo>
                    <a:pt x="471" y="1839"/>
                    <a:pt x="300" y="2480"/>
                    <a:pt x="193" y="3121"/>
                  </a:cubicBezTo>
                  <a:cubicBezTo>
                    <a:pt x="0" y="4254"/>
                    <a:pt x="129" y="5259"/>
                    <a:pt x="813" y="6071"/>
                  </a:cubicBezTo>
                  <a:cubicBezTo>
                    <a:pt x="940" y="6227"/>
                    <a:pt x="1153" y="6421"/>
                    <a:pt x="1325" y="6421"/>
                  </a:cubicBezTo>
                  <a:cubicBezTo>
                    <a:pt x="1412" y="6421"/>
                    <a:pt x="1489" y="6371"/>
                    <a:pt x="1539" y="6242"/>
                  </a:cubicBezTo>
                  <a:cubicBezTo>
                    <a:pt x="1732" y="5814"/>
                    <a:pt x="1176" y="5045"/>
                    <a:pt x="1048" y="4682"/>
                  </a:cubicBezTo>
                  <a:cubicBezTo>
                    <a:pt x="620" y="3421"/>
                    <a:pt x="834" y="2352"/>
                    <a:pt x="1326" y="1198"/>
                  </a:cubicBezTo>
                  <a:cubicBezTo>
                    <a:pt x="1411" y="984"/>
                    <a:pt x="1860" y="150"/>
                    <a:pt x="1668" y="1"/>
                  </a:cubicBezTo>
                  <a:close/>
                </a:path>
              </a:pathLst>
            </a:custGeom>
            <a:solidFill>
              <a:srgbClr val="DD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5"/>
            <p:cNvSpPr/>
            <p:nvPr/>
          </p:nvSpPr>
          <p:spPr>
            <a:xfrm>
              <a:off x="1711125" y="4318313"/>
              <a:ext cx="176900" cy="105150"/>
            </a:xfrm>
            <a:custGeom>
              <a:avLst/>
              <a:gdLst/>
              <a:ahLst/>
              <a:cxnLst/>
              <a:rect l="l" t="t" r="r" b="b"/>
              <a:pathLst>
                <a:path w="7076" h="4206" extrusionOk="0">
                  <a:moveTo>
                    <a:pt x="3670" y="0"/>
                  </a:moveTo>
                  <a:cubicBezTo>
                    <a:pt x="3164" y="0"/>
                    <a:pt x="2569" y="173"/>
                    <a:pt x="2181" y="367"/>
                  </a:cubicBezTo>
                  <a:cubicBezTo>
                    <a:pt x="1604" y="666"/>
                    <a:pt x="813" y="987"/>
                    <a:pt x="450" y="1649"/>
                  </a:cubicBezTo>
                  <a:cubicBezTo>
                    <a:pt x="1" y="2440"/>
                    <a:pt x="471" y="3039"/>
                    <a:pt x="1027" y="3552"/>
                  </a:cubicBezTo>
                  <a:cubicBezTo>
                    <a:pt x="1496" y="3970"/>
                    <a:pt x="2109" y="4205"/>
                    <a:pt x="2712" y="4205"/>
                  </a:cubicBezTo>
                  <a:cubicBezTo>
                    <a:pt x="2879" y="4205"/>
                    <a:pt x="3045" y="4187"/>
                    <a:pt x="3207" y="4150"/>
                  </a:cubicBezTo>
                  <a:cubicBezTo>
                    <a:pt x="4147" y="3936"/>
                    <a:pt x="5451" y="3958"/>
                    <a:pt x="5921" y="2868"/>
                  </a:cubicBezTo>
                  <a:cubicBezTo>
                    <a:pt x="6157" y="2312"/>
                    <a:pt x="7076" y="1628"/>
                    <a:pt x="6306" y="1136"/>
                  </a:cubicBezTo>
                  <a:cubicBezTo>
                    <a:pt x="5964" y="901"/>
                    <a:pt x="5473" y="880"/>
                    <a:pt x="5109" y="688"/>
                  </a:cubicBezTo>
                  <a:cubicBezTo>
                    <a:pt x="4831" y="538"/>
                    <a:pt x="4554" y="260"/>
                    <a:pt x="4254" y="110"/>
                  </a:cubicBezTo>
                  <a:cubicBezTo>
                    <a:pt x="4093" y="33"/>
                    <a:pt x="3890" y="0"/>
                    <a:pt x="36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5"/>
            <p:cNvSpPr/>
            <p:nvPr/>
          </p:nvSpPr>
          <p:spPr>
            <a:xfrm>
              <a:off x="1706325" y="4359613"/>
              <a:ext cx="35825" cy="35750"/>
            </a:xfrm>
            <a:custGeom>
              <a:avLst/>
              <a:gdLst/>
              <a:ahLst/>
              <a:cxnLst/>
              <a:rect l="l" t="t" r="r" b="b"/>
              <a:pathLst>
                <a:path w="1433" h="1430" extrusionOk="0">
                  <a:moveTo>
                    <a:pt x="692" y="1"/>
                  </a:moveTo>
                  <a:cubicBezTo>
                    <a:pt x="531" y="1"/>
                    <a:pt x="390" y="73"/>
                    <a:pt x="278" y="297"/>
                  </a:cubicBezTo>
                  <a:cubicBezTo>
                    <a:pt x="0" y="831"/>
                    <a:pt x="599" y="1066"/>
                    <a:pt x="770" y="1429"/>
                  </a:cubicBezTo>
                  <a:cubicBezTo>
                    <a:pt x="749" y="1323"/>
                    <a:pt x="706" y="1130"/>
                    <a:pt x="749" y="1023"/>
                  </a:cubicBezTo>
                  <a:cubicBezTo>
                    <a:pt x="791" y="874"/>
                    <a:pt x="920" y="852"/>
                    <a:pt x="1005" y="788"/>
                  </a:cubicBezTo>
                  <a:cubicBezTo>
                    <a:pt x="1133" y="703"/>
                    <a:pt x="1347" y="510"/>
                    <a:pt x="1390" y="361"/>
                  </a:cubicBezTo>
                  <a:cubicBezTo>
                    <a:pt x="1433" y="126"/>
                    <a:pt x="1197" y="147"/>
                    <a:pt x="1069" y="83"/>
                  </a:cubicBezTo>
                  <a:cubicBezTo>
                    <a:pt x="935" y="38"/>
                    <a:pt x="808" y="1"/>
                    <a:pt x="692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5"/>
            <p:cNvSpPr/>
            <p:nvPr/>
          </p:nvSpPr>
          <p:spPr>
            <a:xfrm>
              <a:off x="1727700" y="4365938"/>
              <a:ext cx="52925" cy="17675"/>
            </a:xfrm>
            <a:custGeom>
              <a:avLst/>
              <a:gdLst/>
              <a:ahLst/>
              <a:cxnLst/>
              <a:rect l="l" t="t" r="r" b="b"/>
              <a:pathLst>
                <a:path w="2117" h="707" extrusionOk="0">
                  <a:moveTo>
                    <a:pt x="556" y="1"/>
                  </a:moveTo>
                  <a:cubicBezTo>
                    <a:pt x="364" y="22"/>
                    <a:pt x="171" y="65"/>
                    <a:pt x="0" y="172"/>
                  </a:cubicBezTo>
                  <a:lnTo>
                    <a:pt x="0" y="193"/>
                  </a:lnTo>
                  <a:cubicBezTo>
                    <a:pt x="113" y="168"/>
                    <a:pt x="218" y="158"/>
                    <a:pt x="325" y="158"/>
                  </a:cubicBezTo>
                  <a:cubicBezTo>
                    <a:pt x="400" y="158"/>
                    <a:pt x="476" y="163"/>
                    <a:pt x="556" y="172"/>
                  </a:cubicBezTo>
                  <a:cubicBezTo>
                    <a:pt x="727" y="172"/>
                    <a:pt x="898" y="193"/>
                    <a:pt x="1091" y="236"/>
                  </a:cubicBezTo>
                  <a:cubicBezTo>
                    <a:pt x="1262" y="279"/>
                    <a:pt x="1433" y="321"/>
                    <a:pt x="1603" y="407"/>
                  </a:cubicBezTo>
                  <a:cubicBezTo>
                    <a:pt x="1774" y="492"/>
                    <a:pt x="1945" y="578"/>
                    <a:pt x="2095" y="706"/>
                  </a:cubicBezTo>
                  <a:lnTo>
                    <a:pt x="2116" y="685"/>
                  </a:lnTo>
                  <a:cubicBezTo>
                    <a:pt x="1817" y="407"/>
                    <a:pt x="1475" y="236"/>
                    <a:pt x="1112" y="108"/>
                  </a:cubicBezTo>
                  <a:cubicBezTo>
                    <a:pt x="941" y="44"/>
                    <a:pt x="749" y="1"/>
                    <a:pt x="556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5"/>
            <p:cNvSpPr/>
            <p:nvPr/>
          </p:nvSpPr>
          <p:spPr>
            <a:xfrm>
              <a:off x="1727700" y="4369163"/>
              <a:ext cx="33150" cy="23000"/>
            </a:xfrm>
            <a:custGeom>
              <a:avLst/>
              <a:gdLst/>
              <a:ahLst/>
              <a:cxnLst/>
              <a:rect l="l" t="t" r="r" b="b"/>
              <a:pathLst>
                <a:path w="1326" h="920" extrusionOk="0">
                  <a:moveTo>
                    <a:pt x="22" y="0"/>
                  </a:moveTo>
                  <a:lnTo>
                    <a:pt x="0" y="21"/>
                  </a:lnTo>
                  <a:cubicBezTo>
                    <a:pt x="86" y="128"/>
                    <a:pt x="193" y="235"/>
                    <a:pt x="278" y="342"/>
                  </a:cubicBezTo>
                  <a:cubicBezTo>
                    <a:pt x="385" y="428"/>
                    <a:pt x="492" y="492"/>
                    <a:pt x="599" y="577"/>
                  </a:cubicBezTo>
                  <a:cubicBezTo>
                    <a:pt x="834" y="727"/>
                    <a:pt x="1069" y="834"/>
                    <a:pt x="1326" y="919"/>
                  </a:cubicBezTo>
                  <a:lnTo>
                    <a:pt x="1326" y="898"/>
                  </a:lnTo>
                  <a:cubicBezTo>
                    <a:pt x="1091" y="791"/>
                    <a:pt x="877" y="641"/>
                    <a:pt x="663" y="470"/>
                  </a:cubicBezTo>
                  <a:cubicBezTo>
                    <a:pt x="556" y="385"/>
                    <a:pt x="471" y="278"/>
                    <a:pt x="364" y="214"/>
                  </a:cubicBezTo>
                  <a:cubicBezTo>
                    <a:pt x="257" y="128"/>
                    <a:pt x="129" y="64"/>
                    <a:pt x="22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5"/>
            <p:cNvSpPr/>
            <p:nvPr/>
          </p:nvSpPr>
          <p:spPr>
            <a:xfrm>
              <a:off x="1723950" y="4371813"/>
              <a:ext cx="34500" cy="35025"/>
            </a:xfrm>
            <a:custGeom>
              <a:avLst/>
              <a:gdLst/>
              <a:ahLst/>
              <a:cxnLst/>
              <a:rect l="l" t="t" r="r" b="b"/>
              <a:pathLst>
                <a:path w="1380" h="1401" extrusionOk="0">
                  <a:moveTo>
                    <a:pt x="1" y="1"/>
                  </a:moveTo>
                  <a:cubicBezTo>
                    <a:pt x="44" y="172"/>
                    <a:pt x="108" y="322"/>
                    <a:pt x="215" y="450"/>
                  </a:cubicBezTo>
                  <a:cubicBezTo>
                    <a:pt x="300" y="599"/>
                    <a:pt x="428" y="685"/>
                    <a:pt x="535" y="792"/>
                  </a:cubicBezTo>
                  <a:cubicBezTo>
                    <a:pt x="749" y="984"/>
                    <a:pt x="984" y="1134"/>
                    <a:pt x="1219" y="1283"/>
                  </a:cubicBezTo>
                  <a:cubicBezTo>
                    <a:pt x="1198" y="1326"/>
                    <a:pt x="1198" y="1369"/>
                    <a:pt x="1241" y="1390"/>
                  </a:cubicBezTo>
                  <a:cubicBezTo>
                    <a:pt x="1251" y="1397"/>
                    <a:pt x="1261" y="1400"/>
                    <a:pt x="1272" y="1400"/>
                  </a:cubicBezTo>
                  <a:cubicBezTo>
                    <a:pt x="1328" y="1400"/>
                    <a:pt x="1380" y="1316"/>
                    <a:pt x="1326" y="1262"/>
                  </a:cubicBezTo>
                  <a:cubicBezTo>
                    <a:pt x="1313" y="1256"/>
                    <a:pt x="1303" y="1253"/>
                    <a:pt x="1293" y="1253"/>
                  </a:cubicBezTo>
                  <a:cubicBezTo>
                    <a:pt x="1271" y="1253"/>
                    <a:pt x="1256" y="1268"/>
                    <a:pt x="1241" y="1283"/>
                  </a:cubicBezTo>
                  <a:cubicBezTo>
                    <a:pt x="1027" y="1091"/>
                    <a:pt x="792" y="899"/>
                    <a:pt x="599" y="706"/>
                  </a:cubicBezTo>
                  <a:cubicBezTo>
                    <a:pt x="492" y="599"/>
                    <a:pt x="407" y="471"/>
                    <a:pt x="300" y="34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5"/>
            <p:cNvSpPr/>
            <p:nvPr/>
          </p:nvSpPr>
          <p:spPr>
            <a:xfrm>
              <a:off x="1712725" y="4377163"/>
              <a:ext cx="59550" cy="57975"/>
            </a:xfrm>
            <a:custGeom>
              <a:avLst/>
              <a:gdLst/>
              <a:ahLst/>
              <a:cxnLst/>
              <a:rect l="l" t="t" r="r" b="b"/>
              <a:pathLst>
                <a:path w="2382" h="2319" extrusionOk="0">
                  <a:moveTo>
                    <a:pt x="1" y="1"/>
                  </a:moveTo>
                  <a:lnTo>
                    <a:pt x="22" y="65"/>
                  </a:lnTo>
                  <a:cubicBezTo>
                    <a:pt x="193" y="279"/>
                    <a:pt x="343" y="471"/>
                    <a:pt x="514" y="663"/>
                  </a:cubicBezTo>
                  <a:cubicBezTo>
                    <a:pt x="599" y="770"/>
                    <a:pt x="685" y="877"/>
                    <a:pt x="770" y="963"/>
                  </a:cubicBezTo>
                  <a:cubicBezTo>
                    <a:pt x="856" y="1069"/>
                    <a:pt x="920" y="1198"/>
                    <a:pt x="1027" y="1305"/>
                  </a:cubicBezTo>
                  <a:cubicBezTo>
                    <a:pt x="1177" y="1518"/>
                    <a:pt x="1369" y="1711"/>
                    <a:pt x="1583" y="1860"/>
                  </a:cubicBezTo>
                  <a:cubicBezTo>
                    <a:pt x="1796" y="2010"/>
                    <a:pt x="1989" y="2138"/>
                    <a:pt x="2224" y="2224"/>
                  </a:cubicBezTo>
                  <a:cubicBezTo>
                    <a:pt x="2202" y="2245"/>
                    <a:pt x="2202" y="2288"/>
                    <a:pt x="2245" y="2309"/>
                  </a:cubicBezTo>
                  <a:cubicBezTo>
                    <a:pt x="2255" y="2316"/>
                    <a:pt x="2266" y="2319"/>
                    <a:pt x="2277" y="2319"/>
                  </a:cubicBezTo>
                  <a:cubicBezTo>
                    <a:pt x="2332" y="2319"/>
                    <a:pt x="2381" y="2235"/>
                    <a:pt x="2309" y="2181"/>
                  </a:cubicBezTo>
                  <a:cubicBezTo>
                    <a:pt x="2303" y="2175"/>
                    <a:pt x="2295" y="2172"/>
                    <a:pt x="2286" y="2172"/>
                  </a:cubicBezTo>
                  <a:cubicBezTo>
                    <a:pt x="2265" y="2172"/>
                    <a:pt x="2239" y="2187"/>
                    <a:pt x="2224" y="2202"/>
                  </a:cubicBezTo>
                  <a:cubicBezTo>
                    <a:pt x="1796" y="1967"/>
                    <a:pt x="1390" y="1647"/>
                    <a:pt x="1091" y="1219"/>
                  </a:cubicBezTo>
                  <a:cubicBezTo>
                    <a:pt x="1006" y="1112"/>
                    <a:pt x="941" y="984"/>
                    <a:pt x="877" y="877"/>
                  </a:cubicBezTo>
                  <a:cubicBezTo>
                    <a:pt x="792" y="749"/>
                    <a:pt x="706" y="642"/>
                    <a:pt x="599" y="556"/>
                  </a:cubicBezTo>
                  <a:cubicBezTo>
                    <a:pt x="407" y="364"/>
                    <a:pt x="215" y="150"/>
                    <a:pt x="1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5"/>
            <p:cNvSpPr/>
            <p:nvPr/>
          </p:nvSpPr>
          <p:spPr>
            <a:xfrm>
              <a:off x="1715400" y="4372888"/>
              <a:ext cx="46275" cy="49425"/>
            </a:xfrm>
            <a:custGeom>
              <a:avLst/>
              <a:gdLst/>
              <a:ahLst/>
              <a:cxnLst/>
              <a:rect l="l" t="t" r="r" b="b"/>
              <a:pathLst>
                <a:path w="1851" h="1977" extrusionOk="0">
                  <a:moveTo>
                    <a:pt x="1" y="1"/>
                  </a:moveTo>
                  <a:lnTo>
                    <a:pt x="1" y="1"/>
                  </a:lnTo>
                  <a:cubicBezTo>
                    <a:pt x="129" y="193"/>
                    <a:pt x="279" y="364"/>
                    <a:pt x="386" y="535"/>
                  </a:cubicBezTo>
                  <a:cubicBezTo>
                    <a:pt x="450" y="621"/>
                    <a:pt x="514" y="706"/>
                    <a:pt x="578" y="813"/>
                  </a:cubicBezTo>
                  <a:cubicBezTo>
                    <a:pt x="642" y="898"/>
                    <a:pt x="685" y="1005"/>
                    <a:pt x="749" y="1112"/>
                  </a:cubicBezTo>
                  <a:cubicBezTo>
                    <a:pt x="856" y="1305"/>
                    <a:pt x="1005" y="1497"/>
                    <a:pt x="1176" y="1625"/>
                  </a:cubicBezTo>
                  <a:cubicBezTo>
                    <a:pt x="1326" y="1753"/>
                    <a:pt x="1497" y="1839"/>
                    <a:pt x="1689" y="1882"/>
                  </a:cubicBezTo>
                  <a:cubicBezTo>
                    <a:pt x="1668" y="1924"/>
                    <a:pt x="1668" y="1946"/>
                    <a:pt x="1711" y="1967"/>
                  </a:cubicBezTo>
                  <a:cubicBezTo>
                    <a:pt x="1721" y="1974"/>
                    <a:pt x="1732" y="1977"/>
                    <a:pt x="1742" y="1977"/>
                  </a:cubicBezTo>
                  <a:cubicBezTo>
                    <a:pt x="1798" y="1977"/>
                    <a:pt x="1850" y="1893"/>
                    <a:pt x="1796" y="1839"/>
                  </a:cubicBezTo>
                  <a:cubicBezTo>
                    <a:pt x="1784" y="1833"/>
                    <a:pt x="1771" y="1830"/>
                    <a:pt x="1759" y="1830"/>
                  </a:cubicBezTo>
                  <a:cubicBezTo>
                    <a:pt x="1730" y="1830"/>
                    <a:pt x="1705" y="1845"/>
                    <a:pt x="1689" y="1860"/>
                  </a:cubicBezTo>
                  <a:cubicBezTo>
                    <a:pt x="1518" y="1796"/>
                    <a:pt x="1369" y="1689"/>
                    <a:pt x="1219" y="1561"/>
                  </a:cubicBezTo>
                  <a:cubicBezTo>
                    <a:pt x="1070" y="1411"/>
                    <a:pt x="941" y="1240"/>
                    <a:pt x="834" y="1048"/>
                  </a:cubicBezTo>
                  <a:cubicBezTo>
                    <a:pt x="770" y="941"/>
                    <a:pt x="749" y="834"/>
                    <a:pt x="685" y="727"/>
                  </a:cubicBezTo>
                  <a:cubicBezTo>
                    <a:pt x="621" y="621"/>
                    <a:pt x="557" y="514"/>
                    <a:pt x="492" y="428"/>
                  </a:cubicBezTo>
                  <a:cubicBezTo>
                    <a:pt x="343" y="257"/>
                    <a:pt x="172" y="129"/>
                    <a:pt x="1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5"/>
            <p:cNvSpPr/>
            <p:nvPr/>
          </p:nvSpPr>
          <p:spPr>
            <a:xfrm>
              <a:off x="1726625" y="4371813"/>
              <a:ext cx="26750" cy="27825"/>
            </a:xfrm>
            <a:custGeom>
              <a:avLst/>
              <a:gdLst/>
              <a:ahLst/>
              <a:cxnLst/>
              <a:rect l="l" t="t" r="r" b="b"/>
              <a:pathLst>
                <a:path w="1070" h="1113" extrusionOk="0">
                  <a:moveTo>
                    <a:pt x="1" y="1"/>
                  </a:moveTo>
                  <a:lnTo>
                    <a:pt x="1" y="22"/>
                  </a:lnTo>
                  <a:cubicBezTo>
                    <a:pt x="65" y="151"/>
                    <a:pt x="150" y="236"/>
                    <a:pt x="236" y="343"/>
                  </a:cubicBezTo>
                  <a:cubicBezTo>
                    <a:pt x="343" y="428"/>
                    <a:pt x="450" y="493"/>
                    <a:pt x="535" y="557"/>
                  </a:cubicBezTo>
                  <a:cubicBezTo>
                    <a:pt x="749" y="706"/>
                    <a:pt x="920" y="877"/>
                    <a:pt x="1069" y="1112"/>
                  </a:cubicBezTo>
                  <a:lnTo>
                    <a:pt x="1069" y="1091"/>
                  </a:lnTo>
                  <a:cubicBezTo>
                    <a:pt x="1027" y="984"/>
                    <a:pt x="941" y="856"/>
                    <a:pt x="877" y="749"/>
                  </a:cubicBezTo>
                  <a:cubicBezTo>
                    <a:pt x="792" y="642"/>
                    <a:pt x="706" y="557"/>
                    <a:pt x="599" y="471"/>
                  </a:cubicBezTo>
                  <a:cubicBezTo>
                    <a:pt x="514" y="364"/>
                    <a:pt x="428" y="279"/>
                    <a:pt x="321" y="215"/>
                  </a:cubicBezTo>
                  <a:cubicBezTo>
                    <a:pt x="214" y="129"/>
                    <a:pt x="108" y="65"/>
                    <a:pt x="1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5"/>
            <p:cNvSpPr/>
            <p:nvPr/>
          </p:nvSpPr>
          <p:spPr>
            <a:xfrm>
              <a:off x="1727175" y="4366488"/>
              <a:ext cx="45650" cy="25050"/>
            </a:xfrm>
            <a:custGeom>
              <a:avLst/>
              <a:gdLst/>
              <a:ahLst/>
              <a:cxnLst/>
              <a:rect l="l" t="t" r="r" b="b"/>
              <a:pathLst>
                <a:path w="1826" h="1002" extrusionOk="0">
                  <a:moveTo>
                    <a:pt x="0" y="0"/>
                  </a:moveTo>
                  <a:lnTo>
                    <a:pt x="0" y="22"/>
                  </a:lnTo>
                  <a:cubicBezTo>
                    <a:pt x="150" y="86"/>
                    <a:pt x="299" y="150"/>
                    <a:pt x="449" y="193"/>
                  </a:cubicBezTo>
                  <a:cubicBezTo>
                    <a:pt x="599" y="257"/>
                    <a:pt x="770" y="278"/>
                    <a:pt x="898" y="342"/>
                  </a:cubicBezTo>
                  <a:cubicBezTo>
                    <a:pt x="1197" y="449"/>
                    <a:pt x="1475" y="620"/>
                    <a:pt x="1689" y="898"/>
                  </a:cubicBezTo>
                  <a:cubicBezTo>
                    <a:pt x="1667" y="919"/>
                    <a:pt x="1646" y="962"/>
                    <a:pt x="1689" y="983"/>
                  </a:cubicBezTo>
                  <a:cubicBezTo>
                    <a:pt x="1705" y="996"/>
                    <a:pt x="1721" y="1001"/>
                    <a:pt x="1735" y="1001"/>
                  </a:cubicBezTo>
                  <a:cubicBezTo>
                    <a:pt x="1794" y="1001"/>
                    <a:pt x="1826" y="911"/>
                    <a:pt x="1774" y="877"/>
                  </a:cubicBezTo>
                  <a:cubicBezTo>
                    <a:pt x="1763" y="866"/>
                    <a:pt x="1747" y="861"/>
                    <a:pt x="1731" y="861"/>
                  </a:cubicBezTo>
                  <a:cubicBezTo>
                    <a:pt x="1715" y="861"/>
                    <a:pt x="1699" y="866"/>
                    <a:pt x="1689" y="877"/>
                  </a:cubicBezTo>
                  <a:cubicBezTo>
                    <a:pt x="1603" y="727"/>
                    <a:pt x="1496" y="599"/>
                    <a:pt x="1368" y="492"/>
                  </a:cubicBezTo>
                  <a:cubicBezTo>
                    <a:pt x="1240" y="385"/>
                    <a:pt x="1090" y="299"/>
                    <a:pt x="941" y="214"/>
                  </a:cubicBezTo>
                  <a:cubicBezTo>
                    <a:pt x="791" y="150"/>
                    <a:pt x="641" y="86"/>
                    <a:pt x="492" y="43"/>
                  </a:cubicBezTo>
                  <a:cubicBezTo>
                    <a:pt x="321" y="22"/>
                    <a:pt x="171" y="0"/>
                    <a:pt x="0" y="0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5"/>
            <p:cNvSpPr/>
            <p:nvPr/>
          </p:nvSpPr>
          <p:spPr>
            <a:xfrm>
              <a:off x="1725025" y="4378763"/>
              <a:ext cx="38750" cy="37800"/>
            </a:xfrm>
            <a:custGeom>
              <a:avLst/>
              <a:gdLst/>
              <a:ahLst/>
              <a:cxnLst/>
              <a:rect l="l" t="t" r="r" b="b"/>
              <a:pathLst>
                <a:path w="1550" h="1512" extrusionOk="0">
                  <a:moveTo>
                    <a:pt x="1" y="1"/>
                  </a:moveTo>
                  <a:cubicBezTo>
                    <a:pt x="65" y="172"/>
                    <a:pt x="150" y="343"/>
                    <a:pt x="257" y="492"/>
                  </a:cubicBezTo>
                  <a:cubicBezTo>
                    <a:pt x="343" y="642"/>
                    <a:pt x="471" y="770"/>
                    <a:pt x="599" y="899"/>
                  </a:cubicBezTo>
                  <a:cubicBezTo>
                    <a:pt x="706" y="1005"/>
                    <a:pt x="834" y="1134"/>
                    <a:pt x="984" y="1219"/>
                  </a:cubicBezTo>
                  <a:cubicBezTo>
                    <a:pt x="1112" y="1305"/>
                    <a:pt x="1262" y="1369"/>
                    <a:pt x="1390" y="1390"/>
                  </a:cubicBezTo>
                  <a:cubicBezTo>
                    <a:pt x="1375" y="1451"/>
                    <a:pt x="1413" y="1511"/>
                    <a:pt x="1452" y="1511"/>
                  </a:cubicBezTo>
                  <a:cubicBezTo>
                    <a:pt x="1468" y="1511"/>
                    <a:pt x="1484" y="1501"/>
                    <a:pt x="1497" y="1476"/>
                  </a:cubicBezTo>
                  <a:lnTo>
                    <a:pt x="1518" y="1476"/>
                  </a:lnTo>
                  <a:cubicBezTo>
                    <a:pt x="1550" y="1412"/>
                    <a:pt x="1499" y="1337"/>
                    <a:pt x="1454" y="1337"/>
                  </a:cubicBezTo>
                  <a:cubicBezTo>
                    <a:pt x="1438" y="1337"/>
                    <a:pt x="1422" y="1347"/>
                    <a:pt x="1411" y="1369"/>
                  </a:cubicBezTo>
                  <a:cubicBezTo>
                    <a:pt x="1112" y="1283"/>
                    <a:pt x="877" y="1048"/>
                    <a:pt x="663" y="792"/>
                  </a:cubicBezTo>
                  <a:cubicBezTo>
                    <a:pt x="556" y="663"/>
                    <a:pt x="449" y="514"/>
                    <a:pt x="343" y="386"/>
                  </a:cubicBezTo>
                  <a:cubicBezTo>
                    <a:pt x="236" y="257"/>
                    <a:pt x="129" y="129"/>
                    <a:pt x="22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5"/>
            <p:cNvSpPr/>
            <p:nvPr/>
          </p:nvSpPr>
          <p:spPr>
            <a:xfrm>
              <a:off x="1721275" y="4360613"/>
              <a:ext cx="60950" cy="8575"/>
            </a:xfrm>
            <a:custGeom>
              <a:avLst/>
              <a:gdLst/>
              <a:ahLst/>
              <a:cxnLst/>
              <a:rect l="l" t="t" r="r" b="b"/>
              <a:pathLst>
                <a:path w="2438" h="343" extrusionOk="0">
                  <a:moveTo>
                    <a:pt x="1219" y="0"/>
                  </a:moveTo>
                  <a:cubicBezTo>
                    <a:pt x="1112" y="0"/>
                    <a:pt x="1027" y="21"/>
                    <a:pt x="920" y="21"/>
                  </a:cubicBezTo>
                  <a:cubicBezTo>
                    <a:pt x="792" y="43"/>
                    <a:pt x="706" y="64"/>
                    <a:pt x="599" y="107"/>
                  </a:cubicBezTo>
                  <a:cubicBezTo>
                    <a:pt x="386" y="171"/>
                    <a:pt x="193" y="235"/>
                    <a:pt x="1" y="257"/>
                  </a:cubicBezTo>
                  <a:lnTo>
                    <a:pt x="1" y="278"/>
                  </a:lnTo>
                  <a:cubicBezTo>
                    <a:pt x="72" y="302"/>
                    <a:pt x="148" y="311"/>
                    <a:pt x="226" y="311"/>
                  </a:cubicBezTo>
                  <a:cubicBezTo>
                    <a:pt x="360" y="311"/>
                    <a:pt x="499" y="284"/>
                    <a:pt x="621" y="257"/>
                  </a:cubicBezTo>
                  <a:cubicBezTo>
                    <a:pt x="728" y="214"/>
                    <a:pt x="835" y="192"/>
                    <a:pt x="920" y="171"/>
                  </a:cubicBezTo>
                  <a:cubicBezTo>
                    <a:pt x="1027" y="150"/>
                    <a:pt x="1134" y="150"/>
                    <a:pt x="1241" y="128"/>
                  </a:cubicBezTo>
                  <a:cubicBezTo>
                    <a:pt x="1377" y="113"/>
                    <a:pt x="1523" y="98"/>
                    <a:pt x="1673" y="98"/>
                  </a:cubicBezTo>
                  <a:cubicBezTo>
                    <a:pt x="1735" y="98"/>
                    <a:pt x="1798" y="101"/>
                    <a:pt x="1860" y="107"/>
                  </a:cubicBezTo>
                  <a:cubicBezTo>
                    <a:pt x="1967" y="107"/>
                    <a:pt x="2074" y="128"/>
                    <a:pt x="2160" y="171"/>
                  </a:cubicBezTo>
                  <a:cubicBezTo>
                    <a:pt x="2267" y="192"/>
                    <a:pt x="2352" y="257"/>
                    <a:pt x="2416" y="342"/>
                  </a:cubicBezTo>
                  <a:lnTo>
                    <a:pt x="2438" y="342"/>
                  </a:lnTo>
                  <a:cubicBezTo>
                    <a:pt x="2373" y="235"/>
                    <a:pt x="2267" y="171"/>
                    <a:pt x="2181" y="128"/>
                  </a:cubicBezTo>
                  <a:cubicBezTo>
                    <a:pt x="2074" y="64"/>
                    <a:pt x="1967" y="43"/>
                    <a:pt x="1860" y="21"/>
                  </a:cubicBezTo>
                  <a:cubicBezTo>
                    <a:pt x="1647" y="0"/>
                    <a:pt x="1433" y="0"/>
                    <a:pt x="1219" y="0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5"/>
            <p:cNvSpPr/>
            <p:nvPr/>
          </p:nvSpPr>
          <p:spPr>
            <a:xfrm>
              <a:off x="1722350" y="4387313"/>
              <a:ext cx="20075" cy="37150"/>
            </a:xfrm>
            <a:custGeom>
              <a:avLst/>
              <a:gdLst/>
              <a:ahLst/>
              <a:cxnLst/>
              <a:rect l="l" t="t" r="r" b="b"/>
              <a:pathLst>
                <a:path w="803" h="1486" extrusionOk="0">
                  <a:moveTo>
                    <a:pt x="22" y="1"/>
                  </a:moveTo>
                  <a:lnTo>
                    <a:pt x="22" y="1"/>
                  </a:lnTo>
                  <a:cubicBezTo>
                    <a:pt x="1" y="129"/>
                    <a:pt x="22" y="279"/>
                    <a:pt x="65" y="407"/>
                  </a:cubicBezTo>
                  <a:cubicBezTo>
                    <a:pt x="86" y="557"/>
                    <a:pt x="172" y="685"/>
                    <a:pt x="236" y="792"/>
                  </a:cubicBezTo>
                  <a:cubicBezTo>
                    <a:pt x="321" y="899"/>
                    <a:pt x="407" y="984"/>
                    <a:pt x="492" y="1091"/>
                  </a:cubicBezTo>
                  <a:cubicBezTo>
                    <a:pt x="578" y="1155"/>
                    <a:pt x="642" y="1241"/>
                    <a:pt x="685" y="1347"/>
                  </a:cubicBezTo>
                  <a:cubicBezTo>
                    <a:pt x="642" y="1369"/>
                    <a:pt x="621" y="1433"/>
                    <a:pt x="663" y="1476"/>
                  </a:cubicBezTo>
                  <a:cubicBezTo>
                    <a:pt x="674" y="1482"/>
                    <a:pt x="684" y="1485"/>
                    <a:pt x="695" y="1485"/>
                  </a:cubicBezTo>
                  <a:cubicBezTo>
                    <a:pt x="751" y="1485"/>
                    <a:pt x="803" y="1401"/>
                    <a:pt x="749" y="1347"/>
                  </a:cubicBezTo>
                  <a:lnTo>
                    <a:pt x="706" y="1347"/>
                  </a:lnTo>
                  <a:cubicBezTo>
                    <a:pt x="663" y="1219"/>
                    <a:pt x="599" y="1112"/>
                    <a:pt x="535" y="1027"/>
                  </a:cubicBezTo>
                  <a:cubicBezTo>
                    <a:pt x="471" y="920"/>
                    <a:pt x="385" y="813"/>
                    <a:pt x="321" y="706"/>
                  </a:cubicBezTo>
                  <a:cubicBezTo>
                    <a:pt x="257" y="599"/>
                    <a:pt x="236" y="492"/>
                    <a:pt x="172" y="364"/>
                  </a:cubicBezTo>
                  <a:cubicBezTo>
                    <a:pt x="129" y="236"/>
                    <a:pt x="86" y="108"/>
                    <a:pt x="22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5"/>
            <p:cNvSpPr/>
            <p:nvPr/>
          </p:nvSpPr>
          <p:spPr>
            <a:xfrm>
              <a:off x="1727175" y="4364338"/>
              <a:ext cx="39025" cy="28350"/>
            </a:xfrm>
            <a:custGeom>
              <a:avLst/>
              <a:gdLst/>
              <a:ahLst/>
              <a:cxnLst/>
              <a:rect l="l" t="t" r="r" b="b"/>
              <a:pathLst>
                <a:path w="1561" h="1134" extrusionOk="0">
                  <a:moveTo>
                    <a:pt x="0" y="1"/>
                  </a:moveTo>
                  <a:lnTo>
                    <a:pt x="0" y="22"/>
                  </a:lnTo>
                  <a:cubicBezTo>
                    <a:pt x="128" y="129"/>
                    <a:pt x="235" y="214"/>
                    <a:pt x="363" y="321"/>
                  </a:cubicBezTo>
                  <a:cubicBezTo>
                    <a:pt x="492" y="407"/>
                    <a:pt x="641" y="492"/>
                    <a:pt x="770" y="578"/>
                  </a:cubicBezTo>
                  <a:cubicBezTo>
                    <a:pt x="1026" y="770"/>
                    <a:pt x="1283" y="963"/>
                    <a:pt x="1539" y="1134"/>
                  </a:cubicBezTo>
                  <a:lnTo>
                    <a:pt x="1560" y="1112"/>
                  </a:lnTo>
                  <a:cubicBezTo>
                    <a:pt x="1304" y="898"/>
                    <a:pt x="1069" y="685"/>
                    <a:pt x="812" y="471"/>
                  </a:cubicBezTo>
                  <a:cubicBezTo>
                    <a:pt x="705" y="364"/>
                    <a:pt x="577" y="257"/>
                    <a:pt x="428" y="172"/>
                  </a:cubicBezTo>
                  <a:cubicBezTo>
                    <a:pt x="299" y="108"/>
                    <a:pt x="150" y="43"/>
                    <a:pt x="0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5"/>
            <p:cNvSpPr/>
            <p:nvPr/>
          </p:nvSpPr>
          <p:spPr>
            <a:xfrm>
              <a:off x="1751375" y="4398463"/>
              <a:ext cx="4025" cy="2850"/>
            </a:xfrm>
            <a:custGeom>
              <a:avLst/>
              <a:gdLst/>
              <a:ahLst/>
              <a:cxnLst/>
              <a:rect l="l" t="t" r="r" b="b"/>
              <a:pathLst>
                <a:path w="161" h="114" extrusionOk="0">
                  <a:moveTo>
                    <a:pt x="101" y="0"/>
                  </a:moveTo>
                  <a:cubicBezTo>
                    <a:pt x="46" y="0"/>
                    <a:pt x="1" y="72"/>
                    <a:pt x="58" y="111"/>
                  </a:cubicBezTo>
                  <a:cubicBezTo>
                    <a:pt x="63" y="113"/>
                    <a:pt x="68" y="114"/>
                    <a:pt x="72" y="114"/>
                  </a:cubicBezTo>
                  <a:cubicBezTo>
                    <a:pt x="113" y="114"/>
                    <a:pt x="160" y="42"/>
                    <a:pt x="122" y="4"/>
                  </a:cubicBezTo>
                  <a:cubicBezTo>
                    <a:pt x="115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5"/>
            <p:cNvSpPr/>
            <p:nvPr/>
          </p:nvSpPr>
          <p:spPr>
            <a:xfrm>
              <a:off x="1759475" y="4390713"/>
              <a:ext cx="3275" cy="3125"/>
            </a:xfrm>
            <a:custGeom>
              <a:avLst/>
              <a:gdLst/>
              <a:ahLst/>
              <a:cxnLst/>
              <a:rect l="l" t="t" r="r" b="b"/>
              <a:pathLst>
                <a:path w="131" h="125" extrusionOk="0">
                  <a:moveTo>
                    <a:pt x="55" y="1"/>
                  </a:moveTo>
                  <a:cubicBezTo>
                    <a:pt x="26" y="1"/>
                    <a:pt x="0" y="23"/>
                    <a:pt x="12" y="57"/>
                  </a:cubicBezTo>
                  <a:lnTo>
                    <a:pt x="12" y="79"/>
                  </a:lnTo>
                  <a:cubicBezTo>
                    <a:pt x="22" y="108"/>
                    <a:pt x="50" y="124"/>
                    <a:pt x="76" y="124"/>
                  </a:cubicBezTo>
                  <a:cubicBezTo>
                    <a:pt x="105" y="124"/>
                    <a:pt x="130" y="103"/>
                    <a:pt x="119" y="57"/>
                  </a:cubicBezTo>
                  <a:cubicBezTo>
                    <a:pt x="109" y="17"/>
                    <a:pt x="80" y="1"/>
                    <a:pt x="5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5"/>
            <p:cNvSpPr/>
            <p:nvPr/>
          </p:nvSpPr>
          <p:spPr>
            <a:xfrm>
              <a:off x="1764300" y="4391338"/>
              <a:ext cx="4300" cy="3200"/>
            </a:xfrm>
            <a:custGeom>
              <a:avLst/>
              <a:gdLst/>
              <a:ahLst/>
              <a:cxnLst/>
              <a:rect l="l" t="t" r="r" b="b"/>
              <a:pathLst>
                <a:path w="172" h="128" extrusionOk="0">
                  <a:moveTo>
                    <a:pt x="88" y="1"/>
                  </a:moveTo>
                  <a:cubicBezTo>
                    <a:pt x="37" y="1"/>
                    <a:pt x="0" y="82"/>
                    <a:pt x="54" y="118"/>
                  </a:cubicBezTo>
                  <a:cubicBezTo>
                    <a:pt x="64" y="125"/>
                    <a:pt x="75" y="128"/>
                    <a:pt x="85" y="128"/>
                  </a:cubicBezTo>
                  <a:cubicBezTo>
                    <a:pt x="135" y="128"/>
                    <a:pt x="172" y="47"/>
                    <a:pt x="118" y="11"/>
                  </a:cubicBezTo>
                  <a:cubicBezTo>
                    <a:pt x="108" y="4"/>
                    <a:pt x="97" y="1"/>
                    <a:pt x="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5"/>
            <p:cNvSpPr/>
            <p:nvPr/>
          </p:nvSpPr>
          <p:spPr>
            <a:xfrm>
              <a:off x="1778225" y="4382213"/>
              <a:ext cx="4800" cy="3250"/>
            </a:xfrm>
            <a:custGeom>
              <a:avLst/>
              <a:gdLst/>
              <a:ahLst/>
              <a:cxnLst/>
              <a:rect l="l" t="t" r="r" b="b"/>
              <a:pathLst>
                <a:path w="192" h="130" extrusionOk="0">
                  <a:moveTo>
                    <a:pt x="89" y="1"/>
                  </a:moveTo>
                  <a:cubicBezTo>
                    <a:pt x="47" y="1"/>
                    <a:pt x="1" y="63"/>
                    <a:pt x="53" y="98"/>
                  </a:cubicBezTo>
                  <a:lnTo>
                    <a:pt x="74" y="119"/>
                  </a:lnTo>
                  <a:cubicBezTo>
                    <a:pt x="81" y="126"/>
                    <a:pt x="89" y="129"/>
                    <a:pt x="97" y="129"/>
                  </a:cubicBezTo>
                  <a:cubicBezTo>
                    <a:pt x="141" y="129"/>
                    <a:pt x="192" y="48"/>
                    <a:pt x="138" y="12"/>
                  </a:cubicBezTo>
                  <a:lnTo>
                    <a:pt x="117" y="12"/>
                  </a:lnTo>
                  <a:cubicBezTo>
                    <a:pt x="109" y="4"/>
                    <a:pt x="99" y="1"/>
                    <a:pt x="89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5"/>
            <p:cNvSpPr/>
            <p:nvPr/>
          </p:nvSpPr>
          <p:spPr>
            <a:xfrm>
              <a:off x="1780325" y="4368363"/>
              <a:ext cx="4325" cy="3200"/>
            </a:xfrm>
            <a:custGeom>
              <a:avLst/>
              <a:gdLst/>
              <a:ahLst/>
              <a:cxnLst/>
              <a:rect l="l" t="t" r="r" b="b"/>
              <a:pathLst>
                <a:path w="173" h="128" extrusionOk="0">
                  <a:moveTo>
                    <a:pt x="88" y="1"/>
                  </a:moveTo>
                  <a:cubicBezTo>
                    <a:pt x="37" y="1"/>
                    <a:pt x="0" y="82"/>
                    <a:pt x="54" y="118"/>
                  </a:cubicBezTo>
                  <a:cubicBezTo>
                    <a:pt x="61" y="125"/>
                    <a:pt x="69" y="128"/>
                    <a:pt x="77" y="128"/>
                  </a:cubicBezTo>
                  <a:cubicBezTo>
                    <a:pt x="121" y="128"/>
                    <a:pt x="172" y="47"/>
                    <a:pt x="118" y="11"/>
                  </a:cubicBezTo>
                  <a:cubicBezTo>
                    <a:pt x="108" y="4"/>
                    <a:pt x="98" y="1"/>
                    <a:pt x="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5"/>
            <p:cNvSpPr/>
            <p:nvPr/>
          </p:nvSpPr>
          <p:spPr>
            <a:xfrm>
              <a:off x="1686550" y="4341113"/>
              <a:ext cx="45975" cy="131725"/>
            </a:xfrm>
            <a:custGeom>
              <a:avLst/>
              <a:gdLst/>
              <a:ahLst/>
              <a:cxnLst/>
              <a:rect l="l" t="t" r="r" b="b"/>
              <a:pathLst>
                <a:path w="1839" h="5269" extrusionOk="0">
                  <a:moveTo>
                    <a:pt x="1533" y="0"/>
                  </a:moveTo>
                  <a:cubicBezTo>
                    <a:pt x="1151" y="0"/>
                    <a:pt x="505" y="596"/>
                    <a:pt x="385" y="866"/>
                  </a:cubicBezTo>
                  <a:cubicBezTo>
                    <a:pt x="1" y="1721"/>
                    <a:pt x="43" y="2747"/>
                    <a:pt x="129" y="3666"/>
                  </a:cubicBezTo>
                  <a:cubicBezTo>
                    <a:pt x="172" y="4157"/>
                    <a:pt x="364" y="5269"/>
                    <a:pt x="962" y="5269"/>
                  </a:cubicBezTo>
                  <a:cubicBezTo>
                    <a:pt x="1732" y="5269"/>
                    <a:pt x="1304" y="3473"/>
                    <a:pt x="1283" y="3003"/>
                  </a:cubicBezTo>
                  <a:cubicBezTo>
                    <a:pt x="1240" y="2511"/>
                    <a:pt x="1198" y="2020"/>
                    <a:pt x="1304" y="1528"/>
                  </a:cubicBezTo>
                  <a:cubicBezTo>
                    <a:pt x="1390" y="1165"/>
                    <a:pt x="1839" y="759"/>
                    <a:pt x="1817" y="395"/>
                  </a:cubicBezTo>
                  <a:cubicBezTo>
                    <a:pt x="1811" y="108"/>
                    <a:pt x="1696" y="0"/>
                    <a:pt x="1533" y="0"/>
                  </a:cubicBezTo>
                  <a:close/>
                </a:path>
              </a:pathLst>
            </a:custGeom>
            <a:solidFill>
              <a:srgbClr val="D7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5"/>
            <p:cNvSpPr/>
            <p:nvPr/>
          </p:nvSpPr>
          <p:spPr>
            <a:xfrm>
              <a:off x="870600" y="3535513"/>
              <a:ext cx="132000" cy="150350"/>
            </a:xfrm>
            <a:custGeom>
              <a:avLst/>
              <a:gdLst/>
              <a:ahLst/>
              <a:cxnLst/>
              <a:rect l="l" t="t" r="r" b="b"/>
              <a:pathLst>
                <a:path w="5280" h="6014" extrusionOk="0">
                  <a:moveTo>
                    <a:pt x="2822" y="1"/>
                  </a:moveTo>
                  <a:cubicBezTo>
                    <a:pt x="2808" y="1"/>
                    <a:pt x="2787" y="21"/>
                    <a:pt x="2758" y="67"/>
                  </a:cubicBezTo>
                  <a:cubicBezTo>
                    <a:pt x="2287" y="815"/>
                    <a:pt x="2480" y="836"/>
                    <a:pt x="1625" y="1093"/>
                  </a:cubicBezTo>
                  <a:cubicBezTo>
                    <a:pt x="1443" y="1143"/>
                    <a:pt x="1292" y="1162"/>
                    <a:pt x="1153" y="1162"/>
                  </a:cubicBezTo>
                  <a:cubicBezTo>
                    <a:pt x="818" y="1162"/>
                    <a:pt x="548" y="1052"/>
                    <a:pt x="65" y="1007"/>
                  </a:cubicBezTo>
                  <a:lnTo>
                    <a:pt x="65" y="1007"/>
                  </a:lnTo>
                  <a:cubicBezTo>
                    <a:pt x="471" y="1371"/>
                    <a:pt x="663" y="2204"/>
                    <a:pt x="813" y="2931"/>
                  </a:cubicBezTo>
                  <a:cubicBezTo>
                    <a:pt x="855" y="3102"/>
                    <a:pt x="0" y="3572"/>
                    <a:pt x="22" y="3722"/>
                  </a:cubicBezTo>
                  <a:cubicBezTo>
                    <a:pt x="65" y="3914"/>
                    <a:pt x="984" y="3786"/>
                    <a:pt x="1026" y="3914"/>
                  </a:cubicBezTo>
                  <a:cubicBezTo>
                    <a:pt x="1171" y="4432"/>
                    <a:pt x="1437" y="6014"/>
                    <a:pt x="2756" y="6014"/>
                  </a:cubicBezTo>
                  <a:cubicBezTo>
                    <a:pt x="2799" y="6014"/>
                    <a:pt x="2842" y="6012"/>
                    <a:pt x="2886" y="6009"/>
                  </a:cubicBezTo>
                  <a:cubicBezTo>
                    <a:pt x="3613" y="5945"/>
                    <a:pt x="3677" y="4940"/>
                    <a:pt x="3741" y="4448"/>
                  </a:cubicBezTo>
                  <a:cubicBezTo>
                    <a:pt x="3784" y="4149"/>
                    <a:pt x="3399" y="4299"/>
                    <a:pt x="3420" y="3978"/>
                  </a:cubicBezTo>
                  <a:cubicBezTo>
                    <a:pt x="3420" y="3964"/>
                    <a:pt x="3435" y="3958"/>
                    <a:pt x="3460" y="3958"/>
                  </a:cubicBezTo>
                  <a:cubicBezTo>
                    <a:pt x="3608" y="3958"/>
                    <a:pt x="4126" y="4162"/>
                    <a:pt x="4263" y="4162"/>
                  </a:cubicBezTo>
                  <a:cubicBezTo>
                    <a:pt x="4283" y="4162"/>
                    <a:pt x="4294" y="4158"/>
                    <a:pt x="4297" y="4149"/>
                  </a:cubicBezTo>
                  <a:cubicBezTo>
                    <a:pt x="4318" y="4021"/>
                    <a:pt x="3655" y="3593"/>
                    <a:pt x="3677" y="3487"/>
                  </a:cubicBezTo>
                  <a:cubicBezTo>
                    <a:pt x="3805" y="2974"/>
                    <a:pt x="4745" y="2824"/>
                    <a:pt x="5280" y="2247"/>
                  </a:cubicBezTo>
                  <a:lnTo>
                    <a:pt x="5280" y="2247"/>
                  </a:lnTo>
                  <a:lnTo>
                    <a:pt x="3976" y="2290"/>
                  </a:lnTo>
                  <a:cubicBezTo>
                    <a:pt x="3784" y="2140"/>
                    <a:pt x="3356" y="1349"/>
                    <a:pt x="3057" y="1178"/>
                  </a:cubicBezTo>
                  <a:cubicBezTo>
                    <a:pt x="2702" y="973"/>
                    <a:pt x="2918" y="1"/>
                    <a:pt x="2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5"/>
            <p:cNvSpPr/>
            <p:nvPr/>
          </p:nvSpPr>
          <p:spPr>
            <a:xfrm>
              <a:off x="930975" y="3673963"/>
              <a:ext cx="58275" cy="74300"/>
            </a:xfrm>
            <a:custGeom>
              <a:avLst/>
              <a:gdLst/>
              <a:ahLst/>
              <a:cxnLst/>
              <a:rect l="l" t="t" r="r" b="b"/>
              <a:pathLst>
                <a:path w="2331" h="2972" extrusionOk="0">
                  <a:moveTo>
                    <a:pt x="1" y="0"/>
                  </a:moveTo>
                  <a:cubicBezTo>
                    <a:pt x="1" y="193"/>
                    <a:pt x="86" y="342"/>
                    <a:pt x="150" y="492"/>
                  </a:cubicBezTo>
                  <a:cubicBezTo>
                    <a:pt x="214" y="642"/>
                    <a:pt x="300" y="770"/>
                    <a:pt x="364" y="898"/>
                  </a:cubicBezTo>
                  <a:cubicBezTo>
                    <a:pt x="428" y="1005"/>
                    <a:pt x="492" y="1155"/>
                    <a:pt x="578" y="1283"/>
                  </a:cubicBezTo>
                  <a:cubicBezTo>
                    <a:pt x="642" y="1411"/>
                    <a:pt x="727" y="1539"/>
                    <a:pt x="813" y="1668"/>
                  </a:cubicBezTo>
                  <a:cubicBezTo>
                    <a:pt x="984" y="1924"/>
                    <a:pt x="1198" y="2159"/>
                    <a:pt x="1433" y="2394"/>
                  </a:cubicBezTo>
                  <a:cubicBezTo>
                    <a:pt x="1668" y="2608"/>
                    <a:pt x="1946" y="2800"/>
                    <a:pt x="2202" y="2971"/>
                  </a:cubicBezTo>
                  <a:lnTo>
                    <a:pt x="2330" y="2822"/>
                  </a:lnTo>
                  <a:cubicBezTo>
                    <a:pt x="1839" y="2459"/>
                    <a:pt x="1433" y="2031"/>
                    <a:pt x="1155" y="1518"/>
                  </a:cubicBezTo>
                  <a:cubicBezTo>
                    <a:pt x="1091" y="1390"/>
                    <a:pt x="1027" y="1283"/>
                    <a:pt x="963" y="1133"/>
                  </a:cubicBezTo>
                  <a:cubicBezTo>
                    <a:pt x="898" y="1005"/>
                    <a:pt x="856" y="877"/>
                    <a:pt x="792" y="749"/>
                  </a:cubicBezTo>
                  <a:cubicBezTo>
                    <a:pt x="749" y="599"/>
                    <a:pt x="685" y="471"/>
                    <a:pt x="642" y="342"/>
                  </a:cubicBezTo>
                  <a:cubicBezTo>
                    <a:pt x="599" y="214"/>
                    <a:pt x="556" y="107"/>
                    <a:pt x="578" y="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5"/>
            <p:cNvSpPr/>
            <p:nvPr/>
          </p:nvSpPr>
          <p:spPr>
            <a:xfrm>
              <a:off x="930975" y="3673963"/>
              <a:ext cx="58275" cy="71100"/>
            </a:xfrm>
            <a:custGeom>
              <a:avLst/>
              <a:gdLst/>
              <a:ahLst/>
              <a:cxnLst/>
              <a:rect l="l" t="t" r="r" b="b"/>
              <a:pathLst>
                <a:path w="2331" h="2844" extrusionOk="0">
                  <a:moveTo>
                    <a:pt x="1" y="0"/>
                  </a:moveTo>
                  <a:cubicBezTo>
                    <a:pt x="1" y="86"/>
                    <a:pt x="22" y="193"/>
                    <a:pt x="43" y="257"/>
                  </a:cubicBezTo>
                  <a:lnTo>
                    <a:pt x="257" y="257"/>
                  </a:lnTo>
                  <a:cubicBezTo>
                    <a:pt x="257" y="342"/>
                    <a:pt x="300" y="449"/>
                    <a:pt x="364" y="578"/>
                  </a:cubicBezTo>
                  <a:cubicBezTo>
                    <a:pt x="428" y="706"/>
                    <a:pt x="514" y="813"/>
                    <a:pt x="578" y="962"/>
                  </a:cubicBezTo>
                  <a:cubicBezTo>
                    <a:pt x="663" y="1091"/>
                    <a:pt x="727" y="1219"/>
                    <a:pt x="813" y="1347"/>
                  </a:cubicBezTo>
                  <a:cubicBezTo>
                    <a:pt x="877" y="1454"/>
                    <a:pt x="963" y="1582"/>
                    <a:pt x="1048" y="1689"/>
                  </a:cubicBezTo>
                  <a:cubicBezTo>
                    <a:pt x="1369" y="2138"/>
                    <a:pt x="1817" y="2523"/>
                    <a:pt x="2330" y="2843"/>
                  </a:cubicBezTo>
                  <a:lnTo>
                    <a:pt x="2330" y="2822"/>
                  </a:lnTo>
                  <a:cubicBezTo>
                    <a:pt x="1839" y="2459"/>
                    <a:pt x="1433" y="2031"/>
                    <a:pt x="1155" y="1518"/>
                  </a:cubicBezTo>
                  <a:cubicBezTo>
                    <a:pt x="1091" y="1390"/>
                    <a:pt x="1027" y="1283"/>
                    <a:pt x="963" y="1133"/>
                  </a:cubicBezTo>
                  <a:cubicBezTo>
                    <a:pt x="898" y="1005"/>
                    <a:pt x="856" y="877"/>
                    <a:pt x="792" y="749"/>
                  </a:cubicBezTo>
                  <a:cubicBezTo>
                    <a:pt x="749" y="599"/>
                    <a:pt x="685" y="471"/>
                    <a:pt x="642" y="342"/>
                  </a:cubicBezTo>
                  <a:cubicBezTo>
                    <a:pt x="599" y="214"/>
                    <a:pt x="556" y="107"/>
                    <a:pt x="578" y="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5"/>
            <p:cNvSpPr/>
            <p:nvPr/>
          </p:nvSpPr>
          <p:spPr>
            <a:xfrm>
              <a:off x="939525" y="3650988"/>
              <a:ext cx="25150" cy="35300"/>
            </a:xfrm>
            <a:custGeom>
              <a:avLst/>
              <a:gdLst/>
              <a:ahLst/>
              <a:cxnLst/>
              <a:rect l="l" t="t" r="r" b="b"/>
              <a:pathLst>
                <a:path w="1006" h="1412" extrusionOk="0">
                  <a:moveTo>
                    <a:pt x="1005" y="0"/>
                  </a:moveTo>
                  <a:lnTo>
                    <a:pt x="1005" y="0"/>
                  </a:lnTo>
                  <a:cubicBezTo>
                    <a:pt x="898" y="43"/>
                    <a:pt x="770" y="65"/>
                    <a:pt x="663" y="65"/>
                  </a:cubicBezTo>
                  <a:lnTo>
                    <a:pt x="642" y="65"/>
                  </a:lnTo>
                  <a:cubicBezTo>
                    <a:pt x="578" y="535"/>
                    <a:pt x="492" y="1219"/>
                    <a:pt x="1" y="1411"/>
                  </a:cubicBezTo>
                  <a:lnTo>
                    <a:pt x="172" y="1411"/>
                  </a:lnTo>
                  <a:cubicBezTo>
                    <a:pt x="834" y="1368"/>
                    <a:pt x="941" y="535"/>
                    <a:pt x="10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5"/>
            <p:cNvSpPr/>
            <p:nvPr/>
          </p:nvSpPr>
          <p:spPr>
            <a:xfrm>
              <a:off x="901600" y="3649388"/>
              <a:ext cx="48650" cy="6150"/>
            </a:xfrm>
            <a:custGeom>
              <a:avLst/>
              <a:gdLst/>
              <a:ahLst/>
              <a:cxnLst/>
              <a:rect l="l" t="t" r="r" b="b"/>
              <a:pathLst>
                <a:path w="1946" h="246" extrusionOk="0">
                  <a:moveTo>
                    <a:pt x="1945" y="171"/>
                  </a:moveTo>
                  <a:cubicBezTo>
                    <a:pt x="1913" y="171"/>
                    <a:pt x="1882" y="171"/>
                    <a:pt x="1841" y="180"/>
                  </a:cubicBezTo>
                  <a:lnTo>
                    <a:pt x="1841" y="180"/>
                  </a:lnTo>
                  <a:cubicBezTo>
                    <a:pt x="1876" y="177"/>
                    <a:pt x="1910" y="175"/>
                    <a:pt x="1945" y="171"/>
                  </a:cubicBezTo>
                  <a:close/>
                  <a:moveTo>
                    <a:pt x="0" y="0"/>
                  </a:moveTo>
                  <a:cubicBezTo>
                    <a:pt x="0" y="43"/>
                    <a:pt x="21" y="107"/>
                    <a:pt x="43" y="150"/>
                  </a:cubicBezTo>
                  <a:cubicBezTo>
                    <a:pt x="367" y="212"/>
                    <a:pt x="705" y="245"/>
                    <a:pt x="1049" y="245"/>
                  </a:cubicBezTo>
                  <a:cubicBezTo>
                    <a:pt x="1296" y="245"/>
                    <a:pt x="1546" y="228"/>
                    <a:pt x="1796" y="193"/>
                  </a:cubicBezTo>
                  <a:cubicBezTo>
                    <a:pt x="1812" y="187"/>
                    <a:pt x="1827" y="183"/>
                    <a:pt x="1841" y="180"/>
                  </a:cubicBezTo>
                  <a:lnTo>
                    <a:pt x="1841" y="180"/>
                  </a:lnTo>
                  <a:cubicBezTo>
                    <a:pt x="1702" y="191"/>
                    <a:pt x="1563" y="196"/>
                    <a:pt x="1426" y="196"/>
                  </a:cubicBezTo>
                  <a:cubicBezTo>
                    <a:pt x="927" y="196"/>
                    <a:pt x="446" y="128"/>
                    <a:pt x="0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5"/>
            <p:cNvSpPr/>
            <p:nvPr/>
          </p:nvSpPr>
          <p:spPr>
            <a:xfrm>
              <a:off x="871125" y="3485638"/>
              <a:ext cx="125075" cy="112375"/>
            </a:xfrm>
            <a:custGeom>
              <a:avLst/>
              <a:gdLst/>
              <a:ahLst/>
              <a:cxnLst/>
              <a:rect l="l" t="t" r="r" b="b"/>
              <a:pathLst>
                <a:path w="5003" h="4495" extrusionOk="0">
                  <a:moveTo>
                    <a:pt x="2193" y="1"/>
                  </a:moveTo>
                  <a:cubicBezTo>
                    <a:pt x="1695" y="1"/>
                    <a:pt x="1143" y="257"/>
                    <a:pt x="834" y="566"/>
                  </a:cubicBezTo>
                  <a:cubicBezTo>
                    <a:pt x="193" y="1207"/>
                    <a:pt x="1" y="2126"/>
                    <a:pt x="279" y="3002"/>
                  </a:cubicBezTo>
                  <a:cubicBezTo>
                    <a:pt x="386" y="3366"/>
                    <a:pt x="642" y="3921"/>
                    <a:pt x="1005" y="4178"/>
                  </a:cubicBezTo>
                  <a:cubicBezTo>
                    <a:pt x="1240" y="4327"/>
                    <a:pt x="1518" y="4306"/>
                    <a:pt x="1796" y="4349"/>
                  </a:cubicBezTo>
                  <a:cubicBezTo>
                    <a:pt x="1692" y="4401"/>
                    <a:pt x="2106" y="4494"/>
                    <a:pt x="2461" y="4494"/>
                  </a:cubicBezTo>
                  <a:cubicBezTo>
                    <a:pt x="2544" y="4494"/>
                    <a:pt x="2625" y="4489"/>
                    <a:pt x="2694" y="4477"/>
                  </a:cubicBezTo>
                  <a:cubicBezTo>
                    <a:pt x="3271" y="4349"/>
                    <a:pt x="3677" y="3964"/>
                    <a:pt x="4105" y="3643"/>
                  </a:cubicBezTo>
                  <a:cubicBezTo>
                    <a:pt x="5002" y="2938"/>
                    <a:pt x="4789" y="1891"/>
                    <a:pt x="3976" y="1100"/>
                  </a:cubicBezTo>
                  <a:cubicBezTo>
                    <a:pt x="3592" y="715"/>
                    <a:pt x="2929" y="53"/>
                    <a:pt x="2352" y="10"/>
                  </a:cubicBezTo>
                  <a:cubicBezTo>
                    <a:pt x="2300" y="4"/>
                    <a:pt x="2247" y="1"/>
                    <a:pt x="2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5"/>
            <p:cNvSpPr/>
            <p:nvPr/>
          </p:nvSpPr>
          <p:spPr>
            <a:xfrm>
              <a:off x="832125" y="3501588"/>
              <a:ext cx="89250" cy="119825"/>
            </a:xfrm>
            <a:custGeom>
              <a:avLst/>
              <a:gdLst/>
              <a:ahLst/>
              <a:cxnLst/>
              <a:rect l="l" t="t" r="r" b="b"/>
              <a:pathLst>
                <a:path w="3570" h="4793" extrusionOk="0">
                  <a:moveTo>
                    <a:pt x="1464" y="1"/>
                  </a:moveTo>
                  <a:cubicBezTo>
                    <a:pt x="973" y="1"/>
                    <a:pt x="557" y="569"/>
                    <a:pt x="407" y="889"/>
                  </a:cubicBezTo>
                  <a:cubicBezTo>
                    <a:pt x="0" y="1830"/>
                    <a:pt x="171" y="2749"/>
                    <a:pt x="342" y="3689"/>
                  </a:cubicBezTo>
                  <a:cubicBezTo>
                    <a:pt x="407" y="3989"/>
                    <a:pt x="449" y="4245"/>
                    <a:pt x="727" y="4480"/>
                  </a:cubicBezTo>
                  <a:cubicBezTo>
                    <a:pt x="989" y="4688"/>
                    <a:pt x="1389" y="4793"/>
                    <a:pt x="1795" y="4793"/>
                  </a:cubicBezTo>
                  <a:cubicBezTo>
                    <a:pt x="2350" y="4793"/>
                    <a:pt x="2917" y="4597"/>
                    <a:pt x="3164" y="4202"/>
                  </a:cubicBezTo>
                  <a:cubicBezTo>
                    <a:pt x="3570" y="3540"/>
                    <a:pt x="2865" y="2642"/>
                    <a:pt x="2608" y="2001"/>
                  </a:cubicBezTo>
                  <a:cubicBezTo>
                    <a:pt x="2394" y="1509"/>
                    <a:pt x="2309" y="227"/>
                    <a:pt x="1668" y="34"/>
                  </a:cubicBezTo>
                  <a:cubicBezTo>
                    <a:pt x="1599" y="11"/>
                    <a:pt x="1531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5"/>
            <p:cNvSpPr/>
            <p:nvPr/>
          </p:nvSpPr>
          <p:spPr>
            <a:xfrm>
              <a:off x="813950" y="3541963"/>
              <a:ext cx="98350" cy="95950"/>
            </a:xfrm>
            <a:custGeom>
              <a:avLst/>
              <a:gdLst/>
              <a:ahLst/>
              <a:cxnLst/>
              <a:rect l="l" t="t" r="r" b="b"/>
              <a:pathLst>
                <a:path w="3934" h="3838" extrusionOk="0">
                  <a:moveTo>
                    <a:pt x="852" y="1"/>
                  </a:moveTo>
                  <a:cubicBezTo>
                    <a:pt x="679" y="1"/>
                    <a:pt x="501" y="93"/>
                    <a:pt x="343" y="322"/>
                  </a:cubicBezTo>
                  <a:cubicBezTo>
                    <a:pt x="1" y="856"/>
                    <a:pt x="236" y="1476"/>
                    <a:pt x="386" y="2010"/>
                  </a:cubicBezTo>
                  <a:cubicBezTo>
                    <a:pt x="556" y="2651"/>
                    <a:pt x="877" y="3357"/>
                    <a:pt x="1625" y="3677"/>
                  </a:cubicBezTo>
                  <a:cubicBezTo>
                    <a:pt x="1811" y="3760"/>
                    <a:pt x="2288" y="3838"/>
                    <a:pt x="2748" y="3838"/>
                  </a:cubicBezTo>
                  <a:cubicBezTo>
                    <a:pt x="3237" y="3838"/>
                    <a:pt x="3707" y="3750"/>
                    <a:pt x="3784" y="3485"/>
                  </a:cubicBezTo>
                  <a:cubicBezTo>
                    <a:pt x="3934" y="2972"/>
                    <a:pt x="2480" y="2780"/>
                    <a:pt x="2181" y="2523"/>
                  </a:cubicBezTo>
                  <a:cubicBezTo>
                    <a:pt x="1540" y="2010"/>
                    <a:pt x="1839" y="1198"/>
                    <a:pt x="1561" y="578"/>
                  </a:cubicBezTo>
                  <a:cubicBezTo>
                    <a:pt x="1426" y="268"/>
                    <a:pt x="1147" y="1"/>
                    <a:pt x="8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5"/>
            <p:cNvSpPr/>
            <p:nvPr/>
          </p:nvSpPr>
          <p:spPr>
            <a:xfrm>
              <a:off x="938450" y="3535288"/>
              <a:ext cx="82850" cy="100750"/>
            </a:xfrm>
            <a:custGeom>
              <a:avLst/>
              <a:gdLst/>
              <a:ahLst/>
              <a:cxnLst/>
              <a:rect l="l" t="t" r="r" b="b"/>
              <a:pathLst>
                <a:path w="3314" h="4030" extrusionOk="0">
                  <a:moveTo>
                    <a:pt x="2106" y="0"/>
                  </a:moveTo>
                  <a:cubicBezTo>
                    <a:pt x="1774" y="0"/>
                    <a:pt x="1564" y="528"/>
                    <a:pt x="1390" y="845"/>
                  </a:cubicBezTo>
                  <a:cubicBezTo>
                    <a:pt x="1219" y="1123"/>
                    <a:pt x="1112" y="1315"/>
                    <a:pt x="813" y="1486"/>
                  </a:cubicBezTo>
                  <a:cubicBezTo>
                    <a:pt x="428" y="1700"/>
                    <a:pt x="1" y="1764"/>
                    <a:pt x="86" y="2192"/>
                  </a:cubicBezTo>
                  <a:cubicBezTo>
                    <a:pt x="172" y="2598"/>
                    <a:pt x="514" y="3089"/>
                    <a:pt x="877" y="3367"/>
                  </a:cubicBezTo>
                  <a:cubicBezTo>
                    <a:pt x="1155" y="3581"/>
                    <a:pt x="1518" y="4030"/>
                    <a:pt x="1860" y="4030"/>
                  </a:cubicBezTo>
                  <a:cubicBezTo>
                    <a:pt x="2309" y="4030"/>
                    <a:pt x="2886" y="3645"/>
                    <a:pt x="3057" y="3325"/>
                  </a:cubicBezTo>
                  <a:cubicBezTo>
                    <a:pt x="3314" y="2854"/>
                    <a:pt x="3122" y="2085"/>
                    <a:pt x="3057" y="1572"/>
                  </a:cubicBezTo>
                  <a:cubicBezTo>
                    <a:pt x="2993" y="1102"/>
                    <a:pt x="2865" y="610"/>
                    <a:pt x="2502" y="225"/>
                  </a:cubicBezTo>
                  <a:cubicBezTo>
                    <a:pt x="2352" y="65"/>
                    <a:pt x="2221" y="0"/>
                    <a:pt x="2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5"/>
            <p:cNvSpPr/>
            <p:nvPr/>
          </p:nvSpPr>
          <p:spPr>
            <a:xfrm>
              <a:off x="901050" y="3591088"/>
              <a:ext cx="49200" cy="35250"/>
            </a:xfrm>
            <a:custGeom>
              <a:avLst/>
              <a:gdLst/>
              <a:ahLst/>
              <a:cxnLst/>
              <a:rect l="l" t="t" r="r" b="b"/>
              <a:pathLst>
                <a:path w="1968" h="1410" extrusionOk="0">
                  <a:moveTo>
                    <a:pt x="1609" y="1"/>
                  </a:moveTo>
                  <a:cubicBezTo>
                    <a:pt x="1376" y="1"/>
                    <a:pt x="1062" y="179"/>
                    <a:pt x="920" y="280"/>
                  </a:cubicBezTo>
                  <a:cubicBezTo>
                    <a:pt x="770" y="387"/>
                    <a:pt x="706" y="537"/>
                    <a:pt x="492" y="537"/>
                  </a:cubicBezTo>
                  <a:cubicBezTo>
                    <a:pt x="481" y="538"/>
                    <a:pt x="469" y="539"/>
                    <a:pt x="457" y="539"/>
                  </a:cubicBezTo>
                  <a:cubicBezTo>
                    <a:pt x="311" y="539"/>
                    <a:pt x="119" y="425"/>
                    <a:pt x="1" y="366"/>
                  </a:cubicBezTo>
                  <a:lnTo>
                    <a:pt x="1" y="366"/>
                  </a:lnTo>
                  <a:cubicBezTo>
                    <a:pt x="335" y="680"/>
                    <a:pt x="362" y="1410"/>
                    <a:pt x="978" y="1410"/>
                  </a:cubicBezTo>
                  <a:cubicBezTo>
                    <a:pt x="1032" y="1410"/>
                    <a:pt x="1091" y="1404"/>
                    <a:pt x="1155" y="1392"/>
                  </a:cubicBezTo>
                  <a:cubicBezTo>
                    <a:pt x="1753" y="1285"/>
                    <a:pt x="1796" y="922"/>
                    <a:pt x="1818" y="494"/>
                  </a:cubicBezTo>
                  <a:cubicBezTo>
                    <a:pt x="1818" y="302"/>
                    <a:pt x="1967" y="3"/>
                    <a:pt x="1647" y="3"/>
                  </a:cubicBezTo>
                  <a:cubicBezTo>
                    <a:pt x="1634" y="1"/>
                    <a:pt x="1622" y="1"/>
                    <a:pt x="16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5"/>
            <p:cNvSpPr/>
            <p:nvPr/>
          </p:nvSpPr>
          <p:spPr>
            <a:xfrm>
              <a:off x="933125" y="3536638"/>
              <a:ext cx="16575" cy="70025"/>
            </a:xfrm>
            <a:custGeom>
              <a:avLst/>
              <a:gdLst/>
              <a:ahLst/>
              <a:cxnLst/>
              <a:rect l="l" t="t" r="r" b="b"/>
              <a:pathLst>
                <a:path w="663" h="2801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70" y="235"/>
                    <a:pt x="513" y="471"/>
                    <a:pt x="513" y="706"/>
                  </a:cubicBezTo>
                  <a:cubicBezTo>
                    <a:pt x="535" y="962"/>
                    <a:pt x="513" y="1197"/>
                    <a:pt x="470" y="1432"/>
                  </a:cubicBezTo>
                  <a:cubicBezTo>
                    <a:pt x="428" y="1668"/>
                    <a:pt x="364" y="1903"/>
                    <a:pt x="299" y="2116"/>
                  </a:cubicBezTo>
                  <a:cubicBezTo>
                    <a:pt x="214" y="2352"/>
                    <a:pt x="128" y="2565"/>
                    <a:pt x="0" y="2779"/>
                  </a:cubicBezTo>
                  <a:lnTo>
                    <a:pt x="22" y="2800"/>
                  </a:lnTo>
                  <a:cubicBezTo>
                    <a:pt x="235" y="2629"/>
                    <a:pt x="385" y="2416"/>
                    <a:pt x="492" y="2181"/>
                  </a:cubicBezTo>
                  <a:cubicBezTo>
                    <a:pt x="599" y="1945"/>
                    <a:pt x="620" y="1689"/>
                    <a:pt x="641" y="1454"/>
                  </a:cubicBezTo>
                  <a:cubicBezTo>
                    <a:pt x="663" y="962"/>
                    <a:pt x="620" y="449"/>
                    <a:pt x="4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5"/>
            <p:cNvSpPr/>
            <p:nvPr/>
          </p:nvSpPr>
          <p:spPr>
            <a:xfrm>
              <a:off x="921900" y="3557463"/>
              <a:ext cx="12850" cy="49200"/>
            </a:xfrm>
            <a:custGeom>
              <a:avLst/>
              <a:gdLst/>
              <a:ahLst/>
              <a:cxnLst/>
              <a:rect l="l" t="t" r="r" b="b"/>
              <a:pathLst>
                <a:path w="514" h="1968" extrusionOk="0">
                  <a:moveTo>
                    <a:pt x="22" y="1"/>
                  </a:moveTo>
                  <a:cubicBezTo>
                    <a:pt x="0" y="343"/>
                    <a:pt x="22" y="685"/>
                    <a:pt x="107" y="1027"/>
                  </a:cubicBezTo>
                  <a:cubicBezTo>
                    <a:pt x="129" y="1177"/>
                    <a:pt x="171" y="1348"/>
                    <a:pt x="235" y="1519"/>
                  </a:cubicBezTo>
                  <a:cubicBezTo>
                    <a:pt x="300" y="1668"/>
                    <a:pt x="385" y="1818"/>
                    <a:pt x="492" y="1967"/>
                  </a:cubicBezTo>
                  <a:lnTo>
                    <a:pt x="513" y="1967"/>
                  </a:lnTo>
                  <a:cubicBezTo>
                    <a:pt x="513" y="1796"/>
                    <a:pt x="471" y="1625"/>
                    <a:pt x="428" y="1476"/>
                  </a:cubicBezTo>
                  <a:cubicBezTo>
                    <a:pt x="385" y="1305"/>
                    <a:pt x="321" y="1155"/>
                    <a:pt x="257" y="984"/>
                  </a:cubicBezTo>
                  <a:cubicBezTo>
                    <a:pt x="150" y="664"/>
                    <a:pt x="86" y="343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5"/>
            <p:cNvSpPr/>
            <p:nvPr/>
          </p:nvSpPr>
          <p:spPr>
            <a:xfrm>
              <a:off x="901250" y="3556638"/>
              <a:ext cx="28675" cy="54300"/>
            </a:xfrm>
            <a:custGeom>
              <a:avLst/>
              <a:gdLst/>
              <a:ahLst/>
              <a:cxnLst/>
              <a:rect l="l" t="t" r="r" b="b"/>
              <a:pathLst>
                <a:path w="1147" h="2172" extrusionOk="0">
                  <a:moveTo>
                    <a:pt x="134" y="0"/>
                  </a:moveTo>
                  <a:cubicBezTo>
                    <a:pt x="74" y="0"/>
                    <a:pt x="0" y="51"/>
                    <a:pt x="14" y="119"/>
                  </a:cubicBezTo>
                  <a:cubicBezTo>
                    <a:pt x="30" y="151"/>
                    <a:pt x="57" y="171"/>
                    <a:pt x="87" y="171"/>
                  </a:cubicBezTo>
                  <a:cubicBezTo>
                    <a:pt x="98" y="171"/>
                    <a:pt x="110" y="168"/>
                    <a:pt x="121" y="162"/>
                  </a:cubicBezTo>
                  <a:cubicBezTo>
                    <a:pt x="185" y="504"/>
                    <a:pt x="271" y="868"/>
                    <a:pt x="399" y="1210"/>
                  </a:cubicBezTo>
                  <a:cubicBezTo>
                    <a:pt x="484" y="1381"/>
                    <a:pt x="548" y="1573"/>
                    <a:pt x="677" y="1744"/>
                  </a:cubicBezTo>
                  <a:cubicBezTo>
                    <a:pt x="805" y="1915"/>
                    <a:pt x="933" y="2064"/>
                    <a:pt x="1126" y="2171"/>
                  </a:cubicBezTo>
                  <a:lnTo>
                    <a:pt x="1147" y="2171"/>
                  </a:lnTo>
                  <a:lnTo>
                    <a:pt x="848" y="1658"/>
                  </a:lnTo>
                  <a:cubicBezTo>
                    <a:pt x="762" y="1487"/>
                    <a:pt x="634" y="1338"/>
                    <a:pt x="548" y="1145"/>
                  </a:cubicBezTo>
                  <a:cubicBezTo>
                    <a:pt x="399" y="825"/>
                    <a:pt x="271" y="504"/>
                    <a:pt x="164" y="162"/>
                  </a:cubicBezTo>
                  <a:cubicBezTo>
                    <a:pt x="185" y="141"/>
                    <a:pt x="228" y="98"/>
                    <a:pt x="206" y="55"/>
                  </a:cubicBezTo>
                  <a:cubicBezTo>
                    <a:pt x="199" y="17"/>
                    <a:pt x="169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5"/>
            <p:cNvSpPr/>
            <p:nvPr/>
          </p:nvSpPr>
          <p:spPr>
            <a:xfrm>
              <a:off x="872925" y="3528838"/>
              <a:ext cx="44725" cy="93850"/>
            </a:xfrm>
            <a:custGeom>
              <a:avLst/>
              <a:gdLst/>
              <a:ahLst/>
              <a:cxnLst/>
              <a:rect l="l" t="t" r="r" b="b"/>
              <a:pathLst>
                <a:path w="1789" h="3754" extrusionOk="0">
                  <a:moveTo>
                    <a:pt x="125" y="1"/>
                  </a:moveTo>
                  <a:cubicBezTo>
                    <a:pt x="65" y="1"/>
                    <a:pt x="1" y="52"/>
                    <a:pt x="14" y="120"/>
                  </a:cubicBezTo>
                  <a:cubicBezTo>
                    <a:pt x="14" y="163"/>
                    <a:pt x="57" y="184"/>
                    <a:pt x="100" y="184"/>
                  </a:cubicBezTo>
                  <a:cubicBezTo>
                    <a:pt x="121" y="483"/>
                    <a:pt x="164" y="783"/>
                    <a:pt x="249" y="1082"/>
                  </a:cubicBezTo>
                  <a:cubicBezTo>
                    <a:pt x="335" y="1402"/>
                    <a:pt x="485" y="1723"/>
                    <a:pt x="656" y="2022"/>
                  </a:cubicBezTo>
                  <a:cubicBezTo>
                    <a:pt x="762" y="2151"/>
                    <a:pt x="869" y="2300"/>
                    <a:pt x="955" y="2428"/>
                  </a:cubicBezTo>
                  <a:cubicBezTo>
                    <a:pt x="1040" y="2578"/>
                    <a:pt x="1126" y="2728"/>
                    <a:pt x="1190" y="2856"/>
                  </a:cubicBezTo>
                  <a:cubicBezTo>
                    <a:pt x="1361" y="3155"/>
                    <a:pt x="1510" y="3412"/>
                    <a:pt x="1681" y="3711"/>
                  </a:cubicBezTo>
                  <a:lnTo>
                    <a:pt x="1788" y="3754"/>
                  </a:lnTo>
                  <a:cubicBezTo>
                    <a:pt x="1703" y="3433"/>
                    <a:pt x="1532" y="3112"/>
                    <a:pt x="1382" y="2792"/>
                  </a:cubicBezTo>
                  <a:cubicBezTo>
                    <a:pt x="1318" y="2642"/>
                    <a:pt x="1233" y="2493"/>
                    <a:pt x="1126" y="2364"/>
                  </a:cubicBezTo>
                  <a:cubicBezTo>
                    <a:pt x="1019" y="2215"/>
                    <a:pt x="912" y="2086"/>
                    <a:pt x="805" y="1937"/>
                  </a:cubicBezTo>
                  <a:cubicBezTo>
                    <a:pt x="420" y="1402"/>
                    <a:pt x="207" y="804"/>
                    <a:pt x="121" y="163"/>
                  </a:cubicBezTo>
                  <a:cubicBezTo>
                    <a:pt x="185" y="163"/>
                    <a:pt x="207" y="120"/>
                    <a:pt x="207" y="56"/>
                  </a:cubicBezTo>
                  <a:cubicBezTo>
                    <a:pt x="191" y="17"/>
                    <a:pt x="159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5"/>
            <p:cNvSpPr/>
            <p:nvPr/>
          </p:nvSpPr>
          <p:spPr>
            <a:xfrm>
              <a:off x="883625" y="3547013"/>
              <a:ext cx="40425" cy="74075"/>
            </a:xfrm>
            <a:custGeom>
              <a:avLst/>
              <a:gdLst/>
              <a:ahLst/>
              <a:cxnLst/>
              <a:rect l="l" t="t" r="r" b="b"/>
              <a:pathLst>
                <a:path w="1617" h="2963" extrusionOk="0">
                  <a:moveTo>
                    <a:pt x="125" y="1"/>
                  </a:moveTo>
                  <a:cubicBezTo>
                    <a:pt x="65" y="1"/>
                    <a:pt x="0" y="51"/>
                    <a:pt x="14" y="120"/>
                  </a:cubicBezTo>
                  <a:cubicBezTo>
                    <a:pt x="14" y="141"/>
                    <a:pt x="57" y="162"/>
                    <a:pt x="99" y="162"/>
                  </a:cubicBezTo>
                  <a:cubicBezTo>
                    <a:pt x="78" y="419"/>
                    <a:pt x="99" y="654"/>
                    <a:pt x="163" y="889"/>
                  </a:cubicBezTo>
                  <a:cubicBezTo>
                    <a:pt x="249" y="1146"/>
                    <a:pt x="420" y="1402"/>
                    <a:pt x="612" y="1616"/>
                  </a:cubicBezTo>
                  <a:cubicBezTo>
                    <a:pt x="698" y="1744"/>
                    <a:pt x="805" y="1851"/>
                    <a:pt x="890" y="1937"/>
                  </a:cubicBezTo>
                  <a:cubicBezTo>
                    <a:pt x="976" y="2043"/>
                    <a:pt x="1061" y="2150"/>
                    <a:pt x="1147" y="2278"/>
                  </a:cubicBezTo>
                  <a:cubicBezTo>
                    <a:pt x="1296" y="2492"/>
                    <a:pt x="1424" y="2727"/>
                    <a:pt x="1595" y="2962"/>
                  </a:cubicBezTo>
                  <a:lnTo>
                    <a:pt x="1617" y="2962"/>
                  </a:lnTo>
                  <a:cubicBezTo>
                    <a:pt x="1553" y="2706"/>
                    <a:pt x="1467" y="2428"/>
                    <a:pt x="1318" y="2193"/>
                  </a:cubicBezTo>
                  <a:cubicBezTo>
                    <a:pt x="1232" y="2065"/>
                    <a:pt x="1147" y="1958"/>
                    <a:pt x="1040" y="1830"/>
                  </a:cubicBezTo>
                  <a:cubicBezTo>
                    <a:pt x="933" y="1723"/>
                    <a:pt x="826" y="1637"/>
                    <a:pt x="719" y="1552"/>
                  </a:cubicBezTo>
                  <a:cubicBezTo>
                    <a:pt x="527" y="1338"/>
                    <a:pt x="377" y="1103"/>
                    <a:pt x="270" y="868"/>
                  </a:cubicBezTo>
                  <a:cubicBezTo>
                    <a:pt x="185" y="633"/>
                    <a:pt x="121" y="398"/>
                    <a:pt x="121" y="162"/>
                  </a:cubicBezTo>
                  <a:cubicBezTo>
                    <a:pt x="163" y="162"/>
                    <a:pt x="206" y="120"/>
                    <a:pt x="206" y="56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5"/>
            <p:cNvSpPr/>
            <p:nvPr/>
          </p:nvSpPr>
          <p:spPr>
            <a:xfrm>
              <a:off x="909600" y="3563888"/>
              <a:ext cx="20875" cy="43300"/>
            </a:xfrm>
            <a:custGeom>
              <a:avLst/>
              <a:gdLst/>
              <a:ahLst/>
              <a:cxnLst/>
              <a:rect l="l" t="t" r="r" b="b"/>
              <a:pathLst>
                <a:path w="835" h="1732" extrusionOk="0">
                  <a:moveTo>
                    <a:pt x="1" y="0"/>
                  </a:moveTo>
                  <a:lnTo>
                    <a:pt x="1" y="22"/>
                  </a:lnTo>
                  <a:cubicBezTo>
                    <a:pt x="214" y="278"/>
                    <a:pt x="343" y="556"/>
                    <a:pt x="428" y="855"/>
                  </a:cubicBezTo>
                  <a:cubicBezTo>
                    <a:pt x="471" y="1005"/>
                    <a:pt x="492" y="1176"/>
                    <a:pt x="556" y="1304"/>
                  </a:cubicBezTo>
                  <a:cubicBezTo>
                    <a:pt x="621" y="1454"/>
                    <a:pt x="706" y="1603"/>
                    <a:pt x="834" y="1732"/>
                  </a:cubicBezTo>
                  <a:cubicBezTo>
                    <a:pt x="834" y="1561"/>
                    <a:pt x="792" y="1411"/>
                    <a:pt x="749" y="1262"/>
                  </a:cubicBezTo>
                  <a:cubicBezTo>
                    <a:pt x="706" y="1112"/>
                    <a:pt x="642" y="962"/>
                    <a:pt x="578" y="813"/>
                  </a:cubicBezTo>
                  <a:cubicBezTo>
                    <a:pt x="514" y="663"/>
                    <a:pt x="428" y="535"/>
                    <a:pt x="343" y="385"/>
                  </a:cubicBezTo>
                  <a:cubicBezTo>
                    <a:pt x="257" y="236"/>
                    <a:pt x="129" y="107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5"/>
            <p:cNvSpPr/>
            <p:nvPr/>
          </p:nvSpPr>
          <p:spPr>
            <a:xfrm>
              <a:off x="927450" y="3544163"/>
              <a:ext cx="15850" cy="64100"/>
            </a:xfrm>
            <a:custGeom>
              <a:avLst/>
              <a:gdLst/>
              <a:ahLst/>
              <a:cxnLst/>
              <a:rect l="l" t="t" r="r" b="b"/>
              <a:pathLst>
                <a:path w="634" h="2564" extrusionOk="0">
                  <a:moveTo>
                    <a:pt x="122" y="1"/>
                  </a:moveTo>
                  <a:cubicBezTo>
                    <a:pt x="64" y="1"/>
                    <a:pt x="1" y="42"/>
                    <a:pt x="13" y="105"/>
                  </a:cubicBezTo>
                  <a:cubicBezTo>
                    <a:pt x="27" y="146"/>
                    <a:pt x="58" y="161"/>
                    <a:pt x="89" y="161"/>
                  </a:cubicBezTo>
                  <a:cubicBezTo>
                    <a:pt x="108" y="161"/>
                    <a:pt x="126" y="156"/>
                    <a:pt x="142" y="148"/>
                  </a:cubicBezTo>
                  <a:cubicBezTo>
                    <a:pt x="377" y="512"/>
                    <a:pt x="441" y="939"/>
                    <a:pt x="441" y="1324"/>
                  </a:cubicBezTo>
                  <a:cubicBezTo>
                    <a:pt x="441" y="1538"/>
                    <a:pt x="398" y="1730"/>
                    <a:pt x="398" y="1944"/>
                  </a:cubicBezTo>
                  <a:cubicBezTo>
                    <a:pt x="377" y="2157"/>
                    <a:pt x="377" y="2350"/>
                    <a:pt x="398" y="2563"/>
                  </a:cubicBezTo>
                  <a:lnTo>
                    <a:pt x="420" y="2563"/>
                  </a:lnTo>
                  <a:cubicBezTo>
                    <a:pt x="505" y="2371"/>
                    <a:pt x="569" y="2179"/>
                    <a:pt x="591" y="1965"/>
                  </a:cubicBezTo>
                  <a:cubicBezTo>
                    <a:pt x="633" y="1751"/>
                    <a:pt x="612" y="1538"/>
                    <a:pt x="612" y="1324"/>
                  </a:cubicBezTo>
                  <a:cubicBezTo>
                    <a:pt x="591" y="1110"/>
                    <a:pt x="548" y="896"/>
                    <a:pt x="484" y="704"/>
                  </a:cubicBezTo>
                  <a:cubicBezTo>
                    <a:pt x="420" y="512"/>
                    <a:pt x="313" y="319"/>
                    <a:pt x="163" y="148"/>
                  </a:cubicBezTo>
                  <a:cubicBezTo>
                    <a:pt x="184" y="127"/>
                    <a:pt x="206" y="105"/>
                    <a:pt x="206" y="63"/>
                  </a:cubicBezTo>
                  <a:cubicBezTo>
                    <a:pt x="197" y="20"/>
                    <a:pt x="161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5"/>
            <p:cNvSpPr/>
            <p:nvPr/>
          </p:nvSpPr>
          <p:spPr>
            <a:xfrm>
              <a:off x="890900" y="3546213"/>
              <a:ext cx="31025" cy="60450"/>
            </a:xfrm>
            <a:custGeom>
              <a:avLst/>
              <a:gdLst/>
              <a:ahLst/>
              <a:cxnLst/>
              <a:rect l="l" t="t" r="r" b="b"/>
              <a:pathLst>
                <a:path w="1241" h="2418" extrusionOk="0">
                  <a:moveTo>
                    <a:pt x="169" y="0"/>
                  </a:moveTo>
                  <a:cubicBezTo>
                    <a:pt x="163" y="0"/>
                    <a:pt x="157" y="1"/>
                    <a:pt x="150" y="2"/>
                  </a:cubicBezTo>
                  <a:lnTo>
                    <a:pt x="129" y="2"/>
                  </a:lnTo>
                  <a:cubicBezTo>
                    <a:pt x="1" y="23"/>
                    <a:pt x="65" y="173"/>
                    <a:pt x="193" y="173"/>
                  </a:cubicBezTo>
                  <a:cubicBezTo>
                    <a:pt x="150" y="365"/>
                    <a:pt x="150" y="558"/>
                    <a:pt x="193" y="750"/>
                  </a:cubicBezTo>
                  <a:cubicBezTo>
                    <a:pt x="236" y="964"/>
                    <a:pt x="300" y="1156"/>
                    <a:pt x="407" y="1370"/>
                  </a:cubicBezTo>
                  <a:cubicBezTo>
                    <a:pt x="492" y="1562"/>
                    <a:pt x="599" y="1755"/>
                    <a:pt x="749" y="1926"/>
                  </a:cubicBezTo>
                  <a:cubicBezTo>
                    <a:pt x="877" y="2097"/>
                    <a:pt x="1027" y="2268"/>
                    <a:pt x="1219" y="2417"/>
                  </a:cubicBezTo>
                  <a:lnTo>
                    <a:pt x="1240" y="2417"/>
                  </a:lnTo>
                  <a:cubicBezTo>
                    <a:pt x="1133" y="2204"/>
                    <a:pt x="1027" y="2033"/>
                    <a:pt x="920" y="1840"/>
                  </a:cubicBezTo>
                  <a:cubicBezTo>
                    <a:pt x="791" y="1669"/>
                    <a:pt x="663" y="1498"/>
                    <a:pt x="556" y="1306"/>
                  </a:cubicBezTo>
                  <a:cubicBezTo>
                    <a:pt x="343" y="964"/>
                    <a:pt x="193" y="579"/>
                    <a:pt x="214" y="173"/>
                  </a:cubicBezTo>
                  <a:cubicBezTo>
                    <a:pt x="335" y="153"/>
                    <a:pt x="266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5"/>
            <p:cNvSpPr/>
            <p:nvPr/>
          </p:nvSpPr>
          <p:spPr>
            <a:xfrm>
              <a:off x="933125" y="3539838"/>
              <a:ext cx="32625" cy="76450"/>
            </a:xfrm>
            <a:custGeom>
              <a:avLst/>
              <a:gdLst/>
              <a:ahLst/>
              <a:cxnLst/>
              <a:rect l="l" t="t" r="r" b="b"/>
              <a:pathLst>
                <a:path w="1305" h="3058" extrusionOk="0">
                  <a:moveTo>
                    <a:pt x="1133" y="1"/>
                  </a:moveTo>
                  <a:cubicBezTo>
                    <a:pt x="1219" y="107"/>
                    <a:pt x="1240" y="257"/>
                    <a:pt x="1240" y="385"/>
                  </a:cubicBezTo>
                  <a:cubicBezTo>
                    <a:pt x="1219" y="535"/>
                    <a:pt x="1197" y="663"/>
                    <a:pt x="1154" y="791"/>
                  </a:cubicBezTo>
                  <a:cubicBezTo>
                    <a:pt x="1069" y="1048"/>
                    <a:pt x="941" y="1304"/>
                    <a:pt x="812" y="1561"/>
                  </a:cubicBezTo>
                  <a:cubicBezTo>
                    <a:pt x="748" y="1689"/>
                    <a:pt x="684" y="1796"/>
                    <a:pt x="599" y="1924"/>
                  </a:cubicBezTo>
                  <a:cubicBezTo>
                    <a:pt x="535" y="2031"/>
                    <a:pt x="449" y="2159"/>
                    <a:pt x="364" y="2266"/>
                  </a:cubicBezTo>
                  <a:cubicBezTo>
                    <a:pt x="214" y="2501"/>
                    <a:pt x="22" y="2758"/>
                    <a:pt x="0" y="3036"/>
                  </a:cubicBezTo>
                  <a:lnTo>
                    <a:pt x="22" y="3057"/>
                  </a:lnTo>
                  <a:cubicBezTo>
                    <a:pt x="150" y="2801"/>
                    <a:pt x="342" y="2587"/>
                    <a:pt x="535" y="2352"/>
                  </a:cubicBezTo>
                  <a:cubicBezTo>
                    <a:pt x="620" y="2245"/>
                    <a:pt x="706" y="2138"/>
                    <a:pt x="791" y="1988"/>
                  </a:cubicBezTo>
                  <a:cubicBezTo>
                    <a:pt x="855" y="1860"/>
                    <a:pt x="898" y="1732"/>
                    <a:pt x="962" y="1604"/>
                  </a:cubicBezTo>
                  <a:cubicBezTo>
                    <a:pt x="1090" y="1347"/>
                    <a:pt x="1197" y="1091"/>
                    <a:pt x="1261" y="813"/>
                  </a:cubicBezTo>
                  <a:cubicBezTo>
                    <a:pt x="1283" y="663"/>
                    <a:pt x="1304" y="535"/>
                    <a:pt x="1304" y="385"/>
                  </a:cubicBezTo>
                  <a:cubicBezTo>
                    <a:pt x="1283" y="257"/>
                    <a:pt x="1261" y="107"/>
                    <a:pt x="1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5"/>
            <p:cNvSpPr/>
            <p:nvPr/>
          </p:nvSpPr>
          <p:spPr>
            <a:xfrm>
              <a:off x="871350" y="3569813"/>
              <a:ext cx="38825" cy="36850"/>
            </a:xfrm>
            <a:custGeom>
              <a:avLst/>
              <a:gdLst/>
              <a:ahLst/>
              <a:cxnLst/>
              <a:rect l="l" t="t" r="r" b="b"/>
              <a:pathLst>
                <a:path w="1553" h="1474" extrusionOk="0">
                  <a:moveTo>
                    <a:pt x="121" y="1"/>
                  </a:moveTo>
                  <a:cubicBezTo>
                    <a:pt x="64" y="1"/>
                    <a:pt x="0" y="42"/>
                    <a:pt x="13" y="105"/>
                  </a:cubicBezTo>
                  <a:cubicBezTo>
                    <a:pt x="25" y="151"/>
                    <a:pt x="61" y="173"/>
                    <a:pt x="98" y="173"/>
                  </a:cubicBezTo>
                  <a:cubicBezTo>
                    <a:pt x="131" y="173"/>
                    <a:pt x="164" y="157"/>
                    <a:pt x="184" y="127"/>
                  </a:cubicBezTo>
                  <a:cubicBezTo>
                    <a:pt x="291" y="234"/>
                    <a:pt x="355" y="362"/>
                    <a:pt x="419" y="469"/>
                  </a:cubicBezTo>
                  <a:cubicBezTo>
                    <a:pt x="505" y="618"/>
                    <a:pt x="569" y="747"/>
                    <a:pt x="654" y="896"/>
                  </a:cubicBezTo>
                  <a:cubicBezTo>
                    <a:pt x="761" y="1025"/>
                    <a:pt x="868" y="1174"/>
                    <a:pt x="1039" y="1260"/>
                  </a:cubicBezTo>
                  <a:cubicBezTo>
                    <a:pt x="1189" y="1345"/>
                    <a:pt x="1360" y="1431"/>
                    <a:pt x="1531" y="1473"/>
                  </a:cubicBezTo>
                  <a:lnTo>
                    <a:pt x="1552" y="1452"/>
                  </a:lnTo>
                  <a:cubicBezTo>
                    <a:pt x="1424" y="1324"/>
                    <a:pt x="1296" y="1238"/>
                    <a:pt x="1167" y="1131"/>
                  </a:cubicBezTo>
                  <a:cubicBezTo>
                    <a:pt x="1039" y="1025"/>
                    <a:pt x="890" y="939"/>
                    <a:pt x="783" y="811"/>
                  </a:cubicBezTo>
                  <a:cubicBezTo>
                    <a:pt x="697" y="704"/>
                    <a:pt x="612" y="576"/>
                    <a:pt x="505" y="426"/>
                  </a:cubicBezTo>
                  <a:cubicBezTo>
                    <a:pt x="419" y="319"/>
                    <a:pt x="334" y="191"/>
                    <a:pt x="206" y="105"/>
                  </a:cubicBezTo>
                  <a:cubicBezTo>
                    <a:pt x="206" y="105"/>
                    <a:pt x="206" y="84"/>
                    <a:pt x="206" y="63"/>
                  </a:cubicBezTo>
                  <a:cubicBezTo>
                    <a:pt x="197" y="20"/>
                    <a:pt x="160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5"/>
            <p:cNvSpPr/>
            <p:nvPr/>
          </p:nvSpPr>
          <p:spPr>
            <a:xfrm>
              <a:off x="924575" y="3551063"/>
              <a:ext cx="16575" cy="58800"/>
            </a:xfrm>
            <a:custGeom>
              <a:avLst/>
              <a:gdLst/>
              <a:ahLst/>
              <a:cxnLst/>
              <a:rect l="l" t="t" r="r" b="b"/>
              <a:pathLst>
                <a:path w="663" h="2352" extrusionOk="0">
                  <a:moveTo>
                    <a:pt x="0" y="0"/>
                  </a:moveTo>
                  <a:cubicBezTo>
                    <a:pt x="86" y="385"/>
                    <a:pt x="193" y="791"/>
                    <a:pt x="299" y="1176"/>
                  </a:cubicBezTo>
                  <a:cubicBezTo>
                    <a:pt x="342" y="1368"/>
                    <a:pt x="364" y="1561"/>
                    <a:pt x="428" y="1753"/>
                  </a:cubicBezTo>
                  <a:cubicBezTo>
                    <a:pt x="492" y="1945"/>
                    <a:pt x="535" y="2138"/>
                    <a:pt x="599" y="2352"/>
                  </a:cubicBezTo>
                  <a:lnTo>
                    <a:pt x="620" y="2352"/>
                  </a:lnTo>
                  <a:cubicBezTo>
                    <a:pt x="663" y="2138"/>
                    <a:pt x="663" y="1924"/>
                    <a:pt x="620" y="1732"/>
                  </a:cubicBezTo>
                  <a:cubicBezTo>
                    <a:pt x="599" y="1539"/>
                    <a:pt x="513" y="1326"/>
                    <a:pt x="449" y="1133"/>
                  </a:cubicBezTo>
                  <a:cubicBezTo>
                    <a:pt x="321" y="749"/>
                    <a:pt x="150" y="385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5"/>
            <p:cNvSpPr/>
            <p:nvPr/>
          </p:nvSpPr>
          <p:spPr>
            <a:xfrm>
              <a:off x="907150" y="3562188"/>
              <a:ext cx="4425" cy="3050"/>
            </a:xfrm>
            <a:custGeom>
              <a:avLst/>
              <a:gdLst/>
              <a:ahLst/>
              <a:cxnLst/>
              <a:rect l="l" t="t" r="r" b="b"/>
              <a:pathLst>
                <a:path w="177" h="122" extrusionOk="0">
                  <a:moveTo>
                    <a:pt x="99" y="0"/>
                  </a:moveTo>
                  <a:cubicBezTo>
                    <a:pt x="52" y="0"/>
                    <a:pt x="0" y="37"/>
                    <a:pt x="13" y="90"/>
                  </a:cubicBezTo>
                  <a:cubicBezTo>
                    <a:pt x="21" y="112"/>
                    <a:pt x="44" y="122"/>
                    <a:pt x="70" y="122"/>
                  </a:cubicBezTo>
                  <a:cubicBezTo>
                    <a:pt x="118" y="122"/>
                    <a:pt x="177" y="89"/>
                    <a:pt x="163" y="47"/>
                  </a:cubicBezTo>
                  <a:cubicBezTo>
                    <a:pt x="155" y="14"/>
                    <a:pt x="12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5"/>
            <p:cNvSpPr/>
            <p:nvPr/>
          </p:nvSpPr>
          <p:spPr>
            <a:xfrm>
              <a:off x="919525" y="3555113"/>
              <a:ext cx="5800" cy="3700"/>
            </a:xfrm>
            <a:custGeom>
              <a:avLst/>
              <a:gdLst/>
              <a:ahLst/>
              <a:cxnLst/>
              <a:rect l="l" t="t" r="r" b="b"/>
              <a:pathLst>
                <a:path w="232" h="148" extrusionOk="0">
                  <a:moveTo>
                    <a:pt x="104" y="1"/>
                  </a:moveTo>
                  <a:cubicBezTo>
                    <a:pt x="38" y="1"/>
                    <a:pt x="0" y="101"/>
                    <a:pt x="74" y="138"/>
                  </a:cubicBezTo>
                  <a:lnTo>
                    <a:pt x="95" y="138"/>
                  </a:lnTo>
                  <a:cubicBezTo>
                    <a:pt x="109" y="145"/>
                    <a:pt x="122" y="148"/>
                    <a:pt x="134" y="148"/>
                  </a:cubicBezTo>
                  <a:cubicBezTo>
                    <a:pt x="197" y="148"/>
                    <a:pt x="231" y="63"/>
                    <a:pt x="159" y="9"/>
                  </a:cubicBezTo>
                  <a:lnTo>
                    <a:pt x="138" y="9"/>
                  </a:lnTo>
                  <a:cubicBezTo>
                    <a:pt x="126" y="3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5"/>
            <p:cNvSpPr/>
            <p:nvPr/>
          </p:nvSpPr>
          <p:spPr>
            <a:xfrm>
              <a:off x="921575" y="3548288"/>
              <a:ext cx="4950" cy="3675"/>
            </a:xfrm>
            <a:custGeom>
              <a:avLst/>
              <a:gdLst/>
              <a:ahLst/>
              <a:cxnLst/>
              <a:rect l="l" t="t" r="r" b="b"/>
              <a:pathLst>
                <a:path w="198" h="147" extrusionOk="0">
                  <a:moveTo>
                    <a:pt x="113" y="1"/>
                  </a:moveTo>
                  <a:cubicBezTo>
                    <a:pt x="60" y="1"/>
                    <a:pt x="0" y="37"/>
                    <a:pt x="13" y="90"/>
                  </a:cubicBezTo>
                  <a:cubicBezTo>
                    <a:pt x="29" y="130"/>
                    <a:pt x="60" y="146"/>
                    <a:pt x="91" y="146"/>
                  </a:cubicBezTo>
                  <a:cubicBezTo>
                    <a:pt x="144" y="146"/>
                    <a:pt x="198" y="101"/>
                    <a:pt x="184" y="47"/>
                  </a:cubicBezTo>
                  <a:cubicBezTo>
                    <a:pt x="176" y="15"/>
                    <a:pt x="146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5"/>
            <p:cNvSpPr/>
            <p:nvPr/>
          </p:nvSpPr>
          <p:spPr>
            <a:xfrm>
              <a:off x="940250" y="3533888"/>
              <a:ext cx="4975" cy="3925"/>
            </a:xfrm>
            <a:custGeom>
              <a:avLst/>
              <a:gdLst/>
              <a:ahLst/>
              <a:cxnLst/>
              <a:rect l="l" t="t" r="r" b="b"/>
              <a:pathLst>
                <a:path w="199" h="157" extrusionOk="0">
                  <a:moveTo>
                    <a:pt x="118" y="1"/>
                  </a:moveTo>
                  <a:cubicBezTo>
                    <a:pt x="64" y="1"/>
                    <a:pt x="1" y="43"/>
                    <a:pt x="14" y="110"/>
                  </a:cubicBezTo>
                  <a:lnTo>
                    <a:pt x="36" y="110"/>
                  </a:lnTo>
                  <a:cubicBezTo>
                    <a:pt x="44" y="143"/>
                    <a:pt x="71" y="157"/>
                    <a:pt x="100" y="157"/>
                  </a:cubicBezTo>
                  <a:cubicBezTo>
                    <a:pt x="147" y="157"/>
                    <a:pt x="199" y="120"/>
                    <a:pt x="185" y="68"/>
                  </a:cubicBezTo>
                  <a:lnTo>
                    <a:pt x="185" y="46"/>
                  </a:lnTo>
                  <a:cubicBezTo>
                    <a:pt x="178" y="15"/>
                    <a:pt x="150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5"/>
            <p:cNvSpPr/>
            <p:nvPr/>
          </p:nvSpPr>
          <p:spPr>
            <a:xfrm>
              <a:off x="958425" y="3537113"/>
              <a:ext cx="4825" cy="3750"/>
            </a:xfrm>
            <a:custGeom>
              <a:avLst/>
              <a:gdLst/>
              <a:ahLst/>
              <a:cxnLst/>
              <a:rect l="l" t="t" r="r" b="b"/>
              <a:pathLst>
                <a:path w="193" h="150" extrusionOk="0">
                  <a:moveTo>
                    <a:pt x="103" y="0"/>
                  </a:moveTo>
                  <a:cubicBezTo>
                    <a:pt x="56" y="0"/>
                    <a:pt x="1" y="42"/>
                    <a:pt x="14" y="110"/>
                  </a:cubicBezTo>
                  <a:cubicBezTo>
                    <a:pt x="21" y="138"/>
                    <a:pt x="45" y="150"/>
                    <a:pt x="72" y="150"/>
                  </a:cubicBezTo>
                  <a:cubicBezTo>
                    <a:pt x="126" y="150"/>
                    <a:pt x="192" y="102"/>
                    <a:pt x="164" y="45"/>
                  </a:cubicBezTo>
                  <a:cubicBezTo>
                    <a:pt x="156" y="14"/>
                    <a:pt x="131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5"/>
            <p:cNvSpPr/>
            <p:nvPr/>
          </p:nvSpPr>
          <p:spPr>
            <a:xfrm>
              <a:off x="839600" y="3566913"/>
              <a:ext cx="167275" cy="96675"/>
            </a:xfrm>
            <a:custGeom>
              <a:avLst/>
              <a:gdLst/>
              <a:ahLst/>
              <a:cxnLst/>
              <a:rect l="l" t="t" r="r" b="b"/>
              <a:pathLst>
                <a:path w="6691" h="3867" extrusionOk="0">
                  <a:moveTo>
                    <a:pt x="3643" y="1"/>
                  </a:moveTo>
                  <a:cubicBezTo>
                    <a:pt x="3357" y="1"/>
                    <a:pt x="3070" y="66"/>
                    <a:pt x="2801" y="221"/>
                  </a:cubicBezTo>
                  <a:cubicBezTo>
                    <a:pt x="1860" y="734"/>
                    <a:pt x="1" y="2808"/>
                    <a:pt x="1668" y="3428"/>
                  </a:cubicBezTo>
                  <a:cubicBezTo>
                    <a:pt x="2307" y="3672"/>
                    <a:pt x="3226" y="3866"/>
                    <a:pt x="3976" y="3866"/>
                  </a:cubicBezTo>
                  <a:cubicBezTo>
                    <a:pt x="4080" y="3866"/>
                    <a:pt x="4180" y="3863"/>
                    <a:pt x="4276" y="3855"/>
                  </a:cubicBezTo>
                  <a:cubicBezTo>
                    <a:pt x="4853" y="3812"/>
                    <a:pt x="5686" y="3641"/>
                    <a:pt x="6092" y="3278"/>
                  </a:cubicBezTo>
                  <a:cubicBezTo>
                    <a:pt x="6691" y="2765"/>
                    <a:pt x="6627" y="2081"/>
                    <a:pt x="6178" y="1504"/>
                  </a:cubicBezTo>
                  <a:cubicBezTo>
                    <a:pt x="5943" y="1226"/>
                    <a:pt x="5643" y="927"/>
                    <a:pt x="5344" y="692"/>
                  </a:cubicBezTo>
                  <a:cubicBezTo>
                    <a:pt x="4891" y="311"/>
                    <a:pt x="4266" y="1"/>
                    <a:pt x="3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5"/>
            <p:cNvSpPr/>
            <p:nvPr/>
          </p:nvSpPr>
          <p:spPr>
            <a:xfrm>
              <a:off x="683050" y="4859688"/>
              <a:ext cx="194525" cy="71450"/>
            </a:xfrm>
            <a:custGeom>
              <a:avLst/>
              <a:gdLst/>
              <a:ahLst/>
              <a:cxnLst/>
              <a:rect l="l" t="t" r="r" b="b"/>
              <a:pathLst>
                <a:path w="7781" h="2858" extrusionOk="0">
                  <a:moveTo>
                    <a:pt x="3912" y="0"/>
                  </a:moveTo>
                  <a:cubicBezTo>
                    <a:pt x="3035" y="0"/>
                    <a:pt x="2159" y="663"/>
                    <a:pt x="1389" y="1112"/>
                  </a:cubicBezTo>
                  <a:lnTo>
                    <a:pt x="0" y="1539"/>
                  </a:lnTo>
                  <a:cubicBezTo>
                    <a:pt x="1102" y="1849"/>
                    <a:pt x="2921" y="2858"/>
                    <a:pt x="4081" y="2858"/>
                  </a:cubicBezTo>
                  <a:cubicBezTo>
                    <a:pt x="4203" y="2858"/>
                    <a:pt x="4318" y="2846"/>
                    <a:pt x="4425" y="2822"/>
                  </a:cubicBezTo>
                  <a:cubicBezTo>
                    <a:pt x="5215" y="2651"/>
                    <a:pt x="7289" y="1497"/>
                    <a:pt x="7780" y="791"/>
                  </a:cubicBezTo>
                  <a:cubicBezTo>
                    <a:pt x="7011" y="214"/>
                    <a:pt x="4852" y="22"/>
                    <a:pt x="3912" y="0"/>
                  </a:cubicBezTo>
                  <a:close/>
                </a:path>
              </a:pathLst>
            </a:custGeom>
            <a:solidFill>
              <a:srgbClr val="4823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5"/>
            <p:cNvSpPr/>
            <p:nvPr/>
          </p:nvSpPr>
          <p:spPr>
            <a:xfrm>
              <a:off x="640300" y="4894963"/>
              <a:ext cx="65750" cy="140025"/>
            </a:xfrm>
            <a:custGeom>
              <a:avLst/>
              <a:gdLst/>
              <a:ahLst/>
              <a:cxnLst/>
              <a:rect l="l" t="t" r="r" b="b"/>
              <a:pathLst>
                <a:path w="2630" h="5601" extrusionOk="0">
                  <a:moveTo>
                    <a:pt x="1112" y="0"/>
                  </a:moveTo>
                  <a:lnTo>
                    <a:pt x="1048" y="214"/>
                  </a:lnTo>
                  <a:cubicBezTo>
                    <a:pt x="1667" y="470"/>
                    <a:pt x="1753" y="1924"/>
                    <a:pt x="1625" y="2651"/>
                  </a:cubicBezTo>
                  <a:cubicBezTo>
                    <a:pt x="1368" y="3890"/>
                    <a:pt x="470" y="4531"/>
                    <a:pt x="0" y="5600"/>
                  </a:cubicBezTo>
                  <a:cubicBezTo>
                    <a:pt x="1005" y="5280"/>
                    <a:pt x="1988" y="5002"/>
                    <a:pt x="2394" y="3719"/>
                  </a:cubicBezTo>
                  <a:cubicBezTo>
                    <a:pt x="2629" y="2971"/>
                    <a:pt x="2608" y="2309"/>
                    <a:pt x="2244" y="1625"/>
                  </a:cubicBezTo>
                  <a:cubicBezTo>
                    <a:pt x="1988" y="1133"/>
                    <a:pt x="1496" y="342"/>
                    <a:pt x="1112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5"/>
            <p:cNvSpPr/>
            <p:nvPr/>
          </p:nvSpPr>
          <p:spPr>
            <a:xfrm>
              <a:off x="693725" y="4912638"/>
              <a:ext cx="194000" cy="137325"/>
            </a:xfrm>
            <a:custGeom>
              <a:avLst/>
              <a:gdLst/>
              <a:ahLst/>
              <a:cxnLst/>
              <a:rect l="l" t="t" r="r" b="b"/>
              <a:pathLst>
                <a:path w="7760" h="5493" extrusionOk="0">
                  <a:moveTo>
                    <a:pt x="79" y="0"/>
                  </a:moveTo>
                  <a:cubicBezTo>
                    <a:pt x="51" y="0"/>
                    <a:pt x="25" y="6"/>
                    <a:pt x="1" y="20"/>
                  </a:cubicBezTo>
                  <a:cubicBezTo>
                    <a:pt x="172" y="426"/>
                    <a:pt x="364" y="853"/>
                    <a:pt x="556" y="1238"/>
                  </a:cubicBezTo>
                  <a:cubicBezTo>
                    <a:pt x="1390" y="2841"/>
                    <a:pt x="2352" y="4701"/>
                    <a:pt x="3933" y="5342"/>
                  </a:cubicBezTo>
                  <a:cubicBezTo>
                    <a:pt x="4204" y="5448"/>
                    <a:pt x="4473" y="5492"/>
                    <a:pt x="4740" y="5492"/>
                  </a:cubicBezTo>
                  <a:cubicBezTo>
                    <a:pt x="5761" y="5492"/>
                    <a:pt x="6760" y="4852"/>
                    <a:pt x="7759" y="4615"/>
                  </a:cubicBezTo>
                  <a:cubicBezTo>
                    <a:pt x="7524" y="4487"/>
                    <a:pt x="7311" y="4402"/>
                    <a:pt x="7075" y="4295"/>
                  </a:cubicBezTo>
                  <a:cubicBezTo>
                    <a:pt x="6798" y="4188"/>
                    <a:pt x="6520" y="4060"/>
                    <a:pt x="6263" y="3910"/>
                  </a:cubicBezTo>
                  <a:cubicBezTo>
                    <a:pt x="6028" y="3760"/>
                    <a:pt x="5878" y="3504"/>
                    <a:pt x="5643" y="3376"/>
                  </a:cubicBezTo>
                  <a:cubicBezTo>
                    <a:pt x="5387" y="3226"/>
                    <a:pt x="5045" y="3205"/>
                    <a:pt x="4767" y="3076"/>
                  </a:cubicBezTo>
                  <a:cubicBezTo>
                    <a:pt x="4446" y="2927"/>
                    <a:pt x="4147" y="2713"/>
                    <a:pt x="3848" y="2499"/>
                  </a:cubicBezTo>
                  <a:cubicBezTo>
                    <a:pt x="3207" y="1965"/>
                    <a:pt x="2480" y="1708"/>
                    <a:pt x="1796" y="1260"/>
                  </a:cubicBezTo>
                  <a:cubicBezTo>
                    <a:pt x="1411" y="1024"/>
                    <a:pt x="1048" y="682"/>
                    <a:pt x="685" y="405"/>
                  </a:cubicBezTo>
                  <a:cubicBezTo>
                    <a:pt x="535" y="292"/>
                    <a:pt x="271" y="0"/>
                    <a:pt x="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5"/>
            <p:cNvSpPr/>
            <p:nvPr/>
          </p:nvSpPr>
          <p:spPr>
            <a:xfrm>
              <a:off x="683050" y="4902438"/>
              <a:ext cx="198250" cy="128800"/>
            </a:xfrm>
            <a:custGeom>
              <a:avLst/>
              <a:gdLst/>
              <a:ahLst/>
              <a:cxnLst/>
              <a:rect l="l" t="t" r="r" b="b"/>
              <a:pathLst>
                <a:path w="7930" h="5152" extrusionOk="0">
                  <a:moveTo>
                    <a:pt x="0" y="0"/>
                  </a:moveTo>
                  <a:lnTo>
                    <a:pt x="321" y="492"/>
                  </a:lnTo>
                  <a:cubicBezTo>
                    <a:pt x="385" y="706"/>
                    <a:pt x="2843" y="2929"/>
                    <a:pt x="3441" y="3570"/>
                  </a:cubicBezTo>
                  <a:cubicBezTo>
                    <a:pt x="4938" y="5152"/>
                    <a:pt x="6220" y="4275"/>
                    <a:pt x="7930" y="4895"/>
                  </a:cubicBezTo>
                  <a:cubicBezTo>
                    <a:pt x="6669" y="4361"/>
                    <a:pt x="5622" y="3228"/>
                    <a:pt x="4489" y="2309"/>
                  </a:cubicBezTo>
                  <a:cubicBezTo>
                    <a:pt x="3099" y="1176"/>
                    <a:pt x="1667" y="4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5"/>
            <p:cNvSpPr/>
            <p:nvPr/>
          </p:nvSpPr>
          <p:spPr>
            <a:xfrm>
              <a:off x="1159150" y="3914763"/>
              <a:ext cx="1525075" cy="263125"/>
            </a:xfrm>
            <a:custGeom>
              <a:avLst/>
              <a:gdLst/>
              <a:ahLst/>
              <a:cxnLst/>
              <a:rect l="l" t="t" r="r" b="b"/>
              <a:pathLst>
                <a:path w="61003" h="10525" extrusionOk="0">
                  <a:moveTo>
                    <a:pt x="58396" y="0"/>
                  </a:moveTo>
                  <a:cubicBezTo>
                    <a:pt x="57828" y="0"/>
                    <a:pt x="57261" y="58"/>
                    <a:pt x="56706" y="158"/>
                  </a:cubicBezTo>
                  <a:cubicBezTo>
                    <a:pt x="55402" y="393"/>
                    <a:pt x="54162" y="842"/>
                    <a:pt x="52944" y="1312"/>
                  </a:cubicBezTo>
                  <a:cubicBezTo>
                    <a:pt x="51704" y="1804"/>
                    <a:pt x="50529" y="2317"/>
                    <a:pt x="49310" y="2723"/>
                  </a:cubicBezTo>
                  <a:cubicBezTo>
                    <a:pt x="48154" y="3115"/>
                    <a:pt x="46997" y="3408"/>
                    <a:pt x="45841" y="3408"/>
                  </a:cubicBezTo>
                  <a:cubicBezTo>
                    <a:pt x="45800" y="3408"/>
                    <a:pt x="45760" y="3407"/>
                    <a:pt x="45720" y="3407"/>
                  </a:cubicBezTo>
                  <a:cubicBezTo>
                    <a:pt x="44523" y="3407"/>
                    <a:pt x="43304" y="3107"/>
                    <a:pt x="42086" y="2765"/>
                  </a:cubicBezTo>
                  <a:cubicBezTo>
                    <a:pt x="40846" y="2402"/>
                    <a:pt x="39585" y="1975"/>
                    <a:pt x="38196" y="1889"/>
                  </a:cubicBezTo>
                  <a:cubicBezTo>
                    <a:pt x="38030" y="1879"/>
                    <a:pt x="37863" y="1873"/>
                    <a:pt x="37695" y="1873"/>
                  </a:cubicBezTo>
                  <a:cubicBezTo>
                    <a:pt x="37171" y="1873"/>
                    <a:pt x="36641" y="1925"/>
                    <a:pt x="36123" y="2039"/>
                  </a:cubicBezTo>
                  <a:cubicBezTo>
                    <a:pt x="35439" y="2167"/>
                    <a:pt x="33002" y="3492"/>
                    <a:pt x="32425" y="3770"/>
                  </a:cubicBezTo>
                  <a:cubicBezTo>
                    <a:pt x="32063" y="3944"/>
                    <a:pt x="31859" y="3994"/>
                    <a:pt x="31719" y="3994"/>
                  </a:cubicBezTo>
                  <a:cubicBezTo>
                    <a:pt x="31535" y="3994"/>
                    <a:pt x="31460" y="3909"/>
                    <a:pt x="31279" y="3909"/>
                  </a:cubicBezTo>
                  <a:cubicBezTo>
                    <a:pt x="31141" y="3909"/>
                    <a:pt x="30942" y="3959"/>
                    <a:pt x="30587" y="4133"/>
                  </a:cubicBezTo>
                  <a:cubicBezTo>
                    <a:pt x="28236" y="5288"/>
                    <a:pt x="25927" y="6720"/>
                    <a:pt x="23512" y="7297"/>
                  </a:cubicBezTo>
                  <a:cubicBezTo>
                    <a:pt x="22294" y="7596"/>
                    <a:pt x="21075" y="7788"/>
                    <a:pt x="19857" y="7831"/>
                  </a:cubicBezTo>
                  <a:lnTo>
                    <a:pt x="18959" y="7831"/>
                  </a:lnTo>
                  <a:lnTo>
                    <a:pt x="18489" y="7810"/>
                  </a:lnTo>
                  <a:lnTo>
                    <a:pt x="18040" y="7788"/>
                  </a:lnTo>
                  <a:cubicBezTo>
                    <a:pt x="17442" y="7724"/>
                    <a:pt x="16843" y="7617"/>
                    <a:pt x="16223" y="7510"/>
                  </a:cubicBezTo>
                  <a:cubicBezTo>
                    <a:pt x="13787" y="7019"/>
                    <a:pt x="11307" y="6185"/>
                    <a:pt x="8742" y="5694"/>
                  </a:cubicBezTo>
                  <a:cubicBezTo>
                    <a:pt x="7439" y="5437"/>
                    <a:pt x="6135" y="5223"/>
                    <a:pt x="4788" y="5223"/>
                  </a:cubicBezTo>
                  <a:cubicBezTo>
                    <a:pt x="4104" y="5223"/>
                    <a:pt x="3420" y="5266"/>
                    <a:pt x="2736" y="5394"/>
                  </a:cubicBezTo>
                  <a:cubicBezTo>
                    <a:pt x="2052" y="5501"/>
                    <a:pt x="1326" y="5736"/>
                    <a:pt x="684" y="6036"/>
                  </a:cubicBezTo>
                  <a:lnTo>
                    <a:pt x="663" y="6057"/>
                  </a:lnTo>
                  <a:cubicBezTo>
                    <a:pt x="214" y="6271"/>
                    <a:pt x="0" y="6891"/>
                    <a:pt x="193" y="7404"/>
                  </a:cubicBezTo>
                  <a:cubicBezTo>
                    <a:pt x="339" y="7793"/>
                    <a:pt x="658" y="8035"/>
                    <a:pt x="999" y="8035"/>
                  </a:cubicBezTo>
                  <a:cubicBezTo>
                    <a:pt x="1107" y="8035"/>
                    <a:pt x="1218" y="8011"/>
                    <a:pt x="1326" y="7959"/>
                  </a:cubicBezTo>
                  <a:cubicBezTo>
                    <a:pt x="2312" y="7506"/>
                    <a:pt x="3370" y="7380"/>
                    <a:pt x="4469" y="7380"/>
                  </a:cubicBezTo>
                  <a:cubicBezTo>
                    <a:pt x="4561" y="7380"/>
                    <a:pt x="4653" y="7381"/>
                    <a:pt x="4745" y="7382"/>
                  </a:cubicBezTo>
                  <a:cubicBezTo>
                    <a:pt x="5964" y="7425"/>
                    <a:pt x="7182" y="7596"/>
                    <a:pt x="8422" y="7852"/>
                  </a:cubicBezTo>
                  <a:cubicBezTo>
                    <a:pt x="10880" y="8387"/>
                    <a:pt x="13338" y="9135"/>
                    <a:pt x="15924" y="9648"/>
                  </a:cubicBezTo>
                  <a:cubicBezTo>
                    <a:pt x="16587" y="9776"/>
                    <a:pt x="17271" y="10481"/>
                    <a:pt x="17955" y="10524"/>
                  </a:cubicBezTo>
                  <a:cubicBezTo>
                    <a:pt x="17958" y="10525"/>
                    <a:pt x="17961" y="10525"/>
                    <a:pt x="17964" y="10525"/>
                  </a:cubicBezTo>
                  <a:cubicBezTo>
                    <a:pt x="18130" y="10525"/>
                    <a:pt x="18257" y="9947"/>
                    <a:pt x="18425" y="9947"/>
                  </a:cubicBezTo>
                  <a:lnTo>
                    <a:pt x="18681" y="9968"/>
                  </a:lnTo>
                  <a:lnTo>
                    <a:pt x="18916" y="9968"/>
                  </a:lnTo>
                  <a:cubicBezTo>
                    <a:pt x="19280" y="9968"/>
                    <a:pt x="19600" y="9947"/>
                    <a:pt x="19942" y="9926"/>
                  </a:cubicBezTo>
                  <a:cubicBezTo>
                    <a:pt x="21268" y="9862"/>
                    <a:pt x="22593" y="9626"/>
                    <a:pt x="23875" y="9263"/>
                  </a:cubicBezTo>
                  <a:cubicBezTo>
                    <a:pt x="26462" y="8558"/>
                    <a:pt x="28877" y="7361"/>
                    <a:pt x="31228" y="6143"/>
                  </a:cubicBezTo>
                  <a:cubicBezTo>
                    <a:pt x="32382" y="5544"/>
                    <a:pt x="33558" y="4924"/>
                    <a:pt x="34712" y="4326"/>
                  </a:cubicBezTo>
                  <a:cubicBezTo>
                    <a:pt x="35130" y="4117"/>
                    <a:pt x="35464" y="3929"/>
                    <a:pt x="35992" y="3929"/>
                  </a:cubicBezTo>
                  <a:cubicBezTo>
                    <a:pt x="36220" y="3929"/>
                    <a:pt x="36484" y="3964"/>
                    <a:pt x="36807" y="4048"/>
                  </a:cubicBezTo>
                  <a:cubicBezTo>
                    <a:pt x="36939" y="4111"/>
                    <a:pt x="37044" y="4137"/>
                    <a:pt x="37129" y="4137"/>
                  </a:cubicBezTo>
                  <a:cubicBezTo>
                    <a:pt x="37591" y="4137"/>
                    <a:pt x="37479" y="3364"/>
                    <a:pt x="37965" y="3364"/>
                  </a:cubicBezTo>
                  <a:cubicBezTo>
                    <a:pt x="37971" y="3364"/>
                    <a:pt x="37976" y="3364"/>
                    <a:pt x="37982" y="3364"/>
                  </a:cubicBezTo>
                  <a:cubicBezTo>
                    <a:pt x="40304" y="3448"/>
                    <a:pt x="42870" y="4841"/>
                    <a:pt x="45543" y="4841"/>
                  </a:cubicBezTo>
                  <a:cubicBezTo>
                    <a:pt x="45602" y="4841"/>
                    <a:pt x="45661" y="4840"/>
                    <a:pt x="45720" y="4839"/>
                  </a:cubicBezTo>
                  <a:cubicBezTo>
                    <a:pt x="45878" y="4834"/>
                    <a:pt x="46037" y="4832"/>
                    <a:pt x="46197" y="4832"/>
                  </a:cubicBezTo>
                  <a:cubicBezTo>
                    <a:pt x="46616" y="4832"/>
                    <a:pt x="47036" y="4844"/>
                    <a:pt x="47452" y="4844"/>
                  </a:cubicBezTo>
                  <a:cubicBezTo>
                    <a:pt x="48244" y="4844"/>
                    <a:pt x="49020" y="4800"/>
                    <a:pt x="49738" y="4539"/>
                  </a:cubicBezTo>
                  <a:cubicBezTo>
                    <a:pt x="50073" y="4727"/>
                    <a:pt x="50314" y="4806"/>
                    <a:pt x="50487" y="4806"/>
                  </a:cubicBezTo>
                  <a:cubicBezTo>
                    <a:pt x="50865" y="4806"/>
                    <a:pt x="50920" y="4431"/>
                    <a:pt x="50935" y="4005"/>
                  </a:cubicBezTo>
                  <a:cubicBezTo>
                    <a:pt x="50956" y="3449"/>
                    <a:pt x="52581" y="2723"/>
                    <a:pt x="53265" y="2423"/>
                  </a:cubicBezTo>
                  <a:cubicBezTo>
                    <a:pt x="54462" y="1910"/>
                    <a:pt x="55637" y="1440"/>
                    <a:pt x="56855" y="1162"/>
                  </a:cubicBezTo>
                  <a:cubicBezTo>
                    <a:pt x="57465" y="1034"/>
                    <a:pt x="58079" y="959"/>
                    <a:pt x="58688" y="959"/>
                  </a:cubicBezTo>
                  <a:cubicBezTo>
                    <a:pt x="59297" y="959"/>
                    <a:pt x="59901" y="1034"/>
                    <a:pt x="60489" y="1205"/>
                  </a:cubicBezTo>
                  <a:cubicBezTo>
                    <a:pt x="60516" y="1211"/>
                    <a:pt x="60543" y="1213"/>
                    <a:pt x="60570" y="1213"/>
                  </a:cubicBezTo>
                  <a:cubicBezTo>
                    <a:pt x="60750" y="1213"/>
                    <a:pt x="60901" y="1090"/>
                    <a:pt x="60938" y="885"/>
                  </a:cubicBezTo>
                  <a:cubicBezTo>
                    <a:pt x="61002" y="649"/>
                    <a:pt x="60874" y="414"/>
                    <a:pt x="60681" y="350"/>
                  </a:cubicBezTo>
                  <a:cubicBezTo>
                    <a:pt x="59933" y="105"/>
                    <a:pt x="59163" y="0"/>
                    <a:pt x="583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5"/>
            <p:cNvSpPr/>
            <p:nvPr/>
          </p:nvSpPr>
          <p:spPr>
            <a:xfrm>
              <a:off x="1596250" y="3880413"/>
              <a:ext cx="113300" cy="91050"/>
            </a:xfrm>
            <a:custGeom>
              <a:avLst/>
              <a:gdLst/>
              <a:ahLst/>
              <a:cxnLst/>
              <a:rect l="l" t="t" r="r" b="b"/>
              <a:pathLst>
                <a:path w="4532" h="3642" extrusionOk="0">
                  <a:moveTo>
                    <a:pt x="267" y="1"/>
                  </a:moveTo>
                  <a:cubicBezTo>
                    <a:pt x="237" y="1"/>
                    <a:pt x="206" y="5"/>
                    <a:pt x="171" y="14"/>
                  </a:cubicBezTo>
                  <a:cubicBezTo>
                    <a:pt x="129" y="36"/>
                    <a:pt x="107" y="36"/>
                    <a:pt x="86" y="57"/>
                  </a:cubicBezTo>
                  <a:cubicBezTo>
                    <a:pt x="0" y="848"/>
                    <a:pt x="107" y="1660"/>
                    <a:pt x="684" y="2216"/>
                  </a:cubicBezTo>
                  <a:cubicBezTo>
                    <a:pt x="1176" y="2729"/>
                    <a:pt x="1817" y="3156"/>
                    <a:pt x="2458" y="3413"/>
                  </a:cubicBezTo>
                  <a:cubicBezTo>
                    <a:pt x="2744" y="3527"/>
                    <a:pt x="3182" y="3641"/>
                    <a:pt x="3587" y="3641"/>
                  </a:cubicBezTo>
                  <a:cubicBezTo>
                    <a:pt x="3940" y="3641"/>
                    <a:pt x="4267" y="3555"/>
                    <a:pt x="4446" y="3306"/>
                  </a:cubicBezTo>
                  <a:cubicBezTo>
                    <a:pt x="4489" y="3242"/>
                    <a:pt x="4510" y="3199"/>
                    <a:pt x="4532" y="3135"/>
                  </a:cubicBezTo>
                  <a:cubicBezTo>
                    <a:pt x="4382" y="2729"/>
                    <a:pt x="3997" y="2558"/>
                    <a:pt x="3655" y="2451"/>
                  </a:cubicBezTo>
                  <a:cubicBezTo>
                    <a:pt x="3271" y="2323"/>
                    <a:pt x="2907" y="2173"/>
                    <a:pt x="2587" y="1874"/>
                  </a:cubicBezTo>
                  <a:cubicBezTo>
                    <a:pt x="2501" y="1788"/>
                    <a:pt x="2480" y="1681"/>
                    <a:pt x="2373" y="1596"/>
                  </a:cubicBezTo>
                  <a:cubicBezTo>
                    <a:pt x="2372" y="1595"/>
                    <a:pt x="2370" y="1594"/>
                    <a:pt x="2367" y="1594"/>
                  </a:cubicBezTo>
                  <a:cubicBezTo>
                    <a:pt x="2329" y="1594"/>
                    <a:pt x="2159" y="1726"/>
                    <a:pt x="2104" y="1726"/>
                  </a:cubicBezTo>
                  <a:cubicBezTo>
                    <a:pt x="2101" y="1726"/>
                    <a:pt x="2098" y="1725"/>
                    <a:pt x="2095" y="1724"/>
                  </a:cubicBezTo>
                  <a:cubicBezTo>
                    <a:pt x="2052" y="1703"/>
                    <a:pt x="2095" y="1339"/>
                    <a:pt x="2031" y="1318"/>
                  </a:cubicBezTo>
                  <a:cubicBezTo>
                    <a:pt x="1903" y="1233"/>
                    <a:pt x="1774" y="1297"/>
                    <a:pt x="1646" y="1211"/>
                  </a:cubicBezTo>
                  <a:cubicBezTo>
                    <a:pt x="1283" y="933"/>
                    <a:pt x="984" y="655"/>
                    <a:pt x="684" y="313"/>
                  </a:cubicBezTo>
                  <a:cubicBezTo>
                    <a:pt x="538" y="149"/>
                    <a:pt x="43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5"/>
            <p:cNvSpPr/>
            <p:nvPr/>
          </p:nvSpPr>
          <p:spPr>
            <a:xfrm>
              <a:off x="1225950" y="4555113"/>
              <a:ext cx="151250" cy="124525"/>
            </a:xfrm>
            <a:custGeom>
              <a:avLst/>
              <a:gdLst/>
              <a:ahLst/>
              <a:cxnLst/>
              <a:rect l="l" t="t" r="r" b="b"/>
              <a:pathLst>
                <a:path w="6050" h="4981" extrusionOk="0">
                  <a:moveTo>
                    <a:pt x="4168" y="0"/>
                  </a:moveTo>
                  <a:cubicBezTo>
                    <a:pt x="3527" y="342"/>
                    <a:pt x="3228" y="1154"/>
                    <a:pt x="2757" y="1154"/>
                  </a:cubicBezTo>
                  <a:cubicBezTo>
                    <a:pt x="2651" y="1154"/>
                    <a:pt x="2394" y="470"/>
                    <a:pt x="2266" y="449"/>
                  </a:cubicBezTo>
                  <a:cubicBezTo>
                    <a:pt x="2181" y="449"/>
                    <a:pt x="2368" y="1283"/>
                    <a:pt x="2270" y="1283"/>
                  </a:cubicBezTo>
                  <a:cubicBezTo>
                    <a:pt x="2268" y="1283"/>
                    <a:pt x="2267" y="1283"/>
                    <a:pt x="2266" y="1283"/>
                  </a:cubicBezTo>
                  <a:cubicBezTo>
                    <a:pt x="1967" y="1219"/>
                    <a:pt x="2180" y="919"/>
                    <a:pt x="1902" y="877"/>
                  </a:cubicBezTo>
                  <a:cubicBezTo>
                    <a:pt x="1721" y="859"/>
                    <a:pt x="1460" y="818"/>
                    <a:pt x="1202" y="818"/>
                  </a:cubicBezTo>
                  <a:cubicBezTo>
                    <a:pt x="820" y="818"/>
                    <a:pt x="444" y="909"/>
                    <a:pt x="342" y="1304"/>
                  </a:cubicBezTo>
                  <a:cubicBezTo>
                    <a:pt x="0" y="2587"/>
                    <a:pt x="1454" y="3206"/>
                    <a:pt x="1902" y="3463"/>
                  </a:cubicBezTo>
                  <a:cubicBezTo>
                    <a:pt x="2031" y="3527"/>
                    <a:pt x="1753" y="4318"/>
                    <a:pt x="1902" y="4403"/>
                  </a:cubicBezTo>
                  <a:cubicBezTo>
                    <a:pt x="1908" y="4406"/>
                    <a:pt x="1915" y="4408"/>
                    <a:pt x="1922" y="4408"/>
                  </a:cubicBezTo>
                  <a:cubicBezTo>
                    <a:pt x="2072" y="4408"/>
                    <a:pt x="2550" y="3862"/>
                    <a:pt x="2727" y="3862"/>
                  </a:cubicBezTo>
                  <a:cubicBezTo>
                    <a:pt x="2738" y="3862"/>
                    <a:pt x="2749" y="3864"/>
                    <a:pt x="2757" y="3869"/>
                  </a:cubicBezTo>
                  <a:cubicBezTo>
                    <a:pt x="3399" y="4168"/>
                    <a:pt x="4104" y="4532"/>
                    <a:pt x="4360" y="4980"/>
                  </a:cubicBezTo>
                  <a:cubicBezTo>
                    <a:pt x="4425" y="4361"/>
                    <a:pt x="4296" y="4083"/>
                    <a:pt x="4574" y="3570"/>
                  </a:cubicBezTo>
                  <a:cubicBezTo>
                    <a:pt x="4938" y="2843"/>
                    <a:pt x="4916" y="3014"/>
                    <a:pt x="5686" y="2779"/>
                  </a:cubicBezTo>
                  <a:cubicBezTo>
                    <a:pt x="6049" y="2651"/>
                    <a:pt x="4873" y="2672"/>
                    <a:pt x="4745" y="2245"/>
                  </a:cubicBezTo>
                  <a:cubicBezTo>
                    <a:pt x="4638" y="1924"/>
                    <a:pt x="3976" y="1368"/>
                    <a:pt x="3890" y="1154"/>
                  </a:cubicBezTo>
                  <a:lnTo>
                    <a:pt x="41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5"/>
            <p:cNvSpPr/>
            <p:nvPr/>
          </p:nvSpPr>
          <p:spPr>
            <a:xfrm>
              <a:off x="1185875" y="4532138"/>
              <a:ext cx="59325" cy="68425"/>
            </a:xfrm>
            <a:custGeom>
              <a:avLst/>
              <a:gdLst/>
              <a:ahLst/>
              <a:cxnLst/>
              <a:rect l="l" t="t" r="r" b="b"/>
              <a:pathLst>
                <a:path w="2373" h="2737" extrusionOk="0">
                  <a:moveTo>
                    <a:pt x="128" y="0"/>
                  </a:moveTo>
                  <a:lnTo>
                    <a:pt x="0" y="86"/>
                  </a:lnTo>
                  <a:cubicBezTo>
                    <a:pt x="107" y="364"/>
                    <a:pt x="235" y="641"/>
                    <a:pt x="385" y="919"/>
                  </a:cubicBezTo>
                  <a:cubicBezTo>
                    <a:pt x="534" y="1176"/>
                    <a:pt x="705" y="1411"/>
                    <a:pt x="919" y="1646"/>
                  </a:cubicBezTo>
                  <a:cubicBezTo>
                    <a:pt x="1005" y="1753"/>
                    <a:pt x="1112" y="1838"/>
                    <a:pt x="1218" y="1945"/>
                  </a:cubicBezTo>
                  <a:cubicBezTo>
                    <a:pt x="1325" y="2052"/>
                    <a:pt x="1454" y="2138"/>
                    <a:pt x="1539" y="2223"/>
                  </a:cubicBezTo>
                  <a:cubicBezTo>
                    <a:pt x="1646" y="2309"/>
                    <a:pt x="1753" y="2415"/>
                    <a:pt x="1860" y="2501"/>
                  </a:cubicBezTo>
                  <a:cubicBezTo>
                    <a:pt x="1988" y="2608"/>
                    <a:pt x="2116" y="2693"/>
                    <a:pt x="2287" y="2736"/>
                  </a:cubicBezTo>
                  <a:lnTo>
                    <a:pt x="2373" y="2223"/>
                  </a:lnTo>
                  <a:cubicBezTo>
                    <a:pt x="2287" y="2223"/>
                    <a:pt x="2202" y="2159"/>
                    <a:pt x="2073" y="2095"/>
                  </a:cubicBezTo>
                  <a:cubicBezTo>
                    <a:pt x="1988" y="2031"/>
                    <a:pt x="1881" y="1945"/>
                    <a:pt x="1753" y="1860"/>
                  </a:cubicBezTo>
                  <a:cubicBezTo>
                    <a:pt x="1646" y="1774"/>
                    <a:pt x="1518" y="1710"/>
                    <a:pt x="1411" y="1625"/>
                  </a:cubicBezTo>
                  <a:cubicBezTo>
                    <a:pt x="1304" y="1539"/>
                    <a:pt x="1218" y="1454"/>
                    <a:pt x="1112" y="1368"/>
                  </a:cubicBezTo>
                  <a:cubicBezTo>
                    <a:pt x="705" y="1005"/>
                    <a:pt x="385" y="535"/>
                    <a:pt x="1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5"/>
            <p:cNvSpPr/>
            <p:nvPr/>
          </p:nvSpPr>
          <p:spPr>
            <a:xfrm>
              <a:off x="1189075" y="4532138"/>
              <a:ext cx="56125" cy="68425"/>
            </a:xfrm>
            <a:custGeom>
              <a:avLst/>
              <a:gdLst/>
              <a:ahLst/>
              <a:cxnLst/>
              <a:rect l="l" t="t" r="r" b="b"/>
              <a:pathLst>
                <a:path w="2245" h="2737" extrusionOk="0">
                  <a:moveTo>
                    <a:pt x="0" y="0"/>
                  </a:moveTo>
                  <a:lnTo>
                    <a:pt x="0" y="0"/>
                  </a:lnTo>
                  <a:cubicBezTo>
                    <a:pt x="193" y="535"/>
                    <a:pt x="449" y="1026"/>
                    <a:pt x="813" y="1432"/>
                  </a:cubicBezTo>
                  <a:cubicBezTo>
                    <a:pt x="898" y="1539"/>
                    <a:pt x="984" y="1625"/>
                    <a:pt x="1090" y="1731"/>
                  </a:cubicBezTo>
                  <a:cubicBezTo>
                    <a:pt x="1197" y="1817"/>
                    <a:pt x="1283" y="1902"/>
                    <a:pt x="1390" y="2009"/>
                  </a:cubicBezTo>
                  <a:cubicBezTo>
                    <a:pt x="1497" y="2116"/>
                    <a:pt x="1603" y="2202"/>
                    <a:pt x="1689" y="2287"/>
                  </a:cubicBezTo>
                  <a:cubicBezTo>
                    <a:pt x="1796" y="2373"/>
                    <a:pt x="1903" y="2437"/>
                    <a:pt x="1967" y="2458"/>
                  </a:cubicBezTo>
                  <a:lnTo>
                    <a:pt x="1924" y="2651"/>
                  </a:lnTo>
                  <a:cubicBezTo>
                    <a:pt x="1988" y="2693"/>
                    <a:pt x="2074" y="2715"/>
                    <a:pt x="2159" y="2736"/>
                  </a:cubicBezTo>
                  <a:lnTo>
                    <a:pt x="2245" y="2223"/>
                  </a:lnTo>
                  <a:cubicBezTo>
                    <a:pt x="2159" y="2223"/>
                    <a:pt x="2074" y="2159"/>
                    <a:pt x="1945" y="2095"/>
                  </a:cubicBezTo>
                  <a:cubicBezTo>
                    <a:pt x="1860" y="2031"/>
                    <a:pt x="1753" y="1945"/>
                    <a:pt x="1625" y="1860"/>
                  </a:cubicBezTo>
                  <a:cubicBezTo>
                    <a:pt x="1518" y="1774"/>
                    <a:pt x="1390" y="1710"/>
                    <a:pt x="1283" y="1625"/>
                  </a:cubicBezTo>
                  <a:cubicBezTo>
                    <a:pt x="1176" y="1539"/>
                    <a:pt x="1090" y="1454"/>
                    <a:pt x="984" y="1368"/>
                  </a:cubicBezTo>
                  <a:cubicBezTo>
                    <a:pt x="577" y="1005"/>
                    <a:pt x="257" y="5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5"/>
            <p:cNvSpPr/>
            <p:nvPr/>
          </p:nvSpPr>
          <p:spPr>
            <a:xfrm>
              <a:off x="1227550" y="4574513"/>
              <a:ext cx="41700" cy="58625"/>
            </a:xfrm>
            <a:custGeom>
              <a:avLst/>
              <a:gdLst/>
              <a:ahLst/>
              <a:cxnLst/>
              <a:rect l="l" t="t" r="r" b="b"/>
              <a:pathLst>
                <a:path w="1668" h="2345" extrusionOk="0">
                  <a:moveTo>
                    <a:pt x="1131" y="1"/>
                  </a:moveTo>
                  <a:cubicBezTo>
                    <a:pt x="751" y="1"/>
                    <a:pt x="371" y="86"/>
                    <a:pt x="257" y="485"/>
                  </a:cubicBezTo>
                  <a:cubicBezTo>
                    <a:pt x="0" y="1404"/>
                    <a:pt x="727" y="2003"/>
                    <a:pt x="1304" y="2345"/>
                  </a:cubicBezTo>
                  <a:cubicBezTo>
                    <a:pt x="1240" y="1704"/>
                    <a:pt x="1325" y="1020"/>
                    <a:pt x="1561" y="357"/>
                  </a:cubicBezTo>
                  <a:cubicBezTo>
                    <a:pt x="1603" y="250"/>
                    <a:pt x="1625" y="143"/>
                    <a:pt x="1667" y="36"/>
                  </a:cubicBezTo>
                  <a:cubicBezTo>
                    <a:pt x="1511" y="22"/>
                    <a:pt x="1321" y="1"/>
                    <a:pt x="11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5"/>
            <p:cNvSpPr/>
            <p:nvPr/>
          </p:nvSpPr>
          <p:spPr>
            <a:xfrm>
              <a:off x="1256925" y="4588238"/>
              <a:ext cx="8050" cy="44900"/>
            </a:xfrm>
            <a:custGeom>
              <a:avLst/>
              <a:gdLst/>
              <a:ahLst/>
              <a:cxnLst/>
              <a:rect l="l" t="t" r="r" b="b"/>
              <a:pathLst>
                <a:path w="322" h="1796" extrusionOk="0">
                  <a:moveTo>
                    <a:pt x="321" y="0"/>
                  </a:moveTo>
                  <a:cubicBezTo>
                    <a:pt x="300" y="43"/>
                    <a:pt x="279" y="86"/>
                    <a:pt x="279" y="129"/>
                  </a:cubicBezTo>
                  <a:cubicBezTo>
                    <a:pt x="86" y="663"/>
                    <a:pt x="1" y="1197"/>
                    <a:pt x="1" y="1710"/>
                  </a:cubicBezTo>
                  <a:cubicBezTo>
                    <a:pt x="44" y="1732"/>
                    <a:pt x="86" y="1775"/>
                    <a:pt x="129" y="1796"/>
                  </a:cubicBezTo>
                  <a:cubicBezTo>
                    <a:pt x="86" y="1219"/>
                    <a:pt x="129" y="599"/>
                    <a:pt x="321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5"/>
            <p:cNvSpPr/>
            <p:nvPr/>
          </p:nvSpPr>
          <p:spPr>
            <a:xfrm>
              <a:off x="1260150" y="4627263"/>
              <a:ext cx="103150" cy="185400"/>
            </a:xfrm>
            <a:custGeom>
              <a:avLst/>
              <a:gdLst/>
              <a:ahLst/>
              <a:cxnLst/>
              <a:rect l="l" t="t" r="r" b="b"/>
              <a:pathLst>
                <a:path w="4126" h="7416" extrusionOk="0">
                  <a:moveTo>
                    <a:pt x="2483" y="0"/>
                  </a:moveTo>
                  <a:cubicBezTo>
                    <a:pt x="2455" y="0"/>
                    <a:pt x="2426" y="7"/>
                    <a:pt x="2394" y="21"/>
                  </a:cubicBezTo>
                  <a:cubicBezTo>
                    <a:pt x="1261" y="534"/>
                    <a:pt x="0" y="3355"/>
                    <a:pt x="299" y="4745"/>
                  </a:cubicBezTo>
                  <a:cubicBezTo>
                    <a:pt x="470" y="5498"/>
                    <a:pt x="1409" y="7415"/>
                    <a:pt x="2434" y="7415"/>
                  </a:cubicBezTo>
                  <a:cubicBezTo>
                    <a:pt x="2690" y="7415"/>
                    <a:pt x="2950" y="7296"/>
                    <a:pt x="3206" y="7010"/>
                  </a:cubicBezTo>
                  <a:cubicBezTo>
                    <a:pt x="4125" y="6006"/>
                    <a:pt x="3121" y="5044"/>
                    <a:pt x="2864" y="3997"/>
                  </a:cubicBezTo>
                  <a:cubicBezTo>
                    <a:pt x="2701" y="3220"/>
                    <a:pt x="3084" y="0"/>
                    <a:pt x="24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5"/>
            <p:cNvSpPr/>
            <p:nvPr/>
          </p:nvSpPr>
          <p:spPr>
            <a:xfrm>
              <a:off x="1334950" y="4474588"/>
              <a:ext cx="157125" cy="120175"/>
            </a:xfrm>
            <a:custGeom>
              <a:avLst/>
              <a:gdLst/>
              <a:ahLst/>
              <a:cxnLst/>
              <a:rect l="l" t="t" r="r" b="b"/>
              <a:pathLst>
                <a:path w="6285" h="4807" extrusionOk="0">
                  <a:moveTo>
                    <a:pt x="3803" y="1"/>
                  </a:moveTo>
                  <a:cubicBezTo>
                    <a:pt x="3032" y="1"/>
                    <a:pt x="2341" y="522"/>
                    <a:pt x="1796" y="1212"/>
                  </a:cubicBezTo>
                  <a:cubicBezTo>
                    <a:pt x="1347" y="1768"/>
                    <a:pt x="1133" y="2495"/>
                    <a:pt x="749" y="3093"/>
                  </a:cubicBezTo>
                  <a:cubicBezTo>
                    <a:pt x="492" y="3499"/>
                    <a:pt x="0" y="3734"/>
                    <a:pt x="257" y="4269"/>
                  </a:cubicBezTo>
                  <a:cubicBezTo>
                    <a:pt x="441" y="4685"/>
                    <a:pt x="996" y="4807"/>
                    <a:pt x="1601" y="4807"/>
                  </a:cubicBezTo>
                  <a:cubicBezTo>
                    <a:pt x="2053" y="4807"/>
                    <a:pt x="2533" y="4739"/>
                    <a:pt x="2907" y="4675"/>
                  </a:cubicBezTo>
                  <a:cubicBezTo>
                    <a:pt x="3078" y="4632"/>
                    <a:pt x="3249" y="4611"/>
                    <a:pt x="3356" y="4589"/>
                  </a:cubicBezTo>
                  <a:cubicBezTo>
                    <a:pt x="4211" y="4397"/>
                    <a:pt x="5451" y="3948"/>
                    <a:pt x="5836" y="2879"/>
                  </a:cubicBezTo>
                  <a:cubicBezTo>
                    <a:pt x="6284" y="1682"/>
                    <a:pt x="5515" y="614"/>
                    <a:pt x="4596" y="186"/>
                  </a:cubicBezTo>
                  <a:cubicBezTo>
                    <a:pt x="4324" y="58"/>
                    <a:pt x="4059" y="1"/>
                    <a:pt x="38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5"/>
            <p:cNvSpPr/>
            <p:nvPr/>
          </p:nvSpPr>
          <p:spPr>
            <a:xfrm>
              <a:off x="1303425" y="4593588"/>
              <a:ext cx="174225" cy="175475"/>
            </a:xfrm>
            <a:custGeom>
              <a:avLst/>
              <a:gdLst/>
              <a:ahLst/>
              <a:cxnLst/>
              <a:rect l="l" t="t" r="r" b="b"/>
              <a:pathLst>
                <a:path w="6969" h="7019" extrusionOk="0">
                  <a:moveTo>
                    <a:pt x="663" y="0"/>
                  </a:moveTo>
                  <a:lnTo>
                    <a:pt x="535" y="107"/>
                  </a:lnTo>
                  <a:cubicBezTo>
                    <a:pt x="0" y="1026"/>
                    <a:pt x="962" y="1817"/>
                    <a:pt x="1219" y="2693"/>
                  </a:cubicBezTo>
                  <a:cubicBezTo>
                    <a:pt x="1625" y="4104"/>
                    <a:pt x="1539" y="5472"/>
                    <a:pt x="2651" y="6498"/>
                  </a:cubicBezTo>
                  <a:cubicBezTo>
                    <a:pt x="2993" y="6826"/>
                    <a:pt x="3357" y="7018"/>
                    <a:pt x="3762" y="7018"/>
                  </a:cubicBezTo>
                  <a:cubicBezTo>
                    <a:pt x="3939" y="7018"/>
                    <a:pt x="4124" y="6982"/>
                    <a:pt x="4318" y="6904"/>
                  </a:cubicBezTo>
                  <a:cubicBezTo>
                    <a:pt x="4810" y="6690"/>
                    <a:pt x="5622" y="6455"/>
                    <a:pt x="6049" y="6092"/>
                  </a:cubicBezTo>
                  <a:cubicBezTo>
                    <a:pt x="6968" y="5301"/>
                    <a:pt x="6562" y="4232"/>
                    <a:pt x="6092" y="3270"/>
                  </a:cubicBezTo>
                  <a:cubicBezTo>
                    <a:pt x="5558" y="2159"/>
                    <a:pt x="4617" y="983"/>
                    <a:pt x="3484" y="727"/>
                  </a:cubicBezTo>
                  <a:cubicBezTo>
                    <a:pt x="2437" y="492"/>
                    <a:pt x="1497" y="663"/>
                    <a:pt x="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5"/>
            <p:cNvSpPr/>
            <p:nvPr/>
          </p:nvSpPr>
          <p:spPr>
            <a:xfrm>
              <a:off x="1249450" y="4559188"/>
              <a:ext cx="71625" cy="114275"/>
            </a:xfrm>
            <a:custGeom>
              <a:avLst/>
              <a:gdLst/>
              <a:ahLst/>
              <a:cxnLst/>
              <a:rect l="l" t="t" r="r" b="b"/>
              <a:pathLst>
                <a:path w="2865" h="4571" extrusionOk="0">
                  <a:moveTo>
                    <a:pt x="1865" y="0"/>
                  </a:moveTo>
                  <a:cubicBezTo>
                    <a:pt x="1398" y="0"/>
                    <a:pt x="605" y="818"/>
                    <a:pt x="257" y="1846"/>
                  </a:cubicBezTo>
                  <a:cubicBezTo>
                    <a:pt x="1" y="2573"/>
                    <a:pt x="150" y="3984"/>
                    <a:pt x="663" y="4497"/>
                  </a:cubicBezTo>
                  <a:cubicBezTo>
                    <a:pt x="709" y="4547"/>
                    <a:pt x="761" y="4570"/>
                    <a:pt x="818" y="4570"/>
                  </a:cubicBezTo>
                  <a:cubicBezTo>
                    <a:pt x="1361" y="4570"/>
                    <a:pt x="2322" y="2431"/>
                    <a:pt x="2651" y="1889"/>
                  </a:cubicBezTo>
                  <a:cubicBezTo>
                    <a:pt x="2865" y="1526"/>
                    <a:pt x="2416" y="1291"/>
                    <a:pt x="2202" y="329"/>
                  </a:cubicBezTo>
                  <a:cubicBezTo>
                    <a:pt x="2152" y="101"/>
                    <a:pt x="2029" y="0"/>
                    <a:pt x="18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5"/>
            <p:cNvSpPr/>
            <p:nvPr/>
          </p:nvSpPr>
          <p:spPr>
            <a:xfrm>
              <a:off x="1306100" y="4468988"/>
              <a:ext cx="76975" cy="124075"/>
            </a:xfrm>
            <a:custGeom>
              <a:avLst/>
              <a:gdLst/>
              <a:ahLst/>
              <a:cxnLst/>
              <a:rect l="l" t="t" r="r" b="b"/>
              <a:pathLst>
                <a:path w="3079" h="4963" extrusionOk="0">
                  <a:moveTo>
                    <a:pt x="2121" y="0"/>
                  </a:moveTo>
                  <a:cubicBezTo>
                    <a:pt x="1438" y="0"/>
                    <a:pt x="498" y="444"/>
                    <a:pt x="107" y="2334"/>
                  </a:cubicBezTo>
                  <a:cubicBezTo>
                    <a:pt x="0" y="2890"/>
                    <a:pt x="129" y="4813"/>
                    <a:pt x="684" y="4963"/>
                  </a:cubicBezTo>
                  <a:cubicBezTo>
                    <a:pt x="855" y="4279"/>
                    <a:pt x="3078" y="1222"/>
                    <a:pt x="2907" y="282"/>
                  </a:cubicBezTo>
                  <a:cubicBezTo>
                    <a:pt x="2890" y="182"/>
                    <a:pt x="2558" y="0"/>
                    <a:pt x="2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5"/>
            <p:cNvSpPr/>
            <p:nvPr/>
          </p:nvSpPr>
          <p:spPr>
            <a:xfrm>
              <a:off x="1327475" y="4571138"/>
              <a:ext cx="54000" cy="32625"/>
            </a:xfrm>
            <a:custGeom>
              <a:avLst/>
              <a:gdLst/>
              <a:ahLst/>
              <a:cxnLst/>
              <a:rect l="l" t="t" r="r" b="b"/>
              <a:pathLst>
                <a:path w="2160" h="1305" extrusionOk="0">
                  <a:moveTo>
                    <a:pt x="2159" y="0"/>
                  </a:moveTo>
                  <a:cubicBezTo>
                    <a:pt x="1774" y="150"/>
                    <a:pt x="1411" y="278"/>
                    <a:pt x="1026" y="449"/>
                  </a:cubicBezTo>
                  <a:cubicBezTo>
                    <a:pt x="855" y="535"/>
                    <a:pt x="663" y="620"/>
                    <a:pt x="470" y="770"/>
                  </a:cubicBezTo>
                  <a:cubicBezTo>
                    <a:pt x="299" y="898"/>
                    <a:pt x="129" y="1069"/>
                    <a:pt x="0" y="1283"/>
                  </a:cubicBezTo>
                  <a:lnTo>
                    <a:pt x="0" y="1304"/>
                  </a:lnTo>
                  <a:cubicBezTo>
                    <a:pt x="193" y="1176"/>
                    <a:pt x="364" y="1069"/>
                    <a:pt x="535" y="962"/>
                  </a:cubicBezTo>
                  <a:cubicBezTo>
                    <a:pt x="706" y="855"/>
                    <a:pt x="877" y="727"/>
                    <a:pt x="1069" y="620"/>
                  </a:cubicBezTo>
                  <a:cubicBezTo>
                    <a:pt x="1432" y="407"/>
                    <a:pt x="1796" y="236"/>
                    <a:pt x="2159" y="22"/>
                  </a:cubicBezTo>
                  <a:lnTo>
                    <a:pt x="215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5"/>
            <p:cNvSpPr/>
            <p:nvPr/>
          </p:nvSpPr>
          <p:spPr>
            <a:xfrm>
              <a:off x="1329075" y="4593588"/>
              <a:ext cx="53450" cy="13900"/>
            </a:xfrm>
            <a:custGeom>
              <a:avLst/>
              <a:gdLst/>
              <a:ahLst/>
              <a:cxnLst/>
              <a:rect l="l" t="t" r="r" b="b"/>
              <a:pathLst>
                <a:path w="2138" h="556" extrusionOk="0">
                  <a:moveTo>
                    <a:pt x="2138" y="0"/>
                  </a:moveTo>
                  <a:cubicBezTo>
                    <a:pt x="1774" y="64"/>
                    <a:pt x="1432" y="43"/>
                    <a:pt x="1069" y="64"/>
                  </a:cubicBezTo>
                  <a:cubicBezTo>
                    <a:pt x="898" y="86"/>
                    <a:pt x="706" y="86"/>
                    <a:pt x="513" y="150"/>
                  </a:cubicBezTo>
                  <a:cubicBezTo>
                    <a:pt x="342" y="235"/>
                    <a:pt x="150" y="342"/>
                    <a:pt x="0" y="535"/>
                  </a:cubicBezTo>
                  <a:lnTo>
                    <a:pt x="0" y="556"/>
                  </a:lnTo>
                  <a:cubicBezTo>
                    <a:pt x="193" y="470"/>
                    <a:pt x="364" y="428"/>
                    <a:pt x="535" y="385"/>
                  </a:cubicBezTo>
                  <a:cubicBezTo>
                    <a:pt x="706" y="342"/>
                    <a:pt x="877" y="278"/>
                    <a:pt x="1048" y="257"/>
                  </a:cubicBezTo>
                  <a:cubicBezTo>
                    <a:pt x="1411" y="193"/>
                    <a:pt x="1774" y="150"/>
                    <a:pt x="2138" y="22"/>
                  </a:cubicBezTo>
                  <a:lnTo>
                    <a:pt x="21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5"/>
            <p:cNvSpPr/>
            <p:nvPr/>
          </p:nvSpPr>
          <p:spPr>
            <a:xfrm>
              <a:off x="1327475" y="4602013"/>
              <a:ext cx="53450" cy="15650"/>
            </a:xfrm>
            <a:custGeom>
              <a:avLst/>
              <a:gdLst/>
              <a:ahLst/>
              <a:cxnLst/>
              <a:rect l="l" t="t" r="r" b="b"/>
              <a:pathLst>
                <a:path w="2138" h="626" extrusionOk="0">
                  <a:moveTo>
                    <a:pt x="676" y="1"/>
                  </a:moveTo>
                  <a:cubicBezTo>
                    <a:pt x="650" y="1"/>
                    <a:pt x="625" y="2"/>
                    <a:pt x="599" y="5"/>
                  </a:cubicBezTo>
                  <a:cubicBezTo>
                    <a:pt x="406" y="27"/>
                    <a:pt x="193" y="91"/>
                    <a:pt x="0" y="219"/>
                  </a:cubicBezTo>
                  <a:lnTo>
                    <a:pt x="0" y="240"/>
                  </a:lnTo>
                  <a:lnTo>
                    <a:pt x="556" y="240"/>
                  </a:lnTo>
                  <a:cubicBezTo>
                    <a:pt x="727" y="262"/>
                    <a:pt x="919" y="262"/>
                    <a:pt x="1090" y="283"/>
                  </a:cubicBezTo>
                  <a:cubicBezTo>
                    <a:pt x="1454" y="347"/>
                    <a:pt x="1796" y="497"/>
                    <a:pt x="2138" y="625"/>
                  </a:cubicBezTo>
                  <a:lnTo>
                    <a:pt x="2138" y="604"/>
                  </a:lnTo>
                  <a:cubicBezTo>
                    <a:pt x="1817" y="411"/>
                    <a:pt x="1518" y="219"/>
                    <a:pt x="1154" y="112"/>
                  </a:cubicBezTo>
                  <a:cubicBezTo>
                    <a:pt x="1006" y="57"/>
                    <a:pt x="842" y="1"/>
                    <a:pt x="6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5"/>
            <p:cNvSpPr/>
            <p:nvPr/>
          </p:nvSpPr>
          <p:spPr>
            <a:xfrm>
              <a:off x="1326400" y="4611738"/>
              <a:ext cx="41175" cy="57750"/>
            </a:xfrm>
            <a:custGeom>
              <a:avLst/>
              <a:gdLst/>
              <a:ahLst/>
              <a:cxnLst/>
              <a:rect l="l" t="t" r="r" b="b"/>
              <a:pathLst>
                <a:path w="1647" h="2310" extrusionOk="0">
                  <a:moveTo>
                    <a:pt x="22" y="1"/>
                  </a:moveTo>
                  <a:lnTo>
                    <a:pt x="1" y="22"/>
                  </a:lnTo>
                  <a:cubicBezTo>
                    <a:pt x="107" y="257"/>
                    <a:pt x="193" y="471"/>
                    <a:pt x="300" y="706"/>
                  </a:cubicBezTo>
                  <a:cubicBezTo>
                    <a:pt x="407" y="920"/>
                    <a:pt x="535" y="1134"/>
                    <a:pt x="684" y="1326"/>
                  </a:cubicBezTo>
                  <a:cubicBezTo>
                    <a:pt x="941" y="1732"/>
                    <a:pt x="1240" y="2117"/>
                    <a:pt x="1625" y="2309"/>
                  </a:cubicBezTo>
                  <a:lnTo>
                    <a:pt x="1646" y="2288"/>
                  </a:lnTo>
                  <a:cubicBezTo>
                    <a:pt x="1283" y="2031"/>
                    <a:pt x="1026" y="1625"/>
                    <a:pt x="791" y="1198"/>
                  </a:cubicBezTo>
                  <a:cubicBezTo>
                    <a:pt x="684" y="984"/>
                    <a:pt x="599" y="749"/>
                    <a:pt x="471" y="557"/>
                  </a:cubicBezTo>
                  <a:cubicBezTo>
                    <a:pt x="342" y="343"/>
                    <a:pt x="193" y="15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5"/>
            <p:cNvSpPr/>
            <p:nvPr/>
          </p:nvSpPr>
          <p:spPr>
            <a:xfrm>
              <a:off x="1321050" y="4616013"/>
              <a:ext cx="24600" cy="73250"/>
            </a:xfrm>
            <a:custGeom>
              <a:avLst/>
              <a:gdLst/>
              <a:ahLst/>
              <a:cxnLst/>
              <a:rect l="l" t="t" r="r" b="b"/>
              <a:pathLst>
                <a:path w="984" h="2930" extrusionOk="0">
                  <a:moveTo>
                    <a:pt x="1" y="1"/>
                  </a:moveTo>
                  <a:lnTo>
                    <a:pt x="1" y="22"/>
                  </a:lnTo>
                  <a:cubicBezTo>
                    <a:pt x="22" y="44"/>
                    <a:pt x="44" y="129"/>
                    <a:pt x="44" y="193"/>
                  </a:cubicBezTo>
                  <a:cubicBezTo>
                    <a:pt x="44" y="257"/>
                    <a:pt x="65" y="343"/>
                    <a:pt x="65" y="407"/>
                  </a:cubicBezTo>
                  <a:lnTo>
                    <a:pt x="108" y="813"/>
                  </a:lnTo>
                  <a:cubicBezTo>
                    <a:pt x="150" y="1091"/>
                    <a:pt x="215" y="1369"/>
                    <a:pt x="279" y="1625"/>
                  </a:cubicBezTo>
                  <a:cubicBezTo>
                    <a:pt x="343" y="1903"/>
                    <a:pt x="407" y="2160"/>
                    <a:pt x="514" y="2395"/>
                  </a:cubicBezTo>
                  <a:cubicBezTo>
                    <a:pt x="621" y="2630"/>
                    <a:pt x="770" y="2822"/>
                    <a:pt x="984" y="2929"/>
                  </a:cubicBezTo>
                  <a:lnTo>
                    <a:pt x="984" y="2908"/>
                  </a:lnTo>
                  <a:cubicBezTo>
                    <a:pt x="813" y="2780"/>
                    <a:pt x="663" y="2587"/>
                    <a:pt x="599" y="2331"/>
                  </a:cubicBezTo>
                  <a:cubicBezTo>
                    <a:pt x="492" y="2096"/>
                    <a:pt x="450" y="1818"/>
                    <a:pt x="428" y="1561"/>
                  </a:cubicBezTo>
                  <a:cubicBezTo>
                    <a:pt x="364" y="1283"/>
                    <a:pt x="343" y="1005"/>
                    <a:pt x="300" y="728"/>
                  </a:cubicBezTo>
                  <a:cubicBezTo>
                    <a:pt x="257" y="599"/>
                    <a:pt x="236" y="450"/>
                    <a:pt x="193" y="322"/>
                  </a:cubicBezTo>
                  <a:cubicBezTo>
                    <a:pt x="172" y="257"/>
                    <a:pt x="150" y="215"/>
                    <a:pt x="129" y="151"/>
                  </a:cubicBezTo>
                  <a:cubicBezTo>
                    <a:pt x="86" y="86"/>
                    <a:pt x="65" y="2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5"/>
            <p:cNvSpPr/>
            <p:nvPr/>
          </p:nvSpPr>
          <p:spPr>
            <a:xfrm>
              <a:off x="1312500" y="4614963"/>
              <a:ext cx="10175" cy="78025"/>
            </a:xfrm>
            <a:custGeom>
              <a:avLst/>
              <a:gdLst/>
              <a:ahLst/>
              <a:cxnLst/>
              <a:rect l="l" t="t" r="r" b="b"/>
              <a:pathLst>
                <a:path w="407" h="3121" extrusionOk="0">
                  <a:moveTo>
                    <a:pt x="300" y="0"/>
                  </a:moveTo>
                  <a:cubicBezTo>
                    <a:pt x="215" y="278"/>
                    <a:pt x="129" y="556"/>
                    <a:pt x="86" y="834"/>
                  </a:cubicBezTo>
                  <a:cubicBezTo>
                    <a:pt x="22" y="1133"/>
                    <a:pt x="22" y="1411"/>
                    <a:pt x="22" y="1689"/>
                  </a:cubicBezTo>
                  <a:cubicBezTo>
                    <a:pt x="1" y="1967"/>
                    <a:pt x="22" y="2244"/>
                    <a:pt x="65" y="2501"/>
                  </a:cubicBezTo>
                  <a:cubicBezTo>
                    <a:pt x="108" y="2757"/>
                    <a:pt x="215" y="2993"/>
                    <a:pt x="386" y="3121"/>
                  </a:cubicBezTo>
                  <a:lnTo>
                    <a:pt x="407" y="3099"/>
                  </a:lnTo>
                  <a:cubicBezTo>
                    <a:pt x="236" y="2950"/>
                    <a:pt x="172" y="2715"/>
                    <a:pt x="150" y="2458"/>
                  </a:cubicBezTo>
                  <a:cubicBezTo>
                    <a:pt x="129" y="2202"/>
                    <a:pt x="129" y="1924"/>
                    <a:pt x="150" y="1667"/>
                  </a:cubicBezTo>
                  <a:cubicBezTo>
                    <a:pt x="172" y="1389"/>
                    <a:pt x="236" y="1112"/>
                    <a:pt x="257" y="834"/>
                  </a:cubicBezTo>
                  <a:cubicBezTo>
                    <a:pt x="279" y="556"/>
                    <a:pt x="321" y="278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5"/>
            <p:cNvSpPr/>
            <p:nvPr/>
          </p:nvSpPr>
          <p:spPr>
            <a:xfrm>
              <a:off x="1319450" y="4548688"/>
              <a:ext cx="35825" cy="58800"/>
            </a:xfrm>
            <a:custGeom>
              <a:avLst/>
              <a:gdLst/>
              <a:ahLst/>
              <a:cxnLst/>
              <a:rect l="l" t="t" r="r" b="b"/>
              <a:pathLst>
                <a:path w="1433" h="2352" extrusionOk="0">
                  <a:moveTo>
                    <a:pt x="1411" y="1"/>
                  </a:moveTo>
                  <a:cubicBezTo>
                    <a:pt x="1069" y="257"/>
                    <a:pt x="770" y="621"/>
                    <a:pt x="514" y="1005"/>
                  </a:cubicBezTo>
                  <a:cubicBezTo>
                    <a:pt x="385" y="1198"/>
                    <a:pt x="236" y="1411"/>
                    <a:pt x="150" y="1647"/>
                  </a:cubicBezTo>
                  <a:cubicBezTo>
                    <a:pt x="65" y="1860"/>
                    <a:pt x="1" y="2117"/>
                    <a:pt x="1" y="2352"/>
                  </a:cubicBezTo>
                  <a:lnTo>
                    <a:pt x="22" y="2352"/>
                  </a:lnTo>
                  <a:cubicBezTo>
                    <a:pt x="108" y="2138"/>
                    <a:pt x="214" y="1924"/>
                    <a:pt x="300" y="1711"/>
                  </a:cubicBezTo>
                  <a:cubicBezTo>
                    <a:pt x="407" y="1518"/>
                    <a:pt x="492" y="1305"/>
                    <a:pt x="620" y="1112"/>
                  </a:cubicBezTo>
                  <a:cubicBezTo>
                    <a:pt x="727" y="898"/>
                    <a:pt x="856" y="706"/>
                    <a:pt x="984" y="514"/>
                  </a:cubicBezTo>
                  <a:cubicBezTo>
                    <a:pt x="1112" y="343"/>
                    <a:pt x="1262" y="172"/>
                    <a:pt x="1433" y="22"/>
                  </a:cubicBezTo>
                  <a:lnTo>
                    <a:pt x="1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5"/>
            <p:cNvSpPr/>
            <p:nvPr/>
          </p:nvSpPr>
          <p:spPr>
            <a:xfrm>
              <a:off x="1319450" y="4565263"/>
              <a:ext cx="31550" cy="49725"/>
            </a:xfrm>
            <a:custGeom>
              <a:avLst/>
              <a:gdLst/>
              <a:ahLst/>
              <a:cxnLst/>
              <a:rect l="l" t="t" r="r" b="b"/>
              <a:pathLst>
                <a:path w="1262" h="1989" extrusionOk="0">
                  <a:moveTo>
                    <a:pt x="1262" y="0"/>
                  </a:moveTo>
                  <a:cubicBezTo>
                    <a:pt x="962" y="193"/>
                    <a:pt x="685" y="492"/>
                    <a:pt x="450" y="834"/>
                  </a:cubicBezTo>
                  <a:cubicBezTo>
                    <a:pt x="343" y="1005"/>
                    <a:pt x="214" y="1176"/>
                    <a:pt x="129" y="1368"/>
                  </a:cubicBezTo>
                  <a:cubicBezTo>
                    <a:pt x="65" y="1561"/>
                    <a:pt x="1" y="1796"/>
                    <a:pt x="22" y="1988"/>
                  </a:cubicBezTo>
                  <a:lnTo>
                    <a:pt x="43" y="1988"/>
                  </a:lnTo>
                  <a:cubicBezTo>
                    <a:pt x="129" y="1796"/>
                    <a:pt x="193" y="1625"/>
                    <a:pt x="300" y="1454"/>
                  </a:cubicBezTo>
                  <a:cubicBezTo>
                    <a:pt x="385" y="1283"/>
                    <a:pt x="450" y="1090"/>
                    <a:pt x="556" y="919"/>
                  </a:cubicBezTo>
                  <a:cubicBezTo>
                    <a:pt x="663" y="748"/>
                    <a:pt x="770" y="577"/>
                    <a:pt x="877" y="428"/>
                  </a:cubicBezTo>
                  <a:cubicBezTo>
                    <a:pt x="1005" y="278"/>
                    <a:pt x="1133" y="129"/>
                    <a:pt x="1262" y="22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5"/>
            <p:cNvSpPr/>
            <p:nvPr/>
          </p:nvSpPr>
          <p:spPr>
            <a:xfrm>
              <a:off x="1296475" y="4613888"/>
              <a:ext cx="19800" cy="49725"/>
            </a:xfrm>
            <a:custGeom>
              <a:avLst/>
              <a:gdLst/>
              <a:ahLst/>
              <a:cxnLst/>
              <a:rect l="l" t="t" r="r" b="b"/>
              <a:pathLst>
                <a:path w="792" h="1989" extrusionOk="0">
                  <a:moveTo>
                    <a:pt x="770" y="0"/>
                  </a:moveTo>
                  <a:cubicBezTo>
                    <a:pt x="642" y="107"/>
                    <a:pt x="535" y="257"/>
                    <a:pt x="428" y="428"/>
                  </a:cubicBezTo>
                  <a:cubicBezTo>
                    <a:pt x="343" y="578"/>
                    <a:pt x="278" y="749"/>
                    <a:pt x="214" y="919"/>
                  </a:cubicBezTo>
                  <a:cubicBezTo>
                    <a:pt x="150" y="1112"/>
                    <a:pt x="86" y="1283"/>
                    <a:pt x="65" y="1475"/>
                  </a:cubicBezTo>
                  <a:cubicBezTo>
                    <a:pt x="22" y="1646"/>
                    <a:pt x="1" y="1839"/>
                    <a:pt x="43" y="1988"/>
                  </a:cubicBezTo>
                  <a:lnTo>
                    <a:pt x="65" y="1988"/>
                  </a:lnTo>
                  <a:cubicBezTo>
                    <a:pt x="43" y="1817"/>
                    <a:pt x="86" y="1646"/>
                    <a:pt x="150" y="1475"/>
                  </a:cubicBezTo>
                  <a:cubicBezTo>
                    <a:pt x="193" y="1304"/>
                    <a:pt x="257" y="1133"/>
                    <a:pt x="343" y="984"/>
                  </a:cubicBezTo>
                  <a:cubicBezTo>
                    <a:pt x="407" y="834"/>
                    <a:pt x="492" y="684"/>
                    <a:pt x="578" y="513"/>
                  </a:cubicBezTo>
                  <a:cubicBezTo>
                    <a:pt x="642" y="364"/>
                    <a:pt x="727" y="193"/>
                    <a:pt x="791" y="22"/>
                  </a:cubicBezTo>
                  <a:lnTo>
                    <a:pt x="77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5"/>
            <p:cNvSpPr/>
            <p:nvPr/>
          </p:nvSpPr>
          <p:spPr>
            <a:xfrm>
              <a:off x="1302900" y="4590288"/>
              <a:ext cx="42750" cy="46150"/>
            </a:xfrm>
            <a:custGeom>
              <a:avLst/>
              <a:gdLst/>
              <a:ahLst/>
              <a:cxnLst/>
              <a:rect l="l" t="t" r="r" b="b"/>
              <a:pathLst>
                <a:path w="1710" h="1846" extrusionOk="0">
                  <a:moveTo>
                    <a:pt x="966" y="0"/>
                  </a:moveTo>
                  <a:cubicBezTo>
                    <a:pt x="707" y="0"/>
                    <a:pt x="432" y="167"/>
                    <a:pt x="257" y="474"/>
                  </a:cubicBezTo>
                  <a:cubicBezTo>
                    <a:pt x="0" y="923"/>
                    <a:pt x="64" y="1479"/>
                    <a:pt x="406" y="1735"/>
                  </a:cubicBezTo>
                  <a:cubicBezTo>
                    <a:pt x="508" y="1810"/>
                    <a:pt x="624" y="1846"/>
                    <a:pt x="744" y="1846"/>
                  </a:cubicBezTo>
                  <a:cubicBezTo>
                    <a:pt x="1003" y="1846"/>
                    <a:pt x="1278" y="1679"/>
                    <a:pt x="1453" y="1372"/>
                  </a:cubicBezTo>
                  <a:cubicBezTo>
                    <a:pt x="1710" y="923"/>
                    <a:pt x="1646" y="367"/>
                    <a:pt x="1304" y="111"/>
                  </a:cubicBezTo>
                  <a:cubicBezTo>
                    <a:pt x="1202" y="36"/>
                    <a:pt x="1086" y="0"/>
                    <a:pt x="9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5"/>
            <p:cNvSpPr/>
            <p:nvPr/>
          </p:nvSpPr>
          <p:spPr>
            <a:xfrm>
              <a:off x="1322125" y="4562063"/>
              <a:ext cx="45450" cy="41700"/>
            </a:xfrm>
            <a:custGeom>
              <a:avLst/>
              <a:gdLst/>
              <a:ahLst/>
              <a:cxnLst/>
              <a:rect l="l" t="t" r="r" b="b"/>
              <a:pathLst>
                <a:path w="1818" h="1668" extrusionOk="0">
                  <a:moveTo>
                    <a:pt x="1817" y="0"/>
                  </a:moveTo>
                  <a:cubicBezTo>
                    <a:pt x="1646" y="107"/>
                    <a:pt x="1497" y="214"/>
                    <a:pt x="1326" y="321"/>
                  </a:cubicBezTo>
                  <a:cubicBezTo>
                    <a:pt x="1155" y="428"/>
                    <a:pt x="1005" y="556"/>
                    <a:pt x="834" y="684"/>
                  </a:cubicBezTo>
                  <a:cubicBezTo>
                    <a:pt x="684" y="812"/>
                    <a:pt x="513" y="941"/>
                    <a:pt x="385" y="1112"/>
                  </a:cubicBezTo>
                  <a:lnTo>
                    <a:pt x="193" y="1368"/>
                  </a:lnTo>
                  <a:cubicBezTo>
                    <a:pt x="107" y="1454"/>
                    <a:pt x="43" y="1539"/>
                    <a:pt x="1" y="1667"/>
                  </a:cubicBezTo>
                  <a:lnTo>
                    <a:pt x="22" y="1667"/>
                  </a:lnTo>
                  <a:cubicBezTo>
                    <a:pt x="86" y="1603"/>
                    <a:pt x="172" y="1539"/>
                    <a:pt x="257" y="1475"/>
                  </a:cubicBezTo>
                  <a:cubicBezTo>
                    <a:pt x="321" y="1432"/>
                    <a:pt x="407" y="1347"/>
                    <a:pt x="492" y="1283"/>
                  </a:cubicBezTo>
                  <a:cubicBezTo>
                    <a:pt x="642" y="1133"/>
                    <a:pt x="770" y="983"/>
                    <a:pt x="920" y="834"/>
                  </a:cubicBezTo>
                  <a:cubicBezTo>
                    <a:pt x="1197" y="534"/>
                    <a:pt x="1518" y="278"/>
                    <a:pt x="1817" y="22"/>
                  </a:cubicBezTo>
                  <a:lnTo>
                    <a:pt x="18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5"/>
            <p:cNvSpPr/>
            <p:nvPr/>
          </p:nvSpPr>
          <p:spPr>
            <a:xfrm>
              <a:off x="1309825" y="4567388"/>
              <a:ext cx="7525" cy="52400"/>
            </a:xfrm>
            <a:custGeom>
              <a:avLst/>
              <a:gdLst/>
              <a:ahLst/>
              <a:cxnLst/>
              <a:rect l="l" t="t" r="r" b="b"/>
              <a:pathLst>
                <a:path w="301" h="2096" extrusionOk="0">
                  <a:moveTo>
                    <a:pt x="215" y="1"/>
                  </a:moveTo>
                  <a:cubicBezTo>
                    <a:pt x="129" y="172"/>
                    <a:pt x="86" y="364"/>
                    <a:pt x="44" y="557"/>
                  </a:cubicBezTo>
                  <a:cubicBezTo>
                    <a:pt x="1" y="749"/>
                    <a:pt x="1" y="941"/>
                    <a:pt x="1" y="1134"/>
                  </a:cubicBezTo>
                  <a:cubicBezTo>
                    <a:pt x="1" y="1305"/>
                    <a:pt x="1" y="1497"/>
                    <a:pt x="65" y="1668"/>
                  </a:cubicBezTo>
                  <a:cubicBezTo>
                    <a:pt x="108" y="1839"/>
                    <a:pt x="172" y="1989"/>
                    <a:pt x="279" y="2096"/>
                  </a:cubicBezTo>
                  <a:lnTo>
                    <a:pt x="300" y="2096"/>
                  </a:lnTo>
                  <a:cubicBezTo>
                    <a:pt x="279" y="1903"/>
                    <a:pt x="257" y="1732"/>
                    <a:pt x="236" y="1561"/>
                  </a:cubicBezTo>
                  <a:cubicBezTo>
                    <a:pt x="215" y="1390"/>
                    <a:pt x="172" y="1241"/>
                    <a:pt x="151" y="1070"/>
                  </a:cubicBezTo>
                  <a:cubicBezTo>
                    <a:pt x="108" y="728"/>
                    <a:pt x="108" y="364"/>
                    <a:pt x="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5"/>
            <p:cNvSpPr/>
            <p:nvPr/>
          </p:nvSpPr>
          <p:spPr>
            <a:xfrm>
              <a:off x="1286850" y="4608938"/>
              <a:ext cx="26225" cy="6575"/>
            </a:xfrm>
            <a:custGeom>
              <a:avLst/>
              <a:gdLst/>
              <a:ahLst/>
              <a:cxnLst/>
              <a:rect l="l" t="t" r="r" b="b"/>
              <a:pathLst>
                <a:path w="1049" h="263" extrusionOk="0">
                  <a:moveTo>
                    <a:pt x="781" y="0"/>
                  </a:moveTo>
                  <a:cubicBezTo>
                    <a:pt x="707" y="0"/>
                    <a:pt x="625" y="27"/>
                    <a:pt x="557" y="27"/>
                  </a:cubicBezTo>
                  <a:cubicBezTo>
                    <a:pt x="364" y="49"/>
                    <a:pt x="172" y="92"/>
                    <a:pt x="1" y="241"/>
                  </a:cubicBezTo>
                  <a:lnTo>
                    <a:pt x="1" y="263"/>
                  </a:lnTo>
                  <a:cubicBezTo>
                    <a:pt x="86" y="220"/>
                    <a:pt x="193" y="198"/>
                    <a:pt x="279" y="198"/>
                  </a:cubicBezTo>
                  <a:cubicBezTo>
                    <a:pt x="307" y="191"/>
                    <a:pt x="336" y="189"/>
                    <a:pt x="364" y="189"/>
                  </a:cubicBezTo>
                  <a:cubicBezTo>
                    <a:pt x="421" y="189"/>
                    <a:pt x="478" y="198"/>
                    <a:pt x="535" y="198"/>
                  </a:cubicBezTo>
                  <a:cubicBezTo>
                    <a:pt x="621" y="220"/>
                    <a:pt x="706" y="241"/>
                    <a:pt x="770" y="241"/>
                  </a:cubicBezTo>
                  <a:cubicBezTo>
                    <a:pt x="856" y="241"/>
                    <a:pt x="941" y="220"/>
                    <a:pt x="1027" y="220"/>
                  </a:cubicBezTo>
                  <a:lnTo>
                    <a:pt x="1048" y="220"/>
                  </a:lnTo>
                  <a:cubicBezTo>
                    <a:pt x="1005" y="92"/>
                    <a:pt x="920" y="49"/>
                    <a:pt x="834" y="6"/>
                  </a:cubicBezTo>
                  <a:cubicBezTo>
                    <a:pt x="817" y="2"/>
                    <a:pt x="799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5"/>
            <p:cNvSpPr/>
            <p:nvPr/>
          </p:nvSpPr>
          <p:spPr>
            <a:xfrm>
              <a:off x="1291125" y="4612813"/>
              <a:ext cx="27275" cy="25675"/>
            </a:xfrm>
            <a:custGeom>
              <a:avLst/>
              <a:gdLst/>
              <a:ahLst/>
              <a:cxnLst/>
              <a:rect l="l" t="t" r="r" b="b"/>
              <a:pathLst>
                <a:path w="1091" h="1027" extrusionOk="0">
                  <a:moveTo>
                    <a:pt x="1091" y="1"/>
                  </a:moveTo>
                  <a:cubicBezTo>
                    <a:pt x="963" y="1"/>
                    <a:pt x="856" y="65"/>
                    <a:pt x="770" y="129"/>
                  </a:cubicBezTo>
                  <a:cubicBezTo>
                    <a:pt x="663" y="193"/>
                    <a:pt x="578" y="300"/>
                    <a:pt x="492" y="385"/>
                  </a:cubicBezTo>
                  <a:cubicBezTo>
                    <a:pt x="407" y="471"/>
                    <a:pt x="300" y="578"/>
                    <a:pt x="236" y="685"/>
                  </a:cubicBezTo>
                  <a:cubicBezTo>
                    <a:pt x="150" y="770"/>
                    <a:pt x="65" y="877"/>
                    <a:pt x="1" y="1005"/>
                  </a:cubicBezTo>
                  <a:lnTo>
                    <a:pt x="1" y="1027"/>
                  </a:lnTo>
                  <a:cubicBezTo>
                    <a:pt x="86" y="920"/>
                    <a:pt x="172" y="834"/>
                    <a:pt x="279" y="749"/>
                  </a:cubicBezTo>
                  <a:cubicBezTo>
                    <a:pt x="364" y="685"/>
                    <a:pt x="450" y="599"/>
                    <a:pt x="557" y="535"/>
                  </a:cubicBezTo>
                  <a:cubicBezTo>
                    <a:pt x="642" y="450"/>
                    <a:pt x="749" y="407"/>
                    <a:pt x="834" y="300"/>
                  </a:cubicBezTo>
                  <a:cubicBezTo>
                    <a:pt x="920" y="214"/>
                    <a:pt x="1005" y="129"/>
                    <a:pt x="1091" y="22"/>
                  </a:cubicBezTo>
                  <a:lnTo>
                    <a:pt x="10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5"/>
            <p:cNvSpPr/>
            <p:nvPr/>
          </p:nvSpPr>
          <p:spPr>
            <a:xfrm>
              <a:off x="1328000" y="4620838"/>
              <a:ext cx="23550" cy="44375"/>
            </a:xfrm>
            <a:custGeom>
              <a:avLst/>
              <a:gdLst/>
              <a:ahLst/>
              <a:cxnLst/>
              <a:rect l="l" t="t" r="r" b="b"/>
              <a:pathLst>
                <a:path w="942" h="1775" extrusionOk="0">
                  <a:moveTo>
                    <a:pt x="150" y="0"/>
                  </a:moveTo>
                  <a:lnTo>
                    <a:pt x="1" y="129"/>
                  </a:lnTo>
                  <a:cubicBezTo>
                    <a:pt x="129" y="428"/>
                    <a:pt x="236" y="748"/>
                    <a:pt x="407" y="1026"/>
                  </a:cubicBezTo>
                  <a:cubicBezTo>
                    <a:pt x="492" y="1154"/>
                    <a:pt x="578" y="1283"/>
                    <a:pt x="663" y="1411"/>
                  </a:cubicBezTo>
                  <a:cubicBezTo>
                    <a:pt x="749" y="1539"/>
                    <a:pt x="834" y="1689"/>
                    <a:pt x="941" y="1774"/>
                  </a:cubicBezTo>
                  <a:cubicBezTo>
                    <a:pt x="856" y="1667"/>
                    <a:pt x="770" y="1518"/>
                    <a:pt x="706" y="1368"/>
                  </a:cubicBezTo>
                  <a:cubicBezTo>
                    <a:pt x="642" y="1219"/>
                    <a:pt x="556" y="1090"/>
                    <a:pt x="492" y="941"/>
                  </a:cubicBezTo>
                  <a:cubicBezTo>
                    <a:pt x="343" y="663"/>
                    <a:pt x="278" y="32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5"/>
            <p:cNvSpPr/>
            <p:nvPr/>
          </p:nvSpPr>
          <p:spPr>
            <a:xfrm>
              <a:off x="1307175" y="4624563"/>
              <a:ext cx="8575" cy="59875"/>
            </a:xfrm>
            <a:custGeom>
              <a:avLst/>
              <a:gdLst/>
              <a:ahLst/>
              <a:cxnLst/>
              <a:rect l="l" t="t" r="r" b="b"/>
              <a:pathLst>
                <a:path w="343" h="2395" extrusionOk="0">
                  <a:moveTo>
                    <a:pt x="171" y="1"/>
                  </a:moveTo>
                  <a:cubicBezTo>
                    <a:pt x="150" y="86"/>
                    <a:pt x="128" y="193"/>
                    <a:pt x="86" y="300"/>
                  </a:cubicBezTo>
                  <a:cubicBezTo>
                    <a:pt x="64" y="407"/>
                    <a:pt x="64" y="535"/>
                    <a:pt x="64" y="621"/>
                  </a:cubicBezTo>
                  <a:lnTo>
                    <a:pt x="21" y="1241"/>
                  </a:lnTo>
                  <a:cubicBezTo>
                    <a:pt x="21" y="1454"/>
                    <a:pt x="0" y="1668"/>
                    <a:pt x="0" y="1860"/>
                  </a:cubicBezTo>
                  <a:cubicBezTo>
                    <a:pt x="21" y="2074"/>
                    <a:pt x="43" y="2267"/>
                    <a:pt x="150" y="2395"/>
                  </a:cubicBezTo>
                  <a:cubicBezTo>
                    <a:pt x="64" y="2245"/>
                    <a:pt x="43" y="2053"/>
                    <a:pt x="43" y="1860"/>
                  </a:cubicBezTo>
                  <a:cubicBezTo>
                    <a:pt x="64" y="1647"/>
                    <a:pt x="86" y="1433"/>
                    <a:pt x="107" y="1241"/>
                  </a:cubicBezTo>
                  <a:lnTo>
                    <a:pt x="192" y="621"/>
                  </a:lnTo>
                  <a:cubicBezTo>
                    <a:pt x="192" y="492"/>
                    <a:pt x="214" y="428"/>
                    <a:pt x="235" y="322"/>
                  </a:cubicBezTo>
                  <a:cubicBezTo>
                    <a:pt x="278" y="236"/>
                    <a:pt x="321" y="129"/>
                    <a:pt x="342" y="22"/>
                  </a:cubicBezTo>
                  <a:lnTo>
                    <a:pt x="1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5"/>
            <p:cNvSpPr/>
            <p:nvPr/>
          </p:nvSpPr>
          <p:spPr>
            <a:xfrm>
              <a:off x="1325875" y="4610138"/>
              <a:ext cx="37425" cy="41700"/>
            </a:xfrm>
            <a:custGeom>
              <a:avLst/>
              <a:gdLst/>
              <a:ahLst/>
              <a:cxnLst/>
              <a:rect l="l" t="t" r="r" b="b"/>
              <a:pathLst>
                <a:path w="1497" h="1668" extrusionOk="0">
                  <a:moveTo>
                    <a:pt x="171" y="1"/>
                  </a:moveTo>
                  <a:lnTo>
                    <a:pt x="0" y="129"/>
                  </a:lnTo>
                  <a:cubicBezTo>
                    <a:pt x="64" y="321"/>
                    <a:pt x="171" y="492"/>
                    <a:pt x="299" y="642"/>
                  </a:cubicBezTo>
                  <a:cubicBezTo>
                    <a:pt x="406" y="770"/>
                    <a:pt x="556" y="899"/>
                    <a:pt x="684" y="1027"/>
                  </a:cubicBezTo>
                  <a:cubicBezTo>
                    <a:pt x="812" y="1134"/>
                    <a:pt x="941" y="1240"/>
                    <a:pt x="1069" y="1369"/>
                  </a:cubicBezTo>
                  <a:cubicBezTo>
                    <a:pt x="1133" y="1433"/>
                    <a:pt x="1218" y="1497"/>
                    <a:pt x="1283" y="1540"/>
                  </a:cubicBezTo>
                  <a:cubicBezTo>
                    <a:pt x="1347" y="1604"/>
                    <a:pt x="1411" y="1668"/>
                    <a:pt x="1496" y="1668"/>
                  </a:cubicBezTo>
                  <a:cubicBezTo>
                    <a:pt x="1411" y="1668"/>
                    <a:pt x="1368" y="1582"/>
                    <a:pt x="1304" y="1518"/>
                  </a:cubicBezTo>
                  <a:cubicBezTo>
                    <a:pt x="1240" y="1454"/>
                    <a:pt x="1176" y="1390"/>
                    <a:pt x="1112" y="1326"/>
                  </a:cubicBezTo>
                  <a:cubicBezTo>
                    <a:pt x="1005" y="1176"/>
                    <a:pt x="876" y="1048"/>
                    <a:pt x="748" y="920"/>
                  </a:cubicBezTo>
                  <a:cubicBezTo>
                    <a:pt x="620" y="792"/>
                    <a:pt x="513" y="663"/>
                    <a:pt x="406" y="492"/>
                  </a:cubicBezTo>
                  <a:cubicBezTo>
                    <a:pt x="299" y="343"/>
                    <a:pt x="214" y="193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5"/>
            <p:cNvSpPr/>
            <p:nvPr/>
          </p:nvSpPr>
          <p:spPr>
            <a:xfrm>
              <a:off x="1334950" y="4608013"/>
              <a:ext cx="36900" cy="14975"/>
            </a:xfrm>
            <a:custGeom>
              <a:avLst/>
              <a:gdLst/>
              <a:ahLst/>
              <a:cxnLst/>
              <a:rect l="l" t="t" r="r" b="b"/>
              <a:pathLst>
                <a:path w="1476" h="599" extrusionOk="0">
                  <a:moveTo>
                    <a:pt x="43" y="0"/>
                  </a:moveTo>
                  <a:lnTo>
                    <a:pt x="0" y="235"/>
                  </a:lnTo>
                  <a:cubicBezTo>
                    <a:pt x="129" y="235"/>
                    <a:pt x="278" y="257"/>
                    <a:pt x="407" y="278"/>
                  </a:cubicBezTo>
                  <a:cubicBezTo>
                    <a:pt x="535" y="321"/>
                    <a:pt x="663" y="342"/>
                    <a:pt x="791" y="364"/>
                  </a:cubicBezTo>
                  <a:cubicBezTo>
                    <a:pt x="941" y="406"/>
                    <a:pt x="1069" y="449"/>
                    <a:pt x="1197" y="492"/>
                  </a:cubicBezTo>
                  <a:cubicBezTo>
                    <a:pt x="1262" y="513"/>
                    <a:pt x="1326" y="535"/>
                    <a:pt x="1390" y="556"/>
                  </a:cubicBezTo>
                  <a:cubicBezTo>
                    <a:pt x="1411" y="577"/>
                    <a:pt x="1454" y="577"/>
                    <a:pt x="1475" y="599"/>
                  </a:cubicBezTo>
                  <a:cubicBezTo>
                    <a:pt x="1454" y="577"/>
                    <a:pt x="1433" y="556"/>
                    <a:pt x="1390" y="535"/>
                  </a:cubicBezTo>
                  <a:cubicBezTo>
                    <a:pt x="1347" y="492"/>
                    <a:pt x="1283" y="471"/>
                    <a:pt x="1219" y="428"/>
                  </a:cubicBezTo>
                  <a:cubicBezTo>
                    <a:pt x="1091" y="364"/>
                    <a:pt x="962" y="321"/>
                    <a:pt x="834" y="257"/>
                  </a:cubicBezTo>
                  <a:cubicBezTo>
                    <a:pt x="706" y="214"/>
                    <a:pt x="578" y="171"/>
                    <a:pt x="449" y="107"/>
                  </a:cubicBezTo>
                  <a:cubicBezTo>
                    <a:pt x="321" y="64"/>
                    <a:pt x="214" y="22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5"/>
            <p:cNvSpPr/>
            <p:nvPr/>
          </p:nvSpPr>
          <p:spPr>
            <a:xfrm>
              <a:off x="1335475" y="4613888"/>
              <a:ext cx="55075" cy="37425"/>
            </a:xfrm>
            <a:custGeom>
              <a:avLst/>
              <a:gdLst/>
              <a:ahLst/>
              <a:cxnLst/>
              <a:rect l="l" t="t" r="r" b="b"/>
              <a:pathLst>
                <a:path w="2203" h="1497" extrusionOk="0">
                  <a:moveTo>
                    <a:pt x="129" y="0"/>
                  </a:moveTo>
                  <a:lnTo>
                    <a:pt x="1" y="214"/>
                  </a:lnTo>
                  <a:cubicBezTo>
                    <a:pt x="108" y="278"/>
                    <a:pt x="172" y="342"/>
                    <a:pt x="257" y="407"/>
                  </a:cubicBezTo>
                  <a:cubicBezTo>
                    <a:pt x="321" y="471"/>
                    <a:pt x="407" y="578"/>
                    <a:pt x="492" y="642"/>
                  </a:cubicBezTo>
                  <a:cubicBezTo>
                    <a:pt x="663" y="770"/>
                    <a:pt x="856" y="877"/>
                    <a:pt x="1048" y="962"/>
                  </a:cubicBezTo>
                  <a:cubicBezTo>
                    <a:pt x="1241" y="1069"/>
                    <a:pt x="1433" y="1176"/>
                    <a:pt x="1604" y="1261"/>
                  </a:cubicBezTo>
                  <a:lnTo>
                    <a:pt x="1903" y="1390"/>
                  </a:lnTo>
                  <a:cubicBezTo>
                    <a:pt x="2010" y="1432"/>
                    <a:pt x="2096" y="1497"/>
                    <a:pt x="2202" y="1497"/>
                  </a:cubicBezTo>
                  <a:cubicBezTo>
                    <a:pt x="2096" y="1475"/>
                    <a:pt x="2010" y="1411"/>
                    <a:pt x="1925" y="1368"/>
                  </a:cubicBezTo>
                  <a:lnTo>
                    <a:pt x="1647" y="1197"/>
                  </a:lnTo>
                  <a:cubicBezTo>
                    <a:pt x="1454" y="1090"/>
                    <a:pt x="1283" y="984"/>
                    <a:pt x="1091" y="877"/>
                  </a:cubicBezTo>
                  <a:cubicBezTo>
                    <a:pt x="920" y="749"/>
                    <a:pt x="749" y="620"/>
                    <a:pt x="599" y="492"/>
                  </a:cubicBezTo>
                  <a:cubicBezTo>
                    <a:pt x="514" y="407"/>
                    <a:pt x="450" y="342"/>
                    <a:pt x="364" y="236"/>
                  </a:cubicBezTo>
                  <a:cubicBezTo>
                    <a:pt x="300" y="150"/>
                    <a:pt x="215" y="86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5"/>
            <p:cNvSpPr/>
            <p:nvPr/>
          </p:nvSpPr>
          <p:spPr>
            <a:xfrm>
              <a:off x="1331750" y="4579163"/>
              <a:ext cx="56650" cy="27275"/>
            </a:xfrm>
            <a:custGeom>
              <a:avLst/>
              <a:gdLst/>
              <a:ahLst/>
              <a:cxnLst/>
              <a:rect l="l" t="t" r="r" b="b"/>
              <a:pathLst>
                <a:path w="2266" h="1091" extrusionOk="0">
                  <a:moveTo>
                    <a:pt x="2266" y="0"/>
                  </a:moveTo>
                  <a:lnTo>
                    <a:pt x="2266" y="0"/>
                  </a:lnTo>
                  <a:cubicBezTo>
                    <a:pt x="1903" y="64"/>
                    <a:pt x="1518" y="192"/>
                    <a:pt x="1133" y="321"/>
                  </a:cubicBezTo>
                  <a:cubicBezTo>
                    <a:pt x="941" y="385"/>
                    <a:pt x="770" y="470"/>
                    <a:pt x="577" y="556"/>
                  </a:cubicBezTo>
                  <a:cubicBezTo>
                    <a:pt x="470" y="599"/>
                    <a:pt x="385" y="641"/>
                    <a:pt x="278" y="705"/>
                  </a:cubicBezTo>
                  <a:cubicBezTo>
                    <a:pt x="235" y="727"/>
                    <a:pt x="193" y="770"/>
                    <a:pt x="150" y="791"/>
                  </a:cubicBezTo>
                  <a:cubicBezTo>
                    <a:pt x="107" y="834"/>
                    <a:pt x="43" y="898"/>
                    <a:pt x="0" y="941"/>
                  </a:cubicBezTo>
                  <a:lnTo>
                    <a:pt x="107" y="1090"/>
                  </a:lnTo>
                  <a:cubicBezTo>
                    <a:pt x="235" y="919"/>
                    <a:pt x="428" y="812"/>
                    <a:pt x="599" y="705"/>
                  </a:cubicBezTo>
                  <a:cubicBezTo>
                    <a:pt x="770" y="599"/>
                    <a:pt x="962" y="513"/>
                    <a:pt x="1154" y="428"/>
                  </a:cubicBezTo>
                  <a:cubicBezTo>
                    <a:pt x="1518" y="257"/>
                    <a:pt x="1903" y="107"/>
                    <a:pt x="22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5"/>
            <p:cNvSpPr/>
            <p:nvPr/>
          </p:nvSpPr>
          <p:spPr>
            <a:xfrm>
              <a:off x="1318925" y="4557788"/>
              <a:ext cx="9650" cy="48650"/>
            </a:xfrm>
            <a:custGeom>
              <a:avLst/>
              <a:gdLst/>
              <a:ahLst/>
              <a:cxnLst/>
              <a:rect l="l" t="t" r="r" b="b"/>
              <a:pathLst>
                <a:path w="386" h="1946" extrusionOk="0">
                  <a:moveTo>
                    <a:pt x="364" y="0"/>
                  </a:moveTo>
                  <a:cubicBezTo>
                    <a:pt x="342" y="150"/>
                    <a:pt x="300" y="321"/>
                    <a:pt x="235" y="470"/>
                  </a:cubicBezTo>
                  <a:cubicBezTo>
                    <a:pt x="193" y="641"/>
                    <a:pt x="129" y="791"/>
                    <a:pt x="86" y="962"/>
                  </a:cubicBezTo>
                  <a:cubicBezTo>
                    <a:pt x="43" y="1133"/>
                    <a:pt x="0" y="1304"/>
                    <a:pt x="0" y="1475"/>
                  </a:cubicBezTo>
                  <a:cubicBezTo>
                    <a:pt x="0" y="1625"/>
                    <a:pt x="0" y="1796"/>
                    <a:pt x="43" y="1945"/>
                  </a:cubicBezTo>
                  <a:lnTo>
                    <a:pt x="64" y="1945"/>
                  </a:lnTo>
                  <a:cubicBezTo>
                    <a:pt x="129" y="1774"/>
                    <a:pt x="150" y="1603"/>
                    <a:pt x="171" y="1454"/>
                  </a:cubicBezTo>
                  <a:cubicBezTo>
                    <a:pt x="214" y="1283"/>
                    <a:pt x="193" y="1133"/>
                    <a:pt x="235" y="962"/>
                  </a:cubicBezTo>
                  <a:cubicBezTo>
                    <a:pt x="257" y="812"/>
                    <a:pt x="278" y="641"/>
                    <a:pt x="321" y="492"/>
                  </a:cubicBezTo>
                  <a:cubicBezTo>
                    <a:pt x="342" y="321"/>
                    <a:pt x="385" y="150"/>
                    <a:pt x="3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5"/>
            <p:cNvSpPr/>
            <p:nvPr/>
          </p:nvSpPr>
          <p:spPr>
            <a:xfrm>
              <a:off x="1298075" y="4592513"/>
              <a:ext cx="16600" cy="19075"/>
            </a:xfrm>
            <a:custGeom>
              <a:avLst/>
              <a:gdLst/>
              <a:ahLst/>
              <a:cxnLst/>
              <a:rect l="l" t="t" r="r" b="b"/>
              <a:pathLst>
                <a:path w="664" h="763" extrusionOk="0">
                  <a:moveTo>
                    <a:pt x="22" y="0"/>
                  </a:moveTo>
                  <a:lnTo>
                    <a:pt x="1" y="22"/>
                  </a:lnTo>
                  <a:cubicBezTo>
                    <a:pt x="65" y="65"/>
                    <a:pt x="65" y="171"/>
                    <a:pt x="86" y="257"/>
                  </a:cubicBezTo>
                  <a:cubicBezTo>
                    <a:pt x="108" y="321"/>
                    <a:pt x="108" y="364"/>
                    <a:pt x="129" y="407"/>
                  </a:cubicBezTo>
                  <a:cubicBezTo>
                    <a:pt x="172" y="471"/>
                    <a:pt x="172" y="492"/>
                    <a:pt x="214" y="535"/>
                  </a:cubicBezTo>
                  <a:cubicBezTo>
                    <a:pt x="257" y="620"/>
                    <a:pt x="321" y="706"/>
                    <a:pt x="407" y="727"/>
                  </a:cubicBezTo>
                  <a:cubicBezTo>
                    <a:pt x="444" y="752"/>
                    <a:pt x="489" y="763"/>
                    <a:pt x="541" y="763"/>
                  </a:cubicBezTo>
                  <a:cubicBezTo>
                    <a:pt x="578" y="763"/>
                    <a:pt x="619" y="757"/>
                    <a:pt x="663" y="749"/>
                  </a:cubicBezTo>
                  <a:lnTo>
                    <a:pt x="663" y="727"/>
                  </a:lnTo>
                  <a:cubicBezTo>
                    <a:pt x="621" y="642"/>
                    <a:pt x="556" y="578"/>
                    <a:pt x="514" y="513"/>
                  </a:cubicBezTo>
                  <a:cubicBezTo>
                    <a:pt x="450" y="471"/>
                    <a:pt x="385" y="449"/>
                    <a:pt x="321" y="385"/>
                  </a:cubicBezTo>
                  <a:cubicBezTo>
                    <a:pt x="300" y="364"/>
                    <a:pt x="257" y="321"/>
                    <a:pt x="236" y="321"/>
                  </a:cubicBezTo>
                  <a:cubicBezTo>
                    <a:pt x="214" y="278"/>
                    <a:pt x="193" y="257"/>
                    <a:pt x="172" y="214"/>
                  </a:cubicBezTo>
                  <a:cubicBezTo>
                    <a:pt x="129" y="129"/>
                    <a:pt x="86" y="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5"/>
            <p:cNvSpPr/>
            <p:nvPr/>
          </p:nvSpPr>
          <p:spPr>
            <a:xfrm>
              <a:off x="1378800" y="4568863"/>
              <a:ext cx="4925" cy="4750"/>
            </a:xfrm>
            <a:custGeom>
              <a:avLst/>
              <a:gdLst/>
              <a:ahLst/>
              <a:cxnLst/>
              <a:rect l="l" t="t" r="r" b="b"/>
              <a:pathLst>
                <a:path w="197" h="190" extrusionOk="0">
                  <a:moveTo>
                    <a:pt x="114" y="0"/>
                  </a:moveTo>
                  <a:cubicBezTo>
                    <a:pt x="87" y="0"/>
                    <a:pt x="58" y="21"/>
                    <a:pt x="42" y="70"/>
                  </a:cubicBezTo>
                  <a:cubicBezTo>
                    <a:pt x="1" y="138"/>
                    <a:pt x="38" y="189"/>
                    <a:pt x="88" y="189"/>
                  </a:cubicBezTo>
                  <a:cubicBezTo>
                    <a:pt x="115" y="189"/>
                    <a:pt x="147" y="173"/>
                    <a:pt x="170" y="134"/>
                  </a:cubicBezTo>
                  <a:cubicBezTo>
                    <a:pt x="197" y="55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5"/>
            <p:cNvSpPr/>
            <p:nvPr/>
          </p:nvSpPr>
          <p:spPr>
            <a:xfrm>
              <a:off x="1384500" y="4577238"/>
              <a:ext cx="4925" cy="4150"/>
            </a:xfrm>
            <a:custGeom>
              <a:avLst/>
              <a:gdLst/>
              <a:ahLst/>
              <a:cxnLst/>
              <a:rect l="l" t="t" r="r" b="b"/>
              <a:pathLst>
                <a:path w="197" h="166" extrusionOk="0">
                  <a:moveTo>
                    <a:pt x="110" y="1"/>
                  </a:moveTo>
                  <a:cubicBezTo>
                    <a:pt x="82" y="1"/>
                    <a:pt x="51" y="17"/>
                    <a:pt x="28" y="56"/>
                  </a:cubicBezTo>
                  <a:cubicBezTo>
                    <a:pt x="1" y="123"/>
                    <a:pt x="33" y="165"/>
                    <a:pt x="78" y="165"/>
                  </a:cubicBezTo>
                  <a:cubicBezTo>
                    <a:pt x="103" y="165"/>
                    <a:pt x="132" y="151"/>
                    <a:pt x="156" y="120"/>
                  </a:cubicBezTo>
                  <a:cubicBezTo>
                    <a:pt x="197" y="52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5"/>
            <p:cNvSpPr/>
            <p:nvPr/>
          </p:nvSpPr>
          <p:spPr>
            <a:xfrm>
              <a:off x="1378800" y="4591463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42" y="0"/>
                  </a:moveTo>
                  <a:cubicBezTo>
                    <a:pt x="109" y="0"/>
                    <a:pt x="72" y="19"/>
                    <a:pt x="42" y="64"/>
                  </a:cubicBezTo>
                  <a:cubicBezTo>
                    <a:pt x="0" y="147"/>
                    <a:pt x="49" y="213"/>
                    <a:pt x="106" y="213"/>
                  </a:cubicBezTo>
                  <a:cubicBezTo>
                    <a:pt x="136" y="213"/>
                    <a:pt x="169" y="194"/>
                    <a:pt x="192" y="149"/>
                  </a:cubicBezTo>
                  <a:cubicBezTo>
                    <a:pt x="247" y="66"/>
                    <a:pt x="203" y="0"/>
                    <a:pt x="1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5"/>
            <p:cNvSpPr/>
            <p:nvPr/>
          </p:nvSpPr>
          <p:spPr>
            <a:xfrm>
              <a:off x="1378475" y="4615138"/>
              <a:ext cx="4875" cy="4475"/>
            </a:xfrm>
            <a:custGeom>
              <a:avLst/>
              <a:gdLst/>
              <a:ahLst/>
              <a:cxnLst/>
              <a:rect l="l" t="t" r="r" b="b"/>
              <a:pathLst>
                <a:path w="195" h="179" extrusionOk="0">
                  <a:moveTo>
                    <a:pt x="110" y="0"/>
                  </a:moveTo>
                  <a:cubicBezTo>
                    <a:pt x="53" y="0"/>
                    <a:pt x="1" y="128"/>
                    <a:pt x="55" y="164"/>
                  </a:cubicBezTo>
                  <a:lnTo>
                    <a:pt x="76" y="164"/>
                  </a:lnTo>
                  <a:cubicBezTo>
                    <a:pt x="86" y="174"/>
                    <a:pt x="96" y="178"/>
                    <a:pt x="106" y="178"/>
                  </a:cubicBezTo>
                  <a:cubicBezTo>
                    <a:pt x="157" y="178"/>
                    <a:pt x="195" y="51"/>
                    <a:pt x="140" y="15"/>
                  </a:cubicBezTo>
                  <a:cubicBezTo>
                    <a:pt x="130" y="5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5"/>
            <p:cNvSpPr/>
            <p:nvPr/>
          </p:nvSpPr>
          <p:spPr>
            <a:xfrm>
              <a:off x="1371025" y="4622163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40" y="0"/>
                  </a:moveTo>
                  <a:cubicBezTo>
                    <a:pt x="109" y="0"/>
                    <a:pt x="76" y="17"/>
                    <a:pt x="54" y="54"/>
                  </a:cubicBezTo>
                  <a:lnTo>
                    <a:pt x="54" y="76"/>
                  </a:lnTo>
                  <a:cubicBezTo>
                    <a:pt x="1" y="155"/>
                    <a:pt x="38" y="210"/>
                    <a:pt x="89" y="210"/>
                  </a:cubicBezTo>
                  <a:cubicBezTo>
                    <a:pt x="120" y="210"/>
                    <a:pt x="157" y="189"/>
                    <a:pt x="182" y="140"/>
                  </a:cubicBezTo>
                  <a:lnTo>
                    <a:pt x="203" y="140"/>
                  </a:lnTo>
                  <a:cubicBezTo>
                    <a:pt x="245" y="56"/>
                    <a:pt x="197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5"/>
            <p:cNvSpPr/>
            <p:nvPr/>
          </p:nvSpPr>
          <p:spPr>
            <a:xfrm>
              <a:off x="1385800" y="4648463"/>
              <a:ext cx="6275" cy="5675"/>
            </a:xfrm>
            <a:custGeom>
              <a:avLst/>
              <a:gdLst/>
              <a:ahLst/>
              <a:cxnLst/>
              <a:rect l="l" t="t" r="r" b="b"/>
              <a:pathLst>
                <a:path w="251" h="227" extrusionOk="0">
                  <a:moveTo>
                    <a:pt x="155" y="1"/>
                  </a:moveTo>
                  <a:cubicBezTo>
                    <a:pt x="123" y="1"/>
                    <a:pt x="86" y="22"/>
                    <a:pt x="61" y="71"/>
                  </a:cubicBezTo>
                  <a:lnTo>
                    <a:pt x="40" y="92"/>
                  </a:lnTo>
                  <a:cubicBezTo>
                    <a:pt x="0" y="171"/>
                    <a:pt x="42" y="226"/>
                    <a:pt x="100" y="226"/>
                  </a:cubicBezTo>
                  <a:cubicBezTo>
                    <a:pt x="136" y="226"/>
                    <a:pt x="178" y="205"/>
                    <a:pt x="211" y="156"/>
                  </a:cubicBezTo>
                  <a:lnTo>
                    <a:pt x="211" y="135"/>
                  </a:lnTo>
                  <a:cubicBezTo>
                    <a:pt x="250" y="56"/>
                    <a:pt x="208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5"/>
            <p:cNvSpPr/>
            <p:nvPr/>
          </p:nvSpPr>
          <p:spPr>
            <a:xfrm>
              <a:off x="1359550" y="4649938"/>
              <a:ext cx="5325" cy="4875"/>
            </a:xfrm>
            <a:custGeom>
              <a:avLst/>
              <a:gdLst/>
              <a:ahLst/>
              <a:cxnLst/>
              <a:rect l="l" t="t" r="r" b="b"/>
              <a:pathLst>
                <a:path w="213" h="195" extrusionOk="0">
                  <a:moveTo>
                    <a:pt x="123" y="1"/>
                  </a:moveTo>
                  <a:cubicBezTo>
                    <a:pt x="95" y="1"/>
                    <a:pt x="65" y="17"/>
                    <a:pt x="42" y="55"/>
                  </a:cubicBezTo>
                  <a:cubicBezTo>
                    <a:pt x="1" y="138"/>
                    <a:pt x="49" y="194"/>
                    <a:pt x="100" y="194"/>
                  </a:cubicBezTo>
                  <a:cubicBezTo>
                    <a:pt x="128" y="194"/>
                    <a:pt x="156" y="178"/>
                    <a:pt x="171" y="140"/>
                  </a:cubicBezTo>
                  <a:cubicBezTo>
                    <a:pt x="212" y="57"/>
                    <a:pt x="173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5"/>
            <p:cNvSpPr/>
            <p:nvPr/>
          </p:nvSpPr>
          <p:spPr>
            <a:xfrm>
              <a:off x="1364375" y="4666263"/>
              <a:ext cx="6200" cy="5875"/>
            </a:xfrm>
            <a:custGeom>
              <a:avLst/>
              <a:gdLst/>
              <a:ahLst/>
              <a:cxnLst/>
              <a:rect l="l" t="t" r="r" b="b"/>
              <a:pathLst>
                <a:path w="248" h="235" extrusionOk="0">
                  <a:moveTo>
                    <a:pt x="142" y="1"/>
                  </a:moveTo>
                  <a:cubicBezTo>
                    <a:pt x="109" y="1"/>
                    <a:pt x="72" y="19"/>
                    <a:pt x="42" y="64"/>
                  </a:cubicBezTo>
                  <a:lnTo>
                    <a:pt x="42" y="86"/>
                  </a:lnTo>
                  <a:cubicBezTo>
                    <a:pt x="0" y="169"/>
                    <a:pt x="49" y="234"/>
                    <a:pt x="106" y="234"/>
                  </a:cubicBezTo>
                  <a:cubicBezTo>
                    <a:pt x="136" y="234"/>
                    <a:pt x="169" y="216"/>
                    <a:pt x="191" y="171"/>
                  </a:cubicBezTo>
                  <a:lnTo>
                    <a:pt x="191" y="150"/>
                  </a:lnTo>
                  <a:cubicBezTo>
                    <a:pt x="247" y="66"/>
                    <a:pt x="20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5"/>
            <p:cNvSpPr/>
            <p:nvPr/>
          </p:nvSpPr>
          <p:spPr>
            <a:xfrm>
              <a:off x="1348900" y="4662738"/>
              <a:ext cx="4725" cy="4375"/>
            </a:xfrm>
            <a:custGeom>
              <a:avLst/>
              <a:gdLst/>
              <a:ahLst/>
              <a:cxnLst/>
              <a:rect l="l" t="t" r="r" b="b"/>
              <a:pathLst>
                <a:path w="189" h="175" extrusionOk="0">
                  <a:moveTo>
                    <a:pt x="108" y="1"/>
                  </a:moveTo>
                  <a:cubicBezTo>
                    <a:pt x="83" y="1"/>
                    <a:pt x="56" y="17"/>
                    <a:pt x="41" y="56"/>
                  </a:cubicBezTo>
                  <a:cubicBezTo>
                    <a:pt x="0" y="124"/>
                    <a:pt x="29" y="175"/>
                    <a:pt x="72" y="175"/>
                  </a:cubicBezTo>
                  <a:cubicBezTo>
                    <a:pt x="96" y="175"/>
                    <a:pt x="125" y="158"/>
                    <a:pt x="148" y="120"/>
                  </a:cubicBezTo>
                  <a:cubicBezTo>
                    <a:pt x="189" y="51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5"/>
            <p:cNvSpPr/>
            <p:nvPr/>
          </p:nvSpPr>
          <p:spPr>
            <a:xfrm>
              <a:off x="1344075" y="4686788"/>
              <a:ext cx="4950" cy="4375"/>
            </a:xfrm>
            <a:custGeom>
              <a:avLst/>
              <a:gdLst/>
              <a:ahLst/>
              <a:cxnLst/>
              <a:rect l="l" t="t" r="r" b="b"/>
              <a:pathLst>
                <a:path w="198" h="175" extrusionOk="0">
                  <a:moveTo>
                    <a:pt x="119" y="0"/>
                  </a:moveTo>
                  <a:cubicBezTo>
                    <a:pt x="94" y="0"/>
                    <a:pt x="65" y="17"/>
                    <a:pt x="42" y="55"/>
                  </a:cubicBezTo>
                  <a:cubicBezTo>
                    <a:pt x="1" y="124"/>
                    <a:pt x="38" y="174"/>
                    <a:pt x="87" y="174"/>
                  </a:cubicBezTo>
                  <a:cubicBezTo>
                    <a:pt x="115" y="174"/>
                    <a:pt x="147" y="158"/>
                    <a:pt x="170" y="120"/>
                  </a:cubicBezTo>
                  <a:cubicBezTo>
                    <a:pt x="197" y="51"/>
                    <a:pt x="163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5"/>
            <p:cNvSpPr/>
            <p:nvPr/>
          </p:nvSpPr>
          <p:spPr>
            <a:xfrm>
              <a:off x="1320025" y="4690313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42" y="1"/>
                  </a:moveTo>
                  <a:cubicBezTo>
                    <a:pt x="109" y="1"/>
                    <a:pt x="72" y="19"/>
                    <a:pt x="42" y="64"/>
                  </a:cubicBezTo>
                  <a:cubicBezTo>
                    <a:pt x="0" y="148"/>
                    <a:pt x="49" y="213"/>
                    <a:pt x="106" y="213"/>
                  </a:cubicBezTo>
                  <a:cubicBezTo>
                    <a:pt x="136" y="213"/>
                    <a:pt x="169" y="194"/>
                    <a:pt x="191" y="150"/>
                  </a:cubicBezTo>
                  <a:cubicBezTo>
                    <a:pt x="247" y="66"/>
                    <a:pt x="20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5"/>
            <p:cNvSpPr/>
            <p:nvPr/>
          </p:nvSpPr>
          <p:spPr>
            <a:xfrm>
              <a:off x="1308225" y="4683038"/>
              <a:ext cx="4800" cy="4025"/>
            </a:xfrm>
            <a:custGeom>
              <a:avLst/>
              <a:gdLst/>
              <a:ahLst/>
              <a:cxnLst/>
              <a:rect l="l" t="t" r="r" b="b"/>
              <a:pathLst>
                <a:path w="192" h="161" extrusionOk="0">
                  <a:moveTo>
                    <a:pt x="110" y="1"/>
                  </a:moveTo>
                  <a:cubicBezTo>
                    <a:pt x="86" y="1"/>
                    <a:pt x="59" y="17"/>
                    <a:pt x="44" y="56"/>
                  </a:cubicBezTo>
                  <a:cubicBezTo>
                    <a:pt x="1" y="113"/>
                    <a:pt x="44" y="160"/>
                    <a:pt x="89" y="160"/>
                  </a:cubicBezTo>
                  <a:cubicBezTo>
                    <a:pt x="112" y="160"/>
                    <a:pt x="136" y="148"/>
                    <a:pt x="150" y="120"/>
                  </a:cubicBezTo>
                  <a:cubicBezTo>
                    <a:pt x="191" y="52"/>
                    <a:pt x="154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5"/>
            <p:cNvSpPr/>
            <p:nvPr/>
          </p:nvSpPr>
          <p:spPr>
            <a:xfrm>
              <a:off x="1295425" y="4661838"/>
              <a:ext cx="6350" cy="5500"/>
            </a:xfrm>
            <a:custGeom>
              <a:avLst/>
              <a:gdLst/>
              <a:ahLst/>
              <a:cxnLst/>
              <a:rect l="l" t="t" r="r" b="b"/>
              <a:pathLst>
                <a:path w="254" h="220" extrusionOk="0">
                  <a:moveTo>
                    <a:pt x="153" y="0"/>
                  </a:moveTo>
                  <a:cubicBezTo>
                    <a:pt x="117" y="0"/>
                    <a:pt x="75" y="21"/>
                    <a:pt x="43" y="70"/>
                  </a:cubicBezTo>
                  <a:cubicBezTo>
                    <a:pt x="1" y="154"/>
                    <a:pt x="50" y="219"/>
                    <a:pt x="107" y="219"/>
                  </a:cubicBezTo>
                  <a:cubicBezTo>
                    <a:pt x="137" y="219"/>
                    <a:pt x="170" y="200"/>
                    <a:pt x="192" y="156"/>
                  </a:cubicBezTo>
                  <a:lnTo>
                    <a:pt x="214" y="134"/>
                  </a:lnTo>
                  <a:cubicBezTo>
                    <a:pt x="253" y="55"/>
                    <a:pt x="211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5"/>
            <p:cNvSpPr/>
            <p:nvPr/>
          </p:nvSpPr>
          <p:spPr>
            <a:xfrm>
              <a:off x="1287000" y="4637463"/>
              <a:ext cx="4525" cy="5350"/>
            </a:xfrm>
            <a:custGeom>
              <a:avLst/>
              <a:gdLst/>
              <a:ahLst/>
              <a:cxnLst/>
              <a:rect l="l" t="t" r="r" b="b"/>
              <a:pathLst>
                <a:path w="181" h="214" extrusionOk="0">
                  <a:moveTo>
                    <a:pt x="127" y="0"/>
                  </a:moveTo>
                  <a:cubicBezTo>
                    <a:pt x="77" y="0"/>
                    <a:pt x="1" y="90"/>
                    <a:pt x="16" y="169"/>
                  </a:cubicBezTo>
                  <a:cubicBezTo>
                    <a:pt x="29" y="200"/>
                    <a:pt x="49" y="213"/>
                    <a:pt x="70" y="213"/>
                  </a:cubicBezTo>
                  <a:cubicBezTo>
                    <a:pt x="121" y="213"/>
                    <a:pt x="181" y="138"/>
                    <a:pt x="166" y="62"/>
                  </a:cubicBezTo>
                  <a:lnTo>
                    <a:pt x="166" y="41"/>
                  </a:lnTo>
                  <a:cubicBezTo>
                    <a:pt x="160" y="12"/>
                    <a:pt x="145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5"/>
            <p:cNvSpPr/>
            <p:nvPr/>
          </p:nvSpPr>
          <p:spPr>
            <a:xfrm>
              <a:off x="1283900" y="4612713"/>
              <a:ext cx="4050" cy="5100"/>
            </a:xfrm>
            <a:custGeom>
              <a:avLst/>
              <a:gdLst/>
              <a:ahLst/>
              <a:cxnLst/>
              <a:rect l="l" t="t" r="r" b="b"/>
              <a:pathLst>
                <a:path w="162" h="204" extrusionOk="0">
                  <a:moveTo>
                    <a:pt x="95" y="1"/>
                  </a:moveTo>
                  <a:cubicBezTo>
                    <a:pt x="63" y="1"/>
                    <a:pt x="25" y="37"/>
                    <a:pt x="12" y="90"/>
                  </a:cubicBezTo>
                  <a:cubicBezTo>
                    <a:pt x="12" y="90"/>
                    <a:pt x="12" y="90"/>
                    <a:pt x="12" y="112"/>
                  </a:cubicBezTo>
                  <a:cubicBezTo>
                    <a:pt x="0" y="170"/>
                    <a:pt x="34" y="203"/>
                    <a:pt x="70" y="203"/>
                  </a:cubicBezTo>
                  <a:cubicBezTo>
                    <a:pt x="99" y="203"/>
                    <a:pt x="131" y="181"/>
                    <a:pt x="140" y="133"/>
                  </a:cubicBezTo>
                  <a:cubicBezTo>
                    <a:pt x="162" y="112"/>
                    <a:pt x="162" y="69"/>
                    <a:pt x="140" y="47"/>
                  </a:cubicBezTo>
                  <a:cubicBezTo>
                    <a:pt x="132" y="15"/>
                    <a:pt x="115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5"/>
            <p:cNvSpPr/>
            <p:nvPr/>
          </p:nvSpPr>
          <p:spPr>
            <a:xfrm>
              <a:off x="1293825" y="4589313"/>
              <a:ext cx="6200" cy="5350"/>
            </a:xfrm>
            <a:custGeom>
              <a:avLst/>
              <a:gdLst/>
              <a:ahLst/>
              <a:cxnLst/>
              <a:rect l="l" t="t" r="r" b="b"/>
              <a:pathLst>
                <a:path w="248" h="214" extrusionOk="0">
                  <a:moveTo>
                    <a:pt x="143" y="1"/>
                  </a:moveTo>
                  <a:cubicBezTo>
                    <a:pt x="110" y="1"/>
                    <a:pt x="72" y="20"/>
                    <a:pt x="42" y="64"/>
                  </a:cubicBezTo>
                  <a:cubicBezTo>
                    <a:pt x="1" y="148"/>
                    <a:pt x="50" y="213"/>
                    <a:pt x="107" y="213"/>
                  </a:cubicBezTo>
                  <a:cubicBezTo>
                    <a:pt x="137" y="213"/>
                    <a:pt x="170" y="195"/>
                    <a:pt x="192" y="150"/>
                  </a:cubicBezTo>
                  <a:cubicBezTo>
                    <a:pt x="248" y="66"/>
                    <a:pt x="204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5"/>
            <p:cNvSpPr/>
            <p:nvPr/>
          </p:nvSpPr>
          <p:spPr>
            <a:xfrm>
              <a:off x="1312825" y="4562538"/>
              <a:ext cx="5225" cy="5725"/>
            </a:xfrm>
            <a:custGeom>
              <a:avLst/>
              <a:gdLst/>
              <a:ahLst/>
              <a:cxnLst/>
              <a:rect l="l" t="t" r="r" b="b"/>
              <a:pathLst>
                <a:path w="209" h="229" extrusionOk="0">
                  <a:moveTo>
                    <a:pt x="127" y="1"/>
                  </a:moveTo>
                  <a:cubicBezTo>
                    <a:pt x="74" y="1"/>
                    <a:pt x="0" y="126"/>
                    <a:pt x="52" y="195"/>
                  </a:cubicBezTo>
                  <a:cubicBezTo>
                    <a:pt x="62" y="219"/>
                    <a:pt x="76" y="229"/>
                    <a:pt x="91" y="229"/>
                  </a:cubicBezTo>
                  <a:cubicBezTo>
                    <a:pt x="143" y="229"/>
                    <a:pt x="208" y="111"/>
                    <a:pt x="159" y="45"/>
                  </a:cubicBezTo>
                  <a:lnTo>
                    <a:pt x="159" y="24"/>
                  </a:lnTo>
                  <a:cubicBezTo>
                    <a:pt x="151" y="8"/>
                    <a:pt x="13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5"/>
            <p:cNvSpPr/>
            <p:nvPr/>
          </p:nvSpPr>
          <p:spPr>
            <a:xfrm>
              <a:off x="1325350" y="4554463"/>
              <a:ext cx="6150" cy="5450"/>
            </a:xfrm>
            <a:custGeom>
              <a:avLst/>
              <a:gdLst/>
              <a:ahLst/>
              <a:cxnLst/>
              <a:rect l="l" t="t" r="r" b="b"/>
              <a:pathLst>
                <a:path w="246" h="218" extrusionOk="0">
                  <a:moveTo>
                    <a:pt x="149" y="0"/>
                  </a:moveTo>
                  <a:cubicBezTo>
                    <a:pt x="115" y="0"/>
                    <a:pt x="74" y="21"/>
                    <a:pt x="43" y="69"/>
                  </a:cubicBezTo>
                  <a:cubicBezTo>
                    <a:pt x="1" y="153"/>
                    <a:pt x="50" y="218"/>
                    <a:pt x="107" y="218"/>
                  </a:cubicBezTo>
                  <a:cubicBezTo>
                    <a:pt x="137" y="218"/>
                    <a:pt x="170" y="199"/>
                    <a:pt x="192" y="155"/>
                  </a:cubicBezTo>
                  <a:cubicBezTo>
                    <a:pt x="246" y="61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5"/>
            <p:cNvSpPr/>
            <p:nvPr/>
          </p:nvSpPr>
          <p:spPr>
            <a:xfrm>
              <a:off x="1353875" y="4544413"/>
              <a:ext cx="5150" cy="6075"/>
            </a:xfrm>
            <a:custGeom>
              <a:avLst/>
              <a:gdLst/>
              <a:ahLst/>
              <a:cxnLst/>
              <a:rect l="l" t="t" r="r" b="b"/>
              <a:pathLst>
                <a:path w="206" h="243" extrusionOk="0">
                  <a:moveTo>
                    <a:pt x="125" y="1"/>
                  </a:moveTo>
                  <a:cubicBezTo>
                    <a:pt x="75" y="1"/>
                    <a:pt x="13" y="60"/>
                    <a:pt x="13" y="129"/>
                  </a:cubicBezTo>
                  <a:cubicBezTo>
                    <a:pt x="0" y="194"/>
                    <a:pt x="42" y="243"/>
                    <a:pt x="91" y="243"/>
                  </a:cubicBezTo>
                  <a:cubicBezTo>
                    <a:pt x="124" y="243"/>
                    <a:pt x="159" y="222"/>
                    <a:pt x="184" y="172"/>
                  </a:cubicBezTo>
                  <a:cubicBezTo>
                    <a:pt x="205" y="129"/>
                    <a:pt x="205" y="108"/>
                    <a:pt x="184" y="65"/>
                  </a:cubicBezTo>
                  <a:cubicBezTo>
                    <a:pt x="176" y="19"/>
                    <a:pt x="152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5"/>
            <p:cNvSpPr/>
            <p:nvPr/>
          </p:nvSpPr>
          <p:spPr>
            <a:xfrm>
              <a:off x="1349375" y="4562013"/>
              <a:ext cx="4825" cy="4350"/>
            </a:xfrm>
            <a:custGeom>
              <a:avLst/>
              <a:gdLst/>
              <a:ahLst/>
              <a:cxnLst/>
              <a:rect l="l" t="t" r="r" b="b"/>
              <a:pathLst>
                <a:path w="193" h="174" extrusionOk="0">
                  <a:moveTo>
                    <a:pt x="122" y="0"/>
                  </a:moveTo>
                  <a:cubicBezTo>
                    <a:pt x="117" y="0"/>
                    <a:pt x="112" y="1"/>
                    <a:pt x="107" y="2"/>
                  </a:cubicBezTo>
                  <a:lnTo>
                    <a:pt x="86" y="2"/>
                  </a:lnTo>
                  <a:cubicBezTo>
                    <a:pt x="1" y="2"/>
                    <a:pt x="1" y="173"/>
                    <a:pt x="86" y="173"/>
                  </a:cubicBezTo>
                  <a:lnTo>
                    <a:pt x="107" y="173"/>
                  </a:lnTo>
                  <a:cubicBezTo>
                    <a:pt x="188" y="153"/>
                    <a:pt x="193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5"/>
            <p:cNvSpPr/>
            <p:nvPr/>
          </p:nvSpPr>
          <p:spPr>
            <a:xfrm>
              <a:off x="1349375" y="4563088"/>
              <a:ext cx="4825" cy="4325"/>
            </a:xfrm>
            <a:custGeom>
              <a:avLst/>
              <a:gdLst/>
              <a:ahLst/>
              <a:cxnLst/>
              <a:rect l="l" t="t" r="r" b="b"/>
              <a:pathLst>
                <a:path w="193" h="173" extrusionOk="0">
                  <a:moveTo>
                    <a:pt x="122" y="0"/>
                  </a:moveTo>
                  <a:cubicBezTo>
                    <a:pt x="117" y="0"/>
                    <a:pt x="112" y="1"/>
                    <a:pt x="107" y="2"/>
                  </a:cubicBezTo>
                  <a:lnTo>
                    <a:pt x="86" y="2"/>
                  </a:lnTo>
                  <a:cubicBezTo>
                    <a:pt x="1" y="2"/>
                    <a:pt x="22" y="173"/>
                    <a:pt x="107" y="173"/>
                  </a:cubicBezTo>
                  <a:cubicBezTo>
                    <a:pt x="107" y="151"/>
                    <a:pt x="107" y="151"/>
                    <a:pt x="107" y="151"/>
                  </a:cubicBezTo>
                  <a:cubicBezTo>
                    <a:pt x="188" y="151"/>
                    <a:pt x="193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5"/>
            <p:cNvSpPr/>
            <p:nvPr/>
          </p:nvSpPr>
          <p:spPr>
            <a:xfrm>
              <a:off x="1365375" y="4558888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136" y="0"/>
                  </a:moveTo>
                  <a:cubicBezTo>
                    <a:pt x="83" y="0"/>
                    <a:pt x="23" y="44"/>
                    <a:pt x="23" y="127"/>
                  </a:cubicBezTo>
                  <a:cubicBezTo>
                    <a:pt x="0" y="207"/>
                    <a:pt x="39" y="251"/>
                    <a:pt x="86" y="251"/>
                  </a:cubicBezTo>
                  <a:cubicBezTo>
                    <a:pt x="127" y="251"/>
                    <a:pt x="174" y="218"/>
                    <a:pt x="194" y="149"/>
                  </a:cubicBezTo>
                  <a:cubicBezTo>
                    <a:pt x="194" y="127"/>
                    <a:pt x="216" y="106"/>
                    <a:pt x="216" y="84"/>
                  </a:cubicBezTo>
                  <a:cubicBezTo>
                    <a:pt x="216" y="28"/>
                    <a:pt x="178" y="0"/>
                    <a:pt x="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5"/>
            <p:cNvSpPr/>
            <p:nvPr/>
          </p:nvSpPr>
          <p:spPr>
            <a:xfrm>
              <a:off x="1249450" y="4559588"/>
              <a:ext cx="48650" cy="113625"/>
            </a:xfrm>
            <a:custGeom>
              <a:avLst/>
              <a:gdLst/>
              <a:ahLst/>
              <a:cxnLst/>
              <a:rect l="l" t="t" r="r" b="b"/>
              <a:pathLst>
                <a:path w="1946" h="4545" extrusionOk="0">
                  <a:moveTo>
                    <a:pt x="1848" y="1"/>
                  </a:moveTo>
                  <a:cubicBezTo>
                    <a:pt x="1379" y="1"/>
                    <a:pt x="596" y="795"/>
                    <a:pt x="257" y="1830"/>
                  </a:cubicBezTo>
                  <a:cubicBezTo>
                    <a:pt x="1" y="2557"/>
                    <a:pt x="150" y="3968"/>
                    <a:pt x="663" y="4481"/>
                  </a:cubicBezTo>
                  <a:cubicBezTo>
                    <a:pt x="685" y="4524"/>
                    <a:pt x="727" y="4545"/>
                    <a:pt x="770" y="4545"/>
                  </a:cubicBezTo>
                  <a:cubicBezTo>
                    <a:pt x="620" y="4182"/>
                    <a:pt x="471" y="3754"/>
                    <a:pt x="449" y="3348"/>
                  </a:cubicBezTo>
                  <a:cubicBezTo>
                    <a:pt x="449" y="2856"/>
                    <a:pt x="599" y="2322"/>
                    <a:pt x="770" y="1895"/>
                  </a:cubicBezTo>
                  <a:cubicBezTo>
                    <a:pt x="941" y="1403"/>
                    <a:pt x="1112" y="911"/>
                    <a:pt x="1454" y="548"/>
                  </a:cubicBezTo>
                  <a:cubicBezTo>
                    <a:pt x="1582" y="441"/>
                    <a:pt x="1839" y="291"/>
                    <a:pt x="1924" y="142"/>
                  </a:cubicBezTo>
                  <a:cubicBezTo>
                    <a:pt x="1946" y="99"/>
                    <a:pt x="1946" y="56"/>
                    <a:pt x="1946" y="14"/>
                  </a:cubicBezTo>
                  <a:cubicBezTo>
                    <a:pt x="1915" y="5"/>
                    <a:pt x="1882" y="1"/>
                    <a:pt x="18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5"/>
            <p:cNvSpPr/>
            <p:nvPr/>
          </p:nvSpPr>
          <p:spPr>
            <a:xfrm>
              <a:off x="1307175" y="4469313"/>
              <a:ext cx="57200" cy="100775"/>
            </a:xfrm>
            <a:custGeom>
              <a:avLst/>
              <a:gdLst/>
              <a:ahLst/>
              <a:cxnLst/>
              <a:rect l="l" t="t" r="r" b="b"/>
              <a:pathLst>
                <a:path w="2288" h="4031" extrusionOk="0">
                  <a:moveTo>
                    <a:pt x="2090" y="0"/>
                  </a:moveTo>
                  <a:cubicBezTo>
                    <a:pt x="1409" y="0"/>
                    <a:pt x="472" y="437"/>
                    <a:pt x="64" y="2321"/>
                  </a:cubicBezTo>
                  <a:cubicBezTo>
                    <a:pt x="0" y="2641"/>
                    <a:pt x="21" y="3390"/>
                    <a:pt x="150" y="4031"/>
                  </a:cubicBezTo>
                  <a:lnTo>
                    <a:pt x="171" y="4009"/>
                  </a:lnTo>
                  <a:cubicBezTo>
                    <a:pt x="21" y="3561"/>
                    <a:pt x="150" y="3005"/>
                    <a:pt x="257" y="2556"/>
                  </a:cubicBezTo>
                  <a:cubicBezTo>
                    <a:pt x="363" y="2128"/>
                    <a:pt x="534" y="1722"/>
                    <a:pt x="791" y="1359"/>
                  </a:cubicBezTo>
                  <a:cubicBezTo>
                    <a:pt x="1218" y="782"/>
                    <a:pt x="1710" y="354"/>
                    <a:pt x="2287" y="12"/>
                  </a:cubicBezTo>
                  <a:cubicBezTo>
                    <a:pt x="2225" y="5"/>
                    <a:pt x="2159" y="0"/>
                    <a:pt x="20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5"/>
            <p:cNvSpPr/>
            <p:nvPr/>
          </p:nvSpPr>
          <p:spPr>
            <a:xfrm>
              <a:off x="2053650" y="4013813"/>
              <a:ext cx="103150" cy="181775"/>
            </a:xfrm>
            <a:custGeom>
              <a:avLst/>
              <a:gdLst/>
              <a:ahLst/>
              <a:cxnLst/>
              <a:rect l="l" t="t" r="r" b="b"/>
              <a:pathLst>
                <a:path w="4126" h="7271" extrusionOk="0">
                  <a:moveTo>
                    <a:pt x="1967" y="0"/>
                  </a:moveTo>
                  <a:cubicBezTo>
                    <a:pt x="1946" y="129"/>
                    <a:pt x="1304" y="1219"/>
                    <a:pt x="1069" y="1646"/>
                  </a:cubicBezTo>
                  <a:cubicBezTo>
                    <a:pt x="514" y="2565"/>
                    <a:pt x="1" y="4190"/>
                    <a:pt x="214" y="5365"/>
                  </a:cubicBezTo>
                  <a:cubicBezTo>
                    <a:pt x="364" y="6092"/>
                    <a:pt x="813" y="6712"/>
                    <a:pt x="1411" y="6926"/>
                  </a:cubicBezTo>
                  <a:cubicBezTo>
                    <a:pt x="1736" y="7052"/>
                    <a:pt x="2352" y="7270"/>
                    <a:pt x="2767" y="7270"/>
                  </a:cubicBezTo>
                  <a:cubicBezTo>
                    <a:pt x="2843" y="7270"/>
                    <a:pt x="2912" y="7263"/>
                    <a:pt x="2972" y="7246"/>
                  </a:cubicBezTo>
                  <a:cubicBezTo>
                    <a:pt x="3527" y="7118"/>
                    <a:pt x="3848" y="6263"/>
                    <a:pt x="3976" y="5664"/>
                  </a:cubicBezTo>
                  <a:cubicBezTo>
                    <a:pt x="4126" y="4981"/>
                    <a:pt x="3762" y="4468"/>
                    <a:pt x="3634" y="3826"/>
                  </a:cubicBezTo>
                  <a:cubicBezTo>
                    <a:pt x="3506" y="3185"/>
                    <a:pt x="3420" y="2565"/>
                    <a:pt x="3164" y="1945"/>
                  </a:cubicBezTo>
                  <a:cubicBezTo>
                    <a:pt x="2929" y="1368"/>
                    <a:pt x="1967" y="0"/>
                    <a:pt x="19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5"/>
            <p:cNvSpPr/>
            <p:nvPr/>
          </p:nvSpPr>
          <p:spPr>
            <a:xfrm>
              <a:off x="1983650" y="3947438"/>
              <a:ext cx="119200" cy="148600"/>
            </a:xfrm>
            <a:custGeom>
              <a:avLst/>
              <a:gdLst/>
              <a:ahLst/>
              <a:cxnLst/>
              <a:rect l="l" t="t" r="r" b="b"/>
              <a:pathLst>
                <a:path w="4768" h="5944" extrusionOk="0">
                  <a:moveTo>
                    <a:pt x="2202" y="1"/>
                  </a:moveTo>
                  <a:cubicBezTo>
                    <a:pt x="1847" y="1"/>
                    <a:pt x="1501" y="121"/>
                    <a:pt x="1198" y="411"/>
                  </a:cubicBezTo>
                  <a:cubicBezTo>
                    <a:pt x="428" y="1159"/>
                    <a:pt x="257" y="2164"/>
                    <a:pt x="214" y="3275"/>
                  </a:cubicBezTo>
                  <a:cubicBezTo>
                    <a:pt x="172" y="4536"/>
                    <a:pt x="1" y="5669"/>
                    <a:pt x="1326" y="5926"/>
                  </a:cubicBezTo>
                  <a:cubicBezTo>
                    <a:pt x="1392" y="5938"/>
                    <a:pt x="1459" y="5944"/>
                    <a:pt x="1527" y="5944"/>
                  </a:cubicBezTo>
                  <a:cubicBezTo>
                    <a:pt x="2273" y="5944"/>
                    <a:pt x="3116" y="5226"/>
                    <a:pt x="3527" y="4579"/>
                  </a:cubicBezTo>
                  <a:cubicBezTo>
                    <a:pt x="3912" y="4002"/>
                    <a:pt x="4254" y="3147"/>
                    <a:pt x="4489" y="2484"/>
                  </a:cubicBezTo>
                  <a:cubicBezTo>
                    <a:pt x="4767" y="1758"/>
                    <a:pt x="4724" y="1736"/>
                    <a:pt x="4233" y="1138"/>
                  </a:cubicBezTo>
                  <a:cubicBezTo>
                    <a:pt x="3726" y="530"/>
                    <a:pt x="2945" y="1"/>
                    <a:pt x="2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5"/>
            <p:cNvSpPr/>
            <p:nvPr/>
          </p:nvSpPr>
          <p:spPr>
            <a:xfrm>
              <a:off x="2106550" y="3985988"/>
              <a:ext cx="124525" cy="134175"/>
            </a:xfrm>
            <a:custGeom>
              <a:avLst/>
              <a:gdLst/>
              <a:ahLst/>
              <a:cxnLst/>
              <a:rect l="l" t="t" r="r" b="b"/>
              <a:pathLst>
                <a:path w="4981" h="5367" extrusionOk="0">
                  <a:moveTo>
                    <a:pt x="2210" y="0"/>
                  </a:moveTo>
                  <a:cubicBezTo>
                    <a:pt x="1502" y="0"/>
                    <a:pt x="426" y="138"/>
                    <a:pt x="257" y="729"/>
                  </a:cubicBezTo>
                  <a:cubicBezTo>
                    <a:pt x="1" y="1648"/>
                    <a:pt x="1475" y="3165"/>
                    <a:pt x="1903" y="3764"/>
                  </a:cubicBezTo>
                  <a:cubicBezTo>
                    <a:pt x="2305" y="4376"/>
                    <a:pt x="3050" y="5366"/>
                    <a:pt x="3831" y="5366"/>
                  </a:cubicBezTo>
                  <a:cubicBezTo>
                    <a:pt x="3922" y="5366"/>
                    <a:pt x="4013" y="5353"/>
                    <a:pt x="4104" y="5324"/>
                  </a:cubicBezTo>
                  <a:cubicBezTo>
                    <a:pt x="4959" y="5068"/>
                    <a:pt x="4981" y="3016"/>
                    <a:pt x="4746" y="2246"/>
                  </a:cubicBezTo>
                  <a:cubicBezTo>
                    <a:pt x="4382" y="1092"/>
                    <a:pt x="3762" y="130"/>
                    <a:pt x="2672" y="23"/>
                  </a:cubicBezTo>
                  <a:cubicBezTo>
                    <a:pt x="2560" y="10"/>
                    <a:pt x="2398" y="0"/>
                    <a:pt x="2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5"/>
            <p:cNvSpPr/>
            <p:nvPr/>
          </p:nvSpPr>
          <p:spPr>
            <a:xfrm>
              <a:off x="2048850" y="3820313"/>
              <a:ext cx="75900" cy="145525"/>
            </a:xfrm>
            <a:custGeom>
              <a:avLst/>
              <a:gdLst/>
              <a:ahLst/>
              <a:cxnLst/>
              <a:rect l="l" t="t" r="r" b="b"/>
              <a:pathLst>
                <a:path w="3036" h="5821" extrusionOk="0">
                  <a:moveTo>
                    <a:pt x="1822" y="0"/>
                  </a:moveTo>
                  <a:cubicBezTo>
                    <a:pt x="1627" y="0"/>
                    <a:pt x="1394" y="98"/>
                    <a:pt x="1112" y="324"/>
                  </a:cubicBezTo>
                  <a:cubicBezTo>
                    <a:pt x="257" y="1008"/>
                    <a:pt x="0" y="2183"/>
                    <a:pt x="22" y="3316"/>
                  </a:cubicBezTo>
                  <a:cubicBezTo>
                    <a:pt x="43" y="3872"/>
                    <a:pt x="171" y="4492"/>
                    <a:pt x="470" y="4940"/>
                  </a:cubicBezTo>
                  <a:cubicBezTo>
                    <a:pt x="684" y="5261"/>
                    <a:pt x="1133" y="5710"/>
                    <a:pt x="1454" y="5795"/>
                  </a:cubicBezTo>
                  <a:cubicBezTo>
                    <a:pt x="1526" y="5812"/>
                    <a:pt x="1588" y="5820"/>
                    <a:pt x="1643" y="5820"/>
                  </a:cubicBezTo>
                  <a:cubicBezTo>
                    <a:pt x="2080" y="5820"/>
                    <a:pt x="2033" y="5325"/>
                    <a:pt x="2223" y="4812"/>
                  </a:cubicBezTo>
                  <a:cubicBezTo>
                    <a:pt x="2629" y="3701"/>
                    <a:pt x="3035" y="2824"/>
                    <a:pt x="2779" y="1606"/>
                  </a:cubicBezTo>
                  <a:cubicBezTo>
                    <a:pt x="2606" y="757"/>
                    <a:pt x="2363" y="0"/>
                    <a:pt x="18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5"/>
            <p:cNvSpPr/>
            <p:nvPr/>
          </p:nvSpPr>
          <p:spPr>
            <a:xfrm>
              <a:off x="2096400" y="3843913"/>
              <a:ext cx="130400" cy="138825"/>
            </a:xfrm>
            <a:custGeom>
              <a:avLst/>
              <a:gdLst/>
              <a:ahLst/>
              <a:cxnLst/>
              <a:rect l="l" t="t" r="r" b="b"/>
              <a:pathLst>
                <a:path w="5216" h="5553" extrusionOk="0">
                  <a:moveTo>
                    <a:pt x="3250" y="0"/>
                  </a:moveTo>
                  <a:cubicBezTo>
                    <a:pt x="2741" y="0"/>
                    <a:pt x="2224" y="182"/>
                    <a:pt x="1839" y="363"/>
                  </a:cubicBezTo>
                  <a:cubicBezTo>
                    <a:pt x="1005" y="769"/>
                    <a:pt x="920" y="2351"/>
                    <a:pt x="620" y="3334"/>
                  </a:cubicBezTo>
                  <a:cubicBezTo>
                    <a:pt x="492" y="3719"/>
                    <a:pt x="449" y="4167"/>
                    <a:pt x="364" y="4595"/>
                  </a:cubicBezTo>
                  <a:cubicBezTo>
                    <a:pt x="257" y="5022"/>
                    <a:pt x="1" y="5257"/>
                    <a:pt x="449" y="5450"/>
                  </a:cubicBezTo>
                  <a:cubicBezTo>
                    <a:pt x="556" y="5495"/>
                    <a:pt x="692" y="5509"/>
                    <a:pt x="837" y="5509"/>
                  </a:cubicBezTo>
                  <a:cubicBezTo>
                    <a:pt x="1038" y="5509"/>
                    <a:pt x="1256" y="5483"/>
                    <a:pt x="1441" y="5483"/>
                  </a:cubicBezTo>
                  <a:cubicBezTo>
                    <a:pt x="1499" y="5483"/>
                    <a:pt x="1554" y="5486"/>
                    <a:pt x="1604" y="5493"/>
                  </a:cubicBezTo>
                  <a:cubicBezTo>
                    <a:pt x="1861" y="5523"/>
                    <a:pt x="2117" y="5553"/>
                    <a:pt x="2374" y="5553"/>
                  </a:cubicBezTo>
                  <a:cubicBezTo>
                    <a:pt x="2481" y="5553"/>
                    <a:pt x="2587" y="5548"/>
                    <a:pt x="2694" y="5535"/>
                  </a:cubicBezTo>
                  <a:cubicBezTo>
                    <a:pt x="3527" y="5407"/>
                    <a:pt x="4062" y="4296"/>
                    <a:pt x="4468" y="3548"/>
                  </a:cubicBezTo>
                  <a:cubicBezTo>
                    <a:pt x="4874" y="2757"/>
                    <a:pt x="5216" y="1453"/>
                    <a:pt x="4489" y="555"/>
                  </a:cubicBezTo>
                  <a:cubicBezTo>
                    <a:pt x="4147" y="143"/>
                    <a:pt x="3702" y="0"/>
                    <a:pt x="3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5"/>
            <p:cNvSpPr/>
            <p:nvPr/>
          </p:nvSpPr>
          <p:spPr>
            <a:xfrm>
              <a:off x="2100150" y="3934738"/>
              <a:ext cx="44900" cy="52375"/>
            </a:xfrm>
            <a:custGeom>
              <a:avLst/>
              <a:gdLst/>
              <a:ahLst/>
              <a:cxnLst/>
              <a:rect l="l" t="t" r="r" b="b"/>
              <a:pathLst>
                <a:path w="1796" h="2095" extrusionOk="0">
                  <a:moveTo>
                    <a:pt x="1774" y="0"/>
                  </a:moveTo>
                  <a:cubicBezTo>
                    <a:pt x="1432" y="278"/>
                    <a:pt x="1090" y="556"/>
                    <a:pt x="748" y="898"/>
                  </a:cubicBezTo>
                  <a:cubicBezTo>
                    <a:pt x="599" y="1047"/>
                    <a:pt x="428" y="1197"/>
                    <a:pt x="299" y="1411"/>
                  </a:cubicBezTo>
                  <a:cubicBezTo>
                    <a:pt x="150" y="1603"/>
                    <a:pt x="43" y="1838"/>
                    <a:pt x="0" y="2095"/>
                  </a:cubicBezTo>
                  <a:lnTo>
                    <a:pt x="22" y="2095"/>
                  </a:lnTo>
                  <a:cubicBezTo>
                    <a:pt x="171" y="1902"/>
                    <a:pt x="299" y="1731"/>
                    <a:pt x="449" y="1560"/>
                  </a:cubicBezTo>
                  <a:cubicBezTo>
                    <a:pt x="599" y="1389"/>
                    <a:pt x="706" y="1197"/>
                    <a:pt x="855" y="1026"/>
                  </a:cubicBezTo>
                  <a:cubicBezTo>
                    <a:pt x="1154" y="684"/>
                    <a:pt x="1475" y="363"/>
                    <a:pt x="1796" y="21"/>
                  </a:cubicBezTo>
                  <a:lnTo>
                    <a:pt x="177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5"/>
            <p:cNvSpPr/>
            <p:nvPr/>
          </p:nvSpPr>
          <p:spPr>
            <a:xfrm>
              <a:off x="2103350" y="3955038"/>
              <a:ext cx="52925" cy="34750"/>
            </a:xfrm>
            <a:custGeom>
              <a:avLst/>
              <a:gdLst/>
              <a:ahLst/>
              <a:cxnLst/>
              <a:rect l="l" t="t" r="r" b="b"/>
              <a:pathLst>
                <a:path w="2117" h="1390" extrusionOk="0">
                  <a:moveTo>
                    <a:pt x="2095" y="0"/>
                  </a:moveTo>
                  <a:cubicBezTo>
                    <a:pt x="1732" y="214"/>
                    <a:pt x="1347" y="342"/>
                    <a:pt x="962" y="492"/>
                  </a:cubicBezTo>
                  <a:cubicBezTo>
                    <a:pt x="770" y="577"/>
                    <a:pt x="578" y="663"/>
                    <a:pt x="407" y="812"/>
                  </a:cubicBezTo>
                  <a:cubicBezTo>
                    <a:pt x="236" y="962"/>
                    <a:pt x="86" y="1154"/>
                    <a:pt x="0" y="1390"/>
                  </a:cubicBezTo>
                  <a:lnTo>
                    <a:pt x="22" y="1390"/>
                  </a:lnTo>
                  <a:cubicBezTo>
                    <a:pt x="193" y="1240"/>
                    <a:pt x="342" y="1133"/>
                    <a:pt x="513" y="1026"/>
                  </a:cubicBezTo>
                  <a:cubicBezTo>
                    <a:pt x="684" y="898"/>
                    <a:pt x="855" y="770"/>
                    <a:pt x="1026" y="684"/>
                  </a:cubicBezTo>
                  <a:cubicBezTo>
                    <a:pt x="1390" y="470"/>
                    <a:pt x="1774" y="299"/>
                    <a:pt x="2116" y="22"/>
                  </a:cubicBezTo>
                  <a:lnTo>
                    <a:pt x="209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5"/>
            <p:cNvSpPr/>
            <p:nvPr/>
          </p:nvSpPr>
          <p:spPr>
            <a:xfrm>
              <a:off x="2102275" y="3975588"/>
              <a:ext cx="62550" cy="15800"/>
            </a:xfrm>
            <a:custGeom>
              <a:avLst/>
              <a:gdLst/>
              <a:ahLst/>
              <a:cxnLst/>
              <a:rect l="l" t="t" r="r" b="b"/>
              <a:pathLst>
                <a:path w="2502" h="632" extrusionOk="0">
                  <a:moveTo>
                    <a:pt x="1685" y="0"/>
                  </a:moveTo>
                  <a:cubicBezTo>
                    <a:pt x="1525" y="0"/>
                    <a:pt x="1363" y="10"/>
                    <a:pt x="1198" y="33"/>
                  </a:cubicBezTo>
                  <a:cubicBezTo>
                    <a:pt x="984" y="55"/>
                    <a:pt x="749" y="76"/>
                    <a:pt x="556" y="161"/>
                  </a:cubicBezTo>
                  <a:cubicBezTo>
                    <a:pt x="343" y="268"/>
                    <a:pt x="150" y="418"/>
                    <a:pt x="1" y="610"/>
                  </a:cubicBezTo>
                  <a:lnTo>
                    <a:pt x="1" y="632"/>
                  </a:lnTo>
                  <a:cubicBezTo>
                    <a:pt x="214" y="546"/>
                    <a:pt x="407" y="461"/>
                    <a:pt x="621" y="397"/>
                  </a:cubicBezTo>
                  <a:cubicBezTo>
                    <a:pt x="813" y="332"/>
                    <a:pt x="1005" y="247"/>
                    <a:pt x="1219" y="204"/>
                  </a:cubicBezTo>
                  <a:cubicBezTo>
                    <a:pt x="1646" y="119"/>
                    <a:pt x="2074" y="119"/>
                    <a:pt x="2501" y="76"/>
                  </a:cubicBezTo>
                  <a:lnTo>
                    <a:pt x="2501" y="55"/>
                  </a:lnTo>
                  <a:cubicBezTo>
                    <a:pt x="2231" y="28"/>
                    <a:pt x="1961" y="0"/>
                    <a:pt x="1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5"/>
            <p:cNvSpPr/>
            <p:nvPr/>
          </p:nvSpPr>
          <p:spPr>
            <a:xfrm>
              <a:off x="2103350" y="3995113"/>
              <a:ext cx="70550" cy="35825"/>
            </a:xfrm>
            <a:custGeom>
              <a:avLst/>
              <a:gdLst/>
              <a:ahLst/>
              <a:cxnLst/>
              <a:rect l="l" t="t" r="r" b="b"/>
              <a:pathLst>
                <a:path w="2822" h="1433" extrusionOk="0">
                  <a:moveTo>
                    <a:pt x="0" y="0"/>
                  </a:moveTo>
                  <a:lnTo>
                    <a:pt x="0" y="22"/>
                  </a:lnTo>
                  <a:cubicBezTo>
                    <a:pt x="214" y="193"/>
                    <a:pt x="428" y="364"/>
                    <a:pt x="642" y="513"/>
                  </a:cubicBezTo>
                  <a:cubicBezTo>
                    <a:pt x="855" y="684"/>
                    <a:pt x="1090" y="812"/>
                    <a:pt x="1326" y="941"/>
                  </a:cubicBezTo>
                  <a:cubicBezTo>
                    <a:pt x="1796" y="1197"/>
                    <a:pt x="2287" y="1411"/>
                    <a:pt x="2822" y="1432"/>
                  </a:cubicBezTo>
                  <a:lnTo>
                    <a:pt x="2822" y="1411"/>
                  </a:lnTo>
                  <a:cubicBezTo>
                    <a:pt x="2309" y="1325"/>
                    <a:pt x="1839" y="1069"/>
                    <a:pt x="1411" y="770"/>
                  </a:cubicBezTo>
                  <a:cubicBezTo>
                    <a:pt x="1176" y="620"/>
                    <a:pt x="962" y="449"/>
                    <a:pt x="727" y="321"/>
                  </a:cubicBezTo>
                  <a:cubicBezTo>
                    <a:pt x="513" y="171"/>
                    <a:pt x="257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5"/>
            <p:cNvSpPr/>
            <p:nvPr/>
          </p:nvSpPr>
          <p:spPr>
            <a:xfrm>
              <a:off x="2099075" y="4000988"/>
              <a:ext cx="60400" cy="57200"/>
            </a:xfrm>
            <a:custGeom>
              <a:avLst/>
              <a:gdLst/>
              <a:ahLst/>
              <a:cxnLst/>
              <a:rect l="l" t="t" r="r" b="b"/>
              <a:pathLst>
                <a:path w="2416" h="2288" extrusionOk="0">
                  <a:moveTo>
                    <a:pt x="0" y="0"/>
                  </a:moveTo>
                  <a:lnTo>
                    <a:pt x="0" y="22"/>
                  </a:lnTo>
                  <a:cubicBezTo>
                    <a:pt x="43" y="43"/>
                    <a:pt x="86" y="107"/>
                    <a:pt x="129" y="171"/>
                  </a:cubicBezTo>
                  <a:cubicBezTo>
                    <a:pt x="171" y="236"/>
                    <a:pt x="214" y="300"/>
                    <a:pt x="257" y="342"/>
                  </a:cubicBezTo>
                  <a:lnTo>
                    <a:pt x="492" y="706"/>
                  </a:lnTo>
                  <a:cubicBezTo>
                    <a:pt x="663" y="962"/>
                    <a:pt x="855" y="1176"/>
                    <a:pt x="1048" y="1390"/>
                  </a:cubicBezTo>
                  <a:cubicBezTo>
                    <a:pt x="1219" y="1603"/>
                    <a:pt x="1411" y="1839"/>
                    <a:pt x="1646" y="2010"/>
                  </a:cubicBezTo>
                  <a:cubicBezTo>
                    <a:pt x="1881" y="2181"/>
                    <a:pt x="2138" y="2287"/>
                    <a:pt x="2394" y="2287"/>
                  </a:cubicBezTo>
                  <a:lnTo>
                    <a:pt x="2416" y="2266"/>
                  </a:lnTo>
                  <a:cubicBezTo>
                    <a:pt x="2138" y="2223"/>
                    <a:pt x="1903" y="2095"/>
                    <a:pt x="1710" y="1903"/>
                  </a:cubicBezTo>
                  <a:cubicBezTo>
                    <a:pt x="1497" y="1732"/>
                    <a:pt x="1326" y="1497"/>
                    <a:pt x="1155" y="1261"/>
                  </a:cubicBezTo>
                  <a:cubicBezTo>
                    <a:pt x="984" y="1026"/>
                    <a:pt x="834" y="791"/>
                    <a:pt x="642" y="556"/>
                  </a:cubicBezTo>
                  <a:cubicBezTo>
                    <a:pt x="556" y="449"/>
                    <a:pt x="449" y="342"/>
                    <a:pt x="364" y="236"/>
                  </a:cubicBezTo>
                  <a:cubicBezTo>
                    <a:pt x="300" y="193"/>
                    <a:pt x="257" y="129"/>
                    <a:pt x="193" y="86"/>
                  </a:cubicBezTo>
                  <a:cubicBezTo>
                    <a:pt x="129" y="65"/>
                    <a:pt x="86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5"/>
            <p:cNvSpPr/>
            <p:nvPr/>
          </p:nvSpPr>
          <p:spPr>
            <a:xfrm>
              <a:off x="2097475" y="4000463"/>
              <a:ext cx="37950" cy="71075"/>
            </a:xfrm>
            <a:custGeom>
              <a:avLst/>
              <a:gdLst/>
              <a:ahLst/>
              <a:cxnLst/>
              <a:rect l="l" t="t" r="r" b="b"/>
              <a:pathLst>
                <a:path w="1518" h="2843" extrusionOk="0">
                  <a:moveTo>
                    <a:pt x="22" y="0"/>
                  </a:moveTo>
                  <a:lnTo>
                    <a:pt x="0" y="21"/>
                  </a:lnTo>
                  <a:cubicBezTo>
                    <a:pt x="22" y="321"/>
                    <a:pt x="64" y="598"/>
                    <a:pt x="150" y="876"/>
                  </a:cubicBezTo>
                  <a:cubicBezTo>
                    <a:pt x="214" y="1154"/>
                    <a:pt x="321" y="1411"/>
                    <a:pt x="449" y="1689"/>
                  </a:cubicBezTo>
                  <a:cubicBezTo>
                    <a:pt x="577" y="1945"/>
                    <a:pt x="706" y="2202"/>
                    <a:pt x="877" y="2415"/>
                  </a:cubicBezTo>
                  <a:cubicBezTo>
                    <a:pt x="1048" y="2629"/>
                    <a:pt x="1261" y="2821"/>
                    <a:pt x="1518" y="2843"/>
                  </a:cubicBezTo>
                  <a:lnTo>
                    <a:pt x="1518" y="2821"/>
                  </a:lnTo>
                  <a:cubicBezTo>
                    <a:pt x="1283" y="2757"/>
                    <a:pt x="1090" y="2565"/>
                    <a:pt x="941" y="2330"/>
                  </a:cubicBezTo>
                  <a:cubicBezTo>
                    <a:pt x="813" y="2116"/>
                    <a:pt x="684" y="1860"/>
                    <a:pt x="599" y="1603"/>
                  </a:cubicBezTo>
                  <a:cubicBezTo>
                    <a:pt x="492" y="1325"/>
                    <a:pt x="428" y="1069"/>
                    <a:pt x="342" y="791"/>
                  </a:cubicBezTo>
                  <a:cubicBezTo>
                    <a:pt x="235" y="534"/>
                    <a:pt x="150" y="257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5"/>
            <p:cNvSpPr/>
            <p:nvPr/>
          </p:nvSpPr>
          <p:spPr>
            <a:xfrm>
              <a:off x="2089450" y="3925113"/>
              <a:ext cx="16050" cy="68950"/>
            </a:xfrm>
            <a:custGeom>
              <a:avLst/>
              <a:gdLst/>
              <a:ahLst/>
              <a:cxnLst/>
              <a:rect l="l" t="t" r="r" b="b"/>
              <a:pathLst>
                <a:path w="642" h="2758" extrusionOk="0">
                  <a:moveTo>
                    <a:pt x="621" y="0"/>
                  </a:moveTo>
                  <a:cubicBezTo>
                    <a:pt x="364" y="385"/>
                    <a:pt x="214" y="834"/>
                    <a:pt x="108" y="1304"/>
                  </a:cubicBezTo>
                  <a:cubicBezTo>
                    <a:pt x="43" y="1539"/>
                    <a:pt x="1" y="1796"/>
                    <a:pt x="1" y="2031"/>
                  </a:cubicBezTo>
                  <a:cubicBezTo>
                    <a:pt x="1" y="2287"/>
                    <a:pt x="43" y="2544"/>
                    <a:pt x="150" y="2758"/>
                  </a:cubicBezTo>
                  <a:lnTo>
                    <a:pt x="172" y="2758"/>
                  </a:lnTo>
                  <a:cubicBezTo>
                    <a:pt x="172" y="2501"/>
                    <a:pt x="193" y="2287"/>
                    <a:pt x="193" y="2052"/>
                  </a:cubicBezTo>
                  <a:cubicBezTo>
                    <a:pt x="214" y="1817"/>
                    <a:pt x="214" y="1582"/>
                    <a:pt x="257" y="1347"/>
                  </a:cubicBezTo>
                  <a:cubicBezTo>
                    <a:pt x="300" y="1112"/>
                    <a:pt x="343" y="898"/>
                    <a:pt x="407" y="663"/>
                  </a:cubicBezTo>
                  <a:cubicBezTo>
                    <a:pt x="471" y="428"/>
                    <a:pt x="535" y="214"/>
                    <a:pt x="642" y="22"/>
                  </a:cubicBezTo>
                  <a:lnTo>
                    <a:pt x="6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5"/>
            <p:cNvSpPr/>
            <p:nvPr/>
          </p:nvSpPr>
          <p:spPr>
            <a:xfrm>
              <a:off x="2093200" y="3941663"/>
              <a:ext cx="16050" cy="59350"/>
            </a:xfrm>
            <a:custGeom>
              <a:avLst/>
              <a:gdLst/>
              <a:ahLst/>
              <a:cxnLst/>
              <a:rect l="l" t="t" r="r" b="b"/>
              <a:pathLst>
                <a:path w="642" h="2374" extrusionOk="0">
                  <a:moveTo>
                    <a:pt x="620" y="1"/>
                  </a:moveTo>
                  <a:cubicBezTo>
                    <a:pt x="364" y="321"/>
                    <a:pt x="214" y="706"/>
                    <a:pt x="107" y="1112"/>
                  </a:cubicBezTo>
                  <a:cubicBezTo>
                    <a:pt x="64" y="1326"/>
                    <a:pt x="0" y="1518"/>
                    <a:pt x="22" y="1754"/>
                  </a:cubicBezTo>
                  <a:cubicBezTo>
                    <a:pt x="22" y="1967"/>
                    <a:pt x="64" y="2181"/>
                    <a:pt x="171" y="2373"/>
                  </a:cubicBezTo>
                  <a:lnTo>
                    <a:pt x="193" y="2352"/>
                  </a:lnTo>
                  <a:cubicBezTo>
                    <a:pt x="193" y="2138"/>
                    <a:pt x="193" y="1946"/>
                    <a:pt x="214" y="1754"/>
                  </a:cubicBezTo>
                  <a:cubicBezTo>
                    <a:pt x="235" y="1561"/>
                    <a:pt x="235" y="1347"/>
                    <a:pt x="257" y="1155"/>
                  </a:cubicBezTo>
                  <a:cubicBezTo>
                    <a:pt x="300" y="963"/>
                    <a:pt x="342" y="770"/>
                    <a:pt x="406" y="578"/>
                  </a:cubicBezTo>
                  <a:cubicBezTo>
                    <a:pt x="449" y="386"/>
                    <a:pt x="535" y="193"/>
                    <a:pt x="642" y="22"/>
                  </a:cubicBezTo>
                  <a:lnTo>
                    <a:pt x="62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5"/>
            <p:cNvSpPr/>
            <p:nvPr/>
          </p:nvSpPr>
          <p:spPr>
            <a:xfrm>
              <a:off x="2086775" y="4001513"/>
              <a:ext cx="9125" cy="53475"/>
            </a:xfrm>
            <a:custGeom>
              <a:avLst/>
              <a:gdLst/>
              <a:ahLst/>
              <a:cxnLst/>
              <a:rect l="l" t="t" r="r" b="b"/>
              <a:pathLst>
                <a:path w="365" h="2139" extrusionOk="0">
                  <a:moveTo>
                    <a:pt x="215" y="1"/>
                  </a:moveTo>
                  <a:cubicBezTo>
                    <a:pt x="129" y="172"/>
                    <a:pt x="65" y="343"/>
                    <a:pt x="44" y="535"/>
                  </a:cubicBezTo>
                  <a:cubicBezTo>
                    <a:pt x="1" y="706"/>
                    <a:pt x="22" y="898"/>
                    <a:pt x="22" y="1091"/>
                  </a:cubicBezTo>
                  <a:cubicBezTo>
                    <a:pt x="44" y="1283"/>
                    <a:pt x="65" y="1454"/>
                    <a:pt x="108" y="1647"/>
                  </a:cubicBezTo>
                  <a:cubicBezTo>
                    <a:pt x="150" y="1818"/>
                    <a:pt x="215" y="2010"/>
                    <a:pt x="343" y="2138"/>
                  </a:cubicBezTo>
                  <a:lnTo>
                    <a:pt x="364" y="2117"/>
                  </a:lnTo>
                  <a:cubicBezTo>
                    <a:pt x="257" y="1967"/>
                    <a:pt x="215" y="1796"/>
                    <a:pt x="193" y="1625"/>
                  </a:cubicBezTo>
                  <a:cubicBezTo>
                    <a:pt x="172" y="1454"/>
                    <a:pt x="172" y="1262"/>
                    <a:pt x="193" y="1091"/>
                  </a:cubicBezTo>
                  <a:cubicBezTo>
                    <a:pt x="193" y="920"/>
                    <a:pt x="236" y="749"/>
                    <a:pt x="236" y="556"/>
                  </a:cubicBezTo>
                  <a:cubicBezTo>
                    <a:pt x="236" y="386"/>
                    <a:pt x="257" y="215"/>
                    <a:pt x="236" y="22"/>
                  </a:cubicBezTo>
                  <a:lnTo>
                    <a:pt x="2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5"/>
            <p:cNvSpPr/>
            <p:nvPr/>
          </p:nvSpPr>
          <p:spPr>
            <a:xfrm>
              <a:off x="2078225" y="3973938"/>
              <a:ext cx="45975" cy="47175"/>
            </a:xfrm>
            <a:custGeom>
              <a:avLst/>
              <a:gdLst/>
              <a:ahLst/>
              <a:cxnLst/>
              <a:rect l="l" t="t" r="r" b="b"/>
              <a:pathLst>
                <a:path w="1839" h="1887" extrusionOk="0">
                  <a:moveTo>
                    <a:pt x="904" y="1"/>
                  </a:moveTo>
                  <a:cubicBezTo>
                    <a:pt x="493" y="1"/>
                    <a:pt x="142" y="323"/>
                    <a:pt x="65" y="783"/>
                  </a:cubicBezTo>
                  <a:cubicBezTo>
                    <a:pt x="1" y="1296"/>
                    <a:pt x="321" y="1788"/>
                    <a:pt x="792" y="1873"/>
                  </a:cubicBezTo>
                  <a:cubicBezTo>
                    <a:pt x="840" y="1882"/>
                    <a:pt x="888" y="1886"/>
                    <a:pt x="936" y="1886"/>
                  </a:cubicBezTo>
                  <a:cubicBezTo>
                    <a:pt x="1350" y="1886"/>
                    <a:pt x="1717" y="1564"/>
                    <a:pt x="1775" y="1104"/>
                  </a:cubicBezTo>
                  <a:cubicBezTo>
                    <a:pt x="1839" y="591"/>
                    <a:pt x="1518" y="99"/>
                    <a:pt x="1048" y="14"/>
                  </a:cubicBezTo>
                  <a:cubicBezTo>
                    <a:pt x="1000" y="5"/>
                    <a:pt x="952" y="1"/>
                    <a:pt x="9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5"/>
            <p:cNvSpPr/>
            <p:nvPr/>
          </p:nvSpPr>
          <p:spPr>
            <a:xfrm>
              <a:off x="2094275" y="3932588"/>
              <a:ext cx="31550" cy="56675"/>
            </a:xfrm>
            <a:custGeom>
              <a:avLst/>
              <a:gdLst/>
              <a:ahLst/>
              <a:cxnLst/>
              <a:rect l="l" t="t" r="r" b="b"/>
              <a:pathLst>
                <a:path w="1262" h="2267" extrusionOk="0">
                  <a:moveTo>
                    <a:pt x="1240" y="1"/>
                  </a:moveTo>
                  <a:cubicBezTo>
                    <a:pt x="1112" y="150"/>
                    <a:pt x="983" y="321"/>
                    <a:pt x="855" y="492"/>
                  </a:cubicBezTo>
                  <a:cubicBezTo>
                    <a:pt x="727" y="663"/>
                    <a:pt x="599" y="834"/>
                    <a:pt x="492" y="1026"/>
                  </a:cubicBezTo>
                  <a:cubicBezTo>
                    <a:pt x="385" y="1219"/>
                    <a:pt x="257" y="1390"/>
                    <a:pt x="192" y="1604"/>
                  </a:cubicBezTo>
                  <a:lnTo>
                    <a:pt x="86" y="1924"/>
                  </a:lnTo>
                  <a:cubicBezTo>
                    <a:pt x="43" y="2031"/>
                    <a:pt x="0" y="2138"/>
                    <a:pt x="21" y="2266"/>
                  </a:cubicBezTo>
                  <a:lnTo>
                    <a:pt x="43" y="2266"/>
                  </a:lnTo>
                  <a:cubicBezTo>
                    <a:pt x="86" y="2159"/>
                    <a:pt x="150" y="2095"/>
                    <a:pt x="192" y="2010"/>
                  </a:cubicBezTo>
                  <a:cubicBezTo>
                    <a:pt x="257" y="1924"/>
                    <a:pt x="321" y="1817"/>
                    <a:pt x="363" y="1710"/>
                  </a:cubicBezTo>
                  <a:cubicBezTo>
                    <a:pt x="470" y="1518"/>
                    <a:pt x="534" y="1326"/>
                    <a:pt x="620" y="1133"/>
                  </a:cubicBezTo>
                  <a:cubicBezTo>
                    <a:pt x="812" y="749"/>
                    <a:pt x="1026" y="364"/>
                    <a:pt x="1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5"/>
            <p:cNvSpPr/>
            <p:nvPr/>
          </p:nvSpPr>
          <p:spPr>
            <a:xfrm>
              <a:off x="2070225" y="3958763"/>
              <a:ext cx="26200" cy="48125"/>
            </a:xfrm>
            <a:custGeom>
              <a:avLst/>
              <a:gdLst/>
              <a:ahLst/>
              <a:cxnLst/>
              <a:rect l="l" t="t" r="r" b="b"/>
              <a:pathLst>
                <a:path w="1048" h="1925" extrusionOk="0">
                  <a:moveTo>
                    <a:pt x="22" y="1"/>
                  </a:moveTo>
                  <a:cubicBezTo>
                    <a:pt x="0" y="193"/>
                    <a:pt x="22" y="407"/>
                    <a:pt x="64" y="599"/>
                  </a:cubicBezTo>
                  <a:cubicBezTo>
                    <a:pt x="128" y="792"/>
                    <a:pt x="193" y="963"/>
                    <a:pt x="278" y="1134"/>
                  </a:cubicBezTo>
                  <a:cubicBezTo>
                    <a:pt x="364" y="1305"/>
                    <a:pt x="470" y="1476"/>
                    <a:pt x="599" y="1604"/>
                  </a:cubicBezTo>
                  <a:cubicBezTo>
                    <a:pt x="727" y="1732"/>
                    <a:pt x="855" y="1839"/>
                    <a:pt x="1026" y="1925"/>
                  </a:cubicBezTo>
                  <a:lnTo>
                    <a:pt x="1048" y="1903"/>
                  </a:lnTo>
                  <a:cubicBezTo>
                    <a:pt x="941" y="1732"/>
                    <a:pt x="834" y="1583"/>
                    <a:pt x="748" y="1433"/>
                  </a:cubicBezTo>
                  <a:cubicBezTo>
                    <a:pt x="641" y="1283"/>
                    <a:pt x="513" y="1176"/>
                    <a:pt x="406" y="1027"/>
                  </a:cubicBezTo>
                  <a:cubicBezTo>
                    <a:pt x="214" y="728"/>
                    <a:pt x="64" y="386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5"/>
            <p:cNvSpPr/>
            <p:nvPr/>
          </p:nvSpPr>
          <p:spPr>
            <a:xfrm>
              <a:off x="2061125" y="4000463"/>
              <a:ext cx="28350" cy="14450"/>
            </a:xfrm>
            <a:custGeom>
              <a:avLst/>
              <a:gdLst/>
              <a:ahLst/>
              <a:cxnLst/>
              <a:rect l="l" t="t" r="r" b="b"/>
              <a:pathLst>
                <a:path w="1134" h="578" extrusionOk="0">
                  <a:moveTo>
                    <a:pt x="813" y="0"/>
                  </a:moveTo>
                  <a:cubicBezTo>
                    <a:pt x="685" y="21"/>
                    <a:pt x="599" y="86"/>
                    <a:pt x="514" y="128"/>
                  </a:cubicBezTo>
                  <a:cubicBezTo>
                    <a:pt x="321" y="235"/>
                    <a:pt x="108" y="363"/>
                    <a:pt x="1" y="556"/>
                  </a:cubicBezTo>
                  <a:lnTo>
                    <a:pt x="22" y="577"/>
                  </a:lnTo>
                  <a:cubicBezTo>
                    <a:pt x="86" y="492"/>
                    <a:pt x="172" y="449"/>
                    <a:pt x="279" y="406"/>
                  </a:cubicBezTo>
                  <a:cubicBezTo>
                    <a:pt x="364" y="363"/>
                    <a:pt x="450" y="342"/>
                    <a:pt x="557" y="321"/>
                  </a:cubicBezTo>
                  <a:cubicBezTo>
                    <a:pt x="663" y="299"/>
                    <a:pt x="770" y="278"/>
                    <a:pt x="856" y="235"/>
                  </a:cubicBezTo>
                  <a:cubicBezTo>
                    <a:pt x="941" y="192"/>
                    <a:pt x="1027" y="150"/>
                    <a:pt x="1134" y="128"/>
                  </a:cubicBezTo>
                  <a:lnTo>
                    <a:pt x="1134" y="107"/>
                  </a:lnTo>
                  <a:cubicBezTo>
                    <a:pt x="1048" y="0"/>
                    <a:pt x="920" y="0"/>
                    <a:pt x="8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5"/>
            <p:cNvSpPr/>
            <p:nvPr/>
          </p:nvSpPr>
          <p:spPr>
            <a:xfrm>
              <a:off x="2076100" y="3999388"/>
              <a:ext cx="18725" cy="34750"/>
            </a:xfrm>
            <a:custGeom>
              <a:avLst/>
              <a:gdLst/>
              <a:ahLst/>
              <a:cxnLst/>
              <a:rect l="l" t="t" r="r" b="b"/>
              <a:pathLst>
                <a:path w="749" h="1390" extrusionOk="0">
                  <a:moveTo>
                    <a:pt x="727" y="0"/>
                  </a:moveTo>
                  <a:cubicBezTo>
                    <a:pt x="599" y="43"/>
                    <a:pt x="513" y="150"/>
                    <a:pt x="428" y="257"/>
                  </a:cubicBezTo>
                  <a:cubicBezTo>
                    <a:pt x="364" y="364"/>
                    <a:pt x="321" y="492"/>
                    <a:pt x="257" y="620"/>
                  </a:cubicBezTo>
                  <a:cubicBezTo>
                    <a:pt x="193" y="727"/>
                    <a:pt x="150" y="855"/>
                    <a:pt x="107" y="983"/>
                  </a:cubicBezTo>
                  <a:cubicBezTo>
                    <a:pt x="64" y="1112"/>
                    <a:pt x="0" y="1240"/>
                    <a:pt x="0" y="1390"/>
                  </a:cubicBezTo>
                  <a:lnTo>
                    <a:pt x="22" y="1390"/>
                  </a:lnTo>
                  <a:cubicBezTo>
                    <a:pt x="64" y="1261"/>
                    <a:pt x="129" y="1154"/>
                    <a:pt x="193" y="1048"/>
                  </a:cubicBezTo>
                  <a:cubicBezTo>
                    <a:pt x="257" y="941"/>
                    <a:pt x="321" y="812"/>
                    <a:pt x="385" y="706"/>
                  </a:cubicBezTo>
                  <a:cubicBezTo>
                    <a:pt x="471" y="599"/>
                    <a:pt x="556" y="513"/>
                    <a:pt x="599" y="385"/>
                  </a:cubicBezTo>
                  <a:cubicBezTo>
                    <a:pt x="663" y="278"/>
                    <a:pt x="706" y="150"/>
                    <a:pt x="748" y="22"/>
                  </a:cubicBezTo>
                  <a:lnTo>
                    <a:pt x="7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5"/>
            <p:cNvSpPr/>
            <p:nvPr/>
          </p:nvSpPr>
          <p:spPr>
            <a:xfrm>
              <a:off x="2110300" y="4000988"/>
              <a:ext cx="44900" cy="32625"/>
            </a:xfrm>
            <a:custGeom>
              <a:avLst/>
              <a:gdLst/>
              <a:ahLst/>
              <a:cxnLst/>
              <a:rect l="l" t="t" r="r" b="b"/>
              <a:pathLst>
                <a:path w="1796" h="1305" extrusionOk="0">
                  <a:moveTo>
                    <a:pt x="107" y="0"/>
                  </a:moveTo>
                  <a:lnTo>
                    <a:pt x="0" y="193"/>
                  </a:lnTo>
                  <a:cubicBezTo>
                    <a:pt x="278" y="407"/>
                    <a:pt x="535" y="663"/>
                    <a:pt x="855" y="855"/>
                  </a:cubicBezTo>
                  <a:cubicBezTo>
                    <a:pt x="1005" y="941"/>
                    <a:pt x="1154" y="1005"/>
                    <a:pt x="1304" y="1090"/>
                  </a:cubicBezTo>
                  <a:cubicBezTo>
                    <a:pt x="1475" y="1176"/>
                    <a:pt x="1625" y="1261"/>
                    <a:pt x="1796" y="1304"/>
                  </a:cubicBezTo>
                  <a:cubicBezTo>
                    <a:pt x="1625" y="1261"/>
                    <a:pt x="1475" y="1155"/>
                    <a:pt x="1347" y="1048"/>
                  </a:cubicBezTo>
                  <a:cubicBezTo>
                    <a:pt x="1197" y="941"/>
                    <a:pt x="1048" y="834"/>
                    <a:pt x="898" y="748"/>
                  </a:cubicBezTo>
                  <a:cubicBezTo>
                    <a:pt x="620" y="535"/>
                    <a:pt x="385" y="257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5"/>
            <p:cNvSpPr/>
            <p:nvPr/>
          </p:nvSpPr>
          <p:spPr>
            <a:xfrm>
              <a:off x="2092125" y="4011663"/>
              <a:ext cx="27275" cy="56675"/>
            </a:xfrm>
            <a:custGeom>
              <a:avLst/>
              <a:gdLst/>
              <a:ahLst/>
              <a:cxnLst/>
              <a:rect l="l" t="t" r="r" b="b"/>
              <a:pathLst>
                <a:path w="1091" h="2267" extrusionOk="0">
                  <a:moveTo>
                    <a:pt x="193" y="1"/>
                  </a:moveTo>
                  <a:lnTo>
                    <a:pt x="1" y="44"/>
                  </a:lnTo>
                  <a:cubicBezTo>
                    <a:pt x="22" y="150"/>
                    <a:pt x="43" y="257"/>
                    <a:pt x="65" y="364"/>
                  </a:cubicBezTo>
                  <a:cubicBezTo>
                    <a:pt x="86" y="471"/>
                    <a:pt x="129" y="599"/>
                    <a:pt x="172" y="685"/>
                  </a:cubicBezTo>
                  <a:lnTo>
                    <a:pt x="428" y="1262"/>
                  </a:lnTo>
                  <a:cubicBezTo>
                    <a:pt x="492" y="1454"/>
                    <a:pt x="578" y="1668"/>
                    <a:pt x="685" y="1839"/>
                  </a:cubicBezTo>
                  <a:cubicBezTo>
                    <a:pt x="791" y="2031"/>
                    <a:pt x="920" y="2202"/>
                    <a:pt x="1091" y="2267"/>
                  </a:cubicBezTo>
                  <a:cubicBezTo>
                    <a:pt x="920" y="2181"/>
                    <a:pt x="813" y="1989"/>
                    <a:pt x="727" y="1818"/>
                  </a:cubicBezTo>
                  <a:cubicBezTo>
                    <a:pt x="642" y="1625"/>
                    <a:pt x="578" y="1412"/>
                    <a:pt x="514" y="1219"/>
                  </a:cubicBezTo>
                  <a:lnTo>
                    <a:pt x="300" y="621"/>
                  </a:lnTo>
                  <a:cubicBezTo>
                    <a:pt x="278" y="514"/>
                    <a:pt x="257" y="428"/>
                    <a:pt x="236" y="321"/>
                  </a:cubicBezTo>
                  <a:cubicBezTo>
                    <a:pt x="236" y="236"/>
                    <a:pt x="214" y="108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5"/>
            <p:cNvSpPr/>
            <p:nvPr/>
          </p:nvSpPr>
          <p:spPr>
            <a:xfrm>
              <a:off x="2102825" y="3991913"/>
              <a:ext cx="58800" cy="25050"/>
            </a:xfrm>
            <a:custGeom>
              <a:avLst/>
              <a:gdLst/>
              <a:ahLst/>
              <a:cxnLst/>
              <a:rect l="l" t="t" r="r" b="b"/>
              <a:pathLst>
                <a:path w="2352" h="1002" extrusionOk="0">
                  <a:moveTo>
                    <a:pt x="128" y="0"/>
                  </a:moveTo>
                  <a:lnTo>
                    <a:pt x="0" y="192"/>
                  </a:lnTo>
                  <a:cubicBezTo>
                    <a:pt x="171" y="342"/>
                    <a:pt x="363" y="449"/>
                    <a:pt x="556" y="534"/>
                  </a:cubicBezTo>
                  <a:cubicBezTo>
                    <a:pt x="748" y="620"/>
                    <a:pt x="962" y="684"/>
                    <a:pt x="1154" y="727"/>
                  </a:cubicBezTo>
                  <a:cubicBezTo>
                    <a:pt x="1368" y="770"/>
                    <a:pt x="1560" y="834"/>
                    <a:pt x="1753" y="898"/>
                  </a:cubicBezTo>
                  <a:cubicBezTo>
                    <a:pt x="1860" y="919"/>
                    <a:pt x="1945" y="940"/>
                    <a:pt x="2052" y="962"/>
                  </a:cubicBezTo>
                  <a:cubicBezTo>
                    <a:pt x="2126" y="977"/>
                    <a:pt x="2199" y="1002"/>
                    <a:pt x="2266" y="1002"/>
                  </a:cubicBezTo>
                  <a:cubicBezTo>
                    <a:pt x="2296" y="1002"/>
                    <a:pt x="2325" y="997"/>
                    <a:pt x="2351" y="983"/>
                  </a:cubicBezTo>
                  <a:lnTo>
                    <a:pt x="2351" y="983"/>
                  </a:lnTo>
                  <a:cubicBezTo>
                    <a:pt x="2331" y="994"/>
                    <a:pt x="2309" y="998"/>
                    <a:pt x="2286" y="998"/>
                  </a:cubicBezTo>
                  <a:cubicBezTo>
                    <a:pt x="2214" y="998"/>
                    <a:pt x="2133" y="957"/>
                    <a:pt x="2052" y="940"/>
                  </a:cubicBezTo>
                  <a:cubicBezTo>
                    <a:pt x="1966" y="898"/>
                    <a:pt x="1860" y="876"/>
                    <a:pt x="1774" y="834"/>
                  </a:cubicBezTo>
                  <a:cubicBezTo>
                    <a:pt x="1582" y="748"/>
                    <a:pt x="1389" y="684"/>
                    <a:pt x="1176" y="620"/>
                  </a:cubicBezTo>
                  <a:cubicBezTo>
                    <a:pt x="983" y="534"/>
                    <a:pt x="791" y="470"/>
                    <a:pt x="620" y="363"/>
                  </a:cubicBezTo>
                  <a:cubicBezTo>
                    <a:pt x="428" y="278"/>
                    <a:pt x="278" y="15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5"/>
            <p:cNvSpPr/>
            <p:nvPr/>
          </p:nvSpPr>
          <p:spPr>
            <a:xfrm>
              <a:off x="2111900" y="3985263"/>
              <a:ext cx="48625" cy="8275"/>
            </a:xfrm>
            <a:custGeom>
              <a:avLst/>
              <a:gdLst/>
              <a:ahLst/>
              <a:cxnLst/>
              <a:rect l="l" t="t" r="r" b="b"/>
              <a:pathLst>
                <a:path w="1945" h="331" extrusionOk="0">
                  <a:moveTo>
                    <a:pt x="1310" y="0"/>
                  </a:moveTo>
                  <a:cubicBezTo>
                    <a:pt x="1202" y="0"/>
                    <a:pt x="1098" y="10"/>
                    <a:pt x="984" y="10"/>
                  </a:cubicBezTo>
                  <a:cubicBezTo>
                    <a:pt x="834" y="10"/>
                    <a:pt x="663" y="10"/>
                    <a:pt x="492" y="31"/>
                  </a:cubicBezTo>
                  <a:cubicBezTo>
                    <a:pt x="342" y="52"/>
                    <a:pt x="171" y="52"/>
                    <a:pt x="0" y="95"/>
                  </a:cubicBezTo>
                  <a:lnTo>
                    <a:pt x="65" y="330"/>
                  </a:lnTo>
                  <a:cubicBezTo>
                    <a:pt x="193" y="266"/>
                    <a:pt x="364" y="245"/>
                    <a:pt x="513" y="202"/>
                  </a:cubicBezTo>
                  <a:cubicBezTo>
                    <a:pt x="684" y="181"/>
                    <a:pt x="834" y="138"/>
                    <a:pt x="984" y="116"/>
                  </a:cubicBezTo>
                  <a:cubicBezTo>
                    <a:pt x="1155" y="95"/>
                    <a:pt x="1304" y="74"/>
                    <a:pt x="1475" y="74"/>
                  </a:cubicBezTo>
                  <a:cubicBezTo>
                    <a:pt x="1561" y="52"/>
                    <a:pt x="1625" y="52"/>
                    <a:pt x="1710" y="52"/>
                  </a:cubicBezTo>
                  <a:lnTo>
                    <a:pt x="1839" y="52"/>
                  </a:lnTo>
                  <a:cubicBezTo>
                    <a:pt x="1881" y="52"/>
                    <a:pt x="1923" y="52"/>
                    <a:pt x="1945" y="94"/>
                  </a:cubicBezTo>
                  <a:lnTo>
                    <a:pt x="1945" y="94"/>
                  </a:lnTo>
                  <a:cubicBezTo>
                    <a:pt x="1923" y="52"/>
                    <a:pt x="1881" y="52"/>
                    <a:pt x="1839" y="31"/>
                  </a:cubicBezTo>
                  <a:cubicBezTo>
                    <a:pt x="1796" y="31"/>
                    <a:pt x="1753" y="31"/>
                    <a:pt x="1710" y="10"/>
                  </a:cubicBezTo>
                  <a:lnTo>
                    <a:pt x="1475" y="10"/>
                  </a:lnTo>
                  <a:cubicBezTo>
                    <a:pt x="1418" y="2"/>
                    <a:pt x="1364" y="0"/>
                    <a:pt x="13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5"/>
            <p:cNvSpPr/>
            <p:nvPr/>
          </p:nvSpPr>
          <p:spPr>
            <a:xfrm>
              <a:off x="2116700" y="3992438"/>
              <a:ext cx="74300" cy="12975"/>
            </a:xfrm>
            <a:custGeom>
              <a:avLst/>
              <a:gdLst/>
              <a:ahLst/>
              <a:cxnLst/>
              <a:rect l="l" t="t" r="r" b="b"/>
              <a:pathLst>
                <a:path w="2972" h="519" extrusionOk="0">
                  <a:moveTo>
                    <a:pt x="22" y="0"/>
                  </a:moveTo>
                  <a:lnTo>
                    <a:pt x="1" y="236"/>
                  </a:lnTo>
                  <a:cubicBezTo>
                    <a:pt x="108" y="236"/>
                    <a:pt x="236" y="257"/>
                    <a:pt x="343" y="300"/>
                  </a:cubicBezTo>
                  <a:cubicBezTo>
                    <a:pt x="471" y="342"/>
                    <a:pt x="599" y="385"/>
                    <a:pt x="727" y="407"/>
                  </a:cubicBezTo>
                  <a:cubicBezTo>
                    <a:pt x="963" y="471"/>
                    <a:pt x="1219" y="471"/>
                    <a:pt x="1476" y="492"/>
                  </a:cubicBezTo>
                  <a:cubicBezTo>
                    <a:pt x="1732" y="513"/>
                    <a:pt x="1967" y="513"/>
                    <a:pt x="2224" y="513"/>
                  </a:cubicBezTo>
                  <a:lnTo>
                    <a:pt x="2587" y="513"/>
                  </a:lnTo>
                  <a:cubicBezTo>
                    <a:pt x="2651" y="513"/>
                    <a:pt x="2715" y="519"/>
                    <a:pt x="2779" y="519"/>
                  </a:cubicBezTo>
                  <a:cubicBezTo>
                    <a:pt x="2843" y="519"/>
                    <a:pt x="2908" y="513"/>
                    <a:pt x="2972" y="492"/>
                  </a:cubicBezTo>
                  <a:lnTo>
                    <a:pt x="2972" y="492"/>
                  </a:lnTo>
                  <a:cubicBezTo>
                    <a:pt x="2929" y="506"/>
                    <a:pt x="2886" y="511"/>
                    <a:pt x="2844" y="511"/>
                  </a:cubicBezTo>
                  <a:cubicBezTo>
                    <a:pt x="2760" y="511"/>
                    <a:pt x="2680" y="492"/>
                    <a:pt x="2608" y="492"/>
                  </a:cubicBezTo>
                  <a:lnTo>
                    <a:pt x="2224" y="449"/>
                  </a:lnTo>
                  <a:cubicBezTo>
                    <a:pt x="1967" y="428"/>
                    <a:pt x="1732" y="407"/>
                    <a:pt x="1476" y="364"/>
                  </a:cubicBezTo>
                  <a:cubicBezTo>
                    <a:pt x="1240" y="342"/>
                    <a:pt x="984" y="300"/>
                    <a:pt x="749" y="236"/>
                  </a:cubicBezTo>
                  <a:cubicBezTo>
                    <a:pt x="642" y="193"/>
                    <a:pt x="535" y="150"/>
                    <a:pt x="407" y="107"/>
                  </a:cubicBezTo>
                  <a:cubicBezTo>
                    <a:pt x="279" y="65"/>
                    <a:pt x="150" y="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5"/>
            <p:cNvSpPr/>
            <p:nvPr/>
          </p:nvSpPr>
          <p:spPr>
            <a:xfrm>
              <a:off x="2104425" y="3939013"/>
              <a:ext cx="51325" cy="47575"/>
            </a:xfrm>
            <a:custGeom>
              <a:avLst/>
              <a:gdLst/>
              <a:ahLst/>
              <a:cxnLst/>
              <a:rect l="l" t="t" r="r" b="b"/>
              <a:pathLst>
                <a:path w="2053" h="1903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1689" y="235"/>
                    <a:pt x="1325" y="492"/>
                    <a:pt x="962" y="769"/>
                  </a:cubicBezTo>
                  <a:cubicBezTo>
                    <a:pt x="791" y="919"/>
                    <a:pt x="620" y="1069"/>
                    <a:pt x="449" y="1218"/>
                  </a:cubicBezTo>
                  <a:cubicBezTo>
                    <a:pt x="364" y="1304"/>
                    <a:pt x="299" y="1389"/>
                    <a:pt x="214" y="1475"/>
                  </a:cubicBezTo>
                  <a:cubicBezTo>
                    <a:pt x="171" y="1518"/>
                    <a:pt x="128" y="1582"/>
                    <a:pt x="107" y="1624"/>
                  </a:cubicBezTo>
                  <a:cubicBezTo>
                    <a:pt x="64" y="1667"/>
                    <a:pt x="22" y="1774"/>
                    <a:pt x="0" y="1817"/>
                  </a:cubicBezTo>
                  <a:lnTo>
                    <a:pt x="193" y="1902"/>
                  </a:lnTo>
                  <a:cubicBezTo>
                    <a:pt x="257" y="1710"/>
                    <a:pt x="406" y="1518"/>
                    <a:pt x="556" y="1347"/>
                  </a:cubicBezTo>
                  <a:cubicBezTo>
                    <a:pt x="706" y="1197"/>
                    <a:pt x="877" y="1026"/>
                    <a:pt x="1026" y="876"/>
                  </a:cubicBezTo>
                  <a:cubicBezTo>
                    <a:pt x="1368" y="556"/>
                    <a:pt x="1710" y="257"/>
                    <a:pt x="20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5"/>
            <p:cNvSpPr/>
            <p:nvPr/>
          </p:nvSpPr>
          <p:spPr>
            <a:xfrm>
              <a:off x="2079825" y="3944338"/>
              <a:ext cx="14475" cy="48650"/>
            </a:xfrm>
            <a:custGeom>
              <a:avLst/>
              <a:gdLst/>
              <a:ahLst/>
              <a:cxnLst/>
              <a:rect l="l" t="t" r="r" b="b"/>
              <a:pathLst>
                <a:path w="579" h="1946" extrusionOk="0">
                  <a:moveTo>
                    <a:pt x="1" y="1"/>
                  </a:moveTo>
                  <a:cubicBezTo>
                    <a:pt x="65" y="172"/>
                    <a:pt x="65" y="343"/>
                    <a:pt x="86" y="514"/>
                  </a:cubicBezTo>
                  <a:cubicBezTo>
                    <a:pt x="108" y="685"/>
                    <a:pt x="108" y="856"/>
                    <a:pt x="151" y="1027"/>
                  </a:cubicBezTo>
                  <a:cubicBezTo>
                    <a:pt x="172" y="1198"/>
                    <a:pt x="215" y="1369"/>
                    <a:pt x="279" y="1518"/>
                  </a:cubicBezTo>
                  <a:cubicBezTo>
                    <a:pt x="364" y="1668"/>
                    <a:pt x="428" y="1818"/>
                    <a:pt x="557" y="1946"/>
                  </a:cubicBezTo>
                  <a:lnTo>
                    <a:pt x="578" y="1924"/>
                  </a:lnTo>
                  <a:cubicBezTo>
                    <a:pt x="557" y="1753"/>
                    <a:pt x="514" y="1582"/>
                    <a:pt x="471" y="1433"/>
                  </a:cubicBezTo>
                  <a:cubicBezTo>
                    <a:pt x="428" y="1262"/>
                    <a:pt x="343" y="1134"/>
                    <a:pt x="300" y="963"/>
                  </a:cubicBezTo>
                  <a:cubicBezTo>
                    <a:pt x="257" y="813"/>
                    <a:pt x="215" y="642"/>
                    <a:pt x="193" y="492"/>
                  </a:cubicBezTo>
                  <a:cubicBezTo>
                    <a:pt x="151" y="321"/>
                    <a:pt x="108" y="15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5"/>
            <p:cNvSpPr/>
            <p:nvPr/>
          </p:nvSpPr>
          <p:spPr>
            <a:xfrm>
              <a:off x="2063275" y="3988688"/>
              <a:ext cx="26200" cy="13400"/>
            </a:xfrm>
            <a:custGeom>
              <a:avLst/>
              <a:gdLst/>
              <a:ahLst/>
              <a:cxnLst/>
              <a:rect l="l" t="t" r="r" b="b"/>
              <a:pathLst>
                <a:path w="1048" h="536" extrusionOk="0">
                  <a:moveTo>
                    <a:pt x="0" y="1"/>
                  </a:moveTo>
                  <a:lnTo>
                    <a:pt x="0" y="22"/>
                  </a:lnTo>
                  <a:cubicBezTo>
                    <a:pt x="86" y="65"/>
                    <a:pt x="150" y="150"/>
                    <a:pt x="214" y="236"/>
                  </a:cubicBezTo>
                  <a:cubicBezTo>
                    <a:pt x="257" y="279"/>
                    <a:pt x="278" y="300"/>
                    <a:pt x="342" y="343"/>
                  </a:cubicBezTo>
                  <a:cubicBezTo>
                    <a:pt x="385" y="386"/>
                    <a:pt x="428" y="407"/>
                    <a:pt x="471" y="428"/>
                  </a:cubicBezTo>
                  <a:cubicBezTo>
                    <a:pt x="556" y="471"/>
                    <a:pt x="663" y="535"/>
                    <a:pt x="770" y="535"/>
                  </a:cubicBezTo>
                  <a:cubicBezTo>
                    <a:pt x="855" y="514"/>
                    <a:pt x="962" y="492"/>
                    <a:pt x="1048" y="428"/>
                  </a:cubicBezTo>
                  <a:lnTo>
                    <a:pt x="1048" y="407"/>
                  </a:lnTo>
                  <a:cubicBezTo>
                    <a:pt x="962" y="343"/>
                    <a:pt x="877" y="321"/>
                    <a:pt x="791" y="300"/>
                  </a:cubicBezTo>
                  <a:cubicBezTo>
                    <a:pt x="706" y="257"/>
                    <a:pt x="599" y="279"/>
                    <a:pt x="513" y="257"/>
                  </a:cubicBezTo>
                  <a:cubicBezTo>
                    <a:pt x="492" y="236"/>
                    <a:pt x="428" y="215"/>
                    <a:pt x="406" y="215"/>
                  </a:cubicBezTo>
                  <a:cubicBezTo>
                    <a:pt x="364" y="193"/>
                    <a:pt x="321" y="172"/>
                    <a:pt x="278" y="129"/>
                  </a:cubicBezTo>
                  <a:cubicBezTo>
                    <a:pt x="193" y="86"/>
                    <a:pt x="107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5"/>
            <p:cNvSpPr/>
            <p:nvPr/>
          </p:nvSpPr>
          <p:spPr>
            <a:xfrm>
              <a:off x="2142075" y="3932563"/>
              <a:ext cx="4875" cy="4675"/>
            </a:xfrm>
            <a:custGeom>
              <a:avLst/>
              <a:gdLst/>
              <a:ahLst/>
              <a:cxnLst/>
              <a:rect l="l" t="t" r="r" b="b"/>
              <a:pathLst>
                <a:path w="195" h="187" extrusionOk="0">
                  <a:moveTo>
                    <a:pt x="103" y="1"/>
                  </a:moveTo>
                  <a:cubicBezTo>
                    <a:pt x="63" y="1"/>
                    <a:pt x="22" y="28"/>
                    <a:pt x="12" y="87"/>
                  </a:cubicBezTo>
                  <a:cubicBezTo>
                    <a:pt x="1" y="154"/>
                    <a:pt x="42" y="186"/>
                    <a:pt x="87" y="186"/>
                  </a:cubicBezTo>
                  <a:cubicBezTo>
                    <a:pt x="128" y="186"/>
                    <a:pt x="173" y="159"/>
                    <a:pt x="183" y="108"/>
                  </a:cubicBezTo>
                  <a:cubicBezTo>
                    <a:pt x="194" y="39"/>
                    <a:pt x="149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5"/>
            <p:cNvSpPr/>
            <p:nvPr/>
          </p:nvSpPr>
          <p:spPr>
            <a:xfrm>
              <a:off x="2152225" y="3937863"/>
              <a:ext cx="4325" cy="4450"/>
            </a:xfrm>
            <a:custGeom>
              <a:avLst/>
              <a:gdLst/>
              <a:ahLst/>
              <a:cxnLst/>
              <a:rect l="l" t="t" r="r" b="b"/>
              <a:pathLst>
                <a:path w="173" h="178" extrusionOk="0">
                  <a:moveTo>
                    <a:pt x="89" y="0"/>
                  </a:moveTo>
                  <a:cubicBezTo>
                    <a:pt x="51" y="0"/>
                    <a:pt x="12" y="28"/>
                    <a:pt x="12" y="89"/>
                  </a:cubicBezTo>
                  <a:cubicBezTo>
                    <a:pt x="1" y="145"/>
                    <a:pt x="36" y="177"/>
                    <a:pt x="76" y="177"/>
                  </a:cubicBezTo>
                  <a:cubicBezTo>
                    <a:pt x="112" y="177"/>
                    <a:pt x="151" y="150"/>
                    <a:pt x="161" y="89"/>
                  </a:cubicBezTo>
                  <a:cubicBezTo>
                    <a:pt x="173" y="33"/>
                    <a:pt x="131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5"/>
            <p:cNvSpPr/>
            <p:nvPr/>
          </p:nvSpPr>
          <p:spPr>
            <a:xfrm>
              <a:off x="2152750" y="3953013"/>
              <a:ext cx="5425" cy="5675"/>
            </a:xfrm>
            <a:custGeom>
              <a:avLst/>
              <a:gdLst/>
              <a:ahLst/>
              <a:cxnLst/>
              <a:rect l="l" t="t" r="r" b="b"/>
              <a:pathLst>
                <a:path w="217" h="227" extrusionOk="0">
                  <a:moveTo>
                    <a:pt x="114" y="1"/>
                  </a:moveTo>
                  <a:cubicBezTo>
                    <a:pt x="69" y="1"/>
                    <a:pt x="22" y="33"/>
                    <a:pt x="12" y="103"/>
                  </a:cubicBezTo>
                  <a:cubicBezTo>
                    <a:pt x="1" y="183"/>
                    <a:pt x="51" y="226"/>
                    <a:pt x="103" y="226"/>
                  </a:cubicBezTo>
                  <a:cubicBezTo>
                    <a:pt x="148" y="226"/>
                    <a:pt x="195" y="193"/>
                    <a:pt x="205" y="124"/>
                  </a:cubicBezTo>
                  <a:cubicBezTo>
                    <a:pt x="216" y="44"/>
                    <a:pt x="166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5"/>
            <p:cNvSpPr/>
            <p:nvPr/>
          </p:nvSpPr>
          <p:spPr>
            <a:xfrm>
              <a:off x="2162675" y="3975288"/>
              <a:ext cx="4825" cy="4400"/>
            </a:xfrm>
            <a:custGeom>
              <a:avLst/>
              <a:gdLst/>
              <a:ahLst/>
              <a:cxnLst/>
              <a:rect l="l" t="t" r="r" b="b"/>
              <a:pathLst>
                <a:path w="193" h="176" extrusionOk="0">
                  <a:moveTo>
                    <a:pt x="89" y="1"/>
                  </a:moveTo>
                  <a:cubicBezTo>
                    <a:pt x="0" y="1"/>
                    <a:pt x="5" y="153"/>
                    <a:pt x="85" y="173"/>
                  </a:cubicBezTo>
                  <a:lnTo>
                    <a:pt x="107" y="173"/>
                  </a:lnTo>
                  <a:cubicBezTo>
                    <a:pt x="112" y="175"/>
                    <a:pt x="117" y="175"/>
                    <a:pt x="121" y="175"/>
                  </a:cubicBezTo>
                  <a:cubicBezTo>
                    <a:pt x="192" y="175"/>
                    <a:pt x="187" y="23"/>
                    <a:pt x="107" y="2"/>
                  </a:cubicBezTo>
                  <a:cubicBezTo>
                    <a:pt x="101" y="1"/>
                    <a:pt x="95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5"/>
            <p:cNvSpPr/>
            <p:nvPr/>
          </p:nvSpPr>
          <p:spPr>
            <a:xfrm>
              <a:off x="2158100" y="3984288"/>
              <a:ext cx="5375" cy="5700"/>
            </a:xfrm>
            <a:custGeom>
              <a:avLst/>
              <a:gdLst/>
              <a:ahLst/>
              <a:cxnLst/>
              <a:rect l="l" t="t" r="r" b="b"/>
              <a:pathLst>
                <a:path w="215" h="228" extrusionOk="0">
                  <a:moveTo>
                    <a:pt x="124" y="0"/>
                  </a:moveTo>
                  <a:cubicBezTo>
                    <a:pt x="76" y="0"/>
                    <a:pt x="23" y="38"/>
                    <a:pt x="12" y="113"/>
                  </a:cubicBezTo>
                  <a:cubicBezTo>
                    <a:pt x="1" y="190"/>
                    <a:pt x="47" y="228"/>
                    <a:pt x="98" y="228"/>
                  </a:cubicBezTo>
                  <a:cubicBezTo>
                    <a:pt x="144" y="228"/>
                    <a:pt x="194" y="196"/>
                    <a:pt x="204" y="134"/>
                  </a:cubicBezTo>
                  <a:lnTo>
                    <a:pt x="204" y="113"/>
                  </a:lnTo>
                  <a:cubicBezTo>
                    <a:pt x="215" y="38"/>
                    <a:pt x="17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5"/>
            <p:cNvSpPr/>
            <p:nvPr/>
          </p:nvSpPr>
          <p:spPr>
            <a:xfrm>
              <a:off x="2186425" y="4002388"/>
              <a:ext cx="5925" cy="6175"/>
            </a:xfrm>
            <a:custGeom>
              <a:avLst/>
              <a:gdLst/>
              <a:ahLst/>
              <a:cxnLst/>
              <a:rect l="l" t="t" r="r" b="b"/>
              <a:pathLst>
                <a:path w="237" h="247" extrusionOk="0">
                  <a:moveTo>
                    <a:pt x="131" y="0"/>
                  </a:moveTo>
                  <a:cubicBezTo>
                    <a:pt x="83" y="0"/>
                    <a:pt x="33" y="32"/>
                    <a:pt x="33" y="94"/>
                  </a:cubicBezTo>
                  <a:lnTo>
                    <a:pt x="12" y="115"/>
                  </a:lnTo>
                  <a:cubicBezTo>
                    <a:pt x="1" y="204"/>
                    <a:pt x="52" y="246"/>
                    <a:pt x="108" y="246"/>
                  </a:cubicBezTo>
                  <a:cubicBezTo>
                    <a:pt x="160" y="246"/>
                    <a:pt x="215" y="209"/>
                    <a:pt x="226" y="137"/>
                  </a:cubicBezTo>
                  <a:lnTo>
                    <a:pt x="226" y="115"/>
                  </a:lnTo>
                  <a:cubicBezTo>
                    <a:pt x="237" y="38"/>
                    <a:pt x="18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5"/>
            <p:cNvSpPr/>
            <p:nvPr/>
          </p:nvSpPr>
          <p:spPr>
            <a:xfrm>
              <a:off x="2158125" y="4015138"/>
              <a:ext cx="5100" cy="4850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15" y="1"/>
                  </a:moveTo>
                  <a:cubicBezTo>
                    <a:pt x="70" y="1"/>
                    <a:pt x="22" y="33"/>
                    <a:pt x="11" y="97"/>
                  </a:cubicBezTo>
                  <a:cubicBezTo>
                    <a:pt x="0" y="161"/>
                    <a:pt x="43" y="193"/>
                    <a:pt x="91" y="193"/>
                  </a:cubicBezTo>
                  <a:cubicBezTo>
                    <a:pt x="139" y="193"/>
                    <a:pt x="193" y="161"/>
                    <a:pt x="203" y="97"/>
                  </a:cubicBezTo>
                  <a:cubicBezTo>
                    <a:pt x="203" y="33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5"/>
            <p:cNvSpPr/>
            <p:nvPr/>
          </p:nvSpPr>
          <p:spPr>
            <a:xfrm>
              <a:off x="2170950" y="4027813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22" y="1"/>
                  </a:moveTo>
                  <a:cubicBezTo>
                    <a:pt x="72" y="1"/>
                    <a:pt x="21" y="33"/>
                    <a:pt x="11" y="103"/>
                  </a:cubicBezTo>
                  <a:lnTo>
                    <a:pt x="11" y="124"/>
                  </a:lnTo>
                  <a:cubicBezTo>
                    <a:pt x="0" y="199"/>
                    <a:pt x="48" y="237"/>
                    <a:pt x="102" y="237"/>
                  </a:cubicBezTo>
                  <a:cubicBezTo>
                    <a:pt x="155" y="237"/>
                    <a:pt x="214" y="199"/>
                    <a:pt x="225" y="124"/>
                  </a:cubicBezTo>
                  <a:cubicBezTo>
                    <a:pt x="236" y="44"/>
                    <a:pt x="180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5"/>
            <p:cNvSpPr/>
            <p:nvPr/>
          </p:nvSpPr>
          <p:spPr>
            <a:xfrm>
              <a:off x="2152250" y="4031363"/>
              <a:ext cx="4300" cy="4650"/>
            </a:xfrm>
            <a:custGeom>
              <a:avLst/>
              <a:gdLst/>
              <a:ahLst/>
              <a:cxnLst/>
              <a:rect l="l" t="t" r="r" b="b"/>
              <a:pathLst>
                <a:path w="172" h="186" extrusionOk="0">
                  <a:moveTo>
                    <a:pt x="88" y="1"/>
                  </a:moveTo>
                  <a:cubicBezTo>
                    <a:pt x="50" y="1"/>
                    <a:pt x="11" y="28"/>
                    <a:pt x="11" y="89"/>
                  </a:cubicBezTo>
                  <a:cubicBezTo>
                    <a:pt x="0" y="153"/>
                    <a:pt x="32" y="185"/>
                    <a:pt x="70" y="185"/>
                  </a:cubicBezTo>
                  <a:cubicBezTo>
                    <a:pt x="107" y="185"/>
                    <a:pt x="150" y="153"/>
                    <a:pt x="160" y="89"/>
                  </a:cubicBezTo>
                  <a:cubicBezTo>
                    <a:pt x="172" y="33"/>
                    <a:pt x="130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5"/>
            <p:cNvSpPr/>
            <p:nvPr/>
          </p:nvSpPr>
          <p:spPr>
            <a:xfrm>
              <a:off x="2158125" y="4055413"/>
              <a:ext cx="4300" cy="4650"/>
            </a:xfrm>
            <a:custGeom>
              <a:avLst/>
              <a:gdLst/>
              <a:ahLst/>
              <a:cxnLst/>
              <a:rect l="l" t="t" r="r" b="b"/>
              <a:pathLst>
                <a:path w="172" h="186" extrusionOk="0">
                  <a:moveTo>
                    <a:pt x="97" y="1"/>
                  </a:moveTo>
                  <a:cubicBezTo>
                    <a:pt x="61" y="1"/>
                    <a:pt x="21" y="28"/>
                    <a:pt x="11" y="89"/>
                  </a:cubicBezTo>
                  <a:cubicBezTo>
                    <a:pt x="0" y="153"/>
                    <a:pt x="32" y="185"/>
                    <a:pt x="70" y="185"/>
                  </a:cubicBezTo>
                  <a:cubicBezTo>
                    <a:pt x="107" y="185"/>
                    <a:pt x="150" y="153"/>
                    <a:pt x="161" y="89"/>
                  </a:cubicBezTo>
                  <a:cubicBezTo>
                    <a:pt x="172" y="33"/>
                    <a:pt x="136" y="1"/>
                    <a:pt x="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5"/>
            <p:cNvSpPr/>
            <p:nvPr/>
          </p:nvSpPr>
          <p:spPr>
            <a:xfrm>
              <a:off x="2133525" y="4068438"/>
              <a:ext cx="5400" cy="5650"/>
            </a:xfrm>
            <a:custGeom>
              <a:avLst/>
              <a:gdLst/>
              <a:ahLst/>
              <a:cxnLst/>
              <a:rect l="l" t="t" r="r" b="b"/>
              <a:pathLst>
                <a:path w="216" h="226" extrusionOk="0">
                  <a:moveTo>
                    <a:pt x="114" y="0"/>
                  </a:moveTo>
                  <a:cubicBezTo>
                    <a:pt x="68" y="0"/>
                    <a:pt x="22" y="33"/>
                    <a:pt x="12" y="102"/>
                  </a:cubicBezTo>
                  <a:cubicBezTo>
                    <a:pt x="0" y="183"/>
                    <a:pt x="50" y="226"/>
                    <a:pt x="102" y="226"/>
                  </a:cubicBezTo>
                  <a:cubicBezTo>
                    <a:pt x="147" y="226"/>
                    <a:pt x="194" y="193"/>
                    <a:pt x="204" y="124"/>
                  </a:cubicBezTo>
                  <a:cubicBezTo>
                    <a:pt x="216" y="44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5"/>
            <p:cNvSpPr/>
            <p:nvPr/>
          </p:nvSpPr>
          <p:spPr>
            <a:xfrm>
              <a:off x="2116950" y="4066913"/>
              <a:ext cx="4325" cy="4425"/>
            </a:xfrm>
            <a:custGeom>
              <a:avLst/>
              <a:gdLst/>
              <a:ahLst/>
              <a:cxnLst/>
              <a:rect l="l" t="t" r="r" b="b"/>
              <a:pathLst>
                <a:path w="173" h="177" extrusionOk="0">
                  <a:moveTo>
                    <a:pt x="89" y="0"/>
                  </a:moveTo>
                  <a:cubicBezTo>
                    <a:pt x="51" y="0"/>
                    <a:pt x="12" y="27"/>
                    <a:pt x="12" y="78"/>
                  </a:cubicBezTo>
                  <a:cubicBezTo>
                    <a:pt x="1" y="145"/>
                    <a:pt x="37" y="177"/>
                    <a:pt x="76" y="177"/>
                  </a:cubicBezTo>
                  <a:cubicBezTo>
                    <a:pt x="112" y="177"/>
                    <a:pt x="152" y="150"/>
                    <a:pt x="162" y="99"/>
                  </a:cubicBezTo>
                  <a:cubicBezTo>
                    <a:pt x="173" y="32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5"/>
            <p:cNvSpPr/>
            <p:nvPr/>
          </p:nvSpPr>
          <p:spPr>
            <a:xfrm>
              <a:off x="2093450" y="4052413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23" y="0"/>
                  </a:moveTo>
                  <a:cubicBezTo>
                    <a:pt x="73" y="0"/>
                    <a:pt x="22" y="33"/>
                    <a:pt x="12" y="102"/>
                  </a:cubicBezTo>
                  <a:lnTo>
                    <a:pt x="12" y="124"/>
                  </a:lnTo>
                  <a:cubicBezTo>
                    <a:pt x="1" y="198"/>
                    <a:pt x="49" y="236"/>
                    <a:pt x="103" y="236"/>
                  </a:cubicBezTo>
                  <a:cubicBezTo>
                    <a:pt x="156" y="236"/>
                    <a:pt x="215" y="198"/>
                    <a:pt x="225" y="124"/>
                  </a:cubicBezTo>
                  <a:cubicBezTo>
                    <a:pt x="23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5"/>
            <p:cNvSpPr/>
            <p:nvPr/>
          </p:nvSpPr>
          <p:spPr>
            <a:xfrm>
              <a:off x="2072275" y="4034013"/>
              <a:ext cx="6100" cy="5525"/>
            </a:xfrm>
            <a:custGeom>
              <a:avLst/>
              <a:gdLst/>
              <a:ahLst/>
              <a:cxnLst/>
              <a:rect l="l" t="t" r="r" b="b"/>
              <a:pathLst>
                <a:path w="244" h="221" extrusionOk="0">
                  <a:moveTo>
                    <a:pt x="121" y="1"/>
                  </a:moveTo>
                  <a:cubicBezTo>
                    <a:pt x="53" y="1"/>
                    <a:pt x="0" y="112"/>
                    <a:pt x="68" y="197"/>
                  </a:cubicBezTo>
                  <a:cubicBezTo>
                    <a:pt x="84" y="213"/>
                    <a:pt x="101" y="220"/>
                    <a:pt x="118" y="220"/>
                  </a:cubicBezTo>
                  <a:cubicBezTo>
                    <a:pt x="187" y="220"/>
                    <a:pt x="244" y="95"/>
                    <a:pt x="175" y="26"/>
                  </a:cubicBezTo>
                  <a:cubicBezTo>
                    <a:pt x="157" y="8"/>
                    <a:pt x="138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5"/>
            <p:cNvSpPr/>
            <p:nvPr/>
          </p:nvSpPr>
          <p:spPr>
            <a:xfrm>
              <a:off x="2057925" y="4012713"/>
              <a:ext cx="4600" cy="5225"/>
            </a:xfrm>
            <a:custGeom>
              <a:avLst/>
              <a:gdLst/>
              <a:ahLst/>
              <a:cxnLst/>
              <a:rect l="l" t="t" r="r" b="b"/>
              <a:pathLst>
                <a:path w="184" h="209" extrusionOk="0">
                  <a:moveTo>
                    <a:pt x="83" y="1"/>
                  </a:moveTo>
                  <a:cubicBezTo>
                    <a:pt x="37" y="1"/>
                    <a:pt x="1" y="65"/>
                    <a:pt x="1" y="130"/>
                  </a:cubicBezTo>
                  <a:cubicBezTo>
                    <a:pt x="19" y="186"/>
                    <a:pt x="58" y="209"/>
                    <a:pt x="94" y="209"/>
                  </a:cubicBezTo>
                  <a:cubicBezTo>
                    <a:pt x="141" y="209"/>
                    <a:pt x="184" y="169"/>
                    <a:pt x="172" y="108"/>
                  </a:cubicBezTo>
                  <a:cubicBezTo>
                    <a:pt x="172" y="66"/>
                    <a:pt x="172" y="44"/>
                    <a:pt x="129" y="23"/>
                  </a:cubicBezTo>
                  <a:cubicBezTo>
                    <a:pt x="113" y="7"/>
                    <a:pt x="98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5"/>
            <p:cNvSpPr/>
            <p:nvPr/>
          </p:nvSpPr>
          <p:spPr>
            <a:xfrm>
              <a:off x="2058725" y="3986413"/>
              <a:ext cx="5375" cy="5650"/>
            </a:xfrm>
            <a:custGeom>
              <a:avLst/>
              <a:gdLst/>
              <a:ahLst/>
              <a:cxnLst/>
              <a:rect l="l" t="t" r="r" b="b"/>
              <a:pathLst>
                <a:path w="215" h="226" extrusionOk="0">
                  <a:moveTo>
                    <a:pt x="124" y="1"/>
                  </a:moveTo>
                  <a:cubicBezTo>
                    <a:pt x="75" y="1"/>
                    <a:pt x="22" y="38"/>
                    <a:pt x="11" y="113"/>
                  </a:cubicBezTo>
                  <a:cubicBezTo>
                    <a:pt x="1" y="188"/>
                    <a:pt x="49" y="225"/>
                    <a:pt x="100" y="225"/>
                  </a:cubicBezTo>
                  <a:cubicBezTo>
                    <a:pt x="150" y="225"/>
                    <a:pt x="204" y="188"/>
                    <a:pt x="204" y="113"/>
                  </a:cubicBezTo>
                  <a:cubicBezTo>
                    <a:pt x="214" y="38"/>
                    <a:pt x="172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5"/>
            <p:cNvSpPr/>
            <p:nvPr/>
          </p:nvSpPr>
          <p:spPr>
            <a:xfrm>
              <a:off x="2066825" y="3954188"/>
              <a:ext cx="6350" cy="5825"/>
            </a:xfrm>
            <a:custGeom>
              <a:avLst/>
              <a:gdLst/>
              <a:ahLst/>
              <a:cxnLst/>
              <a:rect l="l" t="t" r="r" b="b"/>
              <a:pathLst>
                <a:path w="254" h="233" extrusionOk="0">
                  <a:moveTo>
                    <a:pt x="105" y="1"/>
                  </a:moveTo>
                  <a:cubicBezTo>
                    <a:pt x="37" y="1"/>
                    <a:pt x="0" y="168"/>
                    <a:pt x="93" y="205"/>
                  </a:cubicBezTo>
                  <a:lnTo>
                    <a:pt x="93" y="227"/>
                  </a:lnTo>
                  <a:cubicBezTo>
                    <a:pt x="104" y="231"/>
                    <a:pt x="114" y="233"/>
                    <a:pt x="124" y="233"/>
                  </a:cubicBezTo>
                  <a:cubicBezTo>
                    <a:pt x="211" y="233"/>
                    <a:pt x="254" y="71"/>
                    <a:pt x="158" y="13"/>
                  </a:cubicBezTo>
                  <a:lnTo>
                    <a:pt x="136" y="13"/>
                  </a:lnTo>
                  <a:cubicBezTo>
                    <a:pt x="125" y="5"/>
                    <a:pt x="115" y="1"/>
                    <a:pt x="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5"/>
            <p:cNvSpPr/>
            <p:nvPr/>
          </p:nvSpPr>
          <p:spPr>
            <a:xfrm>
              <a:off x="2077425" y="3941013"/>
              <a:ext cx="5650" cy="6100"/>
            </a:xfrm>
            <a:custGeom>
              <a:avLst/>
              <a:gdLst/>
              <a:ahLst/>
              <a:cxnLst/>
              <a:rect l="l" t="t" r="r" b="b"/>
              <a:pathLst>
                <a:path w="226" h="244" extrusionOk="0">
                  <a:moveTo>
                    <a:pt x="126" y="0"/>
                  </a:moveTo>
                  <a:cubicBezTo>
                    <a:pt x="76" y="0"/>
                    <a:pt x="22" y="38"/>
                    <a:pt x="11" y="112"/>
                  </a:cubicBezTo>
                  <a:cubicBezTo>
                    <a:pt x="0" y="201"/>
                    <a:pt x="52" y="243"/>
                    <a:pt x="105" y="243"/>
                  </a:cubicBezTo>
                  <a:cubicBezTo>
                    <a:pt x="154" y="243"/>
                    <a:pt x="204" y="206"/>
                    <a:pt x="204" y="134"/>
                  </a:cubicBezTo>
                  <a:lnTo>
                    <a:pt x="225" y="112"/>
                  </a:lnTo>
                  <a:cubicBezTo>
                    <a:pt x="225" y="38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5"/>
            <p:cNvSpPr/>
            <p:nvPr/>
          </p:nvSpPr>
          <p:spPr>
            <a:xfrm>
              <a:off x="2103100" y="3920363"/>
              <a:ext cx="6150" cy="6175"/>
            </a:xfrm>
            <a:custGeom>
              <a:avLst/>
              <a:gdLst/>
              <a:ahLst/>
              <a:cxnLst/>
              <a:rect l="l" t="t" r="r" b="b"/>
              <a:pathLst>
                <a:path w="246" h="247" extrusionOk="0">
                  <a:moveTo>
                    <a:pt x="130" y="0"/>
                  </a:moveTo>
                  <a:cubicBezTo>
                    <a:pt x="61" y="0"/>
                    <a:pt x="0" y="90"/>
                    <a:pt x="32" y="169"/>
                  </a:cubicBezTo>
                  <a:cubicBezTo>
                    <a:pt x="42" y="220"/>
                    <a:pt x="86" y="247"/>
                    <a:pt x="132" y="247"/>
                  </a:cubicBezTo>
                  <a:cubicBezTo>
                    <a:pt x="182" y="247"/>
                    <a:pt x="234" y="215"/>
                    <a:pt x="246" y="148"/>
                  </a:cubicBezTo>
                  <a:cubicBezTo>
                    <a:pt x="246" y="105"/>
                    <a:pt x="224" y="62"/>
                    <a:pt x="203" y="41"/>
                  </a:cubicBezTo>
                  <a:cubicBezTo>
                    <a:pt x="180" y="12"/>
                    <a:pt x="154" y="0"/>
                    <a:pt x="1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5"/>
            <p:cNvSpPr/>
            <p:nvPr/>
          </p:nvSpPr>
          <p:spPr>
            <a:xfrm>
              <a:off x="2105750" y="3938288"/>
              <a:ext cx="6450" cy="4675"/>
            </a:xfrm>
            <a:custGeom>
              <a:avLst/>
              <a:gdLst/>
              <a:ahLst/>
              <a:cxnLst/>
              <a:rect l="l" t="t" r="r" b="b"/>
              <a:pathLst>
                <a:path w="258" h="187" extrusionOk="0">
                  <a:moveTo>
                    <a:pt x="128" y="0"/>
                  </a:moveTo>
                  <a:cubicBezTo>
                    <a:pt x="118" y="0"/>
                    <a:pt x="107" y="2"/>
                    <a:pt x="97" y="8"/>
                  </a:cubicBezTo>
                  <a:cubicBezTo>
                    <a:pt x="97" y="8"/>
                    <a:pt x="97" y="8"/>
                    <a:pt x="75" y="29"/>
                  </a:cubicBezTo>
                  <a:cubicBezTo>
                    <a:pt x="0" y="67"/>
                    <a:pt x="57" y="186"/>
                    <a:pt x="130" y="186"/>
                  </a:cubicBezTo>
                  <a:cubicBezTo>
                    <a:pt x="140" y="186"/>
                    <a:pt x="150" y="184"/>
                    <a:pt x="161" y="179"/>
                  </a:cubicBezTo>
                  <a:cubicBezTo>
                    <a:pt x="161" y="179"/>
                    <a:pt x="182" y="157"/>
                    <a:pt x="182" y="157"/>
                  </a:cubicBezTo>
                  <a:cubicBezTo>
                    <a:pt x="257" y="120"/>
                    <a:pt x="201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5"/>
            <p:cNvSpPr/>
            <p:nvPr/>
          </p:nvSpPr>
          <p:spPr>
            <a:xfrm>
              <a:off x="2106350" y="3939338"/>
              <a:ext cx="6375" cy="4325"/>
            </a:xfrm>
            <a:custGeom>
              <a:avLst/>
              <a:gdLst/>
              <a:ahLst/>
              <a:cxnLst/>
              <a:rect l="l" t="t" r="r" b="b"/>
              <a:pathLst>
                <a:path w="255" h="173" extrusionOk="0">
                  <a:moveTo>
                    <a:pt x="125" y="1"/>
                  </a:moveTo>
                  <a:cubicBezTo>
                    <a:pt x="115" y="1"/>
                    <a:pt x="105" y="3"/>
                    <a:pt x="94" y="8"/>
                  </a:cubicBezTo>
                  <a:lnTo>
                    <a:pt x="73" y="8"/>
                  </a:lnTo>
                  <a:cubicBezTo>
                    <a:pt x="1" y="45"/>
                    <a:pt x="50" y="172"/>
                    <a:pt x="119" y="172"/>
                  </a:cubicBezTo>
                  <a:cubicBezTo>
                    <a:pt x="132" y="172"/>
                    <a:pt x="145" y="168"/>
                    <a:pt x="158" y="158"/>
                  </a:cubicBezTo>
                  <a:lnTo>
                    <a:pt x="180" y="158"/>
                  </a:lnTo>
                  <a:cubicBezTo>
                    <a:pt x="255" y="121"/>
                    <a:pt x="198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5"/>
            <p:cNvSpPr/>
            <p:nvPr/>
          </p:nvSpPr>
          <p:spPr>
            <a:xfrm>
              <a:off x="2122600" y="3928638"/>
              <a:ext cx="6200" cy="6300"/>
            </a:xfrm>
            <a:custGeom>
              <a:avLst/>
              <a:gdLst/>
              <a:ahLst/>
              <a:cxnLst/>
              <a:rect l="l" t="t" r="r" b="b"/>
              <a:pathLst>
                <a:path w="248" h="252" extrusionOk="0">
                  <a:moveTo>
                    <a:pt x="125" y="1"/>
                  </a:moveTo>
                  <a:cubicBezTo>
                    <a:pt x="60" y="1"/>
                    <a:pt x="0" y="81"/>
                    <a:pt x="43" y="180"/>
                  </a:cubicBezTo>
                  <a:cubicBezTo>
                    <a:pt x="43" y="180"/>
                    <a:pt x="43" y="159"/>
                    <a:pt x="43" y="159"/>
                  </a:cubicBezTo>
                  <a:cubicBezTo>
                    <a:pt x="52" y="223"/>
                    <a:pt x="93" y="252"/>
                    <a:pt x="134" y="252"/>
                  </a:cubicBezTo>
                  <a:cubicBezTo>
                    <a:pt x="190" y="252"/>
                    <a:pt x="247" y="201"/>
                    <a:pt x="235" y="116"/>
                  </a:cubicBezTo>
                  <a:cubicBezTo>
                    <a:pt x="235" y="94"/>
                    <a:pt x="235" y="73"/>
                    <a:pt x="214" y="73"/>
                  </a:cubicBezTo>
                  <a:cubicBezTo>
                    <a:pt x="192" y="22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5"/>
            <p:cNvSpPr/>
            <p:nvPr/>
          </p:nvSpPr>
          <p:spPr>
            <a:xfrm>
              <a:off x="313275" y="4840338"/>
              <a:ext cx="1279800" cy="160450"/>
            </a:xfrm>
            <a:custGeom>
              <a:avLst/>
              <a:gdLst/>
              <a:ahLst/>
              <a:cxnLst/>
              <a:rect l="l" t="t" r="r" b="b"/>
              <a:pathLst>
                <a:path w="51192" h="6418" extrusionOk="0">
                  <a:moveTo>
                    <a:pt x="2629" y="1"/>
                  </a:moveTo>
                  <a:cubicBezTo>
                    <a:pt x="2551" y="1"/>
                    <a:pt x="2473" y="2"/>
                    <a:pt x="2394" y="5"/>
                  </a:cubicBezTo>
                  <a:cubicBezTo>
                    <a:pt x="1817" y="5"/>
                    <a:pt x="1219" y="90"/>
                    <a:pt x="641" y="261"/>
                  </a:cubicBezTo>
                  <a:lnTo>
                    <a:pt x="620" y="261"/>
                  </a:lnTo>
                  <a:cubicBezTo>
                    <a:pt x="235" y="368"/>
                    <a:pt x="0" y="860"/>
                    <a:pt x="107" y="1309"/>
                  </a:cubicBezTo>
                  <a:cubicBezTo>
                    <a:pt x="180" y="1693"/>
                    <a:pt x="488" y="1952"/>
                    <a:pt x="816" y="1952"/>
                  </a:cubicBezTo>
                  <a:cubicBezTo>
                    <a:pt x="872" y="1952"/>
                    <a:pt x="928" y="1944"/>
                    <a:pt x="983" y="1929"/>
                  </a:cubicBezTo>
                  <a:cubicBezTo>
                    <a:pt x="1411" y="1809"/>
                    <a:pt x="1852" y="1759"/>
                    <a:pt x="2300" y="1759"/>
                  </a:cubicBezTo>
                  <a:cubicBezTo>
                    <a:pt x="2817" y="1759"/>
                    <a:pt x="3343" y="1826"/>
                    <a:pt x="3869" y="1929"/>
                  </a:cubicBezTo>
                  <a:cubicBezTo>
                    <a:pt x="4874" y="2142"/>
                    <a:pt x="5878" y="2463"/>
                    <a:pt x="6861" y="2848"/>
                  </a:cubicBezTo>
                  <a:cubicBezTo>
                    <a:pt x="8849" y="3639"/>
                    <a:pt x="10816" y="4600"/>
                    <a:pt x="12910" y="5391"/>
                  </a:cubicBezTo>
                  <a:cubicBezTo>
                    <a:pt x="13445" y="5584"/>
                    <a:pt x="13936" y="6268"/>
                    <a:pt x="14492" y="6417"/>
                  </a:cubicBezTo>
                  <a:cubicBezTo>
                    <a:pt x="14495" y="6418"/>
                    <a:pt x="14499" y="6418"/>
                    <a:pt x="14502" y="6418"/>
                  </a:cubicBezTo>
                  <a:cubicBezTo>
                    <a:pt x="14643" y="6418"/>
                    <a:pt x="14801" y="6008"/>
                    <a:pt x="14924" y="6008"/>
                  </a:cubicBezTo>
                  <a:cubicBezTo>
                    <a:pt x="14929" y="6008"/>
                    <a:pt x="14935" y="6009"/>
                    <a:pt x="14941" y="6011"/>
                  </a:cubicBezTo>
                  <a:lnTo>
                    <a:pt x="15154" y="6054"/>
                  </a:lnTo>
                  <a:lnTo>
                    <a:pt x="15368" y="6075"/>
                  </a:lnTo>
                  <a:cubicBezTo>
                    <a:pt x="15646" y="6118"/>
                    <a:pt x="15924" y="6161"/>
                    <a:pt x="16202" y="6203"/>
                  </a:cubicBezTo>
                  <a:cubicBezTo>
                    <a:pt x="16732" y="6265"/>
                    <a:pt x="17263" y="6292"/>
                    <a:pt x="17794" y="6292"/>
                  </a:cubicBezTo>
                  <a:cubicBezTo>
                    <a:pt x="18375" y="6292"/>
                    <a:pt x="18955" y="6259"/>
                    <a:pt x="19536" y="6203"/>
                  </a:cubicBezTo>
                  <a:cubicBezTo>
                    <a:pt x="21759" y="5990"/>
                    <a:pt x="23875" y="5327"/>
                    <a:pt x="25948" y="4643"/>
                  </a:cubicBezTo>
                  <a:cubicBezTo>
                    <a:pt x="26974" y="4301"/>
                    <a:pt x="28000" y="3959"/>
                    <a:pt x="29026" y="3639"/>
                  </a:cubicBezTo>
                  <a:cubicBezTo>
                    <a:pt x="29302" y="3547"/>
                    <a:pt x="29540" y="3461"/>
                    <a:pt x="29835" y="3461"/>
                  </a:cubicBezTo>
                  <a:cubicBezTo>
                    <a:pt x="30088" y="3461"/>
                    <a:pt x="30383" y="3525"/>
                    <a:pt x="30779" y="3703"/>
                  </a:cubicBezTo>
                  <a:cubicBezTo>
                    <a:pt x="30910" y="3789"/>
                    <a:pt x="31011" y="3823"/>
                    <a:pt x="31092" y="3823"/>
                  </a:cubicBezTo>
                  <a:cubicBezTo>
                    <a:pt x="31414" y="3823"/>
                    <a:pt x="31428" y="3288"/>
                    <a:pt x="31753" y="3288"/>
                  </a:cubicBezTo>
                  <a:cubicBezTo>
                    <a:pt x="31776" y="3288"/>
                    <a:pt x="31800" y="3291"/>
                    <a:pt x="31826" y="3297"/>
                  </a:cubicBezTo>
                  <a:cubicBezTo>
                    <a:pt x="33771" y="3703"/>
                    <a:pt x="35823" y="5284"/>
                    <a:pt x="38110" y="5605"/>
                  </a:cubicBezTo>
                  <a:cubicBezTo>
                    <a:pt x="38998" y="5739"/>
                    <a:pt x="39886" y="5991"/>
                    <a:pt x="40753" y="5991"/>
                  </a:cubicBezTo>
                  <a:cubicBezTo>
                    <a:pt x="40992" y="5991"/>
                    <a:pt x="41230" y="5972"/>
                    <a:pt x="41466" y="5926"/>
                  </a:cubicBezTo>
                  <a:cubicBezTo>
                    <a:pt x="41763" y="6168"/>
                    <a:pt x="41971" y="6264"/>
                    <a:pt x="42119" y="6264"/>
                  </a:cubicBezTo>
                  <a:cubicBezTo>
                    <a:pt x="42376" y="6264"/>
                    <a:pt x="42451" y="5973"/>
                    <a:pt x="42492" y="5648"/>
                  </a:cubicBezTo>
                  <a:cubicBezTo>
                    <a:pt x="42577" y="5199"/>
                    <a:pt x="43988" y="4836"/>
                    <a:pt x="44608" y="4686"/>
                  </a:cubicBezTo>
                  <a:cubicBezTo>
                    <a:pt x="45634" y="4429"/>
                    <a:pt x="46660" y="4194"/>
                    <a:pt x="47707" y="4152"/>
                  </a:cubicBezTo>
                  <a:cubicBezTo>
                    <a:pt x="47857" y="4142"/>
                    <a:pt x="48006" y="4137"/>
                    <a:pt x="48156" y="4137"/>
                  </a:cubicBezTo>
                  <a:cubicBezTo>
                    <a:pt x="49031" y="4137"/>
                    <a:pt x="49899" y="4302"/>
                    <a:pt x="50721" y="4686"/>
                  </a:cubicBezTo>
                  <a:cubicBezTo>
                    <a:pt x="50757" y="4707"/>
                    <a:pt x="50796" y="4716"/>
                    <a:pt x="50835" y="4716"/>
                  </a:cubicBezTo>
                  <a:cubicBezTo>
                    <a:pt x="50956" y="4716"/>
                    <a:pt x="51078" y="4623"/>
                    <a:pt x="51127" y="4494"/>
                  </a:cubicBezTo>
                  <a:cubicBezTo>
                    <a:pt x="51191" y="4301"/>
                    <a:pt x="51106" y="4087"/>
                    <a:pt x="50956" y="4002"/>
                  </a:cubicBezTo>
                  <a:cubicBezTo>
                    <a:pt x="49981" y="3494"/>
                    <a:pt x="48909" y="3295"/>
                    <a:pt x="47850" y="3295"/>
                  </a:cubicBezTo>
                  <a:cubicBezTo>
                    <a:pt x="47795" y="3295"/>
                    <a:pt x="47741" y="3296"/>
                    <a:pt x="47686" y="3297"/>
                  </a:cubicBezTo>
                  <a:cubicBezTo>
                    <a:pt x="46574" y="3297"/>
                    <a:pt x="45506" y="3489"/>
                    <a:pt x="44437" y="3724"/>
                  </a:cubicBezTo>
                  <a:cubicBezTo>
                    <a:pt x="43368" y="3938"/>
                    <a:pt x="42342" y="4194"/>
                    <a:pt x="41295" y="4365"/>
                  </a:cubicBezTo>
                  <a:cubicBezTo>
                    <a:pt x="40689" y="4466"/>
                    <a:pt x="40076" y="4530"/>
                    <a:pt x="39472" y="4530"/>
                  </a:cubicBezTo>
                  <a:cubicBezTo>
                    <a:pt x="39054" y="4530"/>
                    <a:pt x="38641" y="4499"/>
                    <a:pt x="38238" y="4429"/>
                  </a:cubicBezTo>
                  <a:cubicBezTo>
                    <a:pt x="37234" y="4258"/>
                    <a:pt x="36272" y="3852"/>
                    <a:pt x="35289" y="3382"/>
                  </a:cubicBezTo>
                  <a:cubicBezTo>
                    <a:pt x="34306" y="2912"/>
                    <a:pt x="33301" y="2378"/>
                    <a:pt x="32168" y="2100"/>
                  </a:cubicBezTo>
                  <a:cubicBezTo>
                    <a:pt x="31664" y="1988"/>
                    <a:pt x="31161" y="1925"/>
                    <a:pt x="30657" y="1925"/>
                  </a:cubicBezTo>
                  <a:cubicBezTo>
                    <a:pt x="30584" y="1925"/>
                    <a:pt x="30510" y="1926"/>
                    <a:pt x="30437" y="1929"/>
                  </a:cubicBezTo>
                  <a:cubicBezTo>
                    <a:pt x="29838" y="1950"/>
                    <a:pt x="27701" y="2698"/>
                    <a:pt x="27188" y="2869"/>
                  </a:cubicBezTo>
                  <a:cubicBezTo>
                    <a:pt x="26972" y="2926"/>
                    <a:pt x="26823" y="2947"/>
                    <a:pt x="26712" y="2947"/>
                  </a:cubicBezTo>
                  <a:cubicBezTo>
                    <a:pt x="26410" y="2947"/>
                    <a:pt x="26401" y="2790"/>
                    <a:pt x="26130" y="2790"/>
                  </a:cubicBezTo>
                  <a:cubicBezTo>
                    <a:pt x="26019" y="2790"/>
                    <a:pt x="25864" y="2817"/>
                    <a:pt x="25628" y="2890"/>
                  </a:cubicBezTo>
                  <a:cubicBezTo>
                    <a:pt x="23576" y="3510"/>
                    <a:pt x="21503" y="4365"/>
                    <a:pt x="19429" y="4515"/>
                  </a:cubicBezTo>
                  <a:cubicBezTo>
                    <a:pt x="19034" y="4548"/>
                    <a:pt x="18639" y="4565"/>
                    <a:pt x="18244" y="4565"/>
                  </a:cubicBezTo>
                  <a:cubicBezTo>
                    <a:pt x="17613" y="4565"/>
                    <a:pt x="16982" y="4521"/>
                    <a:pt x="16351" y="4429"/>
                  </a:cubicBezTo>
                  <a:cubicBezTo>
                    <a:pt x="16116" y="4408"/>
                    <a:pt x="15838" y="4365"/>
                    <a:pt x="15603" y="4301"/>
                  </a:cubicBezTo>
                  <a:lnTo>
                    <a:pt x="15219" y="4237"/>
                  </a:lnTo>
                  <a:lnTo>
                    <a:pt x="14855" y="4152"/>
                  </a:lnTo>
                  <a:cubicBezTo>
                    <a:pt x="14364" y="4002"/>
                    <a:pt x="13872" y="3852"/>
                    <a:pt x="13380" y="3660"/>
                  </a:cubicBezTo>
                  <a:cubicBezTo>
                    <a:pt x="11393" y="2912"/>
                    <a:pt x="9426" y="1886"/>
                    <a:pt x="7353" y="1095"/>
                  </a:cubicBezTo>
                  <a:cubicBezTo>
                    <a:pt x="6306" y="689"/>
                    <a:pt x="5237" y="347"/>
                    <a:pt x="4125" y="133"/>
                  </a:cubicBezTo>
                  <a:cubicBezTo>
                    <a:pt x="3643" y="59"/>
                    <a:pt x="3144" y="1"/>
                    <a:pt x="26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5"/>
            <p:cNvSpPr/>
            <p:nvPr/>
          </p:nvSpPr>
          <p:spPr>
            <a:xfrm>
              <a:off x="1070450" y="3961088"/>
              <a:ext cx="776425" cy="590300"/>
            </a:xfrm>
            <a:custGeom>
              <a:avLst/>
              <a:gdLst/>
              <a:ahLst/>
              <a:cxnLst/>
              <a:rect l="l" t="t" r="r" b="b"/>
              <a:pathLst>
                <a:path w="31057" h="23612" extrusionOk="0">
                  <a:moveTo>
                    <a:pt x="30883" y="0"/>
                  </a:moveTo>
                  <a:cubicBezTo>
                    <a:pt x="30817" y="0"/>
                    <a:pt x="30747" y="33"/>
                    <a:pt x="30694" y="100"/>
                  </a:cubicBezTo>
                  <a:cubicBezTo>
                    <a:pt x="30202" y="741"/>
                    <a:pt x="29582" y="1276"/>
                    <a:pt x="28941" y="1661"/>
                  </a:cubicBezTo>
                  <a:cubicBezTo>
                    <a:pt x="28278" y="2067"/>
                    <a:pt x="27594" y="2387"/>
                    <a:pt x="26910" y="2665"/>
                  </a:cubicBezTo>
                  <a:cubicBezTo>
                    <a:pt x="26316" y="2899"/>
                    <a:pt x="25341" y="3286"/>
                    <a:pt x="24973" y="3286"/>
                  </a:cubicBezTo>
                  <a:cubicBezTo>
                    <a:pt x="24905" y="3286"/>
                    <a:pt x="24857" y="3272"/>
                    <a:pt x="24837" y="3242"/>
                  </a:cubicBezTo>
                  <a:cubicBezTo>
                    <a:pt x="24132" y="3563"/>
                    <a:pt x="23362" y="4290"/>
                    <a:pt x="22700" y="4867"/>
                  </a:cubicBezTo>
                  <a:cubicBezTo>
                    <a:pt x="21353" y="5999"/>
                    <a:pt x="20455" y="7624"/>
                    <a:pt x="19322" y="8671"/>
                  </a:cubicBezTo>
                  <a:cubicBezTo>
                    <a:pt x="19045" y="8949"/>
                    <a:pt x="18745" y="9163"/>
                    <a:pt x="18446" y="9355"/>
                  </a:cubicBezTo>
                  <a:cubicBezTo>
                    <a:pt x="18126" y="9526"/>
                    <a:pt x="17826" y="9654"/>
                    <a:pt x="17484" y="9783"/>
                  </a:cubicBezTo>
                  <a:cubicBezTo>
                    <a:pt x="16779" y="10018"/>
                    <a:pt x="16074" y="10253"/>
                    <a:pt x="15368" y="10488"/>
                  </a:cubicBezTo>
                  <a:cubicBezTo>
                    <a:pt x="13958" y="10980"/>
                    <a:pt x="12504" y="11493"/>
                    <a:pt x="11093" y="12283"/>
                  </a:cubicBezTo>
                  <a:cubicBezTo>
                    <a:pt x="10388" y="12690"/>
                    <a:pt x="9704" y="13160"/>
                    <a:pt x="9042" y="13694"/>
                  </a:cubicBezTo>
                  <a:cubicBezTo>
                    <a:pt x="8999" y="13726"/>
                    <a:pt x="8947" y="13738"/>
                    <a:pt x="8893" y="13738"/>
                  </a:cubicBezTo>
                  <a:cubicBezTo>
                    <a:pt x="8730" y="13738"/>
                    <a:pt x="8550" y="13630"/>
                    <a:pt x="8550" y="13630"/>
                  </a:cubicBezTo>
                  <a:cubicBezTo>
                    <a:pt x="8486" y="13715"/>
                    <a:pt x="7973" y="14485"/>
                    <a:pt x="7887" y="14549"/>
                  </a:cubicBezTo>
                  <a:cubicBezTo>
                    <a:pt x="7588" y="14870"/>
                    <a:pt x="7439" y="15212"/>
                    <a:pt x="7161" y="15532"/>
                  </a:cubicBezTo>
                  <a:cubicBezTo>
                    <a:pt x="6028" y="16857"/>
                    <a:pt x="5002" y="18247"/>
                    <a:pt x="3912" y="19508"/>
                  </a:cubicBezTo>
                  <a:cubicBezTo>
                    <a:pt x="3377" y="20149"/>
                    <a:pt x="2822" y="20748"/>
                    <a:pt x="2245" y="21282"/>
                  </a:cubicBezTo>
                  <a:cubicBezTo>
                    <a:pt x="1668" y="21816"/>
                    <a:pt x="1026" y="22522"/>
                    <a:pt x="385" y="22757"/>
                  </a:cubicBezTo>
                  <a:cubicBezTo>
                    <a:pt x="129" y="22864"/>
                    <a:pt x="0" y="22928"/>
                    <a:pt x="43" y="23227"/>
                  </a:cubicBezTo>
                  <a:cubicBezTo>
                    <a:pt x="58" y="23439"/>
                    <a:pt x="149" y="23522"/>
                    <a:pt x="291" y="23522"/>
                  </a:cubicBezTo>
                  <a:cubicBezTo>
                    <a:pt x="350" y="23522"/>
                    <a:pt x="417" y="23508"/>
                    <a:pt x="492" y="23483"/>
                  </a:cubicBezTo>
                  <a:lnTo>
                    <a:pt x="577" y="23612"/>
                  </a:lnTo>
                  <a:cubicBezTo>
                    <a:pt x="962" y="23462"/>
                    <a:pt x="1368" y="23248"/>
                    <a:pt x="1710" y="23013"/>
                  </a:cubicBezTo>
                  <a:cubicBezTo>
                    <a:pt x="2074" y="22778"/>
                    <a:pt x="2416" y="22500"/>
                    <a:pt x="2758" y="22201"/>
                  </a:cubicBezTo>
                  <a:cubicBezTo>
                    <a:pt x="3420" y="21624"/>
                    <a:pt x="3997" y="20983"/>
                    <a:pt x="4574" y="20320"/>
                  </a:cubicBezTo>
                  <a:cubicBezTo>
                    <a:pt x="5707" y="18995"/>
                    <a:pt x="6712" y="17584"/>
                    <a:pt x="7802" y="16323"/>
                  </a:cubicBezTo>
                  <a:cubicBezTo>
                    <a:pt x="8058" y="16002"/>
                    <a:pt x="8336" y="15703"/>
                    <a:pt x="8614" y="15425"/>
                  </a:cubicBezTo>
                  <a:lnTo>
                    <a:pt x="8828" y="15233"/>
                  </a:lnTo>
                  <a:lnTo>
                    <a:pt x="9042" y="15019"/>
                  </a:lnTo>
                  <a:cubicBezTo>
                    <a:pt x="9170" y="14891"/>
                    <a:pt x="9341" y="14763"/>
                    <a:pt x="9490" y="14635"/>
                  </a:cubicBezTo>
                  <a:cubicBezTo>
                    <a:pt x="10089" y="14122"/>
                    <a:pt x="10709" y="13694"/>
                    <a:pt x="11371" y="13288"/>
                  </a:cubicBezTo>
                  <a:cubicBezTo>
                    <a:pt x="12675" y="12519"/>
                    <a:pt x="14043" y="11984"/>
                    <a:pt x="15454" y="11471"/>
                  </a:cubicBezTo>
                  <a:cubicBezTo>
                    <a:pt x="16159" y="11215"/>
                    <a:pt x="16864" y="10958"/>
                    <a:pt x="17570" y="10702"/>
                  </a:cubicBezTo>
                  <a:cubicBezTo>
                    <a:pt x="17912" y="10573"/>
                    <a:pt x="18468" y="10595"/>
                    <a:pt x="18938" y="10403"/>
                  </a:cubicBezTo>
                  <a:cubicBezTo>
                    <a:pt x="19045" y="10082"/>
                    <a:pt x="19408" y="9654"/>
                    <a:pt x="19729" y="9334"/>
                  </a:cubicBezTo>
                  <a:cubicBezTo>
                    <a:pt x="20370" y="8714"/>
                    <a:pt x="20883" y="7987"/>
                    <a:pt x="21396" y="7303"/>
                  </a:cubicBezTo>
                  <a:cubicBezTo>
                    <a:pt x="21909" y="6641"/>
                    <a:pt x="22443" y="5978"/>
                    <a:pt x="23020" y="5465"/>
                  </a:cubicBezTo>
                  <a:cubicBezTo>
                    <a:pt x="23597" y="4952"/>
                    <a:pt x="24260" y="4567"/>
                    <a:pt x="24923" y="4225"/>
                  </a:cubicBezTo>
                  <a:cubicBezTo>
                    <a:pt x="25606" y="3883"/>
                    <a:pt x="26290" y="3606"/>
                    <a:pt x="26996" y="3285"/>
                  </a:cubicBezTo>
                  <a:cubicBezTo>
                    <a:pt x="27701" y="2964"/>
                    <a:pt x="28406" y="2622"/>
                    <a:pt x="29090" y="2173"/>
                  </a:cubicBezTo>
                  <a:cubicBezTo>
                    <a:pt x="29774" y="1703"/>
                    <a:pt x="30437" y="1126"/>
                    <a:pt x="30971" y="378"/>
                  </a:cubicBezTo>
                  <a:cubicBezTo>
                    <a:pt x="31057" y="271"/>
                    <a:pt x="31057" y="122"/>
                    <a:pt x="30993" y="36"/>
                  </a:cubicBezTo>
                  <a:cubicBezTo>
                    <a:pt x="30961" y="12"/>
                    <a:pt x="30923" y="0"/>
                    <a:pt x="308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5"/>
            <p:cNvSpPr/>
            <p:nvPr/>
          </p:nvSpPr>
          <p:spPr>
            <a:xfrm>
              <a:off x="470900" y="4078063"/>
              <a:ext cx="1226375" cy="463475"/>
            </a:xfrm>
            <a:custGeom>
              <a:avLst/>
              <a:gdLst/>
              <a:ahLst/>
              <a:cxnLst/>
              <a:rect l="l" t="t" r="r" b="b"/>
              <a:pathLst>
                <a:path w="49055" h="18539" extrusionOk="0">
                  <a:moveTo>
                    <a:pt x="48320" y="0"/>
                  </a:moveTo>
                  <a:cubicBezTo>
                    <a:pt x="47334" y="0"/>
                    <a:pt x="46358" y="248"/>
                    <a:pt x="45463" y="658"/>
                  </a:cubicBezTo>
                  <a:cubicBezTo>
                    <a:pt x="44437" y="1128"/>
                    <a:pt x="43475" y="1748"/>
                    <a:pt x="42535" y="2389"/>
                  </a:cubicBezTo>
                  <a:cubicBezTo>
                    <a:pt x="41616" y="3030"/>
                    <a:pt x="40718" y="3693"/>
                    <a:pt x="39778" y="4270"/>
                  </a:cubicBezTo>
                  <a:cubicBezTo>
                    <a:pt x="38859" y="4847"/>
                    <a:pt x="37918" y="5339"/>
                    <a:pt x="36935" y="5574"/>
                  </a:cubicBezTo>
                  <a:cubicBezTo>
                    <a:pt x="36237" y="5756"/>
                    <a:pt x="35517" y="5809"/>
                    <a:pt x="34776" y="5809"/>
                  </a:cubicBezTo>
                  <a:cubicBezTo>
                    <a:pt x="34473" y="5809"/>
                    <a:pt x="34167" y="5800"/>
                    <a:pt x="33857" y="5788"/>
                  </a:cubicBezTo>
                  <a:cubicBezTo>
                    <a:pt x="33333" y="5766"/>
                    <a:pt x="32794" y="5734"/>
                    <a:pt x="32241" y="5734"/>
                  </a:cubicBezTo>
                  <a:cubicBezTo>
                    <a:pt x="31688" y="5734"/>
                    <a:pt x="31121" y="5766"/>
                    <a:pt x="30544" y="5873"/>
                  </a:cubicBezTo>
                  <a:cubicBezTo>
                    <a:pt x="29988" y="5959"/>
                    <a:pt x="29411" y="6151"/>
                    <a:pt x="28877" y="6407"/>
                  </a:cubicBezTo>
                  <a:cubicBezTo>
                    <a:pt x="28343" y="6664"/>
                    <a:pt x="26547" y="8246"/>
                    <a:pt x="26098" y="8609"/>
                  </a:cubicBezTo>
                  <a:cubicBezTo>
                    <a:pt x="25738" y="8892"/>
                    <a:pt x="25577" y="8938"/>
                    <a:pt x="25456" y="8938"/>
                  </a:cubicBezTo>
                  <a:cubicBezTo>
                    <a:pt x="25399" y="8938"/>
                    <a:pt x="25350" y="8927"/>
                    <a:pt x="25294" y="8927"/>
                  </a:cubicBezTo>
                  <a:cubicBezTo>
                    <a:pt x="25172" y="8927"/>
                    <a:pt x="25012" y="8975"/>
                    <a:pt x="24645" y="9272"/>
                  </a:cubicBezTo>
                  <a:cubicBezTo>
                    <a:pt x="22892" y="10682"/>
                    <a:pt x="21204" y="12328"/>
                    <a:pt x="19323" y="13311"/>
                  </a:cubicBezTo>
                  <a:cubicBezTo>
                    <a:pt x="18382" y="13803"/>
                    <a:pt x="17399" y="14209"/>
                    <a:pt x="16416" y="14487"/>
                  </a:cubicBezTo>
                  <a:cubicBezTo>
                    <a:pt x="16159" y="14551"/>
                    <a:pt x="15903" y="14615"/>
                    <a:pt x="15668" y="14679"/>
                  </a:cubicBezTo>
                  <a:lnTo>
                    <a:pt x="15283" y="14743"/>
                  </a:lnTo>
                  <a:lnTo>
                    <a:pt x="14920" y="14829"/>
                  </a:lnTo>
                  <a:cubicBezTo>
                    <a:pt x="14428" y="14893"/>
                    <a:pt x="13915" y="14936"/>
                    <a:pt x="13381" y="14957"/>
                  </a:cubicBezTo>
                  <a:cubicBezTo>
                    <a:pt x="12830" y="14985"/>
                    <a:pt x="12275" y="14994"/>
                    <a:pt x="11716" y="14994"/>
                  </a:cubicBezTo>
                  <a:cubicBezTo>
                    <a:pt x="10806" y="14994"/>
                    <a:pt x="9883" y="14971"/>
                    <a:pt x="8949" y="14971"/>
                  </a:cubicBezTo>
                  <a:cubicBezTo>
                    <a:pt x="8295" y="14971"/>
                    <a:pt x="7635" y="14982"/>
                    <a:pt x="6969" y="15021"/>
                  </a:cubicBezTo>
                  <a:cubicBezTo>
                    <a:pt x="5878" y="15064"/>
                    <a:pt x="4767" y="15171"/>
                    <a:pt x="3656" y="15427"/>
                  </a:cubicBezTo>
                  <a:cubicBezTo>
                    <a:pt x="3121" y="15577"/>
                    <a:pt x="2566" y="15748"/>
                    <a:pt x="2010" y="16004"/>
                  </a:cubicBezTo>
                  <a:cubicBezTo>
                    <a:pt x="1475" y="16240"/>
                    <a:pt x="920" y="16560"/>
                    <a:pt x="428" y="16945"/>
                  </a:cubicBezTo>
                  <a:lnTo>
                    <a:pt x="428" y="16966"/>
                  </a:lnTo>
                  <a:cubicBezTo>
                    <a:pt x="86" y="17244"/>
                    <a:pt x="1" y="17778"/>
                    <a:pt x="236" y="18163"/>
                  </a:cubicBezTo>
                  <a:cubicBezTo>
                    <a:pt x="384" y="18406"/>
                    <a:pt x="618" y="18538"/>
                    <a:pt x="850" y="18538"/>
                  </a:cubicBezTo>
                  <a:cubicBezTo>
                    <a:pt x="986" y="18538"/>
                    <a:pt x="1122" y="18493"/>
                    <a:pt x="1240" y="18398"/>
                  </a:cubicBezTo>
                  <a:cubicBezTo>
                    <a:pt x="2031" y="17778"/>
                    <a:pt x="2972" y="17436"/>
                    <a:pt x="3955" y="17223"/>
                  </a:cubicBezTo>
                  <a:cubicBezTo>
                    <a:pt x="4959" y="17009"/>
                    <a:pt x="5985" y="16902"/>
                    <a:pt x="7033" y="16859"/>
                  </a:cubicBezTo>
                  <a:cubicBezTo>
                    <a:pt x="7655" y="16834"/>
                    <a:pt x="8281" y="16827"/>
                    <a:pt x="8911" y="16827"/>
                  </a:cubicBezTo>
                  <a:cubicBezTo>
                    <a:pt x="9580" y="16827"/>
                    <a:pt x="10253" y="16835"/>
                    <a:pt x="10931" y="16835"/>
                  </a:cubicBezTo>
                  <a:cubicBezTo>
                    <a:pt x="11768" y="16835"/>
                    <a:pt x="12612" y="16824"/>
                    <a:pt x="13466" y="16774"/>
                  </a:cubicBezTo>
                  <a:cubicBezTo>
                    <a:pt x="13479" y="16773"/>
                    <a:pt x="13493" y="16773"/>
                    <a:pt x="13506" y="16773"/>
                  </a:cubicBezTo>
                  <a:cubicBezTo>
                    <a:pt x="13985" y="16773"/>
                    <a:pt x="14575" y="17106"/>
                    <a:pt x="15085" y="17106"/>
                  </a:cubicBezTo>
                  <a:cubicBezTo>
                    <a:pt x="15138" y="17106"/>
                    <a:pt x="15190" y="17102"/>
                    <a:pt x="15240" y="17094"/>
                  </a:cubicBezTo>
                  <a:cubicBezTo>
                    <a:pt x="15390" y="17073"/>
                    <a:pt x="15411" y="16560"/>
                    <a:pt x="15540" y="16517"/>
                  </a:cubicBezTo>
                  <a:lnTo>
                    <a:pt x="15753" y="16475"/>
                  </a:lnTo>
                  <a:lnTo>
                    <a:pt x="15967" y="16432"/>
                  </a:lnTo>
                  <a:cubicBezTo>
                    <a:pt x="16245" y="16368"/>
                    <a:pt x="16501" y="16282"/>
                    <a:pt x="16779" y="16197"/>
                  </a:cubicBezTo>
                  <a:cubicBezTo>
                    <a:pt x="17869" y="15876"/>
                    <a:pt x="18917" y="15406"/>
                    <a:pt x="19921" y="14850"/>
                  </a:cubicBezTo>
                  <a:cubicBezTo>
                    <a:pt x="21930" y="13739"/>
                    <a:pt x="23726" y="12264"/>
                    <a:pt x="25457" y="10789"/>
                  </a:cubicBezTo>
                  <a:cubicBezTo>
                    <a:pt x="26333" y="10041"/>
                    <a:pt x="27188" y="9293"/>
                    <a:pt x="28065" y="8588"/>
                  </a:cubicBezTo>
                  <a:cubicBezTo>
                    <a:pt x="28492" y="8224"/>
                    <a:pt x="28813" y="7925"/>
                    <a:pt x="29732" y="7925"/>
                  </a:cubicBezTo>
                  <a:cubicBezTo>
                    <a:pt x="29794" y="7937"/>
                    <a:pt x="29848" y="7943"/>
                    <a:pt x="29895" y="7943"/>
                  </a:cubicBezTo>
                  <a:cubicBezTo>
                    <a:pt x="30442" y="7943"/>
                    <a:pt x="30135" y="7211"/>
                    <a:pt x="30587" y="7113"/>
                  </a:cubicBezTo>
                  <a:cubicBezTo>
                    <a:pt x="31119" y="7003"/>
                    <a:pt x="31679" y="6971"/>
                    <a:pt x="32257" y="6971"/>
                  </a:cubicBezTo>
                  <a:cubicBezTo>
                    <a:pt x="33045" y="6971"/>
                    <a:pt x="33866" y="7030"/>
                    <a:pt x="34697" y="7030"/>
                  </a:cubicBezTo>
                  <a:cubicBezTo>
                    <a:pt x="35513" y="7030"/>
                    <a:pt x="36338" y="6973"/>
                    <a:pt x="37149" y="6749"/>
                  </a:cubicBezTo>
                  <a:cubicBezTo>
                    <a:pt x="38260" y="6429"/>
                    <a:pt x="39457" y="6301"/>
                    <a:pt x="40398" y="5681"/>
                  </a:cubicBezTo>
                  <a:cubicBezTo>
                    <a:pt x="40601" y="5740"/>
                    <a:pt x="40763" y="5766"/>
                    <a:pt x="40890" y="5766"/>
                  </a:cubicBezTo>
                  <a:cubicBezTo>
                    <a:pt x="41364" y="5766"/>
                    <a:pt x="41363" y="5401"/>
                    <a:pt x="41295" y="4997"/>
                  </a:cubicBezTo>
                  <a:cubicBezTo>
                    <a:pt x="41231" y="4527"/>
                    <a:pt x="42450" y="3607"/>
                    <a:pt x="42984" y="3223"/>
                  </a:cubicBezTo>
                  <a:cubicBezTo>
                    <a:pt x="43882" y="2560"/>
                    <a:pt x="44779" y="1919"/>
                    <a:pt x="45741" y="1449"/>
                  </a:cubicBezTo>
                  <a:cubicBezTo>
                    <a:pt x="46622" y="1028"/>
                    <a:pt x="47577" y="739"/>
                    <a:pt x="48520" y="739"/>
                  </a:cubicBezTo>
                  <a:cubicBezTo>
                    <a:pt x="48584" y="739"/>
                    <a:pt x="48648" y="741"/>
                    <a:pt x="48712" y="743"/>
                  </a:cubicBezTo>
                  <a:cubicBezTo>
                    <a:pt x="48883" y="743"/>
                    <a:pt x="49033" y="594"/>
                    <a:pt x="49033" y="380"/>
                  </a:cubicBezTo>
                  <a:cubicBezTo>
                    <a:pt x="49054" y="188"/>
                    <a:pt x="48905" y="17"/>
                    <a:pt x="48755" y="17"/>
                  </a:cubicBezTo>
                  <a:cubicBezTo>
                    <a:pt x="48610" y="6"/>
                    <a:pt x="48465" y="0"/>
                    <a:pt x="48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5"/>
            <p:cNvSpPr/>
            <p:nvPr/>
          </p:nvSpPr>
          <p:spPr>
            <a:xfrm>
              <a:off x="1049600" y="4308338"/>
              <a:ext cx="192400" cy="200975"/>
            </a:xfrm>
            <a:custGeom>
              <a:avLst/>
              <a:gdLst/>
              <a:ahLst/>
              <a:cxnLst/>
              <a:rect l="l" t="t" r="r" b="b"/>
              <a:pathLst>
                <a:path w="7696" h="8039" extrusionOk="0">
                  <a:moveTo>
                    <a:pt x="3941" y="1"/>
                  </a:moveTo>
                  <a:cubicBezTo>
                    <a:pt x="2819" y="1"/>
                    <a:pt x="1711" y="663"/>
                    <a:pt x="1048" y="1877"/>
                  </a:cubicBezTo>
                  <a:cubicBezTo>
                    <a:pt x="1" y="3758"/>
                    <a:pt x="428" y="6238"/>
                    <a:pt x="1967" y="7413"/>
                  </a:cubicBezTo>
                  <a:cubicBezTo>
                    <a:pt x="2519" y="7837"/>
                    <a:pt x="3139" y="8038"/>
                    <a:pt x="3754" y="8038"/>
                  </a:cubicBezTo>
                  <a:cubicBezTo>
                    <a:pt x="4876" y="8038"/>
                    <a:pt x="5985" y="7367"/>
                    <a:pt x="6648" y="6152"/>
                  </a:cubicBezTo>
                  <a:cubicBezTo>
                    <a:pt x="7695" y="4271"/>
                    <a:pt x="7268" y="1792"/>
                    <a:pt x="5729" y="616"/>
                  </a:cubicBezTo>
                  <a:cubicBezTo>
                    <a:pt x="5176" y="200"/>
                    <a:pt x="4557" y="1"/>
                    <a:pt x="39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5"/>
            <p:cNvSpPr/>
            <p:nvPr/>
          </p:nvSpPr>
          <p:spPr>
            <a:xfrm>
              <a:off x="1157550" y="4367038"/>
              <a:ext cx="195600" cy="214000"/>
            </a:xfrm>
            <a:custGeom>
              <a:avLst/>
              <a:gdLst/>
              <a:ahLst/>
              <a:cxnLst/>
              <a:rect l="l" t="t" r="r" b="b"/>
              <a:pathLst>
                <a:path w="7824" h="8560" extrusionOk="0">
                  <a:moveTo>
                    <a:pt x="4467" y="1"/>
                  </a:moveTo>
                  <a:cubicBezTo>
                    <a:pt x="3244" y="1"/>
                    <a:pt x="2229" y="863"/>
                    <a:pt x="1304" y="1453"/>
                  </a:cubicBezTo>
                  <a:cubicBezTo>
                    <a:pt x="1219" y="1517"/>
                    <a:pt x="684" y="1923"/>
                    <a:pt x="620" y="1987"/>
                  </a:cubicBezTo>
                  <a:cubicBezTo>
                    <a:pt x="22" y="2394"/>
                    <a:pt x="0" y="2094"/>
                    <a:pt x="770" y="3783"/>
                  </a:cubicBezTo>
                  <a:cubicBezTo>
                    <a:pt x="962" y="4659"/>
                    <a:pt x="1432" y="5557"/>
                    <a:pt x="1732" y="6390"/>
                  </a:cubicBezTo>
                  <a:cubicBezTo>
                    <a:pt x="2074" y="7310"/>
                    <a:pt x="2651" y="8058"/>
                    <a:pt x="3506" y="8400"/>
                  </a:cubicBezTo>
                  <a:cubicBezTo>
                    <a:pt x="3777" y="8511"/>
                    <a:pt x="4035" y="8560"/>
                    <a:pt x="4281" y="8560"/>
                  </a:cubicBezTo>
                  <a:cubicBezTo>
                    <a:pt x="5312" y="8560"/>
                    <a:pt x="6108" y="7689"/>
                    <a:pt x="6626" y="6861"/>
                  </a:cubicBezTo>
                  <a:cubicBezTo>
                    <a:pt x="7374" y="5664"/>
                    <a:pt x="7823" y="4339"/>
                    <a:pt x="7353" y="2671"/>
                  </a:cubicBezTo>
                  <a:cubicBezTo>
                    <a:pt x="6968" y="1239"/>
                    <a:pt x="6156" y="192"/>
                    <a:pt x="4788" y="21"/>
                  </a:cubicBezTo>
                  <a:cubicBezTo>
                    <a:pt x="4679" y="7"/>
                    <a:pt x="4572" y="1"/>
                    <a:pt x="4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5"/>
            <p:cNvSpPr/>
            <p:nvPr/>
          </p:nvSpPr>
          <p:spPr>
            <a:xfrm>
              <a:off x="1033575" y="4434788"/>
              <a:ext cx="189725" cy="251800"/>
            </a:xfrm>
            <a:custGeom>
              <a:avLst/>
              <a:gdLst/>
              <a:ahLst/>
              <a:cxnLst/>
              <a:rect l="l" t="t" r="r" b="b"/>
              <a:pathLst>
                <a:path w="7589" h="10072" extrusionOk="0">
                  <a:moveTo>
                    <a:pt x="4910" y="1"/>
                  </a:moveTo>
                  <a:cubicBezTo>
                    <a:pt x="4905" y="1"/>
                    <a:pt x="4900" y="2"/>
                    <a:pt x="4895" y="4"/>
                  </a:cubicBezTo>
                  <a:cubicBezTo>
                    <a:pt x="4254" y="325"/>
                    <a:pt x="3527" y="1906"/>
                    <a:pt x="3036" y="2590"/>
                  </a:cubicBezTo>
                  <a:cubicBezTo>
                    <a:pt x="1967" y="4151"/>
                    <a:pt x="1" y="6737"/>
                    <a:pt x="1646" y="8703"/>
                  </a:cubicBezTo>
                  <a:cubicBezTo>
                    <a:pt x="2362" y="9538"/>
                    <a:pt x="3223" y="10071"/>
                    <a:pt x="4142" y="10071"/>
                  </a:cubicBezTo>
                  <a:cubicBezTo>
                    <a:pt x="4541" y="10071"/>
                    <a:pt x="4951" y="9971"/>
                    <a:pt x="5365" y="9751"/>
                  </a:cubicBezTo>
                  <a:cubicBezTo>
                    <a:pt x="6605" y="9088"/>
                    <a:pt x="7588" y="7528"/>
                    <a:pt x="7204" y="5861"/>
                  </a:cubicBezTo>
                  <a:cubicBezTo>
                    <a:pt x="6990" y="4899"/>
                    <a:pt x="6498" y="4172"/>
                    <a:pt x="6178" y="3232"/>
                  </a:cubicBezTo>
                  <a:cubicBezTo>
                    <a:pt x="5864" y="2312"/>
                    <a:pt x="5141" y="1"/>
                    <a:pt x="49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5"/>
            <p:cNvSpPr/>
            <p:nvPr/>
          </p:nvSpPr>
          <p:spPr>
            <a:xfrm>
              <a:off x="925775" y="4372163"/>
              <a:ext cx="212550" cy="172475"/>
            </a:xfrm>
            <a:custGeom>
              <a:avLst/>
              <a:gdLst/>
              <a:ahLst/>
              <a:cxnLst/>
              <a:rect l="l" t="t" r="r" b="b"/>
              <a:pathLst>
                <a:path w="8502" h="6899" extrusionOk="0">
                  <a:moveTo>
                    <a:pt x="3410" y="1"/>
                  </a:moveTo>
                  <a:cubicBezTo>
                    <a:pt x="1820" y="1"/>
                    <a:pt x="1" y="1279"/>
                    <a:pt x="316" y="3279"/>
                  </a:cubicBezTo>
                  <a:cubicBezTo>
                    <a:pt x="401" y="3770"/>
                    <a:pt x="529" y="4069"/>
                    <a:pt x="487" y="4561"/>
                  </a:cubicBezTo>
                  <a:cubicBezTo>
                    <a:pt x="444" y="5117"/>
                    <a:pt x="294" y="5544"/>
                    <a:pt x="572" y="6057"/>
                  </a:cubicBezTo>
                  <a:cubicBezTo>
                    <a:pt x="857" y="6563"/>
                    <a:pt x="1292" y="6658"/>
                    <a:pt x="1760" y="6658"/>
                  </a:cubicBezTo>
                  <a:cubicBezTo>
                    <a:pt x="2043" y="6658"/>
                    <a:pt x="2339" y="6623"/>
                    <a:pt x="2620" y="6623"/>
                  </a:cubicBezTo>
                  <a:cubicBezTo>
                    <a:pt x="2816" y="6623"/>
                    <a:pt x="3006" y="6640"/>
                    <a:pt x="3180" y="6698"/>
                  </a:cubicBezTo>
                  <a:cubicBezTo>
                    <a:pt x="3569" y="6830"/>
                    <a:pt x="3946" y="6898"/>
                    <a:pt x="4311" y="6898"/>
                  </a:cubicBezTo>
                  <a:cubicBezTo>
                    <a:pt x="5247" y="6898"/>
                    <a:pt x="6096" y="6449"/>
                    <a:pt x="6835" y="5480"/>
                  </a:cubicBezTo>
                  <a:cubicBezTo>
                    <a:pt x="7177" y="5010"/>
                    <a:pt x="7433" y="4454"/>
                    <a:pt x="7732" y="3920"/>
                  </a:cubicBezTo>
                  <a:cubicBezTo>
                    <a:pt x="7903" y="3578"/>
                    <a:pt x="8502" y="2915"/>
                    <a:pt x="8502" y="2509"/>
                  </a:cubicBezTo>
                  <a:cubicBezTo>
                    <a:pt x="8480" y="1718"/>
                    <a:pt x="7091" y="1483"/>
                    <a:pt x="6642" y="1227"/>
                  </a:cubicBezTo>
                  <a:cubicBezTo>
                    <a:pt x="5809" y="778"/>
                    <a:pt x="4996" y="350"/>
                    <a:pt x="4120" y="94"/>
                  </a:cubicBezTo>
                  <a:cubicBezTo>
                    <a:pt x="3895" y="31"/>
                    <a:pt x="3655" y="1"/>
                    <a:pt x="3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5"/>
            <p:cNvSpPr/>
            <p:nvPr/>
          </p:nvSpPr>
          <p:spPr>
            <a:xfrm>
              <a:off x="1143650" y="4224238"/>
              <a:ext cx="171550" cy="196775"/>
            </a:xfrm>
            <a:custGeom>
              <a:avLst/>
              <a:gdLst/>
              <a:ahLst/>
              <a:cxnLst/>
              <a:rect l="l" t="t" r="r" b="b"/>
              <a:pathLst>
                <a:path w="6862" h="7871" extrusionOk="0">
                  <a:moveTo>
                    <a:pt x="4306" y="0"/>
                  </a:moveTo>
                  <a:cubicBezTo>
                    <a:pt x="4243" y="0"/>
                    <a:pt x="4183" y="2"/>
                    <a:pt x="4126" y="5"/>
                  </a:cubicBezTo>
                  <a:cubicBezTo>
                    <a:pt x="3442" y="47"/>
                    <a:pt x="2694" y="26"/>
                    <a:pt x="2159" y="560"/>
                  </a:cubicBezTo>
                  <a:cubicBezTo>
                    <a:pt x="1540" y="1159"/>
                    <a:pt x="1262" y="2099"/>
                    <a:pt x="1027" y="2954"/>
                  </a:cubicBezTo>
                  <a:cubicBezTo>
                    <a:pt x="642" y="4237"/>
                    <a:pt x="1" y="6353"/>
                    <a:pt x="749" y="7593"/>
                  </a:cubicBezTo>
                  <a:cubicBezTo>
                    <a:pt x="904" y="7789"/>
                    <a:pt x="1004" y="7871"/>
                    <a:pt x="1093" y="7871"/>
                  </a:cubicBezTo>
                  <a:cubicBezTo>
                    <a:pt x="1187" y="7871"/>
                    <a:pt x="1269" y="7779"/>
                    <a:pt x="1390" y="7635"/>
                  </a:cubicBezTo>
                  <a:cubicBezTo>
                    <a:pt x="1753" y="7251"/>
                    <a:pt x="2288" y="6973"/>
                    <a:pt x="2715" y="6716"/>
                  </a:cubicBezTo>
                  <a:cubicBezTo>
                    <a:pt x="3955" y="6011"/>
                    <a:pt x="5344" y="5519"/>
                    <a:pt x="6242" y="4215"/>
                  </a:cubicBezTo>
                  <a:cubicBezTo>
                    <a:pt x="6798" y="3382"/>
                    <a:pt x="6862" y="2335"/>
                    <a:pt x="6242" y="1565"/>
                  </a:cubicBezTo>
                  <a:cubicBezTo>
                    <a:pt x="5943" y="1223"/>
                    <a:pt x="5793" y="667"/>
                    <a:pt x="5494" y="368"/>
                  </a:cubicBezTo>
                  <a:cubicBezTo>
                    <a:pt x="5197" y="72"/>
                    <a:pt x="4709" y="0"/>
                    <a:pt x="4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5"/>
            <p:cNvSpPr/>
            <p:nvPr/>
          </p:nvSpPr>
          <p:spPr>
            <a:xfrm>
              <a:off x="990300" y="4196313"/>
              <a:ext cx="170475" cy="217300"/>
            </a:xfrm>
            <a:custGeom>
              <a:avLst/>
              <a:gdLst/>
              <a:ahLst/>
              <a:cxnLst/>
              <a:rect l="l" t="t" r="r" b="b"/>
              <a:pathLst>
                <a:path w="6819" h="8692" extrusionOk="0">
                  <a:moveTo>
                    <a:pt x="2292" y="0"/>
                  </a:moveTo>
                  <a:cubicBezTo>
                    <a:pt x="1590" y="0"/>
                    <a:pt x="955" y="363"/>
                    <a:pt x="577" y="1164"/>
                  </a:cubicBezTo>
                  <a:cubicBezTo>
                    <a:pt x="321" y="1699"/>
                    <a:pt x="364" y="2041"/>
                    <a:pt x="321" y="2639"/>
                  </a:cubicBezTo>
                  <a:cubicBezTo>
                    <a:pt x="257" y="3195"/>
                    <a:pt x="0" y="3644"/>
                    <a:pt x="86" y="4221"/>
                  </a:cubicBezTo>
                  <a:cubicBezTo>
                    <a:pt x="299" y="5332"/>
                    <a:pt x="1539" y="6658"/>
                    <a:pt x="2351" y="7171"/>
                  </a:cubicBezTo>
                  <a:cubicBezTo>
                    <a:pt x="3164" y="7641"/>
                    <a:pt x="5151" y="8474"/>
                    <a:pt x="6028" y="8688"/>
                  </a:cubicBezTo>
                  <a:cubicBezTo>
                    <a:pt x="6037" y="8690"/>
                    <a:pt x="6046" y="8691"/>
                    <a:pt x="6055" y="8691"/>
                  </a:cubicBezTo>
                  <a:cubicBezTo>
                    <a:pt x="6538" y="8691"/>
                    <a:pt x="6480" y="5861"/>
                    <a:pt x="6690" y="3216"/>
                  </a:cubicBezTo>
                  <a:cubicBezTo>
                    <a:pt x="6819" y="1656"/>
                    <a:pt x="3912" y="459"/>
                    <a:pt x="3185" y="181"/>
                  </a:cubicBezTo>
                  <a:cubicBezTo>
                    <a:pt x="2885" y="62"/>
                    <a:pt x="2583" y="0"/>
                    <a:pt x="2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5"/>
            <p:cNvSpPr/>
            <p:nvPr/>
          </p:nvSpPr>
          <p:spPr>
            <a:xfrm>
              <a:off x="1092350" y="4435413"/>
              <a:ext cx="58800" cy="26750"/>
            </a:xfrm>
            <a:custGeom>
              <a:avLst/>
              <a:gdLst/>
              <a:ahLst/>
              <a:cxnLst/>
              <a:rect l="l" t="t" r="r" b="b"/>
              <a:pathLst>
                <a:path w="2352" h="1070" extrusionOk="0">
                  <a:moveTo>
                    <a:pt x="2352" y="0"/>
                  </a:moveTo>
                  <a:cubicBezTo>
                    <a:pt x="2138" y="107"/>
                    <a:pt x="1967" y="193"/>
                    <a:pt x="1775" y="278"/>
                  </a:cubicBezTo>
                  <a:cubicBezTo>
                    <a:pt x="1582" y="364"/>
                    <a:pt x="1390" y="492"/>
                    <a:pt x="1198" y="578"/>
                  </a:cubicBezTo>
                  <a:cubicBezTo>
                    <a:pt x="813" y="749"/>
                    <a:pt x="407" y="898"/>
                    <a:pt x="1" y="1048"/>
                  </a:cubicBezTo>
                  <a:lnTo>
                    <a:pt x="22" y="1069"/>
                  </a:lnTo>
                  <a:cubicBezTo>
                    <a:pt x="428" y="984"/>
                    <a:pt x="834" y="898"/>
                    <a:pt x="1262" y="749"/>
                  </a:cubicBezTo>
                  <a:cubicBezTo>
                    <a:pt x="1454" y="684"/>
                    <a:pt x="1668" y="620"/>
                    <a:pt x="1860" y="492"/>
                  </a:cubicBezTo>
                  <a:cubicBezTo>
                    <a:pt x="2053" y="385"/>
                    <a:pt x="2224" y="214"/>
                    <a:pt x="2352" y="22"/>
                  </a:cubicBezTo>
                  <a:lnTo>
                    <a:pt x="235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5"/>
            <p:cNvSpPr/>
            <p:nvPr/>
          </p:nvSpPr>
          <p:spPr>
            <a:xfrm>
              <a:off x="1089150" y="4431138"/>
              <a:ext cx="59875" cy="9650"/>
            </a:xfrm>
            <a:custGeom>
              <a:avLst/>
              <a:gdLst/>
              <a:ahLst/>
              <a:cxnLst/>
              <a:rect l="l" t="t" r="r" b="b"/>
              <a:pathLst>
                <a:path w="2395" h="386" extrusionOk="0">
                  <a:moveTo>
                    <a:pt x="2394" y="0"/>
                  </a:moveTo>
                  <a:cubicBezTo>
                    <a:pt x="2181" y="65"/>
                    <a:pt x="1988" y="107"/>
                    <a:pt x="1796" y="107"/>
                  </a:cubicBezTo>
                  <a:cubicBezTo>
                    <a:pt x="1603" y="129"/>
                    <a:pt x="1411" y="171"/>
                    <a:pt x="1219" y="193"/>
                  </a:cubicBezTo>
                  <a:cubicBezTo>
                    <a:pt x="1083" y="193"/>
                    <a:pt x="948" y="190"/>
                    <a:pt x="813" y="190"/>
                  </a:cubicBezTo>
                  <a:cubicBezTo>
                    <a:pt x="542" y="190"/>
                    <a:pt x="271" y="200"/>
                    <a:pt x="0" y="257"/>
                  </a:cubicBezTo>
                  <a:lnTo>
                    <a:pt x="0" y="278"/>
                  </a:lnTo>
                  <a:cubicBezTo>
                    <a:pt x="407" y="278"/>
                    <a:pt x="813" y="342"/>
                    <a:pt x="1219" y="364"/>
                  </a:cubicBezTo>
                  <a:cubicBezTo>
                    <a:pt x="1315" y="375"/>
                    <a:pt x="1416" y="385"/>
                    <a:pt x="1521" y="385"/>
                  </a:cubicBezTo>
                  <a:cubicBezTo>
                    <a:pt x="1625" y="385"/>
                    <a:pt x="1732" y="375"/>
                    <a:pt x="1839" y="342"/>
                  </a:cubicBezTo>
                  <a:cubicBezTo>
                    <a:pt x="2031" y="300"/>
                    <a:pt x="2245" y="193"/>
                    <a:pt x="2394" y="22"/>
                  </a:cubicBezTo>
                  <a:lnTo>
                    <a:pt x="239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5"/>
            <p:cNvSpPr/>
            <p:nvPr/>
          </p:nvSpPr>
          <p:spPr>
            <a:xfrm>
              <a:off x="1088625" y="4413513"/>
              <a:ext cx="62000" cy="21400"/>
            </a:xfrm>
            <a:custGeom>
              <a:avLst/>
              <a:gdLst/>
              <a:ahLst/>
              <a:cxnLst/>
              <a:rect l="l" t="t" r="r" b="b"/>
              <a:pathLst>
                <a:path w="2480" h="856" extrusionOk="0">
                  <a:moveTo>
                    <a:pt x="0" y="0"/>
                  </a:moveTo>
                  <a:lnTo>
                    <a:pt x="0" y="22"/>
                  </a:lnTo>
                  <a:cubicBezTo>
                    <a:pt x="385" y="257"/>
                    <a:pt x="748" y="513"/>
                    <a:pt x="1176" y="663"/>
                  </a:cubicBezTo>
                  <a:cubicBezTo>
                    <a:pt x="1389" y="748"/>
                    <a:pt x="1603" y="834"/>
                    <a:pt x="1817" y="855"/>
                  </a:cubicBezTo>
                  <a:cubicBezTo>
                    <a:pt x="2052" y="855"/>
                    <a:pt x="2287" y="812"/>
                    <a:pt x="2479" y="705"/>
                  </a:cubicBezTo>
                  <a:lnTo>
                    <a:pt x="2479" y="684"/>
                  </a:lnTo>
                  <a:cubicBezTo>
                    <a:pt x="2266" y="663"/>
                    <a:pt x="2052" y="641"/>
                    <a:pt x="1838" y="620"/>
                  </a:cubicBezTo>
                  <a:cubicBezTo>
                    <a:pt x="1646" y="577"/>
                    <a:pt x="1432" y="556"/>
                    <a:pt x="1218" y="492"/>
                  </a:cubicBezTo>
                  <a:cubicBezTo>
                    <a:pt x="812" y="364"/>
                    <a:pt x="406" y="17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5"/>
            <p:cNvSpPr/>
            <p:nvPr/>
          </p:nvSpPr>
          <p:spPr>
            <a:xfrm>
              <a:off x="1098775" y="4360613"/>
              <a:ext cx="52925" cy="66275"/>
            </a:xfrm>
            <a:custGeom>
              <a:avLst/>
              <a:gdLst/>
              <a:ahLst/>
              <a:cxnLst/>
              <a:rect l="l" t="t" r="r" b="b"/>
              <a:pathLst>
                <a:path w="2117" h="2651" extrusionOk="0">
                  <a:moveTo>
                    <a:pt x="0" y="0"/>
                  </a:moveTo>
                  <a:cubicBezTo>
                    <a:pt x="428" y="342"/>
                    <a:pt x="770" y="791"/>
                    <a:pt x="1069" y="1283"/>
                  </a:cubicBezTo>
                  <a:cubicBezTo>
                    <a:pt x="1218" y="1518"/>
                    <a:pt x="1368" y="1774"/>
                    <a:pt x="1518" y="2009"/>
                  </a:cubicBezTo>
                  <a:cubicBezTo>
                    <a:pt x="1689" y="2244"/>
                    <a:pt x="1860" y="2480"/>
                    <a:pt x="2095" y="2651"/>
                  </a:cubicBezTo>
                  <a:lnTo>
                    <a:pt x="2116" y="2629"/>
                  </a:lnTo>
                  <a:cubicBezTo>
                    <a:pt x="1967" y="2373"/>
                    <a:pt x="1838" y="2116"/>
                    <a:pt x="1689" y="1860"/>
                  </a:cubicBezTo>
                  <a:cubicBezTo>
                    <a:pt x="1539" y="1625"/>
                    <a:pt x="1368" y="1389"/>
                    <a:pt x="1197" y="1154"/>
                  </a:cubicBezTo>
                  <a:cubicBezTo>
                    <a:pt x="855" y="705"/>
                    <a:pt x="470" y="25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5"/>
            <p:cNvSpPr/>
            <p:nvPr/>
          </p:nvSpPr>
          <p:spPr>
            <a:xfrm>
              <a:off x="1121200" y="4342438"/>
              <a:ext cx="35825" cy="80700"/>
            </a:xfrm>
            <a:custGeom>
              <a:avLst/>
              <a:gdLst/>
              <a:ahLst/>
              <a:cxnLst/>
              <a:rect l="l" t="t" r="r" b="b"/>
              <a:pathLst>
                <a:path w="1433" h="3228" extrusionOk="0">
                  <a:moveTo>
                    <a:pt x="22" y="0"/>
                  </a:moveTo>
                  <a:lnTo>
                    <a:pt x="1" y="22"/>
                  </a:lnTo>
                  <a:cubicBezTo>
                    <a:pt x="236" y="171"/>
                    <a:pt x="407" y="407"/>
                    <a:pt x="535" y="684"/>
                  </a:cubicBezTo>
                  <a:cubicBezTo>
                    <a:pt x="642" y="941"/>
                    <a:pt x="728" y="1240"/>
                    <a:pt x="813" y="1539"/>
                  </a:cubicBezTo>
                  <a:cubicBezTo>
                    <a:pt x="877" y="1839"/>
                    <a:pt x="941" y="2116"/>
                    <a:pt x="1027" y="2416"/>
                  </a:cubicBezTo>
                  <a:cubicBezTo>
                    <a:pt x="1070" y="2565"/>
                    <a:pt x="1134" y="2715"/>
                    <a:pt x="1198" y="2865"/>
                  </a:cubicBezTo>
                  <a:cubicBezTo>
                    <a:pt x="1219" y="2929"/>
                    <a:pt x="1262" y="2993"/>
                    <a:pt x="1283" y="3057"/>
                  </a:cubicBezTo>
                  <a:cubicBezTo>
                    <a:pt x="1326" y="3121"/>
                    <a:pt x="1347" y="3207"/>
                    <a:pt x="1433" y="3228"/>
                  </a:cubicBezTo>
                  <a:lnTo>
                    <a:pt x="1433" y="3207"/>
                  </a:lnTo>
                  <a:cubicBezTo>
                    <a:pt x="1412" y="3164"/>
                    <a:pt x="1390" y="3078"/>
                    <a:pt x="1369" y="3014"/>
                  </a:cubicBezTo>
                  <a:cubicBezTo>
                    <a:pt x="1347" y="2950"/>
                    <a:pt x="1347" y="2865"/>
                    <a:pt x="1326" y="2800"/>
                  </a:cubicBezTo>
                  <a:lnTo>
                    <a:pt x="1219" y="2352"/>
                  </a:lnTo>
                  <a:cubicBezTo>
                    <a:pt x="1155" y="2052"/>
                    <a:pt x="1048" y="1753"/>
                    <a:pt x="963" y="1475"/>
                  </a:cubicBezTo>
                  <a:cubicBezTo>
                    <a:pt x="856" y="1176"/>
                    <a:pt x="770" y="877"/>
                    <a:pt x="621" y="620"/>
                  </a:cubicBezTo>
                  <a:cubicBezTo>
                    <a:pt x="471" y="342"/>
                    <a:pt x="257" y="129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5"/>
            <p:cNvSpPr/>
            <p:nvPr/>
          </p:nvSpPr>
          <p:spPr>
            <a:xfrm>
              <a:off x="1147925" y="4341363"/>
              <a:ext cx="15525" cy="82850"/>
            </a:xfrm>
            <a:custGeom>
              <a:avLst/>
              <a:gdLst/>
              <a:ahLst/>
              <a:cxnLst/>
              <a:rect l="l" t="t" r="r" b="b"/>
              <a:pathLst>
                <a:path w="621" h="3314" extrusionOk="0">
                  <a:moveTo>
                    <a:pt x="1" y="1"/>
                  </a:moveTo>
                  <a:lnTo>
                    <a:pt x="1" y="22"/>
                  </a:lnTo>
                  <a:cubicBezTo>
                    <a:pt x="193" y="193"/>
                    <a:pt x="300" y="471"/>
                    <a:pt x="343" y="749"/>
                  </a:cubicBezTo>
                  <a:cubicBezTo>
                    <a:pt x="407" y="1027"/>
                    <a:pt x="428" y="1304"/>
                    <a:pt x="428" y="1582"/>
                  </a:cubicBezTo>
                  <a:cubicBezTo>
                    <a:pt x="428" y="1882"/>
                    <a:pt x="385" y="2159"/>
                    <a:pt x="385" y="2437"/>
                  </a:cubicBezTo>
                  <a:cubicBezTo>
                    <a:pt x="385" y="2737"/>
                    <a:pt x="364" y="3014"/>
                    <a:pt x="407" y="3314"/>
                  </a:cubicBezTo>
                  <a:lnTo>
                    <a:pt x="428" y="3314"/>
                  </a:lnTo>
                  <a:cubicBezTo>
                    <a:pt x="514" y="3036"/>
                    <a:pt x="556" y="2758"/>
                    <a:pt x="578" y="2459"/>
                  </a:cubicBezTo>
                  <a:cubicBezTo>
                    <a:pt x="620" y="2181"/>
                    <a:pt x="599" y="1882"/>
                    <a:pt x="578" y="1582"/>
                  </a:cubicBezTo>
                  <a:cubicBezTo>
                    <a:pt x="556" y="1283"/>
                    <a:pt x="514" y="984"/>
                    <a:pt x="449" y="706"/>
                  </a:cubicBezTo>
                  <a:cubicBezTo>
                    <a:pt x="364" y="428"/>
                    <a:pt x="214" y="15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5"/>
            <p:cNvSpPr/>
            <p:nvPr/>
          </p:nvSpPr>
          <p:spPr>
            <a:xfrm>
              <a:off x="1124950" y="4432213"/>
              <a:ext cx="35825" cy="57725"/>
            </a:xfrm>
            <a:custGeom>
              <a:avLst/>
              <a:gdLst/>
              <a:ahLst/>
              <a:cxnLst/>
              <a:rect l="l" t="t" r="r" b="b"/>
              <a:pathLst>
                <a:path w="1433" h="2309" extrusionOk="0">
                  <a:moveTo>
                    <a:pt x="1368" y="0"/>
                  </a:moveTo>
                  <a:cubicBezTo>
                    <a:pt x="1304" y="235"/>
                    <a:pt x="1197" y="428"/>
                    <a:pt x="1112" y="641"/>
                  </a:cubicBezTo>
                  <a:cubicBezTo>
                    <a:pt x="1005" y="834"/>
                    <a:pt x="941" y="1048"/>
                    <a:pt x="813" y="1240"/>
                  </a:cubicBezTo>
                  <a:cubicBezTo>
                    <a:pt x="706" y="1454"/>
                    <a:pt x="599" y="1625"/>
                    <a:pt x="449" y="1817"/>
                  </a:cubicBezTo>
                  <a:cubicBezTo>
                    <a:pt x="321" y="1988"/>
                    <a:pt x="171" y="2159"/>
                    <a:pt x="0" y="2287"/>
                  </a:cubicBezTo>
                  <a:lnTo>
                    <a:pt x="22" y="2309"/>
                  </a:lnTo>
                  <a:cubicBezTo>
                    <a:pt x="385" y="2074"/>
                    <a:pt x="684" y="1732"/>
                    <a:pt x="941" y="1368"/>
                  </a:cubicBezTo>
                  <a:cubicBezTo>
                    <a:pt x="1091" y="1176"/>
                    <a:pt x="1219" y="983"/>
                    <a:pt x="1304" y="748"/>
                  </a:cubicBezTo>
                  <a:cubicBezTo>
                    <a:pt x="1368" y="513"/>
                    <a:pt x="1433" y="257"/>
                    <a:pt x="13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5"/>
            <p:cNvSpPr/>
            <p:nvPr/>
          </p:nvSpPr>
          <p:spPr>
            <a:xfrm>
              <a:off x="1127625" y="4424188"/>
              <a:ext cx="31550" cy="48650"/>
            </a:xfrm>
            <a:custGeom>
              <a:avLst/>
              <a:gdLst/>
              <a:ahLst/>
              <a:cxnLst/>
              <a:rect l="l" t="t" r="r" b="b"/>
              <a:pathLst>
                <a:path w="1262" h="1946" extrusionOk="0">
                  <a:moveTo>
                    <a:pt x="1219" y="1"/>
                  </a:moveTo>
                  <a:cubicBezTo>
                    <a:pt x="1133" y="193"/>
                    <a:pt x="1069" y="364"/>
                    <a:pt x="984" y="535"/>
                  </a:cubicBezTo>
                  <a:cubicBezTo>
                    <a:pt x="898" y="706"/>
                    <a:pt x="834" y="898"/>
                    <a:pt x="727" y="1069"/>
                  </a:cubicBezTo>
                  <a:cubicBezTo>
                    <a:pt x="642" y="1240"/>
                    <a:pt x="535" y="1390"/>
                    <a:pt x="406" y="1540"/>
                  </a:cubicBezTo>
                  <a:cubicBezTo>
                    <a:pt x="278" y="1689"/>
                    <a:pt x="150" y="1817"/>
                    <a:pt x="0" y="1924"/>
                  </a:cubicBezTo>
                  <a:lnTo>
                    <a:pt x="22" y="1946"/>
                  </a:lnTo>
                  <a:cubicBezTo>
                    <a:pt x="342" y="1796"/>
                    <a:pt x="620" y="1497"/>
                    <a:pt x="855" y="1176"/>
                  </a:cubicBezTo>
                  <a:cubicBezTo>
                    <a:pt x="984" y="1027"/>
                    <a:pt x="1090" y="856"/>
                    <a:pt x="1155" y="642"/>
                  </a:cubicBezTo>
                  <a:cubicBezTo>
                    <a:pt x="1240" y="449"/>
                    <a:pt x="1261" y="214"/>
                    <a:pt x="12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5"/>
            <p:cNvSpPr/>
            <p:nvPr/>
          </p:nvSpPr>
          <p:spPr>
            <a:xfrm>
              <a:off x="1162900" y="4376088"/>
              <a:ext cx="17650" cy="49725"/>
            </a:xfrm>
            <a:custGeom>
              <a:avLst/>
              <a:gdLst/>
              <a:ahLst/>
              <a:cxnLst/>
              <a:rect l="l" t="t" r="r" b="b"/>
              <a:pathLst>
                <a:path w="706" h="1989" extrusionOk="0">
                  <a:moveTo>
                    <a:pt x="620" y="1"/>
                  </a:moveTo>
                  <a:cubicBezTo>
                    <a:pt x="663" y="172"/>
                    <a:pt x="641" y="364"/>
                    <a:pt x="599" y="535"/>
                  </a:cubicBezTo>
                  <a:cubicBezTo>
                    <a:pt x="556" y="706"/>
                    <a:pt x="492" y="856"/>
                    <a:pt x="428" y="1027"/>
                  </a:cubicBezTo>
                  <a:cubicBezTo>
                    <a:pt x="363" y="1177"/>
                    <a:pt x="257" y="1326"/>
                    <a:pt x="192" y="1476"/>
                  </a:cubicBezTo>
                  <a:cubicBezTo>
                    <a:pt x="128" y="1647"/>
                    <a:pt x="64" y="1796"/>
                    <a:pt x="0" y="1967"/>
                  </a:cubicBezTo>
                  <a:lnTo>
                    <a:pt x="21" y="1989"/>
                  </a:lnTo>
                  <a:cubicBezTo>
                    <a:pt x="171" y="1903"/>
                    <a:pt x="278" y="1754"/>
                    <a:pt x="363" y="1604"/>
                  </a:cubicBezTo>
                  <a:cubicBezTo>
                    <a:pt x="470" y="1454"/>
                    <a:pt x="513" y="1262"/>
                    <a:pt x="577" y="1091"/>
                  </a:cubicBezTo>
                  <a:cubicBezTo>
                    <a:pt x="620" y="920"/>
                    <a:pt x="663" y="749"/>
                    <a:pt x="684" y="557"/>
                  </a:cubicBezTo>
                  <a:cubicBezTo>
                    <a:pt x="705" y="364"/>
                    <a:pt x="705" y="172"/>
                    <a:pt x="6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5"/>
            <p:cNvSpPr/>
            <p:nvPr/>
          </p:nvSpPr>
          <p:spPr>
            <a:xfrm>
              <a:off x="1129750" y="4401238"/>
              <a:ext cx="48125" cy="48450"/>
            </a:xfrm>
            <a:custGeom>
              <a:avLst/>
              <a:gdLst/>
              <a:ahLst/>
              <a:cxnLst/>
              <a:rect l="l" t="t" r="r" b="b"/>
              <a:pathLst>
                <a:path w="1925" h="1938" extrusionOk="0">
                  <a:moveTo>
                    <a:pt x="906" y="1"/>
                  </a:moveTo>
                  <a:cubicBezTo>
                    <a:pt x="639" y="1"/>
                    <a:pt x="381" y="142"/>
                    <a:pt x="236" y="406"/>
                  </a:cubicBezTo>
                  <a:cubicBezTo>
                    <a:pt x="1" y="855"/>
                    <a:pt x="129" y="1453"/>
                    <a:pt x="535" y="1752"/>
                  </a:cubicBezTo>
                  <a:cubicBezTo>
                    <a:pt x="685" y="1877"/>
                    <a:pt x="858" y="1937"/>
                    <a:pt x="1027" y="1937"/>
                  </a:cubicBezTo>
                  <a:cubicBezTo>
                    <a:pt x="1291" y="1937"/>
                    <a:pt x="1546" y="1791"/>
                    <a:pt x="1689" y="1517"/>
                  </a:cubicBezTo>
                  <a:cubicBezTo>
                    <a:pt x="1925" y="1090"/>
                    <a:pt x="1796" y="491"/>
                    <a:pt x="1390" y="171"/>
                  </a:cubicBezTo>
                  <a:cubicBezTo>
                    <a:pt x="1242" y="56"/>
                    <a:pt x="1073" y="1"/>
                    <a:pt x="9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5"/>
            <p:cNvSpPr/>
            <p:nvPr/>
          </p:nvSpPr>
          <p:spPr>
            <a:xfrm>
              <a:off x="1108925" y="4435938"/>
              <a:ext cx="48100" cy="37975"/>
            </a:xfrm>
            <a:custGeom>
              <a:avLst/>
              <a:gdLst/>
              <a:ahLst/>
              <a:cxnLst/>
              <a:rect l="l" t="t" r="r" b="b"/>
              <a:pathLst>
                <a:path w="1924" h="1519" extrusionOk="0">
                  <a:moveTo>
                    <a:pt x="1903" y="1"/>
                  </a:moveTo>
                  <a:cubicBezTo>
                    <a:pt x="1838" y="65"/>
                    <a:pt x="1753" y="108"/>
                    <a:pt x="1667" y="172"/>
                  </a:cubicBezTo>
                  <a:cubicBezTo>
                    <a:pt x="1582" y="215"/>
                    <a:pt x="1496" y="279"/>
                    <a:pt x="1411" y="343"/>
                  </a:cubicBezTo>
                  <a:cubicBezTo>
                    <a:pt x="1261" y="471"/>
                    <a:pt x="1133" y="642"/>
                    <a:pt x="983" y="770"/>
                  </a:cubicBezTo>
                  <a:cubicBezTo>
                    <a:pt x="663" y="1027"/>
                    <a:pt x="342" y="1262"/>
                    <a:pt x="0" y="1497"/>
                  </a:cubicBezTo>
                  <a:lnTo>
                    <a:pt x="22" y="1518"/>
                  </a:lnTo>
                  <a:cubicBezTo>
                    <a:pt x="193" y="1433"/>
                    <a:pt x="385" y="1347"/>
                    <a:pt x="556" y="1241"/>
                  </a:cubicBezTo>
                  <a:cubicBezTo>
                    <a:pt x="727" y="1155"/>
                    <a:pt x="898" y="1048"/>
                    <a:pt x="1069" y="920"/>
                  </a:cubicBezTo>
                  <a:cubicBezTo>
                    <a:pt x="1240" y="813"/>
                    <a:pt x="1411" y="685"/>
                    <a:pt x="1539" y="535"/>
                  </a:cubicBezTo>
                  <a:lnTo>
                    <a:pt x="1753" y="300"/>
                  </a:lnTo>
                  <a:cubicBezTo>
                    <a:pt x="1817" y="215"/>
                    <a:pt x="1881" y="129"/>
                    <a:pt x="1924" y="22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5"/>
            <p:cNvSpPr/>
            <p:nvPr/>
          </p:nvSpPr>
          <p:spPr>
            <a:xfrm>
              <a:off x="1161275" y="4419913"/>
              <a:ext cx="11800" cy="55600"/>
            </a:xfrm>
            <a:custGeom>
              <a:avLst/>
              <a:gdLst/>
              <a:ahLst/>
              <a:cxnLst/>
              <a:rect l="l" t="t" r="r" b="b"/>
              <a:pathLst>
                <a:path w="472" h="2224" extrusionOk="0">
                  <a:moveTo>
                    <a:pt x="1" y="1"/>
                  </a:moveTo>
                  <a:cubicBezTo>
                    <a:pt x="22" y="193"/>
                    <a:pt x="86" y="385"/>
                    <a:pt x="129" y="556"/>
                  </a:cubicBezTo>
                  <a:cubicBezTo>
                    <a:pt x="172" y="749"/>
                    <a:pt x="236" y="920"/>
                    <a:pt x="279" y="1091"/>
                  </a:cubicBezTo>
                  <a:cubicBezTo>
                    <a:pt x="364" y="1454"/>
                    <a:pt x="386" y="1839"/>
                    <a:pt x="279" y="2224"/>
                  </a:cubicBezTo>
                  <a:lnTo>
                    <a:pt x="300" y="2224"/>
                  </a:lnTo>
                  <a:cubicBezTo>
                    <a:pt x="364" y="2053"/>
                    <a:pt x="428" y="1860"/>
                    <a:pt x="450" y="1668"/>
                  </a:cubicBezTo>
                  <a:cubicBezTo>
                    <a:pt x="471" y="1454"/>
                    <a:pt x="450" y="1262"/>
                    <a:pt x="428" y="1069"/>
                  </a:cubicBezTo>
                  <a:cubicBezTo>
                    <a:pt x="407" y="856"/>
                    <a:pt x="386" y="663"/>
                    <a:pt x="322" y="492"/>
                  </a:cubicBezTo>
                  <a:cubicBezTo>
                    <a:pt x="236" y="300"/>
                    <a:pt x="151" y="129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5"/>
            <p:cNvSpPr/>
            <p:nvPr/>
          </p:nvSpPr>
          <p:spPr>
            <a:xfrm>
              <a:off x="1166625" y="4425788"/>
              <a:ext cx="29950" cy="7100"/>
            </a:xfrm>
            <a:custGeom>
              <a:avLst/>
              <a:gdLst/>
              <a:ahLst/>
              <a:cxnLst/>
              <a:rect l="l" t="t" r="r" b="b"/>
              <a:pathLst>
                <a:path w="1198" h="284" extrusionOk="0">
                  <a:moveTo>
                    <a:pt x="1" y="1"/>
                  </a:moveTo>
                  <a:lnTo>
                    <a:pt x="1" y="22"/>
                  </a:lnTo>
                  <a:cubicBezTo>
                    <a:pt x="43" y="150"/>
                    <a:pt x="172" y="214"/>
                    <a:pt x="257" y="257"/>
                  </a:cubicBezTo>
                  <a:cubicBezTo>
                    <a:pt x="311" y="279"/>
                    <a:pt x="364" y="284"/>
                    <a:pt x="417" y="284"/>
                  </a:cubicBezTo>
                  <a:cubicBezTo>
                    <a:pt x="471" y="284"/>
                    <a:pt x="524" y="279"/>
                    <a:pt x="578" y="279"/>
                  </a:cubicBezTo>
                  <a:cubicBezTo>
                    <a:pt x="612" y="282"/>
                    <a:pt x="647" y="284"/>
                    <a:pt x="682" y="284"/>
                  </a:cubicBezTo>
                  <a:cubicBezTo>
                    <a:pt x="860" y="284"/>
                    <a:pt x="1036" y="236"/>
                    <a:pt x="1198" y="129"/>
                  </a:cubicBezTo>
                  <a:lnTo>
                    <a:pt x="1176" y="108"/>
                  </a:lnTo>
                  <a:cubicBezTo>
                    <a:pt x="1091" y="150"/>
                    <a:pt x="984" y="150"/>
                    <a:pt x="877" y="150"/>
                  </a:cubicBezTo>
                  <a:cubicBezTo>
                    <a:pt x="792" y="129"/>
                    <a:pt x="685" y="129"/>
                    <a:pt x="599" y="86"/>
                  </a:cubicBezTo>
                  <a:cubicBezTo>
                    <a:pt x="492" y="65"/>
                    <a:pt x="385" y="22"/>
                    <a:pt x="300" y="22"/>
                  </a:cubicBezTo>
                  <a:cubicBezTo>
                    <a:pt x="214" y="22"/>
                    <a:pt x="108" y="2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5"/>
            <p:cNvSpPr/>
            <p:nvPr/>
          </p:nvSpPr>
          <p:spPr>
            <a:xfrm>
              <a:off x="1160750" y="4403888"/>
              <a:ext cx="28875" cy="23150"/>
            </a:xfrm>
            <a:custGeom>
              <a:avLst/>
              <a:gdLst/>
              <a:ahLst/>
              <a:cxnLst/>
              <a:rect l="l" t="t" r="r" b="b"/>
              <a:pathLst>
                <a:path w="1155" h="926" extrusionOk="0">
                  <a:moveTo>
                    <a:pt x="1133" y="0"/>
                  </a:moveTo>
                  <a:cubicBezTo>
                    <a:pt x="1048" y="86"/>
                    <a:pt x="941" y="171"/>
                    <a:pt x="856" y="236"/>
                  </a:cubicBezTo>
                  <a:cubicBezTo>
                    <a:pt x="749" y="300"/>
                    <a:pt x="663" y="364"/>
                    <a:pt x="556" y="428"/>
                  </a:cubicBezTo>
                  <a:cubicBezTo>
                    <a:pt x="449" y="492"/>
                    <a:pt x="343" y="556"/>
                    <a:pt x="257" y="620"/>
                  </a:cubicBezTo>
                  <a:cubicBezTo>
                    <a:pt x="172" y="706"/>
                    <a:pt x="86" y="791"/>
                    <a:pt x="1" y="898"/>
                  </a:cubicBezTo>
                  <a:lnTo>
                    <a:pt x="1" y="920"/>
                  </a:lnTo>
                  <a:cubicBezTo>
                    <a:pt x="23" y="923"/>
                    <a:pt x="46" y="925"/>
                    <a:pt x="69" y="925"/>
                  </a:cubicBezTo>
                  <a:cubicBezTo>
                    <a:pt x="174" y="925"/>
                    <a:pt x="276" y="887"/>
                    <a:pt x="364" y="834"/>
                  </a:cubicBezTo>
                  <a:cubicBezTo>
                    <a:pt x="471" y="791"/>
                    <a:pt x="556" y="684"/>
                    <a:pt x="642" y="599"/>
                  </a:cubicBezTo>
                  <a:cubicBezTo>
                    <a:pt x="727" y="513"/>
                    <a:pt x="834" y="428"/>
                    <a:pt x="920" y="321"/>
                  </a:cubicBezTo>
                  <a:cubicBezTo>
                    <a:pt x="1005" y="236"/>
                    <a:pt x="1091" y="129"/>
                    <a:pt x="1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5"/>
            <p:cNvSpPr/>
            <p:nvPr/>
          </p:nvSpPr>
          <p:spPr>
            <a:xfrm>
              <a:off x="1116925" y="4367013"/>
              <a:ext cx="31550" cy="49725"/>
            </a:xfrm>
            <a:custGeom>
              <a:avLst/>
              <a:gdLst/>
              <a:ahLst/>
              <a:cxnLst/>
              <a:rect l="l" t="t" r="r" b="b"/>
              <a:pathLst>
                <a:path w="1262" h="1989" extrusionOk="0">
                  <a:moveTo>
                    <a:pt x="1" y="1"/>
                  </a:moveTo>
                  <a:cubicBezTo>
                    <a:pt x="129" y="129"/>
                    <a:pt x="236" y="278"/>
                    <a:pt x="321" y="449"/>
                  </a:cubicBezTo>
                  <a:cubicBezTo>
                    <a:pt x="428" y="620"/>
                    <a:pt x="535" y="770"/>
                    <a:pt x="621" y="941"/>
                  </a:cubicBezTo>
                  <a:cubicBezTo>
                    <a:pt x="813" y="1262"/>
                    <a:pt x="920" y="1625"/>
                    <a:pt x="1091" y="1988"/>
                  </a:cubicBezTo>
                  <a:lnTo>
                    <a:pt x="1262" y="1860"/>
                  </a:lnTo>
                  <a:cubicBezTo>
                    <a:pt x="1091" y="1540"/>
                    <a:pt x="920" y="1176"/>
                    <a:pt x="706" y="856"/>
                  </a:cubicBezTo>
                  <a:cubicBezTo>
                    <a:pt x="599" y="706"/>
                    <a:pt x="471" y="578"/>
                    <a:pt x="364" y="407"/>
                  </a:cubicBezTo>
                  <a:cubicBezTo>
                    <a:pt x="257" y="257"/>
                    <a:pt x="150" y="10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5"/>
            <p:cNvSpPr/>
            <p:nvPr/>
          </p:nvSpPr>
          <p:spPr>
            <a:xfrm>
              <a:off x="1161825" y="4352063"/>
              <a:ext cx="7500" cy="63600"/>
            </a:xfrm>
            <a:custGeom>
              <a:avLst/>
              <a:gdLst/>
              <a:ahLst/>
              <a:cxnLst/>
              <a:rect l="l" t="t" r="r" b="b"/>
              <a:pathLst>
                <a:path w="300" h="2544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171"/>
                    <a:pt x="150" y="385"/>
                    <a:pt x="171" y="599"/>
                  </a:cubicBezTo>
                  <a:cubicBezTo>
                    <a:pt x="193" y="812"/>
                    <a:pt x="171" y="1026"/>
                    <a:pt x="150" y="1240"/>
                  </a:cubicBezTo>
                  <a:lnTo>
                    <a:pt x="129" y="1881"/>
                  </a:lnTo>
                  <a:cubicBezTo>
                    <a:pt x="129" y="2009"/>
                    <a:pt x="129" y="2095"/>
                    <a:pt x="107" y="2180"/>
                  </a:cubicBezTo>
                  <a:cubicBezTo>
                    <a:pt x="86" y="2266"/>
                    <a:pt x="43" y="2394"/>
                    <a:pt x="22" y="2501"/>
                  </a:cubicBezTo>
                  <a:lnTo>
                    <a:pt x="214" y="2544"/>
                  </a:lnTo>
                  <a:cubicBezTo>
                    <a:pt x="235" y="2437"/>
                    <a:pt x="257" y="2351"/>
                    <a:pt x="278" y="2223"/>
                  </a:cubicBezTo>
                  <a:cubicBezTo>
                    <a:pt x="300" y="2116"/>
                    <a:pt x="300" y="1988"/>
                    <a:pt x="300" y="1881"/>
                  </a:cubicBezTo>
                  <a:lnTo>
                    <a:pt x="257" y="1240"/>
                  </a:lnTo>
                  <a:cubicBezTo>
                    <a:pt x="257" y="1026"/>
                    <a:pt x="257" y="812"/>
                    <a:pt x="214" y="577"/>
                  </a:cubicBezTo>
                  <a:cubicBezTo>
                    <a:pt x="193" y="363"/>
                    <a:pt x="129" y="15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5"/>
            <p:cNvSpPr/>
            <p:nvPr/>
          </p:nvSpPr>
          <p:spPr>
            <a:xfrm>
              <a:off x="1105175" y="4379313"/>
              <a:ext cx="47050" cy="49175"/>
            </a:xfrm>
            <a:custGeom>
              <a:avLst/>
              <a:gdLst/>
              <a:ahLst/>
              <a:cxnLst/>
              <a:rect l="l" t="t" r="r" b="b"/>
              <a:pathLst>
                <a:path w="1882" h="1967" extrusionOk="0">
                  <a:moveTo>
                    <a:pt x="1" y="0"/>
                  </a:moveTo>
                  <a:cubicBezTo>
                    <a:pt x="108" y="22"/>
                    <a:pt x="172" y="128"/>
                    <a:pt x="257" y="193"/>
                  </a:cubicBezTo>
                  <a:cubicBezTo>
                    <a:pt x="321" y="257"/>
                    <a:pt x="407" y="342"/>
                    <a:pt x="471" y="428"/>
                  </a:cubicBezTo>
                  <a:cubicBezTo>
                    <a:pt x="620" y="577"/>
                    <a:pt x="791" y="748"/>
                    <a:pt x="941" y="898"/>
                  </a:cubicBezTo>
                  <a:cubicBezTo>
                    <a:pt x="1091" y="1048"/>
                    <a:pt x="1240" y="1219"/>
                    <a:pt x="1369" y="1390"/>
                  </a:cubicBezTo>
                  <a:cubicBezTo>
                    <a:pt x="1497" y="1561"/>
                    <a:pt x="1625" y="1753"/>
                    <a:pt x="1689" y="1967"/>
                  </a:cubicBezTo>
                  <a:lnTo>
                    <a:pt x="1882" y="1838"/>
                  </a:lnTo>
                  <a:cubicBezTo>
                    <a:pt x="1775" y="1625"/>
                    <a:pt x="1625" y="1432"/>
                    <a:pt x="1475" y="1261"/>
                  </a:cubicBezTo>
                  <a:cubicBezTo>
                    <a:pt x="1326" y="1090"/>
                    <a:pt x="1176" y="941"/>
                    <a:pt x="1005" y="812"/>
                  </a:cubicBezTo>
                  <a:cubicBezTo>
                    <a:pt x="834" y="663"/>
                    <a:pt x="663" y="535"/>
                    <a:pt x="514" y="385"/>
                  </a:cubicBezTo>
                  <a:cubicBezTo>
                    <a:pt x="428" y="299"/>
                    <a:pt x="343" y="235"/>
                    <a:pt x="257" y="171"/>
                  </a:cubicBezTo>
                  <a:cubicBezTo>
                    <a:pt x="172" y="107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5"/>
            <p:cNvSpPr/>
            <p:nvPr/>
          </p:nvSpPr>
          <p:spPr>
            <a:xfrm>
              <a:off x="1096100" y="4406563"/>
              <a:ext cx="45450" cy="23000"/>
            </a:xfrm>
            <a:custGeom>
              <a:avLst/>
              <a:gdLst/>
              <a:ahLst/>
              <a:cxnLst/>
              <a:rect l="l" t="t" r="r" b="b"/>
              <a:pathLst>
                <a:path w="1818" h="920" extrusionOk="0">
                  <a:moveTo>
                    <a:pt x="0" y="0"/>
                  </a:moveTo>
                  <a:cubicBezTo>
                    <a:pt x="0" y="43"/>
                    <a:pt x="64" y="64"/>
                    <a:pt x="86" y="107"/>
                  </a:cubicBezTo>
                  <a:cubicBezTo>
                    <a:pt x="107" y="129"/>
                    <a:pt x="150" y="150"/>
                    <a:pt x="193" y="171"/>
                  </a:cubicBezTo>
                  <a:cubicBezTo>
                    <a:pt x="257" y="214"/>
                    <a:pt x="321" y="257"/>
                    <a:pt x="406" y="300"/>
                  </a:cubicBezTo>
                  <a:cubicBezTo>
                    <a:pt x="556" y="385"/>
                    <a:pt x="706" y="471"/>
                    <a:pt x="855" y="535"/>
                  </a:cubicBezTo>
                  <a:cubicBezTo>
                    <a:pt x="1005" y="599"/>
                    <a:pt x="1154" y="684"/>
                    <a:pt x="1304" y="748"/>
                  </a:cubicBezTo>
                  <a:cubicBezTo>
                    <a:pt x="1454" y="813"/>
                    <a:pt x="1603" y="877"/>
                    <a:pt x="1774" y="919"/>
                  </a:cubicBezTo>
                  <a:lnTo>
                    <a:pt x="1817" y="684"/>
                  </a:lnTo>
                  <a:cubicBezTo>
                    <a:pt x="1667" y="663"/>
                    <a:pt x="1496" y="620"/>
                    <a:pt x="1347" y="577"/>
                  </a:cubicBezTo>
                  <a:cubicBezTo>
                    <a:pt x="1197" y="535"/>
                    <a:pt x="1048" y="471"/>
                    <a:pt x="877" y="428"/>
                  </a:cubicBezTo>
                  <a:cubicBezTo>
                    <a:pt x="727" y="364"/>
                    <a:pt x="577" y="300"/>
                    <a:pt x="428" y="257"/>
                  </a:cubicBezTo>
                  <a:cubicBezTo>
                    <a:pt x="342" y="214"/>
                    <a:pt x="278" y="193"/>
                    <a:pt x="193" y="150"/>
                  </a:cubicBezTo>
                  <a:cubicBezTo>
                    <a:pt x="171" y="129"/>
                    <a:pt x="129" y="107"/>
                    <a:pt x="86" y="86"/>
                  </a:cubicBezTo>
                  <a:cubicBezTo>
                    <a:pt x="64" y="64"/>
                    <a:pt x="22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5"/>
            <p:cNvSpPr/>
            <p:nvPr/>
          </p:nvSpPr>
          <p:spPr>
            <a:xfrm>
              <a:off x="1074175" y="4376638"/>
              <a:ext cx="65750" cy="45975"/>
            </a:xfrm>
            <a:custGeom>
              <a:avLst/>
              <a:gdLst/>
              <a:ahLst/>
              <a:cxnLst/>
              <a:rect l="l" t="t" r="r" b="b"/>
              <a:pathLst>
                <a:path w="2630" h="1839" extrusionOk="0">
                  <a:moveTo>
                    <a:pt x="1" y="0"/>
                  </a:moveTo>
                  <a:cubicBezTo>
                    <a:pt x="129" y="22"/>
                    <a:pt x="236" y="107"/>
                    <a:pt x="343" y="171"/>
                  </a:cubicBezTo>
                  <a:lnTo>
                    <a:pt x="664" y="364"/>
                  </a:lnTo>
                  <a:cubicBezTo>
                    <a:pt x="899" y="513"/>
                    <a:pt x="1112" y="642"/>
                    <a:pt x="1326" y="813"/>
                  </a:cubicBezTo>
                  <a:cubicBezTo>
                    <a:pt x="1540" y="962"/>
                    <a:pt x="1754" y="1112"/>
                    <a:pt x="1946" y="1283"/>
                  </a:cubicBezTo>
                  <a:cubicBezTo>
                    <a:pt x="2031" y="1368"/>
                    <a:pt x="2117" y="1454"/>
                    <a:pt x="2224" y="1561"/>
                  </a:cubicBezTo>
                  <a:cubicBezTo>
                    <a:pt x="2309" y="1668"/>
                    <a:pt x="2416" y="1753"/>
                    <a:pt x="2523" y="1839"/>
                  </a:cubicBezTo>
                  <a:lnTo>
                    <a:pt x="2630" y="1646"/>
                  </a:lnTo>
                  <a:cubicBezTo>
                    <a:pt x="2523" y="1561"/>
                    <a:pt x="2438" y="1497"/>
                    <a:pt x="2331" y="1411"/>
                  </a:cubicBezTo>
                  <a:cubicBezTo>
                    <a:pt x="2245" y="1326"/>
                    <a:pt x="2138" y="1219"/>
                    <a:pt x="2031" y="1133"/>
                  </a:cubicBezTo>
                  <a:cubicBezTo>
                    <a:pt x="1818" y="962"/>
                    <a:pt x="1583" y="834"/>
                    <a:pt x="1369" y="706"/>
                  </a:cubicBezTo>
                  <a:cubicBezTo>
                    <a:pt x="1155" y="556"/>
                    <a:pt x="920" y="428"/>
                    <a:pt x="685" y="321"/>
                  </a:cubicBezTo>
                  <a:lnTo>
                    <a:pt x="343" y="150"/>
                  </a:lnTo>
                  <a:cubicBezTo>
                    <a:pt x="236" y="86"/>
                    <a:pt x="129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5"/>
            <p:cNvSpPr/>
            <p:nvPr/>
          </p:nvSpPr>
          <p:spPr>
            <a:xfrm>
              <a:off x="1083800" y="4431663"/>
              <a:ext cx="62550" cy="21400"/>
            </a:xfrm>
            <a:custGeom>
              <a:avLst/>
              <a:gdLst/>
              <a:ahLst/>
              <a:cxnLst/>
              <a:rect l="l" t="t" r="r" b="b"/>
              <a:pathLst>
                <a:path w="2502" h="856" extrusionOk="0">
                  <a:moveTo>
                    <a:pt x="2352" y="1"/>
                  </a:moveTo>
                  <a:cubicBezTo>
                    <a:pt x="2245" y="150"/>
                    <a:pt x="2031" y="236"/>
                    <a:pt x="1839" y="321"/>
                  </a:cubicBezTo>
                  <a:cubicBezTo>
                    <a:pt x="1646" y="407"/>
                    <a:pt x="1433" y="492"/>
                    <a:pt x="1240" y="557"/>
                  </a:cubicBezTo>
                  <a:cubicBezTo>
                    <a:pt x="834" y="685"/>
                    <a:pt x="407" y="792"/>
                    <a:pt x="1" y="856"/>
                  </a:cubicBezTo>
                  <a:cubicBezTo>
                    <a:pt x="428" y="834"/>
                    <a:pt x="834" y="749"/>
                    <a:pt x="1262" y="663"/>
                  </a:cubicBezTo>
                  <a:cubicBezTo>
                    <a:pt x="1475" y="621"/>
                    <a:pt x="1668" y="578"/>
                    <a:pt x="1882" y="492"/>
                  </a:cubicBezTo>
                  <a:cubicBezTo>
                    <a:pt x="1988" y="471"/>
                    <a:pt x="2095" y="428"/>
                    <a:pt x="2202" y="386"/>
                  </a:cubicBezTo>
                  <a:cubicBezTo>
                    <a:pt x="2245" y="364"/>
                    <a:pt x="2288" y="321"/>
                    <a:pt x="2352" y="300"/>
                  </a:cubicBezTo>
                  <a:cubicBezTo>
                    <a:pt x="2395" y="279"/>
                    <a:pt x="2459" y="215"/>
                    <a:pt x="2501" y="172"/>
                  </a:cubicBezTo>
                  <a:lnTo>
                    <a:pt x="235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5"/>
            <p:cNvSpPr/>
            <p:nvPr/>
          </p:nvSpPr>
          <p:spPr>
            <a:xfrm>
              <a:off x="1154350" y="4433263"/>
              <a:ext cx="8025" cy="50800"/>
            </a:xfrm>
            <a:custGeom>
              <a:avLst/>
              <a:gdLst/>
              <a:ahLst/>
              <a:cxnLst/>
              <a:rect l="l" t="t" r="r" b="b"/>
              <a:pathLst>
                <a:path w="321" h="2032" extrusionOk="0">
                  <a:moveTo>
                    <a:pt x="171" y="1"/>
                  </a:moveTo>
                  <a:cubicBezTo>
                    <a:pt x="128" y="172"/>
                    <a:pt x="107" y="343"/>
                    <a:pt x="86" y="514"/>
                  </a:cubicBezTo>
                  <a:cubicBezTo>
                    <a:pt x="86" y="685"/>
                    <a:pt x="107" y="835"/>
                    <a:pt x="86" y="1027"/>
                  </a:cubicBezTo>
                  <a:cubicBezTo>
                    <a:pt x="86" y="1177"/>
                    <a:pt x="64" y="1348"/>
                    <a:pt x="43" y="1519"/>
                  </a:cubicBezTo>
                  <a:cubicBezTo>
                    <a:pt x="21" y="1690"/>
                    <a:pt x="0" y="1861"/>
                    <a:pt x="0" y="2032"/>
                  </a:cubicBezTo>
                  <a:lnTo>
                    <a:pt x="21" y="2032"/>
                  </a:lnTo>
                  <a:cubicBezTo>
                    <a:pt x="43" y="1861"/>
                    <a:pt x="86" y="1711"/>
                    <a:pt x="128" y="1540"/>
                  </a:cubicBezTo>
                  <a:cubicBezTo>
                    <a:pt x="171" y="1390"/>
                    <a:pt x="214" y="1219"/>
                    <a:pt x="257" y="1048"/>
                  </a:cubicBezTo>
                  <a:cubicBezTo>
                    <a:pt x="278" y="877"/>
                    <a:pt x="321" y="685"/>
                    <a:pt x="299" y="514"/>
                  </a:cubicBezTo>
                  <a:cubicBezTo>
                    <a:pt x="278" y="343"/>
                    <a:pt x="257" y="172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5"/>
            <p:cNvSpPr/>
            <p:nvPr/>
          </p:nvSpPr>
          <p:spPr>
            <a:xfrm>
              <a:off x="1165025" y="4429088"/>
              <a:ext cx="20875" cy="22375"/>
            </a:xfrm>
            <a:custGeom>
              <a:avLst/>
              <a:gdLst/>
              <a:ahLst/>
              <a:cxnLst/>
              <a:rect l="l" t="t" r="r" b="b"/>
              <a:pathLst>
                <a:path w="835" h="895" extrusionOk="0">
                  <a:moveTo>
                    <a:pt x="94" y="1"/>
                  </a:moveTo>
                  <a:cubicBezTo>
                    <a:pt x="63" y="1"/>
                    <a:pt x="32" y="6"/>
                    <a:pt x="1" y="18"/>
                  </a:cubicBezTo>
                  <a:lnTo>
                    <a:pt x="1" y="40"/>
                  </a:lnTo>
                  <a:cubicBezTo>
                    <a:pt x="65" y="125"/>
                    <a:pt x="129" y="189"/>
                    <a:pt x="193" y="275"/>
                  </a:cubicBezTo>
                  <a:cubicBezTo>
                    <a:pt x="278" y="339"/>
                    <a:pt x="364" y="360"/>
                    <a:pt x="428" y="424"/>
                  </a:cubicBezTo>
                  <a:cubicBezTo>
                    <a:pt x="471" y="446"/>
                    <a:pt x="514" y="489"/>
                    <a:pt x="535" y="510"/>
                  </a:cubicBezTo>
                  <a:cubicBezTo>
                    <a:pt x="556" y="553"/>
                    <a:pt x="578" y="595"/>
                    <a:pt x="620" y="638"/>
                  </a:cubicBezTo>
                  <a:cubicBezTo>
                    <a:pt x="663" y="724"/>
                    <a:pt x="727" y="852"/>
                    <a:pt x="813" y="895"/>
                  </a:cubicBezTo>
                  <a:lnTo>
                    <a:pt x="834" y="873"/>
                  </a:lnTo>
                  <a:cubicBezTo>
                    <a:pt x="749" y="809"/>
                    <a:pt x="727" y="702"/>
                    <a:pt x="706" y="595"/>
                  </a:cubicBezTo>
                  <a:cubicBezTo>
                    <a:pt x="685" y="531"/>
                    <a:pt x="663" y="489"/>
                    <a:pt x="642" y="424"/>
                  </a:cubicBezTo>
                  <a:cubicBezTo>
                    <a:pt x="599" y="360"/>
                    <a:pt x="578" y="339"/>
                    <a:pt x="535" y="275"/>
                  </a:cubicBezTo>
                  <a:cubicBezTo>
                    <a:pt x="471" y="189"/>
                    <a:pt x="407" y="104"/>
                    <a:pt x="300" y="61"/>
                  </a:cubicBezTo>
                  <a:cubicBezTo>
                    <a:pt x="239" y="31"/>
                    <a:pt x="168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5"/>
            <p:cNvSpPr/>
            <p:nvPr/>
          </p:nvSpPr>
          <p:spPr>
            <a:xfrm>
              <a:off x="1090025" y="4459838"/>
              <a:ext cx="5575" cy="4625"/>
            </a:xfrm>
            <a:custGeom>
              <a:avLst/>
              <a:gdLst/>
              <a:ahLst/>
              <a:cxnLst/>
              <a:rect l="l" t="t" r="r" b="b"/>
              <a:pathLst>
                <a:path w="223" h="185" extrusionOk="0">
                  <a:moveTo>
                    <a:pt x="109" y="0"/>
                  </a:moveTo>
                  <a:cubicBezTo>
                    <a:pt x="80" y="0"/>
                    <a:pt x="50" y="15"/>
                    <a:pt x="30" y="49"/>
                  </a:cubicBezTo>
                  <a:cubicBezTo>
                    <a:pt x="1" y="122"/>
                    <a:pt x="60" y="184"/>
                    <a:pt x="114" y="184"/>
                  </a:cubicBezTo>
                  <a:cubicBezTo>
                    <a:pt x="140" y="184"/>
                    <a:pt x="165" y="170"/>
                    <a:pt x="179" y="135"/>
                  </a:cubicBezTo>
                  <a:cubicBezTo>
                    <a:pt x="222" y="63"/>
                    <a:pt x="168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5"/>
            <p:cNvSpPr/>
            <p:nvPr/>
          </p:nvSpPr>
          <p:spPr>
            <a:xfrm>
              <a:off x="1082725" y="4450738"/>
              <a:ext cx="5575" cy="4400"/>
            </a:xfrm>
            <a:custGeom>
              <a:avLst/>
              <a:gdLst/>
              <a:ahLst/>
              <a:cxnLst/>
              <a:rect l="l" t="t" r="r" b="b"/>
              <a:pathLst>
                <a:path w="223" h="176" extrusionOk="0">
                  <a:moveTo>
                    <a:pt x="109" y="1"/>
                  </a:moveTo>
                  <a:cubicBezTo>
                    <a:pt x="83" y="1"/>
                    <a:pt x="58" y="15"/>
                    <a:pt x="44" y="50"/>
                  </a:cubicBezTo>
                  <a:cubicBezTo>
                    <a:pt x="0" y="122"/>
                    <a:pt x="55" y="175"/>
                    <a:pt x="114" y="175"/>
                  </a:cubicBezTo>
                  <a:cubicBezTo>
                    <a:pt x="143" y="175"/>
                    <a:pt x="173" y="163"/>
                    <a:pt x="193" y="136"/>
                  </a:cubicBezTo>
                  <a:cubicBezTo>
                    <a:pt x="222" y="63"/>
                    <a:pt x="163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5"/>
            <p:cNvSpPr/>
            <p:nvPr/>
          </p:nvSpPr>
          <p:spPr>
            <a:xfrm>
              <a:off x="1086450" y="4435038"/>
              <a:ext cx="7025" cy="5575"/>
            </a:xfrm>
            <a:custGeom>
              <a:avLst/>
              <a:gdLst/>
              <a:ahLst/>
              <a:cxnLst/>
              <a:rect l="l" t="t" r="r" b="b"/>
              <a:pathLst>
                <a:path w="281" h="223" extrusionOk="0">
                  <a:moveTo>
                    <a:pt x="132" y="0"/>
                  </a:moveTo>
                  <a:cubicBezTo>
                    <a:pt x="98" y="0"/>
                    <a:pt x="65" y="17"/>
                    <a:pt x="44" y="58"/>
                  </a:cubicBezTo>
                  <a:cubicBezTo>
                    <a:pt x="1" y="146"/>
                    <a:pt x="66" y="223"/>
                    <a:pt x="139" y="223"/>
                  </a:cubicBezTo>
                  <a:cubicBezTo>
                    <a:pt x="173" y="223"/>
                    <a:pt x="209" y="206"/>
                    <a:pt x="237" y="165"/>
                  </a:cubicBezTo>
                  <a:cubicBezTo>
                    <a:pt x="280" y="78"/>
                    <a:pt x="205" y="0"/>
                    <a:pt x="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5"/>
            <p:cNvSpPr/>
            <p:nvPr/>
          </p:nvSpPr>
          <p:spPr>
            <a:xfrm>
              <a:off x="1085725" y="4411013"/>
              <a:ext cx="5250" cy="5000"/>
            </a:xfrm>
            <a:custGeom>
              <a:avLst/>
              <a:gdLst/>
              <a:ahLst/>
              <a:cxnLst/>
              <a:rect l="l" t="t" r="r" b="b"/>
              <a:pathLst>
                <a:path w="210" h="200" extrusionOk="0">
                  <a:moveTo>
                    <a:pt x="100" y="1"/>
                  </a:moveTo>
                  <a:cubicBezTo>
                    <a:pt x="36" y="1"/>
                    <a:pt x="1" y="131"/>
                    <a:pt x="73" y="186"/>
                  </a:cubicBezTo>
                  <a:cubicBezTo>
                    <a:pt x="86" y="195"/>
                    <a:pt x="99" y="200"/>
                    <a:pt x="111" y="200"/>
                  </a:cubicBezTo>
                  <a:cubicBezTo>
                    <a:pt x="175" y="200"/>
                    <a:pt x="210" y="69"/>
                    <a:pt x="137" y="15"/>
                  </a:cubicBezTo>
                  <a:cubicBezTo>
                    <a:pt x="124" y="5"/>
                    <a:pt x="112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5"/>
            <p:cNvSpPr/>
            <p:nvPr/>
          </p:nvSpPr>
          <p:spPr>
            <a:xfrm>
              <a:off x="1092325" y="4404013"/>
              <a:ext cx="6850" cy="5375"/>
            </a:xfrm>
            <a:custGeom>
              <a:avLst/>
              <a:gdLst/>
              <a:ahLst/>
              <a:cxnLst/>
              <a:rect l="l" t="t" r="r" b="b"/>
              <a:pathLst>
                <a:path w="274" h="215" extrusionOk="0">
                  <a:moveTo>
                    <a:pt x="134" y="1"/>
                  </a:moveTo>
                  <a:cubicBezTo>
                    <a:pt x="100" y="1"/>
                    <a:pt x="65" y="18"/>
                    <a:pt x="44" y="60"/>
                  </a:cubicBezTo>
                  <a:cubicBezTo>
                    <a:pt x="1" y="147"/>
                    <a:pt x="67" y="215"/>
                    <a:pt x="133" y="215"/>
                  </a:cubicBezTo>
                  <a:cubicBezTo>
                    <a:pt x="164" y="215"/>
                    <a:pt x="195" y="200"/>
                    <a:pt x="215" y="166"/>
                  </a:cubicBezTo>
                  <a:lnTo>
                    <a:pt x="215" y="145"/>
                  </a:lnTo>
                  <a:cubicBezTo>
                    <a:pt x="273" y="73"/>
                    <a:pt x="204" y="1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5"/>
            <p:cNvSpPr/>
            <p:nvPr/>
          </p:nvSpPr>
          <p:spPr>
            <a:xfrm>
              <a:off x="1072200" y="4373588"/>
              <a:ext cx="7200" cy="5875"/>
            </a:xfrm>
            <a:custGeom>
              <a:avLst/>
              <a:gdLst/>
              <a:ahLst/>
              <a:cxnLst/>
              <a:rect l="l" t="t" r="r" b="b"/>
              <a:pathLst>
                <a:path w="288" h="235" extrusionOk="0">
                  <a:moveTo>
                    <a:pt x="146" y="0"/>
                  </a:moveTo>
                  <a:cubicBezTo>
                    <a:pt x="113" y="0"/>
                    <a:pt x="79" y="17"/>
                    <a:pt x="59" y="58"/>
                  </a:cubicBezTo>
                  <a:lnTo>
                    <a:pt x="59" y="80"/>
                  </a:lnTo>
                  <a:cubicBezTo>
                    <a:pt x="0" y="167"/>
                    <a:pt x="71" y="235"/>
                    <a:pt x="143" y="235"/>
                  </a:cubicBezTo>
                  <a:cubicBezTo>
                    <a:pt x="176" y="235"/>
                    <a:pt x="209" y="220"/>
                    <a:pt x="230" y="186"/>
                  </a:cubicBezTo>
                  <a:lnTo>
                    <a:pt x="230" y="165"/>
                  </a:lnTo>
                  <a:cubicBezTo>
                    <a:pt x="288" y="78"/>
                    <a:pt x="217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5"/>
            <p:cNvSpPr/>
            <p:nvPr/>
          </p:nvSpPr>
          <p:spPr>
            <a:xfrm>
              <a:off x="1103025" y="4376488"/>
              <a:ext cx="6475" cy="5125"/>
            </a:xfrm>
            <a:custGeom>
              <a:avLst/>
              <a:gdLst/>
              <a:ahLst/>
              <a:cxnLst/>
              <a:rect l="l" t="t" r="r" b="b"/>
              <a:pathLst>
                <a:path w="259" h="205" extrusionOk="0">
                  <a:moveTo>
                    <a:pt x="126" y="1"/>
                  </a:moveTo>
                  <a:cubicBezTo>
                    <a:pt x="95" y="1"/>
                    <a:pt x="64" y="15"/>
                    <a:pt x="44" y="49"/>
                  </a:cubicBezTo>
                  <a:cubicBezTo>
                    <a:pt x="0" y="137"/>
                    <a:pt x="66" y="204"/>
                    <a:pt x="133" y="204"/>
                  </a:cubicBezTo>
                  <a:cubicBezTo>
                    <a:pt x="164" y="204"/>
                    <a:pt x="195" y="190"/>
                    <a:pt x="215" y="156"/>
                  </a:cubicBezTo>
                  <a:cubicBezTo>
                    <a:pt x="259" y="68"/>
                    <a:pt x="193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5"/>
            <p:cNvSpPr/>
            <p:nvPr/>
          </p:nvSpPr>
          <p:spPr>
            <a:xfrm>
              <a:off x="1095175" y="4357563"/>
              <a:ext cx="7200" cy="5875"/>
            </a:xfrm>
            <a:custGeom>
              <a:avLst/>
              <a:gdLst/>
              <a:ahLst/>
              <a:cxnLst/>
              <a:rect l="l" t="t" r="r" b="b"/>
              <a:pathLst>
                <a:path w="288" h="235" extrusionOk="0">
                  <a:moveTo>
                    <a:pt x="146" y="0"/>
                  </a:moveTo>
                  <a:cubicBezTo>
                    <a:pt x="113" y="0"/>
                    <a:pt x="79" y="17"/>
                    <a:pt x="59" y="58"/>
                  </a:cubicBezTo>
                  <a:lnTo>
                    <a:pt x="59" y="79"/>
                  </a:lnTo>
                  <a:cubicBezTo>
                    <a:pt x="0" y="167"/>
                    <a:pt x="72" y="235"/>
                    <a:pt x="143" y="235"/>
                  </a:cubicBezTo>
                  <a:cubicBezTo>
                    <a:pt x="176" y="235"/>
                    <a:pt x="209" y="220"/>
                    <a:pt x="230" y="186"/>
                  </a:cubicBezTo>
                  <a:lnTo>
                    <a:pt x="230" y="165"/>
                  </a:lnTo>
                  <a:cubicBezTo>
                    <a:pt x="288" y="78"/>
                    <a:pt x="217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5"/>
            <p:cNvSpPr/>
            <p:nvPr/>
          </p:nvSpPr>
          <p:spPr>
            <a:xfrm>
              <a:off x="1115150" y="4365063"/>
              <a:ext cx="5225" cy="4300"/>
            </a:xfrm>
            <a:custGeom>
              <a:avLst/>
              <a:gdLst/>
              <a:ahLst/>
              <a:cxnLst/>
              <a:rect l="l" t="t" r="r" b="b"/>
              <a:pathLst>
                <a:path w="209" h="172" extrusionOk="0">
                  <a:moveTo>
                    <a:pt x="96" y="0"/>
                  </a:moveTo>
                  <a:cubicBezTo>
                    <a:pt x="72" y="0"/>
                    <a:pt x="48" y="11"/>
                    <a:pt x="29" y="36"/>
                  </a:cubicBezTo>
                  <a:lnTo>
                    <a:pt x="29" y="57"/>
                  </a:lnTo>
                  <a:cubicBezTo>
                    <a:pt x="1" y="114"/>
                    <a:pt x="48" y="171"/>
                    <a:pt x="102" y="171"/>
                  </a:cubicBezTo>
                  <a:cubicBezTo>
                    <a:pt x="129" y="171"/>
                    <a:pt x="157" y="157"/>
                    <a:pt x="179" y="121"/>
                  </a:cubicBezTo>
                  <a:cubicBezTo>
                    <a:pt x="209" y="61"/>
                    <a:pt x="154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5"/>
            <p:cNvSpPr/>
            <p:nvPr/>
          </p:nvSpPr>
          <p:spPr>
            <a:xfrm>
              <a:off x="1117825" y="4340138"/>
              <a:ext cx="5550" cy="4625"/>
            </a:xfrm>
            <a:custGeom>
              <a:avLst/>
              <a:gdLst/>
              <a:ahLst/>
              <a:cxnLst/>
              <a:rect l="l" t="t" r="r" b="b"/>
              <a:pathLst>
                <a:path w="222" h="185" extrusionOk="0">
                  <a:moveTo>
                    <a:pt x="108" y="1"/>
                  </a:moveTo>
                  <a:cubicBezTo>
                    <a:pt x="80" y="1"/>
                    <a:pt x="50" y="15"/>
                    <a:pt x="29" y="50"/>
                  </a:cubicBezTo>
                  <a:cubicBezTo>
                    <a:pt x="0" y="122"/>
                    <a:pt x="49" y="184"/>
                    <a:pt x="104" y="184"/>
                  </a:cubicBezTo>
                  <a:cubicBezTo>
                    <a:pt x="130" y="184"/>
                    <a:pt x="158" y="170"/>
                    <a:pt x="179" y="135"/>
                  </a:cubicBezTo>
                  <a:cubicBezTo>
                    <a:pt x="222" y="63"/>
                    <a:pt x="168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5"/>
            <p:cNvSpPr/>
            <p:nvPr/>
          </p:nvSpPr>
          <p:spPr>
            <a:xfrm>
              <a:off x="1143675" y="4338713"/>
              <a:ext cx="6925" cy="5325"/>
            </a:xfrm>
            <a:custGeom>
              <a:avLst/>
              <a:gdLst/>
              <a:ahLst/>
              <a:cxnLst/>
              <a:rect l="l" t="t" r="r" b="b"/>
              <a:pathLst>
                <a:path w="277" h="213" extrusionOk="0">
                  <a:moveTo>
                    <a:pt x="140" y="0"/>
                  </a:moveTo>
                  <a:cubicBezTo>
                    <a:pt x="103" y="0"/>
                    <a:pt x="65" y="19"/>
                    <a:pt x="42" y="64"/>
                  </a:cubicBezTo>
                  <a:cubicBezTo>
                    <a:pt x="1" y="147"/>
                    <a:pt x="59" y="213"/>
                    <a:pt x="128" y="213"/>
                  </a:cubicBezTo>
                  <a:cubicBezTo>
                    <a:pt x="165" y="213"/>
                    <a:pt x="205" y="194"/>
                    <a:pt x="235" y="149"/>
                  </a:cubicBezTo>
                  <a:cubicBezTo>
                    <a:pt x="276" y="66"/>
                    <a:pt x="209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5"/>
            <p:cNvSpPr/>
            <p:nvPr/>
          </p:nvSpPr>
          <p:spPr>
            <a:xfrm>
              <a:off x="1159500" y="4349463"/>
              <a:ext cx="5575" cy="4375"/>
            </a:xfrm>
            <a:custGeom>
              <a:avLst/>
              <a:gdLst/>
              <a:ahLst/>
              <a:cxnLst/>
              <a:rect l="l" t="t" r="r" b="b"/>
              <a:pathLst>
                <a:path w="223" h="175" extrusionOk="0">
                  <a:moveTo>
                    <a:pt x="108" y="0"/>
                  </a:moveTo>
                  <a:cubicBezTo>
                    <a:pt x="80" y="0"/>
                    <a:pt x="50" y="12"/>
                    <a:pt x="29" y="40"/>
                  </a:cubicBezTo>
                  <a:cubicBezTo>
                    <a:pt x="0" y="112"/>
                    <a:pt x="49" y="175"/>
                    <a:pt x="104" y="175"/>
                  </a:cubicBezTo>
                  <a:cubicBezTo>
                    <a:pt x="130" y="175"/>
                    <a:pt x="158" y="160"/>
                    <a:pt x="179" y="126"/>
                  </a:cubicBezTo>
                  <a:cubicBezTo>
                    <a:pt x="222" y="53"/>
                    <a:pt x="168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5"/>
            <p:cNvSpPr/>
            <p:nvPr/>
          </p:nvSpPr>
          <p:spPr>
            <a:xfrm>
              <a:off x="1174650" y="4371988"/>
              <a:ext cx="7000" cy="5700"/>
            </a:xfrm>
            <a:custGeom>
              <a:avLst/>
              <a:gdLst/>
              <a:ahLst/>
              <a:cxnLst/>
              <a:rect l="l" t="t" r="r" b="b"/>
              <a:pathLst>
                <a:path w="280" h="228" extrusionOk="0">
                  <a:moveTo>
                    <a:pt x="131" y="0"/>
                  </a:moveTo>
                  <a:cubicBezTo>
                    <a:pt x="97" y="0"/>
                    <a:pt x="63" y="17"/>
                    <a:pt x="43" y="58"/>
                  </a:cubicBezTo>
                  <a:cubicBezTo>
                    <a:pt x="1" y="157"/>
                    <a:pt x="61" y="228"/>
                    <a:pt x="125" y="228"/>
                  </a:cubicBezTo>
                  <a:cubicBezTo>
                    <a:pt x="158" y="228"/>
                    <a:pt x="192" y="209"/>
                    <a:pt x="214" y="165"/>
                  </a:cubicBezTo>
                  <a:lnTo>
                    <a:pt x="235" y="165"/>
                  </a:lnTo>
                  <a:cubicBezTo>
                    <a:pt x="279" y="78"/>
                    <a:pt x="20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5"/>
            <p:cNvSpPr/>
            <p:nvPr/>
          </p:nvSpPr>
          <p:spPr>
            <a:xfrm>
              <a:off x="1188350" y="4399238"/>
              <a:ext cx="5225" cy="5575"/>
            </a:xfrm>
            <a:custGeom>
              <a:avLst/>
              <a:gdLst/>
              <a:ahLst/>
              <a:cxnLst/>
              <a:rect l="l" t="t" r="r" b="b"/>
              <a:pathLst>
                <a:path w="209" h="223" extrusionOk="0">
                  <a:moveTo>
                    <a:pt x="115" y="0"/>
                  </a:moveTo>
                  <a:cubicBezTo>
                    <a:pt x="60" y="0"/>
                    <a:pt x="0" y="78"/>
                    <a:pt x="29" y="165"/>
                  </a:cubicBezTo>
                  <a:cubicBezTo>
                    <a:pt x="43" y="206"/>
                    <a:pt x="68" y="223"/>
                    <a:pt x="93" y="223"/>
                  </a:cubicBezTo>
                  <a:cubicBezTo>
                    <a:pt x="148" y="223"/>
                    <a:pt x="208" y="146"/>
                    <a:pt x="179" y="58"/>
                  </a:cubicBezTo>
                  <a:cubicBezTo>
                    <a:pt x="165" y="17"/>
                    <a:pt x="141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5"/>
            <p:cNvSpPr/>
            <p:nvPr/>
          </p:nvSpPr>
          <p:spPr>
            <a:xfrm>
              <a:off x="1194950" y="4426213"/>
              <a:ext cx="4825" cy="5075"/>
            </a:xfrm>
            <a:custGeom>
              <a:avLst/>
              <a:gdLst/>
              <a:ahLst/>
              <a:cxnLst/>
              <a:rect l="l" t="t" r="r" b="b"/>
              <a:pathLst>
                <a:path w="193" h="203" extrusionOk="0">
                  <a:moveTo>
                    <a:pt x="99" y="1"/>
                  </a:moveTo>
                  <a:cubicBezTo>
                    <a:pt x="64" y="1"/>
                    <a:pt x="31" y="23"/>
                    <a:pt x="22" y="69"/>
                  </a:cubicBezTo>
                  <a:cubicBezTo>
                    <a:pt x="0" y="91"/>
                    <a:pt x="0" y="133"/>
                    <a:pt x="22" y="155"/>
                  </a:cubicBezTo>
                  <a:cubicBezTo>
                    <a:pt x="39" y="189"/>
                    <a:pt x="66" y="203"/>
                    <a:pt x="94" y="203"/>
                  </a:cubicBezTo>
                  <a:cubicBezTo>
                    <a:pt x="136" y="203"/>
                    <a:pt x="180" y="172"/>
                    <a:pt x="193" y="133"/>
                  </a:cubicBezTo>
                  <a:cubicBezTo>
                    <a:pt x="193" y="133"/>
                    <a:pt x="193" y="112"/>
                    <a:pt x="193" y="112"/>
                  </a:cubicBezTo>
                  <a:cubicBezTo>
                    <a:pt x="193" y="39"/>
                    <a:pt x="145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5"/>
            <p:cNvSpPr/>
            <p:nvPr/>
          </p:nvSpPr>
          <p:spPr>
            <a:xfrm>
              <a:off x="1183750" y="4449313"/>
              <a:ext cx="6925" cy="5350"/>
            </a:xfrm>
            <a:custGeom>
              <a:avLst/>
              <a:gdLst/>
              <a:ahLst/>
              <a:cxnLst/>
              <a:rect l="l" t="t" r="r" b="b"/>
              <a:pathLst>
                <a:path w="277" h="214" extrusionOk="0">
                  <a:moveTo>
                    <a:pt x="149" y="1"/>
                  </a:moveTo>
                  <a:cubicBezTo>
                    <a:pt x="112" y="1"/>
                    <a:pt x="72" y="20"/>
                    <a:pt x="42" y="64"/>
                  </a:cubicBezTo>
                  <a:cubicBezTo>
                    <a:pt x="1" y="148"/>
                    <a:pt x="68" y="213"/>
                    <a:pt x="137" y="213"/>
                  </a:cubicBezTo>
                  <a:cubicBezTo>
                    <a:pt x="174" y="213"/>
                    <a:pt x="212" y="195"/>
                    <a:pt x="235" y="150"/>
                  </a:cubicBezTo>
                  <a:cubicBezTo>
                    <a:pt x="277" y="66"/>
                    <a:pt x="21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5"/>
            <p:cNvSpPr/>
            <p:nvPr/>
          </p:nvSpPr>
          <p:spPr>
            <a:xfrm>
              <a:off x="1165550" y="4474563"/>
              <a:ext cx="6050" cy="5600"/>
            </a:xfrm>
            <a:custGeom>
              <a:avLst/>
              <a:gdLst/>
              <a:ahLst/>
              <a:cxnLst/>
              <a:rect l="l" t="t" r="r" b="b"/>
              <a:pathLst>
                <a:path w="242" h="224" extrusionOk="0">
                  <a:moveTo>
                    <a:pt x="127" y="1"/>
                  </a:moveTo>
                  <a:cubicBezTo>
                    <a:pt x="58" y="1"/>
                    <a:pt x="0" y="106"/>
                    <a:pt x="65" y="187"/>
                  </a:cubicBezTo>
                  <a:cubicBezTo>
                    <a:pt x="86" y="213"/>
                    <a:pt x="108" y="224"/>
                    <a:pt x="128" y="224"/>
                  </a:cubicBezTo>
                  <a:cubicBezTo>
                    <a:pt x="192" y="224"/>
                    <a:pt x="242" y="118"/>
                    <a:pt x="193" y="38"/>
                  </a:cubicBezTo>
                  <a:cubicBezTo>
                    <a:pt x="173" y="12"/>
                    <a:pt x="14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5"/>
            <p:cNvSpPr/>
            <p:nvPr/>
          </p:nvSpPr>
          <p:spPr>
            <a:xfrm>
              <a:off x="1151100" y="4481513"/>
              <a:ext cx="7025" cy="5600"/>
            </a:xfrm>
            <a:custGeom>
              <a:avLst/>
              <a:gdLst/>
              <a:ahLst/>
              <a:cxnLst/>
              <a:rect l="l" t="t" r="r" b="b"/>
              <a:pathLst>
                <a:path w="281" h="224" extrusionOk="0">
                  <a:moveTo>
                    <a:pt x="142" y="1"/>
                  </a:moveTo>
                  <a:cubicBezTo>
                    <a:pt x="108" y="1"/>
                    <a:pt x="72" y="18"/>
                    <a:pt x="45" y="59"/>
                  </a:cubicBezTo>
                  <a:cubicBezTo>
                    <a:pt x="1" y="146"/>
                    <a:pt x="76" y="224"/>
                    <a:pt x="149" y="224"/>
                  </a:cubicBezTo>
                  <a:cubicBezTo>
                    <a:pt x="183" y="224"/>
                    <a:pt x="216" y="207"/>
                    <a:pt x="237" y="166"/>
                  </a:cubicBezTo>
                  <a:cubicBezTo>
                    <a:pt x="281" y="78"/>
                    <a:pt x="215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5"/>
            <p:cNvSpPr/>
            <p:nvPr/>
          </p:nvSpPr>
          <p:spPr>
            <a:xfrm>
              <a:off x="1120675" y="4487763"/>
              <a:ext cx="5700" cy="6250"/>
            </a:xfrm>
            <a:custGeom>
              <a:avLst/>
              <a:gdLst/>
              <a:ahLst/>
              <a:cxnLst/>
              <a:rect l="l" t="t" r="r" b="b"/>
              <a:pathLst>
                <a:path w="228" h="250" extrusionOk="0">
                  <a:moveTo>
                    <a:pt x="112" y="1"/>
                  </a:moveTo>
                  <a:cubicBezTo>
                    <a:pt x="79" y="1"/>
                    <a:pt x="45" y="19"/>
                    <a:pt x="22" y="65"/>
                  </a:cubicBezTo>
                  <a:cubicBezTo>
                    <a:pt x="0" y="87"/>
                    <a:pt x="0" y="129"/>
                    <a:pt x="22" y="172"/>
                  </a:cubicBezTo>
                  <a:cubicBezTo>
                    <a:pt x="40" y="226"/>
                    <a:pt x="76" y="250"/>
                    <a:pt x="113" y="250"/>
                  </a:cubicBezTo>
                  <a:cubicBezTo>
                    <a:pt x="164" y="250"/>
                    <a:pt x="214" y="204"/>
                    <a:pt x="214" y="129"/>
                  </a:cubicBezTo>
                  <a:cubicBezTo>
                    <a:pt x="228" y="61"/>
                    <a:pt x="171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5"/>
            <p:cNvSpPr/>
            <p:nvPr/>
          </p:nvSpPr>
          <p:spPr>
            <a:xfrm>
              <a:off x="1124425" y="4471738"/>
              <a:ext cx="5900" cy="4300"/>
            </a:xfrm>
            <a:custGeom>
              <a:avLst/>
              <a:gdLst/>
              <a:ahLst/>
              <a:cxnLst/>
              <a:rect l="l" t="t" r="r" b="b"/>
              <a:pathLst>
                <a:path w="236" h="172" extrusionOk="0">
                  <a:moveTo>
                    <a:pt x="86" y="1"/>
                  </a:moveTo>
                  <a:cubicBezTo>
                    <a:pt x="0" y="1"/>
                    <a:pt x="21" y="172"/>
                    <a:pt x="107" y="172"/>
                  </a:cubicBezTo>
                  <a:lnTo>
                    <a:pt x="128" y="172"/>
                  </a:lnTo>
                  <a:cubicBezTo>
                    <a:pt x="235" y="172"/>
                    <a:pt x="214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5"/>
            <p:cNvSpPr/>
            <p:nvPr/>
          </p:nvSpPr>
          <p:spPr>
            <a:xfrm>
              <a:off x="1123875" y="4470688"/>
              <a:ext cx="5900" cy="4300"/>
            </a:xfrm>
            <a:custGeom>
              <a:avLst/>
              <a:gdLst/>
              <a:ahLst/>
              <a:cxnLst/>
              <a:rect l="l" t="t" r="r" b="b"/>
              <a:pathLst>
                <a:path w="236" h="172" extrusionOk="0">
                  <a:moveTo>
                    <a:pt x="108" y="0"/>
                  </a:moveTo>
                  <a:cubicBezTo>
                    <a:pt x="1" y="0"/>
                    <a:pt x="22" y="171"/>
                    <a:pt x="129" y="171"/>
                  </a:cubicBezTo>
                  <a:lnTo>
                    <a:pt x="150" y="171"/>
                  </a:lnTo>
                  <a:cubicBezTo>
                    <a:pt x="236" y="171"/>
                    <a:pt x="214" y="0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5"/>
            <p:cNvSpPr/>
            <p:nvPr/>
          </p:nvSpPr>
          <p:spPr>
            <a:xfrm>
              <a:off x="1106250" y="4470688"/>
              <a:ext cx="5400" cy="6300"/>
            </a:xfrm>
            <a:custGeom>
              <a:avLst/>
              <a:gdLst/>
              <a:ahLst/>
              <a:cxnLst/>
              <a:rect l="l" t="t" r="r" b="b"/>
              <a:pathLst>
                <a:path w="216" h="252" extrusionOk="0">
                  <a:moveTo>
                    <a:pt x="89" y="1"/>
                  </a:moveTo>
                  <a:cubicBezTo>
                    <a:pt x="48" y="1"/>
                    <a:pt x="9" y="26"/>
                    <a:pt x="0" y="86"/>
                  </a:cubicBezTo>
                  <a:cubicBezTo>
                    <a:pt x="0" y="107"/>
                    <a:pt x="0" y="128"/>
                    <a:pt x="0" y="150"/>
                  </a:cubicBezTo>
                  <a:cubicBezTo>
                    <a:pt x="0" y="219"/>
                    <a:pt x="47" y="252"/>
                    <a:pt x="94" y="252"/>
                  </a:cubicBezTo>
                  <a:cubicBezTo>
                    <a:pt x="144" y="252"/>
                    <a:pt x="197" y="214"/>
                    <a:pt x="194" y="144"/>
                  </a:cubicBezTo>
                  <a:lnTo>
                    <a:pt x="194" y="144"/>
                  </a:lnTo>
                  <a:cubicBezTo>
                    <a:pt x="216" y="57"/>
                    <a:pt x="150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5"/>
            <p:cNvSpPr/>
            <p:nvPr/>
          </p:nvSpPr>
          <p:spPr>
            <a:xfrm>
              <a:off x="1003125" y="3955488"/>
              <a:ext cx="205200" cy="218675"/>
            </a:xfrm>
            <a:custGeom>
              <a:avLst/>
              <a:gdLst/>
              <a:ahLst/>
              <a:cxnLst/>
              <a:rect l="l" t="t" r="r" b="b"/>
              <a:pathLst>
                <a:path w="8208" h="8747" extrusionOk="0">
                  <a:moveTo>
                    <a:pt x="4226" y="0"/>
                  </a:moveTo>
                  <a:cubicBezTo>
                    <a:pt x="3254" y="0"/>
                    <a:pt x="2271" y="444"/>
                    <a:pt x="1518" y="1329"/>
                  </a:cubicBezTo>
                  <a:cubicBezTo>
                    <a:pt x="43" y="3060"/>
                    <a:pt x="0" y="5839"/>
                    <a:pt x="1432" y="7506"/>
                  </a:cubicBezTo>
                  <a:cubicBezTo>
                    <a:pt x="2135" y="8334"/>
                    <a:pt x="3059" y="8746"/>
                    <a:pt x="3992" y="8746"/>
                  </a:cubicBezTo>
                  <a:cubicBezTo>
                    <a:pt x="4960" y="8746"/>
                    <a:pt x="5939" y="8302"/>
                    <a:pt x="6690" y="7420"/>
                  </a:cubicBezTo>
                  <a:cubicBezTo>
                    <a:pt x="8165" y="5689"/>
                    <a:pt x="8208" y="2910"/>
                    <a:pt x="6776" y="1222"/>
                  </a:cubicBezTo>
                  <a:cubicBezTo>
                    <a:pt x="6076" y="407"/>
                    <a:pt x="5155" y="0"/>
                    <a:pt x="42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5"/>
            <p:cNvSpPr/>
            <p:nvPr/>
          </p:nvSpPr>
          <p:spPr>
            <a:xfrm>
              <a:off x="1116925" y="4060913"/>
              <a:ext cx="199350" cy="231850"/>
            </a:xfrm>
            <a:custGeom>
              <a:avLst/>
              <a:gdLst/>
              <a:ahLst/>
              <a:cxnLst/>
              <a:rect l="l" t="t" r="r" b="b"/>
              <a:pathLst>
                <a:path w="7974" h="9274" extrusionOk="0">
                  <a:moveTo>
                    <a:pt x="4491" y="1"/>
                  </a:moveTo>
                  <a:cubicBezTo>
                    <a:pt x="3441" y="1"/>
                    <a:pt x="2437" y="489"/>
                    <a:pt x="1540" y="810"/>
                  </a:cubicBezTo>
                  <a:cubicBezTo>
                    <a:pt x="1433" y="852"/>
                    <a:pt x="792" y="1130"/>
                    <a:pt x="706" y="1194"/>
                  </a:cubicBezTo>
                  <a:cubicBezTo>
                    <a:pt x="1" y="1472"/>
                    <a:pt x="22" y="1130"/>
                    <a:pt x="535" y="3161"/>
                  </a:cubicBezTo>
                  <a:cubicBezTo>
                    <a:pt x="557" y="4144"/>
                    <a:pt x="877" y="5234"/>
                    <a:pt x="1048" y="6217"/>
                  </a:cubicBezTo>
                  <a:cubicBezTo>
                    <a:pt x="1241" y="7286"/>
                    <a:pt x="1711" y="8248"/>
                    <a:pt x="2566" y="8846"/>
                  </a:cubicBezTo>
                  <a:cubicBezTo>
                    <a:pt x="2994" y="9149"/>
                    <a:pt x="3419" y="9274"/>
                    <a:pt x="3827" y="9274"/>
                  </a:cubicBezTo>
                  <a:cubicBezTo>
                    <a:pt x="4743" y="9274"/>
                    <a:pt x="5578" y="8648"/>
                    <a:pt x="6199" y="8013"/>
                  </a:cubicBezTo>
                  <a:cubicBezTo>
                    <a:pt x="7225" y="6944"/>
                    <a:pt x="7973" y="5640"/>
                    <a:pt x="7781" y="3716"/>
                  </a:cubicBezTo>
                  <a:cubicBezTo>
                    <a:pt x="7631" y="2092"/>
                    <a:pt x="6990" y="767"/>
                    <a:pt x="5558" y="190"/>
                  </a:cubicBezTo>
                  <a:cubicBezTo>
                    <a:pt x="5199" y="56"/>
                    <a:pt x="4843" y="1"/>
                    <a:pt x="44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5"/>
            <p:cNvSpPr/>
            <p:nvPr/>
          </p:nvSpPr>
          <p:spPr>
            <a:xfrm>
              <a:off x="948075" y="4095538"/>
              <a:ext cx="199350" cy="266525"/>
            </a:xfrm>
            <a:custGeom>
              <a:avLst/>
              <a:gdLst/>
              <a:ahLst/>
              <a:cxnLst/>
              <a:rect l="l" t="t" r="r" b="b"/>
              <a:pathLst>
                <a:path w="7974" h="10661" extrusionOk="0">
                  <a:moveTo>
                    <a:pt x="6529" y="1"/>
                  </a:moveTo>
                  <a:cubicBezTo>
                    <a:pt x="6526" y="1"/>
                    <a:pt x="6523" y="1"/>
                    <a:pt x="6520" y="2"/>
                  </a:cubicBezTo>
                  <a:cubicBezTo>
                    <a:pt x="5793" y="173"/>
                    <a:pt x="4703" y="1669"/>
                    <a:pt x="4040" y="2267"/>
                  </a:cubicBezTo>
                  <a:cubicBezTo>
                    <a:pt x="2608" y="3657"/>
                    <a:pt x="1" y="5901"/>
                    <a:pt x="1390" y="8444"/>
                  </a:cubicBezTo>
                  <a:cubicBezTo>
                    <a:pt x="2109" y="9757"/>
                    <a:pt x="3130" y="10661"/>
                    <a:pt x="4403" y="10661"/>
                  </a:cubicBezTo>
                  <a:cubicBezTo>
                    <a:pt x="4644" y="10661"/>
                    <a:pt x="4894" y="10628"/>
                    <a:pt x="5152" y="10560"/>
                  </a:cubicBezTo>
                  <a:cubicBezTo>
                    <a:pt x="6605" y="10197"/>
                    <a:pt x="7973" y="8765"/>
                    <a:pt x="7888" y="6884"/>
                  </a:cubicBezTo>
                  <a:cubicBezTo>
                    <a:pt x="7824" y="5794"/>
                    <a:pt x="7439" y="4896"/>
                    <a:pt x="7289" y="3806"/>
                  </a:cubicBezTo>
                  <a:cubicBezTo>
                    <a:pt x="7141" y="2707"/>
                    <a:pt x="6785" y="1"/>
                    <a:pt x="65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5"/>
            <p:cNvSpPr/>
            <p:nvPr/>
          </p:nvSpPr>
          <p:spPr>
            <a:xfrm>
              <a:off x="858300" y="3987263"/>
              <a:ext cx="237825" cy="195500"/>
            </a:xfrm>
            <a:custGeom>
              <a:avLst/>
              <a:gdLst/>
              <a:ahLst/>
              <a:cxnLst/>
              <a:rect l="l" t="t" r="r" b="b"/>
              <a:pathLst>
                <a:path w="9513" h="7820" extrusionOk="0">
                  <a:moveTo>
                    <a:pt x="3540" y="1"/>
                  </a:moveTo>
                  <a:cubicBezTo>
                    <a:pt x="2053" y="1"/>
                    <a:pt x="512" y="921"/>
                    <a:pt x="450" y="2794"/>
                  </a:cubicBezTo>
                  <a:cubicBezTo>
                    <a:pt x="450" y="3328"/>
                    <a:pt x="535" y="3691"/>
                    <a:pt x="386" y="4204"/>
                  </a:cubicBezTo>
                  <a:cubicBezTo>
                    <a:pt x="236" y="4781"/>
                    <a:pt x="1" y="5188"/>
                    <a:pt x="193" y="5829"/>
                  </a:cubicBezTo>
                  <a:cubicBezTo>
                    <a:pt x="621" y="7068"/>
                    <a:pt x="2031" y="6684"/>
                    <a:pt x="2865" y="7197"/>
                  </a:cubicBezTo>
                  <a:cubicBezTo>
                    <a:pt x="3508" y="7606"/>
                    <a:pt x="4143" y="7820"/>
                    <a:pt x="4772" y="7820"/>
                  </a:cubicBezTo>
                  <a:cubicBezTo>
                    <a:pt x="5523" y="7820"/>
                    <a:pt x="6267" y="7516"/>
                    <a:pt x="7012" y="6876"/>
                  </a:cubicBezTo>
                  <a:cubicBezTo>
                    <a:pt x="7482" y="6470"/>
                    <a:pt x="7866" y="5936"/>
                    <a:pt x="8273" y="5444"/>
                  </a:cubicBezTo>
                  <a:cubicBezTo>
                    <a:pt x="8529" y="5123"/>
                    <a:pt x="9299" y="4568"/>
                    <a:pt x="9384" y="4140"/>
                  </a:cubicBezTo>
                  <a:cubicBezTo>
                    <a:pt x="9512" y="3285"/>
                    <a:pt x="8059" y="2665"/>
                    <a:pt x="7610" y="2281"/>
                  </a:cubicBezTo>
                  <a:cubicBezTo>
                    <a:pt x="6819" y="1575"/>
                    <a:pt x="6050" y="913"/>
                    <a:pt x="5131" y="400"/>
                  </a:cubicBezTo>
                  <a:cubicBezTo>
                    <a:pt x="4665" y="134"/>
                    <a:pt x="4106" y="1"/>
                    <a:pt x="3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5"/>
            <p:cNvSpPr/>
            <p:nvPr/>
          </p:nvSpPr>
          <p:spPr>
            <a:xfrm>
              <a:off x="1108375" y="3889963"/>
              <a:ext cx="203100" cy="194850"/>
            </a:xfrm>
            <a:custGeom>
              <a:avLst/>
              <a:gdLst/>
              <a:ahLst/>
              <a:cxnLst/>
              <a:rect l="l" t="t" r="r" b="b"/>
              <a:pathLst>
                <a:path w="8124" h="7794" extrusionOk="0">
                  <a:moveTo>
                    <a:pt x="4372" y="0"/>
                  </a:moveTo>
                  <a:cubicBezTo>
                    <a:pt x="4043" y="0"/>
                    <a:pt x="3721" y="64"/>
                    <a:pt x="3421" y="252"/>
                  </a:cubicBezTo>
                  <a:cubicBezTo>
                    <a:pt x="2651" y="722"/>
                    <a:pt x="2160" y="1641"/>
                    <a:pt x="1754" y="2496"/>
                  </a:cubicBezTo>
                  <a:cubicBezTo>
                    <a:pt x="1091" y="3779"/>
                    <a:pt x="1" y="5873"/>
                    <a:pt x="557" y="7391"/>
                  </a:cubicBezTo>
                  <a:cubicBezTo>
                    <a:pt x="714" y="7682"/>
                    <a:pt x="810" y="7794"/>
                    <a:pt x="921" y="7794"/>
                  </a:cubicBezTo>
                  <a:cubicBezTo>
                    <a:pt x="1007" y="7794"/>
                    <a:pt x="1102" y="7728"/>
                    <a:pt x="1241" y="7626"/>
                  </a:cubicBezTo>
                  <a:cubicBezTo>
                    <a:pt x="1711" y="7284"/>
                    <a:pt x="2331" y="7135"/>
                    <a:pt x="2844" y="6985"/>
                  </a:cubicBezTo>
                  <a:cubicBezTo>
                    <a:pt x="4297" y="6557"/>
                    <a:pt x="5879" y="6408"/>
                    <a:pt x="7076" y="5232"/>
                  </a:cubicBezTo>
                  <a:cubicBezTo>
                    <a:pt x="7845" y="4506"/>
                    <a:pt x="8123" y="3394"/>
                    <a:pt x="7610" y="2432"/>
                  </a:cubicBezTo>
                  <a:cubicBezTo>
                    <a:pt x="7354" y="1962"/>
                    <a:pt x="7311" y="1342"/>
                    <a:pt x="7033" y="936"/>
                  </a:cubicBezTo>
                  <a:cubicBezTo>
                    <a:pt x="6734" y="466"/>
                    <a:pt x="6114" y="273"/>
                    <a:pt x="5644" y="188"/>
                  </a:cubicBezTo>
                  <a:cubicBezTo>
                    <a:pt x="5224" y="104"/>
                    <a:pt x="4792" y="0"/>
                    <a:pt x="43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5"/>
            <p:cNvSpPr/>
            <p:nvPr/>
          </p:nvSpPr>
          <p:spPr>
            <a:xfrm>
              <a:off x="961975" y="3809613"/>
              <a:ext cx="192925" cy="259625"/>
            </a:xfrm>
            <a:custGeom>
              <a:avLst/>
              <a:gdLst/>
              <a:ahLst/>
              <a:cxnLst/>
              <a:rect l="l" t="t" r="r" b="b"/>
              <a:pathLst>
                <a:path w="7717" h="10385" extrusionOk="0">
                  <a:moveTo>
                    <a:pt x="2695" y="1"/>
                  </a:moveTo>
                  <a:cubicBezTo>
                    <a:pt x="2109" y="1"/>
                    <a:pt x="1551" y="265"/>
                    <a:pt x="1112" y="858"/>
                  </a:cubicBezTo>
                  <a:cubicBezTo>
                    <a:pt x="748" y="1350"/>
                    <a:pt x="727" y="1735"/>
                    <a:pt x="556" y="2355"/>
                  </a:cubicBezTo>
                  <a:cubicBezTo>
                    <a:pt x="385" y="2932"/>
                    <a:pt x="22" y="3338"/>
                    <a:pt x="22" y="4000"/>
                  </a:cubicBezTo>
                  <a:cubicBezTo>
                    <a:pt x="0" y="5240"/>
                    <a:pt x="1090" y="6993"/>
                    <a:pt x="1881" y="7741"/>
                  </a:cubicBezTo>
                  <a:cubicBezTo>
                    <a:pt x="2651" y="8489"/>
                    <a:pt x="4617" y="9900"/>
                    <a:pt x="5515" y="10370"/>
                  </a:cubicBezTo>
                  <a:cubicBezTo>
                    <a:pt x="5535" y="10380"/>
                    <a:pt x="5555" y="10385"/>
                    <a:pt x="5575" y="10385"/>
                  </a:cubicBezTo>
                  <a:cubicBezTo>
                    <a:pt x="6068" y="10385"/>
                    <a:pt x="6569" y="7396"/>
                    <a:pt x="7268" y="4684"/>
                  </a:cubicBezTo>
                  <a:cubicBezTo>
                    <a:pt x="7716" y="3039"/>
                    <a:pt x="4831" y="987"/>
                    <a:pt x="4104" y="474"/>
                  </a:cubicBezTo>
                  <a:cubicBezTo>
                    <a:pt x="3648" y="170"/>
                    <a:pt x="3163" y="1"/>
                    <a:pt x="2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5"/>
            <p:cNvSpPr/>
            <p:nvPr/>
          </p:nvSpPr>
          <p:spPr>
            <a:xfrm>
              <a:off x="1038375" y="4094488"/>
              <a:ext cx="67900" cy="13800"/>
            </a:xfrm>
            <a:custGeom>
              <a:avLst/>
              <a:gdLst/>
              <a:ahLst/>
              <a:cxnLst/>
              <a:rect l="l" t="t" r="r" b="b"/>
              <a:pathLst>
                <a:path w="2716" h="552" extrusionOk="0">
                  <a:moveTo>
                    <a:pt x="2715" y="1"/>
                  </a:moveTo>
                  <a:cubicBezTo>
                    <a:pt x="2480" y="65"/>
                    <a:pt x="2245" y="108"/>
                    <a:pt x="2031" y="150"/>
                  </a:cubicBezTo>
                  <a:cubicBezTo>
                    <a:pt x="1818" y="193"/>
                    <a:pt x="1604" y="279"/>
                    <a:pt x="1369" y="321"/>
                  </a:cubicBezTo>
                  <a:cubicBezTo>
                    <a:pt x="920" y="407"/>
                    <a:pt x="450" y="450"/>
                    <a:pt x="1" y="514"/>
                  </a:cubicBezTo>
                  <a:lnTo>
                    <a:pt x="1" y="535"/>
                  </a:lnTo>
                  <a:cubicBezTo>
                    <a:pt x="236" y="546"/>
                    <a:pt x="466" y="551"/>
                    <a:pt x="696" y="551"/>
                  </a:cubicBezTo>
                  <a:cubicBezTo>
                    <a:pt x="925" y="551"/>
                    <a:pt x="1155" y="546"/>
                    <a:pt x="1390" y="535"/>
                  </a:cubicBezTo>
                  <a:cubicBezTo>
                    <a:pt x="1625" y="514"/>
                    <a:pt x="1860" y="492"/>
                    <a:pt x="2096" y="407"/>
                  </a:cubicBezTo>
                  <a:cubicBezTo>
                    <a:pt x="2309" y="343"/>
                    <a:pt x="2544" y="215"/>
                    <a:pt x="2715" y="22"/>
                  </a:cubicBezTo>
                  <a:lnTo>
                    <a:pt x="27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5"/>
            <p:cNvSpPr/>
            <p:nvPr/>
          </p:nvSpPr>
          <p:spPr>
            <a:xfrm>
              <a:off x="1039450" y="4080613"/>
              <a:ext cx="65225" cy="14975"/>
            </a:xfrm>
            <a:custGeom>
              <a:avLst/>
              <a:gdLst/>
              <a:ahLst/>
              <a:cxnLst/>
              <a:rect l="l" t="t" r="r" b="b"/>
              <a:pathLst>
                <a:path w="2609" h="599" extrusionOk="0">
                  <a:moveTo>
                    <a:pt x="1" y="0"/>
                  </a:moveTo>
                  <a:lnTo>
                    <a:pt x="1" y="22"/>
                  </a:lnTo>
                  <a:cubicBezTo>
                    <a:pt x="428" y="128"/>
                    <a:pt x="856" y="299"/>
                    <a:pt x="1283" y="449"/>
                  </a:cubicBezTo>
                  <a:cubicBezTo>
                    <a:pt x="1497" y="513"/>
                    <a:pt x="1711" y="599"/>
                    <a:pt x="1946" y="599"/>
                  </a:cubicBezTo>
                  <a:cubicBezTo>
                    <a:pt x="2181" y="577"/>
                    <a:pt x="2416" y="534"/>
                    <a:pt x="2608" y="385"/>
                  </a:cubicBezTo>
                  <a:lnTo>
                    <a:pt x="2608" y="363"/>
                  </a:lnTo>
                  <a:cubicBezTo>
                    <a:pt x="2373" y="363"/>
                    <a:pt x="2159" y="363"/>
                    <a:pt x="1967" y="321"/>
                  </a:cubicBezTo>
                  <a:cubicBezTo>
                    <a:pt x="1753" y="299"/>
                    <a:pt x="1540" y="278"/>
                    <a:pt x="1326" y="235"/>
                  </a:cubicBezTo>
                  <a:cubicBezTo>
                    <a:pt x="877" y="150"/>
                    <a:pt x="449" y="2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5"/>
            <p:cNvSpPr/>
            <p:nvPr/>
          </p:nvSpPr>
          <p:spPr>
            <a:xfrm>
              <a:off x="1043200" y="4054413"/>
              <a:ext cx="63075" cy="36800"/>
            </a:xfrm>
            <a:custGeom>
              <a:avLst/>
              <a:gdLst/>
              <a:ahLst/>
              <a:cxnLst/>
              <a:rect l="l" t="t" r="r" b="b"/>
              <a:pathLst>
                <a:path w="2523" h="1472" extrusionOk="0">
                  <a:moveTo>
                    <a:pt x="22" y="1"/>
                  </a:moveTo>
                  <a:lnTo>
                    <a:pt x="0" y="22"/>
                  </a:lnTo>
                  <a:cubicBezTo>
                    <a:pt x="364" y="386"/>
                    <a:pt x="727" y="749"/>
                    <a:pt x="1133" y="1048"/>
                  </a:cubicBezTo>
                  <a:cubicBezTo>
                    <a:pt x="1347" y="1198"/>
                    <a:pt x="1561" y="1347"/>
                    <a:pt x="1796" y="1411"/>
                  </a:cubicBezTo>
                  <a:cubicBezTo>
                    <a:pt x="1932" y="1449"/>
                    <a:pt x="2076" y="1472"/>
                    <a:pt x="2219" y="1472"/>
                  </a:cubicBezTo>
                  <a:cubicBezTo>
                    <a:pt x="2322" y="1472"/>
                    <a:pt x="2424" y="1460"/>
                    <a:pt x="2522" y="1433"/>
                  </a:cubicBezTo>
                  <a:lnTo>
                    <a:pt x="2522" y="1411"/>
                  </a:lnTo>
                  <a:cubicBezTo>
                    <a:pt x="2309" y="1326"/>
                    <a:pt x="2074" y="1262"/>
                    <a:pt x="1860" y="1155"/>
                  </a:cubicBezTo>
                  <a:cubicBezTo>
                    <a:pt x="1646" y="1070"/>
                    <a:pt x="1432" y="984"/>
                    <a:pt x="1219" y="856"/>
                  </a:cubicBezTo>
                  <a:cubicBezTo>
                    <a:pt x="812" y="621"/>
                    <a:pt x="406" y="30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5"/>
            <p:cNvSpPr/>
            <p:nvPr/>
          </p:nvSpPr>
          <p:spPr>
            <a:xfrm>
              <a:off x="1064575" y="4000463"/>
              <a:ext cx="43825" cy="84975"/>
            </a:xfrm>
            <a:custGeom>
              <a:avLst/>
              <a:gdLst/>
              <a:ahLst/>
              <a:cxnLst/>
              <a:rect l="l" t="t" r="r" b="b"/>
              <a:pathLst>
                <a:path w="1753" h="3399" extrusionOk="0">
                  <a:moveTo>
                    <a:pt x="22" y="0"/>
                  </a:moveTo>
                  <a:lnTo>
                    <a:pt x="0" y="21"/>
                  </a:lnTo>
                  <a:cubicBezTo>
                    <a:pt x="406" y="492"/>
                    <a:pt x="663" y="1069"/>
                    <a:pt x="898" y="1667"/>
                  </a:cubicBezTo>
                  <a:cubicBezTo>
                    <a:pt x="1026" y="1966"/>
                    <a:pt x="1112" y="2287"/>
                    <a:pt x="1240" y="2565"/>
                  </a:cubicBezTo>
                  <a:cubicBezTo>
                    <a:pt x="1390" y="2864"/>
                    <a:pt x="1518" y="3163"/>
                    <a:pt x="1732" y="3398"/>
                  </a:cubicBezTo>
                  <a:lnTo>
                    <a:pt x="1753" y="3398"/>
                  </a:lnTo>
                  <a:cubicBezTo>
                    <a:pt x="1646" y="3078"/>
                    <a:pt x="1561" y="2779"/>
                    <a:pt x="1454" y="2458"/>
                  </a:cubicBezTo>
                  <a:cubicBezTo>
                    <a:pt x="1347" y="2159"/>
                    <a:pt x="1197" y="1860"/>
                    <a:pt x="1069" y="1582"/>
                  </a:cubicBezTo>
                  <a:cubicBezTo>
                    <a:pt x="791" y="983"/>
                    <a:pt x="470" y="40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5"/>
            <p:cNvSpPr/>
            <p:nvPr/>
          </p:nvSpPr>
          <p:spPr>
            <a:xfrm>
              <a:off x="1092350" y="3987088"/>
              <a:ext cx="23000" cy="96200"/>
            </a:xfrm>
            <a:custGeom>
              <a:avLst/>
              <a:gdLst/>
              <a:ahLst/>
              <a:cxnLst/>
              <a:rect l="l" t="t" r="r" b="b"/>
              <a:pathLst>
                <a:path w="920" h="3848" extrusionOk="0">
                  <a:moveTo>
                    <a:pt x="22" y="1"/>
                  </a:moveTo>
                  <a:lnTo>
                    <a:pt x="1" y="22"/>
                  </a:lnTo>
                  <a:cubicBezTo>
                    <a:pt x="214" y="257"/>
                    <a:pt x="343" y="556"/>
                    <a:pt x="428" y="877"/>
                  </a:cubicBezTo>
                  <a:cubicBezTo>
                    <a:pt x="514" y="1198"/>
                    <a:pt x="535" y="1518"/>
                    <a:pt x="556" y="1860"/>
                  </a:cubicBezTo>
                  <a:cubicBezTo>
                    <a:pt x="578" y="2202"/>
                    <a:pt x="599" y="2544"/>
                    <a:pt x="621" y="2865"/>
                  </a:cubicBezTo>
                  <a:cubicBezTo>
                    <a:pt x="642" y="3036"/>
                    <a:pt x="685" y="3207"/>
                    <a:pt x="706" y="3378"/>
                  </a:cubicBezTo>
                  <a:cubicBezTo>
                    <a:pt x="727" y="3463"/>
                    <a:pt x="749" y="3549"/>
                    <a:pt x="770" y="3634"/>
                  </a:cubicBezTo>
                  <a:cubicBezTo>
                    <a:pt x="813" y="3698"/>
                    <a:pt x="834" y="3805"/>
                    <a:pt x="898" y="3848"/>
                  </a:cubicBezTo>
                  <a:lnTo>
                    <a:pt x="920" y="3827"/>
                  </a:lnTo>
                  <a:cubicBezTo>
                    <a:pt x="877" y="3784"/>
                    <a:pt x="877" y="3677"/>
                    <a:pt x="877" y="3613"/>
                  </a:cubicBezTo>
                  <a:cubicBezTo>
                    <a:pt x="877" y="3527"/>
                    <a:pt x="877" y="3442"/>
                    <a:pt x="877" y="3356"/>
                  </a:cubicBezTo>
                  <a:lnTo>
                    <a:pt x="856" y="2843"/>
                  </a:lnTo>
                  <a:cubicBezTo>
                    <a:pt x="834" y="2501"/>
                    <a:pt x="792" y="2159"/>
                    <a:pt x="727" y="1839"/>
                  </a:cubicBezTo>
                  <a:cubicBezTo>
                    <a:pt x="685" y="1497"/>
                    <a:pt x="642" y="1155"/>
                    <a:pt x="535" y="834"/>
                  </a:cubicBezTo>
                  <a:cubicBezTo>
                    <a:pt x="428" y="514"/>
                    <a:pt x="236" y="214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5"/>
            <p:cNvSpPr/>
            <p:nvPr/>
          </p:nvSpPr>
          <p:spPr>
            <a:xfrm>
              <a:off x="1115875" y="3993513"/>
              <a:ext cx="14450" cy="91400"/>
            </a:xfrm>
            <a:custGeom>
              <a:avLst/>
              <a:gdLst/>
              <a:ahLst/>
              <a:cxnLst/>
              <a:rect l="l" t="t" r="r" b="b"/>
              <a:pathLst>
                <a:path w="578" h="3656" extrusionOk="0">
                  <a:moveTo>
                    <a:pt x="214" y="0"/>
                  </a:moveTo>
                  <a:lnTo>
                    <a:pt x="192" y="22"/>
                  </a:lnTo>
                  <a:cubicBezTo>
                    <a:pt x="363" y="257"/>
                    <a:pt x="428" y="577"/>
                    <a:pt x="428" y="876"/>
                  </a:cubicBezTo>
                  <a:cubicBezTo>
                    <a:pt x="428" y="1197"/>
                    <a:pt x="406" y="1496"/>
                    <a:pt x="342" y="1796"/>
                  </a:cubicBezTo>
                  <a:cubicBezTo>
                    <a:pt x="299" y="2116"/>
                    <a:pt x="192" y="2394"/>
                    <a:pt x="150" y="2715"/>
                  </a:cubicBezTo>
                  <a:cubicBezTo>
                    <a:pt x="86" y="3014"/>
                    <a:pt x="21" y="3313"/>
                    <a:pt x="0" y="3655"/>
                  </a:cubicBezTo>
                  <a:lnTo>
                    <a:pt x="21" y="3655"/>
                  </a:lnTo>
                  <a:cubicBezTo>
                    <a:pt x="150" y="3377"/>
                    <a:pt x="257" y="3078"/>
                    <a:pt x="363" y="2779"/>
                  </a:cubicBezTo>
                  <a:cubicBezTo>
                    <a:pt x="449" y="2480"/>
                    <a:pt x="492" y="2159"/>
                    <a:pt x="513" y="1838"/>
                  </a:cubicBezTo>
                  <a:cubicBezTo>
                    <a:pt x="556" y="1518"/>
                    <a:pt x="577" y="1197"/>
                    <a:pt x="534" y="876"/>
                  </a:cubicBezTo>
                  <a:cubicBezTo>
                    <a:pt x="513" y="556"/>
                    <a:pt x="406" y="214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5"/>
            <p:cNvSpPr/>
            <p:nvPr/>
          </p:nvSpPr>
          <p:spPr>
            <a:xfrm>
              <a:off x="1067775" y="4093438"/>
              <a:ext cx="48125" cy="52925"/>
            </a:xfrm>
            <a:custGeom>
              <a:avLst/>
              <a:gdLst/>
              <a:ahLst/>
              <a:cxnLst/>
              <a:rect l="l" t="t" r="r" b="b"/>
              <a:pathLst>
                <a:path w="1925" h="2117" extrusionOk="0">
                  <a:moveTo>
                    <a:pt x="1903" y="0"/>
                  </a:moveTo>
                  <a:cubicBezTo>
                    <a:pt x="1775" y="235"/>
                    <a:pt x="1646" y="428"/>
                    <a:pt x="1497" y="620"/>
                  </a:cubicBezTo>
                  <a:cubicBezTo>
                    <a:pt x="1368" y="812"/>
                    <a:pt x="1240" y="1005"/>
                    <a:pt x="1069" y="1197"/>
                  </a:cubicBezTo>
                  <a:cubicBezTo>
                    <a:pt x="920" y="1368"/>
                    <a:pt x="749" y="1539"/>
                    <a:pt x="578" y="1689"/>
                  </a:cubicBezTo>
                  <a:cubicBezTo>
                    <a:pt x="407" y="1838"/>
                    <a:pt x="214" y="1988"/>
                    <a:pt x="0" y="2095"/>
                  </a:cubicBezTo>
                  <a:lnTo>
                    <a:pt x="22" y="2116"/>
                  </a:lnTo>
                  <a:cubicBezTo>
                    <a:pt x="449" y="1967"/>
                    <a:pt x="834" y="1689"/>
                    <a:pt x="1197" y="1347"/>
                  </a:cubicBezTo>
                  <a:cubicBezTo>
                    <a:pt x="1368" y="1176"/>
                    <a:pt x="1561" y="1005"/>
                    <a:pt x="1689" y="770"/>
                  </a:cubicBezTo>
                  <a:cubicBezTo>
                    <a:pt x="1817" y="556"/>
                    <a:pt x="1924" y="299"/>
                    <a:pt x="1924" y="21"/>
                  </a:cubicBezTo>
                  <a:lnTo>
                    <a:pt x="19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5"/>
            <p:cNvSpPr/>
            <p:nvPr/>
          </p:nvSpPr>
          <p:spPr>
            <a:xfrm>
              <a:off x="1074175" y="4084888"/>
              <a:ext cx="42250" cy="43825"/>
            </a:xfrm>
            <a:custGeom>
              <a:avLst/>
              <a:gdLst/>
              <a:ahLst/>
              <a:cxnLst/>
              <a:rect l="l" t="t" r="r" b="b"/>
              <a:pathLst>
                <a:path w="1690" h="1753" extrusionOk="0">
                  <a:moveTo>
                    <a:pt x="1668" y="0"/>
                  </a:moveTo>
                  <a:cubicBezTo>
                    <a:pt x="1540" y="192"/>
                    <a:pt x="1433" y="342"/>
                    <a:pt x="1305" y="513"/>
                  </a:cubicBezTo>
                  <a:cubicBezTo>
                    <a:pt x="1177" y="663"/>
                    <a:pt x="1070" y="855"/>
                    <a:pt x="941" y="1005"/>
                  </a:cubicBezTo>
                  <a:cubicBezTo>
                    <a:pt x="813" y="1154"/>
                    <a:pt x="664" y="1304"/>
                    <a:pt x="493" y="1411"/>
                  </a:cubicBezTo>
                  <a:cubicBezTo>
                    <a:pt x="343" y="1539"/>
                    <a:pt x="172" y="1646"/>
                    <a:pt x="1" y="1731"/>
                  </a:cubicBezTo>
                  <a:lnTo>
                    <a:pt x="1" y="1753"/>
                  </a:lnTo>
                  <a:cubicBezTo>
                    <a:pt x="386" y="1667"/>
                    <a:pt x="749" y="1454"/>
                    <a:pt x="1048" y="1154"/>
                  </a:cubicBezTo>
                  <a:cubicBezTo>
                    <a:pt x="1219" y="1026"/>
                    <a:pt x="1369" y="876"/>
                    <a:pt x="1476" y="663"/>
                  </a:cubicBezTo>
                  <a:cubicBezTo>
                    <a:pt x="1583" y="470"/>
                    <a:pt x="1689" y="235"/>
                    <a:pt x="16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5"/>
            <p:cNvSpPr/>
            <p:nvPr/>
          </p:nvSpPr>
          <p:spPr>
            <a:xfrm>
              <a:off x="1120675" y="4038388"/>
              <a:ext cx="27800" cy="49725"/>
            </a:xfrm>
            <a:custGeom>
              <a:avLst/>
              <a:gdLst/>
              <a:ahLst/>
              <a:cxnLst/>
              <a:rect l="l" t="t" r="r" b="b"/>
              <a:pathLst>
                <a:path w="1112" h="1989" extrusionOk="0">
                  <a:moveTo>
                    <a:pt x="1069" y="1"/>
                  </a:moveTo>
                  <a:lnTo>
                    <a:pt x="1048" y="22"/>
                  </a:lnTo>
                  <a:cubicBezTo>
                    <a:pt x="1048" y="214"/>
                    <a:pt x="1005" y="385"/>
                    <a:pt x="920" y="556"/>
                  </a:cubicBezTo>
                  <a:cubicBezTo>
                    <a:pt x="834" y="727"/>
                    <a:pt x="749" y="898"/>
                    <a:pt x="642" y="1048"/>
                  </a:cubicBezTo>
                  <a:cubicBezTo>
                    <a:pt x="535" y="1198"/>
                    <a:pt x="407" y="1326"/>
                    <a:pt x="300" y="1475"/>
                  </a:cubicBezTo>
                  <a:cubicBezTo>
                    <a:pt x="214" y="1625"/>
                    <a:pt x="107" y="1775"/>
                    <a:pt x="0" y="1967"/>
                  </a:cubicBezTo>
                  <a:lnTo>
                    <a:pt x="22" y="1988"/>
                  </a:lnTo>
                  <a:cubicBezTo>
                    <a:pt x="193" y="1924"/>
                    <a:pt x="342" y="1796"/>
                    <a:pt x="471" y="1668"/>
                  </a:cubicBezTo>
                  <a:cubicBezTo>
                    <a:pt x="599" y="1518"/>
                    <a:pt x="684" y="1347"/>
                    <a:pt x="791" y="1176"/>
                  </a:cubicBezTo>
                  <a:cubicBezTo>
                    <a:pt x="877" y="1005"/>
                    <a:pt x="962" y="813"/>
                    <a:pt x="1026" y="620"/>
                  </a:cubicBezTo>
                  <a:cubicBezTo>
                    <a:pt x="1069" y="428"/>
                    <a:pt x="1112" y="214"/>
                    <a:pt x="10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5"/>
            <p:cNvSpPr/>
            <p:nvPr/>
          </p:nvSpPr>
          <p:spPr>
            <a:xfrm>
              <a:off x="1085400" y="4058063"/>
              <a:ext cx="50800" cy="53650"/>
            </a:xfrm>
            <a:custGeom>
              <a:avLst/>
              <a:gdLst/>
              <a:ahLst/>
              <a:cxnLst/>
              <a:rect l="l" t="t" r="r" b="b"/>
              <a:pathLst>
                <a:path w="2032" h="2146" extrusionOk="0">
                  <a:moveTo>
                    <a:pt x="934" y="0"/>
                  </a:moveTo>
                  <a:cubicBezTo>
                    <a:pt x="714" y="0"/>
                    <a:pt x="503" y="92"/>
                    <a:pt x="343" y="282"/>
                  </a:cubicBezTo>
                  <a:cubicBezTo>
                    <a:pt x="1" y="688"/>
                    <a:pt x="22" y="1372"/>
                    <a:pt x="407" y="1800"/>
                  </a:cubicBezTo>
                  <a:cubicBezTo>
                    <a:pt x="600" y="2027"/>
                    <a:pt x="854" y="2146"/>
                    <a:pt x="1101" y="2146"/>
                  </a:cubicBezTo>
                  <a:cubicBezTo>
                    <a:pt x="1318" y="2146"/>
                    <a:pt x="1529" y="2054"/>
                    <a:pt x="1689" y="1864"/>
                  </a:cubicBezTo>
                  <a:cubicBezTo>
                    <a:pt x="2031" y="1458"/>
                    <a:pt x="2010" y="774"/>
                    <a:pt x="1647" y="346"/>
                  </a:cubicBezTo>
                  <a:cubicBezTo>
                    <a:pt x="1442" y="119"/>
                    <a:pt x="1183" y="0"/>
                    <a:pt x="9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5"/>
            <p:cNvSpPr/>
            <p:nvPr/>
          </p:nvSpPr>
          <p:spPr>
            <a:xfrm>
              <a:off x="1053875" y="4096638"/>
              <a:ext cx="58275" cy="27800"/>
            </a:xfrm>
            <a:custGeom>
              <a:avLst/>
              <a:gdLst/>
              <a:ahLst/>
              <a:cxnLst/>
              <a:rect l="l" t="t" r="r" b="b"/>
              <a:pathLst>
                <a:path w="2331" h="1112" extrusionOk="0">
                  <a:moveTo>
                    <a:pt x="2331" y="0"/>
                  </a:moveTo>
                  <a:cubicBezTo>
                    <a:pt x="2224" y="64"/>
                    <a:pt x="2138" y="86"/>
                    <a:pt x="2031" y="129"/>
                  </a:cubicBezTo>
                  <a:cubicBezTo>
                    <a:pt x="1924" y="150"/>
                    <a:pt x="1818" y="214"/>
                    <a:pt x="1732" y="257"/>
                  </a:cubicBezTo>
                  <a:cubicBezTo>
                    <a:pt x="1540" y="342"/>
                    <a:pt x="1369" y="471"/>
                    <a:pt x="1176" y="577"/>
                  </a:cubicBezTo>
                  <a:cubicBezTo>
                    <a:pt x="792" y="791"/>
                    <a:pt x="407" y="941"/>
                    <a:pt x="1" y="1090"/>
                  </a:cubicBezTo>
                  <a:lnTo>
                    <a:pt x="1" y="1112"/>
                  </a:lnTo>
                  <a:cubicBezTo>
                    <a:pt x="214" y="1069"/>
                    <a:pt x="428" y="1026"/>
                    <a:pt x="642" y="984"/>
                  </a:cubicBezTo>
                  <a:cubicBezTo>
                    <a:pt x="834" y="919"/>
                    <a:pt x="1048" y="855"/>
                    <a:pt x="1240" y="770"/>
                  </a:cubicBezTo>
                  <a:cubicBezTo>
                    <a:pt x="1433" y="684"/>
                    <a:pt x="1647" y="620"/>
                    <a:pt x="1839" y="492"/>
                  </a:cubicBezTo>
                  <a:lnTo>
                    <a:pt x="2095" y="300"/>
                  </a:lnTo>
                  <a:cubicBezTo>
                    <a:pt x="2181" y="214"/>
                    <a:pt x="2288" y="129"/>
                    <a:pt x="2331" y="22"/>
                  </a:cubicBezTo>
                  <a:lnTo>
                    <a:pt x="233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5"/>
            <p:cNvSpPr/>
            <p:nvPr/>
          </p:nvSpPr>
          <p:spPr>
            <a:xfrm>
              <a:off x="1116400" y="4080613"/>
              <a:ext cx="10700" cy="61475"/>
            </a:xfrm>
            <a:custGeom>
              <a:avLst/>
              <a:gdLst/>
              <a:ahLst/>
              <a:cxnLst/>
              <a:rect l="l" t="t" r="r" b="b"/>
              <a:pathLst>
                <a:path w="428" h="2459" extrusionOk="0">
                  <a:moveTo>
                    <a:pt x="171" y="0"/>
                  </a:moveTo>
                  <a:lnTo>
                    <a:pt x="150" y="22"/>
                  </a:lnTo>
                  <a:cubicBezTo>
                    <a:pt x="150" y="235"/>
                    <a:pt x="150" y="449"/>
                    <a:pt x="171" y="641"/>
                  </a:cubicBezTo>
                  <a:cubicBezTo>
                    <a:pt x="171" y="855"/>
                    <a:pt x="214" y="1047"/>
                    <a:pt x="236" y="1261"/>
                  </a:cubicBezTo>
                  <a:cubicBezTo>
                    <a:pt x="236" y="1667"/>
                    <a:pt x="193" y="2095"/>
                    <a:pt x="0" y="2458"/>
                  </a:cubicBezTo>
                  <a:lnTo>
                    <a:pt x="22" y="2458"/>
                  </a:lnTo>
                  <a:cubicBezTo>
                    <a:pt x="150" y="2309"/>
                    <a:pt x="236" y="2116"/>
                    <a:pt x="300" y="1902"/>
                  </a:cubicBezTo>
                  <a:cubicBezTo>
                    <a:pt x="364" y="1710"/>
                    <a:pt x="385" y="1475"/>
                    <a:pt x="407" y="1261"/>
                  </a:cubicBezTo>
                  <a:cubicBezTo>
                    <a:pt x="428" y="1047"/>
                    <a:pt x="428" y="834"/>
                    <a:pt x="385" y="620"/>
                  </a:cubicBezTo>
                  <a:cubicBezTo>
                    <a:pt x="342" y="406"/>
                    <a:pt x="278" y="192"/>
                    <a:pt x="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5"/>
            <p:cNvSpPr/>
            <p:nvPr/>
          </p:nvSpPr>
          <p:spPr>
            <a:xfrm>
              <a:off x="1124425" y="4088613"/>
              <a:ext cx="31550" cy="12875"/>
            </a:xfrm>
            <a:custGeom>
              <a:avLst/>
              <a:gdLst/>
              <a:ahLst/>
              <a:cxnLst/>
              <a:rect l="l" t="t" r="r" b="b"/>
              <a:pathLst>
                <a:path w="1262" h="515" extrusionOk="0">
                  <a:moveTo>
                    <a:pt x="21" y="1"/>
                  </a:moveTo>
                  <a:lnTo>
                    <a:pt x="0" y="22"/>
                  </a:lnTo>
                  <a:cubicBezTo>
                    <a:pt x="21" y="172"/>
                    <a:pt x="150" y="279"/>
                    <a:pt x="235" y="343"/>
                  </a:cubicBezTo>
                  <a:cubicBezTo>
                    <a:pt x="342" y="428"/>
                    <a:pt x="470" y="428"/>
                    <a:pt x="577" y="450"/>
                  </a:cubicBezTo>
                  <a:cubicBezTo>
                    <a:pt x="697" y="485"/>
                    <a:pt x="830" y="515"/>
                    <a:pt x="961" y="515"/>
                  </a:cubicBezTo>
                  <a:cubicBezTo>
                    <a:pt x="1065" y="515"/>
                    <a:pt x="1167" y="497"/>
                    <a:pt x="1261" y="450"/>
                  </a:cubicBezTo>
                  <a:lnTo>
                    <a:pt x="1261" y="428"/>
                  </a:lnTo>
                  <a:cubicBezTo>
                    <a:pt x="1227" y="434"/>
                    <a:pt x="1194" y="437"/>
                    <a:pt x="1163" y="437"/>
                  </a:cubicBezTo>
                  <a:cubicBezTo>
                    <a:pt x="1077" y="437"/>
                    <a:pt x="1003" y="417"/>
                    <a:pt x="941" y="385"/>
                  </a:cubicBezTo>
                  <a:cubicBezTo>
                    <a:pt x="834" y="364"/>
                    <a:pt x="727" y="321"/>
                    <a:pt x="620" y="257"/>
                  </a:cubicBezTo>
                  <a:cubicBezTo>
                    <a:pt x="534" y="214"/>
                    <a:pt x="428" y="129"/>
                    <a:pt x="321" y="108"/>
                  </a:cubicBezTo>
                  <a:cubicBezTo>
                    <a:pt x="235" y="65"/>
                    <a:pt x="128" y="43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5"/>
            <p:cNvSpPr/>
            <p:nvPr/>
          </p:nvSpPr>
          <p:spPr>
            <a:xfrm>
              <a:off x="1118000" y="4070988"/>
              <a:ext cx="35300" cy="18275"/>
            </a:xfrm>
            <a:custGeom>
              <a:avLst/>
              <a:gdLst/>
              <a:ahLst/>
              <a:cxnLst/>
              <a:rect l="l" t="t" r="r" b="b"/>
              <a:pathLst>
                <a:path w="1412" h="731" extrusionOk="0">
                  <a:moveTo>
                    <a:pt x="1390" y="0"/>
                  </a:moveTo>
                  <a:cubicBezTo>
                    <a:pt x="1283" y="86"/>
                    <a:pt x="1176" y="129"/>
                    <a:pt x="1048" y="193"/>
                  </a:cubicBezTo>
                  <a:cubicBezTo>
                    <a:pt x="941" y="236"/>
                    <a:pt x="813" y="278"/>
                    <a:pt x="685" y="321"/>
                  </a:cubicBezTo>
                  <a:cubicBezTo>
                    <a:pt x="578" y="364"/>
                    <a:pt x="449" y="385"/>
                    <a:pt x="343" y="449"/>
                  </a:cubicBezTo>
                  <a:cubicBezTo>
                    <a:pt x="214" y="513"/>
                    <a:pt x="107" y="577"/>
                    <a:pt x="1" y="663"/>
                  </a:cubicBezTo>
                  <a:lnTo>
                    <a:pt x="1" y="706"/>
                  </a:lnTo>
                  <a:cubicBezTo>
                    <a:pt x="64" y="724"/>
                    <a:pt x="123" y="730"/>
                    <a:pt x="180" y="730"/>
                  </a:cubicBezTo>
                  <a:cubicBezTo>
                    <a:pt x="259" y="730"/>
                    <a:pt x="333" y="718"/>
                    <a:pt x="407" y="706"/>
                  </a:cubicBezTo>
                  <a:cubicBezTo>
                    <a:pt x="535" y="663"/>
                    <a:pt x="642" y="577"/>
                    <a:pt x="770" y="513"/>
                  </a:cubicBezTo>
                  <a:cubicBezTo>
                    <a:pt x="877" y="449"/>
                    <a:pt x="984" y="385"/>
                    <a:pt x="1091" y="300"/>
                  </a:cubicBezTo>
                  <a:cubicBezTo>
                    <a:pt x="1198" y="214"/>
                    <a:pt x="1326" y="129"/>
                    <a:pt x="1411" y="22"/>
                  </a:cubicBezTo>
                  <a:lnTo>
                    <a:pt x="13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5"/>
            <p:cNvSpPr/>
            <p:nvPr/>
          </p:nvSpPr>
          <p:spPr>
            <a:xfrm>
              <a:off x="1083275" y="4012213"/>
              <a:ext cx="24600" cy="60400"/>
            </a:xfrm>
            <a:custGeom>
              <a:avLst/>
              <a:gdLst/>
              <a:ahLst/>
              <a:cxnLst/>
              <a:rect l="l" t="t" r="r" b="b"/>
              <a:pathLst>
                <a:path w="984" h="2416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171"/>
                    <a:pt x="171" y="385"/>
                    <a:pt x="235" y="577"/>
                  </a:cubicBezTo>
                  <a:cubicBezTo>
                    <a:pt x="300" y="791"/>
                    <a:pt x="406" y="983"/>
                    <a:pt x="471" y="1176"/>
                  </a:cubicBezTo>
                  <a:cubicBezTo>
                    <a:pt x="599" y="1561"/>
                    <a:pt x="663" y="1988"/>
                    <a:pt x="770" y="2416"/>
                  </a:cubicBezTo>
                  <a:lnTo>
                    <a:pt x="984" y="2351"/>
                  </a:lnTo>
                  <a:cubicBezTo>
                    <a:pt x="834" y="1945"/>
                    <a:pt x="748" y="1518"/>
                    <a:pt x="556" y="1112"/>
                  </a:cubicBezTo>
                  <a:cubicBezTo>
                    <a:pt x="471" y="919"/>
                    <a:pt x="385" y="748"/>
                    <a:pt x="300" y="556"/>
                  </a:cubicBezTo>
                  <a:cubicBezTo>
                    <a:pt x="214" y="364"/>
                    <a:pt x="107" y="17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5"/>
            <p:cNvSpPr/>
            <p:nvPr/>
          </p:nvSpPr>
          <p:spPr>
            <a:xfrm>
              <a:off x="1122275" y="4008463"/>
              <a:ext cx="14450" cy="69500"/>
            </a:xfrm>
            <a:custGeom>
              <a:avLst/>
              <a:gdLst/>
              <a:ahLst/>
              <a:cxnLst/>
              <a:rect l="l" t="t" r="r" b="b"/>
              <a:pathLst>
                <a:path w="578" h="2780" extrusionOk="0">
                  <a:moveTo>
                    <a:pt x="449" y="1"/>
                  </a:moveTo>
                  <a:cubicBezTo>
                    <a:pt x="556" y="214"/>
                    <a:pt x="556" y="449"/>
                    <a:pt x="535" y="685"/>
                  </a:cubicBezTo>
                  <a:cubicBezTo>
                    <a:pt x="492" y="920"/>
                    <a:pt x="428" y="1133"/>
                    <a:pt x="385" y="1369"/>
                  </a:cubicBezTo>
                  <a:lnTo>
                    <a:pt x="236" y="2053"/>
                  </a:lnTo>
                  <a:cubicBezTo>
                    <a:pt x="214" y="2181"/>
                    <a:pt x="193" y="2266"/>
                    <a:pt x="150" y="2352"/>
                  </a:cubicBezTo>
                  <a:cubicBezTo>
                    <a:pt x="107" y="2459"/>
                    <a:pt x="43" y="2566"/>
                    <a:pt x="1" y="2672"/>
                  </a:cubicBezTo>
                  <a:lnTo>
                    <a:pt x="214" y="2779"/>
                  </a:lnTo>
                  <a:cubicBezTo>
                    <a:pt x="236" y="2672"/>
                    <a:pt x="278" y="2587"/>
                    <a:pt x="321" y="2459"/>
                  </a:cubicBezTo>
                  <a:cubicBezTo>
                    <a:pt x="364" y="2352"/>
                    <a:pt x="385" y="2202"/>
                    <a:pt x="407" y="2095"/>
                  </a:cubicBezTo>
                  <a:lnTo>
                    <a:pt x="492" y="1390"/>
                  </a:lnTo>
                  <a:cubicBezTo>
                    <a:pt x="535" y="1155"/>
                    <a:pt x="578" y="920"/>
                    <a:pt x="578" y="685"/>
                  </a:cubicBezTo>
                  <a:cubicBezTo>
                    <a:pt x="578" y="449"/>
                    <a:pt x="556" y="193"/>
                    <a:pt x="4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5"/>
            <p:cNvSpPr/>
            <p:nvPr/>
          </p:nvSpPr>
          <p:spPr>
            <a:xfrm>
              <a:off x="1067775" y="4022363"/>
              <a:ext cx="41175" cy="64150"/>
            </a:xfrm>
            <a:custGeom>
              <a:avLst/>
              <a:gdLst/>
              <a:ahLst/>
              <a:cxnLst/>
              <a:rect l="l" t="t" r="r" b="b"/>
              <a:pathLst>
                <a:path w="1647" h="2566" extrusionOk="0">
                  <a:moveTo>
                    <a:pt x="1" y="0"/>
                  </a:moveTo>
                  <a:lnTo>
                    <a:pt x="1" y="0"/>
                  </a:lnTo>
                  <a:cubicBezTo>
                    <a:pt x="107" y="43"/>
                    <a:pt x="150" y="171"/>
                    <a:pt x="236" y="278"/>
                  </a:cubicBezTo>
                  <a:cubicBezTo>
                    <a:pt x="300" y="364"/>
                    <a:pt x="364" y="471"/>
                    <a:pt x="428" y="577"/>
                  </a:cubicBezTo>
                  <a:cubicBezTo>
                    <a:pt x="556" y="791"/>
                    <a:pt x="684" y="1026"/>
                    <a:pt x="834" y="1219"/>
                  </a:cubicBezTo>
                  <a:cubicBezTo>
                    <a:pt x="962" y="1432"/>
                    <a:pt x="1091" y="1646"/>
                    <a:pt x="1197" y="1860"/>
                  </a:cubicBezTo>
                  <a:cubicBezTo>
                    <a:pt x="1304" y="2074"/>
                    <a:pt x="1390" y="2309"/>
                    <a:pt x="1454" y="2565"/>
                  </a:cubicBezTo>
                  <a:lnTo>
                    <a:pt x="1646" y="2480"/>
                  </a:lnTo>
                  <a:cubicBezTo>
                    <a:pt x="1582" y="2223"/>
                    <a:pt x="1475" y="1967"/>
                    <a:pt x="1347" y="1753"/>
                  </a:cubicBezTo>
                  <a:cubicBezTo>
                    <a:pt x="1219" y="1539"/>
                    <a:pt x="1069" y="1326"/>
                    <a:pt x="920" y="1133"/>
                  </a:cubicBezTo>
                  <a:cubicBezTo>
                    <a:pt x="770" y="941"/>
                    <a:pt x="620" y="748"/>
                    <a:pt x="471" y="556"/>
                  </a:cubicBezTo>
                  <a:cubicBezTo>
                    <a:pt x="407" y="449"/>
                    <a:pt x="342" y="342"/>
                    <a:pt x="257" y="257"/>
                  </a:cubicBezTo>
                  <a:cubicBezTo>
                    <a:pt x="171" y="171"/>
                    <a:pt x="107" y="4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5"/>
            <p:cNvSpPr/>
            <p:nvPr/>
          </p:nvSpPr>
          <p:spPr>
            <a:xfrm>
              <a:off x="1052825" y="4049088"/>
              <a:ext cx="44900" cy="36875"/>
            </a:xfrm>
            <a:custGeom>
              <a:avLst/>
              <a:gdLst/>
              <a:ahLst/>
              <a:cxnLst/>
              <a:rect l="l" t="t" r="r" b="b"/>
              <a:pathLst>
                <a:path w="1796" h="1475" extrusionOk="0">
                  <a:moveTo>
                    <a:pt x="21" y="1"/>
                  </a:moveTo>
                  <a:cubicBezTo>
                    <a:pt x="1" y="43"/>
                    <a:pt x="43" y="86"/>
                    <a:pt x="64" y="128"/>
                  </a:cubicBezTo>
                  <a:cubicBezTo>
                    <a:pt x="107" y="171"/>
                    <a:pt x="128" y="214"/>
                    <a:pt x="171" y="235"/>
                  </a:cubicBezTo>
                  <a:cubicBezTo>
                    <a:pt x="235" y="299"/>
                    <a:pt x="299" y="363"/>
                    <a:pt x="385" y="428"/>
                  </a:cubicBezTo>
                  <a:cubicBezTo>
                    <a:pt x="513" y="556"/>
                    <a:pt x="663" y="684"/>
                    <a:pt x="812" y="812"/>
                  </a:cubicBezTo>
                  <a:cubicBezTo>
                    <a:pt x="962" y="919"/>
                    <a:pt x="1111" y="1026"/>
                    <a:pt x="1261" y="1154"/>
                  </a:cubicBezTo>
                  <a:cubicBezTo>
                    <a:pt x="1411" y="1261"/>
                    <a:pt x="1539" y="1368"/>
                    <a:pt x="1731" y="1475"/>
                  </a:cubicBezTo>
                  <a:lnTo>
                    <a:pt x="1795" y="1218"/>
                  </a:lnTo>
                  <a:cubicBezTo>
                    <a:pt x="1667" y="1176"/>
                    <a:pt x="1496" y="1069"/>
                    <a:pt x="1347" y="983"/>
                  </a:cubicBezTo>
                  <a:cubicBezTo>
                    <a:pt x="1176" y="876"/>
                    <a:pt x="1026" y="791"/>
                    <a:pt x="876" y="684"/>
                  </a:cubicBezTo>
                  <a:cubicBezTo>
                    <a:pt x="705" y="599"/>
                    <a:pt x="556" y="492"/>
                    <a:pt x="406" y="385"/>
                  </a:cubicBezTo>
                  <a:cubicBezTo>
                    <a:pt x="342" y="321"/>
                    <a:pt x="256" y="278"/>
                    <a:pt x="192" y="214"/>
                  </a:cubicBezTo>
                  <a:cubicBezTo>
                    <a:pt x="150" y="192"/>
                    <a:pt x="107" y="150"/>
                    <a:pt x="85" y="128"/>
                  </a:cubicBezTo>
                  <a:cubicBezTo>
                    <a:pt x="43" y="86"/>
                    <a:pt x="1" y="43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5"/>
            <p:cNvSpPr/>
            <p:nvPr/>
          </p:nvSpPr>
          <p:spPr>
            <a:xfrm>
              <a:off x="1035175" y="4011138"/>
              <a:ext cx="62550" cy="66275"/>
            </a:xfrm>
            <a:custGeom>
              <a:avLst/>
              <a:gdLst/>
              <a:ahLst/>
              <a:cxnLst/>
              <a:rect l="l" t="t" r="r" b="b"/>
              <a:pathLst>
                <a:path w="2502" h="2651" extrusionOk="0">
                  <a:moveTo>
                    <a:pt x="1" y="1"/>
                  </a:moveTo>
                  <a:lnTo>
                    <a:pt x="1" y="1"/>
                  </a:lnTo>
                  <a:cubicBezTo>
                    <a:pt x="129" y="65"/>
                    <a:pt x="214" y="193"/>
                    <a:pt x="321" y="278"/>
                  </a:cubicBezTo>
                  <a:lnTo>
                    <a:pt x="642" y="578"/>
                  </a:lnTo>
                  <a:cubicBezTo>
                    <a:pt x="856" y="791"/>
                    <a:pt x="1069" y="1005"/>
                    <a:pt x="1262" y="1219"/>
                  </a:cubicBezTo>
                  <a:cubicBezTo>
                    <a:pt x="1454" y="1433"/>
                    <a:pt x="1668" y="1646"/>
                    <a:pt x="1839" y="1903"/>
                  </a:cubicBezTo>
                  <a:cubicBezTo>
                    <a:pt x="1924" y="2010"/>
                    <a:pt x="1988" y="2138"/>
                    <a:pt x="2074" y="2266"/>
                  </a:cubicBezTo>
                  <a:cubicBezTo>
                    <a:pt x="2159" y="2416"/>
                    <a:pt x="2245" y="2544"/>
                    <a:pt x="2352" y="2651"/>
                  </a:cubicBezTo>
                  <a:lnTo>
                    <a:pt x="2501" y="2480"/>
                  </a:lnTo>
                  <a:cubicBezTo>
                    <a:pt x="2395" y="2373"/>
                    <a:pt x="2309" y="2245"/>
                    <a:pt x="2224" y="2138"/>
                  </a:cubicBezTo>
                  <a:cubicBezTo>
                    <a:pt x="2138" y="2010"/>
                    <a:pt x="2053" y="1881"/>
                    <a:pt x="1967" y="1753"/>
                  </a:cubicBezTo>
                  <a:cubicBezTo>
                    <a:pt x="1753" y="1518"/>
                    <a:pt x="1540" y="1326"/>
                    <a:pt x="1326" y="1133"/>
                  </a:cubicBezTo>
                  <a:cubicBezTo>
                    <a:pt x="1112" y="920"/>
                    <a:pt x="898" y="727"/>
                    <a:pt x="685" y="535"/>
                  </a:cubicBezTo>
                  <a:lnTo>
                    <a:pt x="343" y="257"/>
                  </a:lnTo>
                  <a:cubicBezTo>
                    <a:pt x="236" y="171"/>
                    <a:pt x="129" y="4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5"/>
            <p:cNvSpPr/>
            <p:nvPr/>
          </p:nvSpPr>
          <p:spPr>
            <a:xfrm>
              <a:off x="1030375" y="4088613"/>
              <a:ext cx="70550" cy="10575"/>
            </a:xfrm>
            <a:custGeom>
              <a:avLst/>
              <a:gdLst/>
              <a:ahLst/>
              <a:cxnLst/>
              <a:rect l="l" t="t" r="r" b="b"/>
              <a:pathLst>
                <a:path w="2822" h="423" extrusionOk="0">
                  <a:moveTo>
                    <a:pt x="2693" y="1"/>
                  </a:moveTo>
                  <a:cubicBezTo>
                    <a:pt x="2544" y="129"/>
                    <a:pt x="2309" y="172"/>
                    <a:pt x="2074" y="214"/>
                  </a:cubicBezTo>
                  <a:cubicBezTo>
                    <a:pt x="1860" y="257"/>
                    <a:pt x="1625" y="279"/>
                    <a:pt x="1390" y="279"/>
                  </a:cubicBezTo>
                  <a:cubicBezTo>
                    <a:pt x="1165" y="300"/>
                    <a:pt x="935" y="311"/>
                    <a:pt x="703" y="311"/>
                  </a:cubicBezTo>
                  <a:cubicBezTo>
                    <a:pt x="471" y="311"/>
                    <a:pt x="235" y="300"/>
                    <a:pt x="0" y="279"/>
                  </a:cubicBezTo>
                  <a:lnTo>
                    <a:pt x="0" y="279"/>
                  </a:lnTo>
                  <a:cubicBezTo>
                    <a:pt x="471" y="364"/>
                    <a:pt x="941" y="407"/>
                    <a:pt x="1390" y="407"/>
                  </a:cubicBezTo>
                  <a:cubicBezTo>
                    <a:pt x="1507" y="418"/>
                    <a:pt x="1625" y="423"/>
                    <a:pt x="1742" y="423"/>
                  </a:cubicBezTo>
                  <a:cubicBezTo>
                    <a:pt x="1860" y="423"/>
                    <a:pt x="1977" y="418"/>
                    <a:pt x="2095" y="407"/>
                  </a:cubicBezTo>
                  <a:cubicBezTo>
                    <a:pt x="2223" y="407"/>
                    <a:pt x="2330" y="385"/>
                    <a:pt x="2458" y="364"/>
                  </a:cubicBezTo>
                  <a:cubicBezTo>
                    <a:pt x="2522" y="343"/>
                    <a:pt x="2565" y="343"/>
                    <a:pt x="2629" y="321"/>
                  </a:cubicBezTo>
                  <a:cubicBezTo>
                    <a:pt x="2693" y="300"/>
                    <a:pt x="2779" y="257"/>
                    <a:pt x="2822" y="214"/>
                  </a:cubicBezTo>
                  <a:lnTo>
                    <a:pt x="26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5"/>
            <p:cNvSpPr/>
            <p:nvPr/>
          </p:nvSpPr>
          <p:spPr>
            <a:xfrm>
              <a:off x="1100375" y="4094488"/>
              <a:ext cx="15525" cy="53475"/>
            </a:xfrm>
            <a:custGeom>
              <a:avLst/>
              <a:gdLst/>
              <a:ahLst/>
              <a:cxnLst/>
              <a:rect l="l" t="t" r="r" b="b"/>
              <a:pathLst>
                <a:path w="621" h="2139" extrusionOk="0">
                  <a:moveTo>
                    <a:pt x="577" y="1"/>
                  </a:moveTo>
                  <a:cubicBezTo>
                    <a:pt x="492" y="172"/>
                    <a:pt x="428" y="364"/>
                    <a:pt x="385" y="535"/>
                  </a:cubicBezTo>
                  <a:cubicBezTo>
                    <a:pt x="342" y="706"/>
                    <a:pt x="342" y="877"/>
                    <a:pt x="278" y="1070"/>
                  </a:cubicBezTo>
                  <a:cubicBezTo>
                    <a:pt x="257" y="1241"/>
                    <a:pt x="193" y="1412"/>
                    <a:pt x="129" y="1583"/>
                  </a:cubicBezTo>
                  <a:cubicBezTo>
                    <a:pt x="64" y="1754"/>
                    <a:pt x="22" y="1946"/>
                    <a:pt x="0" y="2138"/>
                  </a:cubicBezTo>
                  <a:lnTo>
                    <a:pt x="22" y="2138"/>
                  </a:lnTo>
                  <a:cubicBezTo>
                    <a:pt x="64" y="1967"/>
                    <a:pt x="150" y="1796"/>
                    <a:pt x="235" y="1647"/>
                  </a:cubicBezTo>
                  <a:cubicBezTo>
                    <a:pt x="300" y="1476"/>
                    <a:pt x="385" y="1326"/>
                    <a:pt x="449" y="1134"/>
                  </a:cubicBezTo>
                  <a:cubicBezTo>
                    <a:pt x="513" y="963"/>
                    <a:pt x="599" y="770"/>
                    <a:pt x="599" y="599"/>
                  </a:cubicBezTo>
                  <a:cubicBezTo>
                    <a:pt x="620" y="407"/>
                    <a:pt x="620" y="215"/>
                    <a:pt x="599" y="22"/>
                  </a:cubicBezTo>
                  <a:lnTo>
                    <a:pt x="5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5"/>
            <p:cNvSpPr/>
            <p:nvPr/>
          </p:nvSpPr>
          <p:spPr>
            <a:xfrm>
              <a:off x="1121750" y="4091813"/>
              <a:ext cx="18725" cy="29425"/>
            </a:xfrm>
            <a:custGeom>
              <a:avLst/>
              <a:gdLst/>
              <a:ahLst/>
              <a:cxnLst/>
              <a:rect l="l" t="t" r="r" b="b"/>
              <a:pathLst>
                <a:path w="749" h="1177" extrusionOk="0">
                  <a:moveTo>
                    <a:pt x="22" y="1"/>
                  </a:moveTo>
                  <a:lnTo>
                    <a:pt x="0" y="22"/>
                  </a:lnTo>
                  <a:cubicBezTo>
                    <a:pt x="64" y="151"/>
                    <a:pt x="128" y="236"/>
                    <a:pt x="193" y="343"/>
                  </a:cubicBezTo>
                  <a:cubicBezTo>
                    <a:pt x="257" y="428"/>
                    <a:pt x="342" y="493"/>
                    <a:pt x="406" y="578"/>
                  </a:cubicBezTo>
                  <a:cubicBezTo>
                    <a:pt x="428" y="599"/>
                    <a:pt x="470" y="664"/>
                    <a:pt x="492" y="706"/>
                  </a:cubicBezTo>
                  <a:cubicBezTo>
                    <a:pt x="513" y="749"/>
                    <a:pt x="535" y="792"/>
                    <a:pt x="556" y="856"/>
                  </a:cubicBezTo>
                  <a:cubicBezTo>
                    <a:pt x="599" y="963"/>
                    <a:pt x="641" y="1091"/>
                    <a:pt x="727" y="1177"/>
                  </a:cubicBezTo>
                  <a:lnTo>
                    <a:pt x="748" y="1155"/>
                  </a:lnTo>
                  <a:cubicBezTo>
                    <a:pt x="684" y="1048"/>
                    <a:pt x="684" y="941"/>
                    <a:pt x="663" y="813"/>
                  </a:cubicBezTo>
                  <a:cubicBezTo>
                    <a:pt x="641" y="749"/>
                    <a:pt x="641" y="685"/>
                    <a:pt x="620" y="621"/>
                  </a:cubicBezTo>
                  <a:cubicBezTo>
                    <a:pt x="599" y="535"/>
                    <a:pt x="577" y="514"/>
                    <a:pt x="535" y="450"/>
                  </a:cubicBezTo>
                  <a:cubicBezTo>
                    <a:pt x="492" y="322"/>
                    <a:pt x="428" y="215"/>
                    <a:pt x="342" y="151"/>
                  </a:cubicBezTo>
                  <a:cubicBezTo>
                    <a:pt x="235" y="65"/>
                    <a:pt x="150" y="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5"/>
            <p:cNvSpPr/>
            <p:nvPr/>
          </p:nvSpPr>
          <p:spPr>
            <a:xfrm>
              <a:off x="1035200" y="4105538"/>
              <a:ext cx="7000" cy="4950"/>
            </a:xfrm>
            <a:custGeom>
              <a:avLst/>
              <a:gdLst/>
              <a:ahLst/>
              <a:cxnLst/>
              <a:rect l="l" t="t" r="r" b="b"/>
              <a:pathLst>
                <a:path w="280" h="198" extrusionOk="0">
                  <a:moveTo>
                    <a:pt x="130" y="1"/>
                  </a:moveTo>
                  <a:cubicBezTo>
                    <a:pt x="107" y="1"/>
                    <a:pt x="84" y="9"/>
                    <a:pt x="64" y="29"/>
                  </a:cubicBezTo>
                  <a:cubicBezTo>
                    <a:pt x="1" y="108"/>
                    <a:pt x="65" y="198"/>
                    <a:pt x="137" y="198"/>
                  </a:cubicBezTo>
                  <a:cubicBezTo>
                    <a:pt x="163" y="198"/>
                    <a:pt x="191" y="186"/>
                    <a:pt x="213" y="157"/>
                  </a:cubicBezTo>
                  <a:cubicBezTo>
                    <a:pt x="279" y="92"/>
                    <a:pt x="206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5"/>
            <p:cNvSpPr/>
            <p:nvPr/>
          </p:nvSpPr>
          <p:spPr>
            <a:xfrm>
              <a:off x="1029275" y="4093713"/>
              <a:ext cx="6450" cy="4725"/>
            </a:xfrm>
            <a:custGeom>
              <a:avLst/>
              <a:gdLst/>
              <a:ahLst/>
              <a:cxnLst/>
              <a:rect l="l" t="t" r="r" b="b"/>
              <a:pathLst>
                <a:path w="258" h="189" extrusionOk="0">
                  <a:moveTo>
                    <a:pt x="135" y="1"/>
                  </a:moveTo>
                  <a:cubicBezTo>
                    <a:pt x="112" y="1"/>
                    <a:pt x="87" y="10"/>
                    <a:pt x="66" y="32"/>
                  </a:cubicBezTo>
                  <a:cubicBezTo>
                    <a:pt x="0" y="97"/>
                    <a:pt x="73" y="188"/>
                    <a:pt x="139" y="188"/>
                  </a:cubicBezTo>
                  <a:cubicBezTo>
                    <a:pt x="159" y="188"/>
                    <a:pt x="179" y="180"/>
                    <a:pt x="194" y="160"/>
                  </a:cubicBezTo>
                  <a:cubicBezTo>
                    <a:pt x="258" y="80"/>
                    <a:pt x="203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5"/>
            <p:cNvSpPr/>
            <p:nvPr/>
          </p:nvSpPr>
          <p:spPr>
            <a:xfrm>
              <a:off x="1035825" y="4078088"/>
              <a:ext cx="8350" cy="6125"/>
            </a:xfrm>
            <a:custGeom>
              <a:avLst/>
              <a:gdLst/>
              <a:ahLst/>
              <a:cxnLst/>
              <a:rect l="l" t="t" r="r" b="b"/>
              <a:pathLst>
                <a:path w="334" h="245" extrusionOk="0">
                  <a:moveTo>
                    <a:pt x="165" y="1"/>
                  </a:moveTo>
                  <a:cubicBezTo>
                    <a:pt x="136" y="1"/>
                    <a:pt x="107" y="11"/>
                    <a:pt x="82" y="37"/>
                  </a:cubicBezTo>
                  <a:cubicBezTo>
                    <a:pt x="0" y="135"/>
                    <a:pt x="92" y="244"/>
                    <a:pt x="178" y="244"/>
                  </a:cubicBezTo>
                  <a:cubicBezTo>
                    <a:pt x="205" y="244"/>
                    <a:pt x="232" y="234"/>
                    <a:pt x="253" y="208"/>
                  </a:cubicBezTo>
                  <a:cubicBezTo>
                    <a:pt x="334" y="110"/>
                    <a:pt x="254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5"/>
            <p:cNvSpPr/>
            <p:nvPr/>
          </p:nvSpPr>
          <p:spPr>
            <a:xfrm>
              <a:off x="1040425" y="4052188"/>
              <a:ext cx="5675" cy="5025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10" y="0"/>
                  </a:moveTo>
                  <a:cubicBezTo>
                    <a:pt x="53" y="0"/>
                    <a:pt x="1" y="108"/>
                    <a:pt x="69" y="175"/>
                  </a:cubicBezTo>
                  <a:cubicBezTo>
                    <a:pt x="82" y="193"/>
                    <a:pt x="97" y="201"/>
                    <a:pt x="113" y="201"/>
                  </a:cubicBezTo>
                  <a:cubicBezTo>
                    <a:pt x="170" y="201"/>
                    <a:pt x="226" y="93"/>
                    <a:pt x="175" y="26"/>
                  </a:cubicBezTo>
                  <a:lnTo>
                    <a:pt x="154" y="26"/>
                  </a:lnTo>
                  <a:cubicBezTo>
                    <a:pt x="141" y="8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5"/>
            <p:cNvSpPr/>
            <p:nvPr/>
          </p:nvSpPr>
          <p:spPr>
            <a:xfrm>
              <a:off x="1048525" y="4046038"/>
              <a:ext cx="7950" cy="6125"/>
            </a:xfrm>
            <a:custGeom>
              <a:avLst/>
              <a:gdLst/>
              <a:ahLst/>
              <a:cxnLst/>
              <a:rect l="l" t="t" r="r" b="b"/>
              <a:pathLst>
                <a:path w="318" h="245" extrusionOk="0">
                  <a:moveTo>
                    <a:pt x="148" y="0"/>
                  </a:moveTo>
                  <a:cubicBezTo>
                    <a:pt x="120" y="0"/>
                    <a:pt x="91" y="11"/>
                    <a:pt x="65" y="37"/>
                  </a:cubicBezTo>
                  <a:lnTo>
                    <a:pt x="65" y="58"/>
                  </a:lnTo>
                  <a:cubicBezTo>
                    <a:pt x="0" y="139"/>
                    <a:pt x="70" y="244"/>
                    <a:pt x="155" y="244"/>
                  </a:cubicBezTo>
                  <a:cubicBezTo>
                    <a:pt x="182" y="244"/>
                    <a:pt x="210" y="233"/>
                    <a:pt x="236" y="208"/>
                  </a:cubicBezTo>
                  <a:cubicBezTo>
                    <a:pt x="317" y="110"/>
                    <a:pt x="238" y="0"/>
                    <a:pt x="1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5"/>
            <p:cNvSpPr/>
            <p:nvPr/>
          </p:nvSpPr>
          <p:spPr>
            <a:xfrm>
              <a:off x="1032600" y="4008388"/>
              <a:ext cx="8475" cy="6350"/>
            </a:xfrm>
            <a:custGeom>
              <a:avLst/>
              <a:gdLst/>
              <a:ahLst/>
              <a:cxnLst/>
              <a:rect l="l" t="t" r="r" b="b"/>
              <a:pathLst>
                <a:path w="339" h="254" extrusionOk="0">
                  <a:moveTo>
                    <a:pt x="171" y="1"/>
                  </a:moveTo>
                  <a:cubicBezTo>
                    <a:pt x="140" y="1"/>
                    <a:pt x="109" y="14"/>
                    <a:pt x="82" y="46"/>
                  </a:cubicBezTo>
                  <a:cubicBezTo>
                    <a:pt x="1" y="144"/>
                    <a:pt x="80" y="254"/>
                    <a:pt x="170" y="254"/>
                  </a:cubicBezTo>
                  <a:cubicBezTo>
                    <a:pt x="198" y="254"/>
                    <a:pt x="228" y="243"/>
                    <a:pt x="253" y="217"/>
                  </a:cubicBezTo>
                  <a:lnTo>
                    <a:pt x="275" y="196"/>
                  </a:lnTo>
                  <a:cubicBezTo>
                    <a:pt x="338" y="116"/>
                    <a:pt x="259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5"/>
            <p:cNvSpPr/>
            <p:nvPr/>
          </p:nvSpPr>
          <p:spPr>
            <a:xfrm>
              <a:off x="1065675" y="4019763"/>
              <a:ext cx="6900" cy="5225"/>
            </a:xfrm>
            <a:custGeom>
              <a:avLst/>
              <a:gdLst/>
              <a:ahLst/>
              <a:cxnLst/>
              <a:rect l="l" t="t" r="r" b="b"/>
              <a:pathLst>
                <a:path w="276" h="209" extrusionOk="0">
                  <a:moveTo>
                    <a:pt x="139" y="0"/>
                  </a:moveTo>
                  <a:cubicBezTo>
                    <a:pt x="113" y="0"/>
                    <a:pt x="86" y="12"/>
                    <a:pt x="63" y="40"/>
                  </a:cubicBezTo>
                  <a:cubicBezTo>
                    <a:pt x="0" y="119"/>
                    <a:pt x="64" y="209"/>
                    <a:pt x="137" y="209"/>
                  </a:cubicBezTo>
                  <a:cubicBezTo>
                    <a:pt x="163" y="209"/>
                    <a:pt x="190" y="197"/>
                    <a:pt x="213" y="168"/>
                  </a:cubicBezTo>
                  <a:cubicBezTo>
                    <a:pt x="275" y="90"/>
                    <a:pt x="212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5"/>
            <p:cNvSpPr/>
            <p:nvPr/>
          </p:nvSpPr>
          <p:spPr>
            <a:xfrm>
              <a:off x="1060425" y="3997413"/>
              <a:ext cx="8325" cy="6350"/>
            </a:xfrm>
            <a:custGeom>
              <a:avLst/>
              <a:gdLst/>
              <a:ahLst/>
              <a:cxnLst/>
              <a:rect l="l" t="t" r="r" b="b"/>
              <a:pathLst>
                <a:path w="333" h="254" extrusionOk="0">
                  <a:moveTo>
                    <a:pt x="164" y="0"/>
                  </a:moveTo>
                  <a:cubicBezTo>
                    <a:pt x="136" y="0"/>
                    <a:pt x="106" y="11"/>
                    <a:pt x="81" y="37"/>
                  </a:cubicBezTo>
                  <a:lnTo>
                    <a:pt x="81" y="58"/>
                  </a:lnTo>
                  <a:cubicBezTo>
                    <a:pt x="1" y="138"/>
                    <a:pt x="76" y="253"/>
                    <a:pt x="164" y="253"/>
                  </a:cubicBezTo>
                  <a:cubicBezTo>
                    <a:pt x="193" y="253"/>
                    <a:pt x="225" y="240"/>
                    <a:pt x="252" y="208"/>
                  </a:cubicBezTo>
                  <a:cubicBezTo>
                    <a:pt x="333" y="110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5"/>
            <p:cNvSpPr/>
            <p:nvPr/>
          </p:nvSpPr>
          <p:spPr>
            <a:xfrm>
              <a:off x="1080475" y="4010438"/>
              <a:ext cx="6200" cy="4725"/>
            </a:xfrm>
            <a:custGeom>
              <a:avLst/>
              <a:gdLst/>
              <a:ahLst/>
              <a:cxnLst/>
              <a:rect l="l" t="t" r="r" b="b"/>
              <a:pathLst>
                <a:path w="248" h="189" extrusionOk="0">
                  <a:moveTo>
                    <a:pt x="121" y="0"/>
                  </a:moveTo>
                  <a:cubicBezTo>
                    <a:pt x="103" y="0"/>
                    <a:pt x="84" y="9"/>
                    <a:pt x="70" y="29"/>
                  </a:cubicBezTo>
                  <a:lnTo>
                    <a:pt x="48" y="50"/>
                  </a:lnTo>
                  <a:cubicBezTo>
                    <a:pt x="1" y="113"/>
                    <a:pt x="59" y="188"/>
                    <a:pt x="127" y="188"/>
                  </a:cubicBezTo>
                  <a:cubicBezTo>
                    <a:pt x="151" y="188"/>
                    <a:pt x="176" y="179"/>
                    <a:pt x="198" y="157"/>
                  </a:cubicBezTo>
                  <a:cubicBezTo>
                    <a:pt x="247" y="91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5"/>
            <p:cNvSpPr/>
            <p:nvPr/>
          </p:nvSpPr>
          <p:spPr>
            <a:xfrm>
              <a:off x="1088050" y="3984713"/>
              <a:ext cx="6450" cy="4700"/>
            </a:xfrm>
            <a:custGeom>
              <a:avLst/>
              <a:gdLst/>
              <a:ahLst/>
              <a:cxnLst/>
              <a:rect l="l" t="t" r="r" b="b"/>
              <a:pathLst>
                <a:path w="258" h="188" extrusionOk="0">
                  <a:moveTo>
                    <a:pt x="135" y="0"/>
                  </a:moveTo>
                  <a:cubicBezTo>
                    <a:pt x="112" y="0"/>
                    <a:pt x="88" y="10"/>
                    <a:pt x="66" y="32"/>
                  </a:cubicBezTo>
                  <a:cubicBezTo>
                    <a:pt x="0" y="97"/>
                    <a:pt x="73" y="188"/>
                    <a:pt x="140" y="188"/>
                  </a:cubicBezTo>
                  <a:cubicBezTo>
                    <a:pt x="160" y="188"/>
                    <a:pt x="179" y="180"/>
                    <a:pt x="194" y="160"/>
                  </a:cubicBezTo>
                  <a:cubicBezTo>
                    <a:pt x="258" y="80"/>
                    <a:pt x="203" y="0"/>
                    <a:pt x="1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5"/>
            <p:cNvSpPr/>
            <p:nvPr/>
          </p:nvSpPr>
          <p:spPr>
            <a:xfrm>
              <a:off x="1115975" y="3989913"/>
              <a:ext cx="8350" cy="6125"/>
            </a:xfrm>
            <a:custGeom>
              <a:avLst/>
              <a:gdLst/>
              <a:ahLst/>
              <a:cxnLst/>
              <a:rect l="l" t="t" r="r" b="b"/>
              <a:pathLst>
                <a:path w="334" h="245" extrusionOk="0">
                  <a:moveTo>
                    <a:pt x="156" y="1"/>
                  </a:moveTo>
                  <a:cubicBezTo>
                    <a:pt x="129" y="1"/>
                    <a:pt x="102" y="12"/>
                    <a:pt x="82" y="37"/>
                  </a:cubicBezTo>
                  <a:cubicBezTo>
                    <a:pt x="0" y="135"/>
                    <a:pt x="80" y="245"/>
                    <a:pt x="170" y="245"/>
                  </a:cubicBezTo>
                  <a:cubicBezTo>
                    <a:pt x="198" y="245"/>
                    <a:pt x="227" y="234"/>
                    <a:pt x="253" y="208"/>
                  </a:cubicBezTo>
                  <a:cubicBezTo>
                    <a:pt x="334" y="111"/>
                    <a:pt x="24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5"/>
            <p:cNvSpPr/>
            <p:nvPr/>
          </p:nvSpPr>
          <p:spPr>
            <a:xfrm>
              <a:off x="1130850" y="4005613"/>
              <a:ext cx="6575" cy="4950"/>
            </a:xfrm>
            <a:custGeom>
              <a:avLst/>
              <a:gdLst/>
              <a:ahLst/>
              <a:cxnLst/>
              <a:rect l="l" t="t" r="r" b="b"/>
              <a:pathLst>
                <a:path w="263" h="198" extrusionOk="0">
                  <a:moveTo>
                    <a:pt x="127" y="1"/>
                  </a:moveTo>
                  <a:cubicBezTo>
                    <a:pt x="106" y="1"/>
                    <a:pt x="84" y="9"/>
                    <a:pt x="64" y="29"/>
                  </a:cubicBezTo>
                  <a:cubicBezTo>
                    <a:pt x="1" y="108"/>
                    <a:pt x="65" y="198"/>
                    <a:pt x="137" y="198"/>
                  </a:cubicBezTo>
                  <a:cubicBezTo>
                    <a:pt x="163" y="198"/>
                    <a:pt x="191" y="186"/>
                    <a:pt x="213" y="157"/>
                  </a:cubicBezTo>
                  <a:cubicBezTo>
                    <a:pt x="263" y="92"/>
                    <a:pt x="198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5"/>
            <p:cNvSpPr/>
            <p:nvPr/>
          </p:nvSpPr>
          <p:spPr>
            <a:xfrm>
              <a:off x="1142550" y="4034038"/>
              <a:ext cx="8475" cy="6350"/>
            </a:xfrm>
            <a:custGeom>
              <a:avLst/>
              <a:gdLst/>
              <a:ahLst/>
              <a:cxnLst/>
              <a:rect l="l" t="t" r="r" b="b"/>
              <a:pathLst>
                <a:path w="339" h="254" extrusionOk="0">
                  <a:moveTo>
                    <a:pt x="166" y="1"/>
                  </a:moveTo>
                  <a:cubicBezTo>
                    <a:pt x="137" y="1"/>
                    <a:pt x="109" y="14"/>
                    <a:pt x="87" y="46"/>
                  </a:cubicBezTo>
                  <a:lnTo>
                    <a:pt x="66" y="46"/>
                  </a:lnTo>
                  <a:cubicBezTo>
                    <a:pt x="1" y="144"/>
                    <a:pt x="84" y="254"/>
                    <a:pt x="175" y="254"/>
                  </a:cubicBezTo>
                  <a:cubicBezTo>
                    <a:pt x="203" y="254"/>
                    <a:pt x="233" y="243"/>
                    <a:pt x="258" y="217"/>
                  </a:cubicBezTo>
                  <a:lnTo>
                    <a:pt x="258" y="196"/>
                  </a:lnTo>
                  <a:cubicBezTo>
                    <a:pt x="338" y="116"/>
                    <a:pt x="251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5"/>
            <p:cNvSpPr/>
            <p:nvPr/>
          </p:nvSpPr>
          <p:spPr>
            <a:xfrm>
              <a:off x="1152950" y="4066713"/>
              <a:ext cx="4950" cy="5900"/>
            </a:xfrm>
            <a:custGeom>
              <a:avLst/>
              <a:gdLst/>
              <a:ahLst/>
              <a:cxnLst/>
              <a:rect l="l" t="t" r="r" b="b"/>
              <a:pathLst>
                <a:path w="198" h="236" extrusionOk="0">
                  <a:moveTo>
                    <a:pt x="109" y="1"/>
                  </a:moveTo>
                  <a:cubicBezTo>
                    <a:pt x="57" y="1"/>
                    <a:pt x="0" y="60"/>
                    <a:pt x="13" y="150"/>
                  </a:cubicBezTo>
                  <a:cubicBezTo>
                    <a:pt x="22" y="209"/>
                    <a:pt x="54" y="235"/>
                    <a:pt x="88" y="235"/>
                  </a:cubicBezTo>
                  <a:cubicBezTo>
                    <a:pt x="140" y="235"/>
                    <a:pt x="197" y="176"/>
                    <a:pt x="184" y="86"/>
                  </a:cubicBezTo>
                  <a:cubicBezTo>
                    <a:pt x="176" y="26"/>
                    <a:pt x="144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5"/>
            <p:cNvSpPr/>
            <p:nvPr/>
          </p:nvSpPr>
          <p:spPr>
            <a:xfrm>
              <a:off x="1154350" y="4097188"/>
              <a:ext cx="5525" cy="5875"/>
            </a:xfrm>
            <a:custGeom>
              <a:avLst/>
              <a:gdLst/>
              <a:ahLst/>
              <a:cxnLst/>
              <a:rect l="l" t="t" r="r" b="b"/>
              <a:pathLst>
                <a:path w="221" h="235" extrusionOk="0">
                  <a:moveTo>
                    <a:pt x="114" y="0"/>
                  </a:moveTo>
                  <a:cubicBezTo>
                    <a:pt x="86" y="0"/>
                    <a:pt x="58" y="19"/>
                    <a:pt x="43" y="64"/>
                  </a:cubicBezTo>
                  <a:cubicBezTo>
                    <a:pt x="21" y="85"/>
                    <a:pt x="0" y="107"/>
                    <a:pt x="21" y="149"/>
                  </a:cubicBezTo>
                  <a:cubicBezTo>
                    <a:pt x="21" y="149"/>
                    <a:pt x="21" y="171"/>
                    <a:pt x="21" y="171"/>
                  </a:cubicBezTo>
                  <a:cubicBezTo>
                    <a:pt x="43" y="213"/>
                    <a:pt x="75" y="235"/>
                    <a:pt x="107" y="235"/>
                  </a:cubicBezTo>
                  <a:cubicBezTo>
                    <a:pt x="139" y="235"/>
                    <a:pt x="171" y="213"/>
                    <a:pt x="192" y="171"/>
                  </a:cubicBezTo>
                  <a:cubicBezTo>
                    <a:pt x="192" y="171"/>
                    <a:pt x="192" y="149"/>
                    <a:pt x="192" y="149"/>
                  </a:cubicBezTo>
                  <a:cubicBezTo>
                    <a:pt x="220" y="66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5"/>
            <p:cNvSpPr/>
            <p:nvPr/>
          </p:nvSpPr>
          <p:spPr>
            <a:xfrm>
              <a:off x="1137750" y="4119238"/>
              <a:ext cx="7950" cy="6125"/>
            </a:xfrm>
            <a:custGeom>
              <a:avLst/>
              <a:gdLst/>
              <a:ahLst/>
              <a:cxnLst/>
              <a:rect l="l" t="t" r="r" b="b"/>
              <a:pathLst>
                <a:path w="318" h="245" extrusionOk="0">
                  <a:moveTo>
                    <a:pt x="149" y="0"/>
                  </a:moveTo>
                  <a:cubicBezTo>
                    <a:pt x="120" y="0"/>
                    <a:pt x="91" y="11"/>
                    <a:pt x="66" y="37"/>
                  </a:cubicBezTo>
                  <a:cubicBezTo>
                    <a:pt x="1" y="134"/>
                    <a:pt x="84" y="244"/>
                    <a:pt x="165" y="244"/>
                  </a:cubicBezTo>
                  <a:cubicBezTo>
                    <a:pt x="191" y="244"/>
                    <a:pt x="216" y="233"/>
                    <a:pt x="237" y="208"/>
                  </a:cubicBezTo>
                  <a:cubicBezTo>
                    <a:pt x="318" y="110"/>
                    <a:pt x="238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5"/>
            <p:cNvSpPr/>
            <p:nvPr/>
          </p:nvSpPr>
          <p:spPr>
            <a:xfrm>
              <a:off x="1113675" y="4141263"/>
              <a:ext cx="6550" cy="6425"/>
            </a:xfrm>
            <a:custGeom>
              <a:avLst/>
              <a:gdLst/>
              <a:ahLst/>
              <a:cxnLst/>
              <a:rect l="l" t="t" r="r" b="b"/>
              <a:pathLst>
                <a:path w="262" h="257" extrusionOk="0">
                  <a:moveTo>
                    <a:pt x="141" y="0"/>
                  </a:moveTo>
                  <a:cubicBezTo>
                    <a:pt x="72" y="0"/>
                    <a:pt x="0" y="91"/>
                    <a:pt x="45" y="182"/>
                  </a:cubicBezTo>
                  <a:lnTo>
                    <a:pt x="45" y="203"/>
                  </a:lnTo>
                  <a:cubicBezTo>
                    <a:pt x="64" y="241"/>
                    <a:pt x="92" y="256"/>
                    <a:pt x="121" y="256"/>
                  </a:cubicBezTo>
                  <a:cubicBezTo>
                    <a:pt x="189" y="256"/>
                    <a:pt x="262" y="166"/>
                    <a:pt x="216" y="75"/>
                  </a:cubicBezTo>
                  <a:lnTo>
                    <a:pt x="216" y="54"/>
                  </a:lnTo>
                  <a:cubicBezTo>
                    <a:pt x="198" y="16"/>
                    <a:pt x="170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5"/>
            <p:cNvSpPr/>
            <p:nvPr/>
          </p:nvSpPr>
          <p:spPr>
            <a:xfrm>
              <a:off x="1096275" y="4145188"/>
              <a:ext cx="8375" cy="6125"/>
            </a:xfrm>
            <a:custGeom>
              <a:avLst/>
              <a:gdLst/>
              <a:ahLst/>
              <a:cxnLst/>
              <a:rect l="l" t="t" r="r" b="b"/>
              <a:pathLst>
                <a:path w="335" h="245" extrusionOk="0">
                  <a:moveTo>
                    <a:pt x="167" y="0"/>
                  </a:moveTo>
                  <a:cubicBezTo>
                    <a:pt x="137" y="0"/>
                    <a:pt x="106" y="14"/>
                    <a:pt x="79" y="46"/>
                  </a:cubicBezTo>
                  <a:cubicBezTo>
                    <a:pt x="1" y="140"/>
                    <a:pt x="82" y="245"/>
                    <a:pt x="165" y="245"/>
                  </a:cubicBezTo>
                  <a:cubicBezTo>
                    <a:pt x="196" y="245"/>
                    <a:pt x="227" y="230"/>
                    <a:pt x="250" y="196"/>
                  </a:cubicBezTo>
                  <a:lnTo>
                    <a:pt x="271" y="196"/>
                  </a:lnTo>
                  <a:cubicBezTo>
                    <a:pt x="335" y="116"/>
                    <a:pt x="256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5"/>
            <p:cNvSpPr/>
            <p:nvPr/>
          </p:nvSpPr>
          <p:spPr>
            <a:xfrm>
              <a:off x="1062975" y="4143188"/>
              <a:ext cx="6675" cy="6850"/>
            </a:xfrm>
            <a:custGeom>
              <a:avLst/>
              <a:gdLst/>
              <a:ahLst/>
              <a:cxnLst/>
              <a:rect l="l" t="t" r="r" b="b"/>
              <a:pathLst>
                <a:path w="267" h="274" extrusionOk="0">
                  <a:moveTo>
                    <a:pt x="120" y="0"/>
                  </a:moveTo>
                  <a:cubicBezTo>
                    <a:pt x="93" y="0"/>
                    <a:pt x="66" y="12"/>
                    <a:pt x="43" y="41"/>
                  </a:cubicBezTo>
                  <a:cubicBezTo>
                    <a:pt x="21" y="83"/>
                    <a:pt x="0" y="126"/>
                    <a:pt x="0" y="169"/>
                  </a:cubicBezTo>
                  <a:cubicBezTo>
                    <a:pt x="10" y="241"/>
                    <a:pt x="60" y="273"/>
                    <a:pt x="112" y="273"/>
                  </a:cubicBezTo>
                  <a:cubicBezTo>
                    <a:pt x="167" y="273"/>
                    <a:pt x="224" y="235"/>
                    <a:pt x="235" y="169"/>
                  </a:cubicBezTo>
                  <a:cubicBezTo>
                    <a:pt x="267" y="90"/>
                    <a:pt x="194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5"/>
            <p:cNvSpPr/>
            <p:nvPr/>
          </p:nvSpPr>
          <p:spPr>
            <a:xfrm>
              <a:off x="1070050" y="4127063"/>
              <a:ext cx="5750" cy="5000"/>
            </a:xfrm>
            <a:custGeom>
              <a:avLst/>
              <a:gdLst/>
              <a:ahLst/>
              <a:cxnLst/>
              <a:rect l="l" t="t" r="r" b="b"/>
              <a:pathLst>
                <a:path w="230" h="200" extrusionOk="0">
                  <a:moveTo>
                    <a:pt x="107" y="0"/>
                  </a:moveTo>
                  <a:cubicBezTo>
                    <a:pt x="14" y="0"/>
                    <a:pt x="1" y="174"/>
                    <a:pt x="102" y="194"/>
                  </a:cubicBezTo>
                  <a:lnTo>
                    <a:pt x="123" y="194"/>
                  </a:lnTo>
                  <a:cubicBezTo>
                    <a:pt x="133" y="198"/>
                    <a:pt x="142" y="200"/>
                    <a:pt x="150" y="200"/>
                  </a:cubicBezTo>
                  <a:cubicBezTo>
                    <a:pt x="229" y="200"/>
                    <a:pt x="222" y="21"/>
                    <a:pt x="145" y="2"/>
                  </a:cubicBezTo>
                  <a:lnTo>
                    <a:pt x="123" y="2"/>
                  </a:ln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5"/>
            <p:cNvSpPr/>
            <p:nvPr/>
          </p:nvSpPr>
          <p:spPr>
            <a:xfrm>
              <a:off x="1070050" y="4125988"/>
              <a:ext cx="6150" cy="4900"/>
            </a:xfrm>
            <a:custGeom>
              <a:avLst/>
              <a:gdLst/>
              <a:ahLst/>
              <a:cxnLst/>
              <a:rect l="l" t="t" r="r" b="b"/>
              <a:pathLst>
                <a:path w="246" h="196" extrusionOk="0">
                  <a:moveTo>
                    <a:pt x="107" y="0"/>
                  </a:moveTo>
                  <a:cubicBezTo>
                    <a:pt x="14" y="0"/>
                    <a:pt x="1" y="174"/>
                    <a:pt x="102" y="194"/>
                  </a:cubicBezTo>
                  <a:lnTo>
                    <a:pt x="123" y="194"/>
                  </a:lnTo>
                  <a:cubicBezTo>
                    <a:pt x="129" y="195"/>
                    <a:pt x="134" y="196"/>
                    <a:pt x="139" y="196"/>
                  </a:cubicBezTo>
                  <a:cubicBezTo>
                    <a:pt x="232" y="196"/>
                    <a:pt x="246" y="22"/>
                    <a:pt x="145" y="2"/>
                  </a:cubicBezTo>
                  <a:lnTo>
                    <a:pt x="123" y="2"/>
                  </a:ln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5"/>
            <p:cNvSpPr/>
            <p:nvPr/>
          </p:nvSpPr>
          <p:spPr>
            <a:xfrm>
              <a:off x="1050375" y="4121013"/>
              <a:ext cx="6725" cy="7225"/>
            </a:xfrm>
            <a:custGeom>
              <a:avLst/>
              <a:gdLst/>
              <a:ahLst/>
              <a:cxnLst/>
              <a:rect l="l" t="t" r="r" b="b"/>
              <a:pathLst>
                <a:path w="269" h="289" extrusionOk="0">
                  <a:moveTo>
                    <a:pt x="113" y="1"/>
                  </a:moveTo>
                  <a:cubicBezTo>
                    <a:pt x="73" y="1"/>
                    <a:pt x="34" y="22"/>
                    <a:pt x="12" y="73"/>
                  </a:cubicBezTo>
                  <a:cubicBezTo>
                    <a:pt x="12" y="94"/>
                    <a:pt x="12" y="115"/>
                    <a:pt x="12" y="137"/>
                  </a:cubicBezTo>
                  <a:cubicBezTo>
                    <a:pt x="0" y="233"/>
                    <a:pt x="63" y="288"/>
                    <a:pt x="123" y="288"/>
                  </a:cubicBezTo>
                  <a:cubicBezTo>
                    <a:pt x="171" y="288"/>
                    <a:pt x="217" y="255"/>
                    <a:pt x="226" y="180"/>
                  </a:cubicBezTo>
                  <a:cubicBezTo>
                    <a:pt x="269" y="81"/>
                    <a:pt x="190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5"/>
            <p:cNvSpPr/>
            <p:nvPr/>
          </p:nvSpPr>
          <p:spPr>
            <a:xfrm>
              <a:off x="1742125" y="5119813"/>
              <a:ext cx="39575" cy="40200"/>
            </a:xfrm>
            <a:custGeom>
              <a:avLst/>
              <a:gdLst/>
              <a:ahLst/>
              <a:cxnLst/>
              <a:rect l="l" t="t" r="r" b="b"/>
              <a:pathLst>
                <a:path w="1583" h="1608" extrusionOk="0">
                  <a:moveTo>
                    <a:pt x="911" y="0"/>
                  </a:moveTo>
                  <a:cubicBezTo>
                    <a:pt x="644" y="0"/>
                    <a:pt x="396" y="217"/>
                    <a:pt x="343" y="539"/>
                  </a:cubicBezTo>
                  <a:cubicBezTo>
                    <a:pt x="343" y="560"/>
                    <a:pt x="321" y="582"/>
                    <a:pt x="321" y="603"/>
                  </a:cubicBezTo>
                  <a:cubicBezTo>
                    <a:pt x="300" y="902"/>
                    <a:pt x="150" y="1244"/>
                    <a:pt x="1" y="1608"/>
                  </a:cubicBezTo>
                  <a:lnTo>
                    <a:pt x="1304" y="1608"/>
                  </a:lnTo>
                  <a:cubicBezTo>
                    <a:pt x="1390" y="1373"/>
                    <a:pt x="1454" y="1137"/>
                    <a:pt x="1518" y="881"/>
                  </a:cubicBezTo>
                  <a:cubicBezTo>
                    <a:pt x="1582" y="496"/>
                    <a:pt x="1390" y="111"/>
                    <a:pt x="1069" y="26"/>
                  </a:cubicBezTo>
                  <a:cubicBezTo>
                    <a:pt x="1017" y="8"/>
                    <a:pt x="964" y="0"/>
                    <a:pt x="911" y="0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5"/>
            <p:cNvSpPr/>
            <p:nvPr/>
          </p:nvSpPr>
          <p:spPr>
            <a:xfrm>
              <a:off x="1742125" y="5119813"/>
              <a:ext cx="38500" cy="40200"/>
            </a:xfrm>
            <a:custGeom>
              <a:avLst/>
              <a:gdLst/>
              <a:ahLst/>
              <a:cxnLst/>
              <a:rect l="l" t="t" r="r" b="b"/>
              <a:pathLst>
                <a:path w="1540" h="1608" extrusionOk="0">
                  <a:moveTo>
                    <a:pt x="911" y="0"/>
                  </a:moveTo>
                  <a:cubicBezTo>
                    <a:pt x="644" y="0"/>
                    <a:pt x="396" y="217"/>
                    <a:pt x="343" y="539"/>
                  </a:cubicBezTo>
                  <a:cubicBezTo>
                    <a:pt x="343" y="560"/>
                    <a:pt x="321" y="582"/>
                    <a:pt x="321" y="603"/>
                  </a:cubicBezTo>
                  <a:cubicBezTo>
                    <a:pt x="300" y="902"/>
                    <a:pt x="150" y="1244"/>
                    <a:pt x="1" y="1608"/>
                  </a:cubicBezTo>
                  <a:lnTo>
                    <a:pt x="620" y="1608"/>
                  </a:lnTo>
                  <a:cubicBezTo>
                    <a:pt x="663" y="1479"/>
                    <a:pt x="706" y="1373"/>
                    <a:pt x="706" y="1266"/>
                  </a:cubicBezTo>
                  <a:cubicBezTo>
                    <a:pt x="727" y="1244"/>
                    <a:pt x="727" y="1223"/>
                    <a:pt x="727" y="1202"/>
                  </a:cubicBezTo>
                  <a:cubicBezTo>
                    <a:pt x="798" y="884"/>
                    <a:pt x="1044" y="683"/>
                    <a:pt x="1308" y="683"/>
                  </a:cubicBezTo>
                  <a:cubicBezTo>
                    <a:pt x="1363" y="683"/>
                    <a:pt x="1420" y="691"/>
                    <a:pt x="1475" y="710"/>
                  </a:cubicBezTo>
                  <a:cubicBezTo>
                    <a:pt x="1497" y="710"/>
                    <a:pt x="1497" y="731"/>
                    <a:pt x="1518" y="731"/>
                  </a:cubicBezTo>
                  <a:cubicBezTo>
                    <a:pt x="1539" y="411"/>
                    <a:pt x="1347" y="90"/>
                    <a:pt x="1069" y="26"/>
                  </a:cubicBezTo>
                  <a:cubicBezTo>
                    <a:pt x="1017" y="8"/>
                    <a:pt x="964" y="0"/>
                    <a:pt x="911" y="0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5"/>
            <p:cNvSpPr/>
            <p:nvPr/>
          </p:nvSpPr>
          <p:spPr>
            <a:xfrm>
              <a:off x="1704725" y="4874838"/>
              <a:ext cx="243675" cy="285175"/>
            </a:xfrm>
            <a:custGeom>
              <a:avLst/>
              <a:gdLst/>
              <a:ahLst/>
              <a:cxnLst/>
              <a:rect l="l" t="t" r="r" b="b"/>
              <a:pathLst>
                <a:path w="9747" h="11407" extrusionOk="0">
                  <a:moveTo>
                    <a:pt x="3307" y="1"/>
                  </a:moveTo>
                  <a:cubicBezTo>
                    <a:pt x="3105" y="1"/>
                    <a:pt x="2912" y="153"/>
                    <a:pt x="2736" y="549"/>
                  </a:cubicBezTo>
                  <a:cubicBezTo>
                    <a:pt x="2330" y="1489"/>
                    <a:pt x="2416" y="2729"/>
                    <a:pt x="2159" y="3712"/>
                  </a:cubicBezTo>
                  <a:cubicBezTo>
                    <a:pt x="1603" y="5978"/>
                    <a:pt x="321" y="7837"/>
                    <a:pt x="64" y="10274"/>
                  </a:cubicBezTo>
                  <a:cubicBezTo>
                    <a:pt x="22" y="10616"/>
                    <a:pt x="0" y="11022"/>
                    <a:pt x="22" y="11407"/>
                  </a:cubicBezTo>
                  <a:lnTo>
                    <a:pt x="4403" y="11407"/>
                  </a:lnTo>
                  <a:cubicBezTo>
                    <a:pt x="4831" y="10894"/>
                    <a:pt x="5237" y="10381"/>
                    <a:pt x="5600" y="9910"/>
                  </a:cubicBezTo>
                  <a:cubicBezTo>
                    <a:pt x="6883" y="8222"/>
                    <a:pt x="7952" y="6662"/>
                    <a:pt x="9747" y="5572"/>
                  </a:cubicBezTo>
                  <a:cubicBezTo>
                    <a:pt x="9298" y="4759"/>
                    <a:pt x="8464" y="4375"/>
                    <a:pt x="7759" y="3883"/>
                  </a:cubicBezTo>
                  <a:cubicBezTo>
                    <a:pt x="6712" y="3178"/>
                    <a:pt x="5771" y="2280"/>
                    <a:pt x="4831" y="1361"/>
                  </a:cubicBezTo>
                  <a:cubicBezTo>
                    <a:pt x="4333" y="878"/>
                    <a:pt x="3792" y="1"/>
                    <a:pt x="3307" y="1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5"/>
            <p:cNvSpPr/>
            <p:nvPr/>
          </p:nvSpPr>
          <p:spPr>
            <a:xfrm>
              <a:off x="1704725" y="4874838"/>
              <a:ext cx="243675" cy="285175"/>
            </a:xfrm>
            <a:custGeom>
              <a:avLst/>
              <a:gdLst/>
              <a:ahLst/>
              <a:cxnLst/>
              <a:rect l="l" t="t" r="r" b="b"/>
              <a:pathLst>
                <a:path w="9747" h="11407" extrusionOk="0">
                  <a:moveTo>
                    <a:pt x="3307" y="1"/>
                  </a:moveTo>
                  <a:cubicBezTo>
                    <a:pt x="3105" y="1"/>
                    <a:pt x="2912" y="153"/>
                    <a:pt x="2736" y="549"/>
                  </a:cubicBezTo>
                  <a:cubicBezTo>
                    <a:pt x="2330" y="1489"/>
                    <a:pt x="2416" y="2729"/>
                    <a:pt x="2159" y="3712"/>
                  </a:cubicBezTo>
                  <a:cubicBezTo>
                    <a:pt x="1603" y="5978"/>
                    <a:pt x="321" y="7837"/>
                    <a:pt x="64" y="10274"/>
                  </a:cubicBezTo>
                  <a:cubicBezTo>
                    <a:pt x="22" y="10616"/>
                    <a:pt x="0" y="11022"/>
                    <a:pt x="22" y="11407"/>
                  </a:cubicBezTo>
                  <a:lnTo>
                    <a:pt x="855" y="11407"/>
                  </a:lnTo>
                  <a:cubicBezTo>
                    <a:pt x="855" y="11385"/>
                    <a:pt x="855" y="11343"/>
                    <a:pt x="855" y="11321"/>
                  </a:cubicBezTo>
                  <a:cubicBezTo>
                    <a:pt x="1112" y="8906"/>
                    <a:pt x="2394" y="7025"/>
                    <a:pt x="2971" y="4781"/>
                  </a:cubicBezTo>
                  <a:cubicBezTo>
                    <a:pt x="3206" y="3776"/>
                    <a:pt x="3121" y="2558"/>
                    <a:pt x="3548" y="1596"/>
                  </a:cubicBezTo>
                  <a:cubicBezTo>
                    <a:pt x="3716" y="1210"/>
                    <a:pt x="3902" y="1062"/>
                    <a:pt x="4100" y="1062"/>
                  </a:cubicBezTo>
                  <a:cubicBezTo>
                    <a:pt x="4580" y="1062"/>
                    <a:pt x="5128" y="1945"/>
                    <a:pt x="5643" y="2430"/>
                  </a:cubicBezTo>
                  <a:cubicBezTo>
                    <a:pt x="6562" y="3327"/>
                    <a:pt x="7503" y="4225"/>
                    <a:pt x="8550" y="4952"/>
                  </a:cubicBezTo>
                  <a:cubicBezTo>
                    <a:pt x="8892" y="5187"/>
                    <a:pt x="9277" y="5401"/>
                    <a:pt x="9619" y="5657"/>
                  </a:cubicBezTo>
                  <a:cubicBezTo>
                    <a:pt x="9661" y="5636"/>
                    <a:pt x="9704" y="5593"/>
                    <a:pt x="9747" y="5572"/>
                  </a:cubicBezTo>
                  <a:cubicBezTo>
                    <a:pt x="9298" y="4759"/>
                    <a:pt x="8464" y="4375"/>
                    <a:pt x="7759" y="3883"/>
                  </a:cubicBezTo>
                  <a:cubicBezTo>
                    <a:pt x="6712" y="3178"/>
                    <a:pt x="5771" y="2280"/>
                    <a:pt x="4831" y="1361"/>
                  </a:cubicBezTo>
                  <a:cubicBezTo>
                    <a:pt x="4333" y="878"/>
                    <a:pt x="3792" y="1"/>
                    <a:pt x="3307" y="1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5"/>
            <p:cNvSpPr/>
            <p:nvPr/>
          </p:nvSpPr>
          <p:spPr>
            <a:xfrm>
              <a:off x="1820150" y="4851188"/>
              <a:ext cx="675425" cy="192900"/>
            </a:xfrm>
            <a:custGeom>
              <a:avLst/>
              <a:gdLst/>
              <a:ahLst/>
              <a:cxnLst/>
              <a:rect l="l" t="t" r="r" b="b"/>
              <a:pathLst>
                <a:path w="27017" h="7716" extrusionOk="0">
                  <a:moveTo>
                    <a:pt x="0" y="3675"/>
                  </a:moveTo>
                  <a:lnTo>
                    <a:pt x="0" y="3675"/>
                  </a:lnTo>
                  <a:cubicBezTo>
                    <a:pt x="45" y="3738"/>
                    <a:pt x="93" y="3796"/>
                    <a:pt x="145" y="3850"/>
                  </a:cubicBezTo>
                  <a:lnTo>
                    <a:pt x="145" y="3850"/>
                  </a:lnTo>
                  <a:lnTo>
                    <a:pt x="0" y="3675"/>
                  </a:lnTo>
                  <a:close/>
                  <a:moveTo>
                    <a:pt x="25748" y="0"/>
                  </a:moveTo>
                  <a:cubicBezTo>
                    <a:pt x="24742" y="0"/>
                    <a:pt x="23360" y="587"/>
                    <a:pt x="22806" y="789"/>
                  </a:cubicBezTo>
                  <a:cubicBezTo>
                    <a:pt x="18736" y="2216"/>
                    <a:pt x="15160" y="2778"/>
                    <a:pt x="10987" y="2778"/>
                  </a:cubicBezTo>
                  <a:cubicBezTo>
                    <a:pt x="10909" y="2778"/>
                    <a:pt x="10830" y="2778"/>
                    <a:pt x="10751" y="2777"/>
                  </a:cubicBezTo>
                  <a:cubicBezTo>
                    <a:pt x="10666" y="2776"/>
                    <a:pt x="10582" y="2776"/>
                    <a:pt x="10497" y="2776"/>
                  </a:cubicBezTo>
                  <a:cubicBezTo>
                    <a:pt x="8519" y="2776"/>
                    <a:pt x="6651" y="3020"/>
                    <a:pt x="4724" y="3696"/>
                  </a:cubicBezTo>
                  <a:cubicBezTo>
                    <a:pt x="3894" y="3990"/>
                    <a:pt x="2713" y="4406"/>
                    <a:pt x="1691" y="4406"/>
                  </a:cubicBezTo>
                  <a:cubicBezTo>
                    <a:pt x="1083" y="4406"/>
                    <a:pt x="532" y="4258"/>
                    <a:pt x="145" y="3850"/>
                  </a:cubicBezTo>
                  <a:lnTo>
                    <a:pt x="145" y="3850"/>
                  </a:lnTo>
                  <a:lnTo>
                    <a:pt x="299" y="4038"/>
                  </a:lnTo>
                  <a:cubicBezTo>
                    <a:pt x="2287" y="6689"/>
                    <a:pt x="6989" y="6881"/>
                    <a:pt x="9789" y="7394"/>
                  </a:cubicBezTo>
                  <a:cubicBezTo>
                    <a:pt x="11003" y="7615"/>
                    <a:pt x="12234" y="7715"/>
                    <a:pt x="13468" y="7715"/>
                  </a:cubicBezTo>
                  <a:cubicBezTo>
                    <a:pt x="14974" y="7715"/>
                    <a:pt x="16484" y="7567"/>
                    <a:pt x="17976" y="7308"/>
                  </a:cubicBezTo>
                  <a:cubicBezTo>
                    <a:pt x="20348" y="6902"/>
                    <a:pt x="22999" y="5641"/>
                    <a:pt x="24730" y="3696"/>
                  </a:cubicBezTo>
                  <a:cubicBezTo>
                    <a:pt x="25264" y="3098"/>
                    <a:pt x="27017" y="1730"/>
                    <a:pt x="26889" y="789"/>
                  </a:cubicBezTo>
                  <a:cubicBezTo>
                    <a:pt x="26794" y="199"/>
                    <a:pt x="26335" y="0"/>
                    <a:pt x="2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5"/>
            <p:cNvSpPr/>
            <p:nvPr/>
          </p:nvSpPr>
          <p:spPr>
            <a:xfrm>
              <a:off x="1604275" y="4093938"/>
              <a:ext cx="459550" cy="779675"/>
            </a:xfrm>
            <a:custGeom>
              <a:avLst/>
              <a:gdLst/>
              <a:ahLst/>
              <a:cxnLst/>
              <a:rect l="l" t="t" r="r" b="b"/>
              <a:pathLst>
                <a:path w="18382" h="31187" extrusionOk="0">
                  <a:moveTo>
                    <a:pt x="7473" y="0"/>
                  </a:moveTo>
                  <a:cubicBezTo>
                    <a:pt x="3992" y="0"/>
                    <a:pt x="1340" y="4714"/>
                    <a:pt x="641" y="8209"/>
                  </a:cubicBezTo>
                  <a:cubicBezTo>
                    <a:pt x="0" y="11415"/>
                    <a:pt x="492" y="16053"/>
                    <a:pt x="1710" y="19003"/>
                  </a:cubicBezTo>
                  <a:cubicBezTo>
                    <a:pt x="2864" y="21803"/>
                    <a:pt x="4318" y="24945"/>
                    <a:pt x="6156" y="27018"/>
                  </a:cubicBezTo>
                  <a:cubicBezTo>
                    <a:pt x="7374" y="28386"/>
                    <a:pt x="9533" y="31143"/>
                    <a:pt x="11328" y="31186"/>
                  </a:cubicBezTo>
                  <a:cubicBezTo>
                    <a:pt x="11341" y="31187"/>
                    <a:pt x="11354" y="31187"/>
                    <a:pt x="11367" y="31187"/>
                  </a:cubicBezTo>
                  <a:cubicBezTo>
                    <a:pt x="13515" y="31187"/>
                    <a:pt x="15780" y="24227"/>
                    <a:pt x="16757" y="22166"/>
                  </a:cubicBezTo>
                  <a:cubicBezTo>
                    <a:pt x="18382" y="18747"/>
                    <a:pt x="18147" y="14258"/>
                    <a:pt x="17676" y="10389"/>
                  </a:cubicBezTo>
                  <a:cubicBezTo>
                    <a:pt x="17359" y="7850"/>
                    <a:pt x="16078" y="1603"/>
                    <a:pt x="13190" y="1603"/>
                  </a:cubicBezTo>
                  <a:cubicBezTo>
                    <a:pt x="13161" y="1603"/>
                    <a:pt x="13132" y="1603"/>
                    <a:pt x="13102" y="1605"/>
                  </a:cubicBezTo>
                  <a:cubicBezTo>
                    <a:pt x="11940" y="1665"/>
                    <a:pt x="11748" y="2492"/>
                    <a:pt x="11209" y="2492"/>
                  </a:cubicBezTo>
                  <a:cubicBezTo>
                    <a:pt x="10984" y="2492"/>
                    <a:pt x="10700" y="2349"/>
                    <a:pt x="10260" y="1947"/>
                  </a:cubicBezTo>
                  <a:cubicBezTo>
                    <a:pt x="9276" y="1049"/>
                    <a:pt x="8913" y="44"/>
                    <a:pt x="7566" y="1"/>
                  </a:cubicBezTo>
                  <a:cubicBezTo>
                    <a:pt x="7535" y="1"/>
                    <a:pt x="7504" y="0"/>
                    <a:pt x="74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5"/>
            <p:cNvSpPr/>
            <p:nvPr/>
          </p:nvSpPr>
          <p:spPr>
            <a:xfrm>
              <a:off x="1511825" y="4241238"/>
              <a:ext cx="397575" cy="581600"/>
            </a:xfrm>
            <a:custGeom>
              <a:avLst/>
              <a:gdLst/>
              <a:ahLst/>
              <a:cxnLst/>
              <a:rect l="l" t="t" r="r" b="b"/>
              <a:pathLst>
                <a:path w="15903" h="23264" extrusionOk="0">
                  <a:moveTo>
                    <a:pt x="2872" y="1"/>
                  </a:moveTo>
                  <a:cubicBezTo>
                    <a:pt x="1949" y="1"/>
                    <a:pt x="1361" y="1671"/>
                    <a:pt x="1133" y="2723"/>
                  </a:cubicBezTo>
                  <a:cubicBezTo>
                    <a:pt x="0" y="7532"/>
                    <a:pt x="1454" y="11593"/>
                    <a:pt x="4211" y="15313"/>
                  </a:cubicBezTo>
                  <a:cubicBezTo>
                    <a:pt x="5793" y="17429"/>
                    <a:pt x="7631" y="19438"/>
                    <a:pt x="9747" y="20742"/>
                  </a:cubicBezTo>
                  <a:cubicBezTo>
                    <a:pt x="11564" y="21874"/>
                    <a:pt x="13573" y="22302"/>
                    <a:pt x="15390" y="23264"/>
                  </a:cubicBezTo>
                  <a:cubicBezTo>
                    <a:pt x="15903" y="22259"/>
                    <a:pt x="12675" y="20271"/>
                    <a:pt x="11970" y="19716"/>
                  </a:cubicBezTo>
                  <a:cubicBezTo>
                    <a:pt x="7994" y="16595"/>
                    <a:pt x="5237" y="13154"/>
                    <a:pt x="4532" y="7340"/>
                  </a:cubicBezTo>
                  <a:cubicBezTo>
                    <a:pt x="4339" y="5651"/>
                    <a:pt x="4980" y="1398"/>
                    <a:pt x="3527" y="265"/>
                  </a:cubicBezTo>
                  <a:cubicBezTo>
                    <a:pt x="3293" y="81"/>
                    <a:pt x="3074" y="1"/>
                    <a:pt x="2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5"/>
            <p:cNvSpPr/>
            <p:nvPr/>
          </p:nvSpPr>
          <p:spPr>
            <a:xfrm>
              <a:off x="1842575" y="4407138"/>
              <a:ext cx="696825" cy="511750"/>
            </a:xfrm>
            <a:custGeom>
              <a:avLst/>
              <a:gdLst/>
              <a:ahLst/>
              <a:cxnLst/>
              <a:rect l="l" t="t" r="r" b="b"/>
              <a:pathLst>
                <a:path w="27873" h="20470" extrusionOk="0">
                  <a:moveTo>
                    <a:pt x="17878" y="0"/>
                  </a:moveTo>
                  <a:cubicBezTo>
                    <a:pt x="14873" y="0"/>
                    <a:pt x="11587" y="2054"/>
                    <a:pt x="8764" y="3205"/>
                  </a:cubicBezTo>
                  <a:cubicBezTo>
                    <a:pt x="5686" y="4466"/>
                    <a:pt x="3015" y="7437"/>
                    <a:pt x="1775" y="11028"/>
                  </a:cubicBezTo>
                  <a:cubicBezTo>
                    <a:pt x="642" y="14277"/>
                    <a:pt x="1" y="17675"/>
                    <a:pt x="3079" y="19556"/>
                  </a:cubicBezTo>
                  <a:cubicBezTo>
                    <a:pt x="4207" y="20248"/>
                    <a:pt x="5542" y="20469"/>
                    <a:pt x="6914" y="20469"/>
                  </a:cubicBezTo>
                  <a:cubicBezTo>
                    <a:pt x="8636" y="20469"/>
                    <a:pt x="10417" y="20121"/>
                    <a:pt x="11928" y="19919"/>
                  </a:cubicBezTo>
                  <a:cubicBezTo>
                    <a:pt x="14428" y="19577"/>
                    <a:pt x="18618" y="17974"/>
                    <a:pt x="20114" y="15623"/>
                  </a:cubicBezTo>
                  <a:cubicBezTo>
                    <a:pt x="20969" y="14319"/>
                    <a:pt x="21460" y="12652"/>
                    <a:pt x="22273" y="11306"/>
                  </a:cubicBezTo>
                  <a:cubicBezTo>
                    <a:pt x="23277" y="9660"/>
                    <a:pt x="25009" y="8399"/>
                    <a:pt x="25906" y="6646"/>
                  </a:cubicBezTo>
                  <a:cubicBezTo>
                    <a:pt x="27873" y="2863"/>
                    <a:pt x="23149" y="2606"/>
                    <a:pt x="21247" y="1131"/>
                  </a:cubicBezTo>
                  <a:cubicBezTo>
                    <a:pt x="20197" y="317"/>
                    <a:pt x="19060" y="0"/>
                    <a:pt x="178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5"/>
            <p:cNvSpPr/>
            <p:nvPr/>
          </p:nvSpPr>
          <p:spPr>
            <a:xfrm>
              <a:off x="1822275" y="4753888"/>
              <a:ext cx="166200" cy="146450"/>
            </a:xfrm>
            <a:custGeom>
              <a:avLst/>
              <a:gdLst/>
              <a:ahLst/>
              <a:cxnLst/>
              <a:rect l="l" t="t" r="r" b="b"/>
              <a:pathLst>
                <a:path w="6648" h="5858" extrusionOk="0">
                  <a:moveTo>
                    <a:pt x="1753" y="0"/>
                  </a:moveTo>
                  <a:lnTo>
                    <a:pt x="1753" y="0"/>
                  </a:lnTo>
                  <a:cubicBezTo>
                    <a:pt x="1732" y="1817"/>
                    <a:pt x="1" y="4190"/>
                    <a:pt x="1967" y="5472"/>
                  </a:cubicBezTo>
                  <a:cubicBezTo>
                    <a:pt x="2388" y="5742"/>
                    <a:pt x="2761" y="5857"/>
                    <a:pt x="3101" y="5857"/>
                  </a:cubicBezTo>
                  <a:cubicBezTo>
                    <a:pt x="3971" y="5857"/>
                    <a:pt x="4625" y="5105"/>
                    <a:pt x="5301" y="4275"/>
                  </a:cubicBezTo>
                  <a:cubicBezTo>
                    <a:pt x="5729" y="3719"/>
                    <a:pt x="6648" y="3185"/>
                    <a:pt x="6007" y="2458"/>
                  </a:cubicBezTo>
                  <a:cubicBezTo>
                    <a:pt x="5579" y="1945"/>
                    <a:pt x="4425" y="1774"/>
                    <a:pt x="3848" y="1753"/>
                  </a:cubicBezTo>
                  <a:cubicBezTo>
                    <a:pt x="3562" y="1753"/>
                    <a:pt x="3282" y="1833"/>
                    <a:pt x="3013" y="1833"/>
                  </a:cubicBezTo>
                  <a:cubicBezTo>
                    <a:pt x="2800" y="1833"/>
                    <a:pt x="2593" y="1783"/>
                    <a:pt x="2395" y="1603"/>
                  </a:cubicBezTo>
                  <a:cubicBezTo>
                    <a:pt x="2031" y="1283"/>
                    <a:pt x="1882" y="449"/>
                    <a:pt x="17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5"/>
            <p:cNvSpPr/>
            <p:nvPr/>
          </p:nvSpPr>
          <p:spPr>
            <a:xfrm>
              <a:off x="1920075" y="4659838"/>
              <a:ext cx="173675" cy="182275"/>
            </a:xfrm>
            <a:custGeom>
              <a:avLst/>
              <a:gdLst/>
              <a:ahLst/>
              <a:cxnLst/>
              <a:rect l="l" t="t" r="r" b="b"/>
              <a:pathLst>
                <a:path w="6947" h="7291" extrusionOk="0">
                  <a:moveTo>
                    <a:pt x="6883" y="1"/>
                  </a:moveTo>
                  <a:cubicBezTo>
                    <a:pt x="6541" y="856"/>
                    <a:pt x="6092" y="1625"/>
                    <a:pt x="5600" y="2330"/>
                  </a:cubicBezTo>
                  <a:cubicBezTo>
                    <a:pt x="5087" y="3057"/>
                    <a:pt x="4553" y="3720"/>
                    <a:pt x="3954" y="4318"/>
                  </a:cubicBezTo>
                  <a:cubicBezTo>
                    <a:pt x="3356" y="4938"/>
                    <a:pt x="2715" y="5430"/>
                    <a:pt x="2073" y="5943"/>
                  </a:cubicBezTo>
                  <a:cubicBezTo>
                    <a:pt x="1432" y="6456"/>
                    <a:pt x="748" y="6883"/>
                    <a:pt x="0" y="7225"/>
                  </a:cubicBezTo>
                  <a:lnTo>
                    <a:pt x="21" y="7289"/>
                  </a:lnTo>
                  <a:cubicBezTo>
                    <a:pt x="46" y="7290"/>
                    <a:pt x="70" y="7290"/>
                    <a:pt x="94" y="7290"/>
                  </a:cubicBezTo>
                  <a:cubicBezTo>
                    <a:pt x="882" y="7290"/>
                    <a:pt x="1667" y="6955"/>
                    <a:pt x="2351" y="6498"/>
                  </a:cubicBezTo>
                  <a:cubicBezTo>
                    <a:pt x="3078" y="6028"/>
                    <a:pt x="3698" y="5387"/>
                    <a:pt x="4254" y="4703"/>
                  </a:cubicBezTo>
                  <a:cubicBezTo>
                    <a:pt x="5386" y="3356"/>
                    <a:pt x="6391" y="1796"/>
                    <a:pt x="6947" y="22"/>
                  </a:cubicBezTo>
                  <a:lnTo>
                    <a:pt x="688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5"/>
            <p:cNvSpPr/>
            <p:nvPr/>
          </p:nvSpPr>
          <p:spPr>
            <a:xfrm>
              <a:off x="1921675" y="4677463"/>
              <a:ext cx="82850" cy="167275"/>
            </a:xfrm>
            <a:custGeom>
              <a:avLst/>
              <a:gdLst/>
              <a:ahLst/>
              <a:cxnLst/>
              <a:rect l="l" t="t" r="r" b="b"/>
              <a:pathLst>
                <a:path w="3314" h="6691" extrusionOk="0">
                  <a:moveTo>
                    <a:pt x="3270" y="1"/>
                  </a:moveTo>
                  <a:cubicBezTo>
                    <a:pt x="2480" y="899"/>
                    <a:pt x="1817" y="1967"/>
                    <a:pt x="1240" y="3079"/>
                  </a:cubicBezTo>
                  <a:cubicBezTo>
                    <a:pt x="962" y="3635"/>
                    <a:pt x="641" y="4190"/>
                    <a:pt x="449" y="4789"/>
                  </a:cubicBezTo>
                  <a:cubicBezTo>
                    <a:pt x="257" y="5387"/>
                    <a:pt x="86" y="6007"/>
                    <a:pt x="0" y="6670"/>
                  </a:cubicBezTo>
                  <a:lnTo>
                    <a:pt x="64" y="6691"/>
                  </a:lnTo>
                  <a:cubicBezTo>
                    <a:pt x="428" y="6178"/>
                    <a:pt x="706" y="5622"/>
                    <a:pt x="962" y="5067"/>
                  </a:cubicBezTo>
                  <a:cubicBezTo>
                    <a:pt x="1240" y="4511"/>
                    <a:pt x="1390" y="3891"/>
                    <a:pt x="1646" y="3335"/>
                  </a:cubicBezTo>
                  <a:cubicBezTo>
                    <a:pt x="2116" y="2181"/>
                    <a:pt x="2651" y="1070"/>
                    <a:pt x="3313" y="44"/>
                  </a:cubicBezTo>
                  <a:lnTo>
                    <a:pt x="32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5"/>
            <p:cNvSpPr/>
            <p:nvPr/>
          </p:nvSpPr>
          <p:spPr>
            <a:xfrm>
              <a:off x="1899225" y="4633563"/>
              <a:ext cx="72225" cy="212800"/>
            </a:xfrm>
            <a:custGeom>
              <a:avLst/>
              <a:gdLst/>
              <a:ahLst/>
              <a:cxnLst/>
              <a:rect l="l" t="t" r="r" b="b"/>
              <a:pathLst>
                <a:path w="2889" h="8512" extrusionOk="0">
                  <a:moveTo>
                    <a:pt x="2520" y="0"/>
                  </a:moveTo>
                  <a:cubicBezTo>
                    <a:pt x="2415" y="0"/>
                    <a:pt x="2306" y="58"/>
                    <a:pt x="2245" y="197"/>
                  </a:cubicBezTo>
                  <a:cubicBezTo>
                    <a:pt x="2181" y="368"/>
                    <a:pt x="2245" y="496"/>
                    <a:pt x="2352" y="560"/>
                  </a:cubicBezTo>
                  <a:cubicBezTo>
                    <a:pt x="1753" y="1714"/>
                    <a:pt x="1176" y="2890"/>
                    <a:pt x="706" y="4151"/>
                  </a:cubicBezTo>
                  <a:cubicBezTo>
                    <a:pt x="471" y="4835"/>
                    <a:pt x="214" y="5519"/>
                    <a:pt x="107" y="6267"/>
                  </a:cubicBezTo>
                  <a:cubicBezTo>
                    <a:pt x="22" y="7015"/>
                    <a:pt x="1" y="7763"/>
                    <a:pt x="129" y="8511"/>
                  </a:cubicBezTo>
                  <a:lnTo>
                    <a:pt x="193" y="8511"/>
                  </a:lnTo>
                  <a:lnTo>
                    <a:pt x="663" y="6416"/>
                  </a:lnTo>
                  <a:cubicBezTo>
                    <a:pt x="834" y="5732"/>
                    <a:pt x="941" y="5027"/>
                    <a:pt x="1133" y="4343"/>
                  </a:cubicBezTo>
                  <a:cubicBezTo>
                    <a:pt x="1497" y="3061"/>
                    <a:pt x="1967" y="1842"/>
                    <a:pt x="2437" y="603"/>
                  </a:cubicBezTo>
                  <a:cubicBezTo>
                    <a:pt x="2457" y="606"/>
                    <a:pt x="2478" y="608"/>
                    <a:pt x="2498" y="608"/>
                  </a:cubicBezTo>
                  <a:cubicBezTo>
                    <a:pt x="2605" y="608"/>
                    <a:pt x="2707" y="558"/>
                    <a:pt x="2779" y="432"/>
                  </a:cubicBezTo>
                  <a:cubicBezTo>
                    <a:pt x="2889" y="185"/>
                    <a:pt x="2709" y="0"/>
                    <a:pt x="25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5"/>
            <p:cNvSpPr/>
            <p:nvPr/>
          </p:nvSpPr>
          <p:spPr>
            <a:xfrm>
              <a:off x="1849000" y="4492863"/>
              <a:ext cx="121950" cy="360975"/>
            </a:xfrm>
            <a:custGeom>
              <a:avLst/>
              <a:gdLst/>
              <a:ahLst/>
              <a:cxnLst/>
              <a:rect l="l" t="t" r="r" b="b"/>
              <a:pathLst>
                <a:path w="4878" h="14439" extrusionOk="0">
                  <a:moveTo>
                    <a:pt x="4502" y="0"/>
                  </a:moveTo>
                  <a:cubicBezTo>
                    <a:pt x="4398" y="0"/>
                    <a:pt x="4293" y="54"/>
                    <a:pt x="4232" y="182"/>
                  </a:cubicBezTo>
                  <a:cubicBezTo>
                    <a:pt x="4168" y="331"/>
                    <a:pt x="4211" y="460"/>
                    <a:pt x="4318" y="545"/>
                  </a:cubicBezTo>
                  <a:cubicBezTo>
                    <a:pt x="3677" y="1443"/>
                    <a:pt x="3100" y="2426"/>
                    <a:pt x="2629" y="3495"/>
                  </a:cubicBezTo>
                  <a:cubicBezTo>
                    <a:pt x="2138" y="4606"/>
                    <a:pt x="1774" y="5803"/>
                    <a:pt x="1518" y="7043"/>
                  </a:cubicBezTo>
                  <a:cubicBezTo>
                    <a:pt x="1390" y="7663"/>
                    <a:pt x="1326" y="8304"/>
                    <a:pt x="1197" y="8881"/>
                  </a:cubicBezTo>
                  <a:cubicBezTo>
                    <a:pt x="1090" y="9458"/>
                    <a:pt x="941" y="10057"/>
                    <a:pt x="791" y="10655"/>
                  </a:cubicBezTo>
                  <a:cubicBezTo>
                    <a:pt x="513" y="11831"/>
                    <a:pt x="257" y="12921"/>
                    <a:pt x="0" y="14139"/>
                  </a:cubicBezTo>
                  <a:lnTo>
                    <a:pt x="129" y="14438"/>
                  </a:lnTo>
                  <a:cubicBezTo>
                    <a:pt x="663" y="13370"/>
                    <a:pt x="962" y="12044"/>
                    <a:pt x="1326" y="10848"/>
                  </a:cubicBezTo>
                  <a:cubicBezTo>
                    <a:pt x="1518" y="10249"/>
                    <a:pt x="1646" y="9629"/>
                    <a:pt x="1753" y="9009"/>
                  </a:cubicBezTo>
                  <a:cubicBezTo>
                    <a:pt x="1839" y="8368"/>
                    <a:pt x="1881" y="7748"/>
                    <a:pt x="1967" y="7150"/>
                  </a:cubicBezTo>
                  <a:cubicBezTo>
                    <a:pt x="2309" y="4799"/>
                    <a:pt x="3164" y="2533"/>
                    <a:pt x="4361" y="588"/>
                  </a:cubicBezTo>
                  <a:cubicBezTo>
                    <a:pt x="4403" y="606"/>
                    <a:pt x="4447" y="616"/>
                    <a:pt x="4491" y="616"/>
                  </a:cubicBezTo>
                  <a:cubicBezTo>
                    <a:pt x="4600" y="616"/>
                    <a:pt x="4706" y="555"/>
                    <a:pt x="4767" y="417"/>
                  </a:cubicBezTo>
                  <a:cubicBezTo>
                    <a:pt x="4878" y="182"/>
                    <a:pt x="4692" y="0"/>
                    <a:pt x="4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5"/>
            <p:cNvSpPr/>
            <p:nvPr/>
          </p:nvSpPr>
          <p:spPr>
            <a:xfrm>
              <a:off x="1868225" y="4567663"/>
              <a:ext cx="86150" cy="296325"/>
            </a:xfrm>
            <a:custGeom>
              <a:avLst/>
              <a:gdLst/>
              <a:ahLst/>
              <a:cxnLst/>
              <a:rect l="l" t="t" r="r" b="b"/>
              <a:pathLst>
                <a:path w="3446" h="11853" extrusionOk="0">
                  <a:moveTo>
                    <a:pt x="3085" y="0"/>
                  </a:moveTo>
                  <a:cubicBezTo>
                    <a:pt x="2985" y="0"/>
                    <a:pt x="2882" y="54"/>
                    <a:pt x="2822" y="182"/>
                  </a:cubicBezTo>
                  <a:cubicBezTo>
                    <a:pt x="2758" y="332"/>
                    <a:pt x="2779" y="439"/>
                    <a:pt x="2865" y="524"/>
                  </a:cubicBezTo>
                  <a:cubicBezTo>
                    <a:pt x="2309" y="1187"/>
                    <a:pt x="1839" y="1935"/>
                    <a:pt x="1476" y="2768"/>
                  </a:cubicBezTo>
                  <a:cubicBezTo>
                    <a:pt x="1091" y="3730"/>
                    <a:pt x="877" y="4778"/>
                    <a:pt x="792" y="5804"/>
                  </a:cubicBezTo>
                  <a:cubicBezTo>
                    <a:pt x="749" y="6338"/>
                    <a:pt x="770" y="6872"/>
                    <a:pt x="706" y="7343"/>
                  </a:cubicBezTo>
                  <a:cubicBezTo>
                    <a:pt x="663" y="7834"/>
                    <a:pt x="621" y="8326"/>
                    <a:pt x="535" y="8817"/>
                  </a:cubicBezTo>
                  <a:cubicBezTo>
                    <a:pt x="386" y="9801"/>
                    <a:pt x="129" y="10805"/>
                    <a:pt x="1" y="11831"/>
                  </a:cubicBezTo>
                  <a:lnTo>
                    <a:pt x="44" y="11852"/>
                  </a:lnTo>
                  <a:cubicBezTo>
                    <a:pt x="471" y="10933"/>
                    <a:pt x="856" y="9993"/>
                    <a:pt x="1070" y="8967"/>
                  </a:cubicBezTo>
                  <a:cubicBezTo>
                    <a:pt x="1176" y="8454"/>
                    <a:pt x="1262" y="7920"/>
                    <a:pt x="1262" y="7385"/>
                  </a:cubicBezTo>
                  <a:cubicBezTo>
                    <a:pt x="1283" y="6830"/>
                    <a:pt x="1219" y="6338"/>
                    <a:pt x="1241" y="5846"/>
                  </a:cubicBezTo>
                  <a:cubicBezTo>
                    <a:pt x="1262" y="4842"/>
                    <a:pt x="1412" y="3837"/>
                    <a:pt x="1732" y="2918"/>
                  </a:cubicBezTo>
                  <a:cubicBezTo>
                    <a:pt x="2010" y="2063"/>
                    <a:pt x="2437" y="1272"/>
                    <a:pt x="2929" y="567"/>
                  </a:cubicBezTo>
                  <a:cubicBezTo>
                    <a:pt x="2971" y="595"/>
                    <a:pt x="3019" y="609"/>
                    <a:pt x="3068" y="609"/>
                  </a:cubicBezTo>
                  <a:cubicBezTo>
                    <a:pt x="3171" y="609"/>
                    <a:pt x="3277" y="547"/>
                    <a:pt x="3335" y="417"/>
                  </a:cubicBezTo>
                  <a:cubicBezTo>
                    <a:pt x="3446" y="182"/>
                    <a:pt x="3270" y="0"/>
                    <a:pt x="30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5"/>
            <p:cNvSpPr/>
            <p:nvPr/>
          </p:nvSpPr>
          <p:spPr>
            <a:xfrm>
              <a:off x="1912050" y="4668388"/>
              <a:ext cx="51325" cy="169425"/>
            </a:xfrm>
            <a:custGeom>
              <a:avLst/>
              <a:gdLst/>
              <a:ahLst/>
              <a:cxnLst/>
              <a:rect l="l" t="t" r="r" b="b"/>
              <a:pathLst>
                <a:path w="2053" h="6777" extrusionOk="0">
                  <a:moveTo>
                    <a:pt x="1988" y="1"/>
                  </a:moveTo>
                  <a:cubicBezTo>
                    <a:pt x="1881" y="1198"/>
                    <a:pt x="1497" y="2309"/>
                    <a:pt x="1048" y="3356"/>
                  </a:cubicBezTo>
                  <a:cubicBezTo>
                    <a:pt x="813" y="3891"/>
                    <a:pt x="535" y="4404"/>
                    <a:pt x="342" y="4959"/>
                  </a:cubicBezTo>
                  <a:cubicBezTo>
                    <a:pt x="171" y="5536"/>
                    <a:pt x="22" y="6114"/>
                    <a:pt x="0" y="6755"/>
                  </a:cubicBezTo>
                  <a:lnTo>
                    <a:pt x="43" y="6776"/>
                  </a:lnTo>
                  <a:cubicBezTo>
                    <a:pt x="364" y="6263"/>
                    <a:pt x="620" y="5750"/>
                    <a:pt x="855" y="5237"/>
                  </a:cubicBezTo>
                  <a:cubicBezTo>
                    <a:pt x="1112" y="4724"/>
                    <a:pt x="1262" y="4147"/>
                    <a:pt x="1454" y="3570"/>
                  </a:cubicBezTo>
                  <a:cubicBezTo>
                    <a:pt x="1646" y="3014"/>
                    <a:pt x="1796" y="2416"/>
                    <a:pt x="1924" y="1817"/>
                  </a:cubicBezTo>
                  <a:cubicBezTo>
                    <a:pt x="2010" y="1219"/>
                    <a:pt x="2052" y="599"/>
                    <a:pt x="20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5"/>
            <p:cNvSpPr/>
            <p:nvPr/>
          </p:nvSpPr>
          <p:spPr>
            <a:xfrm>
              <a:off x="1924875" y="4653163"/>
              <a:ext cx="128550" cy="203875"/>
            </a:xfrm>
            <a:custGeom>
              <a:avLst/>
              <a:gdLst/>
              <a:ahLst/>
              <a:cxnLst/>
              <a:rect l="l" t="t" r="r" b="b"/>
              <a:pathLst>
                <a:path w="5142" h="8155" extrusionOk="0">
                  <a:moveTo>
                    <a:pt x="4775" y="0"/>
                  </a:moveTo>
                  <a:cubicBezTo>
                    <a:pt x="4673" y="0"/>
                    <a:pt x="4571" y="54"/>
                    <a:pt x="4510" y="182"/>
                  </a:cubicBezTo>
                  <a:cubicBezTo>
                    <a:pt x="4425" y="374"/>
                    <a:pt x="4532" y="524"/>
                    <a:pt x="4660" y="588"/>
                  </a:cubicBezTo>
                  <a:cubicBezTo>
                    <a:pt x="4425" y="2148"/>
                    <a:pt x="3655" y="3474"/>
                    <a:pt x="2779" y="4607"/>
                  </a:cubicBezTo>
                  <a:cubicBezTo>
                    <a:pt x="2330" y="5205"/>
                    <a:pt x="1817" y="5697"/>
                    <a:pt x="1347" y="6274"/>
                  </a:cubicBezTo>
                  <a:cubicBezTo>
                    <a:pt x="877" y="6851"/>
                    <a:pt x="407" y="7449"/>
                    <a:pt x="0" y="8112"/>
                  </a:cubicBezTo>
                  <a:lnTo>
                    <a:pt x="43" y="8155"/>
                  </a:lnTo>
                  <a:cubicBezTo>
                    <a:pt x="663" y="7770"/>
                    <a:pt x="1219" y="7300"/>
                    <a:pt x="1732" y="6765"/>
                  </a:cubicBezTo>
                  <a:cubicBezTo>
                    <a:pt x="2266" y="6231"/>
                    <a:pt x="2694" y="5590"/>
                    <a:pt x="3121" y="4948"/>
                  </a:cubicBezTo>
                  <a:cubicBezTo>
                    <a:pt x="3549" y="4307"/>
                    <a:pt x="3933" y="3623"/>
                    <a:pt x="4211" y="2875"/>
                  </a:cubicBezTo>
                  <a:cubicBezTo>
                    <a:pt x="4489" y="2148"/>
                    <a:pt x="4681" y="1379"/>
                    <a:pt x="4724" y="610"/>
                  </a:cubicBezTo>
                  <a:cubicBezTo>
                    <a:pt x="4852" y="610"/>
                    <a:pt x="4959" y="567"/>
                    <a:pt x="5045" y="417"/>
                  </a:cubicBezTo>
                  <a:cubicBezTo>
                    <a:pt x="5142" y="182"/>
                    <a:pt x="4961" y="0"/>
                    <a:pt x="47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5"/>
            <p:cNvSpPr/>
            <p:nvPr/>
          </p:nvSpPr>
          <p:spPr>
            <a:xfrm>
              <a:off x="1892825" y="4583513"/>
              <a:ext cx="82400" cy="232925"/>
            </a:xfrm>
            <a:custGeom>
              <a:avLst/>
              <a:gdLst/>
              <a:ahLst/>
              <a:cxnLst/>
              <a:rect l="l" t="t" r="r" b="b"/>
              <a:pathLst>
                <a:path w="3296" h="9317" extrusionOk="0">
                  <a:moveTo>
                    <a:pt x="2871" y="0"/>
                  </a:moveTo>
                  <a:cubicBezTo>
                    <a:pt x="2647" y="0"/>
                    <a:pt x="2538" y="434"/>
                    <a:pt x="2757" y="617"/>
                  </a:cubicBezTo>
                  <a:cubicBezTo>
                    <a:pt x="2266" y="1087"/>
                    <a:pt x="1838" y="1664"/>
                    <a:pt x="1496" y="2305"/>
                  </a:cubicBezTo>
                  <a:cubicBezTo>
                    <a:pt x="1133" y="3011"/>
                    <a:pt x="855" y="3759"/>
                    <a:pt x="641" y="4528"/>
                  </a:cubicBezTo>
                  <a:cubicBezTo>
                    <a:pt x="406" y="5298"/>
                    <a:pt x="192" y="6067"/>
                    <a:pt x="128" y="6880"/>
                  </a:cubicBezTo>
                  <a:cubicBezTo>
                    <a:pt x="43" y="7692"/>
                    <a:pt x="0" y="8504"/>
                    <a:pt x="64" y="9316"/>
                  </a:cubicBezTo>
                  <a:lnTo>
                    <a:pt x="128" y="9316"/>
                  </a:lnTo>
                  <a:cubicBezTo>
                    <a:pt x="363" y="8547"/>
                    <a:pt x="513" y="7777"/>
                    <a:pt x="663" y="7008"/>
                  </a:cubicBezTo>
                  <a:cubicBezTo>
                    <a:pt x="834" y="6238"/>
                    <a:pt x="898" y="5447"/>
                    <a:pt x="1069" y="4678"/>
                  </a:cubicBezTo>
                  <a:cubicBezTo>
                    <a:pt x="1389" y="3225"/>
                    <a:pt x="1902" y="1771"/>
                    <a:pt x="2821" y="681"/>
                  </a:cubicBezTo>
                  <a:cubicBezTo>
                    <a:pt x="2861" y="702"/>
                    <a:pt x="2898" y="711"/>
                    <a:pt x="2933" y="711"/>
                  </a:cubicBezTo>
                  <a:cubicBezTo>
                    <a:pt x="3181" y="711"/>
                    <a:pt x="3295" y="230"/>
                    <a:pt x="3014" y="61"/>
                  </a:cubicBezTo>
                  <a:lnTo>
                    <a:pt x="2992" y="40"/>
                  </a:lnTo>
                  <a:cubicBezTo>
                    <a:pt x="2949" y="12"/>
                    <a:pt x="2909" y="0"/>
                    <a:pt x="28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5"/>
            <p:cNvSpPr/>
            <p:nvPr/>
          </p:nvSpPr>
          <p:spPr>
            <a:xfrm>
              <a:off x="1899750" y="4708988"/>
              <a:ext cx="226075" cy="161400"/>
            </a:xfrm>
            <a:custGeom>
              <a:avLst/>
              <a:gdLst/>
              <a:ahLst/>
              <a:cxnLst/>
              <a:rect l="l" t="t" r="r" b="b"/>
              <a:pathLst>
                <a:path w="9043" h="6456" extrusionOk="0">
                  <a:moveTo>
                    <a:pt x="8978" y="1"/>
                  </a:moveTo>
                  <a:cubicBezTo>
                    <a:pt x="8914" y="514"/>
                    <a:pt x="8636" y="963"/>
                    <a:pt x="8337" y="1348"/>
                  </a:cubicBezTo>
                  <a:cubicBezTo>
                    <a:pt x="8038" y="1711"/>
                    <a:pt x="7674" y="2032"/>
                    <a:pt x="7311" y="2331"/>
                  </a:cubicBezTo>
                  <a:cubicBezTo>
                    <a:pt x="6563" y="2908"/>
                    <a:pt x="5751" y="3378"/>
                    <a:pt x="4938" y="3806"/>
                  </a:cubicBezTo>
                  <a:cubicBezTo>
                    <a:pt x="4532" y="4019"/>
                    <a:pt x="4105" y="4233"/>
                    <a:pt x="3699" y="4404"/>
                  </a:cubicBezTo>
                  <a:cubicBezTo>
                    <a:pt x="3293" y="4575"/>
                    <a:pt x="2865" y="4725"/>
                    <a:pt x="2438" y="4896"/>
                  </a:cubicBezTo>
                  <a:cubicBezTo>
                    <a:pt x="1604" y="5238"/>
                    <a:pt x="663" y="5622"/>
                    <a:pt x="1" y="6392"/>
                  </a:cubicBezTo>
                  <a:lnTo>
                    <a:pt x="44" y="6456"/>
                  </a:lnTo>
                  <a:cubicBezTo>
                    <a:pt x="856" y="5986"/>
                    <a:pt x="1711" y="5793"/>
                    <a:pt x="2587" y="5537"/>
                  </a:cubicBezTo>
                  <a:cubicBezTo>
                    <a:pt x="3036" y="5387"/>
                    <a:pt x="3485" y="5238"/>
                    <a:pt x="3912" y="5024"/>
                  </a:cubicBezTo>
                  <a:cubicBezTo>
                    <a:pt x="4340" y="4789"/>
                    <a:pt x="4725" y="4532"/>
                    <a:pt x="5131" y="4297"/>
                  </a:cubicBezTo>
                  <a:cubicBezTo>
                    <a:pt x="5943" y="3784"/>
                    <a:pt x="6734" y="3250"/>
                    <a:pt x="7460" y="2587"/>
                  </a:cubicBezTo>
                  <a:cubicBezTo>
                    <a:pt x="7824" y="2245"/>
                    <a:pt x="8166" y="1882"/>
                    <a:pt x="8465" y="1476"/>
                  </a:cubicBezTo>
                  <a:cubicBezTo>
                    <a:pt x="8743" y="1048"/>
                    <a:pt x="8999" y="557"/>
                    <a:pt x="9042" y="22"/>
                  </a:cubicBezTo>
                  <a:lnTo>
                    <a:pt x="89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5"/>
            <p:cNvSpPr/>
            <p:nvPr/>
          </p:nvSpPr>
          <p:spPr>
            <a:xfrm>
              <a:off x="1851675" y="4607913"/>
              <a:ext cx="27875" cy="183400"/>
            </a:xfrm>
            <a:custGeom>
              <a:avLst/>
              <a:gdLst/>
              <a:ahLst/>
              <a:cxnLst/>
              <a:rect l="l" t="t" r="r" b="b"/>
              <a:pathLst>
                <a:path w="1115" h="7336" extrusionOk="0">
                  <a:moveTo>
                    <a:pt x="746" y="0"/>
                  </a:moveTo>
                  <a:cubicBezTo>
                    <a:pt x="640" y="0"/>
                    <a:pt x="532" y="58"/>
                    <a:pt x="470" y="197"/>
                  </a:cubicBezTo>
                  <a:cubicBezTo>
                    <a:pt x="370" y="439"/>
                    <a:pt x="554" y="605"/>
                    <a:pt x="755" y="605"/>
                  </a:cubicBezTo>
                  <a:cubicBezTo>
                    <a:pt x="767" y="605"/>
                    <a:pt x="779" y="604"/>
                    <a:pt x="791" y="603"/>
                  </a:cubicBezTo>
                  <a:lnTo>
                    <a:pt x="791" y="603"/>
                  </a:lnTo>
                  <a:cubicBezTo>
                    <a:pt x="791" y="1094"/>
                    <a:pt x="684" y="1586"/>
                    <a:pt x="556" y="2078"/>
                  </a:cubicBezTo>
                  <a:cubicBezTo>
                    <a:pt x="428" y="2633"/>
                    <a:pt x="235" y="3189"/>
                    <a:pt x="150" y="3809"/>
                  </a:cubicBezTo>
                  <a:cubicBezTo>
                    <a:pt x="43" y="4407"/>
                    <a:pt x="0" y="5070"/>
                    <a:pt x="150" y="5668"/>
                  </a:cubicBezTo>
                  <a:cubicBezTo>
                    <a:pt x="257" y="6267"/>
                    <a:pt x="470" y="6823"/>
                    <a:pt x="770" y="7336"/>
                  </a:cubicBezTo>
                  <a:lnTo>
                    <a:pt x="812" y="7314"/>
                  </a:lnTo>
                  <a:cubicBezTo>
                    <a:pt x="812" y="6694"/>
                    <a:pt x="727" y="6117"/>
                    <a:pt x="684" y="5562"/>
                  </a:cubicBezTo>
                  <a:cubicBezTo>
                    <a:pt x="663" y="4984"/>
                    <a:pt x="556" y="4450"/>
                    <a:pt x="577" y="3873"/>
                  </a:cubicBezTo>
                  <a:cubicBezTo>
                    <a:pt x="620" y="3317"/>
                    <a:pt x="748" y="2740"/>
                    <a:pt x="834" y="2142"/>
                  </a:cubicBezTo>
                  <a:cubicBezTo>
                    <a:pt x="898" y="1629"/>
                    <a:pt x="941" y="1094"/>
                    <a:pt x="855" y="581"/>
                  </a:cubicBezTo>
                  <a:cubicBezTo>
                    <a:pt x="919" y="539"/>
                    <a:pt x="962" y="496"/>
                    <a:pt x="1005" y="432"/>
                  </a:cubicBezTo>
                  <a:cubicBezTo>
                    <a:pt x="1114" y="185"/>
                    <a:pt x="934" y="0"/>
                    <a:pt x="7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5"/>
            <p:cNvSpPr/>
            <p:nvPr/>
          </p:nvSpPr>
          <p:spPr>
            <a:xfrm>
              <a:off x="1927000" y="4661988"/>
              <a:ext cx="96225" cy="203075"/>
            </a:xfrm>
            <a:custGeom>
              <a:avLst/>
              <a:gdLst/>
              <a:ahLst/>
              <a:cxnLst/>
              <a:rect l="l" t="t" r="r" b="b"/>
              <a:pathLst>
                <a:path w="3849" h="8123" extrusionOk="0">
                  <a:moveTo>
                    <a:pt x="3784" y="0"/>
                  </a:moveTo>
                  <a:cubicBezTo>
                    <a:pt x="3100" y="1325"/>
                    <a:pt x="2502" y="2693"/>
                    <a:pt x="1861" y="4040"/>
                  </a:cubicBezTo>
                  <a:cubicBezTo>
                    <a:pt x="1561" y="4724"/>
                    <a:pt x="1177" y="5344"/>
                    <a:pt x="899" y="6028"/>
                  </a:cubicBezTo>
                  <a:cubicBezTo>
                    <a:pt x="578" y="6690"/>
                    <a:pt x="279" y="7374"/>
                    <a:pt x="1" y="8079"/>
                  </a:cubicBezTo>
                  <a:lnTo>
                    <a:pt x="44" y="8122"/>
                  </a:lnTo>
                  <a:cubicBezTo>
                    <a:pt x="578" y="7631"/>
                    <a:pt x="984" y="7011"/>
                    <a:pt x="1369" y="6370"/>
                  </a:cubicBezTo>
                  <a:cubicBezTo>
                    <a:pt x="1754" y="5707"/>
                    <a:pt x="1989" y="4980"/>
                    <a:pt x="2267" y="4275"/>
                  </a:cubicBezTo>
                  <a:cubicBezTo>
                    <a:pt x="2822" y="2864"/>
                    <a:pt x="3293" y="1432"/>
                    <a:pt x="3848" y="43"/>
                  </a:cubicBezTo>
                  <a:lnTo>
                    <a:pt x="37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5"/>
            <p:cNvSpPr/>
            <p:nvPr/>
          </p:nvSpPr>
          <p:spPr>
            <a:xfrm>
              <a:off x="1954875" y="4660338"/>
              <a:ext cx="14300" cy="11850"/>
            </a:xfrm>
            <a:custGeom>
              <a:avLst/>
              <a:gdLst/>
              <a:ahLst/>
              <a:cxnLst/>
              <a:rect l="l" t="t" r="r" b="b"/>
              <a:pathLst>
                <a:path w="572" h="474" extrusionOk="0">
                  <a:moveTo>
                    <a:pt x="290" y="1"/>
                  </a:moveTo>
                  <a:cubicBezTo>
                    <a:pt x="210" y="1"/>
                    <a:pt x="129" y="45"/>
                    <a:pt x="83" y="152"/>
                  </a:cubicBezTo>
                  <a:cubicBezTo>
                    <a:pt x="0" y="330"/>
                    <a:pt x="139" y="474"/>
                    <a:pt x="282" y="474"/>
                  </a:cubicBezTo>
                  <a:cubicBezTo>
                    <a:pt x="362" y="474"/>
                    <a:pt x="443" y="429"/>
                    <a:pt x="489" y="323"/>
                  </a:cubicBezTo>
                  <a:cubicBezTo>
                    <a:pt x="571" y="144"/>
                    <a:pt x="433" y="1"/>
                    <a:pt x="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5"/>
            <p:cNvSpPr/>
            <p:nvPr/>
          </p:nvSpPr>
          <p:spPr>
            <a:xfrm>
              <a:off x="1998125" y="4668538"/>
              <a:ext cx="13125" cy="14000"/>
            </a:xfrm>
            <a:custGeom>
              <a:avLst/>
              <a:gdLst/>
              <a:ahLst/>
              <a:cxnLst/>
              <a:rect l="l" t="t" r="r" b="b"/>
              <a:pathLst>
                <a:path w="525" h="560" extrusionOk="0">
                  <a:moveTo>
                    <a:pt x="273" y="1"/>
                  </a:moveTo>
                  <a:cubicBezTo>
                    <a:pt x="143" y="1"/>
                    <a:pt x="1" y="153"/>
                    <a:pt x="41" y="358"/>
                  </a:cubicBezTo>
                  <a:lnTo>
                    <a:pt x="63" y="401"/>
                  </a:lnTo>
                  <a:cubicBezTo>
                    <a:pt x="93" y="512"/>
                    <a:pt x="161" y="559"/>
                    <a:pt x="235" y="559"/>
                  </a:cubicBezTo>
                  <a:cubicBezTo>
                    <a:pt x="372" y="559"/>
                    <a:pt x="525" y="396"/>
                    <a:pt x="469" y="187"/>
                  </a:cubicBezTo>
                  <a:lnTo>
                    <a:pt x="448" y="166"/>
                  </a:lnTo>
                  <a:cubicBezTo>
                    <a:pt x="417" y="50"/>
                    <a:pt x="347" y="1"/>
                    <a:pt x="2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5"/>
            <p:cNvSpPr/>
            <p:nvPr/>
          </p:nvSpPr>
          <p:spPr>
            <a:xfrm>
              <a:off x="2014900" y="4652513"/>
              <a:ext cx="16050" cy="12950"/>
            </a:xfrm>
            <a:custGeom>
              <a:avLst/>
              <a:gdLst/>
              <a:ahLst/>
              <a:cxnLst/>
              <a:rect l="l" t="t" r="r" b="b"/>
              <a:pathLst>
                <a:path w="642" h="518" extrusionOk="0">
                  <a:moveTo>
                    <a:pt x="334" y="1"/>
                  </a:moveTo>
                  <a:cubicBezTo>
                    <a:pt x="244" y="1"/>
                    <a:pt x="151" y="49"/>
                    <a:pt x="97" y="165"/>
                  </a:cubicBezTo>
                  <a:cubicBezTo>
                    <a:pt x="0" y="359"/>
                    <a:pt x="155" y="517"/>
                    <a:pt x="316" y="517"/>
                  </a:cubicBezTo>
                  <a:cubicBezTo>
                    <a:pt x="404" y="517"/>
                    <a:pt x="493" y="471"/>
                    <a:pt x="546" y="358"/>
                  </a:cubicBezTo>
                  <a:cubicBezTo>
                    <a:pt x="642" y="153"/>
                    <a:pt x="493" y="1"/>
                    <a:pt x="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5"/>
            <p:cNvSpPr/>
            <p:nvPr/>
          </p:nvSpPr>
          <p:spPr>
            <a:xfrm>
              <a:off x="2084925" y="4651038"/>
              <a:ext cx="16250" cy="14025"/>
            </a:xfrm>
            <a:custGeom>
              <a:avLst/>
              <a:gdLst/>
              <a:ahLst/>
              <a:cxnLst/>
              <a:rect l="l" t="t" r="r" b="b"/>
              <a:pathLst>
                <a:path w="650" h="561" extrusionOk="0">
                  <a:moveTo>
                    <a:pt x="343" y="1"/>
                  </a:moveTo>
                  <a:cubicBezTo>
                    <a:pt x="257" y="1"/>
                    <a:pt x="170" y="47"/>
                    <a:pt x="118" y="160"/>
                  </a:cubicBezTo>
                  <a:lnTo>
                    <a:pt x="96" y="203"/>
                  </a:lnTo>
                  <a:cubicBezTo>
                    <a:pt x="1" y="408"/>
                    <a:pt x="149" y="560"/>
                    <a:pt x="308" y="560"/>
                  </a:cubicBezTo>
                  <a:cubicBezTo>
                    <a:pt x="398" y="560"/>
                    <a:pt x="491" y="511"/>
                    <a:pt x="545" y="395"/>
                  </a:cubicBezTo>
                  <a:lnTo>
                    <a:pt x="566" y="353"/>
                  </a:lnTo>
                  <a:cubicBezTo>
                    <a:pt x="650" y="159"/>
                    <a:pt x="499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5"/>
            <p:cNvSpPr/>
            <p:nvPr/>
          </p:nvSpPr>
          <p:spPr>
            <a:xfrm>
              <a:off x="2116400" y="4698338"/>
              <a:ext cx="15775" cy="12800"/>
            </a:xfrm>
            <a:custGeom>
              <a:avLst/>
              <a:gdLst/>
              <a:ahLst/>
              <a:cxnLst/>
              <a:rect l="l" t="t" r="r" b="b"/>
              <a:pathLst>
                <a:path w="631" h="512" extrusionOk="0">
                  <a:moveTo>
                    <a:pt x="321" y="0"/>
                  </a:moveTo>
                  <a:cubicBezTo>
                    <a:pt x="237" y="0"/>
                    <a:pt x="151" y="45"/>
                    <a:pt x="98" y="149"/>
                  </a:cubicBezTo>
                  <a:cubicBezTo>
                    <a:pt x="1" y="358"/>
                    <a:pt x="157" y="512"/>
                    <a:pt x="319" y="512"/>
                  </a:cubicBezTo>
                  <a:cubicBezTo>
                    <a:pt x="406" y="512"/>
                    <a:pt x="495" y="467"/>
                    <a:pt x="547" y="363"/>
                  </a:cubicBezTo>
                  <a:cubicBezTo>
                    <a:pt x="631" y="154"/>
                    <a:pt x="479" y="0"/>
                    <a:pt x="3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5"/>
            <p:cNvSpPr/>
            <p:nvPr/>
          </p:nvSpPr>
          <p:spPr>
            <a:xfrm>
              <a:off x="1613350" y="4495363"/>
              <a:ext cx="381275" cy="475500"/>
            </a:xfrm>
            <a:custGeom>
              <a:avLst/>
              <a:gdLst/>
              <a:ahLst/>
              <a:cxnLst/>
              <a:rect l="l" t="t" r="r" b="b"/>
              <a:pathLst>
                <a:path w="15251" h="19020" extrusionOk="0">
                  <a:moveTo>
                    <a:pt x="3100" y="0"/>
                  </a:moveTo>
                  <a:cubicBezTo>
                    <a:pt x="2807" y="0"/>
                    <a:pt x="2501" y="99"/>
                    <a:pt x="2181" y="317"/>
                  </a:cubicBezTo>
                  <a:cubicBezTo>
                    <a:pt x="0" y="1770"/>
                    <a:pt x="1304" y="6409"/>
                    <a:pt x="2031" y="8375"/>
                  </a:cubicBezTo>
                  <a:cubicBezTo>
                    <a:pt x="3399" y="12030"/>
                    <a:pt x="5066" y="15984"/>
                    <a:pt x="8058" y="18164"/>
                  </a:cubicBezTo>
                  <a:cubicBezTo>
                    <a:pt x="8664" y="18609"/>
                    <a:pt x="10285" y="19020"/>
                    <a:pt x="11761" y="19020"/>
                  </a:cubicBezTo>
                  <a:cubicBezTo>
                    <a:pt x="13622" y="19020"/>
                    <a:pt x="15251" y="18367"/>
                    <a:pt x="14321" y="16305"/>
                  </a:cubicBezTo>
                  <a:cubicBezTo>
                    <a:pt x="13701" y="14894"/>
                    <a:pt x="11329" y="14509"/>
                    <a:pt x="10324" y="13334"/>
                  </a:cubicBezTo>
                  <a:cubicBezTo>
                    <a:pt x="9042" y="11859"/>
                    <a:pt x="8294" y="9893"/>
                    <a:pt x="7545" y="7990"/>
                  </a:cubicBezTo>
                  <a:cubicBezTo>
                    <a:pt x="6899" y="6318"/>
                    <a:pt x="5442" y="0"/>
                    <a:pt x="3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5"/>
            <p:cNvSpPr/>
            <p:nvPr/>
          </p:nvSpPr>
          <p:spPr>
            <a:xfrm>
              <a:off x="463925" y="3415338"/>
              <a:ext cx="206325" cy="183425"/>
            </a:xfrm>
            <a:custGeom>
              <a:avLst/>
              <a:gdLst/>
              <a:ahLst/>
              <a:cxnLst/>
              <a:rect l="l" t="t" r="r" b="b"/>
              <a:pathLst>
                <a:path w="8253" h="7337" extrusionOk="0">
                  <a:moveTo>
                    <a:pt x="2951" y="0"/>
                  </a:moveTo>
                  <a:cubicBezTo>
                    <a:pt x="2674" y="706"/>
                    <a:pt x="2759" y="1133"/>
                    <a:pt x="2203" y="1582"/>
                  </a:cubicBezTo>
                  <a:cubicBezTo>
                    <a:pt x="1814" y="1896"/>
                    <a:pt x="1649" y="2002"/>
                    <a:pt x="1434" y="2002"/>
                  </a:cubicBezTo>
                  <a:cubicBezTo>
                    <a:pt x="1224" y="2002"/>
                    <a:pt x="967" y="1901"/>
                    <a:pt x="408" y="1796"/>
                  </a:cubicBezTo>
                  <a:cubicBezTo>
                    <a:pt x="377" y="1791"/>
                    <a:pt x="353" y="1789"/>
                    <a:pt x="334" y="1789"/>
                  </a:cubicBezTo>
                  <a:cubicBezTo>
                    <a:pt x="1" y="1789"/>
                    <a:pt x="1480" y="2490"/>
                    <a:pt x="1541" y="3057"/>
                  </a:cubicBezTo>
                  <a:cubicBezTo>
                    <a:pt x="1583" y="3506"/>
                    <a:pt x="2310" y="4617"/>
                    <a:pt x="2353" y="4916"/>
                  </a:cubicBezTo>
                  <a:lnTo>
                    <a:pt x="1605" y="6135"/>
                  </a:lnTo>
                  <a:cubicBezTo>
                    <a:pt x="1618" y="6135"/>
                    <a:pt x="1631" y="6135"/>
                    <a:pt x="1644" y="6135"/>
                  </a:cubicBezTo>
                  <a:cubicBezTo>
                    <a:pt x="2451" y="6135"/>
                    <a:pt x="3055" y="5597"/>
                    <a:pt x="3615" y="5597"/>
                  </a:cubicBezTo>
                  <a:cubicBezTo>
                    <a:pt x="3723" y="5597"/>
                    <a:pt x="3829" y="5617"/>
                    <a:pt x="3935" y="5665"/>
                  </a:cubicBezTo>
                  <a:cubicBezTo>
                    <a:pt x="4084" y="5750"/>
                    <a:pt x="4234" y="6733"/>
                    <a:pt x="4383" y="6840"/>
                  </a:cubicBezTo>
                  <a:cubicBezTo>
                    <a:pt x="4387" y="6842"/>
                    <a:pt x="4390" y="6843"/>
                    <a:pt x="4394" y="6843"/>
                  </a:cubicBezTo>
                  <a:cubicBezTo>
                    <a:pt x="4509" y="6843"/>
                    <a:pt x="4535" y="5831"/>
                    <a:pt x="4648" y="5831"/>
                  </a:cubicBezTo>
                  <a:cubicBezTo>
                    <a:pt x="4652" y="5831"/>
                    <a:pt x="4657" y="5833"/>
                    <a:pt x="4661" y="5836"/>
                  </a:cubicBezTo>
                  <a:cubicBezTo>
                    <a:pt x="5067" y="6113"/>
                    <a:pt x="4661" y="6349"/>
                    <a:pt x="5046" y="6562"/>
                  </a:cubicBezTo>
                  <a:cubicBezTo>
                    <a:pt x="5480" y="6826"/>
                    <a:pt x="6263" y="7337"/>
                    <a:pt x="6831" y="7337"/>
                  </a:cubicBezTo>
                  <a:cubicBezTo>
                    <a:pt x="7046" y="7337"/>
                    <a:pt x="7231" y="7263"/>
                    <a:pt x="7354" y="7075"/>
                  </a:cubicBezTo>
                  <a:cubicBezTo>
                    <a:pt x="8252" y="5771"/>
                    <a:pt x="6435" y="4062"/>
                    <a:pt x="5880" y="3463"/>
                  </a:cubicBezTo>
                  <a:cubicBezTo>
                    <a:pt x="5751" y="3292"/>
                    <a:pt x="6393" y="2501"/>
                    <a:pt x="6200" y="2330"/>
                  </a:cubicBezTo>
                  <a:cubicBezTo>
                    <a:pt x="6171" y="2301"/>
                    <a:pt x="6116" y="2289"/>
                    <a:pt x="6045" y="2289"/>
                  </a:cubicBezTo>
                  <a:cubicBezTo>
                    <a:pt x="5784" y="2289"/>
                    <a:pt x="5301" y="2445"/>
                    <a:pt x="5020" y="2445"/>
                  </a:cubicBezTo>
                  <a:cubicBezTo>
                    <a:pt x="4935" y="2445"/>
                    <a:pt x="4869" y="2431"/>
                    <a:pt x="4832" y="2394"/>
                  </a:cubicBezTo>
                  <a:cubicBezTo>
                    <a:pt x="4041" y="1625"/>
                    <a:pt x="3165" y="727"/>
                    <a:pt x="29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5"/>
            <p:cNvSpPr/>
            <p:nvPr/>
          </p:nvSpPr>
          <p:spPr>
            <a:xfrm>
              <a:off x="632800" y="3570838"/>
              <a:ext cx="78050" cy="128800"/>
            </a:xfrm>
            <a:custGeom>
              <a:avLst/>
              <a:gdLst/>
              <a:ahLst/>
              <a:cxnLst/>
              <a:rect l="l" t="t" r="r" b="b"/>
              <a:pathLst>
                <a:path w="3122" h="5152" extrusionOk="0">
                  <a:moveTo>
                    <a:pt x="300" y="0"/>
                  </a:moveTo>
                  <a:lnTo>
                    <a:pt x="1" y="577"/>
                  </a:lnTo>
                  <a:cubicBezTo>
                    <a:pt x="129" y="642"/>
                    <a:pt x="236" y="770"/>
                    <a:pt x="364" y="919"/>
                  </a:cubicBezTo>
                  <a:cubicBezTo>
                    <a:pt x="493" y="1069"/>
                    <a:pt x="621" y="1240"/>
                    <a:pt x="749" y="1411"/>
                  </a:cubicBezTo>
                  <a:cubicBezTo>
                    <a:pt x="877" y="1603"/>
                    <a:pt x="1006" y="1753"/>
                    <a:pt x="1134" y="1924"/>
                  </a:cubicBezTo>
                  <a:cubicBezTo>
                    <a:pt x="1262" y="2095"/>
                    <a:pt x="1369" y="2266"/>
                    <a:pt x="1476" y="2437"/>
                  </a:cubicBezTo>
                  <a:cubicBezTo>
                    <a:pt x="1625" y="2672"/>
                    <a:pt x="2031" y="3570"/>
                    <a:pt x="2480" y="4703"/>
                  </a:cubicBezTo>
                  <a:cubicBezTo>
                    <a:pt x="2651" y="4724"/>
                    <a:pt x="2822" y="4788"/>
                    <a:pt x="2993" y="4980"/>
                  </a:cubicBezTo>
                  <a:cubicBezTo>
                    <a:pt x="3036" y="5023"/>
                    <a:pt x="3079" y="5087"/>
                    <a:pt x="3122" y="5151"/>
                  </a:cubicBezTo>
                  <a:cubicBezTo>
                    <a:pt x="2480" y="3655"/>
                    <a:pt x="1925" y="2394"/>
                    <a:pt x="1839" y="2245"/>
                  </a:cubicBezTo>
                  <a:cubicBezTo>
                    <a:pt x="1732" y="2052"/>
                    <a:pt x="1625" y="1860"/>
                    <a:pt x="1519" y="1667"/>
                  </a:cubicBezTo>
                  <a:cubicBezTo>
                    <a:pt x="1390" y="1475"/>
                    <a:pt x="1262" y="1283"/>
                    <a:pt x="1155" y="1112"/>
                  </a:cubicBezTo>
                  <a:cubicBezTo>
                    <a:pt x="1048" y="941"/>
                    <a:pt x="941" y="748"/>
                    <a:pt x="813" y="577"/>
                  </a:cubicBezTo>
                  <a:cubicBezTo>
                    <a:pt x="685" y="385"/>
                    <a:pt x="514" y="171"/>
                    <a:pt x="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5"/>
            <p:cNvSpPr/>
            <p:nvPr/>
          </p:nvSpPr>
          <p:spPr>
            <a:xfrm>
              <a:off x="632800" y="3570838"/>
              <a:ext cx="66825" cy="115975"/>
            </a:xfrm>
            <a:custGeom>
              <a:avLst/>
              <a:gdLst/>
              <a:ahLst/>
              <a:cxnLst/>
              <a:rect l="l" t="t" r="r" b="b"/>
              <a:pathLst>
                <a:path w="2673" h="4639" extrusionOk="0">
                  <a:moveTo>
                    <a:pt x="300" y="0"/>
                  </a:moveTo>
                  <a:lnTo>
                    <a:pt x="1" y="577"/>
                  </a:lnTo>
                  <a:cubicBezTo>
                    <a:pt x="129" y="642"/>
                    <a:pt x="236" y="770"/>
                    <a:pt x="364" y="919"/>
                  </a:cubicBezTo>
                  <a:cubicBezTo>
                    <a:pt x="493" y="1069"/>
                    <a:pt x="621" y="1240"/>
                    <a:pt x="749" y="1411"/>
                  </a:cubicBezTo>
                  <a:cubicBezTo>
                    <a:pt x="877" y="1603"/>
                    <a:pt x="1006" y="1753"/>
                    <a:pt x="1134" y="1924"/>
                  </a:cubicBezTo>
                  <a:cubicBezTo>
                    <a:pt x="1262" y="2095"/>
                    <a:pt x="1369" y="2266"/>
                    <a:pt x="1476" y="2437"/>
                  </a:cubicBezTo>
                  <a:cubicBezTo>
                    <a:pt x="1625" y="2672"/>
                    <a:pt x="2010" y="3548"/>
                    <a:pt x="2459" y="4638"/>
                  </a:cubicBezTo>
                  <a:lnTo>
                    <a:pt x="2673" y="4638"/>
                  </a:lnTo>
                  <a:cubicBezTo>
                    <a:pt x="2288" y="3677"/>
                    <a:pt x="1925" y="2864"/>
                    <a:pt x="1754" y="2480"/>
                  </a:cubicBezTo>
                  <a:cubicBezTo>
                    <a:pt x="1647" y="2309"/>
                    <a:pt x="1561" y="2116"/>
                    <a:pt x="1454" y="1945"/>
                  </a:cubicBezTo>
                  <a:cubicBezTo>
                    <a:pt x="1348" y="1753"/>
                    <a:pt x="1241" y="1603"/>
                    <a:pt x="1112" y="1390"/>
                  </a:cubicBezTo>
                  <a:cubicBezTo>
                    <a:pt x="1006" y="1197"/>
                    <a:pt x="899" y="1026"/>
                    <a:pt x="792" y="855"/>
                  </a:cubicBezTo>
                  <a:cubicBezTo>
                    <a:pt x="685" y="684"/>
                    <a:pt x="578" y="556"/>
                    <a:pt x="450" y="471"/>
                  </a:cubicBezTo>
                  <a:lnTo>
                    <a:pt x="599" y="278"/>
                  </a:lnTo>
                  <a:cubicBezTo>
                    <a:pt x="514" y="193"/>
                    <a:pt x="407" y="86"/>
                    <a:pt x="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5"/>
            <p:cNvSpPr/>
            <p:nvPr/>
          </p:nvSpPr>
          <p:spPr>
            <a:xfrm>
              <a:off x="594875" y="3520613"/>
              <a:ext cx="70025" cy="79800"/>
            </a:xfrm>
            <a:custGeom>
              <a:avLst/>
              <a:gdLst/>
              <a:ahLst/>
              <a:cxnLst/>
              <a:rect l="l" t="t" r="r" b="b"/>
              <a:pathLst>
                <a:path w="2801" h="3192" extrusionOk="0">
                  <a:moveTo>
                    <a:pt x="1304" y="0"/>
                  </a:moveTo>
                  <a:cubicBezTo>
                    <a:pt x="1155" y="812"/>
                    <a:pt x="813" y="1582"/>
                    <a:pt x="278" y="2244"/>
                  </a:cubicBezTo>
                  <a:cubicBezTo>
                    <a:pt x="193" y="2351"/>
                    <a:pt x="107" y="2437"/>
                    <a:pt x="0" y="2544"/>
                  </a:cubicBezTo>
                  <a:cubicBezTo>
                    <a:pt x="461" y="2811"/>
                    <a:pt x="1106" y="3191"/>
                    <a:pt x="1601" y="3191"/>
                  </a:cubicBezTo>
                  <a:cubicBezTo>
                    <a:pt x="1819" y="3191"/>
                    <a:pt x="2007" y="3118"/>
                    <a:pt x="2138" y="2928"/>
                  </a:cubicBezTo>
                  <a:cubicBezTo>
                    <a:pt x="2800" y="1967"/>
                    <a:pt x="1988" y="812"/>
                    <a:pt x="13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5"/>
            <p:cNvSpPr/>
            <p:nvPr/>
          </p:nvSpPr>
          <p:spPr>
            <a:xfrm>
              <a:off x="605550" y="3520613"/>
              <a:ext cx="25675" cy="51325"/>
            </a:xfrm>
            <a:custGeom>
              <a:avLst/>
              <a:gdLst/>
              <a:ahLst/>
              <a:cxnLst/>
              <a:rect l="l" t="t" r="r" b="b"/>
              <a:pathLst>
                <a:path w="1027" h="2053" extrusionOk="0">
                  <a:moveTo>
                    <a:pt x="877" y="0"/>
                  </a:moveTo>
                  <a:cubicBezTo>
                    <a:pt x="749" y="727"/>
                    <a:pt x="450" y="1432"/>
                    <a:pt x="1" y="2052"/>
                  </a:cubicBezTo>
                  <a:cubicBezTo>
                    <a:pt x="44" y="2009"/>
                    <a:pt x="65" y="1967"/>
                    <a:pt x="108" y="1924"/>
                  </a:cubicBezTo>
                  <a:cubicBezTo>
                    <a:pt x="535" y="1411"/>
                    <a:pt x="834" y="812"/>
                    <a:pt x="1027" y="193"/>
                  </a:cubicBezTo>
                  <a:cubicBezTo>
                    <a:pt x="963" y="128"/>
                    <a:pt x="920" y="64"/>
                    <a:pt x="877" y="0"/>
                  </a:cubicBezTo>
                  <a:close/>
                </a:path>
              </a:pathLst>
            </a:custGeom>
            <a:solidFill>
              <a:srgbClr val="540F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5"/>
            <p:cNvSpPr/>
            <p:nvPr/>
          </p:nvSpPr>
          <p:spPr>
            <a:xfrm>
              <a:off x="506175" y="3204713"/>
              <a:ext cx="164600" cy="311650"/>
            </a:xfrm>
            <a:custGeom>
              <a:avLst/>
              <a:gdLst/>
              <a:ahLst/>
              <a:cxnLst/>
              <a:rect l="l" t="t" r="r" b="b"/>
              <a:pathLst>
                <a:path w="6584" h="12466" extrusionOk="0">
                  <a:moveTo>
                    <a:pt x="1426" y="0"/>
                  </a:moveTo>
                  <a:cubicBezTo>
                    <a:pt x="884" y="0"/>
                    <a:pt x="426" y="462"/>
                    <a:pt x="278" y="1158"/>
                  </a:cubicBezTo>
                  <a:cubicBezTo>
                    <a:pt x="0" y="2548"/>
                    <a:pt x="1005" y="4129"/>
                    <a:pt x="1261" y="5540"/>
                  </a:cubicBezTo>
                  <a:cubicBezTo>
                    <a:pt x="1454" y="6673"/>
                    <a:pt x="1625" y="7912"/>
                    <a:pt x="1475" y="9003"/>
                  </a:cubicBezTo>
                  <a:cubicBezTo>
                    <a:pt x="1325" y="9922"/>
                    <a:pt x="962" y="10798"/>
                    <a:pt x="1603" y="11738"/>
                  </a:cubicBezTo>
                  <a:cubicBezTo>
                    <a:pt x="1853" y="12092"/>
                    <a:pt x="2386" y="12466"/>
                    <a:pt x="2789" y="12466"/>
                  </a:cubicBezTo>
                  <a:cubicBezTo>
                    <a:pt x="2800" y="12466"/>
                    <a:pt x="2811" y="12466"/>
                    <a:pt x="2822" y="12465"/>
                  </a:cubicBezTo>
                  <a:cubicBezTo>
                    <a:pt x="3206" y="12465"/>
                    <a:pt x="3399" y="12016"/>
                    <a:pt x="3698" y="11781"/>
                  </a:cubicBezTo>
                  <a:cubicBezTo>
                    <a:pt x="4040" y="11503"/>
                    <a:pt x="4339" y="11183"/>
                    <a:pt x="4617" y="10841"/>
                  </a:cubicBezTo>
                  <a:cubicBezTo>
                    <a:pt x="4959" y="10349"/>
                    <a:pt x="5237" y="9772"/>
                    <a:pt x="5451" y="9216"/>
                  </a:cubicBezTo>
                  <a:cubicBezTo>
                    <a:pt x="5707" y="8447"/>
                    <a:pt x="5878" y="7570"/>
                    <a:pt x="6006" y="6758"/>
                  </a:cubicBezTo>
                  <a:cubicBezTo>
                    <a:pt x="6327" y="4856"/>
                    <a:pt x="6584" y="1800"/>
                    <a:pt x="4296" y="902"/>
                  </a:cubicBezTo>
                  <a:cubicBezTo>
                    <a:pt x="4068" y="806"/>
                    <a:pt x="3881" y="750"/>
                    <a:pt x="3692" y="750"/>
                  </a:cubicBezTo>
                  <a:cubicBezTo>
                    <a:pt x="3545" y="750"/>
                    <a:pt x="3396" y="784"/>
                    <a:pt x="3228" y="859"/>
                  </a:cubicBezTo>
                  <a:cubicBezTo>
                    <a:pt x="3080" y="925"/>
                    <a:pt x="2986" y="961"/>
                    <a:pt x="2910" y="961"/>
                  </a:cubicBezTo>
                  <a:cubicBezTo>
                    <a:pt x="2767" y="961"/>
                    <a:pt x="2689" y="832"/>
                    <a:pt x="2437" y="538"/>
                  </a:cubicBezTo>
                  <a:cubicBezTo>
                    <a:pt x="2102" y="164"/>
                    <a:pt x="1749" y="0"/>
                    <a:pt x="1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5"/>
            <p:cNvSpPr/>
            <p:nvPr/>
          </p:nvSpPr>
          <p:spPr>
            <a:xfrm>
              <a:off x="268925" y="3439513"/>
              <a:ext cx="277875" cy="165550"/>
            </a:xfrm>
            <a:custGeom>
              <a:avLst/>
              <a:gdLst/>
              <a:ahLst/>
              <a:cxnLst/>
              <a:rect l="l" t="t" r="r" b="b"/>
              <a:pathLst>
                <a:path w="11115" h="6622" extrusionOk="0">
                  <a:moveTo>
                    <a:pt x="4635" y="0"/>
                  </a:moveTo>
                  <a:cubicBezTo>
                    <a:pt x="3679" y="0"/>
                    <a:pt x="2729" y="268"/>
                    <a:pt x="1881" y="551"/>
                  </a:cubicBezTo>
                  <a:cubicBezTo>
                    <a:pt x="1454" y="701"/>
                    <a:pt x="1048" y="936"/>
                    <a:pt x="599" y="1085"/>
                  </a:cubicBezTo>
                  <a:cubicBezTo>
                    <a:pt x="171" y="1235"/>
                    <a:pt x="0" y="1149"/>
                    <a:pt x="64" y="1641"/>
                  </a:cubicBezTo>
                  <a:cubicBezTo>
                    <a:pt x="171" y="2432"/>
                    <a:pt x="748" y="3308"/>
                    <a:pt x="1197" y="3971"/>
                  </a:cubicBezTo>
                  <a:cubicBezTo>
                    <a:pt x="1903" y="5061"/>
                    <a:pt x="3121" y="5595"/>
                    <a:pt x="4211" y="6023"/>
                  </a:cubicBezTo>
                  <a:cubicBezTo>
                    <a:pt x="4966" y="6335"/>
                    <a:pt x="5709" y="6621"/>
                    <a:pt x="6448" y="6621"/>
                  </a:cubicBezTo>
                  <a:cubicBezTo>
                    <a:pt x="6672" y="6621"/>
                    <a:pt x="6895" y="6595"/>
                    <a:pt x="7118" y="6536"/>
                  </a:cubicBezTo>
                  <a:cubicBezTo>
                    <a:pt x="8101" y="6279"/>
                    <a:pt x="8635" y="5253"/>
                    <a:pt x="9448" y="4719"/>
                  </a:cubicBezTo>
                  <a:cubicBezTo>
                    <a:pt x="9918" y="4398"/>
                    <a:pt x="10901" y="4035"/>
                    <a:pt x="10986" y="3351"/>
                  </a:cubicBezTo>
                  <a:cubicBezTo>
                    <a:pt x="11115" y="2368"/>
                    <a:pt x="8571" y="1299"/>
                    <a:pt x="7909" y="1000"/>
                  </a:cubicBezTo>
                  <a:cubicBezTo>
                    <a:pt x="7032" y="572"/>
                    <a:pt x="6156" y="166"/>
                    <a:pt x="5237" y="38"/>
                  </a:cubicBezTo>
                  <a:cubicBezTo>
                    <a:pt x="5037" y="12"/>
                    <a:pt x="4836" y="0"/>
                    <a:pt x="4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5"/>
            <p:cNvSpPr/>
            <p:nvPr/>
          </p:nvSpPr>
          <p:spPr>
            <a:xfrm>
              <a:off x="352800" y="3235138"/>
              <a:ext cx="184925" cy="252900"/>
            </a:xfrm>
            <a:custGeom>
              <a:avLst/>
              <a:gdLst/>
              <a:ahLst/>
              <a:cxnLst/>
              <a:rect l="l" t="t" r="r" b="b"/>
              <a:pathLst>
                <a:path w="7397" h="10116" extrusionOk="0">
                  <a:moveTo>
                    <a:pt x="2406" y="1"/>
                  </a:moveTo>
                  <a:cubicBezTo>
                    <a:pt x="1819" y="1"/>
                    <a:pt x="1646" y="570"/>
                    <a:pt x="2031" y="1160"/>
                  </a:cubicBezTo>
                  <a:cubicBezTo>
                    <a:pt x="2010" y="1202"/>
                    <a:pt x="1967" y="1245"/>
                    <a:pt x="1946" y="1266"/>
                  </a:cubicBezTo>
                  <a:cubicBezTo>
                    <a:pt x="1613" y="1079"/>
                    <a:pt x="1645" y="689"/>
                    <a:pt x="1231" y="689"/>
                  </a:cubicBezTo>
                  <a:cubicBezTo>
                    <a:pt x="1220" y="689"/>
                    <a:pt x="1209" y="689"/>
                    <a:pt x="1198" y="689"/>
                  </a:cubicBezTo>
                  <a:cubicBezTo>
                    <a:pt x="835" y="689"/>
                    <a:pt x="728" y="989"/>
                    <a:pt x="642" y="1309"/>
                  </a:cubicBezTo>
                  <a:cubicBezTo>
                    <a:pt x="428" y="2015"/>
                    <a:pt x="193" y="2720"/>
                    <a:pt x="129" y="3489"/>
                  </a:cubicBezTo>
                  <a:cubicBezTo>
                    <a:pt x="1" y="4986"/>
                    <a:pt x="493" y="6717"/>
                    <a:pt x="1989" y="7636"/>
                  </a:cubicBezTo>
                  <a:cubicBezTo>
                    <a:pt x="2908" y="8192"/>
                    <a:pt x="4019" y="8790"/>
                    <a:pt x="4981" y="9068"/>
                  </a:cubicBezTo>
                  <a:cubicBezTo>
                    <a:pt x="5793" y="9303"/>
                    <a:pt x="7268" y="10115"/>
                    <a:pt x="7268" y="10115"/>
                  </a:cubicBezTo>
                  <a:cubicBezTo>
                    <a:pt x="7247" y="9666"/>
                    <a:pt x="7183" y="7999"/>
                    <a:pt x="7204" y="7550"/>
                  </a:cubicBezTo>
                  <a:cubicBezTo>
                    <a:pt x="7268" y="6781"/>
                    <a:pt x="7396" y="5969"/>
                    <a:pt x="7290" y="5157"/>
                  </a:cubicBezTo>
                  <a:cubicBezTo>
                    <a:pt x="7183" y="4387"/>
                    <a:pt x="7054" y="3618"/>
                    <a:pt x="6541" y="2934"/>
                  </a:cubicBezTo>
                  <a:cubicBezTo>
                    <a:pt x="5943" y="2164"/>
                    <a:pt x="5131" y="1608"/>
                    <a:pt x="4404" y="1053"/>
                  </a:cubicBezTo>
                  <a:cubicBezTo>
                    <a:pt x="3870" y="647"/>
                    <a:pt x="3122" y="48"/>
                    <a:pt x="2502" y="5"/>
                  </a:cubicBezTo>
                  <a:cubicBezTo>
                    <a:pt x="2469" y="2"/>
                    <a:pt x="2437" y="1"/>
                    <a:pt x="24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5"/>
            <p:cNvSpPr/>
            <p:nvPr/>
          </p:nvSpPr>
          <p:spPr>
            <a:xfrm>
              <a:off x="444725" y="3531088"/>
              <a:ext cx="128800" cy="108625"/>
            </a:xfrm>
            <a:custGeom>
              <a:avLst/>
              <a:gdLst/>
              <a:ahLst/>
              <a:cxnLst/>
              <a:rect l="l" t="t" r="r" b="b"/>
              <a:pathLst>
                <a:path w="5152" h="4345" extrusionOk="0">
                  <a:moveTo>
                    <a:pt x="4501" y="0"/>
                  </a:moveTo>
                  <a:cubicBezTo>
                    <a:pt x="4233" y="0"/>
                    <a:pt x="3723" y="561"/>
                    <a:pt x="3591" y="693"/>
                  </a:cubicBezTo>
                  <a:cubicBezTo>
                    <a:pt x="3271" y="1035"/>
                    <a:pt x="2950" y="1312"/>
                    <a:pt x="2565" y="1569"/>
                  </a:cubicBezTo>
                  <a:cubicBezTo>
                    <a:pt x="2031" y="1932"/>
                    <a:pt x="0" y="2445"/>
                    <a:pt x="428" y="3450"/>
                  </a:cubicBezTo>
                  <a:cubicBezTo>
                    <a:pt x="684" y="4048"/>
                    <a:pt x="1710" y="4283"/>
                    <a:pt x="2245" y="4326"/>
                  </a:cubicBezTo>
                  <a:cubicBezTo>
                    <a:pt x="2371" y="4339"/>
                    <a:pt x="2498" y="4345"/>
                    <a:pt x="2625" y="4345"/>
                  </a:cubicBezTo>
                  <a:cubicBezTo>
                    <a:pt x="3143" y="4345"/>
                    <a:pt x="3658" y="4245"/>
                    <a:pt x="4104" y="4091"/>
                  </a:cubicBezTo>
                  <a:cubicBezTo>
                    <a:pt x="5023" y="3749"/>
                    <a:pt x="5151" y="2638"/>
                    <a:pt x="5023" y="1633"/>
                  </a:cubicBezTo>
                  <a:cubicBezTo>
                    <a:pt x="4959" y="1141"/>
                    <a:pt x="4745" y="650"/>
                    <a:pt x="4660" y="180"/>
                  </a:cubicBezTo>
                  <a:cubicBezTo>
                    <a:pt x="4640" y="51"/>
                    <a:pt x="4581" y="0"/>
                    <a:pt x="45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5"/>
            <p:cNvSpPr/>
            <p:nvPr/>
          </p:nvSpPr>
          <p:spPr>
            <a:xfrm>
              <a:off x="454350" y="3592313"/>
              <a:ext cx="116500" cy="47400"/>
            </a:xfrm>
            <a:custGeom>
              <a:avLst/>
              <a:gdLst/>
              <a:ahLst/>
              <a:cxnLst/>
              <a:rect l="l" t="t" r="r" b="b"/>
              <a:pathLst>
                <a:path w="4660" h="1896" extrusionOk="0">
                  <a:moveTo>
                    <a:pt x="4383" y="0"/>
                  </a:moveTo>
                  <a:cubicBezTo>
                    <a:pt x="4281" y="0"/>
                    <a:pt x="4186" y="52"/>
                    <a:pt x="4082" y="103"/>
                  </a:cubicBezTo>
                  <a:cubicBezTo>
                    <a:pt x="3740" y="253"/>
                    <a:pt x="3398" y="381"/>
                    <a:pt x="3014" y="445"/>
                  </a:cubicBezTo>
                  <a:cubicBezTo>
                    <a:pt x="3002" y="447"/>
                    <a:pt x="2991" y="448"/>
                    <a:pt x="2979" y="448"/>
                  </a:cubicBezTo>
                  <a:cubicBezTo>
                    <a:pt x="2866" y="448"/>
                    <a:pt x="2765" y="360"/>
                    <a:pt x="2629" y="360"/>
                  </a:cubicBezTo>
                  <a:cubicBezTo>
                    <a:pt x="2586" y="381"/>
                    <a:pt x="2544" y="659"/>
                    <a:pt x="2501" y="680"/>
                  </a:cubicBezTo>
                  <a:cubicBezTo>
                    <a:pt x="2458" y="680"/>
                    <a:pt x="2308" y="466"/>
                    <a:pt x="2266" y="466"/>
                  </a:cubicBezTo>
                  <a:cubicBezTo>
                    <a:pt x="2159" y="488"/>
                    <a:pt x="2137" y="552"/>
                    <a:pt x="2009" y="595"/>
                  </a:cubicBezTo>
                  <a:cubicBezTo>
                    <a:pt x="1849" y="659"/>
                    <a:pt x="1673" y="680"/>
                    <a:pt x="1491" y="680"/>
                  </a:cubicBezTo>
                  <a:cubicBezTo>
                    <a:pt x="1309" y="680"/>
                    <a:pt x="1122" y="659"/>
                    <a:pt x="940" y="637"/>
                  </a:cubicBezTo>
                  <a:cubicBezTo>
                    <a:pt x="826" y="623"/>
                    <a:pt x="708" y="611"/>
                    <a:pt x="592" y="611"/>
                  </a:cubicBezTo>
                  <a:cubicBezTo>
                    <a:pt x="361" y="611"/>
                    <a:pt x="143" y="659"/>
                    <a:pt x="0" y="830"/>
                  </a:cubicBezTo>
                  <a:cubicBezTo>
                    <a:pt x="0" y="894"/>
                    <a:pt x="21" y="937"/>
                    <a:pt x="43" y="1001"/>
                  </a:cubicBezTo>
                  <a:cubicBezTo>
                    <a:pt x="299" y="1599"/>
                    <a:pt x="1325" y="1834"/>
                    <a:pt x="1860" y="1877"/>
                  </a:cubicBezTo>
                  <a:cubicBezTo>
                    <a:pt x="1986" y="1890"/>
                    <a:pt x="2113" y="1896"/>
                    <a:pt x="2240" y="1896"/>
                  </a:cubicBezTo>
                  <a:cubicBezTo>
                    <a:pt x="2758" y="1896"/>
                    <a:pt x="3273" y="1796"/>
                    <a:pt x="3719" y="1642"/>
                  </a:cubicBezTo>
                  <a:cubicBezTo>
                    <a:pt x="4339" y="1407"/>
                    <a:pt x="4595" y="808"/>
                    <a:pt x="4660" y="125"/>
                  </a:cubicBezTo>
                  <a:cubicBezTo>
                    <a:pt x="4638" y="103"/>
                    <a:pt x="4638" y="103"/>
                    <a:pt x="4595" y="82"/>
                  </a:cubicBezTo>
                  <a:cubicBezTo>
                    <a:pt x="4519" y="22"/>
                    <a:pt x="4449" y="0"/>
                    <a:pt x="4383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5"/>
            <p:cNvSpPr/>
            <p:nvPr/>
          </p:nvSpPr>
          <p:spPr>
            <a:xfrm>
              <a:off x="567075" y="3473038"/>
              <a:ext cx="72700" cy="130950"/>
            </a:xfrm>
            <a:custGeom>
              <a:avLst/>
              <a:gdLst/>
              <a:ahLst/>
              <a:cxnLst/>
              <a:rect l="l" t="t" r="r" b="b"/>
              <a:pathLst>
                <a:path w="2908" h="5238" extrusionOk="0">
                  <a:moveTo>
                    <a:pt x="2438" y="1"/>
                  </a:moveTo>
                  <a:cubicBezTo>
                    <a:pt x="1946" y="321"/>
                    <a:pt x="1583" y="1027"/>
                    <a:pt x="1134" y="1412"/>
                  </a:cubicBezTo>
                  <a:cubicBezTo>
                    <a:pt x="792" y="1711"/>
                    <a:pt x="471" y="1796"/>
                    <a:pt x="1" y="1882"/>
                  </a:cubicBezTo>
                  <a:cubicBezTo>
                    <a:pt x="65" y="2395"/>
                    <a:pt x="257" y="2929"/>
                    <a:pt x="322" y="3442"/>
                  </a:cubicBezTo>
                  <a:cubicBezTo>
                    <a:pt x="386" y="3998"/>
                    <a:pt x="236" y="4703"/>
                    <a:pt x="471" y="5237"/>
                  </a:cubicBezTo>
                  <a:cubicBezTo>
                    <a:pt x="877" y="5109"/>
                    <a:pt x="1412" y="4468"/>
                    <a:pt x="1711" y="4147"/>
                  </a:cubicBezTo>
                  <a:cubicBezTo>
                    <a:pt x="2053" y="3784"/>
                    <a:pt x="2331" y="3399"/>
                    <a:pt x="2566" y="2950"/>
                  </a:cubicBezTo>
                  <a:cubicBezTo>
                    <a:pt x="2801" y="2459"/>
                    <a:pt x="2908" y="1925"/>
                    <a:pt x="2844" y="1326"/>
                  </a:cubicBezTo>
                  <a:cubicBezTo>
                    <a:pt x="2822" y="1027"/>
                    <a:pt x="2609" y="108"/>
                    <a:pt x="2502" y="65"/>
                  </a:cubicBezTo>
                  <a:lnTo>
                    <a:pt x="24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5"/>
            <p:cNvSpPr/>
            <p:nvPr/>
          </p:nvSpPr>
          <p:spPr>
            <a:xfrm>
              <a:off x="578300" y="3474113"/>
              <a:ext cx="61475" cy="129875"/>
            </a:xfrm>
            <a:custGeom>
              <a:avLst/>
              <a:gdLst/>
              <a:ahLst/>
              <a:cxnLst/>
              <a:rect l="l" t="t" r="r" b="b"/>
              <a:pathLst>
                <a:path w="2459" h="5195" extrusionOk="0">
                  <a:moveTo>
                    <a:pt x="2031" y="1"/>
                  </a:moveTo>
                  <a:cubicBezTo>
                    <a:pt x="1903" y="1"/>
                    <a:pt x="1882" y="172"/>
                    <a:pt x="1882" y="321"/>
                  </a:cubicBezTo>
                  <a:cubicBezTo>
                    <a:pt x="1839" y="663"/>
                    <a:pt x="1711" y="962"/>
                    <a:pt x="1604" y="1304"/>
                  </a:cubicBezTo>
                  <a:cubicBezTo>
                    <a:pt x="1540" y="1540"/>
                    <a:pt x="1411" y="1775"/>
                    <a:pt x="1262" y="1946"/>
                  </a:cubicBezTo>
                  <a:cubicBezTo>
                    <a:pt x="1112" y="2117"/>
                    <a:pt x="1112" y="2224"/>
                    <a:pt x="1176" y="2437"/>
                  </a:cubicBezTo>
                  <a:cubicBezTo>
                    <a:pt x="1152" y="2430"/>
                    <a:pt x="1129" y="2426"/>
                    <a:pt x="1108" y="2426"/>
                  </a:cubicBezTo>
                  <a:cubicBezTo>
                    <a:pt x="943" y="2426"/>
                    <a:pt x="867" y="2630"/>
                    <a:pt x="792" y="2801"/>
                  </a:cubicBezTo>
                  <a:cubicBezTo>
                    <a:pt x="685" y="3100"/>
                    <a:pt x="599" y="3420"/>
                    <a:pt x="514" y="3720"/>
                  </a:cubicBezTo>
                  <a:cubicBezTo>
                    <a:pt x="386" y="4169"/>
                    <a:pt x="321" y="4682"/>
                    <a:pt x="65" y="5023"/>
                  </a:cubicBezTo>
                  <a:cubicBezTo>
                    <a:pt x="22" y="5066"/>
                    <a:pt x="1" y="5088"/>
                    <a:pt x="1" y="5130"/>
                  </a:cubicBezTo>
                  <a:cubicBezTo>
                    <a:pt x="1" y="5152"/>
                    <a:pt x="1" y="5173"/>
                    <a:pt x="22" y="5194"/>
                  </a:cubicBezTo>
                  <a:cubicBezTo>
                    <a:pt x="428" y="5066"/>
                    <a:pt x="963" y="4425"/>
                    <a:pt x="1262" y="4104"/>
                  </a:cubicBezTo>
                  <a:cubicBezTo>
                    <a:pt x="1604" y="3741"/>
                    <a:pt x="1882" y="3356"/>
                    <a:pt x="2117" y="2907"/>
                  </a:cubicBezTo>
                  <a:cubicBezTo>
                    <a:pt x="2352" y="2416"/>
                    <a:pt x="2459" y="1882"/>
                    <a:pt x="2395" y="1283"/>
                  </a:cubicBezTo>
                  <a:cubicBezTo>
                    <a:pt x="2373" y="984"/>
                    <a:pt x="2160" y="65"/>
                    <a:pt x="2053" y="22"/>
                  </a:cubicBezTo>
                  <a:lnTo>
                    <a:pt x="2031" y="1"/>
                  </a:ln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5"/>
            <p:cNvSpPr/>
            <p:nvPr/>
          </p:nvSpPr>
          <p:spPr>
            <a:xfrm>
              <a:off x="513125" y="3474113"/>
              <a:ext cx="65750" cy="57550"/>
            </a:xfrm>
            <a:custGeom>
              <a:avLst/>
              <a:gdLst/>
              <a:ahLst/>
              <a:cxnLst/>
              <a:rect l="l" t="t" r="r" b="b"/>
              <a:pathLst>
                <a:path w="2630" h="2302" extrusionOk="0">
                  <a:moveTo>
                    <a:pt x="1389" y="1"/>
                  </a:moveTo>
                  <a:lnTo>
                    <a:pt x="1389" y="1"/>
                  </a:lnTo>
                  <a:cubicBezTo>
                    <a:pt x="1411" y="172"/>
                    <a:pt x="1454" y="492"/>
                    <a:pt x="1368" y="663"/>
                  </a:cubicBezTo>
                  <a:cubicBezTo>
                    <a:pt x="1261" y="856"/>
                    <a:pt x="1026" y="813"/>
                    <a:pt x="855" y="877"/>
                  </a:cubicBezTo>
                  <a:cubicBezTo>
                    <a:pt x="641" y="941"/>
                    <a:pt x="235" y="1133"/>
                    <a:pt x="128" y="1369"/>
                  </a:cubicBezTo>
                  <a:cubicBezTo>
                    <a:pt x="0" y="1711"/>
                    <a:pt x="428" y="1796"/>
                    <a:pt x="663" y="1946"/>
                  </a:cubicBezTo>
                  <a:cubicBezTo>
                    <a:pt x="965" y="2135"/>
                    <a:pt x="1253" y="2301"/>
                    <a:pt x="1525" y="2301"/>
                  </a:cubicBezTo>
                  <a:cubicBezTo>
                    <a:pt x="1715" y="2301"/>
                    <a:pt x="1898" y="2220"/>
                    <a:pt x="2073" y="2010"/>
                  </a:cubicBezTo>
                  <a:cubicBezTo>
                    <a:pt x="2629" y="1326"/>
                    <a:pt x="1646" y="663"/>
                    <a:pt x="1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5"/>
            <p:cNvSpPr/>
            <p:nvPr/>
          </p:nvSpPr>
          <p:spPr>
            <a:xfrm>
              <a:off x="449525" y="3465563"/>
              <a:ext cx="90325" cy="48100"/>
            </a:xfrm>
            <a:custGeom>
              <a:avLst/>
              <a:gdLst/>
              <a:ahLst/>
              <a:cxnLst/>
              <a:rect l="l" t="t" r="r" b="b"/>
              <a:pathLst>
                <a:path w="3613" h="1924" extrusionOk="0">
                  <a:moveTo>
                    <a:pt x="1" y="1"/>
                  </a:moveTo>
                  <a:cubicBezTo>
                    <a:pt x="450" y="578"/>
                    <a:pt x="1048" y="1048"/>
                    <a:pt x="1668" y="1411"/>
                  </a:cubicBezTo>
                  <a:cubicBezTo>
                    <a:pt x="1967" y="1582"/>
                    <a:pt x="2288" y="1753"/>
                    <a:pt x="2630" y="1839"/>
                  </a:cubicBezTo>
                  <a:cubicBezTo>
                    <a:pt x="2816" y="1888"/>
                    <a:pt x="3016" y="1924"/>
                    <a:pt x="3210" y="1924"/>
                  </a:cubicBezTo>
                  <a:cubicBezTo>
                    <a:pt x="3350" y="1924"/>
                    <a:pt x="3487" y="1905"/>
                    <a:pt x="3613" y="1860"/>
                  </a:cubicBezTo>
                  <a:lnTo>
                    <a:pt x="3613" y="1839"/>
                  </a:lnTo>
                  <a:cubicBezTo>
                    <a:pt x="3271" y="1796"/>
                    <a:pt x="2972" y="1711"/>
                    <a:pt x="2651" y="1604"/>
                  </a:cubicBezTo>
                  <a:cubicBezTo>
                    <a:pt x="2352" y="1497"/>
                    <a:pt x="2031" y="1390"/>
                    <a:pt x="1711" y="1240"/>
                  </a:cubicBezTo>
                  <a:cubicBezTo>
                    <a:pt x="1411" y="1069"/>
                    <a:pt x="1112" y="898"/>
                    <a:pt x="834" y="685"/>
                  </a:cubicBezTo>
                  <a:cubicBezTo>
                    <a:pt x="535" y="492"/>
                    <a:pt x="257" y="257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5"/>
            <p:cNvSpPr/>
            <p:nvPr/>
          </p:nvSpPr>
          <p:spPr>
            <a:xfrm>
              <a:off x="485325" y="3461813"/>
              <a:ext cx="54525" cy="51875"/>
            </a:xfrm>
            <a:custGeom>
              <a:avLst/>
              <a:gdLst/>
              <a:ahLst/>
              <a:cxnLst/>
              <a:rect l="l" t="t" r="r" b="b"/>
              <a:pathLst>
                <a:path w="2181" h="2075" extrusionOk="0">
                  <a:moveTo>
                    <a:pt x="1" y="1"/>
                  </a:moveTo>
                  <a:lnTo>
                    <a:pt x="1" y="22"/>
                  </a:lnTo>
                  <a:cubicBezTo>
                    <a:pt x="385" y="322"/>
                    <a:pt x="749" y="664"/>
                    <a:pt x="1091" y="1027"/>
                  </a:cubicBezTo>
                  <a:cubicBezTo>
                    <a:pt x="1262" y="1198"/>
                    <a:pt x="1411" y="1412"/>
                    <a:pt x="1582" y="1583"/>
                  </a:cubicBezTo>
                  <a:cubicBezTo>
                    <a:pt x="1775" y="1754"/>
                    <a:pt x="1946" y="1925"/>
                    <a:pt x="2159" y="2074"/>
                  </a:cubicBezTo>
                  <a:lnTo>
                    <a:pt x="2181" y="2053"/>
                  </a:lnTo>
                  <a:cubicBezTo>
                    <a:pt x="2053" y="1818"/>
                    <a:pt x="1903" y="1625"/>
                    <a:pt x="1732" y="1412"/>
                  </a:cubicBezTo>
                  <a:cubicBezTo>
                    <a:pt x="1582" y="1219"/>
                    <a:pt x="1390" y="1048"/>
                    <a:pt x="1198" y="877"/>
                  </a:cubicBezTo>
                  <a:cubicBezTo>
                    <a:pt x="834" y="535"/>
                    <a:pt x="428" y="23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5"/>
            <p:cNvSpPr/>
            <p:nvPr/>
          </p:nvSpPr>
          <p:spPr>
            <a:xfrm>
              <a:off x="491500" y="3441063"/>
              <a:ext cx="55850" cy="71025"/>
            </a:xfrm>
            <a:custGeom>
              <a:avLst/>
              <a:gdLst/>
              <a:ahLst/>
              <a:cxnLst/>
              <a:rect l="l" t="t" r="r" b="b"/>
              <a:pathLst>
                <a:path w="2234" h="2841" extrusionOk="0">
                  <a:moveTo>
                    <a:pt x="155" y="0"/>
                  </a:moveTo>
                  <a:cubicBezTo>
                    <a:pt x="69" y="0"/>
                    <a:pt x="1" y="95"/>
                    <a:pt x="96" y="190"/>
                  </a:cubicBezTo>
                  <a:cubicBezTo>
                    <a:pt x="121" y="215"/>
                    <a:pt x="153" y="225"/>
                    <a:pt x="184" y="225"/>
                  </a:cubicBezTo>
                  <a:cubicBezTo>
                    <a:pt x="206" y="225"/>
                    <a:pt x="228" y="220"/>
                    <a:pt x="245" y="211"/>
                  </a:cubicBezTo>
                  <a:cubicBezTo>
                    <a:pt x="587" y="617"/>
                    <a:pt x="951" y="1002"/>
                    <a:pt x="1271" y="1429"/>
                  </a:cubicBezTo>
                  <a:cubicBezTo>
                    <a:pt x="1421" y="1643"/>
                    <a:pt x="1571" y="1900"/>
                    <a:pt x="1720" y="2113"/>
                  </a:cubicBezTo>
                  <a:lnTo>
                    <a:pt x="2212" y="2840"/>
                  </a:lnTo>
                  <a:lnTo>
                    <a:pt x="2233" y="2819"/>
                  </a:lnTo>
                  <a:cubicBezTo>
                    <a:pt x="2169" y="2541"/>
                    <a:pt x="2062" y="2263"/>
                    <a:pt x="1912" y="2007"/>
                  </a:cubicBezTo>
                  <a:cubicBezTo>
                    <a:pt x="1784" y="1750"/>
                    <a:pt x="1571" y="1536"/>
                    <a:pt x="1400" y="1301"/>
                  </a:cubicBezTo>
                  <a:cubicBezTo>
                    <a:pt x="1036" y="895"/>
                    <a:pt x="651" y="532"/>
                    <a:pt x="267" y="190"/>
                  </a:cubicBezTo>
                  <a:cubicBezTo>
                    <a:pt x="309" y="147"/>
                    <a:pt x="309" y="104"/>
                    <a:pt x="245" y="40"/>
                  </a:cubicBezTo>
                  <a:cubicBezTo>
                    <a:pt x="217" y="12"/>
                    <a:pt x="185" y="0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5"/>
            <p:cNvSpPr/>
            <p:nvPr/>
          </p:nvSpPr>
          <p:spPr>
            <a:xfrm>
              <a:off x="472075" y="3389838"/>
              <a:ext cx="95025" cy="119025"/>
            </a:xfrm>
            <a:custGeom>
              <a:avLst/>
              <a:gdLst/>
              <a:ahLst/>
              <a:cxnLst/>
              <a:rect l="l" t="t" r="r" b="b"/>
              <a:pathLst>
                <a:path w="3801" h="4761" extrusionOk="0">
                  <a:moveTo>
                    <a:pt x="160" y="0"/>
                  </a:moveTo>
                  <a:cubicBezTo>
                    <a:pt x="67" y="0"/>
                    <a:pt x="1" y="106"/>
                    <a:pt x="82" y="187"/>
                  </a:cubicBezTo>
                  <a:cubicBezTo>
                    <a:pt x="114" y="219"/>
                    <a:pt x="146" y="230"/>
                    <a:pt x="175" y="230"/>
                  </a:cubicBezTo>
                  <a:cubicBezTo>
                    <a:pt x="205" y="230"/>
                    <a:pt x="231" y="219"/>
                    <a:pt x="253" y="208"/>
                  </a:cubicBezTo>
                  <a:cubicBezTo>
                    <a:pt x="980" y="785"/>
                    <a:pt x="1621" y="1491"/>
                    <a:pt x="2070" y="2324"/>
                  </a:cubicBezTo>
                  <a:cubicBezTo>
                    <a:pt x="2198" y="2517"/>
                    <a:pt x="2305" y="2752"/>
                    <a:pt x="2433" y="2965"/>
                  </a:cubicBezTo>
                  <a:cubicBezTo>
                    <a:pt x="2540" y="3179"/>
                    <a:pt x="2689" y="3393"/>
                    <a:pt x="2839" y="3585"/>
                  </a:cubicBezTo>
                  <a:cubicBezTo>
                    <a:pt x="3138" y="3991"/>
                    <a:pt x="3438" y="4419"/>
                    <a:pt x="3801" y="4761"/>
                  </a:cubicBezTo>
                  <a:lnTo>
                    <a:pt x="3801" y="4633"/>
                  </a:lnTo>
                  <a:cubicBezTo>
                    <a:pt x="3523" y="4227"/>
                    <a:pt x="3288" y="3842"/>
                    <a:pt x="3010" y="3457"/>
                  </a:cubicBezTo>
                  <a:cubicBezTo>
                    <a:pt x="2860" y="3265"/>
                    <a:pt x="2732" y="3051"/>
                    <a:pt x="2604" y="2859"/>
                  </a:cubicBezTo>
                  <a:cubicBezTo>
                    <a:pt x="2476" y="2666"/>
                    <a:pt x="2369" y="2431"/>
                    <a:pt x="2219" y="2239"/>
                  </a:cubicBezTo>
                  <a:cubicBezTo>
                    <a:pt x="1963" y="1811"/>
                    <a:pt x="1664" y="1405"/>
                    <a:pt x="1322" y="1063"/>
                  </a:cubicBezTo>
                  <a:cubicBezTo>
                    <a:pt x="1001" y="721"/>
                    <a:pt x="638" y="443"/>
                    <a:pt x="274" y="187"/>
                  </a:cubicBezTo>
                  <a:cubicBezTo>
                    <a:pt x="296" y="144"/>
                    <a:pt x="296" y="101"/>
                    <a:pt x="253" y="37"/>
                  </a:cubicBezTo>
                  <a:cubicBezTo>
                    <a:pt x="222" y="11"/>
                    <a:pt x="189" y="0"/>
                    <a:pt x="1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5"/>
            <p:cNvSpPr/>
            <p:nvPr/>
          </p:nvSpPr>
          <p:spPr>
            <a:xfrm>
              <a:off x="488725" y="3415163"/>
              <a:ext cx="73575" cy="99050"/>
            </a:xfrm>
            <a:custGeom>
              <a:avLst/>
              <a:gdLst/>
              <a:ahLst/>
              <a:cxnLst/>
              <a:rect l="l" t="t" r="r" b="b"/>
              <a:pathLst>
                <a:path w="2943" h="3962" extrusionOk="0">
                  <a:moveTo>
                    <a:pt x="145" y="1"/>
                  </a:moveTo>
                  <a:cubicBezTo>
                    <a:pt x="58" y="1"/>
                    <a:pt x="1" y="101"/>
                    <a:pt x="78" y="178"/>
                  </a:cubicBezTo>
                  <a:cubicBezTo>
                    <a:pt x="114" y="214"/>
                    <a:pt x="156" y="230"/>
                    <a:pt x="190" y="230"/>
                  </a:cubicBezTo>
                  <a:cubicBezTo>
                    <a:pt x="217" y="230"/>
                    <a:pt x="240" y="219"/>
                    <a:pt x="249" y="200"/>
                  </a:cubicBezTo>
                  <a:cubicBezTo>
                    <a:pt x="549" y="392"/>
                    <a:pt x="805" y="627"/>
                    <a:pt x="1040" y="905"/>
                  </a:cubicBezTo>
                  <a:cubicBezTo>
                    <a:pt x="1297" y="1204"/>
                    <a:pt x="1489" y="1568"/>
                    <a:pt x="1639" y="1931"/>
                  </a:cubicBezTo>
                  <a:cubicBezTo>
                    <a:pt x="1703" y="2102"/>
                    <a:pt x="1767" y="2294"/>
                    <a:pt x="1853" y="2487"/>
                  </a:cubicBezTo>
                  <a:cubicBezTo>
                    <a:pt x="1917" y="2679"/>
                    <a:pt x="2023" y="2872"/>
                    <a:pt x="2130" y="3043"/>
                  </a:cubicBezTo>
                  <a:cubicBezTo>
                    <a:pt x="2365" y="3385"/>
                    <a:pt x="2643" y="3684"/>
                    <a:pt x="2921" y="3962"/>
                  </a:cubicBezTo>
                  <a:lnTo>
                    <a:pt x="2943" y="3962"/>
                  </a:lnTo>
                  <a:cubicBezTo>
                    <a:pt x="2750" y="3598"/>
                    <a:pt x="2515" y="3256"/>
                    <a:pt x="2323" y="2914"/>
                  </a:cubicBezTo>
                  <a:cubicBezTo>
                    <a:pt x="2216" y="2743"/>
                    <a:pt x="2130" y="2572"/>
                    <a:pt x="2045" y="2401"/>
                  </a:cubicBezTo>
                  <a:cubicBezTo>
                    <a:pt x="1959" y="2252"/>
                    <a:pt x="1895" y="2038"/>
                    <a:pt x="1788" y="1867"/>
                  </a:cubicBezTo>
                  <a:cubicBezTo>
                    <a:pt x="1617" y="1482"/>
                    <a:pt x="1382" y="1140"/>
                    <a:pt x="1104" y="841"/>
                  </a:cubicBezTo>
                  <a:cubicBezTo>
                    <a:pt x="869" y="563"/>
                    <a:pt x="570" y="349"/>
                    <a:pt x="271" y="178"/>
                  </a:cubicBezTo>
                  <a:cubicBezTo>
                    <a:pt x="292" y="136"/>
                    <a:pt x="292" y="93"/>
                    <a:pt x="249" y="50"/>
                  </a:cubicBezTo>
                  <a:cubicBezTo>
                    <a:pt x="214" y="15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5"/>
            <p:cNvSpPr/>
            <p:nvPr/>
          </p:nvSpPr>
          <p:spPr>
            <a:xfrm>
              <a:off x="499225" y="3453813"/>
              <a:ext cx="42775" cy="56125"/>
            </a:xfrm>
            <a:custGeom>
              <a:avLst/>
              <a:gdLst/>
              <a:ahLst/>
              <a:cxnLst/>
              <a:rect l="l" t="t" r="r" b="b"/>
              <a:pathLst>
                <a:path w="1711" h="2245" extrusionOk="0">
                  <a:moveTo>
                    <a:pt x="0" y="0"/>
                  </a:moveTo>
                  <a:cubicBezTo>
                    <a:pt x="86" y="214"/>
                    <a:pt x="193" y="449"/>
                    <a:pt x="300" y="642"/>
                  </a:cubicBezTo>
                  <a:cubicBezTo>
                    <a:pt x="428" y="855"/>
                    <a:pt x="578" y="1048"/>
                    <a:pt x="727" y="1240"/>
                  </a:cubicBezTo>
                  <a:cubicBezTo>
                    <a:pt x="877" y="1411"/>
                    <a:pt x="1026" y="1603"/>
                    <a:pt x="1176" y="1774"/>
                  </a:cubicBezTo>
                  <a:cubicBezTo>
                    <a:pt x="1347" y="1924"/>
                    <a:pt x="1518" y="2095"/>
                    <a:pt x="1710" y="2245"/>
                  </a:cubicBezTo>
                  <a:lnTo>
                    <a:pt x="1710" y="2223"/>
                  </a:lnTo>
                  <a:cubicBezTo>
                    <a:pt x="1625" y="1988"/>
                    <a:pt x="1475" y="1796"/>
                    <a:pt x="1326" y="1625"/>
                  </a:cubicBezTo>
                  <a:cubicBezTo>
                    <a:pt x="1197" y="1432"/>
                    <a:pt x="1005" y="1283"/>
                    <a:pt x="855" y="1112"/>
                  </a:cubicBezTo>
                  <a:cubicBezTo>
                    <a:pt x="535" y="770"/>
                    <a:pt x="236" y="428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5"/>
            <p:cNvSpPr/>
            <p:nvPr/>
          </p:nvSpPr>
          <p:spPr>
            <a:xfrm>
              <a:off x="463675" y="3457163"/>
              <a:ext cx="76175" cy="60800"/>
            </a:xfrm>
            <a:custGeom>
              <a:avLst/>
              <a:gdLst/>
              <a:ahLst/>
              <a:cxnLst/>
              <a:rect l="l" t="t" r="r" b="b"/>
              <a:pathLst>
                <a:path w="3047" h="2432" extrusionOk="0">
                  <a:moveTo>
                    <a:pt x="163" y="1"/>
                  </a:moveTo>
                  <a:cubicBezTo>
                    <a:pt x="75" y="1"/>
                    <a:pt x="0" y="106"/>
                    <a:pt x="97" y="187"/>
                  </a:cubicBezTo>
                  <a:cubicBezTo>
                    <a:pt x="129" y="218"/>
                    <a:pt x="160" y="238"/>
                    <a:pt x="191" y="238"/>
                  </a:cubicBezTo>
                  <a:cubicBezTo>
                    <a:pt x="203" y="238"/>
                    <a:pt x="214" y="235"/>
                    <a:pt x="225" y="230"/>
                  </a:cubicBezTo>
                  <a:cubicBezTo>
                    <a:pt x="354" y="508"/>
                    <a:pt x="546" y="764"/>
                    <a:pt x="738" y="999"/>
                  </a:cubicBezTo>
                  <a:cubicBezTo>
                    <a:pt x="952" y="1234"/>
                    <a:pt x="1187" y="1448"/>
                    <a:pt x="1444" y="1619"/>
                  </a:cubicBezTo>
                  <a:cubicBezTo>
                    <a:pt x="1700" y="1811"/>
                    <a:pt x="1957" y="2004"/>
                    <a:pt x="2213" y="2132"/>
                  </a:cubicBezTo>
                  <a:cubicBezTo>
                    <a:pt x="2491" y="2260"/>
                    <a:pt x="2769" y="2367"/>
                    <a:pt x="3047" y="2431"/>
                  </a:cubicBezTo>
                  <a:lnTo>
                    <a:pt x="3047" y="2410"/>
                  </a:lnTo>
                  <a:cubicBezTo>
                    <a:pt x="2812" y="2218"/>
                    <a:pt x="2555" y="2068"/>
                    <a:pt x="2299" y="1918"/>
                  </a:cubicBezTo>
                  <a:cubicBezTo>
                    <a:pt x="2042" y="1747"/>
                    <a:pt x="1786" y="1619"/>
                    <a:pt x="1529" y="1469"/>
                  </a:cubicBezTo>
                  <a:cubicBezTo>
                    <a:pt x="1038" y="1149"/>
                    <a:pt x="567" y="743"/>
                    <a:pt x="247" y="208"/>
                  </a:cubicBezTo>
                  <a:cubicBezTo>
                    <a:pt x="290" y="187"/>
                    <a:pt x="311" y="102"/>
                    <a:pt x="247" y="37"/>
                  </a:cubicBezTo>
                  <a:cubicBezTo>
                    <a:pt x="221" y="11"/>
                    <a:pt x="191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5"/>
            <p:cNvSpPr/>
            <p:nvPr/>
          </p:nvSpPr>
          <p:spPr>
            <a:xfrm>
              <a:off x="483700" y="3423113"/>
              <a:ext cx="62025" cy="77200"/>
            </a:xfrm>
            <a:custGeom>
              <a:avLst/>
              <a:gdLst/>
              <a:ahLst/>
              <a:cxnLst/>
              <a:rect l="l" t="t" r="r" b="b"/>
              <a:pathLst>
                <a:path w="2481" h="3088" extrusionOk="0">
                  <a:moveTo>
                    <a:pt x="146" y="0"/>
                  </a:moveTo>
                  <a:cubicBezTo>
                    <a:pt x="125" y="0"/>
                    <a:pt x="105" y="9"/>
                    <a:pt x="87" y="31"/>
                  </a:cubicBezTo>
                  <a:cubicBezTo>
                    <a:pt x="1" y="118"/>
                    <a:pt x="96" y="274"/>
                    <a:pt x="181" y="274"/>
                  </a:cubicBezTo>
                  <a:cubicBezTo>
                    <a:pt x="201" y="274"/>
                    <a:pt x="220" y="266"/>
                    <a:pt x="237" y="245"/>
                  </a:cubicBezTo>
                  <a:cubicBezTo>
                    <a:pt x="728" y="544"/>
                    <a:pt x="1134" y="1015"/>
                    <a:pt x="1455" y="1506"/>
                  </a:cubicBezTo>
                  <a:cubicBezTo>
                    <a:pt x="1626" y="1763"/>
                    <a:pt x="1776" y="2041"/>
                    <a:pt x="1925" y="2297"/>
                  </a:cubicBezTo>
                  <a:cubicBezTo>
                    <a:pt x="2096" y="2554"/>
                    <a:pt x="2267" y="2831"/>
                    <a:pt x="2460" y="3088"/>
                  </a:cubicBezTo>
                  <a:lnTo>
                    <a:pt x="2481" y="3067"/>
                  </a:lnTo>
                  <a:cubicBezTo>
                    <a:pt x="2395" y="2767"/>
                    <a:pt x="2267" y="2468"/>
                    <a:pt x="2118" y="2190"/>
                  </a:cubicBezTo>
                  <a:cubicBezTo>
                    <a:pt x="1989" y="1912"/>
                    <a:pt x="1797" y="1656"/>
                    <a:pt x="1605" y="1399"/>
                  </a:cubicBezTo>
                  <a:cubicBezTo>
                    <a:pt x="1412" y="1143"/>
                    <a:pt x="1199" y="908"/>
                    <a:pt x="963" y="694"/>
                  </a:cubicBezTo>
                  <a:cubicBezTo>
                    <a:pt x="750" y="502"/>
                    <a:pt x="515" y="331"/>
                    <a:pt x="258" y="224"/>
                  </a:cubicBezTo>
                  <a:cubicBezTo>
                    <a:pt x="309" y="139"/>
                    <a:pt x="225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5"/>
            <p:cNvSpPr/>
            <p:nvPr/>
          </p:nvSpPr>
          <p:spPr>
            <a:xfrm>
              <a:off x="444175" y="3486938"/>
              <a:ext cx="106900" cy="33150"/>
            </a:xfrm>
            <a:custGeom>
              <a:avLst/>
              <a:gdLst/>
              <a:ahLst/>
              <a:cxnLst/>
              <a:rect l="l" t="t" r="r" b="b"/>
              <a:pathLst>
                <a:path w="4276" h="1326" extrusionOk="0">
                  <a:moveTo>
                    <a:pt x="1" y="1"/>
                  </a:moveTo>
                  <a:cubicBezTo>
                    <a:pt x="108" y="193"/>
                    <a:pt x="257" y="343"/>
                    <a:pt x="428" y="471"/>
                  </a:cubicBezTo>
                  <a:cubicBezTo>
                    <a:pt x="599" y="599"/>
                    <a:pt x="770" y="685"/>
                    <a:pt x="963" y="770"/>
                  </a:cubicBezTo>
                  <a:cubicBezTo>
                    <a:pt x="1326" y="920"/>
                    <a:pt x="1689" y="1027"/>
                    <a:pt x="2074" y="1112"/>
                  </a:cubicBezTo>
                  <a:cubicBezTo>
                    <a:pt x="2245" y="1155"/>
                    <a:pt x="2438" y="1198"/>
                    <a:pt x="2630" y="1240"/>
                  </a:cubicBezTo>
                  <a:cubicBezTo>
                    <a:pt x="2822" y="1283"/>
                    <a:pt x="3015" y="1283"/>
                    <a:pt x="3186" y="1283"/>
                  </a:cubicBezTo>
                  <a:cubicBezTo>
                    <a:pt x="3331" y="1283"/>
                    <a:pt x="3476" y="1280"/>
                    <a:pt x="3622" y="1280"/>
                  </a:cubicBezTo>
                  <a:cubicBezTo>
                    <a:pt x="3840" y="1280"/>
                    <a:pt x="4058" y="1287"/>
                    <a:pt x="4276" y="1326"/>
                  </a:cubicBezTo>
                  <a:lnTo>
                    <a:pt x="4276" y="1304"/>
                  </a:lnTo>
                  <a:cubicBezTo>
                    <a:pt x="3912" y="1091"/>
                    <a:pt x="3528" y="1069"/>
                    <a:pt x="3164" y="1027"/>
                  </a:cubicBezTo>
                  <a:cubicBezTo>
                    <a:pt x="2972" y="1027"/>
                    <a:pt x="2801" y="1005"/>
                    <a:pt x="2630" y="1005"/>
                  </a:cubicBezTo>
                  <a:cubicBezTo>
                    <a:pt x="2438" y="984"/>
                    <a:pt x="2267" y="962"/>
                    <a:pt x="2074" y="920"/>
                  </a:cubicBezTo>
                  <a:cubicBezTo>
                    <a:pt x="1711" y="856"/>
                    <a:pt x="1347" y="770"/>
                    <a:pt x="984" y="642"/>
                  </a:cubicBezTo>
                  <a:cubicBezTo>
                    <a:pt x="813" y="578"/>
                    <a:pt x="621" y="514"/>
                    <a:pt x="450" y="407"/>
                  </a:cubicBezTo>
                  <a:cubicBezTo>
                    <a:pt x="300" y="300"/>
                    <a:pt x="129" y="172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5"/>
            <p:cNvSpPr/>
            <p:nvPr/>
          </p:nvSpPr>
          <p:spPr>
            <a:xfrm>
              <a:off x="522325" y="3421363"/>
              <a:ext cx="29825" cy="66675"/>
            </a:xfrm>
            <a:custGeom>
              <a:avLst/>
              <a:gdLst/>
              <a:ahLst/>
              <a:cxnLst/>
              <a:rect l="l" t="t" r="r" b="b"/>
              <a:pathLst>
                <a:path w="1193" h="2667" extrusionOk="0">
                  <a:moveTo>
                    <a:pt x="168" y="1"/>
                  </a:moveTo>
                  <a:cubicBezTo>
                    <a:pt x="79" y="1"/>
                    <a:pt x="0" y="106"/>
                    <a:pt x="81" y="187"/>
                  </a:cubicBezTo>
                  <a:cubicBezTo>
                    <a:pt x="102" y="208"/>
                    <a:pt x="145" y="230"/>
                    <a:pt x="167" y="230"/>
                  </a:cubicBezTo>
                  <a:cubicBezTo>
                    <a:pt x="209" y="422"/>
                    <a:pt x="295" y="614"/>
                    <a:pt x="402" y="785"/>
                  </a:cubicBezTo>
                  <a:cubicBezTo>
                    <a:pt x="509" y="999"/>
                    <a:pt x="637" y="1192"/>
                    <a:pt x="722" y="1384"/>
                  </a:cubicBezTo>
                  <a:cubicBezTo>
                    <a:pt x="829" y="1598"/>
                    <a:pt x="872" y="1811"/>
                    <a:pt x="936" y="2025"/>
                  </a:cubicBezTo>
                  <a:cubicBezTo>
                    <a:pt x="1000" y="2217"/>
                    <a:pt x="1043" y="2453"/>
                    <a:pt x="1128" y="2666"/>
                  </a:cubicBezTo>
                  <a:lnTo>
                    <a:pt x="1150" y="2666"/>
                  </a:lnTo>
                  <a:cubicBezTo>
                    <a:pt x="1192" y="2453"/>
                    <a:pt x="1192" y="2217"/>
                    <a:pt x="1150" y="2004"/>
                  </a:cubicBezTo>
                  <a:cubicBezTo>
                    <a:pt x="1107" y="1769"/>
                    <a:pt x="1000" y="1534"/>
                    <a:pt x="893" y="1320"/>
                  </a:cubicBezTo>
                  <a:cubicBezTo>
                    <a:pt x="765" y="1106"/>
                    <a:pt x="615" y="914"/>
                    <a:pt x="487" y="743"/>
                  </a:cubicBezTo>
                  <a:cubicBezTo>
                    <a:pt x="380" y="572"/>
                    <a:pt x="273" y="401"/>
                    <a:pt x="188" y="230"/>
                  </a:cubicBezTo>
                  <a:cubicBezTo>
                    <a:pt x="273" y="208"/>
                    <a:pt x="338" y="123"/>
                    <a:pt x="252" y="37"/>
                  </a:cubicBezTo>
                  <a:cubicBezTo>
                    <a:pt x="226" y="11"/>
                    <a:pt x="196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5"/>
            <p:cNvSpPr/>
            <p:nvPr/>
          </p:nvSpPr>
          <p:spPr>
            <a:xfrm>
              <a:off x="476250" y="3458088"/>
              <a:ext cx="64150" cy="63075"/>
            </a:xfrm>
            <a:custGeom>
              <a:avLst/>
              <a:gdLst/>
              <a:ahLst/>
              <a:cxnLst/>
              <a:rect l="l" t="t" r="r" b="b"/>
              <a:pathLst>
                <a:path w="2566" h="2523" extrusionOk="0">
                  <a:moveTo>
                    <a:pt x="22" y="0"/>
                  </a:moveTo>
                  <a:lnTo>
                    <a:pt x="0" y="22"/>
                  </a:lnTo>
                  <a:cubicBezTo>
                    <a:pt x="406" y="471"/>
                    <a:pt x="791" y="941"/>
                    <a:pt x="1176" y="1390"/>
                  </a:cubicBezTo>
                  <a:cubicBezTo>
                    <a:pt x="1390" y="1603"/>
                    <a:pt x="1582" y="1839"/>
                    <a:pt x="1817" y="2031"/>
                  </a:cubicBezTo>
                  <a:cubicBezTo>
                    <a:pt x="2052" y="2245"/>
                    <a:pt x="2287" y="2416"/>
                    <a:pt x="2565" y="2523"/>
                  </a:cubicBezTo>
                  <a:lnTo>
                    <a:pt x="2565" y="2501"/>
                  </a:lnTo>
                  <a:cubicBezTo>
                    <a:pt x="2352" y="2287"/>
                    <a:pt x="2159" y="2074"/>
                    <a:pt x="1945" y="1860"/>
                  </a:cubicBezTo>
                  <a:cubicBezTo>
                    <a:pt x="1732" y="1646"/>
                    <a:pt x="1518" y="1454"/>
                    <a:pt x="1304" y="1261"/>
                  </a:cubicBezTo>
                  <a:cubicBezTo>
                    <a:pt x="877" y="834"/>
                    <a:pt x="449" y="40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5"/>
            <p:cNvSpPr/>
            <p:nvPr/>
          </p:nvSpPr>
          <p:spPr>
            <a:xfrm>
              <a:off x="496050" y="3450888"/>
              <a:ext cx="6375" cy="4275"/>
            </a:xfrm>
            <a:custGeom>
              <a:avLst/>
              <a:gdLst/>
              <a:ahLst/>
              <a:cxnLst/>
              <a:rect l="l" t="t" r="r" b="b"/>
              <a:pathLst>
                <a:path w="255" h="171" extrusionOk="0">
                  <a:moveTo>
                    <a:pt x="121" y="0"/>
                  </a:moveTo>
                  <a:cubicBezTo>
                    <a:pt x="54" y="0"/>
                    <a:pt x="0" y="75"/>
                    <a:pt x="63" y="139"/>
                  </a:cubicBezTo>
                  <a:cubicBezTo>
                    <a:pt x="91" y="161"/>
                    <a:pt x="119" y="170"/>
                    <a:pt x="143" y="170"/>
                  </a:cubicBezTo>
                  <a:cubicBezTo>
                    <a:pt x="213" y="170"/>
                    <a:pt x="255" y="95"/>
                    <a:pt x="192" y="32"/>
                  </a:cubicBezTo>
                  <a:cubicBezTo>
                    <a:pt x="169" y="10"/>
                    <a:pt x="144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5"/>
            <p:cNvSpPr/>
            <p:nvPr/>
          </p:nvSpPr>
          <p:spPr>
            <a:xfrm>
              <a:off x="482425" y="3458613"/>
              <a:ext cx="4775" cy="4950"/>
            </a:xfrm>
            <a:custGeom>
              <a:avLst/>
              <a:gdLst/>
              <a:ahLst/>
              <a:cxnLst/>
              <a:rect l="l" t="t" r="r" b="b"/>
              <a:pathLst>
                <a:path w="191" h="198" extrusionOk="0">
                  <a:moveTo>
                    <a:pt x="76" y="0"/>
                  </a:moveTo>
                  <a:cubicBezTo>
                    <a:pt x="35" y="0"/>
                    <a:pt x="0" y="27"/>
                    <a:pt x="10" y="86"/>
                  </a:cubicBezTo>
                  <a:cubicBezTo>
                    <a:pt x="22" y="159"/>
                    <a:pt x="82" y="197"/>
                    <a:pt x="128" y="197"/>
                  </a:cubicBezTo>
                  <a:cubicBezTo>
                    <a:pt x="163" y="197"/>
                    <a:pt x="190" y="175"/>
                    <a:pt x="181" y="129"/>
                  </a:cubicBezTo>
                  <a:lnTo>
                    <a:pt x="181" y="108"/>
                  </a:lnTo>
                  <a:cubicBezTo>
                    <a:pt x="181" y="38"/>
                    <a:pt x="124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5"/>
            <p:cNvSpPr/>
            <p:nvPr/>
          </p:nvSpPr>
          <p:spPr>
            <a:xfrm>
              <a:off x="472125" y="3454638"/>
              <a:ext cx="7175" cy="5000"/>
            </a:xfrm>
            <a:custGeom>
              <a:avLst/>
              <a:gdLst/>
              <a:ahLst/>
              <a:cxnLst/>
              <a:rect l="l" t="t" r="r" b="b"/>
              <a:pathLst>
                <a:path w="287" h="200" extrusionOk="0">
                  <a:moveTo>
                    <a:pt x="127" y="0"/>
                  </a:moveTo>
                  <a:cubicBezTo>
                    <a:pt x="51" y="0"/>
                    <a:pt x="0" y="80"/>
                    <a:pt x="80" y="160"/>
                  </a:cubicBezTo>
                  <a:cubicBezTo>
                    <a:pt x="103" y="188"/>
                    <a:pt x="130" y="200"/>
                    <a:pt x="156" y="200"/>
                  </a:cubicBezTo>
                  <a:cubicBezTo>
                    <a:pt x="227" y="200"/>
                    <a:pt x="287" y="110"/>
                    <a:pt x="208" y="32"/>
                  </a:cubicBezTo>
                  <a:cubicBezTo>
                    <a:pt x="181" y="10"/>
                    <a:pt x="152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5"/>
            <p:cNvSpPr/>
            <p:nvPr/>
          </p:nvSpPr>
          <p:spPr>
            <a:xfrm>
              <a:off x="445400" y="3462113"/>
              <a:ext cx="7750" cy="5325"/>
            </a:xfrm>
            <a:custGeom>
              <a:avLst/>
              <a:gdLst/>
              <a:ahLst/>
              <a:cxnLst/>
              <a:rect l="l" t="t" r="r" b="b"/>
              <a:pathLst>
                <a:path w="310" h="213" extrusionOk="0">
                  <a:moveTo>
                    <a:pt x="136" y="1"/>
                  </a:moveTo>
                  <a:cubicBezTo>
                    <a:pt x="63" y="1"/>
                    <a:pt x="1" y="80"/>
                    <a:pt x="80" y="160"/>
                  </a:cubicBezTo>
                  <a:lnTo>
                    <a:pt x="102" y="181"/>
                  </a:lnTo>
                  <a:cubicBezTo>
                    <a:pt x="123" y="203"/>
                    <a:pt x="149" y="212"/>
                    <a:pt x="174" y="212"/>
                  </a:cubicBezTo>
                  <a:cubicBezTo>
                    <a:pt x="247" y="212"/>
                    <a:pt x="309" y="133"/>
                    <a:pt x="230" y="53"/>
                  </a:cubicBezTo>
                  <a:lnTo>
                    <a:pt x="208" y="32"/>
                  </a:lnTo>
                  <a:cubicBezTo>
                    <a:pt x="187" y="10"/>
                    <a:pt x="161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5"/>
            <p:cNvSpPr/>
            <p:nvPr/>
          </p:nvSpPr>
          <p:spPr>
            <a:xfrm>
              <a:off x="440625" y="3482738"/>
              <a:ext cx="7175" cy="5000"/>
            </a:xfrm>
            <a:custGeom>
              <a:avLst/>
              <a:gdLst/>
              <a:ahLst/>
              <a:cxnLst/>
              <a:rect l="l" t="t" r="r" b="b"/>
              <a:pathLst>
                <a:path w="287" h="200" extrusionOk="0">
                  <a:moveTo>
                    <a:pt x="131" y="0"/>
                  </a:moveTo>
                  <a:cubicBezTo>
                    <a:pt x="60" y="0"/>
                    <a:pt x="0" y="90"/>
                    <a:pt x="79" y="169"/>
                  </a:cubicBezTo>
                  <a:cubicBezTo>
                    <a:pt x="101" y="190"/>
                    <a:pt x="126" y="200"/>
                    <a:pt x="151" y="200"/>
                  </a:cubicBezTo>
                  <a:cubicBezTo>
                    <a:pt x="224" y="200"/>
                    <a:pt x="287" y="120"/>
                    <a:pt x="207" y="40"/>
                  </a:cubicBezTo>
                  <a:cubicBezTo>
                    <a:pt x="184" y="12"/>
                    <a:pt x="157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5"/>
            <p:cNvSpPr/>
            <p:nvPr/>
          </p:nvSpPr>
          <p:spPr>
            <a:xfrm>
              <a:off x="330375" y="4310913"/>
              <a:ext cx="815450" cy="649800"/>
            </a:xfrm>
            <a:custGeom>
              <a:avLst/>
              <a:gdLst/>
              <a:ahLst/>
              <a:cxnLst/>
              <a:rect l="l" t="t" r="r" b="b"/>
              <a:pathLst>
                <a:path w="32618" h="25992" extrusionOk="0">
                  <a:moveTo>
                    <a:pt x="9811" y="0"/>
                  </a:moveTo>
                  <a:cubicBezTo>
                    <a:pt x="9341" y="3206"/>
                    <a:pt x="9918" y="4703"/>
                    <a:pt x="8293" y="7310"/>
                  </a:cubicBezTo>
                  <a:cubicBezTo>
                    <a:pt x="6028" y="10922"/>
                    <a:pt x="6241" y="10025"/>
                    <a:pt x="2095" y="10965"/>
                  </a:cubicBezTo>
                  <a:cubicBezTo>
                    <a:pt x="0" y="11457"/>
                    <a:pt x="6348" y="11799"/>
                    <a:pt x="6990" y="14107"/>
                  </a:cubicBezTo>
                  <a:cubicBezTo>
                    <a:pt x="7481" y="15774"/>
                    <a:pt x="10794" y="18938"/>
                    <a:pt x="11200" y="20092"/>
                  </a:cubicBezTo>
                  <a:lnTo>
                    <a:pt x="9405" y="25991"/>
                  </a:lnTo>
                  <a:cubicBezTo>
                    <a:pt x="12831" y="24529"/>
                    <a:pt x="14664" y="20556"/>
                    <a:pt x="17120" y="20556"/>
                  </a:cubicBezTo>
                  <a:cubicBezTo>
                    <a:pt x="17177" y="20556"/>
                    <a:pt x="17234" y="20558"/>
                    <a:pt x="17292" y="20562"/>
                  </a:cubicBezTo>
                  <a:cubicBezTo>
                    <a:pt x="17890" y="20605"/>
                    <a:pt x="19109" y="24281"/>
                    <a:pt x="19707" y="24409"/>
                  </a:cubicBezTo>
                  <a:cubicBezTo>
                    <a:pt x="19713" y="24411"/>
                    <a:pt x="19718" y="24411"/>
                    <a:pt x="19724" y="24411"/>
                  </a:cubicBezTo>
                  <a:cubicBezTo>
                    <a:pt x="20176" y="24411"/>
                    <a:pt x="19497" y="20068"/>
                    <a:pt x="19944" y="20068"/>
                  </a:cubicBezTo>
                  <a:cubicBezTo>
                    <a:pt x="19950" y="20068"/>
                    <a:pt x="19957" y="20069"/>
                    <a:pt x="19964" y="20071"/>
                  </a:cubicBezTo>
                  <a:cubicBezTo>
                    <a:pt x="21609" y="20519"/>
                    <a:pt x="20348" y="22058"/>
                    <a:pt x="21845" y="22336"/>
                  </a:cubicBezTo>
                  <a:cubicBezTo>
                    <a:pt x="23003" y="22553"/>
                    <a:pt x="24768" y="22976"/>
                    <a:pt x="26412" y="22976"/>
                  </a:cubicBezTo>
                  <a:cubicBezTo>
                    <a:pt x="28164" y="22976"/>
                    <a:pt x="29777" y="22496"/>
                    <a:pt x="30373" y="20776"/>
                  </a:cubicBezTo>
                  <a:cubicBezTo>
                    <a:pt x="32617" y="14300"/>
                    <a:pt x="24965" y="10452"/>
                    <a:pt x="22593" y="8935"/>
                  </a:cubicBezTo>
                  <a:cubicBezTo>
                    <a:pt x="21994" y="8550"/>
                    <a:pt x="23725" y="4468"/>
                    <a:pt x="22892" y="4019"/>
                  </a:cubicBezTo>
                  <a:cubicBezTo>
                    <a:pt x="22852" y="3997"/>
                    <a:pt x="22805" y="3987"/>
                    <a:pt x="22750" y="3987"/>
                  </a:cubicBezTo>
                  <a:cubicBezTo>
                    <a:pt x="21893" y="3987"/>
                    <a:pt x="19286" y="6477"/>
                    <a:pt x="18313" y="6477"/>
                  </a:cubicBezTo>
                  <a:cubicBezTo>
                    <a:pt x="18241" y="6477"/>
                    <a:pt x="18178" y="6463"/>
                    <a:pt x="18125" y="6434"/>
                  </a:cubicBezTo>
                  <a:cubicBezTo>
                    <a:pt x="14791" y="4639"/>
                    <a:pt x="11072" y="2458"/>
                    <a:pt x="9811" y="0"/>
                  </a:cubicBezTo>
                  <a:close/>
                </a:path>
              </a:pathLst>
            </a:custGeom>
            <a:solidFill>
              <a:srgbClr val="5D1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5"/>
            <p:cNvSpPr/>
            <p:nvPr/>
          </p:nvSpPr>
          <p:spPr>
            <a:xfrm>
              <a:off x="1031450" y="4758688"/>
              <a:ext cx="304050" cy="379950"/>
            </a:xfrm>
            <a:custGeom>
              <a:avLst/>
              <a:gdLst/>
              <a:ahLst/>
              <a:cxnLst/>
              <a:rect l="l" t="t" r="r" b="b"/>
              <a:pathLst>
                <a:path w="12162" h="15198" extrusionOk="0">
                  <a:moveTo>
                    <a:pt x="620" y="1"/>
                  </a:moveTo>
                  <a:lnTo>
                    <a:pt x="0" y="2651"/>
                  </a:lnTo>
                  <a:cubicBezTo>
                    <a:pt x="449" y="2737"/>
                    <a:pt x="962" y="3057"/>
                    <a:pt x="1518" y="3463"/>
                  </a:cubicBezTo>
                  <a:cubicBezTo>
                    <a:pt x="2073" y="3869"/>
                    <a:pt x="2629" y="4340"/>
                    <a:pt x="3228" y="4831"/>
                  </a:cubicBezTo>
                  <a:cubicBezTo>
                    <a:pt x="3847" y="5323"/>
                    <a:pt x="4403" y="5750"/>
                    <a:pt x="4937" y="6221"/>
                  </a:cubicBezTo>
                  <a:cubicBezTo>
                    <a:pt x="5493" y="6669"/>
                    <a:pt x="6028" y="7161"/>
                    <a:pt x="6540" y="7674"/>
                  </a:cubicBezTo>
                  <a:cubicBezTo>
                    <a:pt x="8614" y="9705"/>
                    <a:pt x="10195" y="12291"/>
                    <a:pt x="11371" y="15198"/>
                  </a:cubicBezTo>
                  <a:lnTo>
                    <a:pt x="12162" y="14813"/>
                  </a:lnTo>
                  <a:cubicBezTo>
                    <a:pt x="11670" y="13295"/>
                    <a:pt x="11072" y="11778"/>
                    <a:pt x="10324" y="10324"/>
                  </a:cubicBezTo>
                  <a:cubicBezTo>
                    <a:pt x="9597" y="8892"/>
                    <a:pt x="8699" y="7546"/>
                    <a:pt x="7673" y="6349"/>
                  </a:cubicBezTo>
                  <a:cubicBezTo>
                    <a:pt x="7182" y="5729"/>
                    <a:pt x="6647" y="5152"/>
                    <a:pt x="6113" y="4596"/>
                  </a:cubicBezTo>
                  <a:cubicBezTo>
                    <a:pt x="5557" y="4040"/>
                    <a:pt x="4980" y="3506"/>
                    <a:pt x="4467" y="3015"/>
                  </a:cubicBezTo>
                  <a:cubicBezTo>
                    <a:pt x="3954" y="2502"/>
                    <a:pt x="3420" y="1946"/>
                    <a:pt x="2821" y="1411"/>
                  </a:cubicBezTo>
                  <a:cubicBezTo>
                    <a:pt x="2223" y="898"/>
                    <a:pt x="1539" y="300"/>
                    <a:pt x="6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5"/>
            <p:cNvSpPr/>
            <p:nvPr/>
          </p:nvSpPr>
          <p:spPr>
            <a:xfrm>
              <a:off x="897325" y="4583963"/>
              <a:ext cx="235125" cy="307750"/>
            </a:xfrm>
            <a:custGeom>
              <a:avLst/>
              <a:gdLst/>
              <a:ahLst/>
              <a:cxnLst/>
              <a:rect l="l" t="t" r="r" b="b"/>
              <a:pathLst>
                <a:path w="9405" h="12310" extrusionOk="0">
                  <a:moveTo>
                    <a:pt x="2757" y="0"/>
                  </a:moveTo>
                  <a:cubicBezTo>
                    <a:pt x="2822" y="3335"/>
                    <a:pt x="2180" y="6883"/>
                    <a:pt x="748" y="10260"/>
                  </a:cubicBezTo>
                  <a:cubicBezTo>
                    <a:pt x="513" y="10794"/>
                    <a:pt x="257" y="11307"/>
                    <a:pt x="0" y="11820"/>
                  </a:cubicBezTo>
                  <a:cubicBezTo>
                    <a:pt x="1088" y="12040"/>
                    <a:pt x="2477" y="12310"/>
                    <a:pt x="3791" y="12310"/>
                  </a:cubicBezTo>
                  <a:cubicBezTo>
                    <a:pt x="5548" y="12310"/>
                    <a:pt x="7172" y="11826"/>
                    <a:pt x="7759" y="10089"/>
                  </a:cubicBezTo>
                  <a:cubicBezTo>
                    <a:pt x="9405" y="5344"/>
                    <a:pt x="5750" y="2031"/>
                    <a:pt x="27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5"/>
            <p:cNvSpPr/>
            <p:nvPr/>
          </p:nvSpPr>
          <p:spPr>
            <a:xfrm>
              <a:off x="925625" y="4583963"/>
              <a:ext cx="56675" cy="231925"/>
            </a:xfrm>
            <a:custGeom>
              <a:avLst/>
              <a:gdLst/>
              <a:ahLst/>
              <a:cxnLst/>
              <a:rect l="l" t="t" r="r" b="b"/>
              <a:pathLst>
                <a:path w="2267" h="9277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668" y="3014"/>
                    <a:pt x="1155" y="6199"/>
                    <a:pt x="1" y="9277"/>
                  </a:cubicBezTo>
                  <a:cubicBezTo>
                    <a:pt x="108" y="9063"/>
                    <a:pt x="215" y="8849"/>
                    <a:pt x="300" y="8614"/>
                  </a:cubicBezTo>
                  <a:cubicBezTo>
                    <a:pt x="1454" y="5942"/>
                    <a:pt x="2096" y="3164"/>
                    <a:pt x="2267" y="449"/>
                  </a:cubicBezTo>
                  <a:cubicBezTo>
                    <a:pt x="2053" y="300"/>
                    <a:pt x="1839" y="129"/>
                    <a:pt x="1625" y="0"/>
                  </a:cubicBezTo>
                  <a:close/>
                </a:path>
              </a:pathLst>
            </a:custGeom>
            <a:solidFill>
              <a:srgbClr val="5D1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5"/>
            <p:cNvSpPr/>
            <p:nvPr/>
          </p:nvSpPr>
          <p:spPr>
            <a:xfrm>
              <a:off x="135325" y="4277388"/>
              <a:ext cx="563775" cy="559950"/>
            </a:xfrm>
            <a:custGeom>
              <a:avLst/>
              <a:gdLst/>
              <a:ahLst/>
              <a:cxnLst/>
              <a:rect l="l" t="t" r="r" b="b"/>
              <a:pathLst>
                <a:path w="22551" h="22398" extrusionOk="0">
                  <a:moveTo>
                    <a:pt x="9956" y="0"/>
                  </a:moveTo>
                  <a:cubicBezTo>
                    <a:pt x="8237" y="0"/>
                    <a:pt x="6546" y="381"/>
                    <a:pt x="5002" y="1170"/>
                  </a:cubicBezTo>
                  <a:cubicBezTo>
                    <a:pt x="2950" y="2218"/>
                    <a:pt x="856" y="4783"/>
                    <a:pt x="450" y="7347"/>
                  </a:cubicBezTo>
                  <a:cubicBezTo>
                    <a:pt x="1" y="10126"/>
                    <a:pt x="2352" y="14144"/>
                    <a:pt x="3698" y="16538"/>
                  </a:cubicBezTo>
                  <a:cubicBezTo>
                    <a:pt x="5703" y="20095"/>
                    <a:pt x="8664" y="22398"/>
                    <a:pt x="11786" y="22398"/>
                  </a:cubicBezTo>
                  <a:cubicBezTo>
                    <a:pt x="13093" y="22398"/>
                    <a:pt x="14427" y="21995"/>
                    <a:pt x="15732" y="21112"/>
                  </a:cubicBezTo>
                  <a:cubicBezTo>
                    <a:pt x="17827" y="19680"/>
                    <a:pt x="20135" y="18334"/>
                    <a:pt x="21418" y="15897"/>
                  </a:cubicBezTo>
                  <a:cubicBezTo>
                    <a:pt x="22200" y="14412"/>
                    <a:pt x="22418" y="11456"/>
                    <a:pt x="22034" y="11456"/>
                  </a:cubicBezTo>
                  <a:cubicBezTo>
                    <a:pt x="22009" y="11456"/>
                    <a:pt x="21982" y="11468"/>
                    <a:pt x="21952" y="11494"/>
                  </a:cubicBezTo>
                  <a:cubicBezTo>
                    <a:pt x="22016" y="10190"/>
                    <a:pt x="22550" y="8950"/>
                    <a:pt x="22080" y="7583"/>
                  </a:cubicBezTo>
                  <a:cubicBezTo>
                    <a:pt x="21332" y="5488"/>
                    <a:pt x="18960" y="3479"/>
                    <a:pt x="17314" y="2367"/>
                  </a:cubicBezTo>
                  <a:cubicBezTo>
                    <a:pt x="15053" y="818"/>
                    <a:pt x="12475" y="0"/>
                    <a:pt x="99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5"/>
            <p:cNvSpPr/>
            <p:nvPr/>
          </p:nvSpPr>
          <p:spPr>
            <a:xfrm>
              <a:off x="288150" y="4113463"/>
              <a:ext cx="607600" cy="450175"/>
            </a:xfrm>
            <a:custGeom>
              <a:avLst/>
              <a:gdLst/>
              <a:ahLst/>
              <a:cxnLst/>
              <a:rect l="l" t="t" r="r" b="b"/>
              <a:pathLst>
                <a:path w="24304" h="18007" extrusionOk="0">
                  <a:moveTo>
                    <a:pt x="7155" y="0"/>
                  </a:moveTo>
                  <a:cubicBezTo>
                    <a:pt x="6742" y="0"/>
                    <a:pt x="6324" y="18"/>
                    <a:pt x="5900" y="54"/>
                  </a:cubicBezTo>
                  <a:cubicBezTo>
                    <a:pt x="3934" y="225"/>
                    <a:pt x="1" y="1614"/>
                    <a:pt x="214" y="4521"/>
                  </a:cubicBezTo>
                  <a:cubicBezTo>
                    <a:pt x="450" y="7813"/>
                    <a:pt x="6434" y="10249"/>
                    <a:pt x="8550" y="11959"/>
                  </a:cubicBezTo>
                  <a:cubicBezTo>
                    <a:pt x="11038" y="13977"/>
                    <a:pt x="14155" y="18006"/>
                    <a:pt x="17538" y="18006"/>
                  </a:cubicBezTo>
                  <a:cubicBezTo>
                    <a:pt x="17846" y="18006"/>
                    <a:pt x="18156" y="17973"/>
                    <a:pt x="18468" y="17901"/>
                  </a:cubicBezTo>
                  <a:cubicBezTo>
                    <a:pt x="22251" y="17089"/>
                    <a:pt x="24303" y="10698"/>
                    <a:pt x="22679" y="7107"/>
                  </a:cubicBezTo>
                  <a:cubicBezTo>
                    <a:pt x="21973" y="5504"/>
                    <a:pt x="20755" y="4820"/>
                    <a:pt x="19387" y="4094"/>
                  </a:cubicBezTo>
                  <a:cubicBezTo>
                    <a:pt x="15436" y="2020"/>
                    <a:pt x="11609" y="0"/>
                    <a:pt x="7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5"/>
            <p:cNvSpPr/>
            <p:nvPr/>
          </p:nvSpPr>
          <p:spPr>
            <a:xfrm>
              <a:off x="496550" y="4059988"/>
              <a:ext cx="460550" cy="525125"/>
            </a:xfrm>
            <a:custGeom>
              <a:avLst/>
              <a:gdLst/>
              <a:ahLst/>
              <a:cxnLst/>
              <a:rect l="l" t="t" r="r" b="b"/>
              <a:pathLst>
                <a:path w="18422" h="21005" extrusionOk="0">
                  <a:moveTo>
                    <a:pt x="4899" y="0"/>
                  </a:moveTo>
                  <a:cubicBezTo>
                    <a:pt x="4448" y="0"/>
                    <a:pt x="3991" y="57"/>
                    <a:pt x="3527" y="184"/>
                  </a:cubicBezTo>
                  <a:cubicBezTo>
                    <a:pt x="1" y="1146"/>
                    <a:pt x="1240" y="4437"/>
                    <a:pt x="3314" y="6233"/>
                  </a:cubicBezTo>
                  <a:cubicBezTo>
                    <a:pt x="5943" y="8477"/>
                    <a:pt x="10217" y="8349"/>
                    <a:pt x="11863" y="12068"/>
                  </a:cubicBezTo>
                  <a:cubicBezTo>
                    <a:pt x="12675" y="13885"/>
                    <a:pt x="11927" y="20895"/>
                    <a:pt x="14556" y="21002"/>
                  </a:cubicBezTo>
                  <a:cubicBezTo>
                    <a:pt x="14581" y="21004"/>
                    <a:pt x="14606" y="21004"/>
                    <a:pt x="14631" y="21004"/>
                  </a:cubicBezTo>
                  <a:cubicBezTo>
                    <a:pt x="17209" y="21004"/>
                    <a:pt x="18422" y="13352"/>
                    <a:pt x="18083" y="11320"/>
                  </a:cubicBezTo>
                  <a:cubicBezTo>
                    <a:pt x="17420" y="7387"/>
                    <a:pt x="14449" y="4801"/>
                    <a:pt x="11585" y="2963"/>
                  </a:cubicBezTo>
                  <a:cubicBezTo>
                    <a:pt x="9565" y="1664"/>
                    <a:pt x="7332" y="0"/>
                    <a:pt x="4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5"/>
            <p:cNvSpPr/>
            <p:nvPr/>
          </p:nvSpPr>
          <p:spPr>
            <a:xfrm>
              <a:off x="269450" y="4665063"/>
              <a:ext cx="541325" cy="396700"/>
            </a:xfrm>
            <a:custGeom>
              <a:avLst/>
              <a:gdLst/>
              <a:ahLst/>
              <a:cxnLst/>
              <a:rect l="l" t="t" r="r" b="b"/>
              <a:pathLst>
                <a:path w="21653" h="15868" extrusionOk="0">
                  <a:moveTo>
                    <a:pt x="13495" y="0"/>
                  </a:moveTo>
                  <a:cubicBezTo>
                    <a:pt x="12241" y="0"/>
                    <a:pt x="11449" y="1411"/>
                    <a:pt x="10282" y="2527"/>
                  </a:cubicBezTo>
                  <a:cubicBezTo>
                    <a:pt x="9149" y="3639"/>
                    <a:pt x="8037" y="3895"/>
                    <a:pt x="6584" y="4195"/>
                  </a:cubicBezTo>
                  <a:cubicBezTo>
                    <a:pt x="4190" y="4686"/>
                    <a:pt x="1" y="4793"/>
                    <a:pt x="2245" y="8448"/>
                  </a:cubicBezTo>
                  <a:cubicBezTo>
                    <a:pt x="3656" y="10735"/>
                    <a:pt x="5772" y="12039"/>
                    <a:pt x="8059" y="13086"/>
                  </a:cubicBezTo>
                  <a:cubicBezTo>
                    <a:pt x="10144" y="14032"/>
                    <a:pt x="13222" y="15867"/>
                    <a:pt x="15657" y="15867"/>
                  </a:cubicBezTo>
                  <a:cubicBezTo>
                    <a:pt x="15918" y="15867"/>
                    <a:pt x="16172" y="15846"/>
                    <a:pt x="16416" y="15801"/>
                  </a:cubicBezTo>
                  <a:cubicBezTo>
                    <a:pt x="18147" y="15480"/>
                    <a:pt x="20669" y="13385"/>
                    <a:pt x="21225" y="11398"/>
                  </a:cubicBezTo>
                  <a:cubicBezTo>
                    <a:pt x="21653" y="9816"/>
                    <a:pt x="19900" y="7401"/>
                    <a:pt x="19195" y="5776"/>
                  </a:cubicBezTo>
                  <a:cubicBezTo>
                    <a:pt x="18340" y="3703"/>
                    <a:pt x="16437" y="1352"/>
                    <a:pt x="14599" y="326"/>
                  </a:cubicBezTo>
                  <a:cubicBezTo>
                    <a:pt x="14189" y="98"/>
                    <a:pt x="13826" y="0"/>
                    <a:pt x="134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5"/>
            <p:cNvSpPr/>
            <p:nvPr/>
          </p:nvSpPr>
          <p:spPr>
            <a:xfrm>
              <a:off x="628525" y="4504888"/>
              <a:ext cx="230875" cy="225575"/>
            </a:xfrm>
            <a:custGeom>
              <a:avLst/>
              <a:gdLst/>
              <a:ahLst/>
              <a:cxnLst/>
              <a:rect l="l" t="t" r="r" b="b"/>
              <a:pathLst>
                <a:path w="9235" h="9023" extrusionOk="0">
                  <a:moveTo>
                    <a:pt x="4041" y="0"/>
                  </a:moveTo>
                  <a:lnTo>
                    <a:pt x="4041" y="0"/>
                  </a:lnTo>
                  <a:cubicBezTo>
                    <a:pt x="4212" y="663"/>
                    <a:pt x="4575" y="1860"/>
                    <a:pt x="4340" y="2608"/>
                  </a:cubicBezTo>
                  <a:cubicBezTo>
                    <a:pt x="4041" y="3527"/>
                    <a:pt x="3228" y="3655"/>
                    <a:pt x="2609" y="4125"/>
                  </a:cubicBezTo>
                  <a:cubicBezTo>
                    <a:pt x="1861" y="4702"/>
                    <a:pt x="514" y="5985"/>
                    <a:pt x="300" y="7032"/>
                  </a:cubicBezTo>
                  <a:cubicBezTo>
                    <a:pt x="1" y="8528"/>
                    <a:pt x="1561" y="8357"/>
                    <a:pt x="2502" y="8592"/>
                  </a:cubicBezTo>
                  <a:cubicBezTo>
                    <a:pt x="3297" y="8821"/>
                    <a:pt x="4065" y="9022"/>
                    <a:pt x="4780" y="9022"/>
                  </a:cubicBezTo>
                  <a:cubicBezTo>
                    <a:pt x="5872" y="9022"/>
                    <a:pt x="6840" y="8552"/>
                    <a:pt x="7589" y="6989"/>
                  </a:cubicBezTo>
                  <a:cubicBezTo>
                    <a:pt x="9235" y="3548"/>
                    <a:pt x="5323" y="2244"/>
                    <a:pt x="4041" y="0"/>
                  </a:cubicBezTo>
                  <a:close/>
                </a:path>
              </a:pathLst>
            </a:custGeom>
            <a:solidFill>
              <a:srgbClr val="F44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5"/>
            <p:cNvSpPr/>
            <p:nvPr/>
          </p:nvSpPr>
          <p:spPr>
            <a:xfrm>
              <a:off x="373125" y="4600538"/>
              <a:ext cx="348425" cy="95750"/>
            </a:xfrm>
            <a:custGeom>
              <a:avLst/>
              <a:gdLst/>
              <a:ahLst/>
              <a:cxnLst/>
              <a:rect l="l" t="t" r="r" b="b"/>
              <a:pathLst>
                <a:path w="13937" h="3830" extrusionOk="0">
                  <a:moveTo>
                    <a:pt x="43" y="0"/>
                  </a:moveTo>
                  <a:lnTo>
                    <a:pt x="0" y="86"/>
                  </a:lnTo>
                  <a:cubicBezTo>
                    <a:pt x="1945" y="1753"/>
                    <a:pt x="4296" y="2757"/>
                    <a:pt x="6690" y="3356"/>
                  </a:cubicBezTo>
                  <a:cubicBezTo>
                    <a:pt x="7716" y="3608"/>
                    <a:pt x="8757" y="3829"/>
                    <a:pt x="9800" y="3829"/>
                  </a:cubicBezTo>
                  <a:cubicBezTo>
                    <a:pt x="9996" y="3829"/>
                    <a:pt x="10192" y="3822"/>
                    <a:pt x="10388" y="3805"/>
                  </a:cubicBezTo>
                  <a:cubicBezTo>
                    <a:pt x="11628" y="3698"/>
                    <a:pt x="12910" y="3356"/>
                    <a:pt x="13936" y="2565"/>
                  </a:cubicBezTo>
                  <a:lnTo>
                    <a:pt x="13915" y="2479"/>
                  </a:lnTo>
                  <a:cubicBezTo>
                    <a:pt x="12832" y="2750"/>
                    <a:pt x="11767" y="2846"/>
                    <a:pt x="10703" y="2846"/>
                  </a:cubicBezTo>
                  <a:cubicBezTo>
                    <a:pt x="10591" y="2846"/>
                    <a:pt x="10479" y="2845"/>
                    <a:pt x="10367" y="2843"/>
                  </a:cubicBezTo>
                  <a:cubicBezTo>
                    <a:pt x="9191" y="2800"/>
                    <a:pt x="8015" y="2779"/>
                    <a:pt x="6818" y="2608"/>
                  </a:cubicBezTo>
                  <a:cubicBezTo>
                    <a:pt x="5643" y="2394"/>
                    <a:pt x="4467" y="2095"/>
                    <a:pt x="3335" y="1667"/>
                  </a:cubicBezTo>
                  <a:cubicBezTo>
                    <a:pt x="2202" y="1240"/>
                    <a:pt x="1069" y="727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5"/>
            <p:cNvSpPr/>
            <p:nvPr/>
          </p:nvSpPr>
          <p:spPr>
            <a:xfrm>
              <a:off x="499750" y="4538538"/>
              <a:ext cx="221800" cy="132550"/>
            </a:xfrm>
            <a:custGeom>
              <a:avLst/>
              <a:gdLst/>
              <a:ahLst/>
              <a:cxnLst/>
              <a:rect l="l" t="t" r="r" b="b"/>
              <a:pathLst>
                <a:path w="8872" h="5302" extrusionOk="0">
                  <a:moveTo>
                    <a:pt x="22" y="1"/>
                  </a:moveTo>
                  <a:lnTo>
                    <a:pt x="1" y="86"/>
                  </a:lnTo>
                  <a:cubicBezTo>
                    <a:pt x="1561" y="749"/>
                    <a:pt x="3036" y="1625"/>
                    <a:pt x="4425" y="2608"/>
                  </a:cubicBezTo>
                  <a:cubicBezTo>
                    <a:pt x="5131" y="3100"/>
                    <a:pt x="5793" y="3677"/>
                    <a:pt x="6520" y="4126"/>
                  </a:cubicBezTo>
                  <a:cubicBezTo>
                    <a:pt x="7247" y="4575"/>
                    <a:pt x="7995" y="5002"/>
                    <a:pt x="8828" y="5301"/>
                  </a:cubicBezTo>
                  <a:lnTo>
                    <a:pt x="8871" y="5216"/>
                  </a:lnTo>
                  <a:cubicBezTo>
                    <a:pt x="8294" y="4468"/>
                    <a:pt x="7653" y="3869"/>
                    <a:pt x="6969" y="3314"/>
                  </a:cubicBezTo>
                  <a:cubicBezTo>
                    <a:pt x="6306" y="2737"/>
                    <a:pt x="5515" y="2352"/>
                    <a:pt x="4767" y="1924"/>
                  </a:cubicBezTo>
                  <a:cubicBezTo>
                    <a:pt x="3250" y="1069"/>
                    <a:pt x="1668" y="385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5"/>
            <p:cNvSpPr/>
            <p:nvPr/>
          </p:nvSpPr>
          <p:spPr>
            <a:xfrm>
              <a:off x="511275" y="4443363"/>
              <a:ext cx="236450" cy="211700"/>
            </a:xfrm>
            <a:custGeom>
              <a:avLst/>
              <a:gdLst/>
              <a:ahLst/>
              <a:cxnLst/>
              <a:rect l="l" t="t" r="r" b="b"/>
              <a:pathLst>
                <a:path w="9458" h="8468" extrusionOk="0">
                  <a:moveTo>
                    <a:pt x="690" y="1"/>
                  </a:moveTo>
                  <a:cubicBezTo>
                    <a:pt x="303" y="1"/>
                    <a:pt x="1" y="605"/>
                    <a:pt x="416" y="858"/>
                  </a:cubicBezTo>
                  <a:cubicBezTo>
                    <a:pt x="488" y="906"/>
                    <a:pt x="562" y="927"/>
                    <a:pt x="634" y="927"/>
                  </a:cubicBezTo>
                  <a:cubicBezTo>
                    <a:pt x="756" y="927"/>
                    <a:pt x="870" y="867"/>
                    <a:pt x="951" y="773"/>
                  </a:cubicBezTo>
                  <a:cubicBezTo>
                    <a:pt x="2425" y="1841"/>
                    <a:pt x="3900" y="2931"/>
                    <a:pt x="5247" y="4171"/>
                  </a:cubicBezTo>
                  <a:cubicBezTo>
                    <a:pt x="5973" y="4834"/>
                    <a:pt x="6615" y="5603"/>
                    <a:pt x="7320" y="6287"/>
                  </a:cubicBezTo>
                  <a:lnTo>
                    <a:pt x="9393" y="8467"/>
                  </a:lnTo>
                  <a:lnTo>
                    <a:pt x="9457" y="8403"/>
                  </a:lnTo>
                  <a:cubicBezTo>
                    <a:pt x="9115" y="7356"/>
                    <a:pt x="8560" y="6437"/>
                    <a:pt x="7918" y="5603"/>
                  </a:cubicBezTo>
                  <a:cubicBezTo>
                    <a:pt x="7277" y="4770"/>
                    <a:pt x="6444" y="4150"/>
                    <a:pt x="5653" y="3551"/>
                  </a:cubicBezTo>
                  <a:cubicBezTo>
                    <a:pt x="4178" y="2397"/>
                    <a:pt x="2618" y="1499"/>
                    <a:pt x="1036" y="644"/>
                  </a:cubicBezTo>
                  <a:cubicBezTo>
                    <a:pt x="1143" y="452"/>
                    <a:pt x="1121" y="217"/>
                    <a:pt x="908" y="67"/>
                  </a:cubicBezTo>
                  <a:cubicBezTo>
                    <a:pt x="835" y="21"/>
                    <a:pt x="761" y="1"/>
                    <a:pt x="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5"/>
            <p:cNvSpPr/>
            <p:nvPr/>
          </p:nvSpPr>
          <p:spPr>
            <a:xfrm>
              <a:off x="413525" y="4268613"/>
              <a:ext cx="404200" cy="346900"/>
            </a:xfrm>
            <a:custGeom>
              <a:avLst/>
              <a:gdLst/>
              <a:ahLst/>
              <a:cxnLst/>
              <a:rect l="l" t="t" r="r" b="b"/>
              <a:pathLst>
                <a:path w="16168" h="13876" extrusionOk="0">
                  <a:moveTo>
                    <a:pt x="684" y="0"/>
                  </a:moveTo>
                  <a:cubicBezTo>
                    <a:pt x="299" y="0"/>
                    <a:pt x="1" y="585"/>
                    <a:pt x="415" y="837"/>
                  </a:cubicBezTo>
                  <a:cubicBezTo>
                    <a:pt x="492" y="886"/>
                    <a:pt x="571" y="908"/>
                    <a:pt x="646" y="908"/>
                  </a:cubicBezTo>
                  <a:cubicBezTo>
                    <a:pt x="802" y="908"/>
                    <a:pt x="941" y="817"/>
                    <a:pt x="1013" y="688"/>
                  </a:cubicBezTo>
                  <a:cubicBezTo>
                    <a:pt x="3941" y="1970"/>
                    <a:pt x="6613" y="3958"/>
                    <a:pt x="8708" y="6566"/>
                  </a:cubicBezTo>
                  <a:cubicBezTo>
                    <a:pt x="9242" y="7228"/>
                    <a:pt x="9712" y="7955"/>
                    <a:pt x="10268" y="8660"/>
                  </a:cubicBezTo>
                  <a:cubicBezTo>
                    <a:pt x="10845" y="9344"/>
                    <a:pt x="11444" y="9985"/>
                    <a:pt x="12106" y="10563"/>
                  </a:cubicBezTo>
                  <a:cubicBezTo>
                    <a:pt x="13410" y="11695"/>
                    <a:pt x="14714" y="13042"/>
                    <a:pt x="16167" y="13876"/>
                  </a:cubicBezTo>
                  <a:lnTo>
                    <a:pt x="16103" y="13405"/>
                  </a:lnTo>
                  <a:cubicBezTo>
                    <a:pt x="14906" y="12123"/>
                    <a:pt x="13816" y="11011"/>
                    <a:pt x="12641" y="9814"/>
                  </a:cubicBezTo>
                  <a:cubicBezTo>
                    <a:pt x="12042" y="9216"/>
                    <a:pt x="11444" y="8618"/>
                    <a:pt x="10888" y="7998"/>
                  </a:cubicBezTo>
                  <a:cubicBezTo>
                    <a:pt x="10332" y="7399"/>
                    <a:pt x="9777" y="6651"/>
                    <a:pt x="9178" y="6010"/>
                  </a:cubicBezTo>
                  <a:cubicBezTo>
                    <a:pt x="8002" y="4706"/>
                    <a:pt x="6699" y="3573"/>
                    <a:pt x="5288" y="2633"/>
                  </a:cubicBezTo>
                  <a:cubicBezTo>
                    <a:pt x="3941" y="1778"/>
                    <a:pt x="2531" y="1094"/>
                    <a:pt x="1077" y="560"/>
                  </a:cubicBezTo>
                  <a:cubicBezTo>
                    <a:pt x="1141" y="389"/>
                    <a:pt x="1099" y="175"/>
                    <a:pt x="906" y="68"/>
                  </a:cubicBezTo>
                  <a:cubicBezTo>
                    <a:pt x="832" y="21"/>
                    <a:pt x="757" y="0"/>
                    <a:pt x="6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5"/>
            <p:cNvSpPr/>
            <p:nvPr/>
          </p:nvSpPr>
          <p:spPr>
            <a:xfrm>
              <a:off x="486725" y="4346088"/>
              <a:ext cx="316575" cy="298275"/>
            </a:xfrm>
            <a:custGeom>
              <a:avLst/>
              <a:gdLst/>
              <a:ahLst/>
              <a:cxnLst/>
              <a:rect l="l" t="t" r="r" b="b"/>
              <a:pathLst>
                <a:path w="12663" h="11931" extrusionOk="0">
                  <a:moveTo>
                    <a:pt x="685" y="0"/>
                  </a:moveTo>
                  <a:cubicBezTo>
                    <a:pt x="299" y="0"/>
                    <a:pt x="1" y="586"/>
                    <a:pt x="415" y="838"/>
                  </a:cubicBezTo>
                  <a:cubicBezTo>
                    <a:pt x="486" y="890"/>
                    <a:pt x="560" y="912"/>
                    <a:pt x="631" y="912"/>
                  </a:cubicBezTo>
                  <a:cubicBezTo>
                    <a:pt x="794" y="912"/>
                    <a:pt x="945" y="794"/>
                    <a:pt x="1035" y="645"/>
                  </a:cubicBezTo>
                  <a:cubicBezTo>
                    <a:pt x="2168" y="1051"/>
                    <a:pt x="3258" y="1628"/>
                    <a:pt x="4220" y="2419"/>
                  </a:cubicBezTo>
                  <a:cubicBezTo>
                    <a:pt x="5288" y="3274"/>
                    <a:pt x="6165" y="4364"/>
                    <a:pt x="6891" y="5604"/>
                  </a:cubicBezTo>
                  <a:cubicBezTo>
                    <a:pt x="7255" y="6202"/>
                    <a:pt x="7533" y="6865"/>
                    <a:pt x="7939" y="7528"/>
                  </a:cubicBezTo>
                  <a:cubicBezTo>
                    <a:pt x="8323" y="8190"/>
                    <a:pt x="8794" y="8789"/>
                    <a:pt x="9285" y="9323"/>
                  </a:cubicBezTo>
                  <a:cubicBezTo>
                    <a:pt x="10311" y="10370"/>
                    <a:pt x="11444" y="11183"/>
                    <a:pt x="12620" y="11931"/>
                  </a:cubicBezTo>
                  <a:lnTo>
                    <a:pt x="12662" y="11845"/>
                  </a:lnTo>
                  <a:cubicBezTo>
                    <a:pt x="11765" y="10691"/>
                    <a:pt x="10760" y="9708"/>
                    <a:pt x="9884" y="8618"/>
                  </a:cubicBezTo>
                  <a:cubicBezTo>
                    <a:pt x="9435" y="8105"/>
                    <a:pt x="9029" y="7549"/>
                    <a:pt x="8623" y="6972"/>
                  </a:cubicBezTo>
                  <a:cubicBezTo>
                    <a:pt x="8238" y="6438"/>
                    <a:pt x="7874" y="5754"/>
                    <a:pt x="7447" y="5134"/>
                  </a:cubicBezTo>
                  <a:cubicBezTo>
                    <a:pt x="6613" y="3915"/>
                    <a:pt x="5609" y="2825"/>
                    <a:pt x="4433" y="2013"/>
                  </a:cubicBezTo>
                  <a:cubicBezTo>
                    <a:pt x="3407" y="1308"/>
                    <a:pt x="2253" y="816"/>
                    <a:pt x="1099" y="517"/>
                  </a:cubicBezTo>
                  <a:cubicBezTo>
                    <a:pt x="1142" y="346"/>
                    <a:pt x="1099" y="175"/>
                    <a:pt x="907" y="68"/>
                  </a:cubicBezTo>
                  <a:cubicBezTo>
                    <a:pt x="832" y="21"/>
                    <a:pt x="757" y="0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5"/>
            <p:cNvSpPr/>
            <p:nvPr/>
          </p:nvSpPr>
          <p:spPr>
            <a:xfrm>
              <a:off x="545700" y="4488313"/>
              <a:ext cx="183325" cy="164600"/>
            </a:xfrm>
            <a:custGeom>
              <a:avLst/>
              <a:gdLst/>
              <a:ahLst/>
              <a:cxnLst/>
              <a:rect l="l" t="t" r="r" b="b"/>
              <a:pathLst>
                <a:path w="7333" h="6584" extrusionOk="0">
                  <a:moveTo>
                    <a:pt x="65" y="1"/>
                  </a:moveTo>
                  <a:lnTo>
                    <a:pt x="1" y="43"/>
                  </a:lnTo>
                  <a:cubicBezTo>
                    <a:pt x="386" y="813"/>
                    <a:pt x="877" y="1539"/>
                    <a:pt x="1433" y="2181"/>
                  </a:cubicBezTo>
                  <a:cubicBezTo>
                    <a:pt x="1989" y="2822"/>
                    <a:pt x="2609" y="3399"/>
                    <a:pt x="3250" y="3933"/>
                  </a:cubicBezTo>
                  <a:cubicBezTo>
                    <a:pt x="3870" y="4468"/>
                    <a:pt x="4490" y="5023"/>
                    <a:pt x="5174" y="5430"/>
                  </a:cubicBezTo>
                  <a:cubicBezTo>
                    <a:pt x="5857" y="5857"/>
                    <a:pt x="6541" y="6242"/>
                    <a:pt x="7290" y="6584"/>
                  </a:cubicBezTo>
                  <a:lnTo>
                    <a:pt x="7332" y="6520"/>
                  </a:lnTo>
                  <a:cubicBezTo>
                    <a:pt x="6862" y="5750"/>
                    <a:pt x="6264" y="5152"/>
                    <a:pt x="5622" y="4617"/>
                  </a:cubicBezTo>
                  <a:cubicBezTo>
                    <a:pt x="5003" y="4083"/>
                    <a:pt x="4276" y="3741"/>
                    <a:pt x="3613" y="3292"/>
                  </a:cubicBezTo>
                  <a:cubicBezTo>
                    <a:pt x="2288" y="2394"/>
                    <a:pt x="1048" y="1390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5"/>
            <p:cNvSpPr/>
            <p:nvPr/>
          </p:nvSpPr>
          <p:spPr>
            <a:xfrm>
              <a:off x="419925" y="4544688"/>
              <a:ext cx="305350" cy="144975"/>
            </a:xfrm>
            <a:custGeom>
              <a:avLst/>
              <a:gdLst/>
              <a:ahLst/>
              <a:cxnLst/>
              <a:rect l="l" t="t" r="r" b="b"/>
              <a:pathLst>
                <a:path w="12214" h="5799" extrusionOk="0">
                  <a:moveTo>
                    <a:pt x="677" y="0"/>
                  </a:moveTo>
                  <a:cubicBezTo>
                    <a:pt x="295" y="0"/>
                    <a:pt x="0" y="594"/>
                    <a:pt x="394" y="845"/>
                  </a:cubicBezTo>
                  <a:cubicBezTo>
                    <a:pt x="467" y="894"/>
                    <a:pt x="541" y="915"/>
                    <a:pt x="612" y="915"/>
                  </a:cubicBezTo>
                  <a:cubicBezTo>
                    <a:pt x="727" y="915"/>
                    <a:pt x="836" y="860"/>
                    <a:pt x="928" y="781"/>
                  </a:cubicBezTo>
                  <a:cubicBezTo>
                    <a:pt x="1527" y="1721"/>
                    <a:pt x="2317" y="2491"/>
                    <a:pt x="3172" y="3132"/>
                  </a:cubicBezTo>
                  <a:cubicBezTo>
                    <a:pt x="4070" y="3773"/>
                    <a:pt x="5032" y="4286"/>
                    <a:pt x="6037" y="4692"/>
                  </a:cubicBezTo>
                  <a:cubicBezTo>
                    <a:pt x="7020" y="5077"/>
                    <a:pt x="8024" y="5462"/>
                    <a:pt x="9072" y="5611"/>
                  </a:cubicBezTo>
                  <a:cubicBezTo>
                    <a:pt x="9791" y="5731"/>
                    <a:pt x="10522" y="5798"/>
                    <a:pt x="11263" y="5798"/>
                  </a:cubicBezTo>
                  <a:cubicBezTo>
                    <a:pt x="11578" y="5798"/>
                    <a:pt x="11895" y="5786"/>
                    <a:pt x="12214" y="5761"/>
                  </a:cubicBezTo>
                  <a:lnTo>
                    <a:pt x="12214" y="5654"/>
                  </a:lnTo>
                  <a:cubicBezTo>
                    <a:pt x="11230" y="5226"/>
                    <a:pt x="10226" y="4949"/>
                    <a:pt x="9221" y="4671"/>
                  </a:cubicBezTo>
                  <a:cubicBezTo>
                    <a:pt x="8238" y="4371"/>
                    <a:pt x="7212" y="4243"/>
                    <a:pt x="6229" y="3944"/>
                  </a:cubicBezTo>
                  <a:cubicBezTo>
                    <a:pt x="4305" y="3346"/>
                    <a:pt x="2403" y="2405"/>
                    <a:pt x="992" y="717"/>
                  </a:cubicBezTo>
                  <a:cubicBezTo>
                    <a:pt x="1142" y="524"/>
                    <a:pt x="1163" y="225"/>
                    <a:pt x="907" y="75"/>
                  </a:cubicBezTo>
                  <a:cubicBezTo>
                    <a:pt x="830" y="23"/>
                    <a:pt x="752" y="0"/>
                    <a:pt x="6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5"/>
            <p:cNvSpPr/>
            <p:nvPr/>
          </p:nvSpPr>
          <p:spPr>
            <a:xfrm>
              <a:off x="475900" y="4384338"/>
              <a:ext cx="261125" cy="225825"/>
            </a:xfrm>
            <a:custGeom>
              <a:avLst/>
              <a:gdLst/>
              <a:ahLst/>
              <a:cxnLst/>
              <a:rect l="l" t="t" r="r" b="b"/>
              <a:pathLst>
                <a:path w="10445" h="9033" extrusionOk="0">
                  <a:moveTo>
                    <a:pt x="505" y="0"/>
                  </a:moveTo>
                  <a:cubicBezTo>
                    <a:pt x="393" y="0"/>
                    <a:pt x="284" y="66"/>
                    <a:pt x="207" y="227"/>
                  </a:cubicBezTo>
                  <a:lnTo>
                    <a:pt x="185" y="269"/>
                  </a:lnTo>
                  <a:cubicBezTo>
                    <a:pt x="1" y="654"/>
                    <a:pt x="292" y="1050"/>
                    <a:pt x="574" y="1050"/>
                  </a:cubicBezTo>
                  <a:cubicBezTo>
                    <a:pt x="684" y="1050"/>
                    <a:pt x="792" y="990"/>
                    <a:pt x="869" y="847"/>
                  </a:cubicBezTo>
                  <a:cubicBezTo>
                    <a:pt x="2814" y="1338"/>
                    <a:pt x="4482" y="2663"/>
                    <a:pt x="5914" y="4160"/>
                  </a:cubicBezTo>
                  <a:cubicBezTo>
                    <a:pt x="6662" y="4950"/>
                    <a:pt x="7303" y="5869"/>
                    <a:pt x="8051" y="6682"/>
                  </a:cubicBezTo>
                  <a:cubicBezTo>
                    <a:pt x="8778" y="7494"/>
                    <a:pt x="9526" y="8327"/>
                    <a:pt x="10381" y="9033"/>
                  </a:cubicBezTo>
                  <a:lnTo>
                    <a:pt x="10445" y="8969"/>
                  </a:lnTo>
                  <a:cubicBezTo>
                    <a:pt x="9953" y="7900"/>
                    <a:pt x="9333" y="6938"/>
                    <a:pt x="8671" y="6019"/>
                  </a:cubicBezTo>
                  <a:cubicBezTo>
                    <a:pt x="8008" y="5100"/>
                    <a:pt x="7175" y="4331"/>
                    <a:pt x="6362" y="3582"/>
                  </a:cubicBezTo>
                  <a:cubicBezTo>
                    <a:pt x="5529" y="2834"/>
                    <a:pt x="4653" y="2172"/>
                    <a:pt x="3691" y="1637"/>
                  </a:cubicBezTo>
                  <a:cubicBezTo>
                    <a:pt x="2814" y="1167"/>
                    <a:pt x="1874" y="847"/>
                    <a:pt x="912" y="718"/>
                  </a:cubicBezTo>
                  <a:cubicBezTo>
                    <a:pt x="1032" y="359"/>
                    <a:pt x="764" y="0"/>
                    <a:pt x="5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5"/>
            <p:cNvSpPr/>
            <p:nvPr/>
          </p:nvSpPr>
          <p:spPr>
            <a:xfrm>
              <a:off x="366175" y="4675763"/>
              <a:ext cx="400250" cy="61725"/>
            </a:xfrm>
            <a:custGeom>
              <a:avLst/>
              <a:gdLst/>
              <a:ahLst/>
              <a:cxnLst/>
              <a:rect l="l" t="t" r="r" b="b"/>
              <a:pathLst>
                <a:path w="16010" h="2469" extrusionOk="0">
                  <a:moveTo>
                    <a:pt x="14864" y="1"/>
                  </a:moveTo>
                  <a:cubicBezTo>
                    <a:pt x="13839" y="1"/>
                    <a:pt x="12812" y="281"/>
                    <a:pt x="11863" y="561"/>
                  </a:cubicBezTo>
                  <a:cubicBezTo>
                    <a:pt x="11200" y="753"/>
                    <a:pt x="10538" y="967"/>
                    <a:pt x="9918" y="1138"/>
                  </a:cubicBezTo>
                  <a:cubicBezTo>
                    <a:pt x="9255" y="1287"/>
                    <a:pt x="8571" y="1437"/>
                    <a:pt x="7887" y="1565"/>
                  </a:cubicBezTo>
                  <a:cubicBezTo>
                    <a:pt x="6617" y="1767"/>
                    <a:pt x="5347" y="1930"/>
                    <a:pt x="4059" y="1930"/>
                  </a:cubicBezTo>
                  <a:cubicBezTo>
                    <a:pt x="3982" y="1930"/>
                    <a:pt x="3904" y="1930"/>
                    <a:pt x="3826" y="1928"/>
                  </a:cubicBezTo>
                  <a:cubicBezTo>
                    <a:pt x="3164" y="1907"/>
                    <a:pt x="2480" y="1843"/>
                    <a:pt x="1817" y="1672"/>
                  </a:cubicBezTo>
                  <a:cubicBezTo>
                    <a:pt x="1176" y="1501"/>
                    <a:pt x="513" y="1180"/>
                    <a:pt x="64" y="603"/>
                  </a:cubicBezTo>
                  <a:lnTo>
                    <a:pt x="0" y="667"/>
                  </a:lnTo>
                  <a:cubicBezTo>
                    <a:pt x="428" y="1309"/>
                    <a:pt x="1090" y="1693"/>
                    <a:pt x="1753" y="1950"/>
                  </a:cubicBezTo>
                  <a:cubicBezTo>
                    <a:pt x="2416" y="2206"/>
                    <a:pt x="3121" y="2313"/>
                    <a:pt x="3805" y="2399"/>
                  </a:cubicBezTo>
                  <a:cubicBezTo>
                    <a:pt x="4336" y="2448"/>
                    <a:pt x="4869" y="2469"/>
                    <a:pt x="5403" y="2469"/>
                  </a:cubicBezTo>
                  <a:cubicBezTo>
                    <a:pt x="6266" y="2469"/>
                    <a:pt x="7127" y="2414"/>
                    <a:pt x="7973" y="2335"/>
                  </a:cubicBezTo>
                  <a:cubicBezTo>
                    <a:pt x="8678" y="2270"/>
                    <a:pt x="9362" y="2185"/>
                    <a:pt x="10046" y="2078"/>
                  </a:cubicBezTo>
                  <a:cubicBezTo>
                    <a:pt x="10773" y="1950"/>
                    <a:pt x="11435" y="1736"/>
                    <a:pt x="12098" y="1480"/>
                  </a:cubicBezTo>
                  <a:cubicBezTo>
                    <a:pt x="13402" y="988"/>
                    <a:pt x="14642" y="432"/>
                    <a:pt x="16009" y="240"/>
                  </a:cubicBezTo>
                  <a:lnTo>
                    <a:pt x="16009" y="133"/>
                  </a:lnTo>
                  <a:cubicBezTo>
                    <a:pt x="15631" y="40"/>
                    <a:pt x="15248" y="1"/>
                    <a:pt x="148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5"/>
            <p:cNvSpPr/>
            <p:nvPr/>
          </p:nvSpPr>
          <p:spPr>
            <a:xfrm>
              <a:off x="611125" y="4325288"/>
              <a:ext cx="139275" cy="230925"/>
            </a:xfrm>
            <a:custGeom>
              <a:avLst/>
              <a:gdLst/>
              <a:ahLst/>
              <a:cxnLst/>
              <a:rect l="l" t="t" r="r" b="b"/>
              <a:pathLst>
                <a:path w="5571" h="9237" extrusionOk="0">
                  <a:moveTo>
                    <a:pt x="693" y="0"/>
                  </a:moveTo>
                  <a:cubicBezTo>
                    <a:pt x="305" y="0"/>
                    <a:pt x="0" y="604"/>
                    <a:pt x="398" y="857"/>
                  </a:cubicBezTo>
                  <a:cubicBezTo>
                    <a:pt x="505" y="922"/>
                    <a:pt x="590" y="922"/>
                    <a:pt x="676" y="922"/>
                  </a:cubicBezTo>
                  <a:cubicBezTo>
                    <a:pt x="953" y="1627"/>
                    <a:pt x="1381" y="2268"/>
                    <a:pt x="1830" y="2824"/>
                  </a:cubicBezTo>
                  <a:cubicBezTo>
                    <a:pt x="2343" y="3486"/>
                    <a:pt x="2920" y="4085"/>
                    <a:pt x="3347" y="4747"/>
                  </a:cubicBezTo>
                  <a:cubicBezTo>
                    <a:pt x="3796" y="5410"/>
                    <a:pt x="4031" y="6201"/>
                    <a:pt x="4395" y="6928"/>
                  </a:cubicBezTo>
                  <a:cubicBezTo>
                    <a:pt x="4737" y="7676"/>
                    <a:pt x="5036" y="8467"/>
                    <a:pt x="5463" y="9236"/>
                  </a:cubicBezTo>
                  <a:lnTo>
                    <a:pt x="5549" y="9215"/>
                  </a:lnTo>
                  <a:cubicBezTo>
                    <a:pt x="5570" y="8296"/>
                    <a:pt x="5442" y="7419"/>
                    <a:pt x="5164" y="6543"/>
                  </a:cubicBezTo>
                  <a:cubicBezTo>
                    <a:pt x="4929" y="5688"/>
                    <a:pt x="4416" y="4918"/>
                    <a:pt x="3882" y="4256"/>
                  </a:cubicBezTo>
                  <a:cubicBezTo>
                    <a:pt x="3326" y="3572"/>
                    <a:pt x="2685" y="3059"/>
                    <a:pt x="2129" y="2482"/>
                  </a:cubicBezTo>
                  <a:cubicBezTo>
                    <a:pt x="1637" y="2012"/>
                    <a:pt x="1146" y="1499"/>
                    <a:pt x="804" y="879"/>
                  </a:cubicBezTo>
                  <a:cubicBezTo>
                    <a:pt x="1103" y="729"/>
                    <a:pt x="1253" y="280"/>
                    <a:pt x="911" y="67"/>
                  </a:cubicBezTo>
                  <a:cubicBezTo>
                    <a:pt x="838" y="20"/>
                    <a:pt x="764" y="0"/>
                    <a:pt x="6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5"/>
            <p:cNvSpPr/>
            <p:nvPr/>
          </p:nvSpPr>
          <p:spPr>
            <a:xfrm>
              <a:off x="465025" y="4536938"/>
              <a:ext cx="263450" cy="163525"/>
            </a:xfrm>
            <a:custGeom>
              <a:avLst/>
              <a:gdLst/>
              <a:ahLst/>
              <a:cxnLst/>
              <a:rect l="l" t="t" r="r" b="b"/>
              <a:pathLst>
                <a:path w="10538" h="6541" extrusionOk="0">
                  <a:moveTo>
                    <a:pt x="43" y="1"/>
                  </a:moveTo>
                  <a:lnTo>
                    <a:pt x="1" y="86"/>
                  </a:lnTo>
                  <a:cubicBezTo>
                    <a:pt x="1689" y="1304"/>
                    <a:pt x="3292" y="2651"/>
                    <a:pt x="4981" y="3869"/>
                  </a:cubicBezTo>
                  <a:cubicBezTo>
                    <a:pt x="5836" y="4489"/>
                    <a:pt x="6648" y="5152"/>
                    <a:pt x="7588" y="5601"/>
                  </a:cubicBezTo>
                  <a:cubicBezTo>
                    <a:pt x="8507" y="6071"/>
                    <a:pt x="9491" y="6434"/>
                    <a:pt x="10517" y="6541"/>
                  </a:cubicBezTo>
                  <a:lnTo>
                    <a:pt x="10538" y="6456"/>
                  </a:lnTo>
                  <a:cubicBezTo>
                    <a:pt x="9683" y="5836"/>
                    <a:pt x="8828" y="5301"/>
                    <a:pt x="7973" y="4746"/>
                  </a:cubicBezTo>
                  <a:cubicBezTo>
                    <a:pt x="7118" y="4190"/>
                    <a:pt x="6199" y="3741"/>
                    <a:pt x="5323" y="3207"/>
                  </a:cubicBezTo>
                  <a:cubicBezTo>
                    <a:pt x="3570" y="2138"/>
                    <a:pt x="1839" y="98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5"/>
            <p:cNvSpPr/>
            <p:nvPr/>
          </p:nvSpPr>
          <p:spPr>
            <a:xfrm>
              <a:off x="532725" y="4477363"/>
              <a:ext cx="24925" cy="17650"/>
            </a:xfrm>
            <a:custGeom>
              <a:avLst/>
              <a:gdLst/>
              <a:ahLst/>
              <a:cxnLst/>
              <a:rect l="l" t="t" r="r" b="b"/>
              <a:pathLst>
                <a:path w="997" h="706" extrusionOk="0">
                  <a:moveTo>
                    <a:pt x="519" y="0"/>
                  </a:moveTo>
                  <a:cubicBezTo>
                    <a:pt x="224" y="0"/>
                    <a:pt x="1" y="455"/>
                    <a:pt x="306" y="652"/>
                  </a:cubicBezTo>
                  <a:cubicBezTo>
                    <a:pt x="364" y="690"/>
                    <a:pt x="423" y="706"/>
                    <a:pt x="478" y="706"/>
                  </a:cubicBezTo>
                  <a:cubicBezTo>
                    <a:pt x="773" y="706"/>
                    <a:pt x="996" y="251"/>
                    <a:pt x="691" y="54"/>
                  </a:cubicBezTo>
                  <a:cubicBezTo>
                    <a:pt x="633" y="1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5"/>
            <p:cNvSpPr/>
            <p:nvPr/>
          </p:nvSpPr>
          <p:spPr>
            <a:xfrm>
              <a:off x="487275" y="4527638"/>
              <a:ext cx="20175" cy="19275"/>
            </a:xfrm>
            <a:custGeom>
              <a:avLst/>
              <a:gdLst/>
              <a:ahLst/>
              <a:cxnLst/>
              <a:rect l="l" t="t" r="r" b="b"/>
              <a:pathLst>
                <a:path w="807" h="771" extrusionOk="0">
                  <a:moveTo>
                    <a:pt x="371" y="1"/>
                  </a:moveTo>
                  <a:cubicBezTo>
                    <a:pt x="179" y="1"/>
                    <a:pt x="0" y="151"/>
                    <a:pt x="72" y="415"/>
                  </a:cubicBezTo>
                  <a:lnTo>
                    <a:pt x="72" y="458"/>
                  </a:lnTo>
                  <a:cubicBezTo>
                    <a:pt x="129" y="674"/>
                    <a:pt x="289" y="771"/>
                    <a:pt x="439" y="771"/>
                  </a:cubicBezTo>
                  <a:cubicBezTo>
                    <a:pt x="631" y="771"/>
                    <a:pt x="807" y="615"/>
                    <a:pt x="735" y="351"/>
                  </a:cubicBezTo>
                  <a:lnTo>
                    <a:pt x="735" y="287"/>
                  </a:lnTo>
                  <a:cubicBezTo>
                    <a:pt x="679" y="91"/>
                    <a:pt x="521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5"/>
            <p:cNvSpPr/>
            <p:nvPr/>
          </p:nvSpPr>
          <p:spPr>
            <a:xfrm>
              <a:off x="448450" y="4524263"/>
              <a:ext cx="27825" cy="19500"/>
            </a:xfrm>
            <a:custGeom>
              <a:avLst/>
              <a:gdLst/>
              <a:ahLst/>
              <a:cxnLst/>
              <a:rect l="l" t="t" r="r" b="b"/>
              <a:pathLst>
                <a:path w="1113" h="780" extrusionOk="0">
                  <a:moveTo>
                    <a:pt x="580" y="1"/>
                  </a:moveTo>
                  <a:cubicBezTo>
                    <a:pt x="250" y="1"/>
                    <a:pt x="1" y="505"/>
                    <a:pt x="343" y="721"/>
                  </a:cubicBezTo>
                  <a:cubicBezTo>
                    <a:pt x="407" y="762"/>
                    <a:pt x="471" y="779"/>
                    <a:pt x="533" y="779"/>
                  </a:cubicBezTo>
                  <a:cubicBezTo>
                    <a:pt x="863" y="779"/>
                    <a:pt x="1113" y="275"/>
                    <a:pt x="770" y="59"/>
                  </a:cubicBezTo>
                  <a:cubicBezTo>
                    <a:pt x="706" y="18"/>
                    <a:pt x="642" y="1"/>
                    <a:pt x="5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5"/>
            <p:cNvSpPr/>
            <p:nvPr/>
          </p:nvSpPr>
          <p:spPr>
            <a:xfrm>
              <a:off x="357125" y="4588888"/>
              <a:ext cx="28925" cy="20050"/>
            </a:xfrm>
            <a:custGeom>
              <a:avLst/>
              <a:gdLst/>
              <a:ahLst/>
              <a:cxnLst/>
              <a:rect l="l" t="t" r="r" b="b"/>
              <a:pathLst>
                <a:path w="1157" h="802" extrusionOk="0">
                  <a:moveTo>
                    <a:pt x="574" y="1"/>
                  </a:moveTo>
                  <a:cubicBezTo>
                    <a:pt x="246" y="1"/>
                    <a:pt x="0" y="486"/>
                    <a:pt x="341" y="701"/>
                  </a:cubicBezTo>
                  <a:lnTo>
                    <a:pt x="405" y="744"/>
                  </a:lnTo>
                  <a:cubicBezTo>
                    <a:pt x="469" y="784"/>
                    <a:pt x="533" y="802"/>
                    <a:pt x="594" y="802"/>
                  </a:cubicBezTo>
                  <a:cubicBezTo>
                    <a:pt x="919" y="802"/>
                    <a:pt x="1157" y="297"/>
                    <a:pt x="833" y="81"/>
                  </a:cubicBezTo>
                  <a:lnTo>
                    <a:pt x="768" y="60"/>
                  </a:lnTo>
                  <a:cubicBezTo>
                    <a:pt x="703" y="19"/>
                    <a:pt x="637" y="1"/>
                    <a:pt x="5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5"/>
            <p:cNvSpPr/>
            <p:nvPr/>
          </p:nvSpPr>
          <p:spPr>
            <a:xfrm>
              <a:off x="350675" y="4676563"/>
              <a:ext cx="27850" cy="19450"/>
            </a:xfrm>
            <a:custGeom>
              <a:avLst/>
              <a:gdLst/>
              <a:ahLst/>
              <a:cxnLst/>
              <a:rect l="l" t="t" r="r" b="b"/>
              <a:pathLst>
                <a:path w="1114" h="778" extrusionOk="0">
                  <a:moveTo>
                    <a:pt x="580" y="0"/>
                  </a:moveTo>
                  <a:cubicBezTo>
                    <a:pt x="250" y="0"/>
                    <a:pt x="0" y="505"/>
                    <a:pt x="342" y="721"/>
                  </a:cubicBezTo>
                  <a:cubicBezTo>
                    <a:pt x="405" y="760"/>
                    <a:pt x="468" y="778"/>
                    <a:pt x="528" y="778"/>
                  </a:cubicBezTo>
                  <a:cubicBezTo>
                    <a:pt x="860" y="778"/>
                    <a:pt x="1114" y="257"/>
                    <a:pt x="770" y="58"/>
                  </a:cubicBezTo>
                  <a:cubicBezTo>
                    <a:pt x="706" y="18"/>
                    <a:pt x="642" y="0"/>
                    <a:pt x="580" y="0"/>
                  </a:cubicBezTo>
                  <a:close/>
                </a:path>
              </a:pathLst>
            </a:custGeom>
            <a:solidFill>
              <a:srgbClr val="F44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5"/>
            <p:cNvSpPr/>
            <p:nvPr/>
          </p:nvSpPr>
          <p:spPr>
            <a:xfrm>
              <a:off x="502975" y="4378338"/>
              <a:ext cx="513000" cy="646325"/>
            </a:xfrm>
            <a:custGeom>
              <a:avLst/>
              <a:gdLst/>
              <a:ahLst/>
              <a:cxnLst/>
              <a:rect l="l" t="t" r="r" b="b"/>
              <a:pathLst>
                <a:path w="20520" h="25853" extrusionOk="0">
                  <a:moveTo>
                    <a:pt x="14850" y="0"/>
                  </a:moveTo>
                  <a:cubicBezTo>
                    <a:pt x="10777" y="0"/>
                    <a:pt x="5496" y="2794"/>
                    <a:pt x="3334" y="4891"/>
                  </a:cubicBezTo>
                  <a:cubicBezTo>
                    <a:pt x="0" y="8161"/>
                    <a:pt x="705" y="13548"/>
                    <a:pt x="2501" y="17459"/>
                  </a:cubicBezTo>
                  <a:cubicBezTo>
                    <a:pt x="3313" y="19212"/>
                    <a:pt x="4339" y="21029"/>
                    <a:pt x="5450" y="22546"/>
                  </a:cubicBezTo>
                  <a:cubicBezTo>
                    <a:pt x="6922" y="24572"/>
                    <a:pt x="8911" y="25852"/>
                    <a:pt x="11030" y="25852"/>
                  </a:cubicBezTo>
                  <a:cubicBezTo>
                    <a:pt x="12019" y="25852"/>
                    <a:pt x="13036" y="25573"/>
                    <a:pt x="14043" y="24961"/>
                  </a:cubicBezTo>
                  <a:cubicBezTo>
                    <a:pt x="16266" y="23593"/>
                    <a:pt x="18104" y="20045"/>
                    <a:pt x="19023" y="17438"/>
                  </a:cubicBezTo>
                  <a:cubicBezTo>
                    <a:pt x="20305" y="13868"/>
                    <a:pt x="20519" y="8482"/>
                    <a:pt x="20092" y="4677"/>
                  </a:cubicBezTo>
                  <a:cubicBezTo>
                    <a:pt x="19709" y="1223"/>
                    <a:pt x="17544" y="0"/>
                    <a:pt x="148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5"/>
            <p:cNvSpPr/>
            <p:nvPr/>
          </p:nvSpPr>
          <p:spPr>
            <a:xfrm>
              <a:off x="1448225" y="4994563"/>
              <a:ext cx="194700" cy="165450"/>
            </a:xfrm>
            <a:custGeom>
              <a:avLst/>
              <a:gdLst/>
              <a:ahLst/>
              <a:cxnLst/>
              <a:rect l="l" t="t" r="r" b="b"/>
              <a:pathLst>
                <a:path w="7788" h="6618" extrusionOk="0">
                  <a:moveTo>
                    <a:pt x="4750" y="1"/>
                  </a:moveTo>
                  <a:cubicBezTo>
                    <a:pt x="4548" y="1"/>
                    <a:pt x="4340" y="19"/>
                    <a:pt x="4126" y="56"/>
                  </a:cubicBezTo>
                  <a:cubicBezTo>
                    <a:pt x="2010" y="441"/>
                    <a:pt x="193" y="2535"/>
                    <a:pt x="44" y="4715"/>
                  </a:cubicBezTo>
                  <a:cubicBezTo>
                    <a:pt x="1" y="5442"/>
                    <a:pt x="129" y="6083"/>
                    <a:pt x="428" y="6618"/>
                  </a:cubicBezTo>
                  <a:lnTo>
                    <a:pt x="6114" y="6618"/>
                  </a:lnTo>
                  <a:cubicBezTo>
                    <a:pt x="6969" y="5741"/>
                    <a:pt x="7567" y="4566"/>
                    <a:pt x="7653" y="3347"/>
                  </a:cubicBezTo>
                  <a:cubicBezTo>
                    <a:pt x="7787" y="1390"/>
                    <a:pt x="6525" y="1"/>
                    <a:pt x="47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5"/>
            <p:cNvSpPr/>
            <p:nvPr/>
          </p:nvSpPr>
          <p:spPr>
            <a:xfrm>
              <a:off x="1299675" y="5000463"/>
              <a:ext cx="220175" cy="159550"/>
            </a:xfrm>
            <a:custGeom>
              <a:avLst/>
              <a:gdLst/>
              <a:ahLst/>
              <a:cxnLst/>
              <a:rect l="l" t="t" r="r" b="b"/>
              <a:pathLst>
                <a:path w="8807" h="6382" extrusionOk="0">
                  <a:moveTo>
                    <a:pt x="4699" y="0"/>
                  </a:moveTo>
                  <a:cubicBezTo>
                    <a:pt x="3675" y="0"/>
                    <a:pt x="2675" y="550"/>
                    <a:pt x="1775" y="1402"/>
                  </a:cubicBezTo>
                  <a:cubicBezTo>
                    <a:pt x="364" y="2727"/>
                    <a:pt x="1" y="4159"/>
                    <a:pt x="1" y="5591"/>
                  </a:cubicBezTo>
                  <a:cubicBezTo>
                    <a:pt x="1" y="5847"/>
                    <a:pt x="22" y="6104"/>
                    <a:pt x="44" y="6382"/>
                  </a:cubicBezTo>
                  <a:lnTo>
                    <a:pt x="6050" y="6382"/>
                  </a:lnTo>
                  <a:cubicBezTo>
                    <a:pt x="6434" y="6082"/>
                    <a:pt x="6798" y="5783"/>
                    <a:pt x="7118" y="5441"/>
                  </a:cubicBezTo>
                  <a:cubicBezTo>
                    <a:pt x="8807" y="4244"/>
                    <a:pt x="8615" y="4522"/>
                    <a:pt x="8315" y="3881"/>
                  </a:cubicBezTo>
                  <a:cubicBezTo>
                    <a:pt x="8294" y="3774"/>
                    <a:pt x="8037" y="3176"/>
                    <a:pt x="7995" y="3069"/>
                  </a:cubicBezTo>
                  <a:cubicBezTo>
                    <a:pt x="7460" y="2021"/>
                    <a:pt x="6990" y="611"/>
                    <a:pt x="5644" y="162"/>
                  </a:cubicBezTo>
                  <a:cubicBezTo>
                    <a:pt x="5328" y="52"/>
                    <a:pt x="5013" y="0"/>
                    <a:pt x="46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5"/>
            <p:cNvSpPr/>
            <p:nvPr/>
          </p:nvSpPr>
          <p:spPr>
            <a:xfrm>
              <a:off x="1460000" y="5114663"/>
              <a:ext cx="66275" cy="45350"/>
            </a:xfrm>
            <a:custGeom>
              <a:avLst/>
              <a:gdLst/>
              <a:ahLst/>
              <a:cxnLst/>
              <a:rect l="l" t="t" r="r" b="b"/>
              <a:pathLst>
                <a:path w="2651" h="1814" extrusionOk="0">
                  <a:moveTo>
                    <a:pt x="2377" y="1"/>
                  </a:moveTo>
                  <a:cubicBezTo>
                    <a:pt x="2129" y="1"/>
                    <a:pt x="916" y="1037"/>
                    <a:pt x="0" y="1814"/>
                  </a:cubicBezTo>
                  <a:lnTo>
                    <a:pt x="2629" y="1814"/>
                  </a:lnTo>
                  <a:cubicBezTo>
                    <a:pt x="2650" y="1087"/>
                    <a:pt x="2629" y="339"/>
                    <a:pt x="2415" y="18"/>
                  </a:cubicBezTo>
                  <a:cubicBezTo>
                    <a:pt x="2408" y="7"/>
                    <a:pt x="2395" y="1"/>
                    <a:pt x="2377" y="1"/>
                  </a:cubicBezTo>
                  <a:close/>
                </a:path>
              </a:pathLst>
            </a:custGeom>
            <a:solidFill>
              <a:srgbClr val="F7C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5"/>
            <p:cNvSpPr/>
            <p:nvPr/>
          </p:nvSpPr>
          <p:spPr>
            <a:xfrm>
              <a:off x="1530525" y="5112188"/>
              <a:ext cx="192925" cy="47825"/>
            </a:xfrm>
            <a:custGeom>
              <a:avLst/>
              <a:gdLst/>
              <a:ahLst/>
              <a:cxnLst/>
              <a:rect l="l" t="t" r="r" b="b"/>
              <a:pathLst>
                <a:path w="7717" h="1913" extrusionOk="0">
                  <a:moveTo>
                    <a:pt x="1301" y="1"/>
                  </a:moveTo>
                  <a:cubicBezTo>
                    <a:pt x="854" y="1"/>
                    <a:pt x="433" y="89"/>
                    <a:pt x="214" y="416"/>
                  </a:cubicBezTo>
                  <a:cubicBezTo>
                    <a:pt x="0" y="758"/>
                    <a:pt x="107" y="1464"/>
                    <a:pt x="107" y="1913"/>
                  </a:cubicBezTo>
                  <a:lnTo>
                    <a:pt x="7716" y="1913"/>
                  </a:lnTo>
                  <a:cubicBezTo>
                    <a:pt x="7310" y="1036"/>
                    <a:pt x="6520" y="395"/>
                    <a:pt x="5622" y="224"/>
                  </a:cubicBezTo>
                  <a:cubicBezTo>
                    <a:pt x="5035" y="120"/>
                    <a:pt x="4441" y="87"/>
                    <a:pt x="3839" y="87"/>
                  </a:cubicBezTo>
                  <a:cubicBezTo>
                    <a:pt x="3453" y="87"/>
                    <a:pt x="3064" y="101"/>
                    <a:pt x="2672" y="117"/>
                  </a:cubicBezTo>
                  <a:cubicBezTo>
                    <a:pt x="2363" y="117"/>
                    <a:pt x="1816" y="1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5"/>
            <p:cNvSpPr/>
            <p:nvPr/>
          </p:nvSpPr>
          <p:spPr>
            <a:xfrm>
              <a:off x="1449825" y="4871863"/>
              <a:ext cx="152325" cy="223725"/>
            </a:xfrm>
            <a:custGeom>
              <a:avLst/>
              <a:gdLst/>
              <a:ahLst/>
              <a:cxnLst/>
              <a:rect l="l" t="t" r="r" b="b"/>
              <a:pathLst>
                <a:path w="6093" h="8949" extrusionOk="0">
                  <a:moveTo>
                    <a:pt x="3274" y="1"/>
                  </a:moveTo>
                  <a:cubicBezTo>
                    <a:pt x="3158" y="1"/>
                    <a:pt x="3042" y="15"/>
                    <a:pt x="2929" y="48"/>
                  </a:cubicBezTo>
                  <a:cubicBezTo>
                    <a:pt x="2480" y="197"/>
                    <a:pt x="2031" y="625"/>
                    <a:pt x="1561" y="817"/>
                  </a:cubicBezTo>
                  <a:cubicBezTo>
                    <a:pt x="557" y="1223"/>
                    <a:pt x="1" y="2207"/>
                    <a:pt x="22" y="3233"/>
                  </a:cubicBezTo>
                  <a:cubicBezTo>
                    <a:pt x="65" y="4836"/>
                    <a:pt x="1048" y="5926"/>
                    <a:pt x="1775" y="7144"/>
                  </a:cubicBezTo>
                  <a:cubicBezTo>
                    <a:pt x="2010" y="7550"/>
                    <a:pt x="2352" y="8063"/>
                    <a:pt x="2438" y="8597"/>
                  </a:cubicBezTo>
                  <a:cubicBezTo>
                    <a:pt x="2478" y="8829"/>
                    <a:pt x="2511" y="8948"/>
                    <a:pt x="2662" y="8948"/>
                  </a:cubicBezTo>
                  <a:cubicBezTo>
                    <a:pt x="2748" y="8948"/>
                    <a:pt x="2872" y="8910"/>
                    <a:pt x="3057" y="8833"/>
                  </a:cubicBezTo>
                  <a:cubicBezTo>
                    <a:pt x="4447" y="8042"/>
                    <a:pt x="5088" y="5819"/>
                    <a:pt x="5515" y="4451"/>
                  </a:cubicBezTo>
                  <a:cubicBezTo>
                    <a:pt x="5793" y="3553"/>
                    <a:pt x="6093" y="2591"/>
                    <a:pt x="5857" y="1758"/>
                  </a:cubicBezTo>
                  <a:cubicBezTo>
                    <a:pt x="5665" y="1010"/>
                    <a:pt x="5002" y="689"/>
                    <a:pt x="4404" y="347"/>
                  </a:cubicBezTo>
                  <a:cubicBezTo>
                    <a:pt x="4104" y="180"/>
                    <a:pt x="3687" y="1"/>
                    <a:pt x="3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5"/>
            <p:cNvSpPr/>
            <p:nvPr/>
          </p:nvSpPr>
          <p:spPr>
            <a:xfrm>
              <a:off x="1532650" y="4938163"/>
              <a:ext cx="251175" cy="171475"/>
            </a:xfrm>
            <a:custGeom>
              <a:avLst/>
              <a:gdLst/>
              <a:ahLst/>
              <a:cxnLst/>
              <a:rect l="l" t="t" r="r" b="b"/>
              <a:pathLst>
                <a:path w="10047" h="6859" extrusionOk="0">
                  <a:moveTo>
                    <a:pt x="6750" y="1"/>
                  </a:moveTo>
                  <a:cubicBezTo>
                    <a:pt x="5437" y="1"/>
                    <a:pt x="3663" y="206"/>
                    <a:pt x="3100" y="1243"/>
                  </a:cubicBezTo>
                  <a:cubicBezTo>
                    <a:pt x="1732" y="3787"/>
                    <a:pt x="1" y="6437"/>
                    <a:pt x="535" y="6544"/>
                  </a:cubicBezTo>
                  <a:cubicBezTo>
                    <a:pt x="1308" y="6724"/>
                    <a:pt x="3049" y="6858"/>
                    <a:pt x="4194" y="6858"/>
                  </a:cubicBezTo>
                  <a:cubicBezTo>
                    <a:pt x="4410" y="6858"/>
                    <a:pt x="4604" y="6853"/>
                    <a:pt x="4767" y="6843"/>
                  </a:cubicBezTo>
                  <a:cubicBezTo>
                    <a:pt x="5815" y="6758"/>
                    <a:pt x="7696" y="6116"/>
                    <a:pt x="8529" y="5176"/>
                  </a:cubicBezTo>
                  <a:cubicBezTo>
                    <a:pt x="8978" y="4684"/>
                    <a:pt x="8978" y="4171"/>
                    <a:pt x="9277" y="3616"/>
                  </a:cubicBezTo>
                  <a:cubicBezTo>
                    <a:pt x="9555" y="3060"/>
                    <a:pt x="9812" y="2761"/>
                    <a:pt x="9876" y="2162"/>
                  </a:cubicBezTo>
                  <a:cubicBezTo>
                    <a:pt x="10047" y="880"/>
                    <a:pt x="9235" y="153"/>
                    <a:pt x="8080" y="68"/>
                  </a:cubicBezTo>
                  <a:cubicBezTo>
                    <a:pt x="7824" y="41"/>
                    <a:pt x="7332" y="1"/>
                    <a:pt x="6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5"/>
            <p:cNvSpPr/>
            <p:nvPr/>
          </p:nvSpPr>
          <p:spPr>
            <a:xfrm>
              <a:off x="1523575" y="5117788"/>
              <a:ext cx="31550" cy="42225"/>
            </a:xfrm>
            <a:custGeom>
              <a:avLst/>
              <a:gdLst/>
              <a:ahLst/>
              <a:cxnLst/>
              <a:rect l="l" t="t" r="r" b="b"/>
              <a:pathLst>
                <a:path w="1262" h="1689" extrusionOk="0">
                  <a:moveTo>
                    <a:pt x="1" y="0"/>
                  </a:moveTo>
                  <a:cubicBezTo>
                    <a:pt x="1" y="257"/>
                    <a:pt x="86" y="470"/>
                    <a:pt x="172" y="663"/>
                  </a:cubicBezTo>
                  <a:cubicBezTo>
                    <a:pt x="278" y="876"/>
                    <a:pt x="428" y="1026"/>
                    <a:pt x="578" y="1176"/>
                  </a:cubicBezTo>
                  <a:cubicBezTo>
                    <a:pt x="749" y="1368"/>
                    <a:pt x="920" y="1518"/>
                    <a:pt x="1112" y="1689"/>
                  </a:cubicBezTo>
                  <a:lnTo>
                    <a:pt x="1262" y="1689"/>
                  </a:lnTo>
                  <a:cubicBezTo>
                    <a:pt x="1069" y="1475"/>
                    <a:pt x="898" y="1261"/>
                    <a:pt x="727" y="1047"/>
                  </a:cubicBezTo>
                  <a:cubicBezTo>
                    <a:pt x="599" y="876"/>
                    <a:pt x="514" y="684"/>
                    <a:pt x="385" y="513"/>
                  </a:cubicBezTo>
                  <a:cubicBezTo>
                    <a:pt x="257" y="342"/>
                    <a:pt x="150" y="171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5"/>
            <p:cNvSpPr/>
            <p:nvPr/>
          </p:nvSpPr>
          <p:spPr>
            <a:xfrm>
              <a:off x="1527850" y="5114563"/>
              <a:ext cx="51325" cy="33700"/>
            </a:xfrm>
            <a:custGeom>
              <a:avLst/>
              <a:gdLst/>
              <a:ahLst/>
              <a:cxnLst/>
              <a:rect l="l" t="t" r="r" b="b"/>
              <a:pathLst>
                <a:path w="2053" h="1348" extrusionOk="0">
                  <a:moveTo>
                    <a:pt x="22" y="1"/>
                  </a:moveTo>
                  <a:lnTo>
                    <a:pt x="1" y="22"/>
                  </a:lnTo>
                  <a:cubicBezTo>
                    <a:pt x="43" y="257"/>
                    <a:pt x="172" y="428"/>
                    <a:pt x="321" y="578"/>
                  </a:cubicBezTo>
                  <a:cubicBezTo>
                    <a:pt x="492" y="728"/>
                    <a:pt x="685" y="792"/>
                    <a:pt x="877" y="877"/>
                  </a:cubicBezTo>
                  <a:cubicBezTo>
                    <a:pt x="1262" y="1048"/>
                    <a:pt x="1668" y="1155"/>
                    <a:pt x="2031" y="1347"/>
                  </a:cubicBezTo>
                  <a:lnTo>
                    <a:pt x="2052" y="1326"/>
                  </a:lnTo>
                  <a:cubicBezTo>
                    <a:pt x="1732" y="1070"/>
                    <a:pt x="1347" y="899"/>
                    <a:pt x="984" y="706"/>
                  </a:cubicBezTo>
                  <a:cubicBezTo>
                    <a:pt x="813" y="599"/>
                    <a:pt x="663" y="492"/>
                    <a:pt x="492" y="386"/>
                  </a:cubicBezTo>
                  <a:cubicBezTo>
                    <a:pt x="321" y="279"/>
                    <a:pt x="172" y="15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5"/>
            <p:cNvSpPr/>
            <p:nvPr/>
          </p:nvSpPr>
          <p:spPr>
            <a:xfrm>
              <a:off x="1526775" y="5113513"/>
              <a:ext cx="66825" cy="14800"/>
            </a:xfrm>
            <a:custGeom>
              <a:avLst/>
              <a:gdLst/>
              <a:ahLst/>
              <a:cxnLst/>
              <a:rect l="l" t="t" r="r" b="b"/>
              <a:pathLst>
                <a:path w="2673" h="592" extrusionOk="0">
                  <a:moveTo>
                    <a:pt x="22" y="0"/>
                  </a:moveTo>
                  <a:lnTo>
                    <a:pt x="1" y="22"/>
                  </a:lnTo>
                  <a:cubicBezTo>
                    <a:pt x="129" y="214"/>
                    <a:pt x="321" y="342"/>
                    <a:pt x="514" y="449"/>
                  </a:cubicBezTo>
                  <a:cubicBezTo>
                    <a:pt x="728" y="534"/>
                    <a:pt x="984" y="556"/>
                    <a:pt x="1219" y="577"/>
                  </a:cubicBezTo>
                  <a:cubicBezTo>
                    <a:pt x="1328" y="587"/>
                    <a:pt x="1439" y="591"/>
                    <a:pt x="1550" y="591"/>
                  </a:cubicBezTo>
                  <a:cubicBezTo>
                    <a:pt x="1918" y="591"/>
                    <a:pt x="2295" y="546"/>
                    <a:pt x="2673" y="513"/>
                  </a:cubicBezTo>
                  <a:lnTo>
                    <a:pt x="2673" y="492"/>
                  </a:lnTo>
                  <a:cubicBezTo>
                    <a:pt x="2202" y="470"/>
                    <a:pt x="1732" y="470"/>
                    <a:pt x="1283" y="385"/>
                  </a:cubicBezTo>
                  <a:cubicBezTo>
                    <a:pt x="1048" y="342"/>
                    <a:pt x="856" y="278"/>
                    <a:pt x="642" y="214"/>
                  </a:cubicBezTo>
                  <a:cubicBezTo>
                    <a:pt x="428" y="150"/>
                    <a:pt x="236" y="8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5"/>
            <p:cNvSpPr/>
            <p:nvPr/>
          </p:nvSpPr>
          <p:spPr>
            <a:xfrm>
              <a:off x="1528925" y="5072363"/>
              <a:ext cx="86050" cy="37425"/>
            </a:xfrm>
            <a:custGeom>
              <a:avLst/>
              <a:gdLst/>
              <a:ahLst/>
              <a:cxnLst/>
              <a:rect l="l" t="t" r="r" b="b"/>
              <a:pathLst>
                <a:path w="3442" h="1497" extrusionOk="0">
                  <a:moveTo>
                    <a:pt x="3442" y="0"/>
                  </a:moveTo>
                  <a:cubicBezTo>
                    <a:pt x="2864" y="43"/>
                    <a:pt x="2266" y="257"/>
                    <a:pt x="1689" y="535"/>
                  </a:cubicBezTo>
                  <a:cubicBezTo>
                    <a:pt x="1390" y="663"/>
                    <a:pt x="1112" y="791"/>
                    <a:pt x="834" y="962"/>
                  </a:cubicBezTo>
                  <a:cubicBezTo>
                    <a:pt x="556" y="1133"/>
                    <a:pt x="278" y="1304"/>
                    <a:pt x="0" y="1475"/>
                  </a:cubicBezTo>
                  <a:lnTo>
                    <a:pt x="0" y="1497"/>
                  </a:lnTo>
                  <a:cubicBezTo>
                    <a:pt x="300" y="1432"/>
                    <a:pt x="599" y="1304"/>
                    <a:pt x="898" y="1176"/>
                  </a:cubicBezTo>
                  <a:cubicBezTo>
                    <a:pt x="1176" y="1026"/>
                    <a:pt x="1454" y="855"/>
                    <a:pt x="1732" y="706"/>
                  </a:cubicBezTo>
                  <a:cubicBezTo>
                    <a:pt x="2287" y="406"/>
                    <a:pt x="2864" y="129"/>
                    <a:pt x="3442" y="22"/>
                  </a:cubicBezTo>
                  <a:lnTo>
                    <a:pt x="344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5"/>
            <p:cNvSpPr/>
            <p:nvPr/>
          </p:nvSpPr>
          <p:spPr>
            <a:xfrm>
              <a:off x="1525725" y="5045638"/>
              <a:ext cx="79100" cy="58275"/>
            </a:xfrm>
            <a:custGeom>
              <a:avLst/>
              <a:gdLst/>
              <a:ahLst/>
              <a:cxnLst/>
              <a:rect l="l" t="t" r="r" b="b"/>
              <a:pathLst>
                <a:path w="3164" h="2331" extrusionOk="0">
                  <a:moveTo>
                    <a:pt x="3163" y="1"/>
                  </a:moveTo>
                  <a:cubicBezTo>
                    <a:pt x="2864" y="22"/>
                    <a:pt x="2565" y="129"/>
                    <a:pt x="2266" y="300"/>
                  </a:cubicBezTo>
                  <a:cubicBezTo>
                    <a:pt x="1966" y="471"/>
                    <a:pt x="1710" y="706"/>
                    <a:pt x="1453" y="920"/>
                  </a:cubicBezTo>
                  <a:cubicBezTo>
                    <a:pt x="1197" y="1133"/>
                    <a:pt x="941" y="1369"/>
                    <a:pt x="705" y="1604"/>
                  </a:cubicBezTo>
                  <a:lnTo>
                    <a:pt x="363" y="1967"/>
                  </a:lnTo>
                  <a:cubicBezTo>
                    <a:pt x="299" y="2031"/>
                    <a:pt x="235" y="2095"/>
                    <a:pt x="171" y="2159"/>
                  </a:cubicBezTo>
                  <a:cubicBezTo>
                    <a:pt x="128" y="2202"/>
                    <a:pt x="64" y="2288"/>
                    <a:pt x="0" y="2309"/>
                  </a:cubicBezTo>
                  <a:lnTo>
                    <a:pt x="0" y="2330"/>
                  </a:lnTo>
                  <a:cubicBezTo>
                    <a:pt x="86" y="2330"/>
                    <a:pt x="150" y="2266"/>
                    <a:pt x="235" y="2224"/>
                  </a:cubicBezTo>
                  <a:cubicBezTo>
                    <a:pt x="299" y="2181"/>
                    <a:pt x="363" y="2138"/>
                    <a:pt x="449" y="2095"/>
                  </a:cubicBezTo>
                  <a:cubicBezTo>
                    <a:pt x="577" y="1988"/>
                    <a:pt x="705" y="1882"/>
                    <a:pt x="834" y="1753"/>
                  </a:cubicBezTo>
                  <a:cubicBezTo>
                    <a:pt x="1090" y="1540"/>
                    <a:pt x="1325" y="1283"/>
                    <a:pt x="1560" y="1048"/>
                  </a:cubicBezTo>
                  <a:cubicBezTo>
                    <a:pt x="1795" y="813"/>
                    <a:pt x="2052" y="578"/>
                    <a:pt x="2308" y="407"/>
                  </a:cubicBezTo>
                  <a:cubicBezTo>
                    <a:pt x="2565" y="214"/>
                    <a:pt x="2864" y="65"/>
                    <a:pt x="3163" y="22"/>
                  </a:cubicBezTo>
                  <a:lnTo>
                    <a:pt x="3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5"/>
            <p:cNvSpPr/>
            <p:nvPr/>
          </p:nvSpPr>
          <p:spPr>
            <a:xfrm>
              <a:off x="1523575" y="5032813"/>
              <a:ext cx="57725" cy="71625"/>
            </a:xfrm>
            <a:custGeom>
              <a:avLst/>
              <a:gdLst/>
              <a:ahLst/>
              <a:cxnLst/>
              <a:rect l="l" t="t" r="r" b="b"/>
              <a:pathLst>
                <a:path w="2309" h="2865" extrusionOk="0">
                  <a:moveTo>
                    <a:pt x="2309" y="1"/>
                  </a:moveTo>
                  <a:cubicBezTo>
                    <a:pt x="2031" y="43"/>
                    <a:pt x="1753" y="236"/>
                    <a:pt x="1497" y="450"/>
                  </a:cubicBezTo>
                  <a:cubicBezTo>
                    <a:pt x="1262" y="663"/>
                    <a:pt x="1069" y="920"/>
                    <a:pt x="877" y="1176"/>
                  </a:cubicBezTo>
                  <a:cubicBezTo>
                    <a:pt x="685" y="1454"/>
                    <a:pt x="492" y="1711"/>
                    <a:pt x="364" y="1988"/>
                  </a:cubicBezTo>
                  <a:cubicBezTo>
                    <a:pt x="214" y="2266"/>
                    <a:pt x="107" y="2566"/>
                    <a:pt x="1" y="2843"/>
                  </a:cubicBezTo>
                  <a:lnTo>
                    <a:pt x="22" y="2865"/>
                  </a:lnTo>
                  <a:cubicBezTo>
                    <a:pt x="236" y="2608"/>
                    <a:pt x="385" y="2330"/>
                    <a:pt x="556" y="2074"/>
                  </a:cubicBezTo>
                  <a:cubicBezTo>
                    <a:pt x="706" y="1796"/>
                    <a:pt x="856" y="1518"/>
                    <a:pt x="1027" y="1262"/>
                  </a:cubicBezTo>
                  <a:cubicBezTo>
                    <a:pt x="1176" y="1005"/>
                    <a:pt x="1368" y="749"/>
                    <a:pt x="1582" y="535"/>
                  </a:cubicBezTo>
                  <a:cubicBezTo>
                    <a:pt x="1775" y="300"/>
                    <a:pt x="2031" y="108"/>
                    <a:pt x="2309" y="2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5"/>
            <p:cNvSpPr/>
            <p:nvPr/>
          </p:nvSpPr>
          <p:spPr>
            <a:xfrm>
              <a:off x="1508075" y="5110838"/>
              <a:ext cx="10175" cy="49175"/>
            </a:xfrm>
            <a:custGeom>
              <a:avLst/>
              <a:gdLst/>
              <a:ahLst/>
              <a:cxnLst/>
              <a:rect l="l" t="t" r="r" b="b"/>
              <a:pathLst>
                <a:path w="407" h="1967" extrusionOk="0">
                  <a:moveTo>
                    <a:pt x="385" y="0"/>
                  </a:moveTo>
                  <a:cubicBezTo>
                    <a:pt x="214" y="214"/>
                    <a:pt x="129" y="470"/>
                    <a:pt x="65" y="727"/>
                  </a:cubicBezTo>
                  <a:cubicBezTo>
                    <a:pt x="1" y="962"/>
                    <a:pt x="1" y="1197"/>
                    <a:pt x="1" y="1432"/>
                  </a:cubicBezTo>
                  <a:cubicBezTo>
                    <a:pt x="22" y="1625"/>
                    <a:pt x="43" y="1796"/>
                    <a:pt x="65" y="1967"/>
                  </a:cubicBezTo>
                  <a:lnTo>
                    <a:pt x="193" y="1967"/>
                  </a:lnTo>
                  <a:cubicBezTo>
                    <a:pt x="193" y="1774"/>
                    <a:pt x="172" y="1582"/>
                    <a:pt x="193" y="1390"/>
                  </a:cubicBezTo>
                  <a:cubicBezTo>
                    <a:pt x="214" y="1176"/>
                    <a:pt x="257" y="941"/>
                    <a:pt x="279" y="706"/>
                  </a:cubicBezTo>
                  <a:cubicBezTo>
                    <a:pt x="321" y="470"/>
                    <a:pt x="343" y="257"/>
                    <a:pt x="4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5"/>
            <p:cNvSpPr/>
            <p:nvPr/>
          </p:nvSpPr>
          <p:spPr>
            <a:xfrm>
              <a:off x="1514500" y="5103888"/>
              <a:ext cx="9625" cy="56125"/>
            </a:xfrm>
            <a:custGeom>
              <a:avLst/>
              <a:gdLst/>
              <a:ahLst/>
              <a:cxnLst/>
              <a:rect l="l" t="t" r="r" b="b"/>
              <a:pathLst>
                <a:path w="385" h="2245" extrusionOk="0">
                  <a:moveTo>
                    <a:pt x="364" y="0"/>
                  </a:moveTo>
                  <a:cubicBezTo>
                    <a:pt x="214" y="193"/>
                    <a:pt x="128" y="407"/>
                    <a:pt x="64" y="620"/>
                  </a:cubicBezTo>
                  <a:cubicBezTo>
                    <a:pt x="0" y="834"/>
                    <a:pt x="22" y="1048"/>
                    <a:pt x="22" y="1261"/>
                  </a:cubicBezTo>
                  <a:cubicBezTo>
                    <a:pt x="43" y="1603"/>
                    <a:pt x="128" y="1967"/>
                    <a:pt x="299" y="2245"/>
                  </a:cubicBezTo>
                  <a:lnTo>
                    <a:pt x="342" y="2245"/>
                  </a:lnTo>
                  <a:cubicBezTo>
                    <a:pt x="299" y="2095"/>
                    <a:pt x="257" y="1945"/>
                    <a:pt x="235" y="1796"/>
                  </a:cubicBezTo>
                  <a:cubicBezTo>
                    <a:pt x="214" y="1603"/>
                    <a:pt x="193" y="1411"/>
                    <a:pt x="214" y="1197"/>
                  </a:cubicBezTo>
                  <a:cubicBezTo>
                    <a:pt x="214" y="1005"/>
                    <a:pt x="278" y="813"/>
                    <a:pt x="278" y="620"/>
                  </a:cubicBezTo>
                  <a:cubicBezTo>
                    <a:pt x="321" y="428"/>
                    <a:pt x="342" y="236"/>
                    <a:pt x="385" y="22"/>
                  </a:cubicBezTo>
                  <a:lnTo>
                    <a:pt x="3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5"/>
            <p:cNvSpPr/>
            <p:nvPr/>
          </p:nvSpPr>
          <p:spPr>
            <a:xfrm>
              <a:off x="1516100" y="5050438"/>
              <a:ext cx="17650" cy="52950"/>
            </a:xfrm>
            <a:custGeom>
              <a:avLst/>
              <a:gdLst/>
              <a:ahLst/>
              <a:cxnLst/>
              <a:rect l="l" t="t" r="r" b="b"/>
              <a:pathLst>
                <a:path w="706" h="2118" extrusionOk="0">
                  <a:moveTo>
                    <a:pt x="684" y="1"/>
                  </a:moveTo>
                  <a:cubicBezTo>
                    <a:pt x="535" y="129"/>
                    <a:pt x="406" y="300"/>
                    <a:pt x="321" y="493"/>
                  </a:cubicBezTo>
                  <a:cubicBezTo>
                    <a:pt x="235" y="664"/>
                    <a:pt x="171" y="856"/>
                    <a:pt x="107" y="1048"/>
                  </a:cubicBezTo>
                  <a:cubicBezTo>
                    <a:pt x="64" y="1219"/>
                    <a:pt x="0" y="1412"/>
                    <a:pt x="0" y="1604"/>
                  </a:cubicBezTo>
                  <a:cubicBezTo>
                    <a:pt x="0" y="1775"/>
                    <a:pt x="22" y="1967"/>
                    <a:pt x="86" y="2117"/>
                  </a:cubicBezTo>
                  <a:lnTo>
                    <a:pt x="107" y="2096"/>
                  </a:lnTo>
                  <a:cubicBezTo>
                    <a:pt x="171" y="1925"/>
                    <a:pt x="193" y="1732"/>
                    <a:pt x="235" y="1561"/>
                  </a:cubicBezTo>
                  <a:cubicBezTo>
                    <a:pt x="257" y="1390"/>
                    <a:pt x="257" y="1219"/>
                    <a:pt x="278" y="1027"/>
                  </a:cubicBezTo>
                  <a:cubicBezTo>
                    <a:pt x="321" y="856"/>
                    <a:pt x="364" y="685"/>
                    <a:pt x="428" y="514"/>
                  </a:cubicBezTo>
                  <a:cubicBezTo>
                    <a:pt x="471" y="343"/>
                    <a:pt x="556" y="151"/>
                    <a:pt x="706" y="22"/>
                  </a:cubicBezTo>
                  <a:lnTo>
                    <a:pt x="68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5"/>
            <p:cNvSpPr/>
            <p:nvPr/>
          </p:nvSpPr>
          <p:spPr>
            <a:xfrm>
              <a:off x="1501800" y="5083763"/>
              <a:ext cx="51075" cy="46825"/>
            </a:xfrm>
            <a:custGeom>
              <a:avLst/>
              <a:gdLst/>
              <a:ahLst/>
              <a:cxnLst/>
              <a:rect l="l" t="t" r="r" b="b"/>
              <a:pathLst>
                <a:path w="2043" h="1873" extrusionOk="0">
                  <a:moveTo>
                    <a:pt x="1255" y="1"/>
                  </a:moveTo>
                  <a:cubicBezTo>
                    <a:pt x="1200" y="1"/>
                    <a:pt x="1143" y="5"/>
                    <a:pt x="1085" y="15"/>
                  </a:cubicBezTo>
                  <a:cubicBezTo>
                    <a:pt x="551" y="121"/>
                    <a:pt x="81" y="613"/>
                    <a:pt x="38" y="1126"/>
                  </a:cubicBezTo>
                  <a:cubicBezTo>
                    <a:pt x="1" y="1557"/>
                    <a:pt x="324" y="1872"/>
                    <a:pt x="764" y="1872"/>
                  </a:cubicBezTo>
                  <a:cubicBezTo>
                    <a:pt x="826" y="1872"/>
                    <a:pt x="891" y="1866"/>
                    <a:pt x="957" y="1853"/>
                  </a:cubicBezTo>
                  <a:cubicBezTo>
                    <a:pt x="1513" y="1767"/>
                    <a:pt x="1983" y="1276"/>
                    <a:pt x="2004" y="763"/>
                  </a:cubicBezTo>
                  <a:cubicBezTo>
                    <a:pt x="2042" y="305"/>
                    <a:pt x="1707" y="1"/>
                    <a:pt x="12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5"/>
            <p:cNvSpPr/>
            <p:nvPr/>
          </p:nvSpPr>
          <p:spPr>
            <a:xfrm>
              <a:off x="1517175" y="5115638"/>
              <a:ext cx="17650" cy="44375"/>
            </a:xfrm>
            <a:custGeom>
              <a:avLst/>
              <a:gdLst/>
              <a:ahLst/>
              <a:cxnLst/>
              <a:rect l="l" t="t" r="r" b="b"/>
              <a:pathLst>
                <a:path w="706" h="1775" extrusionOk="0">
                  <a:moveTo>
                    <a:pt x="43" y="1"/>
                  </a:moveTo>
                  <a:cubicBezTo>
                    <a:pt x="0" y="129"/>
                    <a:pt x="21" y="236"/>
                    <a:pt x="21" y="343"/>
                  </a:cubicBezTo>
                  <a:lnTo>
                    <a:pt x="86" y="642"/>
                  </a:lnTo>
                  <a:cubicBezTo>
                    <a:pt x="107" y="856"/>
                    <a:pt x="214" y="1048"/>
                    <a:pt x="299" y="1219"/>
                  </a:cubicBezTo>
                  <a:cubicBezTo>
                    <a:pt x="385" y="1411"/>
                    <a:pt x="470" y="1582"/>
                    <a:pt x="577" y="1753"/>
                  </a:cubicBezTo>
                  <a:cubicBezTo>
                    <a:pt x="577" y="1753"/>
                    <a:pt x="577" y="1753"/>
                    <a:pt x="577" y="1775"/>
                  </a:cubicBezTo>
                  <a:lnTo>
                    <a:pt x="705" y="1775"/>
                  </a:lnTo>
                  <a:cubicBezTo>
                    <a:pt x="620" y="1561"/>
                    <a:pt x="534" y="1347"/>
                    <a:pt x="470" y="1112"/>
                  </a:cubicBezTo>
                  <a:cubicBezTo>
                    <a:pt x="406" y="941"/>
                    <a:pt x="363" y="727"/>
                    <a:pt x="299" y="535"/>
                  </a:cubicBezTo>
                  <a:cubicBezTo>
                    <a:pt x="278" y="449"/>
                    <a:pt x="235" y="343"/>
                    <a:pt x="192" y="257"/>
                  </a:cubicBezTo>
                  <a:cubicBezTo>
                    <a:pt x="150" y="172"/>
                    <a:pt x="86" y="86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5"/>
            <p:cNvSpPr/>
            <p:nvPr/>
          </p:nvSpPr>
          <p:spPr>
            <a:xfrm>
              <a:off x="1485100" y="5098013"/>
              <a:ext cx="38500" cy="48100"/>
            </a:xfrm>
            <a:custGeom>
              <a:avLst/>
              <a:gdLst/>
              <a:ahLst/>
              <a:cxnLst/>
              <a:rect l="l" t="t" r="r" b="b"/>
              <a:pathLst>
                <a:path w="1540" h="1924" extrusionOk="0">
                  <a:moveTo>
                    <a:pt x="1540" y="0"/>
                  </a:moveTo>
                  <a:cubicBezTo>
                    <a:pt x="1347" y="86"/>
                    <a:pt x="1155" y="193"/>
                    <a:pt x="984" y="321"/>
                  </a:cubicBezTo>
                  <a:cubicBezTo>
                    <a:pt x="813" y="449"/>
                    <a:pt x="663" y="642"/>
                    <a:pt x="535" y="812"/>
                  </a:cubicBezTo>
                  <a:cubicBezTo>
                    <a:pt x="407" y="983"/>
                    <a:pt x="278" y="1154"/>
                    <a:pt x="172" y="1347"/>
                  </a:cubicBezTo>
                  <a:cubicBezTo>
                    <a:pt x="86" y="1539"/>
                    <a:pt x="22" y="1732"/>
                    <a:pt x="1" y="1924"/>
                  </a:cubicBezTo>
                  <a:lnTo>
                    <a:pt x="22" y="1924"/>
                  </a:lnTo>
                  <a:cubicBezTo>
                    <a:pt x="129" y="1539"/>
                    <a:pt x="385" y="1197"/>
                    <a:pt x="663" y="898"/>
                  </a:cubicBezTo>
                  <a:cubicBezTo>
                    <a:pt x="791" y="770"/>
                    <a:pt x="962" y="642"/>
                    <a:pt x="1112" y="492"/>
                  </a:cubicBezTo>
                  <a:cubicBezTo>
                    <a:pt x="1262" y="342"/>
                    <a:pt x="1411" y="193"/>
                    <a:pt x="1540" y="22"/>
                  </a:cubicBezTo>
                  <a:lnTo>
                    <a:pt x="154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5"/>
            <p:cNvSpPr/>
            <p:nvPr/>
          </p:nvSpPr>
          <p:spPr>
            <a:xfrm>
              <a:off x="1486700" y="5090538"/>
              <a:ext cx="28875" cy="14100"/>
            </a:xfrm>
            <a:custGeom>
              <a:avLst/>
              <a:gdLst/>
              <a:ahLst/>
              <a:cxnLst/>
              <a:rect l="l" t="t" r="r" b="b"/>
              <a:pathLst>
                <a:path w="1155" h="564" extrusionOk="0">
                  <a:moveTo>
                    <a:pt x="22" y="0"/>
                  </a:moveTo>
                  <a:lnTo>
                    <a:pt x="1" y="21"/>
                  </a:lnTo>
                  <a:cubicBezTo>
                    <a:pt x="86" y="214"/>
                    <a:pt x="257" y="342"/>
                    <a:pt x="471" y="449"/>
                  </a:cubicBezTo>
                  <a:cubicBezTo>
                    <a:pt x="556" y="492"/>
                    <a:pt x="642" y="556"/>
                    <a:pt x="770" y="556"/>
                  </a:cubicBezTo>
                  <a:cubicBezTo>
                    <a:pt x="795" y="561"/>
                    <a:pt x="823" y="563"/>
                    <a:pt x="852" y="563"/>
                  </a:cubicBezTo>
                  <a:cubicBezTo>
                    <a:pt x="947" y="563"/>
                    <a:pt x="1057" y="536"/>
                    <a:pt x="1155" y="470"/>
                  </a:cubicBezTo>
                  <a:lnTo>
                    <a:pt x="1155" y="449"/>
                  </a:lnTo>
                  <a:cubicBezTo>
                    <a:pt x="1027" y="406"/>
                    <a:pt x="963" y="363"/>
                    <a:pt x="856" y="321"/>
                  </a:cubicBezTo>
                  <a:cubicBezTo>
                    <a:pt x="770" y="278"/>
                    <a:pt x="663" y="278"/>
                    <a:pt x="556" y="257"/>
                  </a:cubicBezTo>
                  <a:cubicBezTo>
                    <a:pt x="450" y="235"/>
                    <a:pt x="364" y="214"/>
                    <a:pt x="257" y="171"/>
                  </a:cubicBezTo>
                  <a:cubicBezTo>
                    <a:pt x="172" y="128"/>
                    <a:pt x="86" y="8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5"/>
            <p:cNvSpPr/>
            <p:nvPr/>
          </p:nvSpPr>
          <p:spPr>
            <a:xfrm>
              <a:off x="1507000" y="5071288"/>
              <a:ext cx="13400" cy="34225"/>
            </a:xfrm>
            <a:custGeom>
              <a:avLst/>
              <a:gdLst/>
              <a:ahLst/>
              <a:cxnLst/>
              <a:rect l="l" t="t" r="r" b="b"/>
              <a:pathLst>
                <a:path w="536" h="1369" extrusionOk="0">
                  <a:moveTo>
                    <a:pt x="22" y="1"/>
                  </a:moveTo>
                  <a:cubicBezTo>
                    <a:pt x="1" y="150"/>
                    <a:pt x="22" y="278"/>
                    <a:pt x="44" y="407"/>
                  </a:cubicBezTo>
                  <a:cubicBezTo>
                    <a:pt x="65" y="535"/>
                    <a:pt x="86" y="642"/>
                    <a:pt x="129" y="770"/>
                  </a:cubicBezTo>
                  <a:cubicBezTo>
                    <a:pt x="172" y="898"/>
                    <a:pt x="193" y="1027"/>
                    <a:pt x="257" y="1112"/>
                  </a:cubicBezTo>
                  <a:cubicBezTo>
                    <a:pt x="322" y="1219"/>
                    <a:pt x="386" y="1326"/>
                    <a:pt x="535" y="1369"/>
                  </a:cubicBezTo>
                  <a:lnTo>
                    <a:pt x="535" y="1347"/>
                  </a:lnTo>
                  <a:cubicBezTo>
                    <a:pt x="535" y="1219"/>
                    <a:pt x="493" y="1091"/>
                    <a:pt x="471" y="984"/>
                  </a:cubicBezTo>
                  <a:cubicBezTo>
                    <a:pt x="428" y="856"/>
                    <a:pt x="364" y="770"/>
                    <a:pt x="300" y="663"/>
                  </a:cubicBezTo>
                  <a:cubicBezTo>
                    <a:pt x="257" y="556"/>
                    <a:pt x="193" y="449"/>
                    <a:pt x="151" y="343"/>
                  </a:cubicBezTo>
                  <a:cubicBezTo>
                    <a:pt x="108" y="236"/>
                    <a:pt x="44" y="129"/>
                    <a:pt x="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5"/>
            <p:cNvSpPr/>
            <p:nvPr/>
          </p:nvSpPr>
          <p:spPr>
            <a:xfrm>
              <a:off x="1539075" y="5070213"/>
              <a:ext cx="55600" cy="33175"/>
            </a:xfrm>
            <a:custGeom>
              <a:avLst/>
              <a:gdLst/>
              <a:ahLst/>
              <a:cxnLst/>
              <a:rect l="l" t="t" r="r" b="b"/>
              <a:pathLst>
                <a:path w="2224" h="1327" extrusionOk="0">
                  <a:moveTo>
                    <a:pt x="2223" y="1"/>
                  </a:moveTo>
                  <a:cubicBezTo>
                    <a:pt x="2031" y="44"/>
                    <a:pt x="1839" y="129"/>
                    <a:pt x="1668" y="215"/>
                  </a:cubicBezTo>
                  <a:cubicBezTo>
                    <a:pt x="1475" y="321"/>
                    <a:pt x="1283" y="386"/>
                    <a:pt x="1090" y="492"/>
                  </a:cubicBezTo>
                  <a:cubicBezTo>
                    <a:pt x="706" y="663"/>
                    <a:pt x="364" y="920"/>
                    <a:pt x="0" y="1134"/>
                  </a:cubicBezTo>
                  <a:lnTo>
                    <a:pt x="86" y="1326"/>
                  </a:lnTo>
                  <a:cubicBezTo>
                    <a:pt x="449" y="1070"/>
                    <a:pt x="770" y="792"/>
                    <a:pt x="1133" y="578"/>
                  </a:cubicBezTo>
                  <a:cubicBezTo>
                    <a:pt x="1304" y="492"/>
                    <a:pt x="1497" y="386"/>
                    <a:pt x="1668" y="279"/>
                  </a:cubicBezTo>
                  <a:cubicBezTo>
                    <a:pt x="1860" y="172"/>
                    <a:pt x="2031" y="65"/>
                    <a:pt x="2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5"/>
            <p:cNvSpPr/>
            <p:nvPr/>
          </p:nvSpPr>
          <p:spPr>
            <a:xfrm>
              <a:off x="1520900" y="5036013"/>
              <a:ext cx="42250" cy="57200"/>
            </a:xfrm>
            <a:custGeom>
              <a:avLst/>
              <a:gdLst/>
              <a:ahLst/>
              <a:cxnLst/>
              <a:rect l="l" t="t" r="r" b="b"/>
              <a:pathLst>
                <a:path w="1690" h="2288" extrusionOk="0">
                  <a:moveTo>
                    <a:pt x="1689" y="1"/>
                  </a:moveTo>
                  <a:lnTo>
                    <a:pt x="1689" y="1"/>
                  </a:lnTo>
                  <a:cubicBezTo>
                    <a:pt x="1475" y="86"/>
                    <a:pt x="1283" y="257"/>
                    <a:pt x="1134" y="450"/>
                  </a:cubicBezTo>
                  <a:cubicBezTo>
                    <a:pt x="984" y="642"/>
                    <a:pt x="856" y="834"/>
                    <a:pt x="727" y="1027"/>
                  </a:cubicBezTo>
                  <a:lnTo>
                    <a:pt x="321" y="1604"/>
                  </a:lnTo>
                  <a:cubicBezTo>
                    <a:pt x="257" y="1689"/>
                    <a:pt x="172" y="1818"/>
                    <a:pt x="129" y="1925"/>
                  </a:cubicBezTo>
                  <a:cubicBezTo>
                    <a:pt x="65" y="2053"/>
                    <a:pt x="43" y="2138"/>
                    <a:pt x="1" y="2245"/>
                  </a:cubicBezTo>
                  <a:lnTo>
                    <a:pt x="193" y="2288"/>
                  </a:lnTo>
                  <a:cubicBezTo>
                    <a:pt x="236" y="2181"/>
                    <a:pt x="279" y="2053"/>
                    <a:pt x="321" y="1967"/>
                  </a:cubicBezTo>
                  <a:cubicBezTo>
                    <a:pt x="343" y="1860"/>
                    <a:pt x="385" y="1775"/>
                    <a:pt x="450" y="1668"/>
                  </a:cubicBezTo>
                  <a:lnTo>
                    <a:pt x="813" y="1070"/>
                  </a:lnTo>
                  <a:cubicBezTo>
                    <a:pt x="941" y="877"/>
                    <a:pt x="1048" y="663"/>
                    <a:pt x="1176" y="471"/>
                  </a:cubicBezTo>
                  <a:cubicBezTo>
                    <a:pt x="1304" y="300"/>
                    <a:pt x="1475" y="108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5"/>
            <p:cNvSpPr/>
            <p:nvPr/>
          </p:nvSpPr>
          <p:spPr>
            <a:xfrm>
              <a:off x="1528925" y="5086863"/>
              <a:ext cx="69475" cy="25600"/>
            </a:xfrm>
            <a:custGeom>
              <a:avLst/>
              <a:gdLst/>
              <a:ahLst/>
              <a:cxnLst/>
              <a:rect l="l" t="t" r="r" b="b"/>
              <a:pathLst>
                <a:path w="2779" h="1024" extrusionOk="0">
                  <a:moveTo>
                    <a:pt x="2689" y="1"/>
                  </a:moveTo>
                  <a:cubicBezTo>
                    <a:pt x="2616" y="1"/>
                    <a:pt x="2532" y="25"/>
                    <a:pt x="2458" y="40"/>
                  </a:cubicBezTo>
                  <a:cubicBezTo>
                    <a:pt x="2330" y="62"/>
                    <a:pt x="2223" y="83"/>
                    <a:pt x="2095" y="126"/>
                  </a:cubicBezTo>
                  <a:cubicBezTo>
                    <a:pt x="1860" y="190"/>
                    <a:pt x="1646" y="254"/>
                    <a:pt x="1411" y="297"/>
                  </a:cubicBezTo>
                  <a:cubicBezTo>
                    <a:pt x="1176" y="339"/>
                    <a:pt x="941" y="404"/>
                    <a:pt x="706" y="489"/>
                  </a:cubicBezTo>
                  <a:cubicBezTo>
                    <a:pt x="471" y="575"/>
                    <a:pt x="214" y="703"/>
                    <a:pt x="0" y="852"/>
                  </a:cubicBezTo>
                  <a:lnTo>
                    <a:pt x="86" y="1023"/>
                  </a:lnTo>
                  <a:cubicBezTo>
                    <a:pt x="300" y="874"/>
                    <a:pt x="492" y="767"/>
                    <a:pt x="727" y="660"/>
                  </a:cubicBezTo>
                  <a:cubicBezTo>
                    <a:pt x="941" y="553"/>
                    <a:pt x="1176" y="489"/>
                    <a:pt x="1411" y="404"/>
                  </a:cubicBezTo>
                  <a:cubicBezTo>
                    <a:pt x="1646" y="339"/>
                    <a:pt x="1881" y="254"/>
                    <a:pt x="2095" y="190"/>
                  </a:cubicBezTo>
                  <a:cubicBezTo>
                    <a:pt x="2223" y="147"/>
                    <a:pt x="2330" y="104"/>
                    <a:pt x="2458" y="62"/>
                  </a:cubicBezTo>
                  <a:cubicBezTo>
                    <a:pt x="2539" y="45"/>
                    <a:pt x="2633" y="4"/>
                    <a:pt x="2711" y="4"/>
                  </a:cubicBezTo>
                  <a:cubicBezTo>
                    <a:pt x="2735" y="4"/>
                    <a:pt x="2758" y="9"/>
                    <a:pt x="2779" y="19"/>
                  </a:cubicBezTo>
                  <a:cubicBezTo>
                    <a:pt x="2752" y="6"/>
                    <a:pt x="2722" y="1"/>
                    <a:pt x="2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5"/>
            <p:cNvSpPr/>
            <p:nvPr/>
          </p:nvSpPr>
          <p:spPr>
            <a:xfrm>
              <a:off x="1536925" y="5111363"/>
              <a:ext cx="54000" cy="7500"/>
            </a:xfrm>
            <a:custGeom>
              <a:avLst/>
              <a:gdLst/>
              <a:ahLst/>
              <a:cxnLst/>
              <a:rect l="l" t="t" r="r" b="b"/>
              <a:pathLst>
                <a:path w="2160" h="300" extrusionOk="0">
                  <a:moveTo>
                    <a:pt x="2160" y="172"/>
                  </a:moveTo>
                  <a:cubicBezTo>
                    <a:pt x="2138" y="214"/>
                    <a:pt x="2074" y="214"/>
                    <a:pt x="2031" y="236"/>
                  </a:cubicBezTo>
                  <a:cubicBezTo>
                    <a:pt x="2074" y="236"/>
                    <a:pt x="2138" y="236"/>
                    <a:pt x="2160" y="172"/>
                  </a:cubicBezTo>
                  <a:close/>
                  <a:moveTo>
                    <a:pt x="108" y="1"/>
                  </a:moveTo>
                  <a:lnTo>
                    <a:pt x="1" y="214"/>
                  </a:lnTo>
                  <a:cubicBezTo>
                    <a:pt x="193" y="257"/>
                    <a:pt x="364" y="257"/>
                    <a:pt x="535" y="278"/>
                  </a:cubicBezTo>
                  <a:cubicBezTo>
                    <a:pt x="728" y="278"/>
                    <a:pt x="899" y="300"/>
                    <a:pt x="1070" y="300"/>
                  </a:cubicBezTo>
                  <a:cubicBezTo>
                    <a:pt x="1262" y="300"/>
                    <a:pt x="1433" y="300"/>
                    <a:pt x="1625" y="278"/>
                  </a:cubicBezTo>
                  <a:cubicBezTo>
                    <a:pt x="1711" y="278"/>
                    <a:pt x="1796" y="278"/>
                    <a:pt x="1882" y="257"/>
                  </a:cubicBezTo>
                  <a:cubicBezTo>
                    <a:pt x="1946" y="257"/>
                    <a:pt x="1989" y="257"/>
                    <a:pt x="2031" y="236"/>
                  </a:cubicBezTo>
                  <a:lnTo>
                    <a:pt x="1625" y="236"/>
                  </a:lnTo>
                  <a:cubicBezTo>
                    <a:pt x="1454" y="214"/>
                    <a:pt x="1283" y="193"/>
                    <a:pt x="1112" y="172"/>
                  </a:cubicBezTo>
                  <a:cubicBezTo>
                    <a:pt x="941" y="150"/>
                    <a:pt x="770" y="129"/>
                    <a:pt x="599" y="108"/>
                  </a:cubicBezTo>
                  <a:cubicBezTo>
                    <a:pt x="428" y="65"/>
                    <a:pt x="257" y="43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5"/>
            <p:cNvSpPr/>
            <p:nvPr/>
          </p:nvSpPr>
          <p:spPr>
            <a:xfrm>
              <a:off x="1543875" y="5097863"/>
              <a:ext cx="84450" cy="14600"/>
            </a:xfrm>
            <a:custGeom>
              <a:avLst/>
              <a:gdLst/>
              <a:ahLst/>
              <a:cxnLst/>
              <a:rect l="l" t="t" r="r" b="b"/>
              <a:pathLst>
                <a:path w="3378" h="584" extrusionOk="0">
                  <a:moveTo>
                    <a:pt x="3183" y="1"/>
                  </a:moveTo>
                  <a:cubicBezTo>
                    <a:pt x="3111" y="1"/>
                    <a:pt x="3036" y="6"/>
                    <a:pt x="2972" y="6"/>
                  </a:cubicBezTo>
                  <a:lnTo>
                    <a:pt x="2566" y="6"/>
                  </a:lnTo>
                  <a:cubicBezTo>
                    <a:pt x="2288" y="28"/>
                    <a:pt x="2010" y="28"/>
                    <a:pt x="1711" y="49"/>
                  </a:cubicBezTo>
                  <a:cubicBezTo>
                    <a:pt x="1433" y="70"/>
                    <a:pt x="1155" y="92"/>
                    <a:pt x="877" y="156"/>
                  </a:cubicBezTo>
                  <a:cubicBezTo>
                    <a:pt x="727" y="177"/>
                    <a:pt x="578" y="220"/>
                    <a:pt x="428" y="263"/>
                  </a:cubicBezTo>
                  <a:cubicBezTo>
                    <a:pt x="300" y="306"/>
                    <a:pt x="172" y="327"/>
                    <a:pt x="22" y="348"/>
                  </a:cubicBezTo>
                  <a:lnTo>
                    <a:pt x="1" y="583"/>
                  </a:lnTo>
                  <a:cubicBezTo>
                    <a:pt x="150" y="541"/>
                    <a:pt x="300" y="519"/>
                    <a:pt x="450" y="455"/>
                  </a:cubicBezTo>
                  <a:cubicBezTo>
                    <a:pt x="599" y="412"/>
                    <a:pt x="727" y="348"/>
                    <a:pt x="856" y="327"/>
                  </a:cubicBezTo>
                  <a:cubicBezTo>
                    <a:pt x="1134" y="241"/>
                    <a:pt x="1411" y="220"/>
                    <a:pt x="1711" y="177"/>
                  </a:cubicBezTo>
                  <a:cubicBezTo>
                    <a:pt x="1989" y="135"/>
                    <a:pt x="2266" y="92"/>
                    <a:pt x="2544" y="70"/>
                  </a:cubicBezTo>
                  <a:lnTo>
                    <a:pt x="2972" y="28"/>
                  </a:lnTo>
                  <a:cubicBezTo>
                    <a:pt x="3057" y="28"/>
                    <a:pt x="3152" y="9"/>
                    <a:pt x="3244" y="9"/>
                  </a:cubicBezTo>
                  <a:cubicBezTo>
                    <a:pt x="3290" y="9"/>
                    <a:pt x="3335" y="13"/>
                    <a:pt x="3378" y="28"/>
                  </a:cubicBezTo>
                  <a:cubicBezTo>
                    <a:pt x="3324" y="6"/>
                    <a:pt x="3255" y="1"/>
                    <a:pt x="31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5"/>
            <p:cNvSpPr/>
            <p:nvPr/>
          </p:nvSpPr>
          <p:spPr>
            <a:xfrm>
              <a:off x="1528375" y="5118313"/>
              <a:ext cx="41175" cy="41700"/>
            </a:xfrm>
            <a:custGeom>
              <a:avLst/>
              <a:gdLst/>
              <a:ahLst/>
              <a:cxnLst/>
              <a:rect l="l" t="t" r="r" b="b"/>
              <a:pathLst>
                <a:path w="1647" h="1668" extrusionOk="0">
                  <a:moveTo>
                    <a:pt x="215" y="0"/>
                  </a:moveTo>
                  <a:lnTo>
                    <a:pt x="1" y="86"/>
                  </a:lnTo>
                  <a:cubicBezTo>
                    <a:pt x="1" y="129"/>
                    <a:pt x="22" y="214"/>
                    <a:pt x="44" y="257"/>
                  </a:cubicBezTo>
                  <a:cubicBezTo>
                    <a:pt x="86" y="321"/>
                    <a:pt x="108" y="364"/>
                    <a:pt x="151" y="407"/>
                  </a:cubicBezTo>
                  <a:cubicBezTo>
                    <a:pt x="215" y="492"/>
                    <a:pt x="279" y="578"/>
                    <a:pt x="364" y="663"/>
                  </a:cubicBezTo>
                  <a:cubicBezTo>
                    <a:pt x="514" y="813"/>
                    <a:pt x="664" y="962"/>
                    <a:pt x="835" y="1091"/>
                  </a:cubicBezTo>
                  <a:cubicBezTo>
                    <a:pt x="1070" y="1304"/>
                    <a:pt x="1326" y="1475"/>
                    <a:pt x="1583" y="1668"/>
                  </a:cubicBezTo>
                  <a:lnTo>
                    <a:pt x="1647" y="1668"/>
                  </a:lnTo>
                  <a:cubicBezTo>
                    <a:pt x="1390" y="1454"/>
                    <a:pt x="1155" y="1240"/>
                    <a:pt x="920" y="1005"/>
                  </a:cubicBezTo>
                  <a:cubicBezTo>
                    <a:pt x="770" y="855"/>
                    <a:pt x="621" y="684"/>
                    <a:pt x="493" y="535"/>
                  </a:cubicBezTo>
                  <a:cubicBezTo>
                    <a:pt x="386" y="364"/>
                    <a:pt x="236" y="171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5"/>
            <p:cNvSpPr/>
            <p:nvPr/>
          </p:nvSpPr>
          <p:spPr>
            <a:xfrm>
              <a:off x="1492575" y="5111913"/>
              <a:ext cx="25675" cy="48100"/>
            </a:xfrm>
            <a:custGeom>
              <a:avLst/>
              <a:gdLst/>
              <a:ahLst/>
              <a:cxnLst/>
              <a:rect l="l" t="t" r="r" b="b"/>
              <a:pathLst>
                <a:path w="1027" h="1924" extrusionOk="0">
                  <a:moveTo>
                    <a:pt x="1005" y="0"/>
                  </a:moveTo>
                  <a:cubicBezTo>
                    <a:pt x="856" y="128"/>
                    <a:pt x="728" y="278"/>
                    <a:pt x="621" y="427"/>
                  </a:cubicBezTo>
                  <a:cubicBezTo>
                    <a:pt x="514" y="577"/>
                    <a:pt x="428" y="769"/>
                    <a:pt x="364" y="919"/>
                  </a:cubicBezTo>
                  <a:cubicBezTo>
                    <a:pt x="279" y="1111"/>
                    <a:pt x="236" y="1282"/>
                    <a:pt x="172" y="1432"/>
                  </a:cubicBezTo>
                  <a:cubicBezTo>
                    <a:pt x="129" y="1603"/>
                    <a:pt x="65" y="1753"/>
                    <a:pt x="1" y="1924"/>
                  </a:cubicBezTo>
                  <a:lnTo>
                    <a:pt x="22" y="1924"/>
                  </a:lnTo>
                  <a:cubicBezTo>
                    <a:pt x="129" y="1774"/>
                    <a:pt x="215" y="1624"/>
                    <a:pt x="279" y="1453"/>
                  </a:cubicBezTo>
                  <a:cubicBezTo>
                    <a:pt x="364" y="1304"/>
                    <a:pt x="428" y="1133"/>
                    <a:pt x="514" y="983"/>
                  </a:cubicBezTo>
                  <a:cubicBezTo>
                    <a:pt x="599" y="812"/>
                    <a:pt x="706" y="684"/>
                    <a:pt x="792" y="513"/>
                  </a:cubicBezTo>
                  <a:cubicBezTo>
                    <a:pt x="877" y="363"/>
                    <a:pt x="984" y="192"/>
                    <a:pt x="1027" y="21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5"/>
            <p:cNvSpPr/>
            <p:nvPr/>
          </p:nvSpPr>
          <p:spPr>
            <a:xfrm>
              <a:off x="1483500" y="5103363"/>
              <a:ext cx="31550" cy="13375"/>
            </a:xfrm>
            <a:custGeom>
              <a:avLst/>
              <a:gdLst/>
              <a:ahLst/>
              <a:cxnLst/>
              <a:rect l="l" t="t" r="r" b="b"/>
              <a:pathLst>
                <a:path w="1262" h="535" extrusionOk="0">
                  <a:moveTo>
                    <a:pt x="941" y="0"/>
                  </a:moveTo>
                  <a:cubicBezTo>
                    <a:pt x="834" y="0"/>
                    <a:pt x="727" y="43"/>
                    <a:pt x="599" y="107"/>
                  </a:cubicBezTo>
                  <a:cubicBezTo>
                    <a:pt x="535" y="128"/>
                    <a:pt x="513" y="150"/>
                    <a:pt x="428" y="192"/>
                  </a:cubicBezTo>
                  <a:cubicBezTo>
                    <a:pt x="385" y="214"/>
                    <a:pt x="321" y="257"/>
                    <a:pt x="278" y="299"/>
                  </a:cubicBezTo>
                  <a:cubicBezTo>
                    <a:pt x="193" y="385"/>
                    <a:pt x="107" y="470"/>
                    <a:pt x="0" y="492"/>
                  </a:cubicBezTo>
                  <a:lnTo>
                    <a:pt x="0" y="534"/>
                  </a:lnTo>
                  <a:cubicBezTo>
                    <a:pt x="107" y="534"/>
                    <a:pt x="236" y="449"/>
                    <a:pt x="321" y="385"/>
                  </a:cubicBezTo>
                  <a:cubicBezTo>
                    <a:pt x="385" y="363"/>
                    <a:pt x="428" y="342"/>
                    <a:pt x="471" y="321"/>
                  </a:cubicBezTo>
                  <a:cubicBezTo>
                    <a:pt x="513" y="299"/>
                    <a:pt x="578" y="278"/>
                    <a:pt x="620" y="278"/>
                  </a:cubicBezTo>
                  <a:cubicBezTo>
                    <a:pt x="727" y="257"/>
                    <a:pt x="813" y="257"/>
                    <a:pt x="920" y="235"/>
                  </a:cubicBezTo>
                  <a:cubicBezTo>
                    <a:pt x="1026" y="214"/>
                    <a:pt x="1133" y="171"/>
                    <a:pt x="1240" y="107"/>
                  </a:cubicBezTo>
                  <a:lnTo>
                    <a:pt x="1262" y="86"/>
                  </a:lnTo>
                  <a:cubicBezTo>
                    <a:pt x="1176" y="21"/>
                    <a:pt x="1069" y="0"/>
                    <a:pt x="9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5"/>
            <p:cNvSpPr/>
            <p:nvPr/>
          </p:nvSpPr>
          <p:spPr>
            <a:xfrm>
              <a:off x="1575400" y="5144963"/>
              <a:ext cx="5900" cy="5650"/>
            </a:xfrm>
            <a:custGeom>
              <a:avLst/>
              <a:gdLst/>
              <a:ahLst/>
              <a:cxnLst/>
              <a:rect l="l" t="t" r="r" b="b"/>
              <a:pathLst>
                <a:path w="236" h="226" extrusionOk="0">
                  <a:moveTo>
                    <a:pt x="132" y="0"/>
                  </a:moveTo>
                  <a:cubicBezTo>
                    <a:pt x="74" y="0"/>
                    <a:pt x="12" y="43"/>
                    <a:pt x="1" y="131"/>
                  </a:cubicBezTo>
                  <a:cubicBezTo>
                    <a:pt x="1" y="193"/>
                    <a:pt x="50" y="225"/>
                    <a:pt x="104" y="225"/>
                  </a:cubicBezTo>
                  <a:cubicBezTo>
                    <a:pt x="162" y="225"/>
                    <a:pt x="225" y="188"/>
                    <a:pt x="236" y="110"/>
                  </a:cubicBezTo>
                  <a:cubicBezTo>
                    <a:pt x="236" y="38"/>
                    <a:pt x="186" y="0"/>
                    <a:pt x="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5"/>
            <p:cNvSpPr/>
            <p:nvPr/>
          </p:nvSpPr>
          <p:spPr>
            <a:xfrm>
              <a:off x="1590500" y="5123663"/>
              <a:ext cx="6850" cy="4875"/>
            </a:xfrm>
            <a:custGeom>
              <a:avLst/>
              <a:gdLst/>
              <a:ahLst/>
              <a:cxnLst/>
              <a:rect l="l" t="t" r="r" b="b"/>
              <a:pathLst>
                <a:path w="274" h="195" extrusionOk="0">
                  <a:moveTo>
                    <a:pt x="145" y="0"/>
                  </a:moveTo>
                  <a:lnTo>
                    <a:pt x="145" y="22"/>
                  </a:lnTo>
                  <a:cubicBezTo>
                    <a:pt x="44" y="42"/>
                    <a:pt x="1" y="194"/>
                    <a:pt x="103" y="194"/>
                  </a:cubicBezTo>
                  <a:cubicBezTo>
                    <a:pt x="109" y="194"/>
                    <a:pt x="116" y="194"/>
                    <a:pt x="124" y="193"/>
                  </a:cubicBezTo>
                  <a:cubicBezTo>
                    <a:pt x="230" y="171"/>
                    <a:pt x="273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5"/>
            <p:cNvSpPr/>
            <p:nvPr/>
          </p:nvSpPr>
          <p:spPr>
            <a:xfrm>
              <a:off x="1588500" y="5113613"/>
              <a:ext cx="5625" cy="5725"/>
            </a:xfrm>
            <a:custGeom>
              <a:avLst/>
              <a:gdLst/>
              <a:ahLst/>
              <a:cxnLst/>
              <a:rect l="l" t="t" r="r" b="b"/>
              <a:pathLst>
                <a:path w="225" h="229" extrusionOk="0">
                  <a:moveTo>
                    <a:pt x="129" y="1"/>
                  </a:moveTo>
                  <a:cubicBezTo>
                    <a:pt x="72" y="1"/>
                    <a:pt x="11" y="44"/>
                    <a:pt x="11" y="124"/>
                  </a:cubicBezTo>
                  <a:cubicBezTo>
                    <a:pt x="1" y="196"/>
                    <a:pt x="45" y="229"/>
                    <a:pt x="96" y="229"/>
                  </a:cubicBezTo>
                  <a:cubicBezTo>
                    <a:pt x="151" y="229"/>
                    <a:pt x="214" y="191"/>
                    <a:pt x="225" y="124"/>
                  </a:cubicBezTo>
                  <a:lnTo>
                    <a:pt x="225" y="103"/>
                  </a:lnTo>
                  <a:cubicBezTo>
                    <a:pt x="225" y="34"/>
                    <a:pt x="179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5"/>
            <p:cNvSpPr/>
            <p:nvPr/>
          </p:nvSpPr>
          <p:spPr>
            <a:xfrm>
              <a:off x="1624025" y="5094913"/>
              <a:ext cx="5900" cy="6200"/>
            </a:xfrm>
            <a:custGeom>
              <a:avLst/>
              <a:gdLst/>
              <a:ahLst/>
              <a:cxnLst/>
              <a:rect l="l" t="t" r="r" b="b"/>
              <a:pathLst>
                <a:path w="236" h="248" extrusionOk="0">
                  <a:moveTo>
                    <a:pt x="138" y="1"/>
                  </a:moveTo>
                  <a:cubicBezTo>
                    <a:pt x="79" y="1"/>
                    <a:pt x="12" y="44"/>
                    <a:pt x="1" y="124"/>
                  </a:cubicBezTo>
                  <a:lnTo>
                    <a:pt x="1" y="146"/>
                  </a:lnTo>
                  <a:cubicBezTo>
                    <a:pt x="1" y="215"/>
                    <a:pt x="47" y="248"/>
                    <a:pt x="99" y="248"/>
                  </a:cubicBezTo>
                  <a:cubicBezTo>
                    <a:pt x="158" y="248"/>
                    <a:pt x="225" y="204"/>
                    <a:pt x="236" y="124"/>
                  </a:cubicBezTo>
                  <a:lnTo>
                    <a:pt x="236" y="103"/>
                  </a:lnTo>
                  <a:cubicBezTo>
                    <a:pt x="236" y="33"/>
                    <a:pt x="190" y="1"/>
                    <a:pt x="1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5"/>
            <p:cNvSpPr/>
            <p:nvPr/>
          </p:nvSpPr>
          <p:spPr>
            <a:xfrm>
              <a:off x="1595175" y="5083838"/>
              <a:ext cx="5375" cy="5050"/>
            </a:xfrm>
            <a:custGeom>
              <a:avLst/>
              <a:gdLst/>
              <a:ahLst/>
              <a:cxnLst/>
              <a:rect l="l" t="t" r="r" b="b"/>
              <a:pathLst>
                <a:path w="215" h="202" extrusionOk="0">
                  <a:moveTo>
                    <a:pt x="116" y="1"/>
                  </a:moveTo>
                  <a:cubicBezTo>
                    <a:pt x="65" y="1"/>
                    <a:pt x="11" y="33"/>
                    <a:pt x="1" y="97"/>
                  </a:cubicBezTo>
                  <a:cubicBezTo>
                    <a:pt x="1" y="169"/>
                    <a:pt x="45" y="201"/>
                    <a:pt x="94" y="201"/>
                  </a:cubicBezTo>
                  <a:cubicBezTo>
                    <a:pt x="146" y="201"/>
                    <a:pt x="203" y="164"/>
                    <a:pt x="214" y="97"/>
                  </a:cubicBezTo>
                  <a:cubicBezTo>
                    <a:pt x="214" y="33"/>
                    <a:pt x="166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5"/>
            <p:cNvSpPr/>
            <p:nvPr/>
          </p:nvSpPr>
          <p:spPr>
            <a:xfrm>
              <a:off x="1612275" y="5069813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38" y="0"/>
                  </a:moveTo>
                  <a:cubicBezTo>
                    <a:pt x="79" y="0"/>
                    <a:pt x="12" y="44"/>
                    <a:pt x="1" y="124"/>
                  </a:cubicBezTo>
                  <a:cubicBezTo>
                    <a:pt x="1" y="199"/>
                    <a:pt x="54" y="236"/>
                    <a:pt x="110" y="236"/>
                  </a:cubicBezTo>
                  <a:cubicBezTo>
                    <a:pt x="166" y="236"/>
                    <a:pt x="225" y="199"/>
                    <a:pt x="236" y="124"/>
                  </a:cubicBezTo>
                  <a:lnTo>
                    <a:pt x="236" y="102"/>
                  </a:lnTo>
                  <a:cubicBezTo>
                    <a:pt x="236" y="33"/>
                    <a:pt x="190" y="0"/>
                    <a:pt x="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5"/>
            <p:cNvSpPr/>
            <p:nvPr/>
          </p:nvSpPr>
          <p:spPr>
            <a:xfrm>
              <a:off x="1591975" y="5068213"/>
              <a:ext cx="4300" cy="4500"/>
            </a:xfrm>
            <a:custGeom>
              <a:avLst/>
              <a:gdLst/>
              <a:ahLst/>
              <a:cxnLst/>
              <a:rect l="l" t="t" r="r" b="b"/>
              <a:pathLst>
                <a:path w="172" h="180" extrusionOk="0">
                  <a:moveTo>
                    <a:pt x="86" y="1"/>
                  </a:moveTo>
                  <a:cubicBezTo>
                    <a:pt x="43" y="1"/>
                    <a:pt x="0" y="27"/>
                    <a:pt x="0" y="81"/>
                  </a:cubicBezTo>
                  <a:lnTo>
                    <a:pt x="0" y="102"/>
                  </a:lnTo>
                  <a:cubicBezTo>
                    <a:pt x="0" y="153"/>
                    <a:pt x="39" y="180"/>
                    <a:pt x="80" y="180"/>
                  </a:cubicBezTo>
                  <a:cubicBezTo>
                    <a:pt x="125" y="180"/>
                    <a:pt x="171" y="148"/>
                    <a:pt x="171" y="81"/>
                  </a:cubicBezTo>
                  <a:cubicBezTo>
                    <a:pt x="171" y="27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5"/>
            <p:cNvSpPr/>
            <p:nvPr/>
          </p:nvSpPr>
          <p:spPr>
            <a:xfrm>
              <a:off x="1603725" y="5044238"/>
              <a:ext cx="4550" cy="4450"/>
            </a:xfrm>
            <a:custGeom>
              <a:avLst/>
              <a:gdLst/>
              <a:ahLst/>
              <a:cxnLst/>
              <a:rect l="l" t="t" r="r" b="b"/>
              <a:pathLst>
                <a:path w="182" h="178" extrusionOk="0">
                  <a:moveTo>
                    <a:pt x="100" y="0"/>
                  </a:moveTo>
                  <a:cubicBezTo>
                    <a:pt x="53" y="0"/>
                    <a:pt x="1" y="32"/>
                    <a:pt x="1" y="99"/>
                  </a:cubicBezTo>
                  <a:cubicBezTo>
                    <a:pt x="1" y="150"/>
                    <a:pt x="40" y="177"/>
                    <a:pt x="80" y="177"/>
                  </a:cubicBezTo>
                  <a:cubicBezTo>
                    <a:pt x="125" y="177"/>
                    <a:pt x="172" y="145"/>
                    <a:pt x="172" y="78"/>
                  </a:cubicBezTo>
                  <a:cubicBezTo>
                    <a:pt x="182" y="27"/>
                    <a:pt x="143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5"/>
            <p:cNvSpPr/>
            <p:nvPr/>
          </p:nvSpPr>
          <p:spPr>
            <a:xfrm>
              <a:off x="1579425" y="5030538"/>
              <a:ext cx="5900" cy="5650"/>
            </a:xfrm>
            <a:custGeom>
              <a:avLst/>
              <a:gdLst/>
              <a:ahLst/>
              <a:cxnLst/>
              <a:rect l="l" t="t" r="r" b="b"/>
              <a:pathLst>
                <a:path w="236" h="226" extrusionOk="0">
                  <a:moveTo>
                    <a:pt x="126" y="1"/>
                  </a:moveTo>
                  <a:cubicBezTo>
                    <a:pt x="70" y="1"/>
                    <a:pt x="11" y="38"/>
                    <a:pt x="11" y="113"/>
                  </a:cubicBezTo>
                  <a:cubicBezTo>
                    <a:pt x="0" y="188"/>
                    <a:pt x="54" y="225"/>
                    <a:pt x="110" y="225"/>
                  </a:cubicBezTo>
                  <a:cubicBezTo>
                    <a:pt x="166" y="225"/>
                    <a:pt x="225" y="188"/>
                    <a:pt x="225" y="113"/>
                  </a:cubicBezTo>
                  <a:cubicBezTo>
                    <a:pt x="235" y="38"/>
                    <a:pt x="182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5"/>
            <p:cNvSpPr/>
            <p:nvPr/>
          </p:nvSpPr>
          <p:spPr>
            <a:xfrm>
              <a:off x="1560450" y="5033538"/>
              <a:ext cx="4550" cy="4450"/>
            </a:xfrm>
            <a:custGeom>
              <a:avLst/>
              <a:gdLst/>
              <a:ahLst/>
              <a:cxnLst/>
              <a:rect l="l" t="t" r="r" b="b"/>
              <a:pathLst>
                <a:path w="182" h="178" extrusionOk="0">
                  <a:moveTo>
                    <a:pt x="100" y="1"/>
                  </a:moveTo>
                  <a:cubicBezTo>
                    <a:pt x="53" y="1"/>
                    <a:pt x="0" y="33"/>
                    <a:pt x="0" y="100"/>
                  </a:cubicBezTo>
                  <a:cubicBezTo>
                    <a:pt x="0" y="151"/>
                    <a:pt x="39" y="178"/>
                    <a:pt x="80" y="178"/>
                  </a:cubicBezTo>
                  <a:cubicBezTo>
                    <a:pt x="125" y="178"/>
                    <a:pt x="171" y="146"/>
                    <a:pt x="171" y="79"/>
                  </a:cubicBezTo>
                  <a:cubicBezTo>
                    <a:pt x="182" y="28"/>
                    <a:pt x="143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5"/>
            <p:cNvSpPr/>
            <p:nvPr/>
          </p:nvSpPr>
          <p:spPr>
            <a:xfrm>
              <a:off x="1531850" y="5046838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38" y="0"/>
                  </a:moveTo>
                  <a:cubicBezTo>
                    <a:pt x="79" y="0"/>
                    <a:pt x="12" y="43"/>
                    <a:pt x="12" y="124"/>
                  </a:cubicBezTo>
                  <a:cubicBezTo>
                    <a:pt x="1" y="198"/>
                    <a:pt x="54" y="236"/>
                    <a:pt x="110" y="236"/>
                  </a:cubicBezTo>
                  <a:cubicBezTo>
                    <a:pt x="166" y="236"/>
                    <a:pt x="225" y="198"/>
                    <a:pt x="225" y="124"/>
                  </a:cubicBezTo>
                  <a:lnTo>
                    <a:pt x="225" y="102"/>
                  </a:lnTo>
                  <a:cubicBezTo>
                    <a:pt x="235" y="33"/>
                    <a:pt x="190" y="0"/>
                    <a:pt x="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5"/>
            <p:cNvSpPr/>
            <p:nvPr/>
          </p:nvSpPr>
          <p:spPr>
            <a:xfrm>
              <a:off x="1503825" y="5065888"/>
              <a:ext cx="6450" cy="5525"/>
            </a:xfrm>
            <a:custGeom>
              <a:avLst/>
              <a:gdLst/>
              <a:ahLst/>
              <a:cxnLst/>
              <a:rect l="l" t="t" r="r" b="b"/>
              <a:pathLst>
                <a:path w="258" h="221" extrusionOk="0">
                  <a:moveTo>
                    <a:pt x="143" y="1"/>
                  </a:moveTo>
                  <a:cubicBezTo>
                    <a:pt x="125" y="1"/>
                    <a:pt x="106" y="8"/>
                    <a:pt x="85" y="24"/>
                  </a:cubicBezTo>
                  <a:lnTo>
                    <a:pt x="85" y="46"/>
                  </a:lnTo>
                  <a:cubicBezTo>
                    <a:pt x="1" y="113"/>
                    <a:pt x="36" y="221"/>
                    <a:pt x="108" y="221"/>
                  </a:cubicBezTo>
                  <a:cubicBezTo>
                    <a:pt x="127" y="221"/>
                    <a:pt x="148" y="213"/>
                    <a:pt x="171" y="195"/>
                  </a:cubicBezTo>
                  <a:cubicBezTo>
                    <a:pt x="257" y="126"/>
                    <a:pt x="218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5"/>
            <p:cNvSpPr/>
            <p:nvPr/>
          </p:nvSpPr>
          <p:spPr>
            <a:xfrm>
              <a:off x="1482675" y="5087738"/>
              <a:ext cx="5725" cy="5300"/>
            </a:xfrm>
            <a:custGeom>
              <a:avLst/>
              <a:gdLst/>
              <a:ahLst/>
              <a:cxnLst/>
              <a:rect l="l" t="t" r="r" b="b"/>
              <a:pathLst>
                <a:path w="229" h="212" extrusionOk="0">
                  <a:moveTo>
                    <a:pt x="142" y="1"/>
                  </a:moveTo>
                  <a:cubicBezTo>
                    <a:pt x="105" y="1"/>
                    <a:pt x="61" y="23"/>
                    <a:pt x="33" y="69"/>
                  </a:cubicBezTo>
                  <a:cubicBezTo>
                    <a:pt x="33" y="69"/>
                    <a:pt x="33" y="91"/>
                    <a:pt x="33" y="91"/>
                  </a:cubicBezTo>
                  <a:cubicBezTo>
                    <a:pt x="0" y="157"/>
                    <a:pt x="32" y="211"/>
                    <a:pt x="88" y="211"/>
                  </a:cubicBezTo>
                  <a:cubicBezTo>
                    <a:pt x="104" y="211"/>
                    <a:pt x="122" y="207"/>
                    <a:pt x="140" y="198"/>
                  </a:cubicBezTo>
                  <a:lnTo>
                    <a:pt x="162" y="198"/>
                  </a:lnTo>
                  <a:cubicBezTo>
                    <a:pt x="183" y="176"/>
                    <a:pt x="204" y="133"/>
                    <a:pt x="204" y="112"/>
                  </a:cubicBezTo>
                  <a:cubicBezTo>
                    <a:pt x="229" y="39"/>
                    <a:pt x="191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5"/>
            <p:cNvSpPr/>
            <p:nvPr/>
          </p:nvSpPr>
          <p:spPr>
            <a:xfrm>
              <a:off x="1478425" y="5113363"/>
              <a:ext cx="5900" cy="5650"/>
            </a:xfrm>
            <a:custGeom>
              <a:avLst/>
              <a:gdLst/>
              <a:ahLst/>
              <a:cxnLst/>
              <a:rect l="l" t="t" r="r" b="b"/>
              <a:pathLst>
                <a:path w="236" h="226" extrusionOk="0">
                  <a:moveTo>
                    <a:pt x="126" y="1"/>
                  </a:moveTo>
                  <a:cubicBezTo>
                    <a:pt x="70" y="1"/>
                    <a:pt x="11" y="38"/>
                    <a:pt x="11" y="113"/>
                  </a:cubicBezTo>
                  <a:cubicBezTo>
                    <a:pt x="0" y="188"/>
                    <a:pt x="54" y="225"/>
                    <a:pt x="110" y="225"/>
                  </a:cubicBezTo>
                  <a:cubicBezTo>
                    <a:pt x="166" y="225"/>
                    <a:pt x="225" y="188"/>
                    <a:pt x="225" y="113"/>
                  </a:cubicBezTo>
                  <a:cubicBezTo>
                    <a:pt x="236" y="38"/>
                    <a:pt x="182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5"/>
            <p:cNvSpPr/>
            <p:nvPr/>
          </p:nvSpPr>
          <p:spPr>
            <a:xfrm>
              <a:off x="1480200" y="5145238"/>
              <a:ext cx="6625" cy="5475"/>
            </a:xfrm>
            <a:custGeom>
              <a:avLst/>
              <a:gdLst/>
              <a:ahLst/>
              <a:cxnLst/>
              <a:rect l="l" t="t" r="r" b="b"/>
              <a:pathLst>
                <a:path w="265" h="219" extrusionOk="0">
                  <a:moveTo>
                    <a:pt x="180" y="1"/>
                  </a:moveTo>
                  <a:cubicBezTo>
                    <a:pt x="166" y="1"/>
                    <a:pt x="150" y="5"/>
                    <a:pt x="132" y="14"/>
                  </a:cubicBezTo>
                  <a:lnTo>
                    <a:pt x="111" y="14"/>
                  </a:lnTo>
                  <a:cubicBezTo>
                    <a:pt x="1" y="69"/>
                    <a:pt x="1" y="219"/>
                    <a:pt x="85" y="219"/>
                  </a:cubicBezTo>
                  <a:cubicBezTo>
                    <a:pt x="99" y="219"/>
                    <a:pt x="115" y="215"/>
                    <a:pt x="132" y="206"/>
                  </a:cubicBezTo>
                  <a:lnTo>
                    <a:pt x="154" y="206"/>
                  </a:lnTo>
                  <a:cubicBezTo>
                    <a:pt x="264" y="151"/>
                    <a:pt x="264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5"/>
            <p:cNvSpPr/>
            <p:nvPr/>
          </p:nvSpPr>
          <p:spPr>
            <a:xfrm>
              <a:off x="43425" y="3500063"/>
              <a:ext cx="181700" cy="61875"/>
            </a:xfrm>
            <a:custGeom>
              <a:avLst/>
              <a:gdLst/>
              <a:ahLst/>
              <a:cxnLst/>
              <a:rect l="l" t="t" r="r" b="b"/>
              <a:pathLst>
                <a:path w="7268" h="2475" extrusionOk="0">
                  <a:moveTo>
                    <a:pt x="3715" y="0"/>
                  </a:moveTo>
                  <a:cubicBezTo>
                    <a:pt x="3652" y="0"/>
                    <a:pt x="3590" y="4"/>
                    <a:pt x="3527" y="10"/>
                  </a:cubicBezTo>
                  <a:cubicBezTo>
                    <a:pt x="2672" y="95"/>
                    <a:pt x="663" y="437"/>
                    <a:pt x="0" y="993"/>
                  </a:cubicBezTo>
                  <a:cubicBezTo>
                    <a:pt x="492" y="1549"/>
                    <a:pt x="2501" y="2382"/>
                    <a:pt x="3228" y="2468"/>
                  </a:cubicBezTo>
                  <a:cubicBezTo>
                    <a:pt x="3274" y="2473"/>
                    <a:pt x="3322" y="2475"/>
                    <a:pt x="3371" y="2475"/>
                  </a:cubicBezTo>
                  <a:cubicBezTo>
                    <a:pt x="4456" y="2475"/>
                    <a:pt x="6204" y="1383"/>
                    <a:pt x="7268" y="1015"/>
                  </a:cubicBezTo>
                  <a:lnTo>
                    <a:pt x="5942" y="758"/>
                  </a:lnTo>
                  <a:cubicBezTo>
                    <a:pt x="5250" y="462"/>
                    <a:pt x="4485" y="0"/>
                    <a:pt x="37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5"/>
            <p:cNvSpPr/>
            <p:nvPr/>
          </p:nvSpPr>
          <p:spPr>
            <a:xfrm>
              <a:off x="-22850" y="3602888"/>
              <a:ext cx="137375" cy="51450"/>
            </a:xfrm>
            <a:custGeom>
              <a:avLst/>
              <a:gdLst/>
              <a:ahLst/>
              <a:cxnLst/>
              <a:rect l="l" t="t" r="r" b="b"/>
              <a:pathLst>
                <a:path w="5495" h="2058" extrusionOk="0">
                  <a:moveTo>
                    <a:pt x="5494" y="1"/>
                  </a:moveTo>
                  <a:cubicBezTo>
                    <a:pt x="5045" y="65"/>
                    <a:pt x="4596" y="108"/>
                    <a:pt x="4126" y="129"/>
                  </a:cubicBezTo>
                  <a:cubicBezTo>
                    <a:pt x="2908" y="1326"/>
                    <a:pt x="1711" y="770"/>
                    <a:pt x="236" y="1411"/>
                  </a:cubicBezTo>
                  <a:lnTo>
                    <a:pt x="257" y="1411"/>
                  </a:lnTo>
                  <a:cubicBezTo>
                    <a:pt x="172" y="1454"/>
                    <a:pt x="86" y="1497"/>
                    <a:pt x="1" y="1540"/>
                  </a:cubicBezTo>
                  <a:cubicBezTo>
                    <a:pt x="878" y="1649"/>
                    <a:pt x="1778" y="2057"/>
                    <a:pt x="2659" y="2057"/>
                  </a:cubicBezTo>
                  <a:cubicBezTo>
                    <a:pt x="2980" y="2057"/>
                    <a:pt x="3299" y="2003"/>
                    <a:pt x="3613" y="1860"/>
                  </a:cubicBezTo>
                  <a:cubicBezTo>
                    <a:pt x="4404" y="1476"/>
                    <a:pt x="5003" y="792"/>
                    <a:pt x="54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5"/>
            <p:cNvSpPr/>
            <p:nvPr/>
          </p:nvSpPr>
          <p:spPr>
            <a:xfrm>
              <a:off x="121425" y="3536088"/>
              <a:ext cx="26225" cy="27825"/>
            </a:xfrm>
            <a:custGeom>
              <a:avLst/>
              <a:gdLst/>
              <a:ahLst/>
              <a:cxnLst/>
              <a:rect l="l" t="t" r="r" b="b"/>
              <a:pathLst>
                <a:path w="1049" h="1113" extrusionOk="0">
                  <a:moveTo>
                    <a:pt x="1048" y="1"/>
                  </a:moveTo>
                  <a:lnTo>
                    <a:pt x="1048" y="1"/>
                  </a:lnTo>
                  <a:cubicBezTo>
                    <a:pt x="792" y="279"/>
                    <a:pt x="407" y="685"/>
                    <a:pt x="1" y="1112"/>
                  </a:cubicBezTo>
                  <a:cubicBezTo>
                    <a:pt x="65" y="1091"/>
                    <a:pt x="129" y="1091"/>
                    <a:pt x="193" y="1070"/>
                  </a:cubicBezTo>
                  <a:cubicBezTo>
                    <a:pt x="343" y="1027"/>
                    <a:pt x="471" y="1006"/>
                    <a:pt x="621" y="963"/>
                  </a:cubicBezTo>
                  <a:cubicBezTo>
                    <a:pt x="642" y="899"/>
                    <a:pt x="685" y="835"/>
                    <a:pt x="728" y="749"/>
                  </a:cubicBezTo>
                  <a:cubicBezTo>
                    <a:pt x="835" y="514"/>
                    <a:pt x="941" y="257"/>
                    <a:pt x="10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5"/>
            <p:cNvSpPr/>
            <p:nvPr/>
          </p:nvSpPr>
          <p:spPr>
            <a:xfrm>
              <a:off x="65875" y="3517938"/>
              <a:ext cx="94050" cy="52375"/>
            </a:xfrm>
            <a:custGeom>
              <a:avLst/>
              <a:gdLst/>
              <a:ahLst/>
              <a:cxnLst/>
              <a:rect l="l" t="t" r="r" b="b"/>
              <a:pathLst>
                <a:path w="3762" h="2095" extrusionOk="0">
                  <a:moveTo>
                    <a:pt x="3762" y="0"/>
                  </a:moveTo>
                  <a:lnTo>
                    <a:pt x="3762" y="0"/>
                  </a:lnTo>
                  <a:cubicBezTo>
                    <a:pt x="2351" y="471"/>
                    <a:pt x="1133" y="1133"/>
                    <a:pt x="0" y="2095"/>
                  </a:cubicBezTo>
                  <a:cubicBezTo>
                    <a:pt x="385" y="2074"/>
                    <a:pt x="791" y="2052"/>
                    <a:pt x="1176" y="2009"/>
                  </a:cubicBezTo>
                  <a:cubicBezTo>
                    <a:pt x="1389" y="1881"/>
                    <a:pt x="1603" y="1753"/>
                    <a:pt x="1795" y="1603"/>
                  </a:cubicBezTo>
                  <a:cubicBezTo>
                    <a:pt x="2137" y="1368"/>
                    <a:pt x="2437" y="1048"/>
                    <a:pt x="2757" y="791"/>
                  </a:cubicBezTo>
                  <a:cubicBezTo>
                    <a:pt x="2891" y="677"/>
                    <a:pt x="3126" y="393"/>
                    <a:pt x="3327" y="393"/>
                  </a:cubicBezTo>
                  <a:cubicBezTo>
                    <a:pt x="3351" y="393"/>
                    <a:pt x="3375" y="397"/>
                    <a:pt x="3399" y="406"/>
                  </a:cubicBezTo>
                  <a:cubicBezTo>
                    <a:pt x="3356" y="513"/>
                    <a:pt x="3313" y="620"/>
                    <a:pt x="3270" y="727"/>
                  </a:cubicBezTo>
                  <a:cubicBezTo>
                    <a:pt x="3399" y="577"/>
                    <a:pt x="3463" y="471"/>
                    <a:pt x="3484" y="449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5"/>
            <p:cNvSpPr/>
            <p:nvPr/>
          </p:nvSpPr>
          <p:spPr>
            <a:xfrm>
              <a:off x="-16425" y="3605563"/>
              <a:ext cx="51850" cy="32625"/>
            </a:xfrm>
            <a:custGeom>
              <a:avLst/>
              <a:gdLst/>
              <a:ahLst/>
              <a:cxnLst/>
              <a:rect l="l" t="t" r="r" b="b"/>
              <a:pathLst>
                <a:path w="2074" h="1305" extrusionOk="0">
                  <a:moveTo>
                    <a:pt x="1753" y="1"/>
                  </a:moveTo>
                  <a:cubicBezTo>
                    <a:pt x="1274" y="443"/>
                    <a:pt x="794" y="854"/>
                    <a:pt x="260" y="1164"/>
                  </a:cubicBezTo>
                  <a:lnTo>
                    <a:pt x="260" y="1164"/>
                  </a:lnTo>
                  <a:cubicBezTo>
                    <a:pt x="294" y="1147"/>
                    <a:pt x="329" y="1129"/>
                    <a:pt x="364" y="1112"/>
                  </a:cubicBezTo>
                  <a:cubicBezTo>
                    <a:pt x="620" y="984"/>
                    <a:pt x="855" y="877"/>
                    <a:pt x="1091" y="706"/>
                  </a:cubicBezTo>
                  <a:cubicBezTo>
                    <a:pt x="1304" y="578"/>
                    <a:pt x="1433" y="343"/>
                    <a:pt x="1625" y="214"/>
                  </a:cubicBezTo>
                  <a:cubicBezTo>
                    <a:pt x="1753" y="129"/>
                    <a:pt x="1924" y="86"/>
                    <a:pt x="2074" y="22"/>
                  </a:cubicBezTo>
                  <a:cubicBezTo>
                    <a:pt x="1967" y="22"/>
                    <a:pt x="1860" y="22"/>
                    <a:pt x="1753" y="1"/>
                  </a:cubicBezTo>
                  <a:close/>
                  <a:moveTo>
                    <a:pt x="260" y="1164"/>
                  </a:moveTo>
                  <a:lnTo>
                    <a:pt x="260" y="1164"/>
                  </a:lnTo>
                  <a:cubicBezTo>
                    <a:pt x="167" y="1211"/>
                    <a:pt x="78" y="1258"/>
                    <a:pt x="0" y="1304"/>
                  </a:cubicBezTo>
                  <a:cubicBezTo>
                    <a:pt x="88" y="1260"/>
                    <a:pt x="175" y="1214"/>
                    <a:pt x="260" y="11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5"/>
            <p:cNvSpPr/>
            <p:nvPr/>
          </p:nvSpPr>
          <p:spPr>
            <a:xfrm>
              <a:off x="-16950" y="3606088"/>
              <a:ext cx="97275" cy="32100"/>
            </a:xfrm>
            <a:custGeom>
              <a:avLst/>
              <a:gdLst/>
              <a:ahLst/>
              <a:cxnLst/>
              <a:rect l="l" t="t" r="r" b="b"/>
              <a:pathLst>
                <a:path w="3891" h="1284" extrusionOk="0">
                  <a:moveTo>
                    <a:pt x="2095" y="1"/>
                  </a:moveTo>
                  <a:cubicBezTo>
                    <a:pt x="1945" y="65"/>
                    <a:pt x="1774" y="108"/>
                    <a:pt x="1646" y="193"/>
                  </a:cubicBezTo>
                  <a:cubicBezTo>
                    <a:pt x="1454" y="322"/>
                    <a:pt x="1325" y="557"/>
                    <a:pt x="1112" y="685"/>
                  </a:cubicBezTo>
                  <a:cubicBezTo>
                    <a:pt x="876" y="856"/>
                    <a:pt x="641" y="963"/>
                    <a:pt x="385" y="1091"/>
                  </a:cubicBezTo>
                  <a:cubicBezTo>
                    <a:pt x="279" y="1144"/>
                    <a:pt x="172" y="1197"/>
                    <a:pt x="78" y="1250"/>
                  </a:cubicBezTo>
                  <a:lnTo>
                    <a:pt x="78" y="1250"/>
                  </a:lnTo>
                  <a:cubicBezTo>
                    <a:pt x="1517" y="661"/>
                    <a:pt x="2693" y="1177"/>
                    <a:pt x="3890" y="1"/>
                  </a:cubicBezTo>
                  <a:lnTo>
                    <a:pt x="3890" y="1"/>
                  </a:lnTo>
                  <a:cubicBezTo>
                    <a:pt x="3548" y="22"/>
                    <a:pt x="3228" y="22"/>
                    <a:pt x="2886" y="22"/>
                  </a:cubicBezTo>
                  <a:cubicBezTo>
                    <a:pt x="2629" y="22"/>
                    <a:pt x="2351" y="22"/>
                    <a:pt x="2095" y="1"/>
                  </a:cubicBezTo>
                  <a:close/>
                  <a:moveTo>
                    <a:pt x="78" y="1250"/>
                  </a:moveTo>
                  <a:cubicBezTo>
                    <a:pt x="52" y="1261"/>
                    <a:pt x="26" y="1272"/>
                    <a:pt x="0" y="1283"/>
                  </a:cubicBezTo>
                  <a:lnTo>
                    <a:pt x="21" y="1283"/>
                  </a:lnTo>
                  <a:cubicBezTo>
                    <a:pt x="40" y="1272"/>
                    <a:pt x="59" y="1261"/>
                    <a:pt x="78" y="12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5"/>
            <p:cNvSpPr/>
            <p:nvPr/>
          </p:nvSpPr>
          <p:spPr>
            <a:xfrm>
              <a:off x="95250" y="3527738"/>
              <a:ext cx="55600" cy="40450"/>
            </a:xfrm>
            <a:custGeom>
              <a:avLst/>
              <a:gdLst/>
              <a:ahLst/>
              <a:cxnLst/>
              <a:rect l="l" t="t" r="r" b="b"/>
              <a:pathLst>
                <a:path w="2224" h="1618" extrusionOk="0">
                  <a:moveTo>
                    <a:pt x="2152" y="1"/>
                  </a:moveTo>
                  <a:cubicBezTo>
                    <a:pt x="1951" y="1"/>
                    <a:pt x="1716" y="285"/>
                    <a:pt x="1582" y="399"/>
                  </a:cubicBezTo>
                  <a:cubicBezTo>
                    <a:pt x="1262" y="656"/>
                    <a:pt x="962" y="976"/>
                    <a:pt x="620" y="1211"/>
                  </a:cubicBezTo>
                  <a:cubicBezTo>
                    <a:pt x="428" y="1361"/>
                    <a:pt x="214" y="1489"/>
                    <a:pt x="1" y="1617"/>
                  </a:cubicBezTo>
                  <a:cubicBezTo>
                    <a:pt x="343" y="1575"/>
                    <a:pt x="706" y="1511"/>
                    <a:pt x="1048" y="1446"/>
                  </a:cubicBezTo>
                  <a:cubicBezTo>
                    <a:pt x="1454" y="1019"/>
                    <a:pt x="1839" y="613"/>
                    <a:pt x="2095" y="335"/>
                  </a:cubicBezTo>
                  <a:cubicBezTo>
                    <a:pt x="2138" y="228"/>
                    <a:pt x="2181" y="121"/>
                    <a:pt x="2224" y="14"/>
                  </a:cubicBezTo>
                  <a:cubicBezTo>
                    <a:pt x="2200" y="5"/>
                    <a:pt x="2176" y="1"/>
                    <a:pt x="2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5"/>
            <p:cNvSpPr/>
            <p:nvPr/>
          </p:nvSpPr>
          <p:spPr>
            <a:xfrm>
              <a:off x="114500" y="3439788"/>
              <a:ext cx="386350" cy="163125"/>
            </a:xfrm>
            <a:custGeom>
              <a:avLst/>
              <a:gdLst/>
              <a:ahLst/>
              <a:cxnLst/>
              <a:rect l="l" t="t" r="r" b="b"/>
              <a:pathLst>
                <a:path w="15454" h="6525" extrusionOk="0">
                  <a:moveTo>
                    <a:pt x="13802" y="0"/>
                  </a:moveTo>
                  <a:cubicBezTo>
                    <a:pt x="13587" y="0"/>
                    <a:pt x="13374" y="10"/>
                    <a:pt x="13167" y="27"/>
                  </a:cubicBezTo>
                  <a:cubicBezTo>
                    <a:pt x="12632" y="48"/>
                    <a:pt x="12098" y="155"/>
                    <a:pt x="11585" y="284"/>
                  </a:cubicBezTo>
                  <a:cubicBezTo>
                    <a:pt x="10559" y="540"/>
                    <a:pt x="9576" y="925"/>
                    <a:pt x="8635" y="1352"/>
                  </a:cubicBezTo>
                  <a:cubicBezTo>
                    <a:pt x="6754" y="2186"/>
                    <a:pt x="4980" y="3212"/>
                    <a:pt x="3185" y="4024"/>
                  </a:cubicBezTo>
                  <a:cubicBezTo>
                    <a:pt x="2736" y="4216"/>
                    <a:pt x="2287" y="4409"/>
                    <a:pt x="1838" y="4558"/>
                  </a:cubicBezTo>
                  <a:lnTo>
                    <a:pt x="1518" y="4665"/>
                  </a:lnTo>
                  <a:lnTo>
                    <a:pt x="1176" y="4751"/>
                  </a:lnTo>
                  <a:cubicBezTo>
                    <a:pt x="1069" y="4772"/>
                    <a:pt x="983" y="4793"/>
                    <a:pt x="898" y="4815"/>
                  </a:cubicBezTo>
                  <a:cubicBezTo>
                    <a:pt x="620" y="5392"/>
                    <a:pt x="342" y="5990"/>
                    <a:pt x="0" y="6525"/>
                  </a:cubicBezTo>
                  <a:cubicBezTo>
                    <a:pt x="235" y="6503"/>
                    <a:pt x="492" y="6461"/>
                    <a:pt x="727" y="6418"/>
                  </a:cubicBezTo>
                  <a:cubicBezTo>
                    <a:pt x="983" y="6354"/>
                    <a:pt x="1240" y="6311"/>
                    <a:pt x="1496" y="6247"/>
                  </a:cubicBezTo>
                  <a:lnTo>
                    <a:pt x="1689" y="6204"/>
                  </a:lnTo>
                  <a:lnTo>
                    <a:pt x="1881" y="6140"/>
                  </a:lnTo>
                  <a:cubicBezTo>
                    <a:pt x="1887" y="6138"/>
                    <a:pt x="1894" y="6137"/>
                    <a:pt x="1901" y="6137"/>
                  </a:cubicBezTo>
                  <a:cubicBezTo>
                    <a:pt x="2022" y="6137"/>
                    <a:pt x="2189" y="6464"/>
                    <a:pt x="2310" y="6464"/>
                  </a:cubicBezTo>
                  <a:cubicBezTo>
                    <a:pt x="2317" y="6464"/>
                    <a:pt x="2323" y="6463"/>
                    <a:pt x="2330" y="6461"/>
                  </a:cubicBezTo>
                  <a:cubicBezTo>
                    <a:pt x="2843" y="6290"/>
                    <a:pt x="3249" y="5670"/>
                    <a:pt x="3741" y="5456"/>
                  </a:cubicBezTo>
                  <a:cubicBezTo>
                    <a:pt x="5643" y="4622"/>
                    <a:pt x="7396" y="3639"/>
                    <a:pt x="9212" y="2806"/>
                  </a:cubicBezTo>
                  <a:cubicBezTo>
                    <a:pt x="10110" y="2400"/>
                    <a:pt x="11008" y="2036"/>
                    <a:pt x="11927" y="1780"/>
                  </a:cubicBezTo>
                  <a:cubicBezTo>
                    <a:pt x="12559" y="1614"/>
                    <a:pt x="13201" y="1502"/>
                    <a:pt x="13832" y="1502"/>
                  </a:cubicBezTo>
                  <a:cubicBezTo>
                    <a:pt x="14097" y="1502"/>
                    <a:pt x="14360" y="1522"/>
                    <a:pt x="14620" y="1566"/>
                  </a:cubicBezTo>
                  <a:cubicBezTo>
                    <a:pt x="14646" y="1569"/>
                    <a:pt x="14673" y="1571"/>
                    <a:pt x="14699" y="1571"/>
                  </a:cubicBezTo>
                  <a:cubicBezTo>
                    <a:pt x="15032" y="1571"/>
                    <a:pt x="15330" y="1323"/>
                    <a:pt x="15389" y="946"/>
                  </a:cubicBezTo>
                  <a:cubicBezTo>
                    <a:pt x="15454" y="561"/>
                    <a:pt x="15218" y="177"/>
                    <a:pt x="14834" y="91"/>
                  </a:cubicBezTo>
                  <a:lnTo>
                    <a:pt x="14812" y="91"/>
                  </a:lnTo>
                  <a:cubicBezTo>
                    <a:pt x="14485" y="26"/>
                    <a:pt x="14142" y="0"/>
                    <a:pt x="138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5"/>
            <p:cNvSpPr/>
            <p:nvPr/>
          </p:nvSpPr>
          <p:spPr>
            <a:xfrm>
              <a:off x="-39925" y="3559088"/>
              <a:ext cx="105825" cy="46500"/>
            </a:xfrm>
            <a:custGeom>
              <a:avLst/>
              <a:gdLst/>
              <a:ahLst/>
              <a:cxnLst/>
              <a:rect l="l" t="t" r="r" b="b"/>
              <a:pathLst>
                <a:path w="4233" h="1860" extrusionOk="0">
                  <a:moveTo>
                    <a:pt x="0" y="0"/>
                  </a:moveTo>
                  <a:lnTo>
                    <a:pt x="0" y="1539"/>
                  </a:lnTo>
                  <a:cubicBezTo>
                    <a:pt x="876" y="1689"/>
                    <a:pt x="1774" y="1795"/>
                    <a:pt x="2693" y="1860"/>
                  </a:cubicBezTo>
                  <a:cubicBezTo>
                    <a:pt x="3099" y="1475"/>
                    <a:pt x="3527" y="1069"/>
                    <a:pt x="3954" y="684"/>
                  </a:cubicBezTo>
                  <a:cubicBezTo>
                    <a:pt x="4040" y="599"/>
                    <a:pt x="4125" y="534"/>
                    <a:pt x="4232" y="449"/>
                  </a:cubicBezTo>
                  <a:cubicBezTo>
                    <a:pt x="4082" y="449"/>
                    <a:pt x="3933" y="470"/>
                    <a:pt x="3805" y="470"/>
                  </a:cubicBezTo>
                  <a:cubicBezTo>
                    <a:pt x="3751" y="471"/>
                    <a:pt x="3697" y="472"/>
                    <a:pt x="3644" y="472"/>
                  </a:cubicBezTo>
                  <a:cubicBezTo>
                    <a:pt x="2436" y="472"/>
                    <a:pt x="1228" y="24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5"/>
            <p:cNvSpPr/>
            <p:nvPr/>
          </p:nvSpPr>
          <p:spPr>
            <a:xfrm>
              <a:off x="80300" y="3560138"/>
              <a:ext cx="56650" cy="45975"/>
            </a:xfrm>
            <a:custGeom>
              <a:avLst/>
              <a:gdLst/>
              <a:ahLst/>
              <a:cxnLst/>
              <a:rect l="l" t="t" r="r" b="b"/>
              <a:pathLst>
                <a:path w="2266" h="1839" extrusionOk="0">
                  <a:moveTo>
                    <a:pt x="2266" y="1"/>
                  </a:moveTo>
                  <a:lnTo>
                    <a:pt x="2266" y="1"/>
                  </a:lnTo>
                  <a:cubicBezTo>
                    <a:pt x="2116" y="44"/>
                    <a:pt x="1988" y="65"/>
                    <a:pt x="1838" y="108"/>
                  </a:cubicBezTo>
                  <a:cubicBezTo>
                    <a:pt x="1774" y="129"/>
                    <a:pt x="1710" y="129"/>
                    <a:pt x="1646" y="150"/>
                  </a:cubicBezTo>
                  <a:cubicBezTo>
                    <a:pt x="1047" y="749"/>
                    <a:pt x="449" y="1347"/>
                    <a:pt x="214" y="1625"/>
                  </a:cubicBezTo>
                  <a:cubicBezTo>
                    <a:pt x="128" y="1711"/>
                    <a:pt x="64" y="1775"/>
                    <a:pt x="0" y="1839"/>
                  </a:cubicBezTo>
                  <a:cubicBezTo>
                    <a:pt x="470" y="1818"/>
                    <a:pt x="919" y="1775"/>
                    <a:pt x="1368" y="1711"/>
                  </a:cubicBezTo>
                  <a:cubicBezTo>
                    <a:pt x="1710" y="1176"/>
                    <a:pt x="1988" y="578"/>
                    <a:pt x="22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5"/>
            <p:cNvSpPr/>
            <p:nvPr/>
          </p:nvSpPr>
          <p:spPr>
            <a:xfrm>
              <a:off x="27400" y="3568163"/>
              <a:ext cx="67875" cy="37950"/>
            </a:xfrm>
            <a:custGeom>
              <a:avLst/>
              <a:gdLst/>
              <a:ahLst/>
              <a:cxnLst/>
              <a:rect l="l" t="t" r="r" b="b"/>
              <a:pathLst>
                <a:path w="2715" h="1518" extrusionOk="0">
                  <a:moveTo>
                    <a:pt x="2715" y="0"/>
                  </a:moveTo>
                  <a:lnTo>
                    <a:pt x="2715" y="0"/>
                  </a:lnTo>
                  <a:cubicBezTo>
                    <a:pt x="2330" y="43"/>
                    <a:pt x="1924" y="65"/>
                    <a:pt x="1539" y="86"/>
                  </a:cubicBezTo>
                  <a:cubicBezTo>
                    <a:pt x="1432" y="171"/>
                    <a:pt x="1347" y="236"/>
                    <a:pt x="1261" y="321"/>
                  </a:cubicBezTo>
                  <a:cubicBezTo>
                    <a:pt x="834" y="706"/>
                    <a:pt x="406" y="1112"/>
                    <a:pt x="0" y="1497"/>
                  </a:cubicBezTo>
                  <a:cubicBezTo>
                    <a:pt x="107" y="1518"/>
                    <a:pt x="214" y="1518"/>
                    <a:pt x="321" y="1518"/>
                  </a:cubicBezTo>
                  <a:cubicBezTo>
                    <a:pt x="449" y="1475"/>
                    <a:pt x="577" y="1432"/>
                    <a:pt x="684" y="1390"/>
                  </a:cubicBezTo>
                  <a:cubicBezTo>
                    <a:pt x="962" y="1219"/>
                    <a:pt x="1240" y="1026"/>
                    <a:pt x="1496" y="813"/>
                  </a:cubicBezTo>
                  <a:cubicBezTo>
                    <a:pt x="1881" y="471"/>
                    <a:pt x="2309" y="236"/>
                    <a:pt x="27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5"/>
            <p:cNvSpPr/>
            <p:nvPr/>
          </p:nvSpPr>
          <p:spPr>
            <a:xfrm>
              <a:off x="35400" y="3563888"/>
              <a:ext cx="86050" cy="42775"/>
            </a:xfrm>
            <a:custGeom>
              <a:avLst/>
              <a:gdLst/>
              <a:ahLst/>
              <a:cxnLst/>
              <a:rect l="l" t="t" r="r" b="b"/>
              <a:pathLst>
                <a:path w="3442" h="1711" extrusionOk="0">
                  <a:moveTo>
                    <a:pt x="3442" y="0"/>
                  </a:moveTo>
                  <a:lnTo>
                    <a:pt x="3442" y="0"/>
                  </a:lnTo>
                  <a:cubicBezTo>
                    <a:pt x="3100" y="65"/>
                    <a:pt x="2737" y="129"/>
                    <a:pt x="2395" y="150"/>
                  </a:cubicBezTo>
                  <a:cubicBezTo>
                    <a:pt x="1989" y="407"/>
                    <a:pt x="1561" y="642"/>
                    <a:pt x="1176" y="984"/>
                  </a:cubicBezTo>
                  <a:cubicBezTo>
                    <a:pt x="920" y="1197"/>
                    <a:pt x="642" y="1390"/>
                    <a:pt x="364" y="1561"/>
                  </a:cubicBezTo>
                  <a:cubicBezTo>
                    <a:pt x="257" y="1603"/>
                    <a:pt x="129" y="1646"/>
                    <a:pt x="1" y="1689"/>
                  </a:cubicBezTo>
                  <a:cubicBezTo>
                    <a:pt x="257" y="1710"/>
                    <a:pt x="535" y="1710"/>
                    <a:pt x="792" y="1710"/>
                  </a:cubicBezTo>
                  <a:cubicBezTo>
                    <a:pt x="1134" y="1710"/>
                    <a:pt x="1454" y="1710"/>
                    <a:pt x="1796" y="1689"/>
                  </a:cubicBezTo>
                  <a:cubicBezTo>
                    <a:pt x="1860" y="1625"/>
                    <a:pt x="1924" y="1561"/>
                    <a:pt x="2010" y="1475"/>
                  </a:cubicBezTo>
                  <a:cubicBezTo>
                    <a:pt x="2245" y="1197"/>
                    <a:pt x="2843" y="578"/>
                    <a:pt x="34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5"/>
            <p:cNvSpPr/>
            <p:nvPr/>
          </p:nvSpPr>
          <p:spPr>
            <a:xfrm>
              <a:off x="78700" y="4942513"/>
              <a:ext cx="75900" cy="78575"/>
            </a:xfrm>
            <a:custGeom>
              <a:avLst/>
              <a:gdLst/>
              <a:ahLst/>
              <a:cxnLst/>
              <a:rect l="l" t="t" r="r" b="b"/>
              <a:pathLst>
                <a:path w="3036" h="3143" extrusionOk="0">
                  <a:moveTo>
                    <a:pt x="1411" y="0"/>
                  </a:moveTo>
                  <a:cubicBezTo>
                    <a:pt x="919" y="578"/>
                    <a:pt x="449" y="1155"/>
                    <a:pt x="0" y="1753"/>
                  </a:cubicBezTo>
                  <a:cubicBezTo>
                    <a:pt x="321" y="2202"/>
                    <a:pt x="599" y="2672"/>
                    <a:pt x="834" y="3142"/>
                  </a:cubicBezTo>
                  <a:cubicBezTo>
                    <a:pt x="876" y="3100"/>
                    <a:pt x="919" y="3036"/>
                    <a:pt x="962" y="2993"/>
                  </a:cubicBezTo>
                  <a:cubicBezTo>
                    <a:pt x="1432" y="2330"/>
                    <a:pt x="1924" y="1710"/>
                    <a:pt x="2437" y="1091"/>
                  </a:cubicBezTo>
                  <a:cubicBezTo>
                    <a:pt x="2629" y="855"/>
                    <a:pt x="2843" y="642"/>
                    <a:pt x="3035" y="428"/>
                  </a:cubicBezTo>
                  <a:cubicBezTo>
                    <a:pt x="2479" y="321"/>
                    <a:pt x="1945" y="171"/>
                    <a:pt x="14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5"/>
            <p:cNvSpPr/>
            <p:nvPr/>
          </p:nvSpPr>
          <p:spPr>
            <a:xfrm>
              <a:off x="378450" y="4189738"/>
              <a:ext cx="2248050" cy="687600"/>
            </a:xfrm>
            <a:custGeom>
              <a:avLst/>
              <a:gdLst/>
              <a:ahLst/>
              <a:cxnLst/>
              <a:rect l="l" t="t" r="r" b="b"/>
              <a:pathLst>
                <a:path w="89922" h="27504" extrusionOk="0">
                  <a:moveTo>
                    <a:pt x="70708" y="0"/>
                  </a:moveTo>
                  <a:cubicBezTo>
                    <a:pt x="68112" y="0"/>
                    <a:pt x="65535" y="456"/>
                    <a:pt x="62990" y="530"/>
                  </a:cubicBezTo>
                  <a:cubicBezTo>
                    <a:pt x="62858" y="543"/>
                    <a:pt x="62749" y="550"/>
                    <a:pt x="62658" y="550"/>
                  </a:cubicBezTo>
                  <a:cubicBezTo>
                    <a:pt x="61897" y="550"/>
                    <a:pt x="62438" y="119"/>
                    <a:pt x="61751" y="81"/>
                  </a:cubicBezTo>
                  <a:cubicBezTo>
                    <a:pt x="61691" y="76"/>
                    <a:pt x="61625" y="73"/>
                    <a:pt x="61554" y="73"/>
                  </a:cubicBezTo>
                  <a:cubicBezTo>
                    <a:pt x="60730" y="73"/>
                    <a:pt x="59189" y="394"/>
                    <a:pt x="58480" y="551"/>
                  </a:cubicBezTo>
                  <a:cubicBezTo>
                    <a:pt x="57006" y="936"/>
                    <a:pt x="55573" y="1427"/>
                    <a:pt x="54141" y="1940"/>
                  </a:cubicBezTo>
                  <a:cubicBezTo>
                    <a:pt x="52709" y="2453"/>
                    <a:pt x="51299" y="3009"/>
                    <a:pt x="49867" y="3479"/>
                  </a:cubicBezTo>
                  <a:cubicBezTo>
                    <a:pt x="49161" y="3715"/>
                    <a:pt x="48435" y="3950"/>
                    <a:pt x="47729" y="4142"/>
                  </a:cubicBezTo>
                  <a:cubicBezTo>
                    <a:pt x="47002" y="4334"/>
                    <a:pt x="46254" y="4569"/>
                    <a:pt x="45528" y="4911"/>
                  </a:cubicBezTo>
                  <a:cubicBezTo>
                    <a:pt x="44822" y="5253"/>
                    <a:pt x="44138" y="5681"/>
                    <a:pt x="43497" y="6151"/>
                  </a:cubicBezTo>
                  <a:cubicBezTo>
                    <a:pt x="42856" y="6621"/>
                    <a:pt x="42236" y="7049"/>
                    <a:pt x="41573" y="7476"/>
                  </a:cubicBezTo>
                  <a:cubicBezTo>
                    <a:pt x="40291" y="8289"/>
                    <a:pt x="38923" y="9058"/>
                    <a:pt x="37619" y="9956"/>
                  </a:cubicBezTo>
                  <a:cubicBezTo>
                    <a:pt x="37042" y="10383"/>
                    <a:pt x="36337" y="10661"/>
                    <a:pt x="35631" y="10939"/>
                  </a:cubicBezTo>
                  <a:cubicBezTo>
                    <a:pt x="34948" y="11217"/>
                    <a:pt x="34242" y="11473"/>
                    <a:pt x="33515" y="11708"/>
                  </a:cubicBezTo>
                  <a:cubicBezTo>
                    <a:pt x="32105" y="12200"/>
                    <a:pt x="30651" y="12649"/>
                    <a:pt x="29219" y="13076"/>
                  </a:cubicBezTo>
                  <a:cubicBezTo>
                    <a:pt x="26334" y="13974"/>
                    <a:pt x="23448" y="14808"/>
                    <a:pt x="20563" y="15727"/>
                  </a:cubicBezTo>
                  <a:cubicBezTo>
                    <a:pt x="19109" y="16197"/>
                    <a:pt x="17677" y="16646"/>
                    <a:pt x="16224" y="17202"/>
                  </a:cubicBezTo>
                  <a:cubicBezTo>
                    <a:pt x="15518" y="17479"/>
                    <a:pt x="14813" y="17757"/>
                    <a:pt x="14086" y="18163"/>
                  </a:cubicBezTo>
                  <a:cubicBezTo>
                    <a:pt x="13915" y="18270"/>
                    <a:pt x="13702" y="18420"/>
                    <a:pt x="13552" y="18527"/>
                  </a:cubicBezTo>
                  <a:lnTo>
                    <a:pt x="13082" y="18847"/>
                  </a:lnTo>
                  <a:lnTo>
                    <a:pt x="12120" y="19510"/>
                  </a:lnTo>
                  <a:lnTo>
                    <a:pt x="8230" y="22118"/>
                  </a:lnTo>
                  <a:lnTo>
                    <a:pt x="7247" y="22780"/>
                  </a:lnTo>
                  <a:lnTo>
                    <a:pt x="7012" y="22951"/>
                  </a:lnTo>
                  <a:cubicBezTo>
                    <a:pt x="6926" y="23015"/>
                    <a:pt x="6841" y="23079"/>
                    <a:pt x="6755" y="23144"/>
                  </a:cubicBezTo>
                  <a:cubicBezTo>
                    <a:pt x="6584" y="23293"/>
                    <a:pt x="6413" y="23421"/>
                    <a:pt x="6264" y="23571"/>
                  </a:cubicBezTo>
                  <a:cubicBezTo>
                    <a:pt x="5964" y="23849"/>
                    <a:pt x="5686" y="24127"/>
                    <a:pt x="5409" y="24362"/>
                  </a:cubicBezTo>
                  <a:cubicBezTo>
                    <a:pt x="5280" y="24490"/>
                    <a:pt x="5131" y="24597"/>
                    <a:pt x="5024" y="24661"/>
                  </a:cubicBezTo>
                  <a:cubicBezTo>
                    <a:pt x="4981" y="24704"/>
                    <a:pt x="4831" y="24768"/>
                    <a:pt x="4810" y="24789"/>
                  </a:cubicBezTo>
                  <a:cubicBezTo>
                    <a:pt x="4725" y="24832"/>
                    <a:pt x="4639" y="24875"/>
                    <a:pt x="4554" y="24918"/>
                  </a:cubicBezTo>
                  <a:cubicBezTo>
                    <a:pt x="3314" y="25473"/>
                    <a:pt x="1925" y="25730"/>
                    <a:pt x="535" y="25944"/>
                  </a:cubicBezTo>
                  <a:cubicBezTo>
                    <a:pt x="471" y="26221"/>
                    <a:pt x="407" y="26456"/>
                    <a:pt x="343" y="26649"/>
                  </a:cubicBezTo>
                  <a:cubicBezTo>
                    <a:pt x="257" y="26948"/>
                    <a:pt x="151" y="27247"/>
                    <a:pt x="1" y="27504"/>
                  </a:cubicBezTo>
                  <a:cubicBezTo>
                    <a:pt x="172" y="27482"/>
                    <a:pt x="343" y="27461"/>
                    <a:pt x="514" y="27418"/>
                  </a:cubicBezTo>
                  <a:cubicBezTo>
                    <a:pt x="1989" y="27140"/>
                    <a:pt x="3506" y="26884"/>
                    <a:pt x="5002" y="26179"/>
                  </a:cubicBezTo>
                  <a:cubicBezTo>
                    <a:pt x="5088" y="26136"/>
                    <a:pt x="5195" y="26093"/>
                    <a:pt x="5280" y="26050"/>
                  </a:cubicBezTo>
                  <a:cubicBezTo>
                    <a:pt x="5409" y="25986"/>
                    <a:pt x="5451" y="25965"/>
                    <a:pt x="5558" y="25879"/>
                  </a:cubicBezTo>
                  <a:cubicBezTo>
                    <a:pt x="5772" y="25751"/>
                    <a:pt x="5943" y="25602"/>
                    <a:pt x="6093" y="25473"/>
                  </a:cubicBezTo>
                  <a:cubicBezTo>
                    <a:pt x="6434" y="25174"/>
                    <a:pt x="6712" y="24875"/>
                    <a:pt x="6990" y="24618"/>
                  </a:cubicBezTo>
                  <a:cubicBezTo>
                    <a:pt x="7118" y="24469"/>
                    <a:pt x="7268" y="24362"/>
                    <a:pt x="7396" y="24234"/>
                  </a:cubicBezTo>
                  <a:cubicBezTo>
                    <a:pt x="7460" y="24191"/>
                    <a:pt x="7525" y="24127"/>
                    <a:pt x="7589" y="24084"/>
                  </a:cubicBezTo>
                  <a:lnTo>
                    <a:pt x="7845" y="23913"/>
                  </a:lnTo>
                  <a:lnTo>
                    <a:pt x="8786" y="23229"/>
                  </a:lnTo>
                  <a:lnTo>
                    <a:pt x="12654" y="20579"/>
                  </a:lnTo>
                  <a:lnTo>
                    <a:pt x="13616" y="19895"/>
                  </a:lnTo>
                  <a:cubicBezTo>
                    <a:pt x="13937" y="19660"/>
                    <a:pt x="14257" y="19403"/>
                    <a:pt x="14535" y="19232"/>
                  </a:cubicBezTo>
                  <a:cubicBezTo>
                    <a:pt x="15155" y="18869"/>
                    <a:pt x="15860" y="18591"/>
                    <a:pt x="16544" y="18313"/>
                  </a:cubicBezTo>
                  <a:cubicBezTo>
                    <a:pt x="17934" y="17757"/>
                    <a:pt x="19366" y="17266"/>
                    <a:pt x="20798" y="16795"/>
                  </a:cubicBezTo>
                  <a:cubicBezTo>
                    <a:pt x="23662" y="15855"/>
                    <a:pt x="26548" y="14979"/>
                    <a:pt x="29433" y="14060"/>
                  </a:cubicBezTo>
                  <a:cubicBezTo>
                    <a:pt x="30886" y="13611"/>
                    <a:pt x="32319" y="13140"/>
                    <a:pt x="33751" y="12649"/>
                  </a:cubicBezTo>
                  <a:cubicBezTo>
                    <a:pt x="34477" y="12392"/>
                    <a:pt x="35183" y="12115"/>
                    <a:pt x="35909" y="11837"/>
                  </a:cubicBezTo>
                  <a:cubicBezTo>
                    <a:pt x="36615" y="11537"/>
                    <a:pt x="37341" y="11238"/>
                    <a:pt x="38025" y="10747"/>
                  </a:cubicBezTo>
                  <a:cubicBezTo>
                    <a:pt x="39286" y="9870"/>
                    <a:pt x="40612" y="9101"/>
                    <a:pt x="41937" y="8246"/>
                  </a:cubicBezTo>
                  <a:cubicBezTo>
                    <a:pt x="42599" y="7818"/>
                    <a:pt x="43262" y="7369"/>
                    <a:pt x="43882" y="6878"/>
                  </a:cubicBezTo>
                  <a:cubicBezTo>
                    <a:pt x="44502" y="6408"/>
                    <a:pt x="45122" y="6002"/>
                    <a:pt x="45784" y="5681"/>
                  </a:cubicBezTo>
                  <a:cubicBezTo>
                    <a:pt x="46468" y="5360"/>
                    <a:pt x="47943" y="5531"/>
                    <a:pt x="48670" y="5339"/>
                  </a:cubicBezTo>
                  <a:cubicBezTo>
                    <a:pt x="49418" y="5125"/>
                    <a:pt x="48670" y="4527"/>
                    <a:pt x="50059" y="4227"/>
                  </a:cubicBezTo>
                  <a:cubicBezTo>
                    <a:pt x="51491" y="3736"/>
                    <a:pt x="52902" y="3180"/>
                    <a:pt x="54334" y="2646"/>
                  </a:cubicBezTo>
                  <a:cubicBezTo>
                    <a:pt x="55744" y="2133"/>
                    <a:pt x="57177" y="1620"/>
                    <a:pt x="58609" y="1257"/>
                  </a:cubicBezTo>
                  <a:cubicBezTo>
                    <a:pt x="59038" y="1151"/>
                    <a:pt x="59478" y="1117"/>
                    <a:pt x="59925" y="1117"/>
                  </a:cubicBezTo>
                  <a:cubicBezTo>
                    <a:pt x="60747" y="1117"/>
                    <a:pt x="61596" y="1232"/>
                    <a:pt x="62454" y="1232"/>
                  </a:cubicBezTo>
                  <a:cubicBezTo>
                    <a:pt x="62640" y="1232"/>
                    <a:pt x="62826" y="1227"/>
                    <a:pt x="63012" y="1214"/>
                  </a:cubicBezTo>
                  <a:cubicBezTo>
                    <a:pt x="65663" y="1139"/>
                    <a:pt x="68265" y="650"/>
                    <a:pt x="70861" y="650"/>
                  </a:cubicBezTo>
                  <a:cubicBezTo>
                    <a:pt x="71215" y="650"/>
                    <a:pt x="71570" y="659"/>
                    <a:pt x="71925" y="679"/>
                  </a:cubicBezTo>
                  <a:cubicBezTo>
                    <a:pt x="74874" y="850"/>
                    <a:pt x="78957" y="1663"/>
                    <a:pt x="80795" y="2240"/>
                  </a:cubicBezTo>
                  <a:cubicBezTo>
                    <a:pt x="80807" y="2248"/>
                    <a:pt x="80818" y="2252"/>
                    <a:pt x="80828" y="2252"/>
                  </a:cubicBezTo>
                  <a:cubicBezTo>
                    <a:pt x="80920" y="2252"/>
                    <a:pt x="80912" y="1919"/>
                    <a:pt x="81009" y="1919"/>
                  </a:cubicBezTo>
                  <a:cubicBezTo>
                    <a:pt x="81671" y="2026"/>
                    <a:pt x="82355" y="2111"/>
                    <a:pt x="82996" y="2218"/>
                  </a:cubicBezTo>
                  <a:cubicBezTo>
                    <a:pt x="83745" y="2325"/>
                    <a:pt x="84471" y="2453"/>
                    <a:pt x="85198" y="2603"/>
                  </a:cubicBezTo>
                  <a:cubicBezTo>
                    <a:pt x="86673" y="2881"/>
                    <a:pt x="88126" y="3223"/>
                    <a:pt x="89580" y="3586"/>
                  </a:cubicBezTo>
                  <a:cubicBezTo>
                    <a:pt x="89602" y="3593"/>
                    <a:pt x="89624" y="3596"/>
                    <a:pt x="89645" y="3596"/>
                  </a:cubicBezTo>
                  <a:cubicBezTo>
                    <a:pt x="89765" y="3596"/>
                    <a:pt x="89861" y="3497"/>
                    <a:pt x="89879" y="3351"/>
                  </a:cubicBezTo>
                  <a:cubicBezTo>
                    <a:pt x="89922" y="3202"/>
                    <a:pt x="89836" y="3031"/>
                    <a:pt x="89687" y="3009"/>
                  </a:cubicBezTo>
                  <a:cubicBezTo>
                    <a:pt x="88233" y="2646"/>
                    <a:pt x="86758" y="2304"/>
                    <a:pt x="85283" y="2005"/>
                  </a:cubicBezTo>
                  <a:cubicBezTo>
                    <a:pt x="84557" y="1855"/>
                    <a:pt x="83809" y="1727"/>
                    <a:pt x="83061" y="1620"/>
                  </a:cubicBezTo>
                  <a:cubicBezTo>
                    <a:pt x="82334" y="1492"/>
                    <a:pt x="81586" y="1406"/>
                    <a:pt x="80838" y="1299"/>
                  </a:cubicBezTo>
                  <a:cubicBezTo>
                    <a:pt x="79320" y="1086"/>
                    <a:pt x="77781" y="808"/>
                    <a:pt x="76242" y="551"/>
                  </a:cubicBezTo>
                  <a:cubicBezTo>
                    <a:pt x="76157" y="530"/>
                    <a:pt x="76050" y="530"/>
                    <a:pt x="75964" y="508"/>
                  </a:cubicBezTo>
                  <a:cubicBezTo>
                    <a:pt x="74639" y="295"/>
                    <a:pt x="73293" y="124"/>
                    <a:pt x="71946" y="38"/>
                  </a:cubicBezTo>
                  <a:cubicBezTo>
                    <a:pt x="71533" y="12"/>
                    <a:pt x="71120" y="0"/>
                    <a:pt x="707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5"/>
            <p:cNvSpPr/>
            <p:nvPr/>
          </p:nvSpPr>
          <p:spPr>
            <a:xfrm>
              <a:off x="154575" y="4877313"/>
              <a:ext cx="223900" cy="84875"/>
            </a:xfrm>
            <a:custGeom>
              <a:avLst/>
              <a:gdLst/>
              <a:ahLst/>
              <a:cxnLst/>
              <a:rect l="l" t="t" r="r" b="b"/>
              <a:pathLst>
                <a:path w="8956" h="3395" extrusionOk="0">
                  <a:moveTo>
                    <a:pt x="8956" y="1"/>
                  </a:moveTo>
                  <a:cubicBezTo>
                    <a:pt x="8400" y="108"/>
                    <a:pt x="7844" y="215"/>
                    <a:pt x="7289" y="343"/>
                  </a:cubicBezTo>
                  <a:cubicBezTo>
                    <a:pt x="6925" y="407"/>
                    <a:pt x="6562" y="492"/>
                    <a:pt x="6220" y="599"/>
                  </a:cubicBezTo>
                  <a:cubicBezTo>
                    <a:pt x="5899" y="706"/>
                    <a:pt x="5515" y="834"/>
                    <a:pt x="5130" y="920"/>
                  </a:cubicBezTo>
                  <a:cubicBezTo>
                    <a:pt x="3655" y="1347"/>
                    <a:pt x="2180" y="1540"/>
                    <a:pt x="983" y="2266"/>
                  </a:cubicBezTo>
                  <a:cubicBezTo>
                    <a:pt x="620" y="2480"/>
                    <a:pt x="299" y="2737"/>
                    <a:pt x="0" y="3036"/>
                  </a:cubicBezTo>
                  <a:cubicBezTo>
                    <a:pt x="1016" y="3260"/>
                    <a:pt x="2031" y="3395"/>
                    <a:pt x="2991" y="3395"/>
                  </a:cubicBezTo>
                  <a:cubicBezTo>
                    <a:pt x="3587" y="3395"/>
                    <a:pt x="4162" y="3343"/>
                    <a:pt x="4702" y="3228"/>
                  </a:cubicBezTo>
                  <a:cubicBezTo>
                    <a:pt x="6605" y="2844"/>
                    <a:pt x="8186" y="1625"/>
                    <a:pt x="89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5"/>
            <p:cNvSpPr/>
            <p:nvPr/>
          </p:nvSpPr>
          <p:spPr>
            <a:xfrm>
              <a:off x="-39925" y="4628438"/>
              <a:ext cx="452600" cy="314100"/>
            </a:xfrm>
            <a:custGeom>
              <a:avLst/>
              <a:gdLst/>
              <a:ahLst/>
              <a:cxnLst/>
              <a:rect l="l" t="t" r="r" b="b"/>
              <a:pathLst>
                <a:path w="18104" h="12564" extrusionOk="0">
                  <a:moveTo>
                    <a:pt x="11550" y="1"/>
                  </a:moveTo>
                  <a:cubicBezTo>
                    <a:pt x="9946" y="1"/>
                    <a:pt x="8636" y="864"/>
                    <a:pt x="7011" y="1214"/>
                  </a:cubicBezTo>
                  <a:cubicBezTo>
                    <a:pt x="5579" y="1513"/>
                    <a:pt x="4125" y="1748"/>
                    <a:pt x="2715" y="2218"/>
                  </a:cubicBezTo>
                  <a:cubicBezTo>
                    <a:pt x="2773" y="2415"/>
                    <a:pt x="2706" y="2630"/>
                    <a:pt x="2479" y="2630"/>
                  </a:cubicBezTo>
                  <a:cubicBezTo>
                    <a:pt x="2459" y="2630"/>
                    <a:pt x="2438" y="2628"/>
                    <a:pt x="2415" y="2625"/>
                  </a:cubicBezTo>
                  <a:cubicBezTo>
                    <a:pt x="2287" y="3415"/>
                    <a:pt x="1795" y="4099"/>
                    <a:pt x="1218" y="4634"/>
                  </a:cubicBezTo>
                  <a:cubicBezTo>
                    <a:pt x="834" y="4954"/>
                    <a:pt x="427" y="5254"/>
                    <a:pt x="0" y="5531"/>
                  </a:cubicBezTo>
                  <a:lnTo>
                    <a:pt x="0" y="6237"/>
                  </a:lnTo>
                  <a:cubicBezTo>
                    <a:pt x="278" y="6130"/>
                    <a:pt x="556" y="6023"/>
                    <a:pt x="812" y="5895"/>
                  </a:cubicBezTo>
                  <a:cubicBezTo>
                    <a:pt x="1304" y="5638"/>
                    <a:pt x="1774" y="5318"/>
                    <a:pt x="2052" y="4847"/>
                  </a:cubicBezTo>
                  <a:cubicBezTo>
                    <a:pt x="1911" y="4687"/>
                    <a:pt x="1959" y="4395"/>
                    <a:pt x="2195" y="4395"/>
                  </a:cubicBezTo>
                  <a:cubicBezTo>
                    <a:pt x="2211" y="4395"/>
                    <a:pt x="2227" y="4396"/>
                    <a:pt x="2244" y="4399"/>
                  </a:cubicBezTo>
                  <a:cubicBezTo>
                    <a:pt x="2588" y="4459"/>
                    <a:pt x="2626" y="4959"/>
                    <a:pt x="2303" y="4959"/>
                  </a:cubicBezTo>
                  <a:cubicBezTo>
                    <a:pt x="2285" y="4959"/>
                    <a:pt x="2265" y="4958"/>
                    <a:pt x="2244" y="4954"/>
                  </a:cubicBezTo>
                  <a:cubicBezTo>
                    <a:pt x="2180" y="4954"/>
                    <a:pt x="2116" y="4912"/>
                    <a:pt x="2073" y="4869"/>
                  </a:cubicBezTo>
                  <a:cubicBezTo>
                    <a:pt x="1838" y="5360"/>
                    <a:pt x="1389" y="5745"/>
                    <a:pt x="919" y="6044"/>
                  </a:cubicBezTo>
                  <a:cubicBezTo>
                    <a:pt x="620" y="6237"/>
                    <a:pt x="321" y="6386"/>
                    <a:pt x="0" y="6536"/>
                  </a:cubicBezTo>
                  <a:lnTo>
                    <a:pt x="0" y="8225"/>
                  </a:lnTo>
                  <a:cubicBezTo>
                    <a:pt x="171" y="8160"/>
                    <a:pt x="321" y="8096"/>
                    <a:pt x="470" y="8011"/>
                  </a:cubicBezTo>
                  <a:cubicBezTo>
                    <a:pt x="292" y="7793"/>
                    <a:pt x="334" y="7427"/>
                    <a:pt x="632" y="7427"/>
                  </a:cubicBezTo>
                  <a:cubicBezTo>
                    <a:pt x="655" y="7427"/>
                    <a:pt x="679" y="7429"/>
                    <a:pt x="705" y="7434"/>
                  </a:cubicBezTo>
                  <a:lnTo>
                    <a:pt x="748" y="7434"/>
                  </a:lnTo>
                  <a:cubicBezTo>
                    <a:pt x="1171" y="7514"/>
                    <a:pt x="1215" y="8146"/>
                    <a:pt x="824" y="8146"/>
                  </a:cubicBezTo>
                  <a:cubicBezTo>
                    <a:pt x="800" y="8146"/>
                    <a:pt x="775" y="8144"/>
                    <a:pt x="748" y="8139"/>
                  </a:cubicBezTo>
                  <a:lnTo>
                    <a:pt x="727" y="8139"/>
                  </a:lnTo>
                  <a:cubicBezTo>
                    <a:pt x="641" y="8139"/>
                    <a:pt x="598" y="8096"/>
                    <a:pt x="556" y="8075"/>
                  </a:cubicBezTo>
                  <a:cubicBezTo>
                    <a:pt x="385" y="8225"/>
                    <a:pt x="214" y="8353"/>
                    <a:pt x="0" y="8460"/>
                  </a:cubicBezTo>
                  <a:lnTo>
                    <a:pt x="0" y="9528"/>
                  </a:lnTo>
                  <a:cubicBezTo>
                    <a:pt x="299" y="9742"/>
                    <a:pt x="577" y="9913"/>
                    <a:pt x="791" y="10063"/>
                  </a:cubicBezTo>
                  <a:cubicBezTo>
                    <a:pt x="2202" y="11003"/>
                    <a:pt x="4125" y="11944"/>
                    <a:pt x="6156" y="12563"/>
                  </a:cubicBezTo>
                  <a:cubicBezTo>
                    <a:pt x="6177" y="12542"/>
                    <a:pt x="6177" y="12521"/>
                    <a:pt x="6198" y="12499"/>
                  </a:cubicBezTo>
                  <a:lnTo>
                    <a:pt x="6626" y="12029"/>
                  </a:lnTo>
                  <a:cubicBezTo>
                    <a:pt x="6690" y="11944"/>
                    <a:pt x="6540" y="11388"/>
                    <a:pt x="6626" y="11302"/>
                  </a:cubicBezTo>
                  <a:cubicBezTo>
                    <a:pt x="6711" y="11217"/>
                    <a:pt x="7075" y="10362"/>
                    <a:pt x="7160" y="10298"/>
                  </a:cubicBezTo>
                  <a:cubicBezTo>
                    <a:pt x="7207" y="10254"/>
                    <a:pt x="7253" y="10235"/>
                    <a:pt x="7299" y="10235"/>
                  </a:cubicBezTo>
                  <a:cubicBezTo>
                    <a:pt x="7554" y="10235"/>
                    <a:pt x="7792" y="10819"/>
                    <a:pt x="8062" y="10819"/>
                  </a:cubicBezTo>
                  <a:cubicBezTo>
                    <a:pt x="8096" y="10819"/>
                    <a:pt x="8130" y="10810"/>
                    <a:pt x="8165" y="10789"/>
                  </a:cubicBezTo>
                  <a:cubicBezTo>
                    <a:pt x="8913" y="10362"/>
                    <a:pt x="9682" y="10105"/>
                    <a:pt x="10431" y="9913"/>
                  </a:cubicBezTo>
                  <a:cubicBezTo>
                    <a:pt x="11200" y="9721"/>
                    <a:pt x="11927" y="9592"/>
                    <a:pt x="12632" y="9400"/>
                  </a:cubicBezTo>
                  <a:cubicBezTo>
                    <a:pt x="12974" y="9315"/>
                    <a:pt x="13316" y="9208"/>
                    <a:pt x="13701" y="9101"/>
                  </a:cubicBezTo>
                  <a:cubicBezTo>
                    <a:pt x="14086" y="8994"/>
                    <a:pt x="14470" y="8908"/>
                    <a:pt x="14834" y="8823"/>
                  </a:cubicBezTo>
                  <a:cubicBezTo>
                    <a:pt x="15603" y="8673"/>
                    <a:pt x="16330" y="8566"/>
                    <a:pt x="17078" y="8438"/>
                  </a:cubicBezTo>
                  <a:cubicBezTo>
                    <a:pt x="17142" y="8417"/>
                    <a:pt x="17206" y="8417"/>
                    <a:pt x="17270" y="8396"/>
                  </a:cubicBezTo>
                  <a:cubicBezTo>
                    <a:pt x="17655" y="6942"/>
                    <a:pt x="18104" y="4805"/>
                    <a:pt x="17762" y="3650"/>
                  </a:cubicBezTo>
                  <a:cubicBezTo>
                    <a:pt x="17206" y="1770"/>
                    <a:pt x="14513" y="594"/>
                    <a:pt x="12675" y="145"/>
                  </a:cubicBezTo>
                  <a:cubicBezTo>
                    <a:pt x="12281" y="44"/>
                    <a:pt x="11908" y="1"/>
                    <a:pt x="11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5"/>
            <p:cNvSpPr/>
            <p:nvPr/>
          </p:nvSpPr>
          <p:spPr>
            <a:xfrm>
              <a:off x="-39925" y="4689238"/>
              <a:ext cx="57725" cy="63075"/>
            </a:xfrm>
            <a:custGeom>
              <a:avLst/>
              <a:gdLst/>
              <a:ahLst/>
              <a:cxnLst/>
              <a:rect l="l" t="t" r="r" b="b"/>
              <a:pathLst>
                <a:path w="2309" h="2523" extrusionOk="0">
                  <a:moveTo>
                    <a:pt x="2095" y="0"/>
                  </a:moveTo>
                  <a:cubicBezTo>
                    <a:pt x="1838" y="86"/>
                    <a:pt x="1582" y="193"/>
                    <a:pt x="1347" y="299"/>
                  </a:cubicBezTo>
                  <a:cubicBezTo>
                    <a:pt x="962" y="470"/>
                    <a:pt x="513" y="748"/>
                    <a:pt x="0" y="1069"/>
                  </a:cubicBezTo>
                  <a:lnTo>
                    <a:pt x="0" y="2522"/>
                  </a:lnTo>
                  <a:cubicBezTo>
                    <a:pt x="342" y="2351"/>
                    <a:pt x="663" y="2138"/>
                    <a:pt x="962" y="1924"/>
                  </a:cubicBezTo>
                  <a:cubicBezTo>
                    <a:pt x="1560" y="1475"/>
                    <a:pt x="2095" y="898"/>
                    <a:pt x="2308" y="171"/>
                  </a:cubicBezTo>
                  <a:cubicBezTo>
                    <a:pt x="2223" y="128"/>
                    <a:pt x="2137" y="64"/>
                    <a:pt x="2095" y="0"/>
                  </a:cubicBezTo>
                  <a:close/>
                </a:path>
              </a:pathLst>
            </a:custGeom>
            <a:solidFill>
              <a:srgbClr val="FFD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5"/>
            <p:cNvSpPr/>
            <p:nvPr/>
          </p:nvSpPr>
          <p:spPr>
            <a:xfrm>
              <a:off x="113950" y="4838313"/>
              <a:ext cx="277900" cy="114900"/>
            </a:xfrm>
            <a:custGeom>
              <a:avLst/>
              <a:gdLst/>
              <a:ahLst/>
              <a:cxnLst/>
              <a:rect l="l" t="t" r="r" b="b"/>
              <a:pathLst>
                <a:path w="11116" h="4596" extrusionOk="0">
                  <a:moveTo>
                    <a:pt x="11115" y="1"/>
                  </a:moveTo>
                  <a:lnTo>
                    <a:pt x="11115" y="1"/>
                  </a:lnTo>
                  <a:cubicBezTo>
                    <a:pt x="11051" y="22"/>
                    <a:pt x="10987" y="43"/>
                    <a:pt x="10923" y="43"/>
                  </a:cubicBezTo>
                  <a:cubicBezTo>
                    <a:pt x="10175" y="171"/>
                    <a:pt x="9448" y="278"/>
                    <a:pt x="8679" y="428"/>
                  </a:cubicBezTo>
                  <a:cubicBezTo>
                    <a:pt x="8315" y="513"/>
                    <a:pt x="7931" y="599"/>
                    <a:pt x="7546" y="706"/>
                  </a:cubicBezTo>
                  <a:cubicBezTo>
                    <a:pt x="7161" y="813"/>
                    <a:pt x="6819" y="920"/>
                    <a:pt x="6477" y="1005"/>
                  </a:cubicBezTo>
                  <a:cubicBezTo>
                    <a:pt x="5772" y="1197"/>
                    <a:pt x="5045" y="1326"/>
                    <a:pt x="4276" y="1518"/>
                  </a:cubicBezTo>
                  <a:cubicBezTo>
                    <a:pt x="3527" y="1710"/>
                    <a:pt x="2758" y="1967"/>
                    <a:pt x="2010" y="2394"/>
                  </a:cubicBezTo>
                  <a:cubicBezTo>
                    <a:pt x="1975" y="2415"/>
                    <a:pt x="1941" y="2424"/>
                    <a:pt x="1907" y="2424"/>
                  </a:cubicBezTo>
                  <a:cubicBezTo>
                    <a:pt x="1637" y="2424"/>
                    <a:pt x="1399" y="1840"/>
                    <a:pt x="1144" y="1840"/>
                  </a:cubicBezTo>
                  <a:cubicBezTo>
                    <a:pt x="1098" y="1840"/>
                    <a:pt x="1052" y="1859"/>
                    <a:pt x="1005" y="1903"/>
                  </a:cubicBezTo>
                  <a:cubicBezTo>
                    <a:pt x="920" y="1967"/>
                    <a:pt x="556" y="2822"/>
                    <a:pt x="471" y="2907"/>
                  </a:cubicBezTo>
                  <a:cubicBezTo>
                    <a:pt x="385" y="2993"/>
                    <a:pt x="535" y="3549"/>
                    <a:pt x="471" y="3634"/>
                  </a:cubicBezTo>
                  <a:lnTo>
                    <a:pt x="43" y="4104"/>
                  </a:lnTo>
                  <a:cubicBezTo>
                    <a:pt x="22" y="4126"/>
                    <a:pt x="22" y="4147"/>
                    <a:pt x="1" y="4168"/>
                  </a:cubicBezTo>
                  <a:cubicBezTo>
                    <a:pt x="535" y="4339"/>
                    <a:pt x="1069" y="4489"/>
                    <a:pt x="1625" y="4596"/>
                  </a:cubicBezTo>
                  <a:cubicBezTo>
                    <a:pt x="1924" y="4297"/>
                    <a:pt x="2245" y="4040"/>
                    <a:pt x="2608" y="3826"/>
                  </a:cubicBezTo>
                  <a:cubicBezTo>
                    <a:pt x="3805" y="3100"/>
                    <a:pt x="5280" y="2907"/>
                    <a:pt x="6755" y="2480"/>
                  </a:cubicBezTo>
                  <a:cubicBezTo>
                    <a:pt x="7140" y="2394"/>
                    <a:pt x="7524" y="2266"/>
                    <a:pt x="7845" y="2159"/>
                  </a:cubicBezTo>
                  <a:cubicBezTo>
                    <a:pt x="8187" y="2052"/>
                    <a:pt x="8550" y="1967"/>
                    <a:pt x="8914" y="1903"/>
                  </a:cubicBezTo>
                  <a:cubicBezTo>
                    <a:pt x="9469" y="1775"/>
                    <a:pt x="10025" y="1668"/>
                    <a:pt x="10581" y="1561"/>
                  </a:cubicBezTo>
                  <a:cubicBezTo>
                    <a:pt x="10731" y="1304"/>
                    <a:pt x="10837" y="1005"/>
                    <a:pt x="10923" y="706"/>
                  </a:cubicBezTo>
                  <a:cubicBezTo>
                    <a:pt x="10987" y="513"/>
                    <a:pt x="11051" y="278"/>
                    <a:pt x="11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5"/>
            <p:cNvSpPr/>
            <p:nvPr/>
          </p:nvSpPr>
          <p:spPr>
            <a:xfrm>
              <a:off x="6550" y="5021063"/>
              <a:ext cx="113850" cy="138950"/>
            </a:xfrm>
            <a:custGeom>
              <a:avLst/>
              <a:gdLst/>
              <a:ahLst/>
              <a:cxnLst/>
              <a:rect l="l" t="t" r="r" b="b"/>
              <a:pathLst>
                <a:path w="4554" h="5558" extrusionOk="0">
                  <a:moveTo>
                    <a:pt x="3720" y="0"/>
                  </a:moveTo>
                  <a:cubicBezTo>
                    <a:pt x="2822" y="1261"/>
                    <a:pt x="1946" y="2587"/>
                    <a:pt x="1069" y="3912"/>
                  </a:cubicBezTo>
                  <a:cubicBezTo>
                    <a:pt x="706" y="4468"/>
                    <a:pt x="343" y="5002"/>
                    <a:pt x="1" y="5558"/>
                  </a:cubicBezTo>
                  <a:lnTo>
                    <a:pt x="3741" y="5558"/>
                  </a:lnTo>
                  <a:cubicBezTo>
                    <a:pt x="4104" y="5002"/>
                    <a:pt x="4339" y="4254"/>
                    <a:pt x="4446" y="3292"/>
                  </a:cubicBezTo>
                  <a:cubicBezTo>
                    <a:pt x="4553" y="2223"/>
                    <a:pt x="4254" y="1091"/>
                    <a:pt x="37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5"/>
            <p:cNvSpPr/>
            <p:nvPr/>
          </p:nvSpPr>
          <p:spPr>
            <a:xfrm>
              <a:off x="-39925" y="4881588"/>
              <a:ext cx="118650" cy="276825"/>
            </a:xfrm>
            <a:custGeom>
              <a:avLst/>
              <a:gdLst/>
              <a:ahLst/>
              <a:cxnLst/>
              <a:rect l="l" t="t" r="r" b="b"/>
              <a:pathLst>
                <a:path w="4746" h="11073" extrusionOk="0">
                  <a:moveTo>
                    <a:pt x="0" y="1"/>
                  </a:moveTo>
                  <a:lnTo>
                    <a:pt x="0" y="11073"/>
                  </a:lnTo>
                  <a:cubicBezTo>
                    <a:pt x="128" y="10880"/>
                    <a:pt x="235" y="10688"/>
                    <a:pt x="363" y="10495"/>
                  </a:cubicBezTo>
                  <a:cubicBezTo>
                    <a:pt x="834" y="9769"/>
                    <a:pt x="1304" y="9106"/>
                    <a:pt x="1753" y="8422"/>
                  </a:cubicBezTo>
                  <a:cubicBezTo>
                    <a:pt x="2693" y="7033"/>
                    <a:pt x="3634" y="5665"/>
                    <a:pt x="4638" y="4318"/>
                  </a:cubicBezTo>
                  <a:cubicBezTo>
                    <a:pt x="4681" y="4276"/>
                    <a:pt x="4702" y="4233"/>
                    <a:pt x="4745" y="4190"/>
                  </a:cubicBezTo>
                  <a:cubicBezTo>
                    <a:pt x="3890" y="2950"/>
                    <a:pt x="2779" y="1839"/>
                    <a:pt x="1774" y="1112"/>
                  </a:cubicBezTo>
                  <a:cubicBezTo>
                    <a:pt x="1218" y="728"/>
                    <a:pt x="620" y="36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5"/>
            <p:cNvSpPr/>
            <p:nvPr/>
          </p:nvSpPr>
          <p:spPr>
            <a:xfrm>
              <a:off x="-39925" y="4986338"/>
              <a:ext cx="139475" cy="173675"/>
            </a:xfrm>
            <a:custGeom>
              <a:avLst/>
              <a:gdLst/>
              <a:ahLst/>
              <a:cxnLst/>
              <a:rect l="l" t="t" r="r" b="b"/>
              <a:pathLst>
                <a:path w="5579" h="6947" extrusionOk="0">
                  <a:moveTo>
                    <a:pt x="4745" y="0"/>
                  </a:moveTo>
                  <a:cubicBezTo>
                    <a:pt x="4702" y="43"/>
                    <a:pt x="4681" y="86"/>
                    <a:pt x="4638" y="128"/>
                  </a:cubicBezTo>
                  <a:cubicBezTo>
                    <a:pt x="3634" y="1475"/>
                    <a:pt x="2693" y="2843"/>
                    <a:pt x="1753" y="4232"/>
                  </a:cubicBezTo>
                  <a:cubicBezTo>
                    <a:pt x="1304" y="4916"/>
                    <a:pt x="834" y="5579"/>
                    <a:pt x="363" y="6305"/>
                  </a:cubicBezTo>
                  <a:cubicBezTo>
                    <a:pt x="235" y="6498"/>
                    <a:pt x="128" y="6690"/>
                    <a:pt x="0" y="6883"/>
                  </a:cubicBezTo>
                  <a:lnTo>
                    <a:pt x="0" y="6947"/>
                  </a:lnTo>
                  <a:lnTo>
                    <a:pt x="1860" y="6947"/>
                  </a:lnTo>
                  <a:cubicBezTo>
                    <a:pt x="2202" y="6391"/>
                    <a:pt x="2565" y="5857"/>
                    <a:pt x="2928" y="5301"/>
                  </a:cubicBezTo>
                  <a:cubicBezTo>
                    <a:pt x="3805" y="3976"/>
                    <a:pt x="4681" y="2650"/>
                    <a:pt x="5579" y="1389"/>
                  </a:cubicBezTo>
                  <a:cubicBezTo>
                    <a:pt x="5344" y="919"/>
                    <a:pt x="5066" y="449"/>
                    <a:pt x="47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5"/>
            <p:cNvSpPr/>
            <p:nvPr/>
          </p:nvSpPr>
          <p:spPr>
            <a:xfrm>
              <a:off x="-39925" y="4363738"/>
              <a:ext cx="218025" cy="336200"/>
            </a:xfrm>
            <a:custGeom>
              <a:avLst/>
              <a:gdLst/>
              <a:ahLst/>
              <a:cxnLst/>
              <a:rect l="l" t="t" r="r" b="b"/>
              <a:pathLst>
                <a:path w="8721" h="13448" extrusionOk="0">
                  <a:moveTo>
                    <a:pt x="1136" y="1"/>
                  </a:moveTo>
                  <a:cubicBezTo>
                    <a:pt x="744" y="1"/>
                    <a:pt x="362" y="16"/>
                    <a:pt x="0" y="46"/>
                  </a:cubicBezTo>
                  <a:lnTo>
                    <a:pt x="0" y="11396"/>
                  </a:lnTo>
                  <a:cubicBezTo>
                    <a:pt x="278" y="10904"/>
                    <a:pt x="449" y="10370"/>
                    <a:pt x="513" y="9771"/>
                  </a:cubicBezTo>
                  <a:cubicBezTo>
                    <a:pt x="169" y="9711"/>
                    <a:pt x="151" y="9210"/>
                    <a:pt x="457" y="9210"/>
                  </a:cubicBezTo>
                  <a:cubicBezTo>
                    <a:pt x="475" y="9210"/>
                    <a:pt x="493" y="9212"/>
                    <a:pt x="513" y="9216"/>
                  </a:cubicBezTo>
                  <a:cubicBezTo>
                    <a:pt x="855" y="9280"/>
                    <a:pt x="898" y="9750"/>
                    <a:pt x="620" y="9771"/>
                  </a:cubicBezTo>
                  <a:cubicBezTo>
                    <a:pt x="598" y="10584"/>
                    <a:pt x="385" y="11374"/>
                    <a:pt x="0" y="12058"/>
                  </a:cubicBezTo>
                  <a:lnTo>
                    <a:pt x="0" y="13448"/>
                  </a:lnTo>
                  <a:cubicBezTo>
                    <a:pt x="1389" y="12272"/>
                    <a:pt x="2608" y="11011"/>
                    <a:pt x="3356" y="10434"/>
                  </a:cubicBezTo>
                  <a:cubicBezTo>
                    <a:pt x="5344" y="8852"/>
                    <a:pt x="8721" y="5903"/>
                    <a:pt x="7737" y="2825"/>
                  </a:cubicBezTo>
                  <a:cubicBezTo>
                    <a:pt x="7065" y="752"/>
                    <a:pt x="3848" y="1"/>
                    <a:pt x="1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5"/>
            <p:cNvSpPr/>
            <p:nvPr/>
          </p:nvSpPr>
          <p:spPr>
            <a:xfrm>
              <a:off x="-39925" y="4608013"/>
              <a:ext cx="15500" cy="57200"/>
            </a:xfrm>
            <a:custGeom>
              <a:avLst/>
              <a:gdLst/>
              <a:ahLst/>
              <a:cxnLst/>
              <a:rect l="l" t="t" r="r" b="b"/>
              <a:pathLst>
                <a:path w="620" h="2288" extrusionOk="0">
                  <a:moveTo>
                    <a:pt x="513" y="0"/>
                  </a:moveTo>
                  <a:cubicBezTo>
                    <a:pt x="449" y="599"/>
                    <a:pt x="278" y="1133"/>
                    <a:pt x="0" y="1625"/>
                  </a:cubicBezTo>
                  <a:lnTo>
                    <a:pt x="0" y="2287"/>
                  </a:lnTo>
                  <a:cubicBezTo>
                    <a:pt x="385" y="1603"/>
                    <a:pt x="598" y="813"/>
                    <a:pt x="620" y="0"/>
                  </a:cubicBezTo>
                  <a:lnTo>
                    <a:pt x="620" y="0"/>
                  </a:lnTo>
                  <a:cubicBezTo>
                    <a:pt x="598" y="11"/>
                    <a:pt x="582" y="16"/>
                    <a:pt x="566" y="16"/>
                  </a:cubicBezTo>
                  <a:cubicBezTo>
                    <a:pt x="550" y="16"/>
                    <a:pt x="534" y="11"/>
                    <a:pt x="5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5"/>
            <p:cNvSpPr/>
            <p:nvPr/>
          </p:nvSpPr>
          <p:spPr>
            <a:xfrm>
              <a:off x="-39925" y="4693513"/>
              <a:ext cx="60400" cy="73225"/>
            </a:xfrm>
            <a:custGeom>
              <a:avLst/>
              <a:gdLst/>
              <a:ahLst/>
              <a:cxnLst/>
              <a:rect l="l" t="t" r="r" b="b"/>
              <a:pathLst>
                <a:path w="2416" h="2929" extrusionOk="0">
                  <a:moveTo>
                    <a:pt x="2308" y="0"/>
                  </a:moveTo>
                  <a:cubicBezTo>
                    <a:pt x="2095" y="727"/>
                    <a:pt x="1560" y="1304"/>
                    <a:pt x="962" y="1753"/>
                  </a:cubicBezTo>
                  <a:cubicBezTo>
                    <a:pt x="663" y="1967"/>
                    <a:pt x="342" y="2180"/>
                    <a:pt x="0" y="2351"/>
                  </a:cubicBezTo>
                  <a:lnTo>
                    <a:pt x="0" y="2928"/>
                  </a:lnTo>
                  <a:cubicBezTo>
                    <a:pt x="427" y="2651"/>
                    <a:pt x="834" y="2351"/>
                    <a:pt x="1218" y="2031"/>
                  </a:cubicBezTo>
                  <a:cubicBezTo>
                    <a:pt x="1795" y="1496"/>
                    <a:pt x="2287" y="812"/>
                    <a:pt x="2415" y="22"/>
                  </a:cubicBezTo>
                  <a:lnTo>
                    <a:pt x="2394" y="22"/>
                  </a:lnTo>
                  <a:cubicBezTo>
                    <a:pt x="2351" y="22"/>
                    <a:pt x="2330" y="0"/>
                    <a:pt x="23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5"/>
            <p:cNvSpPr/>
            <p:nvPr/>
          </p:nvSpPr>
          <p:spPr>
            <a:xfrm>
              <a:off x="-39925" y="4828688"/>
              <a:ext cx="13900" cy="11250"/>
            </a:xfrm>
            <a:custGeom>
              <a:avLst/>
              <a:gdLst/>
              <a:ahLst/>
              <a:cxnLst/>
              <a:rect l="l" t="t" r="r" b="b"/>
              <a:pathLst>
                <a:path w="556" h="450" extrusionOk="0">
                  <a:moveTo>
                    <a:pt x="470" y="1"/>
                  </a:moveTo>
                  <a:cubicBezTo>
                    <a:pt x="321" y="86"/>
                    <a:pt x="171" y="150"/>
                    <a:pt x="0" y="215"/>
                  </a:cubicBezTo>
                  <a:lnTo>
                    <a:pt x="0" y="450"/>
                  </a:lnTo>
                  <a:cubicBezTo>
                    <a:pt x="214" y="343"/>
                    <a:pt x="385" y="215"/>
                    <a:pt x="556" y="65"/>
                  </a:cubicBezTo>
                  <a:cubicBezTo>
                    <a:pt x="513" y="44"/>
                    <a:pt x="492" y="22"/>
                    <a:pt x="4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5"/>
            <p:cNvSpPr/>
            <p:nvPr/>
          </p:nvSpPr>
          <p:spPr>
            <a:xfrm>
              <a:off x="-39925" y="4749613"/>
              <a:ext cx="51850" cy="42225"/>
            </a:xfrm>
            <a:custGeom>
              <a:avLst/>
              <a:gdLst/>
              <a:ahLst/>
              <a:cxnLst/>
              <a:rect l="l" t="t" r="r" b="b"/>
              <a:pathLst>
                <a:path w="2074" h="1689" extrusionOk="0">
                  <a:moveTo>
                    <a:pt x="2052" y="0"/>
                  </a:moveTo>
                  <a:cubicBezTo>
                    <a:pt x="1774" y="471"/>
                    <a:pt x="1304" y="791"/>
                    <a:pt x="812" y="1048"/>
                  </a:cubicBezTo>
                  <a:cubicBezTo>
                    <a:pt x="556" y="1176"/>
                    <a:pt x="278" y="1283"/>
                    <a:pt x="0" y="1390"/>
                  </a:cubicBezTo>
                  <a:lnTo>
                    <a:pt x="0" y="1689"/>
                  </a:lnTo>
                  <a:cubicBezTo>
                    <a:pt x="321" y="1539"/>
                    <a:pt x="620" y="1390"/>
                    <a:pt x="919" y="1197"/>
                  </a:cubicBezTo>
                  <a:cubicBezTo>
                    <a:pt x="1389" y="898"/>
                    <a:pt x="1838" y="513"/>
                    <a:pt x="2073" y="22"/>
                  </a:cubicBezTo>
                  <a:cubicBezTo>
                    <a:pt x="2073" y="22"/>
                    <a:pt x="2073" y="22"/>
                    <a:pt x="20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5"/>
            <p:cNvSpPr/>
            <p:nvPr/>
          </p:nvSpPr>
          <p:spPr>
            <a:xfrm>
              <a:off x="-36175" y="4593988"/>
              <a:ext cx="18700" cy="14050"/>
            </a:xfrm>
            <a:custGeom>
              <a:avLst/>
              <a:gdLst/>
              <a:ahLst/>
              <a:cxnLst/>
              <a:rect l="l" t="t" r="r" b="b"/>
              <a:pathLst>
                <a:path w="748" h="562" extrusionOk="0">
                  <a:moveTo>
                    <a:pt x="307" y="0"/>
                  </a:moveTo>
                  <a:cubicBezTo>
                    <a:pt x="1" y="0"/>
                    <a:pt x="19" y="501"/>
                    <a:pt x="363" y="561"/>
                  </a:cubicBezTo>
                  <a:cubicBezTo>
                    <a:pt x="384" y="519"/>
                    <a:pt x="384" y="476"/>
                    <a:pt x="384" y="433"/>
                  </a:cubicBezTo>
                  <a:lnTo>
                    <a:pt x="470" y="433"/>
                  </a:lnTo>
                  <a:cubicBezTo>
                    <a:pt x="470" y="476"/>
                    <a:pt x="470" y="519"/>
                    <a:pt x="470" y="561"/>
                  </a:cubicBezTo>
                  <a:cubicBezTo>
                    <a:pt x="748" y="540"/>
                    <a:pt x="705" y="70"/>
                    <a:pt x="363" y="6"/>
                  </a:cubicBezTo>
                  <a:cubicBezTo>
                    <a:pt x="343" y="2"/>
                    <a:pt x="325" y="0"/>
                    <a:pt x="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5"/>
            <p:cNvSpPr/>
            <p:nvPr/>
          </p:nvSpPr>
          <p:spPr>
            <a:xfrm>
              <a:off x="-27125" y="4604813"/>
              <a:ext cx="2700" cy="3625"/>
            </a:xfrm>
            <a:custGeom>
              <a:avLst/>
              <a:gdLst/>
              <a:ahLst/>
              <a:cxnLst/>
              <a:rect l="l" t="t" r="r" b="b"/>
              <a:pathLst>
                <a:path w="108" h="145" extrusionOk="0">
                  <a:moveTo>
                    <a:pt x="22" y="0"/>
                  </a:moveTo>
                  <a:cubicBezTo>
                    <a:pt x="22" y="43"/>
                    <a:pt x="22" y="86"/>
                    <a:pt x="1" y="128"/>
                  </a:cubicBezTo>
                  <a:cubicBezTo>
                    <a:pt x="22" y="139"/>
                    <a:pt x="38" y="144"/>
                    <a:pt x="54" y="144"/>
                  </a:cubicBezTo>
                  <a:cubicBezTo>
                    <a:pt x="70" y="144"/>
                    <a:pt x="86" y="139"/>
                    <a:pt x="108" y="128"/>
                  </a:cubicBezTo>
                  <a:cubicBezTo>
                    <a:pt x="108" y="86"/>
                    <a:pt x="108" y="43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5"/>
            <p:cNvSpPr/>
            <p:nvPr/>
          </p:nvSpPr>
          <p:spPr>
            <a:xfrm>
              <a:off x="9425" y="4676313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342" y="0"/>
                  </a:moveTo>
                  <a:cubicBezTo>
                    <a:pt x="68" y="0"/>
                    <a:pt x="0" y="296"/>
                    <a:pt x="121" y="517"/>
                  </a:cubicBezTo>
                  <a:cubicBezTo>
                    <a:pt x="334" y="432"/>
                    <a:pt x="527" y="368"/>
                    <a:pt x="741" y="303"/>
                  </a:cubicBezTo>
                  <a:cubicBezTo>
                    <a:pt x="698" y="154"/>
                    <a:pt x="591" y="47"/>
                    <a:pt x="399" y="4"/>
                  </a:cubicBezTo>
                  <a:cubicBezTo>
                    <a:pt x="379" y="2"/>
                    <a:pt x="360" y="0"/>
                    <a:pt x="3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5"/>
            <p:cNvSpPr/>
            <p:nvPr/>
          </p:nvSpPr>
          <p:spPr>
            <a:xfrm>
              <a:off x="12425" y="4683888"/>
              <a:ext cx="17000" cy="10300"/>
            </a:xfrm>
            <a:custGeom>
              <a:avLst/>
              <a:gdLst/>
              <a:ahLst/>
              <a:cxnLst/>
              <a:rect l="l" t="t" r="r" b="b"/>
              <a:pathLst>
                <a:path w="680" h="412" extrusionOk="0">
                  <a:moveTo>
                    <a:pt x="621" y="0"/>
                  </a:moveTo>
                  <a:lnTo>
                    <a:pt x="621" y="0"/>
                  </a:lnTo>
                  <a:cubicBezTo>
                    <a:pt x="407" y="65"/>
                    <a:pt x="214" y="129"/>
                    <a:pt x="1" y="214"/>
                  </a:cubicBezTo>
                  <a:cubicBezTo>
                    <a:pt x="43" y="278"/>
                    <a:pt x="129" y="342"/>
                    <a:pt x="214" y="385"/>
                  </a:cubicBezTo>
                  <a:cubicBezTo>
                    <a:pt x="236" y="321"/>
                    <a:pt x="257" y="236"/>
                    <a:pt x="279" y="171"/>
                  </a:cubicBezTo>
                  <a:lnTo>
                    <a:pt x="343" y="193"/>
                  </a:lnTo>
                  <a:cubicBezTo>
                    <a:pt x="343" y="257"/>
                    <a:pt x="321" y="342"/>
                    <a:pt x="321" y="407"/>
                  </a:cubicBezTo>
                  <a:cubicBezTo>
                    <a:pt x="344" y="410"/>
                    <a:pt x="365" y="412"/>
                    <a:pt x="385" y="412"/>
                  </a:cubicBezTo>
                  <a:cubicBezTo>
                    <a:pt x="612" y="412"/>
                    <a:pt x="679" y="197"/>
                    <a:pt x="6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5"/>
            <p:cNvSpPr/>
            <p:nvPr/>
          </p:nvSpPr>
          <p:spPr>
            <a:xfrm>
              <a:off x="17775" y="4688163"/>
              <a:ext cx="3225" cy="5900"/>
            </a:xfrm>
            <a:custGeom>
              <a:avLst/>
              <a:gdLst/>
              <a:ahLst/>
              <a:cxnLst/>
              <a:rect l="l" t="t" r="r" b="b"/>
              <a:pathLst>
                <a:path w="129" h="236" extrusionOk="0">
                  <a:moveTo>
                    <a:pt x="65" y="0"/>
                  </a:moveTo>
                  <a:cubicBezTo>
                    <a:pt x="43" y="65"/>
                    <a:pt x="22" y="150"/>
                    <a:pt x="0" y="214"/>
                  </a:cubicBezTo>
                  <a:cubicBezTo>
                    <a:pt x="22" y="214"/>
                    <a:pt x="43" y="236"/>
                    <a:pt x="86" y="236"/>
                  </a:cubicBezTo>
                  <a:lnTo>
                    <a:pt x="107" y="236"/>
                  </a:lnTo>
                  <a:cubicBezTo>
                    <a:pt x="107" y="171"/>
                    <a:pt x="129" y="86"/>
                    <a:pt x="129" y="22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DA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5"/>
            <p:cNvSpPr/>
            <p:nvPr/>
          </p:nvSpPr>
          <p:spPr>
            <a:xfrm>
              <a:off x="7850" y="4738288"/>
              <a:ext cx="17875" cy="14150"/>
            </a:xfrm>
            <a:custGeom>
              <a:avLst/>
              <a:gdLst/>
              <a:ahLst/>
              <a:cxnLst/>
              <a:rect l="l" t="t" r="r" b="b"/>
              <a:pathLst>
                <a:path w="715" h="566" extrusionOk="0">
                  <a:moveTo>
                    <a:pt x="281" y="1"/>
                  </a:moveTo>
                  <a:cubicBezTo>
                    <a:pt x="30" y="1"/>
                    <a:pt x="0" y="293"/>
                    <a:pt x="141" y="453"/>
                  </a:cubicBezTo>
                  <a:cubicBezTo>
                    <a:pt x="205" y="389"/>
                    <a:pt x="226" y="325"/>
                    <a:pt x="269" y="240"/>
                  </a:cubicBezTo>
                  <a:lnTo>
                    <a:pt x="269" y="240"/>
                  </a:lnTo>
                  <a:cubicBezTo>
                    <a:pt x="248" y="325"/>
                    <a:pt x="205" y="411"/>
                    <a:pt x="162" y="475"/>
                  </a:cubicBezTo>
                  <a:cubicBezTo>
                    <a:pt x="205" y="518"/>
                    <a:pt x="269" y="560"/>
                    <a:pt x="333" y="560"/>
                  </a:cubicBezTo>
                  <a:cubicBezTo>
                    <a:pt x="354" y="564"/>
                    <a:pt x="374" y="565"/>
                    <a:pt x="392" y="565"/>
                  </a:cubicBezTo>
                  <a:cubicBezTo>
                    <a:pt x="715" y="565"/>
                    <a:pt x="677" y="65"/>
                    <a:pt x="333" y="5"/>
                  </a:cubicBezTo>
                  <a:cubicBezTo>
                    <a:pt x="315" y="2"/>
                    <a:pt x="297" y="1"/>
                    <a:pt x="2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5"/>
            <p:cNvSpPr/>
            <p:nvPr/>
          </p:nvSpPr>
          <p:spPr>
            <a:xfrm>
              <a:off x="11350" y="4744263"/>
              <a:ext cx="3250" cy="5900"/>
            </a:xfrm>
            <a:custGeom>
              <a:avLst/>
              <a:gdLst/>
              <a:ahLst/>
              <a:cxnLst/>
              <a:rect l="l" t="t" r="r" b="b"/>
              <a:pathLst>
                <a:path w="130" h="236" extrusionOk="0">
                  <a:moveTo>
                    <a:pt x="129" y="1"/>
                  </a:moveTo>
                  <a:lnTo>
                    <a:pt x="129" y="1"/>
                  </a:lnTo>
                  <a:cubicBezTo>
                    <a:pt x="86" y="86"/>
                    <a:pt x="65" y="150"/>
                    <a:pt x="1" y="214"/>
                  </a:cubicBezTo>
                  <a:cubicBezTo>
                    <a:pt x="22" y="236"/>
                    <a:pt x="22" y="236"/>
                    <a:pt x="22" y="236"/>
                  </a:cubicBezTo>
                  <a:cubicBezTo>
                    <a:pt x="65" y="172"/>
                    <a:pt x="108" y="86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5"/>
            <p:cNvSpPr/>
            <p:nvPr/>
          </p:nvSpPr>
          <p:spPr>
            <a:xfrm>
              <a:off x="-32650" y="4814088"/>
              <a:ext cx="23100" cy="18025"/>
            </a:xfrm>
            <a:custGeom>
              <a:avLst/>
              <a:gdLst/>
              <a:ahLst/>
              <a:cxnLst/>
              <a:rect l="l" t="t" r="r" b="b"/>
              <a:pathLst>
                <a:path w="924" h="721" extrusionOk="0">
                  <a:moveTo>
                    <a:pt x="341" y="1"/>
                  </a:moveTo>
                  <a:cubicBezTo>
                    <a:pt x="43" y="1"/>
                    <a:pt x="1" y="367"/>
                    <a:pt x="179" y="585"/>
                  </a:cubicBezTo>
                  <a:cubicBezTo>
                    <a:pt x="222" y="542"/>
                    <a:pt x="286" y="521"/>
                    <a:pt x="329" y="478"/>
                  </a:cubicBezTo>
                  <a:lnTo>
                    <a:pt x="372" y="542"/>
                  </a:lnTo>
                  <a:cubicBezTo>
                    <a:pt x="350" y="585"/>
                    <a:pt x="307" y="606"/>
                    <a:pt x="265" y="649"/>
                  </a:cubicBezTo>
                  <a:cubicBezTo>
                    <a:pt x="307" y="670"/>
                    <a:pt x="350" y="713"/>
                    <a:pt x="436" y="713"/>
                  </a:cubicBezTo>
                  <a:lnTo>
                    <a:pt x="457" y="713"/>
                  </a:lnTo>
                  <a:cubicBezTo>
                    <a:pt x="484" y="718"/>
                    <a:pt x="509" y="720"/>
                    <a:pt x="533" y="720"/>
                  </a:cubicBezTo>
                  <a:cubicBezTo>
                    <a:pt x="924" y="720"/>
                    <a:pt x="880" y="88"/>
                    <a:pt x="457" y="8"/>
                  </a:cubicBezTo>
                  <a:lnTo>
                    <a:pt x="414" y="8"/>
                  </a:lnTo>
                  <a:cubicBezTo>
                    <a:pt x="388" y="3"/>
                    <a:pt x="364" y="1"/>
                    <a:pt x="3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5"/>
            <p:cNvSpPr/>
            <p:nvPr/>
          </p:nvSpPr>
          <p:spPr>
            <a:xfrm>
              <a:off x="-28175" y="4826013"/>
              <a:ext cx="4825" cy="4300"/>
            </a:xfrm>
            <a:custGeom>
              <a:avLst/>
              <a:gdLst/>
              <a:ahLst/>
              <a:cxnLst/>
              <a:rect l="l" t="t" r="r" b="b"/>
              <a:pathLst>
                <a:path w="193" h="172" extrusionOk="0">
                  <a:moveTo>
                    <a:pt x="150" y="1"/>
                  </a:moveTo>
                  <a:cubicBezTo>
                    <a:pt x="107" y="44"/>
                    <a:pt x="43" y="65"/>
                    <a:pt x="0" y="108"/>
                  </a:cubicBezTo>
                  <a:cubicBezTo>
                    <a:pt x="22" y="129"/>
                    <a:pt x="43" y="151"/>
                    <a:pt x="86" y="172"/>
                  </a:cubicBezTo>
                  <a:cubicBezTo>
                    <a:pt x="128" y="129"/>
                    <a:pt x="171" y="108"/>
                    <a:pt x="193" y="65"/>
                  </a:cubicBezTo>
                  <a:lnTo>
                    <a:pt x="1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5"/>
            <p:cNvSpPr/>
            <p:nvPr/>
          </p:nvSpPr>
          <p:spPr>
            <a:xfrm>
              <a:off x="-39925" y="4517163"/>
              <a:ext cx="5350" cy="575"/>
            </a:xfrm>
            <a:custGeom>
              <a:avLst/>
              <a:gdLst/>
              <a:ahLst/>
              <a:cxnLst/>
              <a:rect l="l" t="t" r="r" b="b"/>
              <a:pathLst>
                <a:path w="214" h="23" extrusionOk="0">
                  <a:moveTo>
                    <a:pt x="0" y="1"/>
                  </a:moveTo>
                  <a:lnTo>
                    <a:pt x="0" y="22"/>
                  </a:lnTo>
                  <a:cubicBezTo>
                    <a:pt x="64" y="22"/>
                    <a:pt x="150" y="22"/>
                    <a:pt x="214" y="1"/>
                  </a:cubicBezTo>
                  <a:lnTo>
                    <a:pt x="214" y="1"/>
                  </a:lnTo>
                  <a:cubicBezTo>
                    <a:pt x="192" y="8"/>
                    <a:pt x="169" y="10"/>
                    <a:pt x="144" y="10"/>
                  </a:cubicBezTo>
                  <a:cubicBezTo>
                    <a:pt x="95" y="10"/>
                    <a:pt x="43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5"/>
            <p:cNvSpPr/>
            <p:nvPr/>
          </p:nvSpPr>
          <p:spPr>
            <a:xfrm>
              <a:off x="-39925" y="4517163"/>
              <a:ext cx="5350" cy="1100"/>
            </a:xfrm>
            <a:custGeom>
              <a:avLst/>
              <a:gdLst/>
              <a:ahLst/>
              <a:cxnLst/>
              <a:rect l="l" t="t" r="r" b="b"/>
              <a:pathLst>
                <a:path w="214" h="44" extrusionOk="0">
                  <a:moveTo>
                    <a:pt x="213" y="1"/>
                  </a:moveTo>
                  <a:cubicBezTo>
                    <a:pt x="149" y="22"/>
                    <a:pt x="64" y="22"/>
                    <a:pt x="0" y="22"/>
                  </a:cubicBezTo>
                  <a:lnTo>
                    <a:pt x="0" y="43"/>
                  </a:lnTo>
                  <a:cubicBezTo>
                    <a:pt x="64" y="22"/>
                    <a:pt x="149" y="22"/>
                    <a:pt x="2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5"/>
            <p:cNvSpPr/>
            <p:nvPr/>
          </p:nvSpPr>
          <p:spPr>
            <a:xfrm>
              <a:off x="-39925" y="4331213"/>
              <a:ext cx="1625" cy="6450"/>
            </a:xfrm>
            <a:custGeom>
              <a:avLst/>
              <a:gdLst/>
              <a:ahLst/>
              <a:cxnLst/>
              <a:rect l="l" t="t" r="r" b="b"/>
              <a:pathLst>
                <a:path w="65" h="258" extrusionOk="0">
                  <a:moveTo>
                    <a:pt x="21" y="1"/>
                  </a:moveTo>
                  <a:cubicBezTo>
                    <a:pt x="21" y="22"/>
                    <a:pt x="0" y="43"/>
                    <a:pt x="0" y="65"/>
                  </a:cubicBezTo>
                  <a:lnTo>
                    <a:pt x="0" y="257"/>
                  </a:lnTo>
                  <a:cubicBezTo>
                    <a:pt x="21" y="214"/>
                    <a:pt x="43" y="193"/>
                    <a:pt x="64" y="172"/>
                  </a:cubicBezTo>
                  <a:cubicBezTo>
                    <a:pt x="43" y="107"/>
                    <a:pt x="43" y="65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5"/>
            <p:cNvSpPr/>
            <p:nvPr/>
          </p:nvSpPr>
          <p:spPr>
            <a:xfrm>
              <a:off x="-39925" y="4328013"/>
              <a:ext cx="550" cy="4825"/>
            </a:xfrm>
            <a:custGeom>
              <a:avLst/>
              <a:gdLst/>
              <a:ahLst/>
              <a:cxnLst/>
              <a:rect l="l" t="t" r="r" b="b"/>
              <a:pathLst>
                <a:path w="22" h="193" extrusionOk="0">
                  <a:moveTo>
                    <a:pt x="0" y="0"/>
                  </a:moveTo>
                  <a:lnTo>
                    <a:pt x="0" y="193"/>
                  </a:lnTo>
                  <a:cubicBezTo>
                    <a:pt x="0" y="171"/>
                    <a:pt x="21" y="150"/>
                    <a:pt x="21" y="129"/>
                  </a:cubicBezTo>
                  <a:cubicBezTo>
                    <a:pt x="21" y="86"/>
                    <a:pt x="0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5"/>
            <p:cNvSpPr/>
            <p:nvPr/>
          </p:nvSpPr>
          <p:spPr>
            <a:xfrm>
              <a:off x="-39925" y="4284188"/>
              <a:ext cx="550" cy="3775"/>
            </a:xfrm>
            <a:custGeom>
              <a:avLst/>
              <a:gdLst/>
              <a:ahLst/>
              <a:cxnLst/>
              <a:rect l="l" t="t" r="r" b="b"/>
              <a:pathLst>
                <a:path w="22" h="151" extrusionOk="0">
                  <a:moveTo>
                    <a:pt x="0" y="1"/>
                  </a:moveTo>
                  <a:lnTo>
                    <a:pt x="0" y="150"/>
                  </a:lnTo>
                  <a:cubicBezTo>
                    <a:pt x="0" y="108"/>
                    <a:pt x="21" y="43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5"/>
            <p:cNvSpPr/>
            <p:nvPr/>
          </p:nvSpPr>
          <p:spPr>
            <a:xfrm>
              <a:off x="-39925" y="4315713"/>
              <a:ext cx="2150" cy="3775"/>
            </a:xfrm>
            <a:custGeom>
              <a:avLst/>
              <a:gdLst/>
              <a:ahLst/>
              <a:cxnLst/>
              <a:rect l="l" t="t" r="r" b="b"/>
              <a:pathLst>
                <a:path w="86" h="151" extrusionOk="0">
                  <a:moveTo>
                    <a:pt x="85" y="1"/>
                  </a:moveTo>
                  <a:cubicBezTo>
                    <a:pt x="64" y="43"/>
                    <a:pt x="21" y="65"/>
                    <a:pt x="0" y="86"/>
                  </a:cubicBezTo>
                  <a:lnTo>
                    <a:pt x="0" y="150"/>
                  </a:lnTo>
                  <a:cubicBezTo>
                    <a:pt x="21" y="108"/>
                    <a:pt x="64" y="43"/>
                    <a:pt x="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5"/>
            <p:cNvSpPr/>
            <p:nvPr/>
          </p:nvSpPr>
          <p:spPr>
            <a:xfrm>
              <a:off x="-39925" y="4163963"/>
              <a:ext cx="9100" cy="79650"/>
            </a:xfrm>
            <a:custGeom>
              <a:avLst/>
              <a:gdLst/>
              <a:ahLst/>
              <a:cxnLst/>
              <a:rect l="l" t="t" r="r" b="b"/>
              <a:pathLst>
                <a:path w="364" h="3186" extrusionOk="0">
                  <a:moveTo>
                    <a:pt x="0" y="0"/>
                  </a:moveTo>
                  <a:lnTo>
                    <a:pt x="0" y="2929"/>
                  </a:lnTo>
                  <a:cubicBezTo>
                    <a:pt x="21" y="2971"/>
                    <a:pt x="64" y="2993"/>
                    <a:pt x="85" y="3014"/>
                  </a:cubicBezTo>
                  <a:cubicBezTo>
                    <a:pt x="150" y="3057"/>
                    <a:pt x="214" y="3121"/>
                    <a:pt x="278" y="3185"/>
                  </a:cubicBezTo>
                  <a:cubicBezTo>
                    <a:pt x="278" y="3142"/>
                    <a:pt x="278" y="3100"/>
                    <a:pt x="278" y="3057"/>
                  </a:cubicBezTo>
                  <a:cubicBezTo>
                    <a:pt x="363" y="2052"/>
                    <a:pt x="342" y="1005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5"/>
            <p:cNvSpPr/>
            <p:nvPr/>
          </p:nvSpPr>
          <p:spPr>
            <a:xfrm>
              <a:off x="-39925" y="4237163"/>
              <a:ext cx="6950" cy="28875"/>
            </a:xfrm>
            <a:custGeom>
              <a:avLst/>
              <a:gdLst/>
              <a:ahLst/>
              <a:cxnLst/>
              <a:rect l="l" t="t" r="r" b="b"/>
              <a:pathLst>
                <a:path w="278" h="1155" extrusionOk="0">
                  <a:moveTo>
                    <a:pt x="0" y="1"/>
                  </a:moveTo>
                  <a:lnTo>
                    <a:pt x="0" y="556"/>
                  </a:lnTo>
                  <a:cubicBezTo>
                    <a:pt x="43" y="770"/>
                    <a:pt x="85" y="963"/>
                    <a:pt x="128" y="1155"/>
                  </a:cubicBezTo>
                  <a:cubicBezTo>
                    <a:pt x="192" y="856"/>
                    <a:pt x="235" y="556"/>
                    <a:pt x="278" y="257"/>
                  </a:cubicBezTo>
                  <a:cubicBezTo>
                    <a:pt x="214" y="193"/>
                    <a:pt x="150" y="129"/>
                    <a:pt x="85" y="86"/>
                  </a:cubicBezTo>
                  <a:cubicBezTo>
                    <a:pt x="64" y="65"/>
                    <a:pt x="21" y="4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5"/>
            <p:cNvSpPr/>
            <p:nvPr/>
          </p:nvSpPr>
          <p:spPr>
            <a:xfrm>
              <a:off x="-33525" y="4283663"/>
              <a:ext cx="1625" cy="2700"/>
            </a:xfrm>
            <a:custGeom>
              <a:avLst/>
              <a:gdLst/>
              <a:ahLst/>
              <a:cxnLst/>
              <a:rect l="l" t="t" r="r" b="b"/>
              <a:pathLst>
                <a:path w="65" h="108" extrusionOk="0">
                  <a:moveTo>
                    <a:pt x="0" y="0"/>
                  </a:moveTo>
                  <a:cubicBezTo>
                    <a:pt x="22" y="43"/>
                    <a:pt x="22" y="64"/>
                    <a:pt x="22" y="107"/>
                  </a:cubicBezTo>
                  <a:cubicBezTo>
                    <a:pt x="43" y="64"/>
                    <a:pt x="43" y="43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5"/>
            <p:cNvSpPr/>
            <p:nvPr/>
          </p:nvSpPr>
          <p:spPr>
            <a:xfrm>
              <a:off x="-31925" y="4307163"/>
              <a:ext cx="1625" cy="5375"/>
            </a:xfrm>
            <a:custGeom>
              <a:avLst/>
              <a:gdLst/>
              <a:ahLst/>
              <a:cxnLst/>
              <a:rect l="l" t="t" r="r" b="b"/>
              <a:pathLst>
                <a:path w="65" h="215" extrusionOk="0">
                  <a:moveTo>
                    <a:pt x="65" y="1"/>
                  </a:moveTo>
                  <a:lnTo>
                    <a:pt x="65" y="1"/>
                  </a:lnTo>
                  <a:cubicBezTo>
                    <a:pt x="43" y="22"/>
                    <a:pt x="22" y="43"/>
                    <a:pt x="1" y="86"/>
                  </a:cubicBezTo>
                  <a:cubicBezTo>
                    <a:pt x="1" y="129"/>
                    <a:pt x="1" y="172"/>
                    <a:pt x="1" y="214"/>
                  </a:cubicBezTo>
                  <a:cubicBezTo>
                    <a:pt x="22" y="129"/>
                    <a:pt x="43" y="65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5"/>
            <p:cNvSpPr/>
            <p:nvPr/>
          </p:nvSpPr>
          <p:spPr>
            <a:xfrm>
              <a:off x="-31925" y="4304488"/>
              <a:ext cx="2175" cy="4850"/>
            </a:xfrm>
            <a:custGeom>
              <a:avLst/>
              <a:gdLst/>
              <a:ahLst/>
              <a:cxnLst/>
              <a:rect l="l" t="t" r="r" b="b"/>
              <a:pathLst>
                <a:path w="87" h="194" extrusionOk="0">
                  <a:moveTo>
                    <a:pt x="86" y="1"/>
                  </a:moveTo>
                  <a:lnTo>
                    <a:pt x="86" y="1"/>
                  </a:lnTo>
                  <a:cubicBezTo>
                    <a:pt x="65" y="44"/>
                    <a:pt x="43" y="86"/>
                    <a:pt x="1" y="129"/>
                  </a:cubicBezTo>
                  <a:cubicBezTo>
                    <a:pt x="1" y="150"/>
                    <a:pt x="1" y="172"/>
                    <a:pt x="1" y="193"/>
                  </a:cubicBezTo>
                  <a:cubicBezTo>
                    <a:pt x="22" y="150"/>
                    <a:pt x="43" y="129"/>
                    <a:pt x="65" y="108"/>
                  </a:cubicBezTo>
                  <a:cubicBezTo>
                    <a:pt x="65" y="65"/>
                    <a:pt x="86" y="22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5"/>
            <p:cNvSpPr/>
            <p:nvPr/>
          </p:nvSpPr>
          <p:spPr>
            <a:xfrm>
              <a:off x="-39925" y="4251063"/>
              <a:ext cx="3225" cy="33150"/>
            </a:xfrm>
            <a:custGeom>
              <a:avLst/>
              <a:gdLst/>
              <a:ahLst/>
              <a:cxnLst/>
              <a:rect l="l" t="t" r="r" b="b"/>
              <a:pathLst>
                <a:path w="129" h="1326" extrusionOk="0">
                  <a:moveTo>
                    <a:pt x="0" y="0"/>
                  </a:moveTo>
                  <a:lnTo>
                    <a:pt x="0" y="1326"/>
                  </a:lnTo>
                  <a:lnTo>
                    <a:pt x="21" y="1326"/>
                  </a:lnTo>
                  <a:cubicBezTo>
                    <a:pt x="64" y="1091"/>
                    <a:pt x="85" y="834"/>
                    <a:pt x="128" y="599"/>
                  </a:cubicBezTo>
                  <a:cubicBezTo>
                    <a:pt x="85" y="407"/>
                    <a:pt x="43" y="21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5"/>
            <p:cNvSpPr/>
            <p:nvPr/>
          </p:nvSpPr>
          <p:spPr>
            <a:xfrm>
              <a:off x="-38325" y="4329613"/>
              <a:ext cx="4825" cy="11775"/>
            </a:xfrm>
            <a:custGeom>
              <a:avLst/>
              <a:gdLst/>
              <a:ahLst/>
              <a:cxnLst/>
              <a:rect l="l" t="t" r="r" b="b"/>
              <a:pathLst>
                <a:path w="193" h="471" extrusionOk="0">
                  <a:moveTo>
                    <a:pt x="192" y="0"/>
                  </a:moveTo>
                  <a:lnTo>
                    <a:pt x="192" y="0"/>
                  </a:lnTo>
                  <a:cubicBezTo>
                    <a:pt x="128" y="86"/>
                    <a:pt x="64" y="150"/>
                    <a:pt x="0" y="236"/>
                  </a:cubicBezTo>
                  <a:cubicBezTo>
                    <a:pt x="0" y="321"/>
                    <a:pt x="21" y="385"/>
                    <a:pt x="43" y="471"/>
                  </a:cubicBezTo>
                  <a:lnTo>
                    <a:pt x="86" y="471"/>
                  </a:lnTo>
                  <a:cubicBezTo>
                    <a:pt x="128" y="321"/>
                    <a:pt x="171" y="150"/>
                    <a:pt x="1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5"/>
            <p:cNvSpPr/>
            <p:nvPr/>
          </p:nvSpPr>
          <p:spPr>
            <a:xfrm>
              <a:off x="-39400" y="4266013"/>
              <a:ext cx="5900" cy="18200"/>
            </a:xfrm>
            <a:custGeom>
              <a:avLst/>
              <a:gdLst/>
              <a:ahLst/>
              <a:cxnLst/>
              <a:rect l="l" t="t" r="r" b="b"/>
              <a:pathLst>
                <a:path w="236" h="728" extrusionOk="0">
                  <a:moveTo>
                    <a:pt x="107" y="1"/>
                  </a:moveTo>
                  <a:cubicBezTo>
                    <a:pt x="64" y="236"/>
                    <a:pt x="43" y="493"/>
                    <a:pt x="0" y="728"/>
                  </a:cubicBezTo>
                  <a:cubicBezTo>
                    <a:pt x="86" y="706"/>
                    <a:pt x="171" y="706"/>
                    <a:pt x="235" y="706"/>
                  </a:cubicBezTo>
                  <a:cubicBezTo>
                    <a:pt x="214" y="471"/>
                    <a:pt x="171" y="236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5"/>
            <p:cNvSpPr/>
            <p:nvPr/>
          </p:nvSpPr>
          <p:spPr>
            <a:xfrm>
              <a:off x="-39925" y="4283663"/>
              <a:ext cx="6950" cy="18725"/>
            </a:xfrm>
            <a:custGeom>
              <a:avLst/>
              <a:gdLst/>
              <a:ahLst/>
              <a:cxnLst/>
              <a:rect l="l" t="t" r="r" b="b"/>
              <a:pathLst>
                <a:path w="278" h="749" extrusionOk="0">
                  <a:moveTo>
                    <a:pt x="256" y="0"/>
                  </a:moveTo>
                  <a:cubicBezTo>
                    <a:pt x="192" y="0"/>
                    <a:pt x="107" y="0"/>
                    <a:pt x="21" y="22"/>
                  </a:cubicBezTo>
                  <a:cubicBezTo>
                    <a:pt x="21" y="64"/>
                    <a:pt x="0" y="129"/>
                    <a:pt x="0" y="171"/>
                  </a:cubicBezTo>
                  <a:lnTo>
                    <a:pt x="0" y="214"/>
                  </a:lnTo>
                  <a:lnTo>
                    <a:pt x="0" y="748"/>
                  </a:lnTo>
                  <a:cubicBezTo>
                    <a:pt x="107" y="535"/>
                    <a:pt x="192" y="321"/>
                    <a:pt x="278" y="107"/>
                  </a:cubicBezTo>
                  <a:cubicBezTo>
                    <a:pt x="278" y="64"/>
                    <a:pt x="278" y="43"/>
                    <a:pt x="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5"/>
            <p:cNvSpPr/>
            <p:nvPr/>
          </p:nvSpPr>
          <p:spPr>
            <a:xfrm>
              <a:off x="-39925" y="4286338"/>
              <a:ext cx="8025" cy="31550"/>
            </a:xfrm>
            <a:custGeom>
              <a:avLst/>
              <a:gdLst/>
              <a:ahLst/>
              <a:cxnLst/>
              <a:rect l="l" t="t" r="r" b="b"/>
              <a:pathLst>
                <a:path w="321" h="1262" extrusionOk="0">
                  <a:moveTo>
                    <a:pt x="278" y="0"/>
                  </a:moveTo>
                  <a:cubicBezTo>
                    <a:pt x="192" y="214"/>
                    <a:pt x="107" y="428"/>
                    <a:pt x="0" y="641"/>
                  </a:cubicBezTo>
                  <a:lnTo>
                    <a:pt x="0" y="1261"/>
                  </a:lnTo>
                  <a:cubicBezTo>
                    <a:pt x="21" y="1240"/>
                    <a:pt x="64" y="1218"/>
                    <a:pt x="85" y="1176"/>
                  </a:cubicBezTo>
                  <a:cubicBezTo>
                    <a:pt x="171" y="1069"/>
                    <a:pt x="235" y="962"/>
                    <a:pt x="321" y="855"/>
                  </a:cubicBezTo>
                  <a:cubicBezTo>
                    <a:pt x="321" y="663"/>
                    <a:pt x="321" y="492"/>
                    <a:pt x="299" y="299"/>
                  </a:cubicBezTo>
                  <a:cubicBezTo>
                    <a:pt x="299" y="192"/>
                    <a:pt x="299" y="107"/>
                    <a:pt x="2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5"/>
            <p:cNvSpPr/>
            <p:nvPr/>
          </p:nvSpPr>
          <p:spPr>
            <a:xfrm>
              <a:off x="-39400" y="4312513"/>
              <a:ext cx="7500" cy="23000"/>
            </a:xfrm>
            <a:custGeom>
              <a:avLst/>
              <a:gdLst/>
              <a:ahLst/>
              <a:cxnLst/>
              <a:rect l="l" t="t" r="r" b="b"/>
              <a:pathLst>
                <a:path w="300" h="920" extrusionOk="0">
                  <a:moveTo>
                    <a:pt x="300" y="0"/>
                  </a:moveTo>
                  <a:lnTo>
                    <a:pt x="300" y="0"/>
                  </a:lnTo>
                  <a:cubicBezTo>
                    <a:pt x="214" y="257"/>
                    <a:pt x="107" y="513"/>
                    <a:pt x="0" y="749"/>
                  </a:cubicBezTo>
                  <a:cubicBezTo>
                    <a:pt x="22" y="813"/>
                    <a:pt x="22" y="855"/>
                    <a:pt x="43" y="920"/>
                  </a:cubicBezTo>
                  <a:cubicBezTo>
                    <a:pt x="107" y="834"/>
                    <a:pt x="171" y="770"/>
                    <a:pt x="235" y="684"/>
                  </a:cubicBezTo>
                  <a:cubicBezTo>
                    <a:pt x="278" y="449"/>
                    <a:pt x="278" y="236"/>
                    <a:pt x="3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5"/>
            <p:cNvSpPr/>
            <p:nvPr/>
          </p:nvSpPr>
          <p:spPr>
            <a:xfrm>
              <a:off x="-39925" y="4309313"/>
              <a:ext cx="8025" cy="21925"/>
            </a:xfrm>
            <a:custGeom>
              <a:avLst/>
              <a:gdLst/>
              <a:ahLst/>
              <a:cxnLst/>
              <a:rect l="l" t="t" r="r" b="b"/>
              <a:pathLst>
                <a:path w="321" h="877" extrusionOk="0">
                  <a:moveTo>
                    <a:pt x="321" y="0"/>
                  </a:moveTo>
                  <a:cubicBezTo>
                    <a:pt x="256" y="86"/>
                    <a:pt x="171" y="171"/>
                    <a:pt x="85" y="257"/>
                  </a:cubicBezTo>
                  <a:cubicBezTo>
                    <a:pt x="64" y="299"/>
                    <a:pt x="21" y="364"/>
                    <a:pt x="0" y="406"/>
                  </a:cubicBezTo>
                  <a:lnTo>
                    <a:pt x="0" y="748"/>
                  </a:lnTo>
                  <a:cubicBezTo>
                    <a:pt x="0" y="791"/>
                    <a:pt x="21" y="834"/>
                    <a:pt x="21" y="877"/>
                  </a:cubicBezTo>
                  <a:cubicBezTo>
                    <a:pt x="128" y="641"/>
                    <a:pt x="235" y="385"/>
                    <a:pt x="321" y="128"/>
                  </a:cubicBezTo>
                  <a:cubicBezTo>
                    <a:pt x="321" y="86"/>
                    <a:pt x="321" y="43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5"/>
            <p:cNvSpPr/>
            <p:nvPr/>
          </p:nvSpPr>
          <p:spPr>
            <a:xfrm>
              <a:off x="-37800" y="4307713"/>
              <a:ext cx="5900" cy="8025"/>
            </a:xfrm>
            <a:custGeom>
              <a:avLst/>
              <a:gdLst/>
              <a:ahLst/>
              <a:cxnLst/>
              <a:rect l="l" t="t" r="r" b="b"/>
              <a:pathLst>
                <a:path w="236" h="321" extrusionOk="0">
                  <a:moveTo>
                    <a:pt x="236" y="0"/>
                  </a:moveTo>
                  <a:cubicBezTo>
                    <a:pt x="150" y="107"/>
                    <a:pt x="86" y="214"/>
                    <a:pt x="0" y="321"/>
                  </a:cubicBezTo>
                  <a:cubicBezTo>
                    <a:pt x="86" y="235"/>
                    <a:pt x="171" y="150"/>
                    <a:pt x="236" y="64"/>
                  </a:cubicBezTo>
                  <a:cubicBezTo>
                    <a:pt x="236" y="43"/>
                    <a:pt x="236" y="21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5"/>
            <p:cNvSpPr/>
            <p:nvPr/>
          </p:nvSpPr>
          <p:spPr>
            <a:xfrm>
              <a:off x="-39925" y="4333363"/>
              <a:ext cx="154450" cy="47575"/>
            </a:xfrm>
            <a:custGeom>
              <a:avLst/>
              <a:gdLst/>
              <a:ahLst/>
              <a:cxnLst/>
              <a:rect l="l" t="t" r="r" b="b"/>
              <a:pathLst>
                <a:path w="6178" h="1903" extrusionOk="0">
                  <a:moveTo>
                    <a:pt x="4189" y="0"/>
                  </a:moveTo>
                  <a:cubicBezTo>
                    <a:pt x="3256" y="392"/>
                    <a:pt x="2128" y="865"/>
                    <a:pt x="1116" y="865"/>
                  </a:cubicBezTo>
                  <a:cubicBezTo>
                    <a:pt x="969" y="865"/>
                    <a:pt x="825" y="855"/>
                    <a:pt x="684" y="834"/>
                  </a:cubicBezTo>
                  <a:cubicBezTo>
                    <a:pt x="577" y="1261"/>
                    <a:pt x="363" y="1624"/>
                    <a:pt x="0" y="1860"/>
                  </a:cubicBezTo>
                  <a:lnTo>
                    <a:pt x="0" y="1902"/>
                  </a:lnTo>
                  <a:cubicBezTo>
                    <a:pt x="577" y="1496"/>
                    <a:pt x="2223" y="1304"/>
                    <a:pt x="2650" y="1240"/>
                  </a:cubicBezTo>
                  <a:cubicBezTo>
                    <a:pt x="3698" y="1111"/>
                    <a:pt x="4681" y="898"/>
                    <a:pt x="5643" y="599"/>
                  </a:cubicBezTo>
                  <a:cubicBezTo>
                    <a:pt x="5835" y="449"/>
                    <a:pt x="6027" y="278"/>
                    <a:pt x="6177" y="86"/>
                  </a:cubicBezTo>
                  <a:lnTo>
                    <a:pt x="41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5"/>
            <p:cNvSpPr/>
            <p:nvPr/>
          </p:nvSpPr>
          <p:spPr>
            <a:xfrm>
              <a:off x="-39925" y="4395863"/>
              <a:ext cx="83375" cy="84000"/>
            </a:xfrm>
            <a:custGeom>
              <a:avLst/>
              <a:gdLst/>
              <a:ahLst/>
              <a:cxnLst/>
              <a:rect l="l" t="t" r="r" b="b"/>
              <a:pathLst>
                <a:path w="3335" h="3360" extrusionOk="0">
                  <a:moveTo>
                    <a:pt x="0" y="1"/>
                  </a:moveTo>
                  <a:lnTo>
                    <a:pt x="0" y="1134"/>
                  </a:lnTo>
                  <a:cubicBezTo>
                    <a:pt x="342" y="1476"/>
                    <a:pt x="684" y="1796"/>
                    <a:pt x="1047" y="2095"/>
                  </a:cubicBezTo>
                  <a:cubicBezTo>
                    <a:pt x="1582" y="2523"/>
                    <a:pt x="2308" y="2886"/>
                    <a:pt x="2992" y="3292"/>
                  </a:cubicBezTo>
                  <a:cubicBezTo>
                    <a:pt x="3095" y="3338"/>
                    <a:pt x="3180" y="3359"/>
                    <a:pt x="3240" y="3359"/>
                  </a:cubicBezTo>
                  <a:cubicBezTo>
                    <a:pt x="3291" y="3359"/>
                    <a:pt x="3324" y="3344"/>
                    <a:pt x="3334" y="3314"/>
                  </a:cubicBezTo>
                  <a:cubicBezTo>
                    <a:pt x="3334" y="3250"/>
                    <a:pt x="3270" y="3121"/>
                    <a:pt x="3163" y="2993"/>
                  </a:cubicBezTo>
                  <a:cubicBezTo>
                    <a:pt x="2907" y="2801"/>
                    <a:pt x="2629" y="2608"/>
                    <a:pt x="2373" y="2416"/>
                  </a:cubicBezTo>
                  <a:cubicBezTo>
                    <a:pt x="1475" y="1711"/>
                    <a:pt x="855" y="706"/>
                    <a:pt x="0" y="1"/>
                  </a:cubicBezTo>
                  <a:close/>
                </a:path>
              </a:pathLst>
            </a:custGeom>
            <a:solidFill>
              <a:srgbClr val="540F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5"/>
            <p:cNvSpPr/>
            <p:nvPr/>
          </p:nvSpPr>
          <p:spPr>
            <a:xfrm>
              <a:off x="-39925" y="4529988"/>
              <a:ext cx="18175" cy="63625"/>
            </a:xfrm>
            <a:custGeom>
              <a:avLst/>
              <a:gdLst/>
              <a:ahLst/>
              <a:cxnLst/>
              <a:rect l="l" t="t" r="r" b="b"/>
              <a:pathLst>
                <a:path w="727" h="2545" extrusionOk="0">
                  <a:moveTo>
                    <a:pt x="727" y="1"/>
                  </a:moveTo>
                  <a:lnTo>
                    <a:pt x="727" y="1"/>
                  </a:lnTo>
                  <a:cubicBezTo>
                    <a:pt x="577" y="22"/>
                    <a:pt x="449" y="22"/>
                    <a:pt x="321" y="43"/>
                  </a:cubicBezTo>
                  <a:cubicBezTo>
                    <a:pt x="214" y="65"/>
                    <a:pt x="107" y="65"/>
                    <a:pt x="0" y="65"/>
                  </a:cubicBezTo>
                  <a:lnTo>
                    <a:pt x="0" y="2544"/>
                  </a:lnTo>
                  <a:cubicBezTo>
                    <a:pt x="406" y="1817"/>
                    <a:pt x="598" y="834"/>
                    <a:pt x="7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5"/>
            <p:cNvSpPr/>
            <p:nvPr/>
          </p:nvSpPr>
          <p:spPr>
            <a:xfrm>
              <a:off x="-39925" y="4526788"/>
              <a:ext cx="44375" cy="89800"/>
            </a:xfrm>
            <a:custGeom>
              <a:avLst/>
              <a:gdLst/>
              <a:ahLst/>
              <a:cxnLst/>
              <a:rect l="l" t="t" r="r" b="b"/>
              <a:pathLst>
                <a:path w="1775" h="3592" extrusionOk="0">
                  <a:moveTo>
                    <a:pt x="1774" y="0"/>
                  </a:moveTo>
                  <a:cubicBezTo>
                    <a:pt x="1710" y="0"/>
                    <a:pt x="1667" y="22"/>
                    <a:pt x="1624" y="22"/>
                  </a:cubicBezTo>
                  <a:cubicBezTo>
                    <a:pt x="1432" y="1326"/>
                    <a:pt x="1069" y="2950"/>
                    <a:pt x="0" y="3442"/>
                  </a:cubicBezTo>
                  <a:lnTo>
                    <a:pt x="0" y="3591"/>
                  </a:lnTo>
                  <a:cubicBezTo>
                    <a:pt x="1197" y="3142"/>
                    <a:pt x="1560" y="1390"/>
                    <a:pt x="17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5"/>
            <p:cNvSpPr/>
            <p:nvPr/>
          </p:nvSpPr>
          <p:spPr>
            <a:xfrm>
              <a:off x="-39925" y="4527313"/>
              <a:ext cx="40625" cy="85525"/>
            </a:xfrm>
            <a:custGeom>
              <a:avLst/>
              <a:gdLst/>
              <a:ahLst/>
              <a:cxnLst/>
              <a:rect l="l" t="t" r="r" b="b"/>
              <a:pathLst>
                <a:path w="1625" h="3421" extrusionOk="0">
                  <a:moveTo>
                    <a:pt x="1624" y="1"/>
                  </a:moveTo>
                  <a:lnTo>
                    <a:pt x="1624" y="1"/>
                  </a:lnTo>
                  <a:cubicBezTo>
                    <a:pt x="1304" y="44"/>
                    <a:pt x="1005" y="65"/>
                    <a:pt x="727" y="108"/>
                  </a:cubicBezTo>
                  <a:cubicBezTo>
                    <a:pt x="598" y="941"/>
                    <a:pt x="406" y="1924"/>
                    <a:pt x="0" y="2651"/>
                  </a:cubicBezTo>
                  <a:lnTo>
                    <a:pt x="0" y="3421"/>
                  </a:lnTo>
                  <a:cubicBezTo>
                    <a:pt x="1069" y="2929"/>
                    <a:pt x="1432" y="1305"/>
                    <a:pt x="16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5"/>
            <p:cNvSpPr/>
            <p:nvPr/>
          </p:nvSpPr>
          <p:spPr>
            <a:xfrm>
              <a:off x="-39925" y="3809188"/>
              <a:ext cx="434975" cy="524200"/>
            </a:xfrm>
            <a:custGeom>
              <a:avLst/>
              <a:gdLst/>
              <a:ahLst/>
              <a:cxnLst/>
              <a:rect l="l" t="t" r="r" b="b"/>
              <a:pathLst>
                <a:path w="17399" h="20968" extrusionOk="0">
                  <a:moveTo>
                    <a:pt x="12582" y="0"/>
                  </a:moveTo>
                  <a:cubicBezTo>
                    <a:pt x="12249" y="0"/>
                    <a:pt x="11979" y="302"/>
                    <a:pt x="11392" y="662"/>
                  </a:cubicBezTo>
                  <a:cubicBezTo>
                    <a:pt x="10431" y="1260"/>
                    <a:pt x="9340" y="1666"/>
                    <a:pt x="8357" y="2265"/>
                  </a:cubicBezTo>
                  <a:cubicBezTo>
                    <a:pt x="6134" y="3633"/>
                    <a:pt x="3676" y="5321"/>
                    <a:pt x="2244" y="7501"/>
                  </a:cubicBezTo>
                  <a:cubicBezTo>
                    <a:pt x="1069" y="9275"/>
                    <a:pt x="577" y="11306"/>
                    <a:pt x="64" y="13358"/>
                  </a:cubicBezTo>
                  <a:cubicBezTo>
                    <a:pt x="43" y="13422"/>
                    <a:pt x="21" y="13508"/>
                    <a:pt x="0" y="13593"/>
                  </a:cubicBezTo>
                  <a:lnTo>
                    <a:pt x="0" y="13871"/>
                  </a:lnTo>
                  <a:cubicBezTo>
                    <a:pt x="235" y="14320"/>
                    <a:pt x="427" y="14811"/>
                    <a:pt x="534" y="15303"/>
                  </a:cubicBezTo>
                  <a:cubicBezTo>
                    <a:pt x="684" y="15966"/>
                    <a:pt x="727" y="16649"/>
                    <a:pt x="727" y="17312"/>
                  </a:cubicBezTo>
                  <a:cubicBezTo>
                    <a:pt x="727" y="17504"/>
                    <a:pt x="727" y="17697"/>
                    <a:pt x="727" y="17889"/>
                  </a:cubicBezTo>
                  <a:cubicBezTo>
                    <a:pt x="855" y="17504"/>
                    <a:pt x="962" y="17120"/>
                    <a:pt x="1047" y="16735"/>
                  </a:cubicBezTo>
                  <a:cubicBezTo>
                    <a:pt x="1218" y="16008"/>
                    <a:pt x="1304" y="15260"/>
                    <a:pt x="1325" y="14512"/>
                  </a:cubicBezTo>
                  <a:cubicBezTo>
                    <a:pt x="1368" y="13807"/>
                    <a:pt x="1325" y="13101"/>
                    <a:pt x="1197" y="12396"/>
                  </a:cubicBezTo>
                  <a:cubicBezTo>
                    <a:pt x="1180" y="12399"/>
                    <a:pt x="1163" y="12401"/>
                    <a:pt x="1145" y="12401"/>
                  </a:cubicBezTo>
                  <a:cubicBezTo>
                    <a:pt x="1052" y="12401"/>
                    <a:pt x="958" y="12351"/>
                    <a:pt x="940" y="12225"/>
                  </a:cubicBezTo>
                  <a:lnTo>
                    <a:pt x="919" y="12182"/>
                  </a:lnTo>
                  <a:cubicBezTo>
                    <a:pt x="894" y="12021"/>
                    <a:pt x="1035" y="11917"/>
                    <a:pt x="1166" y="11917"/>
                  </a:cubicBezTo>
                  <a:cubicBezTo>
                    <a:pt x="1261" y="11917"/>
                    <a:pt x="1350" y="11971"/>
                    <a:pt x="1368" y="12097"/>
                  </a:cubicBezTo>
                  <a:lnTo>
                    <a:pt x="1389" y="12140"/>
                  </a:lnTo>
                  <a:cubicBezTo>
                    <a:pt x="1411" y="12246"/>
                    <a:pt x="1347" y="12332"/>
                    <a:pt x="1261" y="12375"/>
                  </a:cubicBezTo>
                  <a:cubicBezTo>
                    <a:pt x="1689" y="13828"/>
                    <a:pt x="1710" y="15367"/>
                    <a:pt x="1496" y="16842"/>
                  </a:cubicBezTo>
                  <a:cubicBezTo>
                    <a:pt x="1411" y="17419"/>
                    <a:pt x="1304" y="17996"/>
                    <a:pt x="1111" y="18552"/>
                  </a:cubicBezTo>
                  <a:cubicBezTo>
                    <a:pt x="1154" y="18616"/>
                    <a:pt x="1197" y="18680"/>
                    <a:pt x="1218" y="18744"/>
                  </a:cubicBezTo>
                  <a:cubicBezTo>
                    <a:pt x="1240" y="18723"/>
                    <a:pt x="1240" y="18701"/>
                    <a:pt x="1261" y="18701"/>
                  </a:cubicBezTo>
                  <a:cubicBezTo>
                    <a:pt x="1496" y="18359"/>
                    <a:pt x="1710" y="17996"/>
                    <a:pt x="1945" y="17633"/>
                  </a:cubicBezTo>
                  <a:cubicBezTo>
                    <a:pt x="2373" y="16927"/>
                    <a:pt x="2757" y="16179"/>
                    <a:pt x="3056" y="15388"/>
                  </a:cubicBezTo>
                  <a:cubicBezTo>
                    <a:pt x="3185" y="15004"/>
                    <a:pt x="3313" y="14598"/>
                    <a:pt x="3356" y="14170"/>
                  </a:cubicBezTo>
                  <a:cubicBezTo>
                    <a:pt x="3420" y="13785"/>
                    <a:pt x="3398" y="13379"/>
                    <a:pt x="3206" y="12995"/>
                  </a:cubicBezTo>
                  <a:cubicBezTo>
                    <a:pt x="3169" y="13013"/>
                    <a:pt x="3128" y="13023"/>
                    <a:pt x="3088" y="13023"/>
                  </a:cubicBezTo>
                  <a:cubicBezTo>
                    <a:pt x="2991" y="13023"/>
                    <a:pt x="2901" y="12966"/>
                    <a:pt x="2886" y="12845"/>
                  </a:cubicBezTo>
                  <a:cubicBezTo>
                    <a:pt x="2861" y="12674"/>
                    <a:pt x="2997" y="12573"/>
                    <a:pt x="3125" y="12573"/>
                  </a:cubicBezTo>
                  <a:cubicBezTo>
                    <a:pt x="3223" y="12573"/>
                    <a:pt x="3316" y="12631"/>
                    <a:pt x="3334" y="12759"/>
                  </a:cubicBezTo>
                  <a:cubicBezTo>
                    <a:pt x="3356" y="12845"/>
                    <a:pt x="3313" y="12909"/>
                    <a:pt x="3270" y="12952"/>
                  </a:cubicBezTo>
                  <a:cubicBezTo>
                    <a:pt x="3484" y="13337"/>
                    <a:pt x="3548" y="13785"/>
                    <a:pt x="3527" y="14191"/>
                  </a:cubicBezTo>
                  <a:cubicBezTo>
                    <a:pt x="3527" y="14640"/>
                    <a:pt x="3420" y="15068"/>
                    <a:pt x="3313" y="15495"/>
                  </a:cubicBezTo>
                  <a:cubicBezTo>
                    <a:pt x="3078" y="16329"/>
                    <a:pt x="2715" y="17098"/>
                    <a:pt x="2330" y="17868"/>
                  </a:cubicBezTo>
                  <a:cubicBezTo>
                    <a:pt x="2137" y="18253"/>
                    <a:pt x="1945" y="18616"/>
                    <a:pt x="1731" y="19001"/>
                  </a:cubicBezTo>
                  <a:cubicBezTo>
                    <a:pt x="1667" y="19108"/>
                    <a:pt x="1603" y="19193"/>
                    <a:pt x="1539" y="19300"/>
                  </a:cubicBezTo>
                  <a:cubicBezTo>
                    <a:pt x="1966" y="20005"/>
                    <a:pt x="2330" y="20689"/>
                    <a:pt x="2586" y="20903"/>
                  </a:cubicBezTo>
                  <a:lnTo>
                    <a:pt x="4189" y="20967"/>
                  </a:lnTo>
                  <a:cubicBezTo>
                    <a:pt x="4553" y="20817"/>
                    <a:pt x="4895" y="20689"/>
                    <a:pt x="5194" y="20582"/>
                  </a:cubicBezTo>
                  <a:cubicBezTo>
                    <a:pt x="6605" y="20112"/>
                    <a:pt x="8250" y="20048"/>
                    <a:pt x="9768" y="19727"/>
                  </a:cubicBezTo>
                  <a:cubicBezTo>
                    <a:pt x="10217" y="19556"/>
                    <a:pt x="10666" y="19428"/>
                    <a:pt x="11093" y="19364"/>
                  </a:cubicBezTo>
                  <a:cubicBezTo>
                    <a:pt x="11542" y="19214"/>
                    <a:pt x="11991" y="19001"/>
                    <a:pt x="12376" y="18723"/>
                  </a:cubicBezTo>
                  <a:cubicBezTo>
                    <a:pt x="14342" y="17333"/>
                    <a:pt x="15111" y="15196"/>
                    <a:pt x="15817" y="12973"/>
                  </a:cubicBezTo>
                  <a:cubicBezTo>
                    <a:pt x="16586" y="10537"/>
                    <a:pt x="17398" y="7779"/>
                    <a:pt x="16287" y="5214"/>
                  </a:cubicBezTo>
                  <a:cubicBezTo>
                    <a:pt x="15603" y="3611"/>
                    <a:pt x="14705" y="1538"/>
                    <a:pt x="13337" y="384"/>
                  </a:cubicBezTo>
                  <a:cubicBezTo>
                    <a:pt x="13007" y="110"/>
                    <a:pt x="12784" y="0"/>
                    <a:pt x="12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5"/>
            <p:cNvSpPr/>
            <p:nvPr/>
          </p:nvSpPr>
          <p:spPr>
            <a:xfrm>
              <a:off x="-18025" y="4272963"/>
              <a:ext cx="8575" cy="15000"/>
            </a:xfrm>
            <a:custGeom>
              <a:avLst/>
              <a:gdLst/>
              <a:ahLst/>
              <a:cxnLst/>
              <a:rect l="l" t="t" r="r" b="b"/>
              <a:pathLst>
                <a:path w="343" h="600" extrusionOk="0">
                  <a:moveTo>
                    <a:pt x="235" y="1"/>
                  </a:moveTo>
                  <a:cubicBezTo>
                    <a:pt x="171" y="172"/>
                    <a:pt x="107" y="343"/>
                    <a:pt x="22" y="514"/>
                  </a:cubicBezTo>
                  <a:cubicBezTo>
                    <a:pt x="22" y="535"/>
                    <a:pt x="0" y="557"/>
                    <a:pt x="0" y="578"/>
                  </a:cubicBezTo>
                  <a:cubicBezTo>
                    <a:pt x="0" y="578"/>
                    <a:pt x="22" y="599"/>
                    <a:pt x="43" y="599"/>
                  </a:cubicBezTo>
                  <a:cubicBezTo>
                    <a:pt x="150" y="471"/>
                    <a:pt x="257" y="321"/>
                    <a:pt x="342" y="193"/>
                  </a:cubicBezTo>
                  <a:cubicBezTo>
                    <a:pt x="321" y="129"/>
                    <a:pt x="278" y="65"/>
                    <a:pt x="235" y="1"/>
                  </a:cubicBezTo>
                  <a:close/>
                </a:path>
              </a:pathLst>
            </a:custGeom>
            <a:solidFill>
              <a:srgbClr val="FCD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5"/>
            <p:cNvSpPr/>
            <p:nvPr/>
          </p:nvSpPr>
          <p:spPr>
            <a:xfrm>
              <a:off x="-22850" y="4291663"/>
              <a:ext cx="87675" cy="63350"/>
            </a:xfrm>
            <a:custGeom>
              <a:avLst/>
              <a:gdLst/>
              <a:ahLst/>
              <a:cxnLst/>
              <a:rect l="l" t="t" r="r" b="b"/>
              <a:pathLst>
                <a:path w="3507" h="2534" extrusionOk="0">
                  <a:moveTo>
                    <a:pt x="856" y="1"/>
                  </a:moveTo>
                  <a:cubicBezTo>
                    <a:pt x="706" y="215"/>
                    <a:pt x="535" y="428"/>
                    <a:pt x="364" y="621"/>
                  </a:cubicBezTo>
                  <a:cubicBezTo>
                    <a:pt x="322" y="856"/>
                    <a:pt x="257" y="1112"/>
                    <a:pt x="215" y="1326"/>
                  </a:cubicBezTo>
                  <a:cubicBezTo>
                    <a:pt x="172" y="1732"/>
                    <a:pt x="129" y="2138"/>
                    <a:pt x="1" y="2502"/>
                  </a:cubicBezTo>
                  <a:cubicBezTo>
                    <a:pt x="142" y="2523"/>
                    <a:pt x="286" y="2533"/>
                    <a:pt x="433" y="2533"/>
                  </a:cubicBezTo>
                  <a:cubicBezTo>
                    <a:pt x="1445" y="2533"/>
                    <a:pt x="2573" y="2060"/>
                    <a:pt x="3506" y="1668"/>
                  </a:cubicBezTo>
                  <a:lnTo>
                    <a:pt x="1903" y="1604"/>
                  </a:lnTo>
                  <a:cubicBezTo>
                    <a:pt x="1647" y="1390"/>
                    <a:pt x="1262" y="706"/>
                    <a:pt x="8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5"/>
            <p:cNvSpPr/>
            <p:nvPr/>
          </p:nvSpPr>
          <p:spPr>
            <a:xfrm>
              <a:off x="-39925" y="3878613"/>
              <a:ext cx="27275" cy="223400"/>
            </a:xfrm>
            <a:custGeom>
              <a:avLst/>
              <a:gdLst/>
              <a:ahLst/>
              <a:cxnLst/>
              <a:rect l="l" t="t" r="r" b="b"/>
              <a:pathLst>
                <a:path w="1091" h="8936" extrusionOk="0">
                  <a:moveTo>
                    <a:pt x="0" y="1"/>
                  </a:moveTo>
                  <a:lnTo>
                    <a:pt x="0" y="8935"/>
                  </a:lnTo>
                  <a:cubicBezTo>
                    <a:pt x="427" y="7396"/>
                    <a:pt x="705" y="5708"/>
                    <a:pt x="898" y="4211"/>
                  </a:cubicBezTo>
                  <a:cubicBezTo>
                    <a:pt x="1090" y="2651"/>
                    <a:pt x="727" y="12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5"/>
            <p:cNvSpPr/>
            <p:nvPr/>
          </p:nvSpPr>
          <p:spPr>
            <a:xfrm>
              <a:off x="94175" y="4496863"/>
              <a:ext cx="4300" cy="1100"/>
            </a:xfrm>
            <a:custGeom>
              <a:avLst/>
              <a:gdLst/>
              <a:ahLst/>
              <a:cxnLst/>
              <a:rect l="l" t="t" r="r" b="b"/>
              <a:pathLst>
                <a:path w="172" h="44" extrusionOk="0">
                  <a:moveTo>
                    <a:pt x="172" y="43"/>
                  </a:moveTo>
                  <a:cubicBezTo>
                    <a:pt x="129" y="43"/>
                    <a:pt x="65" y="22"/>
                    <a:pt x="1" y="1"/>
                  </a:cubicBezTo>
                  <a:cubicBezTo>
                    <a:pt x="65" y="22"/>
                    <a:pt x="129" y="43"/>
                    <a:pt x="172" y="43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5"/>
            <p:cNvSpPr/>
            <p:nvPr/>
          </p:nvSpPr>
          <p:spPr>
            <a:xfrm>
              <a:off x="166325" y="4494188"/>
              <a:ext cx="2700" cy="1100"/>
            </a:xfrm>
            <a:custGeom>
              <a:avLst/>
              <a:gdLst/>
              <a:ahLst/>
              <a:cxnLst/>
              <a:rect l="l" t="t" r="r" b="b"/>
              <a:pathLst>
                <a:path w="108" h="44" extrusionOk="0">
                  <a:moveTo>
                    <a:pt x="107" y="1"/>
                  </a:moveTo>
                  <a:cubicBezTo>
                    <a:pt x="65" y="22"/>
                    <a:pt x="43" y="22"/>
                    <a:pt x="0" y="43"/>
                  </a:cubicBezTo>
                  <a:cubicBezTo>
                    <a:pt x="43" y="22"/>
                    <a:pt x="65" y="22"/>
                    <a:pt x="107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5"/>
            <p:cNvSpPr/>
            <p:nvPr/>
          </p:nvSpPr>
          <p:spPr>
            <a:xfrm>
              <a:off x="83500" y="4493113"/>
              <a:ext cx="4300" cy="1625"/>
            </a:xfrm>
            <a:custGeom>
              <a:avLst/>
              <a:gdLst/>
              <a:ahLst/>
              <a:cxnLst/>
              <a:rect l="l" t="t" r="r" b="b"/>
              <a:pathLst>
                <a:path w="172" h="65" extrusionOk="0">
                  <a:moveTo>
                    <a:pt x="171" y="65"/>
                  </a:moveTo>
                  <a:cubicBezTo>
                    <a:pt x="107" y="44"/>
                    <a:pt x="43" y="22"/>
                    <a:pt x="0" y="1"/>
                  </a:cubicBezTo>
                  <a:cubicBezTo>
                    <a:pt x="43" y="22"/>
                    <a:pt x="107" y="44"/>
                    <a:pt x="171" y="65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5"/>
            <p:cNvSpPr/>
            <p:nvPr/>
          </p:nvSpPr>
          <p:spPr>
            <a:xfrm>
              <a:off x="115550" y="4501663"/>
              <a:ext cx="3775" cy="25"/>
            </a:xfrm>
            <a:custGeom>
              <a:avLst/>
              <a:gdLst/>
              <a:ahLst/>
              <a:cxnLst/>
              <a:rect l="l" t="t" r="r" b="b"/>
              <a:pathLst>
                <a:path w="151" h="1" extrusionOk="0">
                  <a:moveTo>
                    <a:pt x="150" y="1"/>
                  </a:moveTo>
                  <a:cubicBezTo>
                    <a:pt x="86" y="1"/>
                    <a:pt x="44" y="1"/>
                    <a:pt x="1" y="1"/>
                  </a:cubicBezTo>
                  <a:cubicBezTo>
                    <a:pt x="44" y="1"/>
                    <a:pt x="86" y="1"/>
                    <a:pt x="150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5"/>
            <p:cNvSpPr/>
            <p:nvPr/>
          </p:nvSpPr>
          <p:spPr>
            <a:xfrm>
              <a:off x="74425" y="4489388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128" y="64"/>
                  </a:moveTo>
                  <a:cubicBezTo>
                    <a:pt x="86" y="43"/>
                    <a:pt x="43" y="22"/>
                    <a:pt x="0" y="0"/>
                  </a:cubicBezTo>
                  <a:cubicBezTo>
                    <a:pt x="43" y="22"/>
                    <a:pt x="86" y="43"/>
                    <a:pt x="128" y="64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5"/>
            <p:cNvSpPr/>
            <p:nvPr/>
          </p:nvSpPr>
          <p:spPr>
            <a:xfrm>
              <a:off x="124650" y="4502213"/>
              <a:ext cx="3750" cy="25"/>
            </a:xfrm>
            <a:custGeom>
              <a:avLst/>
              <a:gdLst/>
              <a:ahLst/>
              <a:cxnLst/>
              <a:rect l="l" t="t" r="r" b="b"/>
              <a:pathLst>
                <a:path w="150" h="1" extrusionOk="0">
                  <a:moveTo>
                    <a:pt x="150" y="0"/>
                  </a:moveTo>
                  <a:cubicBezTo>
                    <a:pt x="107" y="0"/>
                    <a:pt x="43" y="0"/>
                    <a:pt x="0" y="0"/>
                  </a:cubicBezTo>
                  <a:cubicBezTo>
                    <a:pt x="43" y="0"/>
                    <a:pt x="107" y="0"/>
                    <a:pt x="150" y="0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5"/>
            <p:cNvSpPr/>
            <p:nvPr/>
          </p:nvSpPr>
          <p:spPr>
            <a:xfrm>
              <a:off x="157250" y="4497938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64" y="0"/>
                  </a:moveTo>
                  <a:cubicBezTo>
                    <a:pt x="43" y="0"/>
                    <a:pt x="21" y="22"/>
                    <a:pt x="0" y="22"/>
                  </a:cubicBezTo>
                  <a:cubicBezTo>
                    <a:pt x="21" y="22"/>
                    <a:pt x="43" y="0"/>
                    <a:pt x="64" y="0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5"/>
            <p:cNvSpPr/>
            <p:nvPr/>
          </p:nvSpPr>
          <p:spPr>
            <a:xfrm>
              <a:off x="146025" y="4500613"/>
              <a:ext cx="2700" cy="550"/>
            </a:xfrm>
            <a:custGeom>
              <a:avLst/>
              <a:gdLst/>
              <a:ahLst/>
              <a:cxnLst/>
              <a:rect l="l" t="t" r="r" b="b"/>
              <a:pathLst>
                <a:path w="108" h="22" extrusionOk="0">
                  <a:moveTo>
                    <a:pt x="107" y="0"/>
                  </a:moveTo>
                  <a:cubicBezTo>
                    <a:pt x="64" y="0"/>
                    <a:pt x="43" y="0"/>
                    <a:pt x="0" y="21"/>
                  </a:cubicBezTo>
                  <a:cubicBezTo>
                    <a:pt x="43" y="0"/>
                    <a:pt x="64" y="0"/>
                    <a:pt x="107" y="0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5"/>
            <p:cNvSpPr/>
            <p:nvPr/>
          </p:nvSpPr>
          <p:spPr>
            <a:xfrm>
              <a:off x="103800" y="4499538"/>
              <a:ext cx="3775" cy="550"/>
            </a:xfrm>
            <a:custGeom>
              <a:avLst/>
              <a:gdLst/>
              <a:ahLst/>
              <a:cxnLst/>
              <a:rect l="l" t="t" r="r" b="b"/>
              <a:pathLst>
                <a:path w="151" h="22" extrusionOk="0">
                  <a:moveTo>
                    <a:pt x="150" y="22"/>
                  </a:moveTo>
                  <a:cubicBezTo>
                    <a:pt x="86" y="22"/>
                    <a:pt x="43" y="0"/>
                    <a:pt x="1" y="0"/>
                  </a:cubicBezTo>
                  <a:cubicBezTo>
                    <a:pt x="43" y="0"/>
                    <a:pt x="86" y="22"/>
                    <a:pt x="150" y="22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5"/>
            <p:cNvSpPr/>
            <p:nvPr/>
          </p:nvSpPr>
          <p:spPr>
            <a:xfrm>
              <a:off x="136400" y="4501663"/>
              <a:ext cx="3225" cy="575"/>
            </a:xfrm>
            <a:custGeom>
              <a:avLst/>
              <a:gdLst/>
              <a:ahLst/>
              <a:cxnLst/>
              <a:rect l="l" t="t" r="r" b="b"/>
              <a:pathLst>
                <a:path w="129" h="23" extrusionOk="0">
                  <a:moveTo>
                    <a:pt x="129" y="1"/>
                  </a:moveTo>
                  <a:cubicBezTo>
                    <a:pt x="86" y="1"/>
                    <a:pt x="43" y="22"/>
                    <a:pt x="0" y="22"/>
                  </a:cubicBezTo>
                  <a:cubicBezTo>
                    <a:pt x="43" y="22"/>
                    <a:pt x="86" y="1"/>
                    <a:pt x="129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5"/>
            <p:cNvSpPr/>
            <p:nvPr/>
          </p:nvSpPr>
          <p:spPr>
            <a:xfrm>
              <a:off x="150" y="4292438"/>
              <a:ext cx="285900" cy="193775"/>
            </a:xfrm>
            <a:custGeom>
              <a:avLst/>
              <a:gdLst/>
              <a:ahLst/>
              <a:cxnLst/>
              <a:rect l="l" t="t" r="r" b="b"/>
              <a:pathLst>
                <a:path w="11436" h="7751" extrusionOk="0">
                  <a:moveTo>
                    <a:pt x="9973" y="0"/>
                  </a:moveTo>
                  <a:cubicBezTo>
                    <a:pt x="9818" y="0"/>
                    <a:pt x="9656" y="12"/>
                    <a:pt x="9490" y="34"/>
                  </a:cubicBezTo>
                  <a:cubicBezTo>
                    <a:pt x="9063" y="205"/>
                    <a:pt x="8635" y="312"/>
                    <a:pt x="8165" y="397"/>
                  </a:cubicBezTo>
                  <a:cubicBezTo>
                    <a:pt x="6712" y="953"/>
                    <a:pt x="5194" y="1872"/>
                    <a:pt x="4382" y="2150"/>
                  </a:cubicBezTo>
                  <a:cubicBezTo>
                    <a:pt x="4275" y="2171"/>
                    <a:pt x="4168" y="2214"/>
                    <a:pt x="4040" y="2236"/>
                  </a:cubicBezTo>
                  <a:cubicBezTo>
                    <a:pt x="2522" y="3539"/>
                    <a:pt x="406" y="3881"/>
                    <a:pt x="64" y="5249"/>
                  </a:cubicBezTo>
                  <a:cubicBezTo>
                    <a:pt x="0" y="5527"/>
                    <a:pt x="1154" y="6553"/>
                    <a:pt x="1560" y="7130"/>
                  </a:cubicBezTo>
                  <a:cubicBezTo>
                    <a:pt x="1911" y="7357"/>
                    <a:pt x="2263" y="7565"/>
                    <a:pt x="2633" y="7733"/>
                  </a:cubicBezTo>
                  <a:lnTo>
                    <a:pt x="2633" y="7733"/>
                  </a:lnTo>
                  <a:cubicBezTo>
                    <a:pt x="2632" y="7731"/>
                    <a:pt x="2630" y="7730"/>
                    <a:pt x="2629" y="7729"/>
                  </a:cubicBezTo>
                  <a:cubicBezTo>
                    <a:pt x="2608" y="7686"/>
                    <a:pt x="2608" y="7622"/>
                    <a:pt x="2608" y="7558"/>
                  </a:cubicBezTo>
                  <a:cubicBezTo>
                    <a:pt x="2608" y="7023"/>
                    <a:pt x="3014" y="6895"/>
                    <a:pt x="3463" y="6660"/>
                  </a:cubicBezTo>
                  <a:cubicBezTo>
                    <a:pt x="4318" y="6254"/>
                    <a:pt x="5023" y="5826"/>
                    <a:pt x="5750" y="5228"/>
                  </a:cubicBezTo>
                  <a:cubicBezTo>
                    <a:pt x="6006" y="5014"/>
                    <a:pt x="5963" y="4672"/>
                    <a:pt x="6199" y="4458"/>
                  </a:cubicBezTo>
                  <a:cubicBezTo>
                    <a:pt x="6209" y="4448"/>
                    <a:pt x="6229" y="4443"/>
                    <a:pt x="6256" y="4443"/>
                  </a:cubicBezTo>
                  <a:cubicBezTo>
                    <a:pt x="6412" y="4443"/>
                    <a:pt x="6800" y="4602"/>
                    <a:pt x="6968" y="4602"/>
                  </a:cubicBezTo>
                  <a:cubicBezTo>
                    <a:pt x="6996" y="4602"/>
                    <a:pt x="7019" y="4598"/>
                    <a:pt x="7032" y="4587"/>
                  </a:cubicBezTo>
                  <a:cubicBezTo>
                    <a:pt x="7075" y="4544"/>
                    <a:pt x="6883" y="3988"/>
                    <a:pt x="6947" y="3924"/>
                  </a:cubicBezTo>
                  <a:cubicBezTo>
                    <a:pt x="7160" y="3753"/>
                    <a:pt x="7353" y="3796"/>
                    <a:pt x="7609" y="3646"/>
                  </a:cubicBezTo>
                  <a:cubicBezTo>
                    <a:pt x="8357" y="3219"/>
                    <a:pt x="8849" y="2513"/>
                    <a:pt x="9319" y="1808"/>
                  </a:cubicBezTo>
                  <a:cubicBezTo>
                    <a:pt x="9725" y="1167"/>
                    <a:pt x="10302" y="461"/>
                    <a:pt x="11157" y="376"/>
                  </a:cubicBezTo>
                  <a:cubicBezTo>
                    <a:pt x="11264" y="461"/>
                    <a:pt x="11350" y="568"/>
                    <a:pt x="11435" y="675"/>
                  </a:cubicBezTo>
                  <a:cubicBezTo>
                    <a:pt x="11095" y="182"/>
                    <a:pt x="10579" y="0"/>
                    <a:pt x="9973" y="0"/>
                  </a:cubicBezTo>
                  <a:close/>
                  <a:moveTo>
                    <a:pt x="2633" y="7733"/>
                  </a:moveTo>
                  <a:cubicBezTo>
                    <a:pt x="2651" y="7750"/>
                    <a:pt x="2652" y="7750"/>
                    <a:pt x="2672" y="7750"/>
                  </a:cubicBezTo>
                  <a:cubicBezTo>
                    <a:pt x="2659" y="7744"/>
                    <a:pt x="2646" y="7738"/>
                    <a:pt x="2633" y="77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5"/>
            <p:cNvSpPr/>
            <p:nvPr/>
          </p:nvSpPr>
          <p:spPr>
            <a:xfrm>
              <a:off x="-39925" y="4348313"/>
              <a:ext cx="141075" cy="122400"/>
            </a:xfrm>
            <a:custGeom>
              <a:avLst/>
              <a:gdLst/>
              <a:ahLst/>
              <a:cxnLst/>
              <a:rect l="l" t="t" r="r" b="b"/>
              <a:pathLst>
                <a:path w="5643" h="4896" extrusionOk="0">
                  <a:moveTo>
                    <a:pt x="5643" y="1"/>
                  </a:moveTo>
                  <a:lnTo>
                    <a:pt x="5643" y="1"/>
                  </a:lnTo>
                  <a:cubicBezTo>
                    <a:pt x="4681" y="300"/>
                    <a:pt x="3698" y="513"/>
                    <a:pt x="2650" y="642"/>
                  </a:cubicBezTo>
                  <a:cubicBezTo>
                    <a:pt x="2223" y="706"/>
                    <a:pt x="577" y="898"/>
                    <a:pt x="0" y="1304"/>
                  </a:cubicBezTo>
                  <a:lnTo>
                    <a:pt x="0" y="1903"/>
                  </a:lnTo>
                  <a:cubicBezTo>
                    <a:pt x="855" y="2608"/>
                    <a:pt x="1475" y="3613"/>
                    <a:pt x="2373" y="4318"/>
                  </a:cubicBezTo>
                  <a:cubicBezTo>
                    <a:pt x="2629" y="4510"/>
                    <a:pt x="2907" y="4703"/>
                    <a:pt x="3185" y="4895"/>
                  </a:cubicBezTo>
                  <a:cubicBezTo>
                    <a:pt x="2757" y="4318"/>
                    <a:pt x="1603" y="3292"/>
                    <a:pt x="1667" y="3014"/>
                  </a:cubicBezTo>
                  <a:cubicBezTo>
                    <a:pt x="2009" y="1646"/>
                    <a:pt x="4125" y="1304"/>
                    <a:pt x="5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5"/>
            <p:cNvSpPr/>
            <p:nvPr/>
          </p:nvSpPr>
          <p:spPr>
            <a:xfrm>
              <a:off x="204250" y="4293263"/>
              <a:ext cx="33175" cy="9125"/>
            </a:xfrm>
            <a:custGeom>
              <a:avLst/>
              <a:gdLst/>
              <a:ahLst/>
              <a:cxnLst/>
              <a:rect l="l" t="t" r="r" b="b"/>
              <a:pathLst>
                <a:path w="1327" h="365" extrusionOk="0">
                  <a:moveTo>
                    <a:pt x="1326" y="1"/>
                  </a:moveTo>
                  <a:lnTo>
                    <a:pt x="1326" y="1"/>
                  </a:lnTo>
                  <a:cubicBezTo>
                    <a:pt x="899" y="65"/>
                    <a:pt x="450" y="193"/>
                    <a:pt x="1" y="364"/>
                  </a:cubicBezTo>
                  <a:cubicBezTo>
                    <a:pt x="471" y="279"/>
                    <a:pt x="899" y="172"/>
                    <a:pt x="1326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5"/>
            <p:cNvSpPr/>
            <p:nvPr/>
          </p:nvSpPr>
          <p:spPr>
            <a:xfrm>
              <a:off x="87775" y="4494738"/>
              <a:ext cx="6425" cy="2150"/>
            </a:xfrm>
            <a:custGeom>
              <a:avLst/>
              <a:gdLst/>
              <a:ahLst/>
              <a:cxnLst/>
              <a:rect l="l" t="t" r="r" b="b"/>
              <a:pathLst>
                <a:path w="257" h="86" extrusionOk="0">
                  <a:moveTo>
                    <a:pt x="257" y="86"/>
                  </a:moveTo>
                  <a:cubicBezTo>
                    <a:pt x="171" y="64"/>
                    <a:pt x="86" y="43"/>
                    <a:pt x="0" y="0"/>
                  </a:cubicBezTo>
                  <a:cubicBezTo>
                    <a:pt x="86" y="43"/>
                    <a:pt x="171" y="64"/>
                    <a:pt x="257" y="86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5"/>
            <p:cNvSpPr/>
            <p:nvPr/>
          </p:nvSpPr>
          <p:spPr>
            <a:xfrm>
              <a:off x="66925" y="4486188"/>
              <a:ext cx="7525" cy="3225"/>
            </a:xfrm>
            <a:custGeom>
              <a:avLst/>
              <a:gdLst/>
              <a:ahLst/>
              <a:cxnLst/>
              <a:rect l="l" t="t" r="r" b="b"/>
              <a:pathLst>
                <a:path w="301" h="129" extrusionOk="0">
                  <a:moveTo>
                    <a:pt x="300" y="128"/>
                  </a:moveTo>
                  <a:cubicBezTo>
                    <a:pt x="193" y="107"/>
                    <a:pt x="86" y="43"/>
                    <a:pt x="1" y="0"/>
                  </a:cubicBezTo>
                  <a:cubicBezTo>
                    <a:pt x="86" y="43"/>
                    <a:pt x="193" y="107"/>
                    <a:pt x="300" y="128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5"/>
            <p:cNvSpPr/>
            <p:nvPr/>
          </p:nvSpPr>
          <p:spPr>
            <a:xfrm>
              <a:off x="77625" y="4490988"/>
              <a:ext cx="5900" cy="2150"/>
            </a:xfrm>
            <a:custGeom>
              <a:avLst/>
              <a:gdLst/>
              <a:ahLst/>
              <a:cxnLst/>
              <a:rect l="l" t="t" r="r" b="b"/>
              <a:pathLst>
                <a:path w="236" h="86" extrusionOk="0">
                  <a:moveTo>
                    <a:pt x="235" y="86"/>
                  </a:moveTo>
                  <a:cubicBezTo>
                    <a:pt x="150" y="65"/>
                    <a:pt x="86" y="43"/>
                    <a:pt x="0" y="0"/>
                  </a:cubicBezTo>
                  <a:cubicBezTo>
                    <a:pt x="86" y="43"/>
                    <a:pt x="150" y="65"/>
                    <a:pt x="235" y="86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5"/>
            <p:cNvSpPr/>
            <p:nvPr/>
          </p:nvSpPr>
          <p:spPr>
            <a:xfrm>
              <a:off x="128375" y="4502213"/>
              <a:ext cx="8050" cy="25"/>
            </a:xfrm>
            <a:custGeom>
              <a:avLst/>
              <a:gdLst/>
              <a:ahLst/>
              <a:cxnLst/>
              <a:rect l="l" t="t" r="r" b="b"/>
              <a:pathLst>
                <a:path w="322" h="1" extrusionOk="0">
                  <a:moveTo>
                    <a:pt x="321" y="0"/>
                  </a:moveTo>
                  <a:cubicBezTo>
                    <a:pt x="215" y="0"/>
                    <a:pt x="108" y="0"/>
                    <a:pt x="1" y="0"/>
                  </a:cubicBezTo>
                  <a:cubicBezTo>
                    <a:pt x="108" y="0"/>
                    <a:pt x="215" y="0"/>
                    <a:pt x="321" y="0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5"/>
            <p:cNvSpPr/>
            <p:nvPr/>
          </p:nvSpPr>
          <p:spPr>
            <a:xfrm>
              <a:off x="169000" y="4489913"/>
              <a:ext cx="8575" cy="4300"/>
            </a:xfrm>
            <a:custGeom>
              <a:avLst/>
              <a:gdLst/>
              <a:ahLst/>
              <a:cxnLst/>
              <a:rect l="l" t="t" r="r" b="b"/>
              <a:pathLst>
                <a:path w="343" h="172" extrusionOk="0">
                  <a:moveTo>
                    <a:pt x="342" y="1"/>
                  </a:moveTo>
                  <a:cubicBezTo>
                    <a:pt x="235" y="65"/>
                    <a:pt x="107" y="129"/>
                    <a:pt x="0" y="172"/>
                  </a:cubicBezTo>
                  <a:cubicBezTo>
                    <a:pt x="107" y="129"/>
                    <a:pt x="235" y="65"/>
                    <a:pt x="342" y="1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5"/>
            <p:cNvSpPr/>
            <p:nvPr/>
          </p:nvSpPr>
          <p:spPr>
            <a:xfrm>
              <a:off x="139600" y="4501138"/>
              <a:ext cx="6450" cy="550"/>
            </a:xfrm>
            <a:custGeom>
              <a:avLst/>
              <a:gdLst/>
              <a:ahLst/>
              <a:cxnLst/>
              <a:rect l="l" t="t" r="r" b="b"/>
              <a:pathLst>
                <a:path w="258" h="22" extrusionOk="0">
                  <a:moveTo>
                    <a:pt x="257" y="0"/>
                  </a:moveTo>
                  <a:cubicBezTo>
                    <a:pt x="172" y="0"/>
                    <a:pt x="86" y="22"/>
                    <a:pt x="1" y="22"/>
                  </a:cubicBezTo>
                  <a:cubicBezTo>
                    <a:pt x="86" y="22"/>
                    <a:pt x="172" y="0"/>
                    <a:pt x="257" y="0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5"/>
            <p:cNvSpPr/>
            <p:nvPr/>
          </p:nvSpPr>
          <p:spPr>
            <a:xfrm>
              <a:off x="119300" y="4501663"/>
              <a:ext cx="5375" cy="575"/>
            </a:xfrm>
            <a:custGeom>
              <a:avLst/>
              <a:gdLst/>
              <a:ahLst/>
              <a:cxnLst/>
              <a:rect l="l" t="t" r="r" b="b"/>
              <a:pathLst>
                <a:path w="215" h="23" extrusionOk="0">
                  <a:moveTo>
                    <a:pt x="214" y="22"/>
                  </a:moveTo>
                  <a:cubicBezTo>
                    <a:pt x="150" y="22"/>
                    <a:pt x="65" y="22"/>
                    <a:pt x="0" y="1"/>
                  </a:cubicBezTo>
                  <a:cubicBezTo>
                    <a:pt x="65" y="22"/>
                    <a:pt x="150" y="22"/>
                    <a:pt x="214" y="22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5"/>
            <p:cNvSpPr/>
            <p:nvPr/>
          </p:nvSpPr>
          <p:spPr>
            <a:xfrm>
              <a:off x="98450" y="4497938"/>
              <a:ext cx="5375" cy="1625"/>
            </a:xfrm>
            <a:custGeom>
              <a:avLst/>
              <a:gdLst/>
              <a:ahLst/>
              <a:cxnLst/>
              <a:rect l="l" t="t" r="r" b="b"/>
              <a:pathLst>
                <a:path w="215" h="65" extrusionOk="0">
                  <a:moveTo>
                    <a:pt x="215" y="64"/>
                  </a:moveTo>
                  <a:cubicBezTo>
                    <a:pt x="129" y="43"/>
                    <a:pt x="65" y="22"/>
                    <a:pt x="1" y="0"/>
                  </a:cubicBezTo>
                  <a:cubicBezTo>
                    <a:pt x="65" y="22"/>
                    <a:pt x="129" y="43"/>
                    <a:pt x="215" y="64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5"/>
            <p:cNvSpPr/>
            <p:nvPr/>
          </p:nvSpPr>
          <p:spPr>
            <a:xfrm>
              <a:off x="148700" y="4498463"/>
              <a:ext cx="8575" cy="2175"/>
            </a:xfrm>
            <a:custGeom>
              <a:avLst/>
              <a:gdLst/>
              <a:ahLst/>
              <a:cxnLst/>
              <a:rect l="l" t="t" r="r" b="b"/>
              <a:pathLst>
                <a:path w="343" h="87" extrusionOk="0">
                  <a:moveTo>
                    <a:pt x="342" y="1"/>
                  </a:moveTo>
                  <a:cubicBezTo>
                    <a:pt x="235" y="22"/>
                    <a:pt x="128" y="65"/>
                    <a:pt x="0" y="86"/>
                  </a:cubicBezTo>
                  <a:cubicBezTo>
                    <a:pt x="128" y="65"/>
                    <a:pt x="235" y="22"/>
                    <a:pt x="342" y="1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5"/>
            <p:cNvSpPr/>
            <p:nvPr/>
          </p:nvSpPr>
          <p:spPr>
            <a:xfrm>
              <a:off x="158850" y="4495263"/>
              <a:ext cx="7500" cy="2700"/>
            </a:xfrm>
            <a:custGeom>
              <a:avLst/>
              <a:gdLst/>
              <a:ahLst/>
              <a:cxnLst/>
              <a:rect l="l" t="t" r="r" b="b"/>
              <a:pathLst>
                <a:path w="300" h="108" extrusionOk="0">
                  <a:moveTo>
                    <a:pt x="299" y="0"/>
                  </a:moveTo>
                  <a:cubicBezTo>
                    <a:pt x="214" y="43"/>
                    <a:pt x="107" y="86"/>
                    <a:pt x="0" y="107"/>
                  </a:cubicBezTo>
                  <a:cubicBezTo>
                    <a:pt x="107" y="86"/>
                    <a:pt x="214" y="43"/>
                    <a:pt x="299" y="0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5"/>
            <p:cNvSpPr/>
            <p:nvPr/>
          </p:nvSpPr>
          <p:spPr>
            <a:xfrm>
              <a:off x="107550" y="4500063"/>
              <a:ext cx="8025" cy="1625"/>
            </a:xfrm>
            <a:custGeom>
              <a:avLst/>
              <a:gdLst/>
              <a:ahLst/>
              <a:cxnLst/>
              <a:rect l="l" t="t" r="r" b="b"/>
              <a:pathLst>
                <a:path w="321" h="65" extrusionOk="0">
                  <a:moveTo>
                    <a:pt x="321" y="65"/>
                  </a:moveTo>
                  <a:cubicBezTo>
                    <a:pt x="214" y="43"/>
                    <a:pt x="107" y="22"/>
                    <a:pt x="0" y="1"/>
                  </a:cubicBezTo>
                  <a:cubicBezTo>
                    <a:pt x="107" y="22"/>
                    <a:pt x="214" y="43"/>
                    <a:pt x="321" y="65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5"/>
            <p:cNvSpPr/>
            <p:nvPr/>
          </p:nvSpPr>
          <p:spPr>
            <a:xfrm>
              <a:off x="65325" y="4301813"/>
              <a:ext cx="240500" cy="200425"/>
            </a:xfrm>
            <a:custGeom>
              <a:avLst/>
              <a:gdLst/>
              <a:ahLst/>
              <a:cxnLst/>
              <a:rect l="l" t="t" r="r" b="b"/>
              <a:pathLst>
                <a:path w="9620" h="8017" extrusionOk="0">
                  <a:moveTo>
                    <a:pt x="8550" y="1"/>
                  </a:moveTo>
                  <a:cubicBezTo>
                    <a:pt x="7695" y="86"/>
                    <a:pt x="7118" y="792"/>
                    <a:pt x="6712" y="1433"/>
                  </a:cubicBezTo>
                  <a:cubicBezTo>
                    <a:pt x="6242" y="2138"/>
                    <a:pt x="5750" y="2844"/>
                    <a:pt x="5002" y="3271"/>
                  </a:cubicBezTo>
                  <a:cubicBezTo>
                    <a:pt x="4746" y="3421"/>
                    <a:pt x="4553" y="3378"/>
                    <a:pt x="4340" y="3549"/>
                  </a:cubicBezTo>
                  <a:cubicBezTo>
                    <a:pt x="4276" y="3613"/>
                    <a:pt x="4468" y="4169"/>
                    <a:pt x="4425" y="4212"/>
                  </a:cubicBezTo>
                  <a:cubicBezTo>
                    <a:pt x="4412" y="4223"/>
                    <a:pt x="4389" y="4227"/>
                    <a:pt x="4361" y="4227"/>
                  </a:cubicBezTo>
                  <a:cubicBezTo>
                    <a:pt x="4193" y="4227"/>
                    <a:pt x="3805" y="4068"/>
                    <a:pt x="3649" y="4068"/>
                  </a:cubicBezTo>
                  <a:cubicBezTo>
                    <a:pt x="3622" y="4068"/>
                    <a:pt x="3602" y="4073"/>
                    <a:pt x="3592" y="4083"/>
                  </a:cubicBezTo>
                  <a:cubicBezTo>
                    <a:pt x="3356" y="4297"/>
                    <a:pt x="3399" y="4639"/>
                    <a:pt x="3143" y="4853"/>
                  </a:cubicBezTo>
                  <a:cubicBezTo>
                    <a:pt x="2416" y="5451"/>
                    <a:pt x="1711" y="5879"/>
                    <a:pt x="856" y="6285"/>
                  </a:cubicBezTo>
                  <a:cubicBezTo>
                    <a:pt x="407" y="6520"/>
                    <a:pt x="1" y="6648"/>
                    <a:pt x="1" y="7183"/>
                  </a:cubicBezTo>
                  <a:cubicBezTo>
                    <a:pt x="1" y="7247"/>
                    <a:pt x="1" y="7311"/>
                    <a:pt x="22" y="7354"/>
                  </a:cubicBezTo>
                  <a:cubicBezTo>
                    <a:pt x="43" y="7375"/>
                    <a:pt x="43" y="7375"/>
                    <a:pt x="65" y="7375"/>
                  </a:cubicBezTo>
                  <a:cubicBezTo>
                    <a:pt x="150" y="7418"/>
                    <a:pt x="257" y="7482"/>
                    <a:pt x="364" y="7503"/>
                  </a:cubicBezTo>
                  <a:cubicBezTo>
                    <a:pt x="407" y="7525"/>
                    <a:pt x="450" y="7546"/>
                    <a:pt x="492" y="7567"/>
                  </a:cubicBezTo>
                  <a:cubicBezTo>
                    <a:pt x="578" y="7610"/>
                    <a:pt x="642" y="7632"/>
                    <a:pt x="727" y="7653"/>
                  </a:cubicBezTo>
                  <a:cubicBezTo>
                    <a:pt x="770" y="7674"/>
                    <a:pt x="834" y="7696"/>
                    <a:pt x="898" y="7717"/>
                  </a:cubicBezTo>
                  <a:cubicBezTo>
                    <a:pt x="984" y="7760"/>
                    <a:pt x="1069" y="7781"/>
                    <a:pt x="1155" y="7803"/>
                  </a:cubicBezTo>
                  <a:cubicBezTo>
                    <a:pt x="1219" y="7824"/>
                    <a:pt x="1283" y="7845"/>
                    <a:pt x="1326" y="7845"/>
                  </a:cubicBezTo>
                  <a:cubicBezTo>
                    <a:pt x="1390" y="7867"/>
                    <a:pt x="1454" y="7888"/>
                    <a:pt x="1540" y="7909"/>
                  </a:cubicBezTo>
                  <a:cubicBezTo>
                    <a:pt x="1582" y="7909"/>
                    <a:pt x="1625" y="7931"/>
                    <a:pt x="1689" y="7931"/>
                  </a:cubicBezTo>
                  <a:cubicBezTo>
                    <a:pt x="1796" y="7952"/>
                    <a:pt x="1903" y="7973"/>
                    <a:pt x="2010" y="7995"/>
                  </a:cubicBezTo>
                  <a:lnTo>
                    <a:pt x="2159" y="7995"/>
                  </a:lnTo>
                  <a:cubicBezTo>
                    <a:pt x="2224" y="8016"/>
                    <a:pt x="2309" y="8016"/>
                    <a:pt x="2373" y="8016"/>
                  </a:cubicBezTo>
                  <a:lnTo>
                    <a:pt x="2843" y="8016"/>
                  </a:lnTo>
                  <a:cubicBezTo>
                    <a:pt x="2886" y="8016"/>
                    <a:pt x="2929" y="7995"/>
                    <a:pt x="2972" y="7995"/>
                  </a:cubicBezTo>
                  <a:cubicBezTo>
                    <a:pt x="3057" y="7995"/>
                    <a:pt x="3143" y="7973"/>
                    <a:pt x="3228" y="7973"/>
                  </a:cubicBezTo>
                  <a:cubicBezTo>
                    <a:pt x="3271" y="7952"/>
                    <a:pt x="3292" y="7952"/>
                    <a:pt x="3335" y="7952"/>
                  </a:cubicBezTo>
                  <a:cubicBezTo>
                    <a:pt x="3463" y="7931"/>
                    <a:pt x="3570" y="7888"/>
                    <a:pt x="3677" y="7867"/>
                  </a:cubicBezTo>
                  <a:cubicBezTo>
                    <a:pt x="3698" y="7867"/>
                    <a:pt x="3720" y="7845"/>
                    <a:pt x="3741" y="7845"/>
                  </a:cubicBezTo>
                  <a:cubicBezTo>
                    <a:pt x="3848" y="7824"/>
                    <a:pt x="3955" y="7781"/>
                    <a:pt x="4040" y="7738"/>
                  </a:cubicBezTo>
                  <a:cubicBezTo>
                    <a:pt x="4083" y="7717"/>
                    <a:pt x="4105" y="7717"/>
                    <a:pt x="4147" y="7696"/>
                  </a:cubicBezTo>
                  <a:cubicBezTo>
                    <a:pt x="4254" y="7653"/>
                    <a:pt x="4382" y="7589"/>
                    <a:pt x="4489" y="7525"/>
                  </a:cubicBezTo>
                  <a:cubicBezTo>
                    <a:pt x="5750" y="6798"/>
                    <a:pt x="6947" y="5729"/>
                    <a:pt x="7824" y="4554"/>
                  </a:cubicBezTo>
                  <a:cubicBezTo>
                    <a:pt x="8550" y="3592"/>
                    <a:pt x="9619" y="1476"/>
                    <a:pt x="8828" y="300"/>
                  </a:cubicBezTo>
                  <a:cubicBezTo>
                    <a:pt x="8743" y="193"/>
                    <a:pt x="8657" y="86"/>
                    <a:pt x="8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5"/>
            <p:cNvSpPr/>
            <p:nvPr/>
          </p:nvSpPr>
          <p:spPr>
            <a:xfrm>
              <a:off x="-19100" y="4459213"/>
              <a:ext cx="89800" cy="49975"/>
            </a:xfrm>
            <a:custGeom>
              <a:avLst/>
              <a:gdLst/>
              <a:ahLst/>
              <a:cxnLst/>
              <a:rect l="l" t="t" r="r" b="b"/>
              <a:pathLst>
                <a:path w="3592" h="1999" extrusionOk="0">
                  <a:moveTo>
                    <a:pt x="152" y="0"/>
                  </a:moveTo>
                  <a:cubicBezTo>
                    <a:pt x="99" y="0"/>
                    <a:pt x="68" y="16"/>
                    <a:pt x="65" y="53"/>
                  </a:cubicBezTo>
                  <a:cubicBezTo>
                    <a:pt x="1" y="1015"/>
                    <a:pt x="920" y="737"/>
                    <a:pt x="962" y="1442"/>
                  </a:cubicBezTo>
                  <a:cubicBezTo>
                    <a:pt x="1676" y="1667"/>
                    <a:pt x="2409" y="1871"/>
                    <a:pt x="3105" y="1871"/>
                  </a:cubicBezTo>
                  <a:cubicBezTo>
                    <a:pt x="3139" y="1871"/>
                    <a:pt x="3173" y="1871"/>
                    <a:pt x="3207" y="1870"/>
                  </a:cubicBezTo>
                  <a:cubicBezTo>
                    <a:pt x="3314" y="1870"/>
                    <a:pt x="3420" y="1870"/>
                    <a:pt x="3506" y="1891"/>
                  </a:cubicBezTo>
                  <a:cubicBezTo>
                    <a:pt x="3522" y="1924"/>
                    <a:pt x="3551" y="1944"/>
                    <a:pt x="3574" y="1971"/>
                  </a:cubicBezTo>
                  <a:lnTo>
                    <a:pt x="3574" y="1971"/>
                  </a:lnTo>
                  <a:cubicBezTo>
                    <a:pt x="3251" y="1492"/>
                    <a:pt x="2726" y="1115"/>
                    <a:pt x="2159" y="758"/>
                  </a:cubicBezTo>
                  <a:cubicBezTo>
                    <a:pt x="1573" y="575"/>
                    <a:pt x="470" y="0"/>
                    <a:pt x="152" y="0"/>
                  </a:cubicBezTo>
                  <a:close/>
                  <a:moveTo>
                    <a:pt x="3574" y="1971"/>
                  </a:moveTo>
                  <a:cubicBezTo>
                    <a:pt x="3580" y="1980"/>
                    <a:pt x="3586" y="1989"/>
                    <a:pt x="3591" y="1998"/>
                  </a:cubicBezTo>
                  <a:cubicBezTo>
                    <a:pt x="3586" y="1988"/>
                    <a:pt x="3580" y="1979"/>
                    <a:pt x="3574" y="19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5"/>
            <p:cNvSpPr/>
            <p:nvPr/>
          </p:nvSpPr>
          <p:spPr>
            <a:xfrm>
              <a:off x="-39925" y="4424188"/>
              <a:ext cx="74825" cy="71100"/>
            </a:xfrm>
            <a:custGeom>
              <a:avLst/>
              <a:gdLst/>
              <a:ahLst/>
              <a:cxnLst/>
              <a:rect l="l" t="t" r="r" b="b"/>
              <a:pathLst>
                <a:path w="2993" h="2844" extrusionOk="0">
                  <a:moveTo>
                    <a:pt x="0" y="1"/>
                  </a:moveTo>
                  <a:lnTo>
                    <a:pt x="0" y="2288"/>
                  </a:lnTo>
                  <a:cubicBezTo>
                    <a:pt x="235" y="2352"/>
                    <a:pt x="492" y="2416"/>
                    <a:pt x="727" y="2501"/>
                  </a:cubicBezTo>
                  <a:cubicBezTo>
                    <a:pt x="1069" y="2587"/>
                    <a:pt x="1432" y="2715"/>
                    <a:pt x="1795" y="2843"/>
                  </a:cubicBezTo>
                  <a:cubicBezTo>
                    <a:pt x="1753" y="2138"/>
                    <a:pt x="834" y="2416"/>
                    <a:pt x="898" y="1454"/>
                  </a:cubicBezTo>
                  <a:cubicBezTo>
                    <a:pt x="901" y="1417"/>
                    <a:pt x="932" y="1401"/>
                    <a:pt x="985" y="1401"/>
                  </a:cubicBezTo>
                  <a:cubicBezTo>
                    <a:pt x="1303" y="1401"/>
                    <a:pt x="2406" y="1976"/>
                    <a:pt x="2992" y="2159"/>
                  </a:cubicBezTo>
                  <a:cubicBezTo>
                    <a:pt x="2308" y="1753"/>
                    <a:pt x="1582" y="1390"/>
                    <a:pt x="1047" y="962"/>
                  </a:cubicBezTo>
                  <a:cubicBezTo>
                    <a:pt x="684" y="663"/>
                    <a:pt x="342" y="34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5"/>
            <p:cNvSpPr/>
            <p:nvPr/>
          </p:nvSpPr>
          <p:spPr>
            <a:xfrm>
              <a:off x="2800" y="4495263"/>
              <a:ext cx="67900" cy="31550"/>
            </a:xfrm>
            <a:custGeom>
              <a:avLst/>
              <a:gdLst/>
              <a:ahLst/>
              <a:cxnLst/>
              <a:rect l="l" t="t" r="r" b="b"/>
              <a:pathLst>
                <a:path w="2716" h="1262" extrusionOk="0">
                  <a:moveTo>
                    <a:pt x="86" y="0"/>
                  </a:moveTo>
                  <a:cubicBezTo>
                    <a:pt x="86" y="43"/>
                    <a:pt x="86" y="107"/>
                    <a:pt x="65" y="171"/>
                  </a:cubicBezTo>
                  <a:cubicBezTo>
                    <a:pt x="44" y="342"/>
                    <a:pt x="22" y="556"/>
                    <a:pt x="1" y="770"/>
                  </a:cubicBezTo>
                  <a:cubicBezTo>
                    <a:pt x="44" y="748"/>
                    <a:pt x="86" y="748"/>
                    <a:pt x="129" y="748"/>
                  </a:cubicBezTo>
                  <a:cubicBezTo>
                    <a:pt x="108" y="898"/>
                    <a:pt x="86" y="1090"/>
                    <a:pt x="65" y="1261"/>
                  </a:cubicBezTo>
                  <a:cubicBezTo>
                    <a:pt x="1048" y="1133"/>
                    <a:pt x="2138" y="941"/>
                    <a:pt x="2715" y="556"/>
                  </a:cubicBezTo>
                  <a:cubicBezTo>
                    <a:pt x="2694" y="513"/>
                    <a:pt x="2651" y="492"/>
                    <a:pt x="2630" y="449"/>
                  </a:cubicBezTo>
                  <a:cubicBezTo>
                    <a:pt x="2544" y="428"/>
                    <a:pt x="2438" y="428"/>
                    <a:pt x="2331" y="428"/>
                  </a:cubicBezTo>
                  <a:cubicBezTo>
                    <a:pt x="2297" y="429"/>
                    <a:pt x="2263" y="429"/>
                    <a:pt x="2229" y="429"/>
                  </a:cubicBezTo>
                  <a:cubicBezTo>
                    <a:pt x="1533" y="429"/>
                    <a:pt x="800" y="225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5"/>
            <p:cNvSpPr/>
            <p:nvPr/>
          </p:nvSpPr>
          <p:spPr>
            <a:xfrm>
              <a:off x="-39925" y="4481363"/>
              <a:ext cx="44900" cy="36075"/>
            </a:xfrm>
            <a:custGeom>
              <a:avLst/>
              <a:gdLst/>
              <a:ahLst/>
              <a:cxnLst/>
              <a:rect l="l" t="t" r="r" b="b"/>
              <a:pathLst>
                <a:path w="1796" h="1443" extrusionOk="0">
                  <a:moveTo>
                    <a:pt x="0" y="1"/>
                  </a:moveTo>
                  <a:lnTo>
                    <a:pt x="0" y="1433"/>
                  </a:lnTo>
                  <a:cubicBezTo>
                    <a:pt x="43" y="1433"/>
                    <a:pt x="95" y="1442"/>
                    <a:pt x="144" y="1442"/>
                  </a:cubicBezTo>
                  <a:cubicBezTo>
                    <a:pt x="169" y="1442"/>
                    <a:pt x="192" y="1440"/>
                    <a:pt x="214" y="1433"/>
                  </a:cubicBezTo>
                  <a:cubicBezTo>
                    <a:pt x="406" y="1433"/>
                    <a:pt x="598" y="1433"/>
                    <a:pt x="791" y="1411"/>
                  </a:cubicBezTo>
                  <a:lnTo>
                    <a:pt x="834" y="1411"/>
                  </a:lnTo>
                  <a:cubicBezTo>
                    <a:pt x="1133" y="1390"/>
                    <a:pt x="1411" y="1347"/>
                    <a:pt x="1710" y="1326"/>
                  </a:cubicBezTo>
                  <a:cubicBezTo>
                    <a:pt x="1731" y="1112"/>
                    <a:pt x="1753" y="898"/>
                    <a:pt x="1774" y="727"/>
                  </a:cubicBezTo>
                  <a:cubicBezTo>
                    <a:pt x="1795" y="663"/>
                    <a:pt x="1795" y="599"/>
                    <a:pt x="1795" y="556"/>
                  </a:cubicBezTo>
                  <a:cubicBezTo>
                    <a:pt x="1432" y="428"/>
                    <a:pt x="1069" y="300"/>
                    <a:pt x="727" y="214"/>
                  </a:cubicBezTo>
                  <a:cubicBezTo>
                    <a:pt x="492" y="129"/>
                    <a:pt x="235" y="65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5"/>
            <p:cNvSpPr/>
            <p:nvPr/>
          </p:nvSpPr>
          <p:spPr>
            <a:xfrm>
              <a:off x="-39925" y="4516638"/>
              <a:ext cx="19775" cy="14975"/>
            </a:xfrm>
            <a:custGeom>
              <a:avLst/>
              <a:gdLst/>
              <a:ahLst/>
              <a:cxnLst/>
              <a:rect l="l" t="t" r="r" b="b"/>
              <a:pathLst>
                <a:path w="791" h="599" extrusionOk="0">
                  <a:moveTo>
                    <a:pt x="791" y="0"/>
                  </a:moveTo>
                  <a:lnTo>
                    <a:pt x="791" y="0"/>
                  </a:lnTo>
                  <a:cubicBezTo>
                    <a:pt x="598" y="22"/>
                    <a:pt x="406" y="22"/>
                    <a:pt x="214" y="22"/>
                  </a:cubicBezTo>
                  <a:cubicBezTo>
                    <a:pt x="150" y="43"/>
                    <a:pt x="64" y="43"/>
                    <a:pt x="0" y="64"/>
                  </a:cubicBezTo>
                  <a:lnTo>
                    <a:pt x="0" y="599"/>
                  </a:lnTo>
                  <a:cubicBezTo>
                    <a:pt x="107" y="599"/>
                    <a:pt x="214" y="599"/>
                    <a:pt x="321" y="577"/>
                  </a:cubicBezTo>
                  <a:cubicBezTo>
                    <a:pt x="449" y="556"/>
                    <a:pt x="577" y="556"/>
                    <a:pt x="727" y="535"/>
                  </a:cubicBezTo>
                  <a:cubicBezTo>
                    <a:pt x="748" y="342"/>
                    <a:pt x="769" y="171"/>
                    <a:pt x="7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5"/>
            <p:cNvSpPr/>
            <p:nvPr/>
          </p:nvSpPr>
          <p:spPr>
            <a:xfrm>
              <a:off x="-20175" y="4516638"/>
              <a:ext cx="1100" cy="25"/>
            </a:xfrm>
            <a:custGeom>
              <a:avLst/>
              <a:gdLst/>
              <a:ahLst/>
              <a:cxnLst/>
              <a:rect l="l" t="t" r="r" b="b"/>
              <a:pathLst>
                <a:path w="44" h="1" extrusionOk="0">
                  <a:moveTo>
                    <a:pt x="1" y="0"/>
                  </a:moveTo>
                  <a:cubicBezTo>
                    <a:pt x="22" y="0"/>
                    <a:pt x="22" y="0"/>
                    <a:pt x="44" y="0"/>
                  </a:cubicBezTo>
                  <a:cubicBezTo>
                    <a:pt x="44" y="0"/>
                    <a:pt x="2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5"/>
            <p:cNvSpPr/>
            <p:nvPr/>
          </p:nvSpPr>
          <p:spPr>
            <a:xfrm>
              <a:off x="675" y="4513963"/>
              <a:ext cx="5375" cy="13375"/>
            </a:xfrm>
            <a:custGeom>
              <a:avLst/>
              <a:gdLst/>
              <a:ahLst/>
              <a:cxnLst/>
              <a:rect l="l" t="t" r="r" b="b"/>
              <a:pathLst>
                <a:path w="215" h="535" extrusionOk="0">
                  <a:moveTo>
                    <a:pt x="214" y="0"/>
                  </a:moveTo>
                  <a:cubicBezTo>
                    <a:pt x="171" y="0"/>
                    <a:pt x="129" y="0"/>
                    <a:pt x="86" y="22"/>
                  </a:cubicBezTo>
                  <a:cubicBezTo>
                    <a:pt x="65" y="171"/>
                    <a:pt x="22" y="342"/>
                    <a:pt x="0" y="535"/>
                  </a:cubicBezTo>
                  <a:cubicBezTo>
                    <a:pt x="43" y="535"/>
                    <a:pt x="86" y="513"/>
                    <a:pt x="150" y="513"/>
                  </a:cubicBezTo>
                  <a:cubicBezTo>
                    <a:pt x="171" y="342"/>
                    <a:pt x="193" y="150"/>
                    <a:pt x="2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5"/>
            <p:cNvSpPr/>
            <p:nvPr/>
          </p:nvSpPr>
          <p:spPr>
            <a:xfrm>
              <a:off x="-21775" y="4514488"/>
              <a:ext cx="24600" cy="15525"/>
            </a:xfrm>
            <a:custGeom>
              <a:avLst/>
              <a:gdLst/>
              <a:ahLst/>
              <a:cxnLst/>
              <a:rect l="l" t="t" r="r" b="b"/>
              <a:pathLst>
                <a:path w="984" h="621" extrusionOk="0">
                  <a:moveTo>
                    <a:pt x="984" y="1"/>
                  </a:moveTo>
                  <a:cubicBezTo>
                    <a:pt x="685" y="22"/>
                    <a:pt x="407" y="65"/>
                    <a:pt x="108" y="86"/>
                  </a:cubicBezTo>
                  <a:lnTo>
                    <a:pt x="65" y="86"/>
                  </a:lnTo>
                  <a:cubicBezTo>
                    <a:pt x="43" y="257"/>
                    <a:pt x="22" y="428"/>
                    <a:pt x="1" y="621"/>
                  </a:cubicBezTo>
                  <a:cubicBezTo>
                    <a:pt x="279" y="578"/>
                    <a:pt x="578" y="557"/>
                    <a:pt x="898" y="514"/>
                  </a:cubicBezTo>
                  <a:cubicBezTo>
                    <a:pt x="920" y="321"/>
                    <a:pt x="963" y="150"/>
                    <a:pt x="9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5"/>
            <p:cNvSpPr/>
            <p:nvPr/>
          </p:nvSpPr>
          <p:spPr>
            <a:xfrm>
              <a:off x="-39925" y="4348838"/>
              <a:ext cx="17100" cy="31025"/>
            </a:xfrm>
            <a:custGeom>
              <a:avLst/>
              <a:gdLst/>
              <a:ahLst/>
              <a:cxnLst/>
              <a:rect l="l" t="t" r="r" b="b"/>
              <a:pathLst>
                <a:path w="684" h="1241" extrusionOk="0">
                  <a:moveTo>
                    <a:pt x="0" y="1"/>
                  </a:moveTo>
                  <a:lnTo>
                    <a:pt x="0" y="1241"/>
                  </a:lnTo>
                  <a:cubicBezTo>
                    <a:pt x="363" y="1005"/>
                    <a:pt x="577" y="642"/>
                    <a:pt x="684" y="215"/>
                  </a:cubicBezTo>
                  <a:cubicBezTo>
                    <a:pt x="492" y="193"/>
                    <a:pt x="278" y="129"/>
                    <a:pt x="85" y="44"/>
                  </a:cubicBezTo>
                  <a:cubicBezTo>
                    <a:pt x="64" y="22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5"/>
            <p:cNvSpPr/>
            <p:nvPr/>
          </p:nvSpPr>
          <p:spPr>
            <a:xfrm>
              <a:off x="-39925" y="4307163"/>
              <a:ext cx="26200" cy="47050"/>
            </a:xfrm>
            <a:custGeom>
              <a:avLst/>
              <a:gdLst/>
              <a:ahLst/>
              <a:cxnLst/>
              <a:rect l="l" t="t" r="r" b="b"/>
              <a:pathLst>
                <a:path w="1048" h="1882" extrusionOk="0">
                  <a:moveTo>
                    <a:pt x="1047" y="1"/>
                  </a:moveTo>
                  <a:cubicBezTo>
                    <a:pt x="1026" y="43"/>
                    <a:pt x="983" y="86"/>
                    <a:pt x="962" y="108"/>
                  </a:cubicBezTo>
                  <a:cubicBezTo>
                    <a:pt x="727" y="385"/>
                    <a:pt x="492" y="642"/>
                    <a:pt x="256" y="898"/>
                  </a:cubicBezTo>
                  <a:cubicBezTo>
                    <a:pt x="235" y="1048"/>
                    <a:pt x="192" y="1219"/>
                    <a:pt x="150" y="1369"/>
                  </a:cubicBezTo>
                  <a:lnTo>
                    <a:pt x="107" y="1369"/>
                  </a:lnTo>
                  <a:cubicBezTo>
                    <a:pt x="85" y="1283"/>
                    <a:pt x="64" y="1219"/>
                    <a:pt x="64" y="1134"/>
                  </a:cubicBezTo>
                  <a:cubicBezTo>
                    <a:pt x="43" y="1155"/>
                    <a:pt x="21" y="1176"/>
                    <a:pt x="0" y="1219"/>
                  </a:cubicBezTo>
                  <a:lnTo>
                    <a:pt x="0" y="1668"/>
                  </a:lnTo>
                  <a:cubicBezTo>
                    <a:pt x="21" y="1689"/>
                    <a:pt x="64" y="1689"/>
                    <a:pt x="85" y="1711"/>
                  </a:cubicBezTo>
                  <a:cubicBezTo>
                    <a:pt x="278" y="1796"/>
                    <a:pt x="492" y="1860"/>
                    <a:pt x="684" y="1882"/>
                  </a:cubicBezTo>
                  <a:cubicBezTo>
                    <a:pt x="812" y="1518"/>
                    <a:pt x="855" y="1112"/>
                    <a:pt x="898" y="706"/>
                  </a:cubicBezTo>
                  <a:cubicBezTo>
                    <a:pt x="940" y="492"/>
                    <a:pt x="1005" y="236"/>
                    <a:pt x="10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5"/>
            <p:cNvSpPr/>
            <p:nvPr/>
          </p:nvSpPr>
          <p:spPr>
            <a:xfrm>
              <a:off x="-22300" y="4287388"/>
              <a:ext cx="5375" cy="7525"/>
            </a:xfrm>
            <a:custGeom>
              <a:avLst/>
              <a:gdLst/>
              <a:ahLst/>
              <a:cxnLst/>
              <a:rect l="l" t="t" r="r" b="b"/>
              <a:pathLst>
                <a:path w="215" h="301" extrusionOk="0">
                  <a:moveTo>
                    <a:pt x="171" y="1"/>
                  </a:moveTo>
                  <a:cubicBezTo>
                    <a:pt x="107" y="108"/>
                    <a:pt x="64" y="193"/>
                    <a:pt x="0" y="300"/>
                  </a:cubicBezTo>
                  <a:cubicBezTo>
                    <a:pt x="64" y="215"/>
                    <a:pt x="129" y="108"/>
                    <a:pt x="214" y="22"/>
                  </a:cubicBezTo>
                  <a:cubicBezTo>
                    <a:pt x="193" y="22"/>
                    <a:pt x="171" y="1"/>
                    <a:pt x="171" y="1"/>
                  </a:cubicBezTo>
                  <a:close/>
                </a:path>
              </a:pathLst>
            </a:custGeom>
            <a:solidFill>
              <a:srgbClr val="DA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5"/>
            <p:cNvSpPr/>
            <p:nvPr/>
          </p:nvSpPr>
          <p:spPr>
            <a:xfrm>
              <a:off x="-22300" y="4118538"/>
              <a:ext cx="25125" cy="154450"/>
            </a:xfrm>
            <a:custGeom>
              <a:avLst/>
              <a:gdLst/>
              <a:ahLst/>
              <a:cxnLst/>
              <a:rect l="l" t="t" r="r" b="b"/>
              <a:pathLst>
                <a:path w="1005" h="6178" extrusionOk="0">
                  <a:moveTo>
                    <a:pt x="556" y="1"/>
                  </a:moveTo>
                  <a:cubicBezTo>
                    <a:pt x="535" y="1"/>
                    <a:pt x="513" y="22"/>
                    <a:pt x="492" y="22"/>
                  </a:cubicBezTo>
                  <a:cubicBezTo>
                    <a:pt x="620" y="727"/>
                    <a:pt x="663" y="1433"/>
                    <a:pt x="620" y="2138"/>
                  </a:cubicBezTo>
                  <a:cubicBezTo>
                    <a:pt x="599" y="2886"/>
                    <a:pt x="513" y="3634"/>
                    <a:pt x="342" y="4361"/>
                  </a:cubicBezTo>
                  <a:cubicBezTo>
                    <a:pt x="257" y="4746"/>
                    <a:pt x="150" y="5130"/>
                    <a:pt x="22" y="5515"/>
                  </a:cubicBezTo>
                  <a:cubicBezTo>
                    <a:pt x="0" y="5537"/>
                    <a:pt x="0" y="5537"/>
                    <a:pt x="0" y="5558"/>
                  </a:cubicBezTo>
                  <a:cubicBezTo>
                    <a:pt x="150" y="5750"/>
                    <a:pt x="278" y="5943"/>
                    <a:pt x="406" y="6178"/>
                  </a:cubicBezTo>
                  <a:cubicBezTo>
                    <a:pt x="599" y="5622"/>
                    <a:pt x="706" y="5045"/>
                    <a:pt x="791" y="4468"/>
                  </a:cubicBezTo>
                  <a:cubicBezTo>
                    <a:pt x="1005" y="2993"/>
                    <a:pt x="984" y="1454"/>
                    <a:pt x="5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5"/>
            <p:cNvSpPr/>
            <p:nvPr/>
          </p:nvSpPr>
          <p:spPr>
            <a:xfrm>
              <a:off x="-24975" y="4257463"/>
              <a:ext cx="12850" cy="29950"/>
            </a:xfrm>
            <a:custGeom>
              <a:avLst/>
              <a:gdLst/>
              <a:ahLst/>
              <a:cxnLst/>
              <a:rect l="l" t="t" r="r" b="b"/>
              <a:pathLst>
                <a:path w="514" h="1198" extrusionOk="0">
                  <a:moveTo>
                    <a:pt x="107" y="1"/>
                  </a:moveTo>
                  <a:cubicBezTo>
                    <a:pt x="107" y="364"/>
                    <a:pt x="65" y="728"/>
                    <a:pt x="0" y="1070"/>
                  </a:cubicBezTo>
                  <a:cubicBezTo>
                    <a:pt x="107" y="1112"/>
                    <a:pt x="193" y="1134"/>
                    <a:pt x="278" y="1198"/>
                  </a:cubicBezTo>
                  <a:cubicBezTo>
                    <a:pt x="278" y="1177"/>
                    <a:pt x="300" y="1155"/>
                    <a:pt x="300" y="1134"/>
                  </a:cubicBezTo>
                  <a:cubicBezTo>
                    <a:pt x="385" y="963"/>
                    <a:pt x="449" y="792"/>
                    <a:pt x="513" y="621"/>
                  </a:cubicBezTo>
                  <a:cubicBezTo>
                    <a:pt x="385" y="386"/>
                    <a:pt x="257" y="193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5"/>
            <p:cNvSpPr/>
            <p:nvPr/>
          </p:nvSpPr>
          <p:spPr>
            <a:xfrm>
              <a:off x="-29775" y="4284188"/>
              <a:ext cx="11775" cy="20325"/>
            </a:xfrm>
            <a:custGeom>
              <a:avLst/>
              <a:gdLst/>
              <a:ahLst/>
              <a:cxnLst/>
              <a:rect l="l" t="t" r="r" b="b"/>
              <a:pathLst>
                <a:path w="471" h="813" extrusionOk="0">
                  <a:moveTo>
                    <a:pt x="192" y="1"/>
                  </a:moveTo>
                  <a:cubicBezTo>
                    <a:pt x="171" y="86"/>
                    <a:pt x="171" y="193"/>
                    <a:pt x="150" y="278"/>
                  </a:cubicBezTo>
                  <a:cubicBezTo>
                    <a:pt x="107" y="449"/>
                    <a:pt x="64" y="642"/>
                    <a:pt x="0" y="813"/>
                  </a:cubicBezTo>
                  <a:cubicBezTo>
                    <a:pt x="43" y="770"/>
                    <a:pt x="64" y="727"/>
                    <a:pt x="107" y="685"/>
                  </a:cubicBezTo>
                  <a:cubicBezTo>
                    <a:pt x="171" y="599"/>
                    <a:pt x="235" y="514"/>
                    <a:pt x="299" y="428"/>
                  </a:cubicBezTo>
                  <a:cubicBezTo>
                    <a:pt x="363" y="321"/>
                    <a:pt x="406" y="236"/>
                    <a:pt x="470" y="129"/>
                  </a:cubicBezTo>
                  <a:cubicBezTo>
                    <a:pt x="385" y="65"/>
                    <a:pt x="299" y="43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5"/>
            <p:cNvSpPr/>
            <p:nvPr/>
          </p:nvSpPr>
          <p:spPr>
            <a:xfrm>
              <a:off x="-39925" y="4155938"/>
              <a:ext cx="18175" cy="101025"/>
            </a:xfrm>
            <a:custGeom>
              <a:avLst/>
              <a:gdLst/>
              <a:ahLst/>
              <a:cxnLst/>
              <a:rect l="l" t="t" r="r" b="b"/>
              <a:pathLst>
                <a:path w="727" h="4041" extrusionOk="0">
                  <a:moveTo>
                    <a:pt x="0" y="1"/>
                  </a:moveTo>
                  <a:lnTo>
                    <a:pt x="0" y="321"/>
                  </a:lnTo>
                  <a:cubicBezTo>
                    <a:pt x="342" y="1326"/>
                    <a:pt x="363" y="2373"/>
                    <a:pt x="278" y="3378"/>
                  </a:cubicBezTo>
                  <a:cubicBezTo>
                    <a:pt x="278" y="3421"/>
                    <a:pt x="278" y="3463"/>
                    <a:pt x="278" y="3506"/>
                  </a:cubicBezTo>
                  <a:cubicBezTo>
                    <a:pt x="406" y="3634"/>
                    <a:pt x="556" y="3827"/>
                    <a:pt x="705" y="4041"/>
                  </a:cubicBezTo>
                  <a:cubicBezTo>
                    <a:pt x="705" y="4041"/>
                    <a:pt x="705" y="4019"/>
                    <a:pt x="727" y="4019"/>
                  </a:cubicBezTo>
                  <a:cubicBezTo>
                    <a:pt x="727" y="3827"/>
                    <a:pt x="727" y="3634"/>
                    <a:pt x="727" y="3442"/>
                  </a:cubicBezTo>
                  <a:cubicBezTo>
                    <a:pt x="727" y="2779"/>
                    <a:pt x="684" y="2096"/>
                    <a:pt x="534" y="1433"/>
                  </a:cubicBezTo>
                  <a:cubicBezTo>
                    <a:pt x="427" y="941"/>
                    <a:pt x="235" y="45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5"/>
            <p:cNvSpPr/>
            <p:nvPr/>
          </p:nvSpPr>
          <p:spPr>
            <a:xfrm>
              <a:off x="-36725" y="4243588"/>
              <a:ext cx="14450" cy="40100"/>
            </a:xfrm>
            <a:custGeom>
              <a:avLst/>
              <a:gdLst/>
              <a:ahLst/>
              <a:cxnLst/>
              <a:rect l="l" t="t" r="r" b="b"/>
              <a:pathLst>
                <a:path w="578" h="1604" extrusionOk="0">
                  <a:moveTo>
                    <a:pt x="150" y="0"/>
                  </a:moveTo>
                  <a:cubicBezTo>
                    <a:pt x="107" y="299"/>
                    <a:pt x="64" y="599"/>
                    <a:pt x="0" y="898"/>
                  </a:cubicBezTo>
                  <a:cubicBezTo>
                    <a:pt x="64" y="1133"/>
                    <a:pt x="107" y="1368"/>
                    <a:pt x="128" y="1603"/>
                  </a:cubicBezTo>
                  <a:lnTo>
                    <a:pt x="193" y="1603"/>
                  </a:lnTo>
                  <a:cubicBezTo>
                    <a:pt x="214" y="1539"/>
                    <a:pt x="235" y="1496"/>
                    <a:pt x="257" y="1432"/>
                  </a:cubicBezTo>
                  <a:cubicBezTo>
                    <a:pt x="364" y="1133"/>
                    <a:pt x="470" y="834"/>
                    <a:pt x="577" y="535"/>
                  </a:cubicBezTo>
                  <a:cubicBezTo>
                    <a:pt x="428" y="321"/>
                    <a:pt x="278" y="128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5"/>
            <p:cNvSpPr/>
            <p:nvPr/>
          </p:nvSpPr>
          <p:spPr>
            <a:xfrm>
              <a:off x="-22300" y="4256413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cubicBezTo>
                    <a:pt x="0" y="0"/>
                    <a:pt x="0" y="22"/>
                    <a:pt x="0" y="22"/>
                  </a:cubicBezTo>
                  <a:cubicBezTo>
                    <a:pt x="0" y="22"/>
                    <a:pt x="0" y="22"/>
                    <a:pt x="0" y="43"/>
                  </a:cubicBezTo>
                  <a:cubicBezTo>
                    <a:pt x="0" y="22"/>
                    <a:pt x="0" y="22"/>
                    <a:pt x="22" y="0"/>
                  </a:cubicBezTo>
                  <a:close/>
                </a:path>
              </a:pathLst>
            </a:custGeom>
            <a:solidFill>
              <a:srgbClr val="DA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5"/>
            <p:cNvSpPr/>
            <p:nvPr/>
          </p:nvSpPr>
          <p:spPr>
            <a:xfrm>
              <a:off x="-31925" y="4256938"/>
              <a:ext cx="9650" cy="27275"/>
            </a:xfrm>
            <a:custGeom>
              <a:avLst/>
              <a:gdLst/>
              <a:ahLst/>
              <a:cxnLst/>
              <a:rect l="l" t="t" r="r" b="b"/>
              <a:pathLst>
                <a:path w="386" h="1091" extrusionOk="0">
                  <a:moveTo>
                    <a:pt x="385" y="1"/>
                  </a:moveTo>
                  <a:cubicBezTo>
                    <a:pt x="278" y="300"/>
                    <a:pt x="172" y="599"/>
                    <a:pt x="65" y="898"/>
                  </a:cubicBezTo>
                  <a:cubicBezTo>
                    <a:pt x="43" y="962"/>
                    <a:pt x="22" y="1005"/>
                    <a:pt x="1" y="1069"/>
                  </a:cubicBezTo>
                  <a:cubicBezTo>
                    <a:pt x="86" y="1069"/>
                    <a:pt x="150" y="1069"/>
                    <a:pt x="236" y="1091"/>
                  </a:cubicBezTo>
                  <a:lnTo>
                    <a:pt x="278" y="1091"/>
                  </a:lnTo>
                  <a:cubicBezTo>
                    <a:pt x="343" y="749"/>
                    <a:pt x="385" y="385"/>
                    <a:pt x="385" y="22"/>
                  </a:cubicBezTo>
                  <a:cubicBezTo>
                    <a:pt x="385" y="1"/>
                    <a:pt x="385" y="1"/>
                    <a:pt x="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5"/>
            <p:cNvSpPr/>
            <p:nvPr/>
          </p:nvSpPr>
          <p:spPr>
            <a:xfrm>
              <a:off x="-33000" y="4283663"/>
              <a:ext cx="8050" cy="24075"/>
            </a:xfrm>
            <a:custGeom>
              <a:avLst/>
              <a:gdLst/>
              <a:ahLst/>
              <a:cxnLst/>
              <a:rect l="l" t="t" r="r" b="b"/>
              <a:pathLst>
                <a:path w="322" h="963" extrusionOk="0">
                  <a:moveTo>
                    <a:pt x="44" y="0"/>
                  </a:moveTo>
                  <a:cubicBezTo>
                    <a:pt x="22" y="43"/>
                    <a:pt x="22" y="64"/>
                    <a:pt x="1" y="107"/>
                  </a:cubicBezTo>
                  <a:cubicBezTo>
                    <a:pt x="22" y="214"/>
                    <a:pt x="22" y="299"/>
                    <a:pt x="22" y="406"/>
                  </a:cubicBezTo>
                  <a:cubicBezTo>
                    <a:pt x="44" y="599"/>
                    <a:pt x="44" y="770"/>
                    <a:pt x="44" y="962"/>
                  </a:cubicBezTo>
                  <a:cubicBezTo>
                    <a:pt x="86" y="919"/>
                    <a:pt x="108" y="877"/>
                    <a:pt x="129" y="834"/>
                  </a:cubicBezTo>
                  <a:cubicBezTo>
                    <a:pt x="193" y="663"/>
                    <a:pt x="236" y="470"/>
                    <a:pt x="279" y="299"/>
                  </a:cubicBezTo>
                  <a:cubicBezTo>
                    <a:pt x="300" y="214"/>
                    <a:pt x="321" y="107"/>
                    <a:pt x="321" y="22"/>
                  </a:cubicBezTo>
                  <a:lnTo>
                    <a:pt x="279" y="22"/>
                  </a:lnTo>
                  <a:cubicBezTo>
                    <a:pt x="193" y="0"/>
                    <a:pt x="129" y="0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5"/>
            <p:cNvSpPr/>
            <p:nvPr/>
          </p:nvSpPr>
          <p:spPr>
            <a:xfrm>
              <a:off x="-9475" y="4132963"/>
              <a:ext cx="58275" cy="158725"/>
            </a:xfrm>
            <a:custGeom>
              <a:avLst/>
              <a:gdLst/>
              <a:ahLst/>
              <a:cxnLst/>
              <a:rect l="l" t="t" r="r" b="b"/>
              <a:pathLst>
                <a:path w="2331" h="6349" extrusionOk="0">
                  <a:moveTo>
                    <a:pt x="2052" y="1"/>
                  </a:moveTo>
                  <a:cubicBezTo>
                    <a:pt x="2031" y="22"/>
                    <a:pt x="2009" y="22"/>
                    <a:pt x="1988" y="44"/>
                  </a:cubicBezTo>
                  <a:cubicBezTo>
                    <a:pt x="2180" y="428"/>
                    <a:pt x="2202" y="834"/>
                    <a:pt x="2138" y="1219"/>
                  </a:cubicBezTo>
                  <a:cubicBezTo>
                    <a:pt x="2095" y="1647"/>
                    <a:pt x="1967" y="2053"/>
                    <a:pt x="1838" y="2437"/>
                  </a:cubicBezTo>
                  <a:cubicBezTo>
                    <a:pt x="1539" y="3228"/>
                    <a:pt x="1155" y="3976"/>
                    <a:pt x="727" y="4682"/>
                  </a:cubicBezTo>
                  <a:cubicBezTo>
                    <a:pt x="492" y="5045"/>
                    <a:pt x="278" y="5408"/>
                    <a:pt x="43" y="5750"/>
                  </a:cubicBezTo>
                  <a:cubicBezTo>
                    <a:pt x="22" y="5750"/>
                    <a:pt x="22" y="5772"/>
                    <a:pt x="0" y="5793"/>
                  </a:cubicBezTo>
                  <a:cubicBezTo>
                    <a:pt x="107" y="5964"/>
                    <a:pt x="214" y="6157"/>
                    <a:pt x="321" y="6349"/>
                  </a:cubicBezTo>
                  <a:cubicBezTo>
                    <a:pt x="385" y="6242"/>
                    <a:pt x="449" y="6157"/>
                    <a:pt x="513" y="6050"/>
                  </a:cubicBezTo>
                  <a:cubicBezTo>
                    <a:pt x="727" y="5665"/>
                    <a:pt x="919" y="5302"/>
                    <a:pt x="1112" y="4917"/>
                  </a:cubicBezTo>
                  <a:cubicBezTo>
                    <a:pt x="1497" y="4147"/>
                    <a:pt x="1860" y="3378"/>
                    <a:pt x="2095" y="2544"/>
                  </a:cubicBezTo>
                  <a:cubicBezTo>
                    <a:pt x="2202" y="2117"/>
                    <a:pt x="2309" y="1689"/>
                    <a:pt x="2309" y="1240"/>
                  </a:cubicBezTo>
                  <a:cubicBezTo>
                    <a:pt x="2330" y="834"/>
                    <a:pt x="2266" y="386"/>
                    <a:pt x="20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5"/>
            <p:cNvSpPr/>
            <p:nvPr/>
          </p:nvSpPr>
          <p:spPr>
            <a:xfrm>
              <a:off x="-16950" y="4277788"/>
              <a:ext cx="15500" cy="29400"/>
            </a:xfrm>
            <a:custGeom>
              <a:avLst/>
              <a:gdLst/>
              <a:ahLst/>
              <a:cxnLst/>
              <a:rect l="l" t="t" r="r" b="b"/>
              <a:pathLst>
                <a:path w="620" h="1176" extrusionOk="0">
                  <a:moveTo>
                    <a:pt x="299" y="0"/>
                  </a:moveTo>
                  <a:cubicBezTo>
                    <a:pt x="214" y="128"/>
                    <a:pt x="107" y="278"/>
                    <a:pt x="0" y="406"/>
                  </a:cubicBezTo>
                  <a:cubicBezTo>
                    <a:pt x="192" y="599"/>
                    <a:pt x="192" y="876"/>
                    <a:pt x="128" y="1176"/>
                  </a:cubicBezTo>
                  <a:cubicBezTo>
                    <a:pt x="299" y="983"/>
                    <a:pt x="470" y="770"/>
                    <a:pt x="620" y="556"/>
                  </a:cubicBezTo>
                  <a:cubicBezTo>
                    <a:pt x="513" y="364"/>
                    <a:pt x="406" y="171"/>
                    <a:pt x="2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5"/>
            <p:cNvSpPr/>
            <p:nvPr/>
          </p:nvSpPr>
          <p:spPr>
            <a:xfrm>
              <a:off x="-33525" y="4287938"/>
              <a:ext cx="21400" cy="41700"/>
            </a:xfrm>
            <a:custGeom>
              <a:avLst/>
              <a:gdLst/>
              <a:ahLst/>
              <a:cxnLst/>
              <a:rect l="l" t="t" r="r" b="b"/>
              <a:pathLst>
                <a:path w="856" h="1668" extrusionOk="0">
                  <a:moveTo>
                    <a:pt x="663" y="0"/>
                  </a:moveTo>
                  <a:cubicBezTo>
                    <a:pt x="578" y="86"/>
                    <a:pt x="513" y="193"/>
                    <a:pt x="449" y="278"/>
                  </a:cubicBezTo>
                  <a:cubicBezTo>
                    <a:pt x="342" y="449"/>
                    <a:pt x="236" y="620"/>
                    <a:pt x="129" y="770"/>
                  </a:cubicBezTo>
                  <a:cubicBezTo>
                    <a:pt x="107" y="834"/>
                    <a:pt x="86" y="898"/>
                    <a:pt x="65" y="983"/>
                  </a:cubicBezTo>
                  <a:cubicBezTo>
                    <a:pt x="43" y="1219"/>
                    <a:pt x="43" y="1432"/>
                    <a:pt x="0" y="1667"/>
                  </a:cubicBezTo>
                  <a:cubicBezTo>
                    <a:pt x="236" y="1411"/>
                    <a:pt x="471" y="1154"/>
                    <a:pt x="706" y="877"/>
                  </a:cubicBezTo>
                  <a:cubicBezTo>
                    <a:pt x="727" y="855"/>
                    <a:pt x="770" y="812"/>
                    <a:pt x="791" y="770"/>
                  </a:cubicBezTo>
                  <a:cubicBezTo>
                    <a:pt x="855" y="470"/>
                    <a:pt x="855" y="193"/>
                    <a:pt x="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5"/>
            <p:cNvSpPr/>
            <p:nvPr/>
          </p:nvSpPr>
          <p:spPr>
            <a:xfrm>
              <a:off x="-30325" y="4294888"/>
              <a:ext cx="8050" cy="12300"/>
            </a:xfrm>
            <a:custGeom>
              <a:avLst/>
              <a:gdLst/>
              <a:ahLst/>
              <a:cxnLst/>
              <a:rect l="l" t="t" r="r" b="b"/>
              <a:pathLst>
                <a:path w="322" h="492" extrusionOk="0">
                  <a:moveTo>
                    <a:pt x="321" y="0"/>
                  </a:moveTo>
                  <a:cubicBezTo>
                    <a:pt x="257" y="86"/>
                    <a:pt x="193" y="171"/>
                    <a:pt x="129" y="257"/>
                  </a:cubicBezTo>
                  <a:cubicBezTo>
                    <a:pt x="86" y="299"/>
                    <a:pt x="65" y="342"/>
                    <a:pt x="22" y="385"/>
                  </a:cubicBezTo>
                  <a:cubicBezTo>
                    <a:pt x="22" y="406"/>
                    <a:pt x="1" y="449"/>
                    <a:pt x="1" y="492"/>
                  </a:cubicBezTo>
                  <a:cubicBezTo>
                    <a:pt x="108" y="342"/>
                    <a:pt x="214" y="171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5"/>
            <p:cNvSpPr/>
            <p:nvPr/>
          </p:nvSpPr>
          <p:spPr>
            <a:xfrm>
              <a:off x="-17575" y="4107113"/>
              <a:ext cx="12925" cy="12125"/>
            </a:xfrm>
            <a:custGeom>
              <a:avLst/>
              <a:gdLst/>
              <a:ahLst/>
              <a:cxnLst/>
              <a:rect l="l" t="t" r="r" b="b"/>
              <a:pathLst>
                <a:path w="517" h="485" extrusionOk="0">
                  <a:moveTo>
                    <a:pt x="272" y="0"/>
                  </a:moveTo>
                  <a:cubicBezTo>
                    <a:pt x="141" y="0"/>
                    <a:pt x="0" y="104"/>
                    <a:pt x="25" y="265"/>
                  </a:cubicBezTo>
                  <a:lnTo>
                    <a:pt x="46" y="308"/>
                  </a:lnTo>
                  <a:cubicBezTo>
                    <a:pt x="64" y="434"/>
                    <a:pt x="158" y="484"/>
                    <a:pt x="251" y="484"/>
                  </a:cubicBezTo>
                  <a:cubicBezTo>
                    <a:pt x="269" y="484"/>
                    <a:pt x="286" y="482"/>
                    <a:pt x="303" y="479"/>
                  </a:cubicBezTo>
                  <a:cubicBezTo>
                    <a:pt x="303" y="415"/>
                    <a:pt x="282" y="372"/>
                    <a:pt x="282" y="308"/>
                  </a:cubicBezTo>
                  <a:lnTo>
                    <a:pt x="324" y="308"/>
                  </a:lnTo>
                  <a:cubicBezTo>
                    <a:pt x="346" y="351"/>
                    <a:pt x="346" y="415"/>
                    <a:pt x="367" y="458"/>
                  </a:cubicBezTo>
                  <a:cubicBezTo>
                    <a:pt x="453" y="415"/>
                    <a:pt x="517" y="329"/>
                    <a:pt x="495" y="223"/>
                  </a:cubicBezTo>
                  <a:lnTo>
                    <a:pt x="474" y="180"/>
                  </a:lnTo>
                  <a:cubicBezTo>
                    <a:pt x="456" y="54"/>
                    <a:pt x="367" y="0"/>
                    <a:pt x="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5"/>
            <p:cNvSpPr/>
            <p:nvPr/>
          </p:nvSpPr>
          <p:spPr>
            <a:xfrm>
              <a:off x="-10550" y="4114813"/>
              <a:ext cx="2175" cy="4300"/>
            </a:xfrm>
            <a:custGeom>
              <a:avLst/>
              <a:gdLst/>
              <a:ahLst/>
              <a:cxnLst/>
              <a:rect l="l" t="t" r="r" b="b"/>
              <a:pathLst>
                <a:path w="87" h="172" extrusionOk="0">
                  <a:moveTo>
                    <a:pt x="1" y="0"/>
                  </a:moveTo>
                  <a:cubicBezTo>
                    <a:pt x="1" y="64"/>
                    <a:pt x="22" y="107"/>
                    <a:pt x="22" y="171"/>
                  </a:cubicBezTo>
                  <a:cubicBezTo>
                    <a:pt x="43" y="171"/>
                    <a:pt x="65" y="150"/>
                    <a:pt x="86" y="150"/>
                  </a:cubicBezTo>
                  <a:cubicBezTo>
                    <a:pt x="65" y="107"/>
                    <a:pt x="65" y="43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5"/>
            <p:cNvSpPr/>
            <p:nvPr/>
          </p:nvSpPr>
          <p:spPr>
            <a:xfrm>
              <a:off x="31600" y="4123513"/>
              <a:ext cx="12375" cy="11250"/>
            </a:xfrm>
            <a:custGeom>
              <a:avLst/>
              <a:gdLst/>
              <a:ahLst/>
              <a:cxnLst/>
              <a:rect l="l" t="t" r="r" b="b"/>
              <a:pathLst>
                <a:path w="495" h="450" extrusionOk="0">
                  <a:moveTo>
                    <a:pt x="264" y="0"/>
                  </a:moveTo>
                  <a:cubicBezTo>
                    <a:pt x="136" y="0"/>
                    <a:pt x="0" y="101"/>
                    <a:pt x="25" y="272"/>
                  </a:cubicBezTo>
                  <a:cubicBezTo>
                    <a:pt x="40" y="393"/>
                    <a:pt x="130" y="450"/>
                    <a:pt x="227" y="450"/>
                  </a:cubicBezTo>
                  <a:cubicBezTo>
                    <a:pt x="267" y="450"/>
                    <a:pt x="308" y="440"/>
                    <a:pt x="345" y="422"/>
                  </a:cubicBezTo>
                  <a:cubicBezTo>
                    <a:pt x="345" y="400"/>
                    <a:pt x="345" y="379"/>
                    <a:pt x="324" y="357"/>
                  </a:cubicBezTo>
                  <a:lnTo>
                    <a:pt x="366" y="336"/>
                  </a:lnTo>
                  <a:cubicBezTo>
                    <a:pt x="388" y="336"/>
                    <a:pt x="388" y="357"/>
                    <a:pt x="409" y="379"/>
                  </a:cubicBezTo>
                  <a:cubicBezTo>
                    <a:pt x="452" y="336"/>
                    <a:pt x="495" y="272"/>
                    <a:pt x="473" y="186"/>
                  </a:cubicBezTo>
                  <a:cubicBezTo>
                    <a:pt x="455" y="58"/>
                    <a:pt x="362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5"/>
            <p:cNvSpPr/>
            <p:nvPr/>
          </p:nvSpPr>
          <p:spPr>
            <a:xfrm>
              <a:off x="39675" y="4131913"/>
              <a:ext cx="2175" cy="2150"/>
            </a:xfrm>
            <a:custGeom>
              <a:avLst/>
              <a:gdLst/>
              <a:ahLst/>
              <a:cxnLst/>
              <a:rect l="l" t="t" r="r" b="b"/>
              <a:pathLst>
                <a:path w="87" h="86" extrusionOk="0">
                  <a:moveTo>
                    <a:pt x="43" y="0"/>
                  </a:moveTo>
                  <a:lnTo>
                    <a:pt x="1" y="21"/>
                  </a:lnTo>
                  <a:cubicBezTo>
                    <a:pt x="22" y="43"/>
                    <a:pt x="22" y="64"/>
                    <a:pt x="22" y="86"/>
                  </a:cubicBezTo>
                  <a:cubicBezTo>
                    <a:pt x="43" y="64"/>
                    <a:pt x="65" y="64"/>
                    <a:pt x="86" y="43"/>
                  </a:cubicBezTo>
                  <a:cubicBezTo>
                    <a:pt x="65" y="21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5"/>
            <p:cNvSpPr/>
            <p:nvPr/>
          </p:nvSpPr>
          <p:spPr>
            <a:xfrm rot="-2287966">
              <a:off x="1435517" y="3809223"/>
              <a:ext cx="231930" cy="190779"/>
            </a:xfrm>
            <a:custGeom>
              <a:avLst/>
              <a:gdLst/>
              <a:ahLst/>
              <a:cxnLst/>
              <a:rect l="l" t="t" r="r" b="b"/>
              <a:pathLst>
                <a:path w="9277" h="7631" extrusionOk="0">
                  <a:moveTo>
                    <a:pt x="6583" y="0"/>
                  </a:moveTo>
                  <a:cubicBezTo>
                    <a:pt x="6220" y="706"/>
                    <a:pt x="5130" y="1304"/>
                    <a:pt x="4168" y="1796"/>
                  </a:cubicBezTo>
                  <a:cubicBezTo>
                    <a:pt x="4155" y="1804"/>
                    <a:pt x="4139" y="1807"/>
                    <a:pt x="4121" y="1807"/>
                  </a:cubicBezTo>
                  <a:cubicBezTo>
                    <a:pt x="3862" y="1807"/>
                    <a:pt x="3130" y="1040"/>
                    <a:pt x="2881" y="1040"/>
                  </a:cubicBezTo>
                  <a:cubicBezTo>
                    <a:pt x="2867" y="1040"/>
                    <a:pt x="2854" y="1042"/>
                    <a:pt x="2843" y="1048"/>
                  </a:cubicBezTo>
                  <a:cubicBezTo>
                    <a:pt x="2608" y="1155"/>
                    <a:pt x="3057" y="2373"/>
                    <a:pt x="2886" y="2480"/>
                  </a:cubicBezTo>
                  <a:cubicBezTo>
                    <a:pt x="2202" y="2907"/>
                    <a:pt x="0" y="3955"/>
                    <a:pt x="599" y="5878"/>
                  </a:cubicBezTo>
                  <a:cubicBezTo>
                    <a:pt x="762" y="6416"/>
                    <a:pt x="1259" y="6557"/>
                    <a:pt x="1787" y="6557"/>
                  </a:cubicBezTo>
                  <a:cubicBezTo>
                    <a:pt x="2224" y="6557"/>
                    <a:pt x="2683" y="6461"/>
                    <a:pt x="2992" y="6413"/>
                  </a:cubicBezTo>
                  <a:cubicBezTo>
                    <a:pt x="3420" y="6348"/>
                    <a:pt x="3078" y="5878"/>
                    <a:pt x="3548" y="5771"/>
                  </a:cubicBezTo>
                  <a:cubicBezTo>
                    <a:pt x="3549" y="5771"/>
                    <a:pt x="3551" y="5771"/>
                    <a:pt x="3552" y="5771"/>
                  </a:cubicBezTo>
                  <a:cubicBezTo>
                    <a:pt x="3693" y="5771"/>
                    <a:pt x="3447" y="7054"/>
                    <a:pt x="3587" y="7054"/>
                  </a:cubicBezTo>
                  <a:cubicBezTo>
                    <a:pt x="3589" y="7054"/>
                    <a:pt x="3590" y="7054"/>
                    <a:pt x="3591" y="7054"/>
                  </a:cubicBezTo>
                  <a:cubicBezTo>
                    <a:pt x="3762" y="7011"/>
                    <a:pt x="4125" y="5942"/>
                    <a:pt x="4296" y="5942"/>
                  </a:cubicBezTo>
                  <a:cubicBezTo>
                    <a:pt x="4303" y="5942"/>
                    <a:pt x="4309" y="5942"/>
                    <a:pt x="4315" y="5942"/>
                  </a:cubicBezTo>
                  <a:cubicBezTo>
                    <a:pt x="5032" y="5942"/>
                    <a:pt x="5523" y="7144"/>
                    <a:pt x="6498" y="7631"/>
                  </a:cubicBezTo>
                  <a:lnTo>
                    <a:pt x="6028" y="5878"/>
                  </a:lnTo>
                  <a:cubicBezTo>
                    <a:pt x="6156" y="5536"/>
                    <a:pt x="7118" y="4638"/>
                    <a:pt x="7267" y="4168"/>
                  </a:cubicBezTo>
                  <a:cubicBezTo>
                    <a:pt x="7481" y="3506"/>
                    <a:pt x="9276" y="3463"/>
                    <a:pt x="8699" y="3292"/>
                  </a:cubicBezTo>
                  <a:cubicBezTo>
                    <a:pt x="7524" y="2971"/>
                    <a:pt x="7566" y="3249"/>
                    <a:pt x="6968" y="2159"/>
                  </a:cubicBezTo>
                  <a:cubicBezTo>
                    <a:pt x="6519" y="1390"/>
                    <a:pt x="6690" y="941"/>
                    <a:pt x="65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5"/>
            <p:cNvSpPr/>
            <p:nvPr/>
          </p:nvSpPr>
          <p:spPr>
            <a:xfrm rot="-2287966">
              <a:off x="1458283" y="3996710"/>
              <a:ext cx="88727" cy="108502"/>
            </a:xfrm>
            <a:custGeom>
              <a:avLst/>
              <a:gdLst/>
              <a:ahLst/>
              <a:cxnLst/>
              <a:rect l="l" t="t" r="r" b="b"/>
              <a:pathLst>
                <a:path w="3549" h="4340" extrusionOk="0">
                  <a:moveTo>
                    <a:pt x="3377" y="1"/>
                  </a:moveTo>
                  <a:cubicBezTo>
                    <a:pt x="3121" y="86"/>
                    <a:pt x="2928" y="257"/>
                    <a:pt x="2757" y="407"/>
                  </a:cubicBezTo>
                  <a:cubicBezTo>
                    <a:pt x="2565" y="556"/>
                    <a:pt x="2415" y="706"/>
                    <a:pt x="2266" y="856"/>
                  </a:cubicBezTo>
                  <a:cubicBezTo>
                    <a:pt x="2116" y="984"/>
                    <a:pt x="1945" y="1133"/>
                    <a:pt x="1795" y="1304"/>
                  </a:cubicBezTo>
                  <a:cubicBezTo>
                    <a:pt x="1624" y="1454"/>
                    <a:pt x="1475" y="1625"/>
                    <a:pt x="1325" y="1796"/>
                  </a:cubicBezTo>
                  <a:cubicBezTo>
                    <a:pt x="1026" y="2138"/>
                    <a:pt x="770" y="2523"/>
                    <a:pt x="556" y="2929"/>
                  </a:cubicBezTo>
                  <a:cubicBezTo>
                    <a:pt x="321" y="3335"/>
                    <a:pt x="150" y="3784"/>
                    <a:pt x="0" y="4233"/>
                  </a:cubicBezTo>
                  <a:lnTo>
                    <a:pt x="214" y="4340"/>
                  </a:lnTo>
                  <a:cubicBezTo>
                    <a:pt x="577" y="3506"/>
                    <a:pt x="1047" y="2758"/>
                    <a:pt x="1646" y="2181"/>
                  </a:cubicBezTo>
                  <a:cubicBezTo>
                    <a:pt x="1795" y="2053"/>
                    <a:pt x="1945" y="1903"/>
                    <a:pt x="2116" y="1775"/>
                  </a:cubicBezTo>
                  <a:cubicBezTo>
                    <a:pt x="2266" y="1646"/>
                    <a:pt x="2437" y="1540"/>
                    <a:pt x="2608" y="1390"/>
                  </a:cubicBezTo>
                  <a:cubicBezTo>
                    <a:pt x="2779" y="1262"/>
                    <a:pt x="2950" y="1133"/>
                    <a:pt x="3099" y="1005"/>
                  </a:cubicBezTo>
                  <a:cubicBezTo>
                    <a:pt x="3270" y="898"/>
                    <a:pt x="3420" y="813"/>
                    <a:pt x="3548" y="791"/>
                  </a:cubicBezTo>
                  <a:lnTo>
                    <a:pt x="337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5"/>
            <p:cNvSpPr/>
            <p:nvPr/>
          </p:nvSpPr>
          <p:spPr>
            <a:xfrm rot="-2287966">
              <a:off x="1463040" y="3995066"/>
              <a:ext cx="83402" cy="108502"/>
            </a:xfrm>
            <a:custGeom>
              <a:avLst/>
              <a:gdLst/>
              <a:ahLst/>
              <a:cxnLst/>
              <a:rect l="l" t="t" r="r" b="b"/>
              <a:pathLst>
                <a:path w="3336" h="4340" extrusionOk="0">
                  <a:moveTo>
                    <a:pt x="3164" y="1"/>
                  </a:moveTo>
                  <a:cubicBezTo>
                    <a:pt x="3036" y="43"/>
                    <a:pt x="2929" y="107"/>
                    <a:pt x="2822" y="172"/>
                  </a:cubicBezTo>
                  <a:lnTo>
                    <a:pt x="2908" y="449"/>
                  </a:lnTo>
                  <a:cubicBezTo>
                    <a:pt x="2779" y="492"/>
                    <a:pt x="2630" y="599"/>
                    <a:pt x="2480" y="727"/>
                  </a:cubicBezTo>
                  <a:cubicBezTo>
                    <a:pt x="2331" y="877"/>
                    <a:pt x="2202" y="1027"/>
                    <a:pt x="2031" y="1176"/>
                  </a:cubicBezTo>
                  <a:cubicBezTo>
                    <a:pt x="1882" y="1347"/>
                    <a:pt x="1732" y="1475"/>
                    <a:pt x="1582" y="1646"/>
                  </a:cubicBezTo>
                  <a:cubicBezTo>
                    <a:pt x="1433" y="1796"/>
                    <a:pt x="1283" y="1946"/>
                    <a:pt x="1155" y="2117"/>
                  </a:cubicBezTo>
                  <a:cubicBezTo>
                    <a:pt x="642" y="2736"/>
                    <a:pt x="257" y="3506"/>
                    <a:pt x="1" y="4340"/>
                  </a:cubicBezTo>
                  <a:cubicBezTo>
                    <a:pt x="364" y="3506"/>
                    <a:pt x="834" y="2758"/>
                    <a:pt x="1433" y="2181"/>
                  </a:cubicBezTo>
                  <a:cubicBezTo>
                    <a:pt x="1582" y="2053"/>
                    <a:pt x="1732" y="1903"/>
                    <a:pt x="1903" y="1775"/>
                  </a:cubicBezTo>
                  <a:cubicBezTo>
                    <a:pt x="2053" y="1646"/>
                    <a:pt x="2224" y="1540"/>
                    <a:pt x="2395" y="1390"/>
                  </a:cubicBezTo>
                  <a:cubicBezTo>
                    <a:pt x="2566" y="1262"/>
                    <a:pt x="2737" y="1133"/>
                    <a:pt x="2886" y="1005"/>
                  </a:cubicBezTo>
                  <a:cubicBezTo>
                    <a:pt x="3036" y="898"/>
                    <a:pt x="3207" y="813"/>
                    <a:pt x="3335" y="791"/>
                  </a:cubicBezTo>
                  <a:lnTo>
                    <a:pt x="3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5"/>
            <p:cNvSpPr/>
            <p:nvPr/>
          </p:nvSpPr>
          <p:spPr>
            <a:xfrm rot="-2287966">
              <a:off x="1500853" y="3986173"/>
              <a:ext cx="56126" cy="22576"/>
            </a:xfrm>
            <a:custGeom>
              <a:avLst/>
              <a:gdLst/>
              <a:ahLst/>
              <a:cxnLst/>
              <a:rect l="l" t="t" r="r" b="b"/>
              <a:pathLst>
                <a:path w="2245" h="903" extrusionOk="0">
                  <a:moveTo>
                    <a:pt x="0" y="1"/>
                  </a:moveTo>
                  <a:cubicBezTo>
                    <a:pt x="21" y="65"/>
                    <a:pt x="21" y="129"/>
                    <a:pt x="64" y="214"/>
                  </a:cubicBezTo>
                  <a:cubicBezTo>
                    <a:pt x="220" y="759"/>
                    <a:pt x="721" y="902"/>
                    <a:pt x="1254" y="902"/>
                  </a:cubicBezTo>
                  <a:cubicBezTo>
                    <a:pt x="1600" y="902"/>
                    <a:pt x="1958" y="842"/>
                    <a:pt x="2244" y="791"/>
                  </a:cubicBezTo>
                  <a:cubicBezTo>
                    <a:pt x="2180" y="642"/>
                    <a:pt x="2116" y="492"/>
                    <a:pt x="2052" y="343"/>
                  </a:cubicBezTo>
                  <a:cubicBezTo>
                    <a:pt x="2052" y="321"/>
                    <a:pt x="2052" y="321"/>
                    <a:pt x="2031" y="321"/>
                  </a:cubicBezTo>
                  <a:cubicBezTo>
                    <a:pt x="1753" y="367"/>
                    <a:pt x="1412" y="422"/>
                    <a:pt x="1081" y="422"/>
                  </a:cubicBezTo>
                  <a:cubicBezTo>
                    <a:pt x="647" y="422"/>
                    <a:pt x="231" y="32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5"/>
            <p:cNvSpPr/>
            <p:nvPr/>
          </p:nvSpPr>
          <p:spPr>
            <a:xfrm rot="-2287966">
              <a:off x="1504766" y="3920080"/>
              <a:ext cx="14475" cy="68427"/>
            </a:xfrm>
            <a:custGeom>
              <a:avLst/>
              <a:gdLst/>
              <a:ahLst/>
              <a:cxnLst/>
              <a:rect l="l" t="t" r="r" b="b"/>
              <a:pathLst>
                <a:path w="579" h="2737" extrusionOk="0">
                  <a:moveTo>
                    <a:pt x="193" y="0"/>
                  </a:moveTo>
                  <a:lnTo>
                    <a:pt x="193" y="0"/>
                  </a:lnTo>
                  <a:cubicBezTo>
                    <a:pt x="129" y="43"/>
                    <a:pt x="65" y="86"/>
                    <a:pt x="1" y="129"/>
                  </a:cubicBezTo>
                  <a:cubicBezTo>
                    <a:pt x="44" y="920"/>
                    <a:pt x="193" y="1732"/>
                    <a:pt x="493" y="2544"/>
                  </a:cubicBezTo>
                  <a:cubicBezTo>
                    <a:pt x="514" y="2608"/>
                    <a:pt x="557" y="2672"/>
                    <a:pt x="578" y="2736"/>
                  </a:cubicBezTo>
                  <a:cubicBezTo>
                    <a:pt x="279" y="1817"/>
                    <a:pt x="151" y="877"/>
                    <a:pt x="193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5"/>
            <p:cNvSpPr/>
            <p:nvPr/>
          </p:nvSpPr>
          <p:spPr>
            <a:xfrm rot="-2287966">
              <a:off x="1378680" y="3578137"/>
              <a:ext cx="177204" cy="348808"/>
            </a:xfrm>
            <a:custGeom>
              <a:avLst/>
              <a:gdLst/>
              <a:ahLst/>
              <a:cxnLst/>
              <a:rect l="l" t="t" r="r" b="b"/>
              <a:pathLst>
                <a:path w="7088" h="13952" extrusionOk="0">
                  <a:moveTo>
                    <a:pt x="3077" y="0"/>
                  </a:moveTo>
                  <a:cubicBezTo>
                    <a:pt x="676" y="0"/>
                    <a:pt x="213" y="3506"/>
                    <a:pt x="107" y="5815"/>
                  </a:cubicBezTo>
                  <a:cubicBezTo>
                    <a:pt x="43" y="6798"/>
                    <a:pt x="1" y="7888"/>
                    <a:pt x="86" y="8871"/>
                  </a:cubicBezTo>
                  <a:cubicBezTo>
                    <a:pt x="150" y="9619"/>
                    <a:pt x="300" y="10410"/>
                    <a:pt x="535" y="11115"/>
                  </a:cubicBezTo>
                  <a:cubicBezTo>
                    <a:pt x="706" y="11650"/>
                    <a:pt x="941" y="12163"/>
                    <a:pt x="1198" y="12633"/>
                  </a:cubicBezTo>
                  <a:cubicBezTo>
                    <a:pt x="1433" y="13060"/>
                    <a:pt x="1540" y="13638"/>
                    <a:pt x="1903" y="13851"/>
                  </a:cubicBezTo>
                  <a:cubicBezTo>
                    <a:pt x="2035" y="13921"/>
                    <a:pt x="2192" y="13952"/>
                    <a:pt x="2355" y="13952"/>
                  </a:cubicBezTo>
                  <a:cubicBezTo>
                    <a:pt x="2692" y="13952"/>
                    <a:pt x="3054" y="13818"/>
                    <a:pt x="3271" y="13616"/>
                  </a:cubicBezTo>
                  <a:cubicBezTo>
                    <a:pt x="4126" y="12868"/>
                    <a:pt x="3976" y="11693"/>
                    <a:pt x="4062" y="10581"/>
                  </a:cubicBezTo>
                  <a:cubicBezTo>
                    <a:pt x="4147" y="9256"/>
                    <a:pt x="4617" y="7952"/>
                    <a:pt x="5088" y="6755"/>
                  </a:cubicBezTo>
                  <a:cubicBezTo>
                    <a:pt x="5643" y="5280"/>
                    <a:pt x="7011" y="3976"/>
                    <a:pt x="7054" y="2288"/>
                  </a:cubicBezTo>
                  <a:cubicBezTo>
                    <a:pt x="7087" y="1202"/>
                    <a:pt x="6546" y="312"/>
                    <a:pt x="5767" y="312"/>
                  </a:cubicBezTo>
                  <a:cubicBezTo>
                    <a:pt x="5550" y="312"/>
                    <a:pt x="5314" y="381"/>
                    <a:pt x="5066" y="535"/>
                  </a:cubicBezTo>
                  <a:cubicBezTo>
                    <a:pt x="4824" y="689"/>
                    <a:pt x="4707" y="787"/>
                    <a:pt x="4597" y="787"/>
                  </a:cubicBezTo>
                  <a:cubicBezTo>
                    <a:pt x="4494" y="787"/>
                    <a:pt x="4398" y="700"/>
                    <a:pt x="4211" y="493"/>
                  </a:cubicBezTo>
                  <a:cubicBezTo>
                    <a:pt x="3891" y="108"/>
                    <a:pt x="3591" y="22"/>
                    <a:pt x="3143" y="1"/>
                  </a:cubicBezTo>
                  <a:cubicBezTo>
                    <a:pt x="3121" y="0"/>
                    <a:pt x="3099" y="0"/>
                    <a:pt x="3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5"/>
            <p:cNvSpPr/>
            <p:nvPr/>
          </p:nvSpPr>
          <p:spPr>
            <a:xfrm rot="-2287966">
              <a:off x="1587853" y="3781884"/>
              <a:ext cx="286432" cy="188979"/>
            </a:xfrm>
            <a:custGeom>
              <a:avLst/>
              <a:gdLst/>
              <a:ahLst/>
              <a:cxnLst/>
              <a:rect l="l" t="t" r="r" b="b"/>
              <a:pathLst>
                <a:path w="11457" h="7559" extrusionOk="0">
                  <a:moveTo>
                    <a:pt x="4682" y="0"/>
                  </a:moveTo>
                  <a:cubicBezTo>
                    <a:pt x="4355" y="0"/>
                    <a:pt x="4028" y="15"/>
                    <a:pt x="3698" y="30"/>
                  </a:cubicBezTo>
                  <a:cubicBezTo>
                    <a:pt x="2950" y="51"/>
                    <a:pt x="214" y="30"/>
                    <a:pt x="86" y="1184"/>
                  </a:cubicBezTo>
                  <a:cubicBezTo>
                    <a:pt x="0" y="2017"/>
                    <a:pt x="898" y="2915"/>
                    <a:pt x="1304" y="3492"/>
                  </a:cubicBezTo>
                  <a:cubicBezTo>
                    <a:pt x="1967" y="4497"/>
                    <a:pt x="2266" y="5929"/>
                    <a:pt x="3163" y="6698"/>
                  </a:cubicBezTo>
                  <a:cubicBezTo>
                    <a:pt x="4061" y="7446"/>
                    <a:pt x="5087" y="7510"/>
                    <a:pt x="6177" y="7553"/>
                  </a:cubicBezTo>
                  <a:cubicBezTo>
                    <a:pt x="6336" y="7556"/>
                    <a:pt x="6497" y="7559"/>
                    <a:pt x="6659" y="7559"/>
                  </a:cubicBezTo>
                  <a:cubicBezTo>
                    <a:pt x="7699" y="7559"/>
                    <a:pt x="8787" y="7456"/>
                    <a:pt x="9618" y="6698"/>
                  </a:cubicBezTo>
                  <a:cubicBezTo>
                    <a:pt x="10196" y="6143"/>
                    <a:pt x="10986" y="5416"/>
                    <a:pt x="11286" y="4604"/>
                  </a:cubicBezTo>
                  <a:cubicBezTo>
                    <a:pt x="11457" y="4091"/>
                    <a:pt x="11264" y="4091"/>
                    <a:pt x="10879" y="3706"/>
                  </a:cubicBezTo>
                  <a:cubicBezTo>
                    <a:pt x="10473" y="3321"/>
                    <a:pt x="10131" y="2851"/>
                    <a:pt x="9725" y="2466"/>
                  </a:cubicBezTo>
                  <a:cubicBezTo>
                    <a:pt x="8806" y="1590"/>
                    <a:pt x="7716" y="649"/>
                    <a:pt x="6562" y="265"/>
                  </a:cubicBezTo>
                  <a:cubicBezTo>
                    <a:pt x="5930" y="54"/>
                    <a:pt x="5307" y="0"/>
                    <a:pt x="46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5"/>
            <p:cNvSpPr/>
            <p:nvPr/>
          </p:nvSpPr>
          <p:spPr>
            <a:xfrm rot="-2287966">
              <a:off x="1477335" y="3601067"/>
              <a:ext cx="218055" cy="230380"/>
            </a:xfrm>
            <a:custGeom>
              <a:avLst/>
              <a:gdLst/>
              <a:ahLst/>
              <a:cxnLst/>
              <a:rect l="l" t="t" r="r" b="b"/>
              <a:pathLst>
                <a:path w="8722" h="9215" extrusionOk="0">
                  <a:moveTo>
                    <a:pt x="6559" y="0"/>
                  </a:moveTo>
                  <a:cubicBezTo>
                    <a:pt x="6024" y="0"/>
                    <a:pt x="5433" y="201"/>
                    <a:pt x="4959" y="343"/>
                  </a:cubicBezTo>
                  <a:cubicBezTo>
                    <a:pt x="4104" y="621"/>
                    <a:pt x="3185" y="834"/>
                    <a:pt x="2416" y="1433"/>
                  </a:cubicBezTo>
                  <a:cubicBezTo>
                    <a:pt x="1753" y="1946"/>
                    <a:pt x="1433" y="2758"/>
                    <a:pt x="1155" y="3570"/>
                  </a:cubicBezTo>
                  <a:cubicBezTo>
                    <a:pt x="856" y="4447"/>
                    <a:pt x="813" y="5430"/>
                    <a:pt x="663" y="6349"/>
                  </a:cubicBezTo>
                  <a:cubicBezTo>
                    <a:pt x="599" y="6862"/>
                    <a:pt x="150" y="8700"/>
                    <a:pt x="1" y="9213"/>
                  </a:cubicBezTo>
                  <a:cubicBezTo>
                    <a:pt x="1" y="9213"/>
                    <a:pt x="938" y="9105"/>
                    <a:pt x="1768" y="9105"/>
                  </a:cubicBezTo>
                  <a:cubicBezTo>
                    <a:pt x="2044" y="9105"/>
                    <a:pt x="2309" y="9117"/>
                    <a:pt x="2523" y="9149"/>
                  </a:cubicBezTo>
                  <a:cubicBezTo>
                    <a:pt x="2836" y="9195"/>
                    <a:pt x="3168" y="9214"/>
                    <a:pt x="3509" y="9214"/>
                  </a:cubicBezTo>
                  <a:cubicBezTo>
                    <a:pt x="4285" y="9214"/>
                    <a:pt x="5101" y="9112"/>
                    <a:pt x="5814" y="8978"/>
                  </a:cubicBezTo>
                  <a:cubicBezTo>
                    <a:pt x="7503" y="8700"/>
                    <a:pt x="8379" y="6947"/>
                    <a:pt x="8614" y="5195"/>
                  </a:cubicBezTo>
                  <a:cubicBezTo>
                    <a:pt x="8721" y="4276"/>
                    <a:pt x="8678" y="3378"/>
                    <a:pt x="8614" y="2480"/>
                  </a:cubicBezTo>
                  <a:cubicBezTo>
                    <a:pt x="8593" y="2074"/>
                    <a:pt x="8572" y="1689"/>
                    <a:pt x="8208" y="1497"/>
                  </a:cubicBezTo>
                  <a:cubicBezTo>
                    <a:pt x="8126" y="1452"/>
                    <a:pt x="8058" y="1434"/>
                    <a:pt x="7998" y="1434"/>
                  </a:cubicBezTo>
                  <a:cubicBezTo>
                    <a:pt x="7745" y="1434"/>
                    <a:pt x="7647" y="1762"/>
                    <a:pt x="7353" y="1796"/>
                  </a:cubicBezTo>
                  <a:cubicBezTo>
                    <a:pt x="7310" y="1732"/>
                    <a:pt x="7289" y="1689"/>
                    <a:pt x="7268" y="1647"/>
                  </a:cubicBezTo>
                  <a:cubicBezTo>
                    <a:pt x="7823" y="1112"/>
                    <a:pt x="7759" y="343"/>
                    <a:pt x="7097" y="86"/>
                  </a:cubicBezTo>
                  <a:cubicBezTo>
                    <a:pt x="6930" y="25"/>
                    <a:pt x="6748" y="0"/>
                    <a:pt x="65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5"/>
            <p:cNvSpPr/>
            <p:nvPr/>
          </p:nvSpPr>
          <p:spPr>
            <a:xfrm rot="-2287966">
              <a:off x="1576435" y="3887328"/>
              <a:ext cx="131478" cy="156654"/>
            </a:xfrm>
            <a:custGeom>
              <a:avLst/>
              <a:gdLst/>
              <a:ahLst/>
              <a:cxnLst/>
              <a:rect l="l" t="t" r="r" b="b"/>
              <a:pathLst>
                <a:path w="5259" h="6266" extrusionOk="0">
                  <a:moveTo>
                    <a:pt x="1312" y="0"/>
                  </a:moveTo>
                  <a:cubicBezTo>
                    <a:pt x="1259" y="0"/>
                    <a:pt x="1212" y="41"/>
                    <a:pt x="1176" y="137"/>
                  </a:cubicBezTo>
                  <a:cubicBezTo>
                    <a:pt x="1005" y="650"/>
                    <a:pt x="663" y="1099"/>
                    <a:pt x="492" y="1612"/>
                  </a:cubicBezTo>
                  <a:cubicBezTo>
                    <a:pt x="129" y="2702"/>
                    <a:pt x="1" y="4028"/>
                    <a:pt x="834" y="4840"/>
                  </a:cubicBezTo>
                  <a:cubicBezTo>
                    <a:pt x="1326" y="5353"/>
                    <a:pt x="1967" y="5780"/>
                    <a:pt x="2608" y="6037"/>
                  </a:cubicBezTo>
                  <a:cubicBezTo>
                    <a:pt x="2894" y="6151"/>
                    <a:pt x="3332" y="6265"/>
                    <a:pt x="3737" y="6265"/>
                  </a:cubicBezTo>
                  <a:cubicBezTo>
                    <a:pt x="4090" y="6265"/>
                    <a:pt x="4417" y="6179"/>
                    <a:pt x="4596" y="5930"/>
                  </a:cubicBezTo>
                  <a:cubicBezTo>
                    <a:pt x="5259" y="5011"/>
                    <a:pt x="3378" y="3408"/>
                    <a:pt x="2929" y="2745"/>
                  </a:cubicBezTo>
                  <a:cubicBezTo>
                    <a:pt x="2608" y="2275"/>
                    <a:pt x="2352" y="1783"/>
                    <a:pt x="2117" y="1249"/>
                  </a:cubicBezTo>
                  <a:cubicBezTo>
                    <a:pt x="2010" y="1017"/>
                    <a:pt x="1577" y="0"/>
                    <a:pt x="1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5"/>
            <p:cNvSpPr/>
            <p:nvPr/>
          </p:nvSpPr>
          <p:spPr>
            <a:xfrm rot="-2287966">
              <a:off x="1490669" y="3853282"/>
              <a:ext cx="72152" cy="172079"/>
            </a:xfrm>
            <a:custGeom>
              <a:avLst/>
              <a:gdLst/>
              <a:ahLst/>
              <a:cxnLst/>
              <a:rect l="l" t="t" r="r" b="b"/>
              <a:pathLst>
                <a:path w="2886" h="6883" extrusionOk="0">
                  <a:moveTo>
                    <a:pt x="941" y="0"/>
                  </a:moveTo>
                  <a:lnTo>
                    <a:pt x="855" y="43"/>
                  </a:lnTo>
                  <a:cubicBezTo>
                    <a:pt x="854" y="43"/>
                    <a:pt x="852" y="43"/>
                    <a:pt x="851" y="43"/>
                  </a:cubicBezTo>
                  <a:cubicBezTo>
                    <a:pt x="718" y="43"/>
                    <a:pt x="320" y="987"/>
                    <a:pt x="214" y="1304"/>
                  </a:cubicBezTo>
                  <a:cubicBezTo>
                    <a:pt x="22" y="1945"/>
                    <a:pt x="0" y="2608"/>
                    <a:pt x="129" y="3271"/>
                  </a:cubicBezTo>
                  <a:cubicBezTo>
                    <a:pt x="257" y="3890"/>
                    <a:pt x="428" y="4467"/>
                    <a:pt x="684" y="5045"/>
                  </a:cubicBezTo>
                  <a:cubicBezTo>
                    <a:pt x="898" y="5558"/>
                    <a:pt x="1261" y="6541"/>
                    <a:pt x="1668" y="6883"/>
                  </a:cubicBezTo>
                  <a:cubicBezTo>
                    <a:pt x="2010" y="6413"/>
                    <a:pt x="2010" y="5515"/>
                    <a:pt x="2223" y="4938"/>
                  </a:cubicBezTo>
                  <a:cubicBezTo>
                    <a:pt x="2416" y="4382"/>
                    <a:pt x="2715" y="3869"/>
                    <a:pt x="2886" y="3313"/>
                  </a:cubicBezTo>
                  <a:cubicBezTo>
                    <a:pt x="2458" y="2993"/>
                    <a:pt x="2159" y="2736"/>
                    <a:pt x="1903" y="2223"/>
                  </a:cubicBezTo>
                  <a:cubicBezTo>
                    <a:pt x="1539" y="1582"/>
                    <a:pt x="1347" y="599"/>
                    <a:pt x="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5"/>
            <p:cNvSpPr/>
            <p:nvPr/>
          </p:nvSpPr>
          <p:spPr>
            <a:xfrm rot="-2287966">
              <a:off x="1494024" y="3862990"/>
              <a:ext cx="42226" cy="171554"/>
            </a:xfrm>
            <a:custGeom>
              <a:avLst/>
              <a:gdLst/>
              <a:ahLst/>
              <a:cxnLst/>
              <a:rect l="l" t="t" r="r" b="b"/>
              <a:pathLst>
                <a:path w="1689" h="6862" extrusionOk="0">
                  <a:moveTo>
                    <a:pt x="877" y="1"/>
                  </a:moveTo>
                  <a:lnTo>
                    <a:pt x="855" y="22"/>
                  </a:lnTo>
                  <a:cubicBezTo>
                    <a:pt x="854" y="22"/>
                    <a:pt x="852" y="22"/>
                    <a:pt x="851" y="22"/>
                  </a:cubicBezTo>
                  <a:cubicBezTo>
                    <a:pt x="718" y="22"/>
                    <a:pt x="320" y="966"/>
                    <a:pt x="214" y="1283"/>
                  </a:cubicBezTo>
                  <a:cubicBezTo>
                    <a:pt x="22" y="1924"/>
                    <a:pt x="0" y="2587"/>
                    <a:pt x="129" y="3250"/>
                  </a:cubicBezTo>
                  <a:cubicBezTo>
                    <a:pt x="257" y="3869"/>
                    <a:pt x="428" y="4446"/>
                    <a:pt x="684" y="5024"/>
                  </a:cubicBezTo>
                  <a:cubicBezTo>
                    <a:pt x="898" y="5537"/>
                    <a:pt x="1261" y="6520"/>
                    <a:pt x="1668" y="6862"/>
                  </a:cubicBezTo>
                  <a:cubicBezTo>
                    <a:pt x="1668" y="6840"/>
                    <a:pt x="1689" y="6840"/>
                    <a:pt x="1689" y="6819"/>
                  </a:cubicBezTo>
                  <a:cubicBezTo>
                    <a:pt x="1689" y="6776"/>
                    <a:pt x="1668" y="6712"/>
                    <a:pt x="1646" y="6669"/>
                  </a:cubicBezTo>
                  <a:cubicBezTo>
                    <a:pt x="1475" y="6156"/>
                    <a:pt x="1539" y="5515"/>
                    <a:pt x="1518" y="4959"/>
                  </a:cubicBezTo>
                  <a:cubicBezTo>
                    <a:pt x="1497" y="4575"/>
                    <a:pt x="1475" y="4190"/>
                    <a:pt x="1432" y="3784"/>
                  </a:cubicBezTo>
                  <a:cubicBezTo>
                    <a:pt x="1411" y="3549"/>
                    <a:pt x="1390" y="3228"/>
                    <a:pt x="1155" y="3185"/>
                  </a:cubicBezTo>
                  <a:cubicBezTo>
                    <a:pt x="1261" y="2950"/>
                    <a:pt x="1304" y="2865"/>
                    <a:pt x="1197" y="2608"/>
                  </a:cubicBezTo>
                  <a:cubicBezTo>
                    <a:pt x="1090" y="2309"/>
                    <a:pt x="1005" y="1988"/>
                    <a:pt x="984" y="1689"/>
                  </a:cubicBezTo>
                  <a:cubicBezTo>
                    <a:pt x="984" y="1262"/>
                    <a:pt x="919" y="856"/>
                    <a:pt x="962" y="428"/>
                  </a:cubicBezTo>
                  <a:cubicBezTo>
                    <a:pt x="984" y="257"/>
                    <a:pt x="1005" y="65"/>
                    <a:pt x="877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5"/>
            <p:cNvSpPr/>
            <p:nvPr/>
          </p:nvSpPr>
          <p:spPr>
            <a:xfrm rot="-2287966">
              <a:off x="1533552" y="3859693"/>
              <a:ext cx="63101" cy="65727"/>
            </a:xfrm>
            <a:custGeom>
              <a:avLst/>
              <a:gdLst/>
              <a:ahLst/>
              <a:cxnLst/>
              <a:rect l="l" t="t" r="r" b="b"/>
              <a:pathLst>
                <a:path w="2524" h="2629" extrusionOk="0">
                  <a:moveTo>
                    <a:pt x="1561" y="0"/>
                  </a:moveTo>
                  <a:cubicBezTo>
                    <a:pt x="1134" y="620"/>
                    <a:pt x="1" y="898"/>
                    <a:pt x="407" y="1945"/>
                  </a:cubicBezTo>
                  <a:cubicBezTo>
                    <a:pt x="612" y="2488"/>
                    <a:pt x="918" y="2628"/>
                    <a:pt x="1283" y="2628"/>
                  </a:cubicBezTo>
                  <a:cubicBezTo>
                    <a:pt x="1450" y="2628"/>
                    <a:pt x="1630" y="2599"/>
                    <a:pt x="1818" y="2565"/>
                  </a:cubicBezTo>
                  <a:cubicBezTo>
                    <a:pt x="2074" y="2522"/>
                    <a:pt x="2523" y="2608"/>
                    <a:pt x="2459" y="2180"/>
                  </a:cubicBezTo>
                  <a:cubicBezTo>
                    <a:pt x="2416" y="1860"/>
                    <a:pt x="2074" y="1454"/>
                    <a:pt x="1882" y="1261"/>
                  </a:cubicBezTo>
                  <a:cubicBezTo>
                    <a:pt x="1711" y="1112"/>
                    <a:pt x="1476" y="1048"/>
                    <a:pt x="1412" y="770"/>
                  </a:cubicBezTo>
                  <a:cubicBezTo>
                    <a:pt x="1369" y="535"/>
                    <a:pt x="1497" y="193"/>
                    <a:pt x="1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5"/>
            <p:cNvSpPr/>
            <p:nvPr/>
          </p:nvSpPr>
          <p:spPr>
            <a:xfrm rot="-2287966">
              <a:off x="1569053" y="3860229"/>
              <a:ext cx="99952" cy="21150"/>
            </a:xfrm>
            <a:custGeom>
              <a:avLst/>
              <a:gdLst/>
              <a:ahLst/>
              <a:cxnLst/>
              <a:rect l="l" t="t" r="r" b="b"/>
              <a:pathLst>
                <a:path w="3998" h="846" extrusionOk="0">
                  <a:moveTo>
                    <a:pt x="3997" y="0"/>
                  </a:moveTo>
                  <a:cubicBezTo>
                    <a:pt x="3698" y="171"/>
                    <a:pt x="3356" y="300"/>
                    <a:pt x="3035" y="385"/>
                  </a:cubicBezTo>
                  <a:cubicBezTo>
                    <a:pt x="2693" y="471"/>
                    <a:pt x="2373" y="535"/>
                    <a:pt x="2031" y="556"/>
                  </a:cubicBezTo>
                  <a:cubicBezTo>
                    <a:pt x="1930" y="562"/>
                    <a:pt x="1830" y="565"/>
                    <a:pt x="1731" y="565"/>
                  </a:cubicBezTo>
                  <a:cubicBezTo>
                    <a:pt x="1490" y="565"/>
                    <a:pt x="1253" y="550"/>
                    <a:pt x="1026" y="535"/>
                  </a:cubicBezTo>
                  <a:cubicBezTo>
                    <a:pt x="684" y="492"/>
                    <a:pt x="363" y="449"/>
                    <a:pt x="21" y="321"/>
                  </a:cubicBezTo>
                  <a:lnTo>
                    <a:pt x="0" y="342"/>
                  </a:lnTo>
                  <a:cubicBezTo>
                    <a:pt x="278" y="620"/>
                    <a:pt x="641" y="748"/>
                    <a:pt x="983" y="812"/>
                  </a:cubicBezTo>
                  <a:cubicBezTo>
                    <a:pt x="1117" y="836"/>
                    <a:pt x="1248" y="845"/>
                    <a:pt x="1377" y="845"/>
                  </a:cubicBezTo>
                  <a:cubicBezTo>
                    <a:pt x="1601" y="845"/>
                    <a:pt x="1822" y="818"/>
                    <a:pt x="2052" y="791"/>
                  </a:cubicBezTo>
                  <a:cubicBezTo>
                    <a:pt x="2736" y="684"/>
                    <a:pt x="3420" y="449"/>
                    <a:pt x="3997" y="22"/>
                  </a:cubicBezTo>
                  <a:lnTo>
                    <a:pt x="39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5"/>
            <p:cNvSpPr/>
            <p:nvPr/>
          </p:nvSpPr>
          <p:spPr>
            <a:xfrm rot="-2287966">
              <a:off x="1562707" y="3852317"/>
              <a:ext cx="65752" cy="32626"/>
            </a:xfrm>
            <a:custGeom>
              <a:avLst/>
              <a:gdLst/>
              <a:ahLst/>
              <a:cxnLst/>
              <a:rect l="l" t="t" r="r" b="b"/>
              <a:pathLst>
                <a:path w="2630" h="1305" extrusionOk="0">
                  <a:moveTo>
                    <a:pt x="2629" y="1"/>
                  </a:moveTo>
                  <a:cubicBezTo>
                    <a:pt x="2159" y="65"/>
                    <a:pt x="1689" y="215"/>
                    <a:pt x="1240" y="428"/>
                  </a:cubicBezTo>
                  <a:cubicBezTo>
                    <a:pt x="1026" y="535"/>
                    <a:pt x="791" y="621"/>
                    <a:pt x="577" y="770"/>
                  </a:cubicBezTo>
                  <a:cubicBezTo>
                    <a:pt x="385" y="920"/>
                    <a:pt x="192" y="1070"/>
                    <a:pt x="0" y="1283"/>
                  </a:cubicBezTo>
                  <a:lnTo>
                    <a:pt x="21" y="1305"/>
                  </a:lnTo>
                  <a:cubicBezTo>
                    <a:pt x="257" y="1241"/>
                    <a:pt x="470" y="1134"/>
                    <a:pt x="705" y="1027"/>
                  </a:cubicBezTo>
                  <a:cubicBezTo>
                    <a:pt x="919" y="920"/>
                    <a:pt x="1112" y="770"/>
                    <a:pt x="1325" y="642"/>
                  </a:cubicBezTo>
                  <a:cubicBezTo>
                    <a:pt x="1731" y="386"/>
                    <a:pt x="2180" y="172"/>
                    <a:pt x="2629" y="22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5"/>
            <p:cNvSpPr/>
            <p:nvPr/>
          </p:nvSpPr>
          <p:spPr>
            <a:xfrm rot="-2287966">
              <a:off x="1546196" y="3829975"/>
              <a:ext cx="71177" cy="55876"/>
            </a:xfrm>
            <a:custGeom>
              <a:avLst/>
              <a:gdLst/>
              <a:ahLst/>
              <a:cxnLst/>
              <a:rect l="l" t="t" r="r" b="b"/>
              <a:pathLst>
                <a:path w="2847" h="2235" extrusionOk="0">
                  <a:moveTo>
                    <a:pt x="2638" y="0"/>
                  </a:moveTo>
                  <a:cubicBezTo>
                    <a:pt x="2621" y="0"/>
                    <a:pt x="2604" y="4"/>
                    <a:pt x="2586" y="11"/>
                  </a:cubicBezTo>
                  <a:cubicBezTo>
                    <a:pt x="2522" y="54"/>
                    <a:pt x="2522" y="118"/>
                    <a:pt x="2544" y="182"/>
                  </a:cubicBezTo>
                  <a:cubicBezTo>
                    <a:pt x="2074" y="396"/>
                    <a:pt x="1625" y="610"/>
                    <a:pt x="1176" y="887"/>
                  </a:cubicBezTo>
                  <a:cubicBezTo>
                    <a:pt x="941" y="1058"/>
                    <a:pt x="706" y="1208"/>
                    <a:pt x="492" y="1443"/>
                  </a:cubicBezTo>
                  <a:cubicBezTo>
                    <a:pt x="299" y="1657"/>
                    <a:pt x="128" y="1913"/>
                    <a:pt x="0" y="2213"/>
                  </a:cubicBezTo>
                  <a:lnTo>
                    <a:pt x="22" y="2234"/>
                  </a:lnTo>
                  <a:lnTo>
                    <a:pt x="663" y="1657"/>
                  </a:lnTo>
                  <a:cubicBezTo>
                    <a:pt x="877" y="1465"/>
                    <a:pt x="1069" y="1272"/>
                    <a:pt x="1283" y="1080"/>
                  </a:cubicBezTo>
                  <a:cubicBezTo>
                    <a:pt x="1689" y="759"/>
                    <a:pt x="2138" y="503"/>
                    <a:pt x="2565" y="225"/>
                  </a:cubicBezTo>
                  <a:cubicBezTo>
                    <a:pt x="2596" y="256"/>
                    <a:pt x="2628" y="276"/>
                    <a:pt x="2667" y="276"/>
                  </a:cubicBezTo>
                  <a:cubicBezTo>
                    <a:pt x="2682" y="276"/>
                    <a:pt x="2698" y="273"/>
                    <a:pt x="2715" y="268"/>
                  </a:cubicBezTo>
                  <a:cubicBezTo>
                    <a:pt x="2847" y="192"/>
                    <a:pt x="2762" y="0"/>
                    <a:pt x="26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5"/>
            <p:cNvSpPr/>
            <p:nvPr/>
          </p:nvSpPr>
          <p:spPr>
            <a:xfrm rot="-2287966">
              <a:off x="1507111" y="3784363"/>
              <a:ext cx="121328" cy="90752"/>
            </a:xfrm>
            <a:custGeom>
              <a:avLst/>
              <a:gdLst/>
              <a:ahLst/>
              <a:cxnLst/>
              <a:rect l="l" t="t" r="r" b="b"/>
              <a:pathLst>
                <a:path w="4853" h="3630" extrusionOk="0">
                  <a:moveTo>
                    <a:pt x="4657" y="0"/>
                  </a:moveTo>
                  <a:cubicBezTo>
                    <a:pt x="4637" y="0"/>
                    <a:pt x="4617" y="5"/>
                    <a:pt x="4596" y="17"/>
                  </a:cubicBezTo>
                  <a:cubicBezTo>
                    <a:pt x="4531" y="39"/>
                    <a:pt x="4531" y="103"/>
                    <a:pt x="4553" y="146"/>
                  </a:cubicBezTo>
                  <a:cubicBezTo>
                    <a:pt x="4125" y="274"/>
                    <a:pt x="3698" y="424"/>
                    <a:pt x="3313" y="637"/>
                  </a:cubicBezTo>
                  <a:cubicBezTo>
                    <a:pt x="2886" y="872"/>
                    <a:pt x="2501" y="1172"/>
                    <a:pt x="2138" y="1514"/>
                  </a:cubicBezTo>
                  <a:cubicBezTo>
                    <a:pt x="1945" y="1685"/>
                    <a:pt x="1774" y="1877"/>
                    <a:pt x="1603" y="2048"/>
                  </a:cubicBezTo>
                  <a:cubicBezTo>
                    <a:pt x="1432" y="2219"/>
                    <a:pt x="1261" y="2369"/>
                    <a:pt x="1069" y="2518"/>
                  </a:cubicBezTo>
                  <a:cubicBezTo>
                    <a:pt x="705" y="2839"/>
                    <a:pt x="385" y="3138"/>
                    <a:pt x="21" y="3480"/>
                  </a:cubicBezTo>
                  <a:lnTo>
                    <a:pt x="0" y="3630"/>
                  </a:lnTo>
                  <a:cubicBezTo>
                    <a:pt x="428" y="3416"/>
                    <a:pt x="812" y="3053"/>
                    <a:pt x="1218" y="2753"/>
                  </a:cubicBezTo>
                  <a:cubicBezTo>
                    <a:pt x="1411" y="2604"/>
                    <a:pt x="1603" y="2454"/>
                    <a:pt x="1774" y="2262"/>
                  </a:cubicBezTo>
                  <a:cubicBezTo>
                    <a:pt x="1945" y="2069"/>
                    <a:pt x="2095" y="1877"/>
                    <a:pt x="2266" y="1685"/>
                  </a:cubicBezTo>
                  <a:cubicBezTo>
                    <a:pt x="2907" y="979"/>
                    <a:pt x="3698" y="488"/>
                    <a:pt x="4553" y="188"/>
                  </a:cubicBezTo>
                  <a:cubicBezTo>
                    <a:pt x="4568" y="235"/>
                    <a:pt x="4617" y="270"/>
                    <a:pt x="4667" y="270"/>
                  </a:cubicBezTo>
                  <a:cubicBezTo>
                    <a:pt x="4686" y="270"/>
                    <a:pt x="4706" y="265"/>
                    <a:pt x="4724" y="253"/>
                  </a:cubicBezTo>
                  <a:cubicBezTo>
                    <a:pt x="4852" y="197"/>
                    <a:pt x="4776" y="0"/>
                    <a:pt x="46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5"/>
            <p:cNvSpPr/>
            <p:nvPr/>
          </p:nvSpPr>
          <p:spPr>
            <a:xfrm rot="-2287966">
              <a:off x="1521307" y="3807631"/>
              <a:ext cx="95777" cy="78852"/>
            </a:xfrm>
            <a:custGeom>
              <a:avLst/>
              <a:gdLst/>
              <a:ahLst/>
              <a:cxnLst/>
              <a:rect l="l" t="t" r="r" b="b"/>
              <a:pathLst>
                <a:path w="3831" h="3154" extrusionOk="0">
                  <a:moveTo>
                    <a:pt x="3621" y="1"/>
                  </a:moveTo>
                  <a:cubicBezTo>
                    <a:pt x="3605" y="1"/>
                    <a:pt x="3587" y="4"/>
                    <a:pt x="3570" y="12"/>
                  </a:cubicBezTo>
                  <a:cubicBezTo>
                    <a:pt x="3527" y="54"/>
                    <a:pt x="3506" y="97"/>
                    <a:pt x="3506" y="140"/>
                  </a:cubicBezTo>
                  <a:cubicBezTo>
                    <a:pt x="3185" y="204"/>
                    <a:pt x="2843" y="311"/>
                    <a:pt x="2544" y="482"/>
                  </a:cubicBezTo>
                  <a:cubicBezTo>
                    <a:pt x="2181" y="696"/>
                    <a:pt x="1881" y="973"/>
                    <a:pt x="1625" y="1315"/>
                  </a:cubicBezTo>
                  <a:cubicBezTo>
                    <a:pt x="1497" y="1486"/>
                    <a:pt x="1368" y="1679"/>
                    <a:pt x="1240" y="1828"/>
                  </a:cubicBezTo>
                  <a:cubicBezTo>
                    <a:pt x="1133" y="1978"/>
                    <a:pt x="1005" y="2128"/>
                    <a:pt x="855" y="2256"/>
                  </a:cubicBezTo>
                  <a:cubicBezTo>
                    <a:pt x="599" y="2555"/>
                    <a:pt x="278" y="2812"/>
                    <a:pt x="0" y="3132"/>
                  </a:cubicBezTo>
                  <a:lnTo>
                    <a:pt x="22" y="3154"/>
                  </a:lnTo>
                  <a:cubicBezTo>
                    <a:pt x="364" y="2961"/>
                    <a:pt x="706" y="2769"/>
                    <a:pt x="1005" y="2491"/>
                  </a:cubicBezTo>
                  <a:cubicBezTo>
                    <a:pt x="1155" y="2341"/>
                    <a:pt x="1304" y="2192"/>
                    <a:pt x="1432" y="1999"/>
                  </a:cubicBezTo>
                  <a:cubicBezTo>
                    <a:pt x="1561" y="1807"/>
                    <a:pt x="1646" y="1636"/>
                    <a:pt x="1774" y="1465"/>
                  </a:cubicBezTo>
                  <a:cubicBezTo>
                    <a:pt x="2010" y="1123"/>
                    <a:pt x="2266" y="824"/>
                    <a:pt x="2587" y="610"/>
                  </a:cubicBezTo>
                  <a:cubicBezTo>
                    <a:pt x="2886" y="418"/>
                    <a:pt x="3206" y="268"/>
                    <a:pt x="3527" y="183"/>
                  </a:cubicBezTo>
                  <a:cubicBezTo>
                    <a:pt x="3545" y="235"/>
                    <a:pt x="3606" y="274"/>
                    <a:pt x="3662" y="274"/>
                  </a:cubicBezTo>
                  <a:cubicBezTo>
                    <a:pt x="3675" y="274"/>
                    <a:pt x="3687" y="272"/>
                    <a:pt x="3698" y="268"/>
                  </a:cubicBezTo>
                  <a:cubicBezTo>
                    <a:pt x="3830" y="193"/>
                    <a:pt x="3746" y="1"/>
                    <a:pt x="3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5"/>
            <p:cNvSpPr/>
            <p:nvPr/>
          </p:nvSpPr>
          <p:spPr>
            <a:xfrm rot="-2287966">
              <a:off x="1555977" y="3842869"/>
              <a:ext cx="55076" cy="43326"/>
            </a:xfrm>
            <a:custGeom>
              <a:avLst/>
              <a:gdLst/>
              <a:ahLst/>
              <a:cxnLst/>
              <a:rect l="l" t="t" r="r" b="b"/>
              <a:pathLst>
                <a:path w="2203" h="1733" extrusionOk="0">
                  <a:moveTo>
                    <a:pt x="2202" y="1"/>
                  </a:moveTo>
                  <a:cubicBezTo>
                    <a:pt x="1882" y="385"/>
                    <a:pt x="1519" y="642"/>
                    <a:pt x="1134" y="856"/>
                  </a:cubicBezTo>
                  <a:cubicBezTo>
                    <a:pt x="920" y="984"/>
                    <a:pt x="706" y="1048"/>
                    <a:pt x="535" y="1198"/>
                  </a:cubicBezTo>
                  <a:cubicBezTo>
                    <a:pt x="343" y="1326"/>
                    <a:pt x="151" y="1497"/>
                    <a:pt x="1" y="1711"/>
                  </a:cubicBezTo>
                  <a:lnTo>
                    <a:pt x="22" y="1732"/>
                  </a:lnTo>
                  <a:cubicBezTo>
                    <a:pt x="236" y="1647"/>
                    <a:pt x="428" y="1561"/>
                    <a:pt x="642" y="1454"/>
                  </a:cubicBezTo>
                  <a:cubicBezTo>
                    <a:pt x="835" y="1347"/>
                    <a:pt x="1027" y="1198"/>
                    <a:pt x="1219" y="1069"/>
                  </a:cubicBezTo>
                  <a:cubicBezTo>
                    <a:pt x="1412" y="920"/>
                    <a:pt x="1583" y="770"/>
                    <a:pt x="1775" y="599"/>
                  </a:cubicBezTo>
                  <a:cubicBezTo>
                    <a:pt x="1925" y="428"/>
                    <a:pt x="2096" y="236"/>
                    <a:pt x="2202" y="22"/>
                  </a:cubicBezTo>
                  <a:lnTo>
                    <a:pt x="220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5"/>
            <p:cNvSpPr/>
            <p:nvPr/>
          </p:nvSpPr>
          <p:spPr>
            <a:xfrm rot="-2287966">
              <a:off x="1562451" y="3848260"/>
              <a:ext cx="88877" cy="35576"/>
            </a:xfrm>
            <a:custGeom>
              <a:avLst/>
              <a:gdLst/>
              <a:ahLst/>
              <a:cxnLst/>
              <a:rect l="l" t="t" r="r" b="b"/>
              <a:pathLst>
                <a:path w="3555" h="1423" extrusionOk="0">
                  <a:moveTo>
                    <a:pt x="3364" y="1"/>
                  </a:moveTo>
                  <a:cubicBezTo>
                    <a:pt x="3348" y="1"/>
                    <a:pt x="3331" y="4"/>
                    <a:pt x="3313" y="12"/>
                  </a:cubicBezTo>
                  <a:cubicBezTo>
                    <a:pt x="3228" y="54"/>
                    <a:pt x="3228" y="140"/>
                    <a:pt x="3271" y="204"/>
                  </a:cubicBezTo>
                  <a:cubicBezTo>
                    <a:pt x="2843" y="653"/>
                    <a:pt x="2287" y="888"/>
                    <a:pt x="1732" y="995"/>
                  </a:cubicBezTo>
                  <a:cubicBezTo>
                    <a:pt x="1432" y="1059"/>
                    <a:pt x="1155" y="1080"/>
                    <a:pt x="855" y="1123"/>
                  </a:cubicBezTo>
                  <a:cubicBezTo>
                    <a:pt x="577" y="1187"/>
                    <a:pt x="278" y="1230"/>
                    <a:pt x="0" y="1337"/>
                  </a:cubicBezTo>
                  <a:lnTo>
                    <a:pt x="0" y="1358"/>
                  </a:lnTo>
                  <a:cubicBezTo>
                    <a:pt x="300" y="1422"/>
                    <a:pt x="577" y="1422"/>
                    <a:pt x="877" y="1422"/>
                  </a:cubicBezTo>
                  <a:cubicBezTo>
                    <a:pt x="1176" y="1401"/>
                    <a:pt x="1475" y="1315"/>
                    <a:pt x="1774" y="1230"/>
                  </a:cubicBezTo>
                  <a:cubicBezTo>
                    <a:pt x="2052" y="1123"/>
                    <a:pt x="2351" y="1016"/>
                    <a:pt x="2608" y="845"/>
                  </a:cubicBezTo>
                  <a:cubicBezTo>
                    <a:pt x="2864" y="696"/>
                    <a:pt x="3100" y="482"/>
                    <a:pt x="3292" y="225"/>
                  </a:cubicBezTo>
                  <a:cubicBezTo>
                    <a:pt x="3323" y="257"/>
                    <a:pt x="3355" y="276"/>
                    <a:pt x="3394" y="276"/>
                  </a:cubicBezTo>
                  <a:cubicBezTo>
                    <a:pt x="3409" y="276"/>
                    <a:pt x="3424" y="274"/>
                    <a:pt x="3442" y="268"/>
                  </a:cubicBezTo>
                  <a:cubicBezTo>
                    <a:pt x="3555" y="193"/>
                    <a:pt x="3485" y="1"/>
                    <a:pt x="33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5"/>
            <p:cNvSpPr/>
            <p:nvPr/>
          </p:nvSpPr>
          <p:spPr>
            <a:xfrm rot="-2287966">
              <a:off x="1539870" y="3812125"/>
              <a:ext cx="78077" cy="59226"/>
            </a:xfrm>
            <a:custGeom>
              <a:avLst/>
              <a:gdLst/>
              <a:ahLst/>
              <a:cxnLst/>
              <a:rect l="l" t="t" r="r" b="b"/>
              <a:pathLst>
                <a:path w="3123" h="2369" extrusionOk="0">
                  <a:moveTo>
                    <a:pt x="2985" y="0"/>
                  </a:moveTo>
                  <a:cubicBezTo>
                    <a:pt x="2912" y="0"/>
                    <a:pt x="2836" y="95"/>
                    <a:pt x="2864" y="209"/>
                  </a:cubicBezTo>
                  <a:cubicBezTo>
                    <a:pt x="2586" y="209"/>
                    <a:pt x="2309" y="273"/>
                    <a:pt x="2052" y="402"/>
                  </a:cubicBezTo>
                  <a:cubicBezTo>
                    <a:pt x="1774" y="508"/>
                    <a:pt x="1518" y="679"/>
                    <a:pt x="1261" y="893"/>
                  </a:cubicBezTo>
                  <a:cubicBezTo>
                    <a:pt x="1005" y="1086"/>
                    <a:pt x="770" y="1278"/>
                    <a:pt x="556" y="1534"/>
                  </a:cubicBezTo>
                  <a:cubicBezTo>
                    <a:pt x="342" y="1791"/>
                    <a:pt x="150" y="2047"/>
                    <a:pt x="0" y="2347"/>
                  </a:cubicBezTo>
                  <a:lnTo>
                    <a:pt x="0" y="2368"/>
                  </a:lnTo>
                  <a:cubicBezTo>
                    <a:pt x="257" y="2176"/>
                    <a:pt x="492" y="1962"/>
                    <a:pt x="727" y="1748"/>
                  </a:cubicBezTo>
                  <a:cubicBezTo>
                    <a:pt x="941" y="1534"/>
                    <a:pt x="1133" y="1278"/>
                    <a:pt x="1368" y="1064"/>
                  </a:cubicBezTo>
                  <a:cubicBezTo>
                    <a:pt x="1817" y="679"/>
                    <a:pt x="2309" y="338"/>
                    <a:pt x="2864" y="231"/>
                  </a:cubicBezTo>
                  <a:cubicBezTo>
                    <a:pt x="2884" y="284"/>
                    <a:pt x="2919" y="306"/>
                    <a:pt x="2955" y="306"/>
                  </a:cubicBezTo>
                  <a:cubicBezTo>
                    <a:pt x="3035" y="306"/>
                    <a:pt x="3122" y="199"/>
                    <a:pt x="3078" y="81"/>
                  </a:cubicBezTo>
                  <a:cubicBezTo>
                    <a:pt x="3057" y="24"/>
                    <a:pt x="3021" y="0"/>
                    <a:pt x="29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5"/>
            <p:cNvSpPr/>
            <p:nvPr/>
          </p:nvSpPr>
          <p:spPr>
            <a:xfrm rot="-2287966">
              <a:off x="1565914" y="3872507"/>
              <a:ext cx="113303" cy="25526"/>
            </a:xfrm>
            <a:custGeom>
              <a:avLst/>
              <a:gdLst/>
              <a:ahLst/>
              <a:cxnLst/>
              <a:rect l="l" t="t" r="r" b="b"/>
              <a:pathLst>
                <a:path w="4532" h="1021" extrusionOk="0">
                  <a:moveTo>
                    <a:pt x="199" y="0"/>
                  </a:moveTo>
                  <a:cubicBezTo>
                    <a:pt x="133" y="0"/>
                    <a:pt x="66" y="5"/>
                    <a:pt x="0" y="16"/>
                  </a:cubicBezTo>
                  <a:lnTo>
                    <a:pt x="0" y="37"/>
                  </a:lnTo>
                  <a:cubicBezTo>
                    <a:pt x="385" y="144"/>
                    <a:pt x="727" y="336"/>
                    <a:pt x="1090" y="528"/>
                  </a:cubicBezTo>
                  <a:cubicBezTo>
                    <a:pt x="1261" y="614"/>
                    <a:pt x="1454" y="699"/>
                    <a:pt x="1646" y="742"/>
                  </a:cubicBezTo>
                  <a:cubicBezTo>
                    <a:pt x="1838" y="806"/>
                    <a:pt x="2031" y="849"/>
                    <a:pt x="2223" y="870"/>
                  </a:cubicBezTo>
                  <a:cubicBezTo>
                    <a:pt x="2629" y="956"/>
                    <a:pt x="3014" y="1020"/>
                    <a:pt x="3399" y="1020"/>
                  </a:cubicBezTo>
                  <a:cubicBezTo>
                    <a:pt x="3612" y="1020"/>
                    <a:pt x="3805" y="999"/>
                    <a:pt x="3997" y="935"/>
                  </a:cubicBezTo>
                  <a:cubicBezTo>
                    <a:pt x="4189" y="892"/>
                    <a:pt x="4382" y="806"/>
                    <a:pt x="4531" y="614"/>
                  </a:cubicBezTo>
                  <a:lnTo>
                    <a:pt x="4510" y="593"/>
                  </a:lnTo>
                  <a:cubicBezTo>
                    <a:pt x="4360" y="764"/>
                    <a:pt x="4168" y="828"/>
                    <a:pt x="3997" y="870"/>
                  </a:cubicBezTo>
                  <a:cubicBezTo>
                    <a:pt x="3901" y="881"/>
                    <a:pt x="3805" y="886"/>
                    <a:pt x="3709" y="886"/>
                  </a:cubicBezTo>
                  <a:cubicBezTo>
                    <a:pt x="3612" y="886"/>
                    <a:pt x="3516" y="881"/>
                    <a:pt x="3420" y="870"/>
                  </a:cubicBezTo>
                  <a:cubicBezTo>
                    <a:pt x="3035" y="849"/>
                    <a:pt x="2650" y="764"/>
                    <a:pt x="2266" y="657"/>
                  </a:cubicBezTo>
                  <a:cubicBezTo>
                    <a:pt x="2073" y="593"/>
                    <a:pt x="1902" y="550"/>
                    <a:pt x="1710" y="486"/>
                  </a:cubicBezTo>
                  <a:cubicBezTo>
                    <a:pt x="1539" y="400"/>
                    <a:pt x="1347" y="336"/>
                    <a:pt x="1176" y="251"/>
                  </a:cubicBezTo>
                  <a:cubicBezTo>
                    <a:pt x="872" y="125"/>
                    <a:pt x="538" y="0"/>
                    <a:pt x="1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5"/>
            <p:cNvSpPr/>
            <p:nvPr/>
          </p:nvSpPr>
          <p:spPr>
            <a:xfrm rot="-2287966">
              <a:off x="1529894" y="3807050"/>
              <a:ext cx="43926" cy="64426"/>
            </a:xfrm>
            <a:custGeom>
              <a:avLst/>
              <a:gdLst/>
              <a:ahLst/>
              <a:cxnLst/>
              <a:rect l="l" t="t" r="r" b="b"/>
              <a:pathLst>
                <a:path w="1757" h="2577" extrusionOk="0">
                  <a:moveTo>
                    <a:pt x="1548" y="1"/>
                  </a:moveTo>
                  <a:cubicBezTo>
                    <a:pt x="1531" y="1"/>
                    <a:pt x="1514" y="4"/>
                    <a:pt x="1497" y="12"/>
                  </a:cubicBezTo>
                  <a:cubicBezTo>
                    <a:pt x="1411" y="76"/>
                    <a:pt x="1432" y="204"/>
                    <a:pt x="1518" y="268"/>
                  </a:cubicBezTo>
                  <a:cubicBezTo>
                    <a:pt x="1411" y="439"/>
                    <a:pt x="1261" y="568"/>
                    <a:pt x="1112" y="696"/>
                  </a:cubicBezTo>
                  <a:cubicBezTo>
                    <a:pt x="941" y="846"/>
                    <a:pt x="748" y="974"/>
                    <a:pt x="577" y="1166"/>
                  </a:cubicBezTo>
                  <a:cubicBezTo>
                    <a:pt x="406" y="1337"/>
                    <a:pt x="257" y="1551"/>
                    <a:pt x="150" y="1786"/>
                  </a:cubicBezTo>
                  <a:cubicBezTo>
                    <a:pt x="64" y="2042"/>
                    <a:pt x="0" y="2299"/>
                    <a:pt x="0" y="2555"/>
                  </a:cubicBezTo>
                  <a:lnTo>
                    <a:pt x="22" y="2577"/>
                  </a:lnTo>
                  <a:cubicBezTo>
                    <a:pt x="150" y="2363"/>
                    <a:pt x="257" y="2128"/>
                    <a:pt x="385" y="1936"/>
                  </a:cubicBezTo>
                  <a:cubicBezTo>
                    <a:pt x="492" y="1722"/>
                    <a:pt x="577" y="1508"/>
                    <a:pt x="706" y="1316"/>
                  </a:cubicBezTo>
                  <a:cubicBezTo>
                    <a:pt x="855" y="1145"/>
                    <a:pt x="1026" y="974"/>
                    <a:pt x="1176" y="803"/>
                  </a:cubicBezTo>
                  <a:cubicBezTo>
                    <a:pt x="1326" y="653"/>
                    <a:pt x="1454" y="482"/>
                    <a:pt x="1539" y="268"/>
                  </a:cubicBezTo>
                  <a:lnTo>
                    <a:pt x="1625" y="268"/>
                  </a:lnTo>
                  <a:cubicBezTo>
                    <a:pt x="1757" y="193"/>
                    <a:pt x="1672" y="1"/>
                    <a:pt x="1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5"/>
            <p:cNvSpPr/>
            <p:nvPr/>
          </p:nvSpPr>
          <p:spPr>
            <a:xfrm rot="-2287966">
              <a:off x="1562572" y="3849596"/>
              <a:ext cx="77502" cy="40626"/>
            </a:xfrm>
            <a:custGeom>
              <a:avLst/>
              <a:gdLst/>
              <a:ahLst/>
              <a:cxnLst/>
              <a:rect l="l" t="t" r="r" b="b"/>
              <a:pathLst>
                <a:path w="3100" h="1625" extrusionOk="0">
                  <a:moveTo>
                    <a:pt x="3100" y="0"/>
                  </a:moveTo>
                  <a:cubicBezTo>
                    <a:pt x="2565" y="235"/>
                    <a:pt x="2052" y="535"/>
                    <a:pt x="1540" y="791"/>
                  </a:cubicBezTo>
                  <a:cubicBezTo>
                    <a:pt x="1283" y="919"/>
                    <a:pt x="1005" y="1026"/>
                    <a:pt x="749" y="1155"/>
                  </a:cubicBezTo>
                  <a:cubicBezTo>
                    <a:pt x="492" y="1304"/>
                    <a:pt x="257" y="1432"/>
                    <a:pt x="1" y="1582"/>
                  </a:cubicBezTo>
                  <a:lnTo>
                    <a:pt x="1" y="1625"/>
                  </a:lnTo>
                  <a:cubicBezTo>
                    <a:pt x="278" y="1603"/>
                    <a:pt x="578" y="1539"/>
                    <a:pt x="834" y="1432"/>
                  </a:cubicBezTo>
                  <a:cubicBezTo>
                    <a:pt x="1112" y="1326"/>
                    <a:pt x="1369" y="1155"/>
                    <a:pt x="1625" y="984"/>
                  </a:cubicBezTo>
                  <a:cubicBezTo>
                    <a:pt x="2117" y="684"/>
                    <a:pt x="2608" y="342"/>
                    <a:pt x="3100" y="22"/>
                  </a:cubicBezTo>
                  <a:lnTo>
                    <a:pt x="31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5"/>
            <p:cNvSpPr/>
            <p:nvPr/>
          </p:nvSpPr>
          <p:spPr>
            <a:xfrm rot="-2287966">
              <a:off x="1588514" y="3827278"/>
              <a:ext cx="6750" cy="4950"/>
            </a:xfrm>
            <a:custGeom>
              <a:avLst/>
              <a:gdLst/>
              <a:ahLst/>
              <a:cxnLst/>
              <a:rect l="l" t="t" r="r" b="b"/>
              <a:pathLst>
                <a:path w="270" h="198" extrusionOk="0">
                  <a:moveTo>
                    <a:pt x="135" y="1"/>
                  </a:moveTo>
                  <a:cubicBezTo>
                    <a:pt x="122" y="1"/>
                    <a:pt x="107" y="5"/>
                    <a:pt x="92" y="14"/>
                  </a:cubicBezTo>
                  <a:cubicBezTo>
                    <a:pt x="0" y="51"/>
                    <a:pt x="50" y="198"/>
                    <a:pt x="134" y="198"/>
                  </a:cubicBezTo>
                  <a:cubicBezTo>
                    <a:pt x="148" y="198"/>
                    <a:pt x="163" y="194"/>
                    <a:pt x="178" y="185"/>
                  </a:cubicBezTo>
                  <a:cubicBezTo>
                    <a:pt x="269" y="148"/>
                    <a:pt x="219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5"/>
            <p:cNvSpPr/>
            <p:nvPr/>
          </p:nvSpPr>
          <p:spPr>
            <a:xfrm rot="-2287966">
              <a:off x="1608798" y="3832068"/>
              <a:ext cx="6075" cy="5500"/>
            </a:xfrm>
            <a:custGeom>
              <a:avLst/>
              <a:gdLst/>
              <a:ahLst/>
              <a:cxnLst/>
              <a:rect l="l" t="t" r="r" b="b"/>
              <a:pathLst>
                <a:path w="243" h="220" extrusionOk="0">
                  <a:moveTo>
                    <a:pt x="129" y="1"/>
                  </a:moveTo>
                  <a:cubicBezTo>
                    <a:pt x="87" y="1"/>
                    <a:pt x="43" y="24"/>
                    <a:pt x="25" y="78"/>
                  </a:cubicBezTo>
                  <a:lnTo>
                    <a:pt x="25" y="100"/>
                  </a:lnTo>
                  <a:cubicBezTo>
                    <a:pt x="0" y="174"/>
                    <a:pt x="47" y="220"/>
                    <a:pt x="100" y="220"/>
                  </a:cubicBezTo>
                  <a:cubicBezTo>
                    <a:pt x="138" y="220"/>
                    <a:pt x="178" y="196"/>
                    <a:pt x="196" y="142"/>
                  </a:cubicBezTo>
                  <a:lnTo>
                    <a:pt x="217" y="121"/>
                  </a:lnTo>
                  <a:cubicBezTo>
                    <a:pt x="242" y="46"/>
                    <a:pt x="188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5"/>
            <p:cNvSpPr/>
            <p:nvPr/>
          </p:nvSpPr>
          <p:spPr>
            <a:xfrm rot="-2287966">
              <a:off x="1615773" y="3825993"/>
              <a:ext cx="7675" cy="5475"/>
            </a:xfrm>
            <a:custGeom>
              <a:avLst/>
              <a:gdLst/>
              <a:ahLst/>
              <a:cxnLst/>
              <a:rect l="l" t="t" r="r" b="b"/>
              <a:pathLst>
                <a:path w="307" h="219" extrusionOk="0">
                  <a:moveTo>
                    <a:pt x="155" y="0"/>
                  </a:moveTo>
                  <a:cubicBezTo>
                    <a:pt x="141" y="0"/>
                    <a:pt x="126" y="4"/>
                    <a:pt x="111" y="13"/>
                  </a:cubicBezTo>
                  <a:cubicBezTo>
                    <a:pt x="0" y="68"/>
                    <a:pt x="64" y="218"/>
                    <a:pt x="152" y="218"/>
                  </a:cubicBezTo>
                  <a:cubicBezTo>
                    <a:pt x="166" y="218"/>
                    <a:pt x="181" y="214"/>
                    <a:pt x="196" y="205"/>
                  </a:cubicBezTo>
                  <a:cubicBezTo>
                    <a:pt x="307" y="150"/>
                    <a:pt x="243" y="0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5"/>
            <p:cNvSpPr/>
            <p:nvPr/>
          </p:nvSpPr>
          <p:spPr>
            <a:xfrm rot="-2287966">
              <a:off x="1647898" y="3827773"/>
              <a:ext cx="8300" cy="5975"/>
            </a:xfrm>
            <a:custGeom>
              <a:avLst/>
              <a:gdLst/>
              <a:ahLst/>
              <a:cxnLst/>
              <a:rect l="l" t="t" r="r" b="b"/>
              <a:pathLst>
                <a:path w="332" h="239" extrusionOk="0">
                  <a:moveTo>
                    <a:pt x="167" y="0"/>
                  </a:moveTo>
                  <a:cubicBezTo>
                    <a:pt x="150" y="0"/>
                    <a:pt x="133" y="4"/>
                    <a:pt x="115" y="13"/>
                  </a:cubicBezTo>
                  <a:lnTo>
                    <a:pt x="93" y="13"/>
                  </a:lnTo>
                  <a:cubicBezTo>
                    <a:pt x="0" y="69"/>
                    <a:pt x="69" y="239"/>
                    <a:pt x="160" y="239"/>
                  </a:cubicBezTo>
                  <a:cubicBezTo>
                    <a:pt x="173" y="239"/>
                    <a:pt x="186" y="235"/>
                    <a:pt x="200" y="227"/>
                  </a:cubicBezTo>
                  <a:lnTo>
                    <a:pt x="222" y="205"/>
                  </a:lnTo>
                  <a:cubicBezTo>
                    <a:pt x="332" y="150"/>
                    <a:pt x="268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5"/>
            <p:cNvSpPr/>
            <p:nvPr/>
          </p:nvSpPr>
          <p:spPr>
            <a:xfrm rot="-2287966">
              <a:off x="1664207" y="3847794"/>
              <a:ext cx="7825" cy="5950"/>
            </a:xfrm>
            <a:custGeom>
              <a:avLst/>
              <a:gdLst/>
              <a:ahLst/>
              <a:cxnLst/>
              <a:rect l="l" t="t" r="r" b="b"/>
              <a:pathLst>
                <a:path w="313" h="238" extrusionOk="0">
                  <a:moveTo>
                    <a:pt x="141" y="0"/>
                  </a:moveTo>
                  <a:cubicBezTo>
                    <a:pt x="126" y="0"/>
                    <a:pt x="110" y="4"/>
                    <a:pt x="94" y="12"/>
                  </a:cubicBezTo>
                  <a:cubicBezTo>
                    <a:pt x="0" y="68"/>
                    <a:pt x="70" y="238"/>
                    <a:pt x="160" y="238"/>
                  </a:cubicBezTo>
                  <a:cubicBezTo>
                    <a:pt x="173" y="238"/>
                    <a:pt x="187" y="234"/>
                    <a:pt x="201" y="226"/>
                  </a:cubicBezTo>
                  <a:cubicBezTo>
                    <a:pt x="312" y="170"/>
                    <a:pt x="245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31" name="Google Shape;5131;p5"/>
          <p:cNvGrpSpPr/>
          <p:nvPr/>
        </p:nvGrpSpPr>
        <p:grpSpPr>
          <a:xfrm rot="-2968450">
            <a:off x="-559280" y="2714912"/>
            <a:ext cx="1927309" cy="1785219"/>
            <a:chOff x="4709100" y="3071650"/>
            <a:chExt cx="1344875" cy="1245725"/>
          </a:xfrm>
        </p:grpSpPr>
        <p:sp>
          <p:nvSpPr>
            <p:cNvPr id="5132" name="Google Shape;5132;p5"/>
            <p:cNvSpPr/>
            <p:nvPr/>
          </p:nvSpPr>
          <p:spPr>
            <a:xfrm>
              <a:off x="5483025" y="3311625"/>
              <a:ext cx="92900" cy="74700"/>
            </a:xfrm>
            <a:custGeom>
              <a:avLst/>
              <a:gdLst/>
              <a:ahLst/>
              <a:cxnLst/>
              <a:rect l="l" t="t" r="r" b="b"/>
              <a:pathLst>
                <a:path w="3716" h="2988" extrusionOk="0">
                  <a:moveTo>
                    <a:pt x="3031" y="1"/>
                  </a:moveTo>
                  <a:cubicBezTo>
                    <a:pt x="2309" y="1"/>
                    <a:pt x="1" y="2549"/>
                    <a:pt x="1" y="2549"/>
                  </a:cubicBezTo>
                  <a:lnTo>
                    <a:pt x="1537" y="2988"/>
                  </a:lnTo>
                  <a:cubicBezTo>
                    <a:pt x="1537" y="2988"/>
                    <a:pt x="3715" y="354"/>
                    <a:pt x="3135" y="25"/>
                  </a:cubicBezTo>
                  <a:cubicBezTo>
                    <a:pt x="3106" y="9"/>
                    <a:pt x="3071" y="1"/>
                    <a:pt x="30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5"/>
            <p:cNvSpPr/>
            <p:nvPr/>
          </p:nvSpPr>
          <p:spPr>
            <a:xfrm>
              <a:off x="4712250" y="3077900"/>
              <a:ext cx="1333500" cy="1002800"/>
            </a:xfrm>
            <a:custGeom>
              <a:avLst/>
              <a:gdLst/>
              <a:ahLst/>
              <a:cxnLst/>
              <a:rect l="l" t="t" r="r" b="b"/>
              <a:pathLst>
                <a:path w="53340" h="40112" extrusionOk="0">
                  <a:moveTo>
                    <a:pt x="0" y="1"/>
                  </a:moveTo>
                  <a:lnTo>
                    <a:pt x="0" y="1"/>
                  </a:lnTo>
                  <a:cubicBezTo>
                    <a:pt x="18778" y="15754"/>
                    <a:pt x="36976" y="31412"/>
                    <a:pt x="53340" y="40111"/>
                  </a:cubicBezTo>
                  <a:cubicBezTo>
                    <a:pt x="42995" y="28842"/>
                    <a:pt x="43340" y="28591"/>
                    <a:pt x="28590" y="17525"/>
                  </a:cubicBezTo>
                  <a:cubicBezTo>
                    <a:pt x="13841" y="6474"/>
                    <a:pt x="14389" y="799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5"/>
            <p:cNvSpPr/>
            <p:nvPr/>
          </p:nvSpPr>
          <p:spPr>
            <a:xfrm>
              <a:off x="4827450" y="3424300"/>
              <a:ext cx="657950" cy="855850"/>
            </a:xfrm>
            <a:custGeom>
              <a:avLst/>
              <a:gdLst/>
              <a:ahLst/>
              <a:cxnLst/>
              <a:rect l="l" t="t" r="r" b="b"/>
              <a:pathLst>
                <a:path w="26318" h="34234" extrusionOk="0">
                  <a:moveTo>
                    <a:pt x="25957" y="1"/>
                  </a:moveTo>
                  <a:lnTo>
                    <a:pt x="0" y="33779"/>
                  </a:lnTo>
                  <a:lnTo>
                    <a:pt x="486" y="34234"/>
                  </a:lnTo>
                  <a:lnTo>
                    <a:pt x="26318" y="142"/>
                  </a:lnTo>
                  <a:lnTo>
                    <a:pt x="259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5"/>
            <p:cNvSpPr/>
            <p:nvPr/>
          </p:nvSpPr>
          <p:spPr>
            <a:xfrm>
              <a:off x="5117825" y="3424300"/>
              <a:ext cx="367575" cy="472225"/>
            </a:xfrm>
            <a:custGeom>
              <a:avLst/>
              <a:gdLst/>
              <a:ahLst/>
              <a:cxnLst/>
              <a:rect l="l" t="t" r="r" b="b"/>
              <a:pathLst>
                <a:path w="14703" h="18889" extrusionOk="0">
                  <a:moveTo>
                    <a:pt x="14342" y="1"/>
                  </a:moveTo>
                  <a:lnTo>
                    <a:pt x="0" y="18669"/>
                  </a:lnTo>
                  <a:cubicBezTo>
                    <a:pt x="172" y="18747"/>
                    <a:pt x="329" y="18810"/>
                    <a:pt x="502" y="18888"/>
                  </a:cubicBezTo>
                  <a:lnTo>
                    <a:pt x="14703" y="142"/>
                  </a:lnTo>
                  <a:lnTo>
                    <a:pt x="1434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5"/>
            <p:cNvSpPr/>
            <p:nvPr/>
          </p:nvSpPr>
          <p:spPr>
            <a:xfrm>
              <a:off x="5138975" y="3349850"/>
              <a:ext cx="24325" cy="515325"/>
            </a:xfrm>
            <a:custGeom>
              <a:avLst/>
              <a:gdLst/>
              <a:ahLst/>
              <a:cxnLst/>
              <a:rect l="l" t="t" r="r" b="b"/>
              <a:pathLst>
                <a:path w="973" h="20613" extrusionOk="0">
                  <a:moveTo>
                    <a:pt x="502" y="1"/>
                  </a:moveTo>
                  <a:lnTo>
                    <a:pt x="0" y="20613"/>
                  </a:lnTo>
                  <a:lnTo>
                    <a:pt x="471" y="20613"/>
                  </a:lnTo>
                  <a:lnTo>
                    <a:pt x="972" y="16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5"/>
            <p:cNvSpPr/>
            <p:nvPr/>
          </p:nvSpPr>
          <p:spPr>
            <a:xfrm>
              <a:off x="5024550" y="3261300"/>
              <a:ext cx="129725" cy="604650"/>
            </a:xfrm>
            <a:custGeom>
              <a:avLst/>
              <a:gdLst/>
              <a:ahLst/>
              <a:cxnLst/>
              <a:rect l="l" t="t" r="r" b="b"/>
              <a:pathLst>
                <a:path w="5189" h="24186" extrusionOk="0">
                  <a:moveTo>
                    <a:pt x="1" y="0"/>
                  </a:moveTo>
                  <a:lnTo>
                    <a:pt x="4703" y="24186"/>
                  </a:lnTo>
                  <a:lnTo>
                    <a:pt x="5189" y="24186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5"/>
            <p:cNvSpPr/>
            <p:nvPr/>
          </p:nvSpPr>
          <p:spPr>
            <a:xfrm>
              <a:off x="5146425" y="3816950"/>
              <a:ext cx="675575" cy="50575"/>
            </a:xfrm>
            <a:custGeom>
              <a:avLst/>
              <a:gdLst/>
              <a:ahLst/>
              <a:cxnLst/>
              <a:rect l="l" t="t" r="r" b="b"/>
              <a:pathLst>
                <a:path w="27023" h="2023" extrusionOk="0">
                  <a:moveTo>
                    <a:pt x="26850" y="1"/>
                  </a:moveTo>
                  <a:lnTo>
                    <a:pt x="0" y="1568"/>
                  </a:lnTo>
                  <a:lnTo>
                    <a:pt x="188" y="2023"/>
                  </a:lnTo>
                  <a:lnTo>
                    <a:pt x="27023" y="455"/>
                  </a:lnTo>
                  <a:lnTo>
                    <a:pt x="2685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5"/>
            <p:cNvSpPr/>
            <p:nvPr/>
          </p:nvSpPr>
          <p:spPr>
            <a:xfrm>
              <a:off x="5139375" y="3447050"/>
              <a:ext cx="172050" cy="420075"/>
            </a:xfrm>
            <a:custGeom>
              <a:avLst/>
              <a:gdLst/>
              <a:ahLst/>
              <a:cxnLst/>
              <a:rect l="l" t="t" r="r" b="b"/>
              <a:pathLst>
                <a:path w="6882" h="16803" extrusionOk="0">
                  <a:moveTo>
                    <a:pt x="6442" y="0"/>
                  </a:moveTo>
                  <a:lnTo>
                    <a:pt x="0" y="16630"/>
                  </a:lnTo>
                  <a:lnTo>
                    <a:pt x="439" y="16803"/>
                  </a:lnTo>
                  <a:lnTo>
                    <a:pt x="6881" y="172"/>
                  </a:lnTo>
                  <a:lnTo>
                    <a:pt x="64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5"/>
            <p:cNvSpPr/>
            <p:nvPr/>
          </p:nvSpPr>
          <p:spPr>
            <a:xfrm>
              <a:off x="5141325" y="3599875"/>
              <a:ext cx="390325" cy="270000"/>
            </a:xfrm>
            <a:custGeom>
              <a:avLst/>
              <a:gdLst/>
              <a:ahLst/>
              <a:cxnLst/>
              <a:rect l="l" t="t" r="r" b="b"/>
              <a:pathLst>
                <a:path w="15613" h="10800" extrusionOk="0">
                  <a:moveTo>
                    <a:pt x="15346" y="0"/>
                  </a:moveTo>
                  <a:lnTo>
                    <a:pt x="1" y="10408"/>
                  </a:lnTo>
                  <a:lnTo>
                    <a:pt x="267" y="10800"/>
                  </a:lnTo>
                  <a:lnTo>
                    <a:pt x="15612" y="392"/>
                  </a:lnTo>
                  <a:lnTo>
                    <a:pt x="153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5"/>
            <p:cNvSpPr/>
            <p:nvPr/>
          </p:nvSpPr>
          <p:spPr>
            <a:xfrm>
              <a:off x="5142900" y="3698600"/>
              <a:ext cx="490625" cy="172050"/>
            </a:xfrm>
            <a:custGeom>
              <a:avLst/>
              <a:gdLst/>
              <a:ahLst/>
              <a:cxnLst/>
              <a:rect l="l" t="t" r="r" b="b"/>
              <a:pathLst>
                <a:path w="19625" h="6882" extrusionOk="0">
                  <a:moveTo>
                    <a:pt x="19483" y="1"/>
                  </a:moveTo>
                  <a:lnTo>
                    <a:pt x="0" y="6427"/>
                  </a:lnTo>
                  <a:lnTo>
                    <a:pt x="157" y="6882"/>
                  </a:lnTo>
                  <a:lnTo>
                    <a:pt x="19624" y="455"/>
                  </a:lnTo>
                  <a:lnTo>
                    <a:pt x="1948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5"/>
            <p:cNvSpPr/>
            <p:nvPr/>
          </p:nvSpPr>
          <p:spPr>
            <a:xfrm>
              <a:off x="4711850" y="3077900"/>
              <a:ext cx="1333900" cy="1002800"/>
            </a:xfrm>
            <a:custGeom>
              <a:avLst/>
              <a:gdLst/>
              <a:ahLst/>
              <a:cxnLst/>
              <a:rect l="l" t="t" r="r" b="b"/>
              <a:pathLst>
                <a:path w="53356" h="40112" extrusionOk="0">
                  <a:moveTo>
                    <a:pt x="0" y="1"/>
                  </a:moveTo>
                  <a:cubicBezTo>
                    <a:pt x="21490" y="13026"/>
                    <a:pt x="34468" y="21584"/>
                    <a:pt x="53356" y="40111"/>
                  </a:cubicBezTo>
                  <a:lnTo>
                    <a:pt x="32290" y="115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5"/>
            <p:cNvSpPr/>
            <p:nvPr/>
          </p:nvSpPr>
          <p:spPr>
            <a:xfrm>
              <a:off x="4711850" y="3077900"/>
              <a:ext cx="1333900" cy="1002800"/>
            </a:xfrm>
            <a:custGeom>
              <a:avLst/>
              <a:gdLst/>
              <a:ahLst/>
              <a:cxnLst/>
              <a:rect l="l" t="t" r="r" b="b"/>
              <a:pathLst>
                <a:path w="53356" h="40112" extrusionOk="0">
                  <a:moveTo>
                    <a:pt x="0" y="1"/>
                  </a:moveTo>
                  <a:cubicBezTo>
                    <a:pt x="21490" y="13026"/>
                    <a:pt x="34468" y="21584"/>
                    <a:pt x="53356" y="40111"/>
                  </a:cubicBezTo>
                  <a:lnTo>
                    <a:pt x="45001" y="28779"/>
                  </a:lnTo>
                  <a:cubicBezTo>
                    <a:pt x="39704" y="24688"/>
                    <a:pt x="32775" y="20597"/>
                    <a:pt x="27932" y="17384"/>
                  </a:cubicBezTo>
                  <a:cubicBezTo>
                    <a:pt x="22540" y="13794"/>
                    <a:pt x="17430" y="8653"/>
                    <a:pt x="12712" y="454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5"/>
            <p:cNvSpPr/>
            <p:nvPr/>
          </p:nvSpPr>
          <p:spPr>
            <a:xfrm>
              <a:off x="4796875" y="4220175"/>
              <a:ext cx="93300" cy="97200"/>
            </a:xfrm>
            <a:custGeom>
              <a:avLst/>
              <a:gdLst/>
              <a:ahLst/>
              <a:cxnLst/>
              <a:rect l="l" t="t" r="r" b="b"/>
              <a:pathLst>
                <a:path w="3732" h="3888" extrusionOk="0">
                  <a:moveTo>
                    <a:pt x="2587" y="0"/>
                  </a:moveTo>
                  <a:lnTo>
                    <a:pt x="1" y="2900"/>
                  </a:lnTo>
                  <a:lnTo>
                    <a:pt x="1035" y="3888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5"/>
            <p:cNvSpPr/>
            <p:nvPr/>
          </p:nvSpPr>
          <p:spPr>
            <a:xfrm>
              <a:off x="4845075" y="3135125"/>
              <a:ext cx="674025" cy="231225"/>
            </a:xfrm>
            <a:custGeom>
              <a:avLst/>
              <a:gdLst/>
              <a:ahLst/>
              <a:cxnLst/>
              <a:rect l="l" t="t" r="r" b="b"/>
              <a:pathLst>
                <a:path w="26961" h="9249" extrusionOk="0">
                  <a:moveTo>
                    <a:pt x="1" y="0"/>
                  </a:moveTo>
                  <a:lnTo>
                    <a:pt x="5502" y="3339"/>
                  </a:lnTo>
                  <a:lnTo>
                    <a:pt x="26961" y="92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5"/>
            <p:cNvSpPr/>
            <p:nvPr/>
          </p:nvSpPr>
          <p:spPr>
            <a:xfrm>
              <a:off x="5005750" y="3238950"/>
              <a:ext cx="513350" cy="127400"/>
            </a:xfrm>
            <a:custGeom>
              <a:avLst/>
              <a:gdLst/>
              <a:ahLst/>
              <a:cxnLst/>
              <a:rect l="l" t="t" r="r" b="b"/>
              <a:pathLst>
                <a:path w="20534" h="5096" extrusionOk="0">
                  <a:moveTo>
                    <a:pt x="0" y="1"/>
                  </a:moveTo>
                  <a:lnTo>
                    <a:pt x="6380" y="3841"/>
                  </a:lnTo>
                  <a:lnTo>
                    <a:pt x="20534" y="5095"/>
                  </a:lnTo>
                  <a:lnTo>
                    <a:pt x="20534" y="50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5"/>
            <p:cNvSpPr/>
            <p:nvPr/>
          </p:nvSpPr>
          <p:spPr>
            <a:xfrm>
              <a:off x="5185225" y="3350650"/>
              <a:ext cx="333875" cy="80750"/>
            </a:xfrm>
            <a:custGeom>
              <a:avLst/>
              <a:gdLst/>
              <a:ahLst/>
              <a:cxnLst/>
              <a:rect l="l" t="t" r="r" b="b"/>
              <a:pathLst>
                <a:path w="13355" h="3230" extrusionOk="0">
                  <a:moveTo>
                    <a:pt x="0" y="0"/>
                  </a:moveTo>
                  <a:lnTo>
                    <a:pt x="4373" y="3229"/>
                  </a:lnTo>
                  <a:lnTo>
                    <a:pt x="13355" y="6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5"/>
            <p:cNvSpPr/>
            <p:nvPr/>
          </p:nvSpPr>
          <p:spPr>
            <a:xfrm>
              <a:off x="5316475" y="3366325"/>
              <a:ext cx="202625" cy="147750"/>
            </a:xfrm>
            <a:custGeom>
              <a:avLst/>
              <a:gdLst/>
              <a:ahLst/>
              <a:cxnLst/>
              <a:rect l="l" t="t" r="r" b="b"/>
              <a:pathLst>
                <a:path w="8105" h="5910" extrusionOk="0">
                  <a:moveTo>
                    <a:pt x="8105" y="0"/>
                  </a:moveTo>
                  <a:lnTo>
                    <a:pt x="1" y="3245"/>
                  </a:lnTo>
                  <a:lnTo>
                    <a:pt x="3982" y="5909"/>
                  </a:lnTo>
                  <a:lnTo>
                    <a:pt x="81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5"/>
            <p:cNvSpPr/>
            <p:nvPr/>
          </p:nvSpPr>
          <p:spPr>
            <a:xfrm>
              <a:off x="5437575" y="3366325"/>
              <a:ext cx="105050" cy="248450"/>
            </a:xfrm>
            <a:custGeom>
              <a:avLst/>
              <a:gdLst/>
              <a:ahLst/>
              <a:cxnLst/>
              <a:rect l="l" t="t" r="r" b="b"/>
              <a:pathLst>
                <a:path w="4202" h="9938" extrusionOk="0">
                  <a:moveTo>
                    <a:pt x="3261" y="0"/>
                  </a:moveTo>
                  <a:lnTo>
                    <a:pt x="0" y="6724"/>
                  </a:lnTo>
                  <a:lnTo>
                    <a:pt x="4201" y="9938"/>
                  </a:lnTo>
                  <a:lnTo>
                    <a:pt x="3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5"/>
            <p:cNvSpPr/>
            <p:nvPr/>
          </p:nvSpPr>
          <p:spPr>
            <a:xfrm>
              <a:off x="5519075" y="3366325"/>
              <a:ext cx="139925" cy="342900"/>
            </a:xfrm>
            <a:custGeom>
              <a:avLst/>
              <a:gdLst/>
              <a:ahLst/>
              <a:cxnLst/>
              <a:rect l="l" t="t" r="r" b="b"/>
              <a:pathLst>
                <a:path w="5597" h="13716" extrusionOk="0">
                  <a:moveTo>
                    <a:pt x="1" y="0"/>
                  </a:moveTo>
                  <a:lnTo>
                    <a:pt x="1568" y="10439"/>
                  </a:lnTo>
                  <a:lnTo>
                    <a:pt x="5596" y="13715"/>
                  </a:lnTo>
                  <a:lnTo>
                    <a:pt x="5596" y="1371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5"/>
            <p:cNvSpPr/>
            <p:nvPr/>
          </p:nvSpPr>
          <p:spPr>
            <a:xfrm>
              <a:off x="5526125" y="3374550"/>
              <a:ext cx="242975" cy="430275"/>
            </a:xfrm>
            <a:custGeom>
              <a:avLst/>
              <a:gdLst/>
              <a:ahLst/>
              <a:cxnLst/>
              <a:rect l="l" t="t" r="r" b="b"/>
              <a:pathLst>
                <a:path w="9719" h="17211" extrusionOk="0">
                  <a:moveTo>
                    <a:pt x="1" y="0"/>
                  </a:moveTo>
                  <a:lnTo>
                    <a:pt x="5941" y="13950"/>
                  </a:lnTo>
                  <a:lnTo>
                    <a:pt x="9719" y="17211"/>
                  </a:lnTo>
                  <a:lnTo>
                    <a:pt x="9719" y="17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5"/>
            <p:cNvSpPr/>
            <p:nvPr/>
          </p:nvSpPr>
          <p:spPr>
            <a:xfrm>
              <a:off x="5519075" y="3366325"/>
              <a:ext cx="406775" cy="561150"/>
            </a:xfrm>
            <a:custGeom>
              <a:avLst/>
              <a:gdLst/>
              <a:ahLst/>
              <a:cxnLst/>
              <a:rect l="l" t="t" r="r" b="b"/>
              <a:pathLst>
                <a:path w="16271" h="22446" extrusionOk="0">
                  <a:moveTo>
                    <a:pt x="1" y="0"/>
                  </a:moveTo>
                  <a:lnTo>
                    <a:pt x="10926" y="18057"/>
                  </a:lnTo>
                  <a:lnTo>
                    <a:pt x="16271" y="2244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5"/>
            <p:cNvSpPr/>
            <p:nvPr/>
          </p:nvSpPr>
          <p:spPr>
            <a:xfrm>
              <a:off x="5318825" y="3295000"/>
              <a:ext cx="353500" cy="279025"/>
            </a:xfrm>
            <a:custGeom>
              <a:avLst/>
              <a:gdLst/>
              <a:ahLst/>
              <a:cxnLst/>
              <a:rect l="l" t="t" r="r" b="b"/>
              <a:pathLst>
                <a:path w="14140" h="11161" extrusionOk="0">
                  <a:moveTo>
                    <a:pt x="1" y="0"/>
                  </a:moveTo>
                  <a:lnTo>
                    <a:pt x="1" y="0"/>
                  </a:lnTo>
                  <a:cubicBezTo>
                    <a:pt x="1412" y="2367"/>
                    <a:pt x="3528" y="4765"/>
                    <a:pt x="6192" y="6866"/>
                  </a:cubicBezTo>
                  <a:cubicBezTo>
                    <a:pt x="8794" y="8903"/>
                    <a:pt x="11553" y="10345"/>
                    <a:pt x="14139" y="11161"/>
                  </a:cubicBezTo>
                  <a:lnTo>
                    <a:pt x="8011" y="28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5"/>
            <p:cNvSpPr/>
            <p:nvPr/>
          </p:nvSpPr>
          <p:spPr>
            <a:xfrm>
              <a:off x="4709100" y="3071650"/>
              <a:ext cx="1344875" cy="1013350"/>
            </a:xfrm>
            <a:custGeom>
              <a:avLst/>
              <a:gdLst/>
              <a:ahLst/>
              <a:cxnLst/>
              <a:rect l="l" t="t" r="r" b="b"/>
              <a:pathLst>
                <a:path w="53795" h="40534" extrusionOk="0">
                  <a:moveTo>
                    <a:pt x="189" y="0"/>
                  </a:moveTo>
                  <a:lnTo>
                    <a:pt x="1" y="329"/>
                  </a:lnTo>
                  <a:cubicBezTo>
                    <a:pt x="283" y="502"/>
                    <a:pt x="32572" y="19373"/>
                    <a:pt x="53466" y="40534"/>
                  </a:cubicBezTo>
                  <a:lnTo>
                    <a:pt x="53795" y="40189"/>
                  </a:lnTo>
                  <a:cubicBezTo>
                    <a:pt x="32823" y="19029"/>
                    <a:pt x="471" y="172"/>
                    <a:pt x="189" y="0"/>
                  </a:cubicBezTo>
                  <a:close/>
                </a:path>
              </a:pathLst>
            </a:custGeom>
            <a:solidFill>
              <a:srgbClr val="FF9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5" name="Google Shape;5155;p5"/>
          <p:cNvGrpSpPr/>
          <p:nvPr/>
        </p:nvGrpSpPr>
        <p:grpSpPr>
          <a:xfrm rot="-3917676" flipH="1">
            <a:off x="7937040" y="16493"/>
            <a:ext cx="987709" cy="1429754"/>
            <a:chOff x="3054675" y="4018750"/>
            <a:chExt cx="639925" cy="926375"/>
          </a:xfrm>
        </p:grpSpPr>
        <p:sp>
          <p:nvSpPr>
            <p:cNvPr id="5156" name="Google Shape;5156;p5"/>
            <p:cNvSpPr/>
            <p:nvPr/>
          </p:nvSpPr>
          <p:spPr>
            <a:xfrm>
              <a:off x="3055850" y="4525825"/>
              <a:ext cx="569000" cy="54875"/>
            </a:xfrm>
            <a:custGeom>
              <a:avLst/>
              <a:gdLst/>
              <a:ahLst/>
              <a:cxnLst/>
              <a:rect l="l" t="t" r="r" b="b"/>
              <a:pathLst>
                <a:path w="22760" h="2195" extrusionOk="0">
                  <a:moveTo>
                    <a:pt x="22744" y="0"/>
                  </a:moveTo>
                  <a:lnTo>
                    <a:pt x="1" y="2069"/>
                  </a:lnTo>
                  <a:lnTo>
                    <a:pt x="1" y="2195"/>
                  </a:lnTo>
                  <a:lnTo>
                    <a:pt x="22760" y="110"/>
                  </a:lnTo>
                  <a:lnTo>
                    <a:pt x="2274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5"/>
            <p:cNvSpPr/>
            <p:nvPr/>
          </p:nvSpPr>
          <p:spPr>
            <a:xfrm>
              <a:off x="3055850" y="4577550"/>
              <a:ext cx="570575" cy="69000"/>
            </a:xfrm>
            <a:custGeom>
              <a:avLst/>
              <a:gdLst/>
              <a:ahLst/>
              <a:cxnLst/>
              <a:rect l="l" t="t" r="r" b="b"/>
              <a:pathLst>
                <a:path w="22823" h="2760" extrusionOk="0">
                  <a:moveTo>
                    <a:pt x="1" y="0"/>
                  </a:moveTo>
                  <a:lnTo>
                    <a:pt x="1" y="126"/>
                  </a:lnTo>
                  <a:lnTo>
                    <a:pt x="22807" y="2759"/>
                  </a:lnTo>
                  <a:lnTo>
                    <a:pt x="22823" y="263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5"/>
            <p:cNvSpPr/>
            <p:nvPr/>
          </p:nvSpPr>
          <p:spPr>
            <a:xfrm>
              <a:off x="3055475" y="4417675"/>
              <a:ext cx="551350" cy="163025"/>
            </a:xfrm>
            <a:custGeom>
              <a:avLst/>
              <a:gdLst/>
              <a:ahLst/>
              <a:cxnLst/>
              <a:rect l="l" t="t" r="r" b="b"/>
              <a:pathLst>
                <a:path w="22054" h="6521" extrusionOk="0">
                  <a:moveTo>
                    <a:pt x="22023" y="0"/>
                  </a:moveTo>
                  <a:lnTo>
                    <a:pt x="0" y="6395"/>
                  </a:lnTo>
                  <a:lnTo>
                    <a:pt x="31" y="6521"/>
                  </a:lnTo>
                  <a:lnTo>
                    <a:pt x="22054" y="110"/>
                  </a:lnTo>
                  <a:lnTo>
                    <a:pt x="2202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5"/>
            <p:cNvSpPr/>
            <p:nvPr/>
          </p:nvSpPr>
          <p:spPr>
            <a:xfrm>
              <a:off x="3055075" y="4304425"/>
              <a:ext cx="514150" cy="275900"/>
            </a:xfrm>
            <a:custGeom>
              <a:avLst/>
              <a:gdLst/>
              <a:ahLst/>
              <a:cxnLst/>
              <a:rect l="l" t="t" r="r" b="b"/>
              <a:pathLst>
                <a:path w="20566" h="11036" extrusionOk="0">
                  <a:moveTo>
                    <a:pt x="20518" y="0"/>
                  </a:moveTo>
                  <a:lnTo>
                    <a:pt x="0" y="10941"/>
                  </a:lnTo>
                  <a:lnTo>
                    <a:pt x="63" y="11035"/>
                  </a:lnTo>
                  <a:lnTo>
                    <a:pt x="20565" y="110"/>
                  </a:lnTo>
                  <a:lnTo>
                    <a:pt x="205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5"/>
            <p:cNvSpPr/>
            <p:nvPr/>
          </p:nvSpPr>
          <p:spPr>
            <a:xfrm>
              <a:off x="3055075" y="4203725"/>
              <a:ext cx="463600" cy="376600"/>
            </a:xfrm>
            <a:custGeom>
              <a:avLst/>
              <a:gdLst/>
              <a:ahLst/>
              <a:cxnLst/>
              <a:rect l="l" t="t" r="r" b="b"/>
              <a:pathLst>
                <a:path w="18544" h="15064" extrusionOk="0">
                  <a:moveTo>
                    <a:pt x="18465" y="0"/>
                  </a:moveTo>
                  <a:lnTo>
                    <a:pt x="0" y="14969"/>
                  </a:lnTo>
                  <a:lnTo>
                    <a:pt x="63" y="15063"/>
                  </a:lnTo>
                  <a:lnTo>
                    <a:pt x="18543" y="79"/>
                  </a:lnTo>
                  <a:lnTo>
                    <a:pt x="184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5"/>
            <p:cNvSpPr/>
            <p:nvPr/>
          </p:nvSpPr>
          <p:spPr>
            <a:xfrm>
              <a:off x="3054675" y="4115550"/>
              <a:ext cx="378950" cy="464375"/>
            </a:xfrm>
            <a:custGeom>
              <a:avLst/>
              <a:gdLst/>
              <a:ahLst/>
              <a:cxnLst/>
              <a:rect l="l" t="t" r="r" b="b"/>
              <a:pathLst>
                <a:path w="15158" h="18575" extrusionOk="0">
                  <a:moveTo>
                    <a:pt x="15064" y="0"/>
                  </a:moveTo>
                  <a:lnTo>
                    <a:pt x="1" y="18512"/>
                  </a:lnTo>
                  <a:lnTo>
                    <a:pt x="95" y="18574"/>
                  </a:lnTo>
                  <a:lnTo>
                    <a:pt x="15158" y="79"/>
                  </a:lnTo>
                  <a:lnTo>
                    <a:pt x="1506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5"/>
            <p:cNvSpPr/>
            <p:nvPr/>
          </p:nvSpPr>
          <p:spPr>
            <a:xfrm>
              <a:off x="3057025" y="4577950"/>
              <a:ext cx="494950" cy="290000"/>
            </a:xfrm>
            <a:custGeom>
              <a:avLst/>
              <a:gdLst/>
              <a:ahLst/>
              <a:cxnLst/>
              <a:rect l="l" t="t" r="r" b="b"/>
              <a:pathLst>
                <a:path w="19798" h="11600" extrusionOk="0">
                  <a:moveTo>
                    <a:pt x="63" y="0"/>
                  </a:moveTo>
                  <a:lnTo>
                    <a:pt x="1" y="94"/>
                  </a:lnTo>
                  <a:lnTo>
                    <a:pt x="19735" y="11599"/>
                  </a:lnTo>
                  <a:lnTo>
                    <a:pt x="19797" y="11505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5"/>
            <p:cNvSpPr/>
            <p:nvPr/>
          </p:nvSpPr>
          <p:spPr>
            <a:xfrm>
              <a:off x="3059375" y="4575975"/>
              <a:ext cx="543550" cy="178325"/>
            </a:xfrm>
            <a:custGeom>
              <a:avLst/>
              <a:gdLst/>
              <a:ahLst/>
              <a:cxnLst/>
              <a:rect l="l" t="t" r="r" b="b"/>
              <a:pathLst>
                <a:path w="21742" h="7133" extrusionOk="0">
                  <a:moveTo>
                    <a:pt x="32" y="1"/>
                  </a:moveTo>
                  <a:lnTo>
                    <a:pt x="1" y="126"/>
                  </a:lnTo>
                  <a:lnTo>
                    <a:pt x="21694" y="7133"/>
                  </a:lnTo>
                  <a:lnTo>
                    <a:pt x="21741" y="7023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5"/>
            <p:cNvSpPr/>
            <p:nvPr/>
          </p:nvSpPr>
          <p:spPr>
            <a:xfrm>
              <a:off x="3055475" y="4048550"/>
              <a:ext cx="269225" cy="530600"/>
            </a:xfrm>
            <a:custGeom>
              <a:avLst/>
              <a:gdLst/>
              <a:ahLst/>
              <a:cxnLst/>
              <a:rect l="l" t="t" r="r" b="b"/>
              <a:pathLst>
                <a:path w="10769" h="21224" extrusionOk="0">
                  <a:moveTo>
                    <a:pt x="10659" y="0"/>
                  </a:moveTo>
                  <a:lnTo>
                    <a:pt x="0" y="21176"/>
                  </a:lnTo>
                  <a:lnTo>
                    <a:pt x="110" y="21223"/>
                  </a:lnTo>
                  <a:lnTo>
                    <a:pt x="10768" y="47"/>
                  </a:lnTo>
                  <a:lnTo>
                    <a:pt x="1065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5"/>
            <p:cNvSpPr/>
            <p:nvPr/>
          </p:nvSpPr>
          <p:spPr>
            <a:xfrm>
              <a:off x="3090350" y="4022675"/>
              <a:ext cx="604250" cy="907175"/>
            </a:xfrm>
            <a:custGeom>
              <a:avLst/>
              <a:gdLst/>
              <a:ahLst/>
              <a:cxnLst/>
              <a:rect l="l" t="t" r="r" b="b"/>
              <a:pathLst>
                <a:path w="24170" h="36287" extrusionOk="0">
                  <a:moveTo>
                    <a:pt x="4467" y="1"/>
                  </a:moveTo>
                  <a:lnTo>
                    <a:pt x="0" y="17258"/>
                  </a:lnTo>
                  <a:cubicBezTo>
                    <a:pt x="2963" y="18308"/>
                    <a:pt x="5298" y="21239"/>
                    <a:pt x="3135" y="26098"/>
                  </a:cubicBezTo>
                  <a:lnTo>
                    <a:pt x="14859" y="36287"/>
                  </a:lnTo>
                  <a:cubicBezTo>
                    <a:pt x="14859" y="36287"/>
                    <a:pt x="24170" y="28763"/>
                    <a:pt x="19577" y="14578"/>
                  </a:cubicBezTo>
                  <a:cubicBezTo>
                    <a:pt x="15502" y="1991"/>
                    <a:pt x="4467" y="1"/>
                    <a:pt x="44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5"/>
            <p:cNvSpPr/>
            <p:nvPr/>
          </p:nvSpPr>
          <p:spPr>
            <a:xfrm>
              <a:off x="3090725" y="4026600"/>
              <a:ext cx="592925" cy="899725"/>
            </a:xfrm>
            <a:custGeom>
              <a:avLst/>
              <a:gdLst/>
              <a:ahLst/>
              <a:cxnLst/>
              <a:rect l="l" t="t" r="r" b="b"/>
              <a:pathLst>
                <a:path w="23717" h="35989" extrusionOk="0">
                  <a:moveTo>
                    <a:pt x="4358" y="0"/>
                  </a:moveTo>
                  <a:lnTo>
                    <a:pt x="1" y="17132"/>
                  </a:lnTo>
                  <a:cubicBezTo>
                    <a:pt x="2916" y="18167"/>
                    <a:pt x="5236" y="21098"/>
                    <a:pt x="3120" y="25910"/>
                  </a:cubicBezTo>
                  <a:lnTo>
                    <a:pt x="14766" y="35989"/>
                  </a:lnTo>
                  <a:cubicBezTo>
                    <a:pt x="14766" y="35989"/>
                    <a:pt x="23716" y="28151"/>
                    <a:pt x="19312" y="14546"/>
                  </a:cubicBezTo>
                  <a:cubicBezTo>
                    <a:pt x="15346" y="2320"/>
                    <a:pt x="4358" y="0"/>
                    <a:pt x="43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5"/>
            <p:cNvSpPr/>
            <p:nvPr/>
          </p:nvSpPr>
          <p:spPr>
            <a:xfrm>
              <a:off x="3057825" y="4018750"/>
              <a:ext cx="404025" cy="926375"/>
            </a:xfrm>
            <a:custGeom>
              <a:avLst/>
              <a:gdLst/>
              <a:ahLst/>
              <a:cxnLst/>
              <a:rect l="l" t="t" r="r" b="b"/>
              <a:pathLst>
                <a:path w="16161" h="37055" extrusionOk="0">
                  <a:moveTo>
                    <a:pt x="4891" y="1"/>
                  </a:moveTo>
                  <a:lnTo>
                    <a:pt x="0" y="22399"/>
                  </a:lnTo>
                  <a:lnTo>
                    <a:pt x="15486" y="37055"/>
                  </a:lnTo>
                  <a:lnTo>
                    <a:pt x="16160" y="36428"/>
                  </a:lnTo>
                  <a:lnTo>
                    <a:pt x="141" y="22368"/>
                  </a:lnTo>
                  <a:lnTo>
                    <a:pt x="5815" y="220"/>
                  </a:lnTo>
                  <a:lnTo>
                    <a:pt x="48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5"/>
            <p:cNvSpPr/>
            <p:nvPr/>
          </p:nvSpPr>
          <p:spPr>
            <a:xfrm>
              <a:off x="3173025" y="4652000"/>
              <a:ext cx="345250" cy="271200"/>
            </a:xfrm>
            <a:custGeom>
              <a:avLst/>
              <a:gdLst/>
              <a:ahLst/>
              <a:cxnLst/>
              <a:rect l="l" t="t" r="r" b="b"/>
              <a:pathLst>
                <a:path w="13810" h="10848" extrusionOk="0">
                  <a:moveTo>
                    <a:pt x="345" y="1"/>
                  </a:moveTo>
                  <a:lnTo>
                    <a:pt x="0" y="847"/>
                  </a:lnTo>
                  <a:lnTo>
                    <a:pt x="11490" y="10847"/>
                  </a:lnTo>
                  <a:lnTo>
                    <a:pt x="13809" y="793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5"/>
            <p:cNvSpPr/>
            <p:nvPr/>
          </p:nvSpPr>
          <p:spPr>
            <a:xfrm>
              <a:off x="3189875" y="4596350"/>
              <a:ext cx="407150" cy="145400"/>
            </a:xfrm>
            <a:custGeom>
              <a:avLst/>
              <a:gdLst/>
              <a:ahLst/>
              <a:cxnLst/>
              <a:rect l="l" t="t" r="r" b="b"/>
              <a:pathLst>
                <a:path w="16286" h="5816" extrusionOk="0">
                  <a:moveTo>
                    <a:pt x="173" y="1"/>
                  </a:moveTo>
                  <a:lnTo>
                    <a:pt x="0" y="894"/>
                  </a:lnTo>
                  <a:lnTo>
                    <a:pt x="15330" y="5816"/>
                  </a:lnTo>
                  <a:lnTo>
                    <a:pt x="16286" y="1897"/>
                  </a:lnTo>
                  <a:lnTo>
                    <a:pt x="17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5"/>
            <p:cNvSpPr/>
            <p:nvPr/>
          </p:nvSpPr>
          <p:spPr>
            <a:xfrm>
              <a:off x="3187525" y="4425900"/>
              <a:ext cx="411075" cy="140300"/>
            </a:xfrm>
            <a:custGeom>
              <a:avLst/>
              <a:gdLst/>
              <a:ahLst/>
              <a:cxnLst/>
              <a:rect l="l" t="t" r="r" b="b"/>
              <a:pathLst>
                <a:path w="16443" h="5612" extrusionOk="0">
                  <a:moveTo>
                    <a:pt x="15737" y="0"/>
                  </a:moveTo>
                  <a:lnTo>
                    <a:pt x="0" y="4624"/>
                  </a:lnTo>
                  <a:lnTo>
                    <a:pt x="188" y="5612"/>
                  </a:lnTo>
                  <a:lnTo>
                    <a:pt x="16443" y="4138"/>
                  </a:lnTo>
                  <a:lnTo>
                    <a:pt x="157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5"/>
            <p:cNvSpPr/>
            <p:nvPr/>
          </p:nvSpPr>
          <p:spPr>
            <a:xfrm>
              <a:off x="3158525" y="4231550"/>
              <a:ext cx="384425" cy="285675"/>
            </a:xfrm>
            <a:custGeom>
              <a:avLst/>
              <a:gdLst/>
              <a:ahLst/>
              <a:cxnLst/>
              <a:rect l="l" t="t" r="r" b="b"/>
              <a:pathLst>
                <a:path w="15377" h="11427" extrusionOk="0">
                  <a:moveTo>
                    <a:pt x="13214" y="0"/>
                  </a:moveTo>
                  <a:lnTo>
                    <a:pt x="0" y="10659"/>
                  </a:lnTo>
                  <a:lnTo>
                    <a:pt x="659" y="11427"/>
                  </a:lnTo>
                  <a:lnTo>
                    <a:pt x="15377" y="3542"/>
                  </a:lnTo>
                  <a:lnTo>
                    <a:pt x="13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5"/>
            <p:cNvSpPr/>
            <p:nvPr/>
          </p:nvSpPr>
          <p:spPr>
            <a:xfrm>
              <a:off x="3115025" y="4075975"/>
              <a:ext cx="294700" cy="403250"/>
            </a:xfrm>
            <a:custGeom>
              <a:avLst/>
              <a:gdLst/>
              <a:ahLst/>
              <a:cxnLst/>
              <a:rect l="l" t="t" r="r" b="b"/>
              <a:pathLst>
                <a:path w="11788" h="16130" extrusionOk="0">
                  <a:moveTo>
                    <a:pt x="7900" y="0"/>
                  </a:moveTo>
                  <a:lnTo>
                    <a:pt x="1" y="15502"/>
                  </a:lnTo>
                  <a:lnTo>
                    <a:pt x="1004" y="16129"/>
                  </a:lnTo>
                  <a:lnTo>
                    <a:pt x="11788" y="2712"/>
                  </a:lnTo>
                  <a:lnTo>
                    <a:pt x="79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5"/>
            <p:cNvSpPr/>
            <p:nvPr/>
          </p:nvSpPr>
          <p:spPr>
            <a:xfrm>
              <a:off x="3160875" y="4026600"/>
              <a:ext cx="522775" cy="899725"/>
            </a:xfrm>
            <a:custGeom>
              <a:avLst/>
              <a:gdLst/>
              <a:ahLst/>
              <a:cxnLst/>
              <a:rect l="l" t="t" r="r" b="b"/>
              <a:pathLst>
                <a:path w="20911" h="35989" extrusionOk="0">
                  <a:moveTo>
                    <a:pt x="1552" y="0"/>
                  </a:moveTo>
                  <a:lnTo>
                    <a:pt x="0" y="6098"/>
                  </a:lnTo>
                  <a:cubicBezTo>
                    <a:pt x="3935" y="7994"/>
                    <a:pt x="7838" y="12023"/>
                    <a:pt x="10424" y="17415"/>
                  </a:cubicBezTo>
                  <a:cubicBezTo>
                    <a:pt x="13684" y="24233"/>
                    <a:pt x="13966" y="31302"/>
                    <a:pt x="11599" y="35675"/>
                  </a:cubicBezTo>
                  <a:lnTo>
                    <a:pt x="11960" y="35989"/>
                  </a:lnTo>
                  <a:cubicBezTo>
                    <a:pt x="11960" y="35989"/>
                    <a:pt x="20910" y="28151"/>
                    <a:pt x="16506" y="14546"/>
                  </a:cubicBezTo>
                  <a:cubicBezTo>
                    <a:pt x="12540" y="2320"/>
                    <a:pt x="1552" y="0"/>
                    <a:pt x="1552" y="0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5"/>
            <p:cNvSpPr/>
            <p:nvPr/>
          </p:nvSpPr>
          <p:spPr>
            <a:xfrm>
              <a:off x="3185950" y="4524250"/>
              <a:ext cx="412650" cy="44700"/>
            </a:xfrm>
            <a:custGeom>
              <a:avLst/>
              <a:gdLst/>
              <a:ahLst/>
              <a:cxnLst/>
              <a:rect l="l" t="t" r="r" b="b"/>
              <a:pathLst>
                <a:path w="16506" h="1788" extrusionOk="0">
                  <a:moveTo>
                    <a:pt x="16474" y="1"/>
                  </a:moveTo>
                  <a:lnTo>
                    <a:pt x="1" y="1647"/>
                  </a:lnTo>
                  <a:lnTo>
                    <a:pt x="48" y="1788"/>
                  </a:lnTo>
                  <a:lnTo>
                    <a:pt x="16506" y="204"/>
                  </a:lnTo>
                  <a:lnTo>
                    <a:pt x="164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5"/>
            <p:cNvSpPr/>
            <p:nvPr/>
          </p:nvSpPr>
          <p:spPr>
            <a:xfrm>
              <a:off x="3181250" y="4423550"/>
              <a:ext cx="400125" cy="120325"/>
            </a:xfrm>
            <a:custGeom>
              <a:avLst/>
              <a:gdLst/>
              <a:ahLst/>
              <a:cxnLst/>
              <a:rect l="l" t="t" r="r" b="b"/>
              <a:pathLst>
                <a:path w="16005" h="4813" extrusionOk="0">
                  <a:moveTo>
                    <a:pt x="15957" y="0"/>
                  </a:moveTo>
                  <a:lnTo>
                    <a:pt x="1" y="4671"/>
                  </a:lnTo>
                  <a:lnTo>
                    <a:pt x="48" y="4812"/>
                  </a:lnTo>
                  <a:lnTo>
                    <a:pt x="16004" y="220"/>
                  </a:lnTo>
                  <a:lnTo>
                    <a:pt x="1595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5"/>
            <p:cNvSpPr/>
            <p:nvPr/>
          </p:nvSpPr>
          <p:spPr>
            <a:xfrm>
              <a:off x="3169900" y="4318525"/>
              <a:ext cx="377775" cy="200650"/>
            </a:xfrm>
            <a:custGeom>
              <a:avLst/>
              <a:gdLst/>
              <a:ahLst/>
              <a:cxnLst/>
              <a:rect l="l" t="t" r="r" b="b"/>
              <a:pathLst>
                <a:path w="15111" h="8026" extrusionOk="0">
                  <a:moveTo>
                    <a:pt x="15063" y="1"/>
                  </a:moveTo>
                  <a:lnTo>
                    <a:pt x="0" y="7869"/>
                  </a:lnTo>
                  <a:lnTo>
                    <a:pt x="47" y="8026"/>
                  </a:lnTo>
                  <a:lnTo>
                    <a:pt x="15110" y="220"/>
                  </a:lnTo>
                  <a:lnTo>
                    <a:pt x="150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5"/>
            <p:cNvSpPr/>
            <p:nvPr/>
          </p:nvSpPr>
          <p:spPr>
            <a:xfrm>
              <a:off x="3155000" y="4226450"/>
              <a:ext cx="337800" cy="272750"/>
            </a:xfrm>
            <a:custGeom>
              <a:avLst/>
              <a:gdLst/>
              <a:ahLst/>
              <a:cxnLst/>
              <a:rect l="l" t="t" r="r" b="b"/>
              <a:pathLst>
                <a:path w="13512" h="10910" extrusionOk="0">
                  <a:moveTo>
                    <a:pt x="13292" y="0"/>
                  </a:moveTo>
                  <a:lnTo>
                    <a:pt x="0" y="10769"/>
                  </a:lnTo>
                  <a:lnTo>
                    <a:pt x="63" y="10910"/>
                  </a:lnTo>
                  <a:lnTo>
                    <a:pt x="13512" y="126"/>
                  </a:lnTo>
                  <a:lnTo>
                    <a:pt x="13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5"/>
            <p:cNvSpPr/>
            <p:nvPr/>
          </p:nvSpPr>
          <p:spPr>
            <a:xfrm>
              <a:off x="3134225" y="4138675"/>
              <a:ext cx="278250" cy="342900"/>
            </a:xfrm>
            <a:custGeom>
              <a:avLst/>
              <a:gdLst/>
              <a:ahLst/>
              <a:cxnLst/>
              <a:rect l="l" t="t" r="r" b="b"/>
              <a:pathLst>
                <a:path w="11130" h="13716" extrusionOk="0">
                  <a:moveTo>
                    <a:pt x="10941" y="0"/>
                  </a:moveTo>
                  <a:lnTo>
                    <a:pt x="1" y="13590"/>
                  </a:lnTo>
                  <a:lnTo>
                    <a:pt x="142" y="13715"/>
                  </a:lnTo>
                  <a:lnTo>
                    <a:pt x="11129" y="79"/>
                  </a:lnTo>
                  <a:lnTo>
                    <a:pt x="10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5"/>
            <p:cNvSpPr/>
            <p:nvPr/>
          </p:nvSpPr>
          <p:spPr>
            <a:xfrm>
              <a:off x="3112275" y="4072825"/>
              <a:ext cx="203400" cy="392275"/>
            </a:xfrm>
            <a:custGeom>
              <a:avLst/>
              <a:gdLst/>
              <a:ahLst/>
              <a:cxnLst/>
              <a:rect l="l" t="t" r="r" b="b"/>
              <a:pathLst>
                <a:path w="8136" h="15691" extrusionOk="0">
                  <a:moveTo>
                    <a:pt x="7979" y="1"/>
                  </a:moveTo>
                  <a:lnTo>
                    <a:pt x="1" y="15613"/>
                  </a:lnTo>
                  <a:lnTo>
                    <a:pt x="126" y="15691"/>
                  </a:lnTo>
                  <a:lnTo>
                    <a:pt x="8136" y="64"/>
                  </a:lnTo>
                  <a:lnTo>
                    <a:pt x="797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5"/>
            <p:cNvSpPr/>
            <p:nvPr/>
          </p:nvSpPr>
          <p:spPr>
            <a:xfrm>
              <a:off x="3185550" y="4617900"/>
              <a:ext cx="387975" cy="122675"/>
            </a:xfrm>
            <a:custGeom>
              <a:avLst/>
              <a:gdLst/>
              <a:ahLst/>
              <a:cxnLst/>
              <a:rect l="l" t="t" r="r" b="b"/>
              <a:pathLst>
                <a:path w="15519" h="4907" extrusionOk="0">
                  <a:moveTo>
                    <a:pt x="48" y="1"/>
                  </a:moveTo>
                  <a:lnTo>
                    <a:pt x="1" y="126"/>
                  </a:lnTo>
                  <a:lnTo>
                    <a:pt x="15519" y="4907"/>
                  </a:lnTo>
                  <a:lnTo>
                    <a:pt x="15519" y="4907"/>
                  </a:lnTo>
                  <a:lnTo>
                    <a:pt x="15487" y="4703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5"/>
            <p:cNvSpPr/>
            <p:nvPr/>
          </p:nvSpPr>
          <p:spPr>
            <a:xfrm>
              <a:off x="3177325" y="4648075"/>
              <a:ext cx="344875" cy="207325"/>
            </a:xfrm>
            <a:custGeom>
              <a:avLst/>
              <a:gdLst/>
              <a:ahLst/>
              <a:cxnLst/>
              <a:rect l="l" t="t" r="r" b="b"/>
              <a:pathLst>
                <a:path w="13795" h="8293" extrusionOk="0">
                  <a:moveTo>
                    <a:pt x="64" y="1"/>
                  </a:moveTo>
                  <a:lnTo>
                    <a:pt x="1" y="142"/>
                  </a:lnTo>
                  <a:lnTo>
                    <a:pt x="13669" y="8293"/>
                  </a:lnTo>
                  <a:lnTo>
                    <a:pt x="13794" y="8073"/>
                  </a:lnTo>
                  <a:lnTo>
                    <a:pt x="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5"/>
            <p:cNvSpPr/>
            <p:nvPr/>
          </p:nvSpPr>
          <p:spPr>
            <a:xfrm>
              <a:off x="3188700" y="4593225"/>
              <a:ext cx="409525" cy="54100"/>
            </a:xfrm>
            <a:custGeom>
              <a:avLst/>
              <a:gdLst/>
              <a:ahLst/>
              <a:cxnLst/>
              <a:rect l="l" t="t" r="r" b="b"/>
              <a:pathLst>
                <a:path w="16381" h="2164" extrusionOk="0">
                  <a:moveTo>
                    <a:pt x="16" y="0"/>
                  </a:moveTo>
                  <a:lnTo>
                    <a:pt x="0" y="173"/>
                  </a:lnTo>
                  <a:lnTo>
                    <a:pt x="16380" y="2163"/>
                  </a:lnTo>
                  <a:lnTo>
                    <a:pt x="16317" y="200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5"/>
            <p:cNvSpPr/>
            <p:nvPr/>
          </p:nvSpPr>
          <p:spPr>
            <a:xfrm>
              <a:off x="3436350" y="4846650"/>
              <a:ext cx="41575" cy="37100"/>
            </a:xfrm>
            <a:custGeom>
              <a:avLst/>
              <a:gdLst/>
              <a:ahLst/>
              <a:cxnLst/>
              <a:rect l="l" t="t" r="r" b="b"/>
              <a:pathLst>
                <a:path w="1663" h="1484" extrusionOk="0">
                  <a:moveTo>
                    <a:pt x="830" y="1"/>
                  </a:moveTo>
                  <a:cubicBezTo>
                    <a:pt x="757" y="1"/>
                    <a:pt x="684" y="12"/>
                    <a:pt x="612" y="36"/>
                  </a:cubicBezTo>
                  <a:cubicBezTo>
                    <a:pt x="220" y="161"/>
                    <a:pt x="1" y="585"/>
                    <a:pt x="126" y="977"/>
                  </a:cubicBezTo>
                  <a:cubicBezTo>
                    <a:pt x="226" y="1290"/>
                    <a:pt x="518" y="1484"/>
                    <a:pt x="831" y="1484"/>
                  </a:cubicBezTo>
                  <a:cubicBezTo>
                    <a:pt x="909" y="1484"/>
                    <a:pt x="988" y="1472"/>
                    <a:pt x="1066" y="1447"/>
                  </a:cubicBezTo>
                  <a:cubicBezTo>
                    <a:pt x="1458" y="1321"/>
                    <a:pt x="1662" y="898"/>
                    <a:pt x="1537" y="522"/>
                  </a:cubicBezTo>
                  <a:cubicBezTo>
                    <a:pt x="1435" y="205"/>
                    <a:pt x="1139" y="1"/>
                    <a:pt x="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5"/>
            <p:cNvSpPr/>
            <p:nvPr/>
          </p:nvSpPr>
          <p:spPr>
            <a:xfrm>
              <a:off x="3489650" y="4754525"/>
              <a:ext cx="41550" cy="37100"/>
            </a:xfrm>
            <a:custGeom>
              <a:avLst/>
              <a:gdLst/>
              <a:ahLst/>
              <a:cxnLst/>
              <a:rect l="l" t="t" r="r" b="b"/>
              <a:pathLst>
                <a:path w="1662" h="1484" extrusionOk="0">
                  <a:moveTo>
                    <a:pt x="845" y="1"/>
                  </a:moveTo>
                  <a:cubicBezTo>
                    <a:pt x="768" y="1"/>
                    <a:pt x="690" y="13"/>
                    <a:pt x="612" y="38"/>
                  </a:cubicBezTo>
                  <a:cubicBezTo>
                    <a:pt x="220" y="163"/>
                    <a:pt x="0" y="586"/>
                    <a:pt x="126" y="962"/>
                  </a:cubicBezTo>
                  <a:cubicBezTo>
                    <a:pt x="227" y="1279"/>
                    <a:pt x="523" y="1484"/>
                    <a:pt x="841" y="1484"/>
                  </a:cubicBezTo>
                  <a:cubicBezTo>
                    <a:pt x="915" y="1484"/>
                    <a:pt x="991" y="1472"/>
                    <a:pt x="1066" y="1448"/>
                  </a:cubicBezTo>
                  <a:cubicBezTo>
                    <a:pt x="1458" y="1323"/>
                    <a:pt x="1662" y="900"/>
                    <a:pt x="1536" y="508"/>
                  </a:cubicBezTo>
                  <a:cubicBezTo>
                    <a:pt x="1436" y="194"/>
                    <a:pt x="1154" y="1"/>
                    <a:pt x="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5"/>
            <p:cNvSpPr/>
            <p:nvPr/>
          </p:nvSpPr>
          <p:spPr>
            <a:xfrm>
              <a:off x="3519825" y="4660525"/>
              <a:ext cx="41550" cy="37100"/>
            </a:xfrm>
            <a:custGeom>
              <a:avLst/>
              <a:gdLst/>
              <a:ahLst/>
              <a:cxnLst/>
              <a:rect l="l" t="t" r="r" b="b"/>
              <a:pathLst>
                <a:path w="1662" h="1484" extrusionOk="0">
                  <a:moveTo>
                    <a:pt x="830" y="0"/>
                  </a:moveTo>
                  <a:cubicBezTo>
                    <a:pt x="757" y="0"/>
                    <a:pt x="683" y="12"/>
                    <a:pt x="611" y="36"/>
                  </a:cubicBezTo>
                  <a:cubicBezTo>
                    <a:pt x="220" y="161"/>
                    <a:pt x="0" y="584"/>
                    <a:pt x="126" y="976"/>
                  </a:cubicBezTo>
                  <a:cubicBezTo>
                    <a:pt x="226" y="1290"/>
                    <a:pt x="518" y="1483"/>
                    <a:pt x="831" y="1483"/>
                  </a:cubicBezTo>
                  <a:cubicBezTo>
                    <a:pt x="909" y="1483"/>
                    <a:pt x="988" y="1471"/>
                    <a:pt x="1066" y="1446"/>
                  </a:cubicBezTo>
                  <a:cubicBezTo>
                    <a:pt x="1458" y="1321"/>
                    <a:pt x="1662" y="898"/>
                    <a:pt x="1536" y="522"/>
                  </a:cubicBezTo>
                  <a:cubicBezTo>
                    <a:pt x="1435" y="205"/>
                    <a:pt x="1138" y="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5"/>
            <p:cNvSpPr/>
            <p:nvPr/>
          </p:nvSpPr>
          <p:spPr>
            <a:xfrm>
              <a:off x="3533925" y="4561375"/>
              <a:ext cx="41550" cy="37100"/>
            </a:xfrm>
            <a:custGeom>
              <a:avLst/>
              <a:gdLst/>
              <a:ahLst/>
              <a:cxnLst/>
              <a:rect l="l" t="t" r="r" b="b"/>
              <a:pathLst>
                <a:path w="1662" h="1484" extrusionOk="0">
                  <a:moveTo>
                    <a:pt x="836" y="1"/>
                  </a:moveTo>
                  <a:cubicBezTo>
                    <a:pt x="762" y="1"/>
                    <a:pt x="687" y="12"/>
                    <a:pt x="612" y="36"/>
                  </a:cubicBezTo>
                  <a:cubicBezTo>
                    <a:pt x="220" y="162"/>
                    <a:pt x="0" y="585"/>
                    <a:pt x="126" y="977"/>
                  </a:cubicBezTo>
                  <a:cubicBezTo>
                    <a:pt x="226" y="1290"/>
                    <a:pt x="518" y="1484"/>
                    <a:pt x="831" y="1484"/>
                  </a:cubicBezTo>
                  <a:cubicBezTo>
                    <a:pt x="909" y="1484"/>
                    <a:pt x="988" y="1472"/>
                    <a:pt x="1066" y="1447"/>
                  </a:cubicBezTo>
                  <a:cubicBezTo>
                    <a:pt x="1458" y="1321"/>
                    <a:pt x="1662" y="914"/>
                    <a:pt x="1537" y="522"/>
                  </a:cubicBezTo>
                  <a:cubicBezTo>
                    <a:pt x="1435" y="205"/>
                    <a:pt x="1149" y="1"/>
                    <a:pt x="8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5"/>
            <p:cNvSpPr/>
            <p:nvPr/>
          </p:nvSpPr>
          <p:spPr>
            <a:xfrm>
              <a:off x="3533525" y="4468125"/>
              <a:ext cx="41575" cy="37100"/>
            </a:xfrm>
            <a:custGeom>
              <a:avLst/>
              <a:gdLst/>
              <a:ahLst/>
              <a:cxnLst/>
              <a:rect l="l" t="t" r="r" b="b"/>
              <a:pathLst>
                <a:path w="1663" h="1484" extrusionOk="0">
                  <a:moveTo>
                    <a:pt x="836" y="0"/>
                  </a:moveTo>
                  <a:cubicBezTo>
                    <a:pt x="762" y="0"/>
                    <a:pt x="687" y="12"/>
                    <a:pt x="612" y="36"/>
                  </a:cubicBezTo>
                  <a:cubicBezTo>
                    <a:pt x="220" y="161"/>
                    <a:pt x="1" y="584"/>
                    <a:pt x="126" y="976"/>
                  </a:cubicBezTo>
                  <a:cubicBezTo>
                    <a:pt x="227" y="1290"/>
                    <a:pt x="518" y="1483"/>
                    <a:pt x="832" y="1483"/>
                  </a:cubicBezTo>
                  <a:cubicBezTo>
                    <a:pt x="909" y="1483"/>
                    <a:pt x="989" y="1471"/>
                    <a:pt x="1067" y="1446"/>
                  </a:cubicBezTo>
                  <a:cubicBezTo>
                    <a:pt x="1458" y="1321"/>
                    <a:pt x="1662" y="913"/>
                    <a:pt x="1537" y="522"/>
                  </a:cubicBezTo>
                  <a:cubicBezTo>
                    <a:pt x="1435" y="205"/>
                    <a:pt x="1149" y="0"/>
                    <a:pt x="8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5"/>
            <p:cNvSpPr/>
            <p:nvPr/>
          </p:nvSpPr>
          <p:spPr>
            <a:xfrm>
              <a:off x="3506500" y="4368975"/>
              <a:ext cx="41950" cy="37250"/>
            </a:xfrm>
            <a:custGeom>
              <a:avLst/>
              <a:gdLst/>
              <a:ahLst/>
              <a:cxnLst/>
              <a:rect l="l" t="t" r="r" b="b"/>
              <a:pathLst>
                <a:path w="1678" h="1490" extrusionOk="0">
                  <a:moveTo>
                    <a:pt x="836" y="1"/>
                  </a:moveTo>
                  <a:cubicBezTo>
                    <a:pt x="762" y="1"/>
                    <a:pt x="686" y="12"/>
                    <a:pt x="612" y="36"/>
                  </a:cubicBezTo>
                  <a:cubicBezTo>
                    <a:pt x="220" y="161"/>
                    <a:pt x="0" y="585"/>
                    <a:pt x="126" y="977"/>
                  </a:cubicBezTo>
                  <a:cubicBezTo>
                    <a:pt x="225" y="1287"/>
                    <a:pt x="512" y="1490"/>
                    <a:pt x="822" y="1490"/>
                  </a:cubicBezTo>
                  <a:cubicBezTo>
                    <a:pt x="903" y="1490"/>
                    <a:pt x="985" y="1476"/>
                    <a:pt x="1066" y="1447"/>
                  </a:cubicBezTo>
                  <a:cubicBezTo>
                    <a:pt x="1458" y="1321"/>
                    <a:pt x="1677" y="914"/>
                    <a:pt x="1552" y="522"/>
                  </a:cubicBezTo>
                  <a:cubicBezTo>
                    <a:pt x="1438" y="205"/>
                    <a:pt x="1149" y="1"/>
                    <a:pt x="8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5"/>
            <p:cNvSpPr/>
            <p:nvPr/>
          </p:nvSpPr>
          <p:spPr>
            <a:xfrm>
              <a:off x="3461050" y="4269025"/>
              <a:ext cx="41550" cy="37100"/>
            </a:xfrm>
            <a:custGeom>
              <a:avLst/>
              <a:gdLst/>
              <a:ahLst/>
              <a:cxnLst/>
              <a:rect l="l" t="t" r="r" b="b"/>
              <a:pathLst>
                <a:path w="1662" h="1484" extrusionOk="0">
                  <a:moveTo>
                    <a:pt x="831" y="0"/>
                  </a:moveTo>
                  <a:cubicBezTo>
                    <a:pt x="753" y="0"/>
                    <a:pt x="674" y="12"/>
                    <a:pt x="596" y="37"/>
                  </a:cubicBezTo>
                  <a:cubicBezTo>
                    <a:pt x="204" y="162"/>
                    <a:pt x="0" y="586"/>
                    <a:pt x="125" y="962"/>
                  </a:cubicBezTo>
                  <a:cubicBezTo>
                    <a:pt x="227" y="1279"/>
                    <a:pt x="513" y="1483"/>
                    <a:pt x="826" y="1483"/>
                  </a:cubicBezTo>
                  <a:cubicBezTo>
                    <a:pt x="900" y="1483"/>
                    <a:pt x="975" y="1472"/>
                    <a:pt x="1050" y="1448"/>
                  </a:cubicBezTo>
                  <a:cubicBezTo>
                    <a:pt x="1442" y="1322"/>
                    <a:pt x="1662" y="899"/>
                    <a:pt x="1536" y="507"/>
                  </a:cubicBezTo>
                  <a:cubicBezTo>
                    <a:pt x="1436" y="193"/>
                    <a:pt x="1144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5"/>
            <p:cNvSpPr/>
            <p:nvPr/>
          </p:nvSpPr>
          <p:spPr>
            <a:xfrm>
              <a:off x="3397550" y="4190675"/>
              <a:ext cx="41575" cy="37450"/>
            </a:xfrm>
            <a:custGeom>
              <a:avLst/>
              <a:gdLst/>
              <a:ahLst/>
              <a:cxnLst/>
              <a:rect l="l" t="t" r="r" b="b"/>
              <a:pathLst>
                <a:path w="1663" h="1498" extrusionOk="0">
                  <a:moveTo>
                    <a:pt x="836" y="1"/>
                  </a:moveTo>
                  <a:cubicBezTo>
                    <a:pt x="762" y="1"/>
                    <a:pt x="687" y="12"/>
                    <a:pt x="612" y="36"/>
                  </a:cubicBezTo>
                  <a:cubicBezTo>
                    <a:pt x="220" y="177"/>
                    <a:pt x="1" y="585"/>
                    <a:pt x="126" y="977"/>
                  </a:cubicBezTo>
                  <a:cubicBezTo>
                    <a:pt x="228" y="1294"/>
                    <a:pt x="524" y="1498"/>
                    <a:pt x="841" y="1498"/>
                  </a:cubicBezTo>
                  <a:cubicBezTo>
                    <a:pt x="916" y="1498"/>
                    <a:pt x="992" y="1487"/>
                    <a:pt x="1067" y="1463"/>
                  </a:cubicBezTo>
                  <a:cubicBezTo>
                    <a:pt x="1458" y="1337"/>
                    <a:pt x="1662" y="914"/>
                    <a:pt x="1537" y="522"/>
                  </a:cubicBezTo>
                  <a:cubicBezTo>
                    <a:pt x="1435" y="205"/>
                    <a:pt x="1149" y="1"/>
                    <a:pt x="8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5"/>
            <p:cNvSpPr/>
            <p:nvPr/>
          </p:nvSpPr>
          <p:spPr>
            <a:xfrm>
              <a:off x="3312125" y="4123100"/>
              <a:ext cx="41575" cy="37250"/>
            </a:xfrm>
            <a:custGeom>
              <a:avLst/>
              <a:gdLst/>
              <a:ahLst/>
              <a:cxnLst/>
              <a:rect l="l" t="t" r="r" b="b"/>
              <a:pathLst>
                <a:path w="1663" h="1490" extrusionOk="0">
                  <a:moveTo>
                    <a:pt x="841" y="0"/>
                  </a:moveTo>
                  <a:cubicBezTo>
                    <a:pt x="760" y="0"/>
                    <a:pt x="677" y="14"/>
                    <a:pt x="596" y="43"/>
                  </a:cubicBezTo>
                  <a:cubicBezTo>
                    <a:pt x="205" y="169"/>
                    <a:pt x="1" y="576"/>
                    <a:pt x="126" y="968"/>
                  </a:cubicBezTo>
                  <a:cubicBezTo>
                    <a:pt x="228" y="1285"/>
                    <a:pt x="514" y="1489"/>
                    <a:pt x="827" y="1489"/>
                  </a:cubicBezTo>
                  <a:cubicBezTo>
                    <a:pt x="901" y="1489"/>
                    <a:pt x="976" y="1478"/>
                    <a:pt x="1051" y="1454"/>
                  </a:cubicBezTo>
                  <a:cubicBezTo>
                    <a:pt x="1443" y="1329"/>
                    <a:pt x="1662" y="905"/>
                    <a:pt x="1537" y="513"/>
                  </a:cubicBezTo>
                  <a:cubicBezTo>
                    <a:pt x="1437" y="203"/>
                    <a:pt x="1151" y="0"/>
                    <a:pt x="8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5"/>
            <p:cNvSpPr/>
            <p:nvPr/>
          </p:nvSpPr>
          <p:spPr>
            <a:xfrm>
              <a:off x="3223975" y="4079750"/>
              <a:ext cx="41550" cy="37100"/>
            </a:xfrm>
            <a:custGeom>
              <a:avLst/>
              <a:gdLst/>
              <a:ahLst/>
              <a:cxnLst/>
              <a:rect l="l" t="t" r="r" b="b"/>
              <a:pathLst>
                <a:path w="1662" h="1484" extrusionOk="0">
                  <a:moveTo>
                    <a:pt x="845" y="1"/>
                  </a:moveTo>
                  <a:cubicBezTo>
                    <a:pt x="768" y="1"/>
                    <a:pt x="689" y="12"/>
                    <a:pt x="611" y="37"/>
                  </a:cubicBezTo>
                  <a:cubicBezTo>
                    <a:pt x="219" y="163"/>
                    <a:pt x="0" y="586"/>
                    <a:pt x="125" y="962"/>
                  </a:cubicBezTo>
                  <a:cubicBezTo>
                    <a:pt x="227" y="1279"/>
                    <a:pt x="523" y="1483"/>
                    <a:pt x="840" y="1483"/>
                  </a:cubicBezTo>
                  <a:cubicBezTo>
                    <a:pt x="915" y="1483"/>
                    <a:pt x="991" y="1472"/>
                    <a:pt x="1066" y="1448"/>
                  </a:cubicBezTo>
                  <a:cubicBezTo>
                    <a:pt x="1458" y="1323"/>
                    <a:pt x="1662" y="899"/>
                    <a:pt x="1536" y="508"/>
                  </a:cubicBezTo>
                  <a:cubicBezTo>
                    <a:pt x="1436" y="194"/>
                    <a:pt x="1154" y="1"/>
                    <a:pt x="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5"/>
            <p:cNvSpPr/>
            <p:nvPr/>
          </p:nvSpPr>
          <p:spPr>
            <a:xfrm>
              <a:off x="3057825" y="4018750"/>
              <a:ext cx="404025" cy="926375"/>
            </a:xfrm>
            <a:custGeom>
              <a:avLst/>
              <a:gdLst/>
              <a:ahLst/>
              <a:cxnLst/>
              <a:rect l="l" t="t" r="r" b="b"/>
              <a:pathLst>
                <a:path w="16161" h="37055" extrusionOk="0">
                  <a:moveTo>
                    <a:pt x="4891" y="1"/>
                  </a:moveTo>
                  <a:lnTo>
                    <a:pt x="5643" y="189"/>
                  </a:lnTo>
                  <a:lnTo>
                    <a:pt x="235" y="21302"/>
                  </a:lnTo>
                  <a:lnTo>
                    <a:pt x="0" y="22384"/>
                  </a:lnTo>
                  <a:lnTo>
                    <a:pt x="15988" y="36397"/>
                  </a:lnTo>
                  <a:lnTo>
                    <a:pt x="15392" y="36961"/>
                  </a:lnTo>
                  <a:lnTo>
                    <a:pt x="15486" y="37055"/>
                  </a:lnTo>
                  <a:lnTo>
                    <a:pt x="16160" y="36428"/>
                  </a:lnTo>
                  <a:lnTo>
                    <a:pt x="141" y="22368"/>
                  </a:lnTo>
                  <a:lnTo>
                    <a:pt x="5815" y="220"/>
                  </a:lnTo>
                  <a:lnTo>
                    <a:pt x="48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94" name="Google Shape;5194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195" name="Google Shape;5195;p5"/>
          <p:cNvSpPr txBox="1">
            <a:spLocks noGrp="1"/>
          </p:cNvSpPr>
          <p:nvPr>
            <p:ph type="title" idx="2"/>
          </p:nvPr>
        </p:nvSpPr>
        <p:spPr>
          <a:xfrm>
            <a:off x="1709013" y="2632578"/>
            <a:ext cx="2587500" cy="412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500" b="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196" name="Google Shape;5196;p5"/>
          <p:cNvSpPr txBox="1">
            <a:spLocks noGrp="1"/>
          </p:cNvSpPr>
          <p:nvPr>
            <p:ph type="title" idx="3"/>
          </p:nvPr>
        </p:nvSpPr>
        <p:spPr>
          <a:xfrm>
            <a:off x="4847500" y="2632500"/>
            <a:ext cx="2587500" cy="412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500" b="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197" name="Google Shape;5197;p5"/>
          <p:cNvSpPr txBox="1">
            <a:spLocks noGrp="1"/>
          </p:cNvSpPr>
          <p:nvPr>
            <p:ph type="subTitle" idx="1"/>
          </p:nvPr>
        </p:nvSpPr>
        <p:spPr>
          <a:xfrm>
            <a:off x="4847493" y="3044702"/>
            <a:ext cx="2587500" cy="9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198" name="Google Shape;5198;p5"/>
          <p:cNvSpPr txBox="1">
            <a:spLocks noGrp="1"/>
          </p:cNvSpPr>
          <p:nvPr>
            <p:ph type="subTitle" idx="4"/>
          </p:nvPr>
        </p:nvSpPr>
        <p:spPr>
          <a:xfrm>
            <a:off x="1709013" y="3044702"/>
            <a:ext cx="2587500" cy="9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00" name="Google Shape;5200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13325"/>
            <a:ext cx="9144002" cy="5116851"/>
          </a:xfrm>
          <a:prstGeom prst="rect">
            <a:avLst/>
          </a:prstGeom>
          <a:noFill/>
          <a:ln>
            <a:noFill/>
          </a:ln>
        </p:spPr>
      </p:pic>
      <p:sp>
        <p:nvSpPr>
          <p:cNvPr id="5201" name="Google Shape;5201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5202" name="Google Shape;5202;p6"/>
          <p:cNvGrpSpPr/>
          <p:nvPr/>
        </p:nvGrpSpPr>
        <p:grpSpPr>
          <a:xfrm rot="-431893">
            <a:off x="-3368450" y="-13599"/>
            <a:ext cx="4920258" cy="2110585"/>
            <a:chOff x="-2317225" y="0"/>
            <a:chExt cx="4920350" cy="2110625"/>
          </a:xfrm>
        </p:grpSpPr>
        <p:sp>
          <p:nvSpPr>
            <p:cNvPr id="5203" name="Google Shape;5203;p6"/>
            <p:cNvSpPr/>
            <p:nvPr/>
          </p:nvSpPr>
          <p:spPr>
            <a:xfrm>
              <a:off x="362550" y="388600"/>
              <a:ext cx="79125" cy="75375"/>
            </a:xfrm>
            <a:custGeom>
              <a:avLst/>
              <a:gdLst/>
              <a:ahLst/>
              <a:cxnLst/>
              <a:rect l="l" t="t" r="r" b="b"/>
              <a:pathLst>
                <a:path w="3165" h="3015" extrusionOk="0">
                  <a:moveTo>
                    <a:pt x="2944" y="0"/>
                  </a:moveTo>
                  <a:cubicBezTo>
                    <a:pt x="2858" y="0"/>
                    <a:pt x="2775" y="58"/>
                    <a:pt x="2758" y="142"/>
                  </a:cubicBezTo>
                  <a:cubicBezTo>
                    <a:pt x="2758" y="163"/>
                    <a:pt x="2758" y="163"/>
                    <a:pt x="2758" y="163"/>
                  </a:cubicBezTo>
                  <a:lnTo>
                    <a:pt x="2737" y="163"/>
                  </a:lnTo>
                  <a:cubicBezTo>
                    <a:pt x="2715" y="270"/>
                    <a:pt x="2651" y="420"/>
                    <a:pt x="2566" y="548"/>
                  </a:cubicBezTo>
                  <a:cubicBezTo>
                    <a:pt x="2459" y="676"/>
                    <a:pt x="2373" y="783"/>
                    <a:pt x="2266" y="911"/>
                  </a:cubicBezTo>
                  <a:cubicBezTo>
                    <a:pt x="2053" y="1146"/>
                    <a:pt x="1818" y="1381"/>
                    <a:pt x="1582" y="1595"/>
                  </a:cubicBezTo>
                  <a:cubicBezTo>
                    <a:pt x="1326" y="1830"/>
                    <a:pt x="1091" y="2044"/>
                    <a:pt x="834" y="2236"/>
                  </a:cubicBezTo>
                  <a:cubicBezTo>
                    <a:pt x="706" y="2343"/>
                    <a:pt x="578" y="2450"/>
                    <a:pt x="450" y="2557"/>
                  </a:cubicBezTo>
                  <a:lnTo>
                    <a:pt x="257" y="2685"/>
                  </a:lnTo>
                  <a:cubicBezTo>
                    <a:pt x="193" y="2749"/>
                    <a:pt x="129" y="2792"/>
                    <a:pt x="65" y="2814"/>
                  </a:cubicBezTo>
                  <a:lnTo>
                    <a:pt x="65" y="2835"/>
                  </a:lnTo>
                  <a:cubicBezTo>
                    <a:pt x="22" y="2856"/>
                    <a:pt x="1" y="2899"/>
                    <a:pt x="22" y="2963"/>
                  </a:cubicBezTo>
                  <a:cubicBezTo>
                    <a:pt x="38" y="2994"/>
                    <a:pt x="65" y="3014"/>
                    <a:pt x="103" y="3014"/>
                  </a:cubicBezTo>
                  <a:cubicBezTo>
                    <a:pt x="118" y="3014"/>
                    <a:pt x="133" y="3012"/>
                    <a:pt x="150" y="3006"/>
                  </a:cubicBezTo>
                  <a:cubicBezTo>
                    <a:pt x="236" y="2963"/>
                    <a:pt x="300" y="2920"/>
                    <a:pt x="364" y="2878"/>
                  </a:cubicBezTo>
                  <a:lnTo>
                    <a:pt x="578" y="2728"/>
                  </a:lnTo>
                  <a:cubicBezTo>
                    <a:pt x="706" y="2643"/>
                    <a:pt x="856" y="2557"/>
                    <a:pt x="984" y="2450"/>
                  </a:cubicBezTo>
                  <a:cubicBezTo>
                    <a:pt x="1240" y="2258"/>
                    <a:pt x="1518" y="2044"/>
                    <a:pt x="1775" y="1852"/>
                  </a:cubicBezTo>
                  <a:cubicBezTo>
                    <a:pt x="2010" y="1638"/>
                    <a:pt x="2266" y="1403"/>
                    <a:pt x="2501" y="1168"/>
                  </a:cubicBezTo>
                  <a:cubicBezTo>
                    <a:pt x="2630" y="1039"/>
                    <a:pt x="2737" y="933"/>
                    <a:pt x="2865" y="783"/>
                  </a:cubicBezTo>
                  <a:cubicBezTo>
                    <a:pt x="2972" y="633"/>
                    <a:pt x="3079" y="505"/>
                    <a:pt x="3143" y="270"/>
                  </a:cubicBezTo>
                  <a:cubicBezTo>
                    <a:pt x="3164" y="163"/>
                    <a:pt x="3121" y="56"/>
                    <a:pt x="3014" y="14"/>
                  </a:cubicBezTo>
                  <a:cubicBezTo>
                    <a:pt x="2992" y="4"/>
                    <a:pt x="2968" y="0"/>
                    <a:pt x="29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6"/>
            <p:cNvSpPr/>
            <p:nvPr/>
          </p:nvSpPr>
          <p:spPr>
            <a:xfrm>
              <a:off x="362550" y="388600"/>
              <a:ext cx="79125" cy="74100"/>
            </a:xfrm>
            <a:custGeom>
              <a:avLst/>
              <a:gdLst/>
              <a:ahLst/>
              <a:cxnLst/>
              <a:rect l="l" t="t" r="r" b="b"/>
              <a:pathLst>
                <a:path w="3165" h="2964" extrusionOk="0">
                  <a:moveTo>
                    <a:pt x="2944" y="0"/>
                  </a:moveTo>
                  <a:cubicBezTo>
                    <a:pt x="2858" y="0"/>
                    <a:pt x="2775" y="58"/>
                    <a:pt x="2758" y="142"/>
                  </a:cubicBezTo>
                  <a:cubicBezTo>
                    <a:pt x="2758" y="163"/>
                    <a:pt x="2758" y="163"/>
                    <a:pt x="2758" y="163"/>
                  </a:cubicBezTo>
                  <a:lnTo>
                    <a:pt x="2737" y="163"/>
                  </a:lnTo>
                  <a:cubicBezTo>
                    <a:pt x="2715" y="270"/>
                    <a:pt x="2651" y="420"/>
                    <a:pt x="2566" y="548"/>
                  </a:cubicBezTo>
                  <a:cubicBezTo>
                    <a:pt x="2459" y="676"/>
                    <a:pt x="2373" y="783"/>
                    <a:pt x="2266" y="911"/>
                  </a:cubicBezTo>
                  <a:cubicBezTo>
                    <a:pt x="2053" y="1146"/>
                    <a:pt x="1818" y="1381"/>
                    <a:pt x="1582" y="1595"/>
                  </a:cubicBezTo>
                  <a:cubicBezTo>
                    <a:pt x="1326" y="1830"/>
                    <a:pt x="1091" y="2044"/>
                    <a:pt x="834" y="2236"/>
                  </a:cubicBezTo>
                  <a:cubicBezTo>
                    <a:pt x="706" y="2343"/>
                    <a:pt x="578" y="2450"/>
                    <a:pt x="450" y="2557"/>
                  </a:cubicBezTo>
                  <a:lnTo>
                    <a:pt x="257" y="2685"/>
                  </a:lnTo>
                  <a:cubicBezTo>
                    <a:pt x="193" y="2749"/>
                    <a:pt x="129" y="2792"/>
                    <a:pt x="65" y="2814"/>
                  </a:cubicBezTo>
                  <a:lnTo>
                    <a:pt x="65" y="2835"/>
                  </a:lnTo>
                  <a:cubicBezTo>
                    <a:pt x="22" y="2856"/>
                    <a:pt x="1" y="2899"/>
                    <a:pt x="22" y="2963"/>
                  </a:cubicBezTo>
                  <a:cubicBezTo>
                    <a:pt x="22" y="2942"/>
                    <a:pt x="43" y="2920"/>
                    <a:pt x="65" y="2899"/>
                  </a:cubicBezTo>
                  <a:lnTo>
                    <a:pt x="86" y="2899"/>
                  </a:lnTo>
                  <a:cubicBezTo>
                    <a:pt x="129" y="2878"/>
                    <a:pt x="214" y="2835"/>
                    <a:pt x="279" y="2792"/>
                  </a:cubicBezTo>
                  <a:lnTo>
                    <a:pt x="471" y="2643"/>
                  </a:lnTo>
                  <a:cubicBezTo>
                    <a:pt x="599" y="2557"/>
                    <a:pt x="727" y="2450"/>
                    <a:pt x="877" y="2365"/>
                  </a:cubicBezTo>
                  <a:cubicBezTo>
                    <a:pt x="1134" y="2172"/>
                    <a:pt x="1390" y="1959"/>
                    <a:pt x="1625" y="1745"/>
                  </a:cubicBezTo>
                  <a:cubicBezTo>
                    <a:pt x="1882" y="1552"/>
                    <a:pt x="2159" y="1339"/>
                    <a:pt x="2395" y="1104"/>
                  </a:cubicBezTo>
                  <a:cubicBezTo>
                    <a:pt x="2501" y="997"/>
                    <a:pt x="2566" y="869"/>
                    <a:pt x="2651" y="740"/>
                  </a:cubicBezTo>
                  <a:cubicBezTo>
                    <a:pt x="2758" y="612"/>
                    <a:pt x="2843" y="484"/>
                    <a:pt x="2865" y="377"/>
                  </a:cubicBezTo>
                  <a:cubicBezTo>
                    <a:pt x="2865" y="356"/>
                    <a:pt x="2865" y="356"/>
                    <a:pt x="2865" y="356"/>
                  </a:cubicBezTo>
                  <a:cubicBezTo>
                    <a:pt x="2898" y="271"/>
                    <a:pt x="2972" y="214"/>
                    <a:pt x="3053" y="214"/>
                  </a:cubicBezTo>
                  <a:cubicBezTo>
                    <a:pt x="3076" y="214"/>
                    <a:pt x="3098" y="218"/>
                    <a:pt x="3121" y="227"/>
                  </a:cubicBezTo>
                  <a:cubicBezTo>
                    <a:pt x="3143" y="227"/>
                    <a:pt x="3143" y="227"/>
                    <a:pt x="3143" y="249"/>
                  </a:cubicBezTo>
                  <a:cubicBezTo>
                    <a:pt x="3164" y="142"/>
                    <a:pt x="3100" y="35"/>
                    <a:pt x="3014" y="14"/>
                  </a:cubicBezTo>
                  <a:cubicBezTo>
                    <a:pt x="2992" y="4"/>
                    <a:pt x="2968" y="0"/>
                    <a:pt x="29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6"/>
            <p:cNvSpPr/>
            <p:nvPr/>
          </p:nvSpPr>
          <p:spPr>
            <a:xfrm>
              <a:off x="414175" y="316050"/>
              <a:ext cx="86275" cy="101100"/>
            </a:xfrm>
            <a:custGeom>
              <a:avLst/>
              <a:gdLst/>
              <a:ahLst/>
              <a:cxnLst/>
              <a:rect l="l" t="t" r="r" b="b"/>
              <a:pathLst>
                <a:path w="3451" h="4044" extrusionOk="0">
                  <a:moveTo>
                    <a:pt x="1396" y="0"/>
                  </a:moveTo>
                  <a:cubicBezTo>
                    <a:pt x="1333" y="0"/>
                    <a:pt x="1269" y="39"/>
                    <a:pt x="1206" y="137"/>
                  </a:cubicBezTo>
                  <a:cubicBezTo>
                    <a:pt x="1056" y="415"/>
                    <a:pt x="1056" y="800"/>
                    <a:pt x="949" y="1077"/>
                  </a:cubicBezTo>
                  <a:cubicBezTo>
                    <a:pt x="714" y="1740"/>
                    <a:pt x="244" y="2253"/>
                    <a:pt x="94" y="2980"/>
                  </a:cubicBezTo>
                  <a:cubicBezTo>
                    <a:pt x="0" y="3412"/>
                    <a:pt x="39" y="4043"/>
                    <a:pt x="471" y="4043"/>
                  </a:cubicBezTo>
                  <a:cubicBezTo>
                    <a:pt x="531" y="4043"/>
                    <a:pt x="597" y="4031"/>
                    <a:pt x="672" y="4006"/>
                  </a:cubicBezTo>
                  <a:cubicBezTo>
                    <a:pt x="1142" y="3835"/>
                    <a:pt x="1612" y="3386"/>
                    <a:pt x="1954" y="3022"/>
                  </a:cubicBezTo>
                  <a:cubicBezTo>
                    <a:pt x="2424" y="2552"/>
                    <a:pt x="2830" y="2125"/>
                    <a:pt x="3450" y="1847"/>
                  </a:cubicBezTo>
                  <a:cubicBezTo>
                    <a:pt x="3322" y="1590"/>
                    <a:pt x="3044" y="1462"/>
                    <a:pt x="2830" y="1291"/>
                  </a:cubicBezTo>
                  <a:cubicBezTo>
                    <a:pt x="2488" y="1035"/>
                    <a:pt x="2189" y="757"/>
                    <a:pt x="1890" y="458"/>
                  </a:cubicBezTo>
                  <a:cubicBezTo>
                    <a:pt x="1734" y="286"/>
                    <a:pt x="1566" y="0"/>
                    <a:pt x="13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6"/>
            <p:cNvSpPr/>
            <p:nvPr/>
          </p:nvSpPr>
          <p:spPr>
            <a:xfrm>
              <a:off x="414375" y="316050"/>
              <a:ext cx="86075" cy="100150"/>
            </a:xfrm>
            <a:custGeom>
              <a:avLst/>
              <a:gdLst/>
              <a:ahLst/>
              <a:cxnLst/>
              <a:rect l="l" t="t" r="r" b="b"/>
              <a:pathLst>
                <a:path w="3443" h="4006" extrusionOk="0">
                  <a:moveTo>
                    <a:pt x="1388" y="0"/>
                  </a:moveTo>
                  <a:cubicBezTo>
                    <a:pt x="1325" y="0"/>
                    <a:pt x="1261" y="39"/>
                    <a:pt x="1198" y="137"/>
                  </a:cubicBezTo>
                  <a:cubicBezTo>
                    <a:pt x="1048" y="415"/>
                    <a:pt x="1048" y="800"/>
                    <a:pt x="941" y="1077"/>
                  </a:cubicBezTo>
                  <a:cubicBezTo>
                    <a:pt x="706" y="1740"/>
                    <a:pt x="236" y="2253"/>
                    <a:pt x="86" y="2980"/>
                  </a:cubicBezTo>
                  <a:cubicBezTo>
                    <a:pt x="1" y="3364"/>
                    <a:pt x="22" y="3899"/>
                    <a:pt x="322" y="4006"/>
                  </a:cubicBezTo>
                  <a:cubicBezTo>
                    <a:pt x="279" y="3792"/>
                    <a:pt x="279" y="3535"/>
                    <a:pt x="322" y="3322"/>
                  </a:cubicBezTo>
                  <a:cubicBezTo>
                    <a:pt x="471" y="2595"/>
                    <a:pt x="941" y="2082"/>
                    <a:pt x="1177" y="1419"/>
                  </a:cubicBezTo>
                  <a:cubicBezTo>
                    <a:pt x="1283" y="1120"/>
                    <a:pt x="1283" y="757"/>
                    <a:pt x="1454" y="479"/>
                  </a:cubicBezTo>
                  <a:cubicBezTo>
                    <a:pt x="1513" y="374"/>
                    <a:pt x="1572" y="333"/>
                    <a:pt x="1633" y="333"/>
                  </a:cubicBezTo>
                  <a:cubicBezTo>
                    <a:pt x="1796" y="333"/>
                    <a:pt x="1967" y="628"/>
                    <a:pt x="2138" y="800"/>
                  </a:cubicBezTo>
                  <a:cubicBezTo>
                    <a:pt x="2416" y="1099"/>
                    <a:pt x="2716" y="1377"/>
                    <a:pt x="3057" y="1633"/>
                  </a:cubicBezTo>
                  <a:cubicBezTo>
                    <a:pt x="3164" y="1697"/>
                    <a:pt x="3293" y="1783"/>
                    <a:pt x="3399" y="1868"/>
                  </a:cubicBezTo>
                  <a:cubicBezTo>
                    <a:pt x="3421" y="1868"/>
                    <a:pt x="3421" y="1847"/>
                    <a:pt x="3442" y="1847"/>
                  </a:cubicBezTo>
                  <a:cubicBezTo>
                    <a:pt x="3314" y="1590"/>
                    <a:pt x="3036" y="1462"/>
                    <a:pt x="2822" y="1291"/>
                  </a:cubicBezTo>
                  <a:cubicBezTo>
                    <a:pt x="2480" y="1035"/>
                    <a:pt x="2181" y="757"/>
                    <a:pt x="1882" y="458"/>
                  </a:cubicBezTo>
                  <a:cubicBezTo>
                    <a:pt x="1726" y="286"/>
                    <a:pt x="1558" y="0"/>
                    <a:pt x="1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6"/>
            <p:cNvSpPr/>
            <p:nvPr/>
          </p:nvSpPr>
          <p:spPr>
            <a:xfrm>
              <a:off x="459275" y="327925"/>
              <a:ext cx="227650" cy="49950"/>
            </a:xfrm>
            <a:custGeom>
              <a:avLst/>
              <a:gdLst/>
              <a:ahLst/>
              <a:cxnLst/>
              <a:rect l="l" t="t" r="r" b="b"/>
              <a:pathLst>
                <a:path w="9106" h="1998" extrusionOk="0">
                  <a:moveTo>
                    <a:pt x="0" y="367"/>
                  </a:moveTo>
                  <a:cubicBezTo>
                    <a:pt x="7" y="377"/>
                    <a:pt x="13" y="387"/>
                    <a:pt x="20" y="397"/>
                  </a:cubicBezTo>
                  <a:lnTo>
                    <a:pt x="20" y="397"/>
                  </a:lnTo>
                  <a:lnTo>
                    <a:pt x="0" y="367"/>
                  </a:lnTo>
                  <a:close/>
                  <a:moveTo>
                    <a:pt x="8625" y="1"/>
                  </a:moveTo>
                  <a:cubicBezTo>
                    <a:pt x="8299" y="1"/>
                    <a:pt x="7890" y="116"/>
                    <a:pt x="7716" y="154"/>
                  </a:cubicBezTo>
                  <a:cubicBezTo>
                    <a:pt x="6738" y="373"/>
                    <a:pt x="5849" y="472"/>
                    <a:pt x="4927" y="472"/>
                  </a:cubicBezTo>
                  <a:cubicBezTo>
                    <a:pt x="4500" y="472"/>
                    <a:pt x="4066" y="451"/>
                    <a:pt x="3613" y="410"/>
                  </a:cubicBezTo>
                  <a:cubicBezTo>
                    <a:pt x="3377" y="388"/>
                    <a:pt x="3143" y="376"/>
                    <a:pt x="2910" y="376"/>
                  </a:cubicBezTo>
                  <a:cubicBezTo>
                    <a:pt x="2469" y="376"/>
                    <a:pt x="2030" y="419"/>
                    <a:pt x="1582" y="517"/>
                  </a:cubicBezTo>
                  <a:cubicBezTo>
                    <a:pt x="1327" y="572"/>
                    <a:pt x="986" y="651"/>
                    <a:pt x="678" y="651"/>
                  </a:cubicBezTo>
                  <a:cubicBezTo>
                    <a:pt x="405" y="651"/>
                    <a:pt x="158" y="589"/>
                    <a:pt x="20" y="397"/>
                  </a:cubicBezTo>
                  <a:lnTo>
                    <a:pt x="20" y="397"/>
                  </a:lnTo>
                  <a:lnTo>
                    <a:pt x="86" y="496"/>
                  </a:lnTo>
                  <a:cubicBezTo>
                    <a:pt x="684" y="1350"/>
                    <a:pt x="2266" y="1521"/>
                    <a:pt x="3185" y="1757"/>
                  </a:cubicBezTo>
                  <a:cubicBezTo>
                    <a:pt x="3840" y="1928"/>
                    <a:pt x="4517" y="1997"/>
                    <a:pt x="5193" y="1997"/>
                  </a:cubicBezTo>
                  <a:cubicBezTo>
                    <a:pt x="5443" y="1997"/>
                    <a:pt x="5694" y="1988"/>
                    <a:pt x="5942" y="1970"/>
                  </a:cubicBezTo>
                  <a:cubicBezTo>
                    <a:pt x="6733" y="1906"/>
                    <a:pt x="7652" y="1607"/>
                    <a:pt x="8294" y="1073"/>
                  </a:cubicBezTo>
                  <a:cubicBezTo>
                    <a:pt x="8486" y="923"/>
                    <a:pt x="9106" y="560"/>
                    <a:pt x="9084" y="260"/>
                  </a:cubicBezTo>
                  <a:cubicBezTo>
                    <a:pt x="9057" y="62"/>
                    <a:pt x="8863" y="1"/>
                    <a:pt x="86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6"/>
            <p:cNvSpPr/>
            <p:nvPr/>
          </p:nvSpPr>
          <p:spPr>
            <a:xfrm>
              <a:off x="399425" y="82600"/>
              <a:ext cx="150700" cy="235875"/>
            </a:xfrm>
            <a:custGeom>
              <a:avLst/>
              <a:gdLst/>
              <a:ahLst/>
              <a:cxnLst/>
              <a:rect l="l" t="t" r="r" b="b"/>
              <a:pathLst>
                <a:path w="6028" h="9435" extrusionOk="0">
                  <a:moveTo>
                    <a:pt x="2668" y="0"/>
                  </a:moveTo>
                  <a:cubicBezTo>
                    <a:pt x="1549" y="0"/>
                    <a:pt x="587" y="1285"/>
                    <a:pt x="278" y="2272"/>
                  </a:cubicBezTo>
                  <a:cubicBezTo>
                    <a:pt x="1" y="3212"/>
                    <a:pt x="65" y="4602"/>
                    <a:pt x="407" y="5521"/>
                  </a:cubicBezTo>
                  <a:cubicBezTo>
                    <a:pt x="727" y="6397"/>
                    <a:pt x="1133" y="7380"/>
                    <a:pt x="1710" y="8043"/>
                  </a:cubicBezTo>
                  <a:cubicBezTo>
                    <a:pt x="2095" y="8492"/>
                    <a:pt x="2758" y="9368"/>
                    <a:pt x="3356" y="9432"/>
                  </a:cubicBezTo>
                  <a:cubicBezTo>
                    <a:pt x="3371" y="9434"/>
                    <a:pt x="3386" y="9435"/>
                    <a:pt x="3401" y="9435"/>
                  </a:cubicBezTo>
                  <a:cubicBezTo>
                    <a:pt x="4121" y="9435"/>
                    <a:pt x="5010" y="7475"/>
                    <a:pt x="5387" y="6889"/>
                  </a:cubicBezTo>
                  <a:cubicBezTo>
                    <a:pt x="6007" y="5927"/>
                    <a:pt x="6028" y="4580"/>
                    <a:pt x="5943" y="3405"/>
                  </a:cubicBezTo>
                  <a:cubicBezTo>
                    <a:pt x="5900" y="2614"/>
                    <a:pt x="5622" y="690"/>
                    <a:pt x="4617" y="647"/>
                  </a:cubicBezTo>
                  <a:cubicBezTo>
                    <a:pt x="4605" y="647"/>
                    <a:pt x="4594" y="647"/>
                    <a:pt x="4582" y="647"/>
                  </a:cubicBezTo>
                  <a:cubicBezTo>
                    <a:pt x="4231" y="647"/>
                    <a:pt x="4142" y="858"/>
                    <a:pt x="3977" y="858"/>
                  </a:cubicBezTo>
                  <a:cubicBezTo>
                    <a:pt x="3899" y="858"/>
                    <a:pt x="3804" y="810"/>
                    <a:pt x="3655" y="669"/>
                  </a:cubicBezTo>
                  <a:cubicBezTo>
                    <a:pt x="3356" y="370"/>
                    <a:pt x="3249" y="70"/>
                    <a:pt x="2801" y="6"/>
                  </a:cubicBezTo>
                  <a:cubicBezTo>
                    <a:pt x="2756" y="2"/>
                    <a:pt x="2712" y="0"/>
                    <a:pt x="26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6"/>
            <p:cNvSpPr/>
            <p:nvPr/>
          </p:nvSpPr>
          <p:spPr>
            <a:xfrm>
              <a:off x="367375" y="120925"/>
              <a:ext cx="125050" cy="182525"/>
            </a:xfrm>
            <a:custGeom>
              <a:avLst/>
              <a:gdLst/>
              <a:ahLst/>
              <a:cxnLst/>
              <a:rect l="l" t="t" r="r" b="b"/>
              <a:pathLst>
                <a:path w="5002" h="7301" extrusionOk="0">
                  <a:moveTo>
                    <a:pt x="1107" y="0"/>
                  </a:moveTo>
                  <a:cubicBezTo>
                    <a:pt x="807" y="0"/>
                    <a:pt x="594" y="469"/>
                    <a:pt x="492" y="760"/>
                  </a:cubicBezTo>
                  <a:cubicBezTo>
                    <a:pt x="0" y="2171"/>
                    <a:pt x="385" y="3432"/>
                    <a:pt x="1240" y="4608"/>
                  </a:cubicBezTo>
                  <a:cubicBezTo>
                    <a:pt x="1710" y="5292"/>
                    <a:pt x="2287" y="5954"/>
                    <a:pt x="2971" y="6403"/>
                  </a:cubicBezTo>
                  <a:cubicBezTo>
                    <a:pt x="3548" y="6788"/>
                    <a:pt x="4211" y="6959"/>
                    <a:pt x="4809" y="7301"/>
                  </a:cubicBezTo>
                  <a:cubicBezTo>
                    <a:pt x="5002" y="7023"/>
                    <a:pt x="3954" y="6339"/>
                    <a:pt x="3741" y="6146"/>
                  </a:cubicBezTo>
                  <a:cubicBezTo>
                    <a:pt x="2479" y="5099"/>
                    <a:pt x="1625" y="4009"/>
                    <a:pt x="1518" y="2235"/>
                  </a:cubicBezTo>
                  <a:cubicBezTo>
                    <a:pt x="1496" y="1743"/>
                    <a:pt x="1795" y="482"/>
                    <a:pt x="1347" y="98"/>
                  </a:cubicBezTo>
                  <a:cubicBezTo>
                    <a:pt x="1261" y="29"/>
                    <a:pt x="1181" y="0"/>
                    <a:pt x="1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6"/>
            <p:cNvSpPr/>
            <p:nvPr/>
          </p:nvSpPr>
          <p:spPr>
            <a:xfrm>
              <a:off x="468900" y="190325"/>
              <a:ext cx="242075" cy="145725"/>
            </a:xfrm>
            <a:custGeom>
              <a:avLst/>
              <a:gdLst/>
              <a:ahLst/>
              <a:cxnLst/>
              <a:rect l="l" t="t" r="r" b="b"/>
              <a:pathLst>
                <a:path w="9683" h="5829" extrusionOk="0">
                  <a:moveTo>
                    <a:pt x="6157" y="0"/>
                  </a:moveTo>
                  <a:cubicBezTo>
                    <a:pt x="5205" y="0"/>
                    <a:pt x="4156" y="458"/>
                    <a:pt x="3249" y="699"/>
                  </a:cubicBezTo>
                  <a:cubicBezTo>
                    <a:pt x="2202" y="998"/>
                    <a:pt x="1240" y="1810"/>
                    <a:pt x="748" y="2836"/>
                  </a:cubicBezTo>
                  <a:cubicBezTo>
                    <a:pt x="278" y="3777"/>
                    <a:pt x="0" y="4781"/>
                    <a:pt x="983" y="5444"/>
                  </a:cubicBezTo>
                  <a:cubicBezTo>
                    <a:pt x="1462" y="5759"/>
                    <a:pt x="2081" y="5829"/>
                    <a:pt x="2698" y="5829"/>
                  </a:cubicBezTo>
                  <a:cubicBezTo>
                    <a:pt x="3127" y="5829"/>
                    <a:pt x="3555" y="5795"/>
                    <a:pt x="3933" y="5786"/>
                  </a:cubicBezTo>
                  <a:cubicBezTo>
                    <a:pt x="4788" y="5764"/>
                    <a:pt x="6220" y="5380"/>
                    <a:pt x="6797" y="4738"/>
                  </a:cubicBezTo>
                  <a:cubicBezTo>
                    <a:pt x="7096" y="4375"/>
                    <a:pt x="7310" y="3883"/>
                    <a:pt x="7609" y="3499"/>
                  </a:cubicBezTo>
                  <a:cubicBezTo>
                    <a:pt x="7973" y="3029"/>
                    <a:pt x="8593" y="2708"/>
                    <a:pt x="8935" y="2216"/>
                  </a:cubicBezTo>
                  <a:cubicBezTo>
                    <a:pt x="9683" y="1126"/>
                    <a:pt x="8101" y="934"/>
                    <a:pt x="7502" y="442"/>
                  </a:cubicBezTo>
                  <a:cubicBezTo>
                    <a:pt x="7099" y="118"/>
                    <a:pt x="6641" y="0"/>
                    <a:pt x="6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6"/>
            <p:cNvSpPr/>
            <p:nvPr/>
          </p:nvSpPr>
          <p:spPr>
            <a:xfrm>
              <a:off x="461400" y="282050"/>
              <a:ext cx="56675" cy="44725"/>
            </a:xfrm>
            <a:custGeom>
              <a:avLst/>
              <a:gdLst/>
              <a:ahLst/>
              <a:cxnLst/>
              <a:rect l="l" t="t" r="r" b="b"/>
              <a:pathLst>
                <a:path w="2267" h="1789" extrusionOk="0">
                  <a:moveTo>
                    <a:pt x="685" y="1"/>
                  </a:moveTo>
                  <a:cubicBezTo>
                    <a:pt x="642" y="535"/>
                    <a:pt x="1" y="1198"/>
                    <a:pt x="642" y="1647"/>
                  </a:cubicBezTo>
                  <a:cubicBezTo>
                    <a:pt x="790" y="1747"/>
                    <a:pt x="922" y="1789"/>
                    <a:pt x="1046" y="1789"/>
                  </a:cubicBezTo>
                  <a:cubicBezTo>
                    <a:pt x="1315" y="1789"/>
                    <a:pt x="1540" y="1589"/>
                    <a:pt x="1775" y="1369"/>
                  </a:cubicBezTo>
                  <a:cubicBezTo>
                    <a:pt x="1946" y="1219"/>
                    <a:pt x="2267" y="1091"/>
                    <a:pt x="2074" y="856"/>
                  </a:cubicBezTo>
                  <a:cubicBezTo>
                    <a:pt x="1925" y="685"/>
                    <a:pt x="1540" y="599"/>
                    <a:pt x="1347" y="578"/>
                  </a:cubicBezTo>
                  <a:cubicBezTo>
                    <a:pt x="1269" y="578"/>
                    <a:pt x="1194" y="591"/>
                    <a:pt x="1122" y="591"/>
                  </a:cubicBezTo>
                  <a:cubicBezTo>
                    <a:pt x="1038" y="591"/>
                    <a:pt x="958" y="573"/>
                    <a:pt x="877" y="492"/>
                  </a:cubicBezTo>
                  <a:cubicBezTo>
                    <a:pt x="770" y="407"/>
                    <a:pt x="728" y="150"/>
                    <a:pt x="68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6"/>
            <p:cNvSpPr/>
            <p:nvPr/>
          </p:nvSpPr>
          <p:spPr>
            <a:xfrm>
              <a:off x="495075" y="260150"/>
              <a:ext cx="62000" cy="50000"/>
            </a:xfrm>
            <a:custGeom>
              <a:avLst/>
              <a:gdLst/>
              <a:ahLst/>
              <a:cxnLst/>
              <a:rect l="l" t="t" r="r" b="b"/>
              <a:pathLst>
                <a:path w="2480" h="2000" extrusionOk="0">
                  <a:moveTo>
                    <a:pt x="2458" y="0"/>
                  </a:moveTo>
                  <a:cubicBezTo>
                    <a:pt x="2330" y="257"/>
                    <a:pt x="2159" y="471"/>
                    <a:pt x="1988" y="663"/>
                  </a:cubicBezTo>
                  <a:cubicBezTo>
                    <a:pt x="1796" y="877"/>
                    <a:pt x="1604" y="1048"/>
                    <a:pt x="1390" y="1219"/>
                  </a:cubicBezTo>
                  <a:cubicBezTo>
                    <a:pt x="1176" y="1390"/>
                    <a:pt x="941" y="1518"/>
                    <a:pt x="706" y="1646"/>
                  </a:cubicBezTo>
                  <a:cubicBezTo>
                    <a:pt x="492" y="1774"/>
                    <a:pt x="257" y="1903"/>
                    <a:pt x="0" y="1967"/>
                  </a:cubicBezTo>
                  <a:lnTo>
                    <a:pt x="0" y="1988"/>
                  </a:lnTo>
                  <a:cubicBezTo>
                    <a:pt x="50" y="1996"/>
                    <a:pt x="99" y="1999"/>
                    <a:pt x="148" y="1999"/>
                  </a:cubicBezTo>
                  <a:cubicBezTo>
                    <a:pt x="375" y="1999"/>
                    <a:pt x="598" y="1923"/>
                    <a:pt x="791" y="1817"/>
                  </a:cubicBezTo>
                  <a:cubicBezTo>
                    <a:pt x="1048" y="1710"/>
                    <a:pt x="1262" y="1518"/>
                    <a:pt x="1475" y="1347"/>
                  </a:cubicBezTo>
                  <a:cubicBezTo>
                    <a:pt x="1881" y="962"/>
                    <a:pt x="2266" y="535"/>
                    <a:pt x="2480" y="22"/>
                  </a:cubicBezTo>
                  <a:lnTo>
                    <a:pt x="245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6"/>
            <p:cNvSpPr/>
            <p:nvPr/>
          </p:nvSpPr>
          <p:spPr>
            <a:xfrm>
              <a:off x="495075" y="263350"/>
              <a:ext cx="31550" cy="47575"/>
            </a:xfrm>
            <a:custGeom>
              <a:avLst/>
              <a:gdLst/>
              <a:ahLst/>
              <a:cxnLst/>
              <a:rect l="l" t="t" r="r" b="b"/>
              <a:pathLst>
                <a:path w="1262" h="1903" extrusionOk="0">
                  <a:moveTo>
                    <a:pt x="1262" y="1"/>
                  </a:moveTo>
                  <a:lnTo>
                    <a:pt x="1262" y="1"/>
                  </a:lnTo>
                  <a:cubicBezTo>
                    <a:pt x="984" y="236"/>
                    <a:pt x="727" y="535"/>
                    <a:pt x="513" y="856"/>
                  </a:cubicBezTo>
                  <a:cubicBezTo>
                    <a:pt x="407" y="1005"/>
                    <a:pt x="278" y="1176"/>
                    <a:pt x="214" y="1347"/>
                  </a:cubicBezTo>
                  <a:cubicBezTo>
                    <a:pt x="129" y="1518"/>
                    <a:pt x="65" y="1689"/>
                    <a:pt x="0" y="1903"/>
                  </a:cubicBezTo>
                  <a:lnTo>
                    <a:pt x="22" y="1903"/>
                  </a:lnTo>
                  <a:cubicBezTo>
                    <a:pt x="171" y="1753"/>
                    <a:pt x="278" y="1604"/>
                    <a:pt x="364" y="1433"/>
                  </a:cubicBezTo>
                  <a:cubicBezTo>
                    <a:pt x="471" y="1283"/>
                    <a:pt x="535" y="1112"/>
                    <a:pt x="642" y="941"/>
                  </a:cubicBezTo>
                  <a:cubicBezTo>
                    <a:pt x="813" y="620"/>
                    <a:pt x="1026" y="300"/>
                    <a:pt x="1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6"/>
            <p:cNvSpPr/>
            <p:nvPr/>
          </p:nvSpPr>
          <p:spPr>
            <a:xfrm>
              <a:off x="488125" y="248775"/>
              <a:ext cx="28725" cy="62150"/>
            </a:xfrm>
            <a:custGeom>
              <a:avLst/>
              <a:gdLst/>
              <a:ahLst/>
              <a:cxnLst/>
              <a:rect l="l" t="t" r="r" b="b"/>
              <a:pathLst>
                <a:path w="1149" h="2486" extrusionOk="0">
                  <a:moveTo>
                    <a:pt x="1018" y="0"/>
                  </a:moveTo>
                  <a:cubicBezTo>
                    <a:pt x="984" y="0"/>
                    <a:pt x="947" y="15"/>
                    <a:pt x="920" y="49"/>
                  </a:cubicBezTo>
                  <a:cubicBezTo>
                    <a:pt x="898" y="92"/>
                    <a:pt x="920" y="156"/>
                    <a:pt x="962" y="178"/>
                  </a:cubicBezTo>
                  <a:cubicBezTo>
                    <a:pt x="727" y="498"/>
                    <a:pt x="514" y="819"/>
                    <a:pt x="321" y="1203"/>
                  </a:cubicBezTo>
                  <a:cubicBezTo>
                    <a:pt x="236" y="1396"/>
                    <a:pt x="129" y="1588"/>
                    <a:pt x="65" y="1802"/>
                  </a:cubicBezTo>
                  <a:cubicBezTo>
                    <a:pt x="22" y="2037"/>
                    <a:pt x="1" y="2251"/>
                    <a:pt x="22" y="2486"/>
                  </a:cubicBezTo>
                  <a:lnTo>
                    <a:pt x="43" y="2486"/>
                  </a:lnTo>
                  <a:lnTo>
                    <a:pt x="257" y="1866"/>
                  </a:lnTo>
                  <a:cubicBezTo>
                    <a:pt x="321" y="1674"/>
                    <a:pt x="385" y="1460"/>
                    <a:pt x="449" y="1268"/>
                  </a:cubicBezTo>
                  <a:cubicBezTo>
                    <a:pt x="599" y="883"/>
                    <a:pt x="791" y="541"/>
                    <a:pt x="984" y="178"/>
                  </a:cubicBezTo>
                  <a:cubicBezTo>
                    <a:pt x="995" y="183"/>
                    <a:pt x="1007" y="186"/>
                    <a:pt x="1018" y="186"/>
                  </a:cubicBezTo>
                  <a:cubicBezTo>
                    <a:pt x="1048" y="186"/>
                    <a:pt x="1075" y="166"/>
                    <a:pt x="1091" y="135"/>
                  </a:cubicBezTo>
                  <a:cubicBezTo>
                    <a:pt x="1148" y="63"/>
                    <a:pt x="1089" y="0"/>
                    <a:pt x="10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6"/>
            <p:cNvSpPr/>
            <p:nvPr/>
          </p:nvSpPr>
          <p:spPr>
            <a:xfrm>
              <a:off x="471025" y="206550"/>
              <a:ext cx="48675" cy="104925"/>
            </a:xfrm>
            <a:custGeom>
              <a:avLst/>
              <a:gdLst/>
              <a:ahLst/>
              <a:cxnLst/>
              <a:rect l="l" t="t" r="r" b="b"/>
              <a:pathLst>
                <a:path w="1947" h="4197" extrusionOk="0">
                  <a:moveTo>
                    <a:pt x="1816" y="1"/>
                  </a:moveTo>
                  <a:cubicBezTo>
                    <a:pt x="1785" y="1"/>
                    <a:pt x="1753" y="15"/>
                    <a:pt x="1732" y="50"/>
                  </a:cubicBezTo>
                  <a:cubicBezTo>
                    <a:pt x="1711" y="92"/>
                    <a:pt x="1711" y="135"/>
                    <a:pt x="1753" y="157"/>
                  </a:cubicBezTo>
                  <a:cubicBezTo>
                    <a:pt x="1518" y="413"/>
                    <a:pt x="1304" y="691"/>
                    <a:pt x="1112" y="990"/>
                  </a:cubicBezTo>
                  <a:cubicBezTo>
                    <a:pt x="920" y="1311"/>
                    <a:pt x="770" y="1674"/>
                    <a:pt x="663" y="2038"/>
                  </a:cubicBezTo>
                  <a:cubicBezTo>
                    <a:pt x="620" y="2209"/>
                    <a:pt x="578" y="2401"/>
                    <a:pt x="514" y="2572"/>
                  </a:cubicBezTo>
                  <a:cubicBezTo>
                    <a:pt x="471" y="2743"/>
                    <a:pt x="407" y="2914"/>
                    <a:pt x="343" y="3085"/>
                  </a:cubicBezTo>
                  <a:cubicBezTo>
                    <a:pt x="214" y="3427"/>
                    <a:pt x="108" y="3747"/>
                    <a:pt x="1" y="4111"/>
                  </a:cubicBezTo>
                  <a:lnTo>
                    <a:pt x="22" y="4196"/>
                  </a:lnTo>
                  <a:cubicBezTo>
                    <a:pt x="236" y="3897"/>
                    <a:pt x="364" y="3512"/>
                    <a:pt x="514" y="3170"/>
                  </a:cubicBezTo>
                  <a:cubicBezTo>
                    <a:pt x="599" y="2999"/>
                    <a:pt x="642" y="2807"/>
                    <a:pt x="706" y="2615"/>
                  </a:cubicBezTo>
                  <a:cubicBezTo>
                    <a:pt x="749" y="2444"/>
                    <a:pt x="770" y="2251"/>
                    <a:pt x="813" y="2080"/>
                  </a:cubicBezTo>
                  <a:cubicBezTo>
                    <a:pt x="984" y="1375"/>
                    <a:pt x="1326" y="734"/>
                    <a:pt x="1775" y="178"/>
                  </a:cubicBezTo>
                  <a:cubicBezTo>
                    <a:pt x="1790" y="186"/>
                    <a:pt x="1809" y="191"/>
                    <a:pt x="1827" y="191"/>
                  </a:cubicBezTo>
                  <a:cubicBezTo>
                    <a:pt x="1859" y="191"/>
                    <a:pt x="1889" y="176"/>
                    <a:pt x="1903" y="135"/>
                  </a:cubicBezTo>
                  <a:cubicBezTo>
                    <a:pt x="1946" y="63"/>
                    <a:pt x="1882" y="1"/>
                    <a:pt x="18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6"/>
            <p:cNvSpPr/>
            <p:nvPr/>
          </p:nvSpPr>
          <p:spPr>
            <a:xfrm>
              <a:off x="476900" y="228450"/>
              <a:ext cx="35850" cy="86750"/>
            </a:xfrm>
            <a:custGeom>
              <a:avLst/>
              <a:gdLst/>
              <a:ahLst/>
              <a:cxnLst/>
              <a:rect l="l" t="t" r="r" b="b"/>
              <a:pathLst>
                <a:path w="1434" h="3470" extrusionOk="0">
                  <a:moveTo>
                    <a:pt x="1304" y="1"/>
                  </a:moveTo>
                  <a:cubicBezTo>
                    <a:pt x="1272" y="1"/>
                    <a:pt x="1240" y="15"/>
                    <a:pt x="1219" y="50"/>
                  </a:cubicBezTo>
                  <a:cubicBezTo>
                    <a:pt x="1198" y="93"/>
                    <a:pt x="1198" y="136"/>
                    <a:pt x="1219" y="157"/>
                  </a:cubicBezTo>
                  <a:cubicBezTo>
                    <a:pt x="1027" y="349"/>
                    <a:pt x="834" y="563"/>
                    <a:pt x="706" y="798"/>
                  </a:cubicBezTo>
                  <a:cubicBezTo>
                    <a:pt x="556" y="1076"/>
                    <a:pt x="450" y="1375"/>
                    <a:pt x="407" y="1675"/>
                  </a:cubicBezTo>
                  <a:cubicBezTo>
                    <a:pt x="385" y="1845"/>
                    <a:pt x="364" y="1995"/>
                    <a:pt x="343" y="2145"/>
                  </a:cubicBezTo>
                  <a:cubicBezTo>
                    <a:pt x="321" y="2294"/>
                    <a:pt x="279" y="2423"/>
                    <a:pt x="257" y="2572"/>
                  </a:cubicBezTo>
                  <a:cubicBezTo>
                    <a:pt x="172" y="2871"/>
                    <a:pt x="65" y="3149"/>
                    <a:pt x="1" y="3449"/>
                  </a:cubicBezTo>
                  <a:lnTo>
                    <a:pt x="22" y="3470"/>
                  </a:lnTo>
                  <a:cubicBezTo>
                    <a:pt x="172" y="3213"/>
                    <a:pt x="321" y="2936"/>
                    <a:pt x="428" y="2636"/>
                  </a:cubicBezTo>
                  <a:cubicBezTo>
                    <a:pt x="471" y="2487"/>
                    <a:pt x="514" y="2337"/>
                    <a:pt x="535" y="2166"/>
                  </a:cubicBezTo>
                  <a:cubicBezTo>
                    <a:pt x="535" y="1995"/>
                    <a:pt x="535" y="1845"/>
                    <a:pt x="556" y="1696"/>
                  </a:cubicBezTo>
                  <a:cubicBezTo>
                    <a:pt x="578" y="1418"/>
                    <a:pt x="663" y="1119"/>
                    <a:pt x="792" y="841"/>
                  </a:cubicBezTo>
                  <a:cubicBezTo>
                    <a:pt x="898" y="606"/>
                    <a:pt x="1069" y="371"/>
                    <a:pt x="1240" y="178"/>
                  </a:cubicBezTo>
                  <a:cubicBezTo>
                    <a:pt x="1256" y="186"/>
                    <a:pt x="1275" y="191"/>
                    <a:pt x="1294" y="191"/>
                  </a:cubicBezTo>
                  <a:cubicBezTo>
                    <a:pt x="1327" y="191"/>
                    <a:pt x="1363" y="176"/>
                    <a:pt x="1390" y="136"/>
                  </a:cubicBezTo>
                  <a:cubicBezTo>
                    <a:pt x="1433" y="63"/>
                    <a:pt x="1369" y="1"/>
                    <a:pt x="13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6"/>
            <p:cNvSpPr/>
            <p:nvPr/>
          </p:nvSpPr>
          <p:spPr>
            <a:xfrm>
              <a:off x="492400" y="259075"/>
              <a:ext cx="20875" cy="49725"/>
            </a:xfrm>
            <a:custGeom>
              <a:avLst/>
              <a:gdLst/>
              <a:ahLst/>
              <a:cxnLst/>
              <a:rect l="l" t="t" r="r" b="b"/>
              <a:pathLst>
                <a:path w="835" h="1989" extrusionOk="0">
                  <a:moveTo>
                    <a:pt x="813" y="1"/>
                  </a:moveTo>
                  <a:cubicBezTo>
                    <a:pt x="749" y="364"/>
                    <a:pt x="599" y="685"/>
                    <a:pt x="428" y="984"/>
                  </a:cubicBezTo>
                  <a:cubicBezTo>
                    <a:pt x="343" y="1133"/>
                    <a:pt x="236" y="1283"/>
                    <a:pt x="150" y="1454"/>
                  </a:cubicBezTo>
                  <a:cubicBezTo>
                    <a:pt x="86" y="1604"/>
                    <a:pt x="22" y="1775"/>
                    <a:pt x="1" y="1967"/>
                  </a:cubicBezTo>
                  <a:lnTo>
                    <a:pt x="22" y="1988"/>
                  </a:lnTo>
                  <a:cubicBezTo>
                    <a:pt x="129" y="1839"/>
                    <a:pt x="214" y="1689"/>
                    <a:pt x="321" y="1540"/>
                  </a:cubicBezTo>
                  <a:cubicBezTo>
                    <a:pt x="407" y="1390"/>
                    <a:pt x="471" y="1219"/>
                    <a:pt x="556" y="1069"/>
                  </a:cubicBezTo>
                  <a:cubicBezTo>
                    <a:pt x="620" y="898"/>
                    <a:pt x="706" y="727"/>
                    <a:pt x="749" y="556"/>
                  </a:cubicBezTo>
                  <a:cubicBezTo>
                    <a:pt x="791" y="364"/>
                    <a:pt x="834" y="193"/>
                    <a:pt x="8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6"/>
            <p:cNvSpPr/>
            <p:nvPr/>
          </p:nvSpPr>
          <p:spPr>
            <a:xfrm>
              <a:off x="496150" y="256775"/>
              <a:ext cx="47600" cy="57900"/>
            </a:xfrm>
            <a:custGeom>
              <a:avLst/>
              <a:gdLst/>
              <a:ahLst/>
              <a:cxnLst/>
              <a:rect l="l" t="t" r="r" b="b"/>
              <a:pathLst>
                <a:path w="1904" h="2316" extrusionOk="0">
                  <a:moveTo>
                    <a:pt x="1773" y="1"/>
                  </a:moveTo>
                  <a:cubicBezTo>
                    <a:pt x="1742" y="1"/>
                    <a:pt x="1710" y="15"/>
                    <a:pt x="1689" y="50"/>
                  </a:cubicBezTo>
                  <a:cubicBezTo>
                    <a:pt x="1667" y="114"/>
                    <a:pt x="1689" y="157"/>
                    <a:pt x="1732" y="178"/>
                  </a:cubicBezTo>
                  <a:cubicBezTo>
                    <a:pt x="1625" y="648"/>
                    <a:pt x="1325" y="1012"/>
                    <a:pt x="1005" y="1332"/>
                  </a:cubicBezTo>
                  <a:cubicBezTo>
                    <a:pt x="855" y="1503"/>
                    <a:pt x="663" y="1632"/>
                    <a:pt x="492" y="1781"/>
                  </a:cubicBezTo>
                  <a:cubicBezTo>
                    <a:pt x="321" y="1952"/>
                    <a:pt x="150" y="2102"/>
                    <a:pt x="0" y="2294"/>
                  </a:cubicBezTo>
                  <a:lnTo>
                    <a:pt x="22" y="2316"/>
                  </a:lnTo>
                  <a:cubicBezTo>
                    <a:pt x="235" y="2209"/>
                    <a:pt x="428" y="2080"/>
                    <a:pt x="620" y="1952"/>
                  </a:cubicBezTo>
                  <a:cubicBezTo>
                    <a:pt x="791" y="1803"/>
                    <a:pt x="962" y="1632"/>
                    <a:pt x="1112" y="1439"/>
                  </a:cubicBezTo>
                  <a:cubicBezTo>
                    <a:pt x="1283" y="1268"/>
                    <a:pt x="1411" y="1076"/>
                    <a:pt x="1539" y="862"/>
                  </a:cubicBezTo>
                  <a:cubicBezTo>
                    <a:pt x="1646" y="648"/>
                    <a:pt x="1732" y="413"/>
                    <a:pt x="1753" y="178"/>
                  </a:cubicBezTo>
                  <a:cubicBezTo>
                    <a:pt x="1764" y="184"/>
                    <a:pt x="1776" y="187"/>
                    <a:pt x="1787" y="187"/>
                  </a:cubicBezTo>
                  <a:cubicBezTo>
                    <a:pt x="1817" y="187"/>
                    <a:pt x="1844" y="167"/>
                    <a:pt x="1860" y="135"/>
                  </a:cubicBezTo>
                  <a:cubicBezTo>
                    <a:pt x="1903" y="63"/>
                    <a:pt x="1839" y="1"/>
                    <a:pt x="1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6"/>
            <p:cNvSpPr/>
            <p:nvPr/>
          </p:nvSpPr>
          <p:spPr>
            <a:xfrm>
              <a:off x="487050" y="234100"/>
              <a:ext cx="31775" cy="67750"/>
            </a:xfrm>
            <a:custGeom>
              <a:avLst/>
              <a:gdLst/>
              <a:ahLst/>
              <a:cxnLst/>
              <a:rect l="l" t="t" r="r" b="b"/>
              <a:pathLst>
                <a:path w="1271" h="2710" extrusionOk="0">
                  <a:moveTo>
                    <a:pt x="1134" y="1"/>
                  </a:moveTo>
                  <a:cubicBezTo>
                    <a:pt x="1067" y="1"/>
                    <a:pt x="1020" y="116"/>
                    <a:pt x="1091" y="187"/>
                  </a:cubicBezTo>
                  <a:cubicBezTo>
                    <a:pt x="920" y="294"/>
                    <a:pt x="770" y="465"/>
                    <a:pt x="642" y="636"/>
                  </a:cubicBezTo>
                  <a:cubicBezTo>
                    <a:pt x="492" y="850"/>
                    <a:pt x="386" y="1064"/>
                    <a:pt x="300" y="1278"/>
                  </a:cubicBezTo>
                  <a:cubicBezTo>
                    <a:pt x="193" y="1513"/>
                    <a:pt x="108" y="1726"/>
                    <a:pt x="65" y="1983"/>
                  </a:cubicBezTo>
                  <a:cubicBezTo>
                    <a:pt x="22" y="2218"/>
                    <a:pt x="1" y="2453"/>
                    <a:pt x="1" y="2710"/>
                  </a:cubicBezTo>
                  <a:lnTo>
                    <a:pt x="22" y="2710"/>
                  </a:lnTo>
                  <a:cubicBezTo>
                    <a:pt x="108" y="2474"/>
                    <a:pt x="172" y="2261"/>
                    <a:pt x="257" y="2026"/>
                  </a:cubicBezTo>
                  <a:cubicBezTo>
                    <a:pt x="321" y="1790"/>
                    <a:pt x="364" y="1577"/>
                    <a:pt x="428" y="1342"/>
                  </a:cubicBezTo>
                  <a:cubicBezTo>
                    <a:pt x="578" y="914"/>
                    <a:pt x="770" y="487"/>
                    <a:pt x="1112" y="187"/>
                  </a:cubicBezTo>
                  <a:cubicBezTo>
                    <a:pt x="1129" y="197"/>
                    <a:pt x="1144" y="202"/>
                    <a:pt x="1158" y="202"/>
                  </a:cubicBezTo>
                  <a:cubicBezTo>
                    <a:pt x="1235" y="202"/>
                    <a:pt x="1270" y="71"/>
                    <a:pt x="1198" y="16"/>
                  </a:cubicBezTo>
                  <a:lnTo>
                    <a:pt x="1176" y="16"/>
                  </a:lnTo>
                  <a:cubicBezTo>
                    <a:pt x="1162" y="6"/>
                    <a:pt x="1148" y="1"/>
                    <a:pt x="1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6"/>
            <p:cNvSpPr/>
            <p:nvPr/>
          </p:nvSpPr>
          <p:spPr>
            <a:xfrm>
              <a:off x="487600" y="276175"/>
              <a:ext cx="79100" cy="41700"/>
            </a:xfrm>
            <a:custGeom>
              <a:avLst/>
              <a:gdLst/>
              <a:ahLst/>
              <a:cxnLst/>
              <a:rect l="l" t="t" r="r" b="b"/>
              <a:pathLst>
                <a:path w="3164" h="1668" extrusionOk="0">
                  <a:moveTo>
                    <a:pt x="3142" y="1"/>
                  </a:moveTo>
                  <a:cubicBezTo>
                    <a:pt x="3121" y="150"/>
                    <a:pt x="3014" y="278"/>
                    <a:pt x="2907" y="364"/>
                  </a:cubicBezTo>
                  <a:cubicBezTo>
                    <a:pt x="2800" y="471"/>
                    <a:pt x="2672" y="556"/>
                    <a:pt x="2544" y="642"/>
                  </a:cubicBezTo>
                  <a:cubicBezTo>
                    <a:pt x="2266" y="791"/>
                    <a:pt x="1988" y="920"/>
                    <a:pt x="1710" y="1027"/>
                  </a:cubicBezTo>
                  <a:cubicBezTo>
                    <a:pt x="1561" y="1069"/>
                    <a:pt x="1411" y="1112"/>
                    <a:pt x="1283" y="1155"/>
                  </a:cubicBezTo>
                  <a:cubicBezTo>
                    <a:pt x="1133" y="1198"/>
                    <a:pt x="983" y="1240"/>
                    <a:pt x="855" y="1262"/>
                  </a:cubicBezTo>
                  <a:cubicBezTo>
                    <a:pt x="556" y="1347"/>
                    <a:pt x="235" y="1433"/>
                    <a:pt x="0" y="1646"/>
                  </a:cubicBezTo>
                  <a:lnTo>
                    <a:pt x="0" y="1668"/>
                  </a:lnTo>
                  <a:cubicBezTo>
                    <a:pt x="299" y="1561"/>
                    <a:pt x="577" y="1518"/>
                    <a:pt x="877" y="1454"/>
                  </a:cubicBezTo>
                  <a:cubicBezTo>
                    <a:pt x="1026" y="1433"/>
                    <a:pt x="1176" y="1411"/>
                    <a:pt x="1347" y="1347"/>
                  </a:cubicBezTo>
                  <a:cubicBezTo>
                    <a:pt x="1475" y="1283"/>
                    <a:pt x="1625" y="1219"/>
                    <a:pt x="1774" y="1155"/>
                  </a:cubicBezTo>
                  <a:cubicBezTo>
                    <a:pt x="2052" y="1048"/>
                    <a:pt x="2330" y="898"/>
                    <a:pt x="2587" y="727"/>
                  </a:cubicBezTo>
                  <a:cubicBezTo>
                    <a:pt x="2715" y="642"/>
                    <a:pt x="2843" y="535"/>
                    <a:pt x="2950" y="407"/>
                  </a:cubicBezTo>
                  <a:cubicBezTo>
                    <a:pt x="3057" y="300"/>
                    <a:pt x="3142" y="150"/>
                    <a:pt x="3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6"/>
            <p:cNvSpPr/>
            <p:nvPr/>
          </p:nvSpPr>
          <p:spPr>
            <a:xfrm>
              <a:off x="474225" y="238625"/>
              <a:ext cx="12350" cy="54675"/>
            </a:xfrm>
            <a:custGeom>
              <a:avLst/>
              <a:gdLst/>
              <a:ahLst/>
              <a:cxnLst/>
              <a:rect l="l" t="t" r="r" b="b"/>
              <a:pathLst>
                <a:path w="494" h="2187" extrusionOk="0">
                  <a:moveTo>
                    <a:pt x="363" y="0"/>
                  </a:moveTo>
                  <a:cubicBezTo>
                    <a:pt x="332" y="0"/>
                    <a:pt x="300" y="14"/>
                    <a:pt x="279" y="49"/>
                  </a:cubicBezTo>
                  <a:cubicBezTo>
                    <a:pt x="236" y="113"/>
                    <a:pt x="300" y="177"/>
                    <a:pt x="364" y="177"/>
                  </a:cubicBezTo>
                  <a:cubicBezTo>
                    <a:pt x="364" y="327"/>
                    <a:pt x="322" y="477"/>
                    <a:pt x="257" y="605"/>
                  </a:cubicBezTo>
                  <a:cubicBezTo>
                    <a:pt x="193" y="776"/>
                    <a:pt x="129" y="947"/>
                    <a:pt x="86" y="1118"/>
                  </a:cubicBezTo>
                  <a:cubicBezTo>
                    <a:pt x="44" y="1310"/>
                    <a:pt x="1" y="1503"/>
                    <a:pt x="44" y="1674"/>
                  </a:cubicBezTo>
                  <a:cubicBezTo>
                    <a:pt x="65" y="1866"/>
                    <a:pt x="129" y="2037"/>
                    <a:pt x="215" y="2187"/>
                  </a:cubicBezTo>
                  <a:lnTo>
                    <a:pt x="236" y="2187"/>
                  </a:lnTo>
                  <a:cubicBezTo>
                    <a:pt x="236" y="1994"/>
                    <a:pt x="236" y="1823"/>
                    <a:pt x="236" y="1652"/>
                  </a:cubicBezTo>
                  <a:cubicBezTo>
                    <a:pt x="236" y="1481"/>
                    <a:pt x="215" y="1332"/>
                    <a:pt x="236" y="1161"/>
                  </a:cubicBezTo>
                  <a:cubicBezTo>
                    <a:pt x="257" y="990"/>
                    <a:pt x="300" y="819"/>
                    <a:pt x="343" y="648"/>
                  </a:cubicBezTo>
                  <a:cubicBezTo>
                    <a:pt x="386" y="498"/>
                    <a:pt x="407" y="327"/>
                    <a:pt x="407" y="177"/>
                  </a:cubicBezTo>
                  <a:cubicBezTo>
                    <a:pt x="407" y="177"/>
                    <a:pt x="428" y="156"/>
                    <a:pt x="450" y="135"/>
                  </a:cubicBezTo>
                  <a:cubicBezTo>
                    <a:pt x="493" y="63"/>
                    <a:pt x="429" y="0"/>
                    <a:pt x="3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6"/>
            <p:cNvSpPr/>
            <p:nvPr/>
          </p:nvSpPr>
          <p:spPr>
            <a:xfrm>
              <a:off x="496675" y="259075"/>
              <a:ext cx="36900" cy="58275"/>
            </a:xfrm>
            <a:custGeom>
              <a:avLst/>
              <a:gdLst/>
              <a:ahLst/>
              <a:cxnLst/>
              <a:rect l="l" t="t" r="r" b="b"/>
              <a:pathLst>
                <a:path w="1476" h="2331" extrusionOk="0">
                  <a:moveTo>
                    <a:pt x="1454" y="1"/>
                  </a:moveTo>
                  <a:cubicBezTo>
                    <a:pt x="1198" y="364"/>
                    <a:pt x="962" y="770"/>
                    <a:pt x="727" y="1155"/>
                  </a:cubicBezTo>
                  <a:cubicBezTo>
                    <a:pt x="599" y="1347"/>
                    <a:pt x="449" y="1518"/>
                    <a:pt x="343" y="1711"/>
                  </a:cubicBezTo>
                  <a:cubicBezTo>
                    <a:pt x="236" y="1903"/>
                    <a:pt x="107" y="2095"/>
                    <a:pt x="1" y="2309"/>
                  </a:cubicBezTo>
                  <a:lnTo>
                    <a:pt x="22" y="2330"/>
                  </a:lnTo>
                  <a:cubicBezTo>
                    <a:pt x="193" y="2181"/>
                    <a:pt x="364" y="2010"/>
                    <a:pt x="492" y="1839"/>
                  </a:cubicBezTo>
                  <a:cubicBezTo>
                    <a:pt x="642" y="1646"/>
                    <a:pt x="749" y="1433"/>
                    <a:pt x="856" y="1240"/>
                  </a:cubicBezTo>
                  <a:cubicBezTo>
                    <a:pt x="1069" y="834"/>
                    <a:pt x="1262" y="407"/>
                    <a:pt x="1475" y="22"/>
                  </a:cubicBezTo>
                  <a:lnTo>
                    <a:pt x="14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6"/>
            <p:cNvSpPr/>
            <p:nvPr/>
          </p:nvSpPr>
          <p:spPr>
            <a:xfrm>
              <a:off x="510350" y="257000"/>
              <a:ext cx="5225" cy="3525"/>
            </a:xfrm>
            <a:custGeom>
              <a:avLst/>
              <a:gdLst/>
              <a:ahLst/>
              <a:cxnLst/>
              <a:rect l="l" t="t" r="r" b="b"/>
              <a:pathLst>
                <a:path w="209" h="141" extrusionOk="0">
                  <a:moveTo>
                    <a:pt x="107" y="1"/>
                  </a:moveTo>
                  <a:cubicBezTo>
                    <a:pt x="81" y="1"/>
                    <a:pt x="52" y="12"/>
                    <a:pt x="31" y="41"/>
                  </a:cubicBezTo>
                  <a:cubicBezTo>
                    <a:pt x="1" y="86"/>
                    <a:pt x="54" y="141"/>
                    <a:pt x="111" y="141"/>
                  </a:cubicBezTo>
                  <a:cubicBezTo>
                    <a:pt x="136" y="141"/>
                    <a:pt x="161" y="131"/>
                    <a:pt x="180" y="105"/>
                  </a:cubicBezTo>
                  <a:cubicBezTo>
                    <a:pt x="209" y="48"/>
                    <a:pt x="161" y="1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6"/>
            <p:cNvSpPr/>
            <p:nvPr/>
          </p:nvSpPr>
          <p:spPr>
            <a:xfrm>
              <a:off x="524675" y="260575"/>
              <a:ext cx="4425" cy="4200"/>
            </a:xfrm>
            <a:custGeom>
              <a:avLst/>
              <a:gdLst/>
              <a:ahLst/>
              <a:cxnLst/>
              <a:rect l="l" t="t" r="r" b="b"/>
              <a:pathLst>
                <a:path w="177" h="168" extrusionOk="0">
                  <a:moveTo>
                    <a:pt x="99" y="1"/>
                  </a:moveTo>
                  <a:cubicBezTo>
                    <a:pt x="52" y="1"/>
                    <a:pt x="0" y="37"/>
                    <a:pt x="13" y="90"/>
                  </a:cubicBezTo>
                  <a:lnTo>
                    <a:pt x="13" y="112"/>
                  </a:lnTo>
                  <a:cubicBezTo>
                    <a:pt x="21" y="152"/>
                    <a:pt x="47" y="168"/>
                    <a:pt x="75" y="168"/>
                  </a:cubicBezTo>
                  <a:cubicBezTo>
                    <a:pt x="123" y="168"/>
                    <a:pt x="176" y="122"/>
                    <a:pt x="163" y="69"/>
                  </a:cubicBezTo>
                  <a:lnTo>
                    <a:pt x="163" y="48"/>
                  </a:lnTo>
                  <a:cubicBezTo>
                    <a:pt x="155" y="15"/>
                    <a:pt x="128" y="1"/>
                    <a:pt x="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6"/>
            <p:cNvSpPr/>
            <p:nvPr/>
          </p:nvSpPr>
          <p:spPr>
            <a:xfrm>
              <a:off x="530875" y="2562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10" y="1"/>
                  </a:moveTo>
                  <a:cubicBezTo>
                    <a:pt x="84" y="1"/>
                    <a:pt x="58" y="15"/>
                    <a:pt x="43" y="51"/>
                  </a:cubicBezTo>
                  <a:cubicBezTo>
                    <a:pt x="1" y="108"/>
                    <a:pt x="53" y="155"/>
                    <a:pt x="105" y="155"/>
                  </a:cubicBezTo>
                  <a:cubicBezTo>
                    <a:pt x="131" y="155"/>
                    <a:pt x="157" y="143"/>
                    <a:pt x="172" y="115"/>
                  </a:cubicBezTo>
                  <a:cubicBezTo>
                    <a:pt x="214" y="58"/>
                    <a:pt x="162" y="1"/>
                    <a:pt x="1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6"/>
            <p:cNvSpPr/>
            <p:nvPr/>
          </p:nvSpPr>
          <p:spPr>
            <a:xfrm>
              <a:off x="554400" y="257650"/>
              <a:ext cx="5575" cy="4300"/>
            </a:xfrm>
            <a:custGeom>
              <a:avLst/>
              <a:gdLst/>
              <a:ahLst/>
              <a:cxnLst/>
              <a:rect l="l" t="t" r="r" b="b"/>
              <a:pathLst>
                <a:path w="223" h="172" extrusionOk="0">
                  <a:moveTo>
                    <a:pt x="100" y="1"/>
                  </a:moveTo>
                  <a:cubicBezTo>
                    <a:pt x="77" y="1"/>
                    <a:pt x="55" y="11"/>
                    <a:pt x="43" y="36"/>
                  </a:cubicBezTo>
                  <a:lnTo>
                    <a:pt x="43" y="58"/>
                  </a:lnTo>
                  <a:cubicBezTo>
                    <a:pt x="0" y="115"/>
                    <a:pt x="52" y="172"/>
                    <a:pt x="104" y="172"/>
                  </a:cubicBezTo>
                  <a:cubicBezTo>
                    <a:pt x="131" y="172"/>
                    <a:pt x="157" y="157"/>
                    <a:pt x="171" y="122"/>
                  </a:cubicBezTo>
                  <a:lnTo>
                    <a:pt x="192" y="122"/>
                  </a:lnTo>
                  <a:cubicBezTo>
                    <a:pt x="223" y="61"/>
                    <a:pt x="157" y="1"/>
                    <a:pt x="1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6"/>
            <p:cNvSpPr/>
            <p:nvPr/>
          </p:nvSpPr>
          <p:spPr>
            <a:xfrm>
              <a:off x="563825" y="272800"/>
              <a:ext cx="5550" cy="3875"/>
            </a:xfrm>
            <a:custGeom>
              <a:avLst/>
              <a:gdLst/>
              <a:ahLst/>
              <a:cxnLst/>
              <a:rect l="l" t="t" r="r" b="b"/>
              <a:pathLst>
                <a:path w="222" h="155" extrusionOk="0">
                  <a:moveTo>
                    <a:pt x="111" y="0"/>
                  </a:moveTo>
                  <a:cubicBezTo>
                    <a:pt x="81" y="0"/>
                    <a:pt x="50" y="15"/>
                    <a:pt x="29" y="50"/>
                  </a:cubicBezTo>
                  <a:cubicBezTo>
                    <a:pt x="1" y="107"/>
                    <a:pt x="48" y="155"/>
                    <a:pt x="102" y="155"/>
                  </a:cubicBezTo>
                  <a:cubicBezTo>
                    <a:pt x="129" y="155"/>
                    <a:pt x="157" y="143"/>
                    <a:pt x="179" y="114"/>
                  </a:cubicBezTo>
                  <a:cubicBezTo>
                    <a:pt x="221" y="57"/>
                    <a:pt x="169" y="0"/>
                    <a:pt x="1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6"/>
            <p:cNvSpPr/>
            <p:nvPr/>
          </p:nvSpPr>
          <p:spPr>
            <a:xfrm>
              <a:off x="398900" y="199700"/>
              <a:ext cx="117500" cy="148775"/>
            </a:xfrm>
            <a:custGeom>
              <a:avLst/>
              <a:gdLst/>
              <a:ahLst/>
              <a:cxnLst/>
              <a:rect l="l" t="t" r="r" b="b"/>
              <a:pathLst>
                <a:path w="4700" h="5951" extrusionOk="0">
                  <a:moveTo>
                    <a:pt x="1034" y="1"/>
                  </a:moveTo>
                  <a:cubicBezTo>
                    <a:pt x="951" y="1"/>
                    <a:pt x="863" y="22"/>
                    <a:pt x="770" y="67"/>
                  </a:cubicBezTo>
                  <a:cubicBezTo>
                    <a:pt x="0" y="452"/>
                    <a:pt x="321" y="1884"/>
                    <a:pt x="534" y="2483"/>
                  </a:cubicBezTo>
                  <a:cubicBezTo>
                    <a:pt x="898" y="3615"/>
                    <a:pt x="1368" y="4834"/>
                    <a:pt x="2330" y="5582"/>
                  </a:cubicBezTo>
                  <a:cubicBezTo>
                    <a:pt x="2547" y="5755"/>
                    <a:pt x="3214" y="5951"/>
                    <a:pt x="3758" y="5951"/>
                  </a:cubicBezTo>
                  <a:cubicBezTo>
                    <a:pt x="4287" y="5951"/>
                    <a:pt x="4699" y="5766"/>
                    <a:pt x="4467" y="5197"/>
                  </a:cubicBezTo>
                  <a:cubicBezTo>
                    <a:pt x="4296" y="4748"/>
                    <a:pt x="3505" y="4577"/>
                    <a:pt x="3206" y="4192"/>
                  </a:cubicBezTo>
                  <a:cubicBezTo>
                    <a:pt x="2800" y="3722"/>
                    <a:pt x="2586" y="3102"/>
                    <a:pt x="2394" y="2525"/>
                  </a:cubicBezTo>
                  <a:cubicBezTo>
                    <a:pt x="2200" y="2002"/>
                    <a:pt x="1848" y="1"/>
                    <a:pt x="10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6"/>
            <p:cNvSpPr/>
            <p:nvPr/>
          </p:nvSpPr>
          <p:spPr>
            <a:xfrm>
              <a:off x="1016600" y="81675"/>
              <a:ext cx="285900" cy="208425"/>
            </a:xfrm>
            <a:custGeom>
              <a:avLst/>
              <a:gdLst/>
              <a:ahLst/>
              <a:cxnLst/>
              <a:rect l="l" t="t" r="r" b="b"/>
              <a:pathLst>
                <a:path w="11436" h="8337" extrusionOk="0">
                  <a:moveTo>
                    <a:pt x="8294" y="0"/>
                  </a:moveTo>
                  <a:cubicBezTo>
                    <a:pt x="7802" y="749"/>
                    <a:pt x="6456" y="1347"/>
                    <a:pt x="5237" y="1817"/>
                  </a:cubicBezTo>
                  <a:cubicBezTo>
                    <a:pt x="5222" y="1824"/>
                    <a:pt x="5205" y="1827"/>
                    <a:pt x="5186" y="1827"/>
                  </a:cubicBezTo>
                  <a:cubicBezTo>
                    <a:pt x="4863" y="1827"/>
                    <a:pt x="3968" y="912"/>
                    <a:pt x="3674" y="912"/>
                  </a:cubicBezTo>
                  <a:cubicBezTo>
                    <a:pt x="3659" y="912"/>
                    <a:pt x="3646" y="915"/>
                    <a:pt x="3634" y="920"/>
                  </a:cubicBezTo>
                  <a:cubicBezTo>
                    <a:pt x="3335" y="1026"/>
                    <a:pt x="3848" y="2394"/>
                    <a:pt x="3634" y="2501"/>
                  </a:cubicBezTo>
                  <a:cubicBezTo>
                    <a:pt x="2758" y="2907"/>
                    <a:pt x="1" y="3912"/>
                    <a:pt x="620" y="6049"/>
                  </a:cubicBezTo>
                  <a:cubicBezTo>
                    <a:pt x="821" y="6745"/>
                    <a:pt x="1592" y="6897"/>
                    <a:pt x="2345" y="6897"/>
                  </a:cubicBezTo>
                  <a:cubicBezTo>
                    <a:pt x="2794" y="6897"/>
                    <a:pt x="3237" y="6843"/>
                    <a:pt x="3549" y="6819"/>
                  </a:cubicBezTo>
                  <a:cubicBezTo>
                    <a:pt x="4083" y="6776"/>
                    <a:pt x="3698" y="6242"/>
                    <a:pt x="4275" y="6135"/>
                  </a:cubicBezTo>
                  <a:cubicBezTo>
                    <a:pt x="4277" y="6135"/>
                    <a:pt x="4278" y="6135"/>
                    <a:pt x="4279" y="6135"/>
                  </a:cubicBezTo>
                  <a:cubicBezTo>
                    <a:pt x="4441" y="6135"/>
                    <a:pt x="4084" y="7546"/>
                    <a:pt x="4254" y="7546"/>
                  </a:cubicBezTo>
                  <a:cubicBezTo>
                    <a:pt x="4468" y="7524"/>
                    <a:pt x="4981" y="6370"/>
                    <a:pt x="5194" y="6370"/>
                  </a:cubicBezTo>
                  <a:cubicBezTo>
                    <a:pt x="6092" y="6391"/>
                    <a:pt x="6627" y="7759"/>
                    <a:pt x="7802" y="8336"/>
                  </a:cubicBezTo>
                  <a:lnTo>
                    <a:pt x="7311" y="6413"/>
                  </a:lnTo>
                  <a:cubicBezTo>
                    <a:pt x="7503" y="6049"/>
                    <a:pt x="8721" y="5130"/>
                    <a:pt x="8935" y="4596"/>
                  </a:cubicBezTo>
                  <a:cubicBezTo>
                    <a:pt x="9213" y="3891"/>
                    <a:pt x="11436" y="3955"/>
                    <a:pt x="10730" y="3741"/>
                  </a:cubicBezTo>
                  <a:cubicBezTo>
                    <a:pt x="9298" y="3313"/>
                    <a:pt x="9341" y="3613"/>
                    <a:pt x="8657" y="2394"/>
                  </a:cubicBezTo>
                  <a:cubicBezTo>
                    <a:pt x="8144" y="1518"/>
                    <a:pt x="8379" y="1048"/>
                    <a:pt x="82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6"/>
            <p:cNvSpPr/>
            <p:nvPr/>
          </p:nvSpPr>
          <p:spPr>
            <a:xfrm>
              <a:off x="939125" y="211525"/>
              <a:ext cx="113300" cy="113850"/>
            </a:xfrm>
            <a:custGeom>
              <a:avLst/>
              <a:gdLst/>
              <a:ahLst/>
              <a:cxnLst/>
              <a:rect l="l" t="t" r="r" b="b"/>
              <a:pathLst>
                <a:path w="4532" h="4554" extrusionOk="0">
                  <a:moveTo>
                    <a:pt x="4382" y="0"/>
                  </a:moveTo>
                  <a:cubicBezTo>
                    <a:pt x="4061" y="64"/>
                    <a:pt x="3805" y="235"/>
                    <a:pt x="3591" y="385"/>
                  </a:cubicBezTo>
                  <a:cubicBezTo>
                    <a:pt x="3377" y="535"/>
                    <a:pt x="3164" y="706"/>
                    <a:pt x="2971" y="855"/>
                  </a:cubicBezTo>
                  <a:cubicBezTo>
                    <a:pt x="2779" y="1005"/>
                    <a:pt x="2565" y="1155"/>
                    <a:pt x="2373" y="1326"/>
                  </a:cubicBezTo>
                  <a:cubicBezTo>
                    <a:pt x="2159" y="1475"/>
                    <a:pt x="1967" y="1646"/>
                    <a:pt x="1774" y="1817"/>
                  </a:cubicBezTo>
                  <a:cubicBezTo>
                    <a:pt x="1390" y="2181"/>
                    <a:pt x="1048" y="2587"/>
                    <a:pt x="748" y="3035"/>
                  </a:cubicBezTo>
                  <a:cubicBezTo>
                    <a:pt x="449" y="3463"/>
                    <a:pt x="214" y="3933"/>
                    <a:pt x="0" y="4425"/>
                  </a:cubicBezTo>
                  <a:lnTo>
                    <a:pt x="278" y="4553"/>
                  </a:lnTo>
                  <a:cubicBezTo>
                    <a:pt x="748" y="3655"/>
                    <a:pt x="1368" y="2886"/>
                    <a:pt x="2138" y="2287"/>
                  </a:cubicBezTo>
                  <a:cubicBezTo>
                    <a:pt x="2330" y="2138"/>
                    <a:pt x="2522" y="1988"/>
                    <a:pt x="2736" y="1860"/>
                  </a:cubicBezTo>
                  <a:cubicBezTo>
                    <a:pt x="2929" y="1732"/>
                    <a:pt x="3142" y="1625"/>
                    <a:pt x="3377" y="1475"/>
                  </a:cubicBezTo>
                  <a:cubicBezTo>
                    <a:pt x="3591" y="1326"/>
                    <a:pt x="3784" y="1197"/>
                    <a:pt x="3997" y="1090"/>
                  </a:cubicBezTo>
                  <a:cubicBezTo>
                    <a:pt x="4190" y="962"/>
                    <a:pt x="4382" y="877"/>
                    <a:pt x="4532" y="877"/>
                  </a:cubicBezTo>
                  <a:lnTo>
                    <a:pt x="438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6"/>
            <p:cNvSpPr/>
            <p:nvPr/>
          </p:nvSpPr>
          <p:spPr>
            <a:xfrm>
              <a:off x="945525" y="211525"/>
              <a:ext cx="106900" cy="113850"/>
            </a:xfrm>
            <a:custGeom>
              <a:avLst/>
              <a:gdLst/>
              <a:ahLst/>
              <a:cxnLst/>
              <a:rect l="l" t="t" r="r" b="b"/>
              <a:pathLst>
                <a:path w="4276" h="4554" extrusionOk="0">
                  <a:moveTo>
                    <a:pt x="4126" y="0"/>
                  </a:moveTo>
                  <a:cubicBezTo>
                    <a:pt x="3976" y="43"/>
                    <a:pt x="3827" y="86"/>
                    <a:pt x="3699" y="171"/>
                  </a:cubicBezTo>
                  <a:lnTo>
                    <a:pt x="3784" y="471"/>
                  </a:lnTo>
                  <a:cubicBezTo>
                    <a:pt x="3613" y="513"/>
                    <a:pt x="3442" y="620"/>
                    <a:pt x="3250" y="748"/>
                  </a:cubicBezTo>
                  <a:cubicBezTo>
                    <a:pt x="3057" y="898"/>
                    <a:pt x="2886" y="1048"/>
                    <a:pt x="2673" y="1219"/>
                  </a:cubicBezTo>
                  <a:cubicBezTo>
                    <a:pt x="2459" y="1390"/>
                    <a:pt x="2288" y="1539"/>
                    <a:pt x="2095" y="1689"/>
                  </a:cubicBezTo>
                  <a:cubicBezTo>
                    <a:pt x="1903" y="1839"/>
                    <a:pt x="1732" y="2010"/>
                    <a:pt x="1561" y="2181"/>
                  </a:cubicBezTo>
                  <a:cubicBezTo>
                    <a:pt x="877" y="2843"/>
                    <a:pt x="386" y="3655"/>
                    <a:pt x="1" y="4553"/>
                  </a:cubicBezTo>
                  <a:lnTo>
                    <a:pt x="22" y="4553"/>
                  </a:lnTo>
                  <a:cubicBezTo>
                    <a:pt x="492" y="3655"/>
                    <a:pt x="1112" y="2886"/>
                    <a:pt x="1882" y="2287"/>
                  </a:cubicBezTo>
                  <a:cubicBezTo>
                    <a:pt x="2074" y="2138"/>
                    <a:pt x="2266" y="1988"/>
                    <a:pt x="2480" y="1860"/>
                  </a:cubicBezTo>
                  <a:cubicBezTo>
                    <a:pt x="2673" y="1732"/>
                    <a:pt x="2886" y="1625"/>
                    <a:pt x="3121" y="1475"/>
                  </a:cubicBezTo>
                  <a:cubicBezTo>
                    <a:pt x="3335" y="1326"/>
                    <a:pt x="3528" y="1197"/>
                    <a:pt x="3741" y="1090"/>
                  </a:cubicBezTo>
                  <a:cubicBezTo>
                    <a:pt x="3934" y="962"/>
                    <a:pt x="4126" y="877"/>
                    <a:pt x="4276" y="877"/>
                  </a:cubicBezTo>
                  <a:lnTo>
                    <a:pt x="41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6"/>
            <p:cNvSpPr/>
            <p:nvPr/>
          </p:nvSpPr>
          <p:spPr>
            <a:xfrm>
              <a:off x="1019800" y="157550"/>
              <a:ext cx="78050" cy="98525"/>
            </a:xfrm>
            <a:custGeom>
              <a:avLst/>
              <a:gdLst/>
              <a:ahLst/>
              <a:cxnLst/>
              <a:rect l="l" t="t" r="r" b="b"/>
              <a:pathLst>
                <a:path w="3122" h="3941" extrusionOk="0">
                  <a:moveTo>
                    <a:pt x="2459" y="1"/>
                  </a:moveTo>
                  <a:cubicBezTo>
                    <a:pt x="1369" y="578"/>
                    <a:pt x="1" y="1540"/>
                    <a:pt x="471" y="3100"/>
                  </a:cubicBezTo>
                  <a:cubicBezTo>
                    <a:pt x="659" y="3780"/>
                    <a:pt x="1395" y="3941"/>
                    <a:pt x="2130" y="3941"/>
                  </a:cubicBezTo>
                  <a:cubicBezTo>
                    <a:pt x="2481" y="3941"/>
                    <a:pt x="2831" y="3904"/>
                    <a:pt x="3121" y="3869"/>
                  </a:cubicBezTo>
                  <a:cubicBezTo>
                    <a:pt x="3057" y="3720"/>
                    <a:pt x="2972" y="3527"/>
                    <a:pt x="2908" y="3356"/>
                  </a:cubicBezTo>
                  <a:cubicBezTo>
                    <a:pt x="2502" y="2245"/>
                    <a:pt x="2352" y="1091"/>
                    <a:pt x="24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6"/>
            <p:cNvSpPr/>
            <p:nvPr/>
          </p:nvSpPr>
          <p:spPr>
            <a:xfrm>
              <a:off x="1029950" y="229150"/>
              <a:ext cx="67900" cy="26925"/>
            </a:xfrm>
            <a:custGeom>
              <a:avLst/>
              <a:gdLst/>
              <a:ahLst/>
              <a:cxnLst/>
              <a:rect l="l" t="t" r="r" b="b"/>
              <a:pathLst>
                <a:path w="2716" h="1077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86"/>
                    <a:pt x="44" y="150"/>
                    <a:pt x="65" y="236"/>
                  </a:cubicBezTo>
                  <a:cubicBezTo>
                    <a:pt x="253" y="916"/>
                    <a:pt x="989" y="1077"/>
                    <a:pt x="1724" y="1077"/>
                  </a:cubicBezTo>
                  <a:cubicBezTo>
                    <a:pt x="2075" y="1077"/>
                    <a:pt x="2425" y="1040"/>
                    <a:pt x="2715" y="1005"/>
                  </a:cubicBezTo>
                  <a:cubicBezTo>
                    <a:pt x="2651" y="856"/>
                    <a:pt x="2566" y="663"/>
                    <a:pt x="2502" y="492"/>
                  </a:cubicBezTo>
                  <a:cubicBezTo>
                    <a:pt x="2502" y="492"/>
                    <a:pt x="2502" y="471"/>
                    <a:pt x="2502" y="471"/>
                  </a:cubicBezTo>
                  <a:cubicBezTo>
                    <a:pt x="2230" y="500"/>
                    <a:pt x="1909" y="530"/>
                    <a:pt x="1584" y="530"/>
                  </a:cubicBezTo>
                  <a:cubicBezTo>
                    <a:pt x="961" y="530"/>
                    <a:pt x="324" y="422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6"/>
            <p:cNvSpPr/>
            <p:nvPr/>
          </p:nvSpPr>
          <p:spPr>
            <a:xfrm>
              <a:off x="1075375" y="157550"/>
              <a:ext cx="14450" cy="75900"/>
            </a:xfrm>
            <a:custGeom>
              <a:avLst/>
              <a:gdLst/>
              <a:ahLst/>
              <a:cxnLst/>
              <a:rect l="l" t="t" r="r" b="b"/>
              <a:pathLst>
                <a:path w="578" h="3036" extrusionOk="0">
                  <a:moveTo>
                    <a:pt x="236" y="1"/>
                  </a:moveTo>
                  <a:lnTo>
                    <a:pt x="236" y="1"/>
                  </a:lnTo>
                  <a:cubicBezTo>
                    <a:pt x="172" y="43"/>
                    <a:pt x="86" y="86"/>
                    <a:pt x="1" y="129"/>
                  </a:cubicBezTo>
                  <a:cubicBezTo>
                    <a:pt x="1" y="1005"/>
                    <a:pt x="150" y="1924"/>
                    <a:pt x="492" y="2822"/>
                  </a:cubicBezTo>
                  <a:cubicBezTo>
                    <a:pt x="508" y="2868"/>
                    <a:pt x="534" y="2914"/>
                    <a:pt x="556" y="2968"/>
                  </a:cubicBezTo>
                  <a:lnTo>
                    <a:pt x="556" y="2968"/>
                  </a:lnTo>
                  <a:cubicBezTo>
                    <a:pt x="232" y="1965"/>
                    <a:pt x="152" y="962"/>
                    <a:pt x="236" y="1"/>
                  </a:cubicBezTo>
                  <a:close/>
                  <a:moveTo>
                    <a:pt x="556" y="2968"/>
                  </a:moveTo>
                  <a:cubicBezTo>
                    <a:pt x="563" y="2991"/>
                    <a:pt x="570" y="3013"/>
                    <a:pt x="578" y="3036"/>
                  </a:cubicBezTo>
                  <a:cubicBezTo>
                    <a:pt x="572" y="3012"/>
                    <a:pt x="564" y="2989"/>
                    <a:pt x="556" y="2968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6"/>
            <p:cNvSpPr/>
            <p:nvPr/>
          </p:nvSpPr>
          <p:spPr>
            <a:xfrm>
              <a:off x="1175875" y="76125"/>
              <a:ext cx="196100" cy="178800"/>
            </a:xfrm>
            <a:custGeom>
              <a:avLst/>
              <a:gdLst/>
              <a:ahLst/>
              <a:cxnLst/>
              <a:rect l="l" t="t" r="r" b="b"/>
              <a:pathLst>
                <a:path w="7844" h="7152" extrusionOk="0">
                  <a:moveTo>
                    <a:pt x="4256" y="0"/>
                  </a:moveTo>
                  <a:cubicBezTo>
                    <a:pt x="3495" y="0"/>
                    <a:pt x="2718" y="193"/>
                    <a:pt x="2008" y="564"/>
                  </a:cubicBezTo>
                  <a:cubicBezTo>
                    <a:pt x="1410" y="864"/>
                    <a:pt x="533" y="1441"/>
                    <a:pt x="213" y="2103"/>
                  </a:cubicBezTo>
                  <a:cubicBezTo>
                    <a:pt x="20" y="2509"/>
                    <a:pt x="170" y="2937"/>
                    <a:pt x="170" y="3343"/>
                  </a:cubicBezTo>
                  <a:cubicBezTo>
                    <a:pt x="159" y="3333"/>
                    <a:pt x="148" y="3329"/>
                    <a:pt x="139" y="3329"/>
                  </a:cubicBezTo>
                  <a:cubicBezTo>
                    <a:pt x="0" y="3329"/>
                    <a:pt x="14" y="4276"/>
                    <a:pt x="234" y="4775"/>
                  </a:cubicBezTo>
                  <a:cubicBezTo>
                    <a:pt x="640" y="5609"/>
                    <a:pt x="1410" y="6100"/>
                    <a:pt x="2115" y="6613"/>
                  </a:cubicBezTo>
                  <a:cubicBezTo>
                    <a:pt x="2609" y="6984"/>
                    <a:pt x="3135" y="7152"/>
                    <a:pt x="3658" y="7152"/>
                  </a:cubicBezTo>
                  <a:cubicBezTo>
                    <a:pt x="4674" y="7152"/>
                    <a:pt x="5678" y="6518"/>
                    <a:pt x="6411" y="5502"/>
                  </a:cubicBezTo>
                  <a:cubicBezTo>
                    <a:pt x="6924" y="4775"/>
                    <a:pt x="7843" y="3557"/>
                    <a:pt x="7758" y="2659"/>
                  </a:cubicBezTo>
                  <a:cubicBezTo>
                    <a:pt x="7694" y="1804"/>
                    <a:pt x="7010" y="928"/>
                    <a:pt x="6326" y="543"/>
                  </a:cubicBezTo>
                  <a:cubicBezTo>
                    <a:pt x="5698" y="177"/>
                    <a:pt x="4984" y="0"/>
                    <a:pt x="4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6"/>
            <p:cNvSpPr/>
            <p:nvPr/>
          </p:nvSpPr>
          <p:spPr>
            <a:xfrm>
              <a:off x="1110650" y="21100"/>
              <a:ext cx="217500" cy="137450"/>
            </a:xfrm>
            <a:custGeom>
              <a:avLst/>
              <a:gdLst/>
              <a:ahLst/>
              <a:cxnLst/>
              <a:rect l="l" t="t" r="r" b="b"/>
              <a:pathLst>
                <a:path w="8700" h="5498" extrusionOk="0">
                  <a:moveTo>
                    <a:pt x="5773" y="1"/>
                  </a:moveTo>
                  <a:cubicBezTo>
                    <a:pt x="4418" y="1"/>
                    <a:pt x="3164" y="478"/>
                    <a:pt x="1881" y="970"/>
                  </a:cubicBezTo>
                  <a:cubicBezTo>
                    <a:pt x="1390" y="1162"/>
                    <a:pt x="941" y="1355"/>
                    <a:pt x="663" y="1846"/>
                  </a:cubicBezTo>
                  <a:cubicBezTo>
                    <a:pt x="0" y="2958"/>
                    <a:pt x="578" y="5052"/>
                    <a:pt x="1860" y="5437"/>
                  </a:cubicBezTo>
                  <a:cubicBezTo>
                    <a:pt x="2007" y="5479"/>
                    <a:pt x="2154" y="5498"/>
                    <a:pt x="2301" y="5498"/>
                  </a:cubicBezTo>
                  <a:cubicBezTo>
                    <a:pt x="3441" y="5498"/>
                    <a:pt x="4582" y="4362"/>
                    <a:pt x="5472" y="3813"/>
                  </a:cubicBezTo>
                  <a:cubicBezTo>
                    <a:pt x="6242" y="3321"/>
                    <a:pt x="8379" y="2723"/>
                    <a:pt x="8550" y="1675"/>
                  </a:cubicBezTo>
                  <a:cubicBezTo>
                    <a:pt x="8700" y="735"/>
                    <a:pt x="7353" y="179"/>
                    <a:pt x="6669" y="72"/>
                  </a:cubicBezTo>
                  <a:cubicBezTo>
                    <a:pt x="6365" y="23"/>
                    <a:pt x="6067" y="1"/>
                    <a:pt x="5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6"/>
            <p:cNvSpPr/>
            <p:nvPr/>
          </p:nvSpPr>
          <p:spPr>
            <a:xfrm>
              <a:off x="1088750" y="0"/>
              <a:ext cx="168325" cy="161325"/>
            </a:xfrm>
            <a:custGeom>
              <a:avLst/>
              <a:gdLst/>
              <a:ahLst/>
              <a:cxnLst/>
              <a:rect l="l" t="t" r="r" b="b"/>
              <a:pathLst>
                <a:path w="6733" h="6453" extrusionOk="0">
                  <a:moveTo>
                    <a:pt x="4887" y="0"/>
                  </a:moveTo>
                  <a:cubicBezTo>
                    <a:pt x="4096" y="0"/>
                    <a:pt x="3340" y="426"/>
                    <a:pt x="2650" y="745"/>
                  </a:cubicBezTo>
                  <a:cubicBezTo>
                    <a:pt x="1603" y="1258"/>
                    <a:pt x="513" y="2006"/>
                    <a:pt x="192" y="3246"/>
                  </a:cubicBezTo>
                  <a:cubicBezTo>
                    <a:pt x="0" y="3887"/>
                    <a:pt x="257" y="6409"/>
                    <a:pt x="1176" y="6452"/>
                  </a:cubicBezTo>
                  <a:cubicBezTo>
                    <a:pt x="1184" y="6453"/>
                    <a:pt x="1193" y="6453"/>
                    <a:pt x="1201" y="6453"/>
                  </a:cubicBezTo>
                  <a:cubicBezTo>
                    <a:pt x="2093" y="6453"/>
                    <a:pt x="2012" y="4224"/>
                    <a:pt x="2330" y="3674"/>
                  </a:cubicBezTo>
                  <a:cubicBezTo>
                    <a:pt x="2992" y="2519"/>
                    <a:pt x="4489" y="2690"/>
                    <a:pt x="5450" y="2049"/>
                  </a:cubicBezTo>
                  <a:cubicBezTo>
                    <a:pt x="6220" y="1536"/>
                    <a:pt x="6733" y="510"/>
                    <a:pt x="5536" y="104"/>
                  </a:cubicBezTo>
                  <a:cubicBezTo>
                    <a:pt x="5318" y="31"/>
                    <a:pt x="5101" y="0"/>
                    <a:pt x="48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6"/>
            <p:cNvSpPr/>
            <p:nvPr/>
          </p:nvSpPr>
          <p:spPr>
            <a:xfrm>
              <a:off x="1127225" y="194300"/>
              <a:ext cx="191850" cy="125825"/>
            </a:xfrm>
            <a:custGeom>
              <a:avLst/>
              <a:gdLst/>
              <a:ahLst/>
              <a:cxnLst/>
              <a:rect l="l" t="t" r="r" b="b"/>
              <a:pathLst>
                <a:path w="7674" h="5033" extrusionOk="0">
                  <a:moveTo>
                    <a:pt x="3041" y="1"/>
                  </a:moveTo>
                  <a:cubicBezTo>
                    <a:pt x="2943" y="1"/>
                    <a:pt x="2836" y="22"/>
                    <a:pt x="2715" y="70"/>
                  </a:cubicBezTo>
                  <a:cubicBezTo>
                    <a:pt x="2031" y="347"/>
                    <a:pt x="1325" y="1053"/>
                    <a:pt x="962" y="1673"/>
                  </a:cubicBezTo>
                  <a:cubicBezTo>
                    <a:pt x="684" y="2186"/>
                    <a:pt x="0" y="2912"/>
                    <a:pt x="128" y="3425"/>
                  </a:cubicBezTo>
                  <a:cubicBezTo>
                    <a:pt x="256" y="4088"/>
                    <a:pt x="1090" y="4815"/>
                    <a:pt x="1689" y="4986"/>
                  </a:cubicBezTo>
                  <a:cubicBezTo>
                    <a:pt x="1821" y="5018"/>
                    <a:pt x="1962" y="5032"/>
                    <a:pt x="2110" y="5032"/>
                  </a:cubicBezTo>
                  <a:cubicBezTo>
                    <a:pt x="2942" y="5032"/>
                    <a:pt x="3973" y="4580"/>
                    <a:pt x="4681" y="4344"/>
                  </a:cubicBezTo>
                  <a:cubicBezTo>
                    <a:pt x="5493" y="4088"/>
                    <a:pt x="6263" y="3724"/>
                    <a:pt x="6797" y="3041"/>
                  </a:cubicBezTo>
                  <a:cubicBezTo>
                    <a:pt x="7673" y="1929"/>
                    <a:pt x="6220" y="1779"/>
                    <a:pt x="5408" y="1544"/>
                  </a:cubicBezTo>
                  <a:cubicBezTo>
                    <a:pt x="4895" y="1416"/>
                    <a:pt x="4510" y="1288"/>
                    <a:pt x="4147" y="903"/>
                  </a:cubicBezTo>
                  <a:cubicBezTo>
                    <a:pt x="3757" y="496"/>
                    <a:pt x="3514" y="1"/>
                    <a:pt x="3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6"/>
            <p:cNvSpPr/>
            <p:nvPr/>
          </p:nvSpPr>
          <p:spPr>
            <a:xfrm>
              <a:off x="1118125" y="139375"/>
              <a:ext cx="77500" cy="72025"/>
            </a:xfrm>
            <a:custGeom>
              <a:avLst/>
              <a:gdLst/>
              <a:ahLst/>
              <a:cxnLst/>
              <a:rect l="l" t="t" r="r" b="b"/>
              <a:pathLst>
                <a:path w="3100" h="2881" extrusionOk="0">
                  <a:moveTo>
                    <a:pt x="1903" y="1"/>
                  </a:moveTo>
                  <a:cubicBezTo>
                    <a:pt x="1411" y="685"/>
                    <a:pt x="1" y="984"/>
                    <a:pt x="492" y="2138"/>
                  </a:cubicBezTo>
                  <a:cubicBezTo>
                    <a:pt x="736" y="2725"/>
                    <a:pt x="1114" y="2881"/>
                    <a:pt x="1549" y="2881"/>
                  </a:cubicBezTo>
                  <a:cubicBezTo>
                    <a:pt x="1763" y="2881"/>
                    <a:pt x="1991" y="2843"/>
                    <a:pt x="2224" y="2801"/>
                  </a:cubicBezTo>
                  <a:cubicBezTo>
                    <a:pt x="2566" y="2758"/>
                    <a:pt x="3100" y="2844"/>
                    <a:pt x="3036" y="2352"/>
                  </a:cubicBezTo>
                  <a:cubicBezTo>
                    <a:pt x="2993" y="2031"/>
                    <a:pt x="2544" y="1561"/>
                    <a:pt x="2309" y="1369"/>
                  </a:cubicBezTo>
                  <a:cubicBezTo>
                    <a:pt x="2095" y="1198"/>
                    <a:pt x="1817" y="1134"/>
                    <a:pt x="1732" y="834"/>
                  </a:cubicBezTo>
                  <a:cubicBezTo>
                    <a:pt x="1668" y="578"/>
                    <a:pt x="1817" y="215"/>
                    <a:pt x="1903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6"/>
            <p:cNvSpPr/>
            <p:nvPr/>
          </p:nvSpPr>
          <p:spPr>
            <a:xfrm>
              <a:off x="1164625" y="180525"/>
              <a:ext cx="122925" cy="23800"/>
            </a:xfrm>
            <a:custGeom>
              <a:avLst/>
              <a:gdLst/>
              <a:ahLst/>
              <a:cxnLst/>
              <a:rect l="l" t="t" r="r" b="b"/>
              <a:pathLst>
                <a:path w="4917" h="952" extrusionOk="0">
                  <a:moveTo>
                    <a:pt x="4895" y="1"/>
                  </a:moveTo>
                  <a:cubicBezTo>
                    <a:pt x="4531" y="193"/>
                    <a:pt x="4125" y="343"/>
                    <a:pt x="3719" y="428"/>
                  </a:cubicBezTo>
                  <a:cubicBezTo>
                    <a:pt x="3313" y="535"/>
                    <a:pt x="2886" y="599"/>
                    <a:pt x="2480" y="621"/>
                  </a:cubicBezTo>
                  <a:cubicBezTo>
                    <a:pt x="2347" y="634"/>
                    <a:pt x="2217" y="639"/>
                    <a:pt x="2087" y="639"/>
                  </a:cubicBezTo>
                  <a:cubicBezTo>
                    <a:pt x="1800" y="639"/>
                    <a:pt x="1520" y="614"/>
                    <a:pt x="1240" y="599"/>
                  </a:cubicBezTo>
                  <a:cubicBezTo>
                    <a:pt x="834" y="578"/>
                    <a:pt x="428" y="514"/>
                    <a:pt x="22" y="385"/>
                  </a:cubicBezTo>
                  <a:lnTo>
                    <a:pt x="0" y="407"/>
                  </a:lnTo>
                  <a:cubicBezTo>
                    <a:pt x="342" y="706"/>
                    <a:pt x="770" y="834"/>
                    <a:pt x="1197" y="920"/>
                  </a:cubicBezTo>
                  <a:cubicBezTo>
                    <a:pt x="1354" y="942"/>
                    <a:pt x="1507" y="951"/>
                    <a:pt x="1660" y="951"/>
                  </a:cubicBezTo>
                  <a:cubicBezTo>
                    <a:pt x="1944" y="951"/>
                    <a:pt x="2223" y="919"/>
                    <a:pt x="2501" y="877"/>
                  </a:cubicBezTo>
                  <a:cubicBezTo>
                    <a:pt x="3356" y="749"/>
                    <a:pt x="4190" y="492"/>
                    <a:pt x="4916" y="22"/>
                  </a:cubicBezTo>
                  <a:lnTo>
                    <a:pt x="489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6"/>
            <p:cNvSpPr/>
            <p:nvPr/>
          </p:nvSpPr>
          <p:spPr>
            <a:xfrm>
              <a:off x="1164625" y="157025"/>
              <a:ext cx="80175" cy="35825"/>
            </a:xfrm>
            <a:custGeom>
              <a:avLst/>
              <a:gdLst/>
              <a:ahLst/>
              <a:cxnLst/>
              <a:rect l="l" t="t" r="r" b="b"/>
              <a:pathLst>
                <a:path w="3207" h="1433" extrusionOk="0">
                  <a:moveTo>
                    <a:pt x="3206" y="0"/>
                  </a:moveTo>
                  <a:cubicBezTo>
                    <a:pt x="2629" y="64"/>
                    <a:pt x="2052" y="235"/>
                    <a:pt x="1496" y="470"/>
                  </a:cubicBezTo>
                  <a:cubicBezTo>
                    <a:pt x="1240" y="577"/>
                    <a:pt x="941" y="684"/>
                    <a:pt x="706" y="855"/>
                  </a:cubicBezTo>
                  <a:cubicBezTo>
                    <a:pt x="449" y="1005"/>
                    <a:pt x="214" y="1197"/>
                    <a:pt x="0" y="1411"/>
                  </a:cubicBezTo>
                  <a:lnTo>
                    <a:pt x="0" y="1432"/>
                  </a:lnTo>
                  <a:cubicBezTo>
                    <a:pt x="299" y="1368"/>
                    <a:pt x="577" y="1240"/>
                    <a:pt x="834" y="1133"/>
                  </a:cubicBezTo>
                  <a:cubicBezTo>
                    <a:pt x="1112" y="1005"/>
                    <a:pt x="1347" y="834"/>
                    <a:pt x="1603" y="706"/>
                  </a:cubicBezTo>
                  <a:cubicBezTo>
                    <a:pt x="2116" y="428"/>
                    <a:pt x="2651" y="193"/>
                    <a:pt x="3206" y="22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6"/>
            <p:cNvSpPr/>
            <p:nvPr/>
          </p:nvSpPr>
          <p:spPr>
            <a:xfrm>
              <a:off x="1155525" y="125600"/>
              <a:ext cx="87600" cy="61375"/>
            </a:xfrm>
            <a:custGeom>
              <a:avLst/>
              <a:gdLst/>
              <a:ahLst/>
              <a:cxnLst/>
              <a:rect l="l" t="t" r="r" b="b"/>
              <a:pathLst>
                <a:path w="3504" h="2455" extrusionOk="0">
                  <a:moveTo>
                    <a:pt x="3256" y="0"/>
                  </a:moveTo>
                  <a:cubicBezTo>
                    <a:pt x="3233" y="0"/>
                    <a:pt x="3209" y="6"/>
                    <a:pt x="3186" y="18"/>
                  </a:cubicBezTo>
                  <a:cubicBezTo>
                    <a:pt x="3100" y="60"/>
                    <a:pt x="3100" y="124"/>
                    <a:pt x="3121" y="189"/>
                  </a:cubicBezTo>
                  <a:cubicBezTo>
                    <a:pt x="2566" y="424"/>
                    <a:pt x="1989" y="659"/>
                    <a:pt x="1454" y="979"/>
                  </a:cubicBezTo>
                  <a:cubicBezTo>
                    <a:pt x="1155" y="1150"/>
                    <a:pt x="856" y="1343"/>
                    <a:pt x="621" y="1578"/>
                  </a:cubicBezTo>
                  <a:cubicBezTo>
                    <a:pt x="364" y="1834"/>
                    <a:pt x="150" y="2112"/>
                    <a:pt x="1" y="2433"/>
                  </a:cubicBezTo>
                  <a:lnTo>
                    <a:pt x="22" y="2454"/>
                  </a:lnTo>
                  <a:lnTo>
                    <a:pt x="813" y="1813"/>
                  </a:lnTo>
                  <a:cubicBezTo>
                    <a:pt x="1070" y="1621"/>
                    <a:pt x="1305" y="1385"/>
                    <a:pt x="1583" y="1193"/>
                  </a:cubicBezTo>
                  <a:cubicBezTo>
                    <a:pt x="2074" y="851"/>
                    <a:pt x="2608" y="530"/>
                    <a:pt x="3164" y="231"/>
                  </a:cubicBezTo>
                  <a:cubicBezTo>
                    <a:pt x="3192" y="273"/>
                    <a:pt x="3228" y="296"/>
                    <a:pt x="3274" y="296"/>
                  </a:cubicBezTo>
                  <a:cubicBezTo>
                    <a:pt x="3299" y="296"/>
                    <a:pt x="3326" y="289"/>
                    <a:pt x="3357" y="274"/>
                  </a:cubicBezTo>
                  <a:cubicBezTo>
                    <a:pt x="3504" y="200"/>
                    <a:pt x="3398" y="0"/>
                    <a:pt x="3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6"/>
            <p:cNvSpPr/>
            <p:nvPr/>
          </p:nvSpPr>
          <p:spPr>
            <a:xfrm>
              <a:off x="1132025" y="72175"/>
              <a:ext cx="149075" cy="100375"/>
            </a:xfrm>
            <a:custGeom>
              <a:avLst/>
              <a:gdLst/>
              <a:ahLst/>
              <a:cxnLst/>
              <a:rect l="l" t="t" r="r" b="b"/>
              <a:pathLst>
                <a:path w="5963" h="4015" extrusionOk="0">
                  <a:moveTo>
                    <a:pt x="5730" y="1"/>
                  </a:moveTo>
                  <a:cubicBezTo>
                    <a:pt x="5709" y="1"/>
                    <a:pt x="5687" y="6"/>
                    <a:pt x="5665" y="17"/>
                  </a:cubicBezTo>
                  <a:cubicBezTo>
                    <a:pt x="5600" y="60"/>
                    <a:pt x="5579" y="124"/>
                    <a:pt x="5600" y="167"/>
                  </a:cubicBezTo>
                  <a:cubicBezTo>
                    <a:pt x="5066" y="295"/>
                    <a:pt x="4553" y="487"/>
                    <a:pt x="4083" y="722"/>
                  </a:cubicBezTo>
                  <a:cubicBezTo>
                    <a:pt x="3570" y="979"/>
                    <a:pt x="3078" y="1300"/>
                    <a:pt x="2629" y="1684"/>
                  </a:cubicBezTo>
                  <a:cubicBezTo>
                    <a:pt x="2416" y="1877"/>
                    <a:pt x="2202" y="2090"/>
                    <a:pt x="1988" y="2261"/>
                  </a:cubicBezTo>
                  <a:cubicBezTo>
                    <a:pt x="1774" y="2454"/>
                    <a:pt x="1561" y="2625"/>
                    <a:pt x="1347" y="2796"/>
                  </a:cubicBezTo>
                  <a:cubicBezTo>
                    <a:pt x="898" y="3159"/>
                    <a:pt x="492" y="3480"/>
                    <a:pt x="43" y="3864"/>
                  </a:cubicBezTo>
                  <a:lnTo>
                    <a:pt x="0" y="4014"/>
                  </a:lnTo>
                  <a:cubicBezTo>
                    <a:pt x="535" y="3779"/>
                    <a:pt x="1026" y="3394"/>
                    <a:pt x="1518" y="3052"/>
                  </a:cubicBezTo>
                  <a:cubicBezTo>
                    <a:pt x="1753" y="2903"/>
                    <a:pt x="1988" y="2710"/>
                    <a:pt x="2181" y="2497"/>
                  </a:cubicBezTo>
                  <a:cubicBezTo>
                    <a:pt x="2416" y="2283"/>
                    <a:pt x="2587" y="2069"/>
                    <a:pt x="2800" y="1877"/>
                  </a:cubicBezTo>
                  <a:cubicBezTo>
                    <a:pt x="3591" y="1107"/>
                    <a:pt x="4553" y="551"/>
                    <a:pt x="5600" y="209"/>
                  </a:cubicBezTo>
                  <a:cubicBezTo>
                    <a:pt x="5633" y="259"/>
                    <a:pt x="5692" y="309"/>
                    <a:pt x="5757" y="309"/>
                  </a:cubicBezTo>
                  <a:cubicBezTo>
                    <a:pt x="5776" y="309"/>
                    <a:pt x="5795" y="305"/>
                    <a:pt x="5814" y="295"/>
                  </a:cubicBezTo>
                  <a:cubicBezTo>
                    <a:pt x="5963" y="221"/>
                    <a:pt x="5869" y="1"/>
                    <a:pt x="57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6"/>
            <p:cNvSpPr/>
            <p:nvPr/>
          </p:nvSpPr>
          <p:spPr>
            <a:xfrm>
              <a:off x="1136825" y="95125"/>
              <a:ext cx="117000" cy="87025"/>
            </a:xfrm>
            <a:custGeom>
              <a:avLst/>
              <a:gdLst/>
              <a:ahLst/>
              <a:cxnLst/>
              <a:rect l="l" t="t" r="r" b="b"/>
              <a:pathLst>
                <a:path w="4680" h="3481" extrusionOk="0">
                  <a:moveTo>
                    <a:pt x="4452" y="1"/>
                  </a:moveTo>
                  <a:cubicBezTo>
                    <a:pt x="4430" y="1"/>
                    <a:pt x="4406" y="6"/>
                    <a:pt x="4382" y="18"/>
                  </a:cubicBezTo>
                  <a:cubicBezTo>
                    <a:pt x="4318" y="40"/>
                    <a:pt x="4297" y="104"/>
                    <a:pt x="4297" y="146"/>
                  </a:cubicBezTo>
                  <a:cubicBezTo>
                    <a:pt x="3891" y="211"/>
                    <a:pt x="3485" y="339"/>
                    <a:pt x="3100" y="531"/>
                  </a:cubicBezTo>
                  <a:cubicBezTo>
                    <a:pt x="2673" y="766"/>
                    <a:pt x="2288" y="1087"/>
                    <a:pt x="1967" y="1450"/>
                  </a:cubicBezTo>
                  <a:cubicBezTo>
                    <a:pt x="1818" y="1621"/>
                    <a:pt x="1668" y="1835"/>
                    <a:pt x="1518" y="2006"/>
                  </a:cubicBezTo>
                  <a:cubicBezTo>
                    <a:pt x="1369" y="2177"/>
                    <a:pt x="1198" y="2348"/>
                    <a:pt x="1048" y="2498"/>
                  </a:cubicBezTo>
                  <a:cubicBezTo>
                    <a:pt x="706" y="2818"/>
                    <a:pt x="343" y="3096"/>
                    <a:pt x="1" y="3438"/>
                  </a:cubicBezTo>
                  <a:lnTo>
                    <a:pt x="1" y="3481"/>
                  </a:lnTo>
                  <a:cubicBezTo>
                    <a:pt x="428" y="3267"/>
                    <a:pt x="856" y="3053"/>
                    <a:pt x="1240" y="2733"/>
                  </a:cubicBezTo>
                  <a:cubicBezTo>
                    <a:pt x="1411" y="2583"/>
                    <a:pt x="1604" y="2391"/>
                    <a:pt x="1753" y="2198"/>
                  </a:cubicBezTo>
                  <a:cubicBezTo>
                    <a:pt x="1903" y="2006"/>
                    <a:pt x="2010" y="1792"/>
                    <a:pt x="2160" y="1621"/>
                  </a:cubicBezTo>
                  <a:cubicBezTo>
                    <a:pt x="2437" y="1237"/>
                    <a:pt x="2779" y="916"/>
                    <a:pt x="3164" y="681"/>
                  </a:cubicBezTo>
                  <a:cubicBezTo>
                    <a:pt x="3527" y="446"/>
                    <a:pt x="3912" y="296"/>
                    <a:pt x="4318" y="189"/>
                  </a:cubicBezTo>
                  <a:cubicBezTo>
                    <a:pt x="4350" y="252"/>
                    <a:pt x="4404" y="291"/>
                    <a:pt x="4464" y="291"/>
                  </a:cubicBezTo>
                  <a:cubicBezTo>
                    <a:pt x="4486" y="291"/>
                    <a:pt x="4509" y="286"/>
                    <a:pt x="4532" y="275"/>
                  </a:cubicBezTo>
                  <a:cubicBezTo>
                    <a:pt x="4679" y="201"/>
                    <a:pt x="4589" y="1"/>
                    <a:pt x="44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6"/>
            <p:cNvSpPr/>
            <p:nvPr/>
          </p:nvSpPr>
          <p:spPr>
            <a:xfrm>
              <a:off x="1162475" y="139375"/>
              <a:ext cx="67900" cy="47600"/>
            </a:xfrm>
            <a:custGeom>
              <a:avLst/>
              <a:gdLst/>
              <a:ahLst/>
              <a:cxnLst/>
              <a:rect l="l" t="t" r="r" b="b"/>
              <a:pathLst>
                <a:path w="2716" h="1904" extrusionOk="0">
                  <a:moveTo>
                    <a:pt x="2672" y="1"/>
                  </a:moveTo>
                  <a:cubicBezTo>
                    <a:pt x="2309" y="407"/>
                    <a:pt x="1839" y="706"/>
                    <a:pt x="1369" y="941"/>
                  </a:cubicBezTo>
                  <a:cubicBezTo>
                    <a:pt x="1134" y="1070"/>
                    <a:pt x="856" y="1155"/>
                    <a:pt x="642" y="1326"/>
                  </a:cubicBezTo>
                  <a:cubicBezTo>
                    <a:pt x="407" y="1476"/>
                    <a:pt x="172" y="1647"/>
                    <a:pt x="1" y="1882"/>
                  </a:cubicBezTo>
                  <a:lnTo>
                    <a:pt x="1" y="1903"/>
                  </a:lnTo>
                  <a:cubicBezTo>
                    <a:pt x="279" y="1818"/>
                    <a:pt x="535" y="1711"/>
                    <a:pt x="770" y="1604"/>
                  </a:cubicBezTo>
                  <a:cubicBezTo>
                    <a:pt x="1027" y="1476"/>
                    <a:pt x="1240" y="1326"/>
                    <a:pt x="1476" y="1176"/>
                  </a:cubicBezTo>
                  <a:cubicBezTo>
                    <a:pt x="1711" y="1005"/>
                    <a:pt x="1946" y="856"/>
                    <a:pt x="2159" y="663"/>
                  </a:cubicBezTo>
                  <a:cubicBezTo>
                    <a:pt x="2373" y="471"/>
                    <a:pt x="2544" y="257"/>
                    <a:pt x="2715" y="22"/>
                  </a:cubicBezTo>
                  <a:lnTo>
                    <a:pt x="26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6"/>
            <p:cNvSpPr/>
            <p:nvPr/>
          </p:nvSpPr>
          <p:spPr>
            <a:xfrm>
              <a:off x="1162475" y="160500"/>
              <a:ext cx="110175" cy="39500"/>
            </a:xfrm>
            <a:custGeom>
              <a:avLst/>
              <a:gdLst/>
              <a:ahLst/>
              <a:cxnLst/>
              <a:rect l="l" t="t" r="r" b="b"/>
              <a:pathLst>
                <a:path w="4407" h="1580" extrusionOk="0">
                  <a:moveTo>
                    <a:pt x="4139" y="1"/>
                  </a:moveTo>
                  <a:cubicBezTo>
                    <a:pt x="4120" y="1"/>
                    <a:pt x="4102" y="4"/>
                    <a:pt x="4083" y="11"/>
                  </a:cubicBezTo>
                  <a:cubicBezTo>
                    <a:pt x="3998" y="54"/>
                    <a:pt x="3998" y="160"/>
                    <a:pt x="4040" y="225"/>
                  </a:cubicBezTo>
                  <a:cubicBezTo>
                    <a:pt x="3506" y="738"/>
                    <a:pt x="2822" y="973"/>
                    <a:pt x="2138" y="1101"/>
                  </a:cubicBezTo>
                  <a:cubicBezTo>
                    <a:pt x="1796" y="1186"/>
                    <a:pt x="1433" y="1186"/>
                    <a:pt x="1069" y="1251"/>
                  </a:cubicBezTo>
                  <a:cubicBezTo>
                    <a:pt x="727" y="1315"/>
                    <a:pt x="364" y="1379"/>
                    <a:pt x="1" y="1486"/>
                  </a:cubicBezTo>
                  <a:lnTo>
                    <a:pt x="1" y="1507"/>
                  </a:lnTo>
                  <a:cubicBezTo>
                    <a:pt x="289" y="1555"/>
                    <a:pt x="566" y="1579"/>
                    <a:pt x="839" y="1579"/>
                  </a:cubicBezTo>
                  <a:cubicBezTo>
                    <a:pt x="930" y="1579"/>
                    <a:pt x="1021" y="1576"/>
                    <a:pt x="1112" y="1571"/>
                  </a:cubicBezTo>
                  <a:cubicBezTo>
                    <a:pt x="1476" y="1550"/>
                    <a:pt x="1839" y="1443"/>
                    <a:pt x="2202" y="1357"/>
                  </a:cubicBezTo>
                  <a:cubicBezTo>
                    <a:pt x="2544" y="1251"/>
                    <a:pt x="2908" y="1122"/>
                    <a:pt x="3228" y="930"/>
                  </a:cubicBezTo>
                  <a:cubicBezTo>
                    <a:pt x="3549" y="759"/>
                    <a:pt x="3827" y="524"/>
                    <a:pt x="4062" y="246"/>
                  </a:cubicBezTo>
                  <a:cubicBezTo>
                    <a:pt x="4093" y="277"/>
                    <a:pt x="4136" y="297"/>
                    <a:pt x="4190" y="297"/>
                  </a:cubicBezTo>
                  <a:cubicBezTo>
                    <a:pt x="4210" y="297"/>
                    <a:pt x="4231" y="294"/>
                    <a:pt x="4254" y="289"/>
                  </a:cubicBezTo>
                  <a:cubicBezTo>
                    <a:pt x="4406" y="213"/>
                    <a:pt x="4287" y="1"/>
                    <a:pt x="4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6"/>
            <p:cNvSpPr/>
            <p:nvPr/>
          </p:nvSpPr>
          <p:spPr>
            <a:xfrm>
              <a:off x="1160350" y="107750"/>
              <a:ext cx="96250" cy="65325"/>
            </a:xfrm>
            <a:custGeom>
              <a:avLst/>
              <a:gdLst/>
              <a:ahLst/>
              <a:cxnLst/>
              <a:rect l="l" t="t" r="r" b="b"/>
              <a:pathLst>
                <a:path w="3850" h="2613" extrusionOk="0">
                  <a:moveTo>
                    <a:pt x="3679" y="0"/>
                  </a:moveTo>
                  <a:cubicBezTo>
                    <a:pt x="3593" y="0"/>
                    <a:pt x="3498" y="105"/>
                    <a:pt x="3527" y="219"/>
                  </a:cubicBezTo>
                  <a:cubicBezTo>
                    <a:pt x="3185" y="240"/>
                    <a:pt x="2864" y="304"/>
                    <a:pt x="2544" y="432"/>
                  </a:cubicBezTo>
                  <a:cubicBezTo>
                    <a:pt x="2202" y="582"/>
                    <a:pt x="1860" y="753"/>
                    <a:pt x="1561" y="967"/>
                  </a:cubicBezTo>
                  <a:cubicBezTo>
                    <a:pt x="1261" y="1202"/>
                    <a:pt x="962" y="1415"/>
                    <a:pt x="706" y="1693"/>
                  </a:cubicBezTo>
                  <a:cubicBezTo>
                    <a:pt x="449" y="1971"/>
                    <a:pt x="214" y="2270"/>
                    <a:pt x="0" y="2591"/>
                  </a:cubicBezTo>
                  <a:lnTo>
                    <a:pt x="22" y="2612"/>
                  </a:lnTo>
                  <a:cubicBezTo>
                    <a:pt x="342" y="2399"/>
                    <a:pt x="620" y="2164"/>
                    <a:pt x="898" y="1928"/>
                  </a:cubicBezTo>
                  <a:cubicBezTo>
                    <a:pt x="1176" y="1693"/>
                    <a:pt x="1432" y="1415"/>
                    <a:pt x="1710" y="1180"/>
                  </a:cubicBezTo>
                  <a:cubicBezTo>
                    <a:pt x="2244" y="732"/>
                    <a:pt x="2843" y="368"/>
                    <a:pt x="3548" y="261"/>
                  </a:cubicBezTo>
                  <a:cubicBezTo>
                    <a:pt x="3575" y="314"/>
                    <a:pt x="3615" y="336"/>
                    <a:pt x="3657" y="336"/>
                  </a:cubicBezTo>
                  <a:cubicBezTo>
                    <a:pt x="3750" y="336"/>
                    <a:pt x="3849" y="223"/>
                    <a:pt x="3805" y="90"/>
                  </a:cubicBezTo>
                  <a:lnTo>
                    <a:pt x="3783" y="90"/>
                  </a:lnTo>
                  <a:cubicBezTo>
                    <a:pt x="3762" y="26"/>
                    <a:pt x="3722" y="0"/>
                    <a:pt x="36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6"/>
            <p:cNvSpPr/>
            <p:nvPr/>
          </p:nvSpPr>
          <p:spPr>
            <a:xfrm>
              <a:off x="1148575" y="193850"/>
              <a:ext cx="138975" cy="27325"/>
            </a:xfrm>
            <a:custGeom>
              <a:avLst/>
              <a:gdLst/>
              <a:ahLst/>
              <a:cxnLst/>
              <a:rect l="l" t="t" r="r" b="b"/>
              <a:pathLst>
                <a:path w="5559" h="1093" extrusionOk="0">
                  <a:moveTo>
                    <a:pt x="274" y="1"/>
                  </a:moveTo>
                  <a:cubicBezTo>
                    <a:pt x="183" y="1"/>
                    <a:pt x="92" y="8"/>
                    <a:pt x="1" y="23"/>
                  </a:cubicBezTo>
                  <a:lnTo>
                    <a:pt x="1" y="45"/>
                  </a:lnTo>
                  <a:cubicBezTo>
                    <a:pt x="471" y="152"/>
                    <a:pt x="877" y="365"/>
                    <a:pt x="1326" y="558"/>
                  </a:cubicBezTo>
                  <a:cubicBezTo>
                    <a:pt x="1561" y="665"/>
                    <a:pt x="1775" y="750"/>
                    <a:pt x="2032" y="814"/>
                  </a:cubicBezTo>
                  <a:cubicBezTo>
                    <a:pt x="2267" y="857"/>
                    <a:pt x="2502" y="900"/>
                    <a:pt x="2737" y="942"/>
                  </a:cubicBezTo>
                  <a:cubicBezTo>
                    <a:pt x="3228" y="1028"/>
                    <a:pt x="3720" y="1092"/>
                    <a:pt x="4190" y="1092"/>
                  </a:cubicBezTo>
                  <a:cubicBezTo>
                    <a:pt x="4447" y="1092"/>
                    <a:pt x="4682" y="1071"/>
                    <a:pt x="4917" y="1007"/>
                  </a:cubicBezTo>
                  <a:cubicBezTo>
                    <a:pt x="5152" y="942"/>
                    <a:pt x="5409" y="836"/>
                    <a:pt x="5558" y="643"/>
                  </a:cubicBezTo>
                  <a:lnTo>
                    <a:pt x="5558" y="622"/>
                  </a:lnTo>
                  <a:cubicBezTo>
                    <a:pt x="5366" y="793"/>
                    <a:pt x="5131" y="878"/>
                    <a:pt x="4917" y="921"/>
                  </a:cubicBezTo>
                  <a:cubicBezTo>
                    <a:pt x="4779" y="946"/>
                    <a:pt x="4642" y="957"/>
                    <a:pt x="4504" y="957"/>
                  </a:cubicBezTo>
                  <a:cubicBezTo>
                    <a:pt x="4406" y="957"/>
                    <a:pt x="4309" y="951"/>
                    <a:pt x="4212" y="942"/>
                  </a:cubicBezTo>
                  <a:cubicBezTo>
                    <a:pt x="3720" y="900"/>
                    <a:pt x="3250" y="814"/>
                    <a:pt x="2801" y="707"/>
                  </a:cubicBezTo>
                  <a:cubicBezTo>
                    <a:pt x="2566" y="643"/>
                    <a:pt x="2331" y="579"/>
                    <a:pt x="2096" y="515"/>
                  </a:cubicBezTo>
                  <a:cubicBezTo>
                    <a:pt x="1882" y="430"/>
                    <a:pt x="1668" y="344"/>
                    <a:pt x="1433" y="259"/>
                  </a:cubicBezTo>
                  <a:cubicBezTo>
                    <a:pt x="1067" y="137"/>
                    <a:pt x="673" y="1"/>
                    <a:pt x="2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6"/>
            <p:cNvSpPr/>
            <p:nvPr/>
          </p:nvSpPr>
          <p:spPr>
            <a:xfrm>
              <a:off x="1157675" y="84975"/>
              <a:ext cx="53400" cy="70475"/>
            </a:xfrm>
            <a:custGeom>
              <a:avLst/>
              <a:gdLst/>
              <a:ahLst/>
              <a:cxnLst/>
              <a:rect l="l" t="t" r="r" b="b"/>
              <a:pathLst>
                <a:path w="2136" h="2819" extrusionOk="0">
                  <a:moveTo>
                    <a:pt x="1908" y="1"/>
                  </a:moveTo>
                  <a:cubicBezTo>
                    <a:pt x="1886" y="1"/>
                    <a:pt x="1862" y="6"/>
                    <a:pt x="1839" y="18"/>
                  </a:cubicBezTo>
                  <a:cubicBezTo>
                    <a:pt x="1710" y="61"/>
                    <a:pt x="1753" y="210"/>
                    <a:pt x="1839" y="275"/>
                  </a:cubicBezTo>
                  <a:cubicBezTo>
                    <a:pt x="1710" y="467"/>
                    <a:pt x="1539" y="617"/>
                    <a:pt x="1347" y="745"/>
                  </a:cubicBezTo>
                  <a:cubicBezTo>
                    <a:pt x="1133" y="916"/>
                    <a:pt x="898" y="1065"/>
                    <a:pt x="684" y="1258"/>
                  </a:cubicBezTo>
                  <a:cubicBezTo>
                    <a:pt x="492" y="1450"/>
                    <a:pt x="300" y="1685"/>
                    <a:pt x="193" y="1963"/>
                  </a:cubicBezTo>
                  <a:cubicBezTo>
                    <a:pt x="64" y="2220"/>
                    <a:pt x="0" y="2519"/>
                    <a:pt x="0" y="2797"/>
                  </a:cubicBezTo>
                  <a:lnTo>
                    <a:pt x="22" y="2818"/>
                  </a:lnTo>
                  <a:cubicBezTo>
                    <a:pt x="193" y="2583"/>
                    <a:pt x="321" y="2326"/>
                    <a:pt x="449" y="2113"/>
                  </a:cubicBezTo>
                  <a:cubicBezTo>
                    <a:pt x="599" y="1878"/>
                    <a:pt x="684" y="1643"/>
                    <a:pt x="855" y="1429"/>
                  </a:cubicBezTo>
                  <a:cubicBezTo>
                    <a:pt x="1026" y="1236"/>
                    <a:pt x="1240" y="1065"/>
                    <a:pt x="1432" y="873"/>
                  </a:cubicBezTo>
                  <a:cubicBezTo>
                    <a:pt x="1603" y="702"/>
                    <a:pt x="1774" y="510"/>
                    <a:pt x="1881" y="275"/>
                  </a:cubicBezTo>
                  <a:cubicBezTo>
                    <a:pt x="1903" y="285"/>
                    <a:pt x="1919" y="291"/>
                    <a:pt x="1935" y="291"/>
                  </a:cubicBezTo>
                  <a:cubicBezTo>
                    <a:pt x="1951" y="291"/>
                    <a:pt x="1967" y="285"/>
                    <a:pt x="1988" y="275"/>
                  </a:cubicBezTo>
                  <a:cubicBezTo>
                    <a:pt x="2135" y="201"/>
                    <a:pt x="2045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6"/>
            <p:cNvSpPr/>
            <p:nvPr/>
          </p:nvSpPr>
          <p:spPr>
            <a:xfrm>
              <a:off x="1161400" y="157550"/>
              <a:ext cx="95675" cy="44900"/>
            </a:xfrm>
            <a:custGeom>
              <a:avLst/>
              <a:gdLst/>
              <a:ahLst/>
              <a:cxnLst/>
              <a:rect l="l" t="t" r="r" b="b"/>
              <a:pathLst>
                <a:path w="3827" h="1796" extrusionOk="0">
                  <a:moveTo>
                    <a:pt x="3806" y="1"/>
                  </a:moveTo>
                  <a:cubicBezTo>
                    <a:pt x="3164" y="257"/>
                    <a:pt x="2523" y="578"/>
                    <a:pt x="1903" y="856"/>
                  </a:cubicBezTo>
                  <a:cubicBezTo>
                    <a:pt x="1583" y="1005"/>
                    <a:pt x="1241" y="1133"/>
                    <a:pt x="941" y="1283"/>
                  </a:cubicBezTo>
                  <a:cubicBezTo>
                    <a:pt x="621" y="1433"/>
                    <a:pt x="322" y="1582"/>
                    <a:pt x="1" y="1753"/>
                  </a:cubicBezTo>
                  <a:lnTo>
                    <a:pt x="1" y="1796"/>
                  </a:lnTo>
                  <a:cubicBezTo>
                    <a:pt x="364" y="1775"/>
                    <a:pt x="706" y="1689"/>
                    <a:pt x="1048" y="1561"/>
                  </a:cubicBezTo>
                  <a:cubicBezTo>
                    <a:pt x="1390" y="1454"/>
                    <a:pt x="1690" y="1262"/>
                    <a:pt x="1989" y="1091"/>
                  </a:cubicBezTo>
                  <a:cubicBezTo>
                    <a:pt x="2609" y="749"/>
                    <a:pt x="3207" y="364"/>
                    <a:pt x="3827" y="22"/>
                  </a:cubicBezTo>
                  <a:lnTo>
                    <a:pt x="38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6"/>
            <p:cNvSpPr/>
            <p:nvPr/>
          </p:nvSpPr>
          <p:spPr>
            <a:xfrm>
              <a:off x="1225850" y="135850"/>
              <a:ext cx="8875" cy="5850"/>
            </a:xfrm>
            <a:custGeom>
              <a:avLst/>
              <a:gdLst/>
              <a:ahLst/>
              <a:cxnLst/>
              <a:rect l="l" t="t" r="r" b="b"/>
              <a:pathLst>
                <a:path w="355" h="234" extrusionOk="0">
                  <a:moveTo>
                    <a:pt x="169" y="1"/>
                  </a:moveTo>
                  <a:cubicBezTo>
                    <a:pt x="152" y="1"/>
                    <a:pt x="134" y="5"/>
                    <a:pt x="116" y="14"/>
                  </a:cubicBezTo>
                  <a:cubicBezTo>
                    <a:pt x="0" y="71"/>
                    <a:pt x="93" y="234"/>
                    <a:pt x="207" y="234"/>
                  </a:cubicBezTo>
                  <a:cubicBezTo>
                    <a:pt x="219" y="234"/>
                    <a:pt x="232" y="232"/>
                    <a:pt x="244" y="227"/>
                  </a:cubicBezTo>
                  <a:cubicBezTo>
                    <a:pt x="355" y="154"/>
                    <a:pt x="275" y="1"/>
                    <a:pt x="1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6"/>
            <p:cNvSpPr/>
            <p:nvPr/>
          </p:nvSpPr>
          <p:spPr>
            <a:xfrm>
              <a:off x="1242200" y="153275"/>
              <a:ext cx="7300" cy="6425"/>
            </a:xfrm>
            <a:custGeom>
              <a:avLst/>
              <a:gdLst/>
              <a:ahLst/>
              <a:cxnLst/>
              <a:rect l="l" t="t" r="r" b="b"/>
              <a:pathLst>
                <a:path w="292" h="257" extrusionOk="0">
                  <a:moveTo>
                    <a:pt x="150" y="1"/>
                  </a:moveTo>
                  <a:cubicBezTo>
                    <a:pt x="104" y="1"/>
                    <a:pt x="56" y="27"/>
                    <a:pt x="39" y="86"/>
                  </a:cubicBezTo>
                  <a:lnTo>
                    <a:pt x="39" y="107"/>
                  </a:lnTo>
                  <a:cubicBezTo>
                    <a:pt x="1" y="198"/>
                    <a:pt x="71" y="257"/>
                    <a:pt x="142" y="257"/>
                  </a:cubicBezTo>
                  <a:cubicBezTo>
                    <a:pt x="189" y="257"/>
                    <a:pt x="236" y="231"/>
                    <a:pt x="253" y="172"/>
                  </a:cubicBezTo>
                  <a:lnTo>
                    <a:pt x="253" y="150"/>
                  </a:lnTo>
                  <a:cubicBezTo>
                    <a:pt x="292" y="60"/>
                    <a:pt x="222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6"/>
            <p:cNvSpPr/>
            <p:nvPr/>
          </p:nvSpPr>
          <p:spPr>
            <a:xfrm>
              <a:off x="1253275" y="153350"/>
              <a:ext cx="9650" cy="6125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196" y="0"/>
                  </a:moveTo>
                  <a:cubicBezTo>
                    <a:pt x="175" y="0"/>
                    <a:pt x="153" y="6"/>
                    <a:pt x="131" y="19"/>
                  </a:cubicBezTo>
                  <a:cubicBezTo>
                    <a:pt x="0" y="75"/>
                    <a:pt x="81" y="245"/>
                    <a:pt x="203" y="245"/>
                  </a:cubicBezTo>
                  <a:cubicBezTo>
                    <a:pt x="221" y="245"/>
                    <a:pt x="240" y="241"/>
                    <a:pt x="259" y="233"/>
                  </a:cubicBezTo>
                  <a:cubicBezTo>
                    <a:pt x="386" y="178"/>
                    <a:pt x="313" y="0"/>
                    <a:pt x="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6"/>
            <p:cNvSpPr/>
            <p:nvPr/>
          </p:nvSpPr>
          <p:spPr>
            <a:xfrm>
              <a:off x="1283200" y="176500"/>
              <a:ext cx="9825" cy="6500"/>
            </a:xfrm>
            <a:custGeom>
              <a:avLst/>
              <a:gdLst/>
              <a:ahLst/>
              <a:cxnLst/>
              <a:rect l="l" t="t" r="r" b="b"/>
              <a:pathLst>
                <a:path w="393" h="260" extrusionOk="0">
                  <a:moveTo>
                    <a:pt x="200" y="0"/>
                  </a:moveTo>
                  <a:cubicBezTo>
                    <a:pt x="184" y="0"/>
                    <a:pt x="168" y="4"/>
                    <a:pt x="152" y="12"/>
                  </a:cubicBezTo>
                  <a:lnTo>
                    <a:pt x="130" y="33"/>
                  </a:lnTo>
                  <a:cubicBezTo>
                    <a:pt x="0" y="89"/>
                    <a:pt x="81" y="259"/>
                    <a:pt x="203" y="259"/>
                  </a:cubicBezTo>
                  <a:cubicBezTo>
                    <a:pt x="221" y="259"/>
                    <a:pt x="240" y="255"/>
                    <a:pt x="259" y="247"/>
                  </a:cubicBezTo>
                  <a:lnTo>
                    <a:pt x="280" y="247"/>
                  </a:lnTo>
                  <a:cubicBezTo>
                    <a:pt x="392" y="173"/>
                    <a:pt x="309" y="0"/>
                    <a:pt x="2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6"/>
            <p:cNvSpPr/>
            <p:nvPr/>
          </p:nvSpPr>
          <p:spPr>
            <a:xfrm>
              <a:off x="1283725" y="204825"/>
              <a:ext cx="9800" cy="6475"/>
            </a:xfrm>
            <a:custGeom>
              <a:avLst/>
              <a:gdLst/>
              <a:ahLst/>
              <a:cxnLst/>
              <a:rect l="l" t="t" r="r" b="b"/>
              <a:pathLst>
                <a:path w="392" h="259" extrusionOk="0">
                  <a:moveTo>
                    <a:pt x="183" y="1"/>
                  </a:moveTo>
                  <a:cubicBezTo>
                    <a:pt x="166" y="1"/>
                    <a:pt x="149" y="4"/>
                    <a:pt x="131" y="12"/>
                  </a:cubicBezTo>
                  <a:cubicBezTo>
                    <a:pt x="0" y="86"/>
                    <a:pt x="81" y="259"/>
                    <a:pt x="204" y="259"/>
                  </a:cubicBezTo>
                  <a:cubicBezTo>
                    <a:pt x="221" y="259"/>
                    <a:pt x="240" y="255"/>
                    <a:pt x="259" y="247"/>
                  </a:cubicBezTo>
                  <a:cubicBezTo>
                    <a:pt x="391" y="190"/>
                    <a:pt x="307" y="1"/>
                    <a:pt x="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6"/>
            <p:cNvSpPr/>
            <p:nvPr/>
          </p:nvSpPr>
          <p:spPr>
            <a:xfrm>
              <a:off x="1062550" y="94200"/>
              <a:ext cx="180100" cy="210675"/>
            </a:xfrm>
            <a:custGeom>
              <a:avLst/>
              <a:gdLst/>
              <a:ahLst/>
              <a:cxnLst/>
              <a:rect l="l" t="t" r="r" b="b"/>
              <a:pathLst>
                <a:path w="7204" h="8427" extrusionOk="0">
                  <a:moveTo>
                    <a:pt x="1975" y="0"/>
                  </a:moveTo>
                  <a:cubicBezTo>
                    <a:pt x="1154" y="0"/>
                    <a:pt x="493" y="363"/>
                    <a:pt x="300" y="1359"/>
                  </a:cubicBezTo>
                  <a:cubicBezTo>
                    <a:pt x="43" y="2577"/>
                    <a:pt x="1" y="4309"/>
                    <a:pt x="343" y="5484"/>
                  </a:cubicBezTo>
                  <a:cubicBezTo>
                    <a:pt x="621" y="6361"/>
                    <a:pt x="1155" y="7536"/>
                    <a:pt x="1903" y="8049"/>
                  </a:cubicBezTo>
                  <a:cubicBezTo>
                    <a:pt x="2297" y="8309"/>
                    <a:pt x="2703" y="8427"/>
                    <a:pt x="3099" y="8427"/>
                  </a:cubicBezTo>
                  <a:cubicBezTo>
                    <a:pt x="3779" y="8427"/>
                    <a:pt x="4433" y="8082"/>
                    <a:pt x="4960" y="7515"/>
                  </a:cubicBezTo>
                  <a:cubicBezTo>
                    <a:pt x="5387" y="7066"/>
                    <a:pt x="5772" y="6510"/>
                    <a:pt x="6114" y="5976"/>
                  </a:cubicBezTo>
                  <a:cubicBezTo>
                    <a:pt x="6840" y="4779"/>
                    <a:pt x="7204" y="3069"/>
                    <a:pt x="6114" y="1915"/>
                  </a:cubicBezTo>
                  <a:cubicBezTo>
                    <a:pt x="5376" y="1136"/>
                    <a:pt x="3426" y="0"/>
                    <a:pt x="19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6"/>
            <p:cNvSpPr/>
            <p:nvPr/>
          </p:nvSpPr>
          <p:spPr>
            <a:xfrm>
              <a:off x="2250425" y="257475"/>
              <a:ext cx="211375" cy="164600"/>
            </a:xfrm>
            <a:custGeom>
              <a:avLst/>
              <a:gdLst/>
              <a:ahLst/>
              <a:cxnLst/>
              <a:rect l="l" t="t" r="r" b="b"/>
              <a:pathLst>
                <a:path w="8455" h="6584" extrusionOk="0">
                  <a:moveTo>
                    <a:pt x="3363" y="0"/>
                  </a:moveTo>
                  <a:cubicBezTo>
                    <a:pt x="3361" y="0"/>
                    <a:pt x="3358" y="0"/>
                    <a:pt x="3356" y="1"/>
                  </a:cubicBezTo>
                  <a:cubicBezTo>
                    <a:pt x="3121" y="43"/>
                    <a:pt x="3249" y="1176"/>
                    <a:pt x="3057" y="1219"/>
                  </a:cubicBezTo>
                  <a:cubicBezTo>
                    <a:pt x="2309" y="1368"/>
                    <a:pt x="0" y="1582"/>
                    <a:pt x="86" y="3356"/>
                  </a:cubicBezTo>
                  <a:cubicBezTo>
                    <a:pt x="150" y="4275"/>
                    <a:pt x="1561" y="4425"/>
                    <a:pt x="2223" y="4532"/>
                  </a:cubicBezTo>
                  <a:cubicBezTo>
                    <a:pt x="2256" y="4539"/>
                    <a:pt x="2284" y="4542"/>
                    <a:pt x="2310" y="4542"/>
                  </a:cubicBezTo>
                  <a:cubicBezTo>
                    <a:pt x="2586" y="4542"/>
                    <a:pt x="2466" y="4166"/>
                    <a:pt x="2830" y="4166"/>
                  </a:cubicBezTo>
                  <a:cubicBezTo>
                    <a:pt x="2848" y="4166"/>
                    <a:pt x="2866" y="4167"/>
                    <a:pt x="2886" y="4168"/>
                  </a:cubicBezTo>
                  <a:cubicBezTo>
                    <a:pt x="3035" y="4168"/>
                    <a:pt x="2480" y="5216"/>
                    <a:pt x="2629" y="5237"/>
                  </a:cubicBezTo>
                  <a:cubicBezTo>
                    <a:pt x="2631" y="5237"/>
                    <a:pt x="2634" y="5238"/>
                    <a:pt x="2636" y="5238"/>
                  </a:cubicBezTo>
                  <a:cubicBezTo>
                    <a:pt x="2791" y="5238"/>
                    <a:pt x="3368" y="4530"/>
                    <a:pt x="3535" y="4530"/>
                  </a:cubicBezTo>
                  <a:cubicBezTo>
                    <a:pt x="3540" y="4530"/>
                    <a:pt x="3544" y="4531"/>
                    <a:pt x="3548" y="4532"/>
                  </a:cubicBezTo>
                  <a:cubicBezTo>
                    <a:pt x="4254" y="4724"/>
                    <a:pt x="4403" y="5878"/>
                    <a:pt x="5216" y="6584"/>
                  </a:cubicBezTo>
                  <a:lnTo>
                    <a:pt x="5194" y="4981"/>
                  </a:lnTo>
                  <a:cubicBezTo>
                    <a:pt x="5387" y="4746"/>
                    <a:pt x="6519" y="4275"/>
                    <a:pt x="6776" y="3912"/>
                  </a:cubicBezTo>
                  <a:cubicBezTo>
                    <a:pt x="6906" y="3725"/>
                    <a:pt x="7235" y="3680"/>
                    <a:pt x="7564" y="3680"/>
                  </a:cubicBezTo>
                  <a:cubicBezTo>
                    <a:pt x="7863" y="3680"/>
                    <a:pt x="8162" y="3717"/>
                    <a:pt x="8312" y="3717"/>
                  </a:cubicBezTo>
                  <a:cubicBezTo>
                    <a:pt x="8429" y="3717"/>
                    <a:pt x="8455" y="3694"/>
                    <a:pt x="8315" y="3613"/>
                  </a:cubicBezTo>
                  <a:cubicBezTo>
                    <a:pt x="7289" y="2993"/>
                    <a:pt x="7268" y="3228"/>
                    <a:pt x="6947" y="2159"/>
                  </a:cubicBezTo>
                  <a:cubicBezTo>
                    <a:pt x="6733" y="1368"/>
                    <a:pt x="6990" y="1069"/>
                    <a:pt x="7118" y="236"/>
                  </a:cubicBezTo>
                  <a:lnTo>
                    <a:pt x="7118" y="236"/>
                  </a:lnTo>
                  <a:cubicBezTo>
                    <a:pt x="6605" y="727"/>
                    <a:pt x="5451" y="898"/>
                    <a:pt x="4425" y="1026"/>
                  </a:cubicBezTo>
                  <a:cubicBezTo>
                    <a:pt x="4420" y="1027"/>
                    <a:pt x="4416" y="1028"/>
                    <a:pt x="4411" y="1028"/>
                  </a:cubicBezTo>
                  <a:cubicBezTo>
                    <a:pt x="4169" y="1028"/>
                    <a:pt x="3598" y="0"/>
                    <a:pt x="3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6"/>
            <p:cNvSpPr/>
            <p:nvPr/>
          </p:nvSpPr>
          <p:spPr>
            <a:xfrm>
              <a:off x="2164925" y="328450"/>
              <a:ext cx="104750" cy="66925"/>
            </a:xfrm>
            <a:custGeom>
              <a:avLst/>
              <a:gdLst/>
              <a:ahLst/>
              <a:cxnLst/>
              <a:rect l="l" t="t" r="r" b="b"/>
              <a:pathLst>
                <a:path w="4190" h="2677" extrusionOk="0">
                  <a:moveTo>
                    <a:pt x="4103" y="1"/>
                  </a:moveTo>
                  <a:cubicBezTo>
                    <a:pt x="3866" y="1"/>
                    <a:pt x="3678" y="75"/>
                    <a:pt x="3506" y="133"/>
                  </a:cubicBezTo>
                  <a:cubicBezTo>
                    <a:pt x="3292" y="197"/>
                    <a:pt x="3121" y="282"/>
                    <a:pt x="2929" y="368"/>
                  </a:cubicBezTo>
                  <a:cubicBezTo>
                    <a:pt x="2779" y="432"/>
                    <a:pt x="2565" y="517"/>
                    <a:pt x="2394" y="603"/>
                  </a:cubicBezTo>
                  <a:cubicBezTo>
                    <a:pt x="2202" y="688"/>
                    <a:pt x="2010" y="774"/>
                    <a:pt x="1839" y="881"/>
                  </a:cubicBezTo>
                  <a:cubicBezTo>
                    <a:pt x="1475" y="1073"/>
                    <a:pt x="1133" y="1329"/>
                    <a:pt x="834" y="1607"/>
                  </a:cubicBezTo>
                  <a:cubicBezTo>
                    <a:pt x="513" y="1885"/>
                    <a:pt x="257" y="2184"/>
                    <a:pt x="0" y="2505"/>
                  </a:cubicBezTo>
                  <a:lnTo>
                    <a:pt x="171" y="2676"/>
                  </a:lnTo>
                  <a:cubicBezTo>
                    <a:pt x="706" y="2078"/>
                    <a:pt x="1326" y="1607"/>
                    <a:pt x="2031" y="1308"/>
                  </a:cubicBezTo>
                  <a:cubicBezTo>
                    <a:pt x="2202" y="1223"/>
                    <a:pt x="2394" y="1158"/>
                    <a:pt x="2565" y="1094"/>
                  </a:cubicBezTo>
                  <a:cubicBezTo>
                    <a:pt x="2736" y="1030"/>
                    <a:pt x="2929" y="987"/>
                    <a:pt x="3121" y="923"/>
                  </a:cubicBezTo>
                  <a:cubicBezTo>
                    <a:pt x="3313" y="859"/>
                    <a:pt x="3506" y="795"/>
                    <a:pt x="3677" y="752"/>
                  </a:cubicBezTo>
                  <a:cubicBezTo>
                    <a:pt x="3816" y="717"/>
                    <a:pt x="3956" y="683"/>
                    <a:pt x="4072" y="683"/>
                  </a:cubicBezTo>
                  <a:cubicBezTo>
                    <a:pt x="4099" y="683"/>
                    <a:pt x="4124" y="684"/>
                    <a:pt x="4147" y="688"/>
                  </a:cubicBezTo>
                  <a:lnTo>
                    <a:pt x="4190" y="4"/>
                  </a:lnTo>
                  <a:cubicBezTo>
                    <a:pt x="4160" y="2"/>
                    <a:pt x="4131" y="1"/>
                    <a:pt x="41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6"/>
            <p:cNvSpPr/>
            <p:nvPr/>
          </p:nvSpPr>
          <p:spPr>
            <a:xfrm>
              <a:off x="2169200" y="328325"/>
              <a:ext cx="100475" cy="67050"/>
            </a:xfrm>
            <a:custGeom>
              <a:avLst/>
              <a:gdLst/>
              <a:ahLst/>
              <a:cxnLst/>
              <a:rect l="l" t="t" r="r" b="b"/>
              <a:pathLst>
                <a:path w="4019" h="2682" extrusionOk="0">
                  <a:moveTo>
                    <a:pt x="3906" y="0"/>
                  </a:moveTo>
                  <a:cubicBezTo>
                    <a:pt x="3815" y="0"/>
                    <a:pt x="3725" y="16"/>
                    <a:pt x="3634" y="31"/>
                  </a:cubicBezTo>
                  <a:lnTo>
                    <a:pt x="3655" y="287"/>
                  </a:lnTo>
                  <a:cubicBezTo>
                    <a:pt x="3527" y="287"/>
                    <a:pt x="3378" y="330"/>
                    <a:pt x="3207" y="415"/>
                  </a:cubicBezTo>
                  <a:cubicBezTo>
                    <a:pt x="3036" y="480"/>
                    <a:pt x="2865" y="565"/>
                    <a:pt x="2672" y="650"/>
                  </a:cubicBezTo>
                  <a:cubicBezTo>
                    <a:pt x="2480" y="736"/>
                    <a:pt x="2309" y="800"/>
                    <a:pt x="2138" y="886"/>
                  </a:cubicBezTo>
                  <a:cubicBezTo>
                    <a:pt x="1967" y="971"/>
                    <a:pt x="1796" y="1057"/>
                    <a:pt x="1625" y="1163"/>
                  </a:cubicBezTo>
                  <a:cubicBezTo>
                    <a:pt x="984" y="1527"/>
                    <a:pt x="449" y="2061"/>
                    <a:pt x="0" y="2681"/>
                  </a:cubicBezTo>
                  <a:cubicBezTo>
                    <a:pt x="535" y="2083"/>
                    <a:pt x="1155" y="1612"/>
                    <a:pt x="1860" y="1313"/>
                  </a:cubicBezTo>
                  <a:cubicBezTo>
                    <a:pt x="2031" y="1228"/>
                    <a:pt x="2223" y="1163"/>
                    <a:pt x="2394" y="1099"/>
                  </a:cubicBezTo>
                  <a:cubicBezTo>
                    <a:pt x="2565" y="1035"/>
                    <a:pt x="2758" y="992"/>
                    <a:pt x="2950" y="928"/>
                  </a:cubicBezTo>
                  <a:cubicBezTo>
                    <a:pt x="3142" y="864"/>
                    <a:pt x="3335" y="800"/>
                    <a:pt x="3506" y="757"/>
                  </a:cubicBezTo>
                  <a:cubicBezTo>
                    <a:pt x="3645" y="722"/>
                    <a:pt x="3785" y="688"/>
                    <a:pt x="3901" y="688"/>
                  </a:cubicBezTo>
                  <a:cubicBezTo>
                    <a:pt x="3928" y="688"/>
                    <a:pt x="3953" y="689"/>
                    <a:pt x="3976" y="693"/>
                  </a:cubicBezTo>
                  <a:lnTo>
                    <a:pt x="4019" y="9"/>
                  </a:lnTo>
                  <a:cubicBezTo>
                    <a:pt x="3981" y="3"/>
                    <a:pt x="3944" y="0"/>
                    <a:pt x="3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6"/>
            <p:cNvSpPr/>
            <p:nvPr/>
          </p:nvSpPr>
          <p:spPr>
            <a:xfrm>
              <a:off x="2250425" y="293275"/>
              <a:ext cx="54000" cy="78050"/>
            </a:xfrm>
            <a:custGeom>
              <a:avLst/>
              <a:gdLst/>
              <a:ahLst/>
              <a:cxnLst/>
              <a:rect l="l" t="t" r="r" b="b"/>
              <a:pathLst>
                <a:path w="2160" h="3122" extrusionOk="0">
                  <a:moveTo>
                    <a:pt x="2159" y="1"/>
                  </a:moveTo>
                  <a:lnTo>
                    <a:pt x="2159" y="1"/>
                  </a:lnTo>
                  <a:cubicBezTo>
                    <a:pt x="1219" y="214"/>
                    <a:pt x="0" y="685"/>
                    <a:pt x="64" y="1988"/>
                  </a:cubicBezTo>
                  <a:cubicBezTo>
                    <a:pt x="107" y="2822"/>
                    <a:pt x="1261" y="3014"/>
                    <a:pt x="1967" y="3121"/>
                  </a:cubicBezTo>
                  <a:cubicBezTo>
                    <a:pt x="1945" y="2972"/>
                    <a:pt x="1924" y="2822"/>
                    <a:pt x="1903" y="2672"/>
                  </a:cubicBezTo>
                  <a:cubicBezTo>
                    <a:pt x="1774" y="1732"/>
                    <a:pt x="1881" y="813"/>
                    <a:pt x="21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6"/>
            <p:cNvSpPr/>
            <p:nvPr/>
          </p:nvSpPr>
          <p:spPr>
            <a:xfrm>
              <a:off x="2251500" y="338175"/>
              <a:ext cx="48100" cy="33150"/>
            </a:xfrm>
            <a:custGeom>
              <a:avLst/>
              <a:gdLst/>
              <a:ahLst/>
              <a:cxnLst/>
              <a:rect l="l" t="t" r="r" b="b"/>
              <a:pathLst>
                <a:path w="1924" h="1326" extrusionOk="0">
                  <a:moveTo>
                    <a:pt x="21" y="0"/>
                  </a:moveTo>
                  <a:cubicBezTo>
                    <a:pt x="21" y="64"/>
                    <a:pt x="0" y="128"/>
                    <a:pt x="21" y="192"/>
                  </a:cubicBezTo>
                  <a:cubicBezTo>
                    <a:pt x="64" y="1026"/>
                    <a:pt x="1218" y="1218"/>
                    <a:pt x="1924" y="1325"/>
                  </a:cubicBezTo>
                  <a:cubicBezTo>
                    <a:pt x="1902" y="1176"/>
                    <a:pt x="1881" y="1026"/>
                    <a:pt x="1860" y="876"/>
                  </a:cubicBezTo>
                  <a:cubicBezTo>
                    <a:pt x="1860" y="876"/>
                    <a:pt x="1860" y="876"/>
                    <a:pt x="1860" y="855"/>
                  </a:cubicBezTo>
                  <a:cubicBezTo>
                    <a:pt x="1218" y="769"/>
                    <a:pt x="257" y="598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6"/>
            <p:cNvSpPr/>
            <p:nvPr/>
          </p:nvSpPr>
          <p:spPr>
            <a:xfrm>
              <a:off x="2294225" y="293275"/>
              <a:ext cx="10200" cy="60400"/>
            </a:xfrm>
            <a:custGeom>
              <a:avLst/>
              <a:gdLst/>
              <a:ahLst/>
              <a:cxnLst/>
              <a:rect l="l" t="t" r="r" b="b"/>
              <a:pathLst>
                <a:path w="408" h="2416" extrusionOk="0">
                  <a:moveTo>
                    <a:pt x="407" y="1"/>
                  </a:moveTo>
                  <a:cubicBezTo>
                    <a:pt x="343" y="22"/>
                    <a:pt x="279" y="43"/>
                    <a:pt x="215" y="65"/>
                  </a:cubicBezTo>
                  <a:cubicBezTo>
                    <a:pt x="44" y="727"/>
                    <a:pt x="1" y="1454"/>
                    <a:pt x="86" y="2223"/>
                  </a:cubicBezTo>
                  <a:cubicBezTo>
                    <a:pt x="86" y="2271"/>
                    <a:pt x="98" y="2319"/>
                    <a:pt x="104" y="2366"/>
                  </a:cubicBezTo>
                  <a:lnTo>
                    <a:pt x="104" y="2366"/>
                  </a:lnTo>
                  <a:cubicBezTo>
                    <a:pt x="48" y="1529"/>
                    <a:pt x="156" y="713"/>
                    <a:pt x="407" y="1"/>
                  </a:cubicBezTo>
                  <a:close/>
                  <a:moveTo>
                    <a:pt x="104" y="2366"/>
                  </a:moveTo>
                  <a:lnTo>
                    <a:pt x="104" y="2366"/>
                  </a:lnTo>
                  <a:cubicBezTo>
                    <a:pt x="105" y="2383"/>
                    <a:pt x="107" y="2399"/>
                    <a:pt x="108" y="2416"/>
                  </a:cubicBezTo>
                  <a:cubicBezTo>
                    <a:pt x="108" y="2399"/>
                    <a:pt x="106" y="2383"/>
                    <a:pt x="104" y="2366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6"/>
            <p:cNvSpPr/>
            <p:nvPr/>
          </p:nvSpPr>
          <p:spPr>
            <a:xfrm>
              <a:off x="2372950" y="267775"/>
              <a:ext cx="159100" cy="139500"/>
            </a:xfrm>
            <a:custGeom>
              <a:avLst/>
              <a:gdLst/>
              <a:ahLst/>
              <a:cxnLst/>
              <a:rect l="l" t="t" r="r" b="b"/>
              <a:pathLst>
                <a:path w="6364" h="5580" extrusionOk="0">
                  <a:moveTo>
                    <a:pt x="3109" y="1"/>
                  </a:moveTo>
                  <a:cubicBezTo>
                    <a:pt x="2813" y="1"/>
                    <a:pt x="2513" y="34"/>
                    <a:pt x="2217" y="102"/>
                  </a:cubicBezTo>
                  <a:cubicBezTo>
                    <a:pt x="1704" y="230"/>
                    <a:pt x="913" y="486"/>
                    <a:pt x="571" y="935"/>
                  </a:cubicBezTo>
                  <a:cubicBezTo>
                    <a:pt x="336" y="1213"/>
                    <a:pt x="379" y="1555"/>
                    <a:pt x="293" y="1876"/>
                  </a:cubicBezTo>
                  <a:cubicBezTo>
                    <a:pt x="285" y="1866"/>
                    <a:pt x="277" y="1862"/>
                    <a:pt x="268" y="1862"/>
                  </a:cubicBezTo>
                  <a:cubicBezTo>
                    <a:pt x="160" y="1862"/>
                    <a:pt x="0" y="2573"/>
                    <a:pt x="79" y="3008"/>
                  </a:cubicBezTo>
                  <a:cubicBezTo>
                    <a:pt x="229" y="3714"/>
                    <a:pt x="742" y="4248"/>
                    <a:pt x="1191" y="4782"/>
                  </a:cubicBezTo>
                  <a:cubicBezTo>
                    <a:pt x="1632" y="5336"/>
                    <a:pt x="2196" y="5580"/>
                    <a:pt x="2790" y="5580"/>
                  </a:cubicBezTo>
                  <a:cubicBezTo>
                    <a:pt x="3436" y="5580"/>
                    <a:pt x="4117" y="5293"/>
                    <a:pt x="4718" y="4804"/>
                  </a:cubicBezTo>
                  <a:cubicBezTo>
                    <a:pt x="5252" y="4334"/>
                    <a:pt x="6171" y="3585"/>
                    <a:pt x="6278" y="2880"/>
                  </a:cubicBezTo>
                  <a:cubicBezTo>
                    <a:pt x="6363" y="2218"/>
                    <a:pt x="6021" y="1405"/>
                    <a:pt x="5551" y="956"/>
                  </a:cubicBezTo>
                  <a:cubicBezTo>
                    <a:pt x="4920" y="325"/>
                    <a:pt x="4032" y="1"/>
                    <a:pt x="3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6"/>
            <p:cNvSpPr/>
            <p:nvPr/>
          </p:nvSpPr>
          <p:spPr>
            <a:xfrm>
              <a:off x="2338600" y="218825"/>
              <a:ext cx="177950" cy="93975"/>
            </a:xfrm>
            <a:custGeom>
              <a:avLst/>
              <a:gdLst/>
              <a:ahLst/>
              <a:cxnLst/>
              <a:rect l="l" t="t" r="r" b="b"/>
              <a:pathLst>
                <a:path w="7118" h="3759" extrusionOk="0">
                  <a:moveTo>
                    <a:pt x="3580" y="0"/>
                  </a:moveTo>
                  <a:cubicBezTo>
                    <a:pt x="2996" y="0"/>
                    <a:pt x="2408" y="68"/>
                    <a:pt x="1817" y="136"/>
                  </a:cubicBezTo>
                  <a:cubicBezTo>
                    <a:pt x="1389" y="179"/>
                    <a:pt x="1026" y="243"/>
                    <a:pt x="705" y="563"/>
                  </a:cubicBezTo>
                  <a:cubicBezTo>
                    <a:pt x="0" y="1269"/>
                    <a:pt x="43" y="3021"/>
                    <a:pt x="983" y="3577"/>
                  </a:cubicBezTo>
                  <a:cubicBezTo>
                    <a:pt x="1206" y="3707"/>
                    <a:pt x="1449" y="3758"/>
                    <a:pt x="1702" y="3758"/>
                  </a:cubicBezTo>
                  <a:cubicBezTo>
                    <a:pt x="2492" y="3758"/>
                    <a:pt x="3381" y="3253"/>
                    <a:pt x="4061" y="3043"/>
                  </a:cubicBezTo>
                  <a:cubicBezTo>
                    <a:pt x="4745" y="2829"/>
                    <a:pt x="6519" y="2786"/>
                    <a:pt x="6840" y="2017"/>
                  </a:cubicBezTo>
                  <a:cubicBezTo>
                    <a:pt x="7118" y="1333"/>
                    <a:pt x="6177" y="627"/>
                    <a:pt x="5686" y="414"/>
                  </a:cubicBezTo>
                  <a:cubicBezTo>
                    <a:pt x="4985" y="98"/>
                    <a:pt x="4284" y="0"/>
                    <a:pt x="35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6"/>
            <p:cNvSpPr/>
            <p:nvPr/>
          </p:nvSpPr>
          <p:spPr>
            <a:xfrm>
              <a:off x="2314550" y="196000"/>
              <a:ext cx="152300" cy="107900"/>
            </a:xfrm>
            <a:custGeom>
              <a:avLst/>
              <a:gdLst/>
              <a:ahLst/>
              <a:cxnLst/>
              <a:rect l="l" t="t" r="r" b="b"/>
              <a:pathLst>
                <a:path w="6092" h="4316" extrusionOk="0">
                  <a:moveTo>
                    <a:pt x="4205" y="1"/>
                  </a:moveTo>
                  <a:cubicBezTo>
                    <a:pt x="3758" y="1"/>
                    <a:pt x="3302" y="111"/>
                    <a:pt x="2886" y="194"/>
                  </a:cubicBezTo>
                  <a:cubicBezTo>
                    <a:pt x="1988" y="386"/>
                    <a:pt x="1005" y="750"/>
                    <a:pt x="535" y="1626"/>
                  </a:cubicBezTo>
                  <a:cubicBezTo>
                    <a:pt x="278" y="2096"/>
                    <a:pt x="0" y="4084"/>
                    <a:pt x="706" y="4298"/>
                  </a:cubicBezTo>
                  <a:cubicBezTo>
                    <a:pt x="746" y="4310"/>
                    <a:pt x="785" y="4316"/>
                    <a:pt x="823" y="4316"/>
                  </a:cubicBezTo>
                  <a:cubicBezTo>
                    <a:pt x="1450" y="4316"/>
                    <a:pt x="1774" y="2738"/>
                    <a:pt x="2116" y="2395"/>
                  </a:cubicBezTo>
                  <a:cubicBezTo>
                    <a:pt x="2822" y="1626"/>
                    <a:pt x="3954" y="2075"/>
                    <a:pt x="4809" y="1754"/>
                  </a:cubicBezTo>
                  <a:cubicBezTo>
                    <a:pt x="5493" y="1519"/>
                    <a:pt x="6092" y="835"/>
                    <a:pt x="5237" y="279"/>
                  </a:cubicBezTo>
                  <a:cubicBezTo>
                    <a:pt x="4914" y="71"/>
                    <a:pt x="4563" y="1"/>
                    <a:pt x="4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6"/>
            <p:cNvSpPr/>
            <p:nvPr/>
          </p:nvSpPr>
          <p:spPr>
            <a:xfrm>
              <a:off x="2319350" y="345500"/>
              <a:ext cx="152850" cy="94925"/>
            </a:xfrm>
            <a:custGeom>
              <a:avLst/>
              <a:gdLst/>
              <a:ahLst/>
              <a:cxnLst/>
              <a:rect l="l" t="t" r="r" b="b"/>
              <a:pathLst>
                <a:path w="6114" h="3797" extrusionOk="0">
                  <a:moveTo>
                    <a:pt x="2727" y="1"/>
                  </a:moveTo>
                  <a:cubicBezTo>
                    <a:pt x="2696" y="1"/>
                    <a:pt x="2664" y="3"/>
                    <a:pt x="2630" y="6"/>
                  </a:cubicBezTo>
                  <a:cubicBezTo>
                    <a:pt x="2052" y="92"/>
                    <a:pt x="1369" y="476"/>
                    <a:pt x="984" y="904"/>
                  </a:cubicBezTo>
                  <a:cubicBezTo>
                    <a:pt x="685" y="1225"/>
                    <a:pt x="22" y="1652"/>
                    <a:pt x="22" y="2080"/>
                  </a:cubicBezTo>
                  <a:cubicBezTo>
                    <a:pt x="1" y="2614"/>
                    <a:pt x="514" y="3341"/>
                    <a:pt x="941" y="3597"/>
                  </a:cubicBezTo>
                  <a:cubicBezTo>
                    <a:pt x="1219" y="3751"/>
                    <a:pt x="1597" y="3796"/>
                    <a:pt x="1990" y="3796"/>
                  </a:cubicBezTo>
                  <a:cubicBezTo>
                    <a:pt x="2473" y="3796"/>
                    <a:pt x="2979" y="3728"/>
                    <a:pt x="3356" y="3704"/>
                  </a:cubicBezTo>
                  <a:cubicBezTo>
                    <a:pt x="4040" y="3661"/>
                    <a:pt x="4703" y="3554"/>
                    <a:pt x="5237" y="3127"/>
                  </a:cubicBezTo>
                  <a:cubicBezTo>
                    <a:pt x="6114" y="2443"/>
                    <a:pt x="5023" y="2037"/>
                    <a:pt x="4425" y="1695"/>
                  </a:cubicBezTo>
                  <a:cubicBezTo>
                    <a:pt x="4083" y="1481"/>
                    <a:pt x="3805" y="1310"/>
                    <a:pt x="3591" y="947"/>
                  </a:cubicBezTo>
                  <a:cubicBezTo>
                    <a:pt x="3329" y="483"/>
                    <a:pt x="3238" y="1"/>
                    <a:pt x="27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6"/>
            <p:cNvSpPr/>
            <p:nvPr/>
          </p:nvSpPr>
          <p:spPr>
            <a:xfrm>
              <a:off x="2331650" y="295950"/>
              <a:ext cx="52925" cy="57725"/>
            </a:xfrm>
            <a:custGeom>
              <a:avLst/>
              <a:gdLst/>
              <a:ahLst/>
              <a:cxnLst/>
              <a:rect l="l" t="t" r="r" b="b"/>
              <a:pathLst>
                <a:path w="2117" h="2309" extrusionOk="0">
                  <a:moveTo>
                    <a:pt x="1646" y="0"/>
                  </a:moveTo>
                  <a:lnTo>
                    <a:pt x="1646" y="0"/>
                  </a:lnTo>
                  <a:cubicBezTo>
                    <a:pt x="1133" y="428"/>
                    <a:pt x="0" y="385"/>
                    <a:pt x="171" y="1368"/>
                  </a:cubicBezTo>
                  <a:cubicBezTo>
                    <a:pt x="299" y="2116"/>
                    <a:pt x="812" y="2181"/>
                    <a:pt x="1389" y="2245"/>
                  </a:cubicBezTo>
                  <a:cubicBezTo>
                    <a:pt x="1528" y="2255"/>
                    <a:pt x="1694" y="2309"/>
                    <a:pt x="1830" y="2309"/>
                  </a:cubicBezTo>
                  <a:cubicBezTo>
                    <a:pt x="1967" y="2309"/>
                    <a:pt x="2073" y="2255"/>
                    <a:pt x="2095" y="2052"/>
                  </a:cubicBezTo>
                  <a:cubicBezTo>
                    <a:pt x="2116" y="1796"/>
                    <a:pt x="1860" y="1347"/>
                    <a:pt x="1710" y="1155"/>
                  </a:cubicBezTo>
                  <a:cubicBezTo>
                    <a:pt x="1582" y="962"/>
                    <a:pt x="1389" y="855"/>
                    <a:pt x="1368" y="620"/>
                  </a:cubicBezTo>
                  <a:cubicBezTo>
                    <a:pt x="1368" y="407"/>
                    <a:pt x="1560" y="150"/>
                    <a:pt x="1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6"/>
            <p:cNvSpPr/>
            <p:nvPr/>
          </p:nvSpPr>
          <p:spPr>
            <a:xfrm>
              <a:off x="2362625" y="334950"/>
              <a:ext cx="96750" cy="23250"/>
            </a:xfrm>
            <a:custGeom>
              <a:avLst/>
              <a:gdLst/>
              <a:ahLst/>
              <a:cxnLst/>
              <a:rect l="l" t="t" r="r" b="b"/>
              <a:pathLst>
                <a:path w="3870" h="930" extrusionOk="0">
                  <a:moveTo>
                    <a:pt x="22" y="1"/>
                  </a:moveTo>
                  <a:lnTo>
                    <a:pt x="1" y="22"/>
                  </a:lnTo>
                  <a:cubicBezTo>
                    <a:pt x="215" y="321"/>
                    <a:pt x="514" y="514"/>
                    <a:pt x="834" y="663"/>
                  </a:cubicBezTo>
                  <a:cubicBezTo>
                    <a:pt x="1155" y="792"/>
                    <a:pt x="1497" y="856"/>
                    <a:pt x="1839" y="898"/>
                  </a:cubicBezTo>
                  <a:cubicBezTo>
                    <a:pt x="2048" y="918"/>
                    <a:pt x="2258" y="930"/>
                    <a:pt x="2469" y="930"/>
                  </a:cubicBezTo>
                  <a:cubicBezTo>
                    <a:pt x="2948" y="930"/>
                    <a:pt x="3424" y="869"/>
                    <a:pt x="3870" y="706"/>
                  </a:cubicBezTo>
                  <a:lnTo>
                    <a:pt x="3848" y="685"/>
                  </a:lnTo>
                  <a:cubicBezTo>
                    <a:pt x="3528" y="770"/>
                    <a:pt x="3186" y="792"/>
                    <a:pt x="2865" y="792"/>
                  </a:cubicBezTo>
                  <a:cubicBezTo>
                    <a:pt x="2523" y="792"/>
                    <a:pt x="2202" y="749"/>
                    <a:pt x="1860" y="706"/>
                  </a:cubicBezTo>
                  <a:cubicBezTo>
                    <a:pt x="1540" y="642"/>
                    <a:pt x="1241" y="535"/>
                    <a:pt x="920" y="428"/>
                  </a:cubicBezTo>
                  <a:cubicBezTo>
                    <a:pt x="599" y="321"/>
                    <a:pt x="300" y="193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6"/>
            <p:cNvSpPr/>
            <p:nvPr/>
          </p:nvSpPr>
          <p:spPr>
            <a:xfrm>
              <a:off x="2362100" y="324775"/>
              <a:ext cx="68425" cy="12475"/>
            </a:xfrm>
            <a:custGeom>
              <a:avLst/>
              <a:gdLst/>
              <a:ahLst/>
              <a:cxnLst/>
              <a:rect l="l" t="t" r="r" b="b"/>
              <a:pathLst>
                <a:path w="2737" h="499" extrusionOk="0">
                  <a:moveTo>
                    <a:pt x="2252" y="1"/>
                  </a:moveTo>
                  <a:cubicBezTo>
                    <a:pt x="1954" y="1"/>
                    <a:pt x="1651" y="24"/>
                    <a:pt x="1347" y="66"/>
                  </a:cubicBezTo>
                  <a:cubicBezTo>
                    <a:pt x="1112" y="87"/>
                    <a:pt x="877" y="109"/>
                    <a:pt x="663" y="194"/>
                  </a:cubicBezTo>
                  <a:cubicBezTo>
                    <a:pt x="428" y="258"/>
                    <a:pt x="214" y="344"/>
                    <a:pt x="1" y="472"/>
                  </a:cubicBezTo>
                  <a:lnTo>
                    <a:pt x="22" y="493"/>
                  </a:lnTo>
                  <a:cubicBezTo>
                    <a:pt x="65" y="497"/>
                    <a:pt x="108" y="499"/>
                    <a:pt x="151" y="499"/>
                  </a:cubicBezTo>
                  <a:cubicBezTo>
                    <a:pt x="343" y="499"/>
                    <a:pt x="531" y="464"/>
                    <a:pt x="706" y="429"/>
                  </a:cubicBezTo>
                  <a:cubicBezTo>
                    <a:pt x="941" y="386"/>
                    <a:pt x="1155" y="301"/>
                    <a:pt x="1368" y="258"/>
                  </a:cubicBezTo>
                  <a:cubicBezTo>
                    <a:pt x="1817" y="151"/>
                    <a:pt x="2288" y="66"/>
                    <a:pt x="2736" y="66"/>
                  </a:cubicBezTo>
                  <a:lnTo>
                    <a:pt x="2736" y="23"/>
                  </a:lnTo>
                  <a:cubicBezTo>
                    <a:pt x="2577" y="8"/>
                    <a:pt x="2416" y="1"/>
                    <a:pt x="22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6"/>
            <p:cNvSpPr/>
            <p:nvPr/>
          </p:nvSpPr>
          <p:spPr>
            <a:xfrm>
              <a:off x="2356750" y="299650"/>
              <a:ext cx="77875" cy="31600"/>
            </a:xfrm>
            <a:custGeom>
              <a:avLst/>
              <a:gdLst/>
              <a:ahLst/>
              <a:cxnLst/>
              <a:rect l="l" t="t" r="r" b="b"/>
              <a:pathLst>
                <a:path w="3115" h="1264" extrusionOk="0">
                  <a:moveTo>
                    <a:pt x="2905" y="1"/>
                  </a:moveTo>
                  <a:cubicBezTo>
                    <a:pt x="2899" y="1"/>
                    <a:pt x="2893" y="1"/>
                    <a:pt x="2886" y="2"/>
                  </a:cubicBezTo>
                  <a:cubicBezTo>
                    <a:pt x="2822" y="23"/>
                    <a:pt x="2801" y="88"/>
                    <a:pt x="2822" y="130"/>
                  </a:cubicBezTo>
                  <a:cubicBezTo>
                    <a:pt x="2331" y="194"/>
                    <a:pt x="1839" y="280"/>
                    <a:pt x="1369" y="408"/>
                  </a:cubicBezTo>
                  <a:cubicBezTo>
                    <a:pt x="1112" y="494"/>
                    <a:pt x="856" y="558"/>
                    <a:pt x="621" y="707"/>
                  </a:cubicBezTo>
                  <a:cubicBezTo>
                    <a:pt x="385" y="836"/>
                    <a:pt x="172" y="1007"/>
                    <a:pt x="1" y="1242"/>
                  </a:cubicBezTo>
                  <a:lnTo>
                    <a:pt x="1" y="1263"/>
                  </a:lnTo>
                  <a:lnTo>
                    <a:pt x="727" y="921"/>
                  </a:lnTo>
                  <a:cubicBezTo>
                    <a:pt x="963" y="814"/>
                    <a:pt x="1198" y="686"/>
                    <a:pt x="1433" y="601"/>
                  </a:cubicBezTo>
                  <a:cubicBezTo>
                    <a:pt x="1882" y="430"/>
                    <a:pt x="2352" y="301"/>
                    <a:pt x="2822" y="173"/>
                  </a:cubicBezTo>
                  <a:cubicBezTo>
                    <a:pt x="2840" y="208"/>
                    <a:pt x="2886" y="243"/>
                    <a:pt x="2937" y="243"/>
                  </a:cubicBezTo>
                  <a:cubicBezTo>
                    <a:pt x="2948" y="243"/>
                    <a:pt x="2960" y="241"/>
                    <a:pt x="2972" y="237"/>
                  </a:cubicBezTo>
                  <a:cubicBezTo>
                    <a:pt x="3115" y="217"/>
                    <a:pt x="3043" y="1"/>
                    <a:pt x="29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6"/>
            <p:cNvSpPr/>
            <p:nvPr/>
          </p:nvSpPr>
          <p:spPr>
            <a:xfrm>
              <a:off x="2341250" y="266525"/>
              <a:ext cx="132400" cy="48150"/>
            </a:xfrm>
            <a:custGeom>
              <a:avLst/>
              <a:gdLst/>
              <a:ahLst/>
              <a:cxnLst/>
              <a:rect l="l" t="t" r="r" b="b"/>
              <a:pathLst>
                <a:path w="5296" h="1926" extrusionOk="0">
                  <a:moveTo>
                    <a:pt x="5107" y="1"/>
                  </a:moveTo>
                  <a:cubicBezTo>
                    <a:pt x="5101" y="1"/>
                    <a:pt x="5094" y="1"/>
                    <a:pt x="5088" y="2"/>
                  </a:cubicBezTo>
                  <a:cubicBezTo>
                    <a:pt x="5024" y="2"/>
                    <a:pt x="5002" y="66"/>
                    <a:pt x="5002" y="109"/>
                  </a:cubicBezTo>
                  <a:cubicBezTo>
                    <a:pt x="4575" y="109"/>
                    <a:pt x="4147" y="130"/>
                    <a:pt x="3741" y="216"/>
                  </a:cubicBezTo>
                  <a:cubicBezTo>
                    <a:pt x="3293" y="322"/>
                    <a:pt x="2844" y="472"/>
                    <a:pt x="2438" y="686"/>
                  </a:cubicBezTo>
                  <a:cubicBezTo>
                    <a:pt x="2245" y="771"/>
                    <a:pt x="2031" y="900"/>
                    <a:pt x="1839" y="985"/>
                  </a:cubicBezTo>
                  <a:cubicBezTo>
                    <a:pt x="1647" y="1092"/>
                    <a:pt x="1454" y="1177"/>
                    <a:pt x="1241" y="1284"/>
                  </a:cubicBezTo>
                  <a:cubicBezTo>
                    <a:pt x="835" y="1455"/>
                    <a:pt x="471" y="1626"/>
                    <a:pt x="44" y="1819"/>
                  </a:cubicBezTo>
                  <a:lnTo>
                    <a:pt x="1" y="1926"/>
                  </a:lnTo>
                  <a:cubicBezTo>
                    <a:pt x="450" y="1861"/>
                    <a:pt x="899" y="1669"/>
                    <a:pt x="1326" y="1498"/>
                  </a:cubicBezTo>
                  <a:cubicBezTo>
                    <a:pt x="1540" y="1434"/>
                    <a:pt x="1754" y="1327"/>
                    <a:pt x="1946" y="1220"/>
                  </a:cubicBezTo>
                  <a:cubicBezTo>
                    <a:pt x="2160" y="1092"/>
                    <a:pt x="2331" y="964"/>
                    <a:pt x="2523" y="857"/>
                  </a:cubicBezTo>
                  <a:cubicBezTo>
                    <a:pt x="3271" y="408"/>
                    <a:pt x="4147" y="173"/>
                    <a:pt x="5002" y="130"/>
                  </a:cubicBezTo>
                  <a:cubicBezTo>
                    <a:pt x="5021" y="186"/>
                    <a:pt x="5072" y="241"/>
                    <a:pt x="5126" y="241"/>
                  </a:cubicBezTo>
                  <a:cubicBezTo>
                    <a:pt x="5135" y="241"/>
                    <a:pt x="5143" y="240"/>
                    <a:pt x="5152" y="237"/>
                  </a:cubicBezTo>
                  <a:cubicBezTo>
                    <a:pt x="5295" y="217"/>
                    <a:pt x="5243" y="1"/>
                    <a:pt x="5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6"/>
            <p:cNvSpPr/>
            <p:nvPr/>
          </p:nvSpPr>
          <p:spPr>
            <a:xfrm>
              <a:off x="2342875" y="278275"/>
              <a:ext cx="105650" cy="44950"/>
            </a:xfrm>
            <a:custGeom>
              <a:avLst/>
              <a:gdLst/>
              <a:ahLst/>
              <a:cxnLst/>
              <a:rect l="l" t="t" r="r" b="b"/>
              <a:pathLst>
                <a:path w="4226" h="1798" extrusionOk="0">
                  <a:moveTo>
                    <a:pt x="4035" y="1"/>
                  </a:moveTo>
                  <a:cubicBezTo>
                    <a:pt x="4029" y="1"/>
                    <a:pt x="4024" y="1"/>
                    <a:pt x="4018" y="2"/>
                  </a:cubicBezTo>
                  <a:cubicBezTo>
                    <a:pt x="3954" y="23"/>
                    <a:pt x="3933" y="66"/>
                    <a:pt x="3933" y="109"/>
                  </a:cubicBezTo>
                  <a:cubicBezTo>
                    <a:pt x="3812" y="94"/>
                    <a:pt x="3691" y="87"/>
                    <a:pt x="3570" y="87"/>
                  </a:cubicBezTo>
                  <a:cubicBezTo>
                    <a:pt x="3351" y="87"/>
                    <a:pt x="3135" y="110"/>
                    <a:pt x="2928" y="152"/>
                  </a:cubicBezTo>
                  <a:cubicBezTo>
                    <a:pt x="2565" y="237"/>
                    <a:pt x="2202" y="408"/>
                    <a:pt x="1902" y="643"/>
                  </a:cubicBezTo>
                  <a:cubicBezTo>
                    <a:pt x="1731" y="750"/>
                    <a:pt x="1582" y="878"/>
                    <a:pt x="1432" y="964"/>
                  </a:cubicBezTo>
                  <a:cubicBezTo>
                    <a:pt x="1282" y="1071"/>
                    <a:pt x="1133" y="1156"/>
                    <a:pt x="983" y="1263"/>
                  </a:cubicBezTo>
                  <a:cubicBezTo>
                    <a:pt x="663" y="1434"/>
                    <a:pt x="321" y="1584"/>
                    <a:pt x="0" y="1776"/>
                  </a:cubicBezTo>
                  <a:lnTo>
                    <a:pt x="0" y="1798"/>
                  </a:lnTo>
                  <a:cubicBezTo>
                    <a:pt x="363" y="1733"/>
                    <a:pt x="727" y="1627"/>
                    <a:pt x="1090" y="1477"/>
                  </a:cubicBezTo>
                  <a:cubicBezTo>
                    <a:pt x="1261" y="1391"/>
                    <a:pt x="1432" y="1285"/>
                    <a:pt x="1582" y="1178"/>
                  </a:cubicBezTo>
                  <a:cubicBezTo>
                    <a:pt x="1731" y="1049"/>
                    <a:pt x="1860" y="900"/>
                    <a:pt x="2009" y="793"/>
                  </a:cubicBezTo>
                  <a:cubicBezTo>
                    <a:pt x="2287" y="558"/>
                    <a:pt x="2608" y="387"/>
                    <a:pt x="2950" y="280"/>
                  </a:cubicBezTo>
                  <a:cubicBezTo>
                    <a:pt x="3270" y="173"/>
                    <a:pt x="3591" y="130"/>
                    <a:pt x="3933" y="130"/>
                  </a:cubicBezTo>
                  <a:cubicBezTo>
                    <a:pt x="3951" y="186"/>
                    <a:pt x="3986" y="241"/>
                    <a:pt x="4050" y="241"/>
                  </a:cubicBezTo>
                  <a:cubicBezTo>
                    <a:pt x="4060" y="241"/>
                    <a:pt x="4071" y="240"/>
                    <a:pt x="4082" y="237"/>
                  </a:cubicBezTo>
                  <a:cubicBezTo>
                    <a:pt x="4226" y="217"/>
                    <a:pt x="4154" y="1"/>
                    <a:pt x="40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6"/>
            <p:cNvSpPr/>
            <p:nvPr/>
          </p:nvSpPr>
          <p:spPr>
            <a:xfrm>
              <a:off x="2361575" y="308775"/>
              <a:ext cx="60925" cy="23525"/>
            </a:xfrm>
            <a:custGeom>
              <a:avLst/>
              <a:gdLst/>
              <a:ahLst/>
              <a:cxnLst/>
              <a:rect l="l" t="t" r="r" b="b"/>
              <a:pathLst>
                <a:path w="2437" h="941" extrusionOk="0">
                  <a:moveTo>
                    <a:pt x="2415" y="0"/>
                  </a:moveTo>
                  <a:cubicBezTo>
                    <a:pt x="2052" y="257"/>
                    <a:pt x="1646" y="385"/>
                    <a:pt x="1240" y="471"/>
                  </a:cubicBezTo>
                  <a:cubicBezTo>
                    <a:pt x="1026" y="535"/>
                    <a:pt x="812" y="535"/>
                    <a:pt x="599" y="620"/>
                  </a:cubicBezTo>
                  <a:cubicBezTo>
                    <a:pt x="385" y="684"/>
                    <a:pt x="192" y="770"/>
                    <a:pt x="0" y="920"/>
                  </a:cubicBezTo>
                  <a:lnTo>
                    <a:pt x="22" y="941"/>
                  </a:lnTo>
                  <a:cubicBezTo>
                    <a:pt x="235" y="920"/>
                    <a:pt x="449" y="898"/>
                    <a:pt x="663" y="855"/>
                  </a:cubicBezTo>
                  <a:cubicBezTo>
                    <a:pt x="876" y="813"/>
                    <a:pt x="1069" y="749"/>
                    <a:pt x="1283" y="663"/>
                  </a:cubicBezTo>
                  <a:cubicBezTo>
                    <a:pt x="1496" y="599"/>
                    <a:pt x="1689" y="513"/>
                    <a:pt x="1902" y="407"/>
                  </a:cubicBezTo>
                  <a:cubicBezTo>
                    <a:pt x="2095" y="300"/>
                    <a:pt x="2266" y="171"/>
                    <a:pt x="2437" y="22"/>
                  </a:cubicBezTo>
                  <a:lnTo>
                    <a:pt x="24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6"/>
            <p:cNvSpPr/>
            <p:nvPr/>
          </p:nvSpPr>
          <p:spPr>
            <a:xfrm>
              <a:off x="2359975" y="332775"/>
              <a:ext cx="90700" cy="16100"/>
            </a:xfrm>
            <a:custGeom>
              <a:avLst/>
              <a:gdLst/>
              <a:ahLst/>
              <a:cxnLst/>
              <a:rect l="l" t="t" r="r" b="b"/>
              <a:pathLst>
                <a:path w="3628" h="644" extrusionOk="0">
                  <a:moveTo>
                    <a:pt x="3439" y="1"/>
                  </a:moveTo>
                  <a:cubicBezTo>
                    <a:pt x="3433" y="1"/>
                    <a:pt x="3426" y="1"/>
                    <a:pt x="3420" y="2"/>
                  </a:cubicBezTo>
                  <a:cubicBezTo>
                    <a:pt x="3334" y="24"/>
                    <a:pt x="3313" y="88"/>
                    <a:pt x="3334" y="152"/>
                  </a:cubicBezTo>
                  <a:cubicBezTo>
                    <a:pt x="2912" y="391"/>
                    <a:pt x="2426" y="456"/>
                    <a:pt x="1945" y="456"/>
                  </a:cubicBezTo>
                  <a:cubicBezTo>
                    <a:pt x="1866" y="456"/>
                    <a:pt x="1788" y="454"/>
                    <a:pt x="1710" y="451"/>
                  </a:cubicBezTo>
                  <a:cubicBezTo>
                    <a:pt x="1432" y="430"/>
                    <a:pt x="1154" y="366"/>
                    <a:pt x="855" y="344"/>
                  </a:cubicBezTo>
                  <a:cubicBezTo>
                    <a:pt x="577" y="323"/>
                    <a:pt x="299" y="302"/>
                    <a:pt x="0" y="302"/>
                  </a:cubicBezTo>
                  <a:lnTo>
                    <a:pt x="0" y="344"/>
                  </a:lnTo>
                  <a:cubicBezTo>
                    <a:pt x="256" y="451"/>
                    <a:pt x="556" y="537"/>
                    <a:pt x="834" y="601"/>
                  </a:cubicBezTo>
                  <a:cubicBezTo>
                    <a:pt x="1111" y="643"/>
                    <a:pt x="1411" y="643"/>
                    <a:pt x="1710" y="643"/>
                  </a:cubicBezTo>
                  <a:cubicBezTo>
                    <a:pt x="1988" y="643"/>
                    <a:pt x="2287" y="601"/>
                    <a:pt x="2586" y="537"/>
                  </a:cubicBezTo>
                  <a:cubicBezTo>
                    <a:pt x="2864" y="451"/>
                    <a:pt x="3121" y="344"/>
                    <a:pt x="3356" y="173"/>
                  </a:cubicBezTo>
                  <a:cubicBezTo>
                    <a:pt x="3373" y="208"/>
                    <a:pt x="3405" y="243"/>
                    <a:pt x="3451" y="243"/>
                  </a:cubicBezTo>
                  <a:cubicBezTo>
                    <a:pt x="3461" y="243"/>
                    <a:pt x="3472" y="241"/>
                    <a:pt x="3484" y="237"/>
                  </a:cubicBezTo>
                  <a:cubicBezTo>
                    <a:pt x="3627" y="217"/>
                    <a:pt x="3575" y="1"/>
                    <a:pt x="34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6"/>
            <p:cNvSpPr/>
            <p:nvPr/>
          </p:nvSpPr>
          <p:spPr>
            <a:xfrm>
              <a:off x="2362625" y="289000"/>
              <a:ext cx="85325" cy="32100"/>
            </a:xfrm>
            <a:custGeom>
              <a:avLst/>
              <a:gdLst/>
              <a:ahLst/>
              <a:cxnLst/>
              <a:rect l="l" t="t" r="r" b="b"/>
              <a:pathLst>
                <a:path w="3413" h="1284" extrusionOk="0">
                  <a:moveTo>
                    <a:pt x="3294" y="1"/>
                  </a:moveTo>
                  <a:cubicBezTo>
                    <a:pt x="3234" y="1"/>
                    <a:pt x="3164" y="60"/>
                    <a:pt x="3164" y="150"/>
                  </a:cubicBezTo>
                  <a:cubicBezTo>
                    <a:pt x="3002" y="110"/>
                    <a:pt x="2830" y="95"/>
                    <a:pt x="2656" y="95"/>
                  </a:cubicBezTo>
                  <a:cubicBezTo>
                    <a:pt x="2555" y="95"/>
                    <a:pt x="2454" y="100"/>
                    <a:pt x="2352" y="107"/>
                  </a:cubicBezTo>
                  <a:cubicBezTo>
                    <a:pt x="2074" y="150"/>
                    <a:pt x="1775" y="236"/>
                    <a:pt x="1497" y="343"/>
                  </a:cubicBezTo>
                  <a:cubicBezTo>
                    <a:pt x="1241" y="449"/>
                    <a:pt x="963" y="556"/>
                    <a:pt x="706" y="706"/>
                  </a:cubicBezTo>
                  <a:cubicBezTo>
                    <a:pt x="450" y="877"/>
                    <a:pt x="215" y="1048"/>
                    <a:pt x="1" y="1262"/>
                  </a:cubicBezTo>
                  <a:lnTo>
                    <a:pt x="22" y="1283"/>
                  </a:lnTo>
                  <a:cubicBezTo>
                    <a:pt x="300" y="1198"/>
                    <a:pt x="557" y="1069"/>
                    <a:pt x="813" y="941"/>
                  </a:cubicBezTo>
                  <a:cubicBezTo>
                    <a:pt x="1070" y="813"/>
                    <a:pt x="1326" y="642"/>
                    <a:pt x="1583" y="514"/>
                  </a:cubicBezTo>
                  <a:cubicBezTo>
                    <a:pt x="2003" y="331"/>
                    <a:pt x="2454" y="179"/>
                    <a:pt x="2924" y="179"/>
                  </a:cubicBezTo>
                  <a:cubicBezTo>
                    <a:pt x="3004" y="179"/>
                    <a:pt x="3084" y="184"/>
                    <a:pt x="3164" y="193"/>
                  </a:cubicBezTo>
                  <a:cubicBezTo>
                    <a:pt x="3172" y="248"/>
                    <a:pt x="3209" y="271"/>
                    <a:pt x="3251" y="271"/>
                  </a:cubicBezTo>
                  <a:cubicBezTo>
                    <a:pt x="3324" y="271"/>
                    <a:pt x="3413" y="202"/>
                    <a:pt x="3399" y="107"/>
                  </a:cubicBezTo>
                  <a:lnTo>
                    <a:pt x="3378" y="86"/>
                  </a:lnTo>
                  <a:cubicBezTo>
                    <a:pt x="3369" y="27"/>
                    <a:pt x="3334" y="1"/>
                    <a:pt x="3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6"/>
            <p:cNvSpPr/>
            <p:nvPr/>
          </p:nvSpPr>
          <p:spPr>
            <a:xfrm>
              <a:off x="2349275" y="334950"/>
              <a:ext cx="104750" cy="43975"/>
            </a:xfrm>
            <a:custGeom>
              <a:avLst/>
              <a:gdLst/>
              <a:ahLst/>
              <a:cxnLst/>
              <a:rect l="l" t="t" r="r" b="b"/>
              <a:pathLst>
                <a:path w="4190" h="1759" extrusionOk="0">
                  <a:moveTo>
                    <a:pt x="22" y="1"/>
                  </a:moveTo>
                  <a:lnTo>
                    <a:pt x="1" y="22"/>
                  </a:lnTo>
                  <a:cubicBezTo>
                    <a:pt x="364" y="193"/>
                    <a:pt x="642" y="450"/>
                    <a:pt x="941" y="685"/>
                  </a:cubicBezTo>
                  <a:cubicBezTo>
                    <a:pt x="1091" y="813"/>
                    <a:pt x="1262" y="920"/>
                    <a:pt x="1433" y="1027"/>
                  </a:cubicBezTo>
                  <a:cubicBezTo>
                    <a:pt x="1604" y="1112"/>
                    <a:pt x="1775" y="1198"/>
                    <a:pt x="1967" y="1283"/>
                  </a:cubicBezTo>
                  <a:cubicBezTo>
                    <a:pt x="2309" y="1433"/>
                    <a:pt x="2672" y="1582"/>
                    <a:pt x="3057" y="1689"/>
                  </a:cubicBezTo>
                  <a:cubicBezTo>
                    <a:pt x="3249" y="1732"/>
                    <a:pt x="3442" y="1753"/>
                    <a:pt x="3634" y="1753"/>
                  </a:cubicBezTo>
                  <a:cubicBezTo>
                    <a:pt x="3666" y="1757"/>
                    <a:pt x="3698" y="1759"/>
                    <a:pt x="3730" y="1759"/>
                  </a:cubicBezTo>
                  <a:cubicBezTo>
                    <a:pt x="3890" y="1759"/>
                    <a:pt x="4047" y="1714"/>
                    <a:pt x="4190" y="1625"/>
                  </a:cubicBezTo>
                  <a:lnTo>
                    <a:pt x="4190" y="1604"/>
                  </a:lnTo>
                  <a:cubicBezTo>
                    <a:pt x="4059" y="1669"/>
                    <a:pt x="3916" y="1697"/>
                    <a:pt x="3770" y="1697"/>
                  </a:cubicBezTo>
                  <a:cubicBezTo>
                    <a:pt x="3725" y="1697"/>
                    <a:pt x="3680" y="1694"/>
                    <a:pt x="3634" y="1689"/>
                  </a:cubicBezTo>
                  <a:cubicBezTo>
                    <a:pt x="3442" y="1668"/>
                    <a:pt x="3271" y="1625"/>
                    <a:pt x="3078" y="1561"/>
                  </a:cubicBezTo>
                  <a:cubicBezTo>
                    <a:pt x="2715" y="1454"/>
                    <a:pt x="2373" y="1283"/>
                    <a:pt x="2052" y="1091"/>
                  </a:cubicBezTo>
                  <a:cubicBezTo>
                    <a:pt x="1881" y="1005"/>
                    <a:pt x="1710" y="898"/>
                    <a:pt x="1539" y="813"/>
                  </a:cubicBezTo>
                  <a:cubicBezTo>
                    <a:pt x="1390" y="706"/>
                    <a:pt x="1240" y="599"/>
                    <a:pt x="1069" y="492"/>
                  </a:cubicBezTo>
                  <a:cubicBezTo>
                    <a:pt x="749" y="279"/>
                    <a:pt x="407" y="44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6"/>
            <p:cNvSpPr/>
            <p:nvPr/>
          </p:nvSpPr>
          <p:spPr>
            <a:xfrm>
              <a:off x="2363700" y="262150"/>
              <a:ext cx="53700" cy="45050"/>
            </a:xfrm>
            <a:custGeom>
              <a:avLst/>
              <a:gdLst/>
              <a:ahLst/>
              <a:cxnLst/>
              <a:rect l="l" t="t" r="r" b="b"/>
              <a:pathLst>
                <a:path w="2148" h="1802" extrusionOk="0">
                  <a:moveTo>
                    <a:pt x="1960" y="1"/>
                  </a:moveTo>
                  <a:cubicBezTo>
                    <a:pt x="1949" y="1"/>
                    <a:pt x="1937" y="2"/>
                    <a:pt x="1924" y="6"/>
                  </a:cubicBezTo>
                  <a:cubicBezTo>
                    <a:pt x="1817" y="6"/>
                    <a:pt x="1839" y="134"/>
                    <a:pt x="1882" y="198"/>
                  </a:cubicBezTo>
                  <a:cubicBezTo>
                    <a:pt x="1753" y="327"/>
                    <a:pt x="1582" y="391"/>
                    <a:pt x="1433" y="476"/>
                  </a:cubicBezTo>
                  <a:cubicBezTo>
                    <a:pt x="1219" y="540"/>
                    <a:pt x="1027" y="626"/>
                    <a:pt x="813" y="733"/>
                  </a:cubicBezTo>
                  <a:cubicBezTo>
                    <a:pt x="620" y="839"/>
                    <a:pt x="428" y="989"/>
                    <a:pt x="300" y="1160"/>
                  </a:cubicBezTo>
                  <a:cubicBezTo>
                    <a:pt x="172" y="1352"/>
                    <a:pt x="65" y="1545"/>
                    <a:pt x="1" y="1780"/>
                  </a:cubicBezTo>
                  <a:lnTo>
                    <a:pt x="22" y="1801"/>
                  </a:lnTo>
                  <a:cubicBezTo>
                    <a:pt x="193" y="1652"/>
                    <a:pt x="343" y="1481"/>
                    <a:pt x="471" y="1331"/>
                  </a:cubicBezTo>
                  <a:cubicBezTo>
                    <a:pt x="620" y="1181"/>
                    <a:pt x="749" y="1032"/>
                    <a:pt x="920" y="904"/>
                  </a:cubicBezTo>
                  <a:cubicBezTo>
                    <a:pt x="1091" y="775"/>
                    <a:pt x="1283" y="690"/>
                    <a:pt x="1475" y="583"/>
                  </a:cubicBezTo>
                  <a:cubicBezTo>
                    <a:pt x="1625" y="476"/>
                    <a:pt x="1796" y="369"/>
                    <a:pt x="1924" y="220"/>
                  </a:cubicBezTo>
                  <a:cubicBezTo>
                    <a:pt x="1946" y="220"/>
                    <a:pt x="1967" y="241"/>
                    <a:pt x="2010" y="241"/>
                  </a:cubicBezTo>
                  <a:cubicBezTo>
                    <a:pt x="2147" y="202"/>
                    <a:pt x="2086" y="1"/>
                    <a:pt x="19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6"/>
            <p:cNvSpPr/>
            <p:nvPr/>
          </p:nvSpPr>
          <p:spPr>
            <a:xfrm>
              <a:off x="2358350" y="328550"/>
              <a:ext cx="81800" cy="16875"/>
            </a:xfrm>
            <a:custGeom>
              <a:avLst/>
              <a:gdLst/>
              <a:ahLst/>
              <a:cxnLst/>
              <a:rect l="l" t="t" r="r" b="b"/>
              <a:pathLst>
                <a:path w="3272" h="675" extrusionOk="0">
                  <a:moveTo>
                    <a:pt x="3250" y="0"/>
                  </a:moveTo>
                  <a:cubicBezTo>
                    <a:pt x="2715" y="64"/>
                    <a:pt x="2160" y="171"/>
                    <a:pt x="1625" y="278"/>
                  </a:cubicBezTo>
                  <a:cubicBezTo>
                    <a:pt x="1347" y="321"/>
                    <a:pt x="1070" y="342"/>
                    <a:pt x="813" y="406"/>
                  </a:cubicBezTo>
                  <a:cubicBezTo>
                    <a:pt x="535" y="471"/>
                    <a:pt x="279" y="513"/>
                    <a:pt x="1" y="577"/>
                  </a:cubicBezTo>
                  <a:lnTo>
                    <a:pt x="1" y="599"/>
                  </a:lnTo>
                  <a:cubicBezTo>
                    <a:pt x="186" y="656"/>
                    <a:pt x="371" y="675"/>
                    <a:pt x="557" y="675"/>
                  </a:cubicBezTo>
                  <a:cubicBezTo>
                    <a:pt x="649" y="675"/>
                    <a:pt x="742" y="670"/>
                    <a:pt x="834" y="663"/>
                  </a:cubicBezTo>
                  <a:cubicBezTo>
                    <a:pt x="1112" y="641"/>
                    <a:pt x="1390" y="535"/>
                    <a:pt x="1647" y="471"/>
                  </a:cubicBezTo>
                  <a:cubicBezTo>
                    <a:pt x="2202" y="342"/>
                    <a:pt x="2715" y="150"/>
                    <a:pt x="3271" y="22"/>
                  </a:cubicBezTo>
                  <a:lnTo>
                    <a:pt x="32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6"/>
            <p:cNvSpPr/>
            <p:nvPr/>
          </p:nvSpPr>
          <p:spPr>
            <a:xfrm>
              <a:off x="2419475" y="306600"/>
              <a:ext cx="6625" cy="4375"/>
            </a:xfrm>
            <a:custGeom>
              <a:avLst/>
              <a:gdLst/>
              <a:ahLst/>
              <a:cxnLst/>
              <a:rect l="l" t="t" r="r" b="b"/>
              <a:pathLst>
                <a:path w="265" h="175" extrusionOk="0">
                  <a:moveTo>
                    <a:pt x="139" y="0"/>
                  </a:moveTo>
                  <a:cubicBezTo>
                    <a:pt x="133" y="0"/>
                    <a:pt x="127" y="1"/>
                    <a:pt x="121" y="2"/>
                  </a:cubicBezTo>
                  <a:cubicBezTo>
                    <a:pt x="0" y="22"/>
                    <a:pt x="50" y="175"/>
                    <a:pt x="145" y="175"/>
                  </a:cubicBezTo>
                  <a:cubicBezTo>
                    <a:pt x="151" y="175"/>
                    <a:pt x="157" y="174"/>
                    <a:pt x="164" y="173"/>
                  </a:cubicBezTo>
                  <a:cubicBezTo>
                    <a:pt x="264" y="153"/>
                    <a:pt x="232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6"/>
            <p:cNvSpPr/>
            <p:nvPr/>
          </p:nvSpPr>
          <p:spPr>
            <a:xfrm>
              <a:off x="2428300" y="323050"/>
              <a:ext cx="6500" cy="5025"/>
            </a:xfrm>
            <a:custGeom>
              <a:avLst/>
              <a:gdLst/>
              <a:ahLst/>
              <a:cxnLst/>
              <a:rect l="l" t="t" r="r" b="b"/>
              <a:pathLst>
                <a:path w="260" h="201" extrusionOk="0">
                  <a:moveTo>
                    <a:pt x="130" y="0"/>
                  </a:moveTo>
                  <a:cubicBezTo>
                    <a:pt x="99" y="0"/>
                    <a:pt x="66" y="15"/>
                    <a:pt x="46" y="49"/>
                  </a:cubicBezTo>
                  <a:cubicBezTo>
                    <a:pt x="0" y="125"/>
                    <a:pt x="73" y="200"/>
                    <a:pt x="141" y="200"/>
                  </a:cubicBezTo>
                  <a:cubicBezTo>
                    <a:pt x="170" y="200"/>
                    <a:pt x="198" y="187"/>
                    <a:pt x="217" y="156"/>
                  </a:cubicBezTo>
                  <a:lnTo>
                    <a:pt x="217" y="135"/>
                  </a:lnTo>
                  <a:cubicBezTo>
                    <a:pt x="260" y="63"/>
                    <a:pt x="196" y="0"/>
                    <a:pt x="1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6"/>
            <p:cNvSpPr/>
            <p:nvPr/>
          </p:nvSpPr>
          <p:spPr>
            <a:xfrm>
              <a:off x="2437050" y="325300"/>
              <a:ext cx="7725" cy="5450"/>
            </a:xfrm>
            <a:custGeom>
              <a:avLst/>
              <a:gdLst/>
              <a:ahLst/>
              <a:cxnLst/>
              <a:rect l="l" t="t" r="r" b="b"/>
              <a:pathLst>
                <a:path w="309" h="218" extrusionOk="0">
                  <a:moveTo>
                    <a:pt x="143" y="0"/>
                  </a:moveTo>
                  <a:cubicBezTo>
                    <a:pt x="136" y="0"/>
                    <a:pt x="130" y="1"/>
                    <a:pt x="123" y="2"/>
                  </a:cubicBezTo>
                  <a:cubicBezTo>
                    <a:pt x="1" y="22"/>
                    <a:pt x="53" y="217"/>
                    <a:pt x="169" y="217"/>
                  </a:cubicBezTo>
                  <a:cubicBezTo>
                    <a:pt x="175" y="217"/>
                    <a:pt x="181" y="217"/>
                    <a:pt x="187" y="216"/>
                  </a:cubicBezTo>
                  <a:cubicBezTo>
                    <a:pt x="309" y="175"/>
                    <a:pt x="258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6"/>
            <p:cNvSpPr/>
            <p:nvPr/>
          </p:nvSpPr>
          <p:spPr>
            <a:xfrm>
              <a:off x="2455775" y="349350"/>
              <a:ext cx="8250" cy="5450"/>
            </a:xfrm>
            <a:custGeom>
              <a:avLst/>
              <a:gdLst/>
              <a:ahLst/>
              <a:cxnLst/>
              <a:rect l="l" t="t" r="r" b="b"/>
              <a:pathLst>
                <a:path w="330" h="218" extrusionOk="0">
                  <a:moveTo>
                    <a:pt x="163" y="0"/>
                  </a:moveTo>
                  <a:cubicBezTo>
                    <a:pt x="157" y="0"/>
                    <a:pt x="150" y="1"/>
                    <a:pt x="144" y="2"/>
                  </a:cubicBezTo>
                  <a:lnTo>
                    <a:pt x="122" y="2"/>
                  </a:lnTo>
                  <a:cubicBezTo>
                    <a:pt x="1" y="42"/>
                    <a:pt x="52" y="217"/>
                    <a:pt x="167" y="217"/>
                  </a:cubicBezTo>
                  <a:cubicBezTo>
                    <a:pt x="173" y="217"/>
                    <a:pt x="180" y="217"/>
                    <a:pt x="186" y="216"/>
                  </a:cubicBezTo>
                  <a:lnTo>
                    <a:pt x="208" y="216"/>
                  </a:lnTo>
                  <a:cubicBezTo>
                    <a:pt x="329" y="175"/>
                    <a:pt x="278" y="0"/>
                    <a:pt x="1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6"/>
            <p:cNvSpPr/>
            <p:nvPr/>
          </p:nvSpPr>
          <p:spPr>
            <a:xfrm>
              <a:off x="2451475" y="371250"/>
              <a:ext cx="7200" cy="5450"/>
            </a:xfrm>
            <a:custGeom>
              <a:avLst/>
              <a:gdLst/>
              <a:ahLst/>
              <a:cxnLst/>
              <a:rect l="l" t="t" r="r" b="b"/>
              <a:pathLst>
                <a:path w="288" h="218" extrusionOk="0">
                  <a:moveTo>
                    <a:pt x="121" y="1"/>
                  </a:moveTo>
                  <a:cubicBezTo>
                    <a:pt x="115" y="1"/>
                    <a:pt x="109" y="1"/>
                    <a:pt x="102" y="2"/>
                  </a:cubicBezTo>
                  <a:cubicBezTo>
                    <a:pt x="0" y="23"/>
                    <a:pt x="34" y="217"/>
                    <a:pt x="148" y="217"/>
                  </a:cubicBezTo>
                  <a:cubicBezTo>
                    <a:pt x="154" y="217"/>
                    <a:pt x="160" y="217"/>
                    <a:pt x="166" y="216"/>
                  </a:cubicBezTo>
                  <a:cubicBezTo>
                    <a:pt x="288" y="175"/>
                    <a:pt x="236" y="1"/>
                    <a:pt x="1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6"/>
            <p:cNvSpPr/>
            <p:nvPr/>
          </p:nvSpPr>
          <p:spPr>
            <a:xfrm>
              <a:off x="2281950" y="248975"/>
              <a:ext cx="144825" cy="170975"/>
            </a:xfrm>
            <a:custGeom>
              <a:avLst/>
              <a:gdLst/>
              <a:ahLst/>
              <a:cxnLst/>
              <a:rect l="l" t="t" r="r" b="b"/>
              <a:pathLst>
                <a:path w="5793" h="6839" extrusionOk="0">
                  <a:moveTo>
                    <a:pt x="1867" y="0"/>
                  </a:moveTo>
                  <a:cubicBezTo>
                    <a:pt x="1415" y="0"/>
                    <a:pt x="1022" y="217"/>
                    <a:pt x="770" y="768"/>
                  </a:cubicBezTo>
                  <a:cubicBezTo>
                    <a:pt x="364" y="1666"/>
                    <a:pt x="0" y="2991"/>
                    <a:pt x="43" y="3974"/>
                  </a:cubicBezTo>
                  <a:cubicBezTo>
                    <a:pt x="107" y="4679"/>
                    <a:pt x="300" y="5705"/>
                    <a:pt x="791" y="6240"/>
                  </a:cubicBezTo>
                  <a:cubicBezTo>
                    <a:pt x="1159" y="6653"/>
                    <a:pt x="1606" y="6838"/>
                    <a:pt x="2064" y="6838"/>
                  </a:cubicBezTo>
                  <a:cubicBezTo>
                    <a:pt x="2459" y="6838"/>
                    <a:pt x="2862" y="6701"/>
                    <a:pt x="3228" y="6454"/>
                  </a:cubicBezTo>
                  <a:cubicBezTo>
                    <a:pt x="3634" y="6197"/>
                    <a:pt x="4061" y="5855"/>
                    <a:pt x="4403" y="5492"/>
                  </a:cubicBezTo>
                  <a:cubicBezTo>
                    <a:pt x="5173" y="4722"/>
                    <a:pt x="5793" y="3483"/>
                    <a:pt x="5152" y="2371"/>
                  </a:cubicBezTo>
                  <a:cubicBezTo>
                    <a:pt x="4671" y="1518"/>
                    <a:pt x="3064" y="0"/>
                    <a:pt x="18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6"/>
            <p:cNvSpPr/>
            <p:nvPr/>
          </p:nvSpPr>
          <p:spPr>
            <a:xfrm>
              <a:off x="927375" y="579850"/>
              <a:ext cx="270400" cy="88875"/>
            </a:xfrm>
            <a:custGeom>
              <a:avLst/>
              <a:gdLst/>
              <a:ahLst/>
              <a:cxnLst/>
              <a:rect l="l" t="t" r="r" b="b"/>
              <a:pathLst>
                <a:path w="10816" h="3555" extrusionOk="0">
                  <a:moveTo>
                    <a:pt x="5284" y="0"/>
                  </a:moveTo>
                  <a:cubicBezTo>
                    <a:pt x="4143" y="0"/>
                    <a:pt x="3010" y="649"/>
                    <a:pt x="1967" y="1063"/>
                  </a:cubicBezTo>
                  <a:lnTo>
                    <a:pt x="0" y="1448"/>
                  </a:lnTo>
                  <a:cubicBezTo>
                    <a:pt x="1588" y="1977"/>
                    <a:pt x="4186" y="3554"/>
                    <a:pt x="5796" y="3554"/>
                  </a:cubicBezTo>
                  <a:cubicBezTo>
                    <a:pt x="5875" y="3554"/>
                    <a:pt x="5953" y="3550"/>
                    <a:pt x="6028" y="3542"/>
                  </a:cubicBezTo>
                  <a:cubicBezTo>
                    <a:pt x="7118" y="3414"/>
                    <a:pt x="10089" y="2217"/>
                    <a:pt x="10815" y="1405"/>
                  </a:cubicBezTo>
                  <a:cubicBezTo>
                    <a:pt x="9811" y="614"/>
                    <a:pt x="6840" y="122"/>
                    <a:pt x="5579" y="15"/>
                  </a:cubicBezTo>
                  <a:cubicBezTo>
                    <a:pt x="5481" y="5"/>
                    <a:pt x="5382" y="0"/>
                    <a:pt x="5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6"/>
            <p:cNvSpPr/>
            <p:nvPr/>
          </p:nvSpPr>
          <p:spPr>
            <a:xfrm>
              <a:off x="924700" y="380900"/>
              <a:ext cx="124325" cy="239950"/>
            </a:xfrm>
            <a:custGeom>
              <a:avLst/>
              <a:gdLst/>
              <a:ahLst/>
              <a:cxnLst/>
              <a:rect l="l" t="t" r="r" b="b"/>
              <a:pathLst>
                <a:path w="4973" h="9598" extrusionOk="0">
                  <a:moveTo>
                    <a:pt x="2501" y="1"/>
                  </a:moveTo>
                  <a:lnTo>
                    <a:pt x="2501" y="1"/>
                  </a:lnTo>
                  <a:cubicBezTo>
                    <a:pt x="2499" y="41"/>
                    <a:pt x="2497" y="80"/>
                    <a:pt x="2497" y="119"/>
                  </a:cubicBezTo>
                  <a:lnTo>
                    <a:pt x="2497" y="119"/>
                  </a:lnTo>
                  <a:cubicBezTo>
                    <a:pt x="2505" y="108"/>
                    <a:pt x="2514" y="97"/>
                    <a:pt x="2522" y="86"/>
                  </a:cubicBezTo>
                  <a:lnTo>
                    <a:pt x="2501" y="1"/>
                  </a:lnTo>
                  <a:close/>
                  <a:moveTo>
                    <a:pt x="2497" y="119"/>
                  </a:moveTo>
                  <a:lnTo>
                    <a:pt x="2497" y="119"/>
                  </a:lnTo>
                  <a:cubicBezTo>
                    <a:pt x="1579" y="1295"/>
                    <a:pt x="1412" y="3049"/>
                    <a:pt x="1582" y="4404"/>
                  </a:cubicBezTo>
                  <a:cubicBezTo>
                    <a:pt x="1689" y="5280"/>
                    <a:pt x="1988" y="6563"/>
                    <a:pt x="1646" y="7418"/>
                  </a:cubicBezTo>
                  <a:cubicBezTo>
                    <a:pt x="1325" y="8273"/>
                    <a:pt x="299" y="8700"/>
                    <a:pt x="0" y="9598"/>
                  </a:cubicBezTo>
                  <a:cubicBezTo>
                    <a:pt x="2031" y="9085"/>
                    <a:pt x="4147" y="7888"/>
                    <a:pt x="4553" y="5686"/>
                  </a:cubicBezTo>
                  <a:cubicBezTo>
                    <a:pt x="4972" y="3444"/>
                    <a:pt x="2472" y="2105"/>
                    <a:pt x="2497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6"/>
            <p:cNvSpPr/>
            <p:nvPr/>
          </p:nvSpPr>
          <p:spPr>
            <a:xfrm>
              <a:off x="856300" y="610150"/>
              <a:ext cx="97275" cy="168875"/>
            </a:xfrm>
            <a:custGeom>
              <a:avLst/>
              <a:gdLst/>
              <a:ahLst/>
              <a:cxnLst/>
              <a:rect l="l" t="t" r="r" b="b"/>
              <a:pathLst>
                <a:path w="3891" h="6755" extrusionOk="0">
                  <a:moveTo>
                    <a:pt x="2052" y="0"/>
                  </a:moveTo>
                  <a:lnTo>
                    <a:pt x="1924" y="236"/>
                  </a:lnTo>
                  <a:cubicBezTo>
                    <a:pt x="2779" y="642"/>
                    <a:pt x="2758" y="2458"/>
                    <a:pt x="2501" y="3313"/>
                  </a:cubicBezTo>
                  <a:cubicBezTo>
                    <a:pt x="2031" y="4810"/>
                    <a:pt x="748" y="5494"/>
                    <a:pt x="0" y="6755"/>
                  </a:cubicBezTo>
                  <a:cubicBezTo>
                    <a:pt x="1390" y="6477"/>
                    <a:pt x="2779" y="6242"/>
                    <a:pt x="3484" y="4703"/>
                  </a:cubicBezTo>
                  <a:cubicBezTo>
                    <a:pt x="3869" y="3826"/>
                    <a:pt x="3890" y="3014"/>
                    <a:pt x="3463" y="2138"/>
                  </a:cubicBezTo>
                  <a:cubicBezTo>
                    <a:pt x="3164" y="1497"/>
                    <a:pt x="2544" y="449"/>
                    <a:pt x="20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6"/>
            <p:cNvSpPr/>
            <p:nvPr/>
          </p:nvSpPr>
          <p:spPr>
            <a:xfrm>
              <a:off x="-236450" y="382525"/>
              <a:ext cx="79100" cy="224450"/>
            </a:xfrm>
            <a:custGeom>
              <a:avLst/>
              <a:gdLst/>
              <a:ahLst/>
              <a:cxnLst/>
              <a:rect l="l" t="t" r="r" b="b"/>
              <a:pathLst>
                <a:path w="3164" h="8978" extrusionOk="0">
                  <a:moveTo>
                    <a:pt x="1390" y="0"/>
                  </a:moveTo>
                  <a:cubicBezTo>
                    <a:pt x="1347" y="257"/>
                    <a:pt x="1368" y="513"/>
                    <a:pt x="1347" y="770"/>
                  </a:cubicBezTo>
                  <a:cubicBezTo>
                    <a:pt x="1347" y="1069"/>
                    <a:pt x="1347" y="1389"/>
                    <a:pt x="1283" y="1689"/>
                  </a:cubicBezTo>
                  <a:cubicBezTo>
                    <a:pt x="1240" y="1945"/>
                    <a:pt x="1090" y="2180"/>
                    <a:pt x="1069" y="2437"/>
                  </a:cubicBezTo>
                  <a:cubicBezTo>
                    <a:pt x="1026" y="2736"/>
                    <a:pt x="1112" y="3078"/>
                    <a:pt x="1090" y="3399"/>
                  </a:cubicBezTo>
                  <a:cubicBezTo>
                    <a:pt x="1069" y="3762"/>
                    <a:pt x="1005" y="4125"/>
                    <a:pt x="919" y="4467"/>
                  </a:cubicBezTo>
                  <a:cubicBezTo>
                    <a:pt x="706" y="5258"/>
                    <a:pt x="727" y="6049"/>
                    <a:pt x="577" y="6861"/>
                  </a:cubicBezTo>
                  <a:cubicBezTo>
                    <a:pt x="513" y="7289"/>
                    <a:pt x="364" y="7737"/>
                    <a:pt x="257" y="8186"/>
                  </a:cubicBezTo>
                  <a:cubicBezTo>
                    <a:pt x="193" y="8379"/>
                    <a:pt x="0" y="8806"/>
                    <a:pt x="171" y="8977"/>
                  </a:cubicBezTo>
                  <a:cubicBezTo>
                    <a:pt x="428" y="8678"/>
                    <a:pt x="706" y="8400"/>
                    <a:pt x="962" y="8079"/>
                  </a:cubicBezTo>
                  <a:cubicBezTo>
                    <a:pt x="1967" y="6818"/>
                    <a:pt x="3164" y="5365"/>
                    <a:pt x="3164" y="3634"/>
                  </a:cubicBezTo>
                  <a:cubicBezTo>
                    <a:pt x="3164" y="2180"/>
                    <a:pt x="2010" y="1176"/>
                    <a:pt x="1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6"/>
            <p:cNvSpPr/>
            <p:nvPr/>
          </p:nvSpPr>
          <p:spPr>
            <a:xfrm>
              <a:off x="-242325" y="390000"/>
              <a:ext cx="68950" cy="230850"/>
            </a:xfrm>
            <a:custGeom>
              <a:avLst/>
              <a:gdLst/>
              <a:ahLst/>
              <a:cxnLst/>
              <a:rect l="l" t="t" r="r" b="b"/>
              <a:pathLst>
                <a:path w="2758" h="9234" extrusionOk="0">
                  <a:moveTo>
                    <a:pt x="1603" y="0"/>
                  </a:moveTo>
                  <a:cubicBezTo>
                    <a:pt x="1582" y="1390"/>
                    <a:pt x="983" y="2736"/>
                    <a:pt x="620" y="4104"/>
                  </a:cubicBezTo>
                  <a:cubicBezTo>
                    <a:pt x="150" y="5814"/>
                    <a:pt x="0" y="7438"/>
                    <a:pt x="171" y="9234"/>
                  </a:cubicBezTo>
                  <a:lnTo>
                    <a:pt x="470" y="8764"/>
                  </a:lnTo>
                  <a:cubicBezTo>
                    <a:pt x="620" y="8635"/>
                    <a:pt x="1646" y="5579"/>
                    <a:pt x="1945" y="4831"/>
                  </a:cubicBezTo>
                  <a:cubicBezTo>
                    <a:pt x="2758" y="2907"/>
                    <a:pt x="1646" y="1881"/>
                    <a:pt x="16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6"/>
            <p:cNvSpPr/>
            <p:nvPr/>
          </p:nvSpPr>
          <p:spPr>
            <a:xfrm>
              <a:off x="274375" y="985250"/>
              <a:ext cx="250650" cy="181725"/>
            </a:xfrm>
            <a:custGeom>
              <a:avLst/>
              <a:gdLst/>
              <a:ahLst/>
              <a:cxnLst/>
              <a:rect l="l" t="t" r="r" b="b"/>
              <a:pathLst>
                <a:path w="10026" h="7269" extrusionOk="0">
                  <a:moveTo>
                    <a:pt x="6648" y="1"/>
                  </a:moveTo>
                  <a:lnTo>
                    <a:pt x="6648" y="1"/>
                  </a:lnTo>
                  <a:cubicBezTo>
                    <a:pt x="5644" y="557"/>
                    <a:pt x="5216" y="1796"/>
                    <a:pt x="4447" y="1839"/>
                  </a:cubicBezTo>
                  <a:cubicBezTo>
                    <a:pt x="4445" y="1839"/>
                    <a:pt x="4443" y="1839"/>
                    <a:pt x="4440" y="1839"/>
                  </a:cubicBezTo>
                  <a:cubicBezTo>
                    <a:pt x="4244" y="1839"/>
                    <a:pt x="3761" y="877"/>
                    <a:pt x="3570" y="877"/>
                  </a:cubicBezTo>
                  <a:cubicBezTo>
                    <a:pt x="3569" y="877"/>
                    <a:pt x="3568" y="877"/>
                    <a:pt x="3567" y="877"/>
                  </a:cubicBezTo>
                  <a:cubicBezTo>
                    <a:pt x="3428" y="877"/>
                    <a:pt x="3798" y="2096"/>
                    <a:pt x="3660" y="2096"/>
                  </a:cubicBezTo>
                  <a:cubicBezTo>
                    <a:pt x="3658" y="2096"/>
                    <a:pt x="3657" y="2096"/>
                    <a:pt x="3656" y="2096"/>
                  </a:cubicBezTo>
                  <a:cubicBezTo>
                    <a:pt x="3143" y="2031"/>
                    <a:pt x="3464" y="1561"/>
                    <a:pt x="2993" y="1540"/>
                  </a:cubicBezTo>
                  <a:cubicBezTo>
                    <a:pt x="2785" y="1534"/>
                    <a:pt x="2506" y="1515"/>
                    <a:pt x="2210" y="1515"/>
                  </a:cubicBezTo>
                  <a:cubicBezTo>
                    <a:pt x="1472" y="1515"/>
                    <a:pt x="624" y="1629"/>
                    <a:pt x="471" y="2331"/>
                  </a:cubicBezTo>
                  <a:cubicBezTo>
                    <a:pt x="1" y="4233"/>
                    <a:pt x="2459" y="4981"/>
                    <a:pt x="3250" y="5323"/>
                  </a:cubicBezTo>
                  <a:cubicBezTo>
                    <a:pt x="3442" y="5409"/>
                    <a:pt x="3057" y="6606"/>
                    <a:pt x="3314" y="6712"/>
                  </a:cubicBezTo>
                  <a:cubicBezTo>
                    <a:pt x="3321" y="6714"/>
                    <a:pt x="3329" y="6715"/>
                    <a:pt x="3337" y="6715"/>
                  </a:cubicBezTo>
                  <a:cubicBezTo>
                    <a:pt x="3587" y="6715"/>
                    <a:pt x="4351" y="5828"/>
                    <a:pt x="4640" y="5828"/>
                  </a:cubicBezTo>
                  <a:cubicBezTo>
                    <a:pt x="4656" y="5828"/>
                    <a:pt x="4669" y="5831"/>
                    <a:pt x="4682" y="5836"/>
                  </a:cubicBezTo>
                  <a:cubicBezTo>
                    <a:pt x="5772" y="6199"/>
                    <a:pt x="6969" y="6648"/>
                    <a:pt x="7439" y="7268"/>
                  </a:cubicBezTo>
                  <a:cubicBezTo>
                    <a:pt x="7461" y="6370"/>
                    <a:pt x="7247" y="5964"/>
                    <a:pt x="7632" y="5173"/>
                  </a:cubicBezTo>
                  <a:cubicBezTo>
                    <a:pt x="8209" y="4062"/>
                    <a:pt x="8166" y="4319"/>
                    <a:pt x="9406" y="3891"/>
                  </a:cubicBezTo>
                  <a:cubicBezTo>
                    <a:pt x="10025" y="3677"/>
                    <a:pt x="8080" y="3827"/>
                    <a:pt x="7803" y="3228"/>
                  </a:cubicBezTo>
                  <a:cubicBezTo>
                    <a:pt x="7589" y="2780"/>
                    <a:pt x="6477" y="2031"/>
                    <a:pt x="6306" y="1732"/>
                  </a:cubicBezTo>
                  <a:lnTo>
                    <a:pt x="66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6"/>
            <p:cNvSpPr/>
            <p:nvPr/>
          </p:nvSpPr>
          <p:spPr>
            <a:xfrm>
              <a:off x="200650" y="967100"/>
              <a:ext cx="103150" cy="94600"/>
            </a:xfrm>
            <a:custGeom>
              <a:avLst/>
              <a:gdLst/>
              <a:ahLst/>
              <a:cxnLst/>
              <a:rect l="l" t="t" r="r" b="b"/>
              <a:pathLst>
                <a:path w="4126" h="3784" extrusionOk="0">
                  <a:moveTo>
                    <a:pt x="235" y="0"/>
                  </a:moveTo>
                  <a:lnTo>
                    <a:pt x="0" y="128"/>
                  </a:lnTo>
                  <a:cubicBezTo>
                    <a:pt x="214" y="535"/>
                    <a:pt x="428" y="941"/>
                    <a:pt x="706" y="1304"/>
                  </a:cubicBezTo>
                  <a:cubicBezTo>
                    <a:pt x="984" y="1667"/>
                    <a:pt x="1304" y="2009"/>
                    <a:pt x="1668" y="2309"/>
                  </a:cubicBezTo>
                  <a:cubicBezTo>
                    <a:pt x="1839" y="2458"/>
                    <a:pt x="2010" y="2608"/>
                    <a:pt x="2202" y="2736"/>
                  </a:cubicBezTo>
                  <a:cubicBezTo>
                    <a:pt x="2394" y="2864"/>
                    <a:pt x="2587" y="2993"/>
                    <a:pt x="2758" y="3099"/>
                  </a:cubicBezTo>
                  <a:cubicBezTo>
                    <a:pt x="2929" y="3228"/>
                    <a:pt x="3100" y="3356"/>
                    <a:pt x="3313" y="3484"/>
                  </a:cubicBezTo>
                  <a:cubicBezTo>
                    <a:pt x="3506" y="3612"/>
                    <a:pt x="3741" y="3741"/>
                    <a:pt x="4040" y="3783"/>
                  </a:cubicBezTo>
                  <a:lnTo>
                    <a:pt x="4126" y="3014"/>
                  </a:lnTo>
                  <a:cubicBezTo>
                    <a:pt x="3976" y="3014"/>
                    <a:pt x="3805" y="2950"/>
                    <a:pt x="3634" y="2864"/>
                  </a:cubicBezTo>
                  <a:cubicBezTo>
                    <a:pt x="3442" y="2757"/>
                    <a:pt x="3271" y="2651"/>
                    <a:pt x="3078" y="2544"/>
                  </a:cubicBezTo>
                  <a:cubicBezTo>
                    <a:pt x="2864" y="2437"/>
                    <a:pt x="2672" y="2330"/>
                    <a:pt x="2501" y="2223"/>
                  </a:cubicBezTo>
                  <a:cubicBezTo>
                    <a:pt x="2309" y="2116"/>
                    <a:pt x="2138" y="2009"/>
                    <a:pt x="1967" y="1881"/>
                  </a:cubicBezTo>
                  <a:cubicBezTo>
                    <a:pt x="1261" y="1411"/>
                    <a:pt x="684" y="748"/>
                    <a:pt x="2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6"/>
            <p:cNvSpPr/>
            <p:nvPr/>
          </p:nvSpPr>
          <p:spPr>
            <a:xfrm>
              <a:off x="206000" y="967100"/>
              <a:ext cx="97800" cy="94600"/>
            </a:xfrm>
            <a:custGeom>
              <a:avLst/>
              <a:gdLst/>
              <a:ahLst/>
              <a:cxnLst/>
              <a:rect l="l" t="t" r="r" b="b"/>
              <a:pathLst>
                <a:path w="3912" h="3784" extrusionOk="0">
                  <a:moveTo>
                    <a:pt x="0" y="0"/>
                  </a:moveTo>
                  <a:cubicBezTo>
                    <a:pt x="363" y="770"/>
                    <a:pt x="855" y="1454"/>
                    <a:pt x="1454" y="1988"/>
                  </a:cubicBezTo>
                  <a:cubicBezTo>
                    <a:pt x="1625" y="2138"/>
                    <a:pt x="1796" y="2266"/>
                    <a:pt x="1967" y="2394"/>
                  </a:cubicBezTo>
                  <a:cubicBezTo>
                    <a:pt x="2116" y="2544"/>
                    <a:pt x="2287" y="2651"/>
                    <a:pt x="2479" y="2779"/>
                  </a:cubicBezTo>
                  <a:cubicBezTo>
                    <a:pt x="2672" y="2928"/>
                    <a:pt x="2843" y="3057"/>
                    <a:pt x="3014" y="3164"/>
                  </a:cubicBezTo>
                  <a:cubicBezTo>
                    <a:pt x="3185" y="3270"/>
                    <a:pt x="3334" y="3377"/>
                    <a:pt x="3484" y="3377"/>
                  </a:cubicBezTo>
                  <a:lnTo>
                    <a:pt x="3420" y="3655"/>
                  </a:lnTo>
                  <a:cubicBezTo>
                    <a:pt x="3527" y="3719"/>
                    <a:pt x="3676" y="3762"/>
                    <a:pt x="3826" y="3783"/>
                  </a:cubicBezTo>
                  <a:lnTo>
                    <a:pt x="3912" y="3014"/>
                  </a:lnTo>
                  <a:cubicBezTo>
                    <a:pt x="3762" y="3014"/>
                    <a:pt x="3591" y="2950"/>
                    <a:pt x="3420" y="2864"/>
                  </a:cubicBezTo>
                  <a:cubicBezTo>
                    <a:pt x="3228" y="2757"/>
                    <a:pt x="3057" y="2651"/>
                    <a:pt x="2864" y="2544"/>
                  </a:cubicBezTo>
                  <a:cubicBezTo>
                    <a:pt x="2650" y="2437"/>
                    <a:pt x="2458" y="2330"/>
                    <a:pt x="2287" y="2223"/>
                  </a:cubicBezTo>
                  <a:cubicBezTo>
                    <a:pt x="2095" y="2116"/>
                    <a:pt x="1924" y="2009"/>
                    <a:pt x="1753" y="1881"/>
                  </a:cubicBezTo>
                  <a:cubicBezTo>
                    <a:pt x="1047" y="1411"/>
                    <a:pt x="470" y="748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6"/>
            <p:cNvSpPr/>
            <p:nvPr/>
          </p:nvSpPr>
          <p:spPr>
            <a:xfrm>
              <a:off x="277050" y="1023025"/>
              <a:ext cx="68975" cy="84100"/>
            </a:xfrm>
            <a:custGeom>
              <a:avLst/>
              <a:gdLst/>
              <a:ahLst/>
              <a:cxnLst/>
              <a:rect l="l" t="t" r="r" b="b"/>
              <a:pathLst>
                <a:path w="2759" h="3364" extrusionOk="0">
                  <a:moveTo>
                    <a:pt x="1998" y="1"/>
                  </a:moveTo>
                  <a:cubicBezTo>
                    <a:pt x="1266" y="1"/>
                    <a:pt x="477" y="118"/>
                    <a:pt x="321" y="756"/>
                  </a:cubicBezTo>
                  <a:cubicBezTo>
                    <a:pt x="1" y="2145"/>
                    <a:pt x="1219" y="2936"/>
                    <a:pt x="2202" y="3363"/>
                  </a:cubicBezTo>
                  <a:cubicBezTo>
                    <a:pt x="2074" y="2444"/>
                    <a:pt x="2138" y="1418"/>
                    <a:pt x="2459" y="414"/>
                  </a:cubicBezTo>
                  <a:cubicBezTo>
                    <a:pt x="2502" y="264"/>
                    <a:pt x="2694" y="179"/>
                    <a:pt x="2758" y="29"/>
                  </a:cubicBezTo>
                  <a:cubicBezTo>
                    <a:pt x="2537" y="17"/>
                    <a:pt x="2271" y="1"/>
                    <a:pt x="19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6"/>
            <p:cNvSpPr/>
            <p:nvPr/>
          </p:nvSpPr>
          <p:spPr>
            <a:xfrm>
              <a:off x="284000" y="1023025"/>
              <a:ext cx="62025" cy="24250"/>
            </a:xfrm>
            <a:custGeom>
              <a:avLst/>
              <a:gdLst/>
              <a:ahLst/>
              <a:cxnLst/>
              <a:rect l="l" t="t" r="r" b="b"/>
              <a:pathLst>
                <a:path w="2481" h="970" extrusionOk="0">
                  <a:moveTo>
                    <a:pt x="1720" y="1"/>
                  </a:moveTo>
                  <a:cubicBezTo>
                    <a:pt x="988" y="1"/>
                    <a:pt x="199" y="118"/>
                    <a:pt x="43" y="756"/>
                  </a:cubicBezTo>
                  <a:cubicBezTo>
                    <a:pt x="22" y="841"/>
                    <a:pt x="22" y="905"/>
                    <a:pt x="1" y="969"/>
                  </a:cubicBezTo>
                  <a:cubicBezTo>
                    <a:pt x="320" y="499"/>
                    <a:pt x="1047" y="425"/>
                    <a:pt x="1676" y="425"/>
                  </a:cubicBezTo>
                  <a:cubicBezTo>
                    <a:pt x="1848" y="425"/>
                    <a:pt x="2013" y="430"/>
                    <a:pt x="2160" y="435"/>
                  </a:cubicBezTo>
                  <a:cubicBezTo>
                    <a:pt x="2160" y="435"/>
                    <a:pt x="2181" y="435"/>
                    <a:pt x="2181" y="414"/>
                  </a:cubicBezTo>
                  <a:cubicBezTo>
                    <a:pt x="2224" y="264"/>
                    <a:pt x="2416" y="179"/>
                    <a:pt x="2480" y="29"/>
                  </a:cubicBezTo>
                  <a:cubicBezTo>
                    <a:pt x="2259" y="17"/>
                    <a:pt x="1993" y="1"/>
                    <a:pt x="17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6"/>
            <p:cNvSpPr/>
            <p:nvPr/>
          </p:nvSpPr>
          <p:spPr>
            <a:xfrm>
              <a:off x="325675" y="1040825"/>
              <a:ext cx="10725" cy="66300"/>
            </a:xfrm>
            <a:custGeom>
              <a:avLst/>
              <a:gdLst/>
              <a:ahLst/>
              <a:cxnLst/>
              <a:rect l="l" t="t" r="r" b="b"/>
              <a:pathLst>
                <a:path w="429" h="2652" extrusionOk="0">
                  <a:moveTo>
                    <a:pt x="428" y="1"/>
                  </a:moveTo>
                  <a:lnTo>
                    <a:pt x="428" y="1"/>
                  </a:lnTo>
                  <a:cubicBezTo>
                    <a:pt x="407" y="65"/>
                    <a:pt x="364" y="129"/>
                    <a:pt x="343" y="193"/>
                  </a:cubicBezTo>
                  <a:cubicBezTo>
                    <a:pt x="108" y="984"/>
                    <a:pt x="1" y="1796"/>
                    <a:pt x="44" y="2566"/>
                  </a:cubicBezTo>
                  <a:cubicBezTo>
                    <a:pt x="108" y="2587"/>
                    <a:pt x="193" y="2630"/>
                    <a:pt x="257" y="2651"/>
                  </a:cubicBezTo>
                  <a:cubicBezTo>
                    <a:pt x="129" y="1818"/>
                    <a:pt x="172" y="899"/>
                    <a:pt x="428" y="1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6"/>
            <p:cNvSpPr/>
            <p:nvPr/>
          </p:nvSpPr>
          <p:spPr>
            <a:xfrm>
              <a:off x="339575" y="1092150"/>
              <a:ext cx="176375" cy="272500"/>
            </a:xfrm>
            <a:custGeom>
              <a:avLst/>
              <a:gdLst/>
              <a:ahLst/>
              <a:cxnLst/>
              <a:rect l="l" t="t" r="r" b="b"/>
              <a:pathLst>
                <a:path w="7055" h="10900" extrusionOk="0">
                  <a:moveTo>
                    <a:pt x="3802" y="1"/>
                  </a:moveTo>
                  <a:cubicBezTo>
                    <a:pt x="3750" y="1"/>
                    <a:pt x="3694" y="14"/>
                    <a:pt x="3634" y="43"/>
                  </a:cubicBezTo>
                  <a:cubicBezTo>
                    <a:pt x="1796" y="897"/>
                    <a:pt x="1" y="5194"/>
                    <a:pt x="620" y="7181"/>
                  </a:cubicBezTo>
                  <a:cubicBezTo>
                    <a:pt x="973" y="8271"/>
                    <a:pt x="2626" y="10899"/>
                    <a:pt x="4293" y="10899"/>
                  </a:cubicBezTo>
                  <a:cubicBezTo>
                    <a:pt x="4751" y="10899"/>
                    <a:pt x="5210" y="10701"/>
                    <a:pt x="5643" y="10217"/>
                  </a:cubicBezTo>
                  <a:cubicBezTo>
                    <a:pt x="7054" y="8614"/>
                    <a:pt x="5280" y="7310"/>
                    <a:pt x="4788" y="5814"/>
                  </a:cubicBezTo>
                  <a:cubicBezTo>
                    <a:pt x="4423" y="4698"/>
                    <a:pt x="4771" y="1"/>
                    <a:pt x="38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6"/>
            <p:cNvSpPr/>
            <p:nvPr/>
          </p:nvSpPr>
          <p:spPr>
            <a:xfrm>
              <a:off x="450200" y="855400"/>
              <a:ext cx="253825" cy="183550"/>
            </a:xfrm>
            <a:custGeom>
              <a:avLst/>
              <a:gdLst/>
              <a:ahLst/>
              <a:cxnLst/>
              <a:rect l="l" t="t" r="r" b="b"/>
              <a:pathLst>
                <a:path w="10153" h="7342" extrusionOk="0">
                  <a:moveTo>
                    <a:pt x="6142" y="0"/>
                  </a:moveTo>
                  <a:cubicBezTo>
                    <a:pt x="4781" y="0"/>
                    <a:pt x="3617" y="887"/>
                    <a:pt x="2736" y="1989"/>
                  </a:cubicBezTo>
                  <a:cubicBezTo>
                    <a:pt x="2031" y="2865"/>
                    <a:pt x="1753" y="3955"/>
                    <a:pt x="1176" y="4896"/>
                  </a:cubicBezTo>
                  <a:cubicBezTo>
                    <a:pt x="791" y="5494"/>
                    <a:pt x="0" y="5922"/>
                    <a:pt x="449" y="6670"/>
                  </a:cubicBezTo>
                  <a:cubicBezTo>
                    <a:pt x="747" y="7174"/>
                    <a:pt x="1451" y="7341"/>
                    <a:pt x="2259" y="7341"/>
                  </a:cubicBezTo>
                  <a:cubicBezTo>
                    <a:pt x="3129" y="7341"/>
                    <a:pt x="4120" y="7146"/>
                    <a:pt x="4852" y="6969"/>
                  </a:cubicBezTo>
                  <a:cubicBezTo>
                    <a:pt x="5151" y="6905"/>
                    <a:pt x="5408" y="6841"/>
                    <a:pt x="5600" y="6777"/>
                  </a:cubicBezTo>
                  <a:cubicBezTo>
                    <a:pt x="7011" y="6435"/>
                    <a:pt x="8999" y="5622"/>
                    <a:pt x="9554" y="3998"/>
                  </a:cubicBezTo>
                  <a:cubicBezTo>
                    <a:pt x="10153" y="2181"/>
                    <a:pt x="8828" y="728"/>
                    <a:pt x="7246" y="193"/>
                  </a:cubicBezTo>
                  <a:cubicBezTo>
                    <a:pt x="6865" y="61"/>
                    <a:pt x="6497" y="0"/>
                    <a:pt x="6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6"/>
            <p:cNvSpPr/>
            <p:nvPr/>
          </p:nvSpPr>
          <p:spPr>
            <a:xfrm>
              <a:off x="402625" y="1042425"/>
              <a:ext cx="296600" cy="249525"/>
            </a:xfrm>
            <a:custGeom>
              <a:avLst/>
              <a:gdLst/>
              <a:ahLst/>
              <a:cxnLst/>
              <a:rect l="l" t="t" r="r" b="b"/>
              <a:pathLst>
                <a:path w="11864" h="9981" extrusionOk="0">
                  <a:moveTo>
                    <a:pt x="984" y="1"/>
                  </a:moveTo>
                  <a:lnTo>
                    <a:pt x="792" y="193"/>
                  </a:lnTo>
                  <a:cubicBezTo>
                    <a:pt x="1" y="1604"/>
                    <a:pt x="1647" y="2651"/>
                    <a:pt x="2160" y="3912"/>
                  </a:cubicBezTo>
                  <a:cubicBezTo>
                    <a:pt x="2972" y="5922"/>
                    <a:pt x="2950" y="7952"/>
                    <a:pt x="4853" y="9341"/>
                  </a:cubicBezTo>
                  <a:cubicBezTo>
                    <a:pt x="5403" y="9741"/>
                    <a:pt x="5981" y="9980"/>
                    <a:pt x="6590" y="9980"/>
                  </a:cubicBezTo>
                  <a:cubicBezTo>
                    <a:pt x="6927" y="9980"/>
                    <a:pt x="7274" y="9907"/>
                    <a:pt x="7631" y="9748"/>
                  </a:cubicBezTo>
                  <a:cubicBezTo>
                    <a:pt x="8444" y="9384"/>
                    <a:pt x="9769" y="8935"/>
                    <a:pt x="10410" y="8358"/>
                  </a:cubicBezTo>
                  <a:cubicBezTo>
                    <a:pt x="11863" y="7076"/>
                    <a:pt x="11115" y="5580"/>
                    <a:pt x="10260" y="4212"/>
                  </a:cubicBezTo>
                  <a:cubicBezTo>
                    <a:pt x="9256" y="2630"/>
                    <a:pt x="7589" y="1006"/>
                    <a:pt x="5708" y="749"/>
                  </a:cubicBezTo>
                  <a:cubicBezTo>
                    <a:pt x="3976" y="535"/>
                    <a:pt x="2416" y="899"/>
                    <a:pt x="9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6"/>
            <p:cNvSpPr/>
            <p:nvPr/>
          </p:nvSpPr>
          <p:spPr>
            <a:xfrm>
              <a:off x="313925" y="994950"/>
              <a:ext cx="115450" cy="170950"/>
            </a:xfrm>
            <a:custGeom>
              <a:avLst/>
              <a:gdLst/>
              <a:ahLst/>
              <a:cxnLst/>
              <a:rect l="l" t="t" r="r" b="b"/>
              <a:pathLst>
                <a:path w="4618" h="6838" extrusionOk="0">
                  <a:moveTo>
                    <a:pt x="2886" y="1"/>
                  </a:moveTo>
                  <a:cubicBezTo>
                    <a:pt x="2111" y="1"/>
                    <a:pt x="843" y="1302"/>
                    <a:pt x="343" y="2883"/>
                  </a:cubicBezTo>
                  <a:cubicBezTo>
                    <a:pt x="1" y="3973"/>
                    <a:pt x="364" y="6025"/>
                    <a:pt x="1262" y="6752"/>
                  </a:cubicBezTo>
                  <a:cubicBezTo>
                    <a:pt x="1332" y="6810"/>
                    <a:pt x="1409" y="6837"/>
                    <a:pt x="1490" y="6837"/>
                  </a:cubicBezTo>
                  <a:cubicBezTo>
                    <a:pt x="2385" y="6837"/>
                    <a:pt x="3826" y="3514"/>
                    <a:pt x="4297" y="2691"/>
                  </a:cubicBezTo>
                  <a:cubicBezTo>
                    <a:pt x="4617" y="2135"/>
                    <a:pt x="3891" y="1814"/>
                    <a:pt x="3442" y="447"/>
                  </a:cubicBezTo>
                  <a:cubicBezTo>
                    <a:pt x="3337" y="138"/>
                    <a:pt x="3137" y="1"/>
                    <a:pt x="2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6"/>
            <p:cNvSpPr/>
            <p:nvPr/>
          </p:nvSpPr>
          <p:spPr>
            <a:xfrm>
              <a:off x="399950" y="855300"/>
              <a:ext cx="123475" cy="186625"/>
            </a:xfrm>
            <a:custGeom>
              <a:avLst/>
              <a:gdLst/>
              <a:ahLst/>
              <a:cxnLst/>
              <a:rect l="l" t="t" r="r" b="b"/>
              <a:pathLst>
                <a:path w="4939" h="7465" extrusionOk="0">
                  <a:moveTo>
                    <a:pt x="3449" y="0"/>
                  </a:moveTo>
                  <a:cubicBezTo>
                    <a:pt x="2308" y="0"/>
                    <a:pt x="641" y="664"/>
                    <a:pt x="129" y="3639"/>
                  </a:cubicBezTo>
                  <a:cubicBezTo>
                    <a:pt x="1" y="4472"/>
                    <a:pt x="386" y="7294"/>
                    <a:pt x="1326" y="7465"/>
                  </a:cubicBezTo>
                  <a:cubicBezTo>
                    <a:pt x="1540" y="6439"/>
                    <a:pt x="4938" y="1672"/>
                    <a:pt x="4575" y="326"/>
                  </a:cubicBezTo>
                  <a:cubicBezTo>
                    <a:pt x="4537" y="197"/>
                    <a:pt x="4071" y="0"/>
                    <a:pt x="3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6"/>
            <p:cNvSpPr/>
            <p:nvPr/>
          </p:nvSpPr>
          <p:spPr>
            <a:xfrm>
              <a:off x="440575" y="1002900"/>
              <a:ext cx="86575" cy="54000"/>
            </a:xfrm>
            <a:custGeom>
              <a:avLst/>
              <a:gdLst/>
              <a:ahLst/>
              <a:cxnLst/>
              <a:rect l="l" t="t" r="r" b="b"/>
              <a:pathLst>
                <a:path w="3463" h="2160" extrusionOk="0">
                  <a:moveTo>
                    <a:pt x="3442" y="0"/>
                  </a:moveTo>
                  <a:cubicBezTo>
                    <a:pt x="2843" y="235"/>
                    <a:pt x="2245" y="492"/>
                    <a:pt x="1646" y="791"/>
                  </a:cubicBezTo>
                  <a:cubicBezTo>
                    <a:pt x="1347" y="941"/>
                    <a:pt x="1026" y="1090"/>
                    <a:pt x="748" y="1304"/>
                  </a:cubicBezTo>
                  <a:cubicBezTo>
                    <a:pt x="471" y="1539"/>
                    <a:pt x="214" y="1796"/>
                    <a:pt x="0" y="2138"/>
                  </a:cubicBezTo>
                  <a:lnTo>
                    <a:pt x="22" y="2159"/>
                  </a:lnTo>
                  <a:cubicBezTo>
                    <a:pt x="321" y="1945"/>
                    <a:pt x="577" y="1774"/>
                    <a:pt x="877" y="1582"/>
                  </a:cubicBezTo>
                  <a:cubicBezTo>
                    <a:pt x="1155" y="1411"/>
                    <a:pt x="1411" y="1197"/>
                    <a:pt x="1710" y="1026"/>
                  </a:cubicBezTo>
                  <a:cubicBezTo>
                    <a:pt x="2266" y="684"/>
                    <a:pt x="2864" y="364"/>
                    <a:pt x="3463" y="22"/>
                  </a:cubicBezTo>
                  <a:lnTo>
                    <a:pt x="34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6"/>
            <p:cNvSpPr/>
            <p:nvPr/>
          </p:nvSpPr>
          <p:spPr>
            <a:xfrm>
              <a:off x="443775" y="1036025"/>
              <a:ext cx="86600" cy="25675"/>
            </a:xfrm>
            <a:custGeom>
              <a:avLst/>
              <a:gdLst/>
              <a:ahLst/>
              <a:cxnLst/>
              <a:rect l="l" t="t" r="r" b="b"/>
              <a:pathLst>
                <a:path w="3464" h="1027" extrusionOk="0">
                  <a:moveTo>
                    <a:pt x="3463" y="0"/>
                  </a:moveTo>
                  <a:cubicBezTo>
                    <a:pt x="2886" y="129"/>
                    <a:pt x="2309" y="129"/>
                    <a:pt x="1710" y="193"/>
                  </a:cubicBezTo>
                  <a:cubicBezTo>
                    <a:pt x="1433" y="236"/>
                    <a:pt x="1133" y="257"/>
                    <a:pt x="813" y="385"/>
                  </a:cubicBezTo>
                  <a:cubicBezTo>
                    <a:pt x="514" y="513"/>
                    <a:pt x="214" y="727"/>
                    <a:pt x="1" y="1005"/>
                  </a:cubicBezTo>
                  <a:lnTo>
                    <a:pt x="1" y="1026"/>
                  </a:lnTo>
                  <a:cubicBezTo>
                    <a:pt x="300" y="898"/>
                    <a:pt x="578" y="791"/>
                    <a:pt x="856" y="727"/>
                  </a:cubicBezTo>
                  <a:cubicBezTo>
                    <a:pt x="1133" y="642"/>
                    <a:pt x="1411" y="535"/>
                    <a:pt x="1710" y="471"/>
                  </a:cubicBezTo>
                  <a:cubicBezTo>
                    <a:pt x="2288" y="342"/>
                    <a:pt x="2886" y="257"/>
                    <a:pt x="3463" y="22"/>
                  </a:cubicBezTo>
                  <a:lnTo>
                    <a:pt x="346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6"/>
            <p:cNvSpPr/>
            <p:nvPr/>
          </p:nvSpPr>
          <p:spPr>
            <a:xfrm>
              <a:off x="441100" y="1052450"/>
              <a:ext cx="89275" cy="18325"/>
            </a:xfrm>
            <a:custGeom>
              <a:avLst/>
              <a:gdLst/>
              <a:ahLst/>
              <a:cxnLst/>
              <a:rect l="l" t="t" r="r" b="b"/>
              <a:pathLst>
                <a:path w="3571" h="733" extrusionOk="0">
                  <a:moveTo>
                    <a:pt x="1244" y="1"/>
                  </a:moveTo>
                  <a:cubicBezTo>
                    <a:pt x="1150" y="1"/>
                    <a:pt x="1056" y="9"/>
                    <a:pt x="963" y="27"/>
                  </a:cubicBezTo>
                  <a:cubicBezTo>
                    <a:pt x="642" y="70"/>
                    <a:pt x="300" y="177"/>
                    <a:pt x="1" y="391"/>
                  </a:cubicBezTo>
                  <a:lnTo>
                    <a:pt x="1" y="434"/>
                  </a:lnTo>
                  <a:cubicBezTo>
                    <a:pt x="321" y="391"/>
                    <a:pt x="621" y="369"/>
                    <a:pt x="920" y="369"/>
                  </a:cubicBezTo>
                  <a:cubicBezTo>
                    <a:pt x="1119" y="369"/>
                    <a:pt x="1319" y="360"/>
                    <a:pt x="1518" y="360"/>
                  </a:cubicBezTo>
                  <a:cubicBezTo>
                    <a:pt x="1618" y="360"/>
                    <a:pt x="1718" y="362"/>
                    <a:pt x="1817" y="369"/>
                  </a:cubicBezTo>
                  <a:cubicBezTo>
                    <a:pt x="2416" y="434"/>
                    <a:pt x="2972" y="605"/>
                    <a:pt x="3549" y="733"/>
                  </a:cubicBezTo>
                  <a:lnTo>
                    <a:pt x="3570" y="711"/>
                  </a:lnTo>
                  <a:cubicBezTo>
                    <a:pt x="3036" y="476"/>
                    <a:pt x="2480" y="220"/>
                    <a:pt x="1903" y="92"/>
                  </a:cubicBezTo>
                  <a:cubicBezTo>
                    <a:pt x="1691" y="46"/>
                    <a:pt x="1469" y="1"/>
                    <a:pt x="12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6"/>
            <p:cNvSpPr/>
            <p:nvPr/>
          </p:nvSpPr>
          <p:spPr>
            <a:xfrm>
              <a:off x="440025" y="1068625"/>
              <a:ext cx="72700" cy="80175"/>
            </a:xfrm>
            <a:custGeom>
              <a:avLst/>
              <a:gdLst/>
              <a:ahLst/>
              <a:cxnLst/>
              <a:rect l="l" t="t" r="r" b="b"/>
              <a:pathLst>
                <a:path w="2908" h="3207" extrusionOk="0">
                  <a:moveTo>
                    <a:pt x="22" y="0"/>
                  </a:moveTo>
                  <a:lnTo>
                    <a:pt x="1" y="22"/>
                  </a:lnTo>
                  <a:cubicBezTo>
                    <a:pt x="172" y="364"/>
                    <a:pt x="364" y="684"/>
                    <a:pt x="557" y="1005"/>
                  </a:cubicBezTo>
                  <a:cubicBezTo>
                    <a:pt x="749" y="1304"/>
                    <a:pt x="984" y="1603"/>
                    <a:pt x="1219" y="1881"/>
                  </a:cubicBezTo>
                  <a:cubicBezTo>
                    <a:pt x="1690" y="2437"/>
                    <a:pt x="2224" y="2950"/>
                    <a:pt x="2886" y="3206"/>
                  </a:cubicBezTo>
                  <a:lnTo>
                    <a:pt x="2908" y="3164"/>
                  </a:lnTo>
                  <a:cubicBezTo>
                    <a:pt x="2288" y="2822"/>
                    <a:pt x="1839" y="2266"/>
                    <a:pt x="1412" y="1667"/>
                  </a:cubicBezTo>
                  <a:cubicBezTo>
                    <a:pt x="1219" y="1368"/>
                    <a:pt x="1027" y="1048"/>
                    <a:pt x="792" y="748"/>
                  </a:cubicBezTo>
                  <a:cubicBezTo>
                    <a:pt x="578" y="471"/>
                    <a:pt x="322" y="19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6"/>
            <p:cNvSpPr/>
            <p:nvPr/>
          </p:nvSpPr>
          <p:spPr>
            <a:xfrm>
              <a:off x="430950" y="1075025"/>
              <a:ext cx="48125" cy="105300"/>
            </a:xfrm>
            <a:custGeom>
              <a:avLst/>
              <a:gdLst/>
              <a:ahLst/>
              <a:cxnLst/>
              <a:rect l="l" t="t" r="r" b="b"/>
              <a:pathLst>
                <a:path w="1925" h="4212" extrusionOk="0">
                  <a:moveTo>
                    <a:pt x="22" y="1"/>
                  </a:moveTo>
                  <a:lnTo>
                    <a:pt x="1" y="44"/>
                  </a:lnTo>
                  <a:cubicBezTo>
                    <a:pt x="65" y="86"/>
                    <a:pt x="86" y="215"/>
                    <a:pt x="107" y="300"/>
                  </a:cubicBezTo>
                  <a:cubicBezTo>
                    <a:pt x="129" y="407"/>
                    <a:pt x="150" y="492"/>
                    <a:pt x="172" y="599"/>
                  </a:cubicBezTo>
                  <a:lnTo>
                    <a:pt x="278" y="1198"/>
                  </a:lnTo>
                  <a:cubicBezTo>
                    <a:pt x="364" y="1604"/>
                    <a:pt x="492" y="1989"/>
                    <a:pt x="620" y="2373"/>
                  </a:cubicBezTo>
                  <a:cubicBezTo>
                    <a:pt x="749" y="2758"/>
                    <a:pt x="877" y="3164"/>
                    <a:pt x="1069" y="3485"/>
                  </a:cubicBezTo>
                  <a:cubicBezTo>
                    <a:pt x="1262" y="3827"/>
                    <a:pt x="1561" y="4083"/>
                    <a:pt x="1903" y="4211"/>
                  </a:cubicBezTo>
                  <a:lnTo>
                    <a:pt x="1924" y="4190"/>
                  </a:lnTo>
                  <a:cubicBezTo>
                    <a:pt x="1604" y="4019"/>
                    <a:pt x="1347" y="3720"/>
                    <a:pt x="1198" y="3378"/>
                  </a:cubicBezTo>
                  <a:cubicBezTo>
                    <a:pt x="1027" y="3036"/>
                    <a:pt x="941" y="2651"/>
                    <a:pt x="834" y="2245"/>
                  </a:cubicBezTo>
                  <a:cubicBezTo>
                    <a:pt x="749" y="1839"/>
                    <a:pt x="685" y="1454"/>
                    <a:pt x="556" y="1048"/>
                  </a:cubicBezTo>
                  <a:cubicBezTo>
                    <a:pt x="492" y="856"/>
                    <a:pt x="428" y="663"/>
                    <a:pt x="364" y="492"/>
                  </a:cubicBezTo>
                  <a:cubicBezTo>
                    <a:pt x="321" y="386"/>
                    <a:pt x="278" y="300"/>
                    <a:pt x="236" y="215"/>
                  </a:cubicBezTo>
                  <a:cubicBezTo>
                    <a:pt x="172" y="129"/>
                    <a:pt x="129" y="22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6"/>
            <p:cNvSpPr/>
            <p:nvPr/>
          </p:nvSpPr>
          <p:spPr>
            <a:xfrm>
              <a:off x="420800" y="1073975"/>
              <a:ext cx="19800" cy="114375"/>
            </a:xfrm>
            <a:custGeom>
              <a:avLst/>
              <a:gdLst/>
              <a:ahLst/>
              <a:cxnLst/>
              <a:rect l="l" t="t" r="r" b="b"/>
              <a:pathLst>
                <a:path w="792" h="4575" extrusionOk="0">
                  <a:moveTo>
                    <a:pt x="385" y="0"/>
                  </a:moveTo>
                  <a:lnTo>
                    <a:pt x="342" y="21"/>
                  </a:lnTo>
                  <a:cubicBezTo>
                    <a:pt x="214" y="428"/>
                    <a:pt x="129" y="855"/>
                    <a:pt x="65" y="1261"/>
                  </a:cubicBezTo>
                  <a:cubicBezTo>
                    <a:pt x="0" y="1689"/>
                    <a:pt x="22" y="2095"/>
                    <a:pt x="22" y="2501"/>
                  </a:cubicBezTo>
                  <a:cubicBezTo>
                    <a:pt x="43" y="2928"/>
                    <a:pt x="86" y="3334"/>
                    <a:pt x="171" y="3698"/>
                  </a:cubicBezTo>
                  <a:cubicBezTo>
                    <a:pt x="278" y="4061"/>
                    <a:pt x="471" y="4424"/>
                    <a:pt x="770" y="4574"/>
                  </a:cubicBezTo>
                  <a:lnTo>
                    <a:pt x="791" y="4553"/>
                  </a:lnTo>
                  <a:cubicBezTo>
                    <a:pt x="513" y="4360"/>
                    <a:pt x="385" y="3997"/>
                    <a:pt x="321" y="3634"/>
                  </a:cubicBezTo>
                  <a:cubicBezTo>
                    <a:pt x="257" y="3249"/>
                    <a:pt x="257" y="2864"/>
                    <a:pt x="257" y="2458"/>
                  </a:cubicBezTo>
                  <a:cubicBezTo>
                    <a:pt x="278" y="2052"/>
                    <a:pt x="342" y="1646"/>
                    <a:pt x="364" y="1240"/>
                  </a:cubicBezTo>
                  <a:cubicBezTo>
                    <a:pt x="385" y="834"/>
                    <a:pt x="407" y="42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6"/>
            <p:cNvSpPr/>
            <p:nvPr/>
          </p:nvSpPr>
          <p:spPr>
            <a:xfrm>
              <a:off x="427200" y="972425"/>
              <a:ext cx="54000" cy="90875"/>
            </a:xfrm>
            <a:custGeom>
              <a:avLst/>
              <a:gdLst/>
              <a:ahLst/>
              <a:cxnLst/>
              <a:rect l="l" t="t" r="r" b="b"/>
              <a:pathLst>
                <a:path w="2160" h="3635" extrusionOk="0">
                  <a:moveTo>
                    <a:pt x="2160" y="1"/>
                  </a:moveTo>
                  <a:cubicBezTo>
                    <a:pt x="1604" y="428"/>
                    <a:pt x="1155" y="984"/>
                    <a:pt x="749" y="1604"/>
                  </a:cubicBezTo>
                  <a:cubicBezTo>
                    <a:pt x="557" y="1903"/>
                    <a:pt x="343" y="2224"/>
                    <a:pt x="215" y="2566"/>
                  </a:cubicBezTo>
                  <a:cubicBezTo>
                    <a:pt x="86" y="2908"/>
                    <a:pt x="1" y="3293"/>
                    <a:pt x="44" y="3635"/>
                  </a:cubicBezTo>
                  <a:lnTo>
                    <a:pt x="65" y="3635"/>
                  </a:lnTo>
                  <a:cubicBezTo>
                    <a:pt x="193" y="3293"/>
                    <a:pt x="322" y="2972"/>
                    <a:pt x="471" y="2673"/>
                  </a:cubicBezTo>
                  <a:cubicBezTo>
                    <a:pt x="621" y="2352"/>
                    <a:pt x="770" y="2032"/>
                    <a:pt x="941" y="1732"/>
                  </a:cubicBezTo>
                  <a:cubicBezTo>
                    <a:pt x="1091" y="1412"/>
                    <a:pt x="1283" y="1112"/>
                    <a:pt x="1497" y="835"/>
                  </a:cubicBezTo>
                  <a:cubicBezTo>
                    <a:pt x="1690" y="535"/>
                    <a:pt x="1925" y="279"/>
                    <a:pt x="2160" y="44"/>
                  </a:cubicBezTo>
                  <a:lnTo>
                    <a:pt x="21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6"/>
            <p:cNvSpPr/>
            <p:nvPr/>
          </p:nvSpPr>
          <p:spPr>
            <a:xfrm>
              <a:off x="428275" y="997550"/>
              <a:ext cx="48125" cy="76975"/>
            </a:xfrm>
            <a:custGeom>
              <a:avLst/>
              <a:gdLst/>
              <a:ahLst/>
              <a:cxnLst/>
              <a:rect l="l" t="t" r="r" b="b"/>
              <a:pathLst>
                <a:path w="1925" h="3079" extrusionOk="0">
                  <a:moveTo>
                    <a:pt x="1924" y="1"/>
                  </a:moveTo>
                  <a:cubicBezTo>
                    <a:pt x="1433" y="300"/>
                    <a:pt x="1005" y="791"/>
                    <a:pt x="663" y="1304"/>
                  </a:cubicBezTo>
                  <a:cubicBezTo>
                    <a:pt x="471" y="1561"/>
                    <a:pt x="300" y="1839"/>
                    <a:pt x="193" y="2138"/>
                  </a:cubicBezTo>
                  <a:cubicBezTo>
                    <a:pt x="86" y="2437"/>
                    <a:pt x="1" y="2779"/>
                    <a:pt x="43" y="3078"/>
                  </a:cubicBezTo>
                  <a:lnTo>
                    <a:pt x="86" y="3057"/>
                  </a:lnTo>
                  <a:cubicBezTo>
                    <a:pt x="193" y="2779"/>
                    <a:pt x="321" y="2501"/>
                    <a:pt x="450" y="2245"/>
                  </a:cubicBezTo>
                  <a:cubicBezTo>
                    <a:pt x="578" y="1967"/>
                    <a:pt x="685" y="1689"/>
                    <a:pt x="834" y="1433"/>
                  </a:cubicBezTo>
                  <a:cubicBezTo>
                    <a:pt x="984" y="1176"/>
                    <a:pt x="1155" y="920"/>
                    <a:pt x="1326" y="685"/>
                  </a:cubicBezTo>
                  <a:cubicBezTo>
                    <a:pt x="1518" y="428"/>
                    <a:pt x="1711" y="214"/>
                    <a:pt x="1924" y="22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6"/>
            <p:cNvSpPr/>
            <p:nvPr/>
          </p:nvSpPr>
          <p:spPr>
            <a:xfrm>
              <a:off x="395150" y="1073425"/>
              <a:ext cx="27800" cy="74850"/>
            </a:xfrm>
            <a:custGeom>
              <a:avLst/>
              <a:gdLst/>
              <a:ahLst/>
              <a:cxnLst/>
              <a:rect l="l" t="t" r="r" b="b"/>
              <a:pathLst>
                <a:path w="1112" h="2994" extrusionOk="0">
                  <a:moveTo>
                    <a:pt x="1091" y="1"/>
                  </a:moveTo>
                  <a:cubicBezTo>
                    <a:pt x="877" y="172"/>
                    <a:pt x="706" y="407"/>
                    <a:pt x="578" y="642"/>
                  </a:cubicBezTo>
                  <a:cubicBezTo>
                    <a:pt x="428" y="877"/>
                    <a:pt x="343" y="1155"/>
                    <a:pt x="257" y="1411"/>
                  </a:cubicBezTo>
                  <a:cubicBezTo>
                    <a:pt x="150" y="1668"/>
                    <a:pt x="86" y="1946"/>
                    <a:pt x="43" y="2224"/>
                  </a:cubicBezTo>
                  <a:cubicBezTo>
                    <a:pt x="1" y="2480"/>
                    <a:pt x="1" y="2758"/>
                    <a:pt x="86" y="2993"/>
                  </a:cubicBezTo>
                  <a:lnTo>
                    <a:pt x="107" y="2972"/>
                  </a:lnTo>
                  <a:cubicBezTo>
                    <a:pt x="65" y="2737"/>
                    <a:pt x="107" y="2480"/>
                    <a:pt x="193" y="2224"/>
                  </a:cubicBezTo>
                  <a:cubicBezTo>
                    <a:pt x="257" y="1967"/>
                    <a:pt x="343" y="1711"/>
                    <a:pt x="449" y="1475"/>
                  </a:cubicBezTo>
                  <a:cubicBezTo>
                    <a:pt x="556" y="1240"/>
                    <a:pt x="706" y="1005"/>
                    <a:pt x="813" y="770"/>
                  </a:cubicBezTo>
                  <a:cubicBezTo>
                    <a:pt x="920" y="514"/>
                    <a:pt x="1026" y="279"/>
                    <a:pt x="1112" y="22"/>
                  </a:cubicBezTo>
                  <a:lnTo>
                    <a:pt x="10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6"/>
            <p:cNvSpPr/>
            <p:nvPr/>
          </p:nvSpPr>
          <p:spPr>
            <a:xfrm>
              <a:off x="401575" y="1037075"/>
              <a:ext cx="69475" cy="68475"/>
            </a:xfrm>
            <a:custGeom>
              <a:avLst/>
              <a:gdLst/>
              <a:ahLst/>
              <a:cxnLst/>
              <a:rect l="l" t="t" r="r" b="b"/>
              <a:pathLst>
                <a:path w="2779" h="2739" extrusionOk="0">
                  <a:moveTo>
                    <a:pt x="1571" y="0"/>
                  </a:moveTo>
                  <a:cubicBezTo>
                    <a:pt x="1113" y="0"/>
                    <a:pt x="643" y="290"/>
                    <a:pt x="363" y="771"/>
                  </a:cubicBezTo>
                  <a:cubicBezTo>
                    <a:pt x="0" y="1455"/>
                    <a:pt x="150" y="2267"/>
                    <a:pt x="727" y="2609"/>
                  </a:cubicBezTo>
                  <a:cubicBezTo>
                    <a:pt x="879" y="2697"/>
                    <a:pt x="1048" y="2738"/>
                    <a:pt x="1219" y="2738"/>
                  </a:cubicBezTo>
                  <a:cubicBezTo>
                    <a:pt x="1674" y="2738"/>
                    <a:pt x="2152" y="2449"/>
                    <a:pt x="2415" y="1968"/>
                  </a:cubicBezTo>
                  <a:cubicBezTo>
                    <a:pt x="2779" y="1284"/>
                    <a:pt x="2629" y="471"/>
                    <a:pt x="2073" y="129"/>
                  </a:cubicBezTo>
                  <a:cubicBezTo>
                    <a:pt x="1915" y="42"/>
                    <a:pt x="1744" y="0"/>
                    <a:pt x="15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6"/>
            <p:cNvSpPr/>
            <p:nvPr/>
          </p:nvSpPr>
          <p:spPr>
            <a:xfrm>
              <a:off x="432025" y="991150"/>
              <a:ext cx="71625" cy="66275"/>
            </a:xfrm>
            <a:custGeom>
              <a:avLst/>
              <a:gdLst/>
              <a:ahLst/>
              <a:cxnLst/>
              <a:rect l="l" t="t" r="r" b="b"/>
              <a:pathLst>
                <a:path w="2865" h="2651" extrusionOk="0">
                  <a:moveTo>
                    <a:pt x="2843" y="0"/>
                  </a:moveTo>
                  <a:cubicBezTo>
                    <a:pt x="2587" y="171"/>
                    <a:pt x="2330" y="342"/>
                    <a:pt x="2074" y="513"/>
                  </a:cubicBezTo>
                  <a:cubicBezTo>
                    <a:pt x="1796" y="705"/>
                    <a:pt x="1561" y="898"/>
                    <a:pt x="1304" y="1112"/>
                  </a:cubicBezTo>
                  <a:cubicBezTo>
                    <a:pt x="1048" y="1325"/>
                    <a:pt x="791" y="1539"/>
                    <a:pt x="577" y="1795"/>
                  </a:cubicBezTo>
                  <a:lnTo>
                    <a:pt x="278" y="2180"/>
                  </a:lnTo>
                  <a:cubicBezTo>
                    <a:pt x="171" y="2308"/>
                    <a:pt x="64" y="2458"/>
                    <a:pt x="0" y="2629"/>
                  </a:cubicBezTo>
                  <a:lnTo>
                    <a:pt x="22" y="2650"/>
                  </a:lnTo>
                  <a:cubicBezTo>
                    <a:pt x="150" y="2522"/>
                    <a:pt x="278" y="2437"/>
                    <a:pt x="385" y="2351"/>
                  </a:cubicBezTo>
                  <a:cubicBezTo>
                    <a:pt x="513" y="2244"/>
                    <a:pt x="642" y="2137"/>
                    <a:pt x="770" y="2031"/>
                  </a:cubicBezTo>
                  <a:cubicBezTo>
                    <a:pt x="984" y="1795"/>
                    <a:pt x="1197" y="1539"/>
                    <a:pt x="1432" y="1304"/>
                  </a:cubicBezTo>
                  <a:cubicBezTo>
                    <a:pt x="1881" y="855"/>
                    <a:pt x="2373" y="449"/>
                    <a:pt x="2864" y="43"/>
                  </a:cubicBezTo>
                  <a:lnTo>
                    <a:pt x="28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6"/>
            <p:cNvSpPr/>
            <p:nvPr/>
          </p:nvSpPr>
          <p:spPr>
            <a:xfrm>
              <a:off x="410125" y="1004500"/>
              <a:ext cx="14975" cy="76975"/>
            </a:xfrm>
            <a:custGeom>
              <a:avLst/>
              <a:gdLst/>
              <a:ahLst/>
              <a:cxnLst/>
              <a:rect l="l" t="t" r="r" b="b"/>
              <a:pathLst>
                <a:path w="599" h="3079" extrusionOk="0">
                  <a:moveTo>
                    <a:pt x="299" y="0"/>
                  </a:moveTo>
                  <a:cubicBezTo>
                    <a:pt x="171" y="257"/>
                    <a:pt x="85" y="556"/>
                    <a:pt x="43" y="834"/>
                  </a:cubicBezTo>
                  <a:cubicBezTo>
                    <a:pt x="21" y="1133"/>
                    <a:pt x="0" y="1411"/>
                    <a:pt x="21" y="1689"/>
                  </a:cubicBezTo>
                  <a:cubicBezTo>
                    <a:pt x="64" y="1967"/>
                    <a:pt x="85" y="2245"/>
                    <a:pt x="171" y="2480"/>
                  </a:cubicBezTo>
                  <a:cubicBezTo>
                    <a:pt x="278" y="2715"/>
                    <a:pt x="406" y="2929"/>
                    <a:pt x="577" y="3078"/>
                  </a:cubicBezTo>
                  <a:lnTo>
                    <a:pt x="598" y="3057"/>
                  </a:lnTo>
                  <a:cubicBezTo>
                    <a:pt x="577" y="2779"/>
                    <a:pt x="513" y="2544"/>
                    <a:pt x="449" y="2309"/>
                  </a:cubicBezTo>
                  <a:cubicBezTo>
                    <a:pt x="406" y="2052"/>
                    <a:pt x="321" y="1839"/>
                    <a:pt x="256" y="1582"/>
                  </a:cubicBezTo>
                  <a:cubicBezTo>
                    <a:pt x="171" y="1091"/>
                    <a:pt x="150" y="556"/>
                    <a:pt x="321" y="22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6"/>
            <p:cNvSpPr/>
            <p:nvPr/>
          </p:nvSpPr>
          <p:spPr>
            <a:xfrm>
              <a:off x="374850" y="1066875"/>
              <a:ext cx="43300" cy="11400"/>
            </a:xfrm>
            <a:custGeom>
              <a:avLst/>
              <a:gdLst/>
              <a:ahLst/>
              <a:cxnLst/>
              <a:rect l="l" t="t" r="r" b="b"/>
              <a:pathLst>
                <a:path w="1732" h="456" extrusionOk="0">
                  <a:moveTo>
                    <a:pt x="1261" y="0"/>
                  </a:moveTo>
                  <a:cubicBezTo>
                    <a:pt x="1140" y="0"/>
                    <a:pt x="1019" y="32"/>
                    <a:pt x="898" y="49"/>
                  </a:cubicBezTo>
                  <a:cubicBezTo>
                    <a:pt x="599" y="92"/>
                    <a:pt x="278" y="199"/>
                    <a:pt x="0" y="434"/>
                  </a:cubicBezTo>
                  <a:lnTo>
                    <a:pt x="22" y="455"/>
                  </a:lnTo>
                  <a:cubicBezTo>
                    <a:pt x="150" y="391"/>
                    <a:pt x="300" y="348"/>
                    <a:pt x="449" y="327"/>
                  </a:cubicBezTo>
                  <a:cubicBezTo>
                    <a:pt x="535" y="327"/>
                    <a:pt x="630" y="317"/>
                    <a:pt x="721" y="317"/>
                  </a:cubicBezTo>
                  <a:cubicBezTo>
                    <a:pt x="767" y="317"/>
                    <a:pt x="813" y="320"/>
                    <a:pt x="855" y="327"/>
                  </a:cubicBezTo>
                  <a:cubicBezTo>
                    <a:pt x="961" y="342"/>
                    <a:pt x="1067" y="357"/>
                    <a:pt x="1165" y="357"/>
                  </a:cubicBezTo>
                  <a:cubicBezTo>
                    <a:pt x="1206" y="357"/>
                    <a:pt x="1245" y="354"/>
                    <a:pt x="1283" y="348"/>
                  </a:cubicBezTo>
                  <a:cubicBezTo>
                    <a:pt x="1432" y="327"/>
                    <a:pt x="1539" y="305"/>
                    <a:pt x="1710" y="305"/>
                  </a:cubicBezTo>
                  <a:lnTo>
                    <a:pt x="1732" y="263"/>
                  </a:lnTo>
                  <a:cubicBezTo>
                    <a:pt x="1667" y="92"/>
                    <a:pt x="1496" y="28"/>
                    <a:pt x="1347" y="6"/>
                  </a:cubicBezTo>
                  <a:cubicBezTo>
                    <a:pt x="1318" y="2"/>
                    <a:pt x="1290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6"/>
            <p:cNvSpPr/>
            <p:nvPr/>
          </p:nvSpPr>
          <p:spPr>
            <a:xfrm>
              <a:off x="383925" y="1070750"/>
              <a:ext cx="42775" cy="40650"/>
            </a:xfrm>
            <a:custGeom>
              <a:avLst/>
              <a:gdLst/>
              <a:ahLst/>
              <a:cxnLst/>
              <a:rect l="l" t="t" r="r" b="b"/>
              <a:pathLst>
                <a:path w="1711" h="1626" extrusionOk="0">
                  <a:moveTo>
                    <a:pt x="1711" y="1"/>
                  </a:moveTo>
                  <a:cubicBezTo>
                    <a:pt x="1518" y="22"/>
                    <a:pt x="1347" y="129"/>
                    <a:pt x="1176" y="236"/>
                  </a:cubicBezTo>
                  <a:cubicBezTo>
                    <a:pt x="1027" y="343"/>
                    <a:pt x="877" y="514"/>
                    <a:pt x="749" y="642"/>
                  </a:cubicBezTo>
                  <a:cubicBezTo>
                    <a:pt x="621" y="792"/>
                    <a:pt x="471" y="941"/>
                    <a:pt x="343" y="1112"/>
                  </a:cubicBezTo>
                  <a:cubicBezTo>
                    <a:pt x="214" y="1262"/>
                    <a:pt x="86" y="1411"/>
                    <a:pt x="1" y="1604"/>
                  </a:cubicBezTo>
                  <a:lnTo>
                    <a:pt x="22" y="1625"/>
                  </a:lnTo>
                  <a:cubicBezTo>
                    <a:pt x="129" y="1476"/>
                    <a:pt x="279" y="1347"/>
                    <a:pt x="428" y="1219"/>
                  </a:cubicBezTo>
                  <a:cubicBezTo>
                    <a:pt x="578" y="1091"/>
                    <a:pt x="727" y="963"/>
                    <a:pt x="877" y="856"/>
                  </a:cubicBezTo>
                  <a:cubicBezTo>
                    <a:pt x="1027" y="728"/>
                    <a:pt x="1176" y="642"/>
                    <a:pt x="1304" y="492"/>
                  </a:cubicBezTo>
                  <a:cubicBezTo>
                    <a:pt x="1454" y="364"/>
                    <a:pt x="1582" y="215"/>
                    <a:pt x="1711" y="44"/>
                  </a:cubicBezTo>
                  <a:lnTo>
                    <a:pt x="17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6"/>
            <p:cNvSpPr/>
            <p:nvPr/>
          </p:nvSpPr>
          <p:spPr>
            <a:xfrm>
              <a:off x="443250" y="1081450"/>
              <a:ext cx="43300" cy="63075"/>
            </a:xfrm>
            <a:custGeom>
              <a:avLst/>
              <a:gdLst/>
              <a:ahLst/>
              <a:cxnLst/>
              <a:rect l="l" t="t" r="r" b="b"/>
              <a:pathLst>
                <a:path w="1732" h="2523" extrusionOk="0">
                  <a:moveTo>
                    <a:pt x="257" y="0"/>
                  </a:moveTo>
                  <a:lnTo>
                    <a:pt x="0" y="214"/>
                  </a:lnTo>
                  <a:cubicBezTo>
                    <a:pt x="257" y="620"/>
                    <a:pt x="470" y="1090"/>
                    <a:pt x="770" y="1475"/>
                  </a:cubicBezTo>
                  <a:cubicBezTo>
                    <a:pt x="919" y="1667"/>
                    <a:pt x="1090" y="1817"/>
                    <a:pt x="1219" y="2009"/>
                  </a:cubicBezTo>
                  <a:cubicBezTo>
                    <a:pt x="1368" y="2202"/>
                    <a:pt x="1539" y="2394"/>
                    <a:pt x="1731" y="2522"/>
                  </a:cubicBezTo>
                  <a:cubicBezTo>
                    <a:pt x="1539" y="2373"/>
                    <a:pt x="1411" y="2159"/>
                    <a:pt x="1283" y="1945"/>
                  </a:cubicBezTo>
                  <a:cubicBezTo>
                    <a:pt x="1154" y="1753"/>
                    <a:pt x="1005" y="1539"/>
                    <a:pt x="877" y="1347"/>
                  </a:cubicBezTo>
                  <a:cubicBezTo>
                    <a:pt x="641" y="941"/>
                    <a:pt x="470" y="449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6"/>
            <p:cNvSpPr/>
            <p:nvPr/>
          </p:nvSpPr>
          <p:spPr>
            <a:xfrm>
              <a:off x="412775" y="1088925"/>
              <a:ext cx="10725" cy="88725"/>
            </a:xfrm>
            <a:custGeom>
              <a:avLst/>
              <a:gdLst/>
              <a:ahLst/>
              <a:cxnLst/>
              <a:rect l="l" t="t" r="r" b="b"/>
              <a:pathLst>
                <a:path w="429" h="3549" extrusionOk="0">
                  <a:moveTo>
                    <a:pt x="129" y="1"/>
                  </a:moveTo>
                  <a:cubicBezTo>
                    <a:pt x="108" y="150"/>
                    <a:pt x="86" y="278"/>
                    <a:pt x="44" y="449"/>
                  </a:cubicBezTo>
                  <a:cubicBezTo>
                    <a:pt x="1" y="620"/>
                    <a:pt x="1" y="813"/>
                    <a:pt x="1" y="941"/>
                  </a:cubicBezTo>
                  <a:lnTo>
                    <a:pt x="22" y="1860"/>
                  </a:lnTo>
                  <a:cubicBezTo>
                    <a:pt x="22" y="2159"/>
                    <a:pt x="1" y="2459"/>
                    <a:pt x="44" y="2758"/>
                  </a:cubicBezTo>
                  <a:cubicBezTo>
                    <a:pt x="65" y="3057"/>
                    <a:pt x="150" y="3356"/>
                    <a:pt x="321" y="3549"/>
                  </a:cubicBezTo>
                  <a:cubicBezTo>
                    <a:pt x="172" y="3335"/>
                    <a:pt x="129" y="3036"/>
                    <a:pt x="108" y="2736"/>
                  </a:cubicBezTo>
                  <a:cubicBezTo>
                    <a:pt x="108" y="2437"/>
                    <a:pt x="150" y="2138"/>
                    <a:pt x="150" y="1839"/>
                  </a:cubicBezTo>
                  <a:lnTo>
                    <a:pt x="236" y="898"/>
                  </a:lnTo>
                  <a:cubicBezTo>
                    <a:pt x="236" y="749"/>
                    <a:pt x="257" y="620"/>
                    <a:pt x="300" y="471"/>
                  </a:cubicBezTo>
                  <a:cubicBezTo>
                    <a:pt x="321" y="343"/>
                    <a:pt x="386" y="172"/>
                    <a:pt x="4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6"/>
            <p:cNvSpPr/>
            <p:nvPr/>
          </p:nvSpPr>
          <p:spPr>
            <a:xfrm>
              <a:off x="438975" y="1065425"/>
              <a:ext cx="65750" cy="58325"/>
            </a:xfrm>
            <a:custGeom>
              <a:avLst/>
              <a:gdLst/>
              <a:ahLst/>
              <a:cxnLst/>
              <a:rect l="l" t="t" r="r" b="b"/>
              <a:pathLst>
                <a:path w="2630" h="2333" extrusionOk="0">
                  <a:moveTo>
                    <a:pt x="257" y="0"/>
                  </a:moveTo>
                  <a:lnTo>
                    <a:pt x="0" y="214"/>
                  </a:lnTo>
                  <a:cubicBezTo>
                    <a:pt x="128" y="492"/>
                    <a:pt x="321" y="727"/>
                    <a:pt x="535" y="941"/>
                  </a:cubicBezTo>
                  <a:cubicBezTo>
                    <a:pt x="748" y="1133"/>
                    <a:pt x="983" y="1304"/>
                    <a:pt x="1219" y="1454"/>
                  </a:cubicBezTo>
                  <a:cubicBezTo>
                    <a:pt x="1454" y="1603"/>
                    <a:pt x="1667" y="1753"/>
                    <a:pt x="1902" y="1924"/>
                  </a:cubicBezTo>
                  <a:cubicBezTo>
                    <a:pt x="2009" y="2009"/>
                    <a:pt x="2116" y="2095"/>
                    <a:pt x="2244" y="2159"/>
                  </a:cubicBezTo>
                  <a:cubicBezTo>
                    <a:pt x="2343" y="2218"/>
                    <a:pt x="2442" y="2332"/>
                    <a:pt x="2592" y="2332"/>
                  </a:cubicBezTo>
                  <a:cubicBezTo>
                    <a:pt x="2604" y="2332"/>
                    <a:pt x="2616" y="2331"/>
                    <a:pt x="2629" y="2330"/>
                  </a:cubicBezTo>
                  <a:cubicBezTo>
                    <a:pt x="2480" y="2330"/>
                    <a:pt x="2373" y="2202"/>
                    <a:pt x="2266" y="2137"/>
                  </a:cubicBezTo>
                  <a:cubicBezTo>
                    <a:pt x="2159" y="2052"/>
                    <a:pt x="2052" y="1945"/>
                    <a:pt x="1945" y="1860"/>
                  </a:cubicBezTo>
                  <a:cubicBezTo>
                    <a:pt x="1732" y="1667"/>
                    <a:pt x="1518" y="1475"/>
                    <a:pt x="1304" y="1304"/>
                  </a:cubicBezTo>
                  <a:cubicBezTo>
                    <a:pt x="1090" y="1133"/>
                    <a:pt x="877" y="941"/>
                    <a:pt x="706" y="727"/>
                  </a:cubicBezTo>
                  <a:cubicBezTo>
                    <a:pt x="513" y="513"/>
                    <a:pt x="364" y="278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6"/>
            <p:cNvSpPr/>
            <p:nvPr/>
          </p:nvSpPr>
          <p:spPr>
            <a:xfrm>
              <a:off x="454475" y="1062200"/>
              <a:ext cx="64125" cy="20850"/>
            </a:xfrm>
            <a:custGeom>
              <a:avLst/>
              <a:gdLst/>
              <a:ahLst/>
              <a:cxnLst/>
              <a:rect l="l" t="t" r="r" b="b"/>
              <a:pathLst>
                <a:path w="2565" h="834" extrusionOk="0">
                  <a:moveTo>
                    <a:pt x="43" y="1"/>
                  </a:moveTo>
                  <a:lnTo>
                    <a:pt x="0" y="343"/>
                  </a:lnTo>
                  <a:cubicBezTo>
                    <a:pt x="56" y="337"/>
                    <a:pt x="116" y="334"/>
                    <a:pt x="179" y="334"/>
                  </a:cubicBezTo>
                  <a:cubicBezTo>
                    <a:pt x="330" y="334"/>
                    <a:pt x="496" y="349"/>
                    <a:pt x="663" y="364"/>
                  </a:cubicBezTo>
                  <a:cubicBezTo>
                    <a:pt x="876" y="407"/>
                    <a:pt x="1090" y="428"/>
                    <a:pt x="1325" y="450"/>
                  </a:cubicBezTo>
                  <a:cubicBezTo>
                    <a:pt x="1539" y="492"/>
                    <a:pt x="1753" y="535"/>
                    <a:pt x="1966" y="578"/>
                  </a:cubicBezTo>
                  <a:cubicBezTo>
                    <a:pt x="2095" y="599"/>
                    <a:pt x="2202" y="642"/>
                    <a:pt x="2287" y="663"/>
                  </a:cubicBezTo>
                  <a:cubicBezTo>
                    <a:pt x="2351" y="685"/>
                    <a:pt x="2394" y="706"/>
                    <a:pt x="2458" y="728"/>
                  </a:cubicBezTo>
                  <a:cubicBezTo>
                    <a:pt x="2501" y="749"/>
                    <a:pt x="2564" y="770"/>
                    <a:pt x="2565" y="833"/>
                  </a:cubicBezTo>
                  <a:lnTo>
                    <a:pt x="2565" y="833"/>
                  </a:lnTo>
                  <a:cubicBezTo>
                    <a:pt x="2564" y="770"/>
                    <a:pt x="2501" y="727"/>
                    <a:pt x="2458" y="706"/>
                  </a:cubicBezTo>
                  <a:cubicBezTo>
                    <a:pt x="2415" y="663"/>
                    <a:pt x="2373" y="642"/>
                    <a:pt x="2308" y="621"/>
                  </a:cubicBezTo>
                  <a:cubicBezTo>
                    <a:pt x="2223" y="578"/>
                    <a:pt x="2116" y="535"/>
                    <a:pt x="2009" y="492"/>
                  </a:cubicBezTo>
                  <a:cubicBezTo>
                    <a:pt x="1795" y="428"/>
                    <a:pt x="1582" y="364"/>
                    <a:pt x="1368" y="300"/>
                  </a:cubicBezTo>
                  <a:cubicBezTo>
                    <a:pt x="1154" y="236"/>
                    <a:pt x="941" y="172"/>
                    <a:pt x="727" y="129"/>
                  </a:cubicBezTo>
                  <a:cubicBezTo>
                    <a:pt x="513" y="65"/>
                    <a:pt x="299" y="1"/>
                    <a:pt x="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6"/>
            <p:cNvSpPr/>
            <p:nvPr/>
          </p:nvSpPr>
          <p:spPr>
            <a:xfrm>
              <a:off x="456075" y="1070750"/>
              <a:ext cx="93000" cy="48725"/>
            </a:xfrm>
            <a:custGeom>
              <a:avLst/>
              <a:gdLst/>
              <a:ahLst/>
              <a:cxnLst/>
              <a:rect l="l" t="t" r="r" b="b"/>
              <a:pathLst>
                <a:path w="3720" h="1949" extrusionOk="0">
                  <a:moveTo>
                    <a:pt x="171" y="1"/>
                  </a:moveTo>
                  <a:lnTo>
                    <a:pt x="0" y="321"/>
                  </a:lnTo>
                  <a:cubicBezTo>
                    <a:pt x="150" y="386"/>
                    <a:pt x="278" y="471"/>
                    <a:pt x="428" y="578"/>
                  </a:cubicBezTo>
                  <a:cubicBezTo>
                    <a:pt x="535" y="663"/>
                    <a:pt x="684" y="792"/>
                    <a:pt x="834" y="877"/>
                  </a:cubicBezTo>
                  <a:cubicBezTo>
                    <a:pt x="1133" y="1048"/>
                    <a:pt x="1454" y="1176"/>
                    <a:pt x="1774" y="1305"/>
                  </a:cubicBezTo>
                  <a:cubicBezTo>
                    <a:pt x="2073" y="1433"/>
                    <a:pt x="2415" y="1561"/>
                    <a:pt x="2736" y="1668"/>
                  </a:cubicBezTo>
                  <a:lnTo>
                    <a:pt x="3228" y="1818"/>
                  </a:lnTo>
                  <a:cubicBezTo>
                    <a:pt x="3364" y="1857"/>
                    <a:pt x="3500" y="1949"/>
                    <a:pt x="3669" y="1949"/>
                  </a:cubicBezTo>
                  <a:cubicBezTo>
                    <a:pt x="3685" y="1949"/>
                    <a:pt x="3702" y="1948"/>
                    <a:pt x="3719" y="1946"/>
                  </a:cubicBezTo>
                  <a:cubicBezTo>
                    <a:pt x="3548" y="1946"/>
                    <a:pt x="3399" y="1839"/>
                    <a:pt x="3228" y="1775"/>
                  </a:cubicBezTo>
                  <a:lnTo>
                    <a:pt x="2757" y="1582"/>
                  </a:lnTo>
                  <a:cubicBezTo>
                    <a:pt x="2458" y="1454"/>
                    <a:pt x="2159" y="1305"/>
                    <a:pt x="1838" y="1155"/>
                  </a:cubicBezTo>
                  <a:cubicBezTo>
                    <a:pt x="1539" y="984"/>
                    <a:pt x="1240" y="834"/>
                    <a:pt x="983" y="642"/>
                  </a:cubicBezTo>
                  <a:cubicBezTo>
                    <a:pt x="834" y="557"/>
                    <a:pt x="727" y="428"/>
                    <a:pt x="599" y="321"/>
                  </a:cubicBezTo>
                  <a:cubicBezTo>
                    <a:pt x="449" y="193"/>
                    <a:pt x="299" y="86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6"/>
            <p:cNvSpPr/>
            <p:nvPr/>
          </p:nvSpPr>
          <p:spPr>
            <a:xfrm>
              <a:off x="448050" y="1013575"/>
              <a:ext cx="91400" cy="45975"/>
            </a:xfrm>
            <a:custGeom>
              <a:avLst/>
              <a:gdLst/>
              <a:ahLst/>
              <a:cxnLst/>
              <a:rect l="l" t="t" r="r" b="b"/>
              <a:pathLst>
                <a:path w="3656" h="1839" extrusionOk="0">
                  <a:moveTo>
                    <a:pt x="3656" y="1"/>
                  </a:moveTo>
                  <a:lnTo>
                    <a:pt x="3656" y="1"/>
                  </a:lnTo>
                  <a:cubicBezTo>
                    <a:pt x="3036" y="150"/>
                    <a:pt x="2416" y="364"/>
                    <a:pt x="1817" y="599"/>
                  </a:cubicBezTo>
                  <a:cubicBezTo>
                    <a:pt x="1497" y="728"/>
                    <a:pt x="1198" y="856"/>
                    <a:pt x="898" y="1005"/>
                  </a:cubicBezTo>
                  <a:cubicBezTo>
                    <a:pt x="749" y="1091"/>
                    <a:pt x="599" y="1155"/>
                    <a:pt x="449" y="1262"/>
                  </a:cubicBezTo>
                  <a:cubicBezTo>
                    <a:pt x="364" y="1305"/>
                    <a:pt x="300" y="1369"/>
                    <a:pt x="214" y="1411"/>
                  </a:cubicBezTo>
                  <a:cubicBezTo>
                    <a:pt x="150" y="1476"/>
                    <a:pt x="43" y="1582"/>
                    <a:pt x="1" y="1625"/>
                  </a:cubicBezTo>
                  <a:lnTo>
                    <a:pt x="193" y="1839"/>
                  </a:lnTo>
                  <a:cubicBezTo>
                    <a:pt x="364" y="1604"/>
                    <a:pt x="685" y="1411"/>
                    <a:pt x="962" y="1240"/>
                  </a:cubicBezTo>
                  <a:cubicBezTo>
                    <a:pt x="1240" y="1069"/>
                    <a:pt x="1539" y="920"/>
                    <a:pt x="1839" y="770"/>
                  </a:cubicBezTo>
                  <a:cubicBezTo>
                    <a:pt x="2437" y="471"/>
                    <a:pt x="3036" y="215"/>
                    <a:pt x="36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6"/>
            <p:cNvSpPr/>
            <p:nvPr/>
          </p:nvSpPr>
          <p:spPr>
            <a:xfrm>
              <a:off x="425600" y="988475"/>
              <a:ext cx="12850" cy="73225"/>
            </a:xfrm>
            <a:custGeom>
              <a:avLst/>
              <a:gdLst/>
              <a:ahLst/>
              <a:cxnLst/>
              <a:rect l="l" t="t" r="r" b="b"/>
              <a:pathLst>
                <a:path w="514" h="2929" extrusionOk="0">
                  <a:moveTo>
                    <a:pt x="514" y="0"/>
                  </a:moveTo>
                  <a:lnTo>
                    <a:pt x="492" y="22"/>
                  </a:lnTo>
                  <a:cubicBezTo>
                    <a:pt x="450" y="257"/>
                    <a:pt x="386" y="492"/>
                    <a:pt x="300" y="727"/>
                  </a:cubicBezTo>
                  <a:cubicBezTo>
                    <a:pt x="236" y="983"/>
                    <a:pt x="150" y="1219"/>
                    <a:pt x="108" y="1475"/>
                  </a:cubicBezTo>
                  <a:cubicBezTo>
                    <a:pt x="65" y="1710"/>
                    <a:pt x="1" y="1988"/>
                    <a:pt x="22" y="2223"/>
                  </a:cubicBezTo>
                  <a:cubicBezTo>
                    <a:pt x="22" y="2458"/>
                    <a:pt x="65" y="2693"/>
                    <a:pt x="129" y="2928"/>
                  </a:cubicBezTo>
                  <a:lnTo>
                    <a:pt x="172" y="2907"/>
                  </a:lnTo>
                  <a:cubicBezTo>
                    <a:pt x="257" y="2651"/>
                    <a:pt x="279" y="2415"/>
                    <a:pt x="300" y="2180"/>
                  </a:cubicBezTo>
                  <a:cubicBezTo>
                    <a:pt x="343" y="1924"/>
                    <a:pt x="321" y="1710"/>
                    <a:pt x="343" y="1475"/>
                  </a:cubicBezTo>
                  <a:cubicBezTo>
                    <a:pt x="364" y="1240"/>
                    <a:pt x="407" y="983"/>
                    <a:pt x="450" y="748"/>
                  </a:cubicBezTo>
                  <a:cubicBezTo>
                    <a:pt x="492" y="513"/>
                    <a:pt x="514" y="235"/>
                    <a:pt x="5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6"/>
            <p:cNvSpPr/>
            <p:nvPr/>
          </p:nvSpPr>
          <p:spPr>
            <a:xfrm>
              <a:off x="391400" y="1042975"/>
              <a:ext cx="29425" cy="26950"/>
            </a:xfrm>
            <a:custGeom>
              <a:avLst/>
              <a:gdLst/>
              <a:ahLst/>
              <a:cxnLst/>
              <a:rect l="l" t="t" r="r" b="b"/>
              <a:pathLst>
                <a:path w="1177" h="1078" extrusionOk="0">
                  <a:moveTo>
                    <a:pt x="22" y="0"/>
                  </a:moveTo>
                  <a:lnTo>
                    <a:pt x="1" y="43"/>
                  </a:lnTo>
                  <a:cubicBezTo>
                    <a:pt x="108" y="129"/>
                    <a:pt x="129" y="257"/>
                    <a:pt x="172" y="406"/>
                  </a:cubicBezTo>
                  <a:cubicBezTo>
                    <a:pt x="193" y="471"/>
                    <a:pt x="215" y="535"/>
                    <a:pt x="257" y="620"/>
                  </a:cubicBezTo>
                  <a:cubicBezTo>
                    <a:pt x="322" y="706"/>
                    <a:pt x="343" y="727"/>
                    <a:pt x="386" y="791"/>
                  </a:cubicBezTo>
                  <a:cubicBezTo>
                    <a:pt x="493" y="898"/>
                    <a:pt x="578" y="1005"/>
                    <a:pt x="728" y="1048"/>
                  </a:cubicBezTo>
                  <a:cubicBezTo>
                    <a:pt x="785" y="1067"/>
                    <a:pt x="847" y="1077"/>
                    <a:pt x="912" y="1077"/>
                  </a:cubicBezTo>
                  <a:cubicBezTo>
                    <a:pt x="990" y="1077"/>
                    <a:pt x="1073" y="1062"/>
                    <a:pt x="1155" y="1026"/>
                  </a:cubicBezTo>
                  <a:lnTo>
                    <a:pt x="1176" y="1005"/>
                  </a:lnTo>
                  <a:cubicBezTo>
                    <a:pt x="1070" y="877"/>
                    <a:pt x="984" y="813"/>
                    <a:pt x="877" y="727"/>
                  </a:cubicBezTo>
                  <a:cubicBezTo>
                    <a:pt x="792" y="663"/>
                    <a:pt x="664" y="620"/>
                    <a:pt x="557" y="556"/>
                  </a:cubicBezTo>
                  <a:cubicBezTo>
                    <a:pt x="514" y="535"/>
                    <a:pt x="450" y="471"/>
                    <a:pt x="407" y="449"/>
                  </a:cubicBezTo>
                  <a:cubicBezTo>
                    <a:pt x="386" y="406"/>
                    <a:pt x="343" y="364"/>
                    <a:pt x="300" y="300"/>
                  </a:cubicBezTo>
                  <a:cubicBezTo>
                    <a:pt x="236" y="193"/>
                    <a:pt x="151" y="4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6"/>
            <p:cNvSpPr/>
            <p:nvPr/>
          </p:nvSpPr>
          <p:spPr>
            <a:xfrm>
              <a:off x="522600" y="999500"/>
              <a:ext cx="8025" cy="6825"/>
            </a:xfrm>
            <a:custGeom>
              <a:avLst/>
              <a:gdLst/>
              <a:ahLst/>
              <a:cxnLst/>
              <a:rect l="l" t="t" r="r" b="b"/>
              <a:pathLst>
                <a:path w="321" h="273" extrusionOk="0">
                  <a:moveTo>
                    <a:pt x="184" y="0"/>
                  </a:moveTo>
                  <a:cubicBezTo>
                    <a:pt x="138" y="0"/>
                    <a:pt x="86" y="28"/>
                    <a:pt x="54" y="94"/>
                  </a:cubicBezTo>
                  <a:cubicBezTo>
                    <a:pt x="1" y="199"/>
                    <a:pt x="62" y="272"/>
                    <a:pt x="137" y="272"/>
                  </a:cubicBezTo>
                  <a:cubicBezTo>
                    <a:pt x="183" y="272"/>
                    <a:pt x="235" y="244"/>
                    <a:pt x="267" y="179"/>
                  </a:cubicBezTo>
                  <a:cubicBezTo>
                    <a:pt x="320" y="73"/>
                    <a:pt x="259" y="0"/>
                    <a:pt x="1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6"/>
            <p:cNvSpPr/>
            <p:nvPr/>
          </p:nvSpPr>
          <p:spPr>
            <a:xfrm>
              <a:off x="532775" y="1011100"/>
              <a:ext cx="7500" cy="6200"/>
            </a:xfrm>
            <a:custGeom>
              <a:avLst/>
              <a:gdLst/>
              <a:ahLst/>
              <a:cxnLst/>
              <a:rect l="l" t="t" r="r" b="b"/>
              <a:pathLst>
                <a:path w="300" h="248" extrusionOk="0">
                  <a:moveTo>
                    <a:pt x="171" y="0"/>
                  </a:moveTo>
                  <a:cubicBezTo>
                    <a:pt x="130" y="0"/>
                    <a:pt x="84" y="23"/>
                    <a:pt x="53" y="78"/>
                  </a:cubicBezTo>
                  <a:cubicBezTo>
                    <a:pt x="0" y="183"/>
                    <a:pt x="52" y="248"/>
                    <a:pt x="120" y="248"/>
                  </a:cubicBezTo>
                  <a:cubicBezTo>
                    <a:pt x="163" y="248"/>
                    <a:pt x="212" y="222"/>
                    <a:pt x="245" y="164"/>
                  </a:cubicBezTo>
                  <a:cubicBezTo>
                    <a:pt x="299" y="69"/>
                    <a:pt x="242" y="0"/>
                    <a:pt x="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6"/>
            <p:cNvSpPr/>
            <p:nvPr/>
          </p:nvSpPr>
          <p:spPr>
            <a:xfrm>
              <a:off x="524650" y="1032550"/>
              <a:ext cx="10025" cy="8050"/>
            </a:xfrm>
            <a:custGeom>
              <a:avLst/>
              <a:gdLst/>
              <a:ahLst/>
              <a:cxnLst/>
              <a:rect l="l" t="t" r="r" b="b"/>
              <a:pathLst>
                <a:path w="401" h="322" extrusionOk="0">
                  <a:moveTo>
                    <a:pt x="241" y="0"/>
                  </a:moveTo>
                  <a:cubicBezTo>
                    <a:pt x="184" y="0"/>
                    <a:pt x="120" y="35"/>
                    <a:pt x="79" y="118"/>
                  </a:cubicBezTo>
                  <a:cubicBezTo>
                    <a:pt x="0" y="236"/>
                    <a:pt x="74" y="321"/>
                    <a:pt x="167" y="321"/>
                  </a:cubicBezTo>
                  <a:cubicBezTo>
                    <a:pt x="226" y="321"/>
                    <a:pt x="293" y="287"/>
                    <a:pt x="335" y="204"/>
                  </a:cubicBezTo>
                  <a:cubicBezTo>
                    <a:pt x="400" y="86"/>
                    <a:pt x="330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6"/>
            <p:cNvSpPr/>
            <p:nvPr/>
          </p:nvSpPr>
          <p:spPr>
            <a:xfrm>
              <a:off x="526375" y="1067275"/>
              <a:ext cx="7975" cy="6975"/>
            </a:xfrm>
            <a:custGeom>
              <a:avLst/>
              <a:gdLst/>
              <a:ahLst/>
              <a:cxnLst/>
              <a:rect l="l" t="t" r="r" b="b"/>
              <a:pathLst>
                <a:path w="319" h="279" extrusionOk="0">
                  <a:moveTo>
                    <a:pt x="164" y="1"/>
                  </a:moveTo>
                  <a:cubicBezTo>
                    <a:pt x="73" y="1"/>
                    <a:pt x="1" y="190"/>
                    <a:pt x="95" y="247"/>
                  </a:cubicBezTo>
                  <a:lnTo>
                    <a:pt x="116" y="268"/>
                  </a:lnTo>
                  <a:cubicBezTo>
                    <a:pt x="128" y="275"/>
                    <a:pt x="140" y="278"/>
                    <a:pt x="151" y="278"/>
                  </a:cubicBezTo>
                  <a:cubicBezTo>
                    <a:pt x="244" y="278"/>
                    <a:pt x="318" y="69"/>
                    <a:pt x="223" y="12"/>
                  </a:cubicBezTo>
                  <a:lnTo>
                    <a:pt x="202" y="12"/>
                  </a:lnTo>
                  <a:cubicBezTo>
                    <a:pt x="189" y="4"/>
                    <a:pt x="177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6"/>
            <p:cNvSpPr/>
            <p:nvPr/>
          </p:nvSpPr>
          <p:spPr>
            <a:xfrm>
              <a:off x="514825" y="1078375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214" y="0"/>
                  </a:moveTo>
                  <a:cubicBezTo>
                    <a:pt x="162" y="0"/>
                    <a:pt x="105" y="31"/>
                    <a:pt x="65" y="102"/>
                  </a:cubicBezTo>
                  <a:lnTo>
                    <a:pt x="65" y="123"/>
                  </a:lnTo>
                  <a:cubicBezTo>
                    <a:pt x="1" y="240"/>
                    <a:pt x="62" y="317"/>
                    <a:pt x="143" y="317"/>
                  </a:cubicBezTo>
                  <a:cubicBezTo>
                    <a:pt x="196" y="317"/>
                    <a:pt x="258" y="285"/>
                    <a:pt x="301" y="209"/>
                  </a:cubicBezTo>
                  <a:lnTo>
                    <a:pt x="322" y="209"/>
                  </a:lnTo>
                  <a:cubicBezTo>
                    <a:pt x="376" y="88"/>
                    <a:pt x="303" y="0"/>
                    <a:pt x="2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6"/>
            <p:cNvSpPr/>
            <p:nvPr/>
          </p:nvSpPr>
          <p:spPr>
            <a:xfrm>
              <a:off x="541475" y="1115375"/>
              <a:ext cx="10300" cy="8700"/>
            </a:xfrm>
            <a:custGeom>
              <a:avLst/>
              <a:gdLst/>
              <a:ahLst/>
              <a:cxnLst/>
              <a:rect l="l" t="t" r="r" b="b"/>
              <a:pathLst>
                <a:path w="412" h="348" extrusionOk="0">
                  <a:moveTo>
                    <a:pt x="252" y="0"/>
                  </a:moveTo>
                  <a:cubicBezTo>
                    <a:pt x="195" y="0"/>
                    <a:pt x="131" y="35"/>
                    <a:pt x="90" y="118"/>
                  </a:cubicBezTo>
                  <a:lnTo>
                    <a:pt x="68" y="139"/>
                  </a:lnTo>
                  <a:cubicBezTo>
                    <a:pt x="1" y="261"/>
                    <a:pt x="78" y="348"/>
                    <a:pt x="170" y="348"/>
                  </a:cubicBezTo>
                  <a:cubicBezTo>
                    <a:pt x="225" y="348"/>
                    <a:pt x="285" y="318"/>
                    <a:pt x="325" y="246"/>
                  </a:cubicBezTo>
                  <a:lnTo>
                    <a:pt x="346" y="204"/>
                  </a:lnTo>
                  <a:cubicBezTo>
                    <a:pt x="411" y="86"/>
                    <a:pt x="341" y="0"/>
                    <a:pt x="2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6"/>
            <p:cNvSpPr/>
            <p:nvPr/>
          </p:nvSpPr>
          <p:spPr>
            <a:xfrm>
              <a:off x="498575" y="1120800"/>
              <a:ext cx="8525" cy="6825"/>
            </a:xfrm>
            <a:custGeom>
              <a:avLst/>
              <a:gdLst/>
              <a:ahLst/>
              <a:cxnLst/>
              <a:rect l="l" t="t" r="r" b="b"/>
              <a:pathLst>
                <a:path w="341" h="273" extrusionOk="0">
                  <a:moveTo>
                    <a:pt x="199" y="0"/>
                  </a:moveTo>
                  <a:cubicBezTo>
                    <a:pt x="150" y="0"/>
                    <a:pt x="94" y="28"/>
                    <a:pt x="53" y="93"/>
                  </a:cubicBezTo>
                  <a:cubicBezTo>
                    <a:pt x="0" y="199"/>
                    <a:pt x="61" y="272"/>
                    <a:pt x="141" y="272"/>
                  </a:cubicBezTo>
                  <a:cubicBezTo>
                    <a:pt x="191" y="272"/>
                    <a:pt x="247" y="244"/>
                    <a:pt x="288" y="179"/>
                  </a:cubicBezTo>
                  <a:cubicBezTo>
                    <a:pt x="341" y="73"/>
                    <a:pt x="279" y="0"/>
                    <a:pt x="1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6"/>
            <p:cNvSpPr/>
            <p:nvPr/>
          </p:nvSpPr>
          <p:spPr>
            <a:xfrm>
              <a:off x="507525" y="1144225"/>
              <a:ext cx="10050" cy="8325"/>
            </a:xfrm>
            <a:custGeom>
              <a:avLst/>
              <a:gdLst/>
              <a:ahLst/>
              <a:cxnLst/>
              <a:rect l="l" t="t" r="r" b="b"/>
              <a:pathLst>
                <a:path w="402" h="333" extrusionOk="0">
                  <a:moveTo>
                    <a:pt x="242" y="1"/>
                  </a:moveTo>
                  <a:cubicBezTo>
                    <a:pt x="185" y="1"/>
                    <a:pt x="121" y="35"/>
                    <a:pt x="80" y="118"/>
                  </a:cubicBezTo>
                  <a:cubicBezTo>
                    <a:pt x="1" y="249"/>
                    <a:pt x="75" y="332"/>
                    <a:pt x="169" y="332"/>
                  </a:cubicBezTo>
                  <a:cubicBezTo>
                    <a:pt x="228" y="332"/>
                    <a:pt x="295" y="299"/>
                    <a:pt x="336" y="225"/>
                  </a:cubicBezTo>
                  <a:lnTo>
                    <a:pt x="336" y="204"/>
                  </a:lnTo>
                  <a:cubicBezTo>
                    <a:pt x="401" y="86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6"/>
            <p:cNvSpPr/>
            <p:nvPr/>
          </p:nvSpPr>
          <p:spPr>
            <a:xfrm>
              <a:off x="481800" y="1140800"/>
              <a:ext cx="7650" cy="6350"/>
            </a:xfrm>
            <a:custGeom>
              <a:avLst/>
              <a:gdLst/>
              <a:ahLst/>
              <a:cxnLst/>
              <a:rect l="l" t="t" r="r" b="b"/>
              <a:pathLst>
                <a:path w="306" h="254" extrusionOk="0">
                  <a:moveTo>
                    <a:pt x="186" y="0"/>
                  </a:moveTo>
                  <a:cubicBezTo>
                    <a:pt x="144" y="0"/>
                    <a:pt x="94" y="26"/>
                    <a:pt x="61" y="84"/>
                  </a:cubicBezTo>
                  <a:lnTo>
                    <a:pt x="40" y="84"/>
                  </a:lnTo>
                  <a:cubicBezTo>
                    <a:pt x="1" y="189"/>
                    <a:pt x="58" y="254"/>
                    <a:pt x="127" y="254"/>
                  </a:cubicBezTo>
                  <a:cubicBezTo>
                    <a:pt x="171" y="254"/>
                    <a:pt x="220" y="228"/>
                    <a:pt x="254" y="170"/>
                  </a:cubicBezTo>
                  <a:cubicBezTo>
                    <a:pt x="306" y="65"/>
                    <a:pt x="254" y="0"/>
                    <a:pt x="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6"/>
            <p:cNvSpPr/>
            <p:nvPr/>
          </p:nvSpPr>
          <p:spPr>
            <a:xfrm>
              <a:off x="476125" y="1176750"/>
              <a:ext cx="8025" cy="6200"/>
            </a:xfrm>
            <a:custGeom>
              <a:avLst/>
              <a:gdLst/>
              <a:ahLst/>
              <a:cxnLst/>
              <a:rect l="l" t="t" r="r" b="b"/>
              <a:pathLst>
                <a:path w="321" h="248" extrusionOk="0">
                  <a:moveTo>
                    <a:pt x="178" y="0"/>
                  </a:moveTo>
                  <a:cubicBezTo>
                    <a:pt x="133" y="0"/>
                    <a:pt x="85" y="23"/>
                    <a:pt x="53" y="78"/>
                  </a:cubicBezTo>
                  <a:cubicBezTo>
                    <a:pt x="1" y="183"/>
                    <a:pt x="61" y="248"/>
                    <a:pt x="135" y="248"/>
                  </a:cubicBezTo>
                  <a:cubicBezTo>
                    <a:pt x="181" y="248"/>
                    <a:pt x="234" y="222"/>
                    <a:pt x="267" y="164"/>
                  </a:cubicBezTo>
                  <a:cubicBezTo>
                    <a:pt x="321" y="69"/>
                    <a:pt x="255" y="0"/>
                    <a:pt x="1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6"/>
            <p:cNvSpPr/>
            <p:nvPr/>
          </p:nvSpPr>
          <p:spPr>
            <a:xfrm>
              <a:off x="436800" y="1184525"/>
              <a:ext cx="9700" cy="7825"/>
            </a:xfrm>
            <a:custGeom>
              <a:avLst/>
              <a:gdLst/>
              <a:ahLst/>
              <a:cxnLst/>
              <a:rect l="l" t="t" r="r" b="b"/>
              <a:pathLst>
                <a:path w="388" h="313" extrusionOk="0">
                  <a:moveTo>
                    <a:pt x="230" y="1"/>
                  </a:moveTo>
                  <a:cubicBezTo>
                    <a:pt x="173" y="1"/>
                    <a:pt x="108" y="34"/>
                    <a:pt x="66" y="109"/>
                  </a:cubicBezTo>
                  <a:cubicBezTo>
                    <a:pt x="1" y="227"/>
                    <a:pt x="71" y="313"/>
                    <a:pt x="160" y="313"/>
                  </a:cubicBezTo>
                  <a:cubicBezTo>
                    <a:pt x="217" y="313"/>
                    <a:pt x="281" y="278"/>
                    <a:pt x="322" y="195"/>
                  </a:cubicBezTo>
                  <a:cubicBezTo>
                    <a:pt x="387" y="78"/>
                    <a:pt x="318" y="1"/>
                    <a:pt x="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6"/>
            <p:cNvSpPr/>
            <p:nvPr/>
          </p:nvSpPr>
          <p:spPr>
            <a:xfrm>
              <a:off x="416250" y="1174775"/>
              <a:ext cx="8025" cy="6425"/>
            </a:xfrm>
            <a:custGeom>
              <a:avLst/>
              <a:gdLst/>
              <a:ahLst/>
              <a:cxnLst/>
              <a:rect l="l" t="t" r="r" b="b"/>
              <a:pathLst>
                <a:path w="321" h="257" extrusionOk="0">
                  <a:moveTo>
                    <a:pt x="185" y="0"/>
                  </a:moveTo>
                  <a:cubicBezTo>
                    <a:pt x="138" y="0"/>
                    <a:pt x="87" y="28"/>
                    <a:pt x="54" y="93"/>
                  </a:cubicBezTo>
                  <a:cubicBezTo>
                    <a:pt x="0" y="188"/>
                    <a:pt x="66" y="257"/>
                    <a:pt x="143" y="257"/>
                  </a:cubicBezTo>
                  <a:cubicBezTo>
                    <a:pt x="188" y="257"/>
                    <a:pt x="237" y="234"/>
                    <a:pt x="268" y="179"/>
                  </a:cubicBezTo>
                  <a:cubicBezTo>
                    <a:pt x="321" y="73"/>
                    <a:pt x="259" y="0"/>
                    <a:pt x="1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6"/>
            <p:cNvSpPr/>
            <p:nvPr/>
          </p:nvSpPr>
          <p:spPr>
            <a:xfrm>
              <a:off x="393475" y="1145175"/>
              <a:ext cx="10325" cy="8300"/>
            </a:xfrm>
            <a:custGeom>
              <a:avLst/>
              <a:gdLst/>
              <a:ahLst/>
              <a:cxnLst/>
              <a:rect l="l" t="t" r="r" b="b"/>
              <a:pathLst>
                <a:path w="413" h="332" extrusionOk="0">
                  <a:moveTo>
                    <a:pt x="243" y="0"/>
                  </a:moveTo>
                  <a:cubicBezTo>
                    <a:pt x="189" y="0"/>
                    <a:pt x="128" y="30"/>
                    <a:pt x="89" y="102"/>
                  </a:cubicBezTo>
                  <a:lnTo>
                    <a:pt x="68" y="123"/>
                  </a:lnTo>
                  <a:cubicBezTo>
                    <a:pt x="0" y="244"/>
                    <a:pt x="77" y="331"/>
                    <a:pt x="170" y="331"/>
                  </a:cubicBezTo>
                  <a:cubicBezTo>
                    <a:pt x="224" y="331"/>
                    <a:pt x="284" y="301"/>
                    <a:pt x="324" y="230"/>
                  </a:cubicBezTo>
                  <a:lnTo>
                    <a:pt x="345" y="209"/>
                  </a:lnTo>
                  <a:cubicBezTo>
                    <a:pt x="413" y="87"/>
                    <a:pt x="336" y="0"/>
                    <a:pt x="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6"/>
            <p:cNvSpPr/>
            <p:nvPr/>
          </p:nvSpPr>
          <p:spPr>
            <a:xfrm>
              <a:off x="377275" y="1110475"/>
              <a:ext cx="7825" cy="7950"/>
            </a:xfrm>
            <a:custGeom>
              <a:avLst/>
              <a:gdLst/>
              <a:ahLst/>
              <a:cxnLst/>
              <a:rect l="l" t="t" r="r" b="b"/>
              <a:pathLst>
                <a:path w="313" h="318" extrusionOk="0">
                  <a:moveTo>
                    <a:pt x="190" y="0"/>
                  </a:moveTo>
                  <a:cubicBezTo>
                    <a:pt x="106" y="0"/>
                    <a:pt x="0" y="125"/>
                    <a:pt x="32" y="250"/>
                  </a:cubicBezTo>
                  <a:lnTo>
                    <a:pt x="53" y="250"/>
                  </a:lnTo>
                  <a:cubicBezTo>
                    <a:pt x="65" y="298"/>
                    <a:pt x="92" y="317"/>
                    <a:pt x="123" y="317"/>
                  </a:cubicBezTo>
                  <a:cubicBezTo>
                    <a:pt x="203" y="317"/>
                    <a:pt x="313" y="187"/>
                    <a:pt x="267" y="79"/>
                  </a:cubicBezTo>
                  <a:lnTo>
                    <a:pt x="267" y="58"/>
                  </a:lnTo>
                  <a:cubicBezTo>
                    <a:pt x="249" y="17"/>
                    <a:pt x="221" y="0"/>
                    <a:pt x="19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6"/>
            <p:cNvSpPr/>
            <p:nvPr/>
          </p:nvSpPr>
          <p:spPr>
            <a:xfrm>
              <a:off x="369750" y="1074600"/>
              <a:ext cx="6725" cy="7425"/>
            </a:xfrm>
            <a:custGeom>
              <a:avLst/>
              <a:gdLst/>
              <a:ahLst/>
              <a:cxnLst/>
              <a:rect l="l" t="t" r="r" b="b"/>
              <a:pathLst>
                <a:path w="269" h="297" extrusionOk="0">
                  <a:moveTo>
                    <a:pt x="173" y="0"/>
                  </a:moveTo>
                  <a:cubicBezTo>
                    <a:pt x="113" y="0"/>
                    <a:pt x="48" y="58"/>
                    <a:pt x="33" y="146"/>
                  </a:cubicBezTo>
                  <a:lnTo>
                    <a:pt x="12" y="146"/>
                  </a:lnTo>
                  <a:cubicBezTo>
                    <a:pt x="1" y="248"/>
                    <a:pt x="56" y="296"/>
                    <a:pt x="116" y="296"/>
                  </a:cubicBezTo>
                  <a:cubicBezTo>
                    <a:pt x="169" y="296"/>
                    <a:pt x="227" y="259"/>
                    <a:pt x="247" y="189"/>
                  </a:cubicBezTo>
                  <a:cubicBezTo>
                    <a:pt x="268" y="146"/>
                    <a:pt x="268" y="103"/>
                    <a:pt x="247" y="61"/>
                  </a:cubicBezTo>
                  <a:cubicBezTo>
                    <a:pt x="247" y="39"/>
                    <a:pt x="247" y="39"/>
                    <a:pt x="247" y="39"/>
                  </a:cubicBezTo>
                  <a:cubicBezTo>
                    <a:pt x="227" y="12"/>
                    <a:pt x="200" y="0"/>
                    <a:pt x="173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6"/>
            <p:cNvSpPr/>
            <p:nvPr/>
          </p:nvSpPr>
          <p:spPr>
            <a:xfrm>
              <a:off x="384425" y="1038825"/>
              <a:ext cx="9750" cy="7925"/>
            </a:xfrm>
            <a:custGeom>
              <a:avLst/>
              <a:gdLst/>
              <a:ahLst/>
              <a:cxnLst/>
              <a:rect l="l" t="t" r="r" b="b"/>
              <a:pathLst>
                <a:path w="390" h="317" extrusionOk="0">
                  <a:moveTo>
                    <a:pt x="220" y="1"/>
                  </a:moveTo>
                  <a:cubicBezTo>
                    <a:pt x="166" y="1"/>
                    <a:pt x="106" y="31"/>
                    <a:pt x="66" y="102"/>
                  </a:cubicBezTo>
                  <a:cubicBezTo>
                    <a:pt x="1" y="233"/>
                    <a:pt x="72" y="316"/>
                    <a:pt x="161" y="316"/>
                  </a:cubicBezTo>
                  <a:cubicBezTo>
                    <a:pt x="218" y="316"/>
                    <a:pt x="281" y="283"/>
                    <a:pt x="323" y="209"/>
                  </a:cubicBezTo>
                  <a:cubicBezTo>
                    <a:pt x="390" y="88"/>
                    <a:pt x="313" y="1"/>
                    <a:pt x="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6"/>
            <p:cNvSpPr/>
            <p:nvPr/>
          </p:nvSpPr>
          <p:spPr>
            <a:xfrm>
              <a:off x="413200" y="997750"/>
              <a:ext cx="8725" cy="8175"/>
            </a:xfrm>
            <a:custGeom>
              <a:avLst/>
              <a:gdLst/>
              <a:ahLst/>
              <a:cxnLst/>
              <a:rect l="l" t="t" r="r" b="b"/>
              <a:pathLst>
                <a:path w="349" h="327" extrusionOk="0">
                  <a:moveTo>
                    <a:pt x="196" y="0"/>
                  </a:moveTo>
                  <a:cubicBezTo>
                    <a:pt x="99" y="0"/>
                    <a:pt x="0" y="188"/>
                    <a:pt x="69" y="292"/>
                  </a:cubicBezTo>
                  <a:lnTo>
                    <a:pt x="91" y="292"/>
                  </a:lnTo>
                  <a:cubicBezTo>
                    <a:pt x="107" y="316"/>
                    <a:pt x="127" y="327"/>
                    <a:pt x="149" y="327"/>
                  </a:cubicBezTo>
                  <a:cubicBezTo>
                    <a:pt x="239" y="327"/>
                    <a:pt x="348" y="139"/>
                    <a:pt x="262" y="35"/>
                  </a:cubicBezTo>
                  <a:cubicBezTo>
                    <a:pt x="241" y="11"/>
                    <a:pt x="219" y="0"/>
                    <a:pt x="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6"/>
            <p:cNvSpPr/>
            <p:nvPr/>
          </p:nvSpPr>
          <p:spPr>
            <a:xfrm>
              <a:off x="433075" y="984175"/>
              <a:ext cx="10225" cy="8100"/>
            </a:xfrm>
            <a:custGeom>
              <a:avLst/>
              <a:gdLst/>
              <a:ahLst/>
              <a:cxnLst/>
              <a:rect l="l" t="t" r="r" b="b"/>
              <a:pathLst>
                <a:path w="409" h="324" extrusionOk="0">
                  <a:moveTo>
                    <a:pt x="248" y="1"/>
                  </a:moveTo>
                  <a:cubicBezTo>
                    <a:pt x="191" y="1"/>
                    <a:pt x="128" y="34"/>
                    <a:pt x="87" y="108"/>
                  </a:cubicBezTo>
                  <a:lnTo>
                    <a:pt x="65" y="129"/>
                  </a:lnTo>
                  <a:cubicBezTo>
                    <a:pt x="0" y="246"/>
                    <a:pt x="69" y="323"/>
                    <a:pt x="157" y="323"/>
                  </a:cubicBezTo>
                  <a:cubicBezTo>
                    <a:pt x="214" y="323"/>
                    <a:pt x="280" y="291"/>
                    <a:pt x="322" y="215"/>
                  </a:cubicBezTo>
                  <a:lnTo>
                    <a:pt x="343" y="215"/>
                  </a:lnTo>
                  <a:cubicBezTo>
                    <a:pt x="409" y="84"/>
                    <a:pt x="337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6"/>
            <p:cNvSpPr/>
            <p:nvPr/>
          </p:nvSpPr>
          <p:spPr>
            <a:xfrm>
              <a:off x="479500" y="966525"/>
              <a:ext cx="8125" cy="8875"/>
            </a:xfrm>
            <a:custGeom>
              <a:avLst/>
              <a:gdLst/>
              <a:ahLst/>
              <a:cxnLst/>
              <a:rect l="l" t="t" r="r" b="b"/>
              <a:pathLst>
                <a:path w="325" h="355" extrusionOk="0">
                  <a:moveTo>
                    <a:pt x="188" y="1"/>
                  </a:moveTo>
                  <a:cubicBezTo>
                    <a:pt x="104" y="1"/>
                    <a:pt x="11" y="84"/>
                    <a:pt x="25" y="194"/>
                  </a:cubicBezTo>
                  <a:cubicBezTo>
                    <a:pt x="1" y="292"/>
                    <a:pt x="60" y="355"/>
                    <a:pt x="131" y="355"/>
                  </a:cubicBezTo>
                  <a:cubicBezTo>
                    <a:pt x="185" y="355"/>
                    <a:pt x="245" y="319"/>
                    <a:pt x="281" y="237"/>
                  </a:cubicBezTo>
                  <a:cubicBezTo>
                    <a:pt x="324" y="173"/>
                    <a:pt x="324" y="130"/>
                    <a:pt x="303" y="87"/>
                  </a:cubicBezTo>
                  <a:cubicBezTo>
                    <a:pt x="280" y="26"/>
                    <a:pt x="235" y="1"/>
                    <a:pt x="1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6"/>
            <p:cNvSpPr/>
            <p:nvPr/>
          </p:nvSpPr>
          <p:spPr>
            <a:xfrm>
              <a:off x="473450" y="992625"/>
              <a:ext cx="8000" cy="6150"/>
            </a:xfrm>
            <a:custGeom>
              <a:avLst/>
              <a:gdLst/>
              <a:ahLst/>
              <a:cxnLst/>
              <a:rect l="l" t="t" r="r" b="b"/>
              <a:pathLst>
                <a:path w="320" h="246" extrusionOk="0">
                  <a:moveTo>
                    <a:pt x="192" y="0"/>
                  </a:moveTo>
                  <a:cubicBezTo>
                    <a:pt x="182" y="0"/>
                    <a:pt x="172" y="2"/>
                    <a:pt x="160" y="5"/>
                  </a:cubicBezTo>
                  <a:lnTo>
                    <a:pt x="139" y="5"/>
                  </a:lnTo>
                  <a:cubicBezTo>
                    <a:pt x="1" y="25"/>
                    <a:pt x="8" y="245"/>
                    <a:pt x="128" y="245"/>
                  </a:cubicBezTo>
                  <a:cubicBezTo>
                    <a:pt x="138" y="245"/>
                    <a:pt x="149" y="244"/>
                    <a:pt x="160" y="240"/>
                  </a:cubicBezTo>
                  <a:lnTo>
                    <a:pt x="182" y="240"/>
                  </a:lnTo>
                  <a:cubicBezTo>
                    <a:pt x="320" y="221"/>
                    <a:pt x="312" y="0"/>
                    <a:pt x="1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6"/>
            <p:cNvSpPr/>
            <p:nvPr/>
          </p:nvSpPr>
          <p:spPr>
            <a:xfrm>
              <a:off x="473875" y="993775"/>
              <a:ext cx="7725" cy="6500"/>
            </a:xfrm>
            <a:custGeom>
              <a:avLst/>
              <a:gdLst/>
              <a:ahLst/>
              <a:cxnLst/>
              <a:rect l="l" t="t" r="r" b="b"/>
              <a:pathLst>
                <a:path w="309" h="260" extrusionOk="0">
                  <a:moveTo>
                    <a:pt x="179" y="1"/>
                  </a:moveTo>
                  <a:cubicBezTo>
                    <a:pt x="175" y="1"/>
                    <a:pt x="170" y="1"/>
                    <a:pt x="165" y="2"/>
                  </a:cubicBezTo>
                  <a:cubicBezTo>
                    <a:pt x="143" y="2"/>
                    <a:pt x="143" y="2"/>
                    <a:pt x="143" y="23"/>
                  </a:cubicBezTo>
                  <a:cubicBezTo>
                    <a:pt x="0" y="44"/>
                    <a:pt x="13" y="260"/>
                    <a:pt x="127" y="260"/>
                  </a:cubicBezTo>
                  <a:cubicBezTo>
                    <a:pt x="132" y="260"/>
                    <a:pt x="138" y="259"/>
                    <a:pt x="143" y="258"/>
                  </a:cubicBezTo>
                  <a:lnTo>
                    <a:pt x="186" y="258"/>
                  </a:lnTo>
                  <a:cubicBezTo>
                    <a:pt x="309" y="238"/>
                    <a:pt x="294" y="1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6"/>
            <p:cNvSpPr/>
            <p:nvPr/>
          </p:nvSpPr>
          <p:spPr>
            <a:xfrm>
              <a:off x="499875" y="986250"/>
              <a:ext cx="8050" cy="9125"/>
            </a:xfrm>
            <a:custGeom>
              <a:avLst/>
              <a:gdLst/>
              <a:ahLst/>
              <a:cxnLst/>
              <a:rect l="l" t="t" r="r" b="b"/>
              <a:pathLst>
                <a:path w="322" h="365" extrusionOk="0">
                  <a:moveTo>
                    <a:pt x="205" y="0"/>
                  </a:moveTo>
                  <a:cubicBezTo>
                    <a:pt x="121" y="0"/>
                    <a:pt x="22" y="74"/>
                    <a:pt x="22" y="196"/>
                  </a:cubicBezTo>
                  <a:cubicBezTo>
                    <a:pt x="0" y="305"/>
                    <a:pt x="68" y="364"/>
                    <a:pt x="145" y="364"/>
                  </a:cubicBezTo>
                  <a:cubicBezTo>
                    <a:pt x="219" y="364"/>
                    <a:pt x="301" y="311"/>
                    <a:pt x="321" y="196"/>
                  </a:cubicBezTo>
                  <a:cubicBezTo>
                    <a:pt x="321" y="175"/>
                    <a:pt x="321" y="153"/>
                    <a:pt x="321" y="132"/>
                  </a:cubicBezTo>
                  <a:cubicBezTo>
                    <a:pt x="321" y="41"/>
                    <a:pt x="267" y="0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6"/>
            <p:cNvSpPr/>
            <p:nvPr/>
          </p:nvSpPr>
          <p:spPr>
            <a:xfrm>
              <a:off x="313925" y="995125"/>
              <a:ext cx="74850" cy="170775"/>
            </a:xfrm>
            <a:custGeom>
              <a:avLst/>
              <a:gdLst/>
              <a:ahLst/>
              <a:cxnLst/>
              <a:rect l="l" t="t" r="r" b="b"/>
              <a:pathLst>
                <a:path w="2994" h="6831" extrusionOk="0">
                  <a:moveTo>
                    <a:pt x="2874" y="1"/>
                  </a:moveTo>
                  <a:cubicBezTo>
                    <a:pt x="2108" y="1"/>
                    <a:pt x="850" y="1294"/>
                    <a:pt x="343" y="2876"/>
                  </a:cubicBezTo>
                  <a:cubicBezTo>
                    <a:pt x="1" y="3966"/>
                    <a:pt x="364" y="6018"/>
                    <a:pt x="1262" y="6745"/>
                  </a:cubicBezTo>
                  <a:cubicBezTo>
                    <a:pt x="1304" y="6788"/>
                    <a:pt x="1369" y="6809"/>
                    <a:pt x="1433" y="6830"/>
                  </a:cubicBezTo>
                  <a:cubicBezTo>
                    <a:pt x="1176" y="6275"/>
                    <a:pt x="877" y="5698"/>
                    <a:pt x="813" y="5078"/>
                  </a:cubicBezTo>
                  <a:cubicBezTo>
                    <a:pt x="749" y="4372"/>
                    <a:pt x="963" y="3560"/>
                    <a:pt x="1198" y="2898"/>
                  </a:cubicBezTo>
                  <a:cubicBezTo>
                    <a:pt x="1433" y="2171"/>
                    <a:pt x="1668" y="1444"/>
                    <a:pt x="2224" y="867"/>
                  </a:cubicBezTo>
                  <a:cubicBezTo>
                    <a:pt x="2416" y="675"/>
                    <a:pt x="2822" y="461"/>
                    <a:pt x="2950" y="226"/>
                  </a:cubicBezTo>
                  <a:cubicBezTo>
                    <a:pt x="2972" y="140"/>
                    <a:pt x="2993" y="76"/>
                    <a:pt x="2993" y="12"/>
                  </a:cubicBezTo>
                  <a:cubicBezTo>
                    <a:pt x="2955" y="4"/>
                    <a:pt x="2915" y="1"/>
                    <a:pt x="2874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6"/>
            <p:cNvSpPr/>
            <p:nvPr/>
          </p:nvSpPr>
          <p:spPr>
            <a:xfrm>
              <a:off x="401575" y="855300"/>
              <a:ext cx="88175" cy="153500"/>
            </a:xfrm>
            <a:custGeom>
              <a:avLst/>
              <a:gdLst/>
              <a:ahLst/>
              <a:cxnLst/>
              <a:rect l="l" t="t" r="r" b="b"/>
              <a:pathLst>
                <a:path w="3527" h="6140" extrusionOk="0">
                  <a:moveTo>
                    <a:pt x="3365" y="1"/>
                  </a:moveTo>
                  <a:cubicBezTo>
                    <a:pt x="2214" y="1"/>
                    <a:pt x="574" y="680"/>
                    <a:pt x="64" y="3639"/>
                  </a:cubicBezTo>
                  <a:cubicBezTo>
                    <a:pt x="0" y="4109"/>
                    <a:pt x="86" y="5220"/>
                    <a:pt x="342" y="6139"/>
                  </a:cubicBezTo>
                  <a:lnTo>
                    <a:pt x="406" y="6139"/>
                  </a:lnTo>
                  <a:cubicBezTo>
                    <a:pt x="86" y="5477"/>
                    <a:pt x="278" y="4643"/>
                    <a:pt x="406" y="3981"/>
                  </a:cubicBezTo>
                  <a:cubicBezTo>
                    <a:pt x="534" y="3318"/>
                    <a:pt x="791" y="2720"/>
                    <a:pt x="1176" y="2164"/>
                  </a:cubicBezTo>
                  <a:cubicBezTo>
                    <a:pt x="1817" y="1245"/>
                    <a:pt x="2608" y="582"/>
                    <a:pt x="3527" y="5"/>
                  </a:cubicBezTo>
                  <a:cubicBezTo>
                    <a:pt x="3474" y="2"/>
                    <a:pt x="3420" y="1"/>
                    <a:pt x="3365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6"/>
            <p:cNvSpPr/>
            <p:nvPr/>
          </p:nvSpPr>
          <p:spPr>
            <a:xfrm>
              <a:off x="-1754025" y="375325"/>
              <a:ext cx="4357150" cy="1735300"/>
            </a:xfrm>
            <a:custGeom>
              <a:avLst/>
              <a:gdLst/>
              <a:ahLst/>
              <a:cxnLst/>
              <a:rect l="l" t="t" r="r" b="b"/>
              <a:pathLst>
                <a:path w="174286" h="69412" extrusionOk="0">
                  <a:moveTo>
                    <a:pt x="145357" y="1"/>
                  </a:moveTo>
                  <a:cubicBezTo>
                    <a:pt x="145025" y="1"/>
                    <a:pt x="144693" y="4"/>
                    <a:pt x="144361" y="10"/>
                  </a:cubicBezTo>
                  <a:cubicBezTo>
                    <a:pt x="139339" y="74"/>
                    <a:pt x="134487" y="1293"/>
                    <a:pt x="129635" y="1720"/>
                  </a:cubicBezTo>
                  <a:cubicBezTo>
                    <a:pt x="129311" y="1771"/>
                    <a:pt x="129068" y="1792"/>
                    <a:pt x="128885" y="1792"/>
                  </a:cubicBezTo>
                  <a:cubicBezTo>
                    <a:pt x="127906" y="1792"/>
                    <a:pt x="128602" y="1186"/>
                    <a:pt x="127540" y="1186"/>
                  </a:cubicBezTo>
                  <a:cubicBezTo>
                    <a:pt x="126300" y="1207"/>
                    <a:pt x="123436" y="1934"/>
                    <a:pt x="122197" y="2276"/>
                  </a:cubicBezTo>
                  <a:cubicBezTo>
                    <a:pt x="119781" y="2981"/>
                    <a:pt x="117452" y="3879"/>
                    <a:pt x="115143" y="4798"/>
                  </a:cubicBezTo>
                  <a:cubicBezTo>
                    <a:pt x="112835" y="5717"/>
                    <a:pt x="110548" y="6658"/>
                    <a:pt x="108239" y="7534"/>
                  </a:cubicBezTo>
                  <a:cubicBezTo>
                    <a:pt x="107085" y="7961"/>
                    <a:pt x="105931" y="8367"/>
                    <a:pt x="104755" y="8752"/>
                  </a:cubicBezTo>
                  <a:cubicBezTo>
                    <a:pt x="103580" y="9116"/>
                    <a:pt x="102361" y="9543"/>
                    <a:pt x="101207" y="10120"/>
                  </a:cubicBezTo>
                  <a:cubicBezTo>
                    <a:pt x="100053" y="10697"/>
                    <a:pt x="98963" y="11403"/>
                    <a:pt x="97958" y="12172"/>
                  </a:cubicBezTo>
                  <a:cubicBezTo>
                    <a:pt x="96975" y="12941"/>
                    <a:pt x="95971" y="13625"/>
                    <a:pt x="94923" y="14309"/>
                  </a:cubicBezTo>
                  <a:cubicBezTo>
                    <a:pt x="92850" y="15677"/>
                    <a:pt x="90691" y="16938"/>
                    <a:pt x="88618" y="18413"/>
                  </a:cubicBezTo>
                  <a:cubicBezTo>
                    <a:pt x="87699" y="19097"/>
                    <a:pt x="86566" y="19567"/>
                    <a:pt x="85433" y="20059"/>
                  </a:cubicBezTo>
                  <a:cubicBezTo>
                    <a:pt x="84322" y="20551"/>
                    <a:pt x="83168" y="20999"/>
                    <a:pt x="82013" y="21427"/>
                  </a:cubicBezTo>
                  <a:cubicBezTo>
                    <a:pt x="79705" y="22303"/>
                    <a:pt x="77375" y="23137"/>
                    <a:pt x="75045" y="23949"/>
                  </a:cubicBezTo>
                  <a:cubicBezTo>
                    <a:pt x="70364" y="25552"/>
                    <a:pt x="65662" y="27134"/>
                    <a:pt x="60981" y="28801"/>
                  </a:cubicBezTo>
                  <a:cubicBezTo>
                    <a:pt x="58651" y="29635"/>
                    <a:pt x="56322" y="30468"/>
                    <a:pt x="53992" y="31451"/>
                  </a:cubicBezTo>
                  <a:cubicBezTo>
                    <a:pt x="52838" y="31943"/>
                    <a:pt x="51684" y="32435"/>
                    <a:pt x="50529" y="33097"/>
                  </a:cubicBezTo>
                  <a:cubicBezTo>
                    <a:pt x="50251" y="33268"/>
                    <a:pt x="49909" y="33503"/>
                    <a:pt x="49696" y="33674"/>
                  </a:cubicBezTo>
                  <a:lnTo>
                    <a:pt x="48926" y="34230"/>
                  </a:lnTo>
                  <a:lnTo>
                    <a:pt x="47409" y="35299"/>
                  </a:lnTo>
                  <a:lnTo>
                    <a:pt x="41232" y="39552"/>
                  </a:lnTo>
                  <a:lnTo>
                    <a:pt x="39693" y="40642"/>
                  </a:lnTo>
                  <a:lnTo>
                    <a:pt x="39308" y="40920"/>
                  </a:lnTo>
                  <a:cubicBezTo>
                    <a:pt x="39180" y="41006"/>
                    <a:pt x="39030" y="41112"/>
                    <a:pt x="38880" y="41241"/>
                  </a:cubicBezTo>
                  <a:cubicBezTo>
                    <a:pt x="38624" y="41454"/>
                    <a:pt x="38367" y="41690"/>
                    <a:pt x="38132" y="41903"/>
                  </a:cubicBezTo>
                  <a:cubicBezTo>
                    <a:pt x="37662" y="42352"/>
                    <a:pt x="37235" y="42801"/>
                    <a:pt x="36786" y="43186"/>
                  </a:cubicBezTo>
                  <a:cubicBezTo>
                    <a:pt x="36593" y="43357"/>
                    <a:pt x="36358" y="43549"/>
                    <a:pt x="36166" y="43656"/>
                  </a:cubicBezTo>
                  <a:cubicBezTo>
                    <a:pt x="36102" y="43720"/>
                    <a:pt x="35888" y="43848"/>
                    <a:pt x="35824" y="43870"/>
                  </a:cubicBezTo>
                  <a:cubicBezTo>
                    <a:pt x="35696" y="43934"/>
                    <a:pt x="35567" y="43998"/>
                    <a:pt x="35439" y="44062"/>
                  </a:cubicBezTo>
                  <a:cubicBezTo>
                    <a:pt x="33345" y="45088"/>
                    <a:pt x="30972" y="45601"/>
                    <a:pt x="28557" y="46114"/>
                  </a:cubicBezTo>
                  <a:cubicBezTo>
                    <a:pt x="27360" y="46370"/>
                    <a:pt x="26141" y="46627"/>
                    <a:pt x="24923" y="46948"/>
                  </a:cubicBezTo>
                  <a:cubicBezTo>
                    <a:pt x="24303" y="47097"/>
                    <a:pt x="23705" y="47268"/>
                    <a:pt x="23064" y="47461"/>
                  </a:cubicBezTo>
                  <a:cubicBezTo>
                    <a:pt x="22444" y="47653"/>
                    <a:pt x="21888" y="47867"/>
                    <a:pt x="21332" y="48038"/>
                  </a:cubicBezTo>
                  <a:cubicBezTo>
                    <a:pt x="20178" y="48380"/>
                    <a:pt x="18981" y="48657"/>
                    <a:pt x="17763" y="49021"/>
                  </a:cubicBezTo>
                  <a:cubicBezTo>
                    <a:pt x="16545" y="49406"/>
                    <a:pt x="15283" y="49854"/>
                    <a:pt x="14087" y="50560"/>
                  </a:cubicBezTo>
                  <a:cubicBezTo>
                    <a:pt x="14019" y="50601"/>
                    <a:pt x="13951" y="50619"/>
                    <a:pt x="13884" y="50619"/>
                  </a:cubicBezTo>
                  <a:cubicBezTo>
                    <a:pt x="13442" y="50619"/>
                    <a:pt x="13015" y="49845"/>
                    <a:pt x="12620" y="49845"/>
                  </a:cubicBezTo>
                  <a:cubicBezTo>
                    <a:pt x="12545" y="49845"/>
                    <a:pt x="12471" y="49873"/>
                    <a:pt x="12398" y="49940"/>
                  </a:cubicBezTo>
                  <a:cubicBezTo>
                    <a:pt x="12248" y="50068"/>
                    <a:pt x="11735" y="51351"/>
                    <a:pt x="11586" y="51500"/>
                  </a:cubicBezTo>
                  <a:cubicBezTo>
                    <a:pt x="11458" y="51628"/>
                    <a:pt x="11778" y="52419"/>
                    <a:pt x="11650" y="52548"/>
                  </a:cubicBezTo>
                  <a:lnTo>
                    <a:pt x="11009" y="53296"/>
                  </a:lnTo>
                  <a:cubicBezTo>
                    <a:pt x="10154" y="54300"/>
                    <a:pt x="9363" y="55305"/>
                    <a:pt x="8593" y="56352"/>
                  </a:cubicBezTo>
                  <a:cubicBezTo>
                    <a:pt x="7054" y="58425"/>
                    <a:pt x="5622" y="60541"/>
                    <a:pt x="4212" y="62679"/>
                  </a:cubicBezTo>
                  <a:cubicBezTo>
                    <a:pt x="3506" y="63748"/>
                    <a:pt x="2822" y="64774"/>
                    <a:pt x="2096" y="65885"/>
                  </a:cubicBezTo>
                  <a:cubicBezTo>
                    <a:pt x="1412" y="66996"/>
                    <a:pt x="749" y="68108"/>
                    <a:pt x="108" y="69198"/>
                  </a:cubicBezTo>
                  <a:cubicBezTo>
                    <a:pt x="65" y="69283"/>
                    <a:pt x="44" y="69348"/>
                    <a:pt x="1" y="69412"/>
                  </a:cubicBezTo>
                  <a:lnTo>
                    <a:pt x="2972" y="69412"/>
                  </a:lnTo>
                  <a:cubicBezTo>
                    <a:pt x="3378" y="68706"/>
                    <a:pt x="3784" y="68001"/>
                    <a:pt x="4190" y="67317"/>
                  </a:cubicBezTo>
                  <a:cubicBezTo>
                    <a:pt x="4853" y="66270"/>
                    <a:pt x="5558" y="65201"/>
                    <a:pt x="6242" y="64132"/>
                  </a:cubicBezTo>
                  <a:cubicBezTo>
                    <a:pt x="7610" y="61995"/>
                    <a:pt x="8978" y="59879"/>
                    <a:pt x="10453" y="57848"/>
                  </a:cubicBezTo>
                  <a:cubicBezTo>
                    <a:pt x="11180" y="56822"/>
                    <a:pt x="11928" y="55839"/>
                    <a:pt x="12719" y="54899"/>
                  </a:cubicBezTo>
                  <a:cubicBezTo>
                    <a:pt x="13509" y="53916"/>
                    <a:pt x="14236" y="53167"/>
                    <a:pt x="15198" y="52590"/>
                  </a:cubicBezTo>
                  <a:cubicBezTo>
                    <a:pt x="17100" y="51415"/>
                    <a:pt x="19516" y="50945"/>
                    <a:pt x="21931" y="50175"/>
                  </a:cubicBezTo>
                  <a:cubicBezTo>
                    <a:pt x="22551" y="49983"/>
                    <a:pt x="23170" y="49748"/>
                    <a:pt x="23705" y="49577"/>
                  </a:cubicBezTo>
                  <a:cubicBezTo>
                    <a:pt x="24261" y="49384"/>
                    <a:pt x="24838" y="49213"/>
                    <a:pt x="25415" y="49064"/>
                  </a:cubicBezTo>
                  <a:cubicBezTo>
                    <a:pt x="26590" y="48743"/>
                    <a:pt x="27787" y="48486"/>
                    <a:pt x="28984" y="48209"/>
                  </a:cubicBezTo>
                  <a:cubicBezTo>
                    <a:pt x="31400" y="47632"/>
                    <a:pt x="33879" y="47097"/>
                    <a:pt x="36273" y="45900"/>
                  </a:cubicBezTo>
                  <a:cubicBezTo>
                    <a:pt x="36422" y="45815"/>
                    <a:pt x="36572" y="45729"/>
                    <a:pt x="36722" y="45665"/>
                  </a:cubicBezTo>
                  <a:cubicBezTo>
                    <a:pt x="36935" y="45537"/>
                    <a:pt x="36978" y="45516"/>
                    <a:pt x="37171" y="45387"/>
                  </a:cubicBezTo>
                  <a:cubicBezTo>
                    <a:pt x="37513" y="45152"/>
                    <a:pt x="37769" y="44938"/>
                    <a:pt x="38025" y="44703"/>
                  </a:cubicBezTo>
                  <a:cubicBezTo>
                    <a:pt x="38538" y="44254"/>
                    <a:pt x="38966" y="43784"/>
                    <a:pt x="39415" y="43357"/>
                  </a:cubicBezTo>
                  <a:cubicBezTo>
                    <a:pt x="39629" y="43143"/>
                    <a:pt x="39842" y="42951"/>
                    <a:pt x="40056" y="42758"/>
                  </a:cubicBezTo>
                  <a:cubicBezTo>
                    <a:pt x="40163" y="42673"/>
                    <a:pt x="40270" y="42609"/>
                    <a:pt x="40377" y="42523"/>
                  </a:cubicBezTo>
                  <a:lnTo>
                    <a:pt x="40740" y="42224"/>
                  </a:lnTo>
                  <a:lnTo>
                    <a:pt x="42258" y="41134"/>
                  </a:lnTo>
                  <a:lnTo>
                    <a:pt x="48392" y="36795"/>
                  </a:lnTo>
                  <a:lnTo>
                    <a:pt x="49909" y="35683"/>
                  </a:lnTo>
                  <a:cubicBezTo>
                    <a:pt x="50422" y="35320"/>
                    <a:pt x="50935" y="34893"/>
                    <a:pt x="51363" y="34615"/>
                  </a:cubicBezTo>
                  <a:cubicBezTo>
                    <a:pt x="52367" y="34016"/>
                    <a:pt x="53479" y="33503"/>
                    <a:pt x="54612" y="33033"/>
                  </a:cubicBezTo>
                  <a:cubicBezTo>
                    <a:pt x="56856" y="32071"/>
                    <a:pt x="59186" y="31195"/>
                    <a:pt x="61494" y="30340"/>
                  </a:cubicBezTo>
                  <a:cubicBezTo>
                    <a:pt x="66132" y="28630"/>
                    <a:pt x="70813" y="27027"/>
                    <a:pt x="75494" y="25360"/>
                  </a:cubicBezTo>
                  <a:cubicBezTo>
                    <a:pt x="77824" y="24526"/>
                    <a:pt x="80154" y="23671"/>
                    <a:pt x="82484" y="22774"/>
                  </a:cubicBezTo>
                  <a:cubicBezTo>
                    <a:pt x="83638" y="22325"/>
                    <a:pt x="84813" y="21854"/>
                    <a:pt x="85946" y="21363"/>
                  </a:cubicBezTo>
                  <a:cubicBezTo>
                    <a:pt x="87100" y="20850"/>
                    <a:pt x="88276" y="20337"/>
                    <a:pt x="89366" y="19546"/>
                  </a:cubicBezTo>
                  <a:cubicBezTo>
                    <a:pt x="91354" y="18093"/>
                    <a:pt x="93491" y="16810"/>
                    <a:pt x="95586" y="15399"/>
                  </a:cubicBezTo>
                  <a:cubicBezTo>
                    <a:pt x="96633" y="14716"/>
                    <a:pt x="97681" y="13967"/>
                    <a:pt x="98664" y="13198"/>
                  </a:cubicBezTo>
                  <a:cubicBezTo>
                    <a:pt x="99647" y="12429"/>
                    <a:pt x="100652" y="11766"/>
                    <a:pt x="101720" y="11232"/>
                  </a:cubicBezTo>
                  <a:cubicBezTo>
                    <a:pt x="102789" y="10676"/>
                    <a:pt x="105268" y="10761"/>
                    <a:pt x="106444" y="10377"/>
                  </a:cubicBezTo>
                  <a:cubicBezTo>
                    <a:pt x="107641" y="9992"/>
                    <a:pt x="106337" y="9222"/>
                    <a:pt x="108624" y="8624"/>
                  </a:cubicBezTo>
                  <a:cubicBezTo>
                    <a:pt x="110932" y="7726"/>
                    <a:pt x="113219" y="6743"/>
                    <a:pt x="115506" y="5803"/>
                  </a:cubicBezTo>
                  <a:cubicBezTo>
                    <a:pt x="117815" y="4883"/>
                    <a:pt x="120123" y="3986"/>
                    <a:pt x="122453" y="3280"/>
                  </a:cubicBezTo>
                  <a:cubicBezTo>
                    <a:pt x="124697" y="2618"/>
                    <a:pt x="127219" y="3045"/>
                    <a:pt x="129720" y="2746"/>
                  </a:cubicBezTo>
                  <a:cubicBezTo>
                    <a:pt x="134679" y="2254"/>
                    <a:pt x="139488" y="1036"/>
                    <a:pt x="144361" y="951"/>
                  </a:cubicBezTo>
                  <a:cubicBezTo>
                    <a:pt x="144620" y="946"/>
                    <a:pt x="144884" y="944"/>
                    <a:pt x="145153" y="944"/>
                  </a:cubicBezTo>
                  <a:cubicBezTo>
                    <a:pt x="149966" y="944"/>
                    <a:pt x="156236" y="1647"/>
                    <a:pt x="159131" y="2254"/>
                  </a:cubicBezTo>
                  <a:cubicBezTo>
                    <a:pt x="159151" y="2266"/>
                    <a:pt x="159169" y="2272"/>
                    <a:pt x="159185" y="2272"/>
                  </a:cubicBezTo>
                  <a:cubicBezTo>
                    <a:pt x="159339" y="2272"/>
                    <a:pt x="159318" y="1763"/>
                    <a:pt x="159473" y="1763"/>
                  </a:cubicBezTo>
                  <a:cubicBezTo>
                    <a:pt x="160563" y="1827"/>
                    <a:pt x="161696" y="1891"/>
                    <a:pt x="162786" y="1955"/>
                  </a:cubicBezTo>
                  <a:cubicBezTo>
                    <a:pt x="164004" y="2041"/>
                    <a:pt x="165244" y="2148"/>
                    <a:pt x="166462" y="2276"/>
                  </a:cubicBezTo>
                  <a:cubicBezTo>
                    <a:pt x="168899" y="2554"/>
                    <a:pt x="171336" y="2896"/>
                    <a:pt x="173772" y="3259"/>
                  </a:cubicBezTo>
                  <a:cubicBezTo>
                    <a:pt x="173797" y="3263"/>
                    <a:pt x="173821" y="3266"/>
                    <a:pt x="173845" y="3266"/>
                  </a:cubicBezTo>
                  <a:cubicBezTo>
                    <a:pt x="174050" y="3266"/>
                    <a:pt x="174223" y="3106"/>
                    <a:pt x="174242" y="2896"/>
                  </a:cubicBezTo>
                  <a:cubicBezTo>
                    <a:pt x="174285" y="2639"/>
                    <a:pt x="174114" y="2425"/>
                    <a:pt x="173900" y="2383"/>
                  </a:cubicBezTo>
                  <a:cubicBezTo>
                    <a:pt x="171442" y="2019"/>
                    <a:pt x="169006" y="1677"/>
                    <a:pt x="166548" y="1400"/>
                  </a:cubicBezTo>
                  <a:cubicBezTo>
                    <a:pt x="165308" y="1271"/>
                    <a:pt x="164068" y="1164"/>
                    <a:pt x="162850" y="1079"/>
                  </a:cubicBezTo>
                  <a:cubicBezTo>
                    <a:pt x="161610" y="993"/>
                    <a:pt x="160371" y="951"/>
                    <a:pt x="159152" y="887"/>
                  </a:cubicBezTo>
                  <a:cubicBezTo>
                    <a:pt x="156609" y="716"/>
                    <a:pt x="154044" y="480"/>
                    <a:pt x="151479" y="288"/>
                  </a:cubicBezTo>
                  <a:cubicBezTo>
                    <a:pt x="151329" y="267"/>
                    <a:pt x="151180" y="245"/>
                    <a:pt x="151030" y="245"/>
                  </a:cubicBezTo>
                  <a:cubicBezTo>
                    <a:pt x="149139" y="100"/>
                    <a:pt x="147248" y="1"/>
                    <a:pt x="1453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6"/>
            <p:cNvSpPr/>
            <p:nvPr/>
          </p:nvSpPr>
          <p:spPr>
            <a:xfrm>
              <a:off x="60650" y="209375"/>
              <a:ext cx="1009950" cy="817600"/>
            </a:xfrm>
            <a:custGeom>
              <a:avLst/>
              <a:gdLst/>
              <a:ahLst/>
              <a:cxnLst/>
              <a:rect l="l" t="t" r="r" b="b"/>
              <a:pathLst>
                <a:path w="40398" h="32704" extrusionOk="0">
                  <a:moveTo>
                    <a:pt x="40034" y="1"/>
                  </a:moveTo>
                  <a:cubicBezTo>
                    <a:pt x="39760" y="79"/>
                    <a:pt x="39534" y="126"/>
                    <a:pt x="39380" y="126"/>
                  </a:cubicBezTo>
                  <a:cubicBezTo>
                    <a:pt x="39281" y="126"/>
                    <a:pt x="39212" y="107"/>
                    <a:pt x="39179" y="65"/>
                  </a:cubicBezTo>
                  <a:cubicBezTo>
                    <a:pt x="38046" y="642"/>
                    <a:pt x="36849" y="1775"/>
                    <a:pt x="35802" y="2694"/>
                  </a:cubicBezTo>
                  <a:cubicBezTo>
                    <a:pt x="33665" y="4532"/>
                    <a:pt x="32318" y="7012"/>
                    <a:pt x="30565" y="8679"/>
                  </a:cubicBezTo>
                  <a:cubicBezTo>
                    <a:pt x="30138" y="9106"/>
                    <a:pt x="29668" y="9470"/>
                    <a:pt x="29176" y="9769"/>
                  </a:cubicBezTo>
                  <a:cubicBezTo>
                    <a:pt x="28684" y="10068"/>
                    <a:pt x="28193" y="10282"/>
                    <a:pt x="27616" y="10496"/>
                  </a:cubicBezTo>
                  <a:cubicBezTo>
                    <a:pt x="26483" y="10944"/>
                    <a:pt x="25350" y="11372"/>
                    <a:pt x="24217" y="11799"/>
                  </a:cubicBezTo>
                  <a:cubicBezTo>
                    <a:pt x="21930" y="12654"/>
                    <a:pt x="19600" y="13573"/>
                    <a:pt x="17335" y="14920"/>
                  </a:cubicBezTo>
                  <a:cubicBezTo>
                    <a:pt x="16202" y="15583"/>
                    <a:pt x="15090" y="16331"/>
                    <a:pt x="14043" y="17207"/>
                  </a:cubicBezTo>
                  <a:cubicBezTo>
                    <a:pt x="13968" y="17270"/>
                    <a:pt x="13868" y="17292"/>
                    <a:pt x="13765" y="17292"/>
                  </a:cubicBezTo>
                  <a:cubicBezTo>
                    <a:pt x="13519" y="17292"/>
                    <a:pt x="13252" y="17164"/>
                    <a:pt x="13252" y="17164"/>
                  </a:cubicBezTo>
                  <a:cubicBezTo>
                    <a:pt x="13124" y="17292"/>
                    <a:pt x="12376" y="18468"/>
                    <a:pt x="12248" y="18596"/>
                  </a:cubicBezTo>
                  <a:cubicBezTo>
                    <a:pt x="11756" y="19088"/>
                    <a:pt x="11564" y="19601"/>
                    <a:pt x="11115" y="20114"/>
                  </a:cubicBezTo>
                  <a:cubicBezTo>
                    <a:pt x="9362" y="22187"/>
                    <a:pt x="7802" y="24325"/>
                    <a:pt x="6135" y="26334"/>
                  </a:cubicBezTo>
                  <a:cubicBezTo>
                    <a:pt x="5301" y="27317"/>
                    <a:pt x="4446" y="28279"/>
                    <a:pt x="3548" y="29112"/>
                  </a:cubicBezTo>
                  <a:cubicBezTo>
                    <a:pt x="2651" y="29967"/>
                    <a:pt x="1625" y="31057"/>
                    <a:pt x="599" y="31485"/>
                  </a:cubicBezTo>
                  <a:cubicBezTo>
                    <a:pt x="193" y="31677"/>
                    <a:pt x="0" y="31784"/>
                    <a:pt x="64" y="32212"/>
                  </a:cubicBezTo>
                  <a:cubicBezTo>
                    <a:pt x="106" y="32505"/>
                    <a:pt x="249" y="32625"/>
                    <a:pt x="462" y="32625"/>
                  </a:cubicBezTo>
                  <a:cubicBezTo>
                    <a:pt x="575" y="32625"/>
                    <a:pt x="707" y="32591"/>
                    <a:pt x="855" y="32532"/>
                  </a:cubicBezTo>
                  <a:lnTo>
                    <a:pt x="1005" y="32703"/>
                  </a:lnTo>
                  <a:cubicBezTo>
                    <a:pt x="1625" y="32468"/>
                    <a:pt x="2266" y="32105"/>
                    <a:pt x="2822" y="31720"/>
                  </a:cubicBezTo>
                  <a:cubicBezTo>
                    <a:pt x="3399" y="31314"/>
                    <a:pt x="3933" y="30865"/>
                    <a:pt x="4468" y="30416"/>
                  </a:cubicBezTo>
                  <a:cubicBezTo>
                    <a:pt x="5493" y="29476"/>
                    <a:pt x="6391" y="28450"/>
                    <a:pt x="7268" y="27424"/>
                  </a:cubicBezTo>
                  <a:cubicBezTo>
                    <a:pt x="9020" y="25350"/>
                    <a:pt x="10581" y="23170"/>
                    <a:pt x="12226" y="21204"/>
                  </a:cubicBezTo>
                  <a:cubicBezTo>
                    <a:pt x="12654" y="20712"/>
                    <a:pt x="13081" y="20242"/>
                    <a:pt x="13509" y="19793"/>
                  </a:cubicBezTo>
                  <a:lnTo>
                    <a:pt x="13829" y="19473"/>
                  </a:lnTo>
                  <a:lnTo>
                    <a:pt x="14171" y="19152"/>
                  </a:lnTo>
                  <a:cubicBezTo>
                    <a:pt x="14406" y="18938"/>
                    <a:pt x="14642" y="18725"/>
                    <a:pt x="14877" y="18532"/>
                  </a:cubicBezTo>
                  <a:cubicBezTo>
                    <a:pt x="15817" y="17720"/>
                    <a:pt x="16822" y="16993"/>
                    <a:pt x="17848" y="16352"/>
                  </a:cubicBezTo>
                  <a:cubicBezTo>
                    <a:pt x="19942" y="15070"/>
                    <a:pt x="22165" y="14129"/>
                    <a:pt x="24431" y="13231"/>
                  </a:cubicBezTo>
                  <a:cubicBezTo>
                    <a:pt x="25564" y="12761"/>
                    <a:pt x="26718" y="12312"/>
                    <a:pt x="27851" y="11842"/>
                  </a:cubicBezTo>
                  <a:cubicBezTo>
                    <a:pt x="28407" y="11628"/>
                    <a:pt x="29347" y="11607"/>
                    <a:pt x="30095" y="11265"/>
                  </a:cubicBezTo>
                  <a:cubicBezTo>
                    <a:pt x="30245" y="10773"/>
                    <a:pt x="30779" y="10111"/>
                    <a:pt x="31292" y="9619"/>
                  </a:cubicBezTo>
                  <a:cubicBezTo>
                    <a:pt x="32297" y="8615"/>
                    <a:pt x="33087" y="7482"/>
                    <a:pt x="33878" y="6434"/>
                  </a:cubicBezTo>
                  <a:cubicBezTo>
                    <a:pt x="34669" y="5387"/>
                    <a:pt x="35460" y="4383"/>
                    <a:pt x="36379" y="3549"/>
                  </a:cubicBezTo>
                  <a:cubicBezTo>
                    <a:pt x="37277" y="2737"/>
                    <a:pt x="38324" y="2096"/>
                    <a:pt x="39414" y="1518"/>
                  </a:cubicBezTo>
                  <a:cubicBezTo>
                    <a:pt x="39735" y="1347"/>
                    <a:pt x="40077" y="1176"/>
                    <a:pt x="40397" y="1005"/>
                  </a:cubicBezTo>
                  <a:cubicBezTo>
                    <a:pt x="40269" y="685"/>
                    <a:pt x="40141" y="343"/>
                    <a:pt x="400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6"/>
            <p:cNvSpPr/>
            <p:nvPr/>
          </p:nvSpPr>
          <p:spPr>
            <a:xfrm>
              <a:off x="-2317225" y="411900"/>
              <a:ext cx="3062925" cy="1698725"/>
            </a:xfrm>
            <a:custGeom>
              <a:avLst/>
              <a:gdLst/>
              <a:ahLst/>
              <a:cxnLst/>
              <a:rect l="l" t="t" r="r" b="b"/>
              <a:pathLst>
                <a:path w="122517" h="67949" extrusionOk="0">
                  <a:moveTo>
                    <a:pt x="122132" y="1"/>
                  </a:moveTo>
                  <a:cubicBezTo>
                    <a:pt x="120059" y="150"/>
                    <a:pt x="118007" y="321"/>
                    <a:pt x="115934" y="556"/>
                  </a:cubicBezTo>
                  <a:cubicBezTo>
                    <a:pt x="114908" y="663"/>
                    <a:pt x="113882" y="791"/>
                    <a:pt x="112856" y="941"/>
                  </a:cubicBezTo>
                  <a:cubicBezTo>
                    <a:pt x="111830" y="1112"/>
                    <a:pt x="110804" y="1304"/>
                    <a:pt x="109799" y="1454"/>
                  </a:cubicBezTo>
                  <a:cubicBezTo>
                    <a:pt x="107683" y="1796"/>
                    <a:pt x="105546" y="2053"/>
                    <a:pt x="103408" y="2373"/>
                  </a:cubicBezTo>
                  <a:cubicBezTo>
                    <a:pt x="103280" y="2373"/>
                    <a:pt x="103152" y="2395"/>
                    <a:pt x="103045" y="2416"/>
                  </a:cubicBezTo>
                  <a:cubicBezTo>
                    <a:pt x="101186" y="2694"/>
                    <a:pt x="99347" y="3014"/>
                    <a:pt x="97531" y="3442"/>
                  </a:cubicBezTo>
                  <a:cubicBezTo>
                    <a:pt x="93448" y="4404"/>
                    <a:pt x="89665" y="6285"/>
                    <a:pt x="85754" y="7546"/>
                  </a:cubicBezTo>
                  <a:cubicBezTo>
                    <a:pt x="85330" y="7707"/>
                    <a:pt x="85074" y="7764"/>
                    <a:pt x="84911" y="7764"/>
                  </a:cubicBezTo>
                  <a:cubicBezTo>
                    <a:pt x="84521" y="7764"/>
                    <a:pt x="84649" y="7442"/>
                    <a:pt x="84250" y="7442"/>
                  </a:cubicBezTo>
                  <a:cubicBezTo>
                    <a:pt x="84174" y="7442"/>
                    <a:pt x="84079" y="7454"/>
                    <a:pt x="83958" y="7482"/>
                  </a:cubicBezTo>
                  <a:cubicBezTo>
                    <a:pt x="82932" y="7717"/>
                    <a:pt x="80709" y="8828"/>
                    <a:pt x="79747" y="9341"/>
                  </a:cubicBezTo>
                  <a:cubicBezTo>
                    <a:pt x="77888" y="10367"/>
                    <a:pt x="76135" y="11521"/>
                    <a:pt x="74404" y="12697"/>
                  </a:cubicBezTo>
                  <a:cubicBezTo>
                    <a:pt x="72651" y="13872"/>
                    <a:pt x="70941" y="15069"/>
                    <a:pt x="69189" y="16202"/>
                  </a:cubicBezTo>
                  <a:cubicBezTo>
                    <a:pt x="68312" y="16758"/>
                    <a:pt x="67436" y="17314"/>
                    <a:pt x="66538" y="17827"/>
                  </a:cubicBezTo>
                  <a:cubicBezTo>
                    <a:pt x="65641" y="18340"/>
                    <a:pt x="64700" y="18917"/>
                    <a:pt x="63866" y="19601"/>
                  </a:cubicBezTo>
                  <a:cubicBezTo>
                    <a:pt x="63011" y="20263"/>
                    <a:pt x="62242" y="21054"/>
                    <a:pt x="61537" y="21866"/>
                  </a:cubicBezTo>
                  <a:cubicBezTo>
                    <a:pt x="60853" y="22678"/>
                    <a:pt x="60147" y="23427"/>
                    <a:pt x="59421" y="24175"/>
                  </a:cubicBezTo>
                  <a:cubicBezTo>
                    <a:pt x="57946" y="25671"/>
                    <a:pt x="56386" y="27103"/>
                    <a:pt x="54932" y="28685"/>
                  </a:cubicBezTo>
                  <a:cubicBezTo>
                    <a:pt x="54270" y="29411"/>
                    <a:pt x="53436" y="30010"/>
                    <a:pt x="52602" y="30630"/>
                  </a:cubicBezTo>
                  <a:cubicBezTo>
                    <a:pt x="51747" y="31228"/>
                    <a:pt x="50892" y="31805"/>
                    <a:pt x="50016" y="32361"/>
                  </a:cubicBezTo>
                  <a:cubicBezTo>
                    <a:pt x="48263" y="33494"/>
                    <a:pt x="46489" y="34605"/>
                    <a:pt x="44715" y="35695"/>
                  </a:cubicBezTo>
                  <a:cubicBezTo>
                    <a:pt x="41146" y="37875"/>
                    <a:pt x="37555" y="40013"/>
                    <a:pt x="34007" y="42214"/>
                  </a:cubicBezTo>
                  <a:cubicBezTo>
                    <a:pt x="32233" y="43347"/>
                    <a:pt x="30459" y="44459"/>
                    <a:pt x="28727" y="45677"/>
                  </a:cubicBezTo>
                  <a:cubicBezTo>
                    <a:pt x="27851" y="46297"/>
                    <a:pt x="26996" y="46895"/>
                    <a:pt x="26163" y="47665"/>
                  </a:cubicBezTo>
                  <a:cubicBezTo>
                    <a:pt x="25949" y="47836"/>
                    <a:pt x="25714" y="48114"/>
                    <a:pt x="25564" y="48285"/>
                  </a:cubicBezTo>
                  <a:lnTo>
                    <a:pt x="25030" y="48862"/>
                  </a:lnTo>
                  <a:lnTo>
                    <a:pt x="23982" y="50037"/>
                  </a:lnTo>
                  <a:lnTo>
                    <a:pt x="19601" y="54633"/>
                  </a:lnTo>
                  <a:lnTo>
                    <a:pt x="18532" y="55808"/>
                  </a:lnTo>
                  <a:lnTo>
                    <a:pt x="18254" y="56107"/>
                  </a:lnTo>
                  <a:cubicBezTo>
                    <a:pt x="18169" y="56214"/>
                    <a:pt x="18062" y="56321"/>
                    <a:pt x="17976" y="56449"/>
                  </a:cubicBezTo>
                  <a:cubicBezTo>
                    <a:pt x="17784" y="56685"/>
                    <a:pt x="17613" y="56920"/>
                    <a:pt x="17463" y="57133"/>
                  </a:cubicBezTo>
                  <a:cubicBezTo>
                    <a:pt x="17143" y="57604"/>
                    <a:pt x="16865" y="58031"/>
                    <a:pt x="16587" y="58416"/>
                  </a:cubicBezTo>
                  <a:cubicBezTo>
                    <a:pt x="16437" y="58608"/>
                    <a:pt x="16266" y="58801"/>
                    <a:pt x="16138" y="58929"/>
                  </a:cubicBezTo>
                  <a:cubicBezTo>
                    <a:pt x="16095" y="58993"/>
                    <a:pt x="15946" y="59121"/>
                    <a:pt x="15903" y="59164"/>
                  </a:cubicBezTo>
                  <a:cubicBezTo>
                    <a:pt x="15796" y="59249"/>
                    <a:pt x="15711" y="59314"/>
                    <a:pt x="15604" y="59399"/>
                  </a:cubicBezTo>
                  <a:cubicBezTo>
                    <a:pt x="14065" y="60617"/>
                    <a:pt x="12205" y="61472"/>
                    <a:pt x="10324" y="62327"/>
                  </a:cubicBezTo>
                  <a:cubicBezTo>
                    <a:pt x="9384" y="62755"/>
                    <a:pt x="8422" y="63182"/>
                    <a:pt x="7482" y="63674"/>
                  </a:cubicBezTo>
                  <a:cubicBezTo>
                    <a:pt x="6990" y="63909"/>
                    <a:pt x="6520" y="64144"/>
                    <a:pt x="6050" y="64422"/>
                  </a:cubicBezTo>
                  <a:cubicBezTo>
                    <a:pt x="5558" y="64721"/>
                    <a:pt x="5152" y="64978"/>
                    <a:pt x="4703" y="65213"/>
                  </a:cubicBezTo>
                  <a:cubicBezTo>
                    <a:pt x="3827" y="65704"/>
                    <a:pt x="2886" y="66175"/>
                    <a:pt x="1946" y="66688"/>
                  </a:cubicBezTo>
                  <a:cubicBezTo>
                    <a:pt x="1305" y="67051"/>
                    <a:pt x="642" y="67457"/>
                    <a:pt x="1" y="67949"/>
                  </a:cubicBezTo>
                  <a:lnTo>
                    <a:pt x="3613" y="67949"/>
                  </a:lnTo>
                  <a:cubicBezTo>
                    <a:pt x="4254" y="67585"/>
                    <a:pt x="4917" y="67243"/>
                    <a:pt x="5558" y="66859"/>
                  </a:cubicBezTo>
                  <a:cubicBezTo>
                    <a:pt x="6028" y="66602"/>
                    <a:pt x="6498" y="66303"/>
                    <a:pt x="6905" y="66046"/>
                  </a:cubicBezTo>
                  <a:cubicBezTo>
                    <a:pt x="7332" y="65790"/>
                    <a:pt x="7781" y="65555"/>
                    <a:pt x="8230" y="65320"/>
                  </a:cubicBezTo>
                  <a:cubicBezTo>
                    <a:pt x="9127" y="64849"/>
                    <a:pt x="10068" y="64422"/>
                    <a:pt x="11008" y="63973"/>
                  </a:cubicBezTo>
                  <a:cubicBezTo>
                    <a:pt x="12889" y="63054"/>
                    <a:pt x="14834" y="62156"/>
                    <a:pt x="16608" y="60746"/>
                  </a:cubicBezTo>
                  <a:cubicBezTo>
                    <a:pt x="16715" y="60660"/>
                    <a:pt x="16822" y="60553"/>
                    <a:pt x="16929" y="60468"/>
                  </a:cubicBezTo>
                  <a:cubicBezTo>
                    <a:pt x="17079" y="60340"/>
                    <a:pt x="17121" y="60297"/>
                    <a:pt x="17250" y="60169"/>
                  </a:cubicBezTo>
                  <a:cubicBezTo>
                    <a:pt x="17485" y="59912"/>
                    <a:pt x="17656" y="59698"/>
                    <a:pt x="17827" y="59442"/>
                  </a:cubicBezTo>
                  <a:cubicBezTo>
                    <a:pt x="18190" y="58993"/>
                    <a:pt x="18468" y="58523"/>
                    <a:pt x="18746" y="58095"/>
                  </a:cubicBezTo>
                  <a:cubicBezTo>
                    <a:pt x="18895" y="57882"/>
                    <a:pt x="19024" y="57689"/>
                    <a:pt x="19173" y="57497"/>
                  </a:cubicBezTo>
                  <a:cubicBezTo>
                    <a:pt x="19237" y="57390"/>
                    <a:pt x="19323" y="57326"/>
                    <a:pt x="19387" y="57219"/>
                  </a:cubicBezTo>
                  <a:lnTo>
                    <a:pt x="19665" y="56920"/>
                  </a:lnTo>
                  <a:lnTo>
                    <a:pt x="20712" y="55765"/>
                  </a:lnTo>
                  <a:lnTo>
                    <a:pt x="25008" y="51085"/>
                  </a:lnTo>
                  <a:lnTo>
                    <a:pt x="26077" y="49888"/>
                  </a:lnTo>
                  <a:cubicBezTo>
                    <a:pt x="26440" y="49503"/>
                    <a:pt x="26782" y="49054"/>
                    <a:pt x="27103" y="48755"/>
                  </a:cubicBezTo>
                  <a:cubicBezTo>
                    <a:pt x="27808" y="48092"/>
                    <a:pt x="28642" y="47451"/>
                    <a:pt x="29476" y="46853"/>
                  </a:cubicBezTo>
                  <a:cubicBezTo>
                    <a:pt x="31164" y="45656"/>
                    <a:pt x="32917" y="44523"/>
                    <a:pt x="34691" y="43390"/>
                  </a:cubicBezTo>
                  <a:cubicBezTo>
                    <a:pt x="38196" y="41167"/>
                    <a:pt x="41766" y="38987"/>
                    <a:pt x="45314" y="36764"/>
                  </a:cubicBezTo>
                  <a:cubicBezTo>
                    <a:pt x="47088" y="35653"/>
                    <a:pt x="48862" y="34541"/>
                    <a:pt x="50615" y="33387"/>
                  </a:cubicBezTo>
                  <a:cubicBezTo>
                    <a:pt x="51491" y="32788"/>
                    <a:pt x="52367" y="32211"/>
                    <a:pt x="53222" y="31591"/>
                  </a:cubicBezTo>
                  <a:cubicBezTo>
                    <a:pt x="54077" y="30950"/>
                    <a:pt x="54953" y="30330"/>
                    <a:pt x="55723" y="29475"/>
                  </a:cubicBezTo>
                  <a:cubicBezTo>
                    <a:pt x="57112" y="27915"/>
                    <a:pt x="58651" y="26483"/>
                    <a:pt x="60126" y="24944"/>
                  </a:cubicBezTo>
                  <a:cubicBezTo>
                    <a:pt x="60874" y="24196"/>
                    <a:pt x="61601" y="23384"/>
                    <a:pt x="62285" y="22572"/>
                  </a:cubicBezTo>
                  <a:cubicBezTo>
                    <a:pt x="62969" y="21781"/>
                    <a:pt x="63674" y="21054"/>
                    <a:pt x="64465" y="20413"/>
                  </a:cubicBezTo>
                  <a:cubicBezTo>
                    <a:pt x="65256" y="19750"/>
                    <a:pt x="67286" y="19366"/>
                    <a:pt x="68184" y="18853"/>
                  </a:cubicBezTo>
                  <a:cubicBezTo>
                    <a:pt x="69103" y="18318"/>
                    <a:pt x="67928" y="17912"/>
                    <a:pt x="69680" y="17014"/>
                  </a:cubicBezTo>
                  <a:cubicBezTo>
                    <a:pt x="71433" y="15860"/>
                    <a:pt x="73143" y="14642"/>
                    <a:pt x="74874" y="13445"/>
                  </a:cubicBezTo>
                  <a:cubicBezTo>
                    <a:pt x="76584" y="12269"/>
                    <a:pt x="78337" y="11115"/>
                    <a:pt x="80132" y="10111"/>
                  </a:cubicBezTo>
                  <a:cubicBezTo>
                    <a:pt x="81863" y="9170"/>
                    <a:pt x="83979" y="9063"/>
                    <a:pt x="85989" y="8358"/>
                  </a:cubicBezTo>
                  <a:cubicBezTo>
                    <a:pt x="89986" y="7054"/>
                    <a:pt x="93705" y="5173"/>
                    <a:pt x="97702" y="4211"/>
                  </a:cubicBezTo>
                  <a:cubicBezTo>
                    <a:pt x="101699" y="3249"/>
                    <a:pt x="107384" y="2630"/>
                    <a:pt x="110013" y="2587"/>
                  </a:cubicBezTo>
                  <a:cubicBezTo>
                    <a:pt x="110025" y="2591"/>
                    <a:pt x="110035" y="2593"/>
                    <a:pt x="110045" y="2593"/>
                  </a:cubicBezTo>
                  <a:cubicBezTo>
                    <a:pt x="110191" y="2593"/>
                    <a:pt x="110085" y="2158"/>
                    <a:pt x="110205" y="2138"/>
                  </a:cubicBezTo>
                  <a:cubicBezTo>
                    <a:pt x="111125" y="1988"/>
                    <a:pt x="112044" y="1817"/>
                    <a:pt x="112963" y="1689"/>
                  </a:cubicBezTo>
                  <a:cubicBezTo>
                    <a:pt x="113967" y="1518"/>
                    <a:pt x="114993" y="1390"/>
                    <a:pt x="116019" y="1283"/>
                  </a:cubicBezTo>
                  <a:cubicBezTo>
                    <a:pt x="118071" y="1048"/>
                    <a:pt x="120123" y="877"/>
                    <a:pt x="122175" y="749"/>
                  </a:cubicBezTo>
                  <a:cubicBezTo>
                    <a:pt x="122367" y="727"/>
                    <a:pt x="122517" y="556"/>
                    <a:pt x="122496" y="343"/>
                  </a:cubicBezTo>
                  <a:cubicBezTo>
                    <a:pt x="122496" y="150"/>
                    <a:pt x="122325" y="1"/>
                    <a:pt x="1221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6"/>
            <p:cNvSpPr/>
            <p:nvPr/>
          </p:nvSpPr>
          <p:spPr>
            <a:xfrm>
              <a:off x="1692025" y="460000"/>
              <a:ext cx="172075" cy="265475"/>
            </a:xfrm>
            <a:custGeom>
              <a:avLst/>
              <a:gdLst/>
              <a:ahLst/>
              <a:cxnLst/>
              <a:rect l="l" t="t" r="r" b="b"/>
              <a:pathLst>
                <a:path w="6883" h="10619" extrusionOk="0">
                  <a:moveTo>
                    <a:pt x="2886" y="0"/>
                  </a:moveTo>
                  <a:cubicBezTo>
                    <a:pt x="2865" y="193"/>
                    <a:pt x="1924" y="1881"/>
                    <a:pt x="1539" y="2522"/>
                  </a:cubicBezTo>
                  <a:cubicBezTo>
                    <a:pt x="706" y="3933"/>
                    <a:pt x="0" y="6412"/>
                    <a:pt x="492" y="8101"/>
                  </a:cubicBezTo>
                  <a:cubicBezTo>
                    <a:pt x="791" y="9148"/>
                    <a:pt x="1603" y="9982"/>
                    <a:pt x="2587" y="10260"/>
                  </a:cubicBezTo>
                  <a:cubicBezTo>
                    <a:pt x="3105" y="10393"/>
                    <a:pt x="4041" y="10619"/>
                    <a:pt x="4721" y="10619"/>
                  </a:cubicBezTo>
                  <a:cubicBezTo>
                    <a:pt x="4910" y="10619"/>
                    <a:pt x="5080" y="10601"/>
                    <a:pt x="5216" y="10559"/>
                  </a:cubicBezTo>
                  <a:cubicBezTo>
                    <a:pt x="6092" y="10281"/>
                    <a:pt x="6541" y="8999"/>
                    <a:pt x="6712" y="8122"/>
                  </a:cubicBezTo>
                  <a:cubicBezTo>
                    <a:pt x="6883" y="7096"/>
                    <a:pt x="6263" y="6391"/>
                    <a:pt x="5985" y="5451"/>
                  </a:cubicBezTo>
                  <a:cubicBezTo>
                    <a:pt x="5729" y="4532"/>
                    <a:pt x="5515" y="3612"/>
                    <a:pt x="5045" y="2758"/>
                  </a:cubicBezTo>
                  <a:cubicBezTo>
                    <a:pt x="4596" y="1903"/>
                    <a:pt x="2886" y="0"/>
                    <a:pt x="28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6"/>
            <p:cNvSpPr/>
            <p:nvPr/>
          </p:nvSpPr>
          <p:spPr>
            <a:xfrm>
              <a:off x="1573925" y="370200"/>
              <a:ext cx="188125" cy="219900"/>
            </a:xfrm>
            <a:custGeom>
              <a:avLst/>
              <a:gdLst/>
              <a:ahLst/>
              <a:cxnLst/>
              <a:rect l="l" t="t" r="r" b="b"/>
              <a:pathLst>
                <a:path w="7525" h="8796" extrusionOk="0">
                  <a:moveTo>
                    <a:pt x="3342" y="1"/>
                  </a:moveTo>
                  <a:cubicBezTo>
                    <a:pt x="2685" y="1"/>
                    <a:pt x="2050" y="212"/>
                    <a:pt x="1518" y="728"/>
                  </a:cubicBezTo>
                  <a:cubicBezTo>
                    <a:pt x="321" y="1904"/>
                    <a:pt x="129" y="3400"/>
                    <a:pt x="150" y="5024"/>
                  </a:cubicBezTo>
                  <a:cubicBezTo>
                    <a:pt x="214" y="6884"/>
                    <a:pt x="1" y="8572"/>
                    <a:pt x="2224" y="8786"/>
                  </a:cubicBezTo>
                  <a:cubicBezTo>
                    <a:pt x="2288" y="8792"/>
                    <a:pt x="2352" y="8795"/>
                    <a:pt x="2416" y="8795"/>
                  </a:cubicBezTo>
                  <a:cubicBezTo>
                    <a:pt x="3710" y="8795"/>
                    <a:pt x="5098" y="7603"/>
                    <a:pt x="5729" y="6585"/>
                  </a:cubicBezTo>
                  <a:cubicBezTo>
                    <a:pt x="6327" y="5666"/>
                    <a:pt x="6798" y="4405"/>
                    <a:pt x="7161" y="3379"/>
                  </a:cubicBezTo>
                  <a:cubicBezTo>
                    <a:pt x="7524" y="2288"/>
                    <a:pt x="7460" y="2267"/>
                    <a:pt x="6584" y="1455"/>
                  </a:cubicBezTo>
                  <a:cubicBezTo>
                    <a:pt x="5737" y="662"/>
                    <a:pt x="4505" y="1"/>
                    <a:pt x="33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6"/>
            <p:cNvSpPr/>
            <p:nvPr/>
          </p:nvSpPr>
          <p:spPr>
            <a:xfrm>
              <a:off x="1771650" y="411900"/>
              <a:ext cx="212150" cy="193650"/>
            </a:xfrm>
            <a:custGeom>
              <a:avLst/>
              <a:gdLst/>
              <a:ahLst/>
              <a:cxnLst/>
              <a:rect l="l" t="t" r="r" b="b"/>
              <a:pathLst>
                <a:path w="8486" h="7746" extrusionOk="0">
                  <a:moveTo>
                    <a:pt x="4254" y="1"/>
                  </a:moveTo>
                  <a:cubicBezTo>
                    <a:pt x="3377" y="1"/>
                    <a:pt x="620" y="214"/>
                    <a:pt x="342" y="1326"/>
                  </a:cubicBezTo>
                  <a:cubicBezTo>
                    <a:pt x="0" y="2694"/>
                    <a:pt x="2586" y="4788"/>
                    <a:pt x="3313" y="5622"/>
                  </a:cubicBezTo>
                  <a:cubicBezTo>
                    <a:pt x="4039" y="6441"/>
                    <a:pt x="5283" y="7745"/>
                    <a:pt x="6537" y="7745"/>
                  </a:cubicBezTo>
                  <a:cubicBezTo>
                    <a:pt x="6724" y="7745"/>
                    <a:pt x="6911" y="7716"/>
                    <a:pt x="7096" y="7653"/>
                  </a:cubicBezTo>
                  <a:cubicBezTo>
                    <a:pt x="8486" y="7182"/>
                    <a:pt x="8357" y="4169"/>
                    <a:pt x="7887" y="3057"/>
                  </a:cubicBezTo>
                  <a:cubicBezTo>
                    <a:pt x="7182" y="1390"/>
                    <a:pt x="6070" y="65"/>
                    <a:pt x="4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6"/>
            <p:cNvSpPr/>
            <p:nvPr/>
          </p:nvSpPr>
          <p:spPr>
            <a:xfrm>
              <a:off x="1662625" y="176900"/>
              <a:ext cx="126675" cy="214225"/>
            </a:xfrm>
            <a:custGeom>
              <a:avLst/>
              <a:gdLst/>
              <a:ahLst/>
              <a:cxnLst/>
              <a:rect l="l" t="t" r="r" b="b"/>
              <a:pathLst>
                <a:path w="5067" h="8569" extrusionOk="0">
                  <a:moveTo>
                    <a:pt x="2873" y="1"/>
                  </a:moveTo>
                  <a:cubicBezTo>
                    <a:pt x="2540" y="1"/>
                    <a:pt x="2145" y="166"/>
                    <a:pt x="1668" y="552"/>
                  </a:cubicBezTo>
                  <a:cubicBezTo>
                    <a:pt x="300" y="1663"/>
                    <a:pt x="1" y="3416"/>
                    <a:pt x="150" y="5062"/>
                  </a:cubicBezTo>
                  <a:cubicBezTo>
                    <a:pt x="215" y="5895"/>
                    <a:pt x="471" y="6793"/>
                    <a:pt x="1027" y="7434"/>
                  </a:cubicBezTo>
                  <a:cubicBezTo>
                    <a:pt x="1390" y="7840"/>
                    <a:pt x="2181" y="8460"/>
                    <a:pt x="2737" y="8546"/>
                  </a:cubicBezTo>
                  <a:cubicBezTo>
                    <a:pt x="2830" y="8561"/>
                    <a:pt x="2913" y="8568"/>
                    <a:pt x="2989" y="8568"/>
                  </a:cubicBezTo>
                  <a:cubicBezTo>
                    <a:pt x="3757" y="8568"/>
                    <a:pt x="3640" y="7807"/>
                    <a:pt x="3912" y="7028"/>
                  </a:cubicBezTo>
                  <a:cubicBezTo>
                    <a:pt x="4468" y="5361"/>
                    <a:pt x="5066" y="4014"/>
                    <a:pt x="4532" y="2262"/>
                  </a:cubicBezTo>
                  <a:cubicBezTo>
                    <a:pt x="4164" y="1065"/>
                    <a:pt x="3719" y="1"/>
                    <a:pt x="28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6"/>
            <p:cNvSpPr/>
            <p:nvPr/>
          </p:nvSpPr>
          <p:spPr>
            <a:xfrm>
              <a:off x="1750275" y="202300"/>
              <a:ext cx="206275" cy="209275"/>
            </a:xfrm>
            <a:custGeom>
              <a:avLst/>
              <a:gdLst/>
              <a:ahLst/>
              <a:cxnLst/>
              <a:rect l="l" t="t" r="r" b="b"/>
              <a:pathLst>
                <a:path w="8251" h="8371" extrusionOk="0">
                  <a:moveTo>
                    <a:pt x="5105" y="1"/>
                  </a:moveTo>
                  <a:cubicBezTo>
                    <a:pt x="4189" y="1"/>
                    <a:pt x="3255" y="352"/>
                    <a:pt x="2586" y="711"/>
                  </a:cubicBezTo>
                  <a:cubicBezTo>
                    <a:pt x="1261" y="1395"/>
                    <a:pt x="1240" y="3704"/>
                    <a:pt x="834" y="5179"/>
                  </a:cubicBezTo>
                  <a:cubicBezTo>
                    <a:pt x="663" y="5798"/>
                    <a:pt x="641" y="6461"/>
                    <a:pt x="513" y="7081"/>
                  </a:cubicBezTo>
                  <a:cubicBezTo>
                    <a:pt x="385" y="7743"/>
                    <a:pt x="0" y="8107"/>
                    <a:pt x="770" y="8321"/>
                  </a:cubicBezTo>
                  <a:cubicBezTo>
                    <a:pt x="890" y="8357"/>
                    <a:pt x="1031" y="8371"/>
                    <a:pt x="1185" y="8371"/>
                  </a:cubicBezTo>
                  <a:cubicBezTo>
                    <a:pt x="1632" y="8371"/>
                    <a:pt x="2179" y="8255"/>
                    <a:pt x="2578" y="8255"/>
                  </a:cubicBezTo>
                  <a:cubicBezTo>
                    <a:pt x="2603" y="8255"/>
                    <a:pt x="2627" y="8255"/>
                    <a:pt x="2651" y="8256"/>
                  </a:cubicBezTo>
                  <a:cubicBezTo>
                    <a:pt x="2904" y="8265"/>
                    <a:pt x="3153" y="8274"/>
                    <a:pt x="3399" y="8274"/>
                  </a:cubicBezTo>
                  <a:cubicBezTo>
                    <a:pt x="3756" y="8274"/>
                    <a:pt x="4104" y="8255"/>
                    <a:pt x="4446" y="8192"/>
                  </a:cubicBezTo>
                  <a:cubicBezTo>
                    <a:pt x="5814" y="7936"/>
                    <a:pt x="6605" y="6247"/>
                    <a:pt x="7203" y="5072"/>
                  </a:cubicBezTo>
                  <a:cubicBezTo>
                    <a:pt x="7823" y="3875"/>
                    <a:pt x="8251" y="1908"/>
                    <a:pt x="6968" y="690"/>
                  </a:cubicBezTo>
                  <a:cubicBezTo>
                    <a:pt x="6428" y="186"/>
                    <a:pt x="5771" y="1"/>
                    <a:pt x="5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6"/>
            <p:cNvSpPr/>
            <p:nvPr/>
          </p:nvSpPr>
          <p:spPr>
            <a:xfrm>
              <a:off x="1757225" y="339775"/>
              <a:ext cx="68950" cy="81775"/>
            </a:xfrm>
            <a:custGeom>
              <a:avLst/>
              <a:gdLst/>
              <a:ahLst/>
              <a:cxnLst/>
              <a:rect l="l" t="t" r="r" b="b"/>
              <a:pathLst>
                <a:path w="2758" h="3271" extrusionOk="0">
                  <a:moveTo>
                    <a:pt x="2736" y="0"/>
                  </a:moveTo>
                  <a:cubicBezTo>
                    <a:pt x="2202" y="449"/>
                    <a:pt x="1646" y="898"/>
                    <a:pt x="1133" y="1411"/>
                  </a:cubicBezTo>
                  <a:cubicBezTo>
                    <a:pt x="876" y="1667"/>
                    <a:pt x="620" y="1902"/>
                    <a:pt x="428" y="2223"/>
                  </a:cubicBezTo>
                  <a:cubicBezTo>
                    <a:pt x="214" y="2544"/>
                    <a:pt x="64" y="2886"/>
                    <a:pt x="0" y="3249"/>
                  </a:cubicBezTo>
                  <a:lnTo>
                    <a:pt x="21" y="3270"/>
                  </a:lnTo>
                  <a:cubicBezTo>
                    <a:pt x="257" y="2971"/>
                    <a:pt x="470" y="2715"/>
                    <a:pt x="684" y="2437"/>
                  </a:cubicBezTo>
                  <a:cubicBezTo>
                    <a:pt x="919" y="2180"/>
                    <a:pt x="1111" y="1881"/>
                    <a:pt x="1325" y="1603"/>
                  </a:cubicBezTo>
                  <a:cubicBezTo>
                    <a:pt x="1795" y="1069"/>
                    <a:pt x="2287" y="556"/>
                    <a:pt x="2757" y="22"/>
                  </a:cubicBezTo>
                  <a:lnTo>
                    <a:pt x="27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6"/>
            <p:cNvSpPr/>
            <p:nvPr/>
          </p:nvSpPr>
          <p:spPr>
            <a:xfrm>
              <a:off x="1763100" y="368625"/>
              <a:ext cx="83900" cy="56650"/>
            </a:xfrm>
            <a:custGeom>
              <a:avLst/>
              <a:gdLst/>
              <a:ahLst/>
              <a:cxnLst/>
              <a:rect l="l" t="t" r="r" b="b"/>
              <a:pathLst>
                <a:path w="3356" h="2266" extrusionOk="0">
                  <a:moveTo>
                    <a:pt x="3335" y="0"/>
                  </a:moveTo>
                  <a:cubicBezTo>
                    <a:pt x="2757" y="342"/>
                    <a:pt x="2116" y="556"/>
                    <a:pt x="1496" y="834"/>
                  </a:cubicBezTo>
                  <a:cubicBezTo>
                    <a:pt x="1197" y="984"/>
                    <a:pt x="876" y="1133"/>
                    <a:pt x="599" y="1368"/>
                  </a:cubicBezTo>
                  <a:cubicBezTo>
                    <a:pt x="342" y="1603"/>
                    <a:pt x="107" y="1903"/>
                    <a:pt x="0" y="2245"/>
                  </a:cubicBezTo>
                  <a:lnTo>
                    <a:pt x="22" y="2266"/>
                  </a:lnTo>
                  <a:cubicBezTo>
                    <a:pt x="278" y="2031"/>
                    <a:pt x="535" y="1838"/>
                    <a:pt x="812" y="1646"/>
                  </a:cubicBezTo>
                  <a:cubicBezTo>
                    <a:pt x="1069" y="1475"/>
                    <a:pt x="1347" y="1261"/>
                    <a:pt x="1625" y="1090"/>
                  </a:cubicBezTo>
                  <a:cubicBezTo>
                    <a:pt x="2202" y="748"/>
                    <a:pt x="2822" y="449"/>
                    <a:pt x="3356" y="22"/>
                  </a:cubicBezTo>
                  <a:lnTo>
                    <a:pt x="33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6"/>
            <p:cNvSpPr/>
            <p:nvPr/>
          </p:nvSpPr>
          <p:spPr>
            <a:xfrm>
              <a:off x="1760950" y="399325"/>
              <a:ext cx="102625" cy="28100"/>
            </a:xfrm>
            <a:custGeom>
              <a:avLst/>
              <a:gdLst/>
              <a:ahLst/>
              <a:cxnLst/>
              <a:rect l="l" t="t" r="r" b="b"/>
              <a:pathLst>
                <a:path w="4105" h="1124" extrusionOk="0">
                  <a:moveTo>
                    <a:pt x="3436" y="1"/>
                  </a:moveTo>
                  <a:cubicBezTo>
                    <a:pt x="2940" y="1"/>
                    <a:pt x="2448" y="24"/>
                    <a:pt x="1946" y="98"/>
                  </a:cubicBezTo>
                  <a:cubicBezTo>
                    <a:pt x="1582" y="162"/>
                    <a:pt x="1219" y="204"/>
                    <a:pt x="877" y="375"/>
                  </a:cubicBezTo>
                  <a:cubicBezTo>
                    <a:pt x="535" y="546"/>
                    <a:pt x="236" y="781"/>
                    <a:pt x="1" y="1102"/>
                  </a:cubicBezTo>
                  <a:lnTo>
                    <a:pt x="22" y="1123"/>
                  </a:lnTo>
                  <a:cubicBezTo>
                    <a:pt x="364" y="974"/>
                    <a:pt x="685" y="824"/>
                    <a:pt x="1005" y="717"/>
                  </a:cubicBezTo>
                  <a:cubicBezTo>
                    <a:pt x="1326" y="589"/>
                    <a:pt x="1646" y="461"/>
                    <a:pt x="1988" y="375"/>
                  </a:cubicBezTo>
                  <a:cubicBezTo>
                    <a:pt x="2672" y="204"/>
                    <a:pt x="3399" y="140"/>
                    <a:pt x="4104" y="33"/>
                  </a:cubicBezTo>
                  <a:lnTo>
                    <a:pt x="4104" y="12"/>
                  </a:lnTo>
                  <a:cubicBezTo>
                    <a:pt x="3880" y="5"/>
                    <a:pt x="3657" y="1"/>
                    <a:pt x="34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6"/>
            <p:cNvSpPr/>
            <p:nvPr/>
          </p:nvSpPr>
          <p:spPr>
            <a:xfrm>
              <a:off x="1763100" y="432750"/>
              <a:ext cx="119700" cy="45475"/>
            </a:xfrm>
            <a:custGeom>
              <a:avLst/>
              <a:gdLst/>
              <a:ahLst/>
              <a:cxnLst/>
              <a:rect l="l" t="t" r="r" b="b"/>
              <a:pathLst>
                <a:path w="4788" h="1819" extrusionOk="0">
                  <a:moveTo>
                    <a:pt x="0" y="0"/>
                  </a:moveTo>
                  <a:lnTo>
                    <a:pt x="0" y="43"/>
                  </a:lnTo>
                  <a:cubicBezTo>
                    <a:pt x="364" y="257"/>
                    <a:pt x="727" y="492"/>
                    <a:pt x="1112" y="684"/>
                  </a:cubicBezTo>
                  <a:cubicBezTo>
                    <a:pt x="1475" y="898"/>
                    <a:pt x="1881" y="1069"/>
                    <a:pt x="2287" y="1240"/>
                  </a:cubicBezTo>
                  <a:cubicBezTo>
                    <a:pt x="3049" y="1549"/>
                    <a:pt x="3871" y="1818"/>
                    <a:pt x="4695" y="1818"/>
                  </a:cubicBezTo>
                  <a:cubicBezTo>
                    <a:pt x="4726" y="1818"/>
                    <a:pt x="4757" y="1818"/>
                    <a:pt x="4788" y="1817"/>
                  </a:cubicBezTo>
                  <a:lnTo>
                    <a:pt x="4788" y="1774"/>
                  </a:lnTo>
                  <a:cubicBezTo>
                    <a:pt x="3933" y="1689"/>
                    <a:pt x="3142" y="1368"/>
                    <a:pt x="2394" y="983"/>
                  </a:cubicBezTo>
                  <a:cubicBezTo>
                    <a:pt x="2009" y="791"/>
                    <a:pt x="1646" y="556"/>
                    <a:pt x="1261" y="385"/>
                  </a:cubicBezTo>
                  <a:cubicBezTo>
                    <a:pt x="855" y="214"/>
                    <a:pt x="449" y="43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6"/>
            <p:cNvSpPr/>
            <p:nvPr/>
          </p:nvSpPr>
          <p:spPr>
            <a:xfrm>
              <a:off x="1756675" y="442075"/>
              <a:ext cx="104750" cy="77800"/>
            </a:xfrm>
            <a:custGeom>
              <a:avLst/>
              <a:gdLst/>
              <a:ahLst/>
              <a:cxnLst/>
              <a:rect l="l" t="t" r="r" b="b"/>
              <a:pathLst>
                <a:path w="4190" h="3112" extrusionOk="0">
                  <a:moveTo>
                    <a:pt x="70" y="0"/>
                  </a:moveTo>
                  <a:cubicBezTo>
                    <a:pt x="48" y="0"/>
                    <a:pt x="25" y="4"/>
                    <a:pt x="1" y="12"/>
                  </a:cubicBezTo>
                  <a:lnTo>
                    <a:pt x="1" y="33"/>
                  </a:lnTo>
                  <a:cubicBezTo>
                    <a:pt x="86" y="55"/>
                    <a:pt x="172" y="162"/>
                    <a:pt x="236" y="247"/>
                  </a:cubicBezTo>
                  <a:cubicBezTo>
                    <a:pt x="321" y="311"/>
                    <a:pt x="385" y="397"/>
                    <a:pt x="450" y="482"/>
                  </a:cubicBezTo>
                  <a:lnTo>
                    <a:pt x="877" y="995"/>
                  </a:lnTo>
                  <a:cubicBezTo>
                    <a:pt x="1176" y="1337"/>
                    <a:pt x="1518" y="1636"/>
                    <a:pt x="1839" y="1936"/>
                  </a:cubicBezTo>
                  <a:cubicBezTo>
                    <a:pt x="2181" y="2235"/>
                    <a:pt x="2501" y="2534"/>
                    <a:pt x="2908" y="2769"/>
                  </a:cubicBezTo>
                  <a:cubicBezTo>
                    <a:pt x="3292" y="3004"/>
                    <a:pt x="3741" y="3111"/>
                    <a:pt x="4190" y="3111"/>
                  </a:cubicBezTo>
                  <a:lnTo>
                    <a:pt x="4190" y="3068"/>
                  </a:lnTo>
                  <a:cubicBezTo>
                    <a:pt x="3741" y="3047"/>
                    <a:pt x="3335" y="2876"/>
                    <a:pt x="2993" y="2620"/>
                  </a:cubicBezTo>
                  <a:cubicBezTo>
                    <a:pt x="2630" y="2363"/>
                    <a:pt x="2330" y="2042"/>
                    <a:pt x="2031" y="1722"/>
                  </a:cubicBezTo>
                  <a:cubicBezTo>
                    <a:pt x="1732" y="1401"/>
                    <a:pt x="1454" y="1059"/>
                    <a:pt x="1112" y="739"/>
                  </a:cubicBezTo>
                  <a:cubicBezTo>
                    <a:pt x="963" y="589"/>
                    <a:pt x="792" y="439"/>
                    <a:pt x="621" y="311"/>
                  </a:cubicBezTo>
                  <a:cubicBezTo>
                    <a:pt x="514" y="247"/>
                    <a:pt x="428" y="162"/>
                    <a:pt x="321" y="119"/>
                  </a:cubicBezTo>
                  <a:cubicBezTo>
                    <a:pt x="252" y="67"/>
                    <a:pt x="168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6"/>
            <p:cNvSpPr/>
            <p:nvPr/>
          </p:nvSpPr>
          <p:spPr>
            <a:xfrm>
              <a:off x="1754000" y="441825"/>
              <a:ext cx="68975" cy="99950"/>
            </a:xfrm>
            <a:custGeom>
              <a:avLst/>
              <a:gdLst/>
              <a:ahLst/>
              <a:cxnLst/>
              <a:rect l="l" t="t" r="r" b="b"/>
              <a:pathLst>
                <a:path w="2759" h="3998" extrusionOk="0">
                  <a:moveTo>
                    <a:pt x="1" y="1"/>
                  </a:moveTo>
                  <a:cubicBezTo>
                    <a:pt x="65" y="428"/>
                    <a:pt x="172" y="856"/>
                    <a:pt x="321" y="1262"/>
                  </a:cubicBezTo>
                  <a:cubicBezTo>
                    <a:pt x="450" y="1668"/>
                    <a:pt x="685" y="2031"/>
                    <a:pt x="899" y="2394"/>
                  </a:cubicBezTo>
                  <a:cubicBezTo>
                    <a:pt x="1112" y="2758"/>
                    <a:pt x="1369" y="3121"/>
                    <a:pt x="1668" y="3420"/>
                  </a:cubicBezTo>
                  <a:cubicBezTo>
                    <a:pt x="1967" y="3720"/>
                    <a:pt x="2352" y="3976"/>
                    <a:pt x="2758" y="3998"/>
                  </a:cubicBezTo>
                  <a:lnTo>
                    <a:pt x="2758" y="3955"/>
                  </a:lnTo>
                  <a:cubicBezTo>
                    <a:pt x="2373" y="3891"/>
                    <a:pt x="2031" y="3613"/>
                    <a:pt x="1775" y="3292"/>
                  </a:cubicBezTo>
                  <a:cubicBezTo>
                    <a:pt x="1518" y="2993"/>
                    <a:pt x="1305" y="2630"/>
                    <a:pt x="1134" y="2266"/>
                  </a:cubicBezTo>
                  <a:cubicBezTo>
                    <a:pt x="941" y="1881"/>
                    <a:pt x="813" y="1497"/>
                    <a:pt x="621" y="1112"/>
                  </a:cubicBezTo>
                  <a:cubicBezTo>
                    <a:pt x="450" y="749"/>
                    <a:pt x="279" y="343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6"/>
            <p:cNvSpPr/>
            <p:nvPr/>
          </p:nvSpPr>
          <p:spPr>
            <a:xfrm>
              <a:off x="1737975" y="329625"/>
              <a:ext cx="23000" cy="102600"/>
            </a:xfrm>
            <a:custGeom>
              <a:avLst/>
              <a:gdLst/>
              <a:ahLst/>
              <a:cxnLst/>
              <a:rect l="l" t="t" r="r" b="b"/>
              <a:pathLst>
                <a:path w="920" h="4104" extrusionOk="0">
                  <a:moveTo>
                    <a:pt x="877" y="0"/>
                  </a:moveTo>
                  <a:cubicBezTo>
                    <a:pt x="492" y="598"/>
                    <a:pt x="257" y="1282"/>
                    <a:pt x="129" y="1988"/>
                  </a:cubicBezTo>
                  <a:cubicBezTo>
                    <a:pt x="65" y="2351"/>
                    <a:pt x="1" y="2715"/>
                    <a:pt x="22" y="3078"/>
                  </a:cubicBezTo>
                  <a:cubicBezTo>
                    <a:pt x="65" y="3441"/>
                    <a:pt x="150" y="3805"/>
                    <a:pt x="364" y="4104"/>
                  </a:cubicBezTo>
                  <a:lnTo>
                    <a:pt x="385" y="4104"/>
                  </a:lnTo>
                  <a:cubicBezTo>
                    <a:pt x="364" y="3740"/>
                    <a:pt x="343" y="3398"/>
                    <a:pt x="364" y="3057"/>
                  </a:cubicBezTo>
                  <a:cubicBezTo>
                    <a:pt x="385" y="2715"/>
                    <a:pt x="364" y="2373"/>
                    <a:pt x="385" y="2031"/>
                  </a:cubicBezTo>
                  <a:cubicBezTo>
                    <a:pt x="428" y="1689"/>
                    <a:pt x="492" y="1347"/>
                    <a:pt x="578" y="1005"/>
                  </a:cubicBezTo>
                  <a:cubicBezTo>
                    <a:pt x="642" y="663"/>
                    <a:pt x="749" y="342"/>
                    <a:pt x="920" y="21"/>
                  </a:cubicBezTo>
                  <a:lnTo>
                    <a:pt x="8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6"/>
            <p:cNvSpPr/>
            <p:nvPr/>
          </p:nvSpPr>
          <p:spPr>
            <a:xfrm>
              <a:off x="1745450" y="354200"/>
              <a:ext cx="22475" cy="87650"/>
            </a:xfrm>
            <a:custGeom>
              <a:avLst/>
              <a:gdLst/>
              <a:ahLst/>
              <a:cxnLst/>
              <a:rect l="l" t="t" r="r" b="b"/>
              <a:pathLst>
                <a:path w="899" h="3506" extrusionOk="0">
                  <a:moveTo>
                    <a:pt x="877" y="0"/>
                  </a:moveTo>
                  <a:cubicBezTo>
                    <a:pt x="492" y="470"/>
                    <a:pt x="257" y="1069"/>
                    <a:pt x="129" y="1667"/>
                  </a:cubicBezTo>
                  <a:cubicBezTo>
                    <a:pt x="65" y="1988"/>
                    <a:pt x="1" y="2287"/>
                    <a:pt x="22" y="2608"/>
                  </a:cubicBezTo>
                  <a:cubicBezTo>
                    <a:pt x="65" y="2928"/>
                    <a:pt x="150" y="3249"/>
                    <a:pt x="343" y="3506"/>
                  </a:cubicBezTo>
                  <a:lnTo>
                    <a:pt x="364" y="3506"/>
                  </a:lnTo>
                  <a:cubicBezTo>
                    <a:pt x="364" y="3185"/>
                    <a:pt x="364" y="2886"/>
                    <a:pt x="364" y="2608"/>
                  </a:cubicBezTo>
                  <a:cubicBezTo>
                    <a:pt x="386" y="2309"/>
                    <a:pt x="364" y="2009"/>
                    <a:pt x="386" y="1732"/>
                  </a:cubicBezTo>
                  <a:cubicBezTo>
                    <a:pt x="428" y="1432"/>
                    <a:pt x="471" y="1133"/>
                    <a:pt x="557" y="855"/>
                  </a:cubicBezTo>
                  <a:cubicBezTo>
                    <a:pt x="642" y="556"/>
                    <a:pt x="749" y="278"/>
                    <a:pt x="899" y="22"/>
                  </a:cubicBezTo>
                  <a:lnTo>
                    <a:pt x="8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6"/>
            <p:cNvSpPr/>
            <p:nvPr/>
          </p:nvSpPr>
          <p:spPr>
            <a:xfrm>
              <a:off x="1737975" y="443975"/>
              <a:ext cx="18200" cy="77500"/>
            </a:xfrm>
            <a:custGeom>
              <a:avLst/>
              <a:gdLst/>
              <a:ahLst/>
              <a:cxnLst/>
              <a:rect l="l" t="t" r="r" b="b"/>
              <a:pathLst>
                <a:path w="728" h="3100" extrusionOk="0">
                  <a:moveTo>
                    <a:pt x="321" y="0"/>
                  </a:moveTo>
                  <a:cubicBezTo>
                    <a:pt x="172" y="235"/>
                    <a:pt x="86" y="513"/>
                    <a:pt x="43" y="770"/>
                  </a:cubicBezTo>
                  <a:cubicBezTo>
                    <a:pt x="1" y="1047"/>
                    <a:pt x="43" y="1325"/>
                    <a:pt x="86" y="1603"/>
                  </a:cubicBezTo>
                  <a:cubicBezTo>
                    <a:pt x="129" y="1881"/>
                    <a:pt x="172" y="2159"/>
                    <a:pt x="257" y="2415"/>
                  </a:cubicBezTo>
                  <a:cubicBezTo>
                    <a:pt x="364" y="2672"/>
                    <a:pt x="492" y="2928"/>
                    <a:pt x="706" y="3099"/>
                  </a:cubicBezTo>
                  <a:lnTo>
                    <a:pt x="727" y="3078"/>
                  </a:lnTo>
                  <a:cubicBezTo>
                    <a:pt x="556" y="2864"/>
                    <a:pt x="471" y="2629"/>
                    <a:pt x="428" y="2373"/>
                  </a:cubicBezTo>
                  <a:cubicBezTo>
                    <a:pt x="364" y="2116"/>
                    <a:pt x="343" y="1838"/>
                    <a:pt x="343" y="1582"/>
                  </a:cubicBezTo>
                  <a:cubicBezTo>
                    <a:pt x="343" y="1325"/>
                    <a:pt x="385" y="1069"/>
                    <a:pt x="385" y="812"/>
                  </a:cubicBezTo>
                  <a:cubicBezTo>
                    <a:pt x="385" y="534"/>
                    <a:pt x="385" y="278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6"/>
            <p:cNvSpPr/>
            <p:nvPr/>
          </p:nvSpPr>
          <p:spPr>
            <a:xfrm>
              <a:off x="1723025" y="402075"/>
              <a:ext cx="74300" cy="69375"/>
            </a:xfrm>
            <a:custGeom>
              <a:avLst/>
              <a:gdLst/>
              <a:ahLst/>
              <a:cxnLst/>
              <a:rect l="l" t="t" r="r" b="b"/>
              <a:pathLst>
                <a:path w="2972" h="2775" extrusionOk="0">
                  <a:moveTo>
                    <a:pt x="1447" y="0"/>
                  </a:moveTo>
                  <a:cubicBezTo>
                    <a:pt x="740" y="0"/>
                    <a:pt x="124" y="532"/>
                    <a:pt x="64" y="1249"/>
                  </a:cubicBezTo>
                  <a:cubicBezTo>
                    <a:pt x="0" y="1997"/>
                    <a:pt x="577" y="2681"/>
                    <a:pt x="1368" y="2766"/>
                  </a:cubicBezTo>
                  <a:cubicBezTo>
                    <a:pt x="1421" y="2772"/>
                    <a:pt x="1473" y="2775"/>
                    <a:pt x="1524" y="2775"/>
                  </a:cubicBezTo>
                  <a:cubicBezTo>
                    <a:pt x="2231" y="2775"/>
                    <a:pt x="2847" y="2243"/>
                    <a:pt x="2907" y="1526"/>
                  </a:cubicBezTo>
                  <a:cubicBezTo>
                    <a:pt x="2971" y="757"/>
                    <a:pt x="2394" y="73"/>
                    <a:pt x="1603" y="9"/>
                  </a:cubicBezTo>
                  <a:cubicBezTo>
                    <a:pt x="1551" y="3"/>
                    <a:pt x="1498" y="0"/>
                    <a:pt x="14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6"/>
            <p:cNvSpPr/>
            <p:nvPr/>
          </p:nvSpPr>
          <p:spPr>
            <a:xfrm>
              <a:off x="1747600" y="338175"/>
              <a:ext cx="47050" cy="87100"/>
            </a:xfrm>
            <a:custGeom>
              <a:avLst/>
              <a:gdLst/>
              <a:ahLst/>
              <a:cxnLst/>
              <a:rect l="l" t="t" r="r" b="b"/>
              <a:pathLst>
                <a:path w="1882" h="3484" extrusionOk="0">
                  <a:moveTo>
                    <a:pt x="1860" y="0"/>
                  </a:moveTo>
                  <a:cubicBezTo>
                    <a:pt x="1646" y="256"/>
                    <a:pt x="1432" y="513"/>
                    <a:pt x="1240" y="769"/>
                  </a:cubicBezTo>
                  <a:cubicBezTo>
                    <a:pt x="1048" y="1047"/>
                    <a:pt x="877" y="1325"/>
                    <a:pt x="706" y="1603"/>
                  </a:cubicBezTo>
                  <a:cubicBezTo>
                    <a:pt x="535" y="1881"/>
                    <a:pt x="364" y="2180"/>
                    <a:pt x="257" y="2501"/>
                  </a:cubicBezTo>
                  <a:lnTo>
                    <a:pt x="107" y="2971"/>
                  </a:lnTo>
                  <a:cubicBezTo>
                    <a:pt x="43" y="3121"/>
                    <a:pt x="0" y="3313"/>
                    <a:pt x="22" y="3484"/>
                  </a:cubicBezTo>
                  <a:lnTo>
                    <a:pt x="64" y="3484"/>
                  </a:lnTo>
                  <a:cubicBezTo>
                    <a:pt x="129" y="3334"/>
                    <a:pt x="214" y="3206"/>
                    <a:pt x="321" y="3078"/>
                  </a:cubicBezTo>
                  <a:cubicBezTo>
                    <a:pt x="406" y="2950"/>
                    <a:pt x="492" y="2779"/>
                    <a:pt x="556" y="2629"/>
                  </a:cubicBezTo>
                  <a:cubicBezTo>
                    <a:pt x="706" y="2351"/>
                    <a:pt x="791" y="2031"/>
                    <a:pt x="941" y="1731"/>
                  </a:cubicBezTo>
                  <a:cubicBezTo>
                    <a:pt x="1219" y="1154"/>
                    <a:pt x="1539" y="577"/>
                    <a:pt x="1881" y="21"/>
                  </a:cubicBezTo>
                  <a:lnTo>
                    <a:pt x="18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6"/>
            <p:cNvSpPr/>
            <p:nvPr/>
          </p:nvSpPr>
          <p:spPr>
            <a:xfrm>
              <a:off x="1705925" y="383050"/>
              <a:ext cx="46500" cy="67350"/>
            </a:xfrm>
            <a:custGeom>
              <a:avLst/>
              <a:gdLst/>
              <a:ahLst/>
              <a:cxnLst/>
              <a:rect l="l" t="t" r="r" b="b"/>
              <a:pathLst>
                <a:path w="1860" h="2694" extrusionOk="0">
                  <a:moveTo>
                    <a:pt x="0" y="0"/>
                  </a:moveTo>
                  <a:cubicBezTo>
                    <a:pt x="0" y="300"/>
                    <a:pt x="43" y="599"/>
                    <a:pt x="150" y="855"/>
                  </a:cubicBezTo>
                  <a:cubicBezTo>
                    <a:pt x="235" y="1133"/>
                    <a:pt x="385" y="1390"/>
                    <a:pt x="556" y="1646"/>
                  </a:cubicBezTo>
                  <a:cubicBezTo>
                    <a:pt x="705" y="1881"/>
                    <a:pt x="876" y="2116"/>
                    <a:pt x="1112" y="2287"/>
                  </a:cubicBezTo>
                  <a:cubicBezTo>
                    <a:pt x="1325" y="2480"/>
                    <a:pt x="1582" y="2629"/>
                    <a:pt x="1860" y="2694"/>
                  </a:cubicBezTo>
                  <a:lnTo>
                    <a:pt x="1860" y="2672"/>
                  </a:lnTo>
                  <a:cubicBezTo>
                    <a:pt x="1689" y="2437"/>
                    <a:pt x="1518" y="2245"/>
                    <a:pt x="1325" y="2031"/>
                  </a:cubicBezTo>
                  <a:cubicBezTo>
                    <a:pt x="1154" y="1839"/>
                    <a:pt x="941" y="1668"/>
                    <a:pt x="748" y="1454"/>
                  </a:cubicBezTo>
                  <a:cubicBezTo>
                    <a:pt x="406" y="1048"/>
                    <a:pt x="107" y="578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6"/>
            <p:cNvSpPr/>
            <p:nvPr/>
          </p:nvSpPr>
          <p:spPr>
            <a:xfrm>
              <a:off x="1695225" y="443050"/>
              <a:ext cx="45975" cy="23375"/>
            </a:xfrm>
            <a:custGeom>
              <a:avLst/>
              <a:gdLst/>
              <a:ahLst/>
              <a:cxnLst/>
              <a:rect l="l" t="t" r="r" b="b"/>
              <a:pathLst>
                <a:path w="1839" h="935" extrusionOk="0">
                  <a:moveTo>
                    <a:pt x="1477" y="1"/>
                  </a:moveTo>
                  <a:cubicBezTo>
                    <a:pt x="1409" y="1"/>
                    <a:pt x="1344" y="8"/>
                    <a:pt x="1283" y="16"/>
                  </a:cubicBezTo>
                  <a:cubicBezTo>
                    <a:pt x="1112" y="37"/>
                    <a:pt x="962" y="165"/>
                    <a:pt x="813" y="229"/>
                  </a:cubicBezTo>
                  <a:cubicBezTo>
                    <a:pt x="492" y="379"/>
                    <a:pt x="193" y="614"/>
                    <a:pt x="1" y="913"/>
                  </a:cubicBezTo>
                  <a:lnTo>
                    <a:pt x="43" y="935"/>
                  </a:lnTo>
                  <a:cubicBezTo>
                    <a:pt x="150" y="828"/>
                    <a:pt x="300" y="742"/>
                    <a:pt x="450" y="657"/>
                  </a:cubicBezTo>
                  <a:cubicBezTo>
                    <a:pt x="599" y="593"/>
                    <a:pt x="749" y="529"/>
                    <a:pt x="898" y="486"/>
                  </a:cubicBezTo>
                  <a:cubicBezTo>
                    <a:pt x="1069" y="443"/>
                    <a:pt x="1240" y="422"/>
                    <a:pt x="1390" y="358"/>
                  </a:cubicBezTo>
                  <a:cubicBezTo>
                    <a:pt x="1518" y="294"/>
                    <a:pt x="1646" y="208"/>
                    <a:pt x="1839" y="144"/>
                  </a:cubicBezTo>
                  <a:lnTo>
                    <a:pt x="1839" y="123"/>
                  </a:lnTo>
                  <a:cubicBezTo>
                    <a:pt x="1728" y="26"/>
                    <a:pt x="1600" y="1"/>
                    <a:pt x="14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6"/>
            <p:cNvSpPr/>
            <p:nvPr/>
          </p:nvSpPr>
          <p:spPr>
            <a:xfrm>
              <a:off x="1721950" y="440225"/>
              <a:ext cx="27800" cy="52925"/>
            </a:xfrm>
            <a:custGeom>
              <a:avLst/>
              <a:gdLst/>
              <a:ahLst/>
              <a:cxnLst/>
              <a:rect l="l" t="t" r="r" b="b"/>
              <a:pathLst>
                <a:path w="1112" h="2117" extrusionOk="0">
                  <a:moveTo>
                    <a:pt x="1090" y="0"/>
                  </a:moveTo>
                  <a:cubicBezTo>
                    <a:pt x="877" y="86"/>
                    <a:pt x="748" y="236"/>
                    <a:pt x="620" y="407"/>
                  </a:cubicBezTo>
                  <a:cubicBezTo>
                    <a:pt x="492" y="556"/>
                    <a:pt x="428" y="770"/>
                    <a:pt x="342" y="941"/>
                  </a:cubicBezTo>
                  <a:cubicBezTo>
                    <a:pt x="278" y="1133"/>
                    <a:pt x="193" y="1326"/>
                    <a:pt x="129" y="1518"/>
                  </a:cubicBezTo>
                  <a:cubicBezTo>
                    <a:pt x="64" y="1710"/>
                    <a:pt x="0" y="1903"/>
                    <a:pt x="0" y="2116"/>
                  </a:cubicBezTo>
                  <a:lnTo>
                    <a:pt x="22" y="2116"/>
                  </a:lnTo>
                  <a:cubicBezTo>
                    <a:pt x="86" y="1924"/>
                    <a:pt x="193" y="1753"/>
                    <a:pt x="278" y="1582"/>
                  </a:cubicBezTo>
                  <a:cubicBezTo>
                    <a:pt x="364" y="1411"/>
                    <a:pt x="471" y="1240"/>
                    <a:pt x="577" y="1091"/>
                  </a:cubicBezTo>
                  <a:cubicBezTo>
                    <a:pt x="684" y="920"/>
                    <a:pt x="813" y="770"/>
                    <a:pt x="898" y="599"/>
                  </a:cubicBezTo>
                  <a:cubicBezTo>
                    <a:pt x="984" y="407"/>
                    <a:pt x="1048" y="236"/>
                    <a:pt x="1112" y="22"/>
                  </a:cubicBezTo>
                  <a:lnTo>
                    <a:pt x="10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6"/>
            <p:cNvSpPr/>
            <p:nvPr/>
          </p:nvSpPr>
          <p:spPr>
            <a:xfrm>
              <a:off x="1775375" y="440750"/>
              <a:ext cx="76450" cy="43325"/>
            </a:xfrm>
            <a:custGeom>
              <a:avLst/>
              <a:gdLst/>
              <a:ahLst/>
              <a:cxnLst/>
              <a:rect l="l" t="t" r="r" b="b"/>
              <a:pathLst>
                <a:path w="3058" h="1733" extrusionOk="0">
                  <a:moveTo>
                    <a:pt x="193" y="1"/>
                  </a:moveTo>
                  <a:lnTo>
                    <a:pt x="1" y="300"/>
                  </a:lnTo>
                  <a:cubicBezTo>
                    <a:pt x="492" y="578"/>
                    <a:pt x="963" y="920"/>
                    <a:pt x="1476" y="1155"/>
                  </a:cubicBezTo>
                  <a:cubicBezTo>
                    <a:pt x="1753" y="1262"/>
                    <a:pt x="2010" y="1347"/>
                    <a:pt x="2266" y="1454"/>
                  </a:cubicBezTo>
                  <a:cubicBezTo>
                    <a:pt x="2523" y="1583"/>
                    <a:pt x="2779" y="1689"/>
                    <a:pt x="3057" y="1732"/>
                  </a:cubicBezTo>
                  <a:cubicBezTo>
                    <a:pt x="2801" y="1647"/>
                    <a:pt x="2544" y="1518"/>
                    <a:pt x="2309" y="1390"/>
                  </a:cubicBezTo>
                  <a:cubicBezTo>
                    <a:pt x="2053" y="1241"/>
                    <a:pt x="1796" y="1112"/>
                    <a:pt x="1561" y="984"/>
                  </a:cubicBezTo>
                  <a:cubicBezTo>
                    <a:pt x="1069" y="706"/>
                    <a:pt x="663" y="34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6"/>
            <p:cNvSpPr/>
            <p:nvPr/>
          </p:nvSpPr>
          <p:spPr>
            <a:xfrm>
              <a:off x="1746525" y="457850"/>
              <a:ext cx="49725" cy="81250"/>
            </a:xfrm>
            <a:custGeom>
              <a:avLst/>
              <a:gdLst/>
              <a:ahLst/>
              <a:cxnLst/>
              <a:rect l="l" t="t" r="r" b="b"/>
              <a:pathLst>
                <a:path w="1989" h="3250" extrusionOk="0">
                  <a:moveTo>
                    <a:pt x="321" y="1"/>
                  </a:moveTo>
                  <a:lnTo>
                    <a:pt x="1" y="108"/>
                  </a:lnTo>
                  <a:cubicBezTo>
                    <a:pt x="65" y="257"/>
                    <a:pt x="86" y="386"/>
                    <a:pt x="129" y="557"/>
                  </a:cubicBezTo>
                  <a:cubicBezTo>
                    <a:pt x="172" y="706"/>
                    <a:pt x="257" y="899"/>
                    <a:pt x="343" y="1005"/>
                  </a:cubicBezTo>
                  <a:lnTo>
                    <a:pt x="791" y="1839"/>
                  </a:lnTo>
                  <a:cubicBezTo>
                    <a:pt x="962" y="2117"/>
                    <a:pt x="1091" y="2395"/>
                    <a:pt x="1283" y="2651"/>
                  </a:cubicBezTo>
                  <a:cubicBezTo>
                    <a:pt x="1475" y="2908"/>
                    <a:pt x="1689" y="3143"/>
                    <a:pt x="1988" y="3250"/>
                  </a:cubicBezTo>
                  <a:cubicBezTo>
                    <a:pt x="1710" y="3121"/>
                    <a:pt x="1497" y="2865"/>
                    <a:pt x="1347" y="2608"/>
                  </a:cubicBezTo>
                  <a:cubicBezTo>
                    <a:pt x="1198" y="2352"/>
                    <a:pt x="1069" y="2053"/>
                    <a:pt x="941" y="1753"/>
                  </a:cubicBezTo>
                  <a:lnTo>
                    <a:pt x="556" y="899"/>
                  </a:lnTo>
                  <a:cubicBezTo>
                    <a:pt x="492" y="749"/>
                    <a:pt x="428" y="621"/>
                    <a:pt x="407" y="471"/>
                  </a:cubicBezTo>
                  <a:cubicBezTo>
                    <a:pt x="385" y="343"/>
                    <a:pt x="364" y="150"/>
                    <a:pt x="3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6"/>
            <p:cNvSpPr/>
            <p:nvPr/>
          </p:nvSpPr>
          <p:spPr>
            <a:xfrm>
              <a:off x="1762550" y="427925"/>
              <a:ext cx="98875" cy="31025"/>
            </a:xfrm>
            <a:custGeom>
              <a:avLst/>
              <a:gdLst/>
              <a:ahLst/>
              <a:cxnLst/>
              <a:rect l="l" t="t" r="r" b="b"/>
              <a:pathLst>
                <a:path w="3955" h="1241" extrusionOk="0">
                  <a:moveTo>
                    <a:pt x="193" y="1"/>
                  </a:moveTo>
                  <a:lnTo>
                    <a:pt x="1" y="300"/>
                  </a:lnTo>
                  <a:cubicBezTo>
                    <a:pt x="300" y="492"/>
                    <a:pt x="621" y="642"/>
                    <a:pt x="963" y="749"/>
                  </a:cubicBezTo>
                  <a:cubicBezTo>
                    <a:pt x="1283" y="834"/>
                    <a:pt x="1625" y="899"/>
                    <a:pt x="1967" y="963"/>
                  </a:cubicBezTo>
                  <a:cubicBezTo>
                    <a:pt x="2309" y="1005"/>
                    <a:pt x="2630" y="1048"/>
                    <a:pt x="2972" y="1112"/>
                  </a:cubicBezTo>
                  <a:cubicBezTo>
                    <a:pt x="3121" y="1155"/>
                    <a:pt x="3292" y="1176"/>
                    <a:pt x="3463" y="1198"/>
                  </a:cubicBezTo>
                  <a:cubicBezTo>
                    <a:pt x="3570" y="1211"/>
                    <a:pt x="3676" y="1241"/>
                    <a:pt x="3778" y="1241"/>
                  </a:cubicBezTo>
                  <a:cubicBezTo>
                    <a:pt x="3839" y="1241"/>
                    <a:pt x="3899" y="1230"/>
                    <a:pt x="3955" y="1198"/>
                  </a:cubicBezTo>
                  <a:lnTo>
                    <a:pt x="3955" y="1198"/>
                  </a:lnTo>
                  <a:cubicBezTo>
                    <a:pt x="3910" y="1217"/>
                    <a:pt x="3862" y="1225"/>
                    <a:pt x="3813" y="1225"/>
                  </a:cubicBezTo>
                  <a:cubicBezTo>
                    <a:pt x="3701" y="1225"/>
                    <a:pt x="3582" y="1185"/>
                    <a:pt x="3463" y="1155"/>
                  </a:cubicBezTo>
                  <a:cubicBezTo>
                    <a:pt x="3292" y="1134"/>
                    <a:pt x="3143" y="1091"/>
                    <a:pt x="2972" y="1027"/>
                  </a:cubicBezTo>
                  <a:cubicBezTo>
                    <a:pt x="2651" y="941"/>
                    <a:pt x="2331" y="856"/>
                    <a:pt x="1989" y="770"/>
                  </a:cubicBezTo>
                  <a:cubicBezTo>
                    <a:pt x="1668" y="706"/>
                    <a:pt x="1347" y="621"/>
                    <a:pt x="1048" y="492"/>
                  </a:cubicBezTo>
                  <a:cubicBezTo>
                    <a:pt x="728" y="364"/>
                    <a:pt x="450" y="215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6"/>
            <p:cNvSpPr/>
            <p:nvPr/>
          </p:nvSpPr>
          <p:spPr>
            <a:xfrm>
              <a:off x="1776450" y="413500"/>
              <a:ext cx="80175" cy="15525"/>
            </a:xfrm>
            <a:custGeom>
              <a:avLst/>
              <a:gdLst/>
              <a:ahLst/>
              <a:cxnLst/>
              <a:rect l="l" t="t" r="r" b="b"/>
              <a:pathLst>
                <a:path w="3207" h="621" extrusionOk="0">
                  <a:moveTo>
                    <a:pt x="2437" y="1"/>
                  </a:moveTo>
                  <a:cubicBezTo>
                    <a:pt x="2159" y="1"/>
                    <a:pt x="1903" y="22"/>
                    <a:pt x="1625" y="65"/>
                  </a:cubicBezTo>
                  <a:cubicBezTo>
                    <a:pt x="1368" y="86"/>
                    <a:pt x="1091" y="108"/>
                    <a:pt x="834" y="150"/>
                  </a:cubicBezTo>
                  <a:cubicBezTo>
                    <a:pt x="556" y="193"/>
                    <a:pt x="300" y="214"/>
                    <a:pt x="1" y="300"/>
                  </a:cubicBezTo>
                  <a:lnTo>
                    <a:pt x="129" y="621"/>
                  </a:lnTo>
                  <a:cubicBezTo>
                    <a:pt x="342" y="535"/>
                    <a:pt x="620" y="471"/>
                    <a:pt x="877" y="407"/>
                  </a:cubicBezTo>
                  <a:cubicBezTo>
                    <a:pt x="1133" y="343"/>
                    <a:pt x="1390" y="279"/>
                    <a:pt x="1646" y="236"/>
                  </a:cubicBezTo>
                  <a:cubicBezTo>
                    <a:pt x="1924" y="172"/>
                    <a:pt x="2181" y="129"/>
                    <a:pt x="2437" y="86"/>
                  </a:cubicBezTo>
                  <a:cubicBezTo>
                    <a:pt x="2565" y="65"/>
                    <a:pt x="2715" y="43"/>
                    <a:pt x="2843" y="43"/>
                  </a:cubicBezTo>
                  <a:cubicBezTo>
                    <a:pt x="2907" y="43"/>
                    <a:pt x="2972" y="22"/>
                    <a:pt x="3036" y="22"/>
                  </a:cubicBezTo>
                  <a:cubicBezTo>
                    <a:pt x="3100" y="43"/>
                    <a:pt x="3185" y="22"/>
                    <a:pt x="3207" y="86"/>
                  </a:cubicBezTo>
                  <a:cubicBezTo>
                    <a:pt x="3185" y="22"/>
                    <a:pt x="3100" y="22"/>
                    <a:pt x="30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6"/>
            <p:cNvSpPr/>
            <p:nvPr/>
          </p:nvSpPr>
          <p:spPr>
            <a:xfrm>
              <a:off x="1785525" y="426875"/>
              <a:ext cx="122925" cy="14525"/>
            </a:xfrm>
            <a:custGeom>
              <a:avLst/>
              <a:gdLst/>
              <a:ahLst/>
              <a:cxnLst/>
              <a:rect l="l" t="t" r="r" b="b"/>
              <a:pathLst>
                <a:path w="4917" h="581" extrusionOk="0">
                  <a:moveTo>
                    <a:pt x="22" y="0"/>
                  </a:moveTo>
                  <a:lnTo>
                    <a:pt x="1" y="363"/>
                  </a:lnTo>
                  <a:cubicBezTo>
                    <a:pt x="193" y="363"/>
                    <a:pt x="386" y="385"/>
                    <a:pt x="599" y="428"/>
                  </a:cubicBezTo>
                  <a:cubicBezTo>
                    <a:pt x="770" y="470"/>
                    <a:pt x="1005" y="513"/>
                    <a:pt x="1198" y="534"/>
                  </a:cubicBezTo>
                  <a:cubicBezTo>
                    <a:pt x="1454" y="573"/>
                    <a:pt x="1711" y="581"/>
                    <a:pt x="1963" y="581"/>
                  </a:cubicBezTo>
                  <a:cubicBezTo>
                    <a:pt x="2131" y="581"/>
                    <a:pt x="2296" y="577"/>
                    <a:pt x="2459" y="577"/>
                  </a:cubicBezTo>
                  <a:cubicBezTo>
                    <a:pt x="2865" y="577"/>
                    <a:pt x="3292" y="556"/>
                    <a:pt x="3699" y="534"/>
                  </a:cubicBezTo>
                  <a:lnTo>
                    <a:pt x="4318" y="492"/>
                  </a:lnTo>
                  <a:cubicBezTo>
                    <a:pt x="4511" y="470"/>
                    <a:pt x="4746" y="492"/>
                    <a:pt x="4917" y="406"/>
                  </a:cubicBezTo>
                  <a:lnTo>
                    <a:pt x="4917" y="406"/>
                  </a:lnTo>
                  <a:cubicBezTo>
                    <a:pt x="4821" y="438"/>
                    <a:pt x="4719" y="444"/>
                    <a:pt x="4618" y="444"/>
                  </a:cubicBezTo>
                  <a:cubicBezTo>
                    <a:pt x="4567" y="444"/>
                    <a:pt x="4516" y="442"/>
                    <a:pt x="4466" y="442"/>
                  </a:cubicBezTo>
                  <a:cubicBezTo>
                    <a:pt x="4416" y="442"/>
                    <a:pt x="4367" y="444"/>
                    <a:pt x="4318" y="449"/>
                  </a:cubicBezTo>
                  <a:lnTo>
                    <a:pt x="3699" y="449"/>
                  </a:lnTo>
                  <a:cubicBezTo>
                    <a:pt x="3292" y="449"/>
                    <a:pt x="2865" y="428"/>
                    <a:pt x="2459" y="406"/>
                  </a:cubicBezTo>
                  <a:cubicBezTo>
                    <a:pt x="2053" y="385"/>
                    <a:pt x="1647" y="363"/>
                    <a:pt x="1241" y="278"/>
                  </a:cubicBezTo>
                  <a:cubicBezTo>
                    <a:pt x="1048" y="257"/>
                    <a:pt x="856" y="192"/>
                    <a:pt x="663" y="128"/>
                  </a:cubicBezTo>
                  <a:cubicBezTo>
                    <a:pt x="450" y="64"/>
                    <a:pt x="236" y="4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6"/>
            <p:cNvSpPr/>
            <p:nvPr/>
          </p:nvSpPr>
          <p:spPr>
            <a:xfrm>
              <a:off x="1764700" y="344575"/>
              <a:ext cx="80175" cy="74825"/>
            </a:xfrm>
            <a:custGeom>
              <a:avLst/>
              <a:gdLst/>
              <a:ahLst/>
              <a:cxnLst/>
              <a:rect l="l" t="t" r="r" b="b"/>
              <a:pathLst>
                <a:path w="3207" h="2993" extrusionOk="0">
                  <a:moveTo>
                    <a:pt x="3206" y="0"/>
                  </a:moveTo>
                  <a:cubicBezTo>
                    <a:pt x="2608" y="385"/>
                    <a:pt x="2031" y="813"/>
                    <a:pt x="1475" y="1262"/>
                  </a:cubicBezTo>
                  <a:cubicBezTo>
                    <a:pt x="1219" y="1497"/>
                    <a:pt x="941" y="1710"/>
                    <a:pt x="684" y="1967"/>
                  </a:cubicBezTo>
                  <a:cubicBezTo>
                    <a:pt x="556" y="2095"/>
                    <a:pt x="428" y="2245"/>
                    <a:pt x="300" y="2373"/>
                  </a:cubicBezTo>
                  <a:cubicBezTo>
                    <a:pt x="235" y="2459"/>
                    <a:pt x="171" y="2523"/>
                    <a:pt x="129" y="2608"/>
                  </a:cubicBezTo>
                  <a:cubicBezTo>
                    <a:pt x="86" y="2672"/>
                    <a:pt x="22" y="2822"/>
                    <a:pt x="0" y="2886"/>
                  </a:cubicBezTo>
                  <a:lnTo>
                    <a:pt x="321" y="2993"/>
                  </a:lnTo>
                  <a:cubicBezTo>
                    <a:pt x="385" y="2715"/>
                    <a:pt x="642" y="2416"/>
                    <a:pt x="855" y="2159"/>
                  </a:cubicBezTo>
                  <a:cubicBezTo>
                    <a:pt x="1090" y="1903"/>
                    <a:pt x="1347" y="1646"/>
                    <a:pt x="1582" y="1390"/>
                  </a:cubicBezTo>
                  <a:cubicBezTo>
                    <a:pt x="2116" y="898"/>
                    <a:pt x="2651" y="428"/>
                    <a:pt x="32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6"/>
            <p:cNvSpPr/>
            <p:nvPr/>
          </p:nvSpPr>
          <p:spPr>
            <a:xfrm>
              <a:off x="1720350" y="360600"/>
              <a:ext cx="27275" cy="70025"/>
            </a:xfrm>
            <a:custGeom>
              <a:avLst/>
              <a:gdLst/>
              <a:ahLst/>
              <a:cxnLst/>
              <a:rect l="l" t="t" r="r" b="b"/>
              <a:pathLst>
                <a:path w="1091" h="2801" extrusionOk="0">
                  <a:moveTo>
                    <a:pt x="43" y="1"/>
                  </a:moveTo>
                  <a:lnTo>
                    <a:pt x="0" y="22"/>
                  </a:lnTo>
                  <a:cubicBezTo>
                    <a:pt x="86" y="257"/>
                    <a:pt x="128" y="492"/>
                    <a:pt x="171" y="749"/>
                  </a:cubicBezTo>
                  <a:cubicBezTo>
                    <a:pt x="214" y="984"/>
                    <a:pt x="235" y="1240"/>
                    <a:pt x="321" y="1497"/>
                  </a:cubicBezTo>
                  <a:cubicBezTo>
                    <a:pt x="385" y="1732"/>
                    <a:pt x="449" y="2010"/>
                    <a:pt x="577" y="2224"/>
                  </a:cubicBezTo>
                  <a:cubicBezTo>
                    <a:pt x="727" y="2437"/>
                    <a:pt x="877" y="2630"/>
                    <a:pt x="1069" y="2801"/>
                  </a:cubicBezTo>
                  <a:lnTo>
                    <a:pt x="1090" y="2779"/>
                  </a:lnTo>
                  <a:cubicBezTo>
                    <a:pt x="1069" y="2523"/>
                    <a:pt x="962" y="2288"/>
                    <a:pt x="877" y="2053"/>
                  </a:cubicBezTo>
                  <a:cubicBezTo>
                    <a:pt x="791" y="1818"/>
                    <a:pt x="663" y="1625"/>
                    <a:pt x="556" y="1390"/>
                  </a:cubicBezTo>
                  <a:cubicBezTo>
                    <a:pt x="470" y="1176"/>
                    <a:pt x="406" y="941"/>
                    <a:pt x="321" y="706"/>
                  </a:cubicBezTo>
                  <a:cubicBezTo>
                    <a:pt x="257" y="471"/>
                    <a:pt x="150" y="214"/>
                    <a:pt x="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6"/>
            <p:cNvSpPr/>
            <p:nvPr/>
          </p:nvSpPr>
          <p:spPr>
            <a:xfrm>
              <a:off x="1696825" y="427925"/>
              <a:ext cx="44375" cy="17225"/>
            </a:xfrm>
            <a:custGeom>
              <a:avLst/>
              <a:gdLst/>
              <a:ahLst/>
              <a:cxnLst/>
              <a:rect l="l" t="t" r="r" b="b"/>
              <a:pathLst>
                <a:path w="1775" h="689" extrusionOk="0">
                  <a:moveTo>
                    <a:pt x="1" y="1"/>
                  </a:moveTo>
                  <a:lnTo>
                    <a:pt x="1" y="44"/>
                  </a:lnTo>
                  <a:cubicBezTo>
                    <a:pt x="150" y="86"/>
                    <a:pt x="257" y="193"/>
                    <a:pt x="364" y="321"/>
                  </a:cubicBezTo>
                  <a:cubicBezTo>
                    <a:pt x="428" y="364"/>
                    <a:pt x="492" y="428"/>
                    <a:pt x="578" y="471"/>
                  </a:cubicBezTo>
                  <a:cubicBezTo>
                    <a:pt x="663" y="535"/>
                    <a:pt x="727" y="535"/>
                    <a:pt x="813" y="578"/>
                  </a:cubicBezTo>
                  <a:cubicBezTo>
                    <a:pt x="943" y="633"/>
                    <a:pt x="1088" y="689"/>
                    <a:pt x="1236" y="689"/>
                  </a:cubicBezTo>
                  <a:cubicBezTo>
                    <a:pt x="1259" y="689"/>
                    <a:pt x="1282" y="688"/>
                    <a:pt x="1305" y="685"/>
                  </a:cubicBezTo>
                  <a:cubicBezTo>
                    <a:pt x="1454" y="663"/>
                    <a:pt x="1625" y="621"/>
                    <a:pt x="1775" y="514"/>
                  </a:cubicBezTo>
                  <a:lnTo>
                    <a:pt x="1775" y="471"/>
                  </a:lnTo>
                  <a:cubicBezTo>
                    <a:pt x="1604" y="407"/>
                    <a:pt x="1454" y="364"/>
                    <a:pt x="1305" y="343"/>
                  </a:cubicBezTo>
                  <a:cubicBezTo>
                    <a:pt x="1176" y="300"/>
                    <a:pt x="1027" y="321"/>
                    <a:pt x="877" y="300"/>
                  </a:cubicBezTo>
                  <a:cubicBezTo>
                    <a:pt x="813" y="300"/>
                    <a:pt x="706" y="279"/>
                    <a:pt x="663" y="257"/>
                  </a:cubicBezTo>
                  <a:cubicBezTo>
                    <a:pt x="599" y="236"/>
                    <a:pt x="535" y="215"/>
                    <a:pt x="471" y="172"/>
                  </a:cubicBezTo>
                  <a:cubicBezTo>
                    <a:pt x="321" y="108"/>
                    <a:pt x="172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6"/>
            <p:cNvSpPr/>
            <p:nvPr/>
          </p:nvSpPr>
          <p:spPr>
            <a:xfrm>
              <a:off x="1822125" y="336350"/>
              <a:ext cx="7250" cy="7050"/>
            </a:xfrm>
            <a:custGeom>
              <a:avLst/>
              <a:gdLst/>
              <a:ahLst/>
              <a:cxnLst/>
              <a:rect l="l" t="t" r="r" b="b"/>
              <a:pathLst>
                <a:path w="290" h="282" extrusionOk="0">
                  <a:moveTo>
                    <a:pt x="157" y="1"/>
                  </a:moveTo>
                  <a:cubicBezTo>
                    <a:pt x="85" y="1"/>
                    <a:pt x="12" y="49"/>
                    <a:pt x="12" y="137"/>
                  </a:cubicBezTo>
                  <a:cubicBezTo>
                    <a:pt x="1" y="233"/>
                    <a:pt x="65" y="281"/>
                    <a:pt x="135" y="281"/>
                  </a:cubicBezTo>
                  <a:cubicBezTo>
                    <a:pt x="204" y="281"/>
                    <a:pt x="279" y="233"/>
                    <a:pt x="290" y="137"/>
                  </a:cubicBezTo>
                  <a:cubicBezTo>
                    <a:pt x="290" y="44"/>
                    <a:pt x="224" y="1"/>
                    <a:pt x="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6"/>
            <p:cNvSpPr/>
            <p:nvPr/>
          </p:nvSpPr>
          <p:spPr>
            <a:xfrm>
              <a:off x="1838975" y="342975"/>
              <a:ext cx="6700" cy="6425"/>
            </a:xfrm>
            <a:custGeom>
              <a:avLst/>
              <a:gdLst/>
              <a:ahLst/>
              <a:cxnLst/>
              <a:rect l="l" t="t" r="r" b="b"/>
              <a:pathLst>
                <a:path w="268" h="257" extrusionOk="0">
                  <a:moveTo>
                    <a:pt x="145" y="0"/>
                  </a:moveTo>
                  <a:cubicBezTo>
                    <a:pt x="80" y="0"/>
                    <a:pt x="11" y="43"/>
                    <a:pt x="0" y="129"/>
                  </a:cubicBezTo>
                  <a:cubicBezTo>
                    <a:pt x="0" y="214"/>
                    <a:pt x="64" y="257"/>
                    <a:pt x="129" y="257"/>
                  </a:cubicBezTo>
                  <a:cubicBezTo>
                    <a:pt x="193" y="257"/>
                    <a:pt x="257" y="214"/>
                    <a:pt x="257" y="129"/>
                  </a:cubicBezTo>
                  <a:cubicBezTo>
                    <a:pt x="267" y="43"/>
                    <a:pt x="209" y="0"/>
                    <a:pt x="1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6"/>
            <p:cNvSpPr/>
            <p:nvPr/>
          </p:nvSpPr>
          <p:spPr>
            <a:xfrm>
              <a:off x="1841375" y="364950"/>
              <a:ext cx="9100" cy="8450"/>
            </a:xfrm>
            <a:custGeom>
              <a:avLst/>
              <a:gdLst/>
              <a:ahLst/>
              <a:cxnLst/>
              <a:rect l="l" t="t" r="r" b="b"/>
              <a:pathLst>
                <a:path w="364" h="338" extrusionOk="0">
                  <a:moveTo>
                    <a:pt x="204" y="0"/>
                  </a:moveTo>
                  <a:cubicBezTo>
                    <a:pt x="117" y="0"/>
                    <a:pt x="22" y="59"/>
                    <a:pt x="11" y="169"/>
                  </a:cubicBezTo>
                  <a:cubicBezTo>
                    <a:pt x="1" y="283"/>
                    <a:pt x="77" y="337"/>
                    <a:pt x="160" y="337"/>
                  </a:cubicBezTo>
                  <a:cubicBezTo>
                    <a:pt x="247" y="337"/>
                    <a:pt x="342" y="278"/>
                    <a:pt x="353" y="169"/>
                  </a:cubicBezTo>
                  <a:cubicBezTo>
                    <a:pt x="364" y="54"/>
                    <a:pt x="287" y="0"/>
                    <a:pt x="2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6"/>
            <p:cNvSpPr/>
            <p:nvPr/>
          </p:nvSpPr>
          <p:spPr>
            <a:xfrm>
              <a:off x="1859275" y="396400"/>
              <a:ext cx="8575" cy="7000"/>
            </a:xfrm>
            <a:custGeom>
              <a:avLst/>
              <a:gdLst/>
              <a:ahLst/>
              <a:cxnLst/>
              <a:rect l="l" t="t" r="r" b="b"/>
              <a:pathLst>
                <a:path w="343" h="280" extrusionOk="0">
                  <a:moveTo>
                    <a:pt x="171" y="1"/>
                  </a:moveTo>
                  <a:cubicBezTo>
                    <a:pt x="0" y="1"/>
                    <a:pt x="22" y="257"/>
                    <a:pt x="171" y="279"/>
                  </a:cubicBezTo>
                  <a:lnTo>
                    <a:pt x="193" y="279"/>
                  </a:lnTo>
                  <a:cubicBezTo>
                    <a:pt x="198" y="279"/>
                    <a:pt x="204" y="280"/>
                    <a:pt x="209" y="280"/>
                  </a:cubicBezTo>
                  <a:cubicBezTo>
                    <a:pt x="342" y="280"/>
                    <a:pt x="336" y="21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6"/>
            <p:cNvSpPr/>
            <p:nvPr/>
          </p:nvSpPr>
          <p:spPr>
            <a:xfrm>
              <a:off x="1853150" y="410575"/>
              <a:ext cx="8550" cy="8300"/>
            </a:xfrm>
            <a:custGeom>
              <a:avLst/>
              <a:gdLst/>
              <a:ahLst/>
              <a:cxnLst/>
              <a:rect l="l" t="t" r="r" b="b"/>
              <a:pathLst>
                <a:path w="342" h="332" extrusionOk="0">
                  <a:moveTo>
                    <a:pt x="187" y="0"/>
                  </a:moveTo>
                  <a:cubicBezTo>
                    <a:pt x="107" y="0"/>
                    <a:pt x="21" y="54"/>
                    <a:pt x="10" y="160"/>
                  </a:cubicBezTo>
                  <a:lnTo>
                    <a:pt x="10" y="182"/>
                  </a:lnTo>
                  <a:cubicBezTo>
                    <a:pt x="0" y="283"/>
                    <a:pt x="67" y="332"/>
                    <a:pt x="143" y="332"/>
                  </a:cubicBezTo>
                  <a:cubicBezTo>
                    <a:pt x="226" y="332"/>
                    <a:pt x="320" y="273"/>
                    <a:pt x="331" y="160"/>
                  </a:cubicBezTo>
                  <a:cubicBezTo>
                    <a:pt x="342" y="54"/>
                    <a:pt x="267" y="0"/>
                    <a:pt x="1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6"/>
            <p:cNvSpPr/>
            <p:nvPr/>
          </p:nvSpPr>
          <p:spPr>
            <a:xfrm>
              <a:off x="1901750" y="433800"/>
              <a:ext cx="9100" cy="9050"/>
            </a:xfrm>
            <a:custGeom>
              <a:avLst/>
              <a:gdLst/>
              <a:ahLst/>
              <a:cxnLst/>
              <a:rect l="l" t="t" r="r" b="b"/>
              <a:pathLst>
                <a:path w="364" h="362" extrusionOk="0">
                  <a:moveTo>
                    <a:pt x="211" y="1"/>
                  </a:moveTo>
                  <a:cubicBezTo>
                    <a:pt x="122" y="1"/>
                    <a:pt x="23" y="60"/>
                    <a:pt x="11" y="172"/>
                  </a:cubicBezTo>
                  <a:lnTo>
                    <a:pt x="11" y="193"/>
                  </a:lnTo>
                  <a:cubicBezTo>
                    <a:pt x="1" y="308"/>
                    <a:pt x="77" y="362"/>
                    <a:pt x="160" y="362"/>
                  </a:cubicBezTo>
                  <a:cubicBezTo>
                    <a:pt x="248" y="362"/>
                    <a:pt x="342" y="303"/>
                    <a:pt x="353" y="193"/>
                  </a:cubicBezTo>
                  <a:lnTo>
                    <a:pt x="353" y="151"/>
                  </a:lnTo>
                  <a:cubicBezTo>
                    <a:pt x="364" y="49"/>
                    <a:pt x="292" y="1"/>
                    <a:pt x="2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6"/>
            <p:cNvSpPr/>
            <p:nvPr/>
          </p:nvSpPr>
          <p:spPr>
            <a:xfrm>
              <a:off x="1856325" y="455650"/>
              <a:ext cx="7500" cy="7450"/>
            </a:xfrm>
            <a:custGeom>
              <a:avLst/>
              <a:gdLst/>
              <a:ahLst/>
              <a:cxnLst/>
              <a:rect l="l" t="t" r="r" b="b"/>
              <a:pathLst>
                <a:path w="300" h="298" extrusionOk="0">
                  <a:moveTo>
                    <a:pt x="172" y="1"/>
                  </a:moveTo>
                  <a:cubicBezTo>
                    <a:pt x="101" y="1"/>
                    <a:pt x="23" y="54"/>
                    <a:pt x="12" y="153"/>
                  </a:cubicBezTo>
                  <a:cubicBezTo>
                    <a:pt x="1" y="249"/>
                    <a:pt x="70" y="297"/>
                    <a:pt x="143" y="297"/>
                  </a:cubicBezTo>
                  <a:cubicBezTo>
                    <a:pt x="215" y="297"/>
                    <a:pt x="289" y="249"/>
                    <a:pt x="289" y="153"/>
                  </a:cubicBezTo>
                  <a:cubicBezTo>
                    <a:pt x="300" y="49"/>
                    <a:pt x="239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6"/>
            <p:cNvSpPr/>
            <p:nvPr/>
          </p:nvSpPr>
          <p:spPr>
            <a:xfrm>
              <a:off x="1878500" y="473150"/>
              <a:ext cx="8850" cy="8725"/>
            </a:xfrm>
            <a:custGeom>
              <a:avLst/>
              <a:gdLst/>
              <a:ahLst/>
              <a:cxnLst/>
              <a:rect l="l" t="t" r="r" b="b"/>
              <a:pathLst>
                <a:path w="354" h="349" extrusionOk="0">
                  <a:moveTo>
                    <a:pt x="197" y="1"/>
                  </a:moveTo>
                  <a:cubicBezTo>
                    <a:pt x="112" y="1"/>
                    <a:pt x="22" y="59"/>
                    <a:pt x="22" y="180"/>
                  </a:cubicBezTo>
                  <a:lnTo>
                    <a:pt x="1" y="180"/>
                  </a:lnTo>
                  <a:cubicBezTo>
                    <a:pt x="1" y="294"/>
                    <a:pt x="77" y="348"/>
                    <a:pt x="158" y="348"/>
                  </a:cubicBezTo>
                  <a:cubicBezTo>
                    <a:pt x="243" y="348"/>
                    <a:pt x="332" y="289"/>
                    <a:pt x="343" y="180"/>
                  </a:cubicBezTo>
                  <a:lnTo>
                    <a:pt x="343" y="158"/>
                  </a:lnTo>
                  <a:cubicBezTo>
                    <a:pt x="353" y="54"/>
                    <a:pt x="277" y="1"/>
                    <a:pt x="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6"/>
            <p:cNvSpPr/>
            <p:nvPr/>
          </p:nvSpPr>
          <p:spPr>
            <a:xfrm>
              <a:off x="1847525" y="480550"/>
              <a:ext cx="6675" cy="6725"/>
            </a:xfrm>
            <a:custGeom>
              <a:avLst/>
              <a:gdLst/>
              <a:ahLst/>
              <a:cxnLst/>
              <a:rect l="l" t="t" r="r" b="b"/>
              <a:pathLst>
                <a:path w="267" h="269" extrusionOk="0">
                  <a:moveTo>
                    <a:pt x="156" y="1"/>
                  </a:moveTo>
                  <a:cubicBezTo>
                    <a:pt x="89" y="1"/>
                    <a:pt x="12" y="49"/>
                    <a:pt x="0" y="140"/>
                  </a:cubicBezTo>
                  <a:cubicBezTo>
                    <a:pt x="0" y="226"/>
                    <a:pt x="59" y="268"/>
                    <a:pt x="120" y="268"/>
                  </a:cubicBezTo>
                  <a:cubicBezTo>
                    <a:pt x="182" y="268"/>
                    <a:pt x="246" y="226"/>
                    <a:pt x="257" y="140"/>
                  </a:cubicBezTo>
                  <a:lnTo>
                    <a:pt x="257" y="119"/>
                  </a:lnTo>
                  <a:cubicBezTo>
                    <a:pt x="267" y="39"/>
                    <a:pt x="216" y="1"/>
                    <a:pt x="1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6"/>
            <p:cNvSpPr/>
            <p:nvPr/>
          </p:nvSpPr>
          <p:spPr>
            <a:xfrm>
              <a:off x="1859550" y="515100"/>
              <a:ext cx="6950" cy="6850"/>
            </a:xfrm>
            <a:custGeom>
              <a:avLst/>
              <a:gdLst/>
              <a:ahLst/>
              <a:cxnLst/>
              <a:rect l="l" t="t" r="r" b="b"/>
              <a:pathLst>
                <a:path w="278" h="274" extrusionOk="0">
                  <a:moveTo>
                    <a:pt x="153" y="0"/>
                  </a:moveTo>
                  <a:cubicBezTo>
                    <a:pt x="84" y="0"/>
                    <a:pt x="11" y="48"/>
                    <a:pt x="11" y="147"/>
                  </a:cubicBezTo>
                  <a:cubicBezTo>
                    <a:pt x="0" y="230"/>
                    <a:pt x="56" y="273"/>
                    <a:pt x="117" y="273"/>
                  </a:cubicBezTo>
                  <a:cubicBezTo>
                    <a:pt x="183" y="273"/>
                    <a:pt x="256" y="225"/>
                    <a:pt x="267" y="126"/>
                  </a:cubicBezTo>
                  <a:cubicBezTo>
                    <a:pt x="278" y="43"/>
                    <a:pt x="218" y="0"/>
                    <a:pt x="1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6"/>
            <p:cNvSpPr/>
            <p:nvPr/>
          </p:nvSpPr>
          <p:spPr>
            <a:xfrm>
              <a:off x="1820000" y="537000"/>
              <a:ext cx="9100" cy="8450"/>
            </a:xfrm>
            <a:custGeom>
              <a:avLst/>
              <a:gdLst/>
              <a:ahLst/>
              <a:cxnLst/>
              <a:rect l="l" t="t" r="r" b="b"/>
              <a:pathLst>
                <a:path w="364" h="338" extrusionOk="0">
                  <a:moveTo>
                    <a:pt x="204" y="1"/>
                  </a:moveTo>
                  <a:cubicBezTo>
                    <a:pt x="117" y="1"/>
                    <a:pt x="22" y="60"/>
                    <a:pt x="11" y="169"/>
                  </a:cubicBezTo>
                  <a:cubicBezTo>
                    <a:pt x="1" y="284"/>
                    <a:pt x="77" y="338"/>
                    <a:pt x="160" y="338"/>
                  </a:cubicBezTo>
                  <a:cubicBezTo>
                    <a:pt x="247" y="338"/>
                    <a:pt x="342" y="279"/>
                    <a:pt x="353" y="169"/>
                  </a:cubicBezTo>
                  <a:cubicBezTo>
                    <a:pt x="364" y="54"/>
                    <a:pt x="287" y="1"/>
                    <a:pt x="2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6"/>
            <p:cNvSpPr/>
            <p:nvPr/>
          </p:nvSpPr>
          <p:spPr>
            <a:xfrm>
              <a:off x="1792225" y="536475"/>
              <a:ext cx="6950" cy="6650"/>
            </a:xfrm>
            <a:custGeom>
              <a:avLst/>
              <a:gdLst/>
              <a:ahLst/>
              <a:cxnLst/>
              <a:rect l="l" t="t" r="r" b="b"/>
              <a:pathLst>
                <a:path w="278" h="266" extrusionOk="0">
                  <a:moveTo>
                    <a:pt x="161" y="0"/>
                  </a:moveTo>
                  <a:cubicBezTo>
                    <a:pt x="95" y="0"/>
                    <a:pt x="22" y="48"/>
                    <a:pt x="11" y="147"/>
                  </a:cubicBezTo>
                  <a:cubicBezTo>
                    <a:pt x="1" y="228"/>
                    <a:pt x="56" y="265"/>
                    <a:pt x="119" y="265"/>
                  </a:cubicBezTo>
                  <a:cubicBezTo>
                    <a:pt x="189" y="265"/>
                    <a:pt x="267" y="217"/>
                    <a:pt x="267" y="126"/>
                  </a:cubicBezTo>
                  <a:cubicBezTo>
                    <a:pt x="278" y="43"/>
                    <a:pt x="223" y="0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6"/>
            <p:cNvSpPr/>
            <p:nvPr/>
          </p:nvSpPr>
          <p:spPr>
            <a:xfrm>
              <a:off x="1753200" y="517775"/>
              <a:ext cx="8575" cy="8700"/>
            </a:xfrm>
            <a:custGeom>
              <a:avLst/>
              <a:gdLst/>
              <a:ahLst/>
              <a:cxnLst/>
              <a:rect l="l" t="t" r="r" b="b"/>
              <a:pathLst>
                <a:path w="343" h="348" extrusionOk="0">
                  <a:moveTo>
                    <a:pt x="193" y="0"/>
                  </a:moveTo>
                  <a:cubicBezTo>
                    <a:pt x="112" y="0"/>
                    <a:pt x="22" y="59"/>
                    <a:pt x="11" y="169"/>
                  </a:cubicBezTo>
                  <a:lnTo>
                    <a:pt x="11" y="190"/>
                  </a:lnTo>
                  <a:cubicBezTo>
                    <a:pt x="1" y="294"/>
                    <a:pt x="72" y="348"/>
                    <a:pt x="150" y="348"/>
                  </a:cubicBezTo>
                  <a:cubicBezTo>
                    <a:pt x="232" y="348"/>
                    <a:pt x="321" y="289"/>
                    <a:pt x="332" y="169"/>
                  </a:cubicBezTo>
                  <a:cubicBezTo>
                    <a:pt x="342" y="54"/>
                    <a:pt x="271" y="0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6"/>
            <p:cNvSpPr/>
            <p:nvPr/>
          </p:nvSpPr>
          <p:spPr>
            <a:xfrm>
              <a:off x="1715750" y="493275"/>
              <a:ext cx="9775" cy="8225"/>
            </a:xfrm>
            <a:custGeom>
              <a:avLst/>
              <a:gdLst/>
              <a:ahLst/>
              <a:cxnLst/>
              <a:rect l="l" t="t" r="r" b="b"/>
              <a:pathLst>
                <a:path w="391" h="329" extrusionOk="0">
                  <a:moveTo>
                    <a:pt x="189" y="0"/>
                  </a:moveTo>
                  <a:cubicBezTo>
                    <a:pt x="85" y="0"/>
                    <a:pt x="1" y="170"/>
                    <a:pt x="120" y="272"/>
                  </a:cubicBezTo>
                  <a:lnTo>
                    <a:pt x="120" y="294"/>
                  </a:lnTo>
                  <a:cubicBezTo>
                    <a:pt x="149" y="318"/>
                    <a:pt x="177" y="329"/>
                    <a:pt x="204" y="329"/>
                  </a:cubicBezTo>
                  <a:cubicBezTo>
                    <a:pt x="316" y="329"/>
                    <a:pt x="391" y="141"/>
                    <a:pt x="270" y="37"/>
                  </a:cubicBezTo>
                  <a:cubicBezTo>
                    <a:pt x="244" y="11"/>
                    <a:pt x="216" y="0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6"/>
            <p:cNvSpPr/>
            <p:nvPr/>
          </p:nvSpPr>
          <p:spPr>
            <a:xfrm>
              <a:off x="1689975" y="463300"/>
              <a:ext cx="8050" cy="7775"/>
            </a:xfrm>
            <a:custGeom>
              <a:avLst/>
              <a:gdLst/>
              <a:ahLst/>
              <a:cxnLst/>
              <a:rect l="l" t="t" r="r" b="b"/>
              <a:pathLst>
                <a:path w="322" h="311" extrusionOk="0">
                  <a:moveTo>
                    <a:pt x="163" y="1"/>
                  </a:moveTo>
                  <a:cubicBezTo>
                    <a:pt x="68" y="1"/>
                    <a:pt x="1" y="102"/>
                    <a:pt x="18" y="18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45" y="280"/>
                    <a:pt x="103" y="311"/>
                    <a:pt x="160" y="311"/>
                  </a:cubicBezTo>
                  <a:cubicBezTo>
                    <a:pt x="242" y="311"/>
                    <a:pt x="321" y="247"/>
                    <a:pt x="296" y="146"/>
                  </a:cubicBezTo>
                  <a:cubicBezTo>
                    <a:pt x="296" y="103"/>
                    <a:pt x="275" y="61"/>
                    <a:pt x="232" y="18"/>
                  </a:cubicBezTo>
                  <a:cubicBezTo>
                    <a:pt x="208" y="6"/>
                    <a:pt x="185" y="1"/>
                    <a:pt x="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6"/>
            <p:cNvSpPr/>
            <p:nvPr/>
          </p:nvSpPr>
          <p:spPr>
            <a:xfrm>
              <a:off x="1689625" y="424600"/>
              <a:ext cx="8575" cy="8425"/>
            </a:xfrm>
            <a:custGeom>
              <a:avLst/>
              <a:gdLst/>
              <a:ahLst/>
              <a:cxnLst/>
              <a:rect l="l" t="t" r="r" b="b"/>
              <a:pathLst>
                <a:path w="343" h="337" extrusionOk="0">
                  <a:moveTo>
                    <a:pt x="187" y="0"/>
                  </a:moveTo>
                  <a:cubicBezTo>
                    <a:pt x="107" y="0"/>
                    <a:pt x="22" y="59"/>
                    <a:pt x="11" y="177"/>
                  </a:cubicBezTo>
                  <a:cubicBezTo>
                    <a:pt x="0" y="283"/>
                    <a:pt x="75" y="337"/>
                    <a:pt x="155" y="337"/>
                  </a:cubicBezTo>
                  <a:cubicBezTo>
                    <a:pt x="235" y="337"/>
                    <a:pt x="321" y="283"/>
                    <a:pt x="332" y="177"/>
                  </a:cubicBezTo>
                  <a:cubicBezTo>
                    <a:pt x="342" y="59"/>
                    <a:pt x="267" y="0"/>
                    <a:pt x="1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6"/>
            <p:cNvSpPr/>
            <p:nvPr/>
          </p:nvSpPr>
          <p:spPr>
            <a:xfrm>
              <a:off x="1699500" y="376800"/>
              <a:ext cx="10300" cy="8100"/>
            </a:xfrm>
            <a:custGeom>
              <a:avLst/>
              <a:gdLst/>
              <a:ahLst/>
              <a:cxnLst/>
              <a:rect l="l" t="t" r="r" b="b"/>
              <a:pathLst>
                <a:path w="412" h="324" extrusionOk="0">
                  <a:moveTo>
                    <a:pt x="177" y="0"/>
                  </a:moveTo>
                  <a:cubicBezTo>
                    <a:pt x="48" y="0"/>
                    <a:pt x="0" y="240"/>
                    <a:pt x="150" y="315"/>
                  </a:cubicBezTo>
                  <a:lnTo>
                    <a:pt x="172" y="315"/>
                  </a:lnTo>
                  <a:cubicBezTo>
                    <a:pt x="188" y="321"/>
                    <a:pt x="204" y="323"/>
                    <a:pt x="218" y="323"/>
                  </a:cubicBezTo>
                  <a:cubicBezTo>
                    <a:pt x="357" y="323"/>
                    <a:pt x="412" y="73"/>
                    <a:pt x="257" y="15"/>
                  </a:cubicBezTo>
                  <a:lnTo>
                    <a:pt x="236" y="15"/>
                  </a:lnTo>
                  <a:cubicBezTo>
                    <a:pt x="215" y="5"/>
                    <a:pt x="195" y="0"/>
                    <a:pt x="1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6"/>
            <p:cNvSpPr/>
            <p:nvPr/>
          </p:nvSpPr>
          <p:spPr>
            <a:xfrm>
              <a:off x="1716350" y="356125"/>
              <a:ext cx="8550" cy="8725"/>
            </a:xfrm>
            <a:custGeom>
              <a:avLst/>
              <a:gdLst/>
              <a:ahLst/>
              <a:cxnLst/>
              <a:rect l="l" t="t" r="r" b="b"/>
              <a:pathLst>
                <a:path w="342" h="349" extrusionOk="0">
                  <a:moveTo>
                    <a:pt x="193" y="1"/>
                  </a:moveTo>
                  <a:cubicBezTo>
                    <a:pt x="111" y="1"/>
                    <a:pt x="22" y="59"/>
                    <a:pt x="11" y="180"/>
                  </a:cubicBezTo>
                  <a:cubicBezTo>
                    <a:pt x="0" y="294"/>
                    <a:pt x="71" y="348"/>
                    <a:pt x="149" y="348"/>
                  </a:cubicBezTo>
                  <a:cubicBezTo>
                    <a:pt x="231" y="348"/>
                    <a:pt x="320" y="289"/>
                    <a:pt x="331" y="180"/>
                  </a:cubicBezTo>
                  <a:lnTo>
                    <a:pt x="331" y="158"/>
                  </a:lnTo>
                  <a:cubicBezTo>
                    <a:pt x="342" y="54"/>
                    <a:pt x="271" y="1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6"/>
            <p:cNvSpPr/>
            <p:nvPr/>
          </p:nvSpPr>
          <p:spPr>
            <a:xfrm>
              <a:off x="1756625" y="322675"/>
              <a:ext cx="9700" cy="9275"/>
            </a:xfrm>
            <a:custGeom>
              <a:avLst/>
              <a:gdLst/>
              <a:ahLst/>
              <a:cxnLst/>
              <a:rect l="l" t="t" r="r" b="b"/>
              <a:pathLst>
                <a:path w="388" h="371" extrusionOk="0">
                  <a:moveTo>
                    <a:pt x="217" y="1"/>
                  </a:moveTo>
                  <a:cubicBezTo>
                    <a:pt x="100" y="1"/>
                    <a:pt x="1" y="141"/>
                    <a:pt x="67" y="257"/>
                  </a:cubicBezTo>
                  <a:cubicBezTo>
                    <a:pt x="86" y="333"/>
                    <a:pt x="151" y="371"/>
                    <a:pt x="218" y="371"/>
                  </a:cubicBezTo>
                  <a:cubicBezTo>
                    <a:pt x="302" y="371"/>
                    <a:pt x="387" y="311"/>
                    <a:pt x="387" y="193"/>
                  </a:cubicBezTo>
                  <a:cubicBezTo>
                    <a:pt x="387" y="128"/>
                    <a:pt x="366" y="86"/>
                    <a:pt x="323" y="43"/>
                  </a:cubicBezTo>
                  <a:cubicBezTo>
                    <a:pt x="289" y="13"/>
                    <a:pt x="252" y="1"/>
                    <a:pt x="2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6"/>
            <p:cNvSpPr/>
            <p:nvPr/>
          </p:nvSpPr>
          <p:spPr>
            <a:xfrm>
              <a:off x="1762625" y="348900"/>
              <a:ext cx="10125" cy="6350"/>
            </a:xfrm>
            <a:custGeom>
              <a:avLst/>
              <a:gdLst/>
              <a:ahLst/>
              <a:cxnLst/>
              <a:rect l="l" t="t" r="r" b="b"/>
              <a:pathLst>
                <a:path w="405" h="254" extrusionOk="0">
                  <a:moveTo>
                    <a:pt x="217" y="0"/>
                  </a:moveTo>
                  <a:cubicBezTo>
                    <a:pt x="195" y="0"/>
                    <a:pt x="172" y="6"/>
                    <a:pt x="147" y="20"/>
                  </a:cubicBezTo>
                  <a:lnTo>
                    <a:pt x="126" y="20"/>
                  </a:lnTo>
                  <a:cubicBezTo>
                    <a:pt x="1" y="92"/>
                    <a:pt x="86" y="253"/>
                    <a:pt x="204" y="253"/>
                  </a:cubicBezTo>
                  <a:cubicBezTo>
                    <a:pt x="227" y="253"/>
                    <a:pt x="251" y="247"/>
                    <a:pt x="276" y="234"/>
                  </a:cubicBezTo>
                  <a:lnTo>
                    <a:pt x="297" y="234"/>
                  </a:lnTo>
                  <a:cubicBezTo>
                    <a:pt x="405" y="162"/>
                    <a:pt x="332" y="0"/>
                    <a:pt x="2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6"/>
            <p:cNvSpPr/>
            <p:nvPr/>
          </p:nvSpPr>
          <p:spPr>
            <a:xfrm>
              <a:off x="1763575" y="349950"/>
              <a:ext cx="10250" cy="6700"/>
            </a:xfrm>
            <a:custGeom>
              <a:avLst/>
              <a:gdLst/>
              <a:ahLst/>
              <a:cxnLst/>
              <a:rect l="l" t="t" r="r" b="b"/>
              <a:pathLst>
                <a:path w="410" h="268" extrusionOk="0">
                  <a:moveTo>
                    <a:pt x="215" y="1"/>
                  </a:moveTo>
                  <a:cubicBezTo>
                    <a:pt x="194" y="1"/>
                    <a:pt x="173" y="7"/>
                    <a:pt x="152" y="21"/>
                  </a:cubicBezTo>
                  <a:cubicBezTo>
                    <a:pt x="131" y="21"/>
                    <a:pt x="131" y="21"/>
                    <a:pt x="131" y="42"/>
                  </a:cubicBezTo>
                  <a:cubicBezTo>
                    <a:pt x="0" y="98"/>
                    <a:pt x="97" y="268"/>
                    <a:pt x="209" y="268"/>
                  </a:cubicBezTo>
                  <a:cubicBezTo>
                    <a:pt x="226" y="268"/>
                    <a:pt x="243" y="264"/>
                    <a:pt x="259" y="256"/>
                  </a:cubicBezTo>
                  <a:cubicBezTo>
                    <a:pt x="280" y="256"/>
                    <a:pt x="280" y="234"/>
                    <a:pt x="302" y="234"/>
                  </a:cubicBezTo>
                  <a:cubicBezTo>
                    <a:pt x="409" y="163"/>
                    <a:pt x="321" y="1"/>
                    <a:pt x="2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6"/>
            <p:cNvSpPr/>
            <p:nvPr/>
          </p:nvSpPr>
          <p:spPr>
            <a:xfrm>
              <a:off x="1789200" y="332850"/>
              <a:ext cx="10675" cy="9200"/>
            </a:xfrm>
            <a:custGeom>
              <a:avLst/>
              <a:gdLst/>
              <a:ahLst/>
              <a:cxnLst/>
              <a:rect l="l" t="t" r="r" b="b"/>
              <a:pathLst>
                <a:path w="427" h="368" extrusionOk="0">
                  <a:moveTo>
                    <a:pt x="68" y="234"/>
                  </a:moveTo>
                  <a:cubicBezTo>
                    <a:pt x="68" y="249"/>
                    <a:pt x="68" y="254"/>
                    <a:pt x="74" y="255"/>
                  </a:cubicBezTo>
                  <a:lnTo>
                    <a:pt x="74" y="255"/>
                  </a:lnTo>
                  <a:cubicBezTo>
                    <a:pt x="72" y="248"/>
                    <a:pt x="70" y="242"/>
                    <a:pt x="68" y="234"/>
                  </a:cubicBezTo>
                  <a:close/>
                  <a:moveTo>
                    <a:pt x="221" y="0"/>
                  </a:moveTo>
                  <a:cubicBezTo>
                    <a:pt x="105" y="0"/>
                    <a:pt x="0" y="123"/>
                    <a:pt x="89" y="256"/>
                  </a:cubicBezTo>
                  <a:cubicBezTo>
                    <a:pt x="82" y="256"/>
                    <a:pt x="77" y="256"/>
                    <a:pt x="74" y="255"/>
                  </a:cubicBezTo>
                  <a:lnTo>
                    <a:pt x="74" y="255"/>
                  </a:lnTo>
                  <a:cubicBezTo>
                    <a:pt x="103" y="334"/>
                    <a:pt x="164" y="367"/>
                    <a:pt x="226" y="367"/>
                  </a:cubicBezTo>
                  <a:cubicBezTo>
                    <a:pt x="326" y="367"/>
                    <a:pt x="427" y="277"/>
                    <a:pt x="388" y="149"/>
                  </a:cubicBezTo>
                  <a:cubicBezTo>
                    <a:pt x="388" y="128"/>
                    <a:pt x="388" y="106"/>
                    <a:pt x="367" y="85"/>
                  </a:cubicBezTo>
                  <a:cubicBezTo>
                    <a:pt x="327" y="25"/>
                    <a:pt x="273" y="0"/>
                    <a:pt x="2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6"/>
            <p:cNvSpPr/>
            <p:nvPr/>
          </p:nvSpPr>
          <p:spPr>
            <a:xfrm>
              <a:off x="28050" y="583975"/>
              <a:ext cx="145375" cy="211600"/>
            </a:xfrm>
            <a:custGeom>
              <a:avLst/>
              <a:gdLst/>
              <a:ahLst/>
              <a:cxnLst/>
              <a:rect l="l" t="t" r="r" b="b"/>
              <a:pathLst>
                <a:path w="5815" h="8464" extrusionOk="0">
                  <a:moveTo>
                    <a:pt x="1304" y="0"/>
                  </a:moveTo>
                  <a:lnTo>
                    <a:pt x="1304" y="0"/>
                  </a:lnTo>
                  <a:cubicBezTo>
                    <a:pt x="1326" y="150"/>
                    <a:pt x="834" y="1710"/>
                    <a:pt x="620" y="2308"/>
                  </a:cubicBezTo>
                  <a:cubicBezTo>
                    <a:pt x="172" y="3612"/>
                    <a:pt x="1" y="5771"/>
                    <a:pt x="685" y="7053"/>
                  </a:cubicBezTo>
                  <a:cubicBezTo>
                    <a:pt x="1112" y="7866"/>
                    <a:pt x="1924" y="8400"/>
                    <a:pt x="2779" y="8443"/>
                  </a:cubicBezTo>
                  <a:cubicBezTo>
                    <a:pt x="2936" y="8455"/>
                    <a:pt x="3140" y="8464"/>
                    <a:pt x="3363" y="8464"/>
                  </a:cubicBezTo>
                  <a:cubicBezTo>
                    <a:pt x="3933" y="8464"/>
                    <a:pt x="4628" y="8407"/>
                    <a:pt x="4981" y="8208"/>
                  </a:cubicBezTo>
                  <a:cubicBezTo>
                    <a:pt x="5643" y="7844"/>
                    <a:pt x="5814" y="6690"/>
                    <a:pt x="5793" y="5963"/>
                  </a:cubicBezTo>
                  <a:cubicBezTo>
                    <a:pt x="5750" y="5066"/>
                    <a:pt x="5130" y="4595"/>
                    <a:pt x="4746" y="3890"/>
                  </a:cubicBezTo>
                  <a:cubicBezTo>
                    <a:pt x="4382" y="3185"/>
                    <a:pt x="4062" y="2479"/>
                    <a:pt x="3527" y="1860"/>
                  </a:cubicBezTo>
                  <a:cubicBezTo>
                    <a:pt x="3014" y="1240"/>
                    <a:pt x="1305" y="0"/>
                    <a:pt x="13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6"/>
            <p:cNvSpPr/>
            <p:nvPr/>
          </p:nvSpPr>
          <p:spPr>
            <a:xfrm>
              <a:off x="-95375" y="527800"/>
              <a:ext cx="149100" cy="187225"/>
            </a:xfrm>
            <a:custGeom>
              <a:avLst/>
              <a:gdLst/>
              <a:ahLst/>
              <a:cxnLst/>
              <a:rect l="l" t="t" r="r" b="b"/>
              <a:pathLst>
                <a:path w="5964" h="7489" extrusionOk="0">
                  <a:moveTo>
                    <a:pt x="2786" y="0"/>
                  </a:moveTo>
                  <a:cubicBezTo>
                    <a:pt x="2007" y="0"/>
                    <a:pt x="1270" y="273"/>
                    <a:pt x="791" y="986"/>
                  </a:cubicBezTo>
                  <a:cubicBezTo>
                    <a:pt x="0" y="2183"/>
                    <a:pt x="86" y="3444"/>
                    <a:pt x="385" y="4769"/>
                  </a:cubicBezTo>
                  <a:cubicBezTo>
                    <a:pt x="702" y="6174"/>
                    <a:pt x="835" y="7488"/>
                    <a:pt x="2313" y="7488"/>
                  </a:cubicBezTo>
                  <a:cubicBezTo>
                    <a:pt x="2431" y="7488"/>
                    <a:pt x="2557" y="7480"/>
                    <a:pt x="2693" y="7462"/>
                  </a:cubicBezTo>
                  <a:cubicBezTo>
                    <a:pt x="3805" y="7334"/>
                    <a:pt x="4831" y="6030"/>
                    <a:pt x="5215" y="5026"/>
                  </a:cubicBezTo>
                  <a:cubicBezTo>
                    <a:pt x="5536" y="4171"/>
                    <a:pt x="5728" y="3038"/>
                    <a:pt x="5835" y="2140"/>
                  </a:cubicBezTo>
                  <a:cubicBezTo>
                    <a:pt x="5963" y="1200"/>
                    <a:pt x="5899" y="1178"/>
                    <a:pt x="5044" y="665"/>
                  </a:cubicBezTo>
                  <a:cubicBezTo>
                    <a:pt x="4400" y="279"/>
                    <a:pt x="3572" y="0"/>
                    <a:pt x="2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6"/>
            <p:cNvSpPr/>
            <p:nvPr/>
          </p:nvSpPr>
          <p:spPr>
            <a:xfrm>
              <a:off x="70275" y="522325"/>
              <a:ext cx="192375" cy="150400"/>
            </a:xfrm>
            <a:custGeom>
              <a:avLst/>
              <a:gdLst/>
              <a:ahLst/>
              <a:cxnLst/>
              <a:rect l="l" t="t" r="r" b="b"/>
              <a:pathLst>
                <a:path w="7695" h="6016" extrusionOk="0">
                  <a:moveTo>
                    <a:pt x="3574" y="0"/>
                  </a:moveTo>
                  <a:cubicBezTo>
                    <a:pt x="3400" y="0"/>
                    <a:pt x="3220" y="16"/>
                    <a:pt x="3035" y="51"/>
                  </a:cubicBezTo>
                  <a:cubicBezTo>
                    <a:pt x="2308" y="200"/>
                    <a:pt x="86" y="884"/>
                    <a:pt x="43" y="1846"/>
                  </a:cubicBezTo>
                  <a:cubicBezTo>
                    <a:pt x="0" y="3043"/>
                    <a:pt x="2458" y="4283"/>
                    <a:pt x="3185" y="4817"/>
                  </a:cubicBezTo>
                  <a:cubicBezTo>
                    <a:pt x="3828" y="5295"/>
                    <a:pt x="4878" y="6015"/>
                    <a:pt x="5825" y="6015"/>
                  </a:cubicBezTo>
                  <a:cubicBezTo>
                    <a:pt x="6105" y="6015"/>
                    <a:pt x="6377" y="5952"/>
                    <a:pt x="6626" y="5800"/>
                  </a:cubicBezTo>
                  <a:cubicBezTo>
                    <a:pt x="7695" y="5159"/>
                    <a:pt x="7075" y="2723"/>
                    <a:pt x="6519" y="1889"/>
                  </a:cubicBezTo>
                  <a:cubicBezTo>
                    <a:pt x="5770" y="821"/>
                    <a:pt x="4808" y="0"/>
                    <a:pt x="3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6"/>
            <p:cNvSpPr/>
            <p:nvPr/>
          </p:nvSpPr>
          <p:spPr>
            <a:xfrm>
              <a:off x="-56375" y="356725"/>
              <a:ext cx="107425" cy="176050"/>
            </a:xfrm>
            <a:custGeom>
              <a:avLst/>
              <a:gdLst/>
              <a:ahLst/>
              <a:cxnLst/>
              <a:rect l="l" t="t" r="r" b="b"/>
              <a:pathLst>
                <a:path w="4297" h="7042" extrusionOk="0">
                  <a:moveTo>
                    <a:pt x="2009" y="0"/>
                  </a:moveTo>
                  <a:cubicBezTo>
                    <a:pt x="1689" y="0"/>
                    <a:pt x="1336" y="200"/>
                    <a:pt x="941" y="690"/>
                  </a:cubicBezTo>
                  <a:cubicBezTo>
                    <a:pt x="0" y="1844"/>
                    <a:pt x="43" y="3340"/>
                    <a:pt x="428" y="4666"/>
                  </a:cubicBezTo>
                  <a:cubicBezTo>
                    <a:pt x="642" y="5328"/>
                    <a:pt x="984" y="6012"/>
                    <a:pt x="1539" y="6440"/>
                  </a:cubicBezTo>
                  <a:cubicBezTo>
                    <a:pt x="1903" y="6702"/>
                    <a:pt x="2592" y="7042"/>
                    <a:pt x="3063" y="7042"/>
                  </a:cubicBezTo>
                  <a:cubicBezTo>
                    <a:pt x="3090" y="7042"/>
                    <a:pt x="3117" y="7040"/>
                    <a:pt x="3142" y="7038"/>
                  </a:cubicBezTo>
                  <a:cubicBezTo>
                    <a:pt x="4019" y="6995"/>
                    <a:pt x="3741" y="6354"/>
                    <a:pt x="3848" y="5585"/>
                  </a:cubicBezTo>
                  <a:cubicBezTo>
                    <a:pt x="4019" y="4131"/>
                    <a:pt x="4297" y="2913"/>
                    <a:pt x="3570" y="1566"/>
                  </a:cubicBezTo>
                  <a:cubicBezTo>
                    <a:pt x="3120" y="737"/>
                    <a:pt x="2624" y="0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6"/>
            <p:cNvSpPr/>
            <p:nvPr/>
          </p:nvSpPr>
          <p:spPr>
            <a:xfrm>
              <a:off x="38200" y="350150"/>
              <a:ext cx="145375" cy="192175"/>
            </a:xfrm>
            <a:custGeom>
              <a:avLst/>
              <a:gdLst/>
              <a:ahLst/>
              <a:cxnLst/>
              <a:rect l="l" t="t" r="r" b="b"/>
              <a:pathLst>
                <a:path w="5815" h="7687" extrusionOk="0">
                  <a:moveTo>
                    <a:pt x="3493" y="1"/>
                  </a:moveTo>
                  <a:cubicBezTo>
                    <a:pt x="2540" y="1"/>
                    <a:pt x="1583" y="591"/>
                    <a:pt x="962" y="1103"/>
                  </a:cubicBezTo>
                  <a:cubicBezTo>
                    <a:pt x="1" y="1915"/>
                    <a:pt x="364" y="3817"/>
                    <a:pt x="279" y="5100"/>
                  </a:cubicBezTo>
                  <a:cubicBezTo>
                    <a:pt x="257" y="5613"/>
                    <a:pt x="343" y="6168"/>
                    <a:pt x="343" y="6703"/>
                  </a:cubicBezTo>
                  <a:cubicBezTo>
                    <a:pt x="343" y="7258"/>
                    <a:pt x="86" y="7643"/>
                    <a:pt x="749" y="7686"/>
                  </a:cubicBezTo>
                  <a:cubicBezTo>
                    <a:pt x="762" y="7687"/>
                    <a:pt x="775" y="7687"/>
                    <a:pt x="788" y="7687"/>
                  </a:cubicBezTo>
                  <a:cubicBezTo>
                    <a:pt x="1216" y="7687"/>
                    <a:pt x="1852" y="7363"/>
                    <a:pt x="2288" y="7280"/>
                  </a:cubicBezTo>
                  <a:cubicBezTo>
                    <a:pt x="2779" y="7173"/>
                    <a:pt x="3271" y="7087"/>
                    <a:pt x="3741" y="6895"/>
                  </a:cubicBezTo>
                  <a:cubicBezTo>
                    <a:pt x="4810" y="6446"/>
                    <a:pt x="5173" y="4907"/>
                    <a:pt x="5472" y="3839"/>
                  </a:cubicBezTo>
                  <a:cubicBezTo>
                    <a:pt x="5772" y="2748"/>
                    <a:pt x="5814" y="1060"/>
                    <a:pt x="4553" y="290"/>
                  </a:cubicBezTo>
                  <a:cubicBezTo>
                    <a:pt x="4213" y="85"/>
                    <a:pt x="3853" y="1"/>
                    <a:pt x="3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6"/>
            <p:cNvSpPr/>
            <p:nvPr/>
          </p:nvSpPr>
          <p:spPr>
            <a:xfrm>
              <a:off x="48350" y="473900"/>
              <a:ext cx="43325" cy="79625"/>
            </a:xfrm>
            <a:custGeom>
              <a:avLst/>
              <a:gdLst/>
              <a:ahLst/>
              <a:cxnLst/>
              <a:rect l="l" t="t" r="r" b="b"/>
              <a:pathLst>
                <a:path w="1733" h="3185" extrusionOk="0">
                  <a:moveTo>
                    <a:pt x="1711" y="0"/>
                  </a:moveTo>
                  <a:cubicBezTo>
                    <a:pt x="1347" y="470"/>
                    <a:pt x="963" y="940"/>
                    <a:pt x="642" y="1453"/>
                  </a:cubicBezTo>
                  <a:cubicBezTo>
                    <a:pt x="471" y="1710"/>
                    <a:pt x="300" y="1966"/>
                    <a:pt x="193" y="2244"/>
                  </a:cubicBezTo>
                  <a:cubicBezTo>
                    <a:pt x="65" y="2544"/>
                    <a:pt x="1" y="2843"/>
                    <a:pt x="22" y="3163"/>
                  </a:cubicBezTo>
                  <a:lnTo>
                    <a:pt x="44" y="3185"/>
                  </a:lnTo>
                  <a:cubicBezTo>
                    <a:pt x="172" y="2907"/>
                    <a:pt x="300" y="2629"/>
                    <a:pt x="428" y="2373"/>
                  </a:cubicBezTo>
                  <a:cubicBezTo>
                    <a:pt x="578" y="2116"/>
                    <a:pt x="685" y="1838"/>
                    <a:pt x="834" y="1582"/>
                  </a:cubicBezTo>
                  <a:cubicBezTo>
                    <a:pt x="1112" y="1047"/>
                    <a:pt x="1433" y="534"/>
                    <a:pt x="1732" y="21"/>
                  </a:cubicBezTo>
                  <a:lnTo>
                    <a:pt x="17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6"/>
            <p:cNvSpPr/>
            <p:nvPr/>
          </p:nvSpPr>
          <p:spPr>
            <a:xfrm>
              <a:off x="54225" y="493650"/>
              <a:ext cx="59350" cy="61475"/>
            </a:xfrm>
            <a:custGeom>
              <a:avLst/>
              <a:gdLst/>
              <a:ahLst/>
              <a:cxnLst/>
              <a:rect l="l" t="t" r="r" b="b"/>
              <a:pathLst>
                <a:path w="2374" h="2459" extrusionOk="0">
                  <a:moveTo>
                    <a:pt x="2352" y="1"/>
                  </a:moveTo>
                  <a:cubicBezTo>
                    <a:pt x="1925" y="386"/>
                    <a:pt x="1454" y="685"/>
                    <a:pt x="984" y="1027"/>
                  </a:cubicBezTo>
                  <a:cubicBezTo>
                    <a:pt x="770" y="1219"/>
                    <a:pt x="535" y="1390"/>
                    <a:pt x="343" y="1625"/>
                  </a:cubicBezTo>
                  <a:cubicBezTo>
                    <a:pt x="172" y="1860"/>
                    <a:pt x="22" y="2160"/>
                    <a:pt x="1" y="2459"/>
                  </a:cubicBezTo>
                  <a:lnTo>
                    <a:pt x="22" y="2459"/>
                  </a:lnTo>
                  <a:cubicBezTo>
                    <a:pt x="193" y="2224"/>
                    <a:pt x="364" y="2010"/>
                    <a:pt x="557" y="1818"/>
                  </a:cubicBezTo>
                  <a:cubicBezTo>
                    <a:pt x="749" y="1625"/>
                    <a:pt x="920" y="1412"/>
                    <a:pt x="1134" y="1219"/>
                  </a:cubicBezTo>
                  <a:cubicBezTo>
                    <a:pt x="1540" y="834"/>
                    <a:pt x="2010" y="471"/>
                    <a:pt x="2373" y="22"/>
                  </a:cubicBezTo>
                  <a:lnTo>
                    <a:pt x="235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6"/>
            <p:cNvSpPr/>
            <p:nvPr/>
          </p:nvSpPr>
          <p:spPr>
            <a:xfrm>
              <a:off x="52625" y="516100"/>
              <a:ext cx="79650" cy="41175"/>
            </a:xfrm>
            <a:custGeom>
              <a:avLst/>
              <a:gdLst/>
              <a:ahLst/>
              <a:cxnLst/>
              <a:rect l="l" t="t" r="r" b="b"/>
              <a:pathLst>
                <a:path w="3186" h="1647" extrusionOk="0">
                  <a:moveTo>
                    <a:pt x="3185" y="1"/>
                  </a:moveTo>
                  <a:cubicBezTo>
                    <a:pt x="2587" y="129"/>
                    <a:pt x="1989" y="236"/>
                    <a:pt x="1433" y="471"/>
                  </a:cubicBezTo>
                  <a:cubicBezTo>
                    <a:pt x="1134" y="578"/>
                    <a:pt x="856" y="685"/>
                    <a:pt x="599" y="898"/>
                  </a:cubicBezTo>
                  <a:cubicBezTo>
                    <a:pt x="343" y="1091"/>
                    <a:pt x="129" y="1347"/>
                    <a:pt x="1" y="1646"/>
                  </a:cubicBezTo>
                  <a:lnTo>
                    <a:pt x="22" y="1646"/>
                  </a:lnTo>
                  <a:cubicBezTo>
                    <a:pt x="279" y="1475"/>
                    <a:pt x="514" y="1283"/>
                    <a:pt x="749" y="1133"/>
                  </a:cubicBezTo>
                  <a:cubicBezTo>
                    <a:pt x="1005" y="984"/>
                    <a:pt x="1240" y="813"/>
                    <a:pt x="1518" y="685"/>
                  </a:cubicBezTo>
                  <a:cubicBezTo>
                    <a:pt x="2053" y="428"/>
                    <a:pt x="2608" y="236"/>
                    <a:pt x="3185" y="22"/>
                  </a:cubicBezTo>
                  <a:lnTo>
                    <a:pt x="318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6"/>
            <p:cNvSpPr/>
            <p:nvPr/>
          </p:nvSpPr>
          <p:spPr>
            <a:xfrm>
              <a:off x="55300" y="561175"/>
              <a:ext cx="105825" cy="18450"/>
            </a:xfrm>
            <a:custGeom>
              <a:avLst/>
              <a:gdLst/>
              <a:ahLst/>
              <a:cxnLst/>
              <a:rect l="l" t="t" r="r" b="b"/>
              <a:pathLst>
                <a:path w="4233" h="738" extrusionOk="0">
                  <a:moveTo>
                    <a:pt x="249" y="1"/>
                  </a:moveTo>
                  <a:cubicBezTo>
                    <a:pt x="166" y="1"/>
                    <a:pt x="83" y="5"/>
                    <a:pt x="1" y="14"/>
                  </a:cubicBezTo>
                  <a:lnTo>
                    <a:pt x="1" y="36"/>
                  </a:lnTo>
                  <a:cubicBezTo>
                    <a:pt x="343" y="164"/>
                    <a:pt x="685" y="271"/>
                    <a:pt x="1027" y="378"/>
                  </a:cubicBezTo>
                  <a:cubicBezTo>
                    <a:pt x="1369" y="485"/>
                    <a:pt x="1732" y="549"/>
                    <a:pt x="2074" y="613"/>
                  </a:cubicBezTo>
                  <a:cubicBezTo>
                    <a:pt x="2475" y="686"/>
                    <a:pt x="2890" y="738"/>
                    <a:pt x="3303" y="738"/>
                  </a:cubicBezTo>
                  <a:cubicBezTo>
                    <a:pt x="3616" y="738"/>
                    <a:pt x="3928" y="708"/>
                    <a:pt x="4233" y="634"/>
                  </a:cubicBezTo>
                  <a:lnTo>
                    <a:pt x="4211" y="591"/>
                  </a:lnTo>
                  <a:cubicBezTo>
                    <a:pt x="4047" y="616"/>
                    <a:pt x="3882" y="627"/>
                    <a:pt x="3718" y="627"/>
                  </a:cubicBezTo>
                  <a:cubicBezTo>
                    <a:pt x="3178" y="627"/>
                    <a:pt x="2641" y="509"/>
                    <a:pt x="2117" y="378"/>
                  </a:cubicBezTo>
                  <a:cubicBezTo>
                    <a:pt x="1775" y="292"/>
                    <a:pt x="1454" y="164"/>
                    <a:pt x="1091" y="100"/>
                  </a:cubicBezTo>
                  <a:cubicBezTo>
                    <a:pt x="826" y="50"/>
                    <a:pt x="535" y="1"/>
                    <a:pt x="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6"/>
            <p:cNvSpPr/>
            <p:nvPr/>
          </p:nvSpPr>
          <p:spPr>
            <a:xfrm>
              <a:off x="51550" y="570150"/>
              <a:ext cx="98900" cy="46150"/>
            </a:xfrm>
            <a:custGeom>
              <a:avLst/>
              <a:gdLst/>
              <a:ahLst/>
              <a:cxnLst/>
              <a:rect l="l" t="t" r="r" b="b"/>
              <a:pathLst>
                <a:path w="3956" h="1846" extrusionOk="0">
                  <a:moveTo>
                    <a:pt x="96" y="0"/>
                  </a:moveTo>
                  <a:cubicBezTo>
                    <a:pt x="65" y="0"/>
                    <a:pt x="34" y="5"/>
                    <a:pt x="1" y="19"/>
                  </a:cubicBezTo>
                  <a:lnTo>
                    <a:pt x="22" y="40"/>
                  </a:lnTo>
                  <a:cubicBezTo>
                    <a:pt x="86" y="40"/>
                    <a:pt x="172" y="104"/>
                    <a:pt x="236" y="168"/>
                  </a:cubicBezTo>
                  <a:cubicBezTo>
                    <a:pt x="322" y="211"/>
                    <a:pt x="386" y="275"/>
                    <a:pt x="450" y="318"/>
                  </a:cubicBezTo>
                  <a:lnTo>
                    <a:pt x="899" y="660"/>
                  </a:lnTo>
                  <a:cubicBezTo>
                    <a:pt x="1177" y="895"/>
                    <a:pt x="1519" y="1066"/>
                    <a:pt x="1839" y="1258"/>
                  </a:cubicBezTo>
                  <a:cubicBezTo>
                    <a:pt x="2160" y="1429"/>
                    <a:pt x="2480" y="1622"/>
                    <a:pt x="2844" y="1750"/>
                  </a:cubicBezTo>
                  <a:cubicBezTo>
                    <a:pt x="3055" y="1812"/>
                    <a:pt x="3274" y="1846"/>
                    <a:pt x="3492" y="1846"/>
                  </a:cubicBezTo>
                  <a:cubicBezTo>
                    <a:pt x="3648" y="1846"/>
                    <a:pt x="3804" y="1828"/>
                    <a:pt x="3955" y="1793"/>
                  </a:cubicBezTo>
                  <a:lnTo>
                    <a:pt x="3934" y="1771"/>
                  </a:lnTo>
                  <a:cubicBezTo>
                    <a:pt x="3860" y="1780"/>
                    <a:pt x="3785" y="1784"/>
                    <a:pt x="3712" y="1784"/>
                  </a:cubicBezTo>
                  <a:cubicBezTo>
                    <a:pt x="3424" y="1784"/>
                    <a:pt x="3142" y="1719"/>
                    <a:pt x="2886" y="1600"/>
                  </a:cubicBezTo>
                  <a:cubicBezTo>
                    <a:pt x="2566" y="1472"/>
                    <a:pt x="2267" y="1258"/>
                    <a:pt x="1946" y="1045"/>
                  </a:cubicBezTo>
                  <a:cubicBezTo>
                    <a:pt x="1647" y="831"/>
                    <a:pt x="1369" y="617"/>
                    <a:pt x="1048" y="425"/>
                  </a:cubicBezTo>
                  <a:cubicBezTo>
                    <a:pt x="877" y="318"/>
                    <a:pt x="728" y="232"/>
                    <a:pt x="557" y="147"/>
                  </a:cubicBezTo>
                  <a:cubicBezTo>
                    <a:pt x="471" y="104"/>
                    <a:pt x="386" y="83"/>
                    <a:pt x="300" y="40"/>
                  </a:cubicBezTo>
                  <a:cubicBezTo>
                    <a:pt x="227" y="25"/>
                    <a:pt x="163" y="0"/>
                    <a:pt x="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6"/>
            <p:cNvSpPr/>
            <p:nvPr/>
          </p:nvSpPr>
          <p:spPr>
            <a:xfrm>
              <a:off x="49425" y="570600"/>
              <a:ext cx="73225" cy="69700"/>
            </a:xfrm>
            <a:custGeom>
              <a:avLst/>
              <a:gdLst/>
              <a:ahLst/>
              <a:cxnLst/>
              <a:rect l="l" t="t" r="r" b="b"/>
              <a:pathLst>
                <a:path w="2929" h="2788" extrusionOk="0">
                  <a:moveTo>
                    <a:pt x="1" y="1"/>
                  </a:moveTo>
                  <a:cubicBezTo>
                    <a:pt x="129" y="343"/>
                    <a:pt x="278" y="663"/>
                    <a:pt x="471" y="984"/>
                  </a:cubicBezTo>
                  <a:cubicBezTo>
                    <a:pt x="642" y="1283"/>
                    <a:pt x="898" y="1540"/>
                    <a:pt x="1133" y="1818"/>
                  </a:cubicBezTo>
                  <a:cubicBezTo>
                    <a:pt x="1368" y="2074"/>
                    <a:pt x="1625" y="2309"/>
                    <a:pt x="1924" y="2501"/>
                  </a:cubicBezTo>
                  <a:cubicBezTo>
                    <a:pt x="2184" y="2669"/>
                    <a:pt x="2493" y="2788"/>
                    <a:pt x="2794" y="2788"/>
                  </a:cubicBezTo>
                  <a:cubicBezTo>
                    <a:pt x="2839" y="2788"/>
                    <a:pt x="2884" y="2785"/>
                    <a:pt x="2929" y="2779"/>
                  </a:cubicBezTo>
                  <a:lnTo>
                    <a:pt x="2929" y="2737"/>
                  </a:lnTo>
                  <a:cubicBezTo>
                    <a:pt x="2909" y="2738"/>
                    <a:pt x="2890" y="2738"/>
                    <a:pt x="2870" y="2738"/>
                  </a:cubicBezTo>
                  <a:cubicBezTo>
                    <a:pt x="2550" y="2738"/>
                    <a:pt x="2252" y="2576"/>
                    <a:pt x="2010" y="2395"/>
                  </a:cubicBezTo>
                  <a:cubicBezTo>
                    <a:pt x="1753" y="2181"/>
                    <a:pt x="1518" y="1924"/>
                    <a:pt x="1304" y="1647"/>
                  </a:cubicBezTo>
                  <a:cubicBezTo>
                    <a:pt x="1091" y="1390"/>
                    <a:pt x="920" y="1069"/>
                    <a:pt x="706" y="792"/>
                  </a:cubicBezTo>
                  <a:cubicBezTo>
                    <a:pt x="492" y="535"/>
                    <a:pt x="278" y="236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6"/>
            <p:cNvSpPr/>
            <p:nvPr/>
          </p:nvSpPr>
          <p:spPr>
            <a:xfrm>
              <a:off x="28575" y="477625"/>
              <a:ext cx="13925" cy="86600"/>
            </a:xfrm>
            <a:custGeom>
              <a:avLst/>
              <a:gdLst/>
              <a:ahLst/>
              <a:cxnLst/>
              <a:rect l="l" t="t" r="r" b="b"/>
              <a:pathLst>
                <a:path w="557" h="3464" extrusionOk="0">
                  <a:moveTo>
                    <a:pt x="279" y="1"/>
                  </a:moveTo>
                  <a:cubicBezTo>
                    <a:pt x="65" y="556"/>
                    <a:pt x="1" y="1176"/>
                    <a:pt x="1" y="1775"/>
                  </a:cubicBezTo>
                  <a:cubicBezTo>
                    <a:pt x="1" y="2074"/>
                    <a:pt x="1" y="2373"/>
                    <a:pt x="86" y="2672"/>
                  </a:cubicBezTo>
                  <a:cubicBezTo>
                    <a:pt x="193" y="2972"/>
                    <a:pt x="322" y="3249"/>
                    <a:pt x="535" y="3463"/>
                  </a:cubicBezTo>
                  <a:lnTo>
                    <a:pt x="557" y="3442"/>
                  </a:lnTo>
                  <a:cubicBezTo>
                    <a:pt x="471" y="3164"/>
                    <a:pt x="407" y="2886"/>
                    <a:pt x="364" y="2608"/>
                  </a:cubicBezTo>
                  <a:cubicBezTo>
                    <a:pt x="322" y="2330"/>
                    <a:pt x="257" y="2053"/>
                    <a:pt x="215" y="1753"/>
                  </a:cubicBezTo>
                  <a:cubicBezTo>
                    <a:pt x="193" y="1475"/>
                    <a:pt x="172" y="1176"/>
                    <a:pt x="193" y="877"/>
                  </a:cubicBezTo>
                  <a:cubicBezTo>
                    <a:pt x="215" y="599"/>
                    <a:pt x="236" y="300"/>
                    <a:pt x="322" y="22"/>
                  </a:cubicBezTo>
                  <a:lnTo>
                    <a:pt x="2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6"/>
            <p:cNvSpPr/>
            <p:nvPr/>
          </p:nvSpPr>
          <p:spPr>
            <a:xfrm>
              <a:off x="37125" y="496325"/>
              <a:ext cx="12850" cy="74300"/>
            </a:xfrm>
            <a:custGeom>
              <a:avLst/>
              <a:gdLst/>
              <a:ahLst/>
              <a:cxnLst/>
              <a:rect l="l" t="t" r="r" b="b"/>
              <a:pathLst>
                <a:path w="514" h="2972" extrusionOk="0">
                  <a:moveTo>
                    <a:pt x="343" y="1"/>
                  </a:moveTo>
                  <a:cubicBezTo>
                    <a:pt x="108" y="450"/>
                    <a:pt x="22" y="984"/>
                    <a:pt x="22" y="1518"/>
                  </a:cubicBezTo>
                  <a:cubicBezTo>
                    <a:pt x="1" y="1775"/>
                    <a:pt x="1" y="2053"/>
                    <a:pt x="86" y="2309"/>
                  </a:cubicBezTo>
                  <a:cubicBezTo>
                    <a:pt x="172" y="2566"/>
                    <a:pt x="300" y="2801"/>
                    <a:pt x="493" y="2972"/>
                  </a:cubicBezTo>
                  <a:lnTo>
                    <a:pt x="514" y="2972"/>
                  </a:lnTo>
                  <a:cubicBezTo>
                    <a:pt x="450" y="2715"/>
                    <a:pt x="407" y="2480"/>
                    <a:pt x="364" y="2224"/>
                  </a:cubicBezTo>
                  <a:cubicBezTo>
                    <a:pt x="322" y="1989"/>
                    <a:pt x="257" y="1753"/>
                    <a:pt x="236" y="1497"/>
                  </a:cubicBezTo>
                  <a:cubicBezTo>
                    <a:pt x="215" y="1262"/>
                    <a:pt x="215" y="1005"/>
                    <a:pt x="236" y="749"/>
                  </a:cubicBezTo>
                  <a:cubicBezTo>
                    <a:pt x="257" y="514"/>
                    <a:pt x="279" y="257"/>
                    <a:pt x="364" y="22"/>
                  </a:cubicBezTo>
                  <a:lnTo>
                    <a:pt x="34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6"/>
            <p:cNvSpPr/>
            <p:nvPr/>
          </p:nvSpPr>
          <p:spPr>
            <a:xfrm>
              <a:off x="40875" y="573800"/>
              <a:ext cx="23525" cy="62025"/>
            </a:xfrm>
            <a:custGeom>
              <a:avLst/>
              <a:gdLst/>
              <a:ahLst/>
              <a:cxnLst/>
              <a:rect l="l" t="t" r="r" b="b"/>
              <a:pathLst>
                <a:path w="941" h="2481" extrusionOk="0">
                  <a:moveTo>
                    <a:pt x="86" y="1"/>
                  </a:moveTo>
                  <a:cubicBezTo>
                    <a:pt x="1" y="215"/>
                    <a:pt x="1" y="450"/>
                    <a:pt x="1" y="685"/>
                  </a:cubicBezTo>
                  <a:cubicBezTo>
                    <a:pt x="22" y="920"/>
                    <a:pt x="86" y="1155"/>
                    <a:pt x="172" y="1369"/>
                  </a:cubicBezTo>
                  <a:cubicBezTo>
                    <a:pt x="236" y="1583"/>
                    <a:pt x="321" y="1796"/>
                    <a:pt x="449" y="1989"/>
                  </a:cubicBezTo>
                  <a:cubicBezTo>
                    <a:pt x="578" y="2181"/>
                    <a:pt x="727" y="2373"/>
                    <a:pt x="920" y="2480"/>
                  </a:cubicBezTo>
                  <a:lnTo>
                    <a:pt x="941" y="2459"/>
                  </a:lnTo>
                  <a:cubicBezTo>
                    <a:pt x="749" y="2309"/>
                    <a:pt x="642" y="2117"/>
                    <a:pt x="578" y="1925"/>
                  </a:cubicBezTo>
                  <a:cubicBezTo>
                    <a:pt x="492" y="1732"/>
                    <a:pt x="428" y="1519"/>
                    <a:pt x="385" y="1305"/>
                  </a:cubicBezTo>
                  <a:cubicBezTo>
                    <a:pt x="343" y="1091"/>
                    <a:pt x="321" y="856"/>
                    <a:pt x="278" y="642"/>
                  </a:cubicBezTo>
                  <a:cubicBezTo>
                    <a:pt x="236" y="428"/>
                    <a:pt x="193" y="215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6"/>
            <p:cNvSpPr/>
            <p:nvPr/>
          </p:nvSpPr>
          <p:spPr>
            <a:xfrm>
              <a:off x="22175" y="536150"/>
              <a:ext cx="63075" cy="58250"/>
            </a:xfrm>
            <a:custGeom>
              <a:avLst/>
              <a:gdLst/>
              <a:ahLst/>
              <a:cxnLst/>
              <a:rect l="l" t="t" r="r" b="b"/>
              <a:pathLst>
                <a:path w="2523" h="2330" extrusionOk="0">
                  <a:moveTo>
                    <a:pt x="1289" y="1"/>
                  </a:moveTo>
                  <a:cubicBezTo>
                    <a:pt x="1238" y="1"/>
                    <a:pt x="1186" y="4"/>
                    <a:pt x="1133" y="11"/>
                  </a:cubicBezTo>
                  <a:cubicBezTo>
                    <a:pt x="471" y="96"/>
                    <a:pt x="0" y="673"/>
                    <a:pt x="65" y="1315"/>
                  </a:cubicBezTo>
                  <a:cubicBezTo>
                    <a:pt x="123" y="1903"/>
                    <a:pt x="632" y="2330"/>
                    <a:pt x="1228" y="2330"/>
                  </a:cubicBezTo>
                  <a:cubicBezTo>
                    <a:pt x="1281" y="2330"/>
                    <a:pt x="1335" y="2326"/>
                    <a:pt x="1390" y="2319"/>
                  </a:cubicBezTo>
                  <a:cubicBezTo>
                    <a:pt x="2052" y="2234"/>
                    <a:pt x="2523" y="1657"/>
                    <a:pt x="2458" y="1015"/>
                  </a:cubicBezTo>
                  <a:cubicBezTo>
                    <a:pt x="2380" y="445"/>
                    <a:pt x="1884" y="1"/>
                    <a:pt x="12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6"/>
            <p:cNvSpPr/>
            <p:nvPr/>
          </p:nvSpPr>
          <p:spPr>
            <a:xfrm>
              <a:off x="40875" y="478700"/>
              <a:ext cx="24600" cy="79650"/>
            </a:xfrm>
            <a:custGeom>
              <a:avLst/>
              <a:gdLst/>
              <a:ahLst/>
              <a:cxnLst/>
              <a:rect l="l" t="t" r="r" b="b"/>
              <a:pathLst>
                <a:path w="984" h="3186" extrusionOk="0">
                  <a:moveTo>
                    <a:pt x="962" y="0"/>
                  </a:moveTo>
                  <a:cubicBezTo>
                    <a:pt x="834" y="235"/>
                    <a:pt x="706" y="492"/>
                    <a:pt x="599" y="727"/>
                  </a:cubicBezTo>
                  <a:cubicBezTo>
                    <a:pt x="471" y="984"/>
                    <a:pt x="385" y="1240"/>
                    <a:pt x="278" y="1518"/>
                  </a:cubicBezTo>
                  <a:cubicBezTo>
                    <a:pt x="193" y="1774"/>
                    <a:pt x="86" y="2052"/>
                    <a:pt x="65" y="2330"/>
                  </a:cubicBezTo>
                  <a:lnTo>
                    <a:pt x="22" y="2736"/>
                  </a:lnTo>
                  <a:cubicBezTo>
                    <a:pt x="1" y="2886"/>
                    <a:pt x="1" y="3035"/>
                    <a:pt x="43" y="3185"/>
                  </a:cubicBezTo>
                  <a:lnTo>
                    <a:pt x="86" y="3185"/>
                  </a:lnTo>
                  <a:cubicBezTo>
                    <a:pt x="107" y="3035"/>
                    <a:pt x="172" y="2929"/>
                    <a:pt x="214" y="2800"/>
                  </a:cubicBezTo>
                  <a:cubicBezTo>
                    <a:pt x="257" y="2672"/>
                    <a:pt x="300" y="2523"/>
                    <a:pt x="343" y="2394"/>
                  </a:cubicBezTo>
                  <a:cubicBezTo>
                    <a:pt x="407" y="2116"/>
                    <a:pt x="428" y="1860"/>
                    <a:pt x="492" y="1582"/>
                  </a:cubicBezTo>
                  <a:cubicBezTo>
                    <a:pt x="620" y="1048"/>
                    <a:pt x="813" y="535"/>
                    <a:pt x="9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6"/>
            <p:cNvSpPr/>
            <p:nvPr/>
          </p:nvSpPr>
          <p:spPr>
            <a:xfrm>
              <a:off x="275" y="531075"/>
              <a:ext cx="49175" cy="47025"/>
            </a:xfrm>
            <a:custGeom>
              <a:avLst/>
              <a:gdLst/>
              <a:ahLst/>
              <a:cxnLst/>
              <a:rect l="l" t="t" r="r" b="b"/>
              <a:pathLst>
                <a:path w="1967" h="1881" extrusionOk="0">
                  <a:moveTo>
                    <a:pt x="43" y="0"/>
                  </a:moveTo>
                  <a:lnTo>
                    <a:pt x="0" y="21"/>
                  </a:lnTo>
                  <a:cubicBezTo>
                    <a:pt x="43" y="257"/>
                    <a:pt x="150" y="492"/>
                    <a:pt x="257" y="684"/>
                  </a:cubicBezTo>
                  <a:cubicBezTo>
                    <a:pt x="385" y="898"/>
                    <a:pt x="556" y="1090"/>
                    <a:pt x="727" y="1261"/>
                  </a:cubicBezTo>
                  <a:cubicBezTo>
                    <a:pt x="898" y="1411"/>
                    <a:pt x="1069" y="1582"/>
                    <a:pt x="1283" y="1689"/>
                  </a:cubicBezTo>
                  <a:cubicBezTo>
                    <a:pt x="1496" y="1795"/>
                    <a:pt x="1731" y="1881"/>
                    <a:pt x="1967" y="1881"/>
                  </a:cubicBezTo>
                  <a:lnTo>
                    <a:pt x="1967" y="1860"/>
                  </a:lnTo>
                  <a:cubicBezTo>
                    <a:pt x="1796" y="1689"/>
                    <a:pt x="1603" y="1560"/>
                    <a:pt x="1432" y="1432"/>
                  </a:cubicBezTo>
                  <a:cubicBezTo>
                    <a:pt x="1240" y="1304"/>
                    <a:pt x="1047" y="1197"/>
                    <a:pt x="855" y="1069"/>
                  </a:cubicBezTo>
                  <a:cubicBezTo>
                    <a:pt x="513" y="791"/>
                    <a:pt x="192" y="449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6"/>
            <p:cNvSpPr/>
            <p:nvPr/>
          </p:nvSpPr>
          <p:spPr>
            <a:xfrm>
              <a:off x="5600" y="575275"/>
              <a:ext cx="33700" cy="26350"/>
            </a:xfrm>
            <a:custGeom>
              <a:avLst/>
              <a:gdLst/>
              <a:ahLst/>
              <a:cxnLst/>
              <a:rect l="l" t="t" r="r" b="b"/>
              <a:pathLst>
                <a:path w="1348" h="1054" extrusionOk="0">
                  <a:moveTo>
                    <a:pt x="1162" y="1"/>
                  </a:moveTo>
                  <a:cubicBezTo>
                    <a:pt x="1068" y="1"/>
                    <a:pt x="975" y="32"/>
                    <a:pt x="899" y="70"/>
                  </a:cubicBezTo>
                  <a:cubicBezTo>
                    <a:pt x="749" y="134"/>
                    <a:pt x="642" y="241"/>
                    <a:pt x="535" y="327"/>
                  </a:cubicBezTo>
                  <a:cubicBezTo>
                    <a:pt x="300" y="519"/>
                    <a:pt x="86" y="754"/>
                    <a:pt x="1" y="1032"/>
                  </a:cubicBezTo>
                  <a:lnTo>
                    <a:pt x="22" y="1053"/>
                  </a:lnTo>
                  <a:cubicBezTo>
                    <a:pt x="108" y="925"/>
                    <a:pt x="193" y="840"/>
                    <a:pt x="300" y="754"/>
                  </a:cubicBezTo>
                  <a:cubicBezTo>
                    <a:pt x="428" y="669"/>
                    <a:pt x="535" y="583"/>
                    <a:pt x="663" y="519"/>
                  </a:cubicBezTo>
                  <a:cubicBezTo>
                    <a:pt x="792" y="455"/>
                    <a:pt x="920" y="412"/>
                    <a:pt x="1027" y="327"/>
                  </a:cubicBezTo>
                  <a:cubicBezTo>
                    <a:pt x="1134" y="241"/>
                    <a:pt x="1219" y="156"/>
                    <a:pt x="1347" y="70"/>
                  </a:cubicBezTo>
                  <a:lnTo>
                    <a:pt x="1347" y="49"/>
                  </a:lnTo>
                  <a:cubicBezTo>
                    <a:pt x="1288" y="15"/>
                    <a:pt x="1224" y="1"/>
                    <a:pt x="1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6"/>
            <p:cNvSpPr/>
            <p:nvPr/>
          </p:nvSpPr>
          <p:spPr>
            <a:xfrm>
              <a:off x="30725" y="570075"/>
              <a:ext cx="14975" cy="48650"/>
            </a:xfrm>
            <a:custGeom>
              <a:avLst/>
              <a:gdLst/>
              <a:ahLst/>
              <a:cxnLst/>
              <a:rect l="l" t="t" r="r" b="b"/>
              <a:pathLst>
                <a:path w="599" h="1946" extrusionOk="0">
                  <a:moveTo>
                    <a:pt x="578" y="0"/>
                  </a:moveTo>
                  <a:cubicBezTo>
                    <a:pt x="428" y="107"/>
                    <a:pt x="342" y="278"/>
                    <a:pt x="257" y="428"/>
                  </a:cubicBezTo>
                  <a:cubicBezTo>
                    <a:pt x="171" y="577"/>
                    <a:pt x="171" y="748"/>
                    <a:pt x="129" y="919"/>
                  </a:cubicBezTo>
                  <a:cubicBezTo>
                    <a:pt x="86" y="1090"/>
                    <a:pt x="65" y="1261"/>
                    <a:pt x="43" y="1432"/>
                  </a:cubicBezTo>
                  <a:cubicBezTo>
                    <a:pt x="22" y="1582"/>
                    <a:pt x="0" y="1774"/>
                    <a:pt x="43" y="1945"/>
                  </a:cubicBezTo>
                  <a:lnTo>
                    <a:pt x="65" y="1945"/>
                  </a:lnTo>
                  <a:cubicBezTo>
                    <a:pt x="65" y="1774"/>
                    <a:pt x="129" y="1603"/>
                    <a:pt x="171" y="1454"/>
                  </a:cubicBezTo>
                  <a:cubicBezTo>
                    <a:pt x="236" y="1304"/>
                    <a:pt x="278" y="1133"/>
                    <a:pt x="342" y="984"/>
                  </a:cubicBezTo>
                  <a:cubicBezTo>
                    <a:pt x="407" y="834"/>
                    <a:pt x="492" y="684"/>
                    <a:pt x="513" y="535"/>
                  </a:cubicBezTo>
                  <a:cubicBezTo>
                    <a:pt x="556" y="364"/>
                    <a:pt x="578" y="193"/>
                    <a:pt x="599" y="22"/>
                  </a:cubicBezTo>
                  <a:lnTo>
                    <a:pt x="5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6"/>
            <p:cNvSpPr/>
            <p:nvPr/>
          </p:nvSpPr>
          <p:spPr>
            <a:xfrm>
              <a:off x="68125" y="564725"/>
              <a:ext cx="68425" cy="22600"/>
            </a:xfrm>
            <a:custGeom>
              <a:avLst/>
              <a:gdLst/>
              <a:ahLst/>
              <a:cxnLst/>
              <a:rect l="l" t="t" r="r" b="b"/>
              <a:pathLst>
                <a:path w="2737" h="904" extrusionOk="0">
                  <a:moveTo>
                    <a:pt x="107" y="1"/>
                  </a:moveTo>
                  <a:lnTo>
                    <a:pt x="1" y="278"/>
                  </a:lnTo>
                  <a:cubicBezTo>
                    <a:pt x="449" y="428"/>
                    <a:pt x="877" y="620"/>
                    <a:pt x="1347" y="706"/>
                  </a:cubicBezTo>
                  <a:cubicBezTo>
                    <a:pt x="1582" y="770"/>
                    <a:pt x="1817" y="791"/>
                    <a:pt x="2053" y="834"/>
                  </a:cubicBezTo>
                  <a:cubicBezTo>
                    <a:pt x="2227" y="869"/>
                    <a:pt x="2416" y="904"/>
                    <a:pt x="2607" y="904"/>
                  </a:cubicBezTo>
                  <a:cubicBezTo>
                    <a:pt x="2650" y="904"/>
                    <a:pt x="2693" y="902"/>
                    <a:pt x="2736" y="898"/>
                  </a:cubicBezTo>
                  <a:cubicBezTo>
                    <a:pt x="2501" y="898"/>
                    <a:pt x="2288" y="834"/>
                    <a:pt x="2053" y="770"/>
                  </a:cubicBezTo>
                  <a:cubicBezTo>
                    <a:pt x="1839" y="685"/>
                    <a:pt x="1604" y="642"/>
                    <a:pt x="1390" y="578"/>
                  </a:cubicBezTo>
                  <a:cubicBezTo>
                    <a:pt x="941" y="428"/>
                    <a:pt x="535" y="193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6"/>
            <p:cNvSpPr/>
            <p:nvPr/>
          </p:nvSpPr>
          <p:spPr>
            <a:xfrm>
              <a:off x="46225" y="583975"/>
              <a:ext cx="54000" cy="58800"/>
            </a:xfrm>
            <a:custGeom>
              <a:avLst/>
              <a:gdLst/>
              <a:ahLst/>
              <a:cxnLst/>
              <a:rect l="l" t="t" r="r" b="b"/>
              <a:pathLst>
                <a:path w="2160" h="2352" extrusionOk="0">
                  <a:moveTo>
                    <a:pt x="257" y="0"/>
                  </a:moveTo>
                  <a:lnTo>
                    <a:pt x="0" y="128"/>
                  </a:lnTo>
                  <a:cubicBezTo>
                    <a:pt x="86" y="235"/>
                    <a:pt x="129" y="342"/>
                    <a:pt x="193" y="470"/>
                  </a:cubicBezTo>
                  <a:cubicBezTo>
                    <a:pt x="257" y="599"/>
                    <a:pt x="342" y="727"/>
                    <a:pt x="428" y="812"/>
                  </a:cubicBezTo>
                  <a:lnTo>
                    <a:pt x="941" y="1411"/>
                  </a:lnTo>
                  <a:cubicBezTo>
                    <a:pt x="1112" y="1603"/>
                    <a:pt x="1283" y="1817"/>
                    <a:pt x="1475" y="1988"/>
                  </a:cubicBezTo>
                  <a:cubicBezTo>
                    <a:pt x="1667" y="2159"/>
                    <a:pt x="1903" y="2308"/>
                    <a:pt x="2159" y="2351"/>
                  </a:cubicBezTo>
                  <a:cubicBezTo>
                    <a:pt x="1903" y="2287"/>
                    <a:pt x="1710" y="2116"/>
                    <a:pt x="1518" y="1945"/>
                  </a:cubicBezTo>
                  <a:cubicBezTo>
                    <a:pt x="1347" y="1753"/>
                    <a:pt x="1219" y="1518"/>
                    <a:pt x="1048" y="1325"/>
                  </a:cubicBezTo>
                  <a:lnTo>
                    <a:pt x="599" y="684"/>
                  </a:lnTo>
                  <a:cubicBezTo>
                    <a:pt x="513" y="556"/>
                    <a:pt x="449" y="492"/>
                    <a:pt x="406" y="363"/>
                  </a:cubicBezTo>
                  <a:cubicBezTo>
                    <a:pt x="364" y="257"/>
                    <a:pt x="321" y="107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6"/>
            <p:cNvSpPr/>
            <p:nvPr/>
          </p:nvSpPr>
          <p:spPr>
            <a:xfrm>
              <a:off x="55300" y="556700"/>
              <a:ext cx="84975" cy="12200"/>
            </a:xfrm>
            <a:custGeom>
              <a:avLst/>
              <a:gdLst/>
              <a:ahLst/>
              <a:cxnLst/>
              <a:rect l="l" t="t" r="r" b="b"/>
              <a:pathLst>
                <a:path w="3399" h="488" extrusionOk="0">
                  <a:moveTo>
                    <a:pt x="107" y="1"/>
                  </a:moveTo>
                  <a:lnTo>
                    <a:pt x="1" y="279"/>
                  </a:lnTo>
                  <a:cubicBezTo>
                    <a:pt x="278" y="386"/>
                    <a:pt x="578" y="450"/>
                    <a:pt x="856" y="471"/>
                  </a:cubicBezTo>
                  <a:cubicBezTo>
                    <a:pt x="1005" y="482"/>
                    <a:pt x="1149" y="487"/>
                    <a:pt x="1291" y="487"/>
                  </a:cubicBezTo>
                  <a:cubicBezTo>
                    <a:pt x="1433" y="487"/>
                    <a:pt x="1572" y="482"/>
                    <a:pt x="1711" y="471"/>
                  </a:cubicBezTo>
                  <a:cubicBezTo>
                    <a:pt x="2010" y="428"/>
                    <a:pt x="2288" y="428"/>
                    <a:pt x="2566" y="428"/>
                  </a:cubicBezTo>
                  <a:cubicBezTo>
                    <a:pt x="2715" y="407"/>
                    <a:pt x="2843" y="407"/>
                    <a:pt x="2993" y="407"/>
                  </a:cubicBezTo>
                  <a:cubicBezTo>
                    <a:pt x="3121" y="386"/>
                    <a:pt x="3271" y="386"/>
                    <a:pt x="3399" y="300"/>
                  </a:cubicBezTo>
                  <a:lnTo>
                    <a:pt x="3399" y="300"/>
                  </a:lnTo>
                  <a:cubicBezTo>
                    <a:pt x="3314" y="357"/>
                    <a:pt x="3219" y="357"/>
                    <a:pt x="3127" y="357"/>
                  </a:cubicBezTo>
                  <a:lnTo>
                    <a:pt x="3127" y="357"/>
                  </a:lnTo>
                  <a:cubicBezTo>
                    <a:pt x="3081" y="357"/>
                    <a:pt x="3036" y="357"/>
                    <a:pt x="2993" y="364"/>
                  </a:cubicBezTo>
                  <a:cubicBezTo>
                    <a:pt x="2843" y="364"/>
                    <a:pt x="2715" y="364"/>
                    <a:pt x="2566" y="343"/>
                  </a:cubicBezTo>
                  <a:cubicBezTo>
                    <a:pt x="2288" y="322"/>
                    <a:pt x="1988" y="322"/>
                    <a:pt x="1711" y="322"/>
                  </a:cubicBezTo>
                  <a:cubicBezTo>
                    <a:pt x="1433" y="300"/>
                    <a:pt x="1155" y="300"/>
                    <a:pt x="877" y="257"/>
                  </a:cubicBezTo>
                  <a:cubicBezTo>
                    <a:pt x="620" y="215"/>
                    <a:pt x="364" y="129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6"/>
            <p:cNvSpPr/>
            <p:nvPr/>
          </p:nvSpPr>
          <p:spPr>
            <a:xfrm>
              <a:off x="64375" y="530000"/>
              <a:ext cx="60950" cy="25675"/>
            </a:xfrm>
            <a:custGeom>
              <a:avLst/>
              <a:gdLst/>
              <a:ahLst/>
              <a:cxnLst/>
              <a:rect l="l" t="t" r="r" b="b"/>
              <a:pathLst>
                <a:path w="2438" h="1027" extrusionOk="0">
                  <a:moveTo>
                    <a:pt x="2438" y="0"/>
                  </a:moveTo>
                  <a:cubicBezTo>
                    <a:pt x="2373" y="0"/>
                    <a:pt x="2331" y="0"/>
                    <a:pt x="2267" y="22"/>
                  </a:cubicBezTo>
                  <a:cubicBezTo>
                    <a:pt x="2160" y="43"/>
                    <a:pt x="2053" y="64"/>
                    <a:pt x="1946" y="86"/>
                  </a:cubicBezTo>
                  <a:cubicBezTo>
                    <a:pt x="1732" y="150"/>
                    <a:pt x="1519" y="214"/>
                    <a:pt x="1305" y="278"/>
                  </a:cubicBezTo>
                  <a:cubicBezTo>
                    <a:pt x="1070" y="342"/>
                    <a:pt x="856" y="428"/>
                    <a:pt x="664" y="513"/>
                  </a:cubicBezTo>
                  <a:cubicBezTo>
                    <a:pt x="428" y="577"/>
                    <a:pt x="236" y="642"/>
                    <a:pt x="1" y="770"/>
                  </a:cubicBezTo>
                  <a:lnTo>
                    <a:pt x="151" y="1026"/>
                  </a:lnTo>
                  <a:cubicBezTo>
                    <a:pt x="322" y="919"/>
                    <a:pt x="535" y="812"/>
                    <a:pt x="728" y="706"/>
                  </a:cubicBezTo>
                  <a:cubicBezTo>
                    <a:pt x="941" y="599"/>
                    <a:pt x="1134" y="513"/>
                    <a:pt x="1348" y="428"/>
                  </a:cubicBezTo>
                  <a:cubicBezTo>
                    <a:pt x="1540" y="321"/>
                    <a:pt x="1754" y="235"/>
                    <a:pt x="1967" y="171"/>
                  </a:cubicBezTo>
                  <a:cubicBezTo>
                    <a:pt x="2074" y="129"/>
                    <a:pt x="2181" y="86"/>
                    <a:pt x="2288" y="43"/>
                  </a:cubicBezTo>
                  <a:cubicBezTo>
                    <a:pt x="2331" y="43"/>
                    <a:pt x="2395" y="22"/>
                    <a:pt x="24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6"/>
            <p:cNvSpPr/>
            <p:nvPr/>
          </p:nvSpPr>
          <p:spPr>
            <a:xfrm>
              <a:off x="73475" y="538550"/>
              <a:ext cx="102075" cy="21400"/>
            </a:xfrm>
            <a:custGeom>
              <a:avLst/>
              <a:gdLst/>
              <a:ahLst/>
              <a:cxnLst/>
              <a:rect l="l" t="t" r="r" b="b"/>
              <a:pathLst>
                <a:path w="4083" h="856" extrusionOk="0">
                  <a:moveTo>
                    <a:pt x="4083" y="0"/>
                  </a:moveTo>
                  <a:lnTo>
                    <a:pt x="4083" y="0"/>
                  </a:lnTo>
                  <a:cubicBezTo>
                    <a:pt x="3933" y="86"/>
                    <a:pt x="3741" y="107"/>
                    <a:pt x="3591" y="150"/>
                  </a:cubicBezTo>
                  <a:lnTo>
                    <a:pt x="3078" y="257"/>
                  </a:lnTo>
                  <a:cubicBezTo>
                    <a:pt x="2736" y="342"/>
                    <a:pt x="2394" y="406"/>
                    <a:pt x="2052" y="449"/>
                  </a:cubicBezTo>
                  <a:cubicBezTo>
                    <a:pt x="1710" y="492"/>
                    <a:pt x="1368" y="556"/>
                    <a:pt x="1026" y="577"/>
                  </a:cubicBezTo>
                  <a:cubicBezTo>
                    <a:pt x="877" y="577"/>
                    <a:pt x="706" y="556"/>
                    <a:pt x="535" y="556"/>
                  </a:cubicBezTo>
                  <a:cubicBezTo>
                    <a:pt x="471" y="549"/>
                    <a:pt x="409" y="546"/>
                    <a:pt x="349" y="546"/>
                  </a:cubicBezTo>
                  <a:cubicBezTo>
                    <a:pt x="228" y="546"/>
                    <a:pt x="114" y="556"/>
                    <a:pt x="0" y="556"/>
                  </a:cubicBezTo>
                  <a:lnTo>
                    <a:pt x="22" y="855"/>
                  </a:lnTo>
                  <a:cubicBezTo>
                    <a:pt x="193" y="834"/>
                    <a:pt x="364" y="812"/>
                    <a:pt x="535" y="812"/>
                  </a:cubicBezTo>
                  <a:cubicBezTo>
                    <a:pt x="684" y="812"/>
                    <a:pt x="877" y="812"/>
                    <a:pt x="1048" y="791"/>
                  </a:cubicBezTo>
                  <a:cubicBezTo>
                    <a:pt x="1411" y="748"/>
                    <a:pt x="1753" y="663"/>
                    <a:pt x="2074" y="599"/>
                  </a:cubicBezTo>
                  <a:cubicBezTo>
                    <a:pt x="2416" y="513"/>
                    <a:pt x="2758" y="428"/>
                    <a:pt x="3100" y="342"/>
                  </a:cubicBezTo>
                  <a:lnTo>
                    <a:pt x="3591" y="193"/>
                  </a:lnTo>
                  <a:cubicBezTo>
                    <a:pt x="3741" y="129"/>
                    <a:pt x="3933" y="107"/>
                    <a:pt x="40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6"/>
            <p:cNvSpPr/>
            <p:nvPr/>
          </p:nvSpPr>
          <p:spPr>
            <a:xfrm>
              <a:off x="53700" y="474425"/>
              <a:ext cx="54000" cy="74825"/>
            </a:xfrm>
            <a:custGeom>
              <a:avLst/>
              <a:gdLst/>
              <a:ahLst/>
              <a:cxnLst/>
              <a:rect l="l" t="t" r="r" b="b"/>
              <a:pathLst>
                <a:path w="2160" h="2993" extrusionOk="0">
                  <a:moveTo>
                    <a:pt x="2159" y="0"/>
                  </a:moveTo>
                  <a:lnTo>
                    <a:pt x="2159" y="0"/>
                  </a:lnTo>
                  <a:cubicBezTo>
                    <a:pt x="1732" y="428"/>
                    <a:pt x="1347" y="877"/>
                    <a:pt x="962" y="1347"/>
                  </a:cubicBezTo>
                  <a:cubicBezTo>
                    <a:pt x="770" y="1582"/>
                    <a:pt x="578" y="1817"/>
                    <a:pt x="407" y="2074"/>
                  </a:cubicBezTo>
                  <a:cubicBezTo>
                    <a:pt x="321" y="2202"/>
                    <a:pt x="257" y="2330"/>
                    <a:pt x="171" y="2480"/>
                  </a:cubicBezTo>
                  <a:cubicBezTo>
                    <a:pt x="129" y="2544"/>
                    <a:pt x="107" y="2629"/>
                    <a:pt x="65" y="2694"/>
                  </a:cubicBezTo>
                  <a:cubicBezTo>
                    <a:pt x="43" y="2779"/>
                    <a:pt x="0" y="2886"/>
                    <a:pt x="0" y="2950"/>
                  </a:cubicBezTo>
                  <a:lnTo>
                    <a:pt x="278" y="2993"/>
                  </a:lnTo>
                  <a:cubicBezTo>
                    <a:pt x="300" y="2736"/>
                    <a:pt x="449" y="2458"/>
                    <a:pt x="599" y="2202"/>
                  </a:cubicBezTo>
                  <a:cubicBezTo>
                    <a:pt x="749" y="1945"/>
                    <a:pt x="898" y="1689"/>
                    <a:pt x="1069" y="1432"/>
                  </a:cubicBezTo>
                  <a:cubicBezTo>
                    <a:pt x="1411" y="941"/>
                    <a:pt x="1775" y="449"/>
                    <a:pt x="2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6"/>
            <p:cNvSpPr/>
            <p:nvPr/>
          </p:nvSpPr>
          <p:spPr>
            <a:xfrm>
              <a:off x="8275" y="510225"/>
              <a:ext cx="34225" cy="52400"/>
            </a:xfrm>
            <a:custGeom>
              <a:avLst/>
              <a:gdLst/>
              <a:ahLst/>
              <a:cxnLst/>
              <a:rect l="l" t="t" r="r" b="b"/>
              <a:pathLst>
                <a:path w="1369" h="2096" extrusionOk="0">
                  <a:moveTo>
                    <a:pt x="22" y="0"/>
                  </a:moveTo>
                  <a:lnTo>
                    <a:pt x="1" y="22"/>
                  </a:lnTo>
                  <a:cubicBezTo>
                    <a:pt x="129" y="193"/>
                    <a:pt x="193" y="385"/>
                    <a:pt x="257" y="578"/>
                  </a:cubicBezTo>
                  <a:cubicBezTo>
                    <a:pt x="343" y="770"/>
                    <a:pt x="407" y="984"/>
                    <a:pt x="514" y="1176"/>
                  </a:cubicBezTo>
                  <a:cubicBezTo>
                    <a:pt x="599" y="1347"/>
                    <a:pt x="706" y="1561"/>
                    <a:pt x="856" y="1710"/>
                  </a:cubicBezTo>
                  <a:cubicBezTo>
                    <a:pt x="1005" y="1860"/>
                    <a:pt x="1155" y="1988"/>
                    <a:pt x="1347" y="2095"/>
                  </a:cubicBezTo>
                  <a:lnTo>
                    <a:pt x="1369" y="2074"/>
                  </a:lnTo>
                  <a:cubicBezTo>
                    <a:pt x="1283" y="1860"/>
                    <a:pt x="1176" y="1689"/>
                    <a:pt x="1069" y="1518"/>
                  </a:cubicBezTo>
                  <a:cubicBezTo>
                    <a:pt x="963" y="1347"/>
                    <a:pt x="813" y="1219"/>
                    <a:pt x="706" y="1048"/>
                  </a:cubicBezTo>
                  <a:cubicBezTo>
                    <a:pt x="578" y="877"/>
                    <a:pt x="492" y="706"/>
                    <a:pt x="385" y="513"/>
                  </a:cubicBezTo>
                  <a:cubicBezTo>
                    <a:pt x="279" y="342"/>
                    <a:pt x="172" y="150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6"/>
            <p:cNvSpPr/>
            <p:nvPr/>
          </p:nvSpPr>
          <p:spPr>
            <a:xfrm>
              <a:off x="275" y="569625"/>
              <a:ext cx="38500" cy="9100"/>
            </a:xfrm>
            <a:custGeom>
              <a:avLst/>
              <a:gdLst/>
              <a:ahLst/>
              <a:cxnLst/>
              <a:rect l="l" t="t" r="r" b="b"/>
              <a:pathLst>
                <a:path w="1540" h="364" extrusionOk="0">
                  <a:moveTo>
                    <a:pt x="127" y="1"/>
                  </a:moveTo>
                  <a:cubicBezTo>
                    <a:pt x="86" y="1"/>
                    <a:pt x="44" y="6"/>
                    <a:pt x="0" y="18"/>
                  </a:cubicBezTo>
                  <a:lnTo>
                    <a:pt x="0" y="40"/>
                  </a:lnTo>
                  <a:cubicBezTo>
                    <a:pt x="128" y="40"/>
                    <a:pt x="235" y="125"/>
                    <a:pt x="363" y="189"/>
                  </a:cubicBezTo>
                  <a:cubicBezTo>
                    <a:pt x="406" y="232"/>
                    <a:pt x="470" y="253"/>
                    <a:pt x="556" y="296"/>
                  </a:cubicBezTo>
                  <a:cubicBezTo>
                    <a:pt x="641" y="318"/>
                    <a:pt x="684" y="318"/>
                    <a:pt x="748" y="339"/>
                  </a:cubicBezTo>
                  <a:cubicBezTo>
                    <a:pt x="835" y="351"/>
                    <a:pt x="921" y="364"/>
                    <a:pt x="1003" y="364"/>
                  </a:cubicBezTo>
                  <a:cubicBezTo>
                    <a:pt x="1063" y="364"/>
                    <a:pt x="1121" y="357"/>
                    <a:pt x="1176" y="339"/>
                  </a:cubicBezTo>
                  <a:cubicBezTo>
                    <a:pt x="1304" y="296"/>
                    <a:pt x="1432" y="211"/>
                    <a:pt x="1539" y="104"/>
                  </a:cubicBezTo>
                  <a:lnTo>
                    <a:pt x="1518" y="61"/>
                  </a:lnTo>
                  <a:cubicBezTo>
                    <a:pt x="1389" y="40"/>
                    <a:pt x="1261" y="40"/>
                    <a:pt x="1133" y="40"/>
                  </a:cubicBezTo>
                  <a:cubicBezTo>
                    <a:pt x="1005" y="40"/>
                    <a:pt x="898" y="82"/>
                    <a:pt x="770" y="104"/>
                  </a:cubicBezTo>
                  <a:lnTo>
                    <a:pt x="599" y="104"/>
                  </a:lnTo>
                  <a:cubicBezTo>
                    <a:pt x="534" y="104"/>
                    <a:pt x="470" y="82"/>
                    <a:pt x="406" y="61"/>
                  </a:cubicBezTo>
                  <a:cubicBezTo>
                    <a:pt x="316" y="31"/>
                    <a:pt x="225" y="1"/>
                    <a:pt x="1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6"/>
            <p:cNvSpPr/>
            <p:nvPr/>
          </p:nvSpPr>
          <p:spPr>
            <a:xfrm>
              <a:off x="88125" y="471075"/>
              <a:ext cx="6200" cy="6025"/>
            </a:xfrm>
            <a:custGeom>
              <a:avLst/>
              <a:gdLst/>
              <a:ahLst/>
              <a:cxnLst/>
              <a:rect l="l" t="t" r="r" b="b"/>
              <a:pathLst>
                <a:path w="248" h="241" extrusionOk="0">
                  <a:moveTo>
                    <a:pt x="143" y="0"/>
                  </a:moveTo>
                  <a:cubicBezTo>
                    <a:pt x="75" y="0"/>
                    <a:pt x="0" y="56"/>
                    <a:pt x="13" y="156"/>
                  </a:cubicBezTo>
                  <a:cubicBezTo>
                    <a:pt x="13" y="215"/>
                    <a:pt x="50" y="241"/>
                    <a:pt x="95" y="241"/>
                  </a:cubicBezTo>
                  <a:cubicBezTo>
                    <a:pt x="163" y="241"/>
                    <a:pt x="248" y="182"/>
                    <a:pt x="248" y="92"/>
                  </a:cubicBezTo>
                  <a:cubicBezTo>
                    <a:pt x="239" y="29"/>
                    <a:pt x="193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6"/>
            <p:cNvSpPr/>
            <p:nvPr/>
          </p:nvSpPr>
          <p:spPr>
            <a:xfrm>
              <a:off x="103075" y="473350"/>
              <a:ext cx="5700" cy="5675"/>
            </a:xfrm>
            <a:custGeom>
              <a:avLst/>
              <a:gdLst/>
              <a:ahLst/>
              <a:cxnLst/>
              <a:rect l="l" t="t" r="r" b="b"/>
              <a:pathLst>
                <a:path w="228" h="227" extrusionOk="0">
                  <a:moveTo>
                    <a:pt x="137" y="1"/>
                  </a:moveTo>
                  <a:cubicBezTo>
                    <a:pt x="73" y="1"/>
                    <a:pt x="0" y="60"/>
                    <a:pt x="13" y="150"/>
                  </a:cubicBezTo>
                  <a:cubicBezTo>
                    <a:pt x="22" y="202"/>
                    <a:pt x="59" y="226"/>
                    <a:pt x="100" y="226"/>
                  </a:cubicBezTo>
                  <a:cubicBezTo>
                    <a:pt x="159" y="226"/>
                    <a:pt x="227" y="175"/>
                    <a:pt x="227" y="86"/>
                  </a:cubicBezTo>
                  <a:cubicBezTo>
                    <a:pt x="219" y="27"/>
                    <a:pt x="180" y="1"/>
                    <a:pt x="1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6"/>
            <p:cNvSpPr/>
            <p:nvPr/>
          </p:nvSpPr>
          <p:spPr>
            <a:xfrm>
              <a:off x="108950" y="490750"/>
              <a:ext cx="7600" cy="7450"/>
            </a:xfrm>
            <a:custGeom>
              <a:avLst/>
              <a:gdLst/>
              <a:ahLst/>
              <a:cxnLst/>
              <a:rect l="l" t="t" r="r" b="b"/>
              <a:pathLst>
                <a:path w="304" h="298" extrusionOk="0">
                  <a:moveTo>
                    <a:pt x="170" y="1"/>
                  </a:moveTo>
                  <a:cubicBezTo>
                    <a:pt x="90" y="1"/>
                    <a:pt x="1" y="69"/>
                    <a:pt x="13" y="181"/>
                  </a:cubicBezTo>
                  <a:cubicBezTo>
                    <a:pt x="22" y="262"/>
                    <a:pt x="76" y="297"/>
                    <a:pt x="134" y="297"/>
                  </a:cubicBezTo>
                  <a:cubicBezTo>
                    <a:pt x="215" y="297"/>
                    <a:pt x="304" y="229"/>
                    <a:pt x="291" y="117"/>
                  </a:cubicBezTo>
                  <a:cubicBezTo>
                    <a:pt x="282" y="36"/>
                    <a:pt x="22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6"/>
            <p:cNvSpPr/>
            <p:nvPr/>
          </p:nvSpPr>
          <p:spPr>
            <a:xfrm>
              <a:off x="128500" y="513425"/>
              <a:ext cx="8050" cy="5900"/>
            </a:xfrm>
            <a:custGeom>
              <a:avLst/>
              <a:gdLst/>
              <a:ahLst/>
              <a:cxnLst/>
              <a:rect l="l" t="t" r="r" b="b"/>
              <a:pathLst>
                <a:path w="322" h="236" extrusionOk="0">
                  <a:moveTo>
                    <a:pt x="129" y="1"/>
                  </a:moveTo>
                  <a:cubicBezTo>
                    <a:pt x="1" y="22"/>
                    <a:pt x="44" y="236"/>
                    <a:pt x="172" y="236"/>
                  </a:cubicBezTo>
                  <a:lnTo>
                    <a:pt x="193" y="214"/>
                  </a:lnTo>
                  <a:cubicBezTo>
                    <a:pt x="321" y="214"/>
                    <a:pt x="279" y="1"/>
                    <a:pt x="1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6"/>
            <p:cNvSpPr/>
            <p:nvPr/>
          </p:nvSpPr>
          <p:spPr>
            <a:xfrm>
              <a:off x="126050" y="526025"/>
              <a:ext cx="7075" cy="7050"/>
            </a:xfrm>
            <a:custGeom>
              <a:avLst/>
              <a:gdLst/>
              <a:ahLst/>
              <a:cxnLst/>
              <a:rect l="l" t="t" r="r" b="b"/>
              <a:pathLst>
                <a:path w="283" h="282" extrusionOk="0">
                  <a:moveTo>
                    <a:pt x="166" y="0"/>
                  </a:moveTo>
                  <a:cubicBezTo>
                    <a:pt x="90" y="0"/>
                    <a:pt x="1" y="69"/>
                    <a:pt x="13" y="181"/>
                  </a:cubicBezTo>
                  <a:cubicBezTo>
                    <a:pt x="22" y="251"/>
                    <a:pt x="70" y="281"/>
                    <a:pt x="123" y="281"/>
                  </a:cubicBezTo>
                  <a:cubicBezTo>
                    <a:pt x="198" y="281"/>
                    <a:pt x="282" y="218"/>
                    <a:pt x="270" y="117"/>
                  </a:cubicBezTo>
                  <a:cubicBezTo>
                    <a:pt x="270" y="36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6"/>
            <p:cNvSpPr/>
            <p:nvPr/>
          </p:nvSpPr>
          <p:spPr>
            <a:xfrm>
              <a:off x="169875" y="536175"/>
              <a:ext cx="7600" cy="7800"/>
            </a:xfrm>
            <a:custGeom>
              <a:avLst/>
              <a:gdLst/>
              <a:ahLst/>
              <a:cxnLst/>
              <a:rect l="l" t="t" r="r" b="b"/>
              <a:pathLst>
                <a:path w="304" h="312" extrusionOk="0">
                  <a:moveTo>
                    <a:pt x="170" y="0"/>
                  </a:moveTo>
                  <a:cubicBezTo>
                    <a:pt x="89" y="0"/>
                    <a:pt x="1" y="69"/>
                    <a:pt x="13" y="181"/>
                  </a:cubicBezTo>
                  <a:lnTo>
                    <a:pt x="13" y="202"/>
                  </a:lnTo>
                  <a:cubicBezTo>
                    <a:pt x="22" y="279"/>
                    <a:pt x="72" y="312"/>
                    <a:pt x="127" y="312"/>
                  </a:cubicBezTo>
                  <a:cubicBezTo>
                    <a:pt x="210" y="312"/>
                    <a:pt x="304" y="240"/>
                    <a:pt x="291" y="138"/>
                  </a:cubicBezTo>
                  <a:lnTo>
                    <a:pt x="291" y="117"/>
                  </a:lnTo>
                  <a:cubicBezTo>
                    <a:pt x="282" y="36"/>
                    <a:pt x="228" y="0"/>
                    <a:pt x="17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6"/>
            <p:cNvSpPr/>
            <p:nvPr/>
          </p:nvSpPr>
          <p:spPr>
            <a:xfrm>
              <a:off x="136200" y="562600"/>
              <a:ext cx="6550" cy="6275"/>
            </a:xfrm>
            <a:custGeom>
              <a:avLst/>
              <a:gdLst/>
              <a:ahLst/>
              <a:cxnLst/>
              <a:rect l="l" t="t" r="r" b="b"/>
              <a:pathLst>
                <a:path w="262" h="251" extrusionOk="0">
                  <a:moveTo>
                    <a:pt x="151" y="0"/>
                  </a:moveTo>
                  <a:cubicBezTo>
                    <a:pt x="81" y="0"/>
                    <a:pt x="1" y="60"/>
                    <a:pt x="13" y="150"/>
                  </a:cubicBezTo>
                  <a:cubicBezTo>
                    <a:pt x="13" y="220"/>
                    <a:pt x="56" y="250"/>
                    <a:pt x="106" y="250"/>
                  </a:cubicBezTo>
                  <a:cubicBezTo>
                    <a:pt x="177" y="250"/>
                    <a:pt x="261" y="187"/>
                    <a:pt x="249" y="86"/>
                  </a:cubicBezTo>
                  <a:cubicBezTo>
                    <a:pt x="240" y="26"/>
                    <a:pt x="198" y="0"/>
                    <a:pt x="1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6"/>
            <p:cNvSpPr/>
            <p:nvPr/>
          </p:nvSpPr>
          <p:spPr>
            <a:xfrm>
              <a:off x="157050" y="572500"/>
              <a:ext cx="7600" cy="7775"/>
            </a:xfrm>
            <a:custGeom>
              <a:avLst/>
              <a:gdLst/>
              <a:ahLst/>
              <a:cxnLst/>
              <a:rect l="l" t="t" r="r" b="b"/>
              <a:pathLst>
                <a:path w="304" h="311" extrusionOk="0">
                  <a:moveTo>
                    <a:pt x="170" y="1"/>
                  </a:moveTo>
                  <a:cubicBezTo>
                    <a:pt x="89" y="1"/>
                    <a:pt x="1" y="69"/>
                    <a:pt x="13" y="181"/>
                  </a:cubicBezTo>
                  <a:lnTo>
                    <a:pt x="13" y="203"/>
                  </a:lnTo>
                  <a:cubicBezTo>
                    <a:pt x="21" y="278"/>
                    <a:pt x="70" y="311"/>
                    <a:pt x="124" y="311"/>
                  </a:cubicBezTo>
                  <a:cubicBezTo>
                    <a:pt x="207" y="311"/>
                    <a:pt x="304" y="234"/>
                    <a:pt x="291" y="117"/>
                  </a:cubicBezTo>
                  <a:cubicBezTo>
                    <a:pt x="282" y="37"/>
                    <a:pt x="22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6"/>
            <p:cNvSpPr/>
            <p:nvPr/>
          </p:nvSpPr>
          <p:spPr>
            <a:xfrm>
              <a:off x="133000" y="584500"/>
              <a:ext cx="5475" cy="5925"/>
            </a:xfrm>
            <a:custGeom>
              <a:avLst/>
              <a:gdLst/>
              <a:ahLst/>
              <a:cxnLst/>
              <a:rect l="l" t="t" r="r" b="b"/>
              <a:pathLst>
                <a:path w="219" h="237" extrusionOk="0">
                  <a:moveTo>
                    <a:pt x="133" y="1"/>
                  </a:moveTo>
                  <a:cubicBezTo>
                    <a:pt x="73" y="1"/>
                    <a:pt x="0" y="60"/>
                    <a:pt x="13" y="150"/>
                  </a:cubicBezTo>
                  <a:cubicBezTo>
                    <a:pt x="13" y="211"/>
                    <a:pt x="49" y="237"/>
                    <a:pt x="90" y="237"/>
                  </a:cubicBezTo>
                  <a:cubicBezTo>
                    <a:pt x="149" y="237"/>
                    <a:pt x="218" y="183"/>
                    <a:pt x="206" y="107"/>
                  </a:cubicBezTo>
                  <a:lnTo>
                    <a:pt x="206" y="86"/>
                  </a:lnTo>
                  <a:cubicBezTo>
                    <a:pt x="206" y="26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6"/>
            <p:cNvSpPr/>
            <p:nvPr/>
          </p:nvSpPr>
          <p:spPr>
            <a:xfrm>
              <a:off x="148500" y="610700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37" y="0"/>
                  </a:moveTo>
                  <a:cubicBezTo>
                    <a:pt x="73" y="0"/>
                    <a:pt x="0" y="59"/>
                    <a:pt x="13" y="149"/>
                  </a:cubicBezTo>
                  <a:cubicBezTo>
                    <a:pt x="13" y="209"/>
                    <a:pt x="50" y="235"/>
                    <a:pt x="94" y="235"/>
                  </a:cubicBezTo>
                  <a:cubicBezTo>
                    <a:pt x="159" y="235"/>
                    <a:pt x="240" y="175"/>
                    <a:pt x="227" y="85"/>
                  </a:cubicBezTo>
                  <a:cubicBezTo>
                    <a:pt x="218" y="26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6"/>
            <p:cNvSpPr/>
            <p:nvPr/>
          </p:nvSpPr>
          <p:spPr>
            <a:xfrm>
              <a:off x="120175" y="635575"/>
              <a:ext cx="7075" cy="7275"/>
            </a:xfrm>
            <a:custGeom>
              <a:avLst/>
              <a:gdLst/>
              <a:ahLst/>
              <a:cxnLst/>
              <a:rect l="l" t="t" r="r" b="b"/>
              <a:pathLst>
                <a:path w="283" h="291" extrusionOk="0">
                  <a:moveTo>
                    <a:pt x="157" y="0"/>
                  </a:moveTo>
                  <a:cubicBezTo>
                    <a:pt x="82" y="0"/>
                    <a:pt x="1" y="69"/>
                    <a:pt x="13" y="180"/>
                  </a:cubicBezTo>
                  <a:cubicBezTo>
                    <a:pt x="22" y="258"/>
                    <a:pt x="68" y="290"/>
                    <a:pt x="120" y="290"/>
                  </a:cubicBezTo>
                  <a:cubicBezTo>
                    <a:pt x="196" y="290"/>
                    <a:pt x="283" y="218"/>
                    <a:pt x="270" y="116"/>
                  </a:cubicBezTo>
                  <a:cubicBezTo>
                    <a:pt x="261" y="36"/>
                    <a:pt x="211" y="0"/>
                    <a:pt x="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6"/>
            <p:cNvSpPr/>
            <p:nvPr/>
          </p:nvSpPr>
          <p:spPr>
            <a:xfrm>
              <a:off x="97200" y="640425"/>
              <a:ext cx="5675" cy="5750"/>
            </a:xfrm>
            <a:custGeom>
              <a:avLst/>
              <a:gdLst/>
              <a:ahLst/>
              <a:cxnLst/>
              <a:rect l="l" t="t" r="r" b="b"/>
              <a:pathLst>
                <a:path w="227" h="230" extrusionOk="0">
                  <a:moveTo>
                    <a:pt x="127" y="0"/>
                  </a:moveTo>
                  <a:cubicBezTo>
                    <a:pt x="65" y="0"/>
                    <a:pt x="1" y="51"/>
                    <a:pt x="13" y="136"/>
                  </a:cubicBezTo>
                  <a:cubicBezTo>
                    <a:pt x="13" y="200"/>
                    <a:pt x="53" y="229"/>
                    <a:pt x="98" y="229"/>
                  </a:cubicBezTo>
                  <a:cubicBezTo>
                    <a:pt x="157" y="229"/>
                    <a:pt x="227" y="178"/>
                    <a:pt x="227" y="93"/>
                  </a:cubicBezTo>
                  <a:cubicBezTo>
                    <a:pt x="218" y="29"/>
                    <a:pt x="173" y="0"/>
                    <a:pt x="1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6"/>
            <p:cNvSpPr/>
            <p:nvPr/>
          </p:nvSpPr>
          <p:spPr>
            <a:xfrm>
              <a:off x="61925" y="631975"/>
              <a:ext cx="7625" cy="7650"/>
            </a:xfrm>
            <a:custGeom>
              <a:avLst/>
              <a:gdLst/>
              <a:ahLst/>
              <a:cxnLst/>
              <a:rect l="l" t="t" r="r" b="b"/>
              <a:pathLst>
                <a:path w="305" h="306" extrusionOk="0">
                  <a:moveTo>
                    <a:pt x="177" y="1"/>
                  </a:moveTo>
                  <a:cubicBezTo>
                    <a:pt x="95" y="1"/>
                    <a:pt x="1" y="72"/>
                    <a:pt x="13" y="175"/>
                  </a:cubicBezTo>
                  <a:lnTo>
                    <a:pt x="13" y="196"/>
                  </a:lnTo>
                  <a:cubicBezTo>
                    <a:pt x="22" y="273"/>
                    <a:pt x="72" y="306"/>
                    <a:pt x="128" y="306"/>
                  </a:cubicBezTo>
                  <a:cubicBezTo>
                    <a:pt x="210" y="306"/>
                    <a:pt x="304" y="234"/>
                    <a:pt x="291" y="132"/>
                  </a:cubicBezTo>
                  <a:lnTo>
                    <a:pt x="291" y="111"/>
                  </a:lnTo>
                  <a:cubicBezTo>
                    <a:pt x="283" y="33"/>
                    <a:pt x="233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6"/>
            <p:cNvSpPr/>
            <p:nvPr/>
          </p:nvSpPr>
          <p:spPr>
            <a:xfrm>
              <a:off x="27475" y="618775"/>
              <a:ext cx="8050" cy="6825"/>
            </a:xfrm>
            <a:custGeom>
              <a:avLst/>
              <a:gdLst/>
              <a:ahLst/>
              <a:cxnLst/>
              <a:rect l="l" t="t" r="r" b="b"/>
              <a:pathLst>
                <a:path w="322" h="273" extrusionOk="0">
                  <a:moveTo>
                    <a:pt x="140" y="0"/>
                  </a:moveTo>
                  <a:cubicBezTo>
                    <a:pt x="45" y="0"/>
                    <a:pt x="0" y="181"/>
                    <a:pt x="109" y="254"/>
                  </a:cubicBezTo>
                  <a:cubicBezTo>
                    <a:pt x="131" y="267"/>
                    <a:pt x="152" y="272"/>
                    <a:pt x="171" y="272"/>
                  </a:cubicBezTo>
                  <a:cubicBezTo>
                    <a:pt x="279" y="272"/>
                    <a:pt x="322" y="91"/>
                    <a:pt x="195" y="19"/>
                  </a:cubicBezTo>
                  <a:cubicBezTo>
                    <a:pt x="175" y="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6"/>
            <p:cNvSpPr/>
            <p:nvPr/>
          </p:nvSpPr>
          <p:spPr>
            <a:xfrm>
              <a:off x="950" y="599250"/>
              <a:ext cx="7375" cy="6500"/>
            </a:xfrm>
            <a:custGeom>
              <a:avLst/>
              <a:gdLst/>
              <a:ahLst/>
              <a:cxnLst/>
              <a:rect l="l" t="t" r="r" b="b"/>
              <a:pathLst>
                <a:path w="295" h="260" extrusionOk="0">
                  <a:moveTo>
                    <a:pt x="124" y="0"/>
                  </a:moveTo>
                  <a:cubicBezTo>
                    <a:pt x="43" y="0"/>
                    <a:pt x="0" y="106"/>
                    <a:pt x="37" y="180"/>
                  </a:cubicBezTo>
                  <a:cubicBezTo>
                    <a:pt x="37" y="180"/>
                    <a:pt x="37" y="201"/>
                    <a:pt x="37" y="201"/>
                  </a:cubicBezTo>
                  <a:cubicBezTo>
                    <a:pt x="64" y="242"/>
                    <a:pt x="103" y="259"/>
                    <a:pt x="140" y="259"/>
                  </a:cubicBezTo>
                  <a:cubicBezTo>
                    <a:pt x="219" y="259"/>
                    <a:pt x="295" y="182"/>
                    <a:pt x="251" y="94"/>
                  </a:cubicBezTo>
                  <a:cubicBezTo>
                    <a:pt x="251" y="52"/>
                    <a:pt x="230" y="30"/>
                    <a:pt x="165" y="9"/>
                  </a:cubicBezTo>
                  <a:cubicBezTo>
                    <a:pt x="151" y="3"/>
                    <a:pt x="137" y="0"/>
                    <a:pt x="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6"/>
            <p:cNvSpPr/>
            <p:nvPr/>
          </p:nvSpPr>
          <p:spPr>
            <a:xfrm>
              <a:off x="-5925" y="567325"/>
              <a:ext cx="7600" cy="7275"/>
            </a:xfrm>
            <a:custGeom>
              <a:avLst/>
              <a:gdLst/>
              <a:ahLst/>
              <a:cxnLst/>
              <a:rect l="l" t="t" r="r" b="b"/>
              <a:pathLst>
                <a:path w="304" h="291" extrusionOk="0">
                  <a:moveTo>
                    <a:pt x="177" y="1"/>
                  </a:moveTo>
                  <a:cubicBezTo>
                    <a:pt x="94" y="1"/>
                    <a:pt x="0" y="72"/>
                    <a:pt x="13" y="174"/>
                  </a:cubicBezTo>
                  <a:cubicBezTo>
                    <a:pt x="22" y="255"/>
                    <a:pt x="76" y="291"/>
                    <a:pt x="134" y="291"/>
                  </a:cubicBezTo>
                  <a:cubicBezTo>
                    <a:pt x="215" y="291"/>
                    <a:pt x="303" y="222"/>
                    <a:pt x="291" y="110"/>
                  </a:cubicBezTo>
                  <a:cubicBezTo>
                    <a:pt x="282" y="33"/>
                    <a:pt x="232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6"/>
            <p:cNvSpPr/>
            <p:nvPr/>
          </p:nvSpPr>
          <p:spPr>
            <a:xfrm>
              <a:off x="-5450" y="526225"/>
              <a:ext cx="8125" cy="6575"/>
            </a:xfrm>
            <a:custGeom>
              <a:avLst/>
              <a:gdLst/>
              <a:ahLst/>
              <a:cxnLst/>
              <a:rect l="l" t="t" r="r" b="b"/>
              <a:pathLst>
                <a:path w="325" h="263" extrusionOk="0">
                  <a:moveTo>
                    <a:pt x="148" y="0"/>
                  </a:moveTo>
                  <a:cubicBezTo>
                    <a:pt x="14" y="0"/>
                    <a:pt x="1" y="238"/>
                    <a:pt x="165" y="258"/>
                  </a:cubicBezTo>
                  <a:cubicBezTo>
                    <a:pt x="176" y="261"/>
                    <a:pt x="187" y="263"/>
                    <a:pt x="197" y="263"/>
                  </a:cubicBezTo>
                  <a:cubicBezTo>
                    <a:pt x="317" y="263"/>
                    <a:pt x="325" y="41"/>
                    <a:pt x="186" y="2"/>
                  </a:cubicBezTo>
                  <a:lnTo>
                    <a:pt x="165" y="2"/>
                  </a:lnTo>
                  <a:cubicBezTo>
                    <a:pt x="159" y="1"/>
                    <a:pt x="153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6"/>
            <p:cNvSpPr/>
            <p:nvPr/>
          </p:nvSpPr>
          <p:spPr>
            <a:xfrm>
              <a:off x="4775" y="506250"/>
              <a:ext cx="7600" cy="7550"/>
            </a:xfrm>
            <a:custGeom>
              <a:avLst/>
              <a:gdLst/>
              <a:ahLst/>
              <a:cxnLst/>
              <a:rect l="l" t="t" r="r" b="b"/>
              <a:pathLst>
                <a:path w="304" h="302" extrusionOk="0">
                  <a:moveTo>
                    <a:pt x="169" y="1"/>
                  </a:moveTo>
                  <a:cubicBezTo>
                    <a:pt x="89" y="1"/>
                    <a:pt x="0" y="69"/>
                    <a:pt x="12" y="181"/>
                  </a:cubicBezTo>
                  <a:lnTo>
                    <a:pt x="12" y="202"/>
                  </a:lnTo>
                  <a:cubicBezTo>
                    <a:pt x="21" y="271"/>
                    <a:pt x="71" y="301"/>
                    <a:pt x="126" y="301"/>
                  </a:cubicBezTo>
                  <a:cubicBezTo>
                    <a:pt x="208" y="301"/>
                    <a:pt x="303" y="232"/>
                    <a:pt x="290" y="117"/>
                  </a:cubicBezTo>
                  <a:cubicBezTo>
                    <a:pt x="281" y="36"/>
                    <a:pt x="227" y="1"/>
                    <a:pt x="1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6"/>
            <p:cNvSpPr/>
            <p:nvPr/>
          </p:nvSpPr>
          <p:spPr>
            <a:xfrm>
              <a:off x="32125" y="471250"/>
              <a:ext cx="8925" cy="8100"/>
            </a:xfrm>
            <a:custGeom>
              <a:avLst/>
              <a:gdLst/>
              <a:ahLst/>
              <a:cxnLst/>
              <a:rect l="l" t="t" r="r" b="b"/>
              <a:pathLst>
                <a:path w="357" h="324" extrusionOk="0">
                  <a:moveTo>
                    <a:pt x="196" y="1"/>
                  </a:moveTo>
                  <a:cubicBezTo>
                    <a:pt x="80" y="1"/>
                    <a:pt x="1" y="166"/>
                    <a:pt x="73" y="256"/>
                  </a:cubicBezTo>
                  <a:cubicBezTo>
                    <a:pt x="96" y="302"/>
                    <a:pt x="142" y="323"/>
                    <a:pt x="188" y="323"/>
                  </a:cubicBezTo>
                  <a:cubicBezTo>
                    <a:pt x="271" y="323"/>
                    <a:pt x="356" y="258"/>
                    <a:pt x="329" y="149"/>
                  </a:cubicBezTo>
                  <a:cubicBezTo>
                    <a:pt x="329" y="85"/>
                    <a:pt x="308" y="42"/>
                    <a:pt x="265" y="21"/>
                  </a:cubicBezTo>
                  <a:cubicBezTo>
                    <a:pt x="241" y="7"/>
                    <a:pt x="218" y="1"/>
                    <a:pt x="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6"/>
            <p:cNvSpPr/>
            <p:nvPr/>
          </p:nvSpPr>
          <p:spPr>
            <a:xfrm>
              <a:off x="41425" y="491950"/>
              <a:ext cx="8525" cy="5575"/>
            </a:xfrm>
            <a:custGeom>
              <a:avLst/>
              <a:gdLst/>
              <a:ahLst/>
              <a:cxnLst/>
              <a:rect l="l" t="t" r="r" b="b"/>
              <a:pathLst>
                <a:path w="341" h="223" extrusionOk="0">
                  <a:moveTo>
                    <a:pt x="177" y="1"/>
                  </a:moveTo>
                  <a:cubicBezTo>
                    <a:pt x="153" y="1"/>
                    <a:pt x="129" y="8"/>
                    <a:pt x="107" y="26"/>
                  </a:cubicBezTo>
                  <a:cubicBezTo>
                    <a:pt x="107" y="26"/>
                    <a:pt x="85" y="26"/>
                    <a:pt x="85" y="47"/>
                  </a:cubicBezTo>
                  <a:cubicBezTo>
                    <a:pt x="1" y="115"/>
                    <a:pt x="90" y="223"/>
                    <a:pt x="173" y="223"/>
                  </a:cubicBezTo>
                  <a:cubicBezTo>
                    <a:pt x="195" y="223"/>
                    <a:pt x="217" y="215"/>
                    <a:pt x="235" y="197"/>
                  </a:cubicBezTo>
                  <a:cubicBezTo>
                    <a:pt x="256" y="197"/>
                    <a:pt x="256" y="176"/>
                    <a:pt x="256" y="176"/>
                  </a:cubicBezTo>
                  <a:cubicBezTo>
                    <a:pt x="341" y="108"/>
                    <a:pt x="265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6"/>
            <p:cNvSpPr/>
            <p:nvPr/>
          </p:nvSpPr>
          <p:spPr>
            <a:xfrm>
              <a:off x="42500" y="492475"/>
              <a:ext cx="8525" cy="5575"/>
            </a:xfrm>
            <a:custGeom>
              <a:avLst/>
              <a:gdLst/>
              <a:ahLst/>
              <a:cxnLst/>
              <a:rect l="l" t="t" r="r" b="b"/>
              <a:pathLst>
                <a:path w="341" h="223" extrusionOk="0">
                  <a:moveTo>
                    <a:pt x="177" y="1"/>
                  </a:moveTo>
                  <a:cubicBezTo>
                    <a:pt x="153" y="1"/>
                    <a:pt x="129" y="9"/>
                    <a:pt x="107" y="26"/>
                  </a:cubicBezTo>
                  <a:cubicBezTo>
                    <a:pt x="107" y="48"/>
                    <a:pt x="85" y="48"/>
                    <a:pt x="85" y="48"/>
                  </a:cubicBezTo>
                  <a:cubicBezTo>
                    <a:pt x="1" y="115"/>
                    <a:pt x="76" y="223"/>
                    <a:pt x="165" y="223"/>
                  </a:cubicBezTo>
                  <a:cubicBezTo>
                    <a:pt x="188" y="223"/>
                    <a:pt x="212" y="215"/>
                    <a:pt x="235" y="197"/>
                  </a:cubicBezTo>
                  <a:cubicBezTo>
                    <a:pt x="235" y="197"/>
                    <a:pt x="256" y="197"/>
                    <a:pt x="256" y="176"/>
                  </a:cubicBezTo>
                  <a:cubicBezTo>
                    <a:pt x="341" y="109"/>
                    <a:pt x="265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6"/>
            <p:cNvSpPr/>
            <p:nvPr/>
          </p:nvSpPr>
          <p:spPr>
            <a:xfrm>
              <a:off x="60325" y="473900"/>
              <a:ext cx="9825" cy="7775"/>
            </a:xfrm>
            <a:custGeom>
              <a:avLst/>
              <a:gdLst/>
              <a:ahLst/>
              <a:cxnLst/>
              <a:rect l="l" t="t" r="r" b="b"/>
              <a:pathLst>
                <a:path w="393" h="311" extrusionOk="0">
                  <a:moveTo>
                    <a:pt x="215" y="0"/>
                  </a:moveTo>
                  <a:cubicBezTo>
                    <a:pt x="103" y="0"/>
                    <a:pt x="0" y="137"/>
                    <a:pt x="99" y="235"/>
                  </a:cubicBezTo>
                  <a:cubicBezTo>
                    <a:pt x="126" y="288"/>
                    <a:pt x="167" y="311"/>
                    <a:pt x="208" y="311"/>
                  </a:cubicBezTo>
                  <a:cubicBezTo>
                    <a:pt x="300" y="311"/>
                    <a:pt x="393" y="203"/>
                    <a:pt x="334" y="86"/>
                  </a:cubicBezTo>
                  <a:cubicBezTo>
                    <a:pt x="334" y="64"/>
                    <a:pt x="313" y="43"/>
                    <a:pt x="313" y="43"/>
                  </a:cubicBezTo>
                  <a:cubicBezTo>
                    <a:pt x="283" y="13"/>
                    <a:pt x="248" y="0"/>
                    <a:pt x="2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48" name="Google Shape;5448;p6"/>
          <p:cNvGrpSpPr/>
          <p:nvPr/>
        </p:nvGrpSpPr>
        <p:grpSpPr>
          <a:xfrm rot="1075983" flipH="1">
            <a:off x="6518900" y="73275"/>
            <a:ext cx="4920262" cy="2110587"/>
            <a:chOff x="-2317225" y="0"/>
            <a:chExt cx="4920350" cy="2110625"/>
          </a:xfrm>
        </p:grpSpPr>
        <p:sp>
          <p:nvSpPr>
            <p:cNvPr id="5449" name="Google Shape;5449;p6"/>
            <p:cNvSpPr/>
            <p:nvPr/>
          </p:nvSpPr>
          <p:spPr>
            <a:xfrm>
              <a:off x="362550" y="388600"/>
              <a:ext cx="79125" cy="75375"/>
            </a:xfrm>
            <a:custGeom>
              <a:avLst/>
              <a:gdLst/>
              <a:ahLst/>
              <a:cxnLst/>
              <a:rect l="l" t="t" r="r" b="b"/>
              <a:pathLst>
                <a:path w="3165" h="3015" extrusionOk="0">
                  <a:moveTo>
                    <a:pt x="2944" y="0"/>
                  </a:moveTo>
                  <a:cubicBezTo>
                    <a:pt x="2858" y="0"/>
                    <a:pt x="2775" y="58"/>
                    <a:pt x="2758" y="142"/>
                  </a:cubicBezTo>
                  <a:cubicBezTo>
                    <a:pt x="2758" y="163"/>
                    <a:pt x="2758" y="163"/>
                    <a:pt x="2758" y="163"/>
                  </a:cubicBezTo>
                  <a:lnTo>
                    <a:pt x="2737" y="163"/>
                  </a:lnTo>
                  <a:cubicBezTo>
                    <a:pt x="2715" y="270"/>
                    <a:pt x="2651" y="420"/>
                    <a:pt x="2566" y="548"/>
                  </a:cubicBezTo>
                  <a:cubicBezTo>
                    <a:pt x="2459" y="676"/>
                    <a:pt x="2373" y="783"/>
                    <a:pt x="2266" y="911"/>
                  </a:cubicBezTo>
                  <a:cubicBezTo>
                    <a:pt x="2053" y="1146"/>
                    <a:pt x="1818" y="1381"/>
                    <a:pt x="1582" y="1595"/>
                  </a:cubicBezTo>
                  <a:cubicBezTo>
                    <a:pt x="1326" y="1830"/>
                    <a:pt x="1091" y="2044"/>
                    <a:pt x="834" y="2236"/>
                  </a:cubicBezTo>
                  <a:cubicBezTo>
                    <a:pt x="706" y="2343"/>
                    <a:pt x="578" y="2450"/>
                    <a:pt x="450" y="2557"/>
                  </a:cubicBezTo>
                  <a:lnTo>
                    <a:pt x="257" y="2685"/>
                  </a:lnTo>
                  <a:cubicBezTo>
                    <a:pt x="193" y="2749"/>
                    <a:pt x="129" y="2792"/>
                    <a:pt x="65" y="2814"/>
                  </a:cubicBezTo>
                  <a:lnTo>
                    <a:pt x="65" y="2835"/>
                  </a:lnTo>
                  <a:cubicBezTo>
                    <a:pt x="22" y="2856"/>
                    <a:pt x="1" y="2899"/>
                    <a:pt x="22" y="2963"/>
                  </a:cubicBezTo>
                  <a:cubicBezTo>
                    <a:pt x="38" y="2994"/>
                    <a:pt x="65" y="3014"/>
                    <a:pt x="103" y="3014"/>
                  </a:cubicBezTo>
                  <a:cubicBezTo>
                    <a:pt x="118" y="3014"/>
                    <a:pt x="133" y="3012"/>
                    <a:pt x="150" y="3006"/>
                  </a:cubicBezTo>
                  <a:cubicBezTo>
                    <a:pt x="236" y="2963"/>
                    <a:pt x="300" y="2920"/>
                    <a:pt x="364" y="2878"/>
                  </a:cubicBezTo>
                  <a:lnTo>
                    <a:pt x="578" y="2728"/>
                  </a:lnTo>
                  <a:cubicBezTo>
                    <a:pt x="706" y="2643"/>
                    <a:pt x="856" y="2557"/>
                    <a:pt x="984" y="2450"/>
                  </a:cubicBezTo>
                  <a:cubicBezTo>
                    <a:pt x="1240" y="2258"/>
                    <a:pt x="1518" y="2044"/>
                    <a:pt x="1775" y="1852"/>
                  </a:cubicBezTo>
                  <a:cubicBezTo>
                    <a:pt x="2010" y="1638"/>
                    <a:pt x="2266" y="1403"/>
                    <a:pt x="2501" y="1168"/>
                  </a:cubicBezTo>
                  <a:cubicBezTo>
                    <a:pt x="2630" y="1039"/>
                    <a:pt x="2737" y="933"/>
                    <a:pt x="2865" y="783"/>
                  </a:cubicBezTo>
                  <a:cubicBezTo>
                    <a:pt x="2972" y="633"/>
                    <a:pt x="3079" y="505"/>
                    <a:pt x="3143" y="270"/>
                  </a:cubicBezTo>
                  <a:cubicBezTo>
                    <a:pt x="3164" y="163"/>
                    <a:pt x="3121" y="56"/>
                    <a:pt x="3014" y="14"/>
                  </a:cubicBezTo>
                  <a:cubicBezTo>
                    <a:pt x="2992" y="4"/>
                    <a:pt x="2968" y="0"/>
                    <a:pt x="29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6"/>
            <p:cNvSpPr/>
            <p:nvPr/>
          </p:nvSpPr>
          <p:spPr>
            <a:xfrm>
              <a:off x="362550" y="388600"/>
              <a:ext cx="79125" cy="74100"/>
            </a:xfrm>
            <a:custGeom>
              <a:avLst/>
              <a:gdLst/>
              <a:ahLst/>
              <a:cxnLst/>
              <a:rect l="l" t="t" r="r" b="b"/>
              <a:pathLst>
                <a:path w="3165" h="2964" extrusionOk="0">
                  <a:moveTo>
                    <a:pt x="2944" y="0"/>
                  </a:moveTo>
                  <a:cubicBezTo>
                    <a:pt x="2858" y="0"/>
                    <a:pt x="2775" y="58"/>
                    <a:pt x="2758" y="142"/>
                  </a:cubicBezTo>
                  <a:cubicBezTo>
                    <a:pt x="2758" y="163"/>
                    <a:pt x="2758" y="163"/>
                    <a:pt x="2758" y="163"/>
                  </a:cubicBezTo>
                  <a:lnTo>
                    <a:pt x="2737" y="163"/>
                  </a:lnTo>
                  <a:cubicBezTo>
                    <a:pt x="2715" y="270"/>
                    <a:pt x="2651" y="420"/>
                    <a:pt x="2566" y="548"/>
                  </a:cubicBezTo>
                  <a:cubicBezTo>
                    <a:pt x="2459" y="676"/>
                    <a:pt x="2373" y="783"/>
                    <a:pt x="2266" y="911"/>
                  </a:cubicBezTo>
                  <a:cubicBezTo>
                    <a:pt x="2053" y="1146"/>
                    <a:pt x="1818" y="1381"/>
                    <a:pt x="1582" y="1595"/>
                  </a:cubicBezTo>
                  <a:cubicBezTo>
                    <a:pt x="1326" y="1830"/>
                    <a:pt x="1091" y="2044"/>
                    <a:pt x="834" y="2236"/>
                  </a:cubicBezTo>
                  <a:cubicBezTo>
                    <a:pt x="706" y="2343"/>
                    <a:pt x="578" y="2450"/>
                    <a:pt x="450" y="2557"/>
                  </a:cubicBezTo>
                  <a:lnTo>
                    <a:pt x="257" y="2685"/>
                  </a:lnTo>
                  <a:cubicBezTo>
                    <a:pt x="193" y="2749"/>
                    <a:pt x="129" y="2792"/>
                    <a:pt x="65" y="2814"/>
                  </a:cubicBezTo>
                  <a:lnTo>
                    <a:pt x="65" y="2835"/>
                  </a:lnTo>
                  <a:cubicBezTo>
                    <a:pt x="22" y="2856"/>
                    <a:pt x="1" y="2899"/>
                    <a:pt x="22" y="2963"/>
                  </a:cubicBezTo>
                  <a:cubicBezTo>
                    <a:pt x="22" y="2942"/>
                    <a:pt x="43" y="2920"/>
                    <a:pt x="65" y="2899"/>
                  </a:cubicBezTo>
                  <a:lnTo>
                    <a:pt x="86" y="2899"/>
                  </a:lnTo>
                  <a:cubicBezTo>
                    <a:pt x="129" y="2878"/>
                    <a:pt x="214" y="2835"/>
                    <a:pt x="279" y="2792"/>
                  </a:cubicBezTo>
                  <a:lnTo>
                    <a:pt x="471" y="2643"/>
                  </a:lnTo>
                  <a:cubicBezTo>
                    <a:pt x="599" y="2557"/>
                    <a:pt x="727" y="2450"/>
                    <a:pt x="877" y="2365"/>
                  </a:cubicBezTo>
                  <a:cubicBezTo>
                    <a:pt x="1134" y="2172"/>
                    <a:pt x="1390" y="1959"/>
                    <a:pt x="1625" y="1745"/>
                  </a:cubicBezTo>
                  <a:cubicBezTo>
                    <a:pt x="1882" y="1552"/>
                    <a:pt x="2159" y="1339"/>
                    <a:pt x="2395" y="1104"/>
                  </a:cubicBezTo>
                  <a:cubicBezTo>
                    <a:pt x="2501" y="997"/>
                    <a:pt x="2566" y="869"/>
                    <a:pt x="2651" y="740"/>
                  </a:cubicBezTo>
                  <a:cubicBezTo>
                    <a:pt x="2758" y="612"/>
                    <a:pt x="2843" y="484"/>
                    <a:pt x="2865" y="377"/>
                  </a:cubicBezTo>
                  <a:cubicBezTo>
                    <a:pt x="2865" y="356"/>
                    <a:pt x="2865" y="356"/>
                    <a:pt x="2865" y="356"/>
                  </a:cubicBezTo>
                  <a:cubicBezTo>
                    <a:pt x="2898" y="271"/>
                    <a:pt x="2972" y="214"/>
                    <a:pt x="3053" y="214"/>
                  </a:cubicBezTo>
                  <a:cubicBezTo>
                    <a:pt x="3076" y="214"/>
                    <a:pt x="3098" y="218"/>
                    <a:pt x="3121" y="227"/>
                  </a:cubicBezTo>
                  <a:cubicBezTo>
                    <a:pt x="3143" y="227"/>
                    <a:pt x="3143" y="227"/>
                    <a:pt x="3143" y="249"/>
                  </a:cubicBezTo>
                  <a:cubicBezTo>
                    <a:pt x="3164" y="142"/>
                    <a:pt x="3100" y="35"/>
                    <a:pt x="3014" y="14"/>
                  </a:cubicBezTo>
                  <a:cubicBezTo>
                    <a:pt x="2992" y="4"/>
                    <a:pt x="2968" y="0"/>
                    <a:pt x="29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6"/>
            <p:cNvSpPr/>
            <p:nvPr/>
          </p:nvSpPr>
          <p:spPr>
            <a:xfrm>
              <a:off x="414175" y="316050"/>
              <a:ext cx="86275" cy="101100"/>
            </a:xfrm>
            <a:custGeom>
              <a:avLst/>
              <a:gdLst/>
              <a:ahLst/>
              <a:cxnLst/>
              <a:rect l="l" t="t" r="r" b="b"/>
              <a:pathLst>
                <a:path w="3451" h="4044" extrusionOk="0">
                  <a:moveTo>
                    <a:pt x="1396" y="0"/>
                  </a:moveTo>
                  <a:cubicBezTo>
                    <a:pt x="1333" y="0"/>
                    <a:pt x="1269" y="39"/>
                    <a:pt x="1206" y="137"/>
                  </a:cubicBezTo>
                  <a:cubicBezTo>
                    <a:pt x="1056" y="415"/>
                    <a:pt x="1056" y="800"/>
                    <a:pt x="949" y="1077"/>
                  </a:cubicBezTo>
                  <a:cubicBezTo>
                    <a:pt x="714" y="1740"/>
                    <a:pt x="244" y="2253"/>
                    <a:pt x="94" y="2980"/>
                  </a:cubicBezTo>
                  <a:cubicBezTo>
                    <a:pt x="0" y="3412"/>
                    <a:pt x="39" y="4043"/>
                    <a:pt x="471" y="4043"/>
                  </a:cubicBezTo>
                  <a:cubicBezTo>
                    <a:pt x="531" y="4043"/>
                    <a:pt x="597" y="4031"/>
                    <a:pt x="672" y="4006"/>
                  </a:cubicBezTo>
                  <a:cubicBezTo>
                    <a:pt x="1142" y="3835"/>
                    <a:pt x="1612" y="3386"/>
                    <a:pt x="1954" y="3022"/>
                  </a:cubicBezTo>
                  <a:cubicBezTo>
                    <a:pt x="2424" y="2552"/>
                    <a:pt x="2830" y="2125"/>
                    <a:pt x="3450" y="1847"/>
                  </a:cubicBezTo>
                  <a:cubicBezTo>
                    <a:pt x="3322" y="1590"/>
                    <a:pt x="3044" y="1462"/>
                    <a:pt x="2830" y="1291"/>
                  </a:cubicBezTo>
                  <a:cubicBezTo>
                    <a:pt x="2488" y="1035"/>
                    <a:pt x="2189" y="757"/>
                    <a:pt x="1890" y="458"/>
                  </a:cubicBezTo>
                  <a:cubicBezTo>
                    <a:pt x="1734" y="286"/>
                    <a:pt x="1566" y="0"/>
                    <a:pt x="13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6"/>
            <p:cNvSpPr/>
            <p:nvPr/>
          </p:nvSpPr>
          <p:spPr>
            <a:xfrm>
              <a:off x="414375" y="316050"/>
              <a:ext cx="86075" cy="100150"/>
            </a:xfrm>
            <a:custGeom>
              <a:avLst/>
              <a:gdLst/>
              <a:ahLst/>
              <a:cxnLst/>
              <a:rect l="l" t="t" r="r" b="b"/>
              <a:pathLst>
                <a:path w="3443" h="4006" extrusionOk="0">
                  <a:moveTo>
                    <a:pt x="1388" y="0"/>
                  </a:moveTo>
                  <a:cubicBezTo>
                    <a:pt x="1325" y="0"/>
                    <a:pt x="1261" y="39"/>
                    <a:pt x="1198" y="137"/>
                  </a:cubicBezTo>
                  <a:cubicBezTo>
                    <a:pt x="1048" y="415"/>
                    <a:pt x="1048" y="800"/>
                    <a:pt x="941" y="1077"/>
                  </a:cubicBezTo>
                  <a:cubicBezTo>
                    <a:pt x="706" y="1740"/>
                    <a:pt x="236" y="2253"/>
                    <a:pt x="86" y="2980"/>
                  </a:cubicBezTo>
                  <a:cubicBezTo>
                    <a:pt x="1" y="3364"/>
                    <a:pt x="22" y="3899"/>
                    <a:pt x="322" y="4006"/>
                  </a:cubicBezTo>
                  <a:cubicBezTo>
                    <a:pt x="279" y="3792"/>
                    <a:pt x="279" y="3535"/>
                    <a:pt x="322" y="3322"/>
                  </a:cubicBezTo>
                  <a:cubicBezTo>
                    <a:pt x="471" y="2595"/>
                    <a:pt x="941" y="2082"/>
                    <a:pt x="1177" y="1419"/>
                  </a:cubicBezTo>
                  <a:cubicBezTo>
                    <a:pt x="1283" y="1120"/>
                    <a:pt x="1283" y="757"/>
                    <a:pt x="1454" y="479"/>
                  </a:cubicBezTo>
                  <a:cubicBezTo>
                    <a:pt x="1513" y="374"/>
                    <a:pt x="1572" y="333"/>
                    <a:pt x="1633" y="333"/>
                  </a:cubicBezTo>
                  <a:cubicBezTo>
                    <a:pt x="1796" y="333"/>
                    <a:pt x="1967" y="628"/>
                    <a:pt x="2138" y="800"/>
                  </a:cubicBezTo>
                  <a:cubicBezTo>
                    <a:pt x="2416" y="1099"/>
                    <a:pt x="2716" y="1377"/>
                    <a:pt x="3057" y="1633"/>
                  </a:cubicBezTo>
                  <a:cubicBezTo>
                    <a:pt x="3164" y="1697"/>
                    <a:pt x="3293" y="1783"/>
                    <a:pt x="3399" y="1868"/>
                  </a:cubicBezTo>
                  <a:cubicBezTo>
                    <a:pt x="3421" y="1868"/>
                    <a:pt x="3421" y="1847"/>
                    <a:pt x="3442" y="1847"/>
                  </a:cubicBezTo>
                  <a:cubicBezTo>
                    <a:pt x="3314" y="1590"/>
                    <a:pt x="3036" y="1462"/>
                    <a:pt x="2822" y="1291"/>
                  </a:cubicBezTo>
                  <a:cubicBezTo>
                    <a:pt x="2480" y="1035"/>
                    <a:pt x="2181" y="757"/>
                    <a:pt x="1882" y="458"/>
                  </a:cubicBezTo>
                  <a:cubicBezTo>
                    <a:pt x="1726" y="286"/>
                    <a:pt x="1558" y="0"/>
                    <a:pt x="1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6"/>
            <p:cNvSpPr/>
            <p:nvPr/>
          </p:nvSpPr>
          <p:spPr>
            <a:xfrm>
              <a:off x="459275" y="327925"/>
              <a:ext cx="227650" cy="49950"/>
            </a:xfrm>
            <a:custGeom>
              <a:avLst/>
              <a:gdLst/>
              <a:ahLst/>
              <a:cxnLst/>
              <a:rect l="l" t="t" r="r" b="b"/>
              <a:pathLst>
                <a:path w="9106" h="1998" extrusionOk="0">
                  <a:moveTo>
                    <a:pt x="0" y="367"/>
                  </a:moveTo>
                  <a:cubicBezTo>
                    <a:pt x="7" y="377"/>
                    <a:pt x="13" y="387"/>
                    <a:pt x="20" y="397"/>
                  </a:cubicBezTo>
                  <a:lnTo>
                    <a:pt x="20" y="397"/>
                  </a:lnTo>
                  <a:lnTo>
                    <a:pt x="0" y="367"/>
                  </a:lnTo>
                  <a:close/>
                  <a:moveTo>
                    <a:pt x="8625" y="1"/>
                  </a:moveTo>
                  <a:cubicBezTo>
                    <a:pt x="8299" y="1"/>
                    <a:pt x="7890" y="116"/>
                    <a:pt x="7716" y="154"/>
                  </a:cubicBezTo>
                  <a:cubicBezTo>
                    <a:pt x="6738" y="373"/>
                    <a:pt x="5849" y="472"/>
                    <a:pt x="4927" y="472"/>
                  </a:cubicBezTo>
                  <a:cubicBezTo>
                    <a:pt x="4500" y="472"/>
                    <a:pt x="4066" y="451"/>
                    <a:pt x="3613" y="410"/>
                  </a:cubicBezTo>
                  <a:cubicBezTo>
                    <a:pt x="3377" y="388"/>
                    <a:pt x="3143" y="376"/>
                    <a:pt x="2910" y="376"/>
                  </a:cubicBezTo>
                  <a:cubicBezTo>
                    <a:pt x="2469" y="376"/>
                    <a:pt x="2030" y="419"/>
                    <a:pt x="1582" y="517"/>
                  </a:cubicBezTo>
                  <a:cubicBezTo>
                    <a:pt x="1327" y="572"/>
                    <a:pt x="986" y="651"/>
                    <a:pt x="678" y="651"/>
                  </a:cubicBezTo>
                  <a:cubicBezTo>
                    <a:pt x="405" y="651"/>
                    <a:pt x="158" y="589"/>
                    <a:pt x="20" y="397"/>
                  </a:cubicBezTo>
                  <a:lnTo>
                    <a:pt x="20" y="397"/>
                  </a:lnTo>
                  <a:lnTo>
                    <a:pt x="86" y="496"/>
                  </a:lnTo>
                  <a:cubicBezTo>
                    <a:pt x="684" y="1350"/>
                    <a:pt x="2266" y="1521"/>
                    <a:pt x="3185" y="1757"/>
                  </a:cubicBezTo>
                  <a:cubicBezTo>
                    <a:pt x="3840" y="1928"/>
                    <a:pt x="4517" y="1997"/>
                    <a:pt x="5193" y="1997"/>
                  </a:cubicBezTo>
                  <a:cubicBezTo>
                    <a:pt x="5443" y="1997"/>
                    <a:pt x="5694" y="1988"/>
                    <a:pt x="5942" y="1970"/>
                  </a:cubicBezTo>
                  <a:cubicBezTo>
                    <a:pt x="6733" y="1906"/>
                    <a:pt x="7652" y="1607"/>
                    <a:pt x="8294" y="1073"/>
                  </a:cubicBezTo>
                  <a:cubicBezTo>
                    <a:pt x="8486" y="923"/>
                    <a:pt x="9106" y="560"/>
                    <a:pt x="9084" y="260"/>
                  </a:cubicBezTo>
                  <a:cubicBezTo>
                    <a:pt x="9057" y="62"/>
                    <a:pt x="8863" y="1"/>
                    <a:pt x="86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6"/>
            <p:cNvSpPr/>
            <p:nvPr/>
          </p:nvSpPr>
          <p:spPr>
            <a:xfrm>
              <a:off x="399425" y="82600"/>
              <a:ext cx="150700" cy="235875"/>
            </a:xfrm>
            <a:custGeom>
              <a:avLst/>
              <a:gdLst/>
              <a:ahLst/>
              <a:cxnLst/>
              <a:rect l="l" t="t" r="r" b="b"/>
              <a:pathLst>
                <a:path w="6028" h="9435" extrusionOk="0">
                  <a:moveTo>
                    <a:pt x="2668" y="0"/>
                  </a:moveTo>
                  <a:cubicBezTo>
                    <a:pt x="1549" y="0"/>
                    <a:pt x="587" y="1285"/>
                    <a:pt x="278" y="2272"/>
                  </a:cubicBezTo>
                  <a:cubicBezTo>
                    <a:pt x="1" y="3212"/>
                    <a:pt x="65" y="4602"/>
                    <a:pt x="407" y="5521"/>
                  </a:cubicBezTo>
                  <a:cubicBezTo>
                    <a:pt x="727" y="6397"/>
                    <a:pt x="1133" y="7380"/>
                    <a:pt x="1710" y="8043"/>
                  </a:cubicBezTo>
                  <a:cubicBezTo>
                    <a:pt x="2095" y="8492"/>
                    <a:pt x="2758" y="9368"/>
                    <a:pt x="3356" y="9432"/>
                  </a:cubicBezTo>
                  <a:cubicBezTo>
                    <a:pt x="3371" y="9434"/>
                    <a:pt x="3386" y="9435"/>
                    <a:pt x="3401" y="9435"/>
                  </a:cubicBezTo>
                  <a:cubicBezTo>
                    <a:pt x="4121" y="9435"/>
                    <a:pt x="5010" y="7475"/>
                    <a:pt x="5387" y="6889"/>
                  </a:cubicBezTo>
                  <a:cubicBezTo>
                    <a:pt x="6007" y="5927"/>
                    <a:pt x="6028" y="4580"/>
                    <a:pt x="5943" y="3405"/>
                  </a:cubicBezTo>
                  <a:cubicBezTo>
                    <a:pt x="5900" y="2614"/>
                    <a:pt x="5622" y="690"/>
                    <a:pt x="4617" y="647"/>
                  </a:cubicBezTo>
                  <a:cubicBezTo>
                    <a:pt x="4605" y="647"/>
                    <a:pt x="4594" y="647"/>
                    <a:pt x="4582" y="647"/>
                  </a:cubicBezTo>
                  <a:cubicBezTo>
                    <a:pt x="4231" y="647"/>
                    <a:pt x="4142" y="858"/>
                    <a:pt x="3977" y="858"/>
                  </a:cubicBezTo>
                  <a:cubicBezTo>
                    <a:pt x="3899" y="858"/>
                    <a:pt x="3804" y="810"/>
                    <a:pt x="3655" y="669"/>
                  </a:cubicBezTo>
                  <a:cubicBezTo>
                    <a:pt x="3356" y="370"/>
                    <a:pt x="3249" y="70"/>
                    <a:pt x="2801" y="6"/>
                  </a:cubicBezTo>
                  <a:cubicBezTo>
                    <a:pt x="2756" y="2"/>
                    <a:pt x="2712" y="0"/>
                    <a:pt x="26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6"/>
            <p:cNvSpPr/>
            <p:nvPr/>
          </p:nvSpPr>
          <p:spPr>
            <a:xfrm>
              <a:off x="367375" y="120925"/>
              <a:ext cx="125050" cy="182525"/>
            </a:xfrm>
            <a:custGeom>
              <a:avLst/>
              <a:gdLst/>
              <a:ahLst/>
              <a:cxnLst/>
              <a:rect l="l" t="t" r="r" b="b"/>
              <a:pathLst>
                <a:path w="5002" h="7301" extrusionOk="0">
                  <a:moveTo>
                    <a:pt x="1107" y="0"/>
                  </a:moveTo>
                  <a:cubicBezTo>
                    <a:pt x="807" y="0"/>
                    <a:pt x="594" y="469"/>
                    <a:pt x="492" y="760"/>
                  </a:cubicBezTo>
                  <a:cubicBezTo>
                    <a:pt x="0" y="2171"/>
                    <a:pt x="385" y="3432"/>
                    <a:pt x="1240" y="4608"/>
                  </a:cubicBezTo>
                  <a:cubicBezTo>
                    <a:pt x="1710" y="5292"/>
                    <a:pt x="2287" y="5954"/>
                    <a:pt x="2971" y="6403"/>
                  </a:cubicBezTo>
                  <a:cubicBezTo>
                    <a:pt x="3548" y="6788"/>
                    <a:pt x="4211" y="6959"/>
                    <a:pt x="4809" y="7301"/>
                  </a:cubicBezTo>
                  <a:cubicBezTo>
                    <a:pt x="5002" y="7023"/>
                    <a:pt x="3954" y="6339"/>
                    <a:pt x="3741" y="6146"/>
                  </a:cubicBezTo>
                  <a:cubicBezTo>
                    <a:pt x="2479" y="5099"/>
                    <a:pt x="1625" y="4009"/>
                    <a:pt x="1518" y="2235"/>
                  </a:cubicBezTo>
                  <a:cubicBezTo>
                    <a:pt x="1496" y="1743"/>
                    <a:pt x="1795" y="482"/>
                    <a:pt x="1347" y="98"/>
                  </a:cubicBezTo>
                  <a:cubicBezTo>
                    <a:pt x="1261" y="29"/>
                    <a:pt x="1181" y="0"/>
                    <a:pt x="1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6"/>
            <p:cNvSpPr/>
            <p:nvPr/>
          </p:nvSpPr>
          <p:spPr>
            <a:xfrm>
              <a:off x="468900" y="190325"/>
              <a:ext cx="242075" cy="145725"/>
            </a:xfrm>
            <a:custGeom>
              <a:avLst/>
              <a:gdLst/>
              <a:ahLst/>
              <a:cxnLst/>
              <a:rect l="l" t="t" r="r" b="b"/>
              <a:pathLst>
                <a:path w="9683" h="5829" extrusionOk="0">
                  <a:moveTo>
                    <a:pt x="6157" y="0"/>
                  </a:moveTo>
                  <a:cubicBezTo>
                    <a:pt x="5205" y="0"/>
                    <a:pt x="4156" y="458"/>
                    <a:pt x="3249" y="699"/>
                  </a:cubicBezTo>
                  <a:cubicBezTo>
                    <a:pt x="2202" y="998"/>
                    <a:pt x="1240" y="1810"/>
                    <a:pt x="748" y="2836"/>
                  </a:cubicBezTo>
                  <a:cubicBezTo>
                    <a:pt x="278" y="3777"/>
                    <a:pt x="0" y="4781"/>
                    <a:pt x="983" y="5444"/>
                  </a:cubicBezTo>
                  <a:cubicBezTo>
                    <a:pt x="1462" y="5759"/>
                    <a:pt x="2081" y="5829"/>
                    <a:pt x="2698" y="5829"/>
                  </a:cubicBezTo>
                  <a:cubicBezTo>
                    <a:pt x="3127" y="5829"/>
                    <a:pt x="3555" y="5795"/>
                    <a:pt x="3933" y="5786"/>
                  </a:cubicBezTo>
                  <a:cubicBezTo>
                    <a:pt x="4788" y="5764"/>
                    <a:pt x="6220" y="5380"/>
                    <a:pt x="6797" y="4738"/>
                  </a:cubicBezTo>
                  <a:cubicBezTo>
                    <a:pt x="7096" y="4375"/>
                    <a:pt x="7310" y="3883"/>
                    <a:pt x="7609" y="3499"/>
                  </a:cubicBezTo>
                  <a:cubicBezTo>
                    <a:pt x="7973" y="3029"/>
                    <a:pt x="8593" y="2708"/>
                    <a:pt x="8935" y="2216"/>
                  </a:cubicBezTo>
                  <a:cubicBezTo>
                    <a:pt x="9683" y="1126"/>
                    <a:pt x="8101" y="934"/>
                    <a:pt x="7502" y="442"/>
                  </a:cubicBezTo>
                  <a:cubicBezTo>
                    <a:pt x="7099" y="118"/>
                    <a:pt x="6641" y="0"/>
                    <a:pt x="6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6"/>
            <p:cNvSpPr/>
            <p:nvPr/>
          </p:nvSpPr>
          <p:spPr>
            <a:xfrm>
              <a:off x="461400" y="282050"/>
              <a:ext cx="56675" cy="44725"/>
            </a:xfrm>
            <a:custGeom>
              <a:avLst/>
              <a:gdLst/>
              <a:ahLst/>
              <a:cxnLst/>
              <a:rect l="l" t="t" r="r" b="b"/>
              <a:pathLst>
                <a:path w="2267" h="1789" extrusionOk="0">
                  <a:moveTo>
                    <a:pt x="685" y="1"/>
                  </a:moveTo>
                  <a:cubicBezTo>
                    <a:pt x="642" y="535"/>
                    <a:pt x="1" y="1198"/>
                    <a:pt x="642" y="1647"/>
                  </a:cubicBezTo>
                  <a:cubicBezTo>
                    <a:pt x="790" y="1747"/>
                    <a:pt x="922" y="1789"/>
                    <a:pt x="1046" y="1789"/>
                  </a:cubicBezTo>
                  <a:cubicBezTo>
                    <a:pt x="1315" y="1789"/>
                    <a:pt x="1540" y="1589"/>
                    <a:pt x="1775" y="1369"/>
                  </a:cubicBezTo>
                  <a:cubicBezTo>
                    <a:pt x="1946" y="1219"/>
                    <a:pt x="2267" y="1091"/>
                    <a:pt x="2074" y="856"/>
                  </a:cubicBezTo>
                  <a:cubicBezTo>
                    <a:pt x="1925" y="685"/>
                    <a:pt x="1540" y="599"/>
                    <a:pt x="1347" y="578"/>
                  </a:cubicBezTo>
                  <a:cubicBezTo>
                    <a:pt x="1269" y="578"/>
                    <a:pt x="1194" y="591"/>
                    <a:pt x="1122" y="591"/>
                  </a:cubicBezTo>
                  <a:cubicBezTo>
                    <a:pt x="1038" y="591"/>
                    <a:pt x="958" y="573"/>
                    <a:pt x="877" y="492"/>
                  </a:cubicBezTo>
                  <a:cubicBezTo>
                    <a:pt x="770" y="407"/>
                    <a:pt x="728" y="150"/>
                    <a:pt x="68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6"/>
            <p:cNvSpPr/>
            <p:nvPr/>
          </p:nvSpPr>
          <p:spPr>
            <a:xfrm>
              <a:off x="495075" y="260150"/>
              <a:ext cx="62000" cy="50000"/>
            </a:xfrm>
            <a:custGeom>
              <a:avLst/>
              <a:gdLst/>
              <a:ahLst/>
              <a:cxnLst/>
              <a:rect l="l" t="t" r="r" b="b"/>
              <a:pathLst>
                <a:path w="2480" h="2000" extrusionOk="0">
                  <a:moveTo>
                    <a:pt x="2458" y="0"/>
                  </a:moveTo>
                  <a:cubicBezTo>
                    <a:pt x="2330" y="257"/>
                    <a:pt x="2159" y="471"/>
                    <a:pt x="1988" y="663"/>
                  </a:cubicBezTo>
                  <a:cubicBezTo>
                    <a:pt x="1796" y="877"/>
                    <a:pt x="1604" y="1048"/>
                    <a:pt x="1390" y="1219"/>
                  </a:cubicBezTo>
                  <a:cubicBezTo>
                    <a:pt x="1176" y="1390"/>
                    <a:pt x="941" y="1518"/>
                    <a:pt x="706" y="1646"/>
                  </a:cubicBezTo>
                  <a:cubicBezTo>
                    <a:pt x="492" y="1774"/>
                    <a:pt x="257" y="1903"/>
                    <a:pt x="0" y="1967"/>
                  </a:cubicBezTo>
                  <a:lnTo>
                    <a:pt x="0" y="1988"/>
                  </a:lnTo>
                  <a:cubicBezTo>
                    <a:pt x="50" y="1996"/>
                    <a:pt x="99" y="1999"/>
                    <a:pt x="148" y="1999"/>
                  </a:cubicBezTo>
                  <a:cubicBezTo>
                    <a:pt x="375" y="1999"/>
                    <a:pt x="598" y="1923"/>
                    <a:pt x="791" y="1817"/>
                  </a:cubicBezTo>
                  <a:cubicBezTo>
                    <a:pt x="1048" y="1710"/>
                    <a:pt x="1262" y="1518"/>
                    <a:pt x="1475" y="1347"/>
                  </a:cubicBezTo>
                  <a:cubicBezTo>
                    <a:pt x="1881" y="962"/>
                    <a:pt x="2266" y="535"/>
                    <a:pt x="2480" y="22"/>
                  </a:cubicBezTo>
                  <a:lnTo>
                    <a:pt x="245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6"/>
            <p:cNvSpPr/>
            <p:nvPr/>
          </p:nvSpPr>
          <p:spPr>
            <a:xfrm>
              <a:off x="495075" y="263350"/>
              <a:ext cx="31550" cy="47575"/>
            </a:xfrm>
            <a:custGeom>
              <a:avLst/>
              <a:gdLst/>
              <a:ahLst/>
              <a:cxnLst/>
              <a:rect l="l" t="t" r="r" b="b"/>
              <a:pathLst>
                <a:path w="1262" h="1903" extrusionOk="0">
                  <a:moveTo>
                    <a:pt x="1262" y="1"/>
                  </a:moveTo>
                  <a:lnTo>
                    <a:pt x="1262" y="1"/>
                  </a:lnTo>
                  <a:cubicBezTo>
                    <a:pt x="984" y="236"/>
                    <a:pt x="727" y="535"/>
                    <a:pt x="513" y="856"/>
                  </a:cubicBezTo>
                  <a:cubicBezTo>
                    <a:pt x="407" y="1005"/>
                    <a:pt x="278" y="1176"/>
                    <a:pt x="214" y="1347"/>
                  </a:cubicBezTo>
                  <a:cubicBezTo>
                    <a:pt x="129" y="1518"/>
                    <a:pt x="65" y="1689"/>
                    <a:pt x="0" y="1903"/>
                  </a:cubicBezTo>
                  <a:lnTo>
                    <a:pt x="22" y="1903"/>
                  </a:lnTo>
                  <a:cubicBezTo>
                    <a:pt x="171" y="1753"/>
                    <a:pt x="278" y="1604"/>
                    <a:pt x="364" y="1433"/>
                  </a:cubicBezTo>
                  <a:cubicBezTo>
                    <a:pt x="471" y="1283"/>
                    <a:pt x="535" y="1112"/>
                    <a:pt x="642" y="941"/>
                  </a:cubicBezTo>
                  <a:cubicBezTo>
                    <a:pt x="813" y="620"/>
                    <a:pt x="1026" y="300"/>
                    <a:pt x="1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6"/>
            <p:cNvSpPr/>
            <p:nvPr/>
          </p:nvSpPr>
          <p:spPr>
            <a:xfrm>
              <a:off x="488125" y="248775"/>
              <a:ext cx="28725" cy="62150"/>
            </a:xfrm>
            <a:custGeom>
              <a:avLst/>
              <a:gdLst/>
              <a:ahLst/>
              <a:cxnLst/>
              <a:rect l="l" t="t" r="r" b="b"/>
              <a:pathLst>
                <a:path w="1149" h="2486" extrusionOk="0">
                  <a:moveTo>
                    <a:pt x="1018" y="0"/>
                  </a:moveTo>
                  <a:cubicBezTo>
                    <a:pt x="984" y="0"/>
                    <a:pt x="947" y="15"/>
                    <a:pt x="920" y="49"/>
                  </a:cubicBezTo>
                  <a:cubicBezTo>
                    <a:pt x="898" y="92"/>
                    <a:pt x="920" y="156"/>
                    <a:pt x="962" y="178"/>
                  </a:cubicBezTo>
                  <a:cubicBezTo>
                    <a:pt x="727" y="498"/>
                    <a:pt x="514" y="819"/>
                    <a:pt x="321" y="1203"/>
                  </a:cubicBezTo>
                  <a:cubicBezTo>
                    <a:pt x="236" y="1396"/>
                    <a:pt x="129" y="1588"/>
                    <a:pt x="65" y="1802"/>
                  </a:cubicBezTo>
                  <a:cubicBezTo>
                    <a:pt x="22" y="2037"/>
                    <a:pt x="1" y="2251"/>
                    <a:pt x="22" y="2486"/>
                  </a:cubicBezTo>
                  <a:lnTo>
                    <a:pt x="43" y="2486"/>
                  </a:lnTo>
                  <a:lnTo>
                    <a:pt x="257" y="1866"/>
                  </a:lnTo>
                  <a:cubicBezTo>
                    <a:pt x="321" y="1674"/>
                    <a:pt x="385" y="1460"/>
                    <a:pt x="449" y="1268"/>
                  </a:cubicBezTo>
                  <a:cubicBezTo>
                    <a:pt x="599" y="883"/>
                    <a:pt x="791" y="541"/>
                    <a:pt x="984" y="178"/>
                  </a:cubicBezTo>
                  <a:cubicBezTo>
                    <a:pt x="995" y="183"/>
                    <a:pt x="1007" y="186"/>
                    <a:pt x="1018" y="186"/>
                  </a:cubicBezTo>
                  <a:cubicBezTo>
                    <a:pt x="1048" y="186"/>
                    <a:pt x="1075" y="166"/>
                    <a:pt x="1091" y="135"/>
                  </a:cubicBezTo>
                  <a:cubicBezTo>
                    <a:pt x="1148" y="63"/>
                    <a:pt x="1089" y="0"/>
                    <a:pt x="10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6"/>
            <p:cNvSpPr/>
            <p:nvPr/>
          </p:nvSpPr>
          <p:spPr>
            <a:xfrm>
              <a:off x="471025" y="206550"/>
              <a:ext cx="48675" cy="104925"/>
            </a:xfrm>
            <a:custGeom>
              <a:avLst/>
              <a:gdLst/>
              <a:ahLst/>
              <a:cxnLst/>
              <a:rect l="l" t="t" r="r" b="b"/>
              <a:pathLst>
                <a:path w="1947" h="4197" extrusionOk="0">
                  <a:moveTo>
                    <a:pt x="1816" y="1"/>
                  </a:moveTo>
                  <a:cubicBezTo>
                    <a:pt x="1785" y="1"/>
                    <a:pt x="1753" y="15"/>
                    <a:pt x="1732" y="50"/>
                  </a:cubicBezTo>
                  <a:cubicBezTo>
                    <a:pt x="1711" y="92"/>
                    <a:pt x="1711" y="135"/>
                    <a:pt x="1753" y="157"/>
                  </a:cubicBezTo>
                  <a:cubicBezTo>
                    <a:pt x="1518" y="413"/>
                    <a:pt x="1304" y="691"/>
                    <a:pt x="1112" y="990"/>
                  </a:cubicBezTo>
                  <a:cubicBezTo>
                    <a:pt x="920" y="1311"/>
                    <a:pt x="770" y="1674"/>
                    <a:pt x="663" y="2038"/>
                  </a:cubicBezTo>
                  <a:cubicBezTo>
                    <a:pt x="620" y="2209"/>
                    <a:pt x="578" y="2401"/>
                    <a:pt x="514" y="2572"/>
                  </a:cubicBezTo>
                  <a:cubicBezTo>
                    <a:pt x="471" y="2743"/>
                    <a:pt x="407" y="2914"/>
                    <a:pt x="343" y="3085"/>
                  </a:cubicBezTo>
                  <a:cubicBezTo>
                    <a:pt x="214" y="3427"/>
                    <a:pt x="108" y="3747"/>
                    <a:pt x="1" y="4111"/>
                  </a:cubicBezTo>
                  <a:lnTo>
                    <a:pt x="22" y="4196"/>
                  </a:lnTo>
                  <a:cubicBezTo>
                    <a:pt x="236" y="3897"/>
                    <a:pt x="364" y="3512"/>
                    <a:pt x="514" y="3170"/>
                  </a:cubicBezTo>
                  <a:cubicBezTo>
                    <a:pt x="599" y="2999"/>
                    <a:pt x="642" y="2807"/>
                    <a:pt x="706" y="2615"/>
                  </a:cubicBezTo>
                  <a:cubicBezTo>
                    <a:pt x="749" y="2444"/>
                    <a:pt x="770" y="2251"/>
                    <a:pt x="813" y="2080"/>
                  </a:cubicBezTo>
                  <a:cubicBezTo>
                    <a:pt x="984" y="1375"/>
                    <a:pt x="1326" y="734"/>
                    <a:pt x="1775" y="178"/>
                  </a:cubicBezTo>
                  <a:cubicBezTo>
                    <a:pt x="1790" y="186"/>
                    <a:pt x="1809" y="191"/>
                    <a:pt x="1827" y="191"/>
                  </a:cubicBezTo>
                  <a:cubicBezTo>
                    <a:pt x="1859" y="191"/>
                    <a:pt x="1889" y="176"/>
                    <a:pt x="1903" y="135"/>
                  </a:cubicBezTo>
                  <a:cubicBezTo>
                    <a:pt x="1946" y="63"/>
                    <a:pt x="1882" y="1"/>
                    <a:pt x="18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6"/>
            <p:cNvSpPr/>
            <p:nvPr/>
          </p:nvSpPr>
          <p:spPr>
            <a:xfrm>
              <a:off x="476900" y="228450"/>
              <a:ext cx="35850" cy="86750"/>
            </a:xfrm>
            <a:custGeom>
              <a:avLst/>
              <a:gdLst/>
              <a:ahLst/>
              <a:cxnLst/>
              <a:rect l="l" t="t" r="r" b="b"/>
              <a:pathLst>
                <a:path w="1434" h="3470" extrusionOk="0">
                  <a:moveTo>
                    <a:pt x="1304" y="1"/>
                  </a:moveTo>
                  <a:cubicBezTo>
                    <a:pt x="1272" y="1"/>
                    <a:pt x="1240" y="15"/>
                    <a:pt x="1219" y="50"/>
                  </a:cubicBezTo>
                  <a:cubicBezTo>
                    <a:pt x="1198" y="93"/>
                    <a:pt x="1198" y="136"/>
                    <a:pt x="1219" y="157"/>
                  </a:cubicBezTo>
                  <a:cubicBezTo>
                    <a:pt x="1027" y="349"/>
                    <a:pt x="834" y="563"/>
                    <a:pt x="706" y="798"/>
                  </a:cubicBezTo>
                  <a:cubicBezTo>
                    <a:pt x="556" y="1076"/>
                    <a:pt x="450" y="1375"/>
                    <a:pt x="407" y="1675"/>
                  </a:cubicBezTo>
                  <a:cubicBezTo>
                    <a:pt x="385" y="1845"/>
                    <a:pt x="364" y="1995"/>
                    <a:pt x="343" y="2145"/>
                  </a:cubicBezTo>
                  <a:cubicBezTo>
                    <a:pt x="321" y="2294"/>
                    <a:pt x="279" y="2423"/>
                    <a:pt x="257" y="2572"/>
                  </a:cubicBezTo>
                  <a:cubicBezTo>
                    <a:pt x="172" y="2871"/>
                    <a:pt x="65" y="3149"/>
                    <a:pt x="1" y="3449"/>
                  </a:cubicBezTo>
                  <a:lnTo>
                    <a:pt x="22" y="3470"/>
                  </a:lnTo>
                  <a:cubicBezTo>
                    <a:pt x="172" y="3213"/>
                    <a:pt x="321" y="2936"/>
                    <a:pt x="428" y="2636"/>
                  </a:cubicBezTo>
                  <a:cubicBezTo>
                    <a:pt x="471" y="2487"/>
                    <a:pt x="514" y="2337"/>
                    <a:pt x="535" y="2166"/>
                  </a:cubicBezTo>
                  <a:cubicBezTo>
                    <a:pt x="535" y="1995"/>
                    <a:pt x="535" y="1845"/>
                    <a:pt x="556" y="1696"/>
                  </a:cubicBezTo>
                  <a:cubicBezTo>
                    <a:pt x="578" y="1418"/>
                    <a:pt x="663" y="1119"/>
                    <a:pt x="792" y="841"/>
                  </a:cubicBezTo>
                  <a:cubicBezTo>
                    <a:pt x="898" y="606"/>
                    <a:pt x="1069" y="371"/>
                    <a:pt x="1240" y="178"/>
                  </a:cubicBezTo>
                  <a:cubicBezTo>
                    <a:pt x="1256" y="186"/>
                    <a:pt x="1275" y="191"/>
                    <a:pt x="1294" y="191"/>
                  </a:cubicBezTo>
                  <a:cubicBezTo>
                    <a:pt x="1327" y="191"/>
                    <a:pt x="1363" y="176"/>
                    <a:pt x="1390" y="136"/>
                  </a:cubicBezTo>
                  <a:cubicBezTo>
                    <a:pt x="1433" y="63"/>
                    <a:pt x="1369" y="1"/>
                    <a:pt x="13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6"/>
            <p:cNvSpPr/>
            <p:nvPr/>
          </p:nvSpPr>
          <p:spPr>
            <a:xfrm>
              <a:off x="492400" y="259075"/>
              <a:ext cx="20875" cy="49725"/>
            </a:xfrm>
            <a:custGeom>
              <a:avLst/>
              <a:gdLst/>
              <a:ahLst/>
              <a:cxnLst/>
              <a:rect l="l" t="t" r="r" b="b"/>
              <a:pathLst>
                <a:path w="835" h="1989" extrusionOk="0">
                  <a:moveTo>
                    <a:pt x="813" y="1"/>
                  </a:moveTo>
                  <a:cubicBezTo>
                    <a:pt x="749" y="364"/>
                    <a:pt x="599" y="685"/>
                    <a:pt x="428" y="984"/>
                  </a:cubicBezTo>
                  <a:cubicBezTo>
                    <a:pt x="343" y="1133"/>
                    <a:pt x="236" y="1283"/>
                    <a:pt x="150" y="1454"/>
                  </a:cubicBezTo>
                  <a:cubicBezTo>
                    <a:pt x="86" y="1604"/>
                    <a:pt x="22" y="1775"/>
                    <a:pt x="1" y="1967"/>
                  </a:cubicBezTo>
                  <a:lnTo>
                    <a:pt x="22" y="1988"/>
                  </a:lnTo>
                  <a:cubicBezTo>
                    <a:pt x="129" y="1839"/>
                    <a:pt x="214" y="1689"/>
                    <a:pt x="321" y="1540"/>
                  </a:cubicBezTo>
                  <a:cubicBezTo>
                    <a:pt x="407" y="1390"/>
                    <a:pt x="471" y="1219"/>
                    <a:pt x="556" y="1069"/>
                  </a:cubicBezTo>
                  <a:cubicBezTo>
                    <a:pt x="620" y="898"/>
                    <a:pt x="706" y="727"/>
                    <a:pt x="749" y="556"/>
                  </a:cubicBezTo>
                  <a:cubicBezTo>
                    <a:pt x="791" y="364"/>
                    <a:pt x="834" y="193"/>
                    <a:pt x="8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6"/>
            <p:cNvSpPr/>
            <p:nvPr/>
          </p:nvSpPr>
          <p:spPr>
            <a:xfrm>
              <a:off x="496150" y="256775"/>
              <a:ext cx="47600" cy="57900"/>
            </a:xfrm>
            <a:custGeom>
              <a:avLst/>
              <a:gdLst/>
              <a:ahLst/>
              <a:cxnLst/>
              <a:rect l="l" t="t" r="r" b="b"/>
              <a:pathLst>
                <a:path w="1904" h="2316" extrusionOk="0">
                  <a:moveTo>
                    <a:pt x="1773" y="1"/>
                  </a:moveTo>
                  <a:cubicBezTo>
                    <a:pt x="1742" y="1"/>
                    <a:pt x="1710" y="15"/>
                    <a:pt x="1689" y="50"/>
                  </a:cubicBezTo>
                  <a:cubicBezTo>
                    <a:pt x="1667" y="114"/>
                    <a:pt x="1689" y="157"/>
                    <a:pt x="1732" y="178"/>
                  </a:cubicBezTo>
                  <a:cubicBezTo>
                    <a:pt x="1625" y="648"/>
                    <a:pt x="1325" y="1012"/>
                    <a:pt x="1005" y="1332"/>
                  </a:cubicBezTo>
                  <a:cubicBezTo>
                    <a:pt x="855" y="1503"/>
                    <a:pt x="663" y="1632"/>
                    <a:pt x="492" y="1781"/>
                  </a:cubicBezTo>
                  <a:cubicBezTo>
                    <a:pt x="321" y="1952"/>
                    <a:pt x="150" y="2102"/>
                    <a:pt x="0" y="2294"/>
                  </a:cubicBezTo>
                  <a:lnTo>
                    <a:pt x="22" y="2316"/>
                  </a:lnTo>
                  <a:cubicBezTo>
                    <a:pt x="235" y="2209"/>
                    <a:pt x="428" y="2080"/>
                    <a:pt x="620" y="1952"/>
                  </a:cubicBezTo>
                  <a:cubicBezTo>
                    <a:pt x="791" y="1803"/>
                    <a:pt x="962" y="1632"/>
                    <a:pt x="1112" y="1439"/>
                  </a:cubicBezTo>
                  <a:cubicBezTo>
                    <a:pt x="1283" y="1268"/>
                    <a:pt x="1411" y="1076"/>
                    <a:pt x="1539" y="862"/>
                  </a:cubicBezTo>
                  <a:cubicBezTo>
                    <a:pt x="1646" y="648"/>
                    <a:pt x="1732" y="413"/>
                    <a:pt x="1753" y="178"/>
                  </a:cubicBezTo>
                  <a:cubicBezTo>
                    <a:pt x="1764" y="184"/>
                    <a:pt x="1776" y="187"/>
                    <a:pt x="1787" y="187"/>
                  </a:cubicBezTo>
                  <a:cubicBezTo>
                    <a:pt x="1817" y="187"/>
                    <a:pt x="1844" y="167"/>
                    <a:pt x="1860" y="135"/>
                  </a:cubicBezTo>
                  <a:cubicBezTo>
                    <a:pt x="1903" y="63"/>
                    <a:pt x="1839" y="1"/>
                    <a:pt x="1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6"/>
            <p:cNvSpPr/>
            <p:nvPr/>
          </p:nvSpPr>
          <p:spPr>
            <a:xfrm>
              <a:off x="487050" y="234100"/>
              <a:ext cx="31775" cy="67750"/>
            </a:xfrm>
            <a:custGeom>
              <a:avLst/>
              <a:gdLst/>
              <a:ahLst/>
              <a:cxnLst/>
              <a:rect l="l" t="t" r="r" b="b"/>
              <a:pathLst>
                <a:path w="1271" h="2710" extrusionOk="0">
                  <a:moveTo>
                    <a:pt x="1134" y="1"/>
                  </a:moveTo>
                  <a:cubicBezTo>
                    <a:pt x="1067" y="1"/>
                    <a:pt x="1020" y="116"/>
                    <a:pt x="1091" y="187"/>
                  </a:cubicBezTo>
                  <a:cubicBezTo>
                    <a:pt x="920" y="294"/>
                    <a:pt x="770" y="465"/>
                    <a:pt x="642" y="636"/>
                  </a:cubicBezTo>
                  <a:cubicBezTo>
                    <a:pt x="492" y="850"/>
                    <a:pt x="386" y="1064"/>
                    <a:pt x="300" y="1278"/>
                  </a:cubicBezTo>
                  <a:cubicBezTo>
                    <a:pt x="193" y="1513"/>
                    <a:pt x="108" y="1726"/>
                    <a:pt x="65" y="1983"/>
                  </a:cubicBezTo>
                  <a:cubicBezTo>
                    <a:pt x="22" y="2218"/>
                    <a:pt x="1" y="2453"/>
                    <a:pt x="1" y="2710"/>
                  </a:cubicBezTo>
                  <a:lnTo>
                    <a:pt x="22" y="2710"/>
                  </a:lnTo>
                  <a:cubicBezTo>
                    <a:pt x="108" y="2474"/>
                    <a:pt x="172" y="2261"/>
                    <a:pt x="257" y="2026"/>
                  </a:cubicBezTo>
                  <a:cubicBezTo>
                    <a:pt x="321" y="1790"/>
                    <a:pt x="364" y="1577"/>
                    <a:pt x="428" y="1342"/>
                  </a:cubicBezTo>
                  <a:cubicBezTo>
                    <a:pt x="578" y="914"/>
                    <a:pt x="770" y="487"/>
                    <a:pt x="1112" y="187"/>
                  </a:cubicBezTo>
                  <a:cubicBezTo>
                    <a:pt x="1129" y="197"/>
                    <a:pt x="1144" y="202"/>
                    <a:pt x="1158" y="202"/>
                  </a:cubicBezTo>
                  <a:cubicBezTo>
                    <a:pt x="1235" y="202"/>
                    <a:pt x="1270" y="71"/>
                    <a:pt x="1198" y="16"/>
                  </a:cubicBezTo>
                  <a:lnTo>
                    <a:pt x="1176" y="16"/>
                  </a:lnTo>
                  <a:cubicBezTo>
                    <a:pt x="1162" y="6"/>
                    <a:pt x="1148" y="1"/>
                    <a:pt x="1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6"/>
            <p:cNvSpPr/>
            <p:nvPr/>
          </p:nvSpPr>
          <p:spPr>
            <a:xfrm>
              <a:off x="487600" y="276175"/>
              <a:ext cx="79100" cy="41700"/>
            </a:xfrm>
            <a:custGeom>
              <a:avLst/>
              <a:gdLst/>
              <a:ahLst/>
              <a:cxnLst/>
              <a:rect l="l" t="t" r="r" b="b"/>
              <a:pathLst>
                <a:path w="3164" h="1668" extrusionOk="0">
                  <a:moveTo>
                    <a:pt x="3142" y="1"/>
                  </a:moveTo>
                  <a:cubicBezTo>
                    <a:pt x="3121" y="150"/>
                    <a:pt x="3014" y="278"/>
                    <a:pt x="2907" y="364"/>
                  </a:cubicBezTo>
                  <a:cubicBezTo>
                    <a:pt x="2800" y="471"/>
                    <a:pt x="2672" y="556"/>
                    <a:pt x="2544" y="642"/>
                  </a:cubicBezTo>
                  <a:cubicBezTo>
                    <a:pt x="2266" y="791"/>
                    <a:pt x="1988" y="920"/>
                    <a:pt x="1710" y="1027"/>
                  </a:cubicBezTo>
                  <a:cubicBezTo>
                    <a:pt x="1561" y="1069"/>
                    <a:pt x="1411" y="1112"/>
                    <a:pt x="1283" y="1155"/>
                  </a:cubicBezTo>
                  <a:cubicBezTo>
                    <a:pt x="1133" y="1198"/>
                    <a:pt x="983" y="1240"/>
                    <a:pt x="855" y="1262"/>
                  </a:cubicBezTo>
                  <a:cubicBezTo>
                    <a:pt x="556" y="1347"/>
                    <a:pt x="235" y="1433"/>
                    <a:pt x="0" y="1646"/>
                  </a:cubicBezTo>
                  <a:lnTo>
                    <a:pt x="0" y="1668"/>
                  </a:lnTo>
                  <a:cubicBezTo>
                    <a:pt x="299" y="1561"/>
                    <a:pt x="577" y="1518"/>
                    <a:pt x="877" y="1454"/>
                  </a:cubicBezTo>
                  <a:cubicBezTo>
                    <a:pt x="1026" y="1433"/>
                    <a:pt x="1176" y="1411"/>
                    <a:pt x="1347" y="1347"/>
                  </a:cubicBezTo>
                  <a:cubicBezTo>
                    <a:pt x="1475" y="1283"/>
                    <a:pt x="1625" y="1219"/>
                    <a:pt x="1774" y="1155"/>
                  </a:cubicBezTo>
                  <a:cubicBezTo>
                    <a:pt x="2052" y="1048"/>
                    <a:pt x="2330" y="898"/>
                    <a:pt x="2587" y="727"/>
                  </a:cubicBezTo>
                  <a:cubicBezTo>
                    <a:pt x="2715" y="642"/>
                    <a:pt x="2843" y="535"/>
                    <a:pt x="2950" y="407"/>
                  </a:cubicBezTo>
                  <a:cubicBezTo>
                    <a:pt x="3057" y="300"/>
                    <a:pt x="3142" y="150"/>
                    <a:pt x="3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6"/>
            <p:cNvSpPr/>
            <p:nvPr/>
          </p:nvSpPr>
          <p:spPr>
            <a:xfrm>
              <a:off x="474225" y="238625"/>
              <a:ext cx="12350" cy="54675"/>
            </a:xfrm>
            <a:custGeom>
              <a:avLst/>
              <a:gdLst/>
              <a:ahLst/>
              <a:cxnLst/>
              <a:rect l="l" t="t" r="r" b="b"/>
              <a:pathLst>
                <a:path w="494" h="2187" extrusionOk="0">
                  <a:moveTo>
                    <a:pt x="363" y="0"/>
                  </a:moveTo>
                  <a:cubicBezTo>
                    <a:pt x="332" y="0"/>
                    <a:pt x="300" y="14"/>
                    <a:pt x="279" y="49"/>
                  </a:cubicBezTo>
                  <a:cubicBezTo>
                    <a:pt x="236" y="113"/>
                    <a:pt x="300" y="177"/>
                    <a:pt x="364" y="177"/>
                  </a:cubicBezTo>
                  <a:cubicBezTo>
                    <a:pt x="364" y="327"/>
                    <a:pt x="322" y="477"/>
                    <a:pt x="257" y="605"/>
                  </a:cubicBezTo>
                  <a:cubicBezTo>
                    <a:pt x="193" y="776"/>
                    <a:pt x="129" y="947"/>
                    <a:pt x="86" y="1118"/>
                  </a:cubicBezTo>
                  <a:cubicBezTo>
                    <a:pt x="44" y="1310"/>
                    <a:pt x="1" y="1503"/>
                    <a:pt x="44" y="1674"/>
                  </a:cubicBezTo>
                  <a:cubicBezTo>
                    <a:pt x="65" y="1866"/>
                    <a:pt x="129" y="2037"/>
                    <a:pt x="215" y="2187"/>
                  </a:cubicBezTo>
                  <a:lnTo>
                    <a:pt x="236" y="2187"/>
                  </a:lnTo>
                  <a:cubicBezTo>
                    <a:pt x="236" y="1994"/>
                    <a:pt x="236" y="1823"/>
                    <a:pt x="236" y="1652"/>
                  </a:cubicBezTo>
                  <a:cubicBezTo>
                    <a:pt x="236" y="1481"/>
                    <a:pt x="215" y="1332"/>
                    <a:pt x="236" y="1161"/>
                  </a:cubicBezTo>
                  <a:cubicBezTo>
                    <a:pt x="257" y="990"/>
                    <a:pt x="300" y="819"/>
                    <a:pt x="343" y="648"/>
                  </a:cubicBezTo>
                  <a:cubicBezTo>
                    <a:pt x="386" y="498"/>
                    <a:pt x="407" y="327"/>
                    <a:pt x="407" y="177"/>
                  </a:cubicBezTo>
                  <a:cubicBezTo>
                    <a:pt x="407" y="177"/>
                    <a:pt x="428" y="156"/>
                    <a:pt x="450" y="135"/>
                  </a:cubicBezTo>
                  <a:cubicBezTo>
                    <a:pt x="493" y="63"/>
                    <a:pt x="429" y="0"/>
                    <a:pt x="3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6"/>
            <p:cNvSpPr/>
            <p:nvPr/>
          </p:nvSpPr>
          <p:spPr>
            <a:xfrm>
              <a:off x="496675" y="259075"/>
              <a:ext cx="36900" cy="58275"/>
            </a:xfrm>
            <a:custGeom>
              <a:avLst/>
              <a:gdLst/>
              <a:ahLst/>
              <a:cxnLst/>
              <a:rect l="l" t="t" r="r" b="b"/>
              <a:pathLst>
                <a:path w="1476" h="2331" extrusionOk="0">
                  <a:moveTo>
                    <a:pt x="1454" y="1"/>
                  </a:moveTo>
                  <a:cubicBezTo>
                    <a:pt x="1198" y="364"/>
                    <a:pt x="962" y="770"/>
                    <a:pt x="727" y="1155"/>
                  </a:cubicBezTo>
                  <a:cubicBezTo>
                    <a:pt x="599" y="1347"/>
                    <a:pt x="449" y="1518"/>
                    <a:pt x="343" y="1711"/>
                  </a:cubicBezTo>
                  <a:cubicBezTo>
                    <a:pt x="236" y="1903"/>
                    <a:pt x="107" y="2095"/>
                    <a:pt x="1" y="2309"/>
                  </a:cubicBezTo>
                  <a:lnTo>
                    <a:pt x="22" y="2330"/>
                  </a:lnTo>
                  <a:cubicBezTo>
                    <a:pt x="193" y="2181"/>
                    <a:pt x="364" y="2010"/>
                    <a:pt x="492" y="1839"/>
                  </a:cubicBezTo>
                  <a:cubicBezTo>
                    <a:pt x="642" y="1646"/>
                    <a:pt x="749" y="1433"/>
                    <a:pt x="856" y="1240"/>
                  </a:cubicBezTo>
                  <a:cubicBezTo>
                    <a:pt x="1069" y="834"/>
                    <a:pt x="1262" y="407"/>
                    <a:pt x="1475" y="22"/>
                  </a:cubicBezTo>
                  <a:lnTo>
                    <a:pt x="14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6"/>
            <p:cNvSpPr/>
            <p:nvPr/>
          </p:nvSpPr>
          <p:spPr>
            <a:xfrm>
              <a:off x="510350" y="257000"/>
              <a:ext cx="5225" cy="3525"/>
            </a:xfrm>
            <a:custGeom>
              <a:avLst/>
              <a:gdLst/>
              <a:ahLst/>
              <a:cxnLst/>
              <a:rect l="l" t="t" r="r" b="b"/>
              <a:pathLst>
                <a:path w="209" h="141" extrusionOk="0">
                  <a:moveTo>
                    <a:pt x="107" y="1"/>
                  </a:moveTo>
                  <a:cubicBezTo>
                    <a:pt x="81" y="1"/>
                    <a:pt x="52" y="12"/>
                    <a:pt x="31" y="41"/>
                  </a:cubicBezTo>
                  <a:cubicBezTo>
                    <a:pt x="1" y="86"/>
                    <a:pt x="54" y="141"/>
                    <a:pt x="111" y="141"/>
                  </a:cubicBezTo>
                  <a:cubicBezTo>
                    <a:pt x="136" y="141"/>
                    <a:pt x="161" y="131"/>
                    <a:pt x="180" y="105"/>
                  </a:cubicBezTo>
                  <a:cubicBezTo>
                    <a:pt x="209" y="48"/>
                    <a:pt x="161" y="1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6"/>
            <p:cNvSpPr/>
            <p:nvPr/>
          </p:nvSpPr>
          <p:spPr>
            <a:xfrm>
              <a:off x="524675" y="260575"/>
              <a:ext cx="4425" cy="4200"/>
            </a:xfrm>
            <a:custGeom>
              <a:avLst/>
              <a:gdLst/>
              <a:ahLst/>
              <a:cxnLst/>
              <a:rect l="l" t="t" r="r" b="b"/>
              <a:pathLst>
                <a:path w="177" h="168" extrusionOk="0">
                  <a:moveTo>
                    <a:pt x="99" y="1"/>
                  </a:moveTo>
                  <a:cubicBezTo>
                    <a:pt x="52" y="1"/>
                    <a:pt x="0" y="37"/>
                    <a:pt x="13" y="90"/>
                  </a:cubicBezTo>
                  <a:lnTo>
                    <a:pt x="13" y="112"/>
                  </a:lnTo>
                  <a:cubicBezTo>
                    <a:pt x="21" y="152"/>
                    <a:pt x="47" y="168"/>
                    <a:pt x="75" y="168"/>
                  </a:cubicBezTo>
                  <a:cubicBezTo>
                    <a:pt x="123" y="168"/>
                    <a:pt x="176" y="122"/>
                    <a:pt x="163" y="69"/>
                  </a:cubicBezTo>
                  <a:lnTo>
                    <a:pt x="163" y="48"/>
                  </a:lnTo>
                  <a:cubicBezTo>
                    <a:pt x="155" y="15"/>
                    <a:pt x="128" y="1"/>
                    <a:pt x="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6"/>
            <p:cNvSpPr/>
            <p:nvPr/>
          </p:nvSpPr>
          <p:spPr>
            <a:xfrm>
              <a:off x="530875" y="2562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10" y="1"/>
                  </a:moveTo>
                  <a:cubicBezTo>
                    <a:pt x="84" y="1"/>
                    <a:pt x="58" y="15"/>
                    <a:pt x="43" y="51"/>
                  </a:cubicBezTo>
                  <a:cubicBezTo>
                    <a:pt x="1" y="108"/>
                    <a:pt x="53" y="155"/>
                    <a:pt x="105" y="155"/>
                  </a:cubicBezTo>
                  <a:cubicBezTo>
                    <a:pt x="131" y="155"/>
                    <a:pt x="157" y="143"/>
                    <a:pt x="172" y="115"/>
                  </a:cubicBezTo>
                  <a:cubicBezTo>
                    <a:pt x="214" y="58"/>
                    <a:pt x="162" y="1"/>
                    <a:pt x="1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6"/>
            <p:cNvSpPr/>
            <p:nvPr/>
          </p:nvSpPr>
          <p:spPr>
            <a:xfrm>
              <a:off x="554400" y="257650"/>
              <a:ext cx="5575" cy="4300"/>
            </a:xfrm>
            <a:custGeom>
              <a:avLst/>
              <a:gdLst/>
              <a:ahLst/>
              <a:cxnLst/>
              <a:rect l="l" t="t" r="r" b="b"/>
              <a:pathLst>
                <a:path w="223" h="172" extrusionOk="0">
                  <a:moveTo>
                    <a:pt x="100" y="1"/>
                  </a:moveTo>
                  <a:cubicBezTo>
                    <a:pt x="77" y="1"/>
                    <a:pt x="55" y="11"/>
                    <a:pt x="43" y="36"/>
                  </a:cubicBezTo>
                  <a:lnTo>
                    <a:pt x="43" y="58"/>
                  </a:lnTo>
                  <a:cubicBezTo>
                    <a:pt x="0" y="115"/>
                    <a:pt x="52" y="172"/>
                    <a:pt x="104" y="172"/>
                  </a:cubicBezTo>
                  <a:cubicBezTo>
                    <a:pt x="131" y="172"/>
                    <a:pt x="157" y="157"/>
                    <a:pt x="171" y="122"/>
                  </a:cubicBezTo>
                  <a:lnTo>
                    <a:pt x="192" y="122"/>
                  </a:lnTo>
                  <a:cubicBezTo>
                    <a:pt x="223" y="61"/>
                    <a:pt x="157" y="1"/>
                    <a:pt x="1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6"/>
            <p:cNvSpPr/>
            <p:nvPr/>
          </p:nvSpPr>
          <p:spPr>
            <a:xfrm>
              <a:off x="563825" y="272800"/>
              <a:ext cx="5550" cy="3875"/>
            </a:xfrm>
            <a:custGeom>
              <a:avLst/>
              <a:gdLst/>
              <a:ahLst/>
              <a:cxnLst/>
              <a:rect l="l" t="t" r="r" b="b"/>
              <a:pathLst>
                <a:path w="222" h="155" extrusionOk="0">
                  <a:moveTo>
                    <a:pt x="111" y="0"/>
                  </a:moveTo>
                  <a:cubicBezTo>
                    <a:pt x="81" y="0"/>
                    <a:pt x="50" y="15"/>
                    <a:pt x="29" y="50"/>
                  </a:cubicBezTo>
                  <a:cubicBezTo>
                    <a:pt x="1" y="107"/>
                    <a:pt x="48" y="155"/>
                    <a:pt x="102" y="155"/>
                  </a:cubicBezTo>
                  <a:cubicBezTo>
                    <a:pt x="129" y="155"/>
                    <a:pt x="157" y="143"/>
                    <a:pt x="179" y="114"/>
                  </a:cubicBezTo>
                  <a:cubicBezTo>
                    <a:pt x="221" y="57"/>
                    <a:pt x="169" y="0"/>
                    <a:pt x="1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6"/>
            <p:cNvSpPr/>
            <p:nvPr/>
          </p:nvSpPr>
          <p:spPr>
            <a:xfrm>
              <a:off x="398900" y="199700"/>
              <a:ext cx="117500" cy="148775"/>
            </a:xfrm>
            <a:custGeom>
              <a:avLst/>
              <a:gdLst/>
              <a:ahLst/>
              <a:cxnLst/>
              <a:rect l="l" t="t" r="r" b="b"/>
              <a:pathLst>
                <a:path w="4700" h="5951" extrusionOk="0">
                  <a:moveTo>
                    <a:pt x="1034" y="1"/>
                  </a:moveTo>
                  <a:cubicBezTo>
                    <a:pt x="951" y="1"/>
                    <a:pt x="863" y="22"/>
                    <a:pt x="770" y="67"/>
                  </a:cubicBezTo>
                  <a:cubicBezTo>
                    <a:pt x="0" y="452"/>
                    <a:pt x="321" y="1884"/>
                    <a:pt x="534" y="2483"/>
                  </a:cubicBezTo>
                  <a:cubicBezTo>
                    <a:pt x="898" y="3615"/>
                    <a:pt x="1368" y="4834"/>
                    <a:pt x="2330" y="5582"/>
                  </a:cubicBezTo>
                  <a:cubicBezTo>
                    <a:pt x="2547" y="5755"/>
                    <a:pt x="3214" y="5951"/>
                    <a:pt x="3758" y="5951"/>
                  </a:cubicBezTo>
                  <a:cubicBezTo>
                    <a:pt x="4287" y="5951"/>
                    <a:pt x="4699" y="5766"/>
                    <a:pt x="4467" y="5197"/>
                  </a:cubicBezTo>
                  <a:cubicBezTo>
                    <a:pt x="4296" y="4748"/>
                    <a:pt x="3505" y="4577"/>
                    <a:pt x="3206" y="4192"/>
                  </a:cubicBezTo>
                  <a:cubicBezTo>
                    <a:pt x="2800" y="3722"/>
                    <a:pt x="2586" y="3102"/>
                    <a:pt x="2394" y="2525"/>
                  </a:cubicBezTo>
                  <a:cubicBezTo>
                    <a:pt x="2200" y="2002"/>
                    <a:pt x="1848" y="1"/>
                    <a:pt x="10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6"/>
            <p:cNvSpPr/>
            <p:nvPr/>
          </p:nvSpPr>
          <p:spPr>
            <a:xfrm>
              <a:off x="1016600" y="81675"/>
              <a:ext cx="285900" cy="208425"/>
            </a:xfrm>
            <a:custGeom>
              <a:avLst/>
              <a:gdLst/>
              <a:ahLst/>
              <a:cxnLst/>
              <a:rect l="l" t="t" r="r" b="b"/>
              <a:pathLst>
                <a:path w="11436" h="8337" extrusionOk="0">
                  <a:moveTo>
                    <a:pt x="8294" y="0"/>
                  </a:moveTo>
                  <a:cubicBezTo>
                    <a:pt x="7802" y="749"/>
                    <a:pt x="6456" y="1347"/>
                    <a:pt x="5237" y="1817"/>
                  </a:cubicBezTo>
                  <a:cubicBezTo>
                    <a:pt x="5222" y="1824"/>
                    <a:pt x="5205" y="1827"/>
                    <a:pt x="5186" y="1827"/>
                  </a:cubicBezTo>
                  <a:cubicBezTo>
                    <a:pt x="4863" y="1827"/>
                    <a:pt x="3968" y="912"/>
                    <a:pt x="3674" y="912"/>
                  </a:cubicBezTo>
                  <a:cubicBezTo>
                    <a:pt x="3659" y="912"/>
                    <a:pt x="3646" y="915"/>
                    <a:pt x="3634" y="920"/>
                  </a:cubicBezTo>
                  <a:cubicBezTo>
                    <a:pt x="3335" y="1026"/>
                    <a:pt x="3848" y="2394"/>
                    <a:pt x="3634" y="2501"/>
                  </a:cubicBezTo>
                  <a:cubicBezTo>
                    <a:pt x="2758" y="2907"/>
                    <a:pt x="1" y="3912"/>
                    <a:pt x="620" y="6049"/>
                  </a:cubicBezTo>
                  <a:cubicBezTo>
                    <a:pt x="821" y="6745"/>
                    <a:pt x="1592" y="6897"/>
                    <a:pt x="2345" y="6897"/>
                  </a:cubicBezTo>
                  <a:cubicBezTo>
                    <a:pt x="2794" y="6897"/>
                    <a:pt x="3237" y="6843"/>
                    <a:pt x="3549" y="6819"/>
                  </a:cubicBezTo>
                  <a:cubicBezTo>
                    <a:pt x="4083" y="6776"/>
                    <a:pt x="3698" y="6242"/>
                    <a:pt x="4275" y="6135"/>
                  </a:cubicBezTo>
                  <a:cubicBezTo>
                    <a:pt x="4277" y="6135"/>
                    <a:pt x="4278" y="6135"/>
                    <a:pt x="4279" y="6135"/>
                  </a:cubicBezTo>
                  <a:cubicBezTo>
                    <a:pt x="4441" y="6135"/>
                    <a:pt x="4084" y="7546"/>
                    <a:pt x="4254" y="7546"/>
                  </a:cubicBezTo>
                  <a:cubicBezTo>
                    <a:pt x="4468" y="7524"/>
                    <a:pt x="4981" y="6370"/>
                    <a:pt x="5194" y="6370"/>
                  </a:cubicBezTo>
                  <a:cubicBezTo>
                    <a:pt x="6092" y="6391"/>
                    <a:pt x="6627" y="7759"/>
                    <a:pt x="7802" y="8336"/>
                  </a:cubicBezTo>
                  <a:lnTo>
                    <a:pt x="7311" y="6413"/>
                  </a:lnTo>
                  <a:cubicBezTo>
                    <a:pt x="7503" y="6049"/>
                    <a:pt x="8721" y="5130"/>
                    <a:pt x="8935" y="4596"/>
                  </a:cubicBezTo>
                  <a:cubicBezTo>
                    <a:pt x="9213" y="3891"/>
                    <a:pt x="11436" y="3955"/>
                    <a:pt x="10730" y="3741"/>
                  </a:cubicBezTo>
                  <a:cubicBezTo>
                    <a:pt x="9298" y="3313"/>
                    <a:pt x="9341" y="3613"/>
                    <a:pt x="8657" y="2394"/>
                  </a:cubicBezTo>
                  <a:cubicBezTo>
                    <a:pt x="8144" y="1518"/>
                    <a:pt x="8379" y="1048"/>
                    <a:pt x="82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6"/>
            <p:cNvSpPr/>
            <p:nvPr/>
          </p:nvSpPr>
          <p:spPr>
            <a:xfrm>
              <a:off x="939125" y="211525"/>
              <a:ext cx="113300" cy="113850"/>
            </a:xfrm>
            <a:custGeom>
              <a:avLst/>
              <a:gdLst/>
              <a:ahLst/>
              <a:cxnLst/>
              <a:rect l="l" t="t" r="r" b="b"/>
              <a:pathLst>
                <a:path w="4532" h="4554" extrusionOk="0">
                  <a:moveTo>
                    <a:pt x="4382" y="0"/>
                  </a:moveTo>
                  <a:cubicBezTo>
                    <a:pt x="4061" y="64"/>
                    <a:pt x="3805" y="235"/>
                    <a:pt x="3591" y="385"/>
                  </a:cubicBezTo>
                  <a:cubicBezTo>
                    <a:pt x="3377" y="535"/>
                    <a:pt x="3164" y="706"/>
                    <a:pt x="2971" y="855"/>
                  </a:cubicBezTo>
                  <a:cubicBezTo>
                    <a:pt x="2779" y="1005"/>
                    <a:pt x="2565" y="1155"/>
                    <a:pt x="2373" y="1326"/>
                  </a:cubicBezTo>
                  <a:cubicBezTo>
                    <a:pt x="2159" y="1475"/>
                    <a:pt x="1967" y="1646"/>
                    <a:pt x="1774" y="1817"/>
                  </a:cubicBezTo>
                  <a:cubicBezTo>
                    <a:pt x="1390" y="2181"/>
                    <a:pt x="1048" y="2587"/>
                    <a:pt x="748" y="3035"/>
                  </a:cubicBezTo>
                  <a:cubicBezTo>
                    <a:pt x="449" y="3463"/>
                    <a:pt x="214" y="3933"/>
                    <a:pt x="0" y="4425"/>
                  </a:cubicBezTo>
                  <a:lnTo>
                    <a:pt x="278" y="4553"/>
                  </a:lnTo>
                  <a:cubicBezTo>
                    <a:pt x="748" y="3655"/>
                    <a:pt x="1368" y="2886"/>
                    <a:pt x="2138" y="2287"/>
                  </a:cubicBezTo>
                  <a:cubicBezTo>
                    <a:pt x="2330" y="2138"/>
                    <a:pt x="2522" y="1988"/>
                    <a:pt x="2736" y="1860"/>
                  </a:cubicBezTo>
                  <a:cubicBezTo>
                    <a:pt x="2929" y="1732"/>
                    <a:pt x="3142" y="1625"/>
                    <a:pt x="3377" y="1475"/>
                  </a:cubicBezTo>
                  <a:cubicBezTo>
                    <a:pt x="3591" y="1326"/>
                    <a:pt x="3784" y="1197"/>
                    <a:pt x="3997" y="1090"/>
                  </a:cubicBezTo>
                  <a:cubicBezTo>
                    <a:pt x="4190" y="962"/>
                    <a:pt x="4382" y="877"/>
                    <a:pt x="4532" y="877"/>
                  </a:cubicBezTo>
                  <a:lnTo>
                    <a:pt x="438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6"/>
            <p:cNvSpPr/>
            <p:nvPr/>
          </p:nvSpPr>
          <p:spPr>
            <a:xfrm>
              <a:off x="945525" y="211525"/>
              <a:ext cx="106900" cy="113850"/>
            </a:xfrm>
            <a:custGeom>
              <a:avLst/>
              <a:gdLst/>
              <a:ahLst/>
              <a:cxnLst/>
              <a:rect l="l" t="t" r="r" b="b"/>
              <a:pathLst>
                <a:path w="4276" h="4554" extrusionOk="0">
                  <a:moveTo>
                    <a:pt x="4126" y="0"/>
                  </a:moveTo>
                  <a:cubicBezTo>
                    <a:pt x="3976" y="43"/>
                    <a:pt x="3827" y="86"/>
                    <a:pt x="3699" y="171"/>
                  </a:cubicBezTo>
                  <a:lnTo>
                    <a:pt x="3784" y="471"/>
                  </a:lnTo>
                  <a:cubicBezTo>
                    <a:pt x="3613" y="513"/>
                    <a:pt x="3442" y="620"/>
                    <a:pt x="3250" y="748"/>
                  </a:cubicBezTo>
                  <a:cubicBezTo>
                    <a:pt x="3057" y="898"/>
                    <a:pt x="2886" y="1048"/>
                    <a:pt x="2673" y="1219"/>
                  </a:cubicBezTo>
                  <a:cubicBezTo>
                    <a:pt x="2459" y="1390"/>
                    <a:pt x="2288" y="1539"/>
                    <a:pt x="2095" y="1689"/>
                  </a:cubicBezTo>
                  <a:cubicBezTo>
                    <a:pt x="1903" y="1839"/>
                    <a:pt x="1732" y="2010"/>
                    <a:pt x="1561" y="2181"/>
                  </a:cubicBezTo>
                  <a:cubicBezTo>
                    <a:pt x="877" y="2843"/>
                    <a:pt x="386" y="3655"/>
                    <a:pt x="1" y="4553"/>
                  </a:cubicBezTo>
                  <a:lnTo>
                    <a:pt x="22" y="4553"/>
                  </a:lnTo>
                  <a:cubicBezTo>
                    <a:pt x="492" y="3655"/>
                    <a:pt x="1112" y="2886"/>
                    <a:pt x="1882" y="2287"/>
                  </a:cubicBezTo>
                  <a:cubicBezTo>
                    <a:pt x="2074" y="2138"/>
                    <a:pt x="2266" y="1988"/>
                    <a:pt x="2480" y="1860"/>
                  </a:cubicBezTo>
                  <a:cubicBezTo>
                    <a:pt x="2673" y="1732"/>
                    <a:pt x="2886" y="1625"/>
                    <a:pt x="3121" y="1475"/>
                  </a:cubicBezTo>
                  <a:cubicBezTo>
                    <a:pt x="3335" y="1326"/>
                    <a:pt x="3528" y="1197"/>
                    <a:pt x="3741" y="1090"/>
                  </a:cubicBezTo>
                  <a:cubicBezTo>
                    <a:pt x="3934" y="962"/>
                    <a:pt x="4126" y="877"/>
                    <a:pt x="4276" y="877"/>
                  </a:cubicBezTo>
                  <a:lnTo>
                    <a:pt x="41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6"/>
            <p:cNvSpPr/>
            <p:nvPr/>
          </p:nvSpPr>
          <p:spPr>
            <a:xfrm>
              <a:off x="1019800" y="157550"/>
              <a:ext cx="78050" cy="98525"/>
            </a:xfrm>
            <a:custGeom>
              <a:avLst/>
              <a:gdLst/>
              <a:ahLst/>
              <a:cxnLst/>
              <a:rect l="l" t="t" r="r" b="b"/>
              <a:pathLst>
                <a:path w="3122" h="3941" extrusionOk="0">
                  <a:moveTo>
                    <a:pt x="2459" y="1"/>
                  </a:moveTo>
                  <a:cubicBezTo>
                    <a:pt x="1369" y="578"/>
                    <a:pt x="1" y="1540"/>
                    <a:pt x="471" y="3100"/>
                  </a:cubicBezTo>
                  <a:cubicBezTo>
                    <a:pt x="659" y="3780"/>
                    <a:pt x="1395" y="3941"/>
                    <a:pt x="2130" y="3941"/>
                  </a:cubicBezTo>
                  <a:cubicBezTo>
                    <a:pt x="2481" y="3941"/>
                    <a:pt x="2831" y="3904"/>
                    <a:pt x="3121" y="3869"/>
                  </a:cubicBezTo>
                  <a:cubicBezTo>
                    <a:pt x="3057" y="3720"/>
                    <a:pt x="2972" y="3527"/>
                    <a:pt x="2908" y="3356"/>
                  </a:cubicBezTo>
                  <a:cubicBezTo>
                    <a:pt x="2502" y="2245"/>
                    <a:pt x="2352" y="1091"/>
                    <a:pt x="24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6"/>
            <p:cNvSpPr/>
            <p:nvPr/>
          </p:nvSpPr>
          <p:spPr>
            <a:xfrm>
              <a:off x="1029950" y="229150"/>
              <a:ext cx="67900" cy="26925"/>
            </a:xfrm>
            <a:custGeom>
              <a:avLst/>
              <a:gdLst/>
              <a:ahLst/>
              <a:cxnLst/>
              <a:rect l="l" t="t" r="r" b="b"/>
              <a:pathLst>
                <a:path w="2716" h="1077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86"/>
                    <a:pt x="44" y="150"/>
                    <a:pt x="65" y="236"/>
                  </a:cubicBezTo>
                  <a:cubicBezTo>
                    <a:pt x="253" y="916"/>
                    <a:pt x="989" y="1077"/>
                    <a:pt x="1724" y="1077"/>
                  </a:cubicBezTo>
                  <a:cubicBezTo>
                    <a:pt x="2075" y="1077"/>
                    <a:pt x="2425" y="1040"/>
                    <a:pt x="2715" y="1005"/>
                  </a:cubicBezTo>
                  <a:cubicBezTo>
                    <a:pt x="2651" y="856"/>
                    <a:pt x="2566" y="663"/>
                    <a:pt x="2502" y="492"/>
                  </a:cubicBezTo>
                  <a:cubicBezTo>
                    <a:pt x="2502" y="492"/>
                    <a:pt x="2502" y="471"/>
                    <a:pt x="2502" y="471"/>
                  </a:cubicBezTo>
                  <a:cubicBezTo>
                    <a:pt x="2230" y="500"/>
                    <a:pt x="1909" y="530"/>
                    <a:pt x="1584" y="530"/>
                  </a:cubicBezTo>
                  <a:cubicBezTo>
                    <a:pt x="961" y="530"/>
                    <a:pt x="324" y="422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6"/>
            <p:cNvSpPr/>
            <p:nvPr/>
          </p:nvSpPr>
          <p:spPr>
            <a:xfrm>
              <a:off x="1075375" y="157550"/>
              <a:ext cx="14450" cy="75900"/>
            </a:xfrm>
            <a:custGeom>
              <a:avLst/>
              <a:gdLst/>
              <a:ahLst/>
              <a:cxnLst/>
              <a:rect l="l" t="t" r="r" b="b"/>
              <a:pathLst>
                <a:path w="578" h="3036" extrusionOk="0">
                  <a:moveTo>
                    <a:pt x="236" y="1"/>
                  </a:moveTo>
                  <a:lnTo>
                    <a:pt x="236" y="1"/>
                  </a:lnTo>
                  <a:cubicBezTo>
                    <a:pt x="172" y="43"/>
                    <a:pt x="86" y="86"/>
                    <a:pt x="1" y="129"/>
                  </a:cubicBezTo>
                  <a:cubicBezTo>
                    <a:pt x="1" y="1005"/>
                    <a:pt x="150" y="1924"/>
                    <a:pt x="492" y="2822"/>
                  </a:cubicBezTo>
                  <a:cubicBezTo>
                    <a:pt x="508" y="2868"/>
                    <a:pt x="534" y="2914"/>
                    <a:pt x="556" y="2968"/>
                  </a:cubicBezTo>
                  <a:lnTo>
                    <a:pt x="556" y="2968"/>
                  </a:lnTo>
                  <a:cubicBezTo>
                    <a:pt x="232" y="1965"/>
                    <a:pt x="152" y="962"/>
                    <a:pt x="236" y="1"/>
                  </a:cubicBezTo>
                  <a:close/>
                  <a:moveTo>
                    <a:pt x="556" y="2968"/>
                  </a:moveTo>
                  <a:cubicBezTo>
                    <a:pt x="563" y="2991"/>
                    <a:pt x="570" y="3013"/>
                    <a:pt x="578" y="3036"/>
                  </a:cubicBezTo>
                  <a:cubicBezTo>
                    <a:pt x="572" y="3012"/>
                    <a:pt x="564" y="2989"/>
                    <a:pt x="556" y="2968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6"/>
            <p:cNvSpPr/>
            <p:nvPr/>
          </p:nvSpPr>
          <p:spPr>
            <a:xfrm>
              <a:off x="1175875" y="76125"/>
              <a:ext cx="196100" cy="178800"/>
            </a:xfrm>
            <a:custGeom>
              <a:avLst/>
              <a:gdLst/>
              <a:ahLst/>
              <a:cxnLst/>
              <a:rect l="l" t="t" r="r" b="b"/>
              <a:pathLst>
                <a:path w="7844" h="7152" extrusionOk="0">
                  <a:moveTo>
                    <a:pt x="4256" y="0"/>
                  </a:moveTo>
                  <a:cubicBezTo>
                    <a:pt x="3495" y="0"/>
                    <a:pt x="2718" y="193"/>
                    <a:pt x="2008" y="564"/>
                  </a:cubicBezTo>
                  <a:cubicBezTo>
                    <a:pt x="1410" y="864"/>
                    <a:pt x="533" y="1441"/>
                    <a:pt x="213" y="2103"/>
                  </a:cubicBezTo>
                  <a:cubicBezTo>
                    <a:pt x="20" y="2509"/>
                    <a:pt x="170" y="2937"/>
                    <a:pt x="170" y="3343"/>
                  </a:cubicBezTo>
                  <a:cubicBezTo>
                    <a:pt x="159" y="3333"/>
                    <a:pt x="148" y="3329"/>
                    <a:pt x="139" y="3329"/>
                  </a:cubicBezTo>
                  <a:cubicBezTo>
                    <a:pt x="0" y="3329"/>
                    <a:pt x="14" y="4276"/>
                    <a:pt x="234" y="4775"/>
                  </a:cubicBezTo>
                  <a:cubicBezTo>
                    <a:pt x="640" y="5609"/>
                    <a:pt x="1410" y="6100"/>
                    <a:pt x="2115" y="6613"/>
                  </a:cubicBezTo>
                  <a:cubicBezTo>
                    <a:pt x="2609" y="6984"/>
                    <a:pt x="3135" y="7152"/>
                    <a:pt x="3658" y="7152"/>
                  </a:cubicBezTo>
                  <a:cubicBezTo>
                    <a:pt x="4674" y="7152"/>
                    <a:pt x="5678" y="6518"/>
                    <a:pt x="6411" y="5502"/>
                  </a:cubicBezTo>
                  <a:cubicBezTo>
                    <a:pt x="6924" y="4775"/>
                    <a:pt x="7843" y="3557"/>
                    <a:pt x="7758" y="2659"/>
                  </a:cubicBezTo>
                  <a:cubicBezTo>
                    <a:pt x="7694" y="1804"/>
                    <a:pt x="7010" y="928"/>
                    <a:pt x="6326" y="543"/>
                  </a:cubicBezTo>
                  <a:cubicBezTo>
                    <a:pt x="5698" y="177"/>
                    <a:pt x="4984" y="0"/>
                    <a:pt x="4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6"/>
            <p:cNvSpPr/>
            <p:nvPr/>
          </p:nvSpPr>
          <p:spPr>
            <a:xfrm>
              <a:off x="1110650" y="21100"/>
              <a:ext cx="217500" cy="137450"/>
            </a:xfrm>
            <a:custGeom>
              <a:avLst/>
              <a:gdLst/>
              <a:ahLst/>
              <a:cxnLst/>
              <a:rect l="l" t="t" r="r" b="b"/>
              <a:pathLst>
                <a:path w="8700" h="5498" extrusionOk="0">
                  <a:moveTo>
                    <a:pt x="5773" y="1"/>
                  </a:moveTo>
                  <a:cubicBezTo>
                    <a:pt x="4418" y="1"/>
                    <a:pt x="3164" y="478"/>
                    <a:pt x="1881" y="970"/>
                  </a:cubicBezTo>
                  <a:cubicBezTo>
                    <a:pt x="1390" y="1162"/>
                    <a:pt x="941" y="1355"/>
                    <a:pt x="663" y="1846"/>
                  </a:cubicBezTo>
                  <a:cubicBezTo>
                    <a:pt x="0" y="2958"/>
                    <a:pt x="578" y="5052"/>
                    <a:pt x="1860" y="5437"/>
                  </a:cubicBezTo>
                  <a:cubicBezTo>
                    <a:pt x="2007" y="5479"/>
                    <a:pt x="2154" y="5498"/>
                    <a:pt x="2301" y="5498"/>
                  </a:cubicBezTo>
                  <a:cubicBezTo>
                    <a:pt x="3441" y="5498"/>
                    <a:pt x="4582" y="4362"/>
                    <a:pt x="5472" y="3813"/>
                  </a:cubicBezTo>
                  <a:cubicBezTo>
                    <a:pt x="6242" y="3321"/>
                    <a:pt x="8379" y="2723"/>
                    <a:pt x="8550" y="1675"/>
                  </a:cubicBezTo>
                  <a:cubicBezTo>
                    <a:pt x="8700" y="735"/>
                    <a:pt x="7353" y="179"/>
                    <a:pt x="6669" y="72"/>
                  </a:cubicBezTo>
                  <a:cubicBezTo>
                    <a:pt x="6365" y="23"/>
                    <a:pt x="6067" y="1"/>
                    <a:pt x="5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6"/>
            <p:cNvSpPr/>
            <p:nvPr/>
          </p:nvSpPr>
          <p:spPr>
            <a:xfrm>
              <a:off x="1088750" y="0"/>
              <a:ext cx="168325" cy="161325"/>
            </a:xfrm>
            <a:custGeom>
              <a:avLst/>
              <a:gdLst/>
              <a:ahLst/>
              <a:cxnLst/>
              <a:rect l="l" t="t" r="r" b="b"/>
              <a:pathLst>
                <a:path w="6733" h="6453" extrusionOk="0">
                  <a:moveTo>
                    <a:pt x="4887" y="0"/>
                  </a:moveTo>
                  <a:cubicBezTo>
                    <a:pt x="4096" y="0"/>
                    <a:pt x="3340" y="426"/>
                    <a:pt x="2650" y="745"/>
                  </a:cubicBezTo>
                  <a:cubicBezTo>
                    <a:pt x="1603" y="1258"/>
                    <a:pt x="513" y="2006"/>
                    <a:pt x="192" y="3246"/>
                  </a:cubicBezTo>
                  <a:cubicBezTo>
                    <a:pt x="0" y="3887"/>
                    <a:pt x="257" y="6409"/>
                    <a:pt x="1176" y="6452"/>
                  </a:cubicBezTo>
                  <a:cubicBezTo>
                    <a:pt x="1184" y="6453"/>
                    <a:pt x="1193" y="6453"/>
                    <a:pt x="1201" y="6453"/>
                  </a:cubicBezTo>
                  <a:cubicBezTo>
                    <a:pt x="2093" y="6453"/>
                    <a:pt x="2012" y="4224"/>
                    <a:pt x="2330" y="3674"/>
                  </a:cubicBezTo>
                  <a:cubicBezTo>
                    <a:pt x="2992" y="2519"/>
                    <a:pt x="4489" y="2690"/>
                    <a:pt x="5450" y="2049"/>
                  </a:cubicBezTo>
                  <a:cubicBezTo>
                    <a:pt x="6220" y="1536"/>
                    <a:pt x="6733" y="510"/>
                    <a:pt x="5536" y="104"/>
                  </a:cubicBezTo>
                  <a:cubicBezTo>
                    <a:pt x="5318" y="31"/>
                    <a:pt x="5101" y="0"/>
                    <a:pt x="48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6"/>
            <p:cNvSpPr/>
            <p:nvPr/>
          </p:nvSpPr>
          <p:spPr>
            <a:xfrm>
              <a:off x="1127225" y="194300"/>
              <a:ext cx="191850" cy="125825"/>
            </a:xfrm>
            <a:custGeom>
              <a:avLst/>
              <a:gdLst/>
              <a:ahLst/>
              <a:cxnLst/>
              <a:rect l="l" t="t" r="r" b="b"/>
              <a:pathLst>
                <a:path w="7674" h="5033" extrusionOk="0">
                  <a:moveTo>
                    <a:pt x="3041" y="1"/>
                  </a:moveTo>
                  <a:cubicBezTo>
                    <a:pt x="2943" y="1"/>
                    <a:pt x="2836" y="22"/>
                    <a:pt x="2715" y="70"/>
                  </a:cubicBezTo>
                  <a:cubicBezTo>
                    <a:pt x="2031" y="347"/>
                    <a:pt x="1325" y="1053"/>
                    <a:pt x="962" y="1673"/>
                  </a:cubicBezTo>
                  <a:cubicBezTo>
                    <a:pt x="684" y="2186"/>
                    <a:pt x="0" y="2912"/>
                    <a:pt x="128" y="3425"/>
                  </a:cubicBezTo>
                  <a:cubicBezTo>
                    <a:pt x="256" y="4088"/>
                    <a:pt x="1090" y="4815"/>
                    <a:pt x="1689" y="4986"/>
                  </a:cubicBezTo>
                  <a:cubicBezTo>
                    <a:pt x="1821" y="5018"/>
                    <a:pt x="1962" y="5032"/>
                    <a:pt x="2110" y="5032"/>
                  </a:cubicBezTo>
                  <a:cubicBezTo>
                    <a:pt x="2942" y="5032"/>
                    <a:pt x="3973" y="4580"/>
                    <a:pt x="4681" y="4344"/>
                  </a:cubicBezTo>
                  <a:cubicBezTo>
                    <a:pt x="5493" y="4088"/>
                    <a:pt x="6263" y="3724"/>
                    <a:pt x="6797" y="3041"/>
                  </a:cubicBezTo>
                  <a:cubicBezTo>
                    <a:pt x="7673" y="1929"/>
                    <a:pt x="6220" y="1779"/>
                    <a:pt x="5408" y="1544"/>
                  </a:cubicBezTo>
                  <a:cubicBezTo>
                    <a:pt x="4895" y="1416"/>
                    <a:pt x="4510" y="1288"/>
                    <a:pt x="4147" y="903"/>
                  </a:cubicBezTo>
                  <a:cubicBezTo>
                    <a:pt x="3757" y="496"/>
                    <a:pt x="3514" y="1"/>
                    <a:pt x="3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6"/>
            <p:cNvSpPr/>
            <p:nvPr/>
          </p:nvSpPr>
          <p:spPr>
            <a:xfrm>
              <a:off x="1118125" y="139375"/>
              <a:ext cx="77500" cy="72025"/>
            </a:xfrm>
            <a:custGeom>
              <a:avLst/>
              <a:gdLst/>
              <a:ahLst/>
              <a:cxnLst/>
              <a:rect l="l" t="t" r="r" b="b"/>
              <a:pathLst>
                <a:path w="3100" h="2881" extrusionOk="0">
                  <a:moveTo>
                    <a:pt x="1903" y="1"/>
                  </a:moveTo>
                  <a:cubicBezTo>
                    <a:pt x="1411" y="685"/>
                    <a:pt x="1" y="984"/>
                    <a:pt x="492" y="2138"/>
                  </a:cubicBezTo>
                  <a:cubicBezTo>
                    <a:pt x="736" y="2725"/>
                    <a:pt x="1114" y="2881"/>
                    <a:pt x="1549" y="2881"/>
                  </a:cubicBezTo>
                  <a:cubicBezTo>
                    <a:pt x="1763" y="2881"/>
                    <a:pt x="1991" y="2843"/>
                    <a:pt x="2224" y="2801"/>
                  </a:cubicBezTo>
                  <a:cubicBezTo>
                    <a:pt x="2566" y="2758"/>
                    <a:pt x="3100" y="2844"/>
                    <a:pt x="3036" y="2352"/>
                  </a:cubicBezTo>
                  <a:cubicBezTo>
                    <a:pt x="2993" y="2031"/>
                    <a:pt x="2544" y="1561"/>
                    <a:pt x="2309" y="1369"/>
                  </a:cubicBezTo>
                  <a:cubicBezTo>
                    <a:pt x="2095" y="1198"/>
                    <a:pt x="1817" y="1134"/>
                    <a:pt x="1732" y="834"/>
                  </a:cubicBezTo>
                  <a:cubicBezTo>
                    <a:pt x="1668" y="578"/>
                    <a:pt x="1817" y="215"/>
                    <a:pt x="1903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6"/>
            <p:cNvSpPr/>
            <p:nvPr/>
          </p:nvSpPr>
          <p:spPr>
            <a:xfrm>
              <a:off x="1164625" y="180525"/>
              <a:ext cx="122925" cy="23800"/>
            </a:xfrm>
            <a:custGeom>
              <a:avLst/>
              <a:gdLst/>
              <a:ahLst/>
              <a:cxnLst/>
              <a:rect l="l" t="t" r="r" b="b"/>
              <a:pathLst>
                <a:path w="4917" h="952" extrusionOk="0">
                  <a:moveTo>
                    <a:pt x="4895" y="1"/>
                  </a:moveTo>
                  <a:cubicBezTo>
                    <a:pt x="4531" y="193"/>
                    <a:pt x="4125" y="343"/>
                    <a:pt x="3719" y="428"/>
                  </a:cubicBezTo>
                  <a:cubicBezTo>
                    <a:pt x="3313" y="535"/>
                    <a:pt x="2886" y="599"/>
                    <a:pt x="2480" y="621"/>
                  </a:cubicBezTo>
                  <a:cubicBezTo>
                    <a:pt x="2347" y="634"/>
                    <a:pt x="2217" y="639"/>
                    <a:pt x="2087" y="639"/>
                  </a:cubicBezTo>
                  <a:cubicBezTo>
                    <a:pt x="1800" y="639"/>
                    <a:pt x="1520" y="614"/>
                    <a:pt x="1240" y="599"/>
                  </a:cubicBezTo>
                  <a:cubicBezTo>
                    <a:pt x="834" y="578"/>
                    <a:pt x="428" y="514"/>
                    <a:pt x="22" y="385"/>
                  </a:cubicBezTo>
                  <a:lnTo>
                    <a:pt x="0" y="407"/>
                  </a:lnTo>
                  <a:cubicBezTo>
                    <a:pt x="342" y="706"/>
                    <a:pt x="770" y="834"/>
                    <a:pt x="1197" y="920"/>
                  </a:cubicBezTo>
                  <a:cubicBezTo>
                    <a:pt x="1354" y="942"/>
                    <a:pt x="1507" y="951"/>
                    <a:pt x="1660" y="951"/>
                  </a:cubicBezTo>
                  <a:cubicBezTo>
                    <a:pt x="1944" y="951"/>
                    <a:pt x="2223" y="919"/>
                    <a:pt x="2501" y="877"/>
                  </a:cubicBezTo>
                  <a:cubicBezTo>
                    <a:pt x="3356" y="749"/>
                    <a:pt x="4190" y="492"/>
                    <a:pt x="4916" y="22"/>
                  </a:cubicBezTo>
                  <a:lnTo>
                    <a:pt x="489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6"/>
            <p:cNvSpPr/>
            <p:nvPr/>
          </p:nvSpPr>
          <p:spPr>
            <a:xfrm>
              <a:off x="1164625" y="157025"/>
              <a:ext cx="80175" cy="35825"/>
            </a:xfrm>
            <a:custGeom>
              <a:avLst/>
              <a:gdLst/>
              <a:ahLst/>
              <a:cxnLst/>
              <a:rect l="l" t="t" r="r" b="b"/>
              <a:pathLst>
                <a:path w="3207" h="1433" extrusionOk="0">
                  <a:moveTo>
                    <a:pt x="3206" y="0"/>
                  </a:moveTo>
                  <a:cubicBezTo>
                    <a:pt x="2629" y="64"/>
                    <a:pt x="2052" y="235"/>
                    <a:pt x="1496" y="470"/>
                  </a:cubicBezTo>
                  <a:cubicBezTo>
                    <a:pt x="1240" y="577"/>
                    <a:pt x="941" y="684"/>
                    <a:pt x="706" y="855"/>
                  </a:cubicBezTo>
                  <a:cubicBezTo>
                    <a:pt x="449" y="1005"/>
                    <a:pt x="214" y="1197"/>
                    <a:pt x="0" y="1411"/>
                  </a:cubicBezTo>
                  <a:lnTo>
                    <a:pt x="0" y="1432"/>
                  </a:lnTo>
                  <a:cubicBezTo>
                    <a:pt x="299" y="1368"/>
                    <a:pt x="577" y="1240"/>
                    <a:pt x="834" y="1133"/>
                  </a:cubicBezTo>
                  <a:cubicBezTo>
                    <a:pt x="1112" y="1005"/>
                    <a:pt x="1347" y="834"/>
                    <a:pt x="1603" y="706"/>
                  </a:cubicBezTo>
                  <a:cubicBezTo>
                    <a:pt x="2116" y="428"/>
                    <a:pt x="2651" y="193"/>
                    <a:pt x="3206" y="22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6"/>
            <p:cNvSpPr/>
            <p:nvPr/>
          </p:nvSpPr>
          <p:spPr>
            <a:xfrm>
              <a:off x="1155525" y="125600"/>
              <a:ext cx="87600" cy="61375"/>
            </a:xfrm>
            <a:custGeom>
              <a:avLst/>
              <a:gdLst/>
              <a:ahLst/>
              <a:cxnLst/>
              <a:rect l="l" t="t" r="r" b="b"/>
              <a:pathLst>
                <a:path w="3504" h="2455" extrusionOk="0">
                  <a:moveTo>
                    <a:pt x="3256" y="0"/>
                  </a:moveTo>
                  <a:cubicBezTo>
                    <a:pt x="3233" y="0"/>
                    <a:pt x="3209" y="6"/>
                    <a:pt x="3186" y="18"/>
                  </a:cubicBezTo>
                  <a:cubicBezTo>
                    <a:pt x="3100" y="60"/>
                    <a:pt x="3100" y="124"/>
                    <a:pt x="3121" y="189"/>
                  </a:cubicBezTo>
                  <a:cubicBezTo>
                    <a:pt x="2566" y="424"/>
                    <a:pt x="1989" y="659"/>
                    <a:pt x="1454" y="979"/>
                  </a:cubicBezTo>
                  <a:cubicBezTo>
                    <a:pt x="1155" y="1150"/>
                    <a:pt x="856" y="1343"/>
                    <a:pt x="621" y="1578"/>
                  </a:cubicBezTo>
                  <a:cubicBezTo>
                    <a:pt x="364" y="1834"/>
                    <a:pt x="150" y="2112"/>
                    <a:pt x="1" y="2433"/>
                  </a:cubicBezTo>
                  <a:lnTo>
                    <a:pt x="22" y="2454"/>
                  </a:lnTo>
                  <a:lnTo>
                    <a:pt x="813" y="1813"/>
                  </a:lnTo>
                  <a:cubicBezTo>
                    <a:pt x="1070" y="1621"/>
                    <a:pt x="1305" y="1385"/>
                    <a:pt x="1583" y="1193"/>
                  </a:cubicBezTo>
                  <a:cubicBezTo>
                    <a:pt x="2074" y="851"/>
                    <a:pt x="2608" y="530"/>
                    <a:pt x="3164" y="231"/>
                  </a:cubicBezTo>
                  <a:cubicBezTo>
                    <a:pt x="3192" y="273"/>
                    <a:pt x="3228" y="296"/>
                    <a:pt x="3274" y="296"/>
                  </a:cubicBezTo>
                  <a:cubicBezTo>
                    <a:pt x="3299" y="296"/>
                    <a:pt x="3326" y="289"/>
                    <a:pt x="3357" y="274"/>
                  </a:cubicBezTo>
                  <a:cubicBezTo>
                    <a:pt x="3504" y="200"/>
                    <a:pt x="3398" y="0"/>
                    <a:pt x="3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6"/>
            <p:cNvSpPr/>
            <p:nvPr/>
          </p:nvSpPr>
          <p:spPr>
            <a:xfrm>
              <a:off x="1132025" y="72175"/>
              <a:ext cx="149075" cy="100375"/>
            </a:xfrm>
            <a:custGeom>
              <a:avLst/>
              <a:gdLst/>
              <a:ahLst/>
              <a:cxnLst/>
              <a:rect l="l" t="t" r="r" b="b"/>
              <a:pathLst>
                <a:path w="5963" h="4015" extrusionOk="0">
                  <a:moveTo>
                    <a:pt x="5730" y="1"/>
                  </a:moveTo>
                  <a:cubicBezTo>
                    <a:pt x="5709" y="1"/>
                    <a:pt x="5687" y="6"/>
                    <a:pt x="5665" y="17"/>
                  </a:cubicBezTo>
                  <a:cubicBezTo>
                    <a:pt x="5600" y="60"/>
                    <a:pt x="5579" y="124"/>
                    <a:pt x="5600" y="167"/>
                  </a:cubicBezTo>
                  <a:cubicBezTo>
                    <a:pt x="5066" y="295"/>
                    <a:pt x="4553" y="487"/>
                    <a:pt x="4083" y="722"/>
                  </a:cubicBezTo>
                  <a:cubicBezTo>
                    <a:pt x="3570" y="979"/>
                    <a:pt x="3078" y="1300"/>
                    <a:pt x="2629" y="1684"/>
                  </a:cubicBezTo>
                  <a:cubicBezTo>
                    <a:pt x="2416" y="1877"/>
                    <a:pt x="2202" y="2090"/>
                    <a:pt x="1988" y="2261"/>
                  </a:cubicBezTo>
                  <a:cubicBezTo>
                    <a:pt x="1774" y="2454"/>
                    <a:pt x="1561" y="2625"/>
                    <a:pt x="1347" y="2796"/>
                  </a:cubicBezTo>
                  <a:cubicBezTo>
                    <a:pt x="898" y="3159"/>
                    <a:pt x="492" y="3480"/>
                    <a:pt x="43" y="3864"/>
                  </a:cubicBezTo>
                  <a:lnTo>
                    <a:pt x="0" y="4014"/>
                  </a:lnTo>
                  <a:cubicBezTo>
                    <a:pt x="535" y="3779"/>
                    <a:pt x="1026" y="3394"/>
                    <a:pt x="1518" y="3052"/>
                  </a:cubicBezTo>
                  <a:cubicBezTo>
                    <a:pt x="1753" y="2903"/>
                    <a:pt x="1988" y="2710"/>
                    <a:pt x="2181" y="2497"/>
                  </a:cubicBezTo>
                  <a:cubicBezTo>
                    <a:pt x="2416" y="2283"/>
                    <a:pt x="2587" y="2069"/>
                    <a:pt x="2800" y="1877"/>
                  </a:cubicBezTo>
                  <a:cubicBezTo>
                    <a:pt x="3591" y="1107"/>
                    <a:pt x="4553" y="551"/>
                    <a:pt x="5600" y="209"/>
                  </a:cubicBezTo>
                  <a:cubicBezTo>
                    <a:pt x="5633" y="259"/>
                    <a:pt x="5692" y="309"/>
                    <a:pt x="5757" y="309"/>
                  </a:cubicBezTo>
                  <a:cubicBezTo>
                    <a:pt x="5776" y="309"/>
                    <a:pt x="5795" y="305"/>
                    <a:pt x="5814" y="295"/>
                  </a:cubicBezTo>
                  <a:cubicBezTo>
                    <a:pt x="5963" y="221"/>
                    <a:pt x="5869" y="1"/>
                    <a:pt x="57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6"/>
            <p:cNvSpPr/>
            <p:nvPr/>
          </p:nvSpPr>
          <p:spPr>
            <a:xfrm>
              <a:off x="1136825" y="95125"/>
              <a:ext cx="117000" cy="87025"/>
            </a:xfrm>
            <a:custGeom>
              <a:avLst/>
              <a:gdLst/>
              <a:ahLst/>
              <a:cxnLst/>
              <a:rect l="l" t="t" r="r" b="b"/>
              <a:pathLst>
                <a:path w="4680" h="3481" extrusionOk="0">
                  <a:moveTo>
                    <a:pt x="4452" y="1"/>
                  </a:moveTo>
                  <a:cubicBezTo>
                    <a:pt x="4430" y="1"/>
                    <a:pt x="4406" y="6"/>
                    <a:pt x="4382" y="18"/>
                  </a:cubicBezTo>
                  <a:cubicBezTo>
                    <a:pt x="4318" y="40"/>
                    <a:pt x="4297" y="104"/>
                    <a:pt x="4297" y="146"/>
                  </a:cubicBezTo>
                  <a:cubicBezTo>
                    <a:pt x="3891" y="211"/>
                    <a:pt x="3485" y="339"/>
                    <a:pt x="3100" y="531"/>
                  </a:cubicBezTo>
                  <a:cubicBezTo>
                    <a:pt x="2673" y="766"/>
                    <a:pt x="2288" y="1087"/>
                    <a:pt x="1967" y="1450"/>
                  </a:cubicBezTo>
                  <a:cubicBezTo>
                    <a:pt x="1818" y="1621"/>
                    <a:pt x="1668" y="1835"/>
                    <a:pt x="1518" y="2006"/>
                  </a:cubicBezTo>
                  <a:cubicBezTo>
                    <a:pt x="1369" y="2177"/>
                    <a:pt x="1198" y="2348"/>
                    <a:pt x="1048" y="2498"/>
                  </a:cubicBezTo>
                  <a:cubicBezTo>
                    <a:pt x="706" y="2818"/>
                    <a:pt x="343" y="3096"/>
                    <a:pt x="1" y="3438"/>
                  </a:cubicBezTo>
                  <a:lnTo>
                    <a:pt x="1" y="3481"/>
                  </a:lnTo>
                  <a:cubicBezTo>
                    <a:pt x="428" y="3267"/>
                    <a:pt x="856" y="3053"/>
                    <a:pt x="1240" y="2733"/>
                  </a:cubicBezTo>
                  <a:cubicBezTo>
                    <a:pt x="1411" y="2583"/>
                    <a:pt x="1604" y="2391"/>
                    <a:pt x="1753" y="2198"/>
                  </a:cubicBezTo>
                  <a:cubicBezTo>
                    <a:pt x="1903" y="2006"/>
                    <a:pt x="2010" y="1792"/>
                    <a:pt x="2160" y="1621"/>
                  </a:cubicBezTo>
                  <a:cubicBezTo>
                    <a:pt x="2437" y="1237"/>
                    <a:pt x="2779" y="916"/>
                    <a:pt x="3164" y="681"/>
                  </a:cubicBezTo>
                  <a:cubicBezTo>
                    <a:pt x="3527" y="446"/>
                    <a:pt x="3912" y="296"/>
                    <a:pt x="4318" y="189"/>
                  </a:cubicBezTo>
                  <a:cubicBezTo>
                    <a:pt x="4350" y="252"/>
                    <a:pt x="4404" y="291"/>
                    <a:pt x="4464" y="291"/>
                  </a:cubicBezTo>
                  <a:cubicBezTo>
                    <a:pt x="4486" y="291"/>
                    <a:pt x="4509" y="286"/>
                    <a:pt x="4532" y="275"/>
                  </a:cubicBezTo>
                  <a:cubicBezTo>
                    <a:pt x="4679" y="201"/>
                    <a:pt x="4589" y="1"/>
                    <a:pt x="44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6"/>
            <p:cNvSpPr/>
            <p:nvPr/>
          </p:nvSpPr>
          <p:spPr>
            <a:xfrm>
              <a:off x="1162475" y="139375"/>
              <a:ext cx="67900" cy="47600"/>
            </a:xfrm>
            <a:custGeom>
              <a:avLst/>
              <a:gdLst/>
              <a:ahLst/>
              <a:cxnLst/>
              <a:rect l="l" t="t" r="r" b="b"/>
              <a:pathLst>
                <a:path w="2716" h="1904" extrusionOk="0">
                  <a:moveTo>
                    <a:pt x="2672" y="1"/>
                  </a:moveTo>
                  <a:cubicBezTo>
                    <a:pt x="2309" y="407"/>
                    <a:pt x="1839" y="706"/>
                    <a:pt x="1369" y="941"/>
                  </a:cubicBezTo>
                  <a:cubicBezTo>
                    <a:pt x="1134" y="1070"/>
                    <a:pt x="856" y="1155"/>
                    <a:pt x="642" y="1326"/>
                  </a:cubicBezTo>
                  <a:cubicBezTo>
                    <a:pt x="407" y="1476"/>
                    <a:pt x="172" y="1647"/>
                    <a:pt x="1" y="1882"/>
                  </a:cubicBezTo>
                  <a:lnTo>
                    <a:pt x="1" y="1903"/>
                  </a:lnTo>
                  <a:cubicBezTo>
                    <a:pt x="279" y="1818"/>
                    <a:pt x="535" y="1711"/>
                    <a:pt x="770" y="1604"/>
                  </a:cubicBezTo>
                  <a:cubicBezTo>
                    <a:pt x="1027" y="1476"/>
                    <a:pt x="1240" y="1326"/>
                    <a:pt x="1476" y="1176"/>
                  </a:cubicBezTo>
                  <a:cubicBezTo>
                    <a:pt x="1711" y="1005"/>
                    <a:pt x="1946" y="856"/>
                    <a:pt x="2159" y="663"/>
                  </a:cubicBezTo>
                  <a:cubicBezTo>
                    <a:pt x="2373" y="471"/>
                    <a:pt x="2544" y="257"/>
                    <a:pt x="2715" y="22"/>
                  </a:cubicBezTo>
                  <a:lnTo>
                    <a:pt x="26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6"/>
            <p:cNvSpPr/>
            <p:nvPr/>
          </p:nvSpPr>
          <p:spPr>
            <a:xfrm>
              <a:off x="1162475" y="160500"/>
              <a:ext cx="110175" cy="39500"/>
            </a:xfrm>
            <a:custGeom>
              <a:avLst/>
              <a:gdLst/>
              <a:ahLst/>
              <a:cxnLst/>
              <a:rect l="l" t="t" r="r" b="b"/>
              <a:pathLst>
                <a:path w="4407" h="1580" extrusionOk="0">
                  <a:moveTo>
                    <a:pt x="4139" y="1"/>
                  </a:moveTo>
                  <a:cubicBezTo>
                    <a:pt x="4120" y="1"/>
                    <a:pt x="4102" y="4"/>
                    <a:pt x="4083" y="11"/>
                  </a:cubicBezTo>
                  <a:cubicBezTo>
                    <a:pt x="3998" y="54"/>
                    <a:pt x="3998" y="160"/>
                    <a:pt x="4040" y="225"/>
                  </a:cubicBezTo>
                  <a:cubicBezTo>
                    <a:pt x="3506" y="738"/>
                    <a:pt x="2822" y="973"/>
                    <a:pt x="2138" y="1101"/>
                  </a:cubicBezTo>
                  <a:cubicBezTo>
                    <a:pt x="1796" y="1186"/>
                    <a:pt x="1433" y="1186"/>
                    <a:pt x="1069" y="1251"/>
                  </a:cubicBezTo>
                  <a:cubicBezTo>
                    <a:pt x="727" y="1315"/>
                    <a:pt x="364" y="1379"/>
                    <a:pt x="1" y="1486"/>
                  </a:cubicBezTo>
                  <a:lnTo>
                    <a:pt x="1" y="1507"/>
                  </a:lnTo>
                  <a:cubicBezTo>
                    <a:pt x="289" y="1555"/>
                    <a:pt x="566" y="1579"/>
                    <a:pt x="839" y="1579"/>
                  </a:cubicBezTo>
                  <a:cubicBezTo>
                    <a:pt x="930" y="1579"/>
                    <a:pt x="1021" y="1576"/>
                    <a:pt x="1112" y="1571"/>
                  </a:cubicBezTo>
                  <a:cubicBezTo>
                    <a:pt x="1476" y="1550"/>
                    <a:pt x="1839" y="1443"/>
                    <a:pt x="2202" y="1357"/>
                  </a:cubicBezTo>
                  <a:cubicBezTo>
                    <a:pt x="2544" y="1251"/>
                    <a:pt x="2908" y="1122"/>
                    <a:pt x="3228" y="930"/>
                  </a:cubicBezTo>
                  <a:cubicBezTo>
                    <a:pt x="3549" y="759"/>
                    <a:pt x="3827" y="524"/>
                    <a:pt x="4062" y="246"/>
                  </a:cubicBezTo>
                  <a:cubicBezTo>
                    <a:pt x="4093" y="277"/>
                    <a:pt x="4136" y="297"/>
                    <a:pt x="4190" y="297"/>
                  </a:cubicBezTo>
                  <a:cubicBezTo>
                    <a:pt x="4210" y="297"/>
                    <a:pt x="4231" y="294"/>
                    <a:pt x="4254" y="289"/>
                  </a:cubicBezTo>
                  <a:cubicBezTo>
                    <a:pt x="4406" y="213"/>
                    <a:pt x="4287" y="1"/>
                    <a:pt x="4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6"/>
            <p:cNvSpPr/>
            <p:nvPr/>
          </p:nvSpPr>
          <p:spPr>
            <a:xfrm>
              <a:off x="1160350" y="107750"/>
              <a:ext cx="96250" cy="65325"/>
            </a:xfrm>
            <a:custGeom>
              <a:avLst/>
              <a:gdLst/>
              <a:ahLst/>
              <a:cxnLst/>
              <a:rect l="l" t="t" r="r" b="b"/>
              <a:pathLst>
                <a:path w="3850" h="2613" extrusionOk="0">
                  <a:moveTo>
                    <a:pt x="3679" y="0"/>
                  </a:moveTo>
                  <a:cubicBezTo>
                    <a:pt x="3593" y="0"/>
                    <a:pt x="3498" y="105"/>
                    <a:pt x="3527" y="219"/>
                  </a:cubicBezTo>
                  <a:cubicBezTo>
                    <a:pt x="3185" y="240"/>
                    <a:pt x="2864" y="304"/>
                    <a:pt x="2544" y="432"/>
                  </a:cubicBezTo>
                  <a:cubicBezTo>
                    <a:pt x="2202" y="582"/>
                    <a:pt x="1860" y="753"/>
                    <a:pt x="1561" y="967"/>
                  </a:cubicBezTo>
                  <a:cubicBezTo>
                    <a:pt x="1261" y="1202"/>
                    <a:pt x="962" y="1415"/>
                    <a:pt x="706" y="1693"/>
                  </a:cubicBezTo>
                  <a:cubicBezTo>
                    <a:pt x="449" y="1971"/>
                    <a:pt x="214" y="2270"/>
                    <a:pt x="0" y="2591"/>
                  </a:cubicBezTo>
                  <a:lnTo>
                    <a:pt x="22" y="2612"/>
                  </a:lnTo>
                  <a:cubicBezTo>
                    <a:pt x="342" y="2399"/>
                    <a:pt x="620" y="2164"/>
                    <a:pt x="898" y="1928"/>
                  </a:cubicBezTo>
                  <a:cubicBezTo>
                    <a:pt x="1176" y="1693"/>
                    <a:pt x="1432" y="1415"/>
                    <a:pt x="1710" y="1180"/>
                  </a:cubicBezTo>
                  <a:cubicBezTo>
                    <a:pt x="2244" y="732"/>
                    <a:pt x="2843" y="368"/>
                    <a:pt x="3548" y="261"/>
                  </a:cubicBezTo>
                  <a:cubicBezTo>
                    <a:pt x="3575" y="314"/>
                    <a:pt x="3615" y="336"/>
                    <a:pt x="3657" y="336"/>
                  </a:cubicBezTo>
                  <a:cubicBezTo>
                    <a:pt x="3750" y="336"/>
                    <a:pt x="3849" y="223"/>
                    <a:pt x="3805" y="90"/>
                  </a:cubicBezTo>
                  <a:lnTo>
                    <a:pt x="3783" y="90"/>
                  </a:lnTo>
                  <a:cubicBezTo>
                    <a:pt x="3762" y="26"/>
                    <a:pt x="3722" y="0"/>
                    <a:pt x="36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6"/>
            <p:cNvSpPr/>
            <p:nvPr/>
          </p:nvSpPr>
          <p:spPr>
            <a:xfrm>
              <a:off x="1148575" y="193850"/>
              <a:ext cx="138975" cy="27325"/>
            </a:xfrm>
            <a:custGeom>
              <a:avLst/>
              <a:gdLst/>
              <a:ahLst/>
              <a:cxnLst/>
              <a:rect l="l" t="t" r="r" b="b"/>
              <a:pathLst>
                <a:path w="5559" h="1093" extrusionOk="0">
                  <a:moveTo>
                    <a:pt x="274" y="1"/>
                  </a:moveTo>
                  <a:cubicBezTo>
                    <a:pt x="183" y="1"/>
                    <a:pt x="92" y="8"/>
                    <a:pt x="1" y="23"/>
                  </a:cubicBezTo>
                  <a:lnTo>
                    <a:pt x="1" y="45"/>
                  </a:lnTo>
                  <a:cubicBezTo>
                    <a:pt x="471" y="152"/>
                    <a:pt x="877" y="365"/>
                    <a:pt x="1326" y="558"/>
                  </a:cubicBezTo>
                  <a:cubicBezTo>
                    <a:pt x="1561" y="665"/>
                    <a:pt x="1775" y="750"/>
                    <a:pt x="2032" y="814"/>
                  </a:cubicBezTo>
                  <a:cubicBezTo>
                    <a:pt x="2267" y="857"/>
                    <a:pt x="2502" y="900"/>
                    <a:pt x="2737" y="942"/>
                  </a:cubicBezTo>
                  <a:cubicBezTo>
                    <a:pt x="3228" y="1028"/>
                    <a:pt x="3720" y="1092"/>
                    <a:pt x="4190" y="1092"/>
                  </a:cubicBezTo>
                  <a:cubicBezTo>
                    <a:pt x="4447" y="1092"/>
                    <a:pt x="4682" y="1071"/>
                    <a:pt x="4917" y="1007"/>
                  </a:cubicBezTo>
                  <a:cubicBezTo>
                    <a:pt x="5152" y="942"/>
                    <a:pt x="5409" y="836"/>
                    <a:pt x="5558" y="643"/>
                  </a:cubicBezTo>
                  <a:lnTo>
                    <a:pt x="5558" y="622"/>
                  </a:lnTo>
                  <a:cubicBezTo>
                    <a:pt x="5366" y="793"/>
                    <a:pt x="5131" y="878"/>
                    <a:pt x="4917" y="921"/>
                  </a:cubicBezTo>
                  <a:cubicBezTo>
                    <a:pt x="4779" y="946"/>
                    <a:pt x="4642" y="957"/>
                    <a:pt x="4504" y="957"/>
                  </a:cubicBezTo>
                  <a:cubicBezTo>
                    <a:pt x="4406" y="957"/>
                    <a:pt x="4309" y="951"/>
                    <a:pt x="4212" y="942"/>
                  </a:cubicBezTo>
                  <a:cubicBezTo>
                    <a:pt x="3720" y="900"/>
                    <a:pt x="3250" y="814"/>
                    <a:pt x="2801" y="707"/>
                  </a:cubicBezTo>
                  <a:cubicBezTo>
                    <a:pt x="2566" y="643"/>
                    <a:pt x="2331" y="579"/>
                    <a:pt x="2096" y="515"/>
                  </a:cubicBezTo>
                  <a:cubicBezTo>
                    <a:pt x="1882" y="430"/>
                    <a:pt x="1668" y="344"/>
                    <a:pt x="1433" y="259"/>
                  </a:cubicBezTo>
                  <a:cubicBezTo>
                    <a:pt x="1067" y="137"/>
                    <a:pt x="673" y="1"/>
                    <a:pt x="2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6"/>
            <p:cNvSpPr/>
            <p:nvPr/>
          </p:nvSpPr>
          <p:spPr>
            <a:xfrm>
              <a:off x="1157675" y="84975"/>
              <a:ext cx="53400" cy="70475"/>
            </a:xfrm>
            <a:custGeom>
              <a:avLst/>
              <a:gdLst/>
              <a:ahLst/>
              <a:cxnLst/>
              <a:rect l="l" t="t" r="r" b="b"/>
              <a:pathLst>
                <a:path w="2136" h="2819" extrusionOk="0">
                  <a:moveTo>
                    <a:pt x="1908" y="1"/>
                  </a:moveTo>
                  <a:cubicBezTo>
                    <a:pt x="1886" y="1"/>
                    <a:pt x="1862" y="6"/>
                    <a:pt x="1839" y="18"/>
                  </a:cubicBezTo>
                  <a:cubicBezTo>
                    <a:pt x="1710" y="61"/>
                    <a:pt x="1753" y="210"/>
                    <a:pt x="1839" y="275"/>
                  </a:cubicBezTo>
                  <a:cubicBezTo>
                    <a:pt x="1710" y="467"/>
                    <a:pt x="1539" y="617"/>
                    <a:pt x="1347" y="745"/>
                  </a:cubicBezTo>
                  <a:cubicBezTo>
                    <a:pt x="1133" y="916"/>
                    <a:pt x="898" y="1065"/>
                    <a:pt x="684" y="1258"/>
                  </a:cubicBezTo>
                  <a:cubicBezTo>
                    <a:pt x="492" y="1450"/>
                    <a:pt x="300" y="1685"/>
                    <a:pt x="193" y="1963"/>
                  </a:cubicBezTo>
                  <a:cubicBezTo>
                    <a:pt x="64" y="2220"/>
                    <a:pt x="0" y="2519"/>
                    <a:pt x="0" y="2797"/>
                  </a:cubicBezTo>
                  <a:lnTo>
                    <a:pt x="22" y="2818"/>
                  </a:lnTo>
                  <a:cubicBezTo>
                    <a:pt x="193" y="2583"/>
                    <a:pt x="321" y="2326"/>
                    <a:pt x="449" y="2113"/>
                  </a:cubicBezTo>
                  <a:cubicBezTo>
                    <a:pt x="599" y="1878"/>
                    <a:pt x="684" y="1643"/>
                    <a:pt x="855" y="1429"/>
                  </a:cubicBezTo>
                  <a:cubicBezTo>
                    <a:pt x="1026" y="1236"/>
                    <a:pt x="1240" y="1065"/>
                    <a:pt x="1432" y="873"/>
                  </a:cubicBezTo>
                  <a:cubicBezTo>
                    <a:pt x="1603" y="702"/>
                    <a:pt x="1774" y="510"/>
                    <a:pt x="1881" y="275"/>
                  </a:cubicBezTo>
                  <a:cubicBezTo>
                    <a:pt x="1903" y="285"/>
                    <a:pt x="1919" y="291"/>
                    <a:pt x="1935" y="291"/>
                  </a:cubicBezTo>
                  <a:cubicBezTo>
                    <a:pt x="1951" y="291"/>
                    <a:pt x="1967" y="285"/>
                    <a:pt x="1988" y="275"/>
                  </a:cubicBezTo>
                  <a:cubicBezTo>
                    <a:pt x="2135" y="201"/>
                    <a:pt x="2045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6"/>
            <p:cNvSpPr/>
            <p:nvPr/>
          </p:nvSpPr>
          <p:spPr>
            <a:xfrm>
              <a:off x="1161400" y="157550"/>
              <a:ext cx="95675" cy="44900"/>
            </a:xfrm>
            <a:custGeom>
              <a:avLst/>
              <a:gdLst/>
              <a:ahLst/>
              <a:cxnLst/>
              <a:rect l="l" t="t" r="r" b="b"/>
              <a:pathLst>
                <a:path w="3827" h="1796" extrusionOk="0">
                  <a:moveTo>
                    <a:pt x="3806" y="1"/>
                  </a:moveTo>
                  <a:cubicBezTo>
                    <a:pt x="3164" y="257"/>
                    <a:pt x="2523" y="578"/>
                    <a:pt x="1903" y="856"/>
                  </a:cubicBezTo>
                  <a:cubicBezTo>
                    <a:pt x="1583" y="1005"/>
                    <a:pt x="1241" y="1133"/>
                    <a:pt x="941" y="1283"/>
                  </a:cubicBezTo>
                  <a:cubicBezTo>
                    <a:pt x="621" y="1433"/>
                    <a:pt x="322" y="1582"/>
                    <a:pt x="1" y="1753"/>
                  </a:cubicBezTo>
                  <a:lnTo>
                    <a:pt x="1" y="1796"/>
                  </a:lnTo>
                  <a:cubicBezTo>
                    <a:pt x="364" y="1775"/>
                    <a:pt x="706" y="1689"/>
                    <a:pt x="1048" y="1561"/>
                  </a:cubicBezTo>
                  <a:cubicBezTo>
                    <a:pt x="1390" y="1454"/>
                    <a:pt x="1690" y="1262"/>
                    <a:pt x="1989" y="1091"/>
                  </a:cubicBezTo>
                  <a:cubicBezTo>
                    <a:pt x="2609" y="749"/>
                    <a:pt x="3207" y="364"/>
                    <a:pt x="3827" y="22"/>
                  </a:cubicBezTo>
                  <a:lnTo>
                    <a:pt x="38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6"/>
            <p:cNvSpPr/>
            <p:nvPr/>
          </p:nvSpPr>
          <p:spPr>
            <a:xfrm>
              <a:off x="1225850" y="135850"/>
              <a:ext cx="8875" cy="5850"/>
            </a:xfrm>
            <a:custGeom>
              <a:avLst/>
              <a:gdLst/>
              <a:ahLst/>
              <a:cxnLst/>
              <a:rect l="l" t="t" r="r" b="b"/>
              <a:pathLst>
                <a:path w="355" h="234" extrusionOk="0">
                  <a:moveTo>
                    <a:pt x="169" y="1"/>
                  </a:moveTo>
                  <a:cubicBezTo>
                    <a:pt x="152" y="1"/>
                    <a:pt x="134" y="5"/>
                    <a:pt x="116" y="14"/>
                  </a:cubicBezTo>
                  <a:cubicBezTo>
                    <a:pt x="0" y="71"/>
                    <a:pt x="93" y="234"/>
                    <a:pt x="207" y="234"/>
                  </a:cubicBezTo>
                  <a:cubicBezTo>
                    <a:pt x="219" y="234"/>
                    <a:pt x="232" y="232"/>
                    <a:pt x="244" y="227"/>
                  </a:cubicBezTo>
                  <a:cubicBezTo>
                    <a:pt x="355" y="154"/>
                    <a:pt x="275" y="1"/>
                    <a:pt x="1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6"/>
            <p:cNvSpPr/>
            <p:nvPr/>
          </p:nvSpPr>
          <p:spPr>
            <a:xfrm>
              <a:off x="1242200" y="153275"/>
              <a:ext cx="7300" cy="6425"/>
            </a:xfrm>
            <a:custGeom>
              <a:avLst/>
              <a:gdLst/>
              <a:ahLst/>
              <a:cxnLst/>
              <a:rect l="l" t="t" r="r" b="b"/>
              <a:pathLst>
                <a:path w="292" h="257" extrusionOk="0">
                  <a:moveTo>
                    <a:pt x="150" y="1"/>
                  </a:moveTo>
                  <a:cubicBezTo>
                    <a:pt x="104" y="1"/>
                    <a:pt x="56" y="27"/>
                    <a:pt x="39" y="86"/>
                  </a:cubicBezTo>
                  <a:lnTo>
                    <a:pt x="39" y="107"/>
                  </a:lnTo>
                  <a:cubicBezTo>
                    <a:pt x="1" y="198"/>
                    <a:pt x="71" y="257"/>
                    <a:pt x="142" y="257"/>
                  </a:cubicBezTo>
                  <a:cubicBezTo>
                    <a:pt x="189" y="257"/>
                    <a:pt x="236" y="231"/>
                    <a:pt x="253" y="172"/>
                  </a:cubicBezTo>
                  <a:lnTo>
                    <a:pt x="253" y="150"/>
                  </a:lnTo>
                  <a:cubicBezTo>
                    <a:pt x="292" y="60"/>
                    <a:pt x="222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6"/>
            <p:cNvSpPr/>
            <p:nvPr/>
          </p:nvSpPr>
          <p:spPr>
            <a:xfrm>
              <a:off x="1253275" y="153350"/>
              <a:ext cx="9650" cy="6125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196" y="0"/>
                  </a:moveTo>
                  <a:cubicBezTo>
                    <a:pt x="175" y="0"/>
                    <a:pt x="153" y="6"/>
                    <a:pt x="131" y="19"/>
                  </a:cubicBezTo>
                  <a:cubicBezTo>
                    <a:pt x="0" y="75"/>
                    <a:pt x="81" y="245"/>
                    <a:pt x="203" y="245"/>
                  </a:cubicBezTo>
                  <a:cubicBezTo>
                    <a:pt x="221" y="245"/>
                    <a:pt x="240" y="241"/>
                    <a:pt x="259" y="233"/>
                  </a:cubicBezTo>
                  <a:cubicBezTo>
                    <a:pt x="386" y="178"/>
                    <a:pt x="313" y="0"/>
                    <a:pt x="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6"/>
            <p:cNvSpPr/>
            <p:nvPr/>
          </p:nvSpPr>
          <p:spPr>
            <a:xfrm>
              <a:off x="1283200" y="176500"/>
              <a:ext cx="9825" cy="6500"/>
            </a:xfrm>
            <a:custGeom>
              <a:avLst/>
              <a:gdLst/>
              <a:ahLst/>
              <a:cxnLst/>
              <a:rect l="l" t="t" r="r" b="b"/>
              <a:pathLst>
                <a:path w="393" h="260" extrusionOk="0">
                  <a:moveTo>
                    <a:pt x="200" y="0"/>
                  </a:moveTo>
                  <a:cubicBezTo>
                    <a:pt x="184" y="0"/>
                    <a:pt x="168" y="4"/>
                    <a:pt x="152" y="12"/>
                  </a:cubicBezTo>
                  <a:lnTo>
                    <a:pt x="130" y="33"/>
                  </a:lnTo>
                  <a:cubicBezTo>
                    <a:pt x="0" y="89"/>
                    <a:pt x="81" y="259"/>
                    <a:pt x="203" y="259"/>
                  </a:cubicBezTo>
                  <a:cubicBezTo>
                    <a:pt x="221" y="259"/>
                    <a:pt x="240" y="255"/>
                    <a:pt x="259" y="247"/>
                  </a:cubicBezTo>
                  <a:lnTo>
                    <a:pt x="280" y="247"/>
                  </a:lnTo>
                  <a:cubicBezTo>
                    <a:pt x="392" y="173"/>
                    <a:pt x="309" y="0"/>
                    <a:pt x="2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6"/>
            <p:cNvSpPr/>
            <p:nvPr/>
          </p:nvSpPr>
          <p:spPr>
            <a:xfrm>
              <a:off x="1283725" y="204825"/>
              <a:ext cx="9800" cy="6475"/>
            </a:xfrm>
            <a:custGeom>
              <a:avLst/>
              <a:gdLst/>
              <a:ahLst/>
              <a:cxnLst/>
              <a:rect l="l" t="t" r="r" b="b"/>
              <a:pathLst>
                <a:path w="392" h="259" extrusionOk="0">
                  <a:moveTo>
                    <a:pt x="183" y="1"/>
                  </a:moveTo>
                  <a:cubicBezTo>
                    <a:pt x="166" y="1"/>
                    <a:pt x="149" y="4"/>
                    <a:pt x="131" y="12"/>
                  </a:cubicBezTo>
                  <a:cubicBezTo>
                    <a:pt x="0" y="86"/>
                    <a:pt x="81" y="259"/>
                    <a:pt x="204" y="259"/>
                  </a:cubicBezTo>
                  <a:cubicBezTo>
                    <a:pt x="221" y="259"/>
                    <a:pt x="240" y="255"/>
                    <a:pt x="259" y="247"/>
                  </a:cubicBezTo>
                  <a:cubicBezTo>
                    <a:pt x="391" y="190"/>
                    <a:pt x="307" y="1"/>
                    <a:pt x="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6"/>
            <p:cNvSpPr/>
            <p:nvPr/>
          </p:nvSpPr>
          <p:spPr>
            <a:xfrm>
              <a:off x="1062550" y="94200"/>
              <a:ext cx="180100" cy="210675"/>
            </a:xfrm>
            <a:custGeom>
              <a:avLst/>
              <a:gdLst/>
              <a:ahLst/>
              <a:cxnLst/>
              <a:rect l="l" t="t" r="r" b="b"/>
              <a:pathLst>
                <a:path w="7204" h="8427" extrusionOk="0">
                  <a:moveTo>
                    <a:pt x="1975" y="0"/>
                  </a:moveTo>
                  <a:cubicBezTo>
                    <a:pt x="1154" y="0"/>
                    <a:pt x="493" y="363"/>
                    <a:pt x="300" y="1359"/>
                  </a:cubicBezTo>
                  <a:cubicBezTo>
                    <a:pt x="43" y="2577"/>
                    <a:pt x="1" y="4309"/>
                    <a:pt x="343" y="5484"/>
                  </a:cubicBezTo>
                  <a:cubicBezTo>
                    <a:pt x="621" y="6361"/>
                    <a:pt x="1155" y="7536"/>
                    <a:pt x="1903" y="8049"/>
                  </a:cubicBezTo>
                  <a:cubicBezTo>
                    <a:pt x="2297" y="8309"/>
                    <a:pt x="2703" y="8427"/>
                    <a:pt x="3099" y="8427"/>
                  </a:cubicBezTo>
                  <a:cubicBezTo>
                    <a:pt x="3779" y="8427"/>
                    <a:pt x="4433" y="8082"/>
                    <a:pt x="4960" y="7515"/>
                  </a:cubicBezTo>
                  <a:cubicBezTo>
                    <a:pt x="5387" y="7066"/>
                    <a:pt x="5772" y="6510"/>
                    <a:pt x="6114" y="5976"/>
                  </a:cubicBezTo>
                  <a:cubicBezTo>
                    <a:pt x="6840" y="4779"/>
                    <a:pt x="7204" y="3069"/>
                    <a:pt x="6114" y="1915"/>
                  </a:cubicBezTo>
                  <a:cubicBezTo>
                    <a:pt x="5376" y="1136"/>
                    <a:pt x="3426" y="0"/>
                    <a:pt x="19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6"/>
            <p:cNvSpPr/>
            <p:nvPr/>
          </p:nvSpPr>
          <p:spPr>
            <a:xfrm>
              <a:off x="2250425" y="257475"/>
              <a:ext cx="211375" cy="164600"/>
            </a:xfrm>
            <a:custGeom>
              <a:avLst/>
              <a:gdLst/>
              <a:ahLst/>
              <a:cxnLst/>
              <a:rect l="l" t="t" r="r" b="b"/>
              <a:pathLst>
                <a:path w="8455" h="6584" extrusionOk="0">
                  <a:moveTo>
                    <a:pt x="3363" y="0"/>
                  </a:moveTo>
                  <a:cubicBezTo>
                    <a:pt x="3361" y="0"/>
                    <a:pt x="3358" y="0"/>
                    <a:pt x="3356" y="1"/>
                  </a:cubicBezTo>
                  <a:cubicBezTo>
                    <a:pt x="3121" y="43"/>
                    <a:pt x="3249" y="1176"/>
                    <a:pt x="3057" y="1219"/>
                  </a:cubicBezTo>
                  <a:cubicBezTo>
                    <a:pt x="2309" y="1368"/>
                    <a:pt x="0" y="1582"/>
                    <a:pt x="86" y="3356"/>
                  </a:cubicBezTo>
                  <a:cubicBezTo>
                    <a:pt x="150" y="4275"/>
                    <a:pt x="1561" y="4425"/>
                    <a:pt x="2223" y="4532"/>
                  </a:cubicBezTo>
                  <a:cubicBezTo>
                    <a:pt x="2256" y="4539"/>
                    <a:pt x="2284" y="4542"/>
                    <a:pt x="2310" y="4542"/>
                  </a:cubicBezTo>
                  <a:cubicBezTo>
                    <a:pt x="2586" y="4542"/>
                    <a:pt x="2466" y="4166"/>
                    <a:pt x="2830" y="4166"/>
                  </a:cubicBezTo>
                  <a:cubicBezTo>
                    <a:pt x="2848" y="4166"/>
                    <a:pt x="2866" y="4167"/>
                    <a:pt x="2886" y="4168"/>
                  </a:cubicBezTo>
                  <a:cubicBezTo>
                    <a:pt x="3035" y="4168"/>
                    <a:pt x="2480" y="5216"/>
                    <a:pt x="2629" y="5237"/>
                  </a:cubicBezTo>
                  <a:cubicBezTo>
                    <a:pt x="2631" y="5237"/>
                    <a:pt x="2634" y="5238"/>
                    <a:pt x="2636" y="5238"/>
                  </a:cubicBezTo>
                  <a:cubicBezTo>
                    <a:pt x="2791" y="5238"/>
                    <a:pt x="3368" y="4530"/>
                    <a:pt x="3535" y="4530"/>
                  </a:cubicBezTo>
                  <a:cubicBezTo>
                    <a:pt x="3540" y="4530"/>
                    <a:pt x="3544" y="4531"/>
                    <a:pt x="3548" y="4532"/>
                  </a:cubicBezTo>
                  <a:cubicBezTo>
                    <a:pt x="4254" y="4724"/>
                    <a:pt x="4403" y="5878"/>
                    <a:pt x="5216" y="6584"/>
                  </a:cubicBezTo>
                  <a:lnTo>
                    <a:pt x="5194" y="4981"/>
                  </a:lnTo>
                  <a:cubicBezTo>
                    <a:pt x="5387" y="4746"/>
                    <a:pt x="6519" y="4275"/>
                    <a:pt x="6776" y="3912"/>
                  </a:cubicBezTo>
                  <a:cubicBezTo>
                    <a:pt x="6906" y="3725"/>
                    <a:pt x="7235" y="3680"/>
                    <a:pt x="7564" y="3680"/>
                  </a:cubicBezTo>
                  <a:cubicBezTo>
                    <a:pt x="7863" y="3680"/>
                    <a:pt x="8162" y="3717"/>
                    <a:pt x="8312" y="3717"/>
                  </a:cubicBezTo>
                  <a:cubicBezTo>
                    <a:pt x="8429" y="3717"/>
                    <a:pt x="8455" y="3694"/>
                    <a:pt x="8315" y="3613"/>
                  </a:cubicBezTo>
                  <a:cubicBezTo>
                    <a:pt x="7289" y="2993"/>
                    <a:pt x="7268" y="3228"/>
                    <a:pt x="6947" y="2159"/>
                  </a:cubicBezTo>
                  <a:cubicBezTo>
                    <a:pt x="6733" y="1368"/>
                    <a:pt x="6990" y="1069"/>
                    <a:pt x="7118" y="236"/>
                  </a:cubicBezTo>
                  <a:lnTo>
                    <a:pt x="7118" y="236"/>
                  </a:lnTo>
                  <a:cubicBezTo>
                    <a:pt x="6605" y="727"/>
                    <a:pt x="5451" y="898"/>
                    <a:pt x="4425" y="1026"/>
                  </a:cubicBezTo>
                  <a:cubicBezTo>
                    <a:pt x="4420" y="1027"/>
                    <a:pt x="4416" y="1028"/>
                    <a:pt x="4411" y="1028"/>
                  </a:cubicBezTo>
                  <a:cubicBezTo>
                    <a:pt x="4169" y="1028"/>
                    <a:pt x="3598" y="0"/>
                    <a:pt x="3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6"/>
            <p:cNvSpPr/>
            <p:nvPr/>
          </p:nvSpPr>
          <p:spPr>
            <a:xfrm>
              <a:off x="2164925" y="328450"/>
              <a:ext cx="104750" cy="66925"/>
            </a:xfrm>
            <a:custGeom>
              <a:avLst/>
              <a:gdLst/>
              <a:ahLst/>
              <a:cxnLst/>
              <a:rect l="l" t="t" r="r" b="b"/>
              <a:pathLst>
                <a:path w="4190" h="2677" extrusionOk="0">
                  <a:moveTo>
                    <a:pt x="4103" y="1"/>
                  </a:moveTo>
                  <a:cubicBezTo>
                    <a:pt x="3866" y="1"/>
                    <a:pt x="3678" y="75"/>
                    <a:pt x="3506" y="133"/>
                  </a:cubicBezTo>
                  <a:cubicBezTo>
                    <a:pt x="3292" y="197"/>
                    <a:pt x="3121" y="282"/>
                    <a:pt x="2929" y="368"/>
                  </a:cubicBezTo>
                  <a:cubicBezTo>
                    <a:pt x="2779" y="432"/>
                    <a:pt x="2565" y="517"/>
                    <a:pt x="2394" y="603"/>
                  </a:cubicBezTo>
                  <a:cubicBezTo>
                    <a:pt x="2202" y="688"/>
                    <a:pt x="2010" y="774"/>
                    <a:pt x="1839" y="881"/>
                  </a:cubicBezTo>
                  <a:cubicBezTo>
                    <a:pt x="1475" y="1073"/>
                    <a:pt x="1133" y="1329"/>
                    <a:pt x="834" y="1607"/>
                  </a:cubicBezTo>
                  <a:cubicBezTo>
                    <a:pt x="513" y="1885"/>
                    <a:pt x="257" y="2184"/>
                    <a:pt x="0" y="2505"/>
                  </a:cubicBezTo>
                  <a:lnTo>
                    <a:pt x="171" y="2676"/>
                  </a:lnTo>
                  <a:cubicBezTo>
                    <a:pt x="706" y="2078"/>
                    <a:pt x="1326" y="1607"/>
                    <a:pt x="2031" y="1308"/>
                  </a:cubicBezTo>
                  <a:cubicBezTo>
                    <a:pt x="2202" y="1223"/>
                    <a:pt x="2394" y="1158"/>
                    <a:pt x="2565" y="1094"/>
                  </a:cubicBezTo>
                  <a:cubicBezTo>
                    <a:pt x="2736" y="1030"/>
                    <a:pt x="2929" y="987"/>
                    <a:pt x="3121" y="923"/>
                  </a:cubicBezTo>
                  <a:cubicBezTo>
                    <a:pt x="3313" y="859"/>
                    <a:pt x="3506" y="795"/>
                    <a:pt x="3677" y="752"/>
                  </a:cubicBezTo>
                  <a:cubicBezTo>
                    <a:pt x="3816" y="717"/>
                    <a:pt x="3956" y="683"/>
                    <a:pt x="4072" y="683"/>
                  </a:cubicBezTo>
                  <a:cubicBezTo>
                    <a:pt x="4099" y="683"/>
                    <a:pt x="4124" y="684"/>
                    <a:pt x="4147" y="688"/>
                  </a:cubicBezTo>
                  <a:lnTo>
                    <a:pt x="4190" y="4"/>
                  </a:lnTo>
                  <a:cubicBezTo>
                    <a:pt x="4160" y="2"/>
                    <a:pt x="4131" y="1"/>
                    <a:pt x="41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6"/>
            <p:cNvSpPr/>
            <p:nvPr/>
          </p:nvSpPr>
          <p:spPr>
            <a:xfrm>
              <a:off x="2169200" y="328325"/>
              <a:ext cx="100475" cy="67050"/>
            </a:xfrm>
            <a:custGeom>
              <a:avLst/>
              <a:gdLst/>
              <a:ahLst/>
              <a:cxnLst/>
              <a:rect l="l" t="t" r="r" b="b"/>
              <a:pathLst>
                <a:path w="4019" h="2682" extrusionOk="0">
                  <a:moveTo>
                    <a:pt x="3906" y="0"/>
                  </a:moveTo>
                  <a:cubicBezTo>
                    <a:pt x="3815" y="0"/>
                    <a:pt x="3725" y="16"/>
                    <a:pt x="3634" y="31"/>
                  </a:cubicBezTo>
                  <a:lnTo>
                    <a:pt x="3655" y="287"/>
                  </a:lnTo>
                  <a:cubicBezTo>
                    <a:pt x="3527" y="287"/>
                    <a:pt x="3378" y="330"/>
                    <a:pt x="3207" y="415"/>
                  </a:cubicBezTo>
                  <a:cubicBezTo>
                    <a:pt x="3036" y="480"/>
                    <a:pt x="2865" y="565"/>
                    <a:pt x="2672" y="650"/>
                  </a:cubicBezTo>
                  <a:cubicBezTo>
                    <a:pt x="2480" y="736"/>
                    <a:pt x="2309" y="800"/>
                    <a:pt x="2138" y="886"/>
                  </a:cubicBezTo>
                  <a:cubicBezTo>
                    <a:pt x="1967" y="971"/>
                    <a:pt x="1796" y="1057"/>
                    <a:pt x="1625" y="1163"/>
                  </a:cubicBezTo>
                  <a:cubicBezTo>
                    <a:pt x="984" y="1527"/>
                    <a:pt x="449" y="2061"/>
                    <a:pt x="0" y="2681"/>
                  </a:cubicBezTo>
                  <a:cubicBezTo>
                    <a:pt x="535" y="2083"/>
                    <a:pt x="1155" y="1612"/>
                    <a:pt x="1860" y="1313"/>
                  </a:cubicBezTo>
                  <a:cubicBezTo>
                    <a:pt x="2031" y="1228"/>
                    <a:pt x="2223" y="1163"/>
                    <a:pt x="2394" y="1099"/>
                  </a:cubicBezTo>
                  <a:cubicBezTo>
                    <a:pt x="2565" y="1035"/>
                    <a:pt x="2758" y="992"/>
                    <a:pt x="2950" y="928"/>
                  </a:cubicBezTo>
                  <a:cubicBezTo>
                    <a:pt x="3142" y="864"/>
                    <a:pt x="3335" y="800"/>
                    <a:pt x="3506" y="757"/>
                  </a:cubicBezTo>
                  <a:cubicBezTo>
                    <a:pt x="3645" y="722"/>
                    <a:pt x="3785" y="688"/>
                    <a:pt x="3901" y="688"/>
                  </a:cubicBezTo>
                  <a:cubicBezTo>
                    <a:pt x="3928" y="688"/>
                    <a:pt x="3953" y="689"/>
                    <a:pt x="3976" y="693"/>
                  </a:cubicBezTo>
                  <a:lnTo>
                    <a:pt x="4019" y="9"/>
                  </a:lnTo>
                  <a:cubicBezTo>
                    <a:pt x="3981" y="3"/>
                    <a:pt x="3944" y="0"/>
                    <a:pt x="3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6"/>
            <p:cNvSpPr/>
            <p:nvPr/>
          </p:nvSpPr>
          <p:spPr>
            <a:xfrm>
              <a:off x="2250425" y="293275"/>
              <a:ext cx="54000" cy="78050"/>
            </a:xfrm>
            <a:custGeom>
              <a:avLst/>
              <a:gdLst/>
              <a:ahLst/>
              <a:cxnLst/>
              <a:rect l="l" t="t" r="r" b="b"/>
              <a:pathLst>
                <a:path w="2160" h="3122" extrusionOk="0">
                  <a:moveTo>
                    <a:pt x="2159" y="1"/>
                  </a:moveTo>
                  <a:lnTo>
                    <a:pt x="2159" y="1"/>
                  </a:lnTo>
                  <a:cubicBezTo>
                    <a:pt x="1219" y="214"/>
                    <a:pt x="0" y="685"/>
                    <a:pt x="64" y="1988"/>
                  </a:cubicBezTo>
                  <a:cubicBezTo>
                    <a:pt x="107" y="2822"/>
                    <a:pt x="1261" y="3014"/>
                    <a:pt x="1967" y="3121"/>
                  </a:cubicBezTo>
                  <a:cubicBezTo>
                    <a:pt x="1945" y="2972"/>
                    <a:pt x="1924" y="2822"/>
                    <a:pt x="1903" y="2672"/>
                  </a:cubicBezTo>
                  <a:cubicBezTo>
                    <a:pt x="1774" y="1732"/>
                    <a:pt x="1881" y="813"/>
                    <a:pt x="21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6"/>
            <p:cNvSpPr/>
            <p:nvPr/>
          </p:nvSpPr>
          <p:spPr>
            <a:xfrm>
              <a:off x="2251500" y="338175"/>
              <a:ext cx="48100" cy="33150"/>
            </a:xfrm>
            <a:custGeom>
              <a:avLst/>
              <a:gdLst/>
              <a:ahLst/>
              <a:cxnLst/>
              <a:rect l="l" t="t" r="r" b="b"/>
              <a:pathLst>
                <a:path w="1924" h="1326" extrusionOk="0">
                  <a:moveTo>
                    <a:pt x="21" y="0"/>
                  </a:moveTo>
                  <a:cubicBezTo>
                    <a:pt x="21" y="64"/>
                    <a:pt x="0" y="128"/>
                    <a:pt x="21" y="192"/>
                  </a:cubicBezTo>
                  <a:cubicBezTo>
                    <a:pt x="64" y="1026"/>
                    <a:pt x="1218" y="1218"/>
                    <a:pt x="1924" y="1325"/>
                  </a:cubicBezTo>
                  <a:cubicBezTo>
                    <a:pt x="1902" y="1176"/>
                    <a:pt x="1881" y="1026"/>
                    <a:pt x="1860" y="876"/>
                  </a:cubicBezTo>
                  <a:cubicBezTo>
                    <a:pt x="1860" y="876"/>
                    <a:pt x="1860" y="876"/>
                    <a:pt x="1860" y="855"/>
                  </a:cubicBezTo>
                  <a:cubicBezTo>
                    <a:pt x="1218" y="769"/>
                    <a:pt x="257" y="598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6"/>
            <p:cNvSpPr/>
            <p:nvPr/>
          </p:nvSpPr>
          <p:spPr>
            <a:xfrm>
              <a:off x="2294225" y="293275"/>
              <a:ext cx="10200" cy="60400"/>
            </a:xfrm>
            <a:custGeom>
              <a:avLst/>
              <a:gdLst/>
              <a:ahLst/>
              <a:cxnLst/>
              <a:rect l="l" t="t" r="r" b="b"/>
              <a:pathLst>
                <a:path w="408" h="2416" extrusionOk="0">
                  <a:moveTo>
                    <a:pt x="407" y="1"/>
                  </a:moveTo>
                  <a:cubicBezTo>
                    <a:pt x="343" y="22"/>
                    <a:pt x="279" y="43"/>
                    <a:pt x="215" y="65"/>
                  </a:cubicBezTo>
                  <a:cubicBezTo>
                    <a:pt x="44" y="727"/>
                    <a:pt x="1" y="1454"/>
                    <a:pt x="86" y="2223"/>
                  </a:cubicBezTo>
                  <a:cubicBezTo>
                    <a:pt x="86" y="2271"/>
                    <a:pt x="98" y="2319"/>
                    <a:pt x="104" y="2366"/>
                  </a:cubicBezTo>
                  <a:lnTo>
                    <a:pt x="104" y="2366"/>
                  </a:lnTo>
                  <a:cubicBezTo>
                    <a:pt x="48" y="1529"/>
                    <a:pt x="156" y="713"/>
                    <a:pt x="407" y="1"/>
                  </a:cubicBezTo>
                  <a:close/>
                  <a:moveTo>
                    <a:pt x="104" y="2366"/>
                  </a:moveTo>
                  <a:lnTo>
                    <a:pt x="104" y="2366"/>
                  </a:lnTo>
                  <a:cubicBezTo>
                    <a:pt x="105" y="2383"/>
                    <a:pt x="107" y="2399"/>
                    <a:pt x="108" y="2416"/>
                  </a:cubicBezTo>
                  <a:cubicBezTo>
                    <a:pt x="108" y="2399"/>
                    <a:pt x="106" y="2383"/>
                    <a:pt x="104" y="2366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6"/>
            <p:cNvSpPr/>
            <p:nvPr/>
          </p:nvSpPr>
          <p:spPr>
            <a:xfrm>
              <a:off x="2372950" y="267775"/>
              <a:ext cx="159100" cy="139500"/>
            </a:xfrm>
            <a:custGeom>
              <a:avLst/>
              <a:gdLst/>
              <a:ahLst/>
              <a:cxnLst/>
              <a:rect l="l" t="t" r="r" b="b"/>
              <a:pathLst>
                <a:path w="6364" h="5580" extrusionOk="0">
                  <a:moveTo>
                    <a:pt x="3109" y="1"/>
                  </a:moveTo>
                  <a:cubicBezTo>
                    <a:pt x="2813" y="1"/>
                    <a:pt x="2513" y="34"/>
                    <a:pt x="2217" y="102"/>
                  </a:cubicBezTo>
                  <a:cubicBezTo>
                    <a:pt x="1704" y="230"/>
                    <a:pt x="913" y="486"/>
                    <a:pt x="571" y="935"/>
                  </a:cubicBezTo>
                  <a:cubicBezTo>
                    <a:pt x="336" y="1213"/>
                    <a:pt x="379" y="1555"/>
                    <a:pt x="293" y="1876"/>
                  </a:cubicBezTo>
                  <a:cubicBezTo>
                    <a:pt x="285" y="1866"/>
                    <a:pt x="277" y="1862"/>
                    <a:pt x="268" y="1862"/>
                  </a:cubicBezTo>
                  <a:cubicBezTo>
                    <a:pt x="160" y="1862"/>
                    <a:pt x="0" y="2573"/>
                    <a:pt x="79" y="3008"/>
                  </a:cubicBezTo>
                  <a:cubicBezTo>
                    <a:pt x="229" y="3714"/>
                    <a:pt x="742" y="4248"/>
                    <a:pt x="1191" y="4782"/>
                  </a:cubicBezTo>
                  <a:cubicBezTo>
                    <a:pt x="1632" y="5336"/>
                    <a:pt x="2196" y="5580"/>
                    <a:pt x="2790" y="5580"/>
                  </a:cubicBezTo>
                  <a:cubicBezTo>
                    <a:pt x="3436" y="5580"/>
                    <a:pt x="4117" y="5293"/>
                    <a:pt x="4718" y="4804"/>
                  </a:cubicBezTo>
                  <a:cubicBezTo>
                    <a:pt x="5252" y="4334"/>
                    <a:pt x="6171" y="3585"/>
                    <a:pt x="6278" y="2880"/>
                  </a:cubicBezTo>
                  <a:cubicBezTo>
                    <a:pt x="6363" y="2218"/>
                    <a:pt x="6021" y="1405"/>
                    <a:pt x="5551" y="956"/>
                  </a:cubicBezTo>
                  <a:cubicBezTo>
                    <a:pt x="4920" y="325"/>
                    <a:pt x="4032" y="1"/>
                    <a:pt x="3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6"/>
            <p:cNvSpPr/>
            <p:nvPr/>
          </p:nvSpPr>
          <p:spPr>
            <a:xfrm>
              <a:off x="2338600" y="218825"/>
              <a:ext cx="177950" cy="93975"/>
            </a:xfrm>
            <a:custGeom>
              <a:avLst/>
              <a:gdLst/>
              <a:ahLst/>
              <a:cxnLst/>
              <a:rect l="l" t="t" r="r" b="b"/>
              <a:pathLst>
                <a:path w="7118" h="3759" extrusionOk="0">
                  <a:moveTo>
                    <a:pt x="3580" y="0"/>
                  </a:moveTo>
                  <a:cubicBezTo>
                    <a:pt x="2996" y="0"/>
                    <a:pt x="2408" y="68"/>
                    <a:pt x="1817" y="136"/>
                  </a:cubicBezTo>
                  <a:cubicBezTo>
                    <a:pt x="1389" y="179"/>
                    <a:pt x="1026" y="243"/>
                    <a:pt x="705" y="563"/>
                  </a:cubicBezTo>
                  <a:cubicBezTo>
                    <a:pt x="0" y="1269"/>
                    <a:pt x="43" y="3021"/>
                    <a:pt x="983" y="3577"/>
                  </a:cubicBezTo>
                  <a:cubicBezTo>
                    <a:pt x="1206" y="3707"/>
                    <a:pt x="1449" y="3758"/>
                    <a:pt x="1702" y="3758"/>
                  </a:cubicBezTo>
                  <a:cubicBezTo>
                    <a:pt x="2492" y="3758"/>
                    <a:pt x="3381" y="3253"/>
                    <a:pt x="4061" y="3043"/>
                  </a:cubicBezTo>
                  <a:cubicBezTo>
                    <a:pt x="4745" y="2829"/>
                    <a:pt x="6519" y="2786"/>
                    <a:pt x="6840" y="2017"/>
                  </a:cubicBezTo>
                  <a:cubicBezTo>
                    <a:pt x="7118" y="1333"/>
                    <a:pt x="6177" y="627"/>
                    <a:pt x="5686" y="414"/>
                  </a:cubicBezTo>
                  <a:cubicBezTo>
                    <a:pt x="4985" y="98"/>
                    <a:pt x="4284" y="0"/>
                    <a:pt x="35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6"/>
            <p:cNvSpPr/>
            <p:nvPr/>
          </p:nvSpPr>
          <p:spPr>
            <a:xfrm>
              <a:off x="2314550" y="196000"/>
              <a:ext cx="152300" cy="107900"/>
            </a:xfrm>
            <a:custGeom>
              <a:avLst/>
              <a:gdLst/>
              <a:ahLst/>
              <a:cxnLst/>
              <a:rect l="l" t="t" r="r" b="b"/>
              <a:pathLst>
                <a:path w="6092" h="4316" extrusionOk="0">
                  <a:moveTo>
                    <a:pt x="4205" y="1"/>
                  </a:moveTo>
                  <a:cubicBezTo>
                    <a:pt x="3758" y="1"/>
                    <a:pt x="3302" y="111"/>
                    <a:pt x="2886" y="194"/>
                  </a:cubicBezTo>
                  <a:cubicBezTo>
                    <a:pt x="1988" y="386"/>
                    <a:pt x="1005" y="750"/>
                    <a:pt x="535" y="1626"/>
                  </a:cubicBezTo>
                  <a:cubicBezTo>
                    <a:pt x="278" y="2096"/>
                    <a:pt x="0" y="4084"/>
                    <a:pt x="706" y="4298"/>
                  </a:cubicBezTo>
                  <a:cubicBezTo>
                    <a:pt x="746" y="4310"/>
                    <a:pt x="785" y="4316"/>
                    <a:pt x="823" y="4316"/>
                  </a:cubicBezTo>
                  <a:cubicBezTo>
                    <a:pt x="1450" y="4316"/>
                    <a:pt x="1774" y="2738"/>
                    <a:pt x="2116" y="2395"/>
                  </a:cubicBezTo>
                  <a:cubicBezTo>
                    <a:pt x="2822" y="1626"/>
                    <a:pt x="3954" y="2075"/>
                    <a:pt x="4809" y="1754"/>
                  </a:cubicBezTo>
                  <a:cubicBezTo>
                    <a:pt x="5493" y="1519"/>
                    <a:pt x="6092" y="835"/>
                    <a:pt x="5237" y="279"/>
                  </a:cubicBezTo>
                  <a:cubicBezTo>
                    <a:pt x="4914" y="71"/>
                    <a:pt x="4563" y="1"/>
                    <a:pt x="4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6"/>
            <p:cNvSpPr/>
            <p:nvPr/>
          </p:nvSpPr>
          <p:spPr>
            <a:xfrm>
              <a:off x="2319350" y="345500"/>
              <a:ext cx="152850" cy="94925"/>
            </a:xfrm>
            <a:custGeom>
              <a:avLst/>
              <a:gdLst/>
              <a:ahLst/>
              <a:cxnLst/>
              <a:rect l="l" t="t" r="r" b="b"/>
              <a:pathLst>
                <a:path w="6114" h="3797" extrusionOk="0">
                  <a:moveTo>
                    <a:pt x="2727" y="1"/>
                  </a:moveTo>
                  <a:cubicBezTo>
                    <a:pt x="2696" y="1"/>
                    <a:pt x="2664" y="3"/>
                    <a:pt x="2630" y="6"/>
                  </a:cubicBezTo>
                  <a:cubicBezTo>
                    <a:pt x="2052" y="92"/>
                    <a:pt x="1369" y="476"/>
                    <a:pt x="984" y="904"/>
                  </a:cubicBezTo>
                  <a:cubicBezTo>
                    <a:pt x="685" y="1225"/>
                    <a:pt x="22" y="1652"/>
                    <a:pt x="22" y="2080"/>
                  </a:cubicBezTo>
                  <a:cubicBezTo>
                    <a:pt x="1" y="2614"/>
                    <a:pt x="514" y="3341"/>
                    <a:pt x="941" y="3597"/>
                  </a:cubicBezTo>
                  <a:cubicBezTo>
                    <a:pt x="1219" y="3751"/>
                    <a:pt x="1597" y="3796"/>
                    <a:pt x="1990" y="3796"/>
                  </a:cubicBezTo>
                  <a:cubicBezTo>
                    <a:pt x="2473" y="3796"/>
                    <a:pt x="2979" y="3728"/>
                    <a:pt x="3356" y="3704"/>
                  </a:cubicBezTo>
                  <a:cubicBezTo>
                    <a:pt x="4040" y="3661"/>
                    <a:pt x="4703" y="3554"/>
                    <a:pt x="5237" y="3127"/>
                  </a:cubicBezTo>
                  <a:cubicBezTo>
                    <a:pt x="6114" y="2443"/>
                    <a:pt x="5023" y="2037"/>
                    <a:pt x="4425" y="1695"/>
                  </a:cubicBezTo>
                  <a:cubicBezTo>
                    <a:pt x="4083" y="1481"/>
                    <a:pt x="3805" y="1310"/>
                    <a:pt x="3591" y="947"/>
                  </a:cubicBezTo>
                  <a:cubicBezTo>
                    <a:pt x="3329" y="483"/>
                    <a:pt x="3238" y="1"/>
                    <a:pt x="27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6"/>
            <p:cNvSpPr/>
            <p:nvPr/>
          </p:nvSpPr>
          <p:spPr>
            <a:xfrm>
              <a:off x="2331650" y="295950"/>
              <a:ext cx="52925" cy="57725"/>
            </a:xfrm>
            <a:custGeom>
              <a:avLst/>
              <a:gdLst/>
              <a:ahLst/>
              <a:cxnLst/>
              <a:rect l="l" t="t" r="r" b="b"/>
              <a:pathLst>
                <a:path w="2117" h="2309" extrusionOk="0">
                  <a:moveTo>
                    <a:pt x="1646" y="0"/>
                  </a:moveTo>
                  <a:lnTo>
                    <a:pt x="1646" y="0"/>
                  </a:lnTo>
                  <a:cubicBezTo>
                    <a:pt x="1133" y="428"/>
                    <a:pt x="0" y="385"/>
                    <a:pt x="171" y="1368"/>
                  </a:cubicBezTo>
                  <a:cubicBezTo>
                    <a:pt x="299" y="2116"/>
                    <a:pt x="812" y="2181"/>
                    <a:pt x="1389" y="2245"/>
                  </a:cubicBezTo>
                  <a:cubicBezTo>
                    <a:pt x="1528" y="2255"/>
                    <a:pt x="1694" y="2309"/>
                    <a:pt x="1830" y="2309"/>
                  </a:cubicBezTo>
                  <a:cubicBezTo>
                    <a:pt x="1967" y="2309"/>
                    <a:pt x="2073" y="2255"/>
                    <a:pt x="2095" y="2052"/>
                  </a:cubicBezTo>
                  <a:cubicBezTo>
                    <a:pt x="2116" y="1796"/>
                    <a:pt x="1860" y="1347"/>
                    <a:pt x="1710" y="1155"/>
                  </a:cubicBezTo>
                  <a:cubicBezTo>
                    <a:pt x="1582" y="962"/>
                    <a:pt x="1389" y="855"/>
                    <a:pt x="1368" y="620"/>
                  </a:cubicBezTo>
                  <a:cubicBezTo>
                    <a:pt x="1368" y="407"/>
                    <a:pt x="1560" y="150"/>
                    <a:pt x="1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6"/>
            <p:cNvSpPr/>
            <p:nvPr/>
          </p:nvSpPr>
          <p:spPr>
            <a:xfrm>
              <a:off x="2362625" y="334950"/>
              <a:ext cx="96750" cy="23250"/>
            </a:xfrm>
            <a:custGeom>
              <a:avLst/>
              <a:gdLst/>
              <a:ahLst/>
              <a:cxnLst/>
              <a:rect l="l" t="t" r="r" b="b"/>
              <a:pathLst>
                <a:path w="3870" h="930" extrusionOk="0">
                  <a:moveTo>
                    <a:pt x="22" y="1"/>
                  </a:moveTo>
                  <a:lnTo>
                    <a:pt x="1" y="22"/>
                  </a:lnTo>
                  <a:cubicBezTo>
                    <a:pt x="215" y="321"/>
                    <a:pt x="514" y="514"/>
                    <a:pt x="834" y="663"/>
                  </a:cubicBezTo>
                  <a:cubicBezTo>
                    <a:pt x="1155" y="792"/>
                    <a:pt x="1497" y="856"/>
                    <a:pt x="1839" y="898"/>
                  </a:cubicBezTo>
                  <a:cubicBezTo>
                    <a:pt x="2048" y="918"/>
                    <a:pt x="2258" y="930"/>
                    <a:pt x="2469" y="930"/>
                  </a:cubicBezTo>
                  <a:cubicBezTo>
                    <a:pt x="2948" y="930"/>
                    <a:pt x="3424" y="869"/>
                    <a:pt x="3870" y="706"/>
                  </a:cubicBezTo>
                  <a:lnTo>
                    <a:pt x="3848" y="685"/>
                  </a:lnTo>
                  <a:cubicBezTo>
                    <a:pt x="3528" y="770"/>
                    <a:pt x="3186" y="792"/>
                    <a:pt x="2865" y="792"/>
                  </a:cubicBezTo>
                  <a:cubicBezTo>
                    <a:pt x="2523" y="792"/>
                    <a:pt x="2202" y="749"/>
                    <a:pt x="1860" y="706"/>
                  </a:cubicBezTo>
                  <a:cubicBezTo>
                    <a:pt x="1540" y="642"/>
                    <a:pt x="1241" y="535"/>
                    <a:pt x="920" y="428"/>
                  </a:cubicBezTo>
                  <a:cubicBezTo>
                    <a:pt x="599" y="321"/>
                    <a:pt x="300" y="193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6"/>
            <p:cNvSpPr/>
            <p:nvPr/>
          </p:nvSpPr>
          <p:spPr>
            <a:xfrm>
              <a:off x="2362100" y="324775"/>
              <a:ext cx="68425" cy="12475"/>
            </a:xfrm>
            <a:custGeom>
              <a:avLst/>
              <a:gdLst/>
              <a:ahLst/>
              <a:cxnLst/>
              <a:rect l="l" t="t" r="r" b="b"/>
              <a:pathLst>
                <a:path w="2737" h="499" extrusionOk="0">
                  <a:moveTo>
                    <a:pt x="2252" y="1"/>
                  </a:moveTo>
                  <a:cubicBezTo>
                    <a:pt x="1954" y="1"/>
                    <a:pt x="1651" y="24"/>
                    <a:pt x="1347" y="66"/>
                  </a:cubicBezTo>
                  <a:cubicBezTo>
                    <a:pt x="1112" y="87"/>
                    <a:pt x="877" y="109"/>
                    <a:pt x="663" y="194"/>
                  </a:cubicBezTo>
                  <a:cubicBezTo>
                    <a:pt x="428" y="258"/>
                    <a:pt x="214" y="344"/>
                    <a:pt x="1" y="472"/>
                  </a:cubicBezTo>
                  <a:lnTo>
                    <a:pt x="22" y="493"/>
                  </a:lnTo>
                  <a:cubicBezTo>
                    <a:pt x="65" y="497"/>
                    <a:pt x="108" y="499"/>
                    <a:pt x="151" y="499"/>
                  </a:cubicBezTo>
                  <a:cubicBezTo>
                    <a:pt x="343" y="499"/>
                    <a:pt x="531" y="464"/>
                    <a:pt x="706" y="429"/>
                  </a:cubicBezTo>
                  <a:cubicBezTo>
                    <a:pt x="941" y="386"/>
                    <a:pt x="1155" y="301"/>
                    <a:pt x="1368" y="258"/>
                  </a:cubicBezTo>
                  <a:cubicBezTo>
                    <a:pt x="1817" y="151"/>
                    <a:pt x="2288" y="66"/>
                    <a:pt x="2736" y="66"/>
                  </a:cubicBezTo>
                  <a:lnTo>
                    <a:pt x="2736" y="23"/>
                  </a:lnTo>
                  <a:cubicBezTo>
                    <a:pt x="2577" y="8"/>
                    <a:pt x="2416" y="1"/>
                    <a:pt x="22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6"/>
            <p:cNvSpPr/>
            <p:nvPr/>
          </p:nvSpPr>
          <p:spPr>
            <a:xfrm>
              <a:off x="2356750" y="299650"/>
              <a:ext cx="77875" cy="31600"/>
            </a:xfrm>
            <a:custGeom>
              <a:avLst/>
              <a:gdLst/>
              <a:ahLst/>
              <a:cxnLst/>
              <a:rect l="l" t="t" r="r" b="b"/>
              <a:pathLst>
                <a:path w="3115" h="1264" extrusionOk="0">
                  <a:moveTo>
                    <a:pt x="2905" y="1"/>
                  </a:moveTo>
                  <a:cubicBezTo>
                    <a:pt x="2899" y="1"/>
                    <a:pt x="2893" y="1"/>
                    <a:pt x="2886" y="2"/>
                  </a:cubicBezTo>
                  <a:cubicBezTo>
                    <a:pt x="2822" y="23"/>
                    <a:pt x="2801" y="88"/>
                    <a:pt x="2822" y="130"/>
                  </a:cubicBezTo>
                  <a:cubicBezTo>
                    <a:pt x="2331" y="194"/>
                    <a:pt x="1839" y="280"/>
                    <a:pt x="1369" y="408"/>
                  </a:cubicBezTo>
                  <a:cubicBezTo>
                    <a:pt x="1112" y="494"/>
                    <a:pt x="856" y="558"/>
                    <a:pt x="621" y="707"/>
                  </a:cubicBezTo>
                  <a:cubicBezTo>
                    <a:pt x="385" y="836"/>
                    <a:pt x="172" y="1007"/>
                    <a:pt x="1" y="1242"/>
                  </a:cubicBezTo>
                  <a:lnTo>
                    <a:pt x="1" y="1263"/>
                  </a:lnTo>
                  <a:lnTo>
                    <a:pt x="727" y="921"/>
                  </a:lnTo>
                  <a:cubicBezTo>
                    <a:pt x="963" y="814"/>
                    <a:pt x="1198" y="686"/>
                    <a:pt x="1433" y="601"/>
                  </a:cubicBezTo>
                  <a:cubicBezTo>
                    <a:pt x="1882" y="430"/>
                    <a:pt x="2352" y="301"/>
                    <a:pt x="2822" y="173"/>
                  </a:cubicBezTo>
                  <a:cubicBezTo>
                    <a:pt x="2840" y="208"/>
                    <a:pt x="2886" y="243"/>
                    <a:pt x="2937" y="243"/>
                  </a:cubicBezTo>
                  <a:cubicBezTo>
                    <a:pt x="2948" y="243"/>
                    <a:pt x="2960" y="241"/>
                    <a:pt x="2972" y="237"/>
                  </a:cubicBezTo>
                  <a:cubicBezTo>
                    <a:pt x="3115" y="217"/>
                    <a:pt x="3043" y="1"/>
                    <a:pt x="29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6"/>
            <p:cNvSpPr/>
            <p:nvPr/>
          </p:nvSpPr>
          <p:spPr>
            <a:xfrm>
              <a:off x="2341250" y="266525"/>
              <a:ext cx="132400" cy="48150"/>
            </a:xfrm>
            <a:custGeom>
              <a:avLst/>
              <a:gdLst/>
              <a:ahLst/>
              <a:cxnLst/>
              <a:rect l="l" t="t" r="r" b="b"/>
              <a:pathLst>
                <a:path w="5296" h="1926" extrusionOk="0">
                  <a:moveTo>
                    <a:pt x="5107" y="1"/>
                  </a:moveTo>
                  <a:cubicBezTo>
                    <a:pt x="5101" y="1"/>
                    <a:pt x="5094" y="1"/>
                    <a:pt x="5088" y="2"/>
                  </a:cubicBezTo>
                  <a:cubicBezTo>
                    <a:pt x="5024" y="2"/>
                    <a:pt x="5002" y="66"/>
                    <a:pt x="5002" y="109"/>
                  </a:cubicBezTo>
                  <a:cubicBezTo>
                    <a:pt x="4575" y="109"/>
                    <a:pt x="4147" y="130"/>
                    <a:pt x="3741" y="216"/>
                  </a:cubicBezTo>
                  <a:cubicBezTo>
                    <a:pt x="3293" y="322"/>
                    <a:pt x="2844" y="472"/>
                    <a:pt x="2438" y="686"/>
                  </a:cubicBezTo>
                  <a:cubicBezTo>
                    <a:pt x="2245" y="771"/>
                    <a:pt x="2031" y="900"/>
                    <a:pt x="1839" y="985"/>
                  </a:cubicBezTo>
                  <a:cubicBezTo>
                    <a:pt x="1647" y="1092"/>
                    <a:pt x="1454" y="1177"/>
                    <a:pt x="1241" y="1284"/>
                  </a:cubicBezTo>
                  <a:cubicBezTo>
                    <a:pt x="835" y="1455"/>
                    <a:pt x="471" y="1626"/>
                    <a:pt x="44" y="1819"/>
                  </a:cubicBezTo>
                  <a:lnTo>
                    <a:pt x="1" y="1926"/>
                  </a:lnTo>
                  <a:cubicBezTo>
                    <a:pt x="450" y="1861"/>
                    <a:pt x="899" y="1669"/>
                    <a:pt x="1326" y="1498"/>
                  </a:cubicBezTo>
                  <a:cubicBezTo>
                    <a:pt x="1540" y="1434"/>
                    <a:pt x="1754" y="1327"/>
                    <a:pt x="1946" y="1220"/>
                  </a:cubicBezTo>
                  <a:cubicBezTo>
                    <a:pt x="2160" y="1092"/>
                    <a:pt x="2331" y="964"/>
                    <a:pt x="2523" y="857"/>
                  </a:cubicBezTo>
                  <a:cubicBezTo>
                    <a:pt x="3271" y="408"/>
                    <a:pt x="4147" y="173"/>
                    <a:pt x="5002" y="130"/>
                  </a:cubicBezTo>
                  <a:cubicBezTo>
                    <a:pt x="5021" y="186"/>
                    <a:pt x="5072" y="241"/>
                    <a:pt x="5126" y="241"/>
                  </a:cubicBezTo>
                  <a:cubicBezTo>
                    <a:pt x="5135" y="241"/>
                    <a:pt x="5143" y="240"/>
                    <a:pt x="5152" y="237"/>
                  </a:cubicBezTo>
                  <a:cubicBezTo>
                    <a:pt x="5295" y="217"/>
                    <a:pt x="5243" y="1"/>
                    <a:pt x="5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6"/>
            <p:cNvSpPr/>
            <p:nvPr/>
          </p:nvSpPr>
          <p:spPr>
            <a:xfrm>
              <a:off x="2342875" y="278275"/>
              <a:ext cx="105650" cy="44950"/>
            </a:xfrm>
            <a:custGeom>
              <a:avLst/>
              <a:gdLst/>
              <a:ahLst/>
              <a:cxnLst/>
              <a:rect l="l" t="t" r="r" b="b"/>
              <a:pathLst>
                <a:path w="4226" h="1798" extrusionOk="0">
                  <a:moveTo>
                    <a:pt x="4035" y="1"/>
                  </a:moveTo>
                  <a:cubicBezTo>
                    <a:pt x="4029" y="1"/>
                    <a:pt x="4024" y="1"/>
                    <a:pt x="4018" y="2"/>
                  </a:cubicBezTo>
                  <a:cubicBezTo>
                    <a:pt x="3954" y="23"/>
                    <a:pt x="3933" y="66"/>
                    <a:pt x="3933" y="109"/>
                  </a:cubicBezTo>
                  <a:cubicBezTo>
                    <a:pt x="3812" y="94"/>
                    <a:pt x="3691" y="87"/>
                    <a:pt x="3570" y="87"/>
                  </a:cubicBezTo>
                  <a:cubicBezTo>
                    <a:pt x="3351" y="87"/>
                    <a:pt x="3135" y="110"/>
                    <a:pt x="2928" y="152"/>
                  </a:cubicBezTo>
                  <a:cubicBezTo>
                    <a:pt x="2565" y="237"/>
                    <a:pt x="2202" y="408"/>
                    <a:pt x="1902" y="643"/>
                  </a:cubicBezTo>
                  <a:cubicBezTo>
                    <a:pt x="1731" y="750"/>
                    <a:pt x="1582" y="878"/>
                    <a:pt x="1432" y="964"/>
                  </a:cubicBezTo>
                  <a:cubicBezTo>
                    <a:pt x="1282" y="1071"/>
                    <a:pt x="1133" y="1156"/>
                    <a:pt x="983" y="1263"/>
                  </a:cubicBezTo>
                  <a:cubicBezTo>
                    <a:pt x="663" y="1434"/>
                    <a:pt x="321" y="1584"/>
                    <a:pt x="0" y="1776"/>
                  </a:cubicBezTo>
                  <a:lnTo>
                    <a:pt x="0" y="1798"/>
                  </a:lnTo>
                  <a:cubicBezTo>
                    <a:pt x="363" y="1733"/>
                    <a:pt x="727" y="1627"/>
                    <a:pt x="1090" y="1477"/>
                  </a:cubicBezTo>
                  <a:cubicBezTo>
                    <a:pt x="1261" y="1391"/>
                    <a:pt x="1432" y="1285"/>
                    <a:pt x="1582" y="1178"/>
                  </a:cubicBezTo>
                  <a:cubicBezTo>
                    <a:pt x="1731" y="1049"/>
                    <a:pt x="1860" y="900"/>
                    <a:pt x="2009" y="793"/>
                  </a:cubicBezTo>
                  <a:cubicBezTo>
                    <a:pt x="2287" y="558"/>
                    <a:pt x="2608" y="387"/>
                    <a:pt x="2950" y="280"/>
                  </a:cubicBezTo>
                  <a:cubicBezTo>
                    <a:pt x="3270" y="173"/>
                    <a:pt x="3591" y="130"/>
                    <a:pt x="3933" y="130"/>
                  </a:cubicBezTo>
                  <a:cubicBezTo>
                    <a:pt x="3951" y="186"/>
                    <a:pt x="3986" y="241"/>
                    <a:pt x="4050" y="241"/>
                  </a:cubicBezTo>
                  <a:cubicBezTo>
                    <a:pt x="4060" y="241"/>
                    <a:pt x="4071" y="240"/>
                    <a:pt x="4082" y="237"/>
                  </a:cubicBezTo>
                  <a:cubicBezTo>
                    <a:pt x="4226" y="217"/>
                    <a:pt x="4154" y="1"/>
                    <a:pt x="40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6"/>
            <p:cNvSpPr/>
            <p:nvPr/>
          </p:nvSpPr>
          <p:spPr>
            <a:xfrm>
              <a:off x="2361575" y="308775"/>
              <a:ext cx="60925" cy="23525"/>
            </a:xfrm>
            <a:custGeom>
              <a:avLst/>
              <a:gdLst/>
              <a:ahLst/>
              <a:cxnLst/>
              <a:rect l="l" t="t" r="r" b="b"/>
              <a:pathLst>
                <a:path w="2437" h="941" extrusionOk="0">
                  <a:moveTo>
                    <a:pt x="2415" y="0"/>
                  </a:moveTo>
                  <a:cubicBezTo>
                    <a:pt x="2052" y="257"/>
                    <a:pt x="1646" y="385"/>
                    <a:pt x="1240" y="471"/>
                  </a:cubicBezTo>
                  <a:cubicBezTo>
                    <a:pt x="1026" y="535"/>
                    <a:pt x="812" y="535"/>
                    <a:pt x="599" y="620"/>
                  </a:cubicBezTo>
                  <a:cubicBezTo>
                    <a:pt x="385" y="684"/>
                    <a:pt x="192" y="770"/>
                    <a:pt x="0" y="920"/>
                  </a:cubicBezTo>
                  <a:lnTo>
                    <a:pt x="22" y="941"/>
                  </a:lnTo>
                  <a:cubicBezTo>
                    <a:pt x="235" y="920"/>
                    <a:pt x="449" y="898"/>
                    <a:pt x="663" y="855"/>
                  </a:cubicBezTo>
                  <a:cubicBezTo>
                    <a:pt x="876" y="813"/>
                    <a:pt x="1069" y="749"/>
                    <a:pt x="1283" y="663"/>
                  </a:cubicBezTo>
                  <a:cubicBezTo>
                    <a:pt x="1496" y="599"/>
                    <a:pt x="1689" y="513"/>
                    <a:pt x="1902" y="407"/>
                  </a:cubicBezTo>
                  <a:cubicBezTo>
                    <a:pt x="2095" y="300"/>
                    <a:pt x="2266" y="171"/>
                    <a:pt x="2437" y="22"/>
                  </a:cubicBezTo>
                  <a:lnTo>
                    <a:pt x="24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6"/>
            <p:cNvSpPr/>
            <p:nvPr/>
          </p:nvSpPr>
          <p:spPr>
            <a:xfrm>
              <a:off x="2359975" y="332775"/>
              <a:ext cx="90700" cy="16100"/>
            </a:xfrm>
            <a:custGeom>
              <a:avLst/>
              <a:gdLst/>
              <a:ahLst/>
              <a:cxnLst/>
              <a:rect l="l" t="t" r="r" b="b"/>
              <a:pathLst>
                <a:path w="3628" h="644" extrusionOk="0">
                  <a:moveTo>
                    <a:pt x="3439" y="1"/>
                  </a:moveTo>
                  <a:cubicBezTo>
                    <a:pt x="3433" y="1"/>
                    <a:pt x="3426" y="1"/>
                    <a:pt x="3420" y="2"/>
                  </a:cubicBezTo>
                  <a:cubicBezTo>
                    <a:pt x="3334" y="24"/>
                    <a:pt x="3313" y="88"/>
                    <a:pt x="3334" y="152"/>
                  </a:cubicBezTo>
                  <a:cubicBezTo>
                    <a:pt x="2912" y="391"/>
                    <a:pt x="2426" y="456"/>
                    <a:pt x="1945" y="456"/>
                  </a:cubicBezTo>
                  <a:cubicBezTo>
                    <a:pt x="1866" y="456"/>
                    <a:pt x="1788" y="454"/>
                    <a:pt x="1710" y="451"/>
                  </a:cubicBezTo>
                  <a:cubicBezTo>
                    <a:pt x="1432" y="430"/>
                    <a:pt x="1154" y="366"/>
                    <a:pt x="855" y="344"/>
                  </a:cubicBezTo>
                  <a:cubicBezTo>
                    <a:pt x="577" y="323"/>
                    <a:pt x="299" y="302"/>
                    <a:pt x="0" y="302"/>
                  </a:cubicBezTo>
                  <a:lnTo>
                    <a:pt x="0" y="344"/>
                  </a:lnTo>
                  <a:cubicBezTo>
                    <a:pt x="256" y="451"/>
                    <a:pt x="556" y="537"/>
                    <a:pt x="834" y="601"/>
                  </a:cubicBezTo>
                  <a:cubicBezTo>
                    <a:pt x="1111" y="643"/>
                    <a:pt x="1411" y="643"/>
                    <a:pt x="1710" y="643"/>
                  </a:cubicBezTo>
                  <a:cubicBezTo>
                    <a:pt x="1988" y="643"/>
                    <a:pt x="2287" y="601"/>
                    <a:pt x="2586" y="537"/>
                  </a:cubicBezTo>
                  <a:cubicBezTo>
                    <a:pt x="2864" y="451"/>
                    <a:pt x="3121" y="344"/>
                    <a:pt x="3356" y="173"/>
                  </a:cubicBezTo>
                  <a:cubicBezTo>
                    <a:pt x="3373" y="208"/>
                    <a:pt x="3405" y="243"/>
                    <a:pt x="3451" y="243"/>
                  </a:cubicBezTo>
                  <a:cubicBezTo>
                    <a:pt x="3461" y="243"/>
                    <a:pt x="3472" y="241"/>
                    <a:pt x="3484" y="237"/>
                  </a:cubicBezTo>
                  <a:cubicBezTo>
                    <a:pt x="3627" y="217"/>
                    <a:pt x="3575" y="1"/>
                    <a:pt x="34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6"/>
            <p:cNvSpPr/>
            <p:nvPr/>
          </p:nvSpPr>
          <p:spPr>
            <a:xfrm>
              <a:off x="2362625" y="289000"/>
              <a:ext cx="85325" cy="32100"/>
            </a:xfrm>
            <a:custGeom>
              <a:avLst/>
              <a:gdLst/>
              <a:ahLst/>
              <a:cxnLst/>
              <a:rect l="l" t="t" r="r" b="b"/>
              <a:pathLst>
                <a:path w="3413" h="1284" extrusionOk="0">
                  <a:moveTo>
                    <a:pt x="3294" y="1"/>
                  </a:moveTo>
                  <a:cubicBezTo>
                    <a:pt x="3234" y="1"/>
                    <a:pt x="3164" y="60"/>
                    <a:pt x="3164" y="150"/>
                  </a:cubicBezTo>
                  <a:cubicBezTo>
                    <a:pt x="3002" y="110"/>
                    <a:pt x="2830" y="95"/>
                    <a:pt x="2656" y="95"/>
                  </a:cubicBezTo>
                  <a:cubicBezTo>
                    <a:pt x="2555" y="95"/>
                    <a:pt x="2454" y="100"/>
                    <a:pt x="2352" y="107"/>
                  </a:cubicBezTo>
                  <a:cubicBezTo>
                    <a:pt x="2074" y="150"/>
                    <a:pt x="1775" y="236"/>
                    <a:pt x="1497" y="343"/>
                  </a:cubicBezTo>
                  <a:cubicBezTo>
                    <a:pt x="1241" y="449"/>
                    <a:pt x="963" y="556"/>
                    <a:pt x="706" y="706"/>
                  </a:cubicBezTo>
                  <a:cubicBezTo>
                    <a:pt x="450" y="877"/>
                    <a:pt x="215" y="1048"/>
                    <a:pt x="1" y="1262"/>
                  </a:cubicBezTo>
                  <a:lnTo>
                    <a:pt x="22" y="1283"/>
                  </a:lnTo>
                  <a:cubicBezTo>
                    <a:pt x="300" y="1198"/>
                    <a:pt x="557" y="1069"/>
                    <a:pt x="813" y="941"/>
                  </a:cubicBezTo>
                  <a:cubicBezTo>
                    <a:pt x="1070" y="813"/>
                    <a:pt x="1326" y="642"/>
                    <a:pt x="1583" y="514"/>
                  </a:cubicBezTo>
                  <a:cubicBezTo>
                    <a:pt x="2003" y="331"/>
                    <a:pt x="2454" y="179"/>
                    <a:pt x="2924" y="179"/>
                  </a:cubicBezTo>
                  <a:cubicBezTo>
                    <a:pt x="3004" y="179"/>
                    <a:pt x="3084" y="184"/>
                    <a:pt x="3164" y="193"/>
                  </a:cubicBezTo>
                  <a:cubicBezTo>
                    <a:pt x="3172" y="248"/>
                    <a:pt x="3209" y="271"/>
                    <a:pt x="3251" y="271"/>
                  </a:cubicBezTo>
                  <a:cubicBezTo>
                    <a:pt x="3324" y="271"/>
                    <a:pt x="3413" y="202"/>
                    <a:pt x="3399" y="107"/>
                  </a:cubicBezTo>
                  <a:lnTo>
                    <a:pt x="3378" y="86"/>
                  </a:lnTo>
                  <a:cubicBezTo>
                    <a:pt x="3369" y="27"/>
                    <a:pt x="3334" y="1"/>
                    <a:pt x="3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6"/>
            <p:cNvSpPr/>
            <p:nvPr/>
          </p:nvSpPr>
          <p:spPr>
            <a:xfrm>
              <a:off x="2349275" y="334950"/>
              <a:ext cx="104750" cy="43975"/>
            </a:xfrm>
            <a:custGeom>
              <a:avLst/>
              <a:gdLst/>
              <a:ahLst/>
              <a:cxnLst/>
              <a:rect l="l" t="t" r="r" b="b"/>
              <a:pathLst>
                <a:path w="4190" h="1759" extrusionOk="0">
                  <a:moveTo>
                    <a:pt x="22" y="1"/>
                  </a:moveTo>
                  <a:lnTo>
                    <a:pt x="1" y="22"/>
                  </a:lnTo>
                  <a:cubicBezTo>
                    <a:pt x="364" y="193"/>
                    <a:pt x="642" y="450"/>
                    <a:pt x="941" y="685"/>
                  </a:cubicBezTo>
                  <a:cubicBezTo>
                    <a:pt x="1091" y="813"/>
                    <a:pt x="1262" y="920"/>
                    <a:pt x="1433" y="1027"/>
                  </a:cubicBezTo>
                  <a:cubicBezTo>
                    <a:pt x="1604" y="1112"/>
                    <a:pt x="1775" y="1198"/>
                    <a:pt x="1967" y="1283"/>
                  </a:cubicBezTo>
                  <a:cubicBezTo>
                    <a:pt x="2309" y="1433"/>
                    <a:pt x="2672" y="1582"/>
                    <a:pt x="3057" y="1689"/>
                  </a:cubicBezTo>
                  <a:cubicBezTo>
                    <a:pt x="3249" y="1732"/>
                    <a:pt x="3442" y="1753"/>
                    <a:pt x="3634" y="1753"/>
                  </a:cubicBezTo>
                  <a:cubicBezTo>
                    <a:pt x="3666" y="1757"/>
                    <a:pt x="3698" y="1759"/>
                    <a:pt x="3730" y="1759"/>
                  </a:cubicBezTo>
                  <a:cubicBezTo>
                    <a:pt x="3890" y="1759"/>
                    <a:pt x="4047" y="1714"/>
                    <a:pt x="4190" y="1625"/>
                  </a:cubicBezTo>
                  <a:lnTo>
                    <a:pt x="4190" y="1604"/>
                  </a:lnTo>
                  <a:cubicBezTo>
                    <a:pt x="4059" y="1669"/>
                    <a:pt x="3916" y="1697"/>
                    <a:pt x="3770" y="1697"/>
                  </a:cubicBezTo>
                  <a:cubicBezTo>
                    <a:pt x="3725" y="1697"/>
                    <a:pt x="3680" y="1694"/>
                    <a:pt x="3634" y="1689"/>
                  </a:cubicBezTo>
                  <a:cubicBezTo>
                    <a:pt x="3442" y="1668"/>
                    <a:pt x="3271" y="1625"/>
                    <a:pt x="3078" y="1561"/>
                  </a:cubicBezTo>
                  <a:cubicBezTo>
                    <a:pt x="2715" y="1454"/>
                    <a:pt x="2373" y="1283"/>
                    <a:pt x="2052" y="1091"/>
                  </a:cubicBezTo>
                  <a:cubicBezTo>
                    <a:pt x="1881" y="1005"/>
                    <a:pt x="1710" y="898"/>
                    <a:pt x="1539" y="813"/>
                  </a:cubicBezTo>
                  <a:cubicBezTo>
                    <a:pt x="1390" y="706"/>
                    <a:pt x="1240" y="599"/>
                    <a:pt x="1069" y="492"/>
                  </a:cubicBezTo>
                  <a:cubicBezTo>
                    <a:pt x="749" y="279"/>
                    <a:pt x="407" y="44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6"/>
            <p:cNvSpPr/>
            <p:nvPr/>
          </p:nvSpPr>
          <p:spPr>
            <a:xfrm>
              <a:off x="2363700" y="262150"/>
              <a:ext cx="53700" cy="45050"/>
            </a:xfrm>
            <a:custGeom>
              <a:avLst/>
              <a:gdLst/>
              <a:ahLst/>
              <a:cxnLst/>
              <a:rect l="l" t="t" r="r" b="b"/>
              <a:pathLst>
                <a:path w="2148" h="1802" extrusionOk="0">
                  <a:moveTo>
                    <a:pt x="1960" y="1"/>
                  </a:moveTo>
                  <a:cubicBezTo>
                    <a:pt x="1949" y="1"/>
                    <a:pt x="1937" y="2"/>
                    <a:pt x="1924" y="6"/>
                  </a:cubicBezTo>
                  <a:cubicBezTo>
                    <a:pt x="1817" y="6"/>
                    <a:pt x="1839" y="134"/>
                    <a:pt x="1882" y="198"/>
                  </a:cubicBezTo>
                  <a:cubicBezTo>
                    <a:pt x="1753" y="327"/>
                    <a:pt x="1582" y="391"/>
                    <a:pt x="1433" y="476"/>
                  </a:cubicBezTo>
                  <a:cubicBezTo>
                    <a:pt x="1219" y="540"/>
                    <a:pt x="1027" y="626"/>
                    <a:pt x="813" y="733"/>
                  </a:cubicBezTo>
                  <a:cubicBezTo>
                    <a:pt x="620" y="839"/>
                    <a:pt x="428" y="989"/>
                    <a:pt x="300" y="1160"/>
                  </a:cubicBezTo>
                  <a:cubicBezTo>
                    <a:pt x="172" y="1352"/>
                    <a:pt x="65" y="1545"/>
                    <a:pt x="1" y="1780"/>
                  </a:cubicBezTo>
                  <a:lnTo>
                    <a:pt x="22" y="1801"/>
                  </a:lnTo>
                  <a:cubicBezTo>
                    <a:pt x="193" y="1652"/>
                    <a:pt x="343" y="1481"/>
                    <a:pt x="471" y="1331"/>
                  </a:cubicBezTo>
                  <a:cubicBezTo>
                    <a:pt x="620" y="1181"/>
                    <a:pt x="749" y="1032"/>
                    <a:pt x="920" y="904"/>
                  </a:cubicBezTo>
                  <a:cubicBezTo>
                    <a:pt x="1091" y="775"/>
                    <a:pt x="1283" y="690"/>
                    <a:pt x="1475" y="583"/>
                  </a:cubicBezTo>
                  <a:cubicBezTo>
                    <a:pt x="1625" y="476"/>
                    <a:pt x="1796" y="369"/>
                    <a:pt x="1924" y="220"/>
                  </a:cubicBezTo>
                  <a:cubicBezTo>
                    <a:pt x="1946" y="220"/>
                    <a:pt x="1967" y="241"/>
                    <a:pt x="2010" y="241"/>
                  </a:cubicBezTo>
                  <a:cubicBezTo>
                    <a:pt x="2147" y="202"/>
                    <a:pt x="2086" y="1"/>
                    <a:pt x="19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6"/>
            <p:cNvSpPr/>
            <p:nvPr/>
          </p:nvSpPr>
          <p:spPr>
            <a:xfrm>
              <a:off x="2358350" y="328550"/>
              <a:ext cx="81800" cy="16875"/>
            </a:xfrm>
            <a:custGeom>
              <a:avLst/>
              <a:gdLst/>
              <a:ahLst/>
              <a:cxnLst/>
              <a:rect l="l" t="t" r="r" b="b"/>
              <a:pathLst>
                <a:path w="3272" h="675" extrusionOk="0">
                  <a:moveTo>
                    <a:pt x="3250" y="0"/>
                  </a:moveTo>
                  <a:cubicBezTo>
                    <a:pt x="2715" y="64"/>
                    <a:pt x="2160" y="171"/>
                    <a:pt x="1625" y="278"/>
                  </a:cubicBezTo>
                  <a:cubicBezTo>
                    <a:pt x="1347" y="321"/>
                    <a:pt x="1070" y="342"/>
                    <a:pt x="813" y="406"/>
                  </a:cubicBezTo>
                  <a:cubicBezTo>
                    <a:pt x="535" y="471"/>
                    <a:pt x="279" y="513"/>
                    <a:pt x="1" y="577"/>
                  </a:cubicBezTo>
                  <a:lnTo>
                    <a:pt x="1" y="599"/>
                  </a:lnTo>
                  <a:cubicBezTo>
                    <a:pt x="186" y="656"/>
                    <a:pt x="371" y="675"/>
                    <a:pt x="557" y="675"/>
                  </a:cubicBezTo>
                  <a:cubicBezTo>
                    <a:pt x="649" y="675"/>
                    <a:pt x="742" y="670"/>
                    <a:pt x="834" y="663"/>
                  </a:cubicBezTo>
                  <a:cubicBezTo>
                    <a:pt x="1112" y="641"/>
                    <a:pt x="1390" y="535"/>
                    <a:pt x="1647" y="471"/>
                  </a:cubicBezTo>
                  <a:cubicBezTo>
                    <a:pt x="2202" y="342"/>
                    <a:pt x="2715" y="150"/>
                    <a:pt x="3271" y="22"/>
                  </a:cubicBezTo>
                  <a:lnTo>
                    <a:pt x="32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6"/>
            <p:cNvSpPr/>
            <p:nvPr/>
          </p:nvSpPr>
          <p:spPr>
            <a:xfrm>
              <a:off x="2419475" y="306600"/>
              <a:ext cx="6625" cy="4375"/>
            </a:xfrm>
            <a:custGeom>
              <a:avLst/>
              <a:gdLst/>
              <a:ahLst/>
              <a:cxnLst/>
              <a:rect l="l" t="t" r="r" b="b"/>
              <a:pathLst>
                <a:path w="265" h="175" extrusionOk="0">
                  <a:moveTo>
                    <a:pt x="139" y="0"/>
                  </a:moveTo>
                  <a:cubicBezTo>
                    <a:pt x="133" y="0"/>
                    <a:pt x="127" y="1"/>
                    <a:pt x="121" y="2"/>
                  </a:cubicBezTo>
                  <a:cubicBezTo>
                    <a:pt x="0" y="22"/>
                    <a:pt x="50" y="175"/>
                    <a:pt x="145" y="175"/>
                  </a:cubicBezTo>
                  <a:cubicBezTo>
                    <a:pt x="151" y="175"/>
                    <a:pt x="157" y="174"/>
                    <a:pt x="164" y="173"/>
                  </a:cubicBezTo>
                  <a:cubicBezTo>
                    <a:pt x="264" y="153"/>
                    <a:pt x="232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6"/>
            <p:cNvSpPr/>
            <p:nvPr/>
          </p:nvSpPr>
          <p:spPr>
            <a:xfrm>
              <a:off x="2428300" y="323050"/>
              <a:ext cx="6500" cy="5025"/>
            </a:xfrm>
            <a:custGeom>
              <a:avLst/>
              <a:gdLst/>
              <a:ahLst/>
              <a:cxnLst/>
              <a:rect l="l" t="t" r="r" b="b"/>
              <a:pathLst>
                <a:path w="260" h="201" extrusionOk="0">
                  <a:moveTo>
                    <a:pt x="130" y="0"/>
                  </a:moveTo>
                  <a:cubicBezTo>
                    <a:pt x="99" y="0"/>
                    <a:pt x="66" y="15"/>
                    <a:pt x="46" y="49"/>
                  </a:cubicBezTo>
                  <a:cubicBezTo>
                    <a:pt x="0" y="125"/>
                    <a:pt x="73" y="200"/>
                    <a:pt x="141" y="200"/>
                  </a:cubicBezTo>
                  <a:cubicBezTo>
                    <a:pt x="170" y="200"/>
                    <a:pt x="198" y="187"/>
                    <a:pt x="217" y="156"/>
                  </a:cubicBezTo>
                  <a:lnTo>
                    <a:pt x="217" y="135"/>
                  </a:lnTo>
                  <a:cubicBezTo>
                    <a:pt x="260" y="63"/>
                    <a:pt x="196" y="0"/>
                    <a:pt x="1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6"/>
            <p:cNvSpPr/>
            <p:nvPr/>
          </p:nvSpPr>
          <p:spPr>
            <a:xfrm>
              <a:off x="2437050" y="325300"/>
              <a:ext cx="7725" cy="5450"/>
            </a:xfrm>
            <a:custGeom>
              <a:avLst/>
              <a:gdLst/>
              <a:ahLst/>
              <a:cxnLst/>
              <a:rect l="l" t="t" r="r" b="b"/>
              <a:pathLst>
                <a:path w="309" h="218" extrusionOk="0">
                  <a:moveTo>
                    <a:pt x="143" y="0"/>
                  </a:moveTo>
                  <a:cubicBezTo>
                    <a:pt x="136" y="0"/>
                    <a:pt x="130" y="1"/>
                    <a:pt x="123" y="2"/>
                  </a:cubicBezTo>
                  <a:cubicBezTo>
                    <a:pt x="1" y="22"/>
                    <a:pt x="53" y="217"/>
                    <a:pt x="169" y="217"/>
                  </a:cubicBezTo>
                  <a:cubicBezTo>
                    <a:pt x="175" y="217"/>
                    <a:pt x="181" y="217"/>
                    <a:pt x="187" y="216"/>
                  </a:cubicBezTo>
                  <a:cubicBezTo>
                    <a:pt x="309" y="175"/>
                    <a:pt x="258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6"/>
            <p:cNvSpPr/>
            <p:nvPr/>
          </p:nvSpPr>
          <p:spPr>
            <a:xfrm>
              <a:off x="2455775" y="349350"/>
              <a:ext cx="8250" cy="5450"/>
            </a:xfrm>
            <a:custGeom>
              <a:avLst/>
              <a:gdLst/>
              <a:ahLst/>
              <a:cxnLst/>
              <a:rect l="l" t="t" r="r" b="b"/>
              <a:pathLst>
                <a:path w="330" h="218" extrusionOk="0">
                  <a:moveTo>
                    <a:pt x="163" y="0"/>
                  </a:moveTo>
                  <a:cubicBezTo>
                    <a:pt x="157" y="0"/>
                    <a:pt x="150" y="1"/>
                    <a:pt x="144" y="2"/>
                  </a:cubicBezTo>
                  <a:lnTo>
                    <a:pt x="122" y="2"/>
                  </a:lnTo>
                  <a:cubicBezTo>
                    <a:pt x="1" y="42"/>
                    <a:pt x="52" y="217"/>
                    <a:pt x="167" y="217"/>
                  </a:cubicBezTo>
                  <a:cubicBezTo>
                    <a:pt x="173" y="217"/>
                    <a:pt x="180" y="217"/>
                    <a:pt x="186" y="216"/>
                  </a:cubicBezTo>
                  <a:lnTo>
                    <a:pt x="208" y="216"/>
                  </a:lnTo>
                  <a:cubicBezTo>
                    <a:pt x="329" y="175"/>
                    <a:pt x="278" y="0"/>
                    <a:pt x="1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6"/>
            <p:cNvSpPr/>
            <p:nvPr/>
          </p:nvSpPr>
          <p:spPr>
            <a:xfrm>
              <a:off x="2451475" y="371250"/>
              <a:ext cx="7200" cy="5450"/>
            </a:xfrm>
            <a:custGeom>
              <a:avLst/>
              <a:gdLst/>
              <a:ahLst/>
              <a:cxnLst/>
              <a:rect l="l" t="t" r="r" b="b"/>
              <a:pathLst>
                <a:path w="288" h="218" extrusionOk="0">
                  <a:moveTo>
                    <a:pt x="121" y="1"/>
                  </a:moveTo>
                  <a:cubicBezTo>
                    <a:pt x="115" y="1"/>
                    <a:pt x="109" y="1"/>
                    <a:pt x="102" y="2"/>
                  </a:cubicBezTo>
                  <a:cubicBezTo>
                    <a:pt x="0" y="23"/>
                    <a:pt x="34" y="217"/>
                    <a:pt x="148" y="217"/>
                  </a:cubicBezTo>
                  <a:cubicBezTo>
                    <a:pt x="154" y="217"/>
                    <a:pt x="160" y="217"/>
                    <a:pt x="166" y="216"/>
                  </a:cubicBezTo>
                  <a:cubicBezTo>
                    <a:pt x="288" y="175"/>
                    <a:pt x="236" y="1"/>
                    <a:pt x="1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6"/>
            <p:cNvSpPr/>
            <p:nvPr/>
          </p:nvSpPr>
          <p:spPr>
            <a:xfrm>
              <a:off x="2281950" y="248975"/>
              <a:ext cx="144825" cy="170975"/>
            </a:xfrm>
            <a:custGeom>
              <a:avLst/>
              <a:gdLst/>
              <a:ahLst/>
              <a:cxnLst/>
              <a:rect l="l" t="t" r="r" b="b"/>
              <a:pathLst>
                <a:path w="5793" h="6839" extrusionOk="0">
                  <a:moveTo>
                    <a:pt x="1867" y="0"/>
                  </a:moveTo>
                  <a:cubicBezTo>
                    <a:pt x="1415" y="0"/>
                    <a:pt x="1022" y="217"/>
                    <a:pt x="770" y="768"/>
                  </a:cubicBezTo>
                  <a:cubicBezTo>
                    <a:pt x="364" y="1666"/>
                    <a:pt x="0" y="2991"/>
                    <a:pt x="43" y="3974"/>
                  </a:cubicBezTo>
                  <a:cubicBezTo>
                    <a:pt x="107" y="4679"/>
                    <a:pt x="300" y="5705"/>
                    <a:pt x="791" y="6240"/>
                  </a:cubicBezTo>
                  <a:cubicBezTo>
                    <a:pt x="1159" y="6653"/>
                    <a:pt x="1606" y="6838"/>
                    <a:pt x="2064" y="6838"/>
                  </a:cubicBezTo>
                  <a:cubicBezTo>
                    <a:pt x="2459" y="6838"/>
                    <a:pt x="2862" y="6701"/>
                    <a:pt x="3228" y="6454"/>
                  </a:cubicBezTo>
                  <a:cubicBezTo>
                    <a:pt x="3634" y="6197"/>
                    <a:pt x="4061" y="5855"/>
                    <a:pt x="4403" y="5492"/>
                  </a:cubicBezTo>
                  <a:cubicBezTo>
                    <a:pt x="5173" y="4722"/>
                    <a:pt x="5793" y="3483"/>
                    <a:pt x="5152" y="2371"/>
                  </a:cubicBezTo>
                  <a:cubicBezTo>
                    <a:pt x="4671" y="1518"/>
                    <a:pt x="3064" y="0"/>
                    <a:pt x="18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6"/>
            <p:cNvSpPr/>
            <p:nvPr/>
          </p:nvSpPr>
          <p:spPr>
            <a:xfrm>
              <a:off x="927375" y="579850"/>
              <a:ext cx="270400" cy="88875"/>
            </a:xfrm>
            <a:custGeom>
              <a:avLst/>
              <a:gdLst/>
              <a:ahLst/>
              <a:cxnLst/>
              <a:rect l="l" t="t" r="r" b="b"/>
              <a:pathLst>
                <a:path w="10816" h="3555" extrusionOk="0">
                  <a:moveTo>
                    <a:pt x="5284" y="0"/>
                  </a:moveTo>
                  <a:cubicBezTo>
                    <a:pt x="4143" y="0"/>
                    <a:pt x="3010" y="649"/>
                    <a:pt x="1967" y="1063"/>
                  </a:cubicBezTo>
                  <a:lnTo>
                    <a:pt x="0" y="1448"/>
                  </a:lnTo>
                  <a:cubicBezTo>
                    <a:pt x="1588" y="1977"/>
                    <a:pt x="4186" y="3554"/>
                    <a:pt x="5796" y="3554"/>
                  </a:cubicBezTo>
                  <a:cubicBezTo>
                    <a:pt x="5875" y="3554"/>
                    <a:pt x="5953" y="3550"/>
                    <a:pt x="6028" y="3542"/>
                  </a:cubicBezTo>
                  <a:cubicBezTo>
                    <a:pt x="7118" y="3414"/>
                    <a:pt x="10089" y="2217"/>
                    <a:pt x="10815" y="1405"/>
                  </a:cubicBezTo>
                  <a:cubicBezTo>
                    <a:pt x="9811" y="614"/>
                    <a:pt x="6840" y="122"/>
                    <a:pt x="5579" y="15"/>
                  </a:cubicBezTo>
                  <a:cubicBezTo>
                    <a:pt x="5481" y="5"/>
                    <a:pt x="5382" y="0"/>
                    <a:pt x="5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6"/>
            <p:cNvSpPr/>
            <p:nvPr/>
          </p:nvSpPr>
          <p:spPr>
            <a:xfrm>
              <a:off x="924700" y="380900"/>
              <a:ext cx="124325" cy="239950"/>
            </a:xfrm>
            <a:custGeom>
              <a:avLst/>
              <a:gdLst/>
              <a:ahLst/>
              <a:cxnLst/>
              <a:rect l="l" t="t" r="r" b="b"/>
              <a:pathLst>
                <a:path w="4973" h="9598" extrusionOk="0">
                  <a:moveTo>
                    <a:pt x="2501" y="1"/>
                  </a:moveTo>
                  <a:lnTo>
                    <a:pt x="2501" y="1"/>
                  </a:lnTo>
                  <a:cubicBezTo>
                    <a:pt x="2499" y="41"/>
                    <a:pt x="2497" y="80"/>
                    <a:pt x="2497" y="119"/>
                  </a:cubicBezTo>
                  <a:lnTo>
                    <a:pt x="2497" y="119"/>
                  </a:lnTo>
                  <a:cubicBezTo>
                    <a:pt x="2505" y="108"/>
                    <a:pt x="2514" y="97"/>
                    <a:pt x="2522" y="86"/>
                  </a:cubicBezTo>
                  <a:lnTo>
                    <a:pt x="2501" y="1"/>
                  </a:lnTo>
                  <a:close/>
                  <a:moveTo>
                    <a:pt x="2497" y="119"/>
                  </a:moveTo>
                  <a:lnTo>
                    <a:pt x="2497" y="119"/>
                  </a:lnTo>
                  <a:cubicBezTo>
                    <a:pt x="1579" y="1295"/>
                    <a:pt x="1412" y="3049"/>
                    <a:pt x="1582" y="4404"/>
                  </a:cubicBezTo>
                  <a:cubicBezTo>
                    <a:pt x="1689" y="5280"/>
                    <a:pt x="1988" y="6563"/>
                    <a:pt x="1646" y="7418"/>
                  </a:cubicBezTo>
                  <a:cubicBezTo>
                    <a:pt x="1325" y="8273"/>
                    <a:pt x="299" y="8700"/>
                    <a:pt x="0" y="9598"/>
                  </a:cubicBezTo>
                  <a:cubicBezTo>
                    <a:pt x="2031" y="9085"/>
                    <a:pt x="4147" y="7888"/>
                    <a:pt x="4553" y="5686"/>
                  </a:cubicBezTo>
                  <a:cubicBezTo>
                    <a:pt x="4972" y="3444"/>
                    <a:pt x="2472" y="2105"/>
                    <a:pt x="2497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6"/>
            <p:cNvSpPr/>
            <p:nvPr/>
          </p:nvSpPr>
          <p:spPr>
            <a:xfrm>
              <a:off x="856300" y="610150"/>
              <a:ext cx="97275" cy="168875"/>
            </a:xfrm>
            <a:custGeom>
              <a:avLst/>
              <a:gdLst/>
              <a:ahLst/>
              <a:cxnLst/>
              <a:rect l="l" t="t" r="r" b="b"/>
              <a:pathLst>
                <a:path w="3891" h="6755" extrusionOk="0">
                  <a:moveTo>
                    <a:pt x="2052" y="0"/>
                  </a:moveTo>
                  <a:lnTo>
                    <a:pt x="1924" y="236"/>
                  </a:lnTo>
                  <a:cubicBezTo>
                    <a:pt x="2779" y="642"/>
                    <a:pt x="2758" y="2458"/>
                    <a:pt x="2501" y="3313"/>
                  </a:cubicBezTo>
                  <a:cubicBezTo>
                    <a:pt x="2031" y="4810"/>
                    <a:pt x="748" y="5494"/>
                    <a:pt x="0" y="6755"/>
                  </a:cubicBezTo>
                  <a:cubicBezTo>
                    <a:pt x="1390" y="6477"/>
                    <a:pt x="2779" y="6242"/>
                    <a:pt x="3484" y="4703"/>
                  </a:cubicBezTo>
                  <a:cubicBezTo>
                    <a:pt x="3869" y="3826"/>
                    <a:pt x="3890" y="3014"/>
                    <a:pt x="3463" y="2138"/>
                  </a:cubicBezTo>
                  <a:cubicBezTo>
                    <a:pt x="3164" y="1497"/>
                    <a:pt x="2544" y="449"/>
                    <a:pt x="20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6"/>
            <p:cNvSpPr/>
            <p:nvPr/>
          </p:nvSpPr>
          <p:spPr>
            <a:xfrm>
              <a:off x="-236450" y="382525"/>
              <a:ext cx="79100" cy="224450"/>
            </a:xfrm>
            <a:custGeom>
              <a:avLst/>
              <a:gdLst/>
              <a:ahLst/>
              <a:cxnLst/>
              <a:rect l="l" t="t" r="r" b="b"/>
              <a:pathLst>
                <a:path w="3164" h="8978" extrusionOk="0">
                  <a:moveTo>
                    <a:pt x="1390" y="0"/>
                  </a:moveTo>
                  <a:cubicBezTo>
                    <a:pt x="1347" y="257"/>
                    <a:pt x="1368" y="513"/>
                    <a:pt x="1347" y="770"/>
                  </a:cubicBezTo>
                  <a:cubicBezTo>
                    <a:pt x="1347" y="1069"/>
                    <a:pt x="1347" y="1389"/>
                    <a:pt x="1283" y="1689"/>
                  </a:cubicBezTo>
                  <a:cubicBezTo>
                    <a:pt x="1240" y="1945"/>
                    <a:pt x="1090" y="2180"/>
                    <a:pt x="1069" y="2437"/>
                  </a:cubicBezTo>
                  <a:cubicBezTo>
                    <a:pt x="1026" y="2736"/>
                    <a:pt x="1112" y="3078"/>
                    <a:pt x="1090" y="3399"/>
                  </a:cubicBezTo>
                  <a:cubicBezTo>
                    <a:pt x="1069" y="3762"/>
                    <a:pt x="1005" y="4125"/>
                    <a:pt x="919" y="4467"/>
                  </a:cubicBezTo>
                  <a:cubicBezTo>
                    <a:pt x="706" y="5258"/>
                    <a:pt x="727" y="6049"/>
                    <a:pt x="577" y="6861"/>
                  </a:cubicBezTo>
                  <a:cubicBezTo>
                    <a:pt x="513" y="7289"/>
                    <a:pt x="364" y="7737"/>
                    <a:pt x="257" y="8186"/>
                  </a:cubicBezTo>
                  <a:cubicBezTo>
                    <a:pt x="193" y="8379"/>
                    <a:pt x="0" y="8806"/>
                    <a:pt x="171" y="8977"/>
                  </a:cubicBezTo>
                  <a:cubicBezTo>
                    <a:pt x="428" y="8678"/>
                    <a:pt x="706" y="8400"/>
                    <a:pt x="962" y="8079"/>
                  </a:cubicBezTo>
                  <a:cubicBezTo>
                    <a:pt x="1967" y="6818"/>
                    <a:pt x="3164" y="5365"/>
                    <a:pt x="3164" y="3634"/>
                  </a:cubicBezTo>
                  <a:cubicBezTo>
                    <a:pt x="3164" y="2180"/>
                    <a:pt x="2010" y="1176"/>
                    <a:pt x="1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6"/>
            <p:cNvSpPr/>
            <p:nvPr/>
          </p:nvSpPr>
          <p:spPr>
            <a:xfrm>
              <a:off x="-242325" y="390000"/>
              <a:ext cx="68950" cy="230850"/>
            </a:xfrm>
            <a:custGeom>
              <a:avLst/>
              <a:gdLst/>
              <a:ahLst/>
              <a:cxnLst/>
              <a:rect l="l" t="t" r="r" b="b"/>
              <a:pathLst>
                <a:path w="2758" h="9234" extrusionOk="0">
                  <a:moveTo>
                    <a:pt x="1603" y="0"/>
                  </a:moveTo>
                  <a:cubicBezTo>
                    <a:pt x="1582" y="1390"/>
                    <a:pt x="983" y="2736"/>
                    <a:pt x="620" y="4104"/>
                  </a:cubicBezTo>
                  <a:cubicBezTo>
                    <a:pt x="150" y="5814"/>
                    <a:pt x="0" y="7438"/>
                    <a:pt x="171" y="9234"/>
                  </a:cubicBezTo>
                  <a:lnTo>
                    <a:pt x="470" y="8764"/>
                  </a:lnTo>
                  <a:cubicBezTo>
                    <a:pt x="620" y="8635"/>
                    <a:pt x="1646" y="5579"/>
                    <a:pt x="1945" y="4831"/>
                  </a:cubicBezTo>
                  <a:cubicBezTo>
                    <a:pt x="2758" y="2907"/>
                    <a:pt x="1646" y="1881"/>
                    <a:pt x="16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6"/>
            <p:cNvSpPr/>
            <p:nvPr/>
          </p:nvSpPr>
          <p:spPr>
            <a:xfrm>
              <a:off x="274375" y="985250"/>
              <a:ext cx="250650" cy="181725"/>
            </a:xfrm>
            <a:custGeom>
              <a:avLst/>
              <a:gdLst/>
              <a:ahLst/>
              <a:cxnLst/>
              <a:rect l="l" t="t" r="r" b="b"/>
              <a:pathLst>
                <a:path w="10026" h="7269" extrusionOk="0">
                  <a:moveTo>
                    <a:pt x="6648" y="1"/>
                  </a:moveTo>
                  <a:lnTo>
                    <a:pt x="6648" y="1"/>
                  </a:lnTo>
                  <a:cubicBezTo>
                    <a:pt x="5644" y="557"/>
                    <a:pt x="5216" y="1796"/>
                    <a:pt x="4447" y="1839"/>
                  </a:cubicBezTo>
                  <a:cubicBezTo>
                    <a:pt x="4445" y="1839"/>
                    <a:pt x="4443" y="1839"/>
                    <a:pt x="4440" y="1839"/>
                  </a:cubicBezTo>
                  <a:cubicBezTo>
                    <a:pt x="4244" y="1839"/>
                    <a:pt x="3761" y="877"/>
                    <a:pt x="3570" y="877"/>
                  </a:cubicBezTo>
                  <a:cubicBezTo>
                    <a:pt x="3569" y="877"/>
                    <a:pt x="3568" y="877"/>
                    <a:pt x="3567" y="877"/>
                  </a:cubicBezTo>
                  <a:cubicBezTo>
                    <a:pt x="3428" y="877"/>
                    <a:pt x="3798" y="2096"/>
                    <a:pt x="3660" y="2096"/>
                  </a:cubicBezTo>
                  <a:cubicBezTo>
                    <a:pt x="3658" y="2096"/>
                    <a:pt x="3657" y="2096"/>
                    <a:pt x="3656" y="2096"/>
                  </a:cubicBezTo>
                  <a:cubicBezTo>
                    <a:pt x="3143" y="2031"/>
                    <a:pt x="3464" y="1561"/>
                    <a:pt x="2993" y="1540"/>
                  </a:cubicBezTo>
                  <a:cubicBezTo>
                    <a:pt x="2785" y="1534"/>
                    <a:pt x="2506" y="1515"/>
                    <a:pt x="2210" y="1515"/>
                  </a:cubicBezTo>
                  <a:cubicBezTo>
                    <a:pt x="1472" y="1515"/>
                    <a:pt x="624" y="1629"/>
                    <a:pt x="471" y="2331"/>
                  </a:cubicBezTo>
                  <a:cubicBezTo>
                    <a:pt x="1" y="4233"/>
                    <a:pt x="2459" y="4981"/>
                    <a:pt x="3250" y="5323"/>
                  </a:cubicBezTo>
                  <a:cubicBezTo>
                    <a:pt x="3442" y="5409"/>
                    <a:pt x="3057" y="6606"/>
                    <a:pt x="3314" y="6712"/>
                  </a:cubicBezTo>
                  <a:cubicBezTo>
                    <a:pt x="3321" y="6714"/>
                    <a:pt x="3329" y="6715"/>
                    <a:pt x="3337" y="6715"/>
                  </a:cubicBezTo>
                  <a:cubicBezTo>
                    <a:pt x="3587" y="6715"/>
                    <a:pt x="4351" y="5828"/>
                    <a:pt x="4640" y="5828"/>
                  </a:cubicBezTo>
                  <a:cubicBezTo>
                    <a:pt x="4656" y="5828"/>
                    <a:pt x="4669" y="5831"/>
                    <a:pt x="4682" y="5836"/>
                  </a:cubicBezTo>
                  <a:cubicBezTo>
                    <a:pt x="5772" y="6199"/>
                    <a:pt x="6969" y="6648"/>
                    <a:pt x="7439" y="7268"/>
                  </a:cubicBezTo>
                  <a:cubicBezTo>
                    <a:pt x="7461" y="6370"/>
                    <a:pt x="7247" y="5964"/>
                    <a:pt x="7632" y="5173"/>
                  </a:cubicBezTo>
                  <a:cubicBezTo>
                    <a:pt x="8209" y="4062"/>
                    <a:pt x="8166" y="4319"/>
                    <a:pt x="9406" y="3891"/>
                  </a:cubicBezTo>
                  <a:cubicBezTo>
                    <a:pt x="10025" y="3677"/>
                    <a:pt x="8080" y="3827"/>
                    <a:pt x="7803" y="3228"/>
                  </a:cubicBezTo>
                  <a:cubicBezTo>
                    <a:pt x="7589" y="2780"/>
                    <a:pt x="6477" y="2031"/>
                    <a:pt x="6306" y="1732"/>
                  </a:cubicBezTo>
                  <a:lnTo>
                    <a:pt x="66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6"/>
            <p:cNvSpPr/>
            <p:nvPr/>
          </p:nvSpPr>
          <p:spPr>
            <a:xfrm>
              <a:off x="200650" y="967100"/>
              <a:ext cx="103150" cy="94600"/>
            </a:xfrm>
            <a:custGeom>
              <a:avLst/>
              <a:gdLst/>
              <a:ahLst/>
              <a:cxnLst/>
              <a:rect l="l" t="t" r="r" b="b"/>
              <a:pathLst>
                <a:path w="4126" h="3784" extrusionOk="0">
                  <a:moveTo>
                    <a:pt x="235" y="0"/>
                  </a:moveTo>
                  <a:lnTo>
                    <a:pt x="0" y="128"/>
                  </a:lnTo>
                  <a:cubicBezTo>
                    <a:pt x="214" y="535"/>
                    <a:pt x="428" y="941"/>
                    <a:pt x="706" y="1304"/>
                  </a:cubicBezTo>
                  <a:cubicBezTo>
                    <a:pt x="984" y="1667"/>
                    <a:pt x="1304" y="2009"/>
                    <a:pt x="1668" y="2309"/>
                  </a:cubicBezTo>
                  <a:cubicBezTo>
                    <a:pt x="1839" y="2458"/>
                    <a:pt x="2010" y="2608"/>
                    <a:pt x="2202" y="2736"/>
                  </a:cubicBezTo>
                  <a:cubicBezTo>
                    <a:pt x="2394" y="2864"/>
                    <a:pt x="2587" y="2993"/>
                    <a:pt x="2758" y="3099"/>
                  </a:cubicBezTo>
                  <a:cubicBezTo>
                    <a:pt x="2929" y="3228"/>
                    <a:pt x="3100" y="3356"/>
                    <a:pt x="3313" y="3484"/>
                  </a:cubicBezTo>
                  <a:cubicBezTo>
                    <a:pt x="3506" y="3612"/>
                    <a:pt x="3741" y="3741"/>
                    <a:pt x="4040" y="3783"/>
                  </a:cubicBezTo>
                  <a:lnTo>
                    <a:pt x="4126" y="3014"/>
                  </a:lnTo>
                  <a:cubicBezTo>
                    <a:pt x="3976" y="3014"/>
                    <a:pt x="3805" y="2950"/>
                    <a:pt x="3634" y="2864"/>
                  </a:cubicBezTo>
                  <a:cubicBezTo>
                    <a:pt x="3442" y="2757"/>
                    <a:pt x="3271" y="2651"/>
                    <a:pt x="3078" y="2544"/>
                  </a:cubicBezTo>
                  <a:cubicBezTo>
                    <a:pt x="2864" y="2437"/>
                    <a:pt x="2672" y="2330"/>
                    <a:pt x="2501" y="2223"/>
                  </a:cubicBezTo>
                  <a:cubicBezTo>
                    <a:pt x="2309" y="2116"/>
                    <a:pt x="2138" y="2009"/>
                    <a:pt x="1967" y="1881"/>
                  </a:cubicBezTo>
                  <a:cubicBezTo>
                    <a:pt x="1261" y="1411"/>
                    <a:pt x="684" y="748"/>
                    <a:pt x="2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6"/>
            <p:cNvSpPr/>
            <p:nvPr/>
          </p:nvSpPr>
          <p:spPr>
            <a:xfrm>
              <a:off x="206000" y="967100"/>
              <a:ext cx="97800" cy="94600"/>
            </a:xfrm>
            <a:custGeom>
              <a:avLst/>
              <a:gdLst/>
              <a:ahLst/>
              <a:cxnLst/>
              <a:rect l="l" t="t" r="r" b="b"/>
              <a:pathLst>
                <a:path w="3912" h="3784" extrusionOk="0">
                  <a:moveTo>
                    <a:pt x="0" y="0"/>
                  </a:moveTo>
                  <a:cubicBezTo>
                    <a:pt x="363" y="770"/>
                    <a:pt x="855" y="1454"/>
                    <a:pt x="1454" y="1988"/>
                  </a:cubicBezTo>
                  <a:cubicBezTo>
                    <a:pt x="1625" y="2138"/>
                    <a:pt x="1796" y="2266"/>
                    <a:pt x="1967" y="2394"/>
                  </a:cubicBezTo>
                  <a:cubicBezTo>
                    <a:pt x="2116" y="2544"/>
                    <a:pt x="2287" y="2651"/>
                    <a:pt x="2479" y="2779"/>
                  </a:cubicBezTo>
                  <a:cubicBezTo>
                    <a:pt x="2672" y="2928"/>
                    <a:pt x="2843" y="3057"/>
                    <a:pt x="3014" y="3164"/>
                  </a:cubicBezTo>
                  <a:cubicBezTo>
                    <a:pt x="3185" y="3270"/>
                    <a:pt x="3334" y="3377"/>
                    <a:pt x="3484" y="3377"/>
                  </a:cubicBezTo>
                  <a:lnTo>
                    <a:pt x="3420" y="3655"/>
                  </a:lnTo>
                  <a:cubicBezTo>
                    <a:pt x="3527" y="3719"/>
                    <a:pt x="3676" y="3762"/>
                    <a:pt x="3826" y="3783"/>
                  </a:cubicBezTo>
                  <a:lnTo>
                    <a:pt x="3912" y="3014"/>
                  </a:lnTo>
                  <a:cubicBezTo>
                    <a:pt x="3762" y="3014"/>
                    <a:pt x="3591" y="2950"/>
                    <a:pt x="3420" y="2864"/>
                  </a:cubicBezTo>
                  <a:cubicBezTo>
                    <a:pt x="3228" y="2757"/>
                    <a:pt x="3057" y="2651"/>
                    <a:pt x="2864" y="2544"/>
                  </a:cubicBezTo>
                  <a:cubicBezTo>
                    <a:pt x="2650" y="2437"/>
                    <a:pt x="2458" y="2330"/>
                    <a:pt x="2287" y="2223"/>
                  </a:cubicBezTo>
                  <a:cubicBezTo>
                    <a:pt x="2095" y="2116"/>
                    <a:pt x="1924" y="2009"/>
                    <a:pt x="1753" y="1881"/>
                  </a:cubicBezTo>
                  <a:cubicBezTo>
                    <a:pt x="1047" y="1411"/>
                    <a:pt x="470" y="748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6"/>
            <p:cNvSpPr/>
            <p:nvPr/>
          </p:nvSpPr>
          <p:spPr>
            <a:xfrm>
              <a:off x="277050" y="1023025"/>
              <a:ext cx="68975" cy="84100"/>
            </a:xfrm>
            <a:custGeom>
              <a:avLst/>
              <a:gdLst/>
              <a:ahLst/>
              <a:cxnLst/>
              <a:rect l="l" t="t" r="r" b="b"/>
              <a:pathLst>
                <a:path w="2759" h="3364" extrusionOk="0">
                  <a:moveTo>
                    <a:pt x="1998" y="1"/>
                  </a:moveTo>
                  <a:cubicBezTo>
                    <a:pt x="1266" y="1"/>
                    <a:pt x="477" y="118"/>
                    <a:pt x="321" y="756"/>
                  </a:cubicBezTo>
                  <a:cubicBezTo>
                    <a:pt x="1" y="2145"/>
                    <a:pt x="1219" y="2936"/>
                    <a:pt x="2202" y="3363"/>
                  </a:cubicBezTo>
                  <a:cubicBezTo>
                    <a:pt x="2074" y="2444"/>
                    <a:pt x="2138" y="1418"/>
                    <a:pt x="2459" y="414"/>
                  </a:cubicBezTo>
                  <a:cubicBezTo>
                    <a:pt x="2502" y="264"/>
                    <a:pt x="2694" y="179"/>
                    <a:pt x="2758" y="29"/>
                  </a:cubicBezTo>
                  <a:cubicBezTo>
                    <a:pt x="2537" y="17"/>
                    <a:pt x="2271" y="1"/>
                    <a:pt x="19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6"/>
            <p:cNvSpPr/>
            <p:nvPr/>
          </p:nvSpPr>
          <p:spPr>
            <a:xfrm>
              <a:off x="284000" y="1023025"/>
              <a:ext cx="62025" cy="24250"/>
            </a:xfrm>
            <a:custGeom>
              <a:avLst/>
              <a:gdLst/>
              <a:ahLst/>
              <a:cxnLst/>
              <a:rect l="l" t="t" r="r" b="b"/>
              <a:pathLst>
                <a:path w="2481" h="970" extrusionOk="0">
                  <a:moveTo>
                    <a:pt x="1720" y="1"/>
                  </a:moveTo>
                  <a:cubicBezTo>
                    <a:pt x="988" y="1"/>
                    <a:pt x="199" y="118"/>
                    <a:pt x="43" y="756"/>
                  </a:cubicBezTo>
                  <a:cubicBezTo>
                    <a:pt x="22" y="841"/>
                    <a:pt x="22" y="905"/>
                    <a:pt x="1" y="969"/>
                  </a:cubicBezTo>
                  <a:cubicBezTo>
                    <a:pt x="320" y="499"/>
                    <a:pt x="1047" y="425"/>
                    <a:pt x="1676" y="425"/>
                  </a:cubicBezTo>
                  <a:cubicBezTo>
                    <a:pt x="1848" y="425"/>
                    <a:pt x="2013" y="430"/>
                    <a:pt x="2160" y="435"/>
                  </a:cubicBezTo>
                  <a:cubicBezTo>
                    <a:pt x="2160" y="435"/>
                    <a:pt x="2181" y="435"/>
                    <a:pt x="2181" y="414"/>
                  </a:cubicBezTo>
                  <a:cubicBezTo>
                    <a:pt x="2224" y="264"/>
                    <a:pt x="2416" y="179"/>
                    <a:pt x="2480" y="29"/>
                  </a:cubicBezTo>
                  <a:cubicBezTo>
                    <a:pt x="2259" y="17"/>
                    <a:pt x="1993" y="1"/>
                    <a:pt x="17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6"/>
            <p:cNvSpPr/>
            <p:nvPr/>
          </p:nvSpPr>
          <p:spPr>
            <a:xfrm>
              <a:off x="325675" y="1040825"/>
              <a:ext cx="10725" cy="66300"/>
            </a:xfrm>
            <a:custGeom>
              <a:avLst/>
              <a:gdLst/>
              <a:ahLst/>
              <a:cxnLst/>
              <a:rect l="l" t="t" r="r" b="b"/>
              <a:pathLst>
                <a:path w="429" h="2652" extrusionOk="0">
                  <a:moveTo>
                    <a:pt x="428" y="1"/>
                  </a:moveTo>
                  <a:lnTo>
                    <a:pt x="428" y="1"/>
                  </a:lnTo>
                  <a:cubicBezTo>
                    <a:pt x="407" y="65"/>
                    <a:pt x="364" y="129"/>
                    <a:pt x="343" y="193"/>
                  </a:cubicBezTo>
                  <a:cubicBezTo>
                    <a:pt x="108" y="984"/>
                    <a:pt x="1" y="1796"/>
                    <a:pt x="44" y="2566"/>
                  </a:cubicBezTo>
                  <a:cubicBezTo>
                    <a:pt x="108" y="2587"/>
                    <a:pt x="193" y="2630"/>
                    <a:pt x="257" y="2651"/>
                  </a:cubicBezTo>
                  <a:cubicBezTo>
                    <a:pt x="129" y="1818"/>
                    <a:pt x="172" y="899"/>
                    <a:pt x="428" y="1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6"/>
            <p:cNvSpPr/>
            <p:nvPr/>
          </p:nvSpPr>
          <p:spPr>
            <a:xfrm>
              <a:off x="339575" y="1092150"/>
              <a:ext cx="176375" cy="272500"/>
            </a:xfrm>
            <a:custGeom>
              <a:avLst/>
              <a:gdLst/>
              <a:ahLst/>
              <a:cxnLst/>
              <a:rect l="l" t="t" r="r" b="b"/>
              <a:pathLst>
                <a:path w="7055" h="10900" extrusionOk="0">
                  <a:moveTo>
                    <a:pt x="3802" y="1"/>
                  </a:moveTo>
                  <a:cubicBezTo>
                    <a:pt x="3750" y="1"/>
                    <a:pt x="3694" y="14"/>
                    <a:pt x="3634" y="43"/>
                  </a:cubicBezTo>
                  <a:cubicBezTo>
                    <a:pt x="1796" y="897"/>
                    <a:pt x="1" y="5194"/>
                    <a:pt x="620" y="7181"/>
                  </a:cubicBezTo>
                  <a:cubicBezTo>
                    <a:pt x="973" y="8271"/>
                    <a:pt x="2626" y="10899"/>
                    <a:pt x="4293" y="10899"/>
                  </a:cubicBezTo>
                  <a:cubicBezTo>
                    <a:pt x="4751" y="10899"/>
                    <a:pt x="5210" y="10701"/>
                    <a:pt x="5643" y="10217"/>
                  </a:cubicBezTo>
                  <a:cubicBezTo>
                    <a:pt x="7054" y="8614"/>
                    <a:pt x="5280" y="7310"/>
                    <a:pt x="4788" y="5814"/>
                  </a:cubicBezTo>
                  <a:cubicBezTo>
                    <a:pt x="4423" y="4698"/>
                    <a:pt x="4771" y="1"/>
                    <a:pt x="38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6"/>
            <p:cNvSpPr/>
            <p:nvPr/>
          </p:nvSpPr>
          <p:spPr>
            <a:xfrm>
              <a:off x="450200" y="855400"/>
              <a:ext cx="253825" cy="183550"/>
            </a:xfrm>
            <a:custGeom>
              <a:avLst/>
              <a:gdLst/>
              <a:ahLst/>
              <a:cxnLst/>
              <a:rect l="l" t="t" r="r" b="b"/>
              <a:pathLst>
                <a:path w="10153" h="7342" extrusionOk="0">
                  <a:moveTo>
                    <a:pt x="6142" y="0"/>
                  </a:moveTo>
                  <a:cubicBezTo>
                    <a:pt x="4781" y="0"/>
                    <a:pt x="3617" y="887"/>
                    <a:pt x="2736" y="1989"/>
                  </a:cubicBezTo>
                  <a:cubicBezTo>
                    <a:pt x="2031" y="2865"/>
                    <a:pt x="1753" y="3955"/>
                    <a:pt x="1176" y="4896"/>
                  </a:cubicBezTo>
                  <a:cubicBezTo>
                    <a:pt x="791" y="5494"/>
                    <a:pt x="0" y="5922"/>
                    <a:pt x="449" y="6670"/>
                  </a:cubicBezTo>
                  <a:cubicBezTo>
                    <a:pt x="747" y="7174"/>
                    <a:pt x="1451" y="7341"/>
                    <a:pt x="2259" y="7341"/>
                  </a:cubicBezTo>
                  <a:cubicBezTo>
                    <a:pt x="3129" y="7341"/>
                    <a:pt x="4120" y="7146"/>
                    <a:pt x="4852" y="6969"/>
                  </a:cubicBezTo>
                  <a:cubicBezTo>
                    <a:pt x="5151" y="6905"/>
                    <a:pt x="5408" y="6841"/>
                    <a:pt x="5600" y="6777"/>
                  </a:cubicBezTo>
                  <a:cubicBezTo>
                    <a:pt x="7011" y="6435"/>
                    <a:pt x="8999" y="5622"/>
                    <a:pt x="9554" y="3998"/>
                  </a:cubicBezTo>
                  <a:cubicBezTo>
                    <a:pt x="10153" y="2181"/>
                    <a:pt x="8828" y="728"/>
                    <a:pt x="7246" y="193"/>
                  </a:cubicBezTo>
                  <a:cubicBezTo>
                    <a:pt x="6865" y="61"/>
                    <a:pt x="6497" y="0"/>
                    <a:pt x="6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6"/>
            <p:cNvSpPr/>
            <p:nvPr/>
          </p:nvSpPr>
          <p:spPr>
            <a:xfrm>
              <a:off x="402625" y="1042425"/>
              <a:ext cx="296600" cy="249525"/>
            </a:xfrm>
            <a:custGeom>
              <a:avLst/>
              <a:gdLst/>
              <a:ahLst/>
              <a:cxnLst/>
              <a:rect l="l" t="t" r="r" b="b"/>
              <a:pathLst>
                <a:path w="11864" h="9981" extrusionOk="0">
                  <a:moveTo>
                    <a:pt x="984" y="1"/>
                  </a:moveTo>
                  <a:lnTo>
                    <a:pt x="792" y="193"/>
                  </a:lnTo>
                  <a:cubicBezTo>
                    <a:pt x="1" y="1604"/>
                    <a:pt x="1647" y="2651"/>
                    <a:pt x="2160" y="3912"/>
                  </a:cubicBezTo>
                  <a:cubicBezTo>
                    <a:pt x="2972" y="5922"/>
                    <a:pt x="2950" y="7952"/>
                    <a:pt x="4853" y="9341"/>
                  </a:cubicBezTo>
                  <a:cubicBezTo>
                    <a:pt x="5403" y="9741"/>
                    <a:pt x="5981" y="9980"/>
                    <a:pt x="6590" y="9980"/>
                  </a:cubicBezTo>
                  <a:cubicBezTo>
                    <a:pt x="6927" y="9980"/>
                    <a:pt x="7274" y="9907"/>
                    <a:pt x="7631" y="9748"/>
                  </a:cubicBezTo>
                  <a:cubicBezTo>
                    <a:pt x="8444" y="9384"/>
                    <a:pt x="9769" y="8935"/>
                    <a:pt x="10410" y="8358"/>
                  </a:cubicBezTo>
                  <a:cubicBezTo>
                    <a:pt x="11863" y="7076"/>
                    <a:pt x="11115" y="5580"/>
                    <a:pt x="10260" y="4212"/>
                  </a:cubicBezTo>
                  <a:cubicBezTo>
                    <a:pt x="9256" y="2630"/>
                    <a:pt x="7589" y="1006"/>
                    <a:pt x="5708" y="749"/>
                  </a:cubicBezTo>
                  <a:cubicBezTo>
                    <a:pt x="3976" y="535"/>
                    <a:pt x="2416" y="899"/>
                    <a:pt x="9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6"/>
            <p:cNvSpPr/>
            <p:nvPr/>
          </p:nvSpPr>
          <p:spPr>
            <a:xfrm>
              <a:off x="313925" y="994950"/>
              <a:ext cx="115450" cy="170950"/>
            </a:xfrm>
            <a:custGeom>
              <a:avLst/>
              <a:gdLst/>
              <a:ahLst/>
              <a:cxnLst/>
              <a:rect l="l" t="t" r="r" b="b"/>
              <a:pathLst>
                <a:path w="4618" h="6838" extrusionOk="0">
                  <a:moveTo>
                    <a:pt x="2886" y="1"/>
                  </a:moveTo>
                  <a:cubicBezTo>
                    <a:pt x="2111" y="1"/>
                    <a:pt x="843" y="1302"/>
                    <a:pt x="343" y="2883"/>
                  </a:cubicBezTo>
                  <a:cubicBezTo>
                    <a:pt x="1" y="3973"/>
                    <a:pt x="364" y="6025"/>
                    <a:pt x="1262" y="6752"/>
                  </a:cubicBezTo>
                  <a:cubicBezTo>
                    <a:pt x="1332" y="6810"/>
                    <a:pt x="1409" y="6837"/>
                    <a:pt x="1490" y="6837"/>
                  </a:cubicBezTo>
                  <a:cubicBezTo>
                    <a:pt x="2385" y="6837"/>
                    <a:pt x="3826" y="3514"/>
                    <a:pt x="4297" y="2691"/>
                  </a:cubicBezTo>
                  <a:cubicBezTo>
                    <a:pt x="4617" y="2135"/>
                    <a:pt x="3891" y="1814"/>
                    <a:pt x="3442" y="447"/>
                  </a:cubicBezTo>
                  <a:cubicBezTo>
                    <a:pt x="3337" y="138"/>
                    <a:pt x="3137" y="1"/>
                    <a:pt x="2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6"/>
            <p:cNvSpPr/>
            <p:nvPr/>
          </p:nvSpPr>
          <p:spPr>
            <a:xfrm>
              <a:off x="399950" y="855300"/>
              <a:ext cx="123475" cy="186625"/>
            </a:xfrm>
            <a:custGeom>
              <a:avLst/>
              <a:gdLst/>
              <a:ahLst/>
              <a:cxnLst/>
              <a:rect l="l" t="t" r="r" b="b"/>
              <a:pathLst>
                <a:path w="4939" h="7465" extrusionOk="0">
                  <a:moveTo>
                    <a:pt x="3449" y="0"/>
                  </a:moveTo>
                  <a:cubicBezTo>
                    <a:pt x="2308" y="0"/>
                    <a:pt x="641" y="664"/>
                    <a:pt x="129" y="3639"/>
                  </a:cubicBezTo>
                  <a:cubicBezTo>
                    <a:pt x="1" y="4472"/>
                    <a:pt x="386" y="7294"/>
                    <a:pt x="1326" y="7465"/>
                  </a:cubicBezTo>
                  <a:cubicBezTo>
                    <a:pt x="1540" y="6439"/>
                    <a:pt x="4938" y="1672"/>
                    <a:pt x="4575" y="326"/>
                  </a:cubicBezTo>
                  <a:cubicBezTo>
                    <a:pt x="4537" y="197"/>
                    <a:pt x="4071" y="0"/>
                    <a:pt x="3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6"/>
            <p:cNvSpPr/>
            <p:nvPr/>
          </p:nvSpPr>
          <p:spPr>
            <a:xfrm>
              <a:off x="440575" y="1002900"/>
              <a:ext cx="86575" cy="54000"/>
            </a:xfrm>
            <a:custGeom>
              <a:avLst/>
              <a:gdLst/>
              <a:ahLst/>
              <a:cxnLst/>
              <a:rect l="l" t="t" r="r" b="b"/>
              <a:pathLst>
                <a:path w="3463" h="2160" extrusionOk="0">
                  <a:moveTo>
                    <a:pt x="3442" y="0"/>
                  </a:moveTo>
                  <a:cubicBezTo>
                    <a:pt x="2843" y="235"/>
                    <a:pt x="2245" y="492"/>
                    <a:pt x="1646" y="791"/>
                  </a:cubicBezTo>
                  <a:cubicBezTo>
                    <a:pt x="1347" y="941"/>
                    <a:pt x="1026" y="1090"/>
                    <a:pt x="748" y="1304"/>
                  </a:cubicBezTo>
                  <a:cubicBezTo>
                    <a:pt x="471" y="1539"/>
                    <a:pt x="214" y="1796"/>
                    <a:pt x="0" y="2138"/>
                  </a:cubicBezTo>
                  <a:lnTo>
                    <a:pt x="22" y="2159"/>
                  </a:lnTo>
                  <a:cubicBezTo>
                    <a:pt x="321" y="1945"/>
                    <a:pt x="577" y="1774"/>
                    <a:pt x="877" y="1582"/>
                  </a:cubicBezTo>
                  <a:cubicBezTo>
                    <a:pt x="1155" y="1411"/>
                    <a:pt x="1411" y="1197"/>
                    <a:pt x="1710" y="1026"/>
                  </a:cubicBezTo>
                  <a:cubicBezTo>
                    <a:pt x="2266" y="684"/>
                    <a:pt x="2864" y="364"/>
                    <a:pt x="3463" y="22"/>
                  </a:cubicBezTo>
                  <a:lnTo>
                    <a:pt x="34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6"/>
            <p:cNvSpPr/>
            <p:nvPr/>
          </p:nvSpPr>
          <p:spPr>
            <a:xfrm>
              <a:off x="443775" y="1036025"/>
              <a:ext cx="86600" cy="25675"/>
            </a:xfrm>
            <a:custGeom>
              <a:avLst/>
              <a:gdLst/>
              <a:ahLst/>
              <a:cxnLst/>
              <a:rect l="l" t="t" r="r" b="b"/>
              <a:pathLst>
                <a:path w="3464" h="1027" extrusionOk="0">
                  <a:moveTo>
                    <a:pt x="3463" y="0"/>
                  </a:moveTo>
                  <a:cubicBezTo>
                    <a:pt x="2886" y="129"/>
                    <a:pt x="2309" y="129"/>
                    <a:pt x="1710" y="193"/>
                  </a:cubicBezTo>
                  <a:cubicBezTo>
                    <a:pt x="1433" y="236"/>
                    <a:pt x="1133" y="257"/>
                    <a:pt x="813" y="385"/>
                  </a:cubicBezTo>
                  <a:cubicBezTo>
                    <a:pt x="514" y="513"/>
                    <a:pt x="214" y="727"/>
                    <a:pt x="1" y="1005"/>
                  </a:cubicBezTo>
                  <a:lnTo>
                    <a:pt x="1" y="1026"/>
                  </a:lnTo>
                  <a:cubicBezTo>
                    <a:pt x="300" y="898"/>
                    <a:pt x="578" y="791"/>
                    <a:pt x="856" y="727"/>
                  </a:cubicBezTo>
                  <a:cubicBezTo>
                    <a:pt x="1133" y="642"/>
                    <a:pt x="1411" y="535"/>
                    <a:pt x="1710" y="471"/>
                  </a:cubicBezTo>
                  <a:cubicBezTo>
                    <a:pt x="2288" y="342"/>
                    <a:pt x="2886" y="257"/>
                    <a:pt x="3463" y="22"/>
                  </a:cubicBezTo>
                  <a:lnTo>
                    <a:pt x="346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6"/>
            <p:cNvSpPr/>
            <p:nvPr/>
          </p:nvSpPr>
          <p:spPr>
            <a:xfrm>
              <a:off x="441100" y="1052450"/>
              <a:ext cx="89275" cy="18325"/>
            </a:xfrm>
            <a:custGeom>
              <a:avLst/>
              <a:gdLst/>
              <a:ahLst/>
              <a:cxnLst/>
              <a:rect l="l" t="t" r="r" b="b"/>
              <a:pathLst>
                <a:path w="3571" h="733" extrusionOk="0">
                  <a:moveTo>
                    <a:pt x="1244" y="1"/>
                  </a:moveTo>
                  <a:cubicBezTo>
                    <a:pt x="1150" y="1"/>
                    <a:pt x="1056" y="9"/>
                    <a:pt x="963" y="27"/>
                  </a:cubicBezTo>
                  <a:cubicBezTo>
                    <a:pt x="642" y="70"/>
                    <a:pt x="300" y="177"/>
                    <a:pt x="1" y="391"/>
                  </a:cubicBezTo>
                  <a:lnTo>
                    <a:pt x="1" y="434"/>
                  </a:lnTo>
                  <a:cubicBezTo>
                    <a:pt x="321" y="391"/>
                    <a:pt x="621" y="369"/>
                    <a:pt x="920" y="369"/>
                  </a:cubicBezTo>
                  <a:cubicBezTo>
                    <a:pt x="1119" y="369"/>
                    <a:pt x="1319" y="360"/>
                    <a:pt x="1518" y="360"/>
                  </a:cubicBezTo>
                  <a:cubicBezTo>
                    <a:pt x="1618" y="360"/>
                    <a:pt x="1718" y="362"/>
                    <a:pt x="1817" y="369"/>
                  </a:cubicBezTo>
                  <a:cubicBezTo>
                    <a:pt x="2416" y="434"/>
                    <a:pt x="2972" y="605"/>
                    <a:pt x="3549" y="733"/>
                  </a:cubicBezTo>
                  <a:lnTo>
                    <a:pt x="3570" y="711"/>
                  </a:lnTo>
                  <a:cubicBezTo>
                    <a:pt x="3036" y="476"/>
                    <a:pt x="2480" y="220"/>
                    <a:pt x="1903" y="92"/>
                  </a:cubicBezTo>
                  <a:cubicBezTo>
                    <a:pt x="1691" y="46"/>
                    <a:pt x="1469" y="1"/>
                    <a:pt x="12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6"/>
            <p:cNvSpPr/>
            <p:nvPr/>
          </p:nvSpPr>
          <p:spPr>
            <a:xfrm>
              <a:off x="440025" y="1068625"/>
              <a:ext cx="72700" cy="80175"/>
            </a:xfrm>
            <a:custGeom>
              <a:avLst/>
              <a:gdLst/>
              <a:ahLst/>
              <a:cxnLst/>
              <a:rect l="l" t="t" r="r" b="b"/>
              <a:pathLst>
                <a:path w="2908" h="3207" extrusionOk="0">
                  <a:moveTo>
                    <a:pt x="22" y="0"/>
                  </a:moveTo>
                  <a:lnTo>
                    <a:pt x="1" y="22"/>
                  </a:lnTo>
                  <a:cubicBezTo>
                    <a:pt x="172" y="364"/>
                    <a:pt x="364" y="684"/>
                    <a:pt x="557" y="1005"/>
                  </a:cubicBezTo>
                  <a:cubicBezTo>
                    <a:pt x="749" y="1304"/>
                    <a:pt x="984" y="1603"/>
                    <a:pt x="1219" y="1881"/>
                  </a:cubicBezTo>
                  <a:cubicBezTo>
                    <a:pt x="1690" y="2437"/>
                    <a:pt x="2224" y="2950"/>
                    <a:pt x="2886" y="3206"/>
                  </a:cubicBezTo>
                  <a:lnTo>
                    <a:pt x="2908" y="3164"/>
                  </a:lnTo>
                  <a:cubicBezTo>
                    <a:pt x="2288" y="2822"/>
                    <a:pt x="1839" y="2266"/>
                    <a:pt x="1412" y="1667"/>
                  </a:cubicBezTo>
                  <a:cubicBezTo>
                    <a:pt x="1219" y="1368"/>
                    <a:pt x="1027" y="1048"/>
                    <a:pt x="792" y="748"/>
                  </a:cubicBezTo>
                  <a:cubicBezTo>
                    <a:pt x="578" y="471"/>
                    <a:pt x="322" y="19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6"/>
            <p:cNvSpPr/>
            <p:nvPr/>
          </p:nvSpPr>
          <p:spPr>
            <a:xfrm>
              <a:off x="430950" y="1075025"/>
              <a:ext cx="48125" cy="105300"/>
            </a:xfrm>
            <a:custGeom>
              <a:avLst/>
              <a:gdLst/>
              <a:ahLst/>
              <a:cxnLst/>
              <a:rect l="l" t="t" r="r" b="b"/>
              <a:pathLst>
                <a:path w="1925" h="4212" extrusionOk="0">
                  <a:moveTo>
                    <a:pt x="22" y="1"/>
                  </a:moveTo>
                  <a:lnTo>
                    <a:pt x="1" y="44"/>
                  </a:lnTo>
                  <a:cubicBezTo>
                    <a:pt x="65" y="86"/>
                    <a:pt x="86" y="215"/>
                    <a:pt x="107" y="300"/>
                  </a:cubicBezTo>
                  <a:cubicBezTo>
                    <a:pt x="129" y="407"/>
                    <a:pt x="150" y="492"/>
                    <a:pt x="172" y="599"/>
                  </a:cubicBezTo>
                  <a:lnTo>
                    <a:pt x="278" y="1198"/>
                  </a:lnTo>
                  <a:cubicBezTo>
                    <a:pt x="364" y="1604"/>
                    <a:pt x="492" y="1989"/>
                    <a:pt x="620" y="2373"/>
                  </a:cubicBezTo>
                  <a:cubicBezTo>
                    <a:pt x="749" y="2758"/>
                    <a:pt x="877" y="3164"/>
                    <a:pt x="1069" y="3485"/>
                  </a:cubicBezTo>
                  <a:cubicBezTo>
                    <a:pt x="1262" y="3827"/>
                    <a:pt x="1561" y="4083"/>
                    <a:pt x="1903" y="4211"/>
                  </a:cubicBezTo>
                  <a:lnTo>
                    <a:pt x="1924" y="4190"/>
                  </a:lnTo>
                  <a:cubicBezTo>
                    <a:pt x="1604" y="4019"/>
                    <a:pt x="1347" y="3720"/>
                    <a:pt x="1198" y="3378"/>
                  </a:cubicBezTo>
                  <a:cubicBezTo>
                    <a:pt x="1027" y="3036"/>
                    <a:pt x="941" y="2651"/>
                    <a:pt x="834" y="2245"/>
                  </a:cubicBezTo>
                  <a:cubicBezTo>
                    <a:pt x="749" y="1839"/>
                    <a:pt x="685" y="1454"/>
                    <a:pt x="556" y="1048"/>
                  </a:cubicBezTo>
                  <a:cubicBezTo>
                    <a:pt x="492" y="856"/>
                    <a:pt x="428" y="663"/>
                    <a:pt x="364" y="492"/>
                  </a:cubicBezTo>
                  <a:cubicBezTo>
                    <a:pt x="321" y="386"/>
                    <a:pt x="278" y="300"/>
                    <a:pt x="236" y="215"/>
                  </a:cubicBezTo>
                  <a:cubicBezTo>
                    <a:pt x="172" y="129"/>
                    <a:pt x="129" y="22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6"/>
            <p:cNvSpPr/>
            <p:nvPr/>
          </p:nvSpPr>
          <p:spPr>
            <a:xfrm>
              <a:off x="420800" y="1073975"/>
              <a:ext cx="19800" cy="114375"/>
            </a:xfrm>
            <a:custGeom>
              <a:avLst/>
              <a:gdLst/>
              <a:ahLst/>
              <a:cxnLst/>
              <a:rect l="l" t="t" r="r" b="b"/>
              <a:pathLst>
                <a:path w="792" h="4575" extrusionOk="0">
                  <a:moveTo>
                    <a:pt x="385" y="0"/>
                  </a:moveTo>
                  <a:lnTo>
                    <a:pt x="342" y="21"/>
                  </a:lnTo>
                  <a:cubicBezTo>
                    <a:pt x="214" y="428"/>
                    <a:pt x="129" y="855"/>
                    <a:pt x="65" y="1261"/>
                  </a:cubicBezTo>
                  <a:cubicBezTo>
                    <a:pt x="0" y="1689"/>
                    <a:pt x="22" y="2095"/>
                    <a:pt x="22" y="2501"/>
                  </a:cubicBezTo>
                  <a:cubicBezTo>
                    <a:pt x="43" y="2928"/>
                    <a:pt x="86" y="3334"/>
                    <a:pt x="171" y="3698"/>
                  </a:cubicBezTo>
                  <a:cubicBezTo>
                    <a:pt x="278" y="4061"/>
                    <a:pt x="471" y="4424"/>
                    <a:pt x="770" y="4574"/>
                  </a:cubicBezTo>
                  <a:lnTo>
                    <a:pt x="791" y="4553"/>
                  </a:lnTo>
                  <a:cubicBezTo>
                    <a:pt x="513" y="4360"/>
                    <a:pt x="385" y="3997"/>
                    <a:pt x="321" y="3634"/>
                  </a:cubicBezTo>
                  <a:cubicBezTo>
                    <a:pt x="257" y="3249"/>
                    <a:pt x="257" y="2864"/>
                    <a:pt x="257" y="2458"/>
                  </a:cubicBezTo>
                  <a:cubicBezTo>
                    <a:pt x="278" y="2052"/>
                    <a:pt x="342" y="1646"/>
                    <a:pt x="364" y="1240"/>
                  </a:cubicBezTo>
                  <a:cubicBezTo>
                    <a:pt x="385" y="834"/>
                    <a:pt x="407" y="42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6"/>
            <p:cNvSpPr/>
            <p:nvPr/>
          </p:nvSpPr>
          <p:spPr>
            <a:xfrm>
              <a:off x="427200" y="972425"/>
              <a:ext cx="54000" cy="90875"/>
            </a:xfrm>
            <a:custGeom>
              <a:avLst/>
              <a:gdLst/>
              <a:ahLst/>
              <a:cxnLst/>
              <a:rect l="l" t="t" r="r" b="b"/>
              <a:pathLst>
                <a:path w="2160" h="3635" extrusionOk="0">
                  <a:moveTo>
                    <a:pt x="2160" y="1"/>
                  </a:moveTo>
                  <a:cubicBezTo>
                    <a:pt x="1604" y="428"/>
                    <a:pt x="1155" y="984"/>
                    <a:pt x="749" y="1604"/>
                  </a:cubicBezTo>
                  <a:cubicBezTo>
                    <a:pt x="557" y="1903"/>
                    <a:pt x="343" y="2224"/>
                    <a:pt x="215" y="2566"/>
                  </a:cubicBezTo>
                  <a:cubicBezTo>
                    <a:pt x="86" y="2908"/>
                    <a:pt x="1" y="3293"/>
                    <a:pt x="44" y="3635"/>
                  </a:cubicBezTo>
                  <a:lnTo>
                    <a:pt x="65" y="3635"/>
                  </a:lnTo>
                  <a:cubicBezTo>
                    <a:pt x="193" y="3293"/>
                    <a:pt x="322" y="2972"/>
                    <a:pt x="471" y="2673"/>
                  </a:cubicBezTo>
                  <a:cubicBezTo>
                    <a:pt x="621" y="2352"/>
                    <a:pt x="770" y="2032"/>
                    <a:pt x="941" y="1732"/>
                  </a:cubicBezTo>
                  <a:cubicBezTo>
                    <a:pt x="1091" y="1412"/>
                    <a:pt x="1283" y="1112"/>
                    <a:pt x="1497" y="835"/>
                  </a:cubicBezTo>
                  <a:cubicBezTo>
                    <a:pt x="1690" y="535"/>
                    <a:pt x="1925" y="279"/>
                    <a:pt x="2160" y="44"/>
                  </a:cubicBezTo>
                  <a:lnTo>
                    <a:pt x="21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6"/>
            <p:cNvSpPr/>
            <p:nvPr/>
          </p:nvSpPr>
          <p:spPr>
            <a:xfrm>
              <a:off x="428275" y="997550"/>
              <a:ext cx="48125" cy="76975"/>
            </a:xfrm>
            <a:custGeom>
              <a:avLst/>
              <a:gdLst/>
              <a:ahLst/>
              <a:cxnLst/>
              <a:rect l="l" t="t" r="r" b="b"/>
              <a:pathLst>
                <a:path w="1925" h="3079" extrusionOk="0">
                  <a:moveTo>
                    <a:pt x="1924" y="1"/>
                  </a:moveTo>
                  <a:cubicBezTo>
                    <a:pt x="1433" y="300"/>
                    <a:pt x="1005" y="791"/>
                    <a:pt x="663" y="1304"/>
                  </a:cubicBezTo>
                  <a:cubicBezTo>
                    <a:pt x="471" y="1561"/>
                    <a:pt x="300" y="1839"/>
                    <a:pt x="193" y="2138"/>
                  </a:cubicBezTo>
                  <a:cubicBezTo>
                    <a:pt x="86" y="2437"/>
                    <a:pt x="1" y="2779"/>
                    <a:pt x="43" y="3078"/>
                  </a:cubicBezTo>
                  <a:lnTo>
                    <a:pt x="86" y="3057"/>
                  </a:lnTo>
                  <a:cubicBezTo>
                    <a:pt x="193" y="2779"/>
                    <a:pt x="321" y="2501"/>
                    <a:pt x="450" y="2245"/>
                  </a:cubicBezTo>
                  <a:cubicBezTo>
                    <a:pt x="578" y="1967"/>
                    <a:pt x="685" y="1689"/>
                    <a:pt x="834" y="1433"/>
                  </a:cubicBezTo>
                  <a:cubicBezTo>
                    <a:pt x="984" y="1176"/>
                    <a:pt x="1155" y="920"/>
                    <a:pt x="1326" y="685"/>
                  </a:cubicBezTo>
                  <a:cubicBezTo>
                    <a:pt x="1518" y="428"/>
                    <a:pt x="1711" y="214"/>
                    <a:pt x="1924" y="22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6"/>
            <p:cNvSpPr/>
            <p:nvPr/>
          </p:nvSpPr>
          <p:spPr>
            <a:xfrm>
              <a:off x="395150" y="1073425"/>
              <a:ext cx="27800" cy="74850"/>
            </a:xfrm>
            <a:custGeom>
              <a:avLst/>
              <a:gdLst/>
              <a:ahLst/>
              <a:cxnLst/>
              <a:rect l="l" t="t" r="r" b="b"/>
              <a:pathLst>
                <a:path w="1112" h="2994" extrusionOk="0">
                  <a:moveTo>
                    <a:pt x="1091" y="1"/>
                  </a:moveTo>
                  <a:cubicBezTo>
                    <a:pt x="877" y="172"/>
                    <a:pt x="706" y="407"/>
                    <a:pt x="578" y="642"/>
                  </a:cubicBezTo>
                  <a:cubicBezTo>
                    <a:pt x="428" y="877"/>
                    <a:pt x="343" y="1155"/>
                    <a:pt x="257" y="1411"/>
                  </a:cubicBezTo>
                  <a:cubicBezTo>
                    <a:pt x="150" y="1668"/>
                    <a:pt x="86" y="1946"/>
                    <a:pt x="43" y="2224"/>
                  </a:cubicBezTo>
                  <a:cubicBezTo>
                    <a:pt x="1" y="2480"/>
                    <a:pt x="1" y="2758"/>
                    <a:pt x="86" y="2993"/>
                  </a:cubicBezTo>
                  <a:lnTo>
                    <a:pt x="107" y="2972"/>
                  </a:lnTo>
                  <a:cubicBezTo>
                    <a:pt x="65" y="2737"/>
                    <a:pt x="107" y="2480"/>
                    <a:pt x="193" y="2224"/>
                  </a:cubicBezTo>
                  <a:cubicBezTo>
                    <a:pt x="257" y="1967"/>
                    <a:pt x="343" y="1711"/>
                    <a:pt x="449" y="1475"/>
                  </a:cubicBezTo>
                  <a:cubicBezTo>
                    <a:pt x="556" y="1240"/>
                    <a:pt x="706" y="1005"/>
                    <a:pt x="813" y="770"/>
                  </a:cubicBezTo>
                  <a:cubicBezTo>
                    <a:pt x="920" y="514"/>
                    <a:pt x="1026" y="279"/>
                    <a:pt x="1112" y="22"/>
                  </a:cubicBezTo>
                  <a:lnTo>
                    <a:pt x="10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6"/>
            <p:cNvSpPr/>
            <p:nvPr/>
          </p:nvSpPr>
          <p:spPr>
            <a:xfrm>
              <a:off x="401575" y="1037075"/>
              <a:ext cx="69475" cy="68475"/>
            </a:xfrm>
            <a:custGeom>
              <a:avLst/>
              <a:gdLst/>
              <a:ahLst/>
              <a:cxnLst/>
              <a:rect l="l" t="t" r="r" b="b"/>
              <a:pathLst>
                <a:path w="2779" h="2739" extrusionOk="0">
                  <a:moveTo>
                    <a:pt x="1571" y="0"/>
                  </a:moveTo>
                  <a:cubicBezTo>
                    <a:pt x="1113" y="0"/>
                    <a:pt x="643" y="290"/>
                    <a:pt x="363" y="771"/>
                  </a:cubicBezTo>
                  <a:cubicBezTo>
                    <a:pt x="0" y="1455"/>
                    <a:pt x="150" y="2267"/>
                    <a:pt x="727" y="2609"/>
                  </a:cubicBezTo>
                  <a:cubicBezTo>
                    <a:pt x="879" y="2697"/>
                    <a:pt x="1048" y="2738"/>
                    <a:pt x="1219" y="2738"/>
                  </a:cubicBezTo>
                  <a:cubicBezTo>
                    <a:pt x="1674" y="2738"/>
                    <a:pt x="2152" y="2449"/>
                    <a:pt x="2415" y="1968"/>
                  </a:cubicBezTo>
                  <a:cubicBezTo>
                    <a:pt x="2779" y="1284"/>
                    <a:pt x="2629" y="471"/>
                    <a:pt x="2073" y="129"/>
                  </a:cubicBezTo>
                  <a:cubicBezTo>
                    <a:pt x="1915" y="42"/>
                    <a:pt x="1744" y="0"/>
                    <a:pt x="15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6"/>
            <p:cNvSpPr/>
            <p:nvPr/>
          </p:nvSpPr>
          <p:spPr>
            <a:xfrm>
              <a:off x="432025" y="991150"/>
              <a:ext cx="71625" cy="66275"/>
            </a:xfrm>
            <a:custGeom>
              <a:avLst/>
              <a:gdLst/>
              <a:ahLst/>
              <a:cxnLst/>
              <a:rect l="l" t="t" r="r" b="b"/>
              <a:pathLst>
                <a:path w="2865" h="2651" extrusionOk="0">
                  <a:moveTo>
                    <a:pt x="2843" y="0"/>
                  </a:moveTo>
                  <a:cubicBezTo>
                    <a:pt x="2587" y="171"/>
                    <a:pt x="2330" y="342"/>
                    <a:pt x="2074" y="513"/>
                  </a:cubicBezTo>
                  <a:cubicBezTo>
                    <a:pt x="1796" y="705"/>
                    <a:pt x="1561" y="898"/>
                    <a:pt x="1304" y="1112"/>
                  </a:cubicBezTo>
                  <a:cubicBezTo>
                    <a:pt x="1048" y="1325"/>
                    <a:pt x="791" y="1539"/>
                    <a:pt x="577" y="1795"/>
                  </a:cubicBezTo>
                  <a:lnTo>
                    <a:pt x="278" y="2180"/>
                  </a:lnTo>
                  <a:cubicBezTo>
                    <a:pt x="171" y="2308"/>
                    <a:pt x="64" y="2458"/>
                    <a:pt x="0" y="2629"/>
                  </a:cubicBezTo>
                  <a:lnTo>
                    <a:pt x="22" y="2650"/>
                  </a:lnTo>
                  <a:cubicBezTo>
                    <a:pt x="150" y="2522"/>
                    <a:pt x="278" y="2437"/>
                    <a:pt x="385" y="2351"/>
                  </a:cubicBezTo>
                  <a:cubicBezTo>
                    <a:pt x="513" y="2244"/>
                    <a:pt x="642" y="2137"/>
                    <a:pt x="770" y="2031"/>
                  </a:cubicBezTo>
                  <a:cubicBezTo>
                    <a:pt x="984" y="1795"/>
                    <a:pt x="1197" y="1539"/>
                    <a:pt x="1432" y="1304"/>
                  </a:cubicBezTo>
                  <a:cubicBezTo>
                    <a:pt x="1881" y="855"/>
                    <a:pt x="2373" y="449"/>
                    <a:pt x="2864" y="43"/>
                  </a:cubicBezTo>
                  <a:lnTo>
                    <a:pt x="28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6"/>
            <p:cNvSpPr/>
            <p:nvPr/>
          </p:nvSpPr>
          <p:spPr>
            <a:xfrm>
              <a:off x="410125" y="1004500"/>
              <a:ext cx="14975" cy="76975"/>
            </a:xfrm>
            <a:custGeom>
              <a:avLst/>
              <a:gdLst/>
              <a:ahLst/>
              <a:cxnLst/>
              <a:rect l="l" t="t" r="r" b="b"/>
              <a:pathLst>
                <a:path w="599" h="3079" extrusionOk="0">
                  <a:moveTo>
                    <a:pt x="299" y="0"/>
                  </a:moveTo>
                  <a:cubicBezTo>
                    <a:pt x="171" y="257"/>
                    <a:pt x="85" y="556"/>
                    <a:pt x="43" y="834"/>
                  </a:cubicBezTo>
                  <a:cubicBezTo>
                    <a:pt x="21" y="1133"/>
                    <a:pt x="0" y="1411"/>
                    <a:pt x="21" y="1689"/>
                  </a:cubicBezTo>
                  <a:cubicBezTo>
                    <a:pt x="64" y="1967"/>
                    <a:pt x="85" y="2245"/>
                    <a:pt x="171" y="2480"/>
                  </a:cubicBezTo>
                  <a:cubicBezTo>
                    <a:pt x="278" y="2715"/>
                    <a:pt x="406" y="2929"/>
                    <a:pt x="577" y="3078"/>
                  </a:cubicBezTo>
                  <a:lnTo>
                    <a:pt x="598" y="3057"/>
                  </a:lnTo>
                  <a:cubicBezTo>
                    <a:pt x="577" y="2779"/>
                    <a:pt x="513" y="2544"/>
                    <a:pt x="449" y="2309"/>
                  </a:cubicBezTo>
                  <a:cubicBezTo>
                    <a:pt x="406" y="2052"/>
                    <a:pt x="321" y="1839"/>
                    <a:pt x="256" y="1582"/>
                  </a:cubicBezTo>
                  <a:cubicBezTo>
                    <a:pt x="171" y="1091"/>
                    <a:pt x="150" y="556"/>
                    <a:pt x="321" y="22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6"/>
            <p:cNvSpPr/>
            <p:nvPr/>
          </p:nvSpPr>
          <p:spPr>
            <a:xfrm>
              <a:off x="374850" y="1066875"/>
              <a:ext cx="43300" cy="11400"/>
            </a:xfrm>
            <a:custGeom>
              <a:avLst/>
              <a:gdLst/>
              <a:ahLst/>
              <a:cxnLst/>
              <a:rect l="l" t="t" r="r" b="b"/>
              <a:pathLst>
                <a:path w="1732" h="456" extrusionOk="0">
                  <a:moveTo>
                    <a:pt x="1261" y="0"/>
                  </a:moveTo>
                  <a:cubicBezTo>
                    <a:pt x="1140" y="0"/>
                    <a:pt x="1019" y="32"/>
                    <a:pt x="898" y="49"/>
                  </a:cubicBezTo>
                  <a:cubicBezTo>
                    <a:pt x="599" y="92"/>
                    <a:pt x="278" y="199"/>
                    <a:pt x="0" y="434"/>
                  </a:cubicBezTo>
                  <a:lnTo>
                    <a:pt x="22" y="455"/>
                  </a:lnTo>
                  <a:cubicBezTo>
                    <a:pt x="150" y="391"/>
                    <a:pt x="300" y="348"/>
                    <a:pt x="449" y="327"/>
                  </a:cubicBezTo>
                  <a:cubicBezTo>
                    <a:pt x="535" y="327"/>
                    <a:pt x="630" y="317"/>
                    <a:pt x="721" y="317"/>
                  </a:cubicBezTo>
                  <a:cubicBezTo>
                    <a:pt x="767" y="317"/>
                    <a:pt x="813" y="320"/>
                    <a:pt x="855" y="327"/>
                  </a:cubicBezTo>
                  <a:cubicBezTo>
                    <a:pt x="961" y="342"/>
                    <a:pt x="1067" y="357"/>
                    <a:pt x="1165" y="357"/>
                  </a:cubicBezTo>
                  <a:cubicBezTo>
                    <a:pt x="1206" y="357"/>
                    <a:pt x="1245" y="354"/>
                    <a:pt x="1283" y="348"/>
                  </a:cubicBezTo>
                  <a:cubicBezTo>
                    <a:pt x="1432" y="327"/>
                    <a:pt x="1539" y="305"/>
                    <a:pt x="1710" y="305"/>
                  </a:cubicBezTo>
                  <a:lnTo>
                    <a:pt x="1732" y="263"/>
                  </a:lnTo>
                  <a:cubicBezTo>
                    <a:pt x="1667" y="92"/>
                    <a:pt x="1496" y="28"/>
                    <a:pt x="1347" y="6"/>
                  </a:cubicBezTo>
                  <a:cubicBezTo>
                    <a:pt x="1318" y="2"/>
                    <a:pt x="1290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6"/>
            <p:cNvSpPr/>
            <p:nvPr/>
          </p:nvSpPr>
          <p:spPr>
            <a:xfrm>
              <a:off x="383925" y="1070750"/>
              <a:ext cx="42775" cy="40650"/>
            </a:xfrm>
            <a:custGeom>
              <a:avLst/>
              <a:gdLst/>
              <a:ahLst/>
              <a:cxnLst/>
              <a:rect l="l" t="t" r="r" b="b"/>
              <a:pathLst>
                <a:path w="1711" h="1626" extrusionOk="0">
                  <a:moveTo>
                    <a:pt x="1711" y="1"/>
                  </a:moveTo>
                  <a:cubicBezTo>
                    <a:pt x="1518" y="22"/>
                    <a:pt x="1347" y="129"/>
                    <a:pt x="1176" y="236"/>
                  </a:cubicBezTo>
                  <a:cubicBezTo>
                    <a:pt x="1027" y="343"/>
                    <a:pt x="877" y="514"/>
                    <a:pt x="749" y="642"/>
                  </a:cubicBezTo>
                  <a:cubicBezTo>
                    <a:pt x="621" y="792"/>
                    <a:pt x="471" y="941"/>
                    <a:pt x="343" y="1112"/>
                  </a:cubicBezTo>
                  <a:cubicBezTo>
                    <a:pt x="214" y="1262"/>
                    <a:pt x="86" y="1411"/>
                    <a:pt x="1" y="1604"/>
                  </a:cubicBezTo>
                  <a:lnTo>
                    <a:pt x="22" y="1625"/>
                  </a:lnTo>
                  <a:cubicBezTo>
                    <a:pt x="129" y="1476"/>
                    <a:pt x="279" y="1347"/>
                    <a:pt x="428" y="1219"/>
                  </a:cubicBezTo>
                  <a:cubicBezTo>
                    <a:pt x="578" y="1091"/>
                    <a:pt x="727" y="963"/>
                    <a:pt x="877" y="856"/>
                  </a:cubicBezTo>
                  <a:cubicBezTo>
                    <a:pt x="1027" y="728"/>
                    <a:pt x="1176" y="642"/>
                    <a:pt x="1304" y="492"/>
                  </a:cubicBezTo>
                  <a:cubicBezTo>
                    <a:pt x="1454" y="364"/>
                    <a:pt x="1582" y="215"/>
                    <a:pt x="1711" y="44"/>
                  </a:cubicBezTo>
                  <a:lnTo>
                    <a:pt x="17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6"/>
            <p:cNvSpPr/>
            <p:nvPr/>
          </p:nvSpPr>
          <p:spPr>
            <a:xfrm>
              <a:off x="443250" y="1081450"/>
              <a:ext cx="43300" cy="63075"/>
            </a:xfrm>
            <a:custGeom>
              <a:avLst/>
              <a:gdLst/>
              <a:ahLst/>
              <a:cxnLst/>
              <a:rect l="l" t="t" r="r" b="b"/>
              <a:pathLst>
                <a:path w="1732" h="2523" extrusionOk="0">
                  <a:moveTo>
                    <a:pt x="257" y="0"/>
                  </a:moveTo>
                  <a:lnTo>
                    <a:pt x="0" y="214"/>
                  </a:lnTo>
                  <a:cubicBezTo>
                    <a:pt x="257" y="620"/>
                    <a:pt x="470" y="1090"/>
                    <a:pt x="770" y="1475"/>
                  </a:cubicBezTo>
                  <a:cubicBezTo>
                    <a:pt x="919" y="1667"/>
                    <a:pt x="1090" y="1817"/>
                    <a:pt x="1219" y="2009"/>
                  </a:cubicBezTo>
                  <a:cubicBezTo>
                    <a:pt x="1368" y="2202"/>
                    <a:pt x="1539" y="2394"/>
                    <a:pt x="1731" y="2522"/>
                  </a:cubicBezTo>
                  <a:cubicBezTo>
                    <a:pt x="1539" y="2373"/>
                    <a:pt x="1411" y="2159"/>
                    <a:pt x="1283" y="1945"/>
                  </a:cubicBezTo>
                  <a:cubicBezTo>
                    <a:pt x="1154" y="1753"/>
                    <a:pt x="1005" y="1539"/>
                    <a:pt x="877" y="1347"/>
                  </a:cubicBezTo>
                  <a:cubicBezTo>
                    <a:pt x="641" y="941"/>
                    <a:pt x="470" y="449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6"/>
            <p:cNvSpPr/>
            <p:nvPr/>
          </p:nvSpPr>
          <p:spPr>
            <a:xfrm>
              <a:off x="412775" y="1088925"/>
              <a:ext cx="10725" cy="88725"/>
            </a:xfrm>
            <a:custGeom>
              <a:avLst/>
              <a:gdLst/>
              <a:ahLst/>
              <a:cxnLst/>
              <a:rect l="l" t="t" r="r" b="b"/>
              <a:pathLst>
                <a:path w="429" h="3549" extrusionOk="0">
                  <a:moveTo>
                    <a:pt x="129" y="1"/>
                  </a:moveTo>
                  <a:cubicBezTo>
                    <a:pt x="108" y="150"/>
                    <a:pt x="86" y="278"/>
                    <a:pt x="44" y="449"/>
                  </a:cubicBezTo>
                  <a:cubicBezTo>
                    <a:pt x="1" y="620"/>
                    <a:pt x="1" y="813"/>
                    <a:pt x="1" y="941"/>
                  </a:cubicBezTo>
                  <a:lnTo>
                    <a:pt x="22" y="1860"/>
                  </a:lnTo>
                  <a:cubicBezTo>
                    <a:pt x="22" y="2159"/>
                    <a:pt x="1" y="2459"/>
                    <a:pt x="44" y="2758"/>
                  </a:cubicBezTo>
                  <a:cubicBezTo>
                    <a:pt x="65" y="3057"/>
                    <a:pt x="150" y="3356"/>
                    <a:pt x="321" y="3549"/>
                  </a:cubicBezTo>
                  <a:cubicBezTo>
                    <a:pt x="172" y="3335"/>
                    <a:pt x="129" y="3036"/>
                    <a:pt x="108" y="2736"/>
                  </a:cubicBezTo>
                  <a:cubicBezTo>
                    <a:pt x="108" y="2437"/>
                    <a:pt x="150" y="2138"/>
                    <a:pt x="150" y="1839"/>
                  </a:cubicBezTo>
                  <a:lnTo>
                    <a:pt x="236" y="898"/>
                  </a:lnTo>
                  <a:cubicBezTo>
                    <a:pt x="236" y="749"/>
                    <a:pt x="257" y="620"/>
                    <a:pt x="300" y="471"/>
                  </a:cubicBezTo>
                  <a:cubicBezTo>
                    <a:pt x="321" y="343"/>
                    <a:pt x="386" y="172"/>
                    <a:pt x="4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6"/>
            <p:cNvSpPr/>
            <p:nvPr/>
          </p:nvSpPr>
          <p:spPr>
            <a:xfrm>
              <a:off x="438975" y="1065425"/>
              <a:ext cx="65750" cy="58325"/>
            </a:xfrm>
            <a:custGeom>
              <a:avLst/>
              <a:gdLst/>
              <a:ahLst/>
              <a:cxnLst/>
              <a:rect l="l" t="t" r="r" b="b"/>
              <a:pathLst>
                <a:path w="2630" h="2333" extrusionOk="0">
                  <a:moveTo>
                    <a:pt x="257" y="0"/>
                  </a:moveTo>
                  <a:lnTo>
                    <a:pt x="0" y="214"/>
                  </a:lnTo>
                  <a:cubicBezTo>
                    <a:pt x="128" y="492"/>
                    <a:pt x="321" y="727"/>
                    <a:pt x="535" y="941"/>
                  </a:cubicBezTo>
                  <a:cubicBezTo>
                    <a:pt x="748" y="1133"/>
                    <a:pt x="983" y="1304"/>
                    <a:pt x="1219" y="1454"/>
                  </a:cubicBezTo>
                  <a:cubicBezTo>
                    <a:pt x="1454" y="1603"/>
                    <a:pt x="1667" y="1753"/>
                    <a:pt x="1902" y="1924"/>
                  </a:cubicBezTo>
                  <a:cubicBezTo>
                    <a:pt x="2009" y="2009"/>
                    <a:pt x="2116" y="2095"/>
                    <a:pt x="2244" y="2159"/>
                  </a:cubicBezTo>
                  <a:cubicBezTo>
                    <a:pt x="2343" y="2218"/>
                    <a:pt x="2442" y="2332"/>
                    <a:pt x="2592" y="2332"/>
                  </a:cubicBezTo>
                  <a:cubicBezTo>
                    <a:pt x="2604" y="2332"/>
                    <a:pt x="2616" y="2331"/>
                    <a:pt x="2629" y="2330"/>
                  </a:cubicBezTo>
                  <a:cubicBezTo>
                    <a:pt x="2480" y="2330"/>
                    <a:pt x="2373" y="2202"/>
                    <a:pt x="2266" y="2137"/>
                  </a:cubicBezTo>
                  <a:cubicBezTo>
                    <a:pt x="2159" y="2052"/>
                    <a:pt x="2052" y="1945"/>
                    <a:pt x="1945" y="1860"/>
                  </a:cubicBezTo>
                  <a:cubicBezTo>
                    <a:pt x="1732" y="1667"/>
                    <a:pt x="1518" y="1475"/>
                    <a:pt x="1304" y="1304"/>
                  </a:cubicBezTo>
                  <a:cubicBezTo>
                    <a:pt x="1090" y="1133"/>
                    <a:pt x="877" y="941"/>
                    <a:pt x="706" y="727"/>
                  </a:cubicBezTo>
                  <a:cubicBezTo>
                    <a:pt x="513" y="513"/>
                    <a:pt x="364" y="278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6"/>
            <p:cNvSpPr/>
            <p:nvPr/>
          </p:nvSpPr>
          <p:spPr>
            <a:xfrm>
              <a:off x="454475" y="1062200"/>
              <a:ext cx="64125" cy="20850"/>
            </a:xfrm>
            <a:custGeom>
              <a:avLst/>
              <a:gdLst/>
              <a:ahLst/>
              <a:cxnLst/>
              <a:rect l="l" t="t" r="r" b="b"/>
              <a:pathLst>
                <a:path w="2565" h="834" extrusionOk="0">
                  <a:moveTo>
                    <a:pt x="43" y="1"/>
                  </a:moveTo>
                  <a:lnTo>
                    <a:pt x="0" y="343"/>
                  </a:lnTo>
                  <a:cubicBezTo>
                    <a:pt x="56" y="337"/>
                    <a:pt x="116" y="334"/>
                    <a:pt x="179" y="334"/>
                  </a:cubicBezTo>
                  <a:cubicBezTo>
                    <a:pt x="330" y="334"/>
                    <a:pt x="496" y="349"/>
                    <a:pt x="663" y="364"/>
                  </a:cubicBezTo>
                  <a:cubicBezTo>
                    <a:pt x="876" y="407"/>
                    <a:pt x="1090" y="428"/>
                    <a:pt x="1325" y="450"/>
                  </a:cubicBezTo>
                  <a:cubicBezTo>
                    <a:pt x="1539" y="492"/>
                    <a:pt x="1753" y="535"/>
                    <a:pt x="1966" y="578"/>
                  </a:cubicBezTo>
                  <a:cubicBezTo>
                    <a:pt x="2095" y="599"/>
                    <a:pt x="2202" y="642"/>
                    <a:pt x="2287" y="663"/>
                  </a:cubicBezTo>
                  <a:cubicBezTo>
                    <a:pt x="2351" y="685"/>
                    <a:pt x="2394" y="706"/>
                    <a:pt x="2458" y="728"/>
                  </a:cubicBezTo>
                  <a:cubicBezTo>
                    <a:pt x="2501" y="749"/>
                    <a:pt x="2564" y="770"/>
                    <a:pt x="2565" y="833"/>
                  </a:cubicBezTo>
                  <a:lnTo>
                    <a:pt x="2565" y="833"/>
                  </a:lnTo>
                  <a:cubicBezTo>
                    <a:pt x="2564" y="770"/>
                    <a:pt x="2501" y="727"/>
                    <a:pt x="2458" y="706"/>
                  </a:cubicBezTo>
                  <a:cubicBezTo>
                    <a:pt x="2415" y="663"/>
                    <a:pt x="2373" y="642"/>
                    <a:pt x="2308" y="621"/>
                  </a:cubicBezTo>
                  <a:cubicBezTo>
                    <a:pt x="2223" y="578"/>
                    <a:pt x="2116" y="535"/>
                    <a:pt x="2009" y="492"/>
                  </a:cubicBezTo>
                  <a:cubicBezTo>
                    <a:pt x="1795" y="428"/>
                    <a:pt x="1582" y="364"/>
                    <a:pt x="1368" y="300"/>
                  </a:cubicBezTo>
                  <a:cubicBezTo>
                    <a:pt x="1154" y="236"/>
                    <a:pt x="941" y="172"/>
                    <a:pt x="727" y="129"/>
                  </a:cubicBezTo>
                  <a:cubicBezTo>
                    <a:pt x="513" y="65"/>
                    <a:pt x="299" y="1"/>
                    <a:pt x="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6"/>
            <p:cNvSpPr/>
            <p:nvPr/>
          </p:nvSpPr>
          <p:spPr>
            <a:xfrm>
              <a:off x="456075" y="1070750"/>
              <a:ext cx="93000" cy="48725"/>
            </a:xfrm>
            <a:custGeom>
              <a:avLst/>
              <a:gdLst/>
              <a:ahLst/>
              <a:cxnLst/>
              <a:rect l="l" t="t" r="r" b="b"/>
              <a:pathLst>
                <a:path w="3720" h="1949" extrusionOk="0">
                  <a:moveTo>
                    <a:pt x="171" y="1"/>
                  </a:moveTo>
                  <a:lnTo>
                    <a:pt x="0" y="321"/>
                  </a:lnTo>
                  <a:cubicBezTo>
                    <a:pt x="150" y="386"/>
                    <a:pt x="278" y="471"/>
                    <a:pt x="428" y="578"/>
                  </a:cubicBezTo>
                  <a:cubicBezTo>
                    <a:pt x="535" y="663"/>
                    <a:pt x="684" y="792"/>
                    <a:pt x="834" y="877"/>
                  </a:cubicBezTo>
                  <a:cubicBezTo>
                    <a:pt x="1133" y="1048"/>
                    <a:pt x="1454" y="1176"/>
                    <a:pt x="1774" y="1305"/>
                  </a:cubicBezTo>
                  <a:cubicBezTo>
                    <a:pt x="2073" y="1433"/>
                    <a:pt x="2415" y="1561"/>
                    <a:pt x="2736" y="1668"/>
                  </a:cubicBezTo>
                  <a:lnTo>
                    <a:pt x="3228" y="1818"/>
                  </a:lnTo>
                  <a:cubicBezTo>
                    <a:pt x="3364" y="1857"/>
                    <a:pt x="3500" y="1949"/>
                    <a:pt x="3669" y="1949"/>
                  </a:cubicBezTo>
                  <a:cubicBezTo>
                    <a:pt x="3685" y="1949"/>
                    <a:pt x="3702" y="1948"/>
                    <a:pt x="3719" y="1946"/>
                  </a:cubicBezTo>
                  <a:cubicBezTo>
                    <a:pt x="3548" y="1946"/>
                    <a:pt x="3399" y="1839"/>
                    <a:pt x="3228" y="1775"/>
                  </a:cubicBezTo>
                  <a:lnTo>
                    <a:pt x="2757" y="1582"/>
                  </a:lnTo>
                  <a:cubicBezTo>
                    <a:pt x="2458" y="1454"/>
                    <a:pt x="2159" y="1305"/>
                    <a:pt x="1838" y="1155"/>
                  </a:cubicBezTo>
                  <a:cubicBezTo>
                    <a:pt x="1539" y="984"/>
                    <a:pt x="1240" y="834"/>
                    <a:pt x="983" y="642"/>
                  </a:cubicBezTo>
                  <a:cubicBezTo>
                    <a:pt x="834" y="557"/>
                    <a:pt x="727" y="428"/>
                    <a:pt x="599" y="321"/>
                  </a:cubicBezTo>
                  <a:cubicBezTo>
                    <a:pt x="449" y="193"/>
                    <a:pt x="299" y="86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6"/>
            <p:cNvSpPr/>
            <p:nvPr/>
          </p:nvSpPr>
          <p:spPr>
            <a:xfrm>
              <a:off x="448050" y="1013575"/>
              <a:ext cx="91400" cy="45975"/>
            </a:xfrm>
            <a:custGeom>
              <a:avLst/>
              <a:gdLst/>
              <a:ahLst/>
              <a:cxnLst/>
              <a:rect l="l" t="t" r="r" b="b"/>
              <a:pathLst>
                <a:path w="3656" h="1839" extrusionOk="0">
                  <a:moveTo>
                    <a:pt x="3656" y="1"/>
                  </a:moveTo>
                  <a:lnTo>
                    <a:pt x="3656" y="1"/>
                  </a:lnTo>
                  <a:cubicBezTo>
                    <a:pt x="3036" y="150"/>
                    <a:pt x="2416" y="364"/>
                    <a:pt x="1817" y="599"/>
                  </a:cubicBezTo>
                  <a:cubicBezTo>
                    <a:pt x="1497" y="728"/>
                    <a:pt x="1198" y="856"/>
                    <a:pt x="898" y="1005"/>
                  </a:cubicBezTo>
                  <a:cubicBezTo>
                    <a:pt x="749" y="1091"/>
                    <a:pt x="599" y="1155"/>
                    <a:pt x="449" y="1262"/>
                  </a:cubicBezTo>
                  <a:cubicBezTo>
                    <a:pt x="364" y="1305"/>
                    <a:pt x="300" y="1369"/>
                    <a:pt x="214" y="1411"/>
                  </a:cubicBezTo>
                  <a:cubicBezTo>
                    <a:pt x="150" y="1476"/>
                    <a:pt x="43" y="1582"/>
                    <a:pt x="1" y="1625"/>
                  </a:cubicBezTo>
                  <a:lnTo>
                    <a:pt x="193" y="1839"/>
                  </a:lnTo>
                  <a:cubicBezTo>
                    <a:pt x="364" y="1604"/>
                    <a:pt x="685" y="1411"/>
                    <a:pt x="962" y="1240"/>
                  </a:cubicBezTo>
                  <a:cubicBezTo>
                    <a:pt x="1240" y="1069"/>
                    <a:pt x="1539" y="920"/>
                    <a:pt x="1839" y="770"/>
                  </a:cubicBezTo>
                  <a:cubicBezTo>
                    <a:pt x="2437" y="471"/>
                    <a:pt x="3036" y="215"/>
                    <a:pt x="36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6"/>
            <p:cNvSpPr/>
            <p:nvPr/>
          </p:nvSpPr>
          <p:spPr>
            <a:xfrm>
              <a:off x="425600" y="988475"/>
              <a:ext cx="12850" cy="73225"/>
            </a:xfrm>
            <a:custGeom>
              <a:avLst/>
              <a:gdLst/>
              <a:ahLst/>
              <a:cxnLst/>
              <a:rect l="l" t="t" r="r" b="b"/>
              <a:pathLst>
                <a:path w="514" h="2929" extrusionOk="0">
                  <a:moveTo>
                    <a:pt x="514" y="0"/>
                  </a:moveTo>
                  <a:lnTo>
                    <a:pt x="492" y="22"/>
                  </a:lnTo>
                  <a:cubicBezTo>
                    <a:pt x="450" y="257"/>
                    <a:pt x="386" y="492"/>
                    <a:pt x="300" y="727"/>
                  </a:cubicBezTo>
                  <a:cubicBezTo>
                    <a:pt x="236" y="983"/>
                    <a:pt x="150" y="1219"/>
                    <a:pt x="108" y="1475"/>
                  </a:cubicBezTo>
                  <a:cubicBezTo>
                    <a:pt x="65" y="1710"/>
                    <a:pt x="1" y="1988"/>
                    <a:pt x="22" y="2223"/>
                  </a:cubicBezTo>
                  <a:cubicBezTo>
                    <a:pt x="22" y="2458"/>
                    <a:pt x="65" y="2693"/>
                    <a:pt x="129" y="2928"/>
                  </a:cubicBezTo>
                  <a:lnTo>
                    <a:pt x="172" y="2907"/>
                  </a:lnTo>
                  <a:cubicBezTo>
                    <a:pt x="257" y="2651"/>
                    <a:pt x="279" y="2415"/>
                    <a:pt x="300" y="2180"/>
                  </a:cubicBezTo>
                  <a:cubicBezTo>
                    <a:pt x="343" y="1924"/>
                    <a:pt x="321" y="1710"/>
                    <a:pt x="343" y="1475"/>
                  </a:cubicBezTo>
                  <a:cubicBezTo>
                    <a:pt x="364" y="1240"/>
                    <a:pt x="407" y="983"/>
                    <a:pt x="450" y="748"/>
                  </a:cubicBezTo>
                  <a:cubicBezTo>
                    <a:pt x="492" y="513"/>
                    <a:pt x="514" y="235"/>
                    <a:pt x="5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6"/>
            <p:cNvSpPr/>
            <p:nvPr/>
          </p:nvSpPr>
          <p:spPr>
            <a:xfrm>
              <a:off x="391400" y="1042975"/>
              <a:ext cx="29425" cy="26950"/>
            </a:xfrm>
            <a:custGeom>
              <a:avLst/>
              <a:gdLst/>
              <a:ahLst/>
              <a:cxnLst/>
              <a:rect l="l" t="t" r="r" b="b"/>
              <a:pathLst>
                <a:path w="1177" h="1078" extrusionOk="0">
                  <a:moveTo>
                    <a:pt x="22" y="0"/>
                  </a:moveTo>
                  <a:lnTo>
                    <a:pt x="1" y="43"/>
                  </a:lnTo>
                  <a:cubicBezTo>
                    <a:pt x="108" y="129"/>
                    <a:pt x="129" y="257"/>
                    <a:pt x="172" y="406"/>
                  </a:cubicBezTo>
                  <a:cubicBezTo>
                    <a:pt x="193" y="471"/>
                    <a:pt x="215" y="535"/>
                    <a:pt x="257" y="620"/>
                  </a:cubicBezTo>
                  <a:cubicBezTo>
                    <a:pt x="322" y="706"/>
                    <a:pt x="343" y="727"/>
                    <a:pt x="386" y="791"/>
                  </a:cubicBezTo>
                  <a:cubicBezTo>
                    <a:pt x="493" y="898"/>
                    <a:pt x="578" y="1005"/>
                    <a:pt x="728" y="1048"/>
                  </a:cubicBezTo>
                  <a:cubicBezTo>
                    <a:pt x="785" y="1067"/>
                    <a:pt x="847" y="1077"/>
                    <a:pt x="912" y="1077"/>
                  </a:cubicBezTo>
                  <a:cubicBezTo>
                    <a:pt x="990" y="1077"/>
                    <a:pt x="1073" y="1062"/>
                    <a:pt x="1155" y="1026"/>
                  </a:cubicBezTo>
                  <a:lnTo>
                    <a:pt x="1176" y="1005"/>
                  </a:lnTo>
                  <a:cubicBezTo>
                    <a:pt x="1070" y="877"/>
                    <a:pt x="984" y="813"/>
                    <a:pt x="877" y="727"/>
                  </a:cubicBezTo>
                  <a:cubicBezTo>
                    <a:pt x="792" y="663"/>
                    <a:pt x="664" y="620"/>
                    <a:pt x="557" y="556"/>
                  </a:cubicBezTo>
                  <a:cubicBezTo>
                    <a:pt x="514" y="535"/>
                    <a:pt x="450" y="471"/>
                    <a:pt x="407" y="449"/>
                  </a:cubicBezTo>
                  <a:cubicBezTo>
                    <a:pt x="386" y="406"/>
                    <a:pt x="343" y="364"/>
                    <a:pt x="300" y="300"/>
                  </a:cubicBezTo>
                  <a:cubicBezTo>
                    <a:pt x="236" y="193"/>
                    <a:pt x="151" y="4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6"/>
            <p:cNvSpPr/>
            <p:nvPr/>
          </p:nvSpPr>
          <p:spPr>
            <a:xfrm>
              <a:off x="522600" y="999500"/>
              <a:ext cx="8025" cy="6825"/>
            </a:xfrm>
            <a:custGeom>
              <a:avLst/>
              <a:gdLst/>
              <a:ahLst/>
              <a:cxnLst/>
              <a:rect l="l" t="t" r="r" b="b"/>
              <a:pathLst>
                <a:path w="321" h="273" extrusionOk="0">
                  <a:moveTo>
                    <a:pt x="184" y="0"/>
                  </a:moveTo>
                  <a:cubicBezTo>
                    <a:pt x="138" y="0"/>
                    <a:pt x="86" y="28"/>
                    <a:pt x="54" y="94"/>
                  </a:cubicBezTo>
                  <a:cubicBezTo>
                    <a:pt x="1" y="199"/>
                    <a:pt x="62" y="272"/>
                    <a:pt x="137" y="272"/>
                  </a:cubicBezTo>
                  <a:cubicBezTo>
                    <a:pt x="183" y="272"/>
                    <a:pt x="235" y="244"/>
                    <a:pt x="267" y="179"/>
                  </a:cubicBezTo>
                  <a:cubicBezTo>
                    <a:pt x="320" y="73"/>
                    <a:pt x="259" y="0"/>
                    <a:pt x="1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6"/>
            <p:cNvSpPr/>
            <p:nvPr/>
          </p:nvSpPr>
          <p:spPr>
            <a:xfrm>
              <a:off x="532775" y="1011100"/>
              <a:ext cx="7500" cy="6200"/>
            </a:xfrm>
            <a:custGeom>
              <a:avLst/>
              <a:gdLst/>
              <a:ahLst/>
              <a:cxnLst/>
              <a:rect l="l" t="t" r="r" b="b"/>
              <a:pathLst>
                <a:path w="300" h="248" extrusionOk="0">
                  <a:moveTo>
                    <a:pt x="171" y="0"/>
                  </a:moveTo>
                  <a:cubicBezTo>
                    <a:pt x="130" y="0"/>
                    <a:pt x="84" y="23"/>
                    <a:pt x="53" y="78"/>
                  </a:cubicBezTo>
                  <a:cubicBezTo>
                    <a:pt x="0" y="183"/>
                    <a:pt x="52" y="248"/>
                    <a:pt x="120" y="248"/>
                  </a:cubicBezTo>
                  <a:cubicBezTo>
                    <a:pt x="163" y="248"/>
                    <a:pt x="212" y="222"/>
                    <a:pt x="245" y="164"/>
                  </a:cubicBezTo>
                  <a:cubicBezTo>
                    <a:pt x="299" y="69"/>
                    <a:pt x="242" y="0"/>
                    <a:pt x="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6"/>
            <p:cNvSpPr/>
            <p:nvPr/>
          </p:nvSpPr>
          <p:spPr>
            <a:xfrm>
              <a:off x="524650" y="1032550"/>
              <a:ext cx="10025" cy="8050"/>
            </a:xfrm>
            <a:custGeom>
              <a:avLst/>
              <a:gdLst/>
              <a:ahLst/>
              <a:cxnLst/>
              <a:rect l="l" t="t" r="r" b="b"/>
              <a:pathLst>
                <a:path w="401" h="322" extrusionOk="0">
                  <a:moveTo>
                    <a:pt x="241" y="0"/>
                  </a:moveTo>
                  <a:cubicBezTo>
                    <a:pt x="184" y="0"/>
                    <a:pt x="120" y="35"/>
                    <a:pt x="79" y="118"/>
                  </a:cubicBezTo>
                  <a:cubicBezTo>
                    <a:pt x="0" y="236"/>
                    <a:pt x="74" y="321"/>
                    <a:pt x="167" y="321"/>
                  </a:cubicBezTo>
                  <a:cubicBezTo>
                    <a:pt x="226" y="321"/>
                    <a:pt x="293" y="287"/>
                    <a:pt x="335" y="204"/>
                  </a:cubicBezTo>
                  <a:cubicBezTo>
                    <a:pt x="400" y="86"/>
                    <a:pt x="330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6"/>
            <p:cNvSpPr/>
            <p:nvPr/>
          </p:nvSpPr>
          <p:spPr>
            <a:xfrm>
              <a:off x="526375" y="1067275"/>
              <a:ext cx="7975" cy="6975"/>
            </a:xfrm>
            <a:custGeom>
              <a:avLst/>
              <a:gdLst/>
              <a:ahLst/>
              <a:cxnLst/>
              <a:rect l="l" t="t" r="r" b="b"/>
              <a:pathLst>
                <a:path w="319" h="279" extrusionOk="0">
                  <a:moveTo>
                    <a:pt x="164" y="1"/>
                  </a:moveTo>
                  <a:cubicBezTo>
                    <a:pt x="73" y="1"/>
                    <a:pt x="1" y="190"/>
                    <a:pt x="95" y="247"/>
                  </a:cubicBezTo>
                  <a:lnTo>
                    <a:pt x="116" y="268"/>
                  </a:lnTo>
                  <a:cubicBezTo>
                    <a:pt x="128" y="275"/>
                    <a:pt x="140" y="278"/>
                    <a:pt x="151" y="278"/>
                  </a:cubicBezTo>
                  <a:cubicBezTo>
                    <a:pt x="244" y="278"/>
                    <a:pt x="318" y="69"/>
                    <a:pt x="223" y="12"/>
                  </a:cubicBezTo>
                  <a:lnTo>
                    <a:pt x="202" y="12"/>
                  </a:lnTo>
                  <a:cubicBezTo>
                    <a:pt x="189" y="4"/>
                    <a:pt x="177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6"/>
            <p:cNvSpPr/>
            <p:nvPr/>
          </p:nvSpPr>
          <p:spPr>
            <a:xfrm>
              <a:off x="514825" y="1078375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214" y="0"/>
                  </a:moveTo>
                  <a:cubicBezTo>
                    <a:pt x="162" y="0"/>
                    <a:pt x="105" y="31"/>
                    <a:pt x="65" y="102"/>
                  </a:cubicBezTo>
                  <a:lnTo>
                    <a:pt x="65" y="123"/>
                  </a:lnTo>
                  <a:cubicBezTo>
                    <a:pt x="1" y="240"/>
                    <a:pt x="62" y="317"/>
                    <a:pt x="143" y="317"/>
                  </a:cubicBezTo>
                  <a:cubicBezTo>
                    <a:pt x="196" y="317"/>
                    <a:pt x="258" y="285"/>
                    <a:pt x="301" y="209"/>
                  </a:cubicBezTo>
                  <a:lnTo>
                    <a:pt x="322" y="209"/>
                  </a:lnTo>
                  <a:cubicBezTo>
                    <a:pt x="376" y="88"/>
                    <a:pt x="303" y="0"/>
                    <a:pt x="2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6"/>
            <p:cNvSpPr/>
            <p:nvPr/>
          </p:nvSpPr>
          <p:spPr>
            <a:xfrm>
              <a:off x="541475" y="1115375"/>
              <a:ext cx="10300" cy="8700"/>
            </a:xfrm>
            <a:custGeom>
              <a:avLst/>
              <a:gdLst/>
              <a:ahLst/>
              <a:cxnLst/>
              <a:rect l="l" t="t" r="r" b="b"/>
              <a:pathLst>
                <a:path w="412" h="348" extrusionOk="0">
                  <a:moveTo>
                    <a:pt x="252" y="0"/>
                  </a:moveTo>
                  <a:cubicBezTo>
                    <a:pt x="195" y="0"/>
                    <a:pt x="131" y="35"/>
                    <a:pt x="90" y="118"/>
                  </a:cubicBezTo>
                  <a:lnTo>
                    <a:pt x="68" y="139"/>
                  </a:lnTo>
                  <a:cubicBezTo>
                    <a:pt x="1" y="261"/>
                    <a:pt x="78" y="348"/>
                    <a:pt x="170" y="348"/>
                  </a:cubicBezTo>
                  <a:cubicBezTo>
                    <a:pt x="225" y="348"/>
                    <a:pt x="285" y="318"/>
                    <a:pt x="325" y="246"/>
                  </a:cubicBezTo>
                  <a:lnTo>
                    <a:pt x="346" y="204"/>
                  </a:lnTo>
                  <a:cubicBezTo>
                    <a:pt x="411" y="86"/>
                    <a:pt x="341" y="0"/>
                    <a:pt x="2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6"/>
            <p:cNvSpPr/>
            <p:nvPr/>
          </p:nvSpPr>
          <p:spPr>
            <a:xfrm>
              <a:off x="498575" y="1120800"/>
              <a:ext cx="8525" cy="6825"/>
            </a:xfrm>
            <a:custGeom>
              <a:avLst/>
              <a:gdLst/>
              <a:ahLst/>
              <a:cxnLst/>
              <a:rect l="l" t="t" r="r" b="b"/>
              <a:pathLst>
                <a:path w="341" h="273" extrusionOk="0">
                  <a:moveTo>
                    <a:pt x="199" y="0"/>
                  </a:moveTo>
                  <a:cubicBezTo>
                    <a:pt x="150" y="0"/>
                    <a:pt x="94" y="28"/>
                    <a:pt x="53" y="93"/>
                  </a:cubicBezTo>
                  <a:cubicBezTo>
                    <a:pt x="0" y="199"/>
                    <a:pt x="61" y="272"/>
                    <a:pt x="141" y="272"/>
                  </a:cubicBezTo>
                  <a:cubicBezTo>
                    <a:pt x="191" y="272"/>
                    <a:pt x="247" y="244"/>
                    <a:pt x="288" y="179"/>
                  </a:cubicBezTo>
                  <a:cubicBezTo>
                    <a:pt x="341" y="73"/>
                    <a:pt x="279" y="0"/>
                    <a:pt x="1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6"/>
            <p:cNvSpPr/>
            <p:nvPr/>
          </p:nvSpPr>
          <p:spPr>
            <a:xfrm>
              <a:off x="507525" y="1144225"/>
              <a:ext cx="10050" cy="8325"/>
            </a:xfrm>
            <a:custGeom>
              <a:avLst/>
              <a:gdLst/>
              <a:ahLst/>
              <a:cxnLst/>
              <a:rect l="l" t="t" r="r" b="b"/>
              <a:pathLst>
                <a:path w="402" h="333" extrusionOk="0">
                  <a:moveTo>
                    <a:pt x="242" y="1"/>
                  </a:moveTo>
                  <a:cubicBezTo>
                    <a:pt x="185" y="1"/>
                    <a:pt x="121" y="35"/>
                    <a:pt x="80" y="118"/>
                  </a:cubicBezTo>
                  <a:cubicBezTo>
                    <a:pt x="1" y="249"/>
                    <a:pt x="75" y="332"/>
                    <a:pt x="169" y="332"/>
                  </a:cubicBezTo>
                  <a:cubicBezTo>
                    <a:pt x="228" y="332"/>
                    <a:pt x="295" y="299"/>
                    <a:pt x="336" y="225"/>
                  </a:cubicBezTo>
                  <a:lnTo>
                    <a:pt x="336" y="204"/>
                  </a:lnTo>
                  <a:cubicBezTo>
                    <a:pt x="401" y="86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6"/>
            <p:cNvSpPr/>
            <p:nvPr/>
          </p:nvSpPr>
          <p:spPr>
            <a:xfrm>
              <a:off x="481800" y="1140800"/>
              <a:ext cx="7650" cy="6350"/>
            </a:xfrm>
            <a:custGeom>
              <a:avLst/>
              <a:gdLst/>
              <a:ahLst/>
              <a:cxnLst/>
              <a:rect l="l" t="t" r="r" b="b"/>
              <a:pathLst>
                <a:path w="306" h="254" extrusionOk="0">
                  <a:moveTo>
                    <a:pt x="186" y="0"/>
                  </a:moveTo>
                  <a:cubicBezTo>
                    <a:pt x="144" y="0"/>
                    <a:pt x="94" y="26"/>
                    <a:pt x="61" y="84"/>
                  </a:cubicBezTo>
                  <a:lnTo>
                    <a:pt x="40" y="84"/>
                  </a:lnTo>
                  <a:cubicBezTo>
                    <a:pt x="1" y="189"/>
                    <a:pt x="58" y="254"/>
                    <a:pt x="127" y="254"/>
                  </a:cubicBezTo>
                  <a:cubicBezTo>
                    <a:pt x="171" y="254"/>
                    <a:pt x="220" y="228"/>
                    <a:pt x="254" y="170"/>
                  </a:cubicBezTo>
                  <a:cubicBezTo>
                    <a:pt x="306" y="65"/>
                    <a:pt x="254" y="0"/>
                    <a:pt x="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6"/>
            <p:cNvSpPr/>
            <p:nvPr/>
          </p:nvSpPr>
          <p:spPr>
            <a:xfrm>
              <a:off x="476125" y="1176750"/>
              <a:ext cx="8025" cy="6200"/>
            </a:xfrm>
            <a:custGeom>
              <a:avLst/>
              <a:gdLst/>
              <a:ahLst/>
              <a:cxnLst/>
              <a:rect l="l" t="t" r="r" b="b"/>
              <a:pathLst>
                <a:path w="321" h="248" extrusionOk="0">
                  <a:moveTo>
                    <a:pt x="178" y="0"/>
                  </a:moveTo>
                  <a:cubicBezTo>
                    <a:pt x="133" y="0"/>
                    <a:pt x="85" y="23"/>
                    <a:pt x="53" y="78"/>
                  </a:cubicBezTo>
                  <a:cubicBezTo>
                    <a:pt x="1" y="183"/>
                    <a:pt x="61" y="248"/>
                    <a:pt x="135" y="248"/>
                  </a:cubicBezTo>
                  <a:cubicBezTo>
                    <a:pt x="181" y="248"/>
                    <a:pt x="234" y="222"/>
                    <a:pt x="267" y="164"/>
                  </a:cubicBezTo>
                  <a:cubicBezTo>
                    <a:pt x="321" y="69"/>
                    <a:pt x="255" y="0"/>
                    <a:pt x="1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6"/>
            <p:cNvSpPr/>
            <p:nvPr/>
          </p:nvSpPr>
          <p:spPr>
            <a:xfrm>
              <a:off x="436800" y="1184525"/>
              <a:ext cx="9700" cy="7825"/>
            </a:xfrm>
            <a:custGeom>
              <a:avLst/>
              <a:gdLst/>
              <a:ahLst/>
              <a:cxnLst/>
              <a:rect l="l" t="t" r="r" b="b"/>
              <a:pathLst>
                <a:path w="388" h="313" extrusionOk="0">
                  <a:moveTo>
                    <a:pt x="230" y="1"/>
                  </a:moveTo>
                  <a:cubicBezTo>
                    <a:pt x="173" y="1"/>
                    <a:pt x="108" y="34"/>
                    <a:pt x="66" y="109"/>
                  </a:cubicBezTo>
                  <a:cubicBezTo>
                    <a:pt x="1" y="227"/>
                    <a:pt x="71" y="313"/>
                    <a:pt x="160" y="313"/>
                  </a:cubicBezTo>
                  <a:cubicBezTo>
                    <a:pt x="217" y="313"/>
                    <a:pt x="281" y="278"/>
                    <a:pt x="322" y="195"/>
                  </a:cubicBezTo>
                  <a:cubicBezTo>
                    <a:pt x="387" y="78"/>
                    <a:pt x="318" y="1"/>
                    <a:pt x="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6"/>
            <p:cNvSpPr/>
            <p:nvPr/>
          </p:nvSpPr>
          <p:spPr>
            <a:xfrm>
              <a:off x="416250" y="1174775"/>
              <a:ext cx="8025" cy="6425"/>
            </a:xfrm>
            <a:custGeom>
              <a:avLst/>
              <a:gdLst/>
              <a:ahLst/>
              <a:cxnLst/>
              <a:rect l="l" t="t" r="r" b="b"/>
              <a:pathLst>
                <a:path w="321" h="257" extrusionOk="0">
                  <a:moveTo>
                    <a:pt x="185" y="0"/>
                  </a:moveTo>
                  <a:cubicBezTo>
                    <a:pt x="138" y="0"/>
                    <a:pt x="87" y="28"/>
                    <a:pt x="54" y="93"/>
                  </a:cubicBezTo>
                  <a:cubicBezTo>
                    <a:pt x="0" y="188"/>
                    <a:pt x="66" y="257"/>
                    <a:pt x="143" y="257"/>
                  </a:cubicBezTo>
                  <a:cubicBezTo>
                    <a:pt x="188" y="257"/>
                    <a:pt x="237" y="234"/>
                    <a:pt x="268" y="179"/>
                  </a:cubicBezTo>
                  <a:cubicBezTo>
                    <a:pt x="321" y="73"/>
                    <a:pt x="259" y="0"/>
                    <a:pt x="1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6"/>
            <p:cNvSpPr/>
            <p:nvPr/>
          </p:nvSpPr>
          <p:spPr>
            <a:xfrm>
              <a:off x="393475" y="1145175"/>
              <a:ext cx="10325" cy="8300"/>
            </a:xfrm>
            <a:custGeom>
              <a:avLst/>
              <a:gdLst/>
              <a:ahLst/>
              <a:cxnLst/>
              <a:rect l="l" t="t" r="r" b="b"/>
              <a:pathLst>
                <a:path w="413" h="332" extrusionOk="0">
                  <a:moveTo>
                    <a:pt x="243" y="0"/>
                  </a:moveTo>
                  <a:cubicBezTo>
                    <a:pt x="189" y="0"/>
                    <a:pt x="128" y="30"/>
                    <a:pt x="89" y="102"/>
                  </a:cubicBezTo>
                  <a:lnTo>
                    <a:pt x="68" y="123"/>
                  </a:lnTo>
                  <a:cubicBezTo>
                    <a:pt x="0" y="244"/>
                    <a:pt x="77" y="331"/>
                    <a:pt x="170" y="331"/>
                  </a:cubicBezTo>
                  <a:cubicBezTo>
                    <a:pt x="224" y="331"/>
                    <a:pt x="284" y="301"/>
                    <a:pt x="324" y="230"/>
                  </a:cubicBezTo>
                  <a:lnTo>
                    <a:pt x="345" y="209"/>
                  </a:lnTo>
                  <a:cubicBezTo>
                    <a:pt x="413" y="87"/>
                    <a:pt x="336" y="0"/>
                    <a:pt x="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6"/>
            <p:cNvSpPr/>
            <p:nvPr/>
          </p:nvSpPr>
          <p:spPr>
            <a:xfrm>
              <a:off x="377275" y="1110475"/>
              <a:ext cx="7825" cy="7950"/>
            </a:xfrm>
            <a:custGeom>
              <a:avLst/>
              <a:gdLst/>
              <a:ahLst/>
              <a:cxnLst/>
              <a:rect l="l" t="t" r="r" b="b"/>
              <a:pathLst>
                <a:path w="313" h="318" extrusionOk="0">
                  <a:moveTo>
                    <a:pt x="190" y="0"/>
                  </a:moveTo>
                  <a:cubicBezTo>
                    <a:pt x="106" y="0"/>
                    <a:pt x="0" y="125"/>
                    <a:pt x="32" y="250"/>
                  </a:cubicBezTo>
                  <a:lnTo>
                    <a:pt x="53" y="250"/>
                  </a:lnTo>
                  <a:cubicBezTo>
                    <a:pt x="65" y="298"/>
                    <a:pt x="92" y="317"/>
                    <a:pt x="123" y="317"/>
                  </a:cubicBezTo>
                  <a:cubicBezTo>
                    <a:pt x="203" y="317"/>
                    <a:pt x="313" y="187"/>
                    <a:pt x="267" y="79"/>
                  </a:cubicBezTo>
                  <a:lnTo>
                    <a:pt x="267" y="58"/>
                  </a:lnTo>
                  <a:cubicBezTo>
                    <a:pt x="249" y="17"/>
                    <a:pt x="221" y="0"/>
                    <a:pt x="19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6"/>
            <p:cNvSpPr/>
            <p:nvPr/>
          </p:nvSpPr>
          <p:spPr>
            <a:xfrm>
              <a:off x="369750" y="1074600"/>
              <a:ext cx="6725" cy="7425"/>
            </a:xfrm>
            <a:custGeom>
              <a:avLst/>
              <a:gdLst/>
              <a:ahLst/>
              <a:cxnLst/>
              <a:rect l="l" t="t" r="r" b="b"/>
              <a:pathLst>
                <a:path w="269" h="297" extrusionOk="0">
                  <a:moveTo>
                    <a:pt x="173" y="0"/>
                  </a:moveTo>
                  <a:cubicBezTo>
                    <a:pt x="113" y="0"/>
                    <a:pt x="48" y="58"/>
                    <a:pt x="33" y="146"/>
                  </a:cubicBezTo>
                  <a:lnTo>
                    <a:pt x="12" y="146"/>
                  </a:lnTo>
                  <a:cubicBezTo>
                    <a:pt x="1" y="248"/>
                    <a:pt x="56" y="296"/>
                    <a:pt x="116" y="296"/>
                  </a:cubicBezTo>
                  <a:cubicBezTo>
                    <a:pt x="169" y="296"/>
                    <a:pt x="227" y="259"/>
                    <a:pt x="247" y="189"/>
                  </a:cubicBezTo>
                  <a:cubicBezTo>
                    <a:pt x="268" y="146"/>
                    <a:pt x="268" y="103"/>
                    <a:pt x="247" y="61"/>
                  </a:cubicBezTo>
                  <a:cubicBezTo>
                    <a:pt x="247" y="39"/>
                    <a:pt x="247" y="39"/>
                    <a:pt x="247" y="39"/>
                  </a:cubicBezTo>
                  <a:cubicBezTo>
                    <a:pt x="227" y="12"/>
                    <a:pt x="200" y="0"/>
                    <a:pt x="173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6"/>
            <p:cNvSpPr/>
            <p:nvPr/>
          </p:nvSpPr>
          <p:spPr>
            <a:xfrm>
              <a:off x="384425" y="1038825"/>
              <a:ext cx="9750" cy="7925"/>
            </a:xfrm>
            <a:custGeom>
              <a:avLst/>
              <a:gdLst/>
              <a:ahLst/>
              <a:cxnLst/>
              <a:rect l="l" t="t" r="r" b="b"/>
              <a:pathLst>
                <a:path w="390" h="317" extrusionOk="0">
                  <a:moveTo>
                    <a:pt x="220" y="1"/>
                  </a:moveTo>
                  <a:cubicBezTo>
                    <a:pt x="166" y="1"/>
                    <a:pt x="106" y="31"/>
                    <a:pt x="66" y="102"/>
                  </a:cubicBezTo>
                  <a:cubicBezTo>
                    <a:pt x="1" y="233"/>
                    <a:pt x="72" y="316"/>
                    <a:pt x="161" y="316"/>
                  </a:cubicBezTo>
                  <a:cubicBezTo>
                    <a:pt x="218" y="316"/>
                    <a:pt x="281" y="283"/>
                    <a:pt x="323" y="209"/>
                  </a:cubicBezTo>
                  <a:cubicBezTo>
                    <a:pt x="390" y="88"/>
                    <a:pt x="313" y="1"/>
                    <a:pt x="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6"/>
            <p:cNvSpPr/>
            <p:nvPr/>
          </p:nvSpPr>
          <p:spPr>
            <a:xfrm>
              <a:off x="413200" y="997750"/>
              <a:ext cx="8725" cy="8175"/>
            </a:xfrm>
            <a:custGeom>
              <a:avLst/>
              <a:gdLst/>
              <a:ahLst/>
              <a:cxnLst/>
              <a:rect l="l" t="t" r="r" b="b"/>
              <a:pathLst>
                <a:path w="349" h="327" extrusionOk="0">
                  <a:moveTo>
                    <a:pt x="196" y="0"/>
                  </a:moveTo>
                  <a:cubicBezTo>
                    <a:pt x="99" y="0"/>
                    <a:pt x="0" y="188"/>
                    <a:pt x="69" y="292"/>
                  </a:cubicBezTo>
                  <a:lnTo>
                    <a:pt x="91" y="292"/>
                  </a:lnTo>
                  <a:cubicBezTo>
                    <a:pt x="107" y="316"/>
                    <a:pt x="127" y="327"/>
                    <a:pt x="149" y="327"/>
                  </a:cubicBezTo>
                  <a:cubicBezTo>
                    <a:pt x="239" y="327"/>
                    <a:pt x="348" y="139"/>
                    <a:pt x="262" y="35"/>
                  </a:cubicBezTo>
                  <a:cubicBezTo>
                    <a:pt x="241" y="11"/>
                    <a:pt x="219" y="0"/>
                    <a:pt x="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6"/>
            <p:cNvSpPr/>
            <p:nvPr/>
          </p:nvSpPr>
          <p:spPr>
            <a:xfrm>
              <a:off x="433075" y="984175"/>
              <a:ext cx="10225" cy="8100"/>
            </a:xfrm>
            <a:custGeom>
              <a:avLst/>
              <a:gdLst/>
              <a:ahLst/>
              <a:cxnLst/>
              <a:rect l="l" t="t" r="r" b="b"/>
              <a:pathLst>
                <a:path w="409" h="324" extrusionOk="0">
                  <a:moveTo>
                    <a:pt x="248" y="1"/>
                  </a:moveTo>
                  <a:cubicBezTo>
                    <a:pt x="191" y="1"/>
                    <a:pt x="128" y="34"/>
                    <a:pt x="87" y="108"/>
                  </a:cubicBezTo>
                  <a:lnTo>
                    <a:pt x="65" y="129"/>
                  </a:lnTo>
                  <a:cubicBezTo>
                    <a:pt x="0" y="246"/>
                    <a:pt x="69" y="323"/>
                    <a:pt x="157" y="323"/>
                  </a:cubicBezTo>
                  <a:cubicBezTo>
                    <a:pt x="214" y="323"/>
                    <a:pt x="280" y="291"/>
                    <a:pt x="322" y="215"/>
                  </a:cubicBezTo>
                  <a:lnTo>
                    <a:pt x="343" y="215"/>
                  </a:lnTo>
                  <a:cubicBezTo>
                    <a:pt x="409" y="84"/>
                    <a:pt x="337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6"/>
            <p:cNvSpPr/>
            <p:nvPr/>
          </p:nvSpPr>
          <p:spPr>
            <a:xfrm>
              <a:off x="479500" y="966525"/>
              <a:ext cx="8125" cy="8875"/>
            </a:xfrm>
            <a:custGeom>
              <a:avLst/>
              <a:gdLst/>
              <a:ahLst/>
              <a:cxnLst/>
              <a:rect l="l" t="t" r="r" b="b"/>
              <a:pathLst>
                <a:path w="325" h="355" extrusionOk="0">
                  <a:moveTo>
                    <a:pt x="188" y="1"/>
                  </a:moveTo>
                  <a:cubicBezTo>
                    <a:pt x="104" y="1"/>
                    <a:pt x="11" y="84"/>
                    <a:pt x="25" y="194"/>
                  </a:cubicBezTo>
                  <a:cubicBezTo>
                    <a:pt x="1" y="292"/>
                    <a:pt x="60" y="355"/>
                    <a:pt x="131" y="355"/>
                  </a:cubicBezTo>
                  <a:cubicBezTo>
                    <a:pt x="185" y="355"/>
                    <a:pt x="245" y="319"/>
                    <a:pt x="281" y="237"/>
                  </a:cubicBezTo>
                  <a:cubicBezTo>
                    <a:pt x="324" y="173"/>
                    <a:pt x="324" y="130"/>
                    <a:pt x="303" y="87"/>
                  </a:cubicBezTo>
                  <a:cubicBezTo>
                    <a:pt x="280" y="26"/>
                    <a:pt x="235" y="1"/>
                    <a:pt x="1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6"/>
            <p:cNvSpPr/>
            <p:nvPr/>
          </p:nvSpPr>
          <p:spPr>
            <a:xfrm>
              <a:off x="473450" y="992625"/>
              <a:ext cx="8000" cy="6150"/>
            </a:xfrm>
            <a:custGeom>
              <a:avLst/>
              <a:gdLst/>
              <a:ahLst/>
              <a:cxnLst/>
              <a:rect l="l" t="t" r="r" b="b"/>
              <a:pathLst>
                <a:path w="320" h="246" extrusionOk="0">
                  <a:moveTo>
                    <a:pt x="192" y="0"/>
                  </a:moveTo>
                  <a:cubicBezTo>
                    <a:pt x="182" y="0"/>
                    <a:pt x="172" y="2"/>
                    <a:pt x="160" y="5"/>
                  </a:cubicBezTo>
                  <a:lnTo>
                    <a:pt x="139" y="5"/>
                  </a:lnTo>
                  <a:cubicBezTo>
                    <a:pt x="1" y="25"/>
                    <a:pt x="8" y="245"/>
                    <a:pt x="128" y="245"/>
                  </a:cubicBezTo>
                  <a:cubicBezTo>
                    <a:pt x="138" y="245"/>
                    <a:pt x="149" y="244"/>
                    <a:pt x="160" y="240"/>
                  </a:cubicBezTo>
                  <a:lnTo>
                    <a:pt x="182" y="240"/>
                  </a:lnTo>
                  <a:cubicBezTo>
                    <a:pt x="320" y="221"/>
                    <a:pt x="312" y="0"/>
                    <a:pt x="1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6"/>
            <p:cNvSpPr/>
            <p:nvPr/>
          </p:nvSpPr>
          <p:spPr>
            <a:xfrm>
              <a:off x="473875" y="993775"/>
              <a:ext cx="7725" cy="6500"/>
            </a:xfrm>
            <a:custGeom>
              <a:avLst/>
              <a:gdLst/>
              <a:ahLst/>
              <a:cxnLst/>
              <a:rect l="l" t="t" r="r" b="b"/>
              <a:pathLst>
                <a:path w="309" h="260" extrusionOk="0">
                  <a:moveTo>
                    <a:pt x="179" y="1"/>
                  </a:moveTo>
                  <a:cubicBezTo>
                    <a:pt x="175" y="1"/>
                    <a:pt x="170" y="1"/>
                    <a:pt x="165" y="2"/>
                  </a:cubicBezTo>
                  <a:cubicBezTo>
                    <a:pt x="143" y="2"/>
                    <a:pt x="143" y="2"/>
                    <a:pt x="143" y="23"/>
                  </a:cubicBezTo>
                  <a:cubicBezTo>
                    <a:pt x="0" y="44"/>
                    <a:pt x="13" y="260"/>
                    <a:pt x="127" y="260"/>
                  </a:cubicBezTo>
                  <a:cubicBezTo>
                    <a:pt x="132" y="260"/>
                    <a:pt x="138" y="259"/>
                    <a:pt x="143" y="258"/>
                  </a:cubicBezTo>
                  <a:lnTo>
                    <a:pt x="186" y="258"/>
                  </a:lnTo>
                  <a:cubicBezTo>
                    <a:pt x="309" y="238"/>
                    <a:pt x="294" y="1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6"/>
            <p:cNvSpPr/>
            <p:nvPr/>
          </p:nvSpPr>
          <p:spPr>
            <a:xfrm>
              <a:off x="499875" y="986250"/>
              <a:ext cx="8050" cy="9125"/>
            </a:xfrm>
            <a:custGeom>
              <a:avLst/>
              <a:gdLst/>
              <a:ahLst/>
              <a:cxnLst/>
              <a:rect l="l" t="t" r="r" b="b"/>
              <a:pathLst>
                <a:path w="322" h="365" extrusionOk="0">
                  <a:moveTo>
                    <a:pt x="205" y="0"/>
                  </a:moveTo>
                  <a:cubicBezTo>
                    <a:pt x="121" y="0"/>
                    <a:pt x="22" y="74"/>
                    <a:pt x="22" y="196"/>
                  </a:cubicBezTo>
                  <a:cubicBezTo>
                    <a:pt x="0" y="305"/>
                    <a:pt x="68" y="364"/>
                    <a:pt x="145" y="364"/>
                  </a:cubicBezTo>
                  <a:cubicBezTo>
                    <a:pt x="219" y="364"/>
                    <a:pt x="301" y="311"/>
                    <a:pt x="321" y="196"/>
                  </a:cubicBezTo>
                  <a:cubicBezTo>
                    <a:pt x="321" y="175"/>
                    <a:pt x="321" y="153"/>
                    <a:pt x="321" y="132"/>
                  </a:cubicBezTo>
                  <a:cubicBezTo>
                    <a:pt x="321" y="41"/>
                    <a:pt x="267" y="0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6"/>
            <p:cNvSpPr/>
            <p:nvPr/>
          </p:nvSpPr>
          <p:spPr>
            <a:xfrm>
              <a:off x="313925" y="995125"/>
              <a:ext cx="74850" cy="170775"/>
            </a:xfrm>
            <a:custGeom>
              <a:avLst/>
              <a:gdLst/>
              <a:ahLst/>
              <a:cxnLst/>
              <a:rect l="l" t="t" r="r" b="b"/>
              <a:pathLst>
                <a:path w="2994" h="6831" extrusionOk="0">
                  <a:moveTo>
                    <a:pt x="2874" y="1"/>
                  </a:moveTo>
                  <a:cubicBezTo>
                    <a:pt x="2108" y="1"/>
                    <a:pt x="850" y="1294"/>
                    <a:pt x="343" y="2876"/>
                  </a:cubicBezTo>
                  <a:cubicBezTo>
                    <a:pt x="1" y="3966"/>
                    <a:pt x="364" y="6018"/>
                    <a:pt x="1262" y="6745"/>
                  </a:cubicBezTo>
                  <a:cubicBezTo>
                    <a:pt x="1304" y="6788"/>
                    <a:pt x="1369" y="6809"/>
                    <a:pt x="1433" y="6830"/>
                  </a:cubicBezTo>
                  <a:cubicBezTo>
                    <a:pt x="1176" y="6275"/>
                    <a:pt x="877" y="5698"/>
                    <a:pt x="813" y="5078"/>
                  </a:cubicBezTo>
                  <a:cubicBezTo>
                    <a:pt x="749" y="4372"/>
                    <a:pt x="963" y="3560"/>
                    <a:pt x="1198" y="2898"/>
                  </a:cubicBezTo>
                  <a:cubicBezTo>
                    <a:pt x="1433" y="2171"/>
                    <a:pt x="1668" y="1444"/>
                    <a:pt x="2224" y="867"/>
                  </a:cubicBezTo>
                  <a:cubicBezTo>
                    <a:pt x="2416" y="675"/>
                    <a:pt x="2822" y="461"/>
                    <a:pt x="2950" y="226"/>
                  </a:cubicBezTo>
                  <a:cubicBezTo>
                    <a:pt x="2972" y="140"/>
                    <a:pt x="2993" y="76"/>
                    <a:pt x="2993" y="12"/>
                  </a:cubicBezTo>
                  <a:cubicBezTo>
                    <a:pt x="2955" y="4"/>
                    <a:pt x="2915" y="1"/>
                    <a:pt x="2874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6"/>
            <p:cNvSpPr/>
            <p:nvPr/>
          </p:nvSpPr>
          <p:spPr>
            <a:xfrm>
              <a:off x="401575" y="855300"/>
              <a:ext cx="88175" cy="153500"/>
            </a:xfrm>
            <a:custGeom>
              <a:avLst/>
              <a:gdLst/>
              <a:ahLst/>
              <a:cxnLst/>
              <a:rect l="l" t="t" r="r" b="b"/>
              <a:pathLst>
                <a:path w="3527" h="6140" extrusionOk="0">
                  <a:moveTo>
                    <a:pt x="3365" y="1"/>
                  </a:moveTo>
                  <a:cubicBezTo>
                    <a:pt x="2214" y="1"/>
                    <a:pt x="574" y="680"/>
                    <a:pt x="64" y="3639"/>
                  </a:cubicBezTo>
                  <a:cubicBezTo>
                    <a:pt x="0" y="4109"/>
                    <a:pt x="86" y="5220"/>
                    <a:pt x="342" y="6139"/>
                  </a:cubicBezTo>
                  <a:lnTo>
                    <a:pt x="406" y="6139"/>
                  </a:lnTo>
                  <a:cubicBezTo>
                    <a:pt x="86" y="5477"/>
                    <a:pt x="278" y="4643"/>
                    <a:pt x="406" y="3981"/>
                  </a:cubicBezTo>
                  <a:cubicBezTo>
                    <a:pt x="534" y="3318"/>
                    <a:pt x="791" y="2720"/>
                    <a:pt x="1176" y="2164"/>
                  </a:cubicBezTo>
                  <a:cubicBezTo>
                    <a:pt x="1817" y="1245"/>
                    <a:pt x="2608" y="582"/>
                    <a:pt x="3527" y="5"/>
                  </a:cubicBezTo>
                  <a:cubicBezTo>
                    <a:pt x="3474" y="2"/>
                    <a:pt x="3420" y="1"/>
                    <a:pt x="3365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6"/>
            <p:cNvSpPr/>
            <p:nvPr/>
          </p:nvSpPr>
          <p:spPr>
            <a:xfrm>
              <a:off x="-1754025" y="375325"/>
              <a:ext cx="4357150" cy="1735300"/>
            </a:xfrm>
            <a:custGeom>
              <a:avLst/>
              <a:gdLst/>
              <a:ahLst/>
              <a:cxnLst/>
              <a:rect l="l" t="t" r="r" b="b"/>
              <a:pathLst>
                <a:path w="174286" h="69412" extrusionOk="0">
                  <a:moveTo>
                    <a:pt x="145357" y="1"/>
                  </a:moveTo>
                  <a:cubicBezTo>
                    <a:pt x="145025" y="1"/>
                    <a:pt x="144693" y="4"/>
                    <a:pt x="144361" y="10"/>
                  </a:cubicBezTo>
                  <a:cubicBezTo>
                    <a:pt x="139339" y="74"/>
                    <a:pt x="134487" y="1293"/>
                    <a:pt x="129635" y="1720"/>
                  </a:cubicBezTo>
                  <a:cubicBezTo>
                    <a:pt x="129311" y="1771"/>
                    <a:pt x="129068" y="1792"/>
                    <a:pt x="128885" y="1792"/>
                  </a:cubicBezTo>
                  <a:cubicBezTo>
                    <a:pt x="127906" y="1792"/>
                    <a:pt x="128602" y="1186"/>
                    <a:pt x="127540" y="1186"/>
                  </a:cubicBezTo>
                  <a:cubicBezTo>
                    <a:pt x="126300" y="1207"/>
                    <a:pt x="123436" y="1934"/>
                    <a:pt x="122197" y="2276"/>
                  </a:cubicBezTo>
                  <a:cubicBezTo>
                    <a:pt x="119781" y="2981"/>
                    <a:pt x="117452" y="3879"/>
                    <a:pt x="115143" y="4798"/>
                  </a:cubicBezTo>
                  <a:cubicBezTo>
                    <a:pt x="112835" y="5717"/>
                    <a:pt x="110548" y="6658"/>
                    <a:pt x="108239" y="7534"/>
                  </a:cubicBezTo>
                  <a:cubicBezTo>
                    <a:pt x="107085" y="7961"/>
                    <a:pt x="105931" y="8367"/>
                    <a:pt x="104755" y="8752"/>
                  </a:cubicBezTo>
                  <a:cubicBezTo>
                    <a:pt x="103580" y="9116"/>
                    <a:pt x="102361" y="9543"/>
                    <a:pt x="101207" y="10120"/>
                  </a:cubicBezTo>
                  <a:cubicBezTo>
                    <a:pt x="100053" y="10697"/>
                    <a:pt x="98963" y="11403"/>
                    <a:pt x="97958" y="12172"/>
                  </a:cubicBezTo>
                  <a:cubicBezTo>
                    <a:pt x="96975" y="12941"/>
                    <a:pt x="95971" y="13625"/>
                    <a:pt x="94923" y="14309"/>
                  </a:cubicBezTo>
                  <a:cubicBezTo>
                    <a:pt x="92850" y="15677"/>
                    <a:pt x="90691" y="16938"/>
                    <a:pt x="88618" y="18413"/>
                  </a:cubicBezTo>
                  <a:cubicBezTo>
                    <a:pt x="87699" y="19097"/>
                    <a:pt x="86566" y="19567"/>
                    <a:pt x="85433" y="20059"/>
                  </a:cubicBezTo>
                  <a:cubicBezTo>
                    <a:pt x="84322" y="20551"/>
                    <a:pt x="83168" y="20999"/>
                    <a:pt x="82013" y="21427"/>
                  </a:cubicBezTo>
                  <a:cubicBezTo>
                    <a:pt x="79705" y="22303"/>
                    <a:pt x="77375" y="23137"/>
                    <a:pt x="75045" y="23949"/>
                  </a:cubicBezTo>
                  <a:cubicBezTo>
                    <a:pt x="70364" y="25552"/>
                    <a:pt x="65662" y="27134"/>
                    <a:pt x="60981" y="28801"/>
                  </a:cubicBezTo>
                  <a:cubicBezTo>
                    <a:pt x="58651" y="29635"/>
                    <a:pt x="56322" y="30468"/>
                    <a:pt x="53992" y="31451"/>
                  </a:cubicBezTo>
                  <a:cubicBezTo>
                    <a:pt x="52838" y="31943"/>
                    <a:pt x="51684" y="32435"/>
                    <a:pt x="50529" y="33097"/>
                  </a:cubicBezTo>
                  <a:cubicBezTo>
                    <a:pt x="50251" y="33268"/>
                    <a:pt x="49909" y="33503"/>
                    <a:pt x="49696" y="33674"/>
                  </a:cubicBezTo>
                  <a:lnTo>
                    <a:pt x="48926" y="34230"/>
                  </a:lnTo>
                  <a:lnTo>
                    <a:pt x="47409" y="35299"/>
                  </a:lnTo>
                  <a:lnTo>
                    <a:pt x="41232" y="39552"/>
                  </a:lnTo>
                  <a:lnTo>
                    <a:pt x="39693" y="40642"/>
                  </a:lnTo>
                  <a:lnTo>
                    <a:pt x="39308" y="40920"/>
                  </a:lnTo>
                  <a:cubicBezTo>
                    <a:pt x="39180" y="41006"/>
                    <a:pt x="39030" y="41112"/>
                    <a:pt x="38880" y="41241"/>
                  </a:cubicBezTo>
                  <a:cubicBezTo>
                    <a:pt x="38624" y="41454"/>
                    <a:pt x="38367" y="41690"/>
                    <a:pt x="38132" y="41903"/>
                  </a:cubicBezTo>
                  <a:cubicBezTo>
                    <a:pt x="37662" y="42352"/>
                    <a:pt x="37235" y="42801"/>
                    <a:pt x="36786" y="43186"/>
                  </a:cubicBezTo>
                  <a:cubicBezTo>
                    <a:pt x="36593" y="43357"/>
                    <a:pt x="36358" y="43549"/>
                    <a:pt x="36166" y="43656"/>
                  </a:cubicBezTo>
                  <a:cubicBezTo>
                    <a:pt x="36102" y="43720"/>
                    <a:pt x="35888" y="43848"/>
                    <a:pt x="35824" y="43870"/>
                  </a:cubicBezTo>
                  <a:cubicBezTo>
                    <a:pt x="35696" y="43934"/>
                    <a:pt x="35567" y="43998"/>
                    <a:pt x="35439" y="44062"/>
                  </a:cubicBezTo>
                  <a:cubicBezTo>
                    <a:pt x="33345" y="45088"/>
                    <a:pt x="30972" y="45601"/>
                    <a:pt x="28557" y="46114"/>
                  </a:cubicBezTo>
                  <a:cubicBezTo>
                    <a:pt x="27360" y="46370"/>
                    <a:pt x="26141" y="46627"/>
                    <a:pt x="24923" y="46948"/>
                  </a:cubicBezTo>
                  <a:cubicBezTo>
                    <a:pt x="24303" y="47097"/>
                    <a:pt x="23705" y="47268"/>
                    <a:pt x="23064" y="47461"/>
                  </a:cubicBezTo>
                  <a:cubicBezTo>
                    <a:pt x="22444" y="47653"/>
                    <a:pt x="21888" y="47867"/>
                    <a:pt x="21332" y="48038"/>
                  </a:cubicBezTo>
                  <a:cubicBezTo>
                    <a:pt x="20178" y="48380"/>
                    <a:pt x="18981" y="48657"/>
                    <a:pt x="17763" y="49021"/>
                  </a:cubicBezTo>
                  <a:cubicBezTo>
                    <a:pt x="16545" y="49406"/>
                    <a:pt x="15283" y="49854"/>
                    <a:pt x="14087" y="50560"/>
                  </a:cubicBezTo>
                  <a:cubicBezTo>
                    <a:pt x="14019" y="50601"/>
                    <a:pt x="13951" y="50619"/>
                    <a:pt x="13884" y="50619"/>
                  </a:cubicBezTo>
                  <a:cubicBezTo>
                    <a:pt x="13442" y="50619"/>
                    <a:pt x="13015" y="49845"/>
                    <a:pt x="12620" y="49845"/>
                  </a:cubicBezTo>
                  <a:cubicBezTo>
                    <a:pt x="12545" y="49845"/>
                    <a:pt x="12471" y="49873"/>
                    <a:pt x="12398" y="49940"/>
                  </a:cubicBezTo>
                  <a:cubicBezTo>
                    <a:pt x="12248" y="50068"/>
                    <a:pt x="11735" y="51351"/>
                    <a:pt x="11586" y="51500"/>
                  </a:cubicBezTo>
                  <a:cubicBezTo>
                    <a:pt x="11458" y="51628"/>
                    <a:pt x="11778" y="52419"/>
                    <a:pt x="11650" y="52548"/>
                  </a:cubicBezTo>
                  <a:lnTo>
                    <a:pt x="11009" y="53296"/>
                  </a:lnTo>
                  <a:cubicBezTo>
                    <a:pt x="10154" y="54300"/>
                    <a:pt x="9363" y="55305"/>
                    <a:pt x="8593" y="56352"/>
                  </a:cubicBezTo>
                  <a:cubicBezTo>
                    <a:pt x="7054" y="58425"/>
                    <a:pt x="5622" y="60541"/>
                    <a:pt x="4212" y="62679"/>
                  </a:cubicBezTo>
                  <a:cubicBezTo>
                    <a:pt x="3506" y="63748"/>
                    <a:pt x="2822" y="64774"/>
                    <a:pt x="2096" y="65885"/>
                  </a:cubicBezTo>
                  <a:cubicBezTo>
                    <a:pt x="1412" y="66996"/>
                    <a:pt x="749" y="68108"/>
                    <a:pt x="108" y="69198"/>
                  </a:cubicBezTo>
                  <a:cubicBezTo>
                    <a:pt x="65" y="69283"/>
                    <a:pt x="44" y="69348"/>
                    <a:pt x="1" y="69412"/>
                  </a:cubicBezTo>
                  <a:lnTo>
                    <a:pt x="2972" y="69412"/>
                  </a:lnTo>
                  <a:cubicBezTo>
                    <a:pt x="3378" y="68706"/>
                    <a:pt x="3784" y="68001"/>
                    <a:pt x="4190" y="67317"/>
                  </a:cubicBezTo>
                  <a:cubicBezTo>
                    <a:pt x="4853" y="66270"/>
                    <a:pt x="5558" y="65201"/>
                    <a:pt x="6242" y="64132"/>
                  </a:cubicBezTo>
                  <a:cubicBezTo>
                    <a:pt x="7610" y="61995"/>
                    <a:pt x="8978" y="59879"/>
                    <a:pt x="10453" y="57848"/>
                  </a:cubicBezTo>
                  <a:cubicBezTo>
                    <a:pt x="11180" y="56822"/>
                    <a:pt x="11928" y="55839"/>
                    <a:pt x="12719" y="54899"/>
                  </a:cubicBezTo>
                  <a:cubicBezTo>
                    <a:pt x="13509" y="53916"/>
                    <a:pt x="14236" y="53167"/>
                    <a:pt x="15198" y="52590"/>
                  </a:cubicBezTo>
                  <a:cubicBezTo>
                    <a:pt x="17100" y="51415"/>
                    <a:pt x="19516" y="50945"/>
                    <a:pt x="21931" y="50175"/>
                  </a:cubicBezTo>
                  <a:cubicBezTo>
                    <a:pt x="22551" y="49983"/>
                    <a:pt x="23170" y="49748"/>
                    <a:pt x="23705" y="49577"/>
                  </a:cubicBezTo>
                  <a:cubicBezTo>
                    <a:pt x="24261" y="49384"/>
                    <a:pt x="24838" y="49213"/>
                    <a:pt x="25415" y="49064"/>
                  </a:cubicBezTo>
                  <a:cubicBezTo>
                    <a:pt x="26590" y="48743"/>
                    <a:pt x="27787" y="48486"/>
                    <a:pt x="28984" y="48209"/>
                  </a:cubicBezTo>
                  <a:cubicBezTo>
                    <a:pt x="31400" y="47632"/>
                    <a:pt x="33879" y="47097"/>
                    <a:pt x="36273" y="45900"/>
                  </a:cubicBezTo>
                  <a:cubicBezTo>
                    <a:pt x="36422" y="45815"/>
                    <a:pt x="36572" y="45729"/>
                    <a:pt x="36722" y="45665"/>
                  </a:cubicBezTo>
                  <a:cubicBezTo>
                    <a:pt x="36935" y="45537"/>
                    <a:pt x="36978" y="45516"/>
                    <a:pt x="37171" y="45387"/>
                  </a:cubicBezTo>
                  <a:cubicBezTo>
                    <a:pt x="37513" y="45152"/>
                    <a:pt x="37769" y="44938"/>
                    <a:pt x="38025" y="44703"/>
                  </a:cubicBezTo>
                  <a:cubicBezTo>
                    <a:pt x="38538" y="44254"/>
                    <a:pt x="38966" y="43784"/>
                    <a:pt x="39415" y="43357"/>
                  </a:cubicBezTo>
                  <a:cubicBezTo>
                    <a:pt x="39629" y="43143"/>
                    <a:pt x="39842" y="42951"/>
                    <a:pt x="40056" y="42758"/>
                  </a:cubicBezTo>
                  <a:cubicBezTo>
                    <a:pt x="40163" y="42673"/>
                    <a:pt x="40270" y="42609"/>
                    <a:pt x="40377" y="42523"/>
                  </a:cubicBezTo>
                  <a:lnTo>
                    <a:pt x="40740" y="42224"/>
                  </a:lnTo>
                  <a:lnTo>
                    <a:pt x="42258" y="41134"/>
                  </a:lnTo>
                  <a:lnTo>
                    <a:pt x="48392" y="36795"/>
                  </a:lnTo>
                  <a:lnTo>
                    <a:pt x="49909" y="35683"/>
                  </a:lnTo>
                  <a:cubicBezTo>
                    <a:pt x="50422" y="35320"/>
                    <a:pt x="50935" y="34893"/>
                    <a:pt x="51363" y="34615"/>
                  </a:cubicBezTo>
                  <a:cubicBezTo>
                    <a:pt x="52367" y="34016"/>
                    <a:pt x="53479" y="33503"/>
                    <a:pt x="54612" y="33033"/>
                  </a:cubicBezTo>
                  <a:cubicBezTo>
                    <a:pt x="56856" y="32071"/>
                    <a:pt x="59186" y="31195"/>
                    <a:pt x="61494" y="30340"/>
                  </a:cubicBezTo>
                  <a:cubicBezTo>
                    <a:pt x="66132" y="28630"/>
                    <a:pt x="70813" y="27027"/>
                    <a:pt x="75494" y="25360"/>
                  </a:cubicBezTo>
                  <a:cubicBezTo>
                    <a:pt x="77824" y="24526"/>
                    <a:pt x="80154" y="23671"/>
                    <a:pt x="82484" y="22774"/>
                  </a:cubicBezTo>
                  <a:cubicBezTo>
                    <a:pt x="83638" y="22325"/>
                    <a:pt x="84813" y="21854"/>
                    <a:pt x="85946" y="21363"/>
                  </a:cubicBezTo>
                  <a:cubicBezTo>
                    <a:pt x="87100" y="20850"/>
                    <a:pt x="88276" y="20337"/>
                    <a:pt x="89366" y="19546"/>
                  </a:cubicBezTo>
                  <a:cubicBezTo>
                    <a:pt x="91354" y="18093"/>
                    <a:pt x="93491" y="16810"/>
                    <a:pt x="95586" y="15399"/>
                  </a:cubicBezTo>
                  <a:cubicBezTo>
                    <a:pt x="96633" y="14716"/>
                    <a:pt x="97681" y="13967"/>
                    <a:pt x="98664" y="13198"/>
                  </a:cubicBezTo>
                  <a:cubicBezTo>
                    <a:pt x="99647" y="12429"/>
                    <a:pt x="100652" y="11766"/>
                    <a:pt x="101720" y="11232"/>
                  </a:cubicBezTo>
                  <a:cubicBezTo>
                    <a:pt x="102789" y="10676"/>
                    <a:pt x="105268" y="10761"/>
                    <a:pt x="106444" y="10377"/>
                  </a:cubicBezTo>
                  <a:cubicBezTo>
                    <a:pt x="107641" y="9992"/>
                    <a:pt x="106337" y="9222"/>
                    <a:pt x="108624" y="8624"/>
                  </a:cubicBezTo>
                  <a:cubicBezTo>
                    <a:pt x="110932" y="7726"/>
                    <a:pt x="113219" y="6743"/>
                    <a:pt x="115506" y="5803"/>
                  </a:cubicBezTo>
                  <a:cubicBezTo>
                    <a:pt x="117815" y="4883"/>
                    <a:pt x="120123" y="3986"/>
                    <a:pt x="122453" y="3280"/>
                  </a:cubicBezTo>
                  <a:cubicBezTo>
                    <a:pt x="124697" y="2618"/>
                    <a:pt x="127219" y="3045"/>
                    <a:pt x="129720" y="2746"/>
                  </a:cubicBezTo>
                  <a:cubicBezTo>
                    <a:pt x="134679" y="2254"/>
                    <a:pt x="139488" y="1036"/>
                    <a:pt x="144361" y="951"/>
                  </a:cubicBezTo>
                  <a:cubicBezTo>
                    <a:pt x="144620" y="946"/>
                    <a:pt x="144884" y="944"/>
                    <a:pt x="145153" y="944"/>
                  </a:cubicBezTo>
                  <a:cubicBezTo>
                    <a:pt x="149966" y="944"/>
                    <a:pt x="156236" y="1647"/>
                    <a:pt x="159131" y="2254"/>
                  </a:cubicBezTo>
                  <a:cubicBezTo>
                    <a:pt x="159151" y="2266"/>
                    <a:pt x="159169" y="2272"/>
                    <a:pt x="159185" y="2272"/>
                  </a:cubicBezTo>
                  <a:cubicBezTo>
                    <a:pt x="159339" y="2272"/>
                    <a:pt x="159318" y="1763"/>
                    <a:pt x="159473" y="1763"/>
                  </a:cubicBezTo>
                  <a:cubicBezTo>
                    <a:pt x="160563" y="1827"/>
                    <a:pt x="161696" y="1891"/>
                    <a:pt x="162786" y="1955"/>
                  </a:cubicBezTo>
                  <a:cubicBezTo>
                    <a:pt x="164004" y="2041"/>
                    <a:pt x="165244" y="2148"/>
                    <a:pt x="166462" y="2276"/>
                  </a:cubicBezTo>
                  <a:cubicBezTo>
                    <a:pt x="168899" y="2554"/>
                    <a:pt x="171336" y="2896"/>
                    <a:pt x="173772" y="3259"/>
                  </a:cubicBezTo>
                  <a:cubicBezTo>
                    <a:pt x="173797" y="3263"/>
                    <a:pt x="173821" y="3266"/>
                    <a:pt x="173845" y="3266"/>
                  </a:cubicBezTo>
                  <a:cubicBezTo>
                    <a:pt x="174050" y="3266"/>
                    <a:pt x="174223" y="3106"/>
                    <a:pt x="174242" y="2896"/>
                  </a:cubicBezTo>
                  <a:cubicBezTo>
                    <a:pt x="174285" y="2639"/>
                    <a:pt x="174114" y="2425"/>
                    <a:pt x="173900" y="2383"/>
                  </a:cubicBezTo>
                  <a:cubicBezTo>
                    <a:pt x="171442" y="2019"/>
                    <a:pt x="169006" y="1677"/>
                    <a:pt x="166548" y="1400"/>
                  </a:cubicBezTo>
                  <a:cubicBezTo>
                    <a:pt x="165308" y="1271"/>
                    <a:pt x="164068" y="1164"/>
                    <a:pt x="162850" y="1079"/>
                  </a:cubicBezTo>
                  <a:cubicBezTo>
                    <a:pt x="161610" y="993"/>
                    <a:pt x="160371" y="951"/>
                    <a:pt x="159152" y="887"/>
                  </a:cubicBezTo>
                  <a:cubicBezTo>
                    <a:pt x="156609" y="716"/>
                    <a:pt x="154044" y="480"/>
                    <a:pt x="151479" y="288"/>
                  </a:cubicBezTo>
                  <a:cubicBezTo>
                    <a:pt x="151329" y="267"/>
                    <a:pt x="151180" y="245"/>
                    <a:pt x="151030" y="245"/>
                  </a:cubicBezTo>
                  <a:cubicBezTo>
                    <a:pt x="149139" y="100"/>
                    <a:pt x="147248" y="1"/>
                    <a:pt x="1453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6"/>
            <p:cNvSpPr/>
            <p:nvPr/>
          </p:nvSpPr>
          <p:spPr>
            <a:xfrm>
              <a:off x="60650" y="209375"/>
              <a:ext cx="1009950" cy="817600"/>
            </a:xfrm>
            <a:custGeom>
              <a:avLst/>
              <a:gdLst/>
              <a:ahLst/>
              <a:cxnLst/>
              <a:rect l="l" t="t" r="r" b="b"/>
              <a:pathLst>
                <a:path w="40398" h="32704" extrusionOk="0">
                  <a:moveTo>
                    <a:pt x="40034" y="1"/>
                  </a:moveTo>
                  <a:cubicBezTo>
                    <a:pt x="39760" y="79"/>
                    <a:pt x="39534" y="126"/>
                    <a:pt x="39380" y="126"/>
                  </a:cubicBezTo>
                  <a:cubicBezTo>
                    <a:pt x="39281" y="126"/>
                    <a:pt x="39212" y="107"/>
                    <a:pt x="39179" y="65"/>
                  </a:cubicBezTo>
                  <a:cubicBezTo>
                    <a:pt x="38046" y="642"/>
                    <a:pt x="36849" y="1775"/>
                    <a:pt x="35802" y="2694"/>
                  </a:cubicBezTo>
                  <a:cubicBezTo>
                    <a:pt x="33665" y="4532"/>
                    <a:pt x="32318" y="7012"/>
                    <a:pt x="30565" y="8679"/>
                  </a:cubicBezTo>
                  <a:cubicBezTo>
                    <a:pt x="30138" y="9106"/>
                    <a:pt x="29668" y="9470"/>
                    <a:pt x="29176" y="9769"/>
                  </a:cubicBezTo>
                  <a:cubicBezTo>
                    <a:pt x="28684" y="10068"/>
                    <a:pt x="28193" y="10282"/>
                    <a:pt x="27616" y="10496"/>
                  </a:cubicBezTo>
                  <a:cubicBezTo>
                    <a:pt x="26483" y="10944"/>
                    <a:pt x="25350" y="11372"/>
                    <a:pt x="24217" y="11799"/>
                  </a:cubicBezTo>
                  <a:cubicBezTo>
                    <a:pt x="21930" y="12654"/>
                    <a:pt x="19600" y="13573"/>
                    <a:pt x="17335" y="14920"/>
                  </a:cubicBezTo>
                  <a:cubicBezTo>
                    <a:pt x="16202" y="15583"/>
                    <a:pt x="15090" y="16331"/>
                    <a:pt x="14043" y="17207"/>
                  </a:cubicBezTo>
                  <a:cubicBezTo>
                    <a:pt x="13968" y="17270"/>
                    <a:pt x="13868" y="17292"/>
                    <a:pt x="13765" y="17292"/>
                  </a:cubicBezTo>
                  <a:cubicBezTo>
                    <a:pt x="13519" y="17292"/>
                    <a:pt x="13252" y="17164"/>
                    <a:pt x="13252" y="17164"/>
                  </a:cubicBezTo>
                  <a:cubicBezTo>
                    <a:pt x="13124" y="17292"/>
                    <a:pt x="12376" y="18468"/>
                    <a:pt x="12248" y="18596"/>
                  </a:cubicBezTo>
                  <a:cubicBezTo>
                    <a:pt x="11756" y="19088"/>
                    <a:pt x="11564" y="19601"/>
                    <a:pt x="11115" y="20114"/>
                  </a:cubicBezTo>
                  <a:cubicBezTo>
                    <a:pt x="9362" y="22187"/>
                    <a:pt x="7802" y="24325"/>
                    <a:pt x="6135" y="26334"/>
                  </a:cubicBezTo>
                  <a:cubicBezTo>
                    <a:pt x="5301" y="27317"/>
                    <a:pt x="4446" y="28279"/>
                    <a:pt x="3548" y="29112"/>
                  </a:cubicBezTo>
                  <a:cubicBezTo>
                    <a:pt x="2651" y="29967"/>
                    <a:pt x="1625" y="31057"/>
                    <a:pt x="599" y="31485"/>
                  </a:cubicBezTo>
                  <a:cubicBezTo>
                    <a:pt x="193" y="31677"/>
                    <a:pt x="0" y="31784"/>
                    <a:pt x="64" y="32212"/>
                  </a:cubicBezTo>
                  <a:cubicBezTo>
                    <a:pt x="106" y="32505"/>
                    <a:pt x="249" y="32625"/>
                    <a:pt x="462" y="32625"/>
                  </a:cubicBezTo>
                  <a:cubicBezTo>
                    <a:pt x="575" y="32625"/>
                    <a:pt x="707" y="32591"/>
                    <a:pt x="855" y="32532"/>
                  </a:cubicBezTo>
                  <a:lnTo>
                    <a:pt x="1005" y="32703"/>
                  </a:lnTo>
                  <a:cubicBezTo>
                    <a:pt x="1625" y="32468"/>
                    <a:pt x="2266" y="32105"/>
                    <a:pt x="2822" y="31720"/>
                  </a:cubicBezTo>
                  <a:cubicBezTo>
                    <a:pt x="3399" y="31314"/>
                    <a:pt x="3933" y="30865"/>
                    <a:pt x="4468" y="30416"/>
                  </a:cubicBezTo>
                  <a:cubicBezTo>
                    <a:pt x="5493" y="29476"/>
                    <a:pt x="6391" y="28450"/>
                    <a:pt x="7268" y="27424"/>
                  </a:cubicBezTo>
                  <a:cubicBezTo>
                    <a:pt x="9020" y="25350"/>
                    <a:pt x="10581" y="23170"/>
                    <a:pt x="12226" y="21204"/>
                  </a:cubicBezTo>
                  <a:cubicBezTo>
                    <a:pt x="12654" y="20712"/>
                    <a:pt x="13081" y="20242"/>
                    <a:pt x="13509" y="19793"/>
                  </a:cubicBezTo>
                  <a:lnTo>
                    <a:pt x="13829" y="19473"/>
                  </a:lnTo>
                  <a:lnTo>
                    <a:pt x="14171" y="19152"/>
                  </a:lnTo>
                  <a:cubicBezTo>
                    <a:pt x="14406" y="18938"/>
                    <a:pt x="14642" y="18725"/>
                    <a:pt x="14877" y="18532"/>
                  </a:cubicBezTo>
                  <a:cubicBezTo>
                    <a:pt x="15817" y="17720"/>
                    <a:pt x="16822" y="16993"/>
                    <a:pt x="17848" y="16352"/>
                  </a:cubicBezTo>
                  <a:cubicBezTo>
                    <a:pt x="19942" y="15070"/>
                    <a:pt x="22165" y="14129"/>
                    <a:pt x="24431" y="13231"/>
                  </a:cubicBezTo>
                  <a:cubicBezTo>
                    <a:pt x="25564" y="12761"/>
                    <a:pt x="26718" y="12312"/>
                    <a:pt x="27851" y="11842"/>
                  </a:cubicBezTo>
                  <a:cubicBezTo>
                    <a:pt x="28407" y="11628"/>
                    <a:pt x="29347" y="11607"/>
                    <a:pt x="30095" y="11265"/>
                  </a:cubicBezTo>
                  <a:cubicBezTo>
                    <a:pt x="30245" y="10773"/>
                    <a:pt x="30779" y="10111"/>
                    <a:pt x="31292" y="9619"/>
                  </a:cubicBezTo>
                  <a:cubicBezTo>
                    <a:pt x="32297" y="8615"/>
                    <a:pt x="33087" y="7482"/>
                    <a:pt x="33878" y="6434"/>
                  </a:cubicBezTo>
                  <a:cubicBezTo>
                    <a:pt x="34669" y="5387"/>
                    <a:pt x="35460" y="4383"/>
                    <a:pt x="36379" y="3549"/>
                  </a:cubicBezTo>
                  <a:cubicBezTo>
                    <a:pt x="37277" y="2737"/>
                    <a:pt x="38324" y="2096"/>
                    <a:pt x="39414" y="1518"/>
                  </a:cubicBezTo>
                  <a:cubicBezTo>
                    <a:pt x="39735" y="1347"/>
                    <a:pt x="40077" y="1176"/>
                    <a:pt x="40397" y="1005"/>
                  </a:cubicBezTo>
                  <a:cubicBezTo>
                    <a:pt x="40269" y="685"/>
                    <a:pt x="40141" y="343"/>
                    <a:pt x="400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6"/>
            <p:cNvSpPr/>
            <p:nvPr/>
          </p:nvSpPr>
          <p:spPr>
            <a:xfrm>
              <a:off x="-2317225" y="411900"/>
              <a:ext cx="3062925" cy="1698725"/>
            </a:xfrm>
            <a:custGeom>
              <a:avLst/>
              <a:gdLst/>
              <a:ahLst/>
              <a:cxnLst/>
              <a:rect l="l" t="t" r="r" b="b"/>
              <a:pathLst>
                <a:path w="122517" h="67949" extrusionOk="0">
                  <a:moveTo>
                    <a:pt x="122132" y="1"/>
                  </a:moveTo>
                  <a:cubicBezTo>
                    <a:pt x="120059" y="150"/>
                    <a:pt x="118007" y="321"/>
                    <a:pt x="115934" y="556"/>
                  </a:cubicBezTo>
                  <a:cubicBezTo>
                    <a:pt x="114908" y="663"/>
                    <a:pt x="113882" y="791"/>
                    <a:pt x="112856" y="941"/>
                  </a:cubicBezTo>
                  <a:cubicBezTo>
                    <a:pt x="111830" y="1112"/>
                    <a:pt x="110804" y="1304"/>
                    <a:pt x="109799" y="1454"/>
                  </a:cubicBezTo>
                  <a:cubicBezTo>
                    <a:pt x="107683" y="1796"/>
                    <a:pt x="105546" y="2053"/>
                    <a:pt x="103408" y="2373"/>
                  </a:cubicBezTo>
                  <a:cubicBezTo>
                    <a:pt x="103280" y="2373"/>
                    <a:pt x="103152" y="2395"/>
                    <a:pt x="103045" y="2416"/>
                  </a:cubicBezTo>
                  <a:cubicBezTo>
                    <a:pt x="101186" y="2694"/>
                    <a:pt x="99347" y="3014"/>
                    <a:pt x="97531" y="3442"/>
                  </a:cubicBezTo>
                  <a:cubicBezTo>
                    <a:pt x="93448" y="4404"/>
                    <a:pt x="89665" y="6285"/>
                    <a:pt x="85754" y="7546"/>
                  </a:cubicBezTo>
                  <a:cubicBezTo>
                    <a:pt x="85330" y="7707"/>
                    <a:pt x="85074" y="7764"/>
                    <a:pt x="84911" y="7764"/>
                  </a:cubicBezTo>
                  <a:cubicBezTo>
                    <a:pt x="84521" y="7764"/>
                    <a:pt x="84649" y="7442"/>
                    <a:pt x="84250" y="7442"/>
                  </a:cubicBezTo>
                  <a:cubicBezTo>
                    <a:pt x="84174" y="7442"/>
                    <a:pt x="84079" y="7454"/>
                    <a:pt x="83958" y="7482"/>
                  </a:cubicBezTo>
                  <a:cubicBezTo>
                    <a:pt x="82932" y="7717"/>
                    <a:pt x="80709" y="8828"/>
                    <a:pt x="79747" y="9341"/>
                  </a:cubicBezTo>
                  <a:cubicBezTo>
                    <a:pt x="77888" y="10367"/>
                    <a:pt x="76135" y="11521"/>
                    <a:pt x="74404" y="12697"/>
                  </a:cubicBezTo>
                  <a:cubicBezTo>
                    <a:pt x="72651" y="13872"/>
                    <a:pt x="70941" y="15069"/>
                    <a:pt x="69189" y="16202"/>
                  </a:cubicBezTo>
                  <a:cubicBezTo>
                    <a:pt x="68312" y="16758"/>
                    <a:pt x="67436" y="17314"/>
                    <a:pt x="66538" y="17827"/>
                  </a:cubicBezTo>
                  <a:cubicBezTo>
                    <a:pt x="65641" y="18340"/>
                    <a:pt x="64700" y="18917"/>
                    <a:pt x="63866" y="19601"/>
                  </a:cubicBezTo>
                  <a:cubicBezTo>
                    <a:pt x="63011" y="20263"/>
                    <a:pt x="62242" y="21054"/>
                    <a:pt x="61537" y="21866"/>
                  </a:cubicBezTo>
                  <a:cubicBezTo>
                    <a:pt x="60853" y="22678"/>
                    <a:pt x="60147" y="23427"/>
                    <a:pt x="59421" y="24175"/>
                  </a:cubicBezTo>
                  <a:cubicBezTo>
                    <a:pt x="57946" y="25671"/>
                    <a:pt x="56386" y="27103"/>
                    <a:pt x="54932" y="28685"/>
                  </a:cubicBezTo>
                  <a:cubicBezTo>
                    <a:pt x="54270" y="29411"/>
                    <a:pt x="53436" y="30010"/>
                    <a:pt x="52602" y="30630"/>
                  </a:cubicBezTo>
                  <a:cubicBezTo>
                    <a:pt x="51747" y="31228"/>
                    <a:pt x="50892" y="31805"/>
                    <a:pt x="50016" y="32361"/>
                  </a:cubicBezTo>
                  <a:cubicBezTo>
                    <a:pt x="48263" y="33494"/>
                    <a:pt x="46489" y="34605"/>
                    <a:pt x="44715" y="35695"/>
                  </a:cubicBezTo>
                  <a:cubicBezTo>
                    <a:pt x="41146" y="37875"/>
                    <a:pt x="37555" y="40013"/>
                    <a:pt x="34007" y="42214"/>
                  </a:cubicBezTo>
                  <a:cubicBezTo>
                    <a:pt x="32233" y="43347"/>
                    <a:pt x="30459" y="44459"/>
                    <a:pt x="28727" y="45677"/>
                  </a:cubicBezTo>
                  <a:cubicBezTo>
                    <a:pt x="27851" y="46297"/>
                    <a:pt x="26996" y="46895"/>
                    <a:pt x="26163" y="47665"/>
                  </a:cubicBezTo>
                  <a:cubicBezTo>
                    <a:pt x="25949" y="47836"/>
                    <a:pt x="25714" y="48114"/>
                    <a:pt x="25564" y="48285"/>
                  </a:cubicBezTo>
                  <a:lnTo>
                    <a:pt x="25030" y="48862"/>
                  </a:lnTo>
                  <a:lnTo>
                    <a:pt x="23982" y="50037"/>
                  </a:lnTo>
                  <a:lnTo>
                    <a:pt x="19601" y="54633"/>
                  </a:lnTo>
                  <a:lnTo>
                    <a:pt x="18532" y="55808"/>
                  </a:lnTo>
                  <a:lnTo>
                    <a:pt x="18254" y="56107"/>
                  </a:lnTo>
                  <a:cubicBezTo>
                    <a:pt x="18169" y="56214"/>
                    <a:pt x="18062" y="56321"/>
                    <a:pt x="17976" y="56449"/>
                  </a:cubicBezTo>
                  <a:cubicBezTo>
                    <a:pt x="17784" y="56685"/>
                    <a:pt x="17613" y="56920"/>
                    <a:pt x="17463" y="57133"/>
                  </a:cubicBezTo>
                  <a:cubicBezTo>
                    <a:pt x="17143" y="57604"/>
                    <a:pt x="16865" y="58031"/>
                    <a:pt x="16587" y="58416"/>
                  </a:cubicBezTo>
                  <a:cubicBezTo>
                    <a:pt x="16437" y="58608"/>
                    <a:pt x="16266" y="58801"/>
                    <a:pt x="16138" y="58929"/>
                  </a:cubicBezTo>
                  <a:cubicBezTo>
                    <a:pt x="16095" y="58993"/>
                    <a:pt x="15946" y="59121"/>
                    <a:pt x="15903" y="59164"/>
                  </a:cubicBezTo>
                  <a:cubicBezTo>
                    <a:pt x="15796" y="59249"/>
                    <a:pt x="15711" y="59314"/>
                    <a:pt x="15604" y="59399"/>
                  </a:cubicBezTo>
                  <a:cubicBezTo>
                    <a:pt x="14065" y="60617"/>
                    <a:pt x="12205" y="61472"/>
                    <a:pt x="10324" y="62327"/>
                  </a:cubicBezTo>
                  <a:cubicBezTo>
                    <a:pt x="9384" y="62755"/>
                    <a:pt x="8422" y="63182"/>
                    <a:pt x="7482" y="63674"/>
                  </a:cubicBezTo>
                  <a:cubicBezTo>
                    <a:pt x="6990" y="63909"/>
                    <a:pt x="6520" y="64144"/>
                    <a:pt x="6050" y="64422"/>
                  </a:cubicBezTo>
                  <a:cubicBezTo>
                    <a:pt x="5558" y="64721"/>
                    <a:pt x="5152" y="64978"/>
                    <a:pt x="4703" y="65213"/>
                  </a:cubicBezTo>
                  <a:cubicBezTo>
                    <a:pt x="3827" y="65704"/>
                    <a:pt x="2886" y="66175"/>
                    <a:pt x="1946" y="66688"/>
                  </a:cubicBezTo>
                  <a:cubicBezTo>
                    <a:pt x="1305" y="67051"/>
                    <a:pt x="642" y="67457"/>
                    <a:pt x="1" y="67949"/>
                  </a:cubicBezTo>
                  <a:lnTo>
                    <a:pt x="3613" y="67949"/>
                  </a:lnTo>
                  <a:cubicBezTo>
                    <a:pt x="4254" y="67585"/>
                    <a:pt x="4917" y="67243"/>
                    <a:pt x="5558" y="66859"/>
                  </a:cubicBezTo>
                  <a:cubicBezTo>
                    <a:pt x="6028" y="66602"/>
                    <a:pt x="6498" y="66303"/>
                    <a:pt x="6905" y="66046"/>
                  </a:cubicBezTo>
                  <a:cubicBezTo>
                    <a:pt x="7332" y="65790"/>
                    <a:pt x="7781" y="65555"/>
                    <a:pt x="8230" y="65320"/>
                  </a:cubicBezTo>
                  <a:cubicBezTo>
                    <a:pt x="9127" y="64849"/>
                    <a:pt x="10068" y="64422"/>
                    <a:pt x="11008" y="63973"/>
                  </a:cubicBezTo>
                  <a:cubicBezTo>
                    <a:pt x="12889" y="63054"/>
                    <a:pt x="14834" y="62156"/>
                    <a:pt x="16608" y="60746"/>
                  </a:cubicBezTo>
                  <a:cubicBezTo>
                    <a:pt x="16715" y="60660"/>
                    <a:pt x="16822" y="60553"/>
                    <a:pt x="16929" y="60468"/>
                  </a:cubicBezTo>
                  <a:cubicBezTo>
                    <a:pt x="17079" y="60340"/>
                    <a:pt x="17121" y="60297"/>
                    <a:pt x="17250" y="60169"/>
                  </a:cubicBezTo>
                  <a:cubicBezTo>
                    <a:pt x="17485" y="59912"/>
                    <a:pt x="17656" y="59698"/>
                    <a:pt x="17827" y="59442"/>
                  </a:cubicBezTo>
                  <a:cubicBezTo>
                    <a:pt x="18190" y="58993"/>
                    <a:pt x="18468" y="58523"/>
                    <a:pt x="18746" y="58095"/>
                  </a:cubicBezTo>
                  <a:cubicBezTo>
                    <a:pt x="18895" y="57882"/>
                    <a:pt x="19024" y="57689"/>
                    <a:pt x="19173" y="57497"/>
                  </a:cubicBezTo>
                  <a:cubicBezTo>
                    <a:pt x="19237" y="57390"/>
                    <a:pt x="19323" y="57326"/>
                    <a:pt x="19387" y="57219"/>
                  </a:cubicBezTo>
                  <a:lnTo>
                    <a:pt x="19665" y="56920"/>
                  </a:lnTo>
                  <a:lnTo>
                    <a:pt x="20712" y="55765"/>
                  </a:lnTo>
                  <a:lnTo>
                    <a:pt x="25008" y="51085"/>
                  </a:lnTo>
                  <a:lnTo>
                    <a:pt x="26077" y="49888"/>
                  </a:lnTo>
                  <a:cubicBezTo>
                    <a:pt x="26440" y="49503"/>
                    <a:pt x="26782" y="49054"/>
                    <a:pt x="27103" y="48755"/>
                  </a:cubicBezTo>
                  <a:cubicBezTo>
                    <a:pt x="27808" y="48092"/>
                    <a:pt x="28642" y="47451"/>
                    <a:pt x="29476" y="46853"/>
                  </a:cubicBezTo>
                  <a:cubicBezTo>
                    <a:pt x="31164" y="45656"/>
                    <a:pt x="32917" y="44523"/>
                    <a:pt x="34691" y="43390"/>
                  </a:cubicBezTo>
                  <a:cubicBezTo>
                    <a:pt x="38196" y="41167"/>
                    <a:pt x="41766" y="38987"/>
                    <a:pt x="45314" y="36764"/>
                  </a:cubicBezTo>
                  <a:cubicBezTo>
                    <a:pt x="47088" y="35653"/>
                    <a:pt x="48862" y="34541"/>
                    <a:pt x="50615" y="33387"/>
                  </a:cubicBezTo>
                  <a:cubicBezTo>
                    <a:pt x="51491" y="32788"/>
                    <a:pt x="52367" y="32211"/>
                    <a:pt x="53222" y="31591"/>
                  </a:cubicBezTo>
                  <a:cubicBezTo>
                    <a:pt x="54077" y="30950"/>
                    <a:pt x="54953" y="30330"/>
                    <a:pt x="55723" y="29475"/>
                  </a:cubicBezTo>
                  <a:cubicBezTo>
                    <a:pt x="57112" y="27915"/>
                    <a:pt x="58651" y="26483"/>
                    <a:pt x="60126" y="24944"/>
                  </a:cubicBezTo>
                  <a:cubicBezTo>
                    <a:pt x="60874" y="24196"/>
                    <a:pt x="61601" y="23384"/>
                    <a:pt x="62285" y="22572"/>
                  </a:cubicBezTo>
                  <a:cubicBezTo>
                    <a:pt x="62969" y="21781"/>
                    <a:pt x="63674" y="21054"/>
                    <a:pt x="64465" y="20413"/>
                  </a:cubicBezTo>
                  <a:cubicBezTo>
                    <a:pt x="65256" y="19750"/>
                    <a:pt x="67286" y="19366"/>
                    <a:pt x="68184" y="18853"/>
                  </a:cubicBezTo>
                  <a:cubicBezTo>
                    <a:pt x="69103" y="18318"/>
                    <a:pt x="67928" y="17912"/>
                    <a:pt x="69680" y="17014"/>
                  </a:cubicBezTo>
                  <a:cubicBezTo>
                    <a:pt x="71433" y="15860"/>
                    <a:pt x="73143" y="14642"/>
                    <a:pt x="74874" y="13445"/>
                  </a:cubicBezTo>
                  <a:cubicBezTo>
                    <a:pt x="76584" y="12269"/>
                    <a:pt x="78337" y="11115"/>
                    <a:pt x="80132" y="10111"/>
                  </a:cubicBezTo>
                  <a:cubicBezTo>
                    <a:pt x="81863" y="9170"/>
                    <a:pt x="83979" y="9063"/>
                    <a:pt x="85989" y="8358"/>
                  </a:cubicBezTo>
                  <a:cubicBezTo>
                    <a:pt x="89986" y="7054"/>
                    <a:pt x="93705" y="5173"/>
                    <a:pt x="97702" y="4211"/>
                  </a:cubicBezTo>
                  <a:cubicBezTo>
                    <a:pt x="101699" y="3249"/>
                    <a:pt x="107384" y="2630"/>
                    <a:pt x="110013" y="2587"/>
                  </a:cubicBezTo>
                  <a:cubicBezTo>
                    <a:pt x="110025" y="2591"/>
                    <a:pt x="110035" y="2593"/>
                    <a:pt x="110045" y="2593"/>
                  </a:cubicBezTo>
                  <a:cubicBezTo>
                    <a:pt x="110191" y="2593"/>
                    <a:pt x="110085" y="2158"/>
                    <a:pt x="110205" y="2138"/>
                  </a:cubicBezTo>
                  <a:cubicBezTo>
                    <a:pt x="111125" y="1988"/>
                    <a:pt x="112044" y="1817"/>
                    <a:pt x="112963" y="1689"/>
                  </a:cubicBezTo>
                  <a:cubicBezTo>
                    <a:pt x="113967" y="1518"/>
                    <a:pt x="114993" y="1390"/>
                    <a:pt x="116019" y="1283"/>
                  </a:cubicBezTo>
                  <a:cubicBezTo>
                    <a:pt x="118071" y="1048"/>
                    <a:pt x="120123" y="877"/>
                    <a:pt x="122175" y="749"/>
                  </a:cubicBezTo>
                  <a:cubicBezTo>
                    <a:pt x="122367" y="727"/>
                    <a:pt x="122517" y="556"/>
                    <a:pt x="122496" y="343"/>
                  </a:cubicBezTo>
                  <a:cubicBezTo>
                    <a:pt x="122496" y="150"/>
                    <a:pt x="122325" y="1"/>
                    <a:pt x="1221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6"/>
            <p:cNvSpPr/>
            <p:nvPr/>
          </p:nvSpPr>
          <p:spPr>
            <a:xfrm>
              <a:off x="1692025" y="460000"/>
              <a:ext cx="172075" cy="265475"/>
            </a:xfrm>
            <a:custGeom>
              <a:avLst/>
              <a:gdLst/>
              <a:ahLst/>
              <a:cxnLst/>
              <a:rect l="l" t="t" r="r" b="b"/>
              <a:pathLst>
                <a:path w="6883" h="10619" extrusionOk="0">
                  <a:moveTo>
                    <a:pt x="2886" y="0"/>
                  </a:moveTo>
                  <a:cubicBezTo>
                    <a:pt x="2865" y="193"/>
                    <a:pt x="1924" y="1881"/>
                    <a:pt x="1539" y="2522"/>
                  </a:cubicBezTo>
                  <a:cubicBezTo>
                    <a:pt x="706" y="3933"/>
                    <a:pt x="0" y="6412"/>
                    <a:pt x="492" y="8101"/>
                  </a:cubicBezTo>
                  <a:cubicBezTo>
                    <a:pt x="791" y="9148"/>
                    <a:pt x="1603" y="9982"/>
                    <a:pt x="2587" y="10260"/>
                  </a:cubicBezTo>
                  <a:cubicBezTo>
                    <a:pt x="3105" y="10393"/>
                    <a:pt x="4041" y="10619"/>
                    <a:pt x="4721" y="10619"/>
                  </a:cubicBezTo>
                  <a:cubicBezTo>
                    <a:pt x="4910" y="10619"/>
                    <a:pt x="5080" y="10601"/>
                    <a:pt x="5216" y="10559"/>
                  </a:cubicBezTo>
                  <a:cubicBezTo>
                    <a:pt x="6092" y="10281"/>
                    <a:pt x="6541" y="8999"/>
                    <a:pt x="6712" y="8122"/>
                  </a:cubicBezTo>
                  <a:cubicBezTo>
                    <a:pt x="6883" y="7096"/>
                    <a:pt x="6263" y="6391"/>
                    <a:pt x="5985" y="5451"/>
                  </a:cubicBezTo>
                  <a:cubicBezTo>
                    <a:pt x="5729" y="4532"/>
                    <a:pt x="5515" y="3612"/>
                    <a:pt x="5045" y="2758"/>
                  </a:cubicBezTo>
                  <a:cubicBezTo>
                    <a:pt x="4596" y="1903"/>
                    <a:pt x="2886" y="0"/>
                    <a:pt x="28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6"/>
            <p:cNvSpPr/>
            <p:nvPr/>
          </p:nvSpPr>
          <p:spPr>
            <a:xfrm>
              <a:off x="1573925" y="370200"/>
              <a:ext cx="188125" cy="219900"/>
            </a:xfrm>
            <a:custGeom>
              <a:avLst/>
              <a:gdLst/>
              <a:ahLst/>
              <a:cxnLst/>
              <a:rect l="l" t="t" r="r" b="b"/>
              <a:pathLst>
                <a:path w="7525" h="8796" extrusionOk="0">
                  <a:moveTo>
                    <a:pt x="3342" y="1"/>
                  </a:moveTo>
                  <a:cubicBezTo>
                    <a:pt x="2685" y="1"/>
                    <a:pt x="2050" y="212"/>
                    <a:pt x="1518" y="728"/>
                  </a:cubicBezTo>
                  <a:cubicBezTo>
                    <a:pt x="321" y="1904"/>
                    <a:pt x="129" y="3400"/>
                    <a:pt x="150" y="5024"/>
                  </a:cubicBezTo>
                  <a:cubicBezTo>
                    <a:pt x="214" y="6884"/>
                    <a:pt x="1" y="8572"/>
                    <a:pt x="2224" y="8786"/>
                  </a:cubicBezTo>
                  <a:cubicBezTo>
                    <a:pt x="2288" y="8792"/>
                    <a:pt x="2352" y="8795"/>
                    <a:pt x="2416" y="8795"/>
                  </a:cubicBezTo>
                  <a:cubicBezTo>
                    <a:pt x="3710" y="8795"/>
                    <a:pt x="5098" y="7603"/>
                    <a:pt x="5729" y="6585"/>
                  </a:cubicBezTo>
                  <a:cubicBezTo>
                    <a:pt x="6327" y="5666"/>
                    <a:pt x="6798" y="4405"/>
                    <a:pt x="7161" y="3379"/>
                  </a:cubicBezTo>
                  <a:cubicBezTo>
                    <a:pt x="7524" y="2288"/>
                    <a:pt x="7460" y="2267"/>
                    <a:pt x="6584" y="1455"/>
                  </a:cubicBezTo>
                  <a:cubicBezTo>
                    <a:pt x="5737" y="662"/>
                    <a:pt x="4505" y="1"/>
                    <a:pt x="33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6"/>
            <p:cNvSpPr/>
            <p:nvPr/>
          </p:nvSpPr>
          <p:spPr>
            <a:xfrm>
              <a:off x="1771650" y="411900"/>
              <a:ext cx="212150" cy="193650"/>
            </a:xfrm>
            <a:custGeom>
              <a:avLst/>
              <a:gdLst/>
              <a:ahLst/>
              <a:cxnLst/>
              <a:rect l="l" t="t" r="r" b="b"/>
              <a:pathLst>
                <a:path w="8486" h="7746" extrusionOk="0">
                  <a:moveTo>
                    <a:pt x="4254" y="1"/>
                  </a:moveTo>
                  <a:cubicBezTo>
                    <a:pt x="3377" y="1"/>
                    <a:pt x="620" y="214"/>
                    <a:pt x="342" y="1326"/>
                  </a:cubicBezTo>
                  <a:cubicBezTo>
                    <a:pt x="0" y="2694"/>
                    <a:pt x="2586" y="4788"/>
                    <a:pt x="3313" y="5622"/>
                  </a:cubicBezTo>
                  <a:cubicBezTo>
                    <a:pt x="4039" y="6441"/>
                    <a:pt x="5283" y="7745"/>
                    <a:pt x="6537" y="7745"/>
                  </a:cubicBezTo>
                  <a:cubicBezTo>
                    <a:pt x="6724" y="7745"/>
                    <a:pt x="6911" y="7716"/>
                    <a:pt x="7096" y="7653"/>
                  </a:cubicBezTo>
                  <a:cubicBezTo>
                    <a:pt x="8486" y="7182"/>
                    <a:pt x="8357" y="4169"/>
                    <a:pt x="7887" y="3057"/>
                  </a:cubicBezTo>
                  <a:cubicBezTo>
                    <a:pt x="7182" y="1390"/>
                    <a:pt x="6070" y="65"/>
                    <a:pt x="4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6"/>
            <p:cNvSpPr/>
            <p:nvPr/>
          </p:nvSpPr>
          <p:spPr>
            <a:xfrm>
              <a:off x="1662625" y="176900"/>
              <a:ext cx="126675" cy="214225"/>
            </a:xfrm>
            <a:custGeom>
              <a:avLst/>
              <a:gdLst/>
              <a:ahLst/>
              <a:cxnLst/>
              <a:rect l="l" t="t" r="r" b="b"/>
              <a:pathLst>
                <a:path w="5067" h="8569" extrusionOk="0">
                  <a:moveTo>
                    <a:pt x="2873" y="1"/>
                  </a:moveTo>
                  <a:cubicBezTo>
                    <a:pt x="2540" y="1"/>
                    <a:pt x="2145" y="166"/>
                    <a:pt x="1668" y="552"/>
                  </a:cubicBezTo>
                  <a:cubicBezTo>
                    <a:pt x="300" y="1663"/>
                    <a:pt x="1" y="3416"/>
                    <a:pt x="150" y="5062"/>
                  </a:cubicBezTo>
                  <a:cubicBezTo>
                    <a:pt x="215" y="5895"/>
                    <a:pt x="471" y="6793"/>
                    <a:pt x="1027" y="7434"/>
                  </a:cubicBezTo>
                  <a:cubicBezTo>
                    <a:pt x="1390" y="7840"/>
                    <a:pt x="2181" y="8460"/>
                    <a:pt x="2737" y="8546"/>
                  </a:cubicBezTo>
                  <a:cubicBezTo>
                    <a:pt x="2830" y="8561"/>
                    <a:pt x="2913" y="8568"/>
                    <a:pt x="2989" y="8568"/>
                  </a:cubicBezTo>
                  <a:cubicBezTo>
                    <a:pt x="3757" y="8568"/>
                    <a:pt x="3640" y="7807"/>
                    <a:pt x="3912" y="7028"/>
                  </a:cubicBezTo>
                  <a:cubicBezTo>
                    <a:pt x="4468" y="5361"/>
                    <a:pt x="5066" y="4014"/>
                    <a:pt x="4532" y="2262"/>
                  </a:cubicBezTo>
                  <a:cubicBezTo>
                    <a:pt x="4164" y="1065"/>
                    <a:pt x="3719" y="1"/>
                    <a:pt x="28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6"/>
            <p:cNvSpPr/>
            <p:nvPr/>
          </p:nvSpPr>
          <p:spPr>
            <a:xfrm>
              <a:off x="1750275" y="202300"/>
              <a:ext cx="206275" cy="209275"/>
            </a:xfrm>
            <a:custGeom>
              <a:avLst/>
              <a:gdLst/>
              <a:ahLst/>
              <a:cxnLst/>
              <a:rect l="l" t="t" r="r" b="b"/>
              <a:pathLst>
                <a:path w="8251" h="8371" extrusionOk="0">
                  <a:moveTo>
                    <a:pt x="5105" y="1"/>
                  </a:moveTo>
                  <a:cubicBezTo>
                    <a:pt x="4189" y="1"/>
                    <a:pt x="3255" y="352"/>
                    <a:pt x="2586" y="711"/>
                  </a:cubicBezTo>
                  <a:cubicBezTo>
                    <a:pt x="1261" y="1395"/>
                    <a:pt x="1240" y="3704"/>
                    <a:pt x="834" y="5179"/>
                  </a:cubicBezTo>
                  <a:cubicBezTo>
                    <a:pt x="663" y="5798"/>
                    <a:pt x="641" y="6461"/>
                    <a:pt x="513" y="7081"/>
                  </a:cubicBezTo>
                  <a:cubicBezTo>
                    <a:pt x="385" y="7743"/>
                    <a:pt x="0" y="8107"/>
                    <a:pt x="770" y="8321"/>
                  </a:cubicBezTo>
                  <a:cubicBezTo>
                    <a:pt x="890" y="8357"/>
                    <a:pt x="1031" y="8371"/>
                    <a:pt x="1185" y="8371"/>
                  </a:cubicBezTo>
                  <a:cubicBezTo>
                    <a:pt x="1632" y="8371"/>
                    <a:pt x="2179" y="8255"/>
                    <a:pt x="2578" y="8255"/>
                  </a:cubicBezTo>
                  <a:cubicBezTo>
                    <a:pt x="2603" y="8255"/>
                    <a:pt x="2627" y="8255"/>
                    <a:pt x="2651" y="8256"/>
                  </a:cubicBezTo>
                  <a:cubicBezTo>
                    <a:pt x="2904" y="8265"/>
                    <a:pt x="3153" y="8274"/>
                    <a:pt x="3399" y="8274"/>
                  </a:cubicBezTo>
                  <a:cubicBezTo>
                    <a:pt x="3756" y="8274"/>
                    <a:pt x="4104" y="8255"/>
                    <a:pt x="4446" y="8192"/>
                  </a:cubicBezTo>
                  <a:cubicBezTo>
                    <a:pt x="5814" y="7936"/>
                    <a:pt x="6605" y="6247"/>
                    <a:pt x="7203" y="5072"/>
                  </a:cubicBezTo>
                  <a:cubicBezTo>
                    <a:pt x="7823" y="3875"/>
                    <a:pt x="8251" y="1908"/>
                    <a:pt x="6968" y="690"/>
                  </a:cubicBezTo>
                  <a:cubicBezTo>
                    <a:pt x="6428" y="186"/>
                    <a:pt x="5771" y="1"/>
                    <a:pt x="5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6"/>
            <p:cNvSpPr/>
            <p:nvPr/>
          </p:nvSpPr>
          <p:spPr>
            <a:xfrm>
              <a:off x="1757225" y="339775"/>
              <a:ext cx="68950" cy="81775"/>
            </a:xfrm>
            <a:custGeom>
              <a:avLst/>
              <a:gdLst/>
              <a:ahLst/>
              <a:cxnLst/>
              <a:rect l="l" t="t" r="r" b="b"/>
              <a:pathLst>
                <a:path w="2758" h="3271" extrusionOk="0">
                  <a:moveTo>
                    <a:pt x="2736" y="0"/>
                  </a:moveTo>
                  <a:cubicBezTo>
                    <a:pt x="2202" y="449"/>
                    <a:pt x="1646" y="898"/>
                    <a:pt x="1133" y="1411"/>
                  </a:cubicBezTo>
                  <a:cubicBezTo>
                    <a:pt x="876" y="1667"/>
                    <a:pt x="620" y="1902"/>
                    <a:pt x="428" y="2223"/>
                  </a:cubicBezTo>
                  <a:cubicBezTo>
                    <a:pt x="214" y="2544"/>
                    <a:pt x="64" y="2886"/>
                    <a:pt x="0" y="3249"/>
                  </a:cubicBezTo>
                  <a:lnTo>
                    <a:pt x="21" y="3270"/>
                  </a:lnTo>
                  <a:cubicBezTo>
                    <a:pt x="257" y="2971"/>
                    <a:pt x="470" y="2715"/>
                    <a:pt x="684" y="2437"/>
                  </a:cubicBezTo>
                  <a:cubicBezTo>
                    <a:pt x="919" y="2180"/>
                    <a:pt x="1111" y="1881"/>
                    <a:pt x="1325" y="1603"/>
                  </a:cubicBezTo>
                  <a:cubicBezTo>
                    <a:pt x="1795" y="1069"/>
                    <a:pt x="2287" y="556"/>
                    <a:pt x="2757" y="22"/>
                  </a:cubicBezTo>
                  <a:lnTo>
                    <a:pt x="27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6"/>
            <p:cNvSpPr/>
            <p:nvPr/>
          </p:nvSpPr>
          <p:spPr>
            <a:xfrm>
              <a:off x="1763100" y="368625"/>
              <a:ext cx="83900" cy="56650"/>
            </a:xfrm>
            <a:custGeom>
              <a:avLst/>
              <a:gdLst/>
              <a:ahLst/>
              <a:cxnLst/>
              <a:rect l="l" t="t" r="r" b="b"/>
              <a:pathLst>
                <a:path w="3356" h="2266" extrusionOk="0">
                  <a:moveTo>
                    <a:pt x="3335" y="0"/>
                  </a:moveTo>
                  <a:cubicBezTo>
                    <a:pt x="2757" y="342"/>
                    <a:pt x="2116" y="556"/>
                    <a:pt x="1496" y="834"/>
                  </a:cubicBezTo>
                  <a:cubicBezTo>
                    <a:pt x="1197" y="984"/>
                    <a:pt x="876" y="1133"/>
                    <a:pt x="599" y="1368"/>
                  </a:cubicBezTo>
                  <a:cubicBezTo>
                    <a:pt x="342" y="1603"/>
                    <a:pt x="107" y="1903"/>
                    <a:pt x="0" y="2245"/>
                  </a:cubicBezTo>
                  <a:lnTo>
                    <a:pt x="22" y="2266"/>
                  </a:lnTo>
                  <a:cubicBezTo>
                    <a:pt x="278" y="2031"/>
                    <a:pt x="535" y="1838"/>
                    <a:pt x="812" y="1646"/>
                  </a:cubicBezTo>
                  <a:cubicBezTo>
                    <a:pt x="1069" y="1475"/>
                    <a:pt x="1347" y="1261"/>
                    <a:pt x="1625" y="1090"/>
                  </a:cubicBezTo>
                  <a:cubicBezTo>
                    <a:pt x="2202" y="748"/>
                    <a:pt x="2822" y="449"/>
                    <a:pt x="3356" y="22"/>
                  </a:cubicBezTo>
                  <a:lnTo>
                    <a:pt x="33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6"/>
            <p:cNvSpPr/>
            <p:nvPr/>
          </p:nvSpPr>
          <p:spPr>
            <a:xfrm>
              <a:off x="1760950" y="399325"/>
              <a:ext cx="102625" cy="28100"/>
            </a:xfrm>
            <a:custGeom>
              <a:avLst/>
              <a:gdLst/>
              <a:ahLst/>
              <a:cxnLst/>
              <a:rect l="l" t="t" r="r" b="b"/>
              <a:pathLst>
                <a:path w="4105" h="1124" extrusionOk="0">
                  <a:moveTo>
                    <a:pt x="3436" y="1"/>
                  </a:moveTo>
                  <a:cubicBezTo>
                    <a:pt x="2940" y="1"/>
                    <a:pt x="2448" y="24"/>
                    <a:pt x="1946" y="98"/>
                  </a:cubicBezTo>
                  <a:cubicBezTo>
                    <a:pt x="1582" y="162"/>
                    <a:pt x="1219" y="204"/>
                    <a:pt x="877" y="375"/>
                  </a:cubicBezTo>
                  <a:cubicBezTo>
                    <a:pt x="535" y="546"/>
                    <a:pt x="236" y="781"/>
                    <a:pt x="1" y="1102"/>
                  </a:cubicBezTo>
                  <a:lnTo>
                    <a:pt x="22" y="1123"/>
                  </a:lnTo>
                  <a:cubicBezTo>
                    <a:pt x="364" y="974"/>
                    <a:pt x="685" y="824"/>
                    <a:pt x="1005" y="717"/>
                  </a:cubicBezTo>
                  <a:cubicBezTo>
                    <a:pt x="1326" y="589"/>
                    <a:pt x="1646" y="461"/>
                    <a:pt x="1988" y="375"/>
                  </a:cubicBezTo>
                  <a:cubicBezTo>
                    <a:pt x="2672" y="204"/>
                    <a:pt x="3399" y="140"/>
                    <a:pt x="4104" y="33"/>
                  </a:cubicBezTo>
                  <a:lnTo>
                    <a:pt x="4104" y="12"/>
                  </a:lnTo>
                  <a:cubicBezTo>
                    <a:pt x="3880" y="5"/>
                    <a:pt x="3657" y="1"/>
                    <a:pt x="34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6"/>
            <p:cNvSpPr/>
            <p:nvPr/>
          </p:nvSpPr>
          <p:spPr>
            <a:xfrm>
              <a:off x="1763100" y="432750"/>
              <a:ext cx="119700" cy="45475"/>
            </a:xfrm>
            <a:custGeom>
              <a:avLst/>
              <a:gdLst/>
              <a:ahLst/>
              <a:cxnLst/>
              <a:rect l="l" t="t" r="r" b="b"/>
              <a:pathLst>
                <a:path w="4788" h="1819" extrusionOk="0">
                  <a:moveTo>
                    <a:pt x="0" y="0"/>
                  </a:moveTo>
                  <a:lnTo>
                    <a:pt x="0" y="43"/>
                  </a:lnTo>
                  <a:cubicBezTo>
                    <a:pt x="364" y="257"/>
                    <a:pt x="727" y="492"/>
                    <a:pt x="1112" y="684"/>
                  </a:cubicBezTo>
                  <a:cubicBezTo>
                    <a:pt x="1475" y="898"/>
                    <a:pt x="1881" y="1069"/>
                    <a:pt x="2287" y="1240"/>
                  </a:cubicBezTo>
                  <a:cubicBezTo>
                    <a:pt x="3049" y="1549"/>
                    <a:pt x="3871" y="1818"/>
                    <a:pt x="4695" y="1818"/>
                  </a:cubicBezTo>
                  <a:cubicBezTo>
                    <a:pt x="4726" y="1818"/>
                    <a:pt x="4757" y="1818"/>
                    <a:pt x="4788" y="1817"/>
                  </a:cubicBezTo>
                  <a:lnTo>
                    <a:pt x="4788" y="1774"/>
                  </a:lnTo>
                  <a:cubicBezTo>
                    <a:pt x="3933" y="1689"/>
                    <a:pt x="3142" y="1368"/>
                    <a:pt x="2394" y="983"/>
                  </a:cubicBezTo>
                  <a:cubicBezTo>
                    <a:pt x="2009" y="791"/>
                    <a:pt x="1646" y="556"/>
                    <a:pt x="1261" y="385"/>
                  </a:cubicBezTo>
                  <a:cubicBezTo>
                    <a:pt x="855" y="214"/>
                    <a:pt x="449" y="43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6"/>
            <p:cNvSpPr/>
            <p:nvPr/>
          </p:nvSpPr>
          <p:spPr>
            <a:xfrm>
              <a:off x="1756675" y="442075"/>
              <a:ext cx="104750" cy="77800"/>
            </a:xfrm>
            <a:custGeom>
              <a:avLst/>
              <a:gdLst/>
              <a:ahLst/>
              <a:cxnLst/>
              <a:rect l="l" t="t" r="r" b="b"/>
              <a:pathLst>
                <a:path w="4190" h="3112" extrusionOk="0">
                  <a:moveTo>
                    <a:pt x="70" y="0"/>
                  </a:moveTo>
                  <a:cubicBezTo>
                    <a:pt x="48" y="0"/>
                    <a:pt x="25" y="4"/>
                    <a:pt x="1" y="12"/>
                  </a:cubicBezTo>
                  <a:lnTo>
                    <a:pt x="1" y="33"/>
                  </a:lnTo>
                  <a:cubicBezTo>
                    <a:pt x="86" y="55"/>
                    <a:pt x="172" y="162"/>
                    <a:pt x="236" y="247"/>
                  </a:cubicBezTo>
                  <a:cubicBezTo>
                    <a:pt x="321" y="311"/>
                    <a:pt x="385" y="397"/>
                    <a:pt x="450" y="482"/>
                  </a:cubicBezTo>
                  <a:lnTo>
                    <a:pt x="877" y="995"/>
                  </a:lnTo>
                  <a:cubicBezTo>
                    <a:pt x="1176" y="1337"/>
                    <a:pt x="1518" y="1636"/>
                    <a:pt x="1839" y="1936"/>
                  </a:cubicBezTo>
                  <a:cubicBezTo>
                    <a:pt x="2181" y="2235"/>
                    <a:pt x="2501" y="2534"/>
                    <a:pt x="2908" y="2769"/>
                  </a:cubicBezTo>
                  <a:cubicBezTo>
                    <a:pt x="3292" y="3004"/>
                    <a:pt x="3741" y="3111"/>
                    <a:pt x="4190" y="3111"/>
                  </a:cubicBezTo>
                  <a:lnTo>
                    <a:pt x="4190" y="3068"/>
                  </a:lnTo>
                  <a:cubicBezTo>
                    <a:pt x="3741" y="3047"/>
                    <a:pt x="3335" y="2876"/>
                    <a:pt x="2993" y="2620"/>
                  </a:cubicBezTo>
                  <a:cubicBezTo>
                    <a:pt x="2630" y="2363"/>
                    <a:pt x="2330" y="2042"/>
                    <a:pt x="2031" y="1722"/>
                  </a:cubicBezTo>
                  <a:cubicBezTo>
                    <a:pt x="1732" y="1401"/>
                    <a:pt x="1454" y="1059"/>
                    <a:pt x="1112" y="739"/>
                  </a:cubicBezTo>
                  <a:cubicBezTo>
                    <a:pt x="963" y="589"/>
                    <a:pt x="792" y="439"/>
                    <a:pt x="621" y="311"/>
                  </a:cubicBezTo>
                  <a:cubicBezTo>
                    <a:pt x="514" y="247"/>
                    <a:pt x="428" y="162"/>
                    <a:pt x="321" y="119"/>
                  </a:cubicBezTo>
                  <a:cubicBezTo>
                    <a:pt x="252" y="67"/>
                    <a:pt x="168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6"/>
            <p:cNvSpPr/>
            <p:nvPr/>
          </p:nvSpPr>
          <p:spPr>
            <a:xfrm>
              <a:off x="1754000" y="441825"/>
              <a:ext cx="68975" cy="99950"/>
            </a:xfrm>
            <a:custGeom>
              <a:avLst/>
              <a:gdLst/>
              <a:ahLst/>
              <a:cxnLst/>
              <a:rect l="l" t="t" r="r" b="b"/>
              <a:pathLst>
                <a:path w="2759" h="3998" extrusionOk="0">
                  <a:moveTo>
                    <a:pt x="1" y="1"/>
                  </a:moveTo>
                  <a:cubicBezTo>
                    <a:pt x="65" y="428"/>
                    <a:pt x="172" y="856"/>
                    <a:pt x="321" y="1262"/>
                  </a:cubicBezTo>
                  <a:cubicBezTo>
                    <a:pt x="450" y="1668"/>
                    <a:pt x="685" y="2031"/>
                    <a:pt x="899" y="2394"/>
                  </a:cubicBezTo>
                  <a:cubicBezTo>
                    <a:pt x="1112" y="2758"/>
                    <a:pt x="1369" y="3121"/>
                    <a:pt x="1668" y="3420"/>
                  </a:cubicBezTo>
                  <a:cubicBezTo>
                    <a:pt x="1967" y="3720"/>
                    <a:pt x="2352" y="3976"/>
                    <a:pt x="2758" y="3998"/>
                  </a:cubicBezTo>
                  <a:lnTo>
                    <a:pt x="2758" y="3955"/>
                  </a:lnTo>
                  <a:cubicBezTo>
                    <a:pt x="2373" y="3891"/>
                    <a:pt x="2031" y="3613"/>
                    <a:pt x="1775" y="3292"/>
                  </a:cubicBezTo>
                  <a:cubicBezTo>
                    <a:pt x="1518" y="2993"/>
                    <a:pt x="1305" y="2630"/>
                    <a:pt x="1134" y="2266"/>
                  </a:cubicBezTo>
                  <a:cubicBezTo>
                    <a:pt x="941" y="1881"/>
                    <a:pt x="813" y="1497"/>
                    <a:pt x="621" y="1112"/>
                  </a:cubicBezTo>
                  <a:cubicBezTo>
                    <a:pt x="450" y="749"/>
                    <a:pt x="279" y="343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6"/>
            <p:cNvSpPr/>
            <p:nvPr/>
          </p:nvSpPr>
          <p:spPr>
            <a:xfrm>
              <a:off x="1737975" y="329625"/>
              <a:ext cx="23000" cy="102600"/>
            </a:xfrm>
            <a:custGeom>
              <a:avLst/>
              <a:gdLst/>
              <a:ahLst/>
              <a:cxnLst/>
              <a:rect l="l" t="t" r="r" b="b"/>
              <a:pathLst>
                <a:path w="920" h="4104" extrusionOk="0">
                  <a:moveTo>
                    <a:pt x="877" y="0"/>
                  </a:moveTo>
                  <a:cubicBezTo>
                    <a:pt x="492" y="598"/>
                    <a:pt x="257" y="1282"/>
                    <a:pt x="129" y="1988"/>
                  </a:cubicBezTo>
                  <a:cubicBezTo>
                    <a:pt x="65" y="2351"/>
                    <a:pt x="1" y="2715"/>
                    <a:pt x="22" y="3078"/>
                  </a:cubicBezTo>
                  <a:cubicBezTo>
                    <a:pt x="65" y="3441"/>
                    <a:pt x="150" y="3805"/>
                    <a:pt x="364" y="4104"/>
                  </a:cubicBezTo>
                  <a:lnTo>
                    <a:pt x="385" y="4104"/>
                  </a:lnTo>
                  <a:cubicBezTo>
                    <a:pt x="364" y="3740"/>
                    <a:pt x="343" y="3398"/>
                    <a:pt x="364" y="3057"/>
                  </a:cubicBezTo>
                  <a:cubicBezTo>
                    <a:pt x="385" y="2715"/>
                    <a:pt x="364" y="2373"/>
                    <a:pt x="385" y="2031"/>
                  </a:cubicBezTo>
                  <a:cubicBezTo>
                    <a:pt x="428" y="1689"/>
                    <a:pt x="492" y="1347"/>
                    <a:pt x="578" y="1005"/>
                  </a:cubicBezTo>
                  <a:cubicBezTo>
                    <a:pt x="642" y="663"/>
                    <a:pt x="749" y="342"/>
                    <a:pt x="920" y="21"/>
                  </a:cubicBezTo>
                  <a:lnTo>
                    <a:pt x="8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6"/>
            <p:cNvSpPr/>
            <p:nvPr/>
          </p:nvSpPr>
          <p:spPr>
            <a:xfrm>
              <a:off x="1745450" y="354200"/>
              <a:ext cx="22475" cy="87650"/>
            </a:xfrm>
            <a:custGeom>
              <a:avLst/>
              <a:gdLst/>
              <a:ahLst/>
              <a:cxnLst/>
              <a:rect l="l" t="t" r="r" b="b"/>
              <a:pathLst>
                <a:path w="899" h="3506" extrusionOk="0">
                  <a:moveTo>
                    <a:pt x="877" y="0"/>
                  </a:moveTo>
                  <a:cubicBezTo>
                    <a:pt x="492" y="470"/>
                    <a:pt x="257" y="1069"/>
                    <a:pt x="129" y="1667"/>
                  </a:cubicBezTo>
                  <a:cubicBezTo>
                    <a:pt x="65" y="1988"/>
                    <a:pt x="1" y="2287"/>
                    <a:pt x="22" y="2608"/>
                  </a:cubicBezTo>
                  <a:cubicBezTo>
                    <a:pt x="65" y="2928"/>
                    <a:pt x="150" y="3249"/>
                    <a:pt x="343" y="3506"/>
                  </a:cubicBezTo>
                  <a:lnTo>
                    <a:pt x="364" y="3506"/>
                  </a:lnTo>
                  <a:cubicBezTo>
                    <a:pt x="364" y="3185"/>
                    <a:pt x="364" y="2886"/>
                    <a:pt x="364" y="2608"/>
                  </a:cubicBezTo>
                  <a:cubicBezTo>
                    <a:pt x="386" y="2309"/>
                    <a:pt x="364" y="2009"/>
                    <a:pt x="386" y="1732"/>
                  </a:cubicBezTo>
                  <a:cubicBezTo>
                    <a:pt x="428" y="1432"/>
                    <a:pt x="471" y="1133"/>
                    <a:pt x="557" y="855"/>
                  </a:cubicBezTo>
                  <a:cubicBezTo>
                    <a:pt x="642" y="556"/>
                    <a:pt x="749" y="278"/>
                    <a:pt x="899" y="22"/>
                  </a:cubicBezTo>
                  <a:lnTo>
                    <a:pt x="8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6"/>
            <p:cNvSpPr/>
            <p:nvPr/>
          </p:nvSpPr>
          <p:spPr>
            <a:xfrm>
              <a:off x="1737975" y="443975"/>
              <a:ext cx="18200" cy="77500"/>
            </a:xfrm>
            <a:custGeom>
              <a:avLst/>
              <a:gdLst/>
              <a:ahLst/>
              <a:cxnLst/>
              <a:rect l="l" t="t" r="r" b="b"/>
              <a:pathLst>
                <a:path w="728" h="3100" extrusionOk="0">
                  <a:moveTo>
                    <a:pt x="321" y="0"/>
                  </a:moveTo>
                  <a:cubicBezTo>
                    <a:pt x="172" y="235"/>
                    <a:pt x="86" y="513"/>
                    <a:pt x="43" y="770"/>
                  </a:cubicBezTo>
                  <a:cubicBezTo>
                    <a:pt x="1" y="1047"/>
                    <a:pt x="43" y="1325"/>
                    <a:pt x="86" y="1603"/>
                  </a:cubicBezTo>
                  <a:cubicBezTo>
                    <a:pt x="129" y="1881"/>
                    <a:pt x="172" y="2159"/>
                    <a:pt x="257" y="2415"/>
                  </a:cubicBezTo>
                  <a:cubicBezTo>
                    <a:pt x="364" y="2672"/>
                    <a:pt x="492" y="2928"/>
                    <a:pt x="706" y="3099"/>
                  </a:cubicBezTo>
                  <a:lnTo>
                    <a:pt x="727" y="3078"/>
                  </a:lnTo>
                  <a:cubicBezTo>
                    <a:pt x="556" y="2864"/>
                    <a:pt x="471" y="2629"/>
                    <a:pt x="428" y="2373"/>
                  </a:cubicBezTo>
                  <a:cubicBezTo>
                    <a:pt x="364" y="2116"/>
                    <a:pt x="343" y="1838"/>
                    <a:pt x="343" y="1582"/>
                  </a:cubicBezTo>
                  <a:cubicBezTo>
                    <a:pt x="343" y="1325"/>
                    <a:pt x="385" y="1069"/>
                    <a:pt x="385" y="812"/>
                  </a:cubicBezTo>
                  <a:cubicBezTo>
                    <a:pt x="385" y="534"/>
                    <a:pt x="385" y="278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6"/>
            <p:cNvSpPr/>
            <p:nvPr/>
          </p:nvSpPr>
          <p:spPr>
            <a:xfrm>
              <a:off x="1723025" y="402075"/>
              <a:ext cx="74300" cy="69375"/>
            </a:xfrm>
            <a:custGeom>
              <a:avLst/>
              <a:gdLst/>
              <a:ahLst/>
              <a:cxnLst/>
              <a:rect l="l" t="t" r="r" b="b"/>
              <a:pathLst>
                <a:path w="2972" h="2775" extrusionOk="0">
                  <a:moveTo>
                    <a:pt x="1447" y="0"/>
                  </a:moveTo>
                  <a:cubicBezTo>
                    <a:pt x="740" y="0"/>
                    <a:pt x="124" y="532"/>
                    <a:pt x="64" y="1249"/>
                  </a:cubicBezTo>
                  <a:cubicBezTo>
                    <a:pt x="0" y="1997"/>
                    <a:pt x="577" y="2681"/>
                    <a:pt x="1368" y="2766"/>
                  </a:cubicBezTo>
                  <a:cubicBezTo>
                    <a:pt x="1421" y="2772"/>
                    <a:pt x="1473" y="2775"/>
                    <a:pt x="1524" y="2775"/>
                  </a:cubicBezTo>
                  <a:cubicBezTo>
                    <a:pt x="2231" y="2775"/>
                    <a:pt x="2847" y="2243"/>
                    <a:pt x="2907" y="1526"/>
                  </a:cubicBezTo>
                  <a:cubicBezTo>
                    <a:pt x="2971" y="757"/>
                    <a:pt x="2394" y="73"/>
                    <a:pt x="1603" y="9"/>
                  </a:cubicBezTo>
                  <a:cubicBezTo>
                    <a:pt x="1551" y="3"/>
                    <a:pt x="1498" y="0"/>
                    <a:pt x="14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6"/>
            <p:cNvSpPr/>
            <p:nvPr/>
          </p:nvSpPr>
          <p:spPr>
            <a:xfrm>
              <a:off x="1747600" y="338175"/>
              <a:ext cx="47050" cy="87100"/>
            </a:xfrm>
            <a:custGeom>
              <a:avLst/>
              <a:gdLst/>
              <a:ahLst/>
              <a:cxnLst/>
              <a:rect l="l" t="t" r="r" b="b"/>
              <a:pathLst>
                <a:path w="1882" h="3484" extrusionOk="0">
                  <a:moveTo>
                    <a:pt x="1860" y="0"/>
                  </a:moveTo>
                  <a:cubicBezTo>
                    <a:pt x="1646" y="256"/>
                    <a:pt x="1432" y="513"/>
                    <a:pt x="1240" y="769"/>
                  </a:cubicBezTo>
                  <a:cubicBezTo>
                    <a:pt x="1048" y="1047"/>
                    <a:pt x="877" y="1325"/>
                    <a:pt x="706" y="1603"/>
                  </a:cubicBezTo>
                  <a:cubicBezTo>
                    <a:pt x="535" y="1881"/>
                    <a:pt x="364" y="2180"/>
                    <a:pt x="257" y="2501"/>
                  </a:cubicBezTo>
                  <a:lnTo>
                    <a:pt x="107" y="2971"/>
                  </a:lnTo>
                  <a:cubicBezTo>
                    <a:pt x="43" y="3121"/>
                    <a:pt x="0" y="3313"/>
                    <a:pt x="22" y="3484"/>
                  </a:cubicBezTo>
                  <a:lnTo>
                    <a:pt x="64" y="3484"/>
                  </a:lnTo>
                  <a:cubicBezTo>
                    <a:pt x="129" y="3334"/>
                    <a:pt x="214" y="3206"/>
                    <a:pt x="321" y="3078"/>
                  </a:cubicBezTo>
                  <a:cubicBezTo>
                    <a:pt x="406" y="2950"/>
                    <a:pt x="492" y="2779"/>
                    <a:pt x="556" y="2629"/>
                  </a:cubicBezTo>
                  <a:cubicBezTo>
                    <a:pt x="706" y="2351"/>
                    <a:pt x="791" y="2031"/>
                    <a:pt x="941" y="1731"/>
                  </a:cubicBezTo>
                  <a:cubicBezTo>
                    <a:pt x="1219" y="1154"/>
                    <a:pt x="1539" y="577"/>
                    <a:pt x="1881" y="21"/>
                  </a:cubicBezTo>
                  <a:lnTo>
                    <a:pt x="18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6"/>
            <p:cNvSpPr/>
            <p:nvPr/>
          </p:nvSpPr>
          <p:spPr>
            <a:xfrm>
              <a:off x="1705925" y="383050"/>
              <a:ext cx="46500" cy="67350"/>
            </a:xfrm>
            <a:custGeom>
              <a:avLst/>
              <a:gdLst/>
              <a:ahLst/>
              <a:cxnLst/>
              <a:rect l="l" t="t" r="r" b="b"/>
              <a:pathLst>
                <a:path w="1860" h="2694" extrusionOk="0">
                  <a:moveTo>
                    <a:pt x="0" y="0"/>
                  </a:moveTo>
                  <a:cubicBezTo>
                    <a:pt x="0" y="300"/>
                    <a:pt x="43" y="599"/>
                    <a:pt x="150" y="855"/>
                  </a:cubicBezTo>
                  <a:cubicBezTo>
                    <a:pt x="235" y="1133"/>
                    <a:pt x="385" y="1390"/>
                    <a:pt x="556" y="1646"/>
                  </a:cubicBezTo>
                  <a:cubicBezTo>
                    <a:pt x="705" y="1881"/>
                    <a:pt x="876" y="2116"/>
                    <a:pt x="1112" y="2287"/>
                  </a:cubicBezTo>
                  <a:cubicBezTo>
                    <a:pt x="1325" y="2480"/>
                    <a:pt x="1582" y="2629"/>
                    <a:pt x="1860" y="2694"/>
                  </a:cubicBezTo>
                  <a:lnTo>
                    <a:pt x="1860" y="2672"/>
                  </a:lnTo>
                  <a:cubicBezTo>
                    <a:pt x="1689" y="2437"/>
                    <a:pt x="1518" y="2245"/>
                    <a:pt x="1325" y="2031"/>
                  </a:cubicBezTo>
                  <a:cubicBezTo>
                    <a:pt x="1154" y="1839"/>
                    <a:pt x="941" y="1668"/>
                    <a:pt x="748" y="1454"/>
                  </a:cubicBezTo>
                  <a:cubicBezTo>
                    <a:pt x="406" y="1048"/>
                    <a:pt x="107" y="578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6"/>
            <p:cNvSpPr/>
            <p:nvPr/>
          </p:nvSpPr>
          <p:spPr>
            <a:xfrm>
              <a:off x="1695225" y="443050"/>
              <a:ext cx="45975" cy="23375"/>
            </a:xfrm>
            <a:custGeom>
              <a:avLst/>
              <a:gdLst/>
              <a:ahLst/>
              <a:cxnLst/>
              <a:rect l="l" t="t" r="r" b="b"/>
              <a:pathLst>
                <a:path w="1839" h="935" extrusionOk="0">
                  <a:moveTo>
                    <a:pt x="1477" y="1"/>
                  </a:moveTo>
                  <a:cubicBezTo>
                    <a:pt x="1409" y="1"/>
                    <a:pt x="1344" y="8"/>
                    <a:pt x="1283" y="16"/>
                  </a:cubicBezTo>
                  <a:cubicBezTo>
                    <a:pt x="1112" y="37"/>
                    <a:pt x="962" y="165"/>
                    <a:pt x="813" y="229"/>
                  </a:cubicBezTo>
                  <a:cubicBezTo>
                    <a:pt x="492" y="379"/>
                    <a:pt x="193" y="614"/>
                    <a:pt x="1" y="913"/>
                  </a:cubicBezTo>
                  <a:lnTo>
                    <a:pt x="43" y="935"/>
                  </a:lnTo>
                  <a:cubicBezTo>
                    <a:pt x="150" y="828"/>
                    <a:pt x="300" y="742"/>
                    <a:pt x="450" y="657"/>
                  </a:cubicBezTo>
                  <a:cubicBezTo>
                    <a:pt x="599" y="593"/>
                    <a:pt x="749" y="529"/>
                    <a:pt x="898" y="486"/>
                  </a:cubicBezTo>
                  <a:cubicBezTo>
                    <a:pt x="1069" y="443"/>
                    <a:pt x="1240" y="422"/>
                    <a:pt x="1390" y="358"/>
                  </a:cubicBezTo>
                  <a:cubicBezTo>
                    <a:pt x="1518" y="294"/>
                    <a:pt x="1646" y="208"/>
                    <a:pt x="1839" y="144"/>
                  </a:cubicBezTo>
                  <a:lnTo>
                    <a:pt x="1839" y="123"/>
                  </a:lnTo>
                  <a:cubicBezTo>
                    <a:pt x="1728" y="26"/>
                    <a:pt x="1600" y="1"/>
                    <a:pt x="14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6"/>
            <p:cNvSpPr/>
            <p:nvPr/>
          </p:nvSpPr>
          <p:spPr>
            <a:xfrm>
              <a:off x="1721950" y="440225"/>
              <a:ext cx="27800" cy="52925"/>
            </a:xfrm>
            <a:custGeom>
              <a:avLst/>
              <a:gdLst/>
              <a:ahLst/>
              <a:cxnLst/>
              <a:rect l="l" t="t" r="r" b="b"/>
              <a:pathLst>
                <a:path w="1112" h="2117" extrusionOk="0">
                  <a:moveTo>
                    <a:pt x="1090" y="0"/>
                  </a:moveTo>
                  <a:cubicBezTo>
                    <a:pt x="877" y="86"/>
                    <a:pt x="748" y="236"/>
                    <a:pt x="620" y="407"/>
                  </a:cubicBezTo>
                  <a:cubicBezTo>
                    <a:pt x="492" y="556"/>
                    <a:pt x="428" y="770"/>
                    <a:pt x="342" y="941"/>
                  </a:cubicBezTo>
                  <a:cubicBezTo>
                    <a:pt x="278" y="1133"/>
                    <a:pt x="193" y="1326"/>
                    <a:pt x="129" y="1518"/>
                  </a:cubicBezTo>
                  <a:cubicBezTo>
                    <a:pt x="64" y="1710"/>
                    <a:pt x="0" y="1903"/>
                    <a:pt x="0" y="2116"/>
                  </a:cubicBezTo>
                  <a:lnTo>
                    <a:pt x="22" y="2116"/>
                  </a:lnTo>
                  <a:cubicBezTo>
                    <a:pt x="86" y="1924"/>
                    <a:pt x="193" y="1753"/>
                    <a:pt x="278" y="1582"/>
                  </a:cubicBezTo>
                  <a:cubicBezTo>
                    <a:pt x="364" y="1411"/>
                    <a:pt x="471" y="1240"/>
                    <a:pt x="577" y="1091"/>
                  </a:cubicBezTo>
                  <a:cubicBezTo>
                    <a:pt x="684" y="920"/>
                    <a:pt x="813" y="770"/>
                    <a:pt x="898" y="599"/>
                  </a:cubicBezTo>
                  <a:cubicBezTo>
                    <a:pt x="984" y="407"/>
                    <a:pt x="1048" y="236"/>
                    <a:pt x="1112" y="22"/>
                  </a:cubicBezTo>
                  <a:lnTo>
                    <a:pt x="10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6"/>
            <p:cNvSpPr/>
            <p:nvPr/>
          </p:nvSpPr>
          <p:spPr>
            <a:xfrm>
              <a:off x="1775375" y="440750"/>
              <a:ext cx="76450" cy="43325"/>
            </a:xfrm>
            <a:custGeom>
              <a:avLst/>
              <a:gdLst/>
              <a:ahLst/>
              <a:cxnLst/>
              <a:rect l="l" t="t" r="r" b="b"/>
              <a:pathLst>
                <a:path w="3058" h="1733" extrusionOk="0">
                  <a:moveTo>
                    <a:pt x="193" y="1"/>
                  </a:moveTo>
                  <a:lnTo>
                    <a:pt x="1" y="300"/>
                  </a:lnTo>
                  <a:cubicBezTo>
                    <a:pt x="492" y="578"/>
                    <a:pt x="963" y="920"/>
                    <a:pt x="1476" y="1155"/>
                  </a:cubicBezTo>
                  <a:cubicBezTo>
                    <a:pt x="1753" y="1262"/>
                    <a:pt x="2010" y="1347"/>
                    <a:pt x="2266" y="1454"/>
                  </a:cubicBezTo>
                  <a:cubicBezTo>
                    <a:pt x="2523" y="1583"/>
                    <a:pt x="2779" y="1689"/>
                    <a:pt x="3057" y="1732"/>
                  </a:cubicBezTo>
                  <a:cubicBezTo>
                    <a:pt x="2801" y="1647"/>
                    <a:pt x="2544" y="1518"/>
                    <a:pt x="2309" y="1390"/>
                  </a:cubicBezTo>
                  <a:cubicBezTo>
                    <a:pt x="2053" y="1241"/>
                    <a:pt x="1796" y="1112"/>
                    <a:pt x="1561" y="984"/>
                  </a:cubicBezTo>
                  <a:cubicBezTo>
                    <a:pt x="1069" y="706"/>
                    <a:pt x="663" y="34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6"/>
            <p:cNvSpPr/>
            <p:nvPr/>
          </p:nvSpPr>
          <p:spPr>
            <a:xfrm>
              <a:off x="1746525" y="457850"/>
              <a:ext cx="49725" cy="81250"/>
            </a:xfrm>
            <a:custGeom>
              <a:avLst/>
              <a:gdLst/>
              <a:ahLst/>
              <a:cxnLst/>
              <a:rect l="l" t="t" r="r" b="b"/>
              <a:pathLst>
                <a:path w="1989" h="3250" extrusionOk="0">
                  <a:moveTo>
                    <a:pt x="321" y="1"/>
                  </a:moveTo>
                  <a:lnTo>
                    <a:pt x="1" y="108"/>
                  </a:lnTo>
                  <a:cubicBezTo>
                    <a:pt x="65" y="257"/>
                    <a:pt x="86" y="386"/>
                    <a:pt x="129" y="557"/>
                  </a:cubicBezTo>
                  <a:cubicBezTo>
                    <a:pt x="172" y="706"/>
                    <a:pt x="257" y="899"/>
                    <a:pt x="343" y="1005"/>
                  </a:cubicBezTo>
                  <a:lnTo>
                    <a:pt x="791" y="1839"/>
                  </a:lnTo>
                  <a:cubicBezTo>
                    <a:pt x="962" y="2117"/>
                    <a:pt x="1091" y="2395"/>
                    <a:pt x="1283" y="2651"/>
                  </a:cubicBezTo>
                  <a:cubicBezTo>
                    <a:pt x="1475" y="2908"/>
                    <a:pt x="1689" y="3143"/>
                    <a:pt x="1988" y="3250"/>
                  </a:cubicBezTo>
                  <a:cubicBezTo>
                    <a:pt x="1710" y="3121"/>
                    <a:pt x="1497" y="2865"/>
                    <a:pt x="1347" y="2608"/>
                  </a:cubicBezTo>
                  <a:cubicBezTo>
                    <a:pt x="1198" y="2352"/>
                    <a:pt x="1069" y="2053"/>
                    <a:pt x="941" y="1753"/>
                  </a:cubicBezTo>
                  <a:lnTo>
                    <a:pt x="556" y="899"/>
                  </a:lnTo>
                  <a:cubicBezTo>
                    <a:pt x="492" y="749"/>
                    <a:pt x="428" y="621"/>
                    <a:pt x="407" y="471"/>
                  </a:cubicBezTo>
                  <a:cubicBezTo>
                    <a:pt x="385" y="343"/>
                    <a:pt x="364" y="150"/>
                    <a:pt x="3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"/>
            <p:cNvSpPr/>
            <p:nvPr/>
          </p:nvSpPr>
          <p:spPr>
            <a:xfrm>
              <a:off x="1762550" y="427925"/>
              <a:ext cx="98875" cy="31025"/>
            </a:xfrm>
            <a:custGeom>
              <a:avLst/>
              <a:gdLst/>
              <a:ahLst/>
              <a:cxnLst/>
              <a:rect l="l" t="t" r="r" b="b"/>
              <a:pathLst>
                <a:path w="3955" h="1241" extrusionOk="0">
                  <a:moveTo>
                    <a:pt x="193" y="1"/>
                  </a:moveTo>
                  <a:lnTo>
                    <a:pt x="1" y="300"/>
                  </a:lnTo>
                  <a:cubicBezTo>
                    <a:pt x="300" y="492"/>
                    <a:pt x="621" y="642"/>
                    <a:pt x="963" y="749"/>
                  </a:cubicBezTo>
                  <a:cubicBezTo>
                    <a:pt x="1283" y="834"/>
                    <a:pt x="1625" y="899"/>
                    <a:pt x="1967" y="963"/>
                  </a:cubicBezTo>
                  <a:cubicBezTo>
                    <a:pt x="2309" y="1005"/>
                    <a:pt x="2630" y="1048"/>
                    <a:pt x="2972" y="1112"/>
                  </a:cubicBezTo>
                  <a:cubicBezTo>
                    <a:pt x="3121" y="1155"/>
                    <a:pt x="3292" y="1176"/>
                    <a:pt x="3463" y="1198"/>
                  </a:cubicBezTo>
                  <a:cubicBezTo>
                    <a:pt x="3570" y="1211"/>
                    <a:pt x="3676" y="1241"/>
                    <a:pt x="3778" y="1241"/>
                  </a:cubicBezTo>
                  <a:cubicBezTo>
                    <a:pt x="3839" y="1241"/>
                    <a:pt x="3899" y="1230"/>
                    <a:pt x="3955" y="1198"/>
                  </a:cubicBezTo>
                  <a:lnTo>
                    <a:pt x="3955" y="1198"/>
                  </a:lnTo>
                  <a:cubicBezTo>
                    <a:pt x="3910" y="1217"/>
                    <a:pt x="3862" y="1225"/>
                    <a:pt x="3813" y="1225"/>
                  </a:cubicBezTo>
                  <a:cubicBezTo>
                    <a:pt x="3701" y="1225"/>
                    <a:pt x="3582" y="1185"/>
                    <a:pt x="3463" y="1155"/>
                  </a:cubicBezTo>
                  <a:cubicBezTo>
                    <a:pt x="3292" y="1134"/>
                    <a:pt x="3143" y="1091"/>
                    <a:pt x="2972" y="1027"/>
                  </a:cubicBezTo>
                  <a:cubicBezTo>
                    <a:pt x="2651" y="941"/>
                    <a:pt x="2331" y="856"/>
                    <a:pt x="1989" y="770"/>
                  </a:cubicBezTo>
                  <a:cubicBezTo>
                    <a:pt x="1668" y="706"/>
                    <a:pt x="1347" y="621"/>
                    <a:pt x="1048" y="492"/>
                  </a:cubicBezTo>
                  <a:cubicBezTo>
                    <a:pt x="728" y="364"/>
                    <a:pt x="450" y="215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"/>
            <p:cNvSpPr/>
            <p:nvPr/>
          </p:nvSpPr>
          <p:spPr>
            <a:xfrm>
              <a:off x="1776450" y="413500"/>
              <a:ext cx="80175" cy="15525"/>
            </a:xfrm>
            <a:custGeom>
              <a:avLst/>
              <a:gdLst/>
              <a:ahLst/>
              <a:cxnLst/>
              <a:rect l="l" t="t" r="r" b="b"/>
              <a:pathLst>
                <a:path w="3207" h="621" extrusionOk="0">
                  <a:moveTo>
                    <a:pt x="2437" y="1"/>
                  </a:moveTo>
                  <a:cubicBezTo>
                    <a:pt x="2159" y="1"/>
                    <a:pt x="1903" y="22"/>
                    <a:pt x="1625" y="65"/>
                  </a:cubicBezTo>
                  <a:cubicBezTo>
                    <a:pt x="1368" y="86"/>
                    <a:pt x="1091" y="108"/>
                    <a:pt x="834" y="150"/>
                  </a:cubicBezTo>
                  <a:cubicBezTo>
                    <a:pt x="556" y="193"/>
                    <a:pt x="300" y="214"/>
                    <a:pt x="1" y="300"/>
                  </a:cubicBezTo>
                  <a:lnTo>
                    <a:pt x="129" y="621"/>
                  </a:lnTo>
                  <a:cubicBezTo>
                    <a:pt x="342" y="535"/>
                    <a:pt x="620" y="471"/>
                    <a:pt x="877" y="407"/>
                  </a:cubicBezTo>
                  <a:cubicBezTo>
                    <a:pt x="1133" y="343"/>
                    <a:pt x="1390" y="279"/>
                    <a:pt x="1646" y="236"/>
                  </a:cubicBezTo>
                  <a:cubicBezTo>
                    <a:pt x="1924" y="172"/>
                    <a:pt x="2181" y="129"/>
                    <a:pt x="2437" y="86"/>
                  </a:cubicBezTo>
                  <a:cubicBezTo>
                    <a:pt x="2565" y="65"/>
                    <a:pt x="2715" y="43"/>
                    <a:pt x="2843" y="43"/>
                  </a:cubicBezTo>
                  <a:cubicBezTo>
                    <a:pt x="2907" y="43"/>
                    <a:pt x="2972" y="22"/>
                    <a:pt x="3036" y="22"/>
                  </a:cubicBezTo>
                  <a:cubicBezTo>
                    <a:pt x="3100" y="43"/>
                    <a:pt x="3185" y="22"/>
                    <a:pt x="3207" y="86"/>
                  </a:cubicBezTo>
                  <a:cubicBezTo>
                    <a:pt x="3185" y="22"/>
                    <a:pt x="3100" y="22"/>
                    <a:pt x="30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6"/>
            <p:cNvSpPr/>
            <p:nvPr/>
          </p:nvSpPr>
          <p:spPr>
            <a:xfrm>
              <a:off x="1785525" y="426875"/>
              <a:ext cx="122925" cy="14525"/>
            </a:xfrm>
            <a:custGeom>
              <a:avLst/>
              <a:gdLst/>
              <a:ahLst/>
              <a:cxnLst/>
              <a:rect l="l" t="t" r="r" b="b"/>
              <a:pathLst>
                <a:path w="4917" h="581" extrusionOk="0">
                  <a:moveTo>
                    <a:pt x="22" y="0"/>
                  </a:moveTo>
                  <a:lnTo>
                    <a:pt x="1" y="363"/>
                  </a:lnTo>
                  <a:cubicBezTo>
                    <a:pt x="193" y="363"/>
                    <a:pt x="386" y="385"/>
                    <a:pt x="599" y="428"/>
                  </a:cubicBezTo>
                  <a:cubicBezTo>
                    <a:pt x="770" y="470"/>
                    <a:pt x="1005" y="513"/>
                    <a:pt x="1198" y="534"/>
                  </a:cubicBezTo>
                  <a:cubicBezTo>
                    <a:pt x="1454" y="573"/>
                    <a:pt x="1711" y="581"/>
                    <a:pt x="1963" y="581"/>
                  </a:cubicBezTo>
                  <a:cubicBezTo>
                    <a:pt x="2131" y="581"/>
                    <a:pt x="2296" y="577"/>
                    <a:pt x="2459" y="577"/>
                  </a:cubicBezTo>
                  <a:cubicBezTo>
                    <a:pt x="2865" y="577"/>
                    <a:pt x="3292" y="556"/>
                    <a:pt x="3699" y="534"/>
                  </a:cubicBezTo>
                  <a:lnTo>
                    <a:pt x="4318" y="492"/>
                  </a:lnTo>
                  <a:cubicBezTo>
                    <a:pt x="4511" y="470"/>
                    <a:pt x="4746" y="492"/>
                    <a:pt x="4917" y="406"/>
                  </a:cubicBezTo>
                  <a:lnTo>
                    <a:pt x="4917" y="406"/>
                  </a:lnTo>
                  <a:cubicBezTo>
                    <a:pt x="4821" y="438"/>
                    <a:pt x="4719" y="444"/>
                    <a:pt x="4618" y="444"/>
                  </a:cubicBezTo>
                  <a:cubicBezTo>
                    <a:pt x="4567" y="444"/>
                    <a:pt x="4516" y="442"/>
                    <a:pt x="4466" y="442"/>
                  </a:cubicBezTo>
                  <a:cubicBezTo>
                    <a:pt x="4416" y="442"/>
                    <a:pt x="4367" y="444"/>
                    <a:pt x="4318" y="449"/>
                  </a:cubicBezTo>
                  <a:lnTo>
                    <a:pt x="3699" y="449"/>
                  </a:lnTo>
                  <a:cubicBezTo>
                    <a:pt x="3292" y="449"/>
                    <a:pt x="2865" y="428"/>
                    <a:pt x="2459" y="406"/>
                  </a:cubicBezTo>
                  <a:cubicBezTo>
                    <a:pt x="2053" y="385"/>
                    <a:pt x="1647" y="363"/>
                    <a:pt x="1241" y="278"/>
                  </a:cubicBezTo>
                  <a:cubicBezTo>
                    <a:pt x="1048" y="257"/>
                    <a:pt x="856" y="192"/>
                    <a:pt x="663" y="128"/>
                  </a:cubicBezTo>
                  <a:cubicBezTo>
                    <a:pt x="450" y="64"/>
                    <a:pt x="236" y="4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6"/>
            <p:cNvSpPr/>
            <p:nvPr/>
          </p:nvSpPr>
          <p:spPr>
            <a:xfrm>
              <a:off x="1764700" y="344575"/>
              <a:ext cx="80175" cy="74825"/>
            </a:xfrm>
            <a:custGeom>
              <a:avLst/>
              <a:gdLst/>
              <a:ahLst/>
              <a:cxnLst/>
              <a:rect l="l" t="t" r="r" b="b"/>
              <a:pathLst>
                <a:path w="3207" h="2993" extrusionOk="0">
                  <a:moveTo>
                    <a:pt x="3206" y="0"/>
                  </a:moveTo>
                  <a:cubicBezTo>
                    <a:pt x="2608" y="385"/>
                    <a:pt x="2031" y="813"/>
                    <a:pt x="1475" y="1262"/>
                  </a:cubicBezTo>
                  <a:cubicBezTo>
                    <a:pt x="1219" y="1497"/>
                    <a:pt x="941" y="1710"/>
                    <a:pt x="684" y="1967"/>
                  </a:cubicBezTo>
                  <a:cubicBezTo>
                    <a:pt x="556" y="2095"/>
                    <a:pt x="428" y="2245"/>
                    <a:pt x="300" y="2373"/>
                  </a:cubicBezTo>
                  <a:cubicBezTo>
                    <a:pt x="235" y="2459"/>
                    <a:pt x="171" y="2523"/>
                    <a:pt x="129" y="2608"/>
                  </a:cubicBezTo>
                  <a:cubicBezTo>
                    <a:pt x="86" y="2672"/>
                    <a:pt x="22" y="2822"/>
                    <a:pt x="0" y="2886"/>
                  </a:cubicBezTo>
                  <a:lnTo>
                    <a:pt x="321" y="2993"/>
                  </a:lnTo>
                  <a:cubicBezTo>
                    <a:pt x="385" y="2715"/>
                    <a:pt x="642" y="2416"/>
                    <a:pt x="855" y="2159"/>
                  </a:cubicBezTo>
                  <a:cubicBezTo>
                    <a:pt x="1090" y="1903"/>
                    <a:pt x="1347" y="1646"/>
                    <a:pt x="1582" y="1390"/>
                  </a:cubicBezTo>
                  <a:cubicBezTo>
                    <a:pt x="2116" y="898"/>
                    <a:pt x="2651" y="428"/>
                    <a:pt x="32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6"/>
            <p:cNvSpPr/>
            <p:nvPr/>
          </p:nvSpPr>
          <p:spPr>
            <a:xfrm>
              <a:off x="1720350" y="360600"/>
              <a:ext cx="27275" cy="70025"/>
            </a:xfrm>
            <a:custGeom>
              <a:avLst/>
              <a:gdLst/>
              <a:ahLst/>
              <a:cxnLst/>
              <a:rect l="l" t="t" r="r" b="b"/>
              <a:pathLst>
                <a:path w="1091" h="2801" extrusionOk="0">
                  <a:moveTo>
                    <a:pt x="43" y="1"/>
                  </a:moveTo>
                  <a:lnTo>
                    <a:pt x="0" y="22"/>
                  </a:lnTo>
                  <a:cubicBezTo>
                    <a:pt x="86" y="257"/>
                    <a:pt x="128" y="492"/>
                    <a:pt x="171" y="749"/>
                  </a:cubicBezTo>
                  <a:cubicBezTo>
                    <a:pt x="214" y="984"/>
                    <a:pt x="235" y="1240"/>
                    <a:pt x="321" y="1497"/>
                  </a:cubicBezTo>
                  <a:cubicBezTo>
                    <a:pt x="385" y="1732"/>
                    <a:pt x="449" y="2010"/>
                    <a:pt x="577" y="2224"/>
                  </a:cubicBezTo>
                  <a:cubicBezTo>
                    <a:pt x="727" y="2437"/>
                    <a:pt x="877" y="2630"/>
                    <a:pt x="1069" y="2801"/>
                  </a:cubicBezTo>
                  <a:lnTo>
                    <a:pt x="1090" y="2779"/>
                  </a:lnTo>
                  <a:cubicBezTo>
                    <a:pt x="1069" y="2523"/>
                    <a:pt x="962" y="2288"/>
                    <a:pt x="877" y="2053"/>
                  </a:cubicBezTo>
                  <a:cubicBezTo>
                    <a:pt x="791" y="1818"/>
                    <a:pt x="663" y="1625"/>
                    <a:pt x="556" y="1390"/>
                  </a:cubicBezTo>
                  <a:cubicBezTo>
                    <a:pt x="470" y="1176"/>
                    <a:pt x="406" y="941"/>
                    <a:pt x="321" y="706"/>
                  </a:cubicBezTo>
                  <a:cubicBezTo>
                    <a:pt x="257" y="471"/>
                    <a:pt x="150" y="214"/>
                    <a:pt x="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6"/>
            <p:cNvSpPr/>
            <p:nvPr/>
          </p:nvSpPr>
          <p:spPr>
            <a:xfrm>
              <a:off x="1696825" y="427925"/>
              <a:ext cx="44375" cy="17225"/>
            </a:xfrm>
            <a:custGeom>
              <a:avLst/>
              <a:gdLst/>
              <a:ahLst/>
              <a:cxnLst/>
              <a:rect l="l" t="t" r="r" b="b"/>
              <a:pathLst>
                <a:path w="1775" h="689" extrusionOk="0">
                  <a:moveTo>
                    <a:pt x="1" y="1"/>
                  </a:moveTo>
                  <a:lnTo>
                    <a:pt x="1" y="44"/>
                  </a:lnTo>
                  <a:cubicBezTo>
                    <a:pt x="150" y="86"/>
                    <a:pt x="257" y="193"/>
                    <a:pt x="364" y="321"/>
                  </a:cubicBezTo>
                  <a:cubicBezTo>
                    <a:pt x="428" y="364"/>
                    <a:pt x="492" y="428"/>
                    <a:pt x="578" y="471"/>
                  </a:cubicBezTo>
                  <a:cubicBezTo>
                    <a:pt x="663" y="535"/>
                    <a:pt x="727" y="535"/>
                    <a:pt x="813" y="578"/>
                  </a:cubicBezTo>
                  <a:cubicBezTo>
                    <a:pt x="943" y="633"/>
                    <a:pt x="1088" y="689"/>
                    <a:pt x="1236" y="689"/>
                  </a:cubicBezTo>
                  <a:cubicBezTo>
                    <a:pt x="1259" y="689"/>
                    <a:pt x="1282" y="688"/>
                    <a:pt x="1305" y="685"/>
                  </a:cubicBezTo>
                  <a:cubicBezTo>
                    <a:pt x="1454" y="663"/>
                    <a:pt x="1625" y="621"/>
                    <a:pt x="1775" y="514"/>
                  </a:cubicBezTo>
                  <a:lnTo>
                    <a:pt x="1775" y="471"/>
                  </a:lnTo>
                  <a:cubicBezTo>
                    <a:pt x="1604" y="407"/>
                    <a:pt x="1454" y="364"/>
                    <a:pt x="1305" y="343"/>
                  </a:cubicBezTo>
                  <a:cubicBezTo>
                    <a:pt x="1176" y="300"/>
                    <a:pt x="1027" y="321"/>
                    <a:pt x="877" y="300"/>
                  </a:cubicBezTo>
                  <a:cubicBezTo>
                    <a:pt x="813" y="300"/>
                    <a:pt x="706" y="279"/>
                    <a:pt x="663" y="257"/>
                  </a:cubicBezTo>
                  <a:cubicBezTo>
                    <a:pt x="599" y="236"/>
                    <a:pt x="535" y="215"/>
                    <a:pt x="471" y="172"/>
                  </a:cubicBezTo>
                  <a:cubicBezTo>
                    <a:pt x="321" y="108"/>
                    <a:pt x="172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6"/>
            <p:cNvSpPr/>
            <p:nvPr/>
          </p:nvSpPr>
          <p:spPr>
            <a:xfrm>
              <a:off x="1822125" y="336350"/>
              <a:ext cx="7250" cy="7050"/>
            </a:xfrm>
            <a:custGeom>
              <a:avLst/>
              <a:gdLst/>
              <a:ahLst/>
              <a:cxnLst/>
              <a:rect l="l" t="t" r="r" b="b"/>
              <a:pathLst>
                <a:path w="290" h="282" extrusionOk="0">
                  <a:moveTo>
                    <a:pt x="157" y="1"/>
                  </a:moveTo>
                  <a:cubicBezTo>
                    <a:pt x="85" y="1"/>
                    <a:pt x="12" y="49"/>
                    <a:pt x="12" y="137"/>
                  </a:cubicBezTo>
                  <a:cubicBezTo>
                    <a:pt x="1" y="233"/>
                    <a:pt x="65" y="281"/>
                    <a:pt x="135" y="281"/>
                  </a:cubicBezTo>
                  <a:cubicBezTo>
                    <a:pt x="204" y="281"/>
                    <a:pt x="279" y="233"/>
                    <a:pt x="290" y="137"/>
                  </a:cubicBezTo>
                  <a:cubicBezTo>
                    <a:pt x="290" y="44"/>
                    <a:pt x="224" y="1"/>
                    <a:pt x="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6"/>
            <p:cNvSpPr/>
            <p:nvPr/>
          </p:nvSpPr>
          <p:spPr>
            <a:xfrm>
              <a:off x="1838975" y="342975"/>
              <a:ext cx="6700" cy="6425"/>
            </a:xfrm>
            <a:custGeom>
              <a:avLst/>
              <a:gdLst/>
              <a:ahLst/>
              <a:cxnLst/>
              <a:rect l="l" t="t" r="r" b="b"/>
              <a:pathLst>
                <a:path w="268" h="257" extrusionOk="0">
                  <a:moveTo>
                    <a:pt x="145" y="0"/>
                  </a:moveTo>
                  <a:cubicBezTo>
                    <a:pt x="80" y="0"/>
                    <a:pt x="11" y="43"/>
                    <a:pt x="0" y="129"/>
                  </a:cubicBezTo>
                  <a:cubicBezTo>
                    <a:pt x="0" y="214"/>
                    <a:pt x="64" y="257"/>
                    <a:pt x="129" y="257"/>
                  </a:cubicBezTo>
                  <a:cubicBezTo>
                    <a:pt x="193" y="257"/>
                    <a:pt x="257" y="214"/>
                    <a:pt x="257" y="129"/>
                  </a:cubicBezTo>
                  <a:cubicBezTo>
                    <a:pt x="267" y="43"/>
                    <a:pt x="209" y="0"/>
                    <a:pt x="1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6"/>
            <p:cNvSpPr/>
            <p:nvPr/>
          </p:nvSpPr>
          <p:spPr>
            <a:xfrm>
              <a:off x="1841375" y="364950"/>
              <a:ext cx="9100" cy="8450"/>
            </a:xfrm>
            <a:custGeom>
              <a:avLst/>
              <a:gdLst/>
              <a:ahLst/>
              <a:cxnLst/>
              <a:rect l="l" t="t" r="r" b="b"/>
              <a:pathLst>
                <a:path w="364" h="338" extrusionOk="0">
                  <a:moveTo>
                    <a:pt x="204" y="0"/>
                  </a:moveTo>
                  <a:cubicBezTo>
                    <a:pt x="117" y="0"/>
                    <a:pt x="22" y="59"/>
                    <a:pt x="11" y="169"/>
                  </a:cubicBezTo>
                  <a:cubicBezTo>
                    <a:pt x="1" y="283"/>
                    <a:pt x="77" y="337"/>
                    <a:pt x="160" y="337"/>
                  </a:cubicBezTo>
                  <a:cubicBezTo>
                    <a:pt x="247" y="337"/>
                    <a:pt x="342" y="278"/>
                    <a:pt x="353" y="169"/>
                  </a:cubicBezTo>
                  <a:cubicBezTo>
                    <a:pt x="364" y="54"/>
                    <a:pt x="287" y="0"/>
                    <a:pt x="2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6"/>
            <p:cNvSpPr/>
            <p:nvPr/>
          </p:nvSpPr>
          <p:spPr>
            <a:xfrm>
              <a:off x="1859275" y="396400"/>
              <a:ext cx="8575" cy="7000"/>
            </a:xfrm>
            <a:custGeom>
              <a:avLst/>
              <a:gdLst/>
              <a:ahLst/>
              <a:cxnLst/>
              <a:rect l="l" t="t" r="r" b="b"/>
              <a:pathLst>
                <a:path w="343" h="280" extrusionOk="0">
                  <a:moveTo>
                    <a:pt x="171" y="1"/>
                  </a:moveTo>
                  <a:cubicBezTo>
                    <a:pt x="0" y="1"/>
                    <a:pt x="22" y="257"/>
                    <a:pt x="171" y="279"/>
                  </a:cubicBezTo>
                  <a:lnTo>
                    <a:pt x="193" y="279"/>
                  </a:lnTo>
                  <a:cubicBezTo>
                    <a:pt x="198" y="279"/>
                    <a:pt x="204" y="280"/>
                    <a:pt x="209" y="280"/>
                  </a:cubicBezTo>
                  <a:cubicBezTo>
                    <a:pt x="342" y="280"/>
                    <a:pt x="336" y="21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6"/>
            <p:cNvSpPr/>
            <p:nvPr/>
          </p:nvSpPr>
          <p:spPr>
            <a:xfrm>
              <a:off x="1853150" y="410575"/>
              <a:ext cx="8550" cy="8300"/>
            </a:xfrm>
            <a:custGeom>
              <a:avLst/>
              <a:gdLst/>
              <a:ahLst/>
              <a:cxnLst/>
              <a:rect l="l" t="t" r="r" b="b"/>
              <a:pathLst>
                <a:path w="342" h="332" extrusionOk="0">
                  <a:moveTo>
                    <a:pt x="187" y="0"/>
                  </a:moveTo>
                  <a:cubicBezTo>
                    <a:pt x="107" y="0"/>
                    <a:pt x="21" y="54"/>
                    <a:pt x="10" y="160"/>
                  </a:cubicBezTo>
                  <a:lnTo>
                    <a:pt x="10" y="182"/>
                  </a:lnTo>
                  <a:cubicBezTo>
                    <a:pt x="0" y="283"/>
                    <a:pt x="67" y="332"/>
                    <a:pt x="143" y="332"/>
                  </a:cubicBezTo>
                  <a:cubicBezTo>
                    <a:pt x="226" y="332"/>
                    <a:pt x="320" y="273"/>
                    <a:pt x="331" y="160"/>
                  </a:cubicBezTo>
                  <a:cubicBezTo>
                    <a:pt x="342" y="54"/>
                    <a:pt x="267" y="0"/>
                    <a:pt x="1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6"/>
            <p:cNvSpPr/>
            <p:nvPr/>
          </p:nvSpPr>
          <p:spPr>
            <a:xfrm>
              <a:off x="1901750" y="433800"/>
              <a:ext cx="9100" cy="9050"/>
            </a:xfrm>
            <a:custGeom>
              <a:avLst/>
              <a:gdLst/>
              <a:ahLst/>
              <a:cxnLst/>
              <a:rect l="l" t="t" r="r" b="b"/>
              <a:pathLst>
                <a:path w="364" h="362" extrusionOk="0">
                  <a:moveTo>
                    <a:pt x="211" y="1"/>
                  </a:moveTo>
                  <a:cubicBezTo>
                    <a:pt x="122" y="1"/>
                    <a:pt x="23" y="60"/>
                    <a:pt x="11" y="172"/>
                  </a:cubicBezTo>
                  <a:lnTo>
                    <a:pt x="11" y="193"/>
                  </a:lnTo>
                  <a:cubicBezTo>
                    <a:pt x="1" y="308"/>
                    <a:pt x="77" y="362"/>
                    <a:pt x="160" y="362"/>
                  </a:cubicBezTo>
                  <a:cubicBezTo>
                    <a:pt x="248" y="362"/>
                    <a:pt x="342" y="303"/>
                    <a:pt x="353" y="193"/>
                  </a:cubicBezTo>
                  <a:lnTo>
                    <a:pt x="353" y="151"/>
                  </a:lnTo>
                  <a:cubicBezTo>
                    <a:pt x="364" y="49"/>
                    <a:pt x="292" y="1"/>
                    <a:pt x="2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6"/>
            <p:cNvSpPr/>
            <p:nvPr/>
          </p:nvSpPr>
          <p:spPr>
            <a:xfrm>
              <a:off x="1856325" y="455650"/>
              <a:ext cx="7500" cy="7450"/>
            </a:xfrm>
            <a:custGeom>
              <a:avLst/>
              <a:gdLst/>
              <a:ahLst/>
              <a:cxnLst/>
              <a:rect l="l" t="t" r="r" b="b"/>
              <a:pathLst>
                <a:path w="300" h="298" extrusionOk="0">
                  <a:moveTo>
                    <a:pt x="172" y="1"/>
                  </a:moveTo>
                  <a:cubicBezTo>
                    <a:pt x="101" y="1"/>
                    <a:pt x="23" y="54"/>
                    <a:pt x="12" y="153"/>
                  </a:cubicBezTo>
                  <a:cubicBezTo>
                    <a:pt x="1" y="249"/>
                    <a:pt x="70" y="297"/>
                    <a:pt x="143" y="297"/>
                  </a:cubicBezTo>
                  <a:cubicBezTo>
                    <a:pt x="215" y="297"/>
                    <a:pt x="289" y="249"/>
                    <a:pt x="289" y="153"/>
                  </a:cubicBezTo>
                  <a:cubicBezTo>
                    <a:pt x="300" y="49"/>
                    <a:pt x="239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6"/>
            <p:cNvSpPr/>
            <p:nvPr/>
          </p:nvSpPr>
          <p:spPr>
            <a:xfrm>
              <a:off x="1878500" y="473150"/>
              <a:ext cx="8850" cy="8725"/>
            </a:xfrm>
            <a:custGeom>
              <a:avLst/>
              <a:gdLst/>
              <a:ahLst/>
              <a:cxnLst/>
              <a:rect l="l" t="t" r="r" b="b"/>
              <a:pathLst>
                <a:path w="354" h="349" extrusionOk="0">
                  <a:moveTo>
                    <a:pt x="197" y="1"/>
                  </a:moveTo>
                  <a:cubicBezTo>
                    <a:pt x="112" y="1"/>
                    <a:pt x="22" y="59"/>
                    <a:pt x="22" y="180"/>
                  </a:cubicBezTo>
                  <a:lnTo>
                    <a:pt x="1" y="180"/>
                  </a:lnTo>
                  <a:cubicBezTo>
                    <a:pt x="1" y="294"/>
                    <a:pt x="77" y="348"/>
                    <a:pt x="158" y="348"/>
                  </a:cubicBezTo>
                  <a:cubicBezTo>
                    <a:pt x="243" y="348"/>
                    <a:pt x="332" y="289"/>
                    <a:pt x="343" y="180"/>
                  </a:cubicBezTo>
                  <a:lnTo>
                    <a:pt x="343" y="158"/>
                  </a:lnTo>
                  <a:cubicBezTo>
                    <a:pt x="353" y="54"/>
                    <a:pt x="277" y="1"/>
                    <a:pt x="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6"/>
            <p:cNvSpPr/>
            <p:nvPr/>
          </p:nvSpPr>
          <p:spPr>
            <a:xfrm>
              <a:off x="1847525" y="480550"/>
              <a:ext cx="6675" cy="6725"/>
            </a:xfrm>
            <a:custGeom>
              <a:avLst/>
              <a:gdLst/>
              <a:ahLst/>
              <a:cxnLst/>
              <a:rect l="l" t="t" r="r" b="b"/>
              <a:pathLst>
                <a:path w="267" h="269" extrusionOk="0">
                  <a:moveTo>
                    <a:pt x="156" y="1"/>
                  </a:moveTo>
                  <a:cubicBezTo>
                    <a:pt x="89" y="1"/>
                    <a:pt x="12" y="49"/>
                    <a:pt x="0" y="140"/>
                  </a:cubicBezTo>
                  <a:cubicBezTo>
                    <a:pt x="0" y="226"/>
                    <a:pt x="59" y="268"/>
                    <a:pt x="120" y="268"/>
                  </a:cubicBezTo>
                  <a:cubicBezTo>
                    <a:pt x="182" y="268"/>
                    <a:pt x="246" y="226"/>
                    <a:pt x="257" y="140"/>
                  </a:cubicBezTo>
                  <a:lnTo>
                    <a:pt x="257" y="119"/>
                  </a:lnTo>
                  <a:cubicBezTo>
                    <a:pt x="267" y="39"/>
                    <a:pt x="216" y="1"/>
                    <a:pt x="1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6"/>
            <p:cNvSpPr/>
            <p:nvPr/>
          </p:nvSpPr>
          <p:spPr>
            <a:xfrm>
              <a:off x="1859550" y="515100"/>
              <a:ext cx="6950" cy="6850"/>
            </a:xfrm>
            <a:custGeom>
              <a:avLst/>
              <a:gdLst/>
              <a:ahLst/>
              <a:cxnLst/>
              <a:rect l="l" t="t" r="r" b="b"/>
              <a:pathLst>
                <a:path w="278" h="274" extrusionOk="0">
                  <a:moveTo>
                    <a:pt x="153" y="0"/>
                  </a:moveTo>
                  <a:cubicBezTo>
                    <a:pt x="84" y="0"/>
                    <a:pt x="11" y="48"/>
                    <a:pt x="11" y="147"/>
                  </a:cubicBezTo>
                  <a:cubicBezTo>
                    <a:pt x="0" y="230"/>
                    <a:pt x="56" y="273"/>
                    <a:pt x="117" y="273"/>
                  </a:cubicBezTo>
                  <a:cubicBezTo>
                    <a:pt x="183" y="273"/>
                    <a:pt x="256" y="225"/>
                    <a:pt x="267" y="126"/>
                  </a:cubicBezTo>
                  <a:cubicBezTo>
                    <a:pt x="278" y="43"/>
                    <a:pt x="218" y="0"/>
                    <a:pt x="1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6"/>
            <p:cNvSpPr/>
            <p:nvPr/>
          </p:nvSpPr>
          <p:spPr>
            <a:xfrm>
              <a:off x="1820000" y="537000"/>
              <a:ext cx="9100" cy="8450"/>
            </a:xfrm>
            <a:custGeom>
              <a:avLst/>
              <a:gdLst/>
              <a:ahLst/>
              <a:cxnLst/>
              <a:rect l="l" t="t" r="r" b="b"/>
              <a:pathLst>
                <a:path w="364" h="338" extrusionOk="0">
                  <a:moveTo>
                    <a:pt x="204" y="1"/>
                  </a:moveTo>
                  <a:cubicBezTo>
                    <a:pt x="117" y="1"/>
                    <a:pt x="22" y="60"/>
                    <a:pt x="11" y="169"/>
                  </a:cubicBezTo>
                  <a:cubicBezTo>
                    <a:pt x="1" y="284"/>
                    <a:pt x="77" y="338"/>
                    <a:pt x="160" y="338"/>
                  </a:cubicBezTo>
                  <a:cubicBezTo>
                    <a:pt x="247" y="338"/>
                    <a:pt x="342" y="279"/>
                    <a:pt x="353" y="169"/>
                  </a:cubicBezTo>
                  <a:cubicBezTo>
                    <a:pt x="364" y="54"/>
                    <a:pt x="287" y="1"/>
                    <a:pt x="2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6"/>
            <p:cNvSpPr/>
            <p:nvPr/>
          </p:nvSpPr>
          <p:spPr>
            <a:xfrm>
              <a:off x="1792225" y="536475"/>
              <a:ext cx="6950" cy="6650"/>
            </a:xfrm>
            <a:custGeom>
              <a:avLst/>
              <a:gdLst/>
              <a:ahLst/>
              <a:cxnLst/>
              <a:rect l="l" t="t" r="r" b="b"/>
              <a:pathLst>
                <a:path w="278" h="266" extrusionOk="0">
                  <a:moveTo>
                    <a:pt x="161" y="0"/>
                  </a:moveTo>
                  <a:cubicBezTo>
                    <a:pt x="95" y="0"/>
                    <a:pt x="22" y="48"/>
                    <a:pt x="11" y="147"/>
                  </a:cubicBezTo>
                  <a:cubicBezTo>
                    <a:pt x="1" y="228"/>
                    <a:pt x="56" y="265"/>
                    <a:pt x="119" y="265"/>
                  </a:cubicBezTo>
                  <a:cubicBezTo>
                    <a:pt x="189" y="265"/>
                    <a:pt x="267" y="217"/>
                    <a:pt x="267" y="126"/>
                  </a:cubicBezTo>
                  <a:cubicBezTo>
                    <a:pt x="278" y="43"/>
                    <a:pt x="223" y="0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6"/>
            <p:cNvSpPr/>
            <p:nvPr/>
          </p:nvSpPr>
          <p:spPr>
            <a:xfrm>
              <a:off x="1753200" y="517775"/>
              <a:ext cx="8575" cy="8700"/>
            </a:xfrm>
            <a:custGeom>
              <a:avLst/>
              <a:gdLst/>
              <a:ahLst/>
              <a:cxnLst/>
              <a:rect l="l" t="t" r="r" b="b"/>
              <a:pathLst>
                <a:path w="343" h="348" extrusionOk="0">
                  <a:moveTo>
                    <a:pt x="193" y="0"/>
                  </a:moveTo>
                  <a:cubicBezTo>
                    <a:pt x="112" y="0"/>
                    <a:pt x="22" y="59"/>
                    <a:pt x="11" y="169"/>
                  </a:cubicBezTo>
                  <a:lnTo>
                    <a:pt x="11" y="190"/>
                  </a:lnTo>
                  <a:cubicBezTo>
                    <a:pt x="1" y="294"/>
                    <a:pt x="72" y="348"/>
                    <a:pt x="150" y="348"/>
                  </a:cubicBezTo>
                  <a:cubicBezTo>
                    <a:pt x="232" y="348"/>
                    <a:pt x="321" y="289"/>
                    <a:pt x="332" y="169"/>
                  </a:cubicBezTo>
                  <a:cubicBezTo>
                    <a:pt x="342" y="54"/>
                    <a:pt x="271" y="0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6"/>
            <p:cNvSpPr/>
            <p:nvPr/>
          </p:nvSpPr>
          <p:spPr>
            <a:xfrm>
              <a:off x="1715750" y="493275"/>
              <a:ext cx="9775" cy="8225"/>
            </a:xfrm>
            <a:custGeom>
              <a:avLst/>
              <a:gdLst/>
              <a:ahLst/>
              <a:cxnLst/>
              <a:rect l="l" t="t" r="r" b="b"/>
              <a:pathLst>
                <a:path w="391" h="329" extrusionOk="0">
                  <a:moveTo>
                    <a:pt x="189" y="0"/>
                  </a:moveTo>
                  <a:cubicBezTo>
                    <a:pt x="85" y="0"/>
                    <a:pt x="1" y="170"/>
                    <a:pt x="120" y="272"/>
                  </a:cubicBezTo>
                  <a:lnTo>
                    <a:pt x="120" y="294"/>
                  </a:lnTo>
                  <a:cubicBezTo>
                    <a:pt x="149" y="318"/>
                    <a:pt x="177" y="329"/>
                    <a:pt x="204" y="329"/>
                  </a:cubicBezTo>
                  <a:cubicBezTo>
                    <a:pt x="316" y="329"/>
                    <a:pt x="391" y="141"/>
                    <a:pt x="270" y="37"/>
                  </a:cubicBezTo>
                  <a:cubicBezTo>
                    <a:pt x="244" y="11"/>
                    <a:pt x="216" y="0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6"/>
            <p:cNvSpPr/>
            <p:nvPr/>
          </p:nvSpPr>
          <p:spPr>
            <a:xfrm>
              <a:off x="1689975" y="463300"/>
              <a:ext cx="8050" cy="7775"/>
            </a:xfrm>
            <a:custGeom>
              <a:avLst/>
              <a:gdLst/>
              <a:ahLst/>
              <a:cxnLst/>
              <a:rect l="l" t="t" r="r" b="b"/>
              <a:pathLst>
                <a:path w="322" h="311" extrusionOk="0">
                  <a:moveTo>
                    <a:pt x="163" y="1"/>
                  </a:moveTo>
                  <a:cubicBezTo>
                    <a:pt x="68" y="1"/>
                    <a:pt x="1" y="102"/>
                    <a:pt x="18" y="18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45" y="280"/>
                    <a:pt x="103" y="311"/>
                    <a:pt x="160" y="311"/>
                  </a:cubicBezTo>
                  <a:cubicBezTo>
                    <a:pt x="242" y="311"/>
                    <a:pt x="321" y="247"/>
                    <a:pt x="296" y="146"/>
                  </a:cubicBezTo>
                  <a:cubicBezTo>
                    <a:pt x="296" y="103"/>
                    <a:pt x="275" y="61"/>
                    <a:pt x="232" y="18"/>
                  </a:cubicBezTo>
                  <a:cubicBezTo>
                    <a:pt x="208" y="6"/>
                    <a:pt x="185" y="1"/>
                    <a:pt x="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6"/>
            <p:cNvSpPr/>
            <p:nvPr/>
          </p:nvSpPr>
          <p:spPr>
            <a:xfrm>
              <a:off x="1689625" y="424600"/>
              <a:ext cx="8575" cy="8425"/>
            </a:xfrm>
            <a:custGeom>
              <a:avLst/>
              <a:gdLst/>
              <a:ahLst/>
              <a:cxnLst/>
              <a:rect l="l" t="t" r="r" b="b"/>
              <a:pathLst>
                <a:path w="343" h="337" extrusionOk="0">
                  <a:moveTo>
                    <a:pt x="187" y="0"/>
                  </a:moveTo>
                  <a:cubicBezTo>
                    <a:pt x="107" y="0"/>
                    <a:pt x="22" y="59"/>
                    <a:pt x="11" y="177"/>
                  </a:cubicBezTo>
                  <a:cubicBezTo>
                    <a:pt x="0" y="283"/>
                    <a:pt x="75" y="337"/>
                    <a:pt x="155" y="337"/>
                  </a:cubicBezTo>
                  <a:cubicBezTo>
                    <a:pt x="235" y="337"/>
                    <a:pt x="321" y="283"/>
                    <a:pt x="332" y="177"/>
                  </a:cubicBezTo>
                  <a:cubicBezTo>
                    <a:pt x="342" y="59"/>
                    <a:pt x="267" y="0"/>
                    <a:pt x="1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6"/>
            <p:cNvSpPr/>
            <p:nvPr/>
          </p:nvSpPr>
          <p:spPr>
            <a:xfrm>
              <a:off x="1699500" y="376800"/>
              <a:ext cx="10300" cy="8100"/>
            </a:xfrm>
            <a:custGeom>
              <a:avLst/>
              <a:gdLst/>
              <a:ahLst/>
              <a:cxnLst/>
              <a:rect l="l" t="t" r="r" b="b"/>
              <a:pathLst>
                <a:path w="412" h="324" extrusionOk="0">
                  <a:moveTo>
                    <a:pt x="177" y="0"/>
                  </a:moveTo>
                  <a:cubicBezTo>
                    <a:pt x="48" y="0"/>
                    <a:pt x="0" y="240"/>
                    <a:pt x="150" y="315"/>
                  </a:cubicBezTo>
                  <a:lnTo>
                    <a:pt x="172" y="315"/>
                  </a:lnTo>
                  <a:cubicBezTo>
                    <a:pt x="188" y="321"/>
                    <a:pt x="204" y="323"/>
                    <a:pt x="218" y="323"/>
                  </a:cubicBezTo>
                  <a:cubicBezTo>
                    <a:pt x="357" y="323"/>
                    <a:pt x="412" y="73"/>
                    <a:pt x="257" y="15"/>
                  </a:cubicBezTo>
                  <a:lnTo>
                    <a:pt x="236" y="15"/>
                  </a:lnTo>
                  <a:cubicBezTo>
                    <a:pt x="215" y="5"/>
                    <a:pt x="195" y="0"/>
                    <a:pt x="1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6"/>
            <p:cNvSpPr/>
            <p:nvPr/>
          </p:nvSpPr>
          <p:spPr>
            <a:xfrm>
              <a:off x="1716350" y="356125"/>
              <a:ext cx="8550" cy="8725"/>
            </a:xfrm>
            <a:custGeom>
              <a:avLst/>
              <a:gdLst/>
              <a:ahLst/>
              <a:cxnLst/>
              <a:rect l="l" t="t" r="r" b="b"/>
              <a:pathLst>
                <a:path w="342" h="349" extrusionOk="0">
                  <a:moveTo>
                    <a:pt x="193" y="1"/>
                  </a:moveTo>
                  <a:cubicBezTo>
                    <a:pt x="111" y="1"/>
                    <a:pt x="22" y="59"/>
                    <a:pt x="11" y="180"/>
                  </a:cubicBezTo>
                  <a:cubicBezTo>
                    <a:pt x="0" y="294"/>
                    <a:pt x="71" y="348"/>
                    <a:pt x="149" y="348"/>
                  </a:cubicBezTo>
                  <a:cubicBezTo>
                    <a:pt x="231" y="348"/>
                    <a:pt x="320" y="289"/>
                    <a:pt x="331" y="180"/>
                  </a:cubicBezTo>
                  <a:lnTo>
                    <a:pt x="331" y="158"/>
                  </a:lnTo>
                  <a:cubicBezTo>
                    <a:pt x="342" y="54"/>
                    <a:pt x="271" y="1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6"/>
            <p:cNvSpPr/>
            <p:nvPr/>
          </p:nvSpPr>
          <p:spPr>
            <a:xfrm>
              <a:off x="1756625" y="322675"/>
              <a:ext cx="9700" cy="9275"/>
            </a:xfrm>
            <a:custGeom>
              <a:avLst/>
              <a:gdLst/>
              <a:ahLst/>
              <a:cxnLst/>
              <a:rect l="l" t="t" r="r" b="b"/>
              <a:pathLst>
                <a:path w="388" h="371" extrusionOk="0">
                  <a:moveTo>
                    <a:pt x="217" y="1"/>
                  </a:moveTo>
                  <a:cubicBezTo>
                    <a:pt x="100" y="1"/>
                    <a:pt x="1" y="141"/>
                    <a:pt x="67" y="257"/>
                  </a:cubicBezTo>
                  <a:cubicBezTo>
                    <a:pt x="86" y="333"/>
                    <a:pt x="151" y="371"/>
                    <a:pt x="218" y="371"/>
                  </a:cubicBezTo>
                  <a:cubicBezTo>
                    <a:pt x="302" y="371"/>
                    <a:pt x="387" y="311"/>
                    <a:pt x="387" y="193"/>
                  </a:cubicBezTo>
                  <a:cubicBezTo>
                    <a:pt x="387" y="128"/>
                    <a:pt x="366" y="86"/>
                    <a:pt x="323" y="43"/>
                  </a:cubicBezTo>
                  <a:cubicBezTo>
                    <a:pt x="289" y="13"/>
                    <a:pt x="252" y="1"/>
                    <a:pt x="2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6"/>
            <p:cNvSpPr/>
            <p:nvPr/>
          </p:nvSpPr>
          <p:spPr>
            <a:xfrm>
              <a:off x="1762625" y="348900"/>
              <a:ext cx="10125" cy="6350"/>
            </a:xfrm>
            <a:custGeom>
              <a:avLst/>
              <a:gdLst/>
              <a:ahLst/>
              <a:cxnLst/>
              <a:rect l="l" t="t" r="r" b="b"/>
              <a:pathLst>
                <a:path w="405" h="254" extrusionOk="0">
                  <a:moveTo>
                    <a:pt x="217" y="0"/>
                  </a:moveTo>
                  <a:cubicBezTo>
                    <a:pt x="195" y="0"/>
                    <a:pt x="172" y="6"/>
                    <a:pt x="147" y="20"/>
                  </a:cubicBezTo>
                  <a:lnTo>
                    <a:pt x="126" y="20"/>
                  </a:lnTo>
                  <a:cubicBezTo>
                    <a:pt x="1" y="92"/>
                    <a:pt x="86" y="253"/>
                    <a:pt x="204" y="253"/>
                  </a:cubicBezTo>
                  <a:cubicBezTo>
                    <a:pt x="227" y="253"/>
                    <a:pt x="251" y="247"/>
                    <a:pt x="276" y="234"/>
                  </a:cubicBezTo>
                  <a:lnTo>
                    <a:pt x="297" y="234"/>
                  </a:lnTo>
                  <a:cubicBezTo>
                    <a:pt x="405" y="162"/>
                    <a:pt x="332" y="0"/>
                    <a:pt x="2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6"/>
            <p:cNvSpPr/>
            <p:nvPr/>
          </p:nvSpPr>
          <p:spPr>
            <a:xfrm>
              <a:off x="1763575" y="349950"/>
              <a:ext cx="10250" cy="6700"/>
            </a:xfrm>
            <a:custGeom>
              <a:avLst/>
              <a:gdLst/>
              <a:ahLst/>
              <a:cxnLst/>
              <a:rect l="l" t="t" r="r" b="b"/>
              <a:pathLst>
                <a:path w="410" h="268" extrusionOk="0">
                  <a:moveTo>
                    <a:pt x="215" y="1"/>
                  </a:moveTo>
                  <a:cubicBezTo>
                    <a:pt x="194" y="1"/>
                    <a:pt x="173" y="7"/>
                    <a:pt x="152" y="21"/>
                  </a:cubicBezTo>
                  <a:cubicBezTo>
                    <a:pt x="131" y="21"/>
                    <a:pt x="131" y="21"/>
                    <a:pt x="131" y="42"/>
                  </a:cubicBezTo>
                  <a:cubicBezTo>
                    <a:pt x="0" y="98"/>
                    <a:pt x="97" y="268"/>
                    <a:pt x="209" y="268"/>
                  </a:cubicBezTo>
                  <a:cubicBezTo>
                    <a:pt x="226" y="268"/>
                    <a:pt x="243" y="264"/>
                    <a:pt x="259" y="256"/>
                  </a:cubicBezTo>
                  <a:cubicBezTo>
                    <a:pt x="280" y="256"/>
                    <a:pt x="280" y="234"/>
                    <a:pt x="302" y="234"/>
                  </a:cubicBezTo>
                  <a:cubicBezTo>
                    <a:pt x="409" y="163"/>
                    <a:pt x="321" y="1"/>
                    <a:pt x="2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6"/>
            <p:cNvSpPr/>
            <p:nvPr/>
          </p:nvSpPr>
          <p:spPr>
            <a:xfrm>
              <a:off x="1789200" y="332850"/>
              <a:ext cx="10675" cy="9200"/>
            </a:xfrm>
            <a:custGeom>
              <a:avLst/>
              <a:gdLst/>
              <a:ahLst/>
              <a:cxnLst/>
              <a:rect l="l" t="t" r="r" b="b"/>
              <a:pathLst>
                <a:path w="427" h="368" extrusionOk="0">
                  <a:moveTo>
                    <a:pt x="68" y="234"/>
                  </a:moveTo>
                  <a:cubicBezTo>
                    <a:pt x="68" y="249"/>
                    <a:pt x="68" y="254"/>
                    <a:pt x="74" y="255"/>
                  </a:cubicBezTo>
                  <a:lnTo>
                    <a:pt x="74" y="255"/>
                  </a:lnTo>
                  <a:cubicBezTo>
                    <a:pt x="72" y="248"/>
                    <a:pt x="70" y="242"/>
                    <a:pt x="68" y="234"/>
                  </a:cubicBezTo>
                  <a:close/>
                  <a:moveTo>
                    <a:pt x="221" y="0"/>
                  </a:moveTo>
                  <a:cubicBezTo>
                    <a:pt x="105" y="0"/>
                    <a:pt x="0" y="123"/>
                    <a:pt x="89" y="256"/>
                  </a:cubicBezTo>
                  <a:cubicBezTo>
                    <a:pt x="82" y="256"/>
                    <a:pt x="77" y="256"/>
                    <a:pt x="74" y="255"/>
                  </a:cubicBezTo>
                  <a:lnTo>
                    <a:pt x="74" y="255"/>
                  </a:lnTo>
                  <a:cubicBezTo>
                    <a:pt x="103" y="334"/>
                    <a:pt x="164" y="367"/>
                    <a:pt x="226" y="367"/>
                  </a:cubicBezTo>
                  <a:cubicBezTo>
                    <a:pt x="326" y="367"/>
                    <a:pt x="427" y="277"/>
                    <a:pt x="388" y="149"/>
                  </a:cubicBezTo>
                  <a:cubicBezTo>
                    <a:pt x="388" y="128"/>
                    <a:pt x="388" y="106"/>
                    <a:pt x="367" y="85"/>
                  </a:cubicBezTo>
                  <a:cubicBezTo>
                    <a:pt x="327" y="25"/>
                    <a:pt x="273" y="0"/>
                    <a:pt x="2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6"/>
            <p:cNvSpPr/>
            <p:nvPr/>
          </p:nvSpPr>
          <p:spPr>
            <a:xfrm>
              <a:off x="28050" y="583975"/>
              <a:ext cx="145375" cy="211600"/>
            </a:xfrm>
            <a:custGeom>
              <a:avLst/>
              <a:gdLst/>
              <a:ahLst/>
              <a:cxnLst/>
              <a:rect l="l" t="t" r="r" b="b"/>
              <a:pathLst>
                <a:path w="5815" h="8464" extrusionOk="0">
                  <a:moveTo>
                    <a:pt x="1304" y="0"/>
                  </a:moveTo>
                  <a:lnTo>
                    <a:pt x="1304" y="0"/>
                  </a:lnTo>
                  <a:cubicBezTo>
                    <a:pt x="1326" y="150"/>
                    <a:pt x="834" y="1710"/>
                    <a:pt x="620" y="2308"/>
                  </a:cubicBezTo>
                  <a:cubicBezTo>
                    <a:pt x="172" y="3612"/>
                    <a:pt x="1" y="5771"/>
                    <a:pt x="685" y="7053"/>
                  </a:cubicBezTo>
                  <a:cubicBezTo>
                    <a:pt x="1112" y="7866"/>
                    <a:pt x="1924" y="8400"/>
                    <a:pt x="2779" y="8443"/>
                  </a:cubicBezTo>
                  <a:cubicBezTo>
                    <a:pt x="2936" y="8455"/>
                    <a:pt x="3140" y="8464"/>
                    <a:pt x="3363" y="8464"/>
                  </a:cubicBezTo>
                  <a:cubicBezTo>
                    <a:pt x="3933" y="8464"/>
                    <a:pt x="4628" y="8407"/>
                    <a:pt x="4981" y="8208"/>
                  </a:cubicBezTo>
                  <a:cubicBezTo>
                    <a:pt x="5643" y="7844"/>
                    <a:pt x="5814" y="6690"/>
                    <a:pt x="5793" y="5963"/>
                  </a:cubicBezTo>
                  <a:cubicBezTo>
                    <a:pt x="5750" y="5066"/>
                    <a:pt x="5130" y="4595"/>
                    <a:pt x="4746" y="3890"/>
                  </a:cubicBezTo>
                  <a:cubicBezTo>
                    <a:pt x="4382" y="3185"/>
                    <a:pt x="4062" y="2479"/>
                    <a:pt x="3527" y="1860"/>
                  </a:cubicBezTo>
                  <a:cubicBezTo>
                    <a:pt x="3014" y="1240"/>
                    <a:pt x="1305" y="0"/>
                    <a:pt x="13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6"/>
            <p:cNvSpPr/>
            <p:nvPr/>
          </p:nvSpPr>
          <p:spPr>
            <a:xfrm>
              <a:off x="-95375" y="527800"/>
              <a:ext cx="149100" cy="187225"/>
            </a:xfrm>
            <a:custGeom>
              <a:avLst/>
              <a:gdLst/>
              <a:ahLst/>
              <a:cxnLst/>
              <a:rect l="l" t="t" r="r" b="b"/>
              <a:pathLst>
                <a:path w="5964" h="7489" extrusionOk="0">
                  <a:moveTo>
                    <a:pt x="2786" y="0"/>
                  </a:moveTo>
                  <a:cubicBezTo>
                    <a:pt x="2007" y="0"/>
                    <a:pt x="1270" y="273"/>
                    <a:pt x="791" y="986"/>
                  </a:cubicBezTo>
                  <a:cubicBezTo>
                    <a:pt x="0" y="2183"/>
                    <a:pt x="86" y="3444"/>
                    <a:pt x="385" y="4769"/>
                  </a:cubicBezTo>
                  <a:cubicBezTo>
                    <a:pt x="702" y="6174"/>
                    <a:pt x="835" y="7488"/>
                    <a:pt x="2313" y="7488"/>
                  </a:cubicBezTo>
                  <a:cubicBezTo>
                    <a:pt x="2431" y="7488"/>
                    <a:pt x="2557" y="7480"/>
                    <a:pt x="2693" y="7462"/>
                  </a:cubicBezTo>
                  <a:cubicBezTo>
                    <a:pt x="3805" y="7334"/>
                    <a:pt x="4831" y="6030"/>
                    <a:pt x="5215" y="5026"/>
                  </a:cubicBezTo>
                  <a:cubicBezTo>
                    <a:pt x="5536" y="4171"/>
                    <a:pt x="5728" y="3038"/>
                    <a:pt x="5835" y="2140"/>
                  </a:cubicBezTo>
                  <a:cubicBezTo>
                    <a:pt x="5963" y="1200"/>
                    <a:pt x="5899" y="1178"/>
                    <a:pt x="5044" y="665"/>
                  </a:cubicBezTo>
                  <a:cubicBezTo>
                    <a:pt x="4400" y="279"/>
                    <a:pt x="3572" y="0"/>
                    <a:pt x="2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6"/>
            <p:cNvSpPr/>
            <p:nvPr/>
          </p:nvSpPr>
          <p:spPr>
            <a:xfrm>
              <a:off x="70275" y="522325"/>
              <a:ext cx="192375" cy="150400"/>
            </a:xfrm>
            <a:custGeom>
              <a:avLst/>
              <a:gdLst/>
              <a:ahLst/>
              <a:cxnLst/>
              <a:rect l="l" t="t" r="r" b="b"/>
              <a:pathLst>
                <a:path w="7695" h="6016" extrusionOk="0">
                  <a:moveTo>
                    <a:pt x="3574" y="0"/>
                  </a:moveTo>
                  <a:cubicBezTo>
                    <a:pt x="3400" y="0"/>
                    <a:pt x="3220" y="16"/>
                    <a:pt x="3035" y="51"/>
                  </a:cubicBezTo>
                  <a:cubicBezTo>
                    <a:pt x="2308" y="200"/>
                    <a:pt x="86" y="884"/>
                    <a:pt x="43" y="1846"/>
                  </a:cubicBezTo>
                  <a:cubicBezTo>
                    <a:pt x="0" y="3043"/>
                    <a:pt x="2458" y="4283"/>
                    <a:pt x="3185" y="4817"/>
                  </a:cubicBezTo>
                  <a:cubicBezTo>
                    <a:pt x="3828" y="5295"/>
                    <a:pt x="4878" y="6015"/>
                    <a:pt x="5825" y="6015"/>
                  </a:cubicBezTo>
                  <a:cubicBezTo>
                    <a:pt x="6105" y="6015"/>
                    <a:pt x="6377" y="5952"/>
                    <a:pt x="6626" y="5800"/>
                  </a:cubicBezTo>
                  <a:cubicBezTo>
                    <a:pt x="7695" y="5159"/>
                    <a:pt x="7075" y="2723"/>
                    <a:pt x="6519" y="1889"/>
                  </a:cubicBezTo>
                  <a:cubicBezTo>
                    <a:pt x="5770" y="821"/>
                    <a:pt x="4808" y="0"/>
                    <a:pt x="3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6"/>
            <p:cNvSpPr/>
            <p:nvPr/>
          </p:nvSpPr>
          <p:spPr>
            <a:xfrm>
              <a:off x="-56375" y="356725"/>
              <a:ext cx="107425" cy="176050"/>
            </a:xfrm>
            <a:custGeom>
              <a:avLst/>
              <a:gdLst/>
              <a:ahLst/>
              <a:cxnLst/>
              <a:rect l="l" t="t" r="r" b="b"/>
              <a:pathLst>
                <a:path w="4297" h="7042" extrusionOk="0">
                  <a:moveTo>
                    <a:pt x="2009" y="0"/>
                  </a:moveTo>
                  <a:cubicBezTo>
                    <a:pt x="1689" y="0"/>
                    <a:pt x="1336" y="200"/>
                    <a:pt x="941" y="690"/>
                  </a:cubicBezTo>
                  <a:cubicBezTo>
                    <a:pt x="0" y="1844"/>
                    <a:pt x="43" y="3340"/>
                    <a:pt x="428" y="4666"/>
                  </a:cubicBezTo>
                  <a:cubicBezTo>
                    <a:pt x="642" y="5328"/>
                    <a:pt x="984" y="6012"/>
                    <a:pt x="1539" y="6440"/>
                  </a:cubicBezTo>
                  <a:cubicBezTo>
                    <a:pt x="1903" y="6702"/>
                    <a:pt x="2592" y="7042"/>
                    <a:pt x="3063" y="7042"/>
                  </a:cubicBezTo>
                  <a:cubicBezTo>
                    <a:pt x="3090" y="7042"/>
                    <a:pt x="3117" y="7040"/>
                    <a:pt x="3142" y="7038"/>
                  </a:cubicBezTo>
                  <a:cubicBezTo>
                    <a:pt x="4019" y="6995"/>
                    <a:pt x="3741" y="6354"/>
                    <a:pt x="3848" y="5585"/>
                  </a:cubicBezTo>
                  <a:cubicBezTo>
                    <a:pt x="4019" y="4131"/>
                    <a:pt x="4297" y="2913"/>
                    <a:pt x="3570" y="1566"/>
                  </a:cubicBezTo>
                  <a:cubicBezTo>
                    <a:pt x="3120" y="737"/>
                    <a:pt x="2624" y="0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6"/>
            <p:cNvSpPr/>
            <p:nvPr/>
          </p:nvSpPr>
          <p:spPr>
            <a:xfrm>
              <a:off x="38200" y="350150"/>
              <a:ext cx="145375" cy="192175"/>
            </a:xfrm>
            <a:custGeom>
              <a:avLst/>
              <a:gdLst/>
              <a:ahLst/>
              <a:cxnLst/>
              <a:rect l="l" t="t" r="r" b="b"/>
              <a:pathLst>
                <a:path w="5815" h="7687" extrusionOk="0">
                  <a:moveTo>
                    <a:pt x="3493" y="1"/>
                  </a:moveTo>
                  <a:cubicBezTo>
                    <a:pt x="2540" y="1"/>
                    <a:pt x="1583" y="591"/>
                    <a:pt x="962" y="1103"/>
                  </a:cubicBezTo>
                  <a:cubicBezTo>
                    <a:pt x="1" y="1915"/>
                    <a:pt x="364" y="3817"/>
                    <a:pt x="279" y="5100"/>
                  </a:cubicBezTo>
                  <a:cubicBezTo>
                    <a:pt x="257" y="5613"/>
                    <a:pt x="343" y="6168"/>
                    <a:pt x="343" y="6703"/>
                  </a:cubicBezTo>
                  <a:cubicBezTo>
                    <a:pt x="343" y="7258"/>
                    <a:pt x="86" y="7643"/>
                    <a:pt x="749" y="7686"/>
                  </a:cubicBezTo>
                  <a:cubicBezTo>
                    <a:pt x="762" y="7687"/>
                    <a:pt x="775" y="7687"/>
                    <a:pt x="788" y="7687"/>
                  </a:cubicBezTo>
                  <a:cubicBezTo>
                    <a:pt x="1216" y="7687"/>
                    <a:pt x="1852" y="7363"/>
                    <a:pt x="2288" y="7280"/>
                  </a:cubicBezTo>
                  <a:cubicBezTo>
                    <a:pt x="2779" y="7173"/>
                    <a:pt x="3271" y="7087"/>
                    <a:pt x="3741" y="6895"/>
                  </a:cubicBezTo>
                  <a:cubicBezTo>
                    <a:pt x="4810" y="6446"/>
                    <a:pt x="5173" y="4907"/>
                    <a:pt x="5472" y="3839"/>
                  </a:cubicBezTo>
                  <a:cubicBezTo>
                    <a:pt x="5772" y="2748"/>
                    <a:pt x="5814" y="1060"/>
                    <a:pt x="4553" y="290"/>
                  </a:cubicBezTo>
                  <a:cubicBezTo>
                    <a:pt x="4213" y="85"/>
                    <a:pt x="3853" y="1"/>
                    <a:pt x="3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6"/>
            <p:cNvSpPr/>
            <p:nvPr/>
          </p:nvSpPr>
          <p:spPr>
            <a:xfrm>
              <a:off x="48350" y="473900"/>
              <a:ext cx="43325" cy="79625"/>
            </a:xfrm>
            <a:custGeom>
              <a:avLst/>
              <a:gdLst/>
              <a:ahLst/>
              <a:cxnLst/>
              <a:rect l="l" t="t" r="r" b="b"/>
              <a:pathLst>
                <a:path w="1733" h="3185" extrusionOk="0">
                  <a:moveTo>
                    <a:pt x="1711" y="0"/>
                  </a:moveTo>
                  <a:cubicBezTo>
                    <a:pt x="1347" y="470"/>
                    <a:pt x="963" y="940"/>
                    <a:pt x="642" y="1453"/>
                  </a:cubicBezTo>
                  <a:cubicBezTo>
                    <a:pt x="471" y="1710"/>
                    <a:pt x="300" y="1966"/>
                    <a:pt x="193" y="2244"/>
                  </a:cubicBezTo>
                  <a:cubicBezTo>
                    <a:pt x="65" y="2544"/>
                    <a:pt x="1" y="2843"/>
                    <a:pt x="22" y="3163"/>
                  </a:cubicBezTo>
                  <a:lnTo>
                    <a:pt x="44" y="3185"/>
                  </a:lnTo>
                  <a:cubicBezTo>
                    <a:pt x="172" y="2907"/>
                    <a:pt x="300" y="2629"/>
                    <a:pt x="428" y="2373"/>
                  </a:cubicBezTo>
                  <a:cubicBezTo>
                    <a:pt x="578" y="2116"/>
                    <a:pt x="685" y="1838"/>
                    <a:pt x="834" y="1582"/>
                  </a:cubicBezTo>
                  <a:cubicBezTo>
                    <a:pt x="1112" y="1047"/>
                    <a:pt x="1433" y="534"/>
                    <a:pt x="1732" y="21"/>
                  </a:cubicBezTo>
                  <a:lnTo>
                    <a:pt x="17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6"/>
            <p:cNvSpPr/>
            <p:nvPr/>
          </p:nvSpPr>
          <p:spPr>
            <a:xfrm>
              <a:off x="54225" y="493650"/>
              <a:ext cx="59350" cy="61475"/>
            </a:xfrm>
            <a:custGeom>
              <a:avLst/>
              <a:gdLst/>
              <a:ahLst/>
              <a:cxnLst/>
              <a:rect l="l" t="t" r="r" b="b"/>
              <a:pathLst>
                <a:path w="2374" h="2459" extrusionOk="0">
                  <a:moveTo>
                    <a:pt x="2352" y="1"/>
                  </a:moveTo>
                  <a:cubicBezTo>
                    <a:pt x="1925" y="386"/>
                    <a:pt x="1454" y="685"/>
                    <a:pt x="984" y="1027"/>
                  </a:cubicBezTo>
                  <a:cubicBezTo>
                    <a:pt x="770" y="1219"/>
                    <a:pt x="535" y="1390"/>
                    <a:pt x="343" y="1625"/>
                  </a:cubicBezTo>
                  <a:cubicBezTo>
                    <a:pt x="172" y="1860"/>
                    <a:pt x="22" y="2160"/>
                    <a:pt x="1" y="2459"/>
                  </a:cubicBezTo>
                  <a:lnTo>
                    <a:pt x="22" y="2459"/>
                  </a:lnTo>
                  <a:cubicBezTo>
                    <a:pt x="193" y="2224"/>
                    <a:pt x="364" y="2010"/>
                    <a:pt x="557" y="1818"/>
                  </a:cubicBezTo>
                  <a:cubicBezTo>
                    <a:pt x="749" y="1625"/>
                    <a:pt x="920" y="1412"/>
                    <a:pt x="1134" y="1219"/>
                  </a:cubicBezTo>
                  <a:cubicBezTo>
                    <a:pt x="1540" y="834"/>
                    <a:pt x="2010" y="471"/>
                    <a:pt x="2373" y="22"/>
                  </a:cubicBezTo>
                  <a:lnTo>
                    <a:pt x="235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6"/>
            <p:cNvSpPr/>
            <p:nvPr/>
          </p:nvSpPr>
          <p:spPr>
            <a:xfrm>
              <a:off x="52625" y="516100"/>
              <a:ext cx="79650" cy="41175"/>
            </a:xfrm>
            <a:custGeom>
              <a:avLst/>
              <a:gdLst/>
              <a:ahLst/>
              <a:cxnLst/>
              <a:rect l="l" t="t" r="r" b="b"/>
              <a:pathLst>
                <a:path w="3186" h="1647" extrusionOk="0">
                  <a:moveTo>
                    <a:pt x="3185" y="1"/>
                  </a:moveTo>
                  <a:cubicBezTo>
                    <a:pt x="2587" y="129"/>
                    <a:pt x="1989" y="236"/>
                    <a:pt x="1433" y="471"/>
                  </a:cubicBezTo>
                  <a:cubicBezTo>
                    <a:pt x="1134" y="578"/>
                    <a:pt x="856" y="685"/>
                    <a:pt x="599" y="898"/>
                  </a:cubicBezTo>
                  <a:cubicBezTo>
                    <a:pt x="343" y="1091"/>
                    <a:pt x="129" y="1347"/>
                    <a:pt x="1" y="1646"/>
                  </a:cubicBezTo>
                  <a:lnTo>
                    <a:pt x="22" y="1646"/>
                  </a:lnTo>
                  <a:cubicBezTo>
                    <a:pt x="279" y="1475"/>
                    <a:pt x="514" y="1283"/>
                    <a:pt x="749" y="1133"/>
                  </a:cubicBezTo>
                  <a:cubicBezTo>
                    <a:pt x="1005" y="984"/>
                    <a:pt x="1240" y="813"/>
                    <a:pt x="1518" y="685"/>
                  </a:cubicBezTo>
                  <a:cubicBezTo>
                    <a:pt x="2053" y="428"/>
                    <a:pt x="2608" y="236"/>
                    <a:pt x="3185" y="22"/>
                  </a:cubicBezTo>
                  <a:lnTo>
                    <a:pt x="318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6"/>
            <p:cNvSpPr/>
            <p:nvPr/>
          </p:nvSpPr>
          <p:spPr>
            <a:xfrm>
              <a:off x="55300" y="561175"/>
              <a:ext cx="105825" cy="18450"/>
            </a:xfrm>
            <a:custGeom>
              <a:avLst/>
              <a:gdLst/>
              <a:ahLst/>
              <a:cxnLst/>
              <a:rect l="l" t="t" r="r" b="b"/>
              <a:pathLst>
                <a:path w="4233" h="738" extrusionOk="0">
                  <a:moveTo>
                    <a:pt x="249" y="1"/>
                  </a:moveTo>
                  <a:cubicBezTo>
                    <a:pt x="166" y="1"/>
                    <a:pt x="83" y="5"/>
                    <a:pt x="1" y="14"/>
                  </a:cubicBezTo>
                  <a:lnTo>
                    <a:pt x="1" y="36"/>
                  </a:lnTo>
                  <a:cubicBezTo>
                    <a:pt x="343" y="164"/>
                    <a:pt x="685" y="271"/>
                    <a:pt x="1027" y="378"/>
                  </a:cubicBezTo>
                  <a:cubicBezTo>
                    <a:pt x="1369" y="485"/>
                    <a:pt x="1732" y="549"/>
                    <a:pt x="2074" y="613"/>
                  </a:cubicBezTo>
                  <a:cubicBezTo>
                    <a:pt x="2475" y="686"/>
                    <a:pt x="2890" y="738"/>
                    <a:pt x="3303" y="738"/>
                  </a:cubicBezTo>
                  <a:cubicBezTo>
                    <a:pt x="3616" y="738"/>
                    <a:pt x="3928" y="708"/>
                    <a:pt x="4233" y="634"/>
                  </a:cubicBezTo>
                  <a:lnTo>
                    <a:pt x="4211" y="591"/>
                  </a:lnTo>
                  <a:cubicBezTo>
                    <a:pt x="4047" y="616"/>
                    <a:pt x="3882" y="627"/>
                    <a:pt x="3718" y="627"/>
                  </a:cubicBezTo>
                  <a:cubicBezTo>
                    <a:pt x="3178" y="627"/>
                    <a:pt x="2641" y="509"/>
                    <a:pt x="2117" y="378"/>
                  </a:cubicBezTo>
                  <a:cubicBezTo>
                    <a:pt x="1775" y="292"/>
                    <a:pt x="1454" y="164"/>
                    <a:pt x="1091" y="100"/>
                  </a:cubicBezTo>
                  <a:cubicBezTo>
                    <a:pt x="826" y="50"/>
                    <a:pt x="535" y="1"/>
                    <a:pt x="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6"/>
            <p:cNvSpPr/>
            <p:nvPr/>
          </p:nvSpPr>
          <p:spPr>
            <a:xfrm>
              <a:off x="51550" y="570150"/>
              <a:ext cx="98900" cy="46150"/>
            </a:xfrm>
            <a:custGeom>
              <a:avLst/>
              <a:gdLst/>
              <a:ahLst/>
              <a:cxnLst/>
              <a:rect l="l" t="t" r="r" b="b"/>
              <a:pathLst>
                <a:path w="3956" h="1846" extrusionOk="0">
                  <a:moveTo>
                    <a:pt x="96" y="0"/>
                  </a:moveTo>
                  <a:cubicBezTo>
                    <a:pt x="65" y="0"/>
                    <a:pt x="34" y="5"/>
                    <a:pt x="1" y="19"/>
                  </a:cubicBezTo>
                  <a:lnTo>
                    <a:pt x="22" y="40"/>
                  </a:lnTo>
                  <a:cubicBezTo>
                    <a:pt x="86" y="40"/>
                    <a:pt x="172" y="104"/>
                    <a:pt x="236" y="168"/>
                  </a:cubicBezTo>
                  <a:cubicBezTo>
                    <a:pt x="322" y="211"/>
                    <a:pt x="386" y="275"/>
                    <a:pt x="450" y="318"/>
                  </a:cubicBezTo>
                  <a:lnTo>
                    <a:pt x="899" y="660"/>
                  </a:lnTo>
                  <a:cubicBezTo>
                    <a:pt x="1177" y="895"/>
                    <a:pt x="1519" y="1066"/>
                    <a:pt x="1839" y="1258"/>
                  </a:cubicBezTo>
                  <a:cubicBezTo>
                    <a:pt x="2160" y="1429"/>
                    <a:pt x="2480" y="1622"/>
                    <a:pt x="2844" y="1750"/>
                  </a:cubicBezTo>
                  <a:cubicBezTo>
                    <a:pt x="3055" y="1812"/>
                    <a:pt x="3274" y="1846"/>
                    <a:pt x="3492" y="1846"/>
                  </a:cubicBezTo>
                  <a:cubicBezTo>
                    <a:pt x="3648" y="1846"/>
                    <a:pt x="3804" y="1828"/>
                    <a:pt x="3955" y="1793"/>
                  </a:cubicBezTo>
                  <a:lnTo>
                    <a:pt x="3934" y="1771"/>
                  </a:lnTo>
                  <a:cubicBezTo>
                    <a:pt x="3860" y="1780"/>
                    <a:pt x="3785" y="1784"/>
                    <a:pt x="3712" y="1784"/>
                  </a:cubicBezTo>
                  <a:cubicBezTo>
                    <a:pt x="3424" y="1784"/>
                    <a:pt x="3142" y="1719"/>
                    <a:pt x="2886" y="1600"/>
                  </a:cubicBezTo>
                  <a:cubicBezTo>
                    <a:pt x="2566" y="1472"/>
                    <a:pt x="2267" y="1258"/>
                    <a:pt x="1946" y="1045"/>
                  </a:cubicBezTo>
                  <a:cubicBezTo>
                    <a:pt x="1647" y="831"/>
                    <a:pt x="1369" y="617"/>
                    <a:pt x="1048" y="425"/>
                  </a:cubicBezTo>
                  <a:cubicBezTo>
                    <a:pt x="877" y="318"/>
                    <a:pt x="728" y="232"/>
                    <a:pt x="557" y="147"/>
                  </a:cubicBezTo>
                  <a:cubicBezTo>
                    <a:pt x="471" y="104"/>
                    <a:pt x="386" y="83"/>
                    <a:pt x="300" y="40"/>
                  </a:cubicBezTo>
                  <a:cubicBezTo>
                    <a:pt x="227" y="25"/>
                    <a:pt x="163" y="0"/>
                    <a:pt x="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6"/>
            <p:cNvSpPr/>
            <p:nvPr/>
          </p:nvSpPr>
          <p:spPr>
            <a:xfrm>
              <a:off x="49425" y="570600"/>
              <a:ext cx="73225" cy="69700"/>
            </a:xfrm>
            <a:custGeom>
              <a:avLst/>
              <a:gdLst/>
              <a:ahLst/>
              <a:cxnLst/>
              <a:rect l="l" t="t" r="r" b="b"/>
              <a:pathLst>
                <a:path w="2929" h="2788" extrusionOk="0">
                  <a:moveTo>
                    <a:pt x="1" y="1"/>
                  </a:moveTo>
                  <a:cubicBezTo>
                    <a:pt x="129" y="343"/>
                    <a:pt x="278" y="663"/>
                    <a:pt x="471" y="984"/>
                  </a:cubicBezTo>
                  <a:cubicBezTo>
                    <a:pt x="642" y="1283"/>
                    <a:pt x="898" y="1540"/>
                    <a:pt x="1133" y="1818"/>
                  </a:cubicBezTo>
                  <a:cubicBezTo>
                    <a:pt x="1368" y="2074"/>
                    <a:pt x="1625" y="2309"/>
                    <a:pt x="1924" y="2501"/>
                  </a:cubicBezTo>
                  <a:cubicBezTo>
                    <a:pt x="2184" y="2669"/>
                    <a:pt x="2493" y="2788"/>
                    <a:pt x="2794" y="2788"/>
                  </a:cubicBezTo>
                  <a:cubicBezTo>
                    <a:pt x="2839" y="2788"/>
                    <a:pt x="2884" y="2785"/>
                    <a:pt x="2929" y="2779"/>
                  </a:cubicBezTo>
                  <a:lnTo>
                    <a:pt x="2929" y="2737"/>
                  </a:lnTo>
                  <a:cubicBezTo>
                    <a:pt x="2909" y="2738"/>
                    <a:pt x="2890" y="2738"/>
                    <a:pt x="2870" y="2738"/>
                  </a:cubicBezTo>
                  <a:cubicBezTo>
                    <a:pt x="2550" y="2738"/>
                    <a:pt x="2252" y="2576"/>
                    <a:pt x="2010" y="2395"/>
                  </a:cubicBezTo>
                  <a:cubicBezTo>
                    <a:pt x="1753" y="2181"/>
                    <a:pt x="1518" y="1924"/>
                    <a:pt x="1304" y="1647"/>
                  </a:cubicBezTo>
                  <a:cubicBezTo>
                    <a:pt x="1091" y="1390"/>
                    <a:pt x="920" y="1069"/>
                    <a:pt x="706" y="792"/>
                  </a:cubicBezTo>
                  <a:cubicBezTo>
                    <a:pt x="492" y="535"/>
                    <a:pt x="278" y="236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6"/>
            <p:cNvSpPr/>
            <p:nvPr/>
          </p:nvSpPr>
          <p:spPr>
            <a:xfrm>
              <a:off x="28575" y="477625"/>
              <a:ext cx="13925" cy="86600"/>
            </a:xfrm>
            <a:custGeom>
              <a:avLst/>
              <a:gdLst/>
              <a:ahLst/>
              <a:cxnLst/>
              <a:rect l="l" t="t" r="r" b="b"/>
              <a:pathLst>
                <a:path w="557" h="3464" extrusionOk="0">
                  <a:moveTo>
                    <a:pt x="279" y="1"/>
                  </a:moveTo>
                  <a:cubicBezTo>
                    <a:pt x="65" y="556"/>
                    <a:pt x="1" y="1176"/>
                    <a:pt x="1" y="1775"/>
                  </a:cubicBezTo>
                  <a:cubicBezTo>
                    <a:pt x="1" y="2074"/>
                    <a:pt x="1" y="2373"/>
                    <a:pt x="86" y="2672"/>
                  </a:cubicBezTo>
                  <a:cubicBezTo>
                    <a:pt x="193" y="2972"/>
                    <a:pt x="322" y="3249"/>
                    <a:pt x="535" y="3463"/>
                  </a:cubicBezTo>
                  <a:lnTo>
                    <a:pt x="557" y="3442"/>
                  </a:lnTo>
                  <a:cubicBezTo>
                    <a:pt x="471" y="3164"/>
                    <a:pt x="407" y="2886"/>
                    <a:pt x="364" y="2608"/>
                  </a:cubicBezTo>
                  <a:cubicBezTo>
                    <a:pt x="322" y="2330"/>
                    <a:pt x="257" y="2053"/>
                    <a:pt x="215" y="1753"/>
                  </a:cubicBezTo>
                  <a:cubicBezTo>
                    <a:pt x="193" y="1475"/>
                    <a:pt x="172" y="1176"/>
                    <a:pt x="193" y="877"/>
                  </a:cubicBezTo>
                  <a:cubicBezTo>
                    <a:pt x="215" y="599"/>
                    <a:pt x="236" y="300"/>
                    <a:pt x="322" y="22"/>
                  </a:cubicBezTo>
                  <a:lnTo>
                    <a:pt x="2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6"/>
            <p:cNvSpPr/>
            <p:nvPr/>
          </p:nvSpPr>
          <p:spPr>
            <a:xfrm>
              <a:off x="37125" y="496325"/>
              <a:ext cx="12850" cy="74300"/>
            </a:xfrm>
            <a:custGeom>
              <a:avLst/>
              <a:gdLst/>
              <a:ahLst/>
              <a:cxnLst/>
              <a:rect l="l" t="t" r="r" b="b"/>
              <a:pathLst>
                <a:path w="514" h="2972" extrusionOk="0">
                  <a:moveTo>
                    <a:pt x="343" y="1"/>
                  </a:moveTo>
                  <a:cubicBezTo>
                    <a:pt x="108" y="450"/>
                    <a:pt x="22" y="984"/>
                    <a:pt x="22" y="1518"/>
                  </a:cubicBezTo>
                  <a:cubicBezTo>
                    <a:pt x="1" y="1775"/>
                    <a:pt x="1" y="2053"/>
                    <a:pt x="86" y="2309"/>
                  </a:cubicBezTo>
                  <a:cubicBezTo>
                    <a:pt x="172" y="2566"/>
                    <a:pt x="300" y="2801"/>
                    <a:pt x="493" y="2972"/>
                  </a:cubicBezTo>
                  <a:lnTo>
                    <a:pt x="514" y="2972"/>
                  </a:lnTo>
                  <a:cubicBezTo>
                    <a:pt x="450" y="2715"/>
                    <a:pt x="407" y="2480"/>
                    <a:pt x="364" y="2224"/>
                  </a:cubicBezTo>
                  <a:cubicBezTo>
                    <a:pt x="322" y="1989"/>
                    <a:pt x="257" y="1753"/>
                    <a:pt x="236" y="1497"/>
                  </a:cubicBezTo>
                  <a:cubicBezTo>
                    <a:pt x="215" y="1262"/>
                    <a:pt x="215" y="1005"/>
                    <a:pt x="236" y="749"/>
                  </a:cubicBezTo>
                  <a:cubicBezTo>
                    <a:pt x="257" y="514"/>
                    <a:pt x="279" y="257"/>
                    <a:pt x="364" y="22"/>
                  </a:cubicBezTo>
                  <a:lnTo>
                    <a:pt x="34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6"/>
            <p:cNvSpPr/>
            <p:nvPr/>
          </p:nvSpPr>
          <p:spPr>
            <a:xfrm>
              <a:off x="40875" y="573800"/>
              <a:ext cx="23525" cy="62025"/>
            </a:xfrm>
            <a:custGeom>
              <a:avLst/>
              <a:gdLst/>
              <a:ahLst/>
              <a:cxnLst/>
              <a:rect l="l" t="t" r="r" b="b"/>
              <a:pathLst>
                <a:path w="941" h="2481" extrusionOk="0">
                  <a:moveTo>
                    <a:pt x="86" y="1"/>
                  </a:moveTo>
                  <a:cubicBezTo>
                    <a:pt x="1" y="215"/>
                    <a:pt x="1" y="450"/>
                    <a:pt x="1" y="685"/>
                  </a:cubicBezTo>
                  <a:cubicBezTo>
                    <a:pt x="22" y="920"/>
                    <a:pt x="86" y="1155"/>
                    <a:pt x="172" y="1369"/>
                  </a:cubicBezTo>
                  <a:cubicBezTo>
                    <a:pt x="236" y="1583"/>
                    <a:pt x="321" y="1796"/>
                    <a:pt x="449" y="1989"/>
                  </a:cubicBezTo>
                  <a:cubicBezTo>
                    <a:pt x="578" y="2181"/>
                    <a:pt x="727" y="2373"/>
                    <a:pt x="920" y="2480"/>
                  </a:cubicBezTo>
                  <a:lnTo>
                    <a:pt x="941" y="2459"/>
                  </a:lnTo>
                  <a:cubicBezTo>
                    <a:pt x="749" y="2309"/>
                    <a:pt x="642" y="2117"/>
                    <a:pt x="578" y="1925"/>
                  </a:cubicBezTo>
                  <a:cubicBezTo>
                    <a:pt x="492" y="1732"/>
                    <a:pt x="428" y="1519"/>
                    <a:pt x="385" y="1305"/>
                  </a:cubicBezTo>
                  <a:cubicBezTo>
                    <a:pt x="343" y="1091"/>
                    <a:pt x="321" y="856"/>
                    <a:pt x="278" y="642"/>
                  </a:cubicBezTo>
                  <a:cubicBezTo>
                    <a:pt x="236" y="428"/>
                    <a:pt x="193" y="215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6"/>
            <p:cNvSpPr/>
            <p:nvPr/>
          </p:nvSpPr>
          <p:spPr>
            <a:xfrm>
              <a:off x="22175" y="536150"/>
              <a:ext cx="63075" cy="58250"/>
            </a:xfrm>
            <a:custGeom>
              <a:avLst/>
              <a:gdLst/>
              <a:ahLst/>
              <a:cxnLst/>
              <a:rect l="l" t="t" r="r" b="b"/>
              <a:pathLst>
                <a:path w="2523" h="2330" extrusionOk="0">
                  <a:moveTo>
                    <a:pt x="1289" y="1"/>
                  </a:moveTo>
                  <a:cubicBezTo>
                    <a:pt x="1238" y="1"/>
                    <a:pt x="1186" y="4"/>
                    <a:pt x="1133" y="11"/>
                  </a:cubicBezTo>
                  <a:cubicBezTo>
                    <a:pt x="471" y="96"/>
                    <a:pt x="0" y="673"/>
                    <a:pt x="65" y="1315"/>
                  </a:cubicBezTo>
                  <a:cubicBezTo>
                    <a:pt x="123" y="1903"/>
                    <a:pt x="632" y="2330"/>
                    <a:pt x="1228" y="2330"/>
                  </a:cubicBezTo>
                  <a:cubicBezTo>
                    <a:pt x="1281" y="2330"/>
                    <a:pt x="1335" y="2326"/>
                    <a:pt x="1390" y="2319"/>
                  </a:cubicBezTo>
                  <a:cubicBezTo>
                    <a:pt x="2052" y="2234"/>
                    <a:pt x="2523" y="1657"/>
                    <a:pt x="2458" y="1015"/>
                  </a:cubicBezTo>
                  <a:cubicBezTo>
                    <a:pt x="2380" y="445"/>
                    <a:pt x="1884" y="1"/>
                    <a:pt x="12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6"/>
            <p:cNvSpPr/>
            <p:nvPr/>
          </p:nvSpPr>
          <p:spPr>
            <a:xfrm>
              <a:off x="40875" y="478700"/>
              <a:ext cx="24600" cy="79650"/>
            </a:xfrm>
            <a:custGeom>
              <a:avLst/>
              <a:gdLst/>
              <a:ahLst/>
              <a:cxnLst/>
              <a:rect l="l" t="t" r="r" b="b"/>
              <a:pathLst>
                <a:path w="984" h="3186" extrusionOk="0">
                  <a:moveTo>
                    <a:pt x="962" y="0"/>
                  </a:moveTo>
                  <a:cubicBezTo>
                    <a:pt x="834" y="235"/>
                    <a:pt x="706" y="492"/>
                    <a:pt x="599" y="727"/>
                  </a:cubicBezTo>
                  <a:cubicBezTo>
                    <a:pt x="471" y="984"/>
                    <a:pt x="385" y="1240"/>
                    <a:pt x="278" y="1518"/>
                  </a:cubicBezTo>
                  <a:cubicBezTo>
                    <a:pt x="193" y="1774"/>
                    <a:pt x="86" y="2052"/>
                    <a:pt x="65" y="2330"/>
                  </a:cubicBezTo>
                  <a:lnTo>
                    <a:pt x="22" y="2736"/>
                  </a:lnTo>
                  <a:cubicBezTo>
                    <a:pt x="1" y="2886"/>
                    <a:pt x="1" y="3035"/>
                    <a:pt x="43" y="3185"/>
                  </a:cubicBezTo>
                  <a:lnTo>
                    <a:pt x="86" y="3185"/>
                  </a:lnTo>
                  <a:cubicBezTo>
                    <a:pt x="107" y="3035"/>
                    <a:pt x="172" y="2929"/>
                    <a:pt x="214" y="2800"/>
                  </a:cubicBezTo>
                  <a:cubicBezTo>
                    <a:pt x="257" y="2672"/>
                    <a:pt x="300" y="2523"/>
                    <a:pt x="343" y="2394"/>
                  </a:cubicBezTo>
                  <a:cubicBezTo>
                    <a:pt x="407" y="2116"/>
                    <a:pt x="428" y="1860"/>
                    <a:pt x="492" y="1582"/>
                  </a:cubicBezTo>
                  <a:cubicBezTo>
                    <a:pt x="620" y="1048"/>
                    <a:pt x="813" y="535"/>
                    <a:pt x="9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6"/>
            <p:cNvSpPr/>
            <p:nvPr/>
          </p:nvSpPr>
          <p:spPr>
            <a:xfrm>
              <a:off x="275" y="531075"/>
              <a:ext cx="49175" cy="47025"/>
            </a:xfrm>
            <a:custGeom>
              <a:avLst/>
              <a:gdLst/>
              <a:ahLst/>
              <a:cxnLst/>
              <a:rect l="l" t="t" r="r" b="b"/>
              <a:pathLst>
                <a:path w="1967" h="1881" extrusionOk="0">
                  <a:moveTo>
                    <a:pt x="43" y="0"/>
                  </a:moveTo>
                  <a:lnTo>
                    <a:pt x="0" y="21"/>
                  </a:lnTo>
                  <a:cubicBezTo>
                    <a:pt x="43" y="257"/>
                    <a:pt x="150" y="492"/>
                    <a:pt x="257" y="684"/>
                  </a:cubicBezTo>
                  <a:cubicBezTo>
                    <a:pt x="385" y="898"/>
                    <a:pt x="556" y="1090"/>
                    <a:pt x="727" y="1261"/>
                  </a:cubicBezTo>
                  <a:cubicBezTo>
                    <a:pt x="898" y="1411"/>
                    <a:pt x="1069" y="1582"/>
                    <a:pt x="1283" y="1689"/>
                  </a:cubicBezTo>
                  <a:cubicBezTo>
                    <a:pt x="1496" y="1795"/>
                    <a:pt x="1731" y="1881"/>
                    <a:pt x="1967" y="1881"/>
                  </a:cubicBezTo>
                  <a:lnTo>
                    <a:pt x="1967" y="1860"/>
                  </a:lnTo>
                  <a:cubicBezTo>
                    <a:pt x="1796" y="1689"/>
                    <a:pt x="1603" y="1560"/>
                    <a:pt x="1432" y="1432"/>
                  </a:cubicBezTo>
                  <a:cubicBezTo>
                    <a:pt x="1240" y="1304"/>
                    <a:pt x="1047" y="1197"/>
                    <a:pt x="855" y="1069"/>
                  </a:cubicBezTo>
                  <a:cubicBezTo>
                    <a:pt x="513" y="791"/>
                    <a:pt x="192" y="449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6"/>
            <p:cNvSpPr/>
            <p:nvPr/>
          </p:nvSpPr>
          <p:spPr>
            <a:xfrm>
              <a:off x="5600" y="575275"/>
              <a:ext cx="33700" cy="26350"/>
            </a:xfrm>
            <a:custGeom>
              <a:avLst/>
              <a:gdLst/>
              <a:ahLst/>
              <a:cxnLst/>
              <a:rect l="l" t="t" r="r" b="b"/>
              <a:pathLst>
                <a:path w="1348" h="1054" extrusionOk="0">
                  <a:moveTo>
                    <a:pt x="1162" y="1"/>
                  </a:moveTo>
                  <a:cubicBezTo>
                    <a:pt x="1068" y="1"/>
                    <a:pt x="975" y="32"/>
                    <a:pt x="899" y="70"/>
                  </a:cubicBezTo>
                  <a:cubicBezTo>
                    <a:pt x="749" y="134"/>
                    <a:pt x="642" y="241"/>
                    <a:pt x="535" y="327"/>
                  </a:cubicBezTo>
                  <a:cubicBezTo>
                    <a:pt x="300" y="519"/>
                    <a:pt x="86" y="754"/>
                    <a:pt x="1" y="1032"/>
                  </a:cubicBezTo>
                  <a:lnTo>
                    <a:pt x="22" y="1053"/>
                  </a:lnTo>
                  <a:cubicBezTo>
                    <a:pt x="108" y="925"/>
                    <a:pt x="193" y="840"/>
                    <a:pt x="300" y="754"/>
                  </a:cubicBezTo>
                  <a:cubicBezTo>
                    <a:pt x="428" y="669"/>
                    <a:pt x="535" y="583"/>
                    <a:pt x="663" y="519"/>
                  </a:cubicBezTo>
                  <a:cubicBezTo>
                    <a:pt x="792" y="455"/>
                    <a:pt x="920" y="412"/>
                    <a:pt x="1027" y="327"/>
                  </a:cubicBezTo>
                  <a:cubicBezTo>
                    <a:pt x="1134" y="241"/>
                    <a:pt x="1219" y="156"/>
                    <a:pt x="1347" y="70"/>
                  </a:cubicBezTo>
                  <a:lnTo>
                    <a:pt x="1347" y="49"/>
                  </a:lnTo>
                  <a:cubicBezTo>
                    <a:pt x="1288" y="15"/>
                    <a:pt x="1224" y="1"/>
                    <a:pt x="1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6"/>
            <p:cNvSpPr/>
            <p:nvPr/>
          </p:nvSpPr>
          <p:spPr>
            <a:xfrm>
              <a:off x="30725" y="570075"/>
              <a:ext cx="14975" cy="48650"/>
            </a:xfrm>
            <a:custGeom>
              <a:avLst/>
              <a:gdLst/>
              <a:ahLst/>
              <a:cxnLst/>
              <a:rect l="l" t="t" r="r" b="b"/>
              <a:pathLst>
                <a:path w="599" h="1946" extrusionOk="0">
                  <a:moveTo>
                    <a:pt x="578" y="0"/>
                  </a:moveTo>
                  <a:cubicBezTo>
                    <a:pt x="428" y="107"/>
                    <a:pt x="342" y="278"/>
                    <a:pt x="257" y="428"/>
                  </a:cubicBezTo>
                  <a:cubicBezTo>
                    <a:pt x="171" y="577"/>
                    <a:pt x="171" y="748"/>
                    <a:pt x="129" y="919"/>
                  </a:cubicBezTo>
                  <a:cubicBezTo>
                    <a:pt x="86" y="1090"/>
                    <a:pt x="65" y="1261"/>
                    <a:pt x="43" y="1432"/>
                  </a:cubicBezTo>
                  <a:cubicBezTo>
                    <a:pt x="22" y="1582"/>
                    <a:pt x="0" y="1774"/>
                    <a:pt x="43" y="1945"/>
                  </a:cubicBezTo>
                  <a:lnTo>
                    <a:pt x="65" y="1945"/>
                  </a:lnTo>
                  <a:cubicBezTo>
                    <a:pt x="65" y="1774"/>
                    <a:pt x="129" y="1603"/>
                    <a:pt x="171" y="1454"/>
                  </a:cubicBezTo>
                  <a:cubicBezTo>
                    <a:pt x="236" y="1304"/>
                    <a:pt x="278" y="1133"/>
                    <a:pt x="342" y="984"/>
                  </a:cubicBezTo>
                  <a:cubicBezTo>
                    <a:pt x="407" y="834"/>
                    <a:pt x="492" y="684"/>
                    <a:pt x="513" y="535"/>
                  </a:cubicBezTo>
                  <a:cubicBezTo>
                    <a:pt x="556" y="364"/>
                    <a:pt x="578" y="193"/>
                    <a:pt x="599" y="22"/>
                  </a:cubicBezTo>
                  <a:lnTo>
                    <a:pt x="5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6"/>
            <p:cNvSpPr/>
            <p:nvPr/>
          </p:nvSpPr>
          <p:spPr>
            <a:xfrm>
              <a:off x="68125" y="564725"/>
              <a:ext cx="68425" cy="22600"/>
            </a:xfrm>
            <a:custGeom>
              <a:avLst/>
              <a:gdLst/>
              <a:ahLst/>
              <a:cxnLst/>
              <a:rect l="l" t="t" r="r" b="b"/>
              <a:pathLst>
                <a:path w="2737" h="904" extrusionOk="0">
                  <a:moveTo>
                    <a:pt x="107" y="1"/>
                  </a:moveTo>
                  <a:lnTo>
                    <a:pt x="1" y="278"/>
                  </a:lnTo>
                  <a:cubicBezTo>
                    <a:pt x="449" y="428"/>
                    <a:pt x="877" y="620"/>
                    <a:pt x="1347" y="706"/>
                  </a:cubicBezTo>
                  <a:cubicBezTo>
                    <a:pt x="1582" y="770"/>
                    <a:pt x="1817" y="791"/>
                    <a:pt x="2053" y="834"/>
                  </a:cubicBezTo>
                  <a:cubicBezTo>
                    <a:pt x="2227" y="869"/>
                    <a:pt x="2416" y="904"/>
                    <a:pt x="2607" y="904"/>
                  </a:cubicBezTo>
                  <a:cubicBezTo>
                    <a:pt x="2650" y="904"/>
                    <a:pt x="2693" y="902"/>
                    <a:pt x="2736" y="898"/>
                  </a:cubicBezTo>
                  <a:cubicBezTo>
                    <a:pt x="2501" y="898"/>
                    <a:pt x="2288" y="834"/>
                    <a:pt x="2053" y="770"/>
                  </a:cubicBezTo>
                  <a:cubicBezTo>
                    <a:pt x="1839" y="685"/>
                    <a:pt x="1604" y="642"/>
                    <a:pt x="1390" y="578"/>
                  </a:cubicBezTo>
                  <a:cubicBezTo>
                    <a:pt x="941" y="428"/>
                    <a:pt x="535" y="193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6"/>
            <p:cNvSpPr/>
            <p:nvPr/>
          </p:nvSpPr>
          <p:spPr>
            <a:xfrm>
              <a:off x="46225" y="583975"/>
              <a:ext cx="54000" cy="58800"/>
            </a:xfrm>
            <a:custGeom>
              <a:avLst/>
              <a:gdLst/>
              <a:ahLst/>
              <a:cxnLst/>
              <a:rect l="l" t="t" r="r" b="b"/>
              <a:pathLst>
                <a:path w="2160" h="2352" extrusionOk="0">
                  <a:moveTo>
                    <a:pt x="257" y="0"/>
                  </a:moveTo>
                  <a:lnTo>
                    <a:pt x="0" y="128"/>
                  </a:lnTo>
                  <a:cubicBezTo>
                    <a:pt x="86" y="235"/>
                    <a:pt x="129" y="342"/>
                    <a:pt x="193" y="470"/>
                  </a:cubicBezTo>
                  <a:cubicBezTo>
                    <a:pt x="257" y="599"/>
                    <a:pt x="342" y="727"/>
                    <a:pt x="428" y="812"/>
                  </a:cubicBezTo>
                  <a:lnTo>
                    <a:pt x="941" y="1411"/>
                  </a:lnTo>
                  <a:cubicBezTo>
                    <a:pt x="1112" y="1603"/>
                    <a:pt x="1283" y="1817"/>
                    <a:pt x="1475" y="1988"/>
                  </a:cubicBezTo>
                  <a:cubicBezTo>
                    <a:pt x="1667" y="2159"/>
                    <a:pt x="1903" y="2308"/>
                    <a:pt x="2159" y="2351"/>
                  </a:cubicBezTo>
                  <a:cubicBezTo>
                    <a:pt x="1903" y="2287"/>
                    <a:pt x="1710" y="2116"/>
                    <a:pt x="1518" y="1945"/>
                  </a:cubicBezTo>
                  <a:cubicBezTo>
                    <a:pt x="1347" y="1753"/>
                    <a:pt x="1219" y="1518"/>
                    <a:pt x="1048" y="1325"/>
                  </a:cubicBezTo>
                  <a:lnTo>
                    <a:pt x="599" y="684"/>
                  </a:lnTo>
                  <a:cubicBezTo>
                    <a:pt x="513" y="556"/>
                    <a:pt x="449" y="492"/>
                    <a:pt x="406" y="363"/>
                  </a:cubicBezTo>
                  <a:cubicBezTo>
                    <a:pt x="364" y="257"/>
                    <a:pt x="321" y="107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6"/>
            <p:cNvSpPr/>
            <p:nvPr/>
          </p:nvSpPr>
          <p:spPr>
            <a:xfrm>
              <a:off x="55300" y="556700"/>
              <a:ext cx="84975" cy="12200"/>
            </a:xfrm>
            <a:custGeom>
              <a:avLst/>
              <a:gdLst/>
              <a:ahLst/>
              <a:cxnLst/>
              <a:rect l="l" t="t" r="r" b="b"/>
              <a:pathLst>
                <a:path w="3399" h="488" extrusionOk="0">
                  <a:moveTo>
                    <a:pt x="107" y="1"/>
                  </a:moveTo>
                  <a:lnTo>
                    <a:pt x="1" y="279"/>
                  </a:lnTo>
                  <a:cubicBezTo>
                    <a:pt x="278" y="386"/>
                    <a:pt x="578" y="450"/>
                    <a:pt x="856" y="471"/>
                  </a:cubicBezTo>
                  <a:cubicBezTo>
                    <a:pt x="1005" y="482"/>
                    <a:pt x="1149" y="487"/>
                    <a:pt x="1291" y="487"/>
                  </a:cubicBezTo>
                  <a:cubicBezTo>
                    <a:pt x="1433" y="487"/>
                    <a:pt x="1572" y="482"/>
                    <a:pt x="1711" y="471"/>
                  </a:cubicBezTo>
                  <a:cubicBezTo>
                    <a:pt x="2010" y="428"/>
                    <a:pt x="2288" y="428"/>
                    <a:pt x="2566" y="428"/>
                  </a:cubicBezTo>
                  <a:cubicBezTo>
                    <a:pt x="2715" y="407"/>
                    <a:pt x="2843" y="407"/>
                    <a:pt x="2993" y="407"/>
                  </a:cubicBezTo>
                  <a:cubicBezTo>
                    <a:pt x="3121" y="386"/>
                    <a:pt x="3271" y="386"/>
                    <a:pt x="3399" y="300"/>
                  </a:cubicBezTo>
                  <a:lnTo>
                    <a:pt x="3399" y="300"/>
                  </a:lnTo>
                  <a:cubicBezTo>
                    <a:pt x="3314" y="357"/>
                    <a:pt x="3219" y="357"/>
                    <a:pt x="3127" y="357"/>
                  </a:cubicBezTo>
                  <a:lnTo>
                    <a:pt x="3127" y="357"/>
                  </a:lnTo>
                  <a:cubicBezTo>
                    <a:pt x="3081" y="357"/>
                    <a:pt x="3036" y="357"/>
                    <a:pt x="2993" y="364"/>
                  </a:cubicBezTo>
                  <a:cubicBezTo>
                    <a:pt x="2843" y="364"/>
                    <a:pt x="2715" y="364"/>
                    <a:pt x="2566" y="343"/>
                  </a:cubicBezTo>
                  <a:cubicBezTo>
                    <a:pt x="2288" y="322"/>
                    <a:pt x="1988" y="322"/>
                    <a:pt x="1711" y="322"/>
                  </a:cubicBezTo>
                  <a:cubicBezTo>
                    <a:pt x="1433" y="300"/>
                    <a:pt x="1155" y="300"/>
                    <a:pt x="877" y="257"/>
                  </a:cubicBezTo>
                  <a:cubicBezTo>
                    <a:pt x="620" y="215"/>
                    <a:pt x="364" y="129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6"/>
            <p:cNvSpPr/>
            <p:nvPr/>
          </p:nvSpPr>
          <p:spPr>
            <a:xfrm>
              <a:off x="64375" y="530000"/>
              <a:ext cx="60950" cy="25675"/>
            </a:xfrm>
            <a:custGeom>
              <a:avLst/>
              <a:gdLst/>
              <a:ahLst/>
              <a:cxnLst/>
              <a:rect l="l" t="t" r="r" b="b"/>
              <a:pathLst>
                <a:path w="2438" h="1027" extrusionOk="0">
                  <a:moveTo>
                    <a:pt x="2438" y="0"/>
                  </a:moveTo>
                  <a:cubicBezTo>
                    <a:pt x="2373" y="0"/>
                    <a:pt x="2331" y="0"/>
                    <a:pt x="2267" y="22"/>
                  </a:cubicBezTo>
                  <a:cubicBezTo>
                    <a:pt x="2160" y="43"/>
                    <a:pt x="2053" y="64"/>
                    <a:pt x="1946" y="86"/>
                  </a:cubicBezTo>
                  <a:cubicBezTo>
                    <a:pt x="1732" y="150"/>
                    <a:pt x="1519" y="214"/>
                    <a:pt x="1305" y="278"/>
                  </a:cubicBezTo>
                  <a:cubicBezTo>
                    <a:pt x="1070" y="342"/>
                    <a:pt x="856" y="428"/>
                    <a:pt x="664" y="513"/>
                  </a:cubicBezTo>
                  <a:cubicBezTo>
                    <a:pt x="428" y="577"/>
                    <a:pt x="236" y="642"/>
                    <a:pt x="1" y="770"/>
                  </a:cubicBezTo>
                  <a:lnTo>
                    <a:pt x="151" y="1026"/>
                  </a:lnTo>
                  <a:cubicBezTo>
                    <a:pt x="322" y="919"/>
                    <a:pt x="535" y="812"/>
                    <a:pt x="728" y="706"/>
                  </a:cubicBezTo>
                  <a:cubicBezTo>
                    <a:pt x="941" y="599"/>
                    <a:pt x="1134" y="513"/>
                    <a:pt x="1348" y="428"/>
                  </a:cubicBezTo>
                  <a:cubicBezTo>
                    <a:pt x="1540" y="321"/>
                    <a:pt x="1754" y="235"/>
                    <a:pt x="1967" y="171"/>
                  </a:cubicBezTo>
                  <a:cubicBezTo>
                    <a:pt x="2074" y="129"/>
                    <a:pt x="2181" y="86"/>
                    <a:pt x="2288" y="43"/>
                  </a:cubicBezTo>
                  <a:cubicBezTo>
                    <a:pt x="2331" y="43"/>
                    <a:pt x="2395" y="22"/>
                    <a:pt x="24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6"/>
            <p:cNvSpPr/>
            <p:nvPr/>
          </p:nvSpPr>
          <p:spPr>
            <a:xfrm>
              <a:off x="73475" y="538550"/>
              <a:ext cx="102075" cy="21400"/>
            </a:xfrm>
            <a:custGeom>
              <a:avLst/>
              <a:gdLst/>
              <a:ahLst/>
              <a:cxnLst/>
              <a:rect l="l" t="t" r="r" b="b"/>
              <a:pathLst>
                <a:path w="4083" h="856" extrusionOk="0">
                  <a:moveTo>
                    <a:pt x="4083" y="0"/>
                  </a:moveTo>
                  <a:lnTo>
                    <a:pt x="4083" y="0"/>
                  </a:lnTo>
                  <a:cubicBezTo>
                    <a:pt x="3933" y="86"/>
                    <a:pt x="3741" y="107"/>
                    <a:pt x="3591" y="150"/>
                  </a:cubicBezTo>
                  <a:lnTo>
                    <a:pt x="3078" y="257"/>
                  </a:lnTo>
                  <a:cubicBezTo>
                    <a:pt x="2736" y="342"/>
                    <a:pt x="2394" y="406"/>
                    <a:pt x="2052" y="449"/>
                  </a:cubicBezTo>
                  <a:cubicBezTo>
                    <a:pt x="1710" y="492"/>
                    <a:pt x="1368" y="556"/>
                    <a:pt x="1026" y="577"/>
                  </a:cubicBezTo>
                  <a:cubicBezTo>
                    <a:pt x="877" y="577"/>
                    <a:pt x="706" y="556"/>
                    <a:pt x="535" y="556"/>
                  </a:cubicBezTo>
                  <a:cubicBezTo>
                    <a:pt x="471" y="549"/>
                    <a:pt x="409" y="546"/>
                    <a:pt x="349" y="546"/>
                  </a:cubicBezTo>
                  <a:cubicBezTo>
                    <a:pt x="228" y="546"/>
                    <a:pt x="114" y="556"/>
                    <a:pt x="0" y="556"/>
                  </a:cubicBezTo>
                  <a:lnTo>
                    <a:pt x="22" y="855"/>
                  </a:lnTo>
                  <a:cubicBezTo>
                    <a:pt x="193" y="834"/>
                    <a:pt x="364" y="812"/>
                    <a:pt x="535" y="812"/>
                  </a:cubicBezTo>
                  <a:cubicBezTo>
                    <a:pt x="684" y="812"/>
                    <a:pt x="877" y="812"/>
                    <a:pt x="1048" y="791"/>
                  </a:cubicBezTo>
                  <a:cubicBezTo>
                    <a:pt x="1411" y="748"/>
                    <a:pt x="1753" y="663"/>
                    <a:pt x="2074" y="599"/>
                  </a:cubicBezTo>
                  <a:cubicBezTo>
                    <a:pt x="2416" y="513"/>
                    <a:pt x="2758" y="428"/>
                    <a:pt x="3100" y="342"/>
                  </a:cubicBezTo>
                  <a:lnTo>
                    <a:pt x="3591" y="193"/>
                  </a:lnTo>
                  <a:cubicBezTo>
                    <a:pt x="3741" y="129"/>
                    <a:pt x="3933" y="107"/>
                    <a:pt x="40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6"/>
            <p:cNvSpPr/>
            <p:nvPr/>
          </p:nvSpPr>
          <p:spPr>
            <a:xfrm>
              <a:off x="53700" y="474425"/>
              <a:ext cx="54000" cy="74825"/>
            </a:xfrm>
            <a:custGeom>
              <a:avLst/>
              <a:gdLst/>
              <a:ahLst/>
              <a:cxnLst/>
              <a:rect l="l" t="t" r="r" b="b"/>
              <a:pathLst>
                <a:path w="2160" h="2993" extrusionOk="0">
                  <a:moveTo>
                    <a:pt x="2159" y="0"/>
                  </a:moveTo>
                  <a:lnTo>
                    <a:pt x="2159" y="0"/>
                  </a:lnTo>
                  <a:cubicBezTo>
                    <a:pt x="1732" y="428"/>
                    <a:pt x="1347" y="877"/>
                    <a:pt x="962" y="1347"/>
                  </a:cubicBezTo>
                  <a:cubicBezTo>
                    <a:pt x="770" y="1582"/>
                    <a:pt x="578" y="1817"/>
                    <a:pt x="407" y="2074"/>
                  </a:cubicBezTo>
                  <a:cubicBezTo>
                    <a:pt x="321" y="2202"/>
                    <a:pt x="257" y="2330"/>
                    <a:pt x="171" y="2480"/>
                  </a:cubicBezTo>
                  <a:cubicBezTo>
                    <a:pt x="129" y="2544"/>
                    <a:pt x="107" y="2629"/>
                    <a:pt x="65" y="2694"/>
                  </a:cubicBezTo>
                  <a:cubicBezTo>
                    <a:pt x="43" y="2779"/>
                    <a:pt x="0" y="2886"/>
                    <a:pt x="0" y="2950"/>
                  </a:cubicBezTo>
                  <a:lnTo>
                    <a:pt x="278" y="2993"/>
                  </a:lnTo>
                  <a:cubicBezTo>
                    <a:pt x="300" y="2736"/>
                    <a:pt x="449" y="2458"/>
                    <a:pt x="599" y="2202"/>
                  </a:cubicBezTo>
                  <a:cubicBezTo>
                    <a:pt x="749" y="1945"/>
                    <a:pt x="898" y="1689"/>
                    <a:pt x="1069" y="1432"/>
                  </a:cubicBezTo>
                  <a:cubicBezTo>
                    <a:pt x="1411" y="941"/>
                    <a:pt x="1775" y="449"/>
                    <a:pt x="2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6"/>
            <p:cNvSpPr/>
            <p:nvPr/>
          </p:nvSpPr>
          <p:spPr>
            <a:xfrm>
              <a:off x="8275" y="510225"/>
              <a:ext cx="34225" cy="52400"/>
            </a:xfrm>
            <a:custGeom>
              <a:avLst/>
              <a:gdLst/>
              <a:ahLst/>
              <a:cxnLst/>
              <a:rect l="l" t="t" r="r" b="b"/>
              <a:pathLst>
                <a:path w="1369" h="2096" extrusionOk="0">
                  <a:moveTo>
                    <a:pt x="22" y="0"/>
                  </a:moveTo>
                  <a:lnTo>
                    <a:pt x="1" y="22"/>
                  </a:lnTo>
                  <a:cubicBezTo>
                    <a:pt x="129" y="193"/>
                    <a:pt x="193" y="385"/>
                    <a:pt x="257" y="578"/>
                  </a:cubicBezTo>
                  <a:cubicBezTo>
                    <a:pt x="343" y="770"/>
                    <a:pt x="407" y="984"/>
                    <a:pt x="514" y="1176"/>
                  </a:cubicBezTo>
                  <a:cubicBezTo>
                    <a:pt x="599" y="1347"/>
                    <a:pt x="706" y="1561"/>
                    <a:pt x="856" y="1710"/>
                  </a:cubicBezTo>
                  <a:cubicBezTo>
                    <a:pt x="1005" y="1860"/>
                    <a:pt x="1155" y="1988"/>
                    <a:pt x="1347" y="2095"/>
                  </a:cubicBezTo>
                  <a:lnTo>
                    <a:pt x="1369" y="2074"/>
                  </a:lnTo>
                  <a:cubicBezTo>
                    <a:pt x="1283" y="1860"/>
                    <a:pt x="1176" y="1689"/>
                    <a:pt x="1069" y="1518"/>
                  </a:cubicBezTo>
                  <a:cubicBezTo>
                    <a:pt x="963" y="1347"/>
                    <a:pt x="813" y="1219"/>
                    <a:pt x="706" y="1048"/>
                  </a:cubicBezTo>
                  <a:cubicBezTo>
                    <a:pt x="578" y="877"/>
                    <a:pt x="492" y="706"/>
                    <a:pt x="385" y="513"/>
                  </a:cubicBezTo>
                  <a:cubicBezTo>
                    <a:pt x="279" y="342"/>
                    <a:pt x="172" y="150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6"/>
            <p:cNvSpPr/>
            <p:nvPr/>
          </p:nvSpPr>
          <p:spPr>
            <a:xfrm>
              <a:off x="275" y="569625"/>
              <a:ext cx="38500" cy="9100"/>
            </a:xfrm>
            <a:custGeom>
              <a:avLst/>
              <a:gdLst/>
              <a:ahLst/>
              <a:cxnLst/>
              <a:rect l="l" t="t" r="r" b="b"/>
              <a:pathLst>
                <a:path w="1540" h="364" extrusionOk="0">
                  <a:moveTo>
                    <a:pt x="127" y="1"/>
                  </a:moveTo>
                  <a:cubicBezTo>
                    <a:pt x="86" y="1"/>
                    <a:pt x="44" y="6"/>
                    <a:pt x="0" y="18"/>
                  </a:cubicBezTo>
                  <a:lnTo>
                    <a:pt x="0" y="40"/>
                  </a:lnTo>
                  <a:cubicBezTo>
                    <a:pt x="128" y="40"/>
                    <a:pt x="235" y="125"/>
                    <a:pt x="363" y="189"/>
                  </a:cubicBezTo>
                  <a:cubicBezTo>
                    <a:pt x="406" y="232"/>
                    <a:pt x="470" y="253"/>
                    <a:pt x="556" y="296"/>
                  </a:cubicBezTo>
                  <a:cubicBezTo>
                    <a:pt x="641" y="318"/>
                    <a:pt x="684" y="318"/>
                    <a:pt x="748" y="339"/>
                  </a:cubicBezTo>
                  <a:cubicBezTo>
                    <a:pt x="835" y="351"/>
                    <a:pt x="921" y="364"/>
                    <a:pt x="1003" y="364"/>
                  </a:cubicBezTo>
                  <a:cubicBezTo>
                    <a:pt x="1063" y="364"/>
                    <a:pt x="1121" y="357"/>
                    <a:pt x="1176" y="339"/>
                  </a:cubicBezTo>
                  <a:cubicBezTo>
                    <a:pt x="1304" y="296"/>
                    <a:pt x="1432" y="211"/>
                    <a:pt x="1539" y="104"/>
                  </a:cubicBezTo>
                  <a:lnTo>
                    <a:pt x="1518" y="61"/>
                  </a:lnTo>
                  <a:cubicBezTo>
                    <a:pt x="1389" y="40"/>
                    <a:pt x="1261" y="40"/>
                    <a:pt x="1133" y="40"/>
                  </a:cubicBezTo>
                  <a:cubicBezTo>
                    <a:pt x="1005" y="40"/>
                    <a:pt x="898" y="82"/>
                    <a:pt x="770" y="104"/>
                  </a:cubicBezTo>
                  <a:lnTo>
                    <a:pt x="599" y="104"/>
                  </a:lnTo>
                  <a:cubicBezTo>
                    <a:pt x="534" y="104"/>
                    <a:pt x="470" y="82"/>
                    <a:pt x="406" y="61"/>
                  </a:cubicBezTo>
                  <a:cubicBezTo>
                    <a:pt x="316" y="31"/>
                    <a:pt x="225" y="1"/>
                    <a:pt x="1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6"/>
            <p:cNvSpPr/>
            <p:nvPr/>
          </p:nvSpPr>
          <p:spPr>
            <a:xfrm>
              <a:off x="88125" y="471075"/>
              <a:ext cx="6200" cy="6025"/>
            </a:xfrm>
            <a:custGeom>
              <a:avLst/>
              <a:gdLst/>
              <a:ahLst/>
              <a:cxnLst/>
              <a:rect l="l" t="t" r="r" b="b"/>
              <a:pathLst>
                <a:path w="248" h="241" extrusionOk="0">
                  <a:moveTo>
                    <a:pt x="143" y="0"/>
                  </a:moveTo>
                  <a:cubicBezTo>
                    <a:pt x="75" y="0"/>
                    <a:pt x="0" y="56"/>
                    <a:pt x="13" y="156"/>
                  </a:cubicBezTo>
                  <a:cubicBezTo>
                    <a:pt x="13" y="215"/>
                    <a:pt x="50" y="241"/>
                    <a:pt x="95" y="241"/>
                  </a:cubicBezTo>
                  <a:cubicBezTo>
                    <a:pt x="163" y="241"/>
                    <a:pt x="248" y="182"/>
                    <a:pt x="248" y="92"/>
                  </a:cubicBezTo>
                  <a:cubicBezTo>
                    <a:pt x="239" y="29"/>
                    <a:pt x="193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6"/>
            <p:cNvSpPr/>
            <p:nvPr/>
          </p:nvSpPr>
          <p:spPr>
            <a:xfrm>
              <a:off x="103075" y="473350"/>
              <a:ext cx="5700" cy="5675"/>
            </a:xfrm>
            <a:custGeom>
              <a:avLst/>
              <a:gdLst/>
              <a:ahLst/>
              <a:cxnLst/>
              <a:rect l="l" t="t" r="r" b="b"/>
              <a:pathLst>
                <a:path w="228" h="227" extrusionOk="0">
                  <a:moveTo>
                    <a:pt x="137" y="1"/>
                  </a:moveTo>
                  <a:cubicBezTo>
                    <a:pt x="73" y="1"/>
                    <a:pt x="0" y="60"/>
                    <a:pt x="13" y="150"/>
                  </a:cubicBezTo>
                  <a:cubicBezTo>
                    <a:pt x="22" y="202"/>
                    <a:pt x="59" y="226"/>
                    <a:pt x="100" y="226"/>
                  </a:cubicBezTo>
                  <a:cubicBezTo>
                    <a:pt x="159" y="226"/>
                    <a:pt x="227" y="175"/>
                    <a:pt x="227" y="86"/>
                  </a:cubicBezTo>
                  <a:cubicBezTo>
                    <a:pt x="219" y="27"/>
                    <a:pt x="180" y="1"/>
                    <a:pt x="1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6"/>
            <p:cNvSpPr/>
            <p:nvPr/>
          </p:nvSpPr>
          <p:spPr>
            <a:xfrm>
              <a:off x="108950" y="490750"/>
              <a:ext cx="7600" cy="7450"/>
            </a:xfrm>
            <a:custGeom>
              <a:avLst/>
              <a:gdLst/>
              <a:ahLst/>
              <a:cxnLst/>
              <a:rect l="l" t="t" r="r" b="b"/>
              <a:pathLst>
                <a:path w="304" h="298" extrusionOk="0">
                  <a:moveTo>
                    <a:pt x="170" y="1"/>
                  </a:moveTo>
                  <a:cubicBezTo>
                    <a:pt x="90" y="1"/>
                    <a:pt x="1" y="69"/>
                    <a:pt x="13" y="181"/>
                  </a:cubicBezTo>
                  <a:cubicBezTo>
                    <a:pt x="22" y="262"/>
                    <a:pt x="76" y="297"/>
                    <a:pt x="134" y="297"/>
                  </a:cubicBezTo>
                  <a:cubicBezTo>
                    <a:pt x="215" y="297"/>
                    <a:pt x="304" y="229"/>
                    <a:pt x="291" y="117"/>
                  </a:cubicBezTo>
                  <a:cubicBezTo>
                    <a:pt x="282" y="36"/>
                    <a:pt x="22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6"/>
            <p:cNvSpPr/>
            <p:nvPr/>
          </p:nvSpPr>
          <p:spPr>
            <a:xfrm>
              <a:off x="128500" y="513425"/>
              <a:ext cx="8050" cy="5900"/>
            </a:xfrm>
            <a:custGeom>
              <a:avLst/>
              <a:gdLst/>
              <a:ahLst/>
              <a:cxnLst/>
              <a:rect l="l" t="t" r="r" b="b"/>
              <a:pathLst>
                <a:path w="322" h="236" extrusionOk="0">
                  <a:moveTo>
                    <a:pt x="129" y="1"/>
                  </a:moveTo>
                  <a:cubicBezTo>
                    <a:pt x="1" y="22"/>
                    <a:pt x="44" y="236"/>
                    <a:pt x="172" y="236"/>
                  </a:cubicBezTo>
                  <a:lnTo>
                    <a:pt x="193" y="214"/>
                  </a:lnTo>
                  <a:cubicBezTo>
                    <a:pt x="321" y="214"/>
                    <a:pt x="279" y="1"/>
                    <a:pt x="1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6"/>
            <p:cNvSpPr/>
            <p:nvPr/>
          </p:nvSpPr>
          <p:spPr>
            <a:xfrm>
              <a:off x="126050" y="526025"/>
              <a:ext cx="7075" cy="7050"/>
            </a:xfrm>
            <a:custGeom>
              <a:avLst/>
              <a:gdLst/>
              <a:ahLst/>
              <a:cxnLst/>
              <a:rect l="l" t="t" r="r" b="b"/>
              <a:pathLst>
                <a:path w="283" h="282" extrusionOk="0">
                  <a:moveTo>
                    <a:pt x="166" y="0"/>
                  </a:moveTo>
                  <a:cubicBezTo>
                    <a:pt x="90" y="0"/>
                    <a:pt x="1" y="69"/>
                    <a:pt x="13" y="181"/>
                  </a:cubicBezTo>
                  <a:cubicBezTo>
                    <a:pt x="22" y="251"/>
                    <a:pt x="70" y="281"/>
                    <a:pt x="123" y="281"/>
                  </a:cubicBezTo>
                  <a:cubicBezTo>
                    <a:pt x="198" y="281"/>
                    <a:pt x="282" y="218"/>
                    <a:pt x="270" y="117"/>
                  </a:cubicBezTo>
                  <a:cubicBezTo>
                    <a:pt x="270" y="36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6"/>
            <p:cNvSpPr/>
            <p:nvPr/>
          </p:nvSpPr>
          <p:spPr>
            <a:xfrm>
              <a:off x="169875" y="536175"/>
              <a:ext cx="7600" cy="7800"/>
            </a:xfrm>
            <a:custGeom>
              <a:avLst/>
              <a:gdLst/>
              <a:ahLst/>
              <a:cxnLst/>
              <a:rect l="l" t="t" r="r" b="b"/>
              <a:pathLst>
                <a:path w="304" h="312" extrusionOk="0">
                  <a:moveTo>
                    <a:pt x="170" y="0"/>
                  </a:moveTo>
                  <a:cubicBezTo>
                    <a:pt x="89" y="0"/>
                    <a:pt x="1" y="69"/>
                    <a:pt x="13" y="181"/>
                  </a:cubicBezTo>
                  <a:lnTo>
                    <a:pt x="13" y="202"/>
                  </a:lnTo>
                  <a:cubicBezTo>
                    <a:pt x="22" y="279"/>
                    <a:pt x="72" y="312"/>
                    <a:pt x="127" y="312"/>
                  </a:cubicBezTo>
                  <a:cubicBezTo>
                    <a:pt x="210" y="312"/>
                    <a:pt x="304" y="240"/>
                    <a:pt x="291" y="138"/>
                  </a:cubicBezTo>
                  <a:lnTo>
                    <a:pt x="291" y="117"/>
                  </a:lnTo>
                  <a:cubicBezTo>
                    <a:pt x="282" y="36"/>
                    <a:pt x="228" y="0"/>
                    <a:pt x="17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6"/>
            <p:cNvSpPr/>
            <p:nvPr/>
          </p:nvSpPr>
          <p:spPr>
            <a:xfrm>
              <a:off x="136200" y="562600"/>
              <a:ext cx="6550" cy="6275"/>
            </a:xfrm>
            <a:custGeom>
              <a:avLst/>
              <a:gdLst/>
              <a:ahLst/>
              <a:cxnLst/>
              <a:rect l="l" t="t" r="r" b="b"/>
              <a:pathLst>
                <a:path w="262" h="251" extrusionOk="0">
                  <a:moveTo>
                    <a:pt x="151" y="0"/>
                  </a:moveTo>
                  <a:cubicBezTo>
                    <a:pt x="81" y="0"/>
                    <a:pt x="1" y="60"/>
                    <a:pt x="13" y="150"/>
                  </a:cubicBezTo>
                  <a:cubicBezTo>
                    <a:pt x="13" y="220"/>
                    <a:pt x="56" y="250"/>
                    <a:pt x="106" y="250"/>
                  </a:cubicBezTo>
                  <a:cubicBezTo>
                    <a:pt x="177" y="250"/>
                    <a:pt x="261" y="187"/>
                    <a:pt x="249" y="86"/>
                  </a:cubicBezTo>
                  <a:cubicBezTo>
                    <a:pt x="240" y="26"/>
                    <a:pt x="198" y="0"/>
                    <a:pt x="1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6"/>
            <p:cNvSpPr/>
            <p:nvPr/>
          </p:nvSpPr>
          <p:spPr>
            <a:xfrm>
              <a:off x="157050" y="572500"/>
              <a:ext cx="7600" cy="7775"/>
            </a:xfrm>
            <a:custGeom>
              <a:avLst/>
              <a:gdLst/>
              <a:ahLst/>
              <a:cxnLst/>
              <a:rect l="l" t="t" r="r" b="b"/>
              <a:pathLst>
                <a:path w="304" h="311" extrusionOk="0">
                  <a:moveTo>
                    <a:pt x="170" y="1"/>
                  </a:moveTo>
                  <a:cubicBezTo>
                    <a:pt x="89" y="1"/>
                    <a:pt x="1" y="69"/>
                    <a:pt x="13" y="181"/>
                  </a:cubicBezTo>
                  <a:lnTo>
                    <a:pt x="13" y="203"/>
                  </a:lnTo>
                  <a:cubicBezTo>
                    <a:pt x="21" y="278"/>
                    <a:pt x="70" y="311"/>
                    <a:pt x="124" y="311"/>
                  </a:cubicBezTo>
                  <a:cubicBezTo>
                    <a:pt x="207" y="311"/>
                    <a:pt x="304" y="234"/>
                    <a:pt x="291" y="117"/>
                  </a:cubicBezTo>
                  <a:cubicBezTo>
                    <a:pt x="282" y="37"/>
                    <a:pt x="22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6"/>
            <p:cNvSpPr/>
            <p:nvPr/>
          </p:nvSpPr>
          <p:spPr>
            <a:xfrm>
              <a:off x="133000" y="584500"/>
              <a:ext cx="5475" cy="5925"/>
            </a:xfrm>
            <a:custGeom>
              <a:avLst/>
              <a:gdLst/>
              <a:ahLst/>
              <a:cxnLst/>
              <a:rect l="l" t="t" r="r" b="b"/>
              <a:pathLst>
                <a:path w="219" h="237" extrusionOk="0">
                  <a:moveTo>
                    <a:pt x="133" y="1"/>
                  </a:moveTo>
                  <a:cubicBezTo>
                    <a:pt x="73" y="1"/>
                    <a:pt x="0" y="60"/>
                    <a:pt x="13" y="150"/>
                  </a:cubicBezTo>
                  <a:cubicBezTo>
                    <a:pt x="13" y="211"/>
                    <a:pt x="49" y="237"/>
                    <a:pt x="90" y="237"/>
                  </a:cubicBezTo>
                  <a:cubicBezTo>
                    <a:pt x="149" y="237"/>
                    <a:pt x="218" y="183"/>
                    <a:pt x="206" y="107"/>
                  </a:cubicBezTo>
                  <a:lnTo>
                    <a:pt x="206" y="86"/>
                  </a:lnTo>
                  <a:cubicBezTo>
                    <a:pt x="206" y="26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6"/>
            <p:cNvSpPr/>
            <p:nvPr/>
          </p:nvSpPr>
          <p:spPr>
            <a:xfrm>
              <a:off x="148500" y="610700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37" y="0"/>
                  </a:moveTo>
                  <a:cubicBezTo>
                    <a:pt x="73" y="0"/>
                    <a:pt x="0" y="59"/>
                    <a:pt x="13" y="149"/>
                  </a:cubicBezTo>
                  <a:cubicBezTo>
                    <a:pt x="13" y="209"/>
                    <a:pt x="50" y="235"/>
                    <a:pt x="94" y="235"/>
                  </a:cubicBezTo>
                  <a:cubicBezTo>
                    <a:pt x="159" y="235"/>
                    <a:pt x="240" y="175"/>
                    <a:pt x="227" y="85"/>
                  </a:cubicBezTo>
                  <a:cubicBezTo>
                    <a:pt x="218" y="26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6"/>
            <p:cNvSpPr/>
            <p:nvPr/>
          </p:nvSpPr>
          <p:spPr>
            <a:xfrm>
              <a:off x="120175" y="635575"/>
              <a:ext cx="7075" cy="7275"/>
            </a:xfrm>
            <a:custGeom>
              <a:avLst/>
              <a:gdLst/>
              <a:ahLst/>
              <a:cxnLst/>
              <a:rect l="l" t="t" r="r" b="b"/>
              <a:pathLst>
                <a:path w="283" h="291" extrusionOk="0">
                  <a:moveTo>
                    <a:pt x="157" y="0"/>
                  </a:moveTo>
                  <a:cubicBezTo>
                    <a:pt x="82" y="0"/>
                    <a:pt x="1" y="69"/>
                    <a:pt x="13" y="180"/>
                  </a:cubicBezTo>
                  <a:cubicBezTo>
                    <a:pt x="22" y="258"/>
                    <a:pt x="68" y="290"/>
                    <a:pt x="120" y="290"/>
                  </a:cubicBezTo>
                  <a:cubicBezTo>
                    <a:pt x="196" y="290"/>
                    <a:pt x="283" y="218"/>
                    <a:pt x="270" y="116"/>
                  </a:cubicBezTo>
                  <a:cubicBezTo>
                    <a:pt x="261" y="36"/>
                    <a:pt x="211" y="0"/>
                    <a:pt x="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6"/>
            <p:cNvSpPr/>
            <p:nvPr/>
          </p:nvSpPr>
          <p:spPr>
            <a:xfrm>
              <a:off x="97200" y="640425"/>
              <a:ext cx="5675" cy="5750"/>
            </a:xfrm>
            <a:custGeom>
              <a:avLst/>
              <a:gdLst/>
              <a:ahLst/>
              <a:cxnLst/>
              <a:rect l="l" t="t" r="r" b="b"/>
              <a:pathLst>
                <a:path w="227" h="230" extrusionOk="0">
                  <a:moveTo>
                    <a:pt x="127" y="0"/>
                  </a:moveTo>
                  <a:cubicBezTo>
                    <a:pt x="65" y="0"/>
                    <a:pt x="1" y="51"/>
                    <a:pt x="13" y="136"/>
                  </a:cubicBezTo>
                  <a:cubicBezTo>
                    <a:pt x="13" y="200"/>
                    <a:pt x="53" y="229"/>
                    <a:pt x="98" y="229"/>
                  </a:cubicBezTo>
                  <a:cubicBezTo>
                    <a:pt x="157" y="229"/>
                    <a:pt x="227" y="178"/>
                    <a:pt x="227" y="93"/>
                  </a:cubicBezTo>
                  <a:cubicBezTo>
                    <a:pt x="218" y="29"/>
                    <a:pt x="173" y="0"/>
                    <a:pt x="1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6"/>
            <p:cNvSpPr/>
            <p:nvPr/>
          </p:nvSpPr>
          <p:spPr>
            <a:xfrm>
              <a:off x="61925" y="631975"/>
              <a:ext cx="7625" cy="7650"/>
            </a:xfrm>
            <a:custGeom>
              <a:avLst/>
              <a:gdLst/>
              <a:ahLst/>
              <a:cxnLst/>
              <a:rect l="l" t="t" r="r" b="b"/>
              <a:pathLst>
                <a:path w="305" h="306" extrusionOk="0">
                  <a:moveTo>
                    <a:pt x="177" y="1"/>
                  </a:moveTo>
                  <a:cubicBezTo>
                    <a:pt x="95" y="1"/>
                    <a:pt x="1" y="72"/>
                    <a:pt x="13" y="175"/>
                  </a:cubicBezTo>
                  <a:lnTo>
                    <a:pt x="13" y="196"/>
                  </a:lnTo>
                  <a:cubicBezTo>
                    <a:pt x="22" y="273"/>
                    <a:pt x="72" y="306"/>
                    <a:pt x="128" y="306"/>
                  </a:cubicBezTo>
                  <a:cubicBezTo>
                    <a:pt x="210" y="306"/>
                    <a:pt x="304" y="234"/>
                    <a:pt x="291" y="132"/>
                  </a:cubicBezTo>
                  <a:lnTo>
                    <a:pt x="291" y="111"/>
                  </a:lnTo>
                  <a:cubicBezTo>
                    <a:pt x="283" y="33"/>
                    <a:pt x="233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6"/>
            <p:cNvSpPr/>
            <p:nvPr/>
          </p:nvSpPr>
          <p:spPr>
            <a:xfrm>
              <a:off x="27475" y="618775"/>
              <a:ext cx="8050" cy="6825"/>
            </a:xfrm>
            <a:custGeom>
              <a:avLst/>
              <a:gdLst/>
              <a:ahLst/>
              <a:cxnLst/>
              <a:rect l="l" t="t" r="r" b="b"/>
              <a:pathLst>
                <a:path w="322" h="273" extrusionOk="0">
                  <a:moveTo>
                    <a:pt x="140" y="0"/>
                  </a:moveTo>
                  <a:cubicBezTo>
                    <a:pt x="45" y="0"/>
                    <a:pt x="0" y="181"/>
                    <a:pt x="109" y="254"/>
                  </a:cubicBezTo>
                  <a:cubicBezTo>
                    <a:pt x="131" y="267"/>
                    <a:pt x="152" y="272"/>
                    <a:pt x="171" y="272"/>
                  </a:cubicBezTo>
                  <a:cubicBezTo>
                    <a:pt x="279" y="272"/>
                    <a:pt x="322" y="91"/>
                    <a:pt x="195" y="19"/>
                  </a:cubicBezTo>
                  <a:cubicBezTo>
                    <a:pt x="175" y="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6"/>
            <p:cNvSpPr/>
            <p:nvPr/>
          </p:nvSpPr>
          <p:spPr>
            <a:xfrm>
              <a:off x="950" y="599250"/>
              <a:ext cx="7375" cy="6500"/>
            </a:xfrm>
            <a:custGeom>
              <a:avLst/>
              <a:gdLst/>
              <a:ahLst/>
              <a:cxnLst/>
              <a:rect l="l" t="t" r="r" b="b"/>
              <a:pathLst>
                <a:path w="295" h="260" extrusionOk="0">
                  <a:moveTo>
                    <a:pt x="124" y="0"/>
                  </a:moveTo>
                  <a:cubicBezTo>
                    <a:pt x="43" y="0"/>
                    <a:pt x="0" y="106"/>
                    <a:pt x="37" y="180"/>
                  </a:cubicBezTo>
                  <a:cubicBezTo>
                    <a:pt x="37" y="180"/>
                    <a:pt x="37" y="201"/>
                    <a:pt x="37" y="201"/>
                  </a:cubicBezTo>
                  <a:cubicBezTo>
                    <a:pt x="64" y="242"/>
                    <a:pt x="103" y="259"/>
                    <a:pt x="140" y="259"/>
                  </a:cubicBezTo>
                  <a:cubicBezTo>
                    <a:pt x="219" y="259"/>
                    <a:pt x="295" y="182"/>
                    <a:pt x="251" y="94"/>
                  </a:cubicBezTo>
                  <a:cubicBezTo>
                    <a:pt x="251" y="52"/>
                    <a:pt x="230" y="30"/>
                    <a:pt x="165" y="9"/>
                  </a:cubicBezTo>
                  <a:cubicBezTo>
                    <a:pt x="151" y="3"/>
                    <a:pt x="137" y="0"/>
                    <a:pt x="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6"/>
            <p:cNvSpPr/>
            <p:nvPr/>
          </p:nvSpPr>
          <p:spPr>
            <a:xfrm>
              <a:off x="-5925" y="567325"/>
              <a:ext cx="7600" cy="7275"/>
            </a:xfrm>
            <a:custGeom>
              <a:avLst/>
              <a:gdLst/>
              <a:ahLst/>
              <a:cxnLst/>
              <a:rect l="l" t="t" r="r" b="b"/>
              <a:pathLst>
                <a:path w="304" h="291" extrusionOk="0">
                  <a:moveTo>
                    <a:pt x="177" y="1"/>
                  </a:moveTo>
                  <a:cubicBezTo>
                    <a:pt x="94" y="1"/>
                    <a:pt x="0" y="72"/>
                    <a:pt x="13" y="174"/>
                  </a:cubicBezTo>
                  <a:cubicBezTo>
                    <a:pt x="22" y="255"/>
                    <a:pt x="76" y="291"/>
                    <a:pt x="134" y="291"/>
                  </a:cubicBezTo>
                  <a:cubicBezTo>
                    <a:pt x="215" y="291"/>
                    <a:pt x="303" y="222"/>
                    <a:pt x="291" y="110"/>
                  </a:cubicBezTo>
                  <a:cubicBezTo>
                    <a:pt x="282" y="33"/>
                    <a:pt x="232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6"/>
            <p:cNvSpPr/>
            <p:nvPr/>
          </p:nvSpPr>
          <p:spPr>
            <a:xfrm>
              <a:off x="-5450" y="526225"/>
              <a:ext cx="8125" cy="6575"/>
            </a:xfrm>
            <a:custGeom>
              <a:avLst/>
              <a:gdLst/>
              <a:ahLst/>
              <a:cxnLst/>
              <a:rect l="l" t="t" r="r" b="b"/>
              <a:pathLst>
                <a:path w="325" h="263" extrusionOk="0">
                  <a:moveTo>
                    <a:pt x="148" y="0"/>
                  </a:moveTo>
                  <a:cubicBezTo>
                    <a:pt x="14" y="0"/>
                    <a:pt x="1" y="238"/>
                    <a:pt x="165" y="258"/>
                  </a:cubicBezTo>
                  <a:cubicBezTo>
                    <a:pt x="176" y="261"/>
                    <a:pt x="187" y="263"/>
                    <a:pt x="197" y="263"/>
                  </a:cubicBezTo>
                  <a:cubicBezTo>
                    <a:pt x="317" y="263"/>
                    <a:pt x="325" y="41"/>
                    <a:pt x="186" y="2"/>
                  </a:cubicBezTo>
                  <a:lnTo>
                    <a:pt x="165" y="2"/>
                  </a:lnTo>
                  <a:cubicBezTo>
                    <a:pt x="159" y="1"/>
                    <a:pt x="153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6"/>
            <p:cNvSpPr/>
            <p:nvPr/>
          </p:nvSpPr>
          <p:spPr>
            <a:xfrm>
              <a:off x="4775" y="506250"/>
              <a:ext cx="7600" cy="7550"/>
            </a:xfrm>
            <a:custGeom>
              <a:avLst/>
              <a:gdLst/>
              <a:ahLst/>
              <a:cxnLst/>
              <a:rect l="l" t="t" r="r" b="b"/>
              <a:pathLst>
                <a:path w="304" h="302" extrusionOk="0">
                  <a:moveTo>
                    <a:pt x="169" y="1"/>
                  </a:moveTo>
                  <a:cubicBezTo>
                    <a:pt x="89" y="1"/>
                    <a:pt x="0" y="69"/>
                    <a:pt x="12" y="181"/>
                  </a:cubicBezTo>
                  <a:lnTo>
                    <a:pt x="12" y="202"/>
                  </a:lnTo>
                  <a:cubicBezTo>
                    <a:pt x="21" y="271"/>
                    <a:pt x="71" y="301"/>
                    <a:pt x="126" y="301"/>
                  </a:cubicBezTo>
                  <a:cubicBezTo>
                    <a:pt x="208" y="301"/>
                    <a:pt x="303" y="232"/>
                    <a:pt x="290" y="117"/>
                  </a:cubicBezTo>
                  <a:cubicBezTo>
                    <a:pt x="281" y="36"/>
                    <a:pt x="227" y="1"/>
                    <a:pt x="1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6"/>
            <p:cNvSpPr/>
            <p:nvPr/>
          </p:nvSpPr>
          <p:spPr>
            <a:xfrm>
              <a:off x="32125" y="471250"/>
              <a:ext cx="8925" cy="8100"/>
            </a:xfrm>
            <a:custGeom>
              <a:avLst/>
              <a:gdLst/>
              <a:ahLst/>
              <a:cxnLst/>
              <a:rect l="l" t="t" r="r" b="b"/>
              <a:pathLst>
                <a:path w="357" h="324" extrusionOk="0">
                  <a:moveTo>
                    <a:pt x="196" y="1"/>
                  </a:moveTo>
                  <a:cubicBezTo>
                    <a:pt x="80" y="1"/>
                    <a:pt x="1" y="166"/>
                    <a:pt x="73" y="256"/>
                  </a:cubicBezTo>
                  <a:cubicBezTo>
                    <a:pt x="96" y="302"/>
                    <a:pt x="142" y="323"/>
                    <a:pt x="188" y="323"/>
                  </a:cubicBezTo>
                  <a:cubicBezTo>
                    <a:pt x="271" y="323"/>
                    <a:pt x="356" y="258"/>
                    <a:pt x="329" y="149"/>
                  </a:cubicBezTo>
                  <a:cubicBezTo>
                    <a:pt x="329" y="85"/>
                    <a:pt x="308" y="42"/>
                    <a:pt x="265" y="21"/>
                  </a:cubicBezTo>
                  <a:cubicBezTo>
                    <a:pt x="241" y="7"/>
                    <a:pt x="218" y="1"/>
                    <a:pt x="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6"/>
            <p:cNvSpPr/>
            <p:nvPr/>
          </p:nvSpPr>
          <p:spPr>
            <a:xfrm>
              <a:off x="41425" y="491950"/>
              <a:ext cx="8525" cy="5575"/>
            </a:xfrm>
            <a:custGeom>
              <a:avLst/>
              <a:gdLst/>
              <a:ahLst/>
              <a:cxnLst/>
              <a:rect l="l" t="t" r="r" b="b"/>
              <a:pathLst>
                <a:path w="341" h="223" extrusionOk="0">
                  <a:moveTo>
                    <a:pt x="177" y="1"/>
                  </a:moveTo>
                  <a:cubicBezTo>
                    <a:pt x="153" y="1"/>
                    <a:pt x="129" y="8"/>
                    <a:pt x="107" y="26"/>
                  </a:cubicBezTo>
                  <a:cubicBezTo>
                    <a:pt x="107" y="26"/>
                    <a:pt x="85" y="26"/>
                    <a:pt x="85" y="47"/>
                  </a:cubicBezTo>
                  <a:cubicBezTo>
                    <a:pt x="1" y="115"/>
                    <a:pt x="90" y="223"/>
                    <a:pt x="173" y="223"/>
                  </a:cubicBezTo>
                  <a:cubicBezTo>
                    <a:pt x="195" y="223"/>
                    <a:pt x="217" y="215"/>
                    <a:pt x="235" y="197"/>
                  </a:cubicBezTo>
                  <a:cubicBezTo>
                    <a:pt x="256" y="197"/>
                    <a:pt x="256" y="176"/>
                    <a:pt x="256" y="176"/>
                  </a:cubicBezTo>
                  <a:cubicBezTo>
                    <a:pt x="341" y="108"/>
                    <a:pt x="265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6"/>
            <p:cNvSpPr/>
            <p:nvPr/>
          </p:nvSpPr>
          <p:spPr>
            <a:xfrm>
              <a:off x="42500" y="492475"/>
              <a:ext cx="8525" cy="5575"/>
            </a:xfrm>
            <a:custGeom>
              <a:avLst/>
              <a:gdLst/>
              <a:ahLst/>
              <a:cxnLst/>
              <a:rect l="l" t="t" r="r" b="b"/>
              <a:pathLst>
                <a:path w="341" h="223" extrusionOk="0">
                  <a:moveTo>
                    <a:pt x="177" y="1"/>
                  </a:moveTo>
                  <a:cubicBezTo>
                    <a:pt x="153" y="1"/>
                    <a:pt x="129" y="9"/>
                    <a:pt x="107" y="26"/>
                  </a:cubicBezTo>
                  <a:cubicBezTo>
                    <a:pt x="107" y="48"/>
                    <a:pt x="85" y="48"/>
                    <a:pt x="85" y="48"/>
                  </a:cubicBezTo>
                  <a:cubicBezTo>
                    <a:pt x="1" y="115"/>
                    <a:pt x="76" y="223"/>
                    <a:pt x="165" y="223"/>
                  </a:cubicBezTo>
                  <a:cubicBezTo>
                    <a:pt x="188" y="223"/>
                    <a:pt x="212" y="215"/>
                    <a:pt x="235" y="197"/>
                  </a:cubicBezTo>
                  <a:cubicBezTo>
                    <a:pt x="235" y="197"/>
                    <a:pt x="256" y="197"/>
                    <a:pt x="256" y="176"/>
                  </a:cubicBezTo>
                  <a:cubicBezTo>
                    <a:pt x="341" y="109"/>
                    <a:pt x="265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6"/>
            <p:cNvSpPr/>
            <p:nvPr/>
          </p:nvSpPr>
          <p:spPr>
            <a:xfrm>
              <a:off x="60325" y="473900"/>
              <a:ext cx="9825" cy="7775"/>
            </a:xfrm>
            <a:custGeom>
              <a:avLst/>
              <a:gdLst/>
              <a:ahLst/>
              <a:cxnLst/>
              <a:rect l="l" t="t" r="r" b="b"/>
              <a:pathLst>
                <a:path w="393" h="311" extrusionOk="0">
                  <a:moveTo>
                    <a:pt x="215" y="0"/>
                  </a:moveTo>
                  <a:cubicBezTo>
                    <a:pt x="103" y="0"/>
                    <a:pt x="0" y="137"/>
                    <a:pt x="99" y="235"/>
                  </a:cubicBezTo>
                  <a:cubicBezTo>
                    <a:pt x="126" y="288"/>
                    <a:pt x="167" y="311"/>
                    <a:pt x="208" y="311"/>
                  </a:cubicBezTo>
                  <a:cubicBezTo>
                    <a:pt x="300" y="311"/>
                    <a:pt x="393" y="203"/>
                    <a:pt x="334" y="86"/>
                  </a:cubicBezTo>
                  <a:cubicBezTo>
                    <a:pt x="334" y="64"/>
                    <a:pt x="313" y="43"/>
                    <a:pt x="313" y="43"/>
                  </a:cubicBezTo>
                  <a:cubicBezTo>
                    <a:pt x="283" y="13"/>
                    <a:pt x="248" y="0"/>
                    <a:pt x="2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4" name="Google Shape;5694;p6"/>
          <p:cNvGrpSpPr/>
          <p:nvPr/>
        </p:nvGrpSpPr>
        <p:grpSpPr>
          <a:xfrm>
            <a:off x="-397787" y="-33489"/>
            <a:ext cx="1200753" cy="1402007"/>
            <a:chOff x="8429025" y="3685675"/>
            <a:chExt cx="975350" cy="1138825"/>
          </a:xfrm>
        </p:grpSpPr>
        <p:sp>
          <p:nvSpPr>
            <p:cNvPr id="5695" name="Google Shape;5695;p6"/>
            <p:cNvSpPr/>
            <p:nvPr/>
          </p:nvSpPr>
          <p:spPr>
            <a:xfrm>
              <a:off x="9017575" y="3692350"/>
              <a:ext cx="116425" cy="310750"/>
            </a:xfrm>
            <a:custGeom>
              <a:avLst/>
              <a:gdLst/>
              <a:ahLst/>
              <a:cxnLst/>
              <a:rect l="l" t="t" r="r" b="b"/>
              <a:pathLst>
                <a:path w="4657" h="12430" extrusionOk="0">
                  <a:moveTo>
                    <a:pt x="4343" y="0"/>
                  </a:moveTo>
                  <a:lnTo>
                    <a:pt x="1" y="12352"/>
                  </a:lnTo>
                  <a:lnTo>
                    <a:pt x="314" y="12430"/>
                  </a:lnTo>
                  <a:lnTo>
                    <a:pt x="4656" y="79"/>
                  </a:lnTo>
                  <a:lnTo>
                    <a:pt x="43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6"/>
            <p:cNvSpPr/>
            <p:nvPr/>
          </p:nvSpPr>
          <p:spPr>
            <a:xfrm>
              <a:off x="9111250" y="3685675"/>
              <a:ext cx="131300" cy="366800"/>
            </a:xfrm>
            <a:custGeom>
              <a:avLst/>
              <a:gdLst/>
              <a:ahLst/>
              <a:cxnLst/>
              <a:rect l="l" t="t" r="r" b="b"/>
              <a:pathLst>
                <a:path w="5252" h="14672" extrusionOk="0">
                  <a:moveTo>
                    <a:pt x="173" y="1"/>
                  </a:moveTo>
                  <a:lnTo>
                    <a:pt x="0" y="299"/>
                  </a:lnTo>
                  <a:cubicBezTo>
                    <a:pt x="4891" y="2712"/>
                    <a:pt x="3605" y="10706"/>
                    <a:pt x="2226" y="14594"/>
                  </a:cubicBezTo>
                  <a:lnTo>
                    <a:pt x="2555" y="14672"/>
                  </a:lnTo>
                  <a:cubicBezTo>
                    <a:pt x="3950" y="10691"/>
                    <a:pt x="5251" y="2509"/>
                    <a:pt x="1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6"/>
            <p:cNvSpPr/>
            <p:nvPr/>
          </p:nvSpPr>
          <p:spPr>
            <a:xfrm>
              <a:off x="8875350" y="3692725"/>
              <a:ext cx="268450" cy="286100"/>
            </a:xfrm>
            <a:custGeom>
              <a:avLst/>
              <a:gdLst/>
              <a:ahLst/>
              <a:cxnLst/>
              <a:rect l="l" t="t" r="r" b="b"/>
              <a:pathLst>
                <a:path w="10738" h="11444" extrusionOk="0">
                  <a:moveTo>
                    <a:pt x="10638" y="0"/>
                  </a:moveTo>
                  <a:cubicBezTo>
                    <a:pt x="5389" y="0"/>
                    <a:pt x="1387" y="7408"/>
                    <a:pt x="0" y="11365"/>
                  </a:cubicBezTo>
                  <a:lnTo>
                    <a:pt x="314" y="11443"/>
                  </a:lnTo>
                  <a:cubicBezTo>
                    <a:pt x="1669" y="7581"/>
                    <a:pt x="5562" y="329"/>
                    <a:pt x="10609" y="329"/>
                  </a:cubicBezTo>
                  <a:cubicBezTo>
                    <a:pt x="10641" y="329"/>
                    <a:pt x="10673" y="329"/>
                    <a:pt x="10706" y="330"/>
                  </a:cubicBezTo>
                  <a:lnTo>
                    <a:pt x="10737" y="1"/>
                  </a:lnTo>
                  <a:cubicBezTo>
                    <a:pt x="10704" y="0"/>
                    <a:pt x="10671" y="0"/>
                    <a:pt x="10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6"/>
            <p:cNvSpPr/>
            <p:nvPr/>
          </p:nvSpPr>
          <p:spPr>
            <a:xfrm>
              <a:off x="8860050" y="3935675"/>
              <a:ext cx="325675" cy="171275"/>
            </a:xfrm>
            <a:custGeom>
              <a:avLst/>
              <a:gdLst/>
              <a:ahLst/>
              <a:cxnLst/>
              <a:rect l="l" t="t" r="r" b="b"/>
              <a:pathLst>
                <a:path w="13027" h="6851" extrusionOk="0">
                  <a:moveTo>
                    <a:pt x="1365" y="1"/>
                  </a:moveTo>
                  <a:lnTo>
                    <a:pt x="1" y="3904"/>
                  </a:lnTo>
                  <a:lnTo>
                    <a:pt x="11663" y="6851"/>
                  </a:lnTo>
                  <a:lnTo>
                    <a:pt x="13026" y="2948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6"/>
            <p:cNvSpPr/>
            <p:nvPr/>
          </p:nvSpPr>
          <p:spPr>
            <a:xfrm>
              <a:off x="8860050" y="3940400"/>
              <a:ext cx="325675" cy="166550"/>
            </a:xfrm>
            <a:custGeom>
              <a:avLst/>
              <a:gdLst/>
              <a:ahLst/>
              <a:cxnLst/>
              <a:rect l="l" t="t" r="r" b="b"/>
              <a:pathLst>
                <a:path w="13027" h="6662" extrusionOk="0">
                  <a:moveTo>
                    <a:pt x="1302" y="0"/>
                  </a:moveTo>
                  <a:lnTo>
                    <a:pt x="1" y="3715"/>
                  </a:lnTo>
                  <a:lnTo>
                    <a:pt x="11663" y="6662"/>
                  </a:lnTo>
                  <a:lnTo>
                    <a:pt x="13026" y="2759"/>
                  </a:lnTo>
                  <a:lnTo>
                    <a:pt x="12368" y="2586"/>
                  </a:lnTo>
                  <a:cubicBezTo>
                    <a:pt x="11732" y="2745"/>
                    <a:pt x="10959" y="2831"/>
                    <a:pt x="10096" y="2831"/>
                  </a:cubicBezTo>
                  <a:cubicBezTo>
                    <a:pt x="9090" y="2831"/>
                    <a:pt x="7962" y="2714"/>
                    <a:pt x="6788" y="2461"/>
                  </a:cubicBezTo>
                  <a:cubicBezTo>
                    <a:pt x="4374" y="1944"/>
                    <a:pt x="2352" y="1003"/>
                    <a:pt x="1302" y="0"/>
                  </a:cubicBez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6"/>
            <p:cNvSpPr/>
            <p:nvPr/>
          </p:nvSpPr>
          <p:spPr>
            <a:xfrm>
              <a:off x="8608100" y="4603025"/>
              <a:ext cx="342100" cy="205750"/>
            </a:xfrm>
            <a:custGeom>
              <a:avLst/>
              <a:gdLst/>
              <a:ahLst/>
              <a:cxnLst/>
              <a:rect l="l" t="t" r="r" b="b"/>
              <a:pathLst>
                <a:path w="13684" h="8230" extrusionOk="0">
                  <a:moveTo>
                    <a:pt x="1145" y="0"/>
                  </a:moveTo>
                  <a:lnTo>
                    <a:pt x="0" y="3276"/>
                  </a:lnTo>
                  <a:lnTo>
                    <a:pt x="12336" y="8229"/>
                  </a:lnTo>
                  <a:lnTo>
                    <a:pt x="13684" y="4405"/>
                  </a:lnTo>
                  <a:lnTo>
                    <a:pt x="114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6"/>
            <p:cNvSpPr/>
            <p:nvPr/>
          </p:nvSpPr>
          <p:spPr>
            <a:xfrm>
              <a:off x="8429025" y="3965150"/>
              <a:ext cx="975350" cy="798650"/>
            </a:xfrm>
            <a:custGeom>
              <a:avLst/>
              <a:gdLst/>
              <a:ahLst/>
              <a:cxnLst/>
              <a:rect l="l" t="t" r="r" b="b"/>
              <a:pathLst>
                <a:path w="39014" h="31946" extrusionOk="0">
                  <a:moveTo>
                    <a:pt x="16399" y="0"/>
                  </a:moveTo>
                  <a:cubicBezTo>
                    <a:pt x="14107" y="0"/>
                    <a:pt x="8003" y="965"/>
                    <a:pt x="4452" y="10640"/>
                  </a:cubicBezTo>
                  <a:cubicBezTo>
                    <a:pt x="0" y="22741"/>
                    <a:pt x="7555" y="27569"/>
                    <a:pt x="7555" y="27569"/>
                  </a:cubicBezTo>
                  <a:lnTo>
                    <a:pt x="19985" y="31926"/>
                  </a:lnTo>
                  <a:cubicBezTo>
                    <a:pt x="19985" y="31926"/>
                    <a:pt x="20172" y="31945"/>
                    <a:pt x="20507" y="31945"/>
                  </a:cubicBezTo>
                  <a:cubicBezTo>
                    <a:pt x="22644" y="31945"/>
                    <a:pt x="30788" y="31172"/>
                    <a:pt x="34609" y="19763"/>
                  </a:cubicBezTo>
                  <a:cubicBezTo>
                    <a:pt x="39014" y="6628"/>
                    <a:pt x="30064" y="3368"/>
                    <a:pt x="30064" y="3368"/>
                  </a:cubicBezTo>
                  <a:lnTo>
                    <a:pt x="17305" y="60"/>
                  </a:lnTo>
                  <a:cubicBezTo>
                    <a:pt x="17305" y="60"/>
                    <a:pt x="16970" y="0"/>
                    <a:pt x="163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6"/>
            <p:cNvSpPr/>
            <p:nvPr/>
          </p:nvSpPr>
          <p:spPr>
            <a:xfrm>
              <a:off x="8475650" y="3971275"/>
              <a:ext cx="873475" cy="784700"/>
            </a:xfrm>
            <a:custGeom>
              <a:avLst/>
              <a:gdLst/>
              <a:ahLst/>
              <a:cxnLst/>
              <a:rect l="l" t="t" r="r" b="b"/>
              <a:pathLst>
                <a:path w="34939" h="31388" extrusionOk="0">
                  <a:moveTo>
                    <a:pt x="15697" y="0"/>
                  </a:moveTo>
                  <a:cubicBezTo>
                    <a:pt x="13879" y="0"/>
                    <a:pt x="8144" y="848"/>
                    <a:pt x="4452" y="10960"/>
                  </a:cubicBezTo>
                  <a:cubicBezTo>
                    <a:pt x="0" y="23139"/>
                    <a:pt x="6505" y="27606"/>
                    <a:pt x="6505" y="27606"/>
                  </a:cubicBezTo>
                  <a:lnTo>
                    <a:pt x="17258" y="31383"/>
                  </a:lnTo>
                  <a:cubicBezTo>
                    <a:pt x="17258" y="31383"/>
                    <a:pt x="17316" y="31387"/>
                    <a:pt x="17426" y="31387"/>
                  </a:cubicBezTo>
                  <a:cubicBezTo>
                    <a:pt x="18667" y="31387"/>
                    <a:pt x="26473" y="30898"/>
                    <a:pt x="30534" y="18844"/>
                  </a:cubicBezTo>
                  <a:cubicBezTo>
                    <a:pt x="34938" y="5803"/>
                    <a:pt x="27305" y="2887"/>
                    <a:pt x="27305" y="2887"/>
                  </a:cubicBezTo>
                  <a:lnTo>
                    <a:pt x="16270" y="35"/>
                  </a:lnTo>
                  <a:cubicBezTo>
                    <a:pt x="16270" y="35"/>
                    <a:pt x="16063" y="0"/>
                    <a:pt x="15697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6"/>
            <p:cNvSpPr/>
            <p:nvPr/>
          </p:nvSpPr>
          <p:spPr>
            <a:xfrm>
              <a:off x="8542650" y="3979300"/>
              <a:ext cx="729275" cy="765600"/>
            </a:xfrm>
            <a:custGeom>
              <a:avLst/>
              <a:gdLst/>
              <a:ahLst/>
              <a:cxnLst/>
              <a:rect l="l" t="t" r="r" b="b"/>
              <a:pathLst>
                <a:path w="29171" h="30624" extrusionOk="0">
                  <a:moveTo>
                    <a:pt x="14551" y="0"/>
                  </a:moveTo>
                  <a:cubicBezTo>
                    <a:pt x="13425" y="0"/>
                    <a:pt x="8397" y="635"/>
                    <a:pt x="4468" y="11454"/>
                  </a:cubicBezTo>
                  <a:cubicBezTo>
                    <a:pt x="1" y="23742"/>
                    <a:pt x="4985" y="27692"/>
                    <a:pt x="4985" y="27692"/>
                  </a:cubicBezTo>
                  <a:lnTo>
                    <a:pt x="13355" y="30623"/>
                  </a:lnTo>
                  <a:cubicBezTo>
                    <a:pt x="13355" y="30623"/>
                    <a:pt x="20346" y="30576"/>
                    <a:pt x="24766" y="17598"/>
                  </a:cubicBezTo>
                  <a:cubicBezTo>
                    <a:pt x="29171" y="4667"/>
                    <a:pt x="23371" y="2253"/>
                    <a:pt x="23371" y="2253"/>
                  </a:cubicBezTo>
                  <a:lnTo>
                    <a:pt x="14782" y="12"/>
                  </a:lnTo>
                  <a:cubicBezTo>
                    <a:pt x="14782" y="12"/>
                    <a:pt x="14701" y="0"/>
                    <a:pt x="14551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"/>
            <p:cNvSpPr/>
            <p:nvPr/>
          </p:nvSpPr>
          <p:spPr>
            <a:xfrm>
              <a:off x="8639050" y="3990550"/>
              <a:ext cx="526675" cy="739450"/>
            </a:xfrm>
            <a:custGeom>
              <a:avLst/>
              <a:gdLst/>
              <a:ahLst/>
              <a:cxnLst/>
              <a:rect l="l" t="t" r="r" b="b"/>
              <a:pathLst>
                <a:path w="21067" h="29578" extrusionOk="0">
                  <a:moveTo>
                    <a:pt x="12588" y="0"/>
                  </a:moveTo>
                  <a:cubicBezTo>
                    <a:pt x="12334" y="0"/>
                    <a:pt x="8773" y="218"/>
                    <a:pt x="4483" y="12179"/>
                  </a:cubicBezTo>
                  <a:cubicBezTo>
                    <a:pt x="1" y="24625"/>
                    <a:pt x="2759" y="27807"/>
                    <a:pt x="2759" y="27807"/>
                  </a:cubicBezTo>
                  <a:lnTo>
                    <a:pt x="7791" y="29578"/>
                  </a:lnTo>
                  <a:cubicBezTo>
                    <a:pt x="7791" y="29578"/>
                    <a:pt x="12227" y="28653"/>
                    <a:pt x="16647" y="15863"/>
                  </a:cubicBezTo>
                  <a:cubicBezTo>
                    <a:pt x="21067" y="3104"/>
                    <a:pt x="17760" y="1348"/>
                    <a:pt x="17760" y="1348"/>
                  </a:cubicBezTo>
                  <a:lnTo>
                    <a:pt x="12603" y="0"/>
                  </a:lnTo>
                  <a:cubicBezTo>
                    <a:pt x="12603" y="0"/>
                    <a:pt x="12598" y="0"/>
                    <a:pt x="12588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6"/>
            <p:cNvSpPr/>
            <p:nvPr/>
          </p:nvSpPr>
          <p:spPr>
            <a:xfrm>
              <a:off x="8451750" y="4286000"/>
              <a:ext cx="871125" cy="477800"/>
            </a:xfrm>
            <a:custGeom>
              <a:avLst/>
              <a:gdLst/>
              <a:ahLst/>
              <a:cxnLst/>
              <a:rect l="l" t="t" r="r" b="b"/>
              <a:pathLst>
                <a:path w="34845" h="19112" extrusionOk="0">
                  <a:moveTo>
                    <a:pt x="2837" y="1"/>
                  </a:moveTo>
                  <a:lnTo>
                    <a:pt x="2837" y="1"/>
                  </a:lnTo>
                  <a:cubicBezTo>
                    <a:pt x="0" y="10503"/>
                    <a:pt x="6646" y="14735"/>
                    <a:pt x="6646" y="14735"/>
                  </a:cubicBezTo>
                  <a:lnTo>
                    <a:pt x="19076" y="19092"/>
                  </a:lnTo>
                  <a:cubicBezTo>
                    <a:pt x="19076" y="19092"/>
                    <a:pt x="19263" y="19111"/>
                    <a:pt x="19598" y="19111"/>
                  </a:cubicBezTo>
                  <a:cubicBezTo>
                    <a:pt x="21735" y="19111"/>
                    <a:pt x="29879" y="18338"/>
                    <a:pt x="33700" y="6929"/>
                  </a:cubicBezTo>
                  <a:cubicBezTo>
                    <a:pt x="34343" y="5017"/>
                    <a:pt x="34703" y="3308"/>
                    <a:pt x="34844" y="1788"/>
                  </a:cubicBezTo>
                  <a:lnTo>
                    <a:pt x="34844" y="1788"/>
                  </a:lnTo>
                  <a:cubicBezTo>
                    <a:pt x="31647" y="5283"/>
                    <a:pt x="25973" y="7603"/>
                    <a:pt x="19499" y="7603"/>
                  </a:cubicBezTo>
                  <a:cubicBezTo>
                    <a:pt x="11991" y="7587"/>
                    <a:pt x="5565" y="4452"/>
                    <a:pt x="2837" y="1"/>
                  </a:cubicBezTo>
                  <a:close/>
                </a:path>
              </a:pathLst>
            </a:custGeom>
            <a:solidFill>
              <a:srgbClr val="5B3C34">
                <a:alpha val="9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6"/>
            <p:cNvSpPr/>
            <p:nvPr/>
          </p:nvSpPr>
          <p:spPr>
            <a:xfrm>
              <a:off x="8638275" y="3965175"/>
              <a:ext cx="651275" cy="212850"/>
            </a:xfrm>
            <a:custGeom>
              <a:avLst/>
              <a:gdLst/>
              <a:ahLst/>
              <a:cxnLst/>
              <a:rect l="l" t="t" r="r" b="b"/>
              <a:pathLst>
                <a:path w="26051" h="8514" extrusionOk="0">
                  <a:moveTo>
                    <a:pt x="8040" y="1"/>
                  </a:moveTo>
                  <a:cubicBezTo>
                    <a:pt x="6475" y="1"/>
                    <a:pt x="3111" y="450"/>
                    <a:pt x="0" y="3837"/>
                  </a:cubicBezTo>
                  <a:cubicBezTo>
                    <a:pt x="3229" y="6376"/>
                    <a:pt x="8856" y="8210"/>
                    <a:pt x="15330" y="8476"/>
                  </a:cubicBezTo>
                  <a:cubicBezTo>
                    <a:pt x="15901" y="8501"/>
                    <a:pt x="16466" y="8513"/>
                    <a:pt x="17024" y="8513"/>
                  </a:cubicBezTo>
                  <a:cubicBezTo>
                    <a:pt x="20343" y="8513"/>
                    <a:pt x="23421" y="8084"/>
                    <a:pt x="26051" y="7332"/>
                  </a:cubicBezTo>
                  <a:cubicBezTo>
                    <a:pt x="24342" y="4338"/>
                    <a:pt x="21694" y="3367"/>
                    <a:pt x="21694" y="3367"/>
                  </a:cubicBezTo>
                  <a:lnTo>
                    <a:pt x="8935" y="59"/>
                  </a:lnTo>
                  <a:cubicBezTo>
                    <a:pt x="8935" y="59"/>
                    <a:pt x="8604" y="1"/>
                    <a:pt x="8040" y="1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6"/>
            <p:cNvSpPr/>
            <p:nvPr/>
          </p:nvSpPr>
          <p:spPr>
            <a:xfrm>
              <a:off x="8770325" y="4008175"/>
              <a:ext cx="246100" cy="695575"/>
            </a:xfrm>
            <a:custGeom>
              <a:avLst/>
              <a:gdLst/>
              <a:ahLst/>
              <a:cxnLst/>
              <a:rect l="l" t="t" r="r" b="b"/>
              <a:pathLst>
                <a:path w="9844" h="27823" extrusionOk="0">
                  <a:moveTo>
                    <a:pt x="9844" y="1"/>
                  </a:moveTo>
                  <a:lnTo>
                    <a:pt x="1" y="27823"/>
                  </a:lnTo>
                  <a:cubicBezTo>
                    <a:pt x="4938" y="17839"/>
                    <a:pt x="9843" y="3"/>
                    <a:pt x="98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6"/>
            <p:cNvSpPr/>
            <p:nvPr/>
          </p:nvSpPr>
          <p:spPr>
            <a:xfrm>
              <a:off x="8639050" y="3990550"/>
              <a:ext cx="381300" cy="696750"/>
            </a:xfrm>
            <a:custGeom>
              <a:avLst/>
              <a:gdLst/>
              <a:ahLst/>
              <a:cxnLst/>
              <a:rect l="l" t="t" r="r" b="b"/>
              <a:pathLst>
                <a:path w="15252" h="27870" extrusionOk="0">
                  <a:moveTo>
                    <a:pt x="12588" y="0"/>
                  </a:moveTo>
                  <a:cubicBezTo>
                    <a:pt x="12334" y="0"/>
                    <a:pt x="8773" y="218"/>
                    <a:pt x="4483" y="12179"/>
                  </a:cubicBezTo>
                  <a:cubicBezTo>
                    <a:pt x="1" y="24625"/>
                    <a:pt x="2759" y="27807"/>
                    <a:pt x="2759" y="27807"/>
                  </a:cubicBezTo>
                  <a:lnTo>
                    <a:pt x="2916" y="27869"/>
                  </a:lnTo>
                  <a:cubicBezTo>
                    <a:pt x="2916" y="27869"/>
                    <a:pt x="361" y="24750"/>
                    <a:pt x="4828" y="12289"/>
                  </a:cubicBezTo>
                  <a:cubicBezTo>
                    <a:pt x="9149" y="240"/>
                    <a:pt x="12554" y="63"/>
                    <a:pt x="12751" y="63"/>
                  </a:cubicBezTo>
                  <a:cubicBezTo>
                    <a:pt x="12756" y="63"/>
                    <a:pt x="12760" y="63"/>
                    <a:pt x="12760" y="63"/>
                  </a:cubicBezTo>
                  <a:lnTo>
                    <a:pt x="15252" y="690"/>
                  </a:lnTo>
                  <a:lnTo>
                    <a:pt x="12603" y="0"/>
                  </a:lnTo>
                  <a:cubicBezTo>
                    <a:pt x="12603" y="0"/>
                    <a:pt x="12598" y="0"/>
                    <a:pt x="125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6"/>
            <p:cNvSpPr/>
            <p:nvPr/>
          </p:nvSpPr>
          <p:spPr>
            <a:xfrm>
              <a:off x="8830275" y="4023475"/>
              <a:ext cx="335450" cy="706525"/>
            </a:xfrm>
            <a:custGeom>
              <a:avLst/>
              <a:gdLst/>
              <a:ahLst/>
              <a:cxnLst/>
              <a:rect l="l" t="t" r="r" b="b"/>
              <a:pathLst>
                <a:path w="13418" h="28261" extrusionOk="0">
                  <a:moveTo>
                    <a:pt x="10001" y="0"/>
                  </a:moveTo>
                  <a:cubicBezTo>
                    <a:pt x="10330" y="219"/>
                    <a:pt x="12807" y="2445"/>
                    <a:pt x="8653" y="14420"/>
                  </a:cubicBezTo>
                  <a:cubicBezTo>
                    <a:pt x="4217" y="27211"/>
                    <a:pt x="1" y="28214"/>
                    <a:pt x="1" y="28214"/>
                  </a:cubicBezTo>
                  <a:lnTo>
                    <a:pt x="142" y="28261"/>
                  </a:lnTo>
                  <a:cubicBezTo>
                    <a:pt x="142" y="28261"/>
                    <a:pt x="4578" y="27336"/>
                    <a:pt x="8998" y="14546"/>
                  </a:cubicBezTo>
                  <a:cubicBezTo>
                    <a:pt x="13418" y="1787"/>
                    <a:pt x="10111" y="31"/>
                    <a:pt x="10111" y="31"/>
                  </a:cubicBezTo>
                  <a:lnTo>
                    <a:pt x="100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6"/>
            <p:cNvSpPr/>
            <p:nvPr/>
          </p:nvSpPr>
          <p:spPr>
            <a:xfrm>
              <a:off x="8475650" y="3971275"/>
              <a:ext cx="554500" cy="691725"/>
            </a:xfrm>
            <a:custGeom>
              <a:avLst/>
              <a:gdLst/>
              <a:ahLst/>
              <a:cxnLst/>
              <a:rect l="l" t="t" r="r" b="b"/>
              <a:pathLst>
                <a:path w="22180" h="27669" extrusionOk="0">
                  <a:moveTo>
                    <a:pt x="15697" y="0"/>
                  </a:moveTo>
                  <a:cubicBezTo>
                    <a:pt x="13879" y="0"/>
                    <a:pt x="8144" y="848"/>
                    <a:pt x="4452" y="10960"/>
                  </a:cubicBezTo>
                  <a:cubicBezTo>
                    <a:pt x="0" y="23139"/>
                    <a:pt x="6505" y="27606"/>
                    <a:pt x="6505" y="27606"/>
                  </a:cubicBezTo>
                  <a:lnTo>
                    <a:pt x="6709" y="27669"/>
                  </a:lnTo>
                  <a:cubicBezTo>
                    <a:pt x="6709" y="27669"/>
                    <a:pt x="471" y="23311"/>
                    <a:pt x="4922" y="11116"/>
                  </a:cubicBezTo>
                  <a:cubicBezTo>
                    <a:pt x="8663" y="872"/>
                    <a:pt x="14310" y="70"/>
                    <a:pt x="15988" y="70"/>
                  </a:cubicBezTo>
                  <a:cubicBezTo>
                    <a:pt x="16299" y="70"/>
                    <a:pt x="16474" y="97"/>
                    <a:pt x="16474" y="97"/>
                  </a:cubicBezTo>
                  <a:lnTo>
                    <a:pt x="22180" y="1571"/>
                  </a:lnTo>
                  <a:lnTo>
                    <a:pt x="22180" y="1571"/>
                  </a:lnTo>
                  <a:lnTo>
                    <a:pt x="16270" y="35"/>
                  </a:lnTo>
                  <a:cubicBezTo>
                    <a:pt x="16270" y="35"/>
                    <a:pt x="16063" y="0"/>
                    <a:pt x="156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6"/>
            <p:cNvSpPr/>
            <p:nvPr/>
          </p:nvSpPr>
          <p:spPr>
            <a:xfrm>
              <a:off x="8902775" y="4043050"/>
              <a:ext cx="446350" cy="712925"/>
            </a:xfrm>
            <a:custGeom>
              <a:avLst/>
              <a:gdLst/>
              <a:ahLst/>
              <a:cxnLst/>
              <a:rect l="l" t="t" r="r" b="b"/>
              <a:pathLst>
                <a:path w="17854" h="28517" extrusionOk="0">
                  <a:moveTo>
                    <a:pt x="10142" y="1"/>
                  </a:moveTo>
                  <a:cubicBezTo>
                    <a:pt x="10988" y="393"/>
                    <a:pt x="17101" y="3653"/>
                    <a:pt x="12994" y="15816"/>
                  </a:cubicBezTo>
                  <a:cubicBezTo>
                    <a:pt x="8856" y="28042"/>
                    <a:pt x="1128" y="28452"/>
                    <a:pt x="112" y="28452"/>
                  </a:cubicBezTo>
                  <a:cubicBezTo>
                    <a:pt x="39" y="28452"/>
                    <a:pt x="0" y="28450"/>
                    <a:pt x="0" y="28450"/>
                  </a:cubicBezTo>
                  <a:lnTo>
                    <a:pt x="0" y="28450"/>
                  </a:lnTo>
                  <a:lnTo>
                    <a:pt x="173" y="28512"/>
                  </a:lnTo>
                  <a:cubicBezTo>
                    <a:pt x="173" y="28512"/>
                    <a:pt x="231" y="28516"/>
                    <a:pt x="341" y="28516"/>
                  </a:cubicBezTo>
                  <a:cubicBezTo>
                    <a:pt x="1582" y="28516"/>
                    <a:pt x="9388" y="28027"/>
                    <a:pt x="13449" y="15973"/>
                  </a:cubicBezTo>
                  <a:cubicBezTo>
                    <a:pt x="17853" y="2932"/>
                    <a:pt x="10220" y="16"/>
                    <a:pt x="10220" y="16"/>
                  </a:cubicBezTo>
                  <a:lnTo>
                    <a:pt x="1014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6"/>
            <p:cNvSpPr/>
            <p:nvPr/>
          </p:nvSpPr>
          <p:spPr>
            <a:xfrm>
              <a:off x="9249950" y="4447000"/>
              <a:ext cx="19625" cy="39775"/>
            </a:xfrm>
            <a:custGeom>
              <a:avLst/>
              <a:gdLst/>
              <a:ahLst/>
              <a:cxnLst/>
              <a:rect l="l" t="t" r="r" b="b"/>
              <a:pathLst>
                <a:path w="785" h="1591" extrusionOk="0">
                  <a:moveTo>
                    <a:pt x="659" y="1"/>
                  </a:moveTo>
                  <a:cubicBezTo>
                    <a:pt x="545" y="1"/>
                    <a:pt x="338" y="305"/>
                    <a:pt x="189" y="724"/>
                  </a:cubicBezTo>
                  <a:cubicBezTo>
                    <a:pt x="32" y="1163"/>
                    <a:pt x="1" y="1555"/>
                    <a:pt x="111" y="1586"/>
                  </a:cubicBezTo>
                  <a:cubicBezTo>
                    <a:pt x="119" y="1589"/>
                    <a:pt x="127" y="1591"/>
                    <a:pt x="136" y="1591"/>
                  </a:cubicBezTo>
                  <a:cubicBezTo>
                    <a:pt x="264" y="1591"/>
                    <a:pt x="464" y="1276"/>
                    <a:pt x="596" y="865"/>
                  </a:cubicBezTo>
                  <a:cubicBezTo>
                    <a:pt x="753" y="426"/>
                    <a:pt x="785" y="50"/>
                    <a:pt x="675" y="3"/>
                  </a:cubicBezTo>
                  <a:cubicBezTo>
                    <a:pt x="670" y="2"/>
                    <a:pt x="665" y="1"/>
                    <a:pt x="6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6"/>
            <p:cNvSpPr/>
            <p:nvPr/>
          </p:nvSpPr>
          <p:spPr>
            <a:xfrm>
              <a:off x="8607300" y="4227550"/>
              <a:ext cx="31775" cy="40525"/>
            </a:xfrm>
            <a:custGeom>
              <a:avLst/>
              <a:gdLst/>
              <a:ahLst/>
              <a:cxnLst/>
              <a:rect l="l" t="t" r="r" b="b"/>
              <a:pathLst>
                <a:path w="1271" h="1621" extrusionOk="0">
                  <a:moveTo>
                    <a:pt x="803" y="1"/>
                  </a:moveTo>
                  <a:cubicBezTo>
                    <a:pt x="561" y="1"/>
                    <a:pt x="294" y="262"/>
                    <a:pt x="158" y="630"/>
                  </a:cubicBezTo>
                  <a:cubicBezTo>
                    <a:pt x="1" y="1069"/>
                    <a:pt x="95" y="1508"/>
                    <a:pt x="361" y="1602"/>
                  </a:cubicBezTo>
                  <a:cubicBezTo>
                    <a:pt x="394" y="1614"/>
                    <a:pt x="428" y="1620"/>
                    <a:pt x="463" y="1620"/>
                  </a:cubicBezTo>
                  <a:cubicBezTo>
                    <a:pt x="699" y="1620"/>
                    <a:pt x="977" y="1357"/>
                    <a:pt x="1114" y="975"/>
                  </a:cubicBezTo>
                  <a:cubicBezTo>
                    <a:pt x="1271" y="536"/>
                    <a:pt x="1177" y="113"/>
                    <a:pt x="910" y="19"/>
                  </a:cubicBezTo>
                  <a:cubicBezTo>
                    <a:pt x="875" y="7"/>
                    <a:pt x="840" y="1"/>
                    <a:pt x="8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6"/>
            <p:cNvSpPr/>
            <p:nvPr/>
          </p:nvSpPr>
          <p:spPr>
            <a:xfrm>
              <a:off x="9177475" y="4427800"/>
              <a:ext cx="31375" cy="40500"/>
            </a:xfrm>
            <a:custGeom>
              <a:avLst/>
              <a:gdLst/>
              <a:ahLst/>
              <a:cxnLst/>
              <a:rect l="l" t="t" r="r" b="b"/>
              <a:pathLst>
                <a:path w="1255" h="1620" extrusionOk="0">
                  <a:moveTo>
                    <a:pt x="802" y="0"/>
                  </a:moveTo>
                  <a:cubicBezTo>
                    <a:pt x="556" y="0"/>
                    <a:pt x="280" y="262"/>
                    <a:pt x="157" y="630"/>
                  </a:cubicBezTo>
                  <a:cubicBezTo>
                    <a:pt x="0" y="1069"/>
                    <a:pt x="94" y="1508"/>
                    <a:pt x="345" y="1602"/>
                  </a:cubicBezTo>
                  <a:cubicBezTo>
                    <a:pt x="380" y="1614"/>
                    <a:pt x="416" y="1620"/>
                    <a:pt x="452" y="1620"/>
                  </a:cubicBezTo>
                  <a:cubicBezTo>
                    <a:pt x="698" y="1620"/>
                    <a:pt x="975" y="1357"/>
                    <a:pt x="1097" y="975"/>
                  </a:cubicBezTo>
                  <a:cubicBezTo>
                    <a:pt x="1254" y="536"/>
                    <a:pt x="1160" y="113"/>
                    <a:pt x="909" y="19"/>
                  </a:cubicBezTo>
                  <a:cubicBezTo>
                    <a:pt x="875" y="6"/>
                    <a:pt x="838" y="0"/>
                    <a:pt x="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6"/>
            <p:cNvSpPr/>
            <p:nvPr/>
          </p:nvSpPr>
          <p:spPr>
            <a:xfrm>
              <a:off x="8682150" y="4258975"/>
              <a:ext cx="37650" cy="41000"/>
            </a:xfrm>
            <a:custGeom>
              <a:avLst/>
              <a:gdLst/>
              <a:ahLst/>
              <a:cxnLst/>
              <a:rect l="l" t="t" r="r" b="b"/>
              <a:pathLst>
                <a:path w="1506" h="1640" extrusionOk="0">
                  <a:moveTo>
                    <a:pt x="866" y="1"/>
                  </a:moveTo>
                  <a:cubicBezTo>
                    <a:pt x="581" y="1"/>
                    <a:pt x="288" y="246"/>
                    <a:pt x="158" y="612"/>
                  </a:cubicBezTo>
                  <a:cubicBezTo>
                    <a:pt x="1" y="1050"/>
                    <a:pt x="142" y="1489"/>
                    <a:pt x="471" y="1615"/>
                  </a:cubicBezTo>
                  <a:cubicBezTo>
                    <a:pt x="521" y="1631"/>
                    <a:pt x="573" y="1639"/>
                    <a:pt x="625" y="1639"/>
                  </a:cubicBezTo>
                  <a:cubicBezTo>
                    <a:pt x="914" y="1639"/>
                    <a:pt x="1216" y="1391"/>
                    <a:pt x="1349" y="1019"/>
                  </a:cubicBezTo>
                  <a:cubicBezTo>
                    <a:pt x="1506" y="596"/>
                    <a:pt x="1364" y="141"/>
                    <a:pt x="1035" y="32"/>
                  </a:cubicBezTo>
                  <a:cubicBezTo>
                    <a:pt x="980" y="11"/>
                    <a:pt x="923" y="1"/>
                    <a:pt x="8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6"/>
            <p:cNvSpPr/>
            <p:nvPr/>
          </p:nvSpPr>
          <p:spPr>
            <a:xfrm>
              <a:off x="9084200" y="4400175"/>
              <a:ext cx="37250" cy="40900"/>
            </a:xfrm>
            <a:custGeom>
              <a:avLst/>
              <a:gdLst/>
              <a:ahLst/>
              <a:cxnLst/>
              <a:rect l="l" t="t" r="r" b="b"/>
              <a:pathLst>
                <a:path w="1490" h="1636" extrusionOk="0">
                  <a:moveTo>
                    <a:pt x="860" y="1"/>
                  </a:moveTo>
                  <a:cubicBezTo>
                    <a:pt x="572" y="1"/>
                    <a:pt x="274" y="237"/>
                    <a:pt x="142" y="606"/>
                  </a:cubicBezTo>
                  <a:cubicBezTo>
                    <a:pt x="1" y="1045"/>
                    <a:pt x="142" y="1500"/>
                    <a:pt x="455" y="1610"/>
                  </a:cubicBezTo>
                  <a:cubicBezTo>
                    <a:pt x="507" y="1627"/>
                    <a:pt x="561" y="1635"/>
                    <a:pt x="615" y="1635"/>
                  </a:cubicBezTo>
                  <a:cubicBezTo>
                    <a:pt x="902" y="1635"/>
                    <a:pt x="1201" y="1399"/>
                    <a:pt x="1333" y="1030"/>
                  </a:cubicBezTo>
                  <a:cubicBezTo>
                    <a:pt x="1490" y="591"/>
                    <a:pt x="1349" y="136"/>
                    <a:pt x="1019" y="26"/>
                  </a:cubicBezTo>
                  <a:cubicBezTo>
                    <a:pt x="967" y="9"/>
                    <a:pt x="914" y="1"/>
                    <a:pt x="8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6"/>
            <p:cNvSpPr/>
            <p:nvPr/>
          </p:nvSpPr>
          <p:spPr>
            <a:xfrm>
              <a:off x="8801275" y="4301825"/>
              <a:ext cx="44700" cy="41650"/>
            </a:xfrm>
            <a:custGeom>
              <a:avLst/>
              <a:gdLst/>
              <a:ahLst/>
              <a:cxnLst/>
              <a:rect l="l" t="t" r="r" b="b"/>
              <a:pathLst>
                <a:path w="1788" h="1666" extrusionOk="0">
                  <a:moveTo>
                    <a:pt x="932" y="1"/>
                  </a:moveTo>
                  <a:cubicBezTo>
                    <a:pt x="597" y="1"/>
                    <a:pt x="271" y="222"/>
                    <a:pt x="158" y="575"/>
                  </a:cubicBezTo>
                  <a:cubicBezTo>
                    <a:pt x="1" y="998"/>
                    <a:pt x="205" y="1484"/>
                    <a:pt x="612" y="1625"/>
                  </a:cubicBezTo>
                  <a:cubicBezTo>
                    <a:pt x="692" y="1653"/>
                    <a:pt x="775" y="1666"/>
                    <a:pt x="856" y="1666"/>
                  </a:cubicBezTo>
                  <a:cubicBezTo>
                    <a:pt x="1192" y="1666"/>
                    <a:pt x="1518" y="1445"/>
                    <a:pt x="1631" y="1092"/>
                  </a:cubicBezTo>
                  <a:cubicBezTo>
                    <a:pt x="1788" y="653"/>
                    <a:pt x="1584" y="183"/>
                    <a:pt x="1176" y="42"/>
                  </a:cubicBezTo>
                  <a:cubicBezTo>
                    <a:pt x="1096" y="14"/>
                    <a:pt x="1014" y="1"/>
                    <a:pt x="9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6"/>
            <p:cNvSpPr/>
            <p:nvPr/>
          </p:nvSpPr>
          <p:spPr>
            <a:xfrm>
              <a:off x="8943925" y="4351600"/>
              <a:ext cx="44700" cy="41800"/>
            </a:xfrm>
            <a:custGeom>
              <a:avLst/>
              <a:gdLst/>
              <a:ahLst/>
              <a:cxnLst/>
              <a:rect l="l" t="t" r="r" b="b"/>
              <a:pathLst>
                <a:path w="1788" h="1672" extrusionOk="0">
                  <a:moveTo>
                    <a:pt x="917" y="1"/>
                  </a:moveTo>
                  <a:cubicBezTo>
                    <a:pt x="586" y="1"/>
                    <a:pt x="267" y="222"/>
                    <a:pt x="141" y="574"/>
                  </a:cubicBezTo>
                  <a:cubicBezTo>
                    <a:pt x="0" y="1013"/>
                    <a:pt x="204" y="1484"/>
                    <a:pt x="612" y="1625"/>
                  </a:cubicBezTo>
                  <a:cubicBezTo>
                    <a:pt x="695" y="1657"/>
                    <a:pt x="780" y="1672"/>
                    <a:pt x="864" y="1672"/>
                  </a:cubicBezTo>
                  <a:cubicBezTo>
                    <a:pt x="1192" y="1672"/>
                    <a:pt x="1506" y="1444"/>
                    <a:pt x="1630" y="1107"/>
                  </a:cubicBezTo>
                  <a:cubicBezTo>
                    <a:pt x="1787" y="668"/>
                    <a:pt x="1583" y="198"/>
                    <a:pt x="1160" y="41"/>
                  </a:cubicBezTo>
                  <a:cubicBezTo>
                    <a:pt x="1080" y="14"/>
                    <a:pt x="998" y="1"/>
                    <a:pt x="9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6"/>
            <p:cNvSpPr/>
            <p:nvPr/>
          </p:nvSpPr>
          <p:spPr>
            <a:xfrm>
              <a:off x="8898075" y="4794425"/>
              <a:ext cx="27850" cy="30075"/>
            </a:xfrm>
            <a:custGeom>
              <a:avLst/>
              <a:gdLst/>
              <a:ahLst/>
              <a:cxnLst/>
              <a:rect l="l" t="t" r="r" b="b"/>
              <a:pathLst>
                <a:path w="1114" h="1203" extrusionOk="0">
                  <a:moveTo>
                    <a:pt x="634" y="1"/>
                  </a:moveTo>
                  <a:cubicBezTo>
                    <a:pt x="420" y="1"/>
                    <a:pt x="201" y="176"/>
                    <a:pt x="110" y="448"/>
                  </a:cubicBezTo>
                  <a:cubicBezTo>
                    <a:pt x="0" y="761"/>
                    <a:pt x="110" y="1091"/>
                    <a:pt x="361" y="1185"/>
                  </a:cubicBezTo>
                  <a:cubicBezTo>
                    <a:pt x="397" y="1197"/>
                    <a:pt x="434" y="1202"/>
                    <a:pt x="472" y="1202"/>
                  </a:cubicBezTo>
                  <a:cubicBezTo>
                    <a:pt x="683" y="1202"/>
                    <a:pt x="911" y="1027"/>
                    <a:pt x="1003" y="761"/>
                  </a:cubicBezTo>
                  <a:cubicBezTo>
                    <a:pt x="1113" y="432"/>
                    <a:pt x="1003" y="103"/>
                    <a:pt x="768" y="25"/>
                  </a:cubicBezTo>
                  <a:cubicBezTo>
                    <a:pt x="725" y="8"/>
                    <a:pt x="680" y="1"/>
                    <a:pt x="6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6"/>
            <p:cNvSpPr/>
            <p:nvPr/>
          </p:nvSpPr>
          <p:spPr>
            <a:xfrm>
              <a:off x="8745650" y="4734875"/>
              <a:ext cx="27825" cy="30050"/>
            </a:xfrm>
            <a:custGeom>
              <a:avLst/>
              <a:gdLst/>
              <a:ahLst/>
              <a:cxnLst/>
              <a:rect l="l" t="t" r="r" b="b"/>
              <a:pathLst>
                <a:path w="1113" h="1202" extrusionOk="0">
                  <a:moveTo>
                    <a:pt x="625" y="0"/>
                  </a:moveTo>
                  <a:cubicBezTo>
                    <a:pt x="419" y="0"/>
                    <a:pt x="200" y="176"/>
                    <a:pt x="110" y="447"/>
                  </a:cubicBezTo>
                  <a:cubicBezTo>
                    <a:pt x="0" y="761"/>
                    <a:pt x="110" y="1090"/>
                    <a:pt x="345" y="1184"/>
                  </a:cubicBezTo>
                  <a:cubicBezTo>
                    <a:pt x="383" y="1196"/>
                    <a:pt x="423" y="1202"/>
                    <a:pt x="463" y="1202"/>
                  </a:cubicBezTo>
                  <a:cubicBezTo>
                    <a:pt x="683" y="1202"/>
                    <a:pt x="910" y="1026"/>
                    <a:pt x="1003" y="761"/>
                  </a:cubicBezTo>
                  <a:cubicBezTo>
                    <a:pt x="1113" y="432"/>
                    <a:pt x="1003" y="103"/>
                    <a:pt x="752" y="24"/>
                  </a:cubicBezTo>
                  <a:cubicBezTo>
                    <a:pt x="711" y="8"/>
                    <a:pt x="669" y="0"/>
                    <a:pt x="6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6"/>
            <p:cNvSpPr/>
            <p:nvPr/>
          </p:nvSpPr>
          <p:spPr>
            <a:xfrm>
              <a:off x="8792275" y="4592075"/>
              <a:ext cx="123750" cy="118925"/>
            </a:xfrm>
            <a:custGeom>
              <a:avLst/>
              <a:gdLst/>
              <a:ahLst/>
              <a:cxnLst/>
              <a:rect l="l" t="t" r="r" b="b"/>
              <a:pathLst>
                <a:path w="4950" h="4757" extrusionOk="0">
                  <a:moveTo>
                    <a:pt x="3030" y="1"/>
                  </a:moveTo>
                  <a:cubicBezTo>
                    <a:pt x="2356" y="1"/>
                    <a:pt x="1595" y="389"/>
                    <a:pt x="1176" y="1300"/>
                  </a:cubicBezTo>
                  <a:cubicBezTo>
                    <a:pt x="0" y="3855"/>
                    <a:pt x="16" y="4294"/>
                    <a:pt x="737" y="4623"/>
                  </a:cubicBezTo>
                  <a:cubicBezTo>
                    <a:pt x="933" y="4712"/>
                    <a:pt x="1116" y="4756"/>
                    <a:pt x="1294" y="4756"/>
                  </a:cubicBezTo>
                  <a:cubicBezTo>
                    <a:pt x="2059" y="4756"/>
                    <a:pt x="2734" y="3945"/>
                    <a:pt x="3903" y="2382"/>
                  </a:cubicBezTo>
                  <a:cubicBezTo>
                    <a:pt x="4950" y="971"/>
                    <a:pt x="4097" y="1"/>
                    <a:pt x="30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6"/>
            <p:cNvSpPr/>
            <p:nvPr/>
          </p:nvSpPr>
          <p:spPr>
            <a:xfrm>
              <a:off x="8882800" y="4657050"/>
              <a:ext cx="128125" cy="74675"/>
            </a:xfrm>
            <a:custGeom>
              <a:avLst/>
              <a:gdLst/>
              <a:ahLst/>
              <a:cxnLst/>
              <a:rect l="l" t="t" r="r" b="b"/>
              <a:pathLst>
                <a:path w="5125" h="2987" extrusionOk="0">
                  <a:moveTo>
                    <a:pt x="3436" y="1"/>
                  </a:moveTo>
                  <a:cubicBezTo>
                    <a:pt x="2737" y="1"/>
                    <a:pt x="1848" y="268"/>
                    <a:pt x="1332" y="833"/>
                  </a:cubicBezTo>
                  <a:cubicBezTo>
                    <a:pt x="94" y="2181"/>
                    <a:pt x="0" y="2432"/>
                    <a:pt x="298" y="2745"/>
                  </a:cubicBezTo>
                  <a:cubicBezTo>
                    <a:pt x="450" y="2907"/>
                    <a:pt x="618" y="2986"/>
                    <a:pt x="829" y="2986"/>
                  </a:cubicBezTo>
                  <a:cubicBezTo>
                    <a:pt x="1315" y="2986"/>
                    <a:pt x="2029" y="2566"/>
                    <a:pt x="3307" y="1758"/>
                  </a:cubicBezTo>
                  <a:cubicBezTo>
                    <a:pt x="5125" y="622"/>
                    <a:pt x="4501" y="1"/>
                    <a:pt x="34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6"/>
            <p:cNvSpPr/>
            <p:nvPr/>
          </p:nvSpPr>
          <p:spPr>
            <a:xfrm>
              <a:off x="8698250" y="4556125"/>
              <a:ext cx="99775" cy="122425"/>
            </a:xfrm>
            <a:custGeom>
              <a:avLst/>
              <a:gdLst/>
              <a:ahLst/>
              <a:cxnLst/>
              <a:rect l="l" t="t" r="r" b="b"/>
              <a:pathLst>
                <a:path w="3991" h="4897" extrusionOk="0">
                  <a:moveTo>
                    <a:pt x="1396" y="0"/>
                  </a:moveTo>
                  <a:cubicBezTo>
                    <a:pt x="626" y="0"/>
                    <a:pt x="1" y="551"/>
                    <a:pt x="235" y="1923"/>
                  </a:cubicBezTo>
                  <a:cubicBezTo>
                    <a:pt x="595" y="4024"/>
                    <a:pt x="705" y="4400"/>
                    <a:pt x="1724" y="4839"/>
                  </a:cubicBezTo>
                  <a:cubicBezTo>
                    <a:pt x="1812" y="4877"/>
                    <a:pt x="1902" y="4897"/>
                    <a:pt x="1992" y="4897"/>
                  </a:cubicBezTo>
                  <a:cubicBezTo>
                    <a:pt x="2525" y="4897"/>
                    <a:pt x="3072" y="4213"/>
                    <a:pt x="3448" y="2738"/>
                  </a:cubicBezTo>
                  <a:cubicBezTo>
                    <a:pt x="3990" y="1205"/>
                    <a:pt x="2535" y="0"/>
                    <a:pt x="1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6"/>
            <p:cNvSpPr/>
            <p:nvPr/>
          </p:nvSpPr>
          <p:spPr>
            <a:xfrm>
              <a:off x="8622325" y="4523100"/>
              <a:ext cx="65650" cy="128925"/>
            </a:xfrm>
            <a:custGeom>
              <a:avLst/>
              <a:gdLst/>
              <a:ahLst/>
              <a:cxnLst/>
              <a:rect l="l" t="t" r="r" b="b"/>
              <a:pathLst>
                <a:path w="2626" h="5157" extrusionOk="0">
                  <a:moveTo>
                    <a:pt x="812" y="1"/>
                  </a:moveTo>
                  <a:cubicBezTo>
                    <a:pt x="345" y="1"/>
                    <a:pt x="0" y="652"/>
                    <a:pt x="262" y="2194"/>
                  </a:cubicBezTo>
                  <a:cubicBezTo>
                    <a:pt x="623" y="4279"/>
                    <a:pt x="1516" y="5157"/>
                    <a:pt x="2049" y="5157"/>
                  </a:cubicBezTo>
                  <a:cubicBezTo>
                    <a:pt x="2052" y="5157"/>
                    <a:pt x="2055" y="5157"/>
                    <a:pt x="2057" y="5157"/>
                  </a:cubicBezTo>
                  <a:cubicBezTo>
                    <a:pt x="2625" y="5157"/>
                    <a:pt x="2237" y="3584"/>
                    <a:pt x="2190" y="2461"/>
                  </a:cubicBezTo>
                  <a:cubicBezTo>
                    <a:pt x="2130" y="964"/>
                    <a:pt x="1381" y="1"/>
                    <a:pt x="8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6"/>
            <p:cNvSpPr/>
            <p:nvPr/>
          </p:nvSpPr>
          <p:spPr>
            <a:xfrm rot="1800044" flipH="1">
              <a:off x="8594476" y="4679350"/>
              <a:ext cx="27849" cy="30074"/>
            </a:xfrm>
            <a:custGeom>
              <a:avLst/>
              <a:gdLst/>
              <a:ahLst/>
              <a:cxnLst/>
              <a:rect l="l" t="t" r="r" b="b"/>
              <a:pathLst>
                <a:path w="1114" h="1203" extrusionOk="0">
                  <a:moveTo>
                    <a:pt x="634" y="1"/>
                  </a:moveTo>
                  <a:cubicBezTo>
                    <a:pt x="420" y="1"/>
                    <a:pt x="201" y="176"/>
                    <a:pt x="110" y="448"/>
                  </a:cubicBezTo>
                  <a:cubicBezTo>
                    <a:pt x="0" y="761"/>
                    <a:pt x="110" y="1091"/>
                    <a:pt x="361" y="1185"/>
                  </a:cubicBezTo>
                  <a:cubicBezTo>
                    <a:pt x="397" y="1197"/>
                    <a:pt x="434" y="1202"/>
                    <a:pt x="472" y="1202"/>
                  </a:cubicBezTo>
                  <a:cubicBezTo>
                    <a:pt x="683" y="1202"/>
                    <a:pt x="911" y="1027"/>
                    <a:pt x="1003" y="761"/>
                  </a:cubicBezTo>
                  <a:cubicBezTo>
                    <a:pt x="1113" y="432"/>
                    <a:pt x="1003" y="103"/>
                    <a:pt x="768" y="25"/>
                  </a:cubicBezTo>
                  <a:cubicBezTo>
                    <a:pt x="725" y="8"/>
                    <a:pt x="680" y="1"/>
                    <a:pt x="6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6" name="Google Shape;5726;p6"/>
          <p:cNvGrpSpPr/>
          <p:nvPr/>
        </p:nvGrpSpPr>
        <p:grpSpPr>
          <a:xfrm rot="1609278">
            <a:off x="-1082407" y="3941510"/>
            <a:ext cx="2724094" cy="1955260"/>
            <a:chOff x="-630750" y="3703663"/>
            <a:chExt cx="2724150" cy="1955300"/>
          </a:xfrm>
        </p:grpSpPr>
        <p:sp>
          <p:nvSpPr>
            <p:cNvPr id="5727" name="Google Shape;5727;p6"/>
            <p:cNvSpPr/>
            <p:nvPr/>
          </p:nvSpPr>
          <p:spPr>
            <a:xfrm>
              <a:off x="-448550" y="4009413"/>
              <a:ext cx="65225" cy="117025"/>
            </a:xfrm>
            <a:custGeom>
              <a:avLst/>
              <a:gdLst/>
              <a:ahLst/>
              <a:cxnLst/>
              <a:rect l="l" t="t" r="r" b="b"/>
              <a:pathLst>
                <a:path w="2609" h="4681" extrusionOk="0">
                  <a:moveTo>
                    <a:pt x="1219" y="0"/>
                  </a:moveTo>
                  <a:cubicBezTo>
                    <a:pt x="898" y="321"/>
                    <a:pt x="492" y="1026"/>
                    <a:pt x="278" y="1475"/>
                  </a:cubicBezTo>
                  <a:cubicBezTo>
                    <a:pt x="1" y="2095"/>
                    <a:pt x="1" y="2672"/>
                    <a:pt x="278" y="3270"/>
                  </a:cubicBezTo>
                  <a:cubicBezTo>
                    <a:pt x="749" y="4339"/>
                    <a:pt x="1668" y="4489"/>
                    <a:pt x="2608" y="4681"/>
                  </a:cubicBezTo>
                  <a:cubicBezTo>
                    <a:pt x="2117" y="3805"/>
                    <a:pt x="1240" y="3334"/>
                    <a:pt x="920" y="2287"/>
                  </a:cubicBezTo>
                  <a:cubicBezTo>
                    <a:pt x="749" y="1710"/>
                    <a:pt x="749" y="449"/>
                    <a:pt x="1304" y="171"/>
                  </a:cubicBezTo>
                  <a:lnTo>
                    <a:pt x="121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6"/>
            <p:cNvSpPr/>
            <p:nvPr/>
          </p:nvSpPr>
          <p:spPr>
            <a:xfrm>
              <a:off x="-343275" y="3907113"/>
              <a:ext cx="1341250" cy="779275"/>
            </a:xfrm>
            <a:custGeom>
              <a:avLst/>
              <a:gdLst/>
              <a:ahLst/>
              <a:cxnLst/>
              <a:rect l="l" t="t" r="r" b="b"/>
              <a:pathLst>
                <a:path w="53650" h="31171" extrusionOk="0">
                  <a:moveTo>
                    <a:pt x="3014" y="1848"/>
                  </a:moveTo>
                  <a:lnTo>
                    <a:pt x="3014" y="1848"/>
                  </a:lnTo>
                  <a:cubicBezTo>
                    <a:pt x="3277" y="2006"/>
                    <a:pt x="3438" y="2073"/>
                    <a:pt x="3524" y="2073"/>
                  </a:cubicBezTo>
                  <a:cubicBezTo>
                    <a:pt x="3569" y="2073"/>
                    <a:pt x="3593" y="2054"/>
                    <a:pt x="3600" y="2021"/>
                  </a:cubicBezTo>
                  <a:lnTo>
                    <a:pt x="3600" y="2021"/>
                  </a:lnTo>
                  <a:cubicBezTo>
                    <a:pt x="3405" y="1969"/>
                    <a:pt x="3209" y="1912"/>
                    <a:pt x="3014" y="1848"/>
                  </a:cubicBezTo>
                  <a:close/>
                  <a:moveTo>
                    <a:pt x="107" y="1"/>
                  </a:moveTo>
                  <a:cubicBezTo>
                    <a:pt x="67" y="1"/>
                    <a:pt x="31" y="4"/>
                    <a:pt x="0" y="10"/>
                  </a:cubicBezTo>
                  <a:lnTo>
                    <a:pt x="235" y="138"/>
                  </a:lnTo>
                  <a:lnTo>
                    <a:pt x="470" y="245"/>
                  </a:lnTo>
                  <a:cubicBezTo>
                    <a:pt x="535" y="287"/>
                    <a:pt x="599" y="330"/>
                    <a:pt x="663" y="373"/>
                  </a:cubicBezTo>
                  <a:cubicBezTo>
                    <a:pt x="812" y="458"/>
                    <a:pt x="941" y="544"/>
                    <a:pt x="1069" y="651"/>
                  </a:cubicBezTo>
                  <a:cubicBezTo>
                    <a:pt x="1347" y="865"/>
                    <a:pt x="1625" y="1100"/>
                    <a:pt x="1945" y="1313"/>
                  </a:cubicBezTo>
                  <a:cubicBezTo>
                    <a:pt x="2116" y="1420"/>
                    <a:pt x="2266" y="1527"/>
                    <a:pt x="2480" y="1634"/>
                  </a:cubicBezTo>
                  <a:cubicBezTo>
                    <a:pt x="2587" y="1677"/>
                    <a:pt x="2629" y="1698"/>
                    <a:pt x="2758" y="1741"/>
                  </a:cubicBezTo>
                  <a:cubicBezTo>
                    <a:pt x="2843" y="1784"/>
                    <a:pt x="2929" y="1805"/>
                    <a:pt x="3014" y="1848"/>
                  </a:cubicBezTo>
                  <a:cubicBezTo>
                    <a:pt x="3014" y="1848"/>
                    <a:pt x="3269" y="1834"/>
                    <a:pt x="3521" y="1771"/>
                  </a:cubicBezTo>
                  <a:lnTo>
                    <a:pt x="3521" y="1771"/>
                  </a:lnTo>
                  <a:cubicBezTo>
                    <a:pt x="3579" y="1880"/>
                    <a:pt x="3611" y="1969"/>
                    <a:pt x="3600" y="2021"/>
                  </a:cubicBezTo>
                  <a:lnTo>
                    <a:pt x="3600" y="2021"/>
                  </a:lnTo>
                  <a:cubicBezTo>
                    <a:pt x="4836" y="2347"/>
                    <a:pt x="6068" y="2439"/>
                    <a:pt x="7267" y="2532"/>
                  </a:cubicBezTo>
                  <a:cubicBezTo>
                    <a:pt x="7951" y="2596"/>
                    <a:pt x="8657" y="2639"/>
                    <a:pt x="9319" y="2724"/>
                  </a:cubicBezTo>
                  <a:cubicBezTo>
                    <a:pt x="9661" y="2745"/>
                    <a:pt x="10003" y="2810"/>
                    <a:pt x="10324" y="2852"/>
                  </a:cubicBezTo>
                  <a:cubicBezTo>
                    <a:pt x="10645" y="2916"/>
                    <a:pt x="11008" y="3002"/>
                    <a:pt x="11371" y="3045"/>
                  </a:cubicBezTo>
                  <a:cubicBezTo>
                    <a:pt x="12782" y="3280"/>
                    <a:pt x="14150" y="3344"/>
                    <a:pt x="15304" y="3857"/>
                  </a:cubicBezTo>
                  <a:cubicBezTo>
                    <a:pt x="15881" y="4113"/>
                    <a:pt x="16351" y="4477"/>
                    <a:pt x="16864" y="4968"/>
                  </a:cubicBezTo>
                  <a:cubicBezTo>
                    <a:pt x="17377" y="5439"/>
                    <a:pt x="17869" y="5930"/>
                    <a:pt x="18361" y="6465"/>
                  </a:cubicBezTo>
                  <a:cubicBezTo>
                    <a:pt x="19344" y="7491"/>
                    <a:pt x="27466" y="13091"/>
                    <a:pt x="28406" y="14202"/>
                  </a:cubicBezTo>
                  <a:cubicBezTo>
                    <a:pt x="28877" y="14758"/>
                    <a:pt x="29347" y="15313"/>
                    <a:pt x="29796" y="15848"/>
                  </a:cubicBezTo>
                  <a:cubicBezTo>
                    <a:pt x="30245" y="16403"/>
                    <a:pt x="30672" y="16981"/>
                    <a:pt x="31100" y="17558"/>
                  </a:cubicBezTo>
                  <a:cubicBezTo>
                    <a:pt x="31976" y="18733"/>
                    <a:pt x="32831" y="19930"/>
                    <a:pt x="33793" y="21063"/>
                  </a:cubicBezTo>
                  <a:cubicBezTo>
                    <a:pt x="34754" y="22217"/>
                    <a:pt x="35802" y="23307"/>
                    <a:pt x="37042" y="24184"/>
                  </a:cubicBezTo>
                  <a:cubicBezTo>
                    <a:pt x="37362" y="24419"/>
                    <a:pt x="35845" y="25167"/>
                    <a:pt x="36635" y="25295"/>
                  </a:cubicBezTo>
                  <a:cubicBezTo>
                    <a:pt x="36949" y="25480"/>
                    <a:pt x="37169" y="25556"/>
                    <a:pt x="37368" y="25556"/>
                  </a:cubicBezTo>
                  <a:cubicBezTo>
                    <a:pt x="37698" y="25556"/>
                    <a:pt x="37970" y="25348"/>
                    <a:pt x="38516" y="25081"/>
                  </a:cubicBezTo>
                  <a:lnTo>
                    <a:pt x="38751" y="25210"/>
                  </a:lnTo>
                  <a:lnTo>
                    <a:pt x="39008" y="25316"/>
                  </a:lnTo>
                  <a:cubicBezTo>
                    <a:pt x="39649" y="25616"/>
                    <a:pt x="40312" y="25915"/>
                    <a:pt x="40974" y="26171"/>
                  </a:cubicBezTo>
                  <a:cubicBezTo>
                    <a:pt x="42278" y="26727"/>
                    <a:pt x="43582" y="27240"/>
                    <a:pt x="44886" y="27753"/>
                  </a:cubicBezTo>
                  <a:lnTo>
                    <a:pt x="46895" y="28544"/>
                  </a:lnTo>
                  <a:cubicBezTo>
                    <a:pt x="47558" y="28800"/>
                    <a:pt x="50229" y="28779"/>
                    <a:pt x="50849" y="29078"/>
                  </a:cubicBezTo>
                  <a:cubicBezTo>
                    <a:pt x="51469" y="29356"/>
                    <a:pt x="50080" y="29933"/>
                    <a:pt x="50657" y="30232"/>
                  </a:cubicBezTo>
                  <a:cubicBezTo>
                    <a:pt x="50935" y="30403"/>
                    <a:pt x="51213" y="30553"/>
                    <a:pt x="51469" y="30703"/>
                  </a:cubicBezTo>
                  <a:cubicBezTo>
                    <a:pt x="51619" y="30788"/>
                    <a:pt x="51747" y="30874"/>
                    <a:pt x="51854" y="30959"/>
                  </a:cubicBezTo>
                  <a:lnTo>
                    <a:pt x="52025" y="31066"/>
                  </a:lnTo>
                  <a:lnTo>
                    <a:pt x="52132" y="31152"/>
                  </a:lnTo>
                  <a:cubicBezTo>
                    <a:pt x="52146" y="31152"/>
                    <a:pt x="52151" y="31171"/>
                    <a:pt x="52171" y="31171"/>
                  </a:cubicBezTo>
                  <a:cubicBezTo>
                    <a:pt x="52181" y="31171"/>
                    <a:pt x="52196" y="31166"/>
                    <a:pt x="52217" y="31152"/>
                  </a:cubicBezTo>
                  <a:cubicBezTo>
                    <a:pt x="52260" y="31109"/>
                    <a:pt x="52367" y="31002"/>
                    <a:pt x="52495" y="30810"/>
                  </a:cubicBezTo>
                  <a:cubicBezTo>
                    <a:pt x="52837" y="30339"/>
                    <a:pt x="53179" y="29784"/>
                    <a:pt x="53457" y="29228"/>
                  </a:cubicBezTo>
                  <a:cubicBezTo>
                    <a:pt x="53564" y="28993"/>
                    <a:pt x="53606" y="28865"/>
                    <a:pt x="53628" y="28800"/>
                  </a:cubicBezTo>
                  <a:cubicBezTo>
                    <a:pt x="53649" y="28736"/>
                    <a:pt x="53606" y="28736"/>
                    <a:pt x="53585" y="28736"/>
                  </a:cubicBezTo>
                  <a:lnTo>
                    <a:pt x="53478" y="28651"/>
                  </a:lnTo>
                  <a:lnTo>
                    <a:pt x="53200" y="28480"/>
                  </a:lnTo>
                  <a:cubicBezTo>
                    <a:pt x="53029" y="28373"/>
                    <a:pt x="52858" y="28266"/>
                    <a:pt x="52666" y="28181"/>
                  </a:cubicBezTo>
                  <a:cubicBezTo>
                    <a:pt x="52324" y="28010"/>
                    <a:pt x="51961" y="27839"/>
                    <a:pt x="51597" y="27710"/>
                  </a:cubicBezTo>
                  <a:cubicBezTo>
                    <a:pt x="50892" y="27454"/>
                    <a:pt x="50165" y="27283"/>
                    <a:pt x="49481" y="27133"/>
                  </a:cubicBezTo>
                  <a:cubicBezTo>
                    <a:pt x="48071" y="26834"/>
                    <a:pt x="46724" y="26578"/>
                    <a:pt x="45463" y="26065"/>
                  </a:cubicBezTo>
                  <a:cubicBezTo>
                    <a:pt x="44138" y="25552"/>
                    <a:pt x="42834" y="25081"/>
                    <a:pt x="41530" y="24547"/>
                  </a:cubicBezTo>
                  <a:cubicBezTo>
                    <a:pt x="40889" y="24290"/>
                    <a:pt x="40248" y="24034"/>
                    <a:pt x="39628" y="23735"/>
                  </a:cubicBezTo>
                  <a:lnTo>
                    <a:pt x="39393" y="23649"/>
                  </a:lnTo>
                  <a:lnTo>
                    <a:pt x="39158" y="23542"/>
                  </a:lnTo>
                  <a:cubicBezTo>
                    <a:pt x="39029" y="23457"/>
                    <a:pt x="38880" y="23393"/>
                    <a:pt x="38730" y="23307"/>
                  </a:cubicBezTo>
                  <a:cubicBezTo>
                    <a:pt x="38452" y="23158"/>
                    <a:pt x="38174" y="22965"/>
                    <a:pt x="37896" y="22773"/>
                  </a:cubicBezTo>
                  <a:cubicBezTo>
                    <a:pt x="36806" y="22025"/>
                    <a:pt x="35823" y="21042"/>
                    <a:pt x="34904" y="19973"/>
                  </a:cubicBezTo>
                  <a:cubicBezTo>
                    <a:pt x="33985" y="18904"/>
                    <a:pt x="33109" y="17750"/>
                    <a:pt x="32232" y="16574"/>
                  </a:cubicBezTo>
                  <a:cubicBezTo>
                    <a:pt x="31784" y="15997"/>
                    <a:pt x="31335" y="15420"/>
                    <a:pt x="30843" y="14843"/>
                  </a:cubicBezTo>
                  <a:cubicBezTo>
                    <a:pt x="30373" y="14266"/>
                    <a:pt x="29903" y="13732"/>
                    <a:pt x="29432" y="13176"/>
                  </a:cubicBezTo>
                  <a:cubicBezTo>
                    <a:pt x="28471" y="12086"/>
                    <a:pt x="20306" y="6486"/>
                    <a:pt x="19280" y="5439"/>
                  </a:cubicBezTo>
                  <a:cubicBezTo>
                    <a:pt x="18788" y="4904"/>
                    <a:pt x="18254" y="4391"/>
                    <a:pt x="17698" y="3900"/>
                  </a:cubicBezTo>
                  <a:lnTo>
                    <a:pt x="17292" y="3515"/>
                  </a:lnTo>
                  <a:cubicBezTo>
                    <a:pt x="17206" y="3451"/>
                    <a:pt x="17335" y="2981"/>
                    <a:pt x="17228" y="2916"/>
                  </a:cubicBezTo>
                  <a:cubicBezTo>
                    <a:pt x="17142" y="2831"/>
                    <a:pt x="16758" y="2147"/>
                    <a:pt x="16672" y="2083"/>
                  </a:cubicBezTo>
                  <a:cubicBezTo>
                    <a:pt x="16635" y="2055"/>
                    <a:pt x="16599" y="2043"/>
                    <a:pt x="16564" y="2043"/>
                  </a:cubicBezTo>
                  <a:cubicBezTo>
                    <a:pt x="16323" y="2043"/>
                    <a:pt x="16132" y="2613"/>
                    <a:pt x="15856" y="2613"/>
                  </a:cubicBezTo>
                  <a:cubicBezTo>
                    <a:pt x="15830" y="2613"/>
                    <a:pt x="15803" y="2607"/>
                    <a:pt x="15774" y="2596"/>
                  </a:cubicBezTo>
                  <a:cubicBezTo>
                    <a:pt x="15048" y="2275"/>
                    <a:pt x="14321" y="2126"/>
                    <a:pt x="13616" y="2019"/>
                  </a:cubicBezTo>
                  <a:cubicBezTo>
                    <a:pt x="12889" y="1933"/>
                    <a:pt x="12205" y="1869"/>
                    <a:pt x="11542" y="1762"/>
                  </a:cubicBezTo>
                  <a:cubicBezTo>
                    <a:pt x="11200" y="1720"/>
                    <a:pt x="10880" y="1655"/>
                    <a:pt x="10516" y="1591"/>
                  </a:cubicBezTo>
                  <a:cubicBezTo>
                    <a:pt x="10153" y="1527"/>
                    <a:pt x="9790" y="1484"/>
                    <a:pt x="9448" y="1442"/>
                  </a:cubicBezTo>
                  <a:cubicBezTo>
                    <a:pt x="8742" y="1378"/>
                    <a:pt x="8037" y="1335"/>
                    <a:pt x="7332" y="1292"/>
                  </a:cubicBezTo>
                  <a:cubicBezTo>
                    <a:pt x="5964" y="1207"/>
                    <a:pt x="4596" y="1121"/>
                    <a:pt x="3356" y="715"/>
                  </a:cubicBezTo>
                  <a:lnTo>
                    <a:pt x="3356" y="715"/>
                  </a:lnTo>
                  <a:cubicBezTo>
                    <a:pt x="3356" y="715"/>
                    <a:pt x="3356" y="715"/>
                    <a:pt x="3356" y="715"/>
                  </a:cubicBezTo>
                  <a:cubicBezTo>
                    <a:pt x="3270" y="694"/>
                    <a:pt x="3185" y="672"/>
                    <a:pt x="3121" y="629"/>
                  </a:cubicBezTo>
                  <a:cubicBezTo>
                    <a:pt x="3078" y="629"/>
                    <a:pt x="2950" y="565"/>
                    <a:pt x="2907" y="544"/>
                  </a:cubicBezTo>
                  <a:cubicBezTo>
                    <a:pt x="2800" y="501"/>
                    <a:pt x="2651" y="416"/>
                    <a:pt x="2522" y="330"/>
                  </a:cubicBezTo>
                  <a:cubicBezTo>
                    <a:pt x="2514" y="325"/>
                    <a:pt x="2508" y="322"/>
                    <a:pt x="2504" y="322"/>
                  </a:cubicBezTo>
                  <a:cubicBezTo>
                    <a:pt x="2478" y="322"/>
                    <a:pt x="2577" y="454"/>
                    <a:pt x="2724" y="646"/>
                  </a:cubicBezTo>
                  <a:lnTo>
                    <a:pt x="2724" y="646"/>
                  </a:lnTo>
                  <a:cubicBezTo>
                    <a:pt x="1898" y="459"/>
                    <a:pt x="625" y="1"/>
                    <a:pt x="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6"/>
            <p:cNvSpPr/>
            <p:nvPr/>
          </p:nvSpPr>
          <p:spPr>
            <a:xfrm>
              <a:off x="-91600" y="3886513"/>
              <a:ext cx="685600" cy="809775"/>
            </a:xfrm>
            <a:custGeom>
              <a:avLst/>
              <a:gdLst/>
              <a:ahLst/>
              <a:cxnLst/>
              <a:rect l="l" t="t" r="r" b="b"/>
              <a:pathLst>
                <a:path w="27424" h="32391" extrusionOk="0">
                  <a:moveTo>
                    <a:pt x="0" y="0"/>
                  </a:moveTo>
                  <a:cubicBezTo>
                    <a:pt x="407" y="1026"/>
                    <a:pt x="813" y="2052"/>
                    <a:pt x="1197" y="3099"/>
                  </a:cubicBezTo>
                  <a:cubicBezTo>
                    <a:pt x="1454" y="3805"/>
                    <a:pt x="1732" y="4510"/>
                    <a:pt x="1967" y="5173"/>
                  </a:cubicBezTo>
                  <a:cubicBezTo>
                    <a:pt x="2202" y="5856"/>
                    <a:pt x="2437" y="6562"/>
                    <a:pt x="2651" y="7267"/>
                  </a:cubicBezTo>
                  <a:cubicBezTo>
                    <a:pt x="3100" y="8699"/>
                    <a:pt x="10730" y="14620"/>
                    <a:pt x="11265" y="16052"/>
                  </a:cubicBezTo>
                  <a:cubicBezTo>
                    <a:pt x="11799" y="17484"/>
                    <a:pt x="12440" y="18895"/>
                    <a:pt x="13316" y="20198"/>
                  </a:cubicBezTo>
                  <a:cubicBezTo>
                    <a:pt x="13530" y="20519"/>
                    <a:pt x="11863" y="20669"/>
                    <a:pt x="12568" y="21096"/>
                  </a:cubicBezTo>
                  <a:cubicBezTo>
                    <a:pt x="12938" y="21555"/>
                    <a:pt x="13178" y="21664"/>
                    <a:pt x="13511" y="21664"/>
                  </a:cubicBezTo>
                  <a:cubicBezTo>
                    <a:pt x="13737" y="21664"/>
                    <a:pt x="14005" y="21614"/>
                    <a:pt x="14385" y="21588"/>
                  </a:cubicBezTo>
                  <a:lnTo>
                    <a:pt x="14578" y="21780"/>
                  </a:lnTo>
                  <a:lnTo>
                    <a:pt x="14791" y="21994"/>
                  </a:lnTo>
                  <a:cubicBezTo>
                    <a:pt x="15304" y="22528"/>
                    <a:pt x="15817" y="23020"/>
                    <a:pt x="16352" y="23533"/>
                  </a:cubicBezTo>
                  <a:cubicBezTo>
                    <a:pt x="17399" y="24537"/>
                    <a:pt x="18468" y="25499"/>
                    <a:pt x="19515" y="26482"/>
                  </a:cubicBezTo>
                  <a:lnTo>
                    <a:pt x="21161" y="27957"/>
                  </a:lnTo>
                  <a:cubicBezTo>
                    <a:pt x="21695" y="28449"/>
                    <a:pt x="22229" y="28940"/>
                    <a:pt x="22721" y="29453"/>
                  </a:cubicBezTo>
                  <a:cubicBezTo>
                    <a:pt x="23213" y="29945"/>
                    <a:pt x="23683" y="30458"/>
                    <a:pt x="24132" y="30950"/>
                  </a:cubicBezTo>
                  <a:cubicBezTo>
                    <a:pt x="24346" y="31206"/>
                    <a:pt x="24559" y="31463"/>
                    <a:pt x="24752" y="31698"/>
                  </a:cubicBezTo>
                  <a:cubicBezTo>
                    <a:pt x="24858" y="31826"/>
                    <a:pt x="24944" y="31954"/>
                    <a:pt x="25029" y="32082"/>
                  </a:cubicBezTo>
                  <a:lnTo>
                    <a:pt x="25158" y="32253"/>
                  </a:lnTo>
                  <a:lnTo>
                    <a:pt x="25243" y="32360"/>
                  </a:lnTo>
                  <a:cubicBezTo>
                    <a:pt x="25243" y="32375"/>
                    <a:pt x="25243" y="32391"/>
                    <a:pt x="25266" y="32391"/>
                  </a:cubicBezTo>
                  <a:cubicBezTo>
                    <a:pt x="25275" y="32391"/>
                    <a:pt x="25289" y="32388"/>
                    <a:pt x="25307" y="32382"/>
                  </a:cubicBezTo>
                  <a:cubicBezTo>
                    <a:pt x="25371" y="32360"/>
                    <a:pt x="25478" y="32296"/>
                    <a:pt x="25671" y="32168"/>
                  </a:cubicBezTo>
                  <a:cubicBezTo>
                    <a:pt x="26162" y="31847"/>
                    <a:pt x="26654" y="31463"/>
                    <a:pt x="27081" y="31035"/>
                  </a:cubicBezTo>
                  <a:cubicBezTo>
                    <a:pt x="27252" y="30885"/>
                    <a:pt x="27338" y="30779"/>
                    <a:pt x="27381" y="30714"/>
                  </a:cubicBezTo>
                  <a:cubicBezTo>
                    <a:pt x="27423" y="30650"/>
                    <a:pt x="27381" y="30650"/>
                    <a:pt x="27381" y="30629"/>
                  </a:cubicBezTo>
                  <a:lnTo>
                    <a:pt x="27295" y="30522"/>
                  </a:lnTo>
                  <a:lnTo>
                    <a:pt x="27081" y="30244"/>
                  </a:lnTo>
                  <a:cubicBezTo>
                    <a:pt x="26953" y="30095"/>
                    <a:pt x="26825" y="29924"/>
                    <a:pt x="26697" y="29774"/>
                  </a:cubicBezTo>
                  <a:cubicBezTo>
                    <a:pt x="26419" y="29475"/>
                    <a:pt x="26120" y="29197"/>
                    <a:pt x="25842" y="28940"/>
                  </a:cubicBezTo>
                  <a:cubicBezTo>
                    <a:pt x="25243" y="28427"/>
                    <a:pt x="24623" y="28000"/>
                    <a:pt x="24025" y="27594"/>
                  </a:cubicBezTo>
                  <a:cubicBezTo>
                    <a:pt x="22785" y="26782"/>
                    <a:pt x="21631" y="26055"/>
                    <a:pt x="20605" y="25093"/>
                  </a:cubicBezTo>
                  <a:cubicBezTo>
                    <a:pt x="19515" y="24131"/>
                    <a:pt x="18446" y="23191"/>
                    <a:pt x="17399" y="22229"/>
                  </a:cubicBezTo>
                  <a:cubicBezTo>
                    <a:pt x="16886" y="21737"/>
                    <a:pt x="16373" y="21246"/>
                    <a:pt x="15860" y="20754"/>
                  </a:cubicBezTo>
                  <a:lnTo>
                    <a:pt x="15689" y="20562"/>
                  </a:lnTo>
                  <a:lnTo>
                    <a:pt x="15497" y="20369"/>
                  </a:lnTo>
                  <a:cubicBezTo>
                    <a:pt x="15390" y="20263"/>
                    <a:pt x="15283" y="20134"/>
                    <a:pt x="15176" y="20006"/>
                  </a:cubicBezTo>
                  <a:cubicBezTo>
                    <a:pt x="14962" y="19750"/>
                    <a:pt x="14749" y="19472"/>
                    <a:pt x="14556" y="19194"/>
                  </a:cubicBezTo>
                  <a:cubicBezTo>
                    <a:pt x="13765" y="18082"/>
                    <a:pt x="13167" y="16800"/>
                    <a:pt x="12654" y="15453"/>
                  </a:cubicBezTo>
                  <a:cubicBezTo>
                    <a:pt x="12120" y="14085"/>
                    <a:pt x="4468" y="8186"/>
                    <a:pt x="4019" y="6776"/>
                  </a:cubicBezTo>
                  <a:cubicBezTo>
                    <a:pt x="3784" y="6049"/>
                    <a:pt x="3549" y="5344"/>
                    <a:pt x="3292" y="4638"/>
                  </a:cubicBezTo>
                  <a:cubicBezTo>
                    <a:pt x="3014" y="3911"/>
                    <a:pt x="2736" y="3227"/>
                    <a:pt x="2480" y="2544"/>
                  </a:cubicBezTo>
                  <a:cubicBezTo>
                    <a:pt x="2159" y="1753"/>
                    <a:pt x="1860" y="940"/>
                    <a:pt x="1518" y="150"/>
                  </a:cubicBezTo>
                  <a:cubicBezTo>
                    <a:pt x="1026" y="86"/>
                    <a:pt x="513" y="2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6"/>
            <p:cNvSpPr/>
            <p:nvPr/>
          </p:nvSpPr>
          <p:spPr>
            <a:xfrm>
              <a:off x="1638100" y="5152538"/>
              <a:ext cx="350025" cy="205775"/>
            </a:xfrm>
            <a:custGeom>
              <a:avLst/>
              <a:gdLst/>
              <a:ahLst/>
              <a:cxnLst/>
              <a:rect l="l" t="t" r="r" b="b"/>
              <a:pathLst>
                <a:path w="14001" h="8231" extrusionOk="0">
                  <a:moveTo>
                    <a:pt x="5658" y="0"/>
                  </a:moveTo>
                  <a:cubicBezTo>
                    <a:pt x="4452" y="0"/>
                    <a:pt x="3218" y="134"/>
                    <a:pt x="2266" y="913"/>
                  </a:cubicBezTo>
                  <a:cubicBezTo>
                    <a:pt x="1539" y="1512"/>
                    <a:pt x="599" y="2302"/>
                    <a:pt x="235" y="3200"/>
                  </a:cubicBezTo>
                  <a:cubicBezTo>
                    <a:pt x="0" y="3756"/>
                    <a:pt x="257" y="3756"/>
                    <a:pt x="727" y="4162"/>
                  </a:cubicBezTo>
                  <a:cubicBezTo>
                    <a:pt x="1219" y="4590"/>
                    <a:pt x="1625" y="5102"/>
                    <a:pt x="2116" y="5530"/>
                  </a:cubicBezTo>
                  <a:cubicBezTo>
                    <a:pt x="3249" y="6492"/>
                    <a:pt x="4574" y="7518"/>
                    <a:pt x="6006" y="7945"/>
                  </a:cubicBezTo>
                  <a:cubicBezTo>
                    <a:pt x="6776" y="8173"/>
                    <a:pt x="7545" y="8230"/>
                    <a:pt x="8328" y="8230"/>
                  </a:cubicBezTo>
                  <a:cubicBezTo>
                    <a:pt x="8719" y="8230"/>
                    <a:pt x="9113" y="8216"/>
                    <a:pt x="9512" y="8202"/>
                  </a:cubicBezTo>
                  <a:cubicBezTo>
                    <a:pt x="10409" y="8180"/>
                    <a:pt x="13765" y="8223"/>
                    <a:pt x="13915" y="6941"/>
                  </a:cubicBezTo>
                  <a:cubicBezTo>
                    <a:pt x="14000" y="6043"/>
                    <a:pt x="12910" y="5060"/>
                    <a:pt x="12440" y="4440"/>
                  </a:cubicBezTo>
                  <a:cubicBezTo>
                    <a:pt x="11606" y="3350"/>
                    <a:pt x="11264" y="1790"/>
                    <a:pt x="10153" y="956"/>
                  </a:cubicBezTo>
                  <a:cubicBezTo>
                    <a:pt x="9084" y="122"/>
                    <a:pt x="7802" y="37"/>
                    <a:pt x="6498" y="15"/>
                  </a:cubicBezTo>
                  <a:cubicBezTo>
                    <a:pt x="6222" y="7"/>
                    <a:pt x="5941" y="0"/>
                    <a:pt x="5658" y="0"/>
                  </a:cubicBezTo>
                  <a:close/>
                </a:path>
              </a:pathLst>
            </a:custGeom>
            <a:solidFill>
              <a:srgbClr val="F4D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6"/>
            <p:cNvSpPr/>
            <p:nvPr/>
          </p:nvSpPr>
          <p:spPr>
            <a:xfrm>
              <a:off x="1011825" y="4800763"/>
              <a:ext cx="68975" cy="34375"/>
            </a:xfrm>
            <a:custGeom>
              <a:avLst/>
              <a:gdLst/>
              <a:ahLst/>
              <a:cxnLst/>
              <a:rect l="l" t="t" r="r" b="b"/>
              <a:pathLst>
                <a:path w="2759" h="1375" extrusionOk="0">
                  <a:moveTo>
                    <a:pt x="65" y="1"/>
                  </a:moveTo>
                  <a:cubicBezTo>
                    <a:pt x="1" y="1"/>
                    <a:pt x="129" y="236"/>
                    <a:pt x="65" y="236"/>
                  </a:cubicBezTo>
                  <a:cubicBezTo>
                    <a:pt x="22" y="236"/>
                    <a:pt x="1" y="257"/>
                    <a:pt x="1" y="300"/>
                  </a:cubicBezTo>
                  <a:cubicBezTo>
                    <a:pt x="1" y="343"/>
                    <a:pt x="22" y="386"/>
                    <a:pt x="65" y="386"/>
                  </a:cubicBezTo>
                  <a:cubicBezTo>
                    <a:pt x="108" y="386"/>
                    <a:pt x="172" y="407"/>
                    <a:pt x="215" y="407"/>
                  </a:cubicBezTo>
                  <a:lnTo>
                    <a:pt x="386" y="450"/>
                  </a:lnTo>
                  <a:cubicBezTo>
                    <a:pt x="493" y="471"/>
                    <a:pt x="599" y="493"/>
                    <a:pt x="706" y="514"/>
                  </a:cubicBezTo>
                  <a:cubicBezTo>
                    <a:pt x="920" y="578"/>
                    <a:pt x="1134" y="642"/>
                    <a:pt x="1347" y="706"/>
                  </a:cubicBezTo>
                  <a:cubicBezTo>
                    <a:pt x="1561" y="792"/>
                    <a:pt x="1775" y="856"/>
                    <a:pt x="1967" y="963"/>
                  </a:cubicBezTo>
                  <a:cubicBezTo>
                    <a:pt x="2074" y="1006"/>
                    <a:pt x="2160" y="1048"/>
                    <a:pt x="2267" y="1112"/>
                  </a:cubicBezTo>
                  <a:cubicBezTo>
                    <a:pt x="2352" y="1177"/>
                    <a:pt x="2438" y="1241"/>
                    <a:pt x="2480" y="1305"/>
                  </a:cubicBezTo>
                  <a:cubicBezTo>
                    <a:pt x="2480" y="1305"/>
                    <a:pt x="2480" y="1326"/>
                    <a:pt x="2502" y="1326"/>
                  </a:cubicBezTo>
                  <a:cubicBezTo>
                    <a:pt x="2523" y="1358"/>
                    <a:pt x="2555" y="1374"/>
                    <a:pt x="2590" y="1374"/>
                  </a:cubicBezTo>
                  <a:cubicBezTo>
                    <a:pt x="2625" y="1374"/>
                    <a:pt x="2662" y="1358"/>
                    <a:pt x="2694" y="1326"/>
                  </a:cubicBezTo>
                  <a:cubicBezTo>
                    <a:pt x="2737" y="1262"/>
                    <a:pt x="2758" y="1155"/>
                    <a:pt x="2694" y="1091"/>
                  </a:cubicBezTo>
                  <a:cubicBezTo>
                    <a:pt x="2587" y="963"/>
                    <a:pt x="2480" y="899"/>
                    <a:pt x="2373" y="835"/>
                  </a:cubicBezTo>
                  <a:cubicBezTo>
                    <a:pt x="2267" y="770"/>
                    <a:pt x="2160" y="728"/>
                    <a:pt x="2053" y="685"/>
                  </a:cubicBezTo>
                  <a:cubicBezTo>
                    <a:pt x="1839" y="599"/>
                    <a:pt x="364" y="44"/>
                    <a:pt x="257" y="22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6"/>
            <p:cNvSpPr/>
            <p:nvPr/>
          </p:nvSpPr>
          <p:spPr>
            <a:xfrm>
              <a:off x="1011825" y="4808263"/>
              <a:ext cx="68425" cy="26875"/>
            </a:xfrm>
            <a:custGeom>
              <a:avLst/>
              <a:gdLst/>
              <a:ahLst/>
              <a:cxnLst/>
              <a:rect l="l" t="t" r="r" b="b"/>
              <a:pathLst>
                <a:path w="2737" h="1075" extrusionOk="0">
                  <a:moveTo>
                    <a:pt x="1" y="0"/>
                  </a:moveTo>
                  <a:cubicBezTo>
                    <a:pt x="1" y="43"/>
                    <a:pt x="22" y="86"/>
                    <a:pt x="65" y="86"/>
                  </a:cubicBezTo>
                  <a:cubicBezTo>
                    <a:pt x="108" y="86"/>
                    <a:pt x="172" y="107"/>
                    <a:pt x="215" y="107"/>
                  </a:cubicBezTo>
                  <a:lnTo>
                    <a:pt x="386" y="150"/>
                  </a:lnTo>
                  <a:cubicBezTo>
                    <a:pt x="493" y="171"/>
                    <a:pt x="599" y="193"/>
                    <a:pt x="706" y="214"/>
                  </a:cubicBezTo>
                  <a:cubicBezTo>
                    <a:pt x="920" y="278"/>
                    <a:pt x="1134" y="342"/>
                    <a:pt x="1347" y="406"/>
                  </a:cubicBezTo>
                  <a:cubicBezTo>
                    <a:pt x="1561" y="492"/>
                    <a:pt x="1775" y="556"/>
                    <a:pt x="1967" y="663"/>
                  </a:cubicBezTo>
                  <a:cubicBezTo>
                    <a:pt x="2074" y="706"/>
                    <a:pt x="2160" y="748"/>
                    <a:pt x="2267" y="812"/>
                  </a:cubicBezTo>
                  <a:cubicBezTo>
                    <a:pt x="2352" y="877"/>
                    <a:pt x="2438" y="941"/>
                    <a:pt x="2480" y="1005"/>
                  </a:cubicBezTo>
                  <a:cubicBezTo>
                    <a:pt x="2480" y="1005"/>
                    <a:pt x="2480" y="1026"/>
                    <a:pt x="2502" y="1026"/>
                  </a:cubicBezTo>
                  <a:cubicBezTo>
                    <a:pt x="2523" y="1058"/>
                    <a:pt x="2555" y="1074"/>
                    <a:pt x="2590" y="1074"/>
                  </a:cubicBezTo>
                  <a:cubicBezTo>
                    <a:pt x="2625" y="1074"/>
                    <a:pt x="2662" y="1058"/>
                    <a:pt x="2694" y="1026"/>
                  </a:cubicBezTo>
                  <a:cubicBezTo>
                    <a:pt x="2737" y="962"/>
                    <a:pt x="2737" y="877"/>
                    <a:pt x="2715" y="812"/>
                  </a:cubicBezTo>
                  <a:lnTo>
                    <a:pt x="2715" y="812"/>
                  </a:lnTo>
                  <a:cubicBezTo>
                    <a:pt x="2715" y="834"/>
                    <a:pt x="2715" y="834"/>
                    <a:pt x="2694" y="834"/>
                  </a:cubicBezTo>
                  <a:cubicBezTo>
                    <a:pt x="2673" y="866"/>
                    <a:pt x="2641" y="882"/>
                    <a:pt x="2606" y="882"/>
                  </a:cubicBezTo>
                  <a:cubicBezTo>
                    <a:pt x="2571" y="882"/>
                    <a:pt x="2534" y="866"/>
                    <a:pt x="2502" y="834"/>
                  </a:cubicBezTo>
                  <a:cubicBezTo>
                    <a:pt x="2459" y="770"/>
                    <a:pt x="2352" y="684"/>
                    <a:pt x="2267" y="641"/>
                  </a:cubicBezTo>
                  <a:cubicBezTo>
                    <a:pt x="2181" y="599"/>
                    <a:pt x="2096" y="513"/>
                    <a:pt x="1989" y="470"/>
                  </a:cubicBezTo>
                  <a:cubicBezTo>
                    <a:pt x="1796" y="385"/>
                    <a:pt x="1561" y="342"/>
                    <a:pt x="1347" y="278"/>
                  </a:cubicBezTo>
                  <a:cubicBezTo>
                    <a:pt x="1134" y="235"/>
                    <a:pt x="920" y="171"/>
                    <a:pt x="685" y="128"/>
                  </a:cubicBezTo>
                  <a:cubicBezTo>
                    <a:pt x="578" y="107"/>
                    <a:pt x="471" y="86"/>
                    <a:pt x="364" y="64"/>
                  </a:cubicBezTo>
                  <a:lnTo>
                    <a:pt x="215" y="43"/>
                  </a:lnTo>
                  <a:cubicBezTo>
                    <a:pt x="151" y="22"/>
                    <a:pt x="86" y="22"/>
                    <a:pt x="44" y="22"/>
                  </a:cubicBezTo>
                  <a:cubicBezTo>
                    <a:pt x="22" y="22"/>
                    <a:pt x="1" y="22"/>
                    <a:pt x="1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6"/>
            <p:cNvSpPr/>
            <p:nvPr/>
          </p:nvSpPr>
          <p:spPr>
            <a:xfrm>
              <a:off x="1056175" y="4817163"/>
              <a:ext cx="69500" cy="63975"/>
            </a:xfrm>
            <a:custGeom>
              <a:avLst/>
              <a:gdLst/>
              <a:ahLst/>
              <a:cxnLst/>
              <a:rect l="l" t="t" r="r" b="b"/>
              <a:pathLst>
                <a:path w="2780" h="2559" extrusionOk="0">
                  <a:moveTo>
                    <a:pt x="554" y="0"/>
                  </a:moveTo>
                  <a:cubicBezTo>
                    <a:pt x="511" y="0"/>
                    <a:pt x="469" y="2"/>
                    <a:pt x="428" y="8"/>
                  </a:cubicBezTo>
                  <a:cubicBezTo>
                    <a:pt x="1" y="72"/>
                    <a:pt x="172" y="606"/>
                    <a:pt x="364" y="927"/>
                  </a:cubicBezTo>
                  <a:cubicBezTo>
                    <a:pt x="664" y="1376"/>
                    <a:pt x="1112" y="1568"/>
                    <a:pt x="1433" y="1953"/>
                  </a:cubicBezTo>
                  <a:cubicBezTo>
                    <a:pt x="1583" y="2124"/>
                    <a:pt x="1690" y="2380"/>
                    <a:pt x="1861" y="2508"/>
                  </a:cubicBezTo>
                  <a:cubicBezTo>
                    <a:pt x="1907" y="2543"/>
                    <a:pt x="1946" y="2559"/>
                    <a:pt x="1979" y="2559"/>
                  </a:cubicBezTo>
                  <a:cubicBezTo>
                    <a:pt x="2126" y="2559"/>
                    <a:pt x="2150" y="2252"/>
                    <a:pt x="2202" y="2059"/>
                  </a:cubicBezTo>
                  <a:cubicBezTo>
                    <a:pt x="2309" y="1739"/>
                    <a:pt x="2395" y="1440"/>
                    <a:pt x="2544" y="1162"/>
                  </a:cubicBezTo>
                  <a:cubicBezTo>
                    <a:pt x="2630" y="969"/>
                    <a:pt x="2780" y="756"/>
                    <a:pt x="2780" y="542"/>
                  </a:cubicBezTo>
                  <a:lnTo>
                    <a:pt x="2780" y="542"/>
                  </a:lnTo>
                  <a:cubicBezTo>
                    <a:pt x="2753" y="543"/>
                    <a:pt x="2726" y="544"/>
                    <a:pt x="2700" y="544"/>
                  </a:cubicBezTo>
                  <a:cubicBezTo>
                    <a:pt x="2267" y="544"/>
                    <a:pt x="1921" y="384"/>
                    <a:pt x="1519" y="243"/>
                  </a:cubicBezTo>
                  <a:cubicBezTo>
                    <a:pt x="1236" y="130"/>
                    <a:pt x="871" y="0"/>
                    <a:pt x="554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6"/>
            <p:cNvSpPr/>
            <p:nvPr/>
          </p:nvSpPr>
          <p:spPr>
            <a:xfrm>
              <a:off x="1058325" y="4820013"/>
              <a:ext cx="67350" cy="61125"/>
            </a:xfrm>
            <a:custGeom>
              <a:avLst/>
              <a:gdLst/>
              <a:ahLst/>
              <a:cxnLst/>
              <a:rect l="l" t="t" r="r" b="b"/>
              <a:pathLst>
                <a:path w="2694" h="2445" extrusionOk="0">
                  <a:moveTo>
                    <a:pt x="129" y="0"/>
                  </a:moveTo>
                  <a:cubicBezTo>
                    <a:pt x="0" y="193"/>
                    <a:pt x="129" y="556"/>
                    <a:pt x="278" y="813"/>
                  </a:cubicBezTo>
                  <a:cubicBezTo>
                    <a:pt x="578" y="1262"/>
                    <a:pt x="1026" y="1454"/>
                    <a:pt x="1347" y="1839"/>
                  </a:cubicBezTo>
                  <a:cubicBezTo>
                    <a:pt x="1497" y="2010"/>
                    <a:pt x="1604" y="2266"/>
                    <a:pt x="1775" y="2394"/>
                  </a:cubicBezTo>
                  <a:cubicBezTo>
                    <a:pt x="1821" y="2429"/>
                    <a:pt x="1860" y="2445"/>
                    <a:pt x="1893" y="2445"/>
                  </a:cubicBezTo>
                  <a:cubicBezTo>
                    <a:pt x="2040" y="2445"/>
                    <a:pt x="2064" y="2138"/>
                    <a:pt x="2116" y="1945"/>
                  </a:cubicBezTo>
                  <a:cubicBezTo>
                    <a:pt x="2223" y="1625"/>
                    <a:pt x="2309" y="1326"/>
                    <a:pt x="2458" y="1048"/>
                  </a:cubicBezTo>
                  <a:cubicBezTo>
                    <a:pt x="2544" y="855"/>
                    <a:pt x="2694" y="642"/>
                    <a:pt x="2694" y="428"/>
                  </a:cubicBezTo>
                  <a:lnTo>
                    <a:pt x="2651" y="428"/>
                  </a:lnTo>
                  <a:cubicBezTo>
                    <a:pt x="2608" y="535"/>
                    <a:pt x="2565" y="620"/>
                    <a:pt x="2523" y="727"/>
                  </a:cubicBezTo>
                  <a:cubicBezTo>
                    <a:pt x="2373" y="1005"/>
                    <a:pt x="2266" y="1304"/>
                    <a:pt x="2181" y="1625"/>
                  </a:cubicBezTo>
                  <a:cubicBezTo>
                    <a:pt x="2111" y="1817"/>
                    <a:pt x="2098" y="2124"/>
                    <a:pt x="1955" y="2124"/>
                  </a:cubicBezTo>
                  <a:cubicBezTo>
                    <a:pt x="1923" y="2124"/>
                    <a:pt x="1885" y="2109"/>
                    <a:pt x="1839" y="2074"/>
                  </a:cubicBezTo>
                  <a:cubicBezTo>
                    <a:pt x="1646" y="1945"/>
                    <a:pt x="1561" y="1668"/>
                    <a:pt x="1411" y="1518"/>
                  </a:cubicBezTo>
                  <a:cubicBezTo>
                    <a:pt x="1069" y="1133"/>
                    <a:pt x="620" y="941"/>
                    <a:pt x="342" y="492"/>
                  </a:cubicBezTo>
                  <a:cubicBezTo>
                    <a:pt x="257" y="342"/>
                    <a:pt x="171" y="171"/>
                    <a:pt x="129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6"/>
            <p:cNvSpPr/>
            <p:nvPr/>
          </p:nvSpPr>
          <p:spPr>
            <a:xfrm>
              <a:off x="1106950" y="4776263"/>
              <a:ext cx="144825" cy="86525"/>
            </a:xfrm>
            <a:custGeom>
              <a:avLst/>
              <a:gdLst/>
              <a:ahLst/>
              <a:cxnLst/>
              <a:rect l="l" t="t" r="r" b="b"/>
              <a:pathLst>
                <a:path w="5793" h="3461" extrusionOk="0">
                  <a:moveTo>
                    <a:pt x="4392" y="0"/>
                  </a:moveTo>
                  <a:cubicBezTo>
                    <a:pt x="4000" y="0"/>
                    <a:pt x="3591" y="105"/>
                    <a:pt x="3249" y="276"/>
                  </a:cubicBezTo>
                  <a:cubicBezTo>
                    <a:pt x="2651" y="553"/>
                    <a:pt x="2095" y="895"/>
                    <a:pt x="1604" y="1366"/>
                  </a:cubicBezTo>
                  <a:cubicBezTo>
                    <a:pt x="1091" y="1857"/>
                    <a:pt x="150" y="2541"/>
                    <a:pt x="22" y="3332"/>
                  </a:cubicBezTo>
                  <a:lnTo>
                    <a:pt x="2" y="3452"/>
                  </a:lnTo>
                  <a:lnTo>
                    <a:pt x="2" y="3452"/>
                  </a:lnTo>
                  <a:cubicBezTo>
                    <a:pt x="72" y="3052"/>
                    <a:pt x="622" y="2904"/>
                    <a:pt x="941" y="2798"/>
                  </a:cubicBezTo>
                  <a:cubicBezTo>
                    <a:pt x="1411" y="2670"/>
                    <a:pt x="1839" y="2456"/>
                    <a:pt x="2245" y="2157"/>
                  </a:cubicBezTo>
                  <a:cubicBezTo>
                    <a:pt x="3100" y="1579"/>
                    <a:pt x="3891" y="1195"/>
                    <a:pt x="4874" y="917"/>
                  </a:cubicBezTo>
                  <a:cubicBezTo>
                    <a:pt x="5066" y="874"/>
                    <a:pt x="5793" y="724"/>
                    <a:pt x="5686" y="361"/>
                  </a:cubicBezTo>
                  <a:cubicBezTo>
                    <a:pt x="5622" y="169"/>
                    <a:pt x="5130" y="126"/>
                    <a:pt x="4959" y="83"/>
                  </a:cubicBezTo>
                  <a:cubicBezTo>
                    <a:pt x="4781" y="26"/>
                    <a:pt x="4589" y="0"/>
                    <a:pt x="4392" y="0"/>
                  </a:cubicBezTo>
                  <a:close/>
                  <a:moveTo>
                    <a:pt x="2" y="3452"/>
                  </a:moveTo>
                  <a:cubicBezTo>
                    <a:pt x="1" y="3455"/>
                    <a:pt x="1" y="3458"/>
                    <a:pt x="0" y="3460"/>
                  </a:cubicBezTo>
                  <a:lnTo>
                    <a:pt x="2" y="34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6"/>
            <p:cNvSpPr/>
            <p:nvPr/>
          </p:nvSpPr>
          <p:spPr>
            <a:xfrm>
              <a:off x="1107475" y="4865763"/>
              <a:ext cx="116525" cy="175750"/>
            </a:xfrm>
            <a:custGeom>
              <a:avLst/>
              <a:gdLst/>
              <a:ahLst/>
              <a:cxnLst/>
              <a:rect l="l" t="t" r="r" b="b"/>
              <a:pathLst>
                <a:path w="4661" h="7030" extrusionOk="0">
                  <a:moveTo>
                    <a:pt x="969" y="1"/>
                  </a:moveTo>
                  <a:cubicBezTo>
                    <a:pt x="902" y="1"/>
                    <a:pt x="842" y="16"/>
                    <a:pt x="792" y="51"/>
                  </a:cubicBezTo>
                  <a:cubicBezTo>
                    <a:pt x="428" y="308"/>
                    <a:pt x="279" y="1163"/>
                    <a:pt x="172" y="1612"/>
                  </a:cubicBezTo>
                  <a:cubicBezTo>
                    <a:pt x="1" y="2274"/>
                    <a:pt x="22" y="3108"/>
                    <a:pt x="65" y="3813"/>
                  </a:cubicBezTo>
                  <a:cubicBezTo>
                    <a:pt x="108" y="4583"/>
                    <a:pt x="450" y="5587"/>
                    <a:pt x="899" y="6143"/>
                  </a:cubicBezTo>
                  <a:cubicBezTo>
                    <a:pt x="1263" y="6586"/>
                    <a:pt x="1920" y="7030"/>
                    <a:pt x="2515" y="7030"/>
                  </a:cubicBezTo>
                  <a:cubicBezTo>
                    <a:pt x="2723" y="7030"/>
                    <a:pt x="2923" y="6976"/>
                    <a:pt x="3100" y="6848"/>
                  </a:cubicBezTo>
                  <a:cubicBezTo>
                    <a:pt x="3378" y="6656"/>
                    <a:pt x="3357" y="6399"/>
                    <a:pt x="3463" y="6079"/>
                  </a:cubicBezTo>
                  <a:cubicBezTo>
                    <a:pt x="3533" y="5860"/>
                    <a:pt x="3593" y="5822"/>
                    <a:pt x="3672" y="5822"/>
                  </a:cubicBezTo>
                  <a:cubicBezTo>
                    <a:pt x="3715" y="5822"/>
                    <a:pt x="3763" y="5833"/>
                    <a:pt x="3822" y="5833"/>
                  </a:cubicBezTo>
                  <a:cubicBezTo>
                    <a:pt x="3887" y="5833"/>
                    <a:pt x="3965" y="5819"/>
                    <a:pt x="4062" y="5758"/>
                  </a:cubicBezTo>
                  <a:cubicBezTo>
                    <a:pt x="4660" y="5395"/>
                    <a:pt x="4297" y="3941"/>
                    <a:pt x="4105" y="3386"/>
                  </a:cubicBezTo>
                  <a:cubicBezTo>
                    <a:pt x="3827" y="2531"/>
                    <a:pt x="3442" y="1590"/>
                    <a:pt x="2779" y="1141"/>
                  </a:cubicBezTo>
                  <a:cubicBezTo>
                    <a:pt x="2421" y="896"/>
                    <a:pt x="1479" y="1"/>
                    <a:pt x="969" y="1"/>
                  </a:cubicBezTo>
                  <a:close/>
                </a:path>
              </a:pathLst>
            </a:custGeom>
            <a:solidFill>
              <a:srgbClr val="E8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6"/>
            <p:cNvSpPr/>
            <p:nvPr/>
          </p:nvSpPr>
          <p:spPr>
            <a:xfrm>
              <a:off x="1092525" y="4876113"/>
              <a:ext cx="46500" cy="160525"/>
            </a:xfrm>
            <a:custGeom>
              <a:avLst/>
              <a:gdLst/>
              <a:ahLst/>
              <a:cxnLst/>
              <a:rect l="l" t="t" r="r" b="b"/>
              <a:pathLst>
                <a:path w="1860" h="6421" extrusionOk="0">
                  <a:moveTo>
                    <a:pt x="1668" y="1"/>
                  </a:moveTo>
                  <a:lnTo>
                    <a:pt x="1668" y="1"/>
                  </a:lnTo>
                  <a:cubicBezTo>
                    <a:pt x="1390" y="450"/>
                    <a:pt x="1026" y="813"/>
                    <a:pt x="770" y="1283"/>
                  </a:cubicBezTo>
                  <a:cubicBezTo>
                    <a:pt x="471" y="1839"/>
                    <a:pt x="300" y="2480"/>
                    <a:pt x="193" y="3121"/>
                  </a:cubicBezTo>
                  <a:cubicBezTo>
                    <a:pt x="0" y="4254"/>
                    <a:pt x="129" y="5259"/>
                    <a:pt x="813" y="6071"/>
                  </a:cubicBezTo>
                  <a:cubicBezTo>
                    <a:pt x="940" y="6227"/>
                    <a:pt x="1153" y="6421"/>
                    <a:pt x="1325" y="6421"/>
                  </a:cubicBezTo>
                  <a:cubicBezTo>
                    <a:pt x="1412" y="6421"/>
                    <a:pt x="1489" y="6371"/>
                    <a:pt x="1539" y="6242"/>
                  </a:cubicBezTo>
                  <a:cubicBezTo>
                    <a:pt x="1732" y="5814"/>
                    <a:pt x="1176" y="5045"/>
                    <a:pt x="1048" y="4682"/>
                  </a:cubicBezTo>
                  <a:cubicBezTo>
                    <a:pt x="620" y="3421"/>
                    <a:pt x="834" y="2352"/>
                    <a:pt x="1326" y="1198"/>
                  </a:cubicBezTo>
                  <a:cubicBezTo>
                    <a:pt x="1411" y="984"/>
                    <a:pt x="1860" y="150"/>
                    <a:pt x="1668" y="1"/>
                  </a:cubicBezTo>
                  <a:close/>
                </a:path>
              </a:pathLst>
            </a:custGeom>
            <a:solidFill>
              <a:srgbClr val="DD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6"/>
            <p:cNvSpPr/>
            <p:nvPr/>
          </p:nvSpPr>
          <p:spPr>
            <a:xfrm>
              <a:off x="1120300" y="4817263"/>
              <a:ext cx="176900" cy="105150"/>
            </a:xfrm>
            <a:custGeom>
              <a:avLst/>
              <a:gdLst/>
              <a:ahLst/>
              <a:cxnLst/>
              <a:rect l="l" t="t" r="r" b="b"/>
              <a:pathLst>
                <a:path w="7076" h="4206" extrusionOk="0">
                  <a:moveTo>
                    <a:pt x="3670" y="0"/>
                  </a:moveTo>
                  <a:cubicBezTo>
                    <a:pt x="3164" y="0"/>
                    <a:pt x="2569" y="173"/>
                    <a:pt x="2181" y="367"/>
                  </a:cubicBezTo>
                  <a:cubicBezTo>
                    <a:pt x="1604" y="666"/>
                    <a:pt x="813" y="987"/>
                    <a:pt x="450" y="1649"/>
                  </a:cubicBezTo>
                  <a:cubicBezTo>
                    <a:pt x="1" y="2440"/>
                    <a:pt x="471" y="3039"/>
                    <a:pt x="1027" y="3552"/>
                  </a:cubicBezTo>
                  <a:cubicBezTo>
                    <a:pt x="1496" y="3970"/>
                    <a:pt x="2109" y="4205"/>
                    <a:pt x="2712" y="4205"/>
                  </a:cubicBezTo>
                  <a:cubicBezTo>
                    <a:pt x="2879" y="4205"/>
                    <a:pt x="3045" y="4187"/>
                    <a:pt x="3207" y="4150"/>
                  </a:cubicBezTo>
                  <a:cubicBezTo>
                    <a:pt x="4147" y="3936"/>
                    <a:pt x="5451" y="3958"/>
                    <a:pt x="5921" y="2868"/>
                  </a:cubicBezTo>
                  <a:cubicBezTo>
                    <a:pt x="6157" y="2312"/>
                    <a:pt x="7076" y="1628"/>
                    <a:pt x="6306" y="1136"/>
                  </a:cubicBezTo>
                  <a:cubicBezTo>
                    <a:pt x="5964" y="901"/>
                    <a:pt x="5473" y="880"/>
                    <a:pt x="5109" y="688"/>
                  </a:cubicBezTo>
                  <a:cubicBezTo>
                    <a:pt x="4831" y="538"/>
                    <a:pt x="4554" y="260"/>
                    <a:pt x="4254" y="110"/>
                  </a:cubicBezTo>
                  <a:cubicBezTo>
                    <a:pt x="4093" y="33"/>
                    <a:pt x="3890" y="0"/>
                    <a:pt x="36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6"/>
            <p:cNvSpPr/>
            <p:nvPr/>
          </p:nvSpPr>
          <p:spPr>
            <a:xfrm>
              <a:off x="1115500" y="4858563"/>
              <a:ext cx="35825" cy="35750"/>
            </a:xfrm>
            <a:custGeom>
              <a:avLst/>
              <a:gdLst/>
              <a:ahLst/>
              <a:cxnLst/>
              <a:rect l="l" t="t" r="r" b="b"/>
              <a:pathLst>
                <a:path w="1433" h="1430" extrusionOk="0">
                  <a:moveTo>
                    <a:pt x="692" y="1"/>
                  </a:moveTo>
                  <a:cubicBezTo>
                    <a:pt x="531" y="1"/>
                    <a:pt x="390" y="73"/>
                    <a:pt x="278" y="297"/>
                  </a:cubicBezTo>
                  <a:cubicBezTo>
                    <a:pt x="0" y="831"/>
                    <a:pt x="599" y="1066"/>
                    <a:pt x="770" y="1429"/>
                  </a:cubicBezTo>
                  <a:cubicBezTo>
                    <a:pt x="749" y="1323"/>
                    <a:pt x="706" y="1130"/>
                    <a:pt x="749" y="1023"/>
                  </a:cubicBezTo>
                  <a:cubicBezTo>
                    <a:pt x="791" y="874"/>
                    <a:pt x="920" y="852"/>
                    <a:pt x="1005" y="788"/>
                  </a:cubicBezTo>
                  <a:cubicBezTo>
                    <a:pt x="1133" y="703"/>
                    <a:pt x="1347" y="510"/>
                    <a:pt x="1390" y="361"/>
                  </a:cubicBezTo>
                  <a:cubicBezTo>
                    <a:pt x="1433" y="126"/>
                    <a:pt x="1197" y="147"/>
                    <a:pt x="1069" y="83"/>
                  </a:cubicBezTo>
                  <a:cubicBezTo>
                    <a:pt x="935" y="38"/>
                    <a:pt x="808" y="1"/>
                    <a:pt x="692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6"/>
            <p:cNvSpPr/>
            <p:nvPr/>
          </p:nvSpPr>
          <p:spPr>
            <a:xfrm>
              <a:off x="1136875" y="4864888"/>
              <a:ext cx="52925" cy="17675"/>
            </a:xfrm>
            <a:custGeom>
              <a:avLst/>
              <a:gdLst/>
              <a:ahLst/>
              <a:cxnLst/>
              <a:rect l="l" t="t" r="r" b="b"/>
              <a:pathLst>
                <a:path w="2117" h="707" extrusionOk="0">
                  <a:moveTo>
                    <a:pt x="556" y="1"/>
                  </a:moveTo>
                  <a:cubicBezTo>
                    <a:pt x="364" y="22"/>
                    <a:pt x="171" y="65"/>
                    <a:pt x="0" y="172"/>
                  </a:cubicBezTo>
                  <a:lnTo>
                    <a:pt x="0" y="193"/>
                  </a:lnTo>
                  <a:cubicBezTo>
                    <a:pt x="113" y="168"/>
                    <a:pt x="218" y="158"/>
                    <a:pt x="325" y="158"/>
                  </a:cubicBezTo>
                  <a:cubicBezTo>
                    <a:pt x="400" y="158"/>
                    <a:pt x="476" y="163"/>
                    <a:pt x="556" y="172"/>
                  </a:cubicBezTo>
                  <a:cubicBezTo>
                    <a:pt x="727" y="172"/>
                    <a:pt x="898" y="193"/>
                    <a:pt x="1091" y="236"/>
                  </a:cubicBezTo>
                  <a:cubicBezTo>
                    <a:pt x="1262" y="279"/>
                    <a:pt x="1433" y="321"/>
                    <a:pt x="1603" y="407"/>
                  </a:cubicBezTo>
                  <a:cubicBezTo>
                    <a:pt x="1774" y="492"/>
                    <a:pt x="1945" y="578"/>
                    <a:pt x="2095" y="706"/>
                  </a:cubicBezTo>
                  <a:lnTo>
                    <a:pt x="2116" y="685"/>
                  </a:lnTo>
                  <a:cubicBezTo>
                    <a:pt x="1817" y="407"/>
                    <a:pt x="1475" y="236"/>
                    <a:pt x="1112" y="108"/>
                  </a:cubicBezTo>
                  <a:cubicBezTo>
                    <a:pt x="941" y="44"/>
                    <a:pt x="749" y="1"/>
                    <a:pt x="556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6"/>
            <p:cNvSpPr/>
            <p:nvPr/>
          </p:nvSpPr>
          <p:spPr>
            <a:xfrm>
              <a:off x="1136875" y="4868113"/>
              <a:ext cx="33150" cy="23000"/>
            </a:xfrm>
            <a:custGeom>
              <a:avLst/>
              <a:gdLst/>
              <a:ahLst/>
              <a:cxnLst/>
              <a:rect l="l" t="t" r="r" b="b"/>
              <a:pathLst>
                <a:path w="1326" h="920" extrusionOk="0">
                  <a:moveTo>
                    <a:pt x="22" y="0"/>
                  </a:moveTo>
                  <a:lnTo>
                    <a:pt x="0" y="21"/>
                  </a:lnTo>
                  <a:cubicBezTo>
                    <a:pt x="86" y="128"/>
                    <a:pt x="193" y="235"/>
                    <a:pt x="278" y="342"/>
                  </a:cubicBezTo>
                  <a:cubicBezTo>
                    <a:pt x="385" y="428"/>
                    <a:pt x="492" y="492"/>
                    <a:pt x="599" y="577"/>
                  </a:cubicBezTo>
                  <a:cubicBezTo>
                    <a:pt x="834" y="727"/>
                    <a:pt x="1069" y="834"/>
                    <a:pt x="1326" y="919"/>
                  </a:cubicBezTo>
                  <a:lnTo>
                    <a:pt x="1326" y="898"/>
                  </a:lnTo>
                  <a:cubicBezTo>
                    <a:pt x="1091" y="791"/>
                    <a:pt x="877" y="641"/>
                    <a:pt x="663" y="470"/>
                  </a:cubicBezTo>
                  <a:cubicBezTo>
                    <a:pt x="556" y="385"/>
                    <a:pt x="471" y="278"/>
                    <a:pt x="364" y="214"/>
                  </a:cubicBezTo>
                  <a:cubicBezTo>
                    <a:pt x="257" y="128"/>
                    <a:pt x="129" y="64"/>
                    <a:pt x="22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6"/>
            <p:cNvSpPr/>
            <p:nvPr/>
          </p:nvSpPr>
          <p:spPr>
            <a:xfrm>
              <a:off x="1133125" y="4870763"/>
              <a:ext cx="34500" cy="35025"/>
            </a:xfrm>
            <a:custGeom>
              <a:avLst/>
              <a:gdLst/>
              <a:ahLst/>
              <a:cxnLst/>
              <a:rect l="l" t="t" r="r" b="b"/>
              <a:pathLst>
                <a:path w="1380" h="1401" extrusionOk="0">
                  <a:moveTo>
                    <a:pt x="1" y="1"/>
                  </a:moveTo>
                  <a:cubicBezTo>
                    <a:pt x="44" y="172"/>
                    <a:pt x="108" y="322"/>
                    <a:pt x="215" y="450"/>
                  </a:cubicBezTo>
                  <a:cubicBezTo>
                    <a:pt x="300" y="599"/>
                    <a:pt x="428" y="685"/>
                    <a:pt x="535" y="792"/>
                  </a:cubicBezTo>
                  <a:cubicBezTo>
                    <a:pt x="749" y="984"/>
                    <a:pt x="984" y="1134"/>
                    <a:pt x="1219" y="1283"/>
                  </a:cubicBezTo>
                  <a:cubicBezTo>
                    <a:pt x="1198" y="1326"/>
                    <a:pt x="1198" y="1369"/>
                    <a:pt x="1241" y="1390"/>
                  </a:cubicBezTo>
                  <a:cubicBezTo>
                    <a:pt x="1251" y="1397"/>
                    <a:pt x="1261" y="1400"/>
                    <a:pt x="1272" y="1400"/>
                  </a:cubicBezTo>
                  <a:cubicBezTo>
                    <a:pt x="1328" y="1400"/>
                    <a:pt x="1380" y="1316"/>
                    <a:pt x="1326" y="1262"/>
                  </a:cubicBezTo>
                  <a:cubicBezTo>
                    <a:pt x="1313" y="1256"/>
                    <a:pt x="1303" y="1253"/>
                    <a:pt x="1293" y="1253"/>
                  </a:cubicBezTo>
                  <a:cubicBezTo>
                    <a:pt x="1271" y="1253"/>
                    <a:pt x="1256" y="1268"/>
                    <a:pt x="1241" y="1283"/>
                  </a:cubicBezTo>
                  <a:cubicBezTo>
                    <a:pt x="1027" y="1091"/>
                    <a:pt x="792" y="899"/>
                    <a:pt x="599" y="706"/>
                  </a:cubicBezTo>
                  <a:cubicBezTo>
                    <a:pt x="492" y="599"/>
                    <a:pt x="407" y="471"/>
                    <a:pt x="300" y="34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6"/>
            <p:cNvSpPr/>
            <p:nvPr/>
          </p:nvSpPr>
          <p:spPr>
            <a:xfrm>
              <a:off x="1121900" y="4876113"/>
              <a:ext cx="59550" cy="57975"/>
            </a:xfrm>
            <a:custGeom>
              <a:avLst/>
              <a:gdLst/>
              <a:ahLst/>
              <a:cxnLst/>
              <a:rect l="l" t="t" r="r" b="b"/>
              <a:pathLst>
                <a:path w="2382" h="2319" extrusionOk="0">
                  <a:moveTo>
                    <a:pt x="1" y="1"/>
                  </a:moveTo>
                  <a:lnTo>
                    <a:pt x="22" y="65"/>
                  </a:lnTo>
                  <a:cubicBezTo>
                    <a:pt x="193" y="279"/>
                    <a:pt x="343" y="471"/>
                    <a:pt x="514" y="663"/>
                  </a:cubicBezTo>
                  <a:cubicBezTo>
                    <a:pt x="599" y="770"/>
                    <a:pt x="685" y="877"/>
                    <a:pt x="770" y="963"/>
                  </a:cubicBezTo>
                  <a:cubicBezTo>
                    <a:pt x="856" y="1069"/>
                    <a:pt x="920" y="1198"/>
                    <a:pt x="1027" y="1305"/>
                  </a:cubicBezTo>
                  <a:cubicBezTo>
                    <a:pt x="1177" y="1518"/>
                    <a:pt x="1369" y="1711"/>
                    <a:pt x="1583" y="1860"/>
                  </a:cubicBezTo>
                  <a:cubicBezTo>
                    <a:pt x="1796" y="2010"/>
                    <a:pt x="1989" y="2138"/>
                    <a:pt x="2224" y="2224"/>
                  </a:cubicBezTo>
                  <a:cubicBezTo>
                    <a:pt x="2202" y="2245"/>
                    <a:pt x="2202" y="2288"/>
                    <a:pt x="2245" y="2309"/>
                  </a:cubicBezTo>
                  <a:cubicBezTo>
                    <a:pt x="2255" y="2316"/>
                    <a:pt x="2266" y="2319"/>
                    <a:pt x="2277" y="2319"/>
                  </a:cubicBezTo>
                  <a:cubicBezTo>
                    <a:pt x="2332" y="2319"/>
                    <a:pt x="2381" y="2235"/>
                    <a:pt x="2309" y="2181"/>
                  </a:cubicBezTo>
                  <a:cubicBezTo>
                    <a:pt x="2303" y="2175"/>
                    <a:pt x="2295" y="2172"/>
                    <a:pt x="2286" y="2172"/>
                  </a:cubicBezTo>
                  <a:cubicBezTo>
                    <a:pt x="2265" y="2172"/>
                    <a:pt x="2239" y="2187"/>
                    <a:pt x="2224" y="2202"/>
                  </a:cubicBezTo>
                  <a:cubicBezTo>
                    <a:pt x="1796" y="1967"/>
                    <a:pt x="1390" y="1647"/>
                    <a:pt x="1091" y="1219"/>
                  </a:cubicBezTo>
                  <a:cubicBezTo>
                    <a:pt x="1006" y="1112"/>
                    <a:pt x="941" y="984"/>
                    <a:pt x="877" y="877"/>
                  </a:cubicBezTo>
                  <a:cubicBezTo>
                    <a:pt x="792" y="749"/>
                    <a:pt x="706" y="642"/>
                    <a:pt x="599" y="556"/>
                  </a:cubicBezTo>
                  <a:cubicBezTo>
                    <a:pt x="407" y="364"/>
                    <a:pt x="215" y="150"/>
                    <a:pt x="1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6"/>
            <p:cNvSpPr/>
            <p:nvPr/>
          </p:nvSpPr>
          <p:spPr>
            <a:xfrm>
              <a:off x="1124575" y="4871838"/>
              <a:ext cx="46275" cy="49425"/>
            </a:xfrm>
            <a:custGeom>
              <a:avLst/>
              <a:gdLst/>
              <a:ahLst/>
              <a:cxnLst/>
              <a:rect l="l" t="t" r="r" b="b"/>
              <a:pathLst>
                <a:path w="1851" h="1977" extrusionOk="0">
                  <a:moveTo>
                    <a:pt x="1" y="1"/>
                  </a:moveTo>
                  <a:lnTo>
                    <a:pt x="1" y="1"/>
                  </a:lnTo>
                  <a:cubicBezTo>
                    <a:pt x="129" y="193"/>
                    <a:pt x="279" y="364"/>
                    <a:pt x="386" y="535"/>
                  </a:cubicBezTo>
                  <a:cubicBezTo>
                    <a:pt x="450" y="621"/>
                    <a:pt x="514" y="706"/>
                    <a:pt x="578" y="813"/>
                  </a:cubicBezTo>
                  <a:cubicBezTo>
                    <a:pt x="642" y="898"/>
                    <a:pt x="685" y="1005"/>
                    <a:pt x="749" y="1112"/>
                  </a:cubicBezTo>
                  <a:cubicBezTo>
                    <a:pt x="856" y="1305"/>
                    <a:pt x="1005" y="1497"/>
                    <a:pt x="1176" y="1625"/>
                  </a:cubicBezTo>
                  <a:cubicBezTo>
                    <a:pt x="1326" y="1753"/>
                    <a:pt x="1497" y="1839"/>
                    <a:pt x="1689" y="1882"/>
                  </a:cubicBezTo>
                  <a:cubicBezTo>
                    <a:pt x="1668" y="1924"/>
                    <a:pt x="1668" y="1946"/>
                    <a:pt x="1711" y="1967"/>
                  </a:cubicBezTo>
                  <a:cubicBezTo>
                    <a:pt x="1721" y="1974"/>
                    <a:pt x="1732" y="1977"/>
                    <a:pt x="1742" y="1977"/>
                  </a:cubicBezTo>
                  <a:cubicBezTo>
                    <a:pt x="1798" y="1977"/>
                    <a:pt x="1850" y="1893"/>
                    <a:pt x="1796" y="1839"/>
                  </a:cubicBezTo>
                  <a:cubicBezTo>
                    <a:pt x="1784" y="1833"/>
                    <a:pt x="1771" y="1830"/>
                    <a:pt x="1759" y="1830"/>
                  </a:cubicBezTo>
                  <a:cubicBezTo>
                    <a:pt x="1730" y="1830"/>
                    <a:pt x="1705" y="1845"/>
                    <a:pt x="1689" y="1860"/>
                  </a:cubicBezTo>
                  <a:cubicBezTo>
                    <a:pt x="1518" y="1796"/>
                    <a:pt x="1369" y="1689"/>
                    <a:pt x="1219" y="1561"/>
                  </a:cubicBezTo>
                  <a:cubicBezTo>
                    <a:pt x="1070" y="1411"/>
                    <a:pt x="941" y="1240"/>
                    <a:pt x="834" y="1048"/>
                  </a:cubicBezTo>
                  <a:cubicBezTo>
                    <a:pt x="770" y="941"/>
                    <a:pt x="749" y="834"/>
                    <a:pt x="685" y="727"/>
                  </a:cubicBezTo>
                  <a:cubicBezTo>
                    <a:pt x="621" y="621"/>
                    <a:pt x="557" y="514"/>
                    <a:pt x="492" y="428"/>
                  </a:cubicBezTo>
                  <a:cubicBezTo>
                    <a:pt x="343" y="257"/>
                    <a:pt x="172" y="129"/>
                    <a:pt x="1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6"/>
            <p:cNvSpPr/>
            <p:nvPr/>
          </p:nvSpPr>
          <p:spPr>
            <a:xfrm>
              <a:off x="1135800" y="4870763"/>
              <a:ext cx="26750" cy="27825"/>
            </a:xfrm>
            <a:custGeom>
              <a:avLst/>
              <a:gdLst/>
              <a:ahLst/>
              <a:cxnLst/>
              <a:rect l="l" t="t" r="r" b="b"/>
              <a:pathLst>
                <a:path w="1070" h="1113" extrusionOk="0">
                  <a:moveTo>
                    <a:pt x="1" y="1"/>
                  </a:moveTo>
                  <a:lnTo>
                    <a:pt x="1" y="22"/>
                  </a:lnTo>
                  <a:cubicBezTo>
                    <a:pt x="65" y="151"/>
                    <a:pt x="150" y="236"/>
                    <a:pt x="236" y="343"/>
                  </a:cubicBezTo>
                  <a:cubicBezTo>
                    <a:pt x="343" y="428"/>
                    <a:pt x="450" y="493"/>
                    <a:pt x="535" y="557"/>
                  </a:cubicBezTo>
                  <a:cubicBezTo>
                    <a:pt x="749" y="706"/>
                    <a:pt x="920" y="877"/>
                    <a:pt x="1069" y="1112"/>
                  </a:cubicBezTo>
                  <a:lnTo>
                    <a:pt x="1069" y="1091"/>
                  </a:lnTo>
                  <a:cubicBezTo>
                    <a:pt x="1027" y="984"/>
                    <a:pt x="941" y="856"/>
                    <a:pt x="877" y="749"/>
                  </a:cubicBezTo>
                  <a:cubicBezTo>
                    <a:pt x="792" y="642"/>
                    <a:pt x="706" y="557"/>
                    <a:pt x="599" y="471"/>
                  </a:cubicBezTo>
                  <a:cubicBezTo>
                    <a:pt x="514" y="364"/>
                    <a:pt x="428" y="279"/>
                    <a:pt x="321" y="215"/>
                  </a:cubicBezTo>
                  <a:cubicBezTo>
                    <a:pt x="214" y="129"/>
                    <a:pt x="108" y="65"/>
                    <a:pt x="1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6"/>
            <p:cNvSpPr/>
            <p:nvPr/>
          </p:nvSpPr>
          <p:spPr>
            <a:xfrm>
              <a:off x="1136350" y="4865438"/>
              <a:ext cx="45650" cy="25050"/>
            </a:xfrm>
            <a:custGeom>
              <a:avLst/>
              <a:gdLst/>
              <a:ahLst/>
              <a:cxnLst/>
              <a:rect l="l" t="t" r="r" b="b"/>
              <a:pathLst>
                <a:path w="1826" h="1002" extrusionOk="0">
                  <a:moveTo>
                    <a:pt x="0" y="0"/>
                  </a:moveTo>
                  <a:lnTo>
                    <a:pt x="0" y="22"/>
                  </a:lnTo>
                  <a:cubicBezTo>
                    <a:pt x="150" y="86"/>
                    <a:pt x="299" y="150"/>
                    <a:pt x="449" y="193"/>
                  </a:cubicBezTo>
                  <a:cubicBezTo>
                    <a:pt x="599" y="257"/>
                    <a:pt x="770" y="278"/>
                    <a:pt x="898" y="342"/>
                  </a:cubicBezTo>
                  <a:cubicBezTo>
                    <a:pt x="1197" y="449"/>
                    <a:pt x="1475" y="620"/>
                    <a:pt x="1689" y="898"/>
                  </a:cubicBezTo>
                  <a:cubicBezTo>
                    <a:pt x="1667" y="919"/>
                    <a:pt x="1646" y="962"/>
                    <a:pt x="1689" y="983"/>
                  </a:cubicBezTo>
                  <a:cubicBezTo>
                    <a:pt x="1705" y="996"/>
                    <a:pt x="1721" y="1001"/>
                    <a:pt x="1735" y="1001"/>
                  </a:cubicBezTo>
                  <a:cubicBezTo>
                    <a:pt x="1794" y="1001"/>
                    <a:pt x="1826" y="911"/>
                    <a:pt x="1774" y="877"/>
                  </a:cubicBezTo>
                  <a:cubicBezTo>
                    <a:pt x="1763" y="866"/>
                    <a:pt x="1747" y="861"/>
                    <a:pt x="1731" y="861"/>
                  </a:cubicBezTo>
                  <a:cubicBezTo>
                    <a:pt x="1715" y="861"/>
                    <a:pt x="1699" y="866"/>
                    <a:pt x="1689" y="877"/>
                  </a:cubicBezTo>
                  <a:cubicBezTo>
                    <a:pt x="1603" y="727"/>
                    <a:pt x="1496" y="599"/>
                    <a:pt x="1368" y="492"/>
                  </a:cubicBezTo>
                  <a:cubicBezTo>
                    <a:pt x="1240" y="385"/>
                    <a:pt x="1090" y="299"/>
                    <a:pt x="941" y="214"/>
                  </a:cubicBezTo>
                  <a:cubicBezTo>
                    <a:pt x="791" y="150"/>
                    <a:pt x="641" y="86"/>
                    <a:pt x="492" y="43"/>
                  </a:cubicBezTo>
                  <a:cubicBezTo>
                    <a:pt x="321" y="22"/>
                    <a:pt x="171" y="0"/>
                    <a:pt x="0" y="0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6"/>
            <p:cNvSpPr/>
            <p:nvPr/>
          </p:nvSpPr>
          <p:spPr>
            <a:xfrm>
              <a:off x="1134200" y="4877713"/>
              <a:ext cx="38750" cy="37800"/>
            </a:xfrm>
            <a:custGeom>
              <a:avLst/>
              <a:gdLst/>
              <a:ahLst/>
              <a:cxnLst/>
              <a:rect l="l" t="t" r="r" b="b"/>
              <a:pathLst>
                <a:path w="1550" h="1512" extrusionOk="0">
                  <a:moveTo>
                    <a:pt x="1" y="1"/>
                  </a:moveTo>
                  <a:cubicBezTo>
                    <a:pt x="65" y="172"/>
                    <a:pt x="150" y="343"/>
                    <a:pt x="257" y="492"/>
                  </a:cubicBezTo>
                  <a:cubicBezTo>
                    <a:pt x="343" y="642"/>
                    <a:pt x="471" y="770"/>
                    <a:pt x="599" y="899"/>
                  </a:cubicBezTo>
                  <a:cubicBezTo>
                    <a:pt x="706" y="1005"/>
                    <a:pt x="834" y="1134"/>
                    <a:pt x="984" y="1219"/>
                  </a:cubicBezTo>
                  <a:cubicBezTo>
                    <a:pt x="1112" y="1305"/>
                    <a:pt x="1262" y="1369"/>
                    <a:pt x="1390" y="1390"/>
                  </a:cubicBezTo>
                  <a:cubicBezTo>
                    <a:pt x="1375" y="1451"/>
                    <a:pt x="1413" y="1511"/>
                    <a:pt x="1452" y="1511"/>
                  </a:cubicBezTo>
                  <a:cubicBezTo>
                    <a:pt x="1468" y="1511"/>
                    <a:pt x="1484" y="1501"/>
                    <a:pt x="1497" y="1476"/>
                  </a:cubicBezTo>
                  <a:lnTo>
                    <a:pt x="1518" y="1476"/>
                  </a:lnTo>
                  <a:cubicBezTo>
                    <a:pt x="1550" y="1412"/>
                    <a:pt x="1499" y="1337"/>
                    <a:pt x="1454" y="1337"/>
                  </a:cubicBezTo>
                  <a:cubicBezTo>
                    <a:pt x="1438" y="1337"/>
                    <a:pt x="1422" y="1347"/>
                    <a:pt x="1411" y="1369"/>
                  </a:cubicBezTo>
                  <a:cubicBezTo>
                    <a:pt x="1112" y="1283"/>
                    <a:pt x="877" y="1048"/>
                    <a:pt x="663" y="792"/>
                  </a:cubicBezTo>
                  <a:cubicBezTo>
                    <a:pt x="556" y="663"/>
                    <a:pt x="449" y="514"/>
                    <a:pt x="343" y="386"/>
                  </a:cubicBezTo>
                  <a:cubicBezTo>
                    <a:pt x="236" y="257"/>
                    <a:pt x="129" y="129"/>
                    <a:pt x="22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6"/>
            <p:cNvSpPr/>
            <p:nvPr/>
          </p:nvSpPr>
          <p:spPr>
            <a:xfrm>
              <a:off x="1130450" y="4859563"/>
              <a:ext cx="60950" cy="8575"/>
            </a:xfrm>
            <a:custGeom>
              <a:avLst/>
              <a:gdLst/>
              <a:ahLst/>
              <a:cxnLst/>
              <a:rect l="l" t="t" r="r" b="b"/>
              <a:pathLst>
                <a:path w="2438" h="343" extrusionOk="0">
                  <a:moveTo>
                    <a:pt x="1219" y="0"/>
                  </a:moveTo>
                  <a:cubicBezTo>
                    <a:pt x="1112" y="0"/>
                    <a:pt x="1027" y="21"/>
                    <a:pt x="920" y="21"/>
                  </a:cubicBezTo>
                  <a:cubicBezTo>
                    <a:pt x="792" y="43"/>
                    <a:pt x="706" y="64"/>
                    <a:pt x="599" y="107"/>
                  </a:cubicBezTo>
                  <a:cubicBezTo>
                    <a:pt x="386" y="171"/>
                    <a:pt x="193" y="235"/>
                    <a:pt x="1" y="257"/>
                  </a:cubicBezTo>
                  <a:lnTo>
                    <a:pt x="1" y="278"/>
                  </a:lnTo>
                  <a:cubicBezTo>
                    <a:pt x="72" y="302"/>
                    <a:pt x="148" y="311"/>
                    <a:pt x="226" y="311"/>
                  </a:cubicBezTo>
                  <a:cubicBezTo>
                    <a:pt x="360" y="311"/>
                    <a:pt x="499" y="284"/>
                    <a:pt x="621" y="257"/>
                  </a:cubicBezTo>
                  <a:cubicBezTo>
                    <a:pt x="728" y="214"/>
                    <a:pt x="835" y="192"/>
                    <a:pt x="920" y="171"/>
                  </a:cubicBezTo>
                  <a:cubicBezTo>
                    <a:pt x="1027" y="150"/>
                    <a:pt x="1134" y="150"/>
                    <a:pt x="1241" y="128"/>
                  </a:cubicBezTo>
                  <a:cubicBezTo>
                    <a:pt x="1377" y="113"/>
                    <a:pt x="1523" y="98"/>
                    <a:pt x="1673" y="98"/>
                  </a:cubicBezTo>
                  <a:cubicBezTo>
                    <a:pt x="1735" y="98"/>
                    <a:pt x="1798" y="101"/>
                    <a:pt x="1860" y="107"/>
                  </a:cubicBezTo>
                  <a:cubicBezTo>
                    <a:pt x="1967" y="107"/>
                    <a:pt x="2074" y="128"/>
                    <a:pt x="2160" y="171"/>
                  </a:cubicBezTo>
                  <a:cubicBezTo>
                    <a:pt x="2267" y="192"/>
                    <a:pt x="2352" y="257"/>
                    <a:pt x="2416" y="342"/>
                  </a:cubicBezTo>
                  <a:lnTo>
                    <a:pt x="2438" y="342"/>
                  </a:lnTo>
                  <a:cubicBezTo>
                    <a:pt x="2373" y="235"/>
                    <a:pt x="2267" y="171"/>
                    <a:pt x="2181" y="128"/>
                  </a:cubicBezTo>
                  <a:cubicBezTo>
                    <a:pt x="2074" y="64"/>
                    <a:pt x="1967" y="43"/>
                    <a:pt x="1860" y="21"/>
                  </a:cubicBezTo>
                  <a:cubicBezTo>
                    <a:pt x="1647" y="0"/>
                    <a:pt x="1433" y="0"/>
                    <a:pt x="1219" y="0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6"/>
            <p:cNvSpPr/>
            <p:nvPr/>
          </p:nvSpPr>
          <p:spPr>
            <a:xfrm>
              <a:off x="1131525" y="4886263"/>
              <a:ext cx="20075" cy="37150"/>
            </a:xfrm>
            <a:custGeom>
              <a:avLst/>
              <a:gdLst/>
              <a:ahLst/>
              <a:cxnLst/>
              <a:rect l="l" t="t" r="r" b="b"/>
              <a:pathLst>
                <a:path w="803" h="1486" extrusionOk="0">
                  <a:moveTo>
                    <a:pt x="22" y="1"/>
                  </a:moveTo>
                  <a:lnTo>
                    <a:pt x="22" y="1"/>
                  </a:lnTo>
                  <a:cubicBezTo>
                    <a:pt x="1" y="129"/>
                    <a:pt x="22" y="279"/>
                    <a:pt x="65" y="407"/>
                  </a:cubicBezTo>
                  <a:cubicBezTo>
                    <a:pt x="86" y="557"/>
                    <a:pt x="172" y="685"/>
                    <a:pt x="236" y="792"/>
                  </a:cubicBezTo>
                  <a:cubicBezTo>
                    <a:pt x="321" y="899"/>
                    <a:pt x="407" y="984"/>
                    <a:pt x="492" y="1091"/>
                  </a:cubicBezTo>
                  <a:cubicBezTo>
                    <a:pt x="578" y="1155"/>
                    <a:pt x="642" y="1241"/>
                    <a:pt x="685" y="1347"/>
                  </a:cubicBezTo>
                  <a:cubicBezTo>
                    <a:pt x="642" y="1369"/>
                    <a:pt x="621" y="1433"/>
                    <a:pt x="663" y="1476"/>
                  </a:cubicBezTo>
                  <a:cubicBezTo>
                    <a:pt x="674" y="1482"/>
                    <a:pt x="684" y="1485"/>
                    <a:pt x="695" y="1485"/>
                  </a:cubicBezTo>
                  <a:cubicBezTo>
                    <a:pt x="751" y="1485"/>
                    <a:pt x="803" y="1401"/>
                    <a:pt x="749" y="1347"/>
                  </a:cubicBezTo>
                  <a:lnTo>
                    <a:pt x="706" y="1347"/>
                  </a:lnTo>
                  <a:cubicBezTo>
                    <a:pt x="663" y="1219"/>
                    <a:pt x="599" y="1112"/>
                    <a:pt x="535" y="1027"/>
                  </a:cubicBezTo>
                  <a:cubicBezTo>
                    <a:pt x="471" y="920"/>
                    <a:pt x="385" y="813"/>
                    <a:pt x="321" y="706"/>
                  </a:cubicBezTo>
                  <a:cubicBezTo>
                    <a:pt x="257" y="599"/>
                    <a:pt x="236" y="492"/>
                    <a:pt x="172" y="364"/>
                  </a:cubicBezTo>
                  <a:cubicBezTo>
                    <a:pt x="129" y="236"/>
                    <a:pt x="86" y="108"/>
                    <a:pt x="22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6"/>
            <p:cNvSpPr/>
            <p:nvPr/>
          </p:nvSpPr>
          <p:spPr>
            <a:xfrm>
              <a:off x="1136350" y="4863288"/>
              <a:ext cx="39025" cy="28350"/>
            </a:xfrm>
            <a:custGeom>
              <a:avLst/>
              <a:gdLst/>
              <a:ahLst/>
              <a:cxnLst/>
              <a:rect l="l" t="t" r="r" b="b"/>
              <a:pathLst>
                <a:path w="1561" h="1134" extrusionOk="0">
                  <a:moveTo>
                    <a:pt x="0" y="1"/>
                  </a:moveTo>
                  <a:lnTo>
                    <a:pt x="0" y="22"/>
                  </a:lnTo>
                  <a:cubicBezTo>
                    <a:pt x="128" y="129"/>
                    <a:pt x="235" y="214"/>
                    <a:pt x="363" y="321"/>
                  </a:cubicBezTo>
                  <a:cubicBezTo>
                    <a:pt x="492" y="407"/>
                    <a:pt x="641" y="492"/>
                    <a:pt x="770" y="578"/>
                  </a:cubicBezTo>
                  <a:cubicBezTo>
                    <a:pt x="1026" y="770"/>
                    <a:pt x="1283" y="963"/>
                    <a:pt x="1539" y="1134"/>
                  </a:cubicBezTo>
                  <a:lnTo>
                    <a:pt x="1560" y="1112"/>
                  </a:lnTo>
                  <a:cubicBezTo>
                    <a:pt x="1304" y="898"/>
                    <a:pt x="1069" y="685"/>
                    <a:pt x="812" y="471"/>
                  </a:cubicBezTo>
                  <a:cubicBezTo>
                    <a:pt x="705" y="364"/>
                    <a:pt x="577" y="257"/>
                    <a:pt x="428" y="172"/>
                  </a:cubicBezTo>
                  <a:cubicBezTo>
                    <a:pt x="299" y="108"/>
                    <a:pt x="150" y="43"/>
                    <a:pt x="0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6"/>
            <p:cNvSpPr/>
            <p:nvPr/>
          </p:nvSpPr>
          <p:spPr>
            <a:xfrm>
              <a:off x="1160550" y="4897413"/>
              <a:ext cx="4025" cy="2850"/>
            </a:xfrm>
            <a:custGeom>
              <a:avLst/>
              <a:gdLst/>
              <a:ahLst/>
              <a:cxnLst/>
              <a:rect l="l" t="t" r="r" b="b"/>
              <a:pathLst>
                <a:path w="161" h="114" extrusionOk="0">
                  <a:moveTo>
                    <a:pt x="101" y="0"/>
                  </a:moveTo>
                  <a:cubicBezTo>
                    <a:pt x="46" y="0"/>
                    <a:pt x="1" y="72"/>
                    <a:pt x="58" y="111"/>
                  </a:cubicBezTo>
                  <a:cubicBezTo>
                    <a:pt x="63" y="113"/>
                    <a:pt x="68" y="114"/>
                    <a:pt x="72" y="114"/>
                  </a:cubicBezTo>
                  <a:cubicBezTo>
                    <a:pt x="113" y="114"/>
                    <a:pt x="160" y="42"/>
                    <a:pt x="122" y="4"/>
                  </a:cubicBezTo>
                  <a:cubicBezTo>
                    <a:pt x="115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6"/>
            <p:cNvSpPr/>
            <p:nvPr/>
          </p:nvSpPr>
          <p:spPr>
            <a:xfrm>
              <a:off x="1168650" y="4889663"/>
              <a:ext cx="3275" cy="3125"/>
            </a:xfrm>
            <a:custGeom>
              <a:avLst/>
              <a:gdLst/>
              <a:ahLst/>
              <a:cxnLst/>
              <a:rect l="l" t="t" r="r" b="b"/>
              <a:pathLst>
                <a:path w="131" h="125" extrusionOk="0">
                  <a:moveTo>
                    <a:pt x="55" y="1"/>
                  </a:moveTo>
                  <a:cubicBezTo>
                    <a:pt x="26" y="1"/>
                    <a:pt x="0" y="23"/>
                    <a:pt x="12" y="57"/>
                  </a:cubicBezTo>
                  <a:lnTo>
                    <a:pt x="12" y="79"/>
                  </a:lnTo>
                  <a:cubicBezTo>
                    <a:pt x="22" y="108"/>
                    <a:pt x="50" y="124"/>
                    <a:pt x="76" y="124"/>
                  </a:cubicBezTo>
                  <a:cubicBezTo>
                    <a:pt x="105" y="124"/>
                    <a:pt x="130" y="103"/>
                    <a:pt x="119" y="57"/>
                  </a:cubicBezTo>
                  <a:cubicBezTo>
                    <a:pt x="109" y="17"/>
                    <a:pt x="80" y="1"/>
                    <a:pt x="5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6"/>
            <p:cNvSpPr/>
            <p:nvPr/>
          </p:nvSpPr>
          <p:spPr>
            <a:xfrm>
              <a:off x="1173475" y="4890288"/>
              <a:ext cx="4300" cy="3200"/>
            </a:xfrm>
            <a:custGeom>
              <a:avLst/>
              <a:gdLst/>
              <a:ahLst/>
              <a:cxnLst/>
              <a:rect l="l" t="t" r="r" b="b"/>
              <a:pathLst>
                <a:path w="172" h="128" extrusionOk="0">
                  <a:moveTo>
                    <a:pt x="88" y="1"/>
                  </a:moveTo>
                  <a:cubicBezTo>
                    <a:pt x="37" y="1"/>
                    <a:pt x="0" y="82"/>
                    <a:pt x="54" y="118"/>
                  </a:cubicBezTo>
                  <a:cubicBezTo>
                    <a:pt x="64" y="125"/>
                    <a:pt x="75" y="128"/>
                    <a:pt x="85" y="128"/>
                  </a:cubicBezTo>
                  <a:cubicBezTo>
                    <a:pt x="135" y="128"/>
                    <a:pt x="172" y="47"/>
                    <a:pt x="118" y="11"/>
                  </a:cubicBezTo>
                  <a:cubicBezTo>
                    <a:pt x="108" y="4"/>
                    <a:pt x="97" y="1"/>
                    <a:pt x="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6"/>
            <p:cNvSpPr/>
            <p:nvPr/>
          </p:nvSpPr>
          <p:spPr>
            <a:xfrm>
              <a:off x="1187400" y="4881163"/>
              <a:ext cx="4800" cy="3250"/>
            </a:xfrm>
            <a:custGeom>
              <a:avLst/>
              <a:gdLst/>
              <a:ahLst/>
              <a:cxnLst/>
              <a:rect l="l" t="t" r="r" b="b"/>
              <a:pathLst>
                <a:path w="192" h="130" extrusionOk="0">
                  <a:moveTo>
                    <a:pt x="89" y="1"/>
                  </a:moveTo>
                  <a:cubicBezTo>
                    <a:pt x="47" y="1"/>
                    <a:pt x="1" y="63"/>
                    <a:pt x="53" y="98"/>
                  </a:cubicBezTo>
                  <a:lnTo>
                    <a:pt x="74" y="119"/>
                  </a:lnTo>
                  <a:cubicBezTo>
                    <a:pt x="81" y="126"/>
                    <a:pt x="89" y="129"/>
                    <a:pt x="97" y="129"/>
                  </a:cubicBezTo>
                  <a:cubicBezTo>
                    <a:pt x="141" y="129"/>
                    <a:pt x="192" y="48"/>
                    <a:pt x="138" y="12"/>
                  </a:cubicBezTo>
                  <a:lnTo>
                    <a:pt x="117" y="12"/>
                  </a:lnTo>
                  <a:cubicBezTo>
                    <a:pt x="109" y="4"/>
                    <a:pt x="99" y="1"/>
                    <a:pt x="89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6"/>
            <p:cNvSpPr/>
            <p:nvPr/>
          </p:nvSpPr>
          <p:spPr>
            <a:xfrm>
              <a:off x="1189500" y="4867313"/>
              <a:ext cx="4325" cy="3200"/>
            </a:xfrm>
            <a:custGeom>
              <a:avLst/>
              <a:gdLst/>
              <a:ahLst/>
              <a:cxnLst/>
              <a:rect l="l" t="t" r="r" b="b"/>
              <a:pathLst>
                <a:path w="173" h="128" extrusionOk="0">
                  <a:moveTo>
                    <a:pt x="88" y="1"/>
                  </a:moveTo>
                  <a:cubicBezTo>
                    <a:pt x="37" y="1"/>
                    <a:pt x="0" y="82"/>
                    <a:pt x="54" y="118"/>
                  </a:cubicBezTo>
                  <a:cubicBezTo>
                    <a:pt x="61" y="125"/>
                    <a:pt x="69" y="128"/>
                    <a:pt x="77" y="128"/>
                  </a:cubicBezTo>
                  <a:cubicBezTo>
                    <a:pt x="121" y="128"/>
                    <a:pt x="172" y="47"/>
                    <a:pt x="118" y="11"/>
                  </a:cubicBezTo>
                  <a:cubicBezTo>
                    <a:pt x="108" y="4"/>
                    <a:pt x="98" y="1"/>
                    <a:pt x="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6"/>
            <p:cNvSpPr/>
            <p:nvPr/>
          </p:nvSpPr>
          <p:spPr>
            <a:xfrm>
              <a:off x="1095725" y="4840063"/>
              <a:ext cx="45975" cy="131725"/>
            </a:xfrm>
            <a:custGeom>
              <a:avLst/>
              <a:gdLst/>
              <a:ahLst/>
              <a:cxnLst/>
              <a:rect l="l" t="t" r="r" b="b"/>
              <a:pathLst>
                <a:path w="1839" h="5269" extrusionOk="0">
                  <a:moveTo>
                    <a:pt x="1533" y="0"/>
                  </a:moveTo>
                  <a:cubicBezTo>
                    <a:pt x="1151" y="0"/>
                    <a:pt x="505" y="596"/>
                    <a:pt x="385" y="866"/>
                  </a:cubicBezTo>
                  <a:cubicBezTo>
                    <a:pt x="1" y="1721"/>
                    <a:pt x="43" y="2747"/>
                    <a:pt x="129" y="3666"/>
                  </a:cubicBezTo>
                  <a:cubicBezTo>
                    <a:pt x="172" y="4157"/>
                    <a:pt x="364" y="5269"/>
                    <a:pt x="962" y="5269"/>
                  </a:cubicBezTo>
                  <a:cubicBezTo>
                    <a:pt x="1732" y="5269"/>
                    <a:pt x="1304" y="3473"/>
                    <a:pt x="1283" y="3003"/>
                  </a:cubicBezTo>
                  <a:cubicBezTo>
                    <a:pt x="1240" y="2511"/>
                    <a:pt x="1198" y="2020"/>
                    <a:pt x="1304" y="1528"/>
                  </a:cubicBezTo>
                  <a:cubicBezTo>
                    <a:pt x="1390" y="1165"/>
                    <a:pt x="1839" y="759"/>
                    <a:pt x="1817" y="395"/>
                  </a:cubicBezTo>
                  <a:cubicBezTo>
                    <a:pt x="1811" y="108"/>
                    <a:pt x="1696" y="0"/>
                    <a:pt x="1533" y="0"/>
                  </a:cubicBezTo>
                  <a:close/>
                </a:path>
              </a:pathLst>
            </a:custGeom>
            <a:solidFill>
              <a:srgbClr val="D7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6"/>
            <p:cNvSpPr/>
            <p:nvPr/>
          </p:nvSpPr>
          <p:spPr>
            <a:xfrm>
              <a:off x="279775" y="4034463"/>
              <a:ext cx="132000" cy="150350"/>
            </a:xfrm>
            <a:custGeom>
              <a:avLst/>
              <a:gdLst/>
              <a:ahLst/>
              <a:cxnLst/>
              <a:rect l="l" t="t" r="r" b="b"/>
              <a:pathLst>
                <a:path w="5280" h="6014" extrusionOk="0">
                  <a:moveTo>
                    <a:pt x="2822" y="1"/>
                  </a:moveTo>
                  <a:cubicBezTo>
                    <a:pt x="2808" y="1"/>
                    <a:pt x="2787" y="21"/>
                    <a:pt x="2758" y="67"/>
                  </a:cubicBezTo>
                  <a:cubicBezTo>
                    <a:pt x="2287" y="815"/>
                    <a:pt x="2480" y="836"/>
                    <a:pt x="1625" y="1093"/>
                  </a:cubicBezTo>
                  <a:cubicBezTo>
                    <a:pt x="1443" y="1143"/>
                    <a:pt x="1292" y="1162"/>
                    <a:pt x="1153" y="1162"/>
                  </a:cubicBezTo>
                  <a:cubicBezTo>
                    <a:pt x="818" y="1162"/>
                    <a:pt x="548" y="1052"/>
                    <a:pt x="65" y="1007"/>
                  </a:cubicBezTo>
                  <a:lnTo>
                    <a:pt x="65" y="1007"/>
                  </a:lnTo>
                  <a:cubicBezTo>
                    <a:pt x="471" y="1371"/>
                    <a:pt x="663" y="2204"/>
                    <a:pt x="813" y="2931"/>
                  </a:cubicBezTo>
                  <a:cubicBezTo>
                    <a:pt x="855" y="3102"/>
                    <a:pt x="0" y="3572"/>
                    <a:pt x="22" y="3722"/>
                  </a:cubicBezTo>
                  <a:cubicBezTo>
                    <a:pt x="65" y="3914"/>
                    <a:pt x="984" y="3786"/>
                    <a:pt x="1026" y="3914"/>
                  </a:cubicBezTo>
                  <a:cubicBezTo>
                    <a:pt x="1171" y="4432"/>
                    <a:pt x="1437" y="6014"/>
                    <a:pt x="2756" y="6014"/>
                  </a:cubicBezTo>
                  <a:cubicBezTo>
                    <a:pt x="2799" y="6014"/>
                    <a:pt x="2842" y="6012"/>
                    <a:pt x="2886" y="6009"/>
                  </a:cubicBezTo>
                  <a:cubicBezTo>
                    <a:pt x="3613" y="5945"/>
                    <a:pt x="3677" y="4940"/>
                    <a:pt x="3741" y="4448"/>
                  </a:cubicBezTo>
                  <a:cubicBezTo>
                    <a:pt x="3784" y="4149"/>
                    <a:pt x="3399" y="4299"/>
                    <a:pt x="3420" y="3978"/>
                  </a:cubicBezTo>
                  <a:cubicBezTo>
                    <a:pt x="3420" y="3964"/>
                    <a:pt x="3435" y="3958"/>
                    <a:pt x="3460" y="3958"/>
                  </a:cubicBezTo>
                  <a:cubicBezTo>
                    <a:pt x="3608" y="3958"/>
                    <a:pt x="4126" y="4162"/>
                    <a:pt x="4263" y="4162"/>
                  </a:cubicBezTo>
                  <a:cubicBezTo>
                    <a:pt x="4283" y="4162"/>
                    <a:pt x="4294" y="4158"/>
                    <a:pt x="4297" y="4149"/>
                  </a:cubicBezTo>
                  <a:cubicBezTo>
                    <a:pt x="4318" y="4021"/>
                    <a:pt x="3655" y="3593"/>
                    <a:pt x="3677" y="3487"/>
                  </a:cubicBezTo>
                  <a:cubicBezTo>
                    <a:pt x="3805" y="2974"/>
                    <a:pt x="4745" y="2824"/>
                    <a:pt x="5280" y="2247"/>
                  </a:cubicBezTo>
                  <a:lnTo>
                    <a:pt x="5280" y="2247"/>
                  </a:lnTo>
                  <a:lnTo>
                    <a:pt x="3976" y="2290"/>
                  </a:lnTo>
                  <a:cubicBezTo>
                    <a:pt x="3784" y="2140"/>
                    <a:pt x="3356" y="1349"/>
                    <a:pt x="3057" y="1178"/>
                  </a:cubicBezTo>
                  <a:cubicBezTo>
                    <a:pt x="2702" y="973"/>
                    <a:pt x="2918" y="1"/>
                    <a:pt x="2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6"/>
            <p:cNvSpPr/>
            <p:nvPr/>
          </p:nvSpPr>
          <p:spPr>
            <a:xfrm>
              <a:off x="340150" y="4172913"/>
              <a:ext cx="58275" cy="74300"/>
            </a:xfrm>
            <a:custGeom>
              <a:avLst/>
              <a:gdLst/>
              <a:ahLst/>
              <a:cxnLst/>
              <a:rect l="l" t="t" r="r" b="b"/>
              <a:pathLst>
                <a:path w="2331" h="2972" extrusionOk="0">
                  <a:moveTo>
                    <a:pt x="1" y="0"/>
                  </a:moveTo>
                  <a:cubicBezTo>
                    <a:pt x="1" y="193"/>
                    <a:pt x="86" y="342"/>
                    <a:pt x="150" y="492"/>
                  </a:cubicBezTo>
                  <a:cubicBezTo>
                    <a:pt x="214" y="642"/>
                    <a:pt x="300" y="770"/>
                    <a:pt x="364" y="898"/>
                  </a:cubicBezTo>
                  <a:cubicBezTo>
                    <a:pt x="428" y="1005"/>
                    <a:pt x="492" y="1155"/>
                    <a:pt x="578" y="1283"/>
                  </a:cubicBezTo>
                  <a:cubicBezTo>
                    <a:pt x="642" y="1411"/>
                    <a:pt x="727" y="1539"/>
                    <a:pt x="813" y="1668"/>
                  </a:cubicBezTo>
                  <a:cubicBezTo>
                    <a:pt x="984" y="1924"/>
                    <a:pt x="1198" y="2159"/>
                    <a:pt x="1433" y="2394"/>
                  </a:cubicBezTo>
                  <a:cubicBezTo>
                    <a:pt x="1668" y="2608"/>
                    <a:pt x="1946" y="2800"/>
                    <a:pt x="2202" y="2971"/>
                  </a:cubicBezTo>
                  <a:lnTo>
                    <a:pt x="2330" y="2822"/>
                  </a:lnTo>
                  <a:cubicBezTo>
                    <a:pt x="1839" y="2459"/>
                    <a:pt x="1433" y="2031"/>
                    <a:pt x="1155" y="1518"/>
                  </a:cubicBezTo>
                  <a:cubicBezTo>
                    <a:pt x="1091" y="1390"/>
                    <a:pt x="1027" y="1283"/>
                    <a:pt x="963" y="1133"/>
                  </a:cubicBezTo>
                  <a:cubicBezTo>
                    <a:pt x="898" y="1005"/>
                    <a:pt x="856" y="877"/>
                    <a:pt x="792" y="749"/>
                  </a:cubicBezTo>
                  <a:cubicBezTo>
                    <a:pt x="749" y="599"/>
                    <a:pt x="685" y="471"/>
                    <a:pt x="642" y="342"/>
                  </a:cubicBezTo>
                  <a:cubicBezTo>
                    <a:pt x="599" y="214"/>
                    <a:pt x="556" y="107"/>
                    <a:pt x="578" y="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6"/>
            <p:cNvSpPr/>
            <p:nvPr/>
          </p:nvSpPr>
          <p:spPr>
            <a:xfrm>
              <a:off x="340150" y="4172913"/>
              <a:ext cx="58275" cy="71100"/>
            </a:xfrm>
            <a:custGeom>
              <a:avLst/>
              <a:gdLst/>
              <a:ahLst/>
              <a:cxnLst/>
              <a:rect l="l" t="t" r="r" b="b"/>
              <a:pathLst>
                <a:path w="2331" h="2844" extrusionOk="0">
                  <a:moveTo>
                    <a:pt x="1" y="0"/>
                  </a:moveTo>
                  <a:cubicBezTo>
                    <a:pt x="1" y="86"/>
                    <a:pt x="22" y="193"/>
                    <a:pt x="43" y="257"/>
                  </a:cubicBezTo>
                  <a:lnTo>
                    <a:pt x="257" y="257"/>
                  </a:lnTo>
                  <a:cubicBezTo>
                    <a:pt x="257" y="342"/>
                    <a:pt x="300" y="449"/>
                    <a:pt x="364" y="578"/>
                  </a:cubicBezTo>
                  <a:cubicBezTo>
                    <a:pt x="428" y="706"/>
                    <a:pt x="514" y="813"/>
                    <a:pt x="578" y="962"/>
                  </a:cubicBezTo>
                  <a:cubicBezTo>
                    <a:pt x="663" y="1091"/>
                    <a:pt x="727" y="1219"/>
                    <a:pt x="813" y="1347"/>
                  </a:cubicBezTo>
                  <a:cubicBezTo>
                    <a:pt x="877" y="1454"/>
                    <a:pt x="963" y="1582"/>
                    <a:pt x="1048" y="1689"/>
                  </a:cubicBezTo>
                  <a:cubicBezTo>
                    <a:pt x="1369" y="2138"/>
                    <a:pt x="1817" y="2523"/>
                    <a:pt x="2330" y="2843"/>
                  </a:cubicBezTo>
                  <a:lnTo>
                    <a:pt x="2330" y="2822"/>
                  </a:lnTo>
                  <a:cubicBezTo>
                    <a:pt x="1839" y="2459"/>
                    <a:pt x="1433" y="2031"/>
                    <a:pt x="1155" y="1518"/>
                  </a:cubicBezTo>
                  <a:cubicBezTo>
                    <a:pt x="1091" y="1390"/>
                    <a:pt x="1027" y="1283"/>
                    <a:pt x="963" y="1133"/>
                  </a:cubicBezTo>
                  <a:cubicBezTo>
                    <a:pt x="898" y="1005"/>
                    <a:pt x="856" y="877"/>
                    <a:pt x="792" y="749"/>
                  </a:cubicBezTo>
                  <a:cubicBezTo>
                    <a:pt x="749" y="599"/>
                    <a:pt x="685" y="471"/>
                    <a:pt x="642" y="342"/>
                  </a:cubicBezTo>
                  <a:cubicBezTo>
                    <a:pt x="599" y="214"/>
                    <a:pt x="556" y="107"/>
                    <a:pt x="578" y="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6"/>
            <p:cNvSpPr/>
            <p:nvPr/>
          </p:nvSpPr>
          <p:spPr>
            <a:xfrm>
              <a:off x="348700" y="4149938"/>
              <a:ext cx="25150" cy="35300"/>
            </a:xfrm>
            <a:custGeom>
              <a:avLst/>
              <a:gdLst/>
              <a:ahLst/>
              <a:cxnLst/>
              <a:rect l="l" t="t" r="r" b="b"/>
              <a:pathLst>
                <a:path w="1006" h="1412" extrusionOk="0">
                  <a:moveTo>
                    <a:pt x="1005" y="0"/>
                  </a:moveTo>
                  <a:lnTo>
                    <a:pt x="1005" y="0"/>
                  </a:lnTo>
                  <a:cubicBezTo>
                    <a:pt x="898" y="43"/>
                    <a:pt x="770" y="65"/>
                    <a:pt x="663" y="65"/>
                  </a:cubicBezTo>
                  <a:lnTo>
                    <a:pt x="642" y="65"/>
                  </a:lnTo>
                  <a:cubicBezTo>
                    <a:pt x="578" y="535"/>
                    <a:pt x="492" y="1219"/>
                    <a:pt x="1" y="1411"/>
                  </a:cubicBezTo>
                  <a:lnTo>
                    <a:pt x="172" y="1411"/>
                  </a:lnTo>
                  <a:cubicBezTo>
                    <a:pt x="834" y="1368"/>
                    <a:pt x="941" y="535"/>
                    <a:pt x="10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6"/>
            <p:cNvSpPr/>
            <p:nvPr/>
          </p:nvSpPr>
          <p:spPr>
            <a:xfrm>
              <a:off x="310775" y="4148338"/>
              <a:ext cx="48650" cy="6150"/>
            </a:xfrm>
            <a:custGeom>
              <a:avLst/>
              <a:gdLst/>
              <a:ahLst/>
              <a:cxnLst/>
              <a:rect l="l" t="t" r="r" b="b"/>
              <a:pathLst>
                <a:path w="1946" h="246" extrusionOk="0">
                  <a:moveTo>
                    <a:pt x="1945" y="171"/>
                  </a:moveTo>
                  <a:cubicBezTo>
                    <a:pt x="1913" y="171"/>
                    <a:pt x="1882" y="171"/>
                    <a:pt x="1841" y="180"/>
                  </a:cubicBezTo>
                  <a:lnTo>
                    <a:pt x="1841" y="180"/>
                  </a:lnTo>
                  <a:cubicBezTo>
                    <a:pt x="1876" y="177"/>
                    <a:pt x="1910" y="175"/>
                    <a:pt x="1945" y="171"/>
                  </a:cubicBezTo>
                  <a:close/>
                  <a:moveTo>
                    <a:pt x="0" y="0"/>
                  </a:moveTo>
                  <a:cubicBezTo>
                    <a:pt x="0" y="43"/>
                    <a:pt x="21" y="107"/>
                    <a:pt x="43" y="150"/>
                  </a:cubicBezTo>
                  <a:cubicBezTo>
                    <a:pt x="367" y="212"/>
                    <a:pt x="705" y="245"/>
                    <a:pt x="1049" y="245"/>
                  </a:cubicBezTo>
                  <a:cubicBezTo>
                    <a:pt x="1296" y="245"/>
                    <a:pt x="1546" y="228"/>
                    <a:pt x="1796" y="193"/>
                  </a:cubicBezTo>
                  <a:cubicBezTo>
                    <a:pt x="1812" y="187"/>
                    <a:pt x="1827" y="183"/>
                    <a:pt x="1841" y="180"/>
                  </a:cubicBezTo>
                  <a:lnTo>
                    <a:pt x="1841" y="180"/>
                  </a:lnTo>
                  <a:cubicBezTo>
                    <a:pt x="1702" y="191"/>
                    <a:pt x="1563" y="196"/>
                    <a:pt x="1426" y="196"/>
                  </a:cubicBezTo>
                  <a:cubicBezTo>
                    <a:pt x="927" y="196"/>
                    <a:pt x="446" y="128"/>
                    <a:pt x="0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6"/>
            <p:cNvSpPr/>
            <p:nvPr/>
          </p:nvSpPr>
          <p:spPr>
            <a:xfrm>
              <a:off x="280300" y="3984588"/>
              <a:ext cx="125075" cy="112375"/>
            </a:xfrm>
            <a:custGeom>
              <a:avLst/>
              <a:gdLst/>
              <a:ahLst/>
              <a:cxnLst/>
              <a:rect l="l" t="t" r="r" b="b"/>
              <a:pathLst>
                <a:path w="5003" h="4495" extrusionOk="0">
                  <a:moveTo>
                    <a:pt x="2193" y="1"/>
                  </a:moveTo>
                  <a:cubicBezTo>
                    <a:pt x="1695" y="1"/>
                    <a:pt x="1143" y="257"/>
                    <a:pt x="834" y="566"/>
                  </a:cubicBezTo>
                  <a:cubicBezTo>
                    <a:pt x="193" y="1207"/>
                    <a:pt x="1" y="2126"/>
                    <a:pt x="279" y="3002"/>
                  </a:cubicBezTo>
                  <a:cubicBezTo>
                    <a:pt x="386" y="3366"/>
                    <a:pt x="642" y="3921"/>
                    <a:pt x="1005" y="4178"/>
                  </a:cubicBezTo>
                  <a:cubicBezTo>
                    <a:pt x="1240" y="4327"/>
                    <a:pt x="1518" y="4306"/>
                    <a:pt x="1796" y="4349"/>
                  </a:cubicBezTo>
                  <a:cubicBezTo>
                    <a:pt x="1692" y="4401"/>
                    <a:pt x="2106" y="4494"/>
                    <a:pt x="2461" y="4494"/>
                  </a:cubicBezTo>
                  <a:cubicBezTo>
                    <a:pt x="2544" y="4494"/>
                    <a:pt x="2625" y="4489"/>
                    <a:pt x="2694" y="4477"/>
                  </a:cubicBezTo>
                  <a:cubicBezTo>
                    <a:pt x="3271" y="4349"/>
                    <a:pt x="3677" y="3964"/>
                    <a:pt x="4105" y="3643"/>
                  </a:cubicBezTo>
                  <a:cubicBezTo>
                    <a:pt x="5002" y="2938"/>
                    <a:pt x="4789" y="1891"/>
                    <a:pt x="3976" y="1100"/>
                  </a:cubicBezTo>
                  <a:cubicBezTo>
                    <a:pt x="3592" y="715"/>
                    <a:pt x="2929" y="53"/>
                    <a:pt x="2352" y="10"/>
                  </a:cubicBezTo>
                  <a:cubicBezTo>
                    <a:pt x="2300" y="4"/>
                    <a:pt x="2247" y="1"/>
                    <a:pt x="2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6"/>
            <p:cNvSpPr/>
            <p:nvPr/>
          </p:nvSpPr>
          <p:spPr>
            <a:xfrm>
              <a:off x="241300" y="4000538"/>
              <a:ext cx="89250" cy="119825"/>
            </a:xfrm>
            <a:custGeom>
              <a:avLst/>
              <a:gdLst/>
              <a:ahLst/>
              <a:cxnLst/>
              <a:rect l="l" t="t" r="r" b="b"/>
              <a:pathLst>
                <a:path w="3570" h="4793" extrusionOk="0">
                  <a:moveTo>
                    <a:pt x="1464" y="1"/>
                  </a:moveTo>
                  <a:cubicBezTo>
                    <a:pt x="973" y="1"/>
                    <a:pt x="557" y="569"/>
                    <a:pt x="407" y="889"/>
                  </a:cubicBezTo>
                  <a:cubicBezTo>
                    <a:pt x="0" y="1830"/>
                    <a:pt x="171" y="2749"/>
                    <a:pt x="342" y="3689"/>
                  </a:cubicBezTo>
                  <a:cubicBezTo>
                    <a:pt x="407" y="3989"/>
                    <a:pt x="449" y="4245"/>
                    <a:pt x="727" y="4480"/>
                  </a:cubicBezTo>
                  <a:cubicBezTo>
                    <a:pt x="989" y="4688"/>
                    <a:pt x="1389" y="4793"/>
                    <a:pt x="1795" y="4793"/>
                  </a:cubicBezTo>
                  <a:cubicBezTo>
                    <a:pt x="2350" y="4793"/>
                    <a:pt x="2917" y="4597"/>
                    <a:pt x="3164" y="4202"/>
                  </a:cubicBezTo>
                  <a:cubicBezTo>
                    <a:pt x="3570" y="3540"/>
                    <a:pt x="2865" y="2642"/>
                    <a:pt x="2608" y="2001"/>
                  </a:cubicBezTo>
                  <a:cubicBezTo>
                    <a:pt x="2394" y="1509"/>
                    <a:pt x="2309" y="227"/>
                    <a:pt x="1668" y="34"/>
                  </a:cubicBezTo>
                  <a:cubicBezTo>
                    <a:pt x="1599" y="11"/>
                    <a:pt x="1531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6"/>
            <p:cNvSpPr/>
            <p:nvPr/>
          </p:nvSpPr>
          <p:spPr>
            <a:xfrm>
              <a:off x="223125" y="4040913"/>
              <a:ext cx="98350" cy="95950"/>
            </a:xfrm>
            <a:custGeom>
              <a:avLst/>
              <a:gdLst/>
              <a:ahLst/>
              <a:cxnLst/>
              <a:rect l="l" t="t" r="r" b="b"/>
              <a:pathLst>
                <a:path w="3934" h="3838" extrusionOk="0">
                  <a:moveTo>
                    <a:pt x="852" y="1"/>
                  </a:moveTo>
                  <a:cubicBezTo>
                    <a:pt x="679" y="1"/>
                    <a:pt x="501" y="93"/>
                    <a:pt x="343" y="322"/>
                  </a:cubicBezTo>
                  <a:cubicBezTo>
                    <a:pt x="1" y="856"/>
                    <a:pt x="236" y="1476"/>
                    <a:pt x="386" y="2010"/>
                  </a:cubicBezTo>
                  <a:cubicBezTo>
                    <a:pt x="556" y="2651"/>
                    <a:pt x="877" y="3357"/>
                    <a:pt x="1625" y="3677"/>
                  </a:cubicBezTo>
                  <a:cubicBezTo>
                    <a:pt x="1811" y="3760"/>
                    <a:pt x="2288" y="3838"/>
                    <a:pt x="2748" y="3838"/>
                  </a:cubicBezTo>
                  <a:cubicBezTo>
                    <a:pt x="3237" y="3838"/>
                    <a:pt x="3707" y="3750"/>
                    <a:pt x="3784" y="3485"/>
                  </a:cubicBezTo>
                  <a:cubicBezTo>
                    <a:pt x="3934" y="2972"/>
                    <a:pt x="2480" y="2780"/>
                    <a:pt x="2181" y="2523"/>
                  </a:cubicBezTo>
                  <a:cubicBezTo>
                    <a:pt x="1540" y="2010"/>
                    <a:pt x="1839" y="1198"/>
                    <a:pt x="1561" y="578"/>
                  </a:cubicBezTo>
                  <a:cubicBezTo>
                    <a:pt x="1426" y="268"/>
                    <a:pt x="1147" y="1"/>
                    <a:pt x="8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6"/>
            <p:cNvSpPr/>
            <p:nvPr/>
          </p:nvSpPr>
          <p:spPr>
            <a:xfrm>
              <a:off x="347625" y="4034238"/>
              <a:ext cx="82850" cy="100750"/>
            </a:xfrm>
            <a:custGeom>
              <a:avLst/>
              <a:gdLst/>
              <a:ahLst/>
              <a:cxnLst/>
              <a:rect l="l" t="t" r="r" b="b"/>
              <a:pathLst>
                <a:path w="3314" h="4030" extrusionOk="0">
                  <a:moveTo>
                    <a:pt x="2106" y="0"/>
                  </a:moveTo>
                  <a:cubicBezTo>
                    <a:pt x="1774" y="0"/>
                    <a:pt x="1564" y="528"/>
                    <a:pt x="1390" y="845"/>
                  </a:cubicBezTo>
                  <a:cubicBezTo>
                    <a:pt x="1219" y="1123"/>
                    <a:pt x="1112" y="1315"/>
                    <a:pt x="813" y="1486"/>
                  </a:cubicBezTo>
                  <a:cubicBezTo>
                    <a:pt x="428" y="1700"/>
                    <a:pt x="1" y="1764"/>
                    <a:pt x="86" y="2192"/>
                  </a:cubicBezTo>
                  <a:cubicBezTo>
                    <a:pt x="172" y="2598"/>
                    <a:pt x="514" y="3089"/>
                    <a:pt x="877" y="3367"/>
                  </a:cubicBezTo>
                  <a:cubicBezTo>
                    <a:pt x="1155" y="3581"/>
                    <a:pt x="1518" y="4030"/>
                    <a:pt x="1860" y="4030"/>
                  </a:cubicBezTo>
                  <a:cubicBezTo>
                    <a:pt x="2309" y="4030"/>
                    <a:pt x="2886" y="3645"/>
                    <a:pt x="3057" y="3325"/>
                  </a:cubicBezTo>
                  <a:cubicBezTo>
                    <a:pt x="3314" y="2854"/>
                    <a:pt x="3122" y="2085"/>
                    <a:pt x="3057" y="1572"/>
                  </a:cubicBezTo>
                  <a:cubicBezTo>
                    <a:pt x="2993" y="1102"/>
                    <a:pt x="2865" y="610"/>
                    <a:pt x="2502" y="225"/>
                  </a:cubicBezTo>
                  <a:cubicBezTo>
                    <a:pt x="2352" y="65"/>
                    <a:pt x="2221" y="0"/>
                    <a:pt x="2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6"/>
            <p:cNvSpPr/>
            <p:nvPr/>
          </p:nvSpPr>
          <p:spPr>
            <a:xfrm>
              <a:off x="310225" y="4090038"/>
              <a:ext cx="49200" cy="35250"/>
            </a:xfrm>
            <a:custGeom>
              <a:avLst/>
              <a:gdLst/>
              <a:ahLst/>
              <a:cxnLst/>
              <a:rect l="l" t="t" r="r" b="b"/>
              <a:pathLst>
                <a:path w="1968" h="1410" extrusionOk="0">
                  <a:moveTo>
                    <a:pt x="1609" y="1"/>
                  </a:moveTo>
                  <a:cubicBezTo>
                    <a:pt x="1376" y="1"/>
                    <a:pt x="1062" y="179"/>
                    <a:pt x="920" y="280"/>
                  </a:cubicBezTo>
                  <a:cubicBezTo>
                    <a:pt x="770" y="387"/>
                    <a:pt x="706" y="537"/>
                    <a:pt x="492" y="537"/>
                  </a:cubicBezTo>
                  <a:cubicBezTo>
                    <a:pt x="481" y="538"/>
                    <a:pt x="469" y="539"/>
                    <a:pt x="457" y="539"/>
                  </a:cubicBezTo>
                  <a:cubicBezTo>
                    <a:pt x="311" y="539"/>
                    <a:pt x="119" y="425"/>
                    <a:pt x="1" y="366"/>
                  </a:cubicBezTo>
                  <a:lnTo>
                    <a:pt x="1" y="366"/>
                  </a:lnTo>
                  <a:cubicBezTo>
                    <a:pt x="335" y="680"/>
                    <a:pt x="362" y="1410"/>
                    <a:pt x="978" y="1410"/>
                  </a:cubicBezTo>
                  <a:cubicBezTo>
                    <a:pt x="1032" y="1410"/>
                    <a:pt x="1091" y="1404"/>
                    <a:pt x="1155" y="1392"/>
                  </a:cubicBezTo>
                  <a:cubicBezTo>
                    <a:pt x="1753" y="1285"/>
                    <a:pt x="1796" y="922"/>
                    <a:pt x="1818" y="494"/>
                  </a:cubicBezTo>
                  <a:cubicBezTo>
                    <a:pt x="1818" y="302"/>
                    <a:pt x="1967" y="3"/>
                    <a:pt x="1647" y="3"/>
                  </a:cubicBezTo>
                  <a:cubicBezTo>
                    <a:pt x="1634" y="1"/>
                    <a:pt x="1622" y="1"/>
                    <a:pt x="16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6"/>
            <p:cNvSpPr/>
            <p:nvPr/>
          </p:nvSpPr>
          <p:spPr>
            <a:xfrm>
              <a:off x="342300" y="4035588"/>
              <a:ext cx="16575" cy="70025"/>
            </a:xfrm>
            <a:custGeom>
              <a:avLst/>
              <a:gdLst/>
              <a:ahLst/>
              <a:cxnLst/>
              <a:rect l="l" t="t" r="r" b="b"/>
              <a:pathLst>
                <a:path w="663" h="2801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70" y="235"/>
                    <a:pt x="513" y="471"/>
                    <a:pt x="513" y="706"/>
                  </a:cubicBezTo>
                  <a:cubicBezTo>
                    <a:pt x="535" y="962"/>
                    <a:pt x="513" y="1197"/>
                    <a:pt x="470" y="1432"/>
                  </a:cubicBezTo>
                  <a:cubicBezTo>
                    <a:pt x="428" y="1668"/>
                    <a:pt x="364" y="1903"/>
                    <a:pt x="299" y="2116"/>
                  </a:cubicBezTo>
                  <a:cubicBezTo>
                    <a:pt x="214" y="2352"/>
                    <a:pt x="128" y="2565"/>
                    <a:pt x="0" y="2779"/>
                  </a:cubicBezTo>
                  <a:lnTo>
                    <a:pt x="22" y="2800"/>
                  </a:lnTo>
                  <a:cubicBezTo>
                    <a:pt x="235" y="2629"/>
                    <a:pt x="385" y="2416"/>
                    <a:pt x="492" y="2181"/>
                  </a:cubicBezTo>
                  <a:cubicBezTo>
                    <a:pt x="599" y="1945"/>
                    <a:pt x="620" y="1689"/>
                    <a:pt x="641" y="1454"/>
                  </a:cubicBezTo>
                  <a:cubicBezTo>
                    <a:pt x="663" y="962"/>
                    <a:pt x="620" y="449"/>
                    <a:pt x="4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6"/>
            <p:cNvSpPr/>
            <p:nvPr/>
          </p:nvSpPr>
          <p:spPr>
            <a:xfrm>
              <a:off x="331075" y="4056413"/>
              <a:ext cx="12850" cy="49200"/>
            </a:xfrm>
            <a:custGeom>
              <a:avLst/>
              <a:gdLst/>
              <a:ahLst/>
              <a:cxnLst/>
              <a:rect l="l" t="t" r="r" b="b"/>
              <a:pathLst>
                <a:path w="514" h="1968" extrusionOk="0">
                  <a:moveTo>
                    <a:pt x="22" y="1"/>
                  </a:moveTo>
                  <a:cubicBezTo>
                    <a:pt x="0" y="343"/>
                    <a:pt x="22" y="685"/>
                    <a:pt x="107" y="1027"/>
                  </a:cubicBezTo>
                  <a:cubicBezTo>
                    <a:pt x="129" y="1177"/>
                    <a:pt x="171" y="1348"/>
                    <a:pt x="235" y="1519"/>
                  </a:cubicBezTo>
                  <a:cubicBezTo>
                    <a:pt x="300" y="1668"/>
                    <a:pt x="385" y="1818"/>
                    <a:pt x="492" y="1967"/>
                  </a:cubicBezTo>
                  <a:lnTo>
                    <a:pt x="513" y="1967"/>
                  </a:lnTo>
                  <a:cubicBezTo>
                    <a:pt x="513" y="1796"/>
                    <a:pt x="471" y="1625"/>
                    <a:pt x="428" y="1476"/>
                  </a:cubicBezTo>
                  <a:cubicBezTo>
                    <a:pt x="385" y="1305"/>
                    <a:pt x="321" y="1155"/>
                    <a:pt x="257" y="984"/>
                  </a:cubicBezTo>
                  <a:cubicBezTo>
                    <a:pt x="150" y="664"/>
                    <a:pt x="86" y="343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6"/>
            <p:cNvSpPr/>
            <p:nvPr/>
          </p:nvSpPr>
          <p:spPr>
            <a:xfrm>
              <a:off x="310425" y="4055588"/>
              <a:ext cx="28675" cy="54300"/>
            </a:xfrm>
            <a:custGeom>
              <a:avLst/>
              <a:gdLst/>
              <a:ahLst/>
              <a:cxnLst/>
              <a:rect l="l" t="t" r="r" b="b"/>
              <a:pathLst>
                <a:path w="1147" h="2172" extrusionOk="0">
                  <a:moveTo>
                    <a:pt x="134" y="0"/>
                  </a:moveTo>
                  <a:cubicBezTo>
                    <a:pt x="74" y="0"/>
                    <a:pt x="0" y="51"/>
                    <a:pt x="14" y="119"/>
                  </a:cubicBezTo>
                  <a:cubicBezTo>
                    <a:pt x="30" y="151"/>
                    <a:pt x="57" y="171"/>
                    <a:pt x="87" y="171"/>
                  </a:cubicBezTo>
                  <a:cubicBezTo>
                    <a:pt x="98" y="171"/>
                    <a:pt x="110" y="168"/>
                    <a:pt x="121" y="162"/>
                  </a:cubicBezTo>
                  <a:cubicBezTo>
                    <a:pt x="185" y="504"/>
                    <a:pt x="271" y="868"/>
                    <a:pt x="399" y="1210"/>
                  </a:cubicBezTo>
                  <a:cubicBezTo>
                    <a:pt x="484" y="1381"/>
                    <a:pt x="548" y="1573"/>
                    <a:pt x="677" y="1744"/>
                  </a:cubicBezTo>
                  <a:cubicBezTo>
                    <a:pt x="805" y="1915"/>
                    <a:pt x="933" y="2064"/>
                    <a:pt x="1126" y="2171"/>
                  </a:cubicBezTo>
                  <a:lnTo>
                    <a:pt x="1147" y="2171"/>
                  </a:lnTo>
                  <a:lnTo>
                    <a:pt x="848" y="1658"/>
                  </a:lnTo>
                  <a:cubicBezTo>
                    <a:pt x="762" y="1487"/>
                    <a:pt x="634" y="1338"/>
                    <a:pt x="548" y="1145"/>
                  </a:cubicBezTo>
                  <a:cubicBezTo>
                    <a:pt x="399" y="825"/>
                    <a:pt x="271" y="504"/>
                    <a:pt x="164" y="162"/>
                  </a:cubicBezTo>
                  <a:cubicBezTo>
                    <a:pt x="185" y="141"/>
                    <a:pt x="228" y="98"/>
                    <a:pt x="206" y="55"/>
                  </a:cubicBezTo>
                  <a:cubicBezTo>
                    <a:pt x="199" y="17"/>
                    <a:pt x="169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6"/>
            <p:cNvSpPr/>
            <p:nvPr/>
          </p:nvSpPr>
          <p:spPr>
            <a:xfrm>
              <a:off x="282100" y="4027788"/>
              <a:ext cx="44725" cy="93850"/>
            </a:xfrm>
            <a:custGeom>
              <a:avLst/>
              <a:gdLst/>
              <a:ahLst/>
              <a:cxnLst/>
              <a:rect l="l" t="t" r="r" b="b"/>
              <a:pathLst>
                <a:path w="1789" h="3754" extrusionOk="0">
                  <a:moveTo>
                    <a:pt x="125" y="1"/>
                  </a:moveTo>
                  <a:cubicBezTo>
                    <a:pt x="65" y="1"/>
                    <a:pt x="1" y="52"/>
                    <a:pt x="14" y="120"/>
                  </a:cubicBezTo>
                  <a:cubicBezTo>
                    <a:pt x="14" y="163"/>
                    <a:pt x="57" y="184"/>
                    <a:pt x="100" y="184"/>
                  </a:cubicBezTo>
                  <a:cubicBezTo>
                    <a:pt x="121" y="483"/>
                    <a:pt x="164" y="783"/>
                    <a:pt x="249" y="1082"/>
                  </a:cubicBezTo>
                  <a:cubicBezTo>
                    <a:pt x="335" y="1402"/>
                    <a:pt x="485" y="1723"/>
                    <a:pt x="656" y="2022"/>
                  </a:cubicBezTo>
                  <a:cubicBezTo>
                    <a:pt x="762" y="2151"/>
                    <a:pt x="869" y="2300"/>
                    <a:pt x="955" y="2428"/>
                  </a:cubicBezTo>
                  <a:cubicBezTo>
                    <a:pt x="1040" y="2578"/>
                    <a:pt x="1126" y="2728"/>
                    <a:pt x="1190" y="2856"/>
                  </a:cubicBezTo>
                  <a:cubicBezTo>
                    <a:pt x="1361" y="3155"/>
                    <a:pt x="1510" y="3412"/>
                    <a:pt x="1681" y="3711"/>
                  </a:cubicBezTo>
                  <a:lnTo>
                    <a:pt x="1788" y="3754"/>
                  </a:lnTo>
                  <a:cubicBezTo>
                    <a:pt x="1703" y="3433"/>
                    <a:pt x="1532" y="3112"/>
                    <a:pt x="1382" y="2792"/>
                  </a:cubicBezTo>
                  <a:cubicBezTo>
                    <a:pt x="1318" y="2642"/>
                    <a:pt x="1233" y="2493"/>
                    <a:pt x="1126" y="2364"/>
                  </a:cubicBezTo>
                  <a:cubicBezTo>
                    <a:pt x="1019" y="2215"/>
                    <a:pt x="912" y="2086"/>
                    <a:pt x="805" y="1937"/>
                  </a:cubicBezTo>
                  <a:cubicBezTo>
                    <a:pt x="420" y="1402"/>
                    <a:pt x="207" y="804"/>
                    <a:pt x="121" y="163"/>
                  </a:cubicBezTo>
                  <a:cubicBezTo>
                    <a:pt x="185" y="163"/>
                    <a:pt x="207" y="120"/>
                    <a:pt x="207" y="56"/>
                  </a:cubicBezTo>
                  <a:cubicBezTo>
                    <a:pt x="191" y="17"/>
                    <a:pt x="159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6"/>
            <p:cNvSpPr/>
            <p:nvPr/>
          </p:nvSpPr>
          <p:spPr>
            <a:xfrm>
              <a:off x="292800" y="4045963"/>
              <a:ext cx="40425" cy="74075"/>
            </a:xfrm>
            <a:custGeom>
              <a:avLst/>
              <a:gdLst/>
              <a:ahLst/>
              <a:cxnLst/>
              <a:rect l="l" t="t" r="r" b="b"/>
              <a:pathLst>
                <a:path w="1617" h="2963" extrusionOk="0">
                  <a:moveTo>
                    <a:pt x="125" y="1"/>
                  </a:moveTo>
                  <a:cubicBezTo>
                    <a:pt x="65" y="1"/>
                    <a:pt x="0" y="51"/>
                    <a:pt x="14" y="120"/>
                  </a:cubicBezTo>
                  <a:cubicBezTo>
                    <a:pt x="14" y="141"/>
                    <a:pt x="57" y="162"/>
                    <a:pt x="99" y="162"/>
                  </a:cubicBezTo>
                  <a:cubicBezTo>
                    <a:pt x="78" y="419"/>
                    <a:pt x="99" y="654"/>
                    <a:pt x="163" y="889"/>
                  </a:cubicBezTo>
                  <a:cubicBezTo>
                    <a:pt x="249" y="1146"/>
                    <a:pt x="420" y="1402"/>
                    <a:pt x="612" y="1616"/>
                  </a:cubicBezTo>
                  <a:cubicBezTo>
                    <a:pt x="698" y="1744"/>
                    <a:pt x="805" y="1851"/>
                    <a:pt x="890" y="1937"/>
                  </a:cubicBezTo>
                  <a:cubicBezTo>
                    <a:pt x="976" y="2043"/>
                    <a:pt x="1061" y="2150"/>
                    <a:pt x="1147" y="2278"/>
                  </a:cubicBezTo>
                  <a:cubicBezTo>
                    <a:pt x="1296" y="2492"/>
                    <a:pt x="1424" y="2727"/>
                    <a:pt x="1595" y="2962"/>
                  </a:cubicBezTo>
                  <a:lnTo>
                    <a:pt x="1617" y="2962"/>
                  </a:lnTo>
                  <a:cubicBezTo>
                    <a:pt x="1553" y="2706"/>
                    <a:pt x="1467" y="2428"/>
                    <a:pt x="1318" y="2193"/>
                  </a:cubicBezTo>
                  <a:cubicBezTo>
                    <a:pt x="1232" y="2065"/>
                    <a:pt x="1147" y="1958"/>
                    <a:pt x="1040" y="1830"/>
                  </a:cubicBezTo>
                  <a:cubicBezTo>
                    <a:pt x="933" y="1723"/>
                    <a:pt x="826" y="1637"/>
                    <a:pt x="719" y="1552"/>
                  </a:cubicBezTo>
                  <a:cubicBezTo>
                    <a:pt x="527" y="1338"/>
                    <a:pt x="377" y="1103"/>
                    <a:pt x="270" y="868"/>
                  </a:cubicBezTo>
                  <a:cubicBezTo>
                    <a:pt x="185" y="633"/>
                    <a:pt x="121" y="398"/>
                    <a:pt x="121" y="162"/>
                  </a:cubicBezTo>
                  <a:cubicBezTo>
                    <a:pt x="163" y="162"/>
                    <a:pt x="206" y="120"/>
                    <a:pt x="206" y="56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6"/>
            <p:cNvSpPr/>
            <p:nvPr/>
          </p:nvSpPr>
          <p:spPr>
            <a:xfrm>
              <a:off x="318775" y="4062838"/>
              <a:ext cx="20875" cy="43300"/>
            </a:xfrm>
            <a:custGeom>
              <a:avLst/>
              <a:gdLst/>
              <a:ahLst/>
              <a:cxnLst/>
              <a:rect l="l" t="t" r="r" b="b"/>
              <a:pathLst>
                <a:path w="835" h="1732" extrusionOk="0">
                  <a:moveTo>
                    <a:pt x="1" y="0"/>
                  </a:moveTo>
                  <a:lnTo>
                    <a:pt x="1" y="22"/>
                  </a:lnTo>
                  <a:cubicBezTo>
                    <a:pt x="214" y="278"/>
                    <a:pt x="343" y="556"/>
                    <a:pt x="428" y="855"/>
                  </a:cubicBezTo>
                  <a:cubicBezTo>
                    <a:pt x="471" y="1005"/>
                    <a:pt x="492" y="1176"/>
                    <a:pt x="556" y="1304"/>
                  </a:cubicBezTo>
                  <a:cubicBezTo>
                    <a:pt x="621" y="1454"/>
                    <a:pt x="706" y="1603"/>
                    <a:pt x="834" y="1732"/>
                  </a:cubicBezTo>
                  <a:cubicBezTo>
                    <a:pt x="834" y="1561"/>
                    <a:pt x="792" y="1411"/>
                    <a:pt x="749" y="1262"/>
                  </a:cubicBezTo>
                  <a:cubicBezTo>
                    <a:pt x="706" y="1112"/>
                    <a:pt x="642" y="962"/>
                    <a:pt x="578" y="813"/>
                  </a:cubicBezTo>
                  <a:cubicBezTo>
                    <a:pt x="514" y="663"/>
                    <a:pt x="428" y="535"/>
                    <a:pt x="343" y="385"/>
                  </a:cubicBezTo>
                  <a:cubicBezTo>
                    <a:pt x="257" y="236"/>
                    <a:pt x="129" y="107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6"/>
            <p:cNvSpPr/>
            <p:nvPr/>
          </p:nvSpPr>
          <p:spPr>
            <a:xfrm>
              <a:off x="336625" y="4043113"/>
              <a:ext cx="15850" cy="64100"/>
            </a:xfrm>
            <a:custGeom>
              <a:avLst/>
              <a:gdLst/>
              <a:ahLst/>
              <a:cxnLst/>
              <a:rect l="l" t="t" r="r" b="b"/>
              <a:pathLst>
                <a:path w="634" h="2564" extrusionOk="0">
                  <a:moveTo>
                    <a:pt x="122" y="1"/>
                  </a:moveTo>
                  <a:cubicBezTo>
                    <a:pt x="64" y="1"/>
                    <a:pt x="1" y="42"/>
                    <a:pt x="13" y="105"/>
                  </a:cubicBezTo>
                  <a:cubicBezTo>
                    <a:pt x="27" y="146"/>
                    <a:pt x="58" y="161"/>
                    <a:pt x="89" y="161"/>
                  </a:cubicBezTo>
                  <a:cubicBezTo>
                    <a:pt x="108" y="161"/>
                    <a:pt x="126" y="156"/>
                    <a:pt x="142" y="148"/>
                  </a:cubicBezTo>
                  <a:cubicBezTo>
                    <a:pt x="377" y="512"/>
                    <a:pt x="441" y="939"/>
                    <a:pt x="441" y="1324"/>
                  </a:cubicBezTo>
                  <a:cubicBezTo>
                    <a:pt x="441" y="1538"/>
                    <a:pt x="398" y="1730"/>
                    <a:pt x="398" y="1944"/>
                  </a:cubicBezTo>
                  <a:cubicBezTo>
                    <a:pt x="377" y="2157"/>
                    <a:pt x="377" y="2350"/>
                    <a:pt x="398" y="2563"/>
                  </a:cubicBezTo>
                  <a:lnTo>
                    <a:pt x="420" y="2563"/>
                  </a:lnTo>
                  <a:cubicBezTo>
                    <a:pt x="505" y="2371"/>
                    <a:pt x="569" y="2179"/>
                    <a:pt x="591" y="1965"/>
                  </a:cubicBezTo>
                  <a:cubicBezTo>
                    <a:pt x="633" y="1751"/>
                    <a:pt x="612" y="1538"/>
                    <a:pt x="612" y="1324"/>
                  </a:cubicBezTo>
                  <a:cubicBezTo>
                    <a:pt x="591" y="1110"/>
                    <a:pt x="548" y="896"/>
                    <a:pt x="484" y="704"/>
                  </a:cubicBezTo>
                  <a:cubicBezTo>
                    <a:pt x="420" y="512"/>
                    <a:pt x="313" y="319"/>
                    <a:pt x="163" y="148"/>
                  </a:cubicBezTo>
                  <a:cubicBezTo>
                    <a:pt x="184" y="127"/>
                    <a:pt x="206" y="105"/>
                    <a:pt x="206" y="63"/>
                  </a:cubicBezTo>
                  <a:cubicBezTo>
                    <a:pt x="197" y="20"/>
                    <a:pt x="161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6"/>
            <p:cNvSpPr/>
            <p:nvPr/>
          </p:nvSpPr>
          <p:spPr>
            <a:xfrm>
              <a:off x="300075" y="4045163"/>
              <a:ext cx="31025" cy="60450"/>
            </a:xfrm>
            <a:custGeom>
              <a:avLst/>
              <a:gdLst/>
              <a:ahLst/>
              <a:cxnLst/>
              <a:rect l="l" t="t" r="r" b="b"/>
              <a:pathLst>
                <a:path w="1241" h="2418" extrusionOk="0">
                  <a:moveTo>
                    <a:pt x="169" y="0"/>
                  </a:moveTo>
                  <a:cubicBezTo>
                    <a:pt x="163" y="0"/>
                    <a:pt x="157" y="1"/>
                    <a:pt x="150" y="2"/>
                  </a:cubicBezTo>
                  <a:lnTo>
                    <a:pt x="129" y="2"/>
                  </a:lnTo>
                  <a:cubicBezTo>
                    <a:pt x="1" y="23"/>
                    <a:pt x="65" y="173"/>
                    <a:pt x="193" y="173"/>
                  </a:cubicBezTo>
                  <a:cubicBezTo>
                    <a:pt x="150" y="365"/>
                    <a:pt x="150" y="558"/>
                    <a:pt x="193" y="750"/>
                  </a:cubicBezTo>
                  <a:cubicBezTo>
                    <a:pt x="236" y="964"/>
                    <a:pt x="300" y="1156"/>
                    <a:pt x="407" y="1370"/>
                  </a:cubicBezTo>
                  <a:cubicBezTo>
                    <a:pt x="492" y="1562"/>
                    <a:pt x="599" y="1755"/>
                    <a:pt x="749" y="1926"/>
                  </a:cubicBezTo>
                  <a:cubicBezTo>
                    <a:pt x="877" y="2097"/>
                    <a:pt x="1027" y="2268"/>
                    <a:pt x="1219" y="2417"/>
                  </a:cubicBezTo>
                  <a:lnTo>
                    <a:pt x="1240" y="2417"/>
                  </a:lnTo>
                  <a:cubicBezTo>
                    <a:pt x="1133" y="2204"/>
                    <a:pt x="1027" y="2033"/>
                    <a:pt x="920" y="1840"/>
                  </a:cubicBezTo>
                  <a:cubicBezTo>
                    <a:pt x="791" y="1669"/>
                    <a:pt x="663" y="1498"/>
                    <a:pt x="556" y="1306"/>
                  </a:cubicBezTo>
                  <a:cubicBezTo>
                    <a:pt x="343" y="964"/>
                    <a:pt x="193" y="579"/>
                    <a:pt x="214" y="173"/>
                  </a:cubicBezTo>
                  <a:cubicBezTo>
                    <a:pt x="335" y="153"/>
                    <a:pt x="266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6"/>
            <p:cNvSpPr/>
            <p:nvPr/>
          </p:nvSpPr>
          <p:spPr>
            <a:xfrm>
              <a:off x="342300" y="4038788"/>
              <a:ext cx="32625" cy="76450"/>
            </a:xfrm>
            <a:custGeom>
              <a:avLst/>
              <a:gdLst/>
              <a:ahLst/>
              <a:cxnLst/>
              <a:rect l="l" t="t" r="r" b="b"/>
              <a:pathLst>
                <a:path w="1305" h="3058" extrusionOk="0">
                  <a:moveTo>
                    <a:pt x="1133" y="1"/>
                  </a:moveTo>
                  <a:cubicBezTo>
                    <a:pt x="1219" y="107"/>
                    <a:pt x="1240" y="257"/>
                    <a:pt x="1240" y="385"/>
                  </a:cubicBezTo>
                  <a:cubicBezTo>
                    <a:pt x="1219" y="535"/>
                    <a:pt x="1197" y="663"/>
                    <a:pt x="1154" y="791"/>
                  </a:cubicBezTo>
                  <a:cubicBezTo>
                    <a:pt x="1069" y="1048"/>
                    <a:pt x="941" y="1304"/>
                    <a:pt x="812" y="1561"/>
                  </a:cubicBezTo>
                  <a:cubicBezTo>
                    <a:pt x="748" y="1689"/>
                    <a:pt x="684" y="1796"/>
                    <a:pt x="599" y="1924"/>
                  </a:cubicBezTo>
                  <a:cubicBezTo>
                    <a:pt x="535" y="2031"/>
                    <a:pt x="449" y="2159"/>
                    <a:pt x="364" y="2266"/>
                  </a:cubicBezTo>
                  <a:cubicBezTo>
                    <a:pt x="214" y="2501"/>
                    <a:pt x="22" y="2758"/>
                    <a:pt x="0" y="3036"/>
                  </a:cubicBezTo>
                  <a:lnTo>
                    <a:pt x="22" y="3057"/>
                  </a:lnTo>
                  <a:cubicBezTo>
                    <a:pt x="150" y="2801"/>
                    <a:pt x="342" y="2587"/>
                    <a:pt x="535" y="2352"/>
                  </a:cubicBezTo>
                  <a:cubicBezTo>
                    <a:pt x="620" y="2245"/>
                    <a:pt x="706" y="2138"/>
                    <a:pt x="791" y="1988"/>
                  </a:cubicBezTo>
                  <a:cubicBezTo>
                    <a:pt x="855" y="1860"/>
                    <a:pt x="898" y="1732"/>
                    <a:pt x="962" y="1604"/>
                  </a:cubicBezTo>
                  <a:cubicBezTo>
                    <a:pt x="1090" y="1347"/>
                    <a:pt x="1197" y="1091"/>
                    <a:pt x="1261" y="813"/>
                  </a:cubicBezTo>
                  <a:cubicBezTo>
                    <a:pt x="1283" y="663"/>
                    <a:pt x="1304" y="535"/>
                    <a:pt x="1304" y="385"/>
                  </a:cubicBezTo>
                  <a:cubicBezTo>
                    <a:pt x="1283" y="257"/>
                    <a:pt x="1261" y="107"/>
                    <a:pt x="1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6"/>
            <p:cNvSpPr/>
            <p:nvPr/>
          </p:nvSpPr>
          <p:spPr>
            <a:xfrm>
              <a:off x="280525" y="4068763"/>
              <a:ext cx="38825" cy="36850"/>
            </a:xfrm>
            <a:custGeom>
              <a:avLst/>
              <a:gdLst/>
              <a:ahLst/>
              <a:cxnLst/>
              <a:rect l="l" t="t" r="r" b="b"/>
              <a:pathLst>
                <a:path w="1553" h="1474" extrusionOk="0">
                  <a:moveTo>
                    <a:pt x="121" y="1"/>
                  </a:moveTo>
                  <a:cubicBezTo>
                    <a:pt x="64" y="1"/>
                    <a:pt x="0" y="42"/>
                    <a:pt x="13" y="105"/>
                  </a:cubicBezTo>
                  <a:cubicBezTo>
                    <a:pt x="25" y="151"/>
                    <a:pt x="61" y="173"/>
                    <a:pt x="98" y="173"/>
                  </a:cubicBezTo>
                  <a:cubicBezTo>
                    <a:pt x="131" y="173"/>
                    <a:pt x="164" y="157"/>
                    <a:pt x="184" y="127"/>
                  </a:cubicBezTo>
                  <a:cubicBezTo>
                    <a:pt x="291" y="234"/>
                    <a:pt x="355" y="362"/>
                    <a:pt x="419" y="469"/>
                  </a:cubicBezTo>
                  <a:cubicBezTo>
                    <a:pt x="505" y="618"/>
                    <a:pt x="569" y="747"/>
                    <a:pt x="654" y="896"/>
                  </a:cubicBezTo>
                  <a:cubicBezTo>
                    <a:pt x="761" y="1025"/>
                    <a:pt x="868" y="1174"/>
                    <a:pt x="1039" y="1260"/>
                  </a:cubicBezTo>
                  <a:cubicBezTo>
                    <a:pt x="1189" y="1345"/>
                    <a:pt x="1360" y="1431"/>
                    <a:pt x="1531" y="1473"/>
                  </a:cubicBezTo>
                  <a:lnTo>
                    <a:pt x="1552" y="1452"/>
                  </a:lnTo>
                  <a:cubicBezTo>
                    <a:pt x="1424" y="1324"/>
                    <a:pt x="1296" y="1238"/>
                    <a:pt x="1167" y="1131"/>
                  </a:cubicBezTo>
                  <a:cubicBezTo>
                    <a:pt x="1039" y="1025"/>
                    <a:pt x="890" y="939"/>
                    <a:pt x="783" y="811"/>
                  </a:cubicBezTo>
                  <a:cubicBezTo>
                    <a:pt x="697" y="704"/>
                    <a:pt x="612" y="576"/>
                    <a:pt x="505" y="426"/>
                  </a:cubicBezTo>
                  <a:cubicBezTo>
                    <a:pt x="419" y="319"/>
                    <a:pt x="334" y="191"/>
                    <a:pt x="206" y="105"/>
                  </a:cubicBezTo>
                  <a:cubicBezTo>
                    <a:pt x="206" y="105"/>
                    <a:pt x="206" y="84"/>
                    <a:pt x="206" y="63"/>
                  </a:cubicBezTo>
                  <a:cubicBezTo>
                    <a:pt x="197" y="20"/>
                    <a:pt x="160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6"/>
            <p:cNvSpPr/>
            <p:nvPr/>
          </p:nvSpPr>
          <p:spPr>
            <a:xfrm>
              <a:off x="333750" y="4050013"/>
              <a:ext cx="16575" cy="58800"/>
            </a:xfrm>
            <a:custGeom>
              <a:avLst/>
              <a:gdLst/>
              <a:ahLst/>
              <a:cxnLst/>
              <a:rect l="l" t="t" r="r" b="b"/>
              <a:pathLst>
                <a:path w="663" h="2352" extrusionOk="0">
                  <a:moveTo>
                    <a:pt x="0" y="0"/>
                  </a:moveTo>
                  <a:cubicBezTo>
                    <a:pt x="86" y="385"/>
                    <a:pt x="193" y="791"/>
                    <a:pt x="299" y="1176"/>
                  </a:cubicBezTo>
                  <a:cubicBezTo>
                    <a:pt x="342" y="1368"/>
                    <a:pt x="364" y="1561"/>
                    <a:pt x="428" y="1753"/>
                  </a:cubicBezTo>
                  <a:cubicBezTo>
                    <a:pt x="492" y="1945"/>
                    <a:pt x="535" y="2138"/>
                    <a:pt x="599" y="2352"/>
                  </a:cubicBezTo>
                  <a:lnTo>
                    <a:pt x="620" y="2352"/>
                  </a:lnTo>
                  <a:cubicBezTo>
                    <a:pt x="663" y="2138"/>
                    <a:pt x="663" y="1924"/>
                    <a:pt x="620" y="1732"/>
                  </a:cubicBezTo>
                  <a:cubicBezTo>
                    <a:pt x="599" y="1539"/>
                    <a:pt x="513" y="1326"/>
                    <a:pt x="449" y="1133"/>
                  </a:cubicBezTo>
                  <a:cubicBezTo>
                    <a:pt x="321" y="749"/>
                    <a:pt x="150" y="385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6"/>
            <p:cNvSpPr/>
            <p:nvPr/>
          </p:nvSpPr>
          <p:spPr>
            <a:xfrm>
              <a:off x="316325" y="4061138"/>
              <a:ext cx="4425" cy="3050"/>
            </a:xfrm>
            <a:custGeom>
              <a:avLst/>
              <a:gdLst/>
              <a:ahLst/>
              <a:cxnLst/>
              <a:rect l="l" t="t" r="r" b="b"/>
              <a:pathLst>
                <a:path w="177" h="122" extrusionOk="0">
                  <a:moveTo>
                    <a:pt x="99" y="0"/>
                  </a:moveTo>
                  <a:cubicBezTo>
                    <a:pt x="52" y="0"/>
                    <a:pt x="0" y="37"/>
                    <a:pt x="13" y="90"/>
                  </a:cubicBezTo>
                  <a:cubicBezTo>
                    <a:pt x="21" y="112"/>
                    <a:pt x="44" y="122"/>
                    <a:pt x="70" y="122"/>
                  </a:cubicBezTo>
                  <a:cubicBezTo>
                    <a:pt x="118" y="122"/>
                    <a:pt x="177" y="89"/>
                    <a:pt x="163" y="47"/>
                  </a:cubicBezTo>
                  <a:cubicBezTo>
                    <a:pt x="155" y="14"/>
                    <a:pt x="12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6"/>
            <p:cNvSpPr/>
            <p:nvPr/>
          </p:nvSpPr>
          <p:spPr>
            <a:xfrm>
              <a:off x="328700" y="4054063"/>
              <a:ext cx="5800" cy="3700"/>
            </a:xfrm>
            <a:custGeom>
              <a:avLst/>
              <a:gdLst/>
              <a:ahLst/>
              <a:cxnLst/>
              <a:rect l="l" t="t" r="r" b="b"/>
              <a:pathLst>
                <a:path w="232" h="148" extrusionOk="0">
                  <a:moveTo>
                    <a:pt x="104" y="1"/>
                  </a:moveTo>
                  <a:cubicBezTo>
                    <a:pt x="38" y="1"/>
                    <a:pt x="0" y="101"/>
                    <a:pt x="74" y="138"/>
                  </a:cubicBezTo>
                  <a:lnTo>
                    <a:pt x="95" y="138"/>
                  </a:lnTo>
                  <a:cubicBezTo>
                    <a:pt x="109" y="145"/>
                    <a:pt x="122" y="148"/>
                    <a:pt x="134" y="148"/>
                  </a:cubicBezTo>
                  <a:cubicBezTo>
                    <a:pt x="197" y="148"/>
                    <a:pt x="231" y="63"/>
                    <a:pt x="159" y="9"/>
                  </a:cubicBezTo>
                  <a:lnTo>
                    <a:pt x="138" y="9"/>
                  </a:lnTo>
                  <a:cubicBezTo>
                    <a:pt x="126" y="3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6"/>
            <p:cNvSpPr/>
            <p:nvPr/>
          </p:nvSpPr>
          <p:spPr>
            <a:xfrm>
              <a:off x="330750" y="4047238"/>
              <a:ext cx="4950" cy="3675"/>
            </a:xfrm>
            <a:custGeom>
              <a:avLst/>
              <a:gdLst/>
              <a:ahLst/>
              <a:cxnLst/>
              <a:rect l="l" t="t" r="r" b="b"/>
              <a:pathLst>
                <a:path w="198" h="147" extrusionOk="0">
                  <a:moveTo>
                    <a:pt x="113" y="1"/>
                  </a:moveTo>
                  <a:cubicBezTo>
                    <a:pt x="60" y="1"/>
                    <a:pt x="0" y="37"/>
                    <a:pt x="13" y="90"/>
                  </a:cubicBezTo>
                  <a:cubicBezTo>
                    <a:pt x="29" y="130"/>
                    <a:pt x="60" y="146"/>
                    <a:pt x="91" y="146"/>
                  </a:cubicBezTo>
                  <a:cubicBezTo>
                    <a:pt x="144" y="146"/>
                    <a:pt x="198" y="101"/>
                    <a:pt x="184" y="47"/>
                  </a:cubicBezTo>
                  <a:cubicBezTo>
                    <a:pt x="176" y="15"/>
                    <a:pt x="146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6"/>
            <p:cNvSpPr/>
            <p:nvPr/>
          </p:nvSpPr>
          <p:spPr>
            <a:xfrm>
              <a:off x="349425" y="4032838"/>
              <a:ext cx="4975" cy="3925"/>
            </a:xfrm>
            <a:custGeom>
              <a:avLst/>
              <a:gdLst/>
              <a:ahLst/>
              <a:cxnLst/>
              <a:rect l="l" t="t" r="r" b="b"/>
              <a:pathLst>
                <a:path w="199" h="157" extrusionOk="0">
                  <a:moveTo>
                    <a:pt x="118" y="1"/>
                  </a:moveTo>
                  <a:cubicBezTo>
                    <a:pt x="64" y="1"/>
                    <a:pt x="1" y="43"/>
                    <a:pt x="14" y="110"/>
                  </a:cubicBezTo>
                  <a:lnTo>
                    <a:pt x="36" y="110"/>
                  </a:lnTo>
                  <a:cubicBezTo>
                    <a:pt x="44" y="143"/>
                    <a:pt x="71" y="157"/>
                    <a:pt x="100" y="157"/>
                  </a:cubicBezTo>
                  <a:cubicBezTo>
                    <a:pt x="147" y="157"/>
                    <a:pt x="199" y="120"/>
                    <a:pt x="185" y="68"/>
                  </a:cubicBezTo>
                  <a:lnTo>
                    <a:pt x="185" y="46"/>
                  </a:lnTo>
                  <a:cubicBezTo>
                    <a:pt x="178" y="15"/>
                    <a:pt x="150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6"/>
            <p:cNvSpPr/>
            <p:nvPr/>
          </p:nvSpPr>
          <p:spPr>
            <a:xfrm>
              <a:off x="367600" y="4036063"/>
              <a:ext cx="4825" cy="3750"/>
            </a:xfrm>
            <a:custGeom>
              <a:avLst/>
              <a:gdLst/>
              <a:ahLst/>
              <a:cxnLst/>
              <a:rect l="l" t="t" r="r" b="b"/>
              <a:pathLst>
                <a:path w="193" h="150" extrusionOk="0">
                  <a:moveTo>
                    <a:pt x="103" y="0"/>
                  </a:moveTo>
                  <a:cubicBezTo>
                    <a:pt x="56" y="0"/>
                    <a:pt x="1" y="42"/>
                    <a:pt x="14" y="110"/>
                  </a:cubicBezTo>
                  <a:cubicBezTo>
                    <a:pt x="21" y="138"/>
                    <a:pt x="45" y="150"/>
                    <a:pt x="72" y="150"/>
                  </a:cubicBezTo>
                  <a:cubicBezTo>
                    <a:pt x="126" y="150"/>
                    <a:pt x="192" y="102"/>
                    <a:pt x="164" y="45"/>
                  </a:cubicBezTo>
                  <a:cubicBezTo>
                    <a:pt x="156" y="14"/>
                    <a:pt x="131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6"/>
            <p:cNvSpPr/>
            <p:nvPr/>
          </p:nvSpPr>
          <p:spPr>
            <a:xfrm>
              <a:off x="248775" y="4065863"/>
              <a:ext cx="167275" cy="96675"/>
            </a:xfrm>
            <a:custGeom>
              <a:avLst/>
              <a:gdLst/>
              <a:ahLst/>
              <a:cxnLst/>
              <a:rect l="l" t="t" r="r" b="b"/>
              <a:pathLst>
                <a:path w="6691" h="3867" extrusionOk="0">
                  <a:moveTo>
                    <a:pt x="3643" y="1"/>
                  </a:moveTo>
                  <a:cubicBezTo>
                    <a:pt x="3357" y="1"/>
                    <a:pt x="3070" y="66"/>
                    <a:pt x="2801" y="221"/>
                  </a:cubicBezTo>
                  <a:cubicBezTo>
                    <a:pt x="1860" y="734"/>
                    <a:pt x="1" y="2808"/>
                    <a:pt x="1668" y="3428"/>
                  </a:cubicBezTo>
                  <a:cubicBezTo>
                    <a:pt x="2307" y="3672"/>
                    <a:pt x="3226" y="3866"/>
                    <a:pt x="3976" y="3866"/>
                  </a:cubicBezTo>
                  <a:cubicBezTo>
                    <a:pt x="4080" y="3866"/>
                    <a:pt x="4180" y="3863"/>
                    <a:pt x="4276" y="3855"/>
                  </a:cubicBezTo>
                  <a:cubicBezTo>
                    <a:pt x="4853" y="3812"/>
                    <a:pt x="5686" y="3641"/>
                    <a:pt x="6092" y="3278"/>
                  </a:cubicBezTo>
                  <a:cubicBezTo>
                    <a:pt x="6691" y="2765"/>
                    <a:pt x="6627" y="2081"/>
                    <a:pt x="6178" y="1504"/>
                  </a:cubicBezTo>
                  <a:cubicBezTo>
                    <a:pt x="5943" y="1226"/>
                    <a:pt x="5643" y="927"/>
                    <a:pt x="5344" y="692"/>
                  </a:cubicBezTo>
                  <a:cubicBezTo>
                    <a:pt x="4891" y="311"/>
                    <a:pt x="4266" y="1"/>
                    <a:pt x="3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6"/>
            <p:cNvSpPr/>
            <p:nvPr/>
          </p:nvSpPr>
          <p:spPr>
            <a:xfrm>
              <a:off x="92225" y="5358638"/>
              <a:ext cx="194525" cy="71450"/>
            </a:xfrm>
            <a:custGeom>
              <a:avLst/>
              <a:gdLst/>
              <a:ahLst/>
              <a:cxnLst/>
              <a:rect l="l" t="t" r="r" b="b"/>
              <a:pathLst>
                <a:path w="7781" h="2858" extrusionOk="0">
                  <a:moveTo>
                    <a:pt x="3912" y="0"/>
                  </a:moveTo>
                  <a:cubicBezTo>
                    <a:pt x="3035" y="0"/>
                    <a:pt x="2159" y="663"/>
                    <a:pt x="1389" y="1112"/>
                  </a:cubicBezTo>
                  <a:lnTo>
                    <a:pt x="0" y="1539"/>
                  </a:lnTo>
                  <a:cubicBezTo>
                    <a:pt x="1102" y="1849"/>
                    <a:pt x="2921" y="2858"/>
                    <a:pt x="4081" y="2858"/>
                  </a:cubicBezTo>
                  <a:cubicBezTo>
                    <a:pt x="4203" y="2858"/>
                    <a:pt x="4318" y="2846"/>
                    <a:pt x="4425" y="2822"/>
                  </a:cubicBezTo>
                  <a:cubicBezTo>
                    <a:pt x="5215" y="2651"/>
                    <a:pt x="7289" y="1497"/>
                    <a:pt x="7780" y="791"/>
                  </a:cubicBezTo>
                  <a:cubicBezTo>
                    <a:pt x="7011" y="214"/>
                    <a:pt x="4852" y="22"/>
                    <a:pt x="3912" y="0"/>
                  </a:cubicBezTo>
                  <a:close/>
                </a:path>
              </a:pathLst>
            </a:custGeom>
            <a:solidFill>
              <a:srgbClr val="4823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6"/>
            <p:cNvSpPr/>
            <p:nvPr/>
          </p:nvSpPr>
          <p:spPr>
            <a:xfrm>
              <a:off x="49475" y="5393913"/>
              <a:ext cx="65750" cy="140025"/>
            </a:xfrm>
            <a:custGeom>
              <a:avLst/>
              <a:gdLst/>
              <a:ahLst/>
              <a:cxnLst/>
              <a:rect l="l" t="t" r="r" b="b"/>
              <a:pathLst>
                <a:path w="2630" h="5601" extrusionOk="0">
                  <a:moveTo>
                    <a:pt x="1112" y="0"/>
                  </a:moveTo>
                  <a:lnTo>
                    <a:pt x="1048" y="214"/>
                  </a:lnTo>
                  <a:cubicBezTo>
                    <a:pt x="1667" y="470"/>
                    <a:pt x="1753" y="1924"/>
                    <a:pt x="1625" y="2651"/>
                  </a:cubicBezTo>
                  <a:cubicBezTo>
                    <a:pt x="1368" y="3890"/>
                    <a:pt x="470" y="4531"/>
                    <a:pt x="0" y="5600"/>
                  </a:cubicBezTo>
                  <a:cubicBezTo>
                    <a:pt x="1005" y="5280"/>
                    <a:pt x="1988" y="5002"/>
                    <a:pt x="2394" y="3719"/>
                  </a:cubicBezTo>
                  <a:cubicBezTo>
                    <a:pt x="2629" y="2971"/>
                    <a:pt x="2608" y="2309"/>
                    <a:pt x="2244" y="1625"/>
                  </a:cubicBezTo>
                  <a:cubicBezTo>
                    <a:pt x="1988" y="1133"/>
                    <a:pt x="1496" y="342"/>
                    <a:pt x="1112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6"/>
            <p:cNvSpPr/>
            <p:nvPr/>
          </p:nvSpPr>
          <p:spPr>
            <a:xfrm>
              <a:off x="102900" y="5411588"/>
              <a:ext cx="194000" cy="137325"/>
            </a:xfrm>
            <a:custGeom>
              <a:avLst/>
              <a:gdLst/>
              <a:ahLst/>
              <a:cxnLst/>
              <a:rect l="l" t="t" r="r" b="b"/>
              <a:pathLst>
                <a:path w="7760" h="5493" extrusionOk="0">
                  <a:moveTo>
                    <a:pt x="79" y="0"/>
                  </a:moveTo>
                  <a:cubicBezTo>
                    <a:pt x="51" y="0"/>
                    <a:pt x="25" y="6"/>
                    <a:pt x="1" y="20"/>
                  </a:cubicBezTo>
                  <a:cubicBezTo>
                    <a:pt x="172" y="426"/>
                    <a:pt x="364" y="853"/>
                    <a:pt x="556" y="1238"/>
                  </a:cubicBezTo>
                  <a:cubicBezTo>
                    <a:pt x="1390" y="2841"/>
                    <a:pt x="2352" y="4701"/>
                    <a:pt x="3933" y="5342"/>
                  </a:cubicBezTo>
                  <a:cubicBezTo>
                    <a:pt x="4204" y="5448"/>
                    <a:pt x="4473" y="5492"/>
                    <a:pt x="4740" y="5492"/>
                  </a:cubicBezTo>
                  <a:cubicBezTo>
                    <a:pt x="5761" y="5492"/>
                    <a:pt x="6760" y="4852"/>
                    <a:pt x="7759" y="4615"/>
                  </a:cubicBezTo>
                  <a:cubicBezTo>
                    <a:pt x="7524" y="4487"/>
                    <a:pt x="7311" y="4402"/>
                    <a:pt x="7075" y="4295"/>
                  </a:cubicBezTo>
                  <a:cubicBezTo>
                    <a:pt x="6798" y="4188"/>
                    <a:pt x="6520" y="4060"/>
                    <a:pt x="6263" y="3910"/>
                  </a:cubicBezTo>
                  <a:cubicBezTo>
                    <a:pt x="6028" y="3760"/>
                    <a:pt x="5878" y="3504"/>
                    <a:pt x="5643" y="3376"/>
                  </a:cubicBezTo>
                  <a:cubicBezTo>
                    <a:pt x="5387" y="3226"/>
                    <a:pt x="5045" y="3205"/>
                    <a:pt x="4767" y="3076"/>
                  </a:cubicBezTo>
                  <a:cubicBezTo>
                    <a:pt x="4446" y="2927"/>
                    <a:pt x="4147" y="2713"/>
                    <a:pt x="3848" y="2499"/>
                  </a:cubicBezTo>
                  <a:cubicBezTo>
                    <a:pt x="3207" y="1965"/>
                    <a:pt x="2480" y="1708"/>
                    <a:pt x="1796" y="1260"/>
                  </a:cubicBezTo>
                  <a:cubicBezTo>
                    <a:pt x="1411" y="1024"/>
                    <a:pt x="1048" y="682"/>
                    <a:pt x="685" y="405"/>
                  </a:cubicBezTo>
                  <a:cubicBezTo>
                    <a:pt x="535" y="292"/>
                    <a:pt x="271" y="0"/>
                    <a:pt x="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6"/>
            <p:cNvSpPr/>
            <p:nvPr/>
          </p:nvSpPr>
          <p:spPr>
            <a:xfrm>
              <a:off x="92225" y="5401388"/>
              <a:ext cx="198250" cy="128800"/>
            </a:xfrm>
            <a:custGeom>
              <a:avLst/>
              <a:gdLst/>
              <a:ahLst/>
              <a:cxnLst/>
              <a:rect l="l" t="t" r="r" b="b"/>
              <a:pathLst>
                <a:path w="7930" h="5152" extrusionOk="0">
                  <a:moveTo>
                    <a:pt x="0" y="0"/>
                  </a:moveTo>
                  <a:lnTo>
                    <a:pt x="321" y="492"/>
                  </a:lnTo>
                  <a:cubicBezTo>
                    <a:pt x="385" y="706"/>
                    <a:pt x="2843" y="2929"/>
                    <a:pt x="3441" y="3570"/>
                  </a:cubicBezTo>
                  <a:cubicBezTo>
                    <a:pt x="4938" y="5152"/>
                    <a:pt x="6220" y="4275"/>
                    <a:pt x="7930" y="4895"/>
                  </a:cubicBezTo>
                  <a:cubicBezTo>
                    <a:pt x="6669" y="4361"/>
                    <a:pt x="5622" y="3228"/>
                    <a:pt x="4489" y="2309"/>
                  </a:cubicBezTo>
                  <a:cubicBezTo>
                    <a:pt x="3099" y="1176"/>
                    <a:pt x="1667" y="4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6"/>
            <p:cNvSpPr/>
            <p:nvPr/>
          </p:nvSpPr>
          <p:spPr>
            <a:xfrm>
              <a:off x="568325" y="4413713"/>
              <a:ext cx="1525075" cy="263125"/>
            </a:xfrm>
            <a:custGeom>
              <a:avLst/>
              <a:gdLst/>
              <a:ahLst/>
              <a:cxnLst/>
              <a:rect l="l" t="t" r="r" b="b"/>
              <a:pathLst>
                <a:path w="61003" h="10525" extrusionOk="0">
                  <a:moveTo>
                    <a:pt x="58396" y="0"/>
                  </a:moveTo>
                  <a:cubicBezTo>
                    <a:pt x="57828" y="0"/>
                    <a:pt x="57261" y="58"/>
                    <a:pt x="56706" y="158"/>
                  </a:cubicBezTo>
                  <a:cubicBezTo>
                    <a:pt x="55402" y="393"/>
                    <a:pt x="54162" y="842"/>
                    <a:pt x="52944" y="1312"/>
                  </a:cubicBezTo>
                  <a:cubicBezTo>
                    <a:pt x="51704" y="1804"/>
                    <a:pt x="50529" y="2317"/>
                    <a:pt x="49310" y="2723"/>
                  </a:cubicBezTo>
                  <a:cubicBezTo>
                    <a:pt x="48154" y="3115"/>
                    <a:pt x="46997" y="3408"/>
                    <a:pt x="45841" y="3408"/>
                  </a:cubicBezTo>
                  <a:cubicBezTo>
                    <a:pt x="45800" y="3408"/>
                    <a:pt x="45760" y="3407"/>
                    <a:pt x="45720" y="3407"/>
                  </a:cubicBezTo>
                  <a:cubicBezTo>
                    <a:pt x="44523" y="3407"/>
                    <a:pt x="43304" y="3107"/>
                    <a:pt x="42086" y="2765"/>
                  </a:cubicBezTo>
                  <a:cubicBezTo>
                    <a:pt x="40846" y="2402"/>
                    <a:pt x="39585" y="1975"/>
                    <a:pt x="38196" y="1889"/>
                  </a:cubicBezTo>
                  <a:cubicBezTo>
                    <a:pt x="38030" y="1879"/>
                    <a:pt x="37863" y="1873"/>
                    <a:pt x="37695" y="1873"/>
                  </a:cubicBezTo>
                  <a:cubicBezTo>
                    <a:pt x="37171" y="1873"/>
                    <a:pt x="36641" y="1925"/>
                    <a:pt x="36123" y="2039"/>
                  </a:cubicBezTo>
                  <a:cubicBezTo>
                    <a:pt x="35439" y="2167"/>
                    <a:pt x="33002" y="3492"/>
                    <a:pt x="32425" y="3770"/>
                  </a:cubicBezTo>
                  <a:cubicBezTo>
                    <a:pt x="32063" y="3944"/>
                    <a:pt x="31859" y="3994"/>
                    <a:pt x="31719" y="3994"/>
                  </a:cubicBezTo>
                  <a:cubicBezTo>
                    <a:pt x="31535" y="3994"/>
                    <a:pt x="31460" y="3909"/>
                    <a:pt x="31279" y="3909"/>
                  </a:cubicBezTo>
                  <a:cubicBezTo>
                    <a:pt x="31141" y="3909"/>
                    <a:pt x="30942" y="3959"/>
                    <a:pt x="30587" y="4133"/>
                  </a:cubicBezTo>
                  <a:cubicBezTo>
                    <a:pt x="28236" y="5288"/>
                    <a:pt x="25927" y="6720"/>
                    <a:pt x="23512" y="7297"/>
                  </a:cubicBezTo>
                  <a:cubicBezTo>
                    <a:pt x="22294" y="7596"/>
                    <a:pt x="21075" y="7788"/>
                    <a:pt x="19857" y="7831"/>
                  </a:cubicBezTo>
                  <a:lnTo>
                    <a:pt x="18959" y="7831"/>
                  </a:lnTo>
                  <a:lnTo>
                    <a:pt x="18489" y="7810"/>
                  </a:lnTo>
                  <a:lnTo>
                    <a:pt x="18040" y="7788"/>
                  </a:lnTo>
                  <a:cubicBezTo>
                    <a:pt x="17442" y="7724"/>
                    <a:pt x="16843" y="7617"/>
                    <a:pt x="16223" y="7510"/>
                  </a:cubicBezTo>
                  <a:cubicBezTo>
                    <a:pt x="13787" y="7019"/>
                    <a:pt x="11307" y="6185"/>
                    <a:pt x="8742" y="5694"/>
                  </a:cubicBezTo>
                  <a:cubicBezTo>
                    <a:pt x="7439" y="5437"/>
                    <a:pt x="6135" y="5223"/>
                    <a:pt x="4788" y="5223"/>
                  </a:cubicBezTo>
                  <a:cubicBezTo>
                    <a:pt x="4104" y="5223"/>
                    <a:pt x="3420" y="5266"/>
                    <a:pt x="2736" y="5394"/>
                  </a:cubicBezTo>
                  <a:cubicBezTo>
                    <a:pt x="2052" y="5501"/>
                    <a:pt x="1326" y="5736"/>
                    <a:pt x="684" y="6036"/>
                  </a:cubicBezTo>
                  <a:lnTo>
                    <a:pt x="663" y="6057"/>
                  </a:lnTo>
                  <a:cubicBezTo>
                    <a:pt x="214" y="6271"/>
                    <a:pt x="0" y="6891"/>
                    <a:pt x="193" y="7404"/>
                  </a:cubicBezTo>
                  <a:cubicBezTo>
                    <a:pt x="339" y="7793"/>
                    <a:pt x="658" y="8035"/>
                    <a:pt x="999" y="8035"/>
                  </a:cubicBezTo>
                  <a:cubicBezTo>
                    <a:pt x="1107" y="8035"/>
                    <a:pt x="1218" y="8011"/>
                    <a:pt x="1326" y="7959"/>
                  </a:cubicBezTo>
                  <a:cubicBezTo>
                    <a:pt x="2312" y="7506"/>
                    <a:pt x="3370" y="7380"/>
                    <a:pt x="4469" y="7380"/>
                  </a:cubicBezTo>
                  <a:cubicBezTo>
                    <a:pt x="4561" y="7380"/>
                    <a:pt x="4653" y="7381"/>
                    <a:pt x="4745" y="7382"/>
                  </a:cubicBezTo>
                  <a:cubicBezTo>
                    <a:pt x="5964" y="7425"/>
                    <a:pt x="7182" y="7596"/>
                    <a:pt x="8422" y="7852"/>
                  </a:cubicBezTo>
                  <a:cubicBezTo>
                    <a:pt x="10880" y="8387"/>
                    <a:pt x="13338" y="9135"/>
                    <a:pt x="15924" y="9648"/>
                  </a:cubicBezTo>
                  <a:cubicBezTo>
                    <a:pt x="16587" y="9776"/>
                    <a:pt x="17271" y="10481"/>
                    <a:pt x="17955" y="10524"/>
                  </a:cubicBezTo>
                  <a:cubicBezTo>
                    <a:pt x="17958" y="10525"/>
                    <a:pt x="17961" y="10525"/>
                    <a:pt x="17964" y="10525"/>
                  </a:cubicBezTo>
                  <a:cubicBezTo>
                    <a:pt x="18130" y="10525"/>
                    <a:pt x="18257" y="9947"/>
                    <a:pt x="18425" y="9947"/>
                  </a:cubicBezTo>
                  <a:lnTo>
                    <a:pt x="18681" y="9968"/>
                  </a:lnTo>
                  <a:lnTo>
                    <a:pt x="18916" y="9968"/>
                  </a:lnTo>
                  <a:cubicBezTo>
                    <a:pt x="19280" y="9968"/>
                    <a:pt x="19600" y="9947"/>
                    <a:pt x="19942" y="9926"/>
                  </a:cubicBezTo>
                  <a:cubicBezTo>
                    <a:pt x="21268" y="9862"/>
                    <a:pt x="22593" y="9626"/>
                    <a:pt x="23875" y="9263"/>
                  </a:cubicBezTo>
                  <a:cubicBezTo>
                    <a:pt x="26462" y="8558"/>
                    <a:pt x="28877" y="7361"/>
                    <a:pt x="31228" y="6143"/>
                  </a:cubicBezTo>
                  <a:cubicBezTo>
                    <a:pt x="32382" y="5544"/>
                    <a:pt x="33558" y="4924"/>
                    <a:pt x="34712" y="4326"/>
                  </a:cubicBezTo>
                  <a:cubicBezTo>
                    <a:pt x="35130" y="4117"/>
                    <a:pt x="35464" y="3929"/>
                    <a:pt x="35992" y="3929"/>
                  </a:cubicBezTo>
                  <a:cubicBezTo>
                    <a:pt x="36220" y="3929"/>
                    <a:pt x="36484" y="3964"/>
                    <a:pt x="36807" y="4048"/>
                  </a:cubicBezTo>
                  <a:cubicBezTo>
                    <a:pt x="36939" y="4111"/>
                    <a:pt x="37044" y="4137"/>
                    <a:pt x="37129" y="4137"/>
                  </a:cubicBezTo>
                  <a:cubicBezTo>
                    <a:pt x="37591" y="4137"/>
                    <a:pt x="37479" y="3364"/>
                    <a:pt x="37965" y="3364"/>
                  </a:cubicBezTo>
                  <a:cubicBezTo>
                    <a:pt x="37971" y="3364"/>
                    <a:pt x="37976" y="3364"/>
                    <a:pt x="37982" y="3364"/>
                  </a:cubicBezTo>
                  <a:cubicBezTo>
                    <a:pt x="40304" y="3448"/>
                    <a:pt x="42870" y="4841"/>
                    <a:pt x="45543" y="4841"/>
                  </a:cubicBezTo>
                  <a:cubicBezTo>
                    <a:pt x="45602" y="4841"/>
                    <a:pt x="45661" y="4840"/>
                    <a:pt x="45720" y="4839"/>
                  </a:cubicBezTo>
                  <a:cubicBezTo>
                    <a:pt x="45878" y="4834"/>
                    <a:pt x="46037" y="4832"/>
                    <a:pt x="46197" y="4832"/>
                  </a:cubicBezTo>
                  <a:cubicBezTo>
                    <a:pt x="46616" y="4832"/>
                    <a:pt x="47036" y="4844"/>
                    <a:pt x="47452" y="4844"/>
                  </a:cubicBezTo>
                  <a:cubicBezTo>
                    <a:pt x="48244" y="4844"/>
                    <a:pt x="49020" y="4800"/>
                    <a:pt x="49738" y="4539"/>
                  </a:cubicBezTo>
                  <a:cubicBezTo>
                    <a:pt x="50073" y="4727"/>
                    <a:pt x="50314" y="4806"/>
                    <a:pt x="50487" y="4806"/>
                  </a:cubicBezTo>
                  <a:cubicBezTo>
                    <a:pt x="50865" y="4806"/>
                    <a:pt x="50920" y="4431"/>
                    <a:pt x="50935" y="4005"/>
                  </a:cubicBezTo>
                  <a:cubicBezTo>
                    <a:pt x="50956" y="3449"/>
                    <a:pt x="52581" y="2723"/>
                    <a:pt x="53265" y="2423"/>
                  </a:cubicBezTo>
                  <a:cubicBezTo>
                    <a:pt x="54462" y="1910"/>
                    <a:pt x="55637" y="1440"/>
                    <a:pt x="56855" y="1162"/>
                  </a:cubicBezTo>
                  <a:cubicBezTo>
                    <a:pt x="57465" y="1034"/>
                    <a:pt x="58079" y="959"/>
                    <a:pt x="58688" y="959"/>
                  </a:cubicBezTo>
                  <a:cubicBezTo>
                    <a:pt x="59297" y="959"/>
                    <a:pt x="59901" y="1034"/>
                    <a:pt x="60489" y="1205"/>
                  </a:cubicBezTo>
                  <a:cubicBezTo>
                    <a:pt x="60516" y="1211"/>
                    <a:pt x="60543" y="1213"/>
                    <a:pt x="60570" y="1213"/>
                  </a:cubicBezTo>
                  <a:cubicBezTo>
                    <a:pt x="60750" y="1213"/>
                    <a:pt x="60901" y="1090"/>
                    <a:pt x="60938" y="885"/>
                  </a:cubicBezTo>
                  <a:cubicBezTo>
                    <a:pt x="61002" y="649"/>
                    <a:pt x="60874" y="414"/>
                    <a:pt x="60681" y="350"/>
                  </a:cubicBezTo>
                  <a:cubicBezTo>
                    <a:pt x="59933" y="105"/>
                    <a:pt x="59163" y="0"/>
                    <a:pt x="583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6"/>
            <p:cNvSpPr/>
            <p:nvPr/>
          </p:nvSpPr>
          <p:spPr>
            <a:xfrm>
              <a:off x="1005425" y="4379363"/>
              <a:ext cx="113300" cy="91050"/>
            </a:xfrm>
            <a:custGeom>
              <a:avLst/>
              <a:gdLst/>
              <a:ahLst/>
              <a:cxnLst/>
              <a:rect l="l" t="t" r="r" b="b"/>
              <a:pathLst>
                <a:path w="4532" h="3642" extrusionOk="0">
                  <a:moveTo>
                    <a:pt x="267" y="1"/>
                  </a:moveTo>
                  <a:cubicBezTo>
                    <a:pt x="237" y="1"/>
                    <a:pt x="206" y="5"/>
                    <a:pt x="171" y="14"/>
                  </a:cubicBezTo>
                  <a:cubicBezTo>
                    <a:pt x="129" y="36"/>
                    <a:pt x="107" y="36"/>
                    <a:pt x="86" y="57"/>
                  </a:cubicBezTo>
                  <a:cubicBezTo>
                    <a:pt x="0" y="848"/>
                    <a:pt x="107" y="1660"/>
                    <a:pt x="684" y="2216"/>
                  </a:cubicBezTo>
                  <a:cubicBezTo>
                    <a:pt x="1176" y="2729"/>
                    <a:pt x="1817" y="3156"/>
                    <a:pt x="2458" y="3413"/>
                  </a:cubicBezTo>
                  <a:cubicBezTo>
                    <a:pt x="2744" y="3527"/>
                    <a:pt x="3182" y="3641"/>
                    <a:pt x="3587" y="3641"/>
                  </a:cubicBezTo>
                  <a:cubicBezTo>
                    <a:pt x="3940" y="3641"/>
                    <a:pt x="4267" y="3555"/>
                    <a:pt x="4446" y="3306"/>
                  </a:cubicBezTo>
                  <a:cubicBezTo>
                    <a:pt x="4489" y="3242"/>
                    <a:pt x="4510" y="3199"/>
                    <a:pt x="4532" y="3135"/>
                  </a:cubicBezTo>
                  <a:cubicBezTo>
                    <a:pt x="4382" y="2729"/>
                    <a:pt x="3997" y="2558"/>
                    <a:pt x="3655" y="2451"/>
                  </a:cubicBezTo>
                  <a:cubicBezTo>
                    <a:pt x="3271" y="2323"/>
                    <a:pt x="2907" y="2173"/>
                    <a:pt x="2587" y="1874"/>
                  </a:cubicBezTo>
                  <a:cubicBezTo>
                    <a:pt x="2501" y="1788"/>
                    <a:pt x="2480" y="1681"/>
                    <a:pt x="2373" y="1596"/>
                  </a:cubicBezTo>
                  <a:cubicBezTo>
                    <a:pt x="2372" y="1595"/>
                    <a:pt x="2370" y="1594"/>
                    <a:pt x="2367" y="1594"/>
                  </a:cubicBezTo>
                  <a:cubicBezTo>
                    <a:pt x="2329" y="1594"/>
                    <a:pt x="2159" y="1726"/>
                    <a:pt x="2104" y="1726"/>
                  </a:cubicBezTo>
                  <a:cubicBezTo>
                    <a:pt x="2101" y="1726"/>
                    <a:pt x="2098" y="1725"/>
                    <a:pt x="2095" y="1724"/>
                  </a:cubicBezTo>
                  <a:cubicBezTo>
                    <a:pt x="2052" y="1703"/>
                    <a:pt x="2095" y="1339"/>
                    <a:pt x="2031" y="1318"/>
                  </a:cubicBezTo>
                  <a:cubicBezTo>
                    <a:pt x="1903" y="1233"/>
                    <a:pt x="1774" y="1297"/>
                    <a:pt x="1646" y="1211"/>
                  </a:cubicBezTo>
                  <a:cubicBezTo>
                    <a:pt x="1283" y="933"/>
                    <a:pt x="984" y="655"/>
                    <a:pt x="684" y="313"/>
                  </a:cubicBezTo>
                  <a:cubicBezTo>
                    <a:pt x="538" y="149"/>
                    <a:pt x="43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6"/>
            <p:cNvSpPr/>
            <p:nvPr/>
          </p:nvSpPr>
          <p:spPr>
            <a:xfrm>
              <a:off x="635125" y="5054063"/>
              <a:ext cx="151250" cy="124525"/>
            </a:xfrm>
            <a:custGeom>
              <a:avLst/>
              <a:gdLst/>
              <a:ahLst/>
              <a:cxnLst/>
              <a:rect l="l" t="t" r="r" b="b"/>
              <a:pathLst>
                <a:path w="6050" h="4981" extrusionOk="0">
                  <a:moveTo>
                    <a:pt x="4168" y="0"/>
                  </a:moveTo>
                  <a:cubicBezTo>
                    <a:pt x="3527" y="342"/>
                    <a:pt x="3228" y="1154"/>
                    <a:pt x="2757" y="1154"/>
                  </a:cubicBezTo>
                  <a:cubicBezTo>
                    <a:pt x="2651" y="1154"/>
                    <a:pt x="2394" y="470"/>
                    <a:pt x="2266" y="449"/>
                  </a:cubicBezTo>
                  <a:cubicBezTo>
                    <a:pt x="2181" y="449"/>
                    <a:pt x="2368" y="1283"/>
                    <a:pt x="2270" y="1283"/>
                  </a:cubicBezTo>
                  <a:cubicBezTo>
                    <a:pt x="2268" y="1283"/>
                    <a:pt x="2267" y="1283"/>
                    <a:pt x="2266" y="1283"/>
                  </a:cubicBezTo>
                  <a:cubicBezTo>
                    <a:pt x="1967" y="1219"/>
                    <a:pt x="2180" y="919"/>
                    <a:pt x="1902" y="877"/>
                  </a:cubicBezTo>
                  <a:cubicBezTo>
                    <a:pt x="1721" y="859"/>
                    <a:pt x="1460" y="818"/>
                    <a:pt x="1202" y="818"/>
                  </a:cubicBezTo>
                  <a:cubicBezTo>
                    <a:pt x="820" y="818"/>
                    <a:pt x="444" y="909"/>
                    <a:pt x="342" y="1304"/>
                  </a:cubicBezTo>
                  <a:cubicBezTo>
                    <a:pt x="0" y="2587"/>
                    <a:pt x="1454" y="3206"/>
                    <a:pt x="1902" y="3463"/>
                  </a:cubicBezTo>
                  <a:cubicBezTo>
                    <a:pt x="2031" y="3527"/>
                    <a:pt x="1753" y="4318"/>
                    <a:pt x="1902" y="4403"/>
                  </a:cubicBezTo>
                  <a:cubicBezTo>
                    <a:pt x="1908" y="4406"/>
                    <a:pt x="1915" y="4408"/>
                    <a:pt x="1922" y="4408"/>
                  </a:cubicBezTo>
                  <a:cubicBezTo>
                    <a:pt x="2072" y="4408"/>
                    <a:pt x="2550" y="3862"/>
                    <a:pt x="2727" y="3862"/>
                  </a:cubicBezTo>
                  <a:cubicBezTo>
                    <a:pt x="2738" y="3862"/>
                    <a:pt x="2749" y="3864"/>
                    <a:pt x="2757" y="3869"/>
                  </a:cubicBezTo>
                  <a:cubicBezTo>
                    <a:pt x="3399" y="4168"/>
                    <a:pt x="4104" y="4532"/>
                    <a:pt x="4360" y="4980"/>
                  </a:cubicBezTo>
                  <a:cubicBezTo>
                    <a:pt x="4425" y="4361"/>
                    <a:pt x="4296" y="4083"/>
                    <a:pt x="4574" y="3570"/>
                  </a:cubicBezTo>
                  <a:cubicBezTo>
                    <a:pt x="4938" y="2843"/>
                    <a:pt x="4916" y="3014"/>
                    <a:pt x="5686" y="2779"/>
                  </a:cubicBezTo>
                  <a:cubicBezTo>
                    <a:pt x="6049" y="2651"/>
                    <a:pt x="4873" y="2672"/>
                    <a:pt x="4745" y="2245"/>
                  </a:cubicBezTo>
                  <a:cubicBezTo>
                    <a:pt x="4638" y="1924"/>
                    <a:pt x="3976" y="1368"/>
                    <a:pt x="3890" y="1154"/>
                  </a:cubicBezTo>
                  <a:lnTo>
                    <a:pt x="41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6"/>
            <p:cNvSpPr/>
            <p:nvPr/>
          </p:nvSpPr>
          <p:spPr>
            <a:xfrm>
              <a:off x="595050" y="5031088"/>
              <a:ext cx="59325" cy="68425"/>
            </a:xfrm>
            <a:custGeom>
              <a:avLst/>
              <a:gdLst/>
              <a:ahLst/>
              <a:cxnLst/>
              <a:rect l="l" t="t" r="r" b="b"/>
              <a:pathLst>
                <a:path w="2373" h="2737" extrusionOk="0">
                  <a:moveTo>
                    <a:pt x="128" y="0"/>
                  </a:moveTo>
                  <a:lnTo>
                    <a:pt x="0" y="86"/>
                  </a:lnTo>
                  <a:cubicBezTo>
                    <a:pt x="107" y="364"/>
                    <a:pt x="235" y="641"/>
                    <a:pt x="385" y="919"/>
                  </a:cubicBezTo>
                  <a:cubicBezTo>
                    <a:pt x="534" y="1176"/>
                    <a:pt x="705" y="1411"/>
                    <a:pt x="919" y="1646"/>
                  </a:cubicBezTo>
                  <a:cubicBezTo>
                    <a:pt x="1005" y="1753"/>
                    <a:pt x="1112" y="1838"/>
                    <a:pt x="1218" y="1945"/>
                  </a:cubicBezTo>
                  <a:cubicBezTo>
                    <a:pt x="1325" y="2052"/>
                    <a:pt x="1454" y="2138"/>
                    <a:pt x="1539" y="2223"/>
                  </a:cubicBezTo>
                  <a:cubicBezTo>
                    <a:pt x="1646" y="2309"/>
                    <a:pt x="1753" y="2415"/>
                    <a:pt x="1860" y="2501"/>
                  </a:cubicBezTo>
                  <a:cubicBezTo>
                    <a:pt x="1988" y="2608"/>
                    <a:pt x="2116" y="2693"/>
                    <a:pt x="2287" y="2736"/>
                  </a:cubicBezTo>
                  <a:lnTo>
                    <a:pt x="2373" y="2223"/>
                  </a:lnTo>
                  <a:cubicBezTo>
                    <a:pt x="2287" y="2223"/>
                    <a:pt x="2202" y="2159"/>
                    <a:pt x="2073" y="2095"/>
                  </a:cubicBezTo>
                  <a:cubicBezTo>
                    <a:pt x="1988" y="2031"/>
                    <a:pt x="1881" y="1945"/>
                    <a:pt x="1753" y="1860"/>
                  </a:cubicBezTo>
                  <a:cubicBezTo>
                    <a:pt x="1646" y="1774"/>
                    <a:pt x="1518" y="1710"/>
                    <a:pt x="1411" y="1625"/>
                  </a:cubicBezTo>
                  <a:cubicBezTo>
                    <a:pt x="1304" y="1539"/>
                    <a:pt x="1218" y="1454"/>
                    <a:pt x="1112" y="1368"/>
                  </a:cubicBezTo>
                  <a:cubicBezTo>
                    <a:pt x="705" y="1005"/>
                    <a:pt x="385" y="535"/>
                    <a:pt x="1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6"/>
            <p:cNvSpPr/>
            <p:nvPr/>
          </p:nvSpPr>
          <p:spPr>
            <a:xfrm>
              <a:off x="598250" y="5031088"/>
              <a:ext cx="56125" cy="68425"/>
            </a:xfrm>
            <a:custGeom>
              <a:avLst/>
              <a:gdLst/>
              <a:ahLst/>
              <a:cxnLst/>
              <a:rect l="l" t="t" r="r" b="b"/>
              <a:pathLst>
                <a:path w="2245" h="2737" extrusionOk="0">
                  <a:moveTo>
                    <a:pt x="0" y="0"/>
                  </a:moveTo>
                  <a:lnTo>
                    <a:pt x="0" y="0"/>
                  </a:lnTo>
                  <a:cubicBezTo>
                    <a:pt x="193" y="535"/>
                    <a:pt x="449" y="1026"/>
                    <a:pt x="813" y="1432"/>
                  </a:cubicBezTo>
                  <a:cubicBezTo>
                    <a:pt x="898" y="1539"/>
                    <a:pt x="984" y="1625"/>
                    <a:pt x="1090" y="1731"/>
                  </a:cubicBezTo>
                  <a:cubicBezTo>
                    <a:pt x="1197" y="1817"/>
                    <a:pt x="1283" y="1902"/>
                    <a:pt x="1390" y="2009"/>
                  </a:cubicBezTo>
                  <a:cubicBezTo>
                    <a:pt x="1497" y="2116"/>
                    <a:pt x="1603" y="2202"/>
                    <a:pt x="1689" y="2287"/>
                  </a:cubicBezTo>
                  <a:cubicBezTo>
                    <a:pt x="1796" y="2373"/>
                    <a:pt x="1903" y="2437"/>
                    <a:pt x="1967" y="2458"/>
                  </a:cubicBezTo>
                  <a:lnTo>
                    <a:pt x="1924" y="2651"/>
                  </a:lnTo>
                  <a:cubicBezTo>
                    <a:pt x="1988" y="2693"/>
                    <a:pt x="2074" y="2715"/>
                    <a:pt x="2159" y="2736"/>
                  </a:cubicBezTo>
                  <a:lnTo>
                    <a:pt x="2245" y="2223"/>
                  </a:lnTo>
                  <a:cubicBezTo>
                    <a:pt x="2159" y="2223"/>
                    <a:pt x="2074" y="2159"/>
                    <a:pt x="1945" y="2095"/>
                  </a:cubicBezTo>
                  <a:cubicBezTo>
                    <a:pt x="1860" y="2031"/>
                    <a:pt x="1753" y="1945"/>
                    <a:pt x="1625" y="1860"/>
                  </a:cubicBezTo>
                  <a:cubicBezTo>
                    <a:pt x="1518" y="1774"/>
                    <a:pt x="1390" y="1710"/>
                    <a:pt x="1283" y="1625"/>
                  </a:cubicBezTo>
                  <a:cubicBezTo>
                    <a:pt x="1176" y="1539"/>
                    <a:pt x="1090" y="1454"/>
                    <a:pt x="984" y="1368"/>
                  </a:cubicBezTo>
                  <a:cubicBezTo>
                    <a:pt x="577" y="1005"/>
                    <a:pt x="257" y="5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6"/>
            <p:cNvSpPr/>
            <p:nvPr/>
          </p:nvSpPr>
          <p:spPr>
            <a:xfrm>
              <a:off x="636725" y="5073463"/>
              <a:ext cx="41700" cy="58625"/>
            </a:xfrm>
            <a:custGeom>
              <a:avLst/>
              <a:gdLst/>
              <a:ahLst/>
              <a:cxnLst/>
              <a:rect l="l" t="t" r="r" b="b"/>
              <a:pathLst>
                <a:path w="1668" h="2345" extrusionOk="0">
                  <a:moveTo>
                    <a:pt x="1131" y="1"/>
                  </a:moveTo>
                  <a:cubicBezTo>
                    <a:pt x="751" y="1"/>
                    <a:pt x="371" y="86"/>
                    <a:pt x="257" y="485"/>
                  </a:cubicBezTo>
                  <a:cubicBezTo>
                    <a:pt x="0" y="1404"/>
                    <a:pt x="727" y="2003"/>
                    <a:pt x="1304" y="2345"/>
                  </a:cubicBezTo>
                  <a:cubicBezTo>
                    <a:pt x="1240" y="1704"/>
                    <a:pt x="1325" y="1020"/>
                    <a:pt x="1561" y="357"/>
                  </a:cubicBezTo>
                  <a:cubicBezTo>
                    <a:pt x="1603" y="250"/>
                    <a:pt x="1625" y="143"/>
                    <a:pt x="1667" y="36"/>
                  </a:cubicBezTo>
                  <a:cubicBezTo>
                    <a:pt x="1511" y="22"/>
                    <a:pt x="1321" y="1"/>
                    <a:pt x="11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6"/>
            <p:cNvSpPr/>
            <p:nvPr/>
          </p:nvSpPr>
          <p:spPr>
            <a:xfrm>
              <a:off x="666100" y="5087188"/>
              <a:ext cx="8050" cy="44900"/>
            </a:xfrm>
            <a:custGeom>
              <a:avLst/>
              <a:gdLst/>
              <a:ahLst/>
              <a:cxnLst/>
              <a:rect l="l" t="t" r="r" b="b"/>
              <a:pathLst>
                <a:path w="322" h="1796" extrusionOk="0">
                  <a:moveTo>
                    <a:pt x="321" y="0"/>
                  </a:moveTo>
                  <a:cubicBezTo>
                    <a:pt x="300" y="43"/>
                    <a:pt x="279" y="86"/>
                    <a:pt x="279" y="129"/>
                  </a:cubicBezTo>
                  <a:cubicBezTo>
                    <a:pt x="86" y="663"/>
                    <a:pt x="1" y="1197"/>
                    <a:pt x="1" y="1710"/>
                  </a:cubicBezTo>
                  <a:cubicBezTo>
                    <a:pt x="44" y="1732"/>
                    <a:pt x="86" y="1775"/>
                    <a:pt x="129" y="1796"/>
                  </a:cubicBezTo>
                  <a:cubicBezTo>
                    <a:pt x="86" y="1219"/>
                    <a:pt x="129" y="599"/>
                    <a:pt x="321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6"/>
            <p:cNvSpPr/>
            <p:nvPr/>
          </p:nvSpPr>
          <p:spPr>
            <a:xfrm>
              <a:off x="669325" y="5126213"/>
              <a:ext cx="103150" cy="185400"/>
            </a:xfrm>
            <a:custGeom>
              <a:avLst/>
              <a:gdLst/>
              <a:ahLst/>
              <a:cxnLst/>
              <a:rect l="l" t="t" r="r" b="b"/>
              <a:pathLst>
                <a:path w="4126" h="7416" extrusionOk="0">
                  <a:moveTo>
                    <a:pt x="2483" y="0"/>
                  </a:moveTo>
                  <a:cubicBezTo>
                    <a:pt x="2455" y="0"/>
                    <a:pt x="2426" y="7"/>
                    <a:pt x="2394" y="21"/>
                  </a:cubicBezTo>
                  <a:cubicBezTo>
                    <a:pt x="1261" y="534"/>
                    <a:pt x="0" y="3355"/>
                    <a:pt x="299" y="4745"/>
                  </a:cubicBezTo>
                  <a:cubicBezTo>
                    <a:pt x="470" y="5498"/>
                    <a:pt x="1409" y="7415"/>
                    <a:pt x="2434" y="7415"/>
                  </a:cubicBezTo>
                  <a:cubicBezTo>
                    <a:pt x="2690" y="7415"/>
                    <a:pt x="2950" y="7296"/>
                    <a:pt x="3206" y="7010"/>
                  </a:cubicBezTo>
                  <a:cubicBezTo>
                    <a:pt x="4125" y="6006"/>
                    <a:pt x="3121" y="5044"/>
                    <a:pt x="2864" y="3997"/>
                  </a:cubicBezTo>
                  <a:cubicBezTo>
                    <a:pt x="2701" y="3220"/>
                    <a:pt x="3084" y="0"/>
                    <a:pt x="24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6"/>
            <p:cNvSpPr/>
            <p:nvPr/>
          </p:nvSpPr>
          <p:spPr>
            <a:xfrm>
              <a:off x="744125" y="4973538"/>
              <a:ext cx="157125" cy="120175"/>
            </a:xfrm>
            <a:custGeom>
              <a:avLst/>
              <a:gdLst/>
              <a:ahLst/>
              <a:cxnLst/>
              <a:rect l="l" t="t" r="r" b="b"/>
              <a:pathLst>
                <a:path w="6285" h="4807" extrusionOk="0">
                  <a:moveTo>
                    <a:pt x="3803" y="1"/>
                  </a:moveTo>
                  <a:cubicBezTo>
                    <a:pt x="3032" y="1"/>
                    <a:pt x="2341" y="522"/>
                    <a:pt x="1796" y="1212"/>
                  </a:cubicBezTo>
                  <a:cubicBezTo>
                    <a:pt x="1347" y="1768"/>
                    <a:pt x="1133" y="2495"/>
                    <a:pt x="749" y="3093"/>
                  </a:cubicBezTo>
                  <a:cubicBezTo>
                    <a:pt x="492" y="3499"/>
                    <a:pt x="0" y="3734"/>
                    <a:pt x="257" y="4269"/>
                  </a:cubicBezTo>
                  <a:cubicBezTo>
                    <a:pt x="441" y="4685"/>
                    <a:pt x="996" y="4807"/>
                    <a:pt x="1601" y="4807"/>
                  </a:cubicBezTo>
                  <a:cubicBezTo>
                    <a:pt x="2053" y="4807"/>
                    <a:pt x="2533" y="4739"/>
                    <a:pt x="2907" y="4675"/>
                  </a:cubicBezTo>
                  <a:cubicBezTo>
                    <a:pt x="3078" y="4632"/>
                    <a:pt x="3249" y="4611"/>
                    <a:pt x="3356" y="4589"/>
                  </a:cubicBezTo>
                  <a:cubicBezTo>
                    <a:pt x="4211" y="4397"/>
                    <a:pt x="5451" y="3948"/>
                    <a:pt x="5836" y="2879"/>
                  </a:cubicBezTo>
                  <a:cubicBezTo>
                    <a:pt x="6284" y="1682"/>
                    <a:pt x="5515" y="614"/>
                    <a:pt x="4596" y="186"/>
                  </a:cubicBezTo>
                  <a:cubicBezTo>
                    <a:pt x="4324" y="58"/>
                    <a:pt x="4059" y="1"/>
                    <a:pt x="38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6"/>
            <p:cNvSpPr/>
            <p:nvPr/>
          </p:nvSpPr>
          <p:spPr>
            <a:xfrm>
              <a:off x="712600" y="5092538"/>
              <a:ext cx="174225" cy="175475"/>
            </a:xfrm>
            <a:custGeom>
              <a:avLst/>
              <a:gdLst/>
              <a:ahLst/>
              <a:cxnLst/>
              <a:rect l="l" t="t" r="r" b="b"/>
              <a:pathLst>
                <a:path w="6969" h="7019" extrusionOk="0">
                  <a:moveTo>
                    <a:pt x="663" y="0"/>
                  </a:moveTo>
                  <a:lnTo>
                    <a:pt x="535" y="107"/>
                  </a:lnTo>
                  <a:cubicBezTo>
                    <a:pt x="0" y="1026"/>
                    <a:pt x="962" y="1817"/>
                    <a:pt x="1219" y="2693"/>
                  </a:cubicBezTo>
                  <a:cubicBezTo>
                    <a:pt x="1625" y="4104"/>
                    <a:pt x="1539" y="5472"/>
                    <a:pt x="2651" y="6498"/>
                  </a:cubicBezTo>
                  <a:cubicBezTo>
                    <a:pt x="2993" y="6826"/>
                    <a:pt x="3357" y="7018"/>
                    <a:pt x="3762" y="7018"/>
                  </a:cubicBezTo>
                  <a:cubicBezTo>
                    <a:pt x="3939" y="7018"/>
                    <a:pt x="4124" y="6982"/>
                    <a:pt x="4318" y="6904"/>
                  </a:cubicBezTo>
                  <a:cubicBezTo>
                    <a:pt x="4810" y="6690"/>
                    <a:pt x="5622" y="6455"/>
                    <a:pt x="6049" y="6092"/>
                  </a:cubicBezTo>
                  <a:cubicBezTo>
                    <a:pt x="6968" y="5301"/>
                    <a:pt x="6562" y="4232"/>
                    <a:pt x="6092" y="3270"/>
                  </a:cubicBezTo>
                  <a:cubicBezTo>
                    <a:pt x="5558" y="2159"/>
                    <a:pt x="4617" y="983"/>
                    <a:pt x="3484" y="727"/>
                  </a:cubicBezTo>
                  <a:cubicBezTo>
                    <a:pt x="2437" y="492"/>
                    <a:pt x="1497" y="663"/>
                    <a:pt x="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6"/>
            <p:cNvSpPr/>
            <p:nvPr/>
          </p:nvSpPr>
          <p:spPr>
            <a:xfrm>
              <a:off x="658625" y="5058138"/>
              <a:ext cx="71625" cy="114275"/>
            </a:xfrm>
            <a:custGeom>
              <a:avLst/>
              <a:gdLst/>
              <a:ahLst/>
              <a:cxnLst/>
              <a:rect l="l" t="t" r="r" b="b"/>
              <a:pathLst>
                <a:path w="2865" h="4571" extrusionOk="0">
                  <a:moveTo>
                    <a:pt x="1865" y="0"/>
                  </a:moveTo>
                  <a:cubicBezTo>
                    <a:pt x="1398" y="0"/>
                    <a:pt x="605" y="818"/>
                    <a:pt x="257" y="1846"/>
                  </a:cubicBezTo>
                  <a:cubicBezTo>
                    <a:pt x="1" y="2573"/>
                    <a:pt x="150" y="3984"/>
                    <a:pt x="663" y="4497"/>
                  </a:cubicBezTo>
                  <a:cubicBezTo>
                    <a:pt x="709" y="4547"/>
                    <a:pt x="761" y="4570"/>
                    <a:pt x="818" y="4570"/>
                  </a:cubicBezTo>
                  <a:cubicBezTo>
                    <a:pt x="1361" y="4570"/>
                    <a:pt x="2322" y="2431"/>
                    <a:pt x="2651" y="1889"/>
                  </a:cubicBezTo>
                  <a:cubicBezTo>
                    <a:pt x="2865" y="1526"/>
                    <a:pt x="2416" y="1291"/>
                    <a:pt x="2202" y="329"/>
                  </a:cubicBezTo>
                  <a:cubicBezTo>
                    <a:pt x="2152" y="101"/>
                    <a:pt x="2029" y="0"/>
                    <a:pt x="18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6"/>
            <p:cNvSpPr/>
            <p:nvPr/>
          </p:nvSpPr>
          <p:spPr>
            <a:xfrm>
              <a:off x="715275" y="4967938"/>
              <a:ext cx="76975" cy="124075"/>
            </a:xfrm>
            <a:custGeom>
              <a:avLst/>
              <a:gdLst/>
              <a:ahLst/>
              <a:cxnLst/>
              <a:rect l="l" t="t" r="r" b="b"/>
              <a:pathLst>
                <a:path w="3079" h="4963" extrusionOk="0">
                  <a:moveTo>
                    <a:pt x="2121" y="0"/>
                  </a:moveTo>
                  <a:cubicBezTo>
                    <a:pt x="1438" y="0"/>
                    <a:pt x="498" y="444"/>
                    <a:pt x="107" y="2334"/>
                  </a:cubicBezTo>
                  <a:cubicBezTo>
                    <a:pt x="0" y="2890"/>
                    <a:pt x="129" y="4813"/>
                    <a:pt x="684" y="4963"/>
                  </a:cubicBezTo>
                  <a:cubicBezTo>
                    <a:pt x="855" y="4279"/>
                    <a:pt x="3078" y="1222"/>
                    <a:pt x="2907" y="282"/>
                  </a:cubicBezTo>
                  <a:cubicBezTo>
                    <a:pt x="2890" y="182"/>
                    <a:pt x="2558" y="0"/>
                    <a:pt x="2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6"/>
            <p:cNvSpPr/>
            <p:nvPr/>
          </p:nvSpPr>
          <p:spPr>
            <a:xfrm>
              <a:off x="736650" y="5070088"/>
              <a:ext cx="54000" cy="32625"/>
            </a:xfrm>
            <a:custGeom>
              <a:avLst/>
              <a:gdLst/>
              <a:ahLst/>
              <a:cxnLst/>
              <a:rect l="l" t="t" r="r" b="b"/>
              <a:pathLst>
                <a:path w="2160" h="1305" extrusionOk="0">
                  <a:moveTo>
                    <a:pt x="2159" y="0"/>
                  </a:moveTo>
                  <a:cubicBezTo>
                    <a:pt x="1774" y="150"/>
                    <a:pt x="1411" y="278"/>
                    <a:pt x="1026" y="449"/>
                  </a:cubicBezTo>
                  <a:cubicBezTo>
                    <a:pt x="855" y="535"/>
                    <a:pt x="663" y="620"/>
                    <a:pt x="470" y="770"/>
                  </a:cubicBezTo>
                  <a:cubicBezTo>
                    <a:pt x="299" y="898"/>
                    <a:pt x="129" y="1069"/>
                    <a:pt x="0" y="1283"/>
                  </a:cubicBezTo>
                  <a:lnTo>
                    <a:pt x="0" y="1304"/>
                  </a:lnTo>
                  <a:cubicBezTo>
                    <a:pt x="193" y="1176"/>
                    <a:pt x="364" y="1069"/>
                    <a:pt x="535" y="962"/>
                  </a:cubicBezTo>
                  <a:cubicBezTo>
                    <a:pt x="706" y="855"/>
                    <a:pt x="877" y="727"/>
                    <a:pt x="1069" y="620"/>
                  </a:cubicBezTo>
                  <a:cubicBezTo>
                    <a:pt x="1432" y="407"/>
                    <a:pt x="1796" y="236"/>
                    <a:pt x="2159" y="22"/>
                  </a:cubicBezTo>
                  <a:lnTo>
                    <a:pt x="215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6"/>
            <p:cNvSpPr/>
            <p:nvPr/>
          </p:nvSpPr>
          <p:spPr>
            <a:xfrm>
              <a:off x="738250" y="5092538"/>
              <a:ext cx="53450" cy="13900"/>
            </a:xfrm>
            <a:custGeom>
              <a:avLst/>
              <a:gdLst/>
              <a:ahLst/>
              <a:cxnLst/>
              <a:rect l="l" t="t" r="r" b="b"/>
              <a:pathLst>
                <a:path w="2138" h="556" extrusionOk="0">
                  <a:moveTo>
                    <a:pt x="2138" y="0"/>
                  </a:moveTo>
                  <a:cubicBezTo>
                    <a:pt x="1774" y="64"/>
                    <a:pt x="1432" y="43"/>
                    <a:pt x="1069" y="64"/>
                  </a:cubicBezTo>
                  <a:cubicBezTo>
                    <a:pt x="898" y="86"/>
                    <a:pt x="706" y="86"/>
                    <a:pt x="513" y="150"/>
                  </a:cubicBezTo>
                  <a:cubicBezTo>
                    <a:pt x="342" y="235"/>
                    <a:pt x="150" y="342"/>
                    <a:pt x="0" y="535"/>
                  </a:cubicBezTo>
                  <a:lnTo>
                    <a:pt x="0" y="556"/>
                  </a:lnTo>
                  <a:cubicBezTo>
                    <a:pt x="193" y="470"/>
                    <a:pt x="364" y="428"/>
                    <a:pt x="535" y="385"/>
                  </a:cubicBezTo>
                  <a:cubicBezTo>
                    <a:pt x="706" y="342"/>
                    <a:pt x="877" y="278"/>
                    <a:pt x="1048" y="257"/>
                  </a:cubicBezTo>
                  <a:cubicBezTo>
                    <a:pt x="1411" y="193"/>
                    <a:pt x="1774" y="150"/>
                    <a:pt x="2138" y="22"/>
                  </a:cubicBezTo>
                  <a:lnTo>
                    <a:pt x="21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6"/>
            <p:cNvSpPr/>
            <p:nvPr/>
          </p:nvSpPr>
          <p:spPr>
            <a:xfrm>
              <a:off x="736650" y="5100963"/>
              <a:ext cx="53450" cy="15650"/>
            </a:xfrm>
            <a:custGeom>
              <a:avLst/>
              <a:gdLst/>
              <a:ahLst/>
              <a:cxnLst/>
              <a:rect l="l" t="t" r="r" b="b"/>
              <a:pathLst>
                <a:path w="2138" h="626" extrusionOk="0">
                  <a:moveTo>
                    <a:pt x="676" y="1"/>
                  </a:moveTo>
                  <a:cubicBezTo>
                    <a:pt x="650" y="1"/>
                    <a:pt x="625" y="2"/>
                    <a:pt x="599" y="5"/>
                  </a:cubicBezTo>
                  <a:cubicBezTo>
                    <a:pt x="406" y="27"/>
                    <a:pt x="193" y="91"/>
                    <a:pt x="0" y="219"/>
                  </a:cubicBezTo>
                  <a:lnTo>
                    <a:pt x="0" y="240"/>
                  </a:lnTo>
                  <a:lnTo>
                    <a:pt x="556" y="240"/>
                  </a:lnTo>
                  <a:cubicBezTo>
                    <a:pt x="727" y="262"/>
                    <a:pt x="919" y="262"/>
                    <a:pt x="1090" y="283"/>
                  </a:cubicBezTo>
                  <a:cubicBezTo>
                    <a:pt x="1454" y="347"/>
                    <a:pt x="1796" y="497"/>
                    <a:pt x="2138" y="625"/>
                  </a:cubicBezTo>
                  <a:lnTo>
                    <a:pt x="2138" y="604"/>
                  </a:lnTo>
                  <a:cubicBezTo>
                    <a:pt x="1817" y="411"/>
                    <a:pt x="1518" y="219"/>
                    <a:pt x="1154" y="112"/>
                  </a:cubicBezTo>
                  <a:cubicBezTo>
                    <a:pt x="1006" y="57"/>
                    <a:pt x="842" y="1"/>
                    <a:pt x="6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6"/>
            <p:cNvSpPr/>
            <p:nvPr/>
          </p:nvSpPr>
          <p:spPr>
            <a:xfrm>
              <a:off x="735575" y="5110688"/>
              <a:ext cx="41175" cy="57750"/>
            </a:xfrm>
            <a:custGeom>
              <a:avLst/>
              <a:gdLst/>
              <a:ahLst/>
              <a:cxnLst/>
              <a:rect l="l" t="t" r="r" b="b"/>
              <a:pathLst>
                <a:path w="1647" h="2310" extrusionOk="0">
                  <a:moveTo>
                    <a:pt x="22" y="1"/>
                  </a:moveTo>
                  <a:lnTo>
                    <a:pt x="1" y="22"/>
                  </a:lnTo>
                  <a:cubicBezTo>
                    <a:pt x="107" y="257"/>
                    <a:pt x="193" y="471"/>
                    <a:pt x="300" y="706"/>
                  </a:cubicBezTo>
                  <a:cubicBezTo>
                    <a:pt x="407" y="920"/>
                    <a:pt x="535" y="1134"/>
                    <a:pt x="684" y="1326"/>
                  </a:cubicBezTo>
                  <a:cubicBezTo>
                    <a:pt x="941" y="1732"/>
                    <a:pt x="1240" y="2117"/>
                    <a:pt x="1625" y="2309"/>
                  </a:cubicBezTo>
                  <a:lnTo>
                    <a:pt x="1646" y="2288"/>
                  </a:lnTo>
                  <a:cubicBezTo>
                    <a:pt x="1283" y="2031"/>
                    <a:pt x="1026" y="1625"/>
                    <a:pt x="791" y="1198"/>
                  </a:cubicBezTo>
                  <a:cubicBezTo>
                    <a:pt x="684" y="984"/>
                    <a:pt x="599" y="749"/>
                    <a:pt x="471" y="557"/>
                  </a:cubicBezTo>
                  <a:cubicBezTo>
                    <a:pt x="342" y="343"/>
                    <a:pt x="193" y="15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6"/>
            <p:cNvSpPr/>
            <p:nvPr/>
          </p:nvSpPr>
          <p:spPr>
            <a:xfrm>
              <a:off x="730225" y="5114963"/>
              <a:ext cx="24600" cy="73250"/>
            </a:xfrm>
            <a:custGeom>
              <a:avLst/>
              <a:gdLst/>
              <a:ahLst/>
              <a:cxnLst/>
              <a:rect l="l" t="t" r="r" b="b"/>
              <a:pathLst>
                <a:path w="984" h="2930" extrusionOk="0">
                  <a:moveTo>
                    <a:pt x="1" y="1"/>
                  </a:moveTo>
                  <a:lnTo>
                    <a:pt x="1" y="22"/>
                  </a:lnTo>
                  <a:cubicBezTo>
                    <a:pt x="22" y="44"/>
                    <a:pt x="44" y="129"/>
                    <a:pt x="44" y="193"/>
                  </a:cubicBezTo>
                  <a:cubicBezTo>
                    <a:pt x="44" y="257"/>
                    <a:pt x="65" y="343"/>
                    <a:pt x="65" y="407"/>
                  </a:cubicBezTo>
                  <a:lnTo>
                    <a:pt x="108" y="813"/>
                  </a:lnTo>
                  <a:cubicBezTo>
                    <a:pt x="150" y="1091"/>
                    <a:pt x="215" y="1369"/>
                    <a:pt x="279" y="1625"/>
                  </a:cubicBezTo>
                  <a:cubicBezTo>
                    <a:pt x="343" y="1903"/>
                    <a:pt x="407" y="2160"/>
                    <a:pt x="514" y="2395"/>
                  </a:cubicBezTo>
                  <a:cubicBezTo>
                    <a:pt x="621" y="2630"/>
                    <a:pt x="770" y="2822"/>
                    <a:pt x="984" y="2929"/>
                  </a:cubicBezTo>
                  <a:lnTo>
                    <a:pt x="984" y="2908"/>
                  </a:lnTo>
                  <a:cubicBezTo>
                    <a:pt x="813" y="2780"/>
                    <a:pt x="663" y="2587"/>
                    <a:pt x="599" y="2331"/>
                  </a:cubicBezTo>
                  <a:cubicBezTo>
                    <a:pt x="492" y="2096"/>
                    <a:pt x="450" y="1818"/>
                    <a:pt x="428" y="1561"/>
                  </a:cubicBezTo>
                  <a:cubicBezTo>
                    <a:pt x="364" y="1283"/>
                    <a:pt x="343" y="1005"/>
                    <a:pt x="300" y="728"/>
                  </a:cubicBezTo>
                  <a:cubicBezTo>
                    <a:pt x="257" y="599"/>
                    <a:pt x="236" y="450"/>
                    <a:pt x="193" y="322"/>
                  </a:cubicBezTo>
                  <a:cubicBezTo>
                    <a:pt x="172" y="257"/>
                    <a:pt x="150" y="215"/>
                    <a:pt x="129" y="151"/>
                  </a:cubicBezTo>
                  <a:cubicBezTo>
                    <a:pt x="86" y="86"/>
                    <a:pt x="65" y="2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6"/>
            <p:cNvSpPr/>
            <p:nvPr/>
          </p:nvSpPr>
          <p:spPr>
            <a:xfrm>
              <a:off x="721675" y="5113913"/>
              <a:ext cx="10175" cy="78025"/>
            </a:xfrm>
            <a:custGeom>
              <a:avLst/>
              <a:gdLst/>
              <a:ahLst/>
              <a:cxnLst/>
              <a:rect l="l" t="t" r="r" b="b"/>
              <a:pathLst>
                <a:path w="407" h="3121" extrusionOk="0">
                  <a:moveTo>
                    <a:pt x="300" y="0"/>
                  </a:moveTo>
                  <a:cubicBezTo>
                    <a:pt x="215" y="278"/>
                    <a:pt x="129" y="556"/>
                    <a:pt x="86" y="834"/>
                  </a:cubicBezTo>
                  <a:cubicBezTo>
                    <a:pt x="22" y="1133"/>
                    <a:pt x="22" y="1411"/>
                    <a:pt x="22" y="1689"/>
                  </a:cubicBezTo>
                  <a:cubicBezTo>
                    <a:pt x="1" y="1967"/>
                    <a:pt x="22" y="2244"/>
                    <a:pt x="65" y="2501"/>
                  </a:cubicBezTo>
                  <a:cubicBezTo>
                    <a:pt x="108" y="2757"/>
                    <a:pt x="215" y="2993"/>
                    <a:pt x="386" y="3121"/>
                  </a:cubicBezTo>
                  <a:lnTo>
                    <a:pt x="407" y="3099"/>
                  </a:lnTo>
                  <a:cubicBezTo>
                    <a:pt x="236" y="2950"/>
                    <a:pt x="172" y="2715"/>
                    <a:pt x="150" y="2458"/>
                  </a:cubicBezTo>
                  <a:cubicBezTo>
                    <a:pt x="129" y="2202"/>
                    <a:pt x="129" y="1924"/>
                    <a:pt x="150" y="1667"/>
                  </a:cubicBezTo>
                  <a:cubicBezTo>
                    <a:pt x="172" y="1389"/>
                    <a:pt x="236" y="1112"/>
                    <a:pt x="257" y="834"/>
                  </a:cubicBezTo>
                  <a:cubicBezTo>
                    <a:pt x="279" y="556"/>
                    <a:pt x="321" y="278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6"/>
            <p:cNvSpPr/>
            <p:nvPr/>
          </p:nvSpPr>
          <p:spPr>
            <a:xfrm>
              <a:off x="728625" y="5047638"/>
              <a:ext cx="35825" cy="58800"/>
            </a:xfrm>
            <a:custGeom>
              <a:avLst/>
              <a:gdLst/>
              <a:ahLst/>
              <a:cxnLst/>
              <a:rect l="l" t="t" r="r" b="b"/>
              <a:pathLst>
                <a:path w="1433" h="2352" extrusionOk="0">
                  <a:moveTo>
                    <a:pt x="1411" y="1"/>
                  </a:moveTo>
                  <a:cubicBezTo>
                    <a:pt x="1069" y="257"/>
                    <a:pt x="770" y="621"/>
                    <a:pt x="514" y="1005"/>
                  </a:cubicBezTo>
                  <a:cubicBezTo>
                    <a:pt x="385" y="1198"/>
                    <a:pt x="236" y="1411"/>
                    <a:pt x="150" y="1647"/>
                  </a:cubicBezTo>
                  <a:cubicBezTo>
                    <a:pt x="65" y="1860"/>
                    <a:pt x="1" y="2117"/>
                    <a:pt x="1" y="2352"/>
                  </a:cubicBezTo>
                  <a:lnTo>
                    <a:pt x="22" y="2352"/>
                  </a:lnTo>
                  <a:cubicBezTo>
                    <a:pt x="108" y="2138"/>
                    <a:pt x="214" y="1924"/>
                    <a:pt x="300" y="1711"/>
                  </a:cubicBezTo>
                  <a:cubicBezTo>
                    <a:pt x="407" y="1518"/>
                    <a:pt x="492" y="1305"/>
                    <a:pt x="620" y="1112"/>
                  </a:cubicBezTo>
                  <a:cubicBezTo>
                    <a:pt x="727" y="898"/>
                    <a:pt x="856" y="706"/>
                    <a:pt x="984" y="514"/>
                  </a:cubicBezTo>
                  <a:cubicBezTo>
                    <a:pt x="1112" y="343"/>
                    <a:pt x="1262" y="172"/>
                    <a:pt x="1433" y="22"/>
                  </a:cubicBezTo>
                  <a:lnTo>
                    <a:pt x="1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6"/>
            <p:cNvSpPr/>
            <p:nvPr/>
          </p:nvSpPr>
          <p:spPr>
            <a:xfrm>
              <a:off x="728625" y="5064213"/>
              <a:ext cx="31550" cy="49725"/>
            </a:xfrm>
            <a:custGeom>
              <a:avLst/>
              <a:gdLst/>
              <a:ahLst/>
              <a:cxnLst/>
              <a:rect l="l" t="t" r="r" b="b"/>
              <a:pathLst>
                <a:path w="1262" h="1989" extrusionOk="0">
                  <a:moveTo>
                    <a:pt x="1262" y="0"/>
                  </a:moveTo>
                  <a:cubicBezTo>
                    <a:pt x="962" y="193"/>
                    <a:pt x="685" y="492"/>
                    <a:pt x="450" y="834"/>
                  </a:cubicBezTo>
                  <a:cubicBezTo>
                    <a:pt x="343" y="1005"/>
                    <a:pt x="214" y="1176"/>
                    <a:pt x="129" y="1368"/>
                  </a:cubicBezTo>
                  <a:cubicBezTo>
                    <a:pt x="65" y="1561"/>
                    <a:pt x="1" y="1796"/>
                    <a:pt x="22" y="1988"/>
                  </a:cubicBezTo>
                  <a:lnTo>
                    <a:pt x="43" y="1988"/>
                  </a:lnTo>
                  <a:cubicBezTo>
                    <a:pt x="129" y="1796"/>
                    <a:pt x="193" y="1625"/>
                    <a:pt x="300" y="1454"/>
                  </a:cubicBezTo>
                  <a:cubicBezTo>
                    <a:pt x="385" y="1283"/>
                    <a:pt x="450" y="1090"/>
                    <a:pt x="556" y="919"/>
                  </a:cubicBezTo>
                  <a:cubicBezTo>
                    <a:pt x="663" y="748"/>
                    <a:pt x="770" y="577"/>
                    <a:pt x="877" y="428"/>
                  </a:cubicBezTo>
                  <a:cubicBezTo>
                    <a:pt x="1005" y="278"/>
                    <a:pt x="1133" y="129"/>
                    <a:pt x="1262" y="22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6"/>
            <p:cNvSpPr/>
            <p:nvPr/>
          </p:nvSpPr>
          <p:spPr>
            <a:xfrm>
              <a:off x="705650" y="5112838"/>
              <a:ext cx="19800" cy="49725"/>
            </a:xfrm>
            <a:custGeom>
              <a:avLst/>
              <a:gdLst/>
              <a:ahLst/>
              <a:cxnLst/>
              <a:rect l="l" t="t" r="r" b="b"/>
              <a:pathLst>
                <a:path w="792" h="1989" extrusionOk="0">
                  <a:moveTo>
                    <a:pt x="770" y="0"/>
                  </a:moveTo>
                  <a:cubicBezTo>
                    <a:pt x="642" y="107"/>
                    <a:pt x="535" y="257"/>
                    <a:pt x="428" y="428"/>
                  </a:cubicBezTo>
                  <a:cubicBezTo>
                    <a:pt x="343" y="578"/>
                    <a:pt x="278" y="749"/>
                    <a:pt x="214" y="919"/>
                  </a:cubicBezTo>
                  <a:cubicBezTo>
                    <a:pt x="150" y="1112"/>
                    <a:pt x="86" y="1283"/>
                    <a:pt x="65" y="1475"/>
                  </a:cubicBezTo>
                  <a:cubicBezTo>
                    <a:pt x="22" y="1646"/>
                    <a:pt x="1" y="1839"/>
                    <a:pt x="43" y="1988"/>
                  </a:cubicBezTo>
                  <a:lnTo>
                    <a:pt x="65" y="1988"/>
                  </a:lnTo>
                  <a:cubicBezTo>
                    <a:pt x="43" y="1817"/>
                    <a:pt x="86" y="1646"/>
                    <a:pt x="150" y="1475"/>
                  </a:cubicBezTo>
                  <a:cubicBezTo>
                    <a:pt x="193" y="1304"/>
                    <a:pt x="257" y="1133"/>
                    <a:pt x="343" y="984"/>
                  </a:cubicBezTo>
                  <a:cubicBezTo>
                    <a:pt x="407" y="834"/>
                    <a:pt x="492" y="684"/>
                    <a:pt x="578" y="513"/>
                  </a:cubicBezTo>
                  <a:cubicBezTo>
                    <a:pt x="642" y="364"/>
                    <a:pt x="727" y="193"/>
                    <a:pt x="791" y="22"/>
                  </a:cubicBezTo>
                  <a:lnTo>
                    <a:pt x="77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6"/>
            <p:cNvSpPr/>
            <p:nvPr/>
          </p:nvSpPr>
          <p:spPr>
            <a:xfrm>
              <a:off x="712075" y="5089238"/>
              <a:ext cx="42750" cy="46150"/>
            </a:xfrm>
            <a:custGeom>
              <a:avLst/>
              <a:gdLst/>
              <a:ahLst/>
              <a:cxnLst/>
              <a:rect l="l" t="t" r="r" b="b"/>
              <a:pathLst>
                <a:path w="1710" h="1846" extrusionOk="0">
                  <a:moveTo>
                    <a:pt x="966" y="0"/>
                  </a:moveTo>
                  <a:cubicBezTo>
                    <a:pt x="707" y="0"/>
                    <a:pt x="432" y="167"/>
                    <a:pt x="257" y="474"/>
                  </a:cubicBezTo>
                  <a:cubicBezTo>
                    <a:pt x="0" y="923"/>
                    <a:pt x="64" y="1479"/>
                    <a:pt x="406" y="1735"/>
                  </a:cubicBezTo>
                  <a:cubicBezTo>
                    <a:pt x="508" y="1810"/>
                    <a:pt x="624" y="1846"/>
                    <a:pt x="744" y="1846"/>
                  </a:cubicBezTo>
                  <a:cubicBezTo>
                    <a:pt x="1003" y="1846"/>
                    <a:pt x="1278" y="1679"/>
                    <a:pt x="1453" y="1372"/>
                  </a:cubicBezTo>
                  <a:cubicBezTo>
                    <a:pt x="1710" y="923"/>
                    <a:pt x="1646" y="367"/>
                    <a:pt x="1304" y="111"/>
                  </a:cubicBezTo>
                  <a:cubicBezTo>
                    <a:pt x="1202" y="36"/>
                    <a:pt x="1086" y="0"/>
                    <a:pt x="9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6"/>
            <p:cNvSpPr/>
            <p:nvPr/>
          </p:nvSpPr>
          <p:spPr>
            <a:xfrm>
              <a:off x="731300" y="5061013"/>
              <a:ext cx="45450" cy="41700"/>
            </a:xfrm>
            <a:custGeom>
              <a:avLst/>
              <a:gdLst/>
              <a:ahLst/>
              <a:cxnLst/>
              <a:rect l="l" t="t" r="r" b="b"/>
              <a:pathLst>
                <a:path w="1818" h="1668" extrusionOk="0">
                  <a:moveTo>
                    <a:pt x="1817" y="0"/>
                  </a:moveTo>
                  <a:cubicBezTo>
                    <a:pt x="1646" y="107"/>
                    <a:pt x="1497" y="214"/>
                    <a:pt x="1326" y="321"/>
                  </a:cubicBezTo>
                  <a:cubicBezTo>
                    <a:pt x="1155" y="428"/>
                    <a:pt x="1005" y="556"/>
                    <a:pt x="834" y="684"/>
                  </a:cubicBezTo>
                  <a:cubicBezTo>
                    <a:pt x="684" y="812"/>
                    <a:pt x="513" y="941"/>
                    <a:pt x="385" y="1112"/>
                  </a:cubicBezTo>
                  <a:lnTo>
                    <a:pt x="193" y="1368"/>
                  </a:lnTo>
                  <a:cubicBezTo>
                    <a:pt x="107" y="1454"/>
                    <a:pt x="43" y="1539"/>
                    <a:pt x="1" y="1667"/>
                  </a:cubicBezTo>
                  <a:lnTo>
                    <a:pt x="22" y="1667"/>
                  </a:lnTo>
                  <a:cubicBezTo>
                    <a:pt x="86" y="1603"/>
                    <a:pt x="172" y="1539"/>
                    <a:pt x="257" y="1475"/>
                  </a:cubicBezTo>
                  <a:cubicBezTo>
                    <a:pt x="321" y="1432"/>
                    <a:pt x="407" y="1347"/>
                    <a:pt x="492" y="1283"/>
                  </a:cubicBezTo>
                  <a:cubicBezTo>
                    <a:pt x="642" y="1133"/>
                    <a:pt x="770" y="983"/>
                    <a:pt x="920" y="834"/>
                  </a:cubicBezTo>
                  <a:cubicBezTo>
                    <a:pt x="1197" y="534"/>
                    <a:pt x="1518" y="278"/>
                    <a:pt x="1817" y="22"/>
                  </a:cubicBezTo>
                  <a:lnTo>
                    <a:pt x="18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6"/>
            <p:cNvSpPr/>
            <p:nvPr/>
          </p:nvSpPr>
          <p:spPr>
            <a:xfrm>
              <a:off x="719000" y="5066338"/>
              <a:ext cx="7525" cy="52400"/>
            </a:xfrm>
            <a:custGeom>
              <a:avLst/>
              <a:gdLst/>
              <a:ahLst/>
              <a:cxnLst/>
              <a:rect l="l" t="t" r="r" b="b"/>
              <a:pathLst>
                <a:path w="301" h="2096" extrusionOk="0">
                  <a:moveTo>
                    <a:pt x="215" y="1"/>
                  </a:moveTo>
                  <a:cubicBezTo>
                    <a:pt x="129" y="172"/>
                    <a:pt x="86" y="364"/>
                    <a:pt x="44" y="557"/>
                  </a:cubicBezTo>
                  <a:cubicBezTo>
                    <a:pt x="1" y="749"/>
                    <a:pt x="1" y="941"/>
                    <a:pt x="1" y="1134"/>
                  </a:cubicBezTo>
                  <a:cubicBezTo>
                    <a:pt x="1" y="1305"/>
                    <a:pt x="1" y="1497"/>
                    <a:pt x="65" y="1668"/>
                  </a:cubicBezTo>
                  <a:cubicBezTo>
                    <a:pt x="108" y="1839"/>
                    <a:pt x="172" y="1989"/>
                    <a:pt x="279" y="2096"/>
                  </a:cubicBezTo>
                  <a:lnTo>
                    <a:pt x="300" y="2096"/>
                  </a:lnTo>
                  <a:cubicBezTo>
                    <a:pt x="279" y="1903"/>
                    <a:pt x="257" y="1732"/>
                    <a:pt x="236" y="1561"/>
                  </a:cubicBezTo>
                  <a:cubicBezTo>
                    <a:pt x="215" y="1390"/>
                    <a:pt x="172" y="1241"/>
                    <a:pt x="151" y="1070"/>
                  </a:cubicBezTo>
                  <a:cubicBezTo>
                    <a:pt x="108" y="728"/>
                    <a:pt x="108" y="364"/>
                    <a:pt x="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6"/>
            <p:cNvSpPr/>
            <p:nvPr/>
          </p:nvSpPr>
          <p:spPr>
            <a:xfrm>
              <a:off x="696025" y="5107888"/>
              <a:ext cx="26225" cy="6575"/>
            </a:xfrm>
            <a:custGeom>
              <a:avLst/>
              <a:gdLst/>
              <a:ahLst/>
              <a:cxnLst/>
              <a:rect l="l" t="t" r="r" b="b"/>
              <a:pathLst>
                <a:path w="1049" h="263" extrusionOk="0">
                  <a:moveTo>
                    <a:pt x="781" y="0"/>
                  </a:moveTo>
                  <a:cubicBezTo>
                    <a:pt x="707" y="0"/>
                    <a:pt x="625" y="27"/>
                    <a:pt x="557" y="27"/>
                  </a:cubicBezTo>
                  <a:cubicBezTo>
                    <a:pt x="364" y="49"/>
                    <a:pt x="172" y="92"/>
                    <a:pt x="1" y="241"/>
                  </a:cubicBezTo>
                  <a:lnTo>
                    <a:pt x="1" y="263"/>
                  </a:lnTo>
                  <a:cubicBezTo>
                    <a:pt x="86" y="220"/>
                    <a:pt x="193" y="198"/>
                    <a:pt x="279" y="198"/>
                  </a:cubicBezTo>
                  <a:cubicBezTo>
                    <a:pt x="307" y="191"/>
                    <a:pt x="336" y="189"/>
                    <a:pt x="364" y="189"/>
                  </a:cubicBezTo>
                  <a:cubicBezTo>
                    <a:pt x="421" y="189"/>
                    <a:pt x="478" y="198"/>
                    <a:pt x="535" y="198"/>
                  </a:cubicBezTo>
                  <a:cubicBezTo>
                    <a:pt x="621" y="220"/>
                    <a:pt x="706" y="241"/>
                    <a:pt x="770" y="241"/>
                  </a:cubicBezTo>
                  <a:cubicBezTo>
                    <a:pt x="856" y="241"/>
                    <a:pt x="941" y="220"/>
                    <a:pt x="1027" y="220"/>
                  </a:cubicBezTo>
                  <a:lnTo>
                    <a:pt x="1048" y="220"/>
                  </a:lnTo>
                  <a:cubicBezTo>
                    <a:pt x="1005" y="92"/>
                    <a:pt x="920" y="49"/>
                    <a:pt x="834" y="6"/>
                  </a:cubicBezTo>
                  <a:cubicBezTo>
                    <a:pt x="817" y="2"/>
                    <a:pt x="799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6"/>
            <p:cNvSpPr/>
            <p:nvPr/>
          </p:nvSpPr>
          <p:spPr>
            <a:xfrm>
              <a:off x="700300" y="5111763"/>
              <a:ext cx="27275" cy="25675"/>
            </a:xfrm>
            <a:custGeom>
              <a:avLst/>
              <a:gdLst/>
              <a:ahLst/>
              <a:cxnLst/>
              <a:rect l="l" t="t" r="r" b="b"/>
              <a:pathLst>
                <a:path w="1091" h="1027" extrusionOk="0">
                  <a:moveTo>
                    <a:pt x="1091" y="1"/>
                  </a:moveTo>
                  <a:cubicBezTo>
                    <a:pt x="963" y="1"/>
                    <a:pt x="856" y="65"/>
                    <a:pt x="770" y="129"/>
                  </a:cubicBezTo>
                  <a:cubicBezTo>
                    <a:pt x="663" y="193"/>
                    <a:pt x="578" y="300"/>
                    <a:pt x="492" y="385"/>
                  </a:cubicBezTo>
                  <a:cubicBezTo>
                    <a:pt x="407" y="471"/>
                    <a:pt x="300" y="578"/>
                    <a:pt x="236" y="685"/>
                  </a:cubicBezTo>
                  <a:cubicBezTo>
                    <a:pt x="150" y="770"/>
                    <a:pt x="65" y="877"/>
                    <a:pt x="1" y="1005"/>
                  </a:cubicBezTo>
                  <a:lnTo>
                    <a:pt x="1" y="1027"/>
                  </a:lnTo>
                  <a:cubicBezTo>
                    <a:pt x="86" y="920"/>
                    <a:pt x="172" y="834"/>
                    <a:pt x="279" y="749"/>
                  </a:cubicBezTo>
                  <a:cubicBezTo>
                    <a:pt x="364" y="685"/>
                    <a:pt x="450" y="599"/>
                    <a:pt x="557" y="535"/>
                  </a:cubicBezTo>
                  <a:cubicBezTo>
                    <a:pt x="642" y="450"/>
                    <a:pt x="749" y="407"/>
                    <a:pt x="834" y="300"/>
                  </a:cubicBezTo>
                  <a:cubicBezTo>
                    <a:pt x="920" y="214"/>
                    <a:pt x="1005" y="129"/>
                    <a:pt x="1091" y="22"/>
                  </a:cubicBezTo>
                  <a:lnTo>
                    <a:pt x="10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6"/>
            <p:cNvSpPr/>
            <p:nvPr/>
          </p:nvSpPr>
          <p:spPr>
            <a:xfrm>
              <a:off x="737175" y="5119788"/>
              <a:ext cx="23550" cy="44375"/>
            </a:xfrm>
            <a:custGeom>
              <a:avLst/>
              <a:gdLst/>
              <a:ahLst/>
              <a:cxnLst/>
              <a:rect l="l" t="t" r="r" b="b"/>
              <a:pathLst>
                <a:path w="942" h="1775" extrusionOk="0">
                  <a:moveTo>
                    <a:pt x="150" y="0"/>
                  </a:moveTo>
                  <a:lnTo>
                    <a:pt x="1" y="129"/>
                  </a:lnTo>
                  <a:cubicBezTo>
                    <a:pt x="129" y="428"/>
                    <a:pt x="236" y="748"/>
                    <a:pt x="407" y="1026"/>
                  </a:cubicBezTo>
                  <a:cubicBezTo>
                    <a:pt x="492" y="1154"/>
                    <a:pt x="578" y="1283"/>
                    <a:pt x="663" y="1411"/>
                  </a:cubicBezTo>
                  <a:cubicBezTo>
                    <a:pt x="749" y="1539"/>
                    <a:pt x="834" y="1689"/>
                    <a:pt x="941" y="1774"/>
                  </a:cubicBezTo>
                  <a:cubicBezTo>
                    <a:pt x="856" y="1667"/>
                    <a:pt x="770" y="1518"/>
                    <a:pt x="706" y="1368"/>
                  </a:cubicBezTo>
                  <a:cubicBezTo>
                    <a:pt x="642" y="1219"/>
                    <a:pt x="556" y="1090"/>
                    <a:pt x="492" y="941"/>
                  </a:cubicBezTo>
                  <a:cubicBezTo>
                    <a:pt x="343" y="663"/>
                    <a:pt x="278" y="32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6"/>
            <p:cNvSpPr/>
            <p:nvPr/>
          </p:nvSpPr>
          <p:spPr>
            <a:xfrm>
              <a:off x="716350" y="5123513"/>
              <a:ext cx="8575" cy="59875"/>
            </a:xfrm>
            <a:custGeom>
              <a:avLst/>
              <a:gdLst/>
              <a:ahLst/>
              <a:cxnLst/>
              <a:rect l="l" t="t" r="r" b="b"/>
              <a:pathLst>
                <a:path w="343" h="2395" extrusionOk="0">
                  <a:moveTo>
                    <a:pt x="171" y="1"/>
                  </a:moveTo>
                  <a:cubicBezTo>
                    <a:pt x="150" y="86"/>
                    <a:pt x="128" y="193"/>
                    <a:pt x="86" y="300"/>
                  </a:cubicBezTo>
                  <a:cubicBezTo>
                    <a:pt x="64" y="407"/>
                    <a:pt x="64" y="535"/>
                    <a:pt x="64" y="621"/>
                  </a:cubicBezTo>
                  <a:lnTo>
                    <a:pt x="21" y="1241"/>
                  </a:lnTo>
                  <a:cubicBezTo>
                    <a:pt x="21" y="1454"/>
                    <a:pt x="0" y="1668"/>
                    <a:pt x="0" y="1860"/>
                  </a:cubicBezTo>
                  <a:cubicBezTo>
                    <a:pt x="21" y="2074"/>
                    <a:pt x="43" y="2267"/>
                    <a:pt x="150" y="2395"/>
                  </a:cubicBezTo>
                  <a:cubicBezTo>
                    <a:pt x="64" y="2245"/>
                    <a:pt x="43" y="2053"/>
                    <a:pt x="43" y="1860"/>
                  </a:cubicBezTo>
                  <a:cubicBezTo>
                    <a:pt x="64" y="1647"/>
                    <a:pt x="86" y="1433"/>
                    <a:pt x="107" y="1241"/>
                  </a:cubicBezTo>
                  <a:lnTo>
                    <a:pt x="192" y="621"/>
                  </a:lnTo>
                  <a:cubicBezTo>
                    <a:pt x="192" y="492"/>
                    <a:pt x="214" y="428"/>
                    <a:pt x="235" y="322"/>
                  </a:cubicBezTo>
                  <a:cubicBezTo>
                    <a:pt x="278" y="236"/>
                    <a:pt x="321" y="129"/>
                    <a:pt x="342" y="22"/>
                  </a:cubicBezTo>
                  <a:lnTo>
                    <a:pt x="1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6"/>
            <p:cNvSpPr/>
            <p:nvPr/>
          </p:nvSpPr>
          <p:spPr>
            <a:xfrm>
              <a:off x="735050" y="5109088"/>
              <a:ext cx="37425" cy="41700"/>
            </a:xfrm>
            <a:custGeom>
              <a:avLst/>
              <a:gdLst/>
              <a:ahLst/>
              <a:cxnLst/>
              <a:rect l="l" t="t" r="r" b="b"/>
              <a:pathLst>
                <a:path w="1497" h="1668" extrusionOk="0">
                  <a:moveTo>
                    <a:pt x="171" y="1"/>
                  </a:moveTo>
                  <a:lnTo>
                    <a:pt x="0" y="129"/>
                  </a:lnTo>
                  <a:cubicBezTo>
                    <a:pt x="64" y="321"/>
                    <a:pt x="171" y="492"/>
                    <a:pt x="299" y="642"/>
                  </a:cubicBezTo>
                  <a:cubicBezTo>
                    <a:pt x="406" y="770"/>
                    <a:pt x="556" y="899"/>
                    <a:pt x="684" y="1027"/>
                  </a:cubicBezTo>
                  <a:cubicBezTo>
                    <a:pt x="812" y="1134"/>
                    <a:pt x="941" y="1240"/>
                    <a:pt x="1069" y="1369"/>
                  </a:cubicBezTo>
                  <a:cubicBezTo>
                    <a:pt x="1133" y="1433"/>
                    <a:pt x="1218" y="1497"/>
                    <a:pt x="1283" y="1540"/>
                  </a:cubicBezTo>
                  <a:cubicBezTo>
                    <a:pt x="1347" y="1604"/>
                    <a:pt x="1411" y="1668"/>
                    <a:pt x="1496" y="1668"/>
                  </a:cubicBezTo>
                  <a:cubicBezTo>
                    <a:pt x="1411" y="1668"/>
                    <a:pt x="1368" y="1582"/>
                    <a:pt x="1304" y="1518"/>
                  </a:cubicBezTo>
                  <a:cubicBezTo>
                    <a:pt x="1240" y="1454"/>
                    <a:pt x="1176" y="1390"/>
                    <a:pt x="1112" y="1326"/>
                  </a:cubicBezTo>
                  <a:cubicBezTo>
                    <a:pt x="1005" y="1176"/>
                    <a:pt x="876" y="1048"/>
                    <a:pt x="748" y="920"/>
                  </a:cubicBezTo>
                  <a:cubicBezTo>
                    <a:pt x="620" y="792"/>
                    <a:pt x="513" y="663"/>
                    <a:pt x="406" y="492"/>
                  </a:cubicBezTo>
                  <a:cubicBezTo>
                    <a:pt x="299" y="343"/>
                    <a:pt x="214" y="193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6"/>
            <p:cNvSpPr/>
            <p:nvPr/>
          </p:nvSpPr>
          <p:spPr>
            <a:xfrm>
              <a:off x="744125" y="5106963"/>
              <a:ext cx="36900" cy="14975"/>
            </a:xfrm>
            <a:custGeom>
              <a:avLst/>
              <a:gdLst/>
              <a:ahLst/>
              <a:cxnLst/>
              <a:rect l="l" t="t" r="r" b="b"/>
              <a:pathLst>
                <a:path w="1476" h="599" extrusionOk="0">
                  <a:moveTo>
                    <a:pt x="43" y="0"/>
                  </a:moveTo>
                  <a:lnTo>
                    <a:pt x="0" y="235"/>
                  </a:lnTo>
                  <a:cubicBezTo>
                    <a:pt x="129" y="235"/>
                    <a:pt x="278" y="257"/>
                    <a:pt x="407" y="278"/>
                  </a:cubicBezTo>
                  <a:cubicBezTo>
                    <a:pt x="535" y="321"/>
                    <a:pt x="663" y="342"/>
                    <a:pt x="791" y="364"/>
                  </a:cubicBezTo>
                  <a:cubicBezTo>
                    <a:pt x="941" y="406"/>
                    <a:pt x="1069" y="449"/>
                    <a:pt x="1197" y="492"/>
                  </a:cubicBezTo>
                  <a:cubicBezTo>
                    <a:pt x="1262" y="513"/>
                    <a:pt x="1326" y="535"/>
                    <a:pt x="1390" y="556"/>
                  </a:cubicBezTo>
                  <a:cubicBezTo>
                    <a:pt x="1411" y="577"/>
                    <a:pt x="1454" y="577"/>
                    <a:pt x="1475" y="599"/>
                  </a:cubicBezTo>
                  <a:cubicBezTo>
                    <a:pt x="1454" y="577"/>
                    <a:pt x="1433" y="556"/>
                    <a:pt x="1390" y="535"/>
                  </a:cubicBezTo>
                  <a:cubicBezTo>
                    <a:pt x="1347" y="492"/>
                    <a:pt x="1283" y="471"/>
                    <a:pt x="1219" y="428"/>
                  </a:cubicBezTo>
                  <a:cubicBezTo>
                    <a:pt x="1091" y="364"/>
                    <a:pt x="962" y="321"/>
                    <a:pt x="834" y="257"/>
                  </a:cubicBezTo>
                  <a:cubicBezTo>
                    <a:pt x="706" y="214"/>
                    <a:pt x="578" y="171"/>
                    <a:pt x="449" y="107"/>
                  </a:cubicBezTo>
                  <a:cubicBezTo>
                    <a:pt x="321" y="64"/>
                    <a:pt x="214" y="22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6"/>
            <p:cNvSpPr/>
            <p:nvPr/>
          </p:nvSpPr>
          <p:spPr>
            <a:xfrm>
              <a:off x="744650" y="5112838"/>
              <a:ext cx="55075" cy="37425"/>
            </a:xfrm>
            <a:custGeom>
              <a:avLst/>
              <a:gdLst/>
              <a:ahLst/>
              <a:cxnLst/>
              <a:rect l="l" t="t" r="r" b="b"/>
              <a:pathLst>
                <a:path w="2203" h="1497" extrusionOk="0">
                  <a:moveTo>
                    <a:pt x="129" y="0"/>
                  </a:moveTo>
                  <a:lnTo>
                    <a:pt x="1" y="214"/>
                  </a:lnTo>
                  <a:cubicBezTo>
                    <a:pt x="108" y="278"/>
                    <a:pt x="172" y="342"/>
                    <a:pt x="257" y="407"/>
                  </a:cubicBezTo>
                  <a:cubicBezTo>
                    <a:pt x="321" y="471"/>
                    <a:pt x="407" y="578"/>
                    <a:pt x="492" y="642"/>
                  </a:cubicBezTo>
                  <a:cubicBezTo>
                    <a:pt x="663" y="770"/>
                    <a:pt x="856" y="877"/>
                    <a:pt x="1048" y="962"/>
                  </a:cubicBezTo>
                  <a:cubicBezTo>
                    <a:pt x="1241" y="1069"/>
                    <a:pt x="1433" y="1176"/>
                    <a:pt x="1604" y="1261"/>
                  </a:cubicBezTo>
                  <a:lnTo>
                    <a:pt x="1903" y="1390"/>
                  </a:lnTo>
                  <a:cubicBezTo>
                    <a:pt x="2010" y="1432"/>
                    <a:pt x="2096" y="1497"/>
                    <a:pt x="2202" y="1497"/>
                  </a:cubicBezTo>
                  <a:cubicBezTo>
                    <a:pt x="2096" y="1475"/>
                    <a:pt x="2010" y="1411"/>
                    <a:pt x="1925" y="1368"/>
                  </a:cubicBezTo>
                  <a:lnTo>
                    <a:pt x="1647" y="1197"/>
                  </a:lnTo>
                  <a:cubicBezTo>
                    <a:pt x="1454" y="1090"/>
                    <a:pt x="1283" y="984"/>
                    <a:pt x="1091" y="877"/>
                  </a:cubicBezTo>
                  <a:cubicBezTo>
                    <a:pt x="920" y="749"/>
                    <a:pt x="749" y="620"/>
                    <a:pt x="599" y="492"/>
                  </a:cubicBezTo>
                  <a:cubicBezTo>
                    <a:pt x="514" y="407"/>
                    <a:pt x="450" y="342"/>
                    <a:pt x="364" y="236"/>
                  </a:cubicBezTo>
                  <a:cubicBezTo>
                    <a:pt x="300" y="150"/>
                    <a:pt x="215" y="86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6"/>
            <p:cNvSpPr/>
            <p:nvPr/>
          </p:nvSpPr>
          <p:spPr>
            <a:xfrm>
              <a:off x="740925" y="5078113"/>
              <a:ext cx="56650" cy="27275"/>
            </a:xfrm>
            <a:custGeom>
              <a:avLst/>
              <a:gdLst/>
              <a:ahLst/>
              <a:cxnLst/>
              <a:rect l="l" t="t" r="r" b="b"/>
              <a:pathLst>
                <a:path w="2266" h="1091" extrusionOk="0">
                  <a:moveTo>
                    <a:pt x="2266" y="0"/>
                  </a:moveTo>
                  <a:lnTo>
                    <a:pt x="2266" y="0"/>
                  </a:lnTo>
                  <a:cubicBezTo>
                    <a:pt x="1903" y="64"/>
                    <a:pt x="1518" y="192"/>
                    <a:pt x="1133" y="321"/>
                  </a:cubicBezTo>
                  <a:cubicBezTo>
                    <a:pt x="941" y="385"/>
                    <a:pt x="770" y="470"/>
                    <a:pt x="577" y="556"/>
                  </a:cubicBezTo>
                  <a:cubicBezTo>
                    <a:pt x="470" y="599"/>
                    <a:pt x="385" y="641"/>
                    <a:pt x="278" y="705"/>
                  </a:cubicBezTo>
                  <a:cubicBezTo>
                    <a:pt x="235" y="727"/>
                    <a:pt x="193" y="770"/>
                    <a:pt x="150" y="791"/>
                  </a:cubicBezTo>
                  <a:cubicBezTo>
                    <a:pt x="107" y="834"/>
                    <a:pt x="43" y="898"/>
                    <a:pt x="0" y="941"/>
                  </a:cubicBezTo>
                  <a:lnTo>
                    <a:pt x="107" y="1090"/>
                  </a:lnTo>
                  <a:cubicBezTo>
                    <a:pt x="235" y="919"/>
                    <a:pt x="428" y="812"/>
                    <a:pt x="599" y="705"/>
                  </a:cubicBezTo>
                  <a:cubicBezTo>
                    <a:pt x="770" y="599"/>
                    <a:pt x="962" y="513"/>
                    <a:pt x="1154" y="428"/>
                  </a:cubicBezTo>
                  <a:cubicBezTo>
                    <a:pt x="1518" y="257"/>
                    <a:pt x="1903" y="107"/>
                    <a:pt x="22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6"/>
            <p:cNvSpPr/>
            <p:nvPr/>
          </p:nvSpPr>
          <p:spPr>
            <a:xfrm>
              <a:off x="728100" y="5056738"/>
              <a:ext cx="9650" cy="48650"/>
            </a:xfrm>
            <a:custGeom>
              <a:avLst/>
              <a:gdLst/>
              <a:ahLst/>
              <a:cxnLst/>
              <a:rect l="l" t="t" r="r" b="b"/>
              <a:pathLst>
                <a:path w="386" h="1946" extrusionOk="0">
                  <a:moveTo>
                    <a:pt x="364" y="0"/>
                  </a:moveTo>
                  <a:cubicBezTo>
                    <a:pt x="342" y="150"/>
                    <a:pt x="300" y="321"/>
                    <a:pt x="235" y="470"/>
                  </a:cubicBezTo>
                  <a:cubicBezTo>
                    <a:pt x="193" y="641"/>
                    <a:pt x="129" y="791"/>
                    <a:pt x="86" y="962"/>
                  </a:cubicBezTo>
                  <a:cubicBezTo>
                    <a:pt x="43" y="1133"/>
                    <a:pt x="0" y="1304"/>
                    <a:pt x="0" y="1475"/>
                  </a:cubicBezTo>
                  <a:cubicBezTo>
                    <a:pt x="0" y="1625"/>
                    <a:pt x="0" y="1796"/>
                    <a:pt x="43" y="1945"/>
                  </a:cubicBezTo>
                  <a:lnTo>
                    <a:pt x="64" y="1945"/>
                  </a:lnTo>
                  <a:cubicBezTo>
                    <a:pt x="129" y="1774"/>
                    <a:pt x="150" y="1603"/>
                    <a:pt x="171" y="1454"/>
                  </a:cubicBezTo>
                  <a:cubicBezTo>
                    <a:pt x="214" y="1283"/>
                    <a:pt x="193" y="1133"/>
                    <a:pt x="235" y="962"/>
                  </a:cubicBezTo>
                  <a:cubicBezTo>
                    <a:pt x="257" y="812"/>
                    <a:pt x="278" y="641"/>
                    <a:pt x="321" y="492"/>
                  </a:cubicBezTo>
                  <a:cubicBezTo>
                    <a:pt x="342" y="321"/>
                    <a:pt x="385" y="150"/>
                    <a:pt x="3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6"/>
            <p:cNvSpPr/>
            <p:nvPr/>
          </p:nvSpPr>
          <p:spPr>
            <a:xfrm>
              <a:off x="707250" y="5091463"/>
              <a:ext cx="16600" cy="19075"/>
            </a:xfrm>
            <a:custGeom>
              <a:avLst/>
              <a:gdLst/>
              <a:ahLst/>
              <a:cxnLst/>
              <a:rect l="l" t="t" r="r" b="b"/>
              <a:pathLst>
                <a:path w="664" h="763" extrusionOk="0">
                  <a:moveTo>
                    <a:pt x="22" y="0"/>
                  </a:moveTo>
                  <a:lnTo>
                    <a:pt x="1" y="22"/>
                  </a:lnTo>
                  <a:cubicBezTo>
                    <a:pt x="65" y="65"/>
                    <a:pt x="65" y="171"/>
                    <a:pt x="86" y="257"/>
                  </a:cubicBezTo>
                  <a:cubicBezTo>
                    <a:pt x="108" y="321"/>
                    <a:pt x="108" y="364"/>
                    <a:pt x="129" y="407"/>
                  </a:cubicBezTo>
                  <a:cubicBezTo>
                    <a:pt x="172" y="471"/>
                    <a:pt x="172" y="492"/>
                    <a:pt x="214" y="535"/>
                  </a:cubicBezTo>
                  <a:cubicBezTo>
                    <a:pt x="257" y="620"/>
                    <a:pt x="321" y="706"/>
                    <a:pt x="407" y="727"/>
                  </a:cubicBezTo>
                  <a:cubicBezTo>
                    <a:pt x="444" y="752"/>
                    <a:pt x="489" y="763"/>
                    <a:pt x="541" y="763"/>
                  </a:cubicBezTo>
                  <a:cubicBezTo>
                    <a:pt x="578" y="763"/>
                    <a:pt x="619" y="757"/>
                    <a:pt x="663" y="749"/>
                  </a:cubicBezTo>
                  <a:lnTo>
                    <a:pt x="663" y="727"/>
                  </a:lnTo>
                  <a:cubicBezTo>
                    <a:pt x="621" y="642"/>
                    <a:pt x="556" y="578"/>
                    <a:pt x="514" y="513"/>
                  </a:cubicBezTo>
                  <a:cubicBezTo>
                    <a:pt x="450" y="471"/>
                    <a:pt x="385" y="449"/>
                    <a:pt x="321" y="385"/>
                  </a:cubicBezTo>
                  <a:cubicBezTo>
                    <a:pt x="300" y="364"/>
                    <a:pt x="257" y="321"/>
                    <a:pt x="236" y="321"/>
                  </a:cubicBezTo>
                  <a:cubicBezTo>
                    <a:pt x="214" y="278"/>
                    <a:pt x="193" y="257"/>
                    <a:pt x="172" y="214"/>
                  </a:cubicBezTo>
                  <a:cubicBezTo>
                    <a:pt x="129" y="129"/>
                    <a:pt x="86" y="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6"/>
            <p:cNvSpPr/>
            <p:nvPr/>
          </p:nvSpPr>
          <p:spPr>
            <a:xfrm>
              <a:off x="787975" y="5067813"/>
              <a:ext cx="4925" cy="4750"/>
            </a:xfrm>
            <a:custGeom>
              <a:avLst/>
              <a:gdLst/>
              <a:ahLst/>
              <a:cxnLst/>
              <a:rect l="l" t="t" r="r" b="b"/>
              <a:pathLst>
                <a:path w="197" h="190" extrusionOk="0">
                  <a:moveTo>
                    <a:pt x="114" y="0"/>
                  </a:moveTo>
                  <a:cubicBezTo>
                    <a:pt x="87" y="0"/>
                    <a:pt x="58" y="21"/>
                    <a:pt x="42" y="70"/>
                  </a:cubicBezTo>
                  <a:cubicBezTo>
                    <a:pt x="1" y="138"/>
                    <a:pt x="38" y="189"/>
                    <a:pt x="88" y="189"/>
                  </a:cubicBezTo>
                  <a:cubicBezTo>
                    <a:pt x="115" y="189"/>
                    <a:pt x="147" y="173"/>
                    <a:pt x="170" y="134"/>
                  </a:cubicBezTo>
                  <a:cubicBezTo>
                    <a:pt x="197" y="55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6"/>
            <p:cNvSpPr/>
            <p:nvPr/>
          </p:nvSpPr>
          <p:spPr>
            <a:xfrm>
              <a:off x="793675" y="5076188"/>
              <a:ext cx="4925" cy="4150"/>
            </a:xfrm>
            <a:custGeom>
              <a:avLst/>
              <a:gdLst/>
              <a:ahLst/>
              <a:cxnLst/>
              <a:rect l="l" t="t" r="r" b="b"/>
              <a:pathLst>
                <a:path w="197" h="166" extrusionOk="0">
                  <a:moveTo>
                    <a:pt x="110" y="1"/>
                  </a:moveTo>
                  <a:cubicBezTo>
                    <a:pt x="82" y="1"/>
                    <a:pt x="51" y="17"/>
                    <a:pt x="28" y="56"/>
                  </a:cubicBezTo>
                  <a:cubicBezTo>
                    <a:pt x="1" y="123"/>
                    <a:pt x="33" y="165"/>
                    <a:pt x="78" y="165"/>
                  </a:cubicBezTo>
                  <a:cubicBezTo>
                    <a:pt x="103" y="165"/>
                    <a:pt x="132" y="151"/>
                    <a:pt x="156" y="120"/>
                  </a:cubicBezTo>
                  <a:cubicBezTo>
                    <a:pt x="197" y="52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6"/>
            <p:cNvSpPr/>
            <p:nvPr/>
          </p:nvSpPr>
          <p:spPr>
            <a:xfrm>
              <a:off x="787975" y="5090413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42" y="0"/>
                  </a:moveTo>
                  <a:cubicBezTo>
                    <a:pt x="109" y="0"/>
                    <a:pt x="72" y="19"/>
                    <a:pt x="42" y="64"/>
                  </a:cubicBezTo>
                  <a:cubicBezTo>
                    <a:pt x="0" y="147"/>
                    <a:pt x="49" y="213"/>
                    <a:pt x="106" y="213"/>
                  </a:cubicBezTo>
                  <a:cubicBezTo>
                    <a:pt x="136" y="213"/>
                    <a:pt x="169" y="194"/>
                    <a:pt x="192" y="149"/>
                  </a:cubicBezTo>
                  <a:cubicBezTo>
                    <a:pt x="247" y="66"/>
                    <a:pt x="203" y="0"/>
                    <a:pt x="1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6"/>
            <p:cNvSpPr/>
            <p:nvPr/>
          </p:nvSpPr>
          <p:spPr>
            <a:xfrm>
              <a:off x="787650" y="5114088"/>
              <a:ext cx="4875" cy="4475"/>
            </a:xfrm>
            <a:custGeom>
              <a:avLst/>
              <a:gdLst/>
              <a:ahLst/>
              <a:cxnLst/>
              <a:rect l="l" t="t" r="r" b="b"/>
              <a:pathLst>
                <a:path w="195" h="179" extrusionOk="0">
                  <a:moveTo>
                    <a:pt x="110" y="0"/>
                  </a:moveTo>
                  <a:cubicBezTo>
                    <a:pt x="53" y="0"/>
                    <a:pt x="1" y="128"/>
                    <a:pt x="55" y="164"/>
                  </a:cubicBezTo>
                  <a:lnTo>
                    <a:pt x="76" y="164"/>
                  </a:lnTo>
                  <a:cubicBezTo>
                    <a:pt x="86" y="174"/>
                    <a:pt x="96" y="178"/>
                    <a:pt x="106" y="178"/>
                  </a:cubicBezTo>
                  <a:cubicBezTo>
                    <a:pt x="157" y="178"/>
                    <a:pt x="195" y="51"/>
                    <a:pt x="140" y="15"/>
                  </a:cubicBezTo>
                  <a:cubicBezTo>
                    <a:pt x="130" y="5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6"/>
            <p:cNvSpPr/>
            <p:nvPr/>
          </p:nvSpPr>
          <p:spPr>
            <a:xfrm>
              <a:off x="780200" y="5121113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40" y="0"/>
                  </a:moveTo>
                  <a:cubicBezTo>
                    <a:pt x="109" y="0"/>
                    <a:pt x="76" y="17"/>
                    <a:pt x="54" y="54"/>
                  </a:cubicBezTo>
                  <a:lnTo>
                    <a:pt x="54" y="76"/>
                  </a:lnTo>
                  <a:cubicBezTo>
                    <a:pt x="1" y="155"/>
                    <a:pt x="38" y="210"/>
                    <a:pt x="89" y="210"/>
                  </a:cubicBezTo>
                  <a:cubicBezTo>
                    <a:pt x="120" y="210"/>
                    <a:pt x="157" y="189"/>
                    <a:pt x="182" y="140"/>
                  </a:cubicBezTo>
                  <a:lnTo>
                    <a:pt x="203" y="140"/>
                  </a:lnTo>
                  <a:cubicBezTo>
                    <a:pt x="245" y="56"/>
                    <a:pt x="197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6"/>
            <p:cNvSpPr/>
            <p:nvPr/>
          </p:nvSpPr>
          <p:spPr>
            <a:xfrm>
              <a:off x="794975" y="5147413"/>
              <a:ext cx="6275" cy="5675"/>
            </a:xfrm>
            <a:custGeom>
              <a:avLst/>
              <a:gdLst/>
              <a:ahLst/>
              <a:cxnLst/>
              <a:rect l="l" t="t" r="r" b="b"/>
              <a:pathLst>
                <a:path w="251" h="227" extrusionOk="0">
                  <a:moveTo>
                    <a:pt x="155" y="1"/>
                  </a:moveTo>
                  <a:cubicBezTo>
                    <a:pt x="123" y="1"/>
                    <a:pt x="86" y="22"/>
                    <a:pt x="61" y="71"/>
                  </a:cubicBezTo>
                  <a:lnTo>
                    <a:pt x="40" y="92"/>
                  </a:lnTo>
                  <a:cubicBezTo>
                    <a:pt x="0" y="171"/>
                    <a:pt x="42" y="226"/>
                    <a:pt x="100" y="226"/>
                  </a:cubicBezTo>
                  <a:cubicBezTo>
                    <a:pt x="136" y="226"/>
                    <a:pt x="178" y="205"/>
                    <a:pt x="211" y="156"/>
                  </a:cubicBezTo>
                  <a:lnTo>
                    <a:pt x="211" y="135"/>
                  </a:lnTo>
                  <a:cubicBezTo>
                    <a:pt x="250" y="56"/>
                    <a:pt x="208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6"/>
            <p:cNvSpPr/>
            <p:nvPr/>
          </p:nvSpPr>
          <p:spPr>
            <a:xfrm>
              <a:off x="768725" y="5148888"/>
              <a:ext cx="5325" cy="4875"/>
            </a:xfrm>
            <a:custGeom>
              <a:avLst/>
              <a:gdLst/>
              <a:ahLst/>
              <a:cxnLst/>
              <a:rect l="l" t="t" r="r" b="b"/>
              <a:pathLst>
                <a:path w="213" h="195" extrusionOk="0">
                  <a:moveTo>
                    <a:pt x="123" y="1"/>
                  </a:moveTo>
                  <a:cubicBezTo>
                    <a:pt x="95" y="1"/>
                    <a:pt x="65" y="17"/>
                    <a:pt x="42" y="55"/>
                  </a:cubicBezTo>
                  <a:cubicBezTo>
                    <a:pt x="1" y="138"/>
                    <a:pt x="49" y="194"/>
                    <a:pt x="100" y="194"/>
                  </a:cubicBezTo>
                  <a:cubicBezTo>
                    <a:pt x="128" y="194"/>
                    <a:pt x="156" y="178"/>
                    <a:pt x="171" y="140"/>
                  </a:cubicBezTo>
                  <a:cubicBezTo>
                    <a:pt x="212" y="57"/>
                    <a:pt x="173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6"/>
            <p:cNvSpPr/>
            <p:nvPr/>
          </p:nvSpPr>
          <p:spPr>
            <a:xfrm>
              <a:off x="773550" y="5165213"/>
              <a:ext cx="6200" cy="5875"/>
            </a:xfrm>
            <a:custGeom>
              <a:avLst/>
              <a:gdLst/>
              <a:ahLst/>
              <a:cxnLst/>
              <a:rect l="l" t="t" r="r" b="b"/>
              <a:pathLst>
                <a:path w="248" h="235" extrusionOk="0">
                  <a:moveTo>
                    <a:pt x="142" y="1"/>
                  </a:moveTo>
                  <a:cubicBezTo>
                    <a:pt x="109" y="1"/>
                    <a:pt x="72" y="19"/>
                    <a:pt x="42" y="64"/>
                  </a:cubicBezTo>
                  <a:lnTo>
                    <a:pt x="42" y="86"/>
                  </a:lnTo>
                  <a:cubicBezTo>
                    <a:pt x="0" y="169"/>
                    <a:pt x="49" y="234"/>
                    <a:pt x="106" y="234"/>
                  </a:cubicBezTo>
                  <a:cubicBezTo>
                    <a:pt x="136" y="234"/>
                    <a:pt x="169" y="216"/>
                    <a:pt x="191" y="171"/>
                  </a:cubicBezTo>
                  <a:lnTo>
                    <a:pt x="191" y="150"/>
                  </a:lnTo>
                  <a:cubicBezTo>
                    <a:pt x="247" y="66"/>
                    <a:pt x="20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6"/>
            <p:cNvSpPr/>
            <p:nvPr/>
          </p:nvSpPr>
          <p:spPr>
            <a:xfrm>
              <a:off x="758075" y="5161688"/>
              <a:ext cx="4725" cy="4375"/>
            </a:xfrm>
            <a:custGeom>
              <a:avLst/>
              <a:gdLst/>
              <a:ahLst/>
              <a:cxnLst/>
              <a:rect l="l" t="t" r="r" b="b"/>
              <a:pathLst>
                <a:path w="189" h="175" extrusionOk="0">
                  <a:moveTo>
                    <a:pt x="108" y="1"/>
                  </a:moveTo>
                  <a:cubicBezTo>
                    <a:pt x="83" y="1"/>
                    <a:pt x="56" y="17"/>
                    <a:pt x="41" y="56"/>
                  </a:cubicBezTo>
                  <a:cubicBezTo>
                    <a:pt x="0" y="124"/>
                    <a:pt x="29" y="175"/>
                    <a:pt x="72" y="175"/>
                  </a:cubicBezTo>
                  <a:cubicBezTo>
                    <a:pt x="96" y="175"/>
                    <a:pt x="125" y="158"/>
                    <a:pt x="148" y="120"/>
                  </a:cubicBezTo>
                  <a:cubicBezTo>
                    <a:pt x="189" y="51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6"/>
            <p:cNvSpPr/>
            <p:nvPr/>
          </p:nvSpPr>
          <p:spPr>
            <a:xfrm>
              <a:off x="753250" y="5185738"/>
              <a:ext cx="4950" cy="4375"/>
            </a:xfrm>
            <a:custGeom>
              <a:avLst/>
              <a:gdLst/>
              <a:ahLst/>
              <a:cxnLst/>
              <a:rect l="l" t="t" r="r" b="b"/>
              <a:pathLst>
                <a:path w="198" h="175" extrusionOk="0">
                  <a:moveTo>
                    <a:pt x="119" y="0"/>
                  </a:moveTo>
                  <a:cubicBezTo>
                    <a:pt x="94" y="0"/>
                    <a:pt x="65" y="17"/>
                    <a:pt x="42" y="55"/>
                  </a:cubicBezTo>
                  <a:cubicBezTo>
                    <a:pt x="1" y="124"/>
                    <a:pt x="38" y="174"/>
                    <a:pt x="87" y="174"/>
                  </a:cubicBezTo>
                  <a:cubicBezTo>
                    <a:pt x="115" y="174"/>
                    <a:pt x="147" y="158"/>
                    <a:pt x="170" y="120"/>
                  </a:cubicBezTo>
                  <a:cubicBezTo>
                    <a:pt x="197" y="51"/>
                    <a:pt x="163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6"/>
            <p:cNvSpPr/>
            <p:nvPr/>
          </p:nvSpPr>
          <p:spPr>
            <a:xfrm>
              <a:off x="729200" y="5189263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42" y="1"/>
                  </a:moveTo>
                  <a:cubicBezTo>
                    <a:pt x="109" y="1"/>
                    <a:pt x="72" y="19"/>
                    <a:pt x="42" y="64"/>
                  </a:cubicBezTo>
                  <a:cubicBezTo>
                    <a:pt x="0" y="148"/>
                    <a:pt x="49" y="213"/>
                    <a:pt x="106" y="213"/>
                  </a:cubicBezTo>
                  <a:cubicBezTo>
                    <a:pt x="136" y="213"/>
                    <a:pt x="169" y="194"/>
                    <a:pt x="191" y="150"/>
                  </a:cubicBezTo>
                  <a:cubicBezTo>
                    <a:pt x="247" y="66"/>
                    <a:pt x="20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6"/>
            <p:cNvSpPr/>
            <p:nvPr/>
          </p:nvSpPr>
          <p:spPr>
            <a:xfrm>
              <a:off x="717400" y="5181988"/>
              <a:ext cx="4800" cy="4025"/>
            </a:xfrm>
            <a:custGeom>
              <a:avLst/>
              <a:gdLst/>
              <a:ahLst/>
              <a:cxnLst/>
              <a:rect l="l" t="t" r="r" b="b"/>
              <a:pathLst>
                <a:path w="192" h="161" extrusionOk="0">
                  <a:moveTo>
                    <a:pt x="110" y="1"/>
                  </a:moveTo>
                  <a:cubicBezTo>
                    <a:pt x="86" y="1"/>
                    <a:pt x="59" y="17"/>
                    <a:pt x="44" y="56"/>
                  </a:cubicBezTo>
                  <a:cubicBezTo>
                    <a:pt x="1" y="113"/>
                    <a:pt x="44" y="160"/>
                    <a:pt x="89" y="160"/>
                  </a:cubicBezTo>
                  <a:cubicBezTo>
                    <a:pt x="112" y="160"/>
                    <a:pt x="136" y="148"/>
                    <a:pt x="150" y="120"/>
                  </a:cubicBezTo>
                  <a:cubicBezTo>
                    <a:pt x="191" y="52"/>
                    <a:pt x="154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6"/>
            <p:cNvSpPr/>
            <p:nvPr/>
          </p:nvSpPr>
          <p:spPr>
            <a:xfrm>
              <a:off x="704600" y="5160788"/>
              <a:ext cx="6350" cy="5500"/>
            </a:xfrm>
            <a:custGeom>
              <a:avLst/>
              <a:gdLst/>
              <a:ahLst/>
              <a:cxnLst/>
              <a:rect l="l" t="t" r="r" b="b"/>
              <a:pathLst>
                <a:path w="254" h="220" extrusionOk="0">
                  <a:moveTo>
                    <a:pt x="153" y="0"/>
                  </a:moveTo>
                  <a:cubicBezTo>
                    <a:pt x="117" y="0"/>
                    <a:pt x="75" y="21"/>
                    <a:pt x="43" y="70"/>
                  </a:cubicBezTo>
                  <a:cubicBezTo>
                    <a:pt x="1" y="154"/>
                    <a:pt x="50" y="219"/>
                    <a:pt x="107" y="219"/>
                  </a:cubicBezTo>
                  <a:cubicBezTo>
                    <a:pt x="137" y="219"/>
                    <a:pt x="170" y="200"/>
                    <a:pt x="192" y="156"/>
                  </a:cubicBezTo>
                  <a:lnTo>
                    <a:pt x="214" y="134"/>
                  </a:lnTo>
                  <a:cubicBezTo>
                    <a:pt x="253" y="55"/>
                    <a:pt x="211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6"/>
            <p:cNvSpPr/>
            <p:nvPr/>
          </p:nvSpPr>
          <p:spPr>
            <a:xfrm>
              <a:off x="696175" y="5136413"/>
              <a:ext cx="4525" cy="5350"/>
            </a:xfrm>
            <a:custGeom>
              <a:avLst/>
              <a:gdLst/>
              <a:ahLst/>
              <a:cxnLst/>
              <a:rect l="l" t="t" r="r" b="b"/>
              <a:pathLst>
                <a:path w="181" h="214" extrusionOk="0">
                  <a:moveTo>
                    <a:pt x="127" y="0"/>
                  </a:moveTo>
                  <a:cubicBezTo>
                    <a:pt x="77" y="0"/>
                    <a:pt x="1" y="90"/>
                    <a:pt x="16" y="169"/>
                  </a:cubicBezTo>
                  <a:cubicBezTo>
                    <a:pt x="29" y="200"/>
                    <a:pt x="49" y="213"/>
                    <a:pt x="70" y="213"/>
                  </a:cubicBezTo>
                  <a:cubicBezTo>
                    <a:pt x="121" y="213"/>
                    <a:pt x="181" y="138"/>
                    <a:pt x="166" y="62"/>
                  </a:cubicBezTo>
                  <a:lnTo>
                    <a:pt x="166" y="41"/>
                  </a:lnTo>
                  <a:cubicBezTo>
                    <a:pt x="160" y="12"/>
                    <a:pt x="145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6"/>
            <p:cNvSpPr/>
            <p:nvPr/>
          </p:nvSpPr>
          <p:spPr>
            <a:xfrm>
              <a:off x="693075" y="5111663"/>
              <a:ext cx="4050" cy="5100"/>
            </a:xfrm>
            <a:custGeom>
              <a:avLst/>
              <a:gdLst/>
              <a:ahLst/>
              <a:cxnLst/>
              <a:rect l="l" t="t" r="r" b="b"/>
              <a:pathLst>
                <a:path w="162" h="204" extrusionOk="0">
                  <a:moveTo>
                    <a:pt x="95" y="1"/>
                  </a:moveTo>
                  <a:cubicBezTo>
                    <a:pt x="63" y="1"/>
                    <a:pt x="25" y="37"/>
                    <a:pt x="12" y="90"/>
                  </a:cubicBezTo>
                  <a:cubicBezTo>
                    <a:pt x="12" y="90"/>
                    <a:pt x="12" y="90"/>
                    <a:pt x="12" y="112"/>
                  </a:cubicBezTo>
                  <a:cubicBezTo>
                    <a:pt x="0" y="170"/>
                    <a:pt x="34" y="203"/>
                    <a:pt x="70" y="203"/>
                  </a:cubicBezTo>
                  <a:cubicBezTo>
                    <a:pt x="99" y="203"/>
                    <a:pt x="131" y="181"/>
                    <a:pt x="140" y="133"/>
                  </a:cubicBezTo>
                  <a:cubicBezTo>
                    <a:pt x="162" y="112"/>
                    <a:pt x="162" y="69"/>
                    <a:pt x="140" y="47"/>
                  </a:cubicBezTo>
                  <a:cubicBezTo>
                    <a:pt x="132" y="15"/>
                    <a:pt x="115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6"/>
            <p:cNvSpPr/>
            <p:nvPr/>
          </p:nvSpPr>
          <p:spPr>
            <a:xfrm>
              <a:off x="703000" y="5088263"/>
              <a:ext cx="6200" cy="5350"/>
            </a:xfrm>
            <a:custGeom>
              <a:avLst/>
              <a:gdLst/>
              <a:ahLst/>
              <a:cxnLst/>
              <a:rect l="l" t="t" r="r" b="b"/>
              <a:pathLst>
                <a:path w="248" h="214" extrusionOk="0">
                  <a:moveTo>
                    <a:pt x="143" y="1"/>
                  </a:moveTo>
                  <a:cubicBezTo>
                    <a:pt x="110" y="1"/>
                    <a:pt x="72" y="20"/>
                    <a:pt x="42" y="64"/>
                  </a:cubicBezTo>
                  <a:cubicBezTo>
                    <a:pt x="1" y="148"/>
                    <a:pt x="50" y="213"/>
                    <a:pt x="107" y="213"/>
                  </a:cubicBezTo>
                  <a:cubicBezTo>
                    <a:pt x="137" y="213"/>
                    <a:pt x="170" y="195"/>
                    <a:pt x="192" y="150"/>
                  </a:cubicBezTo>
                  <a:cubicBezTo>
                    <a:pt x="248" y="66"/>
                    <a:pt x="204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6"/>
            <p:cNvSpPr/>
            <p:nvPr/>
          </p:nvSpPr>
          <p:spPr>
            <a:xfrm>
              <a:off x="722000" y="5061488"/>
              <a:ext cx="5225" cy="5725"/>
            </a:xfrm>
            <a:custGeom>
              <a:avLst/>
              <a:gdLst/>
              <a:ahLst/>
              <a:cxnLst/>
              <a:rect l="l" t="t" r="r" b="b"/>
              <a:pathLst>
                <a:path w="209" h="229" extrusionOk="0">
                  <a:moveTo>
                    <a:pt x="127" y="1"/>
                  </a:moveTo>
                  <a:cubicBezTo>
                    <a:pt x="74" y="1"/>
                    <a:pt x="0" y="126"/>
                    <a:pt x="52" y="195"/>
                  </a:cubicBezTo>
                  <a:cubicBezTo>
                    <a:pt x="62" y="219"/>
                    <a:pt x="76" y="229"/>
                    <a:pt x="91" y="229"/>
                  </a:cubicBezTo>
                  <a:cubicBezTo>
                    <a:pt x="143" y="229"/>
                    <a:pt x="208" y="111"/>
                    <a:pt x="159" y="45"/>
                  </a:cubicBezTo>
                  <a:lnTo>
                    <a:pt x="159" y="24"/>
                  </a:lnTo>
                  <a:cubicBezTo>
                    <a:pt x="151" y="8"/>
                    <a:pt x="13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6"/>
            <p:cNvSpPr/>
            <p:nvPr/>
          </p:nvSpPr>
          <p:spPr>
            <a:xfrm>
              <a:off x="734525" y="5053413"/>
              <a:ext cx="6150" cy="5450"/>
            </a:xfrm>
            <a:custGeom>
              <a:avLst/>
              <a:gdLst/>
              <a:ahLst/>
              <a:cxnLst/>
              <a:rect l="l" t="t" r="r" b="b"/>
              <a:pathLst>
                <a:path w="246" h="218" extrusionOk="0">
                  <a:moveTo>
                    <a:pt x="149" y="0"/>
                  </a:moveTo>
                  <a:cubicBezTo>
                    <a:pt x="115" y="0"/>
                    <a:pt x="74" y="21"/>
                    <a:pt x="43" y="69"/>
                  </a:cubicBezTo>
                  <a:cubicBezTo>
                    <a:pt x="1" y="153"/>
                    <a:pt x="50" y="218"/>
                    <a:pt x="107" y="218"/>
                  </a:cubicBezTo>
                  <a:cubicBezTo>
                    <a:pt x="137" y="218"/>
                    <a:pt x="170" y="199"/>
                    <a:pt x="192" y="155"/>
                  </a:cubicBezTo>
                  <a:cubicBezTo>
                    <a:pt x="246" y="61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6"/>
            <p:cNvSpPr/>
            <p:nvPr/>
          </p:nvSpPr>
          <p:spPr>
            <a:xfrm>
              <a:off x="763050" y="5043363"/>
              <a:ext cx="5150" cy="6075"/>
            </a:xfrm>
            <a:custGeom>
              <a:avLst/>
              <a:gdLst/>
              <a:ahLst/>
              <a:cxnLst/>
              <a:rect l="l" t="t" r="r" b="b"/>
              <a:pathLst>
                <a:path w="206" h="243" extrusionOk="0">
                  <a:moveTo>
                    <a:pt x="125" y="1"/>
                  </a:moveTo>
                  <a:cubicBezTo>
                    <a:pt x="75" y="1"/>
                    <a:pt x="13" y="60"/>
                    <a:pt x="13" y="129"/>
                  </a:cubicBezTo>
                  <a:cubicBezTo>
                    <a:pt x="0" y="194"/>
                    <a:pt x="42" y="243"/>
                    <a:pt x="91" y="243"/>
                  </a:cubicBezTo>
                  <a:cubicBezTo>
                    <a:pt x="124" y="243"/>
                    <a:pt x="159" y="222"/>
                    <a:pt x="184" y="172"/>
                  </a:cubicBezTo>
                  <a:cubicBezTo>
                    <a:pt x="205" y="129"/>
                    <a:pt x="205" y="108"/>
                    <a:pt x="184" y="65"/>
                  </a:cubicBezTo>
                  <a:cubicBezTo>
                    <a:pt x="176" y="19"/>
                    <a:pt x="152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6"/>
            <p:cNvSpPr/>
            <p:nvPr/>
          </p:nvSpPr>
          <p:spPr>
            <a:xfrm>
              <a:off x="758550" y="5060963"/>
              <a:ext cx="4825" cy="4350"/>
            </a:xfrm>
            <a:custGeom>
              <a:avLst/>
              <a:gdLst/>
              <a:ahLst/>
              <a:cxnLst/>
              <a:rect l="l" t="t" r="r" b="b"/>
              <a:pathLst>
                <a:path w="193" h="174" extrusionOk="0">
                  <a:moveTo>
                    <a:pt x="122" y="0"/>
                  </a:moveTo>
                  <a:cubicBezTo>
                    <a:pt x="117" y="0"/>
                    <a:pt x="112" y="1"/>
                    <a:pt x="107" y="2"/>
                  </a:cubicBezTo>
                  <a:lnTo>
                    <a:pt x="86" y="2"/>
                  </a:lnTo>
                  <a:cubicBezTo>
                    <a:pt x="1" y="2"/>
                    <a:pt x="1" y="173"/>
                    <a:pt x="86" y="173"/>
                  </a:cubicBezTo>
                  <a:lnTo>
                    <a:pt x="107" y="173"/>
                  </a:lnTo>
                  <a:cubicBezTo>
                    <a:pt x="188" y="153"/>
                    <a:pt x="193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6"/>
            <p:cNvSpPr/>
            <p:nvPr/>
          </p:nvSpPr>
          <p:spPr>
            <a:xfrm>
              <a:off x="758550" y="5062038"/>
              <a:ext cx="4825" cy="4325"/>
            </a:xfrm>
            <a:custGeom>
              <a:avLst/>
              <a:gdLst/>
              <a:ahLst/>
              <a:cxnLst/>
              <a:rect l="l" t="t" r="r" b="b"/>
              <a:pathLst>
                <a:path w="193" h="173" extrusionOk="0">
                  <a:moveTo>
                    <a:pt x="122" y="0"/>
                  </a:moveTo>
                  <a:cubicBezTo>
                    <a:pt x="117" y="0"/>
                    <a:pt x="112" y="1"/>
                    <a:pt x="107" y="2"/>
                  </a:cubicBezTo>
                  <a:lnTo>
                    <a:pt x="86" y="2"/>
                  </a:lnTo>
                  <a:cubicBezTo>
                    <a:pt x="1" y="2"/>
                    <a:pt x="22" y="173"/>
                    <a:pt x="107" y="173"/>
                  </a:cubicBezTo>
                  <a:cubicBezTo>
                    <a:pt x="107" y="151"/>
                    <a:pt x="107" y="151"/>
                    <a:pt x="107" y="151"/>
                  </a:cubicBezTo>
                  <a:cubicBezTo>
                    <a:pt x="188" y="151"/>
                    <a:pt x="193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6"/>
            <p:cNvSpPr/>
            <p:nvPr/>
          </p:nvSpPr>
          <p:spPr>
            <a:xfrm>
              <a:off x="774550" y="5057838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136" y="0"/>
                  </a:moveTo>
                  <a:cubicBezTo>
                    <a:pt x="83" y="0"/>
                    <a:pt x="23" y="44"/>
                    <a:pt x="23" y="127"/>
                  </a:cubicBezTo>
                  <a:cubicBezTo>
                    <a:pt x="0" y="207"/>
                    <a:pt x="39" y="251"/>
                    <a:pt x="86" y="251"/>
                  </a:cubicBezTo>
                  <a:cubicBezTo>
                    <a:pt x="127" y="251"/>
                    <a:pt x="174" y="218"/>
                    <a:pt x="194" y="149"/>
                  </a:cubicBezTo>
                  <a:cubicBezTo>
                    <a:pt x="194" y="127"/>
                    <a:pt x="216" y="106"/>
                    <a:pt x="216" y="84"/>
                  </a:cubicBezTo>
                  <a:cubicBezTo>
                    <a:pt x="216" y="28"/>
                    <a:pt x="178" y="0"/>
                    <a:pt x="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6"/>
            <p:cNvSpPr/>
            <p:nvPr/>
          </p:nvSpPr>
          <p:spPr>
            <a:xfrm>
              <a:off x="658625" y="5058538"/>
              <a:ext cx="48650" cy="113625"/>
            </a:xfrm>
            <a:custGeom>
              <a:avLst/>
              <a:gdLst/>
              <a:ahLst/>
              <a:cxnLst/>
              <a:rect l="l" t="t" r="r" b="b"/>
              <a:pathLst>
                <a:path w="1946" h="4545" extrusionOk="0">
                  <a:moveTo>
                    <a:pt x="1848" y="1"/>
                  </a:moveTo>
                  <a:cubicBezTo>
                    <a:pt x="1379" y="1"/>
                    <a:pt x="596" y="795"/>
                    <a:pt x="257" y="1830"/>
                  </a:cubicBezTo>
                  <a:cubicBezTo>
                    <a:pt x="1" y="2557"/>
                    <a:pt x="150" y="3968"/>
                    <a:pt x="663" y="4481"/>
                  </a:cubicBezTo>
                  <a:cubicBezTo>
                    <a:pt x="685" y="4524"/>
                    <a:pt x="727" y="4545"/>
                    <a:pt x="770" y="4545"/>
                  </a:cubicBezTo>
                  <a:cubicBezTo>
                    <a:pt x="620" y="4182"/>
                    <a:pt x="471" y="3754"/>
                    <a:pt x="449" y="3348"/>
                  </a:cubicBezTo>
                  <a:cubicBezTo>
                    <a:pt x="449" y="2856"/>
                    <a:pt x="599" y="2322"/>
                    <a:pt x="770" y="1895"/>
                  </a:cubicBezTo>
                  <a:cubicBezTo>
                    <a:pt x="941" y="1403"/>
                    <a:pt x="1112" y="911"/>
                    <a:pt x="1454" y="548"/>
                  </a:cubicBezTo>
                  <a:cubicBezTo>
                    <a:pt x="1582" y="441"/>
                    <a:pt x="1839" y="291"/>
                    <a:pt x="1924" y="142"/>
                  </a:cubicBezTo>
                  <a:cubicBezTo>
                    <a:pt x="1946" y="99"/>
                    <a:pt x="1946" y="56"/>
                    <a:pt x="1946" y="14"/>
                  </a:cubicBezTo>
                  <a:cubicBezTo>
                    <a:pt x="1915" y="5"/>
                    <a:pt x="1882" y="1"/>
                    <a:pt x="18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6"/>
            <p:cNvSpPr/>
            <p:nvPr/>
          </p:nvSpPr>
          <p:spPr>
            <a:xfrm>
              <a:off x="716350" y="4968263"/>
              <a:ext cx="57200" cy="100775"/>
            </a:xfrm>
            <a:custGeom>
              <a:avLst/>
              <a:gdLst/>
              <a:ahLst/>
              <a:cxnLst/>
              <a:rect l="l" t="t" r="r" b="b"/>
              <a:pathLst>
                <a:path w="2288" h="4031" extrusionOk="0">
                  <a:moveTo>
                    <a:pt x="2090" y="0"/>
                  </a:moveTo>
                  <a:cubicBezTo>
                    <a:pt x="1409" y="0"/>
                    <a:pt x="472" y="437"/>
                    <a:pt x="64" y="2321"/>
                  </a:cubicBezTo>
                  <a:cubicBezTo>
                    <a:pt x="0" y="2641"/>
                    <a:pt x="21" y="3390"/>
                    <a:pt x="150" y="4031"/>
                  </a:cubicBezTo>
                  <a:lnTo>
                    <a:pt x="171" y="4009"/>
                  </a:lnTo>
                  <a:cubicBezTo>
                    <a:pt x="21" y="3561"/>
                    <a:pt x="150" y="3005"/>
                    <a:pt x="257" y="2556"/>
                  </a:cubicBezTo>
                  <a:cubicBezTo>
                    <a:pt x="363" y="2128"/>
                    <a:pt x="534" y="1722"/>
                    <a:pt x="791" y="1359"/>
                  </a:cubicBezTo>
                  <a:cubicBezTo>
                    <a:pt x="1218" y="782"/>
                    <a:pt x="1710" y="354"/>
                    <a:pt x="2287" y="12"/>
                  </a:cubicBezTo>
                  <a:cubicBezTo>
                    <a:pt x="2225" y="5"/>
                    <a:pt x="2159" y="0"/>
                    <a:pt x="20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6"/>
            <p:cNvSpPr/>
            <p:nvPr/>
          </p:nvSpPr>
          <p:spPr>
            <a:xfrm>
              <a:off x="1462825" y="4512763"/>
              <a:ext cx="103150" cy="181775"/>
            </a:xfrm>
            <a:custGeom>
              <a:avLst/>
              <a:gdLst/>
              <a:ahLst/>
              <a:cxnLst/>
              <a:rect l="l" t="t" r="r" b="b"/>
              <a:pathLst>
                <a:path w="4126" h="7271" extrusionOk="0">
                  <a:moveTo>
                    <a:pt x="1967" y="0"/>
                  </a:moveTo>
                  <a:cubicBezTo>
                    <a:pt x="1946" y="129"/>
                    <a:pt x="1304" y="1219"/>
                    <a:pt x="1069" y="1646"/>
                  </a:cubicBezTo>
                  <a:cubicBezTo>
                    <a:pt x="514" y="2565"/>
                    <a:pt x="1" y="4190"/>
                    <a:pt x="214" y="5365"/>
                  </a:cubicBezTo>
                  <a:cubicBezTo>
                    <a:pt x="364" y="6092"/>
                    <a:pt x="813" y="6712"/>
                    <a:pt x="1411" y="6926"/>
                  </a:cubicBezTo>
                  <a:cubicBezTo>
                    <a:pt x="1736" y="7052"/>
                    <a:pt x="2352" y="7270"/>
                    <a:pt x="2767" y="7270"/>
                  </a:cubicBezTo>
                  <a:cubicBezTo>
                    <a:pt x="2843" y="7270"/>
                    <a:pt x="2912" y="7263"/>
                    <a:pt x="2972" y="7246"/>
                  </a:cubicBezTo>
                  <a:cubicBezTo>
                    <a:pt x="3527" y="7118"/>
                    <a:pt x="3848" y="6263"/>
                    <a:pt x="3976" y="5664"/>
                  </a:cubicBezTo>
                  <a:cubicBezTo>
                    <a:pt x="4126" y="4981"/>
                    <a:pt x="3762" y="4468"/>
                    <a:pt x="3634" y="3826"/>
                  </a:cubicBezTo>
                  <a:cubicBezTo>
                    <a:pt x="3506" y="3185"/>
                    <a:pt x="3420" y="2565"/>
                    <a:pt x="3164" y="1945"/>
                  </a:cubicBezTo>
                  <a:cubicBezTo>
                    <a:pt x="2929" y="1368"/>
                    <a:pt x="1967" y="0"/>
                    <a:pt x="19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6"/>
            <p:cNvSpPr/>
            <p:nvPr/>
          </p:nvSpPr>
          <p:spPr>
            <a:xfrm>
              <a:off x="1392825" y="4446388"/>
              <a:ext cx="119200" cy="148600"/>
            </a:xfrm>
            <a:custGeom>
              <a:avLst/>
              <a:gdLst/>
              <a:ahLst/>
              <a:cxnLst/>
              <a:rect l="l" t="t" r="r" b="b"/>
              <a:pathLst>
                <a:path w="4768" h="5944" extrusionOk="0">
                  <a:moveTo>
                    <a:pt x="2202" y="1"/>
                  </a:moveTo>
                  <a:cubicBezTo>
                    <a:pt x="1847" y="1"/>
                    <a:pt x="1501" y="121"/>
                    <a:pt x="1198" y="411"/>
                  </a:cubicBezTo>
                  <a:cubicBezTo>
                    <a:pt x="428" y="1159"/>
                    <a:pt x="257" y="2164"/>
                    <a:pt x="214" y="3275"/>
                  </a:cubicBezTo>
                  <a:cubicBezTo>
                    <a:pt x="172" y="4536"/>
                    <a:pt x="1" y="5669"/>
                    <a:pt x="1326" y="5926"/>
                  </a:cubicBezTo>
                  <a:cubicBezTo>
                    <a:pt x="1392" y="5938"/>
                    <a:pt x="1459" y="5944"/>
                    <a:pt x="1527" y="5944"/>
                  </a:cubicBezTo>
                  <a:cubicBezTo>
                    <a:pt x="2273" y="5944"/>
                    <a:pt x="3116" y="5226"/>
                    <a:pt x="3527" y="4579"/>
                  </a:cubicBezTo>
                  <a:cubicBezTo>
                    <a:pt x="3912" y="4002"/>
                    <a:pt x="4254" y="3147"/>
                    <a:pt x="4489" y="2484"/>
                  </a:cubicBezTo>
                  <a:cubicBezTo>
                    <a:pt x="4767" y="1758"/>
                    <a:pt x="4724" y="1736"/>
                    <a:pt x="4233" y="1138"/>
                  </a:cubicBezTo>
                  <a:cubicBezTo>
                    <a:pt x="3726" y="530"/>
                    <a:pt x="2945" y="1"/>
                    <a:pt x="2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6"/>
            <p:cNvSpPr/>
            <p:nvPr/>
          </p:nvSpPr>
          <p:spPr>
            <a:xfrm>
              <a:off x="1515725" y="4484938"/>
              <a:ext cx="124525" cy="134175"/>
            </a:xfrm>
            <a:custGeom>
              <a:avLst/>
              <a:gdLst/>
              <a:ahLst/>
              <a:cxnLst/>
              <a:rect l="l" t="t" r="r" b="b"/>
              <a:pathLst>
                <a:path w="4981" h="5367" extrusionOk="0">
                  <a:moveTo>
                    <a:pt x="2210" y="0"/>
                  </a:moveTo>
                  <a:cubicBezTo>
                    <a:pt x="1502" y="0"/>
                    <a:pt x="426" y="138"/>
                    <a:pt x="257" y="729"/>
                  </a:cubicBezTo>
                  <a:cubicBezTo>
                    <a:pt x="1" y="1648"/>
                    <a:pt x="1475" y="3165"/>
                    <a:pt x="1903" y="3764"/>
                  </a:cubicBezTo>
                  <a:cubicBezTo>
                    <a:pt x="2305" y="4376"/>
                    <a:pt x="3050" y="5366"/>
                    <a:pt x="3831" y="5366"/>
                  </a:cubicBezTo>
                  <a:cubicBezTo>
                    <a:pt x="3922" y="5366"/>
                    <a:pt x="4013" y="5353"/>
                    <a:pt x="4104" y="5324"/>
                  </a:cubicBezTo>
                  <a:cubicBezTo>
                    <a:pt x="4959" y="5068"/>
                    <a:pt x="4981" y="3016"/>
                    <a:pt x="4746" y="2246"/>
                  </a:cubicBezTo>
                  <a:cubicBezTo>
                    <a:pt x="4382" y="1092"/>
                    <a:pt x="3762" y="130"/>
                    <a:pt x="2672" y="23"/>
                  </a:cubicBezTo>
                  <a:cubicBezTo>
                    <a:pt x="2560" y="10"/>
                    <a:pt x="2398" y="0"/>
                    <a:pt x="2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6"/>
            <p:cNvSpPr/>
            <p:nvPr/>
          </p:nvSpPr>
          <p:spPr>
            <a:xfrm>
              <a:off x="1458025" y="4319263"/>
              <a:ext cx="75900" cy="145525"/>
            </a:xfrm>
            <a:custGeom>
              <a:avLst/>
              <a:gdLst/>
              <a:ahLst/>
              <a:cxnLst/>
              <a:rect l="l" t="t" r="r" b="b"/>
              <a:pathLst>
                <a:path w="3036" h="5821" extrusionOk="0">
                  <a:moveTo>
                    <a:pt x="1822" y="0"/>
                  </a:moveTo>
                  <a:cubicBezTo>
                    <a:pt x="1627" y="0"/>
                    <a:pt x="1394" y="98"/>
                    <a:pt x="1112" y="324"/>
                  </a:cubicBezTo>
                  <a:cubicBezTo>
                    <a:pt x="257" y="1008"/>
                    <a:pt x="0" y="2183"/>
                    <a:pt x="22" y="3316"/>
                  </a:cubicBezTo>
                  <a:cubicBezTo>
                    <a:pt x="43" y="3872"/>
                    <a:pt x="171" y="4492"/>
                    <a:pt x="470" y="4940"/>
                  </a:cubicBezTo>
                  <a:cubicBezTo>
                    <a:pt x="684" y="5261"/>
                    <a:pt x="1133" y="5710"/>
                    <a:pt x="1454" y="5795"/>
                  </a:cubicBezTo>
                  <a:cubicBezTo>
                    <a:pt x="1526" y="5812"/>
                    <a:pt x="1588" y="5820"/>
                    <a:pt x="1643" y="5820"/>
                  </a:cubicBezTo>
                  <a:cubicBezTo>
                    <a:pt x="2080" y="5820"/>
                    <a:pt x="2033" y="5325"/>
                    <a:pt x="2223" y="4812"/>
                  </a:cubicBezTo>
                  <a:cubicBezTo>
                    <a:pt x="2629" y="3701"/>
                    <a:pt x="3035" y="2824"/>
                    <a:pt x="2779" y="1606"/>
                  </a:cubicBezTo>
                  <a:cubicBezTo>
                    <a:pt x="2606" y="757"/>
                    <a:pt x="2363" y="0"/>
                    <a:pt x="18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6"/>
            <p:cNvSpPr/>
            <p:nvPr/>
          </p:nvSpPr>
          <p:spPr>
            <a:xfrm>
              <a:off x="1505575" y="4342863"/>
              <a:ext cx="130400" cy="138825"/>
            </a:xfrm>
            <a:custGeom>
              <a:avLst/>
              <a:gdLst/>
              <a:ahLst/>
              <a:cxnLst/>
              <a:rect l="l" t="t" r="r" b="b"/>
              <a:pathLst>
                <a:path w="5216" h="5553" extrusionOk="0">
                  <a:moveTo>
                    <a:pt x="3250" y="0"/>
                  </a:moveTo>
                  <a:cubicBezTo>
                    <a:pt x="2741" y="0"/>
                    <a:pt x="2224" y="182"/>
                    <a:pt x="1839" y="363"/>
                  </a:cubicBezTo>
                  <a:cubicBezTo>
                    <a:pt x="1005" y="769"/>
                    <a:pt x="920" y="2351"/>
                    <a:pt x="620" y="3334"/>
                  </a:cubicBezTo>
                  <a:cubicBezTo>
                    <a:pt x="492" y="3719"/>
                    <a:pt x="449" y="4167"/>
                    <a:pt x="364" y="4595"/>
                  </a:cubicBezTo>
                  <a:cubicBezTo>
                    <a:pt x="257" y="5022"/>
                    <a:pt x="1" y="5257"/>
                    <a:pt x="449" y="5450"/>
                  </a:cubicBezTo>
                  <a:cubicBezTo>
                    <a:pt x="556" y="5495"/>
                    <a:pt x="692" y="5509"/>
                    <a:pt x="837" y="5509"/>
                  </a:cubicBezTo>
                  <a:cubicBezTo>
                    <a:pt x="1038" y="5509"/>
                    <a:pt x="1256" y="5483"/>
                    <a:pt x="1441" y="5483"/>
                  </a:cubicBezTo>
                  <a:cubicBezTo>
                    <a:pt x="1499" y="5483"/>
                    <a:pt x="1554" y="5486"/>
                    <a:pt x="1604" y="5493"/>
                  </a:cubicBezTo>
                  <a:cubicBezTo>
                    <a:pt x="1861" y="5523"/>
                    <a:pt x="2117" y="5553"/>
                    <a:pt x="2374" y="5553"/>
                  </a:cubicBezTo>
                  <a:cubicBezTo>
                    <a:pt x="2481" y="5553"/>
                    <a:pt x="2587" y="5548"/>
                    <a:pt x="2694" y="5535"/>
                  </a:cubicBezTo>
                  <a:cubicBezTo>
                    <a:pt x="3527" y="5407"/>
                    <a:pt x="4062" y="4296"/>
                    <a:pt x="4468" y="3548"/>
                  </a:cubicBezTo>
                  <a:cubicBezTo>
                    <a:pt x="4874" y="2757"/>
                    <a:pt x="5216" y="1453"/>
                    <a:pt x="4489" y="555"/>
                  </a:cubicBezTo>
                  <a:cubicBezTo>
                    <a:pt x="4147" y="143"/>
                    <a:pt x="3702" y="0"/>
                    <a:pt x="3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6"/>
            <p:cNvSpPr/>
            <p:nvPr/>
          </p:nvSpPr>
          <p:spPr>
            <a:xfrm>
              <a:off x="1509325" y="4433688"/>
              <a:ext cx="44900" cy="52375"/>
            </a:xfrm>
            <a:custGeom>
              <a:avLst/>
              <a:gdLst/>
              <a:ahLst/>
              <a:cxnLst/>
              <a:rect l="l" t="t" r="r" b="b"/>
              <a:pathLst>
                <a:path w="1796" h="2095" extrusionOk="0">
                  <a:moveTo>
                    <a:pt x="1774" y="0"/>
                  </a:moveTo>
                  <a:cubicBezTo>
                    <a:pt x="1432" y="278"/>
                    <a:pt x="1090" y="556"/>
                    <a:pt x="748" y="898"/>
                  </a:cubicBezTo>
                  <a:cubicBezTo>
                    <a:pt x="599" y="1047"/>
                    <a:pt x="428" y="1197"/>
                    <a:pt x="299" y="1411"/>
                  </a:cubicBezTo>
                  <a:cubicBezTo>
                    <a:pt x="150" y="1603"/>
                    <a:pt x="43" y="1838"/>
                    <a:pt x="0" y="2095"/>
                  </a:cubicBezTo>
                  <a:lnTo>
                    <a:pt x="22" y="2095"/>
                  </a:lnTo>
                  <a:cubicBezTo>
                    <a:pt x="171" y="1902"/>
                    <a:pt x="299" y="1731"/>
                    <a:pt x="449" y="1560"/>
                  </a:cubicBezTo>
                  <a:cubicBezTo>
                    <a:pt x="599" y="1389"/>
                    <a:pt x="706" y="1197"/>
                    <a:pt x="855" y="1026"/>
                  </a:cubicBezTo>
                  <a:cubicBezTo>
                    <a:pt x="1154" y="684"/>
                    <a:pt x="1475" y="363"/>
                    <a:pt x="1796" y="21"/>
                  </a:cubicBezTo>
                  <a:lnTo>
                    <a:pt x="177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6"/>
            <p:cNvSpPr/>
            <p:nvPr/>
          </p:nvSpPr>
          <p:spPr>
            <a:xfrm>
              <a:off x="1512525" y="4453988"/>
              <a:ext cx="52925" cy="34750"/>
            </a:xfrm>
            <a:custGeom>
              <a:avLst/>
              <a:gdLst/>
              <a:ahLst/>
              <a:cxnLst/>
              <a:rect l="l" t="t" r="r" b="b"/>
              <a:pathLst>
                <a:path w="2117" h="1390" extrusionOk="0">
                  <a:moveTo>
                    <a:pt x="2095" y="0"/>
                  </a:moveTo>
                  <a:cubicBezTo>
                    <a:pt x="1732" y="214"/>
                    <a:pt x="1347" y="342"/>
                    <a:pt x="962" y="492"/>
                  </a:cubicBezTo>
                  <a:cubicBezTo>
                    <a:pt x="770" y="577"/>
                    <a:pt x="578" y="663"/>
                    <a:pt x="407" y="812"/>
                  </a:cubicBezTo>
                  <a:cubicBezTo>
                    <a:pt x="236" y="962"/>
                    <a:pt x="86" y="1154"/>
                    <a:pt x="0" y="1390"/>
                  </a:cubicBezTo>
                  <a:lnTo>
                    <a:pt x="22" y="1390"/>
                  </a:lnTo>
                  <a:cubicBezTo>
                    <a:pt x="193" y="1240"/>
                    <a:pt x="342" y="1133"/>
                    <a:pt x="513" y="1026"/>
                  </a:cubicBezTo>
                  <a:cubicBezTo>
                    <a:pt x="684" y="898"/>
                    <a:pt x="855" y="770"/>
                    <a:pt x="1026" y="684"/>
                  </a:cubicBezTo>
                  <a:cubicBezTo>
                    <a:pt x="1390" y="470"/>
                    <a:pt x="1774" y="299"/>
                    <a:pt x="2116" y="22"/>
                  </a:cubicBezTo>
                  <a:lnTo>
                    <a:pt x="209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6"/>
            <p:cNvSpPr/>
            <p:nvPr/>
          </p:nvSpPr>
          <p:spPr>
            <a:xfrm>
              <a:off x="1511450" y="4474538"/>
              <a:ext cx="62550" cy="15800"/>
            </a:xfrm>
            <a:custGeom>
              <a:avLst/>
              <a:gdLst/>
              <a:ahLst/>
              <a:cxnLst/>
              <a:rect l="l" t="t" r="r" b="b"/>
              <a:pathLst>
                <a:path w="2502" h="632" extrusionOk="0">
                  <a:moveTo>
                    <a:pt x="1685" y="0"/>
                  </a:moveTo>
                  <a:cubicBezTo>
                    <a:pt x="1525" y="0"/>
                    <a:pt x="1363" y="10"/>
                    <a:pt x="1198" y="33"/>
                  </a:cubicBezTo>
                  <a:cubicBezTo>
                    <a:pt x="984" y="55"/>
                    <a:pt x="749" y="76"/>
                    <a:pt x="556" y="161"/>
                  </a:cubicBezTo>
                  <a:cubicBezTo>
                    <a:pt x="343" y="268"/>
                    <a:pt x="150" y="418"/>
                    <a:pt x="1" y="610"/>
                  </a:cubicBezTo>
                  <a:lnTo>
                    <a:pt x="1" y="632"/>
                  </a:lnTo>
                  <a:cubicBezTo>
                    <a:pt x="214" y="546"/>
                    <a:pt x="407" y="461"/>
                    <a:pt x="621" y="397"/>
                  </a:cubicBezTo>
                  <a:cubicBezTo>
                    <a:pt x="813" y="332"/>
                    <a:pt x="1005" y="247"/>
                    <a:pt x="1219" y="204"/>
                  </a:cubicBezTo>
                  <a:cubicBezTo>
                    <a:pt x="1646" y="119"/>
                    <a:pt x="2074" y="119"/>
                    <a:pt x="2501" y="76"/>
                  </a:cubicBezTo>
                  <a:lnTo>
                    <a:pt x="2501" y="55"/>
                  </a:lnTo>
                  <a:cubicBezTo>
                    <a:pt x="2231" y="28"/>
                    <a:pt x="1961" y="0"/>
                    <a:pt x="1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6"/>
            <p:cNvSpPr/>
            <p:nvPr/>
          </p:nvSpPr>
          <p:spPr>
            <a:xfrm>
              <a:off x="1512525" y="4494063"/>
              <a:ext cx="70550" cy="35825"/>
            </a:xfrm>
            <a:custGeom>
              <a:avLst/>
              <a:gdLst/>
              <a:ahLst/>
              <a:cxnLst/>
              <a:rect l="l" t="t" r="r" b="b"/>
              <a:pathLst>
                <a:path w="2822" h="1433" extrusionOk="0">
                  <a:moveTo>
                    <a:pt x="0" y="0"/>
                  </a:moveTo>
                  <a:lnTo>
                    <a:pt x="0" y="22"/>
                  </a:lnTo>
                  <a:cubicBezTo>
                    <a:pt x="214" y="193"/>
                    <a:pt x="428" y="364"/>
                    <a:pt x="642" y="513"/>
                  </a:cubicBezTo>
                  <a:cubicBezTo>
                    <a:pt x="855" y="684"/>
                    <a:pt x="1090" y="812"/>
                    <a:pt x="1326" y="941"/>
                  </a:cubicBezTo>
                  <a:cubicBezTo>
                    <a:pt x="1796" y="1197"/>
                    <a:pt x="2287" y="1411"/>
                    <a:pt x="2822" y="1432"/>
                  </a:cubicBezTo>
                  <a:lnTo>
                    <a:pt x="2822" y="1411"/>
                  </a:lnTo>
                  <a:cubicBezTo>
                    <a:pt x="2309" y="1325"/>
                    <a:pt x="1839" y="1069"/>
                    <a:pt x="1411" y="770"/>
                  </a:cubicBezTo>
                  <a:cubicBezTo>
                    <a:pt x="1176" y="620"/>
                    <a:pt x="962" y="449"/>
                    <a:pt x="727" y="321"/>
                  </a:cubicBezTo>
                  <a:cubicBezTo>
                    <a:pt x="513" y="171"/>
                    <a:pt x="257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6"/>
            <p:cNvSpPr/>
            <p:nvPr/>
          </p:nvSpPr>
          <p:spPr>
            <a:xfrm>
              <a:off x="1508250" y="4499938"/>
              <a:ext cx="60400" cy="57200"/>
            </a:xfrm>
            <a:custGeom>
              <a:avLst/>
              <a:gdLst/>
              <a:ahLst/>
              <a:cxnLst/>
              <a:rect l="l" t="t" r="r" b="b"/>
              <a:pathLst>
                <a:path w="2416" h="2288" extrusionOk="0">
                  <a:moveTo>
                    <a:pt x="0" y="0"/>
                  </a:moveTo>
                  <a:lnTo>
                    <a:pt x="0" y="22"/>
                  </a:lnTo>
                  <a:cubicBezTo>
                    <a:pt x="43" y="43"/>
                    <a:pt x="86" y="107"/>
                    <a:pt x="129" y="171"/>
                  </a:cubicBezTo>
                  <a:cubicBezTo>
                    <a:pt x="171" y="236"/>
                    <a:pt x="214" y="300"/>
                    <a:pt x="257" y="342"/>
                  </a:cubicBezTo>
                  <a:lnTo>
                    <a:pt x="492" y="706"/>
                  </a:lnTo>
                  <a:cubicBezTo>
                    <a:pt x="663" y="962"/>
                    <a:pt x="855" y="1176"/>
                    <a:pt x="1048" y="1390"/>
                  </a:cubicBezTo>
                  <a:cubicBezTo>
                    <a:pt x="1219" y="1603"/>
                    <a:pt x="1411" y="1839"/>
                    <a:pt x="1646" y="2010"/>
                  </a:cubicBezTo>
                  <a:cubicBezTo>
                    <a:pt x="1881" y="2181"/>
                    <a:pt x="2138" y="2287"/>
                    <a:pt x="2394" y="2287"/>
                  </a:cubicBezTo>
                  <a:lnTo>
                    <a:pt x="2416" y="2266"/>
                  </a:lnTo>
                  <a:cubicBezTo>
                    <a:pt x="2138" y="2223"/>
                    <a:pt x="1903" y="2095"/>
                    <a:pt x="1710" y="1903"/>
                  </a:cubicBezTo>
                  <a:cubicBezTo>
                    <a:pt x="1497" y="1732"/>
                    <a:pt x="1326" y="1497"/>
                    <a:pt x="1155" y="1261"/>
                  </a:cubicBezTo>
                  <a:cubicBezTo>
                    <a:pt x="984" y="1026"/>
                    <a:pt x="834" y="791"/>
                    <a:pt x="642" y="556"/>
                  </a:cubicBezTo>
                  <a:cubicBezTo>
                    <a:pt x="556" y="449"/>
                    <a:pt x="449" y="342"/>
                    <a:pt x="364" y="236"/>
                  </a:cubicBezTo>
                  <a:cubicBezTo>
                    <a:pt x="300" y="193"/>
                    <a:pt x="257" y="129"/>
                    <a:pt x="193" y="86"/>
                  </a:cubicBezTo>
                  <a:cubicBezTo>
                    <a:pt x="129" y="65"/>
                    <a:pt x="86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6"/>
            <p:cNvSpPr/>
            <p:nvPr/>
          </p:nvSpPr>
          <p:spPr>
            <a:xfrm>
              <a:off x="1506650" y="4499413"/>
              <a:ext cx="37950" cy="71075"/>
            </a:xfrm>
            <a:custGeom>
              <a:avLst/>
              <a:gdLst/>
              <a:ahLst/>
              <a:cxnLst/>
              <a:rect l="l" t="t" r="r" b="b"/>
              <a:pathLst>
                <a:path w="1518" h="2843" extrusionOk="0">
                  <a:moveTo>
                    <a:pt x="22" y="0"/>
                  </a:moveTo>
                  <a:lnTo>
                    <a:pt x="0" y="21"/>
                  </a:lnTo>
                  <a:cubicBezTo>
                    <a:pt x="22" y="321"/>
                    <a:pt x="64" y="598"/>
                    <a:pt x="150" y="876"/>
                  </a:cubicBezTo>
                  <a:cubicBezTo>
                    <a:pt x="214" y="1154"/>
                    <a:pt x="321" y="1411"/>
                    <a:pt x="449" y="1689"/>
                  </a:cubicBezTo>
                  <a:cubicBezTo>
                    <a:pt x="577" y="1945"/>
                    <a:pt x="706" y="2202"/>
                    <a:pt x="877" y="2415"/>
                  </a:cubicBezTo>
                  <a:cubicBezTo>
                    <a:pt x="1048" y="2629"/>
                    <a:pt x="1261" y="2821"/>
                    <a:pt x="1518" y="2843"/>
                  </a:cubicBezTo>
                  <a:lnTo>
                    <a:pt x="1518" y="2821"/>
                  </a:lnTo>
                  <a:cubicBezTo>
                    <a:pt x="1283" y="2757"/>
                    <a:pt x="1090" y="2565"/>
                    <a:pt x="941" y="2330"/>
                  </a:cubicBezTo>
                  <a:cubicBezTo>
                    <a:pt x="813" y="2116"/>
                    <a:pt x="684" y="1860"/>
                    <a:pt x="599" y="1603"/>
                  </a:cubicBezTo>
                  <a:cubicBezTo>
                    <a:pt x="492" y="1325"/>
                    <a:pt x="428" y="1069"/>
                    <a:pt x="342" y="791"/>
                  </a:cubicBezTo>
                  <a:cubicBezTo>
                    <a:pt x="235" y="534"/>
                    <a:pt x="150" y="257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6"/>
            <p:cNvSpPr/>
            <p:nvPr/>
          </p:nvSpPr>
          <p:spPr>
            <a:xfrm>
              <a:off x="1498625" y="4424063"/>
              <a:ext cx="16050" cy="68950"/>
            </a:xfrm>
            <a:custGeom>
              <a:avLst/>
              <a:gdLst/>
              <a:ahLst/>
              <a:cxnLst/>
              <a:rect l="l" t="t" r="r" b="b"/>
              <a:pathLst>
                <a:path w="642" h="2758" extrusionOk="0">
                  <a:moveTo>
                    <a:pt x="621" y="0"/>
                  </a:moveTo>
                  <a:cubicBezTo>
                    <a:pt x="364" y="385"/>
                    <a:pt x="214" y="834"/>
                    <a:pt x="108" y="1304"/>
                  </a:cubicBezTo>
                  <a:cubicBezTo>
                    <a:pt x="43" y="1539"/>
                    <a:pt x="1" y="1796"/>
                    <a:pt x="1" y="2031"/>
                  </a:cubicBezTo>
                  <a:cubicBezTo>
                    <a:pt x="1" y="2287"/>
                    <a:pt x="43" y="2544"/>
                    <a:pt x="150" y="2758"/>
                  </a:cubicBezTo>
                  <a:lnTo>
                    <a:pt x="172" y="2758"/>
                  </a:lnTo>
                  <a:cubicBezTo>
                    <a:pt x="172" y="2501"/>
                    <a:pt x="193" y="2287"/>
                    <a:pt x="193" y="2052"/>
                  </a:cubicBezTo>
                  <a:cubicBezTo>
                    <a:pt x="214" y="1817"/>
                    <a:pt x="214" y="1582"/>
                    <a:pt x="257" y="1347"/>
                  </a:cubicBezTo>
                  <a:cubicBezTo>
                    <a:pt x="300" y="1112"/>
                    <a:pt x="343" y="898"/>
                    <a:pt x="407" y="663"/>
                  </a:cubicBezTo>
                  <a:cubicBezTo>
                    <a:pt x="471" y="428"/>
                    <a:pt x="535" y="214"/>
                    <a:pt x="642" y="22"/>
                  </a:cubicBezTo>
                  <a:lnTo>
                    <a:pt x="6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6"/>
            <p:cNvSpPr/>
            <p:nvPr/>
          </p:nvSpPr>
          <p:spPr>
            <a:xfrm>
              <a:off x="1502375" y="4440613"/>
              <a:ext cx="16050" cy="59350"/>
            </a:xfrm>
            <a:custGeom>
              <a:avLst/>
              <a:gdLst/>
              <a:ahLst/>
              <a:cxnLst/>
              <a:rect l="l" t="t" r="r" b="b"/>
              <a:pathLst>
                <a:path w="642" h="2374" extrusionOk="0">
                  <a:moveTo>
                    <a:pt x="620" y="1"/>
                  </a:moveTo>
                  <a:cubicBezTo>
                    <a:pt x="364" y="321"/>
                    <a:pt x="214" y="706"/>
                    <a:pt x="107" y="1112"/>
                  </a:cubicBezTo>
                  <a:cubicBezTo>
                    <a:pt x="64" y="1326"/>
                    <a:pt x="0" y="1518"/>
                    <a:pt x="22" y="1754"/>
                  </a:cubicBezTo>
                  <a:cubicBezTo>
                    <a:pt x="22" y="1967"/>
                    <a:pt x="64" y="2181"/>
                    <a:pt x="171" y="2373"/>
                  </a:cubicBezTo>
                  <a:lnTo>
                    <a:pt x="193" y="2352"/>
                  </a:lnTo>
                  <a:cubicBezTo>
                    <a:pt x="193" y="2138"/>
                    <a:pt x="193" y="1946"/>
                    <a:pt x="214" y="1754"/>
                  </a:cubicBezTo>
                  <a:cubicBezTo>
                    <a:pt x="235" y="1561"/>
                    <a:pt x="235" y="1347"/>
                    <a:pt x="257" y="1155"/>
                  </a:cubicBezTo>
                  <a:cubicBezTo>
                    <a:pt x="300" y="963"/>
                    <a:pt x="342" y="770"/>
                    <a:pt x="406" y="578"/>
                  </a:cubicBezTo>
                  <a:cubicBezTo>
                    <a:pt x="449" y="386"/>
                    <a:pt x="535" y="193"/>
                    <a:pt x="642" y="22"/>
                  </a:cubicBezTo>
                  <a:lnTo>
                    <a:pt x="62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6"/>
            <p:cNvSpPr/>
            <p:nvPr/>
          </p:nvSpPr>
          <p:spPr>
            <a:xfrm>
              <a:off x="1495950" y="4500463"/>
              <a:ext cx="9125" cy="53475"/>
            </a:xfrm>
            <a:custGeom>
              <a:avLst/>
              <a:gdLst/>
              <a:ahLst/>
              <a:cxnLst/>
              <a:rect l="l" t="t" r="r" b="b"/>
              <a:pathLst>
                <a:path w="365" h="2139" extrusionOk="0">
                  <a:moveTo>
                    <a:pt x="215" y="1"/>
                  </a:moveTo>
                  <a:cubicBezTo>
                    <a:pt x="129" y="172"/>
                    <a:pt x="65" y="343"/>
                    <a:pt x="44" y="535"/>
                  </a:cubicBezTo>
                  <a:cubicBezTo>
                    <a:pt x="1" y="706"/>
                    <a:pt x="22" y="898"/>
                    <a:pt x="22" y="1091"/>
                  </a:cubicBezTo>
                  <a:cubicBezTo>
                    <a:pt x="44" y="1283"/>
                    <a:pt x="65" y="1454"/>
                    <a:pt x="108" y="1647"/>
                  </a:cubicBezTo>
                  <a:cubicBezTo>
                    <a:pt x="150" y="1818"/>
                    <a:pt x="215" y="2010"/>
                    <a:pt x="343" y="2138"/>
                  </a:cubicBezTo>
                  <a:lnTo>
                    <a:pt x="364" y="2117"/>
                  </a:lnTo>
                  <a:cubicBezTo>
                    <a:pt x="257" y="1967"/>
                    <a:pt x="215" y="1796"/>
                    <a:pt x="193" y="1625"/>
                  </a:cubicBezTo>
                  <a:cubicBezTo>
                    <a:pt x="172" y="1454"/>
                    <a:pt x="172" y="1262"/>
                    <a:pt x="193" y="1091"/>
                  </a:cubicBezTo>
                  <a:cubicBezTo>
                    <a:pt x="193" y="920"/>
                    <a:pt x="236" y="749"/>
                    <a:pt x="236" y="556"/>
                  </a:cubicBezTo>
                  <a:cubicBezTo>
                    <a:pt x="236" y="386"/>
                    <a:pt x="257" y="215"/>
                    <a:pt x="236" y="22"/>
                  </a:cubicBezTo>
                  <a:lnTo>
                    <a:pt x="2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6"/>
            <p:cNvSpPr/>
            <p:nvPr/>
          </p:nvSpPr>
          <p:spPr>
            <a:xfrm>
              <a:off x="1487400" y="4472888"/>
              <a:ext cx="45975" cy="47175"/>
            </a:xfrm>
            <a:custGeom>
              <a:avLst/>
              <a:gdLst/>
              <a:ahLst/>
              <a:cxnLst/>
              <a:rect l="l" t="t" r="r" b="b"/>
              <a:pathLst>
                <a:path w="1839" h="1887" extrusionOk="0">
                  <a:moveTo>
                    <a:pt x="904" y="1"/>
                  </a:moveTo>
                  <a:cubicBezTo>
                    <a:pt x="493" y="1"/>
                    <a:pt x="142" y="323"/>
                    <a:pt x="65" y="783"/>
                  </a:cubicBezTo>
                  <a:cubicBezTo>
                    <a:pt x="1" y="1296"/>
                    <a:pt x="321" y="1788"/>
                    <a:pt x="792" y="1873"/>
                  </a:cubicBezTo>
                  <a:cubicBezTo>
                    <a:pt x="840" y="1882"/>
                    <a:pt x="888" y="1886"/>
                    <a:pt x="936" y="1886"/>
                  </a:cubicBezTo>
                  <a:cubicBezTo>
                    <a:pt x="1350" y="1886"/>
                    <a:pt x="1717" y="1564"/>
                    <a:pt x="1775" y="1104"/>
                  </a:cubicBezTo>
                  <a:cubicBezTo>
                    <a:pt x="1839" y="591"/>
                    <a:pt x="1518" y="99"/>
                    <a:pt x="1048" y="14"/>
                  </a:cubicBezTo>
                  <a:cubicBezTo>
                    <a:pt x="1000" y="5"/>
                    <a:pt x="952" y="1"/>
                    <a:pt x="9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6"/>
            <p:cNvSpPr/>
            <p:nvPr/>
          </p:nvSpPr>
          <p:spPr>
            <a:xfrm>
              <a:off x="1503450" y="4431538"/>
              <a:ext cx="31550" cy="56675"/>
            </a:xfrm>
            <a:custGeom>
              <a:avLst/>
              <a:gdLst/>
              <a:ahLst/>
              <a:cxnLst/>
              <a:rect l="l" t="t" r="r" b="b"/>
              <a:pathLst>
                <a:path w="1262" h="2267" extrusionOk="0">
                  <a:moveTo>
                    <a:pt x="1240" y="1"/>
                  </a:moveTo>
                  <a:cubicBezTo>
                    <a:pt x="1112" y="150"/>
                    <a:pt x="983" y="321"/>
                    <a:pt x="855" y="492"/>
                  </a:cubicBezTo>
                  <a:cubicBezTo>
                    <a:pt x="727" y="663"/>
                    <a:pt x="599" y="834"/>
                    <a:pt x="492" y="1026"/>
                  </a:cubicBezTo>
                  <a:cubicBezTo>
                    <a:pt x="385" y="1219"/>
                    <a:pt x="257" y="1390"/>
                    <a:pt x="192" y="1604"/>
                  </a:cubicBezTo>
                  <a:lnTo>
                    <a:pt x="86" y="1924"/>
                  </a:lnTo>
                  <a:cubicBezTo>
                    <a:pt x="43" y="2031"/>
                    <a:pt x="0" y="2138"/>
                    <a:pt x="21" y="2266"/>
                  </a:cubicBezTo>
                  <a:lnTo>
                    <a:pt x="43" y="2266"/>
                  </a:lnTo>
                  <a:cubicBezTo>
                    <a:pt x="86" y="2159"/>
                    <a:pt x="150" y="2095"/>
                    <a:pt x="192" y="2010"/>
                  </a:cubicBezTo>
                  <a:cubicBezTo>
                    <a:pt x="257" y="1924"/>
                    <a:pt x="321" y="1817"/>
                    <a:pt x="363" y="1710"/>
                  </a:cubicBezTo>
                  <a:cubicBezTo>
                    <a:pt x="470" y="1518"/>
                    <a:pt x="534" y="1326"/>
                    <a:pt x="620" y="1133"/>
                  </a:cubicBezTo>
                  <a:cubicBezTo>
                    <a:pt x="812" y="749"/>
                    <a:pt x="1026" y="364"/>
                    <a:pt x="1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6"/>
            <p:cNvSpPr/>
            <p:nvPr/>
          </p:nvSpPr>
          <p:spPr>
            <a:xfrm>
              <a:off x="1479400" y="4457713"/>
              <a:ext cx="26200" cy="48125"/>
            </a:xfrm>
            <a:custGeom>
              <a:avLst/>
              <a:gdLst/>
              <a:ahLst/>
              <a:cxnLst/>
              <a:rect l="l" t="t" r="r" b="b"/>
              <a:pathLst>
                <a:path w="1048" h="1925" extrusionOk="0">
                  <a:moveTo>
                    <a:pt x="22" y="1"/>
                  </a:moveTo>
                  <a:cubicBezTo>
                    <a:pt x="0" y="193"/>
                    <a:pt x="22" y="407"/>
                    <a:pt x="64" y="599"/>
                  </a:cubicBezTo>
                  <a:cubicBezTo>
                    <a:pt x="128" y="792"/>
                    <a:pt x="193" y="963"/>
                    <a:pt x="278" y="1134"/>
                  </a:cubicBezTo>
                  <a:cubicBezTo>
                    <a:pt x="364" y="1305"/>
                    <a:pt x="470" y="1476"/>
                    <a:pt x="599" y="1604"/>
                  </a:cubicBezTo>
                  <a:cubicBezTo>
                    <a:pt x="727" y="1732"/>
                    <a:pt x="855" y="1839"/>
                    <a:pt x="1026" y="1925"/>
                  </a:cubicBezTo>
                  <a:lnTo>
                    <a:pt x="1048" y="1903"/>
                  </a:lnTo>
                  <a:cubicBezTo>
                    <a:pt x="941" y="1732"/>
                    <a:pt x="834" y="1583"/>
                    <a:pt x="748" y="1433"/>
                  </a:cubicBezTo>
                  <a:cubicBezTo>
                    <a:pt x="641" y="1283"/>
                    <a:pt x="513" y="1176"/>
                    <a:pt x="406" y="1027"/>
                  </a:cubicBezTo>
                  <a:cubicBezTo>
                    <a:pt x="214" y="728"/>
                    <a:pt x="64" y="386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6"/>
            <p:cNvSpPr/>
            <p:nvPr/>
          </p:nvSpPr>
          <p:spPr>
            <a:xfrm>
              <a:off x="1470300" y="4499413"/>
              <a:ext cx="28350" cy="14450"/>
            </a:xfrm>
            <a:custGeom>
              <a:avLst/>
              <a:gdLst/>
              <a:ahLst/>
              <a:cxnLst/>
              <a:rect l="l" t="t" r="r" b="b"/>
              <a:pathLst>
                <a:path w="1134" h="578" extrusionOk="0">
                  <a:moveTo>
                    <a:pt x="813" y="0"/>
                  </a:moveTo>
                  <a:cubicBezTo>
                    <a:pt x="685" y="21"/>
                    <a:pt x="599" y="86"/>
                    <a:pt x="514" y="128"/>
                  </a:cubicBezTo>
                  <a:cubicBezTo>
                    <a:pt x="321" y="235"/>
                    <a:pt x="108" y="363"/>
                    <a:pt x="1" y="556"/>
                  </a:cubicBezTo>
                  <a:lnTo>
                    <a:pt x="22" y="577"/>
                  </a:lnTo>
                  <a:cubicBezTo>
                    <a:pt x="86" y="492"/>
                    <a:pt x="172" y="449"/>
                    <a:pt x="279" y="406"/>
                  </a:cubicBezTo>
                  <a:cubicBezTo>
                    <a:pt x="364" y="363"/>
                    <a:pt x="450" y="342"/>
                    <a:pt x="557" y="321"/>
                  </a:cubicBezTo>
                  <a:cubicBezTo>
                    <a:pt x="663" y="299"/>
                    <a:pt x="770" y="278"/>
                    <a:pt x="856" y="235"/>
                  </a:cubicBezTo>
                  <a:cubicBezTo>
                    <a:pt x="941" y="192"/>
                    <a:pt x="1027" y="150"/>
                    <a:pt x="1134" y="128"/>
                  </a:cubicBezTo>
                  <a:lnTo>
                    <a:pt x="1134" y="107"/>
                  </a:lnTo>
                  <a:cubicBezTo>
                    <a:pt x="1048" y="0"/>
                    <a:pt x="920" y="0"/>
                    <a:pt x="8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6"/>
            <p:cNvSpPr/>
            <p:nvPr/>
          </p:nvSpPr>
          <p:spPr>
            <a:xfrm>
              <a:off x="1485275" y="4498338"/>
              <a:ext cx="18725" cy="34750"/>
            </a:xfrm>
            <a:custGeom>
              <a:avLst/>
              <a:gdLst/>
              <a:ahLst/>
              <a:cxnLst/>
              <a:rect l="l" t="t" r="r" b="b"/>
              <a:pathLst>
                <a:path w="749" h="1390" extrusionOk="0">
                  <a:moveTo>
                    <a:pt x="727" y="0"/>
                  </a:moveTo>
                  <a:cubicBezTo>
                    <a:pt x="599" y="43"/>
                    <a:pt x="513" y="150"/>
                    <a:pt x="428" y="257"/>
                  </a:cubicBezTo>
                  <a:cubicBezTo>
                    <a:pt x="364" y="364"/>
                    <a:pt x="321" y="492"/>
                    <a:pt x="257" y="620"/>
                  </a:cubicBezTo>
                  <a:cubicBezTo>
                    <a:pt x="193" y="727"/>
                    <a:pt x="150" y="855"/>
                    <a:pt x="107" y="983"/>
                  </a:cubicBezTo>
                  <a:cubicBezTo>
                    <a:pt x="64" y="1112"/>
                    <a:pt x="0" y="1240"/>
                    <a:pt x="0" y="1390"/>
                  </a:cubicBezTo>
                  <a:lnTo>
                    <a:pt x="22" y="1390"/>
                  </a:lnTo>
                  <a:cubicBezTo>
                    <a:pt x="64" y="1261"/>
                    <a:pt x="129" y="1154"/>
                    <a:pt x="193" y="1048"/>
                  </a:cubicBezTo>
                  <a:cubicBezTo>
                    <a:pt x="257" y="941"/>
                    <a:pt x="321" y="812"/>
                    <a:pt x="385" y="706"/>
                  </a:cubicBezTo>
                  <a:cubicBezTo>
                    <a:pt x="471" y="599"/>
                    <a:pt x="556" y="513"/>
                    <a:pt x="599" y="385"/>
                  </a:cubicBezTo>
                  <a:cubicBezTo>
                    <a:pt x="663" y="278"/>
                    <a:pt x="706" y="150"/>
                    <a:pt x="748" y="22"/>
                  </a:cubicBezTo>
                  <a:lnTo>
                    <a:pt x="7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6"/>
            <p:cNvSpPr/>
            <p:nvPr/>
          </p:nvSpPr>
          <p:spPr>
            <a:xfrm>
              <a:off x="1519475" y="4499938"/>
              <a:ext cx="44900" cy="32625"/>
            </a:xfrm>
            <a:custGeom>
              <a:avLst/>
              <a:gdLst/>
              <a:ahLst/>
              <a:cxnLst/>
              <a:rect l="l" t="t" r="r" b="b"/>
              <a:pathLst>
                <a:path w="1796" h="1305" extrusionOk="0">
                  <a:moveTo>
                    <a:pt x="107" y="0"/>
                  </a:moveTo>
                  <a:lnTo>
                    <a:pt x="0" y="193"/>
                  </a:lnTo>
                  <a:cubicBezTo>
                    <a:pt x="278" y="407"/>
                    <a:pt x="535" y="663"/>
                    <a:pt x="855" y="855"/>
                  </a:cubicBezTo>
                  <a:cubicBezTo>
                    <a:pt x="1005" y="941"/>
                    <a:pt x="1154" y="1005"/>
                    <a:pt x="1304" y="1090"/>
                  </a:cubicBezTo>
                  <a:cubicBezTo>
                    <a:pt x="1475" y="1176"/>
                    <a:pt x="1625" y="1261"/>
                    <a:pt x="1796" y="1304"/>
                  </a:cubicBezTo>
                  <a:cubicBezTo>
                    <a:pt x="1625" y="1261"/>
                    <a:pt x="1475" y="1155"/>
                    <a:pt x="1347" y="1048"/>
                  </a:cubicBezTo>
                  <a:cubicBezTo>
                    <a:pt x="1197" y="941"/>
                    <a:pt x="1048" y="834"/>
                    <a:pt x="898" y="748"/>
                  </a:cubicBezTo>
                  <a:cubicBezTo>
                    <a:pt x="620" y="535"/>
                    <a:pt x="385" y="257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6"/>
            <p:cNvSpPr/>
            <p:nvPr/>
          </p:nvSpPr>
          <p:spPr>
            <a:xfrm>
              <a:off x="1501300" y="4510613"/>
              <a:ext cx="27275" cy="56675"/>
            </a:xfrm>
            <a:custGeom>
              <a:avLst/>
              <a:gdLst/>
              <a:ahLst/>
              <a:cxnLst/>
              <a:rect l="l" t="t" r="r" b="b"/>
              <a:pathLst>
                <a:path w="1091" h="2267" extrusionOk="0">
                  <a:moveTo>
                    <a:pt x="193" y="1"/>
                  </a:moveTo>
                  <a:lnTo>
                    <a:pt x="1" y="44"/>
                  </a:lnTo>
                  <a:cubicBezTo>
                    <a:pt x="22" y="150"/>
                    <a:pt x="43" y="257"/>
                    <a:pt x="65" y="364"/>
                  </a:cubicBezTo>
                  <a:cubicBezTo>
                    <a:pt x="86" y="471"/>
                    <a:pt x="129" y="599"/>
                    <a:pt x="172" y="685"/>
                  </a:cubicBezTo>
                  <a:lnTo>
                    <a:pt x="428" y="1262"/>
                  </a:lnTo>
                  <a:cubicBezTo>
                    <a:pt x="492" y="1454"/>
                    <a:pt x="578" y="1668"/>
                    <a:pt x="685" y="1839"/>
                  </a:cubicBezTo>
                  <a:cubicBezTo>
                    <a:pt x="791" y="2031"/>
                    <a:pt x="920" y="2202"/>
                    <a:pt x="1091" y="2267"/>
                  </a:cubicBezTo>
                  <a:cubicBezTo>
                    <a:pt x="920" y="2181"/>
                    <a:pt x="813" y="1989"/>
                    <a:pt x="727" y="1818"/>
                  </a:cubicBezTo>
                  <a:cubicBezTo>
                    <a:pt x="642" y="1625"/>
                    <a:pt x="578" y="1412"/>
                    <a:pt x="514" y="1219"/>
                  </a:cubicBezTo>
                  <a:lnTo>
                    <a:pt x="300" y="621"/>
                  </a:lnTo>
                  <a:cubicBezTo>
                    <a:pt x="278" y="514"/>
                    <a:pt x="257" y="428"/>
                    <a:pt x="236" y="321"/>
                  </a:cubicBezTo>
                  <a:cubicBezTo>
                    <a:pt x="236" y="236"/>
                    <a:pt x="214" y="108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6"/>
            <p:cNvSpPr/>
            <p:nvPr/>
          </p:nvSpPr>
          <p:spPr>
            <a:xfrm>
              <a:off x="1512000" y="4490863"/>
              <a:ext cx="58800" cy="25050"/>
            </a:xfrm>
            <a:custGeom>
              <a:avLst/>
              <a:gdLst/>
              <a:ahLst/>
              <a:cxnLst/>
              <a:rect l="l" t="t" r="r" b="b"/>
              <a:pathLst>
                <a:path w="2352" h="1002" extrusionOk="0">
                  <a:moveTo>
                    <a:pt x="128" y="0"/>
                  </a:moveTo>
                  <a:lnTo>
                    <a:pt x="0" y="192"/>
                  </a:lnTo>
                  <a:cubicBezTo>
                    <a:pt x="171" y="342"/>
                    <a:pt x="363" y="449"/>
                    <a:pt x="556" y="534"/>
                  </a:cubicBezTo>
                  <a:cubicBezTo>
                    <a:pt x="748" y="620"/>
                    <a:pt x="962" y="684"/>
                    <a:pt x="1154" y="727"/>
                  </a:cubicBezTo>
                  <a:cubicBezTo>
                    <a:pt x="1368" y="770"/>
                    <a:pt x="1560" y="834"/>
                    <a:pt x="1753" y="898"/>
                  </a:cubicBezTo>
                  <a:cubicBezTo>
                    <a:pt x="1860" y="919"/>
                    <a:pt x="1945" y="940"/>
                    <a:pt x="2052" y="962"/>
                  </a:cubicBezTo>
                  <a:cubicBezTo>
                    <a:pt x="2126" y="977"/>
                    <a:pt x="2199" y="1002"/>
                    <a:pt x="2266" y="1002"/>
                  </a:cubicBezTo>
                  <a:cubicBezTo>
                    <a:pt x="2296" y="1002"/>
                    <a:pt x="2325" y="997"/>
                    <a:pt x="2351" y="983"/>
                  </a:cubicBezTo>
                  <a:lnTo>
                    <a:pt x="2351" y="983"/>
                  </a:lnTo>
                  <a:cubicBezTo>
                    <a:pt x="2331" y="994"/>
                    <a:pt x="2309" y="998"/>
                    <a:pt x="2286" y="998"/>
                  </a:cubicBezTo>
                  <a:cubicBezTo>
                    <a:pt x="2214" y="998"/>
                    <a:pt x="2133" y="957"/>
                    <a:pt x="2052" y="940"/>
                  </a:cubicBezTo>
                  <a:cubicBezTo>
                    <a:pt x="1966" y="898"/>
                    <a:pt x="1860" y="876"/>
                    <a:pt x="1774" y="834"/>
                  </a:cubicBezTo>
                  <a:cubicBezTo>
                    <a:pt x="1582" y="748"/>
                    <a:pt x="1389" y="684"/>
                    <a:pt x="1176" y="620"/>
                  </a:cubicBezTo>
                  <a:cubicBezTo>
                    <a:pt x="983" y="534"/>
                    <a:pt x="791" y="470"/>
                    <a:pt x="620" y="363"/>
                  </a:cubicBezTo>
                  <a:cubicBezTo>
                    <a:pt x="428" y="278"/>
                    <a:pt x="278" y="15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6"/>
            <p:cNvSpPr/>
            <p:nvPr/>
          </p:nvSpPr>
          <p:spPr>
            <a:xfrm>
              <a:off x="1521075" y="4484213"/>
              <a:ext cx="48625" cy="8275"/>
            </a:xfrm>
            <a:custGeom>
              <a:avLst/>
              <a:gdLst/>
              <a:ahLst/>
              <a:cxnLst/>
              <a:rect l="l" t="t" r="r" b="b"/>
              <a:pathLst>
                <a:path w="1945" h="331" extrusionOk="0">
                  <a:moveTo>
                    <a:pt x="1310" y="0"/>
                  </a:moveTo>
                  <a:cubicBezTo>
                    <a:pt x="1202" y="0"/>
                    <a:pt x="1098" y="10"/>
                    <a:pt x="984" y="10"/>
                  </a:cubicBezTo>
                  <a:cubicBezTo>
                    <a:pt x="834" y="10"/>
                    <a:pt x="663" y="10"/>
                    <a:pt x="492" y="31"/>
                  </a:cubicBezTo>
                  <a:cubicBezTo>
                    <a:pt x="342" y="52"/>
                    <a:pt x="171" y="52"/>
                    <a:pt x="0" y="95"/>
                  </a:cubicBezTo>
                  <a:lnTo>
                    <a:pt x="65" y="330"/>
                  </a:lnTo>
                  <a:cubicBezTo>
                    <a:pt x="193" y="266"/>
                    <a:pt x="364" y="245"/>
                    <a:pt x="513" y="202"/>
                  </a:cubicBezTo>
                  <a:cubicBezTo>
                    <a:pt x="684" y="181"/>
                    <a:pt x="834" y="138"/>
                    <a:pt x="984" y="116"/>
                  </a:cubicBezTo>
                  <a:cubicBezTo>
                    <a:pt x="1155" y="95"/>
                    <a:pt x="1304" y="74"/>
                    <a:pt x="1475" y="74"/>
                  </a:cubicBezTo>
                  <a:cubicBezTo>
                    <a:pt x="1561" y="52"/>
                    <a:pt x="1625" y="52"/>
                    <a:pt x="1710" y="52"/>
                  </a:cubicBezTo>
                  <a:lnTo>
                    <a:pt x="1839" y="52"/>
                  </a:lnTo>
                  <a:cubicBezTo>
                    <a:pt x="1881" y="52"/>
                    <a:pt x="1923" y="52"/>
                    <a:pt x="1945" y="94"/>
                  </a:cubicBezTo>
                  <a:lnTo>
                    <a:pt x="1945" y="94"/>
                  </a:lnTo>
                  <a:cubicBezTo>
                    <a:pt x="1923" y="52"/>
                    <a:pt x="1881" y="52"/>
                    <a:pt x="1839" y="31"/>
                  </a:cubicBezTo>
                  <a:cubicBezTo>
                    <a:pt x="1796" y="31"/>
                    <a:pt x="1753" y="31"/>
                    <a:pt x="1710" y="10"/>
                  </a:cubicBezTo>
                  <a:lnTo>
                    <a:pt x="1475" y="10"/>
                  </a:lnTo>
                  <a:cubicBezTo>
                    <a:pt x="1418" y="2"/>
                    <a:pt x="1364" y="0"/>
                    <a:pt x="13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6"/>
            <p:cNvSpPr/>
            <p:nvPr/>
          </p:nvSpPr>
          <p:spPr>
            <a:xfrm>
              <a:off x="1525875" y="4491388"/>
              <a:ext cx="74300" cy="12975"/>
            </a:xfrm>
            <a:custGeom>
              <a:avLst/>
              <a:gdLst/>
              <a:ahLst/>
              <a:cxnLst/>
              <a:rect l="l" t="t" r="r" b="b"/>
              <a:pathLst>
                <a:path w="2972" h="519" extrusionOk="0">
                  <a:moveTo>
                    <a:pt x="22" y="0"/>
                  </a:moveTo>
                  <a:lnTo>
                    <a:pt x="1" y="236"/>
                  </a:lnTo>
                  <a:cubicBezTo>
                    <a:pt x="108" y="236"/>
                    <a:pt x="236" y="257"/>
                    <a:pt x="343" y="300"/>
                  </a:cubicBezTo>
                  <a:cubicBezTo>
                    <a:pt x="471" y="342"/>
                    <a:pt x="599" y="385"/>
                    <a:pt x="727" y="407"/>
                  </a:cubicBezTo>
                  <a:cubicBezTo>
                    <a:pt x="963" y="471"/>
                    <a:pt x="1219" y="471"/>
                    <a:pt x="1476" y="492"/>
                  </a:cubicBezTo>
                  <a:cubicBezTo>
                    <a:pt x="1732" y="513"/>
                    <a:pt x="1967" y="513"/>
                    <a:pt x="2224" y="513"/>
                  </a:cubicBezTo>
                  <a:lnTo>
                    <a:pt x="2587" y="513"/>
                  </a:lnTo>
                  <a:cubicBezTo>
                    <a:pt x="2651" y="513"/>
                    <a:pt x="2715" y="519"/>
                    <a:pt x="2779" y="519"/>
                  </a:cubicBezTo>
                  <a:cubicBezTo>
                    <a:pt x="2843" y="519"/>
                    <a:pt x="2908" y="513"/>
                    <a:pt x="2972" y="492"/>
                  </a:cubicBezTo>
                  <a:lnTo>
                    <a:pt x="2972" y="492"/>
                  </a:lnTo>
                  <a:cubicBezTo>
                    <a:pt x="2929" y="506"/>
                    <a:pt x="2886" y="511"/>
                    <a:pt x="2844" y="511"/>
                  </a:cubicBezTo>
                  <a:cubicBezTo>
                    <a:pt x="2760" y="511"/>
                    <a:pt x="2680" y="492"/>
                    <a:pt x="2608" y="492"/>
                  </a:cubicBezTo>
                  <a:lnTo>
                    <a:pt x="2224" y="449"/>
                  </a:lnTo>
                  <a:cubicBezTo>
                    <a:pt x="1967" y="428"/>
                    <a:pt x="1732" y="407"/>
                    <a:pt x="1476" y="364"/>
                  </a:cubicBezTo>
                  <a:cubicBezTo>
                    <a:pt x="1240" y="342"/>
                    <a:pt x="984" y="300"/>
                    <a:pt x="749" y="236"/>
                  </a:cubicBezTo>
                  <a:cubicBezTo>
                    <a:pt x="642" y="193"/>
                    <a:pt x="535" y="150"/>
                    <a:pt x="407" y="107"/>
                  </a:cubicBezTo>
                  <a:cubicBezTo>
                    <a:pt x="279" y="65"/>
                    <a:pt x="150" y="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6"/>
            <p:cNvSpPr/>
            <p:nvPr/>
          </p:nvSpPr>
          <p:spPr>
            <a:xfrm>
              <a:off x="1513600" y="4437963"/>
              <a:ext cx="51325" cy="47575"/>
            </a:xfrm>
            <a:custGeom>
              <a:avLst/>
              <a:gdLst/>
              <a:ahLst/>
              <a:cxnLst/>
              <a:rect l="l" t="t" r="r" b="b"/>
              <a:pathLst>
                <a:path w="2053" h="1903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1689" y="235"/>
                    <a:pt x="1325" y="492"/>
                    <a:pt x="962" y="769"/>
                  </a:cubicBezTo>
                  <a:cubicBezTo>
                    <a:pt x="791" y="919"/>
                    <a:pt x="620" y="1069"/>
                    <a:pt x="449" y="1218"/>
                  </a:cubicBezTo>
                  <a:cubicBezTo>
                    <a:pt x="364" y="1304"/>
                    <a:pt x="299" y="1389"/>
                    <a:pt x="214" y="1475"/>
                  </a:cubicBezTo>
                  <a:cubicBezTo>
                    <a:pt x="171" y="1518"/>
                    <a:pt x="128" y="1582"/>
                    <a:pt x="107" y="1624"/>
                  </a:cubicBezTo>
                  <a:cubicBezTo>
                    <a:pt x="64" y="1667"/>
                    <a:pt x="22" y="1774"/>
                    <a:pt x="0" y="1817"/>
                  </a:cubicBezTo>
                  <a:lnTo>
                    <a:pt x="193" y="1902"/>
                  </a:lnTo>
                  <a:cubicBezTo>
                    <a:pt x="257" y="1710"/>
                    <a:pt x="406" y="1518"/>
                    <a:pt x="556" y="1347"/>
                  </a:cubicBezTo>
                  <a:cubicBezTo>
                    <a:pt x="706" y="1197"/>
                    <a:pt x="877" y="1026"/>
                    <a:pt x="1026" y="876"/>
                  </a:cubicBezTo>
                  <a:cubicBezTo>
                    <a:pt x="1368" y="556"/>
                    <a:pt x="1710" y="257"/>
                    <a:pt x="20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6"/>
            <p:cNvSpPr/>
            <p:nvPr/>
          </p:nvSpPr>
          <p:spPr>
            <a:xfrm>
              <a:off x="1489000" y="4443288"/>
              <a:ext cx="14475" cy="48650"/>
            </a:xfrm>
            <a:custGeom>
              <a:avLst/>
              <a:gdLst/>
              <a:ahLst/>
              <a:cxnLst/>
              <a:rect l="l" t="t" r="r" b="b"/>
              <a:pathLst>
                <a:path w="579" h="1946" extrusionOk="0">
                  <a:moveTo>
                    <a:pt x="1" y="1"/>
                  </a:moveTo>
                  <a:cubicBezTo>
                    <a:pt x="65" y="172"/>
                    <a:pt x="65" y="343"/>
                    <a:pt x="86" y="514"/>
                  </a:cubicBezTo>
                  <a:cubicBezTo>
                    <a:pt x="108" y="685"/>
                    <a:pt x="108" y="856"/>
                    <a:pt x="151" y="1027"/>
                  </a:cubicBezTo>
                  <a:cubicBezTo>
                    <a:pt x="172" y="1198"/>
                    <a:pt x="215" y="1369"/>
                    <a:pt x="279" y="1518"/>
                  </a:cubicBezTo>
                  <a:cubicBezTo>
                    <a:pt x="364" y="1668"/>
                    <a:pt x="428" y="1818"/>
                    <a:pt x="557" y="1946"/>
                  </a:cubicBezTo>
                  <a:lnTo>
                    <a:pt x="578" y="1924"/>
                  </a:lnTo>
                  <a:cubicBezTo>
                    <a:pt x="557" y="1753"/>
                    <a:pt x="514" y="1582"/>
                    <a:pt x="471" y="1433"/>
                  </a:cubicBezTo>
                  <a:cubicBezTo>
                    <a:pt x="428" y="1262"/>
                    <a:pt x="343" y="1134"/>
                    <a:pt x="300" y="963"/>
                  </a:cubicBezTo>
                  <a:cubicBezTo>
                    <a:pt x="257" y="813"/>
                    <a:pt x="215" y="642"/>
                    <a:pt x="193" y="492"/>
                  </a:cubicBezTo>
                  <a:cubicBezTo>
                    <a:pt x="151" y="321"/>
                    <a:pt x="108" y="15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6"/>
            <p:cNvSpPr/>
            <p:nvPr/>
          </p:nvSpPr>
          <p:spPr>
            <a:xfrm>
              <a:off x="1472450" y="4487638"/>
              <a:ext cx="26200" cy="13400"/>
            </a:xfrm>
            <a:custGeom>
              <a:avLst/>
              <a:gdLst/>
              <a:ahLst/>
              <a:cxnLst/>
              <a:rect l="l" t="t" r="r" b="b"/>
              <a:pathLst>
                <a:path w="1048" h="536" extrusionOk="0">
                  <a:moveTo>
                    <a:pt x="0" y="1"/>
                  </a:moveTo>
                  <a:lnTo>
                    <a:pt x="0" y="22"/>
                  </a:lnTo>
                  <a:cubicBezTo>
                    <a:pt x="86" y="65"/>
                    <a:pt x="150" y="150"/>
                    <a:pt x="214" y="236"/>
                  </a:cubicBezTo>
                  <a:cubicBezTo>
                    <a:pt x="257" y="279"/>
                    <a:pt x="278" y="300"/>
                    <a:pt x="342" y="343"/>
                  </a:cubicBezTo>
                  <a:cubicBezTo>
                    <a:pt x="385" y="386"/>
                    <a:pt x="428" y="407"/>
                    <a:pt x="471" y="428"/>
                  </a:cubicBezTo>
                  <a:cubicBezTo>
                    <a:pt x="556" y="471"/>
                    <a:pt x="663" y="535"/>
                    <a:pt x="770" y="535"/>
                  </a:cubicBezTo>
                  <a:cubicBezTo>
                    <a:pt x="855" y="514"/>
                    <a:pt x="962" y="492"/>
                    <a:pt x="1048" y="428"/>
                  </a:cubicBezTo>
                  <a:lnTo>
                    <a:pt x="1048" y="407"/>
                  </a:lnTo>
                  <a:cubicBezTo>
                    <a:pt x="962" y="343"/>
                    <a:pt x="877" y="321"/>
                    <a:pt x="791" y="300"/>
                  </a:cubicBezTo>
                  <a:cubicBezTo>
                    <a:pt x="706" y="257"/>
                    <a:pt x="599" y="279"/>
                    <a:pt x="513" y="257"/>
                  </a:cubicBezTo>
                  <a:cubicBezTo>
                    <a:pt x="492" y="236"/>
                    <a:pt x="428" y="215"/>
                    <a:pt x="406" y="215"/>
                  </a:cubicBezTo>
                  <a:cubicBezTo>
                    <a:pt x="364" y="193"/>
                    <a:pt x="321" y="172"/>
                    <a:pt x="278" y="129"/>
                  </a:cubicBezTo>
                  <a:cubicBezTo>
                    <a:pt x="193" y="86"/>
                    <a:pt x="107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6"/>
            <p:cNvSpPr/>
            <p:nvPr/>
          </p:nvSpPr>
          <p:spPr>
            <a:xfrm>
              <a:off x="1551250" y="4431513"/>
              <a:ext cx="4875" cy="4675"/>
            </a:xfrm>
            <a:custGeom>
              <a:avLst/>
              <a:gdLst/>
              <a:ahLst/>
              <a:cxnLst/>
              <a:rect l="l" t="t" r="r" b="b"/>
              <a:pathLst>
                <a:path w="195" h="187" extrusionOk="0">
                  <a:moveTo>
                    <a:pt x="103" y="1"/>
                  </a:moveTo>
                  <a:cubicBezTo>
                    <a:pt x="63" y="1"/>
                    <a:pt x="22" y="28"/>
                    <a:pt x="12" y="87"/>
                  </a:cubicBezTo>
                  <a:cubicBezTo>
                    <a:pt x="1" y="154"/>
                    <a:pt x="42" y="186"/>
                    <a:pt x="87" y="186"/>
                  </a:cubicBezTo>
                  <a:cubicBezTo>
                    <a:pt x="128" y="186"/>
                    <a:pt x="173" y="159"/>
                    <a:pt x="183" y="108"/>
                  </a:cubicBezTo>
                  <a:cubicBezTo>
                    <a:pt x="194" y="39"/>
                    <a:pt x="149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6"/>
            <p:cNvSpPr/>
            <p:nvPr/>
          </p:nvSpPr>
          <p:spPr>
            <a:xfrm>
              <a:off x="1561400" y="4436813"/>
              <a:ext cx="4325" cy="4450"/>
            </a:xfrm>
            <a:custGeom>
              <a:avLst/>
              <a:gdLst/>
              <a:ahLst/>
              <a:cxnLst/>
              <a:rect l="l" t="t" r="r" b="b"/>
              <a:pathLst>
                <a:path w="173" h="178" extrusionOk="0">
                  <a:moveTo>
                    <a:pt x="89" y="0"/>
                  </a:moveTo>
                  <a:cubicBezTo>
                    <a:pt x="51" y="0"/>
                    <a:pt x="12" y="28"/>
                    <a:pt x="12" y="89"/>
                  </a:cubicBezTo>
                  <a:cubicBezTo>
                    <a:pt x="1" y="145"/>
                    <a:pt x="36" y="177"/>
                    <a:pt x="76" y="177"/>
                  </a:cubicBezTo>
                  <a:cubicBezTo>
                    <a:pt x="112" y="177"/>
                    <a:pt x="151" y="150"/>
                    <a:pt x="161" y="89"/>
                  </a:cubicBezTo>
                  <a:cubicBezTo>
                    <a:pt x="173" y="33"/>
                    <a:pt x="131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6"/>
            <p:cNvSpPr/>
            <p:nvPr/>
          </p:nvSpPr>
          <p:spPr>
            <a:xfrm>
              <a:off x="1561925" y="4451963"/>
              <a:ext cx="5425" cy="5675"/>
            </a:xfrm>
            <a:custGeom>
              <a:avLst/>
              <a:gdLst/>
              <a:ahLst/>
              <a:cxnLst/>
              <a:rect l="l" t="t" r="r" b="b"/>
              <a:pathLst>
                <a:path w="217" h="227" extrusionOk="0">
                  <a:moveTo>
                    <a:pt x="114" y="1"/>
                  </a:moveTo>
                  <a:cubicBezTo>
                    <a:pt x="69" y="1"/>
                    <a:pt x="22" y="33"/>
                    <a:pt x="12" y="103"/>
                  </a:cubicBezTo>
                  <a:cubicBezTo>
                    <a:pt x="1" y="183"/>
                    <a:pt x="51" y="226"/>
                    <a:pt x="103" y="226"/>
                  </a:cubicBezTo>
                  <a:cubicBezTo>
                    <a:pt x="148" y="226"/>
                    <a:pt x="195" y="193"/>
                    <a:pt x="205" y="124"/>
                  </a:cubicBezTo>
                  <a:cubicBezTo>
                    <a:pt x="216" y="44"/>
                    <a:pt x="166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6"/>
            <p:cNvSpPr/>
            <p:nvPr/>
          </p:nvSpPr>
          <p:spPr>
            <a:xfrm>
              <a:off x="1571850" y="4474238"/>
              <a:ext cx="4825" cy="4400"/>
            </a:xfrm>
            <a:custGeom>
              <a:avLst/>
              <a:gdLst/>
              <a:ahLst/>
              <a:cxnLst/>
              <a:rect l="l" t="t" r="r" b="b"/>
              <a:pathLst>
                <a:path w="193" h="176" extrusionOk="0">
                  <a:moveTo>
                    <a:pt x="89" y="1"/>
                  </a:moveTo>
                  <a:cubicBezTo>
                    <a:pt x="0" y="1"/>
                    <a:pt x="5" y="153"/>
                    <a:pt x="85" y="173"/>
                  </a:cubicBezTo>
                  <a:lnTo>
                    <a:pt x="107" y="173"/>
                  </a:lnTo>
                  <a:cubicBezTo>
                    <a:pt x="112" y="175"/>
                    <a:pt x="117" y="175"/>
                    <a:pt x="121" y="175"/>
                  </a:cubicBezTo>
                  <a:cubicBezTo>
                    <a:pt x="192" y="175"/>
                    <a:pt x="187" y="23"/>
                    <a:pt x="107" y="2"/>
                  </a:cubicBezTo>
                  <a:cubicBezTo>
                    <a:pt x="101" y="1"/>
                    <a:pt x="95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6"/>
            <p:cNvSpPr/>
            <p:nvPr/>
          </p:nvSpPr>
          <p:spPr>
            <a:xfrm>
              <a:off x="1567275" y="4483238"/>
              <a:ext cx="5375" cy="5700"/>
            </a:xfrm>
            <a:custGeom>
              <a:avLst/>
              <a:gdLst/>
              <a:ahLst/>
              <a:cxnLst/>
              <a:rect l="l" t="t" r="r" b="b"/>
              <a:pathLst>
                <a:path w="215" h="228" extrusionOk="0">
                  <a:moveTo>
                    <a:pt x="124" y="0"/>
                  </a:moveTo>
                  <a:cubicBezTo>
                    <a:pt x="76" y="0"/>
                    <a:pt x="23" y="38"/>
                    <a:pt x="12" y="113"/>
                  </a:cubicBezTo>
                  <a:cubicBezTo>
                    <a:pt x="1" y="190"/>
                    <a:pt x="47" y="228"/>
                    <a:pt x="98" y="228"/>
                  </a:cubicBezTo>
                  <a:cubicBezTo>
                    <a:pt x="144" y="228"/>
                    <a:pt x="194" y="196"/>
                    <a:pt x="204" y="134"/>
                  </a:cubicBezTo>
                  <a:lnTo>
                    <a:pt x="204" y="113"/>
                  </a:lnTo>
                  <a:cubicBezTo>
                    <a:pt x="215" y="38"/>
                    <a:pt x="17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6"/>
            <p:cNvSpPr/>
            <p:nvPr/>
          </p:nvSpPr>
          <p:spPr>
            <a:xfrm>
              <a:off x="1595600" y="4501338"/>
              <a:ext cx="5925" cy="6175"/>
            </a:xfrm>
            <a:custGeom>
              <a:avLst/>
              <a:gdLst/>
              <a:ahLst/>
              <a:cxnLst/>
              <a:rect l="l" t="t" r="r" b="b"/>
              <a:pathLst>
                <a:path w="237" h="247" extrusionOk="0">
                  <a:moveTo>
                    <a:pt x="131" y="0"/>
                  </a:moveTo>
                  <a:cubicBezTo>
                    <a:pt x="83" y="0"/>
                    <a:pt x="33" y="32"/>
                    <a:pt x="33" y="94"/>
                  </a:cubicBezTo>
                  <a:lnTo>
                    <a:pt x="12" y="115"/>
                  </a:lnTo>
                  <a:cubicBezTo>
                    <a:pt x="1" y="204"/>
                    <a:pt x="52" y="246"/>
                    <a:pt x="108" y="246"/>
                  </a:cubicBezTo>
                  <a:cubicBezTo>
                    <a:pt x="160" y="246"/>
                    <a:pt x="215" y="209"/>
                    <a:pt x="226" y="137"/>
                  </a:cubicBezTo>
                  <a:lnTo>
                    <a:pt x="226" y="115"/>
                  </a:lnTo>
                  <a:cubicBezTo>
                    <a:pt x="237" y="38"/>
                    <a:pt x="18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6"/>
            <p:cNvSpPr/>
            <p:nvPr/>
          </p:nvSpPr>
          <p:spPr>
            <a:xfrm>
              <a:off x="1567300" y="4514088"/>
              <a:ext cx="5100" cy="4850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15" y="1"/>
                  </a:moveTo>
                  <a:cubicBezTo>
                    <a:pt x="70" y="1"/>
                    <a:pt x="22" y="33"/>
                    <a:pt x="11" y="97"/>
                  </a:cubicBezTo>
                  <a:cubicBezTo>
                    <a:pt x="0" y="161"/>
                    <a:pt x="43" y="193"/>
                    <a:pt x="91" y="193"/>
                  </a:cubicBezTo>
                  <a:cubicBezTo>
                    <a:pt x="139" y="193"/>
                    <a:pt x="193" y="161"/>
                    <a:pt x="203" y="97"/>
                  </a:cubicBezTo>
                  <a:cubicBezTo>
                    <a:pt x="203" y="33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6"/>
            <p:cNvSpPr/>
            <p:nvPr/>
          </p:nvSpPr>
          <p:spPr>
            <a:xfrm>
              <a:off x="1580125" y="4526763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22" y="1"/>
                  </a:moveTo>
                  <a:cubicBezTo>
                    <a:pt x="72" y="1"/>
                    <a:pt x="21" y="33"/>
                    <a:pt x="11" y="103"/>
                  </a:cubicBezTo>
                  <a:lnTo>
                    <a:pt x="11" y="124"/>
                  </a:lnTo>
                  <a:cubicBezTo>
                    <a:pt x="0" y="199"/>
                    <a:pt x="48" y="237"/>
                    <a:pt x="102" y="237"/>
                  </a:cubicBezTo>
                  <a:cubicBezTo>
                    <a:pt x="155" y="237"/>
                    <a:pt x="214" y="199"/>
                    <a:pt x="225" y="124"/>
                  </a:cubicBezTo>
                  <a:cubicBezTo>
                    <a:pt x="236" y="44"/>
                    <a:pt x="180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6"/>
            <p:cNvSpPr/>
            <p:nvPr/>
          </p:nvSpPr>
          <p:spPr>
            <a:xfrm>
              <a:off x="1561425" y="4530313"/>
              <a:ext cx="4300" cy="4650"/>
            </a:xfrm>
            <a:custGeom>
              <a:avLst/>
              <a:gdLst/>
              <a:ahLst/>
              <a:cxnLst/>
              <a:rect l="l" t="t" r="r" b="b"/>
              <a:pathLst>
                <a:path w="172" h="186" extrusionOk="0">
                  <a:moveTo>
                    <a:pt x="88" y="1"/>
                  </a:moveTo>
                  <a:cubicBezTo>
                    <a:pt x="50" y="1"/>
                    <a:pt x="11" y="28"/>
                    <a:pt x="11" y="89"/>
                  </a:cubicBezTo>
                  <a:cubicBezTo>
                    <a:pt x="0" y="153"/>
                    <a:pt x="32" y="185"/>
                    <a:pt x="70" y="185"/>
                  </a:cubicBezTo>
                  <a:cubicBezTo>
                    <a:pt x="107" y="185"/>
                    <a:pt x="150" y="153"/>
                    <a:pt x="160" y="89"/>
                  </a:cubicBezTo>
                  <a:cubicBezTo>
                    <a:pt x="172" y="33"/>
                    <a:pt x="130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6"/>
            <p:cNvSpPr/>
            <p:nvPr/>
          </p:nvSpPr>
          <p:spPr>
            <a:xfrm>
              <a:off x="1567300" y="4554363"/>
              <a:ext cx="4300" cy="4650"/>
            </a:xfrm>
            <a:custGeom>
              <a:avLst/>
              <a:gdLst/>
              <a:ahLst/>
              <a:cxnLst/>
              <a:rect l="l" t="t" r="r" b="b"/>
              <a:pathLst>
                <a:path w="172" h="186" extrusionOk="0">
                  <a:moveTo>
                    <a:pt x="97" y="1"/>
                  </a:moveTo>
                  <a:cubicBezTo>
                    <a:pt x="61" y="1"/>
                    <a:pt x="21" y="28"/>
                    <a:pt x="11" y="89"/>
                  </a:cubicBezTo>
                  <a:cubicBezTo>
                    <a:pt x="0" y="153"/>
                    <a:pt x="32" y="185"/>
                    <a:pt x="70" y="185"/>
                  </a:cubicBezTo>
                  <a:cubicBezTo>
                    <a:pt x="107" y="185"/>
                    <a:pt x="150" y="153"/>
                    <a:pt x="161" y="89"/>
                  </a:cubicBezTo>
                  <a:cubicBezTo>
                    <a:pt x="172" y="33"/>
                    <a:pt x="136" y="1"/>
                    <a:pt x="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6"/>
            <p:cNvSpPr/>
            <p:nvPr/>
          </p:nvSpPr>
          <p:spPr>
            <a:xfrm>
              <a:off x="1542700" y="4567388"/>
              <a:ext cx="5400" cy="5650"/>
            </a:xfrm>
            <a:custGeom>
              <a:avLst/>
              <a:gdLst/>
              <a:ahLst/>
              <a:cxnLst/>
              <a:rect l="l" t="t" r="r" b="b"/>
              <a:pathLst>
                <a:path w="216" h="226" extrusionOk="0">
                  <a:moveTo>
                    <a:pt x="114" y="0"/>
                  </a:moveTo>
                  <a:cubicBezTo>
                    <a:pt x="68" y="0"/>
                    <a:pt x="22" y="33"/>
                    <a:pt x="12" y="102"/>
                  </a:cubicBezTo>
                  <a:cubicBezTo>
                    <a:pt x="0" y="183"/>
                    <a:pt x="50" y="226"/>
                    <a:pt x="102" y="226"/>
                  </a:cubicBezTo>
                  <a:cubicBezTo>
                    <a:pt x="147" y="226"/>
                    <a:pt x="194" y="193"/>
                    <a:pt x="204" y="124"/>
                  </a:cubicBezTo>
                  <a:cubicBezTo>
                    <a:pt x="216" y="44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6"/>
            <p:cNvSpPr/>
            <p:nvPr/>
          </p:nvSpPr>
          <p:spPr>
            <a:xfrm>
              <a:off x="1526125" y="4565863"/>
              <a:ext cx="4325" cy="4425"/>
            </a:xfrm>
            <a:custGeom>
              <a:avLst/>
              <a:gdLst/>
              <a:ahLst/>
              <a:cxnLst/>
              <a:rect l="l" t="t" r="r" b="b"/>
              <a:pathLst>
                <a:path w="173" h="177" extrusionOk="0">
                  <a:moveTo>
                    <a:pt x="89" y="0"/>
                  </a:moveTo>
                  <a:cubicBezTo>
                    <a:pt x="51" y="0"/>
                    <a:pt x="12" y="27"/>
                    <a:pt x="12" y="78"/>
                  </a:cubicBezTo>
                  <a:cubicBezTo>
                    <a:pt x="1" y="145"/>
                    <a:pt x="37" y="177"/>
                    <a:pt x="76" y="177"/>
                  </a:cubicBezTo>
                  <a:cubicBezTo>
                    <a:pt x="112" y="177"/>
                    <a:pt x="152" y="150"/>
                    <a:pt x="162" y="99"/>
                  </a:cubicBezTo>
                  <a:cubicBezTo>
                    <a:pt x="173" y="32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6"/>
            <p:cNvSpPr/>
            <p:nvPr/>
          </p:nvSpPr>
          <p:spPr>
            <a:xfrm>
              <a:off x="1502625" y="4551363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23" y="0"/>
                  </a:moveTo>
                  <a:cubicBezTo>
                    <a:pt x="73" y="0"/>
                    <a:pt x="22" y="33"/>
                    <a:pt x="12" y="102"/>
                  </a:cubicBezTo>
                  <a:lnTo>
                    <a:pt x="12" y="124"/>
                  </a:lnTo>
                  <a:cubicBezTo>
                    <a:pt x="1" y="198"/>
                    <a:pt x="49" y="236"/>
                    <a:pt x="103" y="236"/>
                  </a:cubicBezTo>
                  <a:cubicBezTo>
                    <a:pt x="156" y="236"/>
                    <a:pt x="215" y="198"/>
                    <a:pt x="225" y="124"/>
                  </a:cubicBezTo>
                  <a:cubicBezTo>
                    <a:pt x="23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6"/>
            <p:cNvSpPr/>
            <p:nvPr/>
          </p:nvSpPr>
          <p:spPr>
            <a:xfrm>
              <a:off x="1481450" y="4532963"/>
              <a:ext cx="6100" cy="5525"/>
            </a:xfrm>
            <a:custGeom>
              <a:avLst/>
              <a:gdLst/>
              <a:ahLst/>
              <a:cxnLst/>
              <a:rect l="l" t="t" r="r" b="b"/>
              <a:pathLst>
                <a:path w="244" h="221" extrusionOk="0">
                  <a:moveTo>
                    <a:pt x="121" y="1"/>
                  </a:moveTo>
                  <a:cubicBezTo>
                    <a:pt x="53" y="1"/>
                    <a:pt x="0" y="112"/>
                    <a:pt x="68" y="197"/>
                  </a:cubicBezTo>
                  <a:cubicBezTo>
                    <a:pt x="84" y="213"/>
                    <a:pt x="101" y="220"/>
                    <a:pt x="118" y="220"/>
                  </a:cubicBezTo>
                  <a:cubicBezTo>
                    <a:pt x="187" y="220"/>
                    <a:pt x="244" y="95"/>
                    <a:pt x="175" y="26"/>
                  </a:cubicBezTo>
                  <a:cubicBezTo>
                    <a:pt x="157" y="8"/>
                    <a:pt x="138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6"/>
            <p:cNvSpPr/>
            <p:nvPr/>
          </p:nvSpPr>
          <p:spPr>
            <a:xfrm>
              <a:off x="1467100" y="4511663"/>
              <a:ext cx="4600" cy="5225"/>
            </a:xfrm>
            <a:custGeom>
              <a:avLst/>
              <a:gdLst/>
              <a:ahLst/>
              <a:cxnLst/>
              <a:rect l="l" t="t" r="r" b="b"/>
              <a:pathLst>
                <a:path w="184" h="209" extrusionOk="0">
                  <a:moveTo>
                    <a:pt x="83" y="1"/>
                  </a:moveTo>
                  <a:cubicBezTo>
                    <a:pt x="37" y="1"/>
                    <a:pt x="1" y="65"/>
                    <a:pt x="1" y="130"/>
                  </a:cubicBezTo>
                  <a:cubicBezTo>
                    <a:pt x="19" y="186"/>
                    <a:pt x="58" y="209"/>
                    <a:pt x="94" y="209"/>
                  </a:cubicBezTo>
                  <a:cubicBezTo>
                    <a:pt x="141" y="209"/>
                    <a:pt x="184" y="169"/>
                    <a:pt x="172" y="108"/>
                  </a:cubicBezTo>
                  <a:cubicBezTo>
                    <a:pt x="172" y="66"/>
                    <a:pt x="172" y="44"/>
                    <a:pt x="129" y="23"/>
                  </a:cubicBezTo>
                  <a:cubicBezTo>
                    <a:pt x="113" y="7"/>
                    <a:pt x="98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6"/>
            <p:cNvSpPr/>
            <p:nvPr/>
          </p:nvSpPr>
          <p:spPr>
            <a:xfrm>
              <a:off x="1467900" y="4485363"/>
              <a:ext cx="5375" cy="5650"/>
            </a:xfrm>
            <a:custGeom>
              <a:avLst/>
              <a:gdLst/>
              <a:ahLst/>
              <a:cxnLst/>
              <a:rect l="l" t="t" r="r" b="b"/>
              <a:pathLst>
                <a:path w="215" h="226" extrusionOk="0">
                  <a:moveTo>
                    <a:pt x="124" y="1"/>
                  </a:moveTo>
                  <a:cubicBezTo>
                    <a:pt x="75" y="1"/>
                    <a:pt x="22" y="38"/>
                    <a:pt x="11" y="113"/>
                  </a:cubicBezTo>
                  <a:cubicBezTo>
                    <a:pt x="1" y="188"/>
                    <a:pt x="49" y="225"/>
                    <a:pt x="100" y="225"/>
                  </a:cubicBezTo>
                  <a:cubicBezTo>
                    <a:pt x="150" y="225"/>
                    <a:pt x="204" y="188"/>
                    <a:pt x="204" y="113"/>
                  </a:cubicBezTo>
                  <a:cubicBezTo>
                    <a:pt x="214" y="38"/>
                    <a:pt x="172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6"/>
            <p:cNvSpPr/>
            <p:nvPr/>
          </p:nvSpPr>
          <p:spPr>
            <a:xfrm>
              <a:off x="1476000" y="4453138"/>
              <a:ext cx="6350" cy="5825"/>
            </a:xfrm>
            <a:custGeom>
              <a:avLst/>
              <a:gdLst/>
              <a:ahLst/>
              <a:cxnLst/>
              <a:rect l="l" t="t" r="r" b="b"/>
              <a:pathLst>
                <a:path w="254" h="233" extrusionOk="0">
                  <a:moveTo>
                    <a:pt x="105" y="1"/>
                  </a:moveTo>
                  <a:cubicBezTo>
                    <a:pt x="37" y="1"/>
                    <a:pt x="0" y="168"/>
                    <a:pt x="93" y="205"/>
                  </a:cubicBezTo>
                  <a:lnTo>
                    <a:pt x="93" y="227"/>
                  </a:lnTo>
                  <a:cubicBezTo>
                    <a:pt x="104" y="231"/>
                    <a:pt x="114" y="233"/>
                    <a:pt x="124" y="233"/>
                  </a:cubicBezTo>
                  <a:cubicBezTo>
                    <a:pt x="211" y="233"/>
                    <a:pt x="254" y="71"/>
                    <a:pt x="158" y="13"/>
                  </a:cubicBezTo>
                  <a:lnTo>
                    <a:pt x="136" y="13"/>
                  </a:lnTo>
                  <a:cubicBezTo>
                    <a:pt x="125" y="5"/>
                    <a:pt x="115" y="1"/>
                    <a:pt x="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6"/>
            <p:cNvSpPr/>
            <p:nvPr/>
          </p:nvSpPr>
          <p:spPr>
            <a:xfrm>
              <a:off x="1486600" y="4439963"/>
              <a:ext cx="5650" cy="6100"/>
            </a:xfrm>
            <a:custGeom>
              <a:avLst/>
              <a:gdLst/>
              <a:ahLst/>
              <a:cxnLst/>
              <a:rect l="l" t="t" r="r" b="b"/>
              <a:pathLst>
                <a:path w="226" h="244" extrusionOk="0">
                  <a:moveTo>
                    <a:pt x="126" y="0"/>
                  </a:moveTo>
                  <a:cubicBezTo>
                    <a:pt x="76" y="0"/>
                    <a:pt x="22" y="38"/>
                    <a:pt x="11" y="112"/>
                  </a:cubicBezTo>
                  <a:cubicBezTo>
                    <a:pt x="0" y="201"/>
                    <a:pt x="52" y="243"/>
                    <a:pt x="105" y="243"/>
                  </a:cubicBezTo>
                  <a:cubicBezTo>
                    <a:pt x="154" y="243"/>
                    <a:pt x="204" y="206"/>
                    <a:pt x="204" y="134"/>
                  </a:cubicBezTo>
                  <a:lnTo>
                    <a:pt x="225" y="112"/>
                  </a:lnTo>
                  <a:cubicBezTo>
                    <a:pt x="225" y="38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6"/>
            <p:cNvSpPr/>
            <p:nvPr/>
          </p:nvSpPr>
          <p:spPr>
            <a:xfrm>
              <a:off x="1512275" y="4419313"/>
              <a:ext cx="6150" cy="6175"/>
            </a:xfrm>
            <a:custGeom>
              <a:avLst/>
              <a:gdLst/>
              <a:ahLst/>
              <a:cxnLst/>
              <a:rect l="l" t="t" r="r" b="b"/>
              <a:pathLst>
                <a:path w="246" h="247" extrusionOk="0">
                  <a:moveTo>
                    <a:pt x="130" y="0"/>
                  </a:moveTo>
                  <a:cubicBezTo>
                    <a:pt x="61" y="0"/>
                    <a:pt x="0" y="90"/>
                    <a:pt x="32" y="169"/>
                  </a:cubicBezTo>
                  <a:cubicBezTo>
                    <a:pt x="42" y="220"/>
                    <a:pt x="86" y="247"/>
                    <a:pt x="132" y="247"/>
                  </a:cubicBezTo>
                  <a:cubicBezTo>
                    <a:pt x="182" y="247"/>
                    <a:pt x="234" y="215"/>
                    <a:pt x="246" y="148"/>
                  </a:cubicBezTo>
                  <a:cubicBezTo>
                    <a:pt x="246" y="105"/>
                    <a:pt x="224" y="62"/>
                    <a:pt x="203" y="41"/>
                  </a:cubicBezTo>
                  <a:cubicBezTo>
                    <a:pt x="180" y="12"/>
                    <a:pt x="154" y="0"/>
                    <a:pt x="1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6"/>
            <p:cNvSpPr/>
            <p:nvPr/>
          </p:nvSpPr>
          <p:spPr>
            <a:xfrm>
              <a:off x="1514925" y="4437238"/>
              <a:ext cx="6450" cy="4675"/>
            </a:xfrm>
            <a:custGeom>
              <a:avLst/>
              <a:gdLst/>
              <a:ahLst/>
              <a:cxnLst/>
              <a:rect l="l" t="t" r="r" b="b"/>
              <a:pathLst>
                <a:path w="258" h="187" extrusionOk="0">
                  <a:moveTo>
                    <a:pt x="128" y="0"/>
                  </a:moveTo>
                  <a:cubicBezTo>
                    <a:pt x="118" y="0"/>
                    <a:pt x="107" y="2"/>
                    <a:pt x="97" y="8"/>
                  </a:cubicBezTo>
                  <a:cubicBezTo>
                    <a:pt x="97" y="8"/>
                    <a:pt x="97" y="8"/>
                    <a:pt x="75" y="29"/>
                  </a:cubicBezTo>
                  <a:cubicBezTo>
                    <a:pt x="0" y="67"/>
                    <a:pt x="57" y="186"/>
                    <a:pt x="130" y="186"/>
                  </a:cubicBezTo>
                  <a:cubicBezTo>
                    <a:pt x="140" y="186"/>
                    <a:pt x="150" y="184"/>
                    <a:pt x="161" y="179"/>
                  </a:cubicBezTo>
                  <a:cubicBezTo>
                    <a:pt x="161" y="179"/>
                    <a:pt x="182" y="157"/>
                    <a:pt x="182" y="157"/>
                  </a:cubicBezTo>
                  <a:cubicBezTo>
                    <a:pt x="257" y="120"/>
                    <a:pt x="201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6"/>
            <p:cNvSpPr/>
            <p:nvPr/>
          </p:nvSpPr>
          <p:spPr>
            <a:xfrm>
              <a:off x="1515525" y="4438288"/>
              <a:ext cx="6375" cy="4325"/>
            </a:xfrm>
            <a:custGeom>
              <a:avLst/>
              <a:gdLst/>
              <a:ahLst/>
              <a:cxnLst/>
              <a:rect l="l" t="t" r="r" b="b"/>
              <a:pathLst>
                <a:path w="255" h="173" extrusionOk="0">
                  <a:moveTo>
                    <a:pt x="125" y="1"/>
                  </a:moveTo>
                  <a:cubicBezTo>
                    <a:pt x="115" y="1"/>
                    <a:pt x="105" y="3"/>
                    <a:pt x="94" y="8"/>
                  </a:cubicBezTo>
                  <a:lnTo>
                    <a:pt x="73" y="8"/>
                  </a:lnTo>
                  <a:cubicBezTo>
                    <a:pt x="1" y="45"/>
                    <a:pt x="50" y="172"/>
                    <a:pt x="119" y="172"/>
                  </a:cubicBezTo>
                  <a:cubicBezTo>
                    <a:pt x="132" y="172"/>
                    <a:pt x="145" y="168"/>
                    <a:pt x="158" y="158"/>
                  </a:cubicBezTo>
                  <a:lnTo>
                    <a:pt x="180" y="158"/>
                  </a:lnTo>
                  <a:cubicBezTo>
                    <a:pt x="255" y="121"/>
                    <a:pt x="198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6"/>
            <p:cNvSpPr/>
            <p:nvPr/>
          </p:nvSpPr>
          <p:spPr>
            <a:xfrm>
              <a:off x="1531775" y="4427588"/>
              <a:ext cx="6200" cy="6300"/>
            </a:xfrm>
            <a:custGeom>
              <a:avLst/>
              <a:gdLst/>
              <a:ahLst/>
              <a:cxnLst/>
              <a:rect l="l" t="t" r="r" b="b"/>
              <a:pathLst>
                <a:path w="248" h="252" extrusionOk="0">
                  <a:moveTo>
                    <a:pt x="125" y="1"/>
                  </a:moveTo>
                  <a:cubicBezTo>
                    <a:pt x="60" y="1"/>
                    <a:pt x="0" y="81"/>
                    <a:pt x="43" y="180"/>
                  </a:cubicBezTo>
                  <a:cubicBezTo>
                    <a:pt x="43" y="180"/>
                    <a:pt x="43" y="159"/>
                    <a:pt x="43" y="159"/>
                  </a:cubicBezTo>
                  <a:cubicBezTo>
                    <a:pt x="52" y="223"/>
                    <a:pt x="93" y="252"/>
                    <a:pt x="134" y="252"/>
                  </a:cubicBezTo>
                  <a:cubicBezTo>
                    <a:pt x="190" y="252"/>
                    <a:pt x="247" y="201"/>
                    <a:pt x="235" y="116"/>
                  </a:cubicBezTo>
                  <a:cubicBezTo>
                    <a:pt x="235" y="94"/>
                    <a:pt x="235" y="73"/>
                    <a:pt x="214" y="73"/>
                  </a:cubicBezTo>
                  <a:cubicBezTo>
                    <a:pt x="192" y="22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6"/>
            <p:cNvSpPr/>
            <p:nvPr/>
          </p:nvSpPr>
          <p:spPr>
            <a:xfrm>
              <a:off x="-277550" y="5339288"/>
              <a:ext cx="1279800" cy="160450"/>
            </a:xfrm>
            <a:custGeom>
              <a:avLst/>
              <a:gdLst/>
              <a:ahLst/>
              <a:cxnLst/>
              <a:rect l="l" t="t" r="r" b="b"/>
              <a:pathLst>
                <a:path w="51192" h="6418" extrusionOk="0">
                  <a:moveTo>
                    <a:pt x="2629" y="1"/>
                  </a:moveTo>
                  <a:cubicBezTo>
                    <a:pt x="2551" y="1"/>
                    <a:pt x="2473" y="2"/>
                    <a:pt x="2394" y="5"/>
                  </a:cubicBezTo>
                  <a:cubicBezTo>
                    <a:pt x="1817" y="5"/>
                    <a:pt x="1219" y="90"/>
                    <a:pt x="641" y="261"/>
                  </a:cubicBezTo>
                  <a:lnTo>
                    <a:pt x="620" y="261"/>
                  </a:lnTo>
                  <a:cubicBezTo>
                    <a:pt x="235" y="368"/>
                    <a:pt x="0" y="860"/>
                    <a:pt x="107" y="1309"/>
                  </a:cubicBezTo>
                  <a:cubicBezTo>
                    <a:pt x="180" y="1693"/>
                    <a:pt x="488" y="1952"/>
                    <a:pt x="816" y="1952"/>
                  </a:cubicBezTo>
                  <a:cubicBezTo>
                    <a:pt x="872" y="1952"/>
                    <a:pt x="928" y="1944"/>
                    <a:pt x="983" y="1929"/>
                  </a:cubicBezTo>
                  <a:cubicBezTo>
                    <a:pt x="1411" y="1809"/>
                    <a:pt x="1852" y="1759"/>
                    <a:pt x="2300" y="1759"/>
                  </a:cubicBezTo>
                  <a:cubicBezTo>
                    <a:pt x="2817" y="1759"/>
                    <a:pt x="3343" y="1826"/>
                    <a:pt x="3869" y="1929"/>
                  </a:cubicBezTo>
                  <a:cubicBezTo>
                    <a:pt x="4874" y="2142"/>
                    <a:pt x="5878" y="2463"/>
                    <a:pt x="6861" y="2848"/>
                  </a:cubicBezTo>
                  <a:cubicBezTo>
                    <a:pt x="8849" y="3639"/>
                    <a:pt x="10816" y="4600"/>
                    <a:pt x="12910" y="5391"/>
                  </a:cubicBezTo>
                  <a:cubicBezTo>
                    <a:pt x="13445" y="5584"/>
                    <a:pt x="13936" y="6268"/>
                    <a:pt x="14492" y="6417"/>
                  </a:cubicBezTo>
                  <a:cubicBezTo>
                    <a:pt x="14495" y="6418"/>
                    <a:pt x="14499" y="6418"/>
                    <a:pt x="14502" y="6418"/>
                  </a:cubicBezTo>
                  <a:cubicBezTo>
                    <a:pt x="14643" y="6418"/>
                    <a:pt x="14801" y="6008"/>
                    <a:pt x="14924" y="6008"/>
                  </a:cubicBezTo>
                  <a:cubicBezTo>
                    <a:pt x="14929" y="6008"/>
                    <a:pt x="14935" y="6009"/>
                    <a:pt x="14941" y="6011"/>
                  </a:cubicBezTo>
                  <a:lnTo>
                    <a:pt x="15154" y="6054"/>
                  </a:lnTo>
                  <a:lnTo>
                    <a:pt x="15368" y="6075"/>
                  </a:lnTo>
                  <a:cubicBezTo>
                    <a:pt x="15646" y="6118"/>
                    <a:pt x="15924" y="6161"/>
                    <a:pt x="16202" y="6203"/>
                  </a:cubicBezTo>
                  <a:cubicBezTo>
                    <a:pt x="16732" y="6265"/>
                    <a:pt x="17263" y="6292"/>
                    <a:pt x="17794" y="6292"/>
                  </a:cubicBezTo>
                  <a:cubicBezTo>
                    <a:pt x="18375" y="6292"/>
                    <a:pt x="18955" y="6259"/>
                    <a:pt x="19536" y="6203"/>
                  </a:cubicBezTo>
                  <a:cubicBezTo>
                    <a:pt x="21759" y="5990"/>
                    <a:pt x="23875" y="5327"/>
                    <a:pt x="25948" y="4643"/>
                  </a:cubicBezTo>
                  <a:cubicBezTo>
                    <a:pt x="26974" y="4301"/>
                    <a:pt x="28000" y="3959"/>
                    <a:pt x="29026" y="3639"/>
                  </a:cubicBezTo>
                  <a:cubicBezTo>
                    <a:pt x="29302" y="3547"/>
                    <a:pt x="29540" y="3461"/>
                    <a:pt x="29835" y="3461"/>
                  </a:cubicBezTo>
                  <a:cubicBezTo>
                    <a:pt x="30088" y="3461"/>
                    <a:pt x="30383" y="3525"/>
                    <a:pt x="30779" y="3703"/>
                  </a:cubicBezTo>
                  <a:cubicBezTo>
                    <a:pt x="30910" y="3789"/>
                    <a:pt x="31011" y="3823"/>
                    <a:pt x="31092" y="3823"/>
                  </a:cubicBezTo>
                  <a:cubicBezTo>
                    <a:pt x="31414" y="3823"/>
                    <a:pt x="31428" y="3288"/>
                    <a:pt x="31753" y="3288"/>
                  </a:cubicBezTo>
                  <a:cubicBezTo>
                    <a:pt x="31776" y="3288"/>
                    <a:pt x="31800" y="3291"/>
                    <a:pt x="31826" y="3297"/>
                  </a:cubicBezTo>
                  <a:cubicBezTo>
                    <a:pt x="33771" y="3703"/>
                    <a:pt x="35823" y="5284"/>
                    <a:pt x="38110" y="5605"/>
                  </a:cubicBezTo>
                  <a:cubicBezTo>
                    <a:pt x="38998" y="5739"/>
                    <a:pt x="39886" y="5991"/>
                    <a:pt x="40753" y="5991"/>
                  </a:cubicBezTo>
                  <a:cubicBezTo>
                    <a:pt x="40992" y="5991"/>
                    <a:pt x="41230" y="5972"/>
                    <a:pt x="41466" y="5926"/>
                  </a:cubicBezTo>
                  <a:cubicBezTo>
                    <a:pt x="41763" y="6168"/>
                    <a:pt x="41971" y="6264"/>
                    <a:pt x="42119" y="6264"/>
                  </a:cubicBezTo>
                  <a:cubicBezTo>
                    <a:pt x="42376" y="6264"/>
                    <a:pt x="42451" y="5973"/>
                    <a:pt x="42492" y="5648"/>
                  </a:cubicBezTo>
                  <a:cubicBezTo>
                    <a:pt x="42577" y="5199"/>
                    <a:pt x="43988" y="4836"/>
                    <a:pt x="44608" y="4686"/>
                  </a:cubicBezTo>
                  <a:cubicBezTo>
                    <a:pt x="45634" y="4429"/>
                    <a:pt x="46660" y="4194"/>
                    <a:pt x="47707" y="4152"/>
                  </a:cubicBezTo>
                  <a:cubicBezTo>
                    <a:pt x="47857" y="4142"/>
                    <a:pt x="48006" y="4137"/>
                    <a:pt x="48156" y="4137"/>
                  </a:cubicBezTo>
                  <a:cubicBezTo>
                    <a:pt x="49031" y="4137"/>
                    <a:pt x="49899" y="4302"/>
                    <a:pt x="50721" y="4686"/>
                  </a:cubicBezTo>
                  <a:cubicBezTo>
                    <a:pt x="50757" y="4707"/>
                    <a:pt x="50796" y="4716"/>
                    <a:pt x="50835" y="4716"/>
                  </a:cubicBezTo>
                  <a:cubicBezTo>
                    <a:pt x="50956" y="4716"/>
                    <a:pt x="51078" y="4623"/>
                    <a:pt x="51127" y="4494"/>
                  </a:cubicBezTo>
                  <a:cubicBezTo>
                    <a:pt x="51191" y="4301"/>
                    <a:pt x="51106" y="4087"/>
                    <a:pt x="50956" y="4002"/>
                  </a:cubicBezTo>
                  <a:cubicBezTo>
                    <a:pt x="49981" y="3494"/>
                    <a:pt x="48909" y="3295"/>
                    <a:pt x="47850" y="3295"/>
                  </a:cubicBezTo>
                  <a:cubicBezTo>
                    <a:pt x="47795" y="3295"/>
                    <a:pt x="47741" y="3296"/>
                    <a:pt x="47686" y="3297"/>
                  </a:cubicBezTo>
                  <a:cubicBezTo>
                    <a:pt x="46574" y="3297"/>
                    <a:pt x="45506" y="3489"/>
                    <a:pt x="44437" y="3724"/>
                  </a:cubicBezTo>
                  <a:cubicBezTo>
                    <a:pt x="43368" y="3938"/>
                    <a:pt x="42342" y="4194"/>
                    <a:pt x="41295" y="4365"/>
                  </a:cubicBezTo>
                  <a:cubicBezTo>
                    <a:pt x="40689" y="4466"/>
                    <a:pt x="40076" y="4530"/>
                    <a:pt x="39472" y="4530"/>
                  </a:cubicBezTo>
                  <a:cubicBezTo>
                    <a:pt x="39054" y="4530"/>
                    <a:pt x="38641" y="4499"/>
                    <a:pt x="38238" y="4429"/>
                  </a:cubicBezTo>
                  <a:cubicBezTo>
                    <a:pt x="37234" y="4258"/>
                    <a:pt x="36272" y="3852"/>
                    <a:pt x="35289" y="3382"/>
                  </a:cubicBezTo>
                  <a:cubicBezTo>
                    <a:pt x="34306" y="2912"/>
                    <a:pt x="33301" y="2378"/>
                    <a:pt x="32168" y="2100"/>
                  </a:cubicBezTo>
                  <a:cubicBezTo>
                    <a:pt x="31664" y="1988"/>
                    <a:pt x="31161" y="1925"/>
                    <a:pt x="30657" y="1925"/>
                  </a:cubicBezTo>
                  <a:cubicBezTo>
                    <a:pt x="30584" y="1925"/>
                    <a:pt x="30510" y="1926"/>
                    <a:pt x="30437" y="1929"/>
                  </a:cubicBezTo>
                  <a:cubicBezTo>
                    <a:pt x="29838" y="1950"/>
                    <a:pt x="27701" y="2698"/>
                    <a:pt x="27188" y="2869"/>
                  </a:cubicBezTo>
                  <a:cubicBezTo>
                    <a:pt x="26972" y="2926"/>
                    <a:pt x="26823" y="2947"/>
                    <a:pt x="26712" y="2947"/>
                  </a:cubicBezTo>
                  <a:cubicBezTo>
                    <a:pt x="26410" y="2947"/>
                    <a:pt x="26401" y="2790"/>
                    <a:pt x="26130" y="2790"/>
                  </a:cubicBezTo>
                  <a:cubicBezTo>
                    <a:pt x="26019" y="2790"/>
                    <a:pt x="25864" y="2817"/>
                    <a:pt x="25628" y="2890"/>
                  </a:cubicBezTo>
                  <a:cubicBezTo>
                    <a:pt x="23576" y="3510"/>
                    <a:pt x="21503" y="4365"/>
                    <a:pt x="19429" y="4515"/>
                  </a:cubicBezTo>
                  <a:cubicBezTo>
                    <a:pt x="19034" y="4548"/>
                    <a:pt x="18639" y="4565"/>
                    <a:pt x="18244" y="4565"/>
                  </a:cubicBezTo>
                  <a:cubicBezTo>
                    <a:pt x="17613" y="4565"/>
                    <a:pt x="16982" y="4521"/>
                    <a:pt x="16351" y="4429"/>
                  </a:cubicBezTo>
                  <a:cubicBezTo>
                    <a:pt x="16116" y="4408"/>
                    <a:pt x="15838" y="4365"/>
                    <a:pt x="15603" y="4301"/>
                  </a:cubicBezTo>
                  <a:lnTo>
                    <a:pt x="15219" y="4237"/>
                  </a:lnTo>
                  <a:lnTo>
                    <a:pt x="14855" y="4152"/>
                  </a:lnTo>
                  <a:cubicBezTo>
                    <a:pt x="14364" y="4002"/>
                    <a:pt x="13872" y="3852"/>
                    <a:pt x="13380" y="3660"/>
                  </a:cubicBezTo>
                  <a:cubicBezTo>
                    <a:pt x="11393" y="2912"/>
                    <a:pt x="9426" y="1886"/>
                    <a:pt x="7353" y="1095"/>
                  </a:cubicBezTo>
                  <a:cubicBezTo>
                    <a:pt x="6306" y="689"/>
                    <a:pt x="5237" y="347"/>
                    <a:pt x="4125" y="133"/>
                  </a:cubicBezTo>
                  <a:cubicBezTo>
                    <a:pt x="3643" y="59"/>
                    <a:pt x="3144" y="1"/>
                    <a:pt x="26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6"/>
            <p:cNvSpPr/>
            <p:nvPr/>
          </p:nvSpPr>
          <p:spPr>
            <a:xfrm>
              <a:off x="479625" y="4460038"/>
              <a:ext cx="776425" cy="590300"/>
            </a:xfrm>
            <a:custGeom>
              <a:avLst/>
              <a:gdLst/>
              <a:ahLst/>
              <a:cxnLst/>
              <a:rect l="l" t="t" r="r" b="b"/>
              <a:pathLst>
                <a:path w="31057" h="23612" extrusionOk="0">
                  <a:moveTo>
                    <a:pt x="30883" y="0"/>
                  </a:moveTo>
                  <a:cubicBezTo>
                    <a:pt x="30817" y="0"/>
                    <a:pt x="30747" y="33"/>
                    <a:pt x="30694" y="100"/>
                  </a:cubicBezTo>
                  <a:cubicBezTo>
                    <a:pt x="30202" y="741"/>
                    <a:pt x="29582" y="1276"/>
                    <a:pt x="28941" y="1661"/>
                  </a:cubicBezTo>
                  <a:cubicBezTo>
                    <a:pt x="28278" y="2067"/>
                    <a:pt x="27594" y="2387"/>
                    <a:pt x="26910" y="2665"/>
                  </a:cubicBezTo>
                  <a:cubicBezTo>
                    <a:pt x="26316" y="2899"/>
                    <a:pt x="25341" y="3286"/>
                    <a:pt x="24973" y="3286"/>
                  </a:cubicBezTo>
                  <a:cubicBezTo>
                    <a:pt x="24905" y="3286"/>
                    <a:pt x="24857" y="3272"/>
                    <a:pt x="24837" y="3242"/>
                  </a:cubicBezTo>
                  <a:cubicBezTo>
                    <a:pt x="24132" y="3563"/>
                    <a:pt x="23362" y="4290"/>
                    <a:pt x="22700" y="4867"/>
                  </a:cubicBezTo>
                  <a:cubicBezTo>
                    <a:pt x="21353" y="5999"/>
                    <a:pt x="20455" y="7624"/>
                    <a:pt x="19322" y="8671"/>
                  </a:cubicBezTo>
                  <a:cubicBezTo>
                    <a:pt x="19045" y="8949"/>
                    <a:pt x="18745" y="9163"/>
                    <a:pt x="18446" y="9355"/>
                  </a:cubicBezTo>
                  <a:cubicBezTo>
                    <a:pt x="18126" y="9526"/>
                    <a:pt x="17826" y="9654"/>
                    <a:pt x="17484" y="9783"/>
                  </a:cubicBezTo>
                  <a:cubicBezTo>
                    <a:pt x="16779" y="10018"/>
                    <a:pt x="16074" y="10253"/>
                    <a:pt x="15368" y="10488"/>
                  </a:cubicBezTo>
                  <a:cubicBezTo>
                    <a:pt x="13958" y="10980"/>
                    <a:pt x="12504" y="11493"/>
                    <a:pt x="11093" y="12283"/>
                  </a:cubicBezTo>
                  <a:cubicBezTo>
                    <a:pt x="10388" y="12690"/>
                    <a:pt x="9704" y="13160"/>
                    <a:pt x="9042" y="13694"/>
                  </a:cubicBezTo>
                  <a:cubicBezTo>
                    <a:pt x="8999" y="13726"/>
                    <a:pt x="8947" y="13738"/>
                    <a:pt x="8893" y="13738"/>
                  </a:cubicBezTo>
                  <a:cubicBezTo>
                    <a:pt x="8730" y="13738"/>
                    <a:pt x="8550" y="13630"/>
                    <a:pt x="8550" y="13630"/>
                  </a:cubicBezTo>
                  <a:cubicBezTo>
                    <a:pt x="8486" y="13715"/>
                    <a:pt x="7973" y="14485"/>
                    <a:pt x="7887" y="14549"/>
                  </a:cubicBezTo>
                  <a:cubicBezTo>
                    <a:pt x="7588" y="14870"/>
                    <a:pt x="7439" y="15212"/>
                    <a:pt x="7161" y="15532"/>
                  </a:cubicBezTo>
                  <a:cubicBezTo>
                    <a:pt x="6028" y="16857"/>
                    <a:pt x="5002" y="18247"/>
                    <a:pt x="3912" y="19508"/>
                  </a:cubicBezTo>
                  <a:cubicBezTo>
                    <a:pt x="3377" y="20149"/>
                    <a:pt x="2822" y="20748"/>
                    <a:pt x="2245" y="21282"/>
                  </a:cubicBezTo>
                  <a:cubicBezTo>
                    <a:pt x="1668" y="21816"/>
                    <a:pt x="1026" y="22522"/>
                    <a:pt x="385" y="22757"/>
                  </a:cubicBezTo>
                  <a:cubicBezTo>
                    <a:pt x="129" y="22864"/>
                    <a:pt x="0" y="22928"/>
                    <a:pt x="43" y="23227"/>
                  </a:cubicBezTo>
                  <a:cubicBezTo>
                    <a:pt x="58" y="23439"/>
                    <a:pt x="149" y="23522"/>
                    <a:pt x="291" y="23522"/>
                  </a:cubicBezTo>
                  <a:cubicBezTo>
                    <a:pt x="350" y="23522"/>
                    <a:pt x="417" y="23508"/>
                    <a:pt x="492" y="23483"/>
                  </a:cubicBezTo>
                  <a:lnTo>
                    <a:pt x="577" y="23612"/>
                  </a:lnTo>
                  <a:cubicBezTo>
                    <a:pt x="962" y="23462"/>
                    <a:pt x="1368" y="23248"/>
                    <a:pt x="1710" y="23013"/>
                  </a:cubicBezTo>
                  <a:cubicBezTo>
                    <a:pt x="2074" y="22778"/>
                    <a:pt x="2416" y="22500"/>
                    <a:pt x="2758" y="22201"/>
                  </a:cubicBezTo>
                  <a:cubicBezTo>
                    <a:pt x="3420" y="21624"/>
                    <a:pt x="3997" y="20983"/>
                    <a:pt x="4574" y="20320"/>
                  </a:cubicBezTo>
                  <a:cubicBezTo>
                    <a:pt x="5707" y="18995"/>
                    <a:pt x="6712" y="17584"/>
                    <a:pt x="7802" y="16323"/>
                  </a:cubicBezTo>
                  <a:cubicBezTo>
                    <a:pt x="8058" y="16002"/>
                    <a:pt x="8336" y="15703"/>
                    <a:pt x="8614" y="15425"/>
                  </a:cubicBezTo>
                  <a:lnTo>
                    <a:pt x="8828" y="15233"/>
                  </a:lnTo>
                  <a:lnTo>
                    <a:pt x="9042" y="15019"/>
                  </a:lnTo>
                  <a:cubicBezTo>
                    <a:pt x="9170" y="14891"/>
                    <a:pt x="9341" y="14763"/>
                    <a:pt x="9490" y="14635"/>
                  </a:cubicBezTo>
                  <a:cubicBezTo>
                    <a:pt x="10089" y="14122"/>
                    <a:pt x="10709" y="13694"/>
                    <a:pt x="11371" y="13288"/>
                  </a:cubicBezTo>
                  <a:cubicBezTo>
                    <a:pt x="12675" y="12519"/>
                    <a:pt x="14043" y="11984"/>
                    <a:pt x="15454" y="11471"/>
                  </a:cubicBezTo>
                  <a:cubicBezTo>
                    <a:pt x="16159" y="11215"/>
                    <a:pt x="16864" y="10958"/>
                    <a:pt x="17570" y="10702"/>
                  </a:cubicBezTo>
                  <a:cubicBezTo>
                    <a:pt x="17912" y="10573"/>
                    <a:pt x="18468" y="10595"/>
                    <a:pt x="18938" y="10403"/>
                  </a:cubicBezTo>
                  <a:cubicBezTo>
                    <a:pt x="19045" y="10082"/>
                    <a:pt x="19408" y="9654"/>
                    <a:pt x="19729" y="9334"/>
                  </a:cubicBezTo>
                  <a:cubicBezTo>
                    <a:pt x="20370" y="8714"/>
                    <a:pt x="20883" y="7987"/>
                    <a:pt x="21396" y="7303"/>
                  </a:cubicBezTo>
                  <a:cubicBezTo>
                    <a:pt x="21909" y="6641"/>
                    <a:pt x="22443" y="5978"/>
                    <a:pt x="23020" y="5465"/>
                  </a:cubicBezTo>
                  <a:cubicBezTo>
                    <a:pt x="23597" y="4952"/>
                    <a:pt x="24260" y="4567"/>
                    <a:pt x="24923" y="4225"/>
                  </a:cubicBezTo>
                  <a:cubicBezTo>
                    <a:pt x="25606" y="3883"/>
                    <a:pt x="26290" y="3606"/>
                    <a:pt x="26996" y="3285"/>
                  </a:cubicBezTo>
                  <a:cubicBezTo>
                    <a:pt x="27701" y="2964"/>
                    <a:pt x="28406" y="2622"/>
                    <a:pt x="29090" y="2173"/>
                  </a:cubicBezTo>
                  <a:cubicBezTo>
                    <a:pt x="29774" y="1703"/>
                    <a:pt x="30437" y="1126"/>
                    <a:pt x="30971" y="378"/>
                  </a:cubicBezTo>
                  <a:cubicBezTo>
                    <a:pt x="31057" y="271"/>
                    <a:pt x="31057" y="122"/>
                    <a:pt x="30993" y="36"/>
                  </a:cubicBezTo>
                  <a:cubicBezTo>
                    <a:pt x="30961" y="12"/>
                    <a:pt x="30923" y="0"/>
                    <a:pt x="308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6"/>
            <p:cNvSpPr/>
            <p:nvPr/>
          </p:nvSpPr>
          <p:spPr>
            <a:xfrm>
              <a:off x="-119925" y="4577013"/>
              <a:ext cx="1226375" cy="463475"/>
            </a:xfrm>
            <a:custGeom>
              <a:avLst/>
              <a:gdLst/>
              <a:ahLst/>
              <a:cxnLst/>
              <a:rect l="l" t="t" r="r" b="b"/>
              <a:pathLst>
                <a:path w="49055" h="18539" extrusionOk="0">
                  <a:moveTo>
                    <a:pt x="48320" y="0"/>
                  </a:moveTo>
                  <a:cubicBezTo>
                    <a:pt x="47334" y="0"/>
                    <a:pt x="46358" y="248"/>
                    <a:pt x="45463" y="658"/>
                  </a:cubicBezTo>
                  <a:cubicBezTo>
                    <a:pt x="44437" y="1128"/>
                    <a:pt x="43475" y="1748"/>
                    <a:pt x="42535" y="2389"/>
                  </a:cubicBezTo>
                  <a:cubicBezTo>
                    <a:pt x="41616" y="3030"/>
                    <a:pt x="40718" y="3693"/>
                    <a:pt x="39778" y="4270"/>
                  </a:cubicBezTo>
                  <a:cubicBezTo>
                    <a:pt x="38859" y="4847"/>
                    <a:pt x="37918" y="5339"/>
                    <a:pt x="36935" y="5574"/>
                  </a:cubicBezTo>
                  <a:cubicBezTo>
                    <a:pt x="36237" y="5756"/>
                    <a:pt x="35517" y="5809"/>
                    <a:pt x="34776" y="5809"/>
                  </a:cubicBezTo>
                  <a:cubicBezTo>
                    <a:pt x="34473" y="5809"/>
                    <a:pt x="34167" y="5800"/>
                    <a:pt x="33857" y="5788"/>
                  </a:cubicBezTo>
                  <a:cubicBezTo>
                    <a:pt x="33333" y="5766"/>
                    <a:pt x="32794" y="5734"/>
                    <a:pt x="32241" y="5734"/>
                  </a:cubicBezTo>
                  <a:cubicBezTo>
                    <a:pt x="31688" y="5734"/>
                    <a:pt x="31121" y="5766"/>
                    <a:pt x="30544" y="5873"/>
                  </a:cubicBezTo>
                  <a:cubicBezTo>
                    <a:pt x="29988" y="5959"/>
                    <a:pt x="29411" y="6151"/>
                    <a:pt x="28877" y="6407"/>
                  </a:cubicBezTo>
                  <a:cubicBezTo>
                    <a:pt x="28343" y="6664"/>
                    <a:pt x="26547" y="8246"/>
                    <a:pt x="26098" y="8609"/>
                  </a:cubicBezTo>
                  <a:cubicBezTo>
                    <a:pt x="25738" y="8892"/>
                    <a:pt x="25577" y="8938"/>
                    <a:pt x="25456" y="8938"/>
                  </a:cubicBezTo>
                  <a:cubicBezTo>
                    <a:pt x="25399" y="8938"/>
                    <a:pt x="25350" y="8927"/>
                    <a:pt x="25294" y="8927"/>
                  </a:cubicBezTo>
                  <a:cubicBezTo>
                    <a:pt x="25172" y="8927"/>
                    <a:pt x="25012" y="8975"/>
                    <a:pt x="24645" y="9272"/>
                  </a:cubicBezTo>
                  <a:cubicBezTo>
                    <a:pt x="22892" y="10682"/>
                    <a:pt x="21204" y="12328"/>
                    <a:pt x="19323" y="13311"/>
                  </a:cubicBezTo>
                  <a:cubicBezTo>
                    <a:pt x="18382" y="13803"/>
                    <a:pt x="17399" y="14209"/>
                    <a:pt x="16416" y="14487"/>
                  </a:cubicBezTo>
                  <a:cubicBezTo>
                    <a:pt x="16159" y="14551"/>
                    <a:pt x="15903" y="14615"/>
                    <a:pt x="15668" y="14679"/>
                  </a:cubicBezTo>
                  <a:lnTo>
                    <a:pt x="15283" y="14743"/>
                  </a:lnTo>
                  <a:lnTo>
                    <a:pt x="14920" y="14829"/>
                  </a:lnTo>
                  <a:cubicBezTo>
                    <a:pt x="14428" y="14893"/>
                    <a:pt x="13915" y="14936"/>
                    <a:pt x="13381" y="14957"/>
                  </a:cubicBezTo>
                  <a:cubicBezTo>
                    <a:pt x="12830" y="14985"/>
                    <a:pt x="12275" y="14994"/>
                    <a:pt x="11716" y="14994"/>
                  </a:cubicBezTo>
                  <a:cubicBezTo>
                    <a:pt x="10806" y="14994"/>
                    <a:pt x="9883" y="14971"/>
                    <a:pt x="8949" y="14971"/>
                  </a:cubicBezTo>
                  <a:cubicBezTo>
                    <a:pt x="8295" y="14971"/>
                    <a:pt x="7635" y="14982"/>
                    <a:pt x="6969" y="15021"/>
                  </a:cubicBezTo>
                  <a:cubicBezTo>
                    <a:pt x="5878" y="15064"/>
                    <a:pt x="4767" y="15171"/>
                    <a:pt x="3656" y="15427"/>
                  </a:cubicBezTo>
                  <a:cubicBezTo>
                    <a:pt x="3121" y="15577"/>
                    <a:pt x="2566" y="15748"/>
                    <a:pt x="2010" y="16004"/>
                  </a:cubicBezTo>
                  <a:cubicBezTo>
                    <a:pt x="1475" y="16240"/>
                    <a:pt x="920" y="16560"/>
                    <a:pt x="428" y="16945"/>
                  </a:cubicBezTo>
                  <a:lnTo>
                    <a:pt x="428" y="16966"/>
                  </a:lnTo>
                  <a:cubicBezTo>
                    <a:pt x="86" y="17244"/>
                    <a:pt x="1" y="17778"/>
                    <a:pt x="236" y="18163"/>
                  </a:cubicBezTo>
                  <a:cubicBezTo>
                    <a:pt x="384" y="18406"/>
                    <a:pt x="618" y="18538"/>
                    <a:pt x="850" y="18538"/>
                  </a:cubicBezTo>
                  <a:cubicBezTo>
                    <a:pt x="986" y="18538"/>
                    <a:pt x="1122" y="18493"/>
                    <a:pt x="1240" y="18398"/>
                  </a:cubicBezTo>
                  <a:cubicBezTo>
                    <a:pt x="2031" y="17778"/>
                    <a:pt x="2972" y="17436"/>
                    <a:pt x="3955" y="17223"/>
                  </a:cubicBezTo>
                  <a:cubicBezTo>
                    <a:pt x="4959" y="17009"/>
                    <a:pt x="5985" y="16902"/>
                    <a:pt x="7033" y="16859"/>
                  </a:cubicBezTo>
                  <a:cubicBezTo>
                    <a:pt x="7655" y="16834"/>
                    <a:pt x="8281" y="16827"/>
                    <a:pt x="8911" y="16827"/>
                  </a:cubicBezTo>
                  <a:cubicBezTo>
                    <a:pt x="9580" y="16827"/>
                    <a:pt x="10253" y="16835"/>
                    <a:pt x="10931" y="16835"/>
                  </a:cubicBezTo>
                  <a:cubicBezTo>
                    <a:pt x="11768" y="16835"/>
                    <a:pt x="12612" y="16824"/>
                    <a:pt x="13466" y="16774"/>
                  </a:cubicBezTo>
                  <a:cubicBezTo>
                    <a:pt x="13479" y="16773"/>
                    <a:pt x="13493" y="16773"/>
                    <a:pt x="13506" y="16773"/>
                  </a:cubicBezTo>
                  <a:cubicBezTo>
                    <a:pt x="13985" y="16773"/>
                    <a:pt x="14575" y="17106"/>
                    <a:pt x="15085" y="17106"/>
                  </a:cubicBezTo>
                  <a:cubicBezTo>
                    <a:pt x="15138" y="17106"/>
                    <a:pt x="15190" y="17102"/>
                    <a:pt x="15240" y="17094"/>
                  </a:cubicBezTo>
                  <a:cubicBezTo>
                    <a:pt x="15390" y="17073"/>
                    <a:pt x="15411" y="16560"/>
                    <a:pt x="15540" y="16517"/>
                  </a:cubicBezTo>
                  <a:lnTo>
                    <a:pt x="15753" y="16475"/>
                  </a:lnTo>
                  <a:lnTo>
                    <a:pt x="15967" y="16432"/>
                  </a:lnTo>
                  <a:cubicBezTo>
                    <a:pt x="16245" y="16368"/>
                    <a:pt x="16501" y="16282"/>
                    <a:pt x="16779" y="16197"/>
                  </a:cubicBezTo>
                  <a:cubicBezTo>
                    <a:pt x="17869" y="15876"/>
                    <a:pt x="18917" y="15406"/>
                    <a:pt x="19921" y="14850"/>
                  </a:cubicBezTo>
                  <a:cubicBezTo>
                    <a:pt x="21930" y="13739"/>
                    <a:pt x="23726" y="12264"/>
                    <a:pt x="25457" y="10789"/>
                  </a:cubicBezTo>
                  <a:cubicBezTo>
                    <a:pt x="26333" y="10041"/>
                    <a:pt x="27188" y="9293"/>
                    <a:pt x="28065" y="8588"/>
                  </a:cubicBezTo>
                  <a:cubicBezTo>
                    <a:pt x="28492" y="8224"/>
                    <a:pt x="28813" y="7925"/>
                    <a:pt x="29732" y="7925"/>
                  </a:cubicBezTo>
                  <a:cubicBezTo>
                    <a:pt x="29794" y="7937"/>
                    <a:pt x="29848" y="7943"/>
                    <a:pt x="29895" y="7943"/>
                  </a:cubicBezTo>
                  <a:cubicBezTo>
                    <a:pt x="30442" y="7943"/>
                    <a:pt x="30135" y="7211"/>
                    <a:pt x="30587" y="7113"/>
                  </a:cubicBezTo>
                  <a:cubicBezTo>
                    <a:pt x="31119" y="7003"/>
                    <a:pt x="31679" y="6971"/>
                    <a:pt x="32257" y="6971"/>
                  </a:cubicBezTo>
                  <a:cubicBezTo>
                    <a:pt x="33045" y="6971"/>
                    <a:pt x="33866" y="7030"/>
                    <a:pt x="34697" y="7030"/>
                  </a:cubicBezTo>
                  <a:cubicBezTo>
                    <a:pt x="35513" y="7030"/>
                    <a:pt x="36338" y="6973"/>
                    <a:pt x="37149" y="6749"/>
                  </a:cubicBezTo>
                  <a:cubicBezTo>
                    <a:pt x="38260" y="6429"/>
                    <a:pt x="39457" y="6301"/>
                    <a:pt x="40398" y="5681"/>
                  </a:cubicBezTo>
                  <a:cubicBezTo>
                    <a:pt x="40601" y="5740"/>
                    <a:pt x="40763" y="5766"/>
                    <a:pt x="40890" y="5766"/>
                  </a:cubicBezTo>
                  <a:cubicBezTo>
                    <a:pt x="41364" y="5766"/>
                    <a:pt x="41363" y="5401"/>
                    <a:pt x="41295" y="4997"/>
                  </a:cubicBezTo>
                  <a:cubicBezTo>
                    <a:pt x="41231" y="4527"/>
                    <a:pt x="42450" y="3607"/>
                    <a:pt x="42984" y="3223"/>
                  </a:cubicBezTo>
                  <a:cubicBezTo>
                    <a:pt x="43882" y="2560"/>
                    <a:pt x="44779" y="1919"/>
                    <a:pt x="45741" y="1449"/>
                  </a:cubicBezTo>
                  <a:cubicBezTo>
                    <a:pt x="46622" y="1028"/>
                    <a:pt x="47577" y="739"/>
                    <a:pt x="48520" y="739"/>
                  </a:cubicBezTo>
                  <a:cubicBezTo>
                    <a:pt x="48584" y="739"/>
                    <a:pt x="48648" y="741"/>
                    <a:pt x="48712" y="743"/>
                  </a:cubicBezTo>
                  <a:cubicBezTo>
                    <a:pt x="48883" y="743"/>
                    <a:pt x="49033" y="594"/>
                    <a:pt x="49033" y="380"/>
                  </a:cubicBezTo>
                  <a:cubicBezTo>
                    <a:pt x="49054" y="188"/>
                    <a:pt x="48905" y="17"/>
                    <a:pt x="48755" y="17"/>
                  </a:cubicBezTo>
                  <a:cubicBezTo>
                    <a:pt x="48610" y="6"/>
                    <a:pt x="48465" y="0"/>
                    <a:pt x="48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6"/>
            <p:cNvSpPr/>
            <p:nvPr/>
          </p:nvSpPr>
          <p:spPr>
            <a:xfrm>
              <a:off x="458775" y="4807288"/>
              <a:ext cx="192400" cy="200975"/>
            </a:xfrm>
            <a:custGeom>
              <a:avLst/>
              <a:gdLst/>
              <a:ahLst/>
              <a:cxnLst/>
              <a:rect l="l" t="t" r="r" b="b"/>
              <a:pathLst>
                <a:path w="7696" h="8039" extrusionOk="0">
                  <a:moveTo>
                    <a:pt x="3941" y="1"/>
                  </a:moveTo>
                  <a:cubicBezTo>
                    <a:pt x="2819" y="1"/>
                    <a:pt x="1711" y="663"/>
                    <a:pt x="1048" y="1877"/>
                  </a:cubicBezTo>
                  <a:cubicBezTo>
                    <a:pt x="1" y="3758"/>
                    <a:pt x="428" y="6238"/>
                    <a:pt x="1967" y="7413"/>
                  </a:cubicBezTo>
                  <a:cubicBezTo>
                    <a:pt x="2519" y="7837"/>
                    <a:pt x="3139" y="8038"/>
                    <a:pt x="3754" y="8038"/>
                  </a:cubicBezTo>
                  <a:cubicBezTo>
                    <a:pt x="4876" y="8038"/>
                    <a:pt x="5985" y="7367"/>
                    <a:pt x="6648" y="6152"/>
                  </a:cubicBezTo>
                  <a:cubicBezTo>
                    <a:pt x="7695" y="4271"/>
                    <a:pt x="7268" y="1792"/>
                    <a:pt x="5729" y="616"/>
                  </a:cubicBezTo>
                  <a:cubicBezTo>
                    <a:pt x="5176" y="200"/>
                    <a:pt x="4557" y="1"/>
                    <a:pt x="39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6"/>
            <p:cNvSpPr/>
            <p:nvPr/>
          </p:nvSpPr>
          <p:spPr>
            <a:xfrm>
              <a:off x="566725" y="4865988"/>
              <a:ext cx="195600" cy="214000"/>
            </a:xfrm>
            <a:custGeom>
              <a:avLst/>
              <a:gdLst/>
              <a:ahLst/>
              <a:cxnLst/>
              <a:rect l="l" t="t" r="r" b="b"/>
              <a:pathLst>
                <a:path w="7824" h="8560" extrusionOk="0">
                  <a:moveTo>
                    <a:pt x="4467" y="1"/>
                  </a:moveTo>
                  <a:cubicBezTo>
                    <a:pt x="3244" y="1"/>
                    <a:pt x="2229" y="863"/>
                    <a:pt x="1304" y="1453"/>
                  </a:cubicBezTo>
                  <a:cubicBezTo>
                    <a:pt x="1219" y="1517"/>
                    <a:pt x="684" y="1923"/>
                    <a:pt x="620" y="1987"/>
                  </a:cubicBezTo>
                  <a:cubicBezTo>
                    <a:pt x="22" y="2394"/>
                    <a:pt x="0" y="2094"/>
                    <a:pt x="770" y="3783"/>
                  </a:cubicBezTo>
                  <a:cubicBezTo>
                    <a:pt x="962" y="4659"/>
                    <a:pt x="1432" y="5557"/>
                    <a:pt x="1732" y="6390"/>
                  </a:cubicBezTo>
                  <a:cubicBezTo>
                    <a:pt x="2074" y="7310"/>
                    <a:pt x="2651" y="8058"/>
                    <a:pt x="3506" y="8400"/>
                  </a:cubicBezTo>
                  <a:cubicBezTo>
                    <a:pt x="3777" y="8511"/>
                    <a:pt x="4035" y="8560"/>
                    <a:pt x="4281" y="8560"/>
                  </a:cubicBezTo>
                  <a:cubicBezTo>
                    <a:pt x="5312" y="8560"/>
                    <a:pt x="6108" y="7689"/>
                    <a:pt x="6626" y="6861"/>
                  </a:cubicBezTo>
                  <a:cubicBezTo>
                    <a:pt x="7374" y="5664"/>
                    <a:pt x="7823" y="4339"/>
                    <a:pt x="7353" y="2671"/>
                  </a:cubicBezTo>
                  <a:cubicBezTo>
                    <a:pt x="6968" y="1239"/>
                    <a:pt x="6156" y="192"/>
                    <a:pt x="4788" y="21"/>
                  </a:cubicBezTo>
                  <a:cubicBezTo>
                    <a:pt x="4679" y="7"/>
                    <a:pt x="4572" y="1"/>
                    <a:pt x="4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6"/>
            <p:cNvSpPr/>
            <p:nvPr/>
          </p:nvSpPr>
          <p:spPr>
            <a:xfrm>
              <a:off x="442750" y="4933738"/>
              <a:ext cx="189725" cy="251800"/>
            </a:xfrm>
            <a:custGeom>
              <a:avLst/>
              <a:gdLst/>
              <a:ahLst/>
              <a:cxnLst/>
              <a:rect l="l" t="t" r="r" b="b"/>
              <a:pathLst>
                <a:path w="7589" h="10072" extrusionOk="0">
                  <a:moveTo>
                    <a:pt x="4910" y="1"/>
                  </a:moveTo>
                  <a:cubicBezTo>
                    <a:pt x="4905" y="1"/>
                    <a:pt x="4900" y="2"/>
                    <a:pt x="4895" y="4"/>
                  </a:cubicBezTo>
                  <a:cubicBezTo>
                    <a:pt x="4254" y="325"/>
                    <a:pt x="3527" y="1906"/>
                    <a:pt x="3036" y="2590"/>
                  </a:cubicBezTo>
                  <a:cubicBezTo>
                    <a:pt x="1967" y="4151"/>
                    <a:pt x="1" y="6737"/>
                    <a:pt x="1646" y="8703"/>
                  </a:cubicBezTo>
                  <a:cubicBezTo>
                    <a:pt x="2362" y="9538"/>
                    <a:pt x="3223" y="10071"/>
                    <a:pt x="4142" y="10071"/>
                  </a:cubicBezTo>
                  <a:cubicBezTo>
                    <a:pt x="4541" y="10071"/>
                    <a:pt x="4951" y="9971"/>
                    <a:pt x="5365" y="9751"/>
                  </a:cubicBezTo>
                  <a:cubicBezTo>
                    <a:pt x="6605" y="9088"/>
                    <a:pt x="7588" y="7528"/>
                    <a:pt x="7204" y="5861"/>
                  </a:cubicBezTo>
                  <a:cubicBezTo>
                    <a:pt x="6990" y="4899"/>
                    <a:pt x="6498" y="4172"/>
                    <a:pt x="6178" y="3232"/>
                  </a:cubicBezTo>
                  <a:cubicBezTo>
                    <a:pt x="5864" y="2312"/>
                    <a:pt x="5141" y="1"/>
                    <a:pt x="49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6"/>
            <p:cNvSpPr/>
            <p:nvPr/>
          </p:nvSpPr>
          <p:spPr>
            <a:xfrm>
              <a:off x="334950" y="4871113"/>
              <a:ext cx="212550" cy="172475"/>
            </a:xfrm>
            <a:custGeom>
              <a:avLst/>
              <a:gdLst/>
              <a:ahLst/>
              <a:cxnLst/>
              <a:rect l="l" t="t" r="r" b="b"/>
              <a:pathLst>
                <a:path w="8502" h="6899" extrusionOk="0">
                  <a:moveTo>
                    <a:pt x="3410" y="1"/>
                  </a:moveTo>
                  <a:cubicBezTo>
                    <a:pt x="1820" y="1"/>
                    <a:pt x="1" y="1279"/>
                    <a:pt x="316" y="3279"/>
                  </a:cubicBezTo>
                  <a:cubicBezTo>
                    <a:pt x="401" y="3770"/>
                    <a:pt x="529" y="4069"/>
                    <a:pt x="487" y="4561"/>
                  </a:cubicBezTo>
                  <a:cubicBezTo>
                    <a:pt x="444" y="5117"/>
                    <a:pt x="294" y="5544"/>
                    <a:pt x="572" y="6057"/>
                  </a:cubicBezTo>
                  <a:cubicBezTo>
                    <a:pt x="857" y="6563"/>
                    <a:pt x="1292" y="6658"/>
                    <a:pt x="1760" y="6658"/>
                  </a:cubicBezTo>
                  <a:cubicBezTo>
                    <a:pt x="2043" y="6658"/>
                    <a:pt x="2339" y="6623"/>
                    <a:pt x="2620" y="6623"/>
                  </a:cubicBezTo>
                  <a:cubicBezTo>
                    <a:pt x="2816" y="6623"/>
                    <a:pt x="3006" y="6640"/>
                    <a:pt x="3180" y="6698"/>
                  </a:cubicBezTo>
                  <a:cubicBezTo>
                    <a:pt x="3569" y="6830"/>
                    <a:pt x="3946" y="6898"/>
                    <a:pt x="4311" y="6898"/>
                  </a:cubicBezTo>
                  <a:cubicBezTo>
                    <a:pt x="5247" y="6898"/>
                    <a:pt x="6096" y="6449"/>
                    <a:pt x="6835" y="5480"/>
                  </a:cubicBezTo>
                  <a:cubicBezTo>
                    <a:pt x="7177" y="5010"/>
                    <a:pt x="7433" y="4454"/>
                    <a:pt x="7732" y="3920"/>
                  </a:cubicBezTo>
                  <a:cubicBezTo>
                    <a:pt x="7903" y="3578"/>
                    <a:pt x="8502" y="2915"/>
                    <a:pt x="8502" y="2509"/>
                  </a:cubicBezTo>
                  <a:cubicBezTo>
                    <a:pt x="8480" y="1718"/>
                    <a:pt x="7091" y="1483"/>
                    <a:pt x="6642" y="1227"/>
                  </a:cubicBezTo>
                  <a:cubicBezTo>
                    <a:pt x="5809" y="778"/>
                    <a:pt x="4996" y="350"/>
                    <a:pt x="4120" y="94"/>
                  </a:cubicBezTo>
                  <a:cubicBezTo>
                    <a:pt x="3895" y="31"/>
                    <a:pt x="3655" y="1"/>
                    <a:pt x="3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6"/>
            <p:cNvSpPr/>
            <p:nvPr/>
          </p:nvSpPr>
          <p:spPr>
            <a:xfrm>
              <a:off x="552825" y="4723188"/>
              <a:ext cx="171550" cy="196775"/>
            </a:xfrm>
            <a:custGeom>
              <a:avLst/>
              <a:gdLst/>
              <a:ahLst/>
              <a:cxnLst/>
              <a:rect l="l" t="t" r="r" b="b"/>
              <a:pathLst>
                <a:path w="6862" h="7871" extrusionOk="0">
                  <a:moveTo>
                    <a:pt x="4306" y="0"/>
                  </a:moveTo>
                  <a:cubicBezTo>
                    <a:pt x="4243" y="0"/>
                    <a:pt x="4183" y="2"/>
                    <a:pt x="4126" y="5"/>
                  </a:cubicBezTo>
                  <a:cubicBezTo>
                    <a:pt x="3442" y="47"/>
                    <a:pt x="2694" y="26"/>
                    <a:pt x="2159" y="560"/>
                  </a:cubicBezTo>
                  <a:cubicBezTo>
                    <a:pt x="1540" y="1159"/>
                    <a:pt x="1262" y="2099"/>
                    <a:pt x="1027" y="2954"/>
                  </a:cubicBezTo>
                  <a:cubicBezTo>
                    <a:pt x="642" y="4237"/>
                    <a:pt x="1" y="6353"/>
                    <a:pt x="749" y="7593"/>
                  </a:cubicBezTo>
                  <a:cubicBezTo>
                    <a:pt x="904" y="7789"/>
                    <a:pt x="1004" y="7871"/>
                    <a:pt x="1093" y="7871"/>
                  </a:cubicBezTo>
                  <a:cubicBezTo>
                    <a:pt x="1187" y="7871"/>
                    <a:pt x="1269" y="7779"/>
                    <a:pt x="1390" y="7635"/>
                  </a:cubicBezTo>
                  <a:cubicBezTo>
                    <a:pt x="1753" y="7251"/>
                    <a:pt x="2288" y="6973"/>
                    <a:pt x="2715" y="6716"/>
                  </a:cubicBezTo>
                  <a:cubicBezTo>
                    <a:pt x="3955" y="6011"/>
                    <a:pt x="5344" y="5519"/>
                    <a:pt x="6242" y="4215"/>
                  </a:cubicBezTo>
                  <a:cubicBezTo>
                    <a:pt x="6798" y="3382"/>
                    <a:pt x="6862" y="2335"/>
                    <a:pt x="6242" y="1565"/>
                  </a:cubicBezTo>
                  <a:cubicBezTo>
                    <a:pt x="5943" y="1223"/>
                    <a:pt x="5793" y="667"/>
                    <a:pt x="5494" y="368"/>
                  </a:cubicBezTo>
                  <a:cubicBezTo>
                    <a:pt x="5197" y="72"/>
                    <a:pt x="4709" y="0"/>
                    <a:pt x="4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6"/>
            <p:cNvSpPr/>
            <p:nvPr/>
          </p:nvSpPr>
          <p:spPr>
            <a:xfrm>
              <a:off x="399475" y="4695263"/>
              <a:ext cx="170475" cy="217300"/>
            </a:xfrm>
            <a:custGeom>
              <a:avLst/>
              <a:gdLst/>
              <a:ahLst/>
              <a:cxnLst/>
              <a:rect l="l" t="t" r="r" b="b"/>
              <a:pathLst>
                <a:path w="6819" h="8692" extrusionOk="0">
                  <a:moveTo>
                    <a:pt x="2292" y="0"/>
                  </a:moveTo>
                  <a:cubicBezTo>
                    <a:pt x="1590" y="0"/>
                    <a:pt x="955" y="363"/>
                    <a:pt x="577" y="1164"/>
                  </a:cubicBezTo>
                  <a:cubicBezTo>
                    <a:pt x="321" y="1699"/>
                    <a:pt x="364" y="2041"/>
                    <a:pt x="321" y="2639"/>
                  </a:cubicBezTo>
                  <a:cubicBezTo>
                    <a:pt x="257" y="3195"/>
                    <a:pt x="0" y="3644"/>
                    <a:pt x="86" y="4221"/>
                  </a:cubicBezTo>
                  <a:cubicBezTo>
                    <a:pt x="299" y="5332"/>
                    <a:pt x="1539" y="6658"/>
                    <a:pt x="2351" y="7171"/>
                  </a:cubicBezTo>
                  <a:cubicBezTo>
                    <a:pt x="3164" y="7641"/>
                    <a:pt x="5151" y="8474"/>
                    <a:pt x="6028" y="8688"/>
                  </a:cubicBezTo>
                  <a:cubicBezTo>
                    <a:pt x="6037" y="8690"/>
                    <a:pt x="6046" y="8691"/>
                    <a:pt x="6055" y="8691"/>
                  </a:cubicBezTo>
                  <a:cubicBezTo>
                    <a:pt x="6538" y="8691"/>
                    <a:pt x="6480" y="5861"/>
                    <a:pt x="6690" y="3216"/>
                  </a:cubicBezTo>
                  <a:cubicBezTo>
                    <a:pt x="6819" y="1656"/>
                    <a:pt x="3912" y="459"/>
                    <a:pt x="3185" y="181"/>
                  </a:cubicBezTo>
                  <a:cubicBezTo>
                    <a:pt x="2885" y="62"/>
                    <a:pt x="2583" y="0"/>
                    <a:pt x="2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6"/>
            <p:cNvSpPr/>
            <p:nvPr/>
          </p:nvSpPr>
          <p:spPr>
            <a:xfrm>
              <a:off x="501525" y="4934363"/>
              <a:ext cx="58800" cy="26750"/>
            </a:xfrm>
            <a:custGeom>
              <a:avLst/>
              <a:gdLst/>
              <a:ahLst/>
              <a:cxnLst/>
              <a:rect l="l" t="t" r="r" b="b"/>
              <a:pathLst>
                <a:path w="2352" h="1070" extrusionOk="0">
                  <a:moveTo>
                    <a:pt x="2352" y="0"/>
                  </a:moveTo>
                  <a:cubicBezTo>
                    <a:pt x="2138" y="107"/>
                    <a:pt x="1967" y="193"/>
                    <a:pt x="1775" y="278"/>
                  </a:cubicBezTo>
                  <a:cubicBezTo>
                    <a:pt x="1582" y="364"/>
                    <a:pt x="1390" y="492"/>
                    <a:pt x="1198" y="578"/>
                  </a:cubicBezTo>
                  <a:cubicBezTo>
                    <a:pt x="813" y="749"/>
                    <a:pt x="407" y="898"/>
                    <a:pt x="1" y="1048"/>
                  </a:cubicBezTo>
                  <a:lnTo>
                    <a:pt x="22" y="1069"/>
                  </a:lnTo>
                  <a:cubicBezTo>
                    <a:pt x="428" y="984"/>
                    <a:pt x="834" y="898"/>
                    <a:pt x="1262" y="749"/>
                  </a:cubicBezTo>
                  <a:cubicBezTo>
                    <a:pt x="1454" y="684"/>
                    <a:pt x="1668" y="620"/>
                    <a:pt x="1860" y="492"/>
                  </a:cubicBezTo>
                  <a:cubicBezTo>
                    <a:pt x="2053" y="385"/>
                    <a:pt x="2224" y="214"/>
                    <a:pt x="2352" y="22"/>
                  </a:cubicBezTo>
                  <a:lnTo>
                    <a:pt x="235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6"/>
            <p:cNvSpPr/>
            <p:nvPr/>
          </p:nvSpPr>
          <p:spPr>
            <a:xfrm>
              <a:off x="498325" y="4930088"/>
              <a:ext cx="59875" cy="9650"/>
            </a:xfrm>
            <a:custGeom>
              <a:avLst/>
              <a:gdLst/>
              <a:ahLst/>
              <a:cxnLst/>
              <a:rect l="l" t="t" r="r" b="b"/>
              <a:pathLst>
                <a:path w="2395" h="386" extrusionOk="0">
                  <a:moveTo>
                    <a:pt x="2394" y="0"/>
                  </a:moveTo>
                  <a:cubicBezTo>
                    <a:pt x="2181" y="65"/>
                    <a:pt x="1988" y="107"/>
                    <a:pt x="1796" y="107"/>
                  </a:cubicBezTo>
                  <a:cubicBezTo>
                    <a:pt x="1603" y="129"/>
                    <a:pt x="1411" y="171"/>
                    <a:pt x="1219" y="193"/>
                  </a:cubicBezTo>
                  <a:cubicBezTo>
                    <a:pt x="1083" y="193"/>
                    <a:pt x="948" y="190"/>
                    <a:pt x="813" y="190"/>
                  </a:cubicBezTo>
                  <a:cubicBezTo>
                    <a:pt x="542" y="190"/>
                    <a:pt x="271" y="200"/>
                    <a:pt x="0" y="257"/>
                  </a:cubicBezTo>
                  <a:lnTo>
                    <a:pt x="0" y="278"/>
                  </a:lnTo>
                  <a:cubicBezTo>
                    <a:pt x="407" y="278"/>
                    <a:pt x="813" y="342"/>
                    <a:pt x="1219" y="364"/>
                  </a:cubicBezTo>
                  <a:cubicBezTo>
                    <a:pt x="1315" y="375"/>
                    <a:pt x="1416" y="385"/>
                    <a:pt x="1521" y="385"/>
                  </a:cubicBezTo>
                  <a:cubicBezTo>
                    <a:pt x="1625" y="385"/>
                    <a:pt x="1732" y="375"/>
                    <a:pt x="1839" y="342"/>
                  </a:cubicBezTo>
                  <a:cubicBezTo>
                    <a:pt x="2031" y="300"/>
                    <a:pt x="2245" y="193"/>
                    <a:pt x="2394" y="22"/>
                  </a:cubicBezTo>
                  <a:lnTo>
                    <a:pt x="239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6"/>
            <p:cNvSpPr/>
            <p:nvPr/>
          </p:nvSpPr>
          <p:spPr>
            <a:xfrm>
              <a:off x="497800" y="4912463"/>
              <a:ext cx="62000" cy="21400"/>
            </a:xfrm>
            <a:custGeom>
              <a:avLst/>
              <a:gdLst/>
              <a:ahLst/>
              <a:cxnLst/>
              <a:rect l="l" t="t" r="r" b="b"/>
              <a:pathLst>
                <a:path w="2480" h="856" extrusionOk="0">
                  <a:moveTo>
                    <a:pt x="0" y="0"/>
                  </a:moveTo>
                  <a:lnTo>
                    <a:pt x="0" y="22"/>
                  </a:lnTo>
                  <a:cubicBezTo>
                    <a:pt x="385" y="257"/>
                    <a:pt x="748" y="513"/>
                    <a:pt x="1176" y="663"/>
                  </a:cubicBezTo>
                  <a:cubicBezTo>
                    <a:pt x="1389" y="748"/>
                    <a:pt x="1603" y="834"/>
                    <a:pt x="1817" y="855"/>
                  </a:cubicBezTo>
                  <a:cubicBezTo>
                    <a:pt x="2052" y="855"/>
                    <a:pt x="2287" y="812"/>
                    <a:pt x="2479" y="705"/>
                  </a:cubicBezTo>
                  <a:lnTo>
                    <a:pt x="2479" y="684"/>
                  </a:lnTo>
                  <a:cubicBezTo>
                    <a:pt x="2266" y="663"/>
                    <a:pt x="2052" y="641"/>
                    <a:pt x="1838" y="620"/>
                  </a:cubicBezTo>
                  <a:cubicBezTo>
                    <a:pt x="1646" y="577"/>
                    <a:pt x="1432" y="556"/>
                    <a:pt x="1218" y="492"/>
                  </a:cubicBezTo>
                  <a:cubicBezTo>
                    <a:pt x="812" y="364"/>
                    <a:pt x="406" y="17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6"/>
            <p:cNvSpPr/>
            <p:nvPr/>
          </p:nvSpPr>
          <p:spPr>
            <a:xfrm>
              <a:off x="507950" y="4859563"/>
              <a:ext cx="52925" cy="66275"/>
            </a:xfrm>
            <a:custGeom>
              <a:avLst/>
              <a:gdLst/>
              <a:ahLst/>
              <a:cxnLst/>
              <a:rect l="l" t="t" r="r" b="b"/>
              <a:pathLst>
                <a:path w="2117" h="2651" extrusionOk="0">
                  <a:moveTo>
                    <a:pt x="0" y="0"/>
                  </a:moveTo>
                  <a:cubicBezTo>
                    <a:pt x="428" y="342"/>
                    <a:pt x="770" y="791"/>
                    <a:pt x="1069" y="1283"/>
                  </a:cubicBezTo>
                  <a:cubicBezTo>
                    <a:pt x="1218" y="1518"/>
                    <a:pt x="1368" y="1774"/>
                    <a:pt x="1518" y="2009"/>
                  </a:cubicBezTo>
                  <a:cubicBezTo>
                    <a:pt x="1689" y="2244"/>
                    <a:pt x="1860" y="2480"/>
                    <a:pt x="2095" y="2651"/>
                  </a:cubicBezTo>
                  <a:lnTo>
                    <a:pt x="2116" y="2629"/>
                  </a:lnTo>
                  <a:cubicBezTo>
                    <a:pt x="1967" y="2373"/>
                    <a:pt x="1838" y="2116"/>
                    <a:pt x="1689" y="1860"/>
                  </a:cubicBezTo>
                  <a:cubicBezTo>
                    <a:pt x="1539" y="1625"/>
                    <a:pt x="1368" y="1389"/>
                    <a:pt x="1197" y="1154"/>
                  </a:cubicBezTo>
                  <a:cubicBezTo>
                    <a:pt x="855" y="705"/>
                    <a:pt x="470" y="25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6"/>
            <p:cNvSpPr/>
            <p:nvPr/>
          </p:nvSpPr>
          <p:spPr>
            <a:xfrm>
              <a:off x="530375" y="4841388"/>
              <a:ext cx="35825" cy="80700"/>
            </a:xfrm>
            <a:custGeom>
              <a:avLst/>
              <a:gdLst/>
              <a:ahLst/>
              <a:cxnLst/>
              <a:rect l="l" t="t" r="r" b="b"/>
              <a:pathLst>
                <a:path w="1433" h="3228" extrusionOk="0">
                  <a:moveTo>
                    <a:pt x="22" y="0"/>
                  </a:moveTo>
                  <a:lnTo>
                    <a:pt x="1" y="22"/>
                  </a:lnTo>
                  <a:cubicBezTo>
                    <a:pt x="236" y="171"/>
                    <a:pt x="407" y="407"/>
                    <a:pt x="535" y="684"/>
                  </a:cubicBezTo>
                  <a:cubicBezTo>
                    <a:pt x="642" y="941"/>
                    <a:pt x="728" y="1240"/>
                    <a:pt x="813" y="1539"/>
                  </a:cubicBezTo>
                  <a:cubicBezTo>
                    <a:pt x="877" y="1839"/>
                    <a:pt x="941" y="2116"/>
                    <a:pt x="1027" y="2416"/>
                  </a:cubicBezTo>
                  <a:cubicBezTo>
                    <a:pt x="1070" y="2565"/>
                    <a:pt x="1134" y="2715"/>
                    <a:pt x="1198" y="2865"/>
                  </a:cubicBezTo>
                  <a:cubicBezTo>
                    <a:pt x="1219" y="2929"/>
                    <a:pt x="1262" y="2993"/>
                    <a:pt x="1283" y="3057"/>
                  </a:cubicBezTo>
                  <a:cubicBezTo>
                    <a:pt x="1326" y="3121"/>
                    <a:pt x="1347" y="3207"/>
                    <a:pt x="1433" y="3228"/>
                  </a:cubicBezTo>
                  <a:lnTo>
                    <a:pt x="1433" y="3207"/>
                  </a:lnTo>
                  <a:cubicBezTo>
                    <a:pt x="1412" y="3164"/>
                    <a:pt x="1390" y="3078"/>
                    <a:pt x="1369" y="3014"/>
                  </a:cubicBezTo>
                  <a:cubicBezTo>
                    <a:pt x="1347" y="2950"/>
                    <a:pt x="1347" y="2865"/>
                    <a:pt x="1326" y="2800"/>
                  </a:cubicBezTo>
                  <a:lnTo>
                    <a:pt x="1219" y="2352"/>
                  </a:lnTo>
                  <a:cubicBezTo>
                    <a:pt x="1155" y="2052"/>
                    <a:pt x="1048" y="1753"/>
                    <a:pt x="963" y="1475"/>
                  </a:cubicBezTo>
                  <a:cubicBezTo>
                    <a:pt x="856" y="1176"/>
                    <a:pt x="770" y="877"/>
                    <a:pt x="621" y="620"/>
                  </a:cubicBezTo>
                  <a:cubicBezTo>
                    <a:pt x="471" y="342"/>
                    <a:pt x="257" y="129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6"/>
            <p:cNvSpPr/>
            <p:nvPr/>
          </p:nvSpPr>
          <p:spPr>
            <a:xfrm>
              <a:off x="557100" y="4840313"/>
              <a:ext cx="15525" cy="82850"/>
            </a:xfrm>
            <a:custGeom>
              <a:avLst/>
              <a:gdLst/>
              <a:ahLst/>
              <a:cxnLst/>
              <a:rect l="l" t="t" r="r" b="b"/>
              <a:pathLst>
                <a:path w="621" h="3314" extrusionOk="0">
                  <a:moveTo>
                    <a:pt x="1" y="1"/>
                  </a:moveTo>
                  <a:lnTo>
                    <a:pt x="1" y="22"/>
                  </a:lnTo>
                  <a:cubicBezTo>
                    <a:pt x="193" y="193"/>
                    <a:pt x="300" y="471"/>
                    <a:pt x="343" y="749"/>
                  </a:cubicBezTo>
                  <a:cubicBezTo>
                    <a:pt x="407" y="1027"/>
                    <a:pt x="428" y="1304"/>
                    <a:pt x="428" y="1582"/>
                  </a:cubicBezTo>
                  <a:cubicBezTo>
                    <a:pt x="428" y="1882"/>
                    <a:pt x="385" y="2159"/>
                    <a:pt x="385" y="2437"/>
                  </a:cubicBezTo>
                  <a:cubicBezTo>
                    <a:pt x="385" y="2737"/>
                    <a:pt x="364" y="3014"/>
                    <a:pt x="407" y="3314"/>
                  </a:cubicBezTo>
                  <a:lnTo>
                    <a:pt x="428" y="3314"/>
                  </a:lnTo>
                  <a:cubicBezTo>
                    <a:pt x="514" y="3036"/>
                    <a:pt x="556" y="2758"/>
                    <a:pt x="578" y="2459"/>
                  </a:cubicBezTo>
                  <a:cubicBezTo>
                    <a:pt x="620" y="2181"/>
                    <a:pt x="599" y="1882"/>
                    <a:pt x="578" y="1582"/>
                  </a:cubicBezTo>
                  <a:cubicBezTo>
                    <a:pt x="556" y="1283"/>
                    <a:pt x="514" y="984"/>
                    <a:pt x="449" y="706"/>
                  </a:cubicBezTo>
                  <a:cubicBezTo>
                    <a:pt x="364" y="428"/>
                    <a:pt x="214" y="15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6"/>
            <p:cNvSpPr/>
            <p:nvPr/>
          </p:nvSpPr>
          <p:spPr>
            <a:xfrm>
              <a:off x="534125" y="4931163"/>
              <a:ext cx="35825" cy="57725"/>
            </a:xfrm>
            <a:custGeom>
              <a:avLst/>
              <a:gdLst/>
              <a:ahLst/>
              <a:cxnLst/>
              <a:rect l="l" t="t" r="r" b="b"/>
              <a:pathLst>
                <a:path w="1433" h="2309" extrusionOk="0">
                  <a:moveTo>
                    <a:pt x="1368" y="0"/>
                  </a:moveTo>
                  <a:cubicBezTo>
                    <a:pt x="1304" y="235"/>
                    <a:pt x="1197" y="428"/>
                    <a:pt x="1112" y="641"/>
                  </a:cubicBezTo>
                  <a:cubicBezTo>
                    <a:pt x="1005" y="834"/>
                    <a:pt x="941" y="1048"/>
                    <a:pt x="813" y="1240"/>
                  </a:cubicBezTo>
                  <a:cubicBezTo>
                    <a:pt x="706" y="1454"/>
                    <a:pt x="599" y="1625"/>
                    <a:pt x="449" y="1817"/>
                  </a:cubicBezTo>
                  <a:cubicBezTo>
                    <a:pt x="321" y="1988"/>
                    <a:pt x="171" y="2159"/>
                    <a:pt x="0" y="2287"/>
                  </a:cubicBezTo>
                  <a:lnTo>
                    <a:pt x="22" y="2309"/>
                  </a:lnTo>
                  <a:cubicBezTo>
                    <a:pt x="385" y="2074"/>
                    <a:pt x="684" y="1732"/>
                    <a:pt x="941" y="1368"/>
                  </a:cubicBezTo>
                  <a:cubicBezTo>
                    <a:pt x="1091" y="1176"/>
                    <a:pt x="1219" y="983"/>
                    <a:pt x="1304" y="748"/>
                  </a:cubicBezTo>
                  <a:cubicBezTo>
                    <a:pt x="1368" y="513"/>
                    <a:pt x="1433" y="257"/>
                    <a:pt x="13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6"/>
            <p:cNvSpPr/>
            <p:nvPr/>
          </p:nvSpPr>
          <p:spPr>
            <a:xfrm>
              <a:off x="536800" y="4923138"/>
              <a:ext cx="31550" cy="48650"/>
            </a:xfrm>
            <a:custGeom>
              <a:avLst/>
              <a:gdLst/>
              <a:ahLst/>
              <a:cxnLst/>
              <a:rect l="l" t="t" r="r" b="b"/>
              <a:pathLst>
                <a:path w="1262" h="1946" extrusionOk="0">
                  <a:moveTo>
                    <a:pt x="1219" y="1"/>
                  </a:moveTo>
                  <a:cubicBezTo>
                    <a:pt x="1133" y="193"/>
                    <a:pt x="1069" y="364"/>
                    <a:pt x="984" y="535"/>
                  </a:cubicBezTo>
                  <a:cubicBezTo>
                    <a:pt x="898" y="706"/>
                    <a:pt x="834" y="898"/>
                    <a:pt x="727" y="1069"/>
                  </a:cubicBezTo>
                  <a:cubicBezTo>
                    <a:pt x="642" y="1240"/>
                    <a:pt x="535" y="1390"/>
                    <a:pt x="406" y="1540"/>
                  </a:cubicBezTo>
                  <a:cubicBezTo>
                    <a:pt x="278" y="1689"/>
                    <a:pt x="150" y="1817"/>
                    <a:pt x="0" y="1924"/>
                  </a:cubicBezTo>
                  <a:lnTo>
                    <a:pt x="22" y="1946"/>
                  </a:lnTo>
                  <a:cubicBezTo>
                    <a:pt x="342" y="1796"/>
                    <a:pt x="620" y="1497"/>
                    <a:pt x="855" y="1176"/>
                  </a:cubicBezTo>
                  <a:cubicBezTo>
                    <a:pt x="984" y="1027"/>
                    <a:pt x="1090" y="856"/>
                    <a:pt x="1155" y="642"/>
                  </a:cubicBezTo>
                  <a:cubicBezTo>
                    <a:pt x="1240" y="449"/>
                    <a:pt x="1261" y="214"/>
                    <a:pt x="12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6"/>
            <p:cNvSpPr/>
            <p:nvPr/>
          </p:nvSpPr>
          <p:spPr>
            <a:xfrm>
              <a:off x="572075" y="4875038"/>
              <a:ext cx="17650" cy="49725"/>
            </a:xfrm>
            <a:custGeom>
              <a:avLst/>
              <a:gdLst/>
              <a:ahLst/>
              <a:cxnLst/>
              <a:rect l="l" t="t" r="r" b="b"/>
              <a:pathLst>
                <a:path w="706" h="1989" extrusionOk="0">
                  <a:moveTo>
                    <a:pt x="620" y="1"/>
                  </a:moveTo>
                  <a:cubicBezTo>
                    <a:pt x="663" y="172"/>
                    <a:pt x="641" y="364"/>
                    <a:pt x="599" y="535"/>
                  </a:cubicBezTo>
                  <a:cubicBezTo>
                    <a:pt x="556" y="706"/>
                    <a:pt x="492" y="856"/>
                    <a:pt x="428" y="1027"/>
                  </a:cubicBezTo>
                  <a:cubicBezTo>
                    <a:pt x="363" y="1177"/>
                    <a:pt x="257" y="1326"/>
                    <a:pt x="192" y="1476"/>
                  </a:cubicBezTo>
                  <a:cubicBezTo>
                    <a:pt x="128" y="1647"/>
                    <a:pt x="64" y="1796"/>
                    <a:pt x="0" y="1967"/>
                  </a:cubicBezTo>
                  <a:lnTo>
                    <a:pt x="21" y="1989"/>
                  </a:lnTo>
                  <a:cubicBezTo>
                    <a:pt x="171" y="1903"/>
                    <a:pt x="278" y="1754"/>
                    <a:pt x="363" y="1604"/>
                  </a:cubicBezTo>
                  <a:cubicBezTo>
                    <a:pt x="470" y="1454"/>
                    <a:pt x="513" y="1262"/>
                    <a:pt x="577" y="1091"/>
                  </a:cubicBezTo>
                  <a:cubicBezTo>
                    <a:pt x="620" y="920"/>
                    <a:pt x="663" y="749"/>
                    <a:pt x="684" y="557"/>
                  </a:cubicBezTo>
                  <a:cubicBezTo>
                    <a:pt x="705" y="364"/>
                    <a:pt x="705" y="172"/>
                    <a:pt x="6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6"/>
            <p:cNvSpPr/>
            <p:nvPr/>
          </p:nvSpPr>
          <p:spPr>
            <a:xfrm>
              <a:off x="538925" y="4900188"/>
              <a:ext cx="48125" cy="48450"/>
            </a:xfrm>
            <a:custGeom>
              <a:avLst/>
              <a:gdLst/>
              <a:ahLst/>
              <a:cxnLst/>
              <a:rect l="l" t="t" r="r" b="b"/>
              <a:pathLst>
                <a:path w="1925" h="1938" extrusionOk="0">
                  <a:moveTo>
                    <a:pt x="906" y="1"/>
                  </a:moveTo>
                  <a:cubicBezTo>
                    <a:pt x="639" y="1"/>
                    <a:pt x="381" y="142"/>
                    <a:pt x="236" y="406"/>
                  </a:cubicBezTo>
                  <a:cubicBezTo>
                    <a:pt x="1" y="855"/>
                    <a:pt x="129" y="1453"/>
                    <a:pt x="535" y="1752"/>
                  </a:cubicBezTo>
                  <a:cubicBezTo>
                    <a:pt x="685" y="1877"/>
                    <a:pt x="858" y="1937"/>
                    <a:pt x="1027" y="1937"/>
                  </a:cubicBezTo>
                  <a:cubicBezTo>
                    <a:pt x="1291" y="1937"/>
                    <a:pt x="1546" y="1791"/>
                    <a:pt x="1689" y="1517"/>
                  </a:cubicBezTo>
                  <a:cubicBezTo>
                    <a:pt x="1925" y="1090"/>
                    <a:pt x="1796" y="491"/>
                    <a:pt x="1390" y="171"/>
                  </a:cubicBezTo>
                  <a:cubicBezTo>
                    <a:pt x="1242" y="56"/>
                    <a:pt x="1073" y="1"/>
                    <a:pt x="9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6"/>
            <p:cNvSpPr/>
            <p:nvPr/>
          </p:nvSpPr>
          <p:spPr>
            <a:xfrm>
              <a:off x="518100" y="4934888"/>
              <a:ext cx="48100" cy="37975"/>
            </a:xfrm>
            <a:custGeom>
              <a:avLst/>
              <a:gdLst/>
              <a:ahLst/>
              <a:cxnLst/>
              <a:rect l="l" t="t" r="r" b="b"/>
              <a:pathLst>
                <a:path w="1924" h="1519" extrusionOk="0">
                  <a:moveTo>
                    <a:pt x="1903" y="1"/>
                  </a:moveTo>
                  <a:cubicBezTo>
                    <a:pt x="1838" y="65"/>
                    <a:pt x="1753" y="108"/>
                    <a:pt x="1667" y="172"/>
                  </a:cubicBezTo>
                  <a:cubicBezTo>
                    <a:pt x="1582" y="215"/>
                    <a:pt x="1496" y="279"/>
                    <a:pt x="1411" y="343"/>
                  </a:cubicBezTo>
                  <a:cubicBezTo>
                    <a:pt x="1261" y="471"/>
                    <a:pt x="1133" y="642"/>
                    <a:pt x="983" y="770"/>
                  </a:cubicBezTo>
                  <a:cubicBezTo>
                    <a:pt x="663" y="1027"/>
                    <a:pt x="342" y="1262"/>
                    <a:pt x="0" y="1497"/>
                  </a:cubicBezTo>
                  <a:lnTo>
                    <a:pt x="22" y="1518"/>
                  </a:lnTo>
                  <a:cubicBezTo>
                    <a:pt x="193" y="1433"/>
                    <a:pt x="385" y="1347"/>
                    <a:pt x="556" y="1241"/>
                  </a:cubicBezTo>
                  <a:cubicBezTo>
                    <a:pt x="727" y="1155"/>
                    <a:pt x="898" y="1048"/>
                    <a:pt x="1069" y="920"/>
                  </a:cubicBezTo>
                  <a:cubicBezTo>
                    <a:pt x="1240" y="813"/>
                    <a:pt x="1411" y="685"/>
                    <a:pt x="1539" y="535"/>
                  </a:cubicBezTo>
                  <a:lnTo>
                    <a:pt x="1753" y="300"/>
                  </a:lnTo>
                  <a:cubicBezTo>
                    <a:pt x="1817" y="215"/>
                    <a:pt x="1881" y="129"/>
                    <a:pt x="1924" y="22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6"/>
            <p:cNvSpPr/>
            <p:nvPr/>
          </p:nvSpPr>
          <p:spPr>
            <a:xfrm>
              <a:off x="570450" y="4918863"/>
              <a:ext cx="11800" cy="55600"/>
            </a:xfrm>
            <a:custGeom>
              <a:avLst/>
              <a:gdLst/>
              <a:ahLst/>
              <a:cxnLst/>
              <a:rect l="l" t="t" r="r" b="b"/>
              <a:pathLst>
                <a:path w="472" h="2224" extrusionOk="0">
                  <a:moveTo>
                    <a:pt x="1" y="1"/>
                  </a:moveTo>
                  <a:cubicBezTo>
                    <a:pt x="22" y="193"/>
                    <a:pt x="86" y="385"/>
                    <a:pt x="129" y="556"/>
                  </a:cubicBezTo>
                  <a:cubicBezTo>
                    <a:pt x="172" y="749"/>
                    <a:pt x="236" y="920"/>
                    <a:pt x="279" y="1091"/>
                  </a:cubicBezTo>
                  <a:cubicBezTo>
                    <a:pt x="364" y="1454"/>
                    <a:pt x="386" y="1839"/>
                    <a:pt x="279" y="2224"/>
                  </a:cubicBezTo>
                  <a:lnTo>
                    <a:pt x="300" y="2224"/>
                  </a:lnTo>
                  <a:cubicBezTo>
                    <a:pt x="364" y="2053"/>
                    <a:pt x="428" y="1860"/>
                    <a:pt x="450" y="1668"/>
                  </a:cubicBezTo>
                  <a:cubicBezTo>
                    <a:pt x="471" y="1454"/>
                    <a:pt x="450" y="1262"/>
                    <a:pt x="428" y="1069"/>
                  </a:cubicBezTo>
                  <a:cubicBezTo>
                    <a:pt x="407" y="856"/>
                    <a:pt x="386" y="663"/>
                    <a:pt x="322" y="492"/>
                  </a:cubicBezTo>
                  <a:cubicBezTo>
                    <a:pt x="236" y="300"/>
                    <a:pt x="151" y="129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6"/>
            <p:cNvSpPr/>
            <p:nvPr/>
          </p:nvSpPr>
          <p:spPr>
            <a:xfrm>
              <a:off x="575800" y="4924738"/>
              <a:ext cx="29950" cy="7100"/>
            </a:xfrm>
            <a:custGeom>
              <a:avLst/>
              <a:gdLst/>
              <a:ahLst/>
              <a:cxnLst/>
              <a:rect l="l" t="t" r="r" b="b"/>
              <a:pathLst>
                <a:path w="1198" h="284" extrusionOk="0">
                  <a:moveTo>
                    <a:pt x="1" y="1"/>
                  </a:moveTo>
                  <a:lnTo>
                    <a:pt x="1" y="22"/>
                  </a:lnTo>
                  <a:cubicBezTo>
                    <a:pt x="43" y="150"/>
                    <a:pt x="172" y="214"/>
                    <a:pt x="257" y="257"/>
                  </a:cubicBezTo>
                  <a:cubicBezTo>
                    <a:pt x="311" y="279"/>
                    <a:pt x="364" y="284"/>
                    <a:pt x="417" y="284"/>
                  </a:cubicBezTo>
                  <a:cubicBezTo>
                    <a:pt x="471" y="284"/>
                    <a:pt x="524" y="279"/>
                    <a:pt x="578" y="279"/>
                  </a:cubicBezTo>
                  <a:cubicBezTo>
                    <a:pt x="612" y="282"/>
                    <a:pt x="647" y="284"/>
                    <a:pt x="682" y="284"/>
                  </a:cubicBezTo>
                  <a:cubicBezTo>
                    <a:pt x="860" y="284"/>
                    <a:pt x="1036" y="236"/>
                    <a:pt x="1198" y="129"/>
                  </a:cubicBezTo>
                  <a:lnTo>
                    <a:pt x="1176" y="108"/>
                  </a:lnTo>
                  <a:cubicBezTo>
                    <a:pt x="1091" y="150"/>
                    <a:pt x="984" y="150"/>
                    <a:pt x="877" y="150"/>
                  </a:cubicBezTo>
                  <a:cubicBezTo>
                    <a:pt x="792" y="129"/>
                    <a:pt x="685" y="129"/>
                    <a:pt x="599" y="86"/>
                  </a:cubicBezTo>
                  <a:cubicBezTo>
                    <a:pt x="492" y="65"/>
                    <a:pt x="385" y="22"/>
                    <a:pt x="300" y="22"/>
                  </a:cubicBezTo>
                  <a:cubicBezTo>
                    <a:pt x="214" y="22"/>
                    <a:pt x="108" y="2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6"/>
            <p:cNvSpPr/>
            <p:nvPr/>
          </p:nvSpPr>
          <p:spPr>
            <a:xfrm>
              <a:off x="569925" y="4902838"/>
              <a:ext cx="28875" cy="23150"/>
            </a:xfrm>
            <a:custGeom>
              <a:avLst/>
              <a:gdLst/>
              <a:ahLst/>
              <a:cxnLst/>
              <a:rect l="l" t="t" r="r" b="b"/>
              <a:pathLst>
                <a:path w="1155" h="926" extrusionOk="0">
                  <a:moveTo>
                    <a:pt x="1133" y="0"/>
                  </a:moveTo>
                  <a:cubicBezTo>
                    <a:pt x="1048" y="86"/>
                    <a:pt x="941" y="171"/>
                    <a:pt x="856" y="236"/>
                  </a:cubicBezTo>
                  <a:cubicBezTo>
                    <a:pt x="749" y="300"/>
                    <a:pt x="663" y="364"/>
                    <a:pt x="556" y="428"/>
                  </a:cubicBezTo>
                  <a:cubicBezTo>
                    <a:pt x="449" y="492"/>
                    <a:pt x="343" y="556"/>
                    <a:pt x="257" y="620"/>
                  </a:cubicBezTo>
                  <a:cubicBezTo>
                    <a:pt x="172" y="706"/>
                    <a:pt x="86" y="791"/>
                    <a:pt x="1" y="898"/>
                  </a:cubicBezTo>
                  <a:lnTo>
                    <a:pt x="1" y="920"/>
                  </a:lnTo>
                  <a:cubicBezTo>
                    <a:pt x="23" y="923"/>
                    <a:pt x="46" y="925"/>
                    <a:pt x="69" y="925"/>
                  </a:cubicBezTo>
                  <a:cubicBezTo>
                    <a:pt x="174" y="925"/>
                    <a:pt x="276" y="887"/>
                    <a:pt x="364" y="834"/>
                  </a:cubicBezTo>
                  <a:cubicBezTo>
                    <a:pt x="471" y="791"/>
                    <a:pt x="556" y="684"/>
                    <a:pt x="642" y="599"/>
                  </a:cubicBezTo>
                  <a:cubicBezTo>
                    <a:pt x="727" y="513"/>
                    <a:pt x="834" y="428"/>
                    <a:pt x="920" y="321"/>
                  </a:cubicBezTo>
                  <a:cubicBezTo>
                    <a:pt x="1005" y="236"/>
                    <a:pt x="1091" y="129"/>
                    <a:pt x="1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6"/>
            <p:cNvSpPr/>
            <p:nvPr/>
          </p:nvSpPr>
          <p:spPr>
            <a:xfrm>
              <a:off x="526100" y="4865963"/>
              <a:ext cx="31550" cy="49725"/>
            </a:xfrm>
            <a:custGeom>
              <a:avLst/>
              <a:gdLst/>
              <a:ahLst/>
              <a:cxnLst/>
              <a:rect l="l" t="t" r="r" b="b"/>
              <a:pathLst>
                <a:path w="1262" h="1989" extrusionOk="0">
                  <a:moveTo>
                    <a:pt x="1" y="1"/>
                  </a:moveTo>
                  <a:cubicBezTo>
                    <a:pt x="129" y="129"/>
                    <a:pt x="236" y="278"/>
                    <a:pt x="321" y="449"/>
                  </a:cubicBezTo>
                  <a:cubicBezTo>
                    <a:pt x="428" y="620"/>
                    <a:pt x="535" y="770"/>
                    <a:pt x="621" y="941"/>
                  </a:cubicBezTo>
                  <a:cubicBezTo>
                    <a:pt x="813" y="1262"/>
                    <a:pt x="920" y="1625"/>
                    <a:pt x="1091" y="1988"/>
                  </a:cubicBezTo>
                  <a:lnTo>
                    <a:pt x="1262" y="1860"/>
                  </a:lnTo>
                  <a:cubicBezTo>
                    <a:pt x="1091" y="1540"/>
                    <a:pt x="920" y="1176"/>
                    <a:pt x="706" y="856"/>
                  </a:cubicBezTo>
                  <a:cubicBezTo>
                    <a:pt x="599" y="706"/>
                    <a:pt x="471" y="578"/>
                    <a:pt x="364" y="407"/>
                  </a:cubicBezTo>
                  <a:cubicBezTo>
                    <a:pt x="257" y="257"/>
                    <a:pt x="150" y="10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6"/>
            <p:cNvSpPr/>
            <p:nvPr/>
          </p:nvSpPr>
          <p:spPr>
            <a:xfrm>
              <a:off x="571000" y="4851013"/>
              <a:ext cx="7500" cy="63600"/>
            </a:xfrm>
            <a:custGeom>
              <a:avLst/>
              <a:gdLst/>
              <a:ahLst/>
              <a:cxnLst/>
              <a:rect l="l" t="t" r="r" b="b"/>
              <a:pathLst>
                <a:path w="300" h="2544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171"/>
                    <a:pt x="150" y="385"/>
                    <a:pt x="171" y="599"/>
                  </a:cubicBezTo>
                  <a:cubicBezTo>
                    <a:pt x="193" y="812"/>
                    <a:pt x="171" y="1026"/>
                    <a:pt x="150" y="1240"/>
                  </a:cubicBezTo>
                  <a:lnTo>
                    <a:pt x="129" y="1881"/>
                  </a:lnTo>
                  <a:cubicBezTo>
                    <a:pt x="129" y="2009"/>
                    <a:pt x="129" y="2095"/>
                    <a:pt x="107" y="2180"/>
                  </a:cubicBezTo>
                  <a:cubicBezTo>
                    <a:pt x="86" y="2266"/>
                    <a:pt x="43" y="2394"/>
                    <a:pt x="22" y="2501"/>
                  </a:cubicBezTo>
                  <a:lnTo>
                    <a:pt x="214" y="2544"/>
                  </a:lnTo>
                  <a:cubicBezTo>
                    <a:pt x="235" y="2437"/>
                    <a:pt x="257" y="2351"/>
                    <a:pt x="278" y="2223"/>
                  </a:cubicBezTo>
                  <a:cubicBezTo>
                    <a:pt x="300" y="2116"/>
                    <a:pt x="300" y="1988"/>
                    <a:pt x="300" y="1881"/>
                  </a:cubicBezTo>
                  <a:lnTo>
                    <a:pt x="257" y="1240"/>
                  </a:lnTo>
                  <a:cubicBezTo>
                    <a:pt x="257" y="1026"/>
                    <a:pt x="257" y="812"/>
                    <a:pt x="214" y="577"/>
                  </a:cubicBezTo>
                  <a:cubicBezTo>
                    <a:pt x="193" y="363"/>
                    <a:pt x="129" y="15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6"/>
            <p:cNvSpPr/>
            <p:nvPr/>
          </p:nvSpPr>
          <p:spPr>
            <a:xfrm>
              <a:off x="514350" y="4878263"/>
              <a:ext cx="47050" cy="49175"/>
            </a:xfrm>
            <a:custGeom>
              <a:avLst/>
              <a:gdLst/>
              <a:ahLst/>
              <a:cxnLst/>
              <a:rect l="l" t="t" r="r" b="b"/>
              <a:pathLst>
                <a:path w="1882" h="1967" extrusionOk="0">
                  <a:moveTo>
                    <a:pt x="1" y="0"/>
                  </a:moveTo>
                  <a:cubicBezTo>
                    <a:pt x="108" y="22"/>
                    <a:pt x="172" y="128"/>
                    <a:pt x="257" y="193"/>
                  </a:cubicBezTo>
                  <a:cubicBezTo>
                    <a:pt x="321" y="257"/>
                    <a:pt x="407" y="342"/>
                    <a:pt x="471" y="428"/>
                  </a:cubicBezTo>
                  <a:cubicBezTo>
                    <a:pt x="620" y="577"/>
                    <a:pt x="791" y="748"/>
                    <a:pt x="941" y="898"/>
                  </a:cubicBezTo>
                  <a:cubicBezTo>
                    <a:pt x="1091" y="1048"/>
                    <a:pt x="1240" y="1219"/>
                    <a:pt x="1369" y="1390"/>
                  </a:cubicBezTo>
                  <a:cubicBezTo>
                    <a:pt x="1497" y="1561"/>
                    <a:pt x="1625" y="1753"/>
                    <a:pt x="1689" y="1967"/>
                  </a:cubicBezTo>
                  <a:lnTo>
                    <a:pt x="1882" y="1838"/>
                  </a:lnTo>
                  <a:cubicBezTo>
                    <a:pt x="1775" y="1625"/>
                    <a:pt x="1625" y="1432"/>
                    <a:pt x="1475" y="1261"/>
                  </a:cubicBezTo>
                  <a:cubicBezTo>
                    <a:pt x="1326" y="1090"/>
                    <a:pt x="1176" y="941"/>
                    <a:pt x="1005" y="812"/>
                  </a:cubicBezTo>
                  <a:cubicBezTo>
                    <a:pt x="834" y="663"/>
                    <a:pt x="663" y="535"/>
                    <a:pt x="514" y="385"/>
                  </a:cubicBezTo>
                  <a:cubicBezTo>
                    <a:pt x="428" y="299"/>
                    <a:pt x="343" y="235"/>
                    <a:pt x="257" y="171"/>
                  </a:cubicBezTo>
                  <a:cubicBezTo>
                    <a:pt x="172" y="107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6"/>
            <p:cNvSpPr/>
            <p:nvPr/>
          </p:nvSpPr>
          <p:spPr>
            <a:xfrm>
              <a:off x="505275" y="4905513"/>
              <a:ext cx="45450" cy="23000"/>
            </a:xfrm>
            <a:custGeom>
              <a:avLst/>
              <a:gdLst/>
              <a:ahLst/>
              <a:cxnLst/>
              <a:rect l="l" t="t" r="r" b="b"/>
              <a:pathLst>
                <a:path w="1818" h="920" extrusionOk="0">
                  <a:moveTo>
                    <a:pt x="0" y="0"/>
                  </a:moveTo>
                  <a:cubicBezTo>
                    <a:pt x="0" y="43"/>
                    <a:pt x="64" y="64"/>
                    <a:pt x="86" y="107"/>
                  </a:cubicBezTo>
                  <a:cubicBezTo>
                    <a:pt x="107" y="129"/>
                    <a:pt x="150" y="150"/>
                    <a:pt x="193" y="171"/>
                  </a:cubicBezTo>
                  <a:cubicBezTo>
                    <a:pt x="257" y="214"/>
                    <a:pt x="321" y="257"/>
                    <a:pt x="406" y="300"/>
                  </a:cubicBezTo>
                  <a:cubicBezTo>
                    <a:pt x="556" y="385"/>
                    <a:pt x="706" y="471"/>
                    <a:pt x="855" y="535"/>
                  </a:cubicBezTo>
                  <a:cubicBezTo>
                    <a:pt x="1005" y="599"/>
                    <a:pt x="1154" y="684"/>
                    <a:pt x="1304" y="748"/>
                  </a:cubicBezTo>
                  <a:cubicBezTo>
                    <a:pt x="1454" y="813"/>
                    <a:pt x="1603" y="877"/>
                    <a:pt x="1774" y="919"/>
                  </a:cubicBezTo>
                  <a:lnTo>
                    <a:pt x="1817" y="684"/>
                  </a:lnTo>
                  <a:cubicBezTo>
                    <a:pt x="1667" y="663"/>
                    <a:pt x="1496" y="620"/>
                    <a:pt x="1347" y="577"/>
                  </a:cubicBezTo>
                  <a:cubicBezTo>
                    <a:pt x="1197" y="535"/>
                    <a:pt x="1048" y="471"/>
                    <a:pt x="877" y="428"/>
                  </a:cubicBezTo>
                  <a:cubicBezTo>
                    <a:pt x="727" y="364"/>
                    <a:pt x="577" y="300"/>
                    <a:pt x="428" y="257"/>
                  </a:cubicBezTo>
                  <a:cubicBezTo>
                    <a:pt x="342" y="214"/>
                    <a:pt x="278" y="193"/>
                    <a:pt x="193" y="150"/>
                  </a:cubicBezTo>
                  <a:cubicBezTo>
                    <a:pt x="171" y="129"/>
                    <a:pt x="129" y="107"/>
                    <a:pt x="86" y="86"/>
                  </a:cubicBezTo>
                  <a:cubicBezTo>
                    <a:pt x="64" y="64"/>
                    <a:pt x="22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6"/>
            <p:cNvSpPr/>
            <p:nvPr/>
          </p:nvSpPr>
          <p:spPr>
            <a:xfrm>
              <a:off x="483350" y="4875588"/>
              <a:ext cx="65750" cy="45975"/>
            </a:xfrm>
            <a:custGeom>
              <a:avLst/>
              <a:gdLst/>
              <a:ahLst/>
              <a:cxnLst/>
              <a:rect l="l" t="t" r="r" b="b"/>
              <a:pathLst>
                <a:path w="2630" h="1839" extrusionOk="0">
                  <a:moveTo>
                    <a:pt x="1" y="0"/>
                  </a:moveTo>
                  <a:cubicBezTo>
                    <a:pt x="129" y="22"/>
                    <a:pt x="236" y="107"/>
                    <a:pt x="343" y="171"/>
                  </a:cubicBezTo>
                  <a:lnTo>
                    <a:pt x="664" y="364"/>
                  </a:lnTo>
                  <a:cubicBezTo>
                    <a:pt x="899" y="513"/>
                    <a:pt x="1112" y="642"/>
                    <a:pt x="1326" y="813"/>
                  </a:cubicBezTo>
                  <a:cubicBezTo>
                    <a:pt x="1540" y="962"/>
                    <a:pt x="1754" y="1112"/>
                    <a:pt x="1946" y="1283"/>
                  </a:cubicBezTo>
                  <a:cubicBezTo>
                    <a:pt x="2031" y="1368"/>
                    <a:pt x="2117" y="1454"/>
                    <a:pt x="2224" y="1561"/>
                  </a:cubicBezTo>
                  <a:cubicBezTo>
                    <a:pt x="2309" y="1668"/>
                    <a:pt x="2416" y="1753"/>
                    <a:pt x="2523" y="1839"/>
                  </a:cubicBezTo>
                  <a:lnTo>
                    <a:pt x="2630" y="1646"/>
                  </a:lnTo>
                  <a:cubicBezTo>
                    <a:pt x="2523" y="1561"/>
                    <a:pt x="2438" y="1497"/>
                    <a:pt x="2331" y="1411"/>
                  </a:cubicBezTo>
                  <a:cubicBezTo>
                    <a:pt x="2245" y="1326"/>
                    <a:pt x="2138" y="1219"/>
                    <a:pt x="2031" y="1133"/>
                  </a:cubicBezTo>
                  <a:cubicBezTo>
                    <a:pt x="1818" y="962"/>
                    <a:pt x="1583" y="834"/>
                    <a:pt x="1369" y="706"/>
                  </a:cubicBezTo>
                  <a:cubicBezTo>
                    <a:pt x="1155" y="556"/>
                    <a:pt x="920" y="428"/>
                    <a:pt x="685" y="321"/>
                  </a:cubicBezTo>
                  <a:lnTo>
                    <a:pt x="343" y="150"/>
                  </a:lnTo>
                  <a:cubicBezTo>
                    <a:pt x="236" y="86"/>
                    <a:pt x="129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6"/>
            <p:cNvSpPr/>
            <p:nvPr/>
          </p:nvSpPr>
          <p:spPr>
            <a:xfrm>
              <a:off x="492975" y="4930613"/>
              <a:ext cx="62550" cy="21400"/>
            </a:xfrm>
            <a:custGeom>
              <a:avLst/>
              <a:gdLst/>
              <a:ahLst/>
              <a:cxnLst/>
              <a:rect l="l" t="t" r="r" b="b"/>
              <a:pathLst>
                <a:path w="2502" h="856" extrusionOk="0">
                  <a:moveTo>
                    <a:pt x="2352" y="1"/>
                  </a:moveTo>
                  <a:cubicBezTo>
                    <a:pt x="2245" y="150"/>
                    <a:pt x="2031" y="236"/>
                    <a:pt x="1839" y="321"/>
                  </a:cubicBezTo>
                  <a:cubicBezTo>
                    <a:pt x="1646" y="407"/>
                    <a:pt x="1433" y="492"/>
                    <a:pt x="1240" y="557"/>
                  </a:cubicBezTo>
                  <a:cubicBezTo>
                    <a:pt x="834" y="685"/>
                    <a:pt x="407" y="792"/>
                    <a:pt x="1" y="856"/>
                  </a:cubicBezTo>
                  <a:cubicBezTo>
                    <a:pt x="428" y="834"/>
                    <a:pt x="834" y="749"/>
                    <a:pt x="1262" y="663"/>
                  </a:cubicBezTo>
                  <a:cubicBezTo>
                    <a:pt x="1475" y="621"/>
                    <a:pt x="1668" y="578"/>
                    <a:pt x="1882" y="492"/>
                  </a:cubicBezTo>
                  <a:cubicBezTo>
                    <a:pt x="1988" y="471"/>
                    <a:pt x="2095" y="428"/>
                    <a:pt x="2202" y="386"/>
                  </a:cubicBezTo>
                  <a:cubicBezTo>
                    <a:pt x="2245" y="364"/>
                    <a:pt x="2288" y="321"/>
                    <a:pt x="2352" y="300"/>
                  </a:cubicBezTo>
                  <a:cubicBezTo>
                    <a:pt x="2395" y="279"/>
                    <a:pt x="2459" y="215"/>
                    <a:pt x="2501" y="172"/>
                  </a:cubicBezTo>
                  <a:lnTo>
                    <a:pt x="235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6"/>
            <p:cNvSpPr/>
            <p:nvPr/>
          </p:nvSpPr>
          <p:spPr>
            <a:xfrm>
              <a:off x="563525" y="4932213"/>
              <a:ext cx="8025" cy="50800"/>
            </a:xfrm>
            <a:custGeom>
              <a:avLst/>
              <a:gdLst/>
              <a:ahLst/>
              <a:cxnLst/>
              <a:rect l="l" t="t" r="r" b="b"/>
              <a:pathLst>
                <a:path w="321" h="2032" extrusionOk="0">
                  <a:moveTo>
                    <a:pt x="171" y="1"/>
                  </a:moveTo>
                  <a:cubicBezTo>
                    <a:pt x="128" y="172"/>
                    <a:pt x="107" y="343"/>
                    <a:pt x="86" y="514"/>
                  </a:cubicBezTo>
                  <a:cubicBezTo>
                    <a:pt x="86" y="685"/>
                    <a:pt x="107" y="835"/>
                    <a:pt x="86" y="1027"/>
                  </a:cubicBezTo>
                  <a:cubicBezTo>
                    <a:pt x="86" y="1177"/>
                    <a:pt x="64" y="1348"/>
                    <a:pt x="43" y="1519"/>
                  </a:cubicBezTo>
                  <a:cubicBezTo>
                    <a:pt x="21" y="1690"/>
                    <a:pt x="0" y="1861"/>
                    <a:pt x="0" y="2032"/>
                  </a:cubicBezTo>
                  <a:lnTo>
                    <a:pt x="21" y="2032"/>
                  </a:lnTo>
                  <a:cubicBezTo>
                    <a:pt x="43" y="1861"/>
                    <a:pt x="86" y="1711"/>
                    <a:pt x="128" y="1540"/>
                  </a:cubicBezTo>
                  <a:cubicBezTo>
                    <a:pt x="171" y="1390"/>
                    <a:pt x="214" y="1219"/>
                    <a:pt x="257" y="1048"/>
                  </a:cubicBezTo>
                  <a:cubicBezTo>
                    <a:pt x="278" y="877"/>
                    <a:pt x="321" y="685"/>
                    <a:pt x="299" y="514"/>
                  </a:cubicBezTo>
                  <a:cubicBezTo>
                    <a:pt x="278" y="343"/>
                    <a:pt x="257" y="172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6"/>
            <p:cNvSpPr/>
            <p:nvPr/>
          </p:nvSpPr>
          <p:spPr>
            <a:xfrm>
              <a:off x="574200" y="4928038"/>
              <a:ext cx="20875" cy="22375"/>
            </a:xfrm>
            <a:custGeom>
              <a:avLst/>
              <a:gdLst/>
              <a:ahLst/>
              <a:cxnLst/>
              <a:rect l="l" t="t" r="r" b="b"/>
              <a:pathLst>
                <a:path w="835" h="895" extrusionOk="0">
                  <a:moveTo>
                    <a:pt x="94" y="1"/>
                  </a:moveTo>
                  <a:cubicBezTo>
                    <a:pt x="63" y="1"/>
                    <a:pt x="32" y="6"/>
                    <a:pt x="1" y="18"/>
                  </a:cubicBezTo>
                  <a:lnTo>
                    <a:pt x="1" y="40"/>
                  </a:lnTo>
                  <a:cubicBezTo>
                    <a:pt x="65" y="125"/>
                    <a:pt x="129" y="189"/>
                    <a:pt x="193" y="275"/>
                  </a:cubicBezTo>
                  <a:cubicBezTo>
                    <a:pt x="278" y="339"/>
                    <a:pt x="364" y="360"/>
                    <a:pt x="428" y="424"/>
                  </a:cubicBezTo>
                  <a:cubicBezTo>
                    <a:pt x="471" y="446"/>
                    <a:pt x="514" y="489"/>
                    <a:pt x="535" y="510"/>
                  </a:cubicBezTo>
                  <a:cubicBezTo>
                    <a:pt x="556" y="553"/>
                    <a:pt x="578" y="595"/>
                    <a:pt x="620" y="638"/>
                  </a:cubicBezTo>
                  <a:cubicBezTo>
                    <a:pt x="663" y="724"/>
                    <a:pt x="727" y="852"/>
                    <a:pt x="813" y="895"/>
                  </a:cubicBezTo>
                  <a:lnTo>
                    <a:pt x="834" y="873"/>
                  </a:lnTo>
                  <a:cubicBezTo>
                    <a:pt x="749" y="809"/>
                    <a:pt x="727" y="702"/>
                    <a:pt x="706" y="595"/>
                  </a:cubicBezTo>
                  <a:cubicBezTo>
                    <a:pt x="685" y="531"/>
                    <a:pt x="663" y="489"/>
                    <a:pt x="642" y="424"/>
                  </a:cubicBezTo>
                  <a:cubicBezTo>
                    <a:pt x="599" y="360"/>
                    <a:pt x="578" y="339"/>
                    <a:pt x="535" y="275"/>
                  </a:cubicBezTo>
                  <a:cubicBezTo>
                    <a:pt x="471" y="189"/>
                    <a:pt x="407" y="104"/>
                    <a:pt x="300" y="61"/>
                  </a:cubicBezTo>
                  <a:cubicBezTo>
                    <a:pt x="239" y="31"/>
                    <a:pt x="168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6"/>
            <p:cNvSpPr/>
            <p:nvPr/>
          </p:nvSpPr>
          <p:spPr>
            <a:xfrm>
              <a:off x="499200" y="4958788"/>
              <a:ext cx="5575" cy="4625"/>
            </a:xfrm>
            <a:custGeom>
              <a:avLst/>
              <a:gdLst/>
              <a:ahLst/>
              <a:cxnLst/>
              <a:rect l="l" t="t" r="r" b="b"/>
              <a:pathLst>
                <a:path w="223" h="185" extrusionOk="0">
                  <a:moveTo>
                    <a:pt x="109" y="0"/>
                  </a:moveTo>
                  <a:cubicBezTo>
                    <a:pt x="80" y="0"/>
                    <a:pt x="50" y="15"/>
                    <a:pt x="30" y="49"/>
                  </a:cubicBezTo>
                  <a:cubicBezTo>
                    <a:pt x="1" y="122"/>
                    <a:pt x="60" y="184"/>
                    <a:pt x="114" y="184"/>
                  </a:cubicBezTo>
                  <a:cubicBezTo>
                    <a:pt x="140" y="184"/>
                    <a:pt x="165" y="170"/>
                    <a:pt x="179" y="135"/>
                  </a:cubicBezTo>
                  <a:cubicBezTo>
                    <a:pt x="222" y="63"/>
                    <a:pt x="168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6"/>
            <p:cNvSpPr/>
            <p:nvPr/>
          </p:nvSpPr>
          <p:spPr>
            <a:xfrm>
              <a:off x="491900" y="4949688"/>
              <a:ext cx="5575" cy="4400"/>
            </a:xfrm>
            <a:custGeom>
              <a:avLst/>
              <a:gdLst/>
              <a:ahLst/>
              <a:cxnLst/>
              <a:rect l="l" t="t" r="r" b="b"/>
              <a:pathLst>
                <a:path w="223" h="176" extrusionOk="0">
                  <a:moveTo>
                    <a:pt x="109" y="1"/>
                  </a:moveTo>
                  <a:cubicBezTo>
                    <a:pt x="83" y="1"/>
                    <a:pt x="58" y="15"/>
                    <a:pt x="44" y="50"/>
                  </a:cubicBezTo>
                  <a:cubicBezTo>
                    <a:pt x="0" y="122"/>
                    <a:pt x="55" y="175"/>
                    <a:pt x="114" y="175"/>
                  </a:cubicBezTo>
                  <a:cubicBezTo>
                    <a:pt x="143" y="175"/>
                    <a:pt x="173" y="163"/>
                    <a:pt x="193" y="136"/>
                  </a:cubicBezTo>
                  <a:cubicBezTo>
                    <a:pt x="222" y="63"/>
                    <a:pt x="163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6"/>
            <p:cNvSpPr/>
            <p:nvPr/>
          </p:nvSpPr>
          <p:spPr>
            <a:xfrm>
              <a:off x="495625" y="4933988"/>
              <a:ext cx="7025" cy="5575"/>
            </a:xfrm>
            <a:custGeom>
              <a:avLst/>
              <a:gdLst/>
              <a:ahLst/>
              <a:cxnLst/>
              <a:rect l="l" t="t" r="r" b="b"/>
              <a:pathLst>
                <a:path w="281" h="223" extrusionOk="0">
                  <a:moveTo>
                    <a:pt x="132" y="0"/>
                  </a:moveTo>
                  <a:cubicBezTo>
                    <a:pt x="98" y="0"/>
                    <a:pt x="65" y="17"/>
                    <a:pt x="44" y="58"/>
                  </a:cubicBezTo>
                  <a:cubicBezTo>
                    <a:pt x="1" y="146"/>
                    <a:pt x="66" y="223"/>
                    <a:pt x="139" y="223"/>
                  </a:cubicBezTo>
                  <a:cubicBezTo>
                    <a:pt x="173" y="223"/>
                    <a:pt x="209" y="206"/>
                    <a:pt x="237" y="165"/>
                  </a:cubicBezTo>
                  <a:cubicBezTo>
                    <a:pt x="280" y="78"/>
                    <a:pt x="205" y="0"/>
                    <a:pt x="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6"/>
            <p:cNvSpPr/>
            <p:nvPr/>
          </p:nvSpPr>
          <p:spPr>
            <a:xfrm>
              <a:off x="494900" y="4909963"/>
              <a:ext cx="5250" cy="5000"/>
            </a:xfrm>
            <a:custGeom>
              <a:avLst/>
              <a:gdLst/>
              <a:ahLst/>
              <a:cxnLst/>
              <a:rect l="l" t="t" r="r" b="b"/>
              <a:pathLst>
                <a:path w="210" h="200" extrusionOk="0">
                  <a:moveTo>
                    <a:pt x="100" y="1"/>
                  </a:moveTo>
                  <a:cubicBezTo>
                    <a:pt x="36" y="1"/>
                    <a:pt x="1" y="131"/>
                    <a:pt x="73" y="186"/>
                  </a:cubicBezTo>
                  <a:cubicBezTo>
                    <a:pt x="86" y="195"/>
                    <a:pt x="99" y="200"/>
                    <a:pt x="111" y="200"/>
                  </a:cubicBezTo>
                  <a:cubicBezTo>
                    <a:pt x="175" y="200"/>
                    <a:pt x="210" y="69"/>
                    <a:pt x="137" y="15"/>
                  </a:cubicBezTo>
                  <a:cubicBezTo>
                    <a:pt x="124" y="5"/>
                    <a:pt x="112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6"/>
            <p:cNvSpPr/>
            <p:nvPr/>
          </p:nvSpPr>
          <p:spPr>
            <a:xfrm>
              <a:off x="501500" y="4902963"/>
              <a:ext cx="6850" cy="5375"/>
            </a:xfrm>
            <a:custGeom>
              <a:avLst/>
              <a:gdLst/>
              <a:ahLst/>
              <a:cxnLst/>
              <a:rect l="l" t="t" r="r" b="b"/>
              <a:pathLst>
                <a:path w="274" h="215" extrusionOk="0">
                  <a:moveTo>
                    <a:pt x="134" y="1"/>
                  </a:moveTo>
                  <a:cubicBezTo>
                    <a:pt x="100" y="1"/>
                    <a:pt x="65" y="18"/>
                    <a:pt x="44" y="60"/>
                  </a:cubicBezTo>
                  <a:cubicBezTo>
                    <a:pt x="1" y="147"/>
                    <a:pt x="67" y="215"/>
                    <a:pt x="133" y="215"/>
                  </a:cubicBezTo>
                  <a:cubicBezTo>
                    <a:pt x="164" y="215"/>
                    <a:pt x="195" y="200"/>
                    <a:pt x="215" y="166"/>
                  </a:cubicBezTo>
                  <a:lnTo>
                    <a:pt x="215" y="145"/>
                  </a:lnTo>
                  <a:cubicBezTo>
                    <a:pt x="273" y="73"/>
                    <a:pt x="204" y="1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6"/>
            <p:cNvSpPr/>
            <p:nvPr/>
          </p:nvSpPr>
          <p:spPr>
            <a:xfrm>
              <a:off x="481375" y="4872538"/>
              <a:ext cx="7200" cy="5875"/>
            </a:xfrm>
            <a:custGeom>
              <a:avLst/>
              <a:gdLst/>
              <a:ahLst/>
              <a:cxnLst/>
              <a:rect l="l" t="t" r="r" b="b"/>
              <a:pathLst>
                <a:path w="288" h="235" extrusionOk="0">
                  <a:moveTo>
                    <a:pt x="146" y="0"/>
                  </a:moveTo>
                  <a:cubicBezTo>
                    <a:pt x="113" y="0"/>
                    <a:pt x="79" y="17"/>
                    <a:pt x="59" y="58"/>
                  </a:cubicBezTo>
                  <a:lnTo>
                    <a:pt x="59" y="80"/>
                  </a:lnTo>
                  <a:cubicBezTo>
                    <a:pt x="0" y="167"/>
                    <a:pt x="71" y="235"/>
                    <a:pt x="143" y="235"/>
                  </a:cubicBezTo>
                  <a:cubicBezTo>
                    <a:pt x="176" y="235"/>
                    <a:pt x="209" y="220"/>
                    <a:pt x="230" y="186"/>
                  </a:cubicBezTo>
                  <a:lnTo>
                    <a:pt x="230" y="165"/>
                  </a:lnTo>
                  <a:cubicBezTo>
                    <a:pt x="288" y="78"/>
                    <a:pt x="217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6"/>
            <p:cNvSpPr/>
            <p:nvPr/>
          </p:nvSpPr>
          <p:spPr>
            <a:xfrm>
              <a:off x="512200" y="4875438"/>
              <a:ext cx="6475" cy="5125"/>
            </a:xfrm>
            <a:custGeom>
              <a:avLst/>
              <a:gdLst/>
              <a:ahLst/>
              <a:cxnLst/>
              <a:rect l="l" t="t" r="r" b="b"/>
              <a:pathLst>
                <a:path w="259" h="205" extrusionOk="0">
                  <a:moveTo>
                    <a:pt x="126" y="1"/>
                  </a:moveTo>
                  <a:cubicBezTo>
                    <a:pt x="95" y="1"/>
                    <a:pt x="64" y="15"/>
                    <a:pt x="44" y="49"/>
                  </a:cubicBezTo>
                  <a:cubicBezTo>
                    <a:pt x="0" y="137"/>
                    <a:pt x="66" y="204"/>
                    <a:pt x="133" y="204"/>
                  </a:cubicBezTo>
                  <a:cubicBezTo>
                    <a:pt x="164" y="204"/>
                    <a:pt x="195" y="190"/>
                    <a:pt x="215" y="156"/>
                  </a:cubicBezTo>
                  <a:cubicBezTo>
                    <a:pt x="259" y="68"/>
                    <a:pt x="193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6"/>
            <p:cNvSpPr/>
            <p:nvPr/>
          </p:nvSpPr>
          <p:spPr>
            <a:xfrm>
              <a:off x="504350" y="4856513"/>
              <a:ext cx="7200" cy="5875"/>
            </a:xfrm>
            <a:custGeom>
              <a:avLst/>
              <a:gdLst/>
              <a:ahLst/>
              <a:cxnLst/>
              <a:rect l="l" t="t" r="r" b="b"/>
              <a:pathLst>
                <a:path w="288" h="235" extrusionOk="0">
                  <a:moveTo>
                    <a:pt x="146" y="0"/>
                  </a:moveTo>
                  <a:cubicBezTo>
                    <a:pt x="113" y="0"/>
                    <a:pt x="79" y="17"/>
                    <a:pt x="59" y="58"/>
                  </a:cubicBezTo>
                  <a:lnTo>
                    <a:pt x="59" y="79"/>
                  </a:lnTo>
                  <a:cubicBezTo>
                    <a:pt x="0" y="167"/>
                    <a:pt x="72" y="235"/>
                    <a:pt x="143" y="235"/>
                  </a:cubicBezTo>
                  <a:cubicBezTo>
                    <a:pt x="176" y="235"/>
                    <a:pt x="209" y="220"/>
                    <a:pt x="230" y="186"/>
                  </a:cubicBezTo>
                  <a:lnTo>
                    <a:pt x="230" y="165"/>
                  </a:lnTo>
                  <a:cubicBezTo>
                    <a:pt x="288" y="78"/>
                    <a:pt x="217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6"/>
            <p:cNvSpPr/>
            <p:nvPr/>
          </p:nvSpPr>
          <p:spPr>
            <a:xfrm>
              <a:off x="524325" y="4864013"/>
              <a:ext cx="5225" cy="4300"/>
            </a:xfrm>
            <a:custGeom>
              <a:avLst/>
              <a:gdLst/>
              <a:ahLst/>
              <a:cxnLst/>
              <a:rect l="l" t="t" r="r" b="b"/>
              <a:pathLst>
                <a:path w="209" h="172" extrusionOk="0">
                  <a:moveTo>
                    <a:pt x="96" y="0"/>
                  </a:moveTo>
                  <a:cubicBezTo>
                    <a:pt x="72" y="0"/>
                    <a:pt x="48" y="11"/>
                    <a:pt x="29" y="36"/>
                  </a:cubicBezTo>
                  <a:lnTo>
                    <a:pt x="29" y="57"/>
                  </a:lnTo>
                  <a:cubicBezTo>
                    <a:pt x="1" y="114"/>
                    <a:pt x="48" y="171"/>
                    <a:pt x="102" y="171"/>
                  </a:cubicBezTo>
                  <a:cubicBezTo>
                    <a:pt x="129" y="171"/>
                    <a:pt x="157" y="157"/>
                    <a:pt x="179" y="121"/>
                  </a:cubicBezTo>
                  <a:cubicBezTo>
                    <a:pt x="209" y="61"/>
                    <a:pt x="154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6"/>
            <p:cNvSpPr/>
            <p:nvPr/>
          </p:nvSpPr>
          <p:spPr>
            <a:xfrm>
              <a:off x="527000" y="4839088"/>
              <a:ext cx="5550" cy="4625"/>
            </a:xfrm>
            <a:custGeom>
              <a:avLst/>
              <a:gdLst/>
              <a:ahLst/>
              <a:cxnLst/>
              <a:rect l="l" t="t" r="r" b="b"/>
              <a:pathLst>
                <a:path w="222" h="185" extrusionOk="0">
                  <a:moveTo>
                    <a:pt x="108" y="1"/>
                  </a:moveTo>
                  <a:cubicBezTo>
                    <a:pt x="80" y="1"/>
                    <a:pt x="50" y="15"/>
                    <a:pt x="29" y="50"/>
                  </a:cubicBezTo>
                  <a:cubicBezTo>
                    <a:pt x="0" y="122"/>
                    <a:pt x="49" y="184"/>
                    <a:pt x="104" y="184"/>
                  </a:cubicBezTo>
                  <a:cubicBezTo>
                    <a:pt x="130" y="184"/>
                    <a:pt x="158" y="170"/>
                    <a:pt x="179" y="135"/>
                  </a:cubicBezTo>
                  <a:cubicBezTo>
                    <a:pt x="222" y="63"/>
                    <a:pt x="168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6"/>
            <p:cNvSpPr/>
            <p:nvPr/>
          </p:nvSpPr>
          <p:spPr>
            <a:xfrm>
              <a:off x="552850" y="4837663"/>
              <a:ext cx="6925" cy="5325"/>
            </a:xfrm>
            <a:custGeom>
              <a:avLst/>
              <a:gdLst/>
              <a:ahLst/>
              <a:cxnLst/>
              <a:rect l="l" t="t" r="r" b="b"/>
              <a:pathLst>
                <a:path w="277" h="213" extrusionOk="0">
                  <a:moveTo>
                    <a:pt x="140" y="0"/>
                  </a:moveTo>
                  <a:cubicBezTo>
                    <a:pt x="103" y="0"/>
                    <a:pt x="65" y="19"/>
                    <a:pt x="42" y="64"/>
                  </a:cubicBezTo>
                  <a:cubicBezTo>
                    <a:pt x="1" y="147"/>
                    <a:pt x="59" y="213"/>
                    <a:pt x="128" y="213"/>
                  </a:cubicBezTo>
                  <a:cubicBezTo>
                    <a:pt x="165" y="213"/>
                    <a:pt x="205" y="194"/>
                    <a:pt x="235" y="149"/>
                  </a:cubicBezTo>
                  <a:cubicBezTo>
                    <a:pt x="276" y="66"/>
                    <a:pt x="209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6"/>
            <p:cNvSpPr/>
            <p:nvPr/>
          </p:nvSpPr>
          <p:spPr>
            <a:xfrm>
              <a:off x="568675" y="4848413"/>
              <a:ext cx="5575" cy="4375"/>
            </a:xfrm>
            <a:custGeom>
              <a:avLst/>
              <a:gdLst/>
              <a:ahLst/>
              <a:cxnLst/>
              <a:rect l="l" t="t" r="r" b="b"/>
              <a:pathLst>
                <a:path w="223" h="175" extrusionOk="0">
                  <a:moveTo>
                    <a:pt x="108" y="0"/>
                  </a:moveTo>
                  <a:cubicBezTo>
                    <a:pt x="80" y="0"/>
                    <a:pt x="50" y="12"/>
                    <a:pt x="29" y="40"/>
                  </a:cubicBezTo>
                  <a:cubicBezTo>
                    <a:pt x="0" y="112"/>
                    <a:pt x="49" y="175"/>
                    <a:pt x="104" y="175"/>
                  </a:cubicBezTo>
                  <a:cubicBezTo>
                    <a:pt x="130" y="175"/>
                    <a:pt x="158" y="160"/>
                    <a:pt x="179" y="126"/>
                  </a:cubicBezTo>
                  <a:cubicBezTo>
                    <a:pt x="222" y="53"/>
                    <a:pt x="168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6"/>
            <p:cNvSpPr/>
            <p:nvPr/>
          </p:nvSpPr>
          <p:spPr>
            <a:xfrm>
              <a:off x="583825" y="4870938"/>
              <a:ext cx="7000" cy="5700"/>
            </a:xfrm>
            <a:custGeom>
              <a:avLst/>
              <a:gdLst/>
              <a:ahLst/>
              <a:cxnLst/>
              <a:rect l="l" t="t" r="r" b="b"/>
              <a:pathLst>
                <a:path w="280" h="228" extrusionOk="0">
                  <a:moveTo>
                    <a:pt x="131" y="0"/>
                  </a:moveTo>
                  <a:cubicBezTo>
                    <a:pt x="97" y="0"/>
                    <a:pt x="63" y="17"/>
                    <a:pt x="43" y="58"/>
                  </a:cubicBezTo>
                  <a:cubicBezTo>
                    <a:pt x="1" y="157"/>
                    <a:pt x="61" y="228"/>
                    <a:pt x="125" y="228"/>
                  </a:cubicBezTo>
                  <a:cubicBezTo>
                    <a:pt x="158" y="228"/>
                    <a:pt x="192" y="209"/>
                    <a:pt x="214" y="165"/>
                  </a:cubicBezTo>
                  <a:lnTo>
                    <a:pt x="235" y="165"/>
                  </a:lnTo>
                  <a:cubicBezTo>
                    <a:pt x="279" y="78"/>
                    <a:pt x="20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6"/>
            <p:cNvSpPr/>
            <p:nvPr/>
          </p:nvSpPr>
          <p:spPr>
            <a:xfrm>
              <a:off x="597525" y="4898188"/>
              <a:ext cx="5225" cy="5575"/>
            </a:xfrm>
            <a:custGeom>
              <a:avLst/>
              <a:gdLst/>
              <a:ahLst/>
              <a:cxnLst/>
              <a:rect l="l" t="t" r="r" b="b"/>
              <a:pathLst>
                <a:path w="209" h="223" extrusionOk="0">
                  <a:moveTo>
                    <a:pt x="115" y="0"/>
                  </a:moveTo>
                  <a:cubicBezTo>
                    <a:pt x="60" y="0"/>
                    <a:pt x="0" y="78"/>
                    <a:pt x="29" y="165"/>
                  </a:cubicBezTo>
                  <a:cubicBezTo>
                    <a:pt x="43" y="206"/>
                    <a:pt x="68" y="223"/>
                    <a:pt x="93" y="223"/>
                  </a:cubicBezTo>
                  <a:cubicBezTo>
                    <a:pt x="148" y="223"/>
                    <a:pt x="208" y="146"/>
                    <a:pt x="179" y="58"/>
                  </a:cubicBezTo>
                  <a:cubicBezTo>
                    <a:pt x="165" y="17"/>
                    <a:pt x="141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6"/>
            <p:cNvSpPr/>
            <p:nvPr/>
          </p:nvSpPr>
          <p:spPr>
            <a:xfrm>
              <a:off x="604125" y="4925163"/>
              <a:ext cx="4825" cy="5075"/>
            </a:xfrm>
            <a:custGeom>
              <a:avLst/>
              <a:gdLst/>
              <a:ahLst/>
              <a:cxnLst/>
              <a:rect l="l" t="t" r="r" b="b"/>
              <a:pathLst>
                <a:path w="193" h="203" extrusionOk="0">
                  <a:moveTo>
                    <a:pt x="99" y="1"/>
                  </a:moveTo>
                  <a:cubicBezTo>
                    <a:pt x="64" y="1"/>
                    <a:pt x="31" y="23"/>
                    <a:pt x="22" y="69"/>
                  </a:cubicBezTo>
                  <a:cubicBezTo>
                    <a:pt x="0" y="91"/>
                    <a:pt x="0" y="133"/>
                    <a:pt x="22" y="155"/>
                  </a:cubicBezTo>
                  <a:cubicBezTo>
                    <a:pt x="39" y="189"/>
                    <a:pt x="66" y="203"/>
                    <a:pt x="94" y="203"/>
                  </a:cubicBezTo>
                  <a:cubicBezTo>
                    <a:pt x="136" y="203"/>
                    <a:pt x="180" y="172"/>
                    <a:pt x="193" y="133"/>
                  </a:cubicBezTo>
                  <a:cubicBezTo>
                    <a:pt x="193" y="133"/>
                    <a:pt x="193" y="112"/>
                    <a:pt x="193" y="112"/>
                  </a:cubicBezTo>
                  <a:cubicBezTo>
                    <a:pt x="193" y="39"/>
                    <a:pt x="145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6"/>
            <p:cNvSpPr/>
            <p:nvPr/>
          </p:nvSpPr>
          <p:spPr>
            <a:xfrm>
              <a:off x="592925" y="4948263"/>
              <a:ext cx="6925" cy="5350"/>
            </a:xfrm>
            <a:custGeom>
              <a:avLst/>
              <a:gdLst/>
              <a:ahLst/>
              <a:cxnLst/>
              <a:rect l="l" t="t" r="r" b="b"/>
              <a:pathLst>
                <a:path w="277" h="214" extrusionOk="0">
                  <a:moveTo>
                    <a:pt x="149" y="1"/>
                  </a:moveTo>
                  <a:cubicBezTo>
                    <a:pt x="112" y="1"/>
                    <a:pt x="72" y="20"/>
                    <a:pt x="42" y="64"/>
                  </a:cubicBezTo>
                  <a:cubicBezTo>
                    <a:pt x="1" y="148"/>
                    <a:pt x="68" y="213"/>
                    <a:pt x="137" y="213"/>
                  </a:cubicBezTo>
                  <a:cubicBezTo>
                    <a:pt x="174" y="213"/>
                    <a:pt x="212" y="195"/>
                    <a:pt x="235" y="150"/>
                  </a:cubicBezTo>
                  <a:cubicBezTo>
                    <a:pt x="277" y="66"/>
                    <a:pt x="21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6"/>
            <p:cNvSpPr/>
            <p:nvPr/>
          </p:nvSpPr>
          <p:spPr>
            <a:xfrm>
              <a:off x="574725" y="4973513"/>
              <a:ext cx="6050" cy="5600"/>
            </a:xfrm>
            <a:custGeom>
              <a:avLst/>
              <a:gdLst/>
              <a:ahLst/>
              <a:cxnLst/>
              <a:rect l="l" t="t" r="r" b="b"/>
              <a:pathLst>
                <a:path w="242" h="224" extrusionOk="0">
                  <a:moveTo>
                    <a:pt x="127" y="1"/>
                  </a:moveTo>
                  <a:cubicBezTo>
                    <a:pt x="58" y="1"/>
                    <a:pt x="0" y="106"/>
                    <a:pt x="65" y="187"/>
                  </a:cubicBezTo>
                  <a:cubicBezTo>
                    <a:pt x="86" y="213"/>
                    <a:pt x="108" y="224"/>
                    <a:pt x="128" y="224"/>
                  </a:cubicBezTo>
                  <a:cubicBezTo>
                    <a:pt x="192" y="224"/>
                    <a:pt x="242" y="118"/>
                    <a:pt x="193" y="38"/>
                  </a:cubicBezTo>
                  <a:cubicBezTo>
                    <a:pt x="173" y="12"/>
                    <a:pt x="14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6"/>
            <p:cNvSpPr/>
            <p:nvPr/>
          </p:nvSpPr>
          <p:spPr>
            <a:xfrm>
              <a:off x="560275" y="4980463"/>
              <a:ext cx="7025" cy="5600"/>
            </a:xfrm>
            <a:custGeom>
              <a:avLst/>
              <a:gdLst/>
              <a:ahLst/>
              <a:cxnLst/>
              <a:rect l="l" t="t" r="r" b="b"/>
              <a:pathLst>
                <a:path w="281" h="224" extrusionOk="0">
                  <a:moveTo>
                    <a:pt x="142" y="1"/>
                  </a:moveTo>
                  <a:cubicBezTo>
                    <a:pt x="108" y="1"/>
                    <a:pt x="72" y="18"/>
                    <a:pt x="45" y="59"/>
                  </a:cubicBezTo>
                  <a:cubicBezTo>
                    <a:pt x="1" y="146"/>
                    <a:pt x="76" y="224"/>
                    <a:pt x="149" y="224"/>
                  </a:cubicBezTo>
                  <a:cubicBezTo>
                    <a:pt x="183" y="224"/>
                    <a:pt x="216" y="207"/>
                    <a:pt x="237" y="166"/>
                  </a:cubicBezTo>
                  <a:cubicBezTo>
                    <a:pt x="281" y="78"/>
                    <a:pt x="215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6"/>
            <p:cNvSpPr/>
            <p:nvPr/>
          </p:nvSpPr>
          <p:spPr>
            <a:xfrm>
              <a:off x="529850" y="4986713"/>
              <a:ext cx="5700" cy="6250"/>
            </a:xfrm>
            <a:custGeom>
              <a:avLst/>
              <a:gdLst/>
              <a:ahLst/>
              <a:cxnLst/>
              <a:rect l="l" t="t" r="r" b="b"/>
              <a:pathLst>
                <a:path w="228" h="250" extrusionOk="0">
                  <a:moveTo>
                    <a:pt x="112" y="1"/>
                  </a:moveTo>
                  <a:cubicBezTo>
                    <a:pt x="79" y="1"/>
                    <a:pt x="45" y="19"/>
                    <a:pt x="22" y="65"/>
                  </a:cubicBezTo>
                  <a:cubicBezTo>
                    <a:pt x="0" y="87"/>
                    <a:pt x="0" y="129"/>
                    <a:pt x="22" y="172"/>
                  </a:cubicBezTo>
                  <a:cubicBezTo>
                    <a:pt x="40" y="226"/>
                    <a:pt x="76" y="250"/>
                    <a:pt x="113" y="250"/>
                  </a:cubicBezTo>
                  <a:cubicBezTo>
                    <a:pt x="164" y="250"/>
                    <a:pt x="214" y="204"/>
                    <a:pt x="214" y="129"/>
                  </a:cubicBezTo>
                  <a:cubicBezTo>
                    <a:pt x="228" y="61"/>
                    <a:pt x="171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6"/>
            <p:cNvSpPr/>
            <p:nvPr/>
          </p:nvSpPr>
          <p:spPr>
            <a:xfrm>
              <a:off x="533600" y="4970688"/>
              <a:ext cx="5900" cy="4300"/>
            </a:xfrm>
            <a:custGeom>
              <a:avLst/>
              <a:gdLst/>
              <a:ahLst/>
              <a:cxnLst/>
              <a:rect l="l" t="t" r="r" b="b"/>
              <a:pathLst>
                <a:path w="236" h="172" extrusionOk="0">
                  <a:moveTo>
                    <a:pt x="86" y="1"/>
                  </a:moveTo>
                  <a:cubicBezTo>
                    <a:pt x="0" y="1"/>
                    <a:pt x="21" y="172"/>
                    <a:pt x="107" y="172"/>
                  </a:cubicBezTo>
                  <a:lnTo>
                    <a:pt x="128" y="172"/>
                  </a:lnTo>
                  <a:cubicBezTo>
                    <a:pt x="235" y="172"/>
                    <a:pt x="214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6"/>
            <p:cNvSpPr/>
            <p:nvPr/>
          </p:nvSpPr>
          <p:spPr>
            <a:xfrm>
              <a:off x="533050" y="4969638"/>
              <a:ext cx="5900" cy="4300"/>
            </a:xfrm>
            <a:custGeom>
              <a:avLst/>
              <a:gdLst/>
              <a:ahLst/>
              <a:cxnLst/>
              <a:rect l="l" t="t" r="r" b="b"/>
              <a:pathLst>
                <a:path w="236" h="172" extrusionOk="0">
                  <a:moveTo>
                    <a:pt x="108" y="0"/>
                  </a:moveTo>
                  <a:cubicBezTo>
                    <a:pt x="1" y="0"/>
                    <a:pt x="22" y="171"/>
                    <a:pt x="129" y="171"/>
                  </a:cubicBezTo>
                  <a:lnTo>
                    <a:pt x="150" y="171"/>
                  </a:lnTo>
                  <a:cubicBezTo>
                    <a:pt x="236" y="171"/>
                    <a:pt x="214" y="0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6"/>
            <p:cNvSpPr/>
            <p:nvPr/>
          </p:nvSpPr>
          <p:spPr>
            <a:xfrm>
              <a:off x="515425" y="4969638"/>
              <a:ext cx="5400" cy="6300"/>
            </a:xfrm>
            <a:custGeom>
              <a:avLst/>
              <a:gdLst/>
              <a:ahLst/>
              <a:cxnLst/>
              <a:rect l="l" t="t" r="r" b="b"/>
              <a:pathLst>
                <a:path w="216" h="252" extrusionOk="0">
                  <a:moveTo>
                    <a:pt x="89" y="1"/>
                  </a:moveTo>
                  <a:cubicBezTo>
                    <a:pt x="48" y="1"/>
                    <a:pt x="9" y="26"/>
                    <a:pt x="0" y="86"/>
                  </a:cubicBezTo>
                  <a:cubicBezTo>
                    <a:pt x="0" y="107"/>
                    <a:pt x="0" y="128"/>
                    <a:pt x="0" y="150"/>
                  </a:cubicBezTo>
                  <a:cubicBezTo>
                    <a:pt x="0" y="219"/>
                    <a:pt x="47" y="252"/>
                    <a:pt x="94" y="252"/>
                  </a:cubicBezTo>
                  <a:cubicBezTo>
                    <a:pt x="144" y="252"/>
                    <a:pt x="197" y="214"/>
                    <a:pt x="194" y="144"/>
                  </a:cubicBezTo>
                  <a:lnTo>
                    <a:pt x="194" y="144"/>
                  </a:lnTo>
                  <a:cubicBezTo>
                    <a:pt x="216" y="57"/>
                    <a:pt x="150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6"/>
            <p:cNvSpPr/>
            <p:nvPr/>
          </p:nvSpPr>
          <p:spPr>
            <a:xfrm>
              <a:off x="412300" y="4454438"/>
              <a:ext cx="205200" cy="218675"/>
            </a:xfrm>
            <a:custGeom>
              <a:avLst/>
              <a:gdLst/>
              <a:ahLst/>
              <a:cxnLst/>
              <a:rect l="l" t="t" r="r" b="b"/>
              <a:pathLst>
                <a:path w="8208" h="8747" extrusionOk="0">
                  <a:moveTo>
                    <a:pt x="4226" y="0"/>
                  </a:moveTo>
                  <a:cubicBezTo>
                    <a:pt x="3254" y="0"/>
                    <a:pt x="2271" y="444"/>
                    <a:pt x="1518" y="1329"/>
                  </a:cubicBezTo>
                  <a:cubicBezTo>
                    <a:pt x="43" y="3060"/>
                    <a:pt x="0" y="5839"/>
                    <a:pt x="1432" y="7506"/>
                  </a:cubicBezTo>
                  <a:cubicBezTo>
                    <a:pt x="2135" y="8334"/>
                    <a:pt x="3059" y="8746"/>
                    <a:pt x="3992" y="8746"/>
                  </a:cubicBezTo>
                  <a:cubicBezTo>
                    <a:pt x="4960" y="8746"/>
                    <a:pt x="5939" y="8302"/>
                    <a:pt x="6690" y="7420"/>
                  </a:cubicBezTo>
                  <a:cubicBezTo>
                    <a:pt x="8165" y="5689"/>
                    <a:pt x="8208" y="2910"/>
                    <a:pt x="6776" y="1222"/>
                  </a:cubicBezTo>
                  <a:cubicBezTo>
                    <a:pt x="6076" y="407"/>
                    <a:pt x="5155" y="0"/>
                    <a:pt x="42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6"/>
            <p:cNvSpPr/>
            <p:nvPr/>
          </p:nvSpPr>
          <p:spPr>
            <a:xfrm>
              <a:off x="526100" y="4559863"/>
              <a:ext cx="199350" cy="231850"/>
            </a:xfrm>
            <a:custGeom>
              <a:avLst/>
              <a:gdLst/>
              <a:ahLst/>
              <a:cxnLst/>
              <a:rect l="l" t="t" r="r" b="b"/>
              <a:pathLst>
                <a:path w="7974" h="9274" extrusionOk="0">
                  <a:moveTo>
                    <a:pt x="4491" y="1"/>
                  </a:moveTo>
                  <a:cubicBezTo>
                    <a:pt x="3441" y="1"/>
                    <a:pt x="2437" y="489"/>
                    <a:pt x="1540" y="810"/>
                  </a:cubicBezTo>
                  <a:cubicBezTo>
                    <a:pt x="1433" y="852"/>
                    <a:pt x="792" y="1130"/>
                    <a:pt x="706" y="1194"/>
                  </a:cubicBezTo>
                  <a:cubicBezTo>
                    <a:pt x="1" y="1472"/>
                    <a:pt x="22" y="1130"/>
                    <a:pt x="535" y="3161"/>
                  </a:cubicBezTo>
                  <a:cubicBezTo>
                    <a:pt x="557" y="4144"/>
                    <a:pt x="877" y="5234"/>
                    <a:pt x="1048" y="6217"/>
                  </a:cubicBezTo>
                  <a:cubicBezTo>
                    <a:pt x="1241" y="7286"/>
                    <a:pt x="1711" y="8248"/>
                    <a:pt x="2566" y="8846"/>
                  </a:cubicBezTo>
                  <a:cubicBezTo>
                    <a:pt x="2994" y="9149"/>
                    <a:pt x="3419" y="9274"/>
                    <a:pt x="3827" y="9274"/>
                  </a:cubicBezTo>
                  <a:cubicBezTo>
                    <a:pt x="4743" y="9274"/>
                    <a:pt x="5578" y="8648"/>
                    <a:pt x="6199" y="8013"/>
                  </a:cubicBezTo>
                  <a:cubicBezTo>
                    <a:pt x="7225" y="6944"/>
                    <a:pt x="7973" y="5640"/>
                    <a:pt x="7781" y="3716"/>
                  </a:cubicBezTo>
                  <a:cubicBezTo>
                    <a:pt x="7631" y="2092"/>
                    <a:pt x="6990" y="767"/>
                    <a:pt x="5558" y="190"/>
                  </a:cubicBezTo>
                  <a:cubicBezTo>
                    <a:pt x="5199" y="56"/>
                    <a:pt x="4843" y="1"/>
                    <a:pt x="44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6"/>
            <p:cNvSpPr/>
            <p:nvPr/>
          </p:nvSpPr>
          <p:spPr>
            <a:xfrm>
              <a:off x="357250" y="4594488"/>
              <a:ext cx="199350" cy="266525"/>
            </a:xfrm>
            <a:custGeom>
              <a:avLst/>
              <a:gdLst/>
              <a:ahLst/>
              <a:cxnLst/>
              <a:rect l="l" t="t" r="r" b="b"/>
              <a:pathLst>
                <a:path w="7974" h="10661" extrusionOk="0">
                  <a:moveTo>
                    <a:pt x="6529" y="1"/>
                  </a:moveTo>
                  <a:cubicBezTo>
                    <a:pt x="6526" y="1"/>
                    <a:pt x="6523" y="1"/>
                    <a:pt x="6520" y="2"/>
                  </a:cubicBezTo>
                  <a:cubicBezTo>
                    <a:pt x="5793" y="173"/>
                    <a:pt x="4703" y="1669"/>
                    <a:pt x="4040" y="2267"/>
                  </a:cubicBezTo>
                  <a:cubicBezTo>
                    <a:pt x="2608" y="3657"/>
                    <a:pt x="1" y="5901"/>
                    <a:pt x="1390" y="8444"/>
                  </a:cubicBezTo>
                  <a:cubicBezTo>
                    <a:pt x="2109" y="9757"/>
                    <a:pt x="3130" y="10661"/>
                    <a:pt x="4403" y="10661"/>
                  </a:cubicBezTo>
                  <a:cubicBezTo>
                    <a:pt x="4644" y="10661"/>
                    <a:pt x="4894" y="10628"/>
                    <a:pt x="5152" y="10560"/>
                  </a:cubicBezTo>
                  <a:cubicBezTo>
                    <a:pt x="6605" y="10197"/>
                    <a:pt x="7973" y="8765"/>
                    <a:pt x="7888" y="6884"/>
                  </a:cubicBezTo>
                  <a:cubicBezTo>
                    <a:pt x="7824" y="5794"/>
                    <a:pt x="7439" y="4896"/>
                    <a:pt x="7289" y="3806"/>
                  </a:cubicBezTo>
                  <a:cubicBezTo>
                    <a:pt x="7141" y="2707"/>
                    <a:pt x="6785" y="1"/>
                    <a:pt x="65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6"/>
            <p:cNvSpPr/>
            <p:nvPr/>
          </p:nvSpPr>
          <p:spPr>
            <a:xfrm>
              <a:off x="267475" y="4486213"/>
              <a:ext cx="237825" cy="195500"/>
            </a:xfrm>
            <a:custGeom>
              <a:avLst/>
              <a:gdLst/>
              <a:ahLst/>
              <a:cxnLst/>
              <a:rect l="l" t="t" r="r" b="b"/>
              <a:pathLst>
                <a:path w="9513" h="7820" extrusionOk="0">
                  <a:moveTo>
                    <a:pt x="3540" y="1"/>
                  </a:moveTo>
                  <a:cubicBezTo>
                    <a:pt x="2053" y="1"/>
                    <a:pt x="512" y="921"/>
                    <a:pt x="450" y="2794"/>
                  </a:cubicBezTo>
                  <a:cubicBezTo>
                    <a:pt x="450" y="3328"/>
                    <a:pt x="535" y="3691"/>
                    <a:pt x="386" y="4204"/>
                  </a:cubicBezTo>
                  <a:cubicBezTo>
                    <a:pt x="236" y="4781"/>
                    <a:pt x="1" y="5188"/>
                    <a:pt x="193" y="5829"/>
                  </a:cubicBezTo>
                  <a:cubicBezTo>
                    <a:pt x="621" y="7068"/>
                    <a:pt x="2031" y="6684"/>
                    <a:pt x="2865" y="7197"/>
                  </a:cubicBezTo>
                  <a:cubicBezTo>
                    <a:pt x="3508" y="7606"/>
                    <a:pt x="4143" y="7820"/>
                    <a:pt x="4772" y="7820"/>
                  </a:cubicBezTo>
                  <a:cubicBezTo>
                    <a:pt x="5523" y="7820"/>
                    <a:pt x="6267" y="7516"/>
                    <a:pt x="7012" y="6876"/>
                  </a:cubicBezTo>
                  <a:cubicBezTo>
                    <a:pt x="7482" y="6470"/>
                    <a:pt x="7866" y="5936"/>
                    <a:pt x="8273" y="5444"/>
                  </a:cubicBezTo>
                  <a:cubicBezTo>
                    <a:pt x="8529" y="5123"/>
                    <a:pt x="9299" y="4568"/>
                    <a:pt x="9384" y="4140"/>
                  </a:cubicBezTo>
                  <a:cubicBezTo>
                    <a:pt x="9512" y="3285"/>
                    <a:pt x="8059" y="2665"/>
                    <a:pt x="7610" y="2281"/>
                  </a:cubicBezTo>
                  <a:cubicBezTo>
                    <a:pt x="6819" y="1575"/>
                    <a:pt x="6050" y="913"/>
                    <a:pt x="5131" y="400"/>
                  </a:cubicBezTo>
                  <a:cubicBezTo>
                    <a:pt x="4665" y="134"/>
                    <a:pt x="4106" y="1"/>
                    <a:pt x="3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6"/>
            <p:cNvSpPr/>
            <p:nvPr/>
          </p:nvSpPr>
          <p:spPr>
            <a:xfrm>
              <a:off x="517550" y="4388913"/>
              <a:ext cx="203100" cy="194850"/>
            </a:xfrm>
            <a:custGeom>
              <a:avLst/>
              <a:gdLst/>
              <a:ahLst/>
              <a:cxnLst/>
              <a:rect l="l" t="t" r="r" b="b"/>
              <a:pathLst>
                <a:path w="8124" h="7794" extrusionOk="0">
                  <a:moveTo>
                    <a:pt x="4372" y="0"/>
                  </a:moveTo>
                  <a:cubicBezTo>
                    <a:pt x="4043" y="0"/>
                    <a:pt x="3721" y="64"/>
                    <a:pt x="3421" y="252"/>
                  </a:cubicBezTo>
                  <a:cubicBezTo>
                    <a:pt x="2651" y="722"/>
                    <a:pt x="2160" y="1641"/>
                    <a:pt x="1754" y="2496"/>
                  </a:cubicBezTo>
                  <a:cubicBezTo>
                    <a:pt x="1091" y="3779"/>
                    <a:pt x="1" y="5873"/>
                    <a:pt x="557" y="7391"/>
                  </a:cubicBezTo>
                  <a:cubicBezTo>
                    <a:pt x="714" y="7682"/>
                    <a:pt x="810" y="7794"/>
                    <a:pt x="921" y="7794"/>
                  </a:cubicBezTo>
                  <a:cubicBezTo>
                    <a:pt x="1007" y="7794"/>
                    <a:pt x="1102" y="7728"/>
                    <a:pt x="1241" y="7626"/>
                  </a:cubicBezTo>
                  <a:cubicBezTo>
                    <a:pt x="1711" y="7284"/>
                    <a:pt x="2331" y="7135"/>
                    <a:pt x="2844" y="6985"/>
                  </a:cubicBezTo>
                  <a:cubicBezTo>
                    <a:pt x="4297" y="6557"/>
                    <a:pt x="5879" y="6408"/>
                    <a:pt x="7076" y="5232"/>
                  </a:cubicBezTo>
                  <a:cubicBezTo>
                    <a:pt x="7845" y="4506"/>
                    <a:pt x="8123" y="3394"/>
                    <a:pt x="7610" y="2432"/>
                  </a:cubicBezTo>
                  <a:cubicBezTo>
                    <a:pt x="7354" y="1962"/>
                    <a:pt x="7311" y="1342"/>
                    <a:pt x="7033" y="936"/>
                  </a:cubicBezTo>
                  <a:cubicBezTo>
                    <a:pt x="6734" y="466"/>
                    <a:pt x="6114" y="273"/>
                    <a:pt x="5644" y="188"/>
                  </a:cubicBezTo>
                  <a:cubicBezTo>
                    <a:pt x="5224" y="104"/>
                    <a:pt x="4792" y="0"/>
                    <a:pt x="43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6"/>
            <p:cNvSpPr/>
            <p:nvPr/>
          </p:nvSpPr>
          <p:spPr>
            <a:xfrm>
              <a:off x="371150" y="4308563"/>
              <a:ext cx="192925" cy="259625"/>
            </a:xfrm>
            <a:custGeom>
              <a:avLst/>
              <a:gdLst/>
              <a:ahLst/>
              <a:cxnLst/>
              <a:rect l="l" t="t" r="r" b="b"/>
              <a:pathLst>
                <a:path w="7717" h="10385" extrusionOk="0">
                  <a:moveTo>
                    <a:pt x="2695" y="1"/>
                  </a:moveTo>
                  <a:cubicBezTo>
                    <a:pt x="2109" y="1"/>
                    <a:pt x="1551" y="265"/>
                    <a:pt x="1112" y="858"/>
                  </a:cubicBezTo>
                  <a:cubicBezTo>
                    <a:pt x="748" y="1350"/>
                    <a:pt x="727" y="1735"/>
                    <a:pt x="556" y="2355"/>
                  </a:cubicBezTo>
                  <a:cubicBezTo>
                    <a:pt x="385" y="2932"/>
                    <a:pt x="22" y="3338"/>
                    <a:pt x="22" y="4000"/>
                  </a:cubicBezTo>
                  <a:cubicBezTo>
                    <a:pt x="0" y="5240"/>
                    <a:pt x="1090" y="6993"/>
                    <a:pt x="1881" y="7741"/>
                  </a:cubicBezTo>
                  <a:cubicBezTo>
                    <a:pt x="2651" y="8489"/>
                    <a:pt x="4617" y="9900"/>
                    <a:pt x="5515" y="10370"/>
                  </a:cubicBezTo>
                  <a:cubicBezTo>
                    <a:pt x="5535" y="10380"/>
                    <a:pt x="5555" y="10385"/>
                    <a:pt x="5575" y="10385"/>
                  </a:cubicBezTo>
                  <a:cubicBezTo>
                    <a:pt x="6068" y="10385"/>
                    <a:pt x="6569" y="7396"/>
                    <a:pt x="7268" y="4684"/>
                  </a:cubicBezTo>
                  <a:cubicBezTo>
                    <a:pt x="7716" y="3039"/>
                    <a:pt x="4831" y="987"/>
                    <a:pt x="4104" y="474"/>
                  </a:cubicBezTo>
                  <a:cubicBezTo>
                    <a:pt x="3648" y="170"/>
                    <a:pt x="3163" y="1"/>
                    <a:pt x="2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6"/>
            <p:cNvSpPr/>
            <p:nvPr/>
          </p:nvSpPr>
          <p:spPr>
            <a:xfrm>
              <a:off x="447550" y="4593438"/>
              <a:ext cx="67900" cy="13800"/>
            </a:xfrm>
            <a:custGeom>
              <a:avLst/>
              <a:gdLst/>
              <a:ahLst/>
              <a:cxnLst/>
              <a:rect l="l" t="t" r="r" b="b"/>
              <a:pathLst>
                <a:path w="2716" h="552" extrusionOk="0">
                  <a:moveTo>
                    <a:pt x="2715" y="1"/>
                  </a:moveTo>
                  <a:cubicBezTo>
                    <a:pt x="2480" y="65"/>
                    <a:pt x="2245" y="108"/>
                    <a:pt x="2031" y="150"/>
                  </a:cubicBezTo>
                  <a:cubicBezTo>
                    <a:pt x="1818" y="193"/>
                    <a:pt x="1604" y="279"/>
                    <a:pt x="1369" y="321"/>
                  </a:cubicBezTo>
                  <a:cubicBezTo>
                    <a:pt x="920" y="407"/>
                    <a:pt x="450" y="450"/>
                    <a:pt x="1" y="514"/>
                  </a:cubicBezTo>
                  <a:lnTo>
                    <a:pt x="1" y="535"/>
                  </a:lnTo>
                  <a:cubicBezTo>
                    <a:pt x="236" y="546"/>
                    <a:pt x="466" y="551"/>
                    <a:pt x="696" y="551"/>
                  </a:cubicBezTo>
                  <a:cubicBezTo>
                    <a:pt x="925" y="551"/>
                    <a:pt x="1155" y="546"/>
                    <a:pt x="1390" y="535"/>
                  </a:cubicBezTo>
                  <a:cubicBezTo>
                    <a:pt x="1625" y="514"/>
                    <a:pt x="1860" y="492"/>
                    <a:pt x="2096" y="407"/>
                  </a:cubicBezTo>
                  <a:cubicBezTo>
                    <a:pt x="2309" y="343"/>
                    <a:pt x="2544" y="215"/>
                    <a:pt x="2715" y="22"/>
                  </a:cubicBezTo>
                  <a:lnTo>
                    <a:pt x="27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6"/>
            <p:cNvSpPr/>
            <p:nvPr/>
          </p:nvSpPr>
          <p:spPr>
            <a:xfrm>
              <a:off x="448625" y="4579563"/>
              <a:ext cx="65225" cy="14975"/>
            </a:xfrm>
            <a:custGeom>
              <a:avLst/>
              <a:gdLst/>
              <a:ahLst/>
              <a:cxnLst/>
              <a:rect l="l" t="t" r="r" b="b"/>
              <a:pathLst>
                <a:path w="2609" h="599" extrusionOk="0">
                  <a:moveTo>
                    <a:pt x="1" y="0"/>
                  </a:moveTo>
                  <a:lnTo>
                    <a:pt x="1" y="22"/>
                  </a:lnTo>
                  <a:cubicBezTo>
                    <a:pt x="428" y="128"/>
                    <a:pt x="856" y="299"/>
                    <a:pt x="1283" y="449"/>
                  </a:cubicBezTo>
                  <a:cubicBezTo>
                    <a:pt x="1497" y="513"/>
                    <a:pt x="1711" y="599"/>
                    <a:pt x="1946" y="599"/>
                  </a:cubicBezTo>
                  <a:cubicBezTo>
                    <a:pt x="2181" y="577"/>
                    <a:pt x="2416" y="534"/>
                    <a:pt x="2608" y="385"/>
                  </a:cubicBezTo>
                  <a:lnTo>
                    <a:pt x="2608" y="363"/>
                  </a:lnTo>
                  <a:cubicBezTo>
                    <a:pt x="2373" y="363"/>
                    <a:pt x="2159" y="363"/>
                    <a:pt x="1967" y="321"/>
                  </a:cubicBezTo>
                  <a:cubicBezTo>
                    <a:pt x="1753" y="299"/>
                    <a:pt x="1540" y="278"/>
                    <a:pt x="1326" y="235"/>
                  </a:cubicBezTo>
                  <a:cubicBezTo>
                    <a:pt x="877" y="150"/>
                    <a:pt x="449" y="2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6"/>
            <p:cNvSpPr/>
            <p:nvPr/>
          </p:nvSpPr>
          <p:spPr>
            <a:xfrm>
              <a:off x="452375" y="4553363"/>
              <a:ext cx="63075" cy="36800"/>
            </a:xfrm>
            <a:custGeom>
              <a:avLst/>
              <a:gdLst/>
              <a:ahLst/>
              <a:cxnLst/>
              <a:rect l="l" t="t" r="r" b="b"/>
              <a:pathLst>
                <a:path w="2523" h="1472" extrusionOk="0">
                  <a:moveTo>
                    <a:pt x="22" y="1"/>
                  </a:moveTo>
                  <a:lnTo>
                    <a:pt x="0" y="22"/>
                  </a:lnTo>
                  <a:cubicBezTo>
                    <a:pt x="364" y="386"/>
                    <a:pt x="727" y="749"/>
                    <a:pt x="1133" y="1048"/>
                  </a:cubicBezTo>
                  <a:cubicBezTo>
                    <a:pt x="1347" y="1198"/>
                    <a:pt x="1561" y="1347"/>
                    <a:pt x="1796" y="1411"/>
                  </a:cubicBezTo>
                  <a:cubicBezTo>
                    <a:pt x="1932" y="1449"/>
                    <a:pt x="2076" y="1472"/>
                    <a:pt x="2219" y="1472"/>
                  </a:cubicBezTo>
                  <a:cubicBezTo>
                    <a:pt x="2322" y="1472"/>
                    <a:pt x="2424" y="1460"/>
                    <a:pt x="2522" y="1433"/>
                  </a:cubicBezTo>
                  <a:lnTo>
                    <a:pt x="2522" y="1411"/>
                  </a:lnTo>
                  <a:cubicBezTo>
                    <a:pt x="2309" y="1326"/>
                    <a:pt x="2074" y="1262"/>
                    <a:pt x="1860" y="1155"/>
                  </a:cubicBezTo>
                  <a:cubicBezTo>
                    <a:pt x="1646" y="1070"/>
                    <a:pt x="1432" y="984"/>
                    <a:pt x="1219" y="856"/>
                  </a:cubicBezTo>
                  <a:cubicBezTo>
                    <a:pt x="812" y="621"/>
                    <a:pt x="406" y="30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6"/>
            <p:cNvSpPr/>
            <p:nvPr/>
          </p:nvSpPr>
          <p:spPr>
            <a:xfrm>
              <a:off x="473750" y="4499413"/>
              <a:ext cx="43825" cy="84975"/>
            </a:xfrm>
            <a:custGeom>
              <a:avLst/>
              <a:gdLst/>
              <a:ahLst/>
              <a:cxnLst/>
              <a:rect l="l" t="t" r="r" b="b"/>
              <a:pathLst>
                <a:path w="1753" h="3399" extrusionOk="0">
                  <a:moveTo>
                    <a:pt x="22" y="0"/>
                  </a:moveTo>
                  <a:lnTo>
                    <a:pt x="0" y="21"/>
                  </a:lnTo>
                  <a:cubicBezTo>
                    <a:pt x="406" y="492"/>
                    <a:pt x="663" y="1069"/>
                    <a:pt x="898" y="1667"/>
                  </a:cubicBezTo>
                  <a:cubicBezTo>
                    <a:pt x="1026" y="1966"/>
                    <a:pt x="1112" y="2287"/>
                    <a:pt x="1240" y="2565"/>
                  </a:cubicBezTo>
                  <a:cubicBezTo>
                    <a:pt x="1390" y="2864"/>
                    <a:pt x="1518" y="3163"/>
                    <a:pt x="1732" y="3398"/>
                  </a:cubicBezTo>
                  <a:lnTo>
                    <a:pt x="1753" y="3398"/>
                  </a:lnTo>
                  <a:cubicBezTo>
                    <a:pt x="1646" y="3078"/>
                    <a:pt x="1561" y="2779"/>
                    <a:pt x="1454" y="2458"/>
                  </a:cubicBezTo>
                  <a:cubicBezTo>
                    <a:pt x="1347" y="2159"/>
                    <a:pt x="1197" y="1860"/>
                    <a:pt x="1069" y="1582"/>
                  </a:cubicBezTo>
                  <a:cubicBezTo>
                    <a:pt x="791" y="983"/>
                    <a:pt x="470" y="40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6"/>
            <p:cNvSpPr/>
            <p:nvPr/>
          </p:nvSpPr>
          <p:spPr>
            <a:xfrm>
              <a:off x="501525" y="4486038"/>
              <a:ext cx="23000" cy="96200"/>
            </a:xfrm>
            <a:custGeom>
              <a:avLst/>
              <a:gdLst/>
              <a:ahLst/>
              <a:cxnLst/>
              <a:rect l="l" t="t" r="r" b="b"/>
              <a:pathLst>
                <a:path w="920" h="3848" extrusionOk="0">
                  <a:moveTo>
                    <a:pt x="22" y="1"/>
                  </a:moveTo>
                  <a:lnTo>
                    <a:pt x="1" y="22"/>
                  </a:lnTo>
                  <a:cubicBezTo>
                    <a:pt x="214" y="257"/>
                    <a:pt x="343" y="556"/>
                    <a:pt x="428" y="877"/>
                  </a:cubicBezTo>
                  <a:cubicBezTo>
                    <a:pt x="514" y="1198"/>
                    <a:pt x="535" y="1518"/>
                    <a:pt x="556" y="1860"/>
                  </a:cubicBezTo>
                  <a:cubicBezTo>
                    <a:pt x="578" y="2202"/>
                    <a:pt x="599" y="2544"/>
                    <a:pt x="621" y="2865"/>
                  </a:cubicBezTo>
                  <a:cubicBezTo>
                    <a:pt x="642" y="3036"/>
                    <a:pt x="685" y="3207"/>
                    <a:pt x="706" y="3378"/>
                  </a:cubicBezTo>
                  <a:cubicBezTo>
                    <a:pt x="727" y="3463"/>
                    <a:pt x="749" y="3549"/>
                    <a:pt x="770" y="3634"/>
                  </a:cubicBezTo>
                  <a:cubicBezTo>
                    <a:pt x="813" y="3698"/>
                    <a:pt x="834" y="3805"/>
                    <a:pt x="898" y="3848"/>
                  </a:cubicBezTo>
                  <a:lnTo>
                    <a:pt x="920" y="3827"/>
                  </a:lnTo>
                  <a:cubicBezTo>
                    <a:pt x="877" y="3784"/>
                    <a:pt x="877" y="3677"/>
                    <a:pt x="877" y="3613"/>
                  </a:cubicBezTo>
                  <a:cubicBezTo>
                    <a:pt x="877" y="3527"/>
                    <a:pt x="877" y="3442"/>
                    <a:pt x="877" y="3356"/>
                  </a:cubicBezTo>
                  <a:lnTo>
                    <a:pt x="856" y="2843"/>
                  </a:lnTo>
                  <a:cubicBezTo>
                    <a:pt x="834" y="2501"/>
                    <a:pt x="792" y="2159"/>
                    <a:pt x="727" y="1839"/>
                  </a:cubicBezTo>
                  <a:cubicBezTo>
                    <a:pt x="685" y="1497"/>
                    <a:pt x="642" y="1155"/>
                    <a:pt x="535" y="834"/>
                  </a:cubicBezTo>
                  <a:cubicBezTo>
                    <a:pt x="428" y="514"/>
                    <a:pt x="236" y="214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6"/>
            <p:cNvSpPr/>
            <p:nvPr/>
          </p:nvSpPr>
          <p:spPr>
            <a:xfrm>
              <a:off x="525050" y="4492463"/>
              <a:ext cx="14450" cy="91400"/>
            </a:xfrm>
            <a:custGeom>
              <a:avLst/>
              <a:gdLst/>
              <a:ahLst/>
              <a:cxnLst/>
              <a:rect l="l" t="t" r="r" b="b"/>
              <a:pathLst>
                <a:path w="578" h="3656" extrusionOk="0">
                  <a:moveTo>
                    <a:pt x="214" y="0"/>
                  </a:moveTo>
                  <a:lnTo>
                    <a:pt x="192" y="22"/>
                  </a:lnTo>
                  <a:cubicBezTo>
                    <a:pt x="363" y="257"/>
                    <a:pt x="428" y="577"/>
                    <a:pt x="428" y="876"/>
                  </a:cubicBezTo>
                  <a:cubicBezTo>
                    <a:pt x="428" y="1197"/>
                    <a:pt x="406" y="1496"/>
                    <a:pt x="342" y="1796"/>
                  </a:cubicBezTo>
                  <a:cubicBezTo>
                    <a:pt x="299" y="2116"/>
                    <a:pt x="192" y="2394"/>
                    <a:pt x="150" y="2715"/>
                  </a:cubicBezTo>
                  <a:cubicBezTo>
                    <a:pt x="86" y="3014"/>
                    <a:pt x="21" y="3313"/>
                    <a:pt x="0" y="3655"/>
                  </a:cubicBezTo>
                  <a:lnTo>
                    <a:pt x="21" y="3655"/>
                  </a:lnTo>
                  <a:cubicBezTo>
                    <a:pt x="150" y="3377"/>
                    <a:pt x="257" y="3078"/>
                    <a:pt x="363" y="2779"/>
                  </a:cubicBezTo>
                  <a:cubicBezTo>
                    <a:pt x="449" y="2480"/>
                    <a:pt x="492" y="2159"/>
                    <a:pt x="513" y="1838"/>
                  </a:cubicBezTo>
                  <a:cubicBezTo>
                    <a:pt x="556" y="1518"/>
                    <a:pt x="577" y="1197"/>
                    <a:pt x="534" y="876"/>
                  </a:cubicBezTo>
                  <a:cubicBezTo>
                    <a:pt x="513" y="556"/>
                    <a:pt x="406" y="214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6"/>
            <p:cNvSpPr/>
            <p:nvPr/>
          </p:nvSpPr>
          <p:spPr>
            <a:xfrm>
              <a:off x="476950" y="4592388"/>
              <a:ext cx="48125" cy="52925"/>
            </a:xfrm>
            <a:custGeom>
              <a:avLst/>
              <a:gdLst/>
              <a:ahLst/>
              <a:cxnLst/>
              <a:rect l="l" t="t" r="r" b="b"/>
              <a:pathLst>
                <a:path w="1925" h="2117" extrusionOk="0">
                  <a:moveTo>
                    <a:pt x="1903" y="0"/>
                  </a:moveTo>
                  <a:cubicBezTo>
                    <a:pt x="1775" y="235"/>
                    <a:pt x="1646" y="428"/>
                    <a:pt x="1497" y="620"/>
                  </a:cubicBezTo>
                  <a:cubicBezTo>
                    <a:pt x="1368" y="812"/>
                    <a:pt x="1240" y="1005"/>
                    <a:pt x="1069" y="1197"/>
                  </a:cubicBezTo>
                  <a:cubicBezTo>
                    <a:pt x="920" y="1368"/>
                    <a:pt x="749" y="1539"/>
                    <a:pt x="578" y="1689"/>
                  </a:cubicBezTo>
                  <a:cubicBezTo>
                    <a:pt x="407" y="1838"/>
                    <a:pt x="214" y="1988"/>
                    <a:pt x="0" y="2095"/>
                  </a:cubicBezTo>
                  <a:lnTo>
                    <a:pt x="22" y="2116"/>
                  </a:lnTo>
                  <a:cubicBezTo>
                    <a:pt x="449" y="1967"/>
                    <a:pt x="834" y="1689"/>
                    <a:pt x="1197" y="1347"/>
                  </a:cubicBezTo>
                  <a:cubicBezTo>
                    <a:pt x="1368" y="1176"/>
                    <a:pt x="1561" y="1005"/>
                    <a:pt x="1689" y="770"/>
                  </a:cubicBezTo>
                  <a:cubicBezTo>
                    <a:pt x="1817" y="556"/>
                    <a:pt x="1924" y="299"/>
                    <a:pt x="1924" y="21"/>
                  </a:cubicBezTo>
                  <a:lnTo>
                    <a:pt x="19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6"/>
            <p:cNvSpPr/>
            <p:nvPr/>
          </p:nvSpPr>
          <p:spPr>
            <a:xfrm>
              <a:off x="483350" y="4583838"/>
              <a:ext cx="42250" cy="43825"/>
            </a:xfrm>
            <a:custGeom>
              <a:avLst/>
              <a:gdLst/>
              <a:ahLst/>
              <a:cxnLst/>
              <a:rect l="l" t="t" r="r" b="b"/>
              <a:pathLst>
                <a:path w="1690" h="1753" extrusionOk="0">
                  <a:moveTo>
                    <a:pt x="1668" y="0"/>
                  </a:moveTo>
                  <a:cubicBezTo>
                    <a:pt x="1540" y="192"/>
                    <a:pt x="1433" y="342"/>
                    <a:pt x="1305" y="513"/>
                  </a:cubicBezTo>
                  <a:cubicBezTo>
                    <a:pt x="1177" y="663"/>
                    <a:pt x="1070" y="855"/>
                    <a:pt x="941" y="1005"/>
                  </a:cubicBezTo>
                  <a:cubicBezTo>
                    <a:pt x="813" y="1154"/>
                    <a:pt x="664" y="1304"/>
                    <a:pt x="493" y="1411"/>
                  </a:cubicBezTo>
                  <a:cubicBezTo>
                    <a:pt x="343" y="1539"/>
                    <a:pt x="172" y="1646"/>
                    <a:pt x="1" y="1731"/>
                  </a:cubicBezTo>
                  <a:lnTo>
                    <a:pt x="1" y="1753"/>
                  </a:lnTo>
                  <a:cubicBezTo>
                    <a:pt x="386" y="1667"/>
                    <a:pt x="749" y="1454"/>
                    <a:pt x="1048" y="1154"/>
                  </a:cubicBezTo>
                  <a:cubicBezTo>
                    <a:pt x="1219" y="1026"/>
                    <a:pt x="1369" y="876"/>
                    <a:pt x="1476" y="663"/>
                  </a:cubicBezTo>
                  <a:cubicBezTo>
                    <a:pt x="1583" y="470"/>
                    <a:pt x="1689" y="235"/>
                    <a:pt x="16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6"/>
            <p:cNvSpPr/>
            <p:nvPr/>
          </p:nvSpPr>
          <p:spPr>
            <a:xfrm>
              <a:off x="529850" y="4537338"/>
              <a:ext cx="27800" cy="49725"/>
            </a:xfrm>
            <a:custGeom>
              <a:avLst/>
              <a:gdLst/>
              <a:ahLst/>
              <a:cxnLst/>
              <a:rect l="l" t="t" r="r" b="b"/>
              <a:pathLst>
                <a:path w="1112" h="1989" extrusionOk="0">
                  <a:moveTo>
                    <a:pt x="1069" y="1"/>
                  </a:moveTo>
                  <a:lnTo>
                    <a:pt x="1048" y="22"/>
                  </a:lnTo>
                  <a:cubicBezTo>
                    <a:pt x="1048" y="214"/>
                    <a:pt x="1005" y="385"/>
                    <a:pt x="920" y="556"/>
                  </a:cubicBezTo>
                  <a:cubicBezTo>
                    <a:pt x="834" y="727"/>
                    <a:pt x="749" y="898"/>
                    <a:pt x="642" y="1048"/>
                  </a:cubicBezTo>
                  <a:cubicBezTo>
                    <a:pt x="535" y="1198"/>
                    <a:pt x="407" y="1326"/>
                    <a:pt x="300" y="1475"/>
                  </a:cubicBezTo>
                  <a:cubicBezTo>
                    <a:pt x="214" y="1625"/>
                    <a:pt x="107" y="1775"/>
                    <a:pt x="0" y="1967"/>
                  </a:cubicBezTo>
                  <a:lnTo>
                    <a:pt x="22" y="1988"/>
                  </a:lnTo>
                  <a:cubicBezTo>
                    <a:pt x="193" y="1924"/>
                    <a:pt x="342" y="1796"/>
                    <a:pt x="471" y="1668"/>
                  </a:cubicBezTo>
                  <a:cubicBezTo>
                    <a:pt x="599" y="1518"/>
                    <a:pt x="684" y="1347"/>
                    <a:pt x="791" y="1176"/>
                  </a:cubicBezTo>
                  <a:cubicBezTo>
                    <a:pt x="877" y="1005"/>
                    <a:pt x="962" y="813"/>
                    <a:pt x="1026" y="620"/>
                  </a:cubicBezTo>
                  <a:cubicBezTo>
                    <a:pt x="1069" y="428"/>
                    <a:pt x="1112" y="214"/>
                    <a:pt x="10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6"/>
            <p:cNvSpPr/>
            <p:nvPr/>
          </p:nvSpPr>
          <p:spPr>
            <a:xfrm>
              <a:off x="494575" y="4557013"/>
              <a:ext cx="50800" cy="53650"/>
            </a:xfrm>
            <a:custGeom>
              <a:avLst/>
              <a:gdLst/>
              <a:ahLst/>
              <a:cxnLst/>
              <a:rect l="l" t="t" r="r" b="b"/>
              <a:pathLst>
                <a:path w="2032" h="2146" extrusionOk="0">
                  <a:moveTo>
                    <a:pt x="934" y="0"/>
                  </a:moveTo>
                  <a:cubicBezTo>
                    <a:pt x="714" y="0"/>
                    <a:pt x="503" y="92"/>
                    <a:pt x="343" y="282"/>
                  </a:cubicBezTo>
                  <a:cubicBezTo>
                    <a:pt x="1" y="688"/>
                    <a:pt x="22" y="1372"/>
                    <a:pt x="407" y="1800"/>
                  </a:cubicBezTo>
                  <a:cubicBezTo>
                    <a:pt x="600" y="2027"/>
                    <a:pt x="854" y="2146"/>
                    <a:pt x="1101" y="2146"/>
                  </a:cubicBezTo>
                  <a:cubicBezTo>
                    <a:pt x="1318" y="2146"/>
                    <a:pt x="1529" y="2054"/>
                    <a:pt x="1689" y="1864"/>
                  </a:cubicBezTo>
                  <a:cubicBezTo>
                    <a:pt x="2031" y="1458"/>
                    <a:pt x="2010" y="774"/>
                    <a:pt x="1647" y="346"/>
                  </a:cubicBezTo>
                  <a:cubicBezTo>
                    <a:pt x="1442" y="119"/>
                    <a:pt x="1183" y="0"/>
                    <a:pt x="9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6"/>
            <p:cNvSpPr/>
            <p:nvPr/>
          </p:nvSpPr>
          <p:spPr>
            <a:xfrm>
              <a:off x="463050" y="4595588"/>
              <a:ext cx="58275" cy="27800"/>
            </a:xfrm>
            <a:custGeom>
              <a:avLst/>
              <a:gdLst/>
              <a:ahLst/>
              <a:cxnLst/>
              <a:rect l="l" t="t" r="r" b="b"/>
              <a:pathLst>
                <a:path w="2331" h="1112" extrusionOk="0">
                  <a:moveTo>
                    <a:pt x="2331" y="0"/>
                  </a:moveTo>
                  <a:cubicBezTo>
                    <a:pt x="2224" y="64"/>
                    <a:pt x="2138" y="86"/>
                    <a:pt x="2031" y="129"/>
                  </a:cubicBezTo>
                  <a:cubicBezTo>
                    <a:pt x="1924" y="150"/>
                    <a:pt x="1818" y="214"/>
                    <a:pt x="1732" y="257"/>
                  </a:cubicBezTo>
                  <a:cubicBezTo>
                    <a:pt x="1540" y="342"/>
                    <a:pt x="1369" y="471"/>
                    <a:pt x="1176" y="577"/>
                  </a:cubicBezTo>
                  <a:cubicBezTo>
                    <a:pt x="792" y="791"/>
                    <a:pt x="407" y="941"/>
                    <a:pt x="1" y="1090"/>
                  </a:cubicBezTo>
                  <a:lnTo>
                    <a:pt x="1" y="1112"/>
                  </a:lnTo>
                  <a:cubicBezTo>
                    <a:pt x="214" y="1069"/>
                    <a:pt x="428" y="1026"/>
                    <a:pt x="642" y="984"/>
                  </a:cubicBezTo>
                  <a:cubicBezTo>
                    <a:pt x="834" y="919"/>
                    <a:pt x="1048" y="855"/>
                    <a:pt x="1240" y="770"/>
                  </a:cubicBezTo>
                  <a:cubicBezTo>
                    <a:pt x="1433" y="684"/>
                    <a:pt x="1647" y="620"/>
                    <a:pt x="1839" y="492"/>
                  </a:cubicBezTo>
                  <a:lnTo>
                    <a:pt x="2095" y="300"/>
                  </a:lnTo>
                  <a:cubicBezTo>
                    <a:pt x="2181" y="214"/>
                    <a:pt x="2288" y="129"/>
                    <a:pt x="2331" y="22"/>
                  </a:cubicBezTo>
                  <a:lnTo>
                    <a:pt x="233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6"/>
            <p:cNvSpPr/>
            <p:nvPr/>
          </p:nvSpPr>
          <p:spPr>
            <a:xfrm>
              <a:off x="525575" y="4579563"/>
              <a:ext cx="10700" cy="61475"/>
            </a:xfrm>
            <a:custGeom>
              <a:avLst/>
              <a:gdLst/>
              <a:ahLst/>
              <a:cxnLst/>
              <a:rect l="l" t="t" r="r" b="b"/>
              <a:pathLst>
                <a:path w="428" h="2459" extrusionOk="0">
                  <a:moveTo>
                    <a:pt x="171" y="0"/>
                  </a:moveTo>
                  <a:lnTo>
                    <a:pt x="150" y="22"/>
                  </a:lnTo>
                  <a:cubicBezTo>
                    <a:pt x="150" y="235"/>
                    <a:pt x="150" y="449"/>
                    <a:pt x="171" y="641"/>
                  </a:cubicBezTo>
                  <a:cubicBezTo>
                    <a:pt x="171" y="855"/>
                    <a:pt x="214" y="1047"/>
                    <a:pt x="236" y="1261"/>
                  </a:cubicBezTo>
                  <a:cubicBezTo>
                    <a:pt x="236" y="1667"/>
                    <a:pt x="193" y="2095"/>
                    <a:pt x="0" y="2458"/>
                  </a:cubicBezTo>
                  <a:lnTo>
                    <a:pt x="22" y="2458"/>
                  </a:lnTo>
                  <a:cubicBezTo>
                    <a:pt x="150" y="2309"/>
                    <a:pt x="236" y="2116"/>
                    <a:pt x="300" y="1902"/>
                  </a:cubicBezTo>
                  <a:cubicBezTo>
                    <a:pt x="364" y="1710"/>
                    <a:pt x="385" y="1475"/>
                    <a:pt x="407" y="1261"/>
                  </a:cubicBezTo>
                  <a:cubicBezTo>
                    <a:pt x="428" y="1047"/>
                    <a:pt x="428" y="834"/>
                    <a:pt x="385" y="620"/>
                  </a:cubicBezTo>
                  <a:cubicBezTo>
                    <a:pt x="342" y="406"/>
                    <a:pt x="278" y="192"/>
                    <a:pt x="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6"/>
            <p:cNvSpPr/>
            <p:nvPr/>
          </p:nvSpPr>
          <p:spPr>
            <a:xfrm>
              <a:off x="533600" y="4587563"/>
              <a:ext cx="31550" cy="12875"/>
            </a:xfrm>
            <a:custGeom>
              <a:avLst/>
              <a:gdLst/>
              <a:ahLst/>
              <a:cxnLst/>
              <a:rect l="l" t="t" r="r" b="b"/>
              <a:pathLst>
                <a:path w="1262" h="515" extrusionOk="0">
                  <a:moveTo>
                    <a:pt x="21" y="1"/>
                  </a:moveTo>
                  <a:lnTo>
                    <a:pt x="0" y="22"/>
                  </a:lnTo>
                  <a:cubicBezTo>
                    <a:pt x="21" y="172"/>
                    <a:pt x="150" y="279"/>
                    <a:pt x="235" y="343"/>
                  </a:cubicBezTo>
                  <a:cubicBezTo>
                    <a:pt x="342" y="428"/>
                    <a:pt x="470" y="428"/>
                    <a:pt x="577" y="450"/>
                  </a:cubicBezTo>
                  <a:cubicBezTo>
                    <a:pt x="697" y="485"/>
                    <a:pt x="830" y="515"/>
                    <a:pt x="961" y="515"/>
                  </a:cubicBezTo>
                  <a:cubicBezTo>
                    <a:pt x="1065" y="515"/>
                    <a:pt x="1167" y="497"/>
                    <a:pt x="1261" y="450"/>
                  </a:cubicBezTo>
                  <a:lnTo>
                    <a:pt x="1261" y="428"/>
                  </a:lnTo>
                  <a:cubicBezTo>
                    <a:pt x="1227" y="434"/>
                    <a:pt x="1194" y="437"/>
                    <a:pt x="1163" y="437"/>
                  </a:cubicBezTo>
                  <a:cubicBezTo>
                    <a:pt x="1077" y="437"/>
                    <a:pt x="1003" y="417"/>
                    <a:pt x="941" y="385"/>
                  </a:cubicBezTo>
                  <a:cubicBezTo>
                    <a:pt x="834" y="364"/>
                    <a:pt x="727" y="321"/>
                    <a:pt x="620" y="257"/>
                  </a:cubicBezTo>
                  <a:cubicBezTo>
                    <a:pt x="534" y="214"/>
                    <a:pt x="428" y="129"/>
                    <a:pt x="321" y="108"/>
                  </a:cubicBezTo>
                  <a:cubicBezTo>
                    <a:pt x="235" y="65"/>
                    <a:pt x="128" y="43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6"/>
            <p:cNvSpPr/>
            <p:nvPr/>
          </p:nvSpPr>
          <p:spPr>
            <a:xfrm>
              <a:off x="527175" y="4569938"/>
              <a:ext cx="35300" cy="18275"/>
            </a:xfrm>
            <a:custGeom>
              <a:avLst/>
              <a:gdLst/>
              <a:ahLst/>
              <a:cxnLst/>
              <a:rect l="l" t="t" r="r" b="b"/>
              <a:pathLst>
                <a:path w="1412" h="731" extrusionOk="0">
                  <a:moveTo>
                    <a:pt x="1390" y="0"/>
                  </a:moveTo>
                  <a:cubicBezTo>
                    <a:pt x="1283" y="86"/>
                    <a:pt x="1176" y="129"/>
                    <a:pt x="1048" y="193"/>
                  </a:cubicBezTo>
                  <a:cubicBezTo>
                    <a:pt x="941" y="236"/>
                    <a:pt x="813" y="278"/>
                    <a:pt x="685" y="321"/>
                  </a:cubicBezTo>
                  <a:cubicBezTo>
                    <a:pt x="578" y="364"/>
                    <a:pt x="449" y="385"/>
                    <a:pt x="343" y="449"/>
                  </a:cubicBezTo>
                  <a:cubicBezTo>
                    <a:pt x="214" y="513"/>
                    <a:pt x="107" y="577"/>
                    <a:pt x="1" y="663"/>
                  </a:cubicBezTo>
                  <a:lnTo>
                    <a:pt x="1" y="706"/>
                  </a:lnTo>
                  <a:cubicBezTo>
                    <a:pt x="64" y="724"/>
                    <a:pt x="123" y="730"/>
                    <a:pt x="180" y="730"/>
                  </a:cubicBezTo>
                  <a:cubicBezTo>
                    <a:pt x="259" y="730"/>
                    <a:pt x="333" y="718"/>
                    <a:pt x="407" y="706"/>
                  </a:cubicBezTo>
                  <a:cubicBezTo>
                    <a:pt x="535" y="663"/>
                    <a:pt x="642" y="577"/>
                    <a:pt x="770" y="513"/>
                  </a:cubicBezTo>
                  <a:cubicBezTo>
                    <a:pt x="877" y="449"/>
                    <a:pt x="984" y="385"/>
                    <a:pt x="1091" y="300"/>
                  </a:cubicBezTo>
                  <a:cubicBezTo>
                    <a:pt x="1198" y="214"/>
                    <a:pt x="1326" y="129"/>
                    <a:pt x="1411" y="22"/>
                  </a:cubicBezTo>
                  <a:lnTo>
                    <a:pt x="13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6"/>
            <p:cNvSpPr/>
            <p:nvPr/>
          </p:nvSpPr>
          <p:spPr>
            <a:xfrm>
              <a:off x="492450" y="4511163"/>
              <a:ext cx="24600" cy="60400"/>
            </a:xfrm>
            <a:custGeom>
              <a:avLst/>
              <a:gdLst/>
              <a:ahLst/>
              <a:cxnLst/>
              <a:rect l="l" t="t" r="r" b="b"/>
              <a:pathLst>
                <a:path w="984" h="2416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171"/>
                    <a:pt x="171" y="385"/>
                    <a:pt x="235" y="577"/>
                  </a:cubicBezTo>
                  <a:cubicBezTo>
                    <a:pt x="300" y="791"/>
                    <a:pt x="406" y="983"/>
                    <a:pt x="471" y="1176"/>
                  </a:cubicBezTo>
                  <a:cubicBezTo>
                    <a:pt x="599" y="1561"/>
                    <a:pt x="663" y="1988"/>
                    <a:pt x="770" y="2416"/>
                  </a:cubicBezTo>
                  <a:lnTo>
                    <a:pt x="984" y="2351"/>
                  </a:lnTo>
                  <a:cubicBezTo>
                    <a:pt x="834" y="1945"/>
                    <a:pt x="748" y="1518"/>
                    <a:pt x="556" y="1112"/>
                  </a:cubicBezTo>
                  <a:cubicBezTo>
                    <a:pt x="471" y="919"/>
                    <a:pt x="385" y="748"/>
                    <a:pt x="300" y="556"/>
                  </a:cubicBezTo>
                  <a:cubicBezTo>
                    <a:pt x="214" y="364"/>
                    <a:pt x="107" y="17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6"/>
            <p:cNvSpPr/>
            <p:nvPr/>
          </p:nvSpPr>
          <p:spPr>
            <a:xfrm>
              <a:off x="531450" y="4507413"/>
              <a:ext cx="14450" cy="69500"/>
            </a:xfrm>
            <a:custGeom>
              <a:avLst/>
              <a:gdLst/>
              <a:ahLst/>
              <a:cxnLst/>
              <a:rect l="l" t="t" r="r" b="b"/>
              <a:pathLst>
                <a:path w="578" h="2780" extrusionOk="0">
                  <a:moveTo>
                    <a:pt x="449" y="1"/>
                  </a:moveTo>
                  <a:cubicBezTo>
                    <a:pt x="556" y="214"/>
                    <a:pt x="556" y="449"/>
                    <a:pt x="535" y="685"/>
                  </a:cubicBezTo>
                  <a:cubicBezTo>
                    <a:pt x="492" y="920"/>
                    <a:pt x="428" y="1133"/>
                    <a:pt x="385" y="1369"/>
                  </a:cubicBezTo>
                  <a:lnTo>
                    <a:pt x="236" y="2053"/>
                  </a:lnTo>
                  <a:cubicBezTo>
                    <a:pt x="214" y="2181"/>
                    <a:pt x="193" y="2266"/>
                    <a:pt x="150" y="2352"/>
                  </a:cubicBezTo>
                  <a:cubicBezTo>
                    <a:pt x="107" y="2459"/>
                    <a:pt x="43" y="2566"/>
                    <a:pt x="1" y="2672"/>
                  </a:cubicBezTo>
                  <a:lnTo>
                    <a:pt x="214" y="2779"/>
                  </a:lnTo>
                  <a:cubicBezTo>
                    <a:pt x="236" y="2672"/>
                    <a:pt x="278" y="2587"/>
                    <a:pt x="321" y="2459"/>
                  </a:cubicBezTo>
                  <a:cubicBezTo>
                    <a:pt x="364" y="2352"/>
                    <a:pt x="385" y="2202"/>
                    <a:pt x="407" y="2095"/>
                  </a:cubicBezTo>
                  <a:lnTo>
                    <a:pt x="492" y="1390"/>
                  </a:lnTo>
                  <a:cubicBezTo>
                    <a:pt x="535" y="1155"/>
                    <a:pt x="578" y="920"/>
                    <a:pt x="578" y="685"/>
                  </a:cubicBezTo>
                  <a:cubicBezTo>
                    <a:pt x="578" y="449"/>
                    <a:pt x="556" y="193"/>
                    <a:pt x="4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6"/>
            <p:cNvSpPr/>
            <p:nvPr/>
          </p:nvSpPr>
          <p:spPr>
            <a:xfrm>
              <a:off x="476950" y="4521313"/>
              <a:ext cx="41175" cy="64150"/>
            </a:xfrm>
            <a:custGeom>
              <a:avLst/>
              <a:gdLst/>
              <a:ahLst/>
              <a:cxnLst/>
              <a:rect l="l" t="t" r="r" b="b"/>
              <a:pathLst>
                <a:path w="1647" h="2566" extrusionOk="0">
                  <a:moveTo>
                    <a:pt x="1" y="0"/>
                  </a:moveTo>
                  <a:lnTo>
                    <a:pt x="1" y="0"/>
                  </a:lnTo>
                  <a:cubicBezTo>
                    <a:pt x="107" y="43"/>
                    <a:pt x="150" y="171"/>
                    <a:pt x="236" y="278"/>
                  </a:cubicBezTo>
                  <a:cubicBezTo>
                    <a:pt x="300" y="364"/>
                    <a:pt x="364" y="471"/>
                    <a:pt x="428" y="577"/>
                  </a:cubicBezTo>
                  <a:cubicBezTo>
                    <a:pt x="556" y="791"/>
                    <a:pt x="684" y="1026"/>
                    <a:pt x="834" y="1219"/>
                  </a:cubicBezTo>
                  <a:cubicBezTo>
                    <a:pt x="962" y="1432"/>
                    <a:pt x="1091" y="1646"/>
                    <a:pt x="1197" y="1860"/>
                  </a:cubicBezTo>
                  <a:cubicBezTo>
                    <a:pt x="1304" y="2074"/>
                    <a:pt x="1390" y="2309"/>
                    <a:pt x="1454" y="2565"/>
                  </a:cubicBezTo>
                  <a:lnTo>
                    <a:pt x="1646" y="2480"/>
                  </a:lnTo>
                  <a:cubicBezTo>
                    <a:pt x="1582" y="2223"/>
                    <a:pt x="1475" y="1967"/>
                    <a:pt x="1347" y="1753"/>
                  </a:cubicBezTo>
                  <a:cubicBezTo>
                    <a:pt x="1219" y="1539"/>
                    <a:pt x="1069" y="1326"/>
                    <a:pt x="920" y="1133"/>
                  </a:cubicBezTo>
                  <a:cubicBezTo>
                    <a:pt x="770" y="941"/>
                    <a:pt x="620" y="748"/>
                    <a:pt x="471" y="556"/>
                  </a:cubicBezTo>
                  <a:cubicBezTo>
                    <a:pt x="407" y="449"/>
                    <a:pt x="342" y="342"/>
                    <a:pt x="257" y="257"/>
                  </a:cubicBezTo>
                  <a:cubicBezTo>
                    <a:pt x="171" y="171"/>
                    <a:pt x="107" y="4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6"/>
            <p:cNvSpPr/>
            <p:nvPr/>
          </p:nvSpPr>
          <p:spPr>
            <a:xfrm>
              <a:off x="462000" y="4548038"/>
              <a:ext cx="44900" cy="36875"/>
            </a:xfrm>
            <a:custGeom>
              <a:avLst/>
              <a:gdLst/>
              <a:ahLst/>
              <a:cxnLst/>
              <a:rect l="l" t="t" r="r" b="b"/>
              <a:pathLst>
                <a:path w="1796" h="1475" extrusionOk="0">
                  <a:moveTo>
                    <a:pt x="21" y="1"/>
                  </a:moveTo>
                  <a:cubicBezTo>
                    <a:pt x="1" y="43"/>
                    <a:pt x="43" y="86"/>
                    <a:pt x="64" y="128"/>
                  </a:cubicBezTo>
                  <a:cubicBezTo>
                    <a:pt x="107" y="171"/>
                    <a:pt x="128" y="214"/>
                    <a:pt x="171" y="235"/>
                  </a:cubicBezTo>
                  <a:cubicBezTo>
                    <a:pt x="235" y="299"/>
                    <a:pt x="299" y="363"/>
                    <a:pt x="385" y="428"/>
                  </a:cubicBezTo>
                  <a:cubicBezTo>
                    <a:pt x="513" y="556"/>
                    <a:pt x="663" y="684"/>
                    <a:pt x="812" y="812"/>
                  </a:cubicBezTo>
                  <a:cubicBezTo>
                    <a:pt x="962" y="919"/>
                    <a:pt x="1111" y="1026"/>
                    <a:pt x="1261" y="1154"/>
                  </a:cubicBezTo>
                  <a:cubicBezTo>
                    <a:pt x="1411" y="1261"/>
                    <a:pt x="1539" y="1368"/>
                    <a:pt x="1731" y="1475"/>
                  </a:cubicBezTo>
                  <a:lnTo>
                    <a:pt x="1795" y="1218"/>
                  </a:lnTo>
                  <a:cubicBezTo>
                    <a:pt x="1667" y="1176"/>
                    <a:pt x="1496" y="1069"/>
                    <a:pt x="1347" y="983"/>
                  </a:cubicBezTo>
                  <a:cubicBezTo>
                    <a:pt x="1176" y="876"/>
                    <a:pt x="1026" y="791"/>
                    <a:pt x="876" y="684"/>
                  </a:cubicBezTo>
                  <a:cubicBezTo>
                    <a:pt x="705" y="599"/>
                    <a:pt x="556" y="492"/>
                    <a:pt x="406" y="385"/>
                  </a:cubicBezTo>
                  <a:cubicBezTo>
                    <a:pt x="342" y="321"/>
                    <a:pt x="256" y="278"/>
                    <a:pt x="192" y="214"/>
                  </a:cubicBezTo>
                  <a:cubicBezTo>
                    <a:pt x="150" y="192"/>
                    <a:pt x="107" y="150"/>
                    <a:pt x="85" y="128"/>
                  </a:cubicBezTo>
                  <a:cubicBezTo>
                    <a:pt x="43" y="86"/>
                    <a:pt x="1" y="43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6"/>
            <p:cNvSpPr/>
            <p:nvPr/>
          </p:nvSpPr>
          <p:spPr>
            <a:xfrm>
              <a:off x="444350" y="4510088"/>
              <a:ext cx="62550" cy="66275"/>
            </a:xfrm>
            <a:custGeom>
              <a:avLst/>
              <a:gdLst/>
              <a:ahLst/>
              <a:cxnLst/>
              <a:rect l="l" t="t" r="r" b="b"/>
              <a:pathLst>
                <a:path w="2502" h="2651" extrusionOk="0">
                  <a:moveTo>
                    <a:pt x="1" y="1"/>
                  </a:moveTo>
                  <a:lnTo>
                    <a:pt x="1" y="1"/>
                  </a:lnTo>
                  <a:cubicBezTo>
                    <a:pt x="129" y="65"/>
                    <a:pt x="214" y="193"/>
                    <a:pt x="321" y="278"/>
                  </a:cubicBezTo>
                  <a:lnTo>
                    <a:pt x="642" y="578"/>
                  </a:lnTo>
                  <a:cubicBezTo>
                    <a:pt x="856" y="791"/>
                    <a:pt x="1069" y="1005"/>
                    <a:pt x="1262" y="1219"/>
                  </a:cubicBezTo>
                  <a:cubicBezTo>
                    <a:pt x="1454" y="1433"/>
                    <a:pt x="1668" y="1646"/>
                    <a:pt x="1839" y="1903"/>
                  </a:cubicBezTo>
                  <a:cubicBezTo>
                    <a:pt x="1924" y="2010"/>
                    <a:pt x="1988" y="2138"/>
                    <a:pt x="2074" y="2266"/>
                  </a:cubicBezTo>
                  <a:cubicBezTo>
                    <a:pt x="2159" y="2416"/>
                    <a:pt x="2245" y="2544"/>
                    <a:pt x="2352" y="2651"/>
                  </a:cubicBezTo>
                  <a:lnTo>
                    <a:pt x="2501" y="2480"/>
                  </a:lnTo>
                  <a:cubicBezTo>
                    <a:pt x="2395" y="2373"/>
                    <a:pt x="2309" y="2245"/>
                    <a:pt x="2224" y="2138"/>
                  </a:cubicBezTo>
                  <a:cubicBezTo>
                    <a:pt x="2138" y="2010"/>
                    <a:pt x="2053" y="1881"/>
                    <a:pt x="1967" y="1753"/>
                  </a:cubicBezTo>
                  <a:cubicBezTo>
                    <a:pt x="1753" y="1518"/>
                    <a:pt x="1540" y="1326"/>
                    <a:pt x="1326" y="1133"/>
                  </a:cubicBezTo>
                  <a:cubicBezTo>
                    <a:pt x="1112" y="920"/>
                    <a:pt x="898" y="727"/>
                    <a:pt x="685" y="535"/>
                  </a:cubicBezTo>
                  <a:lnTo>
                    <a:pt x="343" y="257"/>
                  </a:lnTo>
                  <a:cubicBezTo>
                    <a:pt x="236" y="171"/>
                    <a:pt x="129" y="4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6"/>
            <p:cNvSpPr/>
            <p:nvPr/>
          </p:nvSpPr>
          <p:spPr>
            <a:xfrm>
              <a:off x="439550" y="4587563"/>
              <a:ext cx="70550" cy="10575"/>
            </a:xfrm>
            <a:custGeom>
              <a:avLst/>
              <a:gdLst/>
              <a:ahLst/>
              <a:cxnLst/>
              <a:rect l="l" t="t" r="r" b="b"/>
              <a:pathLst>
                <a:path w="2822" h="423" extrusionOk="0">
                  <a:moveTo>
                    <a:pt x="2693" y="1"/>
                  </a:moveTo>
                  <a:cubicBezTo>
                    <a:pt x="2544" y="129"/>
                    <a:pt x="2309" y="172"/>
                    <a:pt x="2074" y="214"/>
                  </a:cubicBezTo>
                  <a:cubicBezTo>
                    <a:pt x="1860" y="257"/>
                    <a:pt x="1625" y="279"/>
                    <a:pt x="1390" y="279"/>
                  </a:cubicBezTo>
                  <a:cubicBezTo>
                    <a:pt x="1165" y="300"/>
                    <a:pt x="935" y="311"/>
                    <a:pt x="703" y="311"/>
                  </a:cubicBezTo>
                  <a:cubicBezTo>
                    <a:pt x="471" y="311"/>
                    <a:pt x="235" y="300"/>
                    <a:pt x="0" y="279"/>
                  </a:cubicBezTo>
                  <a:lnTo>
                    <a:pt x="0" y="279"/>
                  </a:lnTo>
                  <a:cubicBezTo>
                    <a:pt x="471" y="364"/>
                    <a:pt x="941" y="407"/>
                    <a:pt x="1390" y="407"/>
                  </a:cubicBezTo>
                  <a:cubicBezTo>
                    <a:pt x="1507" y="418"/>
                    <a:pt x="1625" y="423"/>
                    <a:pt x="1742" y="423"/>
                  </a:cubicBezTo>
                  <a:cubicBezTo>
                    <a:pt x="1860" y="423"/>
                    <a:pt x="1977" y="418"/>
                    <a:pt x="2095" y="407"/>
                  </a:cubicBezTo>
                  <a:cubicBezTo>
                    <a:pt x="2223" y="407"/>
                    <a:pt x="2330" y="385"/>
                    <a:pt x="2458" y="364"/>
                  </a:cubicBezTo>
                  <a:cubicBezTo>
                    <a:pt x="2522" y="343"/>
                    <a:pt x="2565" y="343"/>
                    <a:pt x="2629" y="321"/>
                  </a:cubicBezTo>
                  <a:cubicBezTo>
                    <a:pt x="2693" y="300"/>
                    <a:pt x="2779" y="257"/>
                    <a:pt x="2822" y="214"/>
                  </a:cubicBezTo>
                  <a:lnTo>
                    <a:pt x="26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6"/>
            <p:cNvSpPr/>
            <p:nvPr/>
          </p:nvSpPr>
          <p:spPr>
            <a:xfrm>
              <a:off x="509550" y="4593438"/>
              <a:ext cx="15525" cy="53475"/>
            </a:xfrm>
            <a:custGeom>
              <a:avLst/>
              <a:gdLst/>
              <a:ahLst/>
              <a:cxnLst/>
              <a:rect l="l" t="t" r="r" b="b"/>
              <a:pathLst>
                <a:path w="621" h="2139" extrusionOk="0">
                  <a:moveTo>
                    <a:pt x="577" y="1"/>
                  </a:moveTo>
                  <a:cubicBezTo>
                    <a:pt x="492" y="172"/>
                    <a:pt x="428" y="364"/>
                    <a:pt x="385" y="535"/>
                  </a:cubicBezTo>
                  <a:cubicBezTo>
                    <a:pt x="342" y="706"/>
                    <a:pt x="342" y="877"/>
                    <a:pt x="278" y="1070"/>
                  </a:cubicBezTo>
                  <a:cubicBezTo>
                    <a:pt x="257" y="1241"/>
                    <a:pt x="193" y="1412"/>
                    <a:pt x="129" y="1583"/>
                  </a:cubicBezTo>
                  <a:cubicBezTo>
                    <a:pt x="64" y="1754"/>
                    <a:pt x="22" y="1946"/>
                    <a:pt x="0" y="2138"/>
                  </a:cubicBezTo>
                  <a:lnTo>
                    <a:pt x="22" y="2138"/>
                  </a:lnTo>
                  <a:cubicBezTo>
                    <a:pt x="64" y="1967"/>
                    <a:pt x="150" y="1796"/>
                    <a:pt x="235" y="1647"/>
                  </a:cubicBezTo>
                  <a:cubicBezTo>
                    <a:pt x="300" y="1476"/>
                    <a:pt x="385" y="1326"/>
                    <a:pt x="449" y="1134"/>
                  </a:cubicBezTo>
                  <a:cubicBezTo>
                    <a:pt x="513" y="963"/>
                    <a:pt x="599" y="770"/>
                    <a:pt x="599" y="599"/>
                  </a:cubicBezTo>
                  <a:cubicBezTo>
                    <a:pt x="620" y="407"/>
                    <a:pt x="620" y="215"/>
                    <a:pt x="599" y="22"/>
                  </a:cubicBezTo>
                  <a:lnTo>
                    <a:pt x="5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6"/>
            <p:cNvSpPr/>
            <p:nvPr/>
          </p:nvSpPr>
          <p:spPr>
            <a:xfrm>
              <a:off x="530925" y="4590763"/>
              <a:ext cx="18725" cy="29425"/>
            </a:xfrm>
            <a:custGeom>
              <a:avLst/>
              <a:gdLst/>
              <a:ahLst/>
              <a:cxnLst/>
              <a:rect l="l" t="t" r="r" b="b"/>
              <a:pathLst>
                <a:path w="749" h="1177" extrusionOk="0">
                  <a:moveTo>
                    <a:pt x="22" y="1"/>
                  </a:moveTo>
                  <a:lnTo>
                    <a:pt x="0" y="22"/>
                  </a:lnTo>
                  <a:cubicBezTo>
                    <a:pt x="64" y="151"/>
                    <a:pt x="128" y="236"/>
                    <a:pt x="193" y="343"/>
                  </a:cubicBezTo>
                  <a:cubicBezTo>
                    <a:pt x="257" y="428"/>
                    <a:pt x="342" y="493"/>
                    <a:pt x="406" y="578"/>
                  </a:cubicBezTo>
                  <a:cubicBezTo>
                    <a:pt x="428" y="599"/>
                    <a:pt x="470" y="664"/>
                    <a:pt x="492" y="706"/>
                  </a:cubicBezTo>
                  <a:cubicBezTo>
                    <a:pt x="513" y="749"/>
                    <a:pt x="535" y="792"/>
                    <a:pt x="556" y="856"/>
                  </a:cubicBezTo>
                  <a:cubicBezTo>
                    <a:pt x="599" y="963"/>
                    <a:pt x="641" y="1091"/>
                    <a:pt x="727" y="1177"/>
                  </a:cubicBezTo>
                  <a:lnTo>
                    <a:pt x="748" y="1155"/>
                  </a:lnTo>
                  <a:cubicBezTo>
                    <a:pt x="684" y="1048"/>
                    <a:pt x="684" y="941"/>
                    <a:pt x="663" y="813"/>
                  </a:cubicBezTo>
                  <a:cubicBezTo>
                    <a:pt x="641" y="749"/>
                    <a:pt x="641" y="685"/>
                    <a:pt x="620" y="621"/>
                  </a:cubicBezTo>
                  <a:cubicBezTo>
                    <a:pt x="599" y="535"/>
                    <a:pt x="577" y="514"/>
                    <a:pt x="535" y="450"/>
                  </a:cubicBezTo>
                  <a:cubicBezTo>
                    <a:pt x="492" y="322"/>
                    <a:pt x="428" y="215"/>
                    <a:pt x="342" y="151"/>
                  </a:cubicBezTo>
                  <a:cubicBezTo>
                    <a:pt x="235" y="65"/>
                    <a:pt x="150" y="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6"/>
            <p:cNvSpPr/>
            <p:nvPr/>
          </p:nvSpPr>
          <p:spPr>
            <a:xfrm>
              <a:off x="444375" y="4604488"/>
              <a:ext cx="7000" cy="4950"/>
            </a:xfrm>
            <a:custGeom>
              <a:avLst/>
              <a:gdLst/>
              <a:ahLst/>
              <a:cxnLst/>
              <a:rect l="l" t="t" r="r" b="b"/>
              <a:pathLst>
                <a:path w="280" h="198" extrusionOk="0">
                  <a:moveTo>
                    <a:pt x="130" y="1"/>
                  </a:moveTo>
                  <a:cubicBezTo>
                    <a:pt x="107" y="1"/>
                    <a:pt x="84" y="9"/>
                    <a:pt x="64" y="29"/>
                  </a:cubicBezTo>
                  <a:cubicBezTo>
                    <a:pt x="1" y="108"/>
                    <a:pt x="65" y="198"/>
                    <a:pt x="137" y="198"/>
                  </a:cubicBezTo>
                  <a:cubicBezTo>
                    <a:pt x="163" y="198"/>
                    <a:pt x="191" y="186"/>
                    <a:pt x="213" y="157"/>
                  </a:cubicBezTo>
                  <a:cubicBezTo>
                    <a:pt x="279" y="92"/>
                    <a:pt x="206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6"/>
            <p:cNvSpPr/>
            <p:nvPr/>
          </p:nvSpPr>
          <p:spPr>
            <a:xfrm>
              <a:off x="438450" y="4592663"/>
              <a:ext cx="6450" cy="4725"/>
            </a:xfrm>
            <a:custGeom>
              <a:avLst/>
              <a:gdLst/>
              <a:ahLst/>
              <a:cxnLst/>
              <a:rect l="l" t="t" r="r" b="b"/>
              <a:pathLst>
                <a:path w="258" h="189" extrusionOk="0">
                  <a:moveTo>
                    <a:pt x="135" y="1"/>
                  </a:moveTo>
                  <a:cubicBezTo>
                    <a:pt x="112" y="1"/>
                    <a:pt x="87" y="10"/>
                    <a:pt x="66" y="32"/>
                  </a:cubicBezTo>
                  <a:cubicBezTo>
                    <a:pt x="0" y="97"/>
                    <a:pt x="73" y="188"/>
                    <a:pt x="139" y="188"/>
                  </a:cubicBezTo>
                  <a:cubicBezTo>
                    <a:pt x="159" y="188"/>
                    <a:pt x="179" y="180"/>
                    <a:pt x="194" y="160"/>
                  </a:cubicBezTo>
                  <a:cubicBezTo>
                    <a:pt x="258" y="80"/>
                    <a:pt x="203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6"/>
            <p:cNvSpPr/>
            <p:nvPr/>
          </p:nvSpPr>
          <p:spPr>
            <a:xfrm>
              <a:off x="445000" y="4577038"/>
              <a:ext cx="8350" cy="6125"/>
            </a:xfrm>
            <a:custGeom>
              <a:avLst/>
              <a:gdLst/>
              <a:ahLst/>
              <a:cxnLst/>
              <a:rect l="l" t="t" r="r" b="b"/>
              <a:pathLst>
                <a:path w="334" h="245" extrusionOk="0">
                  <a:moveTo>
                    <a:pt x="165" y="1"/>
                  </a:moveTo>
                  <a:cubicBezTo>
                    <a:pt x="136" y="1"/>
                    <a:pt x="107" y="11"/>
                    <a:pt x="82" y="37"/>
                  </a:cubicBezTo>
                  <a:cubicBezTo>
                    <a:pt x="0" y="135"/>
                    <a:pt x="92" y="244"/>
                    <a:pt x="178" y="244"/>
                  </a:cubicBezTo>
                  <a:cubicBezTo>
                    <a:pt x="205" y="244"/>
                    <a:pt x="232" y="234"/>
                    <a:pt x="253" y="208"/>
                  </a:cubicBezTo>
                  <a:cubicBezTo>
                    <a:pt x="334" y="110"/>
                    <a:pt x="254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6"/>
            <p:cNvSpPr/>
            <p:nvPr/>
          </p:nvSpPr>
          <p:spPr>
            <a:xfrm>
              <a:off x="449600" y="4551138"/>
              <a:ext cx="5675" cy="5025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10" y="0"/>
                  </a:moveTo>
                  <a:cubicBezTo>
                    <a:pt x="53" y="0"/>
                    <a:pt x="1" y="108"/>
                    <a:pt x="69" y="175"/>
                  </a:cubicBezTo>
                  <a:cubicBezTo>
                    <a:pt x="82" y="193"/>
                    <a:pt x="97" y="201"/>
                    <a:pt x="113" y="201"/>
                  </a:cubicBezTo>
                  <a:cubicBezTo>
                    <a:pt x="170" y="201"/>
                    <a:pt x="226" y="93"/>
                    <a:pt x="175" y="26"/>
                  </a:cubicBezTo>
                  <a:lnTo>
                    <a:pt x="154" y="26"/>
                  </a:lnTo>
                  <a:cubicBezTo>
                    <a:pt x="141" y="8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6"/>
            <p:cNvSpPr/>
            <p:nvPr/>
          </p:nvSpPr>
          <p:spPr>
            <a:xfrm>
              <a:off x="457700" y="4544988"/>
              <a:ext cx="7950" cy="6125"/>
            </a:xfrm>
            <a:custGeom>
              <a:avLst/>
              <a:gdLst/>
              <a:ahLst/>
              <a:cxnLst/>
              <a:rect l="l" t="t" r="r" b="b"/>
              <a:pathLst>
                <a:path w="318" h="245" extrusionOk="0">
                  <a:moveTo>
                    <a:pt x="148" y="0"/>
                  </a:moveTo>
                  <a:cubicBezTo>
                    <a:pt x="120" y="0"/>
                    <a:pt x="91" y="11"/>
                    <a:pt x="65" y="37"/>
                  </a:cubicBezTo>
                  <a:lnTo>
                    <a:pt x="65" y="58"/>
                  </a:lnTo>
                  <a:cubicBezTo>
                    <a:pt x="0" y="139"/>
                    <a:pt x="70" y="244"/>
                    <a:pt x="155" y="244"/>
                  </a:cubicBezTo>
                  <a:cubicBezTo>
                    <a:pt x="182" y="244"/>
                    <a:pt x="210" y="233"/>
                    <a:pt x="236" y="208"/>
                  </a:cubicBezTo>
                  <a:cubicBezTo>
                    <a:pt x="317" y="110"/>
                    <a:pt x="238" y="0"/>
                    <a:pt x="1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6"/>
            <p:cNvSpPr/>
            <p:nvPr/>
          </p:nvSpPr>
          <p:spPr>
            <a:xfrm>
              <a:off x="441775" y="4507338"/>
              <a:ext cx="8475" cy="6350"/>
            </a:xfrm>
            <a:custGeom>
              <a:avLst/>
              <a:gdLst/>
              <a:ahLst/>
              <a:cxnLst/>
              <a:rect l="l" t="t" r="r" b="b"/>
              <a:pathLst>
                <a:path w="339" h="254" extrusionOk="0">
                  <a:moveTo>
                    <a:pt x="171" y="1"/>
                  </a:moveTo>
                  <a:cubicBezTo>
                    <a:pt x="140" y="1"/>
                    <a:pt x="109" y="14"/>
                    <a:pt x="82" y="46"/>
                  </a:cubicBezTo>
                  <a:cubicBezTo>
                    <a:pt x="1" y="144"/>
                    <a:pt x="80" y="254"/>
                    <a:pt x="170" y="254"/>
                  </a:cubicBezTo>
                  <a:cubicBezTo>
                    <a:pt x="198" y="254"/>
                    <a:pt x="228" y="243"/>
                    <a:pt x="253" y="217"/>
                  </a:cubicBezTo>
                  <a:lnTo>
                    <a:pt x="275" y="196"/>
                  </a:lnTo>
                  <a:cubicBezTo>
                    <a:pt x="338" y="116"/>
                    <a:pt x="259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6"/>
            <p:cNvSpPr/>
            <p:nvPr/>
          </p:nvSpPr>
          <p:spPr>
            <a:xfrm>
              <a:off x="474850" y="4518713"/>
              <a:ext cx="6900" cy="5225"/>
            </a:xfrm>
            <a:custGeom>
              <a:avLst/>
              <a:gdLst/>
              <a:ahLst/>
              <a:cxnLst/>
              <a:rect l="l" t="t" r="r" b="b"/>
              <a:pathLst>
                <a:path w="276" h="209" extrusionOk="0">
                  <a:moveTo>
                    <a:pt x="139" y="0"/>
                  </a:moveTo>
                  <a:cubicBezTo>
                    <a:pt x="113" y="0"/>
                    <a:pt x="86" y="12"/>
                    <a:pt x="63" y="40"/>
                  </a:cubicBezTo>
                  <a:cubicBezTo>
                    <a:pt x="0" y="119"/>
                    <a:pt x="64" y="209"/>
                    <a:pt x="137" y="209"/>
                  </a:cubicBezTo>
                  <a:cubicBezTo>
                    <a:pt x="163" y="209"/>
                    <a:pt x="190" y="197"/>
                    <a:pt x="213" y="168"/>
                  </a:cubicBezTo>
                  <a:cubicBezTo>
                    <a:pt x="275" y="90"/>
                    <a:pt x="212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6"/>
            <p:cNvSpPr/>
            <p:nvPr/>
          </p:nvSpPr>
          <p:spPr>
            <a:xfrm>
              <a:off x="469600" y="4496363"/>
              <a:ext cx="8325" cy="6350"/>
            </a:xfrm>
            <a:custGeom>
              <a:avLst/>
              <a:gdLst/>
              <a:ahLst/>
              <a:cxnLst/>
              <a:rect l="l" t="t" r="r" b="b"/>
              <a:pathLst>
                <a:path w="333" h="254" extrusionOk="0">
                  <a:moveTo>
                    <a:pt x="164" y="0"/>
                  </a:moveTo>
                  <a:cubicBezTo>
                    <a:pt x="136" y="0"/>
                    <a:pt x="106" y="11"/>
                    <a:pt x="81" y="37"/>
                  </a:cubicBezTo>
                  <a:lnTo>
                    <a:pt x="81" y="58"/>
                  </a:lnTo>
                  <a:cubicBezTo>
                    <a:pt x="1" y="138"/>
                    <a:pt x="76" y="253"/>
                    <a:pt x="164" y="253"/>
                  </a:cubicBezTo>
                  <a:cubicBezTo>
                    <a:pt x="193" y="253"/>
                    <a:pt x="225" y="240"/>
                    <a:pt x="252" y="208"/>
                  </a:cubicBezTo>
                  <a:cubicBezTo>
                    <a:pt x="333" y="110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6"/>
            <p:cNvSpPr/>
            <p:nvPr/>
          </p:nvSpPr>
          <p:spPr>
            <a:xfrm>
              <a:off x="489650" y="4509388"/>
              <a:ext cx="6200" cy="4725"/>
            </a:xfrm>
            <a:custGeom>
              <a:avLst/>
              <a:gdLst/>
              <a:ahLst/>
              <a:cxnLst/>
              <a:rect l="l" t="t" r="r" b="b"/>
              <a:pathLst>
                <a:path w="248" h="189" extrusionOk="0">
                  <a:moveTo>
                    <a:pt x="121" y="0"/>
                  </a:moveTo>
                  <a:cubicBezTo>
                    <a:pt x="103" y="0"/>
                    <a:pt x="84" y="9"/>
                    <a:pt x="70" y="29"/>
                  </a:cubicBezTo>
                  <a:lnTo>
                    <a:pt x="48" y="50"/>
                  </a:lnTo>
                  <a:cubicBezTo>
                    <a:pt x="1" y="113"/>
                    <a:pt x="59" y="188"/>
                    <a:pt x="127" y="188"/>
                  </a:cubicBezTo>
                  <a:cubicBezTo>
                    <a:pt x="151" y="188"/>
                    <a:pt x="176" y="179"/>
                    <a:pt x="198" y="157"/>
                  </a:cubicBezTo>
                  <a:cubicBezTo>
                    <a:pt x="247" y="91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6"/>
            <p:cNvSpPr/>
            <p:nvPr/>
          </p:nvSpPr>
          <p:spPr>
            <a:xfrm>
              <a:off x="497225" y="4483663"/>
              <a:ext cx="6450" cy="4700"/>
            </a:xfrm>
            <a:custGeom>
              <a:avLst/>
              <a:gdLst/>
              <a:ahLst/>
              <a:cxnLst/>
              <a:rect l="l" t="t" r="r" b="b"/>
              <a:pathLst>
                <a:path w="258" h="188" extrusionOk="0">
                  <a:moveTo>
                    <a:pt x="135" y="0"/>
                  </a:moveTo>
                  <a:cubicBezTo>
                    <a:pt x="112" y="0"/>
                    <a:pt x="88" y="10"/>
                    <a:pt x="66" y="32"/>
                  </a:cubicBezTo>
                  <a:cubicBezTo>
                    <a:pt x="0" y="97"/>
                    <a:pt x="73" y="188"/>
                    <a:pt x="140" y="188"/>
                  </a:cubicBezTo>
                  <a:cubicBezTo>
                    <a:pt x="160" y="188"/>
                    <a:pt x="179" y="180"/>
                    <a:pt x="194" y="160"/>
                  </a:cubicBezTo>
                  <a:cubicBezTo>
                    <a:pt x="258" y="80"/>
                    <a:pt x="203" y="0"/>
                    <a:pt x="1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6"/>
            <p:cNvSpPr/>
            <p:nvPr/>
          </p:nvSpPr>
          <p:spPr>
            <a:xfrm>
              <a:off x="525150" y="4488863"/>
              <a:ext cx="8350" cy="6125"/>
            </a:xfrm>
            <a:custGeom>
              <a:avLst/>
              <a:gdLst/>
              <a:ahLst/>
              <a:cxnLst/>
              <a:rect l="l" t="t" r="r" b="b"/>
              <a:pathLst>
                <a:path w="334" h="245" extrusionOk="0">
                  <a:moveTo>
                    <a:pt x="156" y="1"/>
                  </a:moveTo>
                  <a:cubicBezTo>
                    <a:pt x="129" y="1"/>
                    <a:pt x="102" y="12"/>
                    <a:pt x="82" y="37"/>
                  </a:cubicBezTo>
                  <a:cubicBezTo>
                    <a:pt x="0" y="135"/>
                    <a:pt x="80" y="245"/>
                    <a:pt x="170" y="245"/>
                  </a:cubicBezTo>
                  <a:cubicBezTo>
                    <a:pt x="198" y="245"/>
                    <a:pt x="227" y="234"/>
                    <a:pt x="253" y="208"/>
                  </a:cubicBezTo>
                  <a:cubicBezTo>
                    <a:pt x="334" y="111"/>
                    <a:pt x="24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6"/>
            <p:cNvSpPr/>
            <p:nvPr/>
          </p:nvSpPr>
          <p:spPr>
            <a:xfrm>
              <a:off x="540025" y="4504563"/>
              <a:ext cx="6575" cy="4950"/>
            </a:xfrm>
            <a:custGeom>
              <a:avLst/>
              <a:gdLst/>
              <a:ahLst/>
              <a:cxnLst/>
              <a:rect l="l" t="t" r="r" b="b"/>
              <a:pathLst>
                <a:path w="263" h="198" extrusionOk="0">
                  <a:moveTo>
                    <a:pt x="127" y="1"/>
                  </a:moveTo>
                  <a:cubicBezTo>
                    <a:pt x="106" y="1"/>
                    <a:pt x="84" y="9"/>
                    <a:pt x="64" y="29"/>
                  </a:cubicBezTo>
                  <a:cubicBezTo>
                    <a:pt x="1" y="108"/>
                    <a:pt x="65" y="198"/>
                    <a:pt x="137" y="198"/>
                  </a:cubicBezTo>
                  <a:cubicBezTo>
                    <a:pt x="163" y="198"/>
                    <a:pt x="191" y="186"/>
                    <a:pt x="213" y="157"/>
                  </a:cubicBezTo>
                  <a:cubicBezTo>
                    <a:pt x="263" y="92"/>
                    <a:pt x="198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6"/>
            <p:cNvSpPr/>
            <p:nvPr/>
          </p:nvSpPr>
          <p:spPr>
            <a:xfrm>
              <a:off x="551725" y="4532988"/>
              <a:ext cx="8475" cy="6350"/>
            </a:xfrm>
            <a:custGeom>
              <a:avLst/>
              <a:gdLst/>
              <a:ahLst/>
              <a:cxnLst/>
              <a:rect l="l" t="t" r="r" b="b"/>
              <a:pathLst>
                <a:path w="339" h="254" extrusionOk="0">
                  <a:moveTo>
                    <a:pt x="166" y="1"/>
                  </a:moveTo>
                  <a:cubicBezTo>
                    <a:pt x="137" y="1"/>
                    <a:pt x="109" y="14"/>
                    <a:pt x="87" y="46"/>
                  </a:cubicBezTo>
                  <a:lnTo>
                    <a:pt x="66" y="46"/>
                  </a:lnTo>
                  <a:cubicBezTo>
                    <a:pt x="1" y="144"/>
                    <a:pt x="84" y="254"/>
                    <a:pt x="175" y="254"/>
                  </a:cubicBezTo>
                  <a:cubicBezTo>
                    <a:pt x="203" y="254"/>
                    <a:pt x="233" y="243"/>
                    <a:pt x="258" y="217"/>
                  </a:cubicBezTo>
                  <a:lnTo>
                    <a:pt x="258" y="196"/>
                  </a:lnTo>
                  <a:cubicBezTo>
                    <a:pt x="338" y="116"/>
                    <a:pt x="251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6"/>
            <p:cNvSpPr/>
            <p:nvPr/>
          </p:nvSpPr>
          <p:spPr>
            <a:xfrm>
              <a:off x="562125" y="4565663"/>
              <a:ext cx="4950" cy="5900"/>
            </a:xfrm>
            <a:custGeom>
              <a:avLst/>
              <a:gdLst/>
              <a:ahLst/>
              <a:cxnLst/>
              <a:rect l="l" t="t" r="r" b="b"/>
              <a:pathLst>
                <a:path w="198" h="236" extrusionOk="0">
                  <a:moveTo>
                    <a:pt x="109" y="1"/>
                  </a:moveTo>
                  <a:cubicBezTo>
                    <a:pt x="57" y="1"/>
                    <a:pt x="0" y="60"/>
                    <a:pt x="13" y="150"/>
                  </a:cubicBezTo>
                  <a:cubicBezTo>
                    <a:pt x="22" y="209"/>
                    <a:pt x="54" y="235"/>
                    <a:pt x="88" y="235"/>
                  </a:cubicBezTo>
                  <a:cubicBezTo>
                    <a:pt x="140" y="235"/>
                    <a:pt x="197" y="176"/>
                    <a:pt x="184" y="86"/>
                  </a:cubicBezTo>
                  <a:cubicBezTo>
                    <a:pt x="176" y="26"/>
                    <a:pt x="144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6"/>
            <p:cNvSpPr/>
            <p:nvPr/>
          </p:nvSpPr>
          <p:spPr>
            <a:xfrm>
              <a:off x="563525" y="4596138"/>
              <a:ext cx="5525" cy="5875"/>
            </a:xfrm>
            <a:custGeom>
              <a:avLst/>
              <a:gdLst/>
              <a:ahLst/>
              <a:cxnLst/>
              <a:rect l="l" t="t" r="r" b="b"/>
              <a:pathLst>
                <a:path w="221" h="235" extrusionOk="0">
                  <a:moveTo>
                    <a:pt x="114" y="0"/>
                  </a:moveTo>
                  <a:cubicBezTo>
                    <a:pt x="86" y="0"/>
                    <a:pt x="58" y="19"/>
                    <a:pt x="43" y="64"/>
                  </a:cubicBezTo>
                  <a:cubicBezTo>
                    <a:pt x="21" y="85"/>
                    <a:pt x="0" y="107"/>
                    <a:pt x="21" y="149"/>
                  </a:cubicBezTo>
                  <a:cubicBezTo>
                    <a:pt x="21" y="149"/>
                    <a:pt x="21" y="171"/>
                    <a:pt x="21" y="171"/>
                  </a:cubicBezTo>
                  <a:cubicBezTo>
                    <a:pt x="43" y="213"/>
                    <a:pt x="75" y="235"/>
                    <a:pt x="107" y="235"/>
                  </a:cubicBezTo>
                  <a:cubicBezTo>
                    <a:pt x="139" y="235"/>
                    <a:pt x="171" y="213"/>
                    <a:pt x="192" y="171"/>
                  </a:cubicBezTo>
                  <a:cubicBezTo>
                    <a:pt x="192" y="171"/>
                    <a:pt x="192" y="149"/>
                    <a:pt x="192" y="149"/>
                  </a:cubicBezTo>
                  <a:cubicBezTo>
                    <a:pt x="220" y="66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6"/>
            <p:cNvSpPr/>
            <p:nvPr/>
          </p:nvSpPr>
          <p:spPr>
            <a:xfrm>
              <a:off x="546925" y="4618188"/>
              <a:ext cx="7950" cy="6125"/>
            </a:xfrm>
            <a:custGeom>
              <a:avLst/>
              <a:gdLst/>
              <a:ahLst/>
              <a:cxnLst/>
              <a:rect l="l" t="t" r="r" b="b"/>
              <a:pathLst>
                <a:path w="318" h="245" extrusionOk="0">
                  <a:moveTo>
                    <a:pt x="149" y="0"/>
                  </a:moveTo>
                  <a:cubicBezTo>
                    <a:pt x="120" y="0"/>
                    <a:pt x="91" y="11"/>
                    <a:pt x="66" y="37"/>
                  </a:cubicBezTo>
                  <a:cubicBezTo>
                    <a:pt x="1" y="134"/>
                    <a:pt x="84" y="244"/>
                    <a:pt x="165" y="244"/>
                  </a:cubicBezTo>
                  <a:cubicBezTo>
                    <a:pt x="191" y="244"/>
                    <a:pt x="216" y="233"/>
                    <a:pt x="237" y="208"/>
                  </a:cubicBezTo>
                  <a:cubicBezTo>
                    <a:pt x="318" y="110"/>
                    <a:pt x="238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6"/>
            <p:cNvSpPr/>
            <p:nvPr/>
          </p:nvSpPr>
          <p:spPr>
            <a:xfrm>
              <a:off x="522850" y="4640213"/>
              <a:ext cx="6550" cy="6425"/>
            </a:xfrm>
            <a:custGeom>
              <a:avLst/>
              <a:gdLst/>
              <a:ahLst/>
              <a:cxnLst/>
              <a:rect l="l" t="t" r="r" b="b"/>
              <a:pathLst>
                <a:path w="262" h="257" extrusionOk="0">
                  <a:moveTo>
                    <a:pt x="141" y="0"/>
                  </a:moveTo>
                  <a:cubicBezTo>
                    <a:pt x="72" y="0"/>
                    <a:pt x="0" y="91"/>
                    <a:pt x="45" y="182"/>
                  </a:cubicBezTo>
                  <a:lnTo>
                    <a:pt x="45" y="203"/>
                  </a:lnTo>
                  <a:cubicBezTo>
                    <a:pt x="64" y="241"/>
                    <a:pt x="92" y="256"/>
                    <a:pt x="121" y="256"/>
                  </a:cubicBezTo>
                  <a:cubicBezTo>
                    <a:pt x="189" y="256"/>
                    <a:pt x="262" y="166"/>
                    <a:pt x="216" y="75"/>
                  </a:cubicBezTo>
                  <a:lnTo>
                    <a:pt x="216" y="54"/>
                  </a:lnTo>
                  <a:cubicBezTo>
                    <a:pt x="198" y="16"/>
                    <a:pt x="170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6"/>
            <p:cNvSpPr/>
            <p:nvPr/>
          </p:nvSpPr>
          <p:spPr>
            <a:xfrm>
              <a:off x="505450" y="4644138"/>
              <a:ext cx="8375" cy="6125"/>
            </a:xfrm>
            <a:custGeom>
              <a:avLst/>
              <a:gdLst/>
              <a:ahLst/>
              <a:cxnLst/>
              <a:rect l="l" t="t" r="r" b="b"/>
              <a:pathLst>
                <a:path w="335" h="245" extrusionOk="0">
                  <a:moveTo>
                    <a:pt x="167" y="0"/>
                  </a:moveTo>
                  <a:cubicBezTo>
                    <a:pt x="137" y="0"/>
                    <a:pt x="106" y="14"/>
                    <a:pt x="79" y="46"/>
                  </a:cubicBezTo>
                  <a:cubicBezTo>
                    <a:pt x="1" y="140"/>
                    <a:pt x="82" y="245"/>
                    <a:pt x="165" y="245"/>
                  </a:cubicBezTo>
                  <a:cubicBezTo>
                    <a:pt x="196" y="245"/>
                    <a:pt x="227" y="230"/>
                    <a:pt x="250" y="196"/>
                  </a:cubicBezTo>
                  <a:lnTo>
                    <a:pt x="271" y="196"/>
                  </a:lnTo>
                  <a:cubicBezTo>
                    <a:pt x="335" y="116"/>
                    <a:pt x="256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6"/>
            <p:cNvSpPr/>
            <p:nvPr/>
          </p:nvSpPr>
          <p:spPr>
            <a:xfrm>
              <a:off x="472150" y="4642138"/>
              <a:ext cx="6675" cy="6850"/>
            </a:xfrm>
            <a:custGeom>
              <a:avLst/>
              <a:gdLst/>
              <a:ahLst/>
              <a:cxnLst/>
              <a:rect l="l" t="t" r="r" b="b"/>
              <a:pathLst>
                <a:path w="267" h="274" extrusionOk="0">
                  <a:moveTo>
                    <a:pt x="120" y="0"/>
                  </a:moveTo>
                  <a:cubicBezTo>
                    <a:pt x="93" y="0"/>
                    <a:pt x="66" y="12"/>
                    <a:pt x="43" y="41"/>
                  </a:cubicBezTo>
                  <a:cubicBezTo>
                    <a:pt x="21" y="83"/>
                    <a:pt x="0" y="126"/>
                    <a:pt x="0" y="169"/>
                  </a:cubicBezTo>
                  <a:cubicBezTo>
                    <a:pt x="10" y="241"/>
                    <a:pt x="60" y="273"/>
                    <a:pt x="112" y="273"/>
                  </a:cubicBezTo>
                  <a:cubicBezTo>
                    <a:pt x="167" y="273"/>
                    <a:pt x="224" y="235"/>
                    <a:pt x="235" y="169"/>
                  </a:cubicBezTo>
                  <a:cubicBezTo>
                    <a:pt x="267" y="90"/>
                    <a:pt x="194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6"/>
            <p:cNvSpPr/>
            <p:nvPr/>
          </p:nvSpPr>
          <p:spPr>
            <a:xfrm>
              <a:off x="479225" y="4626013"/>
              <a:ext cx="5750" cy="5000"/>
            </a:xfrm>
            <a:custGeom>
              <a:avLst/>
              <a:gdLst/>
              <a:ahLst/>
              <a:cxnLst/>
              <a:rect l="l" t="t" r="r" b="b"/>
              <a:pathLst>
                <a:path w="230" h="200" extrusionOk="0">
                  <a:moveTo>
                    <a:pt x="107" y="0"/>
                  </a:moveTo>
                  <a:cubicBezTo>
                    <a:pt x="14" y="0"/>
                    <a:pt x="1" y="174"/>
                    <a:pt x="102" y="194"/>
                  </a:cubicBezTo>
                  <a:lnTo>
                    <a:pt x="123" y="194"/>
                  </a:lnTo>
                  <a:cubicBezTo>
                    <a:pt x="133" y="198"/>
                    <a:pt x="142" y="200"/>
                    <a:pt x="150" y="200"/>
                  </a:cubicBezTo>
                  <a:cubicBezTo>
                    <a:pt x="229" y="200"/>
                    <a:pt x="222" y="21"/>
                    <a:pt x="145" y="2"/>
                  </a:cubicBezTo>
                  <a:lnTo>
                    <a:pt x="123" y="2"/>
                  </a:ln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6"/>
            <p:cNvSpPr/>
            <p:nvPr/>
          </p:nvSpPr>
          <p:spPr>
            <a:xfrm>
              <a:off x="479225" y="4624938"/>
              <a:ext cx="6150" cy="4900"/>
            </a:xfrm>
            <a:custGeom>
              <a:avLst/>
              <a:gdLst/>
              <a:ahLst/>
              <a:cxnLst/>
              <a:rect l="l" t="t" r="r" b="b"/>
              <a:pathLst>
                <a:path w="246" h="196" extrusionOk="0">
                  <a:moveTo>
                    <a:pt x="107" y="0"/>
                  </a:moveTo>
                  <a:cubicBezTo>
                    <a:pt x="14" y="0"/>
                    <a:pt x="1" y="174"/>
                    <a:pt x="102" y="194"/>
                  </a:cubicBezTo>
                  <a:lnTo>
                    <a:pt x="123" y="194"/>
                  </a:lnTo>
                  <a:cubicBezTo>
                    <a:pt x="129" y="195"/>
                    <a:pt x="134" y="196"/>
                    <a:pt x="139" y="196"/>
                  </a:cubicBezTo>
                  <a:cubicBezTo>
                    <a:pt x="232" y="196"/>
                    <a:pt x="246" y="22"/>
                    <a:pt x="145" y="2"/>
                  </a:cubicBezTo>
                  <a:lnTo>
                    <a:pt x="123" y="2"/>
                  </a:ln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6"/>
            <p:cNvSpPr/>
            <p:nvPr/>
          </p:nvSpPr>
          <p:spPr>
            <a:xfrm>
              <a:off x="459550" y="4619963"/>
              <a:ext cx="6725" cy="7225"/>
            </a:xfrm>
            <a:custGeom>
              <a:avLst/>
              <a:gdLst/>
              <a:ahLst/>
              <a:cxnLst/>
              <a:rect l="l" t="t" r="r" b="b"/>
              <a:pathLst>
                <a:path w="269" h="289" extrusionOk="0">
                  <a:moveTo>
                    <a:pt x="113" y="1"/>
                  </a:moveTo>
                  <a:cubicBezTo>
                    <a:pt x="73" y="1"/>
                    <a:pt x="34" y="22"/>
                    <a:pt x="12" y="73"/>
                  </a:cubicBezTo>
                  <a:cubicBezTo>
                    <a:pt x="12" y="94"/>
                    <a:pt x="12" y="115"/>
                    <a:pt x="12" y="137"/>
                  </a:cubicBezTo>
                  <a:cubicBezTo>
                    <a:pt x="0" y="233"/>
                    <a:pt x="63" y="288"/>
                    <a:pt x="123" y="288"/>
                  </a:cubicBezTo>
                  <a:cubicBezTo>
                    <a:pt x="171" y="288"/>
                    <a:pt x="217" y="255"/>
                    <a:pt x="226" y="180"/>
                  </a:cubicBezTo>
                  <a:cubicBezTo>
                    <a:pt x="269" y="81"/>
                    <a:pt x="190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6"/>
            <p:cNvSpPr/>
            <p:nvPr/>
          </p:nvSpPr>
          <p:spPr>
            <a:xfrm>
              <a:off x="1151300" y="5618763"/>
              <a:ext cx="39575" cy="40200"/>
            </a:xfrm>
            <a:custGeom>
              <a:avLst/>
              <a:gdLst/>
              <a:ahLst/>
              <a:cxnLst/>
              <a:rect l="l" t="t" r="r" b="b"/>
              <a:pathLst>
                <a:path w="1583" h="1608" extrusionOk="0">
                  <a:moveTo>
                    <a:pt x="911" y="0"/>
                  </a:moveTo>
                  <a:cubicBezTo>
                    <a:pt x="644" y="0"/>
                    <a:pt x="396" y="217"/>
                    <a:pt x="343" y="539"/>
                  </a:cubicBezTo>
                  <a:cubicBezTo>
                    <a:pt x="343" y="560"/>
                    <a:pt x="321" y="582"/>
                    <a:pt x="321" y="603"/>
                  </a:cubicBezTo>
                  <a:cubicBezTo>
                    <a:pt x="300" y="902"/>
                    <a:pt x="150" y="1244"/>
                    <a:pt x="1" y="1608"/>
                  </a:cubicBezTo>
                  <a:lnTo>
                    <a:pt x="1304" y="1608"/>
                  </a:lnTo>
                  <a:cubicBezTo>
                    <a:pt x="1390" y="1373"/>
                    <a:pt x="1454" y="1137"/>
                    <a:pt x="1518" y="881"/>
                  </a:cubicBezTo>
                  <a:cubicBezTo>
                    <a:pt x="1582" y="496"/>
                    <a:pt x="1390" y="111"/>
                    <a:pt x="1069" y="26"/>
                  </a:cubicBezTo>
                  <a:cubicBezTo>
                    <a:pt x="1017" y="8"/>
                    <a:pt x="964" y="0"/>
                    <a:pt x="911" y="0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6"/>
            <p:cNvSpPr/>
            <p:nvPr/>
          </p:nvSpPr>
          <p:spPr>
            <a:xfrm>
              <a:off x="1151300" y="5618763"/>
              <a:ext cx="38500" cy="40200"/>
            </a:xfrm>
            <a:custGeom>
              <a:avLst/>
              <a:gdLst/>
              <a:ahLst/>
              <a:cxnLst/>
              <a:rect l="l" t="t" r="r" b="b"/>
              <a:pathLst>
                <a:path w="1540" h="1608" extrusionOk="0">
                  <a:moveTo>
                    <a:pt x="911" y="0"/>
                  </a:moveTo>
                  <a:cubicBezTo>
                    <a:pt x="644" y="0"/>
                    <a:pt x="396" y="217"/>
                    <a:pt x="343" y="539"/>
                  </a:cubicBezTo>
                  <a:cubicBezTo>
                    <a:pt x="343" y="560"/>
                    <a:pt x="321" y="582"/>
                    <a:pt x="321" y="603"/>
                  </a:cubicBezTo>
                  <a:cubicBezTo>
                    <a:pt x="300" y="902"/>
                    <a:pt x="150" y="1244"/>
                    <a:pt x="1" y="1608"/>
                  </a:cubicBezTo>
                  <a:lnTo>
                    <a:pt x="620" y="1608"/>
                  </a:lnTo>
                  <a:cubicBezTo>
                    <a:pt x="663" y="1479"/>
                    <a:pt x="706" y="1373"/>
                    <a:pt x="706" y="1266"/>
                  </a:cubicBezTo>
                  <a:cubicBezTo>
                    <a:pt x="727" y="1244"/>
                    <a:pt x="727" y="1223"/>
                    <a:pt x="727" y="1202"/>
                  </a:cubicBezTo>
                  <a:cubicBezTo>
                    <a:pt x="798" y="884"/>
                    <a:pt x="1044" y="683"/>
                    <a:pt x="1308" y="683"/>
                  </a:cubicBezTo>
                  <a:cubicBezTo>
                    <a:pt x="1363" y="683"/>
                    <a:pt x="1420" y="691"/>
                    <a:pt x="1475" y="710"/>
                  </a:cubicBezTo>
                  <a:cubicBezTo>
                    <a:pt x="1497" y="710"/>
                    <a:pt x="1497" y="731"/>
                    <a:pt x="1518" y="731"/>
                  </a:cubicBezTo>
                  <a:cubicBezTo>
                    <a:pt x="1539" y="411"/>
                    <a:pt x="1347" y="90"/>
                    <a:pt x="1069" y="26"/>
                  </a:cubicBezTo>
                  <a:cubicBezTo>
                    <a:pt x="1017" y="8"/>
                    <a:pt x="964" y="0"/>
                    <a:pt x="911" y="0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6"/>
            <p:cNvSpPr/>
            <p:nvPr/>
          </p:nvSpPr>
          <p:spPr>
            <a:xfrm>
              <a:off x="1113900" y="5373788"/>
              <a:ext cx="243675" cy="285175"/>
            </a:xfrm>
            <a:custGeom>
              <a:avLst/>
              <a:gdLst/>
              <a:ahLst/>
              <a:cxnLst/>
              <a:rect l="l" t="t" r="r" b="b"/>
              <a:pathLst>
                <a:path w="9747" h="11407" extrusionOk="0">
                  <a:moveTo>
                    <a:pt x="3307" y="1"/>
                  </a:moveTo>
                  <a:cubicBezTo>
                    <a:pt x="3105" y="1"/>
                    <a:pt x="2912" y="153"/>
                    <a:pt x="2736" y="549"/>
                  </a:cubicBezTo>
                  <a:cubicBezTo>
                    <a:pt x="2330" y="1489"/>
                    <a:pt x="2416" y="2729"/>
                    <a:pt x="2159" y="3712"/>
                  </a:cubicBezTo>
                  <a:cubicBezTo>
                    <a:pt x="1603" y="5978"/>
                    <a:pt x="321" y="7837"/>
                    <a:pt x="64" y="10274"/>
                  </a:cubicBezTo>
                  <a:cubicBezTo>
                    <a:pt x="22" y="10616"/>
                    <a:pt x="0" y="11022"/>
                    <a:pt x="22" y="11407"/>
                  </a:cubicBezTo>
                  <a:lnTo>
                    <a:pt x="4403" y="11407"/>
                  </a:lnTo>
                  <a:cubicBezTo>
                    <a:pt x="4831" y="10894"/>
                    <a:pt x="5237" y="10381"/>
                    <a:pt x="5600" y="9910"/>
                  </a:cubicBezTo>
                  <a:cubicBezTo>
                    <a:pt x="6883" y="8222"/>
                    <a:pt x="7952" y="6662"/>
                    <a:pt x="9747" y="5572"/>
                  </a:cubicBezTo>
                  <a:cubicBezTo>
                    <a:pt x="9298" y="4759"/>
                    <a:pt x="8464" y="4375"/>
                    <a:pt x="7759" y="3883"/>
                  </a:cubicBezTo>
                  <a:cubicBezTo>
                    <a:pt x="6712" y="3178"/>
                    <a:pt x="5771" y="2280"/>
                    <a:pt x="4831" y="1361"/>
                  </a:cubicBezTo>
                  <a:cubicBezTo>
                    <a:pt x="4333" y="878"/>
                    <a:pt x="3792" y="1"/>
                    <a:pt x="3307" y="1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6"/>
            <p:cNvSpPr/>
            <p:nvPr/>
          </p:nvSpPr>
          <p:spPr>
            <a:xfrm>
              <a:off x="1113900" y="5373788"/>
              <a:ext cx="243675" cy="285175"/>
            </a:xfrm>
            <a:custGeom>
              <a:avLst/>
              <a:gdLst/>
              <a:ahLst/>
              <a:cxnLst/>
              <a:rect l="l" t="t" r="r" b="b"/>
              <a:pathLst>
                <a:path w="9747" h="11407" extrusionOk="0">
                  <a:moveTo>
                    <a:pt x="3307" y="1"/>
                  </a:moveTo>
                  <a:cubicBezTo>
                    <a:pt x="3105" y="1"/>
                    <a:pt x="2912" y="153"/>
                    <a:pt x="2736" y="549"/>
                  </a:cubicBezTo>
                  <a:cubicBezTo>
                    <a:pt x="2330" y="1489"/>
                    <a:pt x="2416" y="2729"/>
                    <a:pt x="2159" y="3712"/>
                  </a:cubicBezTo>
                  <a:cubicBezTo>
                    <a:pt x="1603" y="5978"/>
                    <a:pt x="321" y="7837"/>
                    <a:pt x="64" y="10274"/>
                  </a:cubicBezTo>
                  <a:cubicBezTo>
                    <a:pt x="22" y="10616"/>
                    <a:pt x="0" y="11022"/>
                    <a:pt x="22" y="11407"/>
                  </a:cubicBezTo>
                  <a:lnTo>
                    <a:pt x="855" y="11407"/>
                  </a:lnTo>
                  <a:cubicBezTo>
                    <a:pt x="855" y="11385"/>
                    <a:pt x="855" y="11343"/>
                    <a:pt x="855" y="11321"/>
                  </a:cubicBezTo>
                  <a:cubicBezTo>
                    <a:pt x="1112" y="8906"/>
                    <a:pt x="2394" y="7025"/>
                    <a:pt x="2971" y="4781"/>
                  </a:cubicBezTo>
                  <a:cubicBezTo>
                    <a:pt x="3206" y="3776"/>
                    <a:pt x="3121" y="2558"/>
                    <a:pt x="3548" y="1596"/>
                  </a:cubicBezTo>
                  <a:cubicBezTo>
                    <a:pt x="3716" y="1210"/>
                    <a:pt x="3902" y="1062"/>
                    <a:pt x="4100" y="1062"/>
                  </a:cubicBezTo>
                  <a:cubicBezTo>
                    <a:pt x="4580" y="1062"/>
                    <a:pt x="5128" y="1945"/>
                    <a:pt x="5643" y="2430"/>
                  </a:cubicBezTo>
                  <a:cubicBezTo>
                    <a:pt x="6562" y="3327"/>
                    <a:pt x="7503" y="4225"/>
                    <a:pt x="8550" y="4952"/>
                  </a:cubicBezTo>
                  <a:cubicBezTo>
                    <a:pt x="8892" y="5187"/>
                    <a:pt x="9277" y="5401"/>
                    <a:pt x="9619" y="5657"/>
                  </a:cubicBezTo>
                  <a:cubicBezTo>
                    <a:pt x="9661" y="5636"/>
                    <a:pt x="9704" y="5593"/>
                    <a:pt x="9747" y="5572"/>
                  </a:cubicBezTo>
                  <a:cubicBezTo>
                    <a:pt x="9298" y="4759"/>
                    <a:pt x="8464" y="4375"/>
                    <a:pt x="7759" y="3883"/>
                  </a:cubicBezTo>
                  <a:cubicBezTo>
                    <a:pt x="6712" y="3178"/>
                    <a:pt x="5771" y="2280"/>
                    <a:pt x="4831" y="1361"/>
                  </a:cubicBezTo>
                  <a:cubicBezTo>
                    <a:pt x="4333" y="878"/>
                    <a:pt x="3792" y="1"/>
                    <a:pt x="3307" y="1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6"/>
            <p:cNvSpPr/>
            <p:nvPr/>
          </p:nvSpPr>
          <p:spPr>
            <a:xfrm>
              <a:off x="1229325" y="5350138"/>
              <a:ext cx="675425" cy="192900"/>
            </a:xfrm>
            <a:custGeom>
              <a:avLst/>
              <a:gdLst/>
              <a:ahLst/>
              <a:cxnLst/>
              <a:rect l="l" t="t" r="r" b="b"/>
              <a:pathLst>
                <a:path w="27017" h="7716" extrusionOk="0">
                  <a:moveTo>
                    <a:pt x="0" y="3675"/>
                  </a:moveTo>
                  <a:lnTo>
                    <a:pt x="0" y="3675"/>
                  </a:lnTo>
                  <a:cubicBezTo>
                    <a:pt x="45" y="3738"/>
                    <a:pt x="93" y="3796"/>
                    <a:pt x="145" y="3850"/>
                  </a:cubicBezTo>
                  <a:lnTo>
                    <a:pt x="145" y="3850"/>
                  </a:lnTo>
                  <a:lnTo>
                    <a:pt x="0" y="3675"/>
                  </a:lnTo>
                  <a:close/>
                  <a:moveTo>
                    <a:pt x="25748" y="0"/>
                  </a:moveTo>
                  <a:cubicBezTo>
                    <a:pt x="24742" y="0"/>
                    <a:pt x="23360" y="587"/>
                    <a:pt x="22806" y="789"/>
                  </a:cubicBezTo>
                  <a:cubicBezTo>
                    <a:pt x="18736" y="2216"/>
                    <a:pt x="15160" y="2778"/>
                    <a:pt x="10987" y="2778"/>
                  </a:cubicBezTo>
                  <a:cubicBezTo>
                    <a:pt x="10909" y="2778"/>
                    <a:pt x="10830" y="2778"/>
                    <a:pt x="10751" y="2777"/>
                  </a:cubicBezTo>
                  <a:cubicBezTo>
                    <a:pt x="10666" y="2776"/>
                    <a:pt x="10582" y="2776"/>
                    <a:pt x="10497" y="2776"/>
                  </a:cubicBezTo>
                  <a:cubicBezTo>
                    <a:pt x="8519" y="2776"/>
                    <a:pt x="6651" y="3020"/>
                    <a:pt x="4724" y="3696"/>
                  </a:cubicBezTo>
                  <a:cubicBezTo>
                    <a:pt x="3894" y="3990"/>
                    <a:pt x="2713" y="4406"/>
                    <a:pt x="1691" y="4406"/>
                  </a:cubicBezTo>
                  <a:cubicBezTo>
                    <a:pt x="1083" y="4406"/>
                    <a:pt x="532" y="4258"/>
                    <a:pt x="145" y="3850"/>
                  </a:cubicBezTo>
                  <a:lnTo>
                    <a:pt x="145" y="3850"/>
                  </a:lnTo>
                  <a:lnTo>
                    <a:pt x="299" y="4038"/>
                  </a:lnTo>
                  <a:cubicBezTo>
                    <a:pt x="2287" y="6689"/>
                    <a:pt x="6989" y="6881"/>
                    <a:pt x="9789" y="7394"/>
                  </a:cubicBezTo>
                  <a:cubicBezTo>
                    <a:pt x="11003" y="7615"/>
                    <a:pt x="12234" y="7715"/>
                    <a:pt x="13468" y="7715"/>
                  </a:cubicBezTo>
                  <a:cubicBezTo>
                    <a:pt x="14974" y="7715"/>
                    <a:pt x="16484" y="7567"/>
                    <a:pt x="17976" y="7308"/>
                  </a:cubicBezTo>
                  <a:cubicBezTo>
                    <a:pt x="20348" y="6902"/>
                    <a:pt x="22999" y="5641"/>
                    <a:pt x="24730" y="3696"/>
                  </a:cubicBezTo>
                  <a:cubicBezTo>
                    <a:pt x="25264" y="3098"/>
                    <a:pt x="27017" y="1730"/>
                    <a:pt x="26889" y="789"/>
                  </a:cubicBezTo>
                  <a:cubicBezTo>
                    <a:pt x="26794" y="199"/>
                    <a:pt x="26335" y="0"/>
                    <a:pt x="2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6"/>
            <p:cNvSpPr/>
            <p:nvPr/>
          </p:nvSpPr>
          <p:spPr>
            <a:xfrm>
              <a:off x="1013450" y="4592888"/>
              <a:ext cx="459550" cy="779675"/>
            </a:xfrm>
            <a:custGeom>
              <a:avLst/>
              <a:gdLst/>
              <a:ahLst/>
              <a:cxnLst/>
              <a:rect l="l" t="t" r="r" b="b"/>
              <a:pathLst>
                <a:path w="18382" h="31187" extrusionOk="0">
                  <a:moveTo>
                    <a:pt x="7473" y="0"/>
                  </a:moveTo>
                  <a:cubicBezTo>
                    <a:pt x="3992" y="0"/>
                    <a:pt x="1340" y="4714"/>
                    <a:pt x="641" y="8209"/>
                  </a:cubicBezTo>
                  <a:cubicBezTo>
                    <a:pt x="0" y="11415"/>
                    <a:pt x="492" y="16053"/>
                    <a:pt x="1710" y="19003"/>
                  </a:cubicBezTo>
                  <a:cubicBezTo>
                    <a:pt x="2864" y="21803"/>
                    <a:pt x="4318" y="24945"/>
                    <a:pt x="6156" y="27018"/>
                  </a:cubicBezTo>
                  <a:cubicBezTo>
                    <a:pt x="7374" y="28386"/>
                    <a:pt x="9533" y="31143"/>
                    <a:pt x="11328" y="31186"/>
                  </a:cubicBezTo>
                  <a:cubicBezTo>
                    <a:pt x="11341" y="31187"/>
                    <a:pt x="11354" y="31187"/>
                    <a:pt x="11367" y="31187"/>
                  </a:cubicBezTo>
                  <a:cubicBezTo>
                    <a:pt x="13515" y="31187"/>
                    <a:pt x="15780" y="24227"/>
                    <a:pt x="16757" y="22166"/>
                  </a:cubicBezTo>
                  <a:cubicBezTo>
                    <a:pt x="18382" y="18747"/>
                    <a:pt x="18147" y="14258"/>
                    <a:pt x="17676" y="10389"/>
                  </a:cubicBezTo>
                  <a:cubicBezTo>
                    <a:pt x="17359" y="7850"/>
                    <a:pt x="16078" y="1603"/>
                    <a:pt x="13190" y="1603"/>
                  </a:cubicBezTo>
                  <a:cubicBezTo>
                    <a:pt x="13161" y="1603"/>
                    <a:pt x="13132" y="1603"/>
                    <a:pt x="13102" y="1605"/>
                  </a:cubicBezTo>
                  <a:cubicBezTo>
                    <a:pt x="11940" y="1665"/>
                    <a:pt x="11748" y="2492"/>
                    <a:pt x="11209" y="2492"/>
                  </a:cubicBezTo>
                  <a:cubicBezTo>
                    <a:pt x="10984" y="2492"/>
                    <a:pt x="10700" y="2349"/>
                    <a:pt x="10260" y="1947"/>
                  </a:cubicBezTo>
                  <a:cubicBezTo>
                    <a:pt x="9276" y="1049"/>
                    <a:pt x="8913" y="44"/>
                    <a:pt x="7566" y="1"/>
                  </a:cubicBezTo>
                  <a:cubicBezTo>
                    <a:pt x="7535" y="1"/>
                    <a:pt x="7504" y="0"/>
                    <a:pt x="74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6"/>
            <p:cNvSpPr/>
            <p:nvPr/>
          </p:nvSpPr>
          <p:spPr>
            <a:xfrm>
              <a:off x="921000" y="4740188"/>
              <a:ext cx="397575" cy="581600"/>
            </a:xfrm>
            <a:custGeom>
              <a:avLst/>
              <a:gdLst/>
              <a:ahLst/>
              <a:cxnLst/>
              <a:rect l="l" t="t" r="r" b="b"/>
              <a:pathLst>
                <a:path w="15903" h="23264" extrusionOk="0">
                  <a:moveTo>
                    <a:pt x="2872" y="1"/>
                  </a:moveTo>
                  <a:cubicBezTo>
                    <a:pt x="1949" y="1"/>
                    <a:pt x="1361" y="1671"/>
                    <a:pt x="1133" y="2723"/>
                  </a:cubicBezTo>
                  <a:cubicBezTo>
                    <a:pt x="0" y="7532"/>
                    <a:pt x="1454" y="11593"/>
                    <a:pt x="4211" y="15313"/>
                  </a:cubicBezTo>
                  <a:cubicBezTo>
                    <a:pt x="5793" y="17429"/>
                    <a:pt x="7631" y="19438"/>
                    <a:pt x="9747" y="20742"/>
                  </a:cubicBezTo>
                  <a:cubicBezTo>
                    <a:pt x="11564" y="21874"/>
                    <a:pt x="13573" y="22302"/>
                    <a:pt x="15390" y="23264"/>
                  </a:cubicBezTo>
                  <a:cubicBezTo>
                    <a:pt x="15903" y="22259"/>
                    <a:pt x="12675" y="20271"/>
                    <a:pt x="11970" y="19716"/>
                  </a:cubicBezTo>
                  <a:cubicBezTo>
                    <a:pt x="7994" y="16595"/>
                    <a:pt x="5237" y="13154"/>
                    <a:pt x="4532" y="7340"/>
                  </a:cubicBezTo>
                  <a:cubicBezTo>
                    <a:pt x="4339" y="5651"/>
                    <a:pt x="4980" y="1398"/>
                    <a:pt x="3527" y="265"/>
                  </a:cubicBezTo>
                  <a:cubicBezTo>
                    <a:pt x="3293" y="81"/>
                    <a:pt x="3074" y="1"/>
                    <a:pt x="2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6"/>
            <p:cNvSpPr/>
            <p:nvPr/>
          </p:nvSpPr>
          <p:spPr>
            <a:xfrm>
              <a:off x="1251750" y="4906088"/>
              <a:ext cx="696825" cy="511750"/>
            </a:xfrm>
            <a:custGeom>
              <a:avLst/>
              <a:gdLst/>
              <a:ahLst/>
              <a:cxnLst/>
              <a:rect l="l" t="t" r="r" b="b"/>
              <a:pathLst>
                <a:path w="27873" h="20470" extrusionOk="0">
                  <a:moveTo>
                    <a:pt x="17878" y="0"/>
                  </a:moveTo>
                  <a:cubicBezTo>
                    <a:pt x="14873" y="0"/>
                    <a:pt x="11587" y="2054"/>
                    <a:pt x="8764" y="3205"/>
                  </a:cubicBezTo>
                  <a:cubicBezTo>
                    <a:pt x="5686" y="4466"/>
                    <a:pt x="3015" y="7437"/>
                    <a:pt x="1775" y="11028"/>
                  </a:cubicBezTo>
                  <a:cubicBezTo>
                    <a:pt x="642" y="14277"/>
                    <a:pt x="1" y="17675"/>
                    <a:pt x="3079" y="19556"/>
                  </a:cubicBezTo>
                  <a:cubicBezTo>
                    <a:pt x="4207" y="20248"/>
                    <a:pt x="5542" y="20469"/>
                    <a:pt x="6914" y="20469"/>
                  </a:cubicBezTo>
                  <a:cubicBezTo>
                    <a:pt x="8636" y="20469"/>
                    <a:pt x="10417" y="20121"/>
                    <a:pt x="11928" y="19919"/>
                  </a:cubicBezTo>
                  <a:cubicBezTo>
                    <a:pt x="14428" y="19577"/>
                    <a:pt x="18618" y="17974"/>
                    <a:pt x="20114" y="15623"/>
                  </a:cubicBezTo>
                  <a:cubicBezTo>
                    <a:pt x="20969" y="14319"/>
                    <a:pt x="21460" y="12652"/>
                    <a:pt x="22273" y="11306"/>
                  </a:cubicBezTo>
                  <a:cubicBezTo>
                    <a:pt x="23277" y="9660"/>
                    <a:pt x="25009" y="8399"/>
                    <a:pt x="25906" y="6646"/>
                  </a:cubicBezTo>
                  <a:cubicBezTo>
                    <a:pt x="27873" y="2863"/>
                    <a:pt x="23149" y="2606"/>
                    <a:pt x="21247" y="1131"/>
                  </a:cubicBezTo>
                  <a:cubicBezTo>
                    <a:pt x="20197" y="317"/>
                    <a:pt x="19060" y="0"/>
                    <a:pt x="178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6"/>
            <p:cNvSpPr/>
            <p:nvPr/>
          </p:nvSpPr>
          <p:spPr>
            <a:xfrm>
              <a:off x="1231450" y="5252838"/>
              <a:ext cx="166200" cy="146450"/>
            </a:xfrm>
            <a:custGeom>
              <a:avLst/>
              <a:gdLst/>
              <a:ahLst/>
              <a:cxnLst/>
              <a:rect l="l" t="t" r="r" b="b"/>
              <a:pathLst>
                <a:path w="6648" h="5858" extrusionOk="0">
                  <a:moveTo>
                    <a:pt x="1753" y="0"/>
                  </a:moveTo>
                  <a:lnTo>
                    <a:pt x="1753" y="0"/>
                  </a:lnTo>
                  <a:cubicBezTo>
                    <a:pt x="1732" y="1817"/>
                    <a:pt x="1" y="4190"/>
                    <a:pt x="1967" y="5472"/>
                  </a:cubicBezTo>
                  <a:cubicBezTo>
                    <a:pt x="2388" y="5742"/>
                    <a:pt x="2761" y="5857"/>
                    <a:pt x="3101" y="5857"/>
                  </a:cubicBezTo>
                  <a:cubicBezTo>
                    <a:pt x="3971" y="5857"/>
                    <a:pt x="4625" y="5105"/>
                    <a:pt x="5301" y="4275"/>
                  </a:cubicBezTo>
                  <a:cubicBezTo>
                    <a:pt x="5729" y="3719"/>
                    <a:pt x="6648" y="3185"/>
                    <a:pt x="6007" y="2458"/>
                  </a:cubicBezTo>
                  <a:cubicBezTo>
                    <a:pt x="5579" y="1945"/>
                    <a:pt x="4425" y="1774"/>
                    <a:pt x="3848" y="1753"/>
                  </a:cubicBezTo>
                  <a:cubicBezTo>
                    <a:pt x="3562" y="1753"/>
                    <a:pt x="3282" y="1833"/>
                    <a:pt x="3013" y="1833"/>
                  </a:cubicBezTo>
                  <a:cubicBezTo>
                    <a:pt x="2800" y="1833"/>
                    <a:pt x="2593" y="1783"/>
                    <a:pt x="2395" y="1603"/>
                  </a:cubicBezTo>
                  <a:cubicBezTo>
                    <a:pt x="2031" y="1283"/>
                    <a:pt x="1882" y="449"/>
                    <a:pt x="17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6"/>
            <p:cNvSpPr/>
            <p:nvPr/>
          </p:nvSpPr>
          <p:spPr>
            <a:xfrm>
              <a:off x="1329250" y="5158788"/>
              <a:ext cx="173675" cy="182275"/>
            </a:xfrm>
            <a:custGeom>
              <a:avLst/>
              <a:gdLst/>
              <a:ahLst/>
              <a:cxnLst/>
              <a:rect l="l" t="t" r="r" b="b"/>
              <a:pathLst>
                <a:path w="6947" h="7291" extrusionOk="0">
                  <a:moveTo>
                    <a:pt x="6883" y="1"/>
                  </a:moveTo>
                  <a:cubicBezTo>
                    <a:pt x="6541" y="856"/>
                    <a:pt x="6092" y="1625"/>
                    <a:pt x="5600" y="2330"/>
                  </a:cubicBezTo>
                  <a:cubicBezTo>
                    <a:pt x="5087" y="3057"/>
                    <a:pt x="4553" y="3720"/>
                    <a:pt x="3954" y="4318"/>
                  </a:cubicBezTo>
                  <a:cubicBezTo>
                    <a:pt x="3356" y="4938"/>
                    <a:pt x="2715" y="5430"/>
                    <a:pt x="2073" y="5943"/>
                  </a:cubicBezTo>
                  <a:cubicBezTo>
                    <a:pt x="1432" y="6456"/>
                    <a:pt x="748" y="6883"/>
                    <a:pt x="0" y="7225"/>
                  </a:cubicBezTo>
                  <a:lnTo>
                    <a:pt x="21" y="7289"/>
                  </a:lnTo>
                  <a:cubicBezTo>
                    <a:pt x="46" y="7290"/>
                    <a:pt x="70" y="7290"/>
                    <a:pt x="94" y="7290"/>
                  </a:cubicBezTo>
                  <a:cubicBezTo>
                    <a:pt x="882" y="7290"/>
                    <a:pt x="1667" y="6955"/>
                    <a:pt x="2351" y="6498"/>
                  </a:cubicBezTo>
                  <a:cubicBezTo>
                    <a:pt x="3078" y="6028"/>
                    <a:pt x="3698" y="5387"/>
                    <a:pt x="4254" y="4703"/>
                  </a:cubicBezTo>
                  <a:cubicBezTo>
                    <a:pt x="5386" y="3356"/>
                    <a:pt x="6391" y="1796"/>
                    <a:pt x="6947" y="22"/>
                  </a:cubicBezTo>
                  <a:lnTo>
                    <a:pt x="688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6"/>
            <p:cNvSpPr/>
            <p:nvPr/>
          </p:nvSpPr>
          <p:spPr>
            <a:xfrm>
              <a:off x="1330850" y="5176413"/>
              <a:ext cx="82850" cy="167275"/>
            </a:xfrm>
            <a:custGeom>
              <a:avLst/>
              <a:gdLst/>
              <a:ahLst/>
              <a:cxnLst/>
              <a:rect l="l" t="t" r="r" b="b"/>
              <a:pathLst>
                <a:path w="3314" h="6691" extrusionOk="0">
                  <a:moveTo>
                    <a:pt x="3270" y="1"/>
                  </a:moveTo>
                  <a:cubicBezTo>
                    <a:pt x="2480" y="899"/>
                    <a:pt x="1817" y="1967"/>
                    <a:pt x="1240" y="3079"/>
                  </a:cubicBezTo>
                  <a:cubicBezTo>
                    <a:pt x="962" y="3635"/>
                    <a:pt x="641" y="4190"/>
                    <a:pt x="449" y="4789"/>
                  </a:cubicBezTo>
                  <a:cubicBezTo>
                    <a:pt x="257" y="5387"/>
                    <a:pt x="86" y="6007"/>
                    <a:pt x="0" y="6670"/>
                  </a:cubicBezTo>
                  <a:lnTo>
                    <a:pt x="64" y="6691"/>
                  </a:lnTo>
                  <a:cubicBezTo>
                    <a:pt x="428" y="6178"/>
                    <a:pt x="706" y="5622"/>
                    <a:pt x="962" y="5067"/>
                  </a:cubicBezTo>
                  <a:cubicBezTo>
                    <a:pt x="1240" y="4511"/>
                    <a:pt x="1390" y="3891"/>
                    <a:pt x="1646" y="3335"/>
                  </a:cubicBezTo>
                  <a:cubicBezTo>
                    <a:pt x="2116" y="2181"/>
                    <a:pt x="2651" y="1070"/>
                    <a:pt x="3313" y="44"/>
                  </a:cubicBezTo>
                  <a:lnTo>
                    <a:pt x="32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6"/>
            <p:cNvSpPr/>
            <p:nvPr/>
          </p:nvSpPr>
          <p:spPr>
            <a:xfrm>
              <a:off x="1308400" y="5132513"/>
              <a:ext cx="72225" cy="212800"/>
            </a:xfrm>
            <a:custGeom>
              <a:avLst/>
              <a:gdLst/>
              <a:ahLst/>
              <a:cxnLst/>
              <a:rect l="l" t="t" r="r" b="b"/>
              <a:pathLst>
                <a:path w="2889" h="8512" extrusionOk="0">
                  <a:moveTo>
                    <a:pt x="2520" y="0"/>
                  </a:moveTo>
                  <a:cubicBezTo>
                    <a:pt x="2415" y="0"/>
                    <a:pt x="2306" y="58"/>
                    <a:pt x="2245" y="197"/>
                  </a:cubicBezTo>
                  <a:cubicBezTo>
                    <a:pt x="2181" y="368"/>
                    <a:pt x="2245" y="496"/>
                    <a:pt x="2352" y="560"/>
                  </a:cubicBezTo>
                  <a:cubicBezTo>
                    <a:pt x="1753" y="1714"/>
                    <a:pt x="1176" y="2890"/>
                    <a:pt x="706" y="4151"/>
                  </a:cubicBezTo>
                  <a:cubicBezTo>
                    <a:pt x="471" y="4835"/>
                    <a:pt x="214" y="5519"/>
                    <a:pt x="107" y="6267"/>
                  </a:cubicBezTo>
                  <a:cubicBezTo>
                    <a:pt x="22" y="7015"/>
                    <a:pt x="1" y="7763"/>
                    <a:pt x="129" y="8511"/>
                  </a:cubicBezTo>
                  <a:lnTo>
                    <a:pt x="193" y="8511"/>
                  </a:lnTo>
                  <a:lnTo>
                    <a:pt x="663" y="6416"/>
                  </a:lnTo>
                  <a:cubicBezTo>
                    <a:pt x="834" y="5732"/>
                    <a:pt x="941" y="5027"/>
                    <a:pt x="1133" y="4343"/>
                  </a:cubicBezTo>
                  <a:cubicBezTo>
                    <a:pt x="1497" y="3061"/>
                    <a:pt x="1967" y="1842"/>
                    <a:pt x="2437" y="603"/>
                  </a:cubicBezTo>
                  <a:cubicBezTo>
                    <a:pt x="2457" y="606"/>
                    <a:pt x="2478" y="608"/>
                    <a:pt x="2498" y="608"/>
                  </a:cubicBezTo>
                  <a:cubicBezTo>
                    <a:pt x="2605" y="608"/>
                    <a:pt x="2707" y="558"/>
                    <a:pt x="2779" y="432"/>
                  </a:cubicBezTo>
                  <a:cubicBezTo>
                    <a:pt x="2889" y="185"/>
                    <a:pt x="2709" y="0"/>
                    <a:pt x="25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6"/>
            <p:cNvSpPr/>
            <p:nvPr/>
          </p:nvSpPr>
          <p:spPr>
            <a:xfrm>
              <a:off x="1258175" y="4991813"/>
              <a:ext cx="121950" cy="360975"/>
            </a:xfrm>
            <a:custGeom>
              <a:avLst/>
              <a:gdLst/>
              <a:ahLst/>
              <a:cxnLst/>
              <a:rect l="l" t="t" r="r" b="b"/>
              <a:pathLst>
                <a:path w="4878" h="14439" extrusionOk="0">
                  <a:moveTo>
                    <a:pt x="4502" y="0"/>
                  </a:moveTo>
                  <a:cubicBezTo>
                    <a:pt x="4398" y="0"/>
                    <a:pt x="4293" y="54"/>
                    <a:pt x="4232" y="182"/>
                  </a:cubicBezTo>
                  <a:cubicBezTo>
                    <a:pt x="4168" y="331"/>
                    <a:pt x="4211" y="460"/>
                    <a:pt x="4318" y="545"/>
                  </a:cubicBezTo>
                  <a:cubicBezTo>
                    <a:pt x="3677" y="1443"/>
                    <a:pt x="3100" y="2426"/>
                    <a:pt x="2629" y="3495"/>
                  </a:cubicBezTo>
                  <a:cubicBezTo>
                    <a:pt x="2138" y="4606"/>
                    <a:pt x="1774" y="5803"/>
                    <a:pt x="1518" y="7043"/>
                  </a:cubicBezTo>
                  <a:cubicBezTo>
                    <a:pt x="1390" y="7663"/>
                    <a:pt x="1326" y="8304"/>
                    <a:pt x="1197" y="8881"/>
                  </a:cubicBezTo>
                  <a:cubicBezTo>
                    <a:pt x="1090" y="9458"/>
                    <a:pt x="941" y="10057"/>
                    <a:pt x="791" y="10655"/>
                  </a:cubicBezTo>
                  <a:cubicBezTo>
                    <a:pt x="513" y="11831"/>
                    <a:pt x="257" y="12921"/>
                    <a:pt x="0" y="14139"/>
                  </a:cubicBezTo>
                  <a:lnTo>
                    <a:pt x="129" y="14438"/>
                  </a:lnTo>
                  <a:cubicBezTo>
                    <a:pt x="663" y="13370"/>
                    <a:pt x="962" y="12044"/>
                    <a:pt x="1326" y="10848"/>
                  </a:cubicBezTo>
                  <a:cubicBezTo>
                    <a:pt x="1518" y="10249"/>
                    <a:pt x="1646" y="9629"/>
                    <a:pt x="1753" y="9009"/>
                  </a:cubicBezTo>
                  <a:cubicBezTo>
                    <a:pt x="1839" y="8368"/>
                    <a:pt x="1881" y="7748"/>
                    <a:pt x="1967" y="7150"/>
                  </a:cubicBezTo>
                  <a:cubicBezTo>
                    <a:pt x="2309" y="4799"/>
                    <a:pt x="3164" y="2533"/>
                    <a:pt x="4361" y="588"/>
                  </a:cubicBezTo>
                  <a:cubicBezTo>
                    <a:pt x="4403" y="606"/>
                    <a:pt x="4447" y="616"/>
                    <a:pt x="4491" y="616"/>
                  </a:cubicBezTo>
                  <a:cubicBezTo>
                    <a:pt x="4600" y="616"/>
                    <a:pt x="4706" y="555"/>
                    <a:pt x="4767" y="417"/>
                  </a:cubicBezTo>
                  <a:cubicBezTo>
                    <a:pt x="4878" y="182"/>
                    <a:pt x="4692" y="0"/>
                    <a:pt x="4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6"/>
            <p:cNvSpPr/>
            <p:nvPr/>
          </p:nvSpPr>
          <p:spPr>
            <a:xfrm>
              <a:off x="1277400" y="5066613"/>
              <a:ext cx="86150" cy="296325"/>
            </a:xfrm>
            <a:custGeom>
              <a:avLst/>
              <a:gdLst/>
              <a:ahLst/>
              <a:cxnLst/>
              <a:rect l="l" t="t" r="r" b="b"/>
              <a:pathLst>
                <a:path w="3446" h="11853" extrusionOk="0">
                  <a:moveTo>
                    <a:pt x="3085" y="0"/>
                  </a:moveTo>
                  <a:cubicBezTo>
                    <a:pt x="2985" y="0"/>
                    <a:pt x="2882" y="54"/>
                    <a:pt x="2822" y="182"/>
                  </a:cubicBezTo>
                  <a:cubicBezTo>
                    <a:pt x="2758" y="332"/>
                    <a:pt x="2779" y="439"/>
                    <a:pt x="2865" y="524"/>
                  </a:cubicBezTo>
                  <a:cubicBezTo>
                    <a:pt x="2309" y="1187"/>
                    <a:pt x="1839" y="1935"/>
                    <a:pt x="1476" y="2768"/>
                  </a:cubicBezTo>
                  <a:cubicBezTo>
                    <a:pt x="1091" y="3730"/>
                    <a:pt x="877" y="4778"/>
                    <a:pt x="792" y="5804"/>
                  </a:cubicBezTo>
                  <a:cubicBezTo>
                    <a:pt x="749" y="6338"/>
                    <a:pt x="770" y="6872"/>
                    <a:pt x="706" y="7343"/>
                  </a:cubicBezTo>
                  <a:cubicBezTo>
                    <a:pt x="663" y="7834"/>
                    <a:pt x="621" y="8326"/>
                    <a:pt x="535" y="8817"/>
                  </a:cubicBezTo>
                  <a:cubicBezTo>
                    <a:pt x="386" y="9801"/>
                    <a:pt x="129" y="10805"/>
                    <a:pt x="1" y="11831"/>
                  </a:cubicBezTo>
                  <a:lnTo>
                    <a:pt x="44" y="11852"/>
                  </a:lnTo>
                  <a:cubicBezTo>
                    <a:pt x="471" y="10933"/>
                    <a:pt x="856" y="9993"/>
                    <a:pt x="1070" y="8967"/>
                  </a:cubicBezTo>
                  <a:cubicBezTo>
                    <a:pt x="1176" y="8454"/>
                    <a:pt x="1262" y="7920"/>
                    <a:pt x="1262" y="7385"/>
                  </a:cubicBezTo>
                  <a:cubicBezTo>
                    <a:pt x="1283" y="6830"/>
                    <a:pt x="1219" y="6338"/>
                    <a:pt x="1241" y="5846"/>
                  </a:cubicBezTo>
                  <a:cubicBezTo>
                    <a:pt x="1262" y="4842"/>
                    <a:pt x="1412" y="3837"/>
                    <a:pt x="1732" y="2918"/>
                  </a:cubicBezTo>
                  <a:cubicBezTo>
                    <a:pt x="2010" y="2063"/>
                    <a:pt x="2437" y="1272"/>
                    <a:pt x="2929" y="567"/>
                  </a:cubicBezTo>
                  <a:cubicBezTo>
                    <a:pt x="2971" y="595"/>
                    <a:pt x="3019" y="609"/>
                    <a:pt x="3068" y="609"/>
                  </a:cubicBezTo>
                  <a:cubicBezTo>
                    <a:pt x="3171" y="609"/>
                    <a:pt x="3277" y="547"/>
                    <a:pt x="3335" y="417"/>
                  </a:cubicBezTo>
                  <a:cubicBezTo>
                    <a:pt x="3446" y="182"/>
                    <a:pt x="3270" y="0"/>
                    <a:pt x="30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6"/>
            <p:cNvSpPr/>
            <p:nvPr/>
          </p:nvSpPr>
          <p:spPr>
            <a:xfrm>
              <a:off x="1321225" y="5167338"/>
              <a:ext cx="51325" cy="169425"/>
            </a:xfrm>
            <a:custGeom>
              <a:avLst/>
              <a:gdLst/>
              <a:ahLst/>
              <a:cxnLst/>
              <a:rect l="l" t="t" r="r" b="b"/>
              <a:pathLst>
                <a:path w="2053" h="6777" extrusionOk="0">
                  <a:moveTo>
                    <a:pt x="1988" y="1"/>
                  </a:moveTo>
                  <a:cubicBezTo>
                    <a:pt x="1881" y="1198"/>
                    <a:pt x="1497" y="2309"/>
                    <a:pt x="1048" y="3356"/>
                  </a:cubicBezTo>
                  <a:cubicBezTo>
                    <a:pt x="813" y="3891"/>
                    <a:pt x="535" y="4404"/>
                    <a:pt x="342" y="4959"/>
                  </a:cubicBezTo>
                  <a:cubicBezTo>
                    <a:pt x="171" y="5536"/>
                    <a:pt x="22" y="6114"/>
                    <a:pt x="0" y="6755"/>
                  </a:cubicBezTo>
                  <a:lnTo>
                    <a:pt x="43" y="6776"/>
                  </a:lnTo>
                  <a:cubicBezTo>
                    <a:pt x="364" y="6263"/>
                    <a:pt x="620" y="5750"/>
                    <a:pt x="855" y="5237"/>
                  </a:cubicBezTo>
                  <a:cubicBezTo>
                    <a:pt x="1112" y="4724"/>
                    <a:pt x="1262" y="4147"/>
                    <a:pt x="1454" y="3570"/>
                  </a:cubicBezTo>
                  <a:cubicBezTo>
                    <a:pt x="1646" y="3014"/>
                    <a:pt x="1796" y="2416"/>
                    <a:pt x="1924" y="1817"/>
                  </a:cubicBezTo>
                  <a:cubicBezTo>
                    <a:pt x="2010" y="1219"/>
                    <a:pt x="2052" y="599"/>
                    <a:pt x="20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6"/>
            <p:cNvSpPr/>
            <p:nvPr/>
          </p:nvSpPr>
          <p:spPr>
            <a:xfrm>
              <a:off x="1334050" y="5152113"/>
              <a:ext cx="128550" cy="203875"/>
            </a:xfrm>
            <a:custGeom>
              <a:avLst/>
              <a:gdLst/>
              <a:ahLst/>
              <a:cxnLst/>
              <a:rect l="l" t="t" r="r" b="b"/>
              <a:pathLst>
                <a:path w="5142" h="8155" extrusionOk="0">
                  <a:moveTo>
                    <a:pt x="4775" y="0"/>
                  </a:moveTo>
                  <a:cubicBezTo>
                    <a:pt x="4673" y="0"/>
                    <a:pt x="4571" y="54"/>
                    <a:pt x="4510" y="182"/>
                  </a:cubicBezTo>
                  <a:cubicBezTo>
                    <a:pt x="4425" y="374"/>
                    <a:pt x="4532" y="524"/>
                    <a:pt x="4660" y="588"/>
                  </a:cubicBezTo>
                  <a:cubicBezTo>
                    <a:pt x="4425" y="2148"/>
                    <a:pt x="3655" y="3474"/>
                    <a:pt x="2779" y="4607"/>
                  </a:cubicBezTo>
                  <a:cubicBezTo>
                    <a:pt x="2330" y="5205"/>
                    <a:pt x="1817" y="5697"/>
                    <a:pt x="1347" y="6274"/>
                  </a:cubicBezTo>
                  <a:cubicBezTo>
                    <a:pt x="877" y="6851"/>
                    <a:pt x="407" y="7449"/>
                    <a:pt x="0" y="8112"/>
                  </a:cubicBezTo>
                  <a:lnTo>
                    <a:pt x="43" y="8155"/>
                  </a:lnTo>
                  <a:cubicBezTo>
                    <a:pt x="663" y="7770"/>
                    <a:pt x="1219" y="7300"/>
                    <a:pt x="1732" y="6765"/>
                  </a:cubicBezTo>
                  <a:cubicBezTo>
                    <a:pt x="2266" y="6231"/>
                    <a:pt x="2694" y="5590"/>
                    <a:pt x="3121" y="4948"/>
                  </a:cubicBezTo>
                  <a:cubicBezTo>
                    <a:pt x="3549" y="4307"/>
                    <a:pt x="3933" y="3623"/>
                    <a:pt x="4211" y="2875"/>
                  </a:cubicBezTo>
                  <a:cubicBezTo>
                    <a:pt x="4489" y="2148"/>
                    <a:pt x="4681" y="1379"/>
                    <a:pt x="4724" y="610"/>
                  </a:cubicBezTo>
                  <a:cubicBezTo>
                    <a:pt x="4852" y="610"/>
                    <a:pt x="4959" y="567"/>
                    <a:pt x="5045" y="417"/>
                  </a:cubicBezTo>
                  <a:cubicBezTo>
                    <a:pt x="5142" y="182"/>
                    <a:pt x="4961" y="0"/>
                    <a:pt x="47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6"/>
            <p:cNvSpPr/>
            <p:nvPr/>
          </p:nvSpPr>
          <p:spPr>
            <a:xfrm>
              <a:off x="1302000" y="5082463"/>
              <a:ext cx="82400" cy="232925"/>
            </a:xfrm>
            <a:custGeom>
              <a:avLst/>
              <a:gdLst/>
              <a:ahLst/>
              <a:cxnLst/>
              <a:rect l="l" t="t" r="r" b="b"/>
              <a:pathLst>
                <a:path w="3296" h="9317" extrusionOk="0">
                  <a:moveTo>
                    <a:pt x="2871" y="0"/>
                  </a:moveTo>
                  <a:cubicBezTo>
                    <a:pt x="2647" y="0"/>
                    <a:pt x="2538" y="434"/>
                    <a:pt x="2757" y="617"/>
                  </a:cubicBezTo>
                  <a:cubicBezTo>
                    <a:pt x="2266" y="1087"/>
                    <a:pt x="1838" y="1664"/>
                    <a:pt x="1496" y="2305"/>
                  </a:cubicBezTo>
                  <a:cubicBezTo>
                    <a:pt x="1133" y="3011"/>
                    <a:pt x="855" y="3759"/>
                    <a:pt x="641" y="4528"/>
                  </a:cubicBezTo>
                  <a:cubicBezTo>
                    <a:pt x="406" y="5298"/>
                    <a:pt x="192" y="6067"/>
                    <a:pt x="128" y="6880"/>
                  </a:cubicBezTo>
                  <a:cubicBezTo>
                    <a:pt x="43" y="7692"/>
                    <a:pt x="0" y="8504"/>
                    <a:pt x="64" y="9316"/>
                  </a:cubicBezTo>
                  <a:lnTo>
                    <a:pt x="128" y="9316"/>
                  </a:lnTo>
                  <a:cubicBezTo>
                    <a:pt x="363" y="8547"/>
                    <a:pt x="513" y="7777"/>
                    <a:pt x="663" y="7008"/>
                  </a:cubicBezTo>
                  <a:cubicBezTo>
                    <a:pt x="834" y="6238"/>
                    <a:pt x="898" y="5447"/>
                    <a:pt x="1069" y="4678"/>
                  </a:cubicBezTo>
                  <a:cubicBezTo>
                    <a:pt x="1389" y="3225"/>
                    <a:pt x="1902" y="1771"/>
                    <a:pt x="2821" y="681"/>
                  </a:cubicBezTo>
                  <a:cubicBezTo>
                    <a:pt x="2861" y="702"/>
                    <a:pt x="2898" y="711"/>
                    <a:pt x="2933" y="711"/>
                  </a:cubicBezTo>
                  <a:cubicBezTo>
                    <a:pt x="3181" y="711"/>
                    <a:pt x="3295" y="230"/>
                    <a:pt x="3014" y="61"/>
                  </a:cubicBezTo>
                  <a:lnTo>
                    <a:pt x="2992" y="40"/>
                  </a:lnTo>
                  <a:cubicBezTo>
                    <a:pt x="2949" y="12"/>
                    <a:pt x="2909" y="0"/>
                    <a:pt x="28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6"/>
            <p:cNvSpPr/>
            <p:nvPr/>
          </p:nvSpPr>
          <p:spPr>
            <a:xfrm>
              <a:off x="1308925" y="5207938"/>
              <a:ext cx="226075" cy="161400"/>
            </a:xfrm>
            <a:custGeom>
              <a:avLst/>
              <a:gdLst/>
              <a:ahLst/>
              <a:cxnLst/>
              <a:rect l="l" t="t" r="r" b="b"/>
              <a:pathLst>
                <a:path w="9043" h="6456" extrusionOk="0">
                  <a:moveTo>
                    <a:pt x="8978" y="1"/>
                  </a:moveTo>
                  <a:cubicBezTo>
                    <a:pt x="8914" y="514"/>
                    <a:pt x="8636" y="963"/>
                    <a:pt x="8337" y="1348"/>
                  </a:cubicBezTo>
                  <a:cubicBezTo>
                    <a:pt x="8038" y="1711"/>
                    <a:pt x="7674" y="2032"/>
                    <a:pt x="7311" y="2331"/>
                  </a:cubicBezTo>
                  <a:cubicBezTo>
                    <a:pt x="6563" y="2908"/>
                    <a:pt x="5751" y="3378"/>
                    <a:pt x="4938" y="3806"/>
                  </a:cubicBezTo>
                  <a:cubicBezTo>
                    <a:pt x="4532" y="4019"/>
                    <a:pt x="4105" y="4233"/>
                    <a:pt x="3699" y="4404"/>
                  </a:cubicBezTo>
                  <a:cubicBezTo>
                    <a:pt x="3293" y="4575"/>
                    <a:pt x="2865" y="4725"/>
                    <a:pt x="2438" y="4896"/>
                  </a:cubicBezTo>
                  <a:cubicBezTo>
                    <a:pt x="1604" y="5238"/>
                    <a:pt x="663" y="5622"/>
                    <a:pt x="1" y="6392"/>
                  </a:cubicBezTo>
                  <a:lnTo>
                    <a:pt x="44" y="6456"/>
                  </a:lnTo>
                  <a:cubicBezTo>
                    <a:pt x="856" y="5986"/>
                    <a:pt x="1711" y="5793"/>
                    <a:pt x="2587" y="5537"/>
                  </a:cubicBezTo>
                  <a:cubicBezTo>
                    <a:pt x="3036" y="5387"/>
                    <a:pt x="3485" y="5238"/>
                    <a:pt x="3912" y="5024"/>
                  </a:cubicBezTo>
                  <a:cubicBezTo>
                    <a:pt x="4340" y="4789"/>
                    <a:pt x="4725" y="4532"/>
                    <a:pt x="5131" y="4297"/>
                  </a:cubicBezTo>
                  <a:cubicBezTo>
                    <a:pt x="5943" y="3784"/>
                    <a:pt x="6734" y="3250"/>
                    <a:pt x="7460" y="2587"/>
                  </a:cubicBezTo>
                  <a:cubicBezTo>
                    <a:pt x="7824" y="2245"/>
                    <a:pt x="8166" y="1882"/>
                    <a:pt x="8465" y="1476"/>
                  </a:cubicBezTo>
                  <a:cubicBezTo>
                    <a:pt x="8743" y="1048"/>
                    <a:pt x="8999" y="557"/>
                    <a:pt x="9042" y="22"/>
                  </a:cubicBezTo>
                  <a:lnTo>
                    <a:pt x="89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6"/>
            <p:cNvSpPr/>
            <p:nvPr/>
          </p:nvSpPr>
          <p:spPr>
            <a:xfrm>
              <a:off x="1260850" y="5106863"/>
              <a:ext cx="27875" cy="183400"/>
            </a:xfrm>
            <a:custGeom>
              <a:avLst/>
              <a:gdLst/>
              <a:ahLst/>
              <a:cxnLst/>
              <a:rect l="l" t="t" r="r" b="b"/>
              <a:pathLst>
                <a:path w="1115" h="7336" extrusionOk="0">
                  <a:moveTo>
                    <a:pt x="746" y="0"/>
                  </a:moveTo>
                  <a:cubicBezTo>
                    <a:pt x="640" y="0"/>
                    <a:pt x="532" y="58"/>
                    <a:pt x="470" y="197"/>
                  </a:cubicBezTo>
                  <a:cubicBezTo>
                    <a:pt x="370" y="439"/>
                    <a:pt x="554" y="605"/>
                    <a:pt x="755" y="605"/>
                  </a:cubicBezTo>
                  <a:cubicBezTo>
                    <a:pt x="767" y="605"/>
                    <a:pt x="779" y="604"/>
                    <a:pt x="791" y="603"/>
                  </a:cubicBezTo>
                  <a:lnTo>
                    <a:pt x="791" y="603"/>
                  </a:lnTo>
                  <a:cubicBezTo>
                    <a:pt x="791" y="1094"/>
                    <a:pt x="684" y="1586"/>
                    <a:pt x="556" y="2078"/>
                  </a:cubicBezTo>
                  <a:cubicBezTo>
                    <a:pt x="428" y="2633"/>
                    <a:pt x="235" y="3189"/>
                    <a:pt x="150" y="3809"/>
                  </a:cubicBezTo>
                  <a:cubicBezTo>
                    <a:pt x="43" y="4407"/>
                    <a:pt x="0" y="5070"/>
                    <a:pt x="150" y="5668"/>
                  </a:cubicBezTo>
                  <a:cubicBezTo>
                    <a:pt x="257" y="6267"/>
                    <a:pt x="470" y="6823"/>
                    <a:pt x="770" y="7336"/>
                  </a:cubicBezTo>
                  <a:lnTo>
                    <a:pt x="812" y="7314"/>
                  </a:lnTo>
                  <a:cubicBezTo>
                    <a:pt x="812" y="6694"/>
                    <a:pt x="727" y="6117"/>
                    <a:pt x="684" y="5562"/>
                  </a:cubicBezTo>
                  <a:cubicBezTo>
                    <a:pt x="663" y="4984"/>
                    <a:pt x="556" y="4450"/>
                    <a:pt x="577" y="3873"/>
                  </a:cubicBezTo>
                  <a:cubicBezTo>
                    <a:pt x="620" y="3317"/>
                    <a:pt x="748" y="2740"/>
                    <a:pt x="834" y="2142"/>
                  </a:cubicBezTo>
                  <a:cubicBezTo>
                    <a:pt x="898" y="1629"/>
                    <a:pt x="941" y="1094"/>
                    <a:pt x="855" y="581"/>
                  </a:cubicBezTo>
                  <a:cubicBezTo>
                    <a:pt x="919" y="539"/>
                    <a:pt x="962" y="496"/>
                    <a:pt x="1005" y="432"/>
                  </a:cubicBezTo>
                  <a:cubicBezTo>
                    <a:pt x="1114" y="185"/>
                    <a:pt x="934" y="0"/>
                    <a:pt x="7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6"/>
            <p:cNvSpPr/>
            <p:nvPr/>
          </p:nvSpPr>
          <p:spPr>
            <a:xfrm>
              <a:off x="1336175" y="5160938"/>
              <a:ext cx="96225" cy="203075"/>
            </a:xfrm>
            <a:custGeom>
              <a:avLst/>
              <a:gdLst/>
              <a:ahLst/>
              <a:cxnLst/>
              <a:rect l="l" t="t" r="r" b="b"/>
              <a:pathLst>
                <a:path w="3849" h="8123" extrusionOk="0">
                  <a:moveTo>
                    <a:pt x="3784" y="0"/>
                  </a:moveTo>
                  <a:cubicBezTo>
                    <a:pt x="3100" y="1325"/>
                    <a:pt x="2502" y="2693"/>
                    <a:pt x="1861" y="4040"/>
                  </a:cubicBezTo>
                  <a:cubicBezTo>
                    <a:pt x="1561" y="4724"/>
                    <a:pt x="1177" y="5344"/>
                    <a:pt x="899" y="6028"/>
                  </a:cubicBezTo>
                  <a:cubicBezTo>
                    <a:pt x="578" y="6690"/>
                    <a:pt x="279" y="7374"/>
                    <a:pt x="1" y="8079"/>
                  </a:cubicBezTo>
                  <a:lnTo>
                    <a:pt x="44" y="8122"/>
                  </a:lnTo>
                  <a:cubicBezTo>
                    <a:pt x="578" y="7631"/>
                    <a:pt x="984" y="7011"/>
                    <a:pt x="1369" y="6370"/>
                  </a:cubicBezTo>
                  <a:cubicBezTo>
                    <a:pt x="1754" y="5707"/>
                    <a:pt x="1989" y="4980"/>
                    <a:pt x="2267" y="4275"/>
                  </a:cubicBezTo>
                  <a:cubicBezTo>
                    <a:pt x="2822" y="2864"/>
                    <a:pt x="3293" y="1432"/>
                    <a:pt x="3848" y="43"/>
                  </a:cubicBezTo>
                  <a:lnTo>
                    <a:pt x="37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6"/>
            <p:cNvSpPr/>
            <p:nvPr/>
          </p:nvSpPr>
          <p:spPr>
            <a:xfrm>
              <a:off x="1364050" y="5159288"/>
              <a:ext cx="14300" cy="11850"/>
            </a:xfrm>
            <a:custGeom>
              <a:avLst/>
              <a:gdLst/>
              <a:ahLst/>
              <a:cxnLst/>
              <a:rect l="l" t="t" r="r" b="b"/>
              <a:pathLst>
                <a:path w="572" h="474" extrusionOk="0">
                  <a:moveTo>
                    <a:pt x="290" y="1"/>
                  </a:moveTo>
                  <a:cubicBezTo>
                    <a:pt x="210" y="1"/>
                    <a:pt x="129" y="45"/>
                    <a:pt x="83" y="152"/>
                  </a:cubicBezTo>
                  <a:cubicBezTo>
                    <a:pt x="0" y="330"/>
                    <a:pt x="139" y="474"/>
                    <a:pt x="282" y="474"/>
                  </a:cubicBezTo>
                  <a:cubicBezTo>
                    <a:pt x="362" y="474"/>
                    <a:pt x="443" y="429"/>
                    <a:pt x="489" y="323"/>
                  </a:cubicBezTo>
                  <a:cubicBezTo>
                    <a:pt x="571" y="144"/>
                    <a:pt x="433" y="1"/>
                    <a:pt x="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6"/>
            <p:cNvSpPr/>
            <p:nvPr/>
          </p:nvSpPr>
          <p:spPr>
            <a:xfrm>
              <a:off x="1407300" y="5167488"/>
              <a:ext cx="13125" cy="14000"/>
            </a:xfrm>
            <a:custGeom>
              <a:avLst/>
              <a:gdLst/>
              <a:ahLst/>
              <a:cxnLst/>
              <a:rect l="l" t="t" r="r" b="b"/>
              <a:pathLst>
                <a:path w="525" h="560" extrusionOk="0">
                  <a:moveTo>
                    <a:pt x="273" y="1"/>
                  </a:moveTo>
                  <a:cubicBezTo>
                    <a:pt x="143" y="1"/>
                    <a:pt x="1" y="153"/>
                    <a:pt x="41" y="358"/>
                  </a:cubicBezTo>
                  <a:lnTo>
                    <a:pt x="63" y="401"/>
                  </a:lnTo>
                  <a:cubicBezTo>
                    <a:pt x="93" y="512"/>
                    <a:pt x="161" y="559"/>
                    <a:pt x="235" y="559"/>
                  </a:cubicBezTo>
                  <a:cubicBezTo>
                    <a:pt x="372" y="559"/>
                    <a:pt x="525" y="396"/>
                    <a:pt x="469" y="187"/>
                  </a:cubicBezTo>
                  <a:lnTo>
                    <a:pt x="448" y="166"/>
                  </a:lnTo>
                  <a:cubicBezTo>
                    <a:pt x="417" y="50"/>
                    <a:pt x="347" y="1"/>
                    <a:pt x="2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6"/>
            <p:cNvSpPr/>
            <p:nvPr/>
          </p:nvSpPr>
          <p:spPr>
            <a:xfrm>
              <a:off x="1424075" y="5151463"/>
              <a:ext cx="16050" cy="12950"/>
            </a:xfrm>
            <a:custGeom>
              <a:avLst/>
              <a:gdLst/>
              <a:ahLst/>
              <a:cxnLst/>
              <a:rect l="l" t="t" r="r" b="b"/>
              <a:pathLst>
                <a:path w="642" h="518" extrusionOk="0">
                  <a:moveTo>
                    <a:pt x="334" y="1"/>
                  </a:moveTo>
                  <a:cubicBezTo>
                    <a:pt x="244" y="1"/>
                    <a:pt x="151" y="49"/>
                    <a:pt x="97" y="165"/>
                  </a:cubicBezTo>
                  <a:cubicBezTo>
                    <a:pt x="0" y="359"/>
                    <a:pt x="155" y="517"/>
                    <a:pt x="316" y="517"/>
                  </a:cubicBezTo>
                  <a:cubicBezTo>
                    <a:pt x="404" y="517"/>
                    <a:pt x="493" y="471"/>
                    <a:pt x="546" y="358"/>
                  </a:cubicBezTo>
                  <a:cubicBezTo>
                    <a:pt x="642" y="153"/>
                    <a:pt x="493" y="1"/>
                    <a:pt x="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6"/>
            <p:cNvSpPr/>
            <p:nvPr/>
          </p:nvSpPr>
          <p:spPr>
            <a:xfrm>
              <a:off x="1494100" y="5149988"/>
              <a:ext cx="16250" cy="14025"/>
            </a:xfrm>
            <a:custGeom>
              <a:avLst/>
              <a:gdLst/>
              <a:ahLst/>
              <a:cxnLst/>
              <a:rect l="l" t="t" r="r" b="b"/>
              <a:pathLst>
                <a:path w="650" h="561" extrusionOk="0">
                  <a:moveTo>
                    <a:pt x="343" y="1"/>
                  </a:moveTo>
                  <a:cubicBezTo>
                    <a:pt x="257" y="1"/>
                    <a:pt x="170" y="47"/>
                    <a:pt x="118" y="160"/>
                  </a:cubicBezTo>
                  <a:lnTo>
                    <a:pt x="96" y="203"/>
                  </a:lnTo>
                  <a:cubicBezTo>
                    <a:pt x="1" y="408"/>
                    <a:pt x="149" y="560"/>
                    <a:pt x="308" y="560"/>
                  </a:cubicBezTo>
                  <a:cubicBezTo>
                    <a:pt x="398" y="560"/>
                    <a:pt x="491" y="511"/>
                    <a:pt x="545" y="395"/>
                  </a:cubicBezTo>
                  <a:lnTo>
                    <a:pt x="566" y="353"/>
                  </a:lnTo>
                  <a:cubicBezTo>
                    <a:pt x="650" y="159"/>
                    <a:pt x="499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6"/>
            <p:cNvSpPr/>
            <p:nvPr/>
          </p:nvSpPr>
          <p:spPr>
            <a:xfrm>
              <a:off x="1525575" y="5197288"/>
              <a:ext cx="15775" cy="12800"/>
            </a:xfrm>
            <a:custGeom>
              <a:avLst/>
              <a:gdLst/>
              <a:ahLst/>
              <a:cxnLst/>
              <a:rect l="l" t="t" r="r" b="b"/>
              <a:pathLst>
                <a:path w="631" h="512" extrusionOk="0">
                  <a:moveTo>
                    <a:pt x="321" y="0"/>
                  </a:moveTo>
                  <a:cubicBezTo>
                    <a:pt x="237" y="0"/>
                    <a:pt x="151" y="45"/>
                    <a:pt x="98" y="149"/>
                  </a:cubicBezTo>
                  <a:cubicBezTo>
                    <a:pt x="1" y="358"/>
                    <a:pt x="157" y="512"/>
                    <a:pt x="319" y="512"/>
                  </a:cubicBezTo>
                  <a:cubicBezTo>
                    <a:pt x="406" y="512"/>
                    <a:pt x="495" y="467"/>
                    <a:pt x="547" y="363"/>
                  </a:cubicBezTo>
                  <a:cubicBezTo>
                    <a:pt x="631" y="154"/>
                    <a:pt x="479" y="0"/>
                    <a:pt x="3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6"/>
            <p:cNvSpPr/>
            <p:nvPr/>
          </p:nvSpPr>
          <p:spPr>
            <a:xfrm>
              <a:off x="1022525" y="4994313"/>
              <a:ext cx="381275" cy="475500"/>
            </a:xfrm>
            <a:custGeom>
              <a:avLst/>
              <a:gdLst/>
              <a:ahLst/>
              <a:cxnLst/>
              <a:rect l="l" t="t" r="r" b="b"/>
              <a:pathLst>
                <a:path w="15251" h="19020" extrusionOk="0">
                  <a:moveTo>
                    <a:pt x="3100" y="0"/>
                  </a:moveTo>
                  <a:cubicBezTo>
                    <a:pt x="2807" y="0"/>
                    <a:pt x="2501" y="99"/>
                    <a:pt x="2181" y="317"/>
                  </a:cubicBezTo>
                  <a:cubicBezTo>
                    <a:pt x="0" y="1770"/>
                    <a:pt x="1304" y="6409"/>
                    <a:pt x="2031" y="8375"/>
                  </a:cubicBezTo>
                  <a:cubicBezTo>
                    <a:pt x="3399" y="12030"/>
                    <a:pt x="5066" y="15984"/>
                    <a:pt x="8058" y="18164"/>
                  </a:cubicBezTo>
                  <a:cubicBezTo>
                    <a:pt x="8664" y="18609"/>
                    <a:pt x="10285" y="19020"/>
                    <a:pt x="11761" y="19020"/>
                  </a:cubicBezTo>
                  <a:cubicBezTo>
                    <a:pt x="13622" y="19020"/>
                    <a:pt x="15251" y="18367"/>
                    <a:pt x="14321" y="16305"/>
                  </a:cubicBezTo>
                  <a:cubicBezTo>
                    <a:pt x="13701" y="14894"/>
                    <a:pt x="11329" y="14509"/>
                    <a:pt x="10324" y="13334"/>
                  </a:cubicBezTo>
                  <a:cubicBezTo>
                    <a:pt x="9042" y="11859"/>
                    <a:pt x="8294" y="9893"/>
                    <a:pt x="7545" y="7990"/>
                  </a:cubicBezTo>
                  <a:cubicBezTo>
                    <a:pt x="6899" y="6318"/>
                    <a:pt x="5442" y="0"/>
                    <a:pt x="3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6"/>
            <p:cNvSpPr/>
            <p:nvPr/>
          </p:nvSpPr>
          <p:spPr>
            <a:xfrm>
              <a:off x="-126900" y="3914288"/>
              <a:ext cx="206325" cy="183425"/>
            </a:xfrm>
            <a:custGeom>
              <a:avLst/>
              <a:gdLst/>
              <a:ahLst/>
              <a:cxnLst/>
              <a:rect l="l" t="t" r="r" b="b"/>
              <a:pathLst>
                <a:path w="8253" h="7337" extrusionOk="0">
                  <a:moveTo>
                    <a:pt x="2951" y="0"/>
                  </a:moveTo>
                  <a:cubicBezTo>
                    <a:pt x="2674" y="706"/>
                    <a:pt x="2759" y="1133"/>
                    <a:pt x="2203" y="1582"/>
                  </a:cubicBezTo>
                  <a:cubicBezTo>
                    <a:pt x="1814" y="1896"/>
                    <a:pt x="1649" y="2002"/>
                    <a:pt x="1434" y="2002"/>
                  </a:cubicBezTo>
                  <a:cubicBezTo>
                    <a:pt x="1224" y="2002"/>
                    <a:pt x="967" y="1901"/>
                    <a:pt x="408" y="1796"/>
                  </a:cubicBezTo>
                  <a:cubicBezTo>
                    <a:pt x="377" y="1791"/>
                    <a:pt x="353" y="1789"/>
                    <a:pt x="334" y="1789"/>
                  </a:cubicBezTo>
                  <a:cubicBezTo>
                    <a:pt x="1" y="1789"/>
                    <a:pt x="1480" y="2490"/>
                    <a:pt x="1541" y="3057"/>
                  </a:cubicBezTo>
                  <a:cubicBezTo>
                    <a:pt x="1583" y="3506"/>
                    <a:pt x="2310" y="4617"/>
                    <a:pt x="2353" y="4916"/>
                  </a:cubicBezTo>
                  <a:lnTo>
                    <a:pt x="1605" y="6135"/>
                  </a:lnTo>
                  <a:cubicBezTo>
                    <a:pt x="1618" y="6135"/>
                    <a:pt x="1631" y="6135"/>
                    <a:pt x="1644" y="6135"/>
                  </a:cubicBezTo>
                  <a:cubicBezTo>
                    <a:pt x="2451" y="6135"/>
                    <a:pt x="3055" y="5597"/>
                    <a:pt x="3615" y="5597"/>
                  </a:cubicBezTo>
                  <a:cubicBezTo>
                    <a:pt x="3723" y="5597"/>
                    <a:pt x="3829" y="5617"/>
                    <a:pt x="3935" y="5665"/>
                  </a:cubicBezTo>
                  <a:cubicBezTo>
                    <a:pt x="4084" y="5750"/>
                    <a:pt x="4234" y="6733"/>
                    <a:pt x="4383" y="6840"/>
                  </a:cubicBezTo>
                  <a:cubicBezTo>
                    <a:pt x="4387" y="6842"/>
                    <a:pt x="4390" y="6843"/>
                    <a:pt x="4394" y="6843"/>
                  </a:cubicBezTo>
                  <a:cubicBezTo>
                    <a:pt x="4509" y="6843"/>
                    <a:pt x="4535" y="5831"/>
                    <a:pt x="4648" y="5831"/>
                  </a:cubicBezTo>
                  <a:cubicBezTo>
                    <a:pt x="4652" y="5831"/>
                    <a:pt x="4657" y="5833"/>
                    <a:pt x="4661" y="5836"/>
                  </a:cubicBezTo>
                  <a:cubicBezTo>
                    <a:pt x="5067" y="6113"/>
                    <a:pt x="4661" y="6349"/>
                    <a:pt x="5046" y="6562"/>
                  </a:cubicBezTo>
                  <a:cubicBezTo>
                    <a:pt x="5480" y="6826"/>
                    <a:pt x="6263" y="7337"/>
                    <a:pt x="6831" y="7337"/>
                  </a:cubicBezTo>
                  <a:cubicBezTo>
                    <a:pt x="7046" y="7337"/>
                    <a:pt x="7231" y="7263"/>
                    <a:pt x="7354" y="7075"/>
                  </a:cubicBezTo>
                  <a:cubicBezTo>
                    <a:pt x="8252" y="5771"/>
                    <a:pt x="6435" y="4062"/>
                    <a:pt x="5880" y="3463"/>
                  </a:cubicBezTo>
                  <a:cubicBezTo>
                    <a:pt x="5751" y="3292"/>
                    <a:pt x="6393" y="2501"/>
                    <a:pt x="6200" y="2330"/>
                  </a:cubicBezTo>
                  <a:cubicBezTo>
                    <a:pt x="6171" y="2301"/>
                    <a:pt x="6116" y="2289"/>
                    <a:pt x="6045" y="2289"/>
                  </a:cubicBezTo>
                  <a:cubicBezTo>
                    <a:pt x="5784" y="2289"/>
                    <a:pt x="5301" y="2445"/>
                    <a:pt x="5020" y="2445"/>
                  </a:cubicBezTo>
                  <a:cubicBezTo>
                    <a:pt x="4935" y="2445"/>
                    <a:pt x="4869" y="2431"/>
                    <a:pt x="4832" y="2394"/>
                  </a:cubicBezTo>
                  <a:cubicBezTo>
                    <a:pt x="4041" y="1625"/>
                    <a:pt x="3165" y="727"/>
                    <a:pt x="29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6"/>
            <p:cNvSpPr/>
            <p:nvPr/>
          </p:nvSpPr>
          <p:spPr>
            <a:xfrm>
              <a:off x="41975" y="4069788"/>
              <a:ext cx="78050" cy="128800"/>
            </a:xfrm>
            <a:custGeom>
              <a:avLst/>
              <a:gdLst/>
              <a:ahLst/>
              <a:cxnLst/>
              <a:rect l="l" t="t" r="r" b="b"/>
              <a:pathLst>
                <a:path w="3122" h="5152" extrusionOk="0">
                  <a:moveTo>
                    <a:pt x="300" y="0"/>
                  </a:moveTo>
                  <a:lnTo>
                    <a:pt x="1" y="577"/>
                  </a:lnTo>
                  <a:cubicBezTo>
                    <a:pt x="129" y="642"/>
                    <a:pt x="236" y="770"/>
                    <a:pt x="364" y="919"/>
                  </a:cubicBezTo>
                  <a:cubicBezTo>
                    <a:pt x="493" y="1069"/>
                    <a:pt x="621" y="1240"/>
                    <a:pt x="749" y="1411"/>
                  </a:cubicBezTo>
                  <a:cubicBezTo>
                    <a:pt x="877" y="1603"/>
                    <a:pt x="1006" y="1753"/>
                    <a:pt x="1134" y="1924"/>
                  </a:cubicBezTo>
                  <a:cubicBezTo>
                    <a:pt x="1262" y="2095"/>
                    <a:pt x="1369" y="2266"/>
                    <a:pt x="1476" y="2437"/>
                  </a:cubicBezTo>
                  <a:cubicBezTo>
                    <a:pt x="1625" y="2672"/>
                    <a:pt x="2031" y="3570"/>
                    <a:pt x="2480" y="4703"/>
                  </a:cubicBezTo>
                  <a:cubicBezTo>
                    <a:pt x="2651" y="4724"/>
                    <a:pt x="2822" y="4788"/>
                    <a:pt x="2993" y="4980"/>
                  </a:cubicBezTo>
                  <a:cubicBezTo>
                    <a:pt x="3036" y="5023"/>
                    <a:pt x="3079" y="5087"/>
                    <a:pt x="3122" y="5151"/>
                  </a:cubicBezTo>
                  <a:cubicBezTo>
                    <a:pt x="2480" y="3655"/>
                    <a:pt x="1925" y="2394"/>
                    <a:pt x="1839" y="2245"/>
                  </a:cubicBezTo>
                  <a:cubicBezTo>
                    <a:pt x="1732" y="2052"/>
                    <a:pt x="1625" y="1860"/>
                    <a:pt x="1519" y="1667"/>
                  </a:cubicBezTo>
                  <a:cubicBezTo>
                    <a:pt x="1390" y="1475"/>
                    <a:pt x="1262" y="1283"/>
                    <a:pt x="1155" y="1112"/>
                  </a:cubicBezTo>
                  <a:cubicBezTo>
                    <a:pt x="1048" y="941"/>
                    <a:pt x="941" y="748"/>
                    <a:pt x="813" y="577"/>
                  </a:cubicBezTo>
                  <a:cubicBezTo>
                    <a:pt x="685" y="385"/>
                    <a:pt x="514" y="171"/>
                    <a:pt x="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6"/>
            <p:cNvSpPr/>
            <p:nvPr/>
          </p:nvSpPr>
          <p:spPr>
            <a:xfrm>
              <a:off x="41975" y="4069788"/>
              <a:ext cx="66825" cy="115975"/>
            </a:xfrm>
            <a:custGeom>
              <a:avLst/>
              <a:gdLst/>
              <a:ahLst/>
              <a:cxnLst/>
              <a:rect l="l" t="t" r="r" b="b"/>
              <a:pathLst>
                <a:path w="2673" h="4639" extrusionOk="0">
                  <a:moveTo>
                    <a:pt x="300" y="0"/>
                  </a:moveTo>
                  <a:lnTo>
                    <a:pt x="1" y="577"/>
                  </a:lnTo>
                  <a:cubicBezTo>
                    <a:pt x="129" y="642"/>
                    <a:pt x="236" y="770"/>
                    <a:pt x="364" y="919"/>
                  </a:cubicBezTo>
                  <a:cubicBezTo>
                    <a:pt x="493" y="1069"/>
                    <a:pt x="621" y="1240"/>
                    <a:pt x="749" y="1411"/>
                  </a:cubicBezTo>
                  <a:cubicBezTo>
                    <a:pt x="877" y="1603"/>
                    <a:pt x="1006" y="1753"/>
                    <a:pt x="1134" y="1924"/>
                  </a:cubicBezTo>
                  <a:cubicBezTo>
                    <a:pt x="1262" y="2095"/>
                    <a:pt x="1369" y="2266"/>
                    <a:pt x="1476" y="2437"/>
                  </a:cubicBezTo>
                  <a:cubicBezTo>
                    <a:pt x="1625" y="2672"/>
                    <a:pt x="2010" y="3548"/>
                    <a:pt x="2459" y="4638"/>
                  </a:cubicBezTo>
                  <a:lnTo>
                    <a:pt x="2673" y="4638"/>
                  </a:lnTo>
                  <a:cubicBezTo>
                    <a:pt x="2288" y="3677"/>
                    <a:pt x="1925" y="2864"/>
                    <a:pt x="1754" y="2480"/>
                  </a:cubicBezTo>
                  <a:cubicBezTo>
                    <a:pt x="1647" y="2309"/>
                    <a:pt x="1561" y="2116"/>
                    <a:pt x="1454" y="1945"/>
                  </a:cubicBezTo>
                  <a:cubicBezTo>
                    <a:pt x="1348" y="1753"/>
                    <a:pt x="1241" y="1603"/>
                    <a:pt x="1112" y="1390"/>
                  </a:cubicBezTo>
                  <a:cubicBezTo>
                    <a:pt x="1006" y="1197"/>
                    <a:pt x="899" y="1026"/>
                    <a:pt x="792" y="855"/>
                  </a:cubicBezTo>
                  <a:cubicBezTo>
                    <a:pt x="685" y="684"/>
                    <a:pt x="578" y="556"/>
                    <a:pt x="450" y="471"/>
                  </a:cubicBezTo>
                  <a:lnTo>
                    <a:pt x="599" y="278"/>
                  </a:lnTo>
                  <a:cubicBezTo>
                    <a:pt x="514" y="193"/>
                    <a:pt x="407" y="86"/>
                    <a:pt x="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6"/>
            <p:cNvSpPr/>
            <p:nvPr/>
          </p:nvSpPr>
          <p:spPr>
            <a:xfrm>
              <a:off x="4050" y="4019563"/>
              <a:ext cx="70025" cy="79800"/>
            </a:xfrm>
            <a:custGeom>
              <a:avLst/>
              <a:gdLst/>
              <a:ahLst/>
              <a:cxnLst/>
              <a:rect l="l" t="t" r="r" b="b"/>
              <a:pathLst>
                <a:path w="2801" h="3192" extrusionOk="0">
                  <a:moveTo>
                    <a:pt x="1304" y="0"/>
                  </a:moveTo>
                  <a:cubicBezTo>
                    <a:pt x="1155" y="812"/>
                    <a:pt x="813" y="1582"/>
                    <a:pt x="278" y="2244"/>
                  </a:cubicBezTo>
                  <a:cubicBezTo>
                    <a:pt x="193" y="2351"/>
                    <a:pt x="107" y="2437"/>
                    <a:pt x="0" y="2544"/>
                  </a:cubicBezTo>
                  <a:cubicBezTo>
                    <a:pt x="461" y="2811"/>
                    <a:pt x="1106" y="3191"/>
                    <a:pt x="1601" y="3191"/>
                  </a:cubicBezTo>
                  <a:cubicBezTo>
                    <a:pt x="1819" y="3191"/>
                    <a:pt x="2007" y="3118"/>
                    <a:pt x="2138" y="2928"/>
                  </a:cubicBezTo>
                  <a:cubicBezTo>
                    <a:pt x="2800" y="1967"/>
                    <a:pt x="1988" y="812"/>
                    <a:pt x="13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6"/>
            <p:cNvSpPr/>
            <p:nvPr/>
          </p:nvSpPr>
          <p:spPr>
            <a:xfrm>
              <a:off x="14725" y="4019563"/>
              <a:ext cx="25675" cy="51325"/>
            </a:xfrm>
            <a:custGeom>
              <a:avLst/>
              <a:gdLst/>
              <a:ahLst/>
              <a:cxnLst/>
              <a:rect l="l" t="t" r="r" b="b"/>
              <a:pathLst>
                <a:path w="1027" h="2053" extrusionOk="0">
                  <a:moveTo>
                    <a:pt x="877" y="0"/>
                  </a:moveTo>
                  <a:cubicBezTo>
                    <a:pt x="749" y="727"/>
                    <a:pt x="450" y="1432"/>
                    <a:pt x="1" y="2052"/>
                  </a:cubicBezTo>
                  <a:cubicBezTo>
                    <a:pt x="44" y="2009"/>
                    <a:pt x="65" y="1967"/>
                    <a:pt x="108" y="1924"/>
                  </a:cubicBezTo>
                  <a:cubicBezTo>
                    <a:pt x="535" y="1411"/>
                    <a:pt x="834" y="812"/>
                    <a:pt x="1027" y="193"/>
                  </a:cubicBezTo>
                  <a:cubicBezTo>
                    <a:pt x="963" y="128"/>
                    <a:pt x="920" y="64"/>
                    <a:pt x="877" y="0"/>
                  </a:cubicBezTo>
                  <a:close/>
                </a:path>
              </a:pathLst>
            </a:custGeom>
            <a:solidFill>
              <a:srgbClr val="540F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6"/>
            <p:cNvSpPr/>
            <p:nvPr/>
          </p:nvSpPr>
          <p:spPr>
            <a:xfrm>
              <a:off x="-84650" y="3703663"/>
              <a:ext cx="164600" cy="311650"/>
            </a:xfrm>
            <a:custGeom>
              <a:avLst/>
              <a:gdLst/>
              <a:ahLst/>
              <a:cxnLst/>
              <a:rect l="l" t="t" r="r" b="b"/>
              <a:pathLst>
                <a:path w="6584" h="12466" extrusionOk="0">
                  <a:moveTo>
                    <a:pt x="1426" y="0"/>
                  </a:moveTo>
                  <a:cubicBezTo>
                    <a:pt x="884" y="0"/>
                    <a:pt x="426" y="462"/>
                    <a:pt x="278" y="1158"/>
                  </a:cubicBezTo>
                  <a:cubicBezTo>
                    <a:pt x="0" y="2548"/>
                    <a:pt x="1005" y="4129"/>
                    <a:pt x="1261" y="5540"/>
                  </a:cubicBezTo>
                  <a:cubicBezTo>
                    <a:pt x="1454" y="6673"/>
                    <a:pt x="1625" y="7912"/>
                    <a:pt x="1475" y="9003"/>
                  </a:cubicBezTo>
                  <a:cubicBezTo>
                    <a:pt x="1325" y="9922"/>
                    <a:pt x="962" y="10798"/>
                    <a:pt x="1603" y="11738"/>
                  </a:cubicBezTo>
                  <a:cubicBezTo>
                    <a:pt x="1853" y="12092"/>
                    <a:pt x="2386" y="12466"/>
                    <a:pt x="2789" y="12466"/>
                  </a:cubicBezTo>
                  <a:cubicBezTo>
                    <a:pt x="2800" y="12466"/>
                    <a:pt x="2811" y="12466"/>
                    <a:pt x="2822" y="12465"/>
                  </a:cubicBezTo>
                  <a:cubicBezTo>
                    <a:pt x="3206" y="12465"/>
                    <a:pt x="3399" y="12016"/>
                    <a:pt x="3698" y="11781"/>
                  </a:cubicBezTo>
                  <a:cubicBezTo>
                    <a:pt x="4040" y="11503"/>
                    <a:pt x="4339" y="11183"/>
                    <a:pt x="4617" y="10841"/>
                  </a:cubicBezTo>
                  <a:cubicBezTo>
                    <a:pt x="4959" y="10349"/>
                    <a:pt x="5237" y="9772"/>
                    <a:pt x="5451" y="9216"/>
                  </a:cubicBezTo>
                  <a:cubicBezTo>
                    <a:pt x="5707" y="8447"/>
                    <a:pt x="5878" y="7570"/>
                    <a:pt x="6006" y="6758"/>
                  </a:cubicBezTo>
                  <a:cubicBezTo>
                    <a:pt x="6327" y="4856"/>
                    <a:pt x="6584" y="1800"/>
                    <a:pt x="4296" y="902"/>
                  </a:cubicBezTo>
                  <a:cubicBezTo>
                    <a:pt x="4068" y="806"/>
                    <a:pt x="3881" y="750"/>
                    <a:pt x="3692" y="750"/>
                  </a:cubicBezTo>
                  <a:cubicBezTo>
                    <a:pt x="3545" y="750"/>
                    <a:pt x="3396" y="784"/>
                    <a:pt x="3228" y="859"/>
                  </a:cubicBezTo>
                  <a:cubicBezTo>
                    <a:pt x="3080" y="925"/>
                    <a:pt x="2986" y="961"/>
                    <a:pt x="2910" y="961"/>
                  </a:cubicBezTo>
                  <a:cubicBezTo>
                    <a:pt x="2767" y="961"/>
                    <a:pt x="2689" y="832"/>
                    <a:pt x="2437" y="538"/>
                  </a:cubicBezTo>
                  <a:cubicBezTo>
                    <a:pt x="2102" y="164"/>
                    <a:pt x="1749" y="0"/>
                    <a:pt x="1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6"/>
            <p:cNvSpPr/>
            <p:nvPr/>
          </p:nvSpPr>
          <p:spPr>
            <a:xfrm>
              <a:off x="-321900" y="3938463"/>
              <a:ext cx="277875" cy="165550"/>
            </a:xfrm>
            <a:custGeom>
              <a:avLst/>
              <a:gdLst/>
              <a:ahLst/>
              <a:cxnLst/>
              <a:rect l="l" t="t" r="r" b="b"/>
              <a:pathLst>
                <a:path w="11115" h="6622" extrusionOk="0">
                  <a:moveTo>
                    <a:pt x="4635" y="0"/>
                  </a:moveTo>
                  <a:cubicBezTo>
                    <a:pt x="3679" y="0"/>
                    <a:pt x="2729" y="268"/>
                    <a:pt x="1881" y="551"/>
                  </a:cubicBezTo>
                  <a:cubicBezTo>
                    <a:pt x="1454" y="701"/>
                    <a:pt x="1048" y="936"/>
                    <a:pt x="599" y="1085"/>
                  </a:cubicBezTo>
                  <a:cubicBezTo>
                    <a:pt x="171" y="1235"/>
                    <a:pt x="0" y="1149"/>
                    <a:pt x="64" y="1641"/>
                  </a:cubicBezTo>
                  <a:cubicBezTo>
                    <a:pt x="171" y="2432"/>
                    <a:pt x="748" y="3308"/>
                    <a:pt x="1197" y="3971"/>
                  </a:cubicBezTo>
                  <a:cubicBezTo>
                    <a:pt x="1903" y="5061"/>
                    <a:pt x="3121" y="5595"/>
                    <a:pt x="4211" y="6023"/>
                  </a:cubicBezTo>
                  <a:cubicBezTo>
                    <a:pt x="4966" y="6335"/>
                    <a:pt x="5709" y="6621"/>
                    <a:pt x="6448" y="6621"/>
                  </a:cubicBezTo>
                  <a:cubicBezTo>
                    <a:pt x="6672" y="6621"/>
                    <a:pt x="6895" y="6595"/>
                    <a:pt x="7118" y="6536"/>
                  </a:cubicBezTo>
                  <a:cubicBezTo>
                    <a:pt x="8101" y="6279"/>
                    <a:pt x="8635" y="5253"/>
                    <a:pt x="9448" y="4719"/>
                  </a:cubicBezTo>
                  <a:cubicBezTo>
                    <a:pt x="9918" y="4398"/>
                    <a:pt x="10901" y="4035"/>
                    <a:pt x="10986" y="3351"/>
                  </a:cubicBezTo>
                  <a:cubicBezTo>
                    <a:pt x="11115" y="2368"/>
                    <a:pt x="8571" y="1299"/>
                    <a:pt x="7909" y="1000"/>
                  </a:cubicBezTo>
                  <a:cubicBezTo>
                    <a:pt x="7032" y="572"/>
                    <a:pt x="6156" y="166"/>
                    <a:pt x="5237" y="38"/>
                  </a:cubicBezTo>
                  <a:cubicBezTo>
                    <a:pt x="5037" y="12"/>
                    <a:pt x="4836" y="0"/>
                    <a:pt x="4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6"/>
            <p:cNvSpPr/>
            <p:nvPr/>
          </p:nvSpPr>
          <p:spPr>
            <a:xfrm>
              <a:off x="-238025" y="3734088"/>
              <a:ext cx="184925" cy="252900"/>
            </a:xfrm>
            <a:custGeom>
              <a:avLst/>
              <a:gdLst/>
              <a:ahLst/>
              <a:cxnLst/>
              <a:rect l="l" t="t" r="r" b="b"/>
              <a:pathLst>
                <a:path w="7397" h="10116" extrusionOk="0">
                  <a:moveTo>
                    <a:pt x="2406" y="1"/>
                  </a:moveTo>
                  <a:cubicBezTo>
                    <a:pt x="1819" y="1"/>
                    <a:pt x="1646" y="570"/>
                    <a:pt x="2031" y="1160"/>
                  </a:cubicBezTo>
                  <a:cubicBezTo>
                    <a:pt x="2010" y="1202"/>
                    <a:pt x="1967" y="1245"/>
                    <a:pt x="1946" y="1266"/>
                  </a:cubicBezTo>
                  <a:cubicBezTo>
                    <a:pt x="1613" y="1079"/>
                    <a:pt x="1645" y="689"/>
                    <a:pt x="1231" y="689"/>
                  </a:cubicBezTo>
                  <a:cubicBezTo>
                    <a:pt x="1220" y="689"/>
                    <a:pt x="1209" y="689"/>
                    <a:pt x="1198" y="689"/>
                  </a:cubicBezTo>
                  <a:cubicBezTo>
                    <a:pt x="835" y="689"/>
                    <a:pt x="728" y="989"/>
                    <a:pt x="642" y="1309"/>
                  </a:cubicBezTo>
                  <a:cubicBezTo>
                    <a:pt x="428" y="2015"/>
                    <a:pt x="193" y="2720"/>
                    <a:pt x="129" y="3489"/>
                  </a:cubicBezTo>
                  <a:cubicBezTo>
                    <a:pt x="1" y="4986"/>
                    <a:pt x="493" y="6717"/>
                    <a:pt x="1989" y="7636"/>
                  </a:cubicBezTo>
                  <a:cubicBezTo>
                    <a:pt x="2908" y="8192"/>
                    <a:pt x="4019" y="8790"/>
                    <a:pt x="4981" y="9068"/>
                  </a:cubicBezTo>
                  <a:cubicBezTo>
                    <a:pt x="5793" y="9303"/>
                    <a:pt x="7268" y="10115"/>
                    <a:pt x="7268" y="10115"/>
                  </a:cubicBezTo>
                  <a:cubicBezTo>
                    <a:pt x="7247" y="9666"/>
                    <a:pt x="7183" y="7999"/>
                    <a:pt x="7204" y="7550"/>
                  </a:cubicBezTo>
                  <a:cubicBezTo>
                    <a:pt x="7268" y="6781"/>
                    <a:pt x="7396" y="5969"/>
                    <a:pt x="7290" y="5157"/>
                  </a:cubicBezTo>
                  <a:cubicBezTo>
                    <a:pt x="7183" y="4387"/>
                    <a:pt x="7054" y="3618"/>
                    <a:pt x="6541" y="2934"/>
                  </a:cubicBezTo>
                  <a:cubicBezTo>
                    <a:pt x="5943" y="2164"/>
                    <a:pt x="5131" y="1608"/>
                    <a:pt x="4404" y="1053"/>
                  </a:cubicBezTo>
                  <a:cubicBezTo>
                    <a:pt x="3870" y="647"/>
                    <a:pt x="3122" y="48"/>
                    <a:pt x="2502" y="5"/>
                  </a:cubicBezTo>
                  <a:cubicBezTo>
                    <a:pt x="2469" y="2"/>
                    <a:pt x="2437" y="1"/>
                    <a:pt x="24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6"/>
            <p:cNvSpPr/>
            <p:nvPr/>
          </p:nvSpPr>
          <p:spPr>
            <a:xfrm>
              <a:off x="-146100" y="4030038"/>
              <a:ext cx="128800" cy="108625"/>
            </a:xfrm>
            <a:custGeom>
              <a:avLst/>
              <a:gdLst/>
              <a:ahLst/>
              <a:cxnLst/>
              <a:rect l="l" t="t" r="r" b="b"/>
              <a:pathLst>
                <a:path w="5152" h="4345" extrusionOk="0">
                  <a:moveTo>
                    <a:pt x="4501" y="0"/>
                  </a:moveTo>
                  <a:cubicBezTo>
                    <a:pt x="4233" y="0"/>
                    <a:pt x="3723" y="561"/>
                    <a:pt x="3591" y="693"/>
                  </a:cubicBezTo>
                  <a:cubicBezTo>
                    <a:pt x="3271" y="1035"/>
                    <a:pt x="2950" y="1312"/>
                    <a:pt x="2565" y="1569"/>
                  </a:cubicBezTo>
                  <a:cubicBezTo>
                    <a:pt x="2031" y="1932"/>
                    <a:pt x="0" y="2445"/>
                    <a:pt x="428" y="3450"/>
                  </a:cubicBezTo>
                  <a:cubicBezTo>
                    <a:pt x="684" y="4048"/>
                    <a:pt x="1710" y="4283"/>
                    <a:pt x="2245" y="4326"/>
                  </a:cubicBezTo>
                  <a:cubicBezTo>
                    <a:pt x="2371" y="4339"/>
                    <a:pt x="2498" y="4345"/>
                    <a:pt x="2625" y="4345"/>
                  </a:cubicBezTo>
                  <a:cubicBezTo>
                    <a:pt x="3143" y="4345"/>
                    <a:pt x="3658" y="4245"/>
                    <a:pt x="4104" y="4091"/>
                  </a:cubicBezTo>
                  <a:cubicBezTo>
                    <a:pt x="5023" y="3749"/>
                    <a:pt x="5151" y="2638"/>
                    <a:pt x="5023" y="1633"/>
                  </a:cubicBezTo>
                  <a:cubicBezTo>
                    <a:pt x="4959" y="1141"/>
                    <a:pt x="4745" y="650"/>
                    <a:pt x="4660" y="180"/>
                  </a:cubicBezTo>
                  <a:cubicBezTo>
                    <a:pt x="4640" y="51"/>
                    <a:pt x="4581" y="0"/>
                    <a:pt x="45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6"/>
            <p:cNvSpPr/>
            <p:nvPr/>
          </p:nvSpPr>
          <p:spPr>
            <a:xfrm>
              <a:off x="-136475" y="4091263"/>
              <a:ext cx="116500" cy="47400"/>
            </a:xfrm>
            <a:custGeom>
              <a:avLst/>
              <a:gdLst/>
              <a:ahLst/>
              <a:cxnLst/>
              <a:rect l="l" t="t" r="r" b="b"/>
              <a:pathLst>
                <a:path w="4660" h="1896" extrusionOk="0">
                  <a:moveTo>
                    <a:pt x="4383" y="0"/>
                  </a:moveTo>
                  <a:cubicBezTo>
                    <a:pt x="4281" y="0"/>
                    <a:pt x="4186" y="52"/>
                    <a:pt x="4082" y="103"/>
                  </a:cubicBezTo>
                  <a:cubicBezTo>
                    <a:pt x="3740" y="253"/>
                    <a:pt x="3398" y="381"/>
                    <a:pt x="3014" y="445"/>
                  </a:cubicBezTo>
                  <a:cubicBezTo>
                    <a:pt x="3002" y="447"/>
                    <a:pt x="2991" y="448"/>
                    <a:pt x="2979" y="448"/>
                  </a:cubicBezTo>
                  <a:cubicBezTo>
                    <a:pt x="2866" y="448"/>
                    <a:pt x="2765" y="360"/>
                    <a:pt x="2629" y="360"/>
                  </a:cubicBezTo>
                  <a:cubicBezTo>
                    <a:pt x="2586" y="381"/>
                    <a:pt x="2544" y="659"/>
                    <a:pt x="2501" y="680"/>
                  </a:cubicBezTo>
                  <a:cubicBezTo>
                    <a:pt x="2458" y="680"/>
                    <a:pt x="2308" y="466"/>
                    <a:pt x="2266" y="466"/>
                  </a:cubicBezTo>
                  <a:cubicBezTo>
                    <a:pt x="2159" y="488"/>
                    <a:pt x="2137" y="552"/>
                    <a:pt x="2009" y="595"/>
                  </a:cubicBezTo>
                  <a:cubicBezTo>
                    <a:pt x="1849" y="659"/>
                    <a:pt x="1673" y="680"/>
                    <a:pt x="1491" y="680"/>
                  </a:cubicBezTo>
                  <a:cubicBezTo>
                    <a:pt x="1309" y="680"/>
                    <a:pt x="1122" y="659"/>
                    <a:pt x="940" y="637"/>
                  </a:cubicBezTo>
                  <a:cubicBezTo>
                    <a:pt x="826" y="623"/>
                    <a:pt x="708" y="611"/>
                    <a:pt x="592" y="611"/>
                  </a:cubicBezTo>
                  <a:cubicBezTo>
                    <a:pt x="361" y="611"/>
                    <a:pt x="143" y="659"/>
                    <a:pt x="0" y="830"/>
                  </a:cubicBezTo>
                  <a:cubicBezTo>
                    <a:pt x="0" y="894"/>
                    <a:pt x="21" y="937"/>
                    <a:pt x="43" y="1001"/>
                  </a:cubicBezTo>
                  <a:cubicBezTo>
                    <a:pt x="299" y="1599"/>
                    <a:pt x="1325" y="1834"/>
                    <a:pt x="1860" y="1877"/>
                  </a:cubicBezTo>
                  <a:cubicBezTo>
                    <a:pt x="1986" y="1890"/>
                    <a:pt x="2113" y="1896"/>
                    <a:pt x="2240" y="1896"/>
                  </a:cubicBezTo>
                  <a:cubicBezTo>
                    <a:pt x="2758" y="1896"/>
                    <a:pt x="3273" y="1796"/>
                    <a:pt x="3719" y="1642"/>
                  </a:cubicBezTo>
                  <a:cubicBezTo>
                    <a:pt x="4339" y="1407"/>
                    <a:pt x="4595" y="808"/>
                    <a:pt x="4660" y="125"/>
                  </a:cubicBezTo>
                  <a:cubicBezTo>
                    <a:pt x="4638" y="103"/>
                    <a:pt x="4638" y="103"/>
                    <a:pt x="4595" y="82"/>
                  </a:cubicBezTo>
                  <a:cubicBezTo>
                    <a:pt x="4519" y="22"/>
                    <a:pt x="4449" y="0"/>
                    <a:pt x="4383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6"/>
            <p:cNvSpPr/>
            <p:nvPr/>
          </p:nvSpPr>
          <p:spPr>
            <a:xfrm>
              <a:off x="-23750" y="3971988"/>
              <a:ext cx="72700" cy="130950"/>
            </a:xfrm>
            <a:custGeom>
              <a:avLst/>
              <a:gdLst/>
              <a:ahLst/>
              <a:cxnLst/>
              <a:rect l="l" t="t" r="r" b="b"/>
              <a:pathLst>
                <a:path w="2908" h="5238" extrusionOk="0">
                  <a:moveTo>
                    <a:pt x="2438" y="1"/>
                  </a:moveTo>
                  <a:cubicBezTo>
                    <a:pt x="1946" y="321"/>
                    <a:pt x="1583" y="1027"/>
                    <a:pt x="1134" y="1412"/>
                  </a:cubicBezTo>
                  <a:cubicBezTo>
                    <a:pt x="792" y="1711"/>
                    <a:pt x="471" y="1796"/>
                    <a:pt x="1" y="1882"/>
                  </a:cubicBezTo>
                  <a:cubicBezTo>
                    <a:pt x="65" y="2395"/>
                    <a:pt x="257" y="2929"/>
                    <a:pt x="322" y="3442"/>
                  </a:cubicBezTo>
                  <a:cubicBezTo>
                    <a:pt x="386" y="3998"/>
                    <a:pt x="236" y="4703"/>
                    <a:pt x="471" y="5237"/>
                  </a:cubicBezTo>
                  <a:cubicBezTo>
                    <a:pt x="877" y="5109"/>
                    <a:pt x="1412" y="4468"/>
                    <a:pt x="1711" y="4147"/>
                  </a:cubicBezTo>
                  <a:cubicBezTo>
                    <a:pt x="2053" y="3784"/>
                    <a:pt x="2331" y="3399"/>
                    <a:pt x="2566" y="2950"/>
                  </a:cubicBezTo>
                  <a:cubicBezTo>
                    <a:pt x="2801" y="2459"/>
                    <a:pt x="2908" y="1925"/>
                    <a:pt x="2844" y="1326"/>
                  </a:cubicBezTo>
                  <a:cubicBezTo>
                    <a:pt x="2822" y="1027"/>
                    <a:pt x="2609" y="108"/>
                    <a:pt x="2502" y="65"/>
                  </a:cubicBezTo>
                  <a:lnTo>
                    <a:pt x="24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6"/>
            <p:cNvSpPr/>
            <p:nvPr/>
          </p:nvSpPr>
          <p:spPr>
            <a:xfrm>
              <a:off x="-12525" y="3973063"/>
              <a:ext cx="61475" cy="129875"/>
            </a:xfrm>
            <a:custGeom>
              <a:avLst/>
              <a:gdLst/>
              <a:ahLst/>
              <a:cxnLst/>
              <a:rect l="l" t="t" r="r" b="b"/>
              <a:pathLst>
                <a:path w="2459" h="5195" extrusionOk="0">
                  <a:moveTo>
                    <a:pt x="2031" y="1"/>
                  </a:moveTo>
                  <a:cubicBezTo>
                    <a:pt x="1903" y="1"/>
                    <a:pt x="1882" y="172"/>
                    <a:pt x="1882" y="321"/>
                  </a:cubicBezTo>
                  <a:cubicBezTo>
                    <a:pt x="1839" y="663"/>
                    <a:pt x="1711" y="962"/>
                    <a:pt x="1604" y="1304"/>
                  </a:cubicBezTo>
                  <a:cubicBezTo>
                    <a:pt x="1540" y="1540"/>
                    <a:pt x="1411" y="1775"/>
                    <a:pt x="1262" y="1946"/>
                  </a:cubicBezTo>
                  <a:cubicBezTo>
                    <a:pt x="1112" y="2117"/>
                    <a:pt x="1112" y="2224"/>
                    <a:pt x="1176" y="2437"/>
                  </a:cubicBezTo>
                  <a:cubicBezTo>
                    <a:pt x="1152" y="2430"/>
                    <a:pt x="1129" y="2426"/>
                    <a:pt x="1108" y="2426"/>
                  </a:cubicBezTo>
                  <a:cubicBezTo>
                    <a:pt x="943" y="2426"/>
                    <a:pt x="867" y="2630"/>
                    <a:pt x="792" y="2801"/>
                  </a:cubicBezTo>
                  <a:cubicBezTo>
                    <a:pt x="685" y="3100"/>
                    <a:pt x="599" y="3420"/>
                    <a:pt x="514" y="3720"/>
                  </a:cubicBezTo>
                  <a:cubicBezTo>
                    <a:pt x="386" y="4169"/>
                    <a:pt x="321" y="4682"/>
                    <a:pt x="65" y="5023"/>
                  </a:cubicBezTo>
                  <a:cubicBezTo>
                    <a:pt x="22" y="5066"/>
                    <a:pt x="1" y="5088"/>
                    <a:pt x="1" y="5130"/>
                  </a:cubicBezTo>
                  <a:cubicBezTo>
                    <a:pt x="1" y="5152"/>
                    <a:pt x="1" y="5173"/>
                    <a:pt x="22" y="5194"/>
                  </a:cubicBezTo>
                  <a:cubicBezTo>
                    <a:pt x="428" y="5066"/>
                    <a:pt x="963" y="4425"/>
                    <a:pt x="1262" y="4104"/>
                  </a:cubicBezTo>
                  <a:cubicBezTo>
                    <a:pt x="1604" y="3741"/>
                    <a:pt x="1882" y="3356"/>
                    <a:pt x="2117" y="2907"/>
                  </a:cubicBezTo>
                  <a:cubicBezTo>
                    <a:pt x="2352" y="2416"/>
                    <a:pt x="2459" y="1882"/>
                    <a:pt x="2395" y="1283"/>
                  </a:cubicBezTo>
                  <a:cubicBezTo>
                    <a:pt x="2373" y="984"/>
                    <a:pt x="2160" y="65"/>
                    <a:pt x="2053" y="22"/>
                  </a:cubicBezTo>
                  <a:lnTo>
                    <a:pt x="2031" y="1"/>
                  </a:ln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6"/>
            <p:cNvSpPr/>
            <p:nvPr/>
          </p:nvSpPr>
          <p:spPr>
            <a:xfrm>
              <a:off x="-77700" y="3973063"/>
              <a:ext cx="65750" cy="57550"/>
            </a:xfrm>
            <a:custGeom>
              <a:avLst/>
              <a:gdLst/>
              <a:ahLst/>
              <a:cxnLst/>
              <a:rect l="l" t="t" r="r" b="b"/>
              <a:pathLst>
                <a:path w="2630" h="2302" extrusionOk="0">
                  <a:moveTo>
                    <a:pt x="1389" y="1"/>
                  </a:moveTo>
                  <a:lnTo>
                    <a:pt x="1389" y="1"/>
                  </a:lnTo>
                  <a:cubicBezTo>
                    <a:pt x="1411" y="172"/>
                    <a:pt x="1454" y="492"/>
                    <a:pt x="1368" y="663"/>
                  </a:cubicBezTo>
                  <a:cubicBezTo>
                    <a:pt x="1261" y="856"/>
                    <a:pt x="1026" y="813"/>
                    <a:pt x="855" y="877"/>
                  </a:cubicBezTo>
                  <a:cubicBezTo>
                    <a:pt x="641" y="941"/>
                    <a:pt x="235" y="1133"/>
                    <a:pt x="128" y="1369"/>
                  </a:cubicBezTo>
                  <a:cubicBezTo>
                    <a:pt x="0" y="1711"/>
                    <a:pt x="428" y="1796"/>
                    <a:pt x="663" y="1946"/>
                  </a:cubicBezTo>
                  <a:cubicBezTo>
                    <a:pt x="965" y="2135"/>
                    <a:pt x="1253" y="2301"/>
                    <a:pt x="1525" y="2301"/>
                  </a:cubicBezTo>
                  <a:cubicBezTo>
                    <a:pt x="1715" y="2301"/>
                    <a:pt x="1898" y="2220"/>
                    <a:pt x="2073" y="2010"/>
                  </a:cubicBezTo>
                  <a:cubicBezTo>
                    <a:pt x="2629" y="1326"/>
                    <a:pt x="1646" y="663"/>
                    <a:pt x="1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6"/>
            <p:cNvSpPr/>
            <p:nvPr/>
          </p:nvSpPr>
          <p:spPr>
            <a:xfrm>
              <a:off x="-141300" y="3964513"/>
              <a:ext cx="90325" cy="48100"/>
            </a:xfrm>
            <a:custGeom>
              <a:avLst/>
              <a:gdLst/>
              <a:ahLst/>
              <a:cxnLst/>
              <a:rect l="l" t="t" r="r" b="b"/>
              <a:pathLst>
                <a:path w="3613" h="1924" extrusionOk="0">
                  <a:moveTo>
                    <a:pt x="1" y="1"/>
                  </a:moveTo>
                  <a:cubicBezTo>
                    <a:pt x="450" y="578"/>
                    <a:pt x="1048" y="1048"/>
                    <a:pt x="1668" y="1411"/>
                  </a:cubicBezTo>
                  <a:cubicBezTo>
                    <a:pt x="1967" y="1582"/>
                    <a:pt x="2288" y="1753"/>
                    <a:pt x="2630" y="1839"/>
                  </a:cubicBezTo>
                  <a:cubicBezTo>
                    <a:pt x="2816" y="1888"/>
                    <a:pt x="3016" y="1924"/>
                    <a:pt x="3210" y="1924"/>
                  </a:cubicBezTo>
                  <a:cubicBezTo>
                    <a:pt x="3350" y="1924"/>
                    <a:pt x="3487" y="1905"/>
                    <a:pt x="3613" y="1860"/>
                  </a:cubicBezTo>
                  <a:lnTo>
                    <a:pt x="3613" y="1839"/>
                  </a:lnTo>
                  <a:cubicBezTo>
                    <a:pt x="3271" y="1796"/>
                    <a:pt x="2972" y="1711"/>
                    <a:pt x="2651" y="1604"/>
                  </a:cubicBezTo>
                  <a:cubicBezTo>
                    <a:pt x="2352" y="1497"/>
                    <a:pt x="2031" y="1390"/>
                    <a:pt x="1711" y="1240"/>
                  </a:cubicBezTo>
                  <a:cubicBezTo>
                    <a:pt x="1411" y="1069"/>
                    <a:pt x="1112" y="898"/>
                    <a:pt x="834" y="685"/>
                  </a:cubicBezTo>
                  <a:cubicBezTo>
                    <a:pt x="535" y="492"/>
                    <a:pt x="257" y="257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6"/>
            <p:cNvSpPr/>
            <p:nvPr/>
          </p:nvSpPr>
          <p:spPr>
            <a:xfrm>
              <a:off x="-105500" y="3960763"/>
              <a:ext cx="54525" cy="51875"/>
            </a:xfrm>
            <a:custGeom>
              <a:avLst/>
              <a:gdLst/>
              <a:ahLst/>
              <a:cxnLst/>
              <a:rect l="l" t="t" r="r" b="b"/>
              <a:pathLst>
                <a:path w="2181" h="2075" extrusionOk="0">
                  <a:moveTo>
                    <a:pt x="1" y="1"/>
                  </a:moveTo>
                  <a:lnTo>
                    <a:pt x="1" y="22"/>
                  </a:lnTo>
                  <a:cubicBezTo>
                    <a:pt x="385" y="322"/>
                    <a:pt x="749" y="664"/>
                    <a:pt x="1091" y="1027"/>
                  </a:cubicBezTo>
                  <a:cubicBezTo>
                    <a:pt x="1262" y="1198"/>
                    <a:pt x="1411" y="1412"/>
                    <a:pt x="1582" y="1583"/>
                  </a:cubicBezTo>
                  <a:cubicBezTo>
                    <a:pt x="1775" y="1754"/>
                    <a:pt x="1946" y="1925"/>
                    <a:pt x="2159" y="2074"/>
                  </a:cubicBezTo>
                  <a:lnTo>
                    <a:pt x="2181" y="2053"/>
                  </a:lnTo>
                  <a:cubicBezTo>
                    <a:pt x="2053" y="1818"/>
                    <a:pt x="1903" y="1625"/>
                    <a:pt x="1732" y="1412"/>
                  </a:cubicBezTo>
                  <a:cubicBezTo>
                    <a:pt x="1582" y="1219"/>
                    <a:pt x="1390" y="1048"/>
                    <a:pt x="1198" y="877"/>
                  </a:cubicBezTo>
                  <a:cubicBezTo>
                    <a:pt x="834" y="535"/>
                    <a:pt x="428" y="23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6"/>
            <p:cNvSpPr/>
            <p:nvPr/>
          </p:nvSpPr>
          <p:spPr>
            <a:xfrm>
              <a:off x="-99325" y="3940013"/>
              <a:ext cx="55850" cy="71025"/>
            </a:xfrm>
            <a:custGeom>
              <a:avLst/>
              <a:gdLst/>
              <a:ahLst/>
              <a:cxnLst/>
              <a:rect l="l" t="t" r="r" b="b"/>
              <a:pathLst>
                <a:path w="2234" h="2841" extrusionOk="0">
                  <a:moveTo>
                    <a:pt x="155" y="0"/>
                  </a:moveTo>
                  <a:cubicBezTo>
                    <a:pt x="69" y="0"/>
                    <a:pt x="1" y="95"/>
                    <a:pt x="96" y="190"/>
                  </a:cubicBezTo>
                  <a:cubicBezTo>
                    <a:pt x="121" y="215"/>
                    <a:pt x="153" y="225"/>
                    <a:pt x="184" y="225"/>
                  </a:cubicBezTo>
                  <a:cubicBezTo>
                    <a:pt x="206" y="225"/>
                    <a:pt x="228" y="220"/>
                    <a:pt x="245" y="211"/>
                  </a:cubicBezTo>
                  <a:cubicBezTo>
                    <a:pt x="587" y="617"/>
                    <a:pt x="951" y="1002"/>
                    <a:pt x="1271" y="1429"/>
                  </a:cubicBezTo>
                  <a:cubicBezTo>
                    <a:pt x="1421" y="1643"/>
                    <a:pt x="1571" y="1900"/>
                    <a:pt x="1720" y="2113"/>
                  </a:cubicBezTo>
                  <a:lnTo>
                    <a:pt x="2212" y="2840"/>
                  </a:lnTo>
                  <a:lnTo>
                    <a:pt x="2233" y="2819"/>
                  </a:lnTo>
                  <a:cubicBezTo>
                    <a:pt x="2169" y="2541"/>
                    <a:pt x="2062" y="2263"/>
                    <a:pt x="1912" y="2007"/>
                  </a:cubicBezTo>
                  <a:cubicBezTo>
                    <a:pt x="1784" y="1750"/>
                    <a:pt x="1571" y="1536"/>
                    <a:pt x="1400" y="1301"/>
                  </a:cubicBezTo>
                  <a:cubicBezTo>
                    <a:pt x="1036" y="895"/>
                    <a:pt x="651" y="532"/>
                    <a:pt x="267" y="190"/>
                  </a:cubicBezTo>
                  <a:cubicBezTo>
                    <a:pt x="309" y="147"/>
                    <a:pt x="309" y="104"/>
                    <a:pt x="245" y="40"/>
                  </a:cubicBezTo>
                  <a:cubicBezTo>
                    <a:pt x="217" y="12"/>
                    <a:pt x="185" y="0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"/>
            <p:cNvSpPr/>
            <p:nvPr/>
          </p:nvSpPr>
          <p:spPr>
            <a:xfrm>
              <a:off x="-118750" y="3888788"/>
              <a:ext cx="95025" cy="119025"/>
            </a:xfrm>
            <a:custGeom>
              <a:avLst/>
              <a:gdLst/>
              <a:ahLst/>
              <a:cxnLst/>
              <a:rect l="l" t="t" r="r" b="b"/>
              <a:pathLst>
                <a:path w="3801" h="4761" extrusionOk="0">
                  <a:moveTo>
                    <a:pt x="160" y="0"/>
                  </a:moveTo>
                  <a:cubicBezTo>
                    <a:pt x="67" y="0"/>
                    <a:pt x="1" y="106"/>
                    <a:pt x="82" y="187"/>
                  </a:cubicBezTo>
                  <a:cubicBezTo>
                    <a:pt x="114" y="219"/>
                    <a:pt x="146" y="230"/>
                    <a:pt x="175" y="230"/>
                  </a:cubicBezTo>
                  <a:cubicBezTo>
                    <a:pt x="205" y="230"/>
                    <a:pt x="231" y="219"/>
                    <a:pt x="253" y="208"/>
                  </a:cubicBezTo>
                  <a:cubicBezTo>
                    <a:pt x="980" y="785"/>
                    <a:pt x="1621" y="1491"/>
                    <a:pt x="2070" y="2324"/>
                  </a:cubicBezTo>
                  <a:cubicBezTo>
                    <a:pt x="2198" y="2517"/>
                    <a:pt x="2305" y="2752"/>
                    <a:pt x="2433" y="2965"/>
                  </a:cubicBezTo>
                  <a:cubicBezTo>
                    <a:pt x="2540" y="3179"/>
                    <a:pt x="2689" y="3393"/>
                    <a:pt x="2839" y="3585"/>
                  </a:cubicBezTo>
                  <a:cubicBezTo>
                    <a:pt x="3138" y="3991"/>
                    <a:pt x="3438" y="4419"/>
                    <a:pt x="3801" y="4761"/>
                  </a:cubicBezTo>
                  <a:lnTo>
                    <a:pt x="3801" y="4633"/>
                  </a:lnTo>
                  <a:cubicBezTo>
                    <a:pt x="3523" y="4227"/>
                    <a:pt x="3288" y="3842"/>
                    <a:pt x="3010" y="3457"/>
                  </a:cubicBezTo>
                  <a:cubicBezTo>
                    <a:pt x="2860" y="3265"/>
                    <a:pt x="2732" y="3051"/>
                    <a:pt x="2604" y="2859"/>
                  </a:cubicBezTo>
                  <a:cubicBezTo>
                    <a:pt x="2476" y="2666"/>
                    <a:pt x="2369" y="2431"/>
                    <a:pt x="2219" y="2239"/>
                  </a:cubicBezTo>
                  <a:cubicBezTo>
                    <a:pt x="1963" y="1811"/>
                    <a:pt x="1664" y="1405"/>
                    <a:pt x="1322" y="1063"/>
                  </a:cubicBezTo>
                  <a:cubicBezTo>
                    <a:pt x="1001" y="721"/>
                    <a:pt x="638" y="443"/>
                    <a:pt x="274" y="187"/>
                  </a:cubicBezTo>
                  <a:cubicBezTo>
                    <a:pt x="296" y="144"/>
                    <a:pt x="296" y="101"/>
                    <a:pt x="253" y="37"/>
                  </a:cubicBezTo>
                  <a:cubicBezTo>
                    <a:pt x="222" y="11"/>
                    <a:pt x="189" y="0"/>
                    <a:pt x="1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6"/>
            <p:cNvSpPr/>
            <p:nvPr/>
          </p:nvSpPr>
          <p:spPr>
            <a:xfrm>
              <a:off x="-102100" y="3914113"/>
              <a:ext cx="73575" cy="99050"/>
            </a:xfrm>
            <a:custGeom>
              <a:avLst/>
              <a:gdLst/>
              <a:ahLst/>
              <a:cxnLst/>
              <a:rect l="l" t="t" r="r" b="b"/>
              <a:pathLst>
                <a:path w="2943" h="3962" extrusionOk="0">
                  <a:moveTo>
                    <a:pt x="145" y="1"/>
                  </a:moveTo>
                  <a:cubicBezTo>
                    <a:pt x="58" y="1"/>
                    <a:pt x="1" y="101"/>
                    <a:pt x="78" y="178"/>
                  </a:cubicBezTo>
                  <a:cubicBezTo>
                    <a:pt x="114" y="214"/>
                    <a:pt x="156" y="230"/>
                    <a:pt x="190" y="230"/>
                  </a:cubicBezTo>
                  <a:cubicBezTo>
                    <a:pt x="217" y="230"/>
                    <a:pt x="240" y="219"/>
                    <a:pt x="249" y="200"/>
                  </a:cubicBezTo>
                  <a:cubicBezTo>
                    <a:pt x="549" y="392"/>
                    <a:pt x="805" y="627"/>
                    <a:pt x="1040" y="905"/>
                  </a:cubicBezTo>
                  <a:cubicBezTo>
                    <a:pt x="1297" y="1204"/>
                    <a:pt x="1489" y="1568"/>
                    <a:pt x="1639" y="1931"/>
                  </a:cubicBezTo>
                  <a:cubicBezTo>
                    <a:pt x="1703" y="2102"/>
                    <a:pt x="1767" y="2294"/>
                    <a:pt x="1853" y="2487"/>
                  </a:cubicBezTo>
                  <a:cubicBezTo>
                    <a:pt x="1917" y="2679"/>
                    <a:pt x="2023" y="2872"/>
                    <a:pt x="2130" y="3043"/>
                  </a:cubicBezTo>
                  <a:cubicBezTo>
                    <a:pt x="2365" y="3385"/>
                    <a:pt x="2643" y="3684"/>
                    <a:pt x="2921" y="3962"/>
                  </a:cubicBezTo>
                  <a:lnTo>
                    <a:pt x="2943" y="3962"/>
                  </a:lnTo>
                  <a:cubicBezTo>
                    <a:pt x="2750" y="3598"/>
                    <a:pt x="2515" y="3256"/>
                    <a:pt x="2323" y="2914"/>
                  </a:cubicBezTo>
                  <a:cubicBezTo>
                    <a:pt x="2216" y="2743"/>
                    <a:pt x="2130" y="2572"/>
                    <a:pt x="2045" y="2401"/>
                  </a:cubicBezTo>
                  <a:cubicBezTo>
                    <a:pt x="1959" y="2252"/>
                    <a:pt x="1895" y="2038"/>
                    <a:pt x="1788" y="1867"/>
                  </a:cubicBezTo>
                  <a:cubicBezTo>
                    <a:pt x="1617" y="1482"/>
                    <a:pt x="1382" y="1140"/>
                    <a:pt x="1104" y="841"/>
                  </a:cubicBezTo>
                  <a:cubicBezTo>
                    <a:pt x="869" y="563"/>
                    <a:pt x="570" y="349"/>
                    <a:pt x="271" y="178"/>
                  </a:cubicBezTo>
                  <a:cubicBezTo>
                    <a:pt x="292" y="136"/>
                    <a:pt x="292" y="93"/>
                    <a:pt x="249" y="50"/>
                  </a:cubicBezTo>
                  <a:cubicBezTo>
                    <a:pt x="214" y="15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6"/>
            <p:cNvSpPr/>
            <p:nvPr/>
          </p:nvSpPr>
          <p:spPr>
            <a:xfrm>
              <a:off x="-91600" y="3952763"/>
              <a:ext cx="42775" cy="56125"/>
            </a:xfrm>
            <a:custGeom>
              <a:avLst/>
              <a:gdLst/>
              <a:ahLst/>
              <a:cxnLst/>
              <a:rect l="l" t="t" r="r" b="b"/>
              <a:pathLst>
                <a:path w="1711" h="2245" extrusionOk="0">
                  <a:moveTo>
                    <a:pt x="0" y="0"/>
                  </a:moveTo>
                  <a:cubicBezTo>
                    <a:pt x="86" y="214"/>
                    <a:pt x="193" y="449"/>
                    <a:pt x="300" y="642"/>
                  </a:cubicBezTo>
                  <a:cubicBezTo>
                    <a:pt x="428" y="855"/>
                    <a:pt x="578" y="1048"/>
                    <a:pt x="727" y="1240"/>
                  </a:cubicBezTo>
                  <a:cubicBezTo>
                    <a:pt x="877" y="1411"/>
                    <a:pt x="1026" y="1603"/>
                    <a:pt x="1176" y="1774"/>
                  </a:cubicBezTo>
                  <a:cubicBezTo>
                    <a:pt x="1347" y="1924"/>
                    <a:pt x="1518" y="2095"/>
                    <a:pt x="1710" y="2245"/>
                  </a:cubicBezTo>
                  <a:lnTo>
                    <a:pt x="1710" y="2223"/>
                  </a:lnTo>
                  <a:cubicBezTo>
                    <a:pt x="1625" y="1988"/>
                    <a:pt x="1475" y="1796"/>
                    <a:pt x="1326" y="1625"/>
                  </a:cubicBezTo>
                  <a:cubicBezTo>
                    <a:pt x="1197" y="1432"/>
                    <a:pt x="1005" y="1283"/>
                    <a:pt x="855" y="1112"/>
                  </a:cubicBezTo>
                  <a:cubicBezTo>
                    <a:pt x="535" y="770"/>
                    <a:pt x="236" y="428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"/>
            <p:cNvSpPr/>
            <p:nvPr/>
          </p:nvSpPr>
          <p:spPr>
            <a:xfrm>
              <a:off x="-127150" y="3956113"/>
              <a:ext cx="76175" cy="60800"/>
            </a:xfrm>
            <a:custGeom>
              <a:avLst/>
              <a:gdLst/>
              <a:ahLst/>
              <a:cxnLst/>
              <a:rect l="l" t="t" r="r" b="b"/>
              <a:pathLst>
                <a:path w="3047" h="2432" extrusionOk="0">
                  <a:moveTo>
                    <a:pt x="163" y="1"/>
                  </a:moveTo>
                  <a:cubicBezTo>
                    <a:pt x="75" y="1"/>
                    <a:pt x="0" y="106"/>
                    <a:pt x="97" y="187"/>
                  </a:cubicBezTo>
                  <a:cubicBezTo>
                    <a:pt x="129" y="218"/>
                    <a:pt x="160" y="238"/>
                    <a:pt x="191" y="238"/>
                  </a:cubicBezTo>
                  <a:cubicBezTo>
                    <a:pt x="203" y="238"/>
                    <a:pt x="214" y="235"/>
                    <a:pt x="225" y="230"/>
                  </a:cubicBezTo>
                  <a:cubicBezTo>
                    <a:pt x="354" y="508"/>
                    <a:pt x="546" y="764"/>
                    <a:pt x="738" y="999"/>
                  </a:cubicBezTo>
                  <a:cubicBezTo>
                    <a:pt x="952" y="1234"/>
                    <a:pt x="1187" y="1448"/>
                    <a:pt x="1444" y="1619"/>
                  </a:cubicBezTo>
                  <a:cubicBezTo>
                    <a:pt x="1700" y="1811"/>
                    <a:pt x="1957" y="2004"/>
                    <a:pt x="2213" y="2132"/>
                  </a:cubicBezTo>
                  <a:cubicBezTo>
                    <a:pt x="2491" y="2260"/>
                    <a:pt x="2769" y="2367"/>
                    <a:pt x="3047" y="2431"/>
                  </a:cubicBezTo>
                  <a:lnTo>
                    <a:pt x="3047" y="2410"/>
                  </a:lnTo>
                  <a:cubicBezTo>
                    <a:pt x="2812" y="2218"/>
                    <a:pt x="2555" y="2068"/>
                    <a:pt x="2299" y="1918"/>
                  </a:cubicBezTo>
                  <a:cubicBezTo>
                    <a:pt x="2042" y="1747"/>
                    <a:pt x="1786" y="1619"/>
                    <a:pt x="1529" y="1469"/>
                  </a:cubicBezTo>
                  <a:cubicBezTo>
                    <a:pt x="1038" y="1149"/>
                    <a:pt x="567" y="743"/>
                    <a:pt x="247" y="208"/>
                  </a:cubicBezTo>
                  <a:cubicBezTo>
                    <a:pt x="290" y="187"/>
                    <a:pt x="311" y="102"/>
                    <a:pt x="247" y="37"/>
                  </a:cubicBezTo>
                  <a:cubicBezTo>
                    <a:pt x="221" y="11"/>
                    <a:pt x="191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6"/>
            <p:cNvSpPr/>
            <p:nvPr/>
          </p:nvSpPr>
          <p:spPr>
            <a:xfrm>
              <a:off x="-107125" y="3922063"/>
              <a:ext cx="62025" cy="77200"/>
            </a:xfrm>
            <a:custGeom>
              <a:avLst/>
              <a:gdLst/>
              <a:ahLst/>
              <a:cxnLst/>
              <a:rect l="l" t="t" r="r" b="b"/>
              <a:pathLst>
                <a:path w="2481" h="3088" extrusionOk="0">
                  <a:moveTo>
                    <a:pt x="146" y="0"/>
                  </a:moveTo>
                  <a:cubicBezTo>
                    <a:pt x="125" y="0"/>
                    <a:pt x="105" y="9"/>
                    <a:pt x="87" y="31"/>
                  </a:cubicBezTo>
                  <a:cubicBezTo>
                    <a:pt x="1" y="118"/>
                    <a:pt x="96" y="274"/>
                    <a:pt x="181" y="274"/>
                  </a:cubicBezTo>
                  <a:cubicBezTo>
                    <a:pt x="201" y="274"/>
                    <a:pt x="220" y="266"/>
                    <a:pt x="237" y="245"/>
                  </a:cubicBezTo>
                  <a:cubicBezTo>
                    <a:pt x="728" y="544"/>
                    <a:pt x="1134" y="1015"/>
                    <a:pt x="1455" y="1506"/>
                  </a:cubicBezTo>
                  <a:cubicBezTo>
                    <a:pt x="1626" y="1763"/>
                    <a:pt x="1776" y="2041"/>
                    <a:pt x="1925" y="2297"/>
                  </a:cubicBezTo>
                  <a:cubicBezTo>
                    <a:pt x="2096" y="2554"/>
                    <a:pt x="2267" y="2831"/>
                    <a:pt x="2460" y="3088"/>
                  </a:cubicBezTo>
                  <a:lnTo>
                    <a:pt x="2481" y="3067"/>
                  </a:lnTo>
                  <a:cubicBezTo>
                    <a:pt x="2395" y="2767"/>
                    <a:pt x="2267" y="2468"/>
                    <a:pt x="2118" y="2190"/>
                  </a:cubicBezTo>
                  <a:cubicBezTo>
                    <a:pt x="1989" y="1912"/>
                    <a:pt x="1797" y="1656"/>
                    <a:pt x="1605" y="1399"/>
                  </a:cubicBezTo>
                  <a:cubicBezTo>
                    <a:pt x="1412" y="1143"/>
                    <a:pt x="1199" y="908"/>
                    <a:pt x="963" y="694"/>
                  </a:cubicBezTo>
                  <a:cubicBezTo>
                    <a:pt x="750" y="502"/>
                    <a:pt x="515" y="331"/>
                    <a:pt x="258" y="224"/>
                  </a:cubicBezTo>
                  <a:cubicBezTo>
                    <a:pt x="309" y="139"/>
                    <a:pt x="225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6"/>
            <p:cNvSpPr/>
            <p:nvPr/>
          </p:nvSpPr>
          <p:spPr>
            <a:xfrm>
              <a:off x="-146650" y="3985888"/>
              <a:ext cx="106900" cy="33150"/>
            </a:xfrm>
            <a:custGeom>
              <a:avLst/>
              <a:gdLst/>
              <a:ahLst/>
              <a:cxnLst/>
              <a:rect l="l" t="t" r="r" b="b"/>
              <a:pathLst>
                <a:path w="4276" h="1326" extrusionOk="0">
                  <a:moveTo>
                    <a:pt x="1" y="1"/>
                  </a:moveTo>
                  <a:cubicBezTo>
                    <a:pt x="108" y="193"/>
                    <a:pt x="257" y="343"/>
                    <a:pt x="428" y="471"/>
                  </a:cubicBezTo>
                  <a:cubicBezTo>
                    <a:pt x="599" y="599"/>
                    <a:pt x="770" y="685"/>
                    <a:pt x="963" y="770"/>
                  </a:cubicBezTo>
                  <a:cubicBezTo>
                    <a:pt x="1326" y="920"/>
                    <a:pt x="1689" y="1027"/>
                    <a:pt x="2074" y="1112"/>
                  </a:cubicBezTo>
                  <a:cubicBezTo>
                    <a:pt x="2245" y="1155"/>
                    <a:pt x="2438" y="1198"/>
                    <a:pt x="2630" y="1240"/>
                  </a:cubicBezTo>
                  <a:cubicBezTo>
                    <a:pt x="2822" y="1283"/>
                    <a:pt x="3015" y="1283"/>
                    <a:pt x="3186" y="1283"/>
                  </a:cubicBezTo>
                  <a:cubicBezTo>
                    <a:pt x="3331" y="1283"/>
                    <a:pt x="3476" y="1280"/>
                    <a:pt x="3622" y="1280"/>
                  </a:cubicBezTo>
                  <a:cubicBezTo>
                    <a:pt x="3840" y="1280"/>
                    <a:pt x="4058" y="1287"/>
                    <a:pt x="4276" y="1326"/>
                  </a:cubicBezTo>
                  <a:lnTo>
                    <a:pt x="4276" y="1304"/>
                  </a:lnTo>
                  <a:cubicBezTo>
                    <a:pt x="3912" y="1091"/>
                    <a:pt x="3528" y="1069"/>
                    <a:pt x="3164" y="1027"/>
                  </a:cubicBezTo>
                  <a:cubicBezTo>
                    <a:pt x="2972" y="1027"/>
                    <a:pt x="2801" y="1005"/>
                    <a:pt x="2630" y="1005"/>
                  </a:cubicBezTo>
                  <a:cubicBezTo>
                    <a:pt x="2438" y="984"/>
                    <a:pt x="2267" y="962"/>
                    <a:pt x="2074" y="920"/>
                  </a:cubicBezTo>
                  <a:cubicBezTo>
                    <a:pt x="1711" y="856"/>
                    <a:pt x="1347" y="770"/>
                    <a:pt x="984" y="642"/>
                  </a:cubicBezTo>
                  <a:cubicBezTo>
                    <a:pt x="813" y="578"/>
                    <a:pt x="621" y="514"/>
                    <a:pt x="450" y="407"/>
                  </a:cubicBezTo>
                  <a:cubicBezTo>
                    <a:pt x="300" y="300"/>
                    <a:pt x="129" y="172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6"/>
            <p:cNvSpPr/>
            <p:nvPr/>
          </p:nvSpPr>
          <p:spPr>
            <a:xfrm>
              <a:off x="-68500" y="3920313"/>
              <a:ext cx="29825" cy="66675"/>
            </a:xfrm>
            <a:custGeom>
              <a:avLst/>
              <a:gdLst/>
              <a:ahLst/>
              <a:cxnLst/>
              <a:rect l="l" t="t" r="r" b="b"/>
              <a:pathLst>
                <a:path w="1193" h="2667" extrusionOk="0">
                  <a:moveTo>
                    <a:pt x="168" y="1"/>
                  </a:moveTo>
                  <a:cubicBezTo>
                    <a:pt x="79" y="1"/>
                    <a:pt x="0" y="106"/>
                    <a:pt x="81" y="187"/>
                  </a:cubicBezTo>
                  <a:cubicBezTo>
                    <a:pt x="102" y="208"/>
                    <a:pt x="145" y="230"/>
                    <a:pt x="167" y="230"/>
                  </a:cubicBezTo>
                  <a:cubicBezTo>
                    <a:pt x="209" y="422"/>
                    <a:pt x="295" y="614"/>
                    <a:pt x="402" y="785"/>
                  </a:cubicBezTo>
                  <a:cubicBezTo>
                    <a:pt x="509" y="999"/>
                    <a:pt x="637" y="1192"/>
                    <a:pt x="722" y="1384"/>
                  </a:cubicBezTo>
                  <a:cubicBezTo>
                    <a:pt x="829" y="1598"/>
                    <a:pt x="872" y="1811"/>
                    <a:pt x="936" y="2025"/>
                  </a:cubicBezTo>
                  <a:cubicBezTo>
                    <a:pt x="1000" y="2217"/>
                    <a:pt x="1043" y="2453"/>
                    <a:pt x="1128" y="2666"/>
                  </a:cubicBezTo>
                  <a:lnTo>
                    <a:pt x="1150" y="2666"/>
                  </a:lnTo>
                  <a:cubicBezTo>
                    <a:pt x="1192" y="2453"/>
                    <a:pt x="1192" y="2217"/>
                    <a:pt x="1150" y="2004"/>
                  </a:cubicBezTo>
                  <a:cubicBezTo>
                    <a:pt x="1107" y="1769"/>
                    <a:pt x="1000" y="1534"/>
                    <a:pt x="893" y="1320"/>
                  </a:cubicBezTo>
                  <a:cubicBezTo>
                    <a:pt x="765" y="1106"/>
                    <a:pt x="615" y="914"/>
                    <a:pt x="487" y="743"/>
                  </a:cubicBezTo>
                  <a:cubicBezTo>
                    <a:pt x="380" y="572"/>
                    <a:pt x="273" y="401"/>
                    <a:pt x="188" y="230"/>
                  </a:cubicBezTo>
                  <a:cubicBezTo>
                    <a:pt x="273" y="208"/>
                    <a:pt x="338" y="123"/>
                    <a:pt x="252" y="37"/>
                  </a:cubicBezTo>
                  <a:cubicBezTo>
                    <a:pt x="226" y="11"/>
                    <a:pt x="196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6"/>
            <p:cNvSpPr/>
            <p:nvPr/>
          </p:nvSpPr>
          <p:spPr>
            <a:xfrm>
              <a:off x="-114575" y="3957038"/>
              <a:ext cx="64150" cy="63075"/>
            </a:xfrm>
            <a:custGeom>
              <a:avLst/>
              <a:gdLst/>
              <a:ahLst/>
              <a:cxnLst/>
              <a:rect l="l" t="t" r="r" b="b"/>
              <a:pathLst>
                <a:path w="2566" h="2523" extrusionOk="0">
                  <a:moveTo>
                    <a:pt x="22" y="0"/>
                  </a:moveTo>
                  <a:lnTo>
                    <a:pt x="0" y="22"/>
                  </a:lnTo>
                  <a:cubicBezTo>
                    <a:pt x="406" y="471"/>
                    <a:pt x="791" y="941"/>
                    <a:pt x="1176" y="1390"/>
                  </a:cubicBezTo>
                  <a:cubicBezTo>
                    <a:pt x="1390" y="1603"/>
                    <a:pt x="1582" y="1839"/>
                    <a:pt x="1817" y="2031"/>
                  </a:cubicBezTo>
                  <a:cubicBezTo>
                    <a:pt x="2052" y="2245"/>
                    <a:pt x="2287" y="2416"/>
                    <a:pt x="2565" y="2523"/>
                  </a:cubicBezTo>
                  <a:lnTo>
                    <a:pt x="2565" y="2501"/>
                  </a:lnTo>
                  <a:cubicBezTo>
                    <a:pt x="2352" y="2287"/>
                    <a:pt x="2159" y="2074"/>
                    <a:pt x="1945" y="1860"/>
                  </a:cubicBezTo>
                  <a:cubicBezTo>
                    <a:pt x="1732" y="1646"/>
                    <a:pt x="1518" y="1454"/>
                    <a:pt x="1304" y="1261"/>
                  </a:cubicBezTo>
                  <a:cubicBezTo>
                    <a:pt x="877" y="834"/>
                    <a:pt x="449" y="40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6"/>
            <p:cNvSpPr/>
            <p:nvPr/>
          </p:nvSpPr>
          <p:spPr>
            <a:xfrm>
              <a:off x="-94775" y="3949838"/>
              <a:ext cx="6375" cy="4275"/>
            </a:xfrm>
            <a:custGeom>
              <a:avLst/>
              <a:gdLst/>
              <a:ahLst/>
              <a:cxnLst/>
              <a:rect l="l" t="t" r="r" b="b"/>
              <a:pathLst>
                <a:path w="255" h="171" extrusionOk="0">
                  <a:moveTo>
                    <a:pt x="121" y="0"/>
                  </a:moveTo>
                  <a:cubicBezTo>
                    <a:pt x="54" y="0"/>
                    <a:pt x="0" y="75"/>
                    <a:pt x="63" y="139"/>
                  </a:cubicBezTo>
                  <a:cubicBezTo>
                    <a:pt x="91" y="161"/>
                    <a:pt x="119" y="170"/>
                    <a:pt x="143" y="170"/>
                  </a:cubicBezTo>
                  <a:cubicBezTo>
                    <a:pt x="213" y="170"/>
                    <a:pt x="255" y="95"/>
                    <a:pt x="192" y="32"/>
                  </a:cubicBezTo>
                  <a:cubicBezTo>
                    <a:pt x="169" y="10"/>
                    <a:pt x="144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"/>
            <p:cNvSpPr/>
            <p:nvPr/>
          </p:nvSpPr>
          <p:spPr>
            <a:xfrm>
              <a:off x="-108400" y="3957563"/>
              <a:ext cx="4775" cy="4950"/>
            </a:xfrm>
            <a:custGeom>
              <a:avLst/>
              <a:gdLst/>
              <a:ahLst/>
              <a:cxnLst/>
              <a:rect l="l" t="t" r="r" b="b"/>
              <a:pathLst>
                <a:path w="191" h="198" extrusionOk="0">
                  <a:moveTo>
                    <a:pt x="76" y="0"/>
                  </a:moveTo>
                  <a:cubicBezTo>
                    <a:pt x="35" y="0"/>
                    <a:pt x="0" y="27"/>
                    <a:pt x="10" y="86"/>
                  </a:cubicBezTo>
                  <a:cubicBezTo>
                    <a:pt x="22" y="159"/>
                    <a:pt x="82" y="197"/>
                    <a:pt x="128" y="197"/>
                  </a:cubicBezTo>
                  <a:cubicBezTo>
                    <a:pt x="163" y="197"/>
                    <a:pt x="190" y="175"/>
                    <a:pt x="181" y="129"/>
                  </a:cubicBezTo>
                  <a:lnTo>
                    <a:pt x="181" y="108"/>
                  </a:lnTo>
                  <a:cubicBezTo>
                    <a:pt x="181" y="38"/>
                    <a:pt x="124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"/>
            <p:cNvSpPr/>
            <p:nvPr/>
          </p:nvSpPr>
          <p:spPr>
            <a:xfrm>
              <a:off x="-118700" y="3953588"/>
              <a:ext cx="7175" cy="5000"/>
            </a:xfrm>
            <a:custGeom>
              <a:avLst/>
              <a:gdLst/>
              <a:ahLst/>
              <a:cxnLst/>
              <a:rect l="l" t="t" r="r" b="b"/>
              <a:pathLst>
                <a:path w="287" h="200" extrusionOk="0">
                  <a:moveTo>
                    <a:pt x="127" y="0"/>
                  </a:moveTo>
                  <a:cubicBezTo>
                    <a:pt x="51" y="0"/>
                    <a:pt x="0" y="80"/>
                    <a:pt x="80" y="160"/>
                  </a:cubicBezTo>
                  <a:cubicBezTo>
                    <a:pt x="103" y="188"/>
                    <a:pt x="130" y="200"/>
                    <a:pt x="156" y="200"/>
                  </a:cubicBezTo>
                  <a:cubicBezTo>
                    <a:pt x="227" y="200"/>
                    <a:pt x="287" y="110"/>
                    <a:pt x="208" y="32"/>
                  </a:cubicBezTo>
                  <a:cubicBezTo>
                    <a:pt x="181" y="10"/>
                    <a:pt x="152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"/>
            <p:cNvSpPr/>
            <p:nvPr/>
          </p:nvSpPr>
          <p:spPr>
            <a:xfrm>
              <a:off x="-145425" y="3961063"/>
              <a:ext cx="7750" cy="5325"/>
            </a:xfrm>
            <a:custGeom>
              <a:avLst/>
              <a:gdLst/>
              <a:ahLst/>
              <a:cxnLst/>
              <a:rect l="l" t="t" r="r" b="b"/>
              <a:pathLst>
                <a:path w="310" h="213" extrusionOk="0">
                  <a:moveTo>
                    <a:pt x="136" y="1"/>
                  </a:moveTo>
                  <a:cubicBezTo>
                    <a:pt x="63" y="1"/>
                    <a:pt x="1" y="80"/>
                    <a:pt x="80" y="160"/>
                  </a:cubicBezTo>
                  <a:lnTo>
                    <a:pt x="102" y="181"/>
                  </a:lnTo>
                  <a:cubicBezTo>
                    <a:pt x="123" y="203"/>
                    <a:pt x="149" y="212"/>
                    <a:pt x="174" y="212"/>
                  </a:cubicBezTo>
                  <a:cubicBezTo>
                    <a:pt x="247" y="212"/>
                    <a:pt x="309" y="133"/>
                    <a:pt x="230" y="53"/>
                  </a:cubicBezTo>
                  <a:lnTo>
                    <a:pt x="208" y="32"/>
                  </a:lnTo>
                  <a:cubicBezTo>
                    <a:pt x="187" y="10"/>
                    <a:pt x="161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"/>
            <p:cNvSpPr/>
            <p:nvPr/>
          </p:nvSpPr>
          <p:spPr>
            <a:xfrm>
              <a:off x="-150200" y="3981688"/>
              <a:ext cx="7175" cy="5000"/>
            </a:xfrm>
            <a:custGeom>
              <a:avLst/>
              <a:gdLst/>
              <a:ahLst/>
              <a:cxnLst/>
              <a:rect l="l" t="t" r="r" b="b"/>
              <a:pathLst>
                <a:path w="287" h="200" extrusionOk="0">
                  <a:moveTo>
                    <a:pt x="131" y="0"/>
                  </a:moveTo>
                  <a:cubicBezTo>
                    <a:pt x="60" y="0"/>
                    <a:pt x="0" y="90"/>
                    <a:pt x="79" y="169"/>
                  </a:cubicBezTo>
                  <a:cubicBezTo>
                    <a:pt x="101" y="190"/>
                    <a:pt x="126" y="200"/>
                    <a:pt x="151" y="200"/>
                  </a:cubicBezTo>
                  <a:cubicBezTo>
                    <a:pt x="224" y="200"/>
                    <a:pt x="287" y="120"/>
                    <a:pt x="207" y="40"/>
                  </a:cubicBezTo>
                  <a:cubicBezTo>
                    <a:pt x="184" y="12"/>
                    <a:pt x="157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"/>
            <p:cNvSpPr/>
            <p:nvPr/>
          </p:nvSpPr>
          <p:spPr>
            <a:xfrm>
              <a:off x="-260450" y="4809863"/>
              <a:ext cx="815450" cy="649800"/>
            </a:xfrm>
            <a:custGeom>
              <a:avLst/>
              <a:gdLst/>
              <a:ahLst/>
              <a:cxnLst/>
              <a:rect l="l" t="t" r="r" b="b"/>
              <a:pathLst>
                <a:path w="32618" h="25992" extrusionOk="0">
                  <a:moveTo>
                    <a:pt x="9811" y="0"/>
                  </a:moveTo>
                  <a:cubicBezTo>
                    <a:pt x="9341" y="3206"/>
                    <a:pt x="9918" y="4703"/>
                    <a:pt x="8293" y="7310"/>
                  </a:cubicBezTo>
                  <a:cubicBezTo>
                    <a:pt x="6028" y="10922"/>
                    <a:pt x="6241" y="10025"/>
                    <a:pt x="2095" y="10965"/>
                  </a:cubicBezTo>
                  <a:cubicBezTo>
                    <a:pt x="0" y="11457"/>
                    <a:pt x="6348" y="11799"/>
                    <a:pt x="6990" y="14107"/>
                  </a:cubicBezTo>
                  <a:cubicBezTo>
                    <a:pt x="7481" y="15774"/>
                    <a:pt x="10794" y="18938"/>
                    <a:pt x="11200" y="20092"/>
                  </a:cubicBezTo>
                  <a:lnTo>
                    <a:pt x="9405" y="25991"/>
                  </a:lnTo>
                  <a:cubicBezTo>
                    <a:pt x="12831" y="24529"/>
                    <a:pt x="14664" y="20556"/>
                    <a:pt x="17120" y="20556"/>
                  </a:cubicBezTo>
                  <a:cubicBezTo>
                    <a:pt x="17177" y="20556"/>
                    <a:pt x="17234" y="20558"/>
                    <a:pt x="17292" y="20562"/>
                  </a:cubicBezTo>
                  <a:cubicBezTo>
                    <a:pt x="17890" y="20605"/>
                    <a:pt x="19109" y="24281"/>
                    <a:pt x="19707" y="24409"/>
                  </a:cubicBezTo>
                  <a:cubicBezTo>
                    <a:pt x="19713" y="24411"/>
                    <a:pt x="19718" y="24411"/>
                    <a:pt x="19724" y="24411"/>
                  </a:cubicBezTo>
                  <a:cubicBezTo>
                    <a:pt x="20176" y="24411"/>
                    <a:pt x="19497" y="20068"/>
                    <a:pt x="19944" y="20068"/>
                  </a:cubicBezTo>
                  <a:cubicBezTo>
                    <a:pt x="19950" y="20068"/>
                    <a:pt x="19957" y="20069"/>
                    <a:pt x="19964" y="20071"/>
                  </a:cubicBezTo>
                  <a:cubicBezTo>
                    <a:pt x="21609" y="20519"/>
                    <a:pt x="20348" y="22058"/>
                    <a:pt x="21845" y="22336"/>
                  </a:cubicBezTo>
                  <a:cubicBezTo>
                    <a:pt x="23003" y="22553"/>
                    <a:pt x="24768" y="22976"/>
                    <a:pt x="26412" y="22976"/>
                  </a:cubicBezTo>
                  <a:cubicBezTo>
                    <a:pt x="28164" y="22976"/>
                    <a:pt x="29777" y="22496"/>
                    <a:pt x="30373" y="20776"/>
                  </a:cubicBezTo>
                  <a:cubicBezTo>
                    <a:pt x="32617" y="14300"/>
                    <a:pt x="24965" y="10452"/>
                    <a:pt x="22593" y="8935"/>
                  </a:cubicBezTo>
                  <a:cubicBezTo>
                    <a:pt x="21994" y="8550"/>
                    <a:pt x="23725" y="4468"/>
                    <a:pt x="22892" y="4019"/>
                  </a:cubicBezTo>
                  <a:cubicBezTo>
                    <a:pt x="22852" y="3997"/>
                    <a:pt x="22805" y="3987"/>
                    <a:pt x="22750" y="3987"/>
                  </a:cubicBezTo>
                  <a:cubicBezTo>
                    <a:pt x="21893" y="3987"/>
                    <a:pt x="19286" y="6477"/>
                    <a:pt x="18313" y="6477"/>
                  </a:cubicBezTo>
                  <a:cubicBezTo>
                    <a:pt x="18241" y="6477"/>
                    <a:pt x="18178" y="6463"/>
                    <a:pt x="18125" y="6434"/>
                  </a:cubicBezTo>
                  <a:cubicBezTo>
                    <a:pt x="14791" y="4639"/>
                    <a:pt x="11072" y="2458"/>
                    <a:pt x="9811" y="0"/>
                  </a:cubicBezTo>
                  <a:close/>
                </a:path>
              </a:pathLst>
            </a:custGeom>
            <a:solidFill>
              <a:srgbClr val="5D1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6"/>
            <p:cNvSpPr/>
            <p:nvPr/>
          </p:nvSpPr>
          <p:spPr>
            <a:xfrm>
              <a:off x="440625" y="5257638"/>
              <a:ext cx="304050" cy="379950"/>
            </a:xfrm>
            <a:custGeom>
              <a:avLst/>
              <a:gdLst/>
              <a:ahLst/>
              <a:cxnLst/>
              <a:rect l="l" t="t" r="r" b="b"/>
              <a:pathLst>
                <a:path w="12162" h="15198" extrusionOk="0">
                  <a:moveTo>
                    <a:pt x="620" y="1"/>
                  </a:moveTo>
                  <a:lnTo>
                    <a:pt x="0" y="2651"/>
                  </a:lnTo>
                  <a:cubicBezTo>
                    <a:pt x="449" y="2737"/>
                    <a:pt x="962" y="3057"/>
                    <a:pt x="1518" y="3463"/>
                  </a:cubicBezTo>
                  <a:cubicBezTo>
                    <a:pt x="2073" y="3869"/>
                    <a:pt x="2629" y="4340"/>
                    <a:pt x="3228" y="4831"/>
                  </a:cubicBezTo>
                  <a:cubicBezTo>
                    <a:pt x="3847" y="5323"/>
                    <a:pt x="4403" y="5750"/>
                    <a:pt x="4937" y="6221"/>
                  </a:cubicBezTo>
                  <a:cubicBezTo>
                    <a:pt x="5493" y="6669"/>
                    <a:pt x="6028" y="7161"/>
                    <a:pt x="6540" y="7674"/>
                  </a:cubicBezTo>
                  <a:cubicBezTo>
                    <a:pt x="8614" y="9705"/>
                    <a:pt x="10195" y="12291"/>
                    <a:pt x="11371" y="15198"/>
                  </a:cubicBezTo>
                  <a:lnTo>
                    <a:pt x="12162" y="14813"/>
                  </a:lnTo>
                  <a:cubicBezTo>
                    <a:pt x="11670" y="13295"/>
                    <a:pt x="11072" y="11778"/>
                    <a:pt x="10324" y="10324"/>
                  </a:cubicBezTo>
                  <a:cubicBezTo>
                    <a:pt x="9597" y="8892"/>
                    <a:pt x="8699" y="7546"/>
                    <a:pt x="7673" y="6349"/>
                  </a:cubicBezTo>
                  <a:cubicBezTo>
                    <a:pt x="7182" y="5729"/>
                    <a:pt x="6647" y="5152"/>
                    <a:pt x="6113" y="4596"/>
                  </a:cubicBezTo>
                  <a:cubicBezTo>
                    <a:pt x="5557" y="4040"/>
                    <a:pt x="4980" y="3506"/>
                    <a:pt x="4467" y="3015"/>
                  </a:cubicBezTo>
                  <a:cubicBezTo>
                    <a:pt x="3954" y="2502"/>
                    <a:pt x="3420" y="1946"/>
                    <a:pt x="2821" y="1411"/>
                  </a:cubicBezTo>
                  <a:cubicBezTo>
                    <a:pt x="2223" y="898"/>
                    <a:pt x="1539" y="300"/>
                    <a:pt x="6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6"/>
            <p:cNvSpPr/>
            <p:nvPr/>
          </p:nvSpPr>
          <p:spPr>
            <a:xfrm>
              <a:off x="306500" y="5082913"/>
              <a:ext cx="235125" cy="307750"/>
            </a:xfrm>
            <a:custGeom>
              <a:avLst/>
              <a:gdLst/>
              <a:ahLst/>
              <a:cxnLst/>
              <a:rect l="l" t="t" r="r" b="b"/>
              <a:pathLst>
                <a:path w="9405" h="12310" extrusionOk="0">
                  <a:moveTo>
                    <a:pt x="2757" y="0"/>
                  </a:moveTo>
                  <a:cubicBezTo>
                    <a:pt x="2822" y="3335"/>
                    <a:pt x="2180" y="6883"/>
                    <a:pt x="748" y="10260"/>
                  </a:cubicBezTo>
                  <a:cubicBezTo>
                    <a:pt x="513" y="10794"/>
                    <a:pt x="257" y="11307"/>
                    <a:pt x="0" y="11820"/>
                  </a:cubicBezTo>
                  <a:cubicBezTo>
                    <a:pt x="1088" y="12040"/>
                    <a:pt x="2477" y="12310"/>
                    <a:pt x="3791" y="12310"/>
                  </a:cubicBezTo>
                  <a:cubicBezTo>
                    <a:pt x="5548" y="12310"/>
                    <a:pt x="7172" y="11826"/>
                    <a:pt x="7759" y="10089"/>
                  </a:cubicBezTo>
                  <a:cubicBezTo>
                    <a:pt x="9405" y="5344"/>
                    <a:pt x="5750" y="2031"/>
                    <a:pt x="27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6"/>
            <p:cNvSpPr/>
            <p:nvPr/>
          </p:nvSpPr>
          <p:spPr>
            <a:xfrm>
              <a:off x="334800" y="5082913"/>
              <a:ext cx="56675" cy="231925"/>
            </a:xfrm>
            <a:custGeom>
              <a:avLst/>
              <a:gdLst/>
              <a:ahLst/>
              <a:cxnLst/>
              <a:rect l="l" t="t" r="r" b="b"/>
              <a:pathLst>
                <a:path w="2267" h="9277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668" y="3014"/>
                    <a:pt x="1155" y="6199"/>
                    <a:pt x="1" y="9277"/>
                  </a:cubicBezTo>
                  <a:cubicBezTo>
                    <a:pt x="108" y="9063"/>
                    <a:pt x="215" y="8849"/>
                    <a:pt x="300" y="8614"/>
                  </a:cubicBezTo>
                  <a:cubicBezTo>
                    <a:pt x="1454" y="5942"/>
                    <a:pt x="2096" y="3164"/>
                    <a:pt x="2267" y="449"/>
                  </a:cubicBezTo>
                  <a:cubicBezTo>
                    <a:pt x="2053" y="300"/>
                    <a:pt x="1839" y="129"/>
                    <a:pt x="1625" y="0"/>
                  </a:cubicBezTo>
                  <a:close/>
                </a:path>
              </a:pathLst>
            </a:custGeom>
            <a:solidFill>
              <a:srgbClr val="5D1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6"/>
            <p:cNvSpPr/>
            <p:nvPr/>
          </p:nvSpPr>
          <p:spPr>
            <a:xfrm>
              <a:off x="-455500" y="4776338"/>
              <a:ext cx="563775" cy="559950"/>
            </a:xfrm>
            <a:custGeom>
              <a:avLst/>
              <a:gdLst/>
              <a:ahLst/>
              <a:cxnLst/>
              <a:rect l="l" t="t" r="r" b="b"/>
              <a:pathLst>
                <a:path w="22551" h="22398" extrusionOk="0">
                  <a:moveTo>
                    <a:pt x="9956" y="0"/>
                  </a:moveTo>
                  <a:cubicBezTo>
                    <a:pt x="8237" y="0"/>
                    <a:pt x="6546" y="381"/>
                    <a:pt x="5002" y="1170"/>
                  </a:cubicBezTo>
                  <a:cubicBezTo>
                    <a:pt x="2950" y="2218"/>
                    <a:pt x="856" y="4783"/>
                    <a:pt x="450" y="7347"/>
                  </a:cubicBezTo>
                  <a:cubicBezTo>
                    <a:pt x="1" y="10126"/>
                    <a:pt x="2352" y="14144"/>
                    <a:pt x="3698" y="16538"/>
                  </a:cubicBezTo>
                  <a:cubicBezTo>
                    <a:pt x="5703" y="20095"/>
                    <a:pt x="8664" y="22398"/>
                    <a:pt x="11786" y="22398"/>
                  </a:cubicBezTo>
                  <a:cubicBezTo>
                    <a:pt x="13093" y="22398"/>
                    <a:pt x="14427" y="21995"/>
                    <a:pt x="15732" y="21112"/>
                  </a:cubicBezTo>
                  <a:cubicBezTo>
                    <a:pt x="17827" y="19680"/>
                    <a:pt x="20135" y="18334"/>
                    <a:pt x="21418" y="15897"/>
                  </a:cubicBezTo>
                  <a:cubicBezTo>
                    <a:pt x="22200" y="14412"/>
                    <a:pt x="22418" y="11456"/>
                    <a:pt x="22034" y="11456"/>
                  </a:cubicBezTo>
                  <a:cubicBezTo>
                    <a:pt x="22009" y="11456"/>
                    <a:pt x="21982" y="11468"/>
                    <a:pt x="21952" y="11494"/>
                  </a:cubicBezTo>
                  <a:cubicBezTo>
                    <a:pt x="22016" y="10190"/>
                    <a:pt x="22550" y="8950"/>
                    <a:pt x="22080" y="7583"/>
                  </a:cubicBezTo>
                  <a:cubicBezTo>
                    <a:pt x="21332" y="5488"/>
                    <a:pt x="18960" y="3479"/>
                    <a:pt x="17314" y="2367"/>
                  </a:cubicBezTo>
                  <a:cubicBezTo>
                    <a:pt x="15053" y="818"/>
                    <a:pt x="12475" y="0"/>
                    <a:pt x="99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6"/>
            <p:cNvSpPr/>
            <p:nvPr/>
          </p:nvSpPr>
          <p:spPr>
            <a:xfrm>
              <a:off x="-302675" y="4612413"/>
              <a:ext cx="607600" cy="450175"/>
            </a:xfrm>
            <a:custGeom>
              <a:avLst/>
              <a:gdLst/>
              <a:ahLst/>
              <a:cxnLst/>
              <a:rect l="l" t="t" r="r" b="b"/>
              <a:pathLst>
                <a:path w="24304" h="18007" extrusionOk="0">
                  <a:moveTo>
                    <a:pt x="7155" y="0"/>
                  </a:moveTo>
                  <a:cubicBezTo>
                    <a:pt x="6742" y="0"/>
                    <a:pt x="6324" y="18"/>
                    <a:pt x="5900" y="54"/>
                  </a:cubicBezTo>
                  <a:cubicBezTo>
                    <a:pt x="3934" y="225"/>
                    <a:pt x="1" y="1614"/>
                    <a:pt x="214" y="4521"/>
                  </a:cubicBezTo>
                  <a:cubicBezTo>
                    <a:pt x="450" y="7813"/>
                    <a:pt x="6434" y="10249"/>
                    <a:pt x="8550" y="11959"/>
                  </a:cubicBezTo>
                  <a:cubicBezTo>
                    <a:pt x="11038" y="13977"/>
                    <a:pt x="14155" y="18006"/>
                    <a:pt x="17538" y="18006"/>
                  </a:cubicBezTo>
                  <a:cubicBezTo>
                    <a:pt x="17846" y="18006"/>
                    <a:pt x="18156" y="17973"/>
                    <a:pt x="18468" y="17901"/>
                  </a:cubicBezTo>
                  <a:cubicBezTo>
                    <a:pt x="22251" y="17089"/>
                    <a:pt x="24303" y="10698"/>
                    <a:pt x="22679" y="7107"/>
                  </a:cubicBezTo>
                  <a:cubicBezTo>
                    <a:pt x="21973" y="5504"/>
                    <a:pt x="20755" y="4820"/>
                    <a:pt x="19387" y="4094"/>
                  </a:cubicBezTo>
                  <a:cubicBezTo>
                    <a:pt x="15436" y="2020"/>
                    <a:pt x="11609" y="0"/>
                    <a:pt x="7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6"/>
            <p:cNvSpPr/>
            <p:nvPr/>
          </p:nvSpPr>
          <p:spPr>
            <a:xfrm>
              <a:off x="-94275" y="4558938"/>
              <a:ext cx="460550" cy="525125"/>
            </a:xfrm>
            <a:custGeom>
              <a:avLst/>
              <a:gdLst/>
              <a:ahLst/>
              <a:cxnLst/>
              <a:rect l="l" t="t" r="r" b="b"/>
              <a:pathLst>
                <a:path w="18422" h="21005" extrusionOk="0">
                  <a:moveTo>
                    <a:pt x="4899" y="0"/>
                  </a:moveTo>
                  <a:cubicBezTo>
                    <a:pt x="4448" y="0"/>
                    <a:pt x="3991" y="57"/>
                    <a:pt x="3527" y="184"/>
                  </a:cubicBezTo>
                  <a:cubicBezTo>
                    <a:pt x="1" y="1146"/>
                    <a:pt x="1240" y="4437"/>
                    <a:pt x="3314" y="6233"/>
                  </a:cubicBezTo>
                  <a:cubicBezTo>
                    <a:pt x="5943" y="8477"/>
                    <a:pt x="10217" y="8349"/>
                    <a:pt x="11863" y="12068"/>
                  </a:cubicBezTo>
                  <a:cubicBezTo>
                    <a:pt x="12675" y="13885"/>
                    <a:pt x="11927" y="20895"/>
                    <a:pt x="14556" y="21002"/>
                  </a:cubicBezTo>
                  <a:cubicBezTo>
                    <a:pt x="14581" y="21004"/>
                    <a:pt x="14606" y="21004"/>
                    <a:pt x="14631" y="21004"/>
                  </a:cubicBezTo>
                  <a:cubicBezTo>
                    <a:pt x="17209" y="21004"/>
                    <a:pt x="18422" y="13352"/>
                    <a:pt x="18083" y="11320"/>
                  </a:cubicBezTo>
                  <a:cubicBezTo>
                    <a:pt x="17420" y="7387"/>
                    <a:pt x="14449" y="4801"/>
                    <a:pt x="11585" y="2963"/>
                  </a:cubicBezTo>
                  <a:cubicBezTo>
                    <a:pt x="9565" y="1664"/>
                    <a:pt x="7332" y="0"/>
                    <a:pt x="4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6"/>
            <p:cNvSpPr/>
            <p:nvPr/>
          </p:nvSpPr>
          <p:spPr>
            <a:xfrm>
              <a:off x="-321375" y="5164013"/>
              <a:ext cx="541325" cy="396700"/>
            </a:xfrm>
            <a:custGeom>
              <a:avLst/>
              <a:gdLst/>
              <a:ahLst/>
              <a:cxnLst/>
              <a:rect l="l" t="t" r="r" b="b"/>
              <a:pathLst>
                <a:path w="21653" h="15868" extrusionOk="0">
                  <a:moveTo>
                    <a:pt x="13495" y="0"/>
                  </a:moveTo>
                  <a:cubicBezTo>
                    <a:pt x="12241" y="0"/>
                    <a:pt x="11449" y="1411"/>
                    <a:pt x="10282" y="2527"/>
                  </a:cubicBezTo>
                  <a:cubicBezTo>
                    <a:pt x="9149" y="3639"/>
                    <a:pt x="8037" y="3895"/>
                    <a:pt x="6584" y="4195"/>
                  </a:cubicBezTo>
                  <a:cubicBezTo>
                    <a:pt x="4190" y="4686"/>
                    <a:pt x="1" y="4793"/>
                    <a:pt x="2245" y="8448"/>
                  </a:cubicBezTo>
                  <a:cubicBezTo>
                    <a:pt x="3656" y="10735"/>
                    <a:pt x="5772" y="12039"/>
                    <a:pt x="8059" y="13086"/>
                  </a:cubicBezTo>
                  <a:cubicBezTo>
                    <a:pt x="10144" y="14032"/>
                    <a:pt x="13222" y="15867"/>
                    <a:pt x="15657" y="15867"/>
                  </a:cubicBezTo>
                  <a:cubicBezTo>
                    <a:pt x="15918" y="15867"/>
                    <a:pt x="16172" y="15846"/>
                    <a:pt x="16416" y="15801"/>
                  </a:cubicBezTo>
                  <a:cubicBezTo>
                    <a:pt x="18147" y="15480"/>
                    <a:pt x="20669" y="13385"/>
                    <a:pt x="21225" y="11398"/>
                  </a:cubicBezTo>
                  <a:cubicBezTo>
                    <a:pt x="21653" y="9816"/>
                    <a:pt x="19900" y="7401"/>
                    <a:pt x="19195" y="5776"/>
                  </a:cubicBezTo>
                  <a:cubicBezTo>
                    <a:pt x="18340" y="3703"/>
                    <a:pt x="16437" y="1352"/>
                    <a:pt x="14599" y="326"/>
                  </a:cubicBezTo>
                  <a:cubicBezTo>
                    <a:pt x="14189" y="98"/>
                    <a:pt x="13826" y="0"/>
                    <a:pt x="134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6"/>
            <p:cNvSpPr/>
            <p:nvPr/>
          </p:nvSpPr>
          <p:spPr>
            <a:xfrm>
              <a:off x="37700" y="5003838"/>
              <a:ext cx="230875" cy="225575"/>
            </a:xfrm>
            <a:custGeom>
              <a:avLst/>
              <a:gdLst/>
              <a:ahLst/>
              <a:cxnLst/>
              <a:rect l="l" t="t" r="r" b="b"/>
              <a:pathLst>
                <a:path w="9235" h="9023" extrusionOk="0">
                  <a:moveTo>
                    <a:pt x="4041" y="0"/>
                  </a:moveTo>
                  <a:lnTo>
                    <a:pt x="4041" y="0"/>
                  </a:lnTo>
                  <a:cubicBezTo>
                    <a:pt x="4212" y="663"/>
                    <a:pt x="4575" y="1860"/>
                    <a:pt x="4340" y="2608"/>
                  </a:cubicBezTo>
                  <a:cubicBezTo>
                    <a:pt x="4041" y="3527"/>
                    <a:pt x="3228" y="3655"/>
                    <a:pt x="2609" y="4125"/>
                  </a:cubicBezTo>
                  <a:cubicBezTo>
                    <a:pt x="1861" y="4702"/>
                    <a:pt x="514" y="5985"/>
                    <a:pt x="300" y="7032"/>
                  </a:cubicBezTo>
                  <a:cubicBezTo>
                    <a:pt x="1" y="8528"/>
                    <a:pt x="1561" y="8357"/>
                    <a:pt x="2502" y="8592"/>
                  </a:cubicBezTo>
                  <a:cubicBezTo>
                    <a:pt x="3297" y="8821"/>
                    <a:pt x="4065" y="9022"/>
                    <a:pt x="4780" y="9022"/>
                  </a:cubicBezTo>
                  <a:cubicBezTo>
                    <a:pt x="5872" y="9022"/>
                    <a:pt x="6840" y="8552"/>
                    <a:pt x="7589" y="6989"/>
                  </a:cubicBezTo>
                  <a:cubicBezTo>
                    <a:pt x="9235" y="3548"/>
                    <a:pt x="5323" y="2244"/>
                    <a:pt x="4041" y="0"/>
                  </a:cubicBezTo>
                  <a:close/>
                </a:path>
              </a:pathLst>
            </a:custGeom>
            <a:solidFill>
              <a:srgbClr val="F44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6"/>
            <p:cNvSpPr/>
            <p:nvPr/>
          </p:nvSpPr>
          <p:spPr>
            <a:xfrm>
              <a:off x="-217700" y="5099488"/>
              <a:ext cx="348425" cy="95750"/>
            </a:xfrm>
            <a:custGeom>
              <a:avLst/>
              <a:gdLst/>
              <a:ahLst/>
              <a:cxnLst/>
              <a:rect l="l" t="t" r="r" b="b"/>
              <a:pathLst>
                <a:path w="13937" h="3830" extrusionOk="0">
                  <a:moveTo>
                    <a:pt x="43" y="0"/>
                  </a:moveTo>
                  <a:lnTo>
                    <a:pt x="0" y="86"/>
                  </a:lnTo>
                  <a:cubicBezTo>
                    <a:pt x="1945" y="1753"/>
                    <a:pt x="4296" y="2757"/>
                    <a:pt x="6690" y="3356"/>
                  </a:cubicBezTo>
                  <a:cubicBezTo>
                    <a:pt x="7716" y="3608"/>
                    <a:pt x="8757" y="3829"/>
                    <a:pt x="9800" y="3829"/>
                  </a:cubicBezTo>
                  <a:cubicBezTo>
                    <a:pt x="9996" y="3829"/>
                    <a:pt x="10192" y="3822"/>
                    <a:pt x="10388" y="3805"/>
                  </a:cubicBezTo>
                  <a:cubicBezTo>
                    <a:pt x="11628" y="3698"/>
                    <a:pt x="12910" y="3356"/>
                    <a:pt x="13936" y="2565"/>
                  </a:cubicBezTo>
                  <a:lnTo>
                    <a:pt x="13915" y="2479"/>
                  </a:lnTo>
                  <a:cubicBezTo>
                    <a:pt x="12832" y="2750"/>
                    <a:pt x="11767" y="2846"/>
                    <a:pt x="10703" y="2846"/>
                  </a:cubicBezTo>
                  <a:cubicBezTo>
                    <a:pt x="10591" y="2846"/>
                    <a:pt x="10479" y="2845"/>
                    <a:pt x="10367" y="2843"/>
                  </a:cubicBezTo>
                  <a:cubicBezTo>
                    <a:pt x="9191" y="2800"/>
                    <a:pt x="8015" y="2779"/>
                    <a:pt x="6818" y="2608"/>
                  </a:cubicBezTo>
                  <a:cubicBezTo>
                    <a:pt x="5643" y="2394"/>
                    <a:pt x="4467" y="2095"/>
                    <a:pt x="3335" y="1667"/>
                  </a:cubicBezTo>
                  <a:cubicBezTo>
                    <a:pt x="2202" y="1240"/>
                    <a:pt x="1069" y="727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6"/>
            <p:cNvSpPr/>
            <p:nvPr/>
          </p:nvSpPr>
          <p:spPr>
            <a:xfrm>
              <a:off x="-91075" y="5037488"/>
              <a:ext cx="221800" cy="132550"/>
            </a:xfrm>
            <a:custGeom>
              <a:avLst/>
              <a:gdLst/>
              <a:ahLst/>
              <a:cxnLst/>
              <a:rect l="l" t="t" r="r" b="b"/>
              <a:pathLst>
                <a:path w="8872" h="5302" extrusionOk="0">
                  <a:moveTo>
                    <a:pt x="22" y="1"/>
                  </a:moveTo>
                  <a:lnTo>
                    <a:pt x="1" y="86"/>
                  </a:lnTo>
                  <a:cubicBezTo>
                    <a:pt x="1561" y="749"/>
                    <a:pt x="3036" y="1625"/>
                    <a:pt x="4425" y="2608"/>
                  </a:cubicBezTo>
                  <a:cubicBezTo>
                    <a:pt x="5131" y="3100"/>
                    <a:pt x="5793" y="3677"/>
                    <a:pt x="6520" y="4126"/>
                  </a:cubicBezTo>
                  <a:cubicBezTo>
                    <a:pt x="7247" y="4575"/>
                    <a:pt x="7995" y="5002"/>
                    <a:pt x="8828" y="5301"/>
                  </a:cubicBezTo>
                  <a:lnTo>
                    <a:pt x="8871" y="5216"/>
                  </a:lnTo>
                  <a:cubicBezTo>
                    <a:pt x="8294" y="4468"/>
                    <a:pt x="7653" y="3869"/>
                    <a:pt x="6969" y="3314"/>
                  </a:cubicBezTo>
                  <a:cubicBezTo>
                    <a:pt x="6306" y="2737"/>
                    <a:pt x="5515" y="2352"/>
                    <a:pt x="4767" y="1924"/>
                  </a:cubicBezTo>
                  <a:cubicBezTo>
                    <a:pt x="3250" y="1069"/>
                    <a:pt x="1668" y="385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6"/>
            <p:cNvSpPr/>
            <p:nvPr/>
          </p:nvSpPr>
          <p:spPr>
            <a:xfrm>
              <a:off x="-79550" y="4942313"/>
              <a:ext cx="236450" cy="211700"/>
            </a:xfrm>
            <a:custGeom>
              <a:avLst/>
              <a:gdLst/>
              <a:ahLst/>
              <a:cxnLst/>
              <a:rect l="l" t="t" r="r" b="b"/>
              <a:pathLst>
                <a:path w="9458" h="8468" extrusionOk="0">
                  <a:moveTo>
                    <a:pt x="690" y="1"/>
                  </a:moveTo>
                  <a:cubicBezTo>
                    <a:pt x="303" y="1"/>
                    <a:pt x="1" y="605"/>
                    <a:pt x="416" y="858"/>
                  </a:cubicBezTo>
                  <a:cubicBezTo>
                    <a:pt x="488" y="906"/>
                    <a:pt x="562" y="927"/>
                    <a:pt x="634" y="927"/>
                  </a:cubicBezTo>
                  <a:cubicBezTo>
                    <a:pt x="756" y="927"/>
                    <a:pt x="870" y="867"/>
                    <a:pt x="951" y="773"/>
                  </a:cubicBezTo>
                  <a:cubicBezTo>
                    <a:pt x="2425" y="1841"/>
                    <a:pt x="3900" y="2931"/>
                    <a:pt x="5247" y="4171"/>
                  </a:cubicBezTo>
                  <a:cubicBezTo>
                    <a:pt x="5973" y="4834"/>
                    <a:pt x="6615" y="5603"/>
                    <a:pt x="7320" y="6287"/>
                  </a:cubicBezTo>
                  <a:lnTo>
                    <a:pt x="9393" y="8467"/>
                  </a:lnTo>
                  <a:lnTo>
                    <a:pt x="9457" y="8403"/>
                  </a:lnTo>
                  <a:cubicBezTo>
                    <a:pt x="9115" y="7356"/>
                    <a:pt x="8560" y="6437"/>
                    <a:pt x="7918" y="5603"/>
                  </a:cubicBezTo>
                  <a:cubicBezTo>
                    <a:pt x="7277" y="4770"/>
                    <a:pt x="6444" y="4150"/>
                    <a:pt x="5653" y="3551"/>
                  </a:cubicBezTo>
                  <a:cubicBezTo>
                    <a:pt x="4178" y="2397"/>
                    <a:pt x="2618" y="1499"/>
                    <a:pt x="1036" y="644"/>
                  </a:cubicBezTo>
                  <a:cubicBezTo>
                    <a:pt x="1143" y="452"/>
                    <a:pt x="1121" y="217"/>
                    <a:pt x="908" y="67"/>
                  </a:cubicBezTo>
                  <a:cubicBezTo>
                    <a:pt x="835" y="21"/>
                    <a:pt x="761" y="1"/>
                    <a:pt x="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6"/>
            <p:cNvSpPr/>
            <p:nvPr/>
          </p:nvSpPr>
          <p:spPr>
            <a:xfrm>
              <a:off x="-177300" y="4767563"/>
              <a:ext cx="404200" cy="346900"/>
            </a:xfrm>
            <a:custGeom>
              <a:avLst/>
              <a:gdLst/>
              <a:ahLst/>
              <a:cxnLst/>
              <a:rect l="l" t="t" r="r" b="b"/>
              <a:pathLst>
                <a:path w="16168" h="13876" extrusionOk="0">
                  <a:moveTo>
                    <a:pt x="684" y="0"/>
                  </a:moveTo>
                  <a:cubicBezTo>
                    <a:pt x="299" y="0"/>
                    <a:pt x="1" y="585"/>
                    <a:pt x="415" y="837"/>
                  </a:cubicBezTo>
                  <a:cubicBezTo>
                    <a:pt x="492" y="886"/>
                    <a:pt x="571" y="908"/>
                    <a:pt x="646" y="908"/>
                  </a:cubicBezTo>
                  <a:cubicBezTo>
                    <a:pt x="802" y="908"/>
                    <a:pt x="941" y="817"/>
                    <a:pt x="1013" y="688"/>
                  </a:cubicBezTo>
                  <a:cubicBezTo>
                    <a:pt x="3941" y="1970"/>
                    <a:pt x="6613" y="3958"/>
                    <a:pt x="8708" y="6566"/>
                  </a:cubicBezTo>
                  <a:cubicBezTo>
                    <a:pt x="9242" y="7228"/>
                    <a:pt x="9712" y="7955"/>
                    <a:pt x="10268" y="8660"/>
                  </a:cubicBezTo>
                  <a:cubicBezTo>
                    <a:pt x="10845" y="9344"/>
                    <a:pt x="11444" y="9985"/>
                    <a:pt x="12106" y="10563"/>
                  </a:cubicBezTo>
                  <a:cubicBezTo>
                    <a:pt x="13410" y="11695"/>
                    <a:pt x="14714" y="13042"/>
                    <a:pt x="16167" y="13876"/>
                  </a:cubicBezTo>
                  <a:lnTo>
                    <a:pt x="16103" y="13405"/>
                  </a:lnTo>
                  <a:cubicBezTo>
                    <a:pt x="14906" y="12123"/>
                    <a:pt x="13816" y="11011"/>
                    <a:pt x="12641" y="9814"/>
                  </a:cubicBezTo>
                  <a:cubicBezTo>
                    <a:pt x="12042" y="9216"/>
                    <a:pt x="11444" y="8618"/>
                    <a:pt x="10888" y="7998"/>
                  </a:cubicBezTo>
                  <a:cubicBezTo>
                    <a:pt x="10332" y="7399"/>
                    <a:pt x="9777" y="6651"/>
                    <a:pt x="9178" y="6010"/>
                  </a:cubicBezTo>
                  <a:cubicBezTo>
                    <a:pt x="8002" y="4706"/>
                    <a:pt x="6699" y="3573"/>
                    <a:pt x="5288" y="2633"/>
                  </a:cubicBezTo>
                  <a:cubicBezTo>
                    <a:pt x="3941" y="1778"/>
                    <a:pt x="2531" y="1094"/>
                    <a:pt x="1077" y="560"/>
                  </a:cubicBezTo>
                  <a:cubicBezTo>
                    <a:pt x="1141" y="389"/>
                    <a:pt x="1099" y="175"/>
                    <a:pt x="906" y="68"/>
                  </a:cubicBezTo>
                  <a:cubicBezTo>
                    <a:pt x="832" y="21"/>
                    <a:pt x="757" y="0"/>
                    <a:pt x="6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6"/>
            <p:cNvSpPr/>
            <p:nvPr/>
          </p:nvSpPr>
          <p:spPr>
            <a:xfrm>
              <a:off x="-104100" y="4845038"/>
              <a:ext cx="316575" cy="298275"/>
            </a:xfrm>
            <a:custGeom>
              <a:avLst/>
              <a:gdLst/>
              <a:ahLst/>
              <a:cxnLst/>
              <a:rect l="l" t="t" r="r" b="b"/>
              <a:pathLst>
                <a:path w="12663" h="11931" extrusionOk="0">
                  <a:moveTo>
                    <a:pt x="685" y="0"/>
                  </a:moveTo>
                  <a:cubicBezTo>
                    <a:pt x="299" y="0"/>
                    <a:pt x="1" y="586"/>
                    <a:pt x="415" y="838"/>
                  </a:cubicBezTo>
                  <a:cubicBezTo>
                    <a:pt x="486" y="890"/>
                    <a:pt x="560" y="912"/>
                    <a:pt x="631" y="912"/>
                  </a:cubicBezTo>
                  <a:cubicBezTo>
                    <a:pt x="794" y="912"/>
                    <a:pt x="945" y="794"/>
                    <a:pt x="1035" y="645"/>
                  </a:cubicBezTo>
                  <a:cubicBezTo>
                    <a:pt x="2168" y="1051"/>
                    <a:pt x="3258" y="1628"/>
                    <a:pt x="4220" y="2419"/>
                  </a:cubicBezTo>
                  <a:cubicBezTo>
                    <a:pt x="5288" y="3274"/>
                    <a:pt x="6165" y="4364"/>
                    <a:pt x="6891" y="5604"/>
                  </a:cubicBezTo>
                  <a:cubicBezTo>
                    <a:pt x="7255" y="6202"/>
                    <a:pt x="7533" y="6865"/>
                    <a:pt x="7939" y="7528"/>
                  </a:cubicBezTo>
                  <a:cubicBezTo>
                    <a:pt x="8323" y="8190"/>
                    <a:pt x="8794" y="8789"/>
                    <a:pt x="9285" y="9323"/>
                  </a:cubicBezTo>
                  <a:cubicBezTo>
                    <a:pt x="10311" y="10370"/>
                    <a:pt x="11444" y="11183"/>
                    <a:pt x="12620" y="11931"/>
                  </a:cubicBezTo>
                  <a:lnTo>
                    <a:pt x="12662" y="11845"/>
                  </a:lnTo>
                  <a:cubicBezTo>
                    <a:pt x="11765" y="10691"/>
                    <a:pt x="10760" y="9708"/>
                    <a:pt x="9884" y="8618"/>
                  </a:cubicBezTo>
                  <a:cubicBezTo>
                    <a:pt x="9435" y="8105"/>
                    <a:pt x="9029" y="7549"/>
                    <a:pt x="8623" y="6972"/>
                  </a:cubicBezTo>
                  <a:cubicBezTo>
                    <a:pt x="8238" y="6438"/>
                    <a:pt x="7874" y="5754"/>
                    <a:pt x="7447" y="5134"/>
                  </a:cubicBezTo>
                  <a:cubicBezTo>
                    <a:pt x="6613" y="3915"/>
                    <a:pt x="5609" y="2825"/>
                    <a:pt x="4433" y="2013"/>
                  </a:cubicBezTo>
                  <a:cubicBezTo>
                    <a:pt x="3407" y="1308"/>
                    <a:pt x="2253" y="816"/>
                    <a:pt x="1099" y="517"/>
                  </a:cubicBezTo>
                  <a:cubicBezTo>
                    <a:pt x="1142" y="346"/>
                    <a:pt x="1099" y="175"/>
                    <a:pt x="907" y="68"/>
                  </a:cubicBezTo>
                  <a:cubicBezTo>
                    <a:pt x="832" y="21"/>
                    <a:pt x="757" y="0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"/>
            <p:cNvSpPr/>
            <p:nvPr/>
          </p:nvSpPr>
          <p:spPr>
            <a:xfrm>
              <a:off x="-45125" y="4987263"/>
              <a:ext cx="183325" cy="164600"/>
            </a:xfrm>
            <a:custGeom>
              <a:avLst/>
              <a:gdLst/>
              <a:ahLst/>
              <a:cxnLst/>
              <a:rect l="l" t="t" r="r" b="b"/>
              <a:pathLst>
                <a:path w="7333" h="6584" extrusionOk="0">
                  <a:moveTo>
                    <a:pt x="65" y="1"/>
                  </a:moveTo>
                  <a:lnTo>
                    <a:pt x="1" y="43"/>
                  </a:lnTo>
                  <a:cubicBezTo>
                    <a:pt x="386" y="813"/>
                    <a:pt x="877" y="1539"/>
                    <a:pt x="1433" y="2181"/>
                  </a:cubicBezTo>
                  <a:cubicBezTo>
                    <a:pt x="1989" y="2822"/>
                    <a:pt x="2609" y="3399"/>
                    <a:pt x="3250" y="3933"/>
                  </a:cubicBezTo>
                  <a:cubicBezTo>
                    <a:pt x="3870" y="4468"/>
                    <a:pt x="4490" y="5023"/>
                    <a:pt x="5174" y="5430"/>
                  </a:cubicBezTo>
                  <a:cubicBezTo>
                    <a:pt x="5857" y="5857"/>
                    <a:pt x="6541" y="6242"/>
                    <a:pt x="7290" y="6584"/>
                  </a:cubicBezTo>
                  <a:lnTo>
                    <a:pt x="7332" y="6520"/>
                  </a:lnTo>
                  <a:cubicBezTo>
                    <a:pt x="6862" y="5750"/>
                    <a:pt x="6264" y="5152"/>
                    <a:pt x="5622" y="4617"/>
                  </a:cubicBezTo>
                  <a:cubicBezTo>
                    <a:pt x="5003" y="4083"/>
                    <a:pt x="4276" y="3741"/>
                    <a:pt x="3613" y="3292"/>
                  </a:cubicBezTo>
                  <a:cubicBezTo>
                    <a:pt x="2288" y="2394"/>
                    <a:pt x="1048" y="1390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6"/>
            <p:cNvSpPr/>
            <p:nvPr/>
          </p:nvSpPr>
          <p:spPr>
            <a:xfrm>
              <a:off x="-170900" y="5043638"/>
              <a:ext cx="305350" cy="144975"/>
            </a:xfrm>
            <a:custGeom>
              <a:avLst/>
              <a:gdLst/>
              <a:ahLst/>
              <a:cxnLst/>
              <a:rect l="l" t="t" r="r" b="b"/>
              <a:pathLst>
                <a:path w="12214" h="5799" extrusionOk="0">
                  <a:moveTo>
                    <a:pt x="677" y="0"/>
                  </a:moveTo>
                  <a:cubicBezTo>
                    <a:pt x="295" y="0"/>
                    <a:pt x="0" y="594"/>
                    <a:pt x="394" y="845"/>
                  </a:cubicBezTo>
                  <a:cubicBezTo>
                    <a:pt x="467" y="894"/>
                    <a:pt x="541" y="915"/>
                    <a:pt x="612" y="915"/>
                  </a:cubicBezTo>
                  <a:cubicBezTo>
                    <a:pt x="727" y="915"/>
                    <a:pt x="836" y="860"/>
                    <a:pt x="928" y="781"/>
                  </a:cubicBezTo>
                  <a:cubicBezTo>
                    <a:pt x="1527" y="1721"/>
                    <a:pt x="2317" y="2491"/>
                    <a:pt x="3172" y="3132"/>
                  </a:cubicBezTo>
                  <a:cubicBezTo>
                    <a:pt x="4070" y="3773"/>
                    <a:pt x="5032" y="4286"/>
                    <a:pt x="6037" y="4692"/>
                  </a:cubicBezTo>
                  <a:cubicBezTo>
                    <a:pt x="7020" y="5077"/>
                    <a:pt x="8024" y="5462"/>
                    <a:pt x="9072" y="5611"/>
                  </a:cubicBezTo>
                  <a:cubicBezTo>
                    <a:pt x="9791" y="5731"/>
                    <a:pt x="10522" y="5798"/>
                    <a:pt x="11263" y="5798"/>
                  </a:cubicBezTo>
                  <a:cubicBezTo>
                    <a:pt x="11578" y="5798"/>
                    <a:pt x="11895" y="5786"/>
                    <a:pt x="12214" y="5761"/>
                  </a:cubicBezTo>
                  <a:lnTo>
                    <a:pt x="12214" y="5654"/>
                  </a:lnTo>
                  <a:cubicBezTo>
                    <a:pt x="11230" y="5226"/>
                    <a:pt x="10226" y="4949"/>
                    <a:pt x="9221" y="4671"/>
                  </a:cubicBezTo>
                  <a:cubicBezTo>
                    <a:pt x="8238" y="4371"/>
                    <a:pt x="7212" y="4243"/>
                    <a:pt x="6229" y="3944"/>
                  </a:cubicBezTo>
                  <a:cubicBezTo>
                    <a:pt x="4305" y="3346"/>
                    <a:pt x="2403" y="2405"/>
                    <a:pt x="992" y="717"/>
                  </a:cubicBezTo>
                  <a:cubicBezTo>
                    <a:pt x="1142" y="524"/>
                    <a:pt x="1163" y="225"/>
                    <a:pt x="907" y="75"/>
                  </a:cubicBezTo>
                  <a:cubicBezTo>
                    <a:pt x="830" y="23"/>
                    <a:pt x="752" y="0"/>
                    <a:pt x="6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6"/>
            <p:cNvSpPr/>
            <p:nvPr/>
          </p:nvSpPr>
          <p:spPr>
            <a:xfrm>
              <a:off x="-114925" y="4883288"/>
              <a:ext cx="261125" cy="225825"/>
            </a:xfrm>
            <a:custGeom>
              <a:avLst/>
              <a:gdLst/>
              <a:ahLst/>
              <a:cxnLst/>
              <a:rect l="l" t="t" r="r" b="b"/>
              <a:pathLst>
                <a:path w="10445" h="9033" extrusionOk="0">
                  <a:moveTo>
                    <a:pt x="505" y="0"/>
                  </a:moveTo>
                  <a:cubicBezTo>
                    <a:pt x="393" y="0"/>
                    <a:pt x="284" y="66"/>
                    <a:pt x="207" y="227"/>
                  </a:cubicBezTo>
                  <a:lnTo>
                    <a:pt x="185" y="269"/>
                  </a:lnTo>
                  <a:cubicBezTo>
                    <a:pt x="1" y="654"/>
                    <a:pt x="292" y="1050"/>
                    <a:pt x="574" y="1050"/>
                  </a:cubicBezTo>
                  <a:cubicBezTo>
                    <a:pt x="684" y="1050"/>
                    <a:pt x="792" y="990"/>
                    <a:pt x="869" y="847"/>
                  </a:cubicBezTo>
                  <a:cubicBezTo>
                    <a:pt x="2814" y="1338"/>
                    <a:pt x="4482" y="2663"/>
                    <a:pt x="5914" y="4160"/>
                  </a:cubicBezTo>
                  <a:cubicBezTo>
                    <a:pt x="6662" y="4950"/>
                    <a:pt x="7303" y="5869"/>
                    <a:pt x="8051" y="6682"/>
                  </a:cubicBezTo>
                  <a:cubicBezTo>
                    <a:pt x="8778" y="7494"/>
                    <a:pt x="9526" y="8327"/>
                    <a:pt x="10381" y="9033"/>
                  </a:cubicBezTo>
                  <a:lnTo>
                    <a:pt x="10445" y="8969"/>
                  </a:lnTo>
                  <a:cubicBezTo>
                    <a:pt x="9953" y="7900"/>
                    <a:pt x="9333" y="6938"/>
                    <a:pt x="8671" y="6019"/>
                  </a:cubicBezTo>
                  <a:cubicBezTo>
                    <a:pt x="8008" y="5100"/>
                    <a:pt x="7175" y="4331"/>
                    <a:pt x="6362" y="3582"/>
                  </a:cubicBezTo>
                  <a:cubicBezTo>
                    <a:pt x="5529" y="2834"/>
                    <a:pt x="4653" y="2172"/>
                    <a:pt x="3691" y="1637"/>
                  </a:cubicBezTo>
                  <a:cubicBezTo>
                    <a:pt x="2814" y="1167"/>
                    <a:pt x="1874" y="847"/>
                    <a:pt x="912" y="718"/>
                  </a:cubicBezTo>
                  <a:cubicBezTo>
                    <a:pt x="1032" y="359"/>
                    <a:pt x="764" y="0"/>
                    <a:pt x="5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"/>
            <p:cNvSpPr/>
            <p:nvPr/>
          </p:nvSpPr>
          <p:spPr>
            <a:xfrm>
              <a:off x="-224650" y="5174713"/>
              <a:ext cx="400250" cy="61725"/>
            </a:xfrm>
            <a:custGeom>
              <a:avLst/>
              <a:gdLst/>
              <a:ahLst/>
              <a:cxnLst/>
              <a:rect l="l" t="t" r="r" b="b"/>
              <a:pathLst>
                <a:path w="16010" h="2469" extrusionOk="0">
                  <a:moveTo>
                    <a:pt x="14864" y="1"/>
                  </a:moveTo>
                  <a:cubicBezTo>
                    <a:pt x="13839" y="1"/>
                    <a:pt x="12812" y="281"/>
                    <a:pt x="11863" y="561"/>
                  </a:cubicBezTo>
                  <a:cubicBezTo>
                    <a:pt x="11200" y="753"/>
                    <a:pt x="10538" y="967"/>
                    <a:pt x="9918" y="1138"/>
                  </a:cubicBezTo>
                  <a:cubicBezTo>
                    <a:pt x="9255" y="1287"/>
                    <a:pt x="8571" y="1437"/>
                    <a:pt x="7887" y="1565"/>
                  </a:cubicBezTo>
                  <a:cubicBezTo>
                    <a:pt x="6617" y="1767"/>
                    <a:pt x="5347" y="1930"/>
                    <a:pt x="4059" y="1930"/>
                  </a:cubicBezTo>
                  <a:cubicBezTo>
                    <a:pt x="3982" y="1930"/>
                    <a:pt x="3904" y="1930"/>
                    <a:pt x="3826" y="1928"/>
                  </a:cubicBezTo>
                  <a:cubicBezTo>
                    <a:pt x="3164" y="1907"/>
                    <a:pt x="2480" y="1843"/>
                    <a:pt x="1817" y="1672"/>
                  </a:cubicBezTo>
                  <a:cubicBezTo>
                    <a:pt x="1176" y="1501"/>
                    <a:pt x="513" y="1180"/>
                    <a:pt x="64" y="603"/>
                  </a:cubicBezTo>
                  <a:lnTo>
                    <a:pt x="0" y="667"/>
                  </a:lnTo>
                  <a:cubicBezTo>
                    <a:pt x="428" y="1309"/>
                    <a:pt x="1090" y="1693"/>
                    <a:pt x="1753" y="1950"/>
                  </a:cubicBezTo>
                  <a:cubicBezTo>
                    <a:pt x="2416" y="2206"/>
                    <a:pt x="3121" y="2313"/>
                    <a:pt x="3805" y="2399"/>
                  </a:cubicBezTo>
                  <a:cubicBezTo>
                    <a:pt x="4336" y="2448"/>
                    <a:pt x="4869" y="2469"/>
                    <a:pt x="5403" y="2469"/>
                  </a:cubicBezTo>
                  <a:cubicBezTo>
                    <a:pt x="6266" y="2469"/>
                    <a:pt x="7127" y="2414"/>
                    <a:pt x="7973" y="2335"/>
                  </a:cubicBezTo>
                  <a:cubicBezTo>
                    <a:pt x="8678" y="2270"/>
                    <a:pt x="9362" y="2185"/>
                    <a:pt x="10046" y="2078"/>
                  </a:cubicBezTo>
                  <a:cubicBezTo>
                    <a:pt x="10773" y="1950"/>
                    <a:pt x="11435" y="1736"/>
                    <a:pt x="12098" y="1480"/>
                  </a:cubicBezTo>
                  <a:cubicBezTo>
                    <a:pt x="13402" y="988"/>
                    <a:pt x="14642" y="432"/>
                    <a:pt x="16009" y="240"/>
                  </a:cubicBezTo>
                  <a:lnTo>
                    <a:pt x="16009" y="133"/>
                  </a:lnTo>
                  <a:cubicBezTo>
                    <a:pt x="15631" y="40"/>
                    <a:pt x="15248" y="1"/>
                    <a:pt x="148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6"/>
            <p:cNvSpPr/>
            <p:nvPr/>
          </p:nvSpPr>
          <p:spPr>
            <a:xfrm>
              <a:off x="20300" y="4824238"/>
              <a:ext cx="139275" cy="230925"/>
            </a:xfrm>
            <a:custGeom>
              <a:avLst/>
              <a:gdLst/>
              <a:ahLst/>
              <a:cxnLst/>
              <a:rect l="l" t="t" r="r" b="b"/>
              <a:pathLst>
                <a:path w="5571" h="9237" extrusionOk="0">
                  <a:moveTo>
                    <a:pt x="693" y="0"/>
                  </a:moveTo>
                  <a:cubicBezTo>
                    <a:pt x="305" y="0"/>
                    <a:pt x="0" y="604"/>
                    <a:pt x="398" y="857"/>
                  </a:cubicBezTo>
                  <a:cubicBezTo>
                    <a:pt x="505" y="922"/>
                    <a:pt x="590" y="922"/>
                    <a:pt x="676" y="922"/>
                  </a:cubicBezTo>
                  <a:cubicBezTo>
                    <a:pt x="953" y="1627"/>
                    <a:pt x="1381" y="2268"/>
                    <a:pt x="1830" y="2824"/>
                  </a:cubicBezTo>
                  <a:cubicBezTo>
                    <a:pt x="2343" y="3486"/>
                    <a:pt x="2920" y="4085"/>
                    <a:pt x="3347" y="4747"/>
                  </a:cubicBezTo>
                  <a:cubicBezTo>
                    <a:pt x="3796" y="5410"/>
                    <a:pt x="4031" y="6201"/>
                    <a:pt x="4395" y="6928"/>
                  </a:cubicBezTo>
                  <a:cubicBezTo>
                    <a:pt x="4737" y="7676"/>
                    <a:pt x="5036" y="8467"/>
                    <a:pt x="5463" y="9236"/>
                  </a:cubicBezTo>
                  <a:lnTo>
                    <a:pt x="5549" y="9215"/>
                  </a:lnTo>
                  <a:cubicBezTo>
                    <a:pt x="5570" y="8296"/>
                    <a:pt x="5442" y="7419"/>
                    <a:pt x="5164" y="6543"/>
                  </a:cubicBezTo>
                  <a:cubicBezTo>
                    <a:pt x="4929" y="5688"/>
                    <a:pt x="4416" y="4918"/>
                    <a:pt x="3882" y="4256"/>
                  </a:cubicBezTo>
                  <a:cubicBezTo>
                    <a:pt x="3326" y="3572"/>
                    <a:pt x="2685" y="3059"/>
                    <a:pt x="2129" y="2482"/>
                  </a:cubicBezTo>
                  <a:cubicBezTo>
                    <a:pt x="1637" y="2012"/>
                    <a:pt x="1146" y="1499"/>
                    <a:pt x="804" y="879"/>
                  </a:cubicBezTo>
                  <a:cubicBezTo>
                    <a:pt x="1103" y="729"/>
                    <a:pt x="1253" y="280"/>
                    <a:pt x="911" y="67"/>
                  </a:cubicBezTo>
                  <a:cubicBezTo>
                    <a:pt x="838" y="20"/>
                    <a:pt x="764" y="0"/>
                    <a:pt x="6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6"/>
            <p:cNvSpPr/>
            <p:nvPr/>
          </p:nvSpPr>
          <p:spPr>
            <a:xfrm>
              <a:off x="-125800" y="5035888"/>
              <a:ext cx="263450" cy="163525"/>
            </a:xfrm>
            <a:custGeom>
              <a:avLst/>
              <a:gdLst/>
              <a:ahLst/>
              <a:cxnLst/>
              <a:rect l="l" t="t" r="r" b="b"/>
              <a:pathLst>
                <a:path w="10538" h="6541" extrusionOk="0">
                  <a:moveTo>
                    <a:pt x="43" y="1"/>
                  </a:moveTo>
                  <a:lnTo>
                    <a:pt x="1" y="86"/>
                  </a:lnTo>
                  <a:cubicBezTo>
                    <a:pt x="1689" y="1304"/>
                    <a:pt x="3292" y="2651"/>
                    <a:pt x="4981" y="3869"/>
                  </a:cubicBezTo>
                  <a:cubicBezTo>
                    <a:pt x="5836" y="4489"/>
                    <a:pt x="6648" y="5152"/>
                    <a:pt x="7588" y="5601"/>
                  </a:cubicBezTo>
                  <a:cubicBezTo>
                    <a:pt x="8507" y="6071"/>
                    <a:pt x="9491" y="6434"/>
                    <a:pt x="10517" y="6541"/>
                  </a:cubicBezTo>
                  <a:lnTo>
                    <a:pt x="10538" y="6456"/>
                  </a:lnTo>
                  <a:cubicBezTo>
                    <a:pt x="9683" y="5836"/>
                    <a:pt x="8828" y="5301"/>
                    <a:pt x="7973" y="4746"/>
                  </a:cubicBezTo>
                  <a:cubicBezTo>
                    <a:pt x="7118" y="4190"/>
                    <a:pt x="6199" y="3741"/>
                    <a:pt x="5323" y="3207"/>
                  </a:cubicBezTo>
                  <a:cubicBezTo>
                    <a:pt x="3570" y="2138"/>
                    <a:pt x="1839" y="98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6"/>
            <p:cNvSpPr/>
            <p:nvPr/>
          </p:nvSpPr>
          <p:spPr>
            <a:xfrm>
              <a:off x="-58100" y="4976313"/>
              <a:ext cx="24925" cy="17650"/>
            </a:xfrm>
            <a:custGeom>
              <a:avLst/>
              <a:gdLst/>
              <a:ahLst/>
              <a:cxnLst/>
              <a:rect l="l" t="t" r="r" b="b"/>
              <a:pathLst>
                <a:path w="997" h="706" extrusionOk="0">
                  <a:moveTo>
                    <a:pt x="519" y="0"/>
                  </a:moveTo>
                  <a:cubicBezTo>
                    <a:pt x="224" y="0"/>
                    <a:pt x="1" y="455"/>
                    <a:pt x="306" y="652"/>
                  </a:cubicBezTo>
                  <a:cubicBezTo>
                    <a:pt x="364" y="690"/>
                    <a:pt x="423" y="706"/>
                    <a:pt x="478" y="706"/>
                  </a:cubicBezTo>
                  <a:cubicBezTo>
                    <a:pt x="773" y="706"/>
                    <a:pt x="996" y="251"/>
                    <a:pt x="691" y="54"/>
                  </a:cubicBezTo>
                  <a:cubicBezTo>
                    <a:pt x="633" y="1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6"/>
            <p:cNvSpPr/>
            <p:nvPr/>
          </p:nvSpPr>
          <p:spPr>
            <a:xfrm>
              <a:off x="-103550" y="5026588"/>
              <a:ext cx="20175" cy="19275"/>
            </a:xfrm>
            <a:custGeom>
              <a:avLst/>
              <a:gdLst/>
              <a:ahLst/>
              <a:cxnLst/>
              <a:rect l="l" t="t" r="r" b="b"/>
              <a:pathLst>
                <a:path w="807" h="771" extrusionOk="0">
                  <a:moveTo>
                    <a:pt x="371" y="1"/>
                  </a:moveTo>
                  <a:cubicBezTo>
                    <a:pt x="179" y="1"/>
                    <a:pt x="0" y="151"/>
                    <a:pt x="72" y="415"/>
                  </a:cubicBezTo>
                  <a:lnTo>
                    <a:pt x="72" y="458"/>
                  </a:lnTo>
                  <a:cubicBezTo>
                    <a:pt x="129" y="674"/>
                    <a:pt x="289" y="771"/>
                    <a:pt x="439" y="771"/>
                  </a:cubicBezTo>
                  <a:cubicBezTo>
                    <a:pt x="631" y="771"/>
                    <a:pt x="807" y="615"/>
                    <a:pt x="735" y="351"/>
                  </a:cubicBezTo>
                  <a:lnTo>
                    <a:pt x="735" y="287"/>
                  </a:lnTo>
                  <a:cubicBezTo>
                    <a:pt x="679" y="91"/>
                    <a:pt x="521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6"/>
            <p:cNvSpPr/>
            <p:nvPr/>
          </p:nvSpPr>
          <p:spPr>
            <a:xfrm>
              <a:off x="-142375" y="5023213"/>
              <a:ext cx="27825" cy="19500"/>
            </a:xfrm>
            <a:custGeom>
              <a:avLst/>
              <a:gdLst/>
              <a:ahLst/>
              <a:cxnLst/>
              <a:rect l="l" t="t" r="r" b="b"/>
              <a:pathLst>
                <a:path w="1113" h="780" extrusionOk="0">
                  <a:moveTo>
                    <a:pt x="580" y="1"/>
                  </a:moveTo>
                  <a:cubicBezTo>
                    <a:pt x="250" y="1"/>
                    <a:pt x="1" y="505"/>
                    <a:pt x="343" y="721"/>
                  </a:cubicBezTo>
                  <a:cubicBezTo>
                    <a:pt x="407" y="762"/>
                    <a:pt x="471" y="779"/>
                    <a:pt x="533" y="779"/>
                  </a:cubicBezTo>
                  <a:cubicBezTo>
                    <a:pt x="863" y="779"/>
                    <a:pt x="1113" y="275"/>
                    <a:pt x="770" y="59"/>
                  </a:cubicBezTo>
                  <a:cubicBezTo>
                    <a:pt x="706" y="18"/>
                    <a:pt x="642" y="1"/>
                    <a:pt x="5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6"/>
            <p:cNvSpPr/>
            <p:nvPr/>
          </p:nvSpPr>
          <p:spPr>
            <a:xfrm>
              <a:off x="-233700" y="5087838"/>
              <a:ext cx="28925" cy="20050"/>
            </a:xfrm>
            <a:custGeom>
              <a:avLst/>
              <a:gdLst/>
              <a:ahLst/>
              <a:cxnLst/>
              <a:rect l="l" t="t" r="r" b="b"/>
              <a:pathLst>
                <a:path w="1157" h="802" extrusionOk="0">
                  <a:moveTo>
                    <a:pt x="574" y="1"/>
                  </a:moveTo>
                  <a:cubicBezTo>
                    <a:pt x="246" y="1"/>
                    <a:pt x="0" y="486"/>
                    <a:pt x="341" y="701"/>
                  </a:cubicBezTo>
                  <a:lnTo>
                    <a:pt x="405" y="744"/>
                  </a:lnTo>
                  <a:cubicBezTo>
                    <a:pt x="469" y="784"/>
                    <a:pt x="533" y="802"/>
                    <a:pt x="594" y="802"/>
                  </a:cubicBezTo>
                  <a:cubicBezTo>
                    <a:pt x="919" y="802"/>
                    <a:pt x="1157" y="297"/>
                    <a:pt x="833" y="81"/>
                  </a:cubicBezTo>
                  <a:lnTo>
                    <a:pt x="768" y="60"/>
                  </a:lnTo>
                  <a:cubicBezTo>
                    <a:pt x="703" y="19"/>
                    <a:pt x="637" y="1"/>
                    <a:pt x="5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"/>
            <p:cNvSpPr/>
            <p:nvPr/>
          </p:nvSpPr>
          <p:spPr>
            <a:xfrm>
              <a:off x="-240150" y="5175513"/>
              <a:ext cx="27850" cy="19450"/>
            </a:xfrm>
            <a:custGeom>
              <a:avLst/>
              <a:gdLst/>
              <a:ahLst/>
              <a:cxnLst/>
              <a:rect l="l" t="t" r="r" b="b"/>
              <a:pathLst>
                <a:path w="1114" h="778" extrusionOk="0">
                  <a:moveTo>
                    <a:pt x="580" y="0"/>
                  </a:moveTo>
                  <a:cubicBezTo>
                    <a:pt x="250" y="0"/>
                    <a:pt x="0" y="505"/>
                    <a:pt x="342" y="721"/>
                  </a:cubicBezTo>
                  <a:cubicBezTo>
                    <a:pt x="405" y="760"/>
                    <a:pt x="468" y="778"/>
                    <a:pt x="528" y="778"/>
                  </a:cubicBezTo>
                  <a:cubicBezTo>
                    <a:pt x="860" y="778"/>
                    <a:pt x="1114" y="257"/>
                    <a:pt x="770" y="58"/>
                  </a:cubicBezTo>
                  <a:cubicBezTo>
                    <a:pt x="706" y="18"/>
                    <a:pt x="642" y="0"/>
                    <a:pt x="580" y="0"/>
                  </a:cubicBezTo>
                  <a:close/>
                </a:path>
              </a:pathLst>
            </a:custGeom>
            <a:solidFill>
              <a:srgbClr val="F44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6"/>
            <p:cNvSpPr/>
            <p:nvPr/>
          </p:nvSpPr>
          <p:spPr>
            <a:xfrm>
              <a:off x="-87850" y="4877288"/>
              <a:ext cx="513000" cy="646325"/>
            </a:xfrm>
            <a:custGeom>
              <a:avLst/>
              <a:gdLst/>
              <a:ahLst/>
              <a:cxnLst/>
              <a:rect l="l" t="t" r="r" b="b"/>
              <a:pathLst>
                <a:path w="20520" h="25853" extrusionOk="0">
                  <a:moveTo>
                    <a:pt x="14850" y="0"/>
                  </a:moveTo>
                  <a:cubicBezTo>
                    <a:pt x="10777" y="0"/>
                    <a:pt x="5496" y="2794"/>
                    <a:pt x="3334" y="4891"/>
                  </a:cubicBezTo>
                  <a:cubicBezTo>
                    <a:pt x="0" y="8161"/>
                    <a:pt x="705" y="13548"/>
                    <a:pt x="2501" y="17459"/>
                  </a:cubicBezTo>
                  <a:cubicBezTo>
                    <a:pt x="3313" y="19212"/>
                    <a:pt x="4339" y="21029"/>
                    <a:pt x="5450" y="22546"/>
                  </a:cubicBezTo>
                  <a:cubicBezTo>
                    <a:pt x="6922" y="24572"/>
                    <a:pt x="8911" y="25852"/>
                    <a:pt x="11030" y="25852"/>
                  </a:cubicBezTo>
                  <a:cubicBezTo>
                    <a:pt x="12019" y="25852"/>
                    <a:pt x="13036" y="25573"/>
                    <a:pt x="14043" y="24961"/>
                  </a:cubicBezTo>
                  <a:cubicBezTo>
                    <a:pt x="16266" y="23593"/>
                    <a:pt x="18104" y="20045"/>
                    <a:pt x="19023" y="17438"/>
                  </a:cubicBezTo>
                  <a:cubicBezTo>
                    <a:pt x="20305" y="13868"/>
                    <a:pt x="20519" y="8482"/>
                    <a:pt x="20092" y="4677"/>
                  </a:cubicBezTo>
                  <a:cubicBezTo>
                    <a:pt x="19709" y="1223"/>
                    <a:pt x="17544" y="0"/>
                    <a:pt x="148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6"/>
            <p:cNvSpPr/>
            <p:nvPr/>
          </p:nvSpPr>
          <p:spPr>
            <a:xfrm>
              <a:off x="857400" y="5493513"/>
              <a:ext cx="194700" cy="165450"/>
            </a:xfrm>
            <a:custGeom>
              <a:avLst/>
              <a:gdLst/>
              <a:ahLst/>
              <a:cxnLst/>
              <a:rect l="l" t="t" r="r" b="b"/>
              <a:pathLst>
                <a:path w="7788" h="6618" extrusionOk="0">
                  <a:moveTo>
                    <a:pt x="4750" y="1"/>
                  </a:moveTo>
                  <a:cubicBezTo>
                    <a:pt x="4548" y="1"/>
                    <a:pt x="4340" y="19"/>
                    <a:pt x="4126" y="56"/>
                  </a:cubicBezTo>
                  <a:cubicBezTo>
                    <a:pt x="2010" y="441"/>
                    <a:pt x="193" y="2535"/>
                    <a:pt x="44" y="4715"/>
                  </a:cubicBezTo>
                  <a:cubicBezTo>
                    <a:pt x="1" y="5442"/>
                    <a:pt x="129" y="6083"/>
                    <a:pt x="428" y="6618"/>
                  </a:cubicBezTo>
                  <a:lnTo>
                    <a:pt x="6114" y="6618"/>
                  </a:lnTo>
                  <a:cubicBezTo>
                    <a:pt x="6969" y="5741"/>
                    <a:pt x="7567" y="4566"/>
                    <a:pt x="7653" y="3347"/>
                  </a:cubicBezTo>
                  <a:cubicBezTo>
                    <a:pt x="7787" y="1390"/>
                    <a:pt x="6525" y="1"/>
                    <a:pt x="47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6"/>
            <p:cNvSpPr/>
            <p:nvPr/>
          </p:nvSpPr>
          <p:spPr>
            <a:xfrm>
              <a:off x="708850" y="5499413"/>
              <a:ext cx="220175" cy="159550"/>
            </a:xfrm>
            <a:custGeom>
              <a:avLst/>
              <a:gdLst/>
              <a:ahLst/>
              <a:cxnLst/>
              <a:rect l="l" t="t" r="r" b="b"/>
              <a:pathLst>
                <a:path w="8807" h="6382" extrusionOk="0">
                  <a:moveTo>
                    <a:pt x="4699" y="0"/>
                  </a:moveTo>
                  <a:cubicBezTo>
                    <a:pt x="3675" y="0"/>
                    <a:pt x="2675" y="550"/>
                    <a:pt x="1775" y="1402"/>
                  </a:cubicBezTo>
                  <a:cubicBezTo>
                    <a:pt x="364" y="2727"/>
                    <a:pt x="1" y="4159"/>
                    <a:pt x="1" y="5591"/>
                  </a:cubicBezTo>
                  <a:cubicBezTo>
                    <a:pt x="1" y="5847"/>
                    <a:pt x="22" y="6104"/>
                    <a:pt x="44" y="6382"/>
                  </a:cubicBezTo>
                  <a:lnTo>
                    <a:pt x="6050" y="6382"/>
                  </a:lnTo>
                  <a:cubicBezTo>
                    <a:pt x="6434" y="6082"/>
                    <a:pt x="6798" y="5783"/>
                    <a:pt x="7118" y="5441"/>
                  </a:cubicBezTo>
                  <a:cubicBezTo>
                    <a:pt x="8807" y="4244"/>
                    <a:pt x="8615" y="4522"/>
                    <a:pt x="8315" y="3881"/>
                  </a:cubicBezTo>
                  <a:cubicBezTo>
                    <a:pt x="8294" y="3774"/>
                    <a:pt x="8037" y="3176"/>
                    <a:pt x="7995" y="3069"/>
                  </a:cubicBezTo>
                  <a:cubicBezTo>
                    <a:pt x="7460" y="2021"/>
                    <a:pt x="6990" y="611"/>
                    <a:pt x="5644" y="162"/>
                  </a:cubicBezTo>
                  <a:cubicBezTo>
                    <a:pt x="5328" y="52"/>
                    <a:pt x="5013" y="0"/>
                    <a:pt x="46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6"/>
            <p:cNvSpPr/>
            <p:nvPr/>
          </p:nvSpPr>
          <p:spPr>
            <a:xfrm>
              <a:off x="869175" y="5613613"/>
              <a:ext cx="66275" cy="45350"/>
            </a:xfrm>
            <a:custGeom>
              <a:avLst/>
              <a:gdLst/>
              <a:ahLst/>
              <a:cxnLst/>
              <a:rect l="l" t="t" r="r" b="b"/>
              <a:pathLst>
                <a:path w="2651" h="1814" extrusionOk="0">
                  <a:moveTo>
                    <a:pt x="2377" y="1"/>
                  </a:moveTo>
                  <a:cubicBezTo>
                    <a:pt x="2129" y="1"/>
                    <a:pt x="916" y="1037"/>
                    <a:pt x="0" y="1814"/>
                  </a:cubicBezTo>
                  <a:lnTo>
                    <a:pt x="2629" y="1814"/>
                  </a:lnTo>
                  <a:cubicBezTo>
                    <a:pt x="2650" y="1087"/>
                    <a:pt x="2629" y="339"/>
                    <a:pt x="2415" y="18"/>
                  </a:cubicBezTo>
                  <a:cubicBezTo>
                    <a:pt x="2408" y="7"/>
                    <a:pt x="2395" y="1"/>
                    <a:pt x="2377" y="1"/>
                  </a:cubicBezTo>
                  <a:close/>
                </a:path>
              </a:pathLst>
            </a:custGeom>
            <a:solidFill>
              <a:srgbClr val="F7C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6"/>
            <p:cNvSpPr/>
            <p:nvPr/>
          </p:nvSpPr>
          <p:spPr>
            <a:xfrm>
              <a:off x="939700" y="5611138"/>
              <a:ext cx="192925" cy="47825"/>
            </a:xfrm>
            <a:custGeom>
              <a:avLst/>
              <a:gdLst/>
              <a:ahLst/>
              <a:cxnLst/>
              <a:rect l="l" t="t" r="r" b="b"/>
              <a:pathLst>
                <a:path w="7717" h="1913" extrusionOk="0">
                  <a:moveTo>
                    <a:pt x="1301" y="1"/>
                  </a:moveTo>
                  <a:cubicBezTo>
                    <a:pt x="854" y="1"/>
                    <a:pt x="433" y="89"/>
                    <a:pt x="214" y="416"/>
                  </a:cubicBezTo>
                  <a:cubicBezTo>
                    <a:pt x="0" y="758"/>
                    <a:pt x="107" y="1464"/>
                    <a:pt x="107" y="1913"/>
                  </a:cubicBezTo>
                  <a:lnTo>
                    <a:pt x="7716" y="1913"/>
                  </a:lnTo>
                  <a:cubicBezTo>
                    <a:pt x="7310" y="1036"/>
                    <a:pt x="6520" y="395"/>
                    <a:pt x="5622" y="224"/>
                  </a:cubicBezTo>
                  <a:cubicBezTo>
                    <a:pt x="5035" y="120"/>
                    <a:pt x="4441" y="87"/>
                    <a:pt x="3839" y="87"/>
                  </a:cubicBezTo>
                  <a:cubicBezTo>
                    <a:pt x="3453" y="87"/>
                    <a:pt x="3064" y="101"/>
                    <a:pt x="2672" y="117"/>
                  </a:cubicBezTo>
                  <a:cubicBezTo>
                    <a:pt x="2363" y="117"/>
                    <a:pt x="1816" y="1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6"/>
            <p:cNvSpPr/>
            <p:nvPr/>
          </p:nvSpPr>
          <p:spPr>
            <a:xfrm>
              <a:off x="859000" y="5370813"/>
              <a:ext cx="152325" cy="223725"/>
            </a:xfrm>
            <a:custGeom>
              <a:avLst/>
              <a:gdLst/>
              <a:ahLst/>
              <a:cxnLst/>
              <a:rect l="l" t="t" r="r" b="b"/>
              <a:pathLst>
                <a:path w="6093" h="8949" extrusionOk="0">
                  <a:moveTo>
                    <a:pt x="3274" y="1"/>
                  </a:moveTo>
                  <a:cubicBezTo>
                    <a:pt x="3158" y="1"/>
                    <a:pt x="3042" y="15"/>
                    <a:pt x="2929" y="48"/>
                  </a:cubicBezTo>
                  <a:cubicBezTo>
                    <a:pt x="2480" y="197"/>
                    <a:pt x="2031" y="625"/>
                    <a:pt x="1561" y="817"/>
                  </a:cubicBezTo>
                  <a:cubicBezTo>
                    <a:pt x="557" y="1223"/>
                    <a:pt x="1" y="2207"/>
                    <a:pt x="22" y="3233"/>
                  </a:cubicBezTo>
                  <a:cubicBezTo>
                    <a:pt x="65" y="4836"/>
                    <a:pt x="1048" y="5926"/>
                    <a:pt x="1775" y="7144"/>
                  </a:cubicBezTo>
                  <a:cubicBezTo>
                    <a:pt x="2010" y="7550"/>
                    <a:pt x="2352" y="8063"/>
                    <a:pt x="2438" y="8597"/>
                  </a:cubicBezTo>
                  <a:cubicBezTo>
                    <a:pt x="2478" y="8829"/>
                    <a:pt x="2511" y="8948"/>
                    <a:pt x="2662" y="8948"/>
                  </a:cubicBezTo>
                  <a:cubicBezTo>
                    <a:pt x="2748" y="8948"/>
                    <a:pt x="2872" y="8910"/>
                    <a:pt x="3057" y="8833"/>
                  </a:cubicBezTo>
                  <a:cubicBezTo>
                    <a:pt x="4447" y="8042"/>
                    <a:pt x="5088" y="5819"/>
                    <a:pt x="5515" y="4451"/>
                  </a:cubicBezTo>
                  <a:cubicBezTo>
                    <a:pt x="5793" y="3553"/>
                    <a:pt x="6093" y="2591"/>
                    <a:pt x="5857" y="1758"/>
                  </a:cubicBezTo>
                  <a:cubicBezTo>
                    <a:pt x="5665" y="1010"/>
                    <a:pt x="5002" y="689"/>
                    <a:pt x="4404" y="347"/>
                  </a:cubicBezTo>
                  <a:cubicBezTo>
                    <a:pt x="4104" y="180"/>
                    <a:pt x="3687" y="1"/>
                    <a:pt x="3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6"/>
            <p:cNvSpPr/>
            <p:nvPr/>
          </p:nvSpPr>
          <p:spPr>
            <a:xfrm>
              <a:off x="941825" y="5437113"/>
              <a:ext cx="251175" cy="171475"/>
            </a:xfrm>
            <a:custGeom>
              <a:avLst/>
              <a:gdLst/>
              <a:ahLst/>
              <a:cxnLst/>
              <a:rect l="l" t="t" r="r" b="b"/>
              <a:pathLst>
                <a:path w="10047" h="6859" extrusionOk="0">
                  <a:moveTo>
                    <a:pt x="6750" y="1"/>
                  </a:moveTo>
                  <a:cubicBezTo>
                    <a:pt x="5437" y="1"/>
                    <a:pt x="3663" y="206"/>
                    <a:pt x="3100" y="1243"/>
                  </a:cubicBezTo>
                  <a:cubicBezTo>
                    <a:pt x="1732" y="3787"/>
                    <a:pt x="1" y="6437"/>
                    <a:pt x="535" y="6544"/>
                  </a:cubicBezTo>
                  <a:cubicBezTo>
                    <a:pt x="1308" y="6724"/>
                    <a:pt x="3049" y="6858"/>
                    <a:pt x="4194" y="6858"/>
                  </a:cubicBezTo>
                  <a:cubicBezTo>
                    <a:pt x="4410" y="6858"/>
                    <a:pt x="4604" y="6853"/>
                    <a:pt x="4767" y="6843"/>
                  </a:cubicBezTo>
                  <a:cubicBezTo>
                    <a:pt x="5815" y="6758"/>
                    <a:pt x="7696" y="6116"/>
                    <a:pt x="8529" y="5176"/>
                  </a:cubicBezTo>
                  <a:cubicBezTo>
                    <a:pt x="8978" y="4684"/>
                    <a:pt x="8978" y="4171"/>
                    <a:pt x="9277" y="3616"/>
                  </a:cubicBezTo>
                  <a:cubicBezTo>
                    <a:pt x="9555" y="3060"/>
                    <a:pt x="9812" y="2761"/>
                    <a:pt x="9876" y="2162"/>
                  </a:cubicBezTo>
                  <a:cubicBezTo>
                    <a:pt x="10047" y="880"/>
                    <a:pt x="9235" y="153"/>
                    <a:pt x="8080" y="68"/>
                  </a:cubicBezTo>
                  <a:cubicBezTo>
                    <a:pt x="7824" y="41"/>
                    <a:pt x="7332" y="1"/>
                    <a:pt x="6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6"/>
            <p:cNvSpPr/>
            <p:nvPr/>
          </p:nvSpPr>
          <p:spPr>
            <a:xfrm>
              <a:off x="932750" y="5616738"/>
              <a:ext cx="31550" cy="42225"/>
            </a:xfrm>
            <a:custGeom>
              <a:avLst/>
              <a:gdLst/>
              <a:ahLst/>
              <a:cxnLst/>
              <a:rect l="l" t="t" r="r" b="b"/>
              <a:pathLst>
                <a:path w="1262" h="1689" extrusionOk="0">
                  <a:moveTo>
                    <a:pt x="1" y="0"/>
                  </a:moveTo>
                  <a:cubicBezTo>
                    <a:pt x="1" y="257"/>
                    <a:pt x="86" y="470"/>
                    <a:pt x="172" y="663"/>
                  </a:cubicBezTo>
                  <a:cubicBezTo>
                    <a:pt x="278" y="876"/>
                    <a:pt x="428" y="1026"/>
                    <a:pt x="578" y="1176"/>
                  </a:cubicBezTo>
                  <a:cubicBezTo>
                    <a:pt x="749" y="1368"/>
                    <a:pt x="920" y="1518"/>
                    <a:pt x="1112" y="1689"/>
                  </a:cubicBezTo>
                  <a:lnTo>
                    <a:pt x="1262" y="1689"/>
                  </a:lnTo>
                  <a:cubicBezTo>
                    <a:pt x="1069" y="1475"/>
                    <a:pt x="898" y="1261"/>
                    <a:pt x="727" y="1047"/>
                  </a:cubicBezTo>
                  <a:cubicBezTo>
                    <a:pt x="599" y="876"/>
                    <a:pt x="514" y="684"/>
                    <a:pt x="385" y="513"/>
                  </a:cubicBezTo>
                  <a:cubicBezTo>
                    <a:pt x="257" y="342"/>
                    <a:pt x="150" y="171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6"/>
            <p:cNvSpPr/>
            <p:nvPr/>
          </p:nvSpPr>
          <p:spPr>
            <a:xfrm>
              <a:off x="937025" y="5613513"/>
              <a:ext cx="51325" cy="33700"/>
            </a:xfrm>
            <a:custGeom>
              <a:avLst/>
              <a:gdLst/>
              <a:ahLst/>
              <a:cxnLst/>
              <a:rect l="l" t="t" r="r" b="b"/>
              <a:pathLst>
                <a:path w="2053" h="1348" extrusionOk="0">
                  <a:moveTo>
                    <a:pt x="22" y="1"/>
                  </a:moveTo>
                  <a:lnTo>
                    <a:pt x="1" y="22"/>
                  </a:lnTo>
                  <a:cubicBezTo>
                    <a:pt x="43" y="257"/>
                    <a:pt x="172" y="428"/>
                    <a:pt x="321" y="578"/>
                  </a:cubicBezTo>
                  <a:cubicBezTo>
                    <a:pt x="492" y="728"/>
                    <a:pt x="685" y="792"/>
                    <a:pt x="877" y="877"/>
                  </a:cubicBezTo>
                  <a:cubicBezTo>
                    <a:pt x="1262" y="1048"/>
                    <a:pt x="1668" y="1155"/>
                    <a:pt x="2031" y="1347"/>
                  </a:cubicBezTo>
                  <a:lnTo>
                    <a:pt x="2052" y="1326"/>
                  </a:lnTo>
                  <a:cubicBezTo>
                    <a:pt x="1732" y="1070"/>
                    <a:pt x="1347" y="899"/>
                    <a:pt x="984" y="706"/>
                  </a:cubicBezTo>
                  <a:cubicBezTo>
                    <a:pt x="813" y="599"/>
                    <a:pt x="663" y="492"/>
                    <a:pt x="492" y="386"/>
                  </a:cubicBezTo>
                  <a:cubicBezTo>
                    <a:pt x="321" y="279"/>
                    <a:pt x="172" y="15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6"/>
            <p:cNvSpPr/>
            <p:nvPr/>
          </p:nvSpPr>
          <p:spPr>
            <a:xfrm>
              <a:off x="935950" y="5612463"/>
              <a:ext cx="66825" cy="14800"/>
            </a:xfrm>
            <a:custGeom>
              <a:avLst/>
              <a:gdLst/>
              <a:ahLst/>
              <a:cxnLst/>
              <a:rect l="l" t="t" r="r" b="b"/>
              <a:pathLst>
                <a:path w="2673" h="592" extrusionOk="0">
                  <a:moveTo>
                    <a:pt x="22" y="0"/>
                  </a:moveTo>
                  <a:lnTo>
                    <a:pt x="1" y="22"/>
                  </a:lnTo>
                  <a:cubicBezTo>
                    <a:pt x="129" y="214"/>
                    <a:pt x="321" y="342"/>
                    <a:pt x="514" y="449"/>
                  </a:cubicBezTo>
                  <a:cubicBezTo>
                    <a:pt x="728" y="534"/>
                    <a:pt x="984" y="556"/>
                    <a:pt x="1219" y="577"/>
                  </a:cubicBezTo>
                  <a:cubicBezTo>
                    <a:pt x="1328" y="587"/>
                    <a:pt x="1439" y="591"/>
                    <a:pt x="1550" y="591"/>
                  </a:cubicBezTo>
                  <a:cubicBezTo>
                    <a:pt x="1918" y="591"/>
                    <a:pt x="2295" y="546"/>
                    <a:pt x="2673" y="513"/>
                  </a:cubicBezTo>
                  <a:lnTo>
                    <a:pt x="2673" y="492"/>
                  </a:lnTo>
                  <a:cubicBezTo>
                    <a:pt x="2202" y="470"/>
                    <a:pt x="1732" y="470"/>
                    <a:pt x="1283" y="385"/>
                  </a:cubicBezTo>
                  <a:cubicBezTo>
                    <a:pt x="1048" y="342"/>
                    <a:pt x="856" y="278"/>
                    <a:pt x="642" y="214"/>
                  </a:cubicBezTo>
                  <a:cubicBezTo>
                    <a:pt x="428" y="150"/>
                    <a:pt x="236" y="8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6"/>
            <p:cNvSpPr/>
            <p:nvPr/>
          </p:nvSpPr>
          <p:spPr>
            <a:xfrm>
              <a:off x="938100" y="5571313"/>
              <a:ext cx="86050" cy="37425"/>
            </a:xfrm>
            <a:custGeom>
              <a:avLst/>
              <a:gdLst/>
              <a:ahLst/>
              <a:cxnLst/>
              <a:rect l="l" t="t" r="r" b="b"/>
              <a:pathLst>
                <a:path w="3442" h="1497" extrusionOk="0">
                  <a:moveTo>
                    <a:pt x="3442" y="0"/>
                  </a:moveTo>
                  <a:cubicBezTo>
                    <a:pt x="2864" y="43"/>
                    <a:pt x="2266" y="257"/>
                    <a:pt x="1689" y="535"/>
                  </a:cubicBezTo>
                  <a:cubicBezTo>
                    <a:pt x="1390" y="663"/>
                    <a:pt x="1112" y="791"/>
                    <a:pt x="834" y="962"/>
                  </a:cubicBezTo>
                  <a:cubicBezTo>
                    <a:pt x="556" y="1133"/>
                    <a:pt x="278" y="1304"/>
                    <a:pt x="0" y="1475"/>
                  </a:cubicBezTo>
                  <a:lnTo>
                    <a:pt x="0" y="1497"/>
                  </a:lnTo>
                  <a:cubicBezTo>
                    <a:pt x="300" y="1432"/>
                    <a:pt x="599" y="1304"/>
                    <a:pt x="898" y="1176"/>
                  </a:cubicBezTo>
                  <a:cubicBezTo>
                    <a:pt x="1176" y="1026"/>
                    <a:pt x="1454" y="855"/>
                    <a:pt x="1732" y="706"/>
                  </a:cubicBezTo>
                  <a:cubicBezTo>
                    <a:pt x="2287" y="406"/>
                    <a:pt x="2864" y="129"/>
                    <a:pt x="3442" y="22"/>
                  </a:cubicBezTo>
                  <a:lnTo>
                    <a:pt x="344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6"/>
            <p:cNvSpPr/>
            <p:nvPr/>
          </p:nvSpPr>
          <p:spPr>
            <a:xfrm>
              <a:off x="934900" y="5544588"/>
              <a:ext cx="79100" cy="58275"/>
            </a:xfrm>
            <a:custGeom>
              <a:avLst/>
              <a:gdLst/>
              <a:ahLst/>
              <a:cxnLst/>
              <a:rect l="l" t="t" r="r" b="b"/>
              <a:pathLst>
                <a:path w="3164" h="2331" extrusionOk="0">
                  <a:moveTo>
                    <a:pt x="3163" y="1"/>
                  </a:moveTo>
                  <a:cubicBezTo>
                    <a:pt x="2864" y="22"/>
                    <a:pt x="2565" y="129"/>
                    <a:pt x="2266" y="300"/>
                  </a:cubicBezTo>
                  <a:cubicBezTo>
                    <a:pt x="1966" y="471"/>
                    <a:pt x="1710" y="706"/>
                    <a:pt x="1453" y="920"/>
                  </a:cubicBezTo>
                  <a:cubicBezTo>
                    <a:pt x="1197" y="1133"/>
                    <a:pt x="941" y="1369"/>
                    <a:pt x="705" y="1604"/>
                  </a:cubicBezTo>
                  <a:lnTo>
                    <a:pt x="363" y="1967"/>
                  </a:lnTo>
                  <a:cubicBezTo>
                    <a:pt x="299" y="2031"/>
                    <a:pt x="235" y="2095"/>
                    <a:pt x="171" y="2159"/>
                  </a:cubicBezTo>
                  <a:cubicBezTo>
                    <a:pt x="128" y="2202"/>
                    <a:pt x="64" y="2288"/>
                    <a:pt x="0" y="2309"/>
                  </a:cubicBezTo>
                  <a:lnTo>
                    <a:pt x="0" y="2330"/>
                  </a:lnTo>
                  <a:cubicBezTo>
                    <a:pt x="86" y="2330"/>
                    <a:pt x="150" y="2266"/>
                    <a:pt x="235" y="2224"/>
                  </a:cubicBezTo>
                  <a:cubicBezTo>
                    <a:pt x="299" y="2181"/>
                    <a:pt x="363" y="2138"/>
                    <a:pt x="449" y="2095"/>
                  </a:cubicBezTo>
                  <a:cubicBezTo>
                    <a:pt x="577" y="1988"/>
                    <a:pt x="705" y="1882"/>
                    <a:pt x="834" y="1753"/>
                  </a:cubicBezTo>
                  <a:cubicBezTo>
                    <a:pt x="1090" y="1540"/>
                    <a:pt x="1325" y="1283"/>
                    <a:pt x="1560" y="1048"/>
                  </a:cubicBezTo>
                  <a:cubicBezTo>
                    <a:pt x="1795" y="813"/>
                    <a:pt x="2052" y="578"/>
                    <a:pt x="2308" y="407"/>
                  </a:cubicBezTo>
                  <a:cubicBezTo>
                    <a:pt x="2565" y="214"/>
                    <a:pt x="2864" y="65"/>
                    <a:pt x="3163" y="22"/>
                  </a:cubicBezTo>
                  <a:lnTo>
                    <a:pt x="3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6"/>
            <p:cNvSpPr/>
            <p:nvPr/>
          </p:nvSpPr>
          <p:spPr>
            <a:xfrm>
              <a:off x="932750" y="5531763"/>
              <a:ext cx="57725" cy="71625"/>
            </a:xfrm>
            <a:custGeom>
              <a:avLst/>
              <a:gdLst/>
              <a:ahLst/>
              <a:cxnLst/>
              <a:rect l="l" t="t" r="r" b="b"/>
              <a:pathLst>
                <a:path w="2309" h="2865" extrusionOk="0">
                  <a:moveTo>
                    <a:pt x="2309" y="1"/>
                  </a:moveTo>
                  <a:cubicBezTo>
                    <a:pt x="2031" y="43"/>
                    <a:pt x="1753" y="236"/>
                    <a:pt x="1497" y="450"/>
                  </a:cubicBezTo>
                  <a:cubicBezTo>
                    <a:pt x="1262" y="663"/>
                    <a:pt x="1069" y="920"/>
                    <a:pt x="877" y="1176"/>
                  </a:cubicBezTo>
                  <a:cubicBezTo>
                    <a:pt x="685" y="1454"/>
                    <a:pt x="492" y="1711"/>
                    <a:pt x="364" y="1988"/>
                  </a:cubicBezTo>
                  <a:cubicBezTo>
                    <a:pt x="214" y="2266"/>
                    <a:pt x="107" y="2566"/>
                    <a:pt x="1" y="2843"/>
                  </a:cubicBezTo>
                  <a:lnTo>
                    <a:pt x="22" y="2865"/>
                  </a:lnTo>
                  <a:cubicBezTo>
                    <a:pt x="236" y="2608"/>
                    <a:pt x="385" y="2330"/>
                    <a:pt x="556" y="2074"/>
                  </a:cubicBezTo>
                  <a:cubicBezTo>
                    <a:pt x="706" y="1796"/>
                    <a:pt x="856" y="1518"/>
                    <a:pt x="1027" y="1262"/>
                  </a:cubicBezTo>
                  <a:cubicBezTo>
                    <a:pt x="1176" y="1005"/>
                    <a:pt x="1368" y="749"/>
                    <a:pt x="1582" y="535"/>
                  </a:cubicBezTo>
                  <a:cubicBezTo>
                    <a:pt x="1775" y="300"/>
                    <a:pt x="2031" y="108"/>
                    <a:pt x="2309" y="2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6"/>
            <p:cNvSpPr/>
            <p:nvPr/>
          </p:nvSpPr>
          <p:spPr>
            <a:xfrm>
              <a:off x="917250" y="5609788"/>
              <a:ext cx="10175" cy="49175"/>
            </a:xfrm>
            <a:custGeom>
              <a:avLst/>
              <a:gdLst/>
              <a:ahLst/>
              <a:cxnLst/>
              <a:rect l="l" t="t" r="r" b="b"/>
              <a:pathLst>
                <a:path w="407" h="1967" extrusionOk="0">
                  <a:moveTo>
                    <a:pt x="385" y="0"/>
                  </a:moveTo>
                  <a:cubicBezTo>
                    <a:pt x="214" y="214"/>
                    <a:pt x="129" y="470"/>
                    <a:pt x="65" y="727"/>
                  </a:cubicBezTo>
                  <a:cubicBezTo>
                    <a:pt x="1" y="962"/>
                    <a:pt x="1" y="1197"/>
                    <a:pt x="1" y="1432"/>
                  </a:cubicBezTo>
                  <a:cubicBezTo>
                    <a:pt x="22" y="1625"/>
                    <a:pt x="43" y="1796"/>
                    <a:pt x="65" y="1967"/>
                  </a:cubicBezTo>
                  <a:lnTo>
                    <a:pt x="193" y="1967"/>
                  </a:lnTo>
                  <a:cubicBezTo>
                    <a:pt x="193" y="1774"/>
                    <a:pt x="172" y="1582"/>
                    <a:pt x="193" y="1390"/>
                  </a:cubicBezTo>
                  <a:cubicBezTo>
                    <a:pt x="214" y="1176"/>
                    <a:pt x="257" y="941"/>
                    <a:pt x="279" y="706"/>
                  </a:cubicBezTo>
                  <a:cubicBezTo>
                    <a:pt x="321" y="470"/>
                    <a:pt x="343" y="257"/>
                    <a:pt x="4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6"/>
            <p:cNvSpPr/>
            <p:nvPr/>
          </p:nvSpPr>
          <p:spPr>
            <a:xfrm>
              <a:off x="923675" y="5602838"/>
              <a:ext cx="9625" cy="56125"/>
            </a:xfrm>
            <a:custGeom>
              <a:avLst/>
              <a:gdLst/>
              <a:ahLst/>
              <a:cxnLst/>
              <a:rect l="l" t="t" r="r" b="b"/>
              <a:pathLst>
                <a:path w="385" h="2245" extrusionOk="0">
                  <a:moveTo>
                    <a:pt x="364" y="0"/>
                  </a:moveTo>
                  <a:cubicBezTo>
                    <a:pt x="214" y="193"/>
                    <a:pt x="128" y="407"/>
                    <a:pt x="64" y="620"/>
                  </a:cubicBezTo>
                  <a:cubicBezTo>
                    <a:pt x="0" y="834"/>
                    <a:pt x="22" y="1048"/>
                    <a:pt x="22" y="1261"/>
                  </a:cubicBezTo>
                  <a:cubicBezTo>
                    <a:pt x="43" y="1603"/>
                    <a:pt x="128" y="1967"/>
                    <a:pt x="299" y="2245"/>
                  </a:cubicBezTo>
                  <a:lnTo>
                    <a:pt x="342" y="2245"/>
                  </a:lnTo>
                  <a:cubicBezTo>
                    <a:pt x="299" y="2095"/>
                    <a:pt x="257" y="1945"/>
                    <a:pt x="235" y="1796"/>
                  </a:cubicBezTo>
                  <a:cubicBezTo>
                    <a:pt x="214" y="1603"/>
                    <a:pt x="193" y="1411"/>
                    <a:pt x="214" y="1197"/>
                  </a:cubicBezTo>
                  <a:cubicBezTo>
                    <a:pt x="214" y="1005"/>
                    <a:pt x="278" y="813"/>
                    <a:pt x="278" y="620"/>
                  </a:cubicBezTo>
                  <a:cubicBezTo>
                    <a:pt x="321" y="428"/>
                    <a:pt x="342" y="236"/>
                    <a:pt x="385" y="22"/>
                  </a:cubicBezTo>
                  <a:lnTo>
                    <a:pt x="3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6"/>
            <p:cNvSpPr/>
            <p:nvPr/>
          </p:nvSpPr>
          <p:spPr>
            <a:xfrm>
              <a:off x="925275" y="5549388"/>
              <a:ext cx="17650" cy="52950"/>
            </a:xfrm>
            <a:custGeom>
              <a:avLst/>
              <a:gdLst/>
              <a:ahLst/>
              <a:cxnLst/>
              <a:rect l="l" t="t" r="r" b="b"/>
              <a:pathLst>
                <a:path w="706" h="2118" extrusionOk="0">
                  <a:moveTo>
                    <a:pt x="684" y="1"/>
                  </a:moveTo>
                  <a:cubicBezTo>
                    <a:pt x="535" y="129"/>
                    <a:pt x="406" y="300"/>
                    <a:pt x="321" y="493"/>
                  </a:cubicBezTo>
                  <a:cubicBezTo>
                    <a:pt x="235" y="664"/>
                    <a:pt x="171" y="856"/>
                    <a:pt x="107" y="1048"/>
                  </a:cubicBezTo>
                  <a:cubicBezTo>
                    <a:pt x="64" y="1219"/>
                    <a:pt x="0" y="1412"/>
                    <a:pt x="0" y="1604"/>
                  </a:cubicBezTo>
                  <a:cubicBezTo>
                    <a:pt x="0" y="1775"/>
                    <a:pt x="22" y="1967"/>
                    <a:pt x="86" y="2117"/>
                  </a:cubicBezTo>
                  <a:lnTo>
                    <a:pt x="107" y="2096"/>
                  </a:lnTo>
                  <a:cubicBezTo>
                    <a:pt x="171" y="1925"/>
                    <a:pt x="193" y="1732"/>
                    <a:pt x="235" y="1561"/>
                  </a:cubicBezTo>
                  <a:cubicBezTo>
                    <a:pt x="257" y="1390"/>
                    <a:pt x="257" y="1219"/>
                    <a:pt x="278" y="1027"/>
                  </a:cubicBezTo>
                  <a:cubicBezTo>
                    <a:pt x="321" y="856"/>
                    <a:pt x="364" y="685"/>
                    <a:pt x="428" y="514"/>
                  </a:cubicBezTo>
                  <a:cubicBezTo>
                    <a:pt x="471" y="343"/>
                    <a:pt x="556" y="151"/>
                    <a:pt x="706" y="22"/>
                  </a:cubicBezTo>
                  <a:lnTo>
                    <a:pt x="68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6"/>
            <p:cNvSpPr/>
            <p:nvPr/>
          </p:nvSpPr>
          <p:spPr>
            <a:xfrm>
              <a:off x="910975" y="5582713"/>
              <a:ext cx="51075" cy="46825"/>
            </a:xfrm>
            <a:custGeom>
              <a:avLst/>
              <a:gdLst/>
              <a:ahLst/>
              <a:cxnLst/>
              <a:rect l="l" t="t" r="r" b="b"/>
              <a:pathLst>
                <a:path w="2043" h="1873" extrusionOk="0">
                  <a:moveTo>
                    <a:pt x="1255" y="1"/>
                  </a:moveTo>
                  <a:cubicBezTo>
                    <a:pt x="1200" y="1"/>
                    <a:pt x="1143" y="5"/>
                    <a:pt x="1085" y="15"/>
                  </a:cubicBezTo>
                  <a:cubicBezTo>
                    <a:pt x="551" y="121"/>
                    <a:pt x="81" y="613"/>
                    <a:pt x="38" y="1126"/>
                  </a:cubicBezTo>
                  <a:cubicBezTo>
                    <a:pt x="1" y="1557"/>
                    <a:pt x="324" y="1872"/>
                    <a:pt x="764" y="1872"/>
                  </a:cubicBezTo>
                  <a:cubicBezTo>
                    <a:pt x="826" y="1872"/>
                    <a:pt x="891" y="1866"/>
                    <a:pt x="957" y="1853"/>
                  </a:cubicBezTo>
                  <a:cubicBezTo>
                    <a:pt x="1513" y="1767"/>
                    <a:pt x="1983" y="1276"/>
                    <a:pt x="2004" y="763"/>
                  </a:cubicBezTo>
                  <a:cubicBezTo>
                    <a:pt x="2042" y="305"/>
                    <a:pt x="1707" y="1"/>
                    <a:pt x="12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6"/>
            <p:cNvSpPr/>
            <p:nvPr/>
          </p:nvSpPr>
          <p:spPr>
            <a:xfrm>
              <a:off x="926350" y="5614588"/>
              <a:ext cx="17650" cy="44375"/>
            </a:xfrm>
            <a:custGeom>
              <a:avLst/>
              <a:gdLst/>
              <a:ahLst/>
              <a:cxnLst/>
              <a:rect l="l" t="t" r="r" b="b"/>
              <a:pathLst>
                <a:path w="706" h="1775" extrusionOk="0">
                  <a:moveTo>
                    <a:pt x="43" y="1"/>
                  </a:moveTo>
                  <a:cubicBezTo>
                    <a:pt x="0" y="129"/>
                    <a:pt x="21" y="236"/>
                    <a:pt x="21" y="343"/>
                  </a:cubicBezTo>
                  <a:lnTo>
                    <a:pt x="86" y="642"/>
                  </a:lnTo>
                  <a:cubicBezTo>
                    <a:pt x="107" y="856"/>
                    <a:pt x="214" y="1048"/>
                    <a:pt x="299" y="1219"/>
                  </a:cubicBezTo>
                  <a:cubicBezTo>
                    <a:pt x="385" y="1411"/>
                    <a:pt x="470" y="1582"/>
                    <a:pt x="577" y="1753"/>
                  </a:cubicBezTo>
                  <a:cubicBezTo>
                    <a:pt x="577" y="1753"/>
                    <a:pt x="577" y="1753"/>
                    <a:pt x="577" y="1775"/>
                  </a:cubicBezTo>
                  <a:lnTo>
                    <a:pt x="705" y="1775"/>
                  </a:lnTo>
                  <a:cubicBezTo>
                    <a:pt x="620" y="1561"/>
                    <a:pt x="534" y="1347"/>
                    <a:pt x="470" y="1112"/>
                  </a:cubicBezTo>
                  <a:cubicBezTo>
                    <a:pt x="406" y="941"/>
                    <a:pt x="363" y="727"/>
                    <a:pt x="299" y="535"/>
                  </a:cubicBezTo>
                  <a:cubicBezTo>
                    <a:pt x="278" y="449"/>
                    <a:pt x="235" y="343"/>
                    <a:pt x="192" y="257"/>
                  </a:cubicBezTo>
                  <a:cubicBezTo>
                    <a:pt x="150" y="172"/>
                    <a:pt x="86" y="86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6"/>
            <p:cNvSpPr/>
            <p:nvPr/>
          </p:nvSpPr>
          <p:spPr>
            <a:xfrm>
              <a:off x="894275" y="5596963"/>
              <a:ext cx="38500" cy="48100"/>
            </a:xfrm>
            <a:custGeom>
              <a:avLst/>
              <a:gdLst/>
              <a:ahLst/>
              <a:cxnLst/>
              <a:rect l="l" t="t" r="r" b="b"/>
              <a:pathLst>
                <a:path w="1540" h="1924" extrusionOk="0">
                  <a:moveTo>
                    <a:pt x="1540" y="0"/>
                  </a:moveTo>
                  <a:cubicBezTo>
                    <a:pt x="1347" y="86"/>
                    <a:pt x="1155" y="193"/>
                    <a:pt x="984" y="321"/>
                  </a:cubicBezTo>
                  <a:cubicBezTo>
                    <a:pt x="813" y="449"/>
                    <a:pt x="663" y="642"/>
                    <a:pt x="535" y="812"/>
                  </a:cubicBezTo>
                  <a:cubicBezTo>
                    <a:pt x="407" y="983"/>
                    <a:pt x="278" y="1154"/>
                    <a:pt x="172" y="1347"/>
                  </a:cubicBezTo>
                  <a:cubicBezTo>
                    <a:pt x="86" y="1539"/>
                    <a:pt x="22" y="1732"/>
                    <a:pt x="1" y="1924"/>
                  </a:cubicBezTo>
                  <a:lnTo>
                    <a:pt x="22" y="1924"/>
                  </a:lnTo>
                  <a:cubicBezTo>
                    <a:pt x="129" y="1539"/>
                    <a:pt x="385" y="1197"/>
                    <a:pt x="663" y="898"/>
                  </a:cubicBezTo>
                  <a:cubicBezTo>
                    <a:pt x="791" y="770"/>
                    <a:pt x="962" y="642"/>
                    <a:pt x="1112" y="492"/>
                  </a:cubicBezTo>
                  <a:cubicBezTo>
                    <a:pt x="1262" y="342"/>
                    <a:pt x="1411" y="193"/>
                    <a:pt x="1540" y="22"/>
                  </a:cubicBezTo>
                  <a:lnTo>
                    <a:pt x="154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6"/>
            <p:cNvSpPr/>
            <p:nvPr/>
          </p:nvSpPr>
          <p:spPr>
            <a:xfrm>
              <a:off x="895875" y="5589488"/>
              <a:ext cx="28875" cy="14100"/>
            </a:xfrm>
            <a:custGeom>
              <a:avLst/>
              <a:gdLst/>
              <a:ahLst/>
              <a:cxnLst/>
              <a:rect l="l" t="t" r="r" b="b"/>
              <a:pathLst>
                <a:path w="1155" h="564" extrusionOk="0">
                  <a:moveTo>
                    <a:pt x="22" y="0"/>
                  </a:moveTo>
                  <a:lnTo>
                    <a:pt x="1" y="21"/>
                  </a:lnTo>
                  <a:cubicBezTo>
                    <a:pt x="86" y="214"/>
                    <a:pt x="257" y="342"/>
                    <a:pt x="471" y="449"/>
                  </a:cubicBezTo>
                  <a:cubicBezTo>
                    <a:pt x="556" y="492"/>
                    <a:pt x="642" y="556"/>
                    <a:pt x="770" y="556"/>
                  </a:cubicBezTo>
                  <a:cubicBezTo>
                    <a:pt x="795" y="561"/>
                    <a:pt x="823" y="563"/>
                    <a:pt x="852" y="563"/>
                  </a:cubicBezTo>
                  <a:cubicBezTo>
                    <a:pt x="947" y="563"/>
                    <a:pt x="1057" y="536"/>
                    <a:pt x="1155" y="470"/>
                  </a:cubicBezTo>
                  <a:lnTo>
                    <a:pt x="1155" y="449"/>
                  </a:lnTo>
                  <a:cubicBezTo>
                    <a:pt x="1027" y="406"/>
                    <a:pt x="963" y="363"/>
                    <a:pt x="856" y="321"/>
                  </a:cubicBezTo>
                  <a:cubicBezTo>
                    <a:pt x="770" y="278"/>
                    <a:pt x="663" y="278"/>
                    <a:pt x="556" y="257"/>
                  </a:cubicBezTo>
                  <a:cubicBezTo>
                    <a:pt x="450" y="235"/>
                    <a:pt x="364" y="214"/>
                    <a:pt x="257" y="171"/>
                  </a:cubicBezTo>
                  <a:cubicBezTo>
                    <a:pt x="172" y="128"/>
                    <a:pt x="86" y="8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6"/>
            <p:cNvSpPr/>
            <p:nvPr/>
          </p:nvSpPr>
          <p:spPr>
            <a:xfrm>
              <a:off x="916175" y="5570238"/>
              <a:ext cx="13400" cy="34225"/>
            </a:xfrm>
            <a:custGeom>
              <a:avLst/>
              <a:gdLst/>
              <a:ahLst/>
              <a:cxnLst/>
              <a:rect l="l" t="t" r="r" b="b"/>
              <a:pathLst>
                <a:path w="536" h="1369" extrusionOk="0">
                  <a:moveTo>
                    <a:pt x="22" y="1"/>
                  </a:moveTo>
                  <a:cubicBezTo>
                    <a:pt x="1" y="150"/>
                    <a:pt x="22" y="278"/>
                    <a:pt x="44" y="407"/>
                  </a:cubicBezTo>
                  <a:cubicBezTo>
                    <a:pt x="65" y="535"/>
                    <a:pt x="86" y="642"/>
                    <a:pt x="129" y="770"/>
                  </a:cubicBezTo>
                  <a:cubicBezTo>
                    <a:pt x="172" y="898"/>
                    <a:pt x="193" y="1027"/>
                    <a:pt x="257" y="1112"/>
                  </a:cubicBezTo>
                  <a:cubicBezTo>
                    <a:pt x="322" y="1219"/>
                    <a:pt x="386" y="1326"/>
                    <a:pt x="535" y="1369"/>
                  </a:cubicBezTo>
                  <a:lnTo>
                    <a:pt x="535" y="1347"/>
                  </a:lnTo>
                  <a:cubicBezTo>
                    <a:pt x="535" y="1219"/>
                    <a:pt x="493" y="1091"/>
                    <a:pt x="471" y="984"/>
                  </a:cubicBezTo>
                  <a:cubicBezTo>
                    <a:pt x="428" y="856"/>
                    <a:pt x="364" y="770"/>
                    <a:pt x="300" y="663"/>
                  </a:cubicBezTo>
                  <a:cubicBezTo>
                    <a:pt x="257" y="556"/>
                    <a:pt x="193" y="449"/>
                    <a:pt x="151" y="343"/>
                  </a:cubicBezTo>
                  <a:cubicBezTo>
                    <a:pt x="108" y="236"/>
                    <a:pt x="44" y="129"/>
                    <a:pt x="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6"/>
            <p:cNvSpPr/>
            <p:nvPr/>
          </p:nvSpPr>
          <p:spPr>
            <a:xfrm>
              <a:off x="948250" y="5569163"/>
              <a:ext cx="55600" cy="33175"/>
            </a:xfrm>
            <a:custGeom>
              <a:avLst/>
              <a:gdLst/>
              <a:ahLst/>
              <a:cxnLst/>
              <a:rect l="l" t="t" r="r" b="b"/>
              <a:pathLst>
                <a:path w="2224" h="1327" extrusionOk="0">
                  <a:moveTo>
                    <a:pt x="2223" y="1"/>
                  </a:moveTo>
                  <a:cubicBezTo>
                    <a:pt x="2031" y="44"/>
                    <a:pt x="1839" y="129"/>
                    <a:pt x="1668" y="215"/>
                  </a:cubicBezTo>
                  <a:cubicBezTo>
                    <a:pt x="1475" y="321"/>
                    <a:pt x="1283" y="386"/>
                    <a:pt x="1090" y="492"/>
                  </a:cubicBezTo>
                  <a:cubicBezTo>
                    <a:pt x="706" y="663"/>
                    <a:pt x="364" y="920"/>
                    <a:pt x="0" y="1134"/>
                  </a:cubicBezTo>
                  <a:lnTo>
                    <a:pt x="86" y="1326"/>
                  </a:lnTo>
                  <a:cubicBezTo>
                    <a:pt x="449" y="1070"/>
                    <a:pt x="770" y="792"/>
                    <a:pt x="1133" y="578"/>
                  </a:cubicBezTo>
                  <a:cubicBezTo>
                    <a:pt x="1304" y="492"/>
                    <a:pt x="1497" y="386"/>
                    <a:pt x="1668" y="279"/>
                  </a:cubicBezTo>
                  <a:cubicBezTo>
                    <a:pt x="1860" y="172"/>
                    <a:pt x="2031" y="65"/>
                    <a:pt x="2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6"/>
            <p:cNvSpPr/>
            <p:nvPr/>
          </p:nvSpPr>
          <p:spPr>
            <a:xfrm>
              <a:off x="930075" y="5534963"/>
              <a:ext cx="42250" cy="57200"/>
            </a:xfrm>
            <a:custGeom>
              <a:avLst/>
              <a:gdLst/>
              <a:ahLst/>
              <a:cxnLst/>
              <a:rect l="l" t="t" r="r" b="b"/>
              <a:pathLst>
                <a:path w="1690" h="2288" extrusionOk="0">
                  <a:moveTo>
                    <a:pt x="1689" y="1"/>
                  </a:moveTo>
                  <a:lnTo>
                    <a:pt x="1689" y="1"/>
                  </a:lnTo>
                  <a:cubicBezTo>
                    <a:pt x="1475" y="86"/>
                    <a:pt x="1283" y="257"/>
                    <a:pt x="1134" y="450"/>
                  </a:cubicBezTo>
                  <a:cubicBezTo>
                    <a:pt x="984" y="642"/>
                    <a:pt x="856" y="834"/>
                    <a:pt x="727" y="1027"/>
                  </a:cubicBezTo>
                  <a:lnTo>
                    <a:pt x="321" y="1604"/>
                  </a:lnTo>
                  <a:cubicBezTo>
                    <a:pt x="257" y="1689"/>
                    <a:pt x="172" y="1818"/>
                    <a:pt x="129" y="1925"/>
                  </a:cubicBezTo>
                  <a:cubicBezTo>
                    <a:pt x="65" y="2053"/>
                    <a:pt x="43" y="2138"/>
                    <a:pt x="1" y="2245"/>
                  </a:cubicBezTo>
                  <a:lnTo>
                    <a:pt x="193" y="2288"/>
                  </a:lnTo>
                  <a:cubicBezTo>
                    <a:pt x="236" y="2181"/>
                    <a:pt x="279" y="2053"/>
                    <a:pt x="321" y="1967"/>
                  </a:cubicBezTo>
                  <a:cubicBezTo>
                    <a:pt x="343" y="1860"/>
                    <a:pt x="385" y="1775"/>
                    <a:pt x="450" y="1668"/>
                  </a:cubicBezTo>
                  <a:lnTo>
                    <a:pt x="813" y="1070"/>
                  </a:lnTo>
                  <a:cubicBezTo>
                    <a:pt x="941" y="877"/>
                    <a:pt x="1048" y="663"/>
                    <a:pt x="1176" y="471"/>
                  </a:cubicBezTo>
                  <a:cubicBezTo>
                    <a:pt x="1304" y="300"/>
                    <a:pt x="1475" y="108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6"/>
            <p:cNvSpPr/>
            <p:nvPr/>
          </p:nvSpPr>
          <p:spPr>
            <a:xfrm>
              <a:off x="938100" y="5585813"/>
              <a:ext cx="69475" cy="25600"/>
            </a:xfrm>
            <a:custGeom>
              <a:avLst/>
              <a:gdLst/>
              <a:ahLst/>
              <a:cxnLst/>
              <a:rect l="l" t="t" r="r" b="b"/>
              <a:pathLst>
                <a:path w="2779" h="1024" extrusionOk="0">
                  <a:moveTo>
                    <a:pt x="2689" y="1"/>
                  </a:moveTo>
                  <a:cubicBezTo>
                    <a:pt x="2616" y="1"/>
                    <a:pt x="2532" y="25"/>
                    <a:pt x="2458" y="40"/>
                  </a:cubicBezTo>
                  <a:cubicBezTo>
                    <a:pt x="2330" y="62"/>
                    <a:pt x="2223" y="83"/>
                    <a:pt x="2095" y="126"/>
                  </a:cubicBezTo>
                  <a:cubicBezTo>
                    <a:pt x="1860" y="190"/>
                    <a:pt x="1646" y="254"/>
                    <a:pt x="1411" y="297"/>
                  </a:cubicBezTo>
                  <a:cubicBezTo>
                    <a:pt x="1176" y="339"/>
                    <a:pt x="941" y="404"/>
                    <a:pt x="706" y="489"/>
                  </a:cubicBezTo>
                  <a:cubicBezTo>
                    <a:pt x="471" y="575"/>
                    <a:pt x="214" y="703"/>
                    <a:pt x="0" y="852"/>
                  </a:cubicBezTo>
                  <a:lnTo>
                    <a:pt x="86" y="1023"/>
                  </a:lnTo>
                  <a:cubicBezTo>
                    <a:pt x="300" y="874"/>
                    <a:pt x="492" y="767"/>
                    <a:pt x="727" y="660"/>
                  </a:cubicBezTo>
                  <a:cubicBezTo>
                    <a:pt x="941" y="553"/>
                    <a:pt x="1176" y="489"/>
                    <a:pt x="1411" y="404"/>
                  </a:cubicBezTo>
                  <a:cubicBezTo>
                    <a:pt x="1646" y="339"/>
                    <a:pt x="1881" y="254"/>
                    <a:pt x="2095" y="190"/>
                  </a:cubicBezTo>
                  <a:cubicBezTo>
                    <a:pt x="2223" y="147"/>
                    <a:pt x="2330" y="104"/>
                    <a:pt x="2458" y="62"/>
                  </a:cubicBezTo>
                  <a:cubicBezTo>
                    <a:pt x="2539" y="45"/>
                    <a:pt x="2633" y="4"/>
                    <a:pt x="2711" y="4"/>
                  </a:cubicBezTo>
                  <a:cubicBezTo>
                    <a:pt x="2735" y="4"/>
                    <a:pt x="2758" y="9"/>
                    <a:pt x="2779" y="19"/>
                  </a:cubicBezTo>
                  <a:cubicBezTo>
                    <a:pt x="2752" y="6"/>
                    <a:pt x="2722" y="1"/>
                    <a:pt x="2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6"/>
            <p:cNvSpPr/>
            <p:nvPr/>
          </p:nvSpPr>
          <p:spPr>
            <a:xfrm>
              <a:off x="946100" y="5610313"/>
              <a:ext cx="54000" cy="7500"/>
            </a:xfrm>
            <a:custGeom>
              <a:avLst/>
              <a:gdLst/>
              <a:ahLst/>
              <a:cxnLst/>
              <a:rect l="l" t="t" r="r" b="b"/>
              <a:pathLst>
                <a:path w="2160" h="300" extrusionOk="0">
                  <a:moveTo>
                    <a:pt x="2160" y="172"/>
                  </a:moveTo>
                  <a:cubicBezTo>
                    <a:pt x="2138" y="214"/>
                    <a:pt x="2074" y="214"/>
                    <a:pt x="2031" y="236"/>
                  </a:cubicBezTo>
                  <a:cubicBezTo>
                    <a:pt x="2074" y="236"/>
                    <a:pt x="2138" y="236"/>
                    <a:pt x="2160" y="172"/>
                  </a:cubicBezTo>
                  <a:close/>
                  <a:moveTo>
                    <a:pt x="108" y="1"/>
                  </a:moveTo>
                  <a:lnTo>
                    <a:pt x="1" y="214"/>
                  </a:lnTo>
                  <a:cubicBezTo>
                    <a:pt x="193" y="257"/>
                    <a:pt x="364" y="257"/>
                    <a:pt x="535" y="278"/>
                  </a:cubicBezTo>
                  <a:cubicBezTo>
                    <a:pt x="728" y="278"/>
                    <a:pt x="899" y="300"/>
                    <a:pt x="1070" y="300"/>
                  </a:cubicBezTo>
                  <a:cubicBezTo>
                    <a:pt x="1262" y="300"/>
                    <a:pt x="1433" y="300"/>
                    <a:pt x="1625" y="278"/>
                  </a:cubicBezTo>
                  <a:cubicBezTo>
                    <a:pt x="1711" y="278"/>
                    <a:pt x="1796" y="278"/>
                    <a:pt x="1882" y="257"/>
                  </a:cubicBezTo>
                  <a:cubicBezTo>
                    <a:pt x="1946" y="257"/>
                    <a:pt x="1989" y="257"/>
                    <a:pt x="2031" y="236"/>
                  </a:cubicBezTo>
                  <a:lnTo>
                    <a:pt x="1625" y="236"/>
                  </a:lnTo>
                  <a:cubicBezTo>
                    <a:pt x="1454" y="214"/>
                    <a:pt x="1283" y="193"/>
                    <a:pt x="1112" y="172"/>
                  </a:cubicBezTo>
                  <a:cubicBezTo>
                    <a:pt x="941" y="150"/>
                    <a:pt x="770" y="129"/>
                    <a:pt x="599" y="108"/>
                  </a:cubicBezTo>
                  <a:cubicBezTo>
                    <a:pt x="428" y="65"/>
                    <a:pt x="257" y="43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6"/>
            <p:cNvSpPr/>
            <p:nvPr/>
          </p:nvSpPr>
          <p:spPr>
            <a:xfrm>
              <a:off x="953050" y="5596813"/>
              <a:ext cx="84450" cy="14600"/>
            </a:xfrm>
            <a:custGeom>
              <a:avLst/>
              <a:gdLst/>
              <a:ahLst/>
              <a:cxnLst/>
              <a:rect l="l" t="t" r="r" b="b"/>
              <a:pathLst>
                <a:path w="3378" h="584" extrusionOk="0">
                  <a:moveTo>
                    <a:pt x="3183" y="1"/>
                  </a:moveTo>
                  <a:cubicBezTo>
                    <a:pt x="3111" y="1"/>
                    <a:pt x="3036" y="6"/>
                    <a:pt x="2972" y="6"/>
                  </a:cubicBezTo>
                  <a:lnTo>
                    <a:pt x="2566" y="6"/>
                  </a:lnTo>
                  <a:cubicBezTo>
                    <a:pt x="2288" y="28"/>
                    <a:pt x="2010" y="28"/>
                    <a:pt x="1711" y="49"/>
                  </a:cubicBezTo>
                  <a:cubicBezTo>
                    <a:pt x="1433" y="70"/>
                    <a:pt x="1155" y="92"/>
                    <a:pt x="877" y="156"/>
                  </a:cubicBezTo>
                  <a:cubicBezTo>
                    <a:pt x="727" y="177"/>
                    <a:pt x="578" y="220"/>
                    <a:pt x="428" y="263"/>
                  </a:cubicBezTo>
                  <a:cubicBezTo>
                    <a:pt x="300" y="306"/>
                    <a:pt x="172" y="327"/>
                    <a:pt x="22" y="348"/>
                  </a:cubicBezTo>
                  <a:lnTo>
                    <a:pt x="1" y="583"/>
                  </a:lnTo>
                  <a:cubicBezTo>
                    <a:pt x="150" y="541"/>
                    <a:pt x="300" y="519"/>
                    <a:pt x="450" y="455"/>
                  </a:cubicBezTo>
                  <a:cubicBezTo>
                    <a:pt x="599" y="412"/>
                    <a:pt x="727" y="348"/>
                    <a:pt x="856" y="327"/>
                  </a:cubicBezTo>
                  <a:cubicBezTo>
                    <a:pt x="1134" y="241"/>
                    <a:pt x="1411" y="220"/>
                    <a:pt x="1711" y="177"/>
                  </a:cubicBezTo>
                  <a:cubicBezTo>
                    <a:pt x="1989" y="135"/>
                    <a:pt x="2266" y="92"/>
                    <a:pt x="2544" y="70"/>
                  </a:cubicBezTo>
                  <a:lnTo>
                    <a:pt x="2972" y="28"/>
                  </a:lnTo>
                  <a:cubicBezTo>
                    <a:pt x="3057" y="28"/>
                    <a:pt x="3152" y="9"/>
                    <a:pt x="3244" y="9"/>
                  </a:cubicBezTo>
                  <a:cubicBezTo>
                    <a:pt x="3290" y="9"/>
                    <a:pt x="3335" y="13"/>
                    <a:pt x="3378" y="28"/>
                  </a:cubicBezTo>
                  <a:cubicBezTo>
                    <a:pt x="3324" y="6"/>
                    <a:pt x="3255" y="1"/>
                    <a:pt x="31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6"/>
            <p:cNvSpPr/>
            <p:nvPr/>
          </p:nvSpPr>
          <p:spPr>
            <a:xfrm>
              <a:off x="937550" y="5617263"/>
              <a:ext cx="41175" cy="41700"/>
            </a:xfrm>
            <a:custGeom>
              <a:avLst/>
              <a:gdLst/>
              <a:ahLst/>
              <a:cxnLst/>
              <a:rect l="l" t="t" r="r" b="b"/>
              <a:pathLst>
                <a:path w="1647" h="1668" extrusionOk="0">
                  <a:moveTo>
                    <a:pt x="215" y="0"/>
                  </a:moveTo>
                  <a:lnTo>
                    <a:pt x="1" y="86"/>
                  </a:lnTo>
                  <a:cubicBezTo>
                    <a:pt x="1" y="129"/>
                    <a:pt x="22" y="214"/>
                    <a:pt x="44" y="257"/>
                  </a:cubicBezTo>
                  <a:cubicBezTo>
                    <a:pt x="86" y="321"/>
                    <a:pt x="108" y="364"/>
                    <a:pt x="151" y="407"/>
                  </a:cubicBezTo>
                  <a:cubicBezTo>
                    <a:pt x="215" y="492"/>
                    <a:pt x="279" y="578"/>
                    <a:pt x="364" y="663"/>
                  </a:cubicBezTo>
                  <a:cubicBezTo>
                    <a:pt x="514" y="813"/>
                    <a:pt x="664" y="962"/>
                    <a:pt x="835" y="1091"/>
                  </a:cubicBezTo>
                  <a:cubicBezTo>
                    <a:pt x="1070" y="1304"/>
                    <a:pt x="1326" y="1475"/>
                    <a:pt x="1583" y="1668"/>
                  </a:cubicBezTo>
                  <a:lnTo>
                    <a:pt x="1647" y="1668"/>
                  </a:lnTo>
                  <a:cubicBezTo>
                    <a:pt x="1390" y="1454"/>
                    <a:pt x="1155" y="1240"/>
                    <a:pt x="920" y="1005"/>
                  </a:cubicBezTo>
                  <a:cubicBezTo>
                    <a:pt x="770" y="855"/>
                    <a:pt x="621" y="684"/>
                    <a:pt x="493" y="535"/>
                  </a:cubicBezTo>
                  <a:cubicBezTo>
                    <a:pt x="386" y="364"/>
                    <a:pt x="236" y="171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6"/>
            <p:cNvSpPr/>
            <p:nvPr/>
          </p:nvSpPr>
          <p:spPr>
            <a:xfrm>
              <a:off x="901750" y="5610863"/>
              <a:ext cx="25675" cy="48100"/>
            </a:xfrm>
            <a:custGeom>
              <a:avLst/>
              <a:gdLst/>
              <a:ahLst/>
              <a:cxnLst/>
              <a:rect l="l" t="t" r="r" b="b"/>
              <a:pathLst>
                <a:path w="1027" h="1924" extrusionOk="0">
                  <a:moveTo>
                    <a:pt x="1005" y="0"/>
                  </a:moveTo>
                  <a:cubicBezTo>
                    <a:pt x="856" y="128"/>
                    <a:pt x="728" y="278"/>
                    <a:pt x="621" y="427"/>
                  </a:cubicBezTo>
                  <a:cubicBezTo>
                    <a:pt x="514" y="577"/>
                    <a:pt x="428" y="769"/>
                    <a:pt x="364" y="919"/>
                  </a:cubicBezTo>
                  <a:cubicBezTo>
                    <a:pt x="279" y="1111"/>
                    <a:pt x="236" y="1282"/>
                    <a:pt x="172" y="1432"/>
                  </a:cubicBezTo>
                  <a:cubicBezTo>
                    <a:pt x="129" y="1603"/>
                    <a:pt x="65" y="1753"/>
                    <a:pt x="1" y="1924"/>
                  </a:cubicBezTo>
                  <a:lnTo>
                    <a:pt x="22" y="1924"/>
                  </a:lnTo>
                  <a:cubicBezTo>
                    <a:pt x="129" y="1774"/>
                    <a:pt x="215" y="1624"/>
                    <a:pt x="279" y="1453"/>
                  </a:cubicBezTo>
                  <a:cubicBezTo>
                    <a:pt x="364" y="1304"/>
                    <a:pt x="428" y="1133"/>
                    <a:pt x="514" y="983"/>
                  </a:cubicBezTo>
                  <a:cubicBezTo>
                    <a:pt x="599" y="812"/>
                    <a:pt x="706" y="684"/>
                    <a:pt x="792" y="513"/>
                  </a:cubicBezTo>
                  <a:cubicBezTo>
                    <a:pt x="877" y="363"/>
                    <a:pt x="984" y="192"/>
                    <a:pt x="1027" y="21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6"/>
            <p:cNvSpPr/>
            <p:nvPr/>
          </p:nvSpPr>
          <p:spPr>
            <a:xfrm>
              <a:off x="892675" y="5602313"/>
              <a:ext cx="31550" cy="13375"/>
            </a:xfrm>
            <a:custGeom>
              <a:avLst/>
              <a:gdLst/>
              <a:ahLst/>
              <a:cxnLst/>
              <a:rect l="l" t="t" r="r" b="b"/>
              <a:pathLst>
                <a:path w="1262" h="535" extrusionOk="0">
                  <a:moveTo>
                    <a:pt x="941" y="0"/>
                  </a:moveTo>
                  <a:cubicBezTo>
                    <a:pt x="834" y="0"/>
                    <a:pt x="727" y="43"/>
                    <a:pt x="599" y="107"/>
                  </a:cubicBezTo>
                  <a:cubicBezTo>
                    <a:pt x="535" y="128"/>
                    <a:pt x="513" y="150"/>
                    <a:pt x="428" y="192"/>
                  </a:cubicBezTo>
                  <a:cubicBezTo>
                    <a:pt x="385" y="214"/>
                    <a:pt x="321" y="257"/>
                    <a:pt x="278" y="299"/>
                  </a:cubicBezTo>
                  <a:cubicBezTo>
                    <a:pt x="193" y="385"/>
                    <a:pt x="107" y="470"/>
                    <a:pt x="0" y="492"/>
                  </a:cubicBezTo>
                  <a:lnTo>
                    <a:pt x="0" y="534"/>
                  </a:lnTo>
                  <a:cubicBezTo>
                    <a:pt x="107" y="534"/>
                    <a:pt x="236" y="449"/>
                    <a:pt x="321" y="385"/>
                  </a:cubicBezTo>
                  <a:cubicBezTo>
                    <a:pt x="385" y="363"/>
                    <a:pt x="428" y="342"/>
                    <a:pt x="471" y="321"/>
                  </a:cubicBezTo>
                  <a:cubicBezTo>
                    <a:pt x="513" y="299"/>
                    <a:pt x="578" y="278"/>
                    <a:pt x="620" y="278"/>
                  </a:cubicBezTo>
                  <a:cubicBezTo>
                    <a:pt x="727" y="257"/>
                    <a:pt x="813" y="257"/>
                    <a:pt x="920" y="235"/>
                  </a:cubicBezTo>
                  <a:cubicBezTo>
                    <a:pt x="1026" y="214"/>
                    <a:pt x="1133" y="171"/>
                    <a:pt x="1240" y="107"/>
                  </a:cubicBezTo>
                  <a:lnTo>
                    <a:pt x="1262" y="86"/>
                  </a:lnTo>
                  <a:cubicBezTo>
                    <a:pt x="1176" y="21"/>
                    <a:pt x="1069" y="0"/>
                    <a:pt x="9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6"/>
            <p:cNvSpPr/>
            <p:nvPr/>
          </p:nvSpPr>
          <p:spPr>
            <a:xfrm>
              <a:off x="984575" y="5643913"/>
              <a:ext cx="5900" cy="5650"/>
            </a:xfrm>
            <a:custGeom>
              <a:avLst/>
              <a:gdLst/>
              <a:ahLst/>
              <a:cxnLst/>
              <a:rect l="l" t="t" r="r" b="b"/>
              <a:pathLst>
                <a:path w="236" h="226" extrusionOk="0">
                  <a:moveTo>
                    <a:pt x="132" y="0"/>
                  </a:moveTo>
                  <a:cubicBezTo>
                    <a:pt x="74" y="0"/>
                    <a:pt x="12" y="43"/>
                    <a:pt x="1" y="131"/>
                  </a:cubicBezTo>
                  <a:cubicBezTo>
                    <a:pt x="1" y="193"/>
                    <a:pt x="50" y="225"/>
                    <a:pt x="104" y="225"/>
                  </a:cubicBezTo>
                  <a:cubicBezTo>
                    <a:pt x="162" y="225"/>
                    <a:pt x="225" y="188"/>
                    <a:pt x="236" y="110"/>
                  </a:cubicBezTo>
                  <a:cubicBezTo>
                    <a:pt x="236" y="38"/>
                    <a:pt x="186" y="0"/>
                    <a:pt x="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6"/>
            <p:cNvSpPr/>
            <p:nvPr/>
          </p:nvSpPr>
          <p:spPr>
            <a:xfrm>
              <a:off x="999675" y="5622613"/>
              <a:ext cx="6850" cy="4875"/>
            </a:xfrm>
            <a:custGeom>
              <a:avLst/>
              <a:gdLst/>
              <a:ahLst/>
              <a:cxnLst/>
              <a:rect l="l" t="t" r="r" b="b"/>
              <a:pathLst>
                <a:path w="274" h="195" extrusionOk="0">
                  <a:moveTo>
                    <a:pt x="145" y="0"/>
                  </a:moveTo>
                  <a:lnTo>
                    <a:pt x="145" y="22"/>
                  </a:lnTo>
                  <a:cubicBezTo>
                    <a:pt x="44" y="42"/>
                    <a:pt x="1" y="194"/>
                    <a:pt x="103" y="194"/>
                  </a:cubicBezTo>
                  <a:cubicBezTo>
                    <a:pt x="109" y="194"/>
                    <a:pt x="116" y="194"/>
                    <a:pt x="124" y="193"/>
                  </a:cubicBezTo>
                  <a:cubicBezTo>
                    <a:pt x="230" y="171"/>
                    <a:pt x="273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6"/>
            <p:cNvSpPr/>
            <p:nvPr/>
          </p:nvSpPr>
          <p:spPr>
            <a:xfrm>
              <a:off x="997675" y="5612563"/>
              <a:ext cx="5625" cy="5725"/>
            </a:xfrm>
            <a:custGeom>
              <a:avLst/>
              <a:gdLst/>
              <a:ahLst/>
              <a:cxnLst/>
              <a:rect l="l" t="t" r="r" b="b"/>
              <a:pathLst>
                <a:path w="225" h="229" extrusionOk="0">
                  <a:moveTo>
                    <a:pt x="129" y="1"/>
                  </a:moveTo>
                  <a:cubicBezTo>
                    <a:pt x="72" y="1"/>
                    <a:pt x="11" y="44"/>
                    <a:pt x="11" y="124"/>
                  </a:cubicBezTo>
                  <a:cubicBezTo>
                    <a:pt x="1" y="196"/>
                    <a:pt x="45" y="229"/>
                    <a:pt x="96" y="229"/>
                  </a:cubicBezTo>
                  <a:cubicBezTo>
                    <a:pt x="151" y="229"/>
                    <a:pt x="214" y="191"/>
                    <a:pt x="225" y="124"/>
                  </a:cubicBezTo>
                  <a:lnTo>
                    <a:pt x="225" y="103"/>
                  </a:lnTo>
                  <a:cubicBezTo>
                    <a:pt x="225" y="34"/>
                    <a:pt x="179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6"/>
            <p:cNvSpPr/>
            <p:nvPr/>
          </p:nvSpPr>
          <p:spPr>
            <a:xfrm>
              <a:off x="1033200" y="5593863"/>
              <a:ext cx="5900" cy="6200"/>
            </a:xfrm>
            <a:custGeom>
              <a:avLst/>
              <a:gdLst/>
              <a:ahLst/>
              <a:cxnLst/>
              <a:rect l="l" t="t" r="r" b="b"/>
              <a:pathLst>
                <a:path w="236" h="248" extrusionOk="0">
                  <a:moveTo>
                    <a:pt x="138" y="1"/>
                  </a:moveTo>
                  <a:cubicBezTo>
                    <a:pt x="79" y="1"/>
                    <a:pt x="12" y="44"/>
                    <a:pt x="1" y="124"/>
                  </a:cubicBezTo>
                  <a:lnTo>
                    <a:pt x="1" y="146"/>
                  </a:lnTo>
                  <a:cubicBezTo>
                    <a:pt x="1" y="215"/>
                    <a:pt x="47" y="248"/>
                    <a:pt x="99" y="248"/>
                  </a:cubicBezTo>
                  <a:cubicBezTo>
                    <a:pt x="158" y="248"/>
                    <a:pt x="225" y="204"/>
                    <a:pt x="236" y="124"/>
                  </a:cubicBezTo>
                  <a:lnTo>
                    <a:pt x="236" y="103"/>
                  </a:lnTo>
                  <a:cubicBezTo>
                    <a:pt x="236" y="33"/>
                    <a:pt x="190" y="1"/>
                    <a:pt x="1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6"/>
            <p:cNvSpPr/>
            <p:nvPr/>
          </p:nvSpPr>
          <p:spPr>
            <a:xfrm>
              <a:off x="1004350" y="5582788"/>
              <a:ext cx="5375" cy="5050"/>
            </a:xfrm>
            <a:custGeom>
              <a:avLst/>
              <a:gdLst/>
              <a:ahLst/>
              <a:cxnLst/>
              <a:rect l="l" t="t" r="r" b="b"/>
              <a:pathLst>
                <a:path w="215" h="202" extrusionOk="0">
                  <a:moveTo>
                    <a:pt x="116" y="1"/>
                  </a:moveTo>
                  <a:cubicBezTo>
                    <a:pt x="65" y="1"/>
                    <a:pt x="11" y="33"/>
                    <a:pt x="1" y="97"/>
                  </a:cubicBezTo>
                  <a:cubicBezTo>
                    <a:pt x="1" y="169"/>
                    <a:pt x="45" y="201"/>
                    <a:pt x="94" y="201"/>
                  </a:cubicBezTo>
                  <a:cubicBezTo>
                    <a:pt x="146" y="201"/>
                    <a:pt x="203" y="164"/>
                    <a:pt x="214" y="97"/>
                  </a:cubicBezTo>
                  <a:cubicBezTo>
                    <a:pt x="214" y="33"/>
                    <a:pt x="166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6"/>
            <p:cNvSpPr/>
            <p:nvPr/>
          </p:nvSpPr>
          <p:spPr>
            <a:xfrm>
              <a:off x="1021450" y="5568763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38" y="0"/>
                  </a:moveTo>
                  <a:cubicBezTo>
                    <a:pt x="79" y="0"/>
                    <a:pt x="12" y="44"/>
                    <a:pt x="1" y="124"/>
                  </a:cubicBezTo>
                  <a:cubicBezTo>
                    <a:pt x="1" y="199"/>
                    <a:pt x="54" y="236"/>
                    <a:pt x="110" y="236"/>
                  </a:cubicBezTo>
                  <a:cubicBezTo>
                    <a:pt x="166" y="236"/>
                    <a:pt x="225" y="199"/>
                    <a:pt x="236" y="124"/>
                  </a:cubicBezTo>
                  <a:lnTo>
                    <a:pt x="236" y="102"/>
                  </a:lnTo>
                  <a:cubicBezTo>
                    <a:pt x="236" y="33"/>
                    <a:pt x="190" y="0"/>
                    <a:pt x="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6"/>
            <p:cNvSpPr/>
            <p:nvPr/>
          </p:nvSpPr>
          <p:spPr>
            <a:xfrm>
              <a:off x="1001150" y="5567163"/>
              <a:ext cx="4300" cy="4500"/>
            </a:xfrm>
            <a:custGeom>
              <a:avLst/>
              <a:gdLst/>
              <a:ahLst/>
              <a:cxnLst/>
              <a:rect l="l" t="t" r="r" b="b"/>
              <a:pathLst>
                <a:path w="172" h="180" extrusionOk="0">
                  <a:moveTo>
                    <a:pt x="86" y="1"/>
                  </a:moveTo>
                  <a:cubicBezTo>
                    <a:pt x="43" y="1"/>
                    <a:pt x="0" y="27"/>
                    <a:pt x="0" y="81"/>
                  </a:cubicBezTo>
                  <a:lnTo>
                    <a:pt x="0" y="102"/>
                  </a:lnTo>
                  <a:cubicBezTo>
                    <a:pt x="0" y="153"/>
                    <a:pt x="39" y="180"/>
                    <a:pt x="80" y="180"/>
                  </a:cubicBezTo>
                  <a:cubicBezTo>
                    <a:pt x="125" y="180"/>
                    <a:pt x="171" y="148"/>
                    <a:pt x="171" y="81"/>
                  </a:cubicBezTo>
                  <a:cubicBezTo>
                    <a:pt x="171" y="27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6"/>
            <p:cNvSpPr/>
            <p:nvPr/>
          </p:nvSpPr>
          <p:spPr>
            <a:xfrm>
              <a:off x="1012900" y="5543188"/>
              <a:ext cx="4550" cy="4450"/>
            </a:xfrm>
            <a:custGeom>
              <a:avLst/>
              <a:gdLst/>
              <a:ahLst/>
              <a:cxnLst/>
              <a:rect l="l" t="t" r="r" b="b"/>
              <a:pathLst>
                <a:path w="182" h="178" extrusionOk="0">
                  <a:moveTo>
                    <a:pt x="100" y="0"/>
                  </a:moveTo>
                  <a:cubicBezTo>
                    <a:pt x="53" y="0"/>
                    <a:pt x="1" y="32"/>
                    <a:pt x="1" y="99"/>
                  </a:cubicBezTo>
                  <a:cubicBezTo>
                    <a:pt x="1" y="150"/>
                    <a:pt x="40" y="177"/>
                    <a:pt x="80" y="177"/>
                  </a:cubicBezTo>
                  <a:cubicBezTo>
                    <a:pt x="125" y="177"/>
                    <a:pt x="172" y="145"/>
                    <a:pt x="172" y="78"/>
                  </a:cubicBezTo>
                  <a:cubicBezTo>
                    <a:pt x="182" y="27"/>
                    <a:pt x="143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6"/>
            <p:cNvSpPr/>
            <p:nvPr/>
          </p:nvSpPr>
          <p:spPr>
            <a:xfrm>
              <a:off x="988600" y="5529488"/>
              <a:ext cx="5900" cy="5650"/>
            </a:xfrm>
            <a:custGeom>
              <a:avLst/>
              <a:gdLst/>
              <a:ahLst/>
              <a:cxnLst/>
              <a:rect l="l" t="t" r="r" b="b"/>
              <a:pathLst>
                <a:path w="236" h="226" extrusionOk="0">
                  <a:moveTo>
                    <a:pt x="126" y="1"/>
                  </a:moveTo>
                  <a:cubicBezTo>
                    <a:pt x="70" y="1"/>
                    <a:pt x="11" y="38"/>
                    <a:pt x="11" y="113"/>
                  </a:cubicBezTo>
                  <a:cubicBezTo>
                    <a:pt x="0" y="188"/>
                    <a:pt x="54" y="225"/>
                    <a:pt x="110" y="225"/>
                  </a:cubicBezTo>
                  <a:cubicBezTo>
                    <a:pt x="166" y="225"/>
                    <a:pt x="225" y="188"/>
                    <a:pt x="225" y="113"/>
                  </a:cubicBezTo>
                  <a:cubicBezTo>
                    <a:pt x="235" y="38"/>
                    <a:pt x="182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6"/>
            <p:cNvSpPr/>
            <p:nvPr/>
          </p:nvSpPr>
          <p:spPr>
            <a:xfrm>
              <a:off x="969625" y="5532488"/>
              <a:ext cx="4550" cy="4450"/>
            </a:xfrm>
            <a:custGeom>
              <a:avLst/>
              <a:gdLst/>
              <a:ahLst/>
              <a:cxnLst/>
              <a:rect l="l" t="t" r="r" b="b"/>
              <a:pathLst>
                <a:path w="182" h="178" extrusionOk="0">
                  <a:moveTo>
                    <a:pt x="100" y="1"/>
                  </a:moveTo>
                  <a:cubicBezTo>
                    <a:pt x="53" y="1"/>
                    <a:pt x="0" y="33"/>
                    <a:pt x="0" y="100"/>
                  </a:cubicBezTo>
                  <a:cubicBezTo>
                    <a:pt x="0" y="151"/>
                    <a:pt x="39" y="178"/>
                    <a:pt x="80" y="178"/>
                  </a:cubicBezTo>
                  <a:cubicBezTo>
                    <a:pt x="125" y="178"/>
                    <a:pt x="171" y="146"/>
                    <a:pt x="171" y="79"/>
                  </a:cubicBezTo>
                  <a:cubicBezTo>
                    <a:pt x="182" y="28"/>
                    <a:pt x="143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6"/>
            <p:cNvSpPr/>
            <p:nvPr/>
          </p:nvSpPr>
          <p:spPr>
            <a:xfrm>
              <a:off x="941025" y="5545788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38" y="0"/>
                  </a:moveTo>
                  <a:cubicBezTo>
                    <a:pt x="79" y="0"/>
                    <a:pt x="12" y="43"/>
                    <a:pt x="12" y="124"/>
                  </a:cubicBezTo>
                  <a:cubicBezTo>
                    <a:pt x="1" y="198"/>
                    <a:pt x="54" y="236"/>
                    <a:pt x="110" y="236"/>
                  </a:cubicBezTo>
                  <a:cubicBezTo>
                    <a:pt x="166" y="236"/>
                    <a:pt x="225" y="198"/>
                    <a:pt x="225" y="124"/>
                  </a:cubicBezTo>
                  <a:lnTo>
                    <a:pt x="225" y="102"/>
                  </a:lnTo>
                  <a:cubicBezTo>
                    <a:pt x="235" y="33"/>
                    <a:pt x="190" y="0"/>
                    <a:pt x="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6"/>
            <p:cNvSpPr/>
            <p:nvPr/>
          </p:nvSpPr>
          <p:spPr>
            <a:xfrm>
              <a:off x="913000" y="5564838"/>
              <a:ext cx="6450" cy="5525"/>
            </a:xfrm>
            <a:custGeom>
              <a:avLst/>
              <a:gdLst/>
              <a:ahLst/>
              <a:cxnLst/>
              <a:rect l="l" t="t" r="r" b="b"/>
              <a:pathLst>
                <a:path w="258" h="221" extrusionOk="0">
                  <a:moveTo>
                    <a:pt x="143" y="1"/>
                  </a:moveTo>
                  <a:cubicBezTo>
                    <a:pt x="125" y="1"/>
                    <a:pt x="106" y="8"/>
                    <a:pt x="85" y="24"/>
                  </a:cubicBezTo>
                  <a:lnTo>
                    <a:pt x="85" y="46"/>
                  </a:lnTo>
                  <a:cubicBezTo>
                    <a:pt x="1" y="113"/>
                    <a:pt x="36" y="221"/>
                    <a:pt x="108" y="221"/>
                  </a:cubicBezTo>
                  <a:cubicBezTo>
                    <a:pt x="127" y="221"/>
                    <a:pt x="148" y="213"/>
                    <a:pt x="171" y="195"/>
                  </a:cubicBezTo>
                  <a:cubicBezTo>
                    <a:pt x="257" y="126"/>
                    <a:pt x="218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6"/>
            <p:cNvSpPr/>
            <p:nvPr/>
          </p:nvSpPr>
          <p:spPr>
            <a:xfrm>
              <a:off x="891850" y="5586688"/>
              <a:ext cx="5725" cy="5300"/>
            </a:xfrm>
            <a:custGeom>
              <a:avLst/>
              <a:gdLst/>
              <a:ahLst/>
              <a:cxnLst/>
              <a:rect l="l" t="t" r="r" b="b"/>
              <a:pathLst>
                <a:path w="229" h="212" extrusionOk="0">
                  <a:moveTo>
                    <a:pt x="142" y="1"/>
                  </a:moveTo>
                  <a:cubicBezTo>
                    <a:pt x="105" y="1"/>
                    <a:pt x="61" y="23"/>
                    <a:pt x="33" y="69"/>
                  </a:cubicBezTo>
                  <a:cubicBezTo>
                    <a:pt x="33" y="69"/>
                    <a:pt x="33" y="91"/>
                    <a:pt x="33" y="91"/>
                  </a:cubicBezTo>
                  <a:cubicBezTo>
                    <a:pt x="0" y="157"/>
                    <a:pt x="32" y="211"/>
                    <a:pt x="88" y="211"/>
                  </a:cubicBezTo>
                  <a:cubicBezTo>
                    <a:pt x="104" y="211"/>
                    <a:pt x="122" y="207"/>
                    <a:pt x="140" y="198"/>
                  </a:cubicBezTo>
                  <a:lnTo>
                    <a:pt x="162" y="198"/>
                  </a:lnTo>
                  <a:cubicBezTo>
                    <a:pt x="183" y="176"/>
                    <a:pt x="204" y="133"/>
                    <a:pt x="204" y="112"/>
                  </a:cubicBezTo>
                  <a:cubicBezTo>
                    <a:pt x="229" y="39"/>
                    <a:pt x="191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6"/>
            <p:cNvSpPr/>
            <p:nvPr/>
          </p:nvSpPr>
          <p:spPr>
            <a:xfrm>
              <a:off x="887600" y="5612313"/>
              <a:ext cx="5900" cy="5650"/>
            </a:xfrm>
            <a:custGeom>
              <a:avLst/>
              <a:gdLst/>
              <a:ahLst/>
              <a:cxnLst/>
              <a:rect l="l" t="t" r="r" b="b"/>
              <a:pathLst>
                <a:path w="236" h="226" extrusionOk="0">
                  <a:moveTo>
                    <a:pt x="126" y="1"/>
                  </a:moveTo>
                  <a:cubicBezTo>
                    <a:pt x="70" y="1"/>
                    <a:pt x="11" y="38"/>
                    <a:pt x="11" y="113"/>
                  </a:cubicBezTo>
                  <a:cubicBezTo>
                    <a:pt x="0" y="188"/>
                    <a:pt x="54" y="225"/>
                    <a:pt x="110" y="225"/>
                  </a:cubicBezTo>
                  <a:cubicBezTo>
                    <a:pt x="166" y="225"/>
                    <a:pt x="225" y="188"/>
                    <a:pt x="225" y="113"/>
                  </a:cubicBezTo>
                  <a:cubicBezTo>
                    <a:pt x="236" y="38"/>
                    <a:pt x="182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6"/>
            <p:cNvSpPr/>
            <p:nvPr/>
          </p:nvSpPr>
          <p:spPr>
            <a:xfrm>
              <a:off x="889375" y="5644188"/>
              <a:ext cx="6625" cy="5475"/>
            </a:xfrm>
            <a:custGeom>
              <a:avLst/>
              <a:gdLst/>
              <a:ahLst/>
              <a:cxnLst/>
              <a:rect l="l" t="t" r="r" b="b"/>
              <a:pathLst>
                <a:path w="265" h="219" extrusionOk="0">
                  <a:moveTo>
                    <a:pt x="180" y="1"/>
                  </a:moveTo>
                  <a:cubicBezTo>
                    <a:pt x="166" y="1"/>
                    <a:pt x="150" y="5"/>
                    <a:pt x="132" y="14"/>
                  </a:cubicBezTo>
                  <a:lnTo>
                    <a:pt x="111" y="14"/>
                  </a:lnTo>
                  <a:cubicBezTo>
                    <a:pt x="1" y="69"/>
                    <a:pt x="1" y="219"/>
                    <a:pt x="85" y="219"/>
                  </a:cubicBezTo>
                  <a:cubicBezTo>
                    <a:pt x="99" y="219"/>
                    <a:pt x="115" y="215"/>
                    <a:pt x="132" y="206"/>
                  </a:cubicBezTo>
                  <a:lnTo>
                    <a:pt x="154" y="206"/>
                  </a:lnTo>
                  <a:cubicBezTo>
                    <a:pt x="264" y="151"/>
                    <a:pt x="264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6"/>
            <p:cNvSpPr/>
            <p:nvPr/>
          </p:nvSpPr>
          <p:spPr>
            <a:xfrm>
              <a:off x="-547400" y="3999013"/>
              <a:ext cx="181700" cy="61875"/>
            </a:xfrm>
            <a:custGeom>
              <a:avLst/>
              <a:gdLst/>
              <a:ahLst/>
              <a:cxnLst/>
              <a:rect l="l" t="t" r="r" b="b"/>
              <a:pathLst>
                <a:path w="7268" h="2475" extrusionOk="0">
                  <a:moveTo>
                    <a:pt x="3715" y="0"/>
                  </a:moveTo>
                  <a:cubicBezTo>
                    <a:pt x="3652" y="0"/>
                    <a:pt x="3590" y="4"/>
                    <a:pt x="3527" y="10"/>
                  </a:cubicBezTo>
                  <a:cubicBezTo>
                    <a:pt x="2672" y="95"/>
                    <a:pt x="663" y="437"/>
                    <a:pt x="0" y="993"/>
                  </a:cubicBezTo>
                  <a:cubicBezTo>
                    <a:pt x="492" y="1549"/>
                    <a:pt x="2501" y="2382"/>
                    <a:pt x="3228" y="2468"/>
                  </a:cubicBezTo>
                  <a:cubicBezTo>
                    <a:pt x="3274" y="2473"/>
                    <a:pt x="3322" y="2475"/>
                    <a:pt x="3371" y="2475"/>
                  </a:cubicBezTo>
                  <a:cubicBezTo>
                    <a:pt x="4456" y="2475"/>
                    <a:pt x="6204" y="1383"/>
                    <a:pt x="7268" y="1015"/>
                  </a:cubicBezTo>
                  <a:lnTo>
                    <a:pt x="5942" y="758"/>
                  </a:lnTo>
                  <a:cubicBezTo>
                    <a:pt x="5250" y="462"/>
                    <a:pt x="4485" y="0"/>
                    <a:pt x="37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6"/>
            <p:cNvSpPr/>
            <p:nvPr/>
          </p:nvSpPr>
          <p:spPr>
            <a:xfrm>
              <a:off x="-613675" y="4101838"/>
              <a:ext cx="137375" cy="51450"/>
            </a:xfrm>
            <a:custGeom>
              <a:avLst/>
              <a:gdLst/>
              <a:ahLst/>
              <a:cxnLst/>
              <a:rect l="l" t="t" r="r" b="b"/>
              <a:pathLst>
                <a:path w="5495" h="2058" extrusionOk="0">
                  <a:moveTo>
                    <a:pt x="5494" y="1"/>
                  </a:moveTo>
                  <a:cubicBezTo>
                    <a:pt x="5045" y="65"/>
                    <a:pt x="4596" y="108"/>
                    <a:pt x="4126" y="129"/>
                  </a:cubicBezTo>
                  <a:cubicBezTo>
                    <a:pt x="2908" y="1326"/>
                    <a:pt x="1711" y="770"/>
                    <a:pt x="236" y="1411"/>
                  </a:cubicBezTo>
                  <a:lnTo>
                    <a:pt x="257" y="1411"/>
                  </a:lnTo>
                  <a:cubicBezTo>
                    <a:pt x="172" y="1454"/>
                    <a:pt x="86" y="1497"/>
                    <a:pt x="1" y="1540"/>
                  </a:cubicBezTo>
                  <a:cubicBezTo>
                    <a:pt x="878" y="1649"/>
                    <a:pt x="1778" y="2057"/>
                    <a:pt x="2659" y="2057"/>
                  </a:cubicBezTo>
                  <a:cubicBezTo>
                    <a:pt x="2980" y="2057"/>
                    <a:pt x="3299" y="2003"/>
                    <a:pt x="3613" y="1860"/>
                  </a:cubicBezTo>
                  <a:cubicBezTo>
                    <a:pt x="4404" y="1476"/>
                    <a:pt x="5003" y="792"/>
                    <a:pt x="54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6"/>
            <p:cNvSpPr/>
            <p:nvPr/>
          </p:nvSpPr>
          <p:spPr>
            <a:xfrm>
              <a:off x="-469400" y="4035038"/>
              <a:ext cx="26225" cy="27825"/>
            </a:xfrm>
            <a:custGeom>
              <a:avLst/>
              <a:gdLst/>
              <a:ahLst/>
              <a:cxnLst/>
              <a:rect l="l" t="t" r="r" b="b"/>
              <a:pathLst>
                <a:path w="1049" h="1113" extrusionOk="0">
                  <a:moveTo>
                    <a:pt x="1048" y="1"/>
                  </a:moveTo>
                  <a:lnTo>
                    <a:pt x="1048" y="1"/>
                  </a:lnTo>
                  <a:cubicBezTo>
                    <a:pt x="792" y="279"/>
                    <a:pt x="407" y="685"/>
                    <a:pt x="1" y="1112"/>
                  </a:cubicBezTo>
                  <a:cubicBezTo>
                    <a:pt x="65" y="1091"/>
                    <a:pt x="129" y="1091"/>
                    <a:pt x="193" y="1070"/>
                  </a:cubicBezTo>
                  <a:cubicBezTo>
                    <a:pt x="343" y="1027"/>
                    <a:pt x="471" y="1006"/>
                    <a:pt x="621" y="963"/>
                  </a:cubicBezTo>
                  <a:cubicBezTo>
                    <a:pt x="642" y="899"/>
                    <a:pt x="685" y="835"/>
                    <a:pt x="728" y="749"/>
                  </a:cubicBezTo>
                  <a:cubicBezTo>
                    <a:pt x="835" y="514"/>
                    <a:pt x="941" y="257"/>
                    <a:pt x="10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6"/>
            <p:cNvSpPr/>
            <p:nvPr/>
          </p:nvSpPr>
          <p:spPr>
            <a:xfrm>
              <a:off x="-524950" y="4016888"/>
              <a:ext cx="94050" cy="52375"/>
            </a:xfrm>
            <a:custGeom>
              <a:avLst/>
              <a:gdLst/>
              <a:ahLst/>
              <a:cxnLst/>
              <a:rect l="l" t="t" r="r" b="b"/>
              <a:pathLst>
                <a:path w="3762" h="2095" extrusionOk="0">
                  <a:moveTo>
                    <a:pt x="3762" y="0"/>
                  </a:moveTo>
                  <a:lnTo>
                    <a:pt x="3762" y="0"/>
                  </a:lnTo>
                  <a:cubicBezTo>
                    <a:pt x="2351" y="471"/>
                    <a:pt x="1133" y="1133"/>
                    <a:pt x="0" y="2095"/>
                  </a:cubicBezTo>
                  <a:cubicBezTo>
                    <a:pt x="385" y="2074"/>
                    <a:pt x="791" y="2052"/>
                    <a:pt x="1176" y="2009"/>
                  </a:cubicBezTo>
                  <a:cubicBezTo>
                    <a:pt x="1389" y="1881"/>
                    <a:pt x="1603" y="1753"/>
                    <a:pt x="1795" y="1603"/>
                  </a:cubicBezTo>
                  <a:cubicBezTo>
                    <a:pt x="2137" y="1368"/>
                    <a:pt x="2437" y="1048"/>
                    <a:pt x="2757" y="791"/>
                  </a:cubicBezTo>
                  <a:cubicBezTo>
                    <a:pt x="2891" y="677"/>
                    <a:pt x="3126" y="393"/>
                    <a:pt x="3327" y="393"/>
                  </a:cubicBezTo>
                  <a:cubicBezTo>
                    <a:pt x="3351" y="393"/>
                    <a:pt x="3375" y="397"/>
                    <a:pt x="3399" y="406"/>
                  </a:cubicBezTo>
                  <a:cubicBezTo>
                    <a:pt x="3356" y="513"/>
                    <a:pt x="3313" y="620"/>
                    <a:pt x="3270" y="727"/>
                  </a:cubicBezTo>
                  <a:cubicBezTo>
                    <a:pt x="3399" y="577"/>
                    <a:pt x="3463" y="471"/>
                    <a:pt x="3484" y="449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6"/>
            <p:cNvSpPr/>
            <p:nvPr/>
          </p:nvSpPr>
          <p:spPr>
            <a:xfrm>
              <a:off x="-607250" y="4104513"/>
              <a:ext cx="51850" cy="32625"/>
            </a:xfrm>
            <a:custGeom>
              <a:avLst/>
              <a:gdLst/>
              <a:ahLst/>
              <a:cxnLst/>
              <a:rect l="l" t="t" r="r" b="b"/>
              <a:pathLst>
                <a:path w="2074" h="1305" extrusionOk="0">
                  <a:moveTo>
                    <a:pt x="1753" y="1"/>
                  </a:moveTo>
                  <a:cubicBezTo>
                    <a:pt x="1274" y="443"/>
                    <a:pt x="794" y="854"/>
                    <a:pt x="260" y="1164"/>
                  </a:cubicBezTo>
                  <a:lnTo>
                    <a:pt x="260" y="1164"/>
                  </a:lnTo>
                  <a:cubicBezTo>
                    <a:pt x="294" y="1147"/>
                    <a:pt x="329" y="1129"/>
                    <a:pt x="364" y="1112"/>
                  </a:cubicBezTo>
                  <a:cubicBezTo>
                    <a:pt x="620" y="984"/>
                    <a:pt x="855" y="877"/>
                    <a:pt x="1091" y="706"/>
                  </a:cubicBezTo>
                  <a:cubicBezTo>
                    <a:pt x="1304" y="578"/>
                    <a:pt x="1433" y="343"/>
                    <a:pt x="1625" y="214"/>
                  </a:cubicBezTo>
                  <a:cubicBezTo>
                    <a:pt x="1753" y="129"/>
                    <a:pt x="1924" y="86"/>
                    <a:pt x="2074" y="22"/>
                  </a:cubicBezTo>
                  <a:cubicBezTo>
                    <a:pt x="1967" y="22"/>
                    <a:pt x="1860" y="22"/>
                    <a:pt x="1753" y="1"/>
                  </a:cubicBezTo>
                  <a:close/>
                  <a:moveTo>
                    <a:pt x="260" y="1164"/>
                  </a:moveTo>
                  <a:lnTo>
                    <a:pt x="260" y="1164"/>
                  </a:lnTo>
                  <a:cubicBezTo>
                    <a:pt x="167" y="1211"/>
                    <a:pt x="78" y="1258"/>
                    <a:pt x="0" y="1304"/>
                  </a:cubicBezTo>
                  <a:cubicBezTo>
                    <a:pt x="88" y="1260"/>
                    <a:pt x="175" y="1214"/>
                    <a:pt x="260" y="11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6"/>
            <p:cNvSpPr/>
            <p:nvPr/>
          </p:nvSpPr>
          <p:spPr>
            <a:xfrm>
              <a:off x="-607775" y="4105038"/>
              <a:ext cx="97275" cy="32100"/>
            </a:xfrm>
            <a:custGeom>
              <a:avLst/>
              <a:gdLst/>
              <a:ahLst/>
              <a:cxnLst/>
              <a:rect l="l" t="t" r="r" b="b"/>
              <a:pathLst>
                <a:path w="3891" h="1284" extrusionOk="0">
                  <a:moveTo>
                    <a:pt x="2095" y="1"/>
                  </a:moveTo>
                  <a:cubicBezTo>
                    <a:pt x="1945" y="65"/>
                    <a:pt x="1774" y="108"/>
                    <a:pt x="1646" y="193"/>
                  </a:cubicBezTo>
                  <a:cubicBezTo>
                    <a:pt x="1454" y="322"/>
                    <a:pt x="1325" y="557"/>
                    <a:pt x="1112" y="685"/>
                  </a:cubicBezTo>
                  <a:cubicBezTo>
                    <a:pt x="876" y="856"/>
                    <a:pt x="641" y="963"/>
                    <a:pt x="385" y="1091"/>
                  </a:cubicBezTo>
                  <a:cubicBezTo>
                    <a:pt x="279" y="1144"/>
                    <a:pt x="172" y="1197"/>
                    <a:pt x="78" y="1250"/>
                  </a:cubicBezTo>
                  <a:lnTo>
                    <a:pt x="78" y="1250"/>
                  </a:lnTo>
                  <a:cubicBezTo>
                    <a:pt x="1517" y="661"/>
                    <a:pt x="2693" y="1177"/>
                    <a:pt x="3890" y="1"/>
                  </a:cubicBezTo>
                  <a:lnTo>
                    <a:pt x="3890" y="1"/>
                  </a:lnTo>
                  <a:cubicBezTo>
                    <a:pt x="3548" y="22"/>
                    <a:pt x="3228" y="22"/>
                    <a:pt x="2886" y="22"/>
                  </a:cubicBezTo>
                  <a:cubicBezTo>
                    <a:pt x="2629" y="22"/>
                    <a:pt x="2351" y="22"/>
                    <a:pt x="2095" y="1"/>
                  </a:cubicBezTo>
                  <a:close/>
                  <a:moveTo>
                    <a:pt x="78" y="1250"/>
                  </a:moveTo>
                  <a:cubicBezTo>
                    <a:pt x="52" y="1261"/>
                    <a:pt x="26" y="1272"/>
                    <a:pt x="0" y="1283"/>
                  </a:cubicBezTo>
                  <a:lnTo>
                    <a:pt x="21" y="1283"/>
                  </a:lnTo>
                  <a:cubicBezTo>
                    <a:pt x="40" y="1272"/>
                    <a:pt x="59" y="1261"/>
                    <a:pt x="78" y="12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6"/>
            <p:cNvSpPr/>
            <p:nvPr/>
          </p:nvSpPr>
          <p:spPr>
            <a:xfrm>
              <a:off x="-495575" y="4026688"/>
              <a:ext cx="55600" cy="40450"/>
            </a:xfrm>
            <a:custGeom>
              <a:avLst/>
              <a:gdLst/>
              <a:ahLst/>
              <a:cxnLst/>
              <a:rect l="l" t="t" r="r" b="b"/>
              <a:pathLst>
                <a:path w="2224" h="1618" extrusionOk="0">
                  <a:moveTo>
                    <a:pt x="2152" y="1"/>
                  </a:moveTo>
                  <a:cubicBezTo>
                    <a:pt x="1951" y="1"/>
                    <a:pt x="1716" y="285"/>
                    <a:pt x="1582" y="399"/>
                  </a:cubicBezTo>
                  <a:cubicBezTo>
                    <a:pt x="1262" y="656"/>
                    <a:pt x="962" y="976"/>
                    <a:pt x="620" y="1211"/>
                  </a:cubicBezTo>
                  <a:cubicBezTo>
                    <a:pt x="428" y="1361"/>
                    <a:pt x="214" y="1489"/>
                    <a:pt x="1" y="1617"/>
                  </a:cubicBezTo>
                  <a:cubicBezTo>
                    <a:pt x="343" y="1575"/>
                    <a:pt x="706" y="1511"/>
                    <a:pt x="1048" y="1446"/>
                  </a:cubicBezTo>
                  <a:cubicBezTo>
                    <a:pt x="1454" y="1019"/>
                    <a:pt x="1839" y="613"/>
                    <a:pt x="2095" y="335"/>
                  </a:cubicBezTo>
                  <a:cubicBezTo>
                    <a:pt x="2138" y="228"/>
                    <a:pt x="2181" y="121"/>
                    <a:pt x="2224" y="14"/>
                  </a:cubicBezTo>
                  <a:cubicBezTo>
                    <a:pt x="2200" y="5"/>
                    <a:pt x="2176" y="1"/>
                    <a:pt x="2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6"/>
            <p:cNvSpPr/>
            <p:nvPr/>
          </p:nvSpPr>
          <p:spPr>
            <a:xfrm>
              <a:off x="-476325" y="3938738"/>
              <a:ext cx="386350" cy="163125"/>
            </a:xfrm>
            <a:custGeom>
              <a:avLst/>
              <a:gdLst/>
              <a:ahLst/>
              <a:cxnLst/>
              <a:rect l="l" t="t" r="r" b="b"/>
              <a:pathLst>
                <a:path w="15454" h="6525" extrusionOk="0">
                  <a:moveTo>
                    <a:pt x="13802" y="0"/>
                  </a:moveTo>
                  <a:cubicBezTo>
                    <a:pt x="13587" y="0"/>
                    <a:pt x="13374" y="10"/>
                    <a:pt x="13167" y="27"/>
                  </a:cubicBezTo>
                  <a:cubicBezTo>
                    <a:pt x="12632" y="48"/>
                    <a:pt x="12098" y="155"/>
                    <a:pt x="11585" y="284"/>
                  </a:cubicBezTo>
                  <a:cubicBezTo>
                    <a:pt x="10559" y="540"/>
                    <a:pt x="9576" y="925"/>
                    <a:pt x="8635" y="1352"/>
                  </a:cubicBezTo>
                  <a:cubicBezTo>
                    <a:pt x="6754" y="2186"/>
                    <a:pt x="4980" y="3212"/>
                    <a:pt x="3185" y="4024"/>
                  </a:cubicBezTo>
                  <a:cubicBezTo>
                    <a:pt x="2736" y="4216"/>
                    <a:pt x="2287" y="4409"/>
                    <a:pt x="1838" y="4558"/>
                  </a:cubicBezTo>
                  <a:lnTo>
                    <a:pt x="1518" y="4665"/>
                  </a:lnTo>
                  <a:lnTo>
                    <a:pt x="1176" y="4751"/>
                  </a:lnTo>
                  <a:cubicBezTo>
                    <a:pt x="1069" y="4772"/>
                    <a:pt x="983" y="4793"/>
                    <a:pt x="898" y="4815"/>
                  </a:cubicBezTo>
                  <a:cubicBezTo>
                    <a:pt x="620" y="5392"/>
                    <a:pt x="342" y="5990"/>
                    <a:pt x="0" y="6525"/>
                  </a:cubicBezTo>
                  <a:cubicBezTo>
                    <a:pt x="235" y="6503"/>
                    <a:pt x="492" y="6461"/>
                    <a:pt x="727" y="6418"/>
                  </a:cubicBezTo>
                  <a:cubicBezTo>
                    <a:pt x="983" y="6354"/>
                    <a:pt x="1240" y="6311"/>
                    <a:pt x="1496" y="6247"/>
                  </a:cubicBezTo>
                  <a:lnTo>
                    <a:pt x="1689" y="6204"/>
                  </a:lnTo>
                  <a:lnTo>
                    <a:pt x="1881" y="6140"/>
                  </a:lnTo>
                  <a:cubicBezTo>
                    <a:pt x="1887" y="6138"/>
                    <a:pt x="1894" y="6137"/>
                    <a:pt x="1901" y="6137"/>
                  </a:cubicBezTo>
                  <a:cubicBezTo>
                    <a:pt x="2022" y="6137"/>
                    <a:pt x="2189" y="6464"/>
                    <a:pt x="2310" y="6464"/>
                  </a:cubicBezTo>
                  <a:cubicBezTo>
                    <a:pt x="2317" y="6464"/>
                    <a:pt x="2323" y="6463"/>
                    <a:pt x="2330" y="6461"/>
                  </a:cubicBezTo>
                  <a:cubicBezTo>
                    <a:pt x="2843" y="6290"/>
                    <a:pt x="3249" y="5670"/>
                    <a:pt x="3741" y="5456"/>
                  </a:cubicBezTo>
                  <a:cubicBezTo>
                    <a:pt x="5643" y="4622"/>
                    <a:pt x="7396" y="3639"/>
                    <a:pt x="9212" y="2806"/>
                  </a:cubicBezTo>
                  <a:cubicBezTo>
                    <a:pt x="10110" y="2400"/>
                    <a:pt x="11008" y="2036"/>
                    <a:pt x="11927" y="1780"/>
                  </a:cubicBezTo>
                  <a:cubicBezTo>
                    <a:pt x="12559" y="1614"/>
                    <a:pt x="13201" y="1502"/>
                    <a:pt x="13832" y="1502"/>
                  </a:cubicBezTo>
                  <a:cubicBezTo>
                    <a:pt x="14097" y="1502"/>
                    <a:pt x="14360" y="1522"/>
                    <a:pt x="14620" y="1566"/>
                  </a:cubicBezTo>
                  <a:cubicBezTo>
                    <a:pt x="14646" y="1569"/>
                    <a:pt x="14673" y="1571"/>
                    <a:pt x="14699" y="1571"/>
                  </a:cubicBezTo>
                  <a:cubicBezTo>
                    <a:pt x="15032" y="1571"/>
                    <a:pt x="15330" y="1323"/>
                    <a:pt x="15389" y="946"/>
                  </a:cubicBezTo>
                  <a:cubicBezTo>
                    <a:pt x="15454" y="561"/>
                    <a:pt x="15218" y="177"/>
                    <a:pt x="14834" y="91"/>
                  </a:cubicBezTo>
                  <a:lnTo>
                    <a:pt x="14812" y="91"/>
                  </a:lnTo>
                  <a:cubicBezTo>
                    <a:pt x="14485" y="26"/>
                    <a:pt x="14142" y="0"/>
                    <a:pt x="138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6"/>
            <p:cNvSpPr/>
            <p:nvPr/>
          </p:nvSpPr>
          <p:spPr>
            <a:xfrm>
              <a:off x="-630750" y="4058038"/>
              <a:ext cx="105825" cy="46500"/>
            </a:xfrm>
            <a:custGeom>
              <a:avLst/>
              <a:gdLst/>
              <a:ahLst/>
              <a:cxnLst/>
              <a:rect l="l" t="t" r="r" b="b"/>
              <a:pathLst>
                <a:path w="4233" h="1860" extrusionOk="0">
                  <a:moveTo>
                    <a:pt x="0" y="0"/>
                  </a:moveTo>
                  <a:lnTo>
                    <a:pt x="0" y="1539"/>
                  </a:lnTo>
                  <a:cubicBezTo>
                    <a:pt x="876" y="1689"/>
                    <a:pt x="1774" y="1795"/>
                    <a:pt x="2693" y="1860"/>
                  </a:cubicBezTo>
                  <a:cubicBezTo>
                    <a:pt x="3099" y="1475"/>
                    <a:pt x="3527" y="1069"/>
                    <a:pt x="3954" y="684"/>
                  </a:cubicBezTo>
                  <a:cubicBezTo>
                    <a:pt x="4040" y="599"/>
                    <a:pt x="4125" y="534"/>
                    <a:pt x="4232" y="449"/>
                  </a:cubicBezTo>
                  <a:cubicBezTo>
                    <a:pt x="4082" y="449"/>
                    <a:pt x="3933" y="470"/>
                    <a:pt x="3805" y="470"/>
                  </a:cubicBezTo>
                  <a:cubicBezTo>
                    <a:pt x="3751" y="471"/>
                    <a:pt x="3697" y="472"/>
                    <a:pt x="3644" y="472"/>
                  </a:cubicBezTo>
                  <a:cubicBezTo>
                    <a:pt x="2436" y="472"/>
                    <a:pt x="1228" y="24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6"/>
            <p:cNvSpPr/>
            <p:nvPr/>
          </p:nvSpPr>
          <p:spPr>
            <a:xfrm>
              <a:off x="-510525" y="4059088"/>
              <a:ext cx="56650" cy="45975"/>
            </a:xfrm>
            <a:custGeom>
              <a:avLst/>
              <a:gdLst/>
              <a:ahLst/>
              <a:cxnLst/>
              <a:rect l="l" t="t" r="r" b="b"/>
              <a:pathLst>
                <a:path w="2266" h="1839" extrusionOk="0">
                  <a:moveTo>
                    <a:pt x="2266" y="1"/>
                  </a:moveTo>
                  <a:lnTo>
                    <a:pt x="2266" y="1"/>
                  </a:lnTo>
                  <a:cubicBezTo>
                    <a:pt x="2116" y="44"/>
                    <a:pt x="1988" y="65"/>
                    <a:pt x="1838" y="108"/>
                  </a:cubicBezTo>
                  <a:cubicBezTo>
                    <a:pt x="1774" y="129"/>
                    <a:pt x="1710" y="129"/>
                    <a:pt x="1646" y="150"/>
                  </a:cubicBezTo>
                  <a:cubicBezTo>
                    <a:pt x="1047" y="749"/>
                    <a:pt x="449" y="1347"/>
                    <a:pt x="214" y="1625"/>
                  </a:cubicBezTo>
                  <a:cubicBezTo>
                    <a:pt x="128" y="1711"/>
                    <a:pt x="64" y="1775"/>
                    <a:pt x="0" y="1839"/>
                  </a:cubicBezTo>
                  <a:cubicBezTo>
                    <a:pt x="470" y="1818"/>
                    <a:pt x="919" y="1775"/>
                    <a:pt x="1368" y="1711"/>
                  </a:cubicBezTo>
                  <a:cubicBezTo>
                    <a:pt x="1710" y="1176"/>
                    <a:pt x="1988" y="578"/>
                    <a:pt x="22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6"/>
            <p:cNvSpPr/>
            <p:nvPr/>
          </p:nvSpPr>
          <p:spPr>
            <a:xfrm>
              <a:off x="-563425" y="4067113"/>
              <a:ext cx="67875" cy="37950"/>
            </a:xfrm>
            <a:custGeom>
              <a:avLst/>
              <a:gdLst/>
              <a:ahLst/>
              <a:cxnLst/>
              <a:rect l="l" t="t" r="r" b="b"/>
              <a:pathLst>
                <a:path w="2715" h="1518" extrusionOk="0">
                  <a:moveTo>
                    <a:pt x="2715" y="0"/>
                  </a:moveTo>
                  <a:lnTo>
                    <a:pt x="2715" y="0"/>
                  </a:lnTo>
                  <a:cubicBezTo>
                    <a:pt x="2330" y="43"/>
                    <a:pt x="1924" y="65"/>
                    <a:pt x="1539" y="86"/>
                  </a:cubicBezTo>
                  <a:cubicBezTo>
                    <a:pt x="1432" y="171"/>
                    <a:pt x="1347" y="236"/>
                    <a:pt x="1261" y="321"/>
                  </a:cubicBezTo>
                  <a:cubicBezTo>
                    <a:pt x="834" y="706"/>
                    <a:pt x="406" y="1112"/>
                    <a:pt x="0" y="1497"/>
                  </a:cubicBezTo>
                  <a:cubicBezTo>
                    <a:pt x="107" y="1518"/>
                    <a:pt x="214" y="1518"/>
                    <a:pt x="321" y="1518"/>
                  </a:cubicBezTo>
                  <a:cubicBezTo>
                    <a:pt x="449" y="1475"/>
                    <a:pt x="577" y="1432"/>
                    <a:pt x="684" y="1390"/>
                  </a:cubicBezTo>
                  <a:cubicBezTo>
                    <a:pt x="962" y="1219"/>
                    <a:pt x="1240" y="1026"/>
                    <a:pt x="1496" y="813"/>
                  </a:cubicBezTo>
                  <a:cubicBezTo>
                    <a:pt x="1881" y="471"/>
                    <a:pt x="2309" y="236"/>
                    <a:pt x="27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6"/>
            <p:cNvSpPr/>
            <p:nvPr/>
          </p:nvSpPr>
          <p:spPr>
            <a:xfrm>
              <a:off x="-555425" y="4062838"/>
              <a:ext cx="86050" cy="42775"/>
            </a:xfrm>
            <a:custGeom>
              <a:avLst/>
              <a:gdLst/>
              <a:ahLst/>
              <a:cxnLst/>
              <a:rect l="l" t="t" r="r" b="b"/>
              <a:pathLst>
                <a:path w="3442" h="1711" extrusionOk="0">
                  <a:moveTo>
                    <a:pt x="3442" y="0"/>
                  </a:moveTo>
                  <a:lnTo>
                    <a:pt x="3442" y="0"/>
                  </a:lnTo>
                  <a:cubicBezTo>
                    <a:pt x="3100" y="65"/>
                    <a:pt x="2737" y="129"/>
                    <a:pt x="2395" y="150"/>
                  </a:cubicBezTo>
                  <a:cubicBezTo>
                    <a:pt x="1989" y="407"/>
                    <a:pt x="1561" y="642"/>
                    <a:pt x="1176" y="984"/>
                  </a:cubicBezTo>
                  <a:cubicBezTo>
                    <a:pt x="920" y="1197"/>
                    <a:pt x="642" y="1390"/>
                    <a:pt x="364" y="1561"/>
                  </a:cubicBezTo>
                  <a:cubicBezTo>
                    <a:pt x="257" y="1603"/>
                    <a:pt x="129" y="1646"/>
                    <a:pt x="1" y="1689"/>
                  </a:cubicBezTo>
                  <a:cubicBezTo>
                    <a:pt x="257" y="1710"/>
                    <a:pt x="535" y="1710"/>
                    <a:pt x="792" y="1710"/>
                  </a:cubicBezTo>
                  <a:cubicBezTo>
                    <a:pt x="1134" y="1710"/>
                    <a:pt x="1454" y="1710"/>
                    <a:pt x="1796" y="1689"/>
                  </a:cubicBezTo>
                  <a:cubicBezTo>
                    <a:pt x="1860" y="1625"/>
                    <a:pt x="1924" y="1561"/>
                    <a:pt x="2010" y="1475"/>
                  </a:cubicBezTo>
                  <a:cubicBezTo>
                    <a:pt x="2245" y="1197"/>
                    <a:pt x="2843" y="578"/>
                    <a:pt x="34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6"/>
            <p:cNvSpPr/>
            <p:nvPr/>
          </p:nvSpPr>
          <p:spPr>
            <a:xfrm>
              <a:off x="-512125" y="5441463"/>
              <a:ext cx="75900" cy="78575"/>
            </a:xfrm>
            <a:custGeom>
              <a:avLst/>
              <a:gdLst/>
              <a:ahLst/>
              <a:cxnLst/>
              <a:rect l="l" t="t" r="r" b="b"/>
              <a:pathLst>
                <a:path w="3036" h="3143" extrusionOk="0">
                  <a:moveTo>
                    <a:pt x="1411" y="0"/>
                  </a:moveTo>
                  <a:cubicBezTo>
                    <a:pt x="919" y="578"/>
                    <a:pt x="449" y="1155"/>
                    <a:pt x="0" y="1753"/>
                  </a:cubicBezTo>
                  <a:cubicBezTo>
                    <a:pt x="321" y="2202"/>
                    <a:pt x="599" y="2672"/>
                    <a:pt x="834" y="3142"/>
                  </a:cubicBezTo>
                  <a:cubicBezTo>
                    <a:pt x="876" y="3100"/>
                    <a:pt x="919" y="3036"/>
                    <a:pt x="962" y="2993"/>
                  </a:cubicBezTo>
                  <a:cubicBezTo>
                    <a:pt x="1432" y="2330"/>
                    <a:pt x="1924" y="1710"/>
                    <a:pt x="2437" y="1091"/>
                  </a:cubicBezTo>
                  <a:cubicBezTo>
                    <a:pt x="2629" y="855"/>
                    <a:pt x="2843" y="642"/>
                    <a:pt x="3035" y="428"/>
                  </a:cubicBezTo>
                  <a:cubicBezTo>
                    <a:pt x="2479" y="321"/>
                    <a:pt x="1945" y="171"/>
                    <a:pt x="14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6"/>
            <p:cNvSpPr/>
            <p:nvPr/>
          </p:nvSpPr>
          <p:spPr>
            <a:xfrm>
              <a:off x="-212375" y="4688688"/>
              <a:ext cx="2248050" cy="687600"/>
            </a:xfrm>
            <a:custGeom>
              <a:avLst/>
              <a:gdLst/>
              <a:ahLst/>
              <a:cxnLst/>
              <a:rect l="l" t="t" r="r" b="b"/>
              <a:pathLst>
                <a:path w="89922" h="27504" extrusionOk="0">
                  <a:moveTo>
                    <a:pt x="70708" y="0"/>
                  </a:moveTo>
                  <a:cubicBezTo>
                    <a:pt x="68112" y="0"/>
                    <a:pt x="65535" y="456"/>
                    <a:pt x="62990" y="530"/>
                  </a:cubicBezTo>
                  <a:cubicBezTo>
                    <a:pt x="62858" y="543"/>
                    <a:pt x="62749" y="550"/>
                    <a:pt x="62658" y="550"/>
                  </a:cubicBezTo>
                  <a:cubicBezTo>
                    <a:pt x="61897" y="550"/>
                    <a:pt x="62438" y="119"/>
                    <a:pt x="61751" y="81"/>
                  </a:cubicBezTo>
                  <a:cubicBezTo>
                    <a:pt x="61691" y="76"/>
                    <a:pt x="61625" y="73"/>
                    <a:pt x="61554" y="73"/>
                  </a:cubicBezTo>
                  <a:cubicBezTo>
                    <a:pt x="60730" y="73"/>
                    <a:pt x="59189" y="394"/>
                    <a:pt x="58480" y="551"/>
                  </a:cubicBezTo>
                  <a:cubicBezTo>
                    <a:pt x="57006" y="936"/>
                    <a:pt x="55573" y="1427"/>
                    <a:pt x="54141" y="1940"/>
                  </a:cubicBezTo>
                  <a:cubicBezTo>
                    <a:pt x="52709" y="2453"/>
                    <a:pt x="51299" y="3009"/>
                    <a:pt x="49867" y="3479"/>
                  </a:cubicBezTo>
                  <a:cubicBezTo>
                    <a:pt x="49161" y="3715"/>
                    <a:pt x="48435" y="3950"/>
                    <a:pt x="47729" y="4142"/>
                  </a:cubicBezTo>
                  <a:cubicBezTo>
                    <a:pt x="47002" y="4334"/>
                    <a:pt x="46254" y="4569"/>
                    <a:pt x="45528" y="4911"/>
                  </a:cubicBezTo>
                  <a:cubicBezTo>
                    <a:pt x="44822" y="5253"/>
                    <a:pt x="44138" y="5681"/>
                    <a:pt x="43497" y="6151"/>
                  </a:cubicBezTo>
                  <a:cubicBezTo>
                    <a:pt x="42856" y="6621"/>
                    <a:pt x="42236" y="7049"/>
                    <a:pt x="41573" y="7476"/>
                  </a:cubicBezTo>
                  <a:cubicBezTo>
                    <a:pt x="40291" y="8289"/>
                    <a:pt x="38923" y="9058"/>
                    <a:pt x="37619" y="9956"/>
                  </a:cubicBezTo>
                  <a:cubicBezTo>
                    <a:pt x="37042" y="10383"/>
                    <a:pt x="36337" y="10661"/>
                    <a:pt x="35631" y="10939"/>
                  </a:cubicBezTo>
                  <a:cubicBezTo>
                    <a:pt x="34948" y="11217"/>
                    <a:pt x="34242" y="11473"/>
                    <a:pt x="33515" y="11708"/>
                  </a:cubicBezTo>
                  <a:cubicBezTo>
                    <a:pt x="32105" y="12200"/>
                    <a:pt x="30651" y="12649"/>
                    <a:pt x="29219" y="13076"/>
                  </a:cubicBezTo>
                  <a:cubicBezTo>
                    <a:pt x="26334" y="13974"/>
                    <a:pt x="23448" y="14808"/>
                    <a:pt x="20563" y="15727"/>
                  </a:cubicBezTo>
                  <a:cubicBezTo>
                    <a:pt x="19109" y="16197"/>
                    <a:pt x="17677" y="16646"/>
                    <a:pt x="16224" y="17202"/>
                  </a:cubicBezTo>
                  <a:cubicBezTo>
                    <a:pt x="15518" y="17479"/>
                    <a:pt x="14813" y="17757"/>
                    <a:pt x="14086" y="18163"/>
                  </a:cubicBezTo>
                  <a:cubicBezTo>
                    <a:pt x="13915" y="18270"/>
                    <a:pt x="13702" y="18420"/>
                    <a:pt x="13552" y="18527"/>
                  </a:cubicBezTo>
                  <a:lnTo>
                    <a:pt x="13082" y="18847"/>
                  </a:lnTo>
                  <a:lnTo>
                    <a:pt x="12120" y="19510"/>
                  </a:lnTo>
                  <a:lnTo>
                    <a:pt x="8230" y="22118"/>
                  </a:lnTo>
                  <a:lnTo>
                    <a:pt x="7247" y="22780"/>
                  </a:lnTo>
                  <a:lnTo>
                    <a:pt x="7012" y="22951"/>
                  </a:lnTo>
                  <a:cubicBezTo>
                    <a:pt x="6926" y="23015"/>
                    <a:pt x="6841" y="23079"/>
                    <a:pt x="6755" y="23144"/>
                  </a:cubicBezTo>
                  <a:cubicBezTo>
                    <a:pt x="6584" y="23293"/>
                    <a:pt x="6413" y="23421"/>
                    <a:pt x="6264" y="23571"/>
                  </a:cubicBezTo>
                  <a:cubicBezTo>
                    <a:pt x="5964" y="23849"/>
                    <a:pt x="5686" y="24127"/>
                    <a:pt x="5409" y="24362"/>
                  </a:cubicBezTo>
                  <a:cubicBezTo>
                    <a:pt x="5280" y="24490"/>
                    <a:pt x="5131" y="24597"/>
                    <a:pt x="5024" y="24661"/>
                  </a:cubicBezTo>
                  <a:cubicBezTo>
                    <a:pt x="4981" y="24704"/>
                    <a:pt x="4831" y="24768"/>
                    <a:pt x="4810" y="24789"/>
                  </a:cubicBezTo>
                  <a:cubicBezTo>
                    <a:pt x="4725" y="24832"/>
                    <a:pt x="4639" y="24875"/>
                    <a:pt x="4554" y="24918"/>
                  </a:cubicBezTo>
                  <a:cubicBezTo>
                    <a:pt x="3314" y="25473"/>
                    <a:pt x="1925" y="25730"/>
                    <a:pt x="535" y="25944"/>
                  </a:cubicBezTo>
                  <a:cubicBezTo>
                    <a:pt x="471" y="26221"/>
                    <a:pt x="407" y="26456"/>
                    <a:pt x="343" y="26649"/>
                  </a:cubicBezTo>
                  <a:cubicBezTo>
                    <a:pt x="257" y="26948"/>
                    <a:pt x="151" y="27247"/>
                    <a:pt x="1" y="27504"/>
                  </a:cubicBezTo>
                  <a:cubicBezTo>
                    <a:pt x="172" y="27482"/>
                    <a:pt x="343" y="27461"/>
                    <a:pt x="514" y="27418"/>
                  </a:cubicBezTo>
                  <a:cubicBezTo>
                    <a:pt x="1989" y="27140"/>
                    <a:pt x="3506" y="26884"/>
                    <a:pt x="5002" y="26179"/>
                  </a:cubicBezTo>
                  <a:cubicBezTo>
                    <a:pt x="5088" y="26136"/>
                    <a:pt x="5195" y="26093"/>
                    <a:pt x="5280" y="26050"/>
                  </a:cubicBezTo>
                  <a:cubicBezTo>
                    <a:pt x="5409" y="25986"/>
                    <a:pt x="5451" y="25965"/>
                    <a:pt x="5558" y="25879"/>
                  </a:cubicBezTo>
                  <a:cubicBezTo>
                    <a:pt x="5772" y="25751"/>
                    <a:pt x="5943" y="25602"/>
                    <a:pt x="6093" y="25473"/>
                  </a:cubicBezTo>
                  <a:cubicBezTo>
                    <a:pt x="6434" y="25174"/>
                    <a:pt x="6712" y="24875"/>
                    <a:pt x="6990" y="24618"/>
                  </a:cubicBezTo>
                  <a:cubicBezTo>
                    <a:pt x="7118" y="24469"/>
                    <a:pt x="7268" y="24362"/>
                    <a:pt x="7396" y="24234"/>
                  </a:cubicBezTo>
                  <a:cubicBezTo>
                    <a:pt x="7460" y="24191"/>
                    <a:pt x="7525" y="24127"/>
                    <a:pt x="7589" y="24084"/>
                  </a:cubicBezTo>
                  <a:lnTo>
                    <a:pt x="7845" y="23913"/>
                  </a:lnTo>
                  <a:lnTo>
                    <a:pt x="8786" y="23229"/>
                  </a:lnTo>
                  <a:lnTo>
                    <a:pt x="12654" y="20579"/>
                  </a:lnTo>
                  <a:lnTo>
                    <a:pt x="13616" y="19895"/>
                  </a:lnTo>
                  <a:cubicBezTo>
                    <a:pt x="13937" y="19660"/>
                    <a:pt x="14257" y="19403"/>
                    <a:pt x="14535" y="19232"/>
                  </a:cubicBezTo>
                  <a:cubicBezTo>
                    <a:pt x="15155" y="18869"/>
                    <a:pt x="15860" y="18591"/>
                    <a:pt x="16544" y="18313"/>
                  </a:cubicBezTo>
                  <a:cubicBezTo>
                    <a:pt x="17934" y="17757"/>
                    <a:pt x="19366" y="17266"/>
                    <a:pt x="20798" y="16795"/>
                  </a:cubicBezTo>
                  <a:cubicBezTo>
                    <a:pt x="23662" y="15855"/>
                    <a:pt x="26548" y="14979"/>
                    <a:pt x="29433" y="14060"/>
                  </a:cubicBezTo>
                  <a:cubicBezTo>
                    <a:pt x="30886" y="13611"/>
                    <a:pt x="32319" y="13140"/>
                    <a:pt x="33751" y="12649"/>
                  </a:cubicBezTo>
                  <a:cubicBezTo>
                    <a:pt x="34477" y="12392"/>
                    <a:pt x="35183" y="12115"/>
                    <a:pt x="35909" y="11837"/>
                  </a:cubicBezTo>
                  <a:cubicBezTo>
                    <a:pt x="36615" y="11537"/>
                    <a:pt x="37341" y="11238"/>
                    <a:pt x="38025" y="10747"/>
                  </a:cubicBezTo>
                  <a:cubicBezTo>
                    <a:pt x="39286" y="9870"/>
                    <a:pt x="40612" y="9101"/>
                    <a:pt x="41937" y="8246"/>
                  </a:cubicBezTo>
                  <a:cubicBezTo>
                    <a:pt x="42599" y="7818"/>
                    <a:pt x="43262" y="7369"/>
                    <a:pt x="43882" y="6878"/>
                  </a:cubicBezTo>
                  <a:cubicBezTo>
                    <a:pt x="44502" y="6408"/>
                    <a:pt x="45122" y="6002"/>
                    <a:pt x="45784" y="5681"/>
                  </a:cubicBezTo>
                  <a:cubicBezTo>
                    <a:pt x="46468" y="5360"/>
                    <a:pt x="47943" y="5531"/>
                    <a:pt x="48670" y="5339"/>
                  </a:cubicBezTo>
                  <a:cubicBezTo>
                    <a:pt x="49418" y="5125"/>
                    <a:pt x="48670" y="4527"/>
                    <a:pt x="50059" y="4227"/>
                  </a:cubicBezTo>
                  <a:cubicBezTo>
                    <a:pt x="51491" y="3736"/>
                    <a:pt x="52902" y="3180"/>
                    <a:pt x="54334" y="2646"/>
                  </a:cubicBezTo>
                  <a:cubicBezTo>
                    <a:pt x="55744" y="2133"/>
                    <a:pt x="57177" y="1620"/>
                    <a:pt x="58609" y="1257"/>
                  </a:cubicBezTo>
                  <a:cubicBezTo>
                    <a:pt x="59038" y="1151"/>
                    <a:pt x="59478" y="1117"/>
                    <a:pt x="59925" y="1117"/>
                  </a:cubicBezTo>
                  <a:cubicBezTo>
                    <a:pt x="60747" y="1117"/>
                    <a:pt x="61596" y="1232"/>
                    <a:pt x="62454" y="1232"/>
                  </a:cubicBezTo>
                  <a:cubicBezTo>
                    <a:pt x="62640" y="1232"/>
                    <a:pt x="62826" y="1227"/>
                    <a:pt x="63012" y="1214"/>
                  </a:cubicBezTo>
                  <a:cubicBezTo>
                    <a:pt x="65663" y="1139"/>
                    <a:pt x="68265" y="650"/>
                    <a:pt x="70861" y="650"/>
                  </a:cubicBezTo>
                  <a:cubicBezTo>
                    <a:pt x="71215" y="650"/>
                    <a:pt x="71570" y="659"/>
                    <a:pt x="71925" y="679"/>
                  </a:cubicBezTo>
                  <a:cubicBezTo>
                    <a:pt x="74874" y="850"/>
                    <a:pt x="78957" y="1663"/>
                    <a:pt x="80795" y="2240"/>
                  </a:cubicBezTo>
                  <a:cubicBezTo>
                    <a:pt x="80807" y="2248"/>
                    <a:pt x="80818" y="2252"/>
                    <a:pt x="80828" y="2252"/>
                  </a:cubicBezTo>
                  <a:cubicBezTo>
                    <a:pt x="80920" y="2252"/>
                    <a:pt x="80912" y="1919"/>
                    <a:pt x="81009" y="1919"/>
                  </a:cubicBezTo>
                  <a:cubicBezTo>
                    <a:pt x="81671" y="2026"/>
                    <a:pt x="82355" y="2111"/>
                    <a:pt x="82996" y="2218"/>
                  </a:cubicBezTo>
                  <a:cubicBezTo>
                    <a:pt x="83745" y="2325"/>
                    <a:pt x="84471" y="2453"/>
                    <a:pt x="85198" y="2603"/>
                  </a:cubicBezTo>
                  <a:cubicBezTo>
                    <a:pt x="86673" y="2881"/>
                    <a:pt x="88126" y="3223"/>
                    <a:pt x="89580" y="3586"/>
                  </a:cubicBezTo>
                  <a:cubicBezTo>
                    <a:pt x="89602" y="3593"/>
                    <a:pt x="89624" y="3596"/>
                    <a:pt x="89645" y="3596"/>
                  </a:cubicBezTo>
                  <a:cubicBezTo>
                    <a:pt x="89765" y="3596"/>
                    <a:pt x="89861" y="3497"/>
                    <a:pt x="89879" y="3351"/>
                  </a:cubicBezTo>
                  <a:cubicBezTo>
                    <a:pt x="89922" y="3202"/>
                    <a:pt x="89836" y="3031"/>
                    <a:pt x="89687" y="3009"/>
                  </a:cubicBezTo>
                  <a:cubicBezTo>
                    <a:pt x="88233" y="2646"/>
                    <a:pt x="86758" y="2304"/>
                    <a:pt x="85283" y="2005"/>
                  </a:cubicBezTo>
                  <a:cubicBezTo>
                    <a:pt x="84557" y="1855"/>
                    <a:pt x="83809" y="1727"/>
                    <a:pt x="83061" y="1620"/>
                  </a:cubicBezTo>
                  <a:cubicBezTo>
                    <a:pt x="82334" y="1492"/>
                    <a:pt x="81586" y="1406"/>
                    <a:pt x="80838" y="1299"/>
                  </a:cubicBezTo>
                  <a:cubicBezTo>
                    <a:pt x="79320" y="1086"/>
                    <a:pt x="77781" y="808"/>
                    <a:pt x="76242" y="551"/>
                  </a:cubicBezTo>
                  <a:cubicBezTo>
                    <a:pt x="76157" y="530"/>
                    <a:pt x="76050" y="530"/>
                    <a:pt x="75964" y="508"/>
                  </a:cubicBezTo>
                  <a:cubicBezTo>
                    <a:pt x="74639" y="295"/>
                    <a:pt x="73293" y="124"/>
                    <a:pt x="71946" y="38"/>
                  </a:cubicBezTo>
                  <a:cubicBezTo>
                    <a:pt x="71533" y="12"/>
                    <a:pt x="71120" y="0"/>
                    <a:pt x="707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6"/>
            <p:cNvSpPr/>
            <p:nvPr/>
          </p:nvSpPr>
          <p:spPr>
            <a:xfrm>
              <a:off x="-436250" y="5376263"/>
              <a:ext cx="223900" cy="84875"/>
            </a:xfrm>
            <a:custGeom>
              <a:avLst/>
              <a:gdLst/>
              <a:ahLst/>
              <a:cxnLst/>
              <a:rect l="l" t="t" r="r" b="b"/>
              <a:pathLst>
                <a:path w="8956" h="3395" extrusionOk="0">
                  <a:moveTo>
                    <a:pt x="8956" y="1"/>
                  </a:moveTo>
                  <a:cubicBezTo>
                    <a:pt x="8400" y="108"/>
                    <a:pt x="7844" y="215"/>
                    <a:pt x="7289" y="343"/>
                  </a:cubicBezTo>
                  <a:cubicBezTo>
                    <a:pt x="6925" y="407"/>
                    <a:pt x="6562" y="492"/>
                    <a:pt x="6220" y="599"/>
                  </a:cubicBezTo>
                  <a:cubicBezTo>
                    <a:pt x="5899" y="706"/>
                    <a:pt x="5515" y="834"/>
                    <a:pt x="5130" y="920"/>
                  </a:cubicBezTo>
                  <a:cubicBezTo>
                    <a:pt x="3655" y="1347"/>
                    <a:pt x="2180" y="1540"/>
                    <a:pt x="983" y="2266"/>
                  </a:cubicBezTo>
                  <a:cubicBezTo>
                    <a:pt x="620" y="2480"/>
                    <a:pt x="299" y="2737"/>
                    <a:pt x="0" y="3036"/>
                  </a:cubicBezTo>
                  <a:cubicBezTo>
                    <a:pt x="1016" y="3260"/>
                    <a:pt x="2031" y="3395"/>
                    <a:pt x="2991" y="3395"/>
                  </a:cubicBezTo>
                  <a:cubicBezTo>
                    <a:pt x="3587" y="3395"/>
                    <a:pt x="4162" y="3343"/>
                    <a:pt x="4702" y="3228"/>
                  </a:cubicBezTo>
                  <a:cubicBezTo>
                    <a:pt x="6605" y="2844"/>
                    <a:pt x="8186" y="1625"/>
                    <a:pt x="89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6"/>
            <p:cNvSpPr/>
            <p:nvPr/>
          </p:nvSpPr>
          <p:spPr>
            <a:xfrm>
              <a:off x="-630750" y="5127388"/>
              <a:ext cx="452600" cy="314100"/>
            </a:xfrm>
            <a:custGeom>
              <a:avLst/>
              <a:gdLst/>
              <a:ahLst/>
              <a:cxnLst/>
              <a:rect l="l" t="t" r="r" b="b"/>
              <a:pathLst>
                <a:path w="18104" h="12564" extrusionOk="0">
                  <a:moveTo>
                    <a:pt x="11550" y="1"/>
                  </a:moveTo>
                  <a:cubicBezTo>
                    <a:pt x="9946" y="1"/>
                    <a:pt x="8636" y="864"/>
                    <a:pt x="7011" y="1214"/>
                  </a:cubicBezTo>
                  <a:cubicBezTo>
                    <a:pt x="5579" y="1513"/>
                    <a:pt x="4125" y="1748"/>
                    <a:pt x="2715" y="2218"/>
                  </a:cubicBezTo>
                  <a:cubicBezTo>
                    <a:pt x="2773" y="2415"/>
                    <a:pt x="2706" y="2630"/>
                    <a:pt x="2479" y="2630"/>
                  </a:cubicBezTo>
                  <a:cubicBezTo>
                    <a:pt x="2459" y="2630"/>
                    <a:pt x="2438" y="2628"/>
                    <a:pt x="2415" y="2625"/>
                  </a:cubicBezTo>
                  <a:cubicBezTo>
                    <a:pt x="2287" y="3415"/>
                    <a:pt x="1795" y="4099"/>
                    <a:pt x="1218" y="4634"/>
                  </a:cubicBezTo>
                  <a:cubicBezTo>
                    <a:pt x="834" y="4954"/>
                    <a:pt x="427" y="5254"/>
                    <a:pt x="0" y="5531"/>
                  </a:cubicBezTo>
                  <a:lnTo>
                    <a:pt x="0" y="6237"/>
                  </a:lnTo>
                  <a:cubicBezTo>
                    <a:pt x="278" y="6130"/>
                    <a:pt x="556" y="6023"/>
                    <a:pt x="812" y="5895"/>
                  </a:cubicBezTo>
                  <a:cubicBezTo>
                    <a:pt x="1304" y="5638"/>
                    <a:pt x="1774" y="5318"/>
                    <a:pt x="2052" y="4847"/>
                  </a:cubicBezTo>
                  <a:cubicBezTo>
                    <a:pt x="1911" y="4687"/>
                    <a:pt x="1959" y="4395"/>
                    <a:pt x="2195" y="4395"/>
                  </a:cubicBezTo>
                  <a:cubicBezTo>
                    <a:pt x="2211" y="4395"/>
                    <a:pt x="2227" y="4396"/>
                    <a:pt x="2244" y="4399"/>
                  </a:cubicBezTo>
                  <a:cubicBezTo>
                    <a:pt x="2588" y="4459"/>
                    <a:pt x="2626" y="4959"/>
                    <a:pt x="2303" y="4959"/>
                  </a:cubicBezTo>
                  <a:cubicBezTo>
                    <a:pt x="2285" y="4959"/>
                    <a:pt x="2265" y="4958"/>
                    <a:pt x="2244" y="4954"/>
                  </a:cubicBezTo>
                  <a:cubicBezTo>
                    <a:pt x="2180" y="4954"/>
                    <a:pt x="2116" y="4912"/>
                    <a:pt x="2073" y="4869"/>
                  </a:cubicBezTo>
                  <a:cubicBezTo>
                    <a:pt x="1838" y="5360"/>
                    <a:pt x="1389" y="5745"/>
                    <a:pt x="919" y="6044"/>
                  </a:cubicBezTo>
                  <a:cubicBezTo>
                    <a:pt x="620" y="6237"/>
                    <a:pt x="321" y="6386"/>
                    <a:pt x="0" y="6536"/>
                  </a:cubicBezTo>
                  <a:lnTo>
                    <a:pt x="0" y="8225"/>
                  </a:lnTo>
                  <a:cubicBezTo>
                    <a:pt x="171" y="8160"/>
                    <a:pt x="321" y="8096"/>
                    <a:pt x="470" y="8011"/>
                  </a:cubicBezTo>
                  <a:cubicBezTo>
                    <a:pt x="292" y="7793"/>
                    <a:pt x="334" y="7427"/>
                    <a:pt x="632" y="7427"/>
                  </a:cubicBezTo>
                  <a:cubicBezTo>
                    <a:pt x="655" y="7427"/>
                    <a:pt x="679" y="7429"/>
                    <a:pt x="705" y="7434"/>
                  </a:cubicBezTo>
                  <a:lnTo>
                    <a:pt x="748" y="7434"/>
                  </a:lnTo>
                  <a:cubicBezTo>
                    <a:pt x="1171" y="7514"/>
                    <a:pt x="1215" y="8146"/>
                    <a:pt x="824" y="8146"/>
                  </a:cubicBezTo>
                  <a:cubicBezTo>
                    <a:pt x="800" y="8146"/>
                    <a:pt x="775" y="8144"/>
                    <a:pt x="748" y="8139"/>
                  </a:cubicBezTo>
                  <a:lnTo>
                    <a:pt x="727" y="8139"/>
                  </a:lnTo>
                  <a:cubicBezTo>
                    <a:pt x="641" y="8139"/>
                    <a:pt x="598" y="8096"/>
                    <a:pt x="556" y="8075"/>
                  </a:cubicBezTo>
                  <a:cubicBezTo>
                    <a:pt x="385" y="8225"/>
                    <a:pt x="214" y="8353"/>
                    <a:pt x="0" y="8460"/>
                  </a:cubicBezTo>
                  <a:lnTo>
                    <a:pt x="0" y="9528"/>
                  </a:lnTo>
                  <a:cubicBezTo>
                    <a:pt x="299" y="9742"/>
                    <a:pt x="577" y="9913"/>
                    <a:pt x="791" y="10063"/>
                  </a:cubicBezTo>
                  <a:cubicBezTo>
                    <a:pt x="2202" y="11003"/>
                    <a:pt x="4125" y="11944"/>
                    <a:pt x="6156" y="12563"/>
                  </a:cubicBezTo>
                  <a:cubicBezTo>
                    <a:pt x="6177" y="12542"/>
                    <a:pt x="6177" y="12521"/>
                    <a:pt x="6198" y="12499"/>
                  </a:cubicBezTo>
                  <a:lnTo>
                    <a:pt x="6626" y="12029"/>
                  </a:lnTo>
                  <a:cubicBezTo>
                    <a:pt x="6690" y="11944"/>
                    <a:pt x="6540" y="11388"/>
                    <a:pt x="6626" y="11302"/>
                  </a:cubicBezTo>
                  <a:cubicBezTo>
                    <a:pt x="6711" y="11217"/>
                    <a:pt x="7075" y="10362"/>
                    <a:pt x="7160" y="10298"/>
                  </a:cubicBezTo>
                  <a:cubicBezTo>
                    <a:pt x="7207" y="10254"/>
                    <a:pt x="7253" y="10235"/>
                    <a:pt x="7299" y="10235"/>
                  </a:cubicBezTo>
                  <a:cubicBezTo>
                    <a:pt x="7554" y="10235"/>
                    <a:pt x="7792" y="10819"/>
                    <a:pt x="8062" y="10819"/>
                  </a:cubicBezTo>
                  <a:cubicBezTo>
                    <a:pt x="8096" y="10819"/>
                    <a:pt x="8130" y="10810"/>
                    <a:pt x="8165" y="10789"/>
                  </a:cubicBezTo>
                  <a:cubicBezTo>
                    <a:pt x="8913" y="10362"/>
                    <a:pt x="9682" y="10105"/>
                    <a:pt x="10431" y="9913"/>
                  </a:cubicBezTo>
                  <a:cubicBezTo>
                    <a:pt x="11200" y="9721"/>
                    <a:pt x="11927" y="9592"/>
                    <a:pt x="12632" y="9400"/>
                  </a:cubicBezTo>
                  <a:cubicBezTo>
                    <a:pt x="12974" y="9315"/>
                    <a:pt x="13316" y="9208"/>
                    <a:pt x="13701" y="9101"/>
                  </a:cubicBezTo>
                  <a:cubicBezTo>
                    <a:pt x="14086" y="8994"/>
                    <a:pt x="14470" y="8908"/>
                    <a:pt x="14834" y="8823"/>
                  </a:cubicBezTo>
                  <a:cubicBezTo>
                    <a:pt x="15603" y="8673"/>
                    <a:pt x="16330" y="8566"/>
                    <a:pt x="17078" y="8438"/>
                  </a:cubicBezTo>
                  <a:cubicBezTo>
                    <a:pt x="17142" y="8417"/>
                    <a:pt x="17206" y="8417"/>
                    <a:pt x="17270" y="8396"/>
                  </a:cubicBezTo>
                  <a:cubicBezTo>
                    <a:pt x="17655" y="6942"/>
                    <a:pt x="18104" y="4805"/>
                    <a:pt x="17762" y="3650"/>
                  </a:cubicBezTo>
                  <a:cubicBezTo>
                    <a:pt x="17206" y="1770"/>
                    <a:pt x="14513" y="594"/>
                    <a:pt x="12675" y="145"/>
                  </a:cubicBezTo>
                  <a:cubicBezTo>
                    <a:pt x="12281" y="44"/>
                    <a:pt x="11908" y="1"/>
                    <a:pt x="11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6"/>
            <p:cNvSpPr/>
            <p:nvPr/>
          </p:nvSpPr>
          <p:spPr>
            <a:xfrm>
              <a:off x="-630750" y="5188188"/>
              <a:ext cx="57725" cy="63075"/>
            </a:xfrm>
            <a:custGeom>
              <a:avLst/>
              <a:gdLst/>
              <a:ahLst/>
              <a:cxnLst/>
              <a:rect l="l" t="t" r="r" b="b"/>
              <a:pathLst>
                <a:path w="2309" h="2523" extrusionOk="0">
                  <a:moveTo>
                    <a:pt x="2095" y="0"/>
                  </a:moveTo>
                  <a:cubicBezTo>
                    <a:pt x="1838" y="86"/>
                    <a:pt x="1582" y="193"/>
                    <a:pt x="1347" y="299"/>
                  </a:cubicBezTo>
                  <a:cubicBezTo>
                    <a:pt x="962" y="470"/>
                    <a:pt x="513" y="748"/>
                    <a:pt x="0" y="1069"/>
                  </a:cubicBezTo>
                  <a:lnTo>
                    <a:pt x="0" y="2522"/>
                  </a:lnTo>
                  <a:cubicBezTo>
                    <a:pt x="342" y="2351"/>
                    <a:pt x="663" y="2138"/>
                    <a:pt x="962" y="1924"/>
                  </a:cubicBezTo>
                  <a:cubicBezTo>
                    <a:pt x="1560" y="1475"/>
                    <a:pt x="2095" y="898"/>
                    <a:pt x="2308" y="171"/>
                  </a:cubicBezTo>
                  <a:cubicBezTo>
                    <a:pt x="2223" y="128"/>
                    <a:pt x="2137" y="64"/>
                    <a:pt x="2095" y="0"/>
                  </a:cubicBezTo>
                  <a:close/>
                </a:path>
              </a:pathLst>
            </a:custGeom>
            <a:solidFill>
              <a:srgbClr val="FFD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6"/>
            <p:cNvSpPr/>
            <p:nvPr/>
          </p:nvSpPr>
          <p:spPr>
            <a:xfrm>
              <a:off x="-476875" y="5337263"/>
              <a:ext cx="277900" cy="114900"/>
            </a:xfrm>
            <a:custGeom>
              <a:avLst/>
              <a:gdLst/>
              <a:ahLst/>
              <a:cxnLst/>
              <a:rect l="l" t="t" r="r" b="b"/>
              <a:pathLst>
                <a:path w="11116" h="4596" extrusionOk="0">
                  <a:moveTo>
                    <a:pt x="11115" y="1"/>
                  </a:moveTo>
                  <a:lnTo>
                    <a:pt x="11115" y="1"/>
                  </a:lnTo>
                  <a:cubicBezTo>
                    <a:pt x="11051" y="22"/>
                    <a:pt x="10987" y="43"/>
                    <a:pt x="10923" y="43"/>
                  </a:cubicBezTo>
                  <a:cubicBezTo>
                    <a:pt x="10175" y="171"/>
                    <a:pt x="9448" y="278"/>
                    <a:pt x="8679" y="428"/>
                  </a:cubicBezTo>
                  <a:cubicBezTo>
                    <a:pt x="8315" y="513"/>
                    <a:pt x="7931" y="599"/>
                    <a:pt x="7546" y="706"/>
                  </a:cubicBezTo>
                  <a:cubicBezTo>
                    <a:pt x="7161" y="813"/>
                    <a:pt x="6819" y="920"/>
                    <a:pt x="6477" y="1005"/>
                  </a:cubicBezTo>
                  <a:cubicBezTo>
                    <a:pt x="5772" y="1197"/>
                    <a:pt x="5045" y="1326"/>
                    <a:pt x="4276" y="1518"/>
                  </a:cubicBezTo>
                  <a:cubicBezTo>
                    <a:pt x="3527" y="1710"/>
                    <a:pt x="2758" y="1967"/>
                    <a:pt x="2010" y="2394"/>
                  </a:cubicBezTo>
                  <a:cubicBezTo>
                    <a:pt x="1975" y="2415"/>
                    <a:pt x="1941" y="2424"/>
                    <a:pt x="1907" y="2424"/>
                  </a:cubicBezTo>
                  <a:cubicBezTo>
                    <a:pt x="1637" y="2424"/>
                    <a:pt x="1399" y="1840"/>
                    <a:pt x="1144" y="1840"/>
                  </a:cubicBezTo>
                  <a:cubicBezTo>
                    <a:pt x="1098" y="1840"/>
                    <a:pt x="1052" y="1859"/>
                    <a:pt x="1005" y="1903"/>
                  </a:cubicBezTo>
                  <a:cubicBezTo>
                    <a:pt x="920" y="1967"/>
                    <a:pt x="556" y="2822"/>
                    <a:pt x="471" y="2907"/>
                  </a:cubicBezTo>
                  <a:cubicBezTo>
                    <a:pt x="385" y="2993"/>
                    <a:pt x="535" y="3549"/>
                    <a:pt x="471" y="3634"/>
                  </a:cubicBezTo>
                  <a:lnTo>
                    <a:pt x="43" y="4104"/>
                  </a:lnTo>
                  <a:cubicBezTo>
                    <a:pt x="22" y="4126"/>
                    <a:pt x="22" y="4147"/>
                    <a:pt x="1" y="4168"/>
                  </a:cubicBezTo>
                  <a:cubicBezTo>
                    <a:pt x="535" y="4339"/>
                    <a:pt x="1069" y="4489"/>
                    <a:pt x="1625" y="4596"/>
                  </a:cubicBezTo>
                  <a:cubicBezTo>
                    <a:pt x="1924" y="4297"/>
                    <a:pt x="2245" y="4040"/>
                    <a:pt x="2608" y="3826"/>
                  </a:cubicBezTo>
                  <a:cubicBezTo>
                    <a:pt x="3805" y="3100"/>
                    <a:pt x="5280" y="2907"/>
                    <a:pt x="6755" y="2480"/>
                  </a:cubicBezTo>
                  <a:cubicBezTo>
                    <a:pt x="7140" y="2394"/>
                    <a:pt x="7524" y="2266"/>
                    <a:pt x="7845" y="2159"/>
                  </a:cubicBezTo>
                  <a:cubicBezTo>
                    <a:pt x="8187" y="2052"/>
                    <a:pt x="8550" y="1967"/>
                    <a:pt x="8914" y="1903"/>
                  </a:cubicBezTo>
                  <a:cubicBezTo>
                    <a:pt x="9469" y="1775"/>
                    <a:pt x="10025" y="1668"/>
                    <a:pt x="10581" y="1561"/>
                  </a:cubicBezTo>
                  <a:cubicBezTo>
                    <a:pt x="10731" y="1304"/>
                    <a:pt x="10837" y="1005"/>
                    <a:pt x="10923" y="706"/>
                  </a:cubicBezTo>
                  <a:cubicBezTo>
                    <a:pt x="10987" y="513"/>
                    <a:pt x="11051" y="278"/>
                    <a:pt x="11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6"/>
            <p:cNvSpPr/>
            <p:nvPr/>
          </p:nvSpPr>
          <p:spPr>
            <a:xfrm>
              <a:off x="-584275" y="5520013"/>
              <a:ext cx="113850" cy="138950"/>
            </a:xfrm>
            <a:custGeom>
              <a:avLst/>
              <a:gdLst/>
              <a:ahLst/>
              <a:cxnLst/>
              <a:rect l="l" t="t" r="r" b="b"/>
              <a:pathLst>
                <a:path w="4554" h="5558" extrusionOk="0">
                  <a:moveTo>
                    <a:pt x="3720" y="0"/>
                  </a:moveTo>
                  <a:cubicBezTo>
                    <a:pt x="2822" y="1261"/>
                    <a:pt x="1946" y="2587"/>
                    <a:pt x="1069" y="3912"/>
                  </a:cubicBezTo>
                  <a:cubicBezTo>
                    <a:pt x="706" y="4468"/>
                    <a:pt x="343" y="5002"/>
                    <a:pt x="1" y="5558"/>
                  </a:cubicBezTo>
                  <a:lnTo>
                    <a:pt x="3741" y="5558"/>
                  </a:lnTo>
                  <a:cubicBezTo>
                    <a:pt x="4104" y="5002"/>
                    <a:pt x="4339" y="4254"/>
                    <a:pt x="4446" y="3292"/>
                  </a:cubicBezTo>
                  <a:cubicBezTo>
                    <a:pt x="4553" y="2223"/>
                    <a:pt x="4254" y="1091"/>
                    <a:pt x="37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6"/>
            <p:cNvSpPr/>
            <p:nvPr/>
          </p:nvSpPr>
          <p:spPr>
            <a:xfrm>
              <a:off x="-630750" y="5380538"/>
              <a:ext cx="118650" cy="276825"/>
            </a:xfrm>
            <a:custGeom>
              <a:avLst/>
              <a:gdLst/>
              <a:ahLst/>
              <a:cxnLst/>
              <a:rect l="l" t="t" r="r" b="b"/>
              <a:pathLst>
                <a:path w="4746" h="11073" extrusionOk="0">
                  <a:moveTo>
                    <a:pt x="0" y="1"/>
                  </a:moveTo>
                  <a:lnTo>
                    <a:pt x="0" y="11073"/>
                  </a:lnTo>
                  <a:cubicBezTo>
                    <a:pt x="128" y="10880"/>
                    <a:pt x="235" y="10688"/>
                    <a:pt x="363" y="10495"/>
                  </a:cubicBezTo>
                  <a:cubicBezTo>
                    <a:pt x="834" y="9769"/>
                    <a:pt x="1304" y="9106"/>
                    <a:pt x="1753" y="8422"/>
                  </a:cubicBezTo>
                  <a:cubicBezTo>
                    <a:pt x="2693" y="7033"/>
                    <a:pt x="3634" y="5665"/>
                    <a:pt x="4638" y="4318"/>
                  </a:cubicBezTo>
                  <a:cubicBezTo>
                    <a:pt x="4681" y="4276"/>
                    <a:pt x="4702" y="4233"/>
                    <a:pt x="4745" y="4190"/>
                  </a:cubicBezTo>
                  <a:cubicBezTo>
                    <a:pt x="3890" y="2950"/>
                    <a:pt x="2779" y="1839"/>
                    <a:pt x="1774" y="1112"/>
                  </a:cubicBezTo>
                  <a:cubicBezTo>
                    <a:pt x="1218" y="728"/>
                    <a:pt x="620" y="36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6"/>
            <p:cNvSpPr/>
            <p:nvPr/>
          </p:nvSpPr>
          <p:spPr>
            <a:xfrm>
              <a:off x="-630750" y="5485288"/>
              <a:ext cx="139475" cy="173675"/>
            </a:xfrm>
            <a:custGeom>
              <a:avLst/>
              <a:gdLst/>
              <a:ahLst/>
              <a:cxnLst/>
              <a:rect l="l" t="t" r="r" b="b"/>
              <a:pathLst>
                <a:path w="5579" h="6947" extrusionOk="0">
                  <a:moveTo>
                    <a:pt x="4745" y="0"/>
                  </a:moveTo>
                  <a:cubicBezTo>
                    <a:pt x="4702" y="43"/>
                    <a:pt x="4681" y="86"/>
                    <a:pt x="4638" y="128"/>
                  </a:cubicBezTo>
                  <a:cubicBezTo>
                    <a:pt x="3634" y="1475"/>
                    <a:pt x="2693" y="2843"/>
                    <a:pt x="1753" y="4232"/>
                  </a:cubicBezTo>
                  <a:cubicBezTo>
                    <a:pt x="1304" y="4916"/>
                    <a:pt x="834" y="5579"/>
                    <a:pt x="363" y="6305"/>
                  </a:cubicBezTo>
                  <a:cubicBezTo>
                    <a:pt x="235" y="6498"/>
                    <a:pt x="128" y="6690"/>
                    <a:pt x="0" y="6883"/>
                  </a:cubicBezTo>
                  <a:lnTo>
                    <a:pt x="0" y="6947"/>
                  </a:lnTo>
                  <a:lnTo>
                    <a:pt x="1860" y="6947"/>
                  </a:lnTo>
                  <a:cubicBezTo>
                    <a:pt x="2202" y="6391"/>
                    <a:pt x="2565" y="5857"/>
                    <a:pt x="2928" y="5301"/>
                  </a:cubicBezTo>
                  <a:cubicBezTo>
                    <a:pt x="3805" y="3976"/>
                    <a:pt x="4681" y="2650"/>
                    <a:pt x="5579" y="1389"/>
                  </a:cubicBezTo>
                  <a:cubicBezTo>
                    <a:pt x="5344" y="919"/>
                    <a:pt x="5066" y="449"/>
                    <a:pt x="47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6"/>
            <p:cNvSpPr/>
            <p:nvPr/>
          </p:nvSpPr>
          <p:spPr>
            <a:xfrm>
              <a:off x="-630750" y="4862688"/>
              <a:ext cx="218025" cy="336200"/>
            </a:xfrm>
            <a:custGeom>
              <a:avLst/>
              <a:gdLst/>
              <a:ahLst/>
              <a:cxnLst/>
              <a:rect l="l" t="t" r="r" b="b"/>
              <a:pathLst>
                <a:path w="8721" h="13448" extrusionOk="0">
                  <a:moveTo>
                    <a:pt x="1136" y="1"/>
                  </a:moveTo>
                  <a:cubicBezTo>
                    <a:pt x="744" y="1"/>
                    <a:pt x="362" y="16"/>
                    <a:pt x="0" y="46"/>
                  </a:cubicBezTo>
                  <a:lnTo>
                    <a:pt x="0" y="11396"/>
                  </a:lnTo>
                  <a:cubicBezTo>
                    <a:pt x="278" y="10904"/>
                    <a:pt x="449" y="10370"/>
                    <a:pt x="513" y="9771"/>
                  </a:cubicBezTo>
                  <a:cubicBezTo>
                    <a:pt x="169" y="9711"/>
                    <a:pt x="151" y="9210"/>
                    <a:pt x="457" y="9210"/>
                  </a:cubicBezTo>
                  <a:cubicBezTo>
                    <a:pt x="475" y="9210"/>
                    <a:pt x="493" y="9212"/>
                    <a:pt x="513" y="9216"/>
                  </a:cubicBezTo>
                  <a:cubicBezTo>
                    <a:pt x="855" y="9280"/>
                    <a:pt x="898" y="9750"/>
                    <a:pt x="620" y="9771"/>
                  </a:cubicBezTo>
                  <a:cubicBezTo>
                    <a:pt x="598" y="10584"/>
                    <a:pt x="385" y="11374"/>
                    <a:pt x="0" y="12058"/>
                  </a:cubicBezTo>
                  <a:lnTo>
                    <a:pt x="0" y="13448"/>
                  </a:lnTo>
                  <a:cubicBezTo>
                    <a:pt x="1389" y="12272"/>
                    <a:pt x="2608" y="11011"/>
                    <a:pt x="3356" y="10434"/>
                  </a:cubicBezTo>
                  <a:cubicBezTo>
                    <a:pt x="5344" y="8852"/>
                    <a:pt x="8721" y="5903"/>
                    <a:pt x="7737" y="2825"/>
                  </a:cubicBezTo>
                  <a:cubicBezTo>
                    <a:pt x="7065" y="752"/>
                    <a:pt x="3848" y="1"/>
                    <a:pt x="1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6"/>
            <p:cNvSpPr/>
            <p:nvPr/>
          </p:nvSpPr>
          <p:spPr>
            <a:xfrm>
              <a:off x="-630750" y="5106963"/>
              <a:ext cx="15500" cy="57200"/>
            </a:xfrm>
            <a:custGeom>
              <a:avLst/>
              <a:gdLst/>
              <a:ahLst/>
              <a:cxnLst/>
              <a:rect l="l" t="t" r="r" b="b"/>
              <a:pathLst>
                <a:path w="620" h="2288" extrusionOk="0">
                  <a:moveTo>
                    <a:pt x="513" y="0"/>
                  </a:moveTo>
                  <a:cubicBezTo>
                    <a:pt x="449" y="599"/>
                    <a:pt x="278" y="1133"/>
                    <a:pt x="0" y="1625"/>
                  </a:cubicBezTo>
                  <a:lnTo>
                    <a:pt x="0" y="2287"/>
                  </a:lnTo>
                  <a:cubicBezTo>
                    <a:pt x="385" y="1603"/>
                    <a:pt x="598" y="813"/>
                    <a:pt x="620" y="0"/>
                  </a:cubicBezTo>
                  <a:lnTo>
                    <a:pt x="620" y="0"/>
                  </a:lnTo>
                  <a:cubicBezTo>
                    <a:pt x="598" y="11"/>
                    <a:pt x="582" y="16"/>
                    <a:pt x="566" y="16"/>
                  </a:cubicBezTo>
                  <a:cubicBezTo>
                    <a:pt x="550" y="16"/>
                    <a:pt x="534" y="11"/>
                    <a:pt x="5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6"/>
            <p:cNvSpPr/>
            <p:nvPr/>
          </p:nvSpPr>
          <p:spPr>
            <a:xfrm>
              <a:off x="-630750" y="5192463"/>
              <a:ext cx="60400" cy="73225"/>
            </a:xfrm>
            <a:custGeom>
              <a:avLst/>
              <a:gdLst/>
              <a:ahLst/>
              <a:cxnLst/>
              <a:rect l="l" t="t" r="r" b="b"/>
              <a:pathLst>
                <a:path w="2416" h="2929" extrusionOk="0">
                  <a:moveTo>
                    <a:pt x="2308" y="0"/>
                  </a:moveTo>
                  <a:cubicBezTo>
                    <a:pt x="2095" y="727"/>
                    <a:pt x="1560" y="1304"/>
                    <a:pt x="962" y="1753"/>
                  </a:cubicBezTo>
                  <a:cubicBezTo>
                    <a:pt x="663" y="1967"/>
                    <a:pt x="342" y="2180"/>
                    <a:pt x="0" y="2351"/>
                  </a:cubicBezTo>
                  <a:lnTo>
                    <a:pt x="0" y="2928"/>
                  </a:lnTo>
                  <a:cubicBezTo>
                    <a:pt x="427" y="2651"/>
                    <a:pt x="834" y="2351"/>
                    <a:pt x="1218" y="2031"/>
                  </a:cubicBezTo>
                  <a:cubicBezTo>
                    <a:pt x="1795" y="1496"/>
                    <a:pt x="2287" y="812"/>
                    <a:pt x="2415" y="22"/>
                  </a:cubicBezTo>
                  <a:lnTo>
                    <a:pt x="2394" y="22"/>
                  </a:lnTo>
                  <a:cubicBezTo>
                    <a:pt x="2351" y="22"/>
                    <a:pt x="2330" y="0"/>
                    <a:pt x="23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6"/>
            <p:cNvSpPr/>
            <p:nvPr/>
          </p:nvSpPr>
          <p:spPr>
            <a:xfrm>
              <a:off x="-630750" y="5327638"/>
              <a:ext cx="13900" cy="11250"/>
            </a:xfrm>
            <a:custGeom>
              <a:avLst/>
              <a:gdLst/>
              <a:ahLst/>
              <a:cxnLst/>
              <a:rect l="l" t="t" r="r" b="b"/>
              <a:pathLst>
                <a:path w="556" h="450" extrusionOk="0">
                  <a:moveTo>
                    <a:pt x="470" y="1"/>
                  </a:moveTo>
                  <a:cubicBezTo>
                    <a:pt x="321" y="86"/>
                    <a:pt x="171" y="150"/>
                    <a:pt x="0" y="215"/>
                  </a:cubicBezTo>
                  <a:lnTo>
                    <a:pt x="0" y="450"/>
                  </a:lnTo>
                  <a:cubicBezTo>
                    <a:pt x="214" y="343"/>
                    <a:pt x="385" y="215"/>
                    <a:pt x="556" y="65"/>
                  </a:cubicBezTo>
                  <a:cubicBezTo>
                    <a:pt x="513" y="44"/>
                    <a:pt x="492" y="22"/>
                    <a:pt x="4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6"/>
            <p:cNvSpPr/>
            <p:nvPr/>
          </p:nvSpPr>
          <p:spPr>
            <a:xfrm>
              <a:off x="-630750" y="5248563"/>
              <a:ext cx="51850" cy="42225"/>
            </a:xfrm>
            <a:custGeom>
              <a:avLst/>
              <a:gdLst/>
              <a:ahLst/>
              <a:cxnLst/>
              <a:rect l="l" t="t" r="r" b="b"/>
              <a:pathLst>
                <a:path w="2074" h="1689" extrusionOk="0">
                  <a:moveTo>
                    <a:pt x="2052" y="0"/>
                  </a:moveTo>
                  <a:cubicBezTo>
                    <a:pt x="1774" y="471"/>
                    <a:pt x="1304" y="791"/>
                    <a:pt x="812" y="1048"/>
                  </a:cubicBezTo>
                  <a:cubicBezTo>
                    <a:pt x="556" y="1176"/>
                    <a:pt x="278" y="1283"/>
                    <a:pt x="0" y="1390"/>
                  </a:cubicBezTo>
                  <a:lnTo>
                    <a:pt x="0" y="1689"/>
                  </a:lnTo>
                  <a:cubicBezTo>
                    <a:pt x="321" y="1539"/>
                    <a:pt x="620" y="1390"/>
                    <a:pt x="919" y="1197"/>
                  </a:cubicBezTo>
                  <a:cubicBezTo>
                    <a:pt x="1389" y="898"/>
                    <a:pt x="1838" y="513"/>
                    <a:pt x="2073" y="22"/>
                  </a:cubicBezTo>
                  <a:cubicBezTo>
                    <a:pt x="2073" y="22"/>
                    <a:pt x="2073" y="22"/>
                    <a:pt x="20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6"/>
            <p:cNvSpPr/>
            <p:nvPr/>
          </p:nvSpPr>
          <p:spPr>
            <a:xfrm>
              <a:off x="-627000" y="5092938"/>
              <a:ext cx="18700" cy="14050"/>
            </a:xfrm>
            <a:custGeom>
              <a:avLst/>
              <a:gdLst/>
              <a:ahLst/>
              <a:cxnLst/>
              <a:rect l="l" t="t" r="r" b="b"/>
              <a:pathLst>
                <a:path w="748" h="562" extrusionOk="0">
                  <a:moveTo>
                    <a:pt x="307" y="0"/>
                  </a:moveTo>
                  <a:cubicBezTo>
                    <a:pt x="1" y="0"/>
                    <a:pt x="19" y="501"/>
                    <a:pt x="363" y="561"/>
                  </a:cubicBezTo>
                  <a:cubicBezTo>
                    <a:pt x="384" y="519"/>
                    <a:pt x="384" y="476"/>
                    <a:pt x="384" y="433"/>
                  </a:cubicBezTo>
                  <a:lnTo>
                    <a:pt x="470" y="433"/>
                  </a:lnTo>
                  <a:cubicBezTo>
                    <a:pt x="470" y="476"/>
                    <a:pt x="470" y="519"/>
                    <a:pt x="470" y="561"/>
                  </a:cubicBezTo>
                  <a:cubicBezTo>
                    <a:pt x="748" y="540"/>
                    <a:pt x="705" y="70"/>
                    <a:pt x="363" y="6"/>
                  </a:cubicBezTo>
                  <a:cubicBezTo>
                    <a:pt x="343" y="2"/>
                    <a:pt x="325" y="0"/>
                    <a:pt x="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6"/>
            <p:cNvSpPr/>
            <p:nvPr/>
          </p:nvSpPr>
          <p:spPr>
            <a:xfrm>
              <a:off x="-617950" y="5103763"/>
              <a:ext cx="2700" cy="3625"/>
            </a:xfrm>
            <a:custGeom>
              <a:avLst/>
              <a:gdLst/>
              <a:ahLst/>
              <a:cxnLst/>
              <a:rect l="l" t="t" r="r" b="b"/>
              <a:pathLst>
                <a:path w="108" h="145" extrusionOk="0">
                  <a:moveTo>
                    <a:pt x="22" y="0"/>
                  </a:moveTo>
                  <a:cubicBezTo>
                    <a:pt x="22" y="43"/>
                    <a:pt x="22" y="86"/>
                    <a:pt x="1" y="128"/>
                  </a:cubicBezTo>
                  <a:cubicBezTo>
                    <a:pt x="22" y="139"/>
                    <a:pt x="38" y="144"/>
                    <a:pt x="54" y="144"/>
                  </a:cubicBezTo>
                  <a:cubicBezTo>
                    <a:pt x="70" y="144"/>
                    <a:pt x="86" y="139"/>
                    <a:pt x="108" y="128"/>
                  </a:cubicBezTo>
                  <a:cubicBezTo>
                    <a:pt x="108" y="86"/>
                    <a:pt x="108" y="43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6"/>
            <p:cNvSpPr/>
            <p:nvPr/>
          </p:nvSpPr>
          <p:spPr>
            <a:xfrm>
              <a:off x="-581400" y="5175263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342" y="0"/>
                  </a:moveTo>
                  <a:cubicBezTo>
                    <a:pt x="68" y="0"/>
                    <a:pt x="0" y="296"/>
                    <a:pt x="121" y="517"/>
                  </a:cubicBezTo>
                  <a:cubicBezTo>
                    <a:pt x="334" y="432"/>
                    <a:pt x="527" y="368"/>
                    <a:pt x="741" y="303"/>
                  </a:cubicBezTo>
                  <a:cubicBezTo>
                    <a:pt x="698" y="154"/>
                    <a:pt x="591" y="47"/>
                    <a:pt x="399" y="4"/>
                  </a:cubicBezTo>
                  <a:cubicBezTo>
                    <a:pt x="379" y="2"/>
                    <a:pt x="360" y="0"/>
                    <a:pt x="3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6"/>
            <p:cNvSpPr/>
            <p:nvPr/>
          </p:nvSpPr>
          <p:spPr>
            <a:xfrm>
              <a:off x="-578400" y="5182838"/>
              <a:ext cx="17000" cy="10300"/>
            </a:xfrm>
            <a:custGeom>
              <a:avLst/>
              <a:gdLst/>
              <a:ahLst/>
              <a:cxnLst/>
              <a:rect l="l" t="t" r="r" b="b"/>
              <a:pathLst>
                <a:path w="680" h="412" extrusionOk="0">
                  <a:moveTo>
                    <a:pt x="621" y="0"/>
                  </a:moveTo>
                  <a:lnTo>
                    <a:pt x="621" y="0"/>
                  </a:lnTo>
                  <a:cubicBezTo>
                    <a:pt x="407" y="65"/>
                    <a:pt x="214" y="129"/>
                    <a:pt x="1" y="214"/>
                  </a:cubicBezTo>
                  <a:cubicBezTo>
                    <a:pt x="43" y="278"/>
                    <a:pt x="129" y="342"/>
                    <a:pt x="214" y="385"/>
                  </a:cubicBezTo>
                  <a:cubicBezTo>
                    <a:pt x="236" y="321"/>
                    <a:pt x="257" y="236"/>
                    <a:pt x="279" y="171"/>
                  </a:cubicBezTo>
                  <a:lnTo>
                    <a:pt x="343" y="193"/>
                  </a:lnTo>
                  <a:cubicBezTo>
                    <a:pt x="343" y="257"/>
                    <a:pt x="321" y="342"/>
                    <a:pt x="321" y="407"/>
                  </a:cubicBezTo>
                  <a:cubicBezTo>
                    <a:pt x="344" y="410"/>
                    <a:pt x="365" y="412"/>
                    <a:pt x="385" y="412"/>
                  </a:cubicBezTo>
                  <a:cubicBezTo>
                    <a:pt x="612" y="412"/>
                    <a:pt x="679" y="197"/>
                    <a:pt x="6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6"/>
            <p:cNvSpPr/>
            <p:nvPr/>
          </p:nvSpPr>
          <p:spPr>
            <a:xfrm>
              <a:off x="-573050" y="5187113"/>
              <a:ext cx="3225" cy="5900"/>
            </a:xfrm>
            <a:custGeom>
              <a:avLst/>
              <a:gdLst/>
              <a:ahLst/>
              <a:cxnLst/>
              <a:rect l="l" t="t" r="r" b="b"/>
              <a:pathLst>
                <a:path w="129" h="236" extrusionOk="0">
                  <a:moveTo>
                    <a:pt x="65" y="0"/>
                  </a:moveTo>
                  <a:cubicBezTo>
                    <a:pt x="43" y="65"/>
                    <a:pt x="22" y="150"/>
                    <a:pt x="0" y="214"/>
                  </a:cubicBezTo>
                  <a:cubicBezTo>
                    <a:pt x="22" y="214"/>
                    <a:pt x="43" y="236"/>
                    <a:pt x="86" y="236"/>
                  </a:cubicBezTo>
                  <a:lnTo>
                    <a:pt x="107" y="236"/>
                  </a:lnTo>
                  <a:cubicBezTo>
                    <a:pt x="107" y="171"/>
                    <a:pt x="129" y="86"/>
                    <a:pt x="129" y="22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DA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6"/>
            <p:cNvSpPr/>
            <p:nvPr/>
          </p:nvSpPr>
          <p:spPr>
            <a:xfrm>
              <a:off x="-582975" y="5237238"/>
              <a:ext cx="17875" cy="14150"/>
            </a:xfrm>
            <a:custGeom>
              <a:avLst/>
              <a:gdLst/>
              <a:ahLst/>
              <a:cxnLst/>
              <a:rect l="l" t="t" r="r" b="b"/>
              <a:pathLst>
                <a:path w="715" h="566" extrusionOk="0">
                  <a:moveTo>
                    <a:pt x="281" y="1"/>
                  </a:moveTo>
                  <a:cubicBezTo>
                    <a:pt x="30" y="1"/>
                    <a:pt x="0" y="293"/>
                    <a:pt x="141" y="453"/>
                  </a:cubicBezTo>
                  <a:cubicBezTo>
                    <a:pt x="205" y="389"/>
                    <a:pt x="226" y="325"/>
                    <a:pt x="269" y="240"/>
                  </a:cubicBezTo>
                  <a:lnTo>
                    <a:pt x="269" y="240"/>
                  </a:lnTo>
                  <a:cubicBezTo>
                    <a:pt x="248" y="325"/>
                    <a:pt x="205" y="411"/>
                    <a:pt x="162" y="475"/>
                  </a:cubicBezTo>
                  <a:cubicBezTo>
                    <a:pt x="205" y="518"/>
                    <a:pt x="269" y="560"/>
                    <a:pt x="333" y="560"/>
                  </a:cubicBezTo>
                  <a:cubicBezTo>
                    <a:pt x="354" y="564"/>
                    <a:pt x="374" y="565"/>
                    <a:pt x="392" y="565"/>
                  </a:cubicBezTo>
                  <a:cubicBezTo>
                    <a:pt x="715" y="565"/>
                    <a:pt x="677" y="65"/>
                    <a:pt x="333" y="5"/>
                  </a:cubicBezTo>
                  <a:cubicBezTo>
                    <a:pt x="315" y="2"/>
                    <a:pt x="297" y="1"/>
                    <a:pt x="2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6"/>
            <p:cNvSpPr/>
            <p:nvPr/>
          </p:nvSpPr>
          <p:spPr>
            <a:xfrm>
              <a:off x="-579475" y="5243213"/>
              <a:ext cx="3250" cy="5900"/>
            </a:xfrm>
            <a:custGeom>
              <a:avLst/>
              <a:gdLst/>
              <a:ahLst/>
              <a:cxnLst/>
              <a:rect l="l" t="t" r="r" b="b"/>
              <a:pathLst>
                <a:path w="130" h="236" extrusionOk="0">
                  <a:moveTo>
                    <a:pt x="129" y="1"/>
                  </a:moveTo>
                  <a:lnTo>
                    <a:pt x="129" y="1"/>
                  </a:lnTo>
                  <a:cubicBezTo>
                    <a:pt x="86" y="86"/>
                    <a:pt x="65" y="150"/>
                    <a:pt x="1" y="214"/>
                  </a:cubicBezTo>
                  <a:cubicBezTo>
                    <a:pt x="22" y="236"/>
                    <a:pt x="22" y="236"/>
                    <a:pt x="22" y="236"/>
                  </a:cubicBezTo>
                  <a:cubicBezTo>
                    <a:pt x="65" y="172"/>
                    <a:pt x="108" y="86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6"/>
            <p:cNvSpPr/>
            <p:nvPr/>
          </p:nvSpPr>
          <p:spPr>
            <a:xfrm>
              <a:off x="-623475" y="5313038"/>
              <a:ext cx="23100" cy="18025"/>
            </a:xfrm>
            <a:custGeom>
              <a:avLst/>
              <a:gdLst/>
              <a:ahLst/>
              <a:cxnLst/>
              <a:rect l="l" t="t" r="r" b="b"/>
              <a:pathLst>
                <a:path w="924" h="721" extrusionOk="0">
                  <a:moveTo>
                    <a:pt x="341" y="1"/>
                  </a:moveTo>
                  <a:cubicBezTo>
                    <a:pt x="43" y="1"/>
                    <a:pt x="1" y="367"/>
                    <a:pt x="179" y="585"/>
                  </a:cubicBezTo>
                  <a:cubicBezTo>
                    <a:pt x="222" y="542"/>
                    <a:pt x="286" y="521"/>
                    <a:pt x="329" y="478"/>
                  </a:cubicBezTo>
                  <a:lnTo>
                    <a:pt x="372" y="542"/>
                  </a:lnTo>
                  <a:cubicBezTo>
                    <a:pt x="350" y="585"/>
                    <a:pt x="307" y="606"/>
                    <a:pt x="265" y="649"/>
                  </a:cubicBezTo>
                  <a:cubicBezTo>
                    <a:pt x="307" y="670"/>
                    <a:pt x="350" y="713"/>
                    <a:pt x="436" y="713"/>
                  </a:cubicBezTo>
                  <a:lnTo>
                    <a:pt x="457" y="713"/>
                  </a:lnTo>
                  <a:cubicBezTo>
                    <a:pt x="484" y="718"/>
                    <a:pt x="509" y="720"/>
                    <a:pt x="533" y="720"/>
                  </a:cubicBezTo>
                  <a:cubicBezTo>
                    <a:pt x="924" y="720"/>
                    <a:pt x="880" y="88"/>
                    <a:pt x="457" y="8"/>
                  </a:cubicBezTo>
                  <a:lnTo>
                    <a:pt x="414" y="8"/>
                  </a:lnTo>
                  <a:cubicBezTo>
                    <a:pt x="388" y="3"/>
                    <a:pt x="364" y="1"/>
                    <a:pt x="3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6"/>
            <p:cNvSpPr/>
            <p:nvPr/>
          </p:nvSpPr>
          <p:spPr>
            <a:xfrm>
              <a:off x="-619000" y="5324963"/>
              <a:ext cx="4825" cy="4300"/>
            </a:xfrm>
            <a:custGeom>
              <a:avLst/>
              <a:gdLst/>
              <a:ahLst/>
              <a:cxnLst/>
              <a:rect l="l" t="t" r="r" b="b"/>
              <a:pathLst>
                <a:path w="193" h="172" extrusionOk="0">
                  <a:moveTo>
                    <a:pt x="150" y="1"/>
                  </a:moveTo>
                  <a:cubicBezTo>
                    <a:pt x="107" y="44"/>
                    <a:pt x="43" y="65"/>
                    <a:pt x="0" y="108"/>
                  </a:cubicBezTo>
                  <a:cubicBezTo>
                    <a:pt x="22" y="129"/>
                    <a:pt x="43" y="151"/>
                    <a:pt x="86" y="172"/>
                  </a:cubicBezTo>
                  <a:cubicBezTo>
                    <a:pt x="128" y="129"/>
                    <a:pt x="171" y="108"/>
                    <a:pt x="193" y="65"/>
                  </a:cubicBezTo>
                  <a:lnTo>
                    <a:pt x="1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6"/>
            <p:cNvSpPr/>
            <p:nvPr/>
          </p:nvSpPr>
          <p:spPr>
            <a:xfrm>
              <a:off x="-630750" y="5016113"/>
              <a:ext cx="5350" cy="575"/>
            </a:xfrm>
            <a:custGeom>
              <a:avLst/>
              <a:gdLst/>
              <a:ahLst/>
              <a:cxnLst/>
              <a:rect l="l" t="t" r="r" b="b"/>
              <a:pathLst>
                <a:path w="214" h="23" extrusionOk="0">
                  <a:moveTo>
                    <a:pt x="0" y="1"/>
                  </a:moveTo>
                  <a:lnTo>
                    <a:pt x="0" y="22"/>
                  </a:lnTo>
                  <a:cubicBezTo>
                    <a:pt x="64" y="22"/>
                    <a:pt x="150" y="22"/>
                    <a:pt x="214" y="1"/>
                  </a:cubicBezTo>
                  <a:lnTo>
                    <a:pt x="214" y="1"/>
                  </a:lnTo>
                  <a:cubicBezTo>
                    <a:pt x="192" y="8"/>
                    <a:pt x="169" y="10"/>
                    <a:pt x="144" y="10"/>
                  </a:cubicBezTo>
                  <a:cubicBezTo>
                    <a:pt x="95" y="10"/>
                    <a:pt x="43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6"/>
            <p:cNvSpPr/>
            <p:nvPr/>
          </p:nvSpPr>
          <p:spPr>
            <a:xfrm>
              <a:off x="-630750" y="5016113"/>
              <a:ext cx="5350" cy="1100"/>
            </a:xfrm>
            <a:custGeom>
              <a:avLst/>
              <a:gdLst/>
              <a:ahLst/>
              <a:cxnLst/>
              <a:rect l="l" t="t" r="r" b="b"/>
              <a:pathLst>
                <a:path w="214" h="44" extrusionOk="0">
                  <a:moveTo>
                    <a:pt x="213" y="1"/>
                  </a:moveTo>
                  <a:cubicBezTo>
                    <a:pt x="149" y="22"/>
                    <a:pt x="64" y="22"/>
                    <a:pt x="0" y="22"/>
                  </a:cubicBezTo>
                  <a:lnTo>
                    <a:pt x="0" y="43"/>
                  </a:lnTo>
                  <a:cubicBezTo>
                    <a:pt x="64" y="22"/>
                    <a:pt x="149" y="22"/>
                    <a:pt x="2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6"/>
            <p:cNvSpPr/>
            <p:nvPr/>
          </p:nvSpPr>
          <p:spPr>
            <a:xfrm>
              <a:off x="-630750" y="4830163"/>
              <a:ext cx="1625" cy="6450"/>
            </a:xfrm>
            <a:custGeom>
              <a:avLst/>
              <a:gdLst/>
              <a:ahLst/>
              <a:cxnLst/>
              <a:rect l="l" t="t" r="r" b="b"/>
              <a:pathLst>
                <a:path w="65" h="258" extrusionOk="0">
                  <a:moveTo>
                    <a:pt x="21" y="1"/>
                  </a:moveTo>
                  <a:cubicBezTo>
                    <a:pt x="21" y="22"/>
                    <a:pt x="0" y="43"/>
                    <a:pt x="0" y="65"/>
                  </a:cubicBezTo>
                  <a:lnTo>
                    <a:pt x="0" y="257"/>
                  </a:lnTo>
                  <a:cubicBezTo>
                    <a:pt x="21" y="214"/>
                    <a:pt x="43" y="193"/>
                    <a:pt x="64" y="172"/>
                  </a:cubicBezTo>
                  <a:cubicBezTo>
                    <a:pt x="43" y="107"/>
                    <a:pt x="43" y="65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6"/>
            <p:cNvSpPr/>
            <p:nvPr/>
          </p:nvSpPr>
          <p:spPr>
            <a:xfrm>
              <a:off x="-630750" y="4826963"/>
              <a:ext cx="550" cy="4825"/>
            </a:xfrm>
            <a:custGeom>
              <a:avLst/>
              <a:gdLst/>
              <a:ahLst/>
              <a:cxnLst/>
              <a:rect l="l" t="t" r="r" b="b"/>
              <a:pathLst>
                <a:path w="22" h="193" extrusionOk="0">
                  <a:moveTo>
                    <a:pt x="0" y="0"/>
                  </a:moveTo>
                  <a:lnTo>
                    <a:pt x="0" y="193"/>
                  </a:lnTo>
                  <a:cubicBezTo>
                    <a:pt x="0" y="171"/>
                    <a:pt x="21" y="150"/>
                    <a:pt x="21" y="129"/>
                  </a:cubicBezTo>
                  <a:cubicBezTo>
                    <a:pt x="21" y="86"/>
                    <a:pt x="0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6"/>
            <p:cNvSpPr/>
            <p:nvPr/>
          </p:nvSpPr>
          <p:spPr>
            <a:xfrm>
              <a:off x="-630750" y="4783138"/>
              <a:ext cx="550" cy="3775"/>
            </a:xfrm>
            <a:custGeom>
              <a:avLst/>
              <a:gdLst/>
              <a:ahLst/>
              <a:cxnLst/>
              <a:rect l="l" t="t" r="r" b="b"/>
              <a:pathLst>
                <a:path w="22" h="151" extrusionOk="0">
                  <a:moveTo>
                    <a:pt x="0" y="1"/>
                  </a:moveTo>
                  <a:lnTo>
                    <a:pt x="0" y="150"/>
                  </a:lnTo>
                  <a:cubicBezTo>
                    <a:pt x="0" y="108"/>
                    <a:pt x="21" y="43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6"/>
            <p:cNvSpPr/>
            <p:nvPr/>
          </p:nvSpPr>
          <p:spPr>
            <a:xfrm>
              <a:off x="-630750" y="4814663"/>
              <a:ext cx="2150" cy="3775"/>
            </a:xfrm>
            <a:custGeom>
              <a:avLst/>
              <a:gdLst/>
              <a:ahLst/>
              <a:cxnLst/>
              <a:rect l="l" t="t" r="r" b="b"/>
              <a:pathLst>
                <a:path w="86" h="151" extrusionOk="0">
                  <a:moveTo>
                    <a:pt x="85" y="1"/>
                  </a:moveTo>
                  <a:cubicBezTo>
                    <a:pt x="64" y="43"/>
                    <a:pt x="21" y="65"/>
                    <a:pt x="0" y="86"/>
                  </a:cubicBezTo>
                  <a:lnTo>
                    <a:pt x="0" y="150"/>
                  </a:lnTo>
                  <a:cubicBezTo>
                    <a:pt x="21" y="108"/>
                    <a:pt x="64" y="43"/>
                    <a:pt x="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6"/>
            <p:cNvSpPr/>
            <p:nvPr/>
          </p:nvSpPr>
          <p:spPr>
            <a:xfrm>
              <a:off x="-630750" y="4662913"/>
              <a:ext cx="9100" cy="79650"/>
            </a:xfrm>
            <a:custGeom>
              <a:avLst/>
              <a:gdLst/>
              <a:ahLst/>
              <a:cxnLst/>
              <a:rect l="l" t="t" r="r" b="b"/>
              <a:pathLst>
                <a:path w="364" h="3186" extrusionOk="0">
                  <a:moveTo>
                    <a:pt x="0" y="0"/>
                  </a:moveTo>
                  <a:lnTo>
                    <a:pt x="0" y="2929"/>
                  </a:lnTo>
                  <a:cubicBezTo>
                    <a:pt x="21" y="2971"/>
                    <a:pt x="64" y="2993"/>
                    <a:pt x="85" y="3014"/>
                  </a:cubicBezTo>
                  <a:cubicBezTo>
                    <a:pt x="150" y="3057"/>
                    <a:pt x="214" y="3121"/>
                    <a:pt x="278" y="3185"/>
                  </a:cubicBezTo>
                  <a:cubicBezTo>
                    <a:pt x="278" y="3142"/>
                    <a:pt x="278" y="3100"/>
                    <a:pt x="278" y="3057"/>
                  </a:cubicBezTo>
                  <a:cubicBezTo>
                    <a:pt x="363" y="2052"/>
                    <a:pt x="342" y="1005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6"/>
            <p:cNvSpPr/>
            <p:nvPr/>
          </p:nvSpPr>
          <p:spPr>
            <a:xfrm>
              <a:off x="-630750" y="4736113"/>
              <a:ext cx="6950" cy="28875"/>
            </a:xfrm>
            <a:custGeom>
              <a:avLst/>
              <a:gdLst/>
              <a:ahLst/>
              <a:cxnLst/>
              <a:rect l="l" t="t" r="r" b="b"/>
              <a:pathLst>
                <a:path w="278" h="1155" extrusionOk="0">
                  <a:moveTo>
                    <a:pt x="0" y="1"/>
                  </a:moveTo>
                  <a:lnTo>
                    <a:pt x="0" y="556"/>
                  </a:lnTo>
                  <a:cubicBezTo>
                    <a:pt x="43" y="770"/>
                    <a:pt x="85" y="963"/>
                    <a:pt x="128" y="1155"/>
                  </a:cubicBezTo>
                  <a:cubicBezTo>
                    <a:pt x="192" y="856"/>
                    <a:pt x="235" y="556"/>
                    <a:pt x="278" y="257"/>
                  </a:cubicBezTo>
                  <a:cubicBezTo>
                    <a:pt x="214" y="193"/>
                    <a:pt x="150" y="129"/>
                    <a:pt x="85" y="86"/>
                  </a:cubicBezTo>
                  <a:cubicBezTo>
                    <a:pt x="64" y="65"/>
                    <a:pt x="21" y="4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6"/>
            <p:cNvSpPr/>
            <p:nvPr/>
          </p:nvSpPr>
          <p:spPr>
            <a:xfrm>
              <a:off x="-624350" y="4782613"/>
              <a:ext cx="1625" cy="2700"/>
            </a:xfrm>
            <a:custGeom>
              <a:avLst/>
              <a:gdLst/>
              <a:ahLst/>
              <a:cxnLst/>
              <a:rect l="l" t="t" r="r" b="b"/>
              <a:pathLst>
                <a:path w="65" h="108" extrusionOk="0">
                  <a:moveTo>
                    <a:pt x="0" y="0"/>
                  </a:moveTo>
                  <a:cubicBezTo>
                    <a:pt x="22" y="43"/>
                    <a:pt x="22" y="64"/>
                    <a:pt x="22" y="107"/>
                  </a:cubicBezTo>
                  <a:cubicBezTo>
                    <a:pt x="43" y="64"/>
                    <a:pt x="43" y="43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6"/>
            <p:cNvSpPr/>
            <p:nvPr/>
          </p:nvSpPr>
          <p:spPr>
            <a:xfrm>
              <a:off x="-622750" y="4806113"/>
              <a:ext cx="1625" cy="5375"/>
            </a:xfrm>
            <a:custGeom>
              <a:avLst/>
              <a:gdLst/>
              <a:ahLst/>
              <a:cxnLst/>
              <a:rect l="l" t="t" r="r" b="b"/>
              <a:pathLst>
                <a:path w="65" h="215" extrusionOk="0">
                  <a:moveTo>
                    <a:pt x="65" y="1"/>
                  </a:moveTo>
                  <a:lnTo>
                    <a:pt x="65" y="1"/>
                  </a:lnTo>
                  <a:cubicBezTo>
                    <a:pt x="43" y="22"/>
                    <a:pt x="22" y="43"/>
                    <a:pt x="1" y="86"/>
                  </a:cubicBezTo>
                  <a:cubicBezTo>
                    <a:pt x="1" y="129"/>
                    <a:pt x="1" y="172"/>
                    <a:pt x="1" y="214"/>
                  </a:cubicBezTo>
                  <a:cubicBezTo>
                    <a:pt x="22" y="129"/>
                    <a:pt x="43" y="65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6"/>
            <p:cNvSpPr/>
            <p:nvPr/>
          </p:nvSpPr>
          <p:spPr>
            <a:xfrm>
              <a:off x="-622750" y="4803438"/>
              <a:ext cx="2175" cy="4850"/>
            </a:xfrm>
            <a:custGeom>
              <a:avLst/>
              <a:gdLst/>
              <a:ahLst/>
              <a:cxnLst/>
              <a:rect l="l" t="t" r="r" b="b"/>
              <a:pathLst>
                <a:path w="87" h="194" extrusionOk="0">
                  <a:moveTo>
                    <a:pt x="86" y="1"/>
                  </a:moveTo>
                  <a:lnTo>
                    <a:pt x="86" y="1"/>
                  </a:lnTo>
                  <a:cubicBezTo>
                    <a:pt x="65" y="44"/>
                    <a:pt x="43" y="86"/>
                    <a:pt x="1" y="129"/>
                  </a:cubicBezTo>
                  <a:cubicBezTo>
                    <a:pt x="1" y="150"/>
                    <a:pt x="1" y="172"/>
                    <a:pt x="1" y="193"/>
                  </a:cubicBezTo>
                  <a:cubicBezTo>
                    <a:pt x="22" y="150"/>
                    <a:pt x="43" y="129"/>
                    <a:pt x="65" y="108"/>
                  </a:cubicBezTo>
                  <a:cubicBezTo>
                    <a:pt x="65" y="65"/>
                    <a:pt x="86" y="22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6"/>
            <p:cNvSpPr/>
            <p:nvPr/>
          </p:nvSpPr>
          <p:spPr>
            <a:xfrm>
              <a:off x="-630750" y="4750013"/>
              <a:ext cx="3225" cy="33150"/>
            </a:xfrm>
            <a:custGeom>
              <a:avLst/>
              <a:gdLst/>
              <a:ahLst/>
              <a:cxnLst/>
              <a:rect l="l" t="t" r="r" b="b"/>
              <a:pathLst>
                <a:path w="129" h="1326" extrusionOk="0">
                  <a:moveTo>
                    <a:pt x="0" y="0"/>
                  </a:moveTo>
                  <a:lnTo>
                    <a:pt x="0" y="1326"/>
                  </a:lnTo>
                  <a:lnTo>
                    <a:pt x="21" y="1326"/>
                  </a:lnTo>
                  <a:cubicBezTo>
                    <a:pt x="64" y="1091"/>
                    <a:pt x="85" y="834"/>
                    <a:pt x="128" y="599"/>
                  </a:cubicBezTo>
                  <a:cubicBezTo>
                    <a:pt x="85" y="407"/>
                    <a:pt x="43" y="21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6"/>
            <p:cNvSpPr/>
            <p:nvPr/>
          </p:nvSpPr>
          <p:spPr>
            <a:xfrm>
              <a:off x="-629150" y="4828563"/>
              <a:ext cx="4825" cy="11775"/>
            </a:xfrm>
            <a:custGeom>
              <a:avLst/>
              <a:gdLst/>
              <a:ahLst/>
              <a:cxnLst/>
              <a:rect l="l" t="t" r="r" b="b"/>
              <a:pathLst>
                <a:path w="193" h="471" extrusionOk="0">
                  <a:moveTo>
                    <a:pt x="192" y="0"/>
                  </a:moveTo>
                  <a:lnTo>
                    <a:pt x="192" y="0"/>
                  </a:lnTo>
                  <a:cubicBezTo>
                    <a:pt x="128" y="86"/>
                    <a:pt x="64" y="150"/>
                    <a:pt x="0" y="236"/>
                  </a:cubicBezTo>
                  <a:cubicBezTo>
                    <a:pt x="0" y="321"/>
                    <a:pt x="21" y="385"/>
                    <a:pt x="43" y="471"/>
                  </a:cubicBezTo>
                  <a:lnTo>
                    <a:pt x="86" y="471"/>
                  </a:lnTo>
                  <a:cubicBezTo>
                    <a:pt x="128" y="321"/>
                    <a:pt x="171" y="150"/>
                    <a:pt x="1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6"/>
            <p:cNvSpPr/>
            <p:nvPr/>
          </p:nvSpPr>
          <p:spPr>
            <a:xfrm>
              <a:off x="-630225" y="4764963"/>
              <a:ext cx="5900" cy="18200"/>
            </a:xfrm>
            <a:custGeom>
              <a:avLst/>
              <a:gdLst/>
              <a:ahLst/>
              <a:cxnLst/>
              <a:rect l="l" t="t" r="r" b="b"/>
              <a:pathLst>
                <a:path w="236" h="728" extrusionOk="0">
                  <a:moveTo>
                    <a:pt x="107" y="1"/>
                  </a:moveTo>
                  <a:cubicBezTo>
                    <a:pt x="64" y="236"/>
                    <a:pt x="43" y="493"/>
                    <a:pt x="0" y="728"/>
                  </a:cubicBezTo>
                  <a:cubicBezTo>
                    <a:pt x="86" y="706"/>
                    <a:pt x="171" y="706"/>
                    <a:pt x="235" y="706"/>
                  </a:cubicBezTo>
                  <a:cubicBezTo>
                    <a:pt x="214" y="471"/>
                    <a:pt x="171" y="236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6"/>
            <p:cNvSpPr/>
            <p:nvPr/>
          </p:nvSpPr>
          <p:spPr>
            <a:xfrm>
              <a:off x="-630750" y="4782613"/>
              <a:ext cx="6950" cy="18725"/>
            </a:xfrm>
            <a:custGeom>
              <a:avLst/>
              <a:gdLst/>
              <a:ahLst/>
              <a:cxnLst/>
              <a:rect l="l" t="t" r="r" b="b"/>
              <a:pathLst>
                <a:path w="278" h="749" extrusionOk="0">
                  <a:moveTo>
                    <a:pt x="256" y="0"/>
                  </a:moveTo>
                  <a:cubicBezTo>
                    <a:pt x="192" y="0"/>
                    <a:pt x="107" y="0"/>
                    <a:pt x="21" y="22"/>
                  </a:cubicBezTo>
                  <a:cubicBezTo>
                    <a:pt x="21" y="64"/>
                    <a:pt x="0" y="129"/>
                    <a:pt x="0" y="171"/>
                  </a:cubicBezTo>
                  <a:lnTo>
                    <a:pt x="0" y="214"/>
                  </a:lnTo>
                  <a:lnTo>
                    <a:pt x="0" y="748"/>
                  </a:lnTo>
                  <a:cubicBezTo>
                    <a:pt x="107" y="535"/>
                    <a:pt x="192" y="321"/>
                    <a:pt x="278" y="107"/>
                  </a:cubicBezTo>
                  <a:cubicBezTo>
                    <a:pt x="278" y="64"/>
                    <a:pt x="278" y="43"/>
                    <a:pt x="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6"/>
            <p:cNvSpPr/>
            <p:nvPr/>
          </p:nvSpPr>
          <p:spPr>
            <a:xfrm>
              <a:off x="-630750" y="4785288"/>
              <a:ext cx="8025" cy="31550"/>
            </a:xfrm>
            <a:custGeom>
              <a:avLst/>
              <a:gdLst/>
              <a:ahLst/>
              <a:cxnLst/>
              <a:rect l="l" t="t" r="r" b="b"/>
              <a:pathLst>
                <a:path w="321" h="1262" extrusionOk="0">
                  <a:moveTo>
                    <a:pt x="278" y="0"/>
                  </a:moveTo>
                  <a:cubicBezTo>
                    <a:pt x="192" y="214"/>
                    <a:pt x="107" y="428"/>
                    <a:pt x="0" y="641"/>
                  </a:cubicBezTo>
                  <a:lnTo>
                    <a:pt x="0" y="1261"/>
                  </a:lnTo>
                  <a:cubicBezTo>
                    <a:pt x="21" y="1240"/>
                    <a:pt x="64" y="1218"/>
                    <a:pt x="85" y="1176"/>
                  </a:cubicBezTo>
                  <a:cubicBezTo>
                    <a:pt x="171" y="1069"/>
                    <a:pt x="235" y="962"/>
                    <a:pt x="321" y="855"/>
                  </a:cubicBezTo>
                  <a:cubicBezTo>
                    <a:pt x="321" y="663"/>
                    <a:pt x="321" y="492"/>
                    <a:pt x="299" y="299"/>
                  </a:cubicBezTo>
                  <a:cubicBezTo>
                    <a:pt x="299" y="192"/>
                    <a:pt x="299" y="107"/>
                    <a:pt x="2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6"/>
            <p:cNvSpPr/>
            <p:nvPr/>
          </p:nvSpPr>
          <p:spPr>
            <a:xfrm>
              <a:off x="-630225" y="4811463"/>
              <a:ext cx="7500" cy="23000"/>
            </a:xfrm>
            <a:custGeom>
              <a:avLst/>
              <a:gdLst/>
              <a:ahLst/>
              <a:cxnLst/>
              <a:rect l="l" t="t" r="r" b="b"/>
              <a:pathLst>
                <a:path w="300" h="920" extrusionOk="0">
                  <a:moveTo>
                    <a:pt x="300" y="0"/>
                  </a:moveTo>
                  <a:lnTo>
                    <a:pt x="300" y="0"/>
                  </a:lnTo>
                  <a:cubicBezTo>
                    <a:pt x="214" y="257"/>
                    <a:pt x="107" y="513"/>
                    <a:pt x="0" y="749"/>
                  </a:cubicBezTo>
                  <a:cubicBezTo>
                    <a:pt x="22" y="813"/>
                    <a:pt x="22" y="855"/>
                    <a:pt x="43" y="920"/>
                  </a:cubicBezTo>
                  <a:cubicBezTo>
                    <a:pt x="107" y="834"/>
                    <a:pt x="171" y="770"/>
                    <a:pt x="235" y="684"/>
                  </a:cubicBezTo>
                  <a:cubicBezTo>
                    <a:pt x="278" y="449"/>
                    <a:pt x="278" y="236"/>
                    <a:pt x="3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6"/>
            <p:cNvSpPr/>
            <p:nvPr/>
          </p:nvSpPr>
          <p:spPr>
            <a:xfrm>
              <a:off x="-630750" y="4808263"/>
              <a:ext cx="8025" cy="21925"/>
            </a:xfrm>
            <a:custGeom>
              <a:avLst/>
              <a:gdLst/>
              <a:ahLst/>
              <a:cxnLst/>
              <a:rect l="l" t="t" r="r" b="b"/>
              <a:pathLst>
                <a:path w="321" h="877" extrusionOk="0">
                  <a:moveTo>
                    <a:pt x="321" y="0"/>
                  </a:moveTo>
                  <a:cubicBezTo>
                    <a:pt x="256" y="86"/>
                    <a:pt x="171" y="171"/>
                    <a:pt x="85" y="257"/>
                  </a:cubicBezTo>
                  <a:cubicBezTo>
                    <a:pt x="64" y="299"/>
                    <a:pt x="21" y="364"/>
                    <a:pt x="0" y="406"/>
                  </a:cubicBezTo>
                  <a:lnTo>
                    <a:pt x="0" y="748"/>
                  </a:lnTo>
                  <a:cubicBezTo>
                    <a:pt x="0" y="791"/>
                    <a:pt x="21" y="834"/>
                    <a:pt x="21" y="877"/>
                  </a:cubicBezTo>
                  <a:cubicBezTo>
                    <a:pt x="128" y="641"/>
                    <a:pt x="235" y="385"/>
                    <a:pt x="321" y="128"/>
                  </a:cubicBezTo>
                  <a:cubicBezTo>
                    <a:pt x="321" y="86"/>
                    <a:pt x="321" y="43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6"/>
            <p:cNvSpPr/>
            <p:nvPr/>
          </p:nvSpPr>
          <p:spPr>
            <a:xfrm>
              <a:off x="-628625" y="4806663"/>
              <a:ext cx="5900" cy="8025"/>
            </a:xfrm>
            <a:custGeom>
              <a:avLst/>
              <a:gdLst/>
              <a:ahLst/>
              <a:cxnLst/>
              <a:rect l="l" t="t" r="r" b="b"/>
              <a:pathLst>
                <a:path w="236" h="321" extrusionOk="0">
                  <a:moveTo>
                    <a:pt x="236" y="0"/>
                  </a:moveTo>
                  <a:cubicBezTo>
                    <a:pt x="150" y="107"/>
                    <a:pt x="86" y="214"/>
                    <a:pt x="0" y="321"/>
                  </a:cubicBezTo>
                  <a:cubicBezTo>
                    <a:pt x="86" y="235"/>
                    <a:pt x="171" y="150"/>
                    <a:pt x="236" y="64"/>
                  </a:cubicBezTo>
                  <a:cubicBezTo>
                    <a:pt x="236" y="43"/>
                    <a:pt x="236" y="21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6"/>
            <p:cNvSpPr/>
            <p:nvPr/>
          </p:nvSpPr>
          <p:spPr>
            <a:xfrm>
              <a:off x="-630750" y="4832313"/>
              <a:ext cx="154450" cy="47575"/>
            </a:xfrm>
            <a:custGeom>
              <a:avLst/>
              <a:gdLst/>
              <a:ahLst/>
              <a:cxnLst/>
              <a:rect l="l" t="t" r="r" b="b"/>
              <a:pathLst>
                <a:path w="6178" h="1903" extrusionOk="0">
                  <a:moveTo>
                    <a:pt x="4189" y="0"/>
                  </a:moveTo>
                  <a:cubicBezTo>
                    <a:pt x="3256" y="392"/>
                    <a:pt x="2128" y="865"/>
                    <a:pt x="1116" y="865"/>
                  </a:cubicBezTo>
                  <a:cubicBezTo>
                    <a:pt x="969" y="865"/>
                    <a:pt x="825" y="855"/>
                    <a:pt x="684" y="834"/>
                  </a:cubicBezTo>
                  <a:cubicBezTo>
                    <a:pt x="577" y="1261"/>
                    <a:pt x="363" y="1624"/>
                    <a:pt x="0" y="1860"/>
                  </a:cubicBezTo>
                  <a:lnTo>
                    <a:pt x="0" y="1902"/>
                  </a:lnTo>
                  <a:cubicBezTo>
                    <a:pt x="577" y="1496"/>
                    <a:pt x="2223" y="1304"/>
                    <a:pt x="2650" y="1240"/>
                  </a:cubicBezTo>
                  <a:cubicBezTo>
                    <a:pt x="3698" y="1111"/>
                    <a:pt x="4681" y="898"/>
                    <a:pt x="5643" y="599"/>
                  </a:cubicBezTo>
                  <a:cubicBezTo>
                    <a:pt x="5835" y="449"/>
                    <a:pt x="6027" y="278"/>
                    <a:pt x="6177" y="86"/>
                  </a:cubicBezTo>
                  <a:lnTo>
                    <a:pt x="41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6"/>
            <p:cNvSpPr/>
            <p:nvPr/>
          </p:nvSpPr>
          <p:spPr>
            <a:xfrm>
              <a:off x="-630750" y="4894813"/>
              <a:ext cx="83375" cy="84000"/>
            </a:xfrm>
            <a:custGeom>
              <a:avLst/>
              <a:gdLst/>
              <a:ahLst/>
              <a:cxnLst/>
              <a:rect l="l" t="t" r="r" b="b"/>
              <a:pathLst>
                <a:path w="3335" h="3360" extrusionOk="0">
                  <a:moveTo>
                    <a:pt x="0" y="1"/>
                  </a:moveTo>
                  <a:lnTo>
                    <a:pt x="0" y="1134"/>
                  </a:lnTo>
                  <a:cubicBezTo>
                    <a:pt x="342" y="1476"/>
                    <a:pt x="684" y="1796"/>
                    <a:pt x="1047" y="2095"/>
                  </a:cubicBezTo>
                  <a:cubicBezTo>
                    <a:pt x="1582" y="2523"/>
                    <a:pt x="2308" y="2886"/>
                    <a:pt x="2992" y="3292"/>
                  </a:cubicBezTo>
                  <a:cubicBezTo>
                    <a:pt x="3095" y="3338"/>
                    <a:pt x="3180" y="3359"/>
                    <a:pt x="3240" y="3359"/>
                  </a:cubicBezTo>
                  <a:cubicBezTo>
                    <a:pt x="3291" y="3359"/>
                    <a:pt x="3324" y="3344"/>
                    <a:pt x="3334" y="3314"/>
                  </a:cubicBezTo>
                  <a:cubicBezTo>
                    <a:pt x="3334" y="3250"/>
                    <a:pt x="3270" y="3121"/>
                    <a:pt x="3163" y="2993"/>
                  </a:cubicBezTo>
                  <a:cubicBezTo>
                    <a:pt x="2907" y="2801"/>
                    <a:pt x="2629" y="2608"/>
                    <a:pt x="2373" y="2416"/>
                  </a:cubicBezTo>
                  <a:cubicBezTo>
                    <a:pt x="1475" y="1711"/>
                    <a:pt x="855" y="706"/>
                    <a:pt x="0" y="1"/>
                  </a:cubicBezTo>
                  <a:close/>
                </a:path>
              </a:pathLst>
            </a:custGeom>
            <a:solidFill>
              <a:srgbClr val="540F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6"/>
            <p:cNvSpPr/>
            <p:nvPr/>
          </p:nvSpPr>
          <p:spPr>
            <a:xfrm>
              <a:off x="-630750" y="5028938"/>
              <a:ext cx="18175" cy="63625"/>
            </a:xfrm>
            <a:custGeom>
              <a:avLst/>
              <a:gdLst/>
              <a:ahLst/>
              <a:cxnLst/>
              <a:rect l="l" t="t" r="r" b="b"/>
              <a:pathLst>
                <a:path w="727" h="2545" extrusionOk="0">
                  <a:moveTo>
                    <a:pt x="727" y="1"/>
                  </a:moveTo>
                  <a:lnTo>
                    <a:pt x="727" y="1"/>
                  </a:lnTo>
                  <a:cubicBezTo>
                    <a:pt x="577" y="22"/>
                    <a:pt x="449" y="22"/>
                    <a:pt x="321" y="43"/>
                  </a:cubicBezTo>
                  <a:cubicBezTo>
                    <a:pt x="214" y="65"/>
                    <a:pt x="107" y="65"/>
                    <a:pt x="0" y="65"/>
                  </a:cubicBezTo>
                  <a:lnTo>
                    <a:pt x="0" y="2544"/>
                  </a:lnTo>
                  <a:cubicBezTo>
                    <a:pt x="406" y="1817"/>
                    <a:pt x="598" y="834"/>
                    <a:pt x="7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6"/>
            <p:cNvSpPr/>
            <p:nvPr/>
          </p:nvSpPr>
          <p:spPr>
            <a:xfrm>
              <a:off x="-630750" y="5025738"/>
              <a:ext cx="44375" cy="89800"/>
            </a:xfrm>
            <a:custGeom>
              <a:avLst/>
              <a:gdLst/>
              <a:ahLst/>
              <a:cxnLst/>
              <a:rect l="l" t="t" r="r" b="b"/>
              <a:pathLst>
                <a:path w="1775" h="3592" extrusionOk="0">
                  <a:moveTo>
                    <a:pt x="1774" y="0"/>
                  </a:moveTo>
                  <a:cubicBezTo>
                    <a:pt x="1710" y="0"/>
                    <a:pt x="1667" y="22"/>
                    <a:pt x="1624" y="22"/>
                  </a:cubicBezTo>
                  <a:cubicBezTo>
                    <a:pt x="1432" y="1326"/>
                    <a:pt x="1069" y="2950"/>
                    <a:pt x="0" y="3442"/>
                  </a:cubicBezTo>
                  <a:lnTo>
                    <a:pt x="0" y="3591"/>
                  </a:lnTo>
                  <a:cubicBezTo>
                    <a:pt x="1197" y="3142"/>
                    <a:pt x="1560" y="1390"/>
                    <a:pt x="17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6"/>
            <p:cNvSpPr/>
            <p:nvPr/>
          </p:nvSpPr>
          <p:spPr>
            <a:xfrm>
              <a:off x="-630750" y="5026263"/>
              <a:ext cx="40625" cy="85525"/>
            </a:xfrm>
            <a:custGeom>
              <a:avLst/>
              <a:gdLst/>
              <a:ahLst/>
              <a:cxnLst/>
              <a:rect l="l" t="t" r="r" b="b"/>
              <a:pathLst>
                <a:path w="1625" h="3421" extrusionOk="0">
                  <a:moveTo>
                    <a:pt x="1624" y="1"/>
                  </a:moveTo>
                  <a:lnTo>
                    <a:pt x="1624" y="1"/>
                  </a:lnTo>
                  <a:cubicBezTo>
                    <a:pt x="1304" y="44"/>
                    <a:pt x="1005" y="65"/>
                    <a:pt x="727" y="108"/>
                  </a:cubicBezTo>
                  <a:cubicBezTo>
                    <a:pt x="598" y="941"/>
                    <a:pt x="406" y="1924"/>
                    <a:pt x="0" y="2651"/>
                  </a:cubicBezTo>
                  <a:lnTo>
                    <a:pt x="0" y="3421"/>
                  </a:lnTo>
                  <a:cubicBezTo>
                    <a:pt x="1069" y="2929"/>
                    <a:pt x="1432" y="1305"/>
                    <a:pt x="16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6"/>
            <p:cNvSpPr/>
            <p:nvPr/>
          </p:nvSpPr>
          <p:spPr>
            <a:xfrm>
              <a:off x="-630750" y="4308138"/>
              <a:ext cx="434975" cy="524200"/>
            </a:xfrm>
            <a:custGeom>
              <a:avLst/>
              <a:gdLst/>
              <a:ahLst/>
              <a:cxnLst/>
              <a:rect l="l" t="t" r="r" b="b"/>
              <a:pathLst>
                <a:path w="17399" h="20968" extrusionOk="0">
                  <a:moveTo>
                    <a:pt x="12582" y="0"/>
                  </a:moveTo>
                  <a:cubicBezTo>
                    <a:pt x="12249" y="0"/>
                    <a:pt x="11979" y="302"/>
                    <a:pt x="11392" y="662"/>
                  </a:cubicBezTo>
                  <a:cubicBezTo>
                    <a:pt x="10431" y="1260"/>
                    <a:pt x="9340" y="1666"/>
                    <a:pt x="8357" y="2265"/>
                  </a:cubicBezTo>
                  <a:cubicBezTo>
                    <a:pt x="6134" y="3633"/>
                    <a:pt x="3676" y="5321"/>
                    <a:pt x="2244" y="7501"/>
                  </a:cubicBezTo>
                  <a:cubicBezTo>
                    <a:pt x="1069" y="9275"/>
                    <a:pt x="577" y="11306"/>
                    <a:pt x="64" y="13358"/>
                  </a:cubicBezTo>
                  <a:cubicBezTo>
                    <a:pt x="43" y="13422"/>
                    <a:pt x="21" y="13508"/>
                    <a:pt x="0" y="13593"/>
                  </a:cubicBezTo>
                  <a:lnTo>
                    <a:pt x="0" y="13871"/>
                  </a:lnTo>
                  <a:cubicBezTo>
                    <a:pt x="235" y="14320"/>
                    <a:pt x="427" y="14811"/>
                    <a:pt x="534" y="15303"/>
                  </a:cubicBezTo>
                  <a:cubicBezTo>
                    <a:pt x="684" y="15966"/>
                    <a:pt x="727" y="16649"/>
                    <a:pt x="727" y="17312"/>
                  </a:cubicBezTo>
                  <a:cubicBezTo>
                    <a:pt x="727" y="17504"/>
                    <a:pt x="727" y="17697"/>
                    <a:pt x="727" y="17889"/>
                  </a:cubicBezTo>
                  <a:cubicBezTo>
                    <a:pt x="855" y="17504"/>
                    <a:pt x="962" y="17120"/>
                    <a:pt x="1047" y="16735"/>
                  </a:cubicBezTo>
                  <a:cubicBezTo>
                    <a:pt x="1218" y="16008"/>
                    <a:pt x="1304" y="15260"/>
                    <a:pt x="1325" y="14512"/>
                  </a:cubicBezTo>
                  <a:cubicBezTo>
                    <a:pt x="1368" y="13807"/>
                    <a:pt x="1325" y="13101"/>
                    <a:pt x="1197" y="12396"/>
                  </a:cubicBezTo>
                  <a:cubicBezTo>
                    <a:pt x="1180" y="12399"/>
                    <a:pt x="1163" y="12401"/>
                    <a:pt x="1145" y="12401"/>
                  </a:cubicBezTo>
                  <a:cubicBezTo>
                    <a:pt x="1052" y="12401"/>
                    <a:pt x="958" y="12351"/>
                    <a:pt x="940" y="12225"/>
                  </a:cubicBezTo>
                  <a:lnTo>
                    <a:pt x="919" y="12182"/>
                  </a:lnTo>
                  <a:cubicBezTo>
                    <a:pt x="894" y="12021"/>
                    <a:pt x="1035" y="11917"/>
                    <a:pt x="1166" y="11917"/>
                  </a:cubicBezTo>
                  <a:cubicBezTo>
                    <a:pt x="1261" y="11917"/>
                    <a:pt x="1350" y="11971"/>
                    <a:pt x="1368" y="12097"/>
                  </a:cubicBezTo>
                  <a:lnTo>
                    <a:pt x="1389" y="12140"/>
                  </a:lnTo>
                  <a:cubicBezTo>
                    <a:pt x="1411" y="12246"/>
                    <a:pt x="1347" y="12332"/>
                    <a:pt x="1261" y="12375"/>
                  </a:cubicBezTo>
                  <a:cubicBezTo>
                    <a:pt x="1689" y="13828"/>
                    <a:pt x="1710" y="15367"/>
                    <a:pt x="1496" y="16842"/>
                  </a:cubicBezTo>
                  <a:cubicBezTo>
                    <a:pt x="1411" y="17419"/>
                    <a:pt x="1304" y="17996"/>
                    <a:pt x="1111" y="18552"/>
                  </a:cubicBezTo>
                  <a:cubicBezTo>
                    <a:pt x="1154" y="18616"/>
                    <a:pt x="1197" y="18680"/>
                    <a:pt x="1218" y="18744"/>
                  </a:cubicBezTo>
                  <a:cubicBezTo>
                    <a:pt x="1240" y="18723"/>
                    <a:pt x="1240" y="18701"/>
                    <a:pt x="1261" y="18701"/>
                  </a:cubicBezTo>
                  <a:cubicBezTo>
                    <a:pt x="1496" y="18359"/>
                    <a:pt x="1710" y="17996"/>
                    <a:pt x="1945" y="17633"/>
                  </a:cubicBezTo>
                  <a:cubicBezTo>
                    <a:pt x="2373" y="16927"/>
                    <a:pt x="2757" y="16179"/>
                    <a:pt x="3056" y="15388"/>
                  </a:cubicBezTo>
                  <a:cubicBezTo>
                    <a:pt x="3185" y="15004"/>
                    <a:pt x="3313" y="14598"/>
                    <a:pt x="3356" y="14170"/>
                  </a:cubicBezTo>
                  <a:cubicBezTo>
                    <a:pt x="3420" y="13785"/>
                    <a:pt x="3398" y="13379"/>
                    <a:pt x="3206" y="12995"/>
                  </a:cubicBezTo>
                  <a:cubicBezTo>
                    <a:pt x="3169" y="13013"/>
                    <a:pt x="3128" y="13023"/>
                    <a:pt x="3088" y="13023"/>
                  </a:cubicBezTo>
                  <a:cubicBezTo>
                    <a:pt x="2991" y="13023"/>
                    <a:pt x="2901" y="12966"/>
                    <a:pt x="2886" y="12845"/>
                  </a:cubicBezTo>
                  <a:cubicBezTo>
                    <a:pt x="2861" y="12674"/>
                    <a:pt x="2997" y="12573"/>
                    <a:pt x="3125" y="12573"/>
                  </a:cubicBezTo>
                  <a:cubicBezTo>
                    <a:pt x="3223" y="12573"/>
                    <a:pt x="3316" y="12631"/>
                    <a:pt x="3334" y="12759"/>
                  </a:cubicBezTo>
                  <a:cubicBezTo>
                    <a:pt x="3356" y="12845"/>
                    <a:pt x="3313" y="12909"/>
                    <a:pt x="3270" y="12952"/>
                  </a:cubicBezTo>
                  <a:cubicBezTo>
                    <a:pt x="3484" y="13337"/>
                    <a:pt x="3548" y="13785"/>
                    <a:pt x="3527" y="14191"/>
                  </a:cubicBezTo>
                  <a:cubicBezTo>
                    <a:pt x="3527" y="14640"/>
                    <a:pt x="3420" y="15068"/>
                    <a:pt x="3313" y="15495"/>
                  </a:cubicBezTo>
                  <a:cubicBezTo>
                    <a:pt x="3078" y="16329"/>
                    <a:pt x="2715" y="17098"/>
                    <a:pt x="2330" y="17868"/>
                  </a:cubicBezTo>
                  <a:cubicBezTo>
                    <a:pt x="2137" y="18253"/>
                    <a:pt x="1945" y="18616"/>
                    <a:pt x="1731" y="19001"/>
                  </a:cubicBezTo>
                  <a:cubicBezTo>
                    <a:pt x="1667" y="19108"/>
                    <a:pt x="1603" y="19193"/>
                    <a:pt x="1539" y="19300"/>
                  </a:cubicBezTo>
                  <a:cubicBezTo>
                    <a:pt x="1966" y="20005"/>
                    <a:pt x="2330" y="20689"/>
                    <a:pt x="2586" y="20903"/>
                  </a:cubicBezTo>
                  <a:lnTo>
                    <a:pt x="4189" y="20967"/>
                  </a:lnTo>
                  <a:cubicBezTo>
                    <a:pt x="4553" y="20817"/>
                    <a:pt x="4895" y="20689"/>
                    <a:pt x="5194" y="20582"/>
                  </a:cubicBezTo>
                  <a:cubicBezTo>
                    <a:pt x="6605" y="20112"/>
                    <a:pt x="8250" y="20048"/>
                    <a:pt x="9768" y="19727"/>
                  </a:cubicBezTo>
                  <a:cubicBezTo>
                    <a:pt x="10217" y="19556"/>
                    <a:pt x="10666" y="19428"/>
                    <a:pt x="11093" y="19364"/>
                  </a:cubicBezTo>
                  <a:cubicBezTo>
                    <a:pt x="11542" y="19214"/>
                    <a:pt x="11991" y="19001"/>
                    <a:pt x="12376" y="18723"/>
                  </a:cubicBezTo>
                  <a:cubicBezTo>
                    <a:pt x="14342" y="17333"/>
                    <a:pt x="15111" y="15196"/>
                    <a:pt x="15817" y="12973"/>
                  </a:cubicBezTo>
                  <a:cubicBezTo>
                    <a:pt x="16586" y="10537"/>
                    <a:pt x="17398" y="7779"/>
                    <a:pt x="16287" y="5214"/>
                  </a:cubicBezTo>
                  <a:cubicBezTo>
                    <a:pt x="15603" y="3611"/>
                    <a:pt x="14705" y="1538"/>
                    <a:pt x="13337" y="384"/>
                  </a:cubicBezTo>
                  <a:cubicBezTo>
                    <a:pt x="13007" y="110"/>
                    <a:pt x="12784" y="0"/>
                    <a:pt x="12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6"/>
            <p:cNvSpPr/>
            <p:nvPr/>
          </p:nvSpPr>
          <p:spPr>
            <a:xfrm>
              <a:off x="-608850" y="4771913"/>
              <a:ext cx="8575" cy="15000"/>
            </a:xfrm>
            <a:custGeom>
              <a:avLst/>
              <a:gdLst/>
              <a:ahLst/>
              <a:cxnLst/>
              <a:rect l="l" t="t" r="r" b="b"/>
              <a:pathLst>
                <a:path w="343" h="600" extrusionOk="0">
                  <a:moveTo>
                    <a:pt x="235" y="1"/>
                  </a:moveTo>
                  <a:cubicBezTo>
                    <a:pt x="171" y="172"/>
                    <a:pt x="107" y="343"/>
                    <a:pt x="22" y="514"/>
                  </a:cubicBezTo>
                  <a:cubicBezTo>
                    <a:pt x="22" y="535"/>
                    <a:pt x="0" y="557"/>
                    <a:pt x="0" y="578"/>
                  </a:cubicBezTo>
                  <a:cubicBezTo>
                    <a:pt x="0" y="578"/>
                    <a:pt x="22" y="599"/>
                    <a:pt x="43" y="599"/>
                  </a:cubicBezTo>
                  <a:cubicBezTo>
                    <a:pt x="150" y="471"/>
                    <a:pt x="257" y="321"/>
                    <a:pt x="342" y="193"/>
                  </a:cubicBezTo>
                  <a:cubicBezTo>
                    <a:pt x="321" y="129"/>
                    <a:pt x="278" y="65"/>
                    <a:pt x="235" y="1"/>
                  </a:cubicBezTo>
                  <a:close/>
                </a:path>
              </a:pathLst>
            </a:custGeom>
            <a:solidFill>
              <a:srgbClr val="FCD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6"/>
            <p:cNvSpPr/>
            <p:nvPr/>
          </p:nvSpPr>
          <p:spPr>
            <a:xfrm>
              <a:off x="-613675" y="4790613"/>
              <a:ext cx="87675" cy="63350"/>
            </a:xfrm>
            <a:custGeom>
              <a:avLst/>
              <a:gdLst/>
              <a:ahLst/>
              <a:cxnLst/>
              <a:rect l="l" t="t" r="r" b="b"/>
              <a:pathLst>
                <a:path w="3507" h="2534" extrusionOk="0">
                  <a:moveTo>
                    <a:pt x="856" y="1"/>
                  </a:moveTo>
                  <a:cubicBezTo>
                    <a:pt x="706" y="215"/>
                    <a:pt x="535" y="428"/>
                    <a:pt x="364" y="621"/>
                  </a:cubicBezTo>
                  <a:cubicBezTo>
                    <a:pt x="322" y="856"/>
                    <a:pt x="257" y="1112"/>
                    <a:pt x="215" y="1326"/>
                  </a:cubicBezTo>
                  <a:cubicBezTo>
                    <a:pt x="172" y="1732"/>
                    <a:pt x="129" y="2138"/>
                    <a:pt x="1" y="2502"/>
                  </a:cubicBezTo>
                  <a:cubicBezTo>
                    <a:pt x="142" y="2523"/>
                    <a:pt x="286" y="2533"/>
                    <a:pt x="433" y="2533"/>
                  </a:cubicBezTo>
                  <a:cubicBezTo>
                    <a:pt x="1445" y="2533"/>
                    <a:pt x="2573" y="2060"/>
                    <a:pt x="3506" y="1668"/>
                  </a:cubicBezTo>
                  <a:lnTo>
                    <a:pt x="1903" y="1604"/>
                  </a:lnTo>
                  <a:cubicBezTo>
                    <a:pt x="1647" y="1390"/>
                    <a:pt x="1262" y="706"/>
                    <a:pt x="8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6"/>
            <p:cNvSpPr/>
            <p:nvPr/>
          </p:nvSpPr>
          <p:spPr>
            <a:xfrm>
              <a:off x="-630750" y="4377563"/>
              <a:ext cx="27275" cy="223400"/>
            </a:xfrm>
            <a:custGeom>
              <a:avLst/>
              <a:gdLst/>
              <a:ahLst/>
              <a:cxnLst/>
              <a:rect l="l" t="t" r="r" b="b"/>
              <a:pathLst>
                <a:path w="1091" h="8936" extrusionOk="0">
                  <a:moveTo>
                    <a:pt x="0" y="1"/>
                  </a:moveTo>
                  <a:lnTo>
                    <a:pt x="0" y="8935"/>
                  </a:lnTo>
                  <a:cubicBezTo>
                    <a:pt x="427" y="7396"/>
                    <a:pt x="705" y="5708"/>
                    <a:pt x="898" y="4211"/>
                  </a:cubicBezTo>
                  <a:cubicBezTo>
                    <a:pt x="1090" y="2651"/>
                    <a:pt x="727" y="12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6"/>
            <p:cNvSpPr/>
            <p:nvPr/>
          </p:nvSpPr>
          <p:spPr>
            <a:xfrm>
              <a:off x="-496650" y="4995813"/>
              <a:ext cx="4300" cy="1100"/>
            </a:xfrm>
            <a:custGeom>
              <a:avLst/>
              <a:gdLst/>
              <a:ahLst/>
              <a:cxnLst/>
              <a:rect l="l" t="t" r="r" b="b"/>
              <a:pathLst>
                <a:path w="172" h="44" extrusionOk="0">
                  <a:moveTo>
                    <a:pt x="172" y="43"/>
                  </a:moveTo>
                  <a:cubicBezTo>
                    <a:pt x="129" y="43"/>
                    <a:pt x="65" y="22"/>
                    <a:pt x="1" y="1"/>
                  </a:cubicBezTo>
                  <a:cubicBezTo>
                    <a:pt x="65" y="22"/>
                    <a:pt x="129" y="43"/>
                    <a:pt x="172" y="43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6"/>
            <p:cNvSpPr/>
            <p:nvPr/>
          </p:nvSpPr>
          <p:spPr>
            <a:xfrm>
              <a:off x="-424500" y="4993138"/>
              <a:ext cx="2700" cy="1100"/>
            </a:xfrm>
            <a:custGeom>
              <a:avLst/>
              <a:gdLst/>
              <a:ahLst/>
              <a:cxnLst/>
              <a:rect l="l" t="t" r="r" b="b"/>
              <a:pathLst>
                <a:path w="108" h="44" extrusionOk="0">
                  <a:moveTo>
                    <a:pt x="107" y="1"/>
                  </a:moveTo>
                  <a:cubicBezTo>
                    <a:pt x="65" y="22"/>
                    <a:pt x="43" y="22"/>
                    <a:pt x="0" y="43"/>
                  </a:cubicBezTo>
                  <a:cubicBezTo>
                    <a:pt x="43" y="22"/>
                    <a:pt x="65" y="22"/>
                    <a:pt x="107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6"/>
            <p:cNvSpPr/>
            <p:nvPr/>
          </p:nvSpPr>
          <p:spPr>
            <a:xfrm>
              <a:off x="-507325" y="4992063"/>
              <a:ext cx="4300" cy="1625"/>
            </a:xfrm>
            <a:custGeom>
              <a:avLst/>
              <a:gdLst/>
              <a:ahLst/>
              <a:cxnLst/>
              <a:rect l="l" t="t" r="r" b="b"/>
              <a:pathLst>
                <a:path w="172" h="65" extrusionOk="0">
                  <a:moveTo>
                    <a:pt x="171" y="65"/>
                  </a:moveTo>
                  <a:cubicBezTo>
                    <a:pt x="107" y="44"/>
                    <a:pt x="43" y="22"/>
                    <a:pt x="0" y="1"/>
                  </a:cubicBezTo>
                  <a:cubicBezTo>
                    <a:pt x="43" y="22"/>
                    <a:pt x="107" y="44"/>
                    <a:pt x="171" y="65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6"/>
            <p:cNvSpPr/>
            <p:nvPr/>
          </p:nvSpPr>
          <p:spPr>
            <a:xfrm>
              <a:off x="-475275" y="5000613"/>
              <a:ext cx="3775" cy="25"/>
            </a:xfrm>
            <a:custGeom>
              <a:avLst/>
              <a:gdLst/>
              <a:ahLst/>
              <a:cxnLst/>
              <a:rect l="l" t="t" r="r" b="b"/>
              <a:pathLst>
                <a:path w="151" h="1" extrusionOk="0">
                  <a:moveTo>
                    <a:pt x="150" y="1"/>
                  </a:moveTo>
                  <a:cubicBezTo>
                    <a:pt x="86" y="1"/>
                    <a:pt x="44" y="1"/>
                    <a:pt x="1" y="1"/>
                  </a:cubicBezTo>
                  <a:cubicBezTo>
                    <a:pt x="44" y="1"/>
                    <a:pt x="86" y="1"/>
                    <a:pt x="150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6"/>
            <p:cNvSpPr/>
            <p:nvPr/>
          </p:nvSpPr>
          <p:spPr>
            <a:xfrm>
              <a:off x="-516400" y="4988338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128" y="64"/>
                  </a:moveTo>
                  <a:cubicBezTo>
                    <a:pt x="86" y="43"/>
                    <a:pt x="43" y="22"/>
                    <a:pt x="0" y="0"/>
                  </a:cubicBezTo>
                  <a:cubicBezTo>
                    <a:pt x="43" y="22"/>
                    <a:pt x="86" y="43"/>
                    <a:pt x="128" y="64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6"/>
            <p:cNvSpPr/>
            <p:nvPr/>
          </p:nvSpPr>
          <p:spPr>
            <a:xfrm>
              <a:off x="-466175" y="5001163"/>
              <a:ext cx="3750" cy="25"/>
            </a:xfrm>
            <a:custGeom>
              <a:avLst/>
              <a:gdLst/>
              <a:ahLst/>
              <a:cxnLst/>
              <a:rect l="l" t="t" r="r" b="b"/>
              <a:pathLst>
                <a:path w="150" h="1" extrusionOk="0">
                  <a:moveTo>
                    <a:pt x="150" y="0"/>
                  </a:moveTo>
                  <a:cubicBezTo>
                    <a:pt x="107" y="0"/>
                    <a:pt x="43" y="0"/>
                    <a:pt x="0" y="0"/>
                  </a:cubicBezTo>
                  <a:cubicBezTo>
                    <a:pt x="43" y="0"/>
                    <a:pt x="107" y="0"/>
                    <a:pt x="150" y="0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6"/>
            <p:cNvSpPr/>
            <p:nvPr/>
          </p:nvSpPr>
          <p:spPr>
            <a:xfrm>
              <a:off x="-433575" y="4996888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64" y="0"/>
                  </a:moveTo>
                  <a:cubicBezTo>
                    <a:pt x="43" y="0"/>
                    <a:pt x="21" y="22"/>
                    <a:pt x="0" y="22"/>
                  </a:cubicBezTo>
                  <a:cubicBezTo>
                    <a:pt x="21" y="22"/>
                    <a:pt x="43" y="0"/>
                    <a:pt x="64" y="0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6"/>
            <p:cNvSpPr/>
            <p:nvPr/>
          </p:nvSpPr>
          <p:spPr>
            <a:xfrm>
              <a:off x="-444800" y="4999563"/>
              <a:ext cx="2700" cy="550"/>
            </a:xfrm>
            <a:custGeom>
              <a:avLst/>
              <a:gdLst/>
              <a:ahLst/>
              <a:cxnLst/>
              <a:rect l="l" t="t" r="r" b="b"/>
              <a:pathLst>
                <a:path w="108" h="22" extrusionOk="0">
                  <a:moveTo>
                    <a:pt x="107" y="0"/>
                  </a:moveTo>
                  <a:cubicBezTo>
                    <a:pt x="64" y="0"/>
                    <a:pt x="43" y="0"/>
                    <a:pt x="0" y="21"/>
                  </a:cubicBezTo>
                  <a:cubicBezTo>
                    <a:pt x="43" y="0"/>
                    <a:pt x="64" y="0"/>
                    <a:pt x="107" y="0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6"/>
            <p:cNvSpPr/>
            <p:nvPr/>
          </p:nvSpPr>
          <p:spPr>
            <a:xfrm>
              <a:off x="-487025" y="4998488"/>
              <a:ext cx="3775" cy="550"/>
            </a:xfrm>
            <a:custGeom>
              <a:avLst/>
              <a:gdLst/>
              <a:ahLst/>
              <a:cxnLst/>
              <a:rect l="l" t="t" r="r" b="b"/>
              <a:pathLst>
                <a:path w="151" h="22" extrusionOk="0">
                  <a:moveTo>
                    <a:pt x="150" y="22"/>
                  </a:moveTo>
                  <a:cubicBezTo>
                    <a:pt x="86" y="22"/>
                    <a:pt x="43" y="0"/>
                    <a:pt x="1" y="0"/>
                  </a:cubicBezTo>
                  <a:cubicBezTo>
                    <a:pt x="43" y="0"/>
                    <a:pt x="86" y="22"/>
                    <a:pt x="150" y="22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6"/>
            <p:cNvSpPr/>
            <p:nvPr/>
          </p:nvSpPr>
          <p:spPr>
            <a:xfrm>
              <a:off x="-454425" y="5000613"/>
              <a:ext cx="3225" cy="575"/>
            </a:xfrm>
            <a:custGeom>
              <a:avLst/>
              <a:gdLst/>
              <a:ahLst/>
              <a:cxnLst/>
              <a:rect l="l" t="t" r="r" b="b"/>
              <a:pathLst>
                <a:path w="129" h="23" extrusionOk="0">
                  <a:moveTo>
                    <a:pt x="129" y="1"/>
                  </a:moveTo>
                  <a:cubicBezTo>
                    <a:pt x="86" y="1"/>
                    <a:pt x="43" y="22"/>
                    <a:pt x="0" y="22"/>
                  </a:cubicBezTo>
                  <a:cubicBezTo>
                    <a:pt x="43" y="22"/>
                    <a:pt x="86" y="1"/>
                    <a:pt x="129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6"/>
            <p:cNvSpPr/>
            <p:nvPr/>
          </p:nvSpPr>
          <p:spPr>
            <a:xfrm>
              <a:off x="-590675" y="4791388"/>
              <a:ext cx="285900" cy="193775"/>
            </a:xfrm>
            <a:custGeom>
              <a:avLst/>
              <a:gdLst/>
              <a:ahLst/>
              <a:cxnLst/>
              <a:rect l="l" t="t" r="r" b="b"/>
              <a:pathLst>
                <a:path w="11436" h="7751" extrusionOk="0">
                  <a:moveTo>
                    <a:pt x="9973" y="0"/>
                  </a:moveTo>
                  <a:cubicBezTo>
                    <a:pt x="9818" y="0"/>
                    <a:pt x="9656" y="12"/>
                    <a:pt x="9490" y="34"/>
                  </a:cubicBezTo>
                  <a:cubicBezTo>
                    <a:pt x="9063" y="205"/>
                    <a:pt x="8635" y="312"/>
                    <a:pt x="8165" y="397"/>
                  </a:cubicBezTo>
                  <a:cubicBezTo>
                    <a:pt x="6712" y="953"/>
                    <a:pt x="5194" y="1872"/>
                    <a:pt x="4382" y="2150"/>
                  </a:cubicBezTo>
                  <a:cubicBezTo>
                    <a:pt x="4275" y="2171"/>
                    <a:pt x="4168" y="2214"/>
                    <a:pt x="4040" y="2236"/>
                  </a:cubicBezTo>
                  <a:cubicBezTo>
                    <a:pt x="2522" y="3539"/>
                    <a:pt x="406" y="3881"/>
                    <a:pt x="64" y="5249"/>
                  </a:cubicBezTo>
                  <a:cubicBezTo>
                    <a:pt x="0" y="5527"/>
                    <a:pt x="1154" y="6553"/>
                    <a:pt x="1560" y="7130"/>
                  </a:cubicBezTo>
                  <a:cubicBezTo>
                    <a:pt x="1911" y="7357"/>
                    <a:pt x="2263" y="7565"/>
                    <a:pt x="2633" y="7733"/>
                  </a:cubicBezTo>
                  <a:lnTo>
                    <a:pt x="2633" y="7733"/>
                  </a:lnTo>
                  <a:cubicBezTo>
                    <a:pt x="2632" y="7731"/>
                    <a:pt x="2630" y="7730"/>
                    <a:pt x="2629" y="7729"/>
                  </a:cubicBezTo>
                  <a:cubicBezTo>
                    <a:pt x="2608" y="7686"/>
                    <a:pt x="2608" y="7622"/>
                    <a:pt x="2608" y="7558"/>
                  </a:cubicBezTo>
                  <a:cubicBezTo>
                    <a:pt x="2608" y="7023"/>
                    <a:pt x="3014" y="6895"/>
                    <a:pt x="3463" y="6660"/>
                  </a:cubicBezTo>
                  <a:cubicBezTo>
                    <a:pt x="4318" y="6254"/>
                    <a:pt x="5023" y="5826"/>
                    <a:pt x="5750" y="5228"/>
                  </a:cubicBezTo>
                  <a:cubicBezTo>
                    <a:pt x="6006" y="5014"/>
                    <a:pt x="5963" y="4672"/>
                    <a:pt x="6199" y="4458"/>
                  </a:cubicBezTo>
                  <a:cubicBezTo>
                    <a:pt x="6209" y="4448"/>
                    <a:pt x="6229" y="4443"/>
                    <a:pt x="6256" y="4443"/>
                  </a:cubicBezTo>
                  <a:cubicBezTo>
                    <a:pt x="6412" y="4443"/>
                    <a:pt x="6800" y="4602"/>
                    <a:pt x="6968" y="4602"/>
                  </a:cubicBezTo>
                  <a:cubicBezTo>
                    <a:pt x="6996" y="4602"/>
                    <a:pt x="7019" y="4598"/>
                    <a:pt x="7032" y="4587"/>
                  </a:cubicBezTo>
                  <a:cubicBezTo>
                    <a:pt x="7075" y="4544"/>
                    <a:pt x="6883" y="3988"/>
                    <a:pt x="6947" y="3924"/>
                  </a:cubicBezTo>
                  <a:cubicBezTo>
                    <a:pt x="7160" y="3753"/>
                    <a:pt x="7353" y="3796"/>
                    <a:pt x="7609" y="3646"/>
                  </a:cubicBezTo>
                  <a:cubicBezTo>
                    <a:pt x="8357" y="3219"/>
                    <a:pt x="8849" y="2513"/>
                    <a:pt x="9319" y="1808"/>
                  </a:cubicBezTo>
                  <a:cubicBezTo>
                    <a:pt x="9725" y="1167"/>
                    <a:pt x="10302" y="461"/>
                    <a:pt x="11157" y="376"/>
                  </a:cubicBezTo>
                  <a:cubicBezTo>
                    <a:pt x="11264" y="461"/>
                    <a:pt x="11350" y="568"/>
                    <a:pt x="11435" y="675"/>
                  </a:cubicBezTo>
                  <a:cubicBezTo>
                    <a:pt x="11095" y="182"/>
                    <a:pt x="10579" y="0"/>
                    <a:pt x="9973" y="0"/>
                  </a:cubicBezTo>
                  <a:close/>
                  <a:moveTo>
                    <a:pt x="2633" y="7733"/>
                  </a:moveTo>
                  <a:cubicBezTo>
                    <a:pt x="2651" y="7750"/>
                    <a:pt x="2652" y="7750"/>
                    <a:pt x="2672" y="7750"/>
                  </a:cubicBezTo>
                  <a:cubicBezTo>
                    <a:pt x="2659" y="7744"/>
                    <a:pt x="2646" y="7738"/>
                    <a:pt x="2633" y="77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6"/>
            <p:cNvSpPr/>
            <p:nvPr/>
          </p:nvSpPr>
          <p:spPr>
            <a:xfrm>
              <a:off x="-630750" y="4847263"/>
              <a:ext cx="141075" cy="122400"/>
            </a:xfrm>
            <a:custGeom>
              <a:avLst/>
              <a:gdLst/>
              <a:ahLst/>
              <a:cxnLst/>
              <a:rect l="l" t="t" r="r" b="b"/>
              <a:pathLst>
                <a:path w="5643" h="4896" extrusionOk="0">
                  <a:moveTo>
                    <a:pt x="5643" y="1"/>
                  </a:moveTo>
                  <a:lnTo>
                    <a:pt x="5643" y="1"/>
                  </a:lnTo>
                  <a:cubicBezTo>
                    <a:pt x="4681" y="300"/>
                    <a:pt x="3698" y="513"/>
                    <a:pt x="2650" y="642"/>
                  </a:cubicBezTo>
                  <a:cubicBezTo>
                    <a:pt x="2223" y="706"/>
                    <a:pt x="577" y="898"/>
                    <a:pt x="0" y="1304"/>
                  </a:cubicBezTo>
                  <a:lnTo>
                    <a:pt x="0" y="1903"/>
                  </a:lnTo>
                  <a:cubicBezTo>
                    <a:pt x="855" y="2608"/>
                    <a:pt x="1475" y="3613"/>
                    <a:pt x="2373" y="4318"/>
                  </a:cubicBezTo>
                  <a:cubicBezTo>
                    <a:pt x="2629" y="4510"/>
                    <a:pt x="2907" y="4703"/>
                    <a:pt x="3185" y="4895"/>
                  </a:cubicBezTo>
                  <a:cubicBezTo>
                    <a:pt x="2757" y="4318"/>
                    <a:pt x="1603" y="3292"/>
                    <a:pt x="1667" y="3014"/>
                  </a:cubicBezTo>
                  <a:cubicBezTo>
                    <a:pt x="2009" y="1646"/>
                    <a:pt x="4125" y="1304"/>
                    <a:pt x="5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6"/>
            <p:cNvSpPr/>
            <p:nvPr/>
          </p:nvSpPr>
          <p:spPr>
            <a:xfrm>
              <a:off x="-386575" y="4792213"/>
              <a:ext cx="33175" cy="9125"/>
            </a:xfrm>
            <a:custGeom>
              <a:avLst/>
              <a:gdLst/>
              <a:ahLst/>
              <a:cxnLst/>
              <a:rect l="l" t="t" r="r" b="b"/>
              <a:pathLst>
                <a:path w="1327" h="365" extrusionOk="0">
                  <a:moveTo>
                    <a:pt x="1326" y="1"/>
                  </a:moveTo>
                  <a:lnTo>
                    <a:pt x="1326" y="1"/>
                  </a:lnTo>
                  <a:cubicBezTo>
                    <a:pt x="899" y="65"/>
                    <a:pt x="450" y="193"/>
                    <a:pt x="1" y="364"/>
                  </a:cubicBezTo>
                  <a:cubicBezTo>
                    <a:pt x="471" y="279"/>
                    <a:pt x="899" y="172"/>
                    <a:pt x="1326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6"/>
            <p:cNvSpPr/>
            <p:nvPr/>
          </p:nvSpPr>
          <p:spPr>
            <a:xfrm>
              <a:off x="-503050" y="4993688"/>
              <a:ext cx="6425" cy="2150"/>
            </a:xfrm>
            <a:custGeom>
              <a:avLst/>
              <a:gdLst/>
              <a:ahLst/>
              <a:cxnLst/>
              <a:rect l="l" t="t" r="r" b="b"/>
              <a:pathLst>
                <a:path w="257" h="86" extrusionOk="0">
                  <a:moveTo>
                    <a:pt x="257" y="86"/>
                  </a:moveTo>
                  <a:cubicBezTo>
                    <a:pt x="171" y="64"/>
                    <a:pt x="86" y="43"/>
                    <a:pt x="0" y="0"/>
                  </a:cubicBezTo>
                  <a:cubicBezTo>
                    <a:pt x="86" y="43"/>
                    <a:pt x="171" y="64"/>
                    <a:pt x="257" y="86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6"/>
            <p:cNvSpPr/>
            <p:nvPr/>
          </p:nvSpPr>
          <p:spPr>
            <a:xfrm>
              <a:off x="-523900" y="4985138"/>
              <a:ext cx="7525" cy="3225"/>
            </a:xfrm>
            <a:custGeom>
              <a:avLst/>
              <a:gdLst/>
              <a:ahLst/>
              <a:cxnLst/>
              <a:rect l="l" t="t" r="r" b="b"/>
              <a:pathLst>
                <a:path w="301" h="129" extrusionOk="0">
                  <a:moveTo>
                    <a:pt x="300" y="128"/>
                  </a:moveTo>
                  <a:cubicBezTo>
                    <a:pt x="193" y="107"/>
                    <a:pt x="86" y="43"/>
                    <a:pt x="1" y="0"/>
                  </a:cubicBezTo>
                  <a:cubicBezTo>
                    <a:pt x="86" y="43"/>
                    <a:pt x="193" y="107"/>
                    <a:pt x="300" y="128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6"/>
            <p:cNvSpPr/>
            <p:nvPr/>
          </p:nvSpPr>
          <p:spPr>
            <a:xfrm>
              <a:off x="-513200" y="4989938"/>
              <a:ext cx="5900" cy="2150"/>
            </a:xfrm>
            <a:custGeom>
              <a:avLst/>
              <a:gdLst/>
              <a:ahLst/>
              <a:cxnLst/>
              <a:rect l="l" t="t" r="r" b="b"/>
              <a:pathLst>
                <a:path w="236" h="86" extrusionOk="0">
                  <a:moveTo>
                    <a:pt x="235" y="86"/>
                  </a:moveTo>
                  <a:cubicBezTo>
                    <a:pt x="150" y="65"/>
                    <a:pt x="86" y="43"/>
                    <a:pt x="0" y="0"/>
                  </a:cubicBezTo>
                  <a:cubicBezTo>
                    <a:pt x="86" y="43"/>
                    <a:pt x="150" y="65"/>
                    <a:pt x="235" y="86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6"/>
            <p:cNvSpPr/>
            <p:nvPr/>
          </p:nvSpPr>
          <p:spPr>
            <a:xfrm>
              <a:off x="-462450" y="5001163"/>
              <a:ext cx="8050" cy="25"/>
            </a:xfrm>
            <a:custGeom>
              <a:avLst/>
              <a:gdLst/>
              <a:ahLst/>
              <a:cxnLst/>
              <a:rect l="l" t="t" r="r" b="b"/>
              <a:pathLst>
                <a:path w="322" h="1" extrusionOk="0">
                  <a:moveTo>
                    <a:pt x="321" y="0"/>
                  </a:moveTo>
                  <a:cubicBezTo>
                    <a:pt x="215" y="0"/>
                    <a:pt x="108" y="0"/>
                    <a:pt x="1" y="0"/>
                  </a:cubicBezTo>
                  <a:cubicBezTo>
                    <a:pt x="108" y="0"/>
                    <a:pt x="215" y="0"/>
                    <a:pt x="321" y="0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6"/>
            <p:cNvSpPr/>
            <p:nvPr/>
          </p:nvSpPr>
          <p:spPr>
            <a:xfrm>
              <a:off x="-421825" y="4988863"/>
              <a:ext cx="8575" cy="4300"/>
            </a:xfrm>
            <a:custGeom>
              <a:avLst/>
              <a:gdLst/>
              <a:ahLst/>
              <a:cxnLst/>
              <a:rect l="l" t="t" r="r" b="b"/>
              <a:pathLst>
                <a:path w="343" h="172" extrusionOk="0">
                  <a:moveTo>
                    <a:pt x="342" y="1"/>
                  </a:moveTo>
                  <a:cubicBezTo>
                    <a:pt x="235" y="65"/>
                    <a:pt x="107" y="129"/>
                    <a:pt x="0" y="172"/>
                  </a:cubicBezTo>
                  <a:cubicBezTo>
                    <a:pt x="107" y="129"/>
                    <a:pt x="235" y="65"/>
                    <a:pt x="342" y="1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6"/>
            <p:cNvSpPr/>
            <p:nvPr/>
          </p:nvSpPr>
          <p:spPr>
            <a:xfrm>
              <a:off x="-451225" y="5000088"/>
              <a:ext cx="6450" cy="550"/>
            </a:xfrm>
            <a:custGeom>
              <a:avLst/>
              <a:gdLst/>
              <a:ahLst/>
              <a:cxnLst/>
              <a:rect l="l" t="t" r="r" b="b"/>
              <a:pathLst>
                <a:path w="258" h="22" extrusionOk="0">
                  <a:moveTo>
                    <a:pt x="257" y="0"/>
                  </a:moveTo>
                  <a:cubicBezTo>
                    <a:pt x="172" y="0"/>
                    <a:pt x="86" y="22"/>
                    <a:pt x="1" y="22"/>
                  </a:cubicBezTo>
                  <a:cubicBezTo>
                    <a:pt x="86" y="22"/>
                    <a:pt x="172" y="0"/>
                    <a:pt x="257" y="0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6"/>
            <p:cNvSpPr/>
            <p:nvPr/>
          </p:nvSpPr>
          <p:spPr>
            <a:xfrm>
              <a:off x="-471525" y="5000613"/>
              <a:ext cx="5375" cy="575"/>
            </a:xfrm>
            <a:custGeom>
              <a:avLst/>
              <a:gdLst/>
              <a:ahLst/>
              <a:cxnLst/>
              <a:rect l="l" t="t" r="r" b="b"/>
              <a:pathLst>
                <a:path w="215" h="23" extrusionOk="0">
                  <a:moveTo>
                    <a:pt x="214" y="22"/>
                  </a:moveTo>
                  <a:cubicBezTo>
                    <a:pt x="150" y="22"/>
                    <a:pt x="65" y="22"/>
                    <a:pt x="0" y="1"/>
                  </a:cubicBezTo>
                  <a:cubicBezTo>
                    <a:pt x="65" y="22"/>
                    <a:pt x="150" y="22"/>
                    <a:pt x="214" y="22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6"/>
            <p:cNvSpPr/>
            <p:nvPr/>
          </p:nvSpPr>
          <p:spPr>
            <a:xfrm>
              <a:off x="-492375" y="4996888"/>
              <a:ext cx="5375" cy="1625"/>
            </a:xfrm>
            <a:custGeom>
              <a:avLst/>
              <a:gdLst/>
              <a:ahLst/>
              <a:cxnLst/>
              <a:rect l="l" t="t" r="r" b="b"/>
              <a:pathLst>
                <a:path w="215" h="65" extrusionOk="0">
                  <a:moveTo>
                    <a:pt x="215" y="64"/>
                  </a:moveTo>
                  <a:cubicBezTo>
                    <a:pt x="129" y="43"/>
                    <a:pt x="65" y="22"/>
                    <a:pt x="1" y="0"/>
                  </a:cubicBezTo>
                  <a:cubicBezTo>
                    <a:pt x="65" y="22"/>
                    <a:pt x="129" y="43"/>
                    <a:pt x="215" y="64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6"/>
            <p:cNvSpPr/>
            <p:nvPr/>
          </p:nvSpPr>
          <p:spPr>
            <a:xfrm>
              <a:off x="-442125" y="4997413"/>
              <a:ext cx="8575" cy="2175"/>
            </a:xfrm>
            <a:custGeom>
              <a:avLst/>
              <a:gdLst/>
              <a:ahLst/>
              <a:cxnLst/>
              <a:rect l="l" t="t" r="r" b="b"/>
              <a:pathLst>
                <a:path w="343" h="87" extrusionOk="0">
                  <a:moveTo>
                    <a:pt x="342" y="1"/>
                  </a:moveTo>
                  <a:cubicBezTo>
                    <a:pt x="235" y="22"/>
                    <a:pt x="128" y="65"/>
                    <a:pt x="0" y="86"/>
                  </a:cubicBezTo>
                  <a:cubicBezTo>
                    <a:pt x="128" y="65"/>
                    <a:pt x="235" y="22"/>
                    <a:pt x="342" y="1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6"/>
            <p:cNvSpPr/>
            <p:nvPr/>
          </p:nvSpPr>
          <p:spPr>
            <a:xfrm>
              <a:off x="-431975" y="4994213"/>
              <a:ext cx="7500" cy="2700"/>
            </a:xfrm>
            <a:custGeom>
              <a:avLst/>
              <a:gdLst/>
              <a:ahLst/>
              <a:cxnLst/>
              <a:rect l="l" t="t" r="r" b="b"/>
              <a:pathLst>
                <a:path w="300" h="108" extrusionOk="0">
                  <a:moveTo>
                    <a:pt x="299" y="0"/>
                  </a:moveTo>
                  <a:cubicBezTo>
                    <a:pt x="214" y="43"/>
                    <a:pt x="107" y="86"/>
                    <a:pt x="0" y="107"/>
                  </a:cubicBezTo>
                  <a:cubicBezTo>
                    <a:pt x="107" y="86"/>
                    <a:pt x="214" y="43"/>
                    <a:pt x="299" y="0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6"/>
            <p:cNvSpPr/>
            <p:nvPr/>
          </p:nvSpPr>
          <p:spPr>
            <a:xfrm>
              <a:off x="-483275" y="4999013"/>
              <a:ext cx="8025" cy="1625"/>
            </a:xfrm>
            <a:custGeom>
              <a:avLst/>
              <a:gdLst/>
              <a:ahLst/>
              <a:cxnLst/>
              <a:rect l="l" t="t" r="r" b="b"/>
              <a:pathLst>
                <a:path w="321" h="65" extrusionOk="0">
                  <a:moveTo>
                    <a:pt x="321" y="65"/>
                  </a:moveTo>
                  <a:cubicBezTo>
                    <a:pt x="214" y="43"/>
                    <a:pt x="107" y="22"/>
                    <a:pt x="0" y="1"/>
                  </a:cubicBezTo>
                  <a:cubicBezTo>
                    <a:pt x="107" y="22"/>
                    <a:pt x="214" y="43"/>
                    <a:pt x="321" y="65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6"/>
            <p:cNvSpPr/>
            <p:nvPr/>
          </p:nvSpPr>
          <p:spPr>
            <a:xfrm>
              <a:off x="-525500" y="4800763"/>
              <a:ext cx="240500" cy="200425"/>
            </a:xfrm>
            <a:custGeom>
              <a:avLst/>
              <a:gdLst/>
              <a:ahLst/>
              <a:cxnLst/>
              <a:rect l="l" t="t" r="r" b="b"/>
              <a:pathLst>
                <a:path w="9620" h="8017" extrusionOk="0">
                  <a:moveTo>
                    <a:pt x="8550" y="1"/>
                  </a:moveTo>
                  <a:cubicBezTo>
                    <a:pt x="7695" y="86"/>
                    <a:pt x="7118" y="792"/>
                    <a:pt x="6712" y="1433"/>
                  </a:cubicBezTo>
                  <a:cubicBezTo>
                    <a:pt x="6242" y="2138"/>
                    <a:pt x="5750" y="2844"/>
                    <a:pt x="5002" y="3271"/>
                  </a:cubicBezTo>
                  <a:cubicBezTo>
                    <a:pt x="4746" y="3421"/>
                    <a:pt x="4553" y="3378"/>
                    <a:pt x="4340" y="3549"/>
                  </a:cubicBezTo>
                  <a:cubicBezTo>
                    <a:pt x="4276" y="3613"/>
                    <a:pt x="4468" y="4169"/>
                    <a:pt x="4425" y="4212"/>
                  </a:cubicBezTo>
                  <a:cubicBezTo>
                    <a:pt x="4412" y="4223"/>
                    <a:pt x="4389" y="4227"/>
                    <a:pt x="4361" y="4227"/>
                  </a:cubicBezTo>
                  <a:cubicBezTo>
                    <a:pt x="4193" y="4227"/>
                    <a:pt x="3805" y="4068"/>
                    <a:pt x="3649" y="4068"/>
                  </a:cubicBezTo>
                  <a:cubicBezTo>
                    <a:pt x="3622" y="4068"/>
                    <a:pt x="3602" y="4073"/>
                    <a:pt x="3592" y="4083"/>
                  </a:cubicBezTo>
                  <a:cubicBezTo>
                    <a:pt x="3356" y="4297"/>
                    <a:pt x="3399" y="4639"/>
                    <a:pt x="3143" y="4853"/>
                  </a:cubicBezTo>
                  <a:cubicBezTo>
                    <a:pt x="2416" y="5451"/>
                    <a:pt x="1711" y="5879"/>
                    <a:pt x="856" y="6285"/>
                  </a:cubicBezTo>
                  <a:cubicBezTo>
                    <a:pt x="407" y="6520"/>
                    <a:pt x="1" y="6648"/>
                    <a:pt x="1" y="7183"/>
                  </a:cubicBezTo>
                  <a:cubicBezTo>
                    <a:pt x="1" y="7247"/>
                    <a:pt x="1" y="7311"/>
                    <a:pt x="22" y="7354"/>
                  </a:cubicBezTo>
                  <a:cubicBezTo>
                    <a:pt x="43" y="7375"/>
                    <a:pt x="43" y="7375"/>
                    <a:pt x="65" y="7375"/>
                  </a:cubicBezTo>
                  <a:cubicBezTo>
                    <a:pt x="150" y="7418"/>
                    <a:pt x="257" y="7482"/>
                    <a:pt x="364" y="7503"/>
                  </a:cubicBezTo>
                  <a:cubicBezTo>
                    <a:pt x="407" y="7525"/>
                    <a:pt x="450" y="7546"/>
                    <a:pt x="492" y="7567"/>
                  </a:cubicBezTo>
                  <a:cubicBezTo>
                    <a:pt x="578" y="7610"/>
                    <a:pt x="642" y="7632"/>
                    <a:pt x="727" y="7653"/>
                  </a:cubicBezTo>
                  <a:cubicBezTo>
                    <a:pt x="770" y="7674"/>
                    <a:pt x="834" y="7696"/>
                    <a:pt x="898" y="7717"/>
                  </a:cubicBezTo>
                  <a:cubicBezTo>
                    <a:pt x="984" y="7760"/>
                    <a:pt x="1069" y="7781"/>
                    <a:pt x="1155" y="7803"/>
                  </a:cubicBezTo>
                  <a:cubicBezTo>
                    <a:pt x="1219" y="7824"/>
                    <a:pt x="1283" y="7845"/>
                    <a:pt x="1326" y="7845"/>
                  </a:cubicBezTo>
                  <a:cubicBezTo>
                    <a:pt x="1390" y="7867"/>
                    <a:pt x="1454" y="7888"/>
                    <a:pt x="1540" y="7909"/>
                  </a:cubicBezTo>
                  <a:cubicBezTo>
                    <a:pt x="1582" y="7909"/>
                    <a:pt x="1625" y="7931"/>
                    <a:pt x="1689" y="7931"/>
                  </a:cubicBezTo>
                  <a:cubicBezTo>
                    <a:pt x="1796" y="7952"/>
                    <a:pt x="1903" y="7973"/>
                    <a:pt x="2010" y="7995"/>
                  </a:cubicBezTo>
                  <a:lnTo>
                    <a:pt x="2159" y="7995"/>
                  </a:lnTo>
                  <a:cubicBezTo>
                    <a:pt x="2224" y="8016"/>
                    <a:pt x="2309" y="8016"/>
                    <a:pt x="2373" y="8016"/>
                  </a:cubicBezTo>
                  <a:lnTo>
                    <a:pt x="2843" y="8016"/>
                  </a:lnTo>
                  <a:cubicBezTo>
                    <a:pt x="2886" y="8016"/>
                    <a:pt x="2929" y="7995"/>
                    <a:pt x="2972" y="7995"/>
                  </a:cubicBezTo>
                  <a:cubicBezTo>
                    <a:pt x="3057" y="7995"/>
                    <a:pt x="3143" y="7973"/>
                    <a:pt x="3228" y="7973"/>
                  </a:cubicBezTo>
                  <a:cubicBezTo>
                    <a:pt x="3271" y="7952"/>
                    <a:pt x="3292" y="7952"/>
                    <a:pt x="3335" y="7952"/>
                  </a:cubicBezTo>
                  <a:cubicBezTo>
                    <a:pt x="3463" y="7931"/>
                    <a:pt x="3570" y="7888"/>
                    <a:pt x="3677" y="7867"/>
                  </a:cubicBezTo>
                  <a:cubicBezTo>
                    <a:pt x="3698" y="7867"/>
                    <a:pt x="3720" y="7845"/>
                    <a:pt x="3741" y="7845"/>
                  </a:cubicBezTo>
                  <a:cubicBezTo>
                    <a:pt x="3848" y="7824"/>
                    <a:pt x="3955" y="7781"/>
                    <a:pt x="4040" y="7738"/>
                  </a:cubicBezTo>
                  <a:cubicBezTo>
                    <a:pt x="4083" y="7717"/>
                    <a:pt x="4105" y="7717"/>
                    <a:pt x="4147" y="7696"/>
                  </a:cubicBezTo>
                  <a:cubicBezTo>
                    <a:pt x="4254" y="7653"/>
                    <a:pt x="4382" y="7589"/>
                    <a:pt x="4489" y="7525"/>
                  </a:cubicBezTo>
                  <a:cubicBezTo>
                    <a:pt x="5750" y="6798"/>
                    <a:pt x="6947" y="5729"/>
                    <a:pt x="7824" y="4554"/>
                  </a:cubicBezTo>
                  <a:cubicBezTo>
                    <a:pt x="8550" y="3592"/>
                    <a:pt x="9619" y="1476"/>
                    <a:pt x="8828" y="300"/>
                  </a:cubicBezTo>
                  <a:cubicBezTo>
                    <a:pt x="8743" y="193"/>
                    <a:pt x="8657" y="86"/>
                    <a:pt x="8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6"/>
            <p:cNvSpPr/>
            <p:nvPr/>
          </p:nvSpPr>
          <p:spPr>
            <a:xfrm>
              <a:off x="-609925" y="4958163"/>
              <a:ext cx="89800" cy="49975"/>
            </a:xfrm>
            <a:custGeom>
              <a:avLst/>
              <a:gdLst/>
              <a:ahLst/>
              <a:cxnLst/>
              <a:rect l="l" t="t" r="r" b="b"/>
              <a:pathLst>
                <a:path w="3592" h="1999" extrusionOk="0">
                  <a:moveTo>
                    <a:pt x="152" y="0"/>
                  </a:moveTo>
                  <a:cubicBezTo>
                    <a:pt x="99" y="0"/>
                    <a:pt x="68" y="16"/>
                    <a:pt x="65" y="53"/>
                  </a:cubicBezTo>
                  <a:cubicBezTo>
                    <a:pt x="1" y="1015"/>
                    <a:pt x="920" y="737"/>
                    <a:pt x="962" y="1442"/>
                  </a:cubicBezTo>
                  <a:cubicBezTo>
                    <a:pt x="1676" y="1667"/>
                    <a:pt x="2409" y="1871"/>
                    <a:pt x="3105" y="1871"/>
                  </a:cubicBezTo>
                  <a:cubicBezTo>
                    <a:pt x="3139" y="1871"/>
                    <a:pt x="3173" y="1871"/>
                    <a:pt x="3207" y="1870"/>
                  </a:cubicBezTo>
                  <a:cubicBezTo>
                    <a:pt x="3314" y="1870"/>
                    <a:pt x="3420" y="1870"/>
                    <a:pt x="3506" y="1891"/>
                  </a:cubicBezTo>
                  <a:cubicBezTo>
                    <a:pt x="3522" y="1924"/>
                    <a:pt x="3551" y="1944"/>
                    <a:pt x="3574" y="1971"/>
                  </a:cubicBezTo>
                  <a:lnTo>
                    <a:pt x="3574" y="1971"/>
                  </a:lnTo>
                  <a:cubicBezTo>
                    <a:pt x="3251" y="1492"/>
                    <a:pt x="2726" y="1115"/>
                    <a:pt x="2159" y="758"/>
                  </a:cubicBezTo>
                  <a:cubicBezTo>
                    <a:pt x="1573" y="575"/>
                    <a:pt x="470" y="0"/>
                    <a:pt x="152" y="0"/>
                  </a:cubicBezTo>
                  <a:close/>
                  <a:moveTo>
                    <a:pt x="3574" y="1971"/>
                  </a:moveTo>
                  <a:cubicBezTo>
                    <a:pt x="3580" y="1980"/>
                    <a:pt x="3586" y="1989"/>
                    <a:pt x="3591" y="1998"/>
                  </a:cubicBezTo>
                  <a:cubicBezTo>
                    <a:pt x="3586" y="1988"/>
                    <a:pt x="3580" y="1979"/>
                    <a:pt x="3574" y="19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6"/>
            <p:cNvSpPr/>
            <p:nvPr/>
          </p:nvSpPr>
          <p:spPr>
            <a:xfrm>
              <a:off x="-630750" y="4923138"/>
              <a:ext cx="74825" cy="71100"/>
            </a:xfrm>
            <a:custGeom>
              <a:avLst/>
              <a:gdLst/>
              <a:ahLst/>
              <a:cxnLst/>
              <a:rect l="l" t="t" r="r" b="b"/>
              <a:pathLst>
                <a:path w="2993" h="2844" extrusionOk="0">
                  <a:moveTo>
                    <a:pt x="0" y="1"/>
                  </a:moveTo>
                  <a:lnTo>
                    <a:pt x="0" y="2288"/>
                  </a:lnTo>
                  <a:cubicBezTo>
                    <a:pt x="235" y="2352"/>
                    <a:pt x="492" y="2416"/>
                    <a:pt x="727" y="2501"/>
                  </a:cubicBezTo>
                  <a:cubicBezTo>
                    <a:pt x="1069" y="2587"/>
                    <a:pt x="1432" y="2715"/>
                    <a:pt x="1795" y="2843"/>
                  </a:cubicBezTo>
                  <a:cubicBezTo>
                    <a:pt x="1753" y="2138"/>
                    <a:pt x="834" y="2416"/>
                    <a:pt x="898" y="1454"/>
                  </a:cubicBezTo>
                  <a:cubicBezTo>
                    <a:pt x="901" y="1417"/>
                    <a:pt x="932" y="1401"/>
                    <a:pt x="985" y="1401"/>
                  </a:cubicBezTo>
                  <a:cubicBezTo>
                    <a:pt x="1303" y="1401"/>
                    <a:pt x="2406" y="1976"/>
                    <a:pt x="2992" y="2159"/>
                  </a:cubicBezTo>
                  <a:cubicBezTo>
                    <a:pt x="2308" y="1753"/>
                    <a:pt x="1582" y="1390"/>
                    <a:pt x="1047" y="962"/>
                  </a:cubicBezTo>
                  <a:cubicBezTo>
                    <a:pt x="684" y="663"/>
                    <a:pt x="342" y="34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6"/>
            <p:cNvSpPr/>
            <p:nvPr/>
          </p:nvSpPr>
          <p:spPr>
            <a:xfrm>
              <a:off x="-588025" y="4994213"/>
              <a:ext cx="67900" cy="31550"/>
            </a:xfrm>
            <a:custGeom>
              <a:avLst/>
              <a:gdLst/>
              <a:ahLst/>
              <a:cxnLst/>
              <a:rect l="l" t="t" r="r" b="b"/>
              <a:pathLst>
                <a:path w="2716" h="1262" extrusionOk="0">
                  <a:moveTo>
                    <a:pt x="86" y="0"/>
                  </a:moveTo>
                  <a:cubicBezTo>
                    <a:pt x="86" y="43"/>
                    <a:pt x="86" y="107"/>
                    <a:pt x="65" y="171"/>
                  </a:cubicBezTo>
                  <a:cubicBezTo>
                    <a:pt x="44" y="342"/>
                    <a:pt x="22" y="556"/>
                    <a:pt x="1" y="770"/>
                  </a:cubicBezTo>
                  <a:cubicBezTo>
                    <a:pt x="44" y="748"/>
                    <a:pt x="86" y="748"/>
                    <a:pt x="129" y="748"/>
                  </a:cubicBezTo>
                  <a:cubicBezTo>
                    <a:pt x="108" y="898"/>
                    <a:pt x="86" y="1090"/>
                    <a:pt x="65" y="1261"/>
                  </a:cubicBezTo>
                  <a:cubicBezTo>
                    <a:pt x="1048" y="1133"/>
                    <a:pt x="2138" y="941"/>
                    <a:pt x="2715" y="556"/>
                  </a:cubicBezTo>
                  <a:cubicBezTo>
                    <a:pt x="2694" y="513"/>
                    <a:pt x="2651" y="492"/>
                    <a:pt x="2630" y="449"/>
                  </a:cubicBezTo>
                  <a:cubicBezTo>
                    <a:pt x="2544" y="428"/>
                    <a:pt x="2438" y="428"/>
                    <a:pt x="2331" y="428"/>
                  </a:cubicBezTo>
                  <a:cubicBezTo>
                    <a:pt x="2297" y="429"/>
                    <a:pt x="2263" y="429"/>
                    <a:pt x="2229" y="429"/>
                  </a:cubicBezTo>
                  <a:cubicBezTo>
                    <a:pt x="1533" y="429"/>
                    <a:pt x="800" y="225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6"/>
            <p:cNvSpPr/>
            <p:nvPr/>
          </p:nvSpPr>
          <p:spPr>
            <a:xfrm>
              <a:off x="-630750" y="4980313"/>
              <a:ext cx="44900" cy="36075"/>
            </a:xfrm>
            <a:custGeom>
              <a:avLst/>
              <a:gdLst/>
              <a:ahLst/>
              <a:cxnLst/>
              <a:rect l="l" t="t" r="r" b="b"/>
              <a:pathLst>
                <a:path w="1796" h="1443" extrusionOk="0">
                  <a:moveTo>
                    <a:pt x="0" y="1"/>
                  </a:moveTo>
                  <a:lnTo>
                    <a:pt x="0" y="1433"/>
                  </a:lnTo>
                  <a:cubicBezTo>
                    <a:pt x="43" y="1433"/>
                    <a:pt x="95" y="1442"/>
                    <a:pt x="144" y="1442"/>
                  </a:cubicBezTo>
                  <a:cubicBezTo>
                    <a:pt x="169" y="1442"/>
                    <a:pt x="192" y="1440"/>
                    <a:pt x="214" y="1433"/>
                  </a:cubicBezTo>
                  <a:cubicBezTo>
                    <a:pt x="406" y="1433"/>
                    <a:pt x="598" y="1433"/>
                    <a:pt x="791" y="1411"/>
                  </a:cubicBezTo>
                  <a:lnTo>
                    <a:pt x="834" y="1411"/>
                  </a:lnTo>
                  <a:cubicBezTo>
                    <a:pt x="1133" y="1390"/>
                    <a:pt x="1411" y="1347"/>
                    <a:pt x="1710" y="1326"/>
                  </a:cubicBezTo>
                  <a:cubicBezTo>
                    <a:pt x="1731" y="1112"/>
                    <a:pt x="1753" y="898"/>
                    <a:pt x="1774" y="727"/>
                  </a:cubicBezTo>
                  <a:cubicBezTo>
                    <a:pt x="1795" y="663"/>
                    <a:pt x="1795" y="599"/>
                    <a:pt x="1795" y="556"/>
                  </a:cubicBezTo>
                  <a:cubicBezTo>
                    <a:pt x="1432" y="428"/>
                    <a:pt x="1069" y="300"/>
                    <a:pt x="727" y="214"/>
                  </a:cubicBezTo>
                  <a:cubicBezTo>
                    <a:pt x="492" y="129"/>
                    <a:pt x="235" y="65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6"/>
            <p:cNvSpPr/>
            <p:nvPr/>
          </p:nvSpPr>
          <p:spPr>
            <a:xfrm>
              <a:off x="-630750" y="5015588"/>
              <a:ext cx="19775" cy="14975"/>
            </a:xfrm>
            <a:custGeom>
              <a:avLst/>
              <a:gdLst/>
              <a:ahLst/>
              <a:cxnLst/>
              <a:rect l="l" t="t" r="r" b="b"/>
              <a:pathLst>
                <a:path w="791" h="599" extrusionOk="0">
                  <a:moveTo>
                    <a:pt x="791" y="0"/>
                  </a:moveTo>
                  <a:lnTo>
                    <a:pt x="791" y="0"/>
                  </a:lnTo>
                  <a:cubicBezTo>
                    <a:pt x="598" y="22"/>
                    <a:pt x="406" y="22"/>
                    <a:pt x="214" y="22"/>
                  </a:cubicBezTo>
                  <a:cubicBezTo>
                    <a:pt x="150" y="43"/>
                    <a:pt x="64" y="43"/>
                    <a:pt x="0" y="64"/>
                  </a:cubicBezTo>
                  <a:lnTo>
                    <a:pt x="0" y="599"/>
                  </a:lnTo>
                  <a:cubicBezTo>
                    <a:pt x="107" y="599"/>
                    <a:pt x="214" y="599"/>
                    <a:pt x="321" y="577"/>
                  </a:cubicBezTo>
                  <a:cubicBezTo>
                    <a:pt x="449" y="556"/>
                    <a:pt x="577" y="556"/>
                    <a:pt x="727" y="535"/>
                  </a:cubicBezTo>
                  <a:cubicBezTo>
                    <a:pt x="748" y="342"/>
                    <a:pt x="769" y="171"/>
                    <a:pt x="7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6"/>
            <p:cNvSpPr/>
            <p:nvPr/>
          </p:nvSpPr>
          <p:spPr>
            <a:xfrm>
              <a:off x="-611000" y="5015588"/>
              <a:ext cx="1100" cy="25"/>
            </a:xfrm>
            <a:custGeom>
              <a:avLst/>
              <a:gdLst/>
              <a:ahLst/>
              <a:cxnLst/>
              <a:rect l="l" t="t" r="r" b="b"/>
              <a:pathLst>
                <a:path w="44" h="1" extrusionOk="0">
                  <a:moveTo>
                    <a:pt x="1" y="0"/>
                  </a:moveTo>
                  <a:cubicBezTo>
                    <a:pt x="22" y="0"/>
                    <a:pt x="22" y="0"/>
                    <a:pt x="44" y="0"/>
                  </a:cubicBezTo>
                  <a:cubicBezTo>
                    <a:pt x="44" y="0"/>
                    <a:pt x="2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6"/>
            <p:cNvSpPr/>
            <p:nvPr/>
          </p:nvSpPr>
          <p:spPr>
            <a:xfrm>
              <a:off x="-590150" y="5012913"/>
              <a:ext cx="5375" cy="13375"/>
            </a:xfrm>
            <a:custGeom>
              <a:avLst/>
              <a:gdLst/>
              <a:ahLst/>
              <a:cxnLst/>
              <a:rect l="l" t="t" r="r" b="b"/>
              <a:pathLst>
                <a:path w="215" h="535" extrusionOk="0">
                  <a:moveTo>
                    <a:pt x="214" y="0"/>
                  </a:moveTo>
                  <a:cubicBezTo>
                    <a:pt x="171" y="0"/>
                    <a:pt x="129" y="0"/>
                    <a:pt x="86" y="22"/>
                  </a:cubicBezTo>
                  <a:cubicBezTo>
                    <a:pt x="65" y="171"/>
                    <a:pt x="22" y="342"/>
                    <a:pt x="0" y="535"/>
                  </a:cubicBezTo>
                  <a:cubicBezTo>
                    <a:pt x="43" y="535"/>
                    <a:pt x="86" y="513"/>
                    <a:pt x="150" y="513"/>
                  </a:cubicBezTo>
                  <a:cubicBezTo>
                    <a:pt x="171" y="342"/>
                    <a:pt x="193" y="150"/>
                    <a:pt x="2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6"/>
            <p:cNvSpPr/>
            <p:nvPr/>
          </p:nvSpPr>
          <p:spPr>
            <a:xfrm>
              <a:off x="-612600" y="5013438"/>
              <a:ext cx="24600" cy="15525"/>
            </a:xfrm>
            <a:custGeom>
              <a:avLst/>
              <a:gdLst/>
              <a:ahLst/>
              <a:cxnLst/>
              <a:rect l="l" t="t" r="r" b="b"/>
              <a:pathLst>
                <a:path w="984" h="621" extrusionOk="0">
                  <a:moveTo>
                    <a:pt x="984" y="1"/>
                  </a:moveTo>
                  <a:cubicBezTo>
                    <a:pt x="685" y="22"/>
                    <a:pt x="407" y="65"/>
                    <a:pt x="108" y="86"/>
                  </a:cubicBezTo>
                  <a:lnTo>
                    <a:pt x="65" y="86"/>
                  </a:lnTo>
                  <a:cubicBezTo>
                    <a:pt x="43" y="257"/>
                    <a:pt x="22" y="428"/>
                    <a:pt x="1" y="621"/>
                  </a:cubicBezTo>
                  <a:cubicBezTo>
                    <a:pt x="279" y="578"/>
                    <a:pt x="578" y="557"/>
                    <a:pt x="898" y="514"/>
                  </a:cubicBezTo>
                  <a:cubicBezTo>
                    <a:pt x="920" y="321"/>
                    <a:pt x="963" y="150"/>
                    <a:pt x="9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6"/>
            <p:cNvSpPr/>
            <p:nvPr/>
          </p:nvSpPr>
          <p:spPr>
            <a:xfrm>
              <a:off x="-630750" y="4847788"/>
              <a:ext cx="17100" cy="31025"/>
            </a:xfrm>
            <a:custGeom>
              <a:avLst/>
              <a:gdLst/>
              <a:ahLst/>
              <a:cxnLst/>
              <a:rect l="l" t="t" r="r" b="b"/>
              <a:pathLst>
                <a:path w="684" h="1241" extrusionOk="0">
                  <a:moveTo>
                    <a:pt x="0" y="1"/>
                  </a:moveTo>
                  <a:lnTo>
                    <a:pt x="0" y="1241"/>
                  </a:lnTo>
                  <a:cubicBezTo>
                    <a:pt x="363" y="1005"/>
                    <a:pt x="577" y="642"/>
                    <a:pt x="684" y="215"/>
                  </a:cubicBezTo>
                  <a:cubicBezTo>
                    <a:pt x="492" y="193"/>
                    <a:pt x="278" y="129"/>
                    <a:pt x="85" y="44"/>
                  </a:cubicBezTo>
                  <a:cubicBezTo>
                    <a:pt x="64" y="22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6"/>
            <p:cNvSpPr/>
            <p:nvPr/>
          </p:nvSpPr>
          <p:spPr>
            <a:xfrm>
              <a:off x="-630750" y="4806113"/>
              <a:ext cx="26200" cy="47050"/>
            </a:xfrm>
            <a:custGeom>
              <a:avLst/>
              <a:gdLst/>
              <a:ahLst/>
              <a:cxnLst/>
              <a:rect l="l" t="t" r="r" b="b"/>
              <a:pathLst>
                <a:path w="1048" h="1882" extrusionOk="0">
                  <a:moveTo>
                    <a:pt x="1047" y="1"/>
                  </a:moveTo>
                  <a:cubicBezTo>
                    <a:pt x="1026" y="43"/>
                    <a:pt x="983" y="86"/>
                    <a:pt x="962" y="108"/>
                  </a:cubicBezTo>
                  <a:cubicBezTo>
                    <a:pt x="727" y="385"/>
                    <a:pt x="492" y="642"/>
                    <a:pt x="256" y="898"/>
                  </a:cubicBezTo>
                  <a:cubicBezTo>
                    <a:pt x="235" y="1048"/>
                    <a:pt x="192" y="1219"/>
                    <a:pt x="150" y="1369"/>
                  </a:cubicBezTo>
                  <a:lnTo>
                    <a:pt x="107" y="1369"/>
                  </a:lnTo>
                  <a:cubicBezTo>
                    <a:pt x="85" y="1283"/>
                    <a:pt x="64" y="1219"/>
                    <a:pt x="64" y="1134"/>
                  </a:cubicBezTo>
                  <a:cubicBezTo>
                    <a:pt x="43" y="1155"/>
                    <a:pt x="21" y="1176"/>
                    <a:pt x="0" y="1219"/>
                  </a:cubicBezTo>
                  <a:lnTo>
                    <a:pt x="0" y="1668"/>
                  </a:lnTo>
                  <a:cubicBezTo>
                    <a:pt x="21" y="1689"/>
                    <a:pt x="64" y="1689"/>
                    <a:pt x="85" y="1711"/>
                  </a:cubicBezTo>
                  <a:cubicBezTo>
                    <a:pt x="278" y="1796"/>
                    <a:pt x="492" y="1860"/>
                    <a:pt x="684" y="1882"/>
                  </a:cubicBezTo>
                  <a:cubicBezTo>
                    <a:pt x="812" y="1518"/>
                    <a:pt x="855" y="1112"/>
                    <a:pt x="898" y="706"/>
                  </a:cubicBezTo>
                  <a:cubicBezTo>
                    <a:pt x="940" y="492"/>
                    <a:pt x="1005" y="236"/>
                    <a:pt x="10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6"/>
            <p:cNvSpPr/>
            <p:nvPr/>
          </p:nvSpPr>
          <p:spPr>
            <a:xfrm>
              <a:off x="-613125" y="4786338"/>
              <a:ext cx="5375" cy="7525"/>
            </a:xfrm>
            <a:custGeom>
              <a:avLst/>
              <a:gdLst/>
              <a:ahLst/>
              <a:cxnLst/>
              <a:rect l="l" t="t" r="r" b="b"/>
              <a:pathLst>
                <a:path w="215" h="301" extrusionOk="0">
                  <a:moveTo>
                    <a:pt x="171" y="1"/>
                  </a:moveTo>
                  <a:cubicBezTo>
                    <a:pt x="107" y="108"/>
                    <a:pt x="64" y="193"/>
                    <a:pt x="0" y="300"/>
                  </a:cubicBezTo>
                  <a:cubicBezTo>
                    <a:pt x="64" y="215"/>
                    <a:pt x="129" y="108"/>
                    <a:pt x="214" y="22"/>
                  </a:cubicBezTo>
                  <a:cubicBezTo>
                    <a:pt x="193" y="22"/>
                    <a:pt x="171" y="1"/>
                    <a:pt x="171" y="1"/>
                  </a:cubicBezTo>
                  <a:close/>
                </a:path>
              </a:pathLst>
            </a:custGeom>
            <a:solidFill>
              <a:srgbClr val="DA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6"/>
            <p:cNvSpPr/>
            <p:nvPr/>
          </p:nvSpPr>
          <p:spPr>
            <a:xfrm>
              <a:off x="-613125" y="4617488"/>
              <a:ext cx="25125" cy="154450"/>
            </a:xfrm>
            <a:custGeom>
              <a:avLst/>
              <a:gdLst/>
              <a:ahLst/>
              <a:cxnLst/>
              <a:rect l="l" t="t" r="r" b="b"/>
              <a:pathLst>
                <a:path w="1005" h="6178" extrusionOk="0">
                  <a:moveTo>
                    <a:pt x="556" y="1"/>
                  </a:moveTo>
                  <a:cubicBezTo>
                    <a:pt x="535" y="1"/>
                    <a:pt x="513" y="22"/>
                    <a:pt x="492" y="22"/>
                  </a:cubicBezTo>
                  <a:cubicBezTo>
                    <a:pt x="620" y="727"/>
                    <a:pt x="663" y="1433"/>
                    <a:pt x="620" y="2138"/>
                  </a:cubicBezTo>
                  <a:cubicBezTo>
                    <a:pt x="599" y="2886"/>
                    <a:pt x="513" y="3634"/>
                    <a:pt x="342" y="4361"/>
                  </a:cubicBezTo>
                  <a:cubicBezTo>
                    <a:pt x="257" y="4746"/>
                    <a:pt x="150" y="5130"/>
                    <a:pt x="22" y="5515"/>
                  </a:cubicBezTo>
                  <a:cubicBezTo>
                    <a:pt x="0" y="5537"/>
                    <a:pt x="0" y="5537"/>
                    <a:pt x="0" y="5558"/>
                  </a:cubicBezTo>
                  <a:cubicBezTo>
                    <a:pt x="150" y="5750"/>
                    <a:pt x="278" y="5943"/>
                    <a:pt x="406" y="6178"/>
                  </a:cubicBezTo>
                  <a:cubicBezTo>
                    <a:pt x="599" y="5622"/>
                    <a:pt x="706" y="5045"/>
                    <a:pt x="791" y="4468"/>
                  </a:cubicBezTo>
                  <a:cubicBezTo>
                    <a:pt x="1005" y="2993"/>
                    <a:pt x="984" y="1454"/>
                    <a:pt x="5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6"/>
            <p:cNvSpPr/>
            <p:nvPr/>
          </p:nvSpPr>
          <p:spPr>
            <a:xfrm>
              <a:off x="-615800" y="4756413"/>
              <a:ext cx="12850" cy="29950"/>
            </a:xfrm>
            <a:custGeom>
              <a:avLst/>
              <a:gdLst/>
              <a:ahLst/>
              <a:cxnLst/>
              <a:rect l="l" t="t" r="r" b="b"/>
              <a:pathLst>
                <a:path w="514" h="1198" extrusionOk="0">
                  <a:moveTo>
                    <a:pt x="107" y="1"/>
                  </a:moveTo>
                  <a:cubicBezTo>
                    <a:pt x="107" y="364"/>
                    <a:pt x="65" y="728"/>
                    <a:pt x="0" y="1070"/>
                  </a:cubicBezTo>
                  <a:cubicBezTo>
                    <a:pt x="107" y="1112"/>
                    <a:pt x="193" y="1134"/>
                    <a:pt x="278" y="1198"/>
                  </a:cubicBezTo>
                  <a:cubicBezTo>
                    <a:pt x="278" y="1177"/>
                    <a:pt x="300" y="1155"/>
                    <a:pt x="300" y="1134"/>
                  </a:cubicBezTo>
                  <a:cubicBezTo>
                    <a:pt x="385" y="963"/>
                    <a:pt x="449" y="792"/>
                    <a:pt x="513" y="621"/>
                  </a:cubicBezTo>
                  <a:cubicBezTo>
                    <a:pt x="385" y="386"/>
                    <a:pt x="257" y="193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6"/>
            <p:cNvSpPr/>
            <p:nvPr/>
          </p:nvSpPr>
          <p:spPr>
            <a:xfrm>
              <a:off x="-620600" y="4783138"/>
              <a:ext cx="11775" cy="20325"/>
            </a:xfrm>
            <a:custGeom>
              <a:avLst/>
              <a:gdLst/>
              <a:ahLst/>
              <a:cxnLst/>
              <a:rect l="l" t="t" r="r" b="b"/>
              <a:pathLst>
                <a:path w="471" h="813" extrusionOk="0">
                  <a:moveTo>
                    <a:pt x="192" y="1"/>
                  </a:moveTo>
                  <a:cubicBezTo>
                    <a:pt x="171" y="86"/>
                    <a:pt x="171" y="193"/>
                    <a:pt x="150" y="278"/>
                  </a:cubicBezTo>
                  <a:cubicBezTo>
                    <a:pt x="107" y="449"/>
                    <a:pt x="64" y="642"/>
                    <a:pt x="0" y="813"/>
                  </a:cubicBezTo>
                  <a:cubicBezTo>
                    <a:pt x="43" y="770"/>
                    <a:pt x="64" y="727"/>
                    <a:pt x="107" y="685"/>
                  </a:cubicBezTo>
                  <a:cubicBezTo>
                    <a:pt x="171" y="599"/>
                    <a:pt x="235" y="514"/>
                    <a:pt x="299" y="428"/>
                  </a:cubicBezTo>
                  <a:cubicBezTo>
                    <a:pt x="363" y="321"/>
                    <a:pt x="406" y="236"/>
                    <a:pt x="470" y="129"/>
                  </a:cubicBezTo>
                  <a:cubicBezTo>
                    <a:pt x="385" y="65"/>
                    <a:pt x="299" y="43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6"/>
            <p:cNvSpPr/>
            <p:nvPr/>
          </p:nvSpPr>
          <p:spPr>
            <a:xfrm>
              <a:off x="-630750" y="4654888"/>
              <a:ext cx="18175" cy="101025"/>
            </a:xfrm>
            <a:custGeom>
              <a:avLst/>
              <a:gdLst/>
              <a:ahLst/>
              <a:cxnLst/>
              <a:rect l="l" t="t" r="r" b="b"/>
              <a:pathLst>
                <a:path w="727" h="4041" extrusionOk="0">
                  <a:moveTo>
                    <a:pt x="0" y="1"/>
                  </a:moveTo>
                  <a:lnTo>
                    <a:pt x="0" y="321"/>
                  </a:lnTo>
                  <a:cubicBezTo>
                    <a:pt x="342" y="1326"/>
                    <a:pt x="363" y="2373"/>
                    <a:pt x="278" y="3378"/>
                  </a:cubicBezTo>
                  <a:cubicBezTo>
                    <a:pt x="278" y="3421"/>
                    <a:pt x="278" y="3463"/>
                    <a:pt x="278" y="3506"/>
                  </a:cubicBezTo>
                  <a:cubicBezTo>
                    <a:pt x="406" y="3634"/>
                    <a:pt x="556" y="3827"/>
                    <a:pt x="705" y="4041"/>
                  </a:cubicBezTo>
                  <a:cubicBezTo>
                    <a:pt x="705" y="4041"/>
                    <a:pt x="705" y="4019"/>
                    <a:pt x="727" y="4019"/>
                  </a:cubicBezTo>
                  <a:cubicBezTo>
                    <a:pt x="727" y="3827"/>
                    <a:pt x="727" y="3634"/>
                    <a:pt x="727" y="3442"/>
                  </a:cubicBezTo>
                  <a:cubicBezTo>
                    <a:pt x="727" y="2779"/>
                    <a:pt x="684" y="2096"/>
                    <a:pt x="534" y="1433"/>
                  </a:cubicBezTo>
                  <a:cubicBezTo>
                    <a:pt x="427" y="941"/>
                    <a:pt x="235" y="45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6"/>
            <p:cNvSpPr/>
            <p:nvPr/>
          </p:nvSpPr>
          <p:spPr>
            <a:xfrm>
              <a:off x="-627550" y="4742538"/>
              <a:ext cx="14450" cy="40100"/>
            </a:xfrm>
            <a:custGeom>
              <a:avLst/>
              <a:gdLst/>
              <a:ahLst/>
              <a:cxnLst/>
              <a:rect l="l" t="t" r="r" b="b"/>
              <a:pathLst>
                <a:path w="578" h="1604" extrusionOk="0">
                  <a:moveTo>
                    <a:pt x="150" y="0"/>
                  </a:moveTo>
                  <a:cubicBezTo>
                    <a:pt x="107" y="299"/>
                    <a:pt x="64" y="599"/>
                    <a:pt x="0" y="898"/>
                  </a:cubicBezTo>
                  <a:cubicBezTo>
                    <a:pt x="64" y="1133"/>
                    <a:pt x="107" y="1368"/>
                    <a:pt x="128" y="1603"/>
                  </a:cubicBezTo>
                  <a:lnTo>
                    <a:pt x="193" y="1603"/>
                  </a:lnTo>
                  <a:cubicBezTo>
                    <a:pt x="214" y="1539"/>
                    <a:pt x="235" y="1496"/>
                    <a:pt x="257" y="1432"/>
                  </a:cubicBezTo>
                  <a:cubicBezTo>
                    <a:pt x="364" y="1133"/>
                    <a:pt x="470" y="834"/>
                    <a:pt x="577" y="535"/>
                  </a:cubicBezTo>
                  <a:cubicBezTo>
                    <a:pt x="428" y="321"/>
                    <a:pt x="278" y="128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6"/>
            <p:cNvSpPr/>
            <p:nvPr/>
          </p:nvSpPr>
          <p:spPr>
            <a:xfrm>
              <a:off x="-613125" y="4755363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cubicBezTo>
                    <a:pt x="0" y="0"/>
                    <a:pt x="0" y="22"/>
                    <a:pt x="0" y="22"/>
                  </a:cubicBezTo>
                  <a:cubicBezTo>
                    <a:pt x="0" y="22"/>
                    <a:pt x="0" y="22"/>
                    <a:pt x="0" y="43"/>
                  </a:cubicBezTo>
                  <a:cubicBezTo>
                    <a:pt x="0" y="22"/>
                    <a:pt x="0" y="22"/>
                    <a:pt x="22" y="0"/>
                  </a:cubicBezTo>
                  <a:close/>
                </a:path>
              </a:pathLst>
            </a:custGeom>
            <a:solidFill>
              <a:srgbClr val="DA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6"/>
            <p:cNvSpPr/>
            <p:nvPr/>
          </p:nvSpPr>
          <p:spPr>
            <a:xfrm>
              <a:off x="-622750" y="4755888"/>
              <a:ext cx="9650" cy="27275"/>
            </a:xfrm>
            <a:custGeom>
              <a:avLst/>
              <a:gdLst/>
              <a:ahLst/>
              <a:cxnLst/>
              <a:rect l="l" t="t" r="r" b="b"/>
              <a:pathLst>
                <a:path w="386" h="1091" extrusionOk="0">
                  <a:moveTo>
                    <a:pt x="385" y="1"/>
                  </a:moveTo>
                  <a:cubicBezTo>
                    <a:pt x="278" y="300"/>
                    <a:pt x="172" y="599"/>
                    <a:pt x="65" y="898"/>
                  </a:cubicBezTo>
                  <a:cubicBezTo>
                    <a:pt x="43" y="962"/>
                    <a:pt x="22" y="1005"/>
                    <a:pt x="1" y="1069"/>
                  </a:cubicBezTo>
                  <a:cubicBezTo>
                    <a:pt x="86" y="1069"/>
                    <a:pt x="150" y="1069"/>
                    <a:pt x="236" y="1091"/>
                  </a:cubicBezTo>
                  <a:lnTo>
                    <a:pt x="278" y="1091"/>
                  </a:lnTo>
                  <a:cubicBezTo>
                    <a:pt x="343" y="749"/>
                    <a:pt x="385" y="385"/>
                    <a:pt x="385" y="22"/>
                  </a:cubicBezTo>
                  <a:cubicBezTo>
                    <a:pt x="385" y="1"/>
                    <a:pt x="385" y="1"/>
                    <a:pt x="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6"/>
            <p:cNvSpPr/>
            <p:nvPr/>
          </p:nvSpPr>
          <p:spPr>
            <a:xfrm>
              <a:off x="-623825" y="4782613"/>
              <a:ext cx="8050" cy="24075"/>
            </a:xfrm>
            <a:custGeom>
              <a:avLst/>
              <a:gdLst/>
              <a:ahLst/>
              <a:cxnLst/>
              <a:rect l="l" t="t" r="r" b="b"/>
              <a:pathLst>
                <a:path w="322" h="963" extrusionOk="0">
                  <a:moveTo>
                    <a:pt x="44" y="0"/>
                  </a:moveTo>
                  <a:cubicBezTo>
                    <a:pt x="22" y="43"/>
                    <a:pt x="22" y="64"/>
                    <a:pt x="1" y="107"/>
                  </a:cubicBezTo>
                  <a:cubicBezTo>
                    <a:pt x="22" y="214"/>
                    <a:pt x="22" y="299"/>
                    <a:pt x="22" y="406"/>
                  </a:cubicBezTo>
                  <a:cubicBezTo>
                    <a:pt x="44" y="599"/>
                    <a:pt x="44" y="770"/>
                    <a:pt x="44" y="962"/>
                  </a:cubicBezTo>
                  <a:cubicBezTo>
                    <a:pt x="86" y="919"/>
                    <a:pt x="108" y="877"/>
                    <a:pt x="129" y="834"/>
                  </a:cubicBezTo>
                  <a:cubicBezTo>
                    <a:pt x="193" y="663"/>
                    <a:pt x="236" y="470"/>
                    <a:pt x="279" y="299"/>
                  </a:cubicBezTo>
                  <a:cubicBezTo>
                    <a:pt x="300" y="214"/>
                    <a:pt x="321" y="107"/>
                    <a:pt x="321" y="22"/>
                  </a:cubicBezTo>
                  <a:lnTo>
                    <a:pt x="279" y="22"/>
                  </a:lnTo>
                  <a:cubicBezTo>
                    <a:pt x="193" y="0"/>
                    <a:pt x="129" y="0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6"/>
            <p:cNvSpPr/>
            <p:nvPr/>
          </p:nvSpPr>
          <p:spPr>
            <a:xfrm>
              <a:off x="-600300" y="4631913"/>
              <a:ext cx="58275" cy="158725"/>
            </a:xfrm>
            <a:custGeom>
              <a:avLst/>
              <a:gdLst/>
              <a:ahLst/>
              <a:cxnLst/>
              <a:rect l="l" t="t" r="r" b="b"/>
              <a:pathLst>
                <a:path w="2331" h="6349" extrusionOk="0">
                  <a:moveTo>
                    <a:pt x="2052" y="1"/>
                  </a:moveTo>
                  <a:cubicBezTo>
                    <a:pt x="2031" y="22"/>
                    <a:pt x="2009" y="22"/>
                    <a:pt x="1988" y="44"/>
                  </a:cubicBezTo>
                  <a:cubicBezTo>
                    <a:pt x="2180" y="428"/>
                    <a:pt x="2202" y="834"/>
                    <a:pt x="2138" y="1219"/>
                  </a:cubicBezTo>
                  <a:cubicBezTo>
                    <a:pt x="2095" y="1647"/>
                    <a:pt x="1967" y="2053"/>
                    <a:pt x="1838" y="2437"/>
                  </a:cubicBezTo>
                  <a:cubicBezTo>
                    <a:pt x="1539" y="3228"/>
                    <a:pt x="1155" y="3976"/>
                    <a:pt x="727" y="4682"/>
                  </a:cubicBezTo>
                  <a:cubicBezTo>
                    <a:pt x="492" y="5045"/>
                    <a:pt x="278" y="5408"/>
                    <a:pt x="43" y="5750"/>
                  </a:cubicBezTo>
                  <a:cubicBezTo>
                    <a:pt x="22" y="5750"/>
                    <a:pt x="22" y="5772"/>
                    <a:pt x="0" y="5793"/>
                  </a:cubicBezTo>
                  <a:cubicBezTo>
                    <a:pt x="107" y="5964"/>
                    <a:pt x="214" y="6157"/>
                    <a:pt x="321" y="6349"/>
                  </a:cubicBezTo>
                  <a:cubicBezTo>
                    <a:pt x="385" y="6242"/>
                    <a:pt x="449" y="6157"/>
                    <a:pt x="513" y="6050"/>
                  </a:cubicBezTo>
                  <a:cubicBezTo>
                    <a:pt x="727" y="5665"/>
                    <a:pt x="919" y="5302"/>
                    <a:pt x="1112" y="4917"/>
                  </a:cubicBezTo>
                  <a:cubicBezTo>
                    <a:pt x="1497" y="4147"/>
                    <a:pt x="1860" y="3378"/>
                    <a:pt x="2095" y="2544"/>
                  </a:cubicBezTo>
                  <a:cubicBezTo>
                    <a:pt x="2202" y="2117"/>
                    <a:pt x="2309" y="1689"/>
                    <a:pt x="2309" y="1240"/>
                  </a:cubicBezTo>
                  <a:cubicBezTo>
                    <a:pt x="2330" y="834"/>
                    <a:pt x="2266" y="386"/>
                    <a:pt x="20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6"/>
            <p:cNvSpPr/>
            <p:nvPr/>
          </p:nvSpPr>
          <p:spPr>
            <a:xfrm>
              <a:off x="-607775" y="4776738"/>
              <a:ext cx="15500" cy="29400"/>
            </a:xfrm>
            <a:custGeom>
              <a:avLst/>
              <a:gdLst/>
              <a:ahLst/>
              <a:cxnLst/>
              <a:rect l="l" t="t" r="r" b="b"/>
              <a:pathLst>
                <a:path w="620" h="1176" extrusionOk="0">
                  <a:moveTo>
                    <a:pt x="299" y="0"/>
                  </a:moveTo>
                  <a:cubicBezTo>
                    <a:pt x="214" y="128"/>
                    <a:pt x="107" y="278"/>
                    <a:pt x="0" y="406"/>
                  </a:cubicBezTo>
                  <a:cubicBezTo>
                    <a:pt x="192" y="599"/>
                    <a:pt x="192" y="876"/>
                    <a:pt x="128" y="1176"/>
                  </a:cubicBezTo>
                  <a:cubicBezTo>
                    <a:pt x="299" y="983"/>
                    <a:pt x="470" y="770"/>
                    <a:pt x="620" y="556"/>
                  </a:cubicBezTo>
                  <a:cubicBezTo>
                    <a:pt x="513" y="364"/>
                    <a:pt x="406" y="171"/>
                    <a:pt x="2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6"/>
            <p:cNvSpPr/>
            <p:nvPr/>
          </p:nvSpPr>
          <p:spPr>
            <a:xfrm>
              <a:off x="-624350" y="4786888"/>
              <a:ext cx="21400" cy="41700"/>
            </a:xfrm>
            <a:custGeom>
              <a:avLst/>
              <a:gdLst/>
              <a:ahLst/>
              <a:cxnLst/>
              <a:rect l="l" t="t" r="r" b="b"/>
              <a:pathLst>
                <a:path w="856" h="1668" extrusionOk="0">
                  <a:moveTo>
                    <a:pt x="663" y="0"/>
                  </a:moveTo>
                  <a:cubicBezTo>
                    <a:pt x="578" y="86"/>
                    <a:pt x="513" y="193"/>
                    <a:pt x="449" y="278"/>
                  </a:cubicBezTo>
                  <a:cubicBezTo>
                    <a:pt x="342" y="449"/>
                    <a:pt x="236" y="620"/>
                    <a:pt x="129" y="770"/>
                  </a:cubicBezTo>
                  <a:cubicBezTo>
                    <a:pt x="107" y="834"/>
                    <a:pt x="86" y="898"/>
                    <a:pt x="65" y="983"/>
                  </a:cubicBezTo>
                  <a:cubicBezTo>
                    <a:pt x="43" y="1219"/>
                    <a:pt x="43" y="1432"/>
                    <a:pt x="0" y="1667"/>
                  </a:cubicBezTo>
                  <a:cubicBezTo>
                    <a:pt x="236" y="1411"/>
                    <a:pt x="471" y="1154"/>
                    <a:pt x="706" y="877"/>
                  </a:cubicBezTo>
                  <a:cubicBezTo>
                    <a:pt x="727" y="855"/>
                    <a:pt x="770" y="812"/>
                    <a:pt x="791" y="770"/>
                  </a:cubicBezTo>
                  <a:cubicBezTo>
                    <a:pt x="855" y="470"/>
                    <a:pt x="855" y="193"/>
                    <a:pt x="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6"/>
            <p:cNvSpPr/>
            <p:nvPr/>
          </p:nvSpPr>
          <p:spPr>
            <a:xfrm>
              <a:off x="-621150" y="4793838"/>
              <a:ext cx="8050" cy="12300"/>
            </a:xfrm>
            <a:custGeom>
              <a:avLst/>
              <a:gdLst/>
              <a:ahLst/>
              <a:cxnLst/>
              <a:rect l="l" t="t" r="r" b="b"/>
              <a:pathLst>
                <a:path w="322" h="492" extrusionOk="0">
                  <a:moveTo>
                    <a:pt x="321" y="0"/>
                  </a:moveTo>
                  <a:cubicBezTo>
                    <a:pt x="257" y="86"/>
                    <a:pt x="193" y="171"/>
                    <a:pt x="129" y="257"/>
                  </a:cubicBezTo>
                  <a:cubicBezTo>
                    <a:pt x="86" y="299"/>
                    <a:pt x="65" y="342"/>
                    <a:pt x="22" y="385"/>
                  </a:cubicBezTo>
                  <a:cubicBezTo>
                    <a:pt x="22" y="406"/>
                    <a:pt x="1" y="449"/>
                    <a:pt x="1" y="492"/>
                  </a:cubicBezTo>
                  <a:cubicBezTo>
                    <a:pt x="108" y="342"/>
                    <a:pt x="214" y="171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6"/>
            <p:cNvSpPr/>
            <p:nvPr/>
          </p:nvSpPr>
          <p:spPr>
            <a:xfrm>
              <a:off x="-608400" y="4606063"/>
              <a:ext cx="12925" cy="12125"/>
            </a:xfrm>
            <a:custGeom>
              <a:avLst/>
              <a:gdLst/>
              <a:ahLst/>
              <a:cxnLst/>
              <a:rect l="l" t="t" r="r" b="b"/>
              <a:pathLst>
                <a:path w="517" h="485" extrusionOk="0">
                  <a:moveTo>
                    <a:pt x="272" y="0"/>
                  </a:moveTo>
                  <a:cubicBezTo>
                    <a:pt x="141" y="0"/>
                    <a:pt x="0" y="104"/>
                    <a:pt x="25" y="265"/>
                  </a:cubicBezTo>
                  <a:lnTo>
                    <a:pt x="46" y="308"/>
                  </a:lnTo>
                  <a:cubicBezTo>
                    <a:pt x="64" y="434"/>
                    <a:pt x="158" y="484"/>
                    <a:pt x="251" y="484"/>
                  </a:cubicBezTo>
                  <a:cubicBezTo>
                    <a:pt x="269" y="484"/>
                    <a:pt x="286" y="482"/>
                    <a:pt x="303" y="479"/>
                  </a:cubicBezTo>
                  <a:cubicBezTo>
                    <a:pt x="303" y="415"/>
                    <a:pt x="282" y="372"/>
                    <a:pt x="282" y="308"/>
                  </a:cubicBezTo>
                  <a:lnTo>
                    <a:pt x="324" y="308"/>
                  </a:lnTo>
                  <a:cubicBezTo>
                    <a:pt x="346" y="351"/>
                    <a:pt x="346" y="415"/>
                    <a:pt x="367" y="458"/>
                  </a:cubicBezTo>
                  <a:cubicBezTo>
                    <a:pt x="453" y="415"/>
                    <a:pt x="517" y="329"/>
                    <a:pt x="495" y="223"/>
                  </a:cubicBezTo>
                  <a:lnTo>
                    <a:pt x="474" y="180"/>
                  </a:lnTo>
                  <a:cubicBezTo>
                    <a:pt x="456" y="54"/>
                    <a:pt x="367" y="0"/>
                    <a:pt x="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6"/>
            <p:cNvSpPr/>
            <p:nvPr/>
          </p:nvSpPr>
          <p:spPr>
            <a:xfrm>
              <a:off x="-601375" y="4613763"/>
              <a:ext cx="2175" cy="4300"/>
            </a:xfrm>
            <a:custGeom>
              <a:avLst/>
              <a:gdLst/>
              <a:ahLst/>
              <a:cxnLst/>
              <a:rect l="l" t="t" r="r" b="b"/>
              <a:pathLst>
                <a:path w="87" h="172" extrusionOk="0">
                  <a:moveTo>
                    <a:pt x="1" y="0"/>
                  </a:moveTo>
                  <a:cubicBezTo>
                    <a:pt x="1" y="64"/>
                    <a:pt x="22" y="107"/>
                    <a:pt x="22" y="171"/>
                  </a:cubicBezTo>
                  <a:cubicBezTo>
                    <a:pt x="43" y="171"/>
                    <a:pt x="65" y="150"/>
                    <a:pt x="86" y="150"/>
                  </a:cubicBezTo>
                  <a:cubicBezTo>
                    <a:pt x="65" y="107"/>
                    <a:pt x="65" y="43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6"/>
            <p:cNvSpPr/>
            <p:nvPr/>
          </p:nvSpPr>
          <p:spPr>
            <a:xfrm>
              <a:off x="-559225" y="4622463"/>
              <a:ext cx="12375" cy="11250"/>
            </a:xfrm>
            <a:custGeom>
              <a:avLst/>
              <a:gdLst/>
              <a:ahLst/>
              <a:cxnLst/>
              <a:rect l="l" t="t" r="r" b="b"/>
              <a:pathLst>
                <a:path w="495" h="450" extrusionOk="0">
                  <a:moveTo>
                    <a:pt x="264" y="0"/>
                  </a:moveTo>
                  <a:cubicBezTo>
                    <a:pt x="136" y="0"/>
                    <a:pt x="0" y="101"/>
                    <a:pt x="25" y="272"/>
                  </a:cubicBezTo>
                  <a:cubicBezTo>
                    <a:pt x="40" y="393"/>
                    <a:pt x="130" y="450"/>
                    <a:pt x="227" y="450"/>
                  </a:cubicBezTo>
                  <a:cubicBezTo>
                    <a:pt x="267" y="450"/>
                    <a:pt x="308" y="440"/>
                    <a:pt x="345" y="422"/>
                  </a:cubicBezTo>
                  <a:cubicBezTo>
                    <a:pt x="345" y="400"/>
                    <a:pt x="345" y="379"/>
                    <a:pt x="324" y="357"/>
                  </a:cubicBezTo>
                  <a:lnTo>
                    <a:pt x="366" y="336"/>
                  </a:lnTo>
                  <a:cubicBezTo>
                    <a:pt x="388" y="336"/>
                    <a:pt x="388" y="357"/>
                    <a:pt x="409" y="379"/>
                  </a:cubicBezTo>
                  <a:cubicBezTo>
                    <a:pt x="452" y="336"/>
                    <a:pt x="495" y="272"/>
                    <a:pt x="473" y="186"/>
                  </a:cubicBezTo>
                  <a:cubicBezTo>
                    <a:pt x="455" y="58"/>
                    <a:pt x="362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6"/>
            <p:cNvSpPr/>
            <p:nvPr/>
          </p:nvSpPr>
          <p:spPr>
            <a:xfrm>
              <a:off x="-551150" y="4630863"/>
              <a:ext cx="2175" cy="2150"/>
            </a:xfrm>
            <a:custGeom>
              <a:avLst/>
              <a:gdLst/>
              <a:ahLst/>
              <a:cxnLst/>
              <a:rect l="l" t="t" r="r" b="b"/>
              <a:pathLst>
                <a:path w="87" h="86" extrusionOk="0">
                  <a:moveTo>
                    <a:pt x="43" y="0"/>
                  </a:moveTo>
                  <a:lnTo>
                    <a:pt x="1" y="21"/>
                  </a:lnTo>
                  <a:cubicBezTo>
                    <a:pt x="22" y="43"/>
                    <a:pt x="22" y="64"/>
                    <a:pt x="22" y="86"/>
                  </a:cubicBezTo>
                  <a:cubicBezTo>
                    <a:pt x="43" y="64"/>
                    <a:pt x="65" y="64"/>
                    <a:pt x="86" y="43"/>
                  </a:cubicBezTo>
                  <a:cubicBezTo>
                    <a:pt x="65" y="21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6"/>
            <p:cNvSpPr/>
            <p:nvPr/>
          </p:nvSpPr>
          <p:spPr>
            <a:xfrm rot="-2287966">
              <a:off x="844692" y="4308173"/>
              <a:ext cx="231930" cy="190779"/>
            </a:xfrm>
            <a:custGeom>
              <a:avLst/>
              <a:gdLst/>
              <a:ahLst/>
              <a:cxnLst/>
              <a:rect l="l" t="t" r="r" b="b"/>
              <a:pathLst>
                <a:path w="9277" h="7631" extrusionOk="0">
                  <a:moveTo>
                    <a:pt x="6583" y="0"/>
                  </a:moveTo>
                  <a:cubicBezTo>
                    <a:pt x="6220" y="706"/>
                    <a:pt x="5130" y="1304"/>
                    <a:pt x="4168" y="1796"/>
                  </a:cubicBezTo>
                  <a:cubicBezTo>
                    <a:pt x="4155" y="1804"/>
                    <a:pt x="4139" y="1807"/>
                    <a:pt x="4121" y="1807"/>
                  </a:cubicBezTo>
                  <a:cubicBezTo>
                    <a:pt x="3862" y="1807"/>
                    <a:pt x="3130" y="1040"/>
                    <a:pt x="2881" y="1040"/>
                  </a:cubicBezTo>
                  <a:cubicBezTo>
                    <a:pt x="2867" y="1040"/>
                    <a:pt x="2854" y="1042"/>
                    <a:pt x="2843" y="1048"/>
                  </a:cubicBezTo>
                  <a:cubicBezTo>
                    <a:pt x="2608" y="1155"/>
                    <a:pt x="3057" y="2373"/>
                    <a:pt x="2886" y="2480"/>
                  </a:cubicBezTo>
                  <a:cubicBezTo>
                    <a:pt x="2202" y="2907"/>
                    <a:pt x="0" y="3955"/>
                    <a:pt x="599" y="5878"/>
                  </a:cubicBezTo>
                  <a:cubicBezTo>
                    <a:pt x="762" y="6416"/>
                    <a:pt x="1259" y="6557"/>
                    <a:pt x="1787" y="6557"/>
                  </a:cubicBezTo>
                  <a:cubicBezTo>
                    <a:pt x="2224" y="6557"/>
                    <a:pt x="2683" y="6461"/>
                    <a:pt x="2992" y="6413"/>
                  </a:cubicBezTo>
                  <a:cubicBezTo>
                    <a:pt x="3420" y="6348"/>
                    <a:pt x="3078" y="5878"/>
                    <a:pt x="3548" y="5771"/>
                  </a:cubicBezTo>
                  <a:cubicBezTo>
                    <a:pt x="3549" y="5771"/>
                    <a:pt x="3551" y="5771"/>
                    <a:pt x="3552" y="5771"/>
                  </a:cubicBezTo>
                  <a:cubicBezTo>
                    <a:pt x="3693" y="5771"/>
                    <a:pt x="3447" y="7054"/>
                    <a:pt x="3587" y="7054"/>
                  </a:cubicBezTo>
                  <a:cubicBezTo>
                    <a:pt x="3589" y="7054"/>
                    <a:pt x="3590" y="7054"/>
                    <a:pt x="3591" y="7054"/>
                  </a:cubicBezTo>
                  <a:cubicBezTo>
                    <a:pt x="3762" y="7011"/>
                    <a:pt x="4125" y="5942"/>
                    <a:pt x="4296" y="5942"/>
                  </a:cubicBezTo>
                  <a:cubicBezTo>
                    <a:pt x="4303" y="5942"/>
                    <a:pt x="4309" y="5942"/>
                    <a:pt x="4315" y="5942"/>
                  </a:cubicBezTo>
                  <a:cubicBezTo>
                    <a:pt x="5032" y="5942"/>
                    <a:pt x="5523" y="7144"/>
                    <a:pt x="6498" y="7631"/>
                  </a:cubicBezTo>
                  <a:lnTo>
                    <a:pt x="6028" y="5878"/>
                  </a:lnTo>
                  <a:cubicBezTo>
                    <a:pt x="6156" y="5536"/>
                    <a:pt x="7118" y="4638"/>
                    <a:pt x="7267" y="4168"/>
                  </a:cubicBezTo>
                  <a:cubicBezTo>
                    <a:pt x="7481" y="3506"/>
                    <a:pt x="9276" y="3463"/>
                    <a:pt x="8699" y="3292"/>
                  </a:cubicBezTo>
                  <a:cubicBezTo>
                    <a:pt x="7524" y="2971"/>
                    <a:pt x="7566" y="3249"/>
                    <a:pt x="6968" y="2159"/>
                  </a:cubicBezTo>
                  <a:cubicBezTo>
                    <a:pt x="6519" y="1390"/>
                    <a:pt x="6690" y="941"/>
                    <a:pt x="65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6"/>
            <p:cNvSpPr/>
            <p:nvPr/>
          </p:nvSpPr>
          <p:spPr>
            <a:xfrm rot="-2287966">
              <a:off x="867458" y="4495660"/>
              <a:ext cx="88727" cy="108502"/>
            </a:xfrm>
            <a:custGeom>
              <a:avLst/>
              <a:gdLst/>
              <a:ahLst/>
              <a:cxnLst/>
              <a:rect l="l" t="t" r="r" b="b"/>
              <a:pathLst>
                <a:path w="3549" h="4340" extrusionOk="0">
                  <a:moveTo>
                    <a:pt x="3377" y="1"/>
                  </a:moveTo>
                  <a:cubicBezTo>
                    <a:pt x="3121" y="86"/>
                    <a:pt x="2928" y="257"/>
                    <a:pt x="2757" y="407"/>
                  </a:cubicBezTo>
                  <a:cubicBezTo>
                    <a:pt x="2565" y="556"/>
                    <a:pt x="2415" y="706"/>
                    <a:pt x="2266" y="856"/>
                  </a:cubicBezTo>
                  <a:cubicBezTo>
                    <a:pt x="2116" y="984"/>
                    <a:pt x="1945" y="1133"/>
                    <a:pt x="1795" y="1304"/>
                  </a:cubicBezTo>
                  <a:cubicBezTo>
                    <a:pt x="1624" y="1454"/>
                    <a:pt x="1475" y="1625"/>
                    <a:pt x="1325" y="1796"/>
                  </a:cubicBezTo>
                  <a:cubicBezTo>
                    <a:pt x="1026" y="2138"/>
                    <a:pt x="770" y="2523"/>
                    <a:pt x="556" y="2929"/>
                  </a:cubicBezTo>
                  <a:cubicBezTo>
                    <a:pt x="321" y="3335"/>
                    <a:pt x="150" y="3784"/>
                    <a:pt x="0" y="4233"/>
                  </a:cubicBezTo>
                  <a:lnTo>
                    <a:pt x="214" y="4340"/>
                  </a:lnTo>
                  <a:cubicBezTo>
                    <a:pt x="577" y="3506"/>
                    <a:pt x="1047" y="2758"/>
                    <a:pt x="1646" y="2181"/>
                  </a:cubicBezTo>
                  <a:cubicBezTo>
                    <a:pt x="1795" y="2053"/>
                    <a:pt x="1945" y="1903"/>
                    <a:pt x="2116" y="1775"/>
                  </a:cubicBezTo>
                  <a:cubicBezTo>
                    <a:pt x="2266" y="1646"/>
                    <a:pt x="2437" y="1540"/>
                    <a:pt x="2608" y="1390"/>
                  </a:cubicBezTo>
                  <a:cubicBezTo>
                    <a:pt x="2779" y="1262"/>
                    <a:pt x="2950" y="1133"/>
                    <a:pt x="3099" y="1005"/>
                  </a:cubicBezTo>
                  <a:cubicBezTo>
                    <a:pt x="3270" y="898"/>
                    <a:pt x="3420" y="813"/>
                    <a:pt x="3548" y="791"/>
                  </a:cubicBezTo>
                  <a:lnTo>
                    <a:pt x="337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6"/>
            <p:cNvSpPr/>
            <p:nvPr/>
          </p:nvSpPr>
          <p:spPr>
            <a:xfrm rot="-2287966">
              <a:off x="872215" y="4494016"/>
              <a:ext cx="83402" cy="108502"/>
            </a:xfrm>
            <a:custGeom>
              <a:avLst/>
              <a:gdLst/>
              <a:ahLst/>
              <a:cxnLst/>
              <a:rect l="l" t="t" r="r" b="b"/>
              <a:pathLst>
                <a:path w="3336" h="4340" extrusionOk="0">
                  <a:moveTo>
                    <a:pt x="3164" y="1"/>
                  </a:moveTo>
                  <a:cubicBezTo>
                    <a:pt x="3036" y="43"/>
                    <a:pt x="2929" y="107"/>
                    <a:pt x="2822" y="172"/>
                  </a:cubicBezTo>
                  <a:lnTo>
                    <a:pt x="2908" y="449"/>
                  </a:lnTo>
                  <a:cubicBezTo>
                    <a:pt x="2779" y="492"/>
                    <a:pt x="2630" y="599"/>
                    <a:pt x="2480" y="727"/>
                  </a:cubicBezTo>
                  <a:cubicBezTo>
                    <a:pt x="2331" y="877"/>
                    <a:pt x="2202" y="1027"/>
                    <a:pt x="2031" y="1176"/>
                  </a:cubicBezTo>
                  <a:cubicBezTo>
                    <a:pt x="1882" y="1347"/>
                    <a:pt x="1732" y="1475"/>
                    <a:pt x="1582" y="1646"/>
                  </a:cubicBezTo>
                  <a:cubicBezTo>
                    <a:pt x="1433" y="1796"/>
                    <a:pt x="1283" y="1946"/>
                    <a:pt x="1155" y="2117"/>
                  </a:cubicBezTo>
                  <a:cubicBezTo>
                    <a:pt x="642" y="2736"/>
                    <a:pt x="257" y="3506"/>
                    <a:pt x="1" y="4340"/>
                  </a:cubicBezTo>
                  <a:cubicBezTo>
                    <a:pt x="364" y="3506"/>
                    <a:pt x="834" y="2758"/>
                    <a:pt x="1433" y="2181"/>
                  </a:cubicBezTo>
                  <a:cubicBezTo>
                    <a:pt x="1582" y="2053"/>
                    <a:pt x="1732" y="1903"/>
                    <a:pt x="1903" y="1775"/>
                  </a:cubicBezTo>
                  <a:cubicBezTo>
                    <a:pt x="2053" y="1646"/>
                    <a:pt x="2224" y="1540"/>
                    <a:pt x="2395" y="1390"/>
                  </a:cubicBezTo>
                  <a:cubicBezTo>
                    <a:pt x="2566" y="1262"/>
                    <a:pt x="2737" y="1133"/>
                    <a:pt x="2886" y="1005"/>
                  </a:cubicBezTo>
                  <a:cubicBezTo>
                    <a:pt x="3036" y="898"/>
                    <a:pt x="3207" y="813"/>
                    <a:pt x="3335" y="791"/>
                  </a:cubicBezTo>
                  <a:lnTo>
                    <a:pt x="3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6"/>
            <p:cNvSpPr/>
            <p:nvPr/>
          </p:nvSpPr>
          <p:spPr>
            <a:xfrm rot="-2287966">
              <a:off x="910028" y="4485123"/>
              <a:ext cx="56126" cy="22576"/>
            </a:xfrm>
            <a:custGeom>
              <a:avLst/>
              <a:gdLst/>
              <a:ahLst/>
              <a:cxnLst/>
              <a:rect l="l" t="t" r="r" b="b"/>
              <a:pathLst>
                <a:path w="2245" h="903" extrusionOk="0">
                  <a:moveTo>
                    <a:pt x="0" y="1"/>
                  </a:moveTo>
                  <a:cubicBezTo>
                    <a:pt x="21" y="65"/>
                    <a:pt x="21" y="129"/>
                    <a:pt x="64" y="214"/>
                  </a:cubicBezTo>
                  <a:cubicBezTo>
                    <a:pt x="220" y="759"/>
                    <a:pt x="721" y="902"/>
                    <a:pt x="1254" y="902"/>
                  </a:cubicBezTo>
                  <a:cubicBezTo>
                    <a:pt x="1600" y="902"/>
                    <a:pt x="1958" y="842"/>
                    <a:pt x="2244" y="791"/>
                  </a:cubicBezTo>
                  <a:cubicBezTo>
                    <a:pt x="2180" y="642"/>
                    <a:pt x="2116" y="492"/>
                    <a:pt x="2052" y="343"/>
                  </a:cubicBezTo>
                  <a:cubicBezTo>
                    <a:pt x="2052" y="321"/>
                    <a:pt x="2052" y="321"/>
                    <a:pt x="2031" y="321"/>
                  </a:cubicBezTo>
                  <a:cubicBezTo>
                    <a:pt x="1753" y="367"/>
                    <a:pt x="1412" y="422"/>
                    <a:pt x="1081" y="422"/>
                  </a:cubicBezTo>
                  <a:cubicBezTo>
                    <a:pt x="647" y="422"/>
                    <a:pt x="231" y="32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6"/>
            <p:cNvSpPr/>
            <p:nvPr/>
          </p:nvSpPr>
          <p:spPr>
            <a:xfrm rot="-2287966">
              <a:off x="913941" y="4419030"/>
              <a:ext cx="14475" cy="68427"/>
            </a:xfrm>
            <a:custGeom>
              <a:avLst/>
              <a:gdLst/>
              <a:ahLst/>
              <a:cxnLst/>
              <a:rect l="l" t="t" r="r" b="b"/>
              <a:pathLst>
                <a:path w="579" h="2737" extrusionOk="0">
                  <a:moveTo>
                    <a:pt x="193" y="0"/>
                  </a:moveTo>
                  <a:lnTo>
                    <a:pt x="193" y="0"/>
                  </a:lnTo>
                  <a:cubicBezTo>
                    <a:pt x="129" y="43"/>
                    <a:pt x="65" y="86"/>
                    <a:pt x="1" y="129"/>
                  </a:cubicBezTo>
                  <a:cubicBezTo>
                    <a:pt x="44" y="920"/>
                    <a:pt x="193" y="1732"/>
                    <a:pt x="493" y="2544"/>
                  </a:cubicBezTo>
                  <a:cubicBezTo>
                    <a:pt x="514" y="2608"/>
                    <a:pt x="557" y="2672"/>
                    <a:pt x="578" y="2736"/>
                  </a:cubicBezTo>
                  <a:cubicBezTo>
                    <a:pt x="279" y="1817"/>
                    <a:pt x="151" y="877"/>
                    <a:pt x="193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6"/>
            <p:cNvSpPr/>
            <p:nvPr/>
          </p:nvSpPr>
          <p:spPr>
            <a:xfrm rot="-2287966">
              <a:off x="787855" y="4077087"/>
              <a:ext cx="177204" cy="348808"/>
            </a:xfrm>
            <a:custGeom>
              <a:avLst/>
              <a:gdLst/>
              <a:ahLst/>
              <a:cxnLst/>
              <a:rect l="l" t="t" r="r" b="b"/>
              <a:pathLst>
                <a:path w="7088" h="13952" extrusionOk="0">
                  <a:moveTo>
                    <a:pt x="3077" y="0"/>
                  </a:moveTo>
                  <a:cubicBezTo>
                    <a:pt x="676" y="0"/>
                    <a:pt x="213" y="3506"/>
                    <a:pt x="107" y="5815"/>
                  </a:cubicBezTo>
                  <a:cubicBezTo>
                    <a:pt x="43" y="6798"/>
                    <a:pt x="1" y="7888"/>
                    <a:pt x="86" y="8871"/>
                  </a:cubicBezTo>
                  <a:cubicBezTo>
                    <a:pt x="150" y="9619"/>
                    <a:pt x="300" y="10410"/>
                    <a:pt x="535" y="11115"/>
                  </a:cubicBezTo>
                  <a:cubicBezTo>
                    <a:pt x="706" y="11650"/>
                    <a:pt x="941" y="12163"/>
                    <a:pt x="1198" y="12633"/>
                  </a:cubicBezTo>
                  <a:cubicBezTo>
                    <a:pt x="1433" y="13060"/>
                    <a:pt x="1540" y="13638"/>
                    <a:pt x="1903" y="13851"/>
                  </a:cubicBezTo>
                  <a:cubicBezTo>
                    <a:pt x="2035" y="13921"/>
                    <a:pt x="2192" y="13952"/>
                    <a:pt x="2355" y="13952"/>
                  </a:cubicBezTo>
                  <a:cubicBezTo>
                    <a:pt x="2692" y="13952"/>
                    <a:pt x="3054" y="13818"/>
                    <a:pt x="3271" y="13616"/>
                  </a:cubicBezTo>
                  <a:cubicBezTo>
                    <a:pt x="4126" y="12868"/>
                    <a:pt x="3976" y="11693"/>
                    <a:pt x="4062" y="10581"/>
                  </a:cubicBezTo>
                  <a:cubicBezTo>
                    <a:pt x="4147" y="9256"/>
                    <a:pt x="4617" y="7952"/>
                    <a:pt x="5088" y="6755"/>
                  </a:cubicBezTo>
                  <a:cubicBezTo>
                    <a:pt x="5643" y="5280"/>
                    <a:pt x="7011" y="3976"/>
                    <a:pt x="7054" y="2288"/>
                  </a:cubicBezTo>
                  <a:cubicBezTo>
                    <a:pt x="7087" y="1202"/>
                    <a:pt x="6546" y="312"/>
                    <a:pt x="5767" y="312"/>
                  </a:cubicBezTo>
                  <a:cubicBezTo>
                    <a:pt x="5550" y="312"/>
                    <a:pt x="5314" y="381"/>
                    <a:pt x="5066" y="535"/>
                  </a:cubicBezTo>
                  <a:cubicBezTo>
                    <a:pt x="4824" y="689"/>
                    <a:pt x="4707" y="787"/>
                    <a:pt x="4597" y="787"/>
                  </a:cubicBezTo>
                  <a:cubicBezTo>
                    <a:pt x="4494" y="787"/>
                    <a:pt x="4398" y="700"/>
                    <a:pt x="4211" y="493"/>
                  </a:cubicBezTo>
                  <a:cubicBezTo>
                    <a:pt x="3891" y="108"/>
                    <a:pt x="3591" y="22"/>
                    <a:pt x="3143" y="1"/>
                  </a:cubicBezTo>
                  <a:cubicBezTo>
                    <a:pt x="3121" y="0"/>
                    <a:pt x="3099" y="0"/>
                    <a:pt x="3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6"/>
            <p:cNvSpPr/>
            <p:nvPr/>
          </p:nvSpPr>
          <p:spPr>
            <a:xfrm rot="-2287966">
              <a:off x="997028" y="4280834"/>
              <a:ext cx="286432" cy="188979"/>
            </a:xfrm>
            <a:custGeom>
              <a:avLst/>
              <a:gdLst/>
              <a:ahLst/>
              <a:cxnLst/>
              <a:rect l="l" t="t" r="r" b="b"/>
              <a:pathLst>
                <a:path w="11457" h="7559" extrusionOk="0">
                  <a:moveTo>
                    <a:pt x="4682" y="0"/>
                  </a:moveTo>
                  <a:cubicBezTo>
                    <a:pt x="4355" y="0"/>
                    <a:pt x="4028" y="15"/>
                    <a:pt x="3698" y="30"/>
                  </a:cubicBezTo>
                  <a:cubicBezTo>
                    <a:pt x="2950" y="51"/>
                    <a:pt x="214" y="30"/>
                    <a:pt x="86" y="1184"/>
                  </a:cubicBezTo>
                  <a:cubicBezTo>
                    <a:pt x="0" y="2017"/>
                    <a:pt x="898" y="2915"/>
                    <a:pt x="1304" y="3492"/>
                  </a:cubicBezTo>
                  <a:cubicBezTo>
                    <a:pt x="1967" y="4497"/>
                    <a:pt x="2266" y="5929"/>
                    <a:pt x="3163" y="6698"/>
                  </a:cubicBezTo>
                  <a:cubicBezTo>
                    <a:pt x="4061" y="7446"/>
                    <a:pt x="5087" y="7510"/>
                    <a:pt x="6177" y="7553"/>
                  </a:cubicBezTo>
                  <a:cubicBezTo>
                    <a:pt x="6336" y="7556"/>
                    <a:pt x="6497" y="7559"/>
                    <a:pt x="6659" y="7559"/>
                  </a:cubicBezTo>
                  <a:cubicBezTo>
                    <a:pt x="7699" y="7559"/>
                    <a:pt x="8787" y="7456"/>
                    <a:pt x="9618" y="6698"/>
                  </a:cubicBezTo>
                  <a:cubicBezTo>
                    <a:pt x="10196" y="6143"/>
                    <a:pt x="10986" y="5416"/>
                    <a:pt x="11286" y="4604"/>
                  </a:cubicBezTo>
                  <a:cubicBezTo>
                    <a:pt x="11457" y="4091"/>
                    <a:pt x="11264" y="4091"/>
                    <a:pt x="10879" y="3706"/>
                  </a:cubicBezTo>
                  <a:cubicBezTo>
                    <a:pt x="10473" y="3321"/>
                    <a:pt x="10131" y="2851"/>
                    <a:pt x="9725" y="2466"/>
                  </a:cubicBezTo>
                  <a:cubicBezTo>
                    <a:pt x="8806" y="1590"/>
                    <a:pt x="7716" y="649"/>
                    <a:pt x="6562" y="265"/>
                  </a:cubicBezTo>
                  <a:cubicBezTo>
                    <a:pt x="5930" y="54"/>
                    <a:pt x="5307" y="0"/>
                    <a:pt x="46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6"/>
            <p:cNvSpPr/>
            <p:nvPr/>
          </p:nvSpPr>
          <p:spPr>
            <a:xfrm rot="-2287966">
              <a:off x="886510" y="4100017"/>
              <a:ext cx="218055" cy="230380"/>
            </a:xfrm>
            <a:custGeom>
              <a:avLst/>
              <a:gdLst/>
              <a:ahLst/>
              <a:cxnLst/>
              <a:rect l="l" t="t" r="r" b="b"/>
              <a:pathLst>
                <a:path w="8722" h="9215" extrusionOk="0">
                  <a:moveTo>
                    <a:pt x="6559" y="0"/>
                  </a:moveTo>
                  <a:cubicBezTo>
                    <a:pt x="6024" y="0"/>
                    <a:pt x="5433" y="201"/>
                    <a:pt x="4959" y="343"/>
                  </a:cubicBezTo>
                  <a:cubicBezTo>
                    <a:pt x="4104" y="621"/>
                    <a:pt x="3185" y="834"/>
                    <a:pt x="2416" y="1433"/>
                  </a:cubicBezTo>
                  <a:cubicBezTo>
                    <a:pt x="1753" y="1946"/>
                    <a:pt x="1433" y="2758"/>
                    <a:pt x="1155" y="3570"/>
                  </a:cubicBezTo>
                  <a:cubicBezTo>
                    <a:pt x="856" y="4447"/>
                    <a:pt x="813" y="5430"/>
                    <a:pt x="663" y="6349"/>
                  </a:cubicBezTo>
                  <a:cubicBezTo>
                    <a:pt x="599" y="6862"/>
                    <a:pt x="150" y="8700"/>
                    <a:pt x="1" y="9213"/>
                  </a:cubicBezTo>
                  <a:cubicBezTo>
                    <a:pt x="1" y="9213"/>
                    <a:pt x="938" y="9105"/>
                    <a:pt x="1768" y="9105"/>
                  </a:cubicBezTo>
                  <a:cubicBezTo>
                    <a:pt x="2044" y="9105"/>
                    <a:pt x="2309" y="9117"/>
                    <a:pt x="2523" y="9149"/>
                  </a:cubicBezTo>
                  <a:cubicBezTo>
                    <a:pt x="2836" y="9195"/>
                    <a:pt x="3168" y="9214"/>
                    <a:pt x="3509" y="9214"/>
                  </a:cubicBezTo>
                  <a:cubicBezTo>
                    <a:pt x="4285" y="9214"/>
                    <a:pt x="5101" y="9112"/>
                    <a:pt x="5814" y="8978"/>
                  </a:cubicBezTo>
                  <a:cubicBezTo>
                    <a:pt x="7503" y="8700"/>
                    <a:pt x="8379" y="6947"/>
                    <a:pt x="8614" y="5195"/>
                  </a:cubicBezTo>
                  <a:cubicBezTo>
                    <a:pt x="8721" y="4276"/>
                    <a:pt x="8678" y="3378"/>
                    <a:pt x="8614" y="2480"/>
                  </a:cubicBezTo>
                  <a:cubicBezTo>
                    <a:pt x="8593" y="2074"/>
                    <a:pt x="8572" y="1689"/>
                    <a:pt x="8208" y="1497"/>
                  </a:cubicBezTo>
                  <a:cubicBezTo>
                    <a:pt x="8126" y="1452"/>
                    <a:pt x="8058" y="1434"/>
                    <a:pt x="7998" y="1434"/>
                  </a:cubicBezTo>
                  <a:cubicBezTo>
                    <a:pt x="7745" y="1434"/>
                    <a:pt x="7647" y="1762"/>
                    <a:pt x="7353" y="1796"/>
                  </a:cubicBezTo>
                  <a:cubicBezTo>
                    <a:pt x="7310" y="1732"/>
                    <a:pt x="7289" y="1689"/>
                    <a:pt x="7268" y="1647"/>
                  </a:cubicBezTo>
                  <a:cubicBezTo>
                    <a:pt x="7823" y="1112"/>
                    <a:pt x="7759" y="343"/>
                    <a:pt x="7097" y="86"/>
                  </a:cubicBezTo>
                  <a:cubicBezTo>
                    <a:pt x="6930" y="25"/>
                    <a:pt x="6748" y="0"/>
                    <a:pt x="65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6"/>
            <p:cNvSpPr/>
            <p:nvPr/>
          </p:nvSpPr>
          <p:spPr>
            <a:xfrm rot="-2287966">
              <a:off x="985610" y="4386278"/>
              <a:ext cx="131478" cy="156654"/>
            </a:xfrm>
            <a:custGeom>
              <a:avLst/>
              <a:gdLst/>
              <a:ahLst/>
              <a:cxnLst/>
              <a:rect l="l" t="t" r="r" b="b"/>
              <a:pathLst>
                <a:path w="5259" h="6266" extrusionOk="0">
                  <a:moveTo>
                    <a:pt x="1312" y="0"/>
                  </a:moveTo>
                  <a:cubicBezTo>
                    <a:pt x="1259" y="0"/>
                    <a:pt x="1212" y="41"/>
                    <a:pt x="1176" y="137"/>
                  </a:cubicBezTo>
                  <a:cubicBezTo>
                    <a:pt x="1005" y="650"/>
                    <a:pt x="663" y="1099"/>
                    <a:pt x="492" y="1612"/>
                  </a:cubicBezTo>
                  <a:cubicBezTo>
                    <a:pt x="129" y="2702"/>
                    <a:pt x="1" y="4028"/>
                    <a:pt x="834" y="4840"/>
                  </a:cubicBezTo>
                  <a:cubicBezTo>
                    <a:pt x="1326" y="5353"/>
                    <a:pt x="1967" y="5780"/>
                    <a:pt x="2608" y="6037"/>
                  </a:cubicBezTo>
                  <a:cubicBezTo>
                    <a:pt x="2894" y="6151"/>
                    <a:pt x="3332" y="6265"/>
                    <a:pt x="3737" y="6265"/>
                  </a:cubicBezTo>
                  <a:cubicBezTo>
                    <a:pt x="4090" y="6265"/>
                    <a:pt x="4417" y="6179"/>
                    <a:pt x="4596" y="5930"/>
                  </a:cubicBezTo>
                  <a:cubicBezTo>
                    <a:pt x="5259" y="5011"/>
                    <a:pt x="3378" y="3408"/>
                    <a:pt x="2929" y="2745"/>
                  </a:cubicBezTo>
                  <a:cubicBezTo>
                    <a:pt x="2608" y="2275"/>
                    <a:pt x="2352" y="1783"/>
                    <a:pt x="2117" y="1249"/>
                  </a:cubicBezTo>
                  <a:cubicBezTo>
                    <a:pt x="2010" y="1017"/>
                    <a:pt x="1577" y="0"/>
                    <a:pt x="1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6"/>
            <p:cNvSpPr/>
            <p:nvPr/>
          </p:nvSpPr>
          <p:spPr>
            <a:xfrm rot="-2287966">
              <a:off x="899844" y="4352232"/>
              <a:ext cx="72152" cy="172079"/>
            </a:xfrm>
            <a:custGeom>
              <a:avLst/>
              <a:gdLst/>
              <a:ahLst/>
              <a:cxnLst/>
              <a:rect l="l" t="t" r="r" b="b"/>
              <a:pathLst>
                <a:path w="2886" h="6883" extrusionOk="0">
                  <a:moveTo>
                    <a:pt x="941" y="0"/>
                  </a:moveTo>
                  <a:lnTo>
                    <a:pt x="855" y="43"/>
                  </a:lnTo>
                  <a:cubicBezTo>
                    <a:pt x="854" y="43"/>
                    <a:pt x="852" y="43"/>
                    <a:pt x="851" y="43"/>
                  </a:cubicBezTo>
                  <a:cubicBezTo>
                    <a:pt x="718" y="43"/>
                    <a:pt x="320" y="987"/>
                    <a:pt x="214" y="1304"/>
                  </a:cubicBezTo>
                  <a:cubicBezTo>
                    <a:pt x="22" y="1945"/>
                    <a:pt x="0" y="2608"/>
                    <a:pt x="129" y="3271"/>
                  </a:cubicBezTo>
                  <a:cubicBezTo>
                    <a:pt x="257" y="3890"/>
                    <a:pt x="428" y="4467"/>
                    <a:pt x="684" y="5045"/>
                  </a:cubicBezTo>
                  <a:cubicBezTo>
                    <a:pt x="898" y="5558"/>
                    <a:pt x="1261" y="6541"/>
                    <a:pt x="1668" y="6883"/>
                  </a:cubicBezTo>
                  <a:cubicBezTo>
                    <a:pt x="2010" y="6413"/>
                    <a:pt x="2010" y="5515"/>
                    <a:pt x="2223" y="4938"/>
                  </a:cubicBezTo>
                  <a:cubicBezTo>
                    <a:pt x="2416" y="4382"/>
                    <a:pt x="2715" y="3869"/>
                    <a:pt x="2886" y="3313"/>
                  </a:cubicBezTo>
                  <a:cubicBezTo>
                    <a:pt x="2458" y="2993"/>
                    <a:pt x="2159" y="2736"/>
                    <a:pt x="1903" y="2223"/>
                  </a:cubicBezTo>
                  <a:cubicBezTo>
                    <a:pt x="1539" y="1582"/>
                    <a:pt x="1347" y="599"/>
                    <a:pt x="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6"/>
            <p:cNvSpPr/>
            <p:nvPr/>
          </p:nvSpPr>
          <p:spPr>
            <a:xfrm rot="-2287966">
              <a:off x="903199" y="4361940"/>
              <a:ext cx="42226" cy="171554"/>
            </a:xfrm>
            <a:custGeom>
              <a:avLst/>
              <a:gdLst/>
              <a:ahLst/>
              <a:cxnLst/>
              <a:rect l="l" t="t" r="r" b="b"/>
              <a:pathLst>
                <a:path w="1689" h="6862" extrusionOk="0">
                  <a:moveTo>
                    <a:pt x="877" y="1"/>
                  </a:moveTo>
                  <a:lnTo>
                    <a:pt x="855" y="22"/>
                  </a:lnTo>
                  <a:cubicBezTo>
                    <a:pt x="854" y="22"/>
                    <a:pt x="852" y="22"/>
                    <a:pt x="851" y="22"/>
                  </a:cubicBezTo>
                  <a:cubicBezTo>
                    <a:pt x="718" y="22"/>
                    <a:pt x="320" y="966"/>
                    <a:pt x="214" y="1283"/>
                  </a:cubicBezTo>
                  <a:cubicBezTo>
                    <a:pt x="22" y="1924"/>
                    <a:pt x="0" y="2587"/>
                    <a:pt x="129" y="3250"/>
                  </a:cubicBezTo>
                  <a:cubicBezTo>
                    <a:pt x="257" y="3869"/>
                    <a:pt x="428" y="4446"/>
                    <a:pt x="684" y="5024"/>
                  </a:cubicBezTo>
                  <a:cubicBezTo>
                    <a:pt x="898" y="5537"/>
                    <a:pt x="1261" y="6520"/>
                    <a:pt x="1668" y="6862"/>
                  </a:cubicBezTo>
                  <a:cubicBezTo>
                    <a:pt x="1668" y="6840"/>
                    <a:pt x="1689" y="6840"/>
                    <a:pt x="1689" y="6819"/>
                  </a:cubicBezTo>
                  <a:cubicBezTo>
                    <a:pt x="1689" y="6776"/>
                    <a:pt x="1668" y="6712"/>
                    <a:pt x="1646" y="6669"/>
                  </a:cubicBezTo>
                  <a:cubicBezTo>
                    <a:pt x="1475" y="6156"/>
                    <a:pt x="1539" y="5515"/>
                    <a:pt x="1518" y="4959"/>
                  </a:cubicBezTo>
                  <a:cubicBezTo>
                    <a:pt x="1497" y="4575"/>
                    <a:pt x="1475" y="4190"/>
                    <a:pt x="1432" y="3784"/>
                  </a:cubicBezTo>
                  <a:cubicBezTo>
                    <a:pt x="1411" y="3549"/>
                    <a:pt x="1390" y="3228"/>
                    <a:pt x="1155" y="3185"/>
                  </a:cubicBezTo>
                  <a:cubicBezTo>
                    <a:pt x="1261" y="2950"/>
                    <a:pt x="1304" y="2865"/>
                    <a:pt x="1197" y="2608"/>
                  </a:cubicBezTo>
                  <a:cubicBezTo>
                    <a:pt x="1090" y="2309"/>
                    <a:pt x="1005" y="1988"/>
                    <a:pt x="984" y="1689"/>
                  </a:cubicBezTo>
                  <a:cubicBezTo>
                    <a:pt x="984" y="1262"/>
                    <a:pt x="919" y="856"/>
                    <a:pt x="962" y="428"/>
                  </a:cubicBezTo>
                  <a:cubicBezTo>
                    <a:pt x="984" y="257"/>
                    <a:pt x="1005" y="65"/>
                    <a:pt x="877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6"/>
            <p:cNvSpPr/>
            <p:nvPr/>
          </p:nvSpPr>
          <p:spPr>
            <a:xfrm rot="-2287966">
              <a:off x="942727" y="4358643"/>
              <a:ext cx="63101" cy="65727"/>
            </a:xfrm>
            <a:custGeom>
              <a:avLst/>
              <a:gdLst/>
              <a:ahLst/>
              <a:cxnLst/>
              <a:rect l="l" t="t" r="r" b="b"/>
              <a:pathLst>
                <a:path w="2524" h="2629" extrusionOk="0">
                  <a:moveTo>
                    <a:pt x="1561" y="0"/>
                  </a:moveTo>
                  <a:cubicBezTo>
                    <a:pt x="1134" y="620"/>
                    <a:pt x="1" y="898"/>
                    <a:pt x="407" y="1945"/>
                  </a:cubicBezTo>
                  <a:cubicBezTo>
                    <a:pt x="612" y="2488"/>
                    <a:pt x="918" y="2628"/>
                    <a:pt x="1283" y="2628"/>
                  </a:cubicBezTo>
                  <a:cubicBezTo>
                    <a:pt x="1450" y="2628"/>
                    <a:pt x="1630" y="2599"/>
                    <a:pt x="1818" y="2565"/>
                  </a:cubicBezTo>
                  <a:cubicBezTo>
                    <a:pt x="2074" y="2522"/>
                    <a:pt x="2523" y="2608"/>
                    <a:pt x="2459" y="2180"/>
                  </a:cubicBezTo>
                  <a:cubicBezTo>
                    <a:pt x="2416" y="1860"/>
                    <a:pt x="2074" y="1454"/>
                    <a:pt x="1882" y="1261"/>
                  </a:cubicBezTo>
                  <a:cubicBezTo>
                    <a:pt x="1711" y="1112"/>
                    <a:pt x="1476" y="1048"/>
                    <a:pt x="1412" y="770"/>
                  </a:cubicBezTo>
                  <a:cubicBezTo>
                    <a:pt x="1369" y="535"/>
                    <a:pt x="1497" y="193"/>
                    <a:pt x="1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6"/>
            <p:cNvSpPr/>
            <p:nvPr/>
          </p:nvSpPr>
          <p:spPr>
            <a:xfrm rot="-2287966">
              <a:off x="978228" y="4359179"/>
              <a:ext cx="99952" cy="21150"/>
            </a:xfrm>
            <a:custGeom>
              <a:avLst/>
              <a:gdLst/>
              <a:ahLst/>
              <a:cxnLst/>
              <a:rect l="l" t="t" r="r" b="b"/>
              <a:pathLst>
                <a:path w="3998" h="846" extrusionOk="0">
                  <a:moveTo>
                    <a:pt x="3997" y="0"/>
                  </a:moveTo>
                  <a:cubicBezTo>
                    <a:pt x="3698" y="171"/>
                    <a:pt x="3356" y="300"/>
                    <a:pt x="3035" y="385"/>
                  </a:cubicBezTo>
                  <a:cubicBezTo>
                    <a:pt x="2693" y="471"/>
                    <a:pt x="2373" y="535"/>
                    <a:pt x="2031" y="556"/>
                  </a:cubicBezTo>
                  <a:cubicBezTo>
                    <a:pt x="1930" y="562"/>
                    <a:pt x="1830" y="565"/>
                    <a:pt x="1731" y="565"/>
                  </a:cubicBezTo>
                  <a:cubicBezTo>
                    <a:pt x="1490" y="565"/>
                    <a:pt x="1253" y="550"/>
                    <a:pt x="1026" y="535"/>
                  </a:cubicBezTo>
                  <a:cubicBezTo>
                    <a:pt x="684" y="492"/>
                    <a:pt x="363" y="449"/>
                    <a:pt x="21" y="321"/>
                  </a:cubicBezTo>
                  <a:lnTo>
                    <a:pt x="0" y="342"/>
                  </a:lnTo>
                  <a:cubicBezTo>
                    <a:pt x="278" y="620"/>
                    <a:pt x="641" y="748"/>
                    <a:pt x="983" y="812"/>
                  </a:cubicBezTo>
                  <a:cubicBezTo>
                    <a:pt x="1117" y="836"/>
                    <a:pt x="1248" y="845"/>
                    <a:pt x="1377" y="845"/>
                  </a:cubicBezTo>
                  <a:cubicBezTo>
                    <a:pt x="1601" y="845"/>
                    <a:pt x="1822" y="818"/>
                    <a:pt x="2052" y="791"/>
                  </a:cubicBezTo>
                  <a:cubicBezTo>
                    <a:pt x="2736" y="684"/>
                    <a:pt x="3420" y="449"/>
                    <a:pt x="3997" y="22"/>
                  </a:cubicBezTo>
                  <a:lnTo>
                    <a:pt x="39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6"/>
            <p:cNvSpPr/>
            <p:nvPr/>
          </p:nvSpPr>
          <p:spPr>
            <a:xfrm rot="-2287966">
              <a:off x="971882" y="4351267"/>
              <a:ext cx="65752" cy="32626"/>
            </a:xfrm>
            <a:custGeom>
              <a:avLst/>
              <a:gdLst/>
              <a:ahLst/>
              <a:cxnLst/>
              <a:rect l="l" t="t" r="r" b="b"/>
              <a:pathLst>
                <a:path w="2630" h="1305" extrusionOk="0">
                  <a:moveTo>
                    <a:pt x="2629" y="1"/>
                  </a:moveTo>
                  <a:cubicBezTo>
                    <a:pt x="2159" y="65"/>
                    <a:pt x="1689" y="215"/>
                    <a:pt x="1240" y="428"/>
                  </a:cubicBezTo>
                  <a:cubicBezTo>
                    <a:pt x="1026" y="535"/>
                    <a:pt x="791" y="621"/>
                    <a:pt x="577" y="770"/>
                  </a:cubicBezTo>
                  <a:cubicBezTo>
                    <a:pt x="385" y="920"/>
                    <a:pt x="192" y="1070"/>
                    <a:pt x="0" y="1283"/>
                  </a:cubicBezTo>
                  <a:lnTo>
                    <a:pt x="21" y="1305"/>
                  </a:lnTo>
                  <a:cubicBezTo>
                    <a:pt x="257" y="1241"/>
                    <a:pt x="470" y="1134"/>
                    <a:pt x="705" y="1027"/>
                  </a:cubicBezTo>
                  <a:cubicBezTo>
                    <a:pt x="919" y="920"/>
                    <a:pt x="1112" y="770"/>
                    <a:pt x="1325" y="642"/>
                  </a:cubicBezTo>
                  <a:cubicBezTo>
                    <a:pt x="1731" y="386"/>
                    <a:pt x="2180" y="172"/>
                    <a:pt x="2629" y="22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6"/>
            <p:cNvSpPr/>
            <p:nvPr/>
          </p:nvSpPr>
          <p:spPr>
            <a:xfrm rot="-2287966">
              <a:off x="955371" y="4328925"/>
              <a:ext cx="71177" cy="55876"/>
            </a:xfrm>
            <a:custGeom>
              <a:avLst/>
              <a:gdLst/>
              <a:ahLst/>
              <a:cxnLst/>
              <a:rect l="l" t="t" r="r" b="b"/>
              <a:pathLst>
                <a:path w="2847" h="2235" extrusionOk="0">
                  <a:moveTo>
                    <a:pt x="2638" y="0"/>
                  </a:moveTo>
                  <a:cubicBezTo>
                    <a:pt x="2621" y="0"/>
                    <a:pt x="2604" y="4"/>
                    <a:pt x="2586" y="11"/>
                  </a:cubicBezTo>
                  <a:cubicBezTo>
                    <a:pt x="2522" y="54"/>
                    <a:pt x="2522" y="118"/>
                    <a:pt x="2544" y="182"/>
                  </a:cubicBezTo>
                  <a:cubicBezTo>
                    <a:pt x="2074" y="396"/>
                    <a:pt x="1625" y="610"/>
                    <a:pt x="1176" y="887"/>
                  </a:cubicBezTo>
                  <a:cubicBezTo>
                    <a:pt x="941" y="1058"/>
                    <a:pt x="706" y="1208"/>
                    <a:pt x="492" y="1443"/>
                  </a:cubicBezTo>
                  <a:cubicBezTo>
                    <a:pt x="299" y="1657"/>
                    <a:pt x="128" y="1913"/>
                    <a:pt x="0" y="2213"/>
                  </a:cubicBezTo>
                  <a:lnTo>
                    <a:pt x="22" y="2234"/>
                  </a:lnTo>
                  <a:lnTo>
                    <a:pt x="663" y="1657"/>
                  </a:lnTo>
                  <a:cubicBezTo>
                    <a:pt x="877" y="1465"/>
                    <a:pt x="1069" y="1272"/>
                    <a:pt x="1283" y="1080"/>
                  </a:cubicBezTo>
                  <a:cubicBezTo>
                    <a:pt x="1689" y="759"/>
                    <a:pt x="2138" y="503"/>
                    <a:pt x="2565" y="225"/>
                  </a:cubicBezTo>
                  <a:cubicBezTo>
                    <a:pt x="2596" y="256"/>
                    <a:pt x="2628" y="276"/>
                    <a:pt x="2667" y="276"/>
                  </a:cubicBezTo>
                  <a:cubicBezTo>
                    <a:pt x="2682" y="276"/>
                    <a:pt x="2698" y="273"/>
                    <a:pt x="2715" y="268"/>
                  </a:cubicBezTo>
                  <a:cubicBezTo>
                    <a:pt x="2847" y="192"/>
                    <a:pt x="2762" y="0"/>
                    <a:pt x="26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6"/>
            <p:cNvSpPr/>
            <p:nvPr/>
          </p:nvSpPr>
          <p:spPr>
            <a:xfrm rot="-2287966">
              <a:off x="916286" y="4283313"/>
              <a:ext cx="121328" cy="90752"/>
            </a:xfrm>
            <a:custGeom>
              <a:avLst/>
              <a:gdLst/>
              <a:ahLst/>
              <a:cxnLst/>
              <a:rect l="l" t="t" r="r" b="b"/>
              <a:pathLst>
                <a:path w="4853" h="3630" extrusionOk="0">
                  <a:moveTo>
                    <a:pt x="4657" y="0"/>
                  </a:moveTo>
                  <a:cubicBezTo>
                    <a:pt x="4637" y="0"/>
                    <a:pt x="4617" y="5"/>
                    <a:pt x="4596" y="17"/>
                  </a:cubicBezTo>
                  <a:cubicBezTo>
                    <a:pt x="4531" y="39"/>
                    <a:pt x="4531" y="103"/>
                    <a:pt x="4553" y="146"/>
                  </a:cubicBezTo>
                  <a:cubicBezTo>
                    <a:pt x="4125" y="274"/>
                    <a:pt x="3698" y="424"/>
                    <a:pt x="3313" y="637"/>
                  </a:cubicBezTo>
                  <a:cubicBezTo>
                    <a:pt x="2886" y="872"/>
                    <a:pt x="2501" y="1172"/>
                    <a:pt x="2138" y="1514"/>
                  </a:cubicBezTo>
                  <a:cubicBezTo>
                    <a:pt x="1945" y="1685"/>
                    <a:pt x="1774" y="1877"/>
                    <a:pt x="1603" y="2048"/>
                  </a:cubicBezTo>
                  <a:cubicBezTo>
                    <a:pt x="1432" y="2219"/>
                    <a:pt x="1261" y="2369"/>
                    <a:pt x="1069" y="2518"/>
                  </a:cubicBezTo>
                  <a:cubicBezTo>
                    <a:pt x="705" y="2839"/>
                    <a:pt x="385" y="3138"/>
                    <a:pt x="21" y="3480"/>
                  </a:cubicBezTo>
                  <a:lnTo>
                    <a:pt x="0" y="3630"/>
                  </a:lnTo>
                  <a:cubicBezTo>
                    <a:pt x="428" y="3416"/>
                    <a:pt x="812" y="3053"/>
                    <a:pt x="1218" y="2753"/>
                  </a:cubicBezTo>
                  <a:cubicBezTo>
                    <a:pt x="1411" y="2604"/>
                    <a:pt x="1603" y="2454"/>
                    <a:pt x="1774" y="2262"/>
                  </a:cubicBezTo>
                  <a:cubicBezTo>
                    <a:pt x="1945" y="2069"/>
                    <a:pt x="2095" y="1877"/>
                    <a:pt x="2266" y="1685"/>
                  </a:cubicBezTo>
                  <a:cubicBezTo>
                    <a:pt x="2907" y="979"/>
                    <a:pt x="3698" y="488"/>
                    <a:pt x="4553" y="188"/>
                  </a:cubicBezTo>
                  <a:cubicBezTo>
                    <a:pt x="4568" y="235"/>
                    <a:pt x="4617" y="270"/>
                    <a:pt x="4667" y="270"/>
                  </a:cubicBezTo>
                  <a:cubicBezTo>
                    <a:pt x="4686" y="270"/>
                    <a:pt x="4706" y="265"/>
                    <a:pt x="4724" y="253"/>
                  </a:cubicBezTo>
                  <a:cubicBezTo>
                    <a:pt x="4852" y="197"/>
                    <a:pt x="4776" y="0"/>
                    <a:pt x="46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6"/>
            <p:cNvSpPr/>
            <p:nvPr/>
          </p:nvSpPr>
          <p:spPr>
            <a:xfrm rot="-2287966">
              <a:off x="930482" y="4306581"/>
              <a:ext cx="95777" cy="78852"/>
            </a:xfrm>
            <a:custGeom>
              <a:avLst/>
              <a:gdLst/>
              <a:ahLst/>
              <a:cxnLst/>
              <a:rect l="l" t="t" r="r" b="b"/>
              <a:pathLst>
                <a:path w="3831" h="3154" extrusionOk="0">
                  <a:moveTo>
                    <a:pt x="3621" y="1"/>
                  </a:moveTo>
                  <a:cubicBezTo>
                    <a:pt x="3605" y="1"/>
                    <a:pt x="3587" y="4"/>
                    <a:pt x="3570" y="12"/>
                  </a:cubicBezTo>
                  <a:cubicBezTo>
                    <a:pt x="3527" y="54"/>
                    <a:pt x="3506" y="97"/>
                    <a:pt x="3506" y="140"/>
                  </a:cubicBezTo>
                  <a:cubicBezTo>
                    <a:pt x="3185" y="204"/>
                    <a:pt x="2843" y="311"/>
                    <a:pt x="2544" y="482"/>
                  </a:cubicBezTo>
                  <a:cubicBezTo>
                    <a:pt x="2181" y="696"/>
                    <a:pt x="1881" y="973"/>
                    <a:pt x="1625" y="1315"/>
                  </a:cubicBezTo>
                  <a:cubicBezTo>
                    <a:pt x="1497" y="1486"/>
                    <a:pt x="1368" y="1679"/>
                    <a:pt x="1240" y="1828"/>
                  </a:cubicBezTo>
                  <a:cubicBezTo>
                    <a:pt x="1133" y="1978"/>
                    <a:pt x="1005" y="2128"/>
                    <a:pt x="855" y="2256"/>
                  </a:cubicBezTo>
                  <a:cubicBezTo>
                    <a:pt x="599" y="2555"/>
                    <a:pt x="278" y="2812"/>
                    <a:pt x="0" y="3132"/>
                  </a:cubicBezTo>
                  <a:lnTo>
                    <a:pt x="22" y="3154"/>
                  </a:lnTo>
                  <a:cubicBezTo>
                    <a:pt x="364" y="2961"/>
                    <a:pt x="706" y="2769"/>
                    <a:pt x="1005" y="2491"/>
                  </a:cubicBezTo>
                  <a:cubicBezTo>
                    <a:pt x="1155" y="2341"/>
                    <a:pt x="1304" y="2192"/>
                    <a:pt x="1432" y="1999"/>
                  </a:cubicBezTo>
                  <a:cubicBezTo>
                    <a:pt x="1561" y="1807"/>
                    <a:pt x="1646" y="1636"/>
                    <a:pt x="1774" y="1465"/>
                  </a:cubicBezTo>
                  <a:cubicBezTo>
                    <a:pt x="2010" y="1123"/>
                    <a:pt x="2266" y="824"/>
                    <a:pt x="2587" y="610"/>
                  </a:cubicBezTo>
                  <a:cubicBezTo>
                    <a:pt x="2886" y="418"/>
                    <a:pt x="3206" y="268"/>
                    <a:pt x="3527" y="183"/>
                  </a:cubicBezTo>
                  <a:cubicBezTo>
                    <a:pt x="3545" y="235"/>
                    <a:pt x="3606" y="274"/>
                    <a:pt x="3662" y="274"/>
                  </a:cubicBezTo>
                  <a:cubicBezTo>
                    <a:pt x="3675" y="274"/>
                    <a:pt x="3687" y="272"/>
                    <a:pt x="3698" y="268"/>
                  </a:cubicBezTo>
                  <a:cubicBezTo>
                    <a:pt x="3830" y="193"/>
                    <a:pt x="3746" y="1"/>
                    <a:pt x="3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6"/>
            <p:cNvSpPr/>
            <p:nvPr/>
          </p:nvSpPr>
          <p:spPr>
            <a:xfrm rot="-2287966">
              <a:off x="965152" y="4341819"/>
              <a:ext cx="55076" cy="43326"/>
            </a:xfrm>
            <a:custGeom>
              <a:avLst/>
              <a:gdLst/>
              <a:ahLst/>
              <a:cxnLst/>
              <a:rect l="l" t="t" r="r" b="b"/>
              <a:pathLst>
                <a:path w="2203" h="1733" extrusionOk="0">
                  <a:moveTo>
                    <a:pt x="2202" y="1"/>
                  </a:moveTo>
                  <a:cubicBezTo>
                    <a:pt x="1882" y="385"/>
                    <a:pt x="1519" y="642"/>
                    <a:pt x="1134" y="856"/>
                  </a:cubicBezTo>
                  <a:cubicBezTo>
                    <a:pt x="920" y="984"/>
                    <a:pt x="706" y="1048"/>
                    <a:pt x="535" y="1198"/>
                  </a:cubicBezTo>
                  <a:cubicBezTo>
                    <a:pt x="343" y="1326"/>
                    <a:pt x="151" y="1497"/>
                    <a:pt x="1" y="1711"/>
                  </a:cubicBezTo>
                  <a:lnTo>
                    <a:pt x="22" y="1732"/>
                  </a:lnTo>
                  <a:cubicBezTo>
                    <a:pt x="236" y="1647"/>
                    <a:pt x="428" y="1561"/>
                    <a:pt x="642" y="1454"/>
                  </a:cubicBezTo>
                  <a:cubicBezTo>
                    <a:pt x="835" y="1347"/>
                    <a:pt x="1027" y="1198"/>
                    <a:pt x="1219" y="1069"/>
                  </a:cubicBezTo>
                  <a:cubicBezTo>
                    <a:pt x="1412" y="920"/>
                    <a:pt x="1583" y="770"/>
                    <a:pt x="1775" y="599"/>
                  </a:cubicBezTo>
                  <a:cubicBezTo>
                    <a:pt x="1925" y="428"/>
                    <a:pt x="2096" y="236"/>
                    <a:pt x="2202" y="22"/>
                  </a:cubicBezTo>
                  <a:lnTo>
                    <a:pt x="220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6"/>
            <p:cNvSpPr/>
            <p:nvPr/>
          </p:nvSpPr>
          <p:spPr>
            <a:xfrm rot="-2287966">
              <a:off x="971626" y="4347210"/>
              <a:ext cx="88877" cy="35576"/>
            </a:xfrm>
            <a:custGeom>
              <a:avLst/>
              <a:gdLst/>
              <a:ahLst/>
              <a:cxnLst/>
              <a:rect l="l" t="t" r="r" b="b"/>
              <a:pathLst>
                <a:path w="3555" h="1423" extrusionOk="0">
                  <a:moveTo>
                    <a:pt x="3364" y="1"/>
                  </a:moveTo>
                  <a:cubicBezTo>
                    <a:pt x="3348" y="1"/>
                    <a:pt x="3331" y="4"/>
                    <a:pt x="3313" y="12"/>
                  </a:cubicBezTo>
                  <a:cubicBezTo>
                    <a:pt x="3228" y="54"/>
                    <a:pt x="3228" y="140"/>
                    <a:pt x="3271" y="204"/>
                  </a:cubicBezTo>
                  <a:cubicBezTo>
                    <a:pt x="2843" y="653"/>
                    <a:pt x="2287" y="888"/>
                    <a:pt x="1732" y="995"/>
                  </a:cubicBezTo>
                  <a:cubicBezTo>
                    <a:pt x="1432" y="1059"/>
                    <a:pt x="1155" y="1080"/>
                    <a:pt x="855" y="1123"/>
                  </a:cubicBezTo>
                  <a:cubicBezTo>
                    <a:pt x="577" y="1187"/>
                    <a:pt x="278" y="1230"/>
                    <a:pt x="0" y="1337"/>
                  </a:cubicBezTo>
                  <a:lnTo>
                    <a:pt x="0" y="1358"/>
                  </a:lnTo>
                  <a:cubicBezTo>
                    <a:pt x="300" y="1422"/>
                    <a:pt x="577" y="1422"/>
                    <a:pt x="877" y="1422"/>
                  </a:cubicBezTo>
                  <a:cubicBezTo>
                    <a:pt x="1176" y="1401"/>
                    <a:pt x="1475" y="1315"/>
                    <a:pt x="1774" y="1230"/>
                  </a:cubicBezTo>
                  <a:cubicBezTo>
                    <a:pt x="2052" y="1123"/>
                    <a:pt x="2351" y="1016"/>
                    <a:pt x="2608" y="845"/>
                  </a:cubicBezTo>
                  <a:cubicBezTo>
                    <a:pt x="2864" y="696"/>
                    <a:pt x="3100" y="482"/>
                    <a:pt x="3292" y="225"/>
                  </a:cubicBezTo>
                  <a:cubicBezTo>
                    <a:pt x="3323" y="257"/>
                    <a:pt x="3355" y="276"/>
                    <a:pt x="3394" y="276"/>
                  </a:cubicBezTo>
                  <a:cubicBezTo>
                    <a:pt x="3409" y="276"/>
                    <a:pt x="3424" y="274"/>
                    <a:pt x="3442" y="268"/>
                  </a:cubicBezTo>
                  <a:cubicBezTo>
                    <a:pt x="3555" y="193"/>
                    <a:pt x="3485" y="1"/>
                    <a:pt x="33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6"/>
            <p:cNvSpPr/>
            <p:nvPr/>
          </p:nvSpPr>
          <p:spPr>
            <a:xfrm rot="-2287966">
              <a:off x="949045" y="4311075"/>
              <a:ext cx="78077" cy="59226"/>
            </a:xfrm>
            <a:custGeom>
              <a:avLst/>
              <a:gdLst/>
              <a:ahLst/>
              <a:cxnLst/>
              <a:rect l="l" t="t" r="r" b="b"/>
              <a:pathLst>
                <a:path w="3123" h="2369" extrusionOk="0">
                  <a:moveTo>
                    <a:pt x="2985" y="0"/>
                  </a:moveTo>
                  <a:cubicBezTo>
                    <a:pt x="2912" y="0"/>
                    <a:pt x="2836" y="95"/>
                    <a:pt x="2864" y="209"/>
                  </a:cubicBezTo>
                  <a:cubicBezTo>
                    <a:pt x="2586" y="209"/>
                    <a:pt x="2309" y="273"/>
                    <a:pt x="2052" y="402"/>
                  </a:cubicBezTo>
                  <a:cubicBezTo>
                    <a:pt x="1774" y="508"/>
                    <a:pt x="1518" y="679"/>
                    <a:pt x="1261" y="893"/>
                  </a:cubicBezTo>
                  <a:cubicBezTo>
                    <a:pt x="1005" y="1086"/>
                    <a:pt x="770" y="1278"/>
                    <a:pt x="556" y="1534"/>
                  </a:cubicBezTo>
                  <a:cubicBezTo>
                    <a:pt x="342" y="1791"/>
                    <a:pt x="150" y="2047"/>
                    <a:pt x="0" y="2347"/>
                  </a:cubicBezTo>
                  <a:lnTo>
                    <a:pt x="0" y="2368"/>
                  </a:lnTo>
                  <a:cubicBezTo>
                    <a:pt x="257" y="2176"/>
                    <a:pt x="492" y="1962"/>
                    <a:pt x="727" y="1748"/>
                  </a:cubicBezTo>
                  <a:cubicBezTo>
                    <a:pt x="941" y="1534"/>
                    <a:pt x="1133" y="1278"/>
                    <a:pt x="1368" y="1064"/>
                  </a:cubicBezTo>
                  <a:cubicBezTo>
                    <a:pt x="1817" y="679"/>
                    <a:pt x="2309" y="338"/>
                    <a:pt x="2864" y="231"/>
                  </a:cubicBezTo>
                  <a:cubicBezTo>
                    <a:pt x="2884" y="284"/>
                    <a:pt x="2919" y="306"/>
                    <a:pt x="2955" y="306"/>
                  </a:cubicBezTo>
                  <a:cubicBezTo>
                    <a:pt x="3035" y="306"/>
                    <a:pt x="3122" y="199"/>
                    <a:pt x="3078" y="81"/>
                  </a:cubicBezTo>
                  <a:cubicBezTo>
                    <a:pt x="3057" y="24"/>
                    <a:pt x="3021" y="0"/>
                    <a:pt x="29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6"/>
            <p:cNvSpPr/>
            <p:nvPr/>
          </p:nvSpPr>
          <p:spPr>
            <a:xfrm rot="-2287966">
              <a:off x="975089" y="4371457"/>
              <a:ext cx="113303" cy="25526"/>
            </a:xfrm>
            <a:custGeom>
              <a:avLst/>
              <a:gdLst/>
              <a:ahLst/>
              <a:cxnLst/>
              <a:rect l="l" t="t" r="r" b="b"/>
              <a:pathLst>
                <a:path w="4532" h="1021" extrusionOk="0">
                  <a:moveTo>
                    <a:pt x="199" y="0"/>
                  </a:moveTo>
                  <a:cubicBezTo>
                    <a:pt x="133" y="0"/>
                    <a:pt x="66" y="5"/>
                    <a:pt x="0" y="16"/>
                  </a:cubicBezTo>
                  <a:lnTo>
                    <a:pt x="0" y="37"/>
                  </a:lnTo>
                  <a:cubicBezTo>
                    <a:pt x="385" y="144"/>
                    <a:pt x="727" y="336"/>
                    <a:pt x="1090" y="528"/>
                  </a:cubicBezTo>
                  <a:cubicBezTo>
                    <a:pt x="1261" y="614"/>
                    <a:pt x="1454" y="699"/>
                    <a:pt x="1646" y="742"/>
                  </a:cubicBezTo>
                  <a:cubicBezTo>
                    <a:pt x="1838" y="806"/>
                    <a:pt x="2031" y="849"/>
                    <a:pt x="2223" y="870"/>
                  </a:cubicBezTo>
                  <a:cubicBezTo>
                    <a:pt x="2629" y="956"/>
                    <a:pt x="3014" y="1020"/>
                    <a:pt x="3399" y="1020"/>
                  </a:cubicBezTo>
                  <a:cubicBezTo>
                    <a:pt x="3612" y="1020"/>
                    <a:pt x="3805" y="999"/>
                    <a:pt x="3997" y="935"/>
                  </a:cubicBezTo>
                  <a:cubicBezTo>
                    <a:pt x="4189" y="892"/>
                    <a:pt x="4382" y="806"/>
                    <a:pt x="4531" y="614"/>
                  </a:cubicBezTo>
                  <a:lnTo>
                    <a:pt x="4510" y="593"/>
                  </a:lnTo>
                  <a:cubicBezTo>
                    <a:pt x="4360" y="764"/>
                    <a:pt x="4168" y="828"/>
                    <a:pt x="3997" y="870"/>
                  </a:cubicBezTo>
                  <a:cubicBezTo>
                    <a:pt x="3901" y="881"/>
                    <a:pt x="3805" y="886"/>
                    <a:pt x="3709" y="886"/>
                  </a:cubicBezTo>
                  <a:cubicBezTo>
                    <a:pt x="3612" y="886"/>
                    <a:pt x="3516" y="881"/>
                    <a:pt x="3420" y="870"/>
                  </a:cubicBezTo>
                  <a:cubicBezTo>
                    <a:pt x="3035" y="849"/>
                    <a:pt x="2650" y="764"/>
                    <a:pt x="2266" y="657"/>
                  </a:cubicBezTo>
                  <a:cubicBezTo>
                    <a:pt x="2073" y="593"/>
                    <a:pt x="1902" y="550"/>
                    <a:pt x="1710" y="486"/>
                  </a:cubicBezTo>
                  <a:cubicBezTo>
                    <a:pt x="1539" y="400"/>
                    <a:pt x="1347" y="336"/>
                    <a:pt x="1176" y="251"/>
                  </a:cubicBezTo>
                  <a:cubicBezTo>
                    <a:pt x="872" y="125"/>
                    <a:pt x="538" y="0"/>
                    <a:pt x="1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6"/>
            <p:cNvSpPr/>
            <p:nvPr/>
          </p:nvSpPr>
          <p:spPr>
            <a:xfrm rot="-2287966">
              <a:off x="939069" y="4306000"/>
              <a:ext cx="43926" cy="64426"/>
            </a:xfrm>
            <a:custGeom>
              <a:avLst/>
              <a:gdLst/>
              <a:ahLst/>
              <a:cxnLst/>
              <a:rect l="l" t="t" r="r" b="b"/>
              <a:pathLst>
                <a:path w="1757" h="2577" extrusionOk="0">
                  <a:moveTo>
                    <a:pt x="1548" y="1"/>
                  </a:moveTo>
                  <a:cubicBezTo>
                    <a:pt x="1531" y="1"/>
                    <a:pt x="1514" y="4"/>
                    <a:pt x="1497" y="12"/>
                  </a:cubicBezTo>
                  <a:cubicBezTo>
                    <a:pt x="1411" y="76"/>
                    <a:pt x="1432" y="204"/>
                    <a:pt x="1518" y="268"/>
                  </a:cubicBezTo>
                  <a:cubicBezTo>
                    <a:pt x="1411" y="439"/>
                    <a:pt x="1261" y="568"/>
                    <a:pt x="1112" y="696"/>
                  </a:cubicBezTo>
                  <a:cubicBezTo>
                    <a:pt x="941" y="846"/>
                    <a:pt x="748" y="974"/>
                    <a:pt x="577" y="1166"/>
                  </a:cubicBezTo>
                  <a:cubicBezTo>
                    <a:pt x="406" y="1337"/>
                    <a:pt x="257" y="1551"/>
                    <a:pt x="150" y="1786"/>
                  </a:cubicBezTo>
                  <a:cubicBezTo>
                    <a:pt x="64" y="2042"/>
                    <a:pt x="0" y="2299"/>
                    <a:pt x="0" y="2555"/>
                  </a:cubicBezTo>
                  <a:lnTo>
                    <a:pt x="22" y="2577"/>
                  </a:lnTo>
                  <a:cubicBezTo>
                    <a:pt x="150" y="2363"/>
                    <a:pt x="257" y="2128"/>
                    <a:pt x="385" y="1936"/>
                  </a:cubicBezTo>
                  <a:cubicBezTo>
                    <a:pt x="492" y="1722"/>
                    <a:pt x="577" y="1508"/>
                    <a:pt x="706" y="1316"/>
                  </a:cubicBezTo>
                  <a:cubicBezTo>
                    <a:pt x="855" y="1145"/>
                    <a:pt x="1026" y="974"/>
                    <a:pt x="1176" y="803"/>
                  </a:cubicBezTo>
                  <a:cubicBezTo>
                    <a:pt x="1326" y="653"/>
                    <a:pt x="1454" y="482"/>
                    <a:pt x="1539" y="268"/>
                  </a:cubicBezTo>
                  <a:lnTo>
                    <a:pt x="1625" y="268"/>
                  </a:lnTo>
                  <a:cubicBezTo>
                    <a:pt x="1757" y="193"/>
                    <a:pt x="1672" y="1"/>
                    <a:pt x="1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6"/>
            <p:cNvSpPr/>
            <p:nvPr/>
          </p:nvSpPr>
          <p:spPr>
            <a:xfrm rot="-2287966">
              <a:off x="971747" y="4348546"/>
              <a:ext cx="77502" cy="40626"/>
            </a:xfrm>
            <a:custGeom>
              <a:avLst/>
              <a:gdLst/>
              <a:ahLst/>
              <a:cxnLst/>
              <a:rect l="l" t="t" r="r" b="b"/>
              <a:pathLst>
                <a:path w="3100" h="1625" extrusionOk="0">
                  <a:moveTo>
                    <a:pt x="3100" y="0"/>
                  </a:moveTo>
                  <a:cubicBezTo>
                    <a:pt x="2565" y="235"/>
                    <a:pt x="2052" y="535"/>
                    <a:pt x="1540" y="791"/>
                  </a:cubicBezTo>
                  <a:cubicBezTo>
                    <a:pt x="1283" y="919"/>
                    <a:pt x="1005" y="1026"/>
                    <a:pt x="749" y="1155"/>
                  </a:cubicBezTo>
                  <a:cubicBezTo>
                    <a:pt x="492" y="1304"/>
                    <a:pt x="257" y="1432"/>
                    <a:pt x="1" y="1582"/>
                  </a:cubicBezTo>
                  <a:lnTo>
                    <a:pt x="1" y="1625"/>
                  </a:lnTo>
                  <a:cubicBezTo>
                    <a:pt x="278" y="1603"/>
                    <a:pt x="578" y="1539"/>
                    <a:pt x="834" y="1432"/>
                  </a:cubicBezTo>
                  <a:cubicBezTo>
                    <a:pt x="1112" y="1326"/>
                    <a:pt x="1369" y="1155"/>
                    <a:pt x="1625" y="984"/>
                  </a:cubicBezTo>
                  <a:cubicBezTo>
                    <a:pt x="2117" y="684"/>
                    <a:pt x="2608" y="342"/>
                    <a:pt x="3100" y="22"/>
                  </a:cubicBezTo>
                  <a:lnTo>
                    <a:pt x="31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6"/>
            <p:cNvSpPr/>
            <p:nvPr/>
          </p:nvSpPr>
          <p:spPr>
            <a:xfrm rot="-2287966">
              <a:off x="997689" y="4326228"/>
              <a:ext cx="6750" cy="4950"/>
            </a:xfrm>
            <a:custGeom>
              <a:avLst/>
              <a:gdLst/>
              <a:ahLst/>
              <a:cxnLst/>
              <a:rect l="l" t="t" r="r" b="b"/>
              <a:pathLst>
                <a:path w="270" h="198" extrusionOk="0">
                  <a:moveTo>
                    <a:pt x="135" y="1"/>
                  </a:moveTo>
                  <a:cubicBezTo>
                    <a:pt x="122" y="1"/>
                    <a:pt x="107" y="5"/>
                    <a:pt x="92" y="14"/>
                  </a:cubicBezTo>
                  <a:cubicBezTo>
                    <a:pt x="0" y="51"/>
                    <a:pt x="50" y="198"/>
                    <a:pt x="134" y="198"/>
                  </a:cubicBezTo>
                  <a:cubicBezTo>
                    <a:pt x="148" y="198"/>
                    <a:pt x="163" y="194"/>
                    <a:pt x="178" y="185"/>
                  </a:cubicBezTo>
                  <a:cubicBezTo>
                    <a:pt x="269" y="148"/>
                    <a:pt x="219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6"/>
            <p:cNvSpPr/>
            <p:nvPr/>
          </p:nvSpPr>
          <p:spPr>
            <a:xfrm rot="-2287966">
              <a:off x="1017973" y="4331018"/>
              <a:ext cx="6075" cy="5500"/>
            </a:xfrm>
            <a:custGeom>
              <a:avLst/>
              <a:gdLst/>
              <a:ahLst/>
              <a:cxnLst/>
              <a:rect l="l" t="t" r="r" b="b"/>
              <a:pathLst>
                <a:path w="243" h="220" extrusionOk="0">
                  <a:moveTo>
                    <a:pt x="129" y="1"/>
                  </a:moveTo>
                  <a:cubicBezTo>
                    <a:pt x="87" y="1"/>
                    <a:pt x="43" y="24"/>
                    <a:pt x="25" y="78"/>
                  </a:cubicBezTo>
                  <a:lnTo>
                    <a:pt x="25" y="100"/>
                  </a:lnTo>
                  <a:cubicBezTo>
                    <a:pt x="0" y="174"/>
                    <a:pt x="47" y="220"/>
                    <a:pt x="100" y="220"/>
                  </a:cubicBezTo>
                  <a:cubicBezTo>
                    <a:pt x="138" y="220"/>
                    <a:pt x="178" y="196"/>
                    <a:pt x="196" y="142"/>
                  </a:cubicBezTo>
                  <a:lnTo>
                    <a:pt x="217" y="121"/>
                  </a:lnTo>
                  <a:cubicBezTo>
                    <a:pt x="242" y="46"/>
                    <a:pt x="188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6"/>
            <p:cNvSpPr/>
            <p:nvPr/>
          </p:nvSpPr>
          <p:spPr>
            <a:xfrm rot="-2287966">
              <a:off x="1024948" y="4324943"/>
              <a:ext cx="7675" cy="5475"/>
            </a:xfrm>
            <a:custGeom>
              <a:avLst/>
              <a:gdLst/>
              <a:ahLst/>
              <a:cxnLst/>
              <a:rect l="l" t="t" r="r" b="b"/>
              <a:pathLst>
                <a:path w="307" h="219" extrusionOk="0">
                  <a:moveTo>
                    <a:pt x="155" y="0"/>
                  </a:moveTo>
                  <a:cubicBezTo>
                    <a:pt x="141" y="0"/>
                    <a:pt x="126" y="4"/>
                    <a:pt x="111" y="13"/>
                  </a:cubicBezTo>
                  <a:cubicBezTo>
                    <a:pt x="0" y="68"/>
                    <a:pt x="64" y="218"/>
                    <a:pt x="152" y="218"/>
                  </a:cubicBezTo>
                  <a:cubicBezTo>
                    <a:pt x="166" y="218"/>
                    <a:pt x="181" y="214"/>
                    <a:pt x="196" y="205"/>
                  </a:cubicBezTo>
                  <a:cubicBezTo>
                    <a:pt x="307" y="150"/>
                    <a:pt x="243" y="0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6"/>
            <p:cNvSpPr/>
            <p:nvPr/>
          </p:nvSpPr>
          <p:spPr>
            <a:xfrm rot="-2287966">
              <a:off x="1057073" y="4326723"/>
              <a:ext cx="8300" cy="5975"/>
            </a:xfrm>
            <a:custGeom>
              <a:avLst/>
              <a:gdLst/>
              <a:ahLst/>
              <a:cxnLst/>
              <a:rect l="l" t="t" r="r" b="b"/>
              <a:pathLst>
                <a:path w="332" h="239" extrusionOk="0">
                  <a:moveTo>
                    <a:pt x="167" y="0"/>
                  </a:moveTo>
                  <a:cubicBezTo>
                    <a:pt x="150" y="0"/>
                    <a:pt x="133" y="4"/>
                    <a:pt x="115" y="13"/>
                  </a:cubicBezTo>
                  <a:lnTo>
                    <a:pt x="93" y="13"/>
                  </a:lnTo>
                  <a:cubicBezTo>
                    <a:pt x="0" y="69"/>
                    <a:pt x="69" y="239"/>
                    <a:pt x="160" y="239"/>
                  </a:cubicBezTo>
                  <a:cubicBezTo>
                    <a:pt x="173" y="239"/>
                    <a:pt x="186" y="235"/>
                    <a:pt x="200" y="227"/>
                  </a:cubicBezTo>
                  <a:lnTo>
                    <a:pt x="222" y="205"/>
                  </a:lnTo>
                  <a:cubicBezTo>
                    <a:pt x="332" y="150"/>
                    <a:pt x="268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6"/>
            <p:cNvSpPr/>
            <p:nvPr/>
          </p:nvSpPr>
          <p:spPr>
            <a:xfrm rot="-2287966">
              <a:off x="1073382" y="4346744"/>
              <a:ext cx="7825" cy="5950"/>
            </a:xfrm>
            <a:custGeom>
              <a:avLst/>
              <a:gdLst/>
              <a:ahLst/>
              <a:cxnLst/>
              <a:rect l="l" t="t" r="r" b="b"/>
              <a:pathLst>
                <a:path w="313" h="238" extrusionOk="0">
                  <a:moveTo>
                    <a:pt x="141" y="0"/>
                  </a:moveTo>
                  <a:cubicBezTo>
                    <a:pt x="126" y="0"/>
                    <a:pt x="110" y="4"/>
                    <a:pt x="94" y="12"/>
                  </a:cubicBezTo>
                  <a:cubicBezTo>
                    <a:pt x="0" y="68"/>
                    <a:pt x="70" y="238"/>
                    <a:pt x="160" y="238"/>
                  </a:cubicBezTo>
                  <a:cubicBezTo>
                    <a:pt x="173" y="238"/>
                    <a:pt x="187" y="234"/>
                    <a:pt x="201" y="226"/>
                  </a:cubicBezTo>
                  <a:cubicBezTo>
                    <a:pt x="312" y="170"/>
                    <a:pt x="245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65" name="Google Shape;6265;p6"/>
          <p:cNvGrpSpPr/>
          <p:nvPr/>
        </p:nvGrpSpPr>
        <p:grpSpPr>
          <a:xfrm>
            <a:off x="7424050" y="4147825"/>
            <a:ext cx="3109950" cy="1280925"/>
            <a:chOff x="11447463" y="-263200"/>
            <a:chExt cx="3109950" cy="1280925"/>
          </a:xfrm>
        </p:grpSpPr>
        <p:sp>
          <p:nvSpPr>
            <p:cNvPr id="6266" name="Google Shape;6266;p6"/>
            <p:cNvSpPr/>
            <p:nvPr/>
          </p:nvSpPr>
          <p:spPr>
            <a:xfrm flipH="1">
              <a:off x="12882188" y="788975"/>
              <a:ext cx="93550" cy="49075"/>
            </a:xfrm>
            <a:custGeom>
              <a:avLst/>
              <a:gdLst/>
              <a:ahLst/>
              <a:cxnLst/>
              <a:rect l="l" t="t" r="r" b="b"/>
              <a:pathLst>
                <a:path w="3742" h="1963" extrusionOk="0">
                  <a:moveTo>
                    <a:pt x="121" y="1"/>
                  </a:moveTo>
                  <a:cubicBezTo>
                    <a:pt x="57" y="1"/>
                    <a:pt x="200" y="259"/>
                    <a:pt x="118" y="259"/>
                  </a:cubicBezTo>
                  <a:cubicBezTo>
                    <a:pt x="115" y="259"/>
                    <a:pt x="111" y="259"/>
                    <a:pt x="108" y="258"/>
                  </a:cubicBezTo>
                  <a:cubicBezTo>
                    <a:pt x="65" y="258"/>
                    <a:pt x="22" y="301"/>
                    <a:pt x="22" y="344"/>
                  </a:cubicBezTo>
                  <a:cubicBezTo>
                    <a:pt x="1" y="408"/>
                    <a:pt x="43" y="451"/>
                    <a:pt x="86" y="451"/>
                  </a:cubicBezTo>
                  <a:lnTo>
                    <a:pt x="108" y="451"/>
                  </a:lnTo>
                  <a:cubicBezTo>
                    <a:pt x="150" y="472"/>
                    <a:pt x="236" y="493"/>
                    <a:pt x="321" y="493"/>
                  </a:cubicBezTo>
                  <a:lnTo>
                    <a:pt x="535" y="558"/>
                  </a:lnTo>
                  <a:cubicBezTo>
                    <a:pt x="685" y="600"/>
                    <a:pt x="834" y="643"/>
                    <a:pt x="963" y="707"/>
                  </a:cubicBezTo>
                  <a:cubicBezTo>
                    <a:pt x="1262" y="793"/>
                    <a:pt x="1561" y="900"/>
                    <a:pt x="1839" y="1006"/>
                  </a:cubicBezTo>
                  <a:cubicBezTo>
                    <a:pt x="2117" y="1113"/>
                    <a:pt x="2416" y="1242"/>
                    <a:pt x="2672" y="1370"/>
                  </a:cubicBezTo>
                  <a:cubicBezTo>
                    <a:pt x="2801" y="1455"/>
                    <a:pt x="2950" y="1519"/>
                    <a:pt x="3057" y="1605"/>
                  </a:cubicBezTo>
                  <a:cubicBezTo>
                    <a:pt x="3185" y="1690"/>
                    <a:pt x="3292" y="1776"/>
                    <a:pt x="3356" y="1861"/>
                  </a:cubicBezTo>
                  <a:cubicBezTo>
                    <a:pt x="3356" y="1883"/>
                    <a:pt x="3356" y="1883"/>
                    <a:pt x="3356" y="1883"/>
                  </a:cubicBezTo>
                  <a:cubicBezTo>
                    <a:pt x="3395" y="1935"/>
                    <a:pt x="3458" y="1963"/>
                    <a:pt x="3520" y="1963"/>
                  </a:cubicBezTo>
                  <a:cubicBezTo>
                    <a:pt x="3560" y="1963"/>
                    <a:pt x="3601" y="1951"/>
                    <a:pt x="3634" y="1925"/>
                  </a:cubicBezTo>
                  <a:cubicBezTo>
                    <a:pt x="3720" y="1840"/>
                    <a:pt x="3741" y="1712"/>
                    <a:pt x="3656" y="1626"/>
                  </a:cubicBezTo>
                  <a:cubicBezTo>
                    <a:pt x="3527" y="1455"/>
                    <a:pt x="3399" y="1370"/>
                    <a:pt x="3250" y="1284"/>
                  </a:cubicBezTo>
                  <a:cubicBezTo>
                    <a:pt x="3100" y="1199"/>
                    <a:pt x="2950" y="1135"/>
                    <a:pt x="2822" y="1071"/>
                  </a:cubicBezTo>
                  <a:cubicBezTo>
                    <a:pt x="2523" y="942"/>
                    <a:pt x="556" y="87"/>
                    <a:pt x="407" y="45"/>
                  </a:cubicBezTo>
                  <a:lnTo>
                    <a:pt x="129" y="2"/>
                  </a:ln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6"/>
            <p:cNvSpPr/>
            <p:nvPr/>
          </p:nvSpPr>
          <p:spPr>
            <a:xfrm flipH="1">
              <a:off x="12882738" y="797550"/>
              <a:ext cx="93000" cy="40500"/>
            </a:xfrm>
            <a:custGeom>
              <a:avLst/>
              <a:gdLst/>
              <a:ahLst/>
              <a:cxnLst/>
              <a:rect l="l" t="t" r="r" b="b"/>
              <a:pathLst>
                <a:path w="3720" h="1620" extrusionOk="0">
                  <a:moveTo>
                    <a:pt x="22" y="1"/>
                  </a:moveTo>
                  <a:cubicBezTo>
                    <a:pt x="1" y="65"/>
                    <a:pt x="43" y="108"/>
                    <a:pt x="86" y="108"/>
                  </a:cubicBezTo>
                  <a:lnTo>
                    <a:pt x="108" y="108"/>
                  </a:lnTo>
                  <a:cubicBezTo>
                    <a:pt x="150" y="108"/>
                    <a:pt x="236" y="150"/>
                    <a:pt x="321" y="150"/>
                  </a:cubicBezTo>
                  <a:lnTo>
                    <a:pt x="535" y="215"/>
                  </a:lnTo>
                  <a:cubicBezTo>
                    <a:pt x="685" y="257"/>
                    <a:pt x="834" y="300"/>
                    <a:pt x="963" y="364"/>
                  </a:cubicBezTo>
                  <a:cubicBezTo>
                    <a:pt x="1262" y="450"/>
                    <a:pt x="1561" y="557"/>
                    <a:pt x="1839" y="663"/>
                  </a:cubicBezTo>
                  <a:cubicBezTo>
                    <a:pt x="2117" y="770"/>
                    <a:pt x="2416" y="899"/>
                    <a:pt x="2672" y="1027"/>
                  </a:cubicBezTo>
                  <a:cubicBezTo>
                    <a:pt x="2801" y="1112"/>
                    <a:pt x="2950" y="1176"/>
                    <a:pt x="3057" y="1262"/>
                  </a:cubicBezTo>
                  <a:cubicBezTo>
                    <a:pt x="3185" y="1347"/>
                    <a:pt x="3292" y="1433"/>
                    <a:pt x="3356" y="1518"/>
                  </a:cubicBezTo>
                  <a:cubicBezTo>
                    <a:pt x="3356" y="1540"/>
                    <a:pt x="3356" y="1540"/>
                    <a:pt x="3356" y="1540"/>
                  </a:cubicBezTo>
                  <a:cubicBezTo>
                    <a:pt x="3395" y="1592"/>
                    <a:pt x="3458" y="1620"/>
                    <a:pt x="3520" y="1620"/>
                  </a:cubicBezTo>
                  <a:cubicBezTo>
                    <a:pt x="3560" y="1620"/>
                    <a:pt x="3601" y="1608"/>
                    <a:pt x="3634" y="1582"/>
                  </a:cubicBezTo>
                  <a:cubicBezTo>
                    <a:pt x="3698" y="1518"/>
                    <a:pt x="3720" y="1412"/>
                    <a:pt x="3677" y="1326"/>
                  </a:cubicBezTo>
                  <a:lnTo>
                    <a:pt x="3677" y="1326"/>
                  </a:lnTo>
                  <a:cubicBezTo>
                    <a:pt x="3677" y="1326"/>
                    <a:pt x="3677" y="1326"/>
                    <a:pt x="3677" y="1347"/>
                  </a:cubicBezTo>
                  <a:cubicBezTo>
                    <a:pt x="3637" y="1377"/>
                    <a:pt x="3588" y="1393"/>
                    <a:pt x="3541" y="1393"/>
                  </a:cubicBezTo>
                  <a:cubicBezTo>
                    <a:pt x="3486" y="1393"/>
                    <a:pt x="3434" y="1372"/>
                    <a:pt x="3399" y="1326"/>
                  </a:cubicBezTo>
                  <a:cubicBezTo>
                    <a:pt x="3399" y="1305"/>
                    <a:pt x="3399" y="1305"/>
                    <a:pt x="3378" y="1305"/>
                  </a:cubicBezTo>
                  <a:cubicBezTo>
                    <a:pt x="3335" y="1219"/>
                    <a:pt x="3207" y="1134"/>
                    <a:pt x="3079" y="1048"/>
                  </a:cubicBezTo>
                  <a:cubicBezTo>
                    <a:pt x="2950" y="984"/>
                    <a:pt x="2865" y="877"/>
                    <a:pt x="2737" y="813"/>
                  </a:cubicBezTo>
                  <a:cubicBezTo>
                    <a:pt x="2459" y="685"/>
                    <a:pt x="2138" y="599"/>
                    <a:pt x="1839" y="514"/>
                  </a:cubicBezTo>
                  <a:cubicBezTo>
                    <a:pt x="1561" y="407"/>
                    <a:pt x="1262" y="321"/>
                    <a:pt x="963" y="236"/>
                  </a:cubicBezTo>
                  <a:cubicBezTo>
                    <a:pt x="813" y="193"/>
                    <a:pt x="663" y="150"/>
                    <a:pt x="514" y="129"/>
                  </a:cubicBezTo>
                  <a:lnTo>
                    <a:pt x="300" y="65"/>
                  </a:lnTo>
                  <a:cubicBezTo>
                    <a:pt x="214" y="65"/>
                    <a:pt x="129" y="44"/>
                    <a:pt x="86" y="44"/>
                  </a:cubicBezTo>
                  <a:lnTo>
                    <a:pt x="65" y="44"/>
                  </a:lnTo>
                  <a:cubicBezTo>
                    <a:pt x="43" y="44"/>
                    <a:pt x="22" y="22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6"/>
            <p:cNvSpPr/>
            <p:nvPr/>
          </p:nvSpPr>
          <p:spPr>
            <a:xfrm flipH="1">
              <a:off x="12820213" y="815150"/>
              <a:ext cx="95150" cy="82750"/>
            </a:xfrm>
            <a:custGeom>
              <a:avLst/>
              <a:gdLst/>
              <a:ahLst/>
              <a:cxnLst/>
              <a:rect l="l" t="t" r="r" b="b"/>
              <a:pathLst>
                <a:path w="3806" h="3310" extrusionOk="0">
                  <a:moveTo>
                    <a:pt x="682" y="1"/>
                  </a:moveTo>
                  <a:cubicBezTo>
                    <a:pt x="661" y="1"/>
                    <a:pt x="641" y="1"/>
                    <a:pt x="621" y="2"/>
                  </a:cubicBezTo>
                  <a:cubicBezTo>
                    <a:pt x="1" y="24"/>
                    <a:pt x="193" y="708"/>
                    <a:pt x="428" y="1114"/>
                  </a:cubicBezTo>
                  <a:cubicBezTo>
                    <a:pt x="792" y="1712"/>
                    <a:pt x="1390" y="2011"/>
                    <a:pt x="1818" y="2503"/>
                  </a:cubicBezTo>
                  <a:cubicBezTo>
                    <a:pt x="2010" y="2717"/>
                    <a:pt x="2117" y="3059"/>
                    <a:pt x="2352" y="3230"/>
                  </a:cubicBezTo>
                  <a:cubicBezTo>
                    <a:pt x="2421" y="3286"/>
                    <a:pt x="2478" y="3310"/>
                    <a:pt x="2526" y="3310"/>
                  </a:cubicBezTo>
                  <a:cubicBezTo>
                    <a:pt x="2715" y="3310"/>
                    <a:pt x="2763" y="2938"/>
                    <a:pt x="2865" y="2717"/>
                  </a:cubicBezTo>
                  <a:cubicBezTo>
                    <a:pt x="3036" y="2353"/>
                    <a:pt x="3207" y="1990"/>
                    <a:pt x="3421" y="1648"/>
                  </a:cubicBezTo>
                  <a:cubicBezTo>
                    <a:pt x="3570" y="1434"/>
                    <a:pt x="3763" y="1199"/>
                    <a:pt x="3806" y="921"/>
                  </a:cubicBezTo>
                  <a:cubicBezTo>
                    <a:pt x="3164" y="900"/>
                    <a:pt x="2651" y="665"/>
                    <a:pt x="2096" y="408"/>
                  </a:cubicBezTo>
                  <a:cubicBezTo>
                    <a:pt x="1666" y="224"/>
                    <a:pt x="1138" y="1"/>
                    <a:pt x="6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6"/>
            <p:cNvSpPr/>
            <p:nvPr/>
          </p:nvSpPr>
          <p:spPr>
            <a:xfrm flipH="1">
              <a:off x="12642813" y="781675"/>
              <a:ext cx="206275" cy="93400"/>
            </a:xfrm>
            <a:custGeom>
              <a:avLst/>
              <a:gdLst/>
              <a:ahLst/>
              <a:cxnLst/>
              <a:rect l="l" t="t" r="r" b="b"/>
              <a:pathLst>
                <a:path w="8251" h="3736" extrusionOk="0">
                  <a:moveTo>
                    <a:pt x="6106" y="0"/>
                  </a:moveTo>
                  <a:cubicBezTo>
                    <a:pt x="5652" y="0"/>
                    <a:pt x="5190" y="78"/>
                    <a:pt x="4788" y="208"/>
                  </a:cubicBezTo>
                  <a:cubicBezTo>
                    <a:pt x="3933" y="486"/>
                    <a:pt x="3121" y="850"/>
                    <a:pt x="2394" y="1363"/>
                  </a:cubicBezTo>
                  <a:cubicBezTo>
                    <a:pt x="1646" y="1897"/>
                    <a:pt x="300" y="2645"/>
                    <a:pt x="43" y="3607"/>
                  </a:cubicBezTo>
                  <a:lnTo>
                    <a:pt x="29" y="3648"/>
                  </a:lnTo>
                  <a:lnTo>
                    <a:pt x="29" y="3648"/>
                  </a:lnTo>
                  <a:cubicBezTo>
                    <a:pt x="208" y="3248"/>
                    <a:pt x="928" y="3131"/>
                    <a:pt x="1368" y="3051"/>
                  </a:cubicBezTo>
                  <a:cubicBezTo>
                    <a:pt x="2031" y="2944"/>
                    <a:pt x="2608" y="2730"/>
                    <a:pt x="3228" y="2431"/>
                  </a:cubicBezTo>
                  <a:cubicBezTo>
                    <a:pt x="4468" y="1811"/>
                    <a:pt x="5579" y="1427"/>
                    <a:pt x="6947" y="1192"/>
                  </a:cubicBezTo>
                  <a:cubicBezTo>
                    <a:pt x="7246" y="1149"/>
                    <a:pt x="8251" y="1063"/>
                    <a:pt x="8123" y="614"/>
                  </a:cubicBezTo>
                  <a:cubicBezTo>
                    <a:pt x="8058" y="337"/>
                    <a:pt x="7396" y="251"/>
                    <a:pt x="7161" y="166"/>
                  </a:cubicBezTo>
                  <a:cubicBezTo>
                    <a:pt x="6836" y="51"/>
                    <a:pt x="6473" y="0"/>
                    <a:pt x="6106" y="0"/>
                  </a:cubicBezTo>
                  <a:close/>
                  <a:moveTo>
                    <a:pt x="29" y="3648"/>
                  </a:moveTo>
                  <a:cubicBezTo>
                    <a:pt x="17" y="3676"/>
                    <a:pt x="7" y="3705"/>
                    <a:pt x="0" y="3735"/>
                  </a:cubicBezTo>
                  <a:lnTo>
                    <a:pt x="29" y="36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6"/>
            <p:cNvSpPr/>
            <p:nvPr/>
          </p:nvSpPr>
          <p:spPr>
            <a:xfrm flipH="1">
              <a:off x="12710138" y="882325"/>
              <a:ext cx="145375" cy="132200"/>
            </a:xfrm>
            <a:custGeom>
              <a:avLst/>
              <a:gdLst/>
              <a:ahLst/>
              <a:cxnLst/>
              <a:rect l="l" t="t" r="r" b="b"/>
              <a:pathLst>
                <a:path w="5815" h="5288" extrusionOk="0">
                  <a:moveTo>
                    <a:pt x="1582" y="1"/>
                  </a:moveTo>
                  <a:cubicBezTo>
                    <a:pt x="1503" y="1"/>
                    <a:pt x="1432" y="16"/>
                    <a:pt x="1369" y="51"/>
                  </a:cubicBezTo>
                  <a:cubicBezTo>
                    <a:pt x="856" y="308"/>
                    <a:pt x="535" y="1333"/>
                    <a:pt x="343" y="1868"/>
                  </a:cubicBezTo>
                  <a:cubicBezTo>
                    <a:pt x="65" y="2680"/>
                    <a:pt x="1" y="3685"/>
                    <a:pt x="1" y="4582"/>
                  </a:cubicBezTo>
                  <a:cubicBezTo>
                    <a:pt x="1" y="4796"/>
                    <a:pt x="22" y="5031"/>
                    <a:pt x="65" y="5288"/>
                  </a:cubicBezTo>
                  <a:lnTo>
                    <a:pt x="5815" y="5288"/>
                  </a:lnTo>
                  <a:cubicBezTo>
                    <a:pt x="5772" y="4967"/>
                    <a:pt x="5686" y="4689"/>
                    <a:pt x="5644" y="4497"/>
                  </a:cubicBezTo>
                  <a:cubicBezTo>
                    <a:pt x="5323" y="3428"/>
                    <a:pt x="4874" y="2253"/>
                    <a:pt x="3998" y="1590"/>
                  </a:cubicBezTo>
                  <a:cubicBezTo>
                    <a:pt x="3518" y="1244"/>
                    <a:pt x="2278" y="1"/>
                    <a:pt x="15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6"/>
            <p:cNvSpPr/>
            <p:nvPr/>
          </p:nvSpPr>
          <p:spPr>
            <a:xfrm flipH="1">
              <a:off x="12806313" y="895350"/>
              <a:ext cx="69500" cy="119175"/>
            </a:xfrm>
            <a:custGeom>
              <a:avLst/>
              <a:gdLst/>
              <a:ahLst/>
              <a:cxnLst/>
              <a:rect l="l" t="t" r="r" b="b"/>
              <a:pathLst>
                <a:path w="2780" h="4767" extrusionOk="0">
                  <a:moveTo>
                    <a:pt x="2523" y="0"/>
                  </a:moveTo>
                  <a:lnTo>
                    <a:pt x="2523" y="0"/>
                  </a:lnTo>
                  <a:cubicBezTo>
                    <a:pt x="2095" y="513"/>
                    <a:pt x="1561" y="919"/>
                    <a:pt x="1176" y="1454"/>
                  </a:cubicBezTo>
                  <a:cubicBezTo>
                    <a:pt x="706" y="2116"/>
                    <a:pt x="407" y="2886"/>
                    <a:pt x="193" y="3677"/>
                  </a:cubicBezTo>
                  <a:cubicBezTo>
                    <a:pt x="108" y="4040"/>
                    <a:pt x="43" y="4403"/>
                    <a:pt x="1" y="4767"/>
                  </a:cubicBezTo>
                  <a:lnTo>
                    <a:pt x="1048" y="4767"/>
                  </a:lnTo>
                  <a:cubicBezTo>
                    <a:pt x="920" y="3570"/>
                    <a:pt x="1304" y="2522"/>
                    <a:pt x="1946" y="1411"/>
                  </a:cubicBezTo>
                  <a:cubicBezTo>
                    <a:pt x="2074" y="1154"/>
                    <a:pt x="2779" y="193"/>
                    <a:pt x="2523" y="0"/>
                  </a:cubicBezTo>
                  <a:close/>
                </a:path>
              </a:pathLst>
            </a:custGeom>
            <a:solidFill>
              <a:srgbClr val="DD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6"/>
            <p:cNvSpPr/>
            <p:nvPr/>
          </p:nvSpPr>
          <p:spPr>
            <a:xfrm flipH="1">
              <a:off x="12586163" y="831500"/>
              <a:ext cx="245825" cy="127000"/>
            </a:xfrm>
            <a:custGeom>
              <a:avLst/>
              <a:gdLst/>
              <a:ahLst/>
              <a:cxnLst/>
              <a:rect l="l" t="t" r="r" b="b"/>
              <a:pathLst>
                <a:path w="9833" h="5080" extrusionOk="0">
                  <a:moveTo>
                    <a:pt x="4942" y="1"/>
                  </a:moveTo>
                  <a:cubicBezTo>
                    <a:pt x="4324" y="1"/>
                    <a:pt x="3656" y="126"/>
                    <a:pt x="3206" y="289"/>
                  </a:cubicBezTo>
                  <a:cubicBezTo>
                    <a:pt x="2373" y="588"/>
                    <a:pt x="1240" y="887"/>
                    <a:pt x="684" y="1657"/>
                  </a:cubicBezTo>
                  <a:cubicBezTo>
                    <a:pt x="0" y="2597"/>
                    <a:pt x="599" y="3388"/>
                    <a:pt x="1304" y="4050"/>
                  </a:cubicBezTo>
                  <a:cubicBezTo>
                    <a:pt x="1976" y="4703"/>
                    <a:pt x="2924" y="5079"/>
                    <a:pt x="3850" y="5079"/>
                  </a:cubicBezTo>
                  <a:cubicBezTo>
                    <a:pt x="3986" y="5079"/>
                    <a:pt x="4120" y="5071"/>
                    <a:pt x="4254" y="5055"/>
                  </a:cubicBezTo>
                  <a:cubicBezTo>
                    <a:pt x="5579" y="4905"/>
                    <a:pt x="7374" y="5076"/>
                    <a:pt x="8122" y="3794"/>
                  </a:cubicBezTo>
                  <a:cubicBezTo>
                    <a:pt x="8486" y="3153"/>
                    <a:pt x="9832" y="2405"/>
                    <a:pt x="8828" y="1699"/>
                  </a:cubicBezTo>
                  <a:cubicBezTo>
                    <a:pt x="8358" y="1379"/>
                    <a:pt x="7695" y="1315"/>
                    <a:pt x="7225" y="1015"/>
                  </a:cubicBezTo>
                  <a:cubicBezTo>
                    <a:pt x="6819" y="802"/>
                    <a:pt x="6477" y="438"/>
                    <a:pt x="6092" y="224"/>
                  </a:cubicBezTo>
                  <a:cubicBezTo>
                    <a:pt x="5798" y="64"/>
                    <a:pt x="5383" y="1"/>
                    <a:pt x="4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6"/>
            <p:cNvSpPr/>
            <p:nvPr/>
          </p:nvSpPr>
          <p:spPr>
            <a:xfrm flipH="1">
              <a:off x="12787613" y="873300"/>
              <a:ext cx="51325" cy="44500"/>
            </a:xfrm>
            <a:custGeom>
              <a:avLst/>
              <a:gdLst/>
              <a:ahLst/>
              <a:cxnLst/>
              <a:rect l="l" t="t" r="r" b="b"/>
              <a:pathLst>
                <a:path w="2053" h="1780" extrusionOk="0">
                  <a:moveTo>
                    <a:pt x="971" y="0"/>
                  </a:moveTo>
                  <a:cubicBezTo>
                    <a:pt x="777" y="0"/>
                    <a:pt x="594" y="83"/>
                    <a:pt x="428" y="327"/>
                  </a:cubicBezTo>
                  <a:cubicBezTo>
                    <a:pt x="0" y="946"/>
                    <a:pt x="791" y="1310"/>
                    <a:pt x="1005" y="1780"/>
                  </a:cubicBezTo>
                  <a:cubicBezTo>
                    <a:pt x="984" y="1630"/>
                    <a:pt x="941" y="1395"/>
                    <a:pt x="1005" y="1267"/>
                  </a:cubicBezTo>
                  <a:cubicBezTo>
                    <a:pt x="1091" y="1096"/>
                    <a:pt x="1262" y="1096"/>
                    <a:pt x="1411" y="1011"/>
                  </a:cubicBezTo>
                  <a:cubicBezTo>
                    <a:pt x="1582" y="925"/>
                    <a:pt x="1881" y="711"/>
                    <a:pt x="1967" y="519"/>
                  </a:cubicBezTo>
                  <a:cubicBezTo>
                    <a:pt x="2052" y="241"/>
                    <a:pt x="1732" y="241"/>
                    <a:pt x="1539" y="156"/>
                  </a:cubicBezTo>
                  <a:cubicBezTo>
                    <a:pt x="1343" y="73"/>
                    <a:pt x="1152" y="0"/>
                    <a:pt x="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6"/>
            <p:cNvSpPr/>
            <p:nvPr/>
          </p:nvSpPr>
          <p:spPr>
            <a:xfrm flipH="1">
              <a:off x="12736863" y="883400"/>
              <a:ext cx="71625" cy="25850"/>
            </a:xfrm>
            <a:custGeom>
              <a:avLst/>
              <a:gdLst/>
              <a:ahLst/>
              <a:cxnLst/>
              <a:rect l="l" t="t" r="r" b="b"/>
              <a:pathLst>
                <a:path w="2865" h="1034" extrusionOk="0">
                  <a:moveTo>
                    <a:pt x="602" y="1"/>
                  </a:moveTo>
                  <a:cubicBezTo>
                    <a:pt x="396" y="1"/>
                    <a:pt x="185" y="36"/>
                    <a:pt x="1" y="136"/>
                  </a:cubicBezTo>
                  <a:lnTo>
                    <a:pt x="22" y="158"/>
                  </a:lnTo>
                  <a:cubicBezTo>
                    <a:pt x="91" y="152"/>
                    <a:pt x="158" y="149"/>
                    <a:pt x="225" y="149"/>
                  </a:cubicBezTo>
                  <a:cubicBezTo>
                    <a:pt x="406" y="149"/>
                    <a:pt x="582" y="169"/>
                    <a:pt x="770" y="200"/>
                  </a:cubicBezTo>
                  <a:cubicBezTo>
                    <a:pt x="1005" y="222"/>
                    <a:pt x="1262" y="265"/>
                    <a:pt x="1497" y="329"/>
                  </a:cubicBezTo>
                  <a:cubicBezTo>
                    <a:pt x="1732" y="414"/>
                    <a:pt x="1989" y="500"/>
                    <a:pt x="2202" y="607"/>
                  </a:cubicBezTo>
                  <a:cubicBezTo>
                    <a:pt x="2437" y="735"/>
                    <a:pt x="2651" y="863"/>
                    <a:pt x="2865" y="1034"/>
                  </a:cubicBezTo>
                  <a:lnTo>
                    <a:pt x="2865" y="1013"/>
                  </a:lnTo>
                  <a:cubicBezTo>
                    <a:pt x="2502" y="628"/>
                    <a:pt x="2031" y="371"/>
                    <a:pt x="1540" y="200"/>
                  </a:cubicBezTo>
                  <a:cubicBezTo>
                    <a:pt x="1305" y="94"/>
                    <a:pt x="1048" y="8"/>
                    <a:pt x="770" y="8"/>
                  </a:cubicBezTo>
                  <a:cubicBezTo>
                    <a:pt x="715" y="3"/>
                    <a:pt x="659" y="1"/>
                    <a:pt x="6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6"/>
            <p:cNvSpPr/>
            <p:nvPr/>
          </p:nvSpPr>
          <p:spPr>
            <a:xfrm flipH="1">
              <a:off x="12764638" y="885725"/>
              <a:ext cx="43300" cy="31550"/>
            </a:xfrm>
            <a:custGeom>
              <a:avLst/>
              <a:gdLst/>
              <a:ahLst/>
              <a:cxnLst/>
              <a:rect l="l" t="t" r="r" b="b"/>
              <a:pathLst>
                <a:path w="1732" h="1262" extrusionOk="0">
                  <a:moveTo>
                    <a:pt x="0" y="1"/>
                  </a:moveTo>
                  <a:lnTo>
                    <a:pt x="0" y="22"/>
                  </a:lnTo>
                  <a:cubicBezTo>
                    <a:pt x="86" y="172"/>
                    <a:pt x="214" y="300"/>
                    <a:pt x="342" y="428"/>
                  </a:cubicBezTo>
                  <a:cubicBezTo>
                    <a:pt x="470" y="556"/>
                    <a:pt x="620" y="663"/>
                    <a:pt x="770" y="770"/>
                  </a:cubicBezTo>
                  <a:cubicBezTo>
                    <a:pt x="1069" y="962"/>
                    <a:pt x="1389" y="1155"/>
                    <a:pt x="1710" y="1262"/>
                  </a:cubicBezTo>
                  <a:lnTo>
                    <a:pt x="1731" y="1262"/>
                  </a:lnTo>
                  <a:cubicBezTo>
                    <a:pt x="1411" y="1091"/>
                    <a:pt x="1133" y="877"/>
                    <a:pt x="855" y="642"/>
                  </a:cubicBezTo>
                  <a:cubicBezTo>
                    <a:pt x="727" y="535"/>
                    <a:pt x="599" y="407"/>
                    <a:pt x="449" y="300"/>
                  </a:cubicBezTo>
                  <a:cubicBezTo>
                    <a:pt x="321" y="193"/>
                    <a:pt x="171" y="86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6"/>
            <p:cNvSpPr/>
            <p:nvPr/>
          </p:nvSpPr>
          <p:spPr>
            <a:xfrm flipH="1">
              <a:off x="12769363" y="887875"/>
              <a:ext cx="44450" cy="47150"/>
            </a:xfrm>
            <a:custGeom>
              <a:avLst/>
              <a:gdLst/>
              <a:ahLst/>
              <a:cxnLst/>
              <a:rect l="l" t="t" r="r" b="b"/>
              <a:pathLst>
                <a:path w="1778" h="1886" extrusionOk="0">
                  <a:moveTo>
                    <a:pt x="0" y="0"/>
                  </a:moveTo>
                  <a:lnTo>
                    <a:pt x="0" y="21"/>
                  </a:lnTo>
                  <a:cubicBezTo>
                    <a:pt x="43" y="235"/>
                    <a:pt x="128" y="428"/>
                    <a:pt x="257" y="599"/>
                  </a:cubicBezTo>
                  <a:cubicBezTo>
                    <a:pt x="363" y="791"/>
                    <a:pt x="513" y="919"/>
                    <a:pt x="663" y="1069"/>
                  </a:cubicBezTo>
                  <a:cubicBezTo>
                    <a:pt x="962" y="1325"/>
                    <a:pt x="1261" y="1539"/>
                    <a:pt x="1560" y="1753"/>
                  </a:cubicBezTo>
                  <a:cubicBezTo>
                    <a:pt x="1539" y="1795"/>
                    <a:pt x="1539" y="1838"/>
                    <a:pt x="1582" y="1860"/>
                  </a:cubicBezTo>
                  <a:cubicBezTo>
                    <a:pt x="1600" y="1878"/>
                    <a:pt x="1620" y="1885"/>
                    <a:pt x="1640" y="1885"/>
                  </a:cubicBezTo>
                  <a:cubicBezTo>
                    <a:pt x="1712" y="1885"/>
                    <a:pt x="1777" y="1782"/>
                    <a:pt x="1710" y="1731"/>
                  </a:cubicBezTo>
                  <a:cubicBezTo>
                    <a:pt x="1692" y="1713"/>
                    <a:pt x="1674" y="1707"/>
                    <a:pt x="1657" y="1707"/>
                  </a:cubicBezTo>
                  <a:cubicBezTo>
                    <a:pt x="1635" y="1707"/>
                    <a:pt x="1615" y="1719"/>
                    <a:pt x="1603" y="1731"/>
                  </a:cubicBezTo>
                  <a:cubicBezTo>
                    <a:pt x="1304" y="1475"/>
                    <a:pt x="1026" y="1240"/>
                    <a:pt x="770" y="962"/>
                  </a:cubicBezTo>
                  <a:cubicBezTo>
                    <a:pt x="641" y="812"/>
                    <a:pt x="513" y="641"/>
                    <a:pt x="385" y="49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6"/>
            <p:cNvSpPr/>
            <p:nvPr/>
          </p:nvSpPr>
          <p:spPr>
            <a:xfrm flipH="1">
              <a:off x="12752913" y="893750"/>
              <a:ext cx="76950" cy="77600"/>
            </a:xfrm>
            <a:custGeom>
              <a:avLst/>
              <a:gdLst/>
              <a:ahLst/>
              <a:cxnLst/>
              <a:rect l="l" t="t" r="r" b="b"/>
              <a:pathLst>
                <a:path w="3078" h="3104" extrusionOk="0">
                  <a:moveTo>
                    <a:pt x="1" y="0"/>
                  </a:moveTo>
                  <a:lnTo>
                    <a:pt x="22" y="86"/>
                  </a:lnTo>
                  <a:cubicBezTo>
                    <a:pt x="236" y="364"/>
                    <a:pt x="428" y="620"/>
                    <a:pt x="663" y="876"/>
                  </a:cubicBezTo>
                  <a:cubicBezTo>
                    <a:pt x="770" y="1005"/>
                    <a:pt x="877" y="1154"/>
                    <a:pt x="984" y="1283"/>
                  </a:cubicBezTo>
                  <a:cubicBezTo>
                    <a:pt x="1091" y="1411"/>
                    <a:pt x="1176" y="1560"/>
                    <a:pt x="1283" y="1710"/>
                  </a:cubicBezTo>
                  <a:cubicBezTo>
                    <a:pt x="1497" y="1988"/>
                    <a:pt x="1753" y="2244"/>
                    <a:pt x="2031" y="2480"/>
                  </a:cubicBezTo>
                  <a:cubicBezTo>
                    <a:pt x="2288" y="2672"/>
                    <a:pt x="2566" y="2843"/>
                    <a:pt x="2865" y="2993"/>
                  </a:cubicBezTo>
                  <a:cubicBezTo>
                    <a:pt x="2844" y="3014"/>
                    <a:pt x="2844" y="3057"/>
                    <a:pt x="2886" y="3078"/>
                  </a:cubicBezTo>
                  <a:cubicBezTo>
                    <a:pt x="2905" y="3096"/>
                    <a:pt x="2925" y="3104"/>
                    <a:pt x="2944" y="3104"/>
                  </a:cubicBezTo>
                  <a:cubicBezTo>
                    <a:pt x="3016" y="3104"/>
                    <a:pt x="3077" y="3000"/>
                    <a:pt x="2993" y="2950"/>
                  </a:cubicBezTo>
                  <a:cubicBezTo>
                    <a:pt x="2977" y="2933"/>
                    <a:pt x="2961" y="2926"/>
                    <a:pt x="2944" y="2926"/>
                  </a:cubicBezTo>
                  <a:cubicBezTo>
                    <a:pt x="2918" y="2926"/>
                    <a:pt x="2891" y="2945"/>
                    <a:pt x="2865" y="2971"/>
                  </a:cubicBezTo>
                  <a:cubicBezTo>
                    <a:pt x="2288" y="2629"/>
                    <a:pt x="1775" y="2180"/>
                    <a:pt x="1412" y="1625"/>
                  </a:cubicBezTo>
                  <a:cubicBezTo>
                    <a:pt x="1305" y="1475"/>
                    <a:pt x="1219" y="1325"/>
                    <a:pt x="1112" y="1176"/>
                  </a:cubicBezTo>
                  <a:cubicBezTo>
                    <a:pt x="1027" y="1026"/>
                    <a:pt x="899" y="876"/>
                    <a:pt x="792" y="748"/>
                  </a:cubicBezTo>
                  <a:cubicBezTo>
                    <a:pt x="535" y="492"/>
                    <a:pt x="300" y="19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6"/>
            <p:cNvSpPr/>
            <p:nvPr/>
          </p:nvSpPr>
          <p:spPr>
            <a:xfrm flipH="1">
              <a:off x="12766213" y="888400"/>
              <a:ext cx="59900" cy="66175"/>
            </a:xfrm>
            <a:custGeom>
              <a:avLst/>
              <a:gdLst/>
              <a:ahLst/>
              <a:cxnLst/>
              <a:rect l="l" t="t" r="r" b="b"/>
              <a:pathLst>
                <a:path w="2396" h="2647" extrusionOk="0">
                  <a:moveTo>
                    <a:pt x="22" y="0"/>
                  </a:moveTo>
                  <a:lnTo>
                    <a:pt x="0" y="22"/>
                  </a:lnTo>
                  <a:cubicBezTo>
                    <a:pt x="171" y="278"/>
                    <a:pt x="364" y="492"/>
                    <a:pt x="513" y="727"/>
                  </a:cubicBezTo>
                  <a:cubicBezTo>
                    <a:pt x="599" y="834"/>
                    <a:pt x="663" y="962"/>
                    <a:pt x="727" y="1069"/>
                  </a:cubicBezTo>
                  <a:cubicBezTo>
                    <a:pt x="813" y="1197"/>
                    <a:pt x="855" y="1326"/>
                    <a:pt x="941" y="1454"/>
                  </a:cubicBezTo>
                  <a:cubicBezTo>
                    <a:pt x="1091" y="1710"/>
                    <a:pt x="1262" y="1967"/>
                    <a:pt x="1497" y="2138"/>
                  </a:cubicBezTo>
                  <a:cubicBezTo>
                    <a:pt x="1689" y="2309"/>
                    <a:pt x="1924" y="2437"/>
                    <a:pt x="2159" y="2523"/>
                  </a:cubicBezTo>
                  <a:cubicBezTo>
                    <a:pt x="2159" y="2565"/>
                    <a:pt x="2159" y="2587"/>
                    <a:pt x="2181" y="2629"/>
                  </a:cubicBezTo>
                  <a:cubicBezTo>
                    <a:pt x="2201" y="2641"/>
                    <a:pt x="2222" y="2647"/>
                    <a:pt x="2242" y="2647"/>
                  </a:cubicBezTo>
                  <a:cubicBezTo>
                    <a:pt x="2327" y="2647"/>
                    <a:pt x="2396" y="2549"/>
                    <a:pt x="2309" y="2480"/>
                  </a:cubicBezTo>
                  <a:cubicBezTo>
                    <a:pt x="2293" y="2463"/>
                    <a:pt x="2273" y="2456"/>
                    <a:pt x="2254" y="2456"/>
                  </a:cubicBezTo>
                  <a:cubicBezTo>
                    <a:pt x="2223" y="2456"/>
                    <a:pt x="2194" y="2475"/>
                    <a:pt x="2181" y="2501"/>
                  </a:cubicBezTo>
                  <a:cubicBezTo>
                    <a:pt x="1945" y="2394"/>
                    <a:pt x="1732" y="2245"/>
                    <a:pt x="1561" y="2074"/>
                  </a:cubicBezTo>
                  <a:cubicBezTo>
                    <a:pt x="1347" y="1881"/>
                    <a:pt x="1197" y="1646"/>
                    <a:pt x="1069" y="1390"/>
                  </a:cubicBezTo>
                  <a:cubicBezTo>
                    <a:pt x="1005" y="1261"/>
                    <a:pt x="962" y="1133"/>
                    <a:pt x="898" y="984"/>
                  </a:cubicBezTo>
                  <a:cubicBezTo>
                    <a:pt x="834" y="855"/>
                    <a:pt x="749" y="727"/>
                    <a:pt x="663" y="599"/>
                  </a:cubicBezTo>
                  <a:cubicBezTo>
                    <a:pt x="471" y="364"/>
                    <a:pt x="257" y="193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6"/>
            <p:cNvSpPr/>
            <p:nvPr/>
          </p:nvSpPr>
          <p:spPr>
            <a:xfrm flipH="1">
              <a:off x="12775863" y="888925"/>
              <a:ext cx="34225" cy="36900"/>
            </a:xfrm>
            <a:custGeom>
              <a:avLst/>
              <a:gdLst/>
              <a:ahLst/>
              <a:cxnLst/>
              <a:rect l="l" t="t" r="r" b="b"/>
              <a:pathLst>
                <a:path w="1369" h="1476" extrusionOk="0">
                  <a:moveTo>
                    <a:pt x="1" y="1"/>
                  </a:moveTo>
                  <a:lnTo>
                    <a:pt x="1" y="22"/>
                  </a:lnTo>
                  <a:cubicBezTo>
                    <a:pt x="86" y="172"/>
                    <a:pt x="193" y="300"/>
                    <a:pt x="300" y="428"/>
                  </a:cubicBezTo>
                  <a:cubicBezTo>
                    <a:pt x="428" y="557"/>
                    <a:pt x="578" y="642"/>
                    <a:pt x="706" y="749"/>
                  </a:cubicBezTo>
                  <a:cubicBezTo>
                    <a:pt x="962" y="941"/>
                    <a:pt x="1198" y="1176"/>
                    <a:pt x="1369" y="1476"/>
                  </a:cubicBezTo>
                  <a:cubicBezTo>
                    <a:pt x="1326" y="1305"/>
                    <a:pt x="1240" y="1155"/>
                    <a:pt x="1133" y="1005"/>
                  </a:cubicBezTo>
                  <a:cubicBezTo>
                    <a:pt x="1027" y="877"/>
                    <a:pt x="920" y="749"/>
                    <a:pt x="792" y="621"/>
                  </a:cubicBezTo>
                  <a:cubicBezTo>
                    <a:pt x="663" y="514"/>
                    <a:pt x="556" y="386"/>
                    <a:pt x="428" y="279"/>
                  </a:cubicBezTo>
                  <a:cubicBezTo>
                    <a:pt x="300" y="193"/>
                    <a:pt x="150" y="8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6"/>
            <p:cNvSpPr/>
            <p:nvPr/>
          </p:nvSpPr>
          <p:spPr>
            <a:xfrm flipH="1">
              <a:off x="12747513" y="881975"/>
              <a:ext cx="60975" cy="36275"/>
            </a:xfrm>
            <a:custGeom>
              <a:avLst/>
              <a:gdLst/>
              <a:ahLst/>
              <a:cxnLst/>
              <a:rect l="l" t="t" r="r" b="b"/>
              <a:pathLst>
                <a:path w="2439" h="1451" extrusionOk="0">
                  <a:moveTo>
                    <a:pt x="1" y="1"/>
                  </a:moveTo>
                  <a:lnTo>
                    <a:pt x="1" y="22"/>
                  </a:lnTo>
                  <a:cubicBezTo>
                    <a:pt x="193" y="151"/>
                    <a:pt x="407" y="215"/>
                    <a:pt x="599" y="300"/>
                  </a:cubicBezTo>
                  <a:cubicBezTo>
                    <a:pt x="792" y="386"/>
                    <a:pt x="1005" y="450"/>
                    <a:pt x="1219" y="535"/>
                  </a:cubicBezTo>
                  <a:cubicBezTo>
                    <a:pt x="1604" y="706"/>
                    <a:pt x="1967" y="941"/>
                    <a:pt x="2224" y="1305"/>
                  </a:cubicBezTo>
                  <a:cubicBezTo>
                    <a:pt x="2202" y="1326"/>
                    <a:pt x="2181" y="1390"/>
                    <a:pt x="2224" y="1433"/>
                  </a:cubicBezTo>
                  <a:cubicBezTo>
                    <a:pt x="2244" y="1445"/>
                    <a:pt x="2265" y="1450"/>
                    <a:pt x="2285" y="1450"/>
                  </a:cubicBezTo>
                  <a:cubicBezTo>
                    <a:pt x="2371" y="1450"/>
                    <a:pt x="2439" y="1353"/>
                    <a:pt x="2352" y="1283"/>
                  </a:cubicBezTo>
                  <a:cubicBezTo>
                    <a:pt x="2341" y="1273"/>
                    <a:pt x="2325" y="1267"/>
                    <a:pt x="2307" y="1267"/>
                  </a:cubicBezTo>
                  <a:cubicBezTo>
                    <a:pt x="2288" y="1267"/>
                    <a:pt x="2266" y="1273"/>
                    <a:pt x="2245" y="1283"/>
                  </a:cubicBezTo>
                  <a:cubicBezTo>
                    <a:pt x="2138" y="1091"/>
                    <a:pt x="1989" y="920"/>
                    <a:pt x="1839" y="770"/>
                  </a:cubicBezTo>
                  <a:cubicBezTo>
                    <a:pt x="1668" y="621"/>
                    <a:pt x="1476" y="493"/>
                    <a:pt x="1262" y="386"/>
                  </a:cubicBezTo>
                  <a:cubicBezTo>
                    <a:pt x="1069" y="279"/>
                    <a:pt x="877" y="193"/>
                    <a:pt x="663" y="129"/>
                  </a:cubicBezTo>
                  <a:cubicBezTo>
                    <a:pt x="450" y="65"/>
                    <a:pt x="236" y="2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6"/>
            <p:cNvSpPr/>
            <p:nvPr/>
          </p:nvSpPr>
          <p:spPr>
            <a:xfrm flipH="1">
              <a:off x="12762863" y="896950"/>
              <a:ext cx="49900" cy="50500"/>
            </a:xfrm>
            <a:custGeom>
              <a:avLst/>
              <a:gdLst/>
              <a:ahLst/>
              <a:cxnLst/>
              <a:rect l="l" t="t" r="r" b="b"/>
              <a:pathLst>
                <a:path w="1996" h="2020" extrusionOk="0">
                  <a:moveTo>
                    <a:pt x="22" y="0"/>
                  </a:moveTo>
                  <a:lnTo>
                    <a:pt x="1" y="22"/>
                  </a:lnTo>
                  <a:cubicBezTo>
                    <a:pt x="86" y="236"/>
                    <a:pt x="172" y="428"/>
                    <a:pt x="300" y="642"/>
                  </a:cubicBezTo>
                  <a:cubicBezTo>
                    <a:pt x="407" y="834"/>
                    <a:pt x="578" y="1005"/>
                    <a:pt x="728" y="1176"/>
                  </a:cubicBezTo>
                  <a:cubicBezTo>
                    <a:pt x="877" y="1326"/>
                    <a:pt x="1048" y="1497"/>
                    <a:pt x="1240" y="1625"/>
                  </a:cubicBezTo>
                  <a:cubicBezTo>
                    <a:pt x="1411" y="1732"/>
                    <a:pt x="1604" y="1817"/>
                    <a:pt x="1796" y="1881"/>
                  </a:cubicBezTo>
                  <a:cubicBezTo>
                    <a:pt x="1765" y="1945"/>
                    <a:pt x="1815" y="2020"/>
                    <a:pt x="1869" y="2020"/>
                  </a:cubicBezTo>
                  <a:cubicBezTo>
                    <a:pt x="1888" y="2020"/>
                    <a:pt x="1908" y="2010"/>
                    <a:pt x="1924" y="1988"/>
                  </a:cubicBezTo>
                  <a:lnTo>
                    <a:pt x="1946" y="1988"/>
                  </a:lnTo>
                  <a:cubicBezTo>
                    <a:pt x="1995" y="1906"/>
                    <a:pt x="1930" y="1811"/>
                    <a:pt x="1869" y="1811"/>
                  </a:cubicBezTo>
                  <a:cubicBezTo>
                    <a:pt x="1850" y="1811"/>
                    <a:pt x="1832" y="1819"/>
                    <a:pt x="1818" y="1839"/>
                  </a:cubicBezTo>
                  <a:cubicBezTo>
                    <a:pt x="1411" y="1689"/>
                    <a:pt x="1091" y="1390"/>
                    <a:pt x="834" y="1069"/>
                  </a:cubicBezTo>
                  <a:cubicBezTo>
                    <a:pt x="685" y="898"/>
                    <a:pt x="578" y="706"/>
                    <a:pt x="450" y="513"/>
                  </a:cubicBezTo>
                  <a:cubicBezTo>
                    <a:pt x="300" y="342"/>
                    <a:pt x="172" y="171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6"/>
            <p:cNvSpPr/>
            <p:nvPr/>
          </p:nvSpPr>
          <p:spPr>
            <a:xfrm flipH="1">
              <a:off x="12733113" y="877700"/>
              <a:ext cx="84450" cy="14475"/>
            </a:xfrm>
            <a:custGeom>
              <a:avLst/>
              <a:gdLst/>
              <a:ahLst/>
              <a:cxnLst/>
              <a:rect l="l" t="t" r="r" b="b"/>
              <a:pathLst>
                <a:path w="3378" h="579" extrusionOk="0">
                  <a:moveTo>
                    <a:pt x="1304" y="1"/>
                  </a:moveTo>
                  <a:cubicBezTo>
                    <a:pt x="1155" y="1"/>
                    <a:pt x="1005" y="22"/>
                    <a:pt x="855" y="65"/>
                  </a:cubicBezTo>
                  <a:cubicBezTo>
                    <a:pt x="578" y="129"/>
                    <a:pt x="300" y="193"/>
                    <a:pt x="0" y="193"/>
                  </a:cubicBezTo>
                  <a:lnTo>
                    <a:pt x="0" y="215"/>
                  </a:lnTo>
                  <a:cubicBezTo>
                    <a:pt x="140" y="264"/>
                    <a:pt x="279" y="282"/>
                    <a:pt x="418" y="282"/>
                  </a:cubicBezTo>
                  <a:cubicBezTo>
                    <a:pt x="578" y="282"/>
                    <a:pt x="738" y="259"/>
                    <a:pt x="898" y="236"/>
                  </a:cubicBezTo>
                  <a:cubicBezTo>
                    <a:pt x="1026" y="215"/>
                    <a:pt x="1176" y="193"/>
                    <a:pt x="1304" y="193"/>
                  </a:cubicBezTo>
                  <a:cubicBezTo>
                    <a:pt x="1454" y="172"/>
                    <a:pt x="1603" y="172"/>
                    <a:pt x="1732" y="172"/>
                  </a:cubicBezTo>
                  <a:cubicBezTo>
                    <a:pt x="1812" y="166"/>
                    <a:pt x="1891" y="164"/>
                    <a:pt x="1968" y="164"/>
                  </a:cubicBezTo>
                  <a:cubicBezTo>
                    <a:pt x="2181" y="164"/>
                    <a:pt x="2389" y="183"/>
                    <a:pt x="2608" y="215"/>
                  </a:cubicBezTo>
                  <a:cubicBezTo>
                    <a:pt x="2736" y="236"/>
                    <a:pt x="2886" y="257"/>
                    <a:pt x="3014" y="322"/>
                  </a:cubicBezTo>
                  <a:cubicBezTo>
                    <a:pt x="3142" y="364"/>
                    <a:pt x="3271" y="450"/>
                    <a:pt x="3356" y="578"/>
                  </a:cubicBezTo>
                  <a:lnTo>
                    <a:pt x="3378" y="557"/>
                  </a:lnTo>
                  <a:cubicBezTo>
                    <a:pt x="3292" y="428"/>
                    <a:pt x="3164" y="322"/>
                    <a:pt x="3036" y="257"/>
                  </a:cubicBezTo>
                  <a:cubicBezTo>
                    <a:pt x="2907" y="193"/>
                    <a:pt x="2758" y="151"/>
                    <a:pt x="2608" y="108"/>
                  </a:cubicBezTo>
                  <a:cubicBezTo>
                    <a:pt x="2330" y="44"/>
                    <a:pt x="2031" y="22"/>
                    <a:pt x="1753" y="22"/>
                  </a:cubicBezTo>
                  <a:cubicBezTo>
                    <a:pt x="1603" y="1"/>
                    <a:pt x="1454" y="1"/>
                    <a:pt x="1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6"/>
            <p:cNvSpPr/>
            <p:nvPr/>
          </p:nvSpPr>
          <p:spPr>
            <a:xfrm flipH="1">
              <a:off x="12792888" y="907100"/>
              <a:ext cx="24675" cy="47700"/>
            </a:xfrm>
            <a:custGeom>
              <a:avLst/>
              <a:gdLst/>
              <a:ahLst/>
              <a:cxnLst/>
              <a:rect l="l" t="t" r="r" b="b"/>
              <a:pathLst>
                <a:path w="987" h="1908" extrusionOk="0">
                  <a:moveTo>
                    <a:pt x="43" y="0"/>
                  </a:moveTo>
                  <a:cubicBezTo>
                    <a:pt x="0" y="171"/>
                    <a:pt x="22" y="342"/>
                    <a:pt x="43" y="535"/>
                  </a:cubicBezTo>
                  <a:cubicBezTo>
                    <a:pt x="86" y="706"/>
                    <a:pt x="171" y="855"/>
                    <a:pt x="257" y="1005"/>
                  </a:cubicBezTo>
                  <a:cubicBezTo>
                    <a:pt x="364" y="1155"/>
                    <a:pt x="492" y="1262"/>
                    <a:pt x="599" y="1390"/>
                  </a:cubicBezTo>
                  <a:cubicBezTo>
                    <a:pt x="684" y="1497"/>
                    <a:pt x="770" y="1604"/>
                    <a:pt x="834" y="1732"/>
                  </a:cubicBezTo>
                  <a:cubicBezTo>
                    <a:pt x="770" y="1753"/>
                    <a:pt x="727" y="1839"/>
                    <a:pt x="791" y="1881"/>
                  </a:cubicBezTo>
                  <a:cubicBezTo>
                    <a:pt x="809" y="1900"/>
                    <a:pt x="830" y="1907"/>
                    <a:pt x="849" y="1907"/>
                  </a:cubicBezTo>
                  <a:cubicBezTo>
                    <a:pt x="922" y="1907"/>
                    <a:pt x="987" y="1804"/>
                    <a:pt x="920" y="1753"/>
                  </a:cubicBezTo>
                  <a:cubicBezTo>
                    <a:pt x="898" y="1732"/>
                    <a:pt x="877" y="1732"/>
                    <a:pt x="855" y="1732"/>
                  </a:cubicBezTo>
                  <a:cubicBezTo>
                    <a:pt x="813" y="1582"/>
                    <a:pt x="749" y="1454"/>
                    <a:pt x="663" y="1326"/>
                  </a:cubicBezTo>
                  <a:cubicBezTo>
                    <a:pt x="556" y="1197"/>
                    <a:pt x="471" y="1069"/>
                    <a:pt x="385" y="920"/>
                  </a:cubicBezTo>
                  <a:cubicBezTo>
                    <a:pt x="321" y="791"/>
                    <a:pt x="278" y="620"/>
                    <a:pt x="214" y="471"/>
                  </a:cubicBezTo>
                  <a:cubicBezTo>
                    <a:pt x="171" y="321"/>
                    <a:pt x="129" y="171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6"/>
            <p:cNvSpPr/>
            <p:nvPr/>
          </p:nvSpPr>
          <p:spPr>
            <a:xfrm flipH="1">
              <a:off x="12757688" y="879850"/>
              <a:ext cx="51325" cy="39025"/>
            </a:xfrm>
            <a:custGeom>
              <a:avLst/>
              <a:gdLst/>
              <a:ahLst/>
              <a:cxnLst/>
              <a:rect l="l" t="t" r="r" b="b"/>
              <a:pathLst>
                <a:path w="2053" h="1561" extrusionOk="0">
                  <a:moveTo>
                    <a:pt x="0" y="0"/>
                  </a:moveTo>
                  <a:lnTo>
                    <a:pt x="0" y="22"/>
                  </a:lnTo>
                  <a:cubicBezTo>
                    <a:pt x="171" y="150"/>
                    <a:pt x="342" y="278"/>
                    <a:pt x="492" y="428"/>
                  </a:cubicBezTo>
                  <a:cubicBezTo>
                    <a:pt x="663" y="556"/>
                    <a:pt x="855" y="663"/>
                    <a:pt x="1026" y="791"/>
                  </a:cubicBezTo>
                  <a:cubicBezTo>
                    <a:pt x="1347" y="1048"/>
                    <a:pt x="1689" y="1304"/>
                    <a:pt x="2052" y="1561"/>
                  </a:cubicBezTo>
                  <a:lnTo>
                    <a:pt x="2052" y="1539"/>
                  </a:lnTo>
                  <a:cubicBezTo>
                    <a:pt x="1732" y="1261"/>
                    <a:pt x="1432" y="962"/>
                    <a:pt x="1112" y="663"/>
                  </a:cubicBezTo>
                  <a:cubicBezTo>
                    <a:pt x="941" y="535"/>
                    <a:pt x="791" y="385"/>
                    <a:pt x="599" y="257"/>
                  </a:cubicBezTo>
                  <a:cubicBezTo>
                    <a:pt x="407" y="150"/>
                    <a:pt x="214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6"/>
            <p:cNvSpPr/>
            <p:nvPr/>
          </p:nvSpPr>
          <p:spPr>
            <a:xfrm flipH="1">
              <a:off x="12773013" y="924475"/>
              <a:ext cx="5275" cy="3450"/>
            </a:xfrm>
            <a:custGeom>
              <a:avLst/>
              <a:gdLst/>
              <a:ahLst/>
              <a:cxnLst/>
              <a:rect l="l" t="t" r="r" b="b"/>
              <a:pathLst>
                <a:path w="211" h="138" extrusionOk="0">
                  <a:moveTo>
                    <a:pt x="120" y="1"/>
                  </a:moveTo>
                  <a:cubicBezTo>
                    <a:pt x="52" y="1"/>
                    <a:pt x="0" y="82"/>
                    <a:pt x="54" y="118"/>
                  </a:cubicBezTo>
                  <a:cubicBezTo>
                    <a:pt x="72" y="132"/>
                    <a:pt x="91" y="137"/>
                    <a:pt x="108" y="137"/>
                  </a:cubicBezTo>
                  <a:cubicBezTo>
                    <a:pt x="169" y="137"/>
                    <a:pt x="211" y="61"/>
                    <a:pt x="161" y="11"/>
                  </a:cubicBezTo>
                  <a:cubicBezTo>
                    <a:pt x="147" y="4"/>
                    <a:pt x="133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6"/>
            <p:cNvSpPr/>
            <p:nvPr/>
          </p:nvSpPr>
          <p:spPr>
            <a:xfrm flipH="1">
              <a:off x="12762238" y="915775"/>
              <a:ext cx="4025" cy="4050"/>
            </a:xfrm>
            <a:custGeom>
              <a:avLst/>
              <a:gdLst/>
              <a:ahLst/>
              <a:cxnLst/>
              <a:rect l="l" t="t" r="r" b="b"/>
              <a:pathLst>
                <a:path w="161" h="162" extrusionOk="0">
                  <a:moveTo>
                    <a:pt x="67" y="1"/>
                  </a:moveTo>
                  <a:cubicBezTo>
                    <a:pt x="32" y="1"/>
                    <a:pt x="0" y="28"/>
                    <a:pt x="0" y="81"/>
                  </a:cubicBezTo>
                  <a:cubicBezTo>
                    <a:pt x="11" y="134"/>
                    <a:pt x="54" y="161"/>
                    <a:pt x="91" y="161"/>
                  </a:cubicBezTo>
                  <a:cubicBezTo>
                    <a:pt x="129" y="161"/>
                    <a:pt x="161" y="134"/>
                    <a:pt x="150" y="81"/>
                  </a:cubicBezTo>
                  <a:cubicBezTo>
                    <a:pt x="139" y="28"/>
                    <a:pt x="102" y="1"/>
                    <a:pt x="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6"/>
            <p:cNvSpPr/>
            <p:nvPr/>
          </p:nvSpPr>
          <p:spPr>
            <a:xfrm flipH="1">
              <a:off x="12754263" y="917550"/>
              <a:ext cx="5775" cy="3900"/>
            </a:xfrm>
            <a:custGeom>
              <a:avLst/>
              <a:gdLst/>
              <a:ahLst/>
              <a:cxnLst/>
              <a:rect l="l" t="t" r="r" b="b"/>
              <a:pathLst>
                <a:path w="231" h="156" extrusionOk="0">
                  <a:moveTo>
                    <a:pt x="137" y="0"/>
                  </a:moveTo>
                  <a:cubicBezTo>
                    <a:pt x="64" y="0"/>
                    <a:pt x="0" y="84"/>
                    <a:pt x="72" y="138"/>
                  </a:cubicBezTo>
                  <a:cubicBezTo>
                    <a:pt x="84" y="150"/>
                    <a:pt x="98" y="156"/>
                    <a:pt x="112" y="156"/>
                  </a:cubicBezTo>
                  <a:cubicBezTo>
                    <a:pt x="171" y="156"/>
                    <a:pt x="231" y="62"/>
                    <a:pt x="179" y="10"/>
                  </a:cubicBezTo>
                  <a:cubicBezTo>
                    <a:pt x="165" y="3"/>
                    <a:pt x="151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6"/>
            <p:cNvSpPr/>
            <p:nvPr/>
          </p:nvSpPr>
          <p:spPr>
            <a:xfrm flipH="1">
              <a:off x="12733588" y="907675"/>
              <a:ext cx="6025" cy="3675"/>
            </a:xfrm>
            <a:custGeom>
              <a:avLst/>
              <a:gdLst/>
              <a:ahLst/>
              <a:cxnLst/>
              <a:rect l="l" t="t" r="r" b="b"/>
              <a:pathLst>
                <a:path w="241" h="147" extrusionOk="0">
                  <a:moveTo>
                    <a:pt x="118" y="0"/>
                  </a:moveTo>
                  <a:cubicBezTo>
                    <a:pt x="51" y="0"/>
                    <a:pt x="0" y="77"/>
                    <a:pt x="67" y="127"/>
                  </a:cubicBezTo>
                  <a:cubicBezTo>
                    <a:pt x="86" y="141"/>
                    <a:pt x="105" y="147"/>
                    <a:pt x="124" y="147"/>
                  </a:cubicBezTo>
                  <a:cubicBezTo>
                    <a:pt x="190" y="147"/>
                    <a:pt x="241" y="70"/>
                    <a:pt x="174" y="20"/>
                  </a:cubicBezTo>
                  <a:cubicBezTo>
                    <a:pt x="155" y="6"/>
                    <a:pt x="136" y="0"/>
                    <a:pt x="118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6"/>
            <p:cNvSpPr/>
            <p:nvPr/>
          </p:nvSpPr>
          <p:spPr>
            <a:xfrm flipH="1">
              <a:off x="12730263" y="891100"/>
              <a:ext cx="5625" cy="3700"/>
            </a:xfrm>
            <a:custGeom>
              <a:avLst/>
              <a:gdLst/>
              <a:ahLst/>
              <a:cxnLst/>
              <a:rect l="l" t="t" r="r" b="b"/>
              <a:pathLst>
                <a:path w="225" h="148" extrusionOk="0">
                  <a:moveTo>
                    <a:pt x="118" y="1"/>
                  </a:moveTo>
                  <a:cubicBezTo>
                    <a:pt x="52" y="1"/>
                    <a:pt x="1" y="77"/>
                    <a:pt x="68" y="128"/>
                  </a:cubicBezTo>
                  <a:cubicBezTo>
                    <a:pt x="82" y="141"/>
                    <a:pt x="98" y="147"/>
                    <a:pt x="113" y="147"/>
                  </a:cubicBezTo>
                  <a:cubicBezTo>
                    <a:pt x="170" y="147"/>
                    <a:pt x="225" y="71"/>
                    <a:pt x="175" y="21"/>
                  </a:cubicBezTo>
                  <a:cubicBezTo>
                    <a:pt x="156" y="7"/>
                    <a:pt x="137" y="1"/>
                    <a:pt x="11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6"/>
            <p:cNvSpPr/>
            <p:nvPr/>
          </p:nvSpPr>
          <p:spPr>
            <a:xfrm flipH="1">
              <a:off x="12800113" y="850775"/>
              <a:ext cx="67150" cy="160075"/>
            </a:xfrm>
            <a:custGeom>
              <a:avLst/>
              <a:gdLst/>
              <a:ahLst/>
              <a:cxnLst/>
              <a:rect l="l" t="t" r="r" b="b"/>
              <a:pathLst>
                <a:path w="2686" h="6403" extrusionOk="0">
                  <a:moveTo>
                    <a:pt x="2257" y="0"/>
                  </a:moveTo>
                  <a:cubicBezTo>
                    <a:pt x="1714" y="0"/>
                    <a:pt x="810" y="644"/>
                    <a:pt x="620" y="950"/>
                  </a:cubicBezTo>
                  <a:cubicBezTo>
                    <a:pt x="22" y="1933"/>
                    <a:pt x="1" y="3194"/>
                    <a:pt x="22" y="4348"/>
                  </a:cubicBezTo>
                  <a:cubicBezTo>
                    <a:pt x="43" y="4947"/>
                    <a:pt x="214" y="6336"/>
                    <a:pt x="1027" y="6400"/>
                  </a:cubicBezTo>
                  <a:cubicBezTo>
                    <a:pt x="1046" y="6402"/>
                    <a:pt x="1065" y="6402"/>
                    <a:pt x="1084" y="6402"/>
                  </a:cubicBezTo>
                  <a:cubicBezTo>
                    <a:pt x="2060" y="6402"/>
                    <a:pt x="1689" y="4230"/>
                    <a:pt x="1668" y="3643"/>
                  </a:cubicBezTo>
                  <a:cubicBezTo>
                    <a:pt x="1668" y="3044"/>
                    <a:pt x="1646" y="2446"/>
                    <a:pt x="1860" y="1869"/>
                  </a:cubicBezTo>
                  <a:cubicBezTo>
                    <a:pt x="2010" y="1420"/>
                    <a:pt x="2651" y="971"/>
                    <a:pt x="2672" y="522"/>
                  </a:cubicBezTo>
                  <a:cubicBezTo>
                    <a:pt x="2686" y="141"/>
                    <a:pt x="2511" y="0"/>
                    <a:pt x="2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6"/>
            <p:cNvSpPr/>
            <p:nvPr/>
          </p:nvSpPr>
          <p:spPr>
            <a:xfrm flipH="1">
              <a:off x="11447463" y="426275"/>
              <a:ext cx="2118725" cy="210525"/>
            </a:xfrm>
            <a:custGeom>
              <a:avLst/>
              <a:gdLst/>
              <a:ahLst/>
              <a:cxnLst/>
              <a:rect l="l" t="t" r="r" b="b"/>
              <a:pathLst>
                <a:path w="84749" h="8421" extrusionOk="0">
                  <a:moveTo>
                    <a:pt x="51424" y="0"/>
                  </a:moveTo>
                  <a:cubicBezTo>
                    <a:pt x="51046" y="0"/>
                    <a:pt x="50668" y="19"/>
                    <a:pt x="50294" y="61"/>
                  </a:cubicBezTo>
                  <a:cubicBezTo>
                    <a:pt x="49332" y="168"/>
                    <a:pt x="45869" y="1514"/>
                    <a:pt x="45036" y="1792"/>
                  </a:cubicBezTo>
                  <a:cubicBezTo>
                    <a:pt x="44603" y="1933"/>
                    <a:pt x="44332" y="1979"/>
                    <a:pt x="44142" y="1979"/>
                  </a:cubicBezTo>
                  <a:cubicBezTo>
                    <a:pt x="43774" y="1979"/>
                    <a:pt x="43705" y="1807"/>
                    <a:pt x="43356" y="1807"/>
                  </a:cubicBezTo>
                  <a:cubicBezTo>
                    <a:pt x="43170" y="1807"/>
                    <a:pt x="42904" y="1856"/>
                    <a:pt x="42471" y="2006"/>
                  </a:cubicBezTo>
                  <a:cubicBezTo>
                    <a:pt x="39115" y="3160"/>
                    <a:pt x="35781" y="4635"/>
                    <a:pt x="32382" y="5105"/>
                  </a:cubicBezTo>
                  <a:cubicBezTo>
                    <a:pt x="31130" y="5264"/>
                    <a:pt x="29877" y="5352"/>
                    <a:pt x="28625" y="5352"/>
                  </a:cubicBezTo>
                  <a:cubicBezTo>
                    <a:pt x="28189" y="5352"/>
                    <a:pt x="27753" y="5341"/>
                    <a:pt x="27316" y="5319"/>
                  </a:cubicBezTo>
                  <a:cubicBezTo>
                    <a:pt x="26889" y="5298"/>
                    <a:pt x="26461" y="5255"/>
                    <a:pt x="26055" y="5212"/>
                  </a:cubicBezTo>
                  <a:lnTo>
                    <a:pt x="25414" y="5148"/>
                  </a:lnTo>
                  <a:lnTo>
                    <a:pt x="24816" y="5041"/>
                  </a:lnTo>
                  <a:cubicBezTo>
                    <a:pt x="23982" y="4913"/>
                    <a:pt x="23170" y="4721"/>
                    <a:pt x="22336" y="4507"/>
                  </a:cubicBezTo>
                  <a:cubicBezTo>
                    <a:pt x="19002" y="3609"/>
                    <a:pt x="15646" y="2327"/>
                    <a:pt x="12141" y="1408"/>
                  </a:cubicBezTo>
                  <a:cubicBezTo>
                    <a:pt x="10388" y="937"/>
                    <a:pt x="8593" y="531"/>
                    <a:pt x="6733" y="382"/>
                  </a:cubicBezTo>
                  <a:cubicBezTo>
                    <a:pt x="6164" y="330"/>
                    <a:pt x="5594" y="302"/>
                    <a:pt x="5020" y="302"/>
                  </a:cubicBezTo>
                  <a:cubicBezTo>
                    <a:pt x="4646" y="302"/>
                    <a:pt x="4270" y="314"/>
                    <a:pt x="3890" y="339"/>
                  </a:cubicBezTo>
                  <a:cubicBezTo>
                    <a:pt x="2929" y="424"/>
                    <a:pt x="1924" y="595"/>
                    <a:pt x="1005" y="916"/>
                  </a:cubicBezTo>
                  <a:lnTo>
                    <a:pt x="962" y="937"/>
                  </a:lnTo>
                  <a:cubicBezTo>
                    <a:pt x="342" y="1151"/>
                    <a:pt x="0" y="1878"/>
                    <a:pt x="193" y="2540"/>
                  </a:cubicBezTo>
                  <a:cubicBezTo>
                    <a:pt x="365" y="3074"/>
                    <a:pt x="829" y="3414"/>
                    <a:pt x="1338" y="3414"/>
                  </a:cubicBezTo>
                  <a:cubicBezTo>
                    <a:pt x="1460" y="3414"/>
                    <a:pt x="1586" y="3394"/>
                    <a:pt x="1710" y="3353"/>
                  </a:cubicBezTo>
                  <a:cubicBezTo>
                    <a:pt x="2684" y="3051"/>
                    <a:pt x="3692" y="2934"/>
                    <a:pt x="4730" y="2934"/>
                  </a:cubicBezTo>
                  <a:cubicBezTo>
                    <a:pt x="5310" y="2934"/>
                    <a:pt x="5900" y="2971"/>
                    <a:pt x="6498" y="3032"/>
                  </a:cubicBezTo>
                  <a:cubicBezTo>
                    <a:pt x="8144" y="3224"/>
                    <a:pt x="9832" y="3588"/>
                    <a:pt x="11500" y="4037"/>
                  </a:cubicBezTo>
                  <a:cubicBezTo>
                    <a:pt x="14855" y="4977"/>
                    <a:pt x="18190" y="6195"/>
                    <a:pt x="21716" y="7093"/>
                  </a:cubicBezTo>
                  <a:cubicBezTo>
                    <a:pt x="22593" y="7328"/>
                    <a:pt x="23490" y="8269"/>
                    <a:pt x="24410" y="8418"/>
                  </a:cubicBezTo>
                  <a:cubicBezTo>
                    <a:pt x="24416" y="8419"/>
                    <a:pt x="24423" y="8420"/>
                    <a:pt x="24430" y="8420"/>
                  </a:cubicBezTo>
                  <a:cubicBezTo>
                    <a:pt x="24653" y="8420"/>
                    <a:pt x="24893" y="7775"/>
                    <a:pt x="25116" y="7775"/>
                  </a:cubicBezTo>
                  <a:cubicBezTo>
                    <a:pt x="25123" y="7775"/>
                    <a:pt x="25130" y="7776"/>
                    <a:pt x="25136" y="7777"/>
                  </a:cubicBezTo>
                  <a:lnTo>
                    <a:pt x="25478" y="7820"/>
                  </a:lnTo>
                  <a:lnTo>
                    <a:pt x="25820" y="7841"/>
                  </a:lnTo>
                  <a:cubicBezTo>
                    <a:pt x="26290" y="7884"/>
                    <a:pt x="26739" y="7905"/>
                    <a:pt x="27210" y="7927"/>
                  </a:cubicBezTo>
                  <a:cubicBezTo>
                    <a:pt x="27441" y="7932"/>
                    <a:pt x="27673" y="7935"/>
                    <a:pt x="27905" y="7935"/>
                  </a:cubicBezTo>
                  <a:cubicBezTo>
                    <a:pt x="29516" y="7935"/>
                    <a:pt x="31136" y="7806"/>
                    <a:pt x="32724" y="7563"/>
                  </a:cubicBezTo>
                  <a:cubicBezTo>
                    <a:pt x="36358" y="6986"/>
                    <a:pt x="39799" y="5789"/>
                    <a:pt x="43133" y="4550"/>
                  </a:cubicBezTo>
                  <a:cubicBezTo>
                    <a:pt x="44822" y="3951"/>
                    <a:pt x="46468" y="3310"/>
                    <a:pt x="48135" y="2733"/>
                  </a:cubicBezTo>
                  <a:cubicBezTo>
                    <a:pt x="48657" y="2550"/>
                    <a:pt x="49083" y="2383"/>
                    <a:pt x="49667" y="2383"/>
                  </a:cubicBezTo>
                  <a:cubicBezTo>
                    <a:pt x="50039" y="2383"/>
                    <a:pt x="50476" y="2451"/>
                    <a:pt x="51042" y="2626"/>
                  </a:cubicBezTo>
                  <a:cubicBezTo>
                    <a:pt x="51241" y="2726"/>
                    <a:pt x="51398" y="2767"/>
                    <a:pt x="51525" y="2767"/>
                  </a:cubicBezTo>
                  <a:cubicBezTo>
                    <a:pt x="52105" y="2767"/>
                    <a:pt x="52064" y="1915"/>
                    <a:pt x="52644" y="1915"/>
                  </a:cubicBezTo>
                  <a:cubicBezTo>
                    <a:pt x="52671" y="1915"/>
                    <a:pt x="52700" y="1917"/>
                    <a:pt x="52730" y="1921"/>
                  </a:cubicBezTo>
                  <a:cubicBezTo>
                    <a:pt x="55979" y="2305"/>
                    <a:pt x="59484" y="4379"/>
                    <a:pt x="63289" y="4614"/>
                  </a:cubicBezTo>
                  <a:cubicBezTo>
                    <a:pt x="64568" y="4686"/>
                    <a:pt x="65866" y="4897"/>
                    <a:pt x="67118" y="4897"/>
                  </a:cubicBezTo>
                  <a:cubicBezTo>
                    <a:pt x="67707" y="4897"/>
                    <a:pt x="68285" y="4851"/>
                    <a:pt x="68846" y="4721"/>
                  </a:cubicBezTo>
                  <a:cubicBezTo>
                    <a:pt x="69337" y="5013"/>
                    <a:pt x="69682" y="5133"/>
                    <a:pt x="69927" y="5133"/>
                  </a:cubicBezTo>
                  <a:cubicBezTo>
                    <a:pt x="70398" y="5133"/>
                    <a:pt x="70500" y="4692"/>
                    <a:pt x="70556" y="4186"/>
                  </a:cubicBezTo>
                  <a:cubicBezTo>
                    <a:pt x="70620" y="3502"/>
                    <a:pt x="72929" y="2818"/>
                    <a:pt x="73912" y="2519"/>
                  </a:cubicBezTo>
                  <a:cubicBezTo>
                    <a:pt x="75600" y="2027"/>
                    <a:pt x="77289" y="1579"/>
                    <a:pt x="78999" y="1386"/>
                  </a:cubicBezTo>
                  <a:cubicBezTo>
                    <a:pt x="79504" y="1329"/>
                    <a:pt x="80011" y="1298"/>
                    <a:pt x="80517" y="1298"/>
                  </a:cubicBezTo>
                  <a:cubicBezTo>
                    <a:pt x="81703" y="1298"/>
                    <a:pt x="82883" y="1467"/>
                    <a:pt x="84022" y="1856"/>
                  </a:cubicBezTo>
                  <a:cubicBezTo>
                    <a:pt x="84071" y="1873"/>
                    <a:pt x="84121" y="1880"/>
                    <a:pt x="84171" y="1880"/>
                  </a:cubicBezTo>
                  <a:cubicBezTo>
                    <a:pt x="84384" y="1880"/>
                    <a:pt x="84594" y="1739"/>
                    <a:pt x="84663" y="1514"/>
                  </a:cubicBezTo>
                  <a:cubicBezTo>
                    <a:pt x="84749" y="1237"/>
                    <a:pt x="84599" y="937"/>
                    <a:pt x="84342" y="830"/>
                  </a:cubicBezTo>
                  <a:cubicBezTo>
                    <a:pt x="82960" y="301"/>
                    <a:pt x="81468" y="86"/>
                    <a:pt x="79997" y="86"/>
                  </a:cubicBezTo>
                  <a:cubicBezTo>
                    <a:pt x="79627" y="86"/>
                    <a:pt x="79258" y="99"/>
                    <a:pt x="78892" y="125"/>
                  </a:cubicBezTo>
                  <a:cubicBezTo>
                    <a:pt x="77054" y="275"/>
                    <a:pt x="75301" y="681"/>
                    <a:pt x="73570" y="1130"/>
                  </a:cubicBezTo>
                  <a:cubicBezTo>
                    <a:pt x="71839" y="1579"/>
                    <a:pt x="70129" y="2070"/>
                    <a:pt x="68440" y="2434"/>
                  </a:cubicBezTo>
                  <a:cubicBezTo>
                    <a:pt x="67087" y="2725"/>
                    <a:pt x="65720" y="2920"/>
                    <a:pt x="64383" y="2920"/>
                  </a:cubicBezTo>
                  <a:cubicBezTo>
                    <a:pt x="64052" y="2920"/>
                    <a:pt x="63723" y="2908"/>
                    <a:pt x="63396" y="2882"/>
                  </a:cubicBezTo>
                  <a:cubicBezTo>
                    <a:pt x="61750" y="2733"/>
                    <a:pt x="60104" y="2220"/>
                    <a:pt x="58437" y="1643"/>
                  </a:cubicBezTo>
                  <a:cubicBezTo>
                    <a:pt x="56791" y="1066"/>
                    <a:pt x="55060" y="403"/>
                    <a:pt x="53179" y="125"/>
                  </a:cubicBezTo>
                  <a:cubicBezTo>
                    <a:pt x="52605" y="47"/>
                    <a:pt x="52015" y="0"/>
                    <a:pt x="514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6"/>
            <p:cNvSpPr/>
            <p:nvPr/>
          </p:nvSpPr>
          <p:spPr>
            <a:xfrm flipH="1">
              <a:off x="12735238" y="48925"/>
              <a:ext cx="321175" cy="234075"/>
            </a:xfrm>
            <a:custGeom>
              <a:avLst/>
              <a:gdLst/>
              <a:ahLst/>
              <a:cxnLst/>
              <a:rect l="l" t="t" r="r" b="b"/>
              <a:pathLst>
                <a:path w="12847" h="9363" extrusionOk="0">
                  <a:moveTo>
                    <a:pt x="9448" y="1"/>
                  </a:moveTo>
                  <a:lnTo>
                    <a:pt x="9448" y="1"/>
                  </a:lnTo>
                  <a:cubicBezTo>
                    <a:pt x="8849" y="834"/>
                    <a:pt x="7332" y="1454"/>
                    <a:pt x="5942" y="1946"/>
                  </a:cubicBezTo>
                  <a:cubicBezTo>
                    <a:pt x="5930" y="1950"/>
                    <a:pt x="5916" y="1952"/>
                    <a:pt x="5900" y="1952"/>
                  </a:cubicBezTo>
                  <a:cubicBezTo>
                    <a:pt x="5547" y="1952"/>
                    <a:pt x="4543" y="850"/>
                    <a:pt x="4207" y="850"/>
                  </a:cubicBezTo>
                  <a:cubicBezTo>
                    <a:pt x="4193" y="850"/>
                    <a:pt x="4180" y="852"/>
                    <a:pt x="4168" y="856"/>
                  </a:cubicBezTo>
                  <a:cubicBezTo>
                    <a:pt x="3848" y="984"/>
                    <a:pt x="4361" y="2523"/>
                    <a:pt x="4104" y="2630"/>
                  </a:cubicBezTo>
                  <a:cubicBezTo>
                    <a:pt x="3121" y="3057"/>
                    <a:pt x="0" y="4105"/>
                    <a:pt x="620" y="6520"/>
                  </a:cubicBezTo>
                  <a:cubicBezTo>
                    <a:pt x="837" y="7373"/>
                    <a:pt x="1827" y="7532"/>
                    <a:pt x="2736" y="7532"/>
                  </a:cubicBezTo>
                  <a:cubicBezTo>
                    <a:pt x="3171" y="7532"/>
                    <a:pt x="3586" y="7496"/>
                    <a:pt x="3890" y="7482"/>
                  </a:cubicBezTo>
                  <a:cubicBezTo>
                    <a:pt x="4489" y="7439"/>
                    <a:pt x="4061" y="6840"/>
                    <a:pt x="4703" y="6755"/>
                  </a:cubicBezTo>
                  <a:cubicBezTo>
                    <a:pt x="4704" y="6755"/>
                    <a:pt x="4705" y="6755"/>
                    <a:pt x="4707" y="6755"/>
                  </a:cubicBezTo>
                  <a:cubicBezTo>
                    <a:pt x="4909" y="6755"/>
                    <a:pt x="4453" y="8316"/>
                    <a:pt x="4635" y="8316"/>
                  </a:cubicBezTo>
                  <a:cubicBezTo>
                    <a:pt x="4636" y="8316"/>
                    <a:pt x="4637" y="8315"/>
                    <a:pt x="4638" y="8315"/>
                  </a:cubicBezTo>
                  <a:cubicBezTo>
                    <a:pt x="4872" y="8294"/>
                    <a:pt x="5504" y="7054"/>
                    <a:pt x="5723" y="7054"/>
                  </a:cubicBezTo>
                  <a:cubicBezTo>
                    <a:pt x="5725" y="7054"/>
                    <a:pt x="5727" y="7054"/>
                    <a:pt x="5728" y="7054"/>
                  </a:cubicBezTo>
                  <a:cubicBezTo>
                    <a:pt x="6733" y="7097"/>
                    <a:pt x="7310" y="8657"/>
                    <a:pt x="8614" y="9363"/>
                  </a:cubicBezTo>
                  <a:lnTo>
                    <a:pt x="8122" y="7161"/>
                  </a:lnTo>
                  <a:cubicBezTo>
                    <a:pt x="8336" y="6755"/>
                    <a:pt x="9747" y="5772"/>
                    <a:pt x="10003" y="5195"/>
                  </a:cubicBezTo>
                  <a:cubicBezTo>
                    <a:pt x="10345" y="4404"/>
                    <a:pt x="12846" y="4553"/>
                    <a:pt x="12034" y="4297"/>
                  </a:cubicBezTo>
                  <a:cubicBezTo>
                    <a:pt x="10452" y="3763"/>
                    <a:pt x="10495" y="4105"/>
                    <a:pt x="9768" y="2694"/>
                  </a:cubicBezTo>
                  <a:cubicBezTo>
                    <a:pt x="9234" y="1689"/>
                    <a:pt x="9512" y="1176"/>
                    <a:pt x="9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6"/>
            <p:cNvSpPr/>
            <p:nvPr/>
          </p:nvSpPr>
          <p:spPr>
            <a:xfrm flipH="1">
              <a:off x="13017913" y="188400"/>
              <a:ext cx="130425" cy="124000"/>
            </a:xfrm>
            <a:custGeom>
              <a:avLst/>
              <a:gdLst/>
              <a:ahLst/>
              <a:cxnLst/>
              <a:rect l="l" t="t" r="r" b="b"/>
              <a:pathLst>
                <a:path w="5217" h="4960" extrusionOk="0">
                  <a:moveTo>
                    <a:pt x="5067" y="0"/>
                  </a:moveTo>
                  <a:cubicBezTo>
                    <a:pt x="4703" y="65"/>
                    <a:pt x="4404" y="257"/>
                    <a:pt x="4147" y="407"/>
                  </a:cubicBezTo>
                  <a:cubicBezTo>
                    <a:pt x="3912" y="578"/>
                    <a:pt x="3677" y="749"/>
                    <a:pt x="3442" y="920"/>
                  </a:cubicBezTo>
                  <a:cubicBezTo>
                    <a:pt x="3250" y="1069"/>
                    <a:pt x="2993" y="1219"/>
                    <a:pt x="2758" y="1411"/>
                  </a:cubicBezTo>
                  <a:cubicBezTo>
                    <a:pt x="2523" y="1582"/>
                    <a:pt x="2288" y="1753"/>
                    <a:pt x="2074" y="1945"/>
                  </a:cubicBezTo>
                  <a:cubicBezTo>
                    <a:pt x="1625" y="2352"/>
                    <a:pt x="1219" y="2779"/>
                    <a:pt x="877" y="3271"/>
                  </a:cubicBezTo>
                  <a:cubicBezTo>
                    <a:pt x="535" y="3741"/>
                    <a:pt x="257" y="4275"/>
                    <a:pt x="1" y="4788"/>
                  </a:cubicBezTo>
                  <a:lnTo>
                    <a:pt x="300" y="4959"/>
                  </a:lnTo>
                  <a:cubicBezTo>
                    <a:pt x="856" y="3976"/>
                    <a:pt x="1583" y="3121"/>
                    <a:pt x="2459" y="2480"/>
                  </a:cubicBezTo>
                  <a:cubicBezTo>
                    <a:pt x="2673" y="2330"/>
                    <a:pt x="2908" y="2181"/>
                    <a:pt x="3143" y="2031"/>
                  </a:cubicBezTo>
                  <a:cubicBezTo>
                    <a:pt x="3378" y="1881"/>
                    <a:pt x="3613" y="1774"/>
                    <a:pt x="3870" y="1625"/>
                  </a:cubicBezTo>
                  <a:cubicBezTo>
                    <a:pt x="4126" y="1475"/>
                    <a:pt x="4361" y="1326"/>
                    <a:pt x="4596" y="1197"/>
                  </a:cubicBezTo>
                  <a:cubicBezTo>
                    <a:pt x="4810" y="1090"/>
                    <a:pt x="5024" y="984"/>
                    <a:pt x="5216" y="984"/>
                  </a:cubicBezTo>
                  <a:lnTo>
                    <a:pt x="506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6"/>
            <p:cNvSpPr/>
            <p:nvPr/>
          </p:nvSpPr>
          <p:spPr>
            <a:xfrm flipH="1">
              <a:off x="13017913" y="188400"/>
              <a:ext cx="123475" cy="124000"/>
            </a:xfrm>
            <a:custGeom>
              <a:avLst/>
              <a:gdLst/>
              <a:ahLst/>
              <a:cxnLst/>
              <a:rect l="l" t="t" r="r" b="b"/>
              <a:pathLst>
                <a:path w="4939" h="4960" extrusionOk="0">
                  <a:moveTo>
                    <a:pt x="4789" y="0"/>
                  </a:moveTo>
                  <a:cubicBezTo>
                    <a:pt x="4618" y="43"/>
                    <a:pt x="4447" y="86"/>
                    <a:pt x="4297" y="171"/>
                  </a:cubicBezTo>
                  <a:lnTo>
                    <a:pt x="4382" y="513"/>
                  </a:lnTo>
                  <a:cubicBezTo>
                    <a:pt x="4211" y="556"/>
                    <a:pt x="3998" y="663"/>
                    <a:pt x="3784" y="813"/>
                  </a:cubicBezTo>
                  <a:cubicBezTo>
                    <a:pt x="3570" y="962"/>
                    <a:pt x="3356" y="1133"/>
                    <a:pt x="3121" y="1326"/>
                  </a:cubicBezTo>
                  <a:cubicBezTo>
                    <a:pt x="2886" y="1497"/>
                    <a:pt x="2651" y="1646"/>
                    <a:pt x="2437" y="1817"/>
                  </a:cubicBezTo>
                  <a:cubicBezTo>
                    <a:pt x="2224" y="1988"/>
                    <a:pt x="2031" y="2159"/>
                    <a:pt x="1818" y="2352"/>
                  </a:cubicBezTo>
                  <a:cubicBezTo>
                    <a:pt x="1048" y="3078"/>
                    <a:pt x="450" y="3976"/>
                    <a:pt x="1" y="4959"/>
                  </a:cubicBezTo>
                  <a:lnTo>
                    <a:pt x="22" y="4959"/>
                  </a:lnTo>
                  <a:cubicBezTo>
                    <a:pt x="578" y="3976"/>
                    <a:pt x="1305" y="3121"/>
                    <a:pt x="2181" y="2480"/>
                  </a:cubicBezTo>
                  <a:cubicBezTo>
                    <a:pt x="2395" y="2330"/>
                    <a:pt x="2630" y="2181"/>
                    <a:pt x="2865" y="2031"/>
                  </a:cubicBezTo>
                  <a:cubicBezTo>
                    <a:pt x="3100" y="1881"/>
                    <a:pt x="3335" y="1774"/>
                    <a:pt x="3592" y="1625"/>
                  </a:cubicBezTo>
                  <a:cubicBezTo>
                    <a:pt x="3848" y="1475"/>
                    <a:pt x="4083" y="1326"/>
                    <a:pt x="4297" y="1197"/>
                  </a:cubicBezTo>
                  <a:cubicBezTo>
                    <a:pt x="4532" y="1090"/>
                    <a:pt x="4746" y="984"/>
                    <a:pt x="4938" y="984"/>
                  </a:cubicBezTo>
                  <a:lnTo>
                    <a:pt x="47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6"/>
            <p:cNvSpPr/>
            <p:nvPr/>
          </p:nvSpPr>
          <p:spPr>
            <a:xfrm flipH="1">
              <a:off x="12967688" y="129075"/>
              <a:ext cx="85525" cy="110400"/>
            </a:xfrm>
            <a:custGeom>
              <a:avLst/>
              <a:gdLst/>
              <a:ahLst/>
              <a:cxnLst/>
              <a:rect l="l" t="t" r="r" b="b"/>
              <a:pathLst>
                <a:path w="3421" h="4416" extrusionOk="0">
                  <a:moveTo>
                    <a:pt x="2800" y="1"/>
                  </a:moveTo>
                  <a:lnTo>
                    <a:pt x="2800" y="1"/>
                  </a:lnTo>
                  <a:cubicBezTo>
                    <a:pt x="1539" y="599"/>
                    <a:pt x="0" y="1625"/>
                    <a:pt x="449" y="3399"/>
                  </a:cubicBezTo>
                  <a:cubicBezTo>
                    <a:pt x="675" y="4254"/>
                    <a:pt x="1668" y="4415"/>
                    <a:pt x="2582" y="4415"/>
                  </a:cubicBezTo>
                  <a:cubicBezTo>
                    <a:pt x="2880" y="4415"/>
                    <a:pt x="3169" y="4398"/>
                    <a:pt x="3420" y="4383"/>
                  </a:cubicBezTo>
                  <a:cubicBezTo>
                    <a:pt x="3335" y="4190"/>
                    <a:pt x="3271" y="3998"/>
                    <a:pt x="3185" y="3784"/>
                  </a:cubicBezTo>
                  <a:cubicBezTo>
                    <a:pt x="2758" y="2502"/>
                    <a:pt x="2651" y="1198"/>
                    <a:pt x="28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6"/>
            <p:cNvSpPr/>
            <p:nvPr/>
          </p:nvSpPr>
          <p:spPr>
            <a:xfrm flipH="1">
              <a:off x="12967688" y="207625"/>
              <a:ext cx="75375" cy="31850"/>
            </a:xfrm>
            <a:custGeom>
              <a:avLst/>
              <a:gdLst/>
              <a:ahLst/>
              <a:cxnLst/>
              <a:rect l="l" t="t" r="r" b="b"/>
              <a:pathLst>
                <a:path w="3015" h="1274" extrusionOk="0">
                  <a:moveTo>
                    <a:pt x="1" y="1"/>
                  </a:moveTo>
                  <a:cubicBezTo>
                    <a:pt x="1" y="86"/>
                    <a:pt x="22" y="172"/>
                    <a:pt x="43" y="257"/>
                  </a:cubicBezTo>
                  <a:cubicBezTo>
                    <a:pt x="269" y="1112"/>
                    <a:pt x="1262" y="1273"/>
                    <a:pt x="2176" y="1273"/>
                  </a:cubicBezTo>
                  <a:cubicBezTo>
                    <a:pt x="2474" y="1273"/>
                    <a:pt x="2763" y="1256"/>
                    <a:pt x="3014" y="1241"/>
                  </a:cubicBezTo>
                  <a:cubicBezTo>
                    <a:pt x="2929" y="1048"/>
                    <a:pt x="2865" y="856"/>
                    <a:pt x="2779" y="642"/>
                  </a:cubicBezTo>
                  <a:cubicBezTo>
                    <a:pt x="2779" y="642"/>
                    <a:pt x="2779" y="621"/>
                    <a:pt x="2779" y="621"/>
                  </a:cubicBezTo>
                  <a:cubicBezTo>
                    <a:pt x="2527" y="639"/>
                    <a:pt x="2238" y="657"/>
                    <a:pt x="1941" y="657"/>
                  </a:cubicBezTo>
                  <a:cubicBezTo>
                    <a:pt x="1180" y="657"/>
                    <a:pt x="369" y="539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6"/>
            <p:cNvSpPr/>
            <p:nvPr/>
          </p:nvSpPr>
          <p:spPr>
            <a:xfrm flipH="1">
              <a:off x="12976238" y="129075"/>
              <a:ext cx="14450" cy="85525"/>
            </a:xfrm>
            <a:custGeom>
              <a:avLst/>
              <a:gdLst/>
              <a:ahLst/>
              <a:cxnLst/>
              <a:rect l="l" t="t" r="r" b="b"/>
              <a:pathLst>
                <a:path w="578" h="3421" extrusionOk="0">
                  <a:moveTo>
                    <a:pt x="299" y="1"/>
                  </a:moveTo>
                  <a:lnTo>
                    <a:pt x="299" y="1"/>
                  </a:lnTo>
                  <a:cubicBezTo>
                    <a:pt x="214" y="44"/>
                    <a:pt x="128" y="86"/>
                    <a:pt x="22" y="151"/>
                  </a:cubicBezTo>
                  <a:cubicBezTo>
                    <a:pt x="0" y="1112"/>
                    <a:pt x="128" y="2138"/>
                    <a:pt x="470" y="3164"/>
                  </a:cubicBezTo>
                  <a:cubicBezTo>
                    <a:pt x="505" y="3234"/>
                    <a:pt x="540" y="3304"/>
                    <a:pt x="563" y="3374"/>
                  </a:cubicBezTo>
                  <a:lnTo>
                    <a:pt x="563" y="3374"/>
                  </a:lnTo>
                  <a:cubicBezTo>
                    <a:pt x="233" y="2235"/>
                    <a:pt x="152" y="1076"/>
                    <a:pt x="299" y="1"/>
                  </a:cubicBezTo>
                  <a:close/>
                  <a:moveTo>
                    <a:pt x="563" y="3374"/>
                  </a:moveTo>
                  <a:lnTo>
                    <a:pt x="563" y="3374"/>
                  </a:lnTo>
                  <a:cubicBezTo>
                    <a:pt x="568" y="3389"/>
                    <a:pt x="573" y="3405"/>
                    <a:pt x="577" y="3421"/>
                  </a:cubicBezTo>
                  <a:cubicBezTo>
                    <a:pt x="573" y="3405"/>
                    <a:pt x="569" y="3389"/>
                    <a:pt x="563" y="3374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6"/>
            <p:cNvSpPr/>
            <p:nvPr/>
          </p:nvSpPr>
          <p:spPr>
            <a:xfrm flipH="1">
              <a:off x="12706213" y="-263200"/>
              <a:ext cx="260425" cy="427150"/>
            </a:xfrm>
            <a:custGeom>
              <a:avLst/>
              <a:gdLst/>
              <a:ahLst/>
              <a:cxnLst/>
              <a:rect l="l" t="t" r="r" b="b"/>
              <a:pathLst>
                <a:path w="10417" h="17086" extrusionOk="0">
                  <a:moveTo>
                    <a:pt x="4673" y="1"/>
                  </a:moveTo>
                  <a:cubicBezTo>
                    <a:pt x="1609" y="1"/>
                    <a:pt x="711" y="4098"/>
                    <a:pt x="342" y="6822"/>
                  </a:cubicBezTo>
                  <a:cubicBezTo>
                    <a:pt x="171" y="8019"/>
                    <a:pt x="0" y="9344"/>
                    <a:pt x="21" y="10562"/>
                  </a:cubicBezTo>
                  <a:cubicBezTo>
                    <a:pt x="43" y="11503"/>
                    <a:pt x="171" y="12486"/>
                    <a:pt x="428" y="13384"/>
                  </a:cubicBezTo>
                  <a:cubicBezTo>
                    <a:pt x="620" y="14067"/>
                    <a:pt x="898" y="14730"/>
                    <a:pt x="1218" y="15350"/>
                  </a:cubicBezTo>
                  <a:cubicBezTo>
                    <a:pt x="1496" y="15884"/>
                    <a:pt x="1582" y="16611"/>
                    <a:pt x="2073" y="16910"/>
                  </a:cubicBezTo>
                  <a:cubicBezTo>
                    <a:pt x="2288" y="17031"/>
                    <a:pt x="2562" y="17085"/>
                    <a:pt x="2845" y="17085"/>
                  </a:cubicBezTo>
                  <a:cubicBezTo>
                    <a:pt x="3265" y="17085"/>
                    <a:pt x="3703" y="16965"/>
                    <a:pt x="3997" y="16761"/>
                  </a:cubicBezTo>
                  <a:cubicBezTo>
                    <a:pt x="5237" y="15948"/>
                    <a:pt x="5130" y="14495"/>
                    <a:pt x="5344" y="13148"/>
                  </a:cubicBezTo>
                  <a:cubicBezTo>
                    <a:pt x="5600" y="11524"/>
                    <a:pt x="6370" y="9985"/>
                    <a:pt x="7118" y="8553"/>
                  </a:cubicBezTo>
                  <a:cubicBezTo>
                    <a:pt x="8037" y="6800"/>
                    <a:pt x="10046" y="5368"/>
                    <a:pt x="10260" y="3274"/>
                  </a:cubicBezTo>
                  <a:cubicBezTo>
                    <a:pt x="10416" y="1897"/>
                    <a:pt x="9693" y="705"/>
                    <a:pt x="8540" y="705"/>
                  </a:cubicBezTo>
                  <a:cubicBezTo>
                    <a:pt x="8279" y="705"/>
                    <a:pt x="7995" y="767"/>
                    <a:pt x="7695" y="901"/>
                  </a:cubicBezTo>
                  <a:cubicBezTo>
                    <a:pt x="7346" y="1049"/>
                    <a:pt x="7170" y="1155"/>
                    <a:pt x="7024" y="1155"/>
                  </a:cubicBezTo>
                  <a:cubicBezTo>
                    <a:pt x="6875" y="1155"/>
                    <a:pt x="6757" y="1044"/>
                    <a:pt x="6519" y="751"/>
                  </a:cubicBezTo>
                  <a:cubicBezTo>
                    <a:pt x="6092" y="238"/>
                    <a:pt x="5707" y="110"/>
                    <a:pt x="5087" y="25"/>
                  </a:cubicBezTo>
                  <a:cubicBezTo>
                    <a:pt x="4945" y="9"/>
                    <a:pt x="4807" y="1"/>
                    <a:pt x="46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6"/>
            <p:cNvSpPr/>
            <p:nvPr/>
          </p:nvSpPr>
          <p:spPr>
            <a:xfrm flipH="1">
              <a:off x="12488388" y="164825"/>
              <a:ext cx="390625" cy="243300"/>
            </a:xfrm>
            <a:custGeom>
              <a:avLst/>
              <a:gdLst/>
              <a:ahLst/>
              <a:cxnLst/>
              <a:rect l="l" t="t" r="r" b="b"/>
              <a:pathLst>
                <a:path w="15625" h="9732" extrusionOk="0">
                  <a:moveTo>
                    <a:pt x="3329" y="0"/>
                  </a:moveTo>
                  <a:cubicBezTo>
                    <a:pt x="1940" y="0"/>
                    <a:pt x="368" y="189"/>
                    <a:pt x="193" y="1093"/>
                  </a:cubicBezTo>
                  <a:cubicBezTo>
                    <a:pt x="0" y="2098"/>
                    <a:pt x="1155" y="3316"/>
                    <a:pt x="1646" y="4064"/>
                  </a:cubicBezTo>
                  <a:cubicBezTo>
                    <a:pt x="2480" y="5368"/>
                    <a:pt x="2736" y="7163"/>
                    <a:pt x="3933" y="8211"/>
                  </a:cubicBezTo>
                  <a:cubicBezTo>
                    <a:pt x="5087" y="9237"/>
                    <a:pt x="6519" y="9450"/>
                    <a:pt x="7994" y="9600"/>
                  </a:cubicBezTo>
                  <a:cubicBezTo>
                    <a:pt x="8611" y="9666"/>
                    <a:pt x="9263" y="9732"/>
                    <a:pt x="9911" y="9732"/>
                  </a:cubicBezTo>
                  <a:cubicBezTo>
                    <a:pt x="10946" y="9732"/>
                    <a:pt x="11970" y="9563"/>
                    <a:pt x="12825" y="8959"/>
                  </a:cubicBezTo>
                  <a:cubicBezTo>
                    <a:pt x="13701" y="8339"/>
                    <a:pt x="14834" y="7548"/>
                    <a:pt x="15326" y="6586"/>
                  </a:cubicBezTo>
                  <a:cubicBezTo>
                    <a:pt x="15625" y="5966"/>
                    <a:pt x="15347" y="5924"/>
                    <a:pt x="14834" y="5432"/>
                  </a:cubicBezTo>
                  <a:cubicBezTo>
                    <a:pt x="14321" y="4919"/>
                    <a:pt x="13894" y="4299"/>
                    <a:pt x="13381" y="3786"/>
                  </a:cubicBezTo>
                  <a:cubicBezTo>
                    <a:pt x="12184" y="2589"/>
                    <a:pt x="10773" y="1307"/>
                    <a:pt x="9191" y="687"/>
                  </a:cubicBezTo>
                  <a:cubicBezTo>
                    <a:pt x="7930" y="195"/>
                    <a:pt x="6605" y="153"/>
                    <a:pt x="5258" y="88"/>
                  </a:cubicBezTo>
                  <a:cubicBezTo>
                    <a:pt x="4888" y="65"/>
                    <a:pt x="4140" y="0"/>
                    <a:pt x="33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6"/>
            <p:cNvSpPr/>
            <p:nvPr/>
          </p:nvSpPr>
          <p:spPr>
            <a:xfrm flipH="1">
              <a:off x="12534338" y="-114225"/>
              <a:ext cx="312625" cy="276125"/>
            </a:xfrm>
            <a:custGeom>
              <a:avLst/>
              <a:gdLst/>
              <a:ahLst/>
              <a:cxnLst/>
              <a:rect l="l" t="t" r="r" b="b"/>
              <a:pathLst>
                <a:path w="12505" h="11045" extrusionOk="0">
                  <a:moveTo>
                    <a:pt x="9597" y="1"/>
                  </a:moveTo>
                  <a:cubicBezTo>
                    <a:pt x="8937" y="1"/>
                    <a:pt x="8229" y="154"/>
                    <a:pt x="7653" y="264"/>
                  </a:cubicBezTo>
                  <a:cubicBezTo>
                    <a:pt x="6456" y="478"/>
                    <a:pt x="5152" y="670"/>
                    <a:pt x="4041" y="1312"/>
                  </a:cubicBezTo>
                  <a:cubicBezTo>
                    <a:pt x="3079" y="1867"/>
                    <a:pt x="2566" y="2829"/>
                    <a:pt x="2096" y="3791"/>
                  </a:cubicBezTo>
                  <a:cubicBezTo>
                    <a:pt x="1604" y="4838"/>
                    <a:pt x="1454" y="6035"/>
                    <a:pt x="1176" y="7147"/>
                  </a:cubicBezTo>
                  <a:cubicBezTo>
                    <a:pt x="1027" y="7788"/>
                    <a:pt x="236" y="9989"/>
                    <a:pt x="1" y="10588"/>
                  </a:cubicBezTo>
                  <a:cubicBezTo>
                    <a:pt x="1" y="10588"/>
                    <a:pt x="145" y="10585"/>
                    <a:pt x="380" y="10585"/>
                  </a:cubicBezTo>
                  <a:cubicBezTo>
                    <a:pt x="1083" y="10585"/>
                    <a:pt x="2598" y="10609"/>
                    <a:pt x="3463" y="10802"/>
                  </a:cubicBezTo>
                  <a:cubicBezTo>
                    <a:pt x="4294" y="10980"/>
                    <a:pt x="5246" y="11045"/>
                    <a:pt x="6188" y="11045"/>
                  </a:cubicBezTo>
                  <a:cubicBezTo>
                    <a:pt x="6823" y="11045"/>
                    <a:pt x="7453" y="11016"/>
                    <a:pt x="8038" y="10973"/>
                  </a:cubicBezTo>
                  <a:cubicBezTo>
                    <a:pt x="10389" y="10802"/>
                    <a:pt x="11757" y="8771"/>
                    <a:pt x="12248" y="6634"/>
                  </a:cubicBezTo>
                  <a:cubicBezTo>
                    <a:pt x="12483" y="5544"/>
                    <a:pt x="12483" y="4411"/>
                    <a:pt x="12505" y="3299"/>
                  </a:cubicBezTo>
                  <a:cubicBezTo>
                    <a:pt x="12505" y="2808"/>
                    <a:pt x="12505" y="2337"/>
                    <a:pt x="12034" y="2060"/>
                  </a:cubicBezTo>
                  <a:cubicBezTo>
                    <a:pt x="11906" y="1984"/>
                    <a:pt x="11800" y="1954"/>
                    <a:pt x="11707" y="1954"/>
                  </a:cubicBezTo>
                  <a:cubicBezTo>
                    <a:pt x="11381" y="1954"/>
                    <a:pt x="11215" y="2316"/>
                    <a:pt x="10816" y="2316"/>
                  </a:cubicBezTo>
                  <a:cubicBezTo>
                    <a:pt x="10773" y="2252"/>
                    <a:pt x="10752" y="2188"/>
                    <a:pt x="10731" y="2124"/>
                  </a:cubicBezTo>
                  <a:cubicBezTo>
                    <a:pt x="11521" y="1525"/>
                    <a:pt x="11521" y="585"/>
                    <a:pt x="10624" y="179"/>
                  </a:cubicBezTo>
                  <a:cubicBezTo>
                    <a:pt x="10318" y="49"/>
                    <a:pt x="9965" y="1"/>
                    <a:pt x="9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6"/>
            <p:cNvSpPr/>
            <p:nvPr/>
          </p:nvSpPr>
          <p:spPr>
            <a:xfrm flipH="1">
              <a:off x="12773188" y="192525"/>
              <a:ext cx="179025" cy="199725"/>
            </a:xfrm>
            <a:custGeom>
              <a:avLst/>
              <a:gdLst/>
              <a:ahLst/>
              <a:cxnLst/>
              <a:rect l="l" t="t" r="r" b="b"/>
              <a:pathLst>
                <a:path w="7161" h="7989" extrusionOk="0">
                  <a:moveTo>
                    <a:pt x="2175" y="1"/>
                  </a:moveTo>
                  <a:cubicBezTo>
                    <a:pt x="2106" y="1"/>
                    <a:pt x="2042" y="47"/>
                    <a:pt x="1988" y="156"/>
                  </a:cubicBezTo>
                  <a:cubicBezTo>
                    <a:pt x="1689" y="755"/>
                    <a:pt x="1176" y="1246"/>
                    <a:pt x="876" y="1887"/>
                  </a:cubicBezTo>
                  <a:cubicBezTo>
                    <a:pt x="278" y="3170"/>
                    <a:pt x="0" y="4773"/>
                    <a:pt x="1047" y="5884"/>
                  </a:cubicBezTo>
                  <a:cubicBezTo>
                    <a:pt x="1710" y="6590"/>
                    <a:pt x="2544" y="7167"/>
                    <a:pt x="3399" y="7573"/>
                  </a:cubicBezTo>
                  <a:cubicBezTo>
                    <a:pt x="3830" y="7769"/>
                    <a:pt x="4540" y="7989"/>
                    <a:pt x="5164" y="7989"/>
                  </a:cubicBezTo>
                  <a:cubicBezTo>
                    <a:pt x="5561" y="7989"/>
                    <a:pt x="5923" y="7899"/>
                    <a:pt x="6156" y="7658"/>
                  </a:cubicBezTo>
                  <a:cubicBezTo>
                    <a:pt x="7160" y="6590"/>
                    <a:pt x="4702" y="4431"/>
                    <a:pt x="4147" y="3555"/>
                  </a:cubicBezTo>
                  <a:cubicBezTo>
                    <a:pt x="3762" y="2935"/>
                    <a:pt x="3441" y="2293"/>
                    <a:pt x="3164" y="1609"/>
                  </a:cubicBezTo>
                  <a:cubicBezTo>
                    <a:pt x="3056" y="1304"/>
                    <a:pt x="2540" y="1"/>
                    <a:pt x="2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6"/>
            <p:cNvSpPr/>
            <p:nvPr/>
          </p:nvSpPr>
          <p:spPr>
            <a:xfrm flipH="1">
              <a:off x="12794563" y="270425"/>
              <a:ext cx="151775" cy="121825"/>
            </a:xfrm>
            <a:custGeom>
              <a:avLst/>
              <a:gdLst/>
              <a:ahLst/>
              <a:cxnLst/>
              <a:rect l="l" t="t" r="r" b="b"/>
              <a:pathLst>
                <a:path w="6071" h="4873" extrusionOk="0">
                  <a:moveTo>
                    <a:pt x="424" y="0"/>
                  </a:moveTo>
                  <a:cubicBezTo>
                    <a:pt x="392" y="0"/>
                    <a:pt x="357" y="4"/>
                    <a:pt x="321" y="11"/>
                  </a:cubicBezTo>
                  <a:cubicBezTo>
                    <a:pt x="278" y="11"/>
                    <a:pt x="235" y="32"/>
                    <a:pt x="214" y="54"/>
                  </a:cubicBezTo>
                  <a:cubicBezTo>
                    <a:pt x="0" y="1016"/>
                    <a:pt x="86" y="2020"/>
                    <a:pt x="812" y="2768"/>
                  </a:cubicBezTo>
                  <a:cubicBezTo>
                    <a:pt x="1475" y="3474"/>
                    <a:pt x="2309" y="4051"/>
                    <a:pt x="3164" y="4457"/>
                  </a:cubicBezTo>
                  <a:cubicBezTo>
                    <a:pt x="3595" y="4653"/>
                    <a:pt x="4305" y="4873"/>
                    <a:pt x="4929" y="4873"/>
                  </a:cubicBezTo>
                  <a:cubicBezTo>
                    <a:pt x="5326" y="4873"/>
                    <a:pt x="5688" y="4783"/>
                    <a:pt x="5921" y="4542"/>
                  </a:cubicBezTo>
                  <a:cubicBezTo>
                    <a:pt x="5985" y="4478"/>
                    <a:pt x="6028" y="4414"/>
                    <a:pt x="6071" y="4350"/>
                  </a:cubicBezTo>
                  <a:cubicBezTo>
                    <a:pt x="5878" y="3816"/>
                    <a:pt x="5365" y="3580"/>
                    <a:pt x="4895" y="3388"/>
                  </a:cubicBezTo>
                  <a:cubicBezTo>
                    <a:pt x="4403" y="3196"/>
                    <a:pt x="3890" y="2982"/>
                    <a:pt x="3506" y="2576"/>
                  </a:cubicBezTo>
                  <a:cubicBezTo>
                    <a:pt x="3377" y="2448"/>
                    <a:pt x="3377" y="2319"/>
                    <a:pt x="3228" y="2213"/>
                  </a:cubicBezTo>
                  <a:cubicBezTo>
                    <a:pt x="3225" y="2211"/>
                    <a:pt x="3222" y="2211"/>
                    <a:pt x="3218" y="2211"/>
                  </a:cubicBezTo>
                  <a:cubicBezTo>
                    <a:pt x="3155" y="2211"/>
                    <a:pt x="2916" y="2343"/>
                    <a:pt x="2853" y="2343"/>
                  </a:cubicBezTo>
                  <a:cubicBezTo>
                    <a:pt x="2849" y="2343"/>
                    <a:pt x="2846" y="2342"/>
                    <a:pt x="2843" y="2341"/>
                  </a:cubicBezTo>
                  <a:cubicBezTo>
                    <a:pt x="2758" y="2298"/>
                    <a:pt x="2843" y="1871"/>
                    <a:pt x="2779" y="1828"/>
                  </a:cubicBezTo>
                  <a:cubicBezTo>
                    <a:pt x="2608" y="1700"/>
                    <a:pt x="2416" y="1764"/>
                    <a:pt x="2245" y="1635"/>
                  </a:cubicBezTo>
                  <a:cubicBezTo>
                    <a:pt x="1774" y="1272"/>
                    <a:pt x="1390" y="887"/>
                    <a:pt x="1005" y="417"/>
                  </a:cubicBezTo>
                  <a:cubicBezTo>
                    <a:pt x="815" y="209"/>
                    <a:pt x="676" y="0"/>
                    <a:pt x="424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6"/>
            <p:cNvSpPr/>
            <p:nvPr/>
          </p:nvSpPr>
          <p:spPr>
            <a:xfrm flipH="1">
              <a:off x="12903563" y="63900"/>
              <a:ext cx="98350" cy="213225"/>
            </a:xfrm>
            <a:custGeom>
              <a:avLst/>
              <a:gdLst/>
              <a:ahLst/>
              <a:cxnLst/>
              <a:rect l="l" t="t" r="r" b="b"/>
              <a:pathLst>
                <a:path w="3934" h="8529" extrusionOk="0">
                  <a:moveTo>
                    <a:pt x="1539" y="0"/>
                  </a:moveTo>
                  <a:lnTo>
                    <a:pt x="1411" y="43"/>
                  </a:lnTo>
                  <a:cubicBezTo>
                    <a:pt x="1408" y="42"/>
                    <a:pt x="1405" y="42"/>
                    <a:pt x="1402" y="42"/>
                  </a:cubicBezTo>
                  <a:cubicBezTo>
                    <a:pt x="1237" y="42"/>
                    <a:pt x="596" y="1140"/>
                    <a:pt x="428" y="1496"/>
                  </a:cubicBezTo>
                  <a:cubicBezTo>
                    <a:pt x="86" y="2287"/>
                    <a:pt x="0" y="3100"/>
                    <a:pt x="107" y="3912"/>
                  </a:cubicBezTo>
                  <a:cubicBezTo>
                    <a:pt x="235" y="4703"/>
                    <a:pt x="406" y="5408"/>
                    <a:pt x="706" y="6156"/>
                  </a:cubicBezTo>
                  <a:cubicBezTo>
                    <a:pt x="962" y="6797"/>
                    <a:pt x="1390" y="8058"/>
                    <a:pt x="1903" y="8529"/>
                  </a:cubicBezTo>
                  <a:cubicBezTo>
                    <a:pt x="2416" y="7994"/>
                    <a:pt x="2523" y="6904"/>
                    <a:pt x="2864" y="6199"/>
                  </a:cubicBezTo>
                  <a:cubicBezTo>
                    <a:pt x="3164" y="5536"/>
                    <a:pt x="3634" y="4938"/>
                    <a:pt x="3933" y="4296"/>
                  </a:cubicBezTo>
                  <a:cubicBezTo>
                    <a:pt x="3356" y="3848"/>
                    <a:pt x="2971" y="3484"/>
                    <a:pt x="2651" y="2843"/>
                  </a:cubicBezTo>
                  <a:cubicBezTo>
                    <a:pt x="2223" y="1988"/>
                    <a:pt x="2052" y="770"/>
                    <a:pt x="15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6"/>
            <p:cNvSpPr/>
            <p:nvPr/>
          </p:nvSpPr>
          <p:spPr>
            <a:xfrm flipH="1">
              <a:off x="12953263" y="64425"/>
              <a:ext cx="48650" cy="212700"/>
            </a:xfrm>
            <a:custGeom>
              <a:avLst/>
              <a:gdLst/>
              <a:ahLst/>
              <a:cxnLst/>
              <a:rect l="l" t="t" r="r" b="b"/>
              <a:pathLst>
                <a:path w="1946" h="8508" extrusionOk="0">
                  <a:moveTo>
                    <a:pt x="1475" y="1"/>
                  </a:moveTo>
                  <a:lnTo>
                    <a:pt x="1411" y="22"/>
                  </a:lnTo>
                  <a:cubicBezTo>
                    <a:pt x="1408" y="21"/>
                    <a:pt x="1405" y="21"/>
                    <a:pt x="1402" y="21"/>
                  </a:cubicBezTo>
                  <a:cubicBezTo>
                    <a:pt x="1237" y="21"/>
                    <a:pt x="596" y="1119"/>
                    <a:pt x="428" y="1475"/>
                  </a:cubicBezTo>
                  <a:cubicBezTo>
                    <a:pt x="86" y="2266"/>
                    <a:pt x="0" y="3079"/>
                    <a:pt x="107" y="3891"/>
                  </a:cubicBezTo>
                  <a:cubicBezTo>
                    <a:pt x="235" y="4682"/>
                    <a:pt x="406" y="5387"/>
                    <a:pt x="706" y="6135"/>
                  </a:cubicBezTo>
                  <a:cubicBezTo>
                    <a:pt x="962" y="6776"/>
                    <a:pt x="1390" y="8037"/>
                    <a:pt x="1903" y="8508"/>
                  </a:cubicBezTo>
                  <a:cubicBezTo>
                    <a:pt x="1903" y="8486"/>
                    <a:pt x="1924" y="8465"/>
                    <a:pt x="1945" y="8465"/>
                  </a:cubicBezTo>
                  <a:cubicBezTo>
                    <a:pt x="1945" y="8401"/>
                    <a:pt x="1924" y="8337"/>
                    <a:pt x="1903" y="8272"/>
                  </a:cubicBezTo>
                  <a:cubicBezTo>
                    <a:pt x="1710" y="7610"/>
                    <a:pt x="1839" y="6840"/>
                    <a:pt x="1860" y="6156"/>
                  </a:cubicBezTo>
                  <a:cubicBezTo>
                    <a:pt x="1881" y="5686"/>
                    <a:pt x="1881" y="5195"/>
                    <a:pt x="1881" y="4703"/>
                  </a:cubicBezTo>
                  <a:cubicBezTo>
                    <a:pt x="1881" y="4404"/>
                    <a:pt x="1860" y="3998"/>
                    <a:pt x="1539" y="3933"/>
                  </a:cubicBezTo>
                  <a:cubicBezTo>
                    <a:pt x="1710" y="3656"/>
                    <a:pt x="1753" y="3549"/>
                    <a:pt x="1646" y="3207"/>
                  </a:cubicBezTo>
                  <a:cubicBezTo>
                    <a:pt x="1518" y="2865"/>
                    <a:pt x="1454" y="2459"/>
                    <a:pt x="1454" y="2074"/>
                  </a:cubicBezTo>
                  <a:cubicBezTo>
                    <a:pt x="1475" y="1561"/>
                    <a:pt x="1432" y="1027"/>
                    <a:pt x="1539" y="535"/>
                  </a:cubicBezTo>
                  <a:cubicBezTo>
                    <a:pt x="1582" y="321"/>
                    <a:pt x="1625" y="86"/>
                    <a:pt x="1475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6"/>
            <p:cNvSpPr/>
            <p:nvPr/>
          </p:nvSpPr>
          <p:spPr>
            <a:xfrm flipH="1">
              <a:off x="12831238" y="122150"/>
              <a:ext cx="82500" cy="80275"/>
            </a:xfrm>
            <a:custGeom>
              <a:avLst/>
              <a:gdLst/>
              <a:ahLst/>
              <a:cxnLst/>
              <a:rect l="l" t="t" r="r" b="b"/>
              <a:pathLst>
                <a:path w="3300" h="3211" extrusionOk="0">
                  <a:moveTo>
                    <a:pt x="2223" y="0"/>
                  </a:moveTo>
                  <a:cubicBezTo>
                    <a:pt x="1603" y="705"/>
                    <a:pt x="0" y="919"/>
                    <a:pt x="449" y="2244"/>
                  </a:cubicBezTo>
                  <a:cubicBezTo>
                    <a:pt x="718" y="3051"/>
                    <a:pt x="1225" y="3210"/>
                    <a:pt x="1824" y="3210"/>
                  </a:cubicBezTo>
                  <a:cubicBezTo>
                    <a:pt x="1987" y="3210"/>
                    <a:pt x="2156" y="3198"/>
                    <a:pt x="2330" y="3185"/>
                  </a:cubicBezTo>
                  <a:cubicBezTo>
                    <a:pt x="2387" y="3178"/>
                    <a:pt x="2449" y="3177"/>
                    <a:pt x="2513" y="3177"/>
                  </a:cubicBezTo>
                  <a:cubicBezTo>
                    <a:pt x="2580" y="3177"/>
                    <a:pt x="2650" y="3179"/>
                    <a:pt x="2719" y="3179"/>
                  </a:cubicBezTo>
                  <a:cubicBezTo>
                    <a:pt x="3021" y="3179"/>
                    <a:pt x="3300" y="3143"/>
                    <a:pt x="3270" y="2757"/>
                  </a:cubicBezTo>
                  <a:cubicBezTo>
                    <a:pt x="3249" y="2373"/>
                    <a:pt x="2800" y="1817"/>
                    <a:pt x="2544" y="1582"/>
                  </a:cubicBezTo>
                  <a:cubicBezTo>
                    <a:pt x="2330" y="1368"/>
                    <a:pt x="2031" y="1261"/>
                    <a:pt x="1967" y="919"/>
                  </a:cubicBezTo>
                  <a:cubicBezTo>
                    <a:pt x="1902" y="641"/>
                    <a:pt x="2116" y="235"/>
                    <a:pt x="2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6"/>
            <p:cNvSpPr/>
            <p:nvPr/>
          </p:nvSpPr>
          <p:spPr>
            <a:xfrm flipH="1">
              <a:off x="12725638" y="179325"/>
              <a:ext cx="138425" cy="20075"/>
            </a:xfrm>
            <a:custGeom>
              <a:avLst/>
              <a:gdLst/>
              <a:ahLst/>
              <a:cxnLst/>
              <a:rect l="l" t="t" r="r" b="b"/>
              <a:pathLst>
                <a:path w="5537" h="803" extrusionOk="0">
                  <a:moveTo>
                    <a:pt x="22" y="0"/>
                  </a:moveTo>
                  <a:lnTo>
                    <a:pt x="1" y="21"/>
                  </a:lnTo>
                  <a:cubicBezTo>
                    <a:pt x="364" y="363"/>
                    <a:pt x="834" y="577"/>
                    <a:pt x="1305" y="705"/>
                  </a:cubicBezTo>
                  <a:cubicBezTo>
                    <a:pt x="1630" y="779"/>
                    <a:pt x="1975" y="802"/>
                    <a:pt x="2312" y="802"/>
                  </a:cubicBezTo>
                  <a:cubicBezTo>
                    <a:pt x="2463" y="802"/>
                    <a:pt x="2613" y="798"/>
                    <a:pt x="2758" y="791"/>
                  </a:cubicBezTo>
                  <a:cubicBezTo>
                    <a:pt x="3720" y="727"/>
                    <a:pt x="4703" y="534"/>
                    <a:pt x="5537" y="64"/>
                  </a:cubicBezTo>
                  <a:lnTo>
                    <a:pt x="5537" y="43"/>
                  </a:lnTo>
                  <a:cubicBezTo>
                    <a:pt x="5088" y="235"/>
                    <a:pt x="4639" y="342"/>
                    <a:pt x="4169" y="406"/>
                  </a:cubicBezTo>
                  <a:cubicBezTo>
                    <a:pt x="3699" y="492"/>
                    <a:pt x="3228" y="513"/>
                    <a:pt x="2758" y="513"/>
                  </a:cubicBezTo>
                  <a:cubicBezTo>
                    <a:pt x="2288" y="492"/>
                    <a:pt x="1818" y="428"/>
                    <a:pt x="1369" y="363"/>
                  </a:cubicBezTo>
                  <a:cubicBezTo>
                    <a:pt x="920" y="278"/>
                    <a:pt x="471" y="171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6"/>
            <p:cNvSpPr/>
            <p:nvPr/>
          </p:nvSpPr>
          <p:spPr>
            <a:xfrm flipH="1">
              <a:off x="12771063" y="149400"/>
              <a:ext cx="93000" cy="32600"/>
            </a:xfrm>
            <a:custGeom>
              <a:avLst/>
              <a:gdLst/>
              <a:ahLst/>
              <a:cxnLst/>
              <a:rect l="l" t="t" r="r" b="b"/>
              <a:pathLst>
                <a:path w="3720" h="1304" extrusionOk="0">
                  <a:moveTo>
                    <a:pt x="3720" y="0"/>
                  </a:moveTo>
                  <a:cubicBezTo>
                    <a:pt x="3057" y="43"/>
                    <a:pt x="2395" y="171"/>
                    <a:pt x="1775" y="385"/>
                  </a:cubicBezTo>
                  <a:cubicBezTo>
                    <a:pt x="1454" y="470"/>
                    <a:pt x="1134" y="556"/>
                    <a:pt x="834" y="727"/>
                  </a:cubicBezTo>
                  <a:cubicBezTo>
                    <a:pt x="535" y="876"/>
                    <a:pt x="257" y="1047"/>
                    <a:pt x="1" y="1283"/>
                  </a:cubicBezTo>
                  <a:lnTo>
                    <a:pt x="1" y="1304"/>
                  </a:lnTo>
                  <a:cubicBezTo>
                    <a:pt x="343" y="1261"/>
                    <a:pt x="663" y="1154"/>
                    <a:pt x="963" y="1047"/>
                  </a:cubicBezTo>
                  <a:cubicBezTo>
                    <a:pt x="1262" y="941"/>
                    <a:pt x="1561" y="770"/>
                    <a:pt x="1860" y="641"/>
                  </a:cubicBezTo>
                  <a:cubicBezTo>
                    <a:pt x="2459" y="385"/>
                    <a:pt x="3079" y="171"/>
                    <a:pt x="3720" y="43"/>
                  </a:cubicBezTo>
                  <a:lnTo>
                    <a:pt x="372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6"/>
            <p:cNvSpPr/>
            <p:nvPr/>
          </p:nvSpPr>
          <p:spPr>
            <a:xfrm flipH="1">
              <a:off x="12770613" y="113775"/>
              <a:ext cx="103050" cy="60750"/>
            </a:xfrm>
            <a:custGeom>
              <a:avLst/>
              <a:gdLst/>
              <a:ahLst/>
              <a:cxnLst/>
              <a:rect l="l" t="t" r="r" b="b"/>
              <a:pathLst>
                <a:path w="4122" h="2430" extrusionOk="0">
                  <a:moveTo>
                    <a:pt x="3855" y="0"/>
                  </a:moveTo>
                  <a:cubicBezTo>
                    <a:pt x="3832" y="0"/>
                    <a:pt x="3808" y="5"/>
                    <a:pt x="3783" y="14"/>
                  </a:cubicBezTo>
                  <a:cubicBezTo>
                    <a:pt x="3698" y="57"/>
                    <a:pt x="3676" y="143"/>
                    <a:pt x="3698" y="207"/>
                  </a:cubicBezTo>
                  <a:cubicBezTo>
                    <a:pt x="3035" y="399"/>
                    <a:pt x="2394" y="634"/>
                    <a:pt x="1753" y="934"/>
                  </a:cubicBezTo>
                  <a:cubicBezTo>
                    <a:pt x="1411" y="1105"/>
                    <a:pt x="1047" y="1254"/>
                    <a:pt x="770" y="1511"/>
                  </a:cubicBezTo>
                  <a:cubicBezTo>
                    <a:pt x="470" y="1767"/>
                    <a:pt x="193" y="2066"/>
                    <a:pt x="0" y="2408"/>
                  </a:cubicBezTo>
                  <a:lnTo>
                    <a:pt x="22" y="2430"/>
                  </a:lnTo>
                  <a:lnTo>
                    <a:pt x="962" y="1810"/>
                  </a:lnTo>
                  <a:cubicBezTo>
                    <a:pt x="1261" y="1596"/>
                    <a:pt x="1560" y="1361"/>
                    <a:pt x="1881" y="1190"/>
                  </a:cubicBezTo>
                  <a:cubicBezTo>
                    <a:pt x="2458" y="827"/>
                    <a:pt x="3099" y="549"/>
                    <a:pt x="3741" y="250"/>
                  </a:cubicBezTo>
                  <a:cubicBezTo>
                    <a:pt x="3776" y="302"/>
                    <a:pt x="3825" y="341"/>
                    <a:pt x="3890" y="341"/>
                  </a:cubicBezTo>
                  <a:cubicBezTo>
                    <a:pt x="3903" y="341"/>
                    <a:pt x="3918" y="339"/>
                    <a:pt x="3933" y="335"/>
                  </a:cubicBezTo>
                  <a:cubicBezTo>
                    <a:pt x="4122" y="259"/>
                    <a:pt x="4027" y="0"/>
                    <a:pt x="38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6"/>
            <p:cNvSpPr/>
            <p:nvPr/>
          </p:nvSpPr>
          <p:spPr>
            <a:xfrm flipH="1">
              <a:off x="12722863" y="57800"/>
              <a:ext cx="175925" cy="98025"/>
            </a:xfrm>
            <a:custGeom>
              <a:avLst/>
              <a:gdLst/>
              <a:ahLst/>
              <a:cxnLst/>
              <a:rect l="l" t="t" r="r" b="b"/>
              <a:pathLst>
                <a:path w="7037" h="3921" extrusionOk="0">
                  <a:moveTo>
                    <a:pt x="6763" y="1"/>
                  </a:moveTo>
                  <a:cubicBezTo>
                    <a:pt x="6746" y="1"/>
                    <a:pt x="6729" y="3"/>
                    <a:pt x="6712" y="9"/>
                  </a:cubicBezTo>
                  <a:cubicBezTo>
                    <a:pt x="6627" y="52"/>
                    <a:pt x="6605" y="116"/>
                    <a:pt x="6605" y="180"/>
                  </a:cubicBezTo>
                  <a:cubicBezTo>
                    <a:pt x="6028" y="287"/>
                    <a:pt x="5430" y="415"/>
                    <a:pt x="4852" y="650"/>
                  </a:cubicBezTo>
                  <a:cubicBezTo>
                    <a:pt x="4254" y="885"/>
                    <a:pt x="3677" y="1206"/>
                    <a:pt x="3164" y="1591"/>
                  </a:cubicBezTo>
                  <a:cubicBezTo>
                    <a:pt x="2886" y="1783"/>
                    <a:pt x="2630" y="1997"/>
                    <a:pt x="2394" y="2168"/>
                  </a:cubicBezTo>
                  <a:cubicBezTo>
                    <a:pt x="2138" y="2360"/>
                    <a:pt x="1881" y="2531"/>
                    <a:pt x="1604" y="2702"/>
                  </a:cubicBezTo>
                  <a:cubicBezTo>
                    <a:pt x="1069" y="3066"/>
                    <a:pt x="599" y="3386"/>
                    <a:pt x="65" y="3750"/>
                  </a:cubicBezTo>
                  <a:lnTo>
                    <a:pt x="1" y="3921"/>
                  </a:lnTo>
                  <a:cubicBezTo>
                    <a:pt x="620" y="3728"/>
                    <a:pt x="1198" y="3322"/>
                    <a:pt x="1775" y="3002"/>
                  </a:cubicBezTo>
                  <a:cubicBezTo>
                    <a:pt x="2052" y="2852"/>
                    <a:pt x="2330" y="2660"/>
                    <a:pt x="2587" y="2446"/>
                  </a:cubicBezTo>
                  <a:cubicBezTo>
                    <a:pt x="2843" y="2232"/>
                    <a:pt x="3078" y="2018"/>
                    <a:pt x="3314" y="1805"/>
                  </a:cubicBezTo>
                  <a:cubicBezTo>
                    <a:pt x="4275" y="1035"/>
                    <a:pt x="5430" y="501"/>
                    <a:pt x="6627" y="223"/>
                  </a:cubicBezTo>
                  <a:cubicBezTo>
                    <a:pt x="6660" y="290"/>
                    <a:pt x="6719" y="343"/>
                    <a:pt x="6795" y="343"/>
                  </a:cubicBezTo>
                  <a:cubicBezTo>
                    <a:pt x="6816" y="343"/>
                    <a:pt x="6838" y="339"/>
                    <a:pt x="6862" y="330"/>
                  </a:cubicBezTo>
                  <a:cubicBezTo>
                    <a:pt x="7037" y="271"/>
                    <a:pt x="6929" y="1"/>
                    <a:pt x="67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6"/>
            <p:cNvSpPr/>
            <p:nvPr/>
          </p:nvSpPr>
          <p:spPr>
            <a:xfrm flipH="1">
              <a:off x="12755638" y="80625"/>
              <a:ext cx="138875" cy="86425"/>
            </a:xfrm>
            <a:custGeom>
              <a:avLst/>
              <a:gdLst/>
              <a:ahLst/>
              <a:cxnLst/>
              <a:rect l="l" t="t" r="r" b="b"/>
              <a:pathLst>
                <a:path w="5555" h="3457" extrusionOk="0">
                  <a:moveTo>
                    <a:pt x="5287" y="1"/>
                  </a:moveTo>
                  <a:cubicBezTo>
                    <a:pt x="5264" y="1"/>
                    <a:pt x="5241" y="5"/>
                    <a:pt x="5216" y="15"/>
                  </a:cubicBezTo>
                  <a:cubicBezTo>
                    <a:pt x="5152" y="37"/>
                    <a:pt x="5130" y="101"/>
                    <a:pt x="5130" y="165"/>
                  </a:cubicBezTo>
                  <a:cubicBezTo>
                    <a:pt x="4660" y="208"/>
                    <a:pt x="4190" y="293"/>
                    <a:pt x="3741" y="485"/>
                  </a:cubicBezTo>
                  <a:cubicBezTo>
                    <a:pt x="3249" y="678"/>
                    <a:pt x="2801" y="998"/>
                    <a:pt x="2394" y="1383"/>
                  </a:cubicBezTo>
                  <a:cubicBezTo>
                    <a:pt x="2202" y="1576"/>
                    <a:pt x="2031" y="1789"/>
                    <a:pt x="1839" y="1960"/>
                  </a:cubicBezTo>
                  <a:cubicBezTo>
                    <a:pt x="1646" y="2131"/>
                    <a:pt x="1454" y="2302"/>
                    <a:pt x="1262" y="2473"/>
                  </a:cubicBezTo>
                  <a:cubicBezTo>
                    <a:pt x="856" y="2794"/>
                    <a:pt x="407" y="3072"/>
                    <a:pt x="1" y="3435"/>
                  </a:cubicBezTo>
                  <a:lnTo>
                    <a:pt x="22" y="3456"/>
                  </a:lnTo>
                  <a:cubicBezTo>
                    <a:pt x="514" y="3285"/>
                    <a:pt x="1005" y="3050"/>
                    <a:pt x="1454" y="2751"/>
                  </a:cubicBezTo>
                  <a:cubicBezTo>
                    <a:pt x="1668" y="2601"/>
                    <a:pt x="1881" y="2409"/>
                    <a:pt x="2074" y="2217"/>
                  </a:cubicBezTo>
                  <a:cubicBezTo>
                    <a:pt x="2266" y="2003"/>
                    <a:pt x="2416" y="1768"/>
                    <a:pt x="2587" y="1576"/>
                  </a:cubicBezTo>
                  <a:cubicBezTo>
                    <a:pt x="2950" y="1191"/>
                    <a:pt x="3356" y="870"/>
                    <a:pt x="3805" y="635"/>
                  </a:cubicBezTo>
                  <a:cubicBezTo>
                    <a:pt x="4233" y="421"/>
                    <a:pt x="4681" y="293"/>
                    <a:pt x="5152" y="208"/>
                  </a:cubicBezTo>
                  <a:cubicBezTo>
                    <a:pt x="5170" y="282"/>
                    <a:pt x="5237" y="340"/>
                    <a:pt x="5325" y="340"/>
                  </a:cubicBezTo>
                  <a:cubicBezTo>
                    <a:pt x="5338" y="340"/>
                    <a:pt x="5351" y="339"/>
                    <a:pt x="5365" y="336"/>
                  </a:cubicBezTo>
                  <a:cubicBezTo>
                    <a:pt x="5554" y="260"/>
                    <a:pt x="5459" y="1"/>
                    <a:pt x="52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6"/>
            <p:cNvSpPr/>
            <p:nvPr/>
          </p:nvSpPr>
          <p:spPr>
            <a:xfrm flipH="1">
              <a:off x="12786013" y="128550"/>
              <a:ext cx="80175" cy="46525"/>
            </a:xfrm>
            <a:custGeom>
              <a:avLst/>
              <a:gdLst/>
              <a:ahLst/>
              <a:cxnLst/>
              <a:rect l="l" t="t" r="r" b="b"/>
              <a:pathLst>
                <a:path w="3207" h="1861" extrusionOk="0">
                  <a:moveTo>
                    <a:pt x="3185" y="1"/>
                  </a:moveTo>
                  <a:cubicBezTo>
                    <a:pt x="2736" y="428"/>
                    <a:pt x="2181" y="706"/>
                    <a:pt x="1625" y="941"/>
                  </a:cubicBezTo>
                  <a:cubicBezTo>
                    <a:pt x="1347" y="1048"/>
                    <a:pt x="1048" y="1133"/>
                    <a:pt x="770" y="1283"/>
                  </a:cubicBezTo>
                  <a:cubicBezTo>
                    <a:pt x="492" y="1433"/>
                    <a:pt x="214" y="1604"/>
                    <a:pt x="0" y="1839"/>
                  </a:cubicBezTo>
                  <a:lnTo>
                    <a:pt x="22" y="1860"/>
                  </a:lnTo>
                  <a:cubicBezTo>
                    <a:pt x="321" y="1796"/>
                    <a:pt x="620" y="1710"/>
                    <a:pt x="898" y="1604"/>
                  </a:cubicBezTo>
                  <a:cubicBezTo>
                    <a:pt x="1197" y="1497"/>
                    <a:pt x="1454" y="1347"/>
                    <a:pt x="1732" y="1197"/>
                  </a:cubicBezTo>
                  <a:cubicBezTo>
                    <a:pt x="2010" y="1048"/>
                    <a:pt x="2287" y="877"/>
                    <a:pt x="2544" y="684"/>
                  </a:cubicBezTo>
                  <a:cubicBezTo>
                    <a:pt x="2779" y="492"/>
                    <a:pt x="3014" y="278"/>
                    <a:pt x="3206" y="22"/>
                  </a:cubicBezTo>
                  <a:lnTo>
                    <a:pt x="318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6"/>
            <p:cNvSpPr/>
            <p:nvPr/>
          </p:nvSpPr>
          <p:spPr>
            <a:xfrm flipH="1">
              <a:off x="12741163" y="155975"/>
              <a:ext cx="125550" cy="36275"/>
            </a:xfrm>
            <a:custGeom>
              <a:avLst/>
              <a:gdLst/>
              <a:ahLst/>
              <a:cxnLst/>
              <a:rect l="l" t="t" r="r" b="b"/>
              <a:pathLst>
                <a:path w="5022" h="1451" extrusionOk="0">
                  <a:moveTo>
                    <a:pt x="4767" y="1"/>
                  </a:moveTo>
                  <a:cubicBezTo>
                    <a:pt x="4746" y="1"/>
                    <a:pt x="4725" y="5"/>
                    <a:pt x="4702" y="15"/>
                  </a:cubicBezTo>
                  <a:cubicBezTo>
                    <a:pt x="4595" y="58"/>
                    <a:pt x="4595" y="165"/>
                    <a:pt x="4638" y="250"/>
                  </a:cubicBezTo>
                  <a:cubicBezTo>
                    <a:pt x="3997" y="742"/>
                    <a:pt x="3206" y="955"/>
                    <a:pt x="2415" y="1041"/>
                  </a:cubicBezTo>
                  <a:cubicBezTo>
                    <a:pt x="2009" y="1084"/>
                    <a:pt x="1624" y="1062"/>
                    <a:pt x="1218" y="1105"/>
                  </a:cubicBezTo>
                  <a:cubicBezTo>
                    <a:pt x="812" y="1126"/>
                    <a:pt x="406" y="1169"/>
                    <a:pt x="0" y="1255"/>
                  </a:cubicBezTo>
                  <a:lnTo>
                    <a:pt x="0" y="1276"/>
                  </a:lnTo>
                  <a:cubicBezTo>
                    <a:pt x="406" y="1383"/>
                    <a:pt x="812" y="1426"/>
                    <a:pt x="1218" y="1447"/>
                  </a:cubicBezTo>
                  <a:cubicBezTo>
                    <a:pt x="1262" y="1449"/>
                    <a:pt x="1305" y="1450"/>
                    <a:pt x="1349" y="1450"/>
                  </a:cubicBezTo>
                  <a:cubicBezTo>
                    <a:pt x="1716" y="1450"/>
                    <a:pt x="2095" y="1376"/>
                    <a:pt x="2458" y="1319"/>
                  </a:cubicBezTo>
                  <a:cubicBezTo>
                    <a:pt x="2864" y="1233"/>
                    <a:pt x="3270" y="1126"/>
                    <a:pt x="3655" y="955"/>
                  </a:cubicBezTo>
                  <a:cubicBezTo>
                    <a:pt x="4018" y="784"/>
                    <a:pt x="4360" y="549"/>
                    <a:pt x="4660" y="271"/>
                  </a:cubicBezTo>
                  <a:cubicBezTo>
                    <a:pt x="4694" y="306"/>
                    <a:pt x="4744" y="341"/>
                    <a:pt x="4807" y="341"/>
                  </a:cubicBezTo>
                  <a:cubicBezTo>
                    <a:pt x="4821" y="341"/>
                    <a:pt x="4836" y="340"/>
                    <a:pt x="4852" y="336"/>
                  </a:cubicBezTo>
                  <a:cubicBezTo>
                    <a:pt x="5022" y="260"/>
                    <a:pt x="4925" y="1"/>
                    <a:pt x="47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6"/>
            <p:cNvSpPr/>
            <p:nvPr/>
          </p:nvSpPr>
          <p:spPr>
            <a:xfrm flipH="1">
              <a:off x="12753938" y="95475"/>
              <a:ext cx="112775" cy="64100"/>
            </a:xfrm>
            <a:custGeom>
              <a:avLst/>
              <a:gdLst/>
              <a:ahLst/>
              <a:cxnLst/>
              <a:rect l="l" t="t" r="r" b="b"/>
              <a:pathLst>
                <a:path w="4511" h="2564" extrusionOk="0">
                  <a:moveTo>
                    <a:pt x="4324" y="1"/>
                  </a:moveTo>
                  <a:cubicBezTo>
                    <a:pt x="4227" y="1"/>
                    <a:pt x="4119" y="108"/>
                    <a:pt x="4147" y="233"/>
                  </a:cubicBezTo>
                  <a:cubicBezTo>
                    <a:pt x="4086" y="230"/>
                    <a:pt x="4025" y="228"/>
                    <a:pt x="3963" y="228"/>
                  </a:cubicBezTo>
                  <a:cubicBezTo>
                    <a:pt x="3655" y="228"/>
                    <a:pt x="3334" y="273"/>
                    <a:pt x="3014" y="362"/>
                  </a:cubicBezTo>
                  <a:cubicBezTo>
                    <a:pt x="2629" y="490"/>
                    <a:pt x="2244" y="682"/>
                    <a:pt x="1881" y="875"/>
                  </a:cubicBezTo>
                  <a:cubicBezTo>
                    <a:pt x="1518" y="1088"/>
                    <a:pt x="1154" y="1302"/>
                    <a:pt x="855" y="1601"/>
                  </a:cubicBezTo>
                  <a:cubicBezTo>
                    <a:pt x="534" y="1879"/>
                    <a:pt x="235" y="2178"/>
                    <a:pt x="0" y="2542"/>
                  </a:cubicBezTo>
                  <a:lnTo>
                    <a:pt x="21" y="2563"/>
                  </a:lnTo>
                  <a:cubicBezTo>
                    <a:pt x="385" y="2349"/>
                    <a:pt x="727" y="2114"/>
                    <a:pt x="1047" y="1879"/>
                  </a:cubicBezTo>
                  <a:cubicBezTo>
                    <a:pt x="1389" y="1644"/>
                    <a:pt x="1689" y="1345"/>
                    <a:pt x="2009" y="1131"/>
                  </a:cubicBezTo>
                  <a:cubicBezTo>
                    <a:pt x="2650" y="682"/>
                    <a:pt x="3377" y="319"/>
                    <a:pt x="4168" y="276"/>
                  </a:cubicBezTo>
                  <a:cubicBezTo>
                    <a:pt x="4189" y="346"/>
                    <a:pt x="4234" y="374"/>
                    <a:pt x="4284" y="374"/>
                  </a:cubicBezTo>
                  <a:cubicBezTo>
                    <a:pt x="4388" y="374"/>
                    <a:pt x="4510" y="250"/>
                    <a:pt x="4467" y="105"/>
                  </a:cubicBezTo>
                  <a:lnTo>
                    <a:pt x="4446" y="105"/>
                  </a:lnTo>
                  <a:cubicBezTo>
                    <a:pt x="4424" y="31"/>
                    <a:pt x="4375" y="1"/>
                    <a:pt x="43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6"/>
            <p:cNvSpPr/>
            <p:nvPr/>
          </p:nvSpPr>
          <p:spPr>
            <a:xfrm flipH="1">
              <a:off x="12727763" y="181875"/>
              <a:ext cx="155000" cy="41100"/>
            </a:xfrm>
            <a:custGeom>
              <a:avLst/>
              <a:gdLst/>
              <a:ahLst/>
              <a:cxnLst/>
              <a:rect l="l" t="t" r="r" b="b"/>
              <a:pathLst>
                <a:path w="6200" h="1644" extrusionOk="0">
                  <a:moveTo>
                    <a:pt x="146" y="0"/>
                  </a:moveTo>
                  <a:cubicBezTo>
                    <a:pt x="105" y="0"/>
                    <a:pt x="64" y="2"/>
                    <a:pt x="22" y="5"/>
                  </a:cubicBezTo>
                  <a:lnTo>
                    <a:pt x="1" y="26"/>
                  </a:lnTo>
                  <a:cubicBezTo>
                    <a:pt x="535" y="197"/>
                    <a:pt x="984" y="475"/>
                    <a:pt x="1454" y="753"/>
                  </a:cubicBezTo>
                  <a:cubicBezTo>
                    <a:pt x="1711" y="881"/>
                    <a:pt x="1946" y="1010"/>
                    <a:pt x="2224" y="1095"/>
                  </a:cubicBezTo>
                  <a:cubicBezTo>
                    <a:pt x="2480" y="1181"/>
                    <a:pt x="2737" y="1245"/>
                    <a:pt x="3015" y="1330"/>
                  </a:cubicBezTo>
                  <a:cubicBezTo>
                    <a:pt x="3528" y="1458"/>
                    <a:pt x="4083" y="1587"/>
                    <a:pt x="4618" y="1629"/>
                  </a:cubicBezTo>
                  <a:cubicBezTo>
                    <a:pt x="4733" y="1638"/>
                    <a:pt x="4848" y="1643"/>
                    <a:pt x="4963" y="1643"/>
                  </a:cubicBezTo>
                  <a:cubicBezTo>
                    <a:pt x="5126" y="1643"/>
                    <a:pt x="5288" y="1633"/>
                    <a:pt x="5451" y="1608"/>
                  </a:cubicBezTo>
                  <a:cubicBezTo>
                    <a:pt x="5708" y="1565"/>
                    <a:pt x="5986" y="1480"/>
                    <a:pt x="6199" y="1266"/>
                  </a:cubicBezTo>
                  <a:lnTo>
                    <a:pt x="6178" y="1245"/>
                  </a:lnTo>
                  <a:cubicBezTo>
                    <a:pt x="5964" y="1416"/>
                    <a:pt x="5708" y="1480"/>
                    <a:pt x="5430" y="1501"/>
                  </a:cubicBezTo>
                  <a:cubicBezTo>
                    <a:pt x="5361" y="1507"/>
                    <a:pt x="5291" y="1509"/>
                    <a:pt x="5220" y="1509"/>
                  </a:cubicBezTo>
                  <a:cubicBezTo>
                    <a:pt x="5026" y="1509"/>
                    <a:pt x="4827" y="1490"/>
                    <a:pt x="4639" y="1458"/>
                  </a:cubicBezTo>
                  <a:cubicBezTo>
                    <a:pt x="4105" y="1373"/>
                    <a:pt x="3592" y="1223"/>
                    <a:pt x="3079" y="1052"/>
                  </a:cubicBezTo>
                  <a:cubicBezTo>
                    <a:pt x="2822" y="967"/>
                    <a:pt x="2566" y="860"/>
                    <a:pt x="2331" y="774"/>
                  </a:cubicBezTo>
                  <a:cubicBezTo>
                    <a:pt x="2095" y="668"/>
                    <a:pt x="1860" y="539"/>
                    <a:pt x="1604" y="432"/>
                  </a:cubicBezTo>
                  <a:cubicBezTo>
                    <a:pt x="1149" y="235"/>
                    <a:pt x="657" y="0"/>
                    <a:pt x="1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6"/>
            <p:cNvSpPr/>
            <p:nvPr/>
          </p:nvSpPr>
          <p:spPr>
            <a:xfrm flipH="1">
              <a:off x="12802663" y="65150"/>
              <a:ext cx="66200" cy="74100"/>
            </a:xfrm>
            <a:custGeom>
              <a:avLst/>
              <a:gdLst/>
              <a:ahLst/>
              <a:cxnLst/>
              <a:rect l="l" t="t" r="r" b="b"/>
              <a:pathLst>
                <a:path w="2648" h="2964" extrusionOk="0">
                  <a:moveTo>
                    <a:pt x="2380" y="0"/>
                  </a:moveTo>
                  <a:cubicBezTo>
                    <a:pt x="2358" y="0"/>
                    <a:pt x="2334" y="4"/>
                    <a:pt x="2309" y="14"/>
                  </a:cubicBezTo>
                  <a:cubicBezTo>
                    <a:pt x="2181" y="57"/>
                    <a:pt x="2202" y="228"/>
                    <a:pt x="2309" y="292"/>
                  </a:cubicBezTo>
                  <a:cubicBezTo>
                    <a:pt x="2138" y="506"/>
                    <a:pt x="1924" y="656"/>
                    <a:pt x="1710" y="784"/>
                  </a:cubicBezTo>
                  <a:cubicBezTo>
                    <a:pt x="1454" y="955"/>
                    <a:pt x="1176" y="1083"/>
                    <a:pt x="920" y="1297"/>
                  </a:cubicBezTo>
                  <a:cubicBezTo>
                    <a:pt x="684" y="1489"/>
                    <a:pt x="449" y="1746"/>
                    <a:pt x="300" y="2024"/>
                  </a:cubicBezTo>
                  <a:cubicBezTo>
                    <a:pt x="150" y="2323"/>
                    <a:pt x="43" y="2622"/>
                    <a:pt x="1" y="2964"/>
                  </a:cubicBezTo>
                  <a:lnTo>
                    <a:pt x="22" y="2964"/>
                  </a:lnTo>
                  <a:cubicBezTo>
                    <a:pt x="236" y="2729"/>
                    <a:pt x="407" y="2451"/>
                    <a:pt x="578" y="2216"/>
                  </a:cubicBezTo>
                  <a:cubicBezTo>
                    <a:pt x="749" y="1981"/>
                    <a:pt x="898" y="1724"/>
                    <a:pt x="1112" y="1511"/>
                  </a:cubicBezTo>
                  <a:cubicBezTo>
                    <a:pt x="1304" y="1297"/>
                    <a:pt x="1561" y="1126"/>
                    <a:pt x="1796" y="933"/>
                  </a:cubicBezTo>
                  <a:cubicBezTo>
                    <a:pt x="2010" y="762"/>
                    <a:pt x="2202" y="549"/>
                    <a:pt x="2352" y="314"/>
                  </a:cubicBezTo>
                  <a:cubicBezTo>
                    <a:pt x="2373" y="324"/>
                    <a:pt x="2389" y="330"/>
                    <a:pt x="2405" y="330"/>
                  </a:cubicBezTo>
                  <a:cubicBezTo>
                    <a:pt x="2421" y="330"/>
                    <a:pt x="2437" y="324"/>
                    <a:pt x="2459" y="314"/>
                  </a:cubicBezTo>
                  <a:cubicBezTo>
                    <a:pt x="2647" y="257"/>
                    <a:pt x="2553" y="0"/>
                    <a:pt x="23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6"/>
            <p:cNvSpPr/>
            <p:nvPr/>
          </p:nvSpPr>
          <p:spPr>
            <a:xfrm flipH="1">
              <a:off x="12757688" y="151525"/>
              <a:ext cx="111175" cy="40750"/>
            </a:xfrm>
            <a:custGeom>
              <a:avLst/>
              <a:gdLst/>
              <a:ahLst/>
              <a:cxnLst/>
              <a:rect l="l" t="t" r="r" b="b"/>
              <a:pathLst>
                <a:path w="4447" h="1630" extrusionOk="0">
                  <a:moveTo>
                    <a:pt x="4446" y="1"/>
                  </a:moveTo>
                  <a:cubicBezTo>
                    <a:pt x="3677" y="236"/>
                    <a:pt x="2950" y="514"/>
                    <a:pt x="2202" y="791"/>
                  </a:cubicBezTo>
                  <a:cubicBezTo>
                    <a:pt x="1839" y="920"/>
                    <a:pt x="1454" y="1005"/>
                    <a:pt x="1112" y="1155"/>
                  </a:cubicBezTo>
                  <a:cubicBezTo>
                    <a:pt x="749" y="1304"/>
                    <a:pt x="385" y="1433"/>
                    <a:pt x="1" y="1582"/>
                  </a:cubicBezTo>
                  <a:lnTo>
                    <a:pt x="22" y="1625"/>
                  </a:lnTo>
                  <a:cubicBezTo>
                    <a:pt x="72" y="1628"/>
                    <a:pt x="123" y="1629"/>
                    <a:pt x="175" y="1629"/>
                  </a:cubicBezTo>
                  <a:cubicBezTo>
                    <a:pt x="513" y="1629"/>
                    <a:pt x="863" y="1571"/>
                    <a:pt x="1197" y="1497"/>
                  </a:cubicBezTo>
                  <a:cubicBezTo>
                    <a:pt x="1582" y="1390"/>
                    <a:pt x="1946" y="1198"/>
                    <a:pt x="2309" y="1048"/>
                  </a:cubicBezTo>
                  <a:cubicBezTo>
                    <a:pt x="3036" y="727"/>
                    <a:pt x="3741" y="364"/>
                    <a:pt x="4446" y="22"/>
                  </a:cubicBezTo>
                  <a:lnTo>
                    <a:pt x="44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6"/>
            <p:cNvSpPr/>
            <p:nvPr/>
          </p:nvSpPr>
          <p:spPr>
            <a:xfrm flipH="1">
              <a:off x="12780613" y="124550"/>
              <a:ext cx="9800" cy="6425"/>
            </a:xfrm>
            <a:custGeom>
              <a:avLst/>
              <a:gdLst/>
              <a:ahLst/>
              <a:cxnLst/>
              <a:rect l="l" t="t" r="r" b="b"/>
              <a:pathLst>
                <a:path w="392" h="257" extrusionOk="0">
                  <a:moveTo>
                    <a:pt x="181" y="1"/>
                  </a:moveTo>
                  <a:cubicBezTo>
                    <a:pt x="165" y="1"/>
                    <a:pt x="149" y="4"/>
                    <a:pt x="133" y="11"/>
                  </a:cubicBezTo>
                  <a:cubicBezTo>
                    <a:pt x="1" y="67"/>
                    <a:pt x="68" y="257"/>
                    <a:pt x="189" y="257"/>
                  </a:cubicBezTo>
                  <a:cubicBezTo>
                    <a:pt x="205" y="257"/>
                    <a:pt x="222" y="254"/>
                    <a:pt x="240" y="246"/>
                  </a:cubicBezTo>
                  <a:cubicBezTo>
                    <a:pt x="392" y="208"/>
                    <a:pt x="307" y="1"/>
                    <a:pt x="1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6"/>
            <p:cNvSpPr/>
            <p:nvPr/>
          </p:nvSpPr>
          <p:spPr>
            <a:xfrm flipH="1">
              <a:off x="12765463" y="146000"/>
              <a:ext cx="8750" cy="6825"/>
            </a:xfrm>
            <a:custGeom>
              <a:avLst/>
              <a:gdLst/>
              <a:ahLst/>
              <a:cxnLst/>
              <a:rect l="l" t="t" r="r" b="b"/>
              <a:pathLst>
                <a:path w="350" h="273" extrusionOk="0">
                  <a:moveTo>
                    <a:pt x="185" y="0"/>
                  </a:moveTo>
                  <a:cubicBezTo>
                    <a:pt x="131" y="0"/>
                    <a:pt x="73" y="28"/>
                    <a:pt x="40" y="93"/>
                  </a:cubicBezTo>
                  <a:cubicBezTo>
                    <a:pt x="1" y="199"/>
                    <a:pt x="76" y="272"/>
                    <a:pt x="159" y="272"/>
                  </a:cubicBezTo>
                  <a:cubicBezTo>
                    <a:pt x="210" y="272"/>
                    <a:pt x="264" y="244"/>
                    <a:pt x="297" y="179"/>
                  </a:cubicBezTo>
                  <a:cubicBezTo>
                    <a:pt x="350" y="73"/>
                    <a:pt x="272" y="0"/>
                    <a:pt x="1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6"/>
            <p:cNvSpPr/>
            <p:nvPr/>
          </p:nvSpPr>
          <p:spPr>
            <a:xfrm flipH="1">
              <a:off x="12750688" y="147000"/>
              <a:ext cx="10825" cy="6950"/>
            </a:xfrm>
            <a:custGeom>
              <a:avLst/>
              <a:gdLst/>
              <a:ahLst/>
              <a:cxnLst/>
              <a:rect l="l" t="t" r="r" b="b"/>
              <a:pathLst>
                <a:path w="433" h="278" extrusionOk="0">
                  <a:moveTo>
                    <a:pt x="207" y="0"/>
                  </a:moveTo>
                  <a:cubicBezTo>
                    <a:pt x="189" y="0"/>
                    <a:pt x="171" y="4"/>
                    <a:pt x="152" y="11"/>
                  </a:cubicBezTo>
                  <a:cubicBezTo>
                    <a:pt x="0" y="68"/>
                    <a:pt x="85" y="277"/>
                    <a:pt x="226" y="277"/>
                  </a:cubicBezTo>
                  <a:cubicBezTo>
                    <a:pt x="244" y="277"/>
                    <a:pt x="262" y="274"/>
                    <a:pt x="281" y="267"/>
                  </a:cubicBezTo>
                  <a:cubicBezTo>
                    <a:pt x="433" y="210"/>
                    <a:pt x="348" y="0"/>
                    <a:pt x="2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6"/>
            <p:cNvSpPr/>
            <p:nvPr/>
          </p:nvSpPr>
          <p:spPr>
            <a:xfrm flipH="1">
              <a:off x="12719163" y="176375"/>
              <a:ext cx="11375" cy="6950"/>
            </a:xfrm>
            <a:custGeom>
              <a:avLst/>
              <a:gdLst/>
              <a:ahLst/>
              <a:cxnLst/>
              <a:rect l="l" t="t" r="r" b="b"/>
              <a:pathLst>
                <a:path w="455" h="278" extrusionOk="0">
                  <a:moveTo>
                    <a:pt x="229" y="1"/>
                  </a:moveTo>
                  <a:cubicBezTo>
                    <a:pt x="211" y="1"/>
                    <a:pt x="193" y="4"/>
                    <a:pt x="174" y="11"/>
                  </a:cubicBezTo>
                  <a:lnTo>
                    <a:pt x="153" y="11"/>
                  </a:lnTo>
                  <a:cubicBezTo>
                    <a:pt x="1" y="68"/>
                    <a:pt x="86" y="278"/>
                    <a:pt x="227" y="278"/>
                  </a:cubicBezTo>
                  <a:cubicBezTo>
                    <a:pt x="244" y="278"/>
                    <a:pt x="263" y="275"/>
                    <a:pt x="281" y="268"/>
                  </a:cubicBezTo>
                  <a:lnTo>
                    <a:pt x="303" y="268"/>
                  </a:lnTo>
                  <a:cubicBezTo>
                    <a:pt x="455" y="211"/>
                    <a:pt x="370" y="1"/>
                    <a:pt x="2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6"/>
            <p:cNvSpPr/>
            <p:nvPr/>
          </p:nvSpPr>
          <p:spPr>
            <a:xfrm flipH="1">
              <a:off x="12721288" y="207925"/>
              <a:ext cx="10850" cy="6925"/>
            </a:xfrm>
            <a:custGeom>
              <a:avLst/>
              <a:gdLst/>
              <a:ahLst/>
              <a:cxnLst/>
              <a:rect l="l" t="t" r="r" b="b"/>
              <a:pathLst>
                <a:path w="434" h="277" extrusionOk="0">
                  <a:moveTo>
                    <a:pt x="207" y="0"/>
                  </a:moveTo>
                  <a:cubicBezTo>
                    <a:pt x="190" y="0"/>
                    <a:pt x="172" y="3"/>
                    <a:pt x="153" y="10"/>
                  </a:cubicBezTo>
                  <a:cubicBezTo>
                    <a:pt x="1" y="67"/>
                    <a:pt x="86" y="277"/>
                    <a:pt x="227" y="277"/>
                  </a:cubicBezTo>
                  <a:cubicBezTo>
                    <a:pt x="244" y="277"/>
                    <a:pt x="262" y="274"/>
                    <a:pt x="281" y="267"/>
                  </a:cubicBezTo>
                  <a:cubicBezTo>
                    <a:pt x="433" y="210"/>
                    <a:pt x="348" y="0"/>
                    <a:pt x="2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6"/>
            <p:cNvSpPr/>
            <p:nvPr/>
          </p:nvSpPr>
          <p:spPr>
            <a:xfrm flipH="1">
              <a:off x="13171813" y="980600"/>
              <a:ext cx="131475" cy="33925"/>
            </a:xfrm>
            <a:custGeom>
              <a:avLst/>
              <a:gdLst/>
              <a:ahLst/>
              <a:cxnLst/>
              <a:rect l="l" t="t" r="r" b="b"/>
              <a:pathLst>
                <a:path w="5259" h="1357" extrusionOk="0">
                  <a:moveTo>
                    <a:pt x="2752" y="0"/>
                  </a:moveTo>
                  <a:cubicBezTo>
                    <a:pt x="1770" y="0"/>
                    <a:pt x="849" y="546"/>
                    <a:pt x="86" y="1250"/>
                  </a:cubicBezTo>
                  <a:cubicBezTo>
                    <a:pt x="65" y="1293"/>
                    <a:pt x="43" y="1314"/>
                    <a:pt x="0" y="1357"/>
                  </a:cubicBezTo>
                  <a:lnTo>
                    <a:pt x="5258" y="1357"/>
                  </a:lnTo>
                  <a:cubicBezTo>
                    <a:pt x="4938" y="929"/>
                    <a:pt x="4510" y="566"/>
                    <a:pt x="4040" y="331"/>
                  </a:cubicBezTo>
                  <a:cubicBezTo>
                    <a:pt x="3604" y="100"/>
                    <a:pt x="3173" y="0"/>
                    <a:pt x="27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6"/>
            <p:cNvSpPr/>
            <p:nvPr/>
          </p:nvSpPr>
          <p:spPr>
            <a:xfrm flipH="1">
              <a:off x="13298463" y="966000"/>
              <a:ext cx="96200" cy="48525"/>
            </a:xfrm>
            <a:custGeom>
              <a:avLst/>
              <a:gdLst/>
              <a:ahLst/>
              <a:cxnLst/>
              <a:rect l="l" t="t" r="r" b="b"/>
              <a:pathLst>
                <a:path w="3848" h="1941" extrusionOk="0">
                  <a:moveTo>
                    <a:pt x="2533" y="1"/>
                  </a:moveTo>
                  <a:cubicBezTo>
                    <a:pt x="1718" y="1"/>
                    <a:pt x="687" y="406"/>
                    <a:pt x="0" y="1941"/>
                  </a:cubicBezTo>
                  <a:lnTo>
                    <a:pt x="3185" y="1941"/>
                  </a:lnTo>
                  <a:cubicBezTo>
                    <a:pt x="3591" y="1321"/>
                    <a:pt x="3848" y="786"/>
                    <a:pt x="3805" y="444"/>
                  </a:cubicBezTo>
                  <a:cubicBezTo>
                    <a:pt x="3785" y="306"/>
                    <a:pt x="3240" y="1"/>
                    <a:pt x="25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6"/>
            <p:cNvSpPr/>
            <p:nvPr/>
          </p:nvSpPr>
          <p:spPr>
            <a:xfrm flipH="1">
              <a:off x="13319288" y="965750"/>
              <a:ext cx="75375" cy="48775"/>
            </a:xfrm>
            <a:custGeom>
              <a:avLst/>
              <a:gdLst/>
              <a:ahLst/>
              <a:cxnLst/>
              <a:rect l="l" t="t" r="r" b="b"/>
              <a:pathLst>
                <a:path w="3015" h="1951" extrusionOk="0">
                  <a:moveTo>
                    <a:pt x="2540" y="1"/>
                  </a:moveTo>
                  <a:cubicBezTo>
                    <a:pt x="1730" y="1"/>
                    <a:pt x="690" y="413"/>
                    <a:pt x="0" y="1951"/>
                  </a:cubicBezTo>
                  <a:lnTo>
                    <a:pt x="513" y="1951"/>
                  </a:lnTo>
                  <a:cubicBezTo>
                    <a:pt x="599" y="1801"/>
                    <a:pt x="706" y="1673"/>
                    <a:pt x="834" y="1545"/>
                  </a:cubicBezTo>
                  <a:cubicBezTo>
                    <a:pt x="1475" y="882"/>
                    <a:pt x="2202" y="412"/>
                    <a:pt x="3014" y="48"/>
                  </a:cubicBezTo>
                  <a:cubicBezTo>
                    <a:pt x="2870" y="19"/>
                    <a:pt x="2710" y="1"/>
                    <a:pt x="2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6"/>
            <p:cNvSpPr/>
            <p:nvPr/>
          </p:nvSpPr>
          <p:spPr>
            <a:xfrm flipH="1">
              <a:off x="12195013" y="491900"/>
              <a:ext cx="140575" cy="226350"/>
            </a:xfrm>
            <a:custGeom>
              <a:avLst/>
              <a:gdLst/>
              <a:ahLst/>
              <a:cxnLst/>
              <a:rect l="l" t="t" r="r" b="b"/>
              <a:pathLst>
                <a:path w="5623" h="9054" extrusionOk="0">
                  <a:moveTo>
                    <a:pt x="3143" y="1"/>
                  </a:moveTo>
                  <a:cubicBezTo>
                    <a:pt x="3100" y="150"/>
                    <a:pt x="2117" y="1433"/>
                    <a:pt x="1732" y="1925"/>
                  </a:cubicBezTo>
                  <a:cubicBezTo>
                    <a:pt x="877" y="2972"/>
                    <a:pt x="1" y="4938"/>
                    <a:pt x="215" y="6392"/>
                  </a:cubicBezTo>
                  <a:cubicBezTo>
                    <a:pt x="343" y="7311"/>
                    <a:pt x="920" y="8102"/>
                    <a:pt x="1711" y="8465"/>
                  </a:cubicBezTo>
                  <a:cubicBezTo>
                    <a:pt x="2198" y="8679"/>
                    <a:pt x="3128" y="9053"/>
                    <a:pt x="3694" y="9053"/>
                  </a:cubicBezTo>
                  <a:cubicBezTo>
                    <a:pt x="3749" y="9053"/>
                    <a:pt x="3801" y="9050"/>
                    <a:pt x="3848" y="9042"/>
                  </a:cubicBezTo>
                  <a:cubicBezTo>
                    <a:pt x="4618" y="8914"/>
                    <a:pt x="5131" y="7909"/>
                    <a:pt x="5366" y="7204"/>
                  </a:cubicBezTo>
                  <a:cubicBezTo>
                    <a:pt x="5622" y="6370"/>
                    <a:pt x="5195" y="5708"/>
                    <a:pt x="5066" y="4896"/>
                  </a:cubicBezTo>
                  <a:cubicBezTo>
                    <a:pt x="4960" y="4105"/>
                    <a:pt x="4896" y="3314"/>
                    <a:pt x="4596" y="2544"/>
                  </a:cubicBezTo>
                  <a:cubicBezTo>
                    <a:pt x="4340" y="1796"/>
                    <a:pt x="3143" y="1"/>
                    <a:pt x="3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6"/>
            <p:cNvSpPr/>
            <p:nvPr/>
          </p:nvSpPr>
          <p:spPr>
            <a:xfrm flipH="1">
              <a:off x="12255413" y="402850"/>
              <a:ext cx="173675" cy="180725"/>
            </a:xfrm>
            <a:custGeom>
              <a:avLst/>
              <a:gdLst/>
              <a:ahLst/>
              <a:cxnLst/>
              <a:rect l="l" t="t" r="r" b="b"/>
              <a:pathLst>
                <a:path w="6947" h="7229" extrusionOk="0">
                  <a:moveTo>
                    <a:pt x="3377" y="0"/>
                  </a:moveTo>
                  <a:cubicBezTo>
                    <a:pt x="2956" y="0"/>
                    <a:pt x="2541" y="119"/>
                    <a:pt x="2159" y="400"/>
                  </a:cubicBezTo>
                  <a:cubicBezTo>
                    <a:pt x="1026" y="1233"/>
                    <a:pt x="684" y="2451"/>
                    <a:pt x="535" y="3798"/>
                  </a:cubicBezTo>
                  <a:cubicBezTo>
                    <a:pt x="364" y="5337"/>
                    <a:pt x="0" y="6705"/>
                    <a:pt x="1817" y="7175"/>
                  </a:cubicBezTo>
                  <a:cubicBezTo>
                    <a:pt x="1961" y="7212"/>
                    <a:pt x="2110" y="7229"/>
                    <a:pt x="2262" y="7229"/>
                  </a:cubicBezTo>
                  <a:cubicBezTo>
                    <a:pt x="3261" y="7229"/>
                    <a:pt x="4387" y="6494"/>
                    <a:pt x="4981" y="5807"/>
                  </a:cubicBezTo>
                  <a:cubicBezTo>
                    <a:pt x="5558" y="5102"/>
                    <a:pt x="6113" y="4119"/>
                    <a:pt x="6519" y="3306"/>
                  </a:cubicBezTo>
                  <a:cubicBezTo>
                    <a:pt x="6947" y="2473"/>
                    <a:pt x="6904" y="2430"/>
                    <a:pt x="6263" y="1639"/>
                  </a:cubicBezTo>
                  <a:cubicBezTo>
                    <a:pt x="5585" y="792"/>
                    <a:pt x="4463" y="0"/>
                    <a:pt x="33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6"/>
            <p:cNvSpPr/>
            <p:nvPr/>
          </p:nvSpPr>
          <p:spPr>
            <a:xfrm flipH="1">
              <a:off x="12084413" y="463675"/>
              <a:ext cx="168875" cy="170475"/>
            </a:xfrm>
            <a:custGeom>
              <a:avLst/>
              <a:gdLst/>
              <a:ahLst/>
              <a:cxnLst/>
              <a:rect l="l" t="t" r="r" b="b"/>
              <a:pathLst>
                <a:path w="6755" h="6819" extrusionOk="0">
                  <a:moveTo>
                    <a:pt x="2506" y="0"/>
                  </a:moveTo>
                  <a:cubicBezTo>
                    <a:pt x="1628" y="0"/>
                    <a:pt x="661" y="146"/>
                    <a:pt x="449" y="702"/>
                  </a:cubicBezTo>
                  <a:cubicBezTo>
                    <a:pt x="0" y="1792"/>
                    <a:pt x="1903" y="3866"/>
                    <a:pt x="2416" y="4635"/>
                  </a:cubicBezTo>
                  <a:cubicBezTo>
                    <a:pt x="2952" y="5450"/>
                    <a:pt x="3913" y="6818"/>
                    <a:pt x="5059" y="6818"/>
                  </a:cubicBezTo>
                  <a:cubicBezTo>
                    <a:pt x="5146" y="6818"/>
                    <a:pt x="5234" y="6811"/>
                    <a:pt x="5323" y="6794"/>
                  </a:cubicBezTo>
                  <a:cubicBezTo>
                    <a:pt x="6520" y="6580"/>
                    <a:pt x="6755" y="4058"/>
                    <a:pt x="6498" y="3096"/>
                  </a:cubicBezTo>
                  <a:cubicBezTo>
                    <a:pt x="6113" y="1621"/>
                    <a:pt x="5323" y="360"/>
                    <a:pt x="3826" y="104"/>
                  </a:cubicBezTo>
                  <a:cubicBezTo>
                    <a:pt x="3550" y="55"/>
                    <a:pt x="3045" y="0"/>
                    <a:pt x="25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6"/>
            <p:cNvSpPr/>
            <p:nvPr/>
          </p:nvSpPr>
          <p:spPr>
            <a:xfrm flipH="1">
              <a:off x="12215338" y="253250"/>
              <a:ext cx="106350" cy="178075"/>
            </a:xfrm>
            <a:custGeom>
              <a:avLst/>
              <a:gdLst/>
              <a:ahLst/>
              <a:cxnLst/>
              <a:rect l="l" t="t" r="r" b="b"/>
              <a:pathLst>
                <a:path w="4254" h="7123" extrusionOk="0">
                  <a:moveTo>
                    <a:pt x="2753" y="0"/>
                  </a:moveTo>
                  <a:cubicBezTo>
                    <a:pt x="2503" y="0"/>
                    <a:pt x="2203" y="96"/>
                    <a:pt x="1839" y="313"/>
                  </a:cubicBezTo>
                  <a:cubicBezTo>
                    <a:pt x="578" y="1040"/>
                    <a:pt x="129" y="2472"/>
                    <a:pt x="43" y="3861"/>
                  </a:cubicBezTo>
                  <a:cubicBezTo>
                    <a:pt x="1" y="4545"/>
                    <a:pt x="129" y="5315"/>
                    <a:pt x="514" y="5913"/>
                  </a:cubicBezTo>
                  <a:cubicBezTo>
                    <a:pt x="770" y="6319"/>
                    <a:pt x="1347" y="6939"/>
                    <a:pt x="1796" y="7067"/>
                  </a:cubicBezTo>
                  <a:cubicBezTo>
                    <a:pt x="1922" y="7105"/>
                    <a:pt x="2028" y="7123"/>
                    <a:pt x="2118" y="7123"/>
                  </a:cubicBezTo>
                  <a:cubicBezTo>
                    <a:pt x="2641" y="7123"/>
                    <a:pt x="2637" y="6539"/>
                    <a:pt x="2929" y="5956"/>
                  </a:cubicBezTo>
                  <a:cubicBezTo>
                    <a:pt x="3591" y="4652"/>
                    <a:pt x="4254" y="3605"/>
                    <a:pt x="4019" y="2087"/>
                  </a:cubicBezTo>
                  <a:cubicBezTo>
                    <a:pt x="3839" y="994"/>
                    <a:pt x="3560" y="0"/>
                    <a:pt x="2753" y="0"/>
                  </a:cubicBezTo>
                  <a:close/>
                </a:path>
              </a:pathLst>
            </a:custGeom>
            <a:solidFill>
              <a:srgbClr val="F6E3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6"/>
            <p:cNvSpPr/>
            <p:nvPr/>
          </p:nvSpPr>
          <p:spPr>
            <a:xfrm flipH="1">
              <a:off x="12073713" y="291375"/>
              <a:ext cx="188650" cy="168575"/>
            </a:xfrm>
            <a:custGeom>
              <a:avLst/>
              <a:gdLst/>
              <a:ahLst/>
              <a:cxnLst/>
              <a:rect l="l" t="t" r="r" b="b"/>
              <a:pathLst>
                <a:path w="7546" h="6743" extrusionOk="0">
                  <a:moveTo>
                    <a:pt x="4639" y="1"/>
                  </a:moveTo>
                  <a:cubicBezTo>
                    <a:pt x="4043" y="1"/>
                    <a:pt x="3453" y="143"/>
                    <a:pt x="2992" y="306"/>
                  </a:cubicBezTo>
                  <a:cubicBezTo>
                    <a:pt x="1796" y="712"/>
                    <a:pt x="1518" y="2636"/>
                    <a:pt x="1026" y="3790"/>
                  </a:cubicBezTo>
                  <a:cubicBezTo>
                    <a:pt x="812" y="4281"/>
                    <a:pt x="727" y="4837"/>
                    <a:pt x="534" y="5329"/>
                  </a:cubicBezTo>
                  <a:cubicBezTo>
                    <a:pt x="363" y="5863"/>
                    <a:pt x="0" y="6120"/>
                    <a:pt x="599" y="6397"/>
                  </a:cubicBezTo>
                  <a:cubicBezTo>
                    <a:pt x="1005" y="6568"/>
                    <a:pt x="1753" y="6504"/>
                    <a:pt x="2180" y="6568"/>
                  </a:cubicBezTo>
                  <a:cubicBezTo>
                    <a:pt x="2629" y="6646"/>
                    <a:pt x="3095" y="6742"/>
                    <a:pt x="3546" y="6742"/>
                  </a:cubicBezTo>
                  <a:cubicBezTo>
                    <a:pt x="3590" y="6742"/>
                    <a:pt x="3633" y="6741"/>
                    <a:pt x="3676" y="6739"/>
                  </a:cubicBezTo>
                  <a:cubicBezTo>
                    <a:pt x="4831" y="6697"/>
                    <a:pt x="5686" y="5393"/>
                    <a:pt x="6305" y="4495"/>
                  </a:cubicBezTo>
                  <a:cubicBezTo>
                    <a:pt x="6968" y="3576"/>
                    <a:pt x="7545" y="2016"/>
                    <a:pt x="6626" y="862"/>
                  </a:cubicBezTo>
                  <a:cubicBezTo>
                    <a:pt x="6108" y="214"/>
                    <a:pt x="5369" y="1"/>
                    <a:pt x="4639" y="1"/>
                  </a:cubicBezTo>
                  <a:close/>
                </a:path>
              </a:pathLst>
            </a:custGeom>
            <a:solidFill>
              <a:srgbClr val="F6E3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6"/>
            <p:cNvSpPr/>
            <p:nvPr/>
          </p:nvSpPr>
          <p:spPr>
            <a:xfrm flipH="1">
              <a:off x="12191813" y="399475"/>
              <a:ext cx="66825" cy="59325"/>
            </a:xfrm>
            <a:custGeom>
              <a:avLst/>
              <a:gdLst/>
              <a:ahLst/>
              <a:cxnLst/>
              <a:rect l="l" t="t" r="r" b="b"/>
              <a:pathLst>
                <a:path w="2673" h="2373" extrusionOk="0">
                  <a:moveTo>
                    <a:pt x="2651" y="0"/>
                  </a:moveTo>
                  <a:cubicBezTo>
                    <a:pt x="2159" y="321"/>
                    <a:pt x="1647" y="620"/>
                    <a:pt x="1155" y="983"/>
                  </a:cubicBezTo>
                  <a:cubicBezTo>
                    <a:pt x="920" y="1154"/>
                    <a:pt x="663" y="1325"/>
                    <a:pt x="471" y="1560"/>
                  </a:cubicBezTo>
                  <a:cubicBezTo>
                    <a:pt x="279" y="1796"/>
                    <a:pt x="86" y="2052"/>
                    <a:pt x="1" y="2373"/>
                  </a:cubicBezTo>
                  <a:lnTo>
                    <a:pt x="22" y="2373"/>
                  </a:lnTo>
                  <a:cubicBezTo>
                    <a:pt x="257" y="2159"/>
                    <a:pt x="450" y="1967"/>
                    <a:pt x="663" y="1774"/>
                  </a:cubicBezTo>
                  <a:cubicBezTo>
                    <a:pt x="877" y="1582"/>
                    <a:pt x="1069" y="1347"/>
                    <a:pt x="1305" y="1154"/>
                  </a:cubicBezTo>
                  <a:cubicBezTo>
                    <a:pt x="1732" y="770"/>
                    <a:pt x="2202" y="406"/>
                    <a:pt x="2672" y="43"/>
                  </a:cubicBezTo>
                  <a:lnTo>
                    <a:pt x="2651" y="0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6"/>
            <p:cNvSpPr/>
            <p:nvPr/>
          </p:nvSpPr>
          <p:spPr>
            <a:xfrm flipH="1">
              <a:off x="12178463" y="426175"/>
              <a:ext cx="75900" cy="36375"/>
            </a:xfrm>
            <a:custGeom>
              <a:avLst/>
              <a:gdLst/>
              <a:ahLst/>
              <a:cxnLst/>
              <a:rect l="l" t="t" r="r" b="b"/>
              <a:pathLst>
                <a:path w="3036" h="1455" extrusionOk="0">
                  <a:moveTo>
                    <a:pt x="3036" y="1"/>
                  </a:moveTo>
                  <a:cubicBezTo>
                    <a:pt x="2501" y="215"/>
                    <a:pt x="1967" y="300"/>
                    <a:pt x="1411" y="471"/>
                  </a:cubicBezTo>
                  <a:cubicBezTo>
                    <a:pt x="1155" y="557"/>
                    <a:pt x="856" y="621"/>
                    <a:pt x="621" y="792"/>
                  </a:cubicBezTo>
                  <a:cubicBezTo>
                    <a:pt x="364" y="963"/>
                    <a:pt x="129" y="1176"/>
                    <a:pt x="1" y="1454"/>
                  </a:cubicBezTo>
                  <a:lnTo>
                    <a:pt x="22" y="1454"/>
                  </a:lnTo>
                  <a:cubicBezTo>
                    <a:pt x="279" y="1305"/>
                    <a:pt x="492" y="1176"/>
                    <a:pt x="749" y="1048"/>
                  </a:cubicBezTo>
                  <a:cubicBezTo>
                    <a:pt x="984" y="941"/>
                    <a:pt x="1240" y="792"/>
                    <a:pt x="1497" y="706"/>
                  </a:cubicBezTo>
                  <a:cubicBezTo>
                    <a:pt x="2010" y="492"/>
                    <a:pt x="2544" y="321"/>
                    <a:pt x="3036" y="22"/>
                  </a:cubicBezTo>
                  <a:lnTo>
                    <a:pt x="3036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6"/>
            <p:cNvSpPr/>
            <p:nvPr/>
          </p:nvSpPr>
          <p:spPr>
            <a:xfrm flipH="1">
              <a:off x="12167763" y="449150"/>
              <a:ext cx="88200" cy="15000"/>
            </a:xfrm>
            <a:custGeom>
              <a:avLst/>
              <a:gdLst/>
              <a:ahLst/>
              <a:cxnLst/>
              <a:rect l="l" t="t" r="r" b="b"/>
              <a:pathLst>
                <a:path w="3528" h="600" extrusionOk="0">
                  <a:moveTo>
                    <a:pt x="1711" y="1"/>
                  </a:moveTo>
                  <a:cubicBezTo>
                    <a:pt x="1411" y="1"/>
                    <a:pt x="1091" y="1"/>
                    <a:pt x="791" y="108"/>
                  </a:cubicBezTo>
                  <a:cubicBezTo>
                    <a:pt x="514" y="193"/>
                    <a:pt x="214" y="343"/>
                    <a:pt x="1" y="578"/>
                  </a:cubicBezTo>
                  <a:lnTo>
                    <a:pt x="22" y="599"/>
                  </a:lnTo>
                  <a:cubicBezTo>
                    <a:pt x="300" y="514"/>
                    <a:pt x="578" y="450"/>
                    <a:pt x="877" y="386"/>
                  </a:cubicBezTo>
                  <a:cubicBezTo>
                    <a:pt x="1155" y="343"/>
                    <a:pt x="1433" y="257"/>
                    <a:pt x="1732" y="236"/>
                  </a:cubicBezTo>
                  <a:cubicBezTo>
                    <a:pt x="1979" y="209"/>
                    <a:pt x="2230" y="201"/>
                    <a:pt x="2484" y="201"/>
                  </a:cubicBezTo>
                  <a:cubicBezTo>
                    <a:pt x="2822" y="201"/>
                    <a:pt x="3164" y="215"/>
                    <a:pt x="3506" y="215"/>
                  </a:cubicBezTo>
                  <a:lnTo>
                    <a:pt x="3527" y="193"/>
                  </a:lnTo>
                  <a:cubicBezTo>
                    <a:pt x="2929" y="86"/>
                    <a:pt x="2330" y="1"/>
                    <a:pt x="1711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6"/>
            <p:cNvSpPr/>
            <p:nvPr/>
          </p:nvSpPr>
          <p:spPr>
            <a:xfrm flipH="1">
              <a:off x="12160813" y="468925"/>
              <a:ext cx="94625" cy="52400"/>
            </a:xfrm>
            <a:custGeom>
              <a:avLst/>
              <a:gdLst/>
              <a:ahLst/>
              <a:cxnLst/>
              <a:rect l="l" t="t" r="r" b="b"/>
              <a:pathLst>
                <a:path w="3785" h="2096" extrusionOk="0">
                  <a:moveTo>
                    <a:pt x="22" y="1"/>
                  </a:moveTo>
                  <a:lnTo>
                    <a:pt x="1" y="22"/>
                  </a:lnTo>
                  <a:cubicBezTo>
                    <a:pt x="300" y="257"/>
                    <a:pt x="578" y="492"/>
                    <a:pt x="856" y="706"/>
                  </a:cubicBezTo>
                  <a:cubicBezTo>
                    <a:pt x="1134" y="941"/>
                    <a:pt x="1454" y="1134"/>
                    <a:pt x="1775" y="1305"/>
                  </a:cubicBezTo>
                  <a:cubicBezTo>
                    <a:pt x="2395" y="1689"/>
                    <a:pt x="3057" y="2010"/>
                    <a:pt x="3784" y="2095"/>
                  </a:cubicBezTo>
                  <a:lnTo>
                    <a:pt x="3784" y="2074"/>
                  </a:lnTo>
                  <a:cubicBezTo>
                    <a:pt x="3079" y="1903"/>
                    <a:pt x="2480" y="1518"/>
                    <a:pt x="1882" y="1112"/>
                  </a:cubicBezTo>
                  <a:cubicBezTo>
                    <a:pt x="1583" y="898"/>
                    <a:pt x="1326" y="663"/>
                    <a:pt x="1006" y="471"/>
                  </a:cubicBezTo>
                  <a:cubicBezTo>
                    <a:pt x="706" y="279"/>
                    <a:pt x="386" y="86"/>
                    <a:pt x="22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6"/>
            <p:cNvSpPr/>
            <p:nvPr/>
          </p:nvSpPr>
          <p:spPr>
            <a:xfrm flipH="1">
              <a:off x="12183788" y="475875"/>
              <a:ext cx="77525" cy="77500"/>
            </a:xfrm>
            <a:custGeom>
              <a:avLst/>
              <a:gdLst/>
              <a:ahLst/>
              <a:cxnLst/>
              <a:rect l="l" t="t" r="r" b="b"/>
              <a:pathLst>
                <a:path w="3101" h="3100" extrusionOk="0">
                  <a:moveTo>
                    <a:pt x="1" y="1"/>
                  </a:moveTo>
                  <a:lnTo>
                    <a:pt x="1" y="22"/>
                  </a:lnTo>
                  <a:cubicBezTo>
                    <a:pt x="65" y="65"/>
                    <a:pt x="108" y="150"/>
                    <a:pt x="172" y="214"/>
                  </a:cubicBezTo>
                  <a:cubicBezTo>
                    <a:pt x="215" y="300"/>
                    <a:pt x="257" y="385"/>
                    <a:pt x="321" y="450"/>
                  </a:cubicBezTo>
                  <a:lnTo>
                    <a:pt x="621" y="941"/>
                  </a:lnTo>
                  <a:cubicBezTo>
                    <a:pt x="813" y="1240"/>
                    <a:pt x="1070" y="1540"/>
                    <a:pt x="1305" y="1817"/>
                  </a:cubicBezTo>
                  <a:cubicBezTo>
                    <a:pt x="1540" y="2117"/>
                    <a:pt x="1796" y="2416"/>
                    <a:pt x="2095" y="2651"/>
                  </a:cubicBezTo>
                  <a:cubicBezTo>
                    <a:pt x="2373" y="2886"/>
                    <a:pt x="2737" y="3057"/>
                    <a:pt x="3100" y="3100"/>
                  </a:cubicBezTo>
                  <a:lnTo>
                    <a:pt x="3100" y="3079"/>
                  </a:lnTo>
                  <a:cubicBezTo>
                    <a:pt x="2758" y="2993"/>
                    <a:pt x="2437" y="2801"/>
                    <a:pt x="2181" y="2544"/>
                  </a:cubicBezTo>
                  <a:cubicBezTo>
                    <a:pt x="1903" y="2288"/>
                    <a:pt x="1689" y="1988"/>
                    <a:pt x="1476" y="1689"/>
                  </a:cubicBezTo>
                  <a:cubicBezTo>
                    <a:pt x="1262" y="1369"/>
                    <a:pt x="1070" y="1048"/>
                    <a:pt x="834" y="749"/>
                  </a:cubicBezTo>
                  <a:cubicBezTo>
                    <a:pt x="728" y="599"/>
                    <a:pt x="599" y="471"/>
                    <a:pt x="471" y="321"/>
                  </a:cubicBezTo>
                  <a:cubicBezTo>
                    <a:pt x="407" y="257"/>
                    <a:pt x="321" y="193"/>
                    <a:pt x="257" y="129"/>
                  </a:cubicBezTo>
                  <a:cubicBezTo>
                    <a:pt x="172" y="86"/>
                    <a:pt x="108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6"/>
            <p:cNvSpPr/>
            <p:nvPr/>
          </p:nvSpPr>
          <p:spPr>
            <a:xfrm flipH="1">
              <a:off x="12217463" y="475350"/>
              <a:ext cx="45975" cy="91400"/>
            </a:xfrm>
            <a:custGeom>
              <a:avLst/>
              <a:gdLst/>
              <a:ahLst/>
              <a:cxnLst/>
              <a:rect l="l" t="t" r="r" b="b"/>
              <a:pathLst>
                <a:path w="1839" h="3656" extrusionOk="0">
                  <a:moveTo>
                    <a:pt x="0" y="0"/>
                  </a:moveTo>
                  <a:cubicBezTo>
                    <a:pt x="0" y="364"/>
                    <a:pt x="43" y="727"/>
                    <a:pt x="107" y="1069"/>
                  </a:cubicBezTo>
                  <a:cubicBezTo>
                    <a:pt x="193" y="1432"/>
                    <a:pt x="321" y="1774"/>
                    <a:pt x="471" y="2095"/>
                  </a:cubicBezTo>
                  <a:cubicBezTo>
                    <a:pt x="599" y="2437"/>
                    <a:pt x="770" y="2758"/>
                    <a:pt x="984" y="3057"/>
                  </a:cubicBezTo>
                  <a:cubicBezTo>
                    <a:pt x="1197" y="3335"/>
                    <a:pt x="1475" y="3591"/>
                    <a:pt x="1817" y="3655"/>
                  </a:cubicBezTo>
                  <a:lnTo>
                    <a:pt x="1839" y="3634"/>
                  </a:lnTo>
                  <a:cubicBezTo>
                    <a:pt x="1518" y="3527"/>
                    <a:pt x="1261" y="3249"/>
                    <a:pt x="1090" y="2950"/>
                  </a:cubicBezTo>
                  <a:cubicBezTo>
                    <a:pt x="919" y="2672"/>
                    <a:pt x="770" y="2351"/>
                    <a:pt x="663" y="2009"/>
                  </a:cubicBezTo>
                  <a:cubicBezTo>
                    <a:pt x="556" y="1689"/>
                    <a:pt x="492" y="1347"/>
                    <a:pt x="385" y="1005"/>
                  </a:cubicBezTo>
                  <a:cubicBezTo>
                    <a:pt x="278" y="663"/>
                    <a:pt x="171" y="321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6"/>
            <p:cNvSpPr/>
            <p:nvPr/>
          </p:nvSpPr>
          <p:spPr>
            <a:xfrm flipH="1">
              <a:off x="12245238" y="382900"/>
              <a:ext cx="27300" cy="83925"/>
            </a:xfrm>
            <a:custGeom>
              <a:avLst/>
              <a:gdLst/>
              <a:ahLst/>
              <a:cxnLst/>
              <a:rect l="l" t="t" r="r" b="b"/>
              <a:pathLst>
                <a:path w="1092" h="3357" extrusionOk="0">
                  <a:moveTo>
                    <a:pt x="1070" y="1"/>
                  </a:moveTo>
                  <a:cubicBezTo>
                    <a:pt x="685" y="449"/>
                    <a:pt x="407" y="1005"/>
                    <a:pt x="215" y="1561"/>
                  </a:cubicBezTo>
                  <a:cubicBezTo>
                    <a:pt x="129" y="1839"/>
                    <a:pt x="22" y="2138"/>
                    <a:pt x="1" y="2437"/>
                  </a:cubicBezTo>
                  <a:cubicBezTo>
                    <a:pt x="1" y="2758"/>
                    <a:pt x="22" y="3078"/>
                    <a:pt x="172" y="3356"/>
                  </a:cubicBezTo>
                  <a:lnTo>
                    <a:pt x="193" y="3335"/>
                  </a:lnTo>
                  <a:cubicBezTo>
                    <a:pt x="215" y="3036"/>
                    <a:pt x="236" y="2758"/>
                    <a:pt x="279" y="2480"/>
                  </a:cubicBezTo>
                  <a:cubicBezTo>
                    <a:pt x="343" y="2202"/>
                    <a:pt x="364" y="1903"/>
                    <a:pt x="428" y="1625"/>
                  </a:cubicBezTo>
                  <a:cubicBezTo>
                    <a:pt x="493" y="1347"/>
                    <a:pt x="578" y="1069"/>
                    <a:pt x="706" y="813"/>
                  </a:cubicBezTo>
                  <a:cubicBezTo>
                    <a:pt x="792" y="535"/>
                    <a:pt x="920" y="278"/>
                    <a:pt x="1091" y="22"/>
                  </a:cubicBezTo>
                  <a:lnTo>
                    <a:pt x="1070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6"/>
            <p:cNvSpPr/>
            <p:nvPr/>
          </p:nvSpPr>
          <p:spPr>
            <a:xfrm flipH="1">
              <a:off x="12242038" y="404275"/>
              <a:ext cx="25675" cy="71100"/>
            </a:xfrm>
            <a:custGeom>
              <a:avLst/>
              <a:gdLst/>
              <a:ahLst/>
              <a:cxnLst/>
              <a:rect l="l" t="t" r="r" b="b"/>
              <a:pathLst>
                <a:path w="1027" h="2844" extrusionOk="0">
                  <a:moveTo>
                    <a:pt x="1005" y="1"/>
                  </a:moveTo>
                  <a:cubicBezTo>
                    <a:pt x="642" y="343"/>
                    <a:pt x="385" y="813"/>
                    <a:pt x="193" y="1304"/>
                  </a:cubicBezTo>
                  <a:cubicBezTo>
                    <a:pt x="107" y="1539"/>
                    <a:pt x="22" y="1796"/>
                    <a:pt x="0" y="2074"/>
                  </a:cubicBezTo>
                  <a:cubicBezTo>
                    <a:pt x="0" y="2330"/>
                    <a:pt x="43" y="2608"/>
                    <a:pt x="171" y="2843"/>
                  </a:cubicBezTo>
                  <a:lnTo>
                    <a:pt x="193" y="2843"/>
                  </a:lnTo>
                  <a:cubicBezTo>
                    <a:pt x="214" y="2565"/>
                    <a:pt x="235" y="2330"/>
                    <a:pt x="278" y="2095"/>
                  </a:cubicBezTo>
                  <a:cubicBezTo>
                    <a:pt x="342" y="1860"/>
                    <a:pt x="342" y="1604"/>
                    <a:pt x="406" y="1368"/>
                  </a:cubicBezTo>
                  <a:cubicBezTo>
                    <a:pt x="471" y="1133"/>
                    <a:pt x="556" y="898"/>
                    <a:pt x="642" y="663"/>
                  </a:cubicBezTo>
                  <a:cubicBezTo>
                    <a:pt x="748" y="428"/>
                    <a:pt x="877" y="214"/>
                    <a:pt x="1026" y="22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6"/>
            <p:cNvSpPr/>
            <p:nvPr/>
          </p:nvSpPr>
          <p:spPr>
            <a:xfrm flipH="1">
              <a:off x="12269838" y="475875"/>
              <a:ext cx="10175" cy="65750"/>
            </a:xfrm>
            <a:custGeom>
              <a:avLst/>
              <a:gdLst/>
              <a:ahLst/>
              <a:cxnLst/>
              <a:rect l="l" t="t" r="r" b="b"/>
              <a:pathLst>
                <a:path w="407" h="2630" extrusionOk="0">
                  <a:moveTo>
                    <a:pt x="385" y="1"/>
                  </a:moveTo>
                  <a:cubicBezTo>
                    <a:pt x="214" y="172"/>
                    <a:pt x="129" y="407"/>
                    <a:pt x="65" y="620"/>
                  </a:cubicBezTo>
                  <a:cubicBezTo>
                    <a:pt x="1" y="834"/>
                    <a:pt x="1" y="1069"/>
                    <a:pt x="1" y="1304"/>
                  </a:cubicBezTo>
                  <a:cubicBezTo>
                    <a:pt x="1" y="1540"/>
                    <a:pt x="1" y="1775"/>
                    <a:pt x="65" y="2010"/>
                  </a:cubicBezTo>
                  <a:cubicBezTo>
                    <a:pt x="108" y="2224"/>
                    <a:pt x="193" y="2459"/>
                    <a:pt x="343" y="2630"/>
                  </a:cubicBezTo>
                  <a:lnTo>
                    <a:pt x="364" y="2608"/>
                  </a:lnTo>
                  <a:cubicBezTo>
                    <a:pt x="236" y="2416"/>
                    <a:pt x="214" y="2202"/>
                    <a:pt x="193" y="1988"/>
                  </a:cubicBezTo>
                  <a:cubicBezTo>
                    <a:pt x="172" y="1775"/>
                    <a:pt x="193" y="1540"/>
                    <a:pt x="214" y="1326"/>
                  </a:cubicBezTo>
                  <a:cubicBezTo>
                    <a:pt x="257" y="1112"/>
                    <a:pt x="321" y="898"/>
                    <a:pt x="343" y="685"/>
                  </a:cubicBezTo>
                  <a:cubicBezTo>
                    <a:pt x="364" y="471"/>
                    <a:pt x="385" y="257"/>
                    <a:pt x="4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6"/>
            <p:cNvSpPr/>
            <p:nvPr/>
          </p:nvSpPr>
          <p:spPr>
            <a:xfrm flipH="1">
              <a:off x="12224938" y="442450"/>
              <a:ext cx="65750" cy="58525"/>
            </a:xfrm>
            <a:custGeom>
              <a:avLst/>
              <a:gdLst/>
              <a:ahLst/>
              <a:cxnLst/>
              <a:rect l="l" t="t" r="r" b="b"/>
              <a:pathLst>
                <a:path w="2630" h="2341" extrusionOk="0">
                  <a:moveTo>
                    <a:pt x="1292" y="0"/>
                  </a:moveTo>
                  <a:cubicBezTo>
                    <a:pt x="758" y="0"/>
                    <a:pt x="277" y="342"/>
                    <a:pt x="150" y="867"/>
                  </a:cubicBezTo>
                  <a:cubicBezTo>
                    <a:pt x="0" y="1487"/>
                    <a:pt x="406" y="2128"/>
                    <a:pt x="1048" y="2299"/>
                  </a:cubicBezTo>
                  <a:cubicBezTo>
                    <a:pt x="1151" y="2327"/>
                    <a:pt x="1255" y="2340"/>
                    <a:pt x="1356" y="2340"/>
                  </a:cubicBezTo>
                  <a:cubicBezTo>
                    <a:pt x="1883" y="2340"/>
                    <a:pt x="2354" y="1986"/>
                    <a:pt x="2480" y="1466"/>
                  </a:cubicBezTo>
                  <a:cubicBezTo>
                    <a:pt x="2629" y="846"/>
                    <a:pt x="2223" y="205"/>
                    <a:pt x="1582" y="34"/>
                  </a:cubicBezTo>
                  <a:cubicBezTo>
                    <a:pt x="1485" y="11"/>
                    <a:pt x="1388" y="0"/>
                    <a:pt x="1292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6"/>
            <p:cNvSpPr/>
            <p:nvPr/>
          </p:nvSpPr>
          <p:spPr>
            <a:xfrm flipH="1">
              <a:off x="12217988" y="394650"/>
              <a:ext cx="48125" cy="66300"/>
            </a:xfrm>
            <a:custGeom>
              <a:avLst/>
              <a:gdLst/>
              <a:ahLst/>
              <a:cxnLst/>
              <a:rect l="l" t="t" r="r" b="b"/>
              <a:pathLst>
                <a:path w="1925" h="2652" extrusionOk="0">
                  <a:moveTo>
                    <a:pt x="1903" y="1"/>
                  </a:moveTo>
                  <a:cubicBezTo>
                    <a:pt x="1710" y="172"/>
                    <a:pt x="1497" y="364"/>
                    <a:pt x="1304" y="557"/>
                  </a:cubicBezTo>
                  <a:cubicBezTo>
                    <a:pt x="1112" y="749"/>
                    <a:pt x="941" y="963"/>
                    <a:pt x="770" y="1176"/>
                  </a:cubicBezTo>
                  <a:cubicBezTo>
                    <a:pt x="599" y="1390"/>
                    <a:pt x="407" y="1604"/>
                    <a:pt x="278" y="1860"/>
                  </a:cubicBezTo>
                  <a:lnTo>
                    <a:pt x="107" y="2224"/>
                  </a:lnTo>
                  <a:cubicBezTo>
                    <a:pt x="43" y="2352"/>
                    <a:pt x="0" y="2502"/>
                    <a:pt x="0" y="2651"/>
                  </a:cubicBezTo>
                  <a:lnTo>
                    <a:pt x="22" y="2651"/>
                  </a:lnTo>
                  <a:cubicBezTo>
                    <a:pt x="86" y="2544"/>
                    <a:pt x="193" y="2437"/>
                    <a:pt x="278" y="2352"/>
                  </a:cubicBezTo>
                  <a:cubicBezTo>
                    <a:pt x="364" y="2245"/>
                    <a:pt x="449" y="2117"/>
                    <a:pt x="513" y="2010"/>
                  </a:cubicBezTo>
                  <a:cubicBezTo>
                    <a:pt x="684" y="1796"/>
                    <a:pt x="791" y="1540"/>
                    <a:pt x="941" y="1326"/>
                  </a:cubicBezTo>
                  <a:cubicBezTo>
                    <a:pt x="1240" y="856"/>
                    <a:pt x="1582" y="428"/>
                    <a:pt x="1924" y="22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6"/>
            <p:cNvSpPr/>
            <p:nvPr/>
          </p:nvSpPr>
          <p:spPr>
            <a:xfrm flipH="1">
              <a:off x="12265563" y="420850"/>
              <a:ext cx="32075" cy="61475"/>
            </a:xfrm>
            <a:custGeom>
              <a:avLst/>
              <a:gdLst/>
              <a:ahLst/>
              <a:cxnLst/>
              <a:rect l="l" t="t" r="r" b="b"/>
              <a:pathLst>
                <a:path w="1283" h="2459" extrusionOk="0">
                  <a:moveTo>
                    <a:pt x="43" y="0"/>
                  </a:moveTo>
                  <a:cubicBezTo>
                    <a:pt x="0" y="235"/>
                    <a:pt x="22" y="470"/>
                    <a:pt x="65" y="727"/>
                  </a:cubicBezTo>
                  <a:cubicBezTo>
                    <a:pt x="107" y="962"/>
                    <a:pt x="193" y="1197"/>
                    <a:pt x="300" y="1411"/>
                  </a:cubicBezTo>
                  <a:cubicBezTo>
                    <a:pt x="407" y="1625"/>
                    <a:pt x="513" y="1860"/>
                    <a:pt x="684" y="2031"/>
                  </a:cubicBezTo>
                  <a:cubicBezTo>
                    <a:pt x="855" y="2202"/>
                    <a:pt x="1048" y="2351"/>
                    <a:pt x="1261" y="2458"/>
                  </a:cubicBezTo>
                  <a:lnTo>
                    <a:pt x="1283" y="2437"/>
                  </a:lnTo>
                  <a:cubicBezTo>
                    <a:pt x="1155" y="2223"/>
                    <a:pt x="1026" y="2031"/>
                    <a:pt x="898" y="1838"/>
                  </a:cubicBezTo>
                  <a:cubicBezTo>
                    <a:pt x="770" y="1646"/>
                    <a:pt x="620" y="1496"/>
                    <a:pt x="492" y="1283"/>
                  </a:cubicBezTo>
                  <a:cubicBezTo>
                    <a:pt x="257" y="919"/>
                    <a:pt x="65" y="470"/>
                    <a:pt x="65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6"/>
            <p:cNvSpPr/>
            <p:nvPr/>
          </p:nvSpPr>
          <p:spPr>
            <a:xfrm flipH="1">
              <a:off x="12274638" y="473200"/>
              <a:ext cx="40100" cy="15525"/>
            </a:xfrm>
            <a:custGeom>
              <a:avLst/>
              <a:gdLst/>
              <a:ahLst/>
              <a:cxnLst/>
              <a:rect l="l" t="t" r="r" b="b"/>
              <a:pathLst>
                <a:path w="1604" h="621" extrusionOk="0">
                  <a:moveTo>
                    <a:pt x="1155" y="1"/>
                  </a:moveTo>
                  <a:cubicBezTo>
                    <a:pt x="1005" y="1"/>
                    <a:pt x="877" y="86"/>
                    <a:pt x="727" y="129"/>
                  </a:cubicBezTo>
                  <a:cubicBezTo>
                    <a:pt x="449" y="215"/>
                    <a:pt x="171" y="364"/>
                    <a:pt x="0" y="599"/>
                  </a:cubicBezTo>
                  <a:lnTo>
                    <a:pt x="0" y="621"/>
                  </a:lnTo>
                  <a:cubicBezTo>
                    <a:pt x="129" y="535"/>
                    <a:pt x="257" y="471"/>
                    <a:pt x="385" y="428"/>
                  </a:cubicBezTo>
                  <a:cubicBezTo>
                    <a:pt x="513" y="386"/>
                    <a:pt x="642" y="364"/>
                    <a:pt x="791" y="343"/>
                  </a:cubicBezTo>
                  <a:cubicBezTo>
                    <a:pt x="920" y="343"/>
                    <a:pt x="1069" y="343"/>
                    <a:pt x="1197" y="300"/>
                  </a:cubicBezTo>
                  <a:cubicBezTo>
                    <a:pt x="1326" y="257"/>
                    <a:pt x="1432" y="215"/>
                    <a:pt x="1582" y="172"/>
                  </a:cubicBezTo>
                  <a:lnTo>
                    <a:pt x="1603" y="150"/>
                  </a:lnTo>
                  <a:cubicBezTo>
                    <a:pt x="1475" y="22"/>
                    <a:pt x="1304" y="1"/>
                    <a:pt x="115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6"/>
            <p:cNvSpPr/>
            <p:nvPr/>
          </p:nvSpPr>
          <p:spPr>
            <a:xfrm flipH="1">
              <a:off x="12267163" y="473200"/>
              <a:ext cx="28875" cy="40650"/>
            </a:xfrm>
            <a:custGeom>
              <a:avLst/>
              <a:gdLst/>
              <a:ahLst/>
              <a:cxnLst/>
              <a:rect l="l" t="t" r="r" b="b"/>
              <a:pathLst>
                <a:path w="1155" h="1626" extrusionOk="0">
                  <a:moveTo>
                    <a:pt x="1133" y="1"/>
                  </a:moveTo>
                  <a:cubicBezTo>
                    <a:pt x="962" y="44"/>
                    <a:pt x="834" y="172"/>
                    <a:pt x="706" y="279"/>
                  </a:cubicBezTo>
                  <a:cubicBezTo>
                    <a:pt x="578" y="407"/>
                    <a:pt x="513" y="557"/>
                    <a:pt x="428" y="706"/>
                  </a:cubicBezTo>
                  <a:cubicBezTo>
                    <a:pt x="343" y="834"/>
                    <a:pt x="257" y="984"/>
                    <a:pt x="172" y="1134"/>
                  </a:cubicBezTo>
                  <a:cubicBezTo>
                    <a:pt x="107" y="1283"/>
                    <a:pt x="22" y="1454"/>
                    <a:pt x="1" y="1625"/>
                  </a:cubicBezTo>
                  <a:lnTo>
                    <a:pt x="22" y="1625"/>
                  </a:lnTo>
                  <a:cubicBezTo>
                    <a:pt x="86" y="1476"/>
                    <a:pt x="193" y="1347"/>
                    <a:pt x="300" y="1219"/>
                  </a:cubicBezTo>
                  <a:cubicBezTo>
                    <a:pt x="385" y="1091"/>
                    <a:pt x="492" y="963"/>
                    <a:pt x="599" y="834"/>
                  </a:cubicBezTo>
                  <a:cubicBezTo>
                    <a:pt x="706" y="706"/>
                    <a:pt x="834" y="599"/>
                    <a:pt x="920" y="471"/>
                  </a:cubicBezTo>
                  <a:cubicBezTo>
                    <a:pt x="1005" y="343"/>
                    <a:pt x="1091" y="193"/>
                    <a:pt x="1155" y="22"/>
                  </a:cubicBezTo>
                  <a:lnTo>
                    <a:pt x="1133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6"/>
            <p:cNvSpPr/>
            <p:nvPr/>
          </p:nvSpPr>
          <p:spPr>
            <a:xfrm flipH="1">
              <a:off x="12187013" y="477475"/>
              <a:ext cx="59325" cy="44925"/>
            </a:xfrm>
            <a:custGeom>
              <a:avLst/>
              <a:gdLst/>
              <a:ahLst/>
              <a:cxnLst/>
              <a:rect l="l" t="t" r="r" b="b"/>
              <a:pathLst>
                <a:path w="2373" h="1797" extrusionOk="0">
                  <a:moveTo>
                    <a:pt x="171" y="1"/>
                  </a:moveTo>
                  <a:lnTo>
                    <a:pt x="0" y="236"/>
                  </a:lnTo>
                  <a:cubicBezTo>
                    <a:pt x="364" y="514"/>
                    <a:pt x="706" y="856"/>
                    <a:pt x="1112" y="1112"/>
                  </a:cubicBezTo>
                  <a:cubicBezTo>
                    <a:pt x="1326" y="1240"/>
                    <a:pt x="1539" y="1347"/>
                    <a:pt x="1732" y="1476"/>
                  </a:cubicBezTo>
                  <a:cubicBezTo>
                    <a:pt x="1924" y="1604"/>
                    <a:pt x="2138" y="1732"/>
                    <a:pt x="2373" y="1796"/>
                  </a:cubicBezTo>
                  <a:cubicBezTo>
                    <a:pt x="2138" y="1711"/>
                    <a:pt x="1967" y="1561"/>
                    <a:pt x="1774" y="1411"/>
                  </a:cubicBezTo>
                  <a:cubicBezTo>
                    <a:pt x="1582" y="1262"/>
                    <a:pt x="1390" y="1134"/>
                    <a:pt x="1197" y="1005"/>
                  </a:cubicBezTo>
                  <a:cubicBezTo>
                    <a:pt x="834" y="706"/>
                    <a:pt x="535" y="343"/>
                    <a:pt x="171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6"/>
            <p:cNvSpPr/>
            <p:nvPr/>
          </p:nvSpPr>
          <p:spPr>
            <a:xfrm flipH="1">
              <a:off x="12239913" y="488700"/>
              <a:ext cx="32075" cy="72700"/>
            </a:xfrm>
            <a:custGeom>
              <a:avLst/>
              <a:gdLst/>
              <a:ahLst/>
              <a:cxnLst/>
              <a:rect l="l" t="t" r="r" b="b"/>
              <a:pathLst>
                <a:path w="1283" h="2908" extrusionOk="0">
                  <a:moveTo>
                    <a:pt x="278" y="1"/>
                  </a:moveTo>
                  <a:lnTo>
                    <a:pt x="0" y="43"/>
                  </a:lnTo>
                  <a:cubicBezTo>
                    <a:pt x="43" y="172"/>
                    <a:pt x="43" y="278"/>
                    <a:pt x="64" y="428"/>
                  </a:cubicBezTo>
                  <a:cubicBezTo>
                    <a:pt x="64" y="578"/>
                    <a:pt x="129" y="727"/>
                    <a:pt x="171" y="834"/>
                  </a:cubicBezTo>
                  <a:lnTo>
                    <a:pt x="471" y="1582"/>
                  </a:lnTo>
                  <a:cubicBezTo>
                    <a:pt x="556" y="1817"/>
                    <a:pt x="642" y="2074"/>
                    <a:pt x="770" y="2309"/>
                  </a:cubicBezTo>
                  <a:cubicBezTo>
                    <a:pt x="898" y="2544"/>
                    <a:pt x="1069" y="2779"/>
                    <a:pt x="1283" y="2907"/>
                  </a:cubicBezTo>
                  <a:cubicBezTo>
                    <a:pt x="1069" y="2758"/>
                    <a:pt x="941" y="2523"/>
                    <a:pt x="834" y="2288"/>
                  </a:cubicBezTo>
                  <a:cubicBezTo>
                    <a:pt x="727" y="2053"/>
                    <a:pt x="663" y="1796"/>
                    <a:pt x="599" y="1540"/>
                  </a:cubicBezTo>
                  <a:lnTo>
                    <a:pt x="364" y="770"/>
                  </a:lnTo>
                  <a:cubicBezTo>
                    <a:pt x="321" y="642"/>
                    <a:pt x="300" y="535"/>
                    <a:pt x="300" y="407"/>
                  </a:cubicBezTo>
                  <a:cubicBezTo>
                    <a:pt x="300" y="278"/>
                    <a:pt x="300" y="129"/>
                    <a:pt x="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6"/>
            <p:cNvSpPr/>
            <p:nvPr/>
          </p:nvSpPr>
          <p:spPr>
            <a:xfrm flipH="1">
              <a:off x="12176313" y="465725"/>
              <a:ext cx="79650" cy="36725"/>
            </a:xfrm>
            <a:custGeom>
              <a:avLst/>
              <a:gdLst/>
              <a:ahLst/>
              <a:cxnLst/>
              <a:rect l="l" t="t" r="r" b="b"/>
              <a:pathLst>
                <a:path w="3186" h="1469" extrusionOk="0">
                  <a:moveTo>
                    <a:pt x="193" y="1"/>
                  </a:moveTo>
                  <a:lnTo>
                    <a:pt x="1" y="214"/>
                  </a:lnTo>
                  <a:cubicBezTo>
                    <a:pt x="236" y="407"/>
                    <a:pt x="492" y="578"/>
                    <a:pt x="749" y="706"/>
                  </a:cubicBezTo>
                  <a:cubicBezTo>
                    <a:pt x="1027" y="813"/>
                    <a:pt x="1283" y="920"/>
                    <a:pt x="1561" y="1005"/>
                  </a:cubicBezTo>
                  <a:cubicBezTo>
                    <a:pt x="1839" y="1091"/>
                    <a:pt x="2095" y="1176"/>
                    <a:pt x="2373" y="1262"/>
                  </a:cubicBezTo>
                  <a:cubicBezTo>
                    <a:pt x="2501" y="1304"/>
                    <a:pt x="2630" y="1368"/>
                    <a:pt x="2779" y="1390"/>
                  </a:cubicBezTo>
                  <a:cubicBezTo>
                    <a:pt x="2878" y="1423"/>
                    <a:pt x="2976" y="1468"/>
                    <a:pt x="3084" y="1468"/>
                  </a:cubicBezTo>
                  <a:cubicBezTo>
                    <a:pt x="3117" y="1468"/>
                    <a:pt x="3150" y="1464"/>
                    <a:pt x="3185" y="1454"/>
                  </a:cubicBezTo>
                  <a:lnTo>
                    <a:pt x="3185" y="1454"/>
                  </a:lnTo>
                  <a:cubicBezTo>
                    <a:pt x="3157" y="1462"/>
                    <a:pt x="3129" y="1466"/>
                    <a:pt x="3102" y="1466"/>
                  </a:cubicBezTo>
                  <a:cubicBezTo>
                    <a:pt x="2987" y="1466"/>
                    <a:pt x="2883" y="1403"/>
                    <a:pt x="2779" y="1368"/>
                  </a:cubicBezTo>
                  <a:cubicBezTo>
                    <a:pt x="2651" y="1304"/>
                    <a:pt x="2523" y="1262"/>
                    <a:pt x="2394" y="1197"/>
                  </a:cubicBezTo>
                  <a:cubicBezTo>
                    <a:pt x="2138" y="1069"/>
                    <a:pt x="1860" y="962"/>
                    <a:pt x="1604" y="856"/>
                  </a:cubicBezTo>
                  <a:cubicBezTo>
                    <a:pt x="1347" y="749"/>
                    <a:pt x="1091" y="642"/>
                    <a:pt x="856" y="492"/>
                  </a:cubicBezTo>
                  <a:cubicBezTo>
                    <a:pt x="599" y="364"/>
                    <a:pt x="385" y="193"/>
                    <a:pt x="193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6"/>
            <p:cNvSpPr/>
            <p:nvPr/>
          </p:nvSpPr>
          <p:spPr>
            <a:xfrm flipH="1">
              <a:off x="12175238" y="460250"/>
              <a:ext cx="67375" cy="7650"/>
            </a:xfrm>
            <a:custGeom>
              <a:avLst/>
              <a:gdLst/>
              <a:ahLst/>
              <a:cxnLst/>
              <a:rect l="l" t="t" r="r" b="b"/>
              <a:pathLst>
                <a:path w="2695" h="306" extrusionOk="0">
                  <a:moveTo>
                    <a:pt x="362" y="0"/>
                  </a:moveTo>
                  <a:cubicBezTo>
                    <a:pt x="247" y="0"/>
                    <a:pt x="129" y="6"/>
                    <a:pt x="1" y="27"/>
                  </a:cubicBezTo>
                  <a:lnTo>
                    <a:pt x="65" y="305"/>
                  </a:lnTo>
                  <a:cubicBezTo>
                    <a:pt x="257" y="262"/>
                    <a:pt x="493" y="241"/>
                    <a:pt x="706" y="220"/>
                  </a:cubicBezTo>
                  <a:cubicBezTo>
                    <a:pt x="941" y="198"/>
                    <a:pt x="1155" y="177"/>
                    <a:pt x="1369" y="177"/>
                  </a:cubicBezTo>
                  <a:cubicBezTo>
                    <a:pt x="1604" y="155"/>
                    <a:pt x="1818" y="155"/>
                    <a:pt x="2053" y="155"/>
                  </a:cubicBezTo>
                  <a:lnTo>
                    <a:pt x="2373" y="155"/>
                  </a:lnTo>
                  <a:cubicBezTo>
                    <a:pt x="2438" y="177"/>
                    <a:pt x="2502" y="177"/>
                    <a:pt x="2544" y="177"/>
                  </a:cubicBezTo>
                  <a:cubicBezTo>
                    <a:pt x="2609" y="198"/>
                    <a:pt x="2673" y="198"/>
                    <a:pt x="2694" y="262"/>
                  </a:cubicBezTo>
                  <a:cubicBezTo>
                    <a:pt x="2673" y="198"/>
                    <a:pt x="2609" y="177"/>
                    <a:pt x="2544" y="155"/>
                  </a:cubicBezTo>
                  <a:cubicBezTo>
                    <a:pt x="2502" y="155"/>
                    <a:pt x="2438" y="134"/>
                    <a:pt x="2395" y="134"/>
                  </a:cubicBezTo>
                  <a:cubicBezTo>
                    <a:pt x="2267" y="113"/>
                    <a:pt x="2160" y="91"/>
                    <a:pt x="2053" y="91"/>
                  </a:cubicBezTo>
                  <a:cubicBezTo>
                    <a:pt x="1818" y="49"/>
                    <a:pt x="1604" y="49"/>
                    <a:pt x="1390" y="27"/>
                  </a:cubicBezTo>
                  <a:cubicBezTo>
                    <a:pt x="1155" y="6"/>
                    <a:pt x="920" y="6"/>
                    <a:pt x="706" y="6"/>
                  </a:cubicBezTo>
                  <a:cubicBezTo>
                    <a:pt x="589" y="6"/>
                    <a:pt x="477" y="0"/>
                    <a:pt x="362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6"/>
            <p:cNvSpPr/>
            <p:nvPr/>
          </p:nvSpPr>
          <p:spPr>
            <a:xfrm flipH="1">
              <a:off x="12134638" y="467325"/>
              <a:ext cx="102075" cy="24025"/>
            </a:xfrm>
            <a:custGeom>
              <a:avLst/>
              <a:gdLst/>
              <a:ahLst/>
              <a:cxnLst/>
              <a:rect l="l" t="t" r="r" b="b"/>
              <a:pathLst>
                <a:path w="4083" h="961" extrusionOk="0">
                  <a:moveTo>
                    <a:pt x="64" y="1"/>
                  </a:moveTo>
                  <a:lnTo>
                    <a:pt x="0" y="279"/>
                  </a:lnTo>
                  <a:cubicBezTo>
                    <a:pt x="150" y="321"/>
                    <a:pt x="321" y="364"/>
                    <a:pt x="470" y="407"/>
                  </a:cubicBezTo>
                  <a:cubicBezTo>
                    <a:pt x="620" y="471"/>
                    <a:pt x="812" y="535"/>
                    <a:pt x="983" y="578"/>
                  </a:cubicBezTo>
                  <a:cubicBezTo>
                    <a:pt x="1325" y="685"/>
                    <a:pt x="1667" y="727"/>
                    <a:pt x="2009" y="770"/>
                  </a:cubicBezTo>
                  <a:cubicBezTo>
                    <a:pt x="2351" y="813"/>
                    <a:pt x="2693" y="856"/>
                    <a:pt x="3035" y="898"/>
                  </a:cubicBezTo>
                  <a:lnTo>
                    <a:pt x="3570" y="941"/>
                  </a:lnTo>
                  <a:cubicBezTo>
                    <a:pt x="3684" y="941"/>
                    <a:pt x="3798" y="960"/>
                    <a:pt x="3911" y="960"/>
                  </a:cubicBezTo>
                  <a:cubicBezTo>
                    <a:pt x="3968" y="960"/>
                    <a:pt x="4025" y="955"/>
                    <a:pt x="4082" y="941"/>
                  </a:cubicBezTo>
                  <a:lnTo>
                    <a:pt x="4082" y="941"/>
                  </a:lnTo>
                  <a:cubicBezTo>
                    <a:pt x="4050" y="945"/>
                    <a:pt x="4017" y="947"/>
                    <a:pt x="3985" y="947"/>
                  </a:cubicBezTo>
                  <a:cubicBezTo>
                    <a:pt x="3846" y="947"/>
                    <a:pt x="3708" y="916"/>
                    <a:pt x="3570" y="898"/>
                  </a:cubicBezTo>
                  <a:lnTo>
                    <a:pt x="3057" y="813"/>
                  </a:lnTo>
                  <a:cubicBezTo>
                    <a:pt x="2715" y="770"/>
                    <a:pt x="2373" y="706"/>
                    <a:pt x="2031" y="621"/>
                  </a:cubicBezTo>
                  <a:cubicBezTo>
                    <a:pt x="1689" y="556"/>
                    <a:pt x="1347" y="492"/>
                    <a:pt x="1047" y="364"/>
                  </a:cubicBezTo>
                  <a:cubicBezTo>
                    <a:pt x="876" y="321"/>
                    <a:pt x="727" y="257"/>
                    <a:pt x="556" y="172"/>
                  </a:cubicBezTo>
                  <a:cubicBezTo>
                    <a:pt x="406" y="86"/>
                    <a:pt x="235" y="43"/>
                    <a:pt x="64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6"/>
            <p:cNvSpPr/>
            <p:nvPr/>
          </p:nvSpPr>
          <p:spPr>
            <a:xfrm flipH="1">
              <a:off x="12176863" y="405875"/>
              <a:ext cx="75350" cy="53475"/>
            </a:xfrm>
            <a:custGeom>
              <a:avLst/>
              <a:gdLst/>
              <a:ahLst/>
              <a:cxnLst/>
              <a:rect l="l" t="t" r="r" b="b"/>
              <a:pathLst>
                <a:path w="3014" h="2139" extrusionOk="0">
                  <a:moveTo>
                    <a:pt x="3014" y="1"/>
                  </a:moveTo>
                  <a:lnTo>
                    <a:pt x="3014" y="1"/>
                  </a:lnTo>
                  <a:cubicBezTo>
                    <a:pt x="2458" y="257"/>
                    <a:pt x="1945" y="535"/>
                    <a:pt x="1432" y="834"/>
                  </a:cubicBezTo>
                  <a:cubicBezTo>
                    <a:pt x="1176" y="984"/>
                    <a:pt x="919" y="1155"/>
                    <a:pt x="684" y="1326"/>
                  </a:cubicBezTo>
                  <a:cubicBezTo>
                    <a:pt x="556" y="1411"/>
                    <a:pt x="428" y="1518"/>
                    <a:pt x="321" y="1625"/>
                  </a:cubicBezTo>
                  <a:cubicBezTo>
                    <a:pt x="257" y="1668"/>
                    <a:pt x="214" y="1732"/>
                    <a:pt x="150" y="1775"/>
                  </a:cubicBezTo>
                  <a:cubicBezTo>
                    <a:pt x="107" y="1839"/>
                    <a:pt x="22" y="1946"/>
                    <a:pt x="0" y="2010"/>
                  </a:cubicBezTo>
                  <a:lnTo>
                    <a:pt x="257" y="2138"/>
                  </a:lnTo>
                  <a:cubicBezTo>
                    <a:pt x="342" y="1903"/>
                    <a:pt x="599" y="1689"/>
                    <a:pt x="812" y="1497"/>
                  </a:cubicBezTo>
                  <a:cubicBezTo>
                    <a:pt x="1026" y="1304"/>
                    <a:pt x="1261" y="1133"/>
                    <a:pt x="1496" y="962"/>
                  </a:cubicBezTo>
                  <a:cubicBezTo>
                    <a:pt x="1988" y="620"/>
                    <a:pt x="2480" y="300"/>
                    <a:pt x="3014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6"/>
            <p:cNvSpPr/>
            <p:nvPr/>
          </p:nvSpPr>
          <p:spPr>
            <a:xfrm flipH="1">
              <a:off x="12267163" y="403750"/>
              <a:ext cx="14975" cy="61475"/>
            </a:xfrm>
            <a:custGeom>
              <a:avLst/>
              <a:gdLst/>
              <a:ahLst/>
              <a:cxnLst/>
              <a:rect l="l" t="t" r="r" b="b"/>
              <a:pathLst>
                <a:path w="599" h="2459" extrusionOk="0">
                  <a:moveTo>
                    <a:pt x="22" y="0"/>
                  </a:moveTo>
                  <a:lnTo>
                    <a:pt x="0" y="22"/>
                  </a:lnTo>
                  <a:cubicBezTo>
                    <a:pt x="43" y="235"/>
                    <a:pt x="43" y="428"/>
                    <a:pt x="43" y="641"/>
                  </a:cubicBezTo>
                  <a:cubicBezTo>
                    <a:pt x="64" y="855"/>
                    <a:pt x="64" y="1069"/>
                    <a:pt x="86" y="1283"/>
                  </a:cubicBezTo>
                  <a:cubicBezTo>
                    <a:pt x="107" y="1496"/>
                    <a:pt x="150" y="1710"/>
                    <a:pt x="235" y="1902"/>
                  </a:cubicBezTo>
                  <a:cubicBezTo>
                    <a:pt x="321" y="2095"/>
                    <a:pt x="428" y="2287"/>
                    <a:pt x="556" y="2458"/>
                  </a:cubicBezTo>
                  <a:lnTo>
                    <a:pt x="599" y="2437"/>
                  </a:lnTo>
                  <a:cubicBezTo>
                    <a:pt x="599" y="2223"/>
                    <a:pt x="535" y="2009"/>
                    <a:pt x="492" y="1817"/>
                  </a:cubicBezTo>
                  <a:cubicBezTo>
                    <a:pt x="449" y="1603"/>
                    <a:pt x="364" y="1432"/>
                    <a:pt x="299" y="1240"/>
                  </a:cubicBezTo>
                  <a:cubicBezTo>
                    <a:pt x="257" y="1047"/>
                    <a:pt x="214" y="834"/>
                    <a:pt x="193" y="620"/>
                  </a:cubicBezTo>
                  <a:cubicBezTo>
                    <a:pt x="150" y="406"/>
                    <a:pt x="107" y="193"/>
                    <a:pt x="22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6"/>
            <p:cNvSpPr/>
            <p:nvPr/>
          </p:nvSpPr>
          <p:spPr>
            <a:xfrm flipH="1">
              <a:off x="12274113" y="456650"/>
              <a:ext cx="35275" cy="18175"/>
            </a:xfrm>
            <a:custGeom>
              <a:avLst/>
              <a:gdLst/>
              <a:ahLst/>
              <a:cxnLst/>
              <a:rect l="l" t="t" r="r" b="b"/>
              <a:pathLst>
                <a:path w="1411" h="727" extrusionOk="0">
                  <a:moveTo>
                    <a:pt x="0" y="0"/>
                  </a:moveTo>
                  <a:lnTo>
                    <a:pt x="0" y="43"/>
                  </a:lnTo>
                  <a:cubicBezTo>
                    <a:pt x="107" y="86"/>
                    <a:pt x="193" y="193"/>
                    <a:pt x="278" y="299"/>
                  </a:cubicBezTo>
                  <a:cubicBezTo>
                    <a:pt x="321" y="364"/>
                    <a:pt x="364" y="406"/>
                    <a:pt x="428" y="470"/>
                  </a:cubicBezTo>
                  <a:cubicBezTo>
                    <a:pt x="492" y="513"/>
                    <a:pt x="535" y="535"/>
                    <a:pt x="599" y="577"/>
                  </a:cubicBezTo>
                  <a:cubicBezTo>
                    <a:pt x="727" y="641"/>
                    <a:pt x="855" y="727"/>
                    <a:pt x="1005" y="727"/>
                  </a:cubicBezTo>
                  <a:cubicBezTo>
                    <a:pt x="1133" y="727"/>
                    <a:pt x="1283" y="727"/>
                    <a:pt x="1411" y="641"/>
                  </a:cubicBezTo>
                  <a:lnTo>
                    <a:pt x="1411" y="620"/>
                  </a:lnTo>
                  <a:cubicBezTo>
                    <a:pt x="1283" y="535"/>
                    <a:pt x="1154" y="492"/>
                    <a:pt x="1047" y="449"/>
                  </a:cubicBezTo>
                  <a:cubicBezTo>
                    <a:pt x="941" y="406"/>
                    <a:pt x="812" y="406"/>
                    <a:pt x="684" y="364"/>
                  </a:cubicBezTo>
                  <a:cubicBezTo>
                    <a:pt x="641" y="342"/>
                    <a:pt x="556" y="321"/>
                    <a:pt x="513" y="299"/>
                  </a:cubicBezTo>
                  <a:cubicBezTo>
                    <a:pt x="470" y="278"/>
                    <a:pt x="428" y="235"/>
                    <a:pt x="364" y="193"/>
                  </a:cubicBezTo>
                  <a:cubicBezTo>
                    <a:pt x="257" y="128"/>
                    <a:pt x="150" y="22"/>
                    <a:pt x="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6"/>
            <p:cNvSpPr/>
            <p:nvPr/>
          </p:nvSpPr>
          <p:spPr>
            <a:xfrm flipH="1">
              <a:off x="12212613" y="563025"/>
              <a:ext cx="8125" cy="6875"/>
            </a:xfrm>
            <a:custGeom>
              <a:avLst/>
              <a:gdLst/>
              <a:ahLst/>
              <a:cxnLst/>
              <a:rect l="l" t="t" r="r" b="b"/>
              <a:pathLst>
                <a:path w="325" h="275" extrusionOk="0">
                  <a:moveTo>
                    <a:pt x="176" y="0"/>
                  </a:moveTo>
                  <a:cubicBezTo>
                    <a:pt x="112" y="0"/>
                    <a:pt x="43" y="39"/>
                    <a:pt x="24" y="127"/>
                  </a:cubicBezTo>
                  <a:cubicBezTo>
                    <a:pt x="0" y="220"/>
                    <a:pt x="72" y="275"/>
                    <a:pt x="149" y="275"/>
                  </a:cubicBezTo>
                  <a:cubicBezTo>
                    <a:pt x="213" y="275"/>
                    <a:pt x="282" y="236"/>
                    <a:pt x="302" y="148"/>
                  </a:cubicBezTo>
                  <a:cubicBezTo>
                    <a:pt x="325" y="55"/>
                    <a:pt x="253" y="0"/>
                    <a:pt x="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6"/>
            <p:cNvSpPr/>
            <p:nvPr/>
          </p:nvSpPr>
          <p:spPr>
            <a:xfrm flipH="1">
              <a:off x="12236938" y="559000"/>
              <a:ext cx="6475" cy="5475"/>
            </a:xfrm>
            <a:custGeom>
              <a:avLst/>
              <a:gdLst/>
              <a:ahLst/>
              <a:cxnLst/>
              <a:rect l="l" t="t" r="r" b="b"/>
              <a:pathLst>
                <a:path w="259" h="219" extrusionOk="0">
                  <a:moveTo>
                    <a:pt x="134" y="1"/>
                  </a:moveTo>
                  <a:cubicBezTo>
                    <a:pt x="83" y="1"/>
                    <a:pt x="31" y="29"/>
                    <a:pt x="12" y="95"/>
                  </a:cubicBezTo>
                  <a:cubicBezTo>
                    <a:pt x="0" y="176"/>
                    <a:pt x="56" y="219"/>
                    <a:pt x="117" y="219"/>
                  </a:cubicBezTo>
                  <a:cubicBezTo>
                    <a:pt x="170" y="219"/>
                    <a:pt x="227" y="186"/>
                    <a:pt x="247" y="117"/>
                  </a:cubicBezTo>
                  <a:cubicBezTo>
                    <a:pt x="259" y="46"/>
                    <a:pt x="198" y="1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6"/>
            <p:cNvSpPr/>
            <p:nvPr/>
          </p:nvSpPr>
          <p:spPr>
            <a:xfrm flipH="1">
              <a:off x="12266038" y="538700"/>
              <a:ext cx="8150" cy="7175"/>
            </a:xfrm>
            <a:custGeom>
              <a:avLst/>
              <a:gdLst/>
              <a:ahLst/>
              <a:cxnLst/>
              <a:rect l="l" t="t" r="r" b="b"/>
              <a:pathLst>
                <a:path w="326" h="287" extrusionOk="0">
                  <a:moveTo>
                    <a:pt x="177" y="1"/>
                  </a:moveTo>
                  <a:cubicBezTo>
                    <a:pt x="112" y="1"/>
                    <a:pt x="44" y="39"/>
                    <a:pt x="24" y="117"/>
                  </a:cubicBezTo>
                  <a:lnTo>
                    <a:pt x="24" y="138"/>
                  </a:lnTo>
                  <a:cubicBezTo>
                    <a:pt x="1" y="231"/>
                    <a:pt x="72" y="286"/>
                    <a:pt x="149" y="286"/>
                  </a:cubicBezTo>
                  <a:cubicBezTo>
                    <a:pt x="214" y="286"/>
                    <a:pt x="283" y="247"/>
                    <a:pt x="302" y="159"/>
                  </a:cubicBezTo>
                  <a:cubicBezTo>
                    <a:pt x="325" y="55"/>
                    <a:pt x="254" y="1"/>
                    <a:pt x="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6"/>
            <p:cNvSpPr/>
            <p:nvPr/>
          </p:nvSpPr>
          <p:spPr>
            <a:xfrm flipH="1">
              <a:off x="12293438" y="513575"/>
              <a:ext cx="8025" cy="6675"/>
            </a:xfrm>
            <a:custGeom>
              <a:avLst/>
              <a:gdLst/>
              <a:ahLst/>
              <a:cxnLst/>
              <a:rect l="l" t="t" r="r" b="b"/>
              <a:pathLst>
                <a:path w="321" h="267" extrusionOk="0">
                  <a:moveTo>
                    <a:pt x="170" y="0"/>
                  </a:moveTo>
                  <a:cubicBezTo>
                    <a:pt x="80" y="0"/>
                    <a:pt x="0" y="139"/>
                    <a:pt x="68" y="224"/>
                  </a:cubicBezTo>
                  <a:lnTo>
                    <a:pt x="89" y="224"/>
                  </a:lnTo>
                  <a:cubicBezTo>
                    <a:pt x="109" y="254"/>
                    <a:pt x="134" y="267"/>
                    <a:pt x="159" y="267"/>
                  </a:cubicBezTo>
                  <a:cubicBezTo>
                    <a:pt x="240" y="267"/>
                    <a:pt x="321" y="135"/>
                    <a:pt x="239" y="53"/>
                  </a:cubicBezTo>
                  <a:lnTo>
                    <a:pt x="239" y="32"/>
                  </a:lnTo>
                  <a:cubicBezTo>
                    <a:pt x="217" y="10"/>
                    <a:pt x="193" y="0"/>
                    <a:pt x="17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6"/>
            <p:cNvSpPr/>
            <p:nvPr/>
          </p:nvSpPr>
          <p:spPr>
            <a:xfrm flipH="1">
              <a:off x="12313113" y="485475"/>
              <a:ext cx="6300" cy="6600"/>
            </a:xfrm>
            <a:custGeom>
              <a:avLst/>
              <a:gdLst/>
              <a:ahLst/>
              <a:cxnLst/>
              <a:rect l="l" t="t" r="r" b="b"/>
              <a:pathLst>
                <a:path w="252" h="264" extrusionOk="0">
                  <a:moveTo>
                    <a:pt x="125" y="1"/>
                  </a:moveTo>
                  <a:cubicBezTo>
                    <a:pt x="58" y="1"/>
                    <a:pt x="0" y="70"/>
                    <a:pt x="16" y="151"/>
                  </a:cubicBezTo>
                  <a:cubicBezTo>
                    <a:pt x="26" y="230"/>
                    <a:pt x="78" y="264"/>
                    <a:pt x="130" y="264"/>
                  </a:cubicBezTo>
                  <a:cubicBezTo>
                    <a:pt x="190" y="264"/>
                    <a:pt x="252" y="220"/>
                    <a:pt x="252" y="151"/>
                  </a:cubicBezTo>
                  <a:cubicBezTo>
                    <a:pt x="252" y="108"/>
                    <a:pt x="230" y="66"/>
                    <a:pt x="187" y="44"/>
                  </a:cubicBezTo>
                  <a:cubicBezTo>
                    <a:pt x="187" y="23"/>
                    <a:pt x="187" y="23"/>
                    <a:pt x="187" y="23"/>
                  </a:cubicBezTo>
                  <a:cubicBezTo>
                    <a:pt x="167" y="7"/>
                    <a:pt x="145" y="1"/>
                    <a:pt x="12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6"/>
            <p:cNvSpPr/>
            <p:nvPr/>
          </p:nvSpPr>
          <p:spPr>
            <a:xfrm flipH="1">
              <a:off x="12307713" y="453475"/>
              <a:ext cx="8150" cy="6900"/>
            </a:xfrm>
            <a:custGeom>
              <a:avLst/>
              <a:gdLst/>
              <a:ahLst/>
              <a:cxnLst/>
              <a:rect l="l" t="t" r="r" b="b"/>
              <a:pathLst>
                <a:path w="326" h="276" extrusionOk="0">
                  <a:moveTo>
                    <a:pt x="177" y="1"/>
                  </a:moveTo>
                  <a:cubicBezTo>
                    <a:pt x="112" y="1"/>
                    <a:pt x="44" y="39"/>
                    <a:pt x="24" y="127"/>
                  </a:cubicBezTo>
                  <a:cubicBezTo>
                    <a:pt x="1" y="220"/>
                    <a:pt x="72" y="275"/>
                    <a:pt x="149" y="275"/>
                  </a:cubicBezTo>
                  <a:cubicBezTo>
                    <a:pt x="214" y="275"/>
                    <a:pt x="282" y="236"/>
                    <a:pt x="302" y="149"/>
                  </a:cubicBezTo>
                  <a:cubicBezTo>
                    <a:pt x="325" y="56"/>
                    <a:pt x="254" y="1"/>
                    <a:pt x="177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6"/>
            <p:cNvSpPr/>
            <p:nvPr/>
          </p:nvSpPr>
          <p:spPr>
            <a:xfrm flipH="1">
              <a:off x="12293288" y="415025"/>
              <a:ext cx="8600" cy="6825"/>
            </a:xfrm>
            <a:custGeom>
              <a:avLst/>
              <a:gdLst/>
              <a:ahLst/>
              <a:cxnLst/>
              <a:rect l="l" t="t" r="r" b="b"/>
              <a:pathLst>
                <a:path w="344" h="273" extrusionOk="0">
                  <a:moveTo>
                    <a:pt x="158" y="1"/>
                  </a:moveTo>
                  <a:cubicBezTo>
                    <a:pt x="59" y="1"/>
                    <a:pt x="0" y="182"/>
                    <a:pt x="128" y="254"/>
                  </a:cubicBezTo>
                  <a:cubicBezTo>
                    <a:pt x="147" y="267"/>
                    <a:pt x="166" y="273"/>
                    <a:pt x="183" y="273"/>
                  </a:cubicBezTo>
                  <a:cubicBezTo>
                    <a:pt x="283" y="273"/>
                    <a:pt x="344" y="92"/>
                    <a:pt x="235" y="19"/>
                  </a:cubicBezTo>
                  <a:lnTo>
                    <a:pt x="213" y="19"/>
                  </a:lnTo>
                  <a:cubicBezTo>
                    <a:pt x="194" y="7"/>
                    <a:pt x="175" y="1"/>
                    <a:pt x="15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6"/>
            <p:cNvSpPr/>
            <p:nvPr/>
          </p:nvSpPr>
          <p:spPr>
            <a:xfrm flipH="1">
              <a:off x="12277788" y="400050"/>
              <a:ext cx="8150" cy="7150"/>
            </a:xfrm>
            <a:custGeom>
              <a:avLst/>
              <a:gdLst/>
              <a:ahLst/>
              <a:cxnLst/>
              <a:rect l="l" t="t" r="r" b="b"/>
              <a:pathLst>
                <a:path w="326" h="286" extrusionOk="0">
                  <a:moveTo>
                    <a:pt x="177" y="0"/>
                  </a:moveTo>
                  <a:cubicBezTo>
                    <a:pt x="112" y="0"/>
                    <a:pt x="44" y="39"/>
                    <a:pt x="24" y="127"/>
                  </a:cubicBezTo>
                  <a:cubicBezTo>
                    <a:pt x="1" y="231"/>
                    <a:pt x="72" y="285"/>
                    <a:pt x="149" y="285"/>
                  </a:cubicBezTo>
                  <a:cubicBezTo>
                    <a:pt x="214" y="285"/>
                    <a:pt x="282" y="248"/>
                    <a:pt x="302" y="170"/>
                  </a:cubicBezTo>
                  <a:lnTo>
                    <a:pt x="302" y="148"/>
                  </a:lnTo>
                  <a:cubicBezTo>
                    <a:pt x="325" y="55"/>
                    <a:pt x="254" y="0"/>
                    <a:pt x="177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6"/>
            <p:cNvSpPr/>
            <p:nvPr/>
          </p:nvSpPr>
          <p:spPr>
            <a:xfrm flipH="1">
              <a:off x="12239913" y="377300"/>
              <a:ext cx="8250" cy="8025"/>
            </a:xfrm>
            <a:custGeom>
              <a:avLst/>
              <a:gdLst/>
              <a:ahLst/>
              <a:cxnLst/>
              <a:rect l="l" t="t" r="r" b="b"/>
              <a:pathLst>
                <a:path w="330" h="321" extrusionOk="0">
                  <a:moveTo>
                    <a:pt x="181" y="1"/>
                  </a:moveTo>
                  <a:cubicBezTo>
                    <a:pt x="89" y="1"/>
                    <a:pt x="0" y="97"/>
                    <a:pt x="31" y="203"/>
                  </a:cubicBezTo>
                  <a:cubicBezTo>
                    <a:pt x="41" y="278"/>
                    <a:pt x="105" y="321"/>
                    <a:pt x="169" y="321"/>
                  </a:cubicBezTo>
                  <a:cubicBezTo>
                    <a:pt x="234" y="321"/>
                    <a:pt x="298" y="278"/>
                    <a:pt x="308" y="182"/>
                  </a:cubicBezTo>
                  <a:cubicBezTo>
                    <a:pt x="330" y="139"/>
                    <a:pt x="308" y="96"/>
                    <a:pt x="287" y="54"/>
                  </a:cubicBezTo>
                  <a:cubicBezTo>
                    <a:pt x="256" y="17"/>
                    <a:pt x="218" y="1"/>
                    <a:pt x="181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6"/>
            <p:cNvSpPr/>
            <p:nvPr/>
          </p:nvSpPr>
          <p:spPr>
            <a:xfrm flipH="1">
              <a:off x="12237563" y="399850"/>
              <a:ext cx="8475" cy="5675"/>
            </a:xfrm>
            <a:custGeom>
              <a:avLst/>
              <a:gdLst/>
              <a:ahLst/>
              <a:cxnLst/>
              <a:rect l="l" t="t" r="r" b="b"/>
              <a:pathLst>
                <a:path w="339" h="227" extrusionOk="0">
                  <a:moveTo>
                    <a:pt x="175" y="0"/>
                  </a:moveTo>
                  <a:cubicBezTo>
                    <a:pt x="163" y="0"/>
                    <a:pt x="151" y="2"/>
                    <a:pt x="138" y="7"/>
                  </a:cubicBezTo>
                  <a:cubicBezTo>
                    <a:pt x="117" y="7"/>
                    <a:pt x="117" y="7"/>
                    <a:pt x="117" y="28"/>
                  </a:cubicBezTo>
                  <a:cubicBezTo>
                    <a:pt x="1" y="66"/>
                    <a:pt x="59" y="226"/>
                    <a:pt x="165" y="226"/>
                  </a:cubicBezTo>
                  <a:cubicBezTo>
                    <a:pt x="177" y="226"/>
                    <a:pt x="189" y="225"/>
                    <a:pt x="202" y="220"/>
                  </a:cubicBezTo>
                  <a:cubicBezTo>
                    <a:pt x="202" y="220"/>
                    <a:pt x="223" y="199"/>
                    <a:pt x="223" y="199"/>
                  </a:cubicBezTo>
                  <a:cubicBezTo>
                    <a:pt x="339" y="160"/>
                    <a:pt x="281" y="0"/>
                    <a:pt x="175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6"/>
            <p:cNvSpPr/>
            <p:nvPr/>
          </p:nvSpPr>
          <p:spPr>
            <a:xfrm flipH="1">
              <a:off x="12237013" y="400925"/>
              <a:ext cx="8475" cy="5675"/>
            </a:xfrm>
            <a:custGeom>
              <a:avLst/>
              <a:gdLst/>
              <a:ahLst/>
              <a:cxnLst/>
              <a:rect l="l" t="t" r="r" b="b"/>
              <a:pathLst>
                <a:path w="339" h="227" extrusionOk="0">
                  <a:moveTo>
                    <a:pt x="174" y="0"/>
                  </a:moveTo>
                  <a:cubicBezTo>
                    <a:pt x="162" y="0"/>
                    <a:pt x="150" y="2"/>
                    <a:pt x="137" y="6"/>
                  </a:cubicBezTo>
                  <a:cubicBezTo>
                    <a:pt x="137" y="6"/>
                    <a:pt x="116" y="28"/>
                    <a:pt x="116" y="28"/>
                  </a:cubicBezTo>
                  <a:cubicBezTo>
                    <a:pt x="0" y="66"/>
                    <a:pt x="58" y="226"/>
                    <a:pt x="165" y="226"/>
                  </a:cubicBezTo>
                  <a:cubicBezTo>
                    <a:pt x="176" y="226"/>
                    <a:pt x="189" y="224"/>
                    <a:pt x="201" y="220"/>
                  </a:cubicBezTo>
                  <a:cubicBezTo>
                    <a:pt x="223" y="220"/>
                    <a:pt x="223" y="220"/>
                    <a:pt x="223" y="199"/>
                  </a:cubicBezTo>
                  <a:cubicBezTo>
                    <a:pt x="338" y="160"/>
                    <a:pt x="280" y="0"/>
                    <a:pt x="174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6"/>
            <p:cNvSpPr/>
            <p:nvPr/>
          </p:nvSpPr>
          <p:spPr>
            <a:xfrm flipH="1">
              <a:off x="12213963" y="389975"/>
              <a:ext cx="8325" cy="7825"/>
            </a:xfrm>
            <a:custGeom>
              <a:avLst/>
              <a:gdLst/>
              <a:ahLst/>
              <a:cxnLst/>
              <a:rect l="l" t="t" r="r" b="b"/>
              <a:pathLst>
                <a:path w="333" h="313" extrusionOk="0">
                  <a:moveTo>
                    <a:pt x="190" y="0"/>
                  </a:moveTo>
                  <a:cubicBezTo>
                    <a:pt x="100" y="0"/>
                    <a:pt x="0" y="95"/>
                    <a:pt x="43" y="209"/>
                  </a:cubicBezTo>
                  <a:cubicBezTo>
                    <a:pt x="43" y="188"/>
                    <a:pt x="43" y="188"/>
                    <a:pt x="43" y="188"/>
                  </a:cubicBezTo>
                  <a:cubicBezTo>
                    <a:pt x="52" y="273"/>
                    <a:pt x="113" y="312"/>
                    <a:pt x="175" y="312"/>
                  </a:cubicBezTo>
                  <a:cubicBezTo>
                    <a:pt x="252" y="312"/>
                    <a:pt x="333" y="252"/>
                    <a:pt x="321" y="145"/>
                  </a:cubicBezTo>
                  <a:cubicBezTo>
                    <a:pt x="321" y="124"/>
                    <a:pt x="321" y="102"/>
                    <a:pt x="299" y="81"/>
                  </a:cubicBezTo>
                  <a:cubicBezTo>
                    <a:pt x="278" y="24"/>
                    <a:pt x="235" y="0"/>
                    <a:pt x="19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6"/>
            <p:cNvSpPr/>
            <p:nvPr/>
          </p:nvSpPr>
          <p:spPr>
            <a:xfrm flipH="1">
              <a:off x="11558613" y="688425"/>
              <a:ext cx="2219175" cy="326100"/>
            </a:xfrm>
            <a:custGeom>
              <a:avLst/>
              <a:gdLst/>
              <a:ahLst/>
              <a:cxnLst/>
              <a:rect l="l" t="t" r="r" b="b"/>
              <a:pathLst>
                <a:path w="88767" h="13044" extrusionOk="0">
                  <a:moveTo>
                    <a:pt x="49306" y="0"/>
                  </a:moveTo>
                  <a:cubicBezTo>
                    <a:pt x="48123" y="0"/>
                    <a:pt x="46462" y="168"/>
                    <a:pt x="45634" y="283"/>
                  </a:cubicBezTo>
                  <a:cubicBezTo>
                    <a:pt x="43539" y="561"/>
                    <a:pt x="41530" y="1010"/>
                    <a:pt x="39500" y="1480"/>
                  </a:cubicBezTo>
                  <a:cubicBezTo>
                    <a:pt x="37490" y="1951"/>
                    <a:pt x="35481" y="2442"/>
                    <a:pt x="33472" y="2870"/>
                  </a:cubicBezTo>
                  <a:cubicBezTo>
                    <a:pt x="32446" y="3083"/>
                    <a:pt x="31441" y="3276"/>
                    <a:pt x="30437" y="3447"/>
                  </a:cubicBezTo>
                  <a:cubicBezTo>
                    <a:pt x="29411" y="3596"/>
                    <a:pt x="28364" y="3810"/>
                    <a:pt x="27338" y="4131"/>
                  </a:cubicBezTo>
                  <a:cubicBezTo>
                    <a:pt x="26312" y="4451"/>
                    <a:pt x="25328" y="4922"/>
                    <a:pt x="24409" y="5435"/>
                  </a:cubicBezTo>
                  <a:cubicBezTo>
                    <a:pt x="23512" y="5926"/>
                    <a:pt x="22593" y="6396"/>
                    <a:pt x="21652" y="6824"/>
                  </a:cubicBezTo>
                  <a:cubicBezTo>
                    <a:pt x="19771" y="7679"/>
                    <a:pt x="17848" y="8470"/>
                    <a:pt x="15967" y="9431"/>
                  </a:cubicBezTo>
                  <a:cubicBezTo>
                    <a:pt x="15112" y="9880"/>
                    <a:pt x="14107" y="10137"/>
                    <a:pt x="13124" y="10393"/>
                  </a:cubicBezTo>
                  <a:cubicBezTo>
                    <a:pt x="12141" y="10650"/>
                    <a:pt x="11136" y="10885"/>
                    <a:pt x="10132" y="11099"/>
                  </a:cubicBezTo>
                  <a:cubicBezTo>
                    <a:pt x="8122" y="11526"/>
                    <a:pt x="6092" y="11911"/>
                    <a:pt x="4061" y="12296"/>
                  </a:cubicBezTo>
                  <a:cubicBezTo>
                    <a:pt x="2715" y="12552"/>
                    <a:pt x="1368" y="12787"/>
                    <a:pt x="0" y="13044"/>
                  </a:cubicBezTo>
                  <a:lnTo>
                    <a:pt x="6754" y="13044"/>
                  </a:lnTo>
                  <a:cubicBezTo>
                    <a:pt x="7951" y="12787"/>
                    <a:pt x="9170" y="12552"/>
                    <a:pt x="10367" y="12274"/>
                  </a:cubicBezTo>
                  <a:cubicBezTo>
                    <a:pt x="11371" y="12039"/>
                    <a:pt x="12397" y="11804"/>
                    <a:pt x="13402" y="11526"/>
                  </a:cubicBezTo>
                  <a:cubicBezTo>
                    <a:pt x="14406" y="11248"/>
                    <a:pt x="15432" y="10970"/>
                    <a:pt x="16437" y="10457"/>
                  </a:cubicBezTo>
                  <a:cubicBezTo>
                    <a:pt x="18254" y="9496"/>
                    <a:pt x="20177" y="8705"/>
                    <a:pt x="22080" y="7807"/>
                  </a:cubicBezTo>
                  <a:cubicBezTo>
                    <a:pt x="23020" y="7358"/>
                    <a:pt x="23961" y="6888"/>
                    <a:pt x="24880" y="6354"/>
                  </a:cubicBezTo>
                  <a:cubicBezTo>
                    <a:pt x="25777" y="5862"/>
                    <a:pt x="26675" y="5435"/>
                    <a:pt x="27637" y="5114"/>
                  </a:cubicBezTo>
                  <a:cubicBezTo>
                    <a:pt x="27935" y="5012"/>
                    <a:pt x="28345" y="4981"/>
                    <a:pt x="28799" y="4981"/>
                  </a:cubicBezTo>
                  <a:cubicBezTo>
                    <a:pt x="29492" y="4981"/>
                    <a:pt x="30286" y="5053"/>
                    <a:pt x="30939" y="5053"/>
                  </a:cubicBezTo>
                  <a:cubicBezTo>
                    <a:pt x="31207" y="5053"/>
                    <a:pt x="31451" y="5041"/>
                    <a:pt x="31655" y="5007"/>
                  </a:cubicBezTo>
                  <a:cubicBezTo>
                    <a:pt x="32681" y="4836"/>
                    <a:pt x="31698" y="4024"/>
                    <a:pt x="33643" y="3831"/>
                  </a:cubicBezTo>
                  <a:cubicBezTo>
                    <a:pt x="35674" y="3361"/>
                    <a:pt x="37683" y="2848"/>
                    <a:pt x="39692" y="2357"/>
                  </a:cubicBezTo>
                  <a:cubicBezTo>
                    <a:pt x="41701" y="1886"/>
                    <a:pt x="43710" y="1438"/>
                    <a:pt x="45741" y="1138"/>
                  </a:cubicBezTo>
                  <a:cubicBezTo>
                    <a:pt x="46050" y="1097"/>
                    <a:pt x="46363" y="1080"/>
                    <a:pt x="46678" y="1080"/>
                  </a:cubicBezTo>
                  <a:cubicBezTo>
                    <a:pt x="48320" y="1080"/>
                    <a:pt x="50035" y="1555"/>
                    <a:pt x="51811" y="1609"/>
                  </a:cubicBezTo>
                  <a:cubicBezTo>
                    <a:pt x="52878" y="1663"/>
                    <a:pt x="53943" y="1677"/>
                    <a:pt x="55004" y="1677"/>
                  </a:cubicBezTo>
                  <a:cubicBezTo>
                    <a:pt x="56130" y="1677"/>
                    <a:pt x="57252" y="1662"/>
                    <a:pt x="58370" y="1662"/>
                  </a:cubicBezTo>
                  <a:cubicBezTo>
                    <a:pt x="60315" y="1662"/>
                    <a:pt x="62247" y="1709"/>
                    <a:pt x="64165" y="1972"/>
                  </a:cubicBezTo>
                  <a:cubicBezTo>
                    <a:pt x="68226" y="2506"/>
                    <a:pt x="73784" y="3981"/>
                    <a:pt x="76263" y="4900"/>
                  </a:cubicBezTo>
                  <a:cubicBezTo>
                    <a:pt x="76280" y="4914"/>
                    <a:pt x="76295" y="4921"/>
                    <a:pt x="76309" y="4921"/>
                  </a:cubicBezTo>
                  <a:cubicBezTo>
                    <a:pt x="76420" y="4921"/>
                    <a:pt x="76467" y="4536"/>
                    <a:pt x="76576" y="4536"/>
                  </a:cubicBezTo>
                  <a:cubicBezTo>
                    <a:pt x="76578" y="4536"/>
                    <a:pt x="76581" y="4536"/>
                    <a:pt x="76584" y="4537"/>
                  </a:cubicBezTo>
                  <a:cubicBezTo>
                    <a:pt x="77503" y="4729"/>
                    <a:pt x="78422" y="4922"/>
                    <a:pt x="79319" y="5114"/>
                  </a:cubicBezTo>
                  <a:cubicBezTo>
                    <a:pt x="80324" y="5349"/>
                    <a:pt x="81329" y="5584"/>
                    <a:pt x="82312" y="5862"/>
                  </a:cubicBezTo>
                  <a:cubicBezTo>
                    <a:pt x="84321" y="6375"/>
                    <a:pt x="86287" y="6973"/>
                    <a:pt x="88275" y="7593"/>
                  </a:cubicBezTo>
                  <a:cubicBezTo>
                    <a:pt x="88304" y="7600"/>
                    <a:pt x="88332" y="7603"/>
                    <a:pt x="88360" y="7603"/>
                  </a:cubicBezTo>
                  <a:cubicBezTo>
                    <a:pt x="88521" y="7603"/>
                    <a:pt x="88669" y="7501"/>
                    <a:pt x="88724" y="7337"/>
                  </a:cubicBezTo>
                  <a:cubicBezTo>
                    <a:pt x="88767" y="7144"/>
                    <a:pt x="88660" y="6931"/>
                    <a:pt x="88468" y="6867"/>
                  </a:cubicBezTo>
                  <a:cubicBezTo>
                    <a:pt x="86501" y="6268"/>
                    <a:pt x="84492" y="5670"/>
                    <a:pt x="82483" y="5135"/>
                  </a:cubicBezTo>
                  <a:cubicBezTo>
                    <a:pt x="81478" y="4879"/>
                    <a:pt x="80474" y="4622"/>
                    <a:pt x="79469" y="4409"/>
                  </a:cubicBezTo>
                  <a:cubicBezTo>
                    <a:pt x="78443" y="4173"/>
                    <a:pt x="77438" y="3981"/>
                    <a:pt x="76434" y="3767"/>
                  </a:cubicBezTo>
                  <a:cubicBezTo>
                    <a:pt x="74339" y="3318"/>
                    <a:pt x="72245" y="2784"/>
                    <a:pt x="70150" y="2314"/>
                  </a:cubicBezTo>
                  <a:cubicBezTo>
                    <a:pt x="70022" y="2271"/>
                    <a:pt x="69893" y="2250"/>
                    <a:pt x="69765" y="2228"/>
                  </a:cubicBezTo>
                  <a:cubicBezTo>
                    <a:pt x="67948" y="1801"/>
                    <a:pt x="66110" y="1438"/>
                    <a:pt x="64251" y="1181"/>
                  </a:cubicBezTo>
                  <a:cubicBezTo>
                    <a:pt x="62101" y="882"/>
                    <a:pt x="59946" y="847"/>
                    <a:pt x="57800" y="847"/>
                  </a:cubicBezTo>
                  <a:cubicBezTo>
                    <a:pt x="57145" y="847"/>
                    <a:pt x="56492" y="850"/>
                    <a:pt x="55840" y="850"/>
                  </a:cubicBezTo>
                  <a:cubicBezTo>
                    <a:pt x="54505" y="850"/>
                    <a:pt x="53175" y="837"/>
                    <a:pt x="51854" y="754"/>
                  </a:cubicBezTo>
                  <a:cubicBezTo>
                    <a:pt x="50122" y="754"/>
                    <a:pt x="51234" y="198"/>
                    <a:pt x="50187" y="48"/>
                  </a:cubicBezTo>
                  <a:cubicBezTo>
                    <a:pt x="49955" y="15"/>
                    <a:pt x="49651" y="0"/>
                    <a:pt x="49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6"/>
            <p:cNvSpPr/>
            <p:nvPr/>
          </p:nvSpPr>
          <p:spPr>
            <a:xfrm flipH="1">
              <a:off x="12605938" y="397000"/>
              <a:ext cx="1122700" cy="617525"/>
            </a:xfrm>
            <a:custGeom>
              <a:avLst/>
              <a:gdLst/>
              <a:ahLst/>
              <a:cxnLst/>
              <a:rect l="l" t="t" r="r" b="b"/>
              <a:pathLst>
                <a:path w="44908" h="24701" extrusionOk="0">
                  <a:moveTo>
                    <a:pt x="44624" y="0"/>
                  </a:moveTo>
                  <a:cubicBezTo>
                    <a:pt x="44546" y="0"/>
                    <a:pt x="44462" y="32"/>
                    <a:pt x="44395" y="99"/>
                  </a:cubicBezTo>
                  <a:cubicBezTo>
                    <a:pt x="43646" y="847"/>
                    <a:pt x="42770" y="1403"/>
                    <a:pt x="41830" y="1830"/>
                  </a:cubicBezTo>
                  <a:cubicBezTo>
                    <a:pt x="40889" y="2258"/>
                    <a:pt x="39927" y="2557"/>
                    <a:pt x="38944" y="2814"/>
                  </a:cubicBezTo>
                  <a:cubicBezTo>
                    <a:pt x="38166" y="3033"/>
                    <a:pt x="36907" y="3360"/>
                    <a:pt x="36330" y="3360"/>
                  </a:cubicBezTo>
                  <a:cubicBezTo>
                    <a:pt x="36178" y="3360"/>
                    <a:pt x="36073" y="3337"/>
                    <a:pt x="36037" y="3284"/>
                  </a:cubicBezTo>
                  <a:cubicBezTo>
                    <a:pt x="35033" y="3626"/>
                    <a:pt x="33900" y="4417"/>
                    <a:pt x="32938" y="5037"/>
                  </a:cubicBezTo>
                  <a:cubicBezTo>
                    <a:pt x="30972" y="6276"/>
                    <a:pt x="29561" y="8179"/>
                    <a:pt x="27915" y="9333"/>
                  </a:cubicBezTo>
                  <a:cubicBezTo>
                    <a:pt x="27488" y="9632"/>
                    <a:pt x="27082" y="9888"/>
                    <a:pt x="26633" y="10059"/>
                  </a:cubicBezTo>
                  <a:cubicBezTo>
                    <a:pt x="26184" y="10252"/>
                    <a:pt x="25756" y="10380"/>
                    <a:pt x="25265" y="10487"/>
                  </a:cubicBezTo>
                  <a:cubicBezTo>
                    <a:pt x="24282" y="10701"/>
                    <a:pt x="23277" y="10914"/>
                    <a:pt x="22272" y="11128"/>
                  </a:cubicBezTo>
                  <a:cubicBezTo>
                    <a:pt x="20285" y="11556"/>
                    <a:pt x="18254" y="12026"/>
                    <a:pt x="16224" y="12838"/>
                  </a:cubicBezTo>
                  <a:cubicBezTo>
                    <a:pt x="15219" y="13244"/>
                    <a:pt x="14214" y="13736"/>
                    <a:pt x="13231" y="14334"/>
                  </a:cubicBezTo>
                  <a:cubicBezTo>
                    <a:pt x="13187" y="14358"/>
                    <a:pt x="13137" y="14368"/>
                    <a:pt x="13085" y="14368"/>
                  </a:cubicBezTo>
                  <a:cubicBezTo>
                    <a:pt x="12858" y="14368"/>
                    <a:pt x="12590" y="14185"/>
                    <a:pt x="12590" y="14185"/>
                  </a:cubicBezTo>
                  <a:cubicBezTo>
                    <a:pt x="12462" y="14270"/>
                    <a:pt x="11692" y="15168"/>
                    <a:pt x="11585" y="15253"/>
                  </a:cubicBezTo>
                  <a:cubicBezTo>
                    <a:pt x="11115" y="15595"/>
                    <a:pt x="10901" y="16001"/>
                    <a:pt x="10474" y="16365"/>
                  </a:cubicBezTo>
                  <a:cubicBezTo>
                    <a:pt x="8785" y="17861"/>
                    <a:pt x="7246" y="19443"/>
                    <a:pt x="5622" y="20896"/>
                  </a:cubicBezTo>
                  <a:cubicBezTo>
                    <a:pt x="4831" y="21623"/>
                    <a:pt x="4019" y="22285"/>
                    <a:pt x="3164" y="22884"/>
                  </a:cubicBezTo>
                  <a:cubicBezTo>
                    <a:pt x="2330" y="23461"/>
                    <a:pt x="1347" y="24252"/>
                    <a:pt x="471" y="24487"/>
                  </a:cubicBezTo>
                  <a:cubicBezTo>
                    <a:pt x="236" y="24530"/>
                    <a:pt x="86" y="24594"/>
                    <a:pt x="1" y="24701"/>
                  </a:cubicBezTo>
                  <a:lnTo>
                    <a:pt x="2737" y="24701"/>
                  </a:lnTo>
                  <a:cubicBezTo>
                    <a:pt x="3078" y="24508"/>
                    <a:pt x="3442" y="24295"/>
                    <a:pt x="3784" y="24059"/>
                  </a:cubicBezTo>
                  <a:cubicBezTo>
                    <a:pt x="4746" y="23440"/>
                    <a:pt x="5601" y="22692"/>
                    <a:pt x="6456" y="21943"/>
                  </a:cubicBezTo>
                  <a:cubicBezTo>
                    <a:pt x="8144" y="20447"/>
                    <a:pt x="9683" y="18844"/>
                    <a:pt x="11286" y="17412"/>
                  </a:cubicBezTo>
                  <a:cubicBezTo>
                    <a:pt x="11671" y="17070"/>
                    <a:pt x="12077" y="16728"/>
                    <a:pt x="12504" y="16408"/>
                  </a:cubicBezTo>
                  <a:lnTo>
                    <a:pt x="12804" y="16172"/>
                  </a:lnTo>
                  <a:lnTo>
                    <a:pt x="13124" y="15959"/>
                  </a:lnTo>
                  <a:cubicBezTo>
                    <a:pt x="13338" y="15809"/>
                    <a:pt x="13552" y="15659"/>
                    <a:pt x="13766" y="15531"/>
                  </a:cubicBezTo>
                  <a:cubicBezTo>
                    <a:pt x="14642" y="14975"/>
                    <a:pt x="15561" y="14505"/>
                    <a:pt x="16501" y="14099"/>
                  </a:cubicBezTo>
                  <a:cubicBezTo>
                    <a:pt x="18361" y="13308"/>
                    <a:pt x="20327" y="12795"/>
                    <a:pt x="22315" y="12325"/>
                  </a:cubicBezTo>
                  <a:cubicBezTo>
                    <a:pt x="23298" y="12090"/>
                    <a:pt x="24303" y="11876"/>
                    <a:pt x="25308" y="11620"/>
                  </a:cubicBezTo>
                  <a:cubicBezTo>
                    <a:pt x="25799" y="11513"/>
                    <a:pt x="26569" y="11598"/>
                    <a:pt x="27231" y="11427"/>
                  </a:cubicBezTo>
                  <a:cubicBezTo>
                    <a:pt x="27402" y="11021"/>
                    <a:pt x="27915" y="10551"/>
                    <a:pt x="28407" y="10209"/>
                  </a:cubicBezTo>
                  <a:cubicBezTo>
                    <a:pt x="29347" y="9504"/>
                    <a:pt x="30138" y="8670"/>
                    <a:pt x="30908" y="7901"/>
                  </a:cubicBezTo>
                  <a:cubicBezTo>
                    <a:pt x="31677" y="7131"/>
                    <a:pt x="32468" y="6383"/>
                    <a:pt x="33301" y="5827"/>
                  </a:cubicBezTo>
                  <a:cubicBezTo>
                    <a:pt x="34156" y="5272"/>
                    <a:pt x="35097" y="4844"/>
                    <a:pt x="36059" y="4524"/>
                  </a:cubicBezTo>
                  <a:cubicBezTo>
                    <a:pt x="37021" y="4182"/>
                    <a:pt x="38004" y="3904"/>
                    <a:pt x="39008" y="3583"/>
                  </a:cubicBezTo>
                  <a:cubicBezTo>
                    <a:pt x="39992" y="3284"/>
                    <a:pt x="41017" y="2942"/>
                    <a:pt x="42001" y="2450"/>
                  </a:cubicBezTo>
                  <a:cubicBezTo>
                    <a:pt x="42984" y="1980"/>
                    <a:pt x="43967" y="1339"/>
                    <a:pt x="44758" y="484"/>
                  </a:cubicBezTo>
                  <a:cubicBezTo>
                    <a:pt x="44886" y="356"/>
                    <a:pt x="44908" y="185"/>
                    <a:pt x="44801" y="78"/>
                  </a:cubicBezTo>
                  <a:cubicBezTo>
                    <a:pt x="44760" y="27"/>
                    <a:pt x="44695" y="0"/>
                    <a:pt x="446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6"/>
            <p:cNvSpPr/>
            <p:nvPr/>
          </p:nvSpPr>
          <p:spPr>
            <a:xfrm flipH="1">
              <a:off x="13224788" y="132825"/>
              <a:ext cx="193925" cy="152850"/>
            </a:xfrm>
            <a:custGeom>
              <a:avLst/>
              <a:gdLst/>
              <a:ahLst/>
              <a:cxnLst/>
              <a:rect l="l" t="t" r="r" b="b"/>
              <a:pathLst>
                <a:path w="7757" h="6114" extrusionOk="0">
                  <a:moveTo>
                    <a:pt x="4724" y="1"/>
                  </a:moveTo>
                  <a:cubicBezTo>
                    <a:pt x="3998" y="642"/>
                    <a:pt x="3869" y="1732"/>
                    <a:pt x="3228" y="1924"/>
                  </a:cubicBezTo>
                  <a:cubicBezTo>
                    <a:pt x="3224" y="1925"/>
                    <a:pt x="3219" y="1926"/>
                    <a:pt x="3214" y="1926"/>
                  </a:cubicBezTo>
                  <a:cubicBezTo>
                    <a:pt x="3047" y="1926"/>
                    <a:pt x="2514" y="1282"/>
                    <a:pt x="2359" y="1282"/>
                  </a:cubicBezTo>
                  <a:cubicBezTo>
                    <a:pt x="2356" y="1282"/>
                    <a:pt x="2354" y="1283"/>
                    <a:pt x="2352" y="1283"/>
                  </a:cubicBezTo>
                  <a:cubicBezTo>
                    <a:pt x="2223" y="1304"/>
                    <a:pt x="2758" y="2245"/>
                    <a:pt x="2608" y="2266"/>
                  </a:cubicBezTo>
                  <a:cubicBezTo>
                    <a:pt x="2589" y="2268"/>
                    <a:pt x="2571" y="2269"/>
                    <a:pt x="2553" y="2269"/>
                  </a:cubicBezTo>
                  <a:cubicBezTo>
                    <a:pt x="2222" y="2269"/>
                    <a:pt x="2336" y="1918"/>
                    <a:pt x="2058" y="1918"/>
                  </a:cubicBezTo>
                  <a:cubicBezTo>
                    <a:pt x="2037" y="1918"/>
                    <a:pt x="2014" y="1920"/>
                    <a:pt x="1988" y="1924"/>
                  </a:cubicBezTo>
                  <a:cubicBezTo>
                    <a:pt x="1390" y="2052"/>
                    <a:pt x="65" y="2202"/>
                    <a:pt x="43" y="3036"/>
                  </a:cubicBezTo>
                  <a:cubicBezTo>
                    <a:pt x="1" y="4681"/>
                    <a:pt x="2138" y="4852"/>
                    <a:pt x="2822" y="4981"/>
                  </a:cubicBezTo>
                  <a:cubicBezTo>
                    <a:pt x="2993" y="5023"/>
                    <a:pt x="2886" y="6071"/>
                    <a:pt x="3121" y="6113"/>
                  </a:cubicBezTo>
                  <a:cubicBezTo>
                    <a:pt x="3123" y="6114"/>
                    <a:pt x="3125" y="6114"/>
                    <a:pt x="3127" y="6114"/>
                  </a:cubicBezTo>
                  <a:cubicBezTo>
                    <a:pt x="3323" y="6114"/>
                    <a:pt x="3839" y="5130"/>
                    <a:pt x="4076" y="5130"/>
                  </a:cubicBezTo>
                  <a:cubicBezTo>
                    <a:pt x="4078" y="5130"/>
                    <a:pt x="4081" y="5130"/>
                    <a:pt x="4083" y="5130"/>
                  </a:cubicBezTo>
                  <a:cubicBezTo>
                    <a:pt x="5023" y="5237"/>
                    <a:pt x="6092" y="5387"/>
                    <a:pt x="6584" y="5814"/>
                  </a:cubicBezTo>
                  <a:cubicBezTo>
                    <a:pt x="6456" y="5066"/>
                    <a:pt x="6199" y="4788"/>
                    <a:pt x="6391" y="4062"/>
                  </a:cubicBezTo>
                  <a:cubicBezTo>
                    <a:pt x="6669" y="3057"/>
                    <a:pt x="6691" y="3271"/>
                    <a:pt x="7631" y="2694"/>
                  </a:cubicBezTo>
                  <a:cubicBezTo>
                    <a:pt x="7757" y="2614"/>
                    <a:pt x="7737" y="2590"/>
                    <a:pt x="7635" y="2590"/>
                  </a:cubicBezTo>
                  <a:cubicBezTo>
                    <a:pt x="7490" y="2590"/>
                    <a:pt x="7178" y="2637"/>
                    <a:pt x="6876" y="2637"/>
                  </a:cubicBezTo>
                  <a:cubicBezTo>
                    <a:pt x="6594" y="2637"/>
                    <a:pt x="6320" y="2596"/>
                    <a:pt x="6199" y="2437"/>
                  </a:cubicBezTo>
                  <a:cubicBezTo>
                    <a:pt x="5964" y="2095"/>
                    <a:pt x="4917" y="1689"/>
                    <a:pt x="4724" y="1475"/>
                  </a:cubicBezTo>
                  <a:lnTo>
                    <a:pt x="47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6"/>
            <p:cNvSpPr/>
            <p:nvPr/>
          </p:nvSpPr>
          <p:spPr>
            <a:xfrm flipH="1">
              <a:off x="13401588" y="160600"/>
              <a:ext cx="97800" cy="60500"/>
            </a:xfrm>
            <a:custGeom>
              <a:avLst/>
              <a:gdLst/>
              <a:ahLst/>
              <a:cxnLst/>
              <a:rect l="l" t="t" r="r" b="b"/>
              <a:pathLst>
                <a:path w="3912" h="2420" extrusionOk="0">
                  <a:moveTo>
                    <a:pt x="150" y="1"/>
                  </a:moveTo>
                  <a:lnTo>
                    <a:pt x="0" y="151"/>
                  </a:lnTo>
                  <a:cubicBezTo>
                    <a:pt x="235" y="450"/>
                    <a:pt x="492" y="728"/>
                    <a:pt x="770" y="984"/>
                  </a:cubicBezTo>
                  <a:cubicBezTo>
                    <a:pt x="1069" y="1241"/>
                    <a:pt x="1389" y="1454"/>
                    <a:pt x="1710" y="1647"/>
                  </a:cubicBezTo>
                  <a:cubicBezTo>
                    <a:pt x="1881" y="1732"/>
                    <a:pt x="2052" y="1818"/>
                    <a:pt x="2223" y="1882"/>
                  </a:cubicBezTo>
                  <a:cubicBezTo>
                    <a:pt x="2394" y="1967"/>
                    <a:pt x="2586" y="2032"/>
                    <a:pt x="2736" y="2096"/>
                  </a:cubicBezTo>
                  <a:cubicBezTo>
                    <a:pt x="2907" y="2160"/>
                    <a:pt x="3078" y="2224"/>
                    <a:pt x="3270" y="2309"/>
                  </a:cubicBezTo>
                  <a:cubicBezTo>
                    <a:pt x="3423" y="2347"/>
                    <a:pt x="3609" y="2420"/>
                    <a:pt x="3830" y="2420"/>
                  </a:cubicBezTo>
                  <a:cubicBezTo>
                    <a:pt x="3857" y="2420"/>
                    <a:pt x="3884" y="2419"/>
                    <a:pt x="3912" y="2416"/>
                  </a:cubicBezTo>
                  <a:lnTo>
                    <a:pt x="3847" y="1775"/>
                  </a:lnTo>
                  <a:cubicBezTo>
                    <a:pt x="3819" y="1781"/>
                    <a:pt x="3787" y="1783"/>
                    <a:pt x="3753" y="1783"/>
                  </a:cubicBezTo>
                  <a:cubicBezTo>
                    <a:pt x="3659" y="1783"/>
                    <a:pt x="3545" y="1764"/>
                    <a:pt x="3420" y="1732"/>
                  </a:cubicBezTo>
                  <a:cubicBezTo>
                    <a:pt x="3249" y="1690"/>
                    <a:pt x="3078" y="1625"/>
                    <a:pt x="2907" y="1583"/>
                  </a:cubicBezTo>
                  <a:cubicBezTo>
                    <a:pt x="2715" y="1519"/>
                    <a:pt x="2544" y="1476"/>
                    <a:pt x="2394" y="1433"/>
                  </a:cubicBezTo>
                  <a:cubicBezTo>
                    <a:pt x="2223" y="1369"/>
                    <a:pt x="2052" y="1305"/>
                    <a:pt x="1881" y="1241"/>
                  </a:cubicBezTo>
                  <a:cubicBezTo>
                    <a:pt x="1240" y="963"/>
                    <a:pt x="663" y="535"/>
                    <a:pt x="1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6"/>
            <p:cNvSpPr/>
            <p:nvPr/>
          </p:nvSpPr>
          <p:spPr>
            <a:xfrm flipH="1">
              <a:off x="13401588" y="160600"/>
              <a:ext cx="94075" cy="60425"/>
            </a:xfrm>
            <a:custGeom>
              <a:avLst/>
              <a:gdLst/>
              <a:ahLst/>
              <a:cxnLst/>
              <a:rect l="l" t="t" r="r" b="b"/>
              <a:pathLst>
                <a:path w="3763" h="2417" extrusionOk="0">
                  <a:moveTo>
                    <a:pt x="1" y="1"/>
                  </a:moveTo>
                  <a:lnTo>
                    <a:pt x="1" y="1"/>
                  </a:lnTo>
                  <a:cubicBezTo>
                    <a:pt x="428" y="578"/>
                    <a:pt x="941" y="1048"/>
                    <a:pt x="1518" y="1390"/>
                  </a:cubicBezTo>
                  <a:cubicBezTo>
                    <a:pt x="1689" y="1476"/>
                    <a:pt x="1839" y="1540"/>
                    <a:pt x="2010" y="1625"/>
                  </a:cubicBezTo>
                  <a:cubicBezTo>
                    <a:pt x="2160" y="1690"/>
                    <a:pt x="2309" y="1754"/>
                    <a:pt x="2501" y="1839"/>
                  </a:cubicBezTo>
                  <a:cubicBezTo>
                    <a:pt x="2672" y="1925"/>
                    <a:pt x="2843" y="1989"/>
                    <a:pt x="2993" y="2053"/>
                  </a:cubicBezTo>
                  <a:cubicBezTo>
                    <a:pt x="3143" y="2117"/>
                    <a:pt x="3292" y="2160"/>
                    <a:pt x="3421" y="2160"/>
                  </a:cubicBezTo>
                  <a:lnTo>
                    <a:pt x="3399" y="2395"/>
                  </a:lnTo>
                  <a:cubicBezTo>
                    <a:pt x="3506" y="2416"/>
                    <a:pt x="3634" y="2416"/>
                    <a:pt x="3763" y="2416"/>
                  </a:cubicBezTo>
                  <a:lnTo>
                    <a:pt x="3698" y="1775"/>
                  </a:lnTo>
                  <a:cubicBezTo>
                    <a:pt x="3670" y="1781"/>
                    <a:pt x="3638" y="1783"/>
                    <a:pt x="3604" y="1783"/>
                  </a:cubicBezTo>
                  <a:cubicBezTo>
                    <a:pt x="3510" y="1783"/>
                    <a:pt x="3396" y="1764"/>
                    <a:pt x="3271" y="1732"/>
                  </a:cubicBezTo>
                  <a:cubicBezTo>
                    <a:pt x="3100" y="1690"/>
                    <a:pt x="2929" y="1625"/>
                    <a:pt x="2758" y="1583"/>
                  </a:cubicBezTo>
                  <a:cubicBezTo>
                    <a:pt x="2566" y="1519"/>
                    <a:pt x="2395" y="1476"/>
                    <a:pt x="2245" y="1433"/>
                  </a:cubicBezTo>
                  <a:cubicBezTo>
                    <a:pt x="2074" y="1369"/>
                    <a:pt x="1903" y="1305"/>
                    <a:pt x="1732" y="1241"/>
                  </a:cubicBezTo>
                  <a:cubicBezTo>
                    <a:pt x="1091" y="963"/>
                    <a:pt x="514" y="535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6"/>
            <p:cNvSpPr/>
            <p:nvPr/>
          </p:nvSpPr>
          <p:spPr>
            <a:xfrm flipH="1">
              <a:off x="13368988" y="180925"/>
              <a:ext cx="50250" cy="71625"/>
            </a:xfrm>
            <a:custGeom>
              <a:avLst/>
              <a:gdLst/>
              <a:ahLst/>
              <a:cxnLst/>
              <a:rect l="l" t="t" r="r" b="b"/>
              <a:pathLst>
                <a:path w="2010" h="2865" extrusionOk="0">
                  <a:moveTo>
                    <a:pt x="1774" y="0"/>
                  </a:moveTo>
                  <a:lnTo>
                    <a:pt x="1774" y="0"/>
                  </a:lnTo>
                  <a:cubicBezTo>
                    <a:pt x="1133" y="107"/>
                    <a:pt x="64" y="299"/>
                    <a:pt x="22" y="1069"/>
                  </a:cubicBezTo>
                  <a:cubicBezTo>
                    <a:pt x="0" y="2266"/>
                    <a:pt x="1112" y="2693"/>
                    <a:pt x="2009" y="2864"/>
                  </a:cubicBezTo>
                  <a:cubicBezTo>
                    <a:pt x="1732" y="2138"/>
                    <a:pt x="1625" y="1283"/>
                    <a:pt x="1710" y="406"/>
                  </a:cubicBezTo>
                  <a:cubicBezTo>
                    <a:pt x="1732" y="278"/>
                    <a:pt x="1753" y="128"/>
                    <a:pt x="1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6"/>
            <p:cNvSpPr/>
            <p:nvPr/>
          </p:nvSpPr>
          <p:spPr>
            <a:xfrm flipH="1">
              <a:off x="13374863" y="180925"/>
              <a:ext cx="43850" cy="31550"/>
            </a:xfrm>
            <a:custGeom>
              <a:avLst/>
              <a:gdLst/>
              <a:ahLst/>
              <a:cxnLst/>
              <a:rect l="l" t="t" r="r" b="b"/>
              <a:pathLst>
                <a:path w="1754" h="1262" extrusionOk="0">
                  <a:moveTo>
                    <a:pt x="1753" y="0"/>
                  </a:moveTo>
                  <a:lnTo>
                    <a:pt x="1753" y="0"/>
                  </a:lnTo>
                  <a:cubicBezTo>
                    <a:pt x="1112" y="107"/>
                    <a:pt x="43" y="299"/>
                    <a:pt x="1" y="1069"/>
                  </a:cubicBezTo>
                  <a:cubicBezTo>
                    <a:pt x="1" y="1133"/>
                    <a:pt x="1" y="1197"/>
                    <a:pt x="22" y="1261"/>
                  </a:cubicBezTo>
                  <a:cubicBezTo>
                    <a:pt x="236" y="706"/>
                    <a:pt x="1112" y="535"/>
                    <a:pt x="1689" y="428"/>
                  </a:cubicBezTo>
                  <a:cubicBezTo>
                    <a:pt x="1689" y="428"/>
                    <a:pt x="1689" y="406"/>
                    <a:pt x="1689" y="406"/>
                  </a:cubicBezTo>
                  <a:cubicBezTo>
                    <a:pt x="1711" y="278"/>
                    <a:pt x="1732" y="128"/>
                    <a:pt x="17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6"/>
            <p:cNvSpPr/>
            <p:nvPr/>
          </p:nvSpPr>
          <p:spPr>
            <a:xfrm flipH="1">
              <a:off x="13368988" y="197475"/>
              <a:ext cx="10175" cy="55075"/>
            </a:xfrm>
            <a:custGeom>
              <a:avLst/>
              <a:gdLst/>
              <a:ahLst/>
              <a:cxnLst/>
              <a:rect l="l" t="t" r="r" b="b"/>
              <a:pathLst>
                <a:path w="407" h="2203" extrusionOk="0">
                  <a:moveTo>
                    <a:pt x="86" y="1"/>
                  </a:moveTo>
                  <a:cubicBezTo>
                    <a:pt x="84" y="35"/>
                    <a:pt x="82" y="69"/>
                    <a:pt x="81" y="103"/>
                  </a:cubicBezTo>
                  <a:lnTo>
                    <a:pt x="81" y="103"/>
                  </a:lnTo>
                  <a:cubicBezTo>
                    <a:pt x="86" y="70"/>
                    <a:pt x="86" y="39"/>
                    <a:pt x="86" y="1"/>
                  </a:cubicBezTo>
                  <a:close/>
                  <a:moveTo>
                    <a:pt x="81" y="103"/>
                  </a:moveTo>
                  <a:cubicBezTo>
                    <a:pt x="78" y="124"/>
                    <a:pt x="73" y="146"/>
                    <a:pt x="64" y="172"/>
                  </a:cubicBezTo>
                  <a:cubicBezTo>
                    <a:pt x="0" y="877"/>
                    <a:pt x="43" y="1540"/>
                    <a:pt x="214" y="2160"/>
                  </a:cubicBezTo>
                  <a:cubicBezTo>
                    <a:pt x="278" y="2181"/>
                    <a:pt x="342" y="2202"/>
                    <a:pt x="406" y="2202"/>
                  </a:cubicBezTo>
                  <a:cubicBezTo>
                    <a:pt x="161" y="1568"/>
                    <a:pt x="53" y="856"/>
                    <a:pt x="81" y="103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6"/>
            <p:cNvSpPr/>
            <p:nvPr/>
          </p:nvSpPr>
          <p:spPr>
            <a:xfrm flipH="1">
              <a:off x="13185163" y="221400"/>
              <a:ext cx="158750" cy="222025"/>
            </a:xfrm>
            <a:custGeom>
              <a:avLst/>
              <a:gdLst/>
              <a:ahLst/>
              <a:cxnLst/>
              <a:rect l="l" t="t" r="r" b="b"/>
              <a:pathLst>
                <a:path w="6350" h="8881" extrusionOk="0">
                  <a:moveTo>
                    <a:pt x="2299" y="1"/>
                  </a:moveTo>
                  <a:cubicBezTo>
                    <a:pt x="2240" y="1"/>
                    <a:pt x="2179" y="23"/>
                    <a:pt x="2117" y="70"/>
                  </a:cubicBezTo>
                  <a:cubicBezTo>
                    <a:pt x="770" y="1117"/>
                    <a:pt x="1" y="4943"/>
                    <a:pt x="835" y="6482"/>
                  </a:cubicBezTo>
                  <a:cubicBezTo>
                    <a:pt x="1269" y="7242"/>
                    <a:pt x="2840" y="8880"/>
                    <a:pt x="4151" y="8880"/>
                  </a:cubicBezTo>
                  <a:cubicBezTo>
                    <a:pt x="4647" y="8880"/>
                    <a:pt x="5105" y="8646"/>
                    <a:pt x="5451" y="8042"/>
                  </a:cubicBezTo>
                  <a:cubicBezTo>
                    <a:pt x="6349" y="6482"/>
                    <a:pt x="4682" y="5734"/>
                    <a:pt x="4019" y="4601"/>
                  </a:cubicBezTo>
                  <a:cubicBezTo>
                    <a:pt x="3563" y="3767"/>
                    <a:pt x="3069" y="1"/>
                    <a:pt x="2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6"/>
            <p:cNvSpPr/>
            <p:nvPr/>
          </p:nvSpPr>
          <p:spPr>
            <a:xfrm flipH="1">
              <a:off x="13097013" y="-5025"/>
              <a:ext cx="192925" cy="172275"/>
            </a:xfrm>
            <a:custGeom>
              <a:avLst/>
              <a:gdLst/>
              <a:ahLst/>
              <a:cxnLst/>
              <a:rect l="l" t="t" r="r" b="b"/>
              <a:pathLst>
                <a:path w="7717" h="6891" extrusionOk="0">
                  <a:moveTo>
                    <a:pt x="4651" y="0"/>
                  </a:moveTo>
                  <a:cubicBezTo>
                    <a:pt x="3219" y="0"/>
                    <a:pt x="2237" y="1083"/>
                    <a:pt x="1604" y="2330"/>
                  </a:cubicBezTo>
                  <a:cubicBezTo>
                    <a:pt x="1176" y="3163"/>
                    <a:pt x="1134" y="4125"/>
                    <a:pt x="792" y="4980"/>
                  </a:cubicBezTo>
                  <a:cubicBezTo>
                    <a:pt x="578" y="5557"/>
                    <a:pt x="1" y="6049"/>
                    <a:pt x="514" y="6583"/>
                  </a:cubicBezTo>
                  <a:cubicBezTo>
                    <a:pt x="715" y="6803"/>
                    <a:pt x="1020" y="6890"/>
                    <a:pt x="1377" y="6890"/>
                  </a:cubicBezTo>
                  <a:cubicBezTo>
                    <a:pt x="2236" y="6890"/>
                    <a:pt x="3399" y="6390"/>
                    <a:pt x="4169" y="6027"/>
                  </a:cubicBezTo>
                  <a:cubicBezTo>
                    <a:pt x="4404" y="5899"/>
                    <a:pt x="4596" y="5814"/>
                    <a:pt x="4746" y="5728"/>
                  </a:cubicBezTo>
                  <a:cubicBezTo>
                    <a:pt x="5836" y="5173"/>
                    <a:pt x="7332" y="4147"/>
                    <a:pt x="7524" y="2736"/>
                  </a:cubicBezTo>
                  <a:cubicBezTo>
                    <a:pt x="7717" y="1133"/>
                    <a:pt x="6370" y="192"/>
                    <a:pt x="5002" y="21"/>
                  </a:cubicBezTo>
                  <a:cubicBezTo>
                    <a:pt x="4882" y="7"/>
                    <a:pt x="4766" y="0"/>
                    <a:pt x="46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6"/>
            <p:cNvSpPr/>
            <p:nvPr/>
          </p:nvSpPr>
          <p:spPr>
            <a:xfrm flipH="1">
              <a:off x="13049988" y="175750"/>
              <a:ext cx="265600" cy="186450"/>
            </a:xfrm>
            <a:custGeom>
              <a:avLst/>
              <a:gdLst/>
              <a:ahLst/>
              <a:cxnLst/>
              <a:rect l="l" t="t" r="r" b="b"/>
              <a:pathLst>
                <a:path w="10624" h="7458" extrusionOk="0">
                  <a:moveTo>
                    <a:pt x="4848" y="0"/>
                  </a:moveTo>
                  <a:cubicBezTo>
                    <a:pt x="4742" y="0"/>
                    <a:pt x="4637" y="5"/>
                    <a:pt x="4532" y="15"/>
                  </a:cubicBezTo>
                  <a:cubicBezTo>
                    <a:pt x="3502" y="107"/>
                    <a:pt x="2583" y="431"/>
                    <a:pt x="1655" y="431"/>
                  </a:cubicBezTo>
                  <a:cubicBezTo>
                    <a:pt x="1292" y="431"/>
                    <a:pt x="929" y="382"/>
                    <a:pt x="557" y="250"/>
                  </a:cubicBezTo>
                  <a:lnTo>
                    <a:pt x="407" y="442"/>
                  </a:lnTo>
                  <a:cubicBezTo>
                    <a:pt x="1" y="1746"/>
                    <a:pt x="1540" y="2302"/>
                    <a:pt x="2160" y="3264"/>
                  </a:cubicBezTo>
                  <a:cubicBezTo>
                    <a:pt x="3143" y="4760"/>
                    <a:pt x="3463" y="6427"/>
                    <a:pt x="5259" y="7196"/>
                  </a:cubicBezTo>
                  <a:cubicBezTo>
                    <a:pt x="5632" y="7363"/>
                    <a:pt x="6000" y="7458"/>
                    <a:pt x="6361" y="7458"/>
                  </a:cubicBezTo>
                  <a:cubicBezTo>
                    <a:pt x="6788" y="7458"/>
                    <a:pt x="7205" y="7326"/>
                    <a:pt x="7610" y="7026"/>
                  </a:cubicBezTo>
                  <a:cubicBezTo>
                    <a:pt x="8208" y="6598"/>
                    <a:pt x="9213" y="5978"/>
                    <a:pt x="9662" y="5380"/>
                  </a:cubicBezTo>
                  <a:cubicBezTo>
                    <a:pt x="10624" y="4076"/>
                    <a:pt x="9769" y="2986"/>
                    <a:pt x="8850" y="2024"/>
                  </a:cubicBezTo>
                  <a:cubicBezTo>
                    <a:pt x="7831" y="965"/>
                    <a:pt x="6346" y="0"/>
                    <a:pt x="4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6"/>
            <p:cNvSpPr/>
            <p:nvPr/>
          </p:nvSpPr>
          <p:spPr>
            <a:xfrm flipH="1">
              <a:off x="13298988" y="150425"/>
              <a:ext cx="87125" cy="146850"/>
            </a:xfrm>
            <a:custGeom>
              <a:avLst/>
              <a:gdLst/>
              <a:ahLst/>
              <a:cxnLst/>
              <a:rect l="l" t="t" r="r" b="b"/>
              <a:pathLst>
                <a:path w="3485" h="5874" extrusionOk="0">
                  <a:moveTo>
                    <a:pt x="1807" y="1"/>
                  </a:moveTo>
                  <a:cubicBezTo>
                    <a:pt x="1167" y="1"/>
                    <a:pt x="261" y="1375"/>
                    <a:pt x="107" y="2845"/>
                  </a:cubicBezTo>
                  <a:cubicBezTo>
                    <a:pt x="0" y="3806"/>
                    <a:pt x="642" y="5409"/>
                    <a:pt x="1497" y="5837"/>
                  </a:cubicBezTo>
                  <a:cubicBezTo>
                    <a:pt x="1543" y="5862"/>
                    <a:pt x="1590" y="5873"/>
                    <a:pt x="1636" y="5873"/>
                  </a:cubicBezTo>
                  <a:cubicBezTo>
                    <a:pt x="2391" y="5873"/>
                    <a:pt x="3052" y="2753"/>
                    <a:pt x="3313" y="1947"/>
                  </a:cubicBezTo>
                  <a:cubicBezTo>
                    <a:pt x="3484" y="1455"/>
                    <a:pt x="2822" y="1327"/>
                    <a:pt x="2223" y="280"/>
                  </a:cubicBezTo>
                  <a:cubicBezTo>
                    <a:pt x="2112" y="87"/>
                    <a:pt x="1968" y="1"/>
                    <a:pt x="18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6"/>
            <p:cNvSpPr/>
            <p:nvPr/>
          </p:nvSpPr>
          <p:spPr>
            <a:xfrm flipH="1">
              <a:off x="13247163" y="16850"/>
              <a:ext cx="92775" cy="164100"/>
            </a:xfrm>
            <a:custGeom>
              <a:avLst/>
              <a:gdLst/>
              <a:ahLst/>
              <a:cxnLst/>
              <a:rect l="l" t="t" r="r" b="b"/>
              <a:pathLst>
                <a:path w="3711" h="6564" extrusionOk="0">
                  <a:moveTo>
                    <a:pt x="2672" y="0"/>
                  </a:moveTo>
                  <a:cubicBezTo>
                    <a:pt x="1771" y="0"/>
                    <a:pt x="0" y="638"/>
                    <a:pt x="98" y="3635"/>
                  </a:cubicBezTo>
                  <a:cubicBezTo>
                    <a:pt x="120" y="4337"/>
                    <a:pt x="903" y="6563"/>
                    <a:pt x="1690" y="6563"/>
                  </a:cubicBezTo>
                  <a:cubicBezTo>
                    <a:pt x="1694" y="6563"/>
                    <a:pt x="1698" y="6563"/>
                    <a:pt x="1702" y="6563"/>
                  </a:cubicBezTo>
                  <a:cubicBezTo>
                    <a:pt x="1702" y="5665"/>
                    <a:pt x="3711" y="1156"/>
                    <a:pt x="3176" y="130"/>
                  </a:cubicBezTo>
                  <a:cubicBezTo>
                    <a:pt x="3141" y="60"/>
                    <a:pt x="2947" y="0"/>
                    <a:pt x="26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6"/>
            <p:cNvSpPr/>
            <p:nvPr/>
          </p:nvSpPr>
          <p:spPr>
            <a:xfrm flipH="1">
              <a:off x="13226863" y="131750"/>
              <a:ext cx="62000" cy="59875"/>
            </a:xfrm>
            <a:custGeom>
              <a:avLst/>
              <a:gdLst/>
              <a:ahLst/>
              <a:cxnLst/>
              <a:rect l="l" t="t" r="r" b="b"/>
              <a:pathLst>
                <a:path w="2480" h="2395" extrusionOk="0">
                  <a:moveTo>
                    <a:pt x="2480" y="1"/>
                  </a:moveTo>
                  <a:cubicBezTo>
                    <a:pt x="2031" y="300"/>
                    <a:pt x="1561" y="621"/>
                    <a:pt x="1133" y="963"/>
                  </a:cubicBezTo>
                  <a:cubicBezTo>
                    <a:pt x="898" y="1155"/>
                    <a:pt x="684" y="1326"/>
                    <a:pt x="492" y="1561"/>
                  </a:cubicBezTo>
                  <a:cubicBezTo>
                    <a:pt x="300" y="1796"/>
                    <a:pt x="107" y="2074"/>
                    <a:pt x="0" y="2373"/>
                  </a:cubicBezTo>
                  <a:lnTo>
                    <a:pt x="22" y="2395"/>
                  </a:lnTo>
                  <a:cubicBezTo>
                    <a:pt x="236" y="2181"/>
                    <a:pt x="428" y="1967"/>
                    <a:pt x="620" y="1775"/>
                  </a:cubicBezTo>
                  <a:cubicBezTo>
                    <a:pt x="834" y="1582"/>
                    <a:pt x="1005" y="1347"/>
                    <a:pt x="1219" y="1155"/>
                  </a:cubicBezTo>
                  <a:cubicBezTo>
                    <a:pt x="1625" y="770"/>
                    <a:pt x="2074" y="407"/>
                    <a:pt x="2480" y="22"/>
                  </a:cubicBezTo>
                  <a:lnTo>
                    <a:pt x="24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6"/>
            <p:cNvSpPr/>
            <p:nvPr/>
          </p:nvSpPr>
          <p:spPr>
            <a:xfrm flipH="1">
              <a:off x="13218313" y="157950"/>
              <a:ext cx="67350" cy="37425"/>
            </a:xfrm>
            <a:custGeom>
              <a:avLst/>
              <a:gdLst/>
              <a:ahLst/>
              <a:cxnLst/>
              <a:rect l="l" t="t" r="r" b="b"/>
              <a:pathLst>
                <a:path w="2694" h="1497" extrusionOk="0">
                  <a:moveTo>
                    <a:pt x="2694" y="0"/>
                  </a:moveTo>
                  <a:cubicBezTo>
                    <a:pt x="2224" y="214"/>
                    <a:pt x="1753" y="321"/>
                    <a:pt x="1283" y="492"/>
                  </a:cubicBezTo>
                  <a:cubicBezTo>
                    <a:pt x="1048" y="577"/>
                    <a:pt x="813" y="641"/>
                    <a:pt x="578" y="812"/>
                  </a:cubicBezTo>
                  <a:cubicBezTo>
                    <a:pt x="364" y="983"/>
                    <a:pt x="150" y="1197"/>
                    <a:pt x="1" y="1475"/>
                  </a:cubicBezTo>
                  <a:lnTo>
                    <a:pt x="22" y="1496"/>
                  </a:lnTo>
                  <a:cubicBezTo>
                    <a:pt x="236" y="1325"/>
                    <a:pt x="450" y="1197"/>
                    <a:pt x="663" y="1069"/>
                  </a:cubicBezTo>
                  <a:cubicBezTo>
                    <a:pt x="877" y="962"/>
                    <a:pt x="1091" y="812"/>
                    <a:pt x="1326" y="705"/>
                  </a:cubicBezTo>
                  <a:cubicBezTo>
                    <a:pt x="1775" y="492"/>
                    <a:pt x="2245" y="321"/>
                    <a:pt x="2694" y="43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6"/>
            <p:cNvSpPr/>
            <p:nvPr/>
          </p:nvSpPr>
          <p:spPr>
            <a:xfrm flipH="1">
              <a:off x="13212963" y="181375"/>
              <a:ext cx="74300" cy="15600"/>
            </a:xfrm>
            <a:custGeom>
              <a:avLst/>
              <a:gdLst/>
              <a:ahLst/>
              <a:cxnLst/>
              <a:rect l="l" t="t" r="r" b="b"/>
              <a:pathLst>
                <a:path w="2972" h="624" extrusionOk="0">
                  <a:moveTo>
                    <a:pt x="1630" y="1"/>
                  </a:moveTo>
                  <a:cubicBezTo>
                    <a:pt x="1586" y="1"/>
                    <a:pt x="1541" y="2"/>
                    <a:pt x="1497" y="4"/>
                  </a:cubicBezTo>
                  <a:cubicBezTo>
                    <a:pt x="1240" y="4"/>
                    <a:pt x="984" y="4"/>
                    <a:pt x="727" y="110"/>
                  </a:cubicBezTo>
                  <a:cubicBezTo>
                    <a:pt x="471" y="196"/>
                    <a:pt x="214" y="346"/>
                    <a:pt x="1" y="581"/>
                  </a:cubicBezTo>
                  <a:lnTo>
                    <a:pt x="22" y="623"/>
                  </a:lnTo>
                  <a:cubicBezTo>
                    <a:pt x="278" y="517"/>
                    <a:pt x="514" y="452"/>
                    <a:pt x="749" y="388"/>
                  </a:cubicBezTo>
                  <a:cubicBezTo>
                    <a:pt x="984" y="346"/>
                    <a:pt x="1240" y="260"/>
                    <a:pt x="1475" y="239"/>
                  </a:cubicBezTo>
                  <a:cubicBezTo>
                    <a:pt x="1686" y="211"/>
                    <a:pt x="1901" y="203"/>
                    <a:pt x="2116" y="203"/>
                  </a:cubicBezTo>
                  <a:cubicBezTo>
                    <a:pt x="2403" y="203"/>
                    <a:pt x="2691" y="217"/>
                    <a:pt x="2972" y="217"/>
                  </a:cubicBezTo>
                  <a:lnTo>
                    <a:pt x="2972" y="196"/>
                  </a:lnTo>
                  <a:cubicBezTo>
                    <a:pt x="2542" y="98"/>
                    <a:pt x="2095" y="1"/>
                    <a:pt x="16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6"/>
            <p:cNvSpPr/>
            <p:nvPr/>
          </p:nvSpPr>
          <p:spPr>
            <a:xfrm flipH="1">
              <a:off x="13214563" y="201225"/>
              <a:ext cx="72700" cy="52925"/>
            </a:xfrm>
            <a:custGeom>
              <a:avLst/>
              <a:gdLst/>
              <a:ahLst/>
              <a:cxnLst/>
              <a:rect l="l" t="t" r="r" b="b"/>
              <a:pathLst>
                <a:path w="2908" h="2117" extrusionOk="0">
                  <a:moveTo>
                    <a:pt x="22" y="0"/>
                  </a:moveTo>
                  <a:lnTo>
                    <a:pt x="1" y="43"/>
                  </a:lnTo>
                  <a:cubicBezTo>
                    <a:pt x="214" y="278"/>
                    <a:pt x="407" y="492"/>
                    <a:pt x="620" y="727"/>
                  </a:cubicBezTo>
                  <a:cubicBezTo>
                    <a:pt x="834" y="941"/>
                    <a:pt x="1091" y="1133"/>
                    <a:pt x="1326" y="1326"/>
                  </a:cubicBezTo>
                  <a:cubicBezTo>
                    <a:pt x="1796" y="1689"/>
                    <a:pt x="2309" y="2031"/>
                    <a:pt x="2907" y="2116"/>
                  </a:cubicBezTo>
                  <a:lnTo>
                    <a:pt x="2907" y="2074"/>
                  </a:lnTo>
                  <a:cubicBezTo>
                    <a:pt x="2352" y="1903"/>
                    <a:pt x="1882" y="1539"/>
                    <a:pt x="1433" y="1112"/>
                  </a:cubicBezTo>
                  <a:cubicBezTo>
                    <a:pt x="1219" y="898"/>
                    <a:pt x="1027" y="663"/>
                    <a:pt x="791" y="471"/>
                  </a:cubicBezTo>
                  <a:cubicBezTo>
                    <a:pt x="556" y="278"/>
                    <a:pt x="300" y="107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6"/>
            <p:cNvSpPr/>
            <p:nvPr/>
          </p:nvSpPr>
          <p:spPr>
            <a:xfrm flipH="1">
              <a:off x="13237013" y="208175"/>
              <a:ext cx="56125" cy="77500"/>
            </a:xfrm>
            <a:custGeom>
              <a:avLst/>
              <a:gdLst/>
              <a:ahLst/>
              <a:cxnLst/>
              <a:rect l="l" t="t" r="r" b="b"/>
              <a:pathLst>
                <a:path w="2245" h="3100" extrusionOk="0">
                  <a:moveTo>
                    <a:pt x="0" y="0"/>
                  </a:moveTo>
                  <a:lnTo>
                    <a:pt x="0" y="43"/>
                  </a:lnTo>
                  <a:cubicBezTo>
                    <a:pt x="43" y="64"/>
                    <a:pt x="86" y="150"/>
                    <a:pt x="129" y="235"/>
                  </a:cubicBezTo>
                  <a:cubicBezTo>
                    <a:pt x="150" y="299"/>
                    <a:pt x="193" y="385"/>
                    <a:pt x="214" y="470"/>
                  </a:cubicBezTo>
                  <a:lnTo>
                    <a:pt x="407" y="941"/>
                  </a:lnTo>
                  <a:cubicBezTo>
                    <a:pt x="535" y="1261"/>
                    <a:pt x="727" y="1561"/>
                    <a:pt x="898" y="1838"/>
                  </a:cubicBezTo>
                  <a:cubicBezTo>
                    <a:pt x="1048" y="2138"/>
                    <a:pt x="1219" y="2437"/>
                    <a:pt x="1433" y="2672"/>
                  </a:cubicBezTo>
                  <a:cubicBezTo>
                    <a:pt x="1668" y="2907"/>
                    <a:pt x="1946" y="3078"/>
                    <a:pt x="2245" y="3099"/>
                  </a:cubicBezTo>
                  <a:lnTo>
                    <a:pt x="2245" y="3078"/>
                  </a:lnTo>
                  <a:cubicBezTo>
                    <a:pt x="1967" y="2993"/>
                    <a:pt x="1710" y="2822"/>
                    <a:pt x="1539" y="2565"/>
                  </a:cubicBezTo>
                  <a:cubicBezTo>
                    <a:pt x="1347" y="2309"/>
                    <a:pt x="1197" y="2009"/>
                    <a:pt x="1048" y="1689"/>
                  </a:cubicBezTo>
                  <a:cubicBezTo>
                    <a:pt x="898" y="1390"/>
                    <a:pt x="791" y="1069"/>
                    <a:pt x="620" y="770"/>
                  </a:cubicBezTo>
                  <a:cubicBezTo>
                    <a:pt x="535" y="620"/>
                    <a:pt x="449" y="470"/>
                    <a:pt x="364" y="342"/>
                  </a:cubicBezTo>
                  <a:cubicBezTo>
                    <a:pt x="300" y="278"/>
                    <a:pt x="257" y="193"/>
                    <a:pt x="214" y="129"/>
                  </a:cubicBezTo>
                  <a:cubicBezTo>
                    <a:pt x="150" y="86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6"/>
            <p:cNvSpPr/>
            <p:nvPr/>
          </p:nvSpPr>
          <p:spPr>
            <a:xfrm flipH="1">
              <a:off x="13266938" y="207625"/>
              <a:ext cx="28875" cy="91950"/>
            </a:xfrm>
            <a:custGeom>
              <a:avLst/>
              <a:gdLst/>
              <a:ahLst/>
              <a:cxnLst/>
              <a:rect l="l" t="t" r="r" b="b"/>
              <a:pathLst>
                <a:path w="1155" h="3678" extrusionOk="0">
                  <a:moveTo>
                    <a:pt x="43" y="1"/>
                  </a:moveTo>
                  <a:cubicBezTo>
                    <a:pt x="1" y="386"/>
                    <a:pt x="1" y="728"/>
                    <a:pt x="22" y="1091"/>
                  </a:cubicBezTo>
                  <a:cubicBezTo>
                    <a:pt x="43" y="1454"/>
                    <a:pt x="107" y="1775"/>
                    <a:pt x="193" y="2117"/>
                  </a:cubicBezTo>
                  <a:cubicBezTo>
                    <a:pt x="278" y="2459"/>
                    <a:pt x="364" y="2780"/>
                    <a:pt x="514" y="3057"/>
                  </a:cubicBezTo>
                  <a:cubicBezTo>
                    <a:pt x="663" y="3357"/>
                    <a:pt x="877" y="3613"/>
                    <a:pt x="1155" y="3677"/>
                  </a:cubicBezTo>
                  <a:lnTo>
                    <a:pt x="1155" y="3656"/>
                  </a:lnTo>
                  <a:cubicBezTo>
                    <a:pt x="898" y="3549"/>
                    <a:pt x="727" y="3271"/>
                    <a:pt x="620" y="2972"/>
                  </a:cubicBezTo>
                  <a:cubicBezTo>
                    <a:pt x="492" y="2694"/>
                    <a:pt x="428" y="2352"/>
                    <a:pt x="364" y="2031"/>
                  </a:cubicBezTo>
                  <a:cubicBezTo>
                    <a:pt x="321" y="1689"/>
                    <a:pt x="300" y="1347"/>
                    <a:pt x="257" y="1005"/>
                  </a:cubicBezTo>
                  <a:cubicBezTo>
                    <a:pt x="193" y="685"/>
                    <a:pt x="150" y="343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6"/>
            <p:cNvSpPr/>
            <p:nvPr/>
          </p:nvSpPr>
          <p:spPr>
            <a:xfrm flipH="1">
              <a:off x="13269063" y="115200"/>
              <a:ext cx="31025" cy="83900"/>
            </a:xfrm>
            <a:custGeom>
              <a:avLst/>
              <a:gdLst/>
              <a:ahLst/>
              <a:cxnLst/>
              <a:rect l="l" t="t" r="r" b="b"/>
              <a:pathLst>
                <a:path w="1241" h="3356" extrusionOk="0">
                  <a:moveTo>
                    <a:pt x="1219" y="0"/>
                  </a:moveTo>
                  <a:cubicBezTo>
                    <a:pt x="856" y="449"/>
                    <a:pt x="556" y="983"/>
                    <a:pt x="343" y="1560"/>
                  </a:cubicBezTo>
                  <a:cubicBezTo>
                    <a:pt x="236" y="1838"/>
                    <a:pt x="108" y="2138"/>
                    <a:pt x="65" y="2458"/>
                  </a:cubicBezTo>
                  <a:cubicBezTo>
                    <a:pt x="22" y="2757"/>
                    <a:pt x="1" y="3078"/>
                    <a:pt x="86" y="3356"/>
                  </a:cubicBezTo>
                  <a:lnTo>
                    <a:pt x="108" y="3356"/>
                  </a:lnTo>
                  <a:cubicBezTo>
                    <a:pt x="150" y="3035"/>
                    <a:pt x="214" y="2757"/>
                    <a:pt x="300" y="2480"/>
                  </a:cubicBezTo>
                  <a:cubicBezTo>
                    <a:pt x="364" y="2202"/>
                    <a:pt x="428" y="1902"/>
                    <a:pt x="514" y="1625"/>
                  </a:cubicBezTo>
                  <a:cubicBezTo>
                    <a:pt x="599" y="1347"/>
                    <a:pt x="706" y="1069"/>
                    <a:pt x="813" y="791"/>
                  </a:cubicBezTo>
                  <a:cubicBezTo>
                    <a:pt x="941" y="535"/>
                    <a:pt x="1069" y="257"/>
                    <a:pt x="1240" y="22"/>
                  </a:cubicBezTo>
                  <a:lnTo>
                    <a:pt x="12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6"/>
            <p:cNvSpPr/>
            <p:nvPr/>
          </p:nvSpPr>
          <p:spPr>
            <a:xfrm flipH="1">
              <a:off x="13269063" y="136575"/>
              <a:ext cx="27825" cy="71075"/>
            </a:xfrm>
            <a:custGeom>
              <a:avLst/>
              <a:gdLst/>
              <a:ahLst/>
              <a:cxnLst/>
              <a:rect l="l" t="t" r="r" b="b"/>
              <a:pathLst>
                <a:path w="1113" h="2843" extrusionOk="0">
                  <a:moveTo>
                    <a:pt x="1112" y="0"/>
                  </a:moveTo>
                  <a:cubicBezTo>
                    <a:pt x="749" y="342"/>
                    <a:pt x="492" y="812"/>
                    <a:pt x="279" y="1304"/>
                  </a:cubicBezTo>
                  <a:cubicBezTo>
                    <a:pt x="193" y="1539"/>
                    <a:pt x="86" y="1796"/>
                    <a:pt x="44" y="2073"/>
                  </a:cubicBezTo>
                  <a:cubicBezTo>
                    <a:pt x="1" y="2330"/>
                    <a:pt x="1" y="2608"/>
                    <a:pt x="86" y="2843"/>
                  </a:cubicBezTo>
                  <a:lnTo>
                    <a:pt x="108" y="2843"/>
                  </a:lnTo>
                  <a:cubicBezTo>
                    <a:pt x="150" y="2586"/>
                    <a:pt x="215" y="2351"/>
                    <a:pt x="279" y="2095"/>
                  </a:cubicBezTo>
                  <a:cubicBezTo>
                    <a:pt x="343" y="1860"/>
                    <a:pt x="386" y="1603"/>
                    <a:pt x="450" y="1368"/>
                  </a:cubicBezTo>
                  <a:cubicBezTo>
                    <a:pt x="535" y="1133"/>
                    <a:pt x="621" y="898"/>
                    <a:pt x="728" y="663"/>
                  </a:cubicBezTo>
                  <a:cubicBezTo>
                    <a:pt x="834" y="428"/>
                    <a:pt x="963" y="214"/>
                    <a:pt x="1112" y="22"/>
                  </a:cubicBezTo>
                  <a:lnTo>
                    <a:pt x="11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6"/>
            <p:cNvSpPr/>
            <p:nvPr/>
          </p:nvSpPr>
          <p:spPr>
            <a:xfrm flipH="1">
              <a:off x="13300063" y="208175"/>
              <a:ext cx="13375" cy="66275"/>
            </a:xfrm>
            <a:custGeom>
              <a:avLst/>
              <a:gdLst/>
              <a:ahLst/>
              <a:cxnLst/>
              <a:rect l="l" t="t" r="r" b="b"/>
              <a:pathLst>
                <a:path w="535" h="2651" extrusionOk="0">
                  <a:moveTo>
                    <a:pt x="513" y="0"/>
                  </a:moveTo>
                  <a:cubicBezTo>
                    <a:pt x="364" y="193"/>
                    <a:pt x="257" y="406"/>
                    <a:pt x="193" y="620"/>
                  </a:cubicBezTo>
                  <a:cubicBezTo>
                    <a:pt x="107" y="855"/>
                    <a:pt x="86" y="1090"/>
                    <a:pt x="43" y="1325"/>
                  </a:cubicBezTo>
                  <a:cubicBezTo>
                    <a:pt x="22" y="1561"/>
                    <a:pt x="0" y="1796"/>
                    <a:pt x="22" y="2009"/>
                  </a:cubicBezTo>
                  <a:cubicBezTo>
                    <a:pt x="43" y="2245"/>
                    <a:pt x="64" y="2480"/>
                    <a:pt x="171" y="2651"/>
                  </a:cubicBezTo>
                  <a:lnTo>
                    <a:pt x="193" y="2629"/>
                  </a:lnTo>
                  <a:cubicBezTo>
                    <a:pt x="129" y="2437"/>
                    <a:pt x="129" y="2223"/>
                    <a:pt x="129" y="1988"/>
                  </a:cubicBezTo>
                  <a:cubicBezTo>
                    <a:pt x="150" y="1774"/>
                    <a:pt x="193" y="1561"/>
                    <a:pt x="235" y="1347"/>
                  </a:cubicBezTo>
                  <a:cubicBezTo>
                    <a:pt x="278" y="1112"/>
                    <a:pt x="364" y="919"/>
                    <a:pt x="406" y="684"/>
                  </a:cubicBezTo>
                  <a:cubicBezTo>
                    <a:pt x="449" y="470"/>
                    <a:pt x="492" y="257"/>
                    <a:pt x="535" y="22"/>
                  </a:cubicBezTo>
                  <a:lnTo>
                    <a:pt x="5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6"/>
            <p:cNvSpPr/>
            <p:nvPr/>
          </p:nvSpPr>
          <p:spPr>
            <a:xfrm flipH="1">
              <a:off x="13261588" y="175050"/>
              <a:ext cx="56125" cy="58550"/>
            </a:xfrm>
            <a:custGeom>
              <a:avLst/>
              <a:gdLst/>
              <a:ahLst/>
              <a:cxnLst/>
              <a:rect l="l" t="t" r="r" b="b"/>
              <a:pathLst>
                <a:path w="2245" h="2342" extrusionOk="0">
                  <a:moveTo>
                    <a:pt x="1215" y="1"/>
                  </a:moveTo>
                  <a:cubicBezTo>
                    <a:pt x="780" y="1"/>
                    <a:pt x="353" y="342"/>
                    <a:pt x="193" y="876"/>
                  </a:cubicBezTo>
                  <a:cubicBezTo>
                    <a:pt x="0" y="1496"/>
                    <a:pt x="257" y="2137"/>
                    <a:pt x="770" y="2308"/>
                  </a:cubicBezTo>
                  <a:cubicBezTo>
                    <a:pt x="850" y="2331"/>
                    <a:pt x="932" y="2342"/>
                    <a:pt x="1012" y="2342"/>
                  </a:cubicBezTo>
                  <a:cubicBezTo>
                    <a:pt x="1464" y="2342"/>
                    <a:pt x="1889" y="1998"/>
                    <a:pt x="2052" y="1454"/>
                  </a:cubicBezTo>
                  <a:cubicBezTo>
                    <a:pt x="2245" y="834"/>
                    <a:pt x="1988" y="192"/>
                    <a:pt x="1475" y="43"/>
                  </a:cubicBezTo>
                  <a:cubicBezTo>
                    <a:pt x="1390" y="14"/>
                    <a:pt x="1302" y="1"/>
                    <a:pt x="12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6"/>
            <p:cNvSpPr/>
            <p:nvPr/>
          </p:nvSpPr>
          <p:spPr>
            <a:xfrm flipH="1">
              <a:off x="13247688" y="126425"/>
              <a:ext cx="47575" cy="66800"/>
            </a:xfrm>
            <a:custGeom>
              <a:avLst/>
              <a:gdLst/>
              <a:ahLst/>
              <a:cxnLst/>
              <a:rect l="l" t="t" r="r" b="b"/>
              <a:pathLst>
                <a:path w="1903" h="2672" extrusionOk="0">
                  <a:moveTo>
                    <a:pt x="1881" y="0"/>
                  </a:moveTo>
                  <a:cubicBezTo>
                    <a:pt x="1689" y="192"/>
                    <a:pt x="1518" y="363"/>
                    <a:pt x="1325" y="577"/>
                  </a:cubicBezTo>
                  <a:cubicBezTo>
                    <a:pt x="1154" y="769"/>
                    <a:pt x="962" y="983"/>
                    <a:pt x="791" y="1197"/>
                  </a:cubicBezTo>
                  <a:cubicBezTo>
                    <a:pt x="641" y="1411"/>
                    <a:pt x="449" y="1624"/>
                    <a:pt x="321" y="1881"/>
                  </a:cubicBezTo>
                  <a:lnTo>
                    <a:pt x="128" y="2244"/>
                  </a:lnTo>
                  <a:cubicBezTo>
                    <a:pt x="64" y="2373"/>
                    <a:pt x="0" y="2522"/>
                    <a:pt x="0" y="2672"/>
                  </a:cubicBezTo>
                  <a:lnTo>
                    <a:pt x="21" y="2672"/>
                  </a:lnTo>
                  <a:cubicBezTo>
                    <a:pt x="85" y="2565"/>
                    <a:pt x="171" y="2479"/>
                    <a:pt x="256" y="2373"/>
                  </a:cubicBezTo>
                  <a:cubicBezTo>
                    <a:pt x="342" y="2266"/>
                    <a:pt x="427" y="2137"/>
                    <a:pt x="513" y="2031"/>
                  </a:cubicBezTo>
                  <a:cubicBezTo>
                    <a:pt x="663" y="1817"/>
                    <a:pt x="791" y="1560"/>
                    <a:pt x="940" y="1325"/>
                  </a:cubicBezTo>
                  <a:cubicBezTo>
                    <a:pt x="1240" y="876"/>
                    <a:pt x="1560" y="449"/>
                    <a:pt x="1902" y="21"/>
                  </a:cubicBezTo>
                  <a:lnTo>
                    <a:pt x="18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6"/>
            <p:cNvSpPr/>
            <p:nvPr/>
          </p:nvSpPr>
          <p:spPr>
            <a:xfrm flipH="1">
              <a:off x="13297388" y="153125"/>
              <a:ext cx="20875" cy="62025"/>
            </a:xfrm>
            <a:custGeom>
              <a:avLst/>
              <a:gdLst/>
              <a:ahLst/>
              <a:cxnLst/>
              <a:rect l="l" t="t" r="r" b="b"/>
              <a:pathLst>
                <a:path w="835" h="2481" extrusionOk="0">
                  <a:moveTo>
                    <a:pt x="86" y="1"/>
                  </a:moveTo>
                  <a:cubicBezTo>
                    <a:pt x="22" y="236"/>
                    <a:pt x="1" y="492"/>
                    <a:pt x="22" y="727"/>
                  </a:cubicBezTo>
                  <a:cubicBezTo>
                    <a:pt x="44" y="963"/>
                    <a:pt x="86" y="1198"/>
                    <a:pt x="151" y="1411"/>
                  </a:cubicBezTo>
                  <a:cubicBezTo>
                    <a:pt x="215" y="1647"/>
                    <a:pt x="279" y="1860"/>
                    <a:pt x="386" y="2031"/>
                  </a:cubicBezTo>
                  <a:cubicBezTo>
                    <a:pt x="514" y="2224"/>
                    <a:pt x="642" y="2373"/>
                    <a:pt x="813" y="2480"/>
                  </a:cubicBezTo>
                  <a:lnTo>
                    <a:pt x="835" y="2459"/>
                  </a:lnTo>
                  <a:cubicBezTo>
                    <a:pt x="770" y="2224"/>
                    <a:pt x="685" y="2031"/>
                    <a:pt x="599" y="1839"/>
                  </a:cubicBezTo>
                  <a:cubicBezTo>
                    <a:pt x="514" y="1647"/>
                    <a:pt x="407" y="1497"/>
                    <a:pt x="322" y="1305"/>
                  </a:cubicBezTo>
                  <a:cubicBezTo>
                    <a:pt x="151" y="920"/>
                    <a:pt x="65" y="47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6"/>
            <p:cNvSpPr/>
            <p:nvPr/>
          </p:nvSpPr>
          <p:spPr>
            <a:xfrm flipH="1">
              <a:off x="13304338" y="205900"/>
              <a:ext cx="34750" cy="15125"/>
            </a:xfrm>
            <a:custGeom>
              <a:avLst/>
              <a:gdLst/>
              <a:ahLst/>
              <a:cxnLst/>
              <a:rect l="l" t="t" r="r" b="b"/>
              <a:pathLst>
                <a:path w="1390" h="605" extrusionOk="0">
                  <a:moveTo>
                    <a:pt x="1103" y="1"/>
                  </a:moveTo>
                  <a:cubicBezTo>
                    <a:pt x="1083" y="1"/>
                    <a:pt x="1065" y="2"/>
                    <a:pt x="1048" y="6"/>
                  </a:cubicBezTo>
                  <a:cubicBezTo>
                    <a:pt x="898" y="6"/>
                    <a:pt x="791" y="70"/>
                    <a:pt x="684" y="113"/>
                  </a:cubicBezTo>
                  <a:cubicBezTo>
                    <a:pt x="428" y="198"/>
                    <a:pt x="193" y="348"/>
                    <a:pt x="0" y="583"/>
                  </a:cubicBezTo>
                  <a:lnTo>
                    <a:pt x="22" y="604"/>
                  </a:lnTo>
                  <a:cubicBezTo>
                    <a:pt x="129" y="519"/>
                    <a:pt x="235" y="476"/>
                    <a:pt x="342" y="433"/>
                  </a:cubicBezTo>
                  <a:cubicBezTo>
                    <a:pt x="471" y="390"/>
                    <a:pt x="577" y="369"/>
                    <a:pt x="684" y="348"/>
                  </a:cubicBezTo>
                  <a:cubicBezTo>
                    <a:pt x="813" y="326"/>
                    <a:pt x="941" y="326"/>
                    <a:pt x="1048" y="284"/>
                  </a:cubicBezTo>
                  <a:cubicBezTo>
                    <a:pt x="1155" y="241"/>
                    <a:pt x="1261" y="198"/>
                    <a:pt x="1390" y="177"/>
                  </a:cubicBezTo>
                  <a:lnTo>
                    <a:pt x="1390" y="155"/>
                  </a:lnTo>
                  <a:cubicBezTo>
                    <a:pt x="1318" y="48"/>
                    <a:pt x="1201" y="1"/>
                    <a:pt x="1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6"/>
            <p:cNvSpPr/>
            <p:nvPr/>
          </p:nvSpPr>
          <p:spPr>
            <a:xfrm flipH="1">
              <a:off x="13297388" y="205500"/>
              <a:ext cx="28875" cy="41175"/>
            </a:xfrm>
            <a:custGeom>
              <a:avLst/>
              <a:gdLst/>
              <a:ahLst/>
              <a:cxnLst/>
              <a:rect l="l" t="t" r="r" b="b"/>
              <a:pathLst>
                <a:path w="1155" h="1647" extrusionOk="0">
                  <a:moveTo>
                    <a:pt x="1133" y="0"/>
                  </a:moveTo>
                  <a:cubicBezTo>
                    <a:pt x="984" y="65"/>
                    <a:pt x="855" y="171"/>
                    <a:pt x="748" y="278"/>
                  </a:cubicBezTo>
                  <a:cubicBezTo>
                    <a:pt x="620" y="406"/>
                    <a:pt x="556" y="556"/>
                    <a:pt x="471" y="706"/>
                  </a:cubicBezTo>
                  <a:cubicBezTo>
                    <a:pt x="364" y="855"/>
                    <a:pt x="278" y="1005"/>
                    <a:pt x="214" y="1155"/>
                  </a:cubicBezTo>
                  <a:cubicBezTo>
                    <a:pt x="129" y="1304"/>
                    <a:pt x="43" y="1454"/>
                    <a:pt x="0" y="1646"/>
                  </a:cubicBezTo>
                  <a:lnTo>
                    <a:pt x="22" y="1646"/>
                  </a:lnTo>
                  <a:cubicBezTo>
                    <a:pt x="86" y="1497"/>
                    <a:pt x="193" y="1368"/>
                    <a:pt x="300" y="1240"/>
                  </a:cubicBezTo>
                  <a:cubicBezTo>
                    <a:pt x="385" y="1112"/>
                    <a:pt x="492" y="984"/>
                    <a:pt x="599" y="855"/>
                  </a:cubicBezTo>
                  <a:cubicBezTo>
                    <a:pt x="706" y="727"/>
                    <a:pt x="813" y="620"/>
                    <a:pt x="898" y="471"/>
                  </a:cubicBezTo>
                  <a:cubicBezTo>
                    <a:pt x="984" y="342"/>
                    <a:pt x="1069" y="193"/>
                    <a:pt x="1155" y="22"/>
                  </a:cubicBezTo>
                  <a:lnTo>
                    <a:pt x="113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6"/>
            <p:cNvSpPr/>
            <p:nvPr/>
          </p:nvSpPr>
          <p:spPr>
            <a:xfrm flipH="1">
              <a:off x="13236463" y="209775"/>
              <a:ext cx="44925" cy="45450"/>
            </a:xfrm>
            <a:custGeom>
              <a:avLst/>
              <a:gdLst/>
              <a:ahLst/>
              <a:cxnLst/>
              <a:rect l="l" t="t" r="r" b="b"/>
              <a:pathLst>
                <a:path w="1797" h="1818" extrusionOk="0">
                  <a:moveTo>
                    <a:pt x="172" y="0"/>
                  </a:moveTo>
                  <a:lnTo>
                    <a:pt x="1" y="235"/>
                  </a:lnTo>
                  <a:cubicBezTo>
                    <a:pt x="279" y="535"/>
                    <a:pt x="514" y="877"/>
                    <a:pt x="834" y="1133"/>
                  </a:cubicBezTo>
                  <a:cubicBezTo>
                    <a:pt x="984" y="1261"/>
                    <a:pt x="1155" y="1368"/>
                    <a:pt x="1305" y="1497"/>
                  </a:cubicBezTo>
                  <a:cubicBezTo>
                    <a:pt x="1454" y="1625"/>
                    <a:pt x="1604" y="1732"/>
                    <a:pt x="1796" y="1817"/>
                  </a:cubicBezTo>
                  <a:cubicBezTo>
                    <a:pt x="1625" y="1710"/>
                    <a:pt x="1476" y="1582"/>
                    <a:pt x="1347" y="1432"/>
                  </a:cubicBezTo>
                  <a:cubicBezTo>
                    <a:pt x="1198" y="1283"/>
                    <a:pt x="1048" y="1155"/>
                    <a:pt x="920" y="1005"/>
                  </a:cubicBezTo>
                  <a:cubicBezTo>
                    <a:pt x="642" y="727"/>
                    <a:pt x="428" y="342"/>
                    <a:pt x="1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6"/>
            <p:cNvSpPr/>
            <p:nvPr/>
          </p:nvSpPr>
          <p:spPr>
            <a:xfrm flipH="1">
              <a:off x="13284563" y="221000"/>
              <a:ext cx="18725" cy="73225"/>
            </a:xfrm>
            <a:custGeom>
              <a:avLst/>
              <a:gdLst/>
              <a:ahLst/>
              <a:cxnLst/>
              <a:rect l="l" t="t" r="r" b="b"/>
              <a:pathLst>
                <a:path w="749" h="2929" extrusionOk="0">
                  <a:moveTo>
                    <a:pt x="236" y="0"/>
                  </a:moveTo>
                  <a:lnTo>
                    <a:pt x="0" y="43"/>
                  </a:lnTo>
                  <a:cubicBezTo>
                    <a:pt x="0" y="171"/>
                    <a:pt x="0" y="299"/>
                    <a:pt x="0" y="449"/>
                  </a:cubicBezTo>
                  <a:cubicBezTo>
                    <a:pt x="0" y="577"/>
                    <a:pt x="22" y="748"/>
                    <a:pt x="43" y="855"/>
                  </a:cubicBezTo>
                  <a:lnTo>
                    <a:pt x="214" y="1603"/>
                  </a:lnTo>
                  <a:cubicBezTo>
                    <a:pt x="257" y="1838"/>
                    <a:pt x="300" y="2095"/>
                    <a:pt x="385" y="2330"/>
                  </a:cubicBezTo>
                  <a:cubicBezTo>
                    <a:pt x="449" y="2565"/>
                    <a:pt x="577" y="2800"/>
                    <a:pt x="748" y="2928"/>
                  </a:cubicBezTo>
                  <a:cubicBezTo>
                    <a:pt x="577" y="2779"/>
                    <a:pt x="492" y="2544"/>
                    <a:pt x="428" y="2309"/>
                  </a:cubicBezTo>
                  <a:cubicBezTo>
                    <a:pt x="385" y="2074"/>
                    <a:pt x="364" y="1796"/>
                    <a:pt x="321" y="1539"/>
                  </a:cubicBezTo>
                  <a:lnTo>
                    <a:pt x="214" y="770"/>
                  </a:lnTo>
                  <a:cubicBezTo>
                    <a:pt x="214" y="641"/>
                    <a:pt x="193" y="535"/>
                    <a:pt x="214" y="406"/>
                  </a:cubicBezTo>
                  <a:cubicBezTo>
                    <a:pt x="214" y="299"/>
                    <a:pt x="236" y="150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6"/>
            <p:cNvSpPr/>
            <p:nvPr/>
          </p:nvSpPr>
          <p:spPr>
            <a:xfrm flipH="1">
              <a:off x="13225263" y="198025"/>
              <a:ext cx="62525" cy="36950"/>
            </a:xfrm>
            <a:custGeom>
              <a:avLst/>
              <a:gdLst/>
              <a:ahLst/>
              <a:cxnLst/>
              <a:rect l="l" t="t" r="r" b="b"/>
              <a:pathLst>
                <a:path w="2501" h="1478" extrusionOk="0">
                  <a:moveTo>
                    <a:pt x="193" y="0"/>
                  </a:moveTo>
                  <a:lnTo>
                    <a:pt x="0" y="214"/>
                  </a:lnTo>
                  <a:cubicBezTo>
                    <a:pt x="171" y="406"/>
                    <a:pt x="364" y="577"/>
                    <a:pt x="556" y="705"/>
                  </a:cubicBezTo>
                  <a:cubicBezTo>
                    <a:pt x="770" y="834"/>
                    <a:pt x="983" y="919"/>
                    <a:pt x="1197" y="1005"/>
                  </a:cubicBezTo>
                  <a:cubicBezTo>
                    <a:pt x="1432" y="1090"/>
                    <a:pt x="1625" y="1176"/>
                    <a:pt x="1838" y="1261"/>
                  </a:cubicBezTo>
                  <a:cubicBezTo>
                    <a:pt x="1945" y="1325"/>
                    <a:pt x="2052" y="1368"/>
                    <a:pt x="2159" y="1411"/>
                  </a:cubicBezTo>
                  <a:cubicBezTo>
                    <a:pt x="2238" y="1427"/>
                    <a:pt x="2316" y="1477"/>
                    <a:pt x="2403" y="1477"/>
                  </a:cubicBezTo>
                  <a:cubicBezTo>
                    <a:pt x="2435" y="1477"/>
                    <a:pt x="2467" y="1471"/>
                    <a:pt x="2501" y="1454"/>
                  </a:cubicBezTo>
                  <a:lnTo>
                    <a:pt x="2501" y="1454"/>
                  </a:lnTo>
                  <a:cubicBezTo>
                    <a:pt x="2481" y="1462"/>
                    <a:pt x="2460" y="1465"/>
                    <a:pt x="2440" y="1465"/>
                  </a:cubicBezTo>
                  <a:cubicBezTo>
                    <a:pt x="2353" y="1465"/>
                    <a:pt x="2267" y="1403"/>
                    <a:pt x="2180" y="1368"/>
                  </a:cubicBezTo>
                  <a:cubicBezTo>
                    <a:pt x="2074" y="1325"/>
                    <a:pt x="1967" y="1261"/>
                    <a:pt x="1881" y="1197"/>
                  </a:cubicBezTo>
                  <a:cubicBezTo>
                    <a:pt x="1667" y="1090"/>
                    <a:pt x="1454" y="962"/>
                    <a:pt x="1261" y="855"/>
                  </a:cubicBezTo>
                  <a:cubicBezTo>
                    <a:pt x="1048" y="770"/>
                    <a:pt x="855" y="641"/>
                    <a:pt x="663" y="513"/>
                  </a:cubicBezTo>
                  <a:cubicBezTo>
                    <a:pt x="470" y="364"/>
                    <a:pt x="321" y="193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6"/>
            <p:cNvSpPr/>
            <p:nvPr/>
          </p:nvSpPr>
          <p:spPr>
            <a:xfrm flipH="1">
              <a:off x="13220438" y="192550"/>
              <a:ext cx="55075" cy="7625"/>
            </a:xfrm>
            <a:custGeom>
              <a:avLst/>
              <a:gdLst/>
              <a:ahLst/>
              <a:cxnLst/>
              <a:rect l="l" t="t" r="r" b="b"/>
              <a:pathLst>
                <a:path w="2203" h="305" extrusionOk="0">
                  <a:moveTo>
                    <a:pt x="297" y="0"/>
                  </a:moveTo>
                  <a:cubicBezTo>
                    <a:pt x="204" y="0"/>
                    <a:pt x="108" y="5"/>
                    <a:pt x="1" y="27"/>
                  </a:cubicBezTo>
                  <a:lnTo>
                    <a:pt x="22" y="305"/>
                  </a:lnTo>
                  <a:cubicBezTo>
                    <a:pt x="172" y="262"/>
                    <a:pt x="386" y="241"/>
                    <a:pt x="557" y="219"/>
                  </a:cubicBezTo>
                  <a:cubicBezTo>
                    <a:pt x="749" y="198"/>
                    <a:pt x="941" y="176"/>
                    <a:pt x="1134" y="176"/>
                  </a:cubicBezTo>
                  <a:cubicBezTo>
                    <a:pt x="1305" y="155"/>
                    <a:pt x="1497" y="155"/>
                    <a:pt x="1689" y="155"/>
                  </a:cubicBezTo>
                  <a:lnTo>
                    <a:pt x="1967" y="155"/>
                  </a:lnTo>
                  <a:cubicBezTo>
                    <a:pt x="2010" y="176"/>
                    <a:pt x="2053" y="176"/>
                    <a:pt x="2096" y="176"/>
                  </a:cubicBezTo>
                  <a:cubicBezTo>
                    <a:pt x="2138" y="198"/>
                    <a:pt x="2202" y="198"/>
                    <a:pt x="2202" y="261"/>
                  </a:cubicBezTo>
                  <a:lnTo>
                    <a:pt x="2202" y="261"/>
                  </a:lnTo>
                  <a:cubicBezTo>
                    <a:pt x="2202" y="198"/>
                    <a:pt x="2138" y="176"/>
                    <a:pt x="2096" y="155"/>
                  </a:cubicBezTo>
                  <a:cubicBezTo>
                    <a:pt x="2053" y="155"/>
                    <a:pt x="2010" y="134"/>
                    <a:pt x="1967" y="134"/>
                  </a:cubicBezTo>
                  <a:cubicBezTo>
                    <a:pt x="1882" y="112"/>
                    <a:pt x="1796" y="91"/>
                    <a:pt x="1689" y="70"/>
                  </a:cubicBezTo>
                  <a:cubicBezTo>
                    <a:pt x="1518" y="48"/>
                    <a:pt x="1326" y="48"/>
                    <a:pt x="1134" y="27"/>
                  </a:cubicBezTo>
                  <a:cubicBezTo>
                    <a:pt x="963" y="5"/>
                    <a:pt x="770" y="5"/>
                    <a:pt x="578" y="5"/>
                  </a:cubicBezTo>
                  <a:cubicBezTo>
                    <a:pt x="482" y="5"/>
                    <a:pt x="391" y="0"/>
                    <a:pt x="2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6"/>
            <p:cNvSpPr/>
            <p:nvPr/>
          </p:nvSpPr>
          <p:spPr>
            <a:xfrm flipH="1">
              <a:off x="13189438" y="199625"/>
              <a:ext cx="82850" cy="24000"/>
            </a:xfrm>
            <a:custGeom>
              <a:avLst/>
              <a:gdLst/>
              <a:ahLst/>
              <a:cxnLst/>
              <a:rect l="l" t="t" r="r" b="b"/>
              <a:pathLst>
                <a:path w="3314" h="960" extrusionOk="0">
                  <a:moveTo>
                    <a:pt x="86" y="0"/>
                  </a:moveTo>
                  <a:lnTo>
                    <a:pt x="0" y="278"/>
                  </a:lnTo>
                  <a:cubicBezTo>
                    <a:pt x="128" y="321"/>
                    <a:pt x="257" y="364"/>
                    <a:pt x="385" y="406"/>
                  </a:cubicBezTo>
                  <a:cubicBezTo>
                    <a:pt x="513" y="471"/>
                    <a:pt x="641" y="535"/>
                    <a:pt x="770" y="577"/>
                  </a:cubicBezTo>
                  <a:cubicBezTo>
                    <a:pt x="1047" y="684"/>
                    <a:pt x="1347" y="727"/>
                    <a:pt x="1625" y="770"/>
                  </a:cubicBezTo>
                  <a:cubicBezTo>
                    <a:pt x="1902" y="834"/>
                    <a:pt x="2180" y="855"/>
                    <a:pt x="2458" y="898"/>
                  </a:cubicBezTo>
                  <a:lnTo>
                    <a:pt x="2886" y="941"/>
                  </a:lnTo>
                  <a:cubicBezTo>
                    <a:pt x="2985" y="941"/>
                    <a:pt x="3076" y="960"/>
                    <a:pt x="3169" y="960"/>
                  </a:cubicBezTo>
                  <a:cubicBezTo>
                    <a:pt x="3216" y="960"/>
                    <a:pt x="3263" y="955"/>
                    <a:pt x="3313" y="941"/>
                  </a:cubicBezTo>
                  <a:lnTo>
                    <a:pt x="3313" y="941"/>
                  </a:lnTo>
                  <a:cubicBezTo>
                    <a:pt x="3284" y="945"/>
                    <a:pt x="3257" y="947"/>
                    <a:pt x="3229" y="947"/>
                  </a:cubicBezTo>
                  <a:cubicBezTo>
                    <a:pt x="3114" y="947"/>
                    <a:pt x="3007" y="915"/>
                    <a:pt x="2886" y="898"/>
                  </a:cubicBezTo>
                  <a:lnTo>
                    <a:pt x="2479" y="812"/>
                  </a:lnTo>
                  <a:cubicBezTo>
                    <a:pt x="2202" y="770"/>
                    <a:pt x="1924" y="706"/>
                    <a:pt x="1646" y="620"/>
                  </a:cubicBezTo>
                  <a:cubicBezTo>
                    <a:pt x="1389" y="556"/>
                    <a:pt x="1112" y="492"/>
                    <a:pt x="855" y="385"/>
                  </a:cubicBezTo>
                  <a:cubicBezTo>
                    <a:pt x="727" y="321"/>
                    <a:pt x="620" y="257"/>
                    <a:pt x="492" y="171"/>
                  </a:cubicBezTo>
                  <a:cubicBezTo>
                    <a:pt x="363" y="107"/>
                    <a:pt x="214" y="43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6"/>
            <p:cNvSpPr/>
            <p:nvPr/>
          </p:nvSpPr>
          <p:spPr>
            <a:xfrm flipH="1">
              <a:off x="13215088" y="138175"/>
              <a:ext cx="67900" cy="53450"/>
            </a:xfrm>
            <a:custGeom>
              <a:avLst/>
              <a:gdLst/>
              <a:ahLst/>
              <a:cxnLst/>
              <a:rect l="l" t="t" r="r" b="b"/>
              <a:pathLst>
                <a:path w="2716" h="2138" extrusionOk="0">
                  <a:moveTo>
                    <a:pt x="2715" y="0"/>
                  </a:moveTo>
                  <a:lnTo>
                    <a:pt x="2715" y="0"/>
                  </a:lnTo>
                  <a:cubicBezTo>
                    <a:pt x="2245" y="235"/>
                    <a:pt x="1775" y="535"/>
                    <a:pt x="1326" y="834"/>
                  </a:cubicBezTo>
                  <a:cubicBezTo>
                    <a:pt x="1091" y="983"/>
                    <a:pt x="856" y="1154"/>
                    <a:pt x="642" y="1325"/>
                  </a:cubicBezTo>
                  <a:cubicBezTo>
                    <a:pt x="514" y="1411"/>
                    <a:pt x="407" y="1518"/>
                    <a:pt x="300" y="1625"/>
                  </a:cubicBezTo>
                  <a:cubicBezTo>
                    <a:pt x="257" y="1667"/>
                    <a:pt x="193" y="1732"/>
                    <a:pt x="150" y="1796"/>
                  </a:cubicBezTo>
                  <a:cubicBezTo>
                    <a:pt x="107" y="1838"/>
                    <a:pt x="22" y="1945"/>
                    <a:pt x="1" y="2009"/>
                  </a:cubicBezTo>
                  <a:lnTo>
                    <a:pt x="193" y="2138"/>
                  </a:lnTo>
                  <a:cubicBezTo>
                    <a:pt x="300" y="1903"/>
                    <a:pt x="514" y="1689"/>
                    <a:pt x="727" y="1496"/>
                  </a:cubicBezTo>
                  <a:cubicBezTo>
                    <a:pt x="920" y="1304"/>
                    <a:pt x="1155" y="1133"/>
                    <a:pt x="1369" y="962"/>
                  </a:cubicBezTo>
                  <a:cubicBezTo>
                    <a:pt x="1796" y="620"/>
                    <a:pt x="2266" y="278"/>
                    <a:pt x="2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6"/>
            <p:cNvSpPr/>
            <p:nvPr/>
          </p:nvSpPr>
          <p:spPr>
            <a:xfrm flipH="1">
              <a:off x="13296313" y="136025"/>
              <a:ext cx="7500" cy="61475"/>
            </a:xfrm>
            <a:custGeom>
              <a:avLst/>
              <a:gdLst/>
              <a:ahLst/>
              <a:cxnLst/>
              <a:rect l="l" t="t" r="r" b="b"/>
              <a:pathLst>
                <a:path w="300" h="2459" extrusionOk="0">
                  <a:moveTo>
                    <a:pt x="86" y="1"/>
                  </a:moveTo>
                  <a:lnTo>
                    <a:pt x="64" y="22"/>
                  </a:lnTo>
                  <a:cubicBezTo>
                    <a:pt x="86" y="215"/>
                    <a:pt x="64" y="428"/>
                    <a:pt x="43" y="642"/>
                  </a:cubicBezTo>
                  <a:cubicBezTo>
                    <a:pt x="21" y="856"/>
                    <a:pt x="0" y="1069"/>
                    <a:pt x="0" y="1283"/>
                  </a:cubicBezTo>
                  <a:cubicBezTo>
                    <a:pt x="0" y="1497"/>
                    <a:pt x="0" y="1732"/>
                    <a:pt x="43" y="1924"/>
                  </a:cubicBezTo>
                  <a:cubicBezTo>
                    <a:pt x="86" y="2117"/>
                    <a:pt x="150" y="2288"/>
                    <a:pt x="257" y="2459"/>
                  </a:cubicBezTo>
                  <a:lnTo>
                    <a:pt x="278" y="2459"/>
                  </a:lnTo>
                  <a:cubicBezTo>
                    <a:pt x="299" y="2224"/>
                    <a:pt x="299" y="2010"/>
                    <a:pt x="278" y="1818"/>
                  </a:cubicBezTo>
                  <a:cubicBezTo>
                    <a:pt x="257" y="1604"/>
                    <a:pt x="214" y="1433"/>
                    <a:pt x="192" y="1240"/>
                  </a:cubicBezTo>
                  <a:cubicBezTo>
                    <a:pt x="171" y="1048"/>
                    <a:pt x="150" y="834"/>
                    <a:pt x="150" y="621"/>
                  </a:cubicBezTo>
                  <a:cubicBezTo>
                    <a:pt x="150" y="407"/>
                    <a:pt x="128" y="193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6"/>
            <p:cNvSpPr/>
            <p:nvPr/>
          </p:nvSpPr>
          <p:spPr>
            <a:xfrm flipH="1">
              <a:off x="13303263" y="189475"/>
              <a:ext cx="27825" cy="18175"/>
            </a:xfrm>
            <a:custGeom>
              <a:avLst/>
              <a:gdLst/>
              <a:ahLst/>
              <a:cxnLst/>
              <a:rect l="l" t="t" r="r" b="b"/>
              <a:pathLst>
                <a:path w="1113" h="727" extrusionOk="0">
                  <a:moveTo>
                    <a:pt x="22" y="0"/>
                  </a:moveTo>
                  <a:lnTo>
                    <a:pt x="1" y="22"/>
                  </a:lnTo>
                  <a:cubicBezTo>
                    <a:pt x="108" y="64"/>
                    <a:pt x="151" y="193"/>
                    <a:pt x="193" y="299"/>
                  </a:cubicBezTo>
                  <a:cubicBezTo>
                    <a:pt x="236" y="342"/>
                    <a:pt x="257" y="406"/>
                    <a:pt x="300" y="449"/>
                  </a:cubicBezTo>
                  <a:cubicBezTo>
                    <a:pt x="364" y="513"/>
                    <a:pt x="386" y="535"/>
                    <a:pt x="450" y="556"/>
                  </a:cubicBezTo>
                  <a:cubicBezTo>
                    <a:pt x="557" y="641"/>
                    <a:pt x="642" y="706"/>
                    <a:pt x="749" y="727"/>
                  </a:cubicBezTo>
                  <a:cubicBezTo>
                    <a:pt x="877" y="727"/>
                    <a:pt x="984" y="706"/>
                    <a:pt x="1112" y="620"/>
                  </a:cubicBezTo>
                  <a:lnTo>
                    <a:pt x="1112" y="599"/>
                  </a:lnTo>
                  <a:cubicBezTo>
                    <a:pt x="1027" y="513"/>
                    <a:pt x="920" y="470"/>
                    <a:pt x="835" y="428"/>
                  </a:cubicBezTo>
                  <a:cubicBezTo>
                    <a:pt x="749" y="385"/>
                    <a:pt x="642" y="385"/>
                    <a:pt x="557" y="342"/>
                  </a:cubicBezTo>
                  <a:cubicBezTo>
                    <a:pt x="514" y="342"/>
                    <a:pt x="428" y="299"/>
                    <a:pt x="407" y="278"/>
                  </a:cubicBezTo>
                  <a:cubicBezTo>
                    <a:pt x="364" y="257"/>
                    <a:pt x="343" y="214"/>
                    <a:pt x="300" y="171"/>
                  </a:cubicBezTo>
                  <a:cubicBezTo>
                    <a:pt x="215" y="107"/>
                    <a:pt x="129" y="0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6"/>
            <p:cNvSpPr/>
            <p:nvPr/>
          </p:nvSpPr>
          <p:spPr>
            <a:xfrm flipH="1">
              <a:off x="13224138" y="128725"/>
              <a:ext cx="6000" cy="6100"/>
            </a:xfrm>
            <a:custGeom>
              <a:avLst/>
              <a:gdLst/>
              <a:ahLst/>
              <a:cxnLst/>
              <a:rect l="l" t="t" r="r" b="b"/>
              <a:pathLst>
                <a:path w="240" h="244" extrusionOk="0">
                  <a:moveTo>
                    <a:pt x="138" y="0"/>
                  </a:moveTo>
                  <a:cubicBezTo>
                    <a:pt x="93" y="0"/>
                    <a:pt x="43" y="33"/>
                    <a:pt x="24" y="100"/>
                  </a:cubicBezTo>
                  <a:cubicBezTo>
                    <a:pt x="1" y="194"/>
                    <a:pt x="48" y="243"/>
                    <a:pt x="103" y="243"/>
                  </a:cubicBezTo>
                  <a:cubicBezTo>
                    <a:pt x="148" y="243"/>
                    <a:pt x="197" y="211"/>
                    <a:pt x="216" y="143"/>
                  </a:cubicBezTo>
                  <a:cubicBezTo>
                    <a:pt x="240" y="49"/>
                    <a:pt x="192" y="0"/>
                    <a:pt x="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6"/>
            <p:cNvSpPr/>
            <p:nvPr/>
          </p:nvSpPr>
          <p:spPr>
            <a:xfrm flipH="1">
              <a:off x="13213963" y="136600"/>
              <a:ext cx="6025" cy="5300"/>
            </a:xfrm>
            <a:custGeom>
              <a:avLst/>
              <a:gdLst/>
              <a:ahLst/>
              <a:cxnLst/>
              <a:rect l="l" t="t" r="r" b="b"/>
              <a:pathLst>
                <a:path w="241" h="212" extrusionOk="0">
                  <a:moveTo>
                    <a:pt x="135" y="0"/>
                  </a:moveTo>
                  <a:cubicBezTo>
                    <a:pt x="91" y="0"/>
                    <a:pt x="43" y="28"/>
                    <a:pt x="24" y="85"/>
                  </a:cubicBezTo>
                  <a:cubicBezTo>
                    <a:pt x="0" y="168"/>
                    <a:pt x="50" y="212"/>
                    <a:pt x="105" y="212"/>
                  </a:cubicBezTo>
                  <a:cubicBezTo>
                    <a:pt x="149" y="212"/>
                    <a:pt x="198" y="184"/>
                    <a:pt x="216" y="127"/>
                  </a:cubicBezTo>
                  <a:cubicBezTo>
                    <a:pt x="240" y="44"/>
                    <a:pt x="191" y="0"/>
                    <a:pt x="1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6"/>
            <p:cNvSpPr/>
            <p:nvPr/>
          </p:nvSpPr>
          <p:spPr>
            <a:xfrm flipH="1">
              <a:off x="13215288" y="155300"/>
              <a:ext cx="7350" cy="6900"/>
            </a:xfrm>
            <a:custGeom>
              <a:avLst/>
              <a:gdLst/>
              <a:ahLst/>
              <a:cxnLst/>
              <a:rect l="l" t="t" r="r" b="b"/>
              <a:pathLst>
                <a:path w="294" h="276" extrusionOk="0">
                  <a:moveTo>
                    <a:pt x="173" y="1"/>
                  </a:moveTo>
                  <a:cubicBezTo>
                    <a:pt x="117" y="1"/>
                    <a:pt x="53" y="40"/>
                    <a:pt x="23" y="127"/>
                  </a:cubicBezTo>
                  <a:cubicBezTo>
                    <a:pt x="0" y="220"/>
                    <a:pt x="53" y="275"/>
                    <a:pt x="116" y="275"/>
                  </a:cubicBezTo>
                  <a:cubicBezTo>
                    <a:pt x="169" y="275"/>
                    <a:pt x="229" y="237"/>
                    <a:pt x="258" y="149"/>
                  </a:cubicBezTo>
                  <a:cubicBezTo>
                    <a:pt x="293" y="56"/>
                    <a:pt x="240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6"/>
            <p:cNvSpPr/>
            <p:nvPr/>
          </p:nvSpPr>
          <p:spPr>
            <a:xfrm flipH="1">
              <a:off x="13209338" y="1835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0" y="1"/>
                  </a:moveTo>
                  <a:cubicBezTo>
                    <a:pt x="34" y="1"/>
                    <a:pt x="0" y="196"/>
                    <a:pt x="102" y="237"/>
                  </a:cubicBezTo>
                  <a:lnTo>
                    <a:pt x="124" y="237"/>
                  </a:lnTo>
                  <a:cubicBezTo>
                    <a:pt x="128" y="238"/>
                    <a:pt x="132" y="239"/>
                    <a:pt x="136" y="239"/>
                  </a:cubicBezTo>
                  <a:cubicBezTo>
                    <a:pt x="215" y="239"/>
                    <a:pt x="268" y="43"/>
                    <a:pt x="166" y="2"/>
                  </a:cubicBezTo>
                  <a:lnTo>
                    <a:pt x="145" y="2"/>
                  </a:lnTo>
                  <a:cubicBezTo>
                    <a:pt x="140" y="1"/>
                    <a:pt x="135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6"/>
            <p:cNvSpPr/>
            <p:nvPr/>
          </p:nvSpPr>
          <p:spPr>
            <a:xfrm flipH="1">
              <a:off x="13216113" y="194575"/>
              <a:ext cx="7050" cy="6950"/>
            </a:xfrm>
            <a:custGeom>
              <a:avLst/>
              <a:gdLst/>
              <a:ahLst/>
              <a:cxnLst/>
              <a:rect l="l" t="t" r="r" b="b"/>
              <a:pathLst>
                <a:path w="282" h="278" extrusionOk="0">
                  <a:moveTo>
                    <a:pt x="165" y="1"/>
                  </a:moveTo>
                  <a:cubicBezTo>
                    <a:pt x="112" y="1"/>
                    <a:pt x="52" y="39"/>
                    <a:pt x="23" y="117"/>
                  </a:cubicBezTo>
                  <a:lnTo>
                    <a:pt x="23" y="138"/>
                  </a:lnTo>
                  <a:cubicBezTo>
                    <a:pt x="0" y="229"/>
                    <a:pt x="50" y="278"/>
                    <a:pt x="108" y="278"/>
                  </a:cubicBezTo>
                  <a:cubicBezTo>
                    <a:pt x="159" y="278"/>
                    <a:pt x="217" y="240"/>
                    <a:pt x="237" y="160"/>
                  </a:cubicBezTo>
                  <a:lnTo>
                    <a:pt x="258" y="160"/>
                  </a:lnTo>
                  <a:cubicBezTo>
                    <a:pt x="281" y="55"/>
                    <a:pt x="22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6"/>
            <p:cNvSpPr/>
            <p:nvPr/>
          </p:nvSpPr>
          <p:spPr>
            <a:xfrm flipH="1">
              <a:off x="13187488" y="220025"/>
              <a:ext cx="7375" cy="7625"/>
            </a:xfrm>
            <a:custGeom>
              <a:avLst/>
              <a:gdLst/>
              <a:ahLst/>
              <a:cxnLst/>
              <a:rect l="l" t="t" r="r" b="b"/>
              <a:pathLst>
                <a:path w="295" h="305" extrusionOk="0">
                  <a:moveTo>
                    <a:pt x="173" y="0"/>
                  </a:moveTo>
                  <a:cubicBezTo>
                    <a:pt x="121" y="0"/>
                    <a:pt x="64" y="39"/>
                    <a:pt x="45" y="125"/>
                  </a:cubicBezTo>
                  <a:lnTo>
                    <a:pt x="24" y="146"/>
                  </a:lnTo>
                  <a:cubicBezTo>
                    <a:pt x="0" y="251"/>
                    <a:pt x="53" y="305"/>
                    <a:pt x="116" y="305"/>
                  </a:cubicBezTo>
                  <a:cubicBezTo>
                    <a:pt x="169" y="305"/>
                    <a:pt x="230" y="267"/>
                    <a:pt x="259" y="189"/>
                  </a:cubicBezTo>
                  <a:lnTo>
                    <a:pt x="259" y="167"/>
                  </a:lnTo>
                  <a:cubicBezTo>
                    <a:pt x="294" y="61"/>
                    <a:pt x="238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6"/>
            <p:cNvSpPr/>
            <p:nvPr/>
          </p:nvSpPr>
          <p:spPr>
            <a:xfrm flipH="1">
              <a:off x="13223088" y="232475"/>
              <a:ext cx="6500" cy="6050"/>
            </a:xfrm>
            <a:custGeom>
              <a:avLst/>
              <a:gdLst/>
              <a:ahLst/>
              <a:cxnLst/>
              <a:rect l="l" t="t" r="r" b="b"/>
              <a:pathLst>
                <a:path w="260" h="242" extrusionOk="0">
                  <a:moveTo>
                    <a:pt x="152" y="0"/>
                  </a:moveTo>
                  <a:cubicBezTo>
                    <a:pt x="101" y="0"/>
                    <a:pt x="43" y="38"/>
                    <a:pt x="23" y="118"/>
                  </a:cubicBezTo>
                  <a:cubicBezTo>
                    <a:pt x="0" y="198"/>
                    <a:pt x="45" y="242"/>
                    <a:pt x="101" y="242"/>
                  </a:cubicBezTo>
                  <a:cubicBezTo>
                    <a:pt x="150" y="242"/>
                    <a:pt x="207" y="209"/>
                    <a:pt x="237" y="140"/>
                  </a:cubicBezTo>
                  <a:cubicBezTo>
                    <a:pt x="260" y="49"/>
                    <a:pt x="210" y="0"/>
                    <a:pt x="1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6"/>
            <p:cNvSpPr/>
            <p:nvPr/>
          </p:nvSpPr>
          <p:spPr>
            <a:xfrm flipH="1">
              <a:off x="13210788" y="249900"/>
              <a:ext cx="7350" cy="7375"/>
            </a:xfrm>
            <a:custGeom>
              <a:avLst/>
              <a:gdLst/>
              <a:ahLst/>
              <a:cxnLst/>
              <a:rect l="l" t="t" r="r" b="b"/>
              <a:pathLst>
                <a:path w="294" h="295" extrusionOk="0">
                  <a:moveTo>
                    <a:pt x="178" y="0"/>
                  </a:moveTo>
                  <a:cubicBezTo>
                    <a:pt x="125" y="0"/>
                    <a:pt x="65" y="39"/>
                    <a:pt x="36" y="127"/>
                  </a:cubicBezTo>
                  <a:cubicBezTo>
                    <a:pt x="0" y="233"/>
                    <a:pt x="57" y="294"/>
                    <a:pt x="125" y="294"/>
                  </a:cubicBezTo>
                  <a:cubicBezTo>
                    <a:pt x="180" y="294"/>
                    <a:pt x="242" y="255"/>
                    <a:pt x="271" y="169"/>
                  </a:cubicBezTo>
                  <a:lnTo>
                    <a:pt x="271" y="148"/>
                  </a:lnTo>
                  <a:cubicBezTo>
                    <a:pt x="294" y="55"/>
                    <a:pt x="241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6"/>
            <p:cNvSpPr/>
            <p:nvPr/>
          </p:nvSpPr>
          <p:spPr>
            <a:xfrm flipH="1">
              <a:off x="13234263" y="252025"/>
              <a:ext cx="6025" cy="5575"/>
            </a:xfrm>
            <a:custGeom>
              <a:avLst/>
              <a:gdLst/>
              <a:ahLst/>
              <a:cxnLst/>
              <a:rect l="l" t="t" r="r" b="b"/>
              <a:pathLst>
                <a:path w="241" h="223" extrusionOk="0">
                  <a:moveTo>
                    <a:pt x="139" y="0"/>
                  </a:moveTo>
                  <a:cubicBezTo>
                    <a:pt x="98" y="0"/>
                    <a:pt x="55" y="28"/>
                    <a:pt x="45" y="84"/>
                  </a:cubicBezTo>
                  <a:lnTo>
                    <a:pt x="24" y="106"/>
                  </a:lnTo>
                  <a:cubicBezTo>
                    <a:pt x="0" y="177"/>
                    <a:pt x="43" y="222"/>
                    <a:pt x="92" y="222"/>
                  </a:cubicBezTo>
                  <a:cubicBezTo>
                    <a:pt x="132" y="222"/>
                    <a:pt x="176" y="194"/>
                    <a:pt x="195" y="127"/>
                  </a:cubicBezTo>
                  <a:lnTo>
                    <a:pt x="216" y="127"/>
                  </a:lnTo>
                  <a:cubicBezTo>
                    <a:pt x="240" y="44"/>
                    <a:pt x="191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6"/>
            <p:cNvSpPr/>
            <p:nvPr/>
          </p:nvSpPr>
          <p:spPr>
            <a:xfrm flipH="1">
              <a:off x="13232663" y="282475"/>
              <a:ext cx="6050" cy="5525"/>
            </a:xfrm>
            <a:custGeom>
              <a:avLst/>
              <a:gdLst/>
              <a:ahLst/>
              <a:cxnLst/>
              <a:rect l="l" t="t" r="r" b="b"/>
              <a:pathLst>
                <a:path w="242" h="221" extrusionOk="0">
                  <a:moveTo>
                    <a:pt x="136" y="1"/>
                  </a:moveTo>
                  <a:cubicBezTo>
                    <a:pt x="92" y="1"/>
                    <a:pt x="44" y="28"/>
                    <a:pt x="25" y="85"/>
                  </a:cubicBezTo>
                  <a:cubicBezTo>
                    <a:pt x="1" y="170"/>
                    <a:pt x="53" y="221"/>
                    <a:pt x="110" y="221"/>
                  </a:cubicBezTo>
                  <a:cubicBezTo>
                    <a:pt x="153" y="221"/>
                    <a:pt x="199" y="192"/>
                    <a:pt x="217" y="127"/>
                  </a:cubicBezTo>
                  <a:cubicBezTo>
                    <a:pt x="241" y="44"/>
                    <a:pt x="192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6"/>
            <p:cNvSpPr/>
            <p:nvPr/>
          </p:nvSpPr>
          <p:spPr>
            <a:xfrm flipH="1">
              <a:off x="13262338" y="295650"/>
              <a:ext cx="7100" cy="7075"/>
            </a:xfrm>
            <a:custGeom>
              <a:avLst/>
              <a:gdLst/>
              <a:ahLst/>
              <a:cxnLst/>
              <a:rect l="l" t="t" r="r" b="b"/>
              <a:pathLst>
                <a:path w="284" h="283" extrusionOk="0">
                  <a:moveTo>
                    <a:pt x="173" y="1"/>
                  </a:moveTo>
                  <a:cubicBezTo>
                    <a:pt x="119" y="1"/>
                    <a:pt x="56" y="44"/>
                    <a:pt x="36" y="135"/>
                  </a:cubicBezTo>
                  <a:cubicBezTo>
                    <a:pt x="1" y="228"/>
                    <a:pt x="54" y="283"/>
                    <a:pt x="117" y="283"/>
                  </a:cubicBezTo>
                  <a:cubicBezTo>
                    <a:pt x="170" y="283"/>
                    <a:pt x="230" y="244"/>
                    <a:pt x="249" y="156"/>
                  </a:cubicBezTo>
                  <a:cubicBezTo>
                    <a:pt x="283" y="55"/>
                    <a:pt x="234" y="1"/>
                    <a:pt x="173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6"/>
            <p:cNvSpPr/>
            <p:nvPr/>
          </p:nvSpPr>
          <p:spPr>
            <a:xfrm flipH="1">
              <a:off x="13282388" y="291650"/>
              <a:ext cx="5450" cy="5650"/>
            </a:xfrm>
            <a:custGeom>
              <a:avLst/>
              <a:gdLst/>
              <a:ahLst/>
              <a:cxnLst/>
              <a:rect l="l" t="t" r="r" b="b"/>
              <a:pathLst>
                <a:path w="218" h="226" extrusionOk="0">
                  <a:moveTo>
                    <a:pt x="132" y="0"/>
                  </a:moveTo>
                  <a:cubicBezTo>
                    <a:pt x="91" y="0"/>
                    <a:pt x="43" y="33"/>
                    <a:pt x="24" y="102"/>
                  </a:cubicBezTo>
                  <a:cubicBezTo>
                    <a:pt x="1" y="183"/>
                    <a:pt x="39" y="226"/>
                    <a:pt x="86" y="226"/>
                  </a:cubicBezTo>
                  <a:cubicBezTo>
                    <a:pt x="127" y="226"/>
                    <a:pt x="175" y="193"/>
                    <a:pt x="195" y="124"/>
                  </a:cubicBezTo>
                  <a:cubicBezTo>
                    <a:pt x="217" y="44"/>
                    <a:pt x="179" y="0"/>
                    <a:pt x="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6"/>
            <p:cNvSpPr/>
            <p:nvPr/>
          </p:nvSpPr>
          <p:spPr>
            <a:xfrm flipH="1">
              <a:off x="13303988" y="271525"/>
              <a:ext cx="7375" cy="7150"/>
            </a:xfrm>
            <a:custGeom>
              <a:avLst/>
              <a:gdLst/>
              <a:ahLst/>
              <a:cxnLst/>
              <a:rect l="l" t="t" r="r" b="b"/>
              <a:pathLst>
                <a:path w="295" h="286" extrusionOk="0">
                  <a:moveTo>
                    <a:pt x="177" y="1"/>
                  </a:moveTo>
                  <a:cubicBezTo>
                    <a:pt x="125" y="1"/>
                    <a:pt x="65" y="39"/>
                    <a:pt x="46" y="117"/>
                  </a:cubicBezTo>
                  <a:lnTo>
                    <a:pt x="24" y="138"/>
                  </a:lnTo>
                  <a:cubicBezTo>
                    <a:pt x="1" y="231"/>
                    <a:pt x="53" y="286"/>
                    <a:pt x="117" y="286"/>
                  </a:cubicBezTo>
                  <a:cubicBezTo>
                    <a:pt x="170" y="286"/>
                    <a:pt x="230" y="247"/>
                    <a:pt x="259" y="159"/>
                  </a:cubicBezTo>
                  <a:cubicBezTo>
                    <a:pt x="294" y="55"/>
                    <a:pt x="240" y="1"/>
                    <a:pt x="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6"/>
            <p:cNvSpPr/>
            <p:nvPr/>
          </p:nvSpPr>
          <p:spPr>
            <a:xfrm flipH="1">
              <a:off x="13324488" y="246125"/>
              <a:ext cx="6750" cy="6950"/>
            </a:xfrm>
            <a:custGeom>
              <a:avLst/>
              <a:gdLst/>
              <a:ahLst/>
              <a:cxnLst/>
              <a:rect l="l" t="t" r="r" b="b"/>
              <a:pathLst>
                <a:path w="270" h="278" extrusionOk="0">
                  <a:moveTo>
                    <a:pt x="154" y="0"/>
                  </a:moveTo>
                  <a:cubicBezTo>
                    <a:pt x="77" y="0"/>
                    <a:pt x="0" y="136"/>
                    <a:pt x="50" y="235"/>
                  </a:cubicBezTo>
                  <a:lnTo>
                    <a:pt x="71" y="235"/>
                  </a:lnTo>
                  <a:cubicBezTo>
                    <a:pt x="86" y="265"/>
                    <a:pt x="105" y="277"/>
                    <a:pt x="126" y="277"/>
                  </a:cubicBezTo>
                  <a:cubicBezTo>
                    <a:pt x="193" y="277"/>
                    <a:pt x="270" y="141"/>
                    <a:pt x="221" y="43"/>
                  </a:cubicBezTo>
                  <a:cubicBezTo>
                    <a:pt x="201" y="13"/>
                    <a:pt x="177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6"/>
            <p:cNvSpPr/>
            <p:nvPr/>
          </p:nvSpPr>
          <p:spPr>
            <a:xfrm flipH="1">
              <a:off x="13337463" y="218300"/>
              <a:ext cx="5375" cy="6350"/>
            </a:xfrm>
            <a:custGeom>
              <a:avLst/>
              <a:gdLst/>
              <a:ahLst/>
              <a:cxnLst/>
              <a:rect l="l" t="t" r="r" b="b"/>
              <a:pathLst>
                <a:path w="215" h="254" extrusionOk="0">
                  <a:moveTo>
                    <a:pt x="123" y="1"/>
                  </a:moveTo>
                  <a:cubicBezTo>
                    <a:pt x="70" y="1"/>
                    <a:pt x="17" y="70"/>
                    <a:pt x="1" y="151"/>
                  </a:cubicBezTo>
                  <a:cubicBezTo>
                    <a:pt x="11" y="220"/>
                    <a:pt x="53" y="253"/>
                    <a:pt x="97" y="253"/>
                  </a:cubicBezTo>
                  <a:cubicBezTo>
                    <a:pt x="149" y="253"/>
                    <a:pt x="203" y="210"/>
                    <a:pt x="214" y="130"/>
                  </a:cubicBezTo>
                  <a:cubicBezTo>
                    <a:pt x="214" y="87"/>
                    <a:pt x="214" y="65"/>
                    <a:pt x="172" y="23"/>
                  </a:cubicBezTo>
                  <a:cubicBezTo>
                    <a:pt x="156" y="7"/>
                    <a:pt x="140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6"/>
            <p:cNvSpPr/>
            <p:nvPr/>
          </p:nvSpPr>
          <p:spPr>
            <a:xfrm flipH="1">
              <a:off x="13329413" y="186025"/>
              <a:ext cx="7350" cy="6900"/>
            </a:xfrm>
            <a:custGeom>
              <a:avLst/>
              <a:gdLst/>
              <a:ahLst/>
              <a:cxnLst/>
              <a:rect l="l" t="t" r="r" b="b"/>
              <a:pathLst>
                <a:path w="294" h="276" extrusionOk="0">
                  <a:moveTo>
                    <a:pt x="178" y="1"/>
                  </a:moveTo>
                  <a:cubicBezTo>
                    <a:pt x="125" y="1"/>
                    <a:pt x="65" y="39"/>
                    <a:pt x="36" y="117"/>
                  </a:cubicBezTo>
                  <a:cubicBezTo>
                    <a:pt x="1" y="221"/>
                    <a:pt x="54" y="275"/>
                    <a:pt x="121" y="275"/>
                  </a:cubicBezTo>
                  <a:cubicBezTo>
                    <a:pt x="177" y="275"/>
                    <a:pt x="241" y="238"/>
                    <a:pt x="271" y="160"/>
                  </a:cubicBezTo>
                  <a:cubicBezTo>
                    <a:pt x="294" y="55"/>
                    <a:pt x="241" y="1"/>
                    <a:pt x="1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6"/>
            <p:cNvSpPr/>
            <p:nvPr/>
          </p:nvSpPr>
          <p:spPr>
            <a:xfrm flipH="1">
              <a:off x="13312738" y="147325"/>
              <a:ext cx="7775" cy="6825"/>
            </a:xfrm>
            <a:custGeom>
              <a:avLst/>
              <a:gdLst/>
              <a:ahLst/>
              <a:cxnLst/>
              <a:rect l="l" t="t" r="r" b="b"/>
              <a:pathLst>
                <a:path w="311" h="273" extrusionOk="0">
                  <a:moveTo>
                    <a:pt x="157" y="1"/>
                  </a:moveTo>
                  <a:cubicBezTo>
                    <a:pt x="79" y="1"/>
                    <a:pt x="0" y="181"/>
                    <a:pt x="91" y="254"/>
                  </a:cubicBezTo>
                  <a:lnTo>
                    <a:pt x="112" y="254"/>
                  </a:lnTo>
                  <a:cubicBezTo>
                    <a:pt x="125" y="267"/>
                    <a:pt x="139" y="273"/>
                    <a:pt x="153" y="273"/>
                  </a:cubicBezTo>
                  <a:cubicBezTo>
                    <a:pt x="231" y="273"/>
                    <a:pt x="310" y="92"/>
                    <a:pt x="219" y="19"/>
                  </a:cubicBezTo>
                  <a:lnTo>
                    <a:pt x="198" y="19"/>
                  </a:lnTo>
                  <a:cubicBezTo>
                    <a:pt x="185" y="6"/>
                    <a:pt x="171" y="1"/>
                    <a:pt x="1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6"/>
            <p:cNvSpPr/>
            <p:nvPr/>
          </p:nvSpPr>
          <p:spPr>
            <a:xfrm flipH="1">
              <a:off x="13298138" y="132150"/>
              <a:ext cx="7625" cy="7350"/>
            </a:xfrm>
            <a:custGeom>
              <a:avLst/>
              <a:gdLst/>
              <a:ahLst/>
              <a:cxnLst/>
              <a:rect l="l" t="t" r="r" b="b"/>
              <a:pathLst>
                <a:path w="305" h="294" extrusionOk="0">
                  <a:moveTo>
                    <a:pt x="191" y="0"/>
                  </a:moveTo>
                  <a:cubicBezTo>
                    <a:pt x="134" y="0"/>
                    <a:pt x="66" y="44"/>
                    <a:pt x="35" y="134"/>
                  </a:cubicBezTo>
                  <a:cubicBezTo>
                    <a:pt x="0" y="239"/>
                    <a:pt x="54" y="293"/>
                    <a:pt x="121" y="293"/>
                  </a:cubicBezTo>
                  <a:cubicBezTo>
                    <a:pt x="176" y="293"/>
                    <a:pt x="241" y="255"/>
                    <a:pt x="270" y="177"/>
                  </a:cubicBezTo>
                  <a:lnTo>
                    <a:pt x="270" y="156"/>
                  </a:lnTo>
                  <a:cubicBezTo>
                    <a:pt x="304" y="54"/>
                    <a:pt x="255" y="0"/>
                    <a:pt x="1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6"/>
            <p:cNvSpPr/>
            <p:nvPr/>
          </p:nvSpPr>
          <p:spPr>
            <a:xfrm flipH="1">
              <a:off x="13264788" y="109600"/>
              <a:ext cx="6275" cy="7550"/>
            </a:xfrm>
            <a:custGeom>
              <a:avLst/>
              <a:gdLst/>
              <a:ahLst/>
              <a:cxnLst/>
              <a:rect l="l" t="t" r="r" b="b"/>
              <a:pathLst>
                <a:path w="251" h="302" extrusionOk="0">
                  <a:moveTo>
                    <a:pt x="153" y="0"/>
                  </a:moveTo>
                  <a:cubicBezTo>
                    <a:pt x="81" y="0"/>
                    <a:pt x="0" y="91"/>
                    <a:pt x="15" y="181"/>
                  </a:cubicBezTo>
                  <a:cubicBezTo>
                    <a:pt x="15" y="259"/>
                    <a:pt x="67" y="302"/>
                    <a:pt x="122" y="302"/>
                  </a:cubicBezTo>
                  <a:cubicBezTo>
                    <a:pt x="174" y="302"/>
                    <a:pt x="230" y="264"/>
                    <a:pt x="250" y="181"/>
                  </a:cubicBezTo>
                  <a:cubicBezTo>
                    <a:pt x="250" y="139"/>
                    <a:pt x="250" y="96"/>
                    <a:pt x="229" y="53"/>
                  </a:cubicBezTo>
                  <a:cubicBezTo>
                    <a:pt x="210" y="16"/>
                    <a:pt x="182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6"/>
            <p:cNvSpPr/>
            <p:nvPr/>
          </p:nvSpPr>
          <p:spPr>
            <a:xfrm flipH="1">
              <a:off x="13265063" y="132125"/>
              <a:ext cx="6900" cy="5300"/>
            </a:xfrm>
            <a:custGeom>
              <a:avLst/>
              <a:gdLst/>
              <a:ahLst/>
              <a:cxnLst/>
              <a:rect l="l" t="t" r="r" b="b"/>
              <a:pathLst>
                <a:path w="276" h="212" extrusionOk="0">
                  <a:moveTo>
                    <a:pt x="146" y="1"/>
                  </a:moveTo>
                  <a:cubicBezTo>
                    <a:pt x="136" y="1"/>
                    <a:pt x="126" y="3"/>
                    <a:pt x="115" y="7"/>
                  </a:cubicBezTo>
                  <a:lnTo>
                    <a:pt x="94" y="7"/>
                  </a:lnTo>
                  <a:cubicBezTo>
                    <a:pt x="1" y="44"/>
                    <a:pt x="38" y="211"/>
                    <a:pt x="119" y="211"/>
                  </a:cubicBezTo>
                  <a:cubicBezTo>
                    <a:pt x="131" y="211"/>
                    <a:pt x="144" y="208"/>
                    <a:pt x="158" y="200"/>
                  </a:cubicBezTo>
                  <a:lnTo>
                    <a:pt x="179" y="200"/>
                  </a:lnTo>
                  <a:cubicBezTo>
                    <a:pt x="276" y="161"/>
                    <a:pt x="233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6"/>
            <p:cNvSpPr/>
            <p:nvPr/>
          </p:nvSpPr>
          <p:spPr>
            <a:xfrm flipH="1">
              <a:off x="13264513" y="133200"/>
              <a:ext cx="7000" cy="5675"/>
            </a:xfrm>
            <a:custGeom>
              <a:avLst/>
              <a:gdLst/>
              <a:ahLst/>
              <a:cxnLst/>
              <a:rect l="l" t="t" r="r" b="b"/>
              <a:pathLst>
                <a:path w="280" h="227" extrusionOk="0">
                  <a:moveTo>
                    <a:pt x="149" y="1"/>
                  </a:moveTo>
                  <a:cubicBezTo>
                    <a:pt x="139" y="1"/>
                    <a:pt x="129" y="3"/>
                    <a:pt x="119" y="7"/>
                  </a:cubicBezTo>
                  <a:lnTo>
                    <a:pt x="97" y="7"/>
                  </a:lnTo>
                  <a:cubicBezTo>
                    <a:pt x="1" y="65"/>
                    <a:pt x="44" y="227"/>
                    <a:pt x="131" y="227"/>
                  </a:cubicBezTo>
                  <a:cubicBezTo>
                    <a:pt x="141" y="227"/>
                    <a:pt x="151" y="225"/>
                    <a:pt x="161" y="221"/>
                  </a:cubicBezTo>
                  <a:cubicBezTo>
                    <a:pt x="161" y="199"/>
                    <a:pt x="161" y="199"/>
                    <a:pt x="183" y="199"/>
                  </a:cubicBezTo>
                  <a:cubicBezTo>
                    <a:pt x="279" y="161"/>
                    <a:pt x="237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6"/>
            <p:cNvSpPr/>
            <p:nvPr/>
          </p:nvSpPr>
          <p:spPr>
            <a:xfrm flipH="1">
              <a:off x="13244488" y="122100"/>
              <a:ext cx="6600" cy="7600"/>
            </a:xfrm>
            <a:custGeom>
              <a:avLst/>
              <a:gdLst/>
              <a:ahLst/>
              <a:cxnLst/>
              <a:rect l="l" t="t" r="r" b="b"/>
              <a:pathLst>
                <a:path w="264" h="304" extrusionOk="0">
                  <a:moveTo>
                    <a:pt x="166" y="1"/>
                  </a:moveTo>
                  <a:cubicBezTo>
                    <a:pt x="88" y="1"/>
                    <a:pt x="1" y="84"/>
                    <a:pt x="28" y="194"/>
                  </a:cubicBezTo>
                  <a:cubicBezTo>
                    <a:pt x="28" y="269"/>
                    <a:pt x="74" y="303"/>
                    <a:pt x="124" y="303"/>
                  </a:cubicBezTo>
                  <a:cubicBezTo>
                    <a:pt x="189" y="303"/>
                    <a:pt x="264" y="248"/>
                    <a:pt x="264" y="152"/>
                  </a:cubicBezTo>
                  <a:cubicBezTo>
                    <a:pt x="264" y="130"/>
                    <a:pt x="264" y="109"/>
                    <a:pt x="264" y="88"/>
                  </a:cubicBezTo>
                  <a:cubicBezTo>
                    <a:pt x="248" y="27"/>
                    <a:pt x="209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6"/>
            <p:cNvSpPr/>
            <p:nvPr/>
          </p:nvSpPr>
          <p:spPr>
            <a:xfrm flipH="1">
              <a:off x="13341213" y="150450"/>
              <a:ext cx="44900" cy="146975"/>
            </a:xfrm>
            <a:custGeom>
              <a:avLst/>
              <a:gdLst/>
              <a:ahLst/>
              <a:cxnLst/>
              <a:rect l="l" t="t" r="r" b="b"/>
              <a:pathLst>
                <a:path w="1796" h="5879" extrusionOk="0">
                  <a:moveTo>
                    <a:pt x="1796" y="1"/>
                  </a:moveTo>
                  <a:lnTo>
                    <a:pt x="1796" y="1"/>
                  </a:lnTo>
                  <a:cubicBezTo>
                    <a:pt x="1155" y="22"/>
                    <a:pt x="257" y="1390"/>
                    <a:pt x="107" y="2844"/>
                  </a:cubicBezTo>
                  <a:cubicBezTo>
                    <a:pt x="0" y="3805"/>
                    <a:pt x="642" y="5408"/>
                    <a:pt x="1497" y="5836"/>
                  </a:cubicBezTo>
                  <a:cubicBezTo>
                    <a:pt x="1539" y="5879"/>
                    <a:pt x="1603" y="5879"/>
                    <a:pt x="1646" y="5879"/>
                  </a:cubicBezTo>
                  <a:cubicBezTo>
                    <a:pt x="1347" y="5473"/>
                    <a:pt x="1005" y="5045"/>
                    <a:pt x="855" y="4554"/>
                  </a:cubicBezTo>
                  <a:cubicBezTo>
                    <a:pt x="684" y="3998"/>
                    <a:pt x="727" y="3271"/>
                    <a:pt x="791" y="2715"/>
                  </a:cubicBezTo>
                  <a:cubicBezTo>
                    <a:pt x="877" y="2053"/>
                    <a:pt x="962" y="1433"/>
                    <a:pt x="1304" y="856"/>
                  </a:cubicBezTo>
                  <a:cubicBezTo>
                    <a:pt x="1432" y="663"/>
                    <a:pt x="1732" y="407"/>
                    <a:pt x="1774" y="193"/>
                  </a:cubicBezTo>
                  <a:cubicBezTo>
                    <a:pt x="1796" y="129"/>
                    <a:pt x="1796" y="65"/>
                    <a:pt x="1796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6"/>
            <p:cNvSpPr/>
            <p:nvPr/>
          </p:nvSpPr>
          <p:spPr>
            <a:xfrm flipH="1">
              <a:off x="13281888" y="17400"/>
              <a:ext cx="57750" cy="140575"/>
            </a:xfrm>
            <a:custGeom>
              <a:avLst/>
              <a:gdLst/>
              <a:ahLst/>
              <a:cxnLst/>
              <a:rect l="l" t="t" r="r" b="b"/>
              <a:pathLst>
                <a:path w="2310" h="5623" extrusionOk="0">
                  <a:moveTo>
                    <a:pt x="2309" y="1"/>
                  </a:moveTo>
                  <a:cubicBezTo>
                    <a:pt x="1369" y="172"/>
                    <a:pt x="1" y="984"/>
                    <a:pt x="86" y="3613"/>
                  </a:cubicBezTo>
                  <a:cubicBezTo>
                    <a:pt x="108" y="4019"/>
                    <a:pt x="364" y="4917"/>
                    <a:pt x="728" y="5622"/>
                  </a:cubicBezTo>
                  <a:lnTo>
                    <a:pt x="770" y="5601"/>
                  </a:lnTo>
                  <a:cubicBezTo>
                    <a:pt x="407" y="5130"/>
                    <a:pt x="407" y="4404"/>
                    <a:pt x="407" y="3827"/>
                  </a:cubicBezTo>
                  <a:cubicBezTo>
                    <a:pt x="407" y="3271"/>
                    <a:pt x="514" y="2737"/>
                    <a:pt x="749" y="2202"/>
                  </a:cubicBezTo>
                  <a:cubicBezTo>
                    <a:pt x="1134" y="1347"/>
                    <a:pt x="1668" y="642"/>
                    <a:pt x="2309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6"/>
            <p:cNvSpPr/>
            <p:nvPr/>
          </p:nvSpPr>
          <p:spPr>
            <a:xfrm flipH="1">
              <a:off x="12823963" y="521025"/>
              <a:ext cx="1733450" cy="434300"/>
            </a:xfrm>
            <a:custGeom>
              <a:avLst/>
              <a:gdLst/>
              <a:ahLst/>
              <a:cxnLst/>
              <a:rect l="l" t="t" r="r" b="b"/>
              <a:pathLst>
                <a:path w="69338" h="17372" extrusionOk="0">
                  <a:moveTo>
                    <a:pt x="67651" y="0"/>
                  </a:moveTo>
                  <a:cubicBezTo>
                    <a:pt x="66535" y="0"/>
                    <a:pt x="65419" y="202"/>
                    <a:pt x="64358" y="524"/>
                  </a:cubicBezTo>
                  <a:cubicBezTo>
                    <a:pt x="62883" y="973"/>
                    <a:pt x="61494" y="1636"/>
                    <a:pt x="60168" y="2320"/>
                  </a:cubicBezTo>
                  <a:cubicBezTo>
                    <a:pt x="58822" y="3004"/>
                    <a:pt x="57518" y="3709"/>
                    <a:pt x="56172" y="4308"/>
                  </a:cubicBezTo>
                  <a:cubicBezTo>
                    <a:pt x="54846" y="4927"/>
                    <a:pt x="53500" y="5398"/>
                    <a:pt x="52110" y="5590"/>
                  </a:cubicBezTo>
                  <a:cubicBezTo>
                    <a:pt x="51604" y="5661"/>
                    <a:pt x="51088" y="5692"/>
                    <a:pt x="50566" y="5692"/>
                  </a:cubicBezTo>
                  <a:cubicBezTo>
                    <a:pt x="49679" y="5692"/>
                    <a:pt x="48772" y="5604"/>
                    <a:pt x="47857" y="5483"/>
                  </a:cubicBezTo>
                  <a:cubicBezTo>
                    <a:pt x="46674" y="5344"/>
                    <a:pt x="45449" y="5177"/>
                    <a:pt x="44170" y="5177"/>
                  </a:cubicBezTo>
                  <a:cubicBezTo>
                    <a:pt x="43877" y="5177"/>
                    <a:pt x="43582" y="5185"/>
                    <a:pt x="43283" y="5205"/>
                  </a:cubicBezTo>
                  <a:cubicBezTo>
                    <a:pt x="42492" y="5269"/>
                    <a:pt x="41680" y="5419"/>
                    <a:pt x="40910" y="5697"/>
                  </a:cubicBezTo>
                  <a:cubicBezTo>
                    <a:pt x="40162" y="5932"/>
                    <a:pt x="37533" y="7663"/>
                    <a:pt x="36892" y="8048"/>
                  </a:cubicBezTo>
                  <a:cubicBezTo>
                    <a:pt x="36417" y="8328"/>
                    <a:pt x="36183" y="8387"/>
                    <a:pt x="36016" y="8387"/>
                  </a:cubicBezTo>
                  <a:cubicBezTo>
                    <a:pt x="35894" y="8387"/>
                    <a:pt x="35807" y="8356"/>
                    <a:pt x="35689" y="8356"/>
                  </a:cubicBezTo>
                  <a:cubicBezTo>
                    <a:pt x="35523" y="8356"/>
                    <a:pt x="35294" y="8417"/>
                    <a:pt x="34819" y="8711"/>
                  </a:cubicBezTo>
                  <a:cubicBezTo>
                    <a:pt x="32275" y="10250"/>
                    <a:pt x="29775" y="12088"/>
                    <a:pt x="27081" y="13071"/>
                  </a:cubicBezTo>
                  <a:cubicBezTo>
                    <a:pt x="25735" y="13563"/>
                    <a:pt x="24367" y="13947"/>
                    <a:pt x="22956" y="14182"/>
                  </a:cubicBezTo>
                  <a:cubicBezTo>
                    <a:pt x="22614" y="14225"/>
                    <a:pt x="22251" y="14289"/>
                    <a:pt x="21909" y="14332"/>
                  </a:cubicBezTo>
                  <a:lnTo>
                    <a:pt x="21396" y="14375"/>
                  </a:lnTo>
                  <a:lnTo>
                    <a:pt x="20862" y="14418"/>
                  </a:lnTo>
                  <a:cubicBezTo>
                    <a:pt x="20572" y="14436"/>
                    <a:pt x="20276" y="14442"/>
                    <a:pt x="19976" y="14442"/>
                  </a:cubicBezTo>
                  <a:cubicBezTo>
                    <a:pt x="19567" y="14442"/>
                    <a:pt x="19153" y="14430"/>
                    <a:pt x="18745" y="14418"/>
                  </a:cubicBezTo>
                  <a:cubicBezTo>
                    <a:pt x="15860" y="14289"/>
                    <a:pt x="12910" y="13862"/>
                    <a:pt x="9897" y="13734"/>
                  </a:cubicBezTo>
                  <a:cubicBezTo>
                    <a:pt x="9360" y="13711"/>
                    <a:pt x="8820" y="13696"/>
                    <a:pt x="8277" y="13696"/>
                  </a:cubicBezTo>
                  <a:cubicBezTo>
                    <a:pt x="7287" y="13696"/>
                    <a:pt x="6288" y="13745"/>
                    <a:pt x="5280" y="13883"/>
                  </a:cubicBezTo>
                  <a:cubicBezTo>
                    <a:pt x="4510" y="13990"/>
                    <a:pt x="3720" y="14140"/>
                    <a:pt x="2950" y="14375"/>
                  </a:cubicBezTo>
                  <a:cubicBezTo>
                    <a:pt x="2181" y="14610"/>
                    <a:pt x="1368" y="14952"/>
                    <a:pt x="684" y="15358"/>
                  </a:cubicBezTo>
                  <a:lnTo>
                    <a:pt x="663" y="15379"/>
                  </a:lnTo>
                  <a:cubicBezTo>
                    <a:pt x="171" y="15679"/>
                    <a:pt x="0" y="16341"/>
                    <a:pt x="278" y="16833"/>
                  </a:cubicBezTo>
                  <a:cubicBezTo>
                    <a:pt x="467" y="17181"/>
                    <a:pt x="812" y="17371"/>
                    <a:pt x="1162" y="17371"/>
                  </a:cubicBezTo>
                  <a:cubicBezTo>
                    <a:pt x="1328" y="17371"/>
                    <a:pt x="1495" y="17328"/>
                    <a:pt x="1646" y="17239"/>
                  </a:cubicBezTo>
                  <a:cubicBezTo>
                    <a:pt x="2822" y="16576"/>
                    <a:pt x="4147" y="16256"/>
                    <a:pt x="5515" y="16106"/>
                  </a:cubicBezTo>
                  <a:cubicBezTo>
                    <a:pt x="6369" y="16014"/>
                    <a:pt x="7248" y="15971"/>
                    <a:pt x="8130" y="15971"/>
                  </a:cubicBezTo>
                  <a:cubicBezTo>
                    <a:pt x="8683" y="15971"/>
                    <a:pt x="9238" y="15988"/>
                    <a:pt x="9790" y="16021"/>
                  </a:cubicBezTo>
                  <a:cubicBezTo>
                    <a:pt x="12697" y="16170"/>
                    <a:pt x="15625" y="16555"/>
                    <a:pt x="18681" y="16662"/>
                  </a:cubicBezTo>
                  <a:cubicBezTo>
                    <a:pt x="19393" y="16682"/>
                    <a:pt x="20239" y="17244"/>
                    <a:pt x="21001" y="17244"/>
                  </a:cubicBezTo>
                  <a:cubicBezTo>
                    <a:pt x="21040" y="17244"/>
                    <a:pt x="21079" y="17242"/>
                    <a:pt x="21118" y="17239"/>
                  </a:cubicBezTo>
                  <a:cubicBezTo>
                    <a:pt x="21310" y="17239"/>
                    <a:pt x="21375" y="16598"/>
                    <a:pt x="21588" y="16576"/>
                  </a:cubicBezTo>
                  <a:lnTo>
                    <a:pt x="21887" y="16555"/>
                  </a:lnTo>
                  <a:lnTo>
                    <a:pt x="22165" y="16512"/>
                  </a:lnTo>
                  <a:cubicBezTo>
                    <a:pt x="22550" y="16469"/>
                    <a:pt x="22935" y="16405"/>
                    <a:pt x="23320" y="16320"/>
                  </a:cubicBezTo>
                  <a:cubicBezTo>
                    <a:pt x="24837" y="16042"/>
                    <a:pt x="26333" y="15593"/>
                    <a:pt x="27765" y="15037"/>
                  </a:cubicBezTo>
                  <a:cubicBezTo>
                    <a:pt x="30651" y="13883"/>
                    <a:pt x="33258" y="12280"/>
                    <a:pt x="35802" y="10677"/>
                  </a:cubicBezTo>
                  <a:cubicBezTo>
                    <a:pt x="37084" y="9865"/>
                    <a:pt x="38324" y="9053"/>
                    <a:pt x="39607" y="8262"/>
                  </a:cubicBezTo>
                  <a:cubicBezTo>
                    <a:pt x="40145" y="7909"/>
                    <a:pt x="40570" y="7621"/>
                    <a:pt x="41498" y="7621"/>
                  </a:cubicBezTo>
                  <a:cubicBezTo>
                    <a:pt x="41639" y="7621"/>
                    <a:pt x="41791" y="7628"/>
                    <a:pt x="41958" y="7642"/>
                  </a:cubicBezTo>
                  <a:cubicBezTo>
                    <a:pt x="42076" y="7673"/>
                    <a:pt x="42174" y="7687"/>
                    <a:pt x="42258" y="7687"/>
                  </a:cubicBezTo>
                  <a:cubicBezTo>
                    <a:pt x="42914" y="7687"/>
                    <a:pt x="42612" y="6820"/>
                    <a:pt x="43219" y="6744"/>
                  </a:cubicBezTo>
                  <a:cubicBezTo>
                    <a:pt x="43520" y="6716"/>
                    <a:pt x="43827" y="6704"/>
                    <a:pt x="44139" y="6704"/>
                  </a:cubicBezTo>
                  <a:cubicBezTo>
                    <a:pt x="46098" y="6704"/>
                    <a:pt x="48256" y="7185"/>
                    <a:pt x="50441" y="7185"/>
                  </a:cubicBezTo>
                  <a:cubicBezTo>
                    <a:pt x="51068" y="7185"/>
                    <a:pt x="51697" y="7145"/>
                    <a:pt x="52324" y="7043"/>
                  </a:cubicBezTo>
                  <a:cubicBezTo>
                    <a:pt x="53884" y="6787"/>
                    <a:pt x="55530" y="6766"/>
                    <a:pt x="56898" y="6103"/>
                  </a:cubicBezTo>
                  <a:cubicBezTo>
                    <a:pt x="57234" y="6219"/>
                    <a:pt x="57488" y="6269"/>
                    <a:pt x="57679" y="6269"/>
                  </a:cubicBezTo>
                  <a:cubicBezTo>
                    <a:pt x="58227" y="6269"/>
                    <a:pt x="58250" y="5852"/>
                    <a:pt x="58202" y="5376"/>
                  </a:cubicBezTo>
                  <a:cubicBezTo>
                    <a:pt x="58138" y="4799"/>
                    <a:pt x="59933" y="3816"/>
                    <a:pt x="60681" y="3389"/>
                  </a:cubicBezTo>
                  <a:cubicBezTo>
                    <a:pt x="61985" y="2683"/>
                    <a:pt x="63289" y="1999"/>
                    <a:pt x="64657" y="1529"/>
                  </a:cubicBezTo>
                  <a:cubicBezTo>
                    <a:pt x="65729" y="1172"/>
                    <a:pt x="66856" y="950"/>
                    <a:pt x="67983" y="950"/>
                  </a:cubicBezTo>
                  <a:cubicBezTo>
                    <a:pt x="68271" y="950"/>
                    <a:pt x="68559" y="964"/>
                    <a:pt x="68846" y="995"/>
                  </a:cubicBezTo>
                  <a:cubicBezTo>
                    <a:pt x="68868" y="999"/>
                    <a:pt x="68890" y="1001"/>
                    <a:pt x="68912" y="1001"/>
                  </a:cubicBezTo>
                  <a:cubicBezTo>
                    <a:pt x="69120" y="1001"/>
                    <a:pt x="69297" y="821"/>
                    <a:pt x="69317" y="589"/>
                  </a:cubicBezTo>
                  <a:cubicBezTo>
                    <a:pt x="69338" y="353"/>
                    <a:pt x="69167" y="140"/>
                    <a:pt x="68953" y="97"/>
                  </a:cubicBezTo>
                  <a:cubicBezTo>
                    <a:pt x="68521" y="31"/>
                    <a:pt x="68086" y="0"/>
                    <a:pt x="676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6"/>
            <p:cNvSpPr/>
            <p:nvPr/>
          </p:nvSpPr>
          <p:spPr>
            <a:xfrm flipH="1">
              <a:off x="13483338" y="743525"/>
              <a:ext cx="264000" cy="247325"/>
            </a:xfrm>
            <a:custGeom>
              <a:avLst/>
              <a:gdLst/>
              <a:ahLst/>
              <a:cxnLst/>
              <a:rect l="l" t="t" r="r" b="b"/>
              <a:pathLst>
                <a:path w="10560" h="9893" extrusionOk="0">
                  <a:moveTo>
                    <a:pt x="5427" y="1"/>
                  </a:moveTo>
                  <a:cubicBezTo>
                    <a:pt x="4000" y="1"/>
                    <a:pt x="2571" y="693"/>
                    <a:pt x="1604" y="1991"/>
                  </a:cubicBezTo>
                  <a:cubicBezTo>
                    <a:pt x="1" y="4171"/>
                    <a:pt x="343" y="7270"/>
                    <a:pt x="2373" y="8916"/>
                  </a:cubicBezTo>
                  <a:cubicBezTo>
                    <a:pt x="3196" y="9574"/>
                    <a:pt x="4170" y="9892"/>
                    <a:pt x="5144" y="9892"/>
                  </a:cubicBezTo>
                  <a:cubicBezTo>
                    <a:pt x="6573" y="9892"/>
                    <a:pt x="8003" y="9208"/>
                    <a:pt x="8956" y="7911"/>
                  </a:cubicBezTo>
                  <a:cubicBezTo>
                    <a:pt x="10559" y="5710"/>
                    <a:pt x="10217" y="2611"/>
                    <a:pt x="8187" y="986"/>
                  </a:cubicBezTo>
                  <a:cubicBezTo>
                    <a:pt x="7365" y="320"/>
                    <a:pt x="6397" y="1"/>
                    <a:pt x="54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6"/>
            <p:cNvSpPr/>
            <p:nvPr/>
          </p:nvSpPr>
          <p:spPr>
            <a:xfrm flipH="1">
              <a:off x="13338538" y="829725"/>
              <a:ext cx="261325" cy="184800"/>
            </a:xfrm>
            <a:custGeom>
              <a:avLst/>
              <a:gdLst/>
              <a:ahLst/>
              <a:cxnLst/>
              <a:rect l="l" t="t" r="r" b="b"/>
              <a:pathLst>
                <a:path w="10453" h="7392" extrusionOk="0">
                  <a:moveTo>
                    <a:pt x="5998" y="0"/>
                  </a:moveTo>
                  <a:cubicBezTo>
                    <a:pt x="4462" y="0"/>
                    <a:pt x="3080" y="865"/>
                    <a:pt x="1839" y="1450"/>
                  </a:cubicBezTo>
                  <a:cubicBezTo>
                    <a:pt x="1711" y="1514"/>
                    <a:pt x="941" y="1941"/>
                    <a:pt x="856" y="2027"/>
                  </a:cubicBezTo>
                  <a:cubicBezTo>
                    <a:pt x="1" y="2454"/>
                    <a:pt x="1" y="2070"/>
                    <a:pt x="898" y="4250"/>
                  </a:cubicBezTo>
                  <a:cubicBezTo>
                    <a:pt x="1069" y="5276"/>
                    <a:pt x="1582" y="6366"/>
                    <a:pt x="1946" y="7392"/>
                  </a:cubicBezTo>
                  <a:lnTo>
                    <a:pt x="9598" y="7392"/>
                  </a:lnTo>
                  <a:cubicBezTo>
                    <a:pt x="10175" y="6323"/>
                    <a:pt x="10453" y="5105"/>
                    <a:pt x="10089" y="3630"/>
                  </a:cubicBezTo>
                  <a:cubicBezTo>
                    <a:pt x="9683" y="1834"/>
                    <a:pt x="8679" y="445"/>
                    <a:pt x="6798" y="82"/>
                  </a:cubicBezTo>
                  <a:cubicBezTo>
                    <a:pt x="6527" y="26"/>
                    <a:pt x="6260" y="0"/>
                    <a:pt x="59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6"/>
            <p:cNvSpPr/>
            <p:nvPr/>
          </p:nvSpPr>
          <p:spPr>
            <a:xfrm flipH="1">
              <a:off x="13563488" y="900075"/>
              <a:ext cx="145375" cy="114450"/>
            </a:xfrm>
            <a:custGeom>
              <a:avLst/>
              <a:gdLst/>
              <a:ahLst/>
              <a:cxnLst/>
              <a:rect l="l" t="t" r="r" b="b"/>
              <a:pathLst>
                <a:path w="5815" h="4578" extrusionOk="0">
                  <a:moveTo>
                    <a:pt x="4207" y="1"/>
                  </a:moveTo>
                  <a:cubicBezTo>
                    <a:pt x="4201" y="1"/>
                    <a:pt x="4195" y="2"/>
                    <a:pt x="4190" y="4"/>
                  </a:cubicBezTo>
                  <a:cubicBezTo>
                    <a:pt x="3292" y="324"/>
                    <a:pt x="2138" y="2184"/>
                    <a:pt x="1411" y="2996"/>
                  </a:cubicBezTo>
                  <a:cubicBezTo>
                    <a:pt x="984" y="3445"/>
                    <a:pt x="492" y="3979"/>
                    <a:pt x="0" y="4578"/>
                  </a:cubicBezTo>
                  <a:lnTo>
                    <a:pt x="5814" y="4578"/>
                  </a:lnTo>
                  <a:cubicBezTo>
                    <a:pt x="5771" y="4428"/>
                    <a:pt x="5729" y="4278"/>
                    <a:pt x="5686" y="4129"/>
                  </a:cubicBezTo>
                  <a:cubicBezTo>
                    <a:pt x="5329" y="2953"/>
                    <a:pt x="4538" y="1"/>
                    <a:pt x="4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6"/>
            <p:cNvSpPr/>
            <p:nvPr/>
          </p:nvSpPr>
          <p:spPr>
            <a:xfrm flipH="1">
              <a:off x="13626538" y="806450"/>
              <a:ext cx="291800" cy="211275"/>
            </a:xfrm>
            <a:custGeom>
              <a:avLst/>
              <a:gdLst/>
              <a:ahLst/>
              <a:cxnLst/>
              <a:rect l="l" t="t" r="r" b="b"/>
              <a:pathLst>
                <a:path w="11672" h="8451" extrusionOk="0">
                  <a:moveTo>
                    <a:pt x="4400" y="1"/>
                  </a:moveTo>
                  <a:cubicBezTo>
                    <a:pt x="2326" y="1"/>
                    <a:pt x="28" y="1346"/>
                    <a:pt x="236" y="3706"/>
                  </a:cubicBezTo>
                  <a:cubicBezTo>
                    <a:pt x="300" y="4304"/>
                    <a:pt x="471" y="4689"/>
                    <a:pt x="364" y="5288"/>
                  </a:cubicBezTo>
                  <a:cubicBezTo>
                    <a:pt x="236" y="5972"/>
                    <a:pt x="1" y="6463"/>
                    <a:pt x="343" y="7147"/>
                  </a:cubicBezTo>
                  <a:cubicBezTo>
                    <a:pt x="1048" y="8451"/>
                    <a:pt x="2758" y="7767"/>
                    <a:pt x="3870" y="8216"/>
                  </a:cubicBezTo>
                  <a:cubicBezTo>
                    <a:pt x="3976" y="8259"/>
                    <a:pt x="4062" y="8280"/>
                    <a:pt x="4147" y="8323"/>
                  </a:cubicBezTo>
                  <a:lnTo>
                    <a:pt x="7311" y="8323"/>
                  </a:lnTo>
                  <a:cubicBezTo>
                    <a:pt x="7909" y="8066"/>
                    <a:pt x="8486" y="7681"/>
                    <a:pt x="9021" y="7147"/>
                  </a:cubicBezTo>
                  <a:cubicBezTo>
                    <a:pt x="9555" y="6613"/>
                    <a:pt x="9961" y="5950"/>
                    <a:pt x="10410" y="5330"/>
                  </a:cubicBezTo>
                  <a:cubicBezTo>
                    <a:pt x="10688" y="4924"/>
                    <a:pt x="11586" y="4176"/>
                    <a:pt x="11628" y="3685"/>
                  </a:cubicBezTo>
                  <a:cubicBezTo>
                    <a:pt x="11671" y="2701"/>
                    <a:pt x="9769" y="2252"/>
                    <a:pt x="9149" y="1889"/>
                  </a:cubicBezTo>
                  <a:cubicBezTo>
                    <a:pt x="8059" y="1248"/>
                    <a:pt x="6990" y="628"/>
                    <a:pt x="5772" y="222"/>
                  </a:cubicBezTo>
                  <a:cubicBezTo>
                    <a:pt x="5349" y="73"/>
                    <a:pt x="4881" y="1"/>
                    <a:pt x="44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6"/>
            <p:cNvSpPr/>
            <p:nvPr/>
          </p:nvSpPr>
          <p:spPr>
            <a:xfrm flipH="1">
              <a:off x="13370063" y="651450"/>
              <a:ext cx="245300" cy="233775"/>
            </a:xfrm>
            <a:custGeom>
              <a:avLst/>
              <a:gdLst/>
              <a:ahLst/>
              <a:cxnLst/>
              <a:rect l="l" t="t" r="r" b="b"/>
              <a:pathLst>
                <a:path w="9812" h="9351" extrusionOk="0">
                  <a:moveTo>
                    <a:pt x="5378" y="1"/>
                  </a:moveTo>
                  <a:cubicBezTo>
                    <a:pt x="4711" y="1"/>
                    <a:pt x="4047" y="87"/>
                    <a:pt x="3485" y="501"/>
                  </a:cubicBezTo>
                  <a:cubicBezTo>
                    <a:pt x="2587" y="1143"/>
                    <a:pt x="2117" y="2254"/>
                    <a:pt x="1711" y="3280"/>
                  </a:cubicBezTo>
                  <a:cubicBezTo>
                    <a:pt x="1070" y="4840"/>
                    <a:pt x="1" y="7362"/>
                    <a:pt x="920" y="8965"/>
                  </a:cubicBezTo>
                  <a:cubicBezTo>
                    <a:pt x="1117" y="9239"/>
                    <a:pt x="1241" y="9350"/>
                    <a:pt x="1365" y="9350"/>
                  </a:cubicBezTo>
                  <a:cubicBezTo>
                    <a:pt x="1482" y="9350"/>
                    <a:pt x="1598" y="9250"/>
                    <a:pt x="1775" y="9094"/>
                  </a:cubicBezTo>
                  <a:cubicBezTo>
                    <a:pt x="2331" y="8645"/>
                    <a:pt x="3100" y="8367"/>
                    <a:pt x="3699" y="8132"/>
                  </a:cubicBezTo>
                  <a:cubicBezTo>
                    <a:pt x="5473" y="7405"/>
                    <a:pt x="7439" y="6956"/>
                    <a:pt x="8786" y="5439"/>
                  </a:cubicBezTo>
                  <a:cubicBezTo>
                    <a:pt x="9641" y="4477"/>
                    <a:pt x="9812" y="3194"/>
                    <a:pt x="9042" y="2190"/>
                  </a:cubicBezTo>
                  <a:cubicBezTo>
                    <a:pt x="8679" y="1741"/>
                    <a:pt x="8508" y="1036"/>
                    <a:pt x="8123" y="630"/>
                  </a:cubicBezTo>
                  <a:cubicBezTo>
                    <a:pt x="7674" y="159"/>
                    <a:pt x="6862" y="52"/>
                    <a:pt x="6264" y="31"/>
                  </a:cubicBezTo>
                  <a:cubicBezTo>
                    <a:pt x="5974" y="18"/>
                    <a:pt x="5675" y="1"/>
                    <a:pt x="5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6"/>
            <p:cNvSpPr/>
            <p:nvPr/>
          </p:nvSpPr>
          <p:spPr>
            <a:xfrm flipH="1">
              <a:off x="13578463" y="594475"/>
              <a:ext cx="240475" cy="278150"/>
            </a:xfrm>
            <a:custGeom>
              <a:avLst/>
              <a:gdLst/>
              <a:ahLst/>
              <a:cxnLst/>
              <a:rect l="l" t="t" r="r" b="b"/>
              <a:pathLst>
                <a:path w="9619" h="11126" extrusionOk="0">
                  <a:moveTo>
                    <a:pt x="3279" y="0"/>
                  </a:moveTo>
                  <a:cubicBezTo>
                    <a:pt x="2399" y="0"/>
                    <a:pt x="1582" y="388"/>
                    <a:pt x="1026" y="1263"/>
                  </a:cubicBezTo>
                  <a:cubicBezTo>
                    <a:pt x="642" y="1861"/>
                    <a:pt x="684" y="2310"/>
                    <a:pt x="535" y="3015"/>
                  </a:cubicBezTo>
                  <a:cubicBezTo>
                    <a:pt x="407" y="3721"/>
                    <a:pt x="0" y="4234"/>
                    <a:pt x="86" y="4960"/>
                  </a:cubicBezTo>
                  <a:cubicBezTo>
                    <a:pt x="257" y="6350"/>
                    <a:pt x="1860" y="8124"/>
                    <a:pt x="2950" y="8829"/>
                  </a:cubicBezTo>
                  <a:cubicBezTo>
                    <a:pt x="4019" y="9513"/>
                    <a:pt x="6690" y="10774"/>
                    <a:pt x="7866" y="11116"/>
                  </a:cubicBezTo>
                  <a:cubicBezTo>
                    <a:pt x="7886" y="11122"/>
                    <a:pt x="7905" y="11125"/>
                    <a:pt x="7924" y="11125"/>
                  </a:cubicBezTo>
                  <a:cubicBezTo>
                    <a:pt x="8563" y="11125"/>
                    <a:pt x="8779" y="7666"/>
                    <a:pt x="9298" y="4469"/>
                  </a:cubicBezTo>
                  <a:cubicBezTo>
                    <a:pt x="9619" y="2567"/>
                    <a:pt x="5729" y="771"/>
                    <a:pt x="4724" y="322"/>
                  </a:cubicBezTo>
                  <a:cubicBezTo>
                    <a:pt x="4245" y="113"/>
                    <a:pt x="3753" y="0"/>
                    <a:pt x="3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6"/>
            <p:cNvSpPr/>
            <p:nvPr/>
          </p:nvSpPr>
          <p:spPr>
            <a:xfrm flipH="1">
              <a:off x="13609988" y="900700"/>
              <a:ext cx="83925" cy="26200"/>
            </a:xfrm>
            <a:custGeom>
              <a:avLst/>
              <a:gdLst/>
              <a:ahLst/>
              <a:cxnLst/>
              <a:rect l="l" t="t" r="r" b="b"/>
              <a:pathLst>
                <a:path w="3357" h="1048" extrusionOk="0">
                  <a:moveTo>
                    <a:pt x="3335" y="0"/>
                  </a:moveTo>
                  <a:cubicBezTo>
                    <a:pt x="3057" y="86"/>
                    <a:pt x="2780" y="192"/>
                    <a:pt x="2502" y="278"/>
                  </a:cubicBezTo>
                  <a:cubicBezTo>
                    <a:pt x="2245" y="363"/>
                    <a:pt x="1967" y="492"/>
                    <a:pt x="1711" y="577"/>
                  </a:cubicBezTo>
                  <a:cubicBezTo>
                    <a:pt x="1155" y="748"/>
                    <a:pt x="578" y="876"/>
                    <a:pt x="1" y="1026"/>
                  </a:cubicBezTo>
                  <a:lnTo>
                    <a:pt x="22" y="1047"/>
                  </a:lnTo>
                  <a:cubicBezTo>
                    <a:pt x="599" y="983"/>
                    <a:pt x="1177" y="919"/>
                    <a:pt x="1754" y="791"/>
                  </a:cubicBezTo>
                  <a:cubicBezTo>
                    <a:pt x="2031" y="727"/>
                    <a:pt x="2331" y="684"/>
                    <a:pt x="2609" y="556"/>
                  </a:cubicBezTo>
                  <a:cubicBezTo>
                    <a:pt x="2886" y="427"/>
                    <a:pt x="3143" y="256"/>
                    <a:pt x="3357" y="21"/>
                  </a:cubicBezTo>
                  <a:lnTo>
                    <a:pt x="33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6"/>
            <p:cNvSpPr/>
            <p:nvPr/>
          </p:nvSpPr>
          <p:spPr>
            <a:xfrm flipH="1">
              <a:off x="13612663" y="895350"/>
              <a:ext cx="83375" cy="9450"/>
            </a:xfrm>
            <a:custGeom>
              <a:avLst/>
              <a:gdLst/>
              <a:ahLst/>
              <a:cxnLst/>
              <a:rect l="l" t="t" r="r" b="b"/>
              <a:pathLst>
                <a:path w="3335" h="378" extrusionOk="0">
                  <a:moveTo>
                    <a:pt x="3313" y="0"/>
                  </a:moveTo>
                  <a:cubicBezTo>
                    <a:pt x="3036" y="43"/>
                    <a:pt x="2779" y="64"/>
                    <a:pt x="2501" y="64"/>
                  </a:cubicBezTo>
                  <a:cubicBezTo>
                    <a:pt x="2223" y="64"/>
                    <a:pt x="1967" y="86"/>
                    <a:pt x="1689" y="86"/>
                  </a:cubicBezTo>
                  <a:cubicBezTo>
                    <a:pt x="1280" y="70"/>
                    <a:pt x="860" y="20"/>
                    <a:pt x="444" y="20"/>
                  </a:cubicBezTo>
                  <a:cubicBezTo>
                    <a:pt x="295" y="20"/>
                    <a:pt x="147" y="26"/>
                    <a:pt x="0" y="43"/>
                  </a:cubicBezTo>
                  <a:lnTo>
                    <a:pt x="0" y="64"/>
                  </a:lnTo>
                  <a:cubicBezTo>
                    <a:pt x="556" y="86"/>
                    <a:pt x="1112" y="235"/>
                    <a:pt x="1668" y="321"/>
                  </a:cubicBezTo>
                  <a:cubicBezTo>
                    <a:pt x="1879" y="337"/>
                    <a:pt x="2090" y="378"/>
                    <a:pt x="2310" y="378"/>
                  </a:cubicBezTo>
                  <a:cubicBezTo>
                    <a:pt x="2380" y="378"/>
                    <a:pt x="2451" y="374"/>
                    <a:pt x="2523" y="364"/>
                  </a:cubicBezTo>
                  <a:cubicBezTo>
                    <a:pt x="2800" y="321"/>
                    <a:pt x="3100" y="214"/>
                    <a:pt x="3335" y="22"/>
                  </a:cubicBezTo>
                  <a:lnTo>
                    <a:pt x="33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6"/>
            <p:cNvSpPr/>
            <p:nvPr/>
          </p:nvSpPr>
          <p:spPr>
            <a:xfrm flipH="1">
              <a:off x="13610513" y="866500"/>
              <a:ext cx="84450" cy="31725"/>
            </a:xfrm>
            <a:custGeom>
              <a:avLst/>
              <a:gdLst/>
              <a:ahLst/>
              <a:cxnLst/>
              <a:rect l="l" t="t" r="r" b="b"/>
              <a:pathLst>
                <a:path w="3378" h="1269" extrusionOk="0">
                  <a:moveTo>
                    <a:pt x="22" y="0"/>
                  </a:moveTo>
                  <a:lnTo>
                    <a:pt x="0" y="21"/>
                  </a:lnTo>
                  <a:cubicBezTo>
                    <a:pt x="513" y="363"/>
                    <a:pt x="1005" y="705"/>
                    <a:pt x="1582" y="962"/>
                  </a:cubicBezTo>
                  <a:cubicBezTo>
                    <a:pt x="1860" y="1090"/>
                    <a:pt x="2138" y="1218"/>
                    <a:pt x="2458" y="1261"/>
                  </a:cubicBezTo>
                  <a:cubicBezTo>
                    <a:pt x="2525" y="1266"/>
                    <a:pt x="2594" y="1269"/>
                    <a:pt x="2663" y="1269"/>
                  </a:cubicBezTo>
                  <a:cubicBezTo>
                    <a:pt x="2900" y="1269"/>
                    <a:pt x="3145" y="1237"/>
                    <a:pt x="3377" y="1154"/>
                  </a:cubicBezTo>
                  <a:lnTo>
                    <a:pt x="3377" y="1133"/>
                  </a:lnTo>
                  <a:cubicBezTo>
                    <a:pt x="3078" y="1090"/>
                    <a:pt x="2779" y="1026"/>
                    <a:pt x="2501" y="962"/>
                  </a:cubicBezTo>
                  <a:cubicBezTo>
                    <a:pt x="2223" y="898"/>
                    <a:pt x="1945" y="834"/>
                    <a:pt x="1667" y="748"/>
                  </a:cubicBezTo>
                  <a:cubicBezTo>
                    <a:pt x="1090" y="534"/>
                    <a:pt x="556" y="257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6"/>
            <p:cNvSpPr/>
            <p:nvPr/>
          </p:nvSpPr>
          <p:spPr>
            <a:xfrm flipH="1">
              <a:off x="13608913" y="802375"/>
              <a:ext cx="66825" cy="87650"/>
            </a:xfrm>
            <a:custGeom>
              <a:avLst/>
              <a:gdLst/>
              <a:ahLst/>
              <a:cxnLst/>
              <a:rect l="l" t="t" r="r" b="b"/>
              <a:pathLst>
                <a:path w="2673" h="3506" extrusionOk="0">
                  <a:moveTo>
                    <a:pt x="22" y="0"/>
                  </a:moveTo>
                  <a:lnTo>
                    <a:pt x="1" y="22"/>
                  </a:lnTo>
                  <a:cubicBezTo>
                    <a:pt x="578" y="470"/>
                    <a:pt x="984" y="1090"/>
                    <a:pt x="1369" y="1710"/>
                  </a:cubicBezTo>
                  <a:cubicBezTo>
                    <a:pt x="1561" y="2009"/>
                    <a:pt x="1711" y="2351"/>
                    <a:pt x="1924" y="2651"/>
                  </a:cubicBezTo>
                  <a:cubicBezTo>
                    <a:pt x="2138" y="2971"/>
                    <a:pt x="2352" y="3270"/>
                    <a:pt x="2651" y="3506"/>
                  </a:cubicBezTo>
                  <a:lnTo>
                    <a:pt x="2672" y="3484"/>
                  </a:lnTo>
                  <a:cubicBezTo>
                    <a:pt x="2501" y="3142"/>
                    <a:pt x="2330" y="2822"/>
                    <a:pt x="2159" y="2501"/>
                  </a:cubicBezTo>
                  <a:cubicBezTo>
                    <a:pt x="1988" y="2180"/>
                    <a:pt x="1775" y="1881"/>
                    <a:pt x="1561" y="1582"/>
                  </a:cubicBezTo>
                  <a:cubicBezTo>
                    <a:pt x="1133" y="962"/>
                    <a:pt x="642" y="385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6"/>
            <p:cNvSpPr/>
            <p:nvPr/>
          </p:nvSpPr>
          <p:spPr>
            <a:xfrm flipH="1">
              <a:off x="13600888" y="782600"/>
              <a:ext cx="41725" cy="104225"/>
            </a:xfrm>
            <a:custGeom>
              <a:avLst/>
              <a:gdLst/>
              <a:ahLst/>
              <a:cxnLst/>
              <a:rect l="l" t="t" r="r" b="b"/>
              <a:pathLst>
                <a:path w="1669" h="4169" extrusionOk="0">
                  <a:moveTo>
                    <a:pt x="22" y="0"/>
                  </a:moveTo>
                  <a:lnTo>
                    <a:pt x="1" y="22"/>
                  </a:lnTo>
                  <a:cubicBezTo>
                    <a:pt x="300" y="257"/>
                    <a:pt x="514" y="556"/>
                    <a:pt x="642" y="898"/>
                  </a:cubicBezTo>
                  <a:cubicBezTo>
                    <a:pt x="792" y="1240"/>
                    <a:pt x="877" y="1625"/>
                    <a:pt x="963" y="1988"/>
                  </a:cubicBezTo>
                  <a:cubicBezTo>
                    <a:pt x="1027" y="2373"/>
                    <a:pt x="1091" y="2736"/>
                    <a:pt x="1176" y="3100"/>
                  </a:cubicBezTo>
                  <a:cubicBezTo>
                    <a:pt x="1241" y="3292"/>
                    <a:pt x="1283" y="3484"/>
                    <a:pt x="1369" y="3655"/>
                  </a:cubicBezTo>
                  <a:cubicBezTo>
                    <a:pt x="1390" y="3741"/>
                    <a:pt x="1433" y="3848"/>
                    <a:pt x="1476" y="3933"/>
                  </a:cubicBezTo>
                  <a:cubicBezTo>
                    <a:pt x="1540" y="3997"/>
                    <a:pt x="1561" y="4104"/>
                    <a:pt x="1668" y="4168"/>
                  </a:cubicBezTo>
                  <a:lnTo>
                    <a:pt x="1668" y="4126"/>
                  </a:lnTo>
                  <a:cubicBezTo>
                    <a:pt x="1625" y="4083"/>
                    <a:pt x="1604" y="3976"/>
                    <a:pt x="1604" y="3869"/>
                  </a:cubicBezTo>
                  <a:cubicBezTo>
                    <a:pt x="1583" y="3784"/>
                    <a:pt x="1561" y="3698"/>
                    <a:pt x="1540" y="3591"/>
                  </a:cubicBezTo>
                  <a:lnTo>
                    <a:pt x="1454" y="3035"/>
                  </a:lnTo>
                  <a:cubicBezTo>
                    <a:pt x="1390" y="2672"/>
                    <a:pt x="1283" y="2287"/>
                    <a:pt x="1176" y="1924"/>
                  </a:cubicBezTo>
                  <a:cubicBezTo>
                    <a:pt x="1070" y="1561"/>
                    <a:pt x="963" y="1197"/>
                    <a:pt x="770" y="834"/>
                  </a:cubicBezTo>
                  <a:cubicBezTo>
                    <a:pt x="599" y="492"/>
                    <a:pt x="343" y="193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6"/>
            <p:cNvSpPr/>
            <p:nvPr/>
          </p:nvSpPr>
          <p:spPr>
            <a:xfrm flipH="1">
              <a:off x="13589688" y="784725"/>
              <a:ext cx="16575" cy="103175"/>
            </a:xfrm>
            <a:custGeom>
              <a:avLst/>
              <a:gdLst/>
              <a:ahLst/>
              <a:cxnLst/>
              <a:rect l="l" t="t" r="r" b="b"/>
              <a:pathLst>
                <a:path w="663" h="4127" extrusionOk="0">
                  <a:moveTo>
                    <a:pt x="22" y="1"/>
                  </a:moveTo>
                  <a:lnTo>
                    <a:pt x="0" y="22"/>
                  </a:lnTo>
                  <a:cubicBezTo>
                    <a:pt x="257" y="257"/>
                    <a:pt x="364" y="621"/>
                    <a:pt x="428" y="963"/>
                  </a:cubicBezTo>
                  <a:cubicBezTo>
                    <a:pt x="471" y="1305"/>
                    <a:pt x="471" y="1647"/>
                    <a:pt x="449" y="1989"/>
                  </a:cubicBezTo>
                  <a:cubicBezTo>
                    <a:pt x="406" y="2352"/>
                    <a:pt x="342" y="2694"/>
                    <a:pt x="321" y="3036"/>
                  </a:cubicBezTo>
                  <a:cubicBezTo>
                    <a:pt x="278" y="3399"/>
                    <a:pt x="235" y="3763"/>
                    <a:pt x="257" y="4126"/>
                  </a:cubicBezTo>
                  <a:lnTo>
                    <a:pt x="278" y="4126"/>
                  </a:lnTo>
                  <a:cubicBezTo>
                    <a:pt x="428" y="3784"/>
                    <a:pt x="513" y="3442"/>
                    <a:pt x="599" y="3100"/>
                  </a:cubicBezTo>
                  <a:cubicBezTo>
                    <a:pt x="663" y="2737"/>
                    <a:pt x="663" y="2373"/>
                    <a:pt x="663" y="2010"/>
                  </a:cubicBezTo>
                  <a:cubicBezTo>
                    <a:pt x="663" y="1647"/>
                    <a:pt x="642" y="1283"/>
                    <a:pt x="556" y="920"/>
                  </a:cubicBezTo>
                  <a:cubicBezTo>
                    <a:pt x="471" y="578"/>
                    <a:pt x="300" y="215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6"/>
            <p:cNvSpPr/>
            <p:nvPr/>
          </p:nvSpPr>
          <p:spPr>
            <a:xfrm flipH="1">
              <a:off x="13597688" y="897475"/>
              <a:ext cx="53475" cy="67350"/>
            </a:xfrm>
            <a:custGeom>
              <a:avLst/>
              <a:gdLst/>
              <a:ahLst/>
              <a:cxnLst/>
              <a:rect l="l" t="t" r="r" b="b"/>
              <a:pathLst>
                <a:path w="2139" h="2694" extrusionOk="0">
                  <a:moveTo>
                    <a:pt x="2096" y="1"/>
                  </a:moveTo>
                  <a:cubicBezTo>
                    <a:pt x="1967" y="279"/>
                    <a:pt x="1818" y="514"/>
                    <a:pt x="1668" y="749"/>
                  </a:cubicBezTo>
                  <a:cubicBezTo>
                    <a:pt x="1518" y="984"/>
                    <a:pt x="1390" y="1240"/>
                    <a:pt x="1219" y="1476"/>
                  </a:cubicBezTo>
                  <a:cubicBezTo>
                    <a:pt x="1048" y="1711"/>
                    <a:pt x="856" y="1924"/>
                    <a:pt x="663" y="2117"/>
                  </a:cubicBezTo>
                  <a:cubicBezTo>
                    <a:pt x="450" y="2331"/>
                    <a:pt x="236" y="2523"/>
                    <a:pt x="1" y="2651"/>
                  </a:cubicBezTo>
                  <a:lnTo>
                    <a:pt x="1" y="2694"/>
                  </a:lnTo>
                  <a:cubicBezTo>
                    <a:pt x="535" y="2459"/>
                    <a:pt x="984" y="2074"/>
                    <a:pt x="1390" y="1625"/>
                  </a:cubicBezTo>
                  <a:cubicBezTo>
                    <a:pt x="1583" y="1411"/>
                    <a:pt x="1775" y="1176"/>
                    <a:pt x="1925" y="898"/>
                  </a:cubicBezTo>
                  <a:cubicBezTo>
                    <a:pt x="2053" y="642"/>
                    <a:pt x="2138" y="321"/>
                    <a:pt x="2117" y="22"/>
                  </a:cubicBezTo>
                  <a:lnTo>
                    <a:pt x="209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6"/>
            <p:cNvSpPr/>
            <p:nvPr/>
          </p:nvSpPr>
          <p:spPr>
            <a:xfrm flipH="1">
              <a:off x="13598238" y="887875"/>
              <a:ext cx="48100" cy="56125"/>
            </a:xfrm>
            <a:custGeom>
              <a:avLst/>
              <a:gdLst/>
              <a:ahLst/>
              <a:cxnLst/>
              <a:rect l="l" t="t" r="r" b="b"/>
              <a:pathLst>
                <a:path w="1924" h="2245" extrusionOk="0">
                  <a:moveTo>
                    <a:pt x="1860" y="0"/>
                  </a:moveTo>
                  <a:cubicBezTo>
                    <a:pt x="1732" y="214"/>
                    <a:pt x="1625" y="428"/>
                    <a:pt x="1496" y="641"/>
                  </a:cubicBezTo>
                  <a:cubicBezTo>
                    <a:pt x="1347" y="834"/>
                    <a:pt x="1240" y="1047"/>
                    <a:pt x="1090" y="1240"/>
                  </a:cubicBezTo>
                  <a:cubicBezTo>
                    <a:pt x="941" y="1432"/>
                    <a:pt x="791" y="1624"/>
                    <a:pt x="599" y="1795"/>
                  </a:cubicBezTo>
                  <a:cubicBezTo>
                    <a:pt x="428" y="1945"/>
                    <a:pt x="235" y="2116"/>
                    <a:pt x="0" y="2223"/>
                  </a:cubicBezTo>
                  <a:lnTo>
                    <a:pt x="22" y="2244"/>
                  </a:lnTo>
                  <a:cubicBezTo>
                    <a:pt x="492" y="2095"/>
                    <a:pt x="898" y="1774"/>
                    <a:pt x="1261" y="1411"/>
                  </a:cubicBezTo>
                  <a:cubicBezTo>
                    <a:pt x="1432" y="1218"/>
                    <a:pt x="1625" y="1026"/>
                    <a:pt x="1732" y="769"/>
                  </a:cubicBezTo>
                  <a:cubicBezTo>
                    <a:pt x="1838" y="534"/>
                    <a:pt x="1924" y="278"/>
                    <a:pt x="18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6"/>
            <p:cNvSpPr/>
            <p:nvPr/>
          </p:nvSpPr>
          <p:spPr>
            <a:xfrm flipH="1">
              <a:off x="13564563" y="830700"/>
              <a:ext cx="28350" cy="59850"/>
            </a:xfrm>
            <a:custGeom>
              <a:avLst/>
              <a:gdLst/>
              <a:ahLst/>
              <a:cxnLst/>
              <a:rect l="l" t="t" r="r" b="b"/>
              <a:pathLst>
                <a:path w="1134" h="2394" extrusionOk="0">
                  <a:moveTo>
                    <a:pt x="1027" y="0"/>
                  </a:moveTo>
                  <a:cubicBezTo>
                    <a:pt x="1069" y="235"/>
                    <a:pt x="1027" y="449"/>
                    <a:pt x="941" y="663"/>
                  </a:cubicBezTo>
                  <a:cubicBezTo>
                    <a:pt x="877" y="855"/>
                    <a:pt x="770" y="1047"/>
                    <a:pt x="663" y="1240"/>
                  </a:cubicBezTo>
                  <a:cubicBezTo>
                    <a:pt x="556" y="1432"/>
                    <a:pt x="407" y="1582"/>
                    <a:pt x="300" y="1774"/>
                  </a:cubicBezTo>
                  <a:cubicBezTo>
                    <a:pt x="193" y="1966"/>
                    <a:pt x="86" y="2159"/>
                    <a:pt x="1" y="2373"/>
                  </a:cubicBezTo>
                  <a:lnTo>
                    <a:pt x="22" y="2394"/>
                  </a:lnTo>
                  <a:cubicBezTo>
                    <a:pt x="214" y="2287"/>
                    <a:pt x="385" y="2116"/>
                    <a:pt x="535" y="1945"/>
                  </a:cubicBezTo>
                  <a:cubicBezTo>
                    <a:pt x="685" y="1774"/>
                    <a:pt x="770" y="1560"/>
                    <a:pt x="856" y="1347"/>
                  </a:cubicBezTo>
                  <a:cubicBezTo>
                    <a:pt x="962" y="1133"/>
                    <a:pt x="1027" y="919"/>
                    <a:pt x="1069" y="684"/>
                  </a:cubicBezTo>
                  <a:cubicBezTo>
                    <a:pt x="1112" y="470"/>
                    <a:pt x="1133" y="214"/>
                    <a:pt x="10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6"/>
            <p:cNvSpPr/>
            <p:nvPr/>
          </p:nvSpPr>
          <p:spPr>
            <a:xfrm flipH="1">
              <a:off x="13572588" y="858900"/>
              <a:ext cx="66275" cy="59650"/>
            </a:xfrm>
            <a:custGeom>
              <a:avLst/>
              <a:gdLst/>
              <a:ahLst/>
              <a:cxnLst/>
              <a:rect l="l" t="t" r="r" b="b"/>
              <a:pathLst>
                <a:path w="2651" h="2386" extrusionOk="0">
                  <a:moveTo>
                    <a:pt x="1228" y="0"/>
                  </a:moveTo>
                  <a:cubicBezTo>
                    <a:pt x="898" y="0"/>
                    <a:pt x="578" y="147"/>
                    <a:pt x="364" y="432"/>
                  </a:cubicBezTo>
                  <a:cubicBezTo>
                    <a:pt x="0" y="945"/>
                    <a:pt x="129" y="1693"/>
                    <a:pt x="642" y="2121"/>
                  </a:cubicBezTo>
                  <a:cubicBezTo>
                    <a:pt x="875" y="2298"/>
                    <a:pt x="1144" y="2386"/>
                    <a:pt x="1405" y="2386"/>
                  </a:cubicBezTo>
                  <a:cubicBezTo>
                    <a:pt x="1741" y="2386"/>
                    <a:pt x="2061" y="2239"/>
                    <a:pt x="2266" y="1950"/>
                  </a:cubicBezTo>
                  <a:cubicBezTo>
                    <a:pt x="2651" y="1458"/>
                    <a:pt x="2523" y="689"/>
                    <a:pt x="1988" y="283"/>
                  </a:cubicBezTo>
                  <a:cubicBezTo>
                    <a:pt x="1761" y="93"/>
                    <a:pt x="1491" y="0"/>
                    <a:pt x="12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6"/>
            <p:cNvSpPr/>
            <p:nvPr/>
          </p:nvSpPr>
          <p:spPr>
            <a:xfrm flipH="1">
              <a:off x="13601963" y="901750"/>
              <a:ext cx="70025" cy="41175"/>
            </a:xfrm>
            <a:custGeom>
              <a:avLst/>
              <a:gdLst/>
              <a:ahLst/>
              <a:cxnLst/>
              <a:rect l="l" t="t" r="r" b="b"/>
              <a:pathLst>
                <a:path w="2801" h="1647" extrusionOk="0">
                  <a:moveTo>
                    <a:pt x="2779" y="1"/>
                  </a:moveTo>
                  <a:cubicBezTo>
                    <a:pt x="2651" y="86"/>
                    <a:pt x="2544" y="129"/>
                    <a:pt x="2416" y="193"/>
                  </a:cubicBezTo>
                  <a:cubicBezTo>
                    <a:pt x="2287" y="236"/>
                    <a:pt x="2159" y="321"/>
                    <a:pt x="2052" y="385"/>
                  </a:cubicBezTo>
                  <a:cubicBezTo>
                    <a:pt x="1838" y="514"/>
                    <a:pt x="1625" y="685"/>
                    <a:pt x="1411" y="834"/>
                  </a:cubicBezTo>
                  <a:cubicBezTo>
                    <a:pt x="962" y="1134"/>
                    <a:pt x="492" y="1369"/>
                    <a:pt x="0" y="1625"/>
                  </a:cubicBezTo>
                  <a:lnTo>
                    <a:pt x="22" y="1647"/>
                  </a:lnTo>
                  <a:cubicBezTo>
                    <a:pt x="278" y="1561"/>
                    <a:pt x="535" y="1476"/>
                    <a:pt x="770" y="1390"/>
                  </a:cubicBezTo>
                  <a:cubicBezTo>
                    <a:pt x="1026" y="1283"/>
                    <a:pt x="1283" y="1176"/>
                    <a:pt x="1518" y="1048"/>
                  </a:cubicBezTo>
                  <a:cubicBezTo>
                    <a:pt x="1753" y="920"/>
                    <a:pt x="2009" y="792"/>
                    <a:pt x="2223" y="621"/>
                  </a:cubicBezTo>
                  <a:lnTo>
                    <a:pt x="2522" y="364"/>
                  </a:lnTo>
                  <a:cubicBezTo>
                    <a:pt x="2629" y="279"/>
                    <a:pt x="2736" y="150"/>
                    <a:pt x="2800" y="22"/>
                  </a:cubicBezTo>
                  <a:lnTo>
                    <a:pt x="27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6"/>
            <p:cNvSpPr/>
            <p:nvPr/>
          </p:nvSpPr>
          <p:spPr>
            <a:xfrm flipH="1">
              <a:off x="13582188" y="882525"/>
              <a:ext cx="12850" cy="69475"/>
            </a:xfrm>
            <a:custGeom>
              <a:avLst/>
              <a:gdLst/>
              <a:ahLst/>
              <a:cxnLst/>
              <a:rect l="l" t="t" r="r" b="b"/>
              <a:pathLst>
                <a:path w="514" h="2779" extrusionOk="0">
                  <a:moveTo>
                    <a:pt x="43" y="0"/>
                  </a:moveTo>
                  <a:lnTo>
                    <a:pt x="0" y="22"/>
                  </a:lnTo>
                  <a:cubicBezTo>
                    <a:pt x="22" y="257"/>
                    <a:pt x="86" y="492"/>
                    <a:pt x="128" y="727"/>
                  </a:cubicBezTo>
                  <a:cubicBezTo>
                    <a:pt x="171" y="941"/>
                    <a:pt x="235" y="1154"/>
                    <a:pt x="278" y="1390"/>
                  </a:cubicBezTo>
                  <a:cubicBezTo>
                    <a:pt x="364" y="1838"/>
                    <a:pt x="364" y="2330"/>
                    <a:pt x="171" y="2758"/>
                  </a:cubicBezTo>
                  <a:lnTo>
                    <a:pt x="193" y="2779"/>
                  </a:lnTo>
                  <a:cubicBezTo>
                    <a:pt x="321" y="2565"/>
                    <a:pt x="406" y="2351"/>
                    <a:pt x="470" y="2095"/>
                  </a:cubicBezTo>
                  <a:cubicBezTo>
                    <a:pt x="513" y="1860"/>
                    <a:pt x="513" y="1603"/>
                    <a:pt x="513" y="1368"/>
                  </a:cubicBezTo>
                  <a:cubicBezTo>
                    <a:pt x="492" y="1112"/>
                    <a:pt x="470" y="877"/>
                    <a:pt x="385" y="642"/>
                  </a:cubicBezTo>
                  <a:cubicBezTo>
                    <a:pt x="299" y="406"/>
                    <a:pt x="193" y="193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6"/>
            <p:cNvSpPr/>
            <p:nvPr/>
          </p:nvSpPr>
          <p:spPr>
            <a:xfrm flipH="1">
              <a:off x="13547463" y="890525"/>
              <a:ext cx="40625" cy="10800"/>
            </a:xfrm>
            <a:custGeom>
              <a:avLst/>
              <a:gdLst/>
              <a:ahLst/>
              <a:cxnLst/>
              <a:rect l="l" t="t" r="r" b="b"/>
              <a:pathLst>
                <a:path w="1625" h="432" extrusionOk="0">
                  <a:moveTo>
                    <a:pt x="21" y="1"/>
                  </a:moveTo>
                  <a:lnTo>
                    <a:pt x="0" y="22"/>
                  </a:lnTo>
                  <a:cubicBezTo>
                    <a:pt x="43" y="193"/>
                    <a:pt x="214" y="279"/>
                    <a:pt x="342" y="343"/>
                  </a:cubicBezTo>
                  <a:cubicBezTo>
                    <a:pt x="492" y="407"/>
                    <a:pt x="620" y="386"/>
                    <a:pt x="769" y="407"/>
                  </a:cubicBezTo>
                  <a:cubicBezTo>
                    <a:pt x="874" y="422"/>
                    <a:pt x="978" y="432"/>
                    <a:pt x="1080" y="432"/>
                  </a:cubicBezTo>
                  <a:cubicBezTo>
                    <a:pt x="1272" y="432"/>
                    <a:pt x="1457" y="398"/>
                    <a:pt x="1624" y="300"/>
                  </a:cubicBezTo>
                  <a:lnTo>
                    <a:pt x="1624" y="279"/>
                  </a:lnTo>
                  <a:cubicBezTo>
                    <a:pt x="1550" y="289"/>
                    <a:pt x="1480" y="295"/>
                    <a:pt x="1413" y="295"/>
                  </a:cubicBezTo>
                  <a:cubicBezTo>
                    <a:pt x="1347" y="295"/>
                    <a:pt x="1282" y="289"/>
                    <a:pt x="1218" y="279"/>
                  </a:cubicBezTo>
                  <a:cubicBezTo>
                    <a:pt x="1069" y="257"/>
                    <a:pt x="940" y="236"/>
                    <a:pt x="812" y="193"/>
                  </a:cubicBezTo>
                  <a:cubicBezTo>
                    <a:pt x="684" y="151"/>
                    <a:pt x="556" y="86"/>
                    <a:pt x="427" y="65"/>
                  </a:cubicBezTo>
                  <a:cubicBezTo>
                    <a:pt x="278" y="44"/>
                    <a:pt x="171" y="44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6"/>
            <p:cNvSpPr/>
            <p:nvPr/>
          </p:nvSpPr>
          <p:spPr>
            <a:xfrm flipH="1">
              <a:off x="13554413" y="865950"/>
              <a:ext cx="42225" cy="25825"/>
            </a:xfrm>
            <a:custGeom>
              <a:avLst/>
              <a:gdLst/>
              <a:ahLst/>
              <a:cxnLst/>
              <a:rect l="l" t="t" r="r" b="b"/>
              <a:pathLst>
                <a:path w="1689" h="1033" extrusionOk="0">
                  <a:moveTo>
                    <a:pt x="1667" y="1"/>
                  </a:moveTo>
                  <a:cubicBezTo>
                    <a:pt x="1539" y="108"/>
                    <a:pt x="1389" y="193"/>
                    <a:pt x="1261" y="257"/>
                  </a:cubicBezTo>
                  <a:cubicBezTo>
                    <a:pt x="1111" y="343"/>
                    <a:pt x="962" y="407"/>
                    <a:pt x="834" y="492"/>
                  </a:cubicBezTo>
                  <a:cubicBezTo>
                    <a:pt x="684" y="556"/>
                    <a:pt x="534" y="599"/>
                    <a:pt x="385" y="685"/>
                  </a:cubicBezTo>
                  <a:cubicBezTo>
                    <a:pt x="257" y="770"/>
                    <a:pt x="128" y="877"/>
                    <a:pt x="0" y="984"/>
                  </a:cubicBezTo>
                  <a:lnTo>
                    <a:pt x="21" y="1027"/>
                  </a:lnTo>
                  <a:cubicBezTo>
                    <a:pt x="52" y="1030"/>
                    <a:pt x="82" y="1032"/>
                    <a:pt x="112" y="1032"/>
                  </a:cubicBezTo>
                  <a:cubicBezTo>
                    <a:pt x="252" y="1032"/>
                    <a:pt x="390" y="994"/>
                    <a:pt x="513" y="941"/>
                  </a:cubicBezTo>
                  <a:cubicBezTo>
                    <a:pt x="663" y="898"/>
                    <a:pt x="791" y="792"/>
                    <a:pt x="940" y="685"/>
                  </a:cubicBezTo>
                  <a:cubicBezTo>
                    <a:pt x="1069" y="599"/>
                    <a:pt x="1197" y="492"/>
                    <a:pt x="1325" y="385"/>
                  </a:cubicBezTo>
                  <a:cubicBezTo>
                    <a:pt x="1453" y="279"/>
                    <a:pt x="1582" y="172"/>
                    <a:pt x="1689" y="22"/>
                  </a:cubicBezTo>
                  <a:lnTo>
                    <a:pt x="1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6"/>
            <p:cNvSpPr/>
            <p:nvPr/>
          </p:nvSpPr>
          <p:spPr>
            <a:xfrm flipH="1">
              <a:off x="13612113" y="812525"/>
              <a:ext cx="38500" cy="64150"/>
            </a:xfrm>
            <a:custGeom>
              <a:avLst/>
              <a:gdLst/>
              <a:ahLst/>
              <a:cxnLst/>
              <a:rect l="l" t="t" r="r" b="b"/>
              <a:pathLst>
                <a:path w="1540" h="2566" extrusionOk="0">
                  <a:moveTo>
                    <a:pt x="0" y="0"/>
                  </a:moveTo>
                  <a:lnTo>
                    <a:pt x="0" y="0"/>
                  </a:lnTo>
                  <a:cubicBezTo>
                    <a:pt x="150" y="171"/>
                    <a:pt x="278" y="385"/>
                    <a:pt x="385" y="599"/>
                  </a:cubicBezTo>
                  <a:cubicBezTo>
                    <a:pt x="492" y="813"/>
                    <a:pt x="641" y="1026"/>
                    <a:pt x="748" y="1219"/>
                  </a:cubicBezTo>
                  <a:cubicBezTo>
                    <a:pt x="983" y="1646"/>
                    <a:pt x="1112" y="2116"/>
                    <a:pt x="1304" y="2565"/>
                  </a:cubicBezTo>
                  <a:lnTo>
                    <a:pt x="1539" y="2437"/>
                  </a:lnTo>
                  <a:cubicBezTo>
                    <a:pt x="1325" y="2009"/>
                    <a:pt x="1133" y="1561"/>
                    <a:pt x="877" y="1154"/>
                  </a:cubicBezTo>
                  <a:cubicBezTo>
                    <a:pt x="727" y="941"/>
                    <a:pt x="577" y="770"/>
                    <a:pt x="449" y="556"/>
                  </a:cubicBezTo>
                  <a:cubicBezTo>
                    <a:pt x="321" y="364"/>
                    <a:pt x="171" y="15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6"/>
            <p:cNvSpPr/>
            <p:nvPr/>
          </p:nvSpPr>
          <p:spPr>
            <a:xfrm flipH="1">
              <a:off x="13581138" y="799150"/>
              <a:ext cx="11775" cy="79125"/>
            </a:xfrm>
            <a:custGeom>
              <a:avLst/>
              <a:gdLst/>
              <a:ahLst/>
              <a:cxnLst/>
              <a:rect l="l" t="t" r="r" b="b"/>
              <a:pathLst>
                <a:path w="471" h="3165" extrusionOk="0">
                  <a:moveTo>
                    <a:pt x="193" y="1"/>
                  </a:moveTo>
                  <a:lnTo>
                    <a:pt x="193" y="1"/>
                  </a:lnTo>
                  <a:cubicBezTo>
                    <a:pt x="343" y="236"/>
                    <a:pt x="385" y="493"/>
                    <a:pt x="385" y="770"/>
                  </a:cubicBezTo>
                  <a:cubicBezTo>
                    <a:pt x="385" y="1027"/>
                    <a:pt x="343" y="1283"/>
                    <a:pt x="300" y="1540"/>
                  </a:cubicBezTo>
                  <a:lnTo>
                    <a:pt x="214" y="2352"/>
                  </a:lnTo>
                  <a:cubicBezTo>
                    <a:pt x="214" y="2480"/>
                    <a:pt x="193" y="2587"/>
                    <a:pt x="150" y="2715"/>
                  </a:cubicBezTo>
                  <a:cubicBezTo>
                    <a:pt x="108" y="2822"/>
                    <a:pt x="43" y="2951"/>
                    <a:pt x="1" y="3079"/>
                  </a:cubicBezTo>
                  <a:lnTo>
                    <a:pt x="279" y="3164"/>
                  </a:lnTo>
                  <a:cubicBezTo>
                    <a:pt x="300" y="3036"/>
                    <a:pt x="343" y="2929"/>
                    <a:pt x="385" y="2780"/>
                  </a:cubicBezTo>
                  <a:cubicBezTo>
                    <a:pt x="428" y="2651"/>
                    <a:pt x="428" y="2480"/>
                    <a:pt x="428" y="2352"/>
                  </a:cubicBezTo>
                  <a:lnTo>
                    <a:pt x="449" y="1561"/>
                  </a:lnTo>
                  <a:cubicBezTo>
                    <a:pt x="449" y="1305"/>
                    <a:pt x="471" y="1027"/>
                    <a:pt x="449" y="749"/>
                  </a:cubicBezTo>
                  <a:cubicBezTo>
                    <a:pt x="428" y="493"/>
                    <a:pt x="364" y="215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6"/>
            <p:cNvSpPr/>
            <p:nvPr/>
          </p:nvSpPr>
          <p:spPr>
            <a:xfrm flipH="1">
              <a:off x="13607838" y="826425"/>
              <a:ext cx="60950" cy="65200"/>
            </a:xfrm>
            <a:custGeom>
              <a:avLst/>
              <a:gdLst/>
              <a:ahLst/>
              <a:cxnLst/>
              <a:rect l="l" t="t" r="r" b="b"/>
              <a:pathLst>
                <a:path w="2438" h="2608" extrusionOk="0">
                  <a:moveTo>
                    <a:pt x="1" y="0"/>
                  </a:moveTo>
                  <a:cubicBezTo>
                    <a:pt x="150" y="21"/>
                    <a:pt x="236" y="171"/>
                    <a:pt x="343" y="257"/>
                  </a:cubicBezTo>
                  <a:cubicBezTo>
                    <a:pt x="449" y="363"/>
                    <a:pt x="535" y="470"/>
                    <a:pt x="642" y="577"/>
                  </a:cubicBezTo>
                  <a:cubicBezTo>
                    <a:pt x="813" y="791"/>
                    <a:pt x="1026" y="1005"/>
                    <a:pt x="1219" y="1218"/>
                  </a:cubicBezTo>
                  <a:cubicBezTo>
                    <a:pt x="1411" y="1432"/>
                    <a:pt x="1604" y="1646"/>
                    <a:pt x="1775" y="1860"/>
                  </a:cubicBezTo>
                  <a:cubicBezTo>
                    <a:pt x="1946" y="2095"/>
                    <a:pt x="2074" y="2330"/>
                    <a:pt x="2181" y="2608"/>
                  </a:cubicBezTo>
                  <a:lnTo>
                    <a:pt x="2437" y="2479"/>
                  </a:lnTo>
                  <a:cubicBezTo>
                    <a:pt x="2309" y="2202"/>
                    <a:pt x="2138" y="1945"/>
                    <a:pt x="1946" y="1731"/>
                  </a:cubicBezTo>
                  <a:cubicBezTo>
                    <a:pt x="1753" y="1496"/>
                    <a:pt x="1539" y="1304"/>
                    <a:pt x="1326" y="1111"/>
                  </a:cubicBezTo>
                  <a:cubicBezTo>
                    <a:pt x="1091" y="919"/>
                    <a:pt x="898" y="727"/>
                    <a:pt x="684" y="513"/>
                  </a:cubicBezTo>
                  <a:cubicBezTo>
                    <a:pt x="578" y="427"/>
                    <a:pt x="471" y="321"/>
                    <a:pt x="364" y="235"/>
                  </a:cubicBezTo>
                  <a:cubicBezTo>
                    <a:pt x="257" y="150"/>
                    <a:pt x="150" y="2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6"/>
            <p:cNvSpPr/>
            <p:nvPr/>
          </p:nvSpPr>
          <p:spPr>
            <a:xfrm flipH="1">
              <a:off x="13622813" y="858475"/>
              <a:ext cx="60400" cy="33700"/>
            </a:xfrm>
            <a:custGeom>
              <a:avLst/>
              <a:gdLst/>
              <a:ahLst/>
              <a:cxnLst/>
              <a:rect l="l" t="t" r="r" b="b"/>
              <a:pathLst>
                <a:path w="2416" h="1348" extrusionOk="0">
                  <a:moveTo>
                    <a:pt x="0" y="1"/>
                  </a:moveTo>
                  <a:cubicBezTo>
                    <a:pt x="0" y="65"/>
                    <a:pt x="43" y="107"/>
                    <a:pt x="86" y="150"/>
                  </a:cubicBezTo>
                  <a:cubicBezTo>
                    <a:pt x="129" y="171"/>
                    <a:pt x="171" y="214"/>
                    <a:pt x="236" y="257"/>
                  </a:cubicBezTo>
                  <a:cubicBezTo>
                    <a:pt x="321" y="321"/>
                    <a:pt x="428" y="364"/>
                    <a:pt x="513" y="428"/>
                  </a:cubicBezTo>
                  <a:cubicBezTo>
                    <a:pt x="706" y="556"/>
                    <a:pt x="898" y="663"/>
                    <a:pt x="1112" y="770"/>
                  </a:cubicBezTo>
                  <a:cubicBezTo>
                    <a:pt x="1304" y="877"/>
                    <a:pt x="1518" y="984"/>
                    <a:pt x="1710" y="1069"/>
                  </a:cubicBezTo>
                  <a:cubicBezTo>
                    <a:pt x="1924" y="1176"/>
                    <a:pt x="2116" y="1283"/>
                    <a:pt x="2352" y="1347"/>
                  </a:cubicBezTo>
                  <a:lnTo>
                    <a:pt x="2416" y="1069"/>
                  </a:lnTo>
                  <a:cubicBezTo>
                    <a:pt x="2223" y="1026"/>
                    <a:pt x="2010" y="941"/>
                    <a:pt x="1796" y="877"/>
                  </a:cubicBezTo>
                  <a:cubicBezTo>
                    <a:pt x="1582" y="791"/>
                    <a:pt x="1368" y="727"/>
                    <a:pt x="1176" y="642"/>
                  </a:cubicBezTo>
                  <a:cubicBezTo>
                    <a:pt x="962" y="556"/>
                    <a:pt x="749" y="471"/>
                    <a:pt x="556" y="364"/>
                  </a:cubicBezTo>
                  <a:cubicBezTo>
                    <a:pt x="449" y="321"/>
                    <a:pt x="342" y="278"/>
                    <a:pt x="236" y="214"/>
                  </a:cubicBezTo>
                  <a:cubicBezTo>
                    <a:pt x="193" y="193"/>
                    <a:pt x="150" y="150"/>
                    <a:pt x="107" y="129"/>
                  </a:cubicBezTo>
                  <a:cubicBezTo>
                    <a:pt x="65" y="86"/>
                    <a:pt x="0" y="65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6"/>
            <p:cNvSpPr/>
            <p:nvPr/>
          </p:nvSpPr>
          <p:spPr>
            <a:xfrm flipH="1">
              <a:off x="13623888" y="819475"/>
              <a:ext cx="87125" cy="64150"/>
            </a:xfrm>
            <a:custGeom>
              <a:avLst/>
              <a:gdLst/>
              <a:ahLst/>
              <a:cxnLst/>
              <a:rect l="l" t="t" r="r" b="b"/>
              <a:pathLst>
                <a:path w="3485" h="2566" extrusionOk="0">
                  <a:moveTo>
                    <a:pt x="1" y="0"/>
                  </a:moveTo>
                  <a:cubicBezTo>
                    <a:pt x="172" y="43"/>
                    <a:pt x="300" y="171"/>
                    <a:pt x="450" y="257"/>
                  </a:cubicBezTo>
                  <a:lnTo>
                    <a:pt x="899" y="535"/>
                  </a:lnTo>
                  <a:cubicBezTo>
                    <a:pt x="1177" y="727"/>
                    <a:pt x="1476" y="941"/>
                    <a:pt x="1754" y="1154"/>
                  </a:cubicBezTo>
                  <a:cubicBezTo>
                    <a:pt x="2032" y="1347"/>
                    <a:pt x="2309" y="1560"/>
                    <a:pt x="2566" y="1796"/>
                  </a:cubicBezTo>
                  <a:cubicBezTo>
                    <a:pt x="2694" y="1924"/>
                    <a:pt x="2801" y="2031"/>
                    <a:pt x="2908" y="2180"/>
                  </a:cubicBezTo>
                  <a:cubicBezTo>
                    <a:pt x="3036" y="2330"/>
                    <a:pt x="3186" y="2437"/>
                    <a:pt x="3314" y="2565"/>
                  </a:cubicBezTo>
                  <a:lnTo>
                    <a:pt x="3485" y="2330"/>
                  </a:lnTo>
                  <a:cubicBezTo>
                    <a:pt x="3335" y="2223"/>
                    <a:pt x="3207" y="2116"/>
                    <a:pt x="3079" y="2009"/>
                  </a:cubicBezTo>
                  <a:cubicBezTo>
                    <a:pt x="2972" y="1881"/>
                    <a:pt x="2844" y="1731"/>
                    <a:pt x="2694" y="1625"/>
                  </a:cubicBezTo>
                  <a:cubicBezTo>
                    <a:pt x="2416" y="1389"/>
                    <a:pt x="2117" y="1218"/>
                    <a:pt x="1818" y="1026"/>
                  </a:cubicBezTo>
                  <a:cubicBezTo>
                    <a:pt x="1540" y="834"/>
                    <a:pt x="1241" y="641"/>
                    <a:pt x="920" y="470"/>
                  </a:cubicBezTo>
                  <a:lnTo>
                    <a:pt x="471" y="214"/>
                  </a:lnTo>
                  <a:cubicBezTo>
                    <a:pt x="322" y="150"/>
                    <a:pt x="172" y="2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6"/>
            <p:cNvSpPr/>
            <p:nvPr/>
          </p:nvSpPr>
          <p:spPr>
            <a:xfrm flipH="1">
              <a:off x="13616938" y="895350"/>
              <a:ext cx="88175" cy="19250"/>
            </a:xfrm>
            <a:custGeom>
              <a:avLst/>
              <a:gdLst/>
              <a:ahLst/>
              <a:cxnLst/>
              <a:rect l="l" t="t" r="r" b="b"/>
              <a:pathLst>
                <a:path w="3527" h="770" extrusionOk="0">
                  <a:moveTo>
                    <a:pt x="3334" y="0"/>
                  </a:moveTo>
                  <a:cubicBezTo>
                    <a:pt x="3163" y="171"/>
                    <a:pt x="2864" y="257"/>
                    <a:pt x="2586" y="342"/>
                  </a:cubicBezTo>
                  <a:cubicBezTo>
                    <a:pt x="2308" y="406"/>
                    <a:pt x="2031" y="470"/>
                    <a:pt x="1753" y="535"/>
                  </a:cubicBezTo>
                  <a:cubicBezTo>
                    <a:pt x="1176" y="641"/>
                    <a:pt x="599" y="727"/>
                    <a:pt x="0" y="770"/>
                  </a:cubicBezTo>
                  <a:cubicBezTo>
                    <a:pt x="599" y="770"/>
                    <a:pt x="1176" y="748"/>
                    <a:pt x="1774" y="684"/>
                  </a:cubicBezTo>
                  <a:cubicBezTo>
                    <a:pt x="2052" y="641"/>
                    <a:pt x="2351" y="599"/>
                    <a:pt x="2650" y="556"/>
                  </a:cubicBezTo>
                  <a:cubicBezTo>
                    <a:pt x="2779" y="513"/>
                    <a:pt x="2928" y="492"/>
                    <a:pt x="3078" y="449"/>
                  </a:cubicBezTo>
                  <a:cubicBezTo>
                    <a:pt x="3163" y="406"/>
                    <a:pt x="3228" y="385"/>
                    <a:pt x="3292" y="364"/>
                  </a:cubicBezTo>
                  <a:cubicBezTo>
                    <a:pt x="3377" y="321"/>
                    <a:pt x="3463" y="257"/>
                    <a:pt x="3527" y="214"/>
                  </a:cubicBezTo>
                  <a:lnTo>
                    <a:pt x="33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6"/>
            <p:cNvSpPr/>
            <p:nvPr/>
          </p:nvSpPr>
          <p:spPr>
            <a:xfrm flipH="1">
              <a:off x="13596613" y="899075"/>
              <a:ext cx="13925" cy="62025"/>
            </a:xfrm>
            <a:custGeom>
              <a:avLst/>
              <a:gdLst/>
              <a:ahLst/>
              <a:cxnLst/>
              <a:rect l="l" t="t" r="r" b="b"/>
              <a:pathLst>
                <a:path w="557" h="2481" extrusionOk="0">
                  <a:moveTo>
                    <a:pt x="428" y="1"/>
                  </a:moveTo>
                  <a:cubicBezTo>
                    <a:pt x="342" y="215"/>
                    <a:pt x="321" y="407"/>
                    <a:pt x="278" y="621"/>
                  </a:cubicBezTo>
                  <a:cubicBezTo>
                    <a:pt x="235" y="834"/>
                    <a:pt x="257" y="1027"/>
                    <a:pt x="214" y="1241"/>
                  </a:cubicBezTo>
                  <a:cubicBezTo>
                    <a:pt x="193" y="1433"/>
                    <a:pt x="150" y="1625"/>
                    <a:pt x="107" y="1839"/>
                  </a:cubicBezTo>
                  <a:cubicBezTo>
                    <a:pt x="43" y="2031"/>
                    <a:pt x="22" y="2267"/>
                    <a:pt x="0" y="2459"/>
                  </a:cubicBezTo>
                  <a:lnTo>
                    <a:pt x="43" y="2480"/>
                  </a:lnTo>
                  <a:cubicBezTo>
                    <a:pt x="86" y="2267"/>
                    <a:pt x="150" y="2074"/>
                    <a:pt x="235" y="1882"/>
                  </a:cubicBezTo>
                  <a:cubicBezTo>
                    <a:pt x="300" y="1689"/>
                    <a:pt x="385" y="1497"/>
                    <a:pt x="449" y="1283"/>
                  </a:cubicBezTo>
                  <a:cubicBezTo>
                    <a:pt x="492" y="1070"/>
                    <a:pt x="556" y="856"/>
                    <a:pt x="556" y="642"/>
                  </a:cubicBezTo>
                  <a:cubicBezTo>
                    <a:pt x="556" y="428"/>
                    <a:pt x="535" y="215"/>
                    <a:pt x="4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6"/>
            <p:cNvSpPr/>
            <p:nvPr/>
          </p:nvSpPr>
          <p:spPr>
            <a:xfrm flipH="1">
              <a:off x="13564038" y="894675"/>
              <a:ext cx="26725" cy="29550"/>
            </a:xfrm>
            <a:custGeom>
              <a:avLst/>
              <a:gdLst/>
              <a:ahLst/>
              <a:cxnLst/>
              <a:rect l="l" t="t" r="r" b="b"/>
              <a:pathLst>
                <a:path w="1069" h="1182" extrusionOk="0">
                  <a:moveTo>
                    <a:pt x="80" y="0"/>
                  </a:moveTo>
                  <a:cubicBezTo>
                    <a:pt x="53" y="0"/>
                    <a:pt x="27" y="2"/>
                    <a:pt x="0" y="6"/>
                  </a:cubicBezTo>
                  <a:lnTo>
                    <a:pt x="0" y="27"/>
                  </a:lnTo>
                  <a:cubicBezTo>
                    <a:pt x="86" y="156"/>
                    <a:pt x="171" y="241"/>
                    <a:pt x="257" y="348"/>
                  </a:cubicBezTo>
                  <a:cubicBezTo>
                    <a:pt x="342" y="433"/>
                    <a:pt x="470" y="476"/>
                    <a:pt x="556" y="562"/>
                  </a:cubicBezTo>
                  <a:cubicBezTo>
                    <a:pt x="599" y="604"/>
                    <a:pt x="663" y="668"/>
                    <a:pt x="684" y="690"/>
                  </a:cubicBezTo>
                  <a:cubicBezTo>
                    <a:pt x="727" y="733"/>
                    <a:pt x="770" y="797"/>
                    <a:pt x="791" y="861"/>
                  </a:cubicBezTo>
                  <a:cubicBezTo>
                    <a:pt x="855" y="968"/>
                    <a:pt x="919" y="1117"/>
                    <a:pt x="1047" y="1181"/>
                  </a:cubicBezTo>
                  <a:lnTo>
                    <a:pt x="1069" y="1160"/>
                  </a:lnTo>
                  <a:cubicBezTo>
                    <a:pt x="983" y="1053"/>
                    <a:pt x="962" y="925"/>
                    <a:pt x="919" y="797"/>
                  </a:cubicBezTo>
                  <a:cubicBezTo>
                    <a:pt x="898" y="733"/>
                    <a:pt x="876" y="668"/>
                    <a:pt x="855" y="583"/>
                  </a:cubicBezTo>
                  <a:cubicBezTo>
                    <a:pt x="791" y="497"/>
                    <a:pt x="770" y="476"/>
                    <a:pt x="727" y="412"/>
                  </a:cubicBezTo>
                  <a:cubicBezTo>
                    <a:pt x="641" y="284"/>
                    <a:pt x="556" y="156"/>
                    <a:pt x="428" y="91"/>
                  </a:cubicBezTo>
                  <a:cubicBezTo>
                    <a:pt x="322" y="39"/>
                    <a:pt x="202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6"/>
            <p:cNvSpPr/>
            <p:nvPr/>
          </p:nvSpPr>
          <p:spPr>
            <a:xfrm flipH="1">
              <a:off x="13689163" y="923950"/>
              <a:ext cx="8400" cy="5875"/>
            </a:xfrm>
            <a:custGeom>
              <a:avLst/>
              <a:gdLst/>
              <a:ahLst/>
              <a:cxnLst/>
              <a:rect l="l" t="t" r="r" b="b"/>
              <a:pathLst>
                <a:path w="336" h="235" extrusionOk="0">
                  <a:moveTo>
                    <a:pt x="168" y="0"/>
                  </a:moveTo>
                  <a:cubicBezTo>
                    <a:pt x="131" y="0"/>
                    <a:pt x="93" y="16"/>
                    <a:pt x="61" y="53"/>
                  </a:cubicBezTo>
                  <a:cubicBezTo>
                    <a:pt x="1" y="144"/>
                    <a:pt x="90" y="235"/>
                    <a:pt x="178" y="235"/>
                  </a:cubicBezTo>
                  <a:cubicBezTo>
                    <a:pt x="214" y="235"/>
                    <a:pt x="250" y="219"/>
                    <a:pt x="275" y="181"/>
                  </a:cubicBezTo>
                  <a:cubicBezTo>
                    <a:pt x="336" y="91"/>
                    <a:pt x="257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6"/>
            <p:cNvSpPr/>
            <p:nvPr/>
          </p:nvSpPr>
          <p:spPr>
            <a:xfrm flipH="1">
              <a:off x="13698763" y="911875"/>
              <a:ext cx="7350" cy="5425"/>
            </a:xfrm>
            <a:custGeom>
              <a:avLst/>
              <a:gdLst/>
              <a:ahLst/>
              <a:cxnLst/>
              <a:rect l="l" t="t" r="r" b="b"/>
              <a:pathLst>
                <a:path w="294" h="217" extrusionOk="0">
                  <a:moveTo>
                    <a:pt x="139" y="1"/>
                  </a:moveTo>
                  <a:cubicBezTo>
                    <a:pt x="109" y="1"/>
                    <a:pt x="80" y="14"/>
                    <a:pt x="61" y="45"/>
                  </a:cubicBezTo>
                  <a:cubicBezTo>
                    <a:pt x="1" y="136"/>
                    <a:pt x="70" y="217"/>
                    <a:pt x="146" y="217"/>
                  </a:cubicBezTo>
                  <a:cubicBezTo>
                    <a:pt x="176" y="217"/>
                    <a:pt x="208" y="204"/>
                    <a:pt x="232" y="173"/>
                  </a:cubicBezTo>
                  <a:cubicBezTo>
                    <a:pt x="293" y="81"/>
                    <a:pt x="213" y="1"/>
                    <a:pt x="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6"/>
            <p:cNvSpPr/>
            <p:nvPr/>
          </p:nvSpPr>
          <p:spPr>
            <a:xfrm flipH="1">
              <a:off x="13690388" y="893250"/>
              <a:ext cx="9675" cy="6875"/>
            </a:xfrm>
            <a:custGeom>
              <a:avLst/>
              <a:gdLst/>
              <a:ahLst/>
              <a:cxnLst/>
              <a:rect l="l" t="t" r="r" b="b"/>
              <a:pathLst>
                <a:path w="387" h="275" extrusionOk="0">
                  <a:moveTo>
                    <a:pt x="191" y="1"/>
                  </a:moveTo>
                  <a:cubicBezTo>
                    <a:pt x="150" y="1"/>
                    <a:pt x="107" y="19"/>
                    <a:pt x="76" y="63"/>
                  </a:cubicBezTo>
                  <a:cubicBezTo>
                    <a:pt x="0" y="169"/>
                    <a:pt x="96" y="274"/>
                    <a:pt x="196" y="274"/>
                  </a:cubicBezTo>
                  <a:cubicBezTo>
                    <a:pt x="237" y="274"/>
                    <a:pt x="280" y="256"/>
                    <a:pt x="311" y="213"/>
                  </a:cubicBezTo>
                  <a:cubicBezTo>
                    <a:pt x="387" y="107"/>
                    <a:pt x="291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6"/>
            <p:cNvSpPr/>
            <p:nvPr/>
          </p:nvSpPr>
          <p:spPr>
            <a:xfrm flipH="1">
              <a:off x="13691138" y="863775"/>
              <a:ext cx="7075" cy="5950"/>
            </a:xfrm>
            <a:custGeom>
              <a:avLst/>
              <a:gdLst/>
              <a:ahLst/>
              <a:cxnLst/>
              <a:rect l="l" t="t" r="r" b="b"/>
              <a:pathLst>
                <a:path w="283" h="238" extrusionOk="0">
                  <a:moveTo>
                    <a:pt x="135" y="0"/>
                  </a:moveTo>
                  <a:cubicBezTo>
                    <a:pt x="54" y="0"/>
                    <a:pt x="1" y="125"/>
                    <a:pt x="87" y="195"/>
                  </a:cubicBezTo>
                  <a:lnTo>
                    <a:pt x="87" y="216"/>
                  </a:lnTo>
                  <a:cubicBezTo>
                    <a:pt x="106" y="231"/>
                    <a:pt x="125" y="237"/>
                    <a:pt x="142" y="237"/>
                  </a:cubicBezTo>
                  <a:cubicBezTo>
                    <a:pt x="225" y="237"/>
                    <a:pt x="282" y="94"/>
                    <a:pt x="194" y="24"/>
                  </a:cubicBezTo>
                  <a:cubicBezTo>
                    <a:pt x="174" y="7"/>
                    <a:pt x="153" y="0"/>
                    <a:pt x="1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6"/>
            <p:cNvSpPr/>
            <p:nvPr/>
          </p:nvSpPr>
          <p:spPr>
            <a:xfrm flipH="1">
              <a:off x="13679163" y="855550"/>
              <a:ext cx="9675" cy="6650"/>
            </a:xfrm>
            <a:custGeom>
              <a:avLst/>
              <a:gdLst/>
              <a:ahLst/>
              <a:cxnLst/>
              <a:rect l="l" t="t" r="r" b="b"/>
              <a:pathLst>
                <a:path w="387" h="266" extrusionOk="0">
                  <a:moveTo>
                    <a:pt x="189" y="1"/>
                  </a:moveTo>
                  <a:cubicBezTo>
                    <a:pt x="148" y="1"/>
                    <a:pt x="107" y="16"/>
                    <a:pt x="76" y="53"/>
                  </a:cubicBezTo>
                  <a:lnTo>
                    <a:pt x="76" y="75"/>
                  </a:lnTo>
                  <a:cubicBezTo>
                    <a:pt x="1" y="165"/>
                    <a:pt x="94" y="265"/>
                    <a:pt x="187" y="265"/>
                  </a:cubicBezTo>
                  <a:cubicBezTo>
                    <a:pt x="225" y="265"/>
                    <a:pt x="264" y="247"/>
                    <a:pt x="290" y="203"/>
                  </a:cubicBezTo>
                  <a:lnTo>
                    <a:pt x="311" y="203"/>
                  </a:lnTo>
                  <a:cubicBezTo>
                    <a:pt x="387" y="96"/>
                    <a:pt x="290" y="1"/>
                    <a:pt x="1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6"/>
            <p:cNvSpPr/>
            <p:nvPr/>
          </p:nvSpPr>
          <p:spPr>
            <a:xfrm flipH="1">
              <a:off x="13703738" y="815775"/>
              <a:ext cx="10225" cy="7400"/>
            </a:xfrm>
            <a:custGeom>
              <a:avLst/>
              <a:gdLst/>
              <a:ahLst/>
              <a:cxnLst/>
              <a:rect l="l" t="t" r="r" b="b"/>
              <a:pathLst>
                <a:path w="409" h="296" extrusionOk="0">
                  <a:moveTo>
                    <a:pt x="213" y="1"/>
                  </a:moveTo>
                  <a:cubicBezTo>
                    <a:pt x="171" y="1"/>
                    <a:pt x="129" y="19"/>
                    <a:pt x="98" y="63"/>
                  </a:cubicBezTo>
                  <a:lnTo>
                    <a:pt x="76" y="84"/>
                  </a:lnTo>
                  <a:cubicBezTo>
                    <a:pt x="1" y="190"/>
                    <a:pt x="96" y="296"/>
                    <a:pt x="196" y="296"/>
                  </a:cubicBezTo>
                  <a:cubicBezTo>
                    <a:pt x="238" y="296"/>
                    <a:pt x="280" y="277"/>
                    <a:pt x="311" y="234"/>
                  </a:cubicBezTo>
                  <a:lnTo>
                    <a:pt x="333" y="212"/>
                  </a:lnTo>
                  <a:cubicBezTo>
                    <a:pt x="408" y="106"/>
                    <a:pt x="313" y="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6"/>
            <p:cNvSpPr/>
            <p:nvPr/>
          </p:nvSpPr>
          <p:spPr>
            <a:xfrm flipH="1">
              <a:off x="13662588" y="822950"/>
              <a:ext cx="8775" cy="6125"/>
            </a:xfrm>
            <a:custGeom>
              <a:avLst/>
              <a:gdLst/>
              <a:ahLst/>
              <a:cxnLst/>
              <a:rect l="l" t="t" r="r" b="b"/>
              <a:pathLst>
                <a:path w="351" h="245" extrusionOk="0">
                  <a:moveTo>
                    <a:pt x="171" y="0"/>
                  </a:moveTo>
                  <a:cubicBezTo>
                    <a:pt x="133" y="0"/>
                    <a:pt x="92" y="16"/>
                    <a:pt x="61" y="54"/>
                  </a:cubicBezTo>
                  <a:cubicBezTo>
                    <a:pt x="1" y="144"/>
                    <a:pt x="88" y="244"/>
                    <a:pt x="175" y="244"/>
                  </a:cubicBezTo>
                  <a:cubicBezTo>
                    <a:pt x="212" y="244"/>
                    <a:pt x="249" y="226"/>
                    <a:pt x="275" y="182"/>
                  </a:cubicBezTo>
                  <a:cubicBezTo>
                    <a:pt x="350" y="91"/>
                    <a:pt x="265" y="0"/>
                    <a:pt x="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6"/>
            <p:cNvSpPr/>
            <p:nvPr/>
          </p:nvSpPr>
          <p:spPr>
            <a:xfrm flipH="1">
              <a:off x="13670613" y="799225"/>
              <a:ext cx="10225" cy="6850"/>
            </a:xfrm>
            <a:custGeom>
              <a:avLst/>
              <a:gdLst/>
              <a:ahLst/>
              <a:cxnLst/>
              <a:rect l="l" t="t" r="r" b="b"/>
              <a:pathLst>
                <a:path w="409" h="274" extrusionOk="0">
                  <a:moveTo>
                    <a:pt x="213" y="0"/>
                  </a:moveTo>
                  <a:cubicBezTo>
                    <a:pt x="171" y="0"/>
                    <a:pt x="129" y="18"/>
                    <a:pt x="98" y="62"/>
                  </a:cubicBezTo>
                  <a:lnTo>
                    <a:pt x="76" y="62"/>
                  </a:lnTo>
                  <a:cubicBezTo>
                    <a:pt x="1" y="168"/>
                    <a:pt x="107" y="274"/>
                    <a:pt x="213" y="274"/>
                  </a:cubicBezTo>
                  <a:cubicBezTo>
                    <a:pt x="257" y="274"/>
                    <a:pt x="302" y="256"/>
                    <a:pt x="333" y="212"/>
                  </a:cubicBezTo>
                  <a:cubicBezTo>
                    <a:pt x="408" y="106"/>
                    <a:pt x="313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6"/>
            <p:cNvSpPr/>
            <p:nvPr/>
          </p:nvSpPr>
          <p:spPr>
            <a:xfrm flipH="1">
              <a:off x="13646413" y="810350"/>
              <a:ext cx="7325" cy="5425"/>
            </a:xfrm>
            <a:custGeom>
              <a:avLst/>
              <a:gdLst/>
              <a:ahLst/>
              <a:cxnLst/>
              <a:rect l="l" t="t" r="r" b="b"/>
              <a:pathLst>
                <a:path w="293" h="217" extrusionOk="0">
                  <a:moveTo>
                    <a:pt x="150" y="0"/>
                  </a:moveTo>
                  <a:cubicBezTo>
                    <a:pt x="119" y="0"/>
                    <a:pt x="86" y="13"/>
                    <a:pt x="61" y="45"/>
                  </a:cubicBezTo>
                  <a:cubicBezTo>
                    <a:pt x="0" y="136"/>
                    <a:pt x="70" y="217"/>
                    <a:pt x="145" y="217"/>
                  </a:cubicBezTo>
                  <a:cubicBezTo>
                    <a:pt x="176" y="217"/>
                    <a:pt x="208" y="203"/>
                    <a:pt x="232" y="173"/>
                  </a:cubicBezTo>
                  <a:lnTo>
                    <a:pt x="232" y="151"/>
                  </a:lnTo>
                  <a:cubicBezTo>
                    <a:pt x="293" y="76"/>
                    <a:pt x="225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6"/>
            <p:cNvSpPr/>
            <p:nvPr/>
          </p:nvSpPr>
          <p:spPr>
            <a:xfrm flipH="1">
              <a:off x="13640013" y="780175"/>
              <a:ext cx="7825" cy="5400"/>
            </a:xfrm>
            <a:custGeom>
              <a:avLst/>
              <a:gdLst/>
              <a:ahLst/>
              <a:cxnLst/>
              <a:rect l="l" t="t" r="r" b="b"/>
              <a:pathLst>
                <a:path w="313" h="216" extrusionOk="0">
                  <a:moveTo>
                    <a:pt x="155" y="1"/>
                  </a:moveTo>
                  <a:cubicBezTo>
                    <a:pt x="121" y="1"/>
                    <a:pt x="86" y="16"/>
                    <a:pt x="60" y="55"/>
                  </a:cubicBezTo>
                  <a:cubicBezTo>
                    <a:pt x="0" y="130"/>
                    <a:pt x="77" y="215"/>
                    <a:pt x="158" y="215"/>
                  </a:cubicBezTo>
                  <a:cubicBezTo>
                    <a:pt x="192" y="215"/>
                    <a:pt x="227" y="200"/>
                    <a:pt x="253" y="161"/>
                  </a:cubicBezTo>
                  <a:cubicBezTo>
                    <a:pt x="313" y="86"/>
                    <a:pt x="236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6"/>
            <p:cNvSpPr/>
            <p:nvPr/>
          </p:nvSpPr>
          <p:spPr>
            <a:xfrm flipH="1">
              <a:off x="13602213" y="781050"/>
              <a:ext cx="10075" cy="6850"/>
            </a:xfrm>
            <a:custGeom>
              <a:avLst/>
              <a:gdLst/>
              <a:ahLst/>
              <a:cxnLst/>
              <a:rect l="l" t="t" r="r" b="b"/>
              <a:pathLst>
                <a:path w="403" h="274" extrusionOk="0">
                  <a:moveTo>
                    <a:pt x="207" y="0"/>
                  </a:moveTo>
                  <a:cubicBezTo>
                    <a:pt x="165" y="0"/>
                    <a:pt x="123" y="19"/>
                    <a:pt x="92" y="62"/>
                  </a:cubicBezTo>
                  <a:cubicBezTo>
                    <a:pt x="1" y="168"/>
                    <a:pt x="103" y="274"/>
                    <a:pt x="208" y="274"/>
                  </a:cubicBezTo>
                  <a:cubicBezTo>
                    <a:pt x="251" y="274"/>
                    <a:pt x="295" y="256"/>
                    <a:pt x="327" y="212"/>
                  </a:cubicBezTo>
                  <a:cubicBezTo>
                    <a:pt x="402" y="106"/>
                    <a:pt x="307" y="0"/>
                    <a:pt x="2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6"/>
            <p:cNvSpPr/>
            <p:nvPr/>
          </p:nvSpPr>
          <p:spPr>
            <a:xfrm flipH="1">
              <a:off x="13583363" y="796225"/>
              <a:ext cx="7850" cy="5375"/>
            </a:xfrm>
            <a:custGeom>
              <a:avLst/>
              <a:gdLst/>
              <a:ahLst/>
              <a:cxnLst/>
              <a:rect l="l" t="t" r="r" b="b"/>
              <a:pathLst>
                <a:path w="314" h="215" extrusionOk="0">
                  <a:moveTo>
                    <a:pt x="156" y="0"/>
                  </a:moveTo>
                  <a:cubicBezTo>
                    <a:pt x="121" y="0"/>
                    <a:pt x="86" y="16"/>
                    <a:pt x="61" y="54"/>
                  </a:cubicBezTo>
                  <a:cubicBezTo>
                    <a:pt x="1" y="129"/>
                    <a:pt x="78" y="214"/>
                    <a:pt x="158" y="214"/>
                  </a:cubicBezTo>
                  <a:cubicBezTo>
                    <a:pt x="193" y="214"/>
                    <a:pt x="228" y="199"/>
                    <a:pt x="253" y="161"/>
                  </a:cubicBezTo>
                  <a:cubicBezTo>
                    <a:pt x="313" y="86"/>
                    <a:pt x="236" y="0"/>
                    <a:pt x="1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6"/>
            <p:cNvSpPr/>
            <p:nvPr/>
          </p:nvSpPr>
          <p:spPr>
            <a:xfrm flipH="1">
              <a:off x="13562663" y="825925"/>
              <a:ext cx="10075" cy="6875"/>
            </a:xfrm>
            <a:custGeom>
              <a:avLst/>
              <a:gdLst/>
              <a:ahLst/>
              <a:cxnLst/>
              <a:rect l="l" t="t" r="r" b="b"/>
              <a:pathLst>
                <a:path w="403" h="275" extrusionOk="0">
                  <a:moveTo>
                    <a:pt x="206" y="1"/>
                  </a:moveTo>
                  <a:cubicBezTo>
                    <a:pt x="165" y="1"/>
                    <a:pt x="123" y="19"/>
                    <a:pt x="91" y="63"/>
                  </a:cubicBezTo>
                  <a:cubicBezTo>
                    <a:pt x="1" y="169"/>
                    <a:pt x="102" y="274"/>
                    <a:pt x="207" y="274"/>
                  </a:cubicBezTo>
                  <a:cubicBezTo>
                    <a:pt x="251" y="274"/>
                    <a:pt x="295" y="256"/>
                    <a:pt x="326" y="212"/>
                  </a:cubicBezTo>
                  <a:cubicBezTo>
                    <a:pt x="402" y="107"/>
                    <a:pt x="307" y="1"/>
                    <a:pt x="2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6"/>
            <p:cNvSpPr/>
            <p:nvPr/>
          </p:nvSpPr>
          <p:spPr>
            <a:xfrm flipH="1">
              <a:off x="13548388" y="860950"/>
              <a:ext cx="7300" cy="6650"/>
            </a:xfrm>
            <a:custGeom>
              <a:avLst/>
              <a:gdLst/>
              <a:ahLst/>
              <a:cxnLst/>
              <a:rect l="l" t="t" r="r" b="b"/>
              <a:pathLst>
                <a:path w="292" h="266" extrusionOk="0">
                  <a:moveTo>
                    <a:pt x="157" y="0"/>
                  </a:moveTo>
                  <a:cubicBezTo>
                    <a:pt x="85" y="0"/>
                    <a:pt x="1" y="81"/>
                    <a:pt x="29" y="179"/>
                  </a:cubicBezTo>
                  <a:cubicBezTo>
                    <a:pt x="52" y="240"/>
                    <a:pt x="94" y="266"/>
                    <a:pt x="136" y="266"/>
                  </a:cubicBezTo>
                  <a:cubicBezTo>
                    <a:pt x="213" y="266"/>
                    <a:pt x="292" y="182"/>
                    <a:pt x="264" y="72"/>
                  </a:cubicBezTo>
                  <a:lnTo>
                    <a:pt x="243" y="72"/>
                  </a:lnTo>
                  <a:cubicBezTo>
                    <a:pt x="228" y="22"/>
                    <a:pt x="194" y="0"/>
                    <a:pt x="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6"/>
            <p:cNvSpPr/>
            <p:nvPr/>
          </p:nvSpPr>
          <p:spPr>
            <a:xfrm flipH="1">
              <a:off x="13542313" y="894700"/>
              <a:ext cx="6775" cy="6250"/>
            </a:xfrm>
            <a:custGeom>
              <a:avLst/>
              <a:gdLst/>
              <a:ahLst/>
              <a:cxnLst/>
              <a:rect l="l" t="t" r="r" b="b"/>
              <a:pathLst>
                <a:path w="271" h="250" extrusionOk="0">
                  <a:moveTo>
                    <a:pt x="119" y="0"/>
                  </a:moveTo>
                  <a:cubicBezTo>
                    <a:pt x="77" y="0"/>
                    <a:pt x="38" y="21"/>
                    <a:pt x="22" y="69"/>
                  </a:cubicBezTo>
                  <a:cubicBezTo>
                    <a:pt x="0" y="112"/>
                    <a:pt x="0" y="133"/>
                    <a:pt x="22" y="197"/>
                  </a:cubicBezTo>
                  <a:cubicBezTo>
                    <a:pt x="48" y="233"/>
                    <a:pt x="86" y="250"/>
                    <a:pt x="125" y="250"/>
                  </a:cubicBezTo>
                  <a:cubicBezTo>
                    <a:pt x="178" y="250"/>
                    <a:pt x="232" y="217"/>
                    <a:pt x="257" y="155"/>
                  </a:cubicBezTo>
                  <a:cubicBezTo>
                    <a:pt x="270" y="61"/>
                    <a:pt x="191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6"/>
            <p:cNvSpPr/>
            <p:nvPr/>
          </p:nvSpPr>
          <p:spPr>
            <a:xfrm flipH="1">
              <a:off x="13556788" y="921575"/>
              <a:ext cx="10225" cy="6875"/>
            </a:xfrm>
            <a:custGeom>
              <a:avLst/>
              <a:gdLst/>
              <a:ahLst/>
              <a:cxnLst/>
              <a:rect l="l" t="t" r="r" b="b"/>
              <a:pathLst>
                <a:path w="409" h="275" extrusionOk="0">
                  <a:moveTo>
                    <a:pt x="196" y="1"/>
                  </a:moveTo>
                  <a:cubicBezTo>
                    <a:pt x="152" y="1"/>
                    <a:pt x="107" y="19"/>
                    <a:pt x="76" y="63"/>
                  </a:cubicBezTo>
                  <a:cubicBezTo>
                    <a:pt x="1" y="169"/>
                    <a:pt x="96" y="274"/>
                    <a:pt x="204" y="274"/>
                  </a:cubicBezTo>
                  <a:cubicBezTo>
                    <a:pt x="248" y="274"/>
                    <a:pt x="295" y="256"/>
                    <a:pt x="333" y="212"/>
                  </a:cubicBezTo>
                  <a:cubicBezTo>
                    <a:pt x="408" y="107"/>
                    <a:pt x="302" y="1"/>
                    <a:pt x="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6"/>
            <p:cNvSpPr/>
            <p:nvPr/>
          </p:nvSpPr>
          <p:spPr>
            <a:xfrm flipH="1">
              <a:off x="13585938" y="950850"/>
              <a:ext cx="8050" cy="7100"/>
            </a:xfrm>
            <a:custGeom>
              <a:avLst/>
              <a:gdLst/>
              <a:ahLst/>
              <a:cxnLst/>
              <a:rect l="l" t="t" r="r" b="b"/>
              <a:pathLst>
                <a:path w="322" h="284" extrusionOk="0">
                  <a:moveTo>
                    <a:pt x="170" y="0"/>
                  </a:moveTo>
                  <a:cubicBezTo>
                    <a:pt x="81" y="0"/>
                    <a:pt x="1" y="121"/>
                    <a:pt x="65" y="217"/>
                  </a:cubicBezTo>
                  <a:lnTo>
                    <a:pt x="65" y="238"/>
                  </a:lnTo>
                  <a:cubicBezTo>
                    <a:pt x="91" y="270"/>
                    <a:pt x="122" y="283"/>
                    <a:pt x="151" y="283"/>
                  </a:cubicBezTo>
                  <a:cubicBezTo>
                    <a:pt x="241" y="283"/>
                    <a:pt x="322" y="159"/>
                    <a:pt x="257" y="46"/>
                  </a:cubicBezTo>
                  <a:cubicBezTo>
                    <a:pt x="231" y="14"/>
                    <a:pt x="200" y="0"/>
                    <a:pt x="1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6"/>
            <p:cNvSpPr/>
            <p:nvPr/>
          </p:nvSpPr>
          <p:spPr>
            <a:xfrm flipH="1">
              <a:off x="13604888" y="957925"/>
              <a:ext cx="10225" cy="6850"/>
            </a:xfrm>
            <a:custGeom>
              <a:avLst/>
              <a:gdLst/>
              <a:ahLst/>
              <a:cxnLst/>
              <a:rect l="l" t="t" r="r" b="b"/>
              <a:pathLst>
                <a:path w="409" h="274" extrusionOk="0">
                  <a:moveTo>
                    <a:pt x="205" y="0"/>
                  </a:moveTo>
                  <a:cubicBezTo>
                    <a:pt x="161" y="0"/>
                    <a:pt x="114" y="18"/>
                    <a:pt x="76" y="62"/>
                  </a:cubicBezTo>
                  <a:cubicBezTo>
                    <a:pt x="1" y="168"/>
                    <a:pt x="96" y="274"/>
                    <a:pt x="196" y="274"/>
                  </a:cubicBezTo>
                  <a:cubicBezTo>
                    <a:pt x="238" y="274"/>
                    <a:pt x="280" y="256"/>
                    <a:pt x="312" y="212"/>
                  </a:cubicBezTo>
                  <a:lnTo>
                    <a:pt x="333" y="212"/>
                  </a:lnTo>
                  <a:cubicBezTo>
                    <a:pt x="408" y="106"/>
                    <a:pt x="313" y="0"/>
                    <a:pt x="2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6"/>
            <p:cNvSpPr/>
            <p:nvPr/>
          </p:nvSpPr>
          <p:spPr>
            <a:xfrm flipH="1">
              <a:off x="13649338" y="961525"/>
              <a:ext cx="8225" cy="7775"/>
            </a:xfrm>
            <a:custGeom>
              <a:avLst/>
              <a:gdLst/>
              <a:ahLst/>
              <a:cxnLst/>
              <a:rect l="l" t="t" r="r" b="b"/>
              <a:pathLst>
                <a:path w="329" h="311" extrusionOk="0">
                  <a:moveTo>
                    <a:pt x="152" y="0"/>
                  </a:moveTo>
                  <a:cubicBezTo>
                    <a:pt x="111" y="0"/>
                    <a:pt x="71" y="20"/>
                    <a:pt x="43" y="68"/>
                  </a:cubicBezTo>
                  <a:cubicBezTo>
                    <a:pt x="22" y="111"/>
                    <a:pt x="0" y="153"/>
                    <a:pt x="22" y="217"/>
                  </a:cubicBezTo>
                  <a:cubicBezTo>
                    <a:pt x="40" y="282"/>
                    <a:pt x="94" y="310"/>
                    <a:pt x="150" y="310"/>
                  </a:cubicBezTo>
                  <a:cubicBezTo>
                    <a:pt x="223" y="310"/>
                    <a:pt x="300" y="260"/>
                    <a:pt x="300" y="175"/>
                  </a:cubicBezTo>
                  <a:cubicBezTo>
                    <a:pt x="329" y="88"/>
                    <a:pt x="239" y="0"/>
                    <a:pt x="1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6"/>
            <p:cNvSpPr/>
            <p:nvPr/>
          </p:nvSpPr>
          <p:spPr>
            <a:xfrm flipH="1">
              <a:off x="13643163" y="942375"/>
              <a:ext cx="7450" cy="5400"/>
            </a:xfrm>
            <a:custGeom>
              <a:avLst/>
              <a:gdLst/>
              <a:ahLst/>
              <a:cxnLst/>
              <a:rect l="l" t="t" r="r" b="b"/>
              <a:pathLst>
                <a:path w="298" h="216" extrusionOk="0">
                  <a:moveTo>
                    <a:pt x="128" y="0"/>
                  </a:moveTo>
                  <a:cubicBezTo>
                    <a:pt x="0" y="0"/>
                    <a:pt x="0" y="214"/>
                    <a:pt x="128" y="214"/>
                  </a:cubicBezTo>
                  <a:lnTo>
                    <a:pt x="150" y="214"/>
                  </a:lnTo>
                  <a:cubicBezTo>
                    <a:pt x="157" y="215"/>
                    <a:pt x="164" y="215"/>
                    <a:pt x="170" y="215"/>
                  </a:cubicBezTo>
                  <a:cubicBezTo>
                    <a:pt x="297" y="215"/>
                    <a:pt x="272" y="2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6"/>
            <p:cNvSpPr/>
            <p:nvPr/>
          </p:nvSpPr>
          <p:spPr>
            <a:xfrm flipH="1">
              <a:off x="13643163" y="941250"/>
              <a:ext cx="7925" cy="5450"/>
            </a:xfrm>
            <a:custGeom>
              <a:avLst/>
              <a:gdLst/>
              <a:ahLst/>
              <a:cxnLst/>
              <a:rect l="l" t="t" r="r" b="b"/>
              <a:pathLst>
                <a:path w="317" h="218" extrusionOk="0">
                  <a:moveTo>
                    <a:pt x="127" y="1"/>
                  </a:moveTo>
                  <a:cubicBezTo>
                    <a:pt x="0" y="1"/>
                    <a:pt x="25" y="196"/>
                    <a:pt x="147" y="216"/>
                  </a:cubicBezTo>
                  <a:lnTo>
                    <a:pt x="169" y="216"/>
                  </a:lnTo>
                  <a:cubicBezTo>
                    <a:pt x="175" y="217"/>
                    <a:pt x="182" y="218"/>
                    <a:pt x="187" y="218"/>
                  </a:cubicBezTo>
                  <a:cubicBezTo>
                    <a:pt x="316" y="218"/>
                    <a:pt x="292" y="2"/>
                    <a:pt x="169" y="2"/>
                  </a:cubicBezTo>
                  <a:lnTo>
                    <a:pt x="147" y="2"/>
                  </a:lnTo>
                  <a:cubicBezTo>
                    <a:pt x="140" y="1"/>
                    <a:pt x="134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6"/>
            <p:cNvSpPr/>
            <p:nvPr/>
          </p:nvSpPr>
          <p:spPr>
            <a:xfrm flipH="1">
              <a:off x="13668338" y="939100"/>
              <a:ext cx="7925" cy="7975"/>
            </a:xfrm>
            <a:custGeom>
              <a:avLst/>
              <a:gdLst/>
              <a:ahLst/>
              <a:cxnLst/>
              <a:rect l="l" t="t" r="r" b="b"/>
              <a:pathLst>
                <a:path w="317" h="319" extrusionOk="0">
                  <a:moveTo>
                    <a:pt x="150" y="0"/>
                  </a:moveTo>
                  <a:cubicBezTo>
                    <a:pt x="94" y="0"/>
                    <a:pt x="39" y="32"/>
                    <a:pt x="22" y="110"/>
                  </a:cubicBezTo>
                  <a:cubicBezTo>
                    <a:pt x="0" y="131"/>
                    <a:pt x="0" y="153"/>
                    <a:pt x="0" y="174"/>
                  </a:cubicBezTo>
                  <a:cubicBezTo>
                    <a:pt x="0" y="270"/>
                    <a:pt x="75" y="318"/>
                    <a:pt x="147" y="318"/>
                  </a:cubicBezTo>
                  <a:cubicBezTo>
                    <a:pt x="219" y="318"/>
                    <a:pt x="289" y="270"/>
                    <a:pt x="278" y="174"/>
                  </a:cubicBezTo>
                  <a:cubicBezTo>
                    <a:pt x="316" y="72"/>
                    <a:pt x="233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6"/>
            <p:cNvSpPr/>
            <p:nvPr/>
          </p:nvSpPr>
          <p:spPr>
            <a:xfrm flipH="1">
              <a:off x="13793263" y="410700"/>
              <a:ext cx="227125" cy="263975"/>
            </a:xfrm>
            <a:custGeom>
              <a:avLst/>
              <a:gdLst/>
              <a:ahLst/>
              <a:cxnLst/>
              <a:rect l="l" t="t" r="r" b="b"/>
              <a:pathLst>
                <a:path w="9085" h="10559" extrusionOk="0">
                  <a:moveTo>
                    <a:pt x="8443" y="0"/>
                  </a:moveTo>
                  <a:cubicBezTo>
                    <a:pt x="7994" y="898"/>
                    <a:pt x="3057" y="7566"/>
                    <a:pt x="2330" y="8186"/>
                  </a:cubicBezTo>
                  <a:cubicBezTo>
                    <a:pt x="2138" y="8336"/>
                    <a:pt x="1967" y="8486"/>
                    <a:pt x="1753" y="8635"/>
                  </a:cubicBezTo>
                  <a:cubicBezTo>
                    <a:pt x="1561" y="8785"/>
                    <a:pt x="1368" y="8892"/>
                    <a:pt x="1155" y="9063"/>
                  </a:cubicBezTo>
                  <a:cubicBezTo>
                    <a:pt x="941" y="9191"/>
                    <a:pt x="748" y="9340"/>
                    <a:pt x="535" y="9469"/>
                  </a:cubicBezTo>
                  <a:cubicBezTo>
                    <a:pt x="342" y="9597"/>
                    <a:pt x="171" y="9682"/>
                    <a:pt x="0" y="9704"/>
                  </a:cubicBezTo>
                  <a:lnTo>
                    <a:pt x="193" y="10559"/>
                  </a:lnTo>
                  <a:cubicBezTo>
                    <a:pt x="513" y="10473"/>
                    <a:pt x="770" y="10302"/>
                    <a:pt x="962" y="10131"/>
                  </a:cubicBezTo>
                  <a:cubicBezTo>
                    <a:pt x="1176" y="9982"/>
                    <a:pt x="1368" y="9811"/>
                    <a:pt x="1561" y="9640"/>
                  </a:cubicBezTo>
                  <a:cubicBezTo>
                    <a:pt x="1732" y="9490"/>
                    <a:pt x="1945" y="9340"/>
                    <a:pt x="2138" y="9169"/>
                  </a:cubicBezTo>
                  <a:cubicBezTo>
                    <a:pt x="2330" y="8998"/>
                    <a:pt x="2523" y="8806"/>
                    <a:pt x="2715" y="8635"/>
                  </a:cubicBezTo>
                  <a:cubicBezTo>
                    <a:pt x="3078" y="8250"/>
                    <a:pt x="8892" y="1069"/>
                    <a:pt x="9084" y="598"/>
                  </a:cubicBezTo>
                  <a:lnTo>
                    <a:pt x="84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6"/>
            <p:cNvSpPr/>
            <p:nvPr/>
          </p:nvSpPr>
          <p:spPr>
            <a:xfrm flipH="1">
              <a:off x="13804488" y="410700"/>
              <a:ext cx="215900" cy="263975"/>
            </a:xfrm>
            <a:custGeom>
              <a:avLst/>
              <a:gdLst/>
              <a:ahLst/>
              <a:cxnLst/>
              <a:rect l="l" t="t" r="r" b="b"/>
              <a:pathLst>
                <a:path w="8636" h="10559" extrusionOk="0">
                  <a:moveTo>
                    <a:pt x="8443" y="0"/>
                  </a:moveTo>
                  <a:cubicBezTo>
                    <a:pt x="7994" y="898"/>
                    <a:pt x="3057" y="7566"/>
                    <a:pt x="2330" y="8186"/>
                  </a:cubicBezTo>
                  <a:cubicBezTo>
                    <a:pt x="2138" y="8336"/>
                    <a:pt x="1967" y="8486"/>
                    <a:pt x="1753" y="8635"/>
                  </a:cubicBezTo>
                  <a:cubicBezTo>
                    <a:pt x="1561" y="8785"/>
                    <a:pt x="1368" y="8892"/>
                    <a:pt x="1155" y="9063"/>
                  </a:cubicBezTo>
                  <a:cubicBezTo>
                    <a:pt x="941" y="9191"/>
                    <a:pt x="748" y="9340"/>
                    <a:pt x="535" y="9469"/>
                  </a:cubicBezTo>
                  <a:cubicBezTo>
                    <a:pt x="342" y="9597"/>
                    <a:pt x="171" y="9682"/>
                    <a:pt x="0" y="9704"/>
                  </a:cubicBezTo>
                  <a:lnTo>
                    <a:pt x="193" y="10559"/>
                  </a:lnTo>
                  <a:cubicBezTo>
                    <a:pt x="364" y="10516"/>
                    <a:pt x="492" y="10452"/>
                    <a:pt x="620" y="10366"/>
                  </a:cubicBezTo>
                  <a:lnTo>
                    <a:pt x="535" y="10067"/>
                  </a:lnTo>
                  <a:cubicBezTo>
                    <a:pt x="684" y="10046"/>
                    <a:pt x="855" y="9918"/>
                    <a:pt x="1026" y="9768"/>
                  </a:cubicBezTo>
                  <a:cubicBezTo>
                    <a:pt x="1219" y="9618"/>
                    <a:pt x="1390" y="9447"/>
                    <a:pt x="1582" y="9276"/>
                  </a:cubicBezTo>
                  <a:cubicBezTo>
                    <a:pt x="1774" y="9105"/>
                    <a:pt x="1967" y="8956"/>
                    <a:pt x="2138" y="8785"/>
                  </a:cubicBezTo>
                  <a:cubicBezTo>
                    <a:pt x="2330" y="8635"/>
                    <a:pt x="2501" y="8464"/>
                    <a:pt x="2651" y="8272"/>
                  </a:cubicBezTo>
                  <a:cubicBezTo>
                    <a:pt x="3762" y="7053"/>
                    <a:pt x="8315" y="1069"/>
                    <a:pt x="8636" y="150"/>
                  </a:cubicBezTo>
                  <a:lnTo>
                    <a:pt x="84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6"/>
            <p:cNvSpPr/>
            <p:nvPr/>
          </p:nvSpPr>
          <p:spPr>
            <a:xfrm flipH="1">
              <a:off x="13568313" y="93650"/>
              <a:ext cx="315825" cy="293725"/>
            </a:xfrm>
            <a:custGeom>
              <a:avLst/>
              <a:gdLst/>
              <a:ahLst/>
              <a:cxnLst/>
              <a:rect l="l" t="t" r="r" b="b"/>
              <a:pathLst>
                <a:path w="12633" h="11749" extrusionOk="0">
                  <a:moveTo>
                    <a:pt x="6470" y="0"/>
                  </a:moveTo>
                  <a:cubicBezTo>
                    <a:pt x="5150" y="0"/>
                    <a:pt x="3812" y="482"/>
                    <a:pt x="2715" y="1461"/>
                  </a:cubicBezTo>
                  <a:cubicBezTo>
                    <a:pt x="321" y="3598"/>
                    <a:pt x="1" y="7317"/>
                    <a:pt x="1967" y="9754"/>
                  </a:cubicBezTo>
                  <a:cubicBezTo>
                    <a:pt x="3045" y="11074"/>
                    <a:pt x="4580" y="11748"/>
                    <a:pt x="6142" y="11748"/>
                  </a:cubicBezTo>
                  <a:cubicBezTo>
                    <a:pt x="7462" y="11748"/>
                    <a:pt x="8801" y="11267"/>
                    <a:pt x="9897" y="10288"/>
                  </a:cubicBezTo>
                  <a:cubicBezTo>
                    <a:pt x="12291" y="8151"/>
                    <a:pt x="12633" y="4432"/>
                    <a:pt x="10645" y="1995"/>
                  </a:cubicBezTo>
                  <a:cubicBezTo>
                    <a:pt x="9568" y="674"/>
                    <a:pt x="8032" y="0"/>
                    <a:pt x="64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6"/>
            <p:cNvSpPr/>
            <p:nvPr/>
          </p:nvSpPr>
          <p:spPr>
            <a:xfrm flipH="1">
              <a:off x="13423488" y="250150"/>
              <a:ext cx="289650" cy="309650"/>
            </a:xfrm>
            <a:custGeom>
              <a:avLst/>
              <a:gdLst/>
              <a:ahLst/>
              <a:cxnLst/>
              <a:rect l="l" t="t" r="r" b="b"/>
              <a:pathLst>
                <a:path w="11586" h="12386" extrusionOk="0">
                  <a:moveTo>
                    <a:pt x="6427" y="0"/>
                  </a:moveTo>
                  <a:cubicBezTo>
                    <a:pt x="5021" y="0"/>
                    <a:pt x="3641" y="464"/>
                    <a:pt x="2394" y="737"/>
                  </a:cubicBezTo>
                  <a:cubicBezTo>
                    <a:pt x="2223" y="779"/>
                    <a:pt x="1240" y="1079"/>
                    <a:pt x="1091" y="1164"/>
                  </a:cubicBezTo>
                  <a:cubicBezTo>
                    <a:pt x="0" y="1442"/>
                    <a:pt x="86" y="993"/>
                    <a:pt x="642" y="3772"/>
                  </a:cubicBezTo>
                  <a:cubicBezTo>
                    <a:pt x="578" y="5097"/>
                    <a:pt x="962" y="6593"/>
                    <a:pt x="1133" y="7918"/>
                  </a:cubicBezTo>
                  <a:cubicBezTo>
                    <a:pt x="1283" y="9393"/>
                    <a:pt x="1903" y="10740"/>
                    <a:pt x="3121" y="11637"/>
                  </a:cubicBezTo>
                  <a:cubicBezTo>
                    <a:pt x="3833" y="12173"/>
                    <a:pt x="4563" y="12385"/>
                    <a:pt x="5274" y="12385"/>
                  </a:cubicBezTo>
                  <a:cubicBezTo>
                    <a:pt x="6549" y="12385"/>
                    <a:pt x="7759" y="11702"/>
                    <a:pt x="8678" y="10975"/>
                  </a:cubicBezTo>
                  <a:cubicBezTo>
                    <a:pt x="10346" y="9692"/>
                    <a:pt x="11585" y="8025"/>
                    <a:pt x="11521" y="5439"/>
                  </a:cubicBezTo>
                  <a:cubicBezTo>
                    <a:pt x="11457" y="3237"/>
                    <a:pt x="10623" y="1356"/>
                    <a:pt x="8507" y="416"/>
                  </a:cubicBezTo>
                  <a:cubicBezTo>
                    <a:pt x="7816" y="113"/>
                    <a:pt x="7118" y="0"/>
                    <a:pt x="6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6"/>
            <p:cNvSpPr/>
            <p:nvPr/>
          </p:nvSpPr>
          <p:spPr>
            <a:xfrm flipH="1">
              <a:off x="13686938" y="282425"/>
              <a:ext cx="294975" cy="350875"/>
            </a:xfrm>
            <a:custGeom>
              <a:avLst/>
              <a:gdLst/>
              <a:ahLst/>
              <a:cxnLst/>
              <a:rect l="l" t="t" r="r" b="b"/>
              <a:pathLst>
                <a:path w="11799" h="14035" extrusionOk="0">
                  <a:moveTo>
                    <a:pt x="10441" y="0"/>
                  </a:moveTo>
                  <a:cubicBezTo>
                    <a:pt x="10437" y="0"/>
                    <a:pt x="10434" y="1"/>
                    <a:pt x="10431" y="1"/>
                  </a:cubicBezTo>
                  <a:cubicBezTo>
                    <a:pt x="9298" y="129"/>
                    <a:pt x="7503" y="1989"/>
                    <a:pt x="6477" y="2737"/>
                  </a:cubicBezTo>
                  <a:cubicBezTo>
                    <a:pt x="4168" y="4404"/>
                    <a:pt x="0" y="7097"/>
                    <a:pt x="1838" y="10667"/>
                  </a:cubicBezTo>
                  <a:cubicBezTo>
                    <a:pt x="2837" y="12644"/>
                    <a:pt x="4438" y="14035"/>
                    <a:pt x="6550" y="14035"/>
                  </a:cubicBezTo>
                  <a:cubicBezTo>
                    <a:pt x="6790" y="14035"/>
                    <a:pt x="7036" y="14017"/>
                    <a:pt x="7289" y="13980"/>
                  </a:cubicBezTo>
                  <a:cubicBezTo>
                    <a:pt x="9512" y="13659"/>
                    <a:pt x="11713" y="11928"/>
                    <a:pt x="11777" y="9406"/>
                  </a:cubicBezTo>
                  <a:cubicBezTo>
                    <a:pt x="11799" y="7931"/>
                    <a:pt x="11307" y="6670"/>
                    <a:pt x="11200" y="5174"/>
                  </a:cubicBezTo>
                  <a:cubicBezTo>
                    <a:pt x="11073" y="3711"/>
                    <a:pt x="10820" y="0"/>
                    <a:pt x="104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6"/>
            <p:cNvSpPr/>
            <p:nvPr/>
          </p:nvSpPr>
          <p:spPr>
            <a:xfrm flipH="1">
              <a:off x="13741438" y="115775"/>
              <a:ext cx="362850" cy="267050"/>
            </a:xfrm>
            <a:custGeom>
              <a:avLst/>
              <a:gdLst/>
              <a:ahLst/>
              <a:cxnLst/>
              <a:rect l="l" t="t" r="r" b="b"/>
              <a:pathLst>
                <a:path w="14514" h="10682" extrusionOk="0">
                  <a:moveTo>
                    <a:pt x="5338" y="0"/>
                  </a:moveTo>
                  <a:cubicBezTo>
                    <a:pt x="3256" y="0"/>
                    <a:pt x="1184" y="1064"/>
                    <a:pt x="941" y="3376"/>
                  </a:cubicBezTo>
                  <a:cubicBezTo>
                    <a:pt x="856" y="4102"/>
                    <a:pt x="962" y="4594"/>
                    <a:pt x="706" y="5278"/>
                  </a:cubicBezTo>
                  <a:cubicBezTo>
                    <a:pt x="407" y="6026"/>
                    <a:pt x="1" y="6560"/>
                    <a:pt x="257" y="7437"/>
                  </a:cubicBezTo>
                  <a:cubicBezTo>
                    <a:pt x="749" y="9147"/>
                    <a:pt x="2908" y="8805"/>
                    <a:pt x="4104" y="9595"/>
                  </a:cubicBezTo>
                  <a:cubicBezTo>
                    <a:pt x="5159" y="10306"/>
                    <a:pt x="6224" y="10682"/>
                    <a:pt x="7308" y="10682"/>
                  </a:cubicBezTo>
                  <a:cubicBezTo>
                    <a:pt x="8311" y="10682"/>
                    <a:pt x="9329" y="10359"/>
                    <a:pt x="10367" y="9681"/>
                  </a:cubicBezTo>
                  <a:cubicBezTo>
                    <a:pt x="11137" y="9189"/>
                    <a:pt x="11778" y="8548"/>
                    <a:pt x="12440" y="7928"/>
                  </a:cubicBezTo>
                  <a:cubicBezTo>
                    <a:pt x="12868" y="7544"/>
                    <a:pt x="14086" y="6902"/>
                    <a:pt x="14236" y="6304"/>
                  </a:cubicBezTo>
                  <a:cubicBezTo>
                    <a:pt x="14514" y="5192"/>
                    <a:pt x="12419" y="4166"/>
                    <a:pt x="11778" y="3589"/>
                  </a:cubicBezTo>
                  <a:cubicBezTo>
                    <a:pt x="10645" y="2563"/>
                    <a:pt x="9533" y="1559"/>
                    <a:pt x="8230" y="768"/>
                  </a:cubicBezTo>
                  <a:cubicBezTo>
                    <a:pt x="7413" y="264"/>
                    <a:pt x="6374" y="0"/>
                    <a:pt x="53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6"/>
            <p:cNvSpPr/>
            <p:nvPr/>
          </p:nvSpPr>
          <p:spPr>
            <a:xfrm flipH="1">
              <a:off x="13407463" y="19775"/>
              <a:ext cx="312100" cy="250800"/>
            </a:xfrm>
            <a:custGeom>
              <a:avLst/>
              <a:gdLst/>
              <a:ahLst/>
              <a:cxnLst/>
              <a:rect l="l" t="t" r="r" b="b"/>
              <a:pathLst>
                <a:path w="12484" h="10032" extrusionOk="0">
                  <a:moveTo>
                    <a:pt x="6882" y="0"/>
                  </a:moveTo>
                  <a:cubicBezTo>
                    <a:pt x="6493" y="0"/>
                    <a:pt x="6107" y="63"/>
                    <a:pt x="5729" y="226"/>
                  </a:cubicBezTo>
                  <a:cubicBezTo>
                    <a:pt x="4511" y="761"/>
                    <a:pt x="3699" y="1936"/>
                    <a:pt x="2972" y="3026"/>
                  </a:cubicBezTo>
                  <a:cubicBezTo>
                    <a:pt x="1882" y="4672"/>
                    <a:pt x="1" y="7344"/>
                    <a:pt x="706" y="9439"/>
                  </a:cubicBezTo>
                  <a:cubicBezTo>
                    <a:pt x="910" y="9871"/>
                    <a:pt x="1045" y="10031"/>
                    <a:pt x="1225" y="10031"/>
                  </a:cubicBezTo>
                  <a:cubicBezTo>
                    <a:pt x="1348" y="10031"/>
                    <a:pt x="1491" y="9957"/>
                    <a:pt x="1690" y="9845"/>
                  </a:cubicBezTo>
                  <a:cubicBezTo>
                    <a:pt x="2438" y="9460"/>
                    <a:pt x="3399" y="9332"/>
                    <a:pt x="4169" y="9203"/>
                  </a:cubicBezTo>
                  <a:cubicBezTo>
                    <a:pt x="6392" y="8819"/>
                    <a:pt x="8807" y="8797"/>
                    <a:pt x="10731" y="7387"/>
                  </a:cubicBezTo>
                  <a:cubicBezTo>
                    <a:pt x="11970" y="6489"/>
                    <a:pt x="12483" y="5035"/>
                    <a:pt x="11799" y="3668"/>
                  </a:cubicBezTo>
                  <a:cubicBezTo>
                    <a:pt x="11479" y="3026"/>
                    <a:pt x="11457" y="2171"/>
                    <a:pt x="11094" y="1594"/>
                  </a:cubicBezTo>
                  <a:cubicBezTo>
                    <a:pt x="10688" y="932"/>
                    <a:pt x="9769" y="590"/>
                    <a:pt x="9085" y="419"/>
                  </a:cubicBezTo>
                  <a:cubicBezTo>
                    <a:pt x="8359" y="223"/>
                    <a:pt x="7615" y="0"/>
                    <a:pt x="68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6"/>
            <p:cNvSpPr/>
            <p:nvPr/>
          </p:nvSpPr>
          <p:spPr>
            <a:xfrm flipH="1">
              <a:off x="13634038" y="-111575"/>
              <a:ext cx="295525" cy="357325"/>
            </a:xfrm>
            <a:custGeom>
              <a:avLst/>
              <a:gdLst/>
              <a:ahLst/>
              <a:cxnLst/>
              <a:rect l="l" t="t" r="r" b="b"/>
              <a:pathLst>
                <a:path w="11821" h="14293" extrusionOk="0">
                  <a:moveTo>
                    <a:pt x="4303" y="1"/>
                  </a:moveTo>
                  <a:cubicBezTo>
                    <a:pt x="3521" y="1"/>
                    <a:pt x="2755" y="300"/>
                    <a:pt x="2096" y="970"/>
                  </a:cubicBezTo>
                  <a:cubicBezTo>
                    <a:pt x="1497" y="1569"/>
                    <a:pt x="1433" y="2103"/>
                    <a:pt x="1112" y="2894"/>
                  </a:cubicBezTo>
                  <a:cubicBezTo>
                    <a:pt x="792" y="3664"/>
                    <a:pt x="193" y="4155"/>
                    <a:pt x="129" y="5031"/>
                  </a:cubicBezTo>
                  <a:cubicBezTo>
                    <a:pt x="1" y="6699"/>
                    <a:pt x="1433" y="9178"/>
                    <a:pt x="2544" y="10289"/>
                  </a:cubicBezTo>
                  <a:cubicBezTo>
                    <a:pt x="3635" y="11380"/>
                    <a:pt x="6456" y="13538"/>
                    <a:pt x="7760" y="14265"/>
                  </a:cubicBezTo>
                  <a:cubicBezTo>
                    <a:pt x="7794" y="14284"/>
                    <a:pt x="7829" y="14293"/>
                    <a:pt x="7865" y="14293"/>
                  </a:cubicBezTo>
                  <a:cubicBezTo>
                    <a:pt x="8607" y="14293"/>
                    <a:pt x="9641" y="10377"/>
                    <a:pt x="10987" y="6870"/>
                  </a:cubicBezTo>
                  <a:cubicBezTo>
                    <a:pt x="11821" y="4711"/>
                    <a:pt x="7696" y="1612"/>
                    <a:pt x="6627" y="842"/>
                  </a:cubicBezTo>
                  <a:cubicBezTo>
                    <a:pt x="5897" y="305"/>
                    <a:pt x="5092" y="1"/>
                    <a:pt x="4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6"/>
            <p:cNvSpPr/>
            <p:nvPr/>
          </p:nvSpPr>
          <p:spPr>
            <a:xfrm flipH="1">
              <a:off x="13728613" y="280300"/>
              <a:ext cx="103150" cy="13450"/>
            </a:xfrm>
            <a:custGeom>
              <a:avLst/>
              <a:gdLst/>
              <a:ahLst/>
              <a:cxnLst/>
              <a:rect l="l" t="t" r="r" b="b"/>
              <a:pathLst>
                <a:path w="4126" h="538" extrusionOk="0">
                  <a:moveTo>
                    <a:pt x="4126" y="1"/>
                  </a:moveTo>
                  <a:cubicBezTo>
                    <a:pt x="3762" y="65"/>
                    <a:pt x="3420" y="108"/>
                    <a:pt x="3100" y="129"/>
                  </a:cubicBezTo>
                  <a:cubicBezTo>
                    <a:pt x="2758" y="150"/>
                    <a:pt x="2416" y="236"/>
                    <a:pt x="2074" y="257"/>
                  </a:cubicBezTo>
                  <a:cubicBezTo>
                    <a:pt x="1390" y="321"/>
                    <a:pt x="684" y="321"/>
                    <a:pt x="0" y="343"/>
                  </a:cubicBezTo>
                  <a:lnTo>
                    <a:pt x="0" y="385"/>
                  </a:lnTo>
                  <a:cubicBezTo>
                    <a:pt x="684" y="450"/>
                    <a:pt x="1368" y="535"/>
                    <a:pt x="2074" y="535"/>
                  </a:cubicBezTo>
                  <a:cubicBezTo>
                    <a:pt x="2195" y="535"/>
                    <a:pt x="2316" y="537"/>
                    <a:pt x="2436" y="537"/>
                  </a:cubicBezTo>
                  <a:cubicBezTo>
                    <a:pt x="2677" y="537"/>
                    <a:pt x="2914" y="528"/>
                    <a:pt x="3142" y="471"/>
                  </a:cubicBezTo>
                  <a:cubicBezTo>
                    <a:pt x="3484" y="407"/>
                    <a:pt x="3848" y="279"/>
                    <a:pt x="4126" y="44"/>
                  </a:cubicBezTo>
                  <a:lnTo>
                    <a:pt x="412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6"/>
            <p:cNvSpPr/>
            <p:nvPr/>
          </p:nvSpPr>
          <p:spPr>
            <a:xfrm flipH="1">
              <a:off x="13730213" y="253600"/>
              <a:ext cx="97275" cy="25800"/>
            </a:xfrm>
            <a:custGeom>
              <a:avLst/>
              <a:gdLst/>
              <a:ahLst/>
              <a:cxnLst/>
              <a:rect l="l" t="t" r="r" b="b"/>
              <a:pathLst>
                <a:path w="3891" h="1032" extrusionOk="0">
                  <a:moveTo>
                    <a:pt x="0" y="0"/>
                  </a:moveTo>
                  <a:lnTo>
                    <a:pt x="0" y="21"/>
                  </a:lnTo>
                  <a:cubicBezTo>
                    <a:pt x="642" y="214"/>
                    <a:pt x="1240" y="513"/>
                    <a:pt x="1881" y="748"/>
                  </a:cubicBezTo>
                  <a:cubicBezTo>
                    <a:pt x="2181" y="855"/>
                    <a:pt x="2523" y="1005"/>
                    <a:pt x="2865" y="1026"/>
                  </a:cubicBezTo>
                  <a:cubicBezTo>
                    <a:pt x="2917" y="1029"/>
                    <a:pt x="2971" y="1031"/>
                    <a:pt x="3025" y="1031"/>
                  </a:cubicBezTo>
                  <a:cubicBezTo>
                    <a:pt x="3318" y="1031"/>
                    <a:pt x="3619" y="978"/>
                    <a:pt x="3891" y="834"/>
                  </a:cubicBezTo>
                  <a:lnTo>
                    <a:pt x="3869" y="812"/>
                  </a:lnTo>
                  <a:cubicBezTo>
                    <a:pt x="3527" y="791"/>
                    <a:pt x="3228" y="748"/>
                    <a:pt x="2907" y="684"/>
                  </a:cubicBezTo>
                  <a:cubicBezTo>
                    <a:pt x="2587" y="599"/>
                    <a:pt x="2266" y="577"/>
                    <a:pt x="1945" y="470"/>
                  </a:cubicBezTo>
                  <a:cubicBezTo>
                    <a:pt x="1304" y="299"/>
                    <a:pt x="663" y="6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6"/>
            <p:cNvSpPr/>
            <p:nvPr/>
          </p:nvSpPr>
          <p:spPr>
            <a:xfrm flipH="1">
              <a:off x="13727538" y="218850"/>
              <a:ext cx="91925" cy="56250"/>
            </a:xfrm>
            <a:custGeom>
              <a:avLst/>
              <a:gdLst/>
              <a:ahLst/>
              <a:cxnLst/>
              <a:rect l="l" t="t" r="r" b="b"/>
              <a:pathLst>
                <a:path w="3677" h="2250" extrusionOk="0">
                  <a:moveTo>
                    <a:pt x="21" y="1"/>
                  </a:moveTo>
                  <a:lnTo>
                    <a:pt x="0" y="22"/>
                  </a:lnTo>
                  <a:cubicBezTo>
                    <a:pt x="513" y="556"/>
                    <a:pt x="1026" y="1091"/>
                    <a:pt x="1624" y="1540"/>
                  </a:cubicBezTo>
                  <a:cubicBezTo>
                    <a:pt x="1924" y="1753"/>
                    <a:pt x="2223" y="1989"/>
                    <a:pt x="2586" y="2117"/>
                  </a:cubicBezTo>
                  <a:cubicBezTo>
                    <a:pt x="2834" y="2194"/>
                    <a:pt x="3104" y="2249"/>
                    <a:pt x="3373" y="2249"/>
                  </a:cubicBezTo>
                  <a:cubicBezTo>
                    <a:pt x="3475" y="2249"/>
                    <a:pt x="3576" y="2241"/>
                    <a:pt x="3676" y="2224"/>
                  </a:cubicBezTo>
                  <a:lnTo>
                    <a:pt x="3676" y="2202"/>
                  </a:lnTo>
                  <a:cubicBezTo>
                    <a:pt x="3334" y="2053"/>
                    <a:pt x="3014" y="1946"/>
                    <a:pt x="2693" y="1775"/>
                  </a:cubicBezTo>
                  <a:cubicBezTo>
                    <a:pt x="2394" y="1625"/>
                    <a:pt x="2073" y="1497"/>
                    <a:pt x="1774" y="1305"/>
                  </a:cubicBezTo>
                  <a:cubicBezTo>
                    <a:pt x="1154" y="920"/>
                    <a:pt x="599" y="450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6"/>
            <p:cNvSpPr/>
            <p:nvPr/>
          </p:nvSpPr>
          <p:spPr>
            <a:xfrm flipH="1">
              <a:off x="13724338" y="148850"/>
              <a:ext cx="57200" cy="119725"/>
            </a:xfrm>
            <a:custGeom>
              <a:avLst/>
              <a:gdLst/>
              <a:ahLst/>
              <a:cxnLst/>
              <a:rect l="l" t="t" r="r" b="b"/>
              <a:pathLst>
                <a:path w="2288" h="4789" extrusionOk="0">
                  <a:moveTo>
                    <a:pt x="22" y="1"/>
                  </a:moveTo>
                  <a:lnTo>
                    <a:pt x="1" y="43"/>
                  </a:lnTo>
                  <a:cubicBezTo>
                    <a:pt x="556" y="706"/>
                    <a:pt x="898" y="1518"/>
                    <a:pt x="1198" y="2352"/>
                  </a:cubicBezTo>
                  <a:cubicBezTo>
                    <a:pt x="1326" y="2779"/>
                    <a:pt x="1433" y="3207"/>
                    <a:pt x="1604" y="3613"/>
                  </a:cubicBezTo>
                  <a:cubicBezTo>
                    <a:pt x="1775" y="4019"/>
                    <a:pt x="1967" y="4447"/>
                    <a:pt x="2245" y="4789"/>
                  </a:cubicBezTo>
                  <a:lnTo>
                    <a:pt x="2288" y="4767"/>
                  </a:lnTo>
                  <a:cubicBezTo>
                    <a:pt x="2159" y="4340"/>
                    <a:pt x="2053" y="3912"/>
                    <a:pt x="1924" y="3485"/>
                  </a:cubicBezTo>
                  <a:cubicBezTo>
                    <a:pt x="1796" y="3057"/>
                    <a:pt x="1625" y="2651"/>
                    <a:pt x="1433" y="2245"/>
                  </a:cubicBezTo>
                  <a:cubicBezTo>
                    <a:pt x="1091" y="1433"/>
                    <a:pt x="663" y="62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6"/>
            <p:cNvSpPr/>
            <p:nvPr/>
          </p:nvSpPr>
          <p:spPr>
            <a:xfrm flipH="1">
              <a:off x="13713113" y="134975"/>
              <a:ext cx="25675" cy="132000"/>
            </a:xfrm>
            <a:custGeom>
              <a:avLst/>
              <a:gdLst/>
              <a:ahLst/>
              <a:cxnLst/>
              <a:rect l="l" t="t" r="r" b="b"/>
              <a:pathLst>
                <a:path w="1027" h="5280" extrusionOk="0">
                  <a:moveTo>
                    <a:pt x="43" y="0"/>
                  </a:moveTo>
                  <a:lnTo>
                    <a:pt x="1" y="21"/>
                  </a:lnTo>
                  <a:cubicBezTo>
                    <a:pt x="300" y="363"/>
                    <a:pt x="492" y="769"/>
                    <a:pt x="556" y="1218"/>
                  </a:cubicBezTo>
                  <a:cubicBezTo>
                    <a:pt x="663" y="1646"/>
                    <a:pt x="663" y="2095"/>
                    <a:pt x="663" y="2544"/>
                  </a:cubicBezTo>
                  <a:cubicBezTo>
                    <a:pt x="663" y="3014"/>
                    <a:pt x="642" y="3463"/>
                    <a:pt x="663" y="3911"/>
                  </a:cubicBezTo>
                  <a:cubicBezTo>
                    <a:pt x="684" y="4147"/>
                    <a:pt x="706" y="4382"/>
                    <a:pt x="749" y="4617"/>
                  </a:cubicBezTo>
                  <a:cubicBezTo>
                    <a:pt x="770" y="4724"/>
                    <a:pt x="791" y="4831"/>
                    <a:pt x="813" y="4959"/>
                  </a:cubicBezTo>
                  <a:cubicBezTo>
                    <a:pt x="855" y="5066"/>
                    <a:pt x="877" y="5194"/>
                    <a:pt x="984" y="5279"/>
                  </a:cubicBezTo>
                  <a:lnTo>
                    <a:pt x="1005" y="5237"/>
                  </a:lnTo>
                  <a:cubicBezTo>
                    <a:pt x="962" y="5173"/>
                    <a:pt x="962" y="5044"/>
                    <a:pt x="962" y="4937"/>
                  </a:cubicBezTo>
                  <a:cubicBezTo>
                    <a:pt x="962" y="4809"/>
                    <a:pt x="962" y="4702"/>
                    <a:pt x="984" y="4595"/>
                  </a:cubicBezTo>
                  <a:lnTo>
                    <a:pt x="1005" y="3911"/>
                  </a:lnTo>
                  <a:cubicBezTo>
                    <a:pt x="1026" y="3463"/>
                    <a:pt x="962" y="2992"/>
                    <a:pt x="941" y="2544"/>
                  </a:cubicBezTo>
                  <a:cubicBezTo>
                    <a:pt x="898" y="2095"/>
                    <a:pt x="855" y="1624"/>
                    <a:pt x="727" y="1176"/>
                  </a:cubicBezTo>
                  <a:cubicBezTo>
                    <a:pt x="599" y="727"/>
                    <a:pt x="364" y="299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6"/>
            <p:cNvSpPr/>
            <p:nvPr/>
          </p:nvSpPr>
          <p:spPr>
            <a:xfrm flipH="1">
              <a:off x="13685338" y="146725"/>
              <a:ext cx="27800" cy="121850"/>
            </a:xfrm>
            <a:custGeom>
              <a:avLst/>
              <a:gdLst/>
              <a:ahLst/>
              <a:cxnLst/>
              <a:rect l="l" t="t" r="r" b="b"/>
              <a:pathLst>
                <a:path w="1112" h="4874" extrusionOk="0">
                  <a:moveTo>
                    <a:pt x="684" y="0"/>
                  </a:moveTo>
                  <a:lnTo>
                    <a:pt x="663" y="22"/>
                  </a:lnTo>
                  <a:cubicBezTo>
                    <a:pt x="898" y="364"/>
                    <a:pt x="962" y="791"/>
                    <a:pt x="941" y="1219"/>
                  </a:cubicBezTo>
                  <a:cubicBezTo>
                    <a:pt x="920" y="1625"/>
                    <a:pt x="834" y="2031"/>
                    <a:pt x="706" y="2437"/>
                  </a:cubicBezTo>
                  <a:cubicBezTo>
                    <a:pt x="599" y="2843"/>
                    <a:pt x="428" y="3228"/>
                    <a:pt x="321" y="3634"/>
                  </a:cubicBezTo>
                  <a:cubicBezTo>
                    <a:pt x="193" y="4040"/>
                    <a:pt x="65" y="4446"/>
                    <a:pt x="0" y="4874"/>
                  </a:cubicBezTo>
                  <a:lnTo>
                    <a:pt x="22" y="4874"/>
                  </a:lnTo>
                  <a:cubicBezTo>
                    <a:pt x="257" y="4532"/>
                    <a:pt x="471" y="4147"/>
                    <a:pt x="620" y="3762"/>
                  </a:cubicBezTo>
                  <a:cubicBezTo>
                    <a:pt x="791" y="3356"/>
                    <a:pt x="877" y="2928"/>
                    <a:pt x="984" y="2501"/>
                  </a:cubicBezTo>
                  <a:cubicBezTo>
                    <a:pt x="1069" y="2095"/>
                    <a:pt x="1112" y="1646"/>
                    <a:pt x="1112" y="1219"/>
                  </a:cubicBezTo>
                  <a:cubicBezTo>
                    <a:pt x="1091" y="770"/>
                    <a:pt x="984" y="321"/>
                    <a:pt x="6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6"/>
            <p:cNvSpPr/>
            <p:nvPr/>
          </p:nvSpPr>
          <p:spPr>
            <a:xfrm flipH="1">
              <a:off x="13713638" y="280300"/>
              <a:ext cx="78050" cy="64675"/>
            </a:xfrm>
            <a:custGeom>
              <a:avLst/>
              <a:gdLst/>
              <a:ahLst/>
              <a:cxnLst/>
              <a:rect l="l" t="t" r="r" b="b"/>
              <a:pathLst>
                <a:path w="3122" h="2587" extrusionOk="0">
                  <a:moveTo>
                    <a:pt x="3100" y="1"/>
                  </a:moveTo>
                  <a:cubicBezTo>
                    <a:pt x="2886" y="279"/>
                    <a:pt x="2651" y="535"/>
                    <a:pt x="2416" y="770"/>
                  </a:cubicBezTo>
                  <a:cubicBezTo>
                    <a:pt x="2181" y="1005"/>
                    <a:pt x="1967" y="1262"/>
                    <a:pt x="1710" y="1497"/>
                  </a:cubicBezTo>
                  <a:cubicBezTo>
                    <a:pt x="1454" y="1711"/>
                    <a:pt x="1197" y="1924"/>
                    <a:pt x="920" y="2095"/>
                  </a:cubicBezTo>
                  <a:cubicBezTo>
                    <a:pt x="620" y="2288"/>
                    <a:pt x="321" y="2437"/>
                    <a:pt x="0" y="2544"/>
                  </a:cubicBezTo>
                  <a:lnTo>
                    <a:pt x="22" y="2587"/>
                  </a:lnTo>
                  <a:cubicBezTo>
                    <a:pt x="684" y="2459"/>
                    <a:pt x="1304" y="2117"/>
                    <a:pt x="1881" y="1711"/>
                  </a:cubicBezTo>
                  <a:cubicBezTo>
                    <a:pt x="2159" y="1497"/>
                    <a:pt x="2459" y="1305"/>
                    <a:pt x="2672" y="1005"/>
                  </a:cubicBezTo>
                  <a:cubicBezTo>
                    <a:pt x="2886" y="727"/>
                    <a:pt x="3078" y="385"/>
                    <a:pt x="3121" y="22"/>
                  </a:cubicBezTo>
                  <a:lnTo>
                    <a:pt x="31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6"/>
            <p:cNvSpPr/>
            <p:nvPr/>
          </p:nvSpPr>
          <p:spPr>
            <a:xfrm flipH="1">
              <a:off x="13712588" y="268550"/>
              <a:ext cx="67875" cy="53450"/>
            </a:xfrm>
            <a:custGeom>
              <a:avLst/>
              <a:gdLst/>
              <a:ahLst/>
              <a:cxnLst/>
              <a:rect l="l" t="t" r="r" b="b"/>
              <a:pathLst>
                <a:path w="2715" h="2138" extrusionOk="0">
                  <a:moveTo>
                    <a:pt x="2693" y="1"/>
                  </a:moveTo>
                  <a:cubicBezTo>
                    <a:pt x="2501" y="236"/>
                    <a:pt x="2309" y="449"/>
                    <a:pt x="2095" y="642"/>
                  </a:cubicBezTo>
                  <a:cubicBezTo>
                    <a:pt x="1903" y="834"/>
                    <a:pt x="1710" y="1069"/>
                    <a:pt x="1497" y="1262"/>
                  </a:cubicBezTo>
                  <a:cubicBezTo>
                    <a:pt x="1283" y="1454"/>
                    <a:pt x="1048" y="1625"/>
                    <a:pt x="791" y="1753"/>
                  </a:cubicBezTo>
                  <a:cubicBezTo>
                    <a:pt x="535" y="1903"/>
                    <a:pt x="278" y="2031"/>
                    <a:pt x="0" y="2117"/>
                  </a:cubicBezTo>
                  <a:lnTo>
                    <a:pt x="0" y="2138"/>
                  </a:lnTo>
                  <a:cubicBezTo>
                    <a:pt x="599" y="2095"/>
                    <a:pt x="1155" y="1817"/>
                    <a:pt x="1646" y="1475"/>
                  </a:cubicBezTo>
                  <a:cubicBezTo>
                    <a:pt x="1903" y="1304"/>
                    <a:pt x="2159" y="1133"/>
                    <a:pt x="2351" y="877"/>
                  </a:cubicBezTo>
                  <a:cubicBezTo>
                    <a:pt x="2544" y="620"/>
                    <a:pt x="2693" y="343"/>
                    <a:pt x="27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6"/>
            <p:cNvSpPr/>
            <p:nvPr/>
          </p:nvSpPr>
          <p:spPr>
            <a:xfrm flipH="1">
              <a:off x="13659688" y="210850"/>
              <a:ext cx="45975" cy="62525"/>
            </a:xfrm>
            <a:custGeom>
              <a:avLst/>
              <a:gdLst/>
              <a:ahLst/>
              <a:cxnLst/>
              <a:rect l="l" t="t" r="r" b="b"/>
              <a:pathLst>
                <a:path w="1839" h="2501" extrusionOk="0">
                  <a:moveTo>
                    <a:pt x="1775" y="0"/>
                  </a:moveTo>
                  <a:cubicBezTo>
                    <a:pt x="1753" y="257"/>
                    <a:pt x="1647" y="492"/>
                    <a:pt x="1518" y="727"/>
                  </a:cubicBezTo>
                  <a:cubicBezTo>
                    <a:pt x="1369" y="941"/>
                    <a:pt x="1219" y="1133"/>
                    <a:pt x="1048" y="1325"/>
                  </a:cubicBezTo>
                  <a:cubicBezTo>
                    <a:pt x="877" y="1518"/>
                    <a:pt x="663" y="1667"/>
                    <a:pt x="492" y="1860"/>
                  </a:cubicBezTo>
                  <a:cubicBezTo>
                    <a:pt x="321" y="2052"/>
                    <a:pt x="150" y="2244"/>
                    <a:pt x="1" y="2480"/>
                  </a:cubicBezTo>
                  <a:lnTo>
                    <a:pt x="1" y="2501"/>
                  </a:lnTo>
                  <a:cubicBezTo>
                    <a:pt x="279" y="2437"/>
                    <a:pt x="514" y="2287"/>
                    <a:pt x="727" y="2138"/>
                  </a:cubicBezTo>
                  <a:cubicBezTo>
                    <a:pt x="941" y="1967"/>
                    <a:pt x="1091" y="1731"/>
                    <a:pt x="1240" y="1518"/>
                  </a:cubicBezTo>
                  <a:cubicBezTo>
                    <a:pt x="1411" y="1283"/>
                    <a:pt x="1540" y="1047"/>
                    <a:pt x="1647" y="791"/>
                  </a:cubicBezTo>
                  <a:cubicBezTo>
                    <a:pt x="1753" y="556"/>
                    <a:pt x="1839" y="257"/>
                    <a:pt x="17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6"/>
            <p:cNvSpPr/>
            <p:nvPr/>
          </p:nvSpPr>
          <p:spPr>
            <a:xfrm flipH="1">
              <a:off x="13682663" y="231750"/>
              <a:ext cx="75900" cy="72725"/>
            </a:xfrm>
            <a:custGeom>
              <a:avLst/>
              <a:gdLst/>
              <a:ahLst/>
              <a:cxnLst/>
              <a:rect l="l" t="t" r="r" b="b"/>
              <a:pathLst>
                <a:path w="3036" h="2909" extrusionOk="0">
                  <a:moveTo>
                    <a:pt x="1412" y="0"/>
                  </a:moveTo>
                  <a:cubicBezTo>
                    <a:pt x="1120" y="0"/>
                    <a:pt x="833" y="103"/>
                    <a:pt x="599" y="318"/>
                  </a:cubicBezTo>
                  <a:cubicBezTo>
                    <a:pt x="43" y="810"/>
                    <a:pt x="1" y="1729"/>
                    <a:pt x="514" y="2349"/>
                  </a:cubicBezTo>
                  <a:cubicBezTo>
                    <a:pt x="808" y="2717"/>
                    <a:pt x="1222" y="2909"/>
                    <a:pt x="1626" y="2909"/>
                  </a:cubicBezTo>
                  <a:cubicBezTo>
                    <a:pt x="1927" y="2909"/>
                    <a:pt x="2222" y="2803"/>
                    <a:pt x="2459" y="2584"/>
                  </a:cubicBezTo>
                  <a:cubicBezTo>
                    <a:pt x="3014" y="2092"/>
                    <a:pt x="3036" y="1173"/>
                    <a:pt x="2523" y="553"/>
                  </a:cubicBezTo>
                  <a:cubicBezTo>
                    <a:pt x="2226" y="194"/>
                    <a:pt x="1814" y="0"/>
                    <a:pt x="14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6"/>
            <p:cNvSpPr/>
            <p:nvPr/>
          </p:nvSpPr>
          <p:spPr>
            <a:xfrm flipH="1">
              <a:off x="13719538" y="284050"/>
              <a:ext cx="90850" cy="29950"/>
            </a:xfrm>
            <a:custGeom>
              <a:avLst/>
              <a:gdLst/>
              <a:ahLst/>
              <a:cxnLst/>
              <a:rect l="l" t="t" r="r" b="b"/>
              <a:pathLst>
                <a:path w="3634" h="1198" extrusionOk="0">
                  <a:moveTo>
                    <a:pt x="3613" y="0"/>
                  </a:moveTo>
                  <a:cubicBezTo>
                    <a:pt x="3463" y="64"/>
                    <a:pt x="3313" y="86"/>
                    <a:pt x="3164" y="129"/>
                  </a:cubicBezTo>
                  <a:cubicBezTo>
                    <a:pt x="3014" y="150"/>
                    <a:pt x="2843" y="214"/>
                    <a:pt x="2694" y="257"/>
                  </a:cubicBezTo>
                  <a:cubicBezTo>
                    <a:pt x="2394" y="364"/>
                    <a:pt x="2116" y="513"/>
                    <a:pt x="1817" y="620"/>
                  </a:cubicBezTo>
                  <a:cubicBezTo>
                    <a:pt x="1240" y="855"/>
                    <a:pt x="620" y="1005"/>
                    <a:pt x="0" y="1176"/>
                  </a:cubicBezTo>
                  <a:lnTo>
                    <a:pt x="22" y="1197"/>
                  </a:lnTo>
                  <a:cubicBezTo>
                    <a:pt x="321" y="1176"/>
                    <a:pt x="642" y="1133"/>
                    <a:pt x="962" y="1090"/>
                  </a:cubicBezTo>
                  <a:cubicBezTo>
                    <a:pt x="1283" y="1048"/>
                    <a:pt x="1603" y="984"/>
                    <a:pt x="1903" y="898"/>
                  </a:cubicBezTo>
                  <a:cubicBezTo>
                    <a:pt x="2223" y="813"/>
                    <a:pt x="2544" y="748"/>
                    <a:pt x="2822" y="577"/>
                  </a:cubicBezTo>
                  <a:lnTo>
                    <a:pt x="3249" y="364"/>
                  </a:lnTo>
                  <a:cubicBezTo>
                    <a:pt x="3377" y="278"/>
                    <a:pt x="3527" y="171"/>
                    <a:pt x="3634" y="43"/>
                  </a:cubicBezTo>
                  <a:lnTo>
                    <a:pt x="36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6"/>
            <p:cNvSpPr/>
            <p:nvPr/>
          </p:nvSpPr>
          <p:spPr>
            <a:xfrm flipH="1">
              <a:off x="13697613" y="263750"/>
              <a:ext cx="20325" cy="82300"/>
            </a:xfrm>
            <a:custGeom>
              <a:avLst/>
              <a:gdLst/>
              <a:ahLst/>
              <a:cxnLst/>
              <a:rect l="l" t="t" r="r" b="b"/>
              <a:pathLst>
                <a:path w="813" h="3292" extrusionOk="0">
                  <a:moveTo>
                    <a:pt x="513" y="0"/>
                  </a:moveTo>
                  <a:lnTo>
                    <a:pt x="470" y="22"/>
                  </a:lnTo>
                  <a:cubicBezTo>
                    <a:pt x="428" y="299"/>
                    <a:pt x="428" y="599"/>
                    <a:pt x="428" y="876"/>
                  </a:cubicBezTo>
                  <a:cubicBezTo>
                    <a:pt x="428" y="1133"/>
                    <a:pt x="470" y="1411"/>
                    <a:pt x="470" y="1689"/>
                  </a:cubicBezTo>
                  <a:cubicBezTo>
                    <a:pt x="449" y="2244"/>
                    <a:pt x="321" y="2800"/>
                    <a:pt x="0" y="3270"/>
                  </a:cubicBezTo>
                  <a:lnTo>
                    <a:pt x="43" y="3292"/>
                  </a:lnTo>
                  <a:cubicBezTo>
                    <a:pt x="235" y="3078"/>
                    <a:pt x="385" y="2843"/>
                    <a:pt x="513" y="2565"/>
                  </a:cubicBezTo>
                  <a:cubicBezTo>
                    <a:pt x="620" y="2287"/>
                    <a:pt x="684" y="2009"/>
                    <a:pt x="727" y="1710"/>
                  </a:cubicBezTo>
                  <a:cubicBezTo>
                    <a:pt x="770" y="1432"/>
                    <a:pt x="812" y="1133"/>
                    <a:pt x="770" y="834"/>
                  </a:cubicBezTo>
                  <a:cubicBezTo>
                    <a:pt x="727" y="556"/>
                    <a:pt x="641" y="257"/>
                    <a:pt x="5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6"/>
            <p:cNvSpPr/>
            <p:nvPr/>
          </p:nvSpPr>
          <p:spPr>
            <a:xfrm flipH="1">
              <a:off x="13654338" y="274975"/>
              <a:ext cx="45975" cy="20250"/>
            </a:xfrm>
            <a:custGeom>
              <a:avLst/>
              <a:gdLst/>
              <a:ahLst/>
              <a:cxnLst/>
              <a:rect l="l" t="t" r="r" b="b"/>
              <a:pathLst>
                <a:path w="1839" h="810" extrusionOk="0">
                  <a:moveTo>
                    <a:pt x="22" y="0"/>
                  </a:moveTo>
                  <a:lnTo>
                    <a:pt x="0" y="21"/>
                  </a:lnTo>
                  <a:cubicBezTo>
                    <a:pt x="22" y="235"/>
                    <a:pt x="171" y="385"/>
                    <a:pt x="321" y="492"/>
                  </a:cubicBezTo>
                  <a:cubicBezTo>
                    <a:pt x="471" y="598"/>
                    <a:pt x="642" y="620"/>
                    <a:pt x="813" y="684"/>
                  </a:cubicBezTo>
                  <a:cubicBezTo>
                    <a:pt x="1030" y="756"/>
                    <a:pt x="1266" y="809"/>
                    <a:pt x="1503" y="809"/>
                  </a:cubicBezTo>
                  <a:cubicBezTo>
                    <a:pt x="1615" y="809"/>
                    <a:pt x="1728" y="797"/>
                    <a:pt x="1839" y="769"/>
                  </a:cubicBezTo>
                  <a:lnTo>
                    <a:pt x="1839" y="727"/>
                  </a:lnTo>
                  <a:cubicBezTo>
                    <a:pt x="1668" y="727"/>
                    <a:pt x="1497" y="684"/>
                    <a:pt x="1347" y="620"/>
                  </a:cubicBezTo>
                  <a:cubicBezTo>
                    <a:pt x="1197" y="577"/>
                    <a:pt x="1048" y="513"/>
                    <a:pt x="920" y="427"/>
                  </a:cubicBezTo>
                  <a:cubicBezTo>
                    <a:pt x="770" y="342"/>
                    <a:pt x="620" y="214"/>
                    <a:pt x="471" y="171"/>
                  </a:cubicBezTo>
                  <a:cubicBezTo>
                    <a:pt x="321" y="107"/>
                    <a:pt x="193" y="64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6"/>
            <p:cNvSpPr/>
            <p:nvPr/>
          </p:nvSpPr>
          <p:spPr>
            <a:xfrm flipH="1">
              <a:off x="13655413" y="254650"/>
              <a:ext cx="54525" cy="20825"/>
            </a:xfrm>
            <a:custGeom>
              <a:avLst/>
              <a:gdLst/>
              <a:ahLst/>
              <a:cxnLst/>
              <a:rect l="l" t="t" r="r" b="b"/>
              <a:pathLst>
                <a:path w="2181" h="833" extrusionOk="0">
                  <a:moveTo>
                    <a:pt x="2160" y="1"/>
                  </a:moveTo>
                  <a:cubicBezTo>
                    <a:pt x="2010" y="108"/>
                    <a:pt x="1818" y="150"/>
                    <a:pt x="1625" y="193"/>
                  </a:cubicBezTo>
                  <a:cubicBezTo>
                    <a:pt x="1454" y="257"/>
                    <a:pt x="1262" y="300"/>
                    <a:pt x="1069" y="343"/>
                  </a:cubicBezTo>
                  <a:cubicBezTo>
                    <a:pt x="898" y="386"/>
                    <a:pt x="706" y="407"/>
                    <a:pt x="514" y="471"/>
                  </a:cubicBezTo>
                  <a:cubicBezTo>
                    <a:pt x="343" y="535"/>
                    <a:pt x="172" y="621"/>
                    <a:pt x="1" y="728"/>
                  </a:cubicBezTo>
                  <a:lnTo>
                    <a:pt x="1" y="770"/>
                  </a:lnTo>
                  <a:cubicBezTo>
                    <a:pt x="107" y="818"/>
                    <a:pt x="220" y="832"/>
                    <a:pt x="332" y="832"/>
                  </a:cubicBezTo>
                  <a:cubicBezTo>
                    <a:pt x="423" y="832"/>
                    <a:pt x="513" y="823"/>
                    <a:pt x="599" y="813"/>
                  </a:cubicBezTo>
                  <a:cubicBezTo>
                    <a:pt x="792" y="792"/>
                    <a:pt x="963" y="685"/>
                    <a:pt x="1155" y="621"/>
                  </a:cubicBezTo>
                  <a:cubicBezTo>
                    <a:pt x="1326" y="535"/>
                    <a:pt x="1518" y="450"/>
                    <a:pt x="1689" y="364"/>
                  </a:cubicBezTo>
                  <a:cubicBezTo>
                    <a:pt x="1860" y="279"/>
                    <a:pt x="2031" y="172"/>
                    <a:pt x="2181" y="22"/>
                  </a:cubicBezTo>
                  <a:lnTo>
                    <a:pt x="21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6"/>
            <p:cNvSpPr/>
            <p:nvPr/>
          </p:nvSpPr>
          <p:spPr>
            <a:xfrm flipH="1">
              <a:off x="13723813" y="167025"/>
              <a:ext cx="31000" cy="83925"/>
            </a:xfrm>
            <a:custGeom>
              <a:avLst/>
              <a:gdLst/>
              <a:ahLst/>
              <a:cxnLst/>
              <a:rect l="l" t="t" r="r" b="b"/>
              <a:pathLst>
                <a:path w="1240" h="3357" extrusionOk="0">
                  <a:moveTo>
                    <a:pt x="0" y="0"/>
                  </a:moveTo>
                  <a:cubicBezTo>
                    <a:pt x="129" y="257"/>
                    <a:pt x="235" y="535"/>
                    <a:pt x="321" y="813"/>
                  </a:cubicBezTo>
                  <a:cubicBezTo>
                    <a:pt x="385" y="1091"/>
                    <a:pt x="492" y="1368"/>
                    <a:pt x="577" y="1646"/>
                  </a:cubicBezTo>
                  <a:cubicBezTo>
                    <a:pt x="748" y="2181"/>
                    <a:pt x="791" y="2758"/>
                    <a:pt x="919" y="3356"/>
                  </a:cubicBezTo>
                  <a:lnTo>
                    <a:pt x="1240" y="3271"/>
                  </a:lnTo>
                  <a:cubicBezTo>
                    <a:pt x="1069" y="2715"/>
                    <a:pt x="962" y="2138"/>
                    <a:pt x="748" y="1582"/>
                  </a:cubicBezTo>
                  <a:cubicBezTo>
                    <a:pt x="620" y="1304"/>
                    <a:pt x="492" y="1048"/>
                    <a:pt x="385" y="791"/>
                  </a:cubicBezTo>
                  <a:cubicBezTo>
                    <a:pt x="278" y="513"/>
                    <a:pt x="171" y="236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6"/>
            <p:cNvSpPr/>
            <p:nvPr/>
          </p:nvSpPr>
          <p:spPr>
            <a:xfrm flipH="1">
              <a:off x="13674638" y="168100"/>
              <a:ext cx="27825" cy="93000"/>
            </a:xfrm>
            <a:custGeom>
              <a:avLst/>
              <a:gdLst/>
              <a:ahLst/>
              <a:cxnLst/>
              <a:rect l="l" t="t" r="r" b="b"/>
              <a:pathLst>
                <a:path w="1113" h="3720" extrusionOk="0">
                  <a:moveTo>
                    <a:pt x="963" y="0"/>
                  </a:moveTo>
                  <a:cubicBezTo>
                    <a:pt x="1070" y="299"/>
                    <a:pt x="1048" y="641"/>
                    <a:pt x="1006" y="941"/>
                  </a:cubicBezTo>
                  <a:cubicBezTo>
                    <a:pt x="941" y="1240"/>
                    <a:pt x="813" y="1539"/>
                    <a:pt x="728" y="1838"/>
                  </a:cubicBezTo>
                  <a:lnTo>
                    <a:pt x="428" y="2736"/>
                  </a:lnTo>
                  <a:cubicBezTo>
                    <a:pt x="386" y="2907"/>
                    <a:pt x="343" y="3014"/>
                    <a:pt x="257" y="3142"/>
                  </a:cubicBezTo>
                  <a:cubicBezTo>
                    <a:pt x="193" y="3270"/>
                    <a:pt x="86" y="3399"/>
                    <a:pt x="1" y="3548"/>
                  </a:cubicBezTo>
                  <a:lnTo>
                    <a:pt x="300" y="3719"/>
                  </a:lnTo>
                  <a:cubicBezTo>
                    <a:pt x="364" y="3570"/>
                    <a:pt x="428" y="3463"/>
                    <a:pt x="514" y="3292"/>
                  </a:cubicBezTo>
                  <a:cubicBezTo>
                    <a:pt x="599" y="3142"/>
                    <a:pt x="642" y="2971"/>
                    <a:pt x="664" y="2822"/>
                  </a:cubicBezTo>
                  <a:lnTo>
                    <a:pt x="877" y="1881"/>
                  </a:lnTo>
                  <a:cubicBezTo>
                    <a:pt x="941" y="1582"/>
                    <a:pt x="1048" y="1261"/>
                    <a:pt x="1070" y="941"/>
                  </a:cubicBezTo>
                  <a:cubicBezTo>
                    <a:pt x="1112" y="641"/>
                    <a:pt x="1112" y="299"/>
                    <a:pt x="9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6"/>
            <p:cNvSpPr/>
            <p:nvPr/>
          </p:nvSpPr>
          <p:spPr>
            <a:xfrm flipH="1">
              <a:off x="13723263" y="178775"/>
              <a:ext cx="56125" cy="90325"/>
            </a:xfrm>
            <a:custGeom>
              <a:avLst/>
              <a:gdLst/>
              <a:ahLst/>
              <a:cxnLst/>
              <a:rect l="l" t="t" r="r" b="b"/>
              <a:pathLst>
                <a:path w="2245" h="3613" extrusionOk="0">
                  <a:moveTo>
                    <a:pt x="0" y="1"/>
                  </a:moveTo>
                  <a:cubicBezTo>
                    <a:pt x="171" y="86"/>
                    <a:pt x="235" y="257"/>
                    <a:pt x="342" y="385"/>
                  </a:cubicBezTo>
                  <a:cubicBezTo>
                    <a:pt x="428" y="535"/>
                    <a:pt x="513" y="685"/>
                    <a:pt x="599" y="834"/>
                  </a:cubicBezTo>
                  <a:cubicBezTo>
                    <a:pt x="770" y="1155"/>
                    <a:pt x="962" y="1454"/>
                    <a:pt x="1133" y="1732"/>
                  </a:cubicBezTo>
                  <a:cubicBezTo>
                    <a:pt x="1325" y="2031"/>
                    <a:pt x="1496" y="2330"/>
                    <a:pt x="1646" y="2651"/>
                  </a:cubicBezTo>
                  <a:cubicBezTo>
                    <a:pt x="1774" y="2950"/>
                    <a:pt x="1881" y="3271"/>
                    <a:pt x="1924" y="3613"/>
                  </a:cubicBezTo>
                  <a:lnTo>
                    <a:pt x="2244" y="3549"/>
                  </a:lnTo>
                  <a:cubicBezTo>
                    <a:pt x="2180" y="3185"/>
                    <a:pt x="2031" y="2843"/>
                    <a:pt x="1860" y="2523"/>
                  </a:cubicBezTo>
                  <a:cubicBezTo>
                    <a:pt x="1689" y="2202"/>
                    <a:pt x="1475" y="1924"/>
                    <a:pt x="1283" y="1646"/>
                  </a:cubicBezTo>
                  <a:cubicBezTo>
                    <a:pt x="1069" y="1369"/>
                    <a:pt x="876" y="1091"/>
                    <a:pt x="684" y="792"/>
                  </a:cubicBezTo>
                  <a:cubicBezTo>
                    <a:pt x="577" y="642"/>
                    <a:pt x="470" y="514"/>
                    <a:pt x="363" y="364"/>
                  </a:cubicBezTo>
                  <a:cubicBezTo>
                    <a:pt x="257" y="236"/>
                    <a:pt x="171" y="65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6"/>
            <p:cNvSpPr/>
            <p:nvPr/>
          </p:nvSpPr>
          <p:spPr>
            <a:xfrm flipH="1">
              <a:off x="13739288" y="212450"/>
              <a:ext cx="65225" cy="55050"/>
            </a:xfrm>
            <a:custGeom>
              <a:avLst/>
              <a:gdLst/>
              <a:ahLst/>
              <a:cxnLst/>
              <a:rect l="l" t="t" r="r" b="b"/>
              <a:pathLst>
                <a:path w="2609" h="2202" extrusionOk="0">
                  <a:moveTo>
                    <a:pt x="22" y="0"/>
                  </a:moveTo>
                  <a:cubicBezTo>
                    <a:pt x="1" y="86"/>
                    <a:pt x="65" y="150"/>
                    <a:pt x="107" y="193"/>
                  </a:cubicBezTo>
                  <a:cubicBezTo>
                    <a:pt x="150" y="257"/>
                    <a:pt x="193" y="299"/>
                    <a:pt x="236" y="364"/>
                  </a:cubicBezTo>
                  <a:cubicBezTo>
                    <a:pt x="342" y="449"/>
                    <a:pt x="428" y="556"/>
                    <a:pt x="535" y="641"/>
                  </a:cubicBezTo>
                  <a:cubicBezTo>
                    <a:pt x="727" y="834"/>
                    <a:pt x="941" y="1005"/>
                    <a:pt x="1155" y="1197"/>
                  </a:cubicBezTo>
                  <a:cubicBezTo>
                    <a:pt x="1347" y="1368"/>
                    <a:pt x="1561" y="1539"/>
                    <a:pt x="1775" y="1710"/>
                  </a:cubicBezTo>
                  <a:cubicBezTo>
                    <a:pt x="2010" y="1881"/>
                    <a:pt x="2202" y="2052"/>
                    <a:pt x="2459" y="2202"/>
                  </a:cubicBezTo>
                  <a:lnTo>
                    <a:pt x="2608" y="1881"/>
                  </a:lnTo>
                  <a:cubicBezTo>
                    <a:pt x="2394" y="1774"/>
                    <a:pt x="2138" y="1625"/>
                    <a:pt x="1924" y="1496"/>
                  </a:cubicBezTo>
                  <a:cubicBezTo>
                    <a:pt x="1689" y="1347"/>
                    <a:pt x="1475" y="1197"/>
                    <a:pt x="1240" y="1048"/>
                  </a:cubicBezTo>
                  <a:cubicBezTo>
                    <a:pt x="1026" y="898"/>
                    <a:pt x="791" y="748"/>
                    <a:pt x="578" y="577"/>
                  </a:cubicBezTo>
                  <a:cubicBezTo>
                    <a:pt x="471" y="492"/>
                    <a:pt x="364" y="406"/>
                    <a:pt x="257" y="321"/>
                  </a:cubicBezTo>
                  <a:cubicBezTo>
                    <a:pt x="214" y="278"/>
                    <a:pt x="171" y="235"/>
                    <a:pt x="129" y="193"/>
                  </a:cubicBezTo>
                  <a:cubicBezTo>
                    <a:pt x="86" y="128"/>
                    <a:pt x="22" y="8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6"/>
            <p:cNvSpPr/>
            <p:nvPr/>
          </p:nvSpPr>
          <p:spPr>
            <a:xfrm flipH="1">
              <a:off x="13739288" y="159550"/>
              <a:ext cx="87675" cy="96725"/>
            </a:xfrm>
            <a:custGeom>
              <a:avLst/>
              <a:gdLst/>
              <a:ahLst/>
              <a:cxnLst/>
              <a:rect l="l" t="t" r="r" b="b"/>
              <a:pathLst>
                <a:path w="3507" h="3869" extrusionOk="0">
                  <a:moveTo>
                    <a:pt x="1" y="0"/>
                  </a:moveTo>
                  <a:cubicBezTo>
                    <a:pt x="193" y="86"/>
                    <a:pt x="321" y="278"/>
                    <a:pt x="471" y="428"/>
                  </a:cubicBezTo>
                  <a:lnTo>
                    <a:pt x="920" y="877"/>
                  </a:lnTo>
                  <a:cubicBezTo>
                    <a:pt x="1219" y="1176"/>
                    <a:pt x="1497" y="1475"/>
                    <a:pt x="1775" y="1796"/>
                  </a:cubicBezTo>
                  <a:cubicBezTo>
                    <a:pt x="2053" y="2116"/>
                    <a:pt x="2331" y="2437"/>
                    <a:pt x="2566" y="2779"/>
                  </a:cubicBezTo>
                  <a:cubicBezTo>
                    <a:pt x="2694" y="2950"/>
                    <a:pt x="2779" y="3121"/>
                    <a:pt x="2886" y="3313"/>
                  </a:cubicBezTo>
                  <a:cubicBezTo>
                    <a:pt x="2993" y="3506"/>
                    <a:pt x="3121" y="3698"/>
                    <a:pt x="3250" y="3869"/>
                  </a:cubicBezTo>
                  <a:lnTo>
                    <a:pt x="3506" y="3634"/>
                  </a:lnTo>
                  <a:cubicBezTo>
                    <a:pt x="3378" y="3484"/>
                    <a:pt x="3250" y="3313"/>
                    <a:pt x="3143" y="3142"/>
                  </a:cubicBezTo>
                  <a:cubicBezTo>
                    <a:pt x="3015" y="2971"/>
                    <a:pt x="2908" y="2779"/>
                    <a:pt x="2758" y="2608"/>
                  </a:cubicBezTo>
                  <a:cubicBezTo>
                    <a:pt x="2502" y="2266"/>
                    <a:pt x="2181" y="1967"/>
                    <a:pt x="1882" y="1689"/>
                  </a:cubicBezTo>
                  <a:cubicBezTo>
                    <a:pt x="1604" y="1368"/>
                    <a:pt x="1283" y="1090"/>
                    <a:pt x="963" y="812"/>
                  </a:cubicBezTo>
                  <a:lnTo>
                    <a:pt x="492" y="385"/>
                  </a:lnTo>
                  <a:cubicBezTo>
                    <a:pt x="343" y="257"/>
                    <a:pt x="193" y="8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6"/>
            <p:cNvSpPr/>
            <p:nvPr/>
          </p:nvSpPr>
          <p:spPr>
            <a:xfrm flipH="1">
              <a:off x="13736613" y="271225"/>
              <a:ext cx="105850" cy="12025"/>
            </a:xfrm>
            <a:custGeom>
              <a:avLst/>
              <a:gdLst/>
              <a:ahLst/>
              <a:cxnLst/>
              <a:rect l="l" t="t" r="r" b="b"/>
              <a:pathLst>
                <a:path w="4234" h="481" extrusionOk="0">
                  <a:moveTo>
                    <a:pt x="4083" y="0"/>
                  </a:moveTo>
                  <a:cubicBezTo>
                    <a:pt x="3827" y="171"/>
                    <a:pt x="3464" y="193"/>
                    <a:pt x="3122" y="214"/>
                  </a:cubicBezTo>
                  <a:cubicBezTo>
                    <a:pt x="2780" y="236"/>
                    <a:pt x="2438" y="236"/>
                    <a:pt x="2096" y="236"/>
                  </a:cubicBezTo>
                  <a:cubicBezTo>
                    <a:pt x="1390" y="214"/>
                    <a:pt x="685" y="150"/>
                    <a:pt x="1" y="65"/>
                  </a:cubicBezTo>
                  <a:lnTo>
                    <a:pt x="1" y="65"/>
                  </a:lnTo>
                  <a:cubicBezTo>
                    <a:pt x="685" y="214"/>
                    <a:pt x="1369" y="321"/>
                    <a:pt x="2074" y="407"/>
                  </a:cubicBezTo>
                  <a:cubicBezTo>
                    <a:pt x="2438" y="449"/>
                    <a:pt x="2780" y="471"/>
                    <a:pt x="3143" y="471"/>
                  </a:cubicBezTo>
                  <a:cubicBezTo>
                    <a:pt x="3200" y="478"/>
                    <a:pt x="3257" y="480"/>
                    <a:pt x="3315" y="480"/>
                  </a:cubicBezTo>
                  <a:cubicBezTo>
                    <a:pt x="3430" y="480"/>
                    <a:pt x="3549" y="471"/>
                    <a:pt x="3677" y="471"/>
                  </a:cubicBezTo>
                  <a:cubicBezTo>
                    <a:pt x="3763" y="449"/>
                    <a:pt x="3848" y="449"/>
                    <a:pt x="3955" y="428"/>
                  </a:cubicBezTo>
                  <a:cubicBezTo>
                    <a:pt x="4041" y="407"/>
                    <a:pt x="4169" y="364"/>
                    <a:pt x="4233" y="321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6"/>
            <p:cNvSpPr/>
            <p:nvPr/>
          </p:nvSpPr>
          <p:spPr>
            <a:xfrm flipH="1">
              <a:off x="13714188" y="281900"/>
              <a:ext cx="28350" cy="69500"/>
            </a:xfrm>
            <a:custGeom>
              <a:avLst/>
              <a:gdLst/>
              <a:ahLst/>
              <a:cxnLst/>
              <a:rect l="l" t="t" r="r" b="b"/>
              <a:pathLst>
                <a:path w="1134" h="2780" extrusionOk="0">
                  <a:moveTo>
                    <a:pt x="1070" y="1"/>
                  </a:moveTo>
                  <a:cubicBezTo>
                    <a:pt x="920" y="215"/>
                    <a:pt x="834" y="450"/>
                    <a:pt x="749" y="685"/>
                  </a:cubicBezTo>
                  <a:cubicBezTo>
                    <a:pt x="642" y="920"/>
                    <a:pt x="621" y="1134"/>
                    <a:pt x="535" y="1369"/>
                  </a:cubicBezTo>
                  <a:cubicBezTo>
                    <a:pt x="450" y="1604"/>
                    <a:pt x="343" y="1818"/>
                    <a:pt x="236" y="2053"/>
                  </a:cubicBezTo>
                  <a:cubicBezTo>
                    <a:pt x="151" y="2288"/>
                    <a:pt x="44" y="2523"/>
                    <a:pt x="1" y="2758"/>
                  </a:cubicBezTo>
                  <a:lnTo>
                    <a:pt x="22" y="2780"/>
                  </a:lnTo>
                  <a:cubicBezTo>
                    <a:pt x="108" y="2544"/>
                    <a:pt x="257" y="2352"/>
                    <a:pt x="386" y="2138"/>
                  </a:cubicBezTo>
                  <a:cubicBezTo>
                    <a:pt x="514" y="1925"/>
                    <a:pt x="663" y="1732"/>
                    <a:pt x="770" y="1497"/>
                  </a:cubicBezTo>
                  <a:cubicBezTo>
                    <a:pt x="899" y="1262"/>
                    <a:pt x="1027" y="1027"/>
                    <a:pt x="1070" y="770"/>
                  </a:cubicBezTo>
                  <a:cubicBezTo>
                    <a:pt x="1112" y="514"/>
                    <a:pt x="1134" y="279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6"/>
            <p:cNvSpPr/>
            <p:nvPr/>
          </p:nvSpPr>
          <p:spPr>
            <a:xfrm flipH="1">
              <a:off x="13679988" y="279250"/>
              <a:ext cx="24600" cy="41150"/>
            </a:xfrm>
            <a:custGeom>
              <a:avLst/>
              <a:gdLst/>
              <a:ahLst/>
              <a:cxnLst/>
              <a:rect l="l" t="t" r="r" b="b"/>
              <a:pathLst>
                <a:path w="984" h="1646" extrusionOk="0">
                  <a:moveTo>
                    <a:pt x="22" y="0"/>
                  </a:moveTo>
                  <a:lnTo>
                    <a:pt x="0" y="21"/>
                  </a:lnTo>
                  <a:cubicBezTo>
                    <a:pt x="65" y="192"/>
                    <a:pt x="150" y="321"/>
                    <a:pt x="236" y="449"/>
                  </a:cubicBezTo>
                  <a:cubicBezTo>
                    <a:pt x="321" y="577"/>
                    <a:pt x="449" y="684"/>
                    <a:pt x="535" y="791"/>
                  </a:cubicBezTo>
                  <a:cubicBezTo>
                    <a:pt x="578" y="834"/>
                    <a:pt x="642" y="940"/>
                    <a:pt x="663" y="983"/>
                  </a:cubicBezTo>
                  <a:cubicBezTo>
                    <a:pt x="684" y="1026"/>
                    <a:pt x="706" y="1111"/>
                    <a:pt x="727" y="1197"/>
                  </a:cubicBezTo>
                  <a:cubicBezTo>
                    <a:pt x="791" y="1347"/>
                    <a:pt x="834" y="1518"/>
                    <a:pt x="962" y="1646"/>
                  </a:cubicBezTo>
                  <a:lnTo>
                    <a:pt x="984" y="1624"/>
                  </a:lnTo>
                  <a:cubicBezTo>
                    <a:pt x="898" y="1475"/>
                    <a:pt x="898" y="1325"/>
                    <a:pt x="898" y="1154"/>
                  </a:cubicBezTo>
                  <a:cubicBezTo>
                    <a:pt x="898" y="1069"/>
                    <a:pt x="877" y="983"/>
                    <a:pt x="855" y="898"/>
                  </a:cubicBezTo>
                  <a:cubicBezTo>
                    <a:pt x="834" y="791"/>
                    <a:pt x="813" y="727"/>
                    <a:pt x="770" y="641"/>
                  </a:cubicBezTo>
                  <a:cubicBezTo>
                    <a:pt x="684" y="492"/>
                    <a:pt x="620" y="321"/>
                    <a:pt x="471" y="214"/>
                  </a:cubicBezTo>
                  <a:cubicBezTo>
                    <a:pt x="342" y="107"/>
                    <a:pt x="193" y="21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6"/>
            <p:cNvSpPr/>
            <p:nvPr/>
          </p:nvSpPr>
          <p:spPr>
            <a:xfrm flipH="1">
              <a:off x="13826513" y="286475"/>
              <a:ext cx="10425" cy="7125"/>
            </a:xfrm>
            <a:custGeom>
              <a:avLst/>
              <a:gdLst/>
              <a:ahLst/>
              <a:cxnLst/>
              <a:rect l="l" t="t" r="r" b="b"/>
              <a:pathLst>
                <a:path w="417" h="285" extrusionOk="0">
                  <a:moveTo>
                    <a:pt x="194" y="0"/>
                  </a:moveTo>
                  <a:cubicBezTo>
                    <a:pt x="163" y="0"/>
                    <a:pt x="131" y="10"/>
                    <a:pt x="101" y="32"/>
                  </a:cubicBezTo>
                  <a:cubicBezTo>
                    <a:pt x="0" y="132"/>
                    <a:pt x="109" y="285"/>
                    <a:pt x="223" y="285"/>
                  </a:cubicBezTo>
                  <a:cubicBezTo>
                    <a:pt x="255" y="285"/>
                    <a:pt x="286" y="273"/>
                    <a:pt x="314" y="245"/>
                  </a:cubicBezTo>
                  <a:cubicBezTo>
                    <a:pt x="416" y="143"/>
                    <a:pt x="315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6"/>
            <p:cNvSpPr/>
            <p:nvPr/>
          </p:nvSpPr>
          <p:spPr>
            <a:xfrm flipH="1">
              <a:off x="13820313" y="250000"/>
              <a:ext cx="12725" cy="8275"/>
            </a:xfrm>
            <a:custGeom>
              <a:avLst/>
              <a:gdLst/>
              <a:ahLst/>
              <a:cxnLst/>
              <a:rect l="l" t="t" r="r" b="b"/>
              <a:pathLst>
                <a:path w="509" h="331" extrusionOk="0">
                  <a:moveTo>
                    <a:pt x="236" y="0"/>
                  </a:moveTo>
                  <a:cubicBezTo>
                    <a:pt x="202" y="0"/>
                    <a:pt x="167" y="11"/>
                    <a:pt x="137" y="37"/>
                  </a:cubicBezTo>
                  <a:cubicBezTo>
                    <a:pt x="0" y="157"/>
                    <a:pt x="136" y="331"/>
                    <a:pt x="273" y="331"/>
                  </a:cubicBezTo>
                  <a:cubicBezTo>
                    <a:pt x="307" y="331"/>
                    <a:pt x="342" y="320"/>
                    <a:pt x="372" y="294"/>
                  </a:cubicBezTo>
                  <a:cubicBezTo>
                    <a:pt x="509" y="174"/>
                    <a:pt x="373" y="0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6"/>
            <p:cNvSpPr/>
            <p:nvPr/>
          </p:nvSpPr>
          <p:spPr>
            <a:xfrm flipH="1">
              <a:off x="13815138" y="215650"/>
              <a:ext cx="8125" cy="6950"/>
            </a:xfrm>
            <a:custGeom>
              <a:avLst/>
              <a:gdLst/>
              <a:ahLst/>
              <a:cxnLst/>
              <a:rect l="l" t="t" r="r" b="b"/>
              <a:pathLst>
                <a:path w="325" h="278" extrusionOk="0">
                  <a:moveTo>
                    <a:pt x="160" y="1"/>
                  </a:moveTo>
                  <a:cubicBezTo>
                    <a:pt x="74" y="1"/>
                    <a:pt x="1" y="137"/>
                    <a:pt x="67" y="236"/>
                  </a:cubicBezTo>
                  <a:lnTo>
                    <a:pt x="88" y="236"/>
                  </a:lnTo>
                  <a:cubicBezTo>
                    <a:pt x="113" y="265"/>
                    <a:pt x="140" y="278"/>
                    <a:pt x="166" y="278"/>
                  </a:cubicBezTo>
                  <a:cubicBezTo>
                    <a:pt x="252" y="278"/>
                    <a:pt x="325" y="142"/>
                    <a:pt x="259" y="43"/>
                  </a:cubicBezTo>
                  <a:lnTo>
                    <a:pt x="238" y="43"/>
                  </a:lnTo>
                  <a:cubicBezTo>
                    <a:pt x="213" y="13"/>
                    <a:pt x="186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6"/>
            <p:cNvSpPr/>
            <p:nvPr/>
          </p:nvSpPr>
          <p:spPr>
            <a:xfrm flipH="1">
              <a:off x="13798888" y="208800"/>
              <a:ext cx="12250" cy="8075"/>
            </a:xfrm>
            <a:custGeom>
              <a:avLst/>
              <a:gdLst/>
              <a:ahLst/>
              <a:cxnLst/>
              <a:rect l="l" t="t" r="r" b="b"/>
              <a:pathLst>
                <a:path w="490" h="323" extrusionOk="0">
                  <a:moveTo>
                    <a:pt x="241" y="0"/>
                  </a:moveTo>
                  <a:cubicBezTo>
                    <a:pt x="206" y="0"/>
                    <a:pt x="169" y="12"/>
                    <a:pt x="137" y="39"/>
                  </a:cubicBezTo>
                  <a:lnTo>
                    <a:pt x="116" y="61"/>
                  </a:lnTo>
                  <a:cubicBezTo>
                    <a:pt x="0" y="160"/>
                    <a:pt x="114" y="323"/>
                    <a:pt x="241" y="323"/>
                  </a:cubicBezTo>
                  <a:cubicBezTo>
                    <a:pt x="278" y="323"/>
                    <a:pt x="317" y="309"/>
                    <a:pt x="351" y="274"/>
                  </a:cubicBezTo>
                  <a:lnTo>
                    <a:pt x="372" y="274"/>
                  </a:lnTo>
                  <a:cubicBezTo>
                    <a:pt x="490" y="157"/>
                    <a:pt x="370" y="0"/>
                    <a:pt x="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6"/>
            <p:cNvSpPr/>
            <p:nvPr/>
          </p:nvSpPr>
          <p:spPr>
            <a:xfrm flipH="1">
              <a:off x="13817738" y="156200"/>
              <a:ext cx="13150" cy="8575"/>
            </a:xfrm>
            <a:custGeom>
              <a:avLst/>
              <a:gdLst/>
              <a:ahLst/>
              <a:cxnLst/>
              <a:rect l="l" t="t" r="r" b="b"/>
              <a:pathLst>
                <a:path w="526" h="343" extrusionOk="0">
                  <a:moveTo>
                    <a:pt x="269" y="1"/>
                  </a:moveTo>
                  <a:cubicBezTo>
                    <a:pt x="231" y="1"/>
                    <a:pt x="192" y="15"/>
                    <a:pt x="158" y="49"/>
                  </a:cubicBezTo>
                  <a:lnTo>
                    <a:pt x="136" y="70"/>
                  </a:lnTo>
                  <a:cubicBezTo>
                    <a:pt x="0" y="172"/>
                    <a:pt x="122" y="342"/>
                    <a:pt x="263" y="342"/>
                  </a:cubicBezTo>
                  <a:cubicBezTo>
                    <a:pt x="299" y="342"/>
                    <a:pt x="337" y="331"/>
                    <a:pt x="372" y="305"/>
                  </a:cubicBezTo>
                  <a:lnTo>
                    <a:pt x="393" y="284"/>
                  </a:lnTo>
                  <a:cubicBezTo>
                    <a:pt x="525" y="168"/>
                    <a:pt x="401" y="1"/>
                    <a:pt x="2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6"/>
            <p:cNvSpPr/>
            <p:nvPr/>
          </p:nvSpPr>
          <p:spPr>
            <a:xfrm flipH="1">
              <a:off x="13771688" y="175575"/>
              <a:ext cx="11125" cy="6950"/>
            </a:xfrm>
            <a:custGeom>
              <a:avLst/>
              <a:gdLst/>
              <a:ahLst/>
              <a:cxnLst/>
              <a:rect l="l" t="t" r="r" b="b"/>
              <a:pathLst>
                <a:path w="445" h="278" extrusionOk="0">
                  <a:moveTo>
                    <a:pt x="225" y="1"/>
                  </a:moveTo>
                  <a:cubicBezTo>
                    <a:pt x="189" y="1"/>
                    <a:pt x="150" y="13"/>
                    <a:pt x="116" y="43"/>
                  </a:cubicBezTo>
                  <a:cubicBezTo>
                    <a:pt x="1" y="142"/>
                    <a:pt x="100" y="278"/>
                    <a:pt x="220" y="278"/>
                  </a:cubicBezTo>
                  <a:cubicBezTo>
                    <a:pt x="256" y="278"/>
                    <a:pt x="295" y="265"/>
                    <a:pt x="329" y="236"/>
                  </a:cubicBezTo>
                  <a:cubicBezTo>
                    <a:pt x="444" y="137"/>
                    <a:pt x="345" y="1"/>
                    <a:pt x="2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6"/>
            <p:cNvSpPr/>
            <p:nvPr/>
          </p:nvSpPr>
          <p:spPr>
            <a:xfrm flipH="1">
              <a:off x="13774988" y="144975"/>
              <a:ext cx="13175" cy="8575"/>
            </a:xfrm>
            <a:custGeom>
              <a:avLst/>
              <a:gdLst/>
              <a:ahLst/>
              <a:cxnLst/>
              <a:rect l="l" t="t" r="r" b="b"/>
              <a:pathLst>
                <a:path w="527" h="343" extrusionOk="0">
                  <a:moveTo>
                    <a:pt x="260" y="1"/>
                  </a:moveTo>
                  <a:cubicBezTo>
                    <a:pt x="219" y="1"/>
                    <a:pt x="176" y="15"/>
                    <a:pt x="137" y="49"/>
                  </a:cubicBezTo>
                  <a:cubicBezTo>
                    <a:pt x="1" y="168"/>
                    <a:pt x="137" y="342"/>
                    <a:pt x="273" y="342"/>
                  </a:cubicBezTo>
                  <a:cubicBezTo>
                    <a:pt x="308" y="342"/>
                    <a:pt x="342" y="331"/>
                    <a:pt x="372" y="305"/>
                  </a:cubicBezTo>
                  <a:lnTo>
                    <a:pt x="394" y="284"/>
                  </a:lnTo>
                  <a:cubicBezTo>
                    <a:pt x="526" y="168"/>
                    <a:pt x="402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6"/>
            <p:cNvSpPr/>
            <p:nvPr/>
          </p:nvSpPr>
          <p:spPr>
            <a:xfrm flipH="1">
              <a:off x="13749538" y="164900"/>
              <a:ext cx="9450" cy="6425"/>
            </a:xfrm>
            <a:custGeom>
              <a:avLst/>
              <a:gdLst/>
              <a:ahLst/>
              <a:cxnLst/>
              <a:rect l="l" t="t" r="r" b="b"/>
              <a:pathLst>
                <a:path w="378" h="257" extrusionOk="0">
                  <a:moveTo>
                    <a:pt x="196" y="0"/>
                  </a:moveTo>
                  <a:cubicBezTo>
                    <a:pt x="166" y="0"/>
                    <a:pt x="133" y="13"/>
                    <a:pt x="103" y="43"/>
                  </a:cubicBezTo>
                  <a:lnTo>
                    <a:pt x="82" y="43"/>
                  </a:lnTo>
                  <a:cubicBezTo>
                    <a:pt x="0" y="124"/>
                    <a:pt x="81" y="256"/>
                    <a:pt x="181" y="256"/>
                  </a:cubicBezTo>
                  <a:cubicBezTo>
                    <a:pt x="212" y="256"/>
                    <a:pt x="244" y="244"/>
                    <a:pt x="274" y="214"/>
                  </a:cubicBezTo>
                  <a:lnTo>
                    <a:pt x="296" y="214"/>
                  </a:lnTo>
                  <a:cubicBezTo>
                    <a:pt x="377" y="132"/>
                    <a:pt x="29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6"/>
            <p:cNvSpPr/>
            <p:nvPr/>
          </p:nvSpPr>
          <p:spPr>
            <a:xfrm flipH="1">
              <a:off x="13734838" y="131225"/>
              <a:ext cx="10150" cy="6425"/>
            </a:xfrm>
            <a:custGeom>
              <a:avLst/>
              <a:gdLst/>
              <a:ahLst/>
              <a:cxnLst/>
              <a:rect l="l" t="t" r="r" b="b"/>
              <a:pathLst>
                <a:path w="406" h="257" extrusionOk="0">
                  <a:moveTo>
                    <a:pt x="198" y="1"/>
                  </a:moveTo>
                  <a:cubicBezTo>
                    <a:pt x="164" y="1"/>
                    <a:pt x="129" y="13"/>
                    <a:pt x="99" y="43"/>
                  </a:cubicBezTo>
                  <a:cubicBezTo>
                    <a:pt x="1" y="125"/>
                    <a:pt x="90" y="257"/>
                    <a:pt x="195" y="257"/>
                  </a:cubicBezTo>
                  <a:cubicBezTo>
                    <a:pt x="227" y="257"/>
                    <a:pt x="261" y="244"/>
                    <a:pt x="291" y="214"/>
                  </a:cubicBezTo>
                  <a:cubicBezTo>
                    <a:pt x="406" y="132"/>
                    <a:pt x="308" y="1"/>
                    <a:pt x="1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6"/>
            <p:cNvSpPr/>
            <p:nvPr/>
          </p:nvSpPr>
          <p:spPr>
            <a:xfrm flipH="1">
              <a:off x="13691113" y="141775"/>
              <a:ext cx="12500" cy="8300"/>
            </a:xfrm>
            <a:custGeom>
              <a:avLst/>
              <a:gdLst/>
              <a:ahLst/>
              <a:cxnLst/>
              <a:rect l="l" t="t" r="r" b="b"/>
              <a:pathLst>
                <a:path w="500" h="332" extrusionOk="0">
                  <a:moveTo>
                    <a:pt x="244" y="1"/>
                  </a:moveTo>
                  <a:cubicBezTo>
                    <a:pt x="205" y="1"/>
                    <a:pt x="166" y="15"/>
                    <a:pt x="132" y="49"/>
                  </a:cubicBezTo>
                  <a:cubicBezTo>
                    <a:pt x="0" y="165"/>
                    <a:pt x="124" y="332"/>
                    <a:pt x="256" y="332"/>
                  </a:cubicBezTo>
                  <a:cubicBezTo>
                    <a:pt x="295" y="332"/>
                    <a:pt x="334" y="317"/>
                    <a:pt x="368" y="284"/>
                  </a:cubicBezTo>
                  <a:cubicBezTo>
                    <a:pt x="500" y="168"/>
                    <a:pt x="376" y="1"/>
                    <a:pt x="2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6"/>
            <p:cNvSpPr/>
            <p:nvPr/>
          </p:nvSpPr>
          <p:spPr>
            <a:xfrm flipH="1">
              <a:off x="13672638" y="164650"/>
              <a:ext cx="9825" cy="6650"/>
            </a:xfrm>
            <a:custGeom>
              <a:avLst/>
              <a:gdLst/>
              <a:ahLst/>
              <a:cxnLst/>
              <a:rect l="l" t="t" r="r" b="b"/>
              <a:pathLst>
                <a:path w="393" h="266" extrusionOk="0">
                  <a:moveTo>
                    <a:pt x="183" y="0"/>
                  </a:moveTo>
                  <a:cubicBezTo>
                    <a:pt x="154" y="0"/>
                    <a:pt x="125" y="9"/>
                    <a:pt x="99" y="31"/>
                  </a:cubicBezTo>
                  <a:cubicBezTo>
                    <a:pt x="0" y="130"/>
                    <a:pt x="91" y="266"/>
                    <a:pt x="196" y="266"/>
                  </a:cubicBezTo>
                  <a:cubicBezTo>
                    <a:pt x="228" y="266"/>
                    <a:pt x="261" y="254"/>
                    <a:pt x="291" y="224"/>
                  </a:cubicBezTo>
                  <a:cubicBezTo>
                    <a:pt x="393" y="139"/>
                    <a:pt x="293" y="0"/>
                    <a:pt x="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6"/>
            <p:cNvSpPr/>
            <p:nvPr/>
          </p:nvSpPr>
          <p:spPr>
            <a:xfrm flipH="1">
              <a:off x="13655288" y="204300"/>
              <a:ext cx="13175" cy="8550"/>
            </a:xfrm>
            <a:custGeom>
              <a:avLst/>
              <a:gdLst/>
              <a:ahLst/>
              <a:cxnLst/>
              <a:rect l="l" t="t" r="r" b="b"/>
              <a:pathLst>
                <a:path w="527" h="342" extrusionOk="0">
                  <a:moveTo>
                    <a:pt x="270" y="0"/>
                  </a:moveTo>
                  <a:cubicBezTo>
                    <a:pt x="231" y="0"/>
                    <a:pt x="192" y="15"/>
                    <a:pt x="159" y="48"/>
                  </a:cubicBezTo>
                  <a:lnTo>
                    <a:pt x="137" y="48"/>
                  </a:lnTo>
                  <a:cubicBezTo>
                    <a:pt x="1" y="168"/>
                    <a:pt x="137" y="342"/>
                    <a:pt x="284" y="342"/>
                  </a:cubicBezTo>
                  <a:cubicBezTo>
                    <a:pt x="321" y="342"/>
                    <a:pt x="359" y="331"/>
                    <a:pt x="394" y="305"/>
                  </a:cubicBezTo>
                  <a:lnTo>
                    <a:pt x="394" y="284"/>
                  </a:lnTo>
                  <a:cubicBezTo>
                    <a:pt x="526" y="168"/>
                    <a:pt x="402" y="0"/>
                    <a:pt x="2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6"/>
            <p:cNvSpPr/>
            <p:nvPr/>
          </p:nvSpPr>
          <p:spPr>
            <a:xfrm flipH="1">
              <a:off x="13648138" y="249625"/>
              <a:ext cx="7600" cy="7425"/>
            </a:xfrm>
            <a:custGeom>
              <a:avLst/>
              <a:gdLst/>
              <a:ahLst/>
              <a:cxnLst/>
              <a:rect l="l" t="t" r="r" b="b"/>
              <a:pathLst>
                <a:path w="304" h="297" extrusionOk="0">
                  <a:moveTo>
                    <a:pt x="170" y="0"/>
                  </a:moveTo>
                  <a:cubicBezTo>
                    <a:pt x="89" y="0"/>
                    <a:pt x="0" y="69"/>
                    <a:pt x="13" y="180"/>
                  </a:cubicBezTo>
                  <a:cubicBezTo>
                    <a:pt x="22" y="261"/>
                    <a:pt x="76" y="297"/>
                    <a:pt x="134" y="297"/>
                  </a:cubicBezTo>
                  <a:cubicBezTo>
                    <a:pt x="215" y="297"/>
                    <a:pt x="303" y="228"/>
                    <a:pt x="291" y="116"/>
                  </a:cubicBezTo>
                  <a:cubicBezTo>
                    <a:pt x="282" y="36"/>
                    <a:pt x="228" y="0"/>
                    <a:pt x="1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6"/>
            <p:cNvSpPr/>
            <p:nvPr/>
          </p:nvSpPr>
          <p:spPr>
            <a:xfrm flipH="1">
              <a:off x="13647888" y="290400"/>
              <a:ext cx="8600" cy="7850"/>
            </a:xfrm>
            <a:custGeom>
              <a:avLst/>
              <a:gdLst/>
              <a:ahLst/>
              <a:cxnLst/>
              <a:rect l="l" t="t" r="r" b="b"/>
              <a:pathLst>
                <a:path w="344" h="314" extrusionOk="0">
                  <a:moveTo>
                    <a:pt x="152" y="1"/>
                  </a:moveTo>
                  <a:cubicBezTo>
                    <a:pt x="110" y="1"/>
                    <a:pt x="69" y="21"/>
                    <a:pt x="43" y="67"/>
                  </a:cubicBezTo>
                  <a:cubicBezTo>
                    <a:pt x="22" y="88"/>
                    <a:pt x="0" y="152"/>
                    <a:pt x="22" y="195"/>
                  </a:cubicBezTo>
                  <a:cubicBezTo>
                    <a:pt x="45" y="276"/>
                    <a:pt x="99" y="313"/>
                    <a:pt x="155" y="313"/>
                  </a:cubicBezTo>
                  <a:cubicBezTo>
                    <a:pt x="201" y="313"/>
                    <a:pt x="249" y="287"/>
                    <a:pt x="278" y="238"/>
                  </a:cubicBezTo>
                  <a:cubicBezTo>
                    <a:pt x="278" y="217"/>
                    <a:pt x="299" y="217"/>
                    <a:pt x="299" y="217"/>
                  </a:cubicBezTo>
                  <a:cubicBezTo>
                    <a:pt x="344" y="99"/>
                    <a:pt x="245" y="1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6"/>
            <p:cNvSpPr/>
            <p:nvPr/>
          </p:nvSpPr>
          <p:spPr>
            <a:xfrm flipH="1">
              <a:off x="13671663" y="317850"/>
              <a:ext cx="12825" cy="8300"/>
            </a:xfrm>
            <a:custGeom>
              <a:avLst/>
              <a:gdLst/>
              <a:ahLst/>
              <a:cxnLst/>
              <a:rect l="l" t="t" r="r" b="b"/>
              <a:pathLst>
                <a:path w="513" h="332" extrusionOk="0">
                  <a:moveTo>
                    <a:pt x="244" y="1"/>
                  </a:moveTo>
                  <a:cubicBezTo>
                    <a:pt x="208" y="1"/>
                    <a:pt x="171" y="12"/>
                    <a:pt x="137" y="38"/>
                  </a:cubicBezTo>
                  <a:cubicBezTo>
                    <a:pt x="0" y="157"/>
                    <a:pt x="136" y="331"/>
                    <a:pt x="284" y="331"/>
                  </a:cubicBezTo>
                  <a:cubicBezTo>
                    <a:pt x="321" y="331"/>
                    <a:pt x="359" y="320"/>
                    <a:pt x="393" y="294"/>
                  </a:cubicBezTo>
                  <a:cubicBezTo>
                    <a:pt x="513" y="175"/>
                    <a:pt x="387" y="1"/>
                    <a:pt x="2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6"/>
            <p:cNvSpPr/>
            <p:nvPr/>
          </p:nvSpPr>
          <p:spPr>
            <a:xfrm flipH="1">
              <a:off x="13713088" y="344700"/>
              <a:ext cx="9000" cy="8300"/>
            </a:xfrm>
            <a:custGeom>
              <a:avLst/>
              <a:gdLst/>
              <a:ahLst/>
              <a:cxnLst/>
              <a:rect l="l" t="t" r="r" b="b"/>
              <a:pathLst>
                <a:path w="360" h="332" extrusionOk="0">
                  <a:moveTo>
                    <a:pt x="203" y="0"/>
                  </a:moveTo>
                  <a:cubicBezTo>
                    <a:pt x="105" y="0"/>
                    <a:pt x="0" y="113"/>
                    <a:pt x="59" y="246"/>
                  </a:cubicBezTo>
                  <a:cubicBezTo>
                    <a:pt x="79" y="307"/>
                    <a:pt x="118" y="331"/>
                    <a:pt x="161" y="331"/>
                  </a:cubicBezTo>
                  <a:cubicBezTo>
                    <a:pt x="253" y="331"/>
                    <a:pt x="360" y="214"/>
                    <a:pt x="316" y="97"/>
                  </a:cubicBezTo>
                  <a:lnTo>
                    <a:pt x="316" y="75"/>
                  </a:lnTo>
                  <a:cubicBezTo>
                    <a:pt x="289" y="23"/>
                    <a:pt x="247" y="0"/>
                    <a:pt x="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6"/>
            <p:cNvSpPr/>
            <p:nvPr/>
          </p:nvSpPr>
          <p:spPr>
            <a:xfrm flipH="1">
              <a:off x="13735988" y="347500"/>
              <a:ext cx="13050" cy="8300"/>
            </a:xfrm>
            <a:custGeom>
              <a:avLst/>
              <a:gdLst/>
              <a:ahLst/>
              <a:cxnLst/>
              <a:rect l="l" t="t" r="r" b="b"/>
              <a:pathLst>
                <a:path w="522" h="332" extrusionOk="0">
                  <a:moveTo>
                    <a:pt x="256" y="1"/>
                  </a:moveTo>
                  <a:cubicBezTo>
                    <a:pt x="214" y="1"/>
                    <a:pt x="171" y="15"/>
                    <a:pt x="133" y="49"/>
                  </a:cubicBezTo>
                  <a:cubicBezTo>
                    <a:pt x="0" y="165"/>
                    <a:pt x="124" y="332"/>
                    <a:pt x="256" y="332"/>
                  </a:cubicBezTo>
                  <a:cubicBezTo>
                    <a:pt x="295" y="332"/>
                    <a:pt x="334" y="317"/>
                    <a:pt x="368" y="284"/>
                  </a:cubicBezTo>
                  <a:lnTo>
                    <a:pt x="389" y="284"/>
                  </a:lnTo>
                  <a:cubicBezTo>
                    <a:pt x="522" y="168"/>
                    <a:pt x="398" y="1"/>
                    <a:pt x="2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6"/>
            <p:cNvSpPr/>
            <p:nvPr/>
          </p:nvSpPr>
          <p:spPr>
            <a:xfrm flipH="1">
              <a:off x="13789038" y="340850"/>
              <a:ext cx="9600" cy="9175"/>
            </a:xfrm>
            <a:custGeom>
              <a:avLst/>
              <a:gdLst/>
              <a:ahLst/>
              <a:cxnLst/>
              <a:rect l="l" t="t" r="r" b="b"/>
              <a:pathLst>
                <a:path w="384" h="367" extrusionOk="0">
                  <a:moveTo>
                    <a:pt x="171" y="1"/>
                  </a:moveTo>
                  <a:cubicBezTo>
                    <a:pt x="129" y="1"/>
                    <a:pt x="84" y="18"/>
                    <a:pt x="43" y="58"/>
                  </a:cubicBezTo>
                  <a:cubicBezTo>
                    <a:pt x="22" y="101"/>
                    <a:pt x="1" y="144"/>
                    <a:pt x="1" y="208"/>
                  </a:cubicBezTo>
                  <a:cubicBezTo>
                    <a:pt x="12" y="312"/>
                    <a:pt x="100" y="366"/>
                    <a:pt x="181" y="366"/>
                  </a:cubicBezTo>
                  <a:cubicBezTo>
                    <a:pt x="248" y="366"/>
                    <a:pt x="311" y="328"/>
                    <a:pt x="321" y="251"/>
                  </a:cubicBezTo>
                  <a:cubicBezTo>
                    <a:pt x="384" y="126"/>
                    <a:pt x="287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6"/>
            <p:cNvSpPr/>
            <p:nvPr/>
          </p:nvSpPr>
          <p:spPr>
            <a:xfrm flipH="1">
              <a:off x="13777513" y="319725"/>
              <a:ext cx="9075" cy="7225"/>
            </a:xfrm>
            <a:custGeom>
              <a:avLst/>
              <a:gdLst/>
              <a:ahLst/>
              <a:cxnLst/>
              <a:rect l="l" t="t" r="r" b="b"/>
              <a:pathLst>
                <a:path w="363" h="289" extrusionOk="0">
                  <a:moveTo>
                    <a:pt x="149" y="1"/>
                  </a:moveTo>
                  <a:cubicBezTo>
                    <a:pt x="26" y="1"/>
                    <a:pt x="0" y="222"/>
                    <a:pt x="138" y="262"/>
                  </a:cubicBezTo>
                  <a:cubicBezTo>
                    <a:pt x="160" y="262"/>
                    <a:pt x="160" y="283"/>
                    <a:pt x="181" y="283"/>
                  </a:cubicBezTo>
                  <a:cubicBezTo>
                    <a:pt x="193" y="287"/>
                    <a:pt x="203" y="288"/>
                    <a:pt x="214" y="288"/>
                  </a:cubicBezTo>
                  <a:cubicBezTo>
                    <a:pt x="336" y="288"/>
                    <a:pt x="362" y="66"/>
                    <a:pt x="224" y="27"/>
                  </a:cubicBezTo>
                  <a:cubicBezTo>
                    <a:pt x="203" y="5"/>
                    <a:pt x="203" y="5"/>
                    <a:pt x="181" y="5"/>
                  </a:cubicBezTo>
                  <a:cubicBezTo>
                    <a:pt x="170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6"/>
            <p:cNvSpPr/>
            <p:nvPr/>
          </p:nvSpPr>
          <p:spPr>
            <a:xfrm flipH="1">
              <a:off x="13777513" y="318125"/>
              <a:ext cx="8550" cy="7200"/>
            </a:xfrm>
            <a:custGeom>
              <a:avLst/>
              <a:gdLst/>
              <a:ahLst/>
              <a:cxnLst/>
              <a:rect l="l" t="t" r="r" b="b"/>
              <a:pathLst>
                <a:path w="342" h="288" extrusionOk="0">
                  <a:moveTo>
                    <a:pt x="145" y="1"/>
                  </a:moveTo>
                  <a:cubicBezTo>
                    <a:pt x="8" y="1"/>
                    <a:pt x="1" y="222"/>
                    <a:pt x="139" y="262"/>
                  </a:cubicBezTo>
                  <a:cubicBezTo>
                    <a:pt x="139" y="262"/>
                    <a:pt x="160" y="283"/>
                    <a:pt x="160" y="283"/>
                  </a:cubicBezTo>
                  <a:cubicBezTo>
                    <a:pt x="172" y="286"/>
                    <a:pt x="182" y="288"/>
                    <a:pt x="193" y="288"/>
                  </a:cubicBezTo>
                  <a:cubicBezTo>
                    <a:pt x="315" y="288"/>
                    <a:pt x="341" y="66"/>
                    <a:pt x="203" y="27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69" y="2"/>
                    <a:pt x="156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6"/>
            <p:cNvSpPr/>
            <p:nvPr/>
          </p:nvSpPr>
          <p:spPr>
            <a:xfrm flipH="1">
              <a:off x="13805713" y="309350"/>
              <a:ext cx="10650" cy="9500"/>
            </a:xfrm>
            <a:custGeom>
              <a:avLst/>
              <a:gdLst/>
              <a:ahLst/>
              <a:cxnLst/>
              <a:rect l="l" t="t" r="r" b="b"/>
              <a:pathLst>
                <a:path w="426" h="380" extrusionOk="0">
                  <a:moveTo>
                    <a:pt x="210" y="1"/>
                  </a:moveTo>
                  <a:cubicBezTo>
                    <a:pt x="157" y="1"/>
                    <a:pt x="104" y="30"/>
                    <a:pt x="68" y="100"/>
                  </a:cubicBezTo>
                  <a:cubicBezTo>
                    <a:pt x="47" y="121"/>
                    <a:pt x="47" y="143"/>
                    <a:pt x="26" y="164"/>
                  </a:cubicBezTo>
                  <a:cubicBezTo>
                    <a:pt x="1" y="301"/>
                    <a:pt x="106" y="380"/>
                    <a:pt x="207" y="380"/>
                  </a:cubicBezTo>
                  <a:cubicBezTo>
                    <a:pt x="280" y="380"/>
                    <a:pt x="350" y="339"/>
                    <a:pt x="368" y="249"/>
                  </a:cubicBezTo>
                  <a:cubicBezTo>
                    <a:pt x="425" y="120"/>
                    <a:pt x="319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6"/>
            <p:cNvSpPr/>
            <p:nvPr/>
          </p:nvSpPr>
          <p:spPr>
            <a:xfrm flipH="1">
              <a:off x="12121288" y="806550"/>
              <a:ext cx="177425" cy="207975"/>
            </a:xfrm>
            <a:custGeom>
              <a:avLst/>
              <a:gdLst/>
              <a:ahLst/>
              <a:cxnLst/>
              <a:rect l="l" t="t" r="r" b="b"/>
              <a:pathLst>
                <a:path w="7097" h="8319" extrusionOk="0">
                  <a:moveTo>
                    <a:pt x="4703" y="1"/>
                  </a:moveTo>
                  <a:cubicBezTo>
                    <a:pt x="4351" y="1"/>
                    <a:pt x="3955" y="639"/>
                    <a:pt x="3591" y="987"/>
                  </a:cubicBezTo>
                  <a:cubicBezTo>
                    <a:pt x="2908" y="1650"/>
                    <a:pt x="2224" y="2313"/>
                    <a:pt x="1454" y="2847"/>
                  </a:cubicBezTo>
                  <a:cubicBezTo>
                    <a:pt x="941" y="3189"/>
                    <a:pt x="321" y="3467"/>
                    <a:pt x="1" y="4065"/>
                  </a:cubicBezTo>
                  <a:cubicBezTo>
                    <a:pt x="1304" y="4856"/>
                    <a:pt x="2095" y="5989"/>
                    <a:pt x="3036" y="7229"/>
                  </a:cubicBezTo>
                  <a:cubicBezTo>
                    <a:pt x="3292" y="7571"/>
                    <a:pt x="3591" y="7955"/>
                    <a:pt x="3891" y="8319"/>
                  </a:cubicBezTo>
                  <a:lnTo>
                    <a:pt x="7097" y="8319"/>
                  </a:lnTo>
                  <a:cubicBezTo>
                    <a:pt x="7097" y="8041"/>
                    <a:pt x="7097" y="7742"/>
                    <a:pt x="7075" y="7485"/>
                  </a:cubicBezTo>
                  <a:cubicBezTo>
                    <a:pt x="6883" y="5711"/>
                    <a:pt x="5943" y="4343"/>
                    <a:pt x="5537" y="2719"/>
                  </a:cubicBezTo>
                  <a:cubicBezTo>
                    <a:pt x="5344" y="1992"/>
                    <a:pt x="5430" y="1094"/>
                    <a:pt x="5109" y="389"/>
                  </a:cubicBezTo>
                  <a:cubicBezTo>
                    <a:pt x="4985" y="109"/>
                    <a:pt x="4847" y="1"/>
                    <a:pt x="47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6"/>
            <p:cNvSpPr/>
            <p:nvPr/>
          </p:nvSpPr>
          <p:spPr>
            <a:xfrm flipH="1">
              <a:off x="12121288" y="806550"/>
              <a:ext cx="177425" cy="207975"/>
            </a:xfrm>
            <a:custGeom>
              <a:avLst/>
              <a:gdLst/>
              <a:ahLst/>
              <a:cxnLst/>
              <a:rect l="l" t="t" r="r" b="b"/>
              <a:pathLst>
                <a:path w="7097" h="8319" extrusionOk="0">
                  <a:moveTo>
                    <a:pt x="4703" y="1"/>
                  </a:moveTo>
                  <a:cubicBezTo>
                    <a:pt x="4351" y="1"/>
                    <a:pt x="3955" y="639"/>
                    <a:pt x="3591" y="987"/>
                  </a:cubicBezTo>
                  <a:cubicBezTo>
                    <a:pt x="2908" y="1650"/>
                    <a:pt x="2224" y="2313"/>
                    <a:pt x="1454" y="2847"/>
                  </a:cubicBezTo>
                  <a:cubicBezTo>
                    <a:pt x="941" y="3189"/>
                    <a:pt x="321" y="3467"/>
                    <a:pt x="1" y="4065"/>
                  </a:cubicBezTo>
                  <a:cubicBezTo>
                    <a:pt x="43" y="4087"/>
                    <a:pt x="65" y="4108"/>
                    <a:pt x="108" y="4129"/>
                  </a:cubicBezTo>
                  <a:cubicBezTo>
                    <a:pt x="343" y="3937"/>
                    <a:pt x="620" y="3787"/>
                    <a:pt x="877" y="3616"/>
                  </a:cubicBezTo>
                  <a:cubicBezTo>
                    <a:pt x="1646" y="3082"/>
                    <a:pt x="2330" y="2441"/>
                    <a:pt x="3014" y="1778"/>
                  </a:cubicBezTo>
                  <a:cubicBezTo>
                    <a:pt x="3378" y="1414"/>
                    <a:pt x="3774" y="771"/>
                    <a:pt x="4127" y="771"/>
                  </a:cubicBezTo>
                  <a:cubicBezTo>
                    <a:pt x="4271" y="771"/>
                    <a:pt x="4408" y="879"/>
                    <a:pt x="4532" y="1158"/>
                  </a:cubicBezTo>
                  <a:cubicBezTo>
                    <a:pt x="4831" y="1864"/>
                    <a:pt x="4767" y="2761"/>
                    <a:pt x="4959" y="3488"/>
                  </a:cubicBezTo>
                  <a:cubicBezTo>
                    <a:pt x="5366" y="5113"/>
                    <a:pt x="6306" y="6502"/>
                    <a:pt x="6498" y="8255"/>
                  </a:cubicBezTo>
                  <a:cubicBezTo>
                    <a:pt x="6498" y="8276"/>
                    <a:pt x="6498" y="8297"/>
                    <a:pt x="6498" y="8319"/>
                  </a:cubicBezTo>
                  <a:lnTo>
                    <a:pt x="7097" y="8319"/>
                  </a:lnTo>
                  <a:cubicBezTo>
                    <a:pt x="7097" y="8041"/>
                    <a:pt x="7097" y="7742"/>
                    <a:pt x="7075" y="7485"/>
                  </a:cubicBezTo>
                  <a:cubicBezTo>
                    <a:pt x="6883" y="5711"/>
                    <a:pt x="5943" y="4343"/>
                    <a:pt x="5537" y="2719"/>
                  </a:cubicBezTo>
                  <a:cubicBezTo>
                    <a:pt x="5344" y="1992"/>
                    <a:pt x="5430" y="1094"/>
                    <a:pt x="5109" y="389"/>
                  </a:cubicBezTo>
                  <a:cubicBezTo>
                    <a:pt x="4985" y="109"/>
                    <a:pt x="4847" y="1"/>
                    <a:pt x="47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6"/>
            <p:cNvSpPr/>
            <p:nvPr/>
          </p:nvSpPr>
          <p:spPr>
            <a:xfrm flipH="1">
              <a:off x="12205163" y="788975"/>
              <a:ext cx="492700" cy="141125"/>
            </a:xfrm>
            <a:custGeom>
              <a:avLst/>
              <a:gdLst/>
              <a:ahLst/>
              <a:cxnLst/>
              <a:rect l="l" t="t" r="r" b="b"/>
              <a:pathLst>
                <a:path w="19708" h="5645" extrusionOk="0">
                  <a:moveTo>
                    <a:pt x="19707" y="2695"/>
                  </a:moveTo>
                  <a:lnTo>
                    <a:pt x="19595" y="2829"/>
                  </a:lnTo>
                  <a:lnTo>
                    <a:pt x="19595" y="2829"/>
                  </a:lnTo>
                  <a:cubicBezTo>
                    <a:pt x="19635" y="2788"/>
                    <a:pt x="19672" y="2744"/>
                    <a:pt x="19707" y="2695"/>
                  </a:cubicBezTo>
                  <a:close/>
                  <a:moveTo>
                    <a:pt x="929" y="0"/>
                  </a:moveTo>
                  <a:cubicBezTo>
                    <a:pt x="502" y="0"/>
                    <a:pt x="170" y="146"/>
                    <a:pt x="107" y="579"/>
                  </a:cubicBezTo>
                  <a:cubicBezTo>
                    <a:pt x="0" y="1263"/>
                    <a:pt x="1283" y="2267"/>
                    <a:pt x="1667" y="2716"/>
                  </a:cubicBezTo>
                  <a:cubicBezTo>
                    <a:pt x="2950" y="4127"/>
                    <a:pt x="4874" y="5046"/>
                    <a:pt x="6605" y="5345"/>
                  </a:cubicBezTo>
                  <a:cubicBezTo>
                    <a:pt x="7703" y="5534"/>
                    <a:pt x="8807" y="5645"/>
                    <a:pt x="9907" y="5645"/>
                  </a:cubicBezTo>
                  <a:cubicBezTo>
                    <a:pt x="10799" y="5645"/>
                    <a:pt x="11688" y="5572"/>
                    <a:pt x="12568" y="5409"/>
                  </a:cubicBezTo>
                  <a:cubicBezTo>
                    <a:pt x="14599" y="5025"/>
                    <a:pt x="18040" y="4896"/>
                    <a:pt x="19493" y="2951"/>
                  </a:cubicBezTo>
                  <a:lnTo>
                    <a:pt x="19595" y="2829"/>
                  </a:lnTo>
                  <a:lnTo>
                    <a:pt x="19595" y="2829"/>
                  </a:lnTo>
                  <a:cubicBezTo>
                    <a:pt x="19315" y="3119"/>
                    <a:pt x="18919" y="3224"/>
                    <a:pt x="18484" y="3224"/>
                  </a:cubicBezTo>
                  <a:cubicBezTo>
                    <a:pt x="17736" y="3224"/>
                    <a:pt x="16870" y="2913"/>
                    <a:pt x="16266" y="2695"/>
                  </a:cubicBezTo>
                  <a:cubicBezTo>
                    <a:pt x="14812" y="2203"/>
                    <a:pt x="13380" y="2032"/>
                    <a:pt x="11863" y="2032"/>
                  </a:cubicBezTo>
                  <a:cubicBezTo>
                    <a:pt x="11786" y="2033"/>
                    <a:pt x="11709" y="2033"/>
                    <a:pt x="11633" y="2033"/>
                  </a:cubicBezTo>
                  <a:cubicBezTo>
                    <a:pt x="8631" y="2033"/>
                    <a:pt x="6017" y="1621"/>
                    <a:pt x="3078" y="579"/>
                  </a:cubicBezTo>
                  <a:cubicBezTo>
                    <a:pt x="2673" y="430"/>
                    <a:pt x="1662" y="0"/>
                    <a:pt x="9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6"/>
            <p:cNvSpPr/>
            <p:nvPr/>
          </p:nvSpPr>
          <p:spPr>
            <a:xfrm flipH="1">
              <a:off x="12047538" y="237000"/>
              <a:ext cx="335075" cy="568625"/>
            </a:xfrm>
            <a:custGeom>
              <a:avLst/>
              <a:gdLst/>
              <a:ahLst/>
              <a:cxnLst/>
              <a:rect l="l" t="t" r="r" b="b"/>
              <a:pathLst>
                <a:path w="13403" h="22745" extrusionOk="0">
                  <a:moveTo>
                    <a:pt x="7958" y="1"/>
                  </a:moveTo>
                  <a:cubicBezTo>
                    <a:pt x="7935" y="1"/>
                    <a:pt x="7911" y="1"/>
                    <a:pt x="7888" y="1"/>
                  </a:cubicBezTo>
                  <a:cubicBezTo>
                    <a:pt x="6905" y="23"/>
                    <a:pt x="6627" y="771"/>
                    <a:pt x="5922" y="1412"/>
                  </a:cubicBezTo>
                  <a:cubicBezTo>
                    <a:pt x="5601" y="1708"/>
                    <a:pt x="5393" y="1813"/>
                    <a:pt x="5229" y="1813"/>
                  </a:cubicBezTo>
                  <a:cubicBezTo>
                    <a:pt x="4835" y="1813"/>
                    <a:pt x="4693" y="1207"/>
                    <a:pt x="3848" y="1177"/>
                  </a:cubicBezTo>
                  <a:cubicBezTo>
                    <a:pt x="3824" y="1176"/>
                    <a:pt x="3799" y="1175"/>
                    <a:pt x="3775" y="1175"/>
                  </a:cubicBezTo>
                  <a:cubicBezTo>
                    <a:pt x="1668" y="1175"/>
                    <a:pt x="746" y="5729"/>
                    <a:pt x="514" y="7568"/>
                  </a:cubicBezTo>
                  <a:cubicBezTo>
                    <a:pt x="172" y="10411"/>
                    <a:pt x="1" y="13659"/>
                    <a:pt x="1176" y="16160"/>
                  </a:cubicBezTo>
                  <a:cubicBezTo>
                    <a:pt x="1899" y="17668"/>
                    <a:pt x="3550" y="22744"/>
                    <a:pt x="5102" y="22744"/>
                  </a:cubicBezTo>
                  <a:cubicBezTo>
                    <a:pt x="5111" y="22744"/>
                    <a:pt x="5121" y="22744"/>
                    <a:pt x="5131" y="22743"/>
                  </a:cubicBezTo>
                  <a:cubicBezTo>
                    <a:pt x="6456" y="22701"/>
                    <a:pt x="8016" y="20692"/>
                    <a:pt x="8914" y="19708"/>
                  </a:cubicBezTo>
                  <a:cubicBezTo>
                    <a:pt x="10239" y="18191"/>
                    <a:pt x="11308" y="15904"/>
                    <a:pt x="12163" y="13852"/>
                  </a:cubicBezTo>
                  <a:cubicBezTo>
                    <a:pt x="13039" y="11693"/>
                    <a:pt x="13402" y="8316"/>
                    <a:pt x="12932" y="5986"/>
                  </a:cubicBezTo>
                  <a:cubicBezTo>
                    <a:pt x="12424" y="3424"/>
                    <a:pt x="10489" y="1"/>
                    <a:pt x="79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6"/>
            <p:cNvSpPr/>
            <p:nvPr/>
          </p:nvSpPr>
          <p:spPr>
            <a:xfrm flipH="1">
              <a:off x="11980213" y="344400"/>
              <a:ext cx="289650" cy="424325"/>
            </a:xfrm>
            <a:custGeom>
              <a:avLst/>
              <a:gdLst/>
              <a:ahLst/>
              <a:cxnLst/>
              <a:rect l="l" t="t" r="r" b="b"/>
              <a:pathLst>
                <a:path w="11586" h="16973" extrusionOk="0">
                  <a:moveTo>
                    <a:pt x="9495" y="1"/>
                  </a:moveTo>
                  <a:cubicBezTo>
                    <a:pt x="9348" y="1"/>
                    <a:pt x="9190" y="59"/>
                    <a:pt x="9021" y="194"/>
                  </a:cubicBezTo>
                  <a:cubicBezTo>
                    <a:pt x="7952" y="1028"/>
                    <a:pt x="8422" y="4127"/>
                    <a:pt x="8273" y="5345"/>
                  </a:cubicBezTo>
                  <a:cubicBezTo>
                    <a:pt x="7760" y="9599"/>
                    <a:pt x="5750" y="12099"/>
                    <a:pt x="2865" y="14365"/>
                  </a:cubicBezTo>
                  <a:cubicBezTo>
                    <a:pt x="2331" y="14771"/>
                    <a:pt x="1" y="16225"/>
                    <a:pt x="364" y="16973"/>
                  </a:cubicBezTo>
                  <a:cubicBezTo>
                    <a:pt x="1689" y="16267"/>
                    <a:pt x="3164" y="15947"/>
                    <a:pt x="4489" y="15134"/>
                  </a:cubicBezTo>
                  <a:cubicBezTo>
                    <a:pt x="6028" y="14173"/>
                    <a:pt x="7375" y="12698"/>
                    <a:pt x="8508" y="11159"/>
                  </a:cubicBezTo>
                  <a:cubicBezTo>
                    <a:pt x="10517" y="8444"/>
                    <a:pt x="11586" y="5495"/>
                    <a:pt x="10773" y="1989"/>
                  </a:cubicBezTo>
                  <a:cubicBezTo>
                    <a:pt x="10598" y="1218"/>
                    <a:pt x="10164" y="1"/>
                    <a:pt x="94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6"/>
            <p:cNvSpPr/>
            <p:nvPr/>
          </p:nvSpPr>
          <p:spPr>
            <a:xfrm flipH="1">
              <a:off x="12221213" y="465500"/>
              <a:ext cx="508175" cy="373100"/>
            </a:xfrm>
            <a:custGeom>
              <a:avLst/>
              <a:gdLst/>
              <a:ahLst/>
              <a:cxnLst/>
              <a:rect l="l" t="t" r="r" b="b"/>
              <a:pathLst>
                <a:path w="20327" h="14924" extrusionOk="0">
                  <a:moveTo>
                    <a:pt x="7287" y="1"/>
                  </a:moveTo>
                  <a:cubicBezTo>
                    <a:pt x="6426" y="1"/>
                    <a:pt x="5596" y="231"/>
                    <a:pt x="4831" y="822"/>
                  </a:cubicBezTo>
                  <a:cubicBezTo>
                    <a:pt x="3441" y="1890"/>
                    <a:pt x="0" y="2083"/>
                    <a:pt x="1432" y="4840"/>
                  </a:cubicBezTo>
                  <a:cubicBezTo>
                    <a:pt x="2073" y="6123"/>
                    <a:pt x="3335" y="7042"/>
                    <a:pt x="4083" y="8239"/>
                  </a:cubicBezTo>
                  <a:cubicBezTo>
                    <a:pt x="4660" y="9222"/>
                    <a:pt x="5023" y="10440"/>
                    <a:pt x="5643" y="11402"/>
                  </a:cubicBezTo>
                  <a:cubicBezTo>
                    <a:pt x="6754" y="13090"/>
                    <a:pt x="9789" y="14266"/>
                    <a:pt x="11628" y="14523"/>
                  </a:cubicBezTo>
                  <a:cubicBezTo>
                    <a:pt x="12729" y="14666"/>
                    <a:pt x="14031" y="14924"/>
                    <a:pt x="15290" y="14924"/>
                  </a:cubicBezTo>
                  <a:cubicBezTo>
                    <a:pt x="16280" y="14924"/>
                    <a:pt x="17243" y="14765"/>
                    <a:pt x="18061" y="14266"/>
                  </a:cubicBezTo>
                  <a:cubicBezTo>
                    <a:pt x="20327" y="12898"/>
                    <a:pt x="19857" y="10397"/>
                    <a:pt x="19023" y="8025"/>
                  </a:cubicBezTo>
                  <a:cubicBezTo>
                    <a:pt x="18125" y="5417"/>
                    <a:pt x="16159" y="3258"/>
                    <a:pt x="13936" y="2339"/>
                  </a:cubicBezTo>
                  <a:cubicBezTo>
                    <a:pt x="11879" y="1495"/>
                    <a:pt x="9481" y="1"/>
                    <a:pt x="7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6"/>
            <p:cNvSpPr/>
            <p:nvPr/>
          </p:nvSpPr>
          <p:spPr>
            <a:xfrm flipH="1">
              <a:off x="12206238" y="718475"/>
              <a:ext cx="121850" cy="106525"/>
            </a:xfrm>
            <a:custGeom>
              <a:avLst/>
              <a:gdLst/>
              <a:ahLst/>
              <a:cxnLst/>
              <a:rect l="l" t="t" r="r" b="b"/>
              <a:pathLst>
                <a:path w="4874" h="4261" extrusionOk="0">
                  <a:moveTo>
                    <a:pt x="3591" y="0"/>
                  </a:moveTo>
                  <a:cubicBezTo>
                    <a:pt x="3484" y="321"/>
                    <a:pt x="3377" y="941"/>
                    <a:pt x="3099" y="1155"/>
                  </a:cubicBezTo>
                  <a:cubicBezTo>
                    <a:pt x="2955" y="1289"/>
                    <a:pt x="2803" y="1324"/>
                    <a:pt x="2646" y="1324"/>
                  </a:cubicBezTo>
                  <a:cubicBezTo>
                    <a:pt x="2472" y="1324"/>
                    <a:pt x="2292" y="1281"/>
                    <a:pt x="2112" y="1281"/>
                  </a:cubicBezTo>
                  <a:cubicBezTo>
                    <a:pt x="2092" y="1281"/>
                    <a:pt x="2072" y="1282"/>
                    <a:pt x="2052" y="1283"/>
                  </a:cubicBezTo>
                  <a:cubicBezTo>
                    <a:pt x="1646" y="1283"/>
                    <a:pt x="791" y="1411"/>
                    <a:pt x="470" y="1775"/>
                  </a:cubicBezTo>
                  <a:cubicBezTo>
                    <a:pt x="0" y="2309"/>
                    <a:pt x="684" y="2715"/>
                    <a:pt x="1005" y="3100"/>
                  </a:cubicBezTo>
                  <a:cubicBezTo>
                    <a:pt x="1495" y="3713"/>
                    <a:pt x="1964" y="4260"/>
                    <a:pt x="2592" y="4260"/>
                  </a:cubicBezTo>
                  <a:cubicBezTo>
                    <a:pt x="2840" y="4260"/>
                    <a:pt x="3112" y="4175"/>
                    <a:pt x="3420" y="3976"/>
                  </a:cubicBezTo>
                  <a:cubicBezTo>
                    <a:pt x="4873" y="3057"/>
                    <a:pt x="3591" y="1304"/>
                    <a:pt x="35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6"/>
            <p:cNvSpPr/>
            <p:nvPr/>
          </p:nvSpPr>
          <p:spPr>
            <a:xfrm flipH="1">
              <a:off x="12277838" y="649550"/>
              <a:ext cx="126675" cy="133075"/>
            </a:xfrm>
            <a:custGeom>
              <a:avLst/>
              <a:gdLst/>
              <a:ahLst/>
              <a:cxnLst/>
              <a:rect l="l" t="t" r="r" b="b"/>
              <a:pathLst>
                <a:path w="5067" h="5323" extrusionOk="0">
                  <a:moveTo>
                    <a:pt x="43" y="0"/>
                  </a:moveTo>
                  <a:lnTo>
                    <a:pt x="1" y="22"/>
                  </a:lnTo>
                  <a:cubicBezTo>
                    <a:pt x="407" y="1325"/>
                    <a:pt x="1133" y="2458"/>
                    <a:pt x="1946" y="3441"/>
                  </a:cubicBezTo>
                  <a:cubicBezTo>
                    <a:pt x="2373" y="3933"/>
                    <a:pt x="2822" y="4403"/>
                    <a:pt x="3335" y="4745"/>
                  </a:cubicBezTo>
                  <a:cubicBezTo>
                    <a:pt x="3869" y="5087"/>
                    <a:pt x="4446" y="5322"/>
                    <a:pt x="5045" y="5322"/>
                  </a:cubicBezTo>
                  <a:lnTo>
                    <a:pt x="5066" y="5258"/>
                  </a:lnTo>
                  <a:cubicBezTo>
                    <a:pt x="4511" y="5023"/>
                    <a:pt x="4019" y="4702"/>
                    <a:pt x="3549" y="4339"/>
                  </a:cubicBezTo>
                  <a:cubicBezTo>
                    <a:pt x="3078" y="3976"/>
                    <a:pt x="2608" y="3591"/>
                    <a:pt x="2181" y="3164"/>
                  </a:cubicBezTo>
                  <a:cubicBezTo>
                    <a:pt x="1753" y="2715"/>
                    <a:pt x="1347" y="2244"/>
                    <a:pt x="984" y="1710"/>
                  </a:cubicBezTo>
                  <a:cubicBezTo>
                    <a:pt x="620" y="1176"/>
                    <a:pt x="278" y="620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6"/>
            <p:cNvSpPr/>
            <p:nvPr/>
          </p:nvSpPr>
          <p:spPr>
            <a:xfrm flipH="1">
              <a:off x="12278913" y="662375"/>
              <a:ext cx="60400" cy="122375"/>
            </a:xfrm>
            <a:custGeom>
              <a:avLst/>
              <a:gdLst/>
              <a:ahLst/>
              <a:cxnLst/>
              <a:rect l="l" t="t" r="r" b="b"/>
              <a:pathLst>
                <a:path w="2416" h="4895" extrusionOk="0">
                  <a:moveTo>
                    <a:pt x="22" y="0"/>
                  </a:moveTo>
                  <a:lnTo>
                    <a:pt x="0" y="22"/>
                  </a:lnTo>
                  <a:cubicBezTo>
                    <a:pt x="470" y="791"/>
                    <a:pt x="877" y="1603"/>
                    <a:pt x="1219" y="2437"/>
                  </a:cubicBezTo>
                  <a:cubicBezTo>
                    <a:pt x="1390" y="2843"/>
                    <a:pt x="1518" y="3292"/>
                    <a:pt x="1710" y="3698"/>
                  </a:cubicBezTo>
                  <a:cubicBezTo>
                    <a:pt x="1903" y="4104"/>
                    <a:pt x="2095" y="4510"/>
                    <a:pt x="2373" y="4895"/>
                  </a:cubicBezTo>
                  <a:lnTo>
                    <a:pt x="2415" y="4873"/>
                  </a:lnTo>
                  <a:cubicBezTo>
                    <a:pt x="2351" y="4382"/>
                    <a:pt x="2223" y="3933"/>
                    <a:pt x="2074" y="3506"/>
                  </a:cubicBezTo>
                  <a:cubicBezTo>
                    <a:pt x="1924" y="3057"/>
                    <a:pt x="1710" y="2651"/>
                    <a:pt x="1496" y="2244"/>
                  </a:cubicBezTo>
                  <a:cubicBezTo>
                    <a:pt x="1090" y="1432"/>
                    <a:pt x="599" y="663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6"/>
            <p:cNvSpPr/>
            <p:nvPr/>
          </p:nvSpPr>
          <p:spPr>
            <a:xfrm flipH="1">
              <a:off x="12262338" y="630500"/>
              <a:ext cx="52850" cy="155325"/>
            </a:xfrm>
            <a:custGeom>
              <a:avLst/>
              <a:gdLst/>
              <a:ahLst/>
              <a:cxnLst/>
              <a:rect l="l" t="t" r="r" b="b"/>
              <a:pathLst>
                <a:path w="2114" h="6213" extrusionOk="0">
                  <a:moveTo>
                    <a:pt x="266" y="1"/>
                  </a:moveTo>
                  <a:cubicBezTo>
                    <a:pt x="129" y="1"/>
                    <a:pt x="0" y="135"/>
                    <a:pt x="83" y="313"/>
                  </a:cubicBezTo>
                  <a:cubicBezTo>
                    <a:pt x="118" y="402"/>
                    <a:pt x="198" y="447"/>
                    <a:pt x="274" y="447"/>
                  </a:cubicBezTo>
                  <a:cubicBezTo>
                    <a:pt x="289" y="447"/>
                    <a:pt x="303" y="445"/>
                    <a:pt x="318" y="442"/>
                  </a:cubicBezTo>
                  <a:cubicBezTo>
                    <a:pt x="660" y="1339"/>
                    <a:pt x="1002" y="2237"/>
                    <a:pt x="1279" y="3156"/>
                  </a:cubicBezTo>
                  <a:cubicBezTo>
                    <a:pt x="1408" y="3669"/>
                    <a:pt x="1493" y="4182"/>
                    <a:pt x="1621" y="4674"/>
                  </a:cubicBezTo>
                  <a:lnTo>
                    <a:pt x="1963" y="6213"/>
                  </a:lnTo>
                  <a:lnTo>
                    <a:pt x="2006" y="6213"/>
                  </a:lnTo>
                  <a:cubicBezTo>
                    <a:pt x="2113" y="5678"/>
                    <a:pt x="2092" y="5123"/>
                    <a:pt x="2006" y="4567"/>
                  </a:cubicBezTo>
                  <a:cubicBezTo>
                    <a:pt x="1942" y="4032"/>
                    <a:pt x="1750" y="3519"/>
                    <a:pt x="1579" y="3028"/>
                  </a:cubicBezTo>
                  <a:cubicBezTo>
                    <a:pt x="1237" y="2109"/>
                    <a:pt x="809" y="1254"/>
                    <a:pt x="382" y="420"/>
                  </a:cubicBezTo>
                  <a:cubicBezTo>
                    <a:pt x="467" y="356"/>
                    <a:pt x="510" y="271"/>
                    <a:pt x="467" y="142"/>
                  </a:cubicBezTo>
                  <a:cubicBezTo>
                    <a:pt x="421" y="43"/>
                    <a:pt x="342" y="1"/>
                    <a:pt x="2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6"/>
            <p:cNvSpPr/>
            <p:nvPr/>
          </p:nvSpPr>
          <p:spPr>
            <a:xfrm flipH="1">
              <a:off x="12226013" y="527925"/>
              <a:ext cx="88850" cy="263250"/>
            </a:xfrm>
            <a:custGeom>
              <a:avLst/>
              <a:gdLst/>
              <a:ahLst/>
              <a:cxnLst/>
              <a:rect l="l" t="t" r="r" b="b"/>
              <a:pathLst>
                <a:path w="3554" h="10530" extrusionOk="0">
                  <a:moveTo>
                    <a:pt x="258" y="0"/>
                  </a:moveTo>
                  <a:cubicBezTo>
                    <a:pt x="126" y="0"/>
                    <a:pt x="1" y="134"/>
                    <a:pt x="70" y="313"/>
                  </a:cubicBezTo>
                  <a:cubicBezTo>
                    <a:pt x="114" y="402"/>
                    <a:pt x="190" y="439"/>
                    <a:pt x="268" y="439"/>
                  </a:cubicBezTo>
                  <a:cubicBezTo>
                    <a:pt x="302" y="439"/>
                    <a:pt x="336" y="432"/>
                    <a:pt x="369" y="419"/>
                  </a:cubicBezTo>
                  <a:cubicBezTo>
                    <a:pt x="1245" y="1851"/>
                    <a:pt x="1865" y="3497"/>
                    <a:pt x="2121" y="5207"/>
                  </a:cubicBezTo>
                  <a:cubicBezTo>
                    <a:pt x="2186" y="5656"/>
                    <a:pt x="2207" y="6105"/>
                    <a:pt x="2271" y="6575"/>
                  </a:cubicBezTo>
                  <a:cubicBezTo>
                    <a:pt x="2335" y="7024"/>
                    <a:pt x="2442" y="7473"/>
                    <a:pt x="2570" y="7922"/>
                  </a:cubicBezTo>
                  <a:cubicBezTo>
                    <a:pt x="2848" y="8777"/>
                    <a:pt x="3083" y="9738"/>
                    <a:pt x="3468" y="10529"/>
                  </a:cubicBezTo>
                  <a:lnTo>
                    <a:pt x="3554" y="10316"/>
                  </a:lnTo>
                  <a:cubicBezTo>
                    <a:pt x="3361" y="9418"/>
                    <a:pt x="3169" y="8627"/>
                    <a:pt x="2976" y="7772"/>
                  </a:cubicBezTo>
                  <a:cubicBezTo>
                    <a:pt x="2848" y="7323"/>
                    <a:pt x="2763" y="6896"/>
                    <a:pt x="2677" y="6468"/>
                  </a:cubicBezTo>
                  <a:cubicBezTo>
                    <a:pt x="2592" y="6062"/>
                    <a:pt x="2528" y="5592"/>
                    <a:pt x="2442" y="5143"/>
                  </a:cubicBezTo>
                  <a:cubicBezTo>
                    <a:pt x="2271" y="4224"/>
                    <a:pt x="1993" y="3348"/>
                    <a:pt x="1630" y="2535"/>
                  </a:cubicBezTo>
                  <a:cubicBezTo>
                    <a:pt x="1288" y="1766"/>
                    <a:pt x="882" y="1061"/>
                    <a:pt x="412" y="398"/>
                  </a:cubicBezTo>
                  <a:cubicBezTo>
                    <a:pt x="476" y="334"/>
                    <a:pt x="518" y="248"/>
                    <a:pt x="454" y="142"/>
                  </a:cubicBezTo>
                  <a:cubicBezTo>
                    <a:pt x="408" y="42"/>
                    <a:pt x="332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6"/>
            <p:cNvSpPr/>
            <p:nvPr/>
          </p:nvSpPr>
          <p:spPr>
            <a:xfrm flipH="1">
              <a:off x="12239913" y="582425"/>
              <a:ext cx="63000" cy="216225"/>
            </a:xfrm>
            <a:custGeom>
              <a:avLst/>
              <a:gdLst/>
              <a:ahLst/>
              <a:cxnLst/>
              <a:rect l="l" t="t" r="r" b="b"/>
              <a:pathLst>
                <a:path w="2520" h="8649" extrusionOk="0">
                  <a:moveTo>
                    <a:pt x="261" y="0"/>
                  </a:moveTo>
                  <a:cubicBezTo>
                    <a:pt x="130" y="0"/>
                    <a:pt x="1" y="134"/>
                    <a:pt x="83" y="313"/>
                  </a:cubicBezTo>
                  <a:cubicBezTo>
                    <a:pt x="125" y="410"/>
                    <a:pt x="194" y="444"/>
                    <a:pt x="261" y="444"/>
                  </a:cubicBezTo>
                  <a:cubicBezTo>
                    <a:pt x="296" y="444"/>
                    <a:pt x="331" y="434"/>
                    <a:pt x="361" y="420"/>
                  </a:cubicBezTo>
                  <a:cubicBezTo>
                    <a:pt x="746" y="933"/>
                    <a:pt x="1045" y="1510"/>
                    <a:pt x="1237" y="2129"/>
                  </a:cubicBezTo>
                  <a:cubicBezTo>
                    <a:pt x="1494" y="2813"/>
                    <a:pt x="1601" y="3540"/>
                    <a:pt x="1601" y="4267"/>
                  </a:cubicBezTo>
                  <a:cubicBezTo>
                    <a:pt x="1622" y="4630"/>
                    <a:pt x="1579" y="4994"/>
                    <a:pt x="1579" y="5400"/>
                  </a:cubicBezTo>
                  <a:cubicBezTo>
                    <a:pt x="1601" y="5784"/>
                    <a:pt x="1643" y="6169"/>
                    <a:pt x="1729" y="6533"/>
                  </a:cubicBezTo>
                  <a:cubicBezTo>
                    <a:pt x="1900" y="7281"/>
                    <a:pt x="2156" y="7965"/>
                    <a:pt x="2477" y="8649"/>
                  </a:cubicBezTo>
                  <a:lnTo>
                    <a:pt x="2520" y="8627"/>
                  </a:lnTo>
                  <a:cubicBezTo>
                    <a:pt x="2413" y="7879"/>
                    <a:pt x="2221" y="7152"/>
                    <a:pt x="2135" y="6426"/>
                  </a:cubicBezTo>
                  <a:cubicBezTo>
                    <a:pt x="2071" y="6084"/>
                    <a:pt x="2028" y="5720"/>
                    <a:pt x="1985" y="5357"/>
                  </a:cubicBezTo>
                  <a:cubicBezTo>
                    <a:pt x="1964" y="5015"/>
                    <a:pt x="1964" y="4630"/>
                    <a:pt x="1943" y="4246"/>
                  </a:cubicBezTo>
                  <a:cubicBezTo>
                    <a:pt x="1879" y="3476"/>
                    <a:pt x="1729" y="2707"/>
                    <a:pt x="1430" y="2023"/>
                  </a:cubicBezTo>
                  <a:cubicBezTo>
                    <a:pt x="1173" y="1403"/>
                    <a:pt x="831" y="868"/>
                    <a:pt x="425" y="377"/>
                  </a:cubicBezTo>
                  <a:cubicBezTo>
                    <a:pt x="468" y="334"/>
                    <a:pt x="511" y="249"/>
                    <a:pt x="447" y="142"/>
                  </a:cubicBezTo>
                  <a:cubicBezTo>
                    <a:pt x="408" y="42"/>
                    <a:pt x="334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6"/>
            <p:cNvSpPr/>
            <p:nvPr/>
          </p:nvSpPr>
          <p:spPr>
            <a:xfrm flipH="1">
              <a:off x="12271963" y="655950"/>
              <a:ext cx="37975" cy="123475"/>
            </a:xfrm>
            <a:custGeom>
              <a:avLst/>
              <a:gdLst/>
              <a:ahLst/>
              <a:cxnLst/>
              <a:rect l="l" t="t" r="r" b="b"/>
              <a:pathLst>
                <a:path w="1519" h="4939" extrusionOk="0">
                  <a:moveTo>
                    <a:pt x="22" y="1"/>
                  </a:moveTo>
                  <a:cubicBezTo>
                    <a:pt x="1" y="450"/>
                    <a:pt x="44" y="877"/>
                    <a:pt x="108" y="1326"/>
                  </a:cubicBezTo>
                  <a:cubicBezTo>
                    <a:pt x="193" y="1753"/>
                    <a:pt x="321" y="2181"/>
                    <a:pt x="450" y="2608"/>
                  </a:cubicBezTo>
                  <a:cubicBezTo>
                    <a:pt x="578" y="3014"/>
                    <a:pt x="706" y="3442"/>
                    <a:pt x="877" y="3827"/>
                  </a:cubicBezTo>
                  <a:cubicBezTo>
                    <a:pt x="1069" y="4190"/>
                    <a:pt x="1240" y="4575"/>
                    <a:pt x="1476" y="4938"/>
                  </a:cubicBezTo>
                  <a:lnTo>
                    <a:pt x="1518" y="4917"/>
                  </a:lnTo>
                  <a:cubicBezTo>
                    <a:pt x="1497" y="4468"/>
                    <a:pt x="1390" y="4040"/>
                    <a:pt x="1262" y="3613"/>
                  </a:cubicBezTo>
                  <a:cubicBezTo>
                    <a:pt x="1134" y="3207"/>
                    <a:pt x="920" y="2843"/>
                    <a:pt x="749" y="2437"/>
                  </a:cubicBezTo>
                  <a:cubicBezTo>
                    <a:pt x="407" y="1668"/>
                    <a:pt x="150" y="877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6"/>
            <p:cNvSpPr/>
            <p:nvPr/>
          </p:nvSpPr>
          <p:spPr>
            <a:xfrm flipH="1">
              <a:off x="12281588" y="644775"/>
              <a:ext cx="93675" cy="148525"/>
            </a:xfrm>
            <a:custGeom>
              <a:avLst/>
              <a:gdLst/>
              <a:ahLst/>
              <a:cxnLst/>
              <a:rect l="l" t="t" r="r" b="b"/>
              <a:pathLst>
                <a:path w="3747" h="5941" extrusionOk="0">
                  <a:moveTo>
                    <a:pt x="275" y="0"/>
                  </a:moveTo>
                  <a:cubicBezTo>
                    <a:pt x="140" y="0"/>
                    <a:pt x="1" y="131"/>
                    <a:pt x="70" y="298"/>
                  </a:cubicBezTo>
                  <a:cubicBezTo>
                    <a:pt x="134" y="405"/>
                    <a:pt x="220" y="448"/>
                    <a:pt x="305" y="448"/>
                  </a:cubicBezTo>
                  <a:cubicBezTo>
                    <a:pt x="348" y="1003"/>
                    <a:pt x="476" y="1581"/>
                    <a:pt x="669" y="2093"/>
                  </a:cubicBezTo>
                  <a:cubicBezTo>
                    <a:pt x="882" y="2649"/>
                    <a:pt x="1160" y="3141"/>
                    <a:pt x="1481" y="3611"/>
                  </a:cubicBezTo>
                  <a:cubicBezTo>
                    <a:pt x="1780" y="4081"/>
                    <a:pt x="2101" y="4552"/>
                    <a:pt x="2486" y="4936"/>
                  </a:cubicBezTo>
                  <a:cubicBezTo>
                    <a:pt x="2870" y="5321"/>
                    <a:pt x="3276" y="5663"/>
                    <a:pt x="3725" y="5941"/>
                  </a:cubicBezTo>
                  <a:lnTo>
                    <a:pt x="3747" y="5919"/>
                  </a:lnTo>
                  <a:cubicBezTo>
                    <a:pt x="3447" y="5428"/>
                    <a:pt x="3105" y="5000"/>
                    <a:pt x="2763" y="4573"/>
                  </a:cubicBezTo>
                  <a:cubicBezTo>
                    <a:pt x="2443" y="4167"/>
                    <a:pt x="2058" y="3803"/>
                    <a:pt x="1716" y="3376"/>
                  </a:cubicBezTo>
                  <a:cubicBezTo>
                    <a:pt x="1096" y="2542"/>
                    <a:pt x="541" y="1559"/>
                    <a:pt x="348" y="426"/>
                  </a:cubicBezTo>
                  <a:cubicBezTo>
                    <a:pt x="455" y="384"/>
                    <a:pt x="519" y="277"/>
                    <a:pt x="455" y="127"/>
                  </a:cubicBezTo>
                  <a:cubicBezTo>
                    <a:pt x="418" y="38"/>
                    <a:pt x="347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6"/>
            <p:cNvSpPr/>
            <p:nvPr/>
          </p:nvSpPr>
          <p:spPr>
            <a:xfrm flipH="1">
              <a:off x="12258063" y="593900"/>
              <a:ext cx="60200" cy="170025"/>
            </a:xfrm>
            <a:custGeom>
              <a:avLst/>
              <a:gdLst/>
              <a:ahLst/>
              <a:cxnLst/>
              <a:rect l="l" t="t" r="r" b="b"/>
              <a:pathLst>
                <a:path w="2408" h="6801" extrusionOk="0">
                  <a:moveTo>
                    <a:pt x="308" y="0"/>
                  </a:moveTo>
                  <a:cubicBezTo>
                    <a:pt x="283" y="0"/>
                    <a:pt x="255" y="8"/>
                    <a:pt x="227" y="25"/>
                  </a:cubicBezTo>
                  <a:lnTo>
                    <a:pt x="206" y="46"/>
                  </a:lnTo>
                  <a:cubicBezTo>
                    <a:pt x="0" y="177"/>
                    <a:pt x="88" y="519"/>
                    <a:pt x="270" y="519"/>
                  </a:cubicBezTo>
                  <a:cubicBezTo>
                    <a:pt x="297" y="519"/>
                    <a:pt x="325" y="511"/>
                    <a:pt x="355" y="495"/>
                  </a:cubicBezTo>
                  <a:cubicBezTo>
                    <a:pt x="1018" y="1286"/>
                    <a:pt x="1402" y="2354"/>
                    <a:pt x="1638" y="3423"/>
                  </a:cubicBezTo>
                  <a:cubicBezTo>
                    <a:pt x="1744" y="3979"/>
                    <a:pt x="1809" y="4556"/>
                    <a:pt x="1915" y="5112"/>
                  </a:cubicBezTo>
                  <a:cubicBezTo>
                    <a:pt x="2022" y="5667"/>
                    <a:pt x="2151" y="6245"/>
                    <a:pt x="2322" y="6800"/>
                  </a:cubicBezTo>
                  <a:lnTo>
                    <a:pt x="2364" y="6800"/>
                  </a:lnTo>
                  <a:cubicBezTo>
                    <a:pt x="2407" y="6202"/>
                    <a:pt x="2386" y="5603"/>
                    <a:pt x="2322" y="5026"/>
                  </a:cubicBezTo>
                  <a:cubicBezTo>
                    <a:pt x="2257" y="4428"/>
                    <a:pt x="2108" y="3872"/>
                    <a:pt x="1937" y="3316"/>
                  </a:cubicBezTo>
                  <a:cubicBezTo>
                    <a:pt x="1787" y="2739"/>
                    <a:pt x="1573" y="2205"/>
                    <a:pt x="1317" y="1692"/>
                  </a:cubicBezTo>
                  <a:cubicBezTo>
                    <a:pt x="1061" y="1222"/>
                    <a:pt x="761" y="794"/>
                    <a:pt x="398" y="452"/>
                  </a:cubicBezTo>
                  <a:cubicBezTo>
                    <a:pt x="565" y="322"/>
                    <a:pt x="474" y="0"/>
                    <a:pt x="3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6"/>
            <p:cNvSpPr/>
            <p:nvPr/>
          </p:nvSpPr>
          <p:spPr>
            <a:xfrm flipH="1">
              <a:off x="12263413" y="685350"/>
              <a:ext cx="164600" cy="117575"/>
            </a:xfrm>
            <a:custGeom>
              <a:avLst/>
              <a:gdLst/>
              <a:ahLst/>
              <a:cxnLst/>
              <a:rect l="l" t="t" r="r" b="b"/>
              <a:pathLst>
                <a:path w="6584" h="4703" extrusionOk="0">
                  <a:moveTo>
                    <a:pt x="43" y="0"/>
                  </a:moveTo>
                  <a:lnTo>
                    <a:pt x="0" y="22"/>
                  </a:lnTo>
                  <a:cubicBezTo>
                    <a:pt x="43" y="406"/>
                    <a:pt x="214" y="770"/>
                    <a:pt x="428" y="1069"/>
                  </a:cubicBezTo>
                  <a:cubicBezTo>
                    <a:pt x="641" y="1390"/>
                    <a:pt x="898" y="1646"/>
                    <a:pt x="1154" y="1903"/>
                  </a:cubicBezTo>
                  <a:cubicBezTo>
                    <a:pt x="1689" y="2373"/>
                    <a:pt x="2266" y="2779"/>
                    <a:pt x="2843" y="3142"/>
                  </a:cubicBezTo>
                  <a:cubicBezTo>
                    <a:pt x="3142" y="3313"/>
                    <a:pt x="3441" y="3506"/>
                    <a:pt x="3741" y="3655"/>
                  </a:cubicBezTo>
                  <a:cubicBezTo>
                    <a:pt x="4061" y="3826"/>
                    <a:pt x="4382" y="3933"/>
                    <a:pt x="4702" y="4040"/>
                  </a:cubicBezTo>
                  <a:cubicBezTo>
                    <a:pt x="5344" y="4232"/>
                    <a:pt x="5963" y="4382"/>
                    <a:pt x="6562" y="4703"/>
                  </a:cubicBezTo>
                  <a:lnTo>
                    <a:pt x="6583" y="4681"/>
                  </a:lnTo>
                  <a:cubicBezTo>
                    <a:pt x="6113" y="4104"/>
                    <a:pt x="5429" y="3826"/>
                    <a:pt x="4809" y="3570"/>
                  </a:cubicBezTo>
                  <a:cubicBezTo>
                    <a:pt x="4510" y="3463"/>
                    <a:pt x="4189" y="3335"/>
                    <a:pt x="3890" y="3228"/>
                  </a:cubicBezTo>
                  <a:cubicBezTo>
                    <a:pt x="3591" y="3100"/>
                    <a:pt x="3292" y="2950"/>
                    <a:pt x="2992" y="2800"/>
                  </a:cubicBezTo>
                  <a:cubicBezTo>
                    <a:pt x="2394" y="2480"/>
                    <a:pt x="1817" y="2138"/>
                    <a:pt x="1261" y="1710"/>
                  </a:cubicBezTo>
                  <a:cubicBezTo>
                    <a:pt x="1005" y="1496"/>
                    <a:pt x="748" y="1261"/>
                    <a:pt x="513" y="983"/>
                  </a:cubicBezTo>
                  <a:cubicBezTo>
                    <a:pt x="299" y="706"/>
                    <a:pt x="107" y="385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6"/>
            <p:cNvSpPr/>
            <p:nvPr/>
          </p:nvSpPr>
          <p:spPr>
            <a:xfrm flipH="1">
              <a:off x="12228138" y="611800"/>
              <a:ext cx="20250" cy="133950"/>
            </a:xfrm>
            <a:custGeom>
              <a:avLst/>
              <a:gdLst/>
              <a:ahLst/>
              <a:cxnLst/>
              <a:rect l="l" t="t" r="r" b="b"/>
              <a:pathLst>
                <a:path w="810" h="5358" extrusionOk="0">
                  <a:moveTo>
                    <a:pt x="266" y="1"/>
                  </a:moveTo>
                  <a:cubicBezTo>
                    <a:pt x="129" y="1"/>
                    <a:pt x="0" y="135"/>
                    <a:pt x="82" y="313"/>
                  </a:cubicBezTo>
                  <a:cubicBezTo>
                    <a:pt x="104" y="356"/>
                    <a:pt x="146" y="399"/>
                    <a:pt x="189" y="420"/>
                  </a:cubicBezTo>
                  <a:cubicBezTo>
                    <a:pt x="125" y="783"/>
                    <a:pt x="168" y="1190"/>
                    <a:pt x="211" y="1574"/>
                  </a:cubicBezTo>
                  <a:cubicBezTo>
                    <a:pt x="275" y="2002"/>
                    <a:pt x="360" y="2408"/>
                    <a:pt x="382" y="2814"/>
                  </a:cubicBezTo>
                  <a:cubicBezTo>
                    <a:pt x="403" y="3242"/>
                    <a:pt x="339" y="3626"/>
                    <a:pt x="317" y="4054"/>
                  </a:cubicBezTo>
                  <a:cubicBezTo>
                    <a:pt x="275" y="4460"/>
                    <a:pt x="232" y="4887"/>
                    <a:pt x="211" y="5336"/>
                  </a:cubicBezTo>
                  <a:lnTo>
                    <a:pt x="253" y="5358"/>
                  </a:lnTo>
                  <a:cubicBezTo>
                    <a:pt x="467" y="4973"/>
                    <a:pt x="617" y="4567"/>
                    <a:pt x="702" y="4139"/>
                  </a:cubicBezTo>
                  <a:cubicBezTo>
                    <a:pt x="809" y="3690"/>
                    <a:pt x="766" y="3220"/>
                    <a:pt x="702" y="2771"/>
                  </a:cubicBezTo>
                  <a:cubicBezTo>
                    <a:pt x="638" y="2322"/>
                    <a:pt x="510" y="1916"/>
                    <a:pt x="403" y="1510"/>
                  </a:cubicBezTo>
                  <a:cubicBezTo>
                    <a:pt x="317" y="1168"/>
                    <a:pt x="232" y="805"/>
                    <a:pt x="253" y="442"/>
                  </a:cubicBezTo>
                  <a:lnTo>
                    <a:pt x="253" y="442"/>
                  </a:lnTo>
                  <a:cubicBezTo>
                    <a:pt x="263" y="443"/>
                    <a:pt x="272" y="444"/>
                    <a:pt x="282" y="444"/>
                  </a:cubicBezTo>
                  <a:cubicBezTo>
                    <a:pt x="405" y="444"/>
                    <a:pt x="546" y="321"/>
                    <a:pt x="467" y="142"/>
                  </a:cubicBezTo>
                  <a:cubicBezTo>
                    <a:pt x="421" y="43"/>
                    <a:pt x="342" y="1"/>
                    <a:pt x="2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6"/>
            <p:cNvSpPr/>
            <p:nvPr/>
          </p:nvSpPr>
          <p:spPr>
            <a:xfrm flipH="1">
              <a:off x="12283188" y="651150"/>
              <a:ext cx="70025" cy="148025"/>
            </a:xfrm>
            <a:custGeom>
              <a:avLst/>
              <a:gdLst/>
              <a:ahLst/>
              <a:cxnLst/>
              <a:rect l="l" t="t" r="r" b="b"/>
              <a:pathLst>
                <a:path w="2801" h="5921" extrusionOk="0">
                  <a:moveTo>
                    <a:pt x="43" y="0"/>
                  </a:moveTo>
                  <a:lnTo>
                    <a:pt x="0" y="43"/>
                  </a:lnTo>
                  <a:cubicBezTo>
                    <a:pt x="407" y="1048"/>
                    <a:pt x="749" y="2095"/>
                    <a:pt x="1155" y="3121"/>
                  </a:cubicBezTo>
                  <a:cubicBezTo>
                    <a:pt x="1347" y="3634"/>
                    <a:pt x="1539" y="4168"/>
                    <a:pt x="1817" y="4638"/>
                  </a:cubicBezTo>
                  <a:cubicBezTo>
                    <a:pt x="2074" y="5109"/>
                    <a:pt x="2394" y="5579"/>
                    <a:pt x="2779" y="5921"/>
                  </a:cubicBezTo>
                  <a:lnTo>
                    <a:pt x="2800" y="5900"/>
                  </a:lnTo>
                  <a:cubicBezTo>
                    <a:pt x="2608" y="5365"/>
                    <a:pt x="2373" y="4895"/>
                    <a:pt x="2159" y="4403"/>
                  </a:cubicBezTo>
                  <a:cubicBezTo>
                    <a:pt x="1946" y="3912"/>
                    <a:pt x="1668" y="3442"/>
                    <a:pt x="1454" y="2950"/>
                  </a:cubicBezTo>
                  <a:cubicBezTo>
                    <a:pt x="984" y="1967"/>
                    <a:pt x="556" y="962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6"/>
            <p:cNvSpPr/>
            <p:nvPr/>
          </p:nvSpPr>
          <p:spPr>
            <a:xfrm flipH="1">
              <a:off x="12303388" y="650000"/>
              <a:ext cx="10375" cy="8725"/>
            </a:xfrm>
            <a:custGeom>
              <a:avLst/>
              <a:gdLst/>
              <a:ahLst/>
              <a:cxnLst/>
              <a:rect l="l" t="t" r="r" b="b"/>
              <a:pathLst>
                <a:path w="415" h="349" extrusionOk="0">
                  <a:moveTo>
                    <a:pt x="199" y="1"/>
                  </a:moveTo>
                  <a:cubicBezTo>
                    <a:pt x="97" y="1"/>
                    <a:pt x="0" y="102"/>
                    <a:pt x="68" y="239"/>
                  </a:cubicBezTo>
                  <a:cubicBezTo>
                    <a:pt x="99" y="316"/>
                    <a:pt x="158" y="349"/>
                    <a:pt x="216" y="349"/>
                  </a:cubicBezTo>
                  <a:cubicBezTo>
                    <a:pt x="317" y="349"/>
                    <a:pt x="414" y="247"/>
                    <a:pt x="346" y="110"/>
                  </a:cubicBezTo>
                  <a:cubicBezTo>
                    <a:pt x="315" y="33"/>
                    <a:pt x="256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6"/>
            <p:cNvSpPr/>
            <p:nvPr/>
          </p:nvSpPr>
          <p:spPr>
            <a:xfrm flipH="1">
              <a:off x="12334863" y="655800"/>
              <a:ext cx="9425" cy="10500"/>
            </a:xfrm>
            <a:custGeom>
              <a:avLst/>
              <a:gdLst/>
              <a:ahLst/>
              <a:cxnLst/>
              <a:rect l="l" t="t" r="r" b="b"/>
              <a:pathLst>
                <a:path w="377" h="420" extrusionOk="0">
                  <a:moveTo>
                    <a:pt x="169" y="0"/>
                  </a:moveTo>
                  <a:cubicBezTo>
                    <a:pt x="118" y="0"/>
                    <a:pt x="72" y="33"/>
                    <a:pt x="50" y="114"/>
                  </a:cubicBezTo>
                  <a:lnTo>
                    <a:pt x="28" y="156"/>
                  </a:lnTo>
                  <a:cubicBezTo>
                    <a:pt x="0" y="297"/>
                    <a:pt x="120" y="419"/>
                    <a:pt x="218" y="419"/>
                  </a:cubicBezTo>
                  <a:cubicBezTo>
                    <a:pt x="268" y="419"/>
                    <a:pt x="313" y="386"/>
                    <a:pt x="327" y="306"/>
                  </a:cubicBezTo>
                  <a:lnTo>
                    <a:pt x="349" y="263"/>
                  </a:lnTo>
                  <a:cubicBezTo>
                    <a:pt x="377" y="122"/>
                    <a:pt x="266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6"/>
            <p:cNvSpPr/>
            <p:nvPr/>
          </p:nvSpPr>
          <p:spPr>
            <a:xfrm flipH="1">
              <a:off x="12347213" y="644425"/>
              <a:ext cx="11450" cy="9200"/>
            </a:xfrm>
            <a:custGeom>
              <a:avLst/>
              <a:gdLst/>
              <a:ahLst/>
              <a:cxnLst/>
              <a:rect l="l" t="t" r="r" b="b"/>
              <a:pathLst>
                <a:path w="458" h="368" extrusionOk="0">
                  <a:moveTo>
                    <a:pt x="221" y="0"/>
                  </a:moveTo>
                  <a:cubicBezTo>
                    <a:pt x="107" y="0"/>
                    <a:pt x="0" y="111"/>
                    <a:pt x="69" y="248"/>
                  </a:cubicBezTo>
                  <a:cubicBezTo>
                    <a:pt x="107" y="332"/>
                    <a:pt x="173" y="367"/>
                    <a:pt x="237" y="367"/>
                  </a:cubicBezTo>
                  <a:cubicBezTo>
                    <a:pt x="351" y="367"/>
                    <a:pt x="458" y="257"/>
                    <a:pt x="389" y="120"/>
                  </a:cubicBezTo>
                  <a:cubicBezTo>
                    <a:pt x="351" y="35"/>
                    <a:pt x="285" y="0"/>
                    <a:pt x="2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6"/>
            <p:cNvSpPr/>
            <p:nvPr/>
          </p:nvSpPr>
          <p:spPr>
            <a:xfrm flipH="1">
              <a:off x="12398488" y="643200"/>
              <a:ext cx="11525" cy="10150"/>
            </a:xfrm>
            <a:custGeom>
              <a:avLst/>
              <a:gdLst/>
              <a:ahLst/>
              <a:cxnLst/>
              <a:rect l="l" t="t" r="r" b="b"/>
              <a:pathLst>
                <a:path w="461" h="406" extrusionOk="0">
                  <a:moveTo>
                    <a:pt x="232" y="1"/>
                  </a:moveTo>
                  <a:cubicBezTo>
                    <a:pt x="115" y="1"/>
                    <a:pt x="1" y="114"/>
                    <a:pt x="71" y="254"/>
                  </a:cubicBezTo>
                  <a:lnTo>
                    <a:pt x="71" y="297"/>
                  </a:lnTo>
                  <a:cubicBezTo>
                    <a:pt x="109" y="373"/>
                    <a:pt x="174" y="406"/>
                    <a:pt x="237" y="406"/>
                  </a:cubicBezTo>
                  <a:cubicBezTo>
                    <a:pt x="352" y="406"/>
                    <a:pt x="460" y="299"/>
                    <a:pt x="392" y="147"/>
                  </a:cubicBezTo>
                  <a:lnTo>
                    <a:pt x="392" y="105"/>
                  </a:lnTo>
                  <a:cubicBezTo>
                    <a:pt x="355" y="31"/>
                    <a:pt x="293" y="1"/>
                    <a:pt x="2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6"/>
            <p:cNvSpPr/>
            <p:nvPr/>
          </p:nvSpPr>
          <p:spPr>
            <a:xfrm flipH="1">
              <a:off x="12421463" y="677825"/>
              <a:ext cx="11150" cy="9425"/>
            </a:xfrm>
            <a:custGeom>
              <a:avLst/>
              <a:gdLst/>
              <a:ahLst/>
              <a:cxnLst/>
              <a:rect l="l" t="t" r="r" b="b"/>
              <a:pathLst>
                <a:path w="446" h="377" extrusionOk="0">
                  <a:moveTo>
                    <a:pt x="225" y="0"/>
                  </a:moveTo>
                  <a:cubicBezTo>
                    <a:pt x="114" y="0"/>
                    <a:pt x="1" y="107"/>
                    <a:pt x="56" y="259"/>
                  </a:cubicBezTo>
                  <a:cubicBezTo>
                    <a:pt x="94" y="342"/>
                    <a:pt x="158" y="377"/>
                    <a:pt x="221" y="377"/>
                  </a:cubicBezTo>
                  <a:cubicBezTo>
                    <a:pt x="336" y="377"/>
                    <a:pt x="445" y="261"/>
                    <a:pt x="376" y="109"/>
                  </a:cubicBezTo>
                  <a:cubicBezTo>
                    <a:pt x="346" y="33"/>
                    <a:pt x="286" y="0"/>
                    <a:pt x="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6"/>
            <p:cNvSpPr/>
            <p:nvPr/>
          </p:nvSpPr>
          <p:spPr>
            <a:xfrm flipH="1">
              <a:off x="12053963" y="529575"/>
              <a:ext cx="278350" cy="346975"/>
            </a:xfrm>
            <a:custGeom>
              <a:avLst/>
              <a:gdLst/>
              <a:ahLst/>
              <a:cxnLst/>
              <a:rect l="l" t="t" r="r" b="b"/>
              <a:pathLst>
                <a:path w="11134" h="13879" extrusionOk="0">
                  <a:moveTo>
                    <a:pt x="8871" y="1"/>
                  </a:moveTo>
                  <a:cubicBezTo>
                    <a:pt x="7164" y="1"/>
                    <a:pt x="6095" y="4607"/>
                    <a:pt x="5619" y="5825"/>
                  </a:cubicBezTo>
                  <a:cubicBezTo>
                    <a:pt x="5085" y="7214"/>
                    <a:pt x="4529" y="8647"/>
                    <a:pt x="3589" y="9737"/>
                  </a:cubicBezTo>
                  <a:cubicBezTo>
                    <a:pt x="2862" y="10570"/>
                    <a:pt x="1131" y="10869"/>
                    <a:pt x="682" y="11895"/>
                  </a:cubicBezTo>
                  <a:cubicBezTo>
                    <a:pt x="0" y="13402"/>
                    <a:pt x="1199" y="13879"/>
                    <a:pt x="2563" y="13879"/>
                  </a:cubicBezTo>
                  <a:cubicBezTo>
                    <a:pt x="3637" y="13879"/>
                    <a:pt x="4814" y="13583"/>
                    <a:pt x="5256" y="13263"/>
                  </a:cubicBezTo>
                  <a:cubicBezTo>
                    <a:pt x="7436" y="11660"/>
                    <a:pt x="8655" y="8775"/>
                    <a:pt x="9638" y="6124"/>
                  </a:cubicBezTo>
                  <a:cubicBezTo>
                    <a:pt x="10172" y="4692"/>
                    <a:pt x="11134" y="1294"/>
                    <a:pt x="9531" y="225"/>
                  </a:cubicBezTo>
                  <a:cubicBezTo>
                    <a:pt x="9301" y="70"/>
                    <a:pt x="9081" y="1"/>
                    <a:pt x="88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9" name="Google Shape;6549;p6"/>
          <p:cNvGrpSpPr/>
          <p:nvPr/>
        </p:nvGrpSpPr>
        <p:grpSpPr>
          <a:xfrm flipH="1">
            <a:off x="8278063" y="-33489"/>
            <a:ext cx="1200753" cy="1402007"/>
            <a:chOff x="8429025" y="3685675"/>
            <a:chExt cx="975350" cy="1138825"/>
          </a:xfrm>
        </p:grpSpPr>
        <p:sp>
          <p:nvSpPr>
            <p:cNvPr id="6550" name="Google Shape;6550;p6"/>
            <p:cNvSpPr/>
            <p:nvPr/>
          </p:nvSpPr>
          <p:spPr>
            <a:xfrm>
              <a:off x="9017575" y="3692350"/>
              <a:ext cx="116425" cy="310750"/>
            </a:xfrm>
            <a:custGeom>
              <a:avLst/>
              <a:gdLst/>
              <a:ahLst/>
              <a:cxnLst/>
              <a:rect l="l" t="t" r="r" b="b"/>
              <a:pathLst>
                <a:path w="4657" h="12430" extrusionOk="0">
                  <a:moveTo>
                    <a:pt x="4343" y="0"/>
                  </a:moveTo>
                  <a:lnTo>
                    <a:pt x="1" y="12352"/>
                  </a:lnTo>
                  <a:lnTo>
                    <a:pt x="314" y="12430"/>
                  </a:lnTo>
                  <a:lnTo>
                    <a:pt x="4656" y="79"/>
                  </a:lnTo>
                  <a:lnTo>
                    <a:pt x="43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6"/>
            <p:cNvSpPr/>
            <p:nvPr/>
          </p:nvSpPr>
          <p:spPr>
            <a:xfrm>
              <a:off x="9111250" y="3685675"/>
              <a:ext cx="131300" cy="366800"/>
            </a:xfrm>
            <a:custGeom>
              <a:avLst/>
              <a:gdLst/>
              <a:ahLst/>
              <a:cxnLst/>
              <a:rect l="l" t="t" r="r" b="b"/>
              <a:pathLst>
                <a:path w="5252" h="14672" extrusionOk="0">
                  <a:moveTo>
                    <a:pt x="173" y="1"/>
                  </a:moveTo>
                  <a:lnTo>
                    <a:pt x="0" y="299"/>
                  </a:lnTo>
                  <a:cubicBezTo>
                    <a:pt x="4891" y="2712"/>
                    <a:pt x="3605" y="10706"/>
                    <a:pt x="2226" y="14594"/>
                  </a:cubicBezTo>
                  <a:lnTo>
                    <a:pt x="2555" y="14672"/>
                  </a:lnTo>
                  <a:cubicBezTo>
                    <a:pt x="3950" y="10691"/>
                    <a:pt x="5251" y="2509"/>
                    <a:pt x="1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6"/>
            <p:cNvSpPr/>
            <p:nvPr/>
          </p:nvSpPr>
          <p:spPr>
            <a:xfrm>
              <a:off x="8875350" y="3692725"/>
              <a:ext cx="268450" cy="286100"/>
            </a:xfrm>
            <a:custGeom>
              <a:avLst/>
              <a:gdLst/>
              <a:ahLst/>
              <a:cxnLst/>
              <a:rect l="l" t="t" r="r" b="b"/>
              <a:pathLst>
                <a:path w="10738" h="11444" extrusionOk="0">
                  <a:moveTo>
                    <a:pt x="10638" y="0"/>
                  </a:moveTo>
                  <a:cubicBezTo>
                    <a:pt x="5389" y="0"/>
                    <a:pt x="1387" y="7408"/>
                    <a:pt x="0" y="11365"/>
                  </a:cubicBezTo>
                  <a:lnTo>
                    <a:pt x="314" y="11443"/>
                  </a:lnTo>
                  <a:cubicBezTo>
                    <a:pt x="1669" y="7581"/>
                    <a:pt x="5562" y="329"/>
                    <a:pt x="10609" y="329"/>
                  </a:cubicBezTo>
                  <a:cubicBezTo>
                    <a:pt x="10641" y="329"/>
                    <a:pt x="10673" y="329"/>
                    <a:pt x="10706" y="330"/>
                  </a:cubicBezTo>
                  <a:lnTo>
                    <a:pt x="10737" y="1"/>
                  </a:lnTo>
                  <a:cubicBezTo>
                    <a:pt x="10704" y="0"/>
                    <a:pt x="10671" y="0"/>
                    <a:pt x="10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6"/>
            <p:cNvSpPr/>
            <p:nvPr/>
          </p:nvSpPr>
          <p:spPr>
            <a:xfrm>
              <a:off x="8860050" y="3935675"/>
              <a:ext cx="325675" cy="171275"/>
            </a:xfrm>
            <a:custGeom>
              <a:avLst/>
              <a:gdLst/>
              <a:ahLst/>
              <a:cxnLst/>
              <a:rect l="l" t="t" r="r" b="b"/>
              <a:pathLst>
                <a:path w="13027" h="6851" extrusionOk="0">
                  <a:moveTo>
                    <a:pt x="1365" y="1"/>
                  </a:moveTo>
                  <a:lnTo>
                    <a:pt x="1" y="3904"/>
                  </a:lnTo>
                  <a:lnTo>
                    <a:pt x="11663" y="6851"/>
                  </a:lnTo>
                  <a:lnTo>
                    <a:pt x="13026" y="2948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6"/>
            <p:cNvSpPr/>
            <p:nvPr/>
          </p:nvSpPr>
          <p:spPr>
            <a:xfrm>
              <a:off x="8860050" y="3940400"/>
              <a:ext cx="325675" cy="166550"/>
            </a:xfrm>
            <a:custGeom>
              <a:avLst/>
              <a:gdLst/>
              <a:ahLst/>
              <a:cxnLst/>
              <a:rect l="l" t="t" r="r" b="b"/>
              <a:pathLst>
                <a:path w="13027" h="6662" extrusionOk="0">
                  <a:moveTo>
                    <a:pt x="1302" y="0"/>
                  </a:moveTo>
                  <a:lnTo>
                    <a:pt x="1" y="3715"/>
                  </a:lnTo>
                  <a:lnTo>
                    <a:pt x="11663" y="6662"/>
                  </a:lnTo>
                  <a:lnTo>
                    <a:pt x="13026" y="2759"/>
                  </a:lnTo>
                  <a:lnTo>
                    <a:pt x="12368" y="2586"/>
                  </a:lnTo>
                  <a:cubicBezTo>
                    <a:pt x="11732" y="2745"/>
                    <a:pt x="10959" y="2831"/>
                    <a:pt x="10096" y="2831"/>
                  </a:cubicBezTo>
                  <a:cubicBezTo>
                    <a:pt x="9090" y="2831"/>
                    <a:pt x="7962" y="2714"/>
                    <a:pt x="6788" y="2461"/>
                  </a:cubicBezTo>
                  <a:cubicBezTo>
                    <a:pt x="4374" y="1944"/>
                    <a:pt x="2352" y="1003"/>
                    <a:pt x="1302" y="0"/>
                  </a:cubicBez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6"/>
            <p:cNvSpPr/>
            <p:nvPr/>
          </p:nvSpPr>
          <p:spPr>
            <a:xfrm>
              <a:off x="8608100" y="4603025"/>
              <a:ext cx="342100" cy="205750"/>
            </a:xfrm>
            <a:custGeom>
              <a:avLst/>
              <a:gdLst/>
              <a:ahLst/>
              <a:cxnLst/>
              <a:rect l="l" t="t" r="r" b="b"/>
              <a:pathLst>
                <a:path w="13684" h="8230" extrusionOk="0">
                  <a:moveTo>
                    <a:pt x="1145" y="0"/>
                  </a:moveTo>
                  <a:lnTo>
                    <a:pt x="0" y="3276"/>
                  </a:lnTo>
                  <a:lnTo>
                    <a:pt x="12336" y="8229"/>
                  </a:lnTo>
                  <a:lnTo>
                    <a:pt x="13684" y="4405"/>
                  </a:lnTo>
                  <a:lnTo>
                    <a:pt x="114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6"/>
            <p:cNvSpPr/>
            <p:nvPr/>
          </p:nvSpPr>
          <p:spPr>
            <a:xfrm>
              <a:off x="8429025" y="3965150"/>
              <a:ext cx="975350" cy="798650"/>
            </a:xfrm>
            <a:custGeom>
              <a:avLst/>
              <a:gdLst/>
              <a:ahLst/>
              <a:cxnLst/>
              <a:rect l="l" t="t" r="r" b="b"/>
              <a:pathLst>
                <a:path w="39014" h="31946" extrusionOk="0">
                  <a:moveTo>
                    <a:pt x="16399" y="0"/>
                  </a:moveTo>
                  <a:cubicBezTo>
                    <a:pt x="14107" y="0"/>
                    <a:pt x="8003" y="965"/>
                    <a:pt x="4452" y="10640"/>
                  </a:cubicBezTo>
                  <a:cubicBezTo>
                    <a:pt x="0" y="22741"/>
                    <a:pt x="7555" y="27569"/>
                    <a:pt x="7555" y="27569"/>
                  </a:cubicBezTo>
                  <a:lnTo>
                    <a:pt x="19985" y="31926"/>
                  </a:lnTo>
                  <a:cubicBezTo>
                    <a:pt x="19985" y="31926"/>
                    <a:pt x="20172" y="31945"/>
                    <a:pt x="20507" y="31945"/>
                  </a:cubicBezTo>
                  <a:cubicBezTo>
                    <a:pt x="22644" y="31945"/>
                    <a:pt x="30788" y="31172"/>
                    <a:pt x="34609" y="19763"/>
                  </a:cubicBezTo>
                  <a:cubicBezTo>
                    <a:pt x="39014" y="6628"/>
                    <a:pt x="30064" y="3368"/>
                    <a:pt x="30064" y="3368"/>
                  </a:cubicBezTo>
                  <a:lnTo>
                    <a:pt x="17305" y="60"/>
                  </a:lnTo>
                  <a:cubicBezTo>
                    <a:pt x="17305" y="60"/>
                    <a:pt x="16970" y="0"/>
                    <a:pt x="163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6"/>
            <p:cNvSpPr/>
            <p:nvPr/>
          </p:nvSpPr>
          <p:spPr>
            <a:xfrm>
              <a:off x="8475650" y="3971275"/>
              <a:ext cx="873475" cy="784700"/>
            </a:xfrm>
            <a:custGeom>
              <a:avLst/>
              <a:gdLst/>
              <a:ahLst/>
              <a:cxnLst/>
              <a:rect l="l" t="t" r="r" b="b"/>
              <a:pathLst>
                <a:path w="34939" h="31388" extrusionOk="0">
                  <a:moveTo>
                    <a:pt x="15697" y="0"/>
                  </a:moveTo>
                  <a:cubicBezTo>
                    <a:pt x="13879" y="0"/>
                    <a:pt x="8144" y="848"/>
                    <a:pt x="4452" y="10960"/>
                  </a:cubicBezTo>
                  <a:cubicBezTo>
                    <a:pt x="0" y="23139"/>
                    <a:pt x="6505" y="27606"/>
                    <a:pt x="6505" y="27606"/>
                  </a:cubicBezTo>
                  <a:lnTo>
                    <a:pt x="17258" y="31383"/>
                  </a:lnTo>
                  <a:cubicBezTo>
                    <a:pt x="17258" y="31383"/>
                    <a:pt x="17316" y="31387"/>
                    <a:pt x="17426" y="31387"/>
                  </a:cubicBezTo>
                  <a:cubicBezTo>
                    <a:pt x="18667" y="31387"/>
                    <a:pt x="26473" y="30898"/>
                    <a:pt x="30534" y="18844"/>
                  </a:cubicBezTo>
                  <a:cubicBezTo>
                    <a:pt x="34938" y="5803"/>
                    <a:pt x="27305" y="2887"/>
                    <a:pt x="27305" y="2887"/>
                  </a:cubicBezTo>
                  <a:lnTo>
                    <a:pt x="16270" y="35"/>
                  </a:lnTo>
                  <a:cubicBezTo>
                    <a:pt x="16270" y="35"/>
                    <a:pt x="16063" y="0"/>
                    <a:pt x="15697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6"/>
            <p:cNvSpPr/>
            <p:nvPr/>
          </p:nvSpPr>
          <p:spPr>
            <a:xfrm>
              <a:off x="8542650" y="3979300"/>
              <a:ext cx="729275" cy="765600"/>
            </a:xfrm>
            <a:custGeom>
              <a:avLst/>
              <a:gdLst/>
              <a:ahLst/>
              <a:cxnLst/>
              <a:rect l="l" t="t" r="r" b="b"/>
              <a:pathLst>
                <a:path w="29171" h="30624" extrusionOk="0">
                  <a:moveTo>
                    <a:pt x="14551" y="0"/>
                  </a:moveTo>
                  <a:cubicBezTo>
                    <a:pt x="13425" y="0"/>
                    <a:pt x="8397" y="635"/>
                    <a:pt x="4468" y="11454"/>
                  </a:cubicBezTo>
                  <a:cubicBezTo>
                    <a:pt x="1" y="23742"/>
                    <a:pt x="4985" y="27692"/>
                    <a:pt x="4985" y="27692"/>
                  </a:cubicBezTo>
                  <a:lnTo>
                    <a:pt x="13355" y="30623"/>
                  </a:lnTo>
                  <a:cubicBezTo>
                    <a:pt x="13355" y="30623"/>
                    <a:pt x="20346" y="30576"/>
                    <a:pt x="24766" y="17598"/>
                  </a:cubicBezTo>
                  <a:cubicBezTo>
                    <a:pt x="29171" y="4667"/>
                    <a:pt x="23371" y="2253"/>
                    <a:pt x="23371" y="2253"/>
                  </a:cubicBezTo>
                  <a:lnTo>
                    <a:pt x="14782" y="12"/>
                  </a:lnTo>
                  <a:cubicBezTo>
                    <a:pt x="14782" y="12"/>
                    <a:pt x="14701" y="0"/>
                    <a:pt x="14551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6"/>
            <p:cNvSpPr/>
            <p:nvPr/>
          </p:nvSpPr>
          <p:spPr>
            <a:xfrm>
              <a:off x="8639050" y="3990550"/>
              <a:ext cx="526675" cy="739450"/>
            </a:xfrm>
            <a:custGeom>
              <a:avLst/>
              <a:gdLst/>
              <a:ahLst/>
              <a:cxnLst/>
              <a:rect l="l" t="t" r="r" b="b"/>
              <a:pathLst>
                <a:path w="21067" h="29578" extrusionOk="0">
                  <a:moveTo>
                    <a:pt x="12588" y="0"/>
                  </a:moveTo>
                  <a:cubicBezTo>
                    <a:pt x="12334" y="0"/>
                    <a:pt x="8773" y="218"/>
                    <a:pt x="4483" y="12179"/>
                  </a:cubicBezTo>
                  <a:cubicBezTo>
                    <a:pt x="1" y="24625"/>
                    <a:pt x="2759" y="27807"/>
                    <a:pt x="2759" y="27807"/>
                  </a:cubicBezTo>
                  <a:lnTo>
                    <a:pt x="7791" y="29578"/>
                  </a:lnTo>
                  <a:cubicBezTo>
                    <a:pt x="7791" y="29578"/>
                    <a:pt x="12227" y="28653"/>
                    <a:pt x="16647" y="15863"/>
                  </a:cubicBezTo>
                  <a:cubicBezTo>
                    <a:pt x="21067" y="3104"/>
                    <a:pt x="17760" y="1348"/>
                    <a:pt x="17760" y="1348"/>
                  </a:cubicBezTo>
                  <a:lnTo>
                    <a:pt x="12603" y="0"/>
                  </a:lnTo>
                  <a:cubicBezTo>
                    <a:pt x="12603" y="0"/>
                    <a:pt x="12598" y="0"/>
                    <a:pt x="12588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6"/>
            <p:cNvSpPr/>
            <p:nvPr/>
          </p:nvSpPr>
          <p:spPr>
            <a:xfrm>
              <a:off x="8451750" y="4286000"/>
              <a:ext cx="871125" cy="477800"/>
            </a:xfrm>
            <a:custGeom>
              <a:avLst/>
              <a:gdLst/>
              <a:ahLst/>
              <a:cxnLst/>
              <a:rect l="l" t="t" r="r" b="b"/>
              <a:pathLst>
                <a:path w="34845" h="19112" extrusionOk="0">
                  <a:moveTo>
                    <a:pt x="2837" y="1"/>
                  </a:moveTo>
                  <a:lnTo>
                    <a:pt x="2837" y="1"/>
                  </a:lnTo>
                  <a:cubicBezTo>
                    <a:pt x="0" y="10503"/>
                    <a:pt x="6646" y="14735"/>
                    <a:pt x="6646" y="14735"/>
                  </a:cubicBezTo>
                  <a:lnTo>
                    <a:pt x="19076" y="19092"/>
                  </a:lnTo>
                  <a:cubicBezTo>
                    <a:pt x="19076" y="19092"/>
                    <a:pt x="19263" y="19111"/>
                    <a:pt x="19598" y="19111"/>
                  </a:cubicBezTo>
                  <a:cubicBezTo>
                    <a:pt x="21735" y="19111"/>
                    <a:pt x="29879" y="18338"/>
                    <a:pt x="33700" y="6929"/>
                  </a:cubicBezTo>
                  <a:cubicBezTo>
                    <a:pt x="34343" y="5017"/>
                    <a:pt x="34703" y="3308"/>
                    <a:pt x="34844" y="1788"/>
                  </a:cubicBezTo>
                  <a:lnTo>
                    <a:pt x="34844" y="1788"/>
                  </a:lnTo>
                  <a:cubicBezTo>
                    <a:pt x="31647" y="5283"/>
                    <a:pt x="25973" y="7603"/>
                    <a:pt x="19499" y="7603"/>
                  </a:cubicBezTo>
                  <a:cubicBezTo>
                    <a:pt x="11991" y="7587"/>
                    <a:pt x="5565" y="4452"/>
                    <a:pt x="2837" y="1"/>
                  </a:cubicBezTo>
                  <a:close/>
                </a:path>
              </a:pathLst>
            </a:custGeom>
            <a:solidFill>
              <a:srgbClr val="5B3C34">
                <a:alpha val="9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6"/>
            <p:cNvSpPr/>
            <p:nvPr/>
          </p:nvSpPr>
          <p:spPr>
            <a:xfrm>
              <a:off x="8638275" y="3965175"/>
              <a:ext cx="651275" cy="212850"/>
            </a:xfrm>
            <a:custGeom>
              <a:avLst/>
              <a:gdLst/>
              <a:ahLst/>
              <a:cxnLst/>
              <a:rect l="l" t="t" r="r" b="b"/>
              <a:pathLst>
                <a:path w="26051" h="8514" extrusionOk="0">
                  <a:moveTo>
                    <a:pt x="8040" y="1"/>
                  </a:moveTo>
                  <a:cubicBezTo>
                    <a:pt x="6475" y="1"/>
                    <a:pt x="3111" y="450"/>
                    <a:pt x="0" y="3837"/>
                  </a:cubicBezTo>
                  <a:cubicBezTo>
                    <a:pt x="3229" y="6376"/>
                    <a:pt x="8856" y="8210"/>
                    <a:pt x="15330" y="8476"/>
                  </a:cubicBezTo>
                  <a:cubicBezTo>
                    <a:pt x="15901" y="8501"/>
                    <a:pt x="16466" y="8513"/>
                    <a:pt x="17024" y="8513"/>
                  </a:cubicBezTo>
                  <a:cubicBezTo>
                    <a:pt x="20343" y="8513"/>
                    <a:pt x="23421" y="8084"/>
                    <a:pt x="26051" y="7332"/>
                  </a:cubicBezTo>
                  <a:cubicBezTo>
                    <a:pt x="24342" y="4338"/>
                    <a:pt x="21694" y="3367"/>
                    <a:pt x="21694" y="3367"/>
                  </a:cubicBezTo>
                  <a:lnTo>
                    <a:pt x="8935" y="59"/>
                  </a:lnTo>
                  <a:cubicBezTo>
                    <a:pt x="8935" y="59"/>
                    <a:pt x="8604" y="1"/>
                    <a:pt x="8040" y="1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6"/>
            <p:cNvSpPr/>
            <p:nvPr/>
          </p:nvSpPr>
          <p:spPr>
            <a:xfrm>
              <a:off x="8770325" y="4008175"/>
              <a:ext cx="246100" cy="695575"/>
            </a:xfrm>
            <a:custGeom>
              <a:avLst/>
              <a:gdLst/>
              <a:ahLst/>
              <a:cxnLst/>
              <a:rect l="l" t="t" r="r" b="b"/>
              <a:pathLst>
                <a:path w="9844" h="27823" extrusionOk="0">
                  <a:moveTo>
                    <a:pt x="9844" y="1"/>
                  </a:moveTo>
                  <a:lnTo>
                    <a:pt x="1" y="27823"/>
                  </a:lnTo>
                  <a:cubicBezTo>
                    <a:pt x="4938" y="17839"/>
                    <a:pt x="9843" y="3"/>
                    <a:pt x="98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6"/>
            <p:cNvSpPr/>
            <p:nvPr/>
          </p:nvSpPr>
          <p:spPr>
            <a:xfrm>
              <a:off x="8639050" y="3990550"/>
              <a:ext cx="381300" cy="696750"/>
            </a:xfrm>
            <a:custGeom>
              <a:avLst/>
              <a:gdLst/>
              <a:ahLst/>
              <a:cxnLst/>
              <a:rect l="l" t="t" r="r" b="b"/>
              <a:pathLst>
                <a:path w="15252" h="27870" extrusionOk="0">
                  <a:moveTo>
                    <a:pt x="12588" y="0"/>
                  </a:moveTo>
                  <a:cubicBezTo>
                    <a:pt x="12334" y="0"/>
                    <a:pt x="8773" y="218"/>
                    <a:pt x="4483" y="12179"/>
                  </a:cubicBezTo>
                  <a:cubicBezTo>
                    <a:pt x="1" y="24625"/>
                    <a:pt x="2759" y="27807"/>
                    <a:pt x="2759" y="27807"/>
                  </a:cubicBezTo>
                  <a:lnTo>
                    <a:pt x="2916" y="27869"/>
                  </a:lnTo>
                  <a:cubicBezTo>
                    <a:pt x="2916" y="27869"/>
                    <a:pt x="361" y="24750"/>
                    <a:pt x="4828" y="12289"/>
                  </a:cubicBezTo>
                  <a:cubicBezTo>
                    <a:pt x="9149" y="240"/>
                    <a:pt x="12554" y="63"/>
                    <a:pt x="12751" y="63"/>
                  </a:cubicBezTo>
                  <a:cubicBezTo>
                    <a:pt x="12756" y="63"/>
                    <a:pt x="12760" y="63"/>
                    <a:pt x="12760" y="63"/>
                  </a:cubicBezTo>
                  <a:lnTo>
                    <a:pt x="15252" y="690"/>
                  </a:lnTo>
                  <a:lnTo>
                    <a:pt x="12603" y="0"/>
                  </a:lnTo>
                  <a:cubicBezTo>
                    <a:pt x="12603" y="0"/>
                    <a:pt x="12598" y="0"/>
                    <a:pt x="125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6"/>
            <p:cNvSpPr/>
            <p:nvPr/>
          </p:nvSpPr>
          <p:spPr>
            <a:xfrm>
              <a:off x="8830275" y="4023475"/>
              <a:ext cx="335450" cy="706525"/>
            </a:xfrm>
            <a:custGeom>
              <a:avLst/>
              <a:gdLst/>
              <a:ahLst/>
              <a:cxnLst/>
              <a:rect l="l" t="t" r="r" b="b"/>
              <a:pathLst>
                <a:path w="13418" h="28261" extrusionOk="0">
                  <a:moveTo>
                    <a:pt x="10001" y="0"/>
                  </a:moveTo>
                  <a:cubicBezTo>
                    <a:pt x="10330" y="219"/>
                    <a:pt x="12807" y="2445"/>
                    <a:pt x="8653" y="14420"/>
                  </a:cubicBezTo>
                  <a:cubicBezTo>
                    <a:pt x="4217" y="27211"/>
                    <a:pt x="1" y="28214"/>
                    <a:pt x="1" y="28214"/>
                  </a:cubicBezTo>
                  <a:lnTo>
                    <a:pt x="142" y="28261"/>
                  </a:lnTo>
                  <a:cubicBezTo>
                    <a:pt x="142" y="28261"/>
                    <a:pt x="4578" y="27336"/>
                    <a:pt x="8998" y="14546"/>
                  </a:cubicBezTo>
                  <a:cubicBezTo>
                    <a:pt x="13418" y="1787"/>
                    <a:pt x="10111" y="31"/>
                    <a:pt x="10111" y="31"/>
                  </a:cubicBezTo>
                  <a:lnTo>
                    <a:pt x="100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6"/>
            <p:cNvSpPr/>
            <p:nvPr/>
          </p:nvSpPr>
          <p:spPr>
            <a:xfrm>
              <a:off x="8475650" y="3971275"/>
              <a:ext cx="554500" cy="691725"/>
            </a:xfrm>
            <a:custGeom>
              <a:avLst/>
              <a:gdLst/>
              <a:ahLst/>
              <a:cxnLst/>
              <a:rect l="l" t="t" r="r" b="b"/>
              <a:pathLst>
                <a:path w="22180" h="27669" extrusionOk="0">
                  <a:moveTo>
                    <a:pt x="15697" y="0"/>
                  </a:moveTo>
                  <a:cubicBezTo>
                    <a:pt x="13879" y="0"/>
                    <a:pt x="8144" y="848"/>
                    <a:pt x="4452" y="10960"/>
                  </a:cubicBezTo>
                  <a:cubicBezTo>
                    <a:pt x="0" y="23139"/>
                    <a:pt x="6505" y="27606"/>
                    <a:pt x="6505" y="27606"/>
                  </a:cubicBezTo>
                  <a:lnTo>
                    <a:pt x="6709" y="27669"/>
                  </a:lnTo>
                  <a:cubicBezTo>
                    <a:pt x="6709" y="27669"/>
                    <a:pt x="471" y="23311"/>
                    <a:pt x="4922" y="11116"/>
                  </a:cubicBezTo>
                  <a:cubicBezTo>
                    <a:pt x="8663" y="872"/>
                    <a:pt x="14310" y="70"/>
                    <a:pt x="15988" y="70"/>
                  </a:cubicBezTo>
                  <a:cubicBezTo>
                    <a:pt x="16299" y="70"/>
                    <a:pt x="16474" y="97"/>
                    <a:pt x="16474" y="97"/>
                  </a:cubicBezTo>
                  <a:lnTo>
                    <a:pt x="22180" y="1571"/>
                  </a:lnTo>
                  <a:lnTo>
                    <a:pt x="22180" y="1571"/>
                  </a:lnTo>
                  <a:lnTo>
                    <a:pt x="16270" y="35"/>
                  </a:lnTo>
                  <a:cubicBezTo>
                    <a:pt x="16270" y="35"/>
                    <a:pt x="16063" y="0"/>
                    <a:pt x="156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6"/>
            <p:cNvSpPr/>
            <p:nvPr/>
          </p:nvSpPr>
          <p:spPr>
            <a:xfrm>
              <a:off x="8902775" y="4043050"/>
              <a:ext cx="446350" cy="712925"/>
            </a:xfrm>
            <a:custGeom>
              <a:avLst/>
              <a:gdLst/>
              <a:ahLst/>
              <a:cxnLst/>
              <a:rect l="l" t="t" r="r" b="b"/>
              <a:pathLst>
                <a:path w="17854" h="28517" extrusionOk="0">
                  <a:moveTo>
                    <a:pt x="10142" y="1"/>
                  </a:moveTo>
                  <a:cubicBezTo>
                    <a:pt x="10988" y="393"/>
                    <a:pt x="17101" y="3653"/>
                    <a:pt x="12994" y="15816"/>
                  </a:cubicBezTo>
                  <a:cubicBezTo>
                    <a:pt x="8856" y="28042"/>
                    <a:pt x="1128" y="28452"/>
                    <a:pt x="112" y="28452"/>
                  </a:cubicBezTo>
                  <a:cubicBezTo>
                    <a:pt x="39" y="28452"/>
                    <a:pt x="0" y="28450"/>
                    <a:pt x="0" y="28450"/>
                  </a:cubicBezTo>
                  <a:lnTo>
                    <a:pt x="0" y="28450"/>
                  </a:lnTo>
                  <a:lnTo>
                    <a:pt x="173" y="28512"/>
                  </a:lnTo>
                  <a:cubicBezTo>
                    <a:pt x="173" y="28512"/>
                    <a:pt x="231" y="28516"/>
                    <a:pt x="341" y="28516"/>
                  </a:cubicBezTo>
                  <a:cubicBezTo>
                    <a:pt x="1582" y="28516"/>
                    <a:pt x="9388" y="28027"/>
                    <a:pt x="13449" y="15973"/>
                  </a:cubicBezTo>
                  <a:cubicBezTo>
                    <a:pt x="17853" y="2932"/>
                    <a:pt x="10220" y="16"/>
                    <a:pt x="10220" y="16"/>
                  </a:cubicBezTo>
                  <a:lnTo>
                    <a:pt x="1014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6"/>
            <p:cNvSpPr/>
            <p:nvPr/>
          </p:nvSpPr>
          <p:spPr>
            <a:xfrm>
              <a:off x="9249950" y="4447000"/>
              <a:ext cx="19625" cy="39775"/>
            </a:xfrm>
            <a:custGeom>
              <a:avLst/>
              <a:gdLst/>
              <a:ahLst/>
              <a:cxnLst/>
              <a:rect l="l" t="t" r="r" b="b"/>
              <a:pathLst>
                <a:path w="785" h="1591" extrusionOk="0">
                  <a:moveTo>
                    <a:pt x="659" y="1"/>
                  </a:moveTo>
                  <a:cubicBezTo>
                    <a:pt x="545" y="1"/>
                    <a:pt x="338" y="305"/>
                    <a:pt x="189" y="724"/>
                  </a:cubicBezTo>
                  <a:cubicBezTo>
                    <a:pt x="32" y="1163"/>
                    <a:pt x="1" y="1555"/>
                    <a:pt x="111" y="1586"/>
                  </a:cubicBezTo>
                  <a:cubicBezTo>
                    <a:pt x="119" y="1589"/>
                    <a:pt x="127" y="1591"/>
                    <a:pt x="136" y="1591"/>
                  </a:cubicBezTo>
                  <a:cubicBezTo>
                    <a:pt x="264" y="1591"/>
                    <a:pt x="464" y="1276"/>
                    <a:pt x="596" y="865"/>
                  </a:cubicBezTo>
                  <a:cubicBezTo>
                    <a:pt x="753" y="426"/>
                    <a:pt x="785" y="50"/>
                    <a:pt x="675" y="3"/>
                  </a:cubicBezTo>
                  <a:cubicBezTo>
                    <a:pt x="670" y="2"/>
                    <a:pt x="665" y="1"/>
                    <a:pt x="6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6"/>
            <p:cNvSpPr/>
            <p:nvPr/>
          </p:nvSpPr>
          <p:spPr>
            <a:xfrm>
              <a:off x="8607300" y="4227550"/>
              <a:ext cx="31775" cy="40525"/>
            </a:xfrm>
            <a:custGeom>
              <a:avLst/>
              <a:gdLst/>
              <a:ahLst/>
              <a:cxnLst/>
              <a:rect l="l" t="t" r="r" b="b"/>
              <a:pathLst>
                <a:path w="1271" h="1621" extrusionOk="0">
                  <a:moveTo>
                    <a:pt x="803" y="1"/>
                  </a:moveTo>
                  <a:cubicBezTo>
                    <a:pt x="561" y="1"/>
                    <a:pt x="294" y="262"/>
                    <a:pt x="158" y="630"/>
                  </a:cubicBezTo>
                  <a:cubicBezTo>
                    <a:pt x="1" y="1069"/>
                    <a:pt x="95" y="1508"/>
                    <a:pt x="361" y="1602"/>
                  </a:cubicBezTo>
                  <a:cubicBezTo>
                    <a:pt x="394" y="1614"/>
                    <a:pt x="428" y="1620"/>
                    <a:pt x="463" y="1620"/>
                  </a:cubicBezTo>
                  <a:cubicBezTo>
                    <a:pt x="699" y="1620"/>
                    <a:pt x="977" y="1357"/>
                    <a:pt x="1114" y="975"/>
                  </a:cubicBezTo>
                  <a:cubicBezTo>
                    <a:pt x="1271" y="536"/>
                    <a:pt x="1177" y="113"/>
                    <a:pt x="910" y="19"/>
                  </a:cubicBezTo>
                  <a:cubicBezTo>
                    <a:pt x="875" y="7"/>
                    <a:pt x="840" y="1"/>
                    <a:pt x="8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6"/>
            <p:cNvSpPr/>
            <p:nvPr/>
          </p:nvSpPr>
          <p:spPr>
            <a:xfrm>
              <a:off x="9177475" y="4427800"/>
              <a:ext cx="31375" cy="40500"/>
            </a:xfrm>
            <a:custGeom>
              <a:avLst/>
              <a:gdLst/>
              <a:ahLst/>
              <a:cxnLst/>
              <a:rect l="l" t="t" r="r" b="b"/>
              <a:pathLst>
                <a:path w="1255" h="1620" extrusionOk="0">
                  <a:moveTo>
                    <a:pt x="802" y="0"/>
                  </a:moveTo>
                  <a:cubicBezTo>
                    <a:pt x="556" y="0"/>
                    <a:pt x="280" y="262"/>
                    <a:pt x="157" y="630"/>
                  </a:cubicBezTo>
                  <a:cubicBezTo>
                    <a:pt x="0" y="1069"/>
                    <a:pt x="94" y="1508"/>
                    <a:pt x="345" y="1602"/>
                  </a:cubicBezTo>
                  <a:cubicBezTo>
                    <a:pt x="380" y="1614"/>
                    <a:pt x="416" y="1620"/>
                    <a:pt x="452" y="1620"/>
                  </a:cubicBezTo>
                  <a:cubicBezTo>
                    <a:pt x="698" y="1620"/>
                    <a:pt x="975" y="1357"/>
                    <a:pt x="1097" y="975"/>
                  </a:cubicBezTo>
                  <a:cubicBezTo>
                    <a:pt x="1254" y="536"/>
                    <a:pt x="1160" y="113"/>
                    <a:pt x="909" y="19"/>
                  </a:cubicBezTo>
                  <a:cubicBezTo>
                    <a:pt x="875" y="6"/>
                    <a:pt x="838" y="0"/>
                    <a:pt x="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6"/>
            <p:cNvSpPr/>
            <p:nvPr/>
          </p:nvSpPr>
          <p:spPr>
            <a:xfrm>
              <a:off x="8682150" y="4258975"/>
              <a:ext cx="37650" cy="41000"/>
            </a:xfrm>
            <a:custGeom>
              <a:avLst/>
              <a:gdLst/>
              <a:ahLst/>
              <a:cxnLst/>
              <a:rect l="l" t="t" r="r" b="b"/>
              <a:pathLst>
                <a:path w="1506" h="1640" extrusionOk="0">
                  <a:moveTo>
                    <a:pt x="866" y="1"/>
                  </a:moveTo>
                  <a:cubicBezTo>
                    <a:pt x="581" y="1"/>
                    <a:pt x="288" y="246"/>
                    <a:pt x="158" y="612"/>
                  </a:cubicBezTo>
                  <a:cubicBezTo>
                    <a:pt x="1" y="1050"/>
                    <a:pt x="142" y="1489"/>
                    <a:pt x="471" y="1615"/>
                  </a:cubicBezTo>
                  <a:cubicBezTo>
                    <a:pt x="521" y="1631"/>
                    <a:pt x="573" y="1639"/>
                    <a:pt x="625" y="1639"/>
                  </a:cubicBezTo>
                  <a:cubicBezTo>
                    <a:pt x="914" y="1639"/>
                    <a:pt x="1216" y="1391"/>
                    <a:pt x="1349" y="1019"/>
                  </a:cubicBezTo>
                  <a:cubicBezTo>
                    <a:pt x="1506" y="596"/>
                    <a:pt x="1364" y="141"/>
                    <a:pt x="1035" y="32"/>
                  </a:cubicBezTo>
                  <a:cubicBezTo>
                    <a:pt x="980" y="11"/>
                    <a:pt x="923" y="1"/>
                    <a:pt x="8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6"/>
            <p:cNvSpPr/>
            <p:nvPr/>
          </p:nvSpPr>
          <p:spPr>
            <a:xfrm>
              <a:off x="9084200" y="4400175"/>
              <a:ext cx="37250" cy="40900"/>
            </a:xfrm>
            <a:custGeom>
              <a:avLst/>
              <a:gdLst/>
              <a:ahLst/>
              <a:cxnLst/>
              <a:rect l="l" t="t" r="r" b="b"/>
              <a:pathLst>
                <a:path w="1490" h="1636" extrusionOk="0">
                  <a:moveTo>
                    <a:pt x="860" y="1"/>
                  </a:moveTo>
                  <a:cubicBezTo>
                    <a:pt x="572" y="1"/>
                    <a:pt x="274" y="237"/>
                    <a:pt x="142" y="606"/>
                  </a:cubicBezTo>
                  <a:cubicBezTo>
                    <a:pt x="1" y="1045"/>
                    <a:pt x="142" y="1500"/>
                    <a:pt x="455" y="1610"/>
                  </a:cubicBezTo>
                  <a:cubicBezTo>
                    <a:pt x="507" y="1627"/>
                    <a:pt x="561" y="1635"/>
                    <a:pt x="615" y="1635"/>
                  </a:cubicBezTo>
                  <a:cubicBezTo>
                    <a:pt x="902" y="1635"/>
                    <a:pt x="1201" y="1399"/>
                    <a:pt x="1333" y="1030"/>
                  </a:cubicBezTo>
                  <a:cubicBezTo>
                    <a:pt x="1490" y="591"/>
                    <a:pt x="1349" y="136"/>
                    <a:pt x="1019" y="26"/>
                  </a:cubicBezTo>
                  <a:cubicBezTo>
                    <a:pt x="967" y="9"/>
                    <a:pt x="914" y="1"/>
                    <a:pt x="8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6"/>
            <p:cNvSpPr/>
            <p:nvPr/>
          </p:nvSpPr>
          <p:spPr>
            <a:xfrm>
              <a:off x="8801275" y="4301825"/>
              <a:ext cx="44700" cy="41650"/>
            </a:xfrm>
            <a:custGeom>
              <a:avLst/>
              <a:gdLst/>
              <a:ahLst/>
              <a:cxnLst/>
              <a:rect l="l" t="t" r="r" b="b"/>
              <a:pathLst>
                <a:path w="1788" h="1666" extrusionOk="0">
                  <a:moveTo>
                    <a:pt x="932" y="1"/>
                  </a:moveTo>
                  <a:cubicBezTo>
                    <a:pt x="597" y="1"/>
                    <a:pt x="271" y="222"/>
                    <a:pt x="158" y="575"/>
                  </a:cubicBezTo>
                  <a:cubicBezTo>
                    <a:pt x="1" y="998"/>
                    <a:pt x="205" y="1484"/>
                    <a:pt x="612" y="1625"/>
                  </a:cubicBezTo>
                  <a:cubicBezTo>
                    <a:pt x="692" y="1653"/>
                    <a:pt x="775" y="1666"/>
                    <a:pt x="856" y="1666"/>
                  </a:cubicBezTo>
                  <a:cubicBezTo>
                    <a:pt x="1192" y="1666"/>
                    <a:pt x="1518" y="1445"/>
                    <a:pt x="1631" y="1092"/>
                  </a:cubicBezTo>
                  <a:cubicBezTo>
                    <a:pt x="1788" y="653"/>
                    <a:pt x="1584" y="183"/>
                    <a:pt x="1176" y="42"/>
                  </a:cubicBezTo>
                  <a:cubicBezTo>
                    <a:pt x="1096" y="14"/>
                    <a:pt x="1014" y="1"/>
                    <a:pt x="9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6"/>
            <p:cNvSpPr/>
            <p:nvPr/>
          </p:nvSpPr>
          <p:spPr>
            <a:xfrm>
              <a:off x="8943925" y="4351600"/>
              <a:ext cx="44700" cy="41800"/>
            </a:xfrm>
            <a:custGeom>
              <a:avLst/>
              <a:gdLst/>
              <a:ahLst/>
              <a:cxnLst/>
              <a:rect l="l" t="t" r="r" b="b"/>
              <a:pathLst>
                <a:path w="1788" h="1672" extrusionOk="0">
                  <a:moveTo>
                    <a:pt x="917" y="1"/>
                  </a:moveTo>
                  <a:cubicBezTo>
                    <a:pt x="586" y="1"/>
                    <a:pt x="267" y="222"/>
                    <a:pt x="141" y="574"/>
                  </a:cubicBezTo>
                  <a:cubicBezTo>
                    <a:pt x="0" y="1013"/>
                    <a:pt x="204" y="1484"/>
                    <a:pt x="612" y="1625"/>
                  </a:cubicBezTo>
                  <a:cubicBezTo>
                    <a:pt x="695" y="1657"/>
                    <a:pt x="780" y="1672"/>
                    <a:pt x="864" y="1672"/>
                  </a:cubicBezTo>
                  <a:cubicBezTo>
                    <a:pt x="1192" y="1672"/>
                    <a:pt x="1506" y="1444"/>
                    <a:pt x="1630" y="1107"/>
                  </a:cubicBezTo>
                  <a:cubicBezTo>
                    <a:pt x="1787" y="668"/>
                    <a:pt x="1583" y="198"/>
                    <a:pt x="1160" y="41"/>
                  </a:cubicBezTo>
                  <a:cubicBezTo>
                    <a:pt x="1080" y="14"/>
                    <a:pt x="998" y="1"/>
                    <a:pt x="9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6"/>
            <p:cNvSpPr/>
            <p:nvPr/>
          </p:nvSpPr>
          <p:spPr>
            <a:xfrm>
              <a:off x="8898075" y="4794425"/>
              <a:ext cx="27850" cy="30075"/>
            </a:xfrm>
            <a:custGeom>
              <a:avLst/>
              <a:gdLst/>
              <a:ahLst/>
              <a:cxnLst/>
              <a:rect l="l" t="t" r="r" b="b"/>
              <a:pathLst>
                <a:path w="1114" h="1203" extrusionOk="0">
                  <a:moveTo>
                    <a:pt x="634" y="1"/>
                  </a:moveTo>
                  <a:cubicBezTo>
                    <a:pt x="420" y="1"/>
                    <a:pt x="201" y="176"/>
                    <a:pt x="110" y="448"/>
                  </a:cubicBezTo>
                  <a:cubicBezTo>
                    <a:pt x="0" y="761"/>
                    <a:pt x="110" y="1091"/>
                    <a:pt x="361" y="1185"/>
                  </a:cubicBezTo>
                  <a:cubicBezTo>
                    <a:pt x="397" y="1197"/>
                    <a:pt x="434" y="1202"/>
                    <a:pt x="472" y="1202"/>
                  </a:cubicBezTo>
                  <a:cubicBezTo>
                    <a:pt x="683" y="1202"/>
                    <a:pt x="911" y="1027"/>
                    <a:pt x="1003" y="761"/>
                  </a:cubicBezTo>
                  <a:cubicBezTo>
                    <a:pt x="1113" y="432"/>
                    <a:pt x="1003" y="103"/>
                    <a:pt x="768" y="25"/>
                  </a:cubicBezTo>
                  <a:cubicBezTo>
                    <a:pt x="725" y="8"/>
                    <a:pt x="680" y="1"/>
                    <a:pt x="6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6"/>
            <p:cNvSpPr/>
            <p:nvPr/>
          </p:nvSpPr>
          <p:spPr>
            <a:xfrm>
              <a:off x="8745650" y="4734875"/>
              <a:ext cx="27825" cy="30050"/>
            </a:xfrm>
            <a:custGeom>
              <a:avLst/>
              <a:gdLst/>
              <a:ahLst/>
              <a:cxnLst/>
              <a:rect l="l" t="t" r="r" b="b"/>
              <a:pathLst>
                <a:path w="1113" h="1202" extrusionOk="0">
                  <a:moveTo>
                    <a:pt x="625" y="0"/>
                  </a:moveTo>
                  <a:cubicBezTo>
                    <a:pt x="419" y="0"/>
                    <a:pt x="200" y="176"/>
                    <a:pt x="110" y="447"/>
                  </a:cubicBezTo>
                  <a:cubicBezTo>
                    <a:pt x="0" y="761"/>
                    <a:pt x="110" y="1090"/>
                    <a:pt x="345" y="1184"/>
                  </a:cubicBezTo>
                  <a:cubicBezTo>
                    <a:pt x="383" y="1196"/>
                    <a:pt x="423" y="1202"/>
                    <a:pt x="463" y="1202"/>
                  </a:cubicBezTo>
                  <a:cubicBezTo>
                    <a:pt x="683" y="1202"/>
                    <a:pt x="910" y="1026"/>
                    <a:pt x="1003" y="761"/>
                  </a:cubicBezTo>
                  <a:cubicBezTo>
                    <a:pt x="1113" y="432"/>
                    <a:pt x="1003" y="103"/>
                    <a:pt x="752" y="24"/>
                  </a:cubicBezTo>
                  <a:cubicBezTo>
                    <a:pt x="711" y="8"/>
                    <a:pt x="669" y="0"/>
                    <a:pt x="6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6"/>
            <p:cNvSpPr/>
            <p:nvPr/>
          </p:nvSpPr>
          <p:spPr>
            <a:xfrm>
              <a:off x="8792275" y="4592075"/>
              <a:ext cx="123750" cy="118925"/>
            </a:xfrm>
            <a:custGeom>
              <a:avLst/>
              <a:gdLst/>
              <a:ahLst/>
              <a:cxnLst/>
              <a:rect l="l" t="t" r="r" b="b"/>
              <a:pathLst>
                <a:path w="4950" h="4757" extrusionOk="0">
                  <a:moveTo>
                    <a:pt x="3030" y="1"/>
                  </a:moveTo>
                  <a:cubicBezTo>
                    <a:pt x="2356" y="1"/>
                    <a:pt x="1595" y="389"/>
                    <a:pt x="1176" y="1300"/>
                  </a:cubicBezTo>
                  <a:cubicBezTo>
                    <a:pt x="0" y="3855"/>
                    <a:pt x="16" y="4294"/>
                    <a:pt x="737" y="4623"/>
                  </a:cubicBezTo>
                  <a:cubicBezTo>
                    <a:pt x="933" y="4712"/>
                    <a:pt x="1116" y="4756"/>
                    <a:pt x="1294" y="4756"/>
                  </a:cubicBezTo>
                  <a:cubicBezTo>
                    <a:pt x="2059" y="4756"/>
                    <a:pt x="2734" y="3945"/>
                    <a:pt x="3903" y="2382"/>
                  </a:cubicBezTo>
                  <a:cubicBezTo>
                    <a:pt x="4950" y="971"/>
                    <a:pt x="4097" y="1"/>
                    <a:pt x="30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6"/>
            <p:cNvSpPr/>
            <p:nvPr/>
          </p:nvSpPr>
          <p:spPr>
            <a:xfrm>
              <a:off x="8882800" y="4657050"/>
              <a:ext cx="128125" cy="74675"/>
            </a:xfrm>
            <a:custGeom>
              <a:avLst/>
              <a:gdLst/>
              <a:ahLst/>
              <a:cxnLst/>
              <a:rect l="l" t="t" r="r" b="b"/>
              <a:pathLst>
                <a:path w="5125" h="2987" extrusionOk="0">
                  <a:moveTo>
                    <a:pt x="3436" y="1"/>
                  </a:moveTo>
                  <a:cubicBezTo>
                    <a:pt x="2737" y="1"/>
                    <a:pt x="1848" y="268"/>
                    <a:pt x="1332" y="833"/>
                  </a:cubicBezTo>
                  <a:cubicBezTo>
                    <a:pt x="94" y="2181"/>
                    <a:pt x="0" y="2432"/>
                    <a:pt x="298" y="2745"/>
                  </a:cubicBezTo>
                  <a:cubicBezTo>
                    <a:pt x="450" y="2907"/>
                    <a:pt x="618" y="2986"/>
                    <a:pt x="829" y="2986"/>
                  </a:cubicBezTo>
                  <a:cubicBezTo>
                    <a:pt x="1315" y="2986"/>
                    <a:pt x="2029" y="2566"/>
                    <a:pt x="3307" y="1758"/>
                  </a:cubicBezTo>
                  <a:cubicBezTo>
                    <a:pt x="5125" y="622"/>
                    <a:pt x="4501" y="1"/>
                    <a:pt x="34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6"/>
            <p:cNvSpPr/>
            <p:nvPr/>
          </p:nvSpPr>
          <p:spPr>
            <a:xfrm>
              <a:off x="8698250" y="4556125"/>
              <a:ext cx="99775" cy="122425"/>
            </a:xfrm>
            <a:custGeom>
              <a:avLst/>
              <a:gdLst/>
              <a:ahLst/>
              <a:cxnLst/>
              <a:rect l="l" t="t" r="r" b="b"/>
              <a:pathLst>
                <a:path w="3991" h="4897" extrusionOk="0">
                  <a:moveTo>
                    <a:pt x="1396" y="0"/>
                  </a:moveTo>
                  <a:cubicBezTo>
                    <a:pt x="626" y="0"/>
                    <a:pt x="1" y="551"/>
                    <a:pt x="235" y="1923"/>
                  </a:cubicBezTo>
                  <a:cubicBezTo>
                    <a:pt x="595" y="4024"/>
                    <a:pt x="705" y="4400"/>
                    <a:pt x="1724" y="4839"/>
                  </a:cubicBezTo>
                  <a:cubicBezTo>
                    <a:pt x="1812" y="4877"/>
                    <a:pt x="1902" y="4897"/>
                    <a:pt x="1992" y="4897"/>
                  </a:cubicBezTo>
                  <a:cubicBezTo>
                    <a:pt x="2525" y="4897"/>
                    <a:pt x="3072" y="4213"/>
                    <a:pt x="3448" y="2738"/>
                  </a:cubicBezTo>
                  <a:cubicBezTo>
                    <a:pt x="3990" y="1205"/>
                    <a:pt x="2535" y="0"/>
                    <a:pt x="1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6"/>
            <p:cNvSpPr/>
            <p:nvPr/>
          </p:nvSpPr>
          <p:spPr>
            <a:xfrm>
              <a:off x="8622325" y="4523100"/>
              <a:ext cx="65650" cy="128925"/>
            </a:xfrm>
            <a:custGeom>
              <a:avLst/>
              <a:gdLst/>
              <a:ahLst/>
              <a:cxnLst/>
              <a:rect l="l" t="t" r="r" b="b"/>
              <a:pathLst>
                <a:path w="2626" h="5157" extrusionOk="0">
                  <a:moveTo>
                    <a:pt x="812" y="1"/>
                  </a:moveTo>
                  <a:cubicBezTo>
                    <a:pt x="345" y="1"/>
                    <a:pt x="0" y="652"/>
                    <a:pt x="262" y="2194"/>
                  </a:cubicBezTo>
                  <a:cubicBezTo>
                    <a:pt x="623" y="4279"/>
                    <a:pt x="1516" y="5157"/>
                    <a:pt x="2049" y="5157"/>
                  </a:cubicBezTo>
                  <a:cubicBezTo>
                    <a:pt x="2052" y="5157"/>
                    <a:pt x="2055" y="5157"/>
                    <a:pt x="2057" y="5157"/>
                  </a:cubicBezTo>
                  <a:cubicBezTo>
                    <a:pt x="2625" y="5157"/>
                    <a:pt x="2237" y="3584"/>
                    <a:pt x="2190" y="2461"/>
                  </a:cubicBezTo>
                  <a:cubicBezTo>
                    <a:pt x="2130" y="964"/>
                    <a:pt x="1381" y="1"/>
                    <a:pt x="8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6"/>
            <p:cNvSpPr/>
            <p:nvPr/>
          </p:nvSpPr>
          <p:spPr>
            <a:xfrm rot="1800044" flipH="1">
              <a:off x="8594476" y="4679350"/>
              <a:ext cx="27849" cy="30074"/>
            </a:xfrm>
            <a:custGeom>
              <a:avLst/>
              <a:gdLst/>
              <a:ahLst/>
              <a:cxnLst/>
              <a:rect l="l" t="t" r="r" b="b"/>
              <a:pathLst>
                <a:path w="1114" h="1203" extrusionOk="0">
                  <a:moveTo>
                    <a:pt x="634" y="1"/>
                  </a:moveTo>
                  <a:cubicBezTo>
                    <a:pt x="420" y="1"/>
                    <a:pt x="201" y="176"/>
                    <a:pt x="110" y="448"/>
                  </a:cubicBezTo>
                  <a:cubicBezTo>
                    <a:pt x="0" y="761"/>
                    <a:pt x="110" y="1091"/>
                    <a:pt x="361" y="1185"/>
                  </a:cubicBezTo>
                  <a:cubicBezTo>
                    <a:pt x="397" y="1197"/>
                    <a:pt x="434" y="1202"/>
                    <a:pt x="472" y="1202"/>
                  </a:cubicBezTo>
                  <a:cubicBezTo>
                    <a:pt x="683" y="1202"/>
                    <a:pt x="911" y="1027"/>
                    <a:pt x="1003" y="761"/>
                  </a:cubicBezTo>
                  <a:cubicBezTo>
                    <a:pt x="1113" y="432"/>
                    <a:pt x="1003" y="103"/>
                    <a:pt x="768" y="25"/>
                  </a:cubicBezTo>
                  <a:cubicBezTo>
                    <a:pt x="725" y="8"/>
                    <a:pt x="680" y="1"/>
                    <a:pt x="6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8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23" name="Google Shape;8823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13325"/>
            <a:ext cx="9144002" cy="51168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824" name="Google Shape;8824;p9"/>
          <p:cNvGrpSpPr/>
          <p:nvPr/>
        </p:nvGrpSpPr>
        <p:grpSpPr>
          <a:xfrm flipH="1">
            <a:off x="-1" y="2937683"/>
            <a:ext cx="10468173" cy="2476113"/>
            <a:chOff x="0" y="1870508"/>
            <a:chExt cx="9144107" cy="2162922"/>
          </a:xfrm>
        </p:grpSpPr>
        <p:sp>
          <p:nvSpPr>
            <p:cNvPr id="8825" name="Google Shape;8825;p9"/>
            <p:cNvSpPr/>
            <p:nvPr/>
          </p:nvSpPr>
          <p:spPr>
            <a:xfrm>
              <a:off x="0" y="1870508"/>
              <a:ext cx="7588854" cy="2162922"/>
            </a:xfrm>
            <a:custGeom>
              <a:avLst/>
              <a:gdLst/>
              <a:ahLst/>
              <a:cxnLst/>
              <a:rect l="l" t="t" r="r" b="b"/>
              <a:pathLst>
                <a:path w="236505" h="67407" extrusionOk="0">
                  <a:moveTo>
                    <a:pt x="34731" y="1"/>
                  </a:moveTo>
                  <a:cubicBezTo>
                    <a:pt x="33482" y="1"/>
                    <a:pt x="32056" y="1247"/>
                    <a:pt x="31057" y="4353"/>
                  </a:cubicBezTo>
                  <a:cubicBezTo>
                    <a:pt x="29710" y="8479"/>
                    <a:pt x="26782" y="7837"/>
                    <a:pt x="26760" y="8543"/>
                  </a:cubicBezTo>
                  <a:cubicBezTo>
                    <a:pt x="26739" y="9264"/>
                    <a:pt x="24082" y="13972"/>
                    <a:pt x="22014" y="13972"/>
                  </a:cubicBezTo>
                  <a:cubicBezTo>
                    <a:pt x="22000" y="13972"/>
                    <a:pt x="21986" y="13972"/>
                    <a:pt x="21973" y="13972"/>
                  </a:cubicBezTo>
                  <a:cubicBezTo>
                    <a:pt x="21857" y="13968"/>
                    <a:pt x="21748" y="13965"/>
                    <a:pt x="21644" y="13965"/>
                  </a:cubicBezTo>
                  <a:cubicBezTo>
                    <a:pt x="19567" y="13965"/>
                    <a:pt x="19818" y="14807"/>
                    <a:pt x="17762" y="17413"/>
                  </a:cubicBezTo>
                  <a:cubicBezTo>
                    <a:pt x="15582" y="20127"/>
                    <a:pt x="13829" y="22350"/>
                    <a:pt x="13829" y="22350"/>
                  </a:cubicBezTo>
                  <a:cubicBezTo>
                    <a:pt x="13829" y="22350"/>
                    <a:pt x="3783" y="36243"/>
                    <a:pt x="0" y="41950"/>
                  </a:cubicBezTo>
                  <a:lnTo>
                    <a:pt x="0" y="67407"/>
                  </a:lnTo>
                  <a:lnTo>
                    <a:pt x="179841" y="67022"/>
                  </a:lnTo>
                  <a:cubicBezTo>
                    <a:pt x="183753" y="65547"/>
                    <a:pt x="187771" y="64265"/>
                    <a:pt x="191896" y="63282"/>
                  </a:cubicBezTo>
                  <a:cubicBezTo>
                    <a:pt x="202095" y="60865"/>
                    <a:pt x="211881" y="60270"/>
                    <a:pt x="221730" y="60270"/>
                  </a:cubicBezTo>
                  <a:cubicBezTo>
                    <a:pt x="224947" y="60270"/>
                    <a:pt x="228170" y="60333"/>
                    <a:pt x="231417" y="60417"/>
                  </a:cubicBezTo>
                  <a:cubicBezTo>
                    <a:pt x="232657" y="60417"/>
                    <a:pt x="233897" y="60161"/>
                    <a:pt x="235136" y="59755"/>
                  </a:cubicBezTo>
                  <a:cubicBezTo>
                    <a:pt x="234495" y="58686"/>
                    <a:pt x="236504" y="55843"/>
                    <a:pt x="234645" y="54005"/>
                  </a:cubicBezTo>
                  <a:cubicBezTo>
                    <a:pt x="232229" y="51611"/>
                    <a:pt x="220837" y="50628"/>
                    <a:pt x="220217" y="48918"/>
                  </a:cubicBezTo>
                  <a:cubicBezTo>
                    <a:pt x="219687" y="47404"/>
                    <a:pt x="218251" y="46342"/>
                    <a:pt x="216846" y="46342"/>
                  </a:cubicBezTo>
                  <a:cubicBezTo>
                    <a:pt x="216665" y="46342"/>
                    <a:pt x="216484" y="46359"/>
                    <a:pt x="216306" y="46396"/>
                  </a:cubicBezTo>
                  <a:cubicBezTo>
                    <a:pt x="214996" y="46651"/>
                    <a:pt x="212696" y="47509"/>
                    <a:pt x="210775" y="47509"/>
                  </a:cubicBezTo>
                  <a:cubicBezTo>
                    <a:pt x="210439" y="47509"/>
                    <a:pt x="210114" y="47483"/>
                    <a:pt x="209808" y="47422"/>
                  </a:cubicBezTo>
                  <a:cubicBezTo>
                    <a:pt x="208718" y="47208"/>
                    <a:pt x="219747" y="44665"/>
                    <a:pt x="219063" y="43190"/>
                  </a:cubicBezTo>
                  <a:cubicBezTo>
                    <a:pt x="218464" y="41950"/>
                    <a:pt x="212074" y="37419"/>
                    <a:pt x="211924" y="36414"/>
                  </a:cubicBezTo>
                  <a:cubicBezTo>
                    <a:pt x="211603" y="34448"/>
                    <a:pt x="206196" y="32332"/>
                    <a:pt x="205576" y="29511"/>
                  </a:cubicBezTo>
                  <a:cubicBezTo>
                    <a:pt x="204956" y="26689"/>
                    <a:pt x="202883" y="25578"/>
                    <a:pt x="201900" y="22714"/>
                  </a:cubicBezTo>
                  <a:cubicBezTo>
                    <a:pt x="201314" y="21045"/>
                    <a:pt x="200475" y="20697"/>
                    <a:pt x="199876" y="20697"/>
                  </a:cubicBezTo>
                  <a:cubicBezTo>
                    <a:pt x="199448" y="20697"/>
                    <a:pt x="199142" y="20875"/>
                    <a:pt x="199142" y="20875"/>
                  </a:cubicBezTo>
                  <a:lnTo>
                    <a:pt x="197561" y="19144"/>
                  </a:lnTo>
                  <a:cubicBezTo>
                    <a:pt x="197044" y="17848"/>
                    <a:pt x="195952" y="17263"/>
                    <a:pt x="194634" y="17263"/>
                  </a:cubicBezTo>
                  <a:cubicBezTo>
                    <a:pt x="192627" y="17263"/>
                    <a:pt x="190095" y="18618"/>
                    <a:pt x="188263" y="20875"/>
                  </a:cubicBezTo>
                  <a:cubicBezTo>
                    <a:pt x="185228" y="24595"/>
                    <a:pt x="181744" y="23248"/>
                    <a:pt x="178516" y="28185"/>
                  </a:cubicBezTo>
                  <a:lnTo>
                    <a:pt x="174434" y="34427"/>
                  </a:lnTo>
                  <a:cubicBezTo>
                    <a:pt x="171206" y="39343"/>
                    <a:pt x="164687" y="45969"/>
                    <a:pt x="159878" y="49175"/>
                  </a:cubicBezTo>
                  <a:cubicBezTo>
                    <a:pt x="155464" y="52137"/>
                    <a:pt x="147808" y="54271"/>
                    <a:pt x="142035" y="54271"/>
                  </a:cubicBezTo>
                  <a:cubicBezTo>
                    <a:pt x="141519" y="54271"/>
                    <a:pt x="141017" y="54254"/>
                    <a:pt x="140535" y="54219"/>
                  </a:cubicBezTo>
                  <a:lnTo>
                    <a:pt x="113154" y="52167"/>
                  </a:lnTo>
                  <a:cubicBezTo>
                    <a:pt x="107276" y="51740"/>
                    <a:pt x="98342" y="49025"/>
                    <a:pt x="93212" y="46118"/>
                  </a:cubicBezTo>
                  <a:lnTo>
                    <a:pt x="81863" y="39706"/>
                  </a:lnTo>
                  <a:cubicBezTo>
                    <a:pt x="76712" y="36799"/>
                    <a:pt x="70428" y="32759"/>
                    <a:pt x="67820" y="30686"/>
                  </a:cubicBezTo>
                  <a:cubicBezTo>
                    <a:pt x="65212" y="28591"/>
                    <a:pt x="64379" y="25685"/>
                    <a:pt x="60104" y="23996"/>
                  </a:cubicBezTo>
                  <a:cubicBezTo>
                    <a:pt x="56534" y="22564"/>
                    <a:pt x="50721" y="21474"/>
                    <a:pt x="50507" y="20726"/>
                  </a:cubicBezTo>
                  <a:cubicBezTo>
                    <a:pt x="50293" y="20042"/>
                    <a:pt x="43689" y="17327"/>
                    <a:pt x="43240" y="15746"/>
                  </a:cubicBezTo>
                  <a:cubicBezTo>
                    <a:pt x="42620" y="13608"/>
                    <a:pt x="40525" y="9953"/>
                    <a:pt x="39115" y="6854"/>
                  </a:cubicBezTo>
                  <a:cubicBezTo>
                    <a:pt x="37682" y="3733"/>
                    <a:pt x="37939" y="3114"/>
                    <a:pt x="36614" y="1147"/>
                  </a:cubicBezTo>
                  <a:cubicBezTo>
                    <a:pt x="36126" y="423"/>
                    <a:pt x="35459" y="1"/>
                    <a:pt x="347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9"/>
            <p:cNvSpPr/>
            <p:nvPr/>
          </p:nvSpPr>
          <p:spPr>
            <a:xfrm>
              <a:off x="5770427" y="3054583"/>
              <a:ext cx="3373680" cy="966443"/>
            </a:xfrm>
            <a:custGeom>
              <a:avLst/>
              <a:gdLst/>
              <a:ahLst/>
              <a:cxnLst/>
              <a:rect l="l" t="t" r="r" b="b"/>
              <a:pathLst>
                <a:path w="105140" h="30119" extrusionOk="0">
                  <a:moveTo>
                    <a:pt x="84105" y="1"/>
                  </a:moveTo>
                  <a:cubicBezTo>
                    <a:pt x="83439" y="1"/>
                    <a:pt x="82820" y="106"/>
                    <a:pt x="82291" y="388"/>
                  </a:cubicBezTo>
                  <a:cubicBezTo>
                    <a:pt x="79683" y="1777"/>
                    <a:pt x="76498" y="5026"/>
                    <a:pt x="75173" y="7676"/>
                  </a:cubicBezTo>
                  <a:cubicBezTo>
                    <a:pt x="73848" y="10305"/>
                    <a:pt x="72352" y="9963"/>
                    <a:pt x="69723" y="12827"/>
                  </a:cubicBezTo>
                  <a:cubicBezTo>
                    <a:pt x="67072" y="15692"/>
                    <a:pt x="61472" y="15414"/>
                    <a:pt x="57860" y="15692"/>
                  </a:cubicBezTo>
                  <a:cubicBezTo>
                    <a:pt x="57048" y="15756"/>
                    <a:pt x="51512" y="20672"/>
                    <a:pt x="43326" y="21398"/>
                  </a:cubicBezTo>
                  <a:cubicBezTo>
                    <a:pt x="30202" y="22553"/>
                    <a:pt x="25585" y="23172"/>
                    <a:pt x="12055" y="26379"/>
                  </a:cubicBezTo>
                  <a:cubicBezTo>
                    <a:pt x="7930" y="27362"/>
                    <a:pt x="3912" y="28644"/>
                    <a:pt x="0" y="30119"/>
                  </a:cubicBezTo>
                  <a:lnTo>
                    <a:pt x="105140" y="29905"/>
                  </a:lnTo>
                  <a:lnTo>
                    <a:pt x="105140" y="12058"/>
                  </a:lnTo>
                  <a:cubicBezTo>
                    <a:pt x="100962" y="10907"/>
                    <a:pt x="94059" y="380"/>
                    <a:pt x="91826" y="380"/>
                  </a:cubicBezTo>
                  <a:cubicBezTo>
                    <a:pt x="91695" y="380"/>
                    <a:pt x="91579" y="417"/>
                    <a:pt x="91482" y="495"/>
                  </a:cubicBezTo>
                  <a:cubicBezTo>
                    <a:pt x="91113" y="784"/>
                    <a:pt x="90617" y="892"/>
                    <a:pt x="90041" y="892"/>
                  </a:cubicBezTo>
                  <a:cubicBezTo>
                    <a:pt x="88380" y="892"/>
                    <a:pt x="86045" y="1"/>
                    <a:pt x="84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7" name="Google Shape;8827;p9"/>
          <p:cNvGrpSpPr/>
          <p:nvPr/>
        </p:nvGrpSpPr>
        <p:grpSpPr>
          <a:xfrm rot="10800000">
            <a:off x="7159650" y="-438262"/>
            <a:ext cx="2724150" cy="1955300"/>
            <a:chOff x="-630750" y="3703663"/>
            <a:chExt cx="2724150" cy="1955300"/>
          </a:xfrm>
        </p:grpSpPr>
        <p:sp>
          <p:nvSpPr>
            <p:cNvPr id="8828" name="Google Shape;8828;p9"/>
            <p:cNvSpPr/>
            <p:nvPr/>
          </p:nvSpPr>
          <p:spPr>
            <a:xfrm>
              <a:off x="-448550" y="4009413"/>
              <a:ext cx="65225" cy="117025"/>
            </a:xfrm>
            <a:custGeom>
              <a:avLst/>
              <a:gdLst/>
              <a:ahLst/>
              <a:cxnLst/>
              <a:rect l="l" t="t" r="r" b="b"/>
              <a:pathLst>
                <a:path w="2609" h="4681" extrusionOk="0">
                  <a:moveTo>
                    <a:pt x="1219" y="0"/>
                  </a:moveTo>
                  <a:cubicBezTo>
                    <a:pt x="898" y="321"/>
                    <a:pt x="492" y="1026"/>
                    <a:pt x="278" y="1475"/>
                  </a:cubicBezTo>
                  <a:cubicBezTo>
                    <a:pt x="1" y="2095"/>
                    <a:pt x="1" y="2672"/>
                    <a:pt x="278" y="3270"/>
                  </a:cubicBezTo>
                  <a:cubicBezTo>
                    <a:pt x="749" y="4339"/>
                    <a:pt x="1668" y="4489"/>
                    <a:pt x="2608" y="4681"/>
                  </a:cubicBezTo>
                  <a:cubicBezTo>
                    <a:pt x="2117" y="3805"/>
                    <a:pt x="1240" y="3334"/>
                    <a:pt x="920" y="2287"/>
                  </a:cubicBezTo>
                  <a:cubicBezTo>
                    <a:pt x="749" y="1710"/>
                    <a:pt x="749" y="449"/>
                    <a:pt x="1304" y="171"/>
                  </a:cubicBezTo>
                  <a:lnTo>
                    <a:pt x="121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9"/>
            <p:cNvSpPr/>
            <p:nvPr/>
          </p:nvSpPr>
          <p:spPr>
            <a:xfrm>
              <a:off x="-343275" y="3907113"/>
              <a:ext cx="1341250" cy="779275"/>
            </a:xfrm>
            <a:custGeom>
              <a:avLst/>
              <a:gdLst/>
              <a:ahLst/>
              <a:cxnLst/>
              <a:rect l="l" t="t" r="r" b="b"/>
              <a:pathLst>
                <a:path w="53650" h="31171" extrusionOk="0">
                  <a:moveTo>
                    <a:pt x="3014" y="1848"/>
                  </a:moveTo>
                  <a:lnTo>
                    <a:pt x="3014" y="1848"/>
                  </a:lnTo>
                  <a:cubicBezTo>
                    <a:pt x="3277" y="2006"/>
                    <a:pt x="3438" y="2073"/>
                    <a:pt x="3524" y="2073"/>
                  </a:cubicBezTo>
                  <a:cubicBezTo>
                    <a:pt x="3569" y="2073"/>
                    <a:pt x="3593" y="2054"/>
                    <a:pt x="3600" y="2021"/>
                  </a:cubicBezTo>
                  <a:lnTo>
                    <a:pt x="3600" y="2021"/>
                  </a:lnTo>
                  <a:cubicBezTo>
                    <a:pt x="3405" y="1969"/>
                    <a:pt x="3209" y="1912"/>
                    <a:pt x="3014" y="1848"/>
                  </a:cubicBezTo>
                  <a:close/>
                  <a:moveTo>
                    <a:pt x="107" y="1"/>
                  </a:moveTo>
                  <a:cubicBezTo>
                    <a:pt x="67" y="1"/>
                    <a:pt x="31" y="4"/>
                    <a:pt x="0" y="10"/>
                  </a:cubicBezTo>
                  <a:lnTo>
                    <a:pt x="235" y="138"/>
                  </a:lnTo>
                  <a:lnTo>
                    <a:pt x="470" y="245"/>
                  </a:lnTo>
                  <a:cubicBezTo>
                    <a:pt x="535" y="287"/>
                    <a:pt x="599" y="330"/>
                    <a:pt x="663" y="373"/>
                  </a:cubicBezTo>
                  <a:cubicBezTo>
                    <a:pt x="812" y="458"/>
                    <a:pt x="941" y="544"/>
                    <a:pt x="1069" y="651"/>
                  </a:cubicBezTo>
                  <a:cubicBezTo>
                    <a:pt x="1347" y="865"/>
                    <a:pt x="1625" y="1100"/>
                    <a:pt x="1945" y="1313"/>
                  </a:cubicBezTo>
                  <a:cubicBezTo>
                    <a:pt x="2116" y="1420"/>
                    <a:pt x="2266" y="1527"/>
                    <a:pt x="2480" y="1634"/>
                  </a:cubicBezTo>
                  <a:cubicBezTo>
                    <a:pt x="2587" y="1677"/>
                    <a:pt x="2629" y="1698"/>
                    <a:pt x="2758" y="1741"/>
                  </a:cubicBezTo>
                  <a:cubicBezTo>
                    <a:pt x="2843" y="1784"/>
                    <a:pt x="2929" y="1805"/>
                    <a:pt x="3014" y="1848"/>
                  </a:cubicBezTo>
                  <a:cubicBezTo>
                    <a:pt x="3014" y="1848"/>
                    <a:pt x="3269" y="1834"/>
                    <a:pt x="3521" y="1771"/>
                  </a:cubicBezTo>
                  <a:lnTo>
                    <a:pt x="3521" y="1771"/>
                  </a:lnTo>
                  <a:cubicBezTo>
                    <a:pt x="3579" y="1880"/>
                    <a:pt x="3611" y="1969"/>
                    <a:pt x="3600" y="2021"/>
                  </a:cubicBezTo>
                  <a:lnTo>
                    <a:pt x="3600" y="2021"/>
                  </a:lnTo>
                  <a:cubicBezTo>
                    <a:pt x="4836" y="2347"/>
                    <a:pt x="6068" y="2439"/>
                    <a:pt x="7267" y="2532"/>
                  </a:cubicBezTo>
                  <a:cubicBezTo>
                    <a:pt x="7951" y="2596"/>
                    <a:pt x="8657" y="2639"/>
                    <a:pt x="9319" y="2724"/>
                  </a:cubicBezTo>
                  <a:cubicBezTo>
                    <a:pt x="9661" y="2745"/>
                    <a:pt x="10003" y="2810"/>
                    <a:pt x="10324" y="2852"/>
                  </a:cubicBezTo>
                  <a:cubicBezTo>
                    <a:pt x="10645" y="2916"/>
                    <a:pt x="11008" y="3002"/>
                    <a:pt x="11371" y="3045"/>
                  </a:cubicBezTo>
                  <a:cubicBezTo>
                    <a:pt x="12782" y="3280"/>
                    <a:pt x="14150" y="3344"/>
                    <a:pt x="15304" y="3857"/>
                  </a:cubicBezTo>
                  <a:cubicBezTo>
                    <a:pt x="15881" y="4113"/>
                    <a:pt x="16351" y="4477"/>
                    <a:pt x="16864" y="4968"/>
                  </a:cubicBezTo>
                  <a:cubicBezTo>
                    <a:pt x="17377" y="5439"/>
                    <a:pt x="17869" y="5930"/>
                    <a:pt x="18361" y="6465"/>
                  </a:cubicBezTo>
                  <a:cubicBezTo>
                    <a:pt x="19344" y="7491"/>
                    <a:pt x="27466" y="13091"/>
                    <a:pt x="28406" y="14202"/>
                  </a:cubicBezTo>
                  <a:cubicBezTo>
                    <a:pt x="28877" y="14758"/>
                    <a:pt x="29347" y="15313"/>
                    <a:pt x="29796" y="15848"/>
                  </a:cubicBezTo>
                  <a:cubicBezTo>
                    <a:pt x="30245" y="16403"/>
                    <a:pt x="30672" y="16981"/>
                    <a:pt x="31100" y="17558"/>
                  </a:cubicBezTo>
                  <a:cubicBezTo>
                    <a:pt x="31976" y="18733"/>
                    <a:pt x="32831" y="19930"/>
                    <a:pt x="33793" y="21063"/>
                  </a:cubicBezTo>
                  <a:cubicBezTo>
                    <a:pt x="34754" y="22217"/>
                    <a:pt x="35802" y="23307"/>
                    <a:pt x="37042" y="24184"/>
                  </a:cubicBezTo>
                  <a:cubicBezTo>
                    <a:pt x="37362" y="24419"/>
                    <a:pt x="35845" y="25167"/>
                    <a:pt x="36635" y="25295"/>
                  </a:cubicBezTo>
                  <a:cubicBezTo>
                    <a:pt x="36949" y="25480"/>
                    <a:pt x="37169" y="25556"/>
                    <a:pt x="37368" y="25556"/>
                  </a:cubicBezTo>
                  <a:cubicBezTo>
                    <a:pt x="37698" y="25556"/>
                    <a:pt x="37970" y="25348"/>
                    <a:pt x="38516" y="25081"/>
                  </a:cubicBezTo>
                  <a:lnTo>
                    <a:pt x="38751" y="25210"/>
                  </a:lnTo>
                  <a:lnTo>
                    <a:pt x="39008" y="25316"/>
                  </a:lnTo>
                  <a:cubicBezTo>
                    <a:pt x="39649" y="25616"/>
                    <a:pt x="40312" y="25915"/>
                    <a:pt x="40974" y="26171"/>
                  </a:cubicBezTo>
                  <a:cubicBezTo>
                    <a:pt x="42278" y="26727"/>
                    <a:pt x="43582" y="27240"/>
                    <a:pt x="44886" y="27753"/>
                  </a:cubicBezTo>
                  <a:lnTo>
                    <a:pt x="46895" y="28544"/>
                  </a:lnTo>
                  <a:cubicBezTo>
                    <a:pt x="47558" y="28800"/>
                    <a:pt x="50229" y="28779"/>
                    <a:pt x="50849" y="29078"/>
                  </a:cubicBezTo>
                  <a:cubicBezTo>
                    <a:pt x="51469" y="29356"/>
                    <a:pt x="50080" y="29933"/>
                    <a:pt x="50657" y="30232"/>
                  </a:cubicBezTo>
                  <a:cubicBezTo>
                    <a:pt x="50935" y="30403"/>
                    <a:pt x="51213" y="30553"/>
                    <a:pt x="51469" y="30703"/>
                  </a:cubicBezTo>
                  <a:cubicBezTo>
                    <a:pt x="51619" y="30788"/>
                    <a:pt x="51747" y="30874"/>
                    <a:pt x="51854" y="30959"/>
                  </a:cubicBezTo>
                  <a:lnTo>
                    <a:pt x="52025" y="31066"/>
                  </a:lnTo>
                  <a:lnTo>
                    <a:pt x="52132" y="31152"/>
                  </a:lnTo>
                  <a:cubicBezTo>
                    <a:pt x="52146" y="31152"/>
                    <a:pt x="52151" y="31171"/>
                    <a:pt x="52171" y="31171"/>
                  </a:cubicBezTo>
                  <a:cubicBezTo>
                    <a:pt x="52181" y="31171"/>
                    <a:pt x="52196" y="31166"/>
                    <a:pt x="52217" y="31152"/>
                  </a:cubicBezTo>
                  <a:cubicBezTo>
                    <a:pt x="52260" y="31109"/>
                    <a:pt x="52367" y="31002"/>
                    <a:pt x="52495" y="30810"/>
                  </a:cubicBezTo>
                  <a:cubicBezTo>
                    <a:pt x="52837" y="30339"/>
                    <a:pt x="53179" y="29784"/>
                    <a:pt x="53457" y="29228"/>
                  </a:cubicBezTo>
                  <a:cubicBezTo>
                    <a:pt x="53564" y="28993"/>
                    <a:pt x="53606" y="28865"/>
                    <a:pt x="53628" y="28800"/>
                  </a:cubicBezTo>
                  <a:cubicBezTo>
                    <a:pt x="53649" y="28736"/>
                    <a:pt x="53606" y="28736"/>
                    <a:pt x="53585" y="28736"/>
                  </a:cubicBezTo>
                  <a:lnTo>
                    <a:pt x="53478" y="28651"/>
                  </a:lnTo>
                  <a:lnTo>
                    <a:pt x="53200" y="28480"/>
                  </a:lnTo>
                  <a:cubicBezTo>
                    <a:pt x="53029" y="28373"/>
                    <a:pt x="52858" y="28266"/>
                    <a:pt x="52666" y="28181"/>
                  </a:cubicBezTo>
                  <a:cubicBezTo>
                    <a:pt x="52324" y="28010"/>
                    <a:pt x="51961" y="27839"/>
                    <a:pt x="51597" y="27710"/>
                  </a:cubicBezTo>
                  <a:cubicBezTo>
                    <a:pt x="50892" y="27454"/>
                    <a:pt x="50165" y="27283"/>
                    <a:pt x="49481" y="27133"/>
                  </a:cubicBezTo>
                  <a:cubicBezTo>
                    <a:pt x="48071" y="26834"/>
                    <a:pt x="46724" y="26578"/>
                    <a:pt x="45463" y="26065"/>
                  </a:cubicBezTo>
                  <a:cubicBezTo>
                    <a:pt x="44138" y="25552"/>
                    <a:pt x="42834" y="25081"/>
                    <a:pt x="41530" y="24547"/>
                  </a:cubicBezTo>
                  <a:cubicBezTo>
                    <a:pt x="40889" y="24290"/>
                    <a:pt x="40248" y="24034"/>
                    <a:pt x="39628" y="23735"/>
                  </a:cubicBezTo>
                  <a:lnTo>
                    <a:pt x="39393" y="23649"/>
                  </a:lnTo>
                  <a:lnTo>
                    <a:pt x="39158" y="23542"/>
                  </a:lnTo>
                  <a:cubicBezTo>
                    <a:pt x="39029" y="23457"/>
                    <a:pt x="38880" y="23393"/>
                    <a:pt x="38730" y="23307"/>
                  </a:cubicBezTo>
                  <a:cubicBezTo>
                    <a:pt x="38452" y="23158"/>
                    <a:pt x="38174" y="22965"/>
                    <a:pt x="37896" y="22773"/>
                  </a:cubicBezTo>
                  <a:cubicBezTo>
                    <a:pt x="36806" y="22025"/>
                    <a:pt x="35823" y="21042"/>
                    <a:pt x="34904" y="19973"/>
                  </a:cubicBezTo>
                  <a:cubicBezTo>
                    <a:pt x="33985" y="18904"/>
                    <a:pt x="33109" y="17750"/>
                    <a:pt x="32232" y="16574"/>
                  </a:cubicBezTo>
                  <a:cubicBezTo>
                    <a:pt x="31784" y="15997"/>
                    <a:pt x="31335" y="15420"/>
                    <a:pt x="30843" y="14843"/>
                  </a:cubicBezTo>
                  <a:cubicBezTo>
                    <a:pt x="30373" y="14266"/>
                    <a:pt x="29903" y="13732"/>
                    <a:pt x="29432" y="13176"/>
                  </a:cubicBezTo>
                  <a:cubicBezTo>
                    <a:pt x="28471" y="12086"/>
                    <a:pt x="20306" y="6486"/>
                    <a:pt x="19280" y="5439"/>
                  </a:cubicBezTo>
                  <a:cubicBezTo>
                    <a:pt x="18788" y="4904"/>
                    <a:pt x="18254" y="4391"/>
                    <a:pt x="17698" y="3900"/>
                  </a:cubicBezTo>
                  <a:lnTo>
                    <a:pt x="17292" y="3515"/>
                  </a:lnTo>
                  <a:cubicBezTo>
                    <a:pt x="17206" y="3451"/>
                    <a:pt x="17335" y="2981"/>
                    <a:pt x="17228" y="2916"/>
                  </a:cubicBezTo>
                  <a:cubicBezTo>
                    <a:pt x="17142" y="2831"/>
                    <a:pt x="16758" y="2147"/>
                    <a:pt x="16672" y="2083"/>
                  </a:cubicBezTo>
                  <a:cubicBezTo>
                    <a:pt x="16635" y="2055"/>
                    <a:pt x="16599" y="2043"/>
                    <a:pt x="16564" y="2043"/>
                  </a:cubicBezTo>
                  <a:cubicBezTo>
                    <a:pt x="16323" y="2043"/>
                    <a:pt x="16132" y="2613"/>
                    <a:pt x="15856" y="2613"/>
                  </a:cubicBezTo>
                  <a:cubicBezTo>
                    <a:pt x="15830" y="2613"/>
                    <a:pt x="15803" y="2607"/>
                    <a:pt x="15774" y="2596"/>
                  </a:cubicBezTo>
                  <a:cubicBezTo>
                    <a:pt x="15048" y="2275"/>
                    <a:pt x="14321" y="2126"/>
                    <a:pt x="13616" y="2019"/>
                  </a:cubicBezTo>
                  <a:cubicBezTo>
                    <a:pt x="12889" y="1933"/>
                    <a:pt x="12205" y="1869"/>
                    <a:pt x="11542" y="1762"/>
                  </a:cubicBezTo>
                  <a:cubicBezTo>
                    <a:pt x="11200" y="1720"/>
                    <a:pt x="10880" y="1655"/>
                    <a:pt x="10516" y="1591"/>
                  </a:cubicBezTo>
                  <a:cubicBezTo>
                    <a:pt x="10153" y="1527"/>
                    <a:pt x="9790" y="1484"/>
                    <a:pt x="9448" y="1442"/>
                  </a:cubicBezTo>
                  <a:cubicBezTo>
                    <a:pt x="8742" y="1378"/>
                    <a:pt x="8037" y="1335"/>
                    <a:pt x="7332" y="1292"/>
                  </a:cubicBezTo>
                  <a:cubicBezTo>
                    <a:pt x="5964" y="1207"/>
                    <a:pt x="4596" y="1121"/>
                    <a:pt x="3356" y="715"/>
                  </a:cubicBezTo>
                  <a:lnTo>
                    <a:pt x="3356" y="715"/>
                  </a:lnTo>
                  <a:cubicBezTo>
                    <a:pt x="3356" y="715"/>
                    <a:pt x="3356" y="715"/>
                    <a:pt x="3356" y="715"/>
                  </a:cubicBezTo>
                  <a:cubicBezTo>
                    <a:pt x="3270" y="694"/>
                    <a:pt x="3185" y="672"/>
                    <a:pt x="3121" y="629"/>
                  </a:cubicBezTo>
                  <a:cubicBezTo>
                    <a:pt x="3078" y="629"/>
                    <a:pt x="2950" y="565"/>
                    <a:pt x="2907" y="544"/>
                  </a:cubicBezTo>
                  <a:cubicBezTo>
                    <a:pt x="2800" y="501"/>
                    <a:pt x="2651" y="416"/>
                    <a:pt x="2522" y="330"/>
                  </a:cubicBezTo>
                  <a:cubicBezTo>
                    <a:pt x="2514" y="325"/>
                    <a:pt x="2508" y="322"/>
                    <a:pt x="2504" y="322"/>
                  </a:cubicBezTo>
                  <a:cubicBezTo>
                    <a:pt x="2478" y="322"/>
                    <a:pt x="2577" y="454"/>
                    <a:pt x="2724" y="646"/>
                  </a:cubicBezTo>
                  <a:lnTo>
                    <a:pt x="2724" y="646"/>
                  </a:lnTo>
                  <a:cubicBezTo>
                    <a:pt x="1898" y="459"/>
                    <a:pt x="625" y="1"/>
                    <a:pt x="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9"/>
            <p:cNvSpPr/>
            <p:nvPr/>
          </p:nvSpPr>
          <p:spPr>
            <a:xfrm>
              <a:off x="-91600" y="3886513"/>
              <a:ext cx="685600" cy="809775"/>
            </a:xfrm>
            <a:custGeom>
              <a:avLst/>
              <a:gdLst/>
              <a:ahLst/>
              <a:cxnLst/>
              <a:rect l="l" t="t" r="r" b="b"/>
              <a:pathLst>
                <a:path w="27424" h="32391" extrusionOk="0">
                  <a:moveTo>
                    <a:pt x="0" y="0"/>
                  </a:moveTo>
                  <a:cubicBezTo>
                    <a:pt x="407" y="1026"/>
                    <a:pt x="813" y="2052"/>
                    <a:pt x="1197" y="3099"/>
                  </a:cubicBezTo>
                  <a:cubicBezTo>
                    <a:pt x="1454" y="3805"/>
                    <a:pt x="1732" y="4510"/>
                    <a:pt x="1967" y="5173"/>
                  </a:cubicBezTo>
                  <a:cubicBezTo>
                    <a:pt x="2202" y="5856"/>
                    <a:pt x="2437" y="6562"/>
                    <a:pt x="2651" y="7267"/>
                  </a:cubicBezTo>
                  <a:cubicBezTo>
                    <a:pt x="3100" y="8699"/>
                    <a:pt x="10730" y="14620"/>
                    <a:pt x="11265" y="16052"/>
                  </a:cubicBezTo>
                  <a:cubicBezTo>
                    <a:pt x="11799" y="17484"/>
                    <a:pt x="12440" y="18895"/>
                    <a:pt x="13316" y="20198"/>
                  </a:cubicBezTo>
                  <a:cubicBezTo>
                    <a:pt x="13530" y="20519"/>
                    <a:pt x="11863" y="20669"/>
                    <a:pt x="12568" y="21096"/>
                  </a:cubicBezTo>
                  <a:cubicBezTo>
                    <a:pt x="12938" y="21555"/>
                    <a:pt x="13178" y="21664"/>
                    <a:pt x="13511" y="21664"/>
                  </a:cubicBezTo>
                  <a:cubicBezTo>
                    <a:pt x="13737" y="21664"/>
                    <a:pt x="14005" y="21614"/>
                    <a:pt x="14385" y="21588"/>
                  </a:cubicBezTo>
                  <a:lnTo>
                    <a:pt x="14578" y="21780"/>
                  </a:lnTo>
                  <a:lnTo>
                    <a:pt x="14791" y="21994"/>
                  </a:lnTo>
                  <a:cubicBezTo>
                    <a:pt x="15304" y="22528"/>
                    <a:pt x="15817" y="23020"/>
                    <a:pt x="16352" y="23533"/>
                  </a:cubicBezTo>
                  <a:cubicBezTo>
                    <a:pt x="17399" y="24537"/>
                    <a:pt x="18468" y="25499"/>
                    <a:pt x="19515" y="26482"/>
                  </a:cubicBezTo>
                  <a:lnTo>
                    <a:pt x="21161" y="27957"/>
                  </a:lnTo>
                  <a:cubicBezTo>
                    <a:pt x="21695" y="28449"/>
                    <a:pt x="22229" y="28940"/>
                    <a:pt x="22721" y="29453"/>
                  </a:cubicBezTo>
                  <a:cubicBezTo>
                    <a:pt x="23213" y="29945"/>
                    <a:pt x="23683" y="30458"/>
                    <a:pt x="24132" y="30950"/>
                  </a:cubicBezTo>
                  <a:cubicBezTo>
                    <a:pt x="24346" y="31206"/>
                    <a:pt x="24559" y="31463"/>
                    <a:pt x="24752" y="31698"/>
                  </a:cubicBezTo>
                  <a:cubicBezTo>
                    <a:pt x="24858" y="31826"/>
                    <a:pt x="24944" y="31954"/>
                    <a:pt x="25029" y="32082"/>
                  </a:cubicBezTo>
                  <a:lnTo>
                    <a:pt x="25158" y="32253"/>
                  </a:lnTo>
                  <a:lnTo>
                    <a:pt x="25243" y="32360"/>
                  </a:lnTo>
                  <a:cubicBezTo>
                    <a:pt x="25243" y="32375"/>
                    <a:pt x="25243" y="32391"/>
                    <a:pt x="25266" y="32391"/>
                  </a:cubicBezTo>
                  <a:cubicBezTo>
                    <a:pt x="25275" y="32391"/>
                    <a:pt x="25289" y="32388"/>
                    <a:pt x="25307" y="32382"/>
                  </a:cubicBezTo>
                  <a:cubicBezTo>
                    <a:pt x="25371" y="32360"/>
                    <a:pt x="25478" y="32296"/>
                    <a:pt x="25671" y="32168"/>
                  </a:cubicBezTo>
                  <a:cubicBezTo>
                    <a:pt x="26162" y="31847"/>
                    <a:pt x="26654" y="31463"/>
                    <a:pt x="27081" y="31035"/>
                  </a:cubicBezTo>
                  <a:cubicBezTo>
                    <a:pt x="27252" y="30885"/>
                    <a:pt x="27338" y="30779"/>
                    <a:pt x="27381" y="30714"/>
                  </a:cubicBezTo>
                  <a:cubicBezTo>
                    <a:pt x="27423" y="30650"/>
                    <a:pt x="27381" y="30650"/>
                    <a:pt x="27381" y="30629"/>
                  </a:cubicBezTo>
                  <a:lnTo>
                    <a:pt x="27295" y="30522"/>
                  </a:lnTo>
                  <a:lnTo>
                    <a:pt x="27081" y="30244"/>
                  </a:lnTo>
                  <a:cubicBezTo>
                    <a:pt x="26953" y="30095"/>
                    <a:pt x="26825" y="29924"/>
                    <a:pt x="26697" y="29774"/>
                  </a:cubicBezTo>
                  <a:cubicBezTo>
                    <a:pt x="26419" y="29475"/>
                    <a:pt x="26120" y="29197"/>
                    <a:pt x="25842" y="28940"/>
                  </a:cubicBezTo>
                  <a:cubicBezTo>
                    <a:pt x="25243" y="28427"/>
                    <a:pt x="24623" y="28000"/>
                    <a:pt x="24025" y="27594"/>
                  </a:cubicBezTo>
                  <a:cubicBezTo>
                    <a:pt x="22785" y="26782"/>
                    <a:pt x="21631" y="26055"/>
                    <a:pt x="20605" y="25093"/>
                  </a:cubicBezTo>
                  <a:cubicBezTo>
                    <a:pt x="19515" y="24131"/>
                    <a:pt x="18446" y="23191"/>
                    <a:pt x="17399" y="22229"/>
                  </a:cubicBezTo>
                  <a:cubicBezTo>
                    <a:pt x="16886" y="21737"/>
                    <a:pt x="16373" y="21246"/>
                    <a:pt x="15860" y="20754"/>
                  </a:cubicBezTo>
                  <a:lnTo>
                    <a:pt x="15689" y="20562"/>
                  </a:lnTo>
                  <a:lnTo>
                    <a:pt x="15497" y="20369"/>
                  </a:lnTo>
                  <a:cubicBezTo>
                    <a:pt x="15390" y="20263"/>
                    <a:pt x="15283" y="20134"/>
                    <a:pt x="15176" y="20006"/>
                  </a:cubicBezTo>
                  <a:cubicBezTo>
                    <a:pt x="14962" y="19750"/>
                    <a:pt x="14749" y="19472"/>
                    <a:pt x="14556" y="19194"/>
                  </a:cubicBezTo>
                  <a:cubicBezTo>
                    <a:pt x="13765" y="18082"/>
                    <a:pt x="13167" y="16800"/>
                    <a:pt x="12654" y="15453"/>
                  </a:cubicBezTo>
                  <a:cubicBezTo>
                    <a:pt x="12120" y="14085"/>
                    <a:pt x="4468" y="8186"/>
                    <a:pt x="4019" y="6776"/>
                  </a:cubicBezTo>
                  <a:cubicBezTo>
                    <a:pt x="3784" y="6049"/>
                    <a:pt x="3549" y="5344"/>
                    <a:pt x="3292" y="4638"/>
                  </a:cubicBezTo>
                  <a:cubicBezTo>
                    <a:pt x="3014" y="3911"/>
                    <a:pt x="2736" y="3227"/>
                    <a:pt x="2480" y="2544"/>
                  </a:cubicBezTo>
                  <a:cubicBezTo>
                    <a:pt x="2159" y="1753"/>
                    <a:pt x="1860" y="940"/>
                    <a:pt x="1518" y="150"/>
                  </a:cubicBezTo>
                  <a:cubicBezTo>
                    <a:pt x="1026" y="86"/>
                    <a:pt x="513" y="2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9"/>
            <p:cNvSpPr/>
            <p:nvPr/>
          </p:nvSpPr>
          <p:spPr>
            <a:xfrm>
              <a:off x="1638100" y="5152538"/>
              <a:ext cx="350025" cy="205775"/>
            </a:xfrm>
            <a:custGeom>
              <a:avLst/>
              <a:gdLst/>
              <a:ahLst/>
              <a:cxnLst/>
              <a:rect l="l" t="t" r="r" b="b"/>
              <a:pathLst>
                <a:path w="14001" h="8231" extrusionOk="0">
                  <a:moveTo>
                    <a:pt x="5658" y="0"/>
                  </a:moveTo>
                  <a:cubicBezTo>
                    <a:pt x="4452" y="0"/>
                    <a:pt x="3218" y="134"/>
                    <a:pt x="2266" y="913"/>
                  </a:cubicBezTo>
                  <a:cubicBezTo>
                    <a:pt x="1539" y="1512"/>
                    <a:pt x="599" y="2302"/>
                    <a:pt x="235" y="3200"/>
                  </a:cubicBezTo>
                  <a:cubicBezTo>
                    <a:pt x="0" y="3756"/>
                    <a:pt x="257" y="3756"/>
                    <a:pt x="727" y="4162"/>
                  </a:cubicBezTo>
                  <a:cubicBezTo>
                    <a:pt x="1219" y="4590"/>
                    <a:pt x="1625" y="5102"/>
                    <a:pt x="2116" y="5530"/>
                  </a:cubicBezTo>
                  <a:cubicBezTo>
                    <a:pt x="3249" y="6492"/>
                    <a:pt x="4574" y="7518"/>
                    <a:pt x="6006" y="7945"/>
                  </a:cubicBezTo>
                  <a:cubicBezTo>
                    <a:pt x="6776" y="8173"/>
                    <a:pt x="7545" y="8230"/>
                    <a:pt x="8328" y="8230"/>
                  </a:cubicBezTo>
                  <a:cubicBezTo>
                    <a:pt x="8719" y="8230"/>
                    <a:pt x="9113" y="8216"/>
                    <a:pt x="9512" y="8202"/>
                  </a:cubicBezTo>
                  <a:cubicBezTo>
                    <a:pt x="10409" y="8180"/>
                    <a:pt x="13765" y="8223"/>
                    <a:pt x="13915" y="6941"/>
                  </a:cubicBezTo>
                  <a:cubicBezTo>
                    <a:pt x="14000" y="6043"/>
                    <a:pt x="12910" y="5060"/>
                    <a:pt x="12440" y="4440"/>
                  </a:cubicBezTo>
                  <a:cubicBezTo>
                    <a:pt x="11606" y="3350"/>
                    <a:pt x="11264" y="1790"/>
                    <a:pt x="10153" y="956"/>
                  </a:cubicBezTo>
                  <a:cubicBezTo>
                    <a:pt x="9084" y="122"/>
                    <a:pt x="7802" y="37"/>
                    <a:pt x="6498" y="15"/>
                  </a:cubicBezTo>
                  <a:cubicBezTo>
                    <a:pt x="6222" y="7"/>
                    <a:pt x="5941" y="0"/>
                    <a:pt x="5658" y="0"/>
                  </a:cubicBezTo>
                  <a:close/>
                </a:path>
              </a:pathLst>
            </a:custGeom>
            <a:solidFill>
              <a:srgbClr val="F4D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9"/>
            <p:cNvSpPr/>
            <p:nvPr/>
          </p:nvSpPr>
          <p:spPr>
            <a:xfrm>
              <a:off x="1011825" y="4800763"/>
              <a:ext cx="68975" cy="34375"/>
            </a:xfrm>
            <a:custGeom>
              <a:avLst/>
              <a:gdLst/>
              <a:ahLst/>
              <a:cxnLst/>
              <a:rect l="l" t="t" r="r" b="b"/>
              <a:pathLst>
                <a:path w="2759" h="1375" extrusionOk="0">
                  <a:moveTo>
                    <a:pt x="65" y="1"/>
                  </a:moveTo>
                  <a:cubicBezTo>
                    <a:pt x="1" y="1"/>
                    <a:pt x="129" y="236"/>
                    <a:pt x="65" y="236"/>
                  </a:cubicBezTo>
                  <a:cubicBezTo>
                    <a:pt x="22" y="236"/>
                    <a:pt x="1" y="257"/>
                    <a:pt x="1" y="300"/>
                  </a:cubicBezTo>
                  <a:cubicBezTo>
                    <a:pt x="1" y="343"/>
                    <a:pt x="22" y="386"/>
                    <a:pt x="65" y="386"/>
                  </a:cubicBezTo>
                  <a:cubicBezTo>
                    <a:pt x="108" y="386"/>
                    <a:pt x="172" y="407"/>
                    <a:pt x="215" y="407"/>
                  </a:cubicBezTo>
                  <a:lnTo>
                    <a:pt x="386" y="450"/>
                  </a:lnTo>
                  <a:cubicBezTo>
                    <a:pt x="493" y="471"/>
                    <a:pt x="599" y="493"/>
                    <a:pt x="706" y="514"/>
                  </a:cubicBezTo>
                  <a:cubicBezTo>
                    <a:pt x="920" y="578"/>
                    <a:pt x="1134" y="642"/>
                    <a:pt x="1347" y="706"/>
                  </a:cubicBezTo>
                  <a:cubicBezTo>
                    <a:pt x="1561" y="792"/>
                    <a:pt x="1775" y="856"/>
                    <a:pt x="1967" y="963"/>
                  </a:cubicBezTo>
                  <a:cubicBezTo>
                    <a:pt x="2074" y="1006"/>
                    <a:pt x="2160" y="1048"/>
                    <a:pt x="2267" y="1112"/>
                  </a:cubicBezTo>
                  <a:cubicBezTo>
                    <a:pt x="2352" y="1177"/>
                    <a:pt x="2438" y="1241"/>
                    <a:pt x="2480" y="1305"/>
                  </a:cubicBezTo>
                  <a:cubicBezTo>
                    <a:pt x="2480" y="1305"/>
                    <a:pt x="2480" y="1326"/>
                    <a:pt x="2502" y="1326"/>
                  </a:cubicBezTo>
                  <a:cubicBezTo>
                    <a:pt x="2523" y="1358"/>
                    <a:pt x="2555" y="1374"/>
                    <a:pt x="2590" y="1374"/>
                  </a:cubicBezTo>
                  <a:cubicBezTo>
                    <a:pt x="2625" y="1374"/>
                    <a:pt x="2662" y="1358"/>
                    <a:pt x="2694" y="1326"/>
                  </a:cubicBezTo>
                  <a:cubicBezTo>
                    <a:pt x="2737" y="1262"/>
                    <a:pt x="2758" y="1155"/>
                    <a:pt x="2694" y="1091"/>
                  </a:cubicBezTo>
                  <a:cubicBezTo>
                    <a:pt x="2587" y="963"/>
                    <a:pt x="2480" y="899"/>
                    <a:pt x="2373" y="835"/>
                  </a:cubicBezTo>
                  <a:cubicBezTo>
                    <a:pt x="2267" y="770"/>
                    <a:pt x="2160" y="728"/>
                    <a:pt x="2053" y="685"/>
                  </a:cubicBezTo>
                  <a:cubicBezTo>
                    <a:pt x="1839" y="599"/>
                    <a:pt x="364" y="44"/>
                    <a:pt x="257" y="22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9"/>
            <p:cNvSpPr/>
            <p:nvPr/>
          </p:nvSpPr>
          <p:spPr>
            <a:xfrm>
              <a:off x="1011825" y="4808263"/>
              <a:ext cx="68425" cy="26875"/>
            </a:xfrm>
            <a:custGeom>
              <a:avLst/>
              <a:gdLst/>
              <a:ahLst/>
              <a:cxnLst/>
              <a:rect l="l" t="t" r="r" b="b"/>
              <a:pathLst>
                <a:path w="2737" h="1075" extrusionOk="0">
                  <a:moveTo>
                    <a:pt x="1" y="0"/>
                  </a:moveTo>
                  <a:cubicBezTo>
                    <a:pt x="1" y="43"/>
                    <a:pt x="22" y="86"/>
                    <a:pt x="65" y="86"/>
                  </a:cubicBezTo>
                  <a:cubicBezTo>
                    <a:pt x="108" y="86"/>
                    <a:pt x="172" y="107"/>
                    <a:pt x="215" y="107"/>
                  </a:cubicBezTo>
                  <a:lnTo>
                    <a:pt x="386" y="150"/>
                  </a:lnTo>
                  <a:cubicBezTo>
                    <a:pt x="493" y="171"/>
                    <a:pt x="599" y="193"/>
                    <a:pt x="706" y="214"/>
                  </a:cubicBezTo>
                  <a:cubicBezTo>
                    <a:pt x="920" y="278"/>
                    <a:pt x="1134" y="342"/>
                    <a:pt x="1347" y="406"/>
                  </a:cubicBezTo>
                  <a:cubicBezTo>
                    <a:pt x="1561" y="492"/>
                    <a:pt x="1775" y="556"/>
                    <a:pt x="1967" y="663"/>
                  </a:cubicBezTo>
                  <a:cubicBezTo>
                    <a:pt x="2074" y="706"/>
                    <a:pt x="2160" y="748"/>
                    <a:pt x="2267" y="812"/>
                  </a:cubicBezTo>
                  <a:cubicBezTo>
                    <a:pt x="2352" y="877"/>
                    <a:pt x="2438" y="941"/>
                    <a:pt x="2480" y="1005"/>
                  </a:cubicBezTo>
                  <a:cubicBezTo>
                    <a:pt x="2480" y="1005"/>
                    <a:pt x="2480" y="1026"/>
                    <a:pt x="2502" y="1026"/>
                  </a:cubicBezTo>
                  <a:cubicBezTo>
                    <a:pt x="2523" y="1058"/>
                    <a:pt x="2555" y="1074"/>
                    <a:pt x="2590" y="1074"/>
                  </a:cubicBezTo>
                  <a:cubicBezTo>
                    <a:pt x="2625" y="1074"/>
                    <a:pt x="2662" y="1058"/>
                    <a:pt x="2694" y="1026"/>
                  </a:cubicBezTo>
                  <a:cubicBezTo>
                    <a:pt x="2737" y="962"/>
                    <a:pt x="2737" y="877"/>
                    <a:pt x="2715" y="812"/>
                  </a:cubicBezTo>
                  <a:lnTo>
                    <a:pt x="2715" y="812"/>
                  </a:lnTo>
                  <a:cubicBezTo>
                    <a:pt x="2715" y="834"/>
                    <a:pt x="2715" y="834"/>
                    <a:pt x="2694" y="834"/>
                  </a:cubicBezTo>
                  <a:cubicBezTo>
                    <a:pt x="2673" y="866"/>
                    <a:pt x="2641" y="882"/>
                    <a:pt x="2606" y="882"/>
                  </a:cubicBezTo>
                  <a:cubicBezTo>
                    <a:pt x="2571" y="882"/>
                    <a:pt x="2534" y="866"/>
                    <a:pt x="2502" y="834"/>
                  </a:cubicBezTo>
                  <a:cubicBezTo>
                    <a:pt x="2459" y="770"/>
                    <a:pt x="2352" y="684"/>
                    <a:pt x="2267" y="641"/>
                  </a:cubicBezTo>
                  <a:cubicBezTo>
                    <a:pt x="2181" y="599"/>
                    <a:pt x="2096" y="513"/>
                    <a:pt x="1989" y="470"/>
                  </a:cubicBezTo>
                  <a:cubicBezTo>
                    <a:pt x="1796" y="385"/>
                    <a:pt x="1561" y="342"/>
                    <a:pt x="1347" y="278"/>
                  </a:cubicBezTo>
                  <a:cubicBezTo>
                    <a:pt x="1134" y="235"/>
                    <a:pt x="920" y="171"/>
                    <a:pt x="685" y="128"/>
                  </a:cubicBezTo>
                  <a:cubicBezTo>
                    <a:pt x="578" y="107"/>
                    <a:pt x="471" y="86"/>
                    <a:pt x="364" y="64"/>
                  </a:cubicBezTo>
                  <a:lnTo>
                    <a:pt x="215" y="43"/>
                  </a:lnTo>
                  <a:cubicBezTo>
                    <a:pt x="151" y="22"/>
                    <a:pt x="86" y="22"/>
                    <a:pt x="44" y="22"/>
                  </a:cubicBezTo>
                  <a:cubicBezTo>
                    <a:pt x="22" y="22"/>
                    <a:pt x="1" y="22"/>
                    <a:pt x="1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9"/>
            <p:cNvSpPr/>
            <p:nvPr/>
          </p:nvSpPr>
          <p:spPr>
            <a:xfrm>
              <a:off x="1056175" y="4817163"/>
              <a:ext cx="69500" cy="63975"/>
            </a:xfrm>
            <a:custGeom>
              <a:avLst/>
              <a:gdLst/>
              <a:ahLst/>
              <a:cxnLst/>
              <a:rect l="l" t="t" r="r" b="b"/>
              <a:pathLst>
                <a:path w="2780" h="2559" extrusionOk="0">
                  <a:moveTo>
                    <a:pt x="554" y="0"/>
                  </a:moveTo>
                  <a:cubicBezTo>
                    <a:pt x="511" y="0"/>
                    <a:pt x="469" y="2"/>
                    <a:pt x="428" y="8"/>
                  </a:cubicBezTo>
                  <a:cubicBezTo>
                    <a:pt x="1" y="72"/>
                    <a:pt x="172" y="606"/>
                    <a:pt x="364" y="927"/>
                  </a:cubicBezTo>
                  <a:cubicBezTo>
                    <a:pt x="664" y="1376"/>
                    <a:pt x="1112" y="1568"/>
                    <a:pt x="1433" y="1953"/>
                  </a:cubicBezTo>
                  <a:cubicBezTo>
                    <a:pt x="1583" y="2124"/>
                    <a:pt x="1690" y="2380"/>
                    <a:pt x="1861" y="2508"/>
                  </a:cubicBezTo>
                  <a:cubicBezTo>
                    <a:pt x="1907" y="2543"/>
                    <a:pt x="1946" y="2559"/>
                    <a:pt x="1979" y="2559"/>
                  </a:cubicBezTo>
                  <a:cubicBezTo>
                    <a:pt x="2126" y="2559"/>
                    <a:pt x="2150" y="2252"/>
                    <a:pt x="2202" y="2059"/>
                  </a:cubicBezTo>
                  <a:cubicBezTo>
                    <a:pt x="2309" y="1739"/>
                    <a:pt x="2395" y="1440"/>
                    <a:pt x="2544" y="1162"/>
                  </a:cubicBezTo>
                  <a:cubicBezTo>
                    <a:pt x="2630" y="969"/>
                    <a:pt x="2780" y="756"/>
                    <a:pt x="2780" y="542"/>
                  </a:cubicBezTo>
                  <a:lnTo>
                    <a:pt x="2780" y="542"/>
                  </a:lnTo>
                  <a:cubicBezTo>
                    <a:pt x="2753" y="543"/>
                    <a:pt x="2726" y="544"/>
                    <a:pt x="2700" y="544"/>
                  </a:cubicBezTo>
                  <a:cubicBezTo>
                    <a:pt x="2267" y="544"/>
                    <a:pt x="1921" y="384"/>
                    <a:pt x="1519" y="243"/>
                  </a:cubicBezTo>
                  <a:cubicBezTo>
                    <a:pt x="1236" y="130"/>
                    <a:pt x="871" y="0"/>
                    <a:pt x="554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9"/>
            <p:cNvSpPr/>
            <p:nvPr/>
          </p:nvSpPr>
          <p:spPr>
            <a:xfrm>
              <a:off x="1058325" y="4820013"/>
              <a:ext cx="67350" cy="61125"/>
            </a:xfrm>
            <a:custGeom>
              <a:avLst/>
              <a:gdLst/>
              <a:ahLst/>
              <a:cxnLst/>
              <a:rect l="l" t="t" r="r" b="b"/>
              <a:pathLst>
                <a:path w="2694" h="2445" extrusionOk="0">
                  <a:moveTo>
                    <a:pt x="129" y="0"/>
                  </a:moveTo>
                  <a:cubicBezTo>
                    <a:pt x="0" y="193"/>
                    <a:pt x="129" y="556"/>
                    <a:pt x="278" y="813"/>
                  </a:cubicBezTo>
                  <a:cubicBezTo>
                    <a:pt x="578" y="1262"/>
                    <a:pt x="1026" y="1454"/>
                    <a:pt x="1347" y="1839"/>
                  </a:cubicBezTo>
                  <a:cubicBezTo>
                    <a:pt x="1497" y="2010"/>
                    <a:pt x="1604" y="2266"/>
                    <a:pt x="1775" y="2394"/>
                  </a:cubicBezTo>
                  <a:cubicBezTo>
                    <a:pt x="1821" y="2429"/>
                    <a:pt x="1860" y="2445"/>
                    <a:pt x="1893" y="2445"/>
                  </a:cubicBezTo>
                  <a:cubicBezTo>
                    <a:pt x="2040" y="2445"/>
                    <a:pt x="2064" y="2138"/>
                    <a:pt x="2116" y="1945"/>
                  </a:cubicBezTo>
                  <a:cubicBezTo>
                    <a:pt x="2223" y="1625"/>
                    <a:pt x="2309" y="1326"/>
                    <a:pt x="2458" y="1048"/>
                  </a:cubicBezTo>
                  <a:cubicBezTo>
                    <a:pt x="2544" y="855"/>
                    <a:pt x="2694" y="642"/>
                    <a:pt x="2694" y="428"/>
                  </a:cubicBezTo>
                  <a:lnTo>
                    <a:pt x="2651" y="428"/>
                  </a:lnTo>
                  <a:cubicBezTo>
                    <a:pt x="2608" y="535"/>
                    <a:pt x="2565" y="620"/>
                    <a:pt x="2523" y="727"/>
                  </a:cubicBezTo>
                  <a:cubicBezTo>
                    <a:pt x="2373" y="1005"/>
                    <a:pt x="2266" y="1304"/>
                    <a:pt x="2181" y="1625"/>
                  </a:cubicBezTo>
                  <a:cubicBezTo>
                    <a:pt x="2111" y="1817"/>
                    <a:pt x="2098" y="2124"/>
                    <a:pt x="1955" y="2124"/>
                  </a:cubicBezTo>
                  <a:cubicBezTo>
                    <a:pt x="1923" y="2124"/>
                    <a:pt x="1885" y="2109"/>
                    <a:pt x="1839" y="2074"/>
                  </a:cubicBezTo>
                  <a:cubicBezTo>
                    <a:pt x="1646" y="1945"/>
                    <a:pt x="1561" y="1668"/>
                    <a:pt x="1411" y="1518"/>
                  </a:cubicBezTo>
                  <a:cubicBezTo>
                    <a:pt x="1069" y="1133"/>
                    <a:pt x="620" y="941"/>
                    <a:pt x="342" y="492"/>
                  </a:cubicBezTo>
                  <a:cubicBezTo>
                    <a:pt x="257" y="342"/>
                    <a:pt x="171" y="171"/>
                    <a:pt x="129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9"/>
            <p:cNvSpPr/>
            <p:nvPr/>
          </p:nvSpPr>
          <p:spPr>
            <a:xfrm>
              <a:off x="1106950" y="4776263"/>
              <a:ext cx="144825" cy="86525"/>
            </a:xfrm>
            <a:custGeom>
              <a:avLst/>
              <a:gdLst/>
              <a:ahLst/>
              <a:cxnLst/>
              <a:rect l="l" t="t" r="r" b="b"/>
              <a:pathLst>
                <a:path w="5793" h="3461" extrusionOk="0">
                  <a:moveTo>
                    <a:pt x="4392" y="0"/>
                  </a:moveTo>
                  <a:cubicBezTo>
                    <a:pt x="4000" y="0"/>
                    <a:pt x="3591" y="105"/>
                    <a:pt x="3249" y="276"/>
                  </a:cubicBezTo>
                  <a:cubicBezTo>
                    <a:pt x="2651" y="553"/>
                    <a:pt x="2095" y="895"/>
                    <a:pt x="1604" y="1366"/>
                  </a:cubicBezTo>
                  <a:cubicBezTo>
                    <a:pt x="1091" y="1857"/>
                    <a:pt x="150" y="2541"/>
                    <a:pt x="22" y="3332"/>
                  </a:cubicBezTo>
                  <a:lnTo>
                    <a:pt x="2" y="3452"/>
                  </a:lnTo>
                  <a:lnTo>
                    <a:pt x="2" y="3452"/>
                  </a:lnTo>
                  <a:cubicBezTo>
                    <a:pt x="72" y="3052"/>
                    <a:pt x="622" y="2904"/>
                    <a:pt x="941" y="2798"/>
                  </a:cubicBezTo>
                  <a:cubicBezTo>
                    <a:pt x="1411" y="2670"/>
                    <a:pt x="1839" y="2456"/>
                    <a:pt x="2245" y="2157"/>
                  </a:cubicBezTo>
                  <a:cubicBezTo>
                    <a:pt x="3100" y="1579"/>
                    <a:pt x="3891" y="1195"/>
                    <a:pt x="4874" y="917"/>
                  </a:cubicBezTo>
                  <a:cubicBezTo>
                    <a:pt x="5066" y="874"/>
                    <a:pt x="5793" y="724"/>
                    <a:pt x="5686" y="361"/>
                  </a:cubicBezTo>
                  <a:cubicBezTo>
                    <a:pt x="5622" y="169"/>
                    <a:pt x="5130" y="126"/>
                    <a:pt x="4959" y="83"/>
                  </a:cubicBezTo>
                  <a:cubicBezTo>
                    <a:pt x="4781" y="26"/>
                    <a:pt x="4589" y="0"/>
                    <a:pt x="4392" y="0"/>
                  </a:cubicBezTo>
                  <a:close/>
                  <a:moveTo>
                    <a:pt x="2" y="3452"/>
                  </a:moveTo>
                  <a:cubicBezTo>
                    <a:pt x="1" y="3455"/>
                    <a:pt x="1" y="3458"/>
                    <a:pt x="0" y="3460"/>
                  </a:cubicBezTo>
                  <a:lnTo>
                    <a:pt x="2" y="34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9"/>
            <p:cNvSpPr/>
            <p:nvPr/>
          </p:nvSpPr>
          <p:spPr>
            <a:xfrm>
              <a:off x="1107475" y="4865763"/>
              <a:ext cx="116525" cy="175750"/>
            </a:xfrm>
            <a:custGeom>
              <a:avLst/>
              <a:gdLst/>
              <a:ahLst/>
              <a:cxnLst/>
              <a:rect l="l" t="t" r="r" b="b"/>
              <a:pathLst>
                <a:path w="4661" h="7030" extrusionOk="0">
                  <a:moveTo>
                    <a:pt x="969" y="1"/>
                  </a:moveTo>
                  <a:cubicBezTo>
                    <a:pt x="902" y="1"/>
                    <a:pt x="842" y="16"/>
                    <a:pt x="792" y="51"/>
                  </a:cubicBezTo>
                  <a:cubicBezTo>
                    <a:pt x="428" y="308"/>
                    <a:pt x="279" y="1163"/>
                    <a:pt x="172" y="1612"/>
                  </a:cubicBezTo>
                  <a:cubicBezTo>
                    <a:pt x="1" y="2274"/>
                    <a:pt x="22" y="3108"/>
                    <a:pt x="65" y="3813"/>
                  </a:cubicBezTo>
                  <a:cubicBezTo>
                    <a:pt x="108" y="4583"/>
                    <a:pt x="450" y="5587"/>
                    <a:pt x="899" y="6143"/>
                  </a:cubicBezTo>
                  <a:cubicBezTo>
                    <a:pt x="1263" y="6586"/>
                    <a:pt x="1920" y="7030"/>
                    <a:pt x="2515" y="7030"/>
                  </a:cubicBezTo>
                  <a:cubicBezTo>
                    <a:pt x="2723" y="7030"/>
                    <a:pt x="2923" y="6976"/>
                    <a:pt x="3100" y="6848"/>
                  </a:cubicBezTo>
                  <a:cubicBezTo>
                    <a:pt x="3378" y="6656"/>
                    <a:pt x="3357" y="6399"/>
                    <a:pt x="3463" y="6079"/>
                  </a:cubicBezTo>
                  <a:cubicBezTo>
                    <a:pt x="3533" y="5860"/>
                    <a:pt x="3593" y="5822"/>
                    <a:pt x="3672" y="5822"/>
                  </a:cubicBezTo>
                  <a:cubicBezTo>
                    <a:pt x="3715" y="5822"/>
                    <a:pt x="3763" y="5833"/>
                    <a:pt x="3822" y="5833"/>
                  </a:cubicBezTo>
                  <a:cubicBezTo>
                    <a:pt x="3887" y="5833"/>
                    <a:pt x="3965" y="5819"/>
                    <a:pt x="4062" y="5758"/>
                  </a:cubicBezTo>
                  <a:cubicBezTo>
                    <a:pt x="4660" y="5395"/>
                    <a:pt x="4297" y="3941"/>
                    <a:pt x="4105" y="3386"/>
                  </a:cubicBezTo>
                  <a:cubicBezTo>
                    <a:pt x="3827" y="2531"/>
                    <a:pt x="3442" y="1590"/>
                    <a:pt x="2779" y="1141"/>
                  </a:cubicBezTo>
                  <a:cubicBezTo>
                    <a:pt x="2421" y="896"/>
                    <a:pt x="1479" y="1"/>
                    <a:pt x="969" y="1"/>
                  </a:cubicBezTo>
                  <a:close/>
                </a:path>
              </a:pathLst>
            </a:custGeom>
            <a:solidFill>
              <a:srgbClr val="E8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9"/>
            <p:cNvSpPr/>
            <p:nvPr/>
          </p:nvSpPr>
          <p:spPr>
            <a:xfrm>
              <a:off x="1092525" y="4876113"/>
              <a:ext cx="46500" cy="160525"/>
            </a:xfrm>
            <a:custGeom>
              <a:avLst/>
              <a:gdLst/>
              <a:ahLst/>
              <a:cxnLst/>
              <a:rect l="l" t="t" r="r" b="b"/>
              <a:pathLst>
                <a:path w="1860" h="6421" extrusionOk="0">
                  <a:moveTo>
                    <a:pt x="1668" y="1"/>
                  </a:moveTo>
                  <a:lnTo>
                    <a:pt x="1668" y="1"/>
                  </a:lnTo>
                  <a:cubicBezTo>
                    <a:pt x="1390" y="450"/>
                    <a:pt x="1026" y="813"/>
                    <a:pt x="770" y="1283"/>
                  </a:cubicBezTo>
                  <a:cubicBezTo>
                    <a:pt x="471" y="1839"/>
                    <a:pt x="300" y="2480"/>
                    <a:pt x="193" y="3121"/>
                  </a:cubicBezTo>
                  <a:cubicBezTo>
                    <a:pt x="0" y="4254"/>
                    <a:pt x="129" y="5259"/>
                    <a:pt x="813" y="6071"/>
                  </a:cubicBezTo>
                  <a:cubicBezTo>
                    <a:pt x="940" y="6227"/>
                    <a:pt x="1153" y="6421"/>
                    <a:pt x="1325" y="6421"/>
                  </a:cubicBezTo>
                  <a:cubicBezTo>
                    <a:pt x="1412" y="6421"/>
                    <a:pt x="1489" y="6371"/>
                    <a:pt x="1539" y="6242"/>
                  </a:cubicBezTo>
                  <a:cubicBezTo>
                    <a:pt x="1732" y="5814"/>
                    <a:pt x="1176" y="5045"/>
                    <a:pt x="1048" y="4682"/>
                  </a:cubicBezTo>
                  <a:cubicBezTo>
                    <a:pt x="620" y="3421"/>
                    <a:pt x="834" y="2352"/>
                    <a:pt x="1326" y="1198"/>
                  </a:cubicBezTo>
                  <a:cubicBezTo>
                    <a:pt x="1411" y="984"/>
                    <a:pt x="1860" y="150"/>
                    <a:pt x="1668" y="1"/>
                  </a:cubicBezTo>
                  <a:close/>
                </a:path>
              </a:pathLst>
            </a:custGeom>
            <a:solidFill>
              <a:srgbClr val="DD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9"/>
            <p:cNvSpPr/>
            <p:nvPr/>
          </p:nvSpPr>
          <p:spPr>
            <a:xfrm>
              <a:off x="1120300" y="4817263"/>
              <a:ext cx="176900" cy="105150"/>
            </a:xfrm>
            <a:custGeom>
              <a:avLst/>
              <a:gdLst/>
              <a:ahLst/>
              <a:cxnLst/>
              <a:rect l="l" t="t" r="r" b="b"/>
              <a:pathLst>
                <a:path w="7076" h="4206" extrusionOk="0">
                  <a:moveTo>
                    <a:pt x="3670" y="0"/>
                  </a:moveTo>
                  <a:cubicBezTo>
                    <a:pt x="3164" y="0"/>
                    <a:pt x="2569" y="173"/>
                    <a:pt x="2181" y="367"/>
                  </a:cubicBezTo>
                  <a:cubicBezTo>
                    <a:pt x="1604" y="666"/>
                    <a:pt x="813" y="987"/>
                    <a:pt x="450" y="1649"/>
                  </a:cubicBezTo>
                  <a:cubicBezTo>
                    <a:pt x="1" y="2440"/>
                    <a:pt x="471" y="3039"/>
                    <a:pt x="1027" y="3552"/>
                  </a:cubicBezTo>
                  <a:cubicBezTo>
                    <a:pt x="1496" y="3970"/>
                    <a:pt x="2109" y="4205"/>
                    <a:pt x="2712" y="4205"/>
                  </a:cubicBezTo>
                  <a:cubicBezTo>
                    <a:pt x="2879" y="4205"/>
                    <a:pt x="3045" y="4187"/>
                    <a:pt x="3207" y="4150"/>
                  </a:cubicBezTo>
                  <a:cubicBezTo>
                    <a:pt x="4147" y="3936"/>
                    <a:pt x="5451" y="3958"/>
                    <a:pt x="5921" y="2868"/>
                  </a:cubicBezTo>
                  <a:cubicBezTo>
                    <a:pt x="6157" y="2312"/>
                    <a:pt x="7076" y="1628"/>
                    <a:pt x="6306" y="1136"/>
                  </a:cubicBezTo>
                  <a:cubicBezTo>
                    <a:pt x="5964" y="901"/>
                    <a:pt x="5473" y="880"/>
                    <a:pt x="5109" y="688"/>
                  </a:cubicBezTo>
                  <a:cubicBezTo>
                    <a:pt x="4831" y="538"/>
                    <a:pt x="4554" y="260"/>
                    <a:pt x="4254" y="110"/>
                  </a:cubicBezTo>
                  <a:cubicBezTo>
                    <a:pt x="4093" y="33"/>
                    <a:pt x="3890" y="0"/>
                    <a:pt x="36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9"/>
            <p:cNvSpPr/>
            <p:nvPr/>
          </p:nvSpPr>
          <p:spPr>
            <a:xfrm>
              <a:off x="1115500" y="4858563"/>
              <a:ext cx="35825" cy="35750"/>
            </a:xfrm>
            <a:custGeom>
              <a:avLst/>
              <a:gdLst/>
              <a:ahLst/>
              <a:cxnLst/>
              <a:rect l="l" t="t" r="r" b="b"/>
              <a:pathLst>
                <a:path w="1433" h="1430" extrusionOk="0">
                  <a:moveTo>
                    <a:pt x="692" y="1"/>
                  </a:moveTo>
                  <a:cubicBezTo>
                    <a:pt x="531" y="1"/>
                    <a:pt x="390" y="73"/>
                    <a:pt x="278" y="297"/>
                  </a:cubicBezTo>
                  <a:cubicBezTo>
                    <a:pt x="0" y="831"/>
                    <a:pt x="599" y="1066"/>
                    <a:pt x="770" y="1429"/>
                  </a:cubicBezTo>
                  <a:cubicBezTo>
                    <a:pt x="749" y="1323"/>
                    <a:pt x="706" y="1130"/>
                    <a:pt x="749" y="1023"/>
                  </a:cubicBezTo>
                  <a:cubicBezTo>
                    <a:pt x="791" y="874"/>
                    <a:pt x="920" y="852"/>
                    <a:pt x="1005" y="788"/>
                  </a:cubicBezTo>
                  <a:cubicBezTo>
                    <a:pt x="1133" y="703"/>
                    <a:pt x="1347" y="510"/>
                    <a:pt x="1390" y="361"/>
                  </a:cubicBezTo>
                  <a:cubicBezTo>
                    <a:pt x="1433" y="126"/>
                    <a:pt x="1197" y="147"/>
                    <a:pt x="1069" y="83"/>
                  </a:cubicBezTo>
                  <a:cubicBezTo>
                    <a:pt x="935" y="38"/>
                    <a:pt x="808" y="1"/>
                    <a:pt x="692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9"/>
            <p:cNvSpPr/>
            <p:nvPr/>
          </p:nvSpPr>
          <p:spPr>
            <a:xfrm>
              <a:off x="1136875" y="4864888"/>
              <a:ext cx="52925" cy="17675"/>
            </a:xfrm>
            <a:custGeom>
              <a:avLst/>
              <a:gdLst/>
              <a:ahLst/>
              <a:cxnLst/>
              <a:rect l="l" t="t" r="r" b="b"/>
              <a:pathLst>
                <a:path w="2117" h="707" extrusionOk="0">
                  <a:moveTo>
                    <a:pt x="556" y="1"/>
                  </a:moveTo>
                  <a:cubicBezTo>
                    <a:pt x="364" y="22"/>
                    <a:pt x="171" y="65"/>
                    <a:pt x="0" y="172"/>
                  </a:cubicBezTo>
                  <a:lnTo>
                    <a:pt x="0" y="193"/>
                  </a:lnTo>
                  <a:cubicBezTo>
                    <a:pt x="113" y="168"/>
                    <a:pt x="218" y="158"/>
                    <a:pt x="325" y="158"/>
                  </a:cubicBezTo>
                  <a:cubicBezTo>
                    <a:pt x="400" y="158"/>
                    <a:pt x="476" y="163"/>
                    <a:pt x="556" y="172"/>
                  </a:cubicBezTo>
                  <a:cubicBezTo>
                    <a:pt x="727" y="172"/>
                    <a:pt x="898" y="193"/>
                    <a:pt x="1091" y="236"/>
                  </a:cubicBezTo>
                  <a:cubicBezTo>
                    <a:pt x="1262" y="279"/>
                    <a:pt x="1433" y="321"/>
                    <a:pt x="1603" y="407"/>
                  </a:cubicBezTo>
                  <a:cubicBezTo>
                    <a:pt x="1774" y="492"/>
                    <a:pt x="1945" y="578"/>
                    <a:pt x="2095" y="706"/>
                  </a:cubicBezTo>
                  <a:lnTo>
                    <a:pt x="2116" y="685"/>
                  </a:lnTo>
                  <a:cubicBezTo>
                    <a:pt x="1817" y="407"/>
                    <a:pt x="1475" y="236"/>
                    <a:pt x="1112" y="108"/>
                  </a:cubicBezTo>
                  <a:cubicBezTo>
                    <a:pt x="941" y="44"/>
                    <a:pt x="749" y="1"/>
                    <a:pt x="556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9"/>
            <p:cNvSpPr/>
            <p:nvPr/>
          </p:nvSpPr>
          <p:spPr>
            <a:xfrm>
              <a:off x="1136875" y="4868113"/>
              <a:ext cx="33150" cy="23000"/>
            </a:xfrm>
            <a:custGeom>
              <a:avLst/>
              <a:gdLst/>
              <a:ahLst/>
              <a:cxnLst/>
              <a:rect l="l" t="t" r="r" b="b"/>
              <a:pathLst>
                <a:path w="1326" h="920" extrusionOk="0">
                  <a:moveTo>
                    <a:pt x="22" y="0"/>
                  </a:moveTo>
                  <a:lnTo>
                    <a:pt x="0" y="21"/>
                  </a:lnTo>
                  <a:cubicBezTo>
                    <a:pt x="86" y="128"/>
                    <a:pt x="193" y="235"/>
                    <a:pt x="278" y="342"/>
                  </a:cubicBezTo>
                  <a:cubicBezTo>
                    <a:pt x="385" y="428"/>
                    <a:pt x="492" y="492"/>
                    <a:pt x="599" y="577"/>
                  </a:cubicBezTo>
                  <a:cubicBezTo>
                    <a:pt x="834" y="727"/>
                    <a:pt x="1069" y="834"/>
                    <a:pt x="1326" y="919"/>
                  </a:cubicBezTo>
                  <a:lnTo>
                    <a:pt x="1326" y="898"/>
                  </a:lnTo>
                  <a:cubicBezTo>
                    <a:pt x="1091" y="791"/>
                    <a:pt x="877" y="641"/>
                    <a:pt x="663" y="470"/>
                  </a:cubicBezTo>
                  <a:cubicBezTo>
                    <a:pt x="556" y="385"/>
                    <a:pt x="471" y="278"/>
                    <a:pt x="364" y="214"/>
                  </a:cubicBezTo>
                  <a:cubicBezTo>
                    <a:pt x="257" y="128"/>
                    <a:pt x="129" y="64"/>
                    <a:pt x="22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9"/>
            <p:cNvSpPr/>
            <p:nvPr/>
          </p:nvSpPr>
          <p:spPr>
            <a:xfrm>
              <a:off x="1133125" y="4870763"/>
              <a:ext cx="34500" cy="35025"/>
            </a:xfrm>
            <a:custGeom>
              <a:avLst/>
              <a:gdLst/>
              <a:ahLst/>
              <a:cxnLst/>
              <a:rect l="l" t="t" r="r" b="b"/>
              <a:pathLst>
                <a:path w="1380" h="1401" extrusionOk="0">
                  <a:moveTo>
                    <a:pt x="1" y="1"/>
                  </a:moveTo>
                  <a:cubicBezTo>
                    <a:pt x="44" y="172"/>
                    <a:pt x="108" y="322"/>
                    <a:pt x="215" y="450"/>
                  </a:cubicBezTo>
                  <a:cubicBezTo>
                    <a:pt x="300" y="599"/>
                    <a:pt x="428" y="685"/>
                    <a:pt x="535" y="792"/>
                  </a:cubicBezTo>
                  <a:cubicBezTo>
                    <a:pt x="749" y="984"/>
                    <a:pt x="984" y="1134"/>
                    <a:pt x="1219" y="1283"/>
                  </a:cubicBezTo>
                  <a:cubicBezTo>
                    <a:pt x="1198" y="1326"/>
                    <a:pt x="1198" y="1369"/>
                    <a:pt x="1241" y="1390"/>
                  </a:cubicBezTo>
                  <a:cubicBezTo>
                    <a:pt x="1251" y="1397"/>
                    <a:pt x="1261" y="1400"/>
                    <a:pt x="1272" y="1400"/>
                  </a:cubicBezTo>
                  <a:cubicBezTo>
                    <a:pt x="1328" y="1400"/>
                    <a:pt x="1380" y="1316"/>
                    <a:pt x="1326" y="1262"/>
                  </a:cubicBezTo>
                  <a:cubicBezTo>
                    <a:pt x="1313" y="1256"/>
                    <a:pt x="1303" y="1253"/>
                    <a:pt x="1293" y="1253"/>
                  </a:cubicBezTo>
                  <a:cubicBezTo>
                    <a:pt x="1271" y="1253"/>
                    <a:pt x="1256" y="1268"/>
                    <a:pt x="1241" y="1283"/>
                  </a:cubicBezTo>
                  <a:cubicBezTo>
                    <a:pt x="1027" y="1091"/>
                    <a:pt x="792" y="899"/>
                    <a:pt x="599" y="706"/>
                  </a:cubicBezTo>
                  <a:cubicBezTo>
                    <a:pt x="492" y="599"/>
                    <a:pt x="407" y="471"/>
                    <a:pt x="300" y="34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9"/>
            <p:cNvSpPr/>
            <p:nvPr/>
          </p:nvSpPr>
          <p:spPr>
            <a:xfrm>
              <a:off x="1121900" y="4876113"/>
              <a:ext cx="59550" cy="57975"/>
            </a:xfrm>
            <a:custGeom>
              <a:avLst/>
              <a:gdLst/>
              <a:ahLst/>
              <a:cxnLst/>
              <a:rect l="l" t="t" r="r" b="b"/>
              <a:pathLst>
                <a:path w="2382" h="2319" extrusionOk="0">
                  <a:moveTo>
                    <a:pt x="1" y="1"/>
                  </a:moveTo>
                  <a:lnTo>
                    <a:pt x="22" y="65"/>
                  </a:lnTo>
                  <a:cubicBezTo>
                    <a:pt x="193" y="279"/>
                    <a:pt x="343" y="471"/>
                    <a:pt x="514" y="663"/>
                  </a:cubicBezTo>
                  <a:cubicBezTo>
                    <a:pt x="599" y="770"/>
                    <a:pt x="685" y="877"/>
                    <a:pt x="770" y="963"/>
                  </a:cubicBezTo>
                  <a:cubicBezTo>
                    <a:pt x="856" y="1069"/>
                    <a:pt x="920" y="1198"/>
                    <a:pt x="1027" y="1305"/>
                  </a:cubicBezTo>
                  <a:cubicBezTo>
                    <a:pt x="1177" y="1518"/>
                    <a:pt x="1369" y="1711"/>
                    <a:pt x="1583" y="1860"/>
                  </a:cubicBezTo>
                  <a:cubicBezTo>
                    <a:pt x="1796" y="2010"/>
                    <a:pt x="1989" y="2138"/>
                    <a:pt x="2224" y="2224"/>
                  </a:cubicBezTo>
                  <a:cubicBezTo>
                    <a:pt x="2202" y="2245"/>
                    <a:pt x="2202" y="2288"/>
                    <a:pt x="2245" y="2309"/>
                  </a:cubicBezTo>
                  <a:cubicBezTo>
                    <a:pt x="2255" y="2316"/>
                    <a:pt x="2266" y="2319"/>
                    <a:pt x="2277" y="2319"/>
                  </a:cubicBezTo>
                  <a:cubicBezTo>
                    <a:pt x="2332" y="2319"/>
                    <a:pt x="2381" y="2235"/>
                    <a:pt x="2309" y="2181"/>
                  </a:cubicBezTo>
                  <a:cubicBezTo>
                    <a:pt x="2303" y="2175"/>
                    <a:pt x="2295" y="2172"/>
                    <a:pt x="2286" y="2172"/>
                  </a:cubicBezTo>
                  <a:cubicBezTo>
                    <a:pt x="2265" y="2172"/>
                    <a:pt x="2239" y="2187"/>
                    <a:pt x="2224" y="2202"/>
                  </a:cubicBezTo>
                  <a:cubicBezTo>
                    <a:pt x="1796" y="1967"/>
                    <a:pt x="1390" y="1647"/>
                    <a:pt x="1091" y="1219"/>
                  </a:cubicBezTo>
                  <a:cubicBezTo>
                    <a:pt x="1006" y="1112"/>
                    <a:pt x="941" y="984"/>
                    <a:pt x="877" y="877"/>
                  </a:cubicBezTo>
                  <a:cubicBezTo>
                    <a:pt x="792" y="749"/>
                    <a:pt x="706" y="642"/>
                    <a:pt x="599" y="556"/>
                  </a:cubicBezTo>
                  <a:cubicBezTo>
                    <a:pt x="407" y="364"/>
                    <a:pt x="215" y="150"/>
                    <a:pt x="1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9"/>
            <p:cNvSpPr/>
            <p:nvPr/>
          </p:nvSpPr>
          <p:spPr>
            <a:xfrm>
              <a:off x="1124575" y="4871838"/>
              <a:ext cx="46275" cy="49425"/>
            </a:xfrm>
            <a:custGeom>
              <a:avLst/>
              <a:gdLst/>
              <a:ahLst/>
              <a:cxnLst/>
              <a:rect l="l" t="t" r="r" b="b"/>
              <a:pathLst>
                <a:path w="1851" h="1977" extrusionOk="0">
                  <a:moveTo>
                    <a:pt x="1" y="1"/>
                  </a:moveTo>
                  <a:lnTo>
                    <a:pt x="1" y="1"/>
                  </a:lnTo>
                  <a:cubicBezTo>
                    <a:pt x="129" y="193"/>
                    <a:pt x="279" y="364"/>
                    <a:pt x="386" y="535"/>
                  </a:cubicBezTo>
                  <a:cubicBezTo>
                    <a:pt x="450" y="621"/>
                    <a:pt x="514" y="706"/>
                    <a:pt x="578" y="813"/>
                  </a:cubicBezTo>
                  <a:cubicBezTo>
                    <a:pt x="642" y="898"/>
                    <a:pt x="685" y="1005"/>
                    <a:pt x="749" y="1112"/>
                  </a:cubicBezTo>
                  <a:cubicBezTo>
                    <a:pt x="856" y="1305"/>
                    <a:pt x="1005" y="1497"/>
                    <a:pt x="1176" y="1625"/>
                  </a:cubicBezTo>
                  <a:cubicBezTo>
                    <a:pt x="1326" y="1753"/>
                    <a:pt x="1497" y="1839"/>
                    <a:pt x="1689" y="1882"/>
                  </a:cubicBezTo>
                  <a:cubicBezTo>
                    <a:pt x="1668" y="1924"/>
                    <a:pt x="1668" y="1946"/>
                    <a:pt x="1711" y="1967"/>
                  </a:cubicBezTo>
                  <a:cubicBezTo>
                    <a:pt x="1721" y="1974"/>
                    <a:pt x="1732" y="1977"/>
                    <a:pt x="1742" y="1977"/>
                  </a:cubicBezTo>
                  <a:cubicBezTo>
                    <a:pt x="1798" y="1977"/>
                    <a:pt x="1850" y="1893"/>
                    <a:pt x="1796" y="1839"/>
                  </a:cubicBezTo>
                  <a:cubicBezTo>
                    <a:pt x="1784" y="1833"/>
                    <a:pt x="1771" y="1830"/>
                    <a:pt x="1759" y="1830"/>
                  </a:cubicBezTo>
                  <a:cubicBezTo>
                    <a:pt x="1730" y="1830"/>
                    <a:pt x="1705" y="1845"/>
                    <a:pt x="1689" y="1860"/>
                  </a:cubicBezTo>
                  <a:cubicBezTo>
                    <a:pt x="1518" y="1796"/>
                    <a:pt x="1369" y="1689"/>
                    <a:pt x="1219" y="1561"/>
                  </a:cubicBezTo>
                  <a:cubicBezTo>
                    <a:pt x="1070" y="1411"/>
                    <a:pt x="941" y="1240"/>
                    <a:pt x="834" y="1048"/>
                  </a:cubicBezTo>
                  <a:cubicBezTo>
                    <a:pt x="770" y="941"/>
                    <a:pt x="749" y="834"/>
                    <a:pt x="685" y="727"/>
                  </a:cubicBezTo>
                  <a:cubicBezTo>
                    <a:pt x="621" y="621"/>
                    <a:pt x="557" y="514"/>
                    <a:pt x="492" y="428"/>
                  </a:cubicBezTo>
                  <a:cubicBezTo>
                    <a:pt x="343" y="257"/>
                    <a:pt x="172" y="129"/>
                    <a:pt x="1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9"/>
            <p:cNvSpPr/>
            <p:nvPr/>
          </p:nvSpPr>
          <p:spPr>
            <a:xfrm>
              <a:off x="1135800" y="4870763"/>
              <a:ext cx="26750" cy="27825"/>
            </a:xfrm>
            <a:custGeom>
              <a:avLst/>
              <a:gdLst/>
              <a:ahLst/>
              <a:cxnLst/>
              <a:rect l="l" t="t" r="r" b="b"/>
              <a:pathLst>
                <a:path w="1070" h="1113" extrusionOk="0">
                  <a:moveTo>
                    <a:pt x="1" y="1"/>
                  </a:moveTo>
                  <a:lnTo>
                    <a:pt x="1" y="22"/>
                  </a:lnTo>
                  <a:cubicBezTo>
                    <a:pt x="65" y="151"/>
                    <a:pt x="150" y="236"/>
                    <a:pt x="236" y="343"/>
                  </a:cubicBezTo>
                  <a:cubicBezTo>
                    <a:pt x="343" y="428"/>
                    <a:pt x="450" y="493"/>
                    <a:pt x="535" y="557"/>
                  </a:cubicBezTo>
                  <a:cubicBezTo>
                    <a:pt x="749" y="706"/>
                    <a:pt x="920" y="877"/>
                    <a:pt x="1069" y="1112"/>
                  </a:cubicBezTo>
                  <a:lnTo>
                    <a:pt x="1069" y="1091"/>
                  </a:lnTo>
                  <a:cubicBezTo>
                    <a:pt x="1027" y="984"/>
                    <a:pt x="941" y="856"/>
                    <a:pt x="877" y="749"/>
                  </a:cubicBezTo>
                  <a:cubicBezTo>
                    <a:pt x="792" y="642"/>
                    <a:pt x="706" y="557"/>
                    <a:pt x="599" y="471"/>
                  </a:cubicBezTo>
                  <a:cubicBezTo>
                    <a:pt x="514" y="364"/>
                    <a:pt x="428" y="279"/>
                    <a:pt x="321" y="215"/>
                  </a:cubicBezTo>
                  <a:cubicBezTo>
                    <a:pt x="214" y="129"/>
                    <a:pt x="108" y="65"/>
                    <a:pt x="1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9"/>
            <p:cNvSpPr/>
            <p:nvPr/>
          </p:nvSpPr>
          <p:spPr>
            <a:xfrm>
              <a:off x="1136350" y="4865438"/>
              <a:ext cx="45650" cy="25050"/>
            </a:xfrm>
            <a:custGeom>
              <a:avLst/>
              <a:gdLst/>
              <a:ahLst/>
              <a:cxnLst/>
              <a:rect l="l" t="t" r="r" b="b"/>
              <a:pathLst>
                <a:path w="1826" h="1002" extrusionOk="0">
                  <a:moveTo>
                    <a:pt x="0" y="0"/>
                  </a:moveTo>
                  <a:lnTo>
                    <a:pt x="0" y="22"/>
                  </a:lnTo>
                  <a:cubicBezTo>
                    <a:pt x="150" y="86"/>
                    <a:pt x="299" y="150"/>
                    <a:pt x="449" y="193"/>
                  </a:cubicBezTo>
                  <a:cubicBezTo>
                    <a:pt x="599" y="257"/>
                    <a:pt x="770" y="278"/>
                    <a:pt x="898" y="342"/>
                  </a:cubicBezTo>
                  <a:cubicBezTo>
                    <a:pt x="1197" y="449"/>
                    <a:pt x="1475" y="620"/>
                    <a:pt x="1689" y="898"/>
                  </a:cubicBezTo>
                  <a:cubicBezTo>
                    <a:pt x="1667" y="919"/>
                    <a:pt x="1646" y="962"/>
                    <a:pt x="1689" y="983"/>
                  </a:cubicBezTo>
                  <a:cubicBezTo>
                    <a:pt x="1705" y="996"/>
                    <a:pt x="1721" y="1001"/>
                    <a:pt x="1735" y="1001"/>
                  </a:cubicBezTo>
                  <a:cubicBezTo>
                    <a:pt x="1794" y="1001"/>
                    <a:pt x="1826" y="911"/>
                    <a:pt x="1774" y="877"/>
                  </a:cubicBezTo>
                  <a:cubicBezTo>
                    <a:pt x="1763" y="866"/>
                    <a:pt x="1747" y="861"/>
                    <a:pt x="1731" y="861"/>
                  </a:cubicBezTo>
                  <a:cubicBezTo>
                    <a:pt x="1715" y="861"/>
                    <a:pt x="1699" y="866"/>
                    <a:pt x="1689" y="877"/>
                  </a:cubicBezTo>
                  <a:cubicBezTo>
                    <a:pt x="1603" y="727"/>
                    <a:pt x="1496" y="599"/>
                    <a:pt x="1368" y="492"/>
                  </a:cubicBezTo>
                  <a:cubicBezTo>
                    <a:pt x="1240" y="385"/>
                    <a:pt x="1090" y="299"/>
                    <a:pt x="941" y="214"/>
                  </a:cubicBezTo>
                  <a:cubicBezTo>
                    <a:pt x="791" y="150"/>
                    <a:pt x="641" y="86"/>
                    <a:pt x="492" y="43"/>
                  </a:cubicBezTo>
                  <a:cubicBezTo>
                    <a:pt x="321" y="22"/>
                    <a:pt x="171" y="0"/>
                    <a:pt x="0" y="0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9"/>
            <p:cNvSpPr/>
            <p:nvPr/>
          </p:nvSpPr>
          <p:spPr>
            <a:xfrm>
              <a:off x="1134200" y="4877713"/>
              <a:ext cx="38750" cy="37800"/>
            </a:xfrm>
            <a:custGeom>
              <a:avLst/>
              <a:gdLst/>
              <a:ahLst/>
              <a:cxnLst/>
              <a:rect l="l" t="t" r="r" b="b"/>
              <a:pathLst>
                <a:path w="1550" h="1512" extrusionOk="0">
                  <a:moveTo>
                    <a:pt x="1" y="1"/>
                  </a:moveTo>
                  <a:cubicBezTo>
                    <a:pt x="65" y="172"/>
                    <a:pt x="150" y="343"/>
                    <a:pt x="257" y="492"/>
                  </a:cubicBezTo>
                  <a:cubicBezTo>
                    <a:pt x="343" y="642"/>
                    <a:pt x="471" y="770"/>
                    <a:pt x="599" y="899"/>
                  </a:cubicBezTo>
                  <a:cubicBezTo>
                    <a:pt x="706" y="1005"/>
                    <a:pt x="834" y="1134"/>
                    <a:pt x="984" y="1219"/>
                  </a:cubicBezTo>
                  <a:cubicBezTo>
                    <a:pt x="1112" y="1305"/>
                    <a:pt x="1262" y="1369"/>
                    <a:pt x="1390" y="1390"/>
                  </a:cubicBezTo>
                  <a:cubicBezTo>
                    <a:pt x="1375" y="1451"/>
                    <a:pt x="1413" y="1511"/>
                    <a:pt x="1452" y="1511"/>
                  </a:cubicBezTo>
                  <a:cubicBezTo>
                    <a:pt x="1468" y="1511"/>
                    <a:pt x="1484" y="1501"/>
                    <a:pt x="1497" y="1476"/>
                  </a:cubicBezTo>
                  <a:lnTo>
                    <a:pt x="1518" y="1476"/>
                  </a:lnTo>
                  <a:cubicBezTo>
                    <a:pt x="1550" y="1412"/>
                    <a:pt x="1499" y="1337"/>
                    <a:pt x="1454" y="1337"/>
                  </a:cubicBezTo>
                  <a:cubicBezTo>
                    <a:pt x="1438" y="1337"/>
                    <a:pt x="1422" y="1347"/>
                    <a:pt x="1411" y="1369"/>
                  </a:cubicBezTo>
                  <a:cubicBezTo>
                    <a:pt x="1112" y="1283"/>
                    <a:pt x="877" y="1048"/>
                    <a:pt x="663" y="792"/>
                  </a:cubicBezTo>
                  <a:cubicBezTo>
                    <a:pt x="556" y="663"/>
                    <a:pt x="449" y="514"/>
                    <a:pt x="343" y="386"/>
                  </a:cubicBezTo>
                  <a:cubicBezTo>
                    <a:pt x="236" y="257"/>
                    <a:pt x="129" y="129"/>
                    <a:pt x="22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9"/>
            <p:cNvSpPr/>
            <p:nvPr/>
          </p:nvSpPr>
          <p:spPr>
            <a:xfrm>
              <a:off x="1130450" y="4859563"/>
              <a:ext cx="60950" cy="8575"/>
            </a:xfrm>
            <a:custGeom>
              <a:avLst/>
              <a:gdLst/>
              <a:ahLst/>
              <a:cxnLst/>
              <a:rect l="l" t="t" r="r" b="b"/>
              <a:pathLst>
                <a:path w="2438" h="343" extrusionOk="0">
                  <a:moveTo>
                    <a:pt x="1219" y="0"/>
                  </a:moveTo>
                  <a:cubicBezTo>
                    <a:pt x="1112" y="0"/>
                    <a:pt x="1027" y="21"/>
                    <a:pt x="920" y="21"/>
                  </a:cubicBezTo>
                  <a:cubicBezTo>
                    <a:pt x="792" y="43"/>
                    <a:pt x="706" y="64"/>
                    <a:pt x="599" y="107"/>
                  </a:cubicBezTo>
                  <a:cubicBezTo>
                    <a:pt x="386" y="171"/>
                    <a:pt x="193" y="235"/>
                    <a:pt x="1" y="257"/>
                  </a:cubicBezTo>
                  <a:lnTo>
                    <a:pt x="1" y="278"/>
                  </a:lnTo>
                  <a:cubicBezTo>
                    <a:pt x="72" y="302"/>
                    <a:pt x="148" y="311"/>
                    <a:pt x="226" y="311"/>
                  </a:cubicBezTo>
                  <a:cubicBezTo>
                    <a:pt x="360" y="311"/>
                    <a:pt x="499" y="284"/>
                    <a:pt x="621" y="257"/>
                  </a:cubicBezTo>
                  <a:cubicBezTo>
                    <a:pt x="728" y="214"/>
                    <a:pt x="835" y="192"/>
                    <a:pt x="920" y="171"/>
                  </a:cubicBezTo>
                  <a:cubicBezTo>
                    <a:pt x="1027" y="150"/>
                    <a:pt x="1134" y="150"/>
                    <a:pt x="1241" y="128"/>
                  </a:cubicBezTo>
                  <a:cubicBezTo>
                    <a:pt x="1377" y="113"/>
                    <a:pt x="1523" y="98"/>
                    <a:pt x="1673" y="98"/>
                  </a:cubicBezTo>
                  <a:cubicBezTo>
                    <a:pt x="1735" y="98"/>
                    <a:pt x="1798" y="101"/>
                    <a:pt x="1860" y="107"/>
                  </a:cubicBezTo>
                  <a:cubicBezTo>
                    <a:pt x="1967" y="107"/>
                    <a:pt x="2074" y="128"/>
                    <a:pt x="2160" y="171"/>
                  </a:cubicBezTo>
                  <a:cubicBezTo>
                    <a:pt x="2267" y="192"/>
                    <a:pt x="2352" y="257"/>
                    <a:pt x="2416" y="342"/>
                  </a:cubicBezTo>
                  <a:lnTo>
                    <a:pt x="2438" y="342"/>
                  </a:lnTo>
                  <a:cubicBezTo>
                    <a:pt x="2373" y="235"/>
                    <a:pt x="2267" y="171"/>
                    <a:pt x="2181" y="128"/>
                  </a:cubicBezTo>
                  <a:cubicBezTo>
                    <a:pt x="2074" y="64"/>
                    <a:pt x="1967" y="43"/>
                    <a:pt x="1860" y="21"/>
                  </a:cubicBezTo>
                  <a:cubicBezTo>
                    <a:pt x="1647" y="0"/>
                    <a:pt x="1433" y="0"/>
                    <a:pt x="1219" y="0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9"/>
            <p:cNvSpPr/>
            <p:nvPr/>
          </p:nvSpPr>
          <p:spPr>
            <a:xfrm>
              <a:off x="1131525" y="4886263"/>
              <a:ext cx="20075" cy="37150"/>
            </a:xfrm>
            <a:custGeom>
              <a:avLst/>
              <a:gdLst/>
              <a:ahLst/>
              <a:cxnLst/>
              <a:rect l="l" t="t" r="r" b="b"/>
              <a:pathLst>
                <a:path w="803" h="1486" extrusionOk="0">
                  <a:moveTo>
                    <a:pt x="22" y="1"/>
                  </a:moveTo>
                  <a:lnTo>
                    <a:pt x="22" y="1"/>
                  </a:lnTo>
                  <a:cubicBezTo>
                    <a:pt x="1" y="129"/>
                    <a:pt x="22" y="279"/>
                    <a:pt x="65" y="407"/>
                  </a:cubicBezTo>
                  <a:cubicBezTo>
                    <a:pt x="86" y="557"/>
                    <a:pt x="172" y="685"/>
                    <a:pt x="236" y="792"/>
                  </a:cubicBezTo>
                  <a:cubicBezTo>
                    <a:pt x="321" y="899"/>
                    <a:pt x="407" y="984"/>
                    <a:pt x="492" y="1091"/>
                  </a:cubicBezTo>
                  <a:cubicBezTo>
                    <a:pt x="578" y="1155"/>
                    <a:pt x="642" y="1241"/>
                    <a:pt x="685" y="1347"/>
                  </a:cubicBezTo>
                  <a:cubicBezTo>
                    <a:pt x="642" y="1369"/>
                    <a:pt x="621" y="1433"/>
                    <a:pt x="663" y="1476"/>
                  </a:cubicBezTo>
                  <a:cubicBezTo>
                    <a:pt x="674" y="1482"/>
                    <a:pt x="684" y="1485"/>
                    <a:pt x="695" y="1485"/>
                  </a:cubicBezTo>
                  <a:cubicBezTo>
                    <a:pt x="751" y="1485"/>
                    <a:pt x="803" y="1401"/>
                    <a:pt x="749" y="1347"/>
                  </a:cubicBezTo>
                  <a:lnTo>
                    <a:pt x="706" y="1347"/>
                  </a:lnTo>
                  <a:cubicBezTo>
                    <a:pt x="663" y="1219"/>
                    <a:pt x="599" y="1112"/>
                    <a:pt x="535" y="1027"/>
                  </a:cubicBezTo>
                  <a:cubicBezTo>
                    <a:pt x="471" y="920"/>
                    <a:pt x="385" y="813"/>
                    <a:pt x="321" y="706"/>
                  </a:cubicBezTo>
                  <a:cubicBezTo>
                    <a:pt x="257" y="599"/>
                    <a:pt x="236" y="492"/>
                    <a:pt x="172" y="364"/>
                  </a:cubicBezTo>
                  <a:cubicBezTo>
                    <a:pt x="129" y="236"/>
                    <a:pt x="86" y="108"/>
                    <a:pt x="22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9"/>
            <p:cNvSpPr/>
            <p:nvPr/>
          </p:nvSpPr>
          <p:spPr>
            <a:xfrm>
              <a:off x="1136350" y="4863288"/>
              <a:ext cx="39025" cy="28350"/>
            </a:xfrm>
            <a:custGeom>
              <a:avLst/>
              <a:gdLst/>
              <a:ahLst/>
              <a:cxnLst/>
              <a:rect l="l" t="t" r="r" b="b"/>
              <a:pathLst>
                <a:path w="1561" h="1134" extrusionOk="0">
                  <a:moveTo>
                    <a:pt x="0" y="1"/>
                  </a:moveTo>
                  <a:lnTo>
                    <a:pt x="0" y="22"/>
                  </a:lnTo>
                  <a:cubicBezTo>
                    <a:pt x="128" y="129"/>
                    <a:pt x="235" y="214"/>
                    <a:pt x="363" y="321"/>
                  </a:cubicBezTo>
                  <a:cubicBezTo>
                    <a:pt x="492" y="407"/>
                    <a:pt x="641" y="492"/>
                    <a:pt x="770" y="578"/>
                  </a:cubicBezTo>
                  <a:cubicBezTo>
                    <a:pt x="1026" y="770"/>
                    <a:pt x="1283" y="963"/>
                    <a:pt x="1539" y="1134"/>
                  </a:cubicBezTo>
                  <a:lnTo>
                    <a:pt x="1560" y="1112"/>
                  </a:lnTo>
                  <a:cubicBezTo>
                    <a:pt x="1304" y="898"/>
                    <a:pt x="1069" y="685"/>
                    <a:pt x="812" y="471"/>
                  </a:cubicBezTo>
                  <a:cubicBezTo>
                    <a:pt x="705" y="364"/>
                    <a:pt x="577" y="257"/>
                    <a:pt x="428" y="172"/>
                  </a:cubicBezTo>
                  <a:cubicBezTo>
                    <a:pt x="299" y="108"/>
                    <a:pt x="150" y="43"/>
                    <a:pt x="0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9"/>
            <p:cNvSpPr/>
            <p:nvPr/>
          </p:nvSpPr>
          <p:spPr>
            <a:xfrm>
              <a:off x="1160550" y="4897413"/>
              <a:ext cx="4025" cy="2850"/>
            </a:xfrm>
            <a:custGeom>
              <a:avLst/>
              <a:gdLst/>
              <a:ahLst/>
              <a:cxnLst/>
              <a:rect l="l" t="t" r="r" b="b"/>
              <a:pathLst>
                <a:path w="161" h="114" extrusionOk="0">
                  <a:moveTo>
                    <a:pt x="101" y="0"/>
                  </a:moveTo>
                  <a:cubicBezTo>
                    <a:pt x="46" y="0"/>
                    <a:pt x="1" y="72"/>
                    <a:pt x="58" y="111"/>
                  </a:cubicBezTo>
                  <a:cubicBezTo>
                    <a:pt x="63" y="113"/>
                    <a:pt x="68" y="114"/>
                    <a:pt x="72" y="114"/>
                  </a:cubicBezTo>
                  <a:cubicBezTo>
                    <a:pt x="113" y="114"/>
                    <a:pt x="160" y="42"/>
                    <a:pt x="122" y="4"/>
                  </a:cubicBezTo>
                  <a:cubicBezTo>
                    <a:pt x="115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9"/>
            <p:cNvSpPr/>
            <p:nvPr/>
          </p:nvSpPr>
          <p:spPr>
            <a:xfrm>
              <a:off x="1168650" y="4889663"/>
              <a:ext cx="3275" cy="3125"/>
            </a:xfrm>
            <a:custGeom>
              <a:avLst/>
              <a:gdLst/>
              <a:ahLst/>
              <a:cxnLst/>
              <a:rect l="l" t="t" r="r" b="b"/>
              <a:pathLst>
                <a:path w="131" h="125" extrusionOk="0">
                  <a:moveTo>
                    <a:pt x="55" y="1"/>
                  </a:moveTo>
                  <a:cubicBezTo>
                    <a:pt x="26" y="1"/>
                    <a:pt x="0" y="23"/>
                    <a:pt x="12" y="57"/>
                  </a:cubicBezTo>
                  <a:lnTo>
                    <a:pt x="12" y="79"/>
                  </a:lnTo>
                  <a:cubicBezTo>
                    <a:pt x="22" y="108"/>
                    <a:pt x="50" y="124"/>
                    <a:pt x="76" y="124"/>
                  </a:cubicBezTo>
                  <a:cubicBezTo>
                    <a:pt x="105" y="124"/>
                    <a:pt x="130" y="103"/>
                    <a:pt x="119" y="57"/>
                  </a:cubicBezTo>
                  <a:cubicBezTo>
                    <a:pt x="109" y="17"/>
                    <a:pt x="80" y="1"/>
                    <a:pt x="5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9"/>
            <p:cNvSpPr/>
            <p:nvPr/>
          </p:nvSpPr>
          <p:spPr>
            <a:xfrm>
              <a:off x="1173475" y="4890288"/>
              <a:ext cx="4300" cy="3200"/>
            </a:xfrm>
            <a:custGeom>
              <a:avLst/>
              <a:gdLst/>
              <a:ahLst/>
              <a:cxnLst/>
              <a:rect l="l" t="t" r="r" b="b"/>
              <a:pathLst>
                <a:path w="172" h="128" extrusionOk="0">
                  <a:moveTo>
                    <a:pt x="88" y="1"/>
                  </a:moveTo>
                  <a:cubicBezTo>
                    <a:pt x="37" y="1"/>
                    <a:pt x="0" y="82"/>
                    <a:pt x="54" y="118"/>
                  </a:cubicBezTo>
                  <a:cubicBezTo>
                    <a:pt x="64" y="125"/>
                    <a:pt x="75" y="128"/>
                    <a:pt x="85" y="128"/>
                  </a:cubicBezTo>
                  <a:cubicBezTo>
                    <a:pt x="135" y="128"/>
                    <a:pt x="172" y="47"/>
                    <a:pt x="118" y="11"/>
                  </a:cubicBezTo>
                  <a:cubicBezTo>
                    <a:pt x="108" y="4"/>
                    <a:pt x="97" y="1"/>
                    <a:pt x="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9"/>
            <p:cNvSpPr/>
            <p:nvPr/>
          </p:nvSpPr>
          <p:spPr>
            <a:xfrm>
              <a:off x="1187400" y="4881163"/>
              <a:ext cx="4800" cy="3250"/>
            </a:xfrm>
            <a:custGeom>
              <a:avLst/>
              <a:gdLst/>
              <a:ahLst/>
              <a:cxnLst/>
              <a:rect l="l" t="t" r="r" b="b"/>
              <a:pathLst>
                <a:path w="192" h="130" extrusionOk="0">
                  <a:moveTo>
                    <a:pt x="89" y="1"/>
                  </a:moveTo>
                  <a:cubicBezTo>
                    <a:pt x="47" y="1"/>
                    <a:pt x="1" y="63"/>
                    <a:pt x="53" y="98"/>
                  </a:cubicBezTo>
                  <a:lnTo>
                    <a:pt x="74" y="119"/>
                  </a:lnTo>
                  <a:cubicBezTo>
                    <a:pt x="81" y="126"/>
                    <a:pt x="89" y="129"/>
                    <a:pt x="97" y="129"/>
                  </a:cubicBezTo>
                  <a:cubicBezTo>
                    <a:pt x="141" y="129"/>
                    <a:pt x="192" y="48"/>
                    <a:pt x="138" y="12"/>
                  </a:cubicBezTo>
                  <a:lnTo>
                    <a:pt x="117" y="12"/>
                  </a:lnTo>
                  <a:cubicBezTo>
                    <a:pt x="109" y="4"/>
                    <a:pt x="99" y="1"/>
                    <a:pt x="89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9"/>
            <p:cNvSpPr/>
            <p:nvPr/>
          </p:nvSpPr>
          <p:spPr>
            <a:xfrm>
              <a:off x="1189500" y="4867313"/>
              <a:ext cx="4325" cy="3200"/>
            </a:xfrm>
            <a:custGeom>
              <a:avLst/>
              <a:gdLst/>
              <a:ahLst/>
              <a:cxnLst/>
              <a:rect l="l" t="t" r="r" b="b"/>
              <a:pathLst>
                <a:path w="173" h="128" extrusionOk="0">
                  <a:moveTo>
                    <a:pt x="88" y="1"/>
                  </a:moveTo>
                  <a:cubicBezTo>
                    <a:pt x="37" y="1"/>
                    <a:pt x="0" y="82"/>
                    <a:pt x="54" y="118"/>
                  </a:cubicBezTo>
                  <a:cubicBezTo>
                    <a:pt x="61" y="125"/>
                    <a:pt x="69" y="128"/>
                    <a:pt x="77" y="128"/>
                  </a:cubicBezTo>
                  <a:cubicBezTo>
                    <a:pt x="121" y="128"/>
                    <a:pt x="172" y="47"/>
                    <a:pt x="118" y="11"/>
                  </a:cubicBezTo>
                  <a:cubicBezTo>
                    <a:pt x="108" y="4"/>
                    <a:pt x="98" y="1"/>
                    <a:pt x="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9"/>
            <p:cNvSpPr/>
            <p:nvPr/>
          </p:nvSpPr>
          <p:spPr>
            <a:xfrm>
              <a:off x="1095725" y="4840063"/>
              <a:ext cx="45975" cy="131725"/>
            </a:xfrm>
            <a:custGeom>
              <a:avLst/>
              <a:gdLst/>
              <a:ahLst/>
              <a:cxnLst/>
              <a:rect l="l" t="t" r="r" b="b"/>
              <a:pathLst>
                <a:path w="1839" h="5269" extrusionOk="0">
                  <a:moveTo>
                    <a:pt x="1533" y="0"/>
                  </a:moveTo>
                  <a:cubicBezTo>
                    <a:pt x="1151" y="0"/>
                    <a:pt x="505" y="596"/>
                    <a:pt x="385" y="866"/>
                  </a:cubicBezTo>
                  <a:cubicBezTo>
                    <a:pt x="1" y="1721"/>
                    <a:pt x="43" y="2747"/>
                    <a:pt x="129" y="3666"/>
                  </a:cubicBezTo>
                  <a:cubicBezTo>
                    <a:pt x="172" y="4157"/>
                    <a:pt x="364" y="5269"/>
                    <a:pt x="962" y="5269"/>
                  </a:cubicBezTo>
                  <a:cubicBezTo>
                    <a:pt x="1732" y="5269"/>
                    <a:pt x="1304" y="3473"/>
                    <a:pt x="1283" y="3003"/>
                  </a:cubicBezTo>
                  <a:cubicBezTo>
                    <a:pt x="1240" y="2511"/>
                    <a:pt x="1198" y="2020"/>
                    <a:pt x="1304" y="1528"/>
                  </a:cubicBezTo>
                  <a:cubicBezTo>
                    <a:pt x="1390" y="1165"/>
                    <a:pt x="1839" y="759"/>
                    <a:pt x="1817" y="395"/>
                  </a:cubicBezTo>
                  <a:cubicBezTo>
                    <a:pt x="1811" y="108"/>
                    <a:pt x="1696" y="0"/>
                    <a:pt x="1533" y="0"/>
                  </a:cubicBezTo>
                  <a:close/>
                </a:path>
              </a:pathLst>
            </a:custGeom>
            <a:solidFill>
              <a:srgbClr val="D7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9"/>
            <p:cNvSpPr/>
            <p:nvPr/>
          </p:nvSpPr>
          <p:spPr>
            <a:xfrm>
              <a:off x="279775" y="4034463"/>
              <a:ext cx="132000" cy="150350"/>
            </a:xfrm>
            <a:custGeom>
              <a:avLst/>
              <a:gdLst/>
              <a:ahLst/>
              <a:cxnLst/>
              <a:rect l="l" t="t" r="r" b="b"/>
              <a:pathLst>
                <a:path w="5280" h="6014" extrusionOk="0">
                  <a:moveTo>
                    <a:pt x="2822" y="1"/>
                  </a:moveTo>
                  <a:cubicBezTo>
                    <a:pt x="2808" y="1"/>
                    <a:pt x="2787" y="21"/>
                    <a:pt x="2758" y="67"/>
                  </a:cubicBezTo>
                  <a:cubicBezTo>
                    <a:pt x="2287" y="815"/>
                    <a:pt x="2480" y="836"/>
                    <a:pt x="1625" y="1093"/>
                  </a:cubicBezTo>
                  <a:cubicBezTo>
                    <a:pt x="1443" y="1143"/>
                    <a:pt x="1292" y="1162"/>
                    <a:pt x="1153" y="1162"/>
                  </a:cubicBezTo>
                  <a:cubicBezTo>
                    <a:pt x="818" y="1162"/>
                    <a:pt x="548" y="1052"/>
                    <a:pt x="65" y="1007"/>
                  </a:cubicBezTo>
                  <a:lnTo>
                    <a:pt x="65" y="1007"/>
                  </a:lnTo>
                  <a:cubicBezTo>
                    <a:pt x="471" y="1371"/>
                    <a:pt x="663" y="2204"/>
                    <a:pt x="813" y="2931"/>
                  </a:cubicBezTo>
                  <a:cubicBezTo>
                    <a:pt x="855" y="3102"/>
                    <a:pt x="0" y="3572"/>
                    <a:pt x="22" y="3722"/>
                  </a:cubicBezTo>
                  <a:cubicBezTo>
                    <a:pt x="65" y="3914"/>
                    <a:pt x="984" y="3786"/>
                    <a:pt x="1026" y="3914"/>
                  </a:cubicBezTo>
                  <a:cubicBezTo>
                    <a:pt x="1171" y="4432"/>
                    <a:pt x="1437" y="6014"/>
                    <a:pt x="2756" y="6014"/>
                  </a:cubicBezTo>
                  <a:cubicBezTo>
                    <a:pt x="2799" y="6014"/>
                    <a:pt x="2842" y="6012"/>
                    <a:pt x="2886" y="6009"/>
                  </a:cubicBezTo>
                  <a:cubicBezTo>
                    <a:pt x="3613" y="5945"/>
                    <a:pt x="3677" y="4940"/>
                    <a:pt x="3741" y="4448"/>
                  </a:cubicBezTo>
                  <a:cubicBezTo>
                    <a:pt x="3784" y="4149"/>
                    <a:pt x="3399" y="4299"/>
                    <a:pt x="3420" y="3978"/>
                  </a:cubicBezTo>
                  <a:cubicBezTo>
                    <a:pt x="3420" y="3964"/>
                    <a:pt x="3435" y="3958"/>
                    <a:pt x="3460" y="3958"/>
                  </a:cubicBezTo>
                  <a:cubicBezTo>
                    <a:pt x="3608" y="3958"/>
                    <a:pt x="4126" y="4162"/>
                    <a:pt x="4263" y="4162"/>
                  </a:cubicBezTo>
                  <a:cubicBezTo>
                    <a:pt x="4283" y="4162"/>
                    <a:pt x="4294" y="4158"/>
                    <a:pt x="4297" y="4149"/>
                  </a:cubicBezTo>
                  <a:cubicBezTo>
                    <a:pt x="4318" y="4021"/>
                    <a:pt x="3655" y="3593"/>
                    <a:pt x="3677" y="3487"/>
                  </a:cubicBezTo>
                  <a:cubicBezTo>
                    <a:pt x="3805" y="2974"/>
                    <a:pt x="4745" y="2824"/>
                    <a:pt x="5280" y="2247"/>
                  </a:cubicBezTo>
                  <a:lnTo>
                    <a:pt x="5280" y="2247"/>
                  </a:lnTo>
                  <a:lnTo>
                    <a:pt x="3976" y="2290"/>
                  </a:lnTo>
                  <a:cubicBezTo>
                    <a:pt x="3784" y="2140"/>
                    <a:pt x="3356" y="1349"/>
                    <a:pt x="3057" y="1178"/>
                  </a:cubicBezTo>
                  <a:cubicBezTo>
                    <a:pt x="2702" y="973"/>
                    <a:pt x="2918" y="1"/>
                    <a:pt x="2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9"/>
            <p:cNvSpPr/>
            <p:nvPr/>
          </p:nvSpPr>
          <p:spPr>
            <a:xfrm>
              <a:off x="340150" y="4172913"/>
              <a:ext cx="58275" cy="74300"/>
            </a:xfrm>
            <a:custGeom>
              <a:avLst/>
              <a:gdLst/>
              <a:ahLst/>
              <a:cxnLst/>
              <a:rect l="l" t="t" r="r" b="b"/>
              <a:pathLst>
                <a:path w="2331" h="2972" extrusionOk="0">
                  <a:moveTo>
                    <a:pt x="1" y="0"/>
                  </a:moveTo>
                  <a:cubicBezTo>
                    <a:pt x="1" y="193"/>
                    <a:pt x="86" y="342"/>
                    <a:pt x="150" y="492"/>
                  </a:cubicBezTo>
                  <a:cubicBezTo>
                    <a:pt x="214" y="642"/>
                    <a:pt x="300" y="770"/>
                    <a:pt x="364" y="898"/>
                  </a:cubicBezTo>
                  <a:cubicBezTo>
                    <a:pt x="428" y="1005"/>
                    <a:pt x="492" y="1155"/>
                    <a:pt x="578" y="1283"/>
                  </a:cubicBezTo>
                  <a:cubicBezTo>
                    <a:pt x="642" y="1411"/>
                    <a:pt x="727" y="1539"/>
                    <a:pt x="813" y="1668"/>
                  </a:cubicBezTo>
                  <a:cubicBezTo>
                    <a:pt x="984" y="1924"/>
                    <a:pt x="1198" y="2159"/>
                    <a:pt x="1433" y="2394"/>
                  </a:cubicBezTo>
                  <a:cubicBezTo>
                    <a:pt x="1668" y="2608"/>
                    <a:pt x="1946" y="2800"/>
                    <a:pt x="2202" y="2971"/>
                  </a:cubicBezTo>
                  <a:lnTo>
                    <a:pt x="2330" y="2822"/>
                  </a:lnTo>
                  <a:cubicBezTo>
                    <a:pt x="1839" y="2459"/>
                    <a:pt x="1433" y="2031"/>
                    <a:pt x="1155" y="1518"/>
                  </a:cubicBezTo>
                  <a:cubicBezTo>
                    <a:pt x="1091" y="1390"/>
                    <a:pt x="1027" y="1283"/>
                    <a:pt x="963" y="1133"/>
                  </a:cubicBezTo>
                  <a:cubicBezTo>
                    <a:pt x="898" y="1005"/>
                    <a:pt x="856" y="877"/>
                    <a:pt x="792" y="749"/>
                  </a:cubicBezTo>
                  <a:cubicBezTo>
                    <a:pt x="749" y="599"/>
                    <a:pt x="685" y="471"/>
                    <a:pt x="642" y="342"/>
                  </a:cubicBezTo>
                  <a:cubicBezTo>
                    <a:pt x="599" y="214"/>
                    <a:pt x="556" y="107"/>
                    <a:pt x="578" y="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9"/>
            <p:cNvSpPr/>
            <p:nvPr/>
          </p:nvSpPr>
          <p:spPr>
            <a:xfrm>
              <a:off x="340150" y="4172913"/>
              <a:ext cx="58275" cy="71100"/>
            </a:xfrm>
            <a:custGeom>
              <a:avLst/>
              <a:gdLst/>
              <a:ahLst/>
              <a:cxnLst/>
              <a:rect l="l" t="t" r="r" b="b"/>
              <a:pathLst>
                <a:path w="2331" h="2844" extrusionOk="0">
                  <a:moveTo>
                    <a:pt x="1" y="0"/>
                  </a:moveTo>
                  <a:cubicBezTo>
                    <a:pt x="1" y="86"/>
                    <a:pt x="22" y="193"/>
                    <a:pt x="43" y="257"/>
                  </a:cubicBezTo>
                  <a:lnTo>
                    <a:pt x="257" y="257"/>
                  </a:lnTo>
                  <a:cubicBezTo>
                    <a:pt x="257" y="342"/>
                    <a:pt x="300" y="449"/>
                    <a:pt x="364" y="578"/>
                  </a:cubicBezTo>
                  <a:cubicBezTo>
                    <a:pt x="428" y="706"/>
                    <a:pt x="514" y="813"/>
                    <a:pt x="578" y="962"/>
                  </a:cubicBezTo>
                  <a:cubicBezTo>
                    <a:pt x="663" y="1091"/>
                    <a:pt x="727" y="1219"/>
                    <a:pt x="813" y="1347"/>
                  </a:cubicBezTo>
                  <a:cubicBezTo>
                    <a:pt x="877" y="1454"/>
                    <a:pt x="963" y="1582"/>
                    <a:pt x="1048" y="1689"/>
                  </a:cubicBezTo>
                  <a:cubicBezTo>
                    <a:pt x="1369" y="2138"/>
                    <a:pt x="1817" y="2523"/>
                    <a:pt x="2330" y="2843"/>
                  </a:cubicBezTo>
                  <a:lnTo>
                    <a:pt x="2330" y="2822"/>
                  </a:lnTo>
                  <a:cubicBezTo>
                    <a:pt x="1839" y="2459"/>
                    <a:pt x="1433" y="2031"/>
                    <a:pt x="1155" y="1518"/>
                  </a:cubicBezTo>
                  <a:cubicBezTo>
                    <a:pt x="1091" y="1390"/>
                    <a:pt x="1027" y="1283"/>
                    <a:pt x="963" y="1133"/>
                  </a:cubicBezTo>
                  <a:cubicBezTo>
                    <a:pt x="898" y="1005"/>
                    <a:pt x="856" y="877"/>
                    <a:pt x="792" y="749"/>
                  </a:cubicBezTo>
                  <a:cubicBezTo>
                    <a:pt x="749" y="599"/>
                    <a:pt x="685" y="471"/>
                    <a:pt x="642" y="342"/>
                  </a:cubicBezTo>
                  <a:cubicBezTo>
                    <a:pt x="599" y="214"/>
                    <a:pt x="556" y="107"/>
                    <a:pt x="578" y="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9"/>
            <p:cNvSpPr/>
            <p:nvPr/>
          </p:nvSpPr>
          <p:spPr>
            <a:xfrm>
              <a:off x="348700" y="4149938"/>
              <a:ext cx="25150" cy="35300"/>
            </a:xfrm>
            <a:custGeom>
              <a:avLst/>
              <a:gdLst/>
              <a:ahLst/>
              <a:cxnLst/>
              <a:rect l="l" t="t" r="r" b="b"/>
              <a:pathLst>
                <a:path w="1006" h="1412" extrusionOk="0">
                  <a:moveTo>
                    <a:pt x="1005" y="0"/>
                  </a:moveTo>
                  <a:lnTo>
                    <a:pt x="1005" y="0"/>
                  </a:lnTo>
                  <a:cubicBezTo>
                    <a:pt x="898" y="43"/>
                    <a:pt x="770" y="65"/>
                    <a:pt x="663" y="65"/>
                  </a:cubicBezTo>
                  <a:lnTo>
                    <a:pt x="642" y="65"/>
                  </a:lnTo>
                  <a:cubicBezTo>
                    <a:pt x="578" y="535"/>
                    <a:pt x="492" y="1219"/>
                    <a:pt x="1" y="1411"/>
                  </a:cubicBezTo>
                  <a:lnTo>
                    <a:pt x="172" y="1411"/>
                  </a:lnTo>
                  <a:cubicBezTo>
                    <a:pt x="834" y="1368"/>
                    <a:pt x="941" y="535"/>
                    <a:pt x="10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9"/>
            <p:cNvSpPr/>
            <p:nvPr/>
          </p:nvSpPr>
          <p:spPr>
            <a:xfrm>
              <a:off x="310775" y="4148338"/>
              <a:ext cx="48650" cy="6150"/>
            </a:xfrm>
            <a:custGeom>
              <a:avLst/>
              <a:gdLst/>
              <a:ahLst/>
              <a:cxnLst/>
              <a:rect l="l" t="t" r="r" b="b"/>
              <a:pathLst>
                <a:path w="1946" h="246" extrusionOk="0">
                  <a:moveTo>
                    <a:pt x="1945" y="171"/>
                  </a:moveTo>
                  <a:cubicBezTo>
                    <a:pt x="1913" y="171"/>
                    <a:pt x="1882" y="171"/>
                    <a:pt x="1841" y="180"/>
                  </a:cubicBezTo>
                  <a:lnTo>
                    <a:pt x="1841" y="180"/>
                  </a:lnTo>
                  <a:cubicBezTo>
                    <a:pt x="1876" y="177"/>
                    <a:pt x="1910" y="175"/>
                    <a:pt x="1945" y="171"/>
                  </a:cubicBezTo>
                  <a:close/>
                  <a:moveTo>
                    <a:pt x="0" y="0"/>
                  </a:moveTo>
                  <a:cubicBezTo>
                    <a:pt x="0" y="43"/>
                    <a:pt x="21" y="107"/>
                    <a:pt x="43" y="150"/>
                  </a:cubicBezTo>
                  <a:cubicBezTo>
                    <a:pt x="367" y="212"/>
                    <a:pt x="705" y="245"/>
                    <a:pt x="1049" y="245"/>
                  </a:cubicBezTo>
                  <a:cubicBezTo>
                    <a:pt x="1296" y="245"/>
                    <a:pt x="1546" y="228"/>
                    <a:pt x="1796" y="193"/>
                  </a:cubicBezTo>
                  <a:cubicBezTo>
                    <a:pt x="1812" y="187"/>
                    <a:pt x="1827" y="183"/>
                    <a:pt x="1841" y="180"/>
                  </a:cubicBezTo>
                  <a:lnTo>
                    <a:pt x="1841" y="180"/>
                  </a:lnTo>
                  <a:cubicBezTo>
                    <a:pt x="1702" y="191"/>
                    <a:pt x="1563" y="196"/>
                    <a:pt x="1426" y="196"/>
                  </a:cubicBezTo>
                  <a:cubicBezTo>
                    <a:pt x="927" y="196"/>
                    <a:pt x="446" y="128"/>
                    <a:pt x="0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9"/>
            <p:cNvSpPr/>
            <p:nvPr/>
          </p:nvSpPr>
          <p:spPr>
            <a:xfrm>
              <a:off x="280300" y="3984588"/>
              <a:ext cx="125075" cy="112375"/>
            </a:xfrm>
            <a:custGeom>
              <a:avLst/>
              <a:gdLst/>
              <a:ahLst/>
              <a:cxnLst/>
              <a:rect l="l" t="t" r="r" b="b"/>
              <a:pathLst>
                <a:path w="5003" h="4495" extrusionOk="0">
                  <a:moveTo>
                    <a:pt x="2193" y="1"/>
                  </a:moveTo>
                  <a:cubicBezTo>
                    <a:pt x="1695" y="1"/>
                    <a:pt x="1143" y="257"/>
                    <a:pt x="834" y="566"/>
                  </a:cubicBezTo>
                  <a:cubicBezTo>
                    <a:pt x="193" y="1207"/>
                    <a:pt x="1" y="2126"/>
                    <a:pt x="279" y="3002"/>
                  </a:cubicBezTo>
                  <a:cubicBezTo>
                    <a:pt x="386" y="3366"/>
                    <a:pt x="642" y="3921"/>
                    <a:pt x="1005" y="4178"/>
                  </a:cubicBezTo>
                  <a:cubicBezTo>
                    <a:pt x="1240" y="4327"/>
                    <a:pt x="1518" y="4306"/>
                    <a:pt x="1796" y="4349"/>
                  </a:cubicBezTo>
                  <a:cubicBezTo>
                    <a:pt x="1692" y="4401"/>
                    <a:pt x="2106" y="4494"/>
                    <a:pt x="2461" y="4494"/>
                  </a:cubicBezTo>
                  <a:cubicBezTo>
                    <a:pt x="2544" y="4494"/>
                    <a:pt x="2625" y="4489"/>
                    <a:pt x="2694" y="4477"/>
                  </a:cubicBezTo>
                  <a:cubicBezTo>
                    <a:pt x="3271" y="4349"/>
                    <a:pt x="3677" y="3964"/>
                    <a:pt x="4105" y="3643"/>
                  </a:cubicBezTo>
                  <a:cubicBezTo>
                    <a:pt x="5002" y="2938"/>
                    <a:pt x="4789" y="1891"/>
                    <a:pt x="3976" y="1100"/>
                  </a:cubicBezTo>
                  <a:cubicBezTo>
                    <a:pt x="3592" y="715"/>
                    <a:pt x="2929" y="53"/>
                    <a:pt x="2352" y="10"/>
                  </a:cubicBezTo>
                  <a:cubicBezTo>
                    <a:pt x="2300" y="4"/>
                    <a:pt x="2247" y="1"/>
                    <a:pt x="2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9"/>
            <p:cNvSpPr/>
            <p:nvPr/>
          </p:nvSpPr>
          <p:spPr>
            <a:xfrm>
              <a:off x="241300" y="4000538"/>
              <a:ext cx="89250" cy="119825"/>
            </a:xfrm>
            <a:custGeom>
              <a:avLst/>
              <a:gdLst/>
              <a:ahLst/>
              <a:cxnLst/>
              <a:rect l="l" t="t" r="r" b="b"/>
              <a:pathLst>
                <a:path w="3570" h="4793" extrusionOk="0">
                  <a:moveTo>
                    <a:pt x="1464" y="1"/>
                  </a:moveTo>
                  <a:cubicBezTo>
                    <a:pt x="973" y="1"/>
                    <a:pt x="557" y="569"/>
                    <a:pt x="407" y="889"/>
                  </a:cubicBezTo>
                  <a:cubicBezTo>
                    <a:pt x="0" y="1830"/>
                    <a:pt x="171" y="2749"/>
                    <a:pt x="342" y="3689"/>
                  </a:cubicBezTo>
                  <a:cubicBezTo>
                    <a:pt x="407" y="3989"/>
                    <a:pt x="449" y="4245"/>
                    <a:pt x="727" y="4480"/>
                  </a:cubicBezTo>
                  <a:cubicBezTo>
                    <a:pt x="989" y="4688"/>
                    <a:pt x="1389" y="4793"/>
                    <a:pt x="1795" y="4793"/>
                  </a:cubicBezTo>
                  <a:cubicBezTo>
                    <a:pt x="2350" y="4793"/>
                    <a:pt x="2917" y="4597"/>
                    <a:pt x="3164" y="4202"/>
                  </a:cubicBezTo>
                  <a:cubicBezTo>
                    <a:pt x="3570" y="3540"/>
                    <a:pt x="2865" y="2642"/>
                    <a:pt x="2608" y="2001"/>
                  </a:cubicBezTo>
                  <a:cubicBezTo>
                    <a:pt x="2394" y="1509"/>
                    <a:pt x="2309" y="227"/>
                    <a:pt x="1668" y="34"/>
                  </a:cubicBezTo>
                  <a:cubicBezTo>
                    <a:pt x="1599" y="11"/>
                    <a:pt x="1531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9"/>
            <p:cNvSpPr/>
            <p:nvPr/>
          </p:nvSpPr>
          <p:spPr>
            <a:xfrm>
              <a:off x="223125" y="4040913"/>
              <a:ext cx="98350" cy="95950"/>
            </a:xfrm>
            <a:custGeom>
              <a:avLst/>
              <a:gdLst/>
              <a:ahLst/>
              <a:cxnLst/>
              <a:rect l="l" t="t" r="r" b="b"/>
              <a:pathLst>
                <a:path w="3934" h="3838" extrusionOk="0">
                  <a:moveTo>
                    <a:pt x="852" y="1"/>
                  </a:moveTo>
                  <a:cubicBezTo>
                    <a:pt x="679" y="1"/>
                    <a:pt x="501" y="93"/>
                    <a:pt x="343" y="322"/>
                  </a:cubicBezTo>
                  <a:cubicBezTo>
                    <a:pt x="1" y="856"/>
                    <a:pt x="236" y="1476"/>
                    <a:pt x="386" y="2010"/>
                  </a:cubicBezTo>
                  <a:cubicBezTo>
                    <a:pt x="556" y="2651"/>
                    <a:pt x="877" y="3357"/>
                    <a:pt x="1625" y="3677"/>
                  </a:cubicBezTo>
                  <a:cubicBezTo>
                    <a:pt x="1811" y="3760"/>
                    <a:pt x="2288" y="3838"/>
                    <a:pt x="2748" y="3838"/>
                  </a:cubicBezTo>
                  <a:cubicBezTo>
                    <a:pt x="3237" y="3838"/>
                    <a:pt x="3707" y="3750"/>
                    <a:pt x="3784" y="3485"/>
                  </a:cubicBezTo>
                  <a:cubicBezTo>
                    <a:pt x="3934" y="2972"/>
                    <a:pt x="2480" y="2780"/>
                    <a:pt x="2181" y="2523"/>
                  </a:cubicBezTo>
                  <a:cubicBezTo>
                    <a:pt x="1540" y="2010"/>
                    <a:pt x="1839" y="1198"/>
                    <a:pt x="1561" y="578"/>
                  </a:cubicBezTo>
                  <a:cubicBezTo>
                    <a:pt x="1426" y="268"/>
                    <a:pt x="1147" y="1"/>
                    <a:pt x="8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9"/>
            <p:cNvSpPr/>
            <p:nvPr/>
          </p:nvSpPr>
          <p:spPr>
            <a:xfrm>
              <a:off x="347625" y="4034238"/>
              <a:ext cx="82850" cy="100750"/>
            </a:xfrm>
            <a:custGeom>
              <a:avLst/>
              <a:gdLst/>
              <a:ahLst/>
              <a:cxnLst/>
              <a:rect l="l" t="t" r="r" b="b"/>
              <a:pathLst>
                <a:path w="3314" h="4030" extrusionOk="0">
                  <a:moveTo>
                    <a:pt x="2106" y="0"/>
                  </a:moveTo>
                  <a:cubicBezTo>
                    <a:pt x="1774" y="0"/>
                    <a:pt x="1564" y="528"/>
                    <a:pt x="1390" y="845"/>
                  </a:cubicBezTo>
                  <a:cubicBezTo>
                    <a:pt x="1219" y="1123"/>
                    <a:pt x="1112" y="1315"/>
                    <a:pt x="813" y="1486"/>
                  </a:cubicBezTo>
                  <a:cubicBezTo>
                    <a:pt x="428" y="1700"/>
                    <a:pt x="1" y="1764"/>
                    <a:pt x="86" y="2192"/>
                  </a:cubicBezTo>
                  <a:cubicBezTo>
                    <a:pt x="172" y="2598"/>
                    <a:pt x="514" y="3089"/>
                    <a:pt x="877" y="3367"/>
                  </a:cubicBezTo>
                  <a:cubicBezTo>
                    <a:pt x="1155" y="3581"/>
                    <a:pt x="1518" y="4030"/>
                    <a:pt x="1860" y="4030"/>
                  </a:cubicBezTo>
                  <a:cubicBezTo>
                    <a:pt x="2309" y="4030"/>
                    <a:pt x="2886" y="3645"/>
                    <a:pt x="3057" y="3325"/>
                  </a:cubicBezTo>
                  <a:cubicBezTo>
                    <a:pt x="3314" y="2854"/>
                    <a:pt x="3122" y="2085"/>
                    <a:pt x="3057" y="1572"/>
                  </a:cubicBezTo>
                  <a:cubicBezTo>
                    <a:pt x="2993" y="1102"/>
                    <a:pt x="2865" y="610"/>
                    <a:pt x="2502" y="225"/>
                  </a:cubicBezTo>
                  <a:cubicBezTo>
                    <a:pt x="2352" y="65"/>
                    <a:pt x="2221" y="0"/>
                    <a:pt x="2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9"/>
            <p:cNvSpPr/>
            <p:nvPr/>
          </p:nvSpPr>
          <p:spPr>
            <a:xfrm>
              <a:off x="310225" y="4090038"/>
              <a:ext cx="49200" cy="35250"/>
            </a:xfrm>
            <a:custGeom>
              <a:avLst/>
              <a:gdLst/>
              <a:ahLst/>
              <a:cxnLst/>
              <a:rect l="l" t="t" r="r" b="b"/>
              <a:pathLst>
                <a:path w="1968" h="1410" extrusionOk="0">
                  <a:moveTo>
                    <a:pt x="1609" y="1"/>
                  </a:moveTo>
                  <a:cubicBezTo>
                    <a:pt x="1376" y="1"/>
                    <a:pt x="1062" y="179"/>
                    <a:pt x="920" y="280"/>
                  </a:cubicBezTo>
                  <a:cubicBezTo>
                    <a:pt x="770" y="387"/>
                    <a:pt x="706" y="537"/>
                    <a:pt x="492" y="537"/>
                  </a:cubicBezTo>
                  <a:cubicBezTo>
                    <a:pt x="481" y="538"/>
                    <a:pt x="469" y="539"/>
                    <a:pt x="457" y="539"/>
                  </a:cubicBezTo>
                  <a:cubicBezTo>
                    <a:pt x="311" y="539"/>
                    <a:pt x="119" y="425"/>
                    <a:pt x="1" y="366"/>
                  </a:cubicBezTo>
                  <a:lnTo>
                    <a:pt x="1" y="366"/>
                  </a:lnTo>
                  <a:cubicBezTo>
                    <a:pt x="335" y="680"/>
                    <a:pt x="362" y="1410"/>
                    <a:pt x="978" y="1410"/>
                  </a:cubicBezTo>
                  <a:cubicBezTo>
                    <a:pt x="1032" y="1410"/>
                    <a:pt x="1091" y="1404"/>
                    <a:pt x="1155" y="1392"/>
                  </a:cubicBezTo>
                  <a:cubicBezTo>
                    <a:pt x="1753" y="1285"/>
                    <a:pt x="1796" y="922"/>
                    <a:pt x="1818" y="494"/>
                  </a:cubicBezTo>
                  <a:cubicBezTo>
                    <a:pt x="1818" y="302"/>
                    <a:pt x="1967" y="3"/>
                    <a:pt x="1647" y="3"/>
                  </a:cubicBezTo>
                  <a:cubicBezTo>
                    <a:pt x="1634" y="1"/>
                    <a:pt x="1622" y="1"/>
                    <a:pt x="16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9"/>
            <p:cNvSpPr/>
            <p:nvPr/>
          </p:nvSpPr>
          <p:spPr>
            <a:xfrm>
              <a:off x="342300" y="4035588"/>
              <a:ext cx="16575" cy="70025"/>
            </a:xfrm>
            <a:custGeom>
              <a:avLst/>
              <a:gdLst/>
              <a:ahLst/>
              <a:cxnLst/>
              <a:rect l="l" t="t" r="r" b="b"/>
              <a:pathLst>
                <a:path w="663" h="2801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70" y="235"/>
                    <a:pt x="513" y="471"/>
                    <a:pt x="513" y="706"/>
                  </a:cubicBezTo>
                  <a:cubicBezTo>
                    <a:pt x="535" y="962"/>
                    <a:pt x="513" y="1197"/>
                    <a:pt x="470" y="1432"/>
                  </a:cubicBezTo>
                  <a:cubicBezTo>
                    <a:pt x="428" y="1668"/>
                    <a:pt x="364" y="1903"/>
                    <a:pt x="299" y="2116"/>
                  </a:cubicBezTo>
                  <a:cubicBezTo>
                    <a:pt x="214" y="2352"/>
                    <a:pt x="128" y="2565"/>
                    <a:pt x="0" y="2779"/>
                  </a:cubicBezTo>
                  <a:lnTo>
                    <a:pt x="22" y="2800"/>
                  </a:lnTo>
                  <a:cubicBezTo>
                    <a:pt x="235" y="2629"/>
                    <a:pt x="385" y="2416"/>
                    <a:pt x="492" y="2181"/>
                  </a:cubicBezTo>
                  <a:cubicBezTo>
                    <a:pt x="599" y="1945"/>
                    <a:pt x="620" y="1689"/>
                    <a:pt x="641" y="1454"/>
                  </a:cubicBezTo>
                  <a:cubicBezTo>
                    <a:pt x="663" y="962"/>
                    <a:pt x="620" y="449"/>
                    <a:pt x="4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9"/>
            <p:cNvSpPr/>
            <p:nvPr/>
          </p:nvSpPr>
          <p:spPr>
            <a:xfrm>
              <a:off x="331075" y="4056413"/>
              <a:ext cx="12850" cy="49200"/>
            </a:xfrm>
            <a:custGeom>
              <a:avLst/>
              <a:gdLst/>
              <a:ahLst/>
              <a:cxnLst/>
              <a:rect l="l" t="t" r="r" b="b"/>
              <a:pathLst>
                <a:path w="514" h="1968" extrusionOk="0">
                  <a:moveTo>
                    <a:pt x="22" y="1"/>
                  </a:moveTo>
                  <a:cubicBezTo>
                    <a:pt x="0" y="343"/>
                    <a:pt x="22" y="685"/>
                    <a:pt x="107" y="1027"/>
                  </a:cubicBezTo>
                  <a:cubicBezTo>
                    <a:pt x="129" y="1177"/>
                    <a:pt x="171" y="1348"/>
                    <a:pt x="235" y="1519"/>
                  </a:cubicBezTo>
                  <a:cubicBezTo>
                    <a:pt x="300" y="1668"/>
                    <a:pt x="385" y="1818"/>
                    <a:pt x="492" y="1967"/>
                  </a:cubicBezTo>
                  <a:lnTo>
                    <a:pt x="513" y="1967"/>
                  </a:lnTo>
                  <a:cubicBezTo>
                    <a:pt x="513" y="1796"/>
                    <a:pt x="471" y="1625"/>
                    <a:pt x="428" y="1476"/>
                  </a:cubicBezTo>
                  <a:cubicBezTo>
                    <a:pt x="385" y="1305"/>
                    <a:pt x="321" y="1155"/>
                    <a:pt x="257" y="984"/>
                  </a:cubicBezTo>
                  <a:cubicBezTo>
                    <a:pt x="150" y="664"/>
                    <a:pt x="86" y="343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9"/>
            <p:cNvSpPr/>
            <p:nvPr/>
          </p:nvSpPr>
          <p:spPr>
            <a:xfrm>
              <a:off x="310425" y="4055588"/>
              <a:ext cx="28675" cy="54300"/>
            </a:xfrm>
            <a:custGeom>
              <a:avLst/>
              <a:gdLst/>
              <a:ahLst/>
              <a:cxnLst/>
              <a:rect l="l" t="t" r="r" b="b"/>
              <a:pathLst>
                <a:path w="1147" h="2172" extrusionOk="0">
                  <a:moveTo>
                    <a:pt x="134" y="0"/>
                  </a:moveTo>
                  <a:cubicBezTo>
                    <a:pt x="74" y="0"/>
                    <a:pt x="0" y="51"/>
                    <a:pt x="14" y="119"/>
                  </a:cubicBezTo>
                  <a:cubicBezTo>
                    <a:pt x="30" y="151"/>
                    <a:pt x="57" y="171"/>
                    <a:pt x="87" y="171"/>
                  </a:cubicBezTo>
                  <a:cubicBezTo>
                    <a:pt x="98" y="171"/>
                    <a:pt x="110" y="168"/>
                    <a:pt x="121" y="162"/>
                  </a:cubicBezTo>
                  <a:cubicBezTo>
                    <a:pt x="185" y="504"/>
                    <a:pt x="271" y="868"/>
                    <a:pt x="399" y="1210"/>
                  </a:cubicBezTo>
                  <a:cubicBezTo>
                    <a:pt x="484" y="1381"/>
                    <a:pt x="548" y="1573"/>
                    <a:pt x="677" y="1744"/>
                  </a:cubicBezTo>
                  <a:cubicBezTo>
                    <a:pt x="805" y="1915"/>
                    <a:pt x="933" y="2064"/>
                    <a:pt x="1126" y="2171"/>
                  </a:cubicBezTo>
                  <a:lnTo>
                    <a:pt x="1147" y="2171"/>
                  </a:lnTo>
                  <a:lnTo>
                    <a:pt x="848" y="1658"/>
                  </a:lnTo>
                  <a:cubicBezTo>
                    <a:pt x="762" y="1487"/>
                    <a:pt x="634" y="1338"/>
                    <a:pt x="548" y="1145"/>
                  </a:cubicBezTo>
                  <a:cubicBezTo>
                    <a:pt x="399" y="825"/>
                    <a:pt x="271" y="504"/>
                    <a:pt x="164" y="162"/>
                  </a:cubicBezTo>
                  <a:cubicBezTo>
                    <a:pt x="185" y="141"/>
                    <a:pt x="228" y="98"/>
                    <a:pt x="206" y="55"/>
                  </a:cubicBezTo>
                  <a:cubicBezTo>
                    <a:pt x="199" y="17"/>
                    <a:pt x="169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9"/>
            <p:cNvSpPr/>
            <p:nvPr/>
          </p:nvSpPr>
          <p:spPr>
            <a:xfrm>
              <a:off x="282100" y="4027788"/>
              <a:ext cx="44725" cy="93850"/>
            </a:xfrm>
            <a:custGeom>
              <a:avLst/>
              <a:gdLst/>
              <a:ahLst/>
              <a:cxnLst/>
              <a:rect l="l" t="t" r="r" b="b"/>
              <a:pathLst>
                <a:path w="1789" h="3754" extrusionOk="0">
                  <a:moveTo>
                    <a:pt x="125" y="1"/>
                  </a:moveTo>
                  <a:cubicBezTo>
                    <a:pt x="65" y="1"/>
                    <a:pt x="1" y="52"/>
                    <a:pt x="14" y="120"/>
                  </a:cubicBezTo>
                  <a:cubicBezTo>
                    <a:pt x="14" y="163"/>
                    <a:pt x="57" y="184"/>
                    <a:pt x="100" y="184"/>
                  </a:cubicBezTo>
                  <a:cubicBezTo>
                    <a:pt x="121" y="483"/>
                    <a:pt x="164" y="783"/>
                    <a:pt x="249" y="1082"/>
                  </a:cubicBezTo>
                  <a:cubicBezTo>
                    <a:pt x="335" y="1402"/>
                    <a:pt x="485" y="1723"/>
                    <a:pt x="656" y="2022"/>
                  </a:cubicBezTo>
                  <a:cubicBezTo>
                    <a:pt x="762" y="2151"/>
                    <a:pt x="869" y="2300"/>
                    <a:pt x="955" y="2428"/>
                  </a:cubicBezTo>
                  <a:cubicBezTo>
                    <a:pt x="1040" y="2578"/>
                    <a:pt x="1126" y="2728"/>
                    <a:pt x="1190" y="2856"/>
                  </a:cubicBezTo>
                  <a:cubicBezTo>
                    <a:pt x="1361" y="3155"/>
                    <a:pt x="1510" y="3412"/>
                    <a:pt x="1681" y="3711"/>
                  </a:cubicBezTo>
                  <a:lnTo>
                    <a:pt x="1788" y="3754"/>
                  </a:lnTo>
                  <a:cubicBezTo>
                    <a:pt x="1703" y="3433"/>
                    <a:pt x="1532" y="3112"/>
                    <a:pt x="1382" y="2792"/>
                  </a:cubicBezTo>
                  <a:cubicBezTo>
                    <a:pt x="1318" y="2642"/>
                    <a:pt x="1233" y="2493"/>
                    <a:pt x="1126" y="2364"/>
                  </a:cubicBezTo>
                  <a:cubicBezTo>
                    <a:pt x="1019" y="2215"/>
                    <a:pt x="912" y="2086"/>
                    <a:pt x="805" y="1937"/>
                  </a:cubicBezTo>
                  <a:cubicBezTo>
                    <a:pt x="420" y="1402"/>
                    <a:pt x="207" y="804"/>
                    <a:pt x="121" y="163"/>
                  </a:cubicBezTo>
                  <a:cubicBezTo>
                    <a:pt x="185" y="163"/>
                    <a:pt x="207" y="120"/>
                    <a:pt x="207" y="56"/>
                  </a:cubicBezTo>
                  <a:cubicBezTo>
                    <a:pt x="191" y="17"/>
                    <a:pt x="159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9"/>
            <p:cNvSpPr/>
            <p:nvPr/>
          </p:nvSpPr>
          <p:spPr>
            <a:xfrm>
              <a:off x="292800" y="4045963"/>
              <a:ext cx="40425" cy="74075"/>
            </a:xfrm>
            <a:custGeom>
              <a:avLst/>
              <a:gdLst/>
              <a:ahLst/>
              <a:cxnLst/>
              <a:rect l="l" t="t" r="r" b="b"/>
              <a:pathLst>
                <a:path w="1617" h="2963" extrusionOk="0">
                  <a:moveTo>
                    <a:pt x="125" y="1"/>
                  </a:moveTo>
                  <a:cubicBezTo>
                    <a:pt x="65" y="1"/>
                    <a:pt x="0" y="51"/>
                    <a:pt x="14" y="120"/>
                  </a:cubicBezTo>
                  <a:cubicBezTo>
                    <a:pt x="14" y="141"/>
                    <a:pt x="57" y="162"/>
                    <a:pt x="99" y="162"/>
                  </a:cubicBezTo>
                  <a:cubicBezTo>
                    <a:pt x="78" y="419"/>
                    <a:pt x="99" y="654"/>
                    <a:pt x="163" y="889"/>
                  </a:cubicBezTo>
                  <a:cubicBezTo>
                    <a:pt x="249" y="1146"/>
                    <a:pt x="420" y="1402"/>
                    <a:pt x="612" y="1616"/>
                  </a:cubicBezTo>
                  <a:cubicBezTo>
                    <a:pt x="698" y="1744"/>
                    <a:pt x="805" y="1851"/>
                    <a:pt x="890" y="1937"/>
                  </a:cubicBezTo>
                  <a:cubicBezTo>
                    <a:pt x="976" y="2043"/>
                    <a:pt x="1061" y="2150"/>
                    <a:pt x="1147" y="2278"/>
                  </a:cubicBezTo>
                  <a:cubicBezTo>
                    <a:pt x="1296" y="2492"/>
                    <a:pt x="1424" y="2727"/>
                    <a:pt x="1595" y="2962"/>
                  </a:cubicBezTo>
                  <a:lnTo>
                    <a:pt x="1617" y="2962"/>
                  </a:lnTo>
                  <a:cubicBezTo>
                    <a:pt x="1553" y="2706"/>
                    <a:pt x="1467" y="2428"/>
                    <a:pt x="1318" y="2193"/>
                  </a:cubicBezTo>
                  <a:cubicBezTo>
                    <a:pt x="1232" y="2065"/>
                    <a:pt x="1147" y="1958"/>
                    <a:pt x="1040" y="1830"/>
                  </a:cubicBezTo>
                  <a:cubicBezTo>
                    <a:pt x="933" y="1723"/>
                    <a:pt x="826" y="1637"/>
                    <a:pt x="719" y="1552"/>
                  </a:cubicBezTo>
                  <a:cubicBezTo>
                    <a:pt x="527" y="1338"/>
                    <a:pt x="377" y="1103"/>
                    <a:pt x="270" y="868"/>
                  </a:cubicBezTo>
                  <a:cubicBezTo>
                    <a:pt x="185" y="633"/>
                    <a:pt x="121" y="398"/>
                    <a:pt x="121" y="162"/>
                  </a:cubicBezTo>
                  <a:cubicBezTo>
                    <a:pt x="163" y="162"/>
                    <a:pt x="206" y="120"/>
                    <a:pt x="206" y="56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9"/>
            <p:cNvSpPr/>
            <p:nvPr/>
          </p:nvSpPr>
          <p:spPr>
            <a:xfrm>
              <a:off x="318775" y="4062838"/>
              <a:ext cx="20875" cy="43300"/>
            </a:xfrm>
            <a:custGeom>
              <a:avLst/>
              <a:gdLst/>
              <a:ahLst/>
              <a:cxnLst/>
              <a:rect l="l" t="t" r="r" b="b"/>
              <a:pathLst>
                <a:path w="835" h="1732" extrusionOk="0">
                  <a:moveTo>
                    <a:pt x="1" y="0"/>
                  </a:moveTo>
                  <a:lnTo>
                    <a:pt x="1" y="22"/>
                  </a:lnTo>
                  <a:cubicBezTo>
                    <a:pt x="214" y="278"/>
                    <a:pt x="343" y="556"/>
                    <a:pt x="428" y="855"/>
                  </a:cubicBezTo>
                  <a:cubicBezTo>
                    <a:pt x="471" y="1005"/>
                    <a:pt x="492" y="1176"/>
                    <a:pt x="556" y="1304"/>
                  </a:cubicBezTo>
                  <a:cubicBezTo>
                    <a:pt x="621" y="1454"/>
                    <a:pt x="706" y="1603"/>
                    <a:pt x="834" y="1732"/>
                  </a:cubicBezTo>
                  <a:cubicBezTo>
                    <a:pt x="834" y="1561"/>
                    <a:pt x="792" y="1411"/>
                    <a:pt x="749" y="1262"/>
                  </a:cubicBezTo>
                  <a:cubicBezTo>
                    <a:pt x="706" y="1112"/>
                    <a:pt x="642" y="962"/>
                    <a:pt x="578" y="813"/>
                  </a:cubicBezTo>
                  <a:cubicBezTo>
                    <a:pt x="514" y="663"/>
                    <a:pt x="428" y="535"/>
                    <a:pt x="343" y="385"/>
                  </a:cubicBezTo>
                  <a:cubicBezTo>
                    <a:pt x="257" y="236"/>
                    <a:pt x="129" y="107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9"/>
            <p:cNvSpPr/>
            <p:nvPr/>
          </p:nvSpPr>
          <p:spPr>
            <a:xfrm>
              <a:off x="336625" y="4043113"/>
              <a:ext cx="15850" cy="64100"/>
            </a:xfrm>
            <a:custGeom>
              <a:avLst/>
              <a:gdLst/>
              <a:ahLst/>
              <a:cxnLst/>
              <a:rect l="l" t="t" r="r" b="b"/>
              <a:pathLst>
                <a:path w="634" h="2564" extrusionOk="0">
                  <a:moveTo>
                    <a:pt x="122" y="1"/>
                  </a:moveTo>
                  <a:cubicBezTo>
                    <a:pt x="64" y="1"/>
                    <a:pt x="1" y="42"/>
                    <a:pt x="13" y="105"/>
                  </a:cubicBezTo>
                  <a:cubicBezTo>
                    <a:pt x="27" y="146"/>
                    <a:pt x="58" y="161"/>
                    <a:pt x="89" y="161"/>
                  </a:cubicBezTo>
                  <a:cubicBezTo>
                    <a:pt x="108" y="161"/>
                    <a:pt x="126" y="156"/>
                    <a:pt x="142" y="148"/>
                  </a:cubicBezTo>
                  <a:cubicBezTo>
                    <a:pt x="377" y="512"/>
                    <a:pt x="441" y="939"/>
                    <a:pt x="441" y="1324"/>
                  </a:cubicBezTo>
                  <a:cubicBezTo>
                    <a:pt x="441" y="1538"/>
                    <a:pt x="398" y="1730"/>
                    <a:pt x="398" y="1944"/>
                  </a:cubicBezTo>
                  <a:cubicBezTo>
                    <a:pt x="377" y="2157"/>
                    <a:pt x="377" y="2350"/>
                    <a:pt x="398" y="2563"/>
                  </a:cubicBezTo>
                  <a:lnTo>
                    <a:pt x="420" y="2563"/>
                  </a:lnTo>
                  <a:cubicBezTo>
                    <a:pt x="505" y="2371"/>
                    <a:pt x="569" y="2179"/>
                    <a:pt x="591" y="1965"/>
                  </a:cubicBezTo>
                  <a:cubicBezTo>
                    <a:pt x="633" y="1751"/>
                    <a:pt x="612" y="1538"/>
                    <a:pt x="612" y="1324"/>
                  </a:cubicBezTo>
                  <a:cubicBezTo>
                    <a:pt x="591" y="1110"/>
                    <a:pt x="548" y="896"/>
                    <a:pt x="484" y="704"/>
                  </a:cubicBezTo>
                  <a:cubicBezTo>
                    <a:pt x="420" y="512"/>
                    <a:pt x="313" y="319"/>
                    <a:pt x="163" y="148"/>
                  </a:cubicBezTo>
                  <a:cubicBezTo>
                    <a:pt x="184" y="127"/>
                    <a:pt x="206" y="105"/>
                    <a:pt x="206" y="63"/>
                  </a:cubicBezTo>
                  <a:cubicBezTo>
                    <a:pt x="197" y="20"/>
                    <a:pt x="161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9"/>
            <p:cNvSpPr/>
            <p:nvPr/>
          </p:nvSpPr>
          <p:spPr>
            <a:xfrm>
              <a:off x="300075" y="4045163"/>
              <a:ext cx="31025" cy="60450"/>
            </a:xfrm>
            <a:custGeom>
              <a:avLst/>
              <a:gdLst/>
              <a:ahLst/>
              <a:cxnLst/>
              <a:rect l="l" t="t" r="r" b="b"/>
              <a:pathLst>
                <a:path w="1241" h="2418" extrusionOk="0">
                  <a:moveTo>
                    <a:pt x="169" y="0"/>
                  </a:moveTo>
                  <a:cubicBezTo>
                    <a:pt x="163" y="0"/>
                    <a:pt x="157" y="1"/>
                    <a:pt x="150" y="2"/>
                  </a:cubicBezTo>
                  <a:lnTo>
                    <a:pt x="129" y="2"/>
                  </a:lnTo>
                  <a:cubicBezTo>
                    <a:pt x="1" y="23"/>
                    <a:pt x="65" y="173"/>
                    <a:pt x="193" y="173"/>
                  </a:cubicBezTo>
                  <a:cubicBezTo>
                    <a:pt x="150" y="365"/>
                    <a:pt x="150" y="558"/>
                    <a:pt x="193" y="750"/>
                  </a:cubicBezTo>
                  <a:cubicBezTo>
                    <a:pt x="236" y="964"/>
                    <a:pt x="300" y="1156"/>
                    <a:pt x="407" y="1370"/>
                  </a:cubicBezTo>
                  <a:cubicBezTo>
                    <a:pt x="492" y="1562"/>
                    <a:pt x="599" y="1755"/>
                    <a:pt x="749" y="1926"/>
                  </a:cubicBezTo>
                  <a:cubicBezTo>
                    <a:pt x="877" y="2097"/>
                    <a:pt x="1027" y="2268"/>
                    <a:pt x="1219" y="2417"/>
                  </a:cubicBezTo>
                  <a:lnTo>
                    <a:pt x="1240" y="2417"/>
                  </a:lnTo>
                  <a:cubicBezTo>
                    <a:pt x="1133" y="2204"/>
                    <a:pt x="1027" y="2033"/>
                    <a:pt x="920" y="1840"/>
                  </a:cubicBezTo>
                  <a:cubicBezTo>
                    <a:pt x="791" y="1669"/>
                    <a:pt x="663" y="1498"/>
                    <a:pt x="556" y="1306"/>
                  </a:cubicBezTo>
                  <a:cubicBezTo>
                    <a:pt x="343" y="964"/>
                    <a:pt x="193" y="579"/>
                    <a:pt x="214" y="173"/>
                  </a:cubicBezTo>
                  <a:cubicBezTo>
                    <a:pt x="335" y="153"/>
                    <a:pt x="266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9"/>
            <p:cNvSpPr/>
            <p:nvPr/>
          </p:nvSpPr>
          <p:spPr>
            <a:xfrm>
              <a:off x="342300" y="4038788"/>
              <a:ext cx="32625" cy="76450"/>
            </a:xfrm>
            <a:custGeom>
              <a:avLst/>
              <a:gdLst/>
              <a:ahLst/>
              <a:cxnLst/>
              <a:rect l="l" t="t" r="r" b="b"/>
              <a:pathLst>
                <a:path w="1305" h="3058" extrusionOk="0">
                  <a:moveTo>
                    <a:pt x="1133" y="1"/>
                  </a:moveTo>
                  <a:cubicBezTo>
                    <a:pt x="1219" y="107"/>
                    <a:pt x="1240" y="257"/>
                    <a:pt x="1240" y="385"/>
                  </a:cubicBezTo>
                  <a:cubicBezTo>
                    <a:pt x="1219" y="535"/>
                    <a:pt x="1197" y="663"/>
                    <a:pt x="1154" y="791"/>
                  </a:cubicBezTo>
                  <a:cubicBezTo>
                    <a:pt x="1069" y="1048"/>
                    <a:pt x="941" y="1304"/>
                    <a:pt x="812" y="1561"/>
                  </a:cubicBezTo>
                  <a:cubicBezTo>
                    <a:pt x="748" y="1689"/>
                    <a:pt x="684" y="1796"/>
                    <a:pt x="599" y="1924"/>
                  </a:cubicBezTo>
                  <a:cubicBezTo>
                    <a:pt x="535" y="2031"/>
                    <a:pt x="449" y="2159"/>
                    <a:pt x="364" y="2266"/>
                  </a:cubicBezTo>
                  <a:cubicBezTo>
                    <a:pt x="214" y="2501"/>
                    <a:pt x="22" y="2758"/>
                    <a:pt x="0" y="3036"/>
                  </a:cubicBezTo>
                  <a:lnTo>
                    <a:pt x="22" y="3057"/>
                  </a:lnTo>
                  <a:cubicBezTo>
                    <a:pt x="150" y="2801"/>
                    <a:pt x="342" y="2587"/>
                    <a:pt x="535" y="2352"/>
                  </a:cubicBezTo>
                  <a:cubicBezTo>
                    <a:pt x="620" y="2245"/>
                    <a:pt x="706" y="2138"/>
                    <a:pt x="791" y="1988"/>
                  </a:cubicBezTo>
                  <a:cubicBezTo>
                    <a:pt x="855" y="1860"/>
                    <a:pt x="898" y="1732"/>
                    <a:pt x="962" y="1604"/>
                  </a:cubicBezTo>
                  <a:cubicBezTo>
                    <a:pt x="1090" y="1347"/>
                    <a:pt x="1197" y="1091"/>
                    <a:pt x="1261" y="813"/>
                  </a:cubicBezTo>
                  <a:cubicBezTo>
                    <a:pt x="1283" y="663"/>
                    <a:pt x="1304" y="535"/>
                    <a:pt x="1304" y="385"/>
                  </a:cubicBezTo>
                  <a:cubicBezTo>
                    <a:pt x="1283" y="257"/>
                    <a:pt x="1261" y="107"/>
                    <a:pt x="1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9"/>
            <p:cNvSpPr/>
            <p:nvPr/>
          </p:nvSpPr>
          <p:spPr>
            <a:xfrm>
              <a:off x="280525" y="4068763"/>
              <a:ext cx="38825" cy="36850"/>
            </a:xfrm>
            <a:custGeom>
              <a:avLst/>
              <a:gdLst/>
              <a:ahLst/>
              <a:cxnLst/>
              <a:rect l="l" t="t" r="r" b="b"/>
              <a:pathLst>
                <a:path w="1553" h="1474" extrusionOk="0">
                  <a:moveTo>
                    <a:pt x="121" y="1"/>
                  </a:moveTo>
                  <a:cubicBezTo>
                    <a:pt x="64" y="1"/>
                    <a:pt x="0" y="42"/>
                    <a:pt x="13" y="105"/>
                  </a:cubicBezTo>
                  <a:cubicBezTo>
                    <a:pt x="25" y="151"/>
                    <a:pt x="61" y="173"/>
                    <a:pt x="98" y="173"/>
                  </a:cubicBezTo>
                  <a:cubicBezTo>
                    <a:pt x="131" y="173"/>
                    <a:pt x="164" y="157"/>
                    <a:pt x="184" y="127"/>
                  </a:cubicBezTo>
                  <a:cubicBezTo>
                    <a:pt x="291" y="234"/>
                    <a:pt x="355" y="362"/>
                    <a:pt x="419" y="469"/>
                  </a:cubicBezTo>
                  <a:cubicBezTo>
                    <a:pt x="505" y="618"/>
                    <a:pt x="569" y="747"/>
                    <a:pt x="654" y="896"/>
                  </a:cubicBezTo>
                  <a:cubicBezTo>
                    <a:pt x="761" y="1025"/>
                    <a:pt x="868" y="1174"/>
                    <a:pt x="1039" y="1260"/>
                  </a:cubicBezTo>
                  <a:cubicBezTo>
                    <a:pt x="1189" y="1345"/>
                    <a:pt x="1360" y="1431"/>
                    <a:pt x="1531" y="1473"/>
                  </a:cubicBezTo>
                  <a:lnTo>
                    <a:pt x="1552" y="1452"/>
                  </a:lnTo>
                  <a:cubicBezTo>
                    <a:pt x="1424" y="1324"/>
                    <a:pt x="1296" y="1238"/>
                    <a:pt x="1167" y="1131"/>
                  </a:cubicBezTo>
                  <a:cubicBezTo>
                    <a:pt x="1039" y="1025"/>
                    <a:pt x="890" y="939"/>
                    <a:pt x="783" y="811"/>
                  </a:cubicBezTo>
                  <a:cubicBezTo>
                    <a:pt x="697" y="704"/>
                    <a:pt x="612" y="576"/>
                    <a:pt x="505" y="426"/>
                  </a:cubicBezTo>
                  <a:cubicBezTo>
                    <a:pt x="419" y="319"/>
                    <a:pt x="334" y="191"/>
                    <a:pt x="206" y="105"/>
                  </a:cubicBezTo>
                  <a:cubicBezTo>
                    <a:pt x="206" y="105"/>
                    <a:pt x="206" y="84"/>
                    <a:pt x="206" y="63"/>
                  </a:cubicBezTo>
                  <a:cubicBezTo>
                    <a:pt x="197" y="20"/>
                    <a:pt x="160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9"/>
            <p:cNvSpPr/>
            <p:nvPr/>
          </p:nvSpPr>
          <p:spPr>
            <a:xfrm>
              <a:off x="333750" y="4050013"/>
              <a:ext cx="16575" cy="58800"/>
            </a:xfrm>
            <a:custGeom>
              <a:avLst/>
              <a:gdLst/>
              <a:ahLst/>
              <a:cxnLst/>
              <a:rect l="l" t="t" r="r" b="b"/>
              <a:pathLst>
                <a:path w="663" h="2352" extrusionOk="0">
                  <a:moveTo>
                    <a:pt x="0" y="0"/>
                  </a:moveTo>
                  <a:cubicBezTo>
                    <a:pt x="86" y="385"/>
                    <a:pt x="193" y="791"/>
                    <a:pt x="299" y="1176"/>
                  </a:cubicBezTo>
                  <a:cubicBezTo>
                    <a:pt x="342" y="1368"/>
                    <a:pt x="364" y="1561"/>
                    <a:pt x="428" y="1753"/>
                  </a:cubicBezTo>
                  <a:cubicBezTo>
                    <a:pt x="492" y="1945"/>
                    <a:pt x="535" y="2138"/>
                    <a:pt x="599" y="2352"/>
                  </a:cubicBezTo>
                  <a:lnTo>
                    <a:pt x="620" y="2352"/>
                  </a:lnTo>
                  <a:cubicBezTo>
                    <a:pt x="663" y="2138"/>
                    <a:pt x="663" y="1924"/>
                    <a:pt x="620" y="1732"/>
                  </a:cubicBezTo>
                  <a:cubicBezTo>
                    <a:pt x="599" y="1539"/>
                    <a:pt x="513" y="1326"/>
                    <a:pt x="449" y="1133"/>
                  </a:cubicBezTo>
                  <a:cubicBezTo>
                    <a:pt x="321" y="749"/>
                    <a:pt x="150" y="385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9"/>
            <p:cNvSpPr/>
            <p:nvPr/>
          </p:nvSpPr>
          <p:spPr>
            <a:xfrm>
              <a:off x="316325" y="4061138"/>
              <a:ext cx="4425" cy="3050"/>
            </a:xfrm>
            <a:custGeom>
              <a:avLst/>
              <a:gdLst/>
              <a:ahLst/>
              <a:cxnLst/>
              <a:rect l="l" t="t" r="r" b="b"/>
              <a:pathLst>
                <a:path w="177" h="122" extrusionOk="0">
                  <a:moveTo>
                    <a:pt x="99" y="0"/>
                  </a:moveTo>
                  <a:cubicBezTo>
                    <a:pt x="52" y="0"/>
                    <a:pt x="0" y="37"/>
                    <a:pt x="13" y="90"/>
                  </a:cubicBezTo>
                  <a:cubicBezTo>
                    <a:pt x="21" y="112"/>
                    <a:pt x="44" y="122"/>
                    <a:pt x="70" y="122"/>
                  </a:cubicBezTo>
                  <a:cubicBezTo>
                    <a:pt x="118" y="122"/>
                    <a:pt x="177" y="89"/>
                    <a:pt x="163" y="47"/>
                  </a:cubicBezTo>
                  <a:cubicBezTo>
                    <a:pt x="155" y="14"/>
                    <a:pt x="12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9"/>
            <p:cNvSpPr/>
            <p:nvPr/>
          </p:nvSpPr>
          <p:spPr>
            <a:xfrm>
              <a:off x="328700" y="4054063"/>
              <a:ext cx="5800" cy="3700"/>
            </a:xfrm>
            <a:custGeom>
              <a:avLst/>
              <a:gdLst/>
              <a:ahLst/>
              <a:cxnLst/>
              <a:rect l="l" t="t" r="r" b="b"/>
              <a:pathLst>
                <a:path w="232" h="148" extrusionOk="0">
                  <a:moveTo>
                    <a:pt x="104" y="1"/>
                  </a:moveTo>
                  <a:cubicBezTo>
                    <a:pt x="38" y="1"/>
                    <a:pt x="0" y="101"/>
                    <a:pt x="74" y="138"/>
                  </a:cubicBezTo>
                  <a:lnTo>
                    <a:pt x="95" y="138"/>
                  </a:lnTo>
                  <a:cubicBezTo>
                    <a:pt x="109" y="145"/>
                    <a:pt x="122" y="148"/>
                    <a:pt x="134" y="148"/>
                  </a:cubicBezTo>
                  <a:cubicBezTo>
                    <a:pt x="197" y="148"/>
                    <a:pt x="231" y="63"/>
                    <a:pt x="159" y="9"/>
                  </a:cubicBezTo>
                  <a:lnTo>
                    <a:pt x="138" y="9"/>
                  </a:lnTo>
                  <a:cubicBezTo>
                    <a:pt x="126" y="3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9"/>
            <p:cNvSpPr/>
            <p:nvPr/>
          </p:nvSpPr>
          <p:spPr>
            <a:xfrm>
              <a:off x="330750" y="4047238"/>
              <a:ext cx="4950" cy="3675"/>
            </a:xfrm>
            <a:custGeom>
              <a:avLst/>
              <a:gdLst/>
              <a:ahLst/>
              <a:cxnLst/>
              <a:rect l="l" t="t" r="r" b="b"/>
              <a:pathLst>
                <a:path w="198" h="147" extrusionOk="0">
                  <a:moveTo>
                    <a:pt x="113" y="1"/>
                  </a:moveTo>
                  <a:cubicBezTo>
                    <a:pt x="60" y="1"/>
                    <a:pt x="0" y="37"/>
                    <a:pt x="13" y="90"/>
                  </a:cubicBezTo>
                  <a:cubicBezTo>
                    <a:pt x="29" y="130"/>
                    <a:pt x="60" y="146"/>
                    <a:pt x="91" y="146"/>
                  </a:cubicBezTo>
                  <a:cubicBezTo>
                    <a:pt x="144" y="146"/>
                    <a:pt x="198" y="101"/>
                    <a:pt x="184" y="47"/>
                  </a:cubicBezTo>
                  <a:cubicBezTo>
                    <a:pt x="176" y="15"/>
                    <a:pt x="146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9"/>
            <p:cNvSpPr/>
            <p:nvPr/>
          </p:nvSpPr>
          <p:spPr>
            <a:xfrm>
              <a:off x="349425" y="4032838"/>
              <a:ext cx="4975" cy="3925"/>
            </a:xfrm>
            <a:custGeom>
              <a:avLst/>
              <a:gdLst/>
              <a:ahLst/>
              <a:cxnLst/>
              <a:rect l="l" t="t" r="r" b="b"/>
              <a:pathLst>
                <a:path w="199" h="157" extrusionOk="0">
                  <a:moveTo>
                    <a:pt x="118" y="1"/>
                  </a:moveTo>
                  <a:cubicBezTo>
                    <a:pt x="64" y="1"/>
                    <a:pt x="1" y="43"/>
                    <a:pt x="14" y="110"/>
                  </a:cubicBezTo>
                  <a:lnTo>
                    <a:pt x="36" y="110"/>
                  </a:lnTo>
                  <a:cubicBezTo>
                    <a:pt x="44" y="143"/>
                    <a:pt x="71" y="157"/>
                    <a:pt x="100" y="157"/>
                  </a:cubicBezTo>
                  <a:cubicBezTo>
                    <a:pt x="147" y="157"/>
                    <a:pt x="199" y="120"/>
                    <a:pt x="185" y="68"/>
                  </a:cubicBezTo>
                  <a:lnTo>
                    <a:pt x="185" y="46"/>
                  </a:lnTo>
                  <a:cubicBezTo>
                    <a:pt x="178" y="15"/>
                    <a:pt x="150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9"/>
            <p:cNvSpPr/>
            <p:nvPr/>
          </p:nvSpPr>
          <p:spPr>
            <a:xfrm>
              <a:off x="367600" y="4036063"/>
              <a:ext cx="4825" cy="3750"/>
            </a:xfrm>
            <a:custGeom>
              <a:avLst/>
              <a:gdLst/>
              <a:ahLst/>
              <a:cxnLst/>
              <a:rect l="l" t="t" r="r" b="b"/>
              <a:pathLst>
                <a:path w="193" h="150" extrusionOk="0">
                  <a:moveTo>
                    <a:pt x="103" y="0"/>
                  </a:moveTo>
                  <a:cubicBezTo>
                    <a:pt x="56" y="0"/>
                    <a:pt x="1" y="42"/>
                    <a:pt x="14" y="110"/>
                  </a:cubicBezTo>
                  <a:cubicBezTo>
                    <a:pt x="21" y="138"/>
                    <a:pt x="45" y="150"/>
                    <a:pt x="72" y="150"/>
                  </a:cubicBezTo>
                  <a:cubicBezTo>
                    <a:pt x="126" y="150"/>
                    <a:pt x="192" y="102"/>
                    <a:pt x="164" y="45"/>
                  </a:cubicBezTo>
                  <a:cubicBezTo>
                    <a:pt x="156" y="14"/>
                    <a:pt x="131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9"/>
            <p:cNvSpPr/>
            <p:nvPr/>
          </p:nvSpPr>
          <p:spPr>
            <a:xfrm>
              <a:off x="248775" y="4065863"/>
              <a:ext cx="167275" cy="96675"/>
            </a:xfrm>
            <a:custGeom>
              <a:avLst/>
              <a:gdLst/>
              <a:ahLst/>
              <a:cxnLst/>
              <a:rect l="l" t="t" r="r" b="b"/>
              <a:pathLst>
                <a:path w="6691" h="3867" extrusionOk="0">
                  <a:moveTo>
                    <a:pt x="3643" y="1"/>
                  </a:moveTo>
                  <a:cubicBezTo>
                    <a:pt x="3357" y="1"/>
                    <a:pt x="3070" y="66"/>
                    <a:pt x="2801" y="221"/>
                  </a:cubicBezTo>
                  <a:cubicBezTo>
                    <a:pt x="1860" y="734"/>
                    <a:pt x="1" y="2808"/>
                    <a:pt x="1668" y="3428"/>
                  </a:cubicBezTo>
                  <a:cubicBezTo>
                    <a:pt x="2307" y="3672"/>
                    <a:pt x="3226" y="3866"/>
                    <a:pt x="3976" y="3866"/>
                  </a:cubicBezTo>
                  <a:cubicBezTo>
                    <a:pt x="4080" y="3866"/>
                    <a:pt x="4180" y="3863"/>
                    <a:pt x="4276" y="3855"/>
                  </a:cubicBezTo>
                  <a:cubicBezTo>
                    <a:pt x="4853" y="3812"/>
                    <a:pt x="5686" y="3641"/>
                    <a:pt x="6092" y="3278"/>
                  </a:cubicBezTo>
                  <a:cubicBezTo>
                    <a:pt x="6691" y="2765"/>
                    <a:pt x="6627" y="2081"/>
                    <a:pt x="6178" y="1504"/>
                  </a:cubicBezTo>
                  <a:cubicBezTo>
                    <a:pt x="5943" y="1226"/>
                    <a:pt x="5643" y="927"/>
                    <a:pt x="5344" y="692"/>
                  </a:cubicBezTo>
                  <a:cubicBezTo>
                    <a:pt x="4891" y="311"/>
                    <a:pt x="4266" y="1"/>
                    <a:pt x="3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9"/>
            <p:cNvSpPr/>
            <p:nvPr/>
          </p:nvSpPr>
          <p:spPr>
            <a:xfrm>
              <a:off x="92225" y="5358638"/>
              <a:ext cx="194525" cy="71450"/>
            </a:xfrm>
            <a:custGeom>
              <a:avLst/>
              <a:gdLst/>
              <a:ahLst/>
              <a:cxnLst/>
              <a:rect l="l" t="t" r="r" b="b"/>
              <a:pathLst>
                <a:path w="7781" h="2858" extrusionOk="0">
                  <a:moveTo>
                    <a:pt x="3912" y="0"/>
                  </a:moveTo>
                  <a:cubicBezTo>
                    <a:pt x="3035" y="0"/>
                    <a:pt x="2159" y="663"/>
                    <a:pt x="1389" y="1112"/>
                  </a:cubicBezTo>
                  <a:lnTo>
                    <a:pt x="0" y="1539"/>
                  </a:lnTo>
                  <a:cubicBezTo>
                    <a:pt x="1102" y="1849"/>
                    <a:pt x="2921" y="2858"/>
                    <a:pt x="4081" y="2858"/>
                  </a:cubicBezTo>
                  <a:cubicBezTo>
                    <a:pt x="4203" y="2858"/>
                    <a:pt x="4318" y="2846"/>
                    <a:pt x="4425" y="2822"/>
                  </a:cubicBezTo>
                  <a:cubicBezTo>
                    <a:pt x="5215" y="2651"/>
                    <a:pt x="7289" y="1497"/>
                    <a:pt x="7780" y="791"/>
                  </a:cubicBezTo>
                  <a:cubicBezTo>
                    <a:pt x="7011" y="214"/>
                    <a:pt x="4852" y="22"/>
                    <a:pt x="3912" y="0"/>
                  </a:cubicBezTo>
                  <a:close/>
                </a:path>
              </a:pathLst>
            </a:custGeom>
            <a:solidFill>
              <a:srgbClr val="4823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9"/>
            <p:cNvSpPr/>
            <p:nvPr/>
          </p:nvSpPr>
          <p:spPr>
            <a:xfrm>
              <a:off x="49475" y="5393913"/>
              <a:ext cx="65750" cy="140025"/>
            </a:xfrm>
            <a:custGeom>
              <a:avLst/>
              <a:gdLst/>
              <a:ahLst/>
              <a:cxnLst/>
              <a:rect l="l" t="t" r="r" b="b"/>
              <a:pathLst>
                <a:path w="2630" h="5601" extrusionOk="0">
                  <a:moveTo>
                    <a:pt x="1112" y="0"/>
                  </a:moveTo>
                  <a:lnTo>
                    <a:pt x="1048" y="214"/>
                  </a:lnTo>
                  <a:cubicBezTo>
                    <a:pt x="1667" y="470"/>
                    <a:pt x="1753" y="1924"/>
                    <a:pt x="1625" y="2651"/>
                  </a:cubicBezTo>
                  <a:cubicBezTo>
                    <a:pt x="1368" y="3890"/>
                    <a:pt x="470" y="4531"/>
                    <a:pt x="0" y="5600"/>
                  </a:cubicBezTo>
                  <a:cubicBezTo>
                    <a:pt x="1005" y="5280"/>
                    <a:pt x="1988" y="5002"/>
                    <a:pt x="2394" y="3719"/>
                  </a:cubicBezTo>
                  <a:cubicBezTo>
                    <a:pt x="2629" y="2971"/>
                    <a:pt x="2608" y="2309"/>
                    <a:pt x="2244" y="1625"/>
                  </a:cubicBezTo>
                  <a:cubicBezTo>
                    <a:pt x="1988" y="1133"/>
                    <a:pt x="1496" y="342"/>
                    <a:pt x="1112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9"/>
            <p:cNvSpPr/>
            <p:nvPr/>
          </p:nvSpPr>
          <p:spPr>
            <a:xfrm>
              <a:off x="102900" y="5411588"/>
              <a:ext cx="194000" cy="137325"/>
            </a:xfrm>
            <a:custGeom>
              <a:avLst/>
              <a:gdLst/>
              <a:ahLst/>
              <a:cxnLst/>
              <a:rect l="l" t="t" r="r" b="b"/>
              <a:pathLst>
                <a:path w="7760" h="5493" extrusionOk="0">
                  <a:moveTo>
                    <a:pt x="79" y="0"/>
                  </a:moveTo>
                  <a:cubicBezTo>
                    <a:pt x="51" y="0"/>
                    <a:pt x="25" y="6"/>
                    <a:pt x="1" y="20"/>
                  </a:cubicBezTo>
                  <a:cubicBezTo>
                    <a:pt x="172" y="426"/>
                    <a:pt x="364" y="853"/>
                    <a:pt x="556" y="1238"/>
                  </a:cubicBezTo>
                  <a:cubicBezTo>
                    <a:pt x="1390" y="2841"/>
                    <a:pt x="2352" y="4701"/>
                    <a:pt x="3933" y="5342"/>
                  </a:cubicBezTo>
                  <a:cubicBezTo>
                    <a:pt x="4204" y="5448"/>
                    <a:pt x="4473" y="5492"/>
                    <a:pt x="4740" y="5492"/>
                  </a:cubicBezTo>
                  <a:cubicBezTo>
                    <a:pt x="5761" y="5492"/>
                    <a:pt x="6760" y="4852"/>
                    <a:pt x="7759" y="4615"/>
                  </a:cubicBezTo>
                  <a:cubicBezTo>
                    <a:pt x="7524" y="4487"/>
                    <a:pt x="7311" y="4402"/>
                    <a:pt x="7075" y="4295"/>
                  </a:cubicBezTo>
                  <a:cubicBezTo>
                    <a:pt x="6798" y="4188"/>
                    <a:pt x="6520" y="4060"/>
                    <a:pt x="6263" y="3910"/>
                  </a:cubicBezTo>
                  <a:cubicBezTo>
                    <a:pt x="6028" y="3760"/>
                    <a:pt x="5878" y="3504"/>
                    <a:pt x="5643" y="3376"/>
                  </a:cubicBezTo>
                  <a:cubicBezTo>
                    <a:pt x="5387" y="3226"/>
                    <a:pt x="5045" y="3205"/>
                    <a:pt x="4767" y="3076"/>
                  </a:cubicBezTo>
                  <a:cubicBezTo>
                    <a:pt x="4446" y="2927"/>
                    <a:pt x="4147" y="2713"/>
                    <a:pt x="3848" y="2499"/>
                  </a:cubicBezTo>
                  <a:cubicBezTo>
                    <a:pt x="3207" y="1965"/>
                    <a:pt x="2480" y="1708"/>
                    <a:pt x="1796" y="1260"/>
                  </a:cubicBezTo>
                  <a:cubicBezTo>
                    <a:pt x="1411" y="1024"/>
                    <a:pt x="1048" y="682"/>
                    <a:pt x="685" y="405"/>
                  </a:cubicBezTo>
                  <a:cubicBezTo>
                    <a:pt x="535" y="292"/>
                    <a:pt x="271" y="0"/>
                    <a:pt x="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9"/>
            <p:cNvSpPr/>
            <p:nvPr/>
          </p:nvSpPr>
          <p:spPr>
            <a:xfrm>
              <a:off x="92225" y="5401388"/>
              <a:ext cx="198250" cy="128800"/>
            </a:xfrm>
            <a:custGeom>
              <a:avLst/>
              <a:gdLst/>
              <a:ahLst/>
              <a:cxnLst/>
              <a:rect l="l" t="t" r="r" b="b"/>
              <a:pathLst>
                <a:path w="7930" h="5152" extrusionOk="0">
                  <a:moveTo>
                    <a:pt x="0" y="0"/>
                  </a:moveTo>
                  <a:lnTo>
                    <a:pt x="321" y="492"/>
                  </a:lnTo>
                  <a:cubicBezTo>
                    <a:pt x="385" y="706"/>
                    <a:pt x="2843" y="2929"/>
                    <a:pt x="3441" y="3570"/>
                  </a:cubicBezTo>
                  <a:cubicBezTo>
                    <a:pt x="4938" y="5152"/>
                    <a:pt x="6220" y="4275"/>
                    <a:pt x="7930" y="4895"/>
                  </a:cubicBezTo>
                  <a:cubicBezTo>
                    <a:pt x="6669" y="4361"/>
                    <a:pt x="5622" y="3228"/>
                    <a:pt x="4489" y="2309"/>
                  </a:cubicBezTo>
                  <a:cubicBezTo>
                    <a:pt x="3099" y="1176"/>
                    <a:pt x="1667" y="4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9"/>
            <p:cNvSpPr/>
            <p:nvPr/>
          </p:nvSpPr>
          <p:spPr>
            <a:xfrm>
              <a:off x="568325" y="4413713"/>
              <a:ext cx="1525075" cy="263125"/>
            </a:xfrm>
            <a:custGeom>
              <a:avLst/>
              <a:gdLst/>
              <a:ahLst/>
              <a:cxnLst/>
              <a:rect l="l" t="t" r="r" b="b"/>
              <a:pathLst>
                <a:path w="61003" h="10525" extrusionOk="0">
                  <a:moveTo>
                    <a:pt x="58396" y="0"/>
                  </a:moveTo>
                  <a:cubicBezTo>
                    <a:pt x="57828" y="0"/>
                    <a:pt x="57261" y="58"/>
                    <a:pt x="56706" y="158"/>
                  </a:cubicBezTo>
                  <a:cubicBezTo>
                    <a:pt x="55402" y="393"/>
                    <a:pt x="54162" y="842"/>
                    <a:pt x="52944" y="1312"/>
                  </a:cubicBezTo>
                  <a:cubicBezTo>
                    <a:pt x="51704" y="1804"/>
                    <a:pt x="50529" y="2317"/>
                    <a:pt x="49310" y="2723"/>
                  </a:cubicBezTo>
                  <a:cubicBezTo>
                    <a:pt x="48154" y="3115"/>
                    <a:pt x="46997" y="3408"/>
                    <a:pt x="45841" y="3408"/>
                  </a:cubicBezTo>
                  <a:cubicBezTo>
                    <a:pt x="45800" y="3408"/>
                    <a:pt x="45760" y="3407"/>
                    <a:pt x="45720" y="3407"/>
                  </a:cubicBezTo>
                  <a:cubicBezTo>
                    <a:pt x="44523" y="3407"/>
                    <a:pt x="43304" y="3107"/>
                    <a:pt x="42086" y="2765"/>
                  </a:cubicBezTo>
                  <a:cubicBezTo>
                    <a:pt x="40846" y="2402"/>
                    <a:pt x="39585" y="1975"/>
                    <a:pt x="38196" y="1889"/>
                  </a:cubicBezTo>
                  <a:cubicBezTo>
                    <a:pt x="38030" y="1879"/>
                    <a:pt x="37863" y="1873"/>
                    <a:pt x="37695" y="1873"/>
                  </a:cubicBezTo>
                  <a:cubicBezTo>
                    <a:pt x="37171" y="1873"/>
                    <a:pt x="36641" y="1925"/>
                    <a:pt x="36123" y="2039"/>
                  </a:cubicBezTo>
                  <a:cubicBezTo>
                    <a:pt x="35439" y="2167"/>
                    <a:pt x="33002" y="3492"/>
                    <a:pt x="32425" y="3770"/>
                  </a:cubicBezTo>
                  <a:cubicBezTo>
                    <a:pt x="32063" y="3944"/>
                    <a:pt x="31859" y="3994"/>
                    <a:pt x="31719" y="3994"/>
                  </a:cubicBezTo>
                  <a:cubicBezTo>
                    <a:pt x="31535" y="3994"/>
                    <a:pt x="31460" y="3909"/>
                    <a:pt x="31279" y="3909"/>
                  </a:cubicBezTo>
                  <a:cubicBezTo>
                    <a:pt x="31141" y="3909"/>
                    <a:pt x="30942" y="3959"/>
                    <a:pt x="30587" y="4133"/>
                  </a:cubicBezTo>
                  <a:cubicBezTo>
                    <a:pt x="28236" y="5288"/>
                    <a:pt x="25927" y="6720"/>
                    <a:pt x="23512" y="7297"/>
                  </a:cubicBezTo>
                  <a:cubicBezTo>
                    <a:pt x="22294" y="7596"/>
                    <a:pt x="21075" y="7788"/>
                    <a:pt x="19857" y="7831"/>
                  </a:cubicBezTo>
                  <a:lnTo>
                    <a:pt x="18959" y="7831"/>
                  </a:lnTo>
                  <a:lnTo>
                    <a:pt x="18489" y="7810"/>
                  </a:lnTo>
                  <a:lnTo>
                    <a:pt x="18040" y="7788"/>
                  </a:lnTo>
                  <a:cubicBezTo>
                    <a:pt x="17442" y="7724"/>
                    <a:pt x="16843" y="7617"/>
                    <a:pt x="16223" y="7510"/>
                  </a:cubicBezTo>
                  <a:cubicBezTo>
                    <a:pt x="13787" y="7019"/>
                    <a:pt x="11307" y="6185"/>
                    <a:pt x="8742" y="5694"/>
                  </a:cubicBezTo>
                  <a:cubicBezTo>
                    <a:pt x="7439" y="5437"/>
                    <a:pt x="6135" y="5223"/>
                    <a:pt x="4788" y="5223"/>
                  </a:cubicBezTo>
                  <a:cubicBezTo>
                    <a:pt x="4104" y="5223"/>
                    <a:pt x="3420" y="5266"/>
                    <a:pt x="2736" y="5394"/>
                  </a:cubicBezTo>
                  <a:cubicBezTo>
                    <a:pt x="2052" y="5501"/>
                    <a:pt x="1326" y="5736"/>
                    <a:pt x="684" y="6036"/>
                  </a:cubicBezTo>
                  <a:lnTo>
                    <a:pt x="663" y="6057"/>
                  </a:lnTo>
                  <a:cubicBezTo>
                    <a:pt x="214" y="6271"/>
                    <a:pt x="0" y="6891"/>
                    <a:pt x="193" y="7404"/>
                  </a:cubicBezTo>
                  <a:cubicBezTo>
                    <a:pt x="339" y="7793"/>
                    <a:pt x="658" y="8035"/>
                    <a:pt x="999" y="8035"/>
                  </a:cubicBezTo>
                  <a:cubicBezTo>
                    <a:pt x="1107" y="8035"/>
                    <a:pt x="1218" y="8011"/>
                    <a:pt x="1326" y="7959"/>
                  </a:cubicBezTo>
                  <a:cubicBezTo>
                    <a:pt x="2312" y="7506"/>
                    <a:pt x="3370" y="7380"/>
                    <a:pt x="4469" y="7380"/>
                  </a:cubicBezTo>
                  <a:cubicBezTo>
                    <a:pt x="4561" y="7380"/>
                    <a:pt x="4653" y="7381"/>
                    <a:pt x="4745" y="7382"/>
                  </a:cubicBezTo>
                  <a:cubicBezTo>
                    <a:pt x="5964" y="7425"/>
                    <a:pt x="7182" y="7596"/>
                    <a:pt x="8422" y="7852"/>
                  </a:cubicBezTo>
                  <a:cubicBezTo>
                    <a:pt x="10880" y="8387"/>
                    <a:pt x="13338" y="9135"/>
                    <a:pt x="15924" y="9648"/>
                  </a:cubicBezTo>
                  <a:cubicBezTo>
                    <a:pt x="16587" y="9776"/>
                    <a:pt x="17271" y="10481"/>
                    <a:pt x="17955" y="10524"/>
                  </a:cubicBezTo>
                  <a:cubicBezTo>
                    <a:pt x="17958" y="10525"/>
                    <a:pt x="17961" y="10525"/>
                    <a:pt x="17964" y="10525"/>
                  </a:cubicBezTo>
                  <a:cubicBezTo>
                    <a:pt x="18130" y="10525"/>
                    <a:pt x="18257" y="9947"/>
                    <a:pt x="18425" y="9947"/>
                  </a:cubicBezTo>
                  <a:lnTo>
                    <a:pt x="18681" y="9968"/>
                  </a:lnTo>
                  <a:lnTo>
                    <a:pt x="18916" y="9968"/>
                  </a:lnTo>
                  <a:cubicBezTo>
                    <a:pt x="19280" y="9968"/>
                    <a:pt x="19600" y="9947"/>
                    <a:pt x="19942" y="9926"/>
                  </a:cubicBezTo>
                  <a:cubicBezTo>
                    <a:pt x="21268" y="9862"/>
                    <a:pt x="22593" y="9626"/>
                    <a:pt x="23875" y="9263"/>
                  </a:cubicBezTo>
                  <a:cubicBezTo>
                    <a:pt x="26462" y="8558"/>
                    <a:pt x="28877" y="7361"/>
                    <a:pt x="31228" y="6143"/>
                  </a:cubicBezTo>
                  <a:cubicBezTo>
                    <a:pt x="32382" y="5544"/>
                    <a:pt x="33558" y="4924"/>
                    <a:pt x="34712" y="4326"/>
                  </a:cubicBezTo>
                  <a:cubicBezTo>
                    <a:pt x="35130" y="4117"/>
                    <a:pt x="35464" y="3929"/>
                    <a:pt x="35992" y="3929"/>
                  </a:cubicBezTo>
                  <a:cubicBezTo>
                    <a:pt x="36220" y="3929"/>
                    <a:pt x="36484" y="3964"/>
                    <a:pt x="36807" y="4048"/>
                  </a:cubicBezTo>
                  <a:cubicBezTo>
                    <a:pt x="36939" y="4111"/>
                    <a:pt x="37044" y="4137"/>
                    <a:pt x="37129" y="4137"/>
                  </a:cubicBezTo>
                  <a:cubicBezTo>
                    <a:pt x="37591" y="4137"/>
                    <a:pt x="37479" y="3364"/>
                    <a:pt x="37965" y="3364"/>
                  </a:cubicBezTo>
                  <a:cubicBezTo>
                    <a:pt x="37971" y="3364"/>
                    <a:pt x="37976" y="3364"/>
                    <a:pt x="37982" y="3364"/>
                  </a:cubicBezTo>
                  <a:cubicBezTo>
                    <a:pt x="40304" y="3448"/>
                    <a:pt x="42870" y="4841"/>
                    <a:pt x="45543" y="4841"/>
                  </a:cubicBezTo>
                  <a:cubicBezTo>
                    <a:pt x="45602" y="4841"/>
                    <a:pt x="45661" y="4840"/>
                    <a:pt x="45720" y="4839"/>
                  </a:cubicBezTo>
                  <a:cubicBezTo>
                    <a:pt x="45878" y="4834"/>
                    <a:pt x="46037" y="4832"/>
                    <a:pt x="46197" y="4832"/>
                  </a:cubicBezTo>
                  <a:cubicBezTo>
                    <a:pt x="46616" y="4832"/>
                    <a:pt x="47036" y="4844"/>
                    <a:pt x="47452" y="4844"/>
                  </a:cubicBezTo>
                  <a:cubicBezTo>
                    <a:pt x="48244" y="4844"/>
                    <a:pt x="49020" y="4800"/>
                    <a:pt x="49738" y="4539"/>
                  </a:cubicBezTo>
                  <a:cubicBezTo>
                    <a:pt x="50073" y="4727"/>
                    <a:pt x="50314" y="4806"/>
                    <a:pt x="50487" y="4806"/>
                  </a:cubicBezTo>
                  <a:cubicBezTo>
                    <a:pt x="50865" y="4806"/>
                    <a:pt x="50920" y="4431"/>
                    <a:pt x="50935" y="4005"/>
                  </a:cubicBezTo>
                  <a:cubicBezTo>
                    <a:pt x="50956" y="3449"/>
                    <a:pt x="52581" y="2723"/>
                    <a:pt x="53265" y="2423"/>
                  </a:cubicBezTo>
                  <a:cubicBezTo>
                    <a:pt x="54462" y="1910"/>
                    <a:pt x="55637" y="1440"/>
                    <a:pt x="56855" y="1162"/>
                  </a:cubicBezTo>
                  <a:cubicBezTo>
                    <a:pt x="57465" y="1034"/>
                    <a:pt x="58079" y="959"/>
                    <a:pt x="58688" y="959"/>
                  </a:cubicBezTo>
                  <a:cubicBezTo>
                    <a:pt x="59297" y="959"/>
                    <a:pt x="59901" y="1034"/>
                    <a:pt x="60489" y="1205"/>
                  </a:cubicBezTo>
                  <a:cubicBezTo>
                    <a:pt x="60516" y="1211"/>
                    <a:pt x="60543" y="1213"/>
                    <a:pt x="60570" y="1213"/>
                  </a:cubicBezTo>
                  <a:cubicBezTo>
                    <a:pt x="60750" y="1213"/>
                    <a:pt x="60901" y="1090"/>
                    <a:pt x="60938" y="885"/>
                  </a:cubicBezTo>
                  <a:cubicBezTo>
                    <a:pt x="61002" y="649"/>
                    <a:pt x="60874" y="414"/>
                    <a:pt x="60681" y="350"/>
                  </a:cubicBezTo>
                  <a:cubicBezTo>
                    <a:pt x="59933" y="105"/>
                    <a:pt x="59163" y="0"/>
                    <a:pt x="583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9"/>
            <p:cNvSpPr/>
            <p:nvPr/>
          </p:nvSpPr>
          <p:spPr>
            <a:xfrm>
              <a:off x="1005425" y="4379363"/>
              <a:ext cx="113300" cy="91050"/>
            </a:xfrm>
            <a:custGeom>
              <a:avLst/>
              <a:gdLst/>
              <a:ahLst/>
              <a:cxnLst/>
              <a:rect l="l" t="t" r="r" b="b"/>
              <a:pathLst>
                <a:path w="4532" h="3642" extrusionOk="0">
                  <a:moveTo>
                    <a:pt x="267" y="1"/>
                  </a:moveTo>
                  <a:cubicBezTo>
                    <a:pt x="237" y="1"/>
                    <a:pt x="206" y="5"/>
                    <a:pt x="171" y="14"/>
                  </a:cubicBezTo>
                  <a:cubicBezTo>
                    <a:pt x="129" y="36"/>
                    <a:pt x="107" y="36"/>
                    <a:pt x="86" y="57"/>
                  </a:cubicBezTo>
                  <a:cubicBezTo>
                    <a:pt x="0" y="848"/>
                    <a:pt x="107" y="1660"/>
                    <a:pt x="684" y="2216"/>
                  </a:cubicBezTo>
                  <a:cubicBezTo>
                    <a:pt x="1176" y="2729"/>
                    <a:pt x="1817" y="3156"/>
                    <a:pt x="2458" y="3413"/>
                  </a:cubicBezTo>
                  <a:cubicBezTo>
                    <a:pt x="2744" y="3527"/>
                    <a:pt x="3182" y="3641"/>
                    <a:pt x="3587" y="3641"/>
                  </a:cubicBezTo>
                  <a:cubicBezTo>
                    <a:pt x="3940" y="3641"/>
                    <a:pt x="4267" y="3555"/>
                    <a:pt x="4446" y="3306"/>
                  </a:cubicBezTo>
                  <a:cubicBezTo>
                    <a:pt x="4489" y="3242"/>
                    <a:pt x="4510" y="3199"/>
                    <a:pt x="4532" y="3135"/>
                  </a:cubicBezTo>
                  <a:cubicBezTo>
                    <a:pt x="4382" y="2729"/>
                    <a:pt x="3997" y="2558"/>
                    <a:pt x="3655" y="2451"/>
                  </a:cubicBezTo>
                  <a:cubicBezTo>
                    <a:pt x="3271" y="2323"/>
                    <a:pt x="2907" y="2173"/>
                    <a:pt x="2587" y="1874"/>
                  </a:cubicBezTo>
                  <a:cubicBezTo>
                    <a:pt x="2501" y="1788"/>
                    <a:pt x="2480" y="1681"/>
                    <a:pt x="2373" y="1596"/>
                  </a:cubicBezTo>
                  <a:cubicBezTo>
                    <a:pt x="2372" y="1595"/>
                    <a:pt x="2370" y="1594"/>
                    <a:pt x="2367" y="1594"/>
                  </a:cubicBezTo>
                  <a:cubicBezTo>
                    <a:pt x="2329" y="1594"/>
                    <a:pt x="2159" y="1726"/>
                    <a:pt x="2104" y="1726"/>
                  </a:cubicBezTo>
                  <a:cubicBezTo>
                    <a:pt x="2101" y="1726"/>
                    <a:pt x="2098" y="1725"/>
                    <a:pt x="2095" y="1724"/>
                  </a:cubicBezTo>
                  <a:cubicBezTo>
                    <a:pt x="2052" y="1703"/>
                    <a:pt x="2095" y="1339"/>
                    <a:pt x="2031" y="1318"/>
                  </a:cubicBezTo>
                  <a:cubicBezTo>
                    <a:pt x="1903" y="1233"/>
                    <a:pt x="1774" y="1297"/>
                    <a:pt x="1646" y="1211"/>
                  </a:cubicBezTo>
                  <a:cubicBezTo>
                    <a:pt x="1283" y="933"/>
                    <a:pt x="984" y="655"/>
                    <a:pt x="684" y="313"/>
                  </a:cubicBezTo>
                  <a:cubicBezTo>
                    <a:pt x="538" y="149"/>
                    <a:pt x="43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9"/>
            <p:cNvSpPr/>
            <p:nvPr/>
          </p:nvSpPr>
          <p:spPr>
            <a:xfrm>
              <a:off x="635125" y="5054063"/>
              <a:ext cx="151250" cy="124525"/>
            </a:xfrm>
            <a:custGeom>
              <a:avLst/>
              <a:gdLst/>
              <a:ahLst/>
              <a:cxnLst/>
              <a:rect l="l" t="t" r="r" b="b"/>
              <a:pathLst>
                <a:path w="6050" h="4981" extrusionOk="0">
                  <a:moveTo>
                    <a:pt x="4168" y="0"/>
                  </a:moveTo>
                  <a:cubicBezTo>
                    <a:pt x="3527" y="342"/>
                    <a:pt x="3228" y="1154"/>
                    <a:pt x="2757" y="1154"/>
                  </a:cubicBezTo>
                  <a:cubicBezTo>
                    <a:pt x="2651" y="1154"/>
                    <a:pt x="2394" y="470"/>
                    <a:pt x="2266" y="449"/>
                  </a:cubicBezTo>
                  <a:cubicBezTo>
                    <a:pt x="2181" y="449"/>
                    <a:pt x="2368" y="1283"/>
                    <a:pt x="2270" y="1283"/>
                  </a:cubicBezTo>
                  <a:cubicBezTo>
                    <a:pt x="2268" y="1283"/>
                    <a:pt x="2267" y="1283"/>
                    <a:pt x="2266" y="1283"/>
                  </a:cubicBezTo>
                  <a:cubicBezTo>
                    <a:pt x="1967" y="1219"/>
                    <a:pt x="2180" y="919"/>
                    <a:pt x="1902" y="877"/>
                  </a:cubicBezTo>
                  <a:cubicBezTo>
                    <a:pt x="1721" y="859"/>
                    <a:pt x="1460" y="818"/>
                    <a:pt x="1202" y="818"/>
                  </a:cubicBezTo>
                  <a:cubicBezTo>
                    <a:pt x="820" y="818"/>
                    <a:pt x="444" y="909"/>
                    <a:pt x="342" y="1304"/>
                  </a:cubicBezTo>
                  <a:cubicBezTo>
                    <a:pt x="0" y="2587"/>
                    <a:pt x="1454" y="3206"/>
                    <a:pt x="1902" y="3463"/>
                  </a:cubicBezTo>
                  <a:cubicBezTo>
                    <a:pt x="2031" y="3527"/>
                    <a:pt x="1753" y="4318"/>
                    <a:pt x="1902" y="4403"/>
                  </a:cubicBezTo>
                  <a:cubicBezTo>
                    <a:pt x="1908" y="4406"/>
                    <a:pt x="1915" y="4408"/>
                    <a:pt x="1922" y="4408"/>
                  </a:cubicBezTo>
                  <a:cubicBezTo>
                    <a:pt x="2072" y="4408"/>
                    <a:pt x="2550" y="3862"/>
                    <a:pt x="2727" y="3862"/>
                  </a:cubicBezTo>
                  <a:cubicBezTo>
                    <a:pt x="2738" y="3862"/>
                    <a:pt x="2749" y="3864"/>
                    <a:pt x="2757" y="3869"/>
                  </a:cubicBezTo>
                  <a:cubicBezTo>
                    <a:pt x="3399" y="4168"/>
                    <a:pt x="4104" y="4532"/>
                    <a:pt x="4360" y="4980"/>
                  </a:cubicBezTo>
                  <a:cubicBezTo>
                    <a:pt x="4425" y="4361"/>
                    <a:pt x="4296" y="4083"/>
                    <a:pt x="4574" y="3570"/>
                  </a:cubicBezTo>
                  <a:cubicBezTo>
                    <a:pt x="4938" y="2843"/>
                    <a:pt x="4916" y="3014"/>
                    <a:pt x="5686" y="2779"/>
                  </a:cubicBezTo>
                  <a:cubicBezTo>
                    <a:pt x="6049" y="2651"/>
                    <a:pt x="4873" y="2672"/>
                    <a:pt x="4745" y="2245"/>
                  </a:cubicBezTo>
                  <a:cubicBezTo>
                    <a:pt x="4638" y="1924"/>
                    <a:pt x="3976" y="1368"/>
                    <a:pt x="3890" y="1154"/>
                  </a:cubicBezTo>
                  <a:lnTo>
                    <a:pt x="41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9"/>
            <p:cNvSpPr/>
            <p:nvPr/>
          </p:nvSpPr>
          <p:spPr>
            <a:xfrm>
              <a:off x="595050" y="5031088"/>
              <a:ext cx="59325" cy="68425"/>
            </a:xfrm>
            <a:custGeom>
              <a:avLst/>
              <a:gdLst/>
              <a:ahLst/>
              <a:cxnLst/>
              <a:rect l="l" t="t" r="r" b="b"/>
              <a:pathLst>
                <a:path w="2373" h="2737" extrusionOk="0">
                  <a:moveTo>
                    <a:pt x="128" y="0"/>
                  </a:moveTo>
                  <a:lnTo>
                    <a:pt x="0" y="86"/>
                  </a:lnTo>
                  <a:cubicBezTo>
                    <a:pt x="107" y="364"/>
                    <a:pt x="235" y="641"/>
                    <a:pt x="385" y="919"/>
                  </a:cubicBezTo>
                  <a:cubicBezTo>
                    <a:pt x="534" y="1176"/>
                    <a:pt x="705" y="1411"/>
                    <a:pt x="919" y="1646"/>
                  </a:cubicBezTo>
                  <a:cubicBezTo>
                    <a:pt x="1005" y="1753"/>
                    <a:pt x="1112" y="1838"/>
                    <a:pt x="1218" y="1945"/>
                  </a:cubicBezTo>
                  <a:cubicBezTo>
                    <a:pt x="1325" y="2052"/>
                    <a:pt x="1454" y="2138"/>
                    <a:pt x="1539" y="2223"/>
                  </a:cubicBezTo>
                  <a:cubicBezTo>
                    <a:pt x="1646" y="2309"/>
                    <a:pt x="1753" y="2415"/>
                    <a:pt x="1860" y="2501"/>
                  </a:cubicBezTo>
                  <a:cubicBezTo>
                    <a:pt x="1988" y="2608"/>
                    <a:pt x="2116" y="2693"/>
                    <a:pt x="2287" y="2736"/>
                  </a:cubicBezTo>
                  <a:lnTo>
                    <a:pt x="2373" y="2223"/>
                  </a:lnTo>
                  <a:cubicBezTo>
                    <a:pt x="2287" y="2223"/>
                    <a:pt x="2202" y="2159"/>
                    <a:pt x="2073" y="2095"/>
                  </a:cubicBezTo>
                  <a:cubicBezTo>
                    <a:pt x="1988" y="2031"/>
                    <a:pt x="1881" y="1945"/>
                    <a:pt x="1753" y="1860"/>
                  </a:cubicBezTo>
                  <a:cubicBezTo>
                    <a:pt x="1646" y="1774"/>
                    <a:pt x="1518" y="1710"/>
                    <a:pt x="1411" y="1625"/>
                  </a:cubicBezTo>
                  <a:cubicBezTo>
                    <a:pt x="1304" y="1539"/>
                    <a:pt x="1218" y="1454"/>
                    <a:pt x="1112" y="1368"/>
                  </a:cubicBezTo>
                  <a:cubicBezTo>
                    <a:pt x="705" y="1005"/>
                    <a:pt x="385" y="535"/>
                    <a:pt x="1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9"/>
            <p:cNvSpPr/>
            <p:nvPr/>
          </p:nvSpPr>
          <p:spPr>
            <a:xfrm>
              <a:off x="598250" y="5031088"/>
              <a:ext cx="56125" cy="68425"/>
            </a:xfrm>
            <a:custGeom>
              <a:avLst/>
              <a:gdLst/>
              <a:ahLst/>
              <a:cxnLst/>
              <a:rect l="l" t="t" r="r" b="b"/>
              <a:pathLst>
                <a:path w="2245" h="2737" extrusionOk="0">
                  <a:moveTo>
                    <a:pt x="0" y="0"/>
                  </a:moveTo>
                  <a:lnTo>
                    <a:pt x="0" y="0"/>
                  </a:lnTo>
                  <a:cubicBezTo>
                    <a:pt x="193" y="535"/>
                    <a:pt x="449" y="1026"/>
                    <a:pt x="813" y="1432"/>
                  </a:cubicBezTo>
                  <a:cubicBezTo>
                    <a:pt x="898" y="1539"/>
                    <a:pt x="984" y="1625"/>
                    <a:pt x="1090" y="1731"/>
                  </a:cubicBezTo>
                  <a:cubicBezTo>
                    <a:pt x="1197" y="1817"/>
                    <a:pt x="1283" y="1902"/>
                    <a:pt x="1390" y="2009"/>
                  </a:cubicBezTo>
                  <a:cubicBezTo>
                    <a:pt x="1497" y="2116"/>
                    <a:pt x="1603" y="2202"/>
                    <a:pt x="1689" y="2287"/>
                  </a:cubicBezTo>
                  <a:cubicBezTo>
                    <a:pt x="1796" y="2373"/>
                    <a:pt x="1903" y="2437"/>
                    <a:pt x="1967" y="2458"/>
                  </a:cubicBezTo>
                  <a:lnTo>
                    <a:pt x="1924" y="2651"/>
                  </a:lnTo>
                  <a:cubicBezTo>
                    <a:pt x="1988" y="2693"/>
                    <a:pt x="2074" y="2715"/>
                    <a:pt x="2159" y="2736"/>
                  </a:cubicBezTo>
                  <a:lnTo>
                    <a:pt x="2245" y="2223"/>
                  </a:lnTo>
                  <a:cubicBezTo>
                    <a:pt x="2159" y="2223"/>
                    <a:pt x="2074" y="2159"/>
                    <a:pt x="1945" y="2095"/>
                  </a:cubicBezTo>
                  <a:cubicBezTo>
                    <a:pt x="1860" y="2031"/>
                    <a:pt x="1753" y="1945"/>
                    <a:pt x="1625" y="1860"/>
                  </a:cubicBezTo>
                  <a:cubicBezTo>
                    <a:pt x="1518" y="1774"/>
                    <a:pt x="1390" y="1710"/>
                    <a:pt x="1283" y="1625"/>
                  </a:cubicBezTo>
                  <a:cubicBezTo>
                    <a:pt x="1176" y="1539"/>
                    <a:pt x="1090" y="1454"/>
                    <a:pt x="984" y="1368"/>
                  </a:cubicBezTo>
                  <a:cubicBezTo>
                    <a:pt x="577" y="1005"/>
                    <a:pt x="257" y="5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9"/>
            <p:cNvSpPr/>
            <p:nvPr/>
          </p:nvSpPr>
          <p:spPr>
            <a:xfrm>
              <a:off x="636725" y="5073463"/>
              <a:ext cx="41700" cy="58625"/>
            </a:xfrm>
            <a:custGeom>
              <a:avLst/>
              <a:gdLst/>
              <a:ahLst/>
              <a:cxnLst/>
              <a:rect l="l" t="t" r="r" b="b"/>
              <a:pathLst>
                <a:path w="1668" h="2345" extrusionOk="0">
                  <a:moveTo>
                    <a:pt x="1131" y="1"/>
                  </a:moveTo>
                  <a:cubicBezTo>
                    <a:pt x="751" y="1"/>
                    <a:pt x="371" y="86"/>
                    <a:pt x="257" y="485"/>
                  </a:cubicBezTo>
                  <a:cubicBezTo>
                    <a:pt x="0" y="1404"/>
                    <a:pt x="727" y="2003"/>
                    <a:pt x="1304" y="2345"/>
                  </a:cubicBezTo>
                  <a:cubicBezTo>
                    <a:pt x="1240" y="1704"/>
                    <a:pt x="1325" y="1020"/>
                    <a:pt x="1561" y="357"/>
                  </a:cubicBezTo>
                  <a:cubicBezTo>
                    <a:pt x="1603" y="250"/>
                    <a:pt x="1625" y="143"/>
                    <a:pt x="1667" y="36"/>
                  </a:cubicBezTo>
                  <a:cubicBezTo>
                    <a:pt x="1511" y="22"/>
                    <a:pt x="1321" y="1"/>
                    <a:pt x="11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9"/>
            <p:cNvSpPr/>
            <p:nvPr/>
          </p:nvSpPr>
          <p:spPr>
            <a:xfrm>
              <a:off x="666100" y="5087188"/>
              <a:ext cx="8050" cy="44900"/>
            </a:xfrm>
            <a:custGeom>
              <a:avLst/>
              <a:gdLst/>
              <a:ahLst/>
              <a:cxnLst/>
              <a:rect l="l" t="t" r="r" b="b"/>
              <a:pathLst>
                <a:path w="322" h="1796" extrusionOk="0">
                  <a:moveTo>
                    <a:pt x="321" y="0"/>
                  </a:moveTo>
                  <a:cubicBezTo>
                    <a:pt x="300" y="43"/>
                    <a:pt x="279" y="86"/>
                    <a:pt x="279" y="129"/>
                  </a:cubicBezTo>
                  <a:cubicBezTo>
                    <a:pt x="86" y="663"/>
                    <a:pt x="1" y="1197"/>
                    <a:pt x="1" y="1710"/>
                  </a:cubicBezTo>
                  <a:cubicBezTo>
                    <a:pt x="44" y="1732"/>
                    <a:pt x="86" y="1775"/>
                    <a:pt x="129" y="1796"/>
                  </a:cubicBezTo>
                  <a:cubicBezTo>
                    <a:pt x="86" y="1219"/>
                    <a:pt x="129" y="599"/>
                    <a:pt x="321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9"/>
            <p:cNvSpPr/>
            <p:nvPr/>
          </p:nvSpPr>
          <p:spPr>
            <a:xfrm>
              <a:off x="669325" y="5126213"/>
              <a:ext cx="103150" cy="185400"/>
            </a:xfrm>
            <a:custGeom>
              <a:avLst/>
              <a:gdLst/>
              <a:ahLst/>
              <a:cxnLst/>
              <a:rect l="l" t="t" r="r" b="b"/>
              <a:pathLst>
                <a:path w="4126" h="7416" extrusionOk="0">
                  <a:moveTo>
                    <a:pt x="2483" y="0"/>
                  </a:moveTo>
                  <a:cubicBezTo>
                    <a:pt x="2455" y="0"/>
                    <a:pt x="2426" y="7"/>
                    <a:pt x="2394" y="21"/>
                  </a:cubicBezTo>
                  <a:cubicBezTo>
                    <a:pt x="1261" y="534"/>
                    <a:pt x="0" y="3355"/>
                    <a:pt x="299" y="4745"/>
                  </a:cubicBezTo>
                  <a:cubicBezTo>
                    <a:pt x="470" y="5498"/>
                    <a:pt x="1409" y="7415"/>
                    <a:pt x="2434" y="7415"/>
                  </a:cubicBezTo>
                  <a:cubicBezTo>
                    <a:pt x="2690" y="7415"/>
                    <a:pt x="2950" y="7296"/>
                    <a:pt x="3206" y="7010"/>
                  </a:cubicBezTo>
                  <a:cubicBezTo>
                    <a:pt x="4125" y="6006"/>
                    <a:pt x="3121" y="5044"/>
                    <a:pt x="2864" y="3997"/>
                  </a:cubicBezTo>
                  <a:cubicBezTo>
                    <a:pt x="2701" y="3220"/>
                    <a:pt x="3084" y="0"/>
                    <a:pt x="24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9"/>
            <p:cNvSpPr/>
            <p:nvPr/>
          </p:nvSpPr>
          <p:spPr>
            <a:xfrm>
              <a:off x="744125" y="4973538"/>
              <a:ext cx="157125" cy="120175"/>
            </a:xfrm>
            <a:custGeom>
              <a:avLst/>
              <a:gdLst/>
              <a:ahLst/>
              <a:cxnLst/>
              <a:rect l="l" t="t" r="r" b="b"/>
              <a:pathLst>
                <a:path w="6285" h="4807" extrusionOk="0">
                  <a:moveTo>
                    <a:pt x="3803" y="1"/>
                  </a:moveTo>
                  <a:cubicBezTo>
                    <a:pt x="3032" y="1"/>
                    <a:pt x="2341" y="522"/>
                    <a:pt x="1796" y="1212"/>
                  </a:cubicBezTo>
                  <a:cubicBezTo>
                    <a:pt x="1347" y="1768"/>
                    <a:pt x="1133" y="2495"/>
                    <a:pt x="749" y="3093"/>
                  </a:cubicBezTo>
                  <a:cubicBezTo>
                    <a:pt x="492" y="3499"/>
                    <a:pt x="0" y="3734"/>
                    <a:pt x="257" y="4269"/>
                  </a:cubicBezTo>
                  <a:cubicBezTo>
                    <a:pt x="441" y="4685"/>
                    <a:pt x="996" y="4807"/>
                    <a:pt x="1601" y="4807"/>
                  </a:cubicBezTo>
                  <a:cubicBezTo>
                    <a:pt x="2053" y="4807"/>
                    <a:pt x="2533" y="4739"/>
                    <a:pt x="2907" y="4675"/>
                  </a:cubicBezTo>
                  <a:cubicBezTo>
                    <a:pt x="3078" y="4632"/>
                    <a:pt x="3249" y="4611"/>
                    <a:pt x="3356" y="4589"/>
                  </a:cubicBezTo>
                  <a:cubicBezTo>
                    <a:pt x="4211" y="4397"/>
                    <a:pt x="5451" y="3948"/>
                    <a:pt x="5836" y="2879"/>
                  </a:cubicBezTo>
                  <a:cubicBezTo>
                    <a:pt x="6284" y="1682"/>
                    <a:pt x="5515" y="614"/>
                    <a:pt x="4596" y="186"/>
                  </a:cubicBezTo>
                  <a:cubicBezTo>
                    <a:pt x="4324" y="58"/>
                    <a:pt x="4059" y="1"/>
                    <a:pt x="38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9"/>
            <p:cNvSpPr/>
            <p:nvPr/>
          </p:nvSpPr>
          <p:spPr>
            <a:xfrm>
              <a:off x="712600" y="5092538"/>
              <a:ext cx="174225" cy="175475"/>
            </a:xfrm>
            <a:custGeom>
              <a:avLst/>
              <a:gdLst/>
              <a:ahLst/>
              <a:cxnLst/>
              <a:rect l="l" t="t" r="r" b="b"/>
              <a:pathLst>
                <a:path w="6969" h="7019" extrusionOk="0">
                  <a:moveTo>
                    <a:pt x="663" y="0"/>
                  </a:moveTo>
                  <a:lnTo>
                    <a:pt x="535" y="107"/>
                  </a:lnTo>
                  <a:cubicBezTo>
                    <a:pt x="0" y="1026"/>
                    <a:pt x="962" y="1817"/>
                    <a:pt x="1219" y="2693"/>
                  </a:cubicBezTo>
                  <a:cubicBezTo>
                    <a:pt x="1625" y="4104"/>
                    <a:pt x="1539" y="5472"/>
                    <a:pt x="2651" y="6498"/>
                  </a:cubicBezTo>
                  <a:cubicBezTo>
                    <a:pt x="2993" y="6826"/>
                    <a:pt x="3357" y="7018"/>
                    <a:pt x="3762" y="7018"/>
                  </a:cubicBezTo>
                  <a:cubicBezTo>
                    <a:pt x="3939" y="7018"/>
                    <a:pt x="4124" y="6982"/>
                    <a:pt x="4318" y="6904"/>
                  </a:cubicBezTo>
                  <a:cubicBezTo>
                    <a:pt x="4810" y="6690"/>
                    <a:pt x="5622" y="6455"/>
                    <a:pt x="6049" y="6092"/>
                  </a:cubicBezTo>
                  <a:cubicBezTo>
                    <a:pt x="6968" y="5301"/>
                    <a:pt x="6562" y="4232"/>
                    <a:pt x="6092" y="3270"/>
                  </a:cubicBezTo>
                  <a:cubicBezTo>
                    <a:pt x="5558" y="2159"/>
                    <a:pt x="4617" y="983"/>
                    <a:pt x="3484" y="727"/>
                  </a:cubicBezTo>
                  <a:cubicBezTo>
                    <a:pt x="2437" y="492"/>
                    <a:pt x="1497" y="663"/>
                    <a:pt x="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9"/>
            <p:cNvSpPr/>
            <p:nvPr/>
          </p:nvSpPr>
          <p:spPr>
            <a:xfrm>
              <a:off x="658625" y="5058138"/>
              <a:ext cx="71625" cy="114275"/>
            </a:xfrm>
            <a:custGeom>
              <a:avLst/>
              <a:gdLst/>
              <a:ahLst/>
              <a:cxnLst/>
              <a:rect l="l" t="t" r="r" b="b"/>
              <a:pathLst>
                <a:path w="2865" h="4571" extrusionOk="0">
                  <a:moveTo>
                    <a:pt x="1865" y="0"/>
                  </a:moveTo>
                  <a:cubicBezTo>
                    <a:pt x="1398" y="0"/>
                    <a:pt x="605" y="818"/>
                    <a:pt x="257" y="1846"/>
                  </a:cubicBezTo>
                  <a:cubicBezTo>
                    <a:pt x="1" y="2573"/>
                    <a:pt x="150" y="3984"/>
                    <a:pt x="663" y="4497"/>
                  </a:cubicBezTo>
                  <a:cubicBezTo>
                    <a:pt x="709" y="4547"/>
                    <a:pt x="761" y="4570"/>
                    <a:pt x="818" y="4570"/>
                  </a:cubicBezTo>
                  <a:cubicBezTo>
                    <a:pt x="1361" y="4570"/>
                    <a:pt x="2322" y="2431"/>
                    <a:pt x="2651" y="1889"/>
                  </a:cubicBezTo>
                  <a:cubicBezTo>
                    <a:pt x="2865" y="1526"/>
                    <a:pt x="2416" y="1291"/>
                    <a:pt x="2202" y="329"/>
                  </a:cubicBezTo>
                  <a:cubicBezTo>
                    <a:pt x="2152" y="101"/>
                    <a:pt x="2029" y="0"/>
                    <a:pt x="18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9"/>
            <p:cNvSpPr/>
            <p:nvPr/>
          </p:nvSpPr>
          <p:spPr>
            <a:xfrm>
              <a:off x="715275" y="4967938"/>
              <a:ext cx="76975" cy="124075"/>
            </a:xfrm>
            <a:custGeom>
              <a:avLst/>
              <a:gdLst/>
              <a:ahLst/>
              <a:cxnLst/>
              <a:rect l="l" t="t" r="r" b="b"/>
              <a:pathLst>
                <a:path w="3079" h="4963" extrusionOk="0">
                  <a:moveTo>
                    <a:pt x="2121" y="0"/>
                  </a:moveTo>
                  <a:cubicBezTo>
                    <a:pt x="1438" y="0"/>
                    <a:pt x="498" y="444"/>
                    <a:pt x="107" y="2334"/>
                  </a:cubicBezTo>
                  <a:cubicBezTo>
                    <a:pt x="0" y="2890"/>
                    <a:pt x="129" y="4813"/>
                    <a:pt x="684" y="4963"/>
                  </a:cubicBezTo>
                  <a:cubicBezTo>
                    <a:pt x="855" y="4279"/>
                    <a:pt x="3078" y="1222"/>
                    <a:pt x="2907" y="282"/>
                  </a:cubicBezTo>
                  <a:cubicBezTo>
                    <a:pt x="2890" y="182"/>
                    <a:pt x="2558" y="0"/>
                    <a:pt x="2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9"/>
            <p:cNvSpPr/>
            <p:nvPr/>
          </p:nvSpPr>
          <p:spPr>
            <a:xfrm>
              <a:off x="736650" y="5070088"/>
              <a:ext cx="54000" cy="32625"/>
            </a:xfrm>
            <a:custGeom>
              <a:avLst/>
              <a:gdLst/>
              <a:ahLst/>
              <a:cxnLst/>
              <a:rect l="l" t="t" r="r" b="b"/>
              <a:pathLst>
                <a:path w="2160" h="1305" extrusionOk="0">
                  <a:moveTo>
                    <a:pt x="2159" y="0"/>
                  </a:moveTo>
                  <a:cubicBezTo>
                    <a:pt x="1774" y="150"/>
                    <a:pt x="1411" y="278"/>
                    <a:pt x="1026" y="449"/>
                  </a:cubicBezTo>
                  <a:cubicBezTo>
                    <a:pt x="855" y="535"/>
                    <a:pt x="663" y="620"/>
                    <a:pt x="470" y="770"/>
                  </a:cubicBezTo>
                  <a:cubicBezTo>
                    <a:pt x="299" y="898"/>
                    <a:pt x="129" y="1069"/>
                    <a:pt x="0" y="1283"/>
                  </a:cubicBezTo>
                  <a:lnTo>
                    <a:pt x="0" y="1304"/>
                  </a:lnTo>
                  <a:cubicBezTo>
                    <a:pt x="193" y="1176"/>
                    <a:pt x="364" y="1069"/>
                    <a:pt x="535" y="962"/>
                  </a:cubicBezTo>
                  <a:cubicBezTo>
                    <a:pt x="706" y="855"/>
                    <a:pt x="877" y="727"/>
                    <a:pt x="1069" y="620"/>
                  </a:cubicBezTo>
                  <a:cubicBezTo>
                    <a:pt x="1432" y="407"/>
                    <a:pt x="1796" y="236"/>
                    <a:pt x="2159" y="22"/>
                  </a:cubicBezTo>
                  <a:lnTo>
                    <a:pt x="215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9"/>
            <p:cNvSpPr/>
            <p:nvPr/>
          </p:nvSpPr>
          <p:spPr>
            <a:xfrm>
              <a:off x="738250" y="5092538"/>
              <a:ext cx="53450" cy="13900"/>
            </a:xfrm>
            <a:custGeom>
              <a:avLst/>
              <a:gdLst/>
              <a:ahLst/>
              <a:cxnLst/>
              <a:rect l="l" t="t" r="r" b="b"/>
              <a:pathLst>
                <a:path w="2138" h="556" extrusionOk="0">
                  <a:moveTo>
                    <a:pt x="2138" y="0"/>
                  </a:moveTo>
                  <a:cubicBezTo>
                    <a:pt x="1774" y="64"/>
                    <a:pt x="1432" y="43"/>
                    <a:pt x="1069" y="64"/>
                  </a:cubicBezTo>
                  <a:cubicBezTo>
                    <a:pt x="898" y="86"/>
                    <a:pt x="706" y="86"/>
                    <a:pt x="513" y="150"/>
                  </a:cubicBezTo>
                  <a:cubicBezTo>
                    <a:pt x="342" y="235"/>
                    <a:pt x="150" y="342"/>
                    <a:pt x="0" y="535"/>
                  </a:cubicBezTo>
                  <a:lnTo>
                    <a:pt x="0" y="556"/>
                  </a:lnTo>
                  <a:cubicBezTo>
                    <a:pt x="193" y="470"/>
                    <a:pt x="364" y="428"/>
                    <a:pt x="535" y="385"/>
                  </a:cubicBezTo>
                  <a:cubicBezTo>
                    <a:pt x="706" y="342"/>
                    <a:pt x="877" y="278"/>
                    <a:pt x="1048" y="257"/>
                  </a:cubicBezTo>
                  <a:cubicBezTo>
                    <a:pt x="1411" y="193"/>
                    <a:pt x="1774" y="150"/>
                    <a:pt x="2138" y="22"/>
                  </a:cubicBezTo>
                  <a:lnTo>
                    <a:pt x="21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9"/>
            <p:cNvSpPr/>
            <p:nvPr/>
          </p:nvSpPr>
          <p:spPr>
            <a:xfrm>
              <a:off x="736650" y="5100963"/>
              <a:ext cx="53450" cy="15650"/>
            </a:xfrm>
            <a:custGeom>
              <a:avLst/>
              <a:gdLst/>
              <a:ahLst/>
              <a:cxnLst/>
              <a:rect l="l" t="t" r="r" b="b"/>
              <a:pathLst>
                <a:path w="2138" h="626" extrusionOk="0">
                  <a:moveTo>
                    <a:pt x="676" y="1"/>
                  </a:moveTo>
                  <a:cubicBezTo>
                    <a:pt x="650" y="1"/>
                    <a:pt x="625" y="2"/>
                    <a:pt x="599" y="5"/>
                  </a:cubicBezTo>
                  <a:cubicBezTo>
                    <a:pt x="406" y="27"/>
                    <a:pt x="193" y="91"/>
                    <a:pt x="0" y="219"/>
                  </a:cubicBezTo>
                  <a:lnTo>
                    <a:pt x="0" y="240"/>
                  </a:lnTo>
                  <a:lnTo>
                    <a:pt x="556" y="240"/>
                  </a:lnTo>
                  <a:cubicBezTo>
                    <a:pt x="727" y="262"/>
                    <a:pt x="919" y="262"/>
                    <a:pt x="1090" y="283"/>
                  </a:cubicBezTo>
                  <a:cubicBezTo>
                    <a:pt x="1454" y="347"/>
                    <a:pt x="1796" y="497"/>
                    <a:pt x="2138" y="625"/>
                  </a:cubicBezTo>
                  <a:lnTo>
                    <a:pt x="2138" y="604"/>
                  </a:lnTo>
                  <a:cubicBezTo>
                    <a:pt x="1817" y="411"/>
                    <a:pt x="1518" y="219"/>
                    <a:pt x="1154" y="112"/>
                  </a:cubicBezTo>
                  <a:cubicBezTo>
                    <a:pt x="1006" y="57"/>
                    <a:pt x="842" y="1"/>
                    <a:pt x="6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9"/>
            <p:cNvSpPr/>
            <p:nvPr/>
          </p:nvSpPr>
          <p:spPr>
            <a:xfrm>
              <a:off x="735575" y="5110688"/>
              <a:ext cx="41175" cy="57750"/>
            </a:xfrm>
            <a:custGeom>
              <a:avLst/>
              <a:gdLst/>
              <a:ahLst/>
              <a:cxnLst/>
              <a:rect l="l" t="t" r="r" b="b"/>
              <a:pathLst>
                <a:path w="1647" h="2310" extrusionOk="0">
                  <a:moveTo>
                    <a:pt x="22" y="1"/>
                  </a:moveTo>
                  <a:lnTo>
                    <a:pt x="1" y="22"/>
                  </a:lnTo>
                  <a:cubicBezTo>
                    <a:pt x="107" y="257"/>
                    <a:pt x="193" y="471"/>
                    <a:pt x="300" y="706"/>
                  </a:cubicBezTo>
                  <a:cubicBezTo>
                    <a:pt x="407" y="920"/>
                    <a:pt x="535" y="1134"/>
                    <a:pt x="684" y="1326"/>
                  </a:cubicBezTo>
                  <a:cubicBezTo>
                    <a:pt x="941" y="1732"/>
                    <a:pt x="1240" y="2117"/>
                    <a:pt x="1625" y="2309"/>
                  </a:cubicBezTo>
                  <a:lnTo>
                    <a:pt x="1646" y="2288"/>
                  </a:lnTo>
                  <a:cubicBezTo>
                    <a:pt x="1283" y="2031"/>
                    <a:pt x="1026" y="1625"/>
                    <a:pt x="791" y="1198"/>
                  </a:cubicBezTo>
                  <a:cubicBezTo>
                    <a:pt x="684" y="984"/>
                    <a:pt x="599" y="749"/>
                    <a:pt x="471" y="557"/>
                  </a:cubicBezTo>
                  <a:cubicBezTo>
                    <a:pt x="342" y="343"/>
                    <a:pt x="193" y="15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9"/>
            <p:cNvSpPr/>
            <p:nvPr/>
          </p:nvSpPr>
          <p:spPr>
            <a:xfrm>
              <a:off x="730225" y="5114963"/>
              <a:ext cx="24600" cy="73250"/>
            </a:xfrm>
            <a:custGeom>
              <a:avLst/>
              <a:gdLst/>
              <a:ahLst/>
              <a:cxnLst/>
              <a:rect l="l" t="t" r="r" b="b"/>
              <a:pathLst>
                <a:path w="984" h="2930" extrusionOk="0">
                  <a:moveTo>
                    <a:pt x="1" y="1"/>
                  </a:moveTo>
                  <a:lnTo>
                    <a:pt x="1" y="22"/>
                  </a:lnTo>
                  <a:cubicBezTo>
                    <a:pt x="22" y="44"/>
                    <a:pt x="44" y="129"/>
                    <a:pt x="44" y="193"/>
                  </a:cubicBezTo>
                  <a:cubicBezTo>
                    <a:pt x="44" y="257"/>
                    <a:pt x="65" y="343"/>
                    <a:pt x="65" y="407"/>
                  </a:cubicBezTo>
                  <a:lnTo>
                    <a:pt x="108" y="813"/>
                  </a:lnTo>
                  <a:cubicBezTo>
                    <a:pt x="150" y="1091"/>
                    <a:pt x="215" y="1369"/>
                    <a:pt x="279" y="1625"/>
                  </a:cubicBezTo>
                  <a:cubicBezTo>
                    <a:pt x="343" y="1903"/>
                    <a:pt x="407" y="2160"/>
                    <a:pt x="514" y="2395"/>
                  </a:cubicBezTo>
                  <a:cubicBezTo>
                    <a:pt x="621" y="2630"/>
                    <a:pt x="770" y="2822"/>
                    <a:pt x="984" y="2929"/>
                  </a:cubicBezTo>
                  <a:lnTo>
                    <a:pt x="984" y="2908"/>
                  </a:lnTo>
                  <a:cubicBezTo>
                    <a:pt x="813" y="2780"/>
                    <a:pt x="663" y="2587"/>
                    <a:pt x="599" y="2331"/>
                  </a:cubicBezTo>
                  <a:cubicBezTo>
                    <a:pt x="492" y="2096"/>
                    <a:pt x="450" y="1818"/>
                    <a:pt x="428" y="1561"/>
                  </a:cubicBezTo>
                  <a:cubicBezTo>
                    <a:pt x="364" y="1283"/>
                    <a:pt x="343" y="1005"/>
                    <a:pt x="300" y="728"/>
                  </a:cubicBezTo>
                  <a:cubicBezTo>
                    <a:pt x="257" y="599"/>
                    <a:pt x="236" y="450"/>
                    <a:pt x="193" y="322"/>
                  </a:cubicBezTo>
                  <a:cubicBezTo>
                    <a:pt x="172" y="257"/>
                    <a:pt x="150" y="215"/>
                    <a:pt x="129" y="151"/>
                  </a:cubicBezTo>
                  <a:cubicBezTo>
                    <a:pt x="86" y="86"/>
                    <a:pt x="65" y="2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9"/>
            <p:cNvSpPr/>
            <p:nvPr/>
          </p:nvSpPr>
          <p:spPr>
            <a:xfrm>
              <a:off x="721675" y="5113913"/>
              <a:ext cx="10175" cy="78025"/>
            </a:xfrm>
            <a:custGeom>
              <a:avLst/>
              <a:gdLst/>
              <a:ahLst/>
              <a:cxnLst/>
              <a:rect l="l" t="t" r="r" b="b"/>
              <a:pathLst>
                <a:path w="407" h="3121" extrusionOk="0">
                  <a:moveTo>
                    <a:pt x="300" y="0"/>
                  </a:moveTo>
                  <a:cubicBezTo>
                    <a:pt x="215" y="278"/>
                    <a:pt x="129" y="556"/>
                    <a:pt x="86" y="834"/>
                  </a:cubicBezTo>
                  <a:cubicBezTo>
                    <a:pt x="22" y="1133"/>
                    <a:pt x="22" y="1411"/>
                    <a:pt x="22" y="1689"/>
                  </a:cubicBezTo>
                  <a:cubicBezTo>
                    <a:pt x="1" y="1967"/>
                    <a:pt x="22" y="2244"/>
                    <a:pt x="65" y="2501"/>
                  </a:cubicBezTo>
                  <a:cubicBezTo>
                    <a:pt x="108" y="2757"/>
                    <a:pt x="215" y="2993"/>
                    <a:pt x="386" y="3121"/>
                  </a:cubicBezTo>
                  <a:lnTo>
                    <a:pt x="407" y="3099"/>
                  </a:lnTo>
                  <a:cubicBezTo>
                    <a:pt x="236" y="2950"/>
                    <a:pt x="172" y="2715"/>
                    <a:pt x="150" y="2458"/>
                  </a:cubicBezTo>
                  <a:cubicBezTo>
                    <a:pt x="129" y="2202"/>
                    <a:pt x="129" y="1924"/>
                    <a:pt x="150" y="1667"/>
                  </a:cubicBezTo>
                  <a:cubicBezTo>
                    <a:pt x="172" y="1389"/>
                    <a:pt x="236" y="1112"/>
                    <a:pt x="257" y="834"/>
                  </a:cubicBezTo>
                  <a:cubicBezTo>
                    <a:pt x="279" y="556"/>
                    <a:pt x="321" y="278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9"/>
            <p:cNvSpPr/>
            <p:nvPr/>
          </p:nvSpPr>
          <p:spPr>
            <a:xfrm>
              <a:off x="728625" y="5047638"/>
              <a:ext cx="35825" cy="58800"/>
            </a:xfrm>
            <a:custGeom>
              <a:avLst/>
              <a:gdLst/>
              <a:ahLst/>
              <a:cxnLst/>
              <a:rect l="l" t="t" r="r" b="b"/>
              <a:pathLst>
                <a:path w="1433" h="2352" extrusionOk="0">
                  <a:moveTo>
                    <a:pt x="1411" y="1"/>
                  </a:moveTo>
                  <a:cubicBezTo>
                    <a:pt x="1069" y="257"/>
                    <a:pt x="770" y="621"/>
                    <a:pt x="514" y="1005"/>
                  </a:cubicBezTo>
                  <a:cubicBezTo>
                    <a:pt x="385" y="1198"/>
                    <a:pt x="236" y="1411"/>
                    <a:pt x="150" y="1647"/>
                  </a:cubicBezTo>
                  <a:cubicBezTo>
                    <a:pt x="65" y="1860"/>
                    <a:pt x="1" y="2117"/>
                    <a:pt x="1" y="2352"/>
                  </a:cubicBezTo>
                  <a:lnTo>
                    <a:pt x="22" y="2352"/>
                  </a:lnTo>
                  <a:cubicBezTo>
                    <a:pt x="108" y="2138"/>
                    <a:pt x="214" y="1924"/>
                    <a:pt x="300" y="1711"/>
                  </a:cubicBezTo>
                  <a:cubicBezTo>
                    <a:pt x="407" y="1518"/>
                    <a:pt x="492" y="1305"/>
                    <a:pt x="620" y="1112"/>
                  </a:cubicBezTo>
                  <a:cubicBezTo>
                    <a:pt x="727" y="898"/>
                    <a:pt x="856" y="706"/>
                    <a:pt x="984" y="514"/>
                  </a:cubicBezTo>
                  <a:cubicBezTo>
                    <a:pt x="1112" y="343"/>
                    <a:pt x="1262" y="172"/>
                    <a:pt x="1433" y="22"/>
                  </a:cubicBezTo>
                  <a:lnTo>
                    <a:pt x="1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9"/>
            <p:cNvSpPr/>
            <p:nvPr/>
          </p:nvSpPr>
          <p:spPr>
            <a:xfrm>
              <a:off x="728625" y="5064213"/>
              <a:ext cx="31550" cy="49725"/>
            </a:xfrm>
            <a:custGeom>
              <a:avLst/>
              <a:gdLst/>
              <a:ahLst/>
              <a:cxnLst/>
              <a:rect l="l" t="t" r="r" b="b"/>
              <a:pathLst>
                <a:path w="1262" h="1989" extrusionOk="0">
                  <a:moveTo>
                    <a:pt x="1262" y="0"/>
                  </a:moveTo>
                  <a:cubicBezTo>
                    <a:pt x="962" y="193"/>
                    <a:pt x="685" y="492"/>
                    <a:pt x="450" y="834"/>
                  </a:cubicBezTo>
                  <a:cubicBezTo>
                    <a:pt x="343" y="1005"/>
                    <a:pt x="214" y="1176"/>
                    <a:pt x="129" y="1368"/>
                  </a:cubicBezTo>
                  <a:cubicBezTo>
                    <a:pt x="65" y="1561"/>
                    <a:pt x="1" y="1796"/>
                    <a:pt x="22" y="1988"/>
                  </a:cubicBezTo>
                  <a:lnTo>
                    <a:pt x="43" y="1988"/>
                  </a:lnTo>
                  <a:cubicBezTo>
                    <a:pt x="129" y="1796"/>
                    <a:pt x="193" y="1625"/>
                    <a:pt x="300" y="1454"/>
                  </a:cubicBezTo>
                  <a:cubicBezTo>
                    <a:pt x="385" y="1283"/>
                    <a:pt x="450" y="1090"/>
                    <a:pt x="556" y="919"/>
                  </a:cubicBezTo>
                  <a:cubicBezTo>
                    <a:pt x="663" y="748"/>
                    <a:pt x="770" y="577"/>
                    <a:pt x="877" y="428"/>
                  </a:cubicBezTo>
                  <a:cubicBezTo>
                    <a:pt x="1005" y="278"/>
                    <a:pt x="1133" y="129"/>
                    <a:pt x="1262" y="22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9"/>
            <p:cNvSpPr/>
            <p:nvPr/>
          </p:nvSpPr>
          <p:spPr>
            <a:xfrm>
              <a:off x="705650" y="5112838"/>
              <a:ext cx="19800" cy="49725"/>
            </a:xfrm>
            <a:custGeom>
              <a:avLst/>
              <a:gdLst/>
              <a:ahLst/>
              <a:cxnLst/>
              <a:rect l="l" t="t" r="r" b="b"/>
              <a:pathLst>
                <a:path w="792" h="1989" extrusionOk="0">
                  <a:moveTo>
                    <a:pt x="770" y="0"/>
                  </a:moveTo>
                  <a:cubicBezTo>
                    <a:pt x="642" y="107"/>
                    <a:pt x="535" y="257"/>
                    <a:pt x="428" y="428"/>
                  </a:cubicBezTo>
                  <a:cubicBezTo>
                    <a:pt x="343" y="578"/>
                    <a:pt x="278" y="749"/>
                    <a:pt x="214" y="919"/>
                  </a:cubicBezTo>
                  <a:cubicBezTo>
                    <a:pt x="150" y="1112"/>
                    <a:pt x="86" y="1283"/>
                    <a:pt x="65" y="1475"/>
                  </a:cubicBezTo>
                  <a:cubicBezTo>
                    <a:pt x="22" y="1646"/>
                    <a:pt x="1" y="1839"/>
                    <a:pt x="43" y="1988"/>
                  </a:cubicBezTo>
                  <a:lnTo>
                    <a:pt x="65" y="1988"/>
                  </a:lnTo>
                  <a:cubicBezTo>
                    <a:pt x="43" y="1817"/>
                    <a:pt x="86" y="1646"/>
                    <a:pt x="150" y="1475"/>
                  </a:cubicBezTo>
                  <a:cubicBezTo>
                    <a:pt x="193" y="1304"/>
                    <a:pt x="257" y="1133"/>
                    <a:pt x="343" y="984"/>
                  </a:cubicBezTo>
                  <a:cubicBezTo>
                    <a:pt x="407" y="834"/>
                    <a:pt x="492" y="684"/>
                    <a:pt x="578" y="513"/>
                  </a:cubicBezTo>
                  <a:cubicBezTo>
                    <a:pt x="642" y="364"/>
                    <a:pt x="727" y="193"/>
                    <a:pt x="791" y="22"/>
                  </a:cubicBezTo>
                  <a:lnTo>
                    <a:pt x="77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9"/>
            <p:cNvSpPr/>
            <p:nvPr/>
          </p:nvSpPr>
          <p:spPr>
            <a:xfrm>
              <a:off x="712075" y="5089238"/>
              <a:ext cx="42750" cy="46150"/>
            </a:xfrm>
            <a:custGeom>
              <a:avLst/>
              <a:gdLst/>
              <a:ahLst/>
              <a:cxnLst/>
              <a:rect l="l" t="t" r="r" b="b"/>
              <a:pathLst>
                <a:path w="1710" h="1846" extrusionOk="0">
                  <a:moveTo>
                    <a:pt x="966" y="0"/>
                  </a:moveTo>
                  <a:cubicBezTo>
                    <a:pt x="707" y="0"/>
                    <a:pt x="432" y="167"/>
                    <a:pt x="257" y="474"/>
                  </a:cubicBezTo>
                  <a:cubicBezTo>
                    <a:pt x="0" y="923"/>
                    <a:pt x="64" y="1479"/>
                    <a:pt x="406" y="1735"/>
                  </a:cubicBezTo>
                  <a:cubicBezTo>
                    <a:pt x="508" y="1810"/>
                    <a:pt x="624" y="1846"/>
                    <a:pt x="744" y="1846"/>
                  </a:cubicBezTo>
                  <a:cubicBezTo>
                    <a:pt x="1003" y="1846"/>
                    <a:pt x="1278" y="1679"/>
                    <a:pt x="1453" y="1372"/>
                  </a:cubicBezTo>
                  <a:cubicBezTo>
                    <a:pt x="1710" y="923"/>
                    <a:pt x="1646" y="367"/>
                    <a:pt x="1304" y="111"/>
                  </a:cubicBezTo>
                  <a:cubicBezTo>
                    <a:pt x="1202" y="36"/>
                    <a:pt x="1086" y="0"/>
                    <a:pt x="9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9"/>
            <p:cNvSpPr/>
            <p:nvPr/>
          </p:nvSpPr>
          <p:spPr>
            <a:xfrm>
              <a:off x="731300" y="5061013"/>
              <a:ext cx="45450" cy="41700"/>
            </a:xfrm>
            <a:custGeom>
              <a:avLst/>
              <a:gdLst/>
              <a:ahLst/>
              <a:cxnLst/>
              <a:rect l="l" t="t" r="r" b="b"/>
              <a:pathLst>
                <a:path w="1818" h="1668" extrusionOk="0">
                  <a:moveTo>
                    <a:pt x="1817" y="0"/>
                  </a:moveTo>
                  <a:cubicBezTo>
                    <a:pt x="1646" y="107"/>
                    <a:pt x="1497" y="214"/>
                    <a:pt x="1326" y="321"/>
                  </a:cubicBezTo>
                  <a:cubicBezTo>
                    <a:pt x="1155" y="428"/>
                    <a:pt x="1005" y="556"/>
                    <a:pt x="834" y="684"/>
                  </a:cubicBezTo>
                  <a:cubicBezTo>
                    <a:pt x="684" y="812"/>
                    <a:pt x="513" y="941"/>
                    <a:pt x="385" y="1112"/>
                  </a:cubicBezTo>
                  <a:lnTo>
                    <a:pt x="193" y="1368"/>
                  </a:lnTo>
                  <a:cubicBezTo>
                    <a:pt x="107" y="1454"/>
                    <a:pt x="43" y="1539"/>
                    <a:pt x="1" y="1667"/>
                  </a:cubicBezTo>
                  <a:lnTo>
                    <a:pt x="22" y="1667"/>
                  </a:lnTo>
                  <a:cubicBezTo>
                    <a:pt x="86" y="1603"/>
                    <a:pt x="172" y="1539"/>
                    <a:pt x="257" y="1475"/>
                  </a:cubicBezTo>
                  <a:cubicBezTo>
                    <a:pt x="321" y="1432"/>
                    <a:pt x="407" y="1347"/>
                    <a:pt x="492" y="1283"/>
                  </a:cubicBezTo>
                  <a:cubicBezTo>
                    <a:pt x="642" y="1133"/>
                    <a:pt x="770" y="983"/>
                    <a:pt x="920" y="834"/>
                  </a:cubicBezTo>
                  <a:cubicBezTo>
                    <a:pt x="1197" y="534"/>
                    <a:pt x="1518" y="278"/>
                    <a:pt x="1817" y="22"/>
                  </a:cubicBezTo>
                  <a:lnTo>
                    <a:pt x="18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9"/>
            <p:cNvSpPr/>
            <p:nvPr/>
          </p:nvSpPr>
          <p:spPr>
            <a:xfrm>
              <a:off x="719000" y="5066338"/>
              <a:ext cx="7525" cy="52400"/>
            </a:xfrm>
            <a:custGeom>
              <a:avLst/>
              <a:gdLst/>
              <a:ahLst/>
              <a:cxnLst/>
              <a:rect l="l" t="t" r="r" b="b"/>
              <a:pathLst>
                <a:path w="301" h="2096" extrusionOk="0">
                  <a:moveTo>
                    <a:pt x="215" y="1"/>
                  </a:moveTo>
                  <a:cubicBezTo>
                    <a:pt x="129" y="172"/>
                    <a:pt x="86" y="364"/>
                    <a:pt x="44" y="557"/>
                  </a:cubicBezTo>
                  <a:cubicBezTo>
                    <a:pt x="1" y="749"/>
                    <a:pt x="1" y="941"/>
                    <a:pt x="1" y="1134"/>
                  </a:cubicBezTo>
                  <a:cubicBezTo>
                    <a:pt x="1" y="1305"/>
                    <a:pt x="1" y="1497"/>
                    <a:pt x="65" y="1668"/>
                  </a:cubicBezTo>
                  <a:cubicBezTo>
                    <a:pt x="108" y="1839"/>
                    <a:pt x="172" y="1989"/>
                    <a:pt x="279" y="2096"/>
                  </a:cubicBezTo>
                  <a:lnTo>
                    <a:pt x="300" y="2096"/>
                  </a:lnTo>
                  <a:cubicBezTo>
                    <a:pt x="279" y="1903"/>
                    <a:pt x="257" y="1732"/>
                    <a:pt x="236" y="1561"/>
                  </a:cubicBezTo>
                  <a:cubicBezTo>
                    <a:pt x="215" y="1390"/>
                    <a:pt x="172" y="1241"/>
                    <a:pt x="151" y="1070"/>
                  </a:cubicBezTo>
                  <a:cubicBezTo>
                    <a:pt x="108" y="728"/>
                    <a:pt x="108" y="364"/>
                    <a:pt x="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9"/>
            <p:cNvSpPr/>
            <p:nvPr/>
          </p:nvSpPr>
          <p:spPr>
            <a:xfrm>
              <a:off x="696025" y="5107888"/>
              <a:ext cx="26225" cy="6575"/>
            </a:xfrm>
            <a:custGeom>
              <a:avLst/>
              <a:gdLst/>
              <a:ahLst/>
              <a:cxnLst/>
              <a:rect l="l" t="t" r="r" b="b"/>
              <a:pathLst>
                <a:path w="1049" h="263" extrusionOk="0">
                  <a:moveTo>
                    <a:pt x="781" y="0"/>
                  </a:moveTo>
                  <a:cubicBezTo>
                    <a:pt x="707" y="0"/>
                    <a:pt x="625" y="27"/>
                    <a:pt x="557" y="27"/>
                  </a:cubicBezTo>
                  <a:cubicBezTo>
                    <a:pt x="364" y="49"/>
                    <a:pt x="172" y="92"/>
                    <a:pt x="1" y="241"/>
                  </a:cubicBezTo>
                  <a:lnTo>
                    <a:pt x="1" y="263"/>
                  </a:lnTo>
                  <a:cubicBezTo>
                    <a:pt x="86" y="220"/>
                    <a:pt x="193" y="198"/>
                    <a:pt x="279" y="198"/>
                  </a:cubicBezTo>
                  <a:cubicBezTo>
                    <a:pt x="307" y="191"/>
                    <a:pt x="336" y="189"/>
                    <a:pt x="364" y="189"/>
                  </a:cubicBezTo>
                  <a:cubicBezTo>
                    <a:pt x="421" y="189"/>
                    <a:pt x="478" y="198"/>
                    <a:pt x="535" y="198"/>
                  </a:cubicBezTo>
                  <a:cubicBezTo>
                    <a:pt x="621" y="220"/>
                    <a:pt x="706" y="241"/>
                    <a:pt x="770" y="241"/>
                  </a:cubicBezTo>
                  <a:cubicBezTo>
                    <a:pt x="856" y="241"/>
                    <a:pt x="941" y="220"/>
                    <a:pt x="1027" y="220"/>
                  </a:cubicBezTo>
                  <a:lnTo>
                    <a:pt x="1048" y="220"/>
                  </a:lnTo>
                  <a:cubicBezTo>
                    <a:pt x="1005" y="92"/>
                    <a:pt x="920" y="49"/>
                    <a:pt x="834" y="6"/>
                  </a:cubicBezTo>
                  <a:cubicBezTo>
                    <a:pt x="817" y="2"/>
                    <a:pt x="799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9"/>
            <p:cNvSpPr/>
            <p:nvPr/>
          </p:nvSpPr>
          <p:spPr>
            <a:xfrm>
              <a:off x="700300" y="5111763"/>
              <a:ext cx="27275" cy="25675"/>
            </a:xfrm>
            <a:custGeom>
              <a:avLst/>
              <a:gdLst/>
              <a:ahLst/>
              <a:cxnLst/>
              <a:rect l="l" t="t" r="r" b="b"/>
              <a:pathLst>
                <a:path w="1091" h="1027" extrusionOk="0">
                  <a:moveTo>
                    <a:pt x="1091" y="1"/>
                  </a:moveTo>
                  <a:cubicBezTo>
                    <a:pt x="963" y="1"/>
                    <a:pt x="856" y="65"/>
                    <a:pt x="770" y="129"/>
                  </a:cubicBezTo>
                  <a:cubicBezTo>
                    <a:pt x="663" y="193"/>
                    <a:pt x="578" y="300"/>
                    <a:pt x="492" y="385"/>
                  </a:cubicBezTo>
                  <a:cubicBezTo>
                    <a:pt x="407" y="471"/>
                    <a:pt x="300" y="578"/>
                    <a:pt x="236" y="685"/>
                  </a:cubicBezTo>
                  <a:cubicBezTo>
                    <a:pt x="150" y="770"/>
                    <a:pt x="65" y="877"/>
                    <a:pt x="1" y="1005"/>
                  </a:cubicBezTo>
                  <a:lnTo>
                    <a:pt x="1" y="1027"/>
                  </a:lnTo>
                  <a:cubicBezTo>
                    <a:pt x="86" y="920"/>
                    <a:pt x="172" y="834"/>
                    <a:pt x="279" y="749"/>
                  </a:cubicBezTo>
                  <a:cubicBezTo>
                    <a:pt x="364" y="685"/>
                    <a:pt x="450" y="599"/>
                    <a:pt x="557" y="535"/>
                  </a:cubicBezTo>
                  <a:cubicBezTo>
                    <a:pt x="642" y="450"/>
                    <a:pt x="749" y="407"/>
                    <a:pt x="834" y="300"/>
                  </a:cubicBezTo>
                  <a:cubicBezTo>
                    <a:pt x="920" y="214"/>
                    <a:pt x="1005" y="129"/>
                    <a:pt x="1091" y="22"/>
                  </a:cubicBezTo>
                  <a:lnTo>
                    <a:pt x="10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9"/>
            <p:cNvSpPr/>
            <p:nvPr/>
          </p:nvSpPr>
          <p:spPr>
            <a:xfrm>
              <a:off x="737175" y="5119788"/>
              <a:ext cx="23550" cy="44375"/>
            </a:xfrm>
            <a:custGeom>
              <a:avLst/>
              <a:gdLst/>
              <a:ahLst/>
              <a:cxnLst/>
              <a:rect l="l" t="t" r="r" b="b"/>
              <a:pathLst>
                <a:path w="942" h="1775" extrusionOk="0">
                  <a:moveTo>
                    <a:pt x="150" y="0"/>
                  </a:moveTo>
                  <a:lnTo>
                    <a:pt x="1" y="129"/>
                  </a:lnTo>
                  <a:cubicBezTo>
                    <a:pt x="129" y="428"/>
                    <a:pt x="236" y="748"/>
                    <a:pt x="407" y="1026"/>
                  </a:cubicBezTo>
                  <a:cubicBezTo>
                    <a:pt x="492" y="1154"/>
                    <a:pt x="578" y="1283"/>
                    <a:pt x="663" y="1411"/>
                  </a:cubicBezTo>
                  <a:cubicBezTo>
                    <a:pt x="749" y="1539"/>
                    <a:pt x="834" y="1689"/>
                    <a:pt x="941" y="1774"/>
                  </a:cubicBezTo>
                  <a:cubicBezTo>
                    <a:pt x="856" y="1667"/>
                    <a:pt x="770" y="1518"/>
                    <a:pt x="706" y="1368"/>
                  </a:cubicBezTo>
                  <a:cubicBezTo>
                    <a:pt x="642" y="1219"/>
                    <a:pt x="556" y="1090"/>
                    <a:pt x="492" y="941"/>
                  </a:cubicBezTo>
                  <a:cubicBezTo>
                    <a:pt x="343" y="663"/>
                    <a:pt x="278" y="32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9"/>
            <p:cNvSpPr/>
            <p:nvPr/>
          </p:nvSpPr>
          <p:spPr>
            <a:xfrm>
              <a:off x="716350" y="5123513"/>
              <a:ext cx="8575" cy="59875"/>
            </a:xfrm>
            <a:custGeom>
              <a:avLst/>
              <a:gdLst/>
              <a:ahLst/>
              <a:cxnLst/>
              <a:rect l="l" t="t" r="r" b="b"/>
              <a:pathLst>
                <a:path w="343" h="2395" extrusionOk="0">
                  <a:moveTo>
                    <a:pt x="171" y="1"/>
                  </a:moveTo>
                  <a:cubicBezTo>
                    <a:pt x="150" y="86"/>
                    <a:pt x="128" y="193"/>
                    <a:pt x="86" y="300"/>
                  </a:cubicBezTo>
                  <a:cubicBezTo>
                    <a:pt x="64" y="407"/>
                    <a:pt x="64" y="535"/>
                    <a:pt x="64" y="621"/>
                  </a:cubicBezTo>
                  <a:lnTo>
                    <a:pt x="21" y="1241"/>
                  </a:lnTo>
                  <a:cubicBezTo>
                    <a:pt x="21" y="1454"/>
                    <a:pt x="0" y="1668"/>
                    <a:pt x="0" y="1860"/>
                  </a:cubicBezTo>
                  <a:cubicBezTo>
                    <a:pt x="21" y="2074"/>
                    <a:pt x="43" y="2267"/>
                    <a:pt x="150" y="2395"/>
                  </a:cubicBezTo>
                  <a:cubicBezTo>
                    <a:pt x="64" y="2245"/>
                    <a:pt x="43" y="2053"/>
                    <a:pt x="43" y="1860"/>
                  </a:cubicBezTo>
                  <a:cubicBezTo>
                    <a:pt x="64" y="1647"/>
                    <a:pt x="86" y="1433"/>
                    <a:pt x="107" y="1241"/>
                  </a:cubicBezTo>
                  <a:lnTo>
                    <a:pt x="192" y="621"/>
                  </a:lnTo>
                  <a:cubicBezTo>
                    <a:pt x="192" y="492"/>
                    <a:pt x="214" y="428"/>
                    <a:pt x="235" y="322"/>
                  </a:cubicBezTo>
                  <a:cubicBezTo>
                    <a:pt x="278" y="236"/>
                    <a:pt x="321" y="129"/>
                    <a:pt x="342" y="22"/>
                  </a:cubicBezTo>
                  <a:lnTo>
                    <a:pt x="1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9"/>
            <p:cNvSpPr/>
            <p:nvPr/>
          </p:nvSpPr>
          <p:spPr>
            <a:xfrm>
              <a:off x="735050" y="5109088"/>
              <a:ext cx="37425" cy="41700"/>
            </a:xfrm>
            <a:custGeom>
              <a:avLst/>
              <a:gdLst/>
              <a:ahLst/>
              <a:cxnLst/>
              <a:rect l="l" t="t" r="r" b="b"/>
              <a:pathLst>
                <a:path w="1497" h="1668" extrusionOk="0">
                  <a:moveTo>
                    <a:pt x="171" y="1"/>
                  </a:moveTo>
                  <a:lnTo>
                    <a:pt x="0" y="129"/>
                  </a:lnTo>
                  <a:cubicBezTo>
                    <a:pt x="64" y="321"/>
                    <a:pt x="171" y="492"/>
                    <a:pt x="299" y="642"/>
                  </a:cubicBezTo>
                  <a:cubicBezTo>
                    <a:pt x="406" y="770"/>
                    <a:pt x="556" y="899"/>
                    <a:pt x="684" y="1027"/>
                  </a:cubicBezTo>
                  <a:cubicBezTo>
                    <a:pt x="812" y="1134"/>
                    <a:pt x="941" y="1240"/>
                    <a:pt x="1069" y="1369"/>
                  </a:cubicBezTo>
                  <a:cubicBezTo>
                    <a:pt x="1133" y="1433"/>
                    <a:pt x="1218" y="1497"/>
                    <a:pt x="1283" y="1540"/>
                  </a:cubicBezTo>
                  <a:cubicBezTo>
                    <a:pt x="1347" y="1604"/>
                    <a:pt x="1411" y="1668"/>
                    <a:pt x="1496" y="1668"/>
                  </a:cubicBezTo>
                  <a:cubicBezTo>
                    <a:pt x="1411" y="1668"/>
                    <a:pt x="1368" y="1582"/>
                    <a:pt x="1304" y="1518"/>
                  </a:cubicBezTo>
                  <a:cubicBezTo>
                    <a:pt x="1240" y="1454"/>
                    <a:pt x="1176" y="1390"/>
                    <a:pt x="1112" y="1326"/>
                  </a:cubicBezTo>
                  <a:cubicBezTo>
                    <a:pt x="1005" y="1176"/>
                    <a:pt x="876" y="1048"/>
                    <a:pt x="748" y="920"/>
                  </a:cubicBezTo>
                  <a:cubicBezTo>
                    <a:pt x="620" y="792"/>
                    <a:pt x="513" y="663"/>
                    <a:pt x="406" y="492"/>
                  </a:cubicBezTo>
                  <a:cubicBezTo>
                    <a:pt x="299" y="343"/>
                    <a:pt x="214" y="193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9"/>
            <p:cNvSpPr/>
            <p:nvPr/>
          </p:nvSpPr>
          <p:spPr>
            <a:xfrm>
              <a:off x="744125" y="5106963"/>
              <a:ext cx="36900" cy="14975"/>
            </a:xfrm>
            <a:custGeom>
              <a:avLst/>
              <a:gdLst/>
              <a:ahLst/>
              <a:cxnLst/>
              <a:rect l="l" t="t" r="r" b="b"/>
              <a:pathLst>
                <a:path w="1476" h="599" extrusionOk="0">
                  <a:moveTo>
                    <a:pt x="43" y="0"/>
                  </a:moveTo>
                  <a:lnTo>
                    <a:pt x="0" y="235"/>
                  </a:lnTo>
                  <a:cubicBezTo>
                    <a:pt x="129" y="235"/>
                    <a:pt x="278" y="257"/>
                    <a:pt x="407" y="278"/>
                  </a:cubicBezTo>
                  <a:cubicBezTo>
                    <a:pt x="535" y="321"/>
                    <a:pt x="663" y="342"/>
                    <a:pt x="791" y="364"/>
                  </a:cubicBezTo>
                  <a:cubicBezTo>
                    <a:pt x="941" y="406"/>
                    <a:pt x="1069" y="449"/>
                    <a:pt x="1197" y="492"/>
                  </a:cubicBezTo>
                  <a:cubicBezTo>
                    <a:pt x="1262" y="513"/>
                    <a:pt x="1326" y="535"/>
                    <a:pt x="1390" y="556"/>
                  </a:cubicBezTo>
                  <a:cubicBezTo>
                    <a:pt x="1411" y="577"/>
                    <a:pt x="1454" y="577"/>
                    <a:pt x="1475" y="599"/>
                  </a:cubicBezTo>
                  <a:cubicBezTo>
                    <a:pt x="1454" y="577"/>
                    <a:pt x="1433" y="556"/>
                    <a:pt x="1390" y="535"/>
                  </a:cubicBezTo>
                  <a:cubicBezTo>
                    <a:pt x="1347" y="492"/>
                    <a:pt x="1283" y="471"/>
                    <a:pt x="1219" y="428"/>
                  </a:cubicBezTo>
                  <a:cubicBezTo>
                    <a:pt x="1091" y="364"/>
                    <a:pt x="962" y="321"/>
                    <a:pt x="834" y="257"/>
                  </a:cubicBezTo>
                  <a:cubicBezTo>
                    <a:pt x="706" y="214"/>
                    <a:pt x="578" y="171"/>
                    <a:pt x="449" y="107"/>
                  </a:cubicBezTo>
                  <a:cubicBezTo>
                    <a:pt x="321" y="64"/>
                    <a:pt x="214" y="22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9"/>
            <p:cNvSpPr/>
            <p:nvPr/>
          </p:nvSpPr>
          <p:spPr>
            <a:xfrm>
              <a:off x="744650" y="5112838"/>
              <a:ext cx="55075" cy="37425"/>
            </a:xfrm>
            <a:custGeom>
              <a:avLst/>
              <a:gdLst/>
              <a:ahLst/>
              <a:cxnLst/>
              <a:rect l="l" t="t" r="r" b="b"/>
              <a:pathLst>
                <a:path w="2203" h="1497" extrusionOk="0">
                  <a:moveTo>
                    <a:pt x="129" y="0"/>
                  </a:moveTo>
                  <a:lnTo>
                    <a:pt x="1" y="214"/>
                  </a:lnTo>
                  <a:cubicBezTo>
                    <a:pt x="108" y="278"/>
                    <a:pt x="172" y="342"/>
                    <a:pt x="257" y="407"/>
                  </a:cubicBezTo>
                  <a:cubicBezTo>
                    <a:pt x="321" y="471"/>
                    <a:pt x="407" y="578"/>
                    <a:pt x="492" y="642"/>
                  </a:cubicBezTo>
                  <a:cubicBezTo>
                    <a:pt x="663" y="770"/>
                    <a:pt x="856" y="877"/>
                    <a:pt x="1048" y="962"/>
                  </a:cubicBezTo>
                  <a:cubicBezTo>
                    <a:pt x="1241" y="1069"/>
                    <a:pt x="1433" y="1176"/>
                    <a:pt x="1604" y="1261"/>
                  </a:cubicBezTo>
                  <a:lnTo>
                    <a:pt x="1903" y="1390"/>
                  </a:lnTo>
                  <a:cubicBezTo>
                    <a:pt x="2010" y="1432"/>
                    <a:pt x="2096" y="1497"/>
                    <a:pt x="2202" y="1497"/>
                  </a:cubicBezTo>
                  <a:cubicBezTo>
                    <a:pt x="2096" y="1475"/>
                    <a:pt x="2010" y="1411"/>
                    <a:pt x="1925" y="1368"/>
                  </a:cubicBezTo>
                  <a:lnTo>
                    <a:pt x="1647" y="1197"/>
                  </a:lnTo>
                  <a:cubicBezTo>
                    <a:pt x="1454" y="1090"/>
                    <a:pt x="1283" y="984"/>
                    <a:pt x="1091" y="877"/>
                  </a:cubicBezTo>
                  <a:cubicBezTo>
                    <a:pt x="920" y="749"/>
                    <a:pt x="749" y="620"/>
                    <a:pt x="599" y="492"/>
                  </a:cubicBezTo>
                  <a:cubicBezTo>
                    <a:pt x="514" y="407"/>
                    <a:pt x="450" y="342"/>
                    <a:pt x="364" y="236"/>
                  </a:cubicBezTo>
                  <a:cubicBezTo>
                    <a:pt x="300" y="150"/>
                    <a:pt x="215" y="86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9"/>
            <p:cNvSpPr/>
            <p:nvPr/>
          </p:nvSpPr>
          <p:spPr>
            <a:xfrm>
              <a:off x="740925" y="5078113"/>
              <a:ext cx="56650" cy="27275"/>
            </a:xfrm>
            <a:custGeom>
              <a:avLst/>
              <a:gdLst/>
              <a:ahLst/>
              <a:cxnLst/>
              <a:rect l="l" t="t" r="r" b="b"/>
              <a:pathLst>
                <a:path w="2266" h="1091" extrusionOk="0">
                  <a:moveTo>
                    <a:pt x="2266" y="0"/>
                  </a:moveTo>
                  <a:lnTo>
                    <a:pt x="2266" y="0"/>
                  </a:lnTo>
                  <a:cubicBezTo>
                    <a:pt x="1903" y="64"/>
                    <a:pt x="1518" y="192"/>
                    <a:pt x="1133" y="321"/>
                  </a:cubicBezTo>
                  <a:cubicBezTo>
                    <a:pt x="941" y="385"/>
                    <a:pt x="770" y="470"/>
                    <a:pt x="577" y="556"/>
                  </a:cubicBezTo>
                  <a:cubicBezTo>
                    <a:pt x="470" y="599"/>
                    <a:pt x="385" y="641"/>
                    <a:pt x="278" y="705"/>
                  </a:cubicBezTo>
                  <a:cubicBezTo>
                    <a:pt x="235" y="727"/>
                    <a:pt x="193" y="770"/>
                    <a:pt x="150" y="791"/>
                  </a:cubicBezTo>
                  <a:cubicBezTo>
                    <a:pt x="107" y="834"/>
                    <a:pt x="43" y="898"/>
                    <a:pt x="0" y="941"/>
                  </a:cubicBezTo>
                  <a:lnTo>
                    <a:pt x="107" y="1090"/>
                  </a:lnTo>
                  <a:cubicBezTo>
                    <a:pt x="235" y="919"/>
                    <a:pt x="428" y="812"/>
                    <a:pt x="599" y="705"/>
                  </a:cubicBezTo>
                  <a:cubicBezTo>
                    <a:pt x="770" y="599"/>
                    <a:pt x="962" y="513"/>
                    <a:pt x="1154" y="428"/>
                  </a:cubicBezTo>
                  <a:cubicBezTo>
                    <a:pt x="1518" y="257"/>
                    <a:pt x="1903" y="107"/>
                    <a:pt x="22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9"/>
            <p:cNvSpPr/>
            <p:nvPr/>
          </p:nvSpPr>
          <p:spPr>
            <a:xfrm>
              <a:off x="728100" y="5056738"/>
              <a:ext cx="9650" cy="48650"/>
            </a:xfrm>
            <a:custGeom>
              <a:avLst/>
              <a:gdLst/>
              <a:ahLst/>
              <a:cxnLst/>
              <a:rect l="l" t="t" r="r" b="b"/>
              <a:pathLst>
                <a:path w="386" h="1946" extrusionOk="0">
                  <a:moveTo>
                    <a:pt x="364" y="0"/>
                  </a:moveTo>
                  <a:cubicBezTo>
                    <a:pt x="342" y="150"/>
                    <a:pt x="300" y="321"/>
                    <a:pt x="235" y="470"/>
                  </a:cubicBezTo>
                  <a:cubicBezTo>
                    <a:pt x="193" y="641"/>
                    <a:pt x="129" y="791"/>
                    <a:pt x="86" y="962"/>
                  </a:cubicBezTo>
                  <a:cubicBezTo>
                    <a:pt x="43" y="1133"/>
                    <a:pt x="0" y="1304"/>
                    <a:pt x="0" y="1475"/>
                  </a:cubicBezTo>
                  <a:cubicBezTo>
                    <a:pt x="0" y="1625"/>
                    <a:pt x="0" y="1796"/>
                    <a:pt x="43" y="1945"/>
                  </a:cubicBezTo>
                  <a:lnTo>
                    <a:pt x="64" y="1945"/>
                  </a:lnTo>
                  <a:cubicBezTo>
                    <a:pt x="129" y="1774"/>
                    <a:pt x="150" y="1603"/>
                    <a:pt x="171" y="1454"/>
                  </a:cubicBezTo>
                  <a:cubicBezTo>
                    <a:pt x="214" y="1283"/>
                    <a:pt x="193" y="1133"/>
                    <a:pt x="235" y="962"/>
                  </a:cubicBezTo>
                  <a:cubicBezTo>
                    <a:pt x="257" y="812"/>
                    <a:pt x="278" y="641"/>
                    <a:pt x="321" y="492"/>
                  </a:cubicBezTo>
                  <a:cubicBezTo>
                    <a:pt x="342" y="321"/>
                    <a:pt x="385" y="150"/>
                    <a:pt x="3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9"/>
            <p:cNvSpPr/>
            <p:nvPr/>
          </p:nvSpPr>
          <p:spPr>
            <a:xfrm>
              <a:off x="707250" y="5091463"/>
              <a:ext cx="16600" cy="19075"/>
            </a:xfrm>
            <a:custGeom>
              <a:avLst/>
              <a:gdLst/>
              <a:ahLst/>
              <a:cxnLst/>
              <a:rect l="l" t="t" r="r" b="b"/>
              <a:pathLst>
                <a:path w="664" h="763" extrusionOk="0">
                  <a:moveTo>
                    <a:pt x="22" y="0"/>
                  </a:moveTo>
                  <a:lnTo>
                    <a:pt x="1" y="22"/>
                  </a:lnTo>
                  <a:cubicBezTo>
                    <a:pt x="65" y="65"/>
                    <a:pt x="65" y="171"/>
                    <a:pt x="86" y="257"/>
                  </a:cubicBezTo>
                  <a:cubicBezTo>
                    <a:pt x="108" y="321"/>
                    <a:pt x="108" y="364"/>
                    <a:pt x="129" y="407"/>
                  </a:cubicBezTo>
                  <a:cubicBezTo>
                    <a:pt x="172" y="471"/>
                    <a:pt x="172" y="492"/>
                    <a:pt x="214" y="535"/>
                  </a:cubicBezTo>
                  <a:cubicBezTo>
                    <a:pt x="257" y="620"/>
                    <a:pt x="321" y="706"/>
                    <a:pt x="407" y="727"/>
                  </a:cubicBezTo>
                  <a:cubicBezTo>
                    <a:pt x="444" y="752"/>
                    <a:pt x="489" y="763"/>
                    <a:pt x="541" y="763"/>
                  </a:cubicBezTo>
                  <a:cubicBezTo>
                    <a:pt x="578" y="763"/>
                    <a:pt x="619" y="757"/>
                    <a:pt x="663" y="749"/>
                  </a:cubicBezTo>
                  <a:lnTo>
                    <a:pt x="663" y="727"/>
                  </a:lnTo>
                  <a:cubicBezTo>
                    <a:pt x="621" y="642"/>
                    <a:pt x="556" y="578"/>
                    <a:pt x="514" y="513"/>
                  </a:cubicBezTo>
                  <a:cubicBezTo>
                    <a:pt x="450" y="471"/>
                    <a:pt x="385" y="449"/>
                    <a:pt x="321" y="385"/>
                  </a:cubicBezTo>
                  <a:cubicBezTo>
                    <a:pt x="300" y="364"/>
                    <a:pt x="257" y="321"/>
                    <a:pt x="236" y="321"/>
                  </a:cubicBezTo>
                  <a:cubicBezTo>
                    <a:pt x="214" y="278"/>
                    <a:pt x="193" y="257"/>
                    <a:pt x="172" y="214"/>
                  </a:cubicBezTo>
                  <a:cubicBezTo>
                    <a:pt x="129" y="129"/>
                    <a:pt x="86" y="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9"/>
            <p:cNvSpPr/>
            <p:nvPr/>
          </p:nvSpPr>
          <p:spPr>
            <a:xfrm>
              <a:off x="787975" y="5067813"/>
              <a:ext cx="4925" cy="4750"/>
            </a:xfrm>
            <a:custGeom>
              <a:avLst/>
              <a:gdLst/>
              <a:ahLst/>
              <a:cxnLst/>
              <a:rect l="l" t="t" r="r" b="b"/>
              <a:pathLst>
                <a:path w="197" h="190" extrusionOk="0">
                  <a:moveTo>
                    <a:pt x="114" y="0"/>
                  </a:moveTo>
                  <a:cubicBezTo>
                    <a:pt x="87" y="0"/>
                    <a:pt x="58" y="21"/>
                    <a:pt x="42" y="70"/>
                  </a:cubicBezTo>
                  <a:cubicBezTo>
                    <a:pt x="1" y="138"/>
                    <a:pt x="38" y="189"/>
                    <a:pt x="88" y="189"/>
                  </a:cubicBezTo>
                  <a:cubicBezTo>
                    <a:pt x="115" y="189"/>
                    <a:pt x="147" y="173"/>
                    <a:pt x="170" y="134"/>
                  </a:cubicBezTo>
                  <a:cubicBezTo>
                    <a:pt x="197" y="55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9"/>
            <p:cNvSpPr/>
            <p:nvPr/>
          </p:nvSpPr>
          <p:spPr>
            <a:xfrm>
              <a:off x="793675" y="5076188"/>
              <a:ext cx="4925" cy="4150"/>
            </a:xfrm>
            <a:custGeom>
              <a:avLst/>
              <a:gdLst/>
              <a:ahLst/>
              <a:cxnLst/>
              <a:rect l="l" t="t" r="r" b="b"/>
              <a:pathLst>
                <a:path w="197" h="166" extrusionOk="0">
                  <a:moveTo>
                    <a:pt x="110" y="1"/>
                  </a:moveTo>
                  <a:cubicBezTo>
                    <a:pt x="82" y="1"/>
                    <a:pt x="51" y="17"/>
                    <a:pt x="28" y="56"/>
                  </a:cubicBezTo>
                  <a:cubicBezTo>
                    <a:pt x="1" y="123"/>
                    <a:pt x="33" y="165"/>
                    <a:pt x="78" y="165"/>
                  </a:cubicBezTo>
                  <a:cubicBezTo>
                    <a:pt x="103" y="165"/>
                    <a:pt x="132" y="151"/>
                    <a:pt x="156" y="120"/>
                  </a:cubicBezTo>
                  <a:cubicBezTo>
                    <a:pt x="197" y="52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9"/>
            <p:cNvSpPr/>
            <p:nvPr/>
          </p:nvSpPr>
          <p:spPr>
            <a:xfrm>
              <a:off x="787975" y="5090413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42" y="0"/>
                  </a:moveTo>
                  <a:cubicBezTo>
                    <a:pt x="109" y="0"/>
                    <a:pt x="72" y="19"/>
                    <a:pt x="42" y="64"/>
                  </a:cubicBezTo>
                  <a:cubicBezTo>
                    <a:pt x="0" y="147"/>
                    <a:pt x="49" y="213"/>
                    <a:pt x="106" y="213"/>
                  </a:cubicBezTo>
                  <a:cubicBezTo>
                    <a:pt x="136" y="213"/>
                    <a:pt x="169" y="194"/>
                    <a:pt x="192" y="149"/>
                  </a:cubicBezTo>
                  <a:cubicBezTo>
                    <a:pt x="247" y="66"/>
                    <a:pt x="203" y="0"/>
                    <a:pt x="1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9"/>
            <p:cNvSpPr/>
            <p:nvPr/>
          </p:nvSpPr>
          <p:spPr>
            <a:xfrm>
              <a:off x="787650" y="5114088"/>
              <a:ext cx="4875" cy="4475"/>
            </a:xfrm>
            <a:custGeom>
              <a:avLst/>
              <a:gdLst/>
              <a:ahLst/>
              <a:cxnLst/>
              <a:rect l="l" t="t" r="r" b="b"/>
              <a:pathLst>
                <a:path w="195" h="179" extrusionOk="0">
                  <a:moveTo>
                    <a:pt x="110" y="0"/>
                  </a:moveTo>
                  <a:cubicBezTo>
                    <a:pt x="53" y="0"/>
                    <a:pt x="1" y="128"/>
                    <a:pt x="55" y="164"/>
                  </a:cubicBezTo>
                  <a:lnTo>
                    <a:pt x="76" y="164"/>
                  </a:lnTo>
                  <a:cubicBezTo>
                    <a:pt x="86" y="174"/>
                    <a:pt x="96" y="178"/>
                    <a:pt x="106" y="178"/>
                  </a:cubicBezTo>
                  <a:cubicBezTo>
                    <a:pt x="157" y="178"/>
                    <a:pt x="195" y="51"/>
                    <a:pt x="140" y="15"/>
                  </a:cubicBezTo>
                  <a:cubicBezTo>
                    <a:pt x="130" y="5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9"/>
            <p:cNvSpPr/>
            <p:nvPr/>
          </p:nvSpPr>
          <p:spPr>
            <a:xfrm>
              <a:off x="780200" y="5121113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40" y="0"/>
                  </a:moveTo>
                  <a:cubicBezTo>
                    <a:pt x="109" y="0"/>
                    <a:pt x="76" y="17"/>
                    <a:pt x="54" y="54"/>
                  </a:cubicBezTo>
                  <a:lnTo>
                    <a:pt x="54" y="76"/>
                  </a:lnTo>
                  <a:cubicBezTo>
                    <a:pt x="1" y="155"/>
                    <a:pt x="38" y="210"/>
                    <a:pt x="89" y="210"/>
                  </a:cubicBezTo>
                  <a:cubicBezTo>
                    <a:pt x="120" y="210"/>
                    <a:pt x="157" y="189"/>
                    <a:pt x="182" y="140"/>
                  </a:cubicBezTo>
                  <a:lnTo>
                    <a:pt x="203" y="140"/>
                  </a:lnTo>
                  <a:cubicBezTo>
                    <a:pt x="245" y="56"/>
                    <a:pt x="197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9"/>
            <p:cNvSpPr/>
            <p:nvPr/>
          </p:nvSpPr>
          <p:spPr>
            <a:xfrm>
              <a:off x="794975" y="5147413"/>
              <a:ext cx="6275" cy="5675"/>
            </a:xfrm>
            <a:custGeom>
              <a:avLst/>
              <a:gdLst/>
              <a:ahLst/>
              <a:cxnLst/>
              <a:rect l="l" t="t" r="r" b="b"/>
              <a:pathLst>
                <a:path w="251" h="227" extrusionOk="0">
                  <a:moveTo>
                    <a:pt x="155" y="1"/>
                  </a:moveTo>
                  <a:cubicBezTo>
                    <a:pt x="123" y="1"/>
                    <a:pt x="86" y="22"/>
                    <a:pt x="61" y="71"/>
                  </a:cubicBezTo>
                  <a:lnTo>
                    <a:pt x="40" y="92"/>
                  </a:lnTo>
                  <a:cubicBezTo>
                    <a:pt x="0" y="171"/>
                    <a:pt x="42" y="226"/>
                    <a:pt x="100" y="226"/>
                  </a:cubicBezTo>
                  <a:cubicBezTo>
                    <a:pt x="136" y="226"/>
                    <a:pt x="178" y="205"/>
                    <a:pt x="211" y="156"/>
                  </a:cubicBezTo>
                  <a:lnTo>
                    <a:pt x="211" y="135"/>
                  </a:lnTo>
                  <a:cubicBezTo>
                    <a:pt x="250" y="56"/>
                    <a:pt x="208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9"/>
            <p:cNvSpPr/>
            <p:nvPr/>
          </p:nvSpPr>
          <p:spPr>
            <a:xfrm>
              <a:off x="768725" y="5148888"/>
              <a:ext cx="5325" cy="4875"/>
            </a:xfrm>
            <a:custGeom>
              <a:avLst/>
              <a:gdLst/>
              <a:ahLst/>
              <a:cxnLst/>
              <a:rect l="l" t="t" r="r" b="b"/>
              <a:pathLst>
                <a:path w="213" h="195" extrusionOk="0">
                  <a:moveTo>
                    <a:pt x="123" y="1"/>
                  </a:moveTo>
                  <a:cubicBezTo>
                    <a:pt x="95" y="1"/>
                    <a:pt x="65" y="17"/>
                    <a:pt x="42" y="55"/>
                  </a:cubicBezTo>
                  <a:cubicBezTo>
                    <a:pt x="1" y="138"/>
                    <a:pt x="49" y="194"/>
                    <a:pt x="100" y="194"/>
                  </a:cubicBezTo>
                  <a:cubicBezTo>
                    <a:pt x="128" y="194"/>
                    <a:pt x="156" y="178"/>
                    <a:pt x="171" y="140"/>
                  </a:cubicBezTo>
                  <a:cubicBezTo>
                    <a:pt x="212" y="57"/>
                    <a:pt x="173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9"/>
            <p:cNvSpPr/>
            <p:nvPr/>
          </p:nvSpPr>
          <p:spPr>
            <a:xfrm>
              <a:off x="773550" y="5165213"/>
              <a:ext cx="6200" cy="5875"/>
            </a:xfrm>
            <a:custGeom>
              <a:avLst/>
              <a:gdLst/>
              <a:ahLst/>
              <a:cxnLst/>
              <a:rect l="l" t="t" r="r" b="b"/>
              <a:pathLst>
                <a:path w="248" h="235" extrusionOk="0">
                  <a:moveTo>
                    <a:pt x="142" y="1"/>
                  </a:moveTo>
                  <a:cubicBezTo>
                    <a:pt x="109" y="1"/>
                    <a:pt x="72" y="19"/>
                    <a:pt x="42" y="64"/>
                  </a:cubicBezTo>
                  <a:lnTo>
                    <a:pt x="42" y="86"/>
                  </a:lnTo>
                  <a:cubicBezTo>
                    <a:pt x="0" y="169"/>
                    <a:pt x="49" y="234"/>
                    <a:pt x="106" y="234"/>
                  </a:cubicBezTo>
                  <a:cubicBezTo>
                    <a:pt x="136" y="234"/>
                    <a:pt x="169" y="216"/>
                    <a:pt x="191" y="171"/>
                  </a:cubicBezTo>
                  <a:lnTo>
                    <a:pt x="191" y="150"/>
                  </a:lnTo>
                  <a:cubicBezTo>
                    <a:pt x="247" y="66"/>
                    <a:pt x="20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9"/>
            <p:cNvSpPr/>
            <p:nvPr/>
          </p:nvSpPr>
          <p:spPr>
            <a:xfrm>
              <a:off x="758075" y="5161688"/>
              <a:ext cx="4725" cy="4375"/>
            </a:xfrm>
            <a:custGeom>
              <a:avLst/>
              <a:gdLst/>
              <a:ahLst/>
              <a:cxnLst/>
              <a:rect l="l" t="t" r="r" b="b"/>
              <a:pathLst>
                <a:path w="189" h="175" extrusionOk="0">
                  <a:moveTo>
                    <a:pt x="108" y="1"/>
                  </a:moveTo>
                  <a:cubicBezTo>
                    <a:pt x="83" y="1"/>
                    <a:pt x="56" y="17"/>
                    <a:pt x="41" y="56"/>
                  </a:cubicBezTo>
                  <a:cubicBezTo>
                    <a:pt x="0" y="124"/>
                    <a:pt x="29" y="175"/>
                    <a:pt x="72" y="175"/>
                  </a:cubicBezTo>
                  <a:cubicBezTo>
                    <a:pt x="96" y="175"/>
                    <a:pt x="125" y="158"/>
                    <a:pt x="148" y="120"/>
                  </a:cubicBezTo>
                  <a:cubicBezTo>
                    <a:pt x="189" y="51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9"/>
            <p:cNvSpPr/>
            <p:nvPr/>
          </p:nvSpPr>
          <p:spPr>
            <a:xfrm>
              <a:off x="753250" y="5185738"/>
              <a:ext cx="4950" cy="4375"/>
            </a:xfrm>
            <a:custGeom>
              <a:avLst/>
              <a:gdLst/>
              <a:ahLst/>
              <a:cxnLst/>
              <a:rect l="l" t="t" r="r" b="b"/>
              <a:pathLst>
                <a:path w="198" h="175" extrusionOk="0">
                  <a:moveTo>
                    <a:pt x="119" y="0"/>
                  </a:moveTo>
                  <a:cubicBezTo>
                    <a:pt x="94" y="0"/>
                    <a:pt x="65" y="17"/>
                    <a:pt x="42" y="55"/>
                  </a:cubicBezTo>
                  <a:cubicBezTo>
                    <a:pt x="1" y="124"/>
                    <a:pt x="38" y="174"/>
                    <a:pt x="87" y="174"/>
                  </a:cubicBezTo>
                  <a:cubicBezTo>
                    <a:pt x="115" y="174"/>
                    <a:pt x="147" y="158"/>
                    <a:pt x="170" y="120"/>
                  </a:cubicBezTo>
                  <a:cubicBezTo>
                    <a:pt x="197" y="51"/>
                    <a:pt x="163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9"/>
            <p:cNvSpPr/>
            <p:nvPr/>
          </p:nvSpPr>
          <p:spPr>
            <a:xfrm>
              <a:off x="729200" y="5189263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42" y="1"/>
                  </a:moveTo>
                  <a:cubicBezTo>
                    <a:pt x="109" y="1"/>
                    <a:pt x="72" y="19"/>
                    <a:pt x="42" y="64"/>
                  </a:cubicBezTo>
                  <a:cubicBezTo>
                    <a:pt x="0" y="148"/>
                    <a:pt x="49" y="213"/>
                    <a:pt x="106" y="213"/>
                  </a:cubicBezTo>
                  <a:cubicBezTo>
                    <a:pt x="136" y="213"/>
                    <a:pt x="169" y="194"/>
                    <a:pt x="191" y="150"/>
                  </a:cubicBezTo>
                  <a:cubicBezTo>
                    <a:pt x="247" y="66"/>
                    <a:pt x="20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9"/>
            <p:cNvSpPr/>
            <p:nvPr/>
          </p:nvSpPr>
          <p:spPr>
            <a:xfrm>
              <a:off x="717400" y="5181988"/>
              <a:ext cx="4800" cy="4025"/>
            </a:xfrm>
            <a:custGeom>
              <a:avLst/>
              <a:gdLst/>
              <a:ahLst/>
              <a:cxnLst/>
              <a:rect l="l" t="t" r="r" b="b"/>
              <a:pathLst>
                <a:path w="192" h="161" extrusionOk="0">
                  <a:moveTo>
                    <a:pt x="110" y="1"/>
                  </a:moveTo>
                  <a:cubicBezTo>
                    <a:pt x="86" y="1"/>
                    <a:pt x="59" y="17"/>
                    <a:pt x="44" y="56"/>
                  </a:cubicBezTo>
                  <a:cubicBezTo>
                    <a:pt x="1" y="113"/>
                    <a:pt x="44" y="160"/>
                    <a:pt x="89" y="160"/>
                  </a:cubicBezTo>
                  <a:cubicBezTo>
                    <a:pt x="112" y="160"/>
                    <a:pt x="136" y="148"/>
                    <a:pt x="150" y="120"/>
                  </a:cubicBezTo>
                  <a:cubicBezTo>
                    <a:pt x="191" y="52"/>
                    <a:pt x="154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9"/>
            <p:cNvSpPr/>
            <p:nvPr/>
          </p:nvSpPr>
          <p:spPr>
            <a:xfrm>
              <a:off x="704600" y="5160788"/>
              <a:ext cx="6350" cy="5500"/>
            </a:xfrm>
            <a:custGeom>
              <a:avLst/>
              <a:gdLst/>
              <a:ahLst/>
              <a:cxnLst/>
              <a:rect l="l" t="t" r="r" b="b"/>
              <a:pathLst>
                <a:path w="254" h="220" extrusionOk="0">
                  <a:moveTo>
                    <a:pt x="153" y="0"/>
                  </a:moveTo>
                  <a:cubicBezTo>
                    <a:pt x="117" y="0"/>
                    <a:pt x="75" y="21"/>
                    <a:pt x="43" y="70"/>
                  </a:cubicBezTo>
                  <a:cubicBezTo>
                    <a:pt x="1" y="154"/>
                    <a:pt x="50" y="219"/>
                    <a:pt x="107" y="219"/>
                  </a:cubicBezTo>
                  <a:cubicBezTo>
                    <a:pt x="137" y="219"/>
                    <a:pt x="170" y="200"/>
                    <a:pt x="192" y="156"/>
                  </a:cubicBezTo>
                  <a:lnTo>
                    <a:pt x="214" y="134"/>
                  </a:lnTo>
                  <a:cubicBezTo>
                    <a:pt x="253" y="55"/>
                    <a:pt x="211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9"/>
            <p:cNvSpPr/>
            <p:nvPr/>
          </p:nvSpPr>
          <p:spPr>
            <a:xfrm>
              <a:off x="696175" y="5136413"/>
              <a:ext cx="4525" cy="5350"/>
            </a:xfrm>
            <a:custGeom>
              <a:avLst/>
              <a:gdLst/>
              <a:ahLst/>
              <a:cxnLst/>
              <a:rect l="l" t="t" r="r" b="b"/>
              <a:pathLst>
                <a:path w="181" h="214" extrusionOk="0">
                  <a:moveTo>
                    <a:pt x="127" y="0"/>
                  </a:moveTo>
                  <a:cubicBezTo>
                    <a:pt x="77" y="0"/>
                    <a:pt x="1" y="90"/>
                    <a:pt x="16" y="169"/>
                  </a:cubicBezTo>
                  <a:cubicBezTo>
                    <a:pt x="29" y="200"/>
                    <a:pt x="49" y="213"/>
                    <a:pt x="70" y="213"/>
                  </a:cubicBezTo>
                  <a:cubicBezTo>
                    <a:pt x="121" y="213"/>
                    <a:pt x="181" y="138"/>
                    <a:pt x="166" y="62"/>
                  </a:cubicBezTo>
                  <a:lnTo>
                    <a:pt x="166" y="41"/>
                  </a:lnTo>
                  <a:cubicBezTo>
                    <a:pt x="160" y="12"/>
                    <a:pt x="145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9"/>
            <p:cNvSpPr/>
            <p:nvPr/>
          </p:nvSpPr>
          <p:spPr>
            <a:xfrm>
              <a:off x="693075" y="5111663"/>
              <a:ext cx="4050" cy="5100"/>
            </a:xfrm>
            <a:custGeom>
              <a:avLst/>
              <a:gdLst/>
              <a:ahLst/>
              <a:cxnLst/>
              <a:rect l="l" t="t" r="r" b="b"/>
              <a:pathLst>
                <a:path w="162" h="204" extrusionOk="0">
                  <a:moveTo>
                    <a:pt x="95" y="1"/>
                  </a:moveTo>
                  <a:cubicBezTo>
                    <a:pt x="63" y="1"/>
                    <a:pt x="25" y="37"/>
                    <a:pt x="12" y="90"/>
                  </a:cubicBezTo>
                  <a:cubicBezTo>
                    <a:pt x="12" y="90"/>
                    <a:pt x="12" y="90"/>
                    <a:pt x="12" y="112"/>
                  </a:cubicBezTo>
                  <a:cubicBezTo>
                    <a:pt x="0" y="170"/>
                    <a:pt x="34" y="203"/>
                    <a:pt x="70" y="203"/>
                  </a:cubicBezTo>
                  <a:cubicBezTo>
                    <a:pt x="99" y="203"/>
                    <a:pt x="131" y="181"/>
                    <a:pt x="140" y="133"/>
                  </a:cubicBezTo>
                  <a:cubicBezTo>
                    <a:pt x="162" y="112"/>
                    <a:pt x="162" y="69"/>
                    <a:pt x="140" y="47"/>
                  </a:cubicBezTo>
                  <a:cubicBezTo>
                    <a:pt x="132" y="15"/>
                    <a:pt x="115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9"/>
            <p:cNvSpPr/>
            <p:nvPr/>
          </p:nvSpPr>
          <p:spPr>
            <a:xfrm>
              <a:off x="703000" y="5088263"/>
              <a:ext cx="6200" cy="5350"/>
            </a:xfrm>
            <a:custGeom>
              <a:avLst/>
              <a:gdLst/>
              <a:ahLst/>
              <a:cxnLst/>
              <a:rect l="l" t="t" r="r" b="b"/>
              <a:pathLst>
                <a:path w="248" h="214" extrusionOk="0">
                  <a:moveTo>
                    <a:pt x="143" y="1"/>
                  </a:moveTo>
                  <a:cubicBezTo>
                    <a:pt x="110" y="1"/>
                    <a:pt x="72" y="20"/>
                    <a:pt x="42" y="64"/>
                  </a:cubicBezTo>
                  <a:cubicBezTo>
                    <a:pt x="1" y="148"/>
                    <a:pt x="50" y="213"/>
                    <a:pt x="107" y="213"/>
                  </a:cubicBezTo>
                  <a:cubicBezTo>
                    <a:pt x="137" y="213"/>
                    <a:pt x="170" y="195"/>
                    <a:pt x="192" y="150"/>
                  </a:cubicBezTo>
                  <a:cubicBezTo>
                    <a:pt x="248" y="66"/>
                    <a:pt x="204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9"/>
            <p:cNvSpPr/>
            <p:nvPr/>
          </p:nvSpPr>
          <p:spPr>
            <a:xfrm>
              <a:off x="722000" y="5061488"/>
              <a:ext cx="5225" cy="5725"/>
            </a:xfrm>
            <a:custGeom>
              <a:avLst/>
              <a:gdLst/>
              <a:ahLst/>
              <a:cxnLst/>
              <a:rect l="l" t="t" r="r" b="b"/>
              <a:pathLst>
                <a:path w="209" h="229" extrusionOk="0">
                  <a:moveTo>
                    <a:pt x="127" y="1"/>
                  </a:moveTo>
                  <a:cubicBezTo>
                    <a:pt x="74" y="1"/>
                    <a:pt x="0" y="126"/>
                    <a:pt x="52" y="195"/>
                  </a:cubicBezTo>
                  <a:cubicBezTo>
                    <a:pt x="62" y="219"/>
                    <a:pt x="76" y="229"/>
                    <a:pt x="91" y="229"/>
                  </a:cubicBezTo>
                  <a:cubicBezTo>
                    <a:pt x="143" y="229"/>
                    <a:pt x="208" y="111"/>
                    <a:pt x="159" y="45"/>
                  </a:cubicBezTo>
                  <a:lnTo>
                    <a:pt x="159" y="24"/>
                  </a:lnTo>
                  <a:cubicBezTo>
                    <a:pt x="151" y="8"/>
                    <a:pt x="13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9"/>
            <p:cNvSpPr/>
            <p:nvPr/>
          </p:nvSpPr>
          <p:spPr>
            <a:xfrm>
              <a:off x="734525" y="5053413"/>
              <a:ext cx="6150" cy="5450"/>
            </a:xfrm>
            <a:custGeom>
              <a:avLst/>
              <a:gdLst/>
              <a:ahLst/>
              <a:cxnLst/>
              <a:rect l="l" t="t" r="r" b="b"/>
              <a:pathLst>
                <a:path w="246" h="218" extrusionOk="0">
                  <a:moveTo>
                    <a:pt x="149" y="0"/>
                  </a:moveTo>
                  <a:cubicBezTo>
                    <a:pt x="115" y="0"/>
                    <a:pt x="74" y="21"/>
                    <a:pt x="43" y="69"/>
                  </a:cubicBezTo>
                  <a:cubicBezTo>
                    <a:pt x="1" y="153"/>
                    <a:pt x="50" y="218"/>
                    <a:pt x="107" y="218"/>
                  </a:cubicBezTo>
                  <a:cubicBezTo>
                    <a:pt x="137" y="218"/>
                    <a:pt x="170" y="199"/>
                    <a:pt x="192" y="155"/>
                  </a:cubicBezTo>
                  <a:cubicBezTo>
                    <a:pt x="246" y="61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9"/>
            <p:cNvSpPr/>
            <p:nvPr/>
          </p:nvSpPr>
          <p:spPr>
            <a:xfrm>
              <a:off x="763050" y="5043363"/>
              <a:ext cx="5150" cy="6075"/>
            </a:xfrm>
            <a:custGeom>
              <a:avLst/>
              <a:gdLst/>
              <a:ahLst/>
              <a:cxnLst/>
              <a:rect l="l" t="t" r="r" b="b"/>
              <a:pathLst>
                <a:path w="206" h="243" extrusionOk="0">
                  <a:moveTo>
                    <a:pt x="125" y="1"/>
                  </a:moveTo>
                  <a:cubicBezTo>
                    <a:pt x="75" y="1"/>
                    <a:pt x="13" y="60"/>
                    <a:pt x="13" y="129"/>
                  </a:cubicBezTo>
                  <a:cubicBezTo>
                    <a:pt x="0" y="194"/>
                    <a:pt x="42" y="243"/>
                    <a:pt x="91" y="243"/>
                  </a:cubicBezTo>
                  <a:cubicBezTo>
                    <a:pt x="124" y="243"/>
                    <a:pt x="159" y="222"/>
                    <a:pt x="184" y="172"/>
                  </a:cubicBezTo>
                  <a:cubicBezTo>
                    <a:pt x="205" y="129"/>
                    <a:pt x="205" y="108"/>
                    <a:pt x="184" y="65"/>
                  </a:cubicBezTo>
                  <a:cubicBezTo>
                    <a:pt x="176" y="19"/>
                    <a:pt x="152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9"/>
            <p:cNvSpPr/>
            <p:nvPr/>
          </p:nvSpPr>
          <p:spPr>
            <a:xfrm>
              <a:off x="758550" y="5060963"/>
              <a:ext cx="4825" cy="4350"/>
            </a:xfrm>
            <a:custGeom>
              <a:avLst/>
              <a:gdLst/>
              <a:ahLst/>
              <a:cxnLst/>
              <a:rect l="l" t="t" r="r" b="b"/>
              <a:pathLst>
                <a:path w="193" h="174" extrusionOk="0">
                  <a:moveTo>
                    <a:pt x="122" y="0"/>
                  </a:moveTo>
                  <a:cubicBezTo>
                    <a:pt x="117" y="0"/>
                    <a:pt x="112" y="1"/>
                    <a:pt x="107" y="2"/>
                  </a:cubicBezTo>
                  <a:lnTo>
                    <a:pt x="86" y="2"/>
                  </a:lnTo>
                  <a:cubicBezTo>
                    <a:pt x="1" y="2"/>
                    <a:pt x="1" y="173"/>
                    <a:pt x="86" y="173"/>
                  </a:cubicBezTo>
                  <a:lnTo>
                    <a:pt x="107" y="173"/>
                  </a:lnTo>
                  <a:cubicBezTo>
                    <a:pt x="188" y="153"/>
                    <a:pt x="193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9"/>
            <p:cNvSpPr/>
            <p:nvPr/>
          </p:nvSpPr>
          <p:spPr>
            <a:xfrm>
              <a:off x="758550" y="5062038"/>
              <a:ext cx="4825" cy="4325"/>
            </a:xfrm>
            <a:custGeom>
              <a:avLst/>
              <a:gdLst/>
              <a:ahLst/>
              <a:cxnLst/>
              <a:rect l="l" t="t" r="r" b="b"/>
              <a:pathLst>
                <a:path w="193" h="173" extrusionOk="0">
                  <a:moveTo>
                    <a:pt x="122" y="0"/>
                  </a:moveTo>
                  <a:cubicBezTo>
                    <a:pt x="117" y="0"/>
                    <a:pt x="112" y="1"/>
                    <a:pt x="107" y="2"/>
                  </a:cubicBezTo>
                  <a:lnTo>
                    <a:pt x="86" y="2"/>
                  </a:lnTo>
                  <a:cubicBezTo>
                    <a:pt x="1" y="2"/>
                    <a:pt x="22" y="173"/>
                    <a:pt x="107" y="173"/>
                  </a:cubicBezTo>
                  <a:cubicBezTo>
                    <a:pt x="107" y="151"/>
                    <a:pt x="107" y="151"/>
                    <a:pt x="107" y="151"/>
                  </a:cubicBezTo>
                  <a:cubicBezTo>
                    <a:pt x="188" y="151"/>
                    <a:pt x="193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9"/>
            <p:cNvSpPr/>
            <p:nvPr/>
          </p:nvSpPr>
          <p:spPr>
            <a:xfrm>
              <a:off x="774550" y="5057838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136" y="0"/>
                  </a:moveTo>
                  <a:cubicBezTo>
                    <a:pt x="83" y="0"/>
                    <a:pt x="23" y="44"/>
                    <a:pt x="23" y="127"/>
                  </a:cubicBezTo>
                  <a:cubicBezTo>
                    <a:pt x="0" y="207"/>
                    <a:pt x="39" y="251"/>
                    <a:pt x="86" y="251"/>
                  </a:cubicBezTo>
                  <a:cubicBezTo>
                    <a:pt x="127" y="251"/>
                    <a:pt x="174" y="218"/>
                    <a:pt x="194" y="149"/>
                  </a:cubicBezTo>
                  <a:cubicBezTo>
                    <a:pt x="194" y="127"/>
                    <a:pt x="216" y="106"/>
                    <a:pt x="216" y="84"/>
                  </a:cubicBezTo>
                  <a:cubicBezTo>
                    <a:pt x="216" y="28"/>
                    <a:pt x="178" y="0"/>
                    <a:pt x="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9"/>
            <p:cNvSpPr/>
            <p:nvPr/>
          </p:nvSpPr>
          <p:spPr>
            <a:xfrm>
              <a:off x="658625" y="5058538"/>
              <a:ext cx="48650" cy="113625"/>
            </a:xfrm>
            <a:custGeom>
              <a:avLst/>
              <a:gdLst/>
              <a:ahLst/>
              <a:cxnLst/>
              <a:rect l="l" t="t" r="r" b="b"/>
              <a:pathLst>
                <a:path w="1946" h="4545" extrusionOk="0">
                  <a:moveTo>
                    <a:pt x="1848" y="1"/>
                  </a:moveTo>
                  <a:cubicBezTo>
                    <a:pt x="1379" y="1"/>
                    <a:pt x="596" y="795"/>
                    <a:pt x="257" y="1830"/>
                  </a:cubicBezTo>
                  <a:cubicBezTo>
                    <a:pt x="1" y="2557"/>
                    <a:pt x="150" y="3968"/>
                    <a:pt x="663" y="4481"/>
                  </a:cubicBezTo>
                  <a:cubicBezTo>
                    <a:pt x="685" y="4524"/>
                    <a:pt x="727" y="4545"/>
                    <a:pt x="770" y="4545"/>
                  </a:cubicBezTo>
                  <a:cubicBezTo>
                    <a:pt x="620" y="4182"/>
                    <a:pt x="471" y="3754"/>
                    <a:pt x="449" y="3348"/>
                  </a:cubicBezTo>
                  <a:cubicBezTo>
                    <a:pt x="449" y="2856"/>
                    <a:pt x="599" y="2322"/>
                    <a:pt x="770" y="1895"/>
                  </a:cubicBezTo>
                  <a:cubicBezTo>
                    <a:pt x="941" y="1403"/>
                    <a:pt x="1112" y="911"/>
                    <a:pt x="1454" y="548"/>
                  </a:cubicBezTo>
                  <a:cubicBezTo>
                    <a:pt x="1582" y="441"/>
                    <a:pt x="1839" y="291"/>
                    <a:pt x="1924" y="142"/>
                  </a:cubicBezTo>
                  <a:cubicBezTo>
                    <a:pt x="1946" y="99"/>
                    <a:pt x="1946" y="56"/>
                    <a:pt x="1946" y="14"/>
                  </a:cubicBezTo>
                  <a:cubicBezTo>
                    <a:pt x="1915" y="5"/>
                    <a:pt x="1882" y="1"/>
                    <a:pt x="18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9"/>
            <p:cNvSpPr/>
            <p:nvPr/>
          </p:nvSpPr>
          <p:spPr>
            <a:xfrm>
              <a:off x="716350" y="4968263"/>
              <a:ext cx="57200" cy="100775"/>
            </a:xfrm>
            <a:custGeom>
              <a:avLst/>
              <a:gdLst/>
              <a:ahLst/>
              <a:cxnLst/>
              <a:rect l="l" t="t" r="r" b="b"/>
              <a:pathLst>
                <a:path w="2288" h="4031" extrusionOk="0">
                  <a:moveTo>
                    <a:pt x="2090" y="0"/>
                  </a:moveTo>
                  <a:cubicBezTo>
                    <a:pt x="1409" y="0"/>
                    <a:pt x="472" y="437"/>
                    <a:pt x="64" y="2321"/>
                  </a:cubicBezTo>
                  <a:cubicBezTo>
                    <a:pt x="0" y="2641"/>
                    <a:pt x="21" y="3390"/>
                    <a:pt x="150" y="4031"/>
                  </a:cubicBezTo>
                  <a:lnTo>
                    <a:pt x="171" y="4009"/>
                  </a:lnTo>
                  <a:cubicBezTo>
                    <a:pt x="21" y="3561"/>
                    <a:pt x="150" y="3005"/>
                    <a:pt x="257" y="2556"/>
                  </a:cubicBezTo>
                  <a:cubicBezTo>
                    <a:pt x="363" y="2128"/>
                    <a:pt x="534" y="1722"/>
                    <a:pt x="791" y="1359"/>
                  </a:cubicBezTo>
                  <a:cubicBezTo>
                    <a:pt x="1218" y="782"/>
                    <a:pt x="1710" y="354"/>
                    <a:pt x="2287" y="12"/>
                  </a:cubicBezTo>
                  <a:cubicBezTo>
                    <a:pt x="2225" y="5"/>
                    <a:pt x="2159" y="0"/>
                    <a:pt x="20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9"/>
            <p:cNvSpPr/>
            <p:nvPr/>
          </p:nvSpPr>
          <p:spPr>
            <a:xfrm>
              <a:off x="1462825" y="4512763"/>
              <a:ext cx="103150" cy="181775"/>
            </a:xfrm>
            <a:custGeom>
              <a:avLst/>
              <a:gdLst/>
              <a:ahLst/>
              <a:cxnLst/>
              <a:rect l="l" t="t" r="r" b="b"/>
              <a:pathLst>
                <a:path w="4126" h="7271" extrusionOk="0">
                  <a:moveTo>
                    <a:pt x="1967" y="0"/>
                  </a:moveTo>
                  <a:cubicBezTo>
                    <a:pt x="1946" y="129"/>
                    <a:pt x="1304" y="1219"/>
                    <a:pt x="1069" y="1646"/>
                  </a:cubicBezTo>
                  <a:cubicBezTo>
                    <a:pt x="514" y="2565"/>
                    <a:pt x="1" y="4190"/>
                    <a:pt x="214" y="5365"/>
                  </a:cubicBezTo>
                  <a:cubicBezTo>
                    <a:pt x="364" y="6092"/>
                    <a:pt x="813" y="6712"/>
                    <a:pt x="1411" y="6926"/>
                  </a:cubicBezTo>
                  <a:cubicBezTo>
                    <a:pt x="1736" y="7052"/>
                    <a:pt x="2352" y="7270"/>
                    <a:pt x="2767" y="7270"/>
                  </a:cubicBezTo>
                  <a:cubicBezTo>
                    <a:pt x="2843" y="7270"/>
                    <a:pt x="2912" y="7263"/>
                    <a:pt x="2972" y="7246"/>
                  </a:cubicBezTo>
                  <a:cubicBezTo>
                    <a:pt x="3527" y="7118"/>
                    <a:pt x="3848" y="6263"/>
                    <a:pt x="3976" y="5664"/>
                  </a:cubicBezTo>
                  <a:cubicBezTo>
                    <a:pt x="4126" y="4981"/>
                    <a:pt x="3762" y="4468"/>
                    <a:pt x="3634" y="3826"/>
                  </a:cubicBezTo>
                  <a:cubicBezTo>
                    <a:pt x="3506" y="3185"/>
                    <a:pt x="3420" y="2565"/>
                    <a:pt x="3164" y="1945"/>
                  </a:cubicBezTo>
                  <a:cubicBezTo>
                    <a:pt x="2929" y="1368"/>
                    <a:pt x="1967" y="0"/>
                    <a:pt x="19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9"/>
            <p:cNvSpPr/>
            <p:nvPr/>
          </p:nvSpPr>
          <p:spPr>
            <a:xfrm>
              <a:off x="1392825" y="4446388"/>
              <a:ext cx="119200" cy="148600"/>
            </a:xfrm>
            <a:custGeom>
              <a:avLst/>
              <a:gdLst/>
              <a:ahLst/>
              <a:cxnLst/>
              <a:rect l="l" t="t" r="r" b="b"/>
              <a:pathLst>
                <a:path w="4768" h="5944" extrusionOk="0">
                  <a:moveTo>
                    <a:pt x="2202" y="1"/>
                  </a:moveTo>
                  <a:cubicBezTo>
                    <a:pt x="1847" y="1"/>
                    <a:pt x="1501" y="121"/>
                    <a:pt x="1198" y="411"/>
                  </a:cubicBezTo>
                  <a:cubicBezTo>
                    <a:pt x="428" y="1159"/>
                    <a:pt x="257" y="2164"/>
                    <a:pt x="214" y="3275"/>
                  </a:cubicBezTo>
                  <a:cubicBezTo>
                    <a:pt x="172" y="4536"/>
                    <a:pt x="1" y="5669"/>
                    <a:pt x="1326" y="5926"/>
                  </a:cubicBezTo>
                  <a:cubicBezTo>
                    <a:pt x="1392" y="5938"/>
                    <a:pt x="1459" y="5944"/>
                    <a:pt x="1527" y="5944"/>
                  </a:cubicBezTo>
                  <a:cubicBezTo>
                    <a:pt x="2273" y="5944"/>
                    <a:pt x="3116" y="5226"/>
                    <a:pt x="3527" y="4579"/>
                  </a:cubicBezTo>
                  <a:cubicBezTo>
                    <a:pt x="3912" y="4002"/>
                    <a:pt x="4254" y="3147"/>
                    <a:pt x="4489" y="2484"/>
                  </a:cubicBezTo>
                  <a:cubicBezTo>
                    <a:pt x="4767" y="1758"/>
                    <a:pt x="4724" y="1736"/>
                    <a:pt x="4233" y="1138"/>
                  </a:cubicBezTo>
                  <a:cubicBezTo>
                    <a:pt x="3726" y="530"/>
                    <a:pt x="2945" y="1"/>
                    <a:pt x="2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9"/>
            <p:cNvSpPr/>
            <p:nvPr/>
          </p:nvSpPr>
          <p:spPr>
            <a:xfrm>
              <a:off x="1515725" y="4484938"/>
              <a:ext cx="124525" cy="134175"/>
            </a:xfrm>
            <a:custGeom>
              <a:avLst/>
              <a:gdLst/>
              <a:ahLst/>
              <a:cxnLst/>
              <a:rect l="l" t="t" r="r" b="b"/>
              <a:pathLst>
                <a:path w="4981" h="5367" extrusionOk="0">
                  <a:moveTo>
                    <a:pt x="2210" y="0"/>
                  </a:moveTo>
                  <a:cubicBezTo>
                    <a:pt x="1502" y="0"/>
                    <a:pt x="426" y="138"/>
                    <a:pt x="257" y="729"/>
                  </a:cubicBezTo>
                  <a:cubicBezTo>
                    <a:pt x="1" y="1648"/>
                    <a:pt x="1475" y="3165"/>
                    <a:pt x="1903" y="3764"/>
                  </a:cubicBezTo>
                  <a:cubicBezTo>
                    <a:pt x="2305" y="4376"/>
                    <a:pt x="3050" y="5366"/>
                    <a:pt x="3831" y="5366"/>
                  </a:cubicBezTo>
                  <a:cubicBezTo>
                    <a:pt x="3922" y="5366"/>
                    <a:pt x="4013" y="5353"/>
                    <a:pt x="4104" y="5324"/>
                  </a:cubicBezTo>
                  <a:cubicBezTo>
                    <a:pt x="4959" y="5068"/>
                    <a:pt x="4981" y="3016"/>
                    <a:pt x="4746" y="2246"/>
                  </a:cubicBezTo>
                  <a:cubicBezTo>
                    <a:pt x="4382" y="1092"/>
                    <a:pt x="3762" y="130"/>
                    <a:pt x="2672" y="23"/>
                  </a:cubicBezTo>
                  <a:cubicBezTo>
                    <a:pt x="2560" y="10"/>
                    <a:pt x="2398" y="0"/>
                    <a:pt x="2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9"/>
            <p:cNvSpPr/>
            <p:nvPr/>
          </p:nvSpPr>
          <p:spPr>
            <a:xfrm>
              <a:off x="1458025" y="4319263"/>
              <a:ext cx="75900" cy="145525"/>
            </a:xfrm>
            <a:custGeom>
              <a:avLst/>
              <a:gdLst/>
              <a:ahLst/>
              <a:cxnLst/>
              <a:rect l="l" t="t" r="r" b="b"/>
              <a:pathLst>
                <a:path w="3036" h="5821" extrusionOk="0">
                  <a:moveTo>
                    <a:pt x="1822" y="0"/>
                  </a:moveTo>
                  <a:cubicBezTo>
                    <a:pt x="1627" y="0"/>
                    <a:pt x="1394" y="98"/>
                    <a:pt x="1112" y="324"/>
                  </a:cubicBezTo>
                  <a:cubicBezTo>
                    <a:pt x="257" y="1008"/>
                    <a:pt x="0" y="2183"/>
                    <a:pt x="22" y="3316"/>
                  </a:cubicBezTo>
                  <a:cubicBezTo>
                    <a:pt x="43" y="3872"/>
                    <a:pt x="171" y="4492"/>
                    <a:pt x="470" y="4940"/>
                  </a:cubicBezTo>
                  <a:cubicBezTo>
                    <a:pt x="684" y="5261"/>
                    <a:pt x="1133" y="5710"/>
                    <a:pt x="1454" y="5795"/>
                  </a:cubicBezTo>
                  <a:cubicBezTo>
                    <a:pt x="1526" y="5812"/>
                    <a:pt x="1588" y="5820"/>
                    <a:pt x="1643" y="5820"/>
                  </a:cubicBezTo>
                  <a:cubicBezTo>
                    <a:pt x="2080" y="5820"/>
                    <a:pt x="2033" y="5325"/>
                    <a:pt x="2223" y="4812"/>
                  </a:cubicBezTo>
                  <a:cubicBezTo>
                    <a:pt x="2629" y="3701"/>
                    <a:pt x="3035" y="2824"/>
                    <a:pt x="2779" y="1606"/>
                  </a:cubicBezTo>
                  <a:cubicBezTo>
                    <a:pt x="2606" y="757"/>
                    <a:pt x="2363" y="0"/>
                    <a:pt x="18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9"/>
            <p:cNvSpPr/>
            <p:nvPr/>
          </p:nvSpPr>
          <p:spPr>
            <a:xfrm>
              <a:off x="1505575" y="4342863"/>
              <a:ext cx="130400" cy="138825"/>
            </a:xfrm>
            <a:custGeom>
              <a:avLst/>
              <a:gdLst/>
              <a:ahLst/>
              <a:cxnLst/>
              <a:rect l="l" t="t" r="r" b="b"/>
              <a:pathLst>
                <a:path w="5216" h="5553" extrusionOk="0">
                  <a:moveTo>
                    <a:pt x="3250" y="0"/>
                  </a:moveTo>
                  <a:cubicBezTo>
                    <a:pt x="2741" y="0"/>
                    <a:pt x="2224" y="182"/>
                    <a:pt x="1839" y="363"/>
                  </a:cubicBezTo>
                  <a:cubicBezTo>
                    <a:pt x="1005" y="769"/>
                    <a:pt x="920" y="2351"/>
                    <a:pt x="620" y="3334"/>
                  </a:cubicBezTo>
                  <a:cubicBezTo>
                    <a:pt x="492" y="3719"/>
                    <a:pt x="449" y="4167"/>
                    <a:pt x="364" y="4595"/>
                  </a:cubicBezTo>
                  <a:cubicBezTo>
                    <a:pt x="257" y="5022"/>
                    <a:pt x="1" y="5257"/>
                    <a:pt x="449" y="5450"/>
                  </a:cubicBezTo>
                  <a:cubicBezTo>
                    <a:pt x="556" y="5495"/>
                    <a:pt x="692" y="5509"/>
                    <a:pt x="837" y="5509"/>
                  </a:cubicBezTo>
                  <a:cubicBezTo>
                    <a:pt x="1038" y="5509"/>
                    <a:pt x="1256" y="5483"/>
                    <a:pt x="1441" y="5483"/>
                  </a:cubicBezTo>
                  <a:cubicBezTo>
                    <a:pt x="1499" y="5483"/>
                    <a:pt x="1554" y="5486"/>
                    <a:pt x="1604" y="5493"/>
                  </a:cubicBezTo>
                  <a:cubicBezTo>
                    <a:pt x="1861" y="5523"/>
                    <a:pt x="2117" y="5553"/>
                    <a:pt x="2374" y="5553"/>
                  </a:cubicBezTo>
                  <a:cubicBezTo>
                    <a:pt x="2481" y="5553"/>
                    <a:pt x="2587" y="5548"/>
                    <a:pt x="2694" y="5535"/>
                  </a:cubicBezTo>
                  <a:cubicBezTo>
                    <a:pt x="3527" y="5407"/>
                    <a:pt x="4062" y="4296"/>
                    <a:pt x="4468" y="3548"/>
                  </a:cubicBezTo>
                  <a:cubicBezTo>
                    <a:pt x="4874" y="2757"/>
                    <a:pt x="5216" y="1453"/>
                    <a:pt x="4489" y="555"/>
                  </a:cubicBezTo>
                  <a:cubicBezTo>
                    <a:pt x="4147" y="143"/>
                    <a:pt x="3702" y="0"/>
                    <a:pt x="3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9"/>
            <p:cNvSpPr/>
            <p:nvPr/>
          </p:nvSpPr>
          <p:spPr>
            <a:xfrm>
              <a:off x="1509325" y="4433688"/>
              <a:ext cx="44900" cy="52375"/>
            </a:xfrm>
            <a:custGeom>
              <a:avLst/>
              <a:gdLst/>
              <a:ahLst/>
              <a:cxnLst/>
              <a:rect l="l" t="t" r="r" b="b"/>
              <a:pathLst>
                <a:path w="1796" h="2095" extrusionOk="0">
                  <a:moveTo>
                    <a:pt x="1774" y="0"/>
                  </a:moveTo>
                  <a:cubicBezTo>
                    <a:pt x="1432" y="278"/>
                    <a:pt x="1090" y="556"/>
                    <a:pt x="748" y="898"/>
                  </a:cubicBezTo>
                  <a:cubicBezTo>
                    <a:pt x="599" y="1047"/>
                    <a:pt x="428" y="1197"/>
                    <a:pt x="299" y="1411"/>
                  </a:cubicBezTo>
                  <a:cubicBezTo>
                    <a:pt x="150" y="1603"/>
                    <a:pt x="43" y="1838"/>
                    <a:pt x="0" y="2095"/>
                  </a:cubicBezTo>
                  <a:lnTo>
                    <a:pt x="22" y="2095"/>
                  </a:lnTo>
                  <a:cubicBezTo>
                    <a:pt x="171" y="1902"/>
                    <a:pt x="299" y="1731"/>
                    <a:pt x="449" y="1560"/>
                  </a:cubicBezTo>
                  <a:cubicBezTo>
                    <a:pt x="599" y="1389"/>
                    <a:pt x="706" y="1197"/>
                    <a:pt x="855" y="1026"/>
                  </a:cubicBezTo>
                  <a:cubicBezTo>
                    <a:pt x="1154" y="684"/>
                    <a:pt x="1475" y="363"/>
                    <a:pt x="1796" y="21"/>
                  </a:cubicBezTo>
                  <a:lnTo>
                    <a:pt x="177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9"/>
            <p:cNvSpPr/>
            <p:nvPr/>
          </p:nvSpPr>
          <p:spPr>
            <a:xfrm>
              <a:off x="1512525" y="4453988"/>
              <a:ext cx="52925" cy="34750"/>
            </a:xfrm>
            <a:custGeom>
              <a:avLst/>
              <a:gdLst/>
              <a:ahLst/>
              <a:cxnLst/>
              <a:rect l="l" t="t" r="r" b="b"/>
              <a:pathLst>
                <a:path w="2117" h="1390" extrusionOk="0">
                  <a:moveTo>
                    <a:pt x="2095" y="0"/>
                  </a:moveTo>
                  <a:cubicBezTo>
                    <a:pt x="1732" y="214"/>
                    <a:pt x="1347" y="342"/>
                    <a:pt x="962" y="492"/>
                  </a:cubicBezTo>
                  <a:cubicBezTo>
                    <a:pt x="770" y="577"/>
                    <a:pt x="578" y="663"/>
                    <a:pt x="407" y="812"/>
                  </a:cubicBezTo>
                  <a:cubicBezTo>
                    <a:pt x="236" y="962"/>
                    <a:pt x="86" y="1154"/>
                    <a:pt x="0" y="1390"/>
                  </a:cubicBezTo>
                  <a:lnTo>
                    <a:pt x="22" y="1390"/>
                  </a:lnTo>
                  <a:cubicBezTo>
                    <a:pt x="193" y="1240"/>
                    <a:pt x="342" y="1133"/>
                    <a:pt x="513" y="1026"/>
                  </a:cubicBezTo>
                  <a:cubicBezTo>
                    <a:pt x="684" y="898"/>
                    <a:pt x="855" y="770"/>
                    <a:pt x="1026" y="684"/>
                  </a:cubicBezTo>
                  <a:cubicBezTo>
                    <a:pt x="1390" y="470"/>
                    <a:pt x="1774" y="299"/>
                    <a:pt x="2116" y="22"/>
                  </a:cubicBezTo>
                  <a:lnTo>
                    <a:pt x="209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9"/>
            <p:cNvSpPr/>
            <p:nvPr/>
          </p:nvSpPr>
          <p:spPr>
            <a:xfrm>
              <a:off x="1511450" y="4474538"/>
              <a:ext cx="62550" cy="15800"/>
            </a:xfrm>
            <a:custGeom>
              <a:avLst/>
              <a:gdLst/>
              <a:ahLst/>
              <a:cxnLst/>
              <a:rect l="l" t="t" r="r" b="b"/>
              <a:pathLst>
                <a:path w="2502" h="632" extrusionOk="0">
                  <a:moveTo>
                    <a:pt x="1685" y="0"/>
                  </a:moveTo>
                  <a:cubicBezTo>
                    <a:pt x="1525" y="0"/>
                    <a:pt x="1363" y="10"/>
                    <a:pt x="1198" y="33"/>
                  </a:cubicBezTo>
                  <a:cubicBezTo>
                    <a:pt x="984" y="55"/>
                    <a:pt x="749" y="76"/>
                    <a:pt x="556" y="161"/>
                  </a:cubicBezTo>
                  <a:cubicBezTo>
                    <a:pt x="343" y="268"/>
                    <a:pt x="150" y="418"/>
                    <a:pt x="1" y="610"/>
                  </a:cubicBezTo>
                  <a:lnTo>
                    <a:pt x="1" y="632"/>
                  </a:lnTo>
                  <a:cubicBezTo>
                    <a:pt x="214" y="546"/>
                    <a:pt x="407" y="461"/>
                    <a:pt x="621" y="397"/>
                  </a:cubicBezTo>
                  <a:cubicBezTo>
                    <a:pt x="813" y="332"/>
                    <a:pt x="1005" y="247"/>
                    <a:pt x="1219" y="204"/>
                  </a:cubicBezTo>
                  <a:cubicBezTo>
                    <a:pt x="1646" y="119"/>
                    <a:pt x="2074" y="119"/>
                    <a:pt x="2501" y="76"/>
                  </a:cubicBezTo>
                  <a:lnTo>
                    <a:pt x="2501" y="55"/>
                  </a:lnTo>
                  <a:cubicBezTo>
                    <a:pt x="2231" y="28"/>
                    <a:pt x="1961" y="0"/>
                    <a:pt x="1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9"/>
            <p:cNvSpPr/>
            <p:nvPr/>
          </p:nvSpPr>
          <p:spPr>
            <a:xfrm>
              <a:off x="1512525" y="4494063"/>
              <a:ext cx="70550" cy="35825"/>
            </a:xfrm>
            <a:custGeom>
              <a:avLst/>
              <a:gdLst/>
              <a:ahLst/>
              <a:cxnLst/>
              <a:rect l="l" t="t" r="r" b="b"/>
              <a:pathLst>
                <a:path w="2822" h="1433" extrusionOk="0">
                  <a:moveTo>
                    <a:pt x="0" y="0"/>
                  </a:moveTo>
                  <a:lnTo>
                    <a:pt x="0" y="22"/>
                  </a:lnTo>
                  <a:cubicBezTo>
                    <a:pt x="214" y="193"/>
                    <a:pt x="428" y="364"/>
                    <a:pt x="642" y="513"/>
                  </a:cubicBezTo>
                  <a:cubicBezTo>
                    <a:pt x="855" y="684"/>
                    <a:pt x="1090" y="812"/>
                    <a:pt x="1326" y="941"/>
                  </a:cubicBezTo>
                  <a:cubicBezTo>
                    <a:pt x="1796" y="1197"/>
                    <a:pt x="2287" y="1411"/>
                    <a:pt x="2822" y="1432"/>
                  </a:cubicBezTo>
                  <a:lnTo>
                    <a:pt x="2822" y="1411"/>
                  </a:lnTo>
                  <a:cubicBezTo>
                    <a:pt x="2309" y="1325"/>
                    <a:pt x="1839" y="1069"/>
                    <a:pt x="1411" y="770"/>
                  </a:cubicBezTo>
                  <a:cubicBezTo>
                    <a:pt x="1176" y="620"/>
                    <a:pt x="962" y="449"/>
                    <a:pt x="727" y="321"/>
                  </a:cubicBezTo>
                  <a:cubicBezTo>
                    <a:pt x="513" y="171"/>
                    <a:pt x="257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9"/>
            <p:cNvSpPr/>
            <p:nvPr/>
          </p:nvSpPr>
          <p:spPr>
            <a:xfrm>
              <a:off x="1508250" y="4499938"/>
              <a:ext cx="60400" cy="57200"/>
            </a:xfrm>
            <a:custGeom>
              <a:avLst/>
              <a:gdLst/>
              <a:ahLst/>
              <a:cxnLst/>
              <a:rect l="l" t="t" r="r" b="b"/>
              <a:pathLst>
                <a:path w="2416" h="2288" extrusionOk="0">
                  <a:moveTo>
                    <a:pt x="0" y="0"/>
                  </a:moveTo>
                  <a:lnTo>
                    <a:pt x="0" y="22"/>
                  </a:lnTo>
                  <a:cubicBezTo>
                    <a:pt x="43" y="43"/>
                    <a:pt x="86" y="107"/>
                    <a:pt x="129" y="171"/>
                  </a:cubicBezTo>
                  <a:cubicBezTo>
                    <a:pt x="171" y="236"/>
                    <a:pt x="214" y="300"/>
                    <a:pt x="257" y="342"/>
                  </a:cubicBezTo>
                  <a:lnTo>
                    <a:pt x="492" y="706"/>
                  </a:lnTo>
                  <a:cubicBezTo>
                    <a:pt x="663" y="962"/>
                    <a:pt x="855" y="1176"/>
                    <a:pt x="1048" y="1390"/>
                  </a:cubicBezTo>
                  <a:cubicBezTo>
                    <a:pt x="1219" y="1603"/>
                    <a:pt x="1411" y="1839"/>
                    <a:pt x="1646" y="2010"/>
                  </a:cubicBezTo>
                  <a:cubicBezTo>
                    <a:pt x="1881" y="2181"/>
                    <a:pt x="2138" y="2287"/>
                    <a:pt x="2394" y="2287"/>
                  </a:cubicBezTo>
                  <a:lnTo>
                    <a:pt x="2416" y="2266"/>
                  </a:lnTo>
                  <a:cubicBezTo>
                    <a:pt x="2138" y="2223"/>
                    <a:pt x="1903" y="2095"/>
                    <a:pt x="1710" y="1903"/>
                  </a:cubicBezTo>
                  <a:cubicBezTo>
                    <a:pt x="1497" y="1732"/>
                    <a:pt x="1326" y="1497"/>
                    <a:pt x="1155" y="1261"/>
                  </a:cubicBezTo>
                  <a:cubicBezTo>
                    <a:pt x="984" y="1026"/>
                    <a:pt x="834" y="791"/>
                    <a:pt x="642" y="556"/>
                  </a:cubicBezTo>
                  <a:cubicBezTo>
                    <a:pt x="556" y="449"/>
                    <a:pt x="449" y="342"/>
                    <a:pt x="364" y="236"/>
                  </a:cubicBezTo>
                  <a:cubicBezTo>
                    <a:pt x="300" y="193"/>
                    <a:pt x="257" y="129"/>
                    <a:pt x="193" y="86"/>
                  </a:cubicBezTo>
                  <a:cubicBezTo>
                    <a:pt x="129" y="65"/>
                    <a:pt x="86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9"/>
            <p:cNvSpPr/>
            <p:nvPr/>
          </p:nvSpPr>
          <p:spPr>
            <a:xfrm>
              <a:off x="1506650" y="4499413"/>
              <a:ext cx="37950" cy="71075"/>
            </a:xfrm>
            <a:custGeom>
              <a:avLst/>
              <a:gdLst/>
              <a:ahLst/>
              <a:cxnLst/>
              <a:rect l="l" t="t" r="r" b="b"/>
              <a:pathLst>
                <a:path w="1518" h="2843" extrusionOk="0">
                  <a:moveTo>
                    <a:pt x="22" y="0"/>
                  </a:moveTo>
                  <a:lnTo>
                    <a:pt x="0" y="21"/>
                  </a:lnTo>
                  <a:cubicBezTo>
                    <a:pt x="22" y="321"/>
                    <a:pt x="64" y="598"/>
                    <a:pt x="150" y="876"/>
                  </a:cubicBezTo>
                  <a:cubicBezTo>
                    <a:pt x="214" y="1154"/>
                    <a:pt x="321" y="1411"/>
                    <a:pt x="449" y="1689"/>
                  </a:cubicBezTo>
                  <a:cubicBezTo>
                    <a:pt x="577" y="1945"/>
                    <a:pt x="706" y="2202"/>
                    <a:pt x="877" y="2415"/>
                  </a:cubicBezTo>
                  <a:cubicBezTo>
                    <a:pt x="1048" y="2629"/>
                    <a:pt x="1261" y="2821"/>
                    <a:pt x="1518" y="2843"/>
                  </a:cubicBezTo>
                  <a:lnTo>
                    <a:pt x="1518" y="2821"/>
                  </a:lnTo>
                  <a:cubicBezTo>
                    <a:pt x="1283" y="2757"/>
                    <a:pt x="1090" y="2565"/>
                    <a:pt x="941" y="2330"/>
                  </a:cubicBezTo>
                  <a:cubicBezTo>
                    <a:pt x="813" y="2116"/>
                    <a:pt x="684" y="1860"/>
                    <a:pt x="599" y="1603"/>
                  </a:cubicBezTo>
                  <a:cubicBezTo>
                    <a:pt x="492" y="1325"/>
                    <a:pt x="428" y="1069"/>
                    <a:pt x="342" y="791"/>
                  </a:cubicBezTo>
                  <a:cubicBezTo>
                    <a:pt x="235" y="534"/>
                    <a:pt x="150" y="257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9"/>
            <p:cNvSpPr/>
            <p:nvPr/>
          </p:nvSpPr>
          <p:spPr>
            <a:xfrm>
              <a:off x="1498625" y="4424063"/>
              <a:ext cx="16050" cy="68950"/>
            </a:xfrm>
            <a:custGeom>
              <a:avLst/>
              <a:gdLst/>
              <a:ahLst/>
              <a:cxnLst/>
              <a:rect l="l" t="t" r="r" b="b"/>
              <a:pathLst>
                <a:path w="642" h="2758" extrusionOk="0">
                  <a:moveTo>
                    <a:pt x="621" y="0"/>
                  </a:moveTo>
                  <a:cubicBezTo>
                    <a:pt x="364" y="385"/>
                    <a:pt x="214" y="834"/>
                    <a:pt x="108" y="1304"/>
                  </a:cubicBezTo>
                  <a:cubicBezTo>
                    <a:pt x="43" y="1539"/>
                    <a:pt x="1" y="1796"/>
                    <a:pt x="1" y="2031"/>
                  </a:cubicBezTo>
                  <a:cubicBezTo>
                    <a:pt x="1" y="2287"/>
                    <a:pt x="43" y="2544"/>
                    <a:pt x="150" y="2758"/>
                  </a:cubicBezTo>
                  <a:lnTo>
                    <a:pt x="172" y="2758"/>
                  </a:lnTo>
                  <a:cubicBezTo>
                    <a:pt x="172" y="2501"/>
                    <a:pt x="193" y="2287"/>
                    <a:pt x="193" y="2052"/>
                  </a:cubicBezTo>
                  <a:cubicBezTo>
                    <a:pt x="214" y="1817"/>
                    <a:pt x="214" y="1582"/>
                    <a:pt x="257" y="1347"/>
                  </a:cubicBezTo>
                  <a:cubicBezTo>
                    <a:pt x="300" y="1112"/>
                    <a:pt x="343" y="898"/>
                    <a:pt x="407" y="663"/>
                  </a:cubicBezTo>
                  <a:cubicBezTo>
                    <a:pt x="471" y="428"/>
                    <a:pt x="535" y="214"/>
                    <a:pt x="642" y="22"/>
                  </a:cubicBezTo>
                  <a:lnTo>
                    <a:pt x="6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9"/>
            <p:cNvSpPr/>
            <p:nvPr/>
          </p:nvSpPr>
          <p:spPr>
            <a:xfrm>
              <a:off x="1502375" y="4440613"/>
              <a:ext cx="16050" cy="59350"/>
            </a:xfrm>
            <a:custGeom>
              <a:avLst/>
              <a:gdLst/>
              <a:ahLst/>
              <a:cxnLst/>
              <a:rect l="l" t="t" r="r" b="b"/>
              <a:pathLst>
                <a:path w="642" h="2374" extrusionOk="0">
                  <a:moveTo>
                    <a:pt x="620" y="1"/>
                  </a:moveTo>
                  <a:cubicBezTo>
                    <a:pt x="364" y="321"/>
                    <a:pt x="214" y="706"/>
                    <a:pt x="107" y="1112"/>
                  </a:cubicBezTo>
                  <a:cubicBezTo>
                    <a:pt x="64" y="1326"/>
                    <a:pt x="0" y="1518"/>
                    <a:pt x="22" y="1754"/>
                  </a:cubicBezTo>
                  <a:cubicBezTo>
                    <a:pt x="22" y="1967"/>
                    <a:pt x="64" y="2181"/>
                    <a:pt x="171" y="2373"/>
                  </a:cubicBezTo>
                  <a:lnTo>
                    <a:pt x="193" y="2352"/>
                  </a:lnTo>
                  <a:cubicBezTo>
                    <a:pt x="193" y="2138"/>
                    <a:pt x="193" y="1946"/>
                    <a:pt x="214" y="1754"/>
                  </a:cubicBezTo>
                  <a:cubicBezTo>
                    <a:pt x="235" y="1561"/>
                    <a:pt x="235" y="1347"/>
                    <a:pt x="257" y="1155"/>
                  </a:cubicBezTo>
                  <a:cubicBezTo>
                    <a:pt x="300" y="963"/>
                    <a:pt x="342" y="770"/>
                    <a:pt x="406" y="578"/>
                  </a:cubicBezTo>
                  <a:cubicBezTo>
                    <a:pt x="449" y="386"/>
                    <a:pt x="535" y="193"/>
                    <a:pt x="642" y="22"/>
                  </a:cubicBezTo>
                  <a:lnTo>
                    <a:pt x="62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9"/>
            <p:cNvSpPr/>
            <p:nvPr/>
          </p:nvSpPr>
          <p:spPr>
            <a:xfrm>
              <a:off x="1495950" y="4500463"/>
              <a:ext cx="9125" cy="53475"/>
            </a:xfrm>
            <a:custGeom>
              <a:avLst/>
              <a:gdLst/>
              <a:ahLst/>
              <a:cxnLst/>
              <a:rect l="l" t="t" r="r" b="b"/>
              <a:pathLst>
                <a:path w="365" h="2139" extrusionOk="0">
                  <a:moveTo>
                    <a:pt x="215" y="1"/>
                  </a:moveTo>
                  <a:cubicBezTo>
                    <a:pt x="129" y="172"/>
                    <a:pt x="65" y="343"/>
                    <a:pt x="44" y="535"/>
                  </a:cubicBezTo>
                  <a:cubicBezTo>
                    <a:pt x="1" y="706"/>
                    <a:pt x="22" y="898"/>
                    <a:pt x="22" y="1091"/>
                  </a:cubicBezTo>
                  <a:cubicBezTo>
                    <a:pt x="44" y="1283"/>
                    <a:pt x="65" y="1454"/>
                    <a:pt x="108" y="1647"/>
                  </a:cubicBezTo>
                  <a:cubicBezTo>
                    <a:pt x="150" y="1818"/>
                    <a:pt x="215" y="2010"/>
                    <a:pt x="343" y="2138"/>
                  </a:cubicBezTo>
                  <a:lnTo>
                    <a:pt x="364" y="2117"/>
                  </a:lnTo>
                  <a:cubicBezTo>
                    <a:pt x="257" y="1967"/>
                    <a:pt x="215" y="1796"/>
                    <a:pt x="193" y="1625"/>
                  </a:cubicBezTo>
                  <a:cubicBezTo>
                    <a:pt x="172" y="1454"/>
                    <a:pt x="172" y="1262"/>
                    <a:pt x="193" y="1091"/>
                  </a:cubicBezTo>
                  <a:cubicBezTo>
                    <a:pt x="193" y="920"/>
                    <a:pt x="236" y="749"/>
                    <a:pt x="236" y="556"/>
                  </a:cubicBezTo>
                  <a:cubicBezTo>
                    <a:pt x="236" y="386"/>
                    <a:pt x="257" y="215"/>
                    <a:pt x="236" y="22"/>
                  </a:cubicBezTo>
                  <a:lnTo>
                    <a:pt x="2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9"/>
            <p:cNvSpPr/>
            <p:nvPr/>
          </p:nvSpPr>
          <p:spPr>
            <a:xfrm>
              <a:off x="1487400" y="4472888"/>
              <a:ext cx="45975" cy="47175"/>
            </a:xfrm>
            <a:custGeom>
              <a:avLst/>
              <a:gdLst/>
              <a:ahLst/>
              <a:cxnLst/>
              <a:rect l="l" t="t" r="r" b="b"/>
              <a:pathLst>
                <a:path w="1839" h="1887" extrusionOk="0">
                  <a:moveTo>
                    <a:pt x="904" y="1"/>
                  </a:moveTo>
                  <a:cubicBezTo>
                    <a:pt x="493" y="1"/>
                    <a:pt x="142" y="323"/>
                    <a:pt x="65" y="783"/>
                  </a:cubicBezTo>
                  <a:cubicBezTo>
                    <a:pt x="1" y="1296"/>
                    <a:pt x="321" y="1788"/>
                    <a:pt x="792" y="1873"/>
                  </a:cubicBezTo>
                  <a:cubicBezTo>
                    <a:pt x="840" y="1882"/>
                    <a:pt x="888" y="1886"/>
                    <a:pt x="936" y="1886"/>
                  </a:cubicBezTo>
                  <a:cubicBezTo>
                    <a:pt x="1350" y="1886"/>
                    <a:pt x="1717" y="1564"/>
                    <a:pt x="1775" y="1104"/>
                  </a:cubicBezTo>
                  <a:cubicBezTo>
                    <a:pt x="1839" y="591"/>
                    <a:pt x="1518" y="99"/>
                    <a:pt x="1048" y="14"/>
                  </a:cubicBezTo>
                  <a:cubicBezTo>
                    <a:pt x="1000" y="5"/>
                    <a:pt x="952" y="1"/>
                    <a:pt x="9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9"/>
            <p:cNvSpPr/>
            <p:nvPr/>
          </p:nvSpPr>
          <p:spPr>
            <a:xfrm>
              <a:off x="1503450" y="4431538"/>
              <a:ext cx="31550" cy="56675"/>
            </a:xfrm>
            <a:custGeom>
              <a:avLst/>
              <a:gdLst/>
              <a:ahLst/>
              <a:cxnLst/>
              <a:rect l="l" t="t" r="r" b="b"/>
              <a:pathLst>
                <a:path w="1262" h="2267" extrusionOk="0">
                  <a:moveTo>
                    <a:pt x="1240" y="1"/>
                  </a:moveTo>
                  <a:cubicBezTo>
                    <a:pt x="1112" y="150"/>
                    <a:pt x="983" y="321"/>
                    <a:pt x="855" y="492"/>
                  </a:cubicBezTo>
                  <a:cubicBezTo>
                    <a:pt x="727" y="663"/>
                    <a:pt x="599" y="834"/>
                    <a:pt x="492" y="1026"/>
                  </a:cubicBezTo>
                  <a:cubicBezTo>
                    <a:pt x="385" y="1219"/>
                    <a:pt x="257" y="1390"/>
                    <a:pt x="192" y="1604"/>
                  </a:cubicBezTo>
                  <a:lnTo>
                    <a:pt x="86" y="1924"/>
                  </a:lnTo>
                  <a:cubicBezTo>
                    <a:pt x="43" y="2031"/>
                    <a:pt x="0" y="2138"/>
                    <a:pt x="21" y="2266"/>
                  </a:cubicBezTo>
                  <a:lnTo>
                    <a:pt x="43" y="2266"/>
                  </a:lnTo>
                  <a:cubicBezTo>
                    <a:pt x="86" y="2159"/>
                    <a:pt x="150" y="2095"/>
                    <a:pt x="192" y="2010"/>
                  </a:cubicBezTo>
                  <a:cubicBezTo>
                    <a:pt x="257" y="1924"/>
                    <a:pt x="321" y="1817"/>
                    <a:pt x="363" y="1710"/>
                  </a:cubicBezTo>
                  <a:cubicBezTo>
                    <a:pt x="470" y="1518"/>
                    <a:pt x="534" y="1326"/>
                    <a:pt x="620" y="1133"/>
                  </a:cubicBezTo>
                  <a:cubicBezTo>
                    <a:pt x="812" y="749"/>
                    <a:pt x="1026" y="364"/>
                    <a:pt x="1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9"/>
            <p:cNvSpPr/>
            <p:nvPr/>
          </p:nvSpPr>
          <p:spPr>
            <a:xfrm>
              <a:off x="1479400" y="4457713"/>
              <a:ext cx="26200" cy="48125"/>
            </a:xfrm>
            <a:custGeom>
              <a:avLst/>
              <a:gdLst/>
              <a:ahLst/>
              <a:cxnLst/>
              <a:rect l="l" t="t" r="r" b="b"/>
              <a:pathLst>
                <a:path w="1048" h="1925" extrusionOk="0">
                  <a:moveTo>
                    <a:pt x="22" y="1"/>
                  </a:moveTo>
                  <a:cubicBezTo>
                    <a:pt x="0" y="193"/>
                    <a:pt x="22" y="407"/>
                    <a:pt x="64" y="599"/>
                  </a:cubicBezTo>
                  <a:cubicBezTo>
                    <a:pt x="128" y="792"/>
                    <a:pt x="193" y="963"/>
                    <a:pt x="278" y="1134"/>
                  </a:cubicBezTo>
                  <a:cubicBezTo>
                    <a:pt x="364" y="1305"/>
                    <a:pt x="470" y="1476"/>
                    <a:pt x="599" y="1604"/>
                  </a:cubicBezTo>
                  <a:cubicBezTo>
                    <a:pt x="727" y="1732"/>
                    <a:pt x="855" y="1839"/>
                    <a:pt x="1026" y="1925"/>
                  </a:cubicBezTo>
                  <a:lnTo>
                    <a:pt x="1048" y="1903"/>
                  </a:lnTo>
                  <a:cubicBezTo>
                    <a:pt x="941" y="1732"/>
                    <a:pt x="834" y="1583"/>
                    <a:pt x="748" y="1433"/>
                  </a:cubicBezTo>
                  <a:cubicBezTo>
                    <a:pt x="641" y="1283"/>
                    <a:pt x="513" y="1176"/>
                    <a:pt x="406" y="1027"/>
                  </a:cubicBezTo>
                  <a:cubicBezTo>
                    <a:pt x="214" y="728"/>
                    <a:pt x="64" y="386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9"/>
            <p:cNvSpPr/>
            <p:nvPr/>
          </p:nvSpPr>
          <p:spPr>
            <a:xfrm>
              <a:off x="1470300" y="4499413"/>
              <a:ext cx="28350" cy="14450"/>
            </a:xfrm>
            <a:custGeom>
              <a:avLst/>
              <a:gdLst/>
              <a:ahLst/>
              <a:cxnLst/>
              <a:rect l="l" t="t" r="r" b="b"/>
              <a:pathLst>
                <a:path w="1134" h="578" extrusionOk="0">
                  <a:moveTo>
                    <a:pt x="813" y="0"/>
                  </a:moveTo>
                  <a:cubicBezTo>
                    <a:pt x="685" y="21"/>
                    <a:pt x="599" y="86"/>
                    <a:pt x="514" y="128"/>
                  </a:cubicBezTo>
                  <a:cubicBezTo>
                    <a:pt x="321" y="235"/>
                    <a:pt x="108" y="363"/>
                    <a:pt x="1" y="556"/>
                  </a:cubicBezTo>
                  <a:lnTo>
                    <a:pt x="22" y="577"/>
                  </a:lnTo>
                  <a:cubicBezTo>
                    <a:pt x="86" y="492"/>
                    <a:pt x="172" y="449"/>
                    <a:pt x="279" y="406"/>
                  </a:cubicBezTo>
                  <a:cubicBezTo>
                    <a:pt x="364" y="363"/>
                    <a:pt x="450" y="342"/>
                    <a:pt x="557" y="321"/>
                  </a:cubicBezTo>
                  <a:cubicBezTo>
                    <a:pt x="663" y="299"/>
                    <a:pt x="770" y="278"/>
                    <a:pt x="856" y="235"/>
                  </a:cubicBezTo>
                  <a:cubicBezTo>
                    <a:pt x="941" y="192"/>
                    <a:pt x="1027" y="150"/>
                    <a:pt x="1134" y="128"/>
                  </a:cubicBezTo>
                  <a:lnTo>
                    <a:pt x="1134" y="107"/>
                  </a:lnTo>
                  <a:cubicBezTo>
                    <a:pt x="1048" y="0"/>
                    <a:pt x="920" y="0"/>
                    <a:pt x="8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9"/>
            <p:cNvSpPr/>
            <p:nvPr/>
          </p:nvSpPr>
          <p:spPr>
            <a:xfrm>
              <a:off x="1485275" y="4498338"/>
              <a:ext cx="18725" cy="34750"/>
            </a:xfrm>
            <a:custGeom>
              <a:avLst/>
              <a:gdLst/>
              <a:ahLst/>
              <a:cxnLst/>
              <a:rect l="l" t="t" r="r" b="b"/>
              <a:pathLst>
                <a:path w="749" h="1390" extrusionOk="0">
                  <a:moveTo>
                    <a:pt x="727" y="0"/>
                  </a:moveTo>
                  <a:cubicBezTo>
                    <a:pt x="599" y="43"/>
                    <a:pt x="513" y="150"/>
                    <a:pt x="428" y="257"/>
                  </a:cubicBezTo>
                  <a:cubicBezTo>
                    <a:pt x="364" y="364"/>
                    <a:pt x="321" y="492"/>
                    <a:pt x="257" y="620"/>
                  </a:cubicBezTo>
                  <a:cubicBezTo>
                    <a:pt x="193" y="727"/>
                    <a:pt x="150" y="855"/>
                    <a:pt x="107" y="983"/>
                  </a:cubicBezTo>
                  <a:cubicBezTo>
                    <a:pt x="64" y="1112"/>
                    <a:pt x="0" y="1240"/>
                    <a:pt x="0" y="1390"/>
                  </a:cubicBezTo>
                  <a:lnTo>
                    <a:pt x="22" y="1390"/>
                  </a:lnTo>
                  <a:cubicBezTo>
                    <a:pt x="64" y="1261"/>
                    <a:pt x="129" y="1154"/>
                    <a:pt x="193" y="1048"/>
                  </a:cubicBezTo>
                  <a:cubicBezTo>
                    <a:pt x="257" y="941"/>
                    <a:pt x="321" y="812"/>
                    <a:pt x="385" y="706"/>
                  </a:cubicBezTo>
                  <a:cubicBezTo>
                    <a:pt x="471" y="599"/>
                    <a:pt x="556" y="513"/>
                    <a:pt x="599" y="385"/>
                  </a:cubicBezTo>
                  <a:cubicBezTo>
                    <a:pt x="663" y="278"/>
                    <a:pt x="706" y="150"/>
                    <a:pt x="748" y="22"/>
                  </a:cubicBezTo>
                  <a:lnTo>
                    <a:pt x="7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9"/>
            <p:cNvSpPr/>
            <p:nvPr/>
          </p:nvSpPr>
          <p:spPr>
            <a:xfrm>
              <a:off x="1519475" y="4499938"/>
              <a:ext cx="44900" cy="32625"/>
            </a:xfrm>
            <a:custGeom>
              <a:avLst/>
              <a:gdLst/>
              <a:ahLst/>
              <a:cxnLst/>
              <a:rect l="l" t="t" r="r" b="b"/>
              <a:pathLst>
                <a:path w="1796" h="1305" extrusionOk="0">
                  <a:moveTo>
                    <a:pt x="107" y="0"/>
                  </a:moveTo>
                  <a:lnTo>
                    <a:pt x="0" y="193"/>
                  </a:lnTo>
                  <a:cubicBezTo>
                    <a:pt x="278" y="407"/>
                    <a:pt x="535" y="663"/>
                    <a:pt x="855" y="855"/>
                  </a:cubicBezTo>
                  <a:cubicBezTo>
                    <a:pt x="1005" y="941"/>
                    <a:pt x="1154" y="1005"/>
                    <a:pt x="1304" y="1090"/>
                  </a:cubicBezTo>
                  <a:cubicBezTo>
                    <a:pt x="1475" y="1176"/>
                    <a:pt x="1625" y="1261"/>
                    <a:pt x="1796" y="1304"/>
                  </a:cubicBezTo>
                  <a:cubicBezTo>
                    <a:pt x="1625" y="1261"/>
                    <a:pt x="1475" y="1155"/>
                    <a:pt x="1347" y="1048"/>
                  </a:cubicBezTo>
                  <a:cubicBezTo>
                    <a:pt x="1197" y="941"/>
                    <a:pt x="1048" y="834"/>
                    <a:pt x="898" y="748"/>
                  </a:cubicBezTo>
                  <a:cubicBezTo>
                    <a:pt x="620" y="535"/>
                    <a:pt x="385" y="257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9"/>
            <p:cNvSpPr/>
            <p:nvPr/>
          </p:nvSpPr>
          <p:spPr>
            <a:xfrm>
              <a:off x="1501300" y="4510613"/>
              <a:ext cx="27275" cy="56675"/>
            </a:xfrm>
            <a:custGeom>
              <a:avLst/>
              <a:gdLst/>
              <a:ahLst/>
              <a:cxnLst/>
              <a:rect l="l" t="t" r="r" b="b"/>
              <a:pathLst>
                <a:path w="1091" h="2267" extrusionOk="0">
                  <a:moveTo>
                    <a:pt x="193" y="1"/>
                  </a:moveTo>
                  <a:lnTo>
                    <a:pt x="1" y="44"/>
                  </a:lnTo>
                  <a:cubicBezTo>
                    <a:pt x="22" y="150"/>
                    <a:pt x="43" y="257"/>
                    <a:pt x="65" y="364"/>
                  </a:cubicBezTo>
                  <a:cubicBezTo>
                    <a:pt x="86" y="471"/>
                    <a:pt x="129" y="599"/>
                    <a:pt x="172" y="685"/>
                  </a:cubicBezTo>
                  <a:lnTo>
                    <a:pt x="428" y="1262"/>
                  </a:lnTo>
                  <a:cubicBezTo>
                    <a:pt x="492" y="1454"/>
                    <a:pt x="578" y="1668"/>
                    <a:pt x="685" y="1839"/>
                  </a:cubicBezTo>
                  <a:cubicBezTo>
                    <a:pt x="791" y="2031"/>
                    <a:pt x="920" y="2202"/>
                    <a:pt x="1091" y="2267"/>
                  </a:cubicBezTo>
                  <a:cubicBezTo>
                    <a:pt x="920" y="2181"/>
                    <a:pt x="813" y="1989"/>
                    <a:pt x="727" y="1818"/>
                  </a:cubicBezTo>
                  <a:cubicBezTo>
                    <a:pt x="642" y="1625"/>
                    <a:pt x="578" y="1412"/>
                    <a:pt x="514" y="1219"/>
                  </a:cubicBezTo>
                  <a:lnTo>
                    <a:pt x="300" y="621"/>
                  </a:lnTo>
                  <a:cubicBezTo>
                    <a:pt x="278" y="514"/>
                    <a:pt x="257" y="428"/>
                    <a:pt x="236" y="321"/>
                  </a:cubicBezTo>
                  <a:cubicBezTo>
                    <a:pt x="236" y="236"/>
                    <a:pt x="214" y="108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9"/>
            <p:cNvSpPr/>
            <p:nvPr/>
          </p:nvSpPr>
          <p:spPr>
            <a:xfrm>
              <a:off x="1512000" y="4490863"/>
              <a:ext cx="58800" cy="25050"/>
            </a:xfrm>
            <a:custGeom>
              <a:avLst/>
              <a:gdLst/>
              <a:ahLst/>
              <a:cxnLst/>
              <a:rect l="l" t="t" r="r" b="b"/>
              <a:pathLst>
                <a:path w="2352" h="1002" extrusionOk="0">
                  <a:moveTo>
                    <a:pt x="128" y="0"/>
                  </a:moveTo>
                  <a:lnTo>
                    <a:pt x="0" y="192"/>
                  </a:lnTo>
                  <a:cubicBezTo>
                    <a:pt x="171" y="342"/>
                    <a:pt x="363" y="449"/>
                    <a:pt x="556" y="534"/>
                  </a:cubicBezTo>
                  <a:cubicBezTo>
                    <a:pt x="748" y="620"/>
                    <a:pt x="962" y="684"/>
                    <a:pt x="1154" y="727"/>
                  </a:cubicBezTo>
                  <a:cubicBezTo>
                    <a:pt x="1368" y="770"/>
                    <a:pt x="1560" y="834"/>
                    <a:pt x="1753" y="898"/>
                  </a:cubicBezTo>
                  <a:cubicBezTo>
                    <a:pt x="1860" y="919"/>
                    <a:pt x="1945" y="940"/>
                    <a:pt x="2052" y="962"/>
                  </a:cubicBezTo>
                  <a:cubicBezTo>
                    <a:pt x="2126" y="977"/>
                    <a:pt x="2199" y="1002"/>
                    <a:pt x="2266" y="1002"/>
                  </a:cubicBezTo>
                  <a:cubicBezTo>
                    <a:pt x="2296" y="1002"/>
                    <a:pt x="2325" y="997"/>
                    <a:pt x="2351" y="983"/>
                  </a:cubicBezTo>
                  <a:lnTo>
                    <a:pt x="2351" y="983"/>
                  </a:lnTo>
                  <a:cubicBezTo>
                    <a:pt x="2331" y="994"/>
                    <a:pt x="2309" y="998"/>
                    <a:pt x="2286" y="998"/>
                  </a:cubicBezTo>
                  <a:cubicBezTo>
                    <a:pt x="2214" y="998"/>
                    <a:pt x="2133" y="957"/>
                    <a:pt x="2052" y="940"/>
                  </a:cubicBezTo>
                  <a:cubicBezTo>
                    <a:pt x="1966" y="898"/>
                    <a:pt x="1860" y="876"/>
                    <a:pt x="1774" y="834"/>
                  </a:cubicBezTo>
                  <a:cubicBezTo>
                    <a:pt x="1582" y="748"/>
                    <a:pt x="1389" y="684"/>
                    <a:pt x="1176" y="620"/>
                  </a:cubicBezTo>
                  <a:cubicBezTo>
                    <a:pt x="983" y="534"/>
                    <a:pt x="791" y="470"/>
                    <a:pt x="620" y="363"/>
                  </a:cubicBezTo>
                  <a:cubicBezTo>
                    <a:pt x="428" y="278"/>
                    <a:pt x="278" y="15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9"/>
            <p:cNvSpPr/>
            <p:nvPr/>
          </p:nvSpPr>
          <p:spPr>
            <a:xfrm>
              <a:off x="1521075" y="4484213"/>
              <a:ext cx="48625" cy="8275"/>
            </a:xfrm>
            <a:custGeom>
              <a:avLst/>
              <a:gdLst/>
              <a:ahLst/>
              <a:cxnLst/>
              <a:rect l="l" t="t" r="r" b="b"/>
              <a:pathLst>
                <a:path w="1945" h="331" extrusionOk="0">
                  <a:moveTo>
                    <a:pt x="1310" y="0"/>
                  </a:moveTo>
                  <a:cubicBezTo>
                    <a:pt x="1202" y="0"/>
                    <a:pt x="1098" y="10"/>
                    <a:pt x="984" y="10"/>
                  </a:cubicBezTo>
                  <a:cubicBezTo>
                    <a:pt x="834" y="10"/>
                    <a:pt x="663" y="10"/>
                    <a:pt x="492" y="31"/>
                  </a:cubicBezTo>
                  <a:cubicBezTo>
                    <a:pt x="342" y="52"/>
                    <a:pt x="171" y="52"/>
                    <a:pt x="0" y="95"/>
                  </a:cubicBezTo>
                  <a:lnTo>
                    <a:pt x="65" y="330"/>
                  </a:lnTo>
                  <a:cubicBezTo>
                    <a:pt x="193" y="266"/>
                    <a:pt x="364" y="245"/>
                    <a:pt x="513" y="202"/>
                  </a:cubicBezTo>
                  <a:cubicBezTo>
                    <a:pt x="684" y="181"/>
                    <a:pt x="834" y="138"/>
                    <a:pt x="984" y="116"/>
                  </a:cubicBezTo>
                  <a:cubicBezTo>
                    <a:pt x="1155" y="95"/>
                    <a:pt x="1304" y="74"/>
                    <a:pt x="1475" y="74"/>
                  </a:cubicBezTo>
                  <a:cubicBezTo>
                    <a:pt x="1561" y="52"/>
                    <a:pt x="1625" y="52"/>
                    <a:pt x="1710" y="52"/>
                  </a:cubicBezTo>
                  <a:lnTo>
                    <a:pt x="1839" y="52"/>
                  </a:lnTo>
                  <a:cubicBezTo>
                    <a:pt x="1881" y="52"/>
                    <a:pt x="1923" y="52"/>
                    <a:pt x="1945" y="94"/>
                  </a:cubicBezTo>
                  <a:lnTo>
                    <a:pt x="1945" y="94"/>
                  </a:lnTo>
                  <a:cubicBezTo>
                    <a:pt x="1923" y="52"/>
                    <a:pt x="1881" y="52"/>
                    <a:pt x="1839" y="31"/>
                  </a:cubicBezTo>
                  <a:cubicBezTo>
                    <a:pt x="1796" y="31"/>
                    <a:pt x="1753" y="31"/>
                    <a:pt x="1710" y="10"/>
                  </a:cubicBezTo>
                  <a:lnTo>
                    <a:pt x="1475" y="10"/>
                  </a:lnTo>
                  <a:cubicBezTo>
                    <a:pt x="1418" y="2"/>
                    <a:pt x="1364" y="0"/>
                    <a:pt x="13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9"/>
            <p:cNvSpPr/>
            <p:nvPr/>
          </p:nvSpPr>
          <p:spPr>
            <a:xfrm>
              <a:off x="1525875" y="4491388"/>
              <a:ext cx="74300" cy="12975"/>
            </a:xfrm>
            <a:custGeom>
              <a:avLst/>
              <a:gdLst/>
              <a:ahLst/>
              <a:cxnLst/>
              <a:rect l="l" t="t" r="r" b="b"/>
              <a:pathLst>
                <a:path w="2972" h="519" extrusionOk="0">
                  <a:moveTo>
                    <a:pt x="22" y="0"/>
                  </a:moveTo>
                  <a:lnTo>
                    <a:pt x="1" y="236"/>
                  </a:lnTo>
                  <a:cubicBezTo>
                    <a:pt x="108" y="236"/>
                    <a:pt x="236" y="257"/>
                    <a:pt x="343" y="300"/>
                  </a:cubicBezTo>
                  <a:cubicBezTo>
                    <a:pt x="471" y="342"/>
                    <a:pt x="599" y="385"/>
                    <a:pt x="727" y="407"/>
                  </a:cubicBezTo>
                  <a:cubicBezTo>
                    <a:pt x="963" y="471"/>
                    <a:pt x="1219" y="471"/>
                    <a:pt x="1476" y="492"/>
                  </a:cubicBezTo>
                  <a:cubicBezTo>
                    <a:pt x="1732" y="513"/>
                    <a:pt x="1967" y="513"/>
                    <a:pt x="2224" y="513"/>
                  </a:cubicBezTo>
                  <a:lnTo>
                    <a:pt x="2587" y="513"/>
                  </a:lnTo>
                  <a:cubicBezTo>
                    <a:pt x="2651" y="513"/>
                    <a:pt x="2715" y="519"/>
                    <a:pt x="2779" y="519"/>
                  </a:cubicBezTo>
                  <a:cubicBezTo>
                    <a:pt x="2843" y="519"/>
                    <a:pt x="2908" y="513"/>
                    <a:pt x="2972" y="492"/>
                  </a:cubicBezTo>
                  <a:lnTo>
                    <a:pt x="2972" y="492"/>
                  </a:lnTo>
                  <a:cubicBezTo>
                    <a:pt x="2929" y="506"/>
                    <a:pt x="2886" y="511"/>
                    <a:pt x="2844" y="511"/>
                  </a:cubicBezTo>
                  <a:cubicBezTo>
                    <a:pt x="2760" y="511"/>
                    <a:pt x="2680" y="492"/>
                    <a:pt x="2608" y="492"/>
                  </a:cubicBezTo>
                  <a:lnTo>
                    <a:pt x="2224" y="449"/>
                  </a:lnTo>
                  <a:cubicBezTo>
                    <a:pt x="1967" y="428"/>
                    <a:pt x="1732" y="407"/>
                    <a:pt x="1476" y="364"/>
                  </a:cubicBezTo>
                  <a:cubicBezTo>
                    <a:pt x="1240" y="342"/>
                    <a:pt x="984" y="300"/>
                    <a:pt x="749" y="236"/>
                  </a:cubicBezTo>
                  <a:cubicBezTo>
                    <a:pt x="642" y="193"/>
                    <a:pt x="535" y="150"/>
                    <a:pt x="407" y="107"/>
                  </a:cubicBezTo>
                  <a:cubicBezTo>
                    <a:pt x="279" y="65"/>
                    <a:pt x="150" y="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9"/>
            <p:cNvSpPr/>
            <p:nvPr/>
          </p:nvSpPr>
          <p:spPr>
            <a:xfrm>
              <a:off x="1513600" y="4437963"/>
              <a:ext cx="51325" cy="47575"/>
            </a:xfrm>
            <a:custGeom>
              <a:avLst/>
              <a:gdLst/>
              <a:ahLst/>
              <a:cxnLst/>
              <a:rect l="l" t="t" r="r" b="b"/>
              <a:pathLst>
                <a:path w="2053" h="1903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1689" y="235"/>
                    <a:pt x="1325" y="492"/>
                    <a:pt x="962" y="769"/>
                  </a:cubicBezTo>
                  <a:cubicBezTo>
                    <a:pt x="791" y="919"/>
                    <a:pt x="620" y="1069"/>
                    <a:pt x="449" y="1218"/>
                  </a:cubicBezTo>
                  <a:cubicBezTo>
                    <a:pt x="364" y="1304"/>
                    <a:pt x="299" y="1389"/>
                    <a:pt x="214" y="1475"/>
                  </a:cubicBezTo>
                  <a:cubicBezTo>
                    <a:pt x="171" y="1518"/>
                    <a:pt x="128" y="1582"/>
                    <a:pt x="107" y="1624"/>
                  </a:cubicBezTo>
                  <a:cubicBezTo>
                    <a:pt x="64" y="1667"/>
                    <a:pt x="22" y="1774"/>
                    <a:pt x="0" y="1817"/>
                  </a:cubicBezTo>
                  <a:lnTo>
                    <a:pt x="193" y="1902"/>
                  </a:lnTo>
                  <a:cubicBezTo>
                    <a:pt x="257" y="1710"/>
                    <a:pt x="406" y="1518"/>
                    <a:pt x="556" y="1347"/>
                  </a:cubicBezTo>
                  <a:cubicBezTo>
                    <a:pt x="706" y="1197"/>
                    <a:pt x="877" y="1026"/>
                    <a:pt x="1026" y="876"/>
                  </a:cubicBezTo>
                  <a:cubicBezTo>
                    <a:pt x="1368" y="556"/>
                    <a:pt x="1710" y="257"/>
                    <a:pt x="20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9"/>
            <p:cNvSpPr/>
            <p:nvPr/>
          </p:nvSpPr>
          <p:spPr>
            <a:xfrm>
              <a:off x="1489000" y="4443288"/>
              <a:ext cx="14475" cy="48650"/>
            </a:xfrm>
            <a:custGeom>
              <a:avLst/>
              <a:gdLst/>
              <a:ahLst/>
              <a:cxnLst/>
              <a:rect l="l" t="t" r="r" b="b"/>
              <a:pathLst>
                <a:path w="579" h="1946" extrusionOk="0">
                  <a:moveTo>
                    <a:pt x="1" y="1"/>
                  </a:moveTo>
                  <a:cubicBezTo>
                    <a:pt x="65" y="172"/>
                    <a:pt x="65" y="343"/>
                    <a:pt x="86" y="514"/>
                  </a:cubicBezTo>
                  <a:cubicBezTo>
                    <a:pt x="108" y="685"/>
                    <a:pt x="108" y="856"/>
                    <a:pt x="151" y="1027"/>
                  </a:cubicBezTo>
                  <a:cubicBezTo>
                    <a:pt x="172" y="1198"/>
                    <a:pt x="215" y="1369"/>
                    <a:pt x="279" y="1518"/>
                  </a:cubicBezTo>
                  <a:cubicBezTo>
                    <a:pt x="364" y="1668"/>
                    <a:pt x="428" y="1818"/>
                    <a:pt x="557" y="1946"/>
                  </a:cubicBezTo>
                  <a:lnTo>
                    <a:pt x="578" y="1924"/>
                  </a:lnTo>
                  <a:cubicBezTo>
                    <a:pt x="557" y="1753"/>
                    <a:pt x="514" y="1582"/>
                    <a:pt x="471" y="1433"/>
                  </a:cubicBezTo>
                  <a:cubicBezTo>
                    <a:pt x="428" y="1262"/>
                    <a:pt x="343" y="1134"/>
                    <a:pt x="300" y="963"/>
                  </a:cubicBezTo>
                  <a:cubicBezTo>
                    <a:pt x="257" y="813"/>
                    <a:pt x="215" y="642"/>
                    <a:pt x="193" y="492"/>
                  </a:cubicBezTo>
                  <a:cubicBezTo>
                    <a:pt x="151" y="321"/>
                    <a:pt x="108" y="15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9"/>
            <p:cNvSpPr/>
            <p:nvPr/>
          </p:nvSpPr>
          <p:spPr>
            <a:xfrm>
              <a:off x="1472450" y="4487638"/>
              <a:ext cx="26200" cy="13400"/>
            </a:xfrm>
            <a:custGeom>
              <a:avLst/>
              <a:gdLst/>
              <a:ahLst/>
              <a:cxnLst/>
              <a:rect l="l" t="t" r="r" b="b"/>
              <a:pathLst>
                <a:path w="1048" h="536" extrusionOk="0">
                  <a:moveTo>
                    <a:pt x="0" y="1"/>
                  </a:moveTo>
                  <a:lnTo>
                    <a:pt x="0" y="22"/>
                  </a:lnTo>
                  <a:cubicBezTo>
                    <a:pt x="86" y="65"/>
                    <a:pt x="150" y="150"/>
                    <a:pt x="214" y="236"/>
                  </a:cubicBezTo>
                  <a:cubicBezTo>
                    <a:pt x="257" y="279"/>
                    <a:pt x="278" y="300"/>
                    <a:pt x="342" y="343"/>
                  </a:cubicBezTo>
                  <a:cubicBezTo>
                    <a:pt x="385" y="386"/>
                    <a:pt x="428" y="407"/>
                    <a:pt x="471" y="428"/>
                  </a:cubicBezTo>
                  <a:cubicBezTo>
                    <a:pt x="556" y="471"/>
                    <a:pt x="663" y="535"/>
                    <a:pt x="770" y="535"/>
                  </a:cubicBezTo>
                  <a:cubicBezTo>
                    <a:pt x="855" y="514"/>
                    <a:pt x="962" y="492"/>
                    <a:pt x="1048" y="428"/>
                  </a:cubicBezTo>
                  <a:lnTo>
                    <a:pt x="1048" y="407"/>
                  </a:lnTo>
                  <a:cubicBezTo>
                    <a:pt x="962" y="343"/>
                    <a:pt x="877" y="321"/>
                    <a:pt x="791" y="300"/>
                  </a:cubicBezTo>
                  <a:cubicBezTo>
                    <a:pt x="706" y="257"/>
                    <a:pt x="599" y="279"/>
                    <a:pt x="513" y="257"/>
                  </a:cubicBezTo>
                  <a:cubicBezTo>
                    <a:pt x="492" y="236"/>
                    <a:pt x="428" y="215"/>
                    <a:pt x="406" y="215"/>
                  </a:cubicBezTo>
                  <a:cubicBezTo>
                    <a:pt x="364" y="193"/>
                    <a:pt x="321" y="172"/>
                    <a:pt x="278" y="129"/>
                  </a:cubicBezTo>
                  <a:cubicBezTo>
                    <a:pt x="193" y="86"/>
                    <a:pt x="107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9"/>
            <p:cNvSpPr/>
            <p:nvPr/>
          </p:nvSpPr>
          <p:spPr>
            <a:xfrm>
              <a:off x="1551250" y="4431513"/>
              <a:ext cx="4875" cy="4675"/>
            </a:xfrm>
            <a:custGeom>
              <a:avLst/>
              <a:gdLst/>
              <a:ahLst/>
              <a:cxnLst/>
              <a:rect l="l" t="t" r="r" b="b"/>
              <a:pathLst>
                <a:path w="195" h="187" extrusionOk="0">
                  <a:moveTo>
                    <a:pt x="103" y="1"/>
                  </a:moveTo>
                  <a:cubicBezTo>
                    <a:pt x="63" y="1"/>
                    <a:pt x="22" y="28"/>
                    <a:pt x="12" y="87"/>
                  </a:cubicBezTo>
                  <a:cubicBezTo>
                    <a:pt x="1" y="154"/>
                    <a:pt x="42" y="186"/>
                    <a:pt x="87" y="186"/>
                  </a:cubicBezTo>
                  <a:cubicBezTo>
                    <a:pt x="128" y="186"/>
                    <a:pt x="173" y="159"/>
                    <a:pt x="183" y="108"/>
                  </a:cubicBezTo>
                  <a:cubicBezTo>
                    <a:pt x="194" y="39"/>
                    <a:pt x="149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9"/>
            <p:cNvSpPr/>
            <p:nvPr/>
          </p:nvSpPr>
          <p:spPr>
            <a:xfrm>
              <a:off x="1561400" y="4436813"/>
              <a:ext cx="4325" cy="4450"/>
            </a:xfrm>
            <a:custGeom>
              <a:avLst/>
              <a:gdLst/>
              <a:ahLst/>
              <a:cxnLst/>
              <a:rect l="l" t="t" r="r" b="b"/>
              <a:pathLst>
                <a:path w="173" h="178" extrusionOk="0">
                  <a:moveTo>
                    <a:pt x="89" y="0"/>
                  </a:moveTo>
                  <a:cubicBezTo>
                    <a:pt x="51" y="0"/>
                    <a:pt x="12" y="28"/>
                    <a:pt x="12" y="89"/>
                  </a:cubicBezTo>
                  <a:cubicBezTo>
                    <a:pt x="1" y="145"/>
                    <a:pt x="36" y="177"/>
                    <a:pt x="76" y="177"/>
                  </a:cubicBezTo>
                  <a:cubicBezTo>
                    <a:pt x="112" y="177"/>
                    <a:pt x="151" y="150"/>
                    <a:pt x="161" y="89"/>
                  </a:cubicBezTo>
                  <a:cubicBezTo>
                    <a:pt x="173" y="33"/>
                    <a:pt x="131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9"/>
            <p:cNvSpPr/>
            <p:nvPr/>
          </p:nvSpPr>
          <p:spPr>
            <a:xfrm>
              <a:off x="1561925" y="4451963"/>
              <a:ext cx="5425" cy="5675"/>
            </a:xfrm>
            <a:custGeom>
              <a:avLst/>
              <a:gdLst/>
              <a:ahLst/>
              <a:cxnLst/>
              <a:rect l="l" t="t" r="r" b="b"/>
              <a:pathLst>
                <a:path w="217" h="227" extrusionOk="0">
                  <a:moveTo>
                    <a:pt x="114" y="1"/>
                  </a:moveTo>
                  <a:cubicBezTo>
                    <a:pt x="69" y="1"/>
                    <a:pt x="22" y="33"/>
                    <a:pt x="12" y="103"/>
                  </a:cubicBezTo>
                  <a:cubicBezTo>
                    <a:pt x="1" y="183"/>
                    <a:pt x="51" y="226"/>
                    <a:pt x="103" y="226"/>
                  </a:cubicBezTo>
                  <a:cubicBezTo>
                    <a:pt x="148" y="226"/>
                    <a:pt x="195" y="193"/>
                    <a:pt x="205" y="124"/>
                  </a:cubicBezTo>
                  <a:cubicBezTo>
                    <a:pt x="216" y="44"/>
                    <a:pt x="166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9"/>
            <p:cNvSpPr/>
            <p:nvPr/>
          </p:nvSpPr>
          <p:spPr>
            <a:xfrm>
              <a:off x="1571850" y="4474238"/>
              <a:ext cx="4825" cy="4400"/>
            </a:xfrm>
            <a:custGeom>
              <a:avLst/>
              <a:gdLst/>
              <a:ahLst/>
              <a:cxnLst/>
              <a:rect l="l" t="t" r="r" b="b"/>
              <a:pathLst>
                <a:path w="193" h="176" extrusionOk="0">
                  <a:moveTo>
                    <a:pt x="89" y="1"/>
                  </a:moveTo>
                  <a:cubicBezTo>
                    <a:pt x="0" y="1"/>
                    <a:pt x="5" y="153"/>
                    <a:pt x="85" y="173"/>
                  </a:cubicBezTo>
                  <a:lnTo>
                    <a:pt x="107" y="173"/>
                  </a:lnTo>
                  <a:cubicBezTo>
                    <a:pt x="112" y="175"/>
                    <a:pt x="117" y="175"/>
                    <a:pt x="121" y="175"/>
                  </a:cubicBezTo>
                  <a:cubicBezTo>
                    <a:pt x="192" y="175"/>
                    <a:pt x="187" y="23"/>
                    <a:pt x="107" y="2"/>
                  </a:cubicBezTo>
                  <a:cubicBezTo>
                    <a:pt x="101" y="1"/>
                    <a:pt x="95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9"/>
            <p:cNvSpPr/>
            <p:nvPr/>
          </p:nvSpPr>
          <p:spPr>
            <a:xfrm>
              <a:off x="1567275" y="4483238"/>
              <a:ext cx="5375" cy="5700"/>
            </a:xfrm>
            <a:custGeom>
              <a:avLst/>
              <a:gdLst/>
              <a:ahLst/>
              <a:cxnLst/>
              <a:rect l="l" t="t" r="r" b="b"/>
              <a:pathLst>
                <a:path w="215" h="228" extrusionOk="0">
                  <a:moveTo>
                    <a:pt x="124" y="0"/>
                  </a:moveTo>
                  <a:cubicBezTo>
                    <a:pt x="76" y="0"/>
                    <a:pt x="23" y="38"/>
                    <a:pt x="12" y="113"/>
                  </a:cubicBezTo>
                  <a:cubicBezTo>
                    <a:pt x="1" y="190"/>
                    <a:pt x="47" y="228"/>
                    <a:pt x="98" y="228"/>
                  </a:cubicBezTo>
                  <a:cubicBezTo>
                    <a:pt x="144" y="228"/>
                    <a:pt x="194" y="196"/>
                    <a:pt x="204" y="134"/>
                  </a:cubicBezTo>
                  <a:lnTo>
                    <a:pt x="204" y="113"/>
                  </a:lnTo>
                  <a:cubicBezTo>
                    <a:pt x="215" y="38"/>
                    <a:pt x="17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9"/>
            <p:cNvSpPr/>
            <p:nvPr/>
          </p:nvSpPr>
          <p:spPr>
            <a:xfrm>
              <a:off x="1595600" y="4501338"/>
              <a:ext cx="5925" cy="6175"/>
            </a:xfrm>
            <a:custGeom>
              <a:avLst/>
              <a:gdLst/>
              <a:ahLst/>
              <a:cxnLst/>
              <a:rect l="l" t="t" r="r" b="b"/>
              <a:pathLst>
                <a:path w="237" h="247" extrusionOk="0">
                  <a:moveTo>
                    <a:pt x="131" y="0"/>
                  </a:moveTo>
                  <a:cubicBezTo>
                    <a:pt x="83" y="0"/>
                    <a:pt x="33" y="32"/>
                    <a:pt x="33" y="94"/>
                  </a:cubicBezTo>
                  <a:lnTo>
                    <a:pt x="12" y="115"/>
                  </a:lnTo>
                  <a:cubicBezTo>
                    <a:pt x="1" y="204"/>
                    <a:pt x="52" y="246"/>
                    <a:pt x="108" y="246"/>
                  </a:cubicBezTo>
                  <a:cubicBezTo>
                    <a:pt x="160" y="246"/>
                    <a:pt x="215" y="209"/>
                    <a:pt x="226" y="137"/>
                  </a:cubicBezTo>
                  <a:lnTo>
                    <a:pt x="226" y="115"/>
                  </a:lnTo>
                  <a:cubicBezTo>
                    <a:pt x="237" y="38"/>
                    <a:pt x="18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9"/>
            <p:cNvSpPr/>
            <p:nvPr/>
          </p:nvSpPr>
          <p:spPr>
            <a:xfrm>
              <a:off x="1567300" y="4514088"/>
              <a:ext cx="5100" cy="4850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15" y="1"/>
                  </a:moveTo>
                  <a:cubicBezTo>
                    <a:pt x="70" y="1"/>
                    <a:pt x="22" y="33"/>
                    <a:pt x="11" y="97"/>
                  </a:cubicBezTo>
                  <a:cubicBezTo>
                    <a:pt x="0" y="161"/>
                    <a:pt x="43" y="193"/>
                    <a:pt x="91" y="193"/>
                  </a:cubicBezTo>
                  <a:cubicBezTo>
                    <a:pt x="139" y="193"/>
                    <a:pt x="193" y="161"/>
                    <a:pt x="203" y="97"/>
                  </a:cubicBezTo>
                  <a:cubicBezTo>
                    <a:pt x="203" y="33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9"/>
            <p:cNvSpPr/>
            <p:nvPr/>
          </p:nvSpPr>
          <p:spPr>
            <a:xfrm>
              <a:off x="1580125" y="4526763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22" y="1"/>
                  </a:moveTo>
                  <a:cubicBezTo>
                    <a:pt x="72" y="1"/>
                    <a:pt x="21" y="33"/>
                    <a:pt x="11" y="103"/>
                  </a:cubicBezTo>
                  <a:lnTo>
                    <a:pt x="11" y="124"/>
                  </a:lnTo>
                  <a:cubicBezTo>
                    <a:pt x="0" y="199"/>
                    <a:pt x="48" y="237"/>
                    <a:pt x="102" y="237"/>
                  </a:cubicBezTo>
                  <a:cubicBezTo>
                    <a:pt x="155" y="237"/>
                    <a:pt x="214" y="199"/>
                    <a:pt x="225" y="124"/>
                  </a:cubicBezTo>
                  <a:cubicBezTo>
                    <a:pt x="236" y="44"/>
                    <a:pt x="180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9"/>
            <p:cNvSpPr/>
            <p:nvPr/>
          </p:nvSpPr>
          <p:spPr>
            <a:xfrm>
              <a:off x="1561425" y="4530313"/>
              <a:ext cx="4300" cy="4650"/>
            </a:xfrm>
            <a:custGeom>
              <a:avLst/>
              <a:gdLst/>
              <a:ahLst/>
              <a:cxnLst/>
              <a:rect l="l" t="t" r="r" b="b"/>
              <a:pathLst>
                <a:path w="172" h="186" extrusionOk="0">
                  <a:moveTo>
                    <a:pt x="88" y="1"/>
                  </a:moveTo>
                  <a:cubicBezTo>
                    <a:pt x="50" y="1"/>
                    <a:pt x="11" y="28"/>
                    <a:pt x="11" y="89"/>
                  </a:cubicBezTo>
                  <a:cubicBezTo>
                    <a:pt x="0" y="153"/>
                    <a:pt x="32" y="185"/>
                    <a:pt x="70" y="185"/>
                  </a:cubicBezTo>
                  <a:cubicBezTo>
                    <a:pt x="107" y="185"/>
                    <a:pt x="150" y="153"/>
                    <a:pt x="160" y="89"/>
                  </a:cubicBezTo>
                  <a:cubicBezTo>
                    <a:pt x="172" y="33"/>
                    <a:pt x="130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9"/>
            <p:cNvSpPr/>
            <p:nvPr/>
          </p:nvSpPr>
          <p:spPr>
            <a:xfrm>
              <a:off x="1567300" y="4554363"/>
              <a:ext cx="4300" cy="4650"/>
            </a:xfrm>
            <a:custGeom>
              <a:avLst/>
              <a:gdLst/>
              <a:ahLst/>
              <a:cxnLst/>
              <a:rect l="l" t="t" r="r" b="b"/>
              <a:pathLst>
                <a:path w="172" h="186" extrusionOk="0">
                  <a:moveTo>
                    <a:pt x="97" y="1"/>
                  </a:moveTo>
                  <a:cubicBezTo>
                    <a:pt x="61" y="1"/>
                    <a:pt x="21" y="28"/>
                    <a:pt x="11" y="89"/>
                  </a:cubicBezTo>
                  <a:cubicBezTo>
                    <a:pt x="0" y="153"/>
                    <a:pt x="32" y="185"/>
                    <a:pt x="70" y="185"/>
                  </a:cubicBezTo>
                  <a:cubicBezTo>
                    <a:pt x="107" y="185"/>
                    <a:pt x="150" y="153"/>
                    <a:pt x="161" y="89"/>
                  </a:cubicBezTo>
                  <a:cubicBezTo>
                    <a:pt x="172" y="33"/>
                    <a:pt x="136" y="1"/>
                    <a:pt x="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9"/>
            <p:cNvSpPr/>
            <p:nvPr/>
          </p:nvSpPr>
          <p:spPr>
            <a:xfrm>
              <a:off x="1542700" y="4567388"/>
              <a:ext cx="5400" cy="5650"/>
            </a:xfrm>
            <a:custGeom>
              <a:avLst/>
              <a:gdLst/>
              <a:ahLst/>
              <a:cxnLst/>
              <a:rect l="l" t="t" r="r" b="b"/>
              <a:pathLst>
                <a:path w="216" h="226" extrusionOk="0">
                  <a:moveTo>
                    <a:pt x="114" y="0"/>
                  </a:moveTo>
                  <a:cubicBezTo>
                    <a:pt x="68" y="0"/>
                    <a:pt x="22" y="33"/>
                    <a:pt x="12" y="102"/>
                  </a:cubicBezTo>
                  <a:cubicBezTo>
                    <a:pt x="0" y="183"/>
                    <a:pt x="50" y="226"/>
                    <a:pt x="102" y="226"/>
                  </a:cubicBezTo>
                  <a:cubicBezTo>
                    <a:pt x="147" y="226"/>
                    <a:pt x="194" y="193"/>
                    <a:pt x="204" y="124"/>
                  </a:cubicBezTo>
                  <a:cubicBezTo>
                    <a:pt x="216" y="44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9"/>
            <p:cNvSpPr/>
            <p:nvPr/>
          </p:nvSpPr>
          <p:spPr>
            <a:xfrm>
              <a:off x="1526125" y="4565863"/>
              <a:ext cx="4325" cy="4425"/>
            </a:xfrm>
            <a:custGeom>
              <a:avLst/>
              <a:gdLst/>
              <a:ahLst/>
              <a:cxnLst/>
              <a:rect l="l" t="t" r="r" b="b"/>
              <a:pathLst>
                <a:path w="173" h="177" extrusionOk="0">
                  <a:moveTo>
                    <a:pt x="89" y="0"/>
                  </a:moveTo>
                  <a:cubicBezTo>
                    <a:pt x="51" y="0"/>
                    <a:pt x="12" y="27"/>
                    <a:pt x="12" y="78"/>
                  </a:cubicBezTo>
                  <a:cubicBezTo>
                    <a:pt x="1" y="145"/>
                    <a:pt x="37" y="177"/>
                    <a:pt x="76" y="177"/>
                  </a:cubicBezTo>
                  <a:cubicBezTo>
                    <a:pt x="112" y="177"/>
                    <a:pt x="152" y="150"/>
                    <a:pt x="162" y="99"/>
                  </a:cubicBezTo>
                  <a:cubicBezTo>
                    <a:pt x="173" y="32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9"/>
            <p:cNvSpPr/>
            <p:nvPr/>
          </p:nvSpPr>
          <p:spPr>
            <a:xfrm>
              <a:off x="1502625" y="4551363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23" y="0"/>
                  </a:moveTo>
                  <a:cubicBezTo>
                    <a:pt x="73" y="0"/>
                    <a:pt x="22" y="33"/>
                    <a:pt x="12" y="102"/>
                  </a:cubicBezTo>
                  <a:lnTo>
                    <a:pt x="12" y="124"/>
                  </a:lnTo>
                  <a:cubicBezTo>
                    <a:pt x="1" y="198"/>
                    <a:pt x="49" y="236"/>
                    <a:pt x="103" y="236"/>
                  </a:cubicBezTo>
                  <a:cubicBezTo>
                    <a:pt x="156" y="236"/>
                    <a:pt x="215" y="198"/>
                    <a:pt x="225" y="124"/>
                  </a:cubicBezTo>
                  <a:cubicBezTo>
                    <a:pt x="23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9"/>
            <p:cNvSpPr/>
            <p:nvPr/>
          </p:nvSpPr>
          <p:spPr>
            <a:xfrm>
              <a:off x="1481450" y="4532963"/>
              <a:ext cx="6100" cy="5525"/>
            </a:xfrm>
            <a:custGeom>
              <a:avLst/>
              <a:gdLst/>
              <a:ahLst/>
              <a:cxnLst/>
              <a:rect l="l" t="t" r="r" b="b"/>
              <a:pathLst>
                <a:path w="244" h="221" extrusionOk="0">
                  <a:moveTo>
                    <a:pt x="121" y="1"/>
                  </a:moveTo>
                  <a:cubicBezTo>
                    <a:pt x="53" y="1"/>
                    <a:pt x="0" y="112"/>
                    <a:pt x="68" y="197"/>
                  </a:cubicBezTo>
                  <a:cubicBezTo>
                    <a:pt x="84" y="213"/>
                    <a:pt x="101" y="220"/>
                    <a:pt x="118" y="220"/>
                  </a:cubicBezTo>
                  <a:cubicBezTo>
                    <a:pt x="187" y="220"/>
                    <a:pt x="244" y="95"/>
                    <a:pt x="175" y="26"/>
                  </a:cubicBezTo>
                  <a:cubicBezTo>
                    <a:pt x="157" y="8"/>
                    <a:pt x="138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9"/>
            <p:cNvSpPr/>
            <p:nvPr/>
          </p:nvSpPr>
          <p:spPr>
            <a:xfrm>
              <a:off x="1467100" y="4511663"/>
              <a:ext cx="4600" cy="5225"/>
            </a:xfrm>
            <a:custGeom>
              <a:avLst/>
              <a:gdLst/>
              <a:ahLst/>
              <a:cxnLst/>
              <a:rect l="l" t="t" r="r" b="b"/>
              <a:pathLst>
                <a:path w="184" h="209" extrusionOk="0">
                  <a:moveTo>
                    <a:pt x="83" y="1"/>
                  </a:moveTo>
                  <a:cubicBezTo>
                    <a:pt x="37" y="1"/>
                    <a:pt x="1" y="65"/>
                    <a:pt x="1" y="130"/>
                  </a:cubicBezTo>
                  <a:cubicBezTo>
                    <a:pt x="19" y="186"/>
                    <a:pt x="58" y="209"/>
                    <a:pt x="94" y="209"/>
                  </a:cubicBezTo>
                  <a:cubicBezTo>
                    <a:pt x="141" y="209"/>
                    <a:pt x="184" y="169"/>
                    <a:pt x="172" y="108"/>
                  </a:cubicBezTo>
                  <a:cubicBezTo>
                    <a:pt x="172" y="66"/>
                    <a:pt x="172" y="44"/>
                    <a:pt x="129" y="23"/>
                  </a:cubicBezTo>
                  <a:cubicBezTo>
                    <a:pt x="113" y="7"/>
                    <a:pt x="98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9"/>
            <p:cNvSpPr/>
            <p:nvPr/>
          </p:nvSpPr>
          <p:spPr>
            <a:xfrm>
              <a:off x="1467900" y="4485363"/>
              <a:ext cx="5375" cy="5650"/>
            </a:xfrm>
            <a:custGeom>
              <a:avLst/>
              <a:gdLst/>
              <a:ahLst/>
              <a:cxnLst/>
              <a:rect l="l" t="t" r="r" b="b"/>
              <a:pathLst>
                <a:path w="215" h="226" extrusionOk="0">
                  <a:moveTo>
                    <a:pt x="124" y="1"/>
                  </a:moveTo>
                  <a:cubicBezTo>
                    <a:pt x="75" y="1"/>
                    <a:pt x="22" y="38"/>
                    <a:pt x="11" y="113"/>
                  </a:cubicBezTo>
                  <a:cubicBezTo>
                    <a:pt x="1" y="188"/>
                    <a:pt x="49" y="225"/>
                    <a:pt x="100" y="225"/>
                  </a:cubicBezTo>
                  <a:cubicBezTo>
                    <a:pt x="150" y="225"/>
                    <a:pt x="204" y="188"/>
                    <a:pt x="204" y="113"/>
                  </a:cubicBezTo>
                  <a:cubicBezTo>
                    <a:pt x="214" y="38"/>
                    <a:pt x="172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9"/>
            <p:cNvSpPr/>
            <p:nvPr/>
          </p:nvSpPr>
          <p:spPr>
            <a:xfrm>
              <a:off x="1476000" y="4453138"/>
              <a:ext cx="6350" cy="5825"/>
            </a:xfrm>
            <a:custGeom>
              <a:avLst/>
              <a:gdLst/>
              <a:ahLst/>
              <a:cxnLst/>
              <a:rect l="l" t="t" r="r" b="b"/>
              <a:pathLst>
                <a:path w="254" h="233" extrusionOk="0">
                  <a:moveTo>
                    <a:pt x="105" y="1"/>
                  </a:moveTo>
                  <a:cubicBezTo>
                    <a:pt x="37" y="1"/>
                    <a:pt x="0" y="168"/>
                    <a:pt x="93" y="205"/>
                  </a:cubicBezTo>
                  <a:lnTo>
                    <a:pt x="93" y="227"/>
                  </a:lnTo>
                  <a:cubicBezTo>
                    <a:pt x="104" y="231"/>
                    <a:pt x="114" y="233"/>
                    <a:pt x="124" y="233"/>
                  </a:cubicBezTo>
                  <a:cubicBezTo>
                    <a:pt x="211" y="233"/>
                    <a:pt x="254" y="71"/>
                    <a:pt x="158" y="13"/>
                  </a:cubicBezTo>
                  <a:lnTo>
                    <a:pt x="136" y="13"/>
                  </a:lnTo>
                  <a:cubicBezTo>
                    <a:pt x="125" y="5"/>
                    <a:pt x="115" y="1"/>
                    <a:pt x="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9"/>
            <p:cNvSpPr/>
            <p:nvPr/>
          </p:nvSpPr>
          <p:spPr>
            <a:xfrm>
              <a:off x="1486600" y="4439963"/>
              <a:ext cx="5650" cy="6100"/>
            </a:xfrm>
            <a:custGeom>
              <a:avLst/>
              <a:gdLst/>
              <a:ahLst/>
              <a:cxnLst/>
              <a:rect l="l" t="t" r="r" b="b"/>
              <a:pathLst>
                <a:path w="226" h="244" extrusionOk="0">
                  <a:moveTo>
                    <a:pt x="126" y="0"/>
                  </a:moveTo>
                  <a:cubicBezTo>
                    <a:pt x="76" y="0"/>
                    <a:pt x="22" y="38"/>
                    <a:pt x="11" y="112"/>
                  </a:cubicBezTo>
                  <a:cubicBezTo>
                    <a:pt x="0" y="201"/>
                    <a:pt x="52" y="243"/>
                    <a:pt x="105" y="243"/>
                  </a:cubicBezTo>
                  <a:cubicBezTo>
                    <a:pt x="154" y="243"/>
                    <a:pt x="204" y="206"/>
                    <a:pt x="204" y="134"/>
                  </a:cubicBezTo>
                  <a:lnTo>
                    <a:pt x="225" y="112"/>
                  </a:lnTo>
                  <a:cubicBezTo>
                    <a:pt x="225" y="38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9"/>
            <p:cNvSpPr/>
            <p:nvPr/>
          </p:nvSpPr>
          <p:spPr>
            <a:xfrm>
              <a:off x="1512275" y="4419313"/>
              <a:ext cx="6150" cy="6175"/>
            </a:xfrm>
            <a:custGeom>
              <a:avLst/>
              <a:gdLst/>
              <a:ahLst/>
              <a:cxnLst/>
              <a:rect l="l" t="t" r="r" b="b"/>
              <a:pathLst>
                <a:path w="246" h="247" extrusionOk="0">
                  <a:moveTo>
                    <a:pt x="130" y="0"/>
                  </a:moveTo>
                  <a:cubicBezTo>
                    <a:pt x="61" y="0"/>
                    <a:pt x="0" y="90"/>
                    <a:pt x="32" y="169"/>
                  </a:cubicBezTo>
                  <a:cubicBezTo>
                    <a:pt x="42" y="220"/>
                    <a:pt x="86" y="247"/>
                    <a:pt x="132" y="247"/>
                  </a:cubicBezTo>
                  <a:cubicBezTo>
                    <a:pt x="182" y="247"/>
                    <a:pt x="234" y="215"/>
                    <a:pt x="246" y="148"/>
                  </a:cubicBezTo>
                  <a:cubicBezTo>
                    <a:pt x="246" y="105"/>
                    <a:pt x="224" y="62"/>
                    <a:pt x="203" y="41"/>
                  </a:cubicBezTo>
                  <a:cubicBezTo>
                    <a:pt x="180" y="12"/>
                    <a:pt x="154" y="0"/>
                    <a:pt x="1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9"/>
            <p:cNvSpPr/>
            <p:nvPr/>
          </p:nvSpPr>
          <p:spPr>
            <a:xfrm>
              <a:off x="1514925" y="4437238"/>
              <a:ext cx="6450" cy="4675"/>
            </a:xfrm>
            <a:custGeom>
              <a:avLst/>
              <a:gdLst/>
              <a:ahLst/>
              <a:cxnLst/>
              <a:rect l="l" t="t" r="r" b="b"/>
              <a:pathLst>
                <a:path w="258" h="187" extrusionOk="0">
                  <a:moveTo>
                    <a:pt x="128" y="0"/>
                  </a:moveTo>
                  <a:cubicBezTo>
                    <a:pt x="118" y="0"/>
                    <a:pt x="107" y="2"/>
                    <a:pt x="97" y="8"/>
                  </a:cubicBezTo>
                  <a:cubicBezTo>
                    <a:pt x="97" y="8"/>
                    <a:pt x="97" y="8"/>
                    <a:pt x="75" y="29"/>
                  </a:cubicBezTo>
                  <a:cubicBezTo>
                    <a:pt x="0" y="67"/>
                    <a:pt x="57" y="186"/>
                    <a:pt x="130" y="186"/>
                  </a:cubicBezTo>
                  <a:cubicBezTo>
                    <a:pt x="140" y="186"/>
                    <a:pt x="150" y="184"/>
                    <a:pt x="161" y="179"/>
                  </a:cubicBezTo>
                  <a:cubicBezTo>
                    <a:pt x="161" y="179"/>
                    <a:pt x="182" y="157"/>
                    <a:pt x="182" y="157"/>
                  </a:cubicBezTo>
                  <a:cubicBezTo>
                    <a:pt x="257" y="120"/>
                    <a:pt x="201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9"/>
            <p:cNvSpPr/>
            <p:nvPr/>
          </p:nvSpPr>
          <p:spPr>
            <a:xfrm>
              <a:off x="1515525" y="4438288"/>
              <a:ext cx="6375" cy="4325"/>
            </a:xfrm>
            <a:custGeom>
              <a:avLst/>
              <a:gdLst/>
              <a:ahLst/>
              <a:cxnLst/>
              <a:rect l="l" t="t" r="r" b="b"/>
              <a:pathLst>
                <a:path w="255" h="173" extrusionOk="0">
                  <a:moveTo>
                    <a:pt x="125" y="1"/>
                  </a:moveTo>
                  <a:cubicBezTo>
                    <a:pt x="115" y="1"/>
                    <a:pt x="105" y="3"/>
                    <a:pt x="94" y="8"/>
                  </a:cubicBezTo>
                  <a:lnTo>
                    <a:pt x="73" y="8"/>
                  </a:lnTo>
                  <a:cubicBezTo>
                    <a:pt x="1" y="45"/>
                    <a:pt x="50" y="172"/>
                    <a:pt x="119" y="172"/>
                  </a:cubicBezTo>
                  <a:cubicBezTo>
                    <a:pt x="132" y="172"/>
                    <a:pt x="145" y="168"/>
                    <a:pt x="158" y="158"/>
                  </a:cubicBezTo>
                  <a:lnTo>
                    <a:pt x="180" y="158"/>
                  </a:lnTo>
                  <a:cubicBezTo>
                    <a:pt x="255" y="121"/>
                    <a:pt x="198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9"/>
            <p:cNvSpPr/>
            <p:nvPr/>
          </p:nvSpPr>
          <p:spPr>
            <a:xfrm>
              <a:off x="1531775" y="4427588"/>
              <a:ext cx="6200" cy="6300"/>
            </a:xfrm>
            <a:custGeom>
              <a:avLst/>
              <a:gdLst/>
              <a:ahLst/>
              <a:cxnLst/>
              <a:rect l="l" t="t" r="r" b="b"/>
              <a:pathLst>
                <a:path w="248" h="252" extrusionOk="0">
                  <a:moveTo>
                    <a:pt x="125" y="1"/>
                  </a:moveTo>
                  <a:cubicBezTo>
                    <a:pt x="60" y="1"/>
                    <a:pt x="0" y="81"/>
                    <a:pt x="43" y="180"/>
                  </a:cubicBezTo>
                  <a:cubicBezTo>
                    <a:pt x="43" y="180"/>
                    <a:pt x="43" y="159"/>
                    <a:pt x="43" y="159"/>
                  </a:cubicBezTo>
                  <a:cubicBezTo>
                    <a:pt x="52" y="223"/>
                    <a:pt x="93" y="252"/>
                    <a:pt x="134" y="252"/>
                  </a:cubicBezTo>
                  <a:cubicBezTo>
                    <a:pt x="190" y="252"/>
                    <a:pt x="247" y="201"/>
                    <a:pt x="235" y="116"/>
                  </a:cubicBezTo>
                  <a:cubicBezTo>
                    <a:pt x="235" y="94"/>
                    <a:pt x="235" y="73"/>
                    <a:pt x="214" y="73"/>
                  </a:cubicBezTo>
                  <a:cubicBezTo>
                    <a:pt x="192" y="22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9"/>
            <p:cNvSpPr/>
            <p:nvPr/>
          </p:nvSpPr>
          <p:spPr>
            <a:xfrm>
              <a:off x="-277550" y="5339288"/>
              <a:ext cx="1279800" cy="160450"/>
            </a:xfrm>
            <a:custGeom>
              <a:avLst/>
              <a:gdLst/>
              <a:ahLst/>
              <a:cxnLst/>
              <a:rect l="l" t="t" r="r" b="b"/>
              <a:pathLst>
                <a:path w="51192" h="6418" extrusionOk="0">
                  <a:moveTo>
                    <a:pt x="2629" y="1"/>
                  </a:moveTo>
                  <a:cubicBezTo>
                    <a:pt x="2551" y="1"/>
                    <a:pt x="2473" y="2"/>
                    <a:pt x="2394" y="5"/>
                  </a:cubicBezTo>
                  <a:cubicBezTo>
                    <a:pt x="1817" y="5"/>
                    <a:pt x="1219" y="90"/>
                    <a:pt x="641" y="261"/>
                  </a:cubicBezTo>
                  <a:lnTo>
                    <a:pt x="620" y="261"/>
                  </a:lnTo>
                  <a:cubicBezTo>
                    <a:pt x="235" y="368"/>
                    <a:pt x="0" y="860"/>
                    <a:pt x="107" y="1309"/>
                  </a:cubicBezTo>
                  <a:cubicBezTo>
                    <a:pt x="180" y="1693"/>
                    <a:pt x="488" y="1952"/>
                    <a:pt x="816" y="1952"/>
                  </a:cubicBezTo>
                  <a:cubicBezTo>
                    <a:pt x="872" y="1952"/>
                    <a:pt x="928" y="1944"/>
                    <a:pt x="983" y="1929"/>
                  </a:cubicBezTo>
                  <a:cubicBezTo>
                    <a:pt x="1411" y="1809"/>
                    <a:pt x="1852" y="1759"/>
                    <a:pt x="2300" y="1759"/>
                  </a:cubicBezTo>
                  <a:cubicBezTo>
                    <a:pt x="2817" y="1759"/>
                    <a:pt x="3343" y="1826"/>
                    <a:pt x="3869" y="1929"/>
                  </a:cubicBezTo>
                  <a:cubicBezTo>
                    <a:pt x="4874" y="2142"/>
                    <a:pt x="5878" y="2463"/>
                    <a:pt x="6861" y="2848"/>
                  </a:cubicBezTo>
                  <a:cubicBezTo>
                    <a:pt x="8849" y="3639"/>
                    <a:pt x="10816" y="4600"/>
                    <a:pt x="12910" y="5391"/>
                  </a:cubicBezTo>
                  <a:cubicBezTo>
                    <a:pt x="13445" y="5584"/>
                    <a:pt x="13936" y="6268"/>
                    <a:pt x="14492" y="6417"/>
                  </a:cubicBezTo>
                  <a:cubicBezTo>
                    <a:pt x="14495" y="6418"/>
                    <a:pt x="14499" y="6418"/>
                    <a:pt x="14502" y="6418"/>
                  </a:cubicBezTo>
                  <a:cubicBezTo>
                    <a:pt x="14643" y="6418"/>
                    <a:pt x="14801" y="6008"/>
                    <a:pt x="14924" y="6008"/>
                  </a:cubicBezTo>
                  <a:cubicBezTo>
                    <a:pt x="14929" y="6008"/>
                    <a:pt x="14935" y="6009"/>
                    <a:pt x="14941" y="6011"/>
                  </a:cubicBezTo>
                  <a:lnTo>
                    <a:pt x="15154" y="6054"/>
                  </a:lnTo>
                  <a:lnTo>
                    <a:pt x="15368" y="6075"/>
                  </a:lnTo>
                  <a:cubicBezTo>
                    <a:pt x="15646" y="6118"/>
                    <a:pt x="15924" y="6161"/>
                    <a:pt x="16202" y="6203"/>
                  </a:cubicBezTo>
                  <a:cubicBezTo>
                    <a:pt x="16732" y="6265"/>
                    <a:pt x="17263" y="6292"/>
                    <a:pt x="17794" y="6292"/>
                  </a:cubicBezTo>
                  <a:cubicBezTo>
                    <a:pt x="18375" y="6292"/>
                    <a:pt x="18955" y="6259"/>
                    <a:pt x="19536" y="6203"/>
                  </a:cubicBezTo>
                  <a:cubicBezTo>
                    <a:pt x="21759" y="5990"/>
                    <a:pt x="23875" y="5327"/>
                    <a:pt x="25948" y="4643"/>
                  </a:cubicBezTo>
                  <a:cubicBezTo>
                    <a:pt x="26974" y="4301"/>
                    <a:pt x="28000" y="3959"/>
                    <a:pt x="29026" y="3639"/>
                  </a:cubicBezTo>
                  <a:cubicBezTo>
                    <a:pt x="29302" y="3547"/>
                    <a:pt x="29540" y="3461"/>
                    <a:pt x="29835" y="3461"/>
                  </a:cubicBezTo>
                  <a:cubicBezTo>
                    <a:pt x="30088" y="3461"/>
                    <a:pt x="30383" y="3525"/>
                    <a:pt x="30779" y="3703"/>
                  </a:cubicBezTo>
                  <a:cubicBezTo>
                    <a:pt x="30910" y="3789"/>
                    <a:pt x="31011" y="3823"/>
                    <a:pt x="31092" y="3823"/>
                  </a:cubicBezTo>
                  <a:cubicBezTo>
                    <a:pt x="31414" y="3823"/>
                    <a:pt x="31428" y="3288"/>
                    <a:pt x="31753" y="3288"/>
                  </a:cubicBezTo>
                  <a:cubicBezTo>
                    <a:pt x="31776" y="3288"/>
                    <a:pt x="31800" y="3291"/>
                    <a:pt x="31826" y="3297"/>
                  </a:cubicBezTo>
                  <a:cubicBezTo>
                    <a:pt x="33771" y="3703"/>
                    <a:pt x="35823" y="5284"/>
                    <a:pt x="38110" y="5605"/>
                  </a:cubicBezTo>
                  <a:cubicBezTo>
                    <a:pt x="38998" y="5739"/>
                    <a:pt x="39886" y="5991"/>
                    <a:pt x="40753" y="5991"/>
                  </a:cubicBezTo>
                  <a:cubicBezTo>
                    <a:pt x="40992" y="5991"/>
                    <a:pt x="41230" y="5972"/>
                    <a:pt x="41466" y="5926"/>
                  </a:cubicBezTo>
                  <a:cubicBezTo>
                    <a:pt x="41763" y="6168"/>
                    <a:pt x="41971" y="6264"/>
                    <a:pt x="42119" y="6264"/>
                  </a:cubicBezTo>
                  <a:cubicBezTo>
                    <a:pt x="42376" y="6264"/>
                    <a:pt x="42451" y="5973"/>
                    <a:pt x="42492" y="5648"/>
                  </a:cubicBezTo>
                  <a:cubicBezTo>
                    <a:pt x="42577" y="5199"/>
                    <a:pt x="43988" y="4836"/>
                    <a:pt x="44608" y="4686"/>
                  </a:cubicBezTo>
                  <a:cubicBezTo>
                    <a:pt x="45634" y="4429"/>
                    <a:pt x="46660" y="4194"/>
                    <a:pt x="47707" y="4152"/>
                  </a:cubicBezTo>
                  <a:cubicBezTo>
                    <a:pt x="47857" y="4142"/>
                    <a:pt x="48006" y="4137"/>
                    <a:pt x="48156" y="4137"/>
                  </a:cubicBezTo>
                  <a:cubicBezTo>
                    <a:pt x="49031" y="4137"/>
                    <a:pt x="49899" y="4302"/>
                    <a:pt x="50721" y="4686"/>
                  </a:cubicBezTo>
                  <a:cubicBezTo>
                    <a:pt x="50757" y="4707"/>
                    <a:pt x="50796" y="4716"/>
                    <a:pt x="50835" y="4716"/>
                  </a:cubicBezTo>
                  <a:cubicBezTo>
                    <a:pt x="50956" y="4716"/>
                    <a:pt x="51078" y="4623"/>
                    <a:pt x="51127" y="4494"/>
                  </a:cubicBezTo>
                  <a:cubicBezTo>
                    <a:pt x="51191" y="4301"/>
                    <a:pt x="51106" y="4087"/>
                    <a:pt x="50956" y="4002"/>
                  </a:cubicBezTo>
                  <a:cubicBezTo>
                    <a:pt x="49981" y="3494"/>
                    <a:pt x="48909" y="3295"/>
                    <a:pt x="47850" y="3295"/>
                  </a:cubicBezTo>
                  <a:cubicBezTo>
                    <a:pt x="47795" y="3295"/>
                    <a:pt x="47741" y="3296"/>
                    <a:pt x="47686" y="3297"/>
                  </a:cubicBezTo>
                  <a:cubicBezTo>
                    <a:pt x="46574" y="3297"/>
                    <a:pt x="45506" y="3489"/>
                    <a:pt x="44437" y="3724"/>
                  </a:cubicBezTo>
                  <a:cubicBezTo>
                    <a:pt x="43368" y="3938"/>
                    <a:pt x="42342" y="4194"/>
                    <a:pt x="41295" y="4365"/>
                  </a:cubicBezTo>
                  <a:cubicBezTo>
                    <a:pt x="40689" y="4466"/>
                    <a:pt x="40076" y="4530"/>
                    <a:pt x="39472" y="4530"/>
                  </a:cubicBezTo>
                  <a:cubicBezTo>
                    <a:pt x="39054" y="4530"/>
                    <a:pt x="38641" y="4499"/>
                    <a:pt x="38238" y="4429"/>
                  </a:cubicBezTo>
                  <a:cubicBezTo>
                    <a:pt x="37234" y="4258"/>
                    <a:pt x="36272" y="3852"/>
                    <a:pt x="35289" y="3382"/>
                  </a:cubicBezTo>
                  <a:cubicBezTo>
                    <a:pt x="34306" y="2912"/>
                    <a:pt x="33301" y="2378"/>
                    <a:pt x="32168" y="2100"/>
                  </a:cubicBezTo>
                  <a:cubicBezTo>
                    <a:pt x="31664" y="1988"/>
                    <a:pt x="31161" y="1925"/>
                    <a:pt x="30657" y="1925"/>
                  </a:cubicBezTo>
                  <a:cubicBezTo>
                    <a:pt x="30584" y="1925"/>
                    <a:pt x="30510" y="1926"/>
                    <a:pt x="30437" y="1929"/>
                  </a:cubicBezTo>
                  <a:cubicBezTo>
                    <a:pt x="29838" y="1950"/>
                    <a:pt x="27701" y="2698"/>
                    <a:pt x="27188" y="2869"/>
                  </a:cubicBezTo>
                  <a:cubicBezTo>
                    <a:pt x="26972" y="2926"/>
                    <a:pt x="26823" y="2947"/>
                    <a:pt x="26712" y="2947"/>
                  </a:cubicBezTo>
                  <a:cubicBezTo>
                    <a:pt x="26410" y="2947"/>
                    <a:pt x="26401" y="2790"/>
                    <a:pt x="26130" y="2790"/>
                  </a:cubicBezTo>
                  <a:cubicBezTo>
                    <a:pt x="26019" y="2790"/>
                    <a:pt x="25864" y="2817"/>
                    <a:pt x="25628" y="2890"/>
                  </a:cubicBezTo>
                  <a:cubicBezTo>
                    <a:pt x="23576" y="3510"/>
                    <a:pt x="21503" y="4365"/>
                    <a:pt x="19429" y="4515"/>
                  </a:cubicBezTo>
                  <a:cubicBezTo>
                    <a:pt x="19034" y="4548"/>
                    <a:pt x="18639" y="4565"/>
                    <a:pt x="18244" y="4565"/>
                  </a:cubicBezTo>
                  <a:cubicBezTo>
                    <a:pt x="17613" y="4565"/>
                    <a:pt x="16982" y="4521"/>
                    <a:pt x="16351" y="4429"/>
                  </a:cubicBezTo>
                  <a:cubicBezTo>
                    <a:pt x="16116" y="4408"/>
                    <a:pt x="15838" y="4365"/>
                    <a:pt x="15603" y="4301"/>
                  </a:cubicBezTo>
                  <a:lnTo>
                    <a:pt x="15219" y="4237"/>
                  </a:lnTo>
                  <a:lnTo>
                    <a:pt x="14855" y="4152"/>
                  </a:lnTo>
                  <a:cubicBezTo>
                    <a:pt x="14364" y="4002"/>
                    <a:pt x="13872" y="3852"/>
                    <a:pt x="13380" y="3660"/>
                  </a:cubicBezTo>
                  <a:cubicBezTo>
                    <a:pt x="11393" y="2912"/>
                    <a:pt x="9426" y="1886"/>
                    <a:pt x="7353" y="1095"/>
                  </a:cubicBezTo>
                  <a:cubicBezTo>
                    <a:pt x="6306" y="689"/>
                    <a:pt x="5237" y="347"/>
                    <a:pt x="4125" y="133"/>
                  </a:cubicBezTo>
                  <a:cubicBezTo>
                    <a:pt x="3643" y="59"/>
                    <a:pt x="3144" y="1"/>
                    <a:pt x="26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9"/>
            <p:cNvSpPr/>
            <p:nvPr/>
          </p:nvSpPr>
          <p:spPr>
            <a:xfrm>
              <a:off x="479625" y="4460038"/>
              <a:ext cx="776425" cy="590300"/>
            </a:xfrm>
            <a:custGeom>
              <a:avLst/>
              <a:gdLst/>
              <a:ahLst/>
              <a:cxnLst/>
              <a:rect l="l" t="t" r="r" b="b"/>
              <a:pathLst>
                <a:path w="31057" h="23612" extrusionOk="0">
                  <a:moveTo>
                    <a:pt x="30883" y="0"/>
                  </a:moveTo>
                  <a:cubicBezTo>
                    <a:pt x="30817" y="0"/>
                    <a:pt x="30747" y="33"/>
                    <a:pt x="30694" y="100"/>
                  </a:cubicBezTo>
                  <a:cubicBezTo>
                    <a:pt x="30202" y="741"/>
                    <a:pt x="29582" y="1276"/>
                    <a:pt x="28941" y="1661"/>
                  </a:cubicBezTo>
                  <a:cubicBezTo>
                    <a:pt x="28278" y="2067"/>
                    <a:pt x="27594" y="2387"/>
                    <a:pt x="26910" y="2665"/>
                  </a:cubicBezTo>
                  <a:cubicBezTo>
                    <a:pt x="26316" y="2899"/>
                    <a:pt x="25341" y="3286"/>
                    <a:pt x="24973" y="3286"/>
                  </a:cubicBezTo>
                  <a:cubicBezTo>
                    <a:pt x="24905" y="3286"/>
                    <a:pt x="24857" y="3272"/>
                    <a:pt x="24837" y="3242"/>
                  </a:cubicBezTo>
                  <a:cubicBezTo>
                    <a:pt x="24132" y="3563"/>
                    <a:pt x="23362" y="4290"/>
                    <a:pt x="22700" y="4867"/>
                  </a:cubicBezTo>
                  <a:cubicBezTo>
                    <a:pt x="21353" y="5999"/>
                    <a:pt x="20455" y="7624"/>
                    <a:pt x="19322" y="8671"/>
                  </a:cubicBezTo>
                  <a:cubicBezTo>
                    <a:pt x="19045" y="8949"/>
                    <a:pt x="18745" y="9163"/>
                    <a:pt x="18446" y="9355"/>
                  </a:cubicBezTo>
                  <a:cubicBezTo>
                    <a:pt x="18126" y="9526"/>
                    <a:pt x="17826" y="9654"/>
                    <a:pt x="17484" y="9783"/>
                  </a:cubicBezTo>
                  <a:cubicBezTo>
                    <a:pt x="16779" y="10018"/>
                    <a:pt x="16074" y="10253"/>
                    <a:pt x="15368" y="10488"/>
                  </a:cubicBezTo>
                  <a:cubicBezTo>
                    <a:pt x="13958" y="10980"/>
                    <a:pt x="12504" y="11493"/>
                    <a:pt x="11093" y="12283"/>
                  </a:cubicBezTo>
                  <a:cubicBezTo>
                    <a:pt x="10388" y="12690"/>
                    <a:pt x="9704" y="13160"/>
                    <a:pt x="9042" y="13694"/>
                  </a:cubicBezTo>
                  <a:cubicBezTo>
                    <a:pt x="8999" y="13726"/>
                    <a:pt x="8947" y="13738"/>
                    <a:pt x="8893" y="13738"/>
                  </a:cubicBezTo>
                  <a:cubicBezTo>
                    <a:pt x="8730" y="13738"/>
                    <a:pt x="8550" y="13630"/>
                    <a:pt x="8550" y="13630"/>
                  </a:cubicBezTo>
                  <a:cubicBezTo>
                    <a:pt x="8486" y="13715"/>
                    <a:pt x="7973" y="14485"/>
                    <a:pt x="7887" y="14549"/>
                  </a:cubicBezTo>
                  <a:cubicBezTo>
                    <a:pt x="7588" y="14870"/>
                    <a:pt x="7439" y="15212"/>
                    <a:pt x="7161" y="15532"/>
                  </a:cubicBezTo>
                  <a:cubicBezTo>
                    <a:pt x="6028" y="16857"/>
                    <a:pt x="5002" y="18247"/>
                    <a:pt x="3912" y="19508"/>
                  </a:cubicBezTo>
                  <a:cubicBezTo>
                    <a:pt x="3377" y="20149"/>
                    <a:pt x="2822" y="20748"/>
                    <a:pt x="2245" y="21282"/>
                  </a:cubicBezTo>
                  <a:cubicBezTo>
                    <a:pt x="1668" y="21816"/>
                    <a:pt x="1026" y="22522"/>
                    <a:pt x="385" y="22757"/>
                  </a:cubicBezTo>
                  <a:cubicBezTo>
                    <a:pt x="129" y="22864"/>
                    <a:pt x="0" y="22928"/>
                    <a:pt x="43" y="23227"/>
                  </a:cubicBezTo>
                  <a:cubicBezTo>
                    <a:pt x="58" y="23439"/>
                    <a:pt x="149" y="23522"/>
                    <a:pt x="291" y="23522"/>
                  </a:cubicBezTo>
                  <a:cubicBezTo>
                    <a:pt x="350" y="23522"/>
                    <a:pt x="417" y="23508"/>
                    <a:pt x="492" y="23483"/>
                  </a:cubicBezTo>
                  <a:lnTo>
                    <a:pt x="577" y="23612"/>
                  </a:lnTo>
                  <a:cubicBezTo>
                    <a:pt x="962" y="23462"/>
                    <a:pt x="1368" y="23248"/>
                    <a:pt x="1710" y="23013"/>
                  </a:cubicBezTo>
                  <a:cubicBezTo>
                    <a:pt x="2074" y="22778"/>
                    <a:pt x="2416" y="22500"/>
                    <a:pt x="2758" y="22201"/>
                  </a:cubicBezTo>
                  <a:cubicBezTo>
                    <a:pt x="3420" y="21624"/>
                    <a:pt x="3997" y="20983"/>
                    <a:pt x="4574" y="20320"/>
                  </a:cubicBezTo>
                  <a:cubicBezTo>
                    <a:pt x="5707" y="18995"/>
                    <a:pt x="6712" y="17584"/>
                    <a:pt x="7802" y="16323"/>
                  </a:cubicBezTo>
                  <a:cubicBezTo>
                    <a:pt x="8058" y="16002"/>
                    <a:pt x="8336" y="15703"/>
                    <a:pt x="8614" y="15425"/>
                  </a:cubicBezTo>
                  <a:lnTo>
                    <a:pt x="8828" y="15233"/>
                  </a:lnTo>
                  <a:lnTo>
                    <a:pt x="9042" y="15019"/>
                  </a:lnTo>
                  <a:cubicBezTo>
                    <a:pt x="9170" y="14891"/>
                    <a:pt x="9341" y="14763"/>
                    <a:pt x="9490" y="14635"/>
                  </a:cubicBezTo>
                  <a:cubicBezTo>
                    <a:pt x="10089" y="14122"/>
                    <a:pt x="10709" y="13694"/>
                    <a:pt x="11371" y="13288"/>
                  </a:cubicBezTo>
                  <a:cubicBezTo>
                    <a:pt x="12675" y="12519"/>
                    <a:pt x="14043" y="11984"/>
                    <a:pt x="15454" y="11471"/>
                  </a:cubicBezTo>
                  <a:cubicBezTo>
                    <a:pt x="16159" y="11215"/>
                    <a:pt x="16864" y="10958"/>
                    <a:pt x="17570" y="10702"/>
                  </a:cubicBezTo>
                  <a:cubicBezTo>
                    <a:pt x="17912" y="10573"/>
                    <a:pt x="18468" y="10595"/>
                    <a:pt x="18938" y="10403"/>
                  </a:cubicBezTo>
                  <a:cubicBezTo>
                    <a:pt x="19045" y="10082"/>
                    <a:pt x="19408" y="9654"/>
                    <a:pt x="19729" y="9334"/>
                  </a:cubicBezTo>
                  <a:cubicBezTo>
                    <a:pt x="20370" y="8714"/>
                    <a:pt x="20883" y="7987"/>
                    <a:pt x="21396" y="7303"/>
                  </a:cubicBezTo>
                  <a:cubicBezTo>
                    <a:pt x="21909" y="6641"/>
                    <a:pt x="22443" y="5978"/>
                    <a:pt x="23020" y="5465"/>
                  </a:cubicBezTo>
                  <a:cubicBezTo>
                    <a:pt x="23597" y="4952"/>
                    <a:pt x="24260" y="4567"/>
                    <a:pt x="24923" y="4225"/>
                  </a:cubicBezTo>
                  <a:cubicBezTo>
                    <a:pt x="25606" y="3883"/>
                    <a:pt x="26290" y="3606"/>
                    <a:pt x="26996" y="3285"/>
                  </a:cubicBezTo>
                  <a:cubicBezTo>
                    <a:pt x="27701" y="2964"/>
                    <a:pt x="28406" y="2622"/>
                    <a:pt x="29090" y="2173"/>
                  </a:cubicBezTo>
                  <a:cubicBezTo>
                    <a:pt x="29774" y="1703"/>
                    <a:pt x="30437" y="1126"/>
                    <a:pt x="30971" y="378"/>
                  </a:cubicBezTo>
                  <a:cubicBezTo>
                    <a:pt x="31057" y="271"/>
                    <a:pt x="31057" y="122"/>
                    <a:pt x="30993" y="36"/>
                  </a:cubicBezTo>
                  <a:cubicBezTo>
                    <a:pt x="30961" y="12"/>
                    <a:pt x="30923" y="0"/>
                    <a:pt x="308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9"/>
            <p:cNvSpPr/>
            <p:nvPr/>
          </p:nvSpPr>
          <p:spPr>
            <a:xfrm>
              <a:off x="-119925" y="4577013"/>
              <a:ext cx="1226375" cy="463475"/>
            </a:xfrm>
            <a:custGeom>
              <a:avLst/>
              <a:gdLst/>
              <a:ahLst/>
              <a:cxnLst/>
              <a:rect l="l" t="t" r="r" b="b"/>
              <a:pathLst>
                <a:path w="49055" h="18539" extrusionOk="0">
                  <a:moveTo>
                    <a:pt x="48320" y="0"/>
                  </a:moveTo>
                  <a:cubicBezTo>
                    <a:pt x="47334" y="0"/>
                    <a:pt x="46358" y="248"/>
                    <a:pt x="45463" y="658"/>
                  </a:cubicBezTo>
                  <a:cubicBezTo>
                    <a:pt x="44437" y="1128"/>
                    <a:pt x="43475" y="1748"/>
                    <a:pt x="42535" y="2389"/>
                  </a:cubicBezTo>
                  <a:cubicBezTo>
                    <a:pt x="41616" y="3030"/>
                    <a:pt x="40718" y="3693"/>
                    <a:pt x="39778" y="4270"/>
                  </a:cubicBezTo>
                  <a:cubicBezTo>
                    <a:pt x="38859" y="4847"/>
                    <a:pt x="37918" y="5339"/>
                    <a:pt x="36935" y="5574"/>
                  </a:cubicBezTo>
                  <a:cubicBezTo>
                    <a:pt x="36237" y="5756"/>
                    <a:pt x="35517" y="5809"/>
                    <a:pt x="34776" y="5809"/>
                  </a:cubicBezTo>
                  <a:cubicBezTo>
                    <a:pt x="34473" y="5809"/>
                    <a:pt x="34167" y="5800"/>
                    <a:pt x="33857" y="5788"/>
                  </a:cubicBezTo>
                  <a:cubicBezTo>
                    <a:pt x="33333" y="5766"/>
                    <a:pt x="32794" y="5734"/>
                    <a:pt x="32241" y="5734"/>
                  </a:cubicBezTo>
                  <a:cubicBezTo>
                    <a:pt x="31688" y="5734"/>
                    <a:pt x="31121" y="5766"/>
                    <a:pt x="30544" y="5873"/>
                  </a:cubicBezTo>
                  <a:cubicBezTo>
                    <a:pt x="29988" y="5959"/>
                    <a:pt x="29411" y="6151"/>
                    <a:pt x="28877" y="6407"/>
                  </a:cubicBezTo>
                  <a:cubicBezTo>
                    <a:pt x="28343" y="6664"/>
                    <a:pt x="26547" y="8246"/>
                    <a:pt x="26098" y="8609"/>
                  </a:cubicBezTo>
                  <a:cubicBezTo>
                    <a:pt x="25738" y="8892"/>
                    <a:pt x="25577" y="8938"/>
                    <a:pt x="25456" y="8938"/>
                  </a:cubicBezTo>
                  <a:cubicBezTo>
                    <a:pt x="25399" y="8938"/>
                    <a:pt x="25350" y="8927"/>
                    <a:pt x="25294" y="8927"/>
                  </a:cubicBezTo>
                  <a:cubicBezTo>
                    <a:pt x="25172" y="8927"/>
                    <a:pt x="25012" y="8975"/>
                    <a:pt x="24645" y="9272"/>
                  </a:cubicBezTo>
                  <a:cubicBezTo>
                    <a:pt x="22892" y="10682"/>
                    <a:pt x="21204" y="12328"/>
                    <a:pt x="19323" y="13311"/>
                  </a:cubicBezTo>
                  <a:cubicBezTo>
                    <a:pt x="18382" y="13803"/>
                    <a:pt x="17399" y="14209"/>
                    <a:pt x="16416" y="14487"/>
                  </a:cubicBezTo>
                  <a:cubicBezTo>
                    <a:pt x="16159" y="14551"/>
                    <a:pt x="15903" y="14615"/>
                    <a:pt x="15668" y="14679"/>
                  </a:cubicBezTo>
                  <a:lnTo>
                    <a:pt x="15283" y="14743"/>
                  </a:lnTo>
                  <a:lnTo>
                    <a:pt x="14920" y="14829"/>
                  </a:lnTo>
                  <a:cubicBezTo>
                    <a:pt x="14428" y="14893"/>
                    <a:pt x="13915" y="14936"/>
                    <a:pt x="13381" y="14957"/>
                  </a:cubicBezTo>
                  <a:cubicBezTo>
                    <a:pt x="12830" y="14985"/>
                    <a:pt x="12275" y="14994"/>
                    <a:pt x="11716" y="14994"/>
                  </a:cubicBezTo>
                  <a:cubicBezTo>
                    <a:pt x="10806" y="14994"/>
                    <a:pt x="9883" y="14971"/>
                    <a:pt x="8949" y="14971"/>
                  </a:cubicBezTo>
                  <a:cubicBezTo>
                    <a:pt x="8295" y="14971"/>
                    <a:pt x="7635" y="14982"/>
                    <a:pt x="6969" y="15021"/>
                  </a:cubicBezTo>
                  <a:cubicBezTo>
                    <a:pt x="5878" y="15064"/>
                    <a:pt x="4767" y="15171"/>
                    <a:pt x="3656" y="15427"/>
                  </a:cubicBezTo>
                  <a:cubicBezTo>
                    <a:pt x="3121" y="15577"/>
                    <a:pt x="2566" y="15748"/>
                    <a:pt x="2010" y="16004"/>
                  </a:cubicBezTo>
                  <a:cubicBezTo>
                    <a:pt x="1475" y="16240"/>
                    <a:pt x="920" y="16560"/>
                    <a:pt x="428" y="16945"/>
                  </a:cubicBezTo>
                  <a:lnTo>
                    <a:pt x="428" y="16966"/>
                  </a:lnTo>
                  <a:cubicBezTo>
                    <a:pt x="86" y="17244"/>
                    <a:pt x="1" y="17778"/>
                    <a:pt x="236" y="18163"/>
                  </a:cubicBezTo>
                  <a:cubicBezTo>
                    <a:pt x="384" y="18406"/>
                    <a:pt x="618" y="18538"/>
                    <a:pt x="850" y="18538"/>
                  </a:cubicBezTo>
                  <a:cubicBezTo>
                    <a:pt x="986" y="18538"/>
                    <a:pt x="1122" y="18493"/>
                    <a:pt x="1240" y="18398"/>
                  </a:cubicBezTo>
                  <a:cubicBezTo>
                    <a:pt x="2031" y="17778"/>
                    <a:pt x="2972" y="17436"/>
                    <a:pt x="3955" y="17223"/>
                  </a:cubicBezTo>
                  <a:cubicBezTo>
                    <a:pt x="4959" y="17009"/>
                    <a:pt x="5985" y="16902"/>
                    <a:pt x="7033" y="16859"/>
                  </a:cubicBezTo>
                  <a:cubicBezTo>
                    <a:pt x="7655" y="16834"/>
                    <a:pt x="8281" y="16827"/>
                    <a:pt x="8911" y="16827"/>
                  </a:cubicBezTo>
                  <a:cubicBezTo>
                    <a:pt x="9580" y="16827"/>
                    <a:pt x="10253" y="16835"/>
                    <a:pt x="10931" y="16835"/>
                  </a:cubicBezTo>
                  <a:cubicBezTo>
                    <a:pt x="11768" y="16835"/>
                    <a:pt x="12612" y="16824"/>
                    <a:pt x="13466" y="16774"/>
                  </a:cubicBezTo>
                  <a:cubicBezTo>
                    <a:pt x="13479" y="16773"/>
                    <a:pt x="13493" y="16773"/>
                    <a:pt x="13506" y="16773"/>
                  </a:cubicBezTo>
                  <a:cubicBezTo>
                    <a:pt x="13985" y="16773"/>
                    <a:pt x="14575" y="17106"/>
                    <a:pt x="15085" y="17106"/>
                  </a:cubicBezTo>
                  <a:cubicBezTo>
                    <a:pt x="15138" y="17106"/>
                    <a:pt x="15190" y="17102"/>
                    <a:pt x="15240" y="17094"/>
                  </a:cubicBezTo>
                  <a:cubicBezTo>
                    <a:pt x="15390" y="17073"/>
                    <a:pt x="15411" y="16560"/>
                    <a:pt x="15540" y="16517"/>
                  </a:cubicBezTo>
                  <a:lnTo>
                    <a:pt x="15753" y="16475"/>
                  </a:lnTo>
                  <a:lnTo>
                    <a:pt x="15967" y="16432"/>
                  </a:lnTo>
                  <a:cubicBezTo>
                    <a:pt x="16245" y="16368"/>
                    <a:pt x="16501" y="16282"/>
                    <a:pt x="16779" y="16197"/>
                  </a:cubicBezTo>
                  <a:cubicBezTo>
                    <a:pt x="17869" y="15876"/>
                    <a:pt x="18917" y="15406"/>
                    <a:pt x="19921" y="14850"/>
                  </a:cubicBezTo>
                  <a:cubicBezTo>
                    <a:pt x="21930" y="13739"/>
                    <a:pt x="23726" y="12264"/>
                    <a:pt x="25457" y="10789"/>
                  </a:cubicBezTo>
                  <a:cubicBezTo>
                    <a:pt x="26333" y="10041"/>
                    <a:pt x="27188" y="9293"/>
                    <a:pt x="28065" y="8588"/>
                  </a:cubicBezTo>
                  <a:cubicBezTo>
                    <a:pt x="28492" y="8224"/>
                    <a:pt x="28813" y="7925"/>
                    <a:pt x="29732" y="7925"/>
                  </a:cubicBezTo>
                  <a:cubicBezTo>
                    <a:pt x="29794" y="7937"/>
                    <a:pt x="29848" y="7943"/>
                    <a:pt x="29895" y="7943"/>
                  </a:cubicBezTo>
                  <a:cubicBezTo>
                    <a:pt x="30442" y="7943"/>
                    <a:pt x="30135" y="7211"/>
                    <a:pt x="30587" y="7113"/>
                  </a:cubicBezTo>
                  <a:cubicBezTo>
                    <a:pt x="31119" y="7003"/>
                    <a:pt x="31679" y="6971"/>
                    <a:pt x="32257" y="6971"/>
                  </a:cubicBezTo>
                  <a:cubicBezTo>
                    <a:pt x="33045" y="6971"/>
                    <a:pt x="33866" y="7030"/>
                    <a:pt x="34697" y="7030"/>
                  </a:cubicBezTo>
                  <a:cubicBezTo>
                    <a:pt x="35513" y="7030"/>
                    <a:pt x="36338" y="6973"/>
                    <a:pt x="37149" y="6749"/>
                  </a:cubicBezTo>
                  <a:cubicBezTo>
                    <a:pt x="38260" y="6429"/>
                    <a:pt x="39457" y="6301"/>
                    <a:pt x="40398" y="5681"/>
                  </a:cubicBezTo>
                  <a:cubicBezTo>
                    <a:pt x="40601" y="5740"/>
                    <a:pt x="40763" y="5766"/>
                    <a:pt x="40890" y="5766"/>
                  </a:cubicBezTo>
                  <a:cubicBezTo>
                    <a:pt x="41364" y="5766"/>
                    <a:pt x="41363" y="5401"/>
                    <a:pt x="41295" y="4997"/>
                  </a:cubicBezTo>
                  <a:cubicBezTo>
                    <a:pt x="41231" y="4527"/>
                    <a:pt x="42450" y="3607"/>
                    <a:pt x="42984" y="3223"/>
                  </a:cubicBezTo>
                  <a:cubicBezTo>
                    <a:pt x="43882" y="2560"/>
                    <a:pt x="44779" y="1919"/>
                    <a:pt x="45741" y="1449"/>
                  </a:cubicBezTo>
                  <a:cubicBezTo>
                    <a:pt x="46622" y="1028"/>
                    <a:pt x="47577" y="739"/>
                    <a:pt x="48520" y="739"/>
                  </a:cubicBezTo>
                  <a:cubicBezTo>
                    <a:pt x="48584" y="739"/>
                    <a:pt x="48648" y="741"/>
                    <a:pt x="48712" y="743"/>
                  </a:cubicBezTo>
                  <a:cubicBezTo>
                    <a:pt x="48883" y="743"/>
                    <a:pt x="49033" y="594"/>
                    <a:pt x="49033" y="380"/>
                  </a:cubicBezTo>
                  <a:cubicBezTo>
                    <a:pt x="49054" y="188"/>
                    <a:pt x="48905" y="17"/>
                    <a:pt x="48755" y="17"/>
                  </a:cubicBezTo>
                  <a:cubicBezTo>
                    <a:pt x="48610" y="6"/>
                    <a:pt x="48465" y="0"/>
                    <a:pt x="48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9"/>
            <p:cNvSpPr/>
            <p:nvPr/>
          </p:nvSpPr>
          <p:spPr>
            <a:xfrm>
              <a:off x="458775" y="4807288"/>
              <a:ext cx="192400" cy="200975"/>
            </a:xfrm>
            <a:custGeom>
              <a:avLst/>
              <a:gdLst/>
              <a:ahLst/>
              <a:cxnLst/>
              <a:rect l="l" t="t" r="r" b="b"/>
              <a:pathLst>
                <a:path w="7696" h="8039" extrusionOk="0">
                  <a:moveTo>
                    <a:pt x="3941" y="1"/>
                  </a:moveTo>
                  <a:cubicBezTo>
                    <a:pt x="2819" y="1"/>
                    <a:pt x="1711" y="663"/>
                    <a:pt x="1048" y="1877"/>
                  </a:cubicBezTo>
                  <a:cubicBezTo>
                    <a:pt x="1" y="3758"/>
                    <a:pt x="428" y="6238"/>
                    <a:pt x="1967" y="7413"/>
                  </a:cubicBezTo>
                  <a:cubicBezTo>
                    <a:pt x="2519" y="7837"/>
                    <a:pt x="3139" y="8038"/>
                    <a:pt x="3754" y="8038"/>
                  </a:cubicBezTo>
                  <a:cubicBezTo>
                    <a:pt x="4876" y="8038"/>
                    <a:pt x="5985" y="7367"/>
                    <a:pt x="6648" y="6152"/>
                  </a:cubicBezTo>
                  <a:cubicBezTo>
                    <a:pt x="7695" y="4271"/>
                    <a:pt x="7268" y="1792"/>
                    <a:pt x="5729" y="616"/>
                  </a:cubicBezTo>
                  <a:cubicBezTo>
                    <a:pt x="5176" y="200"/>
                    <a:pt x="4557" y="1"/>
                    <a:pt x="39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9"/>
            <p:cNvSpPr/>
            <p:nvPr/>
          </p:nvSpPr>
          <p:spPr>
            <a:xfrm>
              <a:off x="566725" y="4865988"/>
              <a:ext cx="195600" cy="214000"/>
            </a:xfrm>
            <a:custGeom>
              <a:avLst/>
              <a:gdLst/>
              <a:ahLst/>
              <a:cxnLst/>
              <a:rect l="l" t="t" r="r" b="b"/>
              <a:pathLst>
                <a:path w="7824" h="8560" extrusionOk="0">
                  <a:moveTo>
                    <a:pt x="4467" y="1"/>
                  </a:moveTo>
                  <a:cubicBezTo>
                    <a:pt x="3244" y="1"/>
                    <a:pt x="2229" y="863"/>
                    <a:pt x="1304" y="1453"/>
                  </a:cubicBezTo>
                  <a:cubicBezTo>
                    <a:pt x="1219" y="1517"/>
                    <a:pt x="684" y="1923"/>
                    <a:pt x="620" y="1987"/>
                  </a:cubicBezTo>
                  <a:cubicBezTo>
                    <a:pt x="22" y="2394"/>
                    <a:pt x="0" y="2094"/>
                    <a:pt x="770" y="3783"/>
                  </a:cubicBezTo>
                  <a:cubicBezTo>
                    <a:pt x="962" y="4659"/>
                    <a:pt x="1432" y="5557"/>
                    <a:pt x="1732" y="6390"/>
                  </a:cubicBezTo>
                  <a:cubicBezTo>
                    <a:pt x="2074" y="7310"/>
                    <a:pt x="2651" y="8058"/>
                    <a:pt x="3506" y="8400"/>
                  </a:cubicBezTo>
                  <a:cubicBezTo>
                    <a:pt x="3777" y="8511"/>
                    <a:pt x="4035" y="8560"/>
                    <a:pt x="4281" y="8560"/>
                  </a:cubicBezTo>
                  <a:cubicBezTo>
                    <a:pt x="5312" y="8560"/>
                    <a:pt x="6108" y="7689"/>
                    <a:pt x="6626" y="6861"/>
                  </a:cubicBezTo>
                  <a:cubicBezTo>
                    <a:pt x="7374" y="5664"/>
                    <a:pt x="7823" y="4339"/>
                    <a:pt x="7353" y="2671"/>
                  </a:cubicBezTo>
                  <a:cubicBezTo>
                    <a:pt x="6968" y="1239"/>
                    <a:pt x="6156" y="192"/>
                    <a:pt x="4788" y="21"/>
                  </a:cubicBezTo>
                  <a:cubicBezTo>
                    <a:pt x="4679" y="7"/>
                    <a:pt x="4572" y="1"/>
                    <a:pt x="4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9"/>
            <p:cNvSpPr/>
            <p:nvPr/>
          </p:nvSpPr>
          <p:spPr>
            <a:xfrm>
              <a:off x="442750" y="4933738"/>
              <a:ext cx="189725" cy="251800"/>
            </a:xfrm>
            <a:custGeom>
              <a:avLst/>
              <a:gdLst/>
              <a:ahLst/>
              <a:cxnLst/>
              <a:rect l="l" t="t" r="r" b="b"/>
              <a:pathLst>
                <a:path w="7589" h="10072" extrusionOk="0">
                  <a:moveTo>
                    <a:pt x="4910" y="1"/>
                  </a:moveTo>
                  <a:cubicBezTo>
                    <a:pt x="4905" y="1"/>
                    <a:pt x="4900" y="2"/>
                    <a:pt x="4895" y="4"/>
                  </a:cubicBezTo>
                  <a:cubicBezTo>
                    <a:pt x="4254" y="325"/>
                    <a:pt x="3527" y="1906"/>
                    <a:pt x="3036" y="2590"/>
                  </a:cubicBezTo>
                  <a:cubicBezTo>
                    <a:pt x="1967" y="4151"/>
                    <a:pt x="1" y="6737"/>
                    <a:pt x="1646" y="8703"/>
                  </a:cubicBezTo>
                  <a:cubicBezTo>
                    <a:pt x="2362" y="9538"/>
                    <a:pt x="3223" y="10071"/>
                    <a:pt x="4142" y="10071"/>
                  </a:cubicBezTo>
                  <a:cubicBezTo>
                    <a:pt x="4541" y="10071"/>
                    <a:pt x="4951" y="9971"/>
                    <a:pt x="5365" y="9751"/>
                  </a:cubicBezTo>
                  <a:cubicBezTo>
                    <a:pt x="6605" y="9088"/>
                    <a:pt x="7588" y="7528"/>
                    <a:pt x="7204" y="5861"/>
                  </a:cubicBezTo>
                  <a:cubicBezTo>
                    <a:pt x="6990" y="4899"/>
                    <a:pt x="6498" y="4172"/>
                    <a:pt x="6178" y="3232"/>
                  </a:cubicBezTo>
                  <a:cubicBezTo>
                    <a:pt x="5864" y="2312"/>
                    <a:pt x="5141" y="1"/>
                    <a:pt x="49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9"/>
            <p:cNvSpPr/>
            <p:nvPr/>
          </p:nvSpPr>
          <p:spPr>
            <a:xfrm>
              <a:off x="334950" y="4871113"/>
              <a:ext cx="212550" cy="172475"/>
            </a:xfrm>
            <a:custGeom>
              <a:avLst/>
              <a:gdLst/>
              <a:ahLst/>
              <a:cxnLst/>
              <a:rect l="l" t="t" r="r" b="b"/>
              <a:pathLst>
                <a:path w="8502" h="6899" extrusionOk="0">
                  <a:moveTo>
                    <a:pt x="3410" y="1"/>
                  </a:moveTo>
                  <a:cubicBezTo>
                    <a:pt x="1820" y="1"/>
                    <a:pt x="1" y="1279"/>
                    <a:pt x="316" y="3279"/>
                  </a:cubicBezTo>
                  <a:cubicBezTo>
                    <a:pt x="401" y="3770"/>
                    <a:pt x="529" y="4069"/>
                    <a:pt x="487" y="4561"/>
                  </a:cubicBezTo>
                  <a:cubicBezTo>
                    <a:pt x="444" y="5117"/>
                    <a:pt x="294" y="5544"/>
                    <a:pt x="572" y="6057"/>
                  </a:cubicBezTo>
                  <a:cubicBezTo>
                    <a:pt x="857" y="6563"/>
                    <a:pt x="1292" y="6658"/>
                    <a:pt x="1760" y="6658"/>
                  </a:cubicBezTo>
                  <a:cubicBezTo>
                    <a:pt x="2043" y="6658"/>
                    <a:pt x="2339" y="6623"/>
                    <a:pt x="2620" y="6623"/>
                  </a:cubicBezTo>
                  <a:cubicBezTo>
                    <a:pt x="2816" y="6623"/>
                    <a:pt x="3006" y="6640"/>
                    <a:pt x="3180" y="6698"/>
                  </a:cubicBezTo>
                  <a:cubicBezTo>
                    <a:pt x="3569" y="6830"/>
                    <a:pt x="3946" y="6898"/>
                    <a:pt x="4311" y="6898"/>
                  </a:cubicBezTo>
                  <a:cubicBezTo>
                    <a:pt x="5247" y="6898"/>
                    <a:pt x="6096" y="6449"/>
                    <a:pt x="6835" y="5480"/>
                  </a:cubicBezTo>
                  <a:cubicBezTo>
                    <a:pt x="7177" y="5010"/>
                    <a:pt x="7433" y="4454"/>
                    <a:pt x="7732" y="3920"/>
                  </a:cubicBezTo>
                  <a:cubicBezTo>
                    <a:pt x="7903" y="3578"/>
                    <a:pt x="8502" y="2915"/>
                    <a:pt x="8502" y="2509"/>
                  </a:cubicBezTo>
                  <a:cubicBezTo>
                    <a:pt x="8480" y="1718"/>
                    <a:pt x="7091" y="1483"/>
                    <a:pt x="6642" y="1227"/>
                  </a:cubicBezTo>
                  <a:cubicBezTo>
                    <a:pt x="5809" y="778"/>
                    <a:pt x="4996" y="350"/>
                    <a:pt x="4120" y="94"/>
                  </a:cubicBezTo>
                  <a:cubicBezTo>
                    <a:pt x="3895" y="31"/>
                    <a:pt x="3655" y="1"/>
                    <a:pt x="3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9"/>
            <p:cNvSpPr/>
            <p:nvPr/>
          </p:nvSpPr>
          <p:spPr>
            <a:xfrm>
              <a:off x="552825" y="4723188"/>
              <a:ext cx="171550" cy="196775"/>
            </a:xfrm>
            <a:custGeom>
              <a:avLst/>
              <a:gdLst/>
              <a:ahLst/>
              <a:cxnLst/>
              <a:rect l="l" t="t" r="r" b="b"/>
              <a:pathLst>
                <a:path w="6862" h="7871" extrusionOk="0">
                  <a:moveTo>
                    <a:pt x="4306" y="0"/>
                  </a:moveTo>
                  <a:cubicBezTo>
                    <a:pt x="4243" y="0"/>
                    <a:pt x="4183" y="2"/>
                    <a:pt x="4126" y="5"/>
                  </a:cubicBezTo>
                  <a:cubicBezTo>
                    <a:pt x="3442" y="47"/>
                    <a:pt x="2694" y="26"/>
                    <a:pt x="2159" y="560"/>
                  </a:cubicBezTo>
                  <a:cubicBezTo>
                    <a:pt x="1540" y="1159"/>
                    <a:pt x="1262" y="2099"/>
                    <a:pt x="1027" y="2954"/>
                  </a:cubicBezTo>
                  <a:cubicBezTo>
                    <a:pt x="642" y="4237"/>
                    <a:pt x="1" y="6353"/>
                    <a:pt x="749" y="7593"/>
                  </a:cubicBezTo>
                  <a:cubicBezTo>
                    <a:pt x="904" y="7789"/>
                    <a:pt x="1004" y="7871"/>
                    <a:pt x="1093" y="7871"/>
                  </a:cubicBezTo>
                  <a:cubicBezTo>
                    <a:pt x="1187" y="7871"/>
                    <a:pt x="1269" y="7779"/>
                    <a:pt x="1390" y="7635"/>
                  </a:cubicBezTo>
                  <a:cubicBezTo>
                    <a:pt x="1753" y="7251"/>
                    <a:pt x="2288" y="6973"/>
                    <a:pt x="2715" y="6716"/>
                  </a:cubicBezTo>
                  <a:cubicBezTo>
                    <a:pt x="3955" y="6011"/>
                    <a:pt x="5344" y="5519"/>
                    <a:pt x="6242" y="4215"/>
                  </a:cubicBezTo>
                  <a:cubicBezTo>
                    <a:pt x="6798" y="3382"/>
                    <a:pt x="6862" y="2335"/>
                    <a:pt x="6242" y="1565"/>
                  </a:cubicBezTo>
                  <a:cubicBezTo>
                    <a:pt x="5943" y="1223"/>
                    <a:pt x="5793" y="667"/>
                    <a:pt x="5494" y="368"/>
                  </a:cubicBezTo>
                  <a:cubicBezTo>
                    <a:pt x="5197" y="72"/>
                    <a:pt x="4709" y="0"/>
                    <a:pt x="4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9"/>
            <p:cNvSpPr/>
            <p:nvPr/>
          </p:nvSpPr>
          <p:spPr>
            <a:xfrm>
              <a:off x="399475" y="4695263"/>
              <a:ext cx="170475" cy="217300"/>
            </a:xfrm>
            <a:custGeom>
              <a:avLst/>
              <a:gdLst/>
              <a:ahLst/>
              <a:cxnLst/>
              <a:rect l="l" t="t" r="r" b="b"/>
              <a:pathLst>
                <a:path w="6819" h="8692" extrusionOk="0">
                  <a:moveTo>
                    <a:pt x="2292" y="0"/>
                  </a:moveTo>
                  <a:cubicBezTo>
                    <a:pt x="1590" y="0"/>
                    <a:pt x="955" y="363"/>
                    <a:pt x="577" y="1164"/>
                  </a:cubicBezTo>
                  <a:cubicBezTo>
                    <a:pt x="321" y="1699"/>
                    <a:pt x="364" y="2041"/>
                    <a:pt x="321" y="2639"/>
                  </a:cubicBezTo>
                  <a:cubicBezTo>
                    <a:pt x="257" y="3195"/>
                    <a:pt x="0" y="3644"/>
                    <a:pt x="86" y="4221"/>
                  </a:cubicBezTo>
                  <a:cubicBezTo>
                    <a:pt x="299" y="5332"/>
                    <a:pt x="1539" y="6658"/>
                    <a:pt x="2351" y="7171"/>
                  </a:cubicBezTo>
                  <a:cubicBezTo>
                    <a:pt x="3164" y="7641"/>
                    <a:pt x="5151" y="8474"/>
                    <a:pt x="6028" y="8688"/>
                  </a:cubicBezTo>
                  <a:cubicBezTo>
                    <a:pt x="6037" y="8690"/>
                    <a:pt x="6046" y="8691"/>
                    <a:pt x="6055" y="8691"/>
                  </a:cubicBezTo>
                  <a:cubicBezTo>
                    <a:pt x="6538" y="8691"/>
                    <a:pt x="6480" y="5861"/>
                    <a:pt x="6690" y="3216"/>
                  </a:cubicBezTo>
                  <a:cubicBezTo>
                    <a:pt x="6819" y="1656"/>
                    <a:pt x="3912" y="459"/>
                    <a:pt x="3185" y="181"/>
                  </a:cubicBezTo>
                  <a:cubicBezTo>
                    <a:pt x="2885" y="62"/>
                    <a:pt x="2583" y="0"/>
                    <a:pt x="2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9"/>
            <p:cNvSpPr/>
            <p:nvPr/>
          </p:nvSpPr>
          <p:spPr>
            <a:xfrm>
              <a:off x="501525" y="4934363"/>
              <a:ext cx="58800" cy="26750"/>
            </a:xfrm>
            <a:custGeom>
              <a:avLst/>
              <a:gdLst/>
              <a:ahLst/>
              <a:cxnLst/>
              <a:rect l="l" t="t" r="r" b="b"/>
              <a:pathLst>
                <a:path w="2352" h="1070" extrusionOk="0">
                  <a:moveTo>
                    <a:pt x="2352" y="0"/>
                  </a:moveTo>
                  <a:cubicBezTo>
                    <a:pt x="2138" y="107"/>
                    <a:pt x="1967" y="193"/>
                    <a:pt x="1775" y="278"/>
                  </a:cubicBezTo>
                  <a:cubicBezTo>
                    <a:pt x="1582" y="364"/>
                    <a:pt x="1390" y="492"/>
                    <a:pt x="1198" y="578"/>
                  </a:cubicBezTo>
                  <a:cubicBezTo>
                    <a:pt x="813" y="749"/>
                    <a:pt x="407" y="898"/>
                    <a:pt x="1" y="1048"/>
                  </a:cubicBezTo>
                  <a:lnTo>
                    <a:pt x="22" y="1069"/>
                  </a:lnTo>
                  <a:cubicBezTo>
                    <a:pt x="428" y="984"/>
                    <a:pt x="834" y="898"/>
                    <a:pt x="1262" y="749"/>
                  </a:cubicBezTo>
                  <a:cubicBezTo>
                    <a:pt x="1454" y="684"/>
                    <a:pt x="1668" y="620"/>
                    <a:pt x="1860" y="492"/>
                  </a:cubicBezTo>
                  <a:cubicBezTo>
                    <a:pt x="2053" y="385"/>
                    <a:pt x="2224" y="214"/>
                    <a:pt x="2352" y="22"/>
                  </a:cubicBezTo>
                  <a:lnTo>
                    <a:pt x="235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9"/>
            <p:cNvSpPr/>
            <p:nvPr/>
          </p:nvSpPr>
          <p:spPr>
            <a:xfrm>
              <a:off x="498325" y="4930088"/>
              <a:ext cx="59875" cy="9650"/>
            </a:xfrm>
            <a:custGeom>
              <a:avLst/>
              <a:gdLst/>
              <a:ahLst/>
              <a:cxnLst/>
              <a:rect l="l" t="t" r="r" b="b"/>
              <a:pathLst>
                <a:path w="2395" h="386" extrusionOk="0">
                  <a:moveTo>
                    <a:pt x="2394" y="0"/>
                  </a:moveTo>
                  <a:cubicBezTo>
                    <a:pt x="2181" y="65"/>
                    <a:pt x="1988" y="107"/>
                    <a:pt x="1796" y="107"/>
                  </a:cubicBezTo>
                  <a:cubicBezTo>
                    <a:pt x="1603" y="129"/>
                    <a:pt x="1411" y="171"/>
                    <a:pt x="1219" y="193"/>
                  </a:cubicBezTo>
                  <a:cubicBezTo>
                    <a:pt x="1083" y="193"/>
                    <a:pt x="948" y="190"/>
                    <a:pt x="813" y="190"/>
                  </a:cubicBezTo>
                  <a:cubicBezTo>
                    <a:pt x="542" y="190"/>
                    <a:pt x="271" y="200"/>
                    <a:pt x="0" y="257"/>
                  </a:cubicBezTo>
                  <a:lnTo>
                    <a:pt x="0" y="278"/>
                  </a:lnTo>
                  <a:cubicBezTo>
                    <a:pt x="407" y="278"/>
                    <a:pt x="813" y="342"/>
                    <a:pt x="1219" y="364"/>
                  </a:cubicBezTo>
                  <a:cubicBezTo>
                    <a:pt x="1315" y="375"/>
                    <a:pt x="1416" y="385"/>
                    <a:pt x="1521" y="385"/>
                  </a:cubicBezTo>
                  <a:cubicBezTo>
                    <a:pt x="1625" y="385"/>
                    <a:pt x="1732" y="375"/>
                    <a:pt x="1839" y="342"/>
                  </a:cubicBezTo>
                  <a:cubicBezTo>
                    <a:pt x="2031" y="300"/>
                    <a:pt x="2245" y="193"/>
                    <a:pt x="2394" y="22"/>
                  </a:cubicBezTo>
                  <a:lnTo>
                    <a:pt x="239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9"/>
            <p:cNvSpPr/>
            <p:nvPr/>
          </p:nvSpPr>
          <p:spPr>
            <a:xfrm>
              <a:off x="497800" y="4912463"/>
              <a:ext cx="62000" cy="21400"/>
            </a:xfrm>
            <a:custGeom>
              <a:avLst/>
              <a:gdLst/>
              <a:ahLst/>
              <a:cxnLst/>
              <a:rect l="l" t="t" r="r" b="b"/>
              <a:pathLst>
                <a:path w="2480" h="856" extrusionOk="0">
                  <a:moveTo>
                    <a:pt x="0" y="0"/>
                  </a:moveTo>
                  <a:lnTo>
                    <a:pt x="0" y="22"/>
                  </a:lnTo>
                  <a:cubicBezTo>
                    <a:pt x="385" y="257"/>
                    <a:pt x="748" y="513"/>
                    <a:pt x="1176" y="663"/>
                  </a:cubicBezTo>
                  <a:cubicBezTo>
                    <a:pt x="1389" y="748"/>
                    <a:pt x="1603" y="834"/>
                    <a:pt x="1817" y="855"/>
                  </a:cubicBezTo>
                  <a:cubicBezTo>
                    <a:pt x="2052" y="855"/>
                    <a:pt x="2287" y="812"/>
                    <a:pt x="2479" y="705"/>
                  </a:cubicBezTo>
                  <a:lnTo>
                    <a:pt x="2479" y="684"/>
                  </a:lnTo>
                  <a:cubicBezTo>
                    <a:pt x="2266" y="663"/>
                    <a:pt x="2052" y="641"/>
                    <a:pt x="1838" y="620"/>
                  </a:cubicBezTo>
                  <a:cubicBezTo>
                    <a:pt x="1646" y="577"/>
                    <a:pt x="1432" y="556"/>
                    <a:pt x="1218" y="492"/>
                  </a:cubicBezTo>
                  <a:cubicBezTo>
                    <a:pt x="812" y="364"/>
                    <a:pt x="406" y="17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9"/>
            <p:cNvSpPr/>
            <p:nvPr/>
          </p:nvSpPr>
          <p:spPr>
            <a:xfrm>
              <a:off x="507950" y="4859563"/>
              <a:ext cx="52925" cy="66275"/>
            </a:xfrm>
            <a:custGeom>
              <a:avLst/>
              <a:gdLst/>
              <a:ahLst/>
              <a:cxnLst/>
              <a:rect l="l" t="t" r="r" b="b"/>
              <a:pathLst>
                <a:path w="2117" h="2651" extrusionOk="0">
                  <a:moveTo>
                    <a:pt x="0" y="0"/>
                  </a:moveTo>
                  <a:cubicBezTo>
                    <a:pt x="428" y="342"/>
                    <a:pt x="770" y="791"/>
                    <a:pt x="1069" y="1283"/>
                  </a:cubicBezTo>
                  <a:cubicBezTo>
                    <a:pt x="1218" y="1518"/>
                    <a:pt x="1368" y="1774"/>
                    <a:pt x="1518" y="2009"/>
                  </a:cubicBezTo>
                  <a:cubicBezTo>
                    <a:pt x="1689" y="2244"/>
                    <a:pt x="1860" y="2480"/>
                    <a:pt x="2095" y="2651"/>
                  </a:cubicBezTo>
                  <a:lnTo>
                    <a:pt x="2116" y="2629"/>
                  </a:lnTo>
                  <a:cubicBezTo>
                    <a:pt x="1967" y="2373"/>
                    <a:pt x="1838" y="2116"/>
                    <a:pt x="1689" y="1860"/>
                  </a:cubicBezTo>
                  <a:cubicBezTo>
                    <a:pt x="1539" y="1625"/>
                    <a:pt x="1368" y="1389"/>
                    <a:pt x="1197" y="1154"/>
                  </a:cubicBezTo>
                  <a:cubicBezTo>
                    <a:pt x="855" y="705"/>
                    <a:pt x="470" y="25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9"/>
            <p:cNvSpPr/>
            <p:nvPr/>
          </p:nvSpPr>
          <p:spPr>
            <a:xfrm>
              <a:off x="530375" y="4841388"/>
              <a:ext cx="35825" cy="80700"/>
            </a:xfrm>
            <a:custGeom>
              <a:avLst/>
              <a:gdLst/>
              <a:ahLst/>
              <a:cxnLst/>
              <a:rect l="l" t="t" r="r" b="b"/>
              <a:pathLst>
                <a:path w="1433" h="3228" extrusionOk="0">
                  <a:moveTo>
                    <a:pt x="22" y="0"/>
                  </a:moveTo>
                  <a:lnTo>
                    <a:pt x="1" y="22"/>
                  </a:lnTo>
                  <a:cubicBezTo>
                    <a:pt x="236" y="171"/>
                    <a:pt x="407" y="407"/>
                    <a:pt x="535" y="684"/>
                  </a:cubicBezTo>
                  <a:cubicBezTo>
                    <a:pt x="642" y="941"/>
                    <a:pt x="728" y="1240"/>
                    <a:pt x="813" y="1539"/>
                  </a:cubicBezTo>
                  <a:cubicBezTo>
                    <a:pt x="877" y="1839"/>
                    <a:pt x="941" y="2116"/>
                    <a:pt x="1027" y="2416"/>
                  </a:cubicBezTo>
                  <a:cubicBezTo>
                    <a:pt x="1070" y="2565"/>
                    <a:pt x="1134" y="2715"/>
                    <a:pt x="1198" y="2865"/>
                  </a:cubicBezTo>
                  <a:cubicBezTo>
                    <a:pt x="1219" y="2929"/>
                    <a:pt x="1262" y="2993"/>
                    <a:pt x="1283" y="3057"/>
                  </a:cubicBezTo>
                  <a:cubicBezTo>
                    <a:pt x="1326" y="3121"/>
                    <a:pt x="1347" y="3207"/>
                    <a:pt x="1433" y="3228"/>
                  </a:cubicBezTo>
                  <a:lnTo>
                    <a:pt x="1433" y="3207"/>
                  </a:lnTo>
                  <a:cubicBezTo>
                    <a:pt x="1412" y="3164"/>
                    <a:pt x="1390" y="3078"/>
                    <a:pt x="1369" y="3014"/>
                  </a:cubicBezTo>
                  <a:cubicBezTo>
                    <a:pt x="1347" y="2950"/>
                    <a:pt x="1347" y="2865"/>
                    <a:pt x="1326" y="2800"/>
                  </a:cubicBezTo>
                  <a:lnTo>
                    <a:pt x="1219" y="2352"/>
                  </a:lnTo>
                  <a:cubicBezTo>
                    <a:pt x="1155" y="2052"/>
                    <a:pt x="1048" y="1753"/>
                    <a:pt x="963" y="1475"/>
                  </a:cubicBezTo>
                  <a:cubicBezTo>
                    <a:pt x="856" y="1176"/>
                    <a:pt x="770" y="877"/>
                    <a:pt x="621" y="620"/>
                  </a:cubicBezTo>
                  <a:cubicBezTo>
                    <a:pt x="471" y="342"/>
                    <a:pt x="257" y="129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9"/>
            <p:cNvSpPr/>
            <p:nvPr/>
          </p:nvSpPr>
          <p:spPr>
            <a:xfrm>
              <a:off x="557100" y="4840313"/>
              <a:ext cx="15525" cy="82850"/>
            </a:xfrm>
            <a:custGeom>
              <a:avLst/>
              <a:gdLst/>
              <a:ahLst/>
              <a:cxnLst/>
              <a:rect l="l" t="t" r="r" b="b"/>
              <a:pathLst>
                <a:path w="621" h="3314" extrusionOk="0">
                  <a:moveTo>
                    <a:pt x="1" y="1"/>
                  </a:moveTo>
                  <a:lnTo>
                    <a:pt x="1" y="22"/>
                  </a:lnTo>
                  <a:cubicBezTo>
                    <a:pt x="193" y="193"/>
                    <a:pt x="300" y="471"/>
                    <a:pt x="343" y="749"/>
                  </a:cubicBezTo>
                  <a:cubicBezTo>
                    <a:pt x="407" y="1027"/>
                    <a:pt x="428" y="1304"/>
                    <a:pt x="428" y="1582"/>
                  </a:cubicBezTo>
                  <a:cubicBezTo>
                    <a:pt x="428" y="1882"/>
                    <a:pt x="385" y="2159"/>
                    <a:pt x="385" y="2437"/>
                  </a:cubicBezTo>
                  <a:cubicBezTo>
                    <a:pt x="385" y="2737"/>
                    <a:pt x="364" y="3014"/>
                    <a:pt x="407" y="3314"/>
                  </a:cubicBezTo>
                  <a:lnTo>
                    <a:pt x="428" y="3314"/>
                  </a:lnTo>
                  <a:cubicBezTo>
                    <a:pt x="514" y="3036"/>
                    <a:pt x="556" y="2758"/>
                    <a:pt x="578" y="2459"/>
                  </a:cubicBezTo>
                  <a:cubicBezTo>
                    <a:pt x="620" y="2181"/>
                    <a:pt x="599" y="1882"/>
                    <a:pt x="578" y="1582"/>
                  </a:cubicBezTo>
                  <a:cubicBezTo>
                    <a:pt x="556" y="1283"/>
                    <a:pt x="514" y="984"/>
                    <a:pt x="449" y="706"/>
                  </a:cubicBezTo>
                  <a:cubicBezTo>
                    <a:pt x="364" y="428"/>
                    <a:pt x="214" y="15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9"/>
            <p:cNvSpPr/>
            <p:nvPr/>
          </p:nvSpPr>
          <p:spPr>
            <a:xfrm>
              <a:off x="534125" y="4931163"/>
              <a:ext cx="35825" cy="57725"/>
            </a:xfrm>
            <a:custGeom>
              <a:avLst/>
              <a:gdLst/>
              <a:ahLst/>
              <a:cxnLst/>
              <a:rect l="l" t="t" r="r" b="b"/>
              <a:pathLst>
                <a:path w="1433" h="2309" extrusionOk="0">
                  <a:moveTo>
                    <a:pt x="1368" y="0"/>
                  </a:moveTo>
                  <a:cubicBezTo>
                    <a:pt x="1304" y="235"/>
                    <a:pt x="1197" y="428"/>
                    <a:pt x="1112" y="641"/>
                  </a:cubicBezTo>
                  <a:cubicBezTo>
                    <a:pt x="1005" y="834"/>
                    <a:pt x="941" y="1048"/>
                    <a:pt x="813" y="1240"/>
                  </a:cubicBezTo>
                  <a:cubicBezTo>
                    <a:pt x="706" y="1454"/>
                    <a:pt x="599" y="1625"/>
                    <a:pt x="449" y="1817"/>
                  </a:cubicBezTo>
                  <a:cubicBezTo>
                    <a:pt x="321" y="1988"/>
                    <a:pt x="171" y="2159"/>
                    <a:pt x="0" y="2287"/>
                  </a:cubicBezTo>
                  <a:lnTo>
                    <a:pt x="22" y="2309"/>
                  </a:lnTo>
                  <a:cubicBezTo>
                    <a:pt x="385" y="2074"/>
                    <a:pt x="684" y="1732"/>
                    <a:pt x="941" y="1368"/>
                  </a:cubicBezTo>
                  <a:cubicBezTo>
                    <a:pt x="1091" y="1176"/>
                    <a:pt x="1219" y="983"/>
                    <a:pt x="1304" y="748"/>
                  </a:cubicBezTo>
                  <a:cubicBezTo>
                    <a:pt x="1368" y="513"/>
                    <a:pt x="1433" y="257"/>
                    <a:pt x="13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9"/>
            <p:cNvSpPr/>
            <p:nvPr/>
          </p:nvSpPr>
          <p:spPr>
            <a:xfrm>
              <a:off x="536800" y="4923138"/>
              <a:ext cx="31550" cy="48650"/>
            </a:xfrm>
            <a:custGeom>
              <a:avLst/>
              <a:gdLst/>
              <a:ahLst/>
              <a:cxnLst/>
              <a:rect l="l" t="t" r="r" b="b"/>
              <a:pathLst>
                <a:path w="1262" h="1946" extrusionOk="0">
                  <a:moveTo>
                    <a:pt x="1219" y="1"/>
                  </a:moveTo>
                  <a:cubicBezTo>
                    <a:pt x="1133" y="193"/>
                    <a:pt x="1069" y="364"/>
                    <a:pt x="984" y="535"/>
                  </a:cubicBezTo>
                  <a:cubicBezTo>
                    <a:pt x="898" y="706"/>
                    <a:pt x="834" y="898"/>
                    <a:pt x="727" y="1069"/>
                  </a:cubicBezTo>
                  <a:cubicBezTo>
                    <a:pt x="642" y="1240"/>
                    <a:pt x="535" y="1390"/>
                    <a:pt x="406" y="1540"/>
                  </a:cubicBezTo>
                  <a:cubicBezTo>
                    <a:pt x="278" y="1689"/>
                    <a:pt x="150" y="1817"/>
                    <a:pt x="0" y="1924"/>
                  </a:cubicBezTo>
                  <a:lnTo>
                    <a:pt x="22" y="1946"/>
                  </a:lnTo>
                  <a:cubicBezTo>
                    <a:pt x="342" y="1796"/>
                    <a:pt x="620" y="1497"/>
                    <a:pt x="855" y="1176"/>
                  </a:cubicBezTo>
                  <a:cubicBezTo>
                    <a:pt x="984" y="1027"/>
                    <a:pt x="1090" y="856"/>
                    <a:pt x="1155" y="642"/>
                  </a:cubicBezTo>
                  <a:cubicBezTo>
                    <a:pt x="1240" y="449"/>
                    <a:pt x="1261" y="214"/>
                    <a:pt x="12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9"/>
            <p:cNvSpPr/>
            <p:nvPr/>
          </p:nvSpPr>
          <p:spPr>
            <a:xfrm>
              <a:off x="572075" y="4875038"/>
              <a:ext cx="17650" cy="49725"/>
            </a:xfrm>
            <a:custGeom>
              <a:avLst/>
              <a:gdLst/>
              <a:ahLst/>
              <a:cxnLst/>
              <a:rect l="l" t="t" r="r" b="b"/>
              <a:pathLst>
                <a:path w="706" h="1989" extrusionOk="0">
                  <a:moveTo>
                    <a:pt x="620" y="1"/>
                  </a:moveTo>
                  <a:cubicBezTo>
                    <a:pt x="663" y="172"/>
                    <a:pt x="641" y="364"/>
                    <a:pt x="599" y="535"/>
                  </a:cubicBezTo>
                  <a:cubicBezTo>
                    <a:pt x="556" y="706"/>
                    <a:pt x="492" y="856"/>
                    <a:pt x="428" y="1027"/>
                  </a:cubicBezTo>
                  <a:cubicBezTo>
                    <a:pt x="363" y="1177"/>
                    <a:pt x="257" y="1326"/>
                    <a:pt x="192" y="1476"/>
                  </a:cubicBezTo>
                  <a:cubicBezTo>
                    <a:pt x="128" y="1647"/>
                    <a:pt x="64" y="1796"/>
                    <a:pt x="0" y="1967"/>
                  </a:cubicBezTo>
                  <a:lnTo>
                    <a:pt x="21" y="1989"/>
                  </a:lnTo>
                  <a:cubicBezTo>
                    <a:pt x="171" y="1903"/>
                    <a:pt x="278" y="1754"/>
                    <a:pt x="363" y="1604"/>
                  </a:cubicBezTo>
                  <a:cubicBezTo>
                    <a:pt x="470" y="1454"/>
                    <a:pt x="513" y="1262"/>
                    <a:pt x="577" y="1091"/>
                  </a:cubicBezTo>
                  <a:cubicBezTo>
                    <a:pt x="620" y="920"/>
                    <a:pt x="663" y="749"/>
                    <a:pt x="684" y="557"/>
                  </a:cubicBezTo>
                  <a:cubicBezTo>
                    <a:pt x="705" y="364"/>
                    <a:pt x="705" y="172"/>
                    <a:pt x="6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9"/>
            <p:cNvSpPr/>
            <p:nvPr/>
          </p:nvSpPr>
          <p:spPr>
            <a:xfrm>
              <a:off x="538925" y="4900188"/>
              <a:ext cx="48125" cy="48450"/>
            </a:xfrm>
            <a:custGeom>
              <a:avLst/>
              <a:gdLst/>
              <a:ahLst/>
              <a:cxnLst/>
              <a:rect l="l" t="t" r="r" b="b"/>
              <a:pathLst>
                <a:path w="1925" h="1938" extrusionOk="0">
                  <a:moveTo>
                    <a:pt x="906" y="1"/>
                  </a:moveTo>
                  <a:cubicBezTo>
                    <a:pt x="639" y="1"/>
                    <a:pt x="381" y="142"/>
                    <a:pt x="236" y="406"/>
                  </a:cubicBezTo>
                  <a:cubicBezTo>
                    <a:pt x="1" y="855"/>
                    <a:pt x="129" y="1453"/>
                    <a:pt x="535" y="1752"/>
                  </a:cubicBezTo>
                  <a:cubicBezTo>
                    <a:pt x="685" y="1877"/>
                    <a:pt x="858" y="1937"/>
                    <a:pt x="1027" y="1937"/>
                  </a:cubicBezTo>
                  <a:cubicBezTo>
                    <a:pt x="1291" y="1937"/>
                    <a:pt x="1546" y="1791"/>
                    <a:pt x="1689" y="1517"/>
                  </a:cubicBezTo>
                  <a:cubicBezTo>
                    <a:pt x="1925" y="1090"/>
                    <a:pt x="1796" y="491"/>
                    <a:pt x="1390" y="171"/>
                  </a:cubicBezTo>
                  <a:cubicBezTo>
                    <a:pt x="1242" y="56"/>
                    <a:pt x="1073" y="1"/>
                    <a:pt x="9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9"/>
            <p:cNvSpPr/>
            <p:nvPr/>
          </p:nvSpPr>
          <p:spPr>
            <a:xfrm>
              <a:off x="518100" y="4934888"/>
              <a:ext cx="48100" cy="37975"/>
            </a:xfrm>
            <a:custGeom>
              <a:avLst/>
              <a:gdLst/>
              <a:ahLst/>
              <a:cxnLst/>
              <a:rect l="l" t="t" r="r" b="b"/>
              <a:pathLst>
                <a:path w="1924" h="1519" extrusionOk="0">
                  <a:moveTo>
                    <a:pt x="1903" y="1"/>
                  </a:moveTo>
                  <a:cubicBezTo>
                    <a:pt x="1838" y="65"/>
                    <a:pt x="1753" y="108"/>
                    <a:pt x="1667" y="172"/>
                  </a:cubicBezTo>
                  <a:cubicBezTo>
                    <a:pt x="1582" y="215"/>
                    <a:pt x="1496" y="279"/>
                    <a:pt x="1411" y="343"/>
                  </a:cubicBezTo>
                  <a:cubicBezTo>
                    <a:pt x="1261" y="471"/>
                    <a:pt x="1133" y="642"/>
                    <a:pt x="983" y="770"/>
                  </a:cubicBezTo>
                  <a:cubicBezTo>
                    <a:pt x="663" y="1027"/>
                    <a:pt x="342" y="1262"/>
                    <a:pt x="0" y="1497"/>
                  </a:cubicBezTo>
                  <a:lnTo>
                    <a:pt x="22" y="1518"/>
                  </a:lnTo>
                  <a:cubicBezTo>
                    <a:pt x="193" y="1433"/>
                    <a:pt x="385" y="1347"/>
                    <a:pt x="556" y="1241"/>
                  </a:cubicBezTo>
                  <a:cubicBezTo>
                    <a:pt x="727" y="1155"/>
                    <a:pt x="898" y="1048"/>
                    <a:pt x="1069" y="920"/>
                  </a:cubicBezTo>
                  <a:cubicBezTo>
                    <a:pt x="1240" y="813"/>
                    <a:pt x="1411" y="685"/>
                    <a:pt x="1539" y="535"/>
                  </a:cubicBezTo>
                  <a:lnTo>
                    <a:pt x="1753" y="300"/>
                  </a:lnTo>
                  <a:cubicBezTo>
                    <a:pt x="1817" y="215"/>
                    <a:pt x="1881" y="129"/>
                    <a:pt x="1924" y="22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9"/>
            <p:cNvSpPr/>
            <p:nvPr/>
          </p:nvSpPr>
          <p:spPr>
            <a:xfrm>
              <a:off x="570450" y="4918863"/>
              <a:ext cx="11800" cy="55600"/>
            </a:xfrm>
            <a:custGeom>
              <a:avLst/>
              <a:gdLst/>
              <a:ahLst/>
              <a:cxnLst/>
              <a:rect l="l" t="t" r="r" b="b"/>
              <a:pathLst>
                <a:path w="472" h="2224" extrusionOk="0">
                  <a:moveTo>
                    <a:pt x="1" y="1"/>
                  </a:moveTo>
                  <a:cubicBezTo>
                    <a:pt x="22" y="193"/>
                    <a:pt x="86" y="385"/>
                    <a:pt x="129" y="556"/>
                  </a:cubicBezTo>
                  <a:cubicBezTo>
                    <a:pt x="172" y="749"/>
                    <a:pt x="236" y="920"/>
                    <a:pt x="279" y="1091"/>
                  </a:cubicBezTo>
                  <a:cubicBezTo>
                    <a:pt x="364" y="1454"/>
                    <a:pt x="386" y="1839"/>
                    <a:pt x="279" y="2224"/>
                  </a:cubicBezTo>
                  <a:lnTo>
                    <a:pt x="300" y="2224"/>
                  </a:lnTo>
                  <a:cubicBezTo>
                    <a:pt x="364" y="2053"/>
                    <a:pt x="428" y="1860"/>
                    <a:pt x="450" y="1668"/>
                  </a:cubicBezTo>
                  <a:cubicBezTo>
                    <a:pt x="471" y="1454"/>
                    <a:pt x="450" y="1262"/>
                    <a:pt x="428" y="1069"/>
                  </a:cubicBezTo>
                  <a:cubicBezTo>
                    <a:pt x="407" y="856"/>
                    <a:pt x="386" y="663"/>
                    <a:pt x="322" y="492"/>
                  </a:cubicBezTo>
                  <a:cubicBezTo>
                    <a:pt x="236" y="300"/>
                    <a:pt x="151" y="129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9"/>
            <p:cNvSpPr/>
            <p:nvPr/>
          </p:nvSpPr>
          <p:spPr>
            <a:xfrm>
              <a:off x="575800" y="4924738"/>
              <a:ext cx="29950" cy="7100"/>
            </a:xfrm>
            <a:custGeom>
              <a:avLst/>
              <a:gdLst/>
              <a:ahLst/>
              <a:cxnLst/>
              <a:rect l="l" t="t" r="r" b="b"/>
              <a:pathLst>
                <a:path w="1198" h="284" extrusionOk="0">
                  <a:moveTo>
                    <a:pt x="1" y="1"/>
                  </a:moveTo>
                  <a:lnTo>
                    <a:pt x="1" y="22"/>
                  </a:lnTo>
                  <a:cubicBezTo>
                    <a:pt x="43" y="150"/>
                    <a:pt x="172" y="214"/>
                    <a:pt x="257" y="257"/>
                  </a:cubicBezTo>
                  <a:cubicBezTo>
                    <a:pt x="311" y="279"/>
                    <a:pt x="364" y="284"/>
                    <a:pt x="417" y="284"/>
                  </a:cubicBezTo>
                  <a:cubicBezTo>
                    <a:pt x="471" y="284"/>
                    <a:pt x="524" y="279"/>
                    <a:pt x="578" y="279"/>
                  </a:cubicBezTo>
                  <a:cubicBezTo>
                    <a:pt x="612" y="282"/>
                    <a:pt x="647" y="284"/>
                    <a:pt x="682" y="284"/>
                  </a:cubicBezTo>
                  <a:cubicBezTo>
                    <a:pt x="860" y="284"/>
                    <a:pt x="1036" y="236"/>
                    <a:pt x="1198" y="129"/>
                  </a:cubicBezTo>
                  <a:lnTo>
                    <a:pt x="1176" y="108"/>
                  </a:lnTo>
                  <a:cubicBezTo>
                    <a:pt x="1091" y="150"/>
                    <a:pt x="984" y="150"/>
                    <a:pt x="877" y="150"/>
                  </a:cubicBezTo>
                  <a:cubicBezTo>
                    <a:pt x="792" y="129"/>
                    <a:pt x="685" y="129"/>
                    <a:pt x="599" y="86"/>
                  </a:cubicBezTo>
                  <a:cubicBezTo>
                    <a:pt x="492" y="65"/>
                    <a:pt x="385" y="22"/>
                    <a:pt x="300" y="22"/>
                  </a:cubicBezTo>
                  <a:cubicBezTo>
                    <a:pt x="214" y="22"/>
                    <a:pt x="108" y="2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9"/>
            <p:cNvSpPr/>
            <p:nvPr/>
          </p:nvSpPr>
          <p:spPr>
            <a:xfrm>
              <a:off x="569925" y="4902838"/>
              <a:ext cx="28875" cy="23150"/>
            </a:xfrm>
            <a:custGeom>
              <a:avLst/>
              <a:gdLst/>
              <a:ahLst/>
              <a:cxnLst/>
              <a:rect l="l" t="t" r="r" b="b"/>
              <a:pathLst>
                <a:path w="1155" h="926" extrusionOk="0">
                  <a:moveTo>
                    <a:pt x="1133" y="0"/>
                  </a:moveTo>
                  <a:cubicBezTo>
                    <a:pt x="1048" y="86"/>
                    <a:pt x="941" y="171"/>
                    <a:pt x="856" y="236"/>
                  </a:cubicBezTo>
                  <a:cubicBezTo>
                    <a:pt x="749" y="300"/>
                    <a:pt x="663" y="364"/>
                    <a:pt x="556" y="428"/>
                  </a:cubicBezTo>
                  <a:cubicBezTo>
                    <a:pt x="449" y="492"/>
                    <a:pt x="343" y="556"/>
                    <a:pt x="257" y="620"/>
                  </a:cubicBezTo>
                  <a:cubicBezTo>
                    <a:pt x="172" y="706"/>
                    <a:pt x="86" y="791"/>
                    <a:pt x="1" y="898"/>
                  </a:cubicBezTo>
                  <a:lnTo>
                    <a:pt x="1" y="920"/>
                  </a:lnTo>
                  <a:cubicBezTo>
                    <a:pt x="23" y="923"/>
                    <a:pt x="46" y="925"/>
                    <a:pt x="69" y="925"/>
                  </a:cubicBezTo>
                  <a:cubicBezTo>
                    <a:pt x="174" y="925"/>
                    <a:pt x="276" y="887"/>
                    <a:pt x="364" y="834"/>
                  </a:cubicBezTo>
                  <a:cubicBezTo>
                    <a:pt x="471" y="791"/>
                    <a:pt x="556" y="684"/>
                    <a:pt x="642" y="599"/>
                  </a:cubicBezTo>
                  <a:cubicBezTo>
                    <a:pt x="727" y="513"/>
                    <a:pt x="834" y="428"/>
                    <a:pt x="920" y="321"/>
                  </a:cubicBezTo>
                  <a:cubicBezTo>
                    <a:pt x="1005" y="236"/>
                    <a:pt x="1091" y="129"/>
                    <a:pt x="1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9"/>
            <p:cNvSpPr/>
            <p:nvPr/>
          </p:nvSpPr>
          <p:spPr>
            <a:xfrm>
              <a:off x="526100" y="4865963"/>
              <a:ext cx="31550" cy="49725"/>
            </a:xfrm>
            <a:custGeom>
              <a:avLst/>
              <a:gdLst/>
              <a:ahLst/>
              <a:cxnLst/>
              <a:rect l="l" t="t" r="r" b="b"/>
              <a:pathLst>
                <a:path w="1262" h="1989" extrusionOk="0">
                  <a:moveTo>
                    <a:pt x="1" y="1"/>
                  </a:moveTo>
                  <a:cubicBezTo>
                    <a:pt x="129" y="129"/>
                    <a:pt x="236" y="278"/>
                    <a:pt x="321" y="449"/>
                  </a:cubicBezTo>
                  <a:cubicBezTo>
                    <a:pt x="428" y="620"/>
                    <a:pt x="535" y="770"/>
                    <a:pt x="621" y="941"/>
                  </a:cubicBezTo>
                  <a:cubicBezTo>
                    <a:pt x="813" y="1262"/>
                    <a:pt x="920" y="1625"/>
                    <a:pt x="1091" y="1988"/>
                  </a:cubicBezTo>
                  <a:lnTo>
                    <a:pt x="1262" y="1860"/>
                  </a:lnTo>
                  <a:cubicBezTo>
                    <a:pt x="1091" y="1540"/>
                    <a:pt x="920" y="1176"/>
                    <a:pt x="706" y="856"/>
                  </a:cubicBezTo>
                  <a:cubicBezTo>
                    <a:pt x="599" y="706"/>
                    <a:pt x="471" y="578"/>
                    <a:pt x="364" y="407"/>
                  </a:cubicBezTo>
                  <a:cubicBezTo>
                    <a:pt x="257" y="257"/>
                    <a:pt x="150" y="10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9"/>
            <p:cNvSpPr/>
            <p:nvPr/>
          </p:nvSpPr>
          <p:spPr>
            <a:xfrm>
              <a:off x="571000" y="4851013"/>
              <a:ext cx="7500" cy="63600"/>
            </a:xfrm>
            <a:custGeom>
              <a:avLst/>
              <a:gdLst/>
              <a:ahLst/>
              <a:cxnLst/>
              <a:rect l="l" t="t" r="r" b="b"/>
              <a:pathLst>
                <a:path w="300" h="2544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171"/>
                    <a:pt x="150" y="385"/>
                    <a:pt x="171" y="599"/>
                  </a:cubicBezTo>
                  <a:cubicBezTo>
                    <a:pt x="193" y="812"/>
                    <a:pt x="171" y="1026"/>
                    <a:pt x="150" y="1240"/>
                  </a:cubicBezTo>
                  <a:lnTo>
                    <a:pt x="129" y="1881"/>
                  </a:lnTo>
                  <a:cubicBezTo>
                    <a:pt x="129" y="2009"/>
                    <a:pt x="129" y="2095"/>
                    <a:pt x="107" y="2180"/>
                  </a:cubicBezTo>
                  <a:cubicBezTo>
                    <a:pt x="86" y="2266"/>
                    <a:pt x="43" y="2394"/>
                    <a:pt x="22" y="2501"/>
                  </a:cubicBezTo>
                  <a:lnTo>
                    <a:pt x="214" y="2544"/>
                  </a:lnTo>
                  <a:cubicBezTo>
                    <a:pt x="235" y="2437"/>
                    <a:pt x="257" y="2351"/>
                    <a:pt x="278" y="2223"/>
                  </a:cubicBezTo>
                  <a:cubicBezTo>
                    <a:pt x="300" y="2116"/>
                    <a:pt x="300" y="1988"/>
                    <a:pt x="300" y="1881"/>
                  </a:cubicBezTo>
                  <a:lnTo>
                    <a:pt x="257" y="1240"/>
                  </a:lnTo>
                  <a:cubicBezTo>
                    <a:pt x="257" y="1026"/>
                    <a:pt x="257" y="812"/>
                    <a:pt x="214" y="577"/>
                  </a:cubicBezTo>
                  <a:cubicBezTo>
                    <a:pt x="193" y="363"/>
                    <a:pt x="129" y="15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9"/>
            <p:cNvSpPr/>
            <p:nvPr/>
          </p:nvSpPr>
          <p:spPr>
            <a:xfrm>
              <a:off x="514350" y="4878263"/>
              <a:ext cx="47050" cy="49175"/>
            </a:xfrm>
            <a:custGeom>
              <a:avLst/>
              <a:gdLst/>
              <a:ahLst/>
              <a:cxnLst/>
              <a:rect l="l" t="t" r="r" b="b"/>
              <a:pathLst>
                <a:path w="1882" h="1967" extrusionOk="0">
                  <a:moveTo>
                    <a:pt x="1" y="0"/>
                  </a:moveTo>
                  <a:cubicBezTo>
                    <a:pt x="108" y="22"/>
                    <a:pt x="172" y="128"/>
                    <a:pt x="257" y="193"/>
                  </a:cubicBezTo>
                  <a:cubicBezTo>
                    <a:pt x="321" y="257"/>
                    <a:pt x="407" y="342"/>
                    <a:pt x="471" y="428"/>
                  </a:cubicBezTo>
                  <a:cubicBezTo>
                    <a:pt x="620" y="577"/>
                    <a:pt x="791" y="748"/>
                    <a:pt x="941" y="898"/>
                  </a:cubicBezTo>
                  <a:cubicBezTo>
                    <a:pt x="1091" y="1048"/>
                    <a:pt x="1240" y="1219"/>
                    <a:pt x="1369" y="1390"/>
                  </a:cubicBezTo>
                  <a:cubicBezTo>
                    <a:pt x="1497" y="1561"/>
                    <a:pt x="1625" y="1753"/>
                    <a:pt x="1689" y="1967"/>
                  </a:cubicBezTo>
                  <a:lnTo>
                    <a:pt x="1882" y="1838"/>
                  </a:lnTo>
                  <a:cubicBezTo>
                    <a:pt x="1775" y="1625"/>
                    <a:pt x="1625" y="1432"/>
                    <a:pt x="1475" y="1261"/>
                  </a:cubicBezTo>
                  <a:cubicBezTo>
                    <a:pt x="1326" y="1090"/>
                    <a:pt x="1176" y="941"/>
                    <a:pt x="1005" y="812"/>
                  </a:cubicBezTo>
                  <a:cubicBezTo>
                    <a:pt x="834" y="663"/>
                    <a:pt x="663" y="535"/>
                    <a:pt x="514" y="385"/>
                  </a:cubicBezTo>
                  <a:cubicBezTo>
                    <a:pt x="428" y="299"/>
                    <a:pt x="343" y="235"/>
                    <a:pt x="257" y="171"/>
                  </a:cubicBezTo>
                  <a:cubicBezTo>
                    <a:pt x="172" y="107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9"/>
            <p:cNvSpPr/>
            <p:nvPr/>
          </p:nvSpPr>
          <p:spPr>
            <a:xfrm>
              <a:off x="505275" y="4905513"/>
              <a:ext cx="45450" cy="23000"/>
            </a:xfrm>
            <a:custGeom>
              <a:avLst/>
              <a:gdLst/>
              <a:ahLst/>
              <a:cxnLst/>
              <a:rect l="l" t="t" r="r" b="b"/>
              <a:pathLst>
                <a:path w="1818" h="920" extrusionOk="0">
                  <a:moveTo>
                    <a:pt x="0" y="0"/>
                  </a:moveTo>
                  <a:cubicBezTo>
                    <a:pt x="0" y="43"/>
                    <a:pt x="64" y="64"/>
                    <a:pt x="86" y="107"/>
                  </a:cubicBezTo>
                  <a:cubicBezTo>
                    <a:pt x="107" y="129"/>
                    <a:pt x="150" y="150"/>
                    <a:pt x="193" y="171"/>
                  </a:cubicBezTo>
                  <a:cubicBezTo>
                    <a:pt x="257" y="214"/>
                    <a:pt x="321" y="257"/>
                    <a:pt x="406" y="300"/>
                  </a:cubicBezTo>
                  <a:cubicBezTo>
                    <a:pt x="556" y="385"/>
                    <a:pt x="706" y="471"/>
                    <a:pt x="855" y="535"/>
                  </a:cubicBezTo>
                  <a:cubicBezTo>
                    <a:pt x="1005" y="599"/>
                    <a:pt x="1154" y="684"/>
                    <a:pt x="1304" y="748"/>
                  </a:cubicBezTo>
                  <a:cubicBezTo>
                    <a:pt x="1454" y="813"/>
                    <a:pt x="1603" y="877"/>
                    <a:pt x="1774" y="919"/>
                  </a:cubicBezTo>
                  <a:lnTo>
                    <a:pt x="1817" y="684"/>
                  </a:lnTo>
                  <a:cubicBezTo>
                    <a:pt x="1667" y="663"/>
                    <a:pt x="1496" y="620"/>
                    <a:pt x="1347" y="577"/>
                  </a:cubicBezTo>
                  <a:cubicBezTo>
                    <a:pt x="1197" y="535"/>
                    <a:pt x="1048" y="471"/>
                    <a:pt x="877" y="428"/>
                  </a:cubicBezTo>
                  <a:cubicBezTo>
                    <a:pt x="727" y="364"/>
                    <a:pt x="577" y="300"/>
                    <a:pt x="428" y="257"/>
                  </a:cubicBezTo>
                  <a:cubicBezTo>
                    <a:pt x="342" y="214"/>
                    <a:pt x="278" y="193"/>
                    <a:pt x="193" y="150"/>
                  </a:cubicBezTo>
                  <a:cubicBezTo>
                    <a:pt x="171" y="129"/>
                    <a:pt x="129" y="107"/>
                    <a:pt x="86" y="86"/>
                  </a:cubicBezTo>
                  <a:cubicBezTo>
                    <a:pt x="64" y="64"/>
                    <a:pt x="22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9"/>
            <p:cNvSpPr/>
            <p:nvPr/>
          </p:nvSpPr>
          <p:spPr>
            <a:xfrm>
              <a:off x="483350" y="4875588"/>
              <a:ext cx="65750" cy="45975"/>
            </a:xfrm>
            <a:custGeom>
              <a:avLst/>
              <a:gdLst/>
              <a:ahLst/>
              <a:cxnLst/>
              <a:rect l="l" t="t" r="r" b="b"/>
              <a:pathLst>
                <a:path w="2630" h="1839" extrusionOk="0">
                  <a:moveTo>
                    <a:pt x="1" y="0"/>
                  </a:moveTo>
                  <a:cubicBezTo>
                    <a:pt x="129" y="22"/>
                    <a:pt x="236" y="107"/>
                    <a:pt x="343" y="171"/>
                  </a:cubicBezTo>
                  <a:lnTo>
                    <a:pt x="664" y="364"/>
                  </a:lnTo>
                  <a:cubicBezTo>
                    <a:pt x="899" y="513"/>
                    <a:pt x="1112" y="642"/>
                    <a:pt x="1326" y="813"/>
                  </a:cubicBezTo>
                  <a:cubicBezTo>
                    <a:pt x="1540" y="962"/>
                    <a:pt x="1754" y="1112"/>
                    <a:pt x="1946" y="1283"/>
                  </a:cubicBezTo>
                  <a:cubicBezTo>
                    <a:pt x="2031" y="1368"/>
                    <a:pt x="2117" y="1454"/>
                    <a:pt x="2224" y="1561"/>
                  </a:cubicBezTo>
                  <a:cubicBezTo>
                    <a:pt x="2309" y="1668"/>
                    <a:pt x="2416" y="1753"/>
                    <a:pt x="2523" y="1839"/>
                  </a:cubicBezTo>
                  <a:lnTo>
                    <a:pt x="2630" y="1646"/>
                  </a:lnTo>
                  <a:cubicBezTo>
                    <a:pt x="2523" y="1561"/>
                    <a:pt x="2438" y="1497"/>
                    <a:pt x="2331" y="1411"/>
                  </a:cubicBezTo>
                  <a:cubicBezTo>
                    <a:pt x="2245" y="1326"/>
                    <a:pt x="2138" y="1219"/>
                    <a:pt x="2031" y="1133"/>
                  </a:cubicBezTo>
                  <a:cubicBezTo>
                    <a:pt x="1818" y="962"/>
                    <a:pt x="1583" y="834"/>
                    <a:pt x="1369" y="706"/>
                  </a:cubicBezTo>
                  <a:cubicBezTo>
                    <a:pt x="1155" y="556"/>
                    <a:pt x="920" y="428"/>
                    <a:pt x="685" y="321"/>
                  </a:cubicBezTo>
                  <a:lnTo>
                    <a:pt x="343" y="150"/>
                  </a:lnTo>
                  <a:cubicBezTo>
                    <a:pt x="236" y="86"/>
                    <a:pt x="129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9"/>
            <p:cNvSpPr/>
            <p:nvPr/>
          </p:nvSpPr>
          <p:spPr>
            <a:xfrm>
              <a:off x="492975" y="4930613"/>
              <a:ext cx="62550" cy="21400"/>
            </a:xfrm>
            <a:custGeom>
              <a:avLst/>
              <a:gdLst/>
              <a:ahLst/>
              <a:cxnLst/>
              <a:rect l="l" t="t" r="r" b="b"/>
              <a:pathLst>
                <a:path w="2502" h="856" extrusionOk="0">
                  <a:moveTo>
                    <a:pt x="2352" y="1"/>
                  </a:moveTo>
                  <a:cubicBezTo>
                    <a:pt x="2245" y="150"/>
                    <a:pt x="2031" y="236"/>
                    <a:pt x="1839" y="321"/>
                  </a:cubicBezTo>
                  <a:cubicBezTo>
                    <a:pt x="1646" y="407"/>
                    <a:pt x="1433" y="492"/>
                    <a:pt x="1240" y="557"/>
                  </a:cubicBezTo>
                  <a:cubicBezTo>
                    <a:pt x="834" y="685"/>
                    <a:pt x="407" y="792"/>
                    <a:pt x="1" y="856"/>
                  </a:cubicBezTo>
                  <a:cubicBezTo>
                    <a:pt x="428" y="834"/>
                    <a:pt x="834" y="749"/>
                    <a:pt x="1262" y="663"/>
                  </a:cubicBezTo>
                  <a:cubicBezTo>
                    <a:pt x="1475" y="621"/>
                    <a:pt x="1668" y="578"/>
                    <a:pt x="1882" y="492"/>
                  </a:cubicBezTo>
                  <a:cubicBezTo>
                    <a:pt x="1988" y="471"/>
                    <a:pt x="2095" y="428"/>
                    <a:pt x="2202" y="386"/>
                  </a:cubicBezTo>
                  <a:cubicBezTo>
                    <a:pt x="2245" y="364"/>
                    <a:pt x="2288" y="321"/>
                    <a:pt x="2352" y="300"/>
                  </a:cubicBezTo>
                  <a:cubicBezTo>
                    <a:pt x="2395" y="279"/>
                    <a:pt x="2459" y="215"/>
                    <a:pt x="2501" y="172"/>
                  </a:cubicBezTo>
                  <a:lnTo>
                    <a:pt x="235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9"/>
            <p:cNvSpPr/>
            <p:nvPr/>
          </p:nvSpPr>
          <p:spPr>
            <a:xfrm>
              <a:off x="563525" y="4932213"/>
              <a:ext cx="8025" cy="50800"/>
            </a:xfrm>
            <a:custGeom>
              <a:avLst/>
              <a:gdLst/>
              <a:ahLst/>
              <a:cxnLst/>
              <a:rect l="l" t="t" r="r" b="b"/>
              <a:pathLst>
                <a:path w="321" h="2032" extrusionOk="0">
                  <a:moveTo>
                    <a:pt x="171" y="1"/>
                  </a:moveTo>
                  <a:cubicBezTo>
                    <a:pt x="128" y="172"/>
                    <a:pt x="107" y="343"/>
                    <a:pt x="86" y="514"/>
                  </a:cubicBezTo>
                  <a:cubicBezTo>
                    <a:pt x="86" y="685"/>
                    <a:pt x="107" y="835"/>
                    <a:pt x="86" y="1027"/>
                  </a:cubicBezTo>
                  <a:cubicBezTo>
                    <a:pt x="86" y="1177"/>
                    <a:pt x="64" y="1348"/>
                    <a:pt x="43" y="1519"/>
                  </a:cubicBezTo>
                  <a:cubicBezTo>
                    <a:pt x="21" y="1690"/>
                    <a:pt x="0" y="1861"/>
                    <a:pt x="0" y="2032"/>
                  </a:cubicBezTo>
                  <a:lnTo>
                    <a:pt x="21" y="2032"/>
                  </a:lnTo>
                  <a:cubicBezTo>
                    <a:pt x="43" y="1861"/>
                    <a:pt x="86" y="1711"/>
                    <a:pt x="128" y="1540"/>
                  </a:cubicBezTo>
                  <a:cubicBezTo>
                    <a:pt x="171" y="1390"/>
                    <a:pt x="214" y="1219"/>
                    <a:pt x="257" y="1048"/>
                  </a:cubicBezTo>
                  <a:cubicBezTo>
                    <a:pt x="278" y="877"/>
                    <a:pt x="321" y="685"/>
                    <a:pt x="299" y="514"/>
                  </a:cubicBezTo>
                  <a:cubicBezTo>
                    <a:pt x="278" y="343"/>
                    <a:pt x="257" y="172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9"/>
            <p:cNvSpPr/>
            <p:nvPr/>
          </p:nvSpPr>
          <p:spPr>
            <a:xfrm>
              <a:off x="574200" y="4928038"/>
              <a:ext cx="20875" cy="22375"/>
            </a:xfrm>
            <a:custGeom>
              <a:avLst/>
              <a:gdLst/>
              <a:ahLst/>
              <a:cxnLst/>
              <a:rect l="l" t="t" r="r" b="b"/>
              <a:pathLst>
                <a:path w="835" h="895" extrusionOk="0">
                  <a:moveTo>
                    <a:pt x="94" y="1"/>
                  </a:moveTo>
                  <a:cubicBezTo>
                    <a:pt x="63" y="1"/>
                    <a:pt x="32" y="6"/>
                    <a:pt x="1" y="18"/>
                  </a:cubicBezTo>
                  <a:lnTo>
                    <a:pt x="1" y="40"/>
                  </a:lnTo>
                  <a:cubicBezTo>
                    <a:pt x="65" y="125"/>
                    <a:pt x="129" y="189"/>
                    <a:pt x="193" y="275"/>
                  </a:cubicBezTo>
                  <a:cubicBezTo>
                    <a:pt x="278" y="339"/>
                    <a:pt x="364" y="360"/>
                    <a:pt x="428" y="424"/>
                  </a:cubicBezTo>
                  <a:cubicBezTo>
                    <a:pt x="471" y="446"/>
                    <a:pt x="514" y="489"/>
                    <a:pt x="535" y="510"/>
                  </a:cubicBezTo>
                  <a:cubicBezTo>
                    <a:pt x="556" y="553"/>
                    <a:pt x="578" y="595"/>
                    <a:pt x="620" y="638"/>
                  </a:cubicBezTo>
                  <a:cubicBezTo>
                    <a:pt x="663" y="724"/>
                    <a:pt x="727" y="852"/>
                    <a:pt x="813" y="895"/>
                  </a:cubicBezTo>
                  <a:lnTo>
                    <a:pt x="834" y="873"/>
                  </a:lnTo>
                  <a:cubicBezTo>
                    <a:pt x="749" y="809"/>
                    <a:pt x="727" y="702"/>
                    <a:pt x="706" y="595"/>
                  </a:cubicBezTo>
                  <a:cubicBezTo>
                    <a:pt x="685" y="531"/>
                    <a:pt x="663" y="489"/>
                    <a:pt x="642" y="424"/>
                  </a:cubicBezTo>
                  <a:cubicBezTo>
                    <a:pt x="599" y="360"/>
                    <a:pt x="578" y="339"/>
                    <a:pt x="535" y="275"/>
                  </a:cubicBezTo>
                  <a:cubicBezTo>
                    <a:pt x="471" y="189"/>
                    <a:pt x="407" y="104"/>
                    <a:pt x="300" y="61"/>
                  </a:cubicBezTo>
                  <a:cubicBezTo>
                    <a:pt x="239" y="31"/>
                    <a:pt x="168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9"/>
            <p:cNvSpPr/>
            <p:nvPr/>
          </p:nvSpPr>
          <p:spPr>
            <a:xfrm>
              <a:off x="499200" y="4958788"/>
              <a:ext cx="5575" cy="4625"/>
            </a:xfrm>
            <a:custGeom>
              <a:avLst/>
              <a:gdLst/>
              <a:ahLst/>
              <a:cxnLst/>
              <a:rect l="l" t="t" r="r" b="b"/>
              <a:pathLst>
                <a:path w="223" h="185" extrusionOk="0">
                  <a:moveTo>
                    <a:pt x="109" y="0"/>
                  </a:moveTo>
                  <a:cubicBezTo>
                    <a:pt x="80" y="0"/>
                    <a:pt x="50" y="15"/>
                    <a:pt x="30" y="49"/>
                  </a:cubicBezTo>
                  <a:cubicBezTo>
                    <a:pt x="1" y="122"/>
                    <a:pt x="60" y="184"/>
                    <a:pt x="114" y="184"/>
                  </a:cubicBezTo>
                  <a:cubicBezTo>
                    <a:pt x="140" y="184"/>
                    <a:pt x="165" y="170"/>
                    <a:pt x="179" y="135"/>
                  </a:cubicBezTo>
                  <a:cubicBezTo>
                    <a:pt x="222" y="63"/>
                    <a:pt x="168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9"/>
            <p:cNvSpPr/>
            <p:nvPr/>
          </p:nvSpPr>
          <p:spPr>
            <a:xfrm>
              <a:off x="491900" y="4949688"/>
              <a:ext cx="5575" cy="4400"/>
            </a:xfrm>
            <a:custGeom>
              <a:avLst/>
              <a:gdLst/>
              <a:ahLst/>
              <a:cxnLst/>
              <a:rect l="l" t="t" r="r" b="b"/>
              <a:pathLst>
                <a:path w="223" h="176" extrusionOk="0">
                  <a:moveTo>
                    <a:pt x="109" y="1"/>
                  </a:moveTo>
                  <a:cubicBezTo>
                    <a:pt x="83" y="1"/>
                    <a:pt x="58" y="15"/>
                    <a:pt x="44" y="50"/>
                  </a:cubicBezTo>
                  <a:cubicBezTo>
                    <a:pt x="0" y="122"/>
                    <a:pt x="55" y="175"/>
                    <a:pt x="114" y="175"/>
                  </a:cubicBezTo>
                  <a:cubicBezTo>
                    <a:pt x="143" y="175"/>
                    <a:pt x="173" y="163"/>
                    <a:pt x="193" y="136"/>
                  </a:cubicBezTo>
                  <a:cubicBezTo>
                    <a:pt x="222" y="63"/>
                    <a:pt x="163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9"/>
            <p:cNvSpPr/>
            <p:nvPr/>
          </p:nvSpPr>
          <p:spPr>
            <a:xfrm>
              <a:off x="495625" y="4933988"/>
              <a:ext cx="7025" cy="5575"/>
            </a:xfrm>
            <a:custGeom>
              <a:avLst/>
              <a:gdLst/>
              <a:ahLst/>
              <a:cxnLst/>
              <a:rect l="l" t="t" r="r" b="b"/>
              <a:pathLst>
                <a:path w="281" h="223" extrusionOk="0">
                  <a:moveTo>
                    <a:pt x="132" y="0"/>
                  </a:moveTo>
                  <a:cubicBezTo>
                    <a:pt x="98" y="0"/>
                    <a:pt x="65" y="17"/>
                    <a:pt x="44" y="58"/>
                  </a:cubicBezTo>
                  <a:cubicBezTo>
                    <a:pt x="1" y="146"/>
                    <a:pt x="66" y="223"/>
                    <a:pt x="139" y="223"/>
                  </a:cubicBezTo>
                  <a:cubicBezTo>
                    <a:pt x="173" y="223"/>
                    <a:pt x="209" y="206"/>
                    <a:pt x="237" y="165"/>
                  </a:cubicBezTo>
                  <a:cubicBezTo>
                    <a:pt x="280" y="78"/>
                    <a:pt x="205" y="0"/>
                    <a:pt x="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9"/>
            <p:cNvSpPr/>
            <p:nvPr/>
          </p:nvSpPr>
          <p:spPr>
            <a:xfrm>
              <a:off x="494900" y="4909963"/>
              <a:ext cx="5250" cy="5000"/>
            </a:xfrm>
            <a:custGeom>
              <a:avLst/>
              <a:gdLst/>
              <a:ahLst/>
              <a:cxnLst/>
              <a:rect l="l" t="t" r="r" b="b"/>
              <a:pathLst>
                <a:path w="210" h="200" extrusionOk="0">
                  <a:moveTo>
                    <a:pt x="100" y="1"/>
                  </a:moveTo>
                  <a:cubicBezTo>
                    <a:pt x="36" y="1"/>
                    <a:pt x="1" y="131"/>
                    <a:pt x="73" y="186"/>
                  </a:cubicBezTo>
                  <a:cubicBezTo>
                    <a:pt x="86" y="195"/>
                    <a:pt x="99" y="200"/>
                    <a:pt x="111" y="200"/>
                  </a:cubicBezTo>
                  <a:cubicBezTo>
                    <a:pt x="175" y="200"/>
                    <a:pt x="210" y="69"/>
                    <a:pt x="137" y="15"/>
                  </a:cubicBezTo>
                  <a:cubicBezTo>
                    <a:pt x="124" y="5"/>
                    <a:pt x="112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9"/>
            <p:cNvSpPr/>
            <p:nvPr/>
          </p:nvSpPr>
          <p:spPr>
            <a:xfrm>
              <a:off x="501500" y="4902963"/>
              <a:ext cx="6850" cy="5375"/>
            </a:xfrm>
            <a:custGeom>
              <a:avLst/>
              <a:gdLst/>
              <a:ahLst/>
              <a:cxnLst/>
              <a:rect l="l" t="t" r="r" b="b"/>
              <a:pathLst>
                <a:path w="274" h="215" extrusionOk="0">
                  <a:moveTo>
                    <a:pt x="134" y="1"/>
                  </a:moveTo>
                  <a:cubicBezTo>
                    <a:pt x="100" y="1"/>
                    <a:pt x="65" y="18"/>
                    <a:pt x="44" y="60"/>
                  </a:cubicBezTo>
                  <a:cubicBezTo>
                    <a:pt x="1" y="147"/>
                    <a:pt x="67" y="215"/>
                    <a:pt x="133" y="215"/>
                  </a:cubicBezTo>
                  <a:cubicBezTo>
                    <a:pt x="164" y="215"/>
                    <a:pt x="195" y="200"/>
                    <a:pt x="215" y="166"/>
                  </a:cubicBezTo>
                  <a:lnTo>
                    <a:pt x="215" y="145"/>
                  </a:lnTo>
                  <a:cubicBezTo>
                    <a:pt x="273" y="73"/>
                    <a:pt x="204" y="1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9"/>
            <p:cNvSpPr/>
            <p:nvPr/>
          </p:nvSpPr>
          <p:spPr>
            <a:xfrm>
              <a:off x="481375" y="4872538"/>
              <a:ext cx="7200" cy="5875"/>
            </a:xfrm>
            <a:custGeom>
              <a:avLst/>
              <a:gdLst/>
              <a:ahLst/>
              <a:cxnLst/>
              <a:rect l="l" t="t" r="r" b="b"/>
              <a:pathLst>
                <a:path w="288" h="235" extrusionOk="0">
                  <a:moveTo>
                    <a:pt x="146" y="0"/>
                  </a:moveTo>
                  <a:cubicBezTo>
                    <a:pt x="113" y="0"/>
                    <a:pt x="79" y="17"/>
                    <a:pt x="59" y="58"/>
                  </a:cubicBezTo>
                  <a:lnTo>
                    <a:pt x="59" y="80"/>
                  </a:lnTo>
                  <a:cubicBezTo>
                    <a:pt x="0" y="167"/>
                    <a:pt x="71" y="235"/>
                    <a:pt x="143" y="235"/>
                  </a:cubicBezTo>
                  <a:cubicBezTo>
                    <a:pt x="176" y="235"/>
                    <a:pt x="209" y="220"/>
                    <a:pt x="230" y="186"/>
                  </a:cubicBezTo>
                  <a:lnTo>
                    <a:pt x="230" y="165"/>
                  </a:lnTo>
                  <a:cubicBezTo>
                    <a:pt x="288" y="78"/>
                    <a:pt x="217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9"/>
            <p:cNvSpPr/>
            <p:nvPr/>
          </p:nvSpPr>
          <p:spPr>
            <a:xfrm>
              <a:off x="512200" y="4875438"/>
              <a:ext cx="6475" cy="5125"/>
            </a:xfrm>
            <a:custGeom>
              <a:avLst/>
              <a:gdLst/>
              <a:ahLst/>
              <a:cxnLst/>
              <a:rect l="l" t="t" r="r" b="b"/>
              <a:pathLst>
                <a:path w="259" h="205" extrusionOk="0">
                  <a:moveTo>
                    <a:pt x="126" y="1"/>
                  </a:moveTo>
                  <a:cubicBezTo>
                    <a:pt x="95" y="1"/>
                    <a:pt x="64" y="15"/>
                    <a:pt x="44" y="49"/>
                  </a:cubicBezTo>
                  <a:cubicBezTo>
                    <a:pt x="0" y="137"/>
                    <a:pt x="66" y="204"/>
                    <a:pt x="133" y="204"/>
                  </a:cubicBezTo>
                  <a:cubicBezTo>
                    <a:pt x="164" y="204"/>
                    <a:pt x="195" y="190"/>
                    <a:pt x="215" y="156"/>
                  </a:cubicBezTo>
                  <a:cubicBezTo>
                    <a:pt x="259" y="68"/>
                    <a:pt x="193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9"/>
            <p:cNvSpPr/>
            <p:nvPr/>
          </p:nvSpPr>
          <p:spPr>
            <a:xfrm>
              <a:off x="504350" y="4856513"/>
              <a:ext cx="7200" cy="5875"/>
            </a:xfrm>
            <a:custGeom>
              <a:avLst/>
              <a:gdLst/>
              <a:ahLst/>
              <a:cxnLst/>
              <a:rect l="l" t="t" r="r" b="b"/>
              <a:pathLst>
                <a:path w="288" h="235" extrusionOk="0">
                  <a:moveTo>
                    <a:pt x="146" y="0"/>
                  </a:moveTo>
                  <a:cubicBezTo>
                    <a:pt x="113" y="0"/>
                    <a:pt x="79" y="17"/>
                    <a:pt x="59" y="58"/>
                  </a:cubicBezTo>
                  <a:lnTo>
                    <a:pt x="59" y="79"/>
                  </a:lnTo>
                  <a:cubicBezTo>
                    <a:pt x="0" y="167"/>
                    <a:pt x="72" y="235"/>
                    <a:pt x="143" y="235"/>
                  </a:cubicBezTo>
                  <a:cubicBezTo>
                    <a:pt x="176" y="235"/>
                    <a:pt x="209" y="220"/>
                    <a:pt x="230" y="186"/>
                  </a:cubicBezTo>
                  <a:lnTo>
                    <a:pt x="230" y="165"/>
                  </a:lnTo>
                  <a:cubicBezTo>
                    <a:pt x="288" y="78"/>
                    <a:pt x="217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9"/>
            <p:cNvSpPr/>
            <p:nvPr/>
          </p:nvSpPr>
          <p:spPr>
            <a:xfrm>
              <a:off x="524325" y="4864013"/>
              <a:ext cx="5225" cy="4300"/>
            </a:xfrm>
            <a:custGeom>
              <a:avLst/>
              <a:gdLst/>
              <a:ahLst/>
              <a:cxnLst/>
              <a:rect l="l" t="t" r="r" b="b"/>
              <a:pathLst>
                <a:path w="209" h="172" extrusionOk="0">
                  <a:moveTo>
                    <a:pt x="96" y="0"/>
                  </a:moveTo>
                  <a:cubicBezTo>
                    <a:pt x="72" y="0"/>
                    <a:pt x="48" y="11"/>
                    <a:pt x="29" y="36"/>
                  </a:cubicBezTo>
                  <a:lnTo>
                    <a:pt x="29" y="57"/>
                  </a:lnTo>
                  <a:cubicBezTo>
                    <a:pt x="1" y="114"/>
                    <a:pt x="48" y="171"/>
                    <a:pt x="102" y="171"/>
                  </a:cubicBezTo>
                  <a:cubicBezTo>
                    <a:pt x="129" y="171"/>
                    <a:pt x="157" y="157"/>
                    <a:pt x="179" y="121"/>
                  </a:cubicBezTo>
                  <a:cubicBezTo>
                    <a:pt x="209" y="61"/>
                    <a:pt x="154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9"/>
            <p:cNvSpPr/>
            <p:nvPr/>
          </p:nvSpPr>
          <p:spPr>
            <a:xfrm>
              <a:off x="527000" y="4839088"/>
              <a:ext cx="5550" cy="4625"/>
            </a:xfrm>
            <a:custGeom>
              <a:avLst/>
              <a:gdLst/>
              <a:ahLst/>
              <a:cxnLst/>
              <a:rect l="l" t="t" r="r" b="b"/>
              <a:pathLst>
                <a:path w="222" h="185" extrusionOk="0">
                  <a:moveTo>
                    <a:pt x="108" y="1"/>
                  </a:moveTo>
                  <a:cubicBezTo>
                    <a:pt x="80" y="1"/>
                    <a:pt x="50" y="15"/>
                    <a:pt x="29" y="50"/>
                  </a:cubicBezTo>
                  <a:cubicBezTo>
                    <a:pt x="0" y="122"/>
                    <a:pt x="49" y="184"/>
                    <a:pt x="104" y="184"/>
                  </a:cubicBezTo>
                  <a:cubicBezTo>
                    <a:pt x="130" y="184"/>
                    <a:pt x="158" y="170"/>
                    <a:pt x="179" y="135"/>
                  </a:cubicBezTo>
                  <a:cubicBezTo>
                    <a:pt x="222" y="63"/>
                    <a:pt x="168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9"/>
            <p:cNvSpPr/>
            <p:nvPr/>
          </p:nvSpPr>
          <p:spPr>
            <a:xfrm>
              <a:off x="552850" y="4837663"/>
              <a:ext cx="6925" cy="5325"/>
            </a:xfrm>
            <a:custGeom>
              <a:avLst/>
              <a:gdLst/>
              <a:ahLst/>
              <a:cxnLst/>
              <a:rect l="l" t="t" r="r" b="b"/>
              <a:pathLst>
                <a:path w="277" h="213" extrusionOk="0">
                  <a:moveTo>
                    <a:pt x="140" y="0"/>
                  </a:moveTo>
                  <a:cubicBezTo>
                    <a:pt x="103" y="0"/>
                    <a:pt x="65" y="19"/>
                    <a:pt x="42" y="64"/>
                  </a:cubicBezTo>
                  <a:cubicBezTo>
                    <a:pt x="1" y="147"/>
                    <a:pt x="59" y="213"/>
                    <a:pt x="128" y="213"/>
                  </a:cubicBezTo>
                  <a:cubicBezTo>
                    <a:pt x="165" y="213"/>
                    <a:pt x="205" y="194"/>
                    <a:pt x="235" y="149"/>
                  </a:cubicBezTo>
                  <a:cubicBezTo>
                    <a:pt x="276" y="66"/>
                    <a:pt x="209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9"/>
            <p:cNvSpPr/>
            <p:nvPr/>
          </p:nvSpPr>
          <p:spPr>
            <a:xfrm>
              <a:off x="568675" y="4848413"/>
              <a:ext cx="5575" cy="4375"/>
            </a:xfrm>
            <a:custGeom>
              <a:avLst/>
              <a:gdLst/>
              <a:ahLst/>
              <a:cxnLst/>
              <a:rect l="l" t="t" r="r" b="b"/>
              <a:pathLst>
                <a:path w="223" h="175" extrusionOk="0">
                  <a:moveTo>
                    <a:pt x="108" y="0"/>
                  </a:moveTo>
                  <a:cubicBezTo>
                    <a:pt x="80" y="0"/>
                    <a:pt x="50" y="12"/>
                    <a:pt x="29" y="40"/>
                  </a:cubicBezTo>
                  <a:cubicBezTo>
                    <a:pt x="0" y="112"/>
                    <a:pt x="49" y="175"/>
                    <a:pt x="104" y="175"/>
                  </a:cubicBezTo>
                  <a:cubicBezTo>
                    <a:pt x="130" y="175"/>
                    <a:pt x="158" y="160"/>
                    <a:pt x="179" y="126"/>
                  </a:cubicBezTo>
                  <a:cubicBezTo>
                    <a:pt x="222" y="53"/>
                    <a:pt x="168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9"/>
            <p:cNvSpPr/>
            <p:nvPr/>
          </p:nvSpPr>
          <p:spPr>
            <a:xfrm>
              <a:off x="583825" y="4870938"/>
              <a:ext cx="7000" cy="5700"/>
            </a:xfrm>
            <a:custGeom>
              <a:avLst/>
              <a:gdLst/>
              <a:ahLst/>
              <a:cxnLst/>
              <a:rect l="l" t="t" r="r" b="b"/>
              <a:pathLst>
                <a:path w="280" h="228" extrusionOk="0">
                  <a:moveTo>
                    <a:pt x="131" y="0"/>
                  </a:moveTo>
                  <a:cubicBezTo>
                    <a:pt x="97" y="0"/>
                    <a:pt x="63" y="17"/>
                    <a:pt x="43" y="58"/>
                  </a:cubicBezTo>
                  <a:cubicBezTo>
                    <a:pt x="1" y="157"/>
                    <a:pt x="61" y="228"/>
                    <a:pt x="125" y="228"/>
                  </a:cubicBezTo>
                  <a:cubicBezTo>
                    <a:pt x="158" y="228"/>
                    <a:pt x="192" y="209"/>
                    <a:pt x="214" y="165"/>
                  </a:cubicBezTo>
                  <a:lnTo>
                    <a:pt x="235" y="165"/>
                  </a:lnTo>
                  <a:cubicBezTo>
                    <a:pt x="279" y="78"/>
                    <a:pt x="20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9"/>
            <p:cNvSpPr/>
            <p:nvPr/>
          </p:nvSpPr>
          <p:spPr>
            <a:xfrm>
              <a:off x="597525" y="4898188"/>
              <a:ext cx="5225" cy="5575"/>
            </a:xfrm>
            <a:custGeom>
              <a:avLst/>
              <a:gdLst/>
              <a:ahLst/>
              <a:cxnLst/>
              <a:rect l="l" t="t" r="r" b="b"/>
              <a:pathLst>
                <a:path w="209" h="223" extrusionOk="0">
                  <a:moveTo>
                    <a:pt x="115" y="0"/>
                  </a:moveTo>
                  <a:cubicBezTo>
                    <a:pt x="60" y="0"/>
                    <a:pt x="0" y="78"/>
                    <a:pt x="29" y="165"/>
                  </a:cubicBezTo>
                  <a:cubicBezTo>
                    <a:pt x="43" y="206"/>
                    <a:pt x="68" y="223"/>
                    <a:pt x="93" y="223"/>
                  </a:cubicBezTo>
                  <a:cubicBezTo>
                    <a:pt x="148" y="223"/>
                    <a:pt x="208" y="146"/>
                    <a:pt x="179" y="58"/>
                  </a:cubicBezTo>
                  <a:cubicBezTo>
                    <a:pt x="165" y="17"/>
                    <a:pt x="141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9"/>
            <p:cNvSpPr/>
            <p:nvPr/>
          </p:nvSpPr>
          <p:spPr>
            <a:xfrm>
              <a:off x="604125" y="4925163"/>
              <a:ext cx="4825" cy="5075"/>
            </a:xfrm>
            <a:custGeom>
              <a:avLst/>
              <a:gdLst/>
              <a:ahLst/>
              <a:cxnLst/>
              <a:rect l="l" t="t" r="r" b="b"/>
              <a:pathLst>
                <a:path w="193" h="203" extrusionOk="0">
                  <a:moveTo>
                    <a:pt x="99" y="1"/>
                  </a:moveTo>
                  <a:cubicBezTo>
                    <a:pt x="64" y="1"/>
                    <a:pt x="31" y="23"/>
                    <a:pt x="22" y="69"/>
                  </a:cubicBezTo>
                  <a:cubicBezTo>
                    <a:pt x="0" y="91"/>
                    <a:pt x="0" y="133"/>
                    <a:pt x="22" y="155"/>
                  </a:cubicBezTo>
                  <a:cubicBezTo>
                    <a:pt x="39" y="189"/>
                    <a:pt x="66" y="203"/>
                    <a:pt x="94" y="203"/>
                  </a:cubicBezTo>
                  <a:cubicBezTo>
                    <a:pt x="136" y="203"/>
                    <a:pt x="180" y="172"/>
                    <a:pt x="193" y="133"/>
                  </a:cubicBezTo>
                  <a:cubicBezTo>
                    <a:pt x="193" y="133"/>
                    <a:pt x="193" y="112"/>
                    <a:pt x="193" y="112"/>
                  </a:cubicBezTo>
                  <a:cubicBezTo>
                    <a:pt x="193" y="39"/>
                    <a:pt x="145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9"/>
            <p:cNvSpPr/>
            <p:nvPr/>
          </p:nvSpPr>
          <p:spPr>
            <a:xfrm>
              <a:off x="592925" y="4948263"/>
              <a:ext cx="6925" cy="5350"/>
            </a:xfrm>
            <a:custGeom>
              <a:avLst/>
              <a:gdLst/>
              <a:ahLst/>
              <a:cxnLst/>
              <a:rect l="l" t="t" r="r" b="b"/>
              <a:pathLst>
                <a:path w="277" h="214" extrusionOk="0">
                  <a:moveTo>
                    <a:pt x="149" y="1"/>
                  </a:moveTo>
                  <a:cubicBezTo>
                    <a:pt x="112" y="1"/>
                    <a:pt x="72" y="20"/>
                    <a:pt x="42" y="64"/>
                  </a:cubicBezTo>
                  <a:cubicBezTo>
                    <a:pt x="1" y="148"/>
                    <a:pt x="68" y="213"/>
                    <a:pt x="137" y="213"/>
                  </a:cubicBezTo>
                  <a:cubicBezTo>
                    <a:pt x="174" y="213"/>
                    <a:pt x="212" y="195"/>
                    <a:pt x="235" y="150"/>
                  </a:cubicBezTo>
                  <a:cubicBezTo>
                    <a:pt x="277" y="66"/>
                    <a:pt x="21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9"/>
            <p:cNvSpPr/>
            <p:nvPr/>
          </p:nvSpPr>
          <p:spPr>
            <a:xfrm>
              <a:off x="574725" y="4973513"/>
              <a:ext cx="6050" cy="5600"/>
            </a:xfrm>
            <a:custGeom>
              <a:avLst/>
              <a:gdLst/>
              <a:ahLst/>
              <a:cxnLst/>
              <a:rect l="l" t="t" r="r" b="b"/>
              <a:pathLst>
                <a:path w="242" h="224" extrusionOk="0">
                  <a:moveTo>
                    <a:pt x="127" y="1"/>
                  </a:moveTo>
                  <a:cubicBezTo>
                    <a:pt x="58" y="1"/>
                    <a:pt x="0" y="106"/>
                    <a:pt x="65" y="187"/>
                  </a:cubicBezTo>
                  <a:cubicBezTo>
                    <a:pt x="86" y="213"/>
                    <a:pt x="108" y="224"/>
                    <a:pt x="128" y="224"/>
                  </a:cubicBezTo>
                  <a:cubicBezTo>
                    <a:pt x="192" y="224"/>
                    <a:pt x="242" y="118"/>
                    <a:pt x="193" y="38"/>
                  </a:cubicBezTo>
                  <a:cubicBezTo>
                    <a:pt x="173" y="12"/>
                    <a:pt x="14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9"/>
            <p:cNvSpPr/>
            <p:nvPr/>
          </p:nvSpPr>
          <p:spPr>
            <a:xfrm>
              <a:off x="560275" y="4980463"/>
              <a:ext cx="7025" cy="5600"/>
            </a:xfrm>
            <a:custGeom>
              <a:avLst/>
              <a:gdLst/>
              <a:ahLst/>
              <a:cxnLst/>
              <a:rect l="l" t="t" r="r" b="b"/>
              <a:pathLst>
                <a:path w="281" h="224" extrusionOk="0">
                  <a:moveTo>
                    <a:pt x="142" y="1"/>
                  </a:moveTo>
                  <a:cubicBezTo>
                    <a:pt x="108" y="1"/>
                    <a:pt x="72" y="18"/>
                    <a:pt x="45" y="59"/>
                  </a:cubicBezTo>
                  <a:cubicBezTo>
                    <a:pt x="1" y="146"/>
                    <a:pt x="76" y="224"/>
                    <a:pt x="149" y="224"/>
                  </a:cubicBezTo>
                  <a:cubicBezTo>
                    <a:pt x="183" y="224"/>
                    <a:pt x="216" y="207"/>
                    <a:pt x="237" y="166"/>
                  </a:cubicBezTo>
                  <a:cubicBezTo>
                    <a:pt x="281" y="78"/>
                    <a:pt x="215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9"/>
            <p:cNvSpPr/>
            <p:nvPr/>
          </p:nvSpPr>
          <p:spPr>
            <a:xfrm>
              <a:off x="529850" y="4986713"/>
              <a:ext cx="5700" cy="6250"/>
            </a:xfrm>
            <a:custGeom>
              <a:avLst/>
              <a:gdLst/>
              <a:ahLst/>
              <a:cxnLst/>
              <a:rect l="l" t="t" r="r" b="b"/>
              <a:pathLst>
                <a:path w="228" h="250" extrusionOk="0">
                  <a:moveTo>
                    <a:pt x="112" y="1"/>
                  </a:moveTo>
                  <a:cubicBezTo>
                    <a:pt x="79" y="1"/>
                    <a:pt x="45" y="19"/>
                    <a:pt x="22" y="65"/>
                  </a:cubicBezTo>
                  <a:cubicBezTo>
                    <a:pt x="0" y="87"/>
                    <a:pt x="0" y="129"/>
                    <a:pt x="22" y="172"/>
                  </a:cubicBezTo>
                  <a:cubicBezTo>
                    <a:pt x="40" y="226"/>
                    <a:pt x="76" y="250"/>
                    <a:pt x="113" y="250"/>
                  </a:cubicBezTo>
                  <a:cubicBezTo>
                    <a:pt x="164" y="250"/>
                    <a:pt x="214" y="204"/>
                    <a:pt x="214" y="129"/>
                  </a:cubicBezTo>
                  <a:cubicBezTo>
                    <a:pt x="228" y="61"/>
                    <a:pt x="171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9"/>
            <p:cNvSpPr/>
            <p:nvPr/>
          </p:nvSpPr>
          <p:spPr>
            <a:xfrm>
              <a:off x="533600" y="4970688"/>
              <a:ext cx="5900" cy="4300"/>
            </a:xfrm>
            <a:custGeom>
              <a:avLst/>
              <a:gdLst/>
              <a:ahLst/>
              <a:cxnLst/>
              <a:rect l="l" t="t" r="r" b="b"/>
              <a:pathLst>
                <a:path w="236" h="172" extrusionOk="0">
                  <a:moveTo>
                    <a:pt x="86" y="1"/>
                  </a:moveTo>
                  <a:cubicBezTo>
                    <a:pt x="0" y="1"/>
                    <a:pt x="21" y="172"/>
                    <a:pt x="107" y="172"/>
                  </a:cubicBezTo>
                  <a:lnTo>
                    <a:pt x="128" y="172"/>
                  </a:lnTo>
                  <a:cubicBezTo>
                    <a:pt x="235" y="172"/>
                    <a:pt x="214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9"/>
            <p:cNvSpPr/>
            <p:nvPr/>
          </p:nvSpPr>
          <p:spPr>
            <a:xfrm>
              <a:off x="533050" y="4969638"/>
              <a:ext cx="5900" cy="4300"/>
            </a:xfrm>
            <a:custGeom>
              <a:avLst/>
              <a:gdLst/>
              <a:ahLst/>
              <a:cxnLst/>
              <a:rect l="l" t="t" r="r" b="b"/>
              <a:pathLst>
                <a:path w="236" h="172" extrusionOk="0">
                  <a:moveTo>
                    <a:pt x="108" y="0"/>
                  </a:moveTo>
                  <a:cubicBezTo>
                    <a:pt x="1" y="0"/>
                    <a:pt x="22" y="171"/>
                    <a:pt x="129" y="171"/>
                  </a:cubicBezTo>
                  <a:lnTo>
                    <a:pt x="150" y="171"/>
                  </a:lnTo>
                  <a:cubicBezTo>
                    <a:pt x="236" y="171"/>
                    <a:pt x="214" y="0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9"/>
            <p:cNvSpPr/>
            <p:nvPr/>
          </p:nvSpPr>
          <p:spPr>
            <a:xfrm>
              <a:off x="515425" y="4969638"/>
              <a:ext cx="5400" cy="6300"/>
            </a:xfrm>
            <a:custGeom>
              <a:avLst/>
              <a:gdLst/>
              <a:ahLst/>
              <a:cxnLst/>
              <a:rect l="l" t="t" r="r" b="b"/>
              <a:pathLst>
                <a:path w="216" h="252" extrusionOk="0">
                  <a:moveTo>
                    <a:pt x="89" y="1"/>
                  </a:moveTo>
                  <a:cubicBezTo>
                    <a:pt x="48" y="1"/>
                    <a:pt x="9" y="26"/>
                    <a:pt x="0" y="86"/>
                  </a:cubicBezTo>
                  <a:cubicBezTo>
                    <a:pt x="0" y="107"/>
                    <a:pt x="0" y="128"/>
                    <a:pt x="0" y="150"/>
                  </a:cubicBezTo>
                  <a:cubicBezTo>
                    <a:pt x="0" y="219"/>
                    <a:pt x="47" y="252"/>
                    <a:pt x="94" y="252"/>
                  </a:cubicBezTo>
                  <a:cubicBezTo>
                    <a:pt x="144" y="252"/>
                    <a:pt x="197" y="214"/>
                    <a:pt x="194" y="144"/>
                  </a:cubicBezTo>
                  <a:lnTo>
                    <a:pt x="194" y="144"/>
                  </a:lnTo>
                  <a:cubicBezTo>
                    <a:pt x="216" y="57"/>
                    <a:pt x="150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9"/>
            <p:cNvSpPr/>
            <p:nvPr/>
          </p:nvSpPr>
          <p:spPr>
            <a:xfrm>
              <a:off x="412300" y="4454438"/>
              <a:ext cx="205200" cy="218675"/>
            </a:xfrm>
            <a:custGeom>
              <a:avLst/>
              <a:gdLst/>
              <a:ahLst/>
              <a:cxnLst/>
              <a:rect l="l" t="t" r="r" b="b"/>
              <a:pathLst>
                <a:path w="8208" h="8747" extrusionOk="0">
                  <a:moveTo>
                    <a:pt x="4226" y="0"/>
                  </a:moveTo>
                  <a:cubicBezTo>
                    <a:pt x="3254" y="0"/>
                    <a:pt x="2271" y="444"/>
                    <a:pt x="1518" y="1329"/>
                  </a:cubicBezTo>
                  <a:cubicBezTo>
                    <a:pt x="43" y="3060"/>
                    <a:pt x="0" y="5839"/>
                    <a:pt x="1432" y="7506"/>
                  </a:cubicBezTo>
                  <a:cubicBezTo>
                    <a:pt x="2135" y="8334"/>
                    <a:pt x="3059" y="8746"/>
                    <a:pt x="3992" y="8746"/>
                  </a:cubicBezTo>
                  <a:cubicBezTo>
                    <a:pt x="4960" y="8746"/>
                    <a:pt x="5939" y="8302"/>
                    <a:pt x="6690" y="7420"/>
                  </a:cubicBezTo>
                  <a:cubicBezTo>
                    <a:pt x="8165" y="5689"/>
                    <a:pt x="8208" y="2910"/>
                    <a:pt x="6776" y="1222"/>
                  </a:cubicBezTo>
                  <a:cubicBezTo>
                    <a:pt x="6076" y="407"/>
                    <a:pt x="5155" y="0"/>
                    <a:pt x="42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9"/>
            <p:cNvSpPr/>
            <p:nvPr/>
          </p:nvSpPr>
          <p:spPr>
            <a:xfrm>
              <a:off x="526100" y="4559863"/>
              <a:ext cx="199350" cy="231850"/>
            </a:xfrm>
            <a:custGeom>
              <a:avLst/>
              <a:gdLst/>
              <a:ahLst/>
              <a:cxnLst/>
              <a:rect l="l" t="t" r="r" b="b"/>
              <a:pathLst>
                <a:path w="7974" h="9274" extrusionOk="0">
                  <a:moveTo>
                    <a:pt x="4491" y="1"/>
                  </a:moveTo>
                  <a:cubicBezTo>
                    <a:pt x="3441" y="1"/>
                    <a:pt x="2437" y="489"/>
                    <a:pt x="1540" y="810"/>
                  </a:cubicBezTo>
                  <a:cubicBezTo>
                    <a:pt x="1433" y="852"/>
                    <a:pt x="792" y="1130"/>
                    <a:pt x="706" y="1194"/>
                  </a:cubicBezTo>
                  <a:cubicBezTo>
                    <a:pt x="1" y="1472"/>
                    <a:pt x="22" y="1130"/>
                    <a:pt x="535" y="3161"/>
                  </a:cubicBezTo>
                  <a:cubicBezTo>
                    <a:pt x="557" y="4144"/>
                    <a:pt x="877" y="5234"/>
                    <a:pt x="1048" y="6217"/>
                  </a:cubicBezTo>
                  <a:cubicBezTo>
                    <a:pt x="1241" y="7286"/>
                    <a:pt x="1711" y="8248"/>
                    <a:pt x="2566" y="8846"/>
                  </a:cubicBezTo>
                  <a:cubicBezTo>
                    <a:pt x="2994" y="9149"/>
                    <a:pt x="3419" y="9274"/>
                    <a:pt x="3827" y="9274"/>
                  </a:cubicBezTo>
                  <a:cubicBezTo>
                    <a:pt x="4743" y="9274"/>
                    <a:pt x="5578" y="8648"/>
                    <a:pt x="6199" y="8013"/>
                  </a:cubicBezTo>
                  <a:cubicBezTo>
                    <a:pt x="7225" y="6944"/>
                    <a:pt x="7973" y="5640"/>
                    <a:pt x="7781" y="3716"/>
                  </a:cubicBezTo>
                  <a:cubicBezTo>
                    <a:pt x="7631" y="2092"/>
                    <a:pt x="6990" y="767"/>
                    <a:pt x="5558" y="190"/>
                  </a:cubicBezTo>
                  <a:cubicBezTo>
                    <a:pt x="5199" y="56"/>
                    <a:pt x="4843" y="1"/>
                    <a:pt x="44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9"/>
            <p:cNvSpPr/>
            <p:nvPr/>
          </p:nvSpPr>
          <p:spPr>
            <a:xfrm>
              <a:off x="357250" y="4594488"/>
              <a:ext cx="199350" cy="266525"/>
            </a:xfrm>
            <a:custGeom>
              <a:avLst/>
              <a:gdLst/>
              <a:ahLst/>
              <a:cxnLst/>
              <a:rect l="l" t="t" r="r" b="b"/>
              <a:pathLst>
                <a:path w="7974" h="10661" extrusionOk="0">
                  <a:moveTo>
                    <a:pt x="6529" y="1"/>
                  </a:moveTo>
                  <a:cubicBezTo>
                    <a:pt x="6526" y="1"/>
                    <a:pt x="6523" y="1"/>
                    <a:pt x="6520" y="2"/>
                  </a:cubicBezTo>
                  <a:cubicBezTo>
                    <a:pt x="5793" y="173"/>
                    <a:pt x="4703" y="1669"/>
                    <a:pt x="4040" y="2267"/>
                  </a:cubicBezTo>
                  <a:cubicBezTo>
                    <a:pt x="2608" y="3657"/>
                    <a:pt x="1" y="5901"/>
                    <a:pt x="1390" y="8444"/>
                  </a:cubicBezTo>
                  <a:cubicBezTo>
                    <a:pt x="2109" y="9757"/>
                    <a:pt x="3130" y="10661"/>
                    <a:pt x="4403" y="10661"/>
                  </a:cubicBezTo>
                  <a:cubicBezTo>
                    <a:pt x="4644" y="10661"/>
                    <a:pt x="4894" y="10628"/>
                    <a:pt x="5152" y="10560"/>
                  </a:cubicBezTo>
                  <a:cubicBezTo>
                    <a:pt x="6605" y="10197"/>
                    <a:pt x="7973" y="8765"/>
                    <a:pt x="7888" y="6884"/>
                  </a:cubicBezTo>
                  <a:cubicBezTo>
                    <a:pt x="7824" y="5794"/>
                    <a:pt x="7439" y="4896"/>
                    <a:pt x="7289" y="3806"/>
                  </a:cubicBezTo>
                  <a:cubicBezTo>
                    <a:pt x="7141" y="2707"/>
                    <a:pt x="6785" y="1"/>
                    <a:pt x="65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9"/>
            <p:cNvSpPr/>
            <p:nvPr/>
          </p:nvSpPr>
          <p:spPr>
            <a:xfrm>
              <a:off x="267475" y="4486213"/>
              <a:ext cx="237825" cy="195500"/>
            </a:xfrm>
            <a:custGeom>
              <a:avLst/>
              <a:gdLst/>
              <a:ahLst/>
              <a:cxnLst/>
              <a:rect l="l" t="t" r="r" b="b"/>
              <a:pathLst>
                <a:path w="9513" h="7820" extrusionOk="0">
                  <a:moveTo>
                    <a:pt x="3540" y="1"/>
                  </a:moveTo>
                  <a:cubicBezTo>
                    <a:pt x="2053" y="1"/>
                    <a:pt x="512" y="921"/>
                    <a:pt x="450" y="2794"/>
                  </a:cubicBezTo>
                  <a:cubicBezTo>
                    <a:pt x="450" y="3328"/>
                    <a:pt x="535" y="3691"/>
                    <a:pt x="386" y="4204"/>
                  </a:cubicBezTo>
                  <a:cubicBezTo>
                    <a:pt x="236" y="4781"/>
                    <a:pt x="1" y="5188"/>
                    <a:pt x="193" y="5829"/>
                  </a:cubicBezTo>
                  <a:cubicBezTo>
                    <a:pt x="621" y="7068"/>
                    <a:pt x="2031" y="6684"/>
                    <a:pt x="2865" y="7197"/>
                  </a:cubicBezTo>
                  <a:cubicBezTo>
                    <a:pt x="3508" y="7606"/>
                    <a:pt x="4143" y="7820"/>
                    <a:pt x="4772" y="7820"/>
                  </a:cubicBezTo>
                  <a:cubicBezTo>
                    <a:pt x="5523" y="7820"/>
                    <a:pt x="6267" y="7516"/>
                    <a:pt x="7012" y="6876"/>
                  </a:cubicBezTo>
                  <a:cubicBezTo>
                    <a:pt x="7482" y="6470"/>
                    <a:pt x="7866" y="5936"/>
                    <a:pt x="8273" y="5444"/>
                  </a:cubicBezTo>
                  <a:cubicBezTo>
                    <a:pt x="8529" y="5123"/>
                    <a:pt x="9299" y="4568"/>
                    <a:pt x="9384" y="4140"/>
                  </a:cubicBezTo>
                  <a:cubicBezTo>
                    <a:pt x="9512" y="3285"/>
                    <a:pt x="8059" y="2665"/>
                    <a:pt x="7610" y="2281"/>
                  </a:cubicBezTo>
                  <a:cubicBezTo>
                    <a:pt x="6819" y="1575"/>
                    <a:pt x="6050" y="913"/>
                    <a:pt x="5131" y="400"/>
                  </a:cubicBezTo>
                  <a:cubicBezTo>
                    <a:pt x="4665" y="134"/>
                    <a:pt x="4106" y="1"/>
                    <a:pt x="3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9"/>
            <p:cNvSpPr/>
            <p:nvPr/>
          </p:nvSpPr>
          <p:spPr>
            <a:xfrm>
              <a:off x="517550" y="4388913"/>
              <a:ext cx="203100" cy="194850"/>
            </a:xfrm>
            <a:custGeom>
              <a:avLst/>
              <a:gdLst/>
              <a:ahLst/>
              <a:cxnLst/>
              <a:rect l="l" t="t" r="r" b="b"/>
              <a:pathLst>
                <a:path w="8124" h="7794" extrusionOk="0">
                  <a:moveTo>
                    <a:pt x="4372" y="0"/>
                  </a:moveTo>
                  <a:cubicBezTo>
                    <a:pt x="4043" y="0"/>
                    <a:pt x="3721" y="64"/>
                    <a:pt x="3421" y="252"/>
                  </a:cubicBezTo>
                  <a:cubicBezTo>
                    <a:pt x="2651" y="722"/>
                    <a:pt x="2160" y="1641"/>
                    <a:pt x="1754" y="2496"/>
                  </a:cubicBezTo>
                  <a:cubicBezTo>
                    <a:pt x="1091" y="3779"/>
                    <a:pt x="1" y="5873"/>
                    <a:pt x="557" y="7391"/>
                  </a:cubicBezTo>
                  <a:cubicBezTo>
                    <a:pt x="714" y="7682"/>
                    <a:pt x="810" y="7794"/>
                    <a:pt x="921" y="7794"/>
                  </a:cubicBezTo>
                  <a:cubicBezTo>
                    <a:pt x="1007" y="7794"/>
                    <a:pt x="1102" y="7728"/>
                    <a:pt x="1241" y="7626"/>
                  </a:cubicBezTo>
                  <a:cubicBezTo>
                    <a:pt x="1711" y="7284"/>
                    <a:pt x="2331" y="7135"/>
                    <a:pt x="2844" y="6985"/>
                  </a:cubicBezTo>
                  <a:cubicBezTo>
                    <a:pt x="4297" y="6557"/>
                    <a:pt x="5879" y="6408"/>
                    <a:pt x="7076" y="5232"/>
                  </a:cubicBezTo>
                  <a:cubicBezTo>
                    <a:pt x="7845" y="4506"/>
                    <a:pt x="8123" y="3394"/>
                    <a:pt x="7610" y="2432"/>
                  </a:cubicBezTo>
                  <a:cubicBezTo>
                    <a:pt x="7354" y="1962"/>
                    <a:pt x="7311" y="1342"/>
                    <a:pt x="7033" y="936"/>
                  </a:cubicBezTo>
                  <a:cubicBezTo>
                    <a:pt x="6734" y="466"/>
                    <a:pt x="6114" y="273"/>
                    <a:pt x="5644" y="188"/>
                  </a:cubicBezTo>
                  <a:cubicBezTo>
                    <a:pt x="5224" y="104"/>
                    <a:pt x="4792" y="0"/>
                    <a:pt x="43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9"/>
            <p:cNvSpPr/>
            <p:nvPr/>
          </p:nvSpPr>
          <p:spPr>
            <a:xfrm>
              <a:off x="371150" y="4308563"/>
              <a:ext cx="192925" cy="259625"/>
            </a:xfrm>
            <a:custGeom>
              <a:avLst/>
              <a:gdLst/>
              <a:ahLst/>
              <a:cxnLst/>
              <a:rect l="l" t="t" r="r" b="b"/>
              <a:pathLst>
                <a:path w="7717" h="10385" extrusionOk="0">
                  <a:moveTo>
                    <a:pt x="2695" y="1"/>
                  </a:moveTo>
                  <a:cubicBezTo>
                    <a:pt x="2109" y="1"/>
                    <a:pt x="1551" y="265"/>
                    <a:pt x="1112" y="858"/>
                  </a:cubicBezTo>
                  <a:cubicBezTo>
                    <a:pt x="748" y="1350"/>
                    <a:pt x="727" y="1735"/>
                    <a:pt x="556" y="2355"/>
                  </a:cubicBezTo>
                  <a:cubicBezTo>
                    <a:pt x="385" y="2932"/>
                    <a:pt x="22" y="3338"/>
                    <a:pt x="22" y="4000"/>
                  </a:cubicBezTo>
                  <a:cubicBezTo>
                    <a:pt x="0" y="5240"/>
                    <a:pt x="1090" y="6993"/>
                    <a:pt x="1881" y="7741"/>
                  </a:cubicBezTo>
                  <a:cubicBezTo>
                    <a:pt x="2651" y="8489"/>
                    <a:pt x="4617" y="9900"/>
                    <a:pt x="5515" y="10370"/>
                  </a:cubicBezTo>
                  <a:cubicBezTo>
                    <a:pt x="5535" y="10380"/>
                    <a:pt x="5555" y="10385"/>
                    <a:pt x="5575" y="10385"/>
                  </a:cubicBezTo>
                  <a:cubicBezTo>
                    <a:pt x="6068" y="10385"/>
                    <a:pt x="6569" y="7396"/>
                    <a:pt x="7268" y="4684"/>
                  </a:cubicBezTo>
                  <a:cubicBezTo>
                    <a:pt x="7716" y="3039"/>
                    <a:pt x="4831" y="987"/>
                    <a:pt x="4104" y="474"/>
                  </a:cubicBezTo>
                  <a:cubicBezTo>
                    <a:pt x="3648" y="170"/>
                    <a:pt x="3163" y="1"/>
                    <a:pt x="2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9"/>
            <p:cNvSpPr/>
            <p:nvPr/>
          </p:nvSpPr>
          <p:spPr>
            <a:xfrm>
              <a:off x="447550" y="4593438"/>
              <a:ext cx="67900" cy="13800"/>
            </a:xfrm>
            <a:custGeom>
              <a:avLst/>
              <a:gdLst/>
              <a:ahLst/>
              <a:cxnLst/>
              <a:rect l="l" t="t" r="r" b="b"/>
              <a:pathLst>
                <a:path w="2716" h="552" extrusionOk="0">
                  <a:moveTo>
                    <a:pt x="2715" y="1"/>
                  </a:moveTo>
                  <a:cubicBezTo>
                    <a:pt x="2480" y="65"/>
                    <a:pt x="2245" y="108"/>
                    <a:pt x="2031" y="150"/>
                  </a:cubicBezTo>
                  <a:cubicBezTo>
                    <a:pt x="1818" y="193"/>
                    <a:pt x="1604" y="279"/>
                    <a:pt x="1369" y="321"/>
                  </a:cubicBezTo>
                  <a:cubicBezTo>
                    <a:pt x="920" y="407"/>
                    <a:pt x="450" y="450"/>
                    <a:pt x="1" y="514"/>
                  </a:cubicBezTo>
                  <a:lnTo>
                    <a:pt x="1" y="535"/>
                  </a:lnTo>
                  <a:cubicBezTo>
                    <a:pt x="236" y="546"/>
                    <a:pt x="466" y="551"/>
                    <a:pt x="696" y="551"/>
                  </a:cubicBezTo>
                  <a:cubicBezTo>
                    <a:pt x="925" y="551"/>
                    <a:pt x="1155" y="546"/>
                    <a:pt x="1390" y="535"/>
                  </a:cubicBezTo>
                  <a:cubicBezTo>
                    <a:pt x="1625" y="514"/>
                    <a:pt x="1860" y="492"/>
                    <a:pt x="2096" y="407"/>
                  </a:cubicBezTo>
                  <a:cubicBezTo>
                    <a:pt x="2309" y="343"/>
                    <a:pt x="2544" y="215"/>
                    <a:pt x="2715" y="22"/>
                  </a:cubicBezTo>
                  <a:lnTo>
                    <a:pt x="27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9"/>
            <p:cNvSpPr/>
            <p:nvPr/>
          </p:nvSpPr>
          <p:spPr>
            <a:xfrm>
              <a:off x="448625" y="4579563"/>
              <a:ext cx="65225" cy="14975"/>
            </a:xfrm>
            <a:custGeom>
              <a:avLst/>
              <a:gdLst/>
              <a:ahLst/>
              <a:cxnLst/>
              <a:rect l="l" t="t" r="r" b="b"/>
              <a:pathLst>
                <a:path w="2609" h="599" extrusionOk="0">
                  <a:moveTo>
                    <a:pt x="1" y="0"/>
                  </a:moveTo>
                  <a:lnTo>
                    <a:pt x="1" y="22"/>
                  </a:lnTo>
                  <a:cubicBezTo>
                    <a:pt x="428" y="128"/>
                    <a:pt x="856" y="299"/>
                    <a:pt x="1283" y="449"/>
                  </a:cubicBezTo>
                  <a:cubicBezTo>
                    <a:pt x="1497" y="513"/>
                    <a:pt x="1711" y="599"/>
                    <a:pt x="1946" y="599"/>
                  </a:cubicBezTo>
                  <a:cubicBezTo>
                    <a:pt x="2181" y="577"/>
                    <a:pt x="2416" y="534"/>
                    <a:pt x="2608" y="385"/>
                  </a:cubicBezTo>
                  <a:lnTo>
                    <a:pt x="2608" y="363"/>
                  </a:lnTo>
                  <a:cubicBezTo>
                    <a:pt x="2373" y="363"/>
                    <a:pt x="2159" y="363"/>
                    <a:pt x="1967" y="321"/>
                  </a:cubicBezTo>
                  <a:cubicBezTo>
                    <a:pt x="1753" y="299"/>
                    <a:pt x="1540" y="278"/>
                    <a:pt x="1326" y="235"/>
                  </a:cubicBezTo>
                  <a:cubicBezTo>
                    <a:pt x="877" y="150"/>
                    <a:pt x="449" y="2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9"/>
            <p:cNvSpPr/>
            <p:nvPr/>
          </p:nvSpPr>
          <p:spPr>
            <a:xfrm>
              <a:off x="452375" y="4553363"/>
              <a:ext cx="63075" cy="36800"/>
            </a:xfrm>
            <a:custGeom>
              <a:avLst/>
              <a:gdLst/>
              <a:ahLst/>
              <a:cxnLst/>
              <a:rect l="l" t="t" r="r" b="b"/>
              <a:pathLst>
                <a:path w="2523" h="1472" extrusionOk="0">
                  <a:moveTo>
                    <a:pt x="22" y="1"/>
                  </a:moveTo>
                  <a:lnTo>
                    <a:pt x="0" y="22"/>
                  </a:lnTo>
                  <a:cubicBezTo>
                    <a:pt x="364" y="386"/>
                    <a:pt x="727" y="749"/>
                    <a:pt x="1133" y="1048"/>
                  </a:cubicBezTo>
                  <a:cubicBezTo>
                    <a:pt x="1347" y="1198"/>
                    <a:pt x="1561" y="1347"/>
                    <a:pt x="1796" y="1411"/>
                  </a:cubicBezTo>
                  <a:cubicBezTo>
                    <a:pt x="1932" y="1449"/>
                    <a:pt x="2076" y="1472"/>
                    <a:pt x="2219" y="1472"/>
                  </a:cubicBezTo>
                  <a:cubicBezTo>
                    <a:pt x="2322" y="1472"/>
                    <a:pt x="2424" y="1460"/>
                    <a:pt x="2522" y="1433"/>
                  </a:cubicBezTo>
                  <a:lnTo>
                    <a:pt x="2522" y="1411"/>
                  </a:lnTo>
                  <a:cubicBezTo>
                    <a:pt x="2309" y="1326"/>
                    <a:pt x="2074" y="1262"/>
                    <a:pt x="1860" y="1155"/>
                  </a:cubicBezTo>
                  <a:cubicBezTo>
                    <a:pt x="1646" y="1070"/>
                    <a:pt x="1432" y="984"/>
                    <a:pt x="1219" y="856"/>
                  </a:cubicBezTo>
                  <a:cubicBezTo>
                    <a:pt x="812" y="621"/>
                    <a:pt x="406" y="30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9"/>
            <p:cNvSpPr/>
            <p:nvPr/>
          </p:nvSpPr>
          <p:spPr>
            <a:xfrm>
              <a:off x="473750" y="4499413"/>
              <a:ext cx="43825" cy="84975"/>
            </a:xfrm>
            <a:custGeom>
              <a:avLst/>
              <a:gdLst/>
              <a:ahLst/>
              <a:cxnLst/>
              <a:rect l="l" t="t" r="r" b="b"/>
              <a:pathLst>
                <a:path w="1753" h="3399" extrusionOk="0">
                  <a:moveTo>
                    <a:pt x="22" y="0"/>
                  </a:moveTo>
                  <a:lnTo>
                    <a:pt x="0" y="21"/>
                  </a:lnTo>
                  <a:cubicBezTo>
                    <a:pt x="406" y="492"/>
                    <a:pt x="663" y="1069"/>
                    <a:pt x="898" y="1667"/>
                  </a:cubicBezTo>
                  <a:cubicBezTo>
                    <a:pt x="1026" y="1966"/>
                    <a:pt x="1112" y="2287"/>
                    <a:pt x="1240" y="2565"/>
                  </a:cubicBezTo>
                  <a:cubicBezTo>
                    <a:pt x="1390" y="2864"/>
                    <a:pt x="1518" y="3163"/>
                    <a:pt x="1732" y="3398"/>
                  </a:cubicBezTo>
                  <a:lnTo>
                    <a:pt x="1753" y="3398"/>
                  </a:lnTo>
                  <a:cubicBezTo>
                    <a:pt x="1646" y="3078"/>
                    <a:pt x="1561" y="2779"/>
                    <a:pt x="1454" y="2458"/>
                  </a:cubicBezTo>
                  <a:cubicBezTo>
                    <a:pt x="1347" y="2159"/>
                    <a:pt x="1197" y="1860"/>
                    <a:pt x="1069" y="1582"/>
                  </a:cubicBezTo>
                  <a:cubicBezTo>
                    <a:pt x="791" y="983"/>
                    <a:pt x="470" y="40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9"/>
            <p:cNvSpPr/>
            <p:nvPr/>
          </p:nvSpPr>
          <p:spPr>
            <a:xfrm>
              <a:off x="501525" y="4486038"/>
              <a:ext cx="23000" cy="96200"/>
            </a:xfrm>
            <a:custGeom>
              <a:avLst/>
              <a:gdLst/>
              <a:ahLst/>
              <a:cxnLst/>
              <a:rect l="l" t="t" r="r" b="b"/>
              <a:pathLst>
                <a:path w="920" h="3848" extrusionOk="0">
                  <a:moveTo>
                    <a:pt x="22" y="1"/>
                  </a:moveTo>
                  <a:lnTo>
                    <a:pt x="1" y="22"/>
                  </a:lnTo>
                  <a:cubicBezTo>
                    <a:pt x="214" y="257"/>
                    <a:pt x="343" y="556"/>
                    <a:pt x="428" y="877"/>
                  </a:cubicBezTo>
                  <a:cubicBezTo>
                    <a:pt x="514" y="1198"/>
                    <a:pt x="535" y="1518"/>
                    <a:pt x="556" y="1860"/>
                  </a:cubicBezTo>
                  <a:cubicBezTo>
                    <a:pt x="578" y="2202"/>
                    <a:pt x="599" y="2544"/>
                    <a:pt x="621" y="2865"/>
                  </a:cubicBezTo>
                  <a:cubicBezTo>
                    <a:pt x="642" y="3036"/>
                    <a:pt x="685" y="3207"/>
                    <a:pt x="706" y="3378"/>
                  </a:cubicBezTo>
                  <a:cubicBezTo>
                    <a:pt x="727" y="3463"/>
                    <a:pt x="749" y="3549"/>
                    <a:pt x="770" y="3634"/>
                  </a:cubicBezTo>
                  <a:cubicBezTo>
                    <a:pt x="813" y="3698"/>
                    <a:pt x="834" y="3805"/>
                    <a:pt x="898" y="3848"/>
                  </a:cubicBezTo>
                  <a:lnTo>
                    <a:pt x="920" y="3827"/>
                  </a:lnTo>
                  <a:cubicBezTo>
                    <a:pt x="877" y="3784"/>
                    <a:pt x="877" y="3677"/>
                    <a:pt x="877" y="3613"/>
                  </a:cubicBezTo>
                  <a:cubicBezTo>
                    <a:pt x="877" y="3527"/>
                    <a:pt x="877" y="3442"/>
                    <a:pt x="877" y="3356"/>
                  </a:cubicBezTo>
                  <a:lnTo>
                    <a:pt x="856" y="2843"/>
                  </a:lnTo>
                  <a:cubicBezTo>
                    <a:pt x="834" y="2501"/>
                    <a:pt x="792" y="2159"/>
                    <a:pt x="727" y="1839"/>
                  </a:cubicBezTo>
                  <a:cubicBezTo>
                    <a:pt x="685" y="1497"/>
                    <a:pt x="642" y="1155"/>
                    <a:pt x="535" y="834"/>
                  </a:cubicBezTo>
                  <a:cubicBezTo>
                    <a:pt x="428" y="514"/>
                    <a:pt x="236" y="214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9"/>
            <p:cNvSpPr/>
            <p:nvPr/>
          </p:nvSpPr>
          <p:spPr>
            <a:xfrm>
              <a:off x="525050" y="4492463"/>
              <a:ext cx="14450" cy="91400"/>
            </a:xfrm>
            <a:custGeom>
              <a:avLst/>
              <a:gdLst/>
              <a:ahLst/>
              <a:cxnLst/>
              <a:rect l="l" t="t" r="r" b="b"/>
              <a:pathLst>
                <a:path w="578" h="3656" extrusionOk="0">
                  <a:moveTo>
                    <a:pt x="214" y="0"/>
                  </a:moveTo>
                  <a:lnTo>
                    <a:pt x="192" y="22"/>
                  </a:lnTo>
                  <a:cubicBezTo>
                    <a:pt x="363" y="257"/>
                    <a:pt x="428" y="577"/>
                    <a:pt x="428" y="876"/>
                  </a:cubicBezTo>
                  <a:cubicBezTo>
                    <a:pt x="428" y="1197"/>
                    <a:pt x="406" y="1496"/>
                    <a:pt x="342" y="1796"/>
                  </a:cubicBezTo>
                  <a:cubicBezTo>
                    <a:pt x="299" y="2116"/>
                    <a:pt x="192" y="2394"/>
                    <a:pt x="150" y="2715"/>
                  </a:cubicBezTo>
                  <a:cubicBezTo>
                    <a:pt x="86" y="3014"/>
                    <a:pt x="21" y="3313"/>
                    <a:pt x="0" y="3655"/>
                  </a:cubicBezTo>
                  <a:lnTo>
                    <a:pt x="21" y="3655"/>
                  </a:lnTo>
                  <a:cubicBezTo>
                    <a:pt x="150" y="3377"/>
                    <a:pt x="257" y="3078"/>
                    <a:pt x="363" y="2779"/>
                  </a:cubicBezTo>
                  <a:cubicBezTo>
                    <a:pt x="449" y="2480"/>
                    <a:pt x="492" y="2159"/>
                    <a:pt x="513" y="1838"/>
                  </a:cubicBezTo>
                  <a:cubicBezTo>
                    <a:pt x="556" y="1518"/>
                    <a:pt x="577" y="1197"/>
                    <a:pt x="534" y="876"/>
                  </a:cubicBezTo>
                  <a:cubicBezTo>
                    <a:pt x="513" y="556"/>
                    <a:pt x="406" y="214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9"/>
            <p:cNvSpPr/>
            <p:nvPr/>
          </p:nvSpPr>
          <p:spPr>
            <a:xfrm>
              <a:off x="476950" y="4592388"/>
              <a:ext cx="48125" cy="52925"/>
            </a:xfrm>
            <a:custGeom>
              <a:avLst/>
              <a:gdLst/>
              <a:ahLst/>
              <a:cxnLst/>
              <a:rect l="l" t="t" r="r" b="b"/>
              <a:pathLst>
                <a:path w="1925" h="2117" extrusionOk="0">
                  <a:moveTo>
                    <a:pt x="1903" y="0"/>
                  </a:moveTo>
                  <a:cubicBezTo>
                    <a:pt x="1775" y="235"/>
                    <a:pt x="1646" y="428"/>
                    <a:pt x="1497" y="620"/>
                  </a:cubicBezTo>
                  <a:cubicBezTo>
                    <a:pt x="1368" y="812"/>
                    <a:pt x="1240" y="1005"/>
                    <a:pt x="1069" y="1197"/>
                  </a:cubicBezTo>
                  <a:cubicBezTo>
                    <a:pt x="920" y="1368"/>
                    <a:pt x="749" y="1539"/>
                    <a:pt x="578" y="1689"/>
                  </a:cubicBezTo>
                  <a:cubicBezTo>
                    <a:pt x="407" y="1838"/>
                    <a:pt x="214" y="1988"/>
                    <a:pt x="0" y="2095"/>
                  </a:cubicBezTo>
                  <a:lnTo>
                    <a:pt x="22" y="2116"/>
                  </a:lnTo>
                  <a:cubicBezTo>
                    <a:pt x="449" y="1967"/>
                    <a:pt x="834" y="1689"/>
                    <a:pt x="1197" y="1347"/>
                  </a:cubicBezTo>
                  <a:cubicBezTo>
                    <a:pt x="1368" y="1176"/>
                    <a:pt x="1561" y="1005"/>
                    <a:pt x="1689" y="770"/>
                  </a:cubicBezTo>
                  <a:cubicBezTo>
                    <a:pt x="1817" y="556"/>
                    <a:pt x="1924" y="299"/>
                    <a:pt x="1924" y="21"/>
                  </a:cubicBezTo>
                  <a:lnTo>
                    <a:pt x="19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9"/>
            <p:cNvSpPr/>
            <p:nvPr/>
          </p:nvSpPr>
          <p:spPr>
            <a:xfrm>
              <a:off x="483350" y="4583838"/>
              <a:ext cx="42250" cy="43825"/>
            </a:xfrm>
            <a:custGeom>
              <a:avLst/>
              <a:gdLst/>
              <a:ahLst/>
              <a:cxnLst/>
              <a:rect l="l" t="t" r="r" b="b"/>
              <a:pathLst>
                <a:path w="1690" h="1753" extrusionOk="0">
                  <a:moveTo>
                    <a:pt x="1668" y="0"/>
                  </a:moveTo>
                  <a:cubicBezTo>
                    <a:pt x="1540" y="192"/>
                    <a:pt x="1433" y="342"/>
                    <a:pt x="1305" y="513"/>
                  </a:cubicBezTo>
                  <a:cubicBezTo>
                    <a:pt x="1177" y="663"/>
                    <a:pt x="1070" y="855"/>
                    <a:pt x="941" y="1005"/>
                  </a:cubicBezTo>
                  <a:cubicBezTo>
                    <a:pt x="813" y="1154"/>
                    <a:pt x="664" y="1304"/>
                    <a:pt x="493" y="1411"/>
                  </a:cubicBezTo>
                  <a:cubicBezTo>
                    <a:pt x="343" y="1539"/>
                    <a:pt x="172" y="1646"/>
                    <a:pt x="1" y="1731"/>
                  </a:cubicBezTo>
                  <a:lnTo>
                    <a:pt x="1" y="1753"/>
                  </a:lnTo>
                  <a:cubicBezTo>
                    <a:pt x="386" y="1667"/>
                    <a:pt x="749" y="1454"/>
                    <a:pt x="1048" y="1154"/>
                  </a:cubicBezTo>
                  <a:cubicBezTo>
                    <a:pt x="1219" y="1026"/>
                    <a:pt x="1369" y="876"/>
                    <a:pt x="1476" y="663"/>
                  </a:cubicBezTo>
                  <a:cubicBezTo>
                    <a:pt x="1583" y="470"/>
                    <a:pt x="1689" y="235"/>
                    <a:pt x="16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9"/>
            <p:cNvSpPr/>
            <p:nvPr/>
          </p:nvSpPr>
          <p:spPr>
            <a:xfrm>
              <a:off x="529850" y="4537338"/>
              <a:ext cx="27800" cy="49725"/>
            </a:xfrm>
            <a:custGeom>
              <a:avLst/>
              <a:gdLst/>
              <a:ahLst/>
              <a:cxnLst/>
              <a:rect l="l" t="t" r="r" b="b"/>
              <a:pathLst>
                <a:path w="1112" h="1989" extrusionOk="0">
                  <a:moveTo>
                    <a:pt x="1069" y="1"/>
                  </a:moveTo>
                  <a:lnTo>
                    <a:pt x="1048" y="22"/>
                  </a:lnTo>
                  <a:cubicBezTo>
                    <a:pt x="1048" y="214"/>
                    <a:pt x="1005" y="385"/>
                    <a:pt x="920" y="556"/>
                  </a:cubicBezTo>
                  <a:cubicBezTo>
                    <a:pt x="834" y="727"/>
                    <a:pt x="749" y="898"/>
                    <a:pt x="642" y="1048"/>
                  </a:cubicBezTo>
                  <a:cubicBezTo>
                    <a:pt x="535" y="1198"/>
                    <a:pt x="407" y="1326"/>
                    <a:pt x="300" y="1475"/>
                  </a:cubicBezTo>
                  <a:cubicBezTo>
                    <a:pt x="214" y="1625"/>
                    <a:pt x="107" y="1775"/>
                    <a:pt x="0" y="1967"/>
                  </a:cubicBezTo>
                  <a:lnTo>
                    <a:pt x="22" y="1988"/>
                  </a:lnTo>
                  <a:cubicBezTo>
                    <a:pt x="193" y="1924"/>
                    <a:pt x="342" y="1796"/>
                    <a:pt x="471" y="1668"/>
                  </a:cubicBezTo>
                  <a:cubicBezTo>
                    <a:pt x="599" y="1518"/>
                    <a:pt x="684" y="1347"/>
                    <a:pt x="791" y="1176"/>
                  </a:cubicBezTo>
                  <a:cubicBezTo>
                    <a:pt x="877" y="1005"/>
                    <a:pt x="962" y="813"/>
                    <a:pt x="1026" y="620"/>
                  </a:cubicBezTo>
                  <a:cubicBezTo>
                    <a:pt x="1069" y="428"/>
                    <a:pt x="1112" y="214"/>
                    <a:pt x="10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9"/>
            <p:cNvSpPr/>
            <p:nvPr/>
          </p:nvSpPr>
          <p:spPr>
            <a:xfrm>
              <a:off x="494575" y="4557013"/>
              <a:ext cx="50800" cy="53650"/>
            </a:xfrm>
            <a:custGeom>
              <a:avLst/>
              <a:gdLst/>
              <a:ahLst/>
              <a:cxnLst/>
              <a:rect l="l" t="t" r="r" b="b"/>
              <a:pathLst>
                <a:path w="2032" h="2146" extrusionOk="0">
                  <a:moveTo>
                    <a:pt x="934" y="0"/>
                  </a:moveTo>
                  <a:cubicBezTo>
                    <a:pt x="714" y="0"/>
                    <a:pt x="503" y="92"/>
                    <a:pt x="343" y="282"/>
                  </a:cubicBezTo>
                  <a:cubicBezTo>
                    <a:pt x="1" y="688"/>
                    <a:pt x="22" y="1372"/>
                    <a:pt x="407" y="1800"/>
                  </a:cubicBezTo>
                  <a:cubicBezTo>
                    <a:pt x="600" y="2027"/>
                    <a:pt x="854" y="2146"/>
                    <a:pt x="1101" y="2146"/>
                  </a:cubicBezTo>
                  <a:cubicBezTo>
                    <a:pt x="1318" y="2146"/>
                    <a:pt x="1529" y="2054"/>
                    <a:pt x="1689" y="1864"/>
                  </a:cubicBezTo>
                  <a:cubicBezTo>
                    <a:pt x="2031" y="1458"/>
                    <a:pt x="2010" y="774"/>
                    <a:pt x="1647" y="346"/>
                  </a:cubicBezTo>
                  <a:cubicBezTo>
                    <a:pt x="1442" y="119"/>
                    <a:pt x="1183" y="0"/>
                    <a:pt x="9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9"/>
            <p:cNvSpPr/>
            <p:nvPr/>
          </p:nvSpPr>
          <p:spPr>
            <a:xfrm>
              <a:off x="463050" y="4595588"/>
              <a:ext cx="58275" cy="27800"/>
            </a:xfrm>
            <a:custGeom>
              <a:avLst/>
              <a:gdLst/>
              <a:ahLst/>
              <a:cxnLst/>
              <a:rect l="l" t="t" r="r" b="b"/>
              <a:pathLst>
                <a:path w="2331" h="1112" extrusionOk="0">
                  <a:moveTo>
                    <a:pt x="2331" y="0"/>
                  </a:moveTo>
                  <a:cubicBezTo>
                    <a:pt x="2224" y="64"/>
                    <a:pt x="2138" y="86"/>
                    <a:pt x="2031" y="129"/>
                  </a:cubicBezTo>
                  <a:cubicBezTo>
                    <a:pt x="1924" y="150"/>
                    <a:pt x="1818" y="214"/>
                    <a:pt x="1732" y="257"/>
                  </a:cubicBezTo>
                  <a:cubicBezTo>
                    <a:pt x="1540" y="342"/>
                    <a:pt x="1369" y="471"/>
                    <a:pt x="1176" y="577"/>
                  </a:cubicBezTo>
                  <a:cubicBezTo>
                    <a:pt x="792" y="791"/>
                    <a:pt x="407" y="941"/>
                    <a:pt x="1" y="1090"/>
                  </a:cubicBezTo>
                  <a:lnTo>
                    <a:pt x="1" y="1112"/>
                  </a:lnTo>
                  <a:cubicBezTo>
                    <a:pt x="214" y="1069"/>
                    <a:pt x="428" y="1026"/>
                    <a:pt x="642" y="984"/>
                  </a:cubicBezTo>
                  <a:cubicBezTo>
                    <a:pt x="834" y="919"/>
                    <a:pt x="1048" y="855"/>
                    <a:pt x="1240" y="770"/>
                  </a:cubicBezTo>
                  <a:cubicBezTo>
                    <a:pt x="1433" y="684"/>
                    <a:pt x="1647" y="620"/>
                    <a:pt x="1839" y="492"/>
                  </a:cubicBezTo>
                  <a:lnTo>
                    <a:pt x="2095" y="300"/>
                  </a:lnTo>
                  <a:cubicBezTo>
                    <a:pt x="2181" y="214"/>
                    <a:pt x="2288" y="129"/>
                    <a:pt x="2331" y="22"/>
                  </a:cubicBezTo>
                  <a:lnTo>
                    <a:pt x="233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9"/>
            <p:cNvSpPr/>
            <p:nvPr/>
          </p:nvSpPr>
          <p:spPr>
            <a:xfrm>
              <a:off x="525575" y="4579563"/>
              <a:ext cx="10700" cy="61475"/>
            </a:xfrm>
            <a:custGeom>
              <a:avLst/>
              <a:gdLst/>
              <a:ahLst/>
              <a:cxnLst/>
              <a:rect l="l" t="t" r="r" b="b"/>
              <a:pathLst>
                <a:path w="428" h="2459" extrusionOk="0">
                  <a:moveTo>
                    <a:pt x="171" y="0"/>
                  </a:moveTo>
                  <a:lnTo>
                    <a:pt x="150" y="22"/>
                  </a:lnTo>
                  <a:cubicBezTo>
                    <a:pt x="150" y="235"/>
                    <a:pt x="150" y="449"/>
                    <a:pt x="171" y="641"/>
                  </a:cubicBezTo>
                  <a:cubicBezTo>
                    <a:pt x="171" y="855"/>
                    <a:pt x="214" y="1047"/>
                    <a:pt x="236" y="1261"/>
                  </a:cubicBezTo>
                  <a:cubicBezTo>
                    <a:pt x="236" y="1667"/>
                    <a:pt x="193" y="2095"/>
                    <a:pt x="0" y="2458"/>
                  </a:cubicBezTo>
                  <a:lnTo>
                    <a:pt x="22" y="2458"/>
                  </a:lnTo>
                  <a:cubicBezTo>
                    <a:pt x="150" y="2309"/>
                    <a:pt x="236" y="2116"/>
                    <a:pt x="300" y="1902"/>
                  </a:cubicBezTo>
                  <a:cubicBezTo>
                    <a:pt x="364" y="1710"/>
                    <a:pt x="385" y="1475"/>
                    <a:pt x="407" y="1261"/>
                  </a:cubicBezTo>
                  <a:cubicBezTo>
                    <a:pt x="428" y="1047"/>
                    <a:pt x="428" y="834"/>
                    <a:pt x="385" y="620"/>
                  </a:cubicBezTo>
                  <a:cubicBezTo>
                    <a:pt x="342" y="406"/>
                    <a:pt x="278" y="192"/>
                    <a:pt x="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9"/>
            <p:cNvSpPr/>
            <p:nvPr/>
          </p:nvSpPr>
          <p:spPr>
            <a:xfrm>
              <a:off x="533600" y="4587563"/>
              <a:ext cx="31550" cy="12875"/>
            </a:xfrm>
            <a:custGeom>
              <a:avLst/>
              <a:gdLst/>
              <a:ahLst/>
              <a:cxnLst/>
              <a:rect l="l" t="t" r="r" b="b"/>
              <a:pathLst>
                <a:path w="1262" h="515" extrusionOk="0">
                  <a:moveTo>
                    <a:pt x="21" y="1"/>
                  </a:moveTo>
                  <a:lnTo>
                    <a:pt x="0" y="22"/>
                  </a:lnTo>
                  <a:cubicBezTo>
                    <a:pt x="21" y="172"/>
                    <a:pt x="150" y="279"/>
                    <a:pt x="235" y="343"/>
                  </a:cubicBezTo>
                  <a:cubicBezTo>
                    <a:pt x="342" y="428"/>
                    <a:pt x="470" y="428"/>
                    <a:pt x="577" y="450"/>
                  </a:cubicBezTo>
                  <a:cubicBezTo>
                    <a:pt x="697" y="485"/>
                    <a:pt x="830" y="515"/>
                    <a:pt x="961" y="515"/>
                  </a:cubicBezTo>
                  <a:cubicBezTo>
                    <a:pt x="1065" y="515"/>
                    <a:pt x="1167" y="497"/>
                    <a:pt x="1261" y="450"/>
                  </a:cubicBezTo>
                  <a:lnTo>
                    <a:pt x="1261" y="428"/>
                  </a:lnTo>
                  <a:cubicBezTo>
                    <a:pt x="1227" y="434"/>
                    <a:pt x="1194" y="437"/>
                    <a:pt x="1163" y="437"/>
                  </a:cubicBezTo>
                  <a:cubicBezTo>
                    <a:pt x="1077" y="437"/>
                    <a:pt x="1003" y="417"/>
                    <a:pt x="941" y="385"/>
                  </a:cubicBezTo>
                  <a:cubicBezTo>
                    <a:pt x="834" y="364"/>
                    <a:pt x="727" y="321"/>
                    <a:pt x="620" y="257"/>
                  </a:cubicBezTo>
                  <a:cubicBezTo>
                    <a:pt x="534" y="214"/>
                    <a:pt x="428" y="129"/>
                    <a:pt x="321" y="108"/>
                  </a:cubicBezTo>
                  <a:cubicBezTo>
                    <a:pt x="235" y="65"/>
                    <a:pt x="128" y="43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9"/>
            <p:cNvSpPr/>
            <p:nvPr/>
          </p:nvSpPr>
          <p:spPr>
            <a:xfrm>
              <a:off x="527175" y="4569938"/>
              <a:ext cx="35300" cy="18275"/>
            </a:xfrm>
            <a:custGeom>
              <a:avLst/>
              <a:gdLst/>
              <a:ahLst/>
              <a:cxnLst/>
              <a:rect l="l" t="t" r="r" b="b"/>
              <a:pathLst>
                <a:path w="1412" h="731" extrusionOk="0">
                  <a:moveTo>
                    <a:pt x="1390" y="0"/>
                  </a:moveTo>
                  <a:cubicBezTo>
                    <a:pt x="1283" y="86"/>
                    <a:pt x="1176" y="129"/>
                    <a:pt x="1048" y="193"/>
                  </a:cubicBezTo>
                  <a:cubicBezTo>
                    <a:pt x="941" y="236"/>
                    <a:pt x="813" y="278"/>
                    <a:pt x="685" y="321"/>
                  </a:cubicBezTo>
                  <a:cubicBezTo>
                    <a:pt x="578" y="364"/>
                    <a:pt x="449" y="385"/>
                    <a:pt x="343" y="449"/>
                  </a:cubicBezTo>
                  <a:cubicBezTo>
                    <a:pt x="214" y="513"/>
                    <a:pt x="107" y="577"/>
                    <a:pt x="1" y="663"/>
                  </a:cubicBezTo>
                  <a:lnTo>
                    <a:pt x="1" y="706"/>
                  </a:lnTo>
                  <a:cubicBezTo>
                    <a:pt x="64" y="724"/>
                    <a:pt x="123" y="730"/>
                    <a:pt x="180" y="730"/>
                  </a:cubicBezTo>
                  <a:cubicBezTo>
                    <a:pt x="259" y="730"/>
                    <a:pt x="333" y="718"/>
                    <a:pt x="407" y="706"/>
                  </a:cubicBezTo>
                  <a:cubicBezTo>
                    <a:pt x="535" y="663"/>
                    <a:pt x="642" y="577"/>
                    <a:pt x="770" y="513"/>
                  </a:cubicBezTo>
                  <a:cubicBezTo>
                    <a:pt x="877" y="449"/>
                    <a:pt x="984" y="385"/>
                    <a:pt x="1091" y="300"/>
                  </a:cubicBezTo>
                  <a:cubicBezTo>
                    <a:pt x="1198" y="214"/>
                    <a:pt x="1326" y="129"/>
                    <a:pt x="1411" y="22"/>
                  </a:cubicBezTo>
                  <a:lnTo>
                    <a:pt x="13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9"/>
            <p:cNvSpPr/>
            <p:nvPr/>
          </p:nvSpPr>
          <p:spPr>
            <a:xfrm>
              <a:off x="492450" y="4511163"/>
              <a:ext cx="24600" cy="60400"/>
            </a:xfrm>
            <a:custGeom>
              <a:avLst/>
              <a:gdLst/>
              <a:ahLst/>
              <a:cxnLst/>
              <a:rect l="l" t="t" r="r" b="b"/>
              <a:pathLst>
                <a:path w="984" h="2416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171"/>
                    <a:pt x="171" y="385"/>
                    <a:pt x="235" y="577"/>
                  </a:cubicBezTo>
                  <a:cubicBezTo>
                    <a:pt x="300" y="791"/>
                    <a:pt x="406" y="983"/>
                    <a:pt x="471" y="1176"/>
                  </a:cubicBezTo>
                  <a:cubicBezTo>
                    <a:pt x="599" y="1561"/>
                    <a:pt x="663" y="1988"/>
                    <a:pt x="770" y="2416"/>
                  </a:cubicBezTo>
                  <a:lnTo>
                    <a:pt x="984" y="2351"/>
                  </a:lnTo>
                  <a:cubicBezTo>
                    <a:pt x="834" y="1945"/>
                    <a:pt x="748" y="1518"/>
                    <a:pt x="556" y="1112"/>
                  </a:cubicBezTo>
                  <a:cubicBezTo>
                    <a:pt x="471" y="919"/>
                    <a:pt x="385" y="748"/>
                    <a:pt x="300" y="556"/>
                  </a:cubicBezTo>
                  <a:cubicBezTo>
                    <a:pt x="214" y="364"/>
                    <a:pt x="107" y="17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9"/>
            <p:cNvSpPr/>
            <p:nvPr/>
          </p:nvSpPr>
          <p:spPr>
            <a:xfrm>
              <a:off x="531450" y="4507413"/>
              <a:ext cx="14450" cy="69500"/>
            </a:xfrm>
            <a:custGeom>
              <a:avLst/>
              <a:gdLst/>
              <a:ahLst/>
              <a:cxnLst/>
              <a:rect l="l" t="t" r="r" b="b"/>
              <a:pathLst>
                <a:path w="578" h="2780" extrusionOk="0">
                  <a:moveTo>
                    <a:pt x="449" y="1"/>
                  </a:moveTo>
                  <a:cubicBezTo>
                    <a:pt x="556" y="214"/>
                    <a:pt x="556" y="449"/>
                    <a:pt x="535" y="685"/>
                  </a:cubicBezTo>
                  <a:cubicBezTo>
                    <a:pt x="492" y="920"/>
                    <a:pt x="428" y="1133"/>
                    <a:pt x="385" y="1369"/>
                  </a:cubicBezTo>
                  <a:lnTo>
                    <a:pt x="236" y="2053"/>
                  </a:lnTo>
                  <a:cubicBezTo>
                    <a:pt x="214" y="2181"/>
                    <a:pt x="193" y="2266"/>
                    <a:pt x="150" y="2352"/>
                  </a:cubicBezTo>
                  <a:cubicBezTo>
                    <a:pt x="107" y="2459"/>
                    <a:pt x="43" y="2566"/>
                    <a:pt x="1" y="2672"/>
                  </a:cubicBezTo>
                  <a:lnTo>
                    <a:pt x="214" y="2779"/>
                  </a:lnTo>
                  <a:cubicBezTo>
                    <a:pt x="236" y="2672"/>
                    <a:pt x="278" y="2587"/>
                    <a:pt x="321" y="2459"/>
                  </a:cubicBezTo>
                  <a:cubicBezTo>
                    <a:pt x="364" y="2352"/>
                    <a:pt x="385" y="2202"/>
                    <a:pt x="407" y="2095"/>
                  </a:cubicBezTo>
                  <a:lnTo>
                    <a:pt x="492" y="1390"/>
                  </a:lnTo>
                  <a:cubicBezTo>
                    <a:pt x="535" y="1155"/>
                    <a:pt x="578" y="920"/>
                    <a:pt x="578" y="685"/>
                  </a:cubicBezTo>
                  <a:cubicBezTo>
                    <a:pt x="578" y="449"/>
                    <a:pt x="556" y="193"/>
                    <a:pt x="4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9"/>
            <p:cNvSpPr/>
            <p:nvPr/>
          </p:nvSpPr>
          <p:spPr>
            <a:xfrm>
              <a:off x="476950" y="4521313"/>
              <a:ext cx="41175" cy="64150"/>
            </a:xfrm>
            <a:custGeom>
              <a:avLst/>
              <a:gdLst/>
              <a:ahLst/>
              <a:cxnLst/>
              <a:rect l="l" t="t" r="r" b="b"/>
              <a:pathLst>
                <a:path w="1647" h="2566" extrusionOk="0">
                  <a:moveTo>
                    <a:pt x="1" y="0"/>
                  </a:moveTo>
                  <a:lnTo>
                    <a:pt x="1" y="0"/>
                  </a:lnTo>
                  <a:cubicBezTo>
                    <a:pt x="107" y="43"/>
                    <a:pt x="150" y="171"/>
                    <a:pt x="236" y="278"/>
                  </a:cubicBezTo>
                  <a:cubicBezTo>
                    <a:pt x="300" y="364"/>
                    <a:pt x="364" y="471"/>
                    <a:pt x="428" y="577"/>
                  </a:cubicBezTo>
                  <a:cubicBezTo>
                    <a:pt x="556" y="791"/>
                    <a:pt x="684" y="1026"/>
                    <a:pt x="834" y="1219"/>
                  </a:cubicBezTo>
                  <a:cubicBezTo>
                    <a:pt x="962" y="1432"/>
                    <a:pt x="1091" y="1646"/>
                    <a:pt x="1197" y="1860"/>
                  </a:cubicBezTo>
                  <a:cubicBezTo>
                    <a:pt x="1304" y="2074"/>
                    <a:pt x="1390" y="2309"/>
                    <a:pt x="1454" y="2565"/>
                  </a:cubicBezTo>
                  <a:lnTo>
                    <a:pt x="1646" y="2480"/>
                  </a:lnTo>
                  <a:cubicBezTo>
                    <a:pt x="1582" y="2223"/>
                    <a:pt x="1475" y="1967"/>
                    <a:pt x="1347" y="1753"/>
                  </a:cubicBezTo>
                  <a:cubicBezTo>
                    <a:pt x="1219" y="1539"/>
                    <a:pt x="1069" y="1326"/>
                    <a:pt x="920" y="1133"/>
                  </a:cubicBezTo>
                  <a:cubicBezTo>
                    <a:pt x="770" y="941"/>
                    <a:pt x="620" y="748"/>
                    <a:pt x="471" y="556"/>
                  </a:cubicBezTo>
                  <a:cubicBezTo>
                    <a:pt x="407" y="449"/>
                    <a:pt x="342" y="342"/>
                    <a:pt x="257" y="257"/>
                  </a:cubicBezTo>
                  <a:cubicBezTo>
                    <a:pt x="171" y="171"/>
                    <a:pt x="107" y="4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9"/>
            <p:cNvSpPr/>
            <p:nvPr/>
          </p:nvSpPr>
          <p:spPr>
            <a:xfrm>
              <a:off x="462000" y="4548038"/>
              <a:ext cx="44900" cy="36875"/>
            </a:xfrm>
            <a:custGeom>
              <a:avLst/>
              <a:gdLst/>
              <a:ahLst/>
              <a:cxnLst/>
              <a:rect l="l" t="t" r="r" b="b"/>
              <a:pathLst>
                <a:path w="1796" h="1475" extrusionOk="0">
                  <a:moveTo>
                    <a:pt x="21" y="1"/>
                  </a:moveTo>
                  <a:cubicBezTo>
                    <a:pt x="1" y="43"/>
                    <a:pt x="43" y="86"/>
                    <a:pt x="64" y="128"/>
                  </a:cubicBezTo>
                  <a:cubicBezTo>
                    <a:pt x="107" y="171"/>
                    <a:pt x="128" y="214"/>
                    <a:pt x="171" y="235"/>
                  </a:cubicBezTo>
                  <a:cubicBezTo>
                    <a:pt x="235" y="299"/>
                    <a:pt x="299" y="363"/>
                    <a:pt x="385" y="428"/>
                  </a:cubicBezTo>
                  <a:cubicBezTo>
                    <a:pt x="513" y="556"/>
                    <a:pt x="663" y="684"/>
                    <a:pt x="812" y="812"/>
                  </a:cubicBezTo>
                  <a:cubicBezTo>
                    <a:pt x="962" y="919"/>
                    <a:pt x="1111" y="1026"/>
                    <a:pt x="1261" y="1154"/>
                  </a:cubicBezTo>
                  <a:cubicBezTo>
                    <a:pt x="1411" y="1261"/>
                    <a:pt x="1539" y="1368"/>
                    <a:pt x="1731" y="1475"/>
                  </a:cubicBezTo>
                  <a:lnTo>
                    <a:pt x="1795" y="1218"/>
                  </a:lnTo>
                  <a:cubicBezTo>
                    <a:pt x="1667" y="1176"/>
                    <a:pt x="1496" y="1069"/>
                    <a:pt x="1347" y="983"/>
                  </a:cubicBezTo>
                  <a:cubicBezTo>
                    <a:pt x="1176" y="876"/>
                    <a:pt x="1026" y="791"/>
                    <a:pt x="876" y="684"/>
                  </a:cubicBezTo>
                  <a:cubicBezTo>
                    <a:pt x="705" y="599"/>
                    <a:pt x="556" y="492"/>
                    <a:pt x="406" y="385"/>
                  </a:cubicBezTo>
                  <a:cubicBezTo>
                    <a:pt x="342" y="321"/>
                    <a:pt x="256" y="278"/>
                    <a:pt x="192" y="214"/>
                  </a:cubicBezTo>
                  <a:cubicBezTo>
                    <a:pt x="150" y="192"/>
                    <a:pt x="107" y="150"/>
                    <a:pt x="85" y="128"/>
                  </a:cubicBezTo>
                  <a:cubicBezTo>
                    <a:pt x="43" y="86"/>
                    <a:pt x="1" y="43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9"/>
            <p:cNvSpPr/>
            <p:nvPr/>
          </p:nvSpPr>
          <p:spPr>
            <a:xfrm>
              <a:off x="444350" y="4510088"/>
              <a:ext cx="62550" cy="66275"/>
            </a:xfrm>
            <a:custGeom>
              <a:avLst/>
              <a:gdLst/>
              <a:ahLst/>
              <a:cxnLst/>
              <a:rect l="l" t="t" r="r" b="b"/>
              <a:pathLst>
                <a:path w="2502" h="2651" extrusionOk="0">
                  <a:moveTo>
                    <a:pt x="1" y="1"/>
                  </a:moveTo>
                  <a:lnTo>
                    <a:pt x="1" y="1"/>
                  </a:lnTo>
                  <a:cubicBezTo>
                    <a:pt x="129" y="65"/>
                    <a:pt x="214" y="193"/>
                    <a:pt x="321" y="278"/>
                  </a:cubicBezTo>
                  <a:lnTo>
                    <a:pt x="642" y="578"/>
                  </a:lnTo>
                  <a:cubicBezTo>
                    <a:pt x="856" y="791"/>
                    <a:pt x="1069" y="1005"/>
                    <a:pt x="1262" y="1219"/>
                  </a:cubicBezTo>
                  <a:cubicBezTo>
                    <a:pt x="1454" y="1433"/>
                    <a:pt x="1668" y="1646"/>
                    <a:pt x="1839" y="1903"/>
                  </a:cubicBezTo>
                  <a:cubicBezTo>
                    <a:pt x="1924" y="2010"/>
                    <a:pt x="1988" y="2138"/>
                    <a:pt x="2074" y="2266"/>
                  </a:cubicBezTo>
                  <a:cubicBezTo>
                    <a:pt x="2159" y="2416"/>
                    <a:pt x="2245" y="2544"/>
                    <a:pt x="2352" y="2651"/>
                  </a:cubicBezTo>
                  <a:lnTo>
                    <a:pt x="2501" y="2480"/>
                  </a:lnTo>
                  <a:cubicBezTo>
                    <a:pt x="2395" y="2373"/>
                    <a:pt x="2309" y="2245"/>
                    <a:pt x="2224" y="2138"/>
                  </a:cubicBezTo>
                  <a:cubicBezTo>
                    <a:pt x="2138" y="2010"/>
                    <a:pt x="2053" y="1881"/>
                    <a:pt x="1967" y="1753"/>
                  </a:cubicBezTo>
                  <a:cubicBezTo>
                    <a:pt x="1753" y="1518"/>
                    <a:pt x="1540" y="1326"/>
                    <a:pt x="1326" y="1133"/>
                  </a:cubicBezTo>
                  <a:cubicBezTo>
                    <a:pt x="1112" y="920"/>
                    <a:pt x="898" y="727"/>
                    <a:pt x="685" y="535"/>
                  </a:cubicBezTo>
                  <a:lnTo>
                    <a:pt x="343" y="257"/>
                  </a:lnTo>
                  <a:cubicBezTo>
                    <a:pt x="236" y="171"/>
                    <a:pt x="129" y="4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9"/>
            <p:cNvSpPr/>
            <p:nvPr/>
          </p:nvSpPr>
          <p:spPr>
            <a:xfrm>
              <a:off x="439550" y="4587563"/>
              <a:ext cx="70550" cy="10575"/>
            </a:xfrm>
            <a:custGeom>
              <a:avLst/>
              <a:gdLst/>
              <a:ahLst/>
              <a:cxnLst/>
              <a:rect l="l" t="t" r="r" b="b"/>
              <a:pathLst>
                <a:path w="2822" h="423" extrusionOk="0">
                  <a:moveTo>
                    <a:pt x="2693" y="1"/>
                  </a:moveTo>
                  <a:cubicBezTo>
                    <a:pt x="2544" y="129"/>
                    <a:pt x="2309" y="172"/>
                    <a:pt x="2074" y="214"/>
                  </a:cubicBezTo>
                  <a:cubicBezTo>
                    <a:pt x="1860" y="257"/>
                    <a:pt x="1625" y="279"/>
                    <a:pt x="1390" y="279"/>
                  </a:cubicBezTo>
                  <a:cubicBezTo>
                    <a:pt x="1165" y="300"/>
                    <a:pt x="935" y="311"/>
                    <a:pt x="703" y="311"/>
                  </a:cubicBezTo>
                  <a:cubicBezTo>
                    <a:pt x="471" y="311"/>
                    <a:pt x="235" y="300"/>
                    <a:pt x="0" y="279"/>
                  </a:cubicBezTo>
                  <a:lnTo>
                    <a:pt x="0" y="279"/>
                  </a:lnTo>
                  <a:cubicBezTo>
                    <a:pt x="471" y="364"/>
                    <a:pt x="941" y="407"/>
                    <a:pt x="1390" y="407"/>
                  </a:cubicBezTo>
                  <a:cubicBezTo>
                    <a:pt x="1507" y="418"/>
                    <a:pt x="1625" y="423"/>
                    <a:pt x="1742" y="423"/>
                  </a:cubicBezTo>
                  <a:cubicBezTo>
                    <a:pt x="1860" y="423"/>
                    <a:pt x="1977" y="418"/>
                    <a:pt x="2095" y="407"/>
                  </a:cubicBezTo>
                  <a:cubicBezTo>
                    <a:pt x="2223" y="407"/>
                    <a:pt x="2330" y="385"/>
                    <a:pt x="2458" y="364"/>
                  </a:cubicBezTo>
                  <a:cubicBezTo>
                    <a:pt x="2522" y="343"/>
                    <a:pt x="2565" y="343"/>
                    <a:pt x="2629" y="321"/>
                  </a:cubicBezTo>
                  <a:cubicBezTo>
                    <a:pt x="2693" y="300"/>
                    <a:pt x="2779" y="257"/>
                    <a:pt x="2822" y="214"/>
                  </a:cubicBezTo>
                  <a:lnTo>
                    <a:pt x="26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9"/>
            <p:cNvSpPr/>
            <p:nvPr/>
          </p:nvSpPr>
          <p:spPr>
            <a:xfrm>
              <a:off x="509550" y="4593438"/>
              <a:ext cx="15525" cy="53475"/>
            </a:xfrm>
            <a:custGeom>
              <a:avLst/>
              <a:gdLst/>
              <a:ahLst/>
              <a:cxnLst/>
              <a:rect l="l" t="t" r="r" b="b"/>
              <a:pathLst>
                <a:path w="621" h="2139" extrusionOk="0">
                  <a:moveTo>
                    <a:pt x="577" y="1"/>
                  </a:moveTo>
                  <a:cubicBezTo>
                    <a:pt x="492" y="172"/>
                    <a:pt x="428" y="364"/>
                    <a:pt x="385" y="535"/>
                  </a:cubicBezTo>
                  <a:cubicBezTo>
                    <a:pt x="342" y="706"/>
                    <a:pt x="342" y="877"/>
                    <a:pt x="278" y="1070"/>
                  </a:cubicBezTo>
                  <a:cubicBezTo>
                    <a:pt x="257" y="1241"/>
                    <a:pt x="193" y="1412"/>
                    <a:pt x="129" y="1583"/>
                  </a:cubicBezTo>
                  <a:cubicBezTo>
                    <a:pt x="64" y="1754"/>
                    <a:pt x="22" y="1946"/>
                    <a:pt x="0" y="2138"/>
                  </a:cubicBezTo>
                  <a:lnTo>
                    <a:pt x="22" y="2138"/>
                  </a:lnTo>
                  <a:cubicBezTo>
                    <a:pt x="64" y="1967"/>
                    <a:pt x="150" y="1796"/>
                    <a:pt x="235" y="1647"/>
                  </a:cubicBezTo>
                  <a:cubicBezTo>
                    <a:pt x="300" y="1476"/>
                    <a:pt x="385" y="1326"/>
                    <a:pt x="449" y="1134"/>
                  </a:cubicBezTo>
                  <a:cubicBezTo>
                    <a:pt x="513" y="963"/>
                    <a:pt x="599" y="770"/>
                    <a:pt x="599" y="599"/>
                  </a:cubicBezTo>
                  <a:cubicBezTo>
                    <a:pt x="620" y="407"/>
                    <a:pt x="620" y="215"/>
                    <a:pt x="599" y="22"/>
                  </a:cubicBezTo>
                  <a:lnTo>
                    <a:pt x="5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9"/>
            <p:cNvSpPr/>
            <p:nvPr/>
          </p:nvSpPr>
          <p:spPr>
            <a:xfrm>
              <a:off x="530925" y="4590763"/>
              <a:ext cx="18725" cy="29425"/>
            </a:xfrm>
            <a:custGeom>
              <a:avLst/>
              <a:gdLst/>
              <a:ahLst/>
              <a:cxnLst/>
              <a:rect l="l" t="t" r="r" b="b"/>
              <a:pathLst>
                <a:path w="749" h="1177" extrusionOk="0">
                  <a:moveTo>
                    <a:pt x="22" y="1"/>
                  </a:moveTo>
                  <a:lnTo>
                    <a:pt x="0" y="22"/>
                  </a:lnTo>
                  <a:cubicBezTo>
                    <a:pt x="64" y="151"/>
                    <a:pt x="128" y="236"/>
                    <a:pt x="193" y="343"/>
                  </a:cubicBezTo>
                  <a:cubicBezTo>
                    <a:pt x="257" y="428"/>
                    <a:pt x="342" y="493"/>
                    <a:pt x="406" y="578"/>
                  </a:cubicBezTo>
                  <a:cubicBezTo>
                    <a:pt x="428" y="599"/>
                    <a:pt x="470" y="664"/>
                    <a:pt x="492" y="706"/>
                  </a:cubicBezTo>
                  <a:cubicBezTo>
                    <a:pt x="513" y="749"/>
                    <a:pt x="535" y="792"/>
                    <a:pt x="556" y="856"/>
                  </a:cubicBezTo>
                  <a:cubicBezTo>
                    <a:pt x="599" y="963"/>
                    <a:pt x="641" y="1091"/>
                    <a:pt x="727" y="1177"/>
                  </a:cubicBezTo>
                  <a:lnTo>
                    <a:pt x="748" y="1155"/>
                  </a:lnTo>
                  <a:cubicBezTo>
                    <a:pt x="684" y="1048"/>
                    <a:pt x="684" y="941"/>
                    <a:pt x="663" y="813"/>
                  </a:cubicBezTo>
                  <a:cubicBezTo>
                    <a:pt x="641" y="749"/>
                    <a:pt x="641" y="685"/>
                    <a:pt x="620" y="621"/>
                  </a:cubicBezTo>
                  <a:cubicBezTo>
                    <a:pt x="599" y="535"/>
                    <a:pt x="577" y="514"/>
                    <a:pt x="535" y="450"/>
                  </a:cubicBezTo>
                  <a:cubicBezTo>
                    <a:pt x="492" y="322"/>
                    <a:pt x="428" y="215"/>
                    <a:pt x="342" y="151"/>
                  </a:cubicBezTo>
                  <a:cubicBezTo>
                    <a:pt x="235" y="65"/>
                    <a:pt x="150" y="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9"/>
            <p:cNvSpPr/>
            <p:nvPr/>
          </p:nvSpPr>
          <p:spPr>
            <a:xfrm>
              <a:off x="444375" y="4604488"/>
              <a:ext cx="7000" cy="4950"/>
            </a:xfrm>
            <a:custGeom>
              <a:avLst/>
              <a:gdLst/>
              <a:ahLst/>
              <a:cxnLst/>
              <a:rect l="l" t="t" r="r" b="b"/>
              <a:pathLst>
                <a:path w="280" h="198" extrusionOk="0">
                  <a:moveTo>
                    <a:pt x="130" y="1"/>
                  </a:moveTo>
                  <a:cubicBezTo>
                    <a:pt x="107" y="1"/>
                    <a:pt x="84" y="9"/>
                    <a:pt x="64" y="29"/>
                  </a:cubicBezTo>
                  <a:cubicBezTo>
                    <a:pt x="1" y="108"/>
                    <a:pt x="65" y="198"/>
                    <a:pt x="137" y="198"/>
                  </a:cubicBezTo>
                  <a:cubicBezTo>
                    <a:pt x="163" y="198"/>
                    <a:pt x="191" y="186"/>
                    <a:pt x="213" y="157"/>
                  </a:cubicBezTo>
                  <a:cubicBezTo>
                    <a:pt x="279" y="92"/>
                    <a:pt x="206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9"/>
            <p:cNvSpPr/>
            <p:nvPr/>
          </p:nvSpPr>
          <p:spPr>
            <a:xfrm>
              <a:off x="438450" y="4592663"/>
              <a:ext cx="6450" cy="4725"/>
            </a:xfrm>
            <a:custGeom>
              <a:avLst/>
              <a:gdLst/>
              <a:ahLst/>
              <a:cxnLst/>
              <a:rect l="l" t="t" r="r" b="b"/>
              <a:pathLst>
                <a:path w="258" h="189" extrusionOk="0">
                  <a:moveTo>
                    <a:pt x="135" y="1"/>
                  </a:moveTo>
                  <a:cubicBezTo>
                    <a:pt x="112" y="1"/>
                    <a:pt x="87" y="10"/>
                    <a:pt x="66" y="32"/>
                  </a:cubicBezTo>
                  <a:cubicBezTo>
                    <a:pt x="0" y="97"/>
                    <a:pt x="73" y="188"/>
                    <a:pt x="139" y="188"/>
                  </a:cubicBezTo>
                  <a:cubicBezTo>
                    <a:pt x="159" y="188"/>
                    <a:pt x="179" y="180"/>
                    <a:pt x="194" y="160"/>
                  </a:cubicBezTo>
                  <a:cubicBezTo>
                    <a:pt x="258" y="80"/>
                    <a:pt x="203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9"/>
            <p:cNvSpPr/>
            <p:nvPr/>
          </p:nvSpPr>
          <p:spPr>
            <a:xfrm>
              <a:off x="445000" y="4577038"/>
              <a:ext cx="8350" cy="6125"/>
            </a:xfrm>
            <a:custGeom>
              <a:avLst/>
              <a:gdLst/>
              <a:ahLst/>
              <a:cxnLst/>
              <a:rect l="l" t="t" r="r" b="b"/>
              <a:pathLst>
                <a:path w="334" h="245" extrusionOk="0">
                  <a:moveTo>
                    <a:pt x="165" y="1"/>
                  </a:moveTo>
                  <a:cubicBezTo>
                    <a:pt x="136" y="1"/>
                    <a:pt x="107" y="11"/>
                    <a:pt x="82" y="37"/>
                  </a:cubicBezTo>
                  <a:cubicBezTo>
                    <a:pt x="0" y="135"/>
                    <a:pt x="92" y="244"/>
                    <a:pt x="178" y="244"/>
                  </a:cubicBezTo>
                  <a:cubicBezTo>
                    <a:pt x="205" y="244"/>
                    <a:pt x="232" y="234"/>
                    <a:pt x="253" y="208"/>
                  </a:cubicBezTo>
                  <a:cubicBezTo>
                    <a:pt x="334" y="110"/>
                    <a:pt x="254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9"/>
            <p:cNvSpPr/>
            <p:nvPr/>
          </p:nvSpPr>
          <p:spPr>
            <a:xfrm>
              <a:off x="449600" y="4551138"/>
              <a:ext cx="5675" cy="5025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10" y="0"/>
                  </a:moveTo>
                  <a:cubicBezTo>
                    <a:pt x="53" y="0"/>
                    <a:pt x="1" y="108"/>
                    <a:pt x="69" y="175"/>
                  </a:cubicBezTo>
                  <a:cubicBezTo>
                    <a:pt x="82" y="193"/>
                    <a:pt x="97" y="201"/>
                    <a:pt x="113" y="201"/>
                  </a:cubicBezTo>
                  <a:cubicBezTo>
                    <a:pt x="170" y="201"/>
                    <a:pt x="226" y="93"/>
                    <a:pt x="175" y="26"/>
                  </a:cubicBezTo>
                  <a:lnTo>
                    <a:pt x="154" y="26"/>
                  </a:lnTo>
                  <a:cubicBezTo>
                    <a:pt x="141" y="8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9"/>
            <p:cNvSpPr/>
            <p:nvPr/>
          </p:nvSpPr>
          <p:spPr>
            <a:xfrm>
              <a:off x="457700" y="4544988"/>
              <a:ext cx="7950" cy="6125"/>
            </a:xfrm>
            <a:custGeom>
              <a:avLst/>
              <a:gdLst/>
              <a:ahLst/>
              <a:cxnLst/>
              <a:rect l="l" t="t" r="r" b="b"/>
              <a:pathLst>
                <a:path w="318" h="245" extrusionOk="0">
                  <a:moveTo>
                    <a:pt x="148" y="0"/>
                  </a:moveTo>
                  <a:cubicBezTo>
                    <a:pt x="120" y="0"/>
                    <a:pt x="91" y="11"/>
                    <a:pt x="65" y="37"/>
                  </a:cubicBezTo>
                  <a:lnTo>
                    <a:pt x="65" y="58"/>
                  </a:lnTo>
                  <a:cubicBezTo>
                    <a:pt x="0" y="139"/>
                    <a:pt x="70" y="244"/>
                    <a:pt x="155" y="244"/>
                  </a:cubicBezTo>
                  <a:cubicBezTo>
                    <a:pt x="182" y="244"/>
                    <a:pt x="210" y="233"/>
                    <a:pt x="236" y="208"/>
                  </a:cubicBezTo>
                  <a:cubicBezTo>
                    <a:pt x="317" y="110"/>
                    <a:pt x="238" y="0"/>
                    <a:pt x="1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9"/>
            <p:cNvSpPr/>
            <p:nvPr/>
          </p:nvSpPr>
          <p:spPr>
            <a:xfrm>
              <a:off x="441775" y="4507338"/>
              <a:ext cx="8475" cy="6350"/>
            </a:xfrm>
            <a:custGeom>
              <a:avLst/>
              <a:gdLst/>
              <a:ahLst/>
              <a:cxnLst/>
              <a:rect l="l" t="t" r="r" b="b"/>
              <a:pathLst>
                <a:path w="339" h="254" extrusionOk="0">
                  <a:moveTo>
                    <a:pt x="171" y="1"/>
                  </a:moveTo>
                  <a:cubicBezTo>
                    <a:pt x="140" y="1"/>
                    <a:pt x="109" y="14"/>
                    <a:pt x="82" y="46"/>
                  </a:cubicBezTo>
                  <a:cubicBezTo>
                    <a:pt x="1" y="144"/>
                    <a:pt x="80" y="254"/>
                    <a:pt x="170" y="254"/>
                  </a:cubicBezTo>
                  <a:cubicBezTo>
                    <a:pt x="198" y="254"/>
                    <a:pt x="228" y="243"/>
                    <a:pt x="253" y="217"/>
                  </a:cubicBezTo>
                  <a:lnTo>
                    <a:pt x="275" y="196"/>
                  </a:lnTo>
                  <a:cubicBezTo>
                    <a:pt x="338" y="116"/>
                    <a:pt x="259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9"/>
            <p:cNvSpPr/>
            <p:nvPr/>
          </p:nvSpPr>
          <p:spPr>
            <a:xfrm>
              <a:off x="474850" y="4518713"/>
              <a:ext cx="6900" cy="5225"/>
            </a:xfrm>
            <a:custGeom>
              <a:avLst/>
              <a:gdLst/>
              <a:ahLst/>
              <a:cxnLst/>
              <a:rect l="l" t="t" r="r" b="b"/>
              <a:pathLst>
                <a:path w="276" h="209" extrusionOk="0">
                  <a:moveTo>
                    <a:pt x="139" y="0"/>
                  </a:moveTo>
                  <a:cubicBezTo>
                    <a:pt x="113" y="0"/>
                    <a:pt x="86" y="12"/>
                    <a:pt x="63" y="40"/>
                  </a:cubicBezTo>
                  <a:cubicBezTo>
                    <a:pt x="0" y="119"/>
                    <a:pt x="64" y="209"/>
                    <a:pt x="137" y="209"/>
                  </a:cubicBezTo>
                  <a:cubicBezTo>
                    <a:pt x="163" y="209"/>
                    <a:pt x="190" y="197"/>
                    <a:pt x="213" y="168"/>
                  </a:cubicBezTo>
                  <a:cubicBezTo>
                    <a:pt x="275" y="90"/>
                    <a:pt x="212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9"/>
            <p:cNvSpPr/>
            <p:nvPr/>
          </p:nvSpPr>
          <p:spPr>
            <a:xfrm>
              <a:off x="469600" y="4496363"/>
              <a:ext cx="8325" cy="6350"/>
            </a:xfrm>
            <a:custGeom>
              <a:avLst/>
              <a:gdLst/>
              <a:ahLst/>
              <a:cxnLst/>
              <a:rect l="l" t="t" r="r" b="b"/>
              <a:pathLst>
                <a:path w="333" h="254" extrusionOk="0">
                  <a:moveTo>
                    <a:pt x="164" y="0"/>
                  </a:moveTo>
                  <a:cubicBezTo>
                    <a:pt x="136" y="0"/>
                    <a:pt x="106" y="11"/>
                    <a:pt x="81" y="37"/>
                  </a:cubicBezTo>
                  <a:lnTo>
                    <a:pt x="81" y="58"/>
                  </a:lnTo>
                  <a:cubicBezTo>
                    <a:pt x="1" y="138"/>
                    <a:pt x="76" y="253"/>
                    <a:pt x="164" y="253"/>
                  </a:cubicBezTo>
                  <a:cubicBezTo>
                    <a:pt x="193" y="253"/>
                    <a:pt x="225" y="240"/>
                    <a:pt x="252" y="208"/>
                  </a:cubicBezTo>
                  <a:cubicBezTo>
                    <a:pt x="333" y="110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9"/>
            <p:cNvSpPr/>
            <p:nvPr/>
          </p:nvSpPr>
          <p:spPr>
            <a:xfrm>
              <a:off x="489650" y="4509388"/>
              <a:ext cx="6200" cy="4725"/>
            </a:xfrm>
            <a:custGeom>
              <a:avLst/>
              <a:gdLst/>
              <a:ahLst/>
              <a:cxnLst/>
              <a:rect l="l" t="t" r="r" b="b"/>
              <a:pathLst>
                <a:path w="248" h="189" extrusionOk="0">
                  <a:moveTo>
                    <a:pt x="121" y="0"/>
                  </a:moveTo>
                  <a:cubicBezTo>
                    <a:pt x="103" y="0"/>
                    <a:pt x="84" y="9"/>
                    <a:pt x="70" y="29"/>
                  </a:cubicBezTo>
                  <a:lnTo>
                    <a:pt x="48" y="50"/>
                  </a:lnTo>
                  <a:cubicBezTo>
                    <a:pt x="1" y="113"/>
                    <a:pt x="59" y="188"/>
                    <a:pt x="127" y="188"/>
                  </a:cubicBezTo>
                  <a:cubicBezTo>
                    <a:pt x="151" y="188"/>
                    <a:pt x="176" y="179"/>
                    <a:pt x="198" y="157"/>
                  </a:cubicBezTo>
                  <a:cubicBezTo>
                    <a:pt x="247" y="91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9"/>
            <p:cNvSpPr/>
            <p:nvPr/>
          </p:nvSpPr>
          <p:spPr>
            <a:xfrm>
              <a:off x="497225" y="4483663"/>
              <a:ext cx="6450" cy="4700"/>
            </a:xfrm>
            <a:custGeom>
              <a:avLst/>
              <a:gdLst/>
              <a:ahLst/>
              <a:cxnLst/>
              <a:rect l="l" t="t" r="r" b="b"/>
              <a:pathLst>
                <a:path w="258" h="188" extrusionOk="0">
                  <a:moveTo>
                    <a:pt x="135" y="0"/>
                  </a:moveTo>
                  <a:cubicBezTo>
                    <a:pt x="112" y="0"/>
                    <a:pt x="88" y="10"/>
                    <a:pt x="66" y="32"/>
                  </a:cubicBezTo>
                  <a:cubicBezTo>
                    <a:pt x="0" y="97"/>
                    <a:pt x="73" y="188"/>
                    <a:pt x="140" y="188"/>
                  </a:cubicBezTo>
                  <a:cubicBezTo>
                    <a:pt x="160" y="188"/>
                    <a:pt x="179" y="180"/>
                    <a:pt x="194" y="160"/>
                  </a:cubicBezTo>
                  <a:cubicBezTo>
                    <a:pt x="258" y="80"/>
                    <a:pt x="203" y="0"/>
                    <a:pt x="1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9"/>
            <p:cNvSpPr/>
            <p:nvPr/>
          </p:nvSpPr>
          <p:spPr>
            <a:xfrm>
              <a:off x="525150" y="4488863"/>
              <a:ext cx="8350" cy="6125"/>
            </a:xfrm>
            <a:custGeom>
              <a:avLst/>
              <a:gdLst/>
              <a:ahLst/>
              <a:cxnLst/>
              <a:rect l="l" t="t" r="r" b="b"/>
              <a:pathLst>
                <a:path w="334" h="245" extrusionOk="0">
                  <a:moveTo>
                    <a:pt x="156" y="1"/>
                  </a:moveTo>
                  <a:cubicBezTo>
                    <a:pt x="129" y="1"/>
                    <a:pt x="102" y="12"/>
                    <a:pt x="82" y="37"/>
                  </a:cubicBezTo>
                  <a:cubicBezTo>
                    <a:pt x="0" y="135"/>
                    <a:pt x="80" y="245"/>
                    <a:pt x="170" y="245"/>
                  </a:cubicBezTo>
                  <a:cubicBezTo>
                    <a:pt x="198" y="245"/>
                    <a:pt x="227" y="234"/>
                    <a:pt x="253" y="208"/>
                  </a:cubicBezTo>
                  <a:cubicBezTo>
                    <a:pt x="334" y="111"/>
                    <a:pt x="24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9"/>
            <p:cNvSpPr/>
            <p:nvPr/>
          </p:nvSpPr>
          <p:spPr>
            <a:xfrm>
              <a:off x="540025" y="4504563"/>
              <a:ext cx="6575" cy="4950"/>
            </a:xfrm>
            <a:custGeom>
              <a:avLst/>
              <a:gdLst/>
              <a:ahLst/>
              <a:cxnLst/>
              <a:rect l="l" t="t" r="r" b="b"/>
              <a:pathLst>
                <a:path w="263" h="198" extrusionOk="0">
                  <a:moveTo>
                    <a:pt x="127" y="1"/>
                  </a:moveTo>
                  <a:cubicBezTo>
                    <a:pt x="106" y="1"/>
                    <a:pt x="84" y="9"/>
                    <a:pt x="64" y="29"/>
                  </a:cubicBezTo>
                  <a:cubicBezTo>
                    <a:pt x="1" y="108"/>
                    <a:pt x="65" y="198"/>
                    <a:pt x="137" y="198"/>
                  </a:cubicBezTo>
                  <a:cubicBezTo>
                    <a:pt x="163" y="198"/>
                    <a:pt x="191" y="186"/>
                    <a:pt x="213" y="157"/>
                  </a:cubicBezTo>
                  <a:cubicBezTo>
                    <a:pt x="263" y="92"/>
                    <a:pt x="198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9"/>
            <p:cNvSpPr/>
            <p:nvPr/>
          </p:nvSpPr>
          <p:spPr>
            <a:xfrm>
              <a:off x="551725" y="4532988"/>
              <a:ext cx="8475" cy="6350"/>
            </a:xfrm>
            <a:custGeom>
              <a:avLst/>
              <a:gdLst/>
              <a:ahLst/>
              <a:cxnLst/>
              <a:rect l="l" t="t" r="r" b="b"/>
              <a:pathLst>
                <a:path w="339" h="254" extrusionOk="0">
                  <a:moveTo>
                    <a:pt x="166" y="1"/>
                  </a:moveTo>
                  <a:cubicBezTo>
                    <a:pt x="137" y="1"/>
                    <a:pt x="109" y="14"/>
                    <a:pt x="87" y="46"/>
                  </a:cubicBezTo>
                  <a:lnTo>
                    <a:pt x="66" y="46"/>
                  </a:lnTo>
                  <a:cubicBezTo>
                    <a:pt x="1" y="144"/>
                    <a:pt x="84" y="254"/>
                    <a:pt x="175" y="254"/>
                  </a:cubicBezTo>
                  <a:cubicBezTo>
                    <a:pt x="203" y="254"/>
                    <a:pt x="233" y="243"/>
                    <a:pt x="258" y="217"/>
                  </a:cubicBezTo>
                  <a:lnTo>
                    <a:pt x="258" y="196"/>
                  </a:lnTo>
                  <a:cubicBezTo>
                    <a:pt x="338" y="116"/>
                    <a:pt x="251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9"/>
            <p:cNvSpPr/>
            <p:nvPr/>
          </p:nvSpPr>
          <p:spPr>
            <a:xfrm>
              <a:off x="562125" y="4565663"/>
              <a:ext cx="4950" cy="5900"/>
            </a:xfrm>
            <a:custGeom>
              <a:avLst/>
              <a:gdLst/>
              <a:ahLst/>
              <a:cxnLst/>
              <a:rect l="l" t="t" r="r" b="b"/>
              <a:pathLst>
                <a:path w="198" h="236" extrusionOk="0">
                  <a:moveTo>
                    <a:pt x="109" y="1"/>
                  </a:moveTo>
                  <a:cubicBezTo>
                    <a:pt x="57" y="1"/>
                    <a:pt x="0" y="60"/>
                    <a:pt x="13" y="150"/>
                  </a:cubicBezTo>
                  <a:cubicBezTo>
                    <a:pt x="22" y="209"/>
                    <a:pt x="54" y="235"/>
                    <a:pt x="88" y="235"/>
                  </a:cubicBezTo>
                  <a:cubicBezTo>
                    <a:pt x="140" y="235"/>
                    <a:pt x="197" y="176"/>
                    <a:pt x="184" y="86"/>
                  </a:cubicBezTo>
                  <a:cubicBezTo>
                    <a:pt x="176" y="26"/>
                    <a:pt x="144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9"/>
            <p:cNvSpPr/>
            <p:nvPr/>
          </p:nvSpPr>
          <p:spPr>
            <a:xfrm>
              <a:off x="563525" y="4596138"/>
              <a:ext cx="5525" cy="5875"/>
            </a:xfrm>
            <a:custGeom>
              <a:avLst/>
              <a:gdLst/>
              <a:ahLst/>
              <a:cxnLst/>
              <a:rect l="l" t="t" r="r" b="b"/>
              <a:pathLst>
                <a:path w="221" h="235" extrusionOk="0">
                  <a:moveTo>
                    <a:pt x="114" y="0"/>
                  </a:moveTo>
                  <a:cubicBezTo>
                    <a:pt x="86" y="0"/>
                    <a:pt x="58" y="19"/>
                    <a:pt x="43" y="64"/>
                  </a:cubicBezTo>
                  <a:cubicBezTo>
                    <a:pt x="21" y="85"/>
                    <a:pt x="0" y="107"/>
                    <a:pt x="21" y="149"/>
                  </a:cubicBezTo>
                  <a:cubicBezTo>
                    <a:pt x="21" y="149"/>
                    <a:pt x="21" y="171"/>
                    <a:pt x="21" y="171"/>
                  </a:cubicBezTo>
                  <a:cubicBezTo>
                    <a:pt x="43" y="213"/>
                    <a:pt x="75" y="235"/>
                    <a:pt x="107" y="235"/>
                  </a:cubicBezTo>
                  <a:cubicBezTo>
                    <a:pt x="139" y="235"/>
                    <a:pt x="171" y="213"/>
                    <a:pt x="192" y="171"/>
                  </a:cubicBezTo>
                  <a:cubicBezTo>
                    <a:pt x="192" y="171"/>
                    <a:pt x="192" y="149"/>
                    <a:pt x="192" y="149"/>
                  </a:cubicBezTo>
                  <a:cubicBezTo>
                    <a:pt x="220" y="66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9"/>
            <p:cNvSpPr/>
            <p:nvPr/>
          </p:nvSpPr>
          <p:spPr>
            <a:xfrm>
              <a:off x="546925" y="4618188"/>
              <a:ext cx="7950" cy="6125"/>
            </a:xfrm>
            <a:custGeom>
              <a:avLst/>
              <a:gdLst/>
              <a:ahLst/>
              <a:cxnLst/>
              <a:rect l="l" t="t" r="r" b="b"/>
              <a:pathLst>
                <a:path w="318" h="245" extrusionOk="0">
                  <a:moveTo>
                    <a:pt x="149" y="0"/>
                  </a:moveTo>
                  <a:cubicBezTo>
                    <a:pt x="120" y="0"/>
                    <a:pt x="91" y="11"/>
                    <a:pt x="66" y="37"/>
                  </a:cubicBezTo>
                  <a:cubicBezTo>
                    <a:pt x="1" y="134"/>
                    <a:pt x="84" y="244"/>
                    <a:pt x="165" y="244"/>
                  </a:cubicBezTo>
                  <a:cubicBezTo>
                    <a:pt x="191" y="244"/>
                    <a:pt x="216" y="233"/>
                    <a:pt x="237" y="208"/>
                  </a:cubicBezTo>
                  <a:cubicBezTo>
                    <a:pt x="318" y="110"/>
                    <a:pt x="238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9"/>
            <p:cNvSpPr/>
            <p:nvPr/>
          </p:nvSpPr>
          <p:spPr>
            <a:xfrm>
              <a:off x="522850" y="4640213"/>
              <a:ext cx="6550" cy="6425"/>
            </a:xfrm>
            <a:custGeom>
              <a:avLst/>
              <a:gdLst/>
              <a:ahLst/>
              <a:cxnLst/>
              <a:rect l="l" t="t" r="r" b="b"/>
              <a:pathLst>
                <a:path w="262" h="257" extrusionOk="0">
                  <a:moveTo>
                    <a:pt x="141" y="0"/>
                  </a:moveTo>
                  <a:cubicBezTo>
                    <a:pt x="72" y="0"/>
                    <a:pt x="0" y="91"/>
                    <a:pt x="45" y="182"/>
                  </a:cubicBezTo>
                  <a:lnTo>
                    <a:pt x="45" y="203"/>
                  </a:lnTo>
                  <a:cubicBezTo>
                    <a:pt x="64" y="241"/>
                    <a:pt x="92" y="256"/>
                    <a:pt x="121" y="256"/>
                  </a:cubicBezTo>
                  <a:cubicBezTo>
                    <a:pt x="189" y="256"/>
                    <a:pt x="262" y="166"/>
                    <a:pt x="216" y="75"/>
                  </a:cubicBezTo>
                  <a:lnTo>
                    <a:pt x="216" y="54"/>
                  </a:lnTo>
                  <a:cubicBezTo>
                    <a:pt x="198" y="16"/>
                    <a:pt x="170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9"/>
            <p:cNvSpPr/>
            <p:nvPr/>
          </p:nvSpPr>
          <p:spPr>
            <a:xfrm>
              <a:off x="505450" y="4644138"/>
              <a:ext cx="8375" cy="6125"/>
            </a:xfrm>
            <a:custGeom>
              <a:avLst/>
              <a:gdLst/>
              <a:ahLst/>
              <a:cxnLst/>
              <a:rect l="l" t="t" r="r" b="b"/>
              <a:pathLst>
                <a:path w="335" h="245" extrusionOk="0">
                  <a:moveTo>
                    <a:pt x="167" y="0"/>
                  </a:moveTo>
                  <a:cubicBezTo>
                    <a:pt x="137" y="0"/>
                    <a:pt x="106" y="14"/>
                    <a:pt x="79" y="46"/>
                  </a:cubicBezTo>
                  <a:cubicBezTo>
                    <a:pt x="1" y="140"/>
                    <a:pt x="82" y="245"/>
                    <a:pt x="165" y="245"/>
                  </a:cubicBezTo>
                  <a:cubicBezTo>
                    <a:pt x="196" y="245"/>
                    <a:pt x="227" y="230"/>
                    <a:pt x="250" y="196"/>
                  </a:cubicBezTo>
                  <a:lnTo>
                    <a:pt x="271" y="196"/>
                  </a:lnTo>
                  <a:cubicBezTo>
                    <a:pt x="335" y="116"/>
                    <a:pt x="256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9"/>
            <p:cNvSpPr/>
            <p:nvPr/>
          </p:nvSpPr>
          <p:spPr>
            <a:xfrm>
              <a:off x="472150" y="4642138"/>
              <a:ext cx="6675" cy="6850"/>
            </a:xfrm>
            <a:custGeom>
              <a:avLst/>
              <a:gdLst/>
              <a:ahLst/>
              <a:cxnLst/>
              <a:rect l="l" t="t" r="r" b="b"/>
              <a:pathLst>
                <a:path w="267" h="274" extrusionOk="0">
                  <a:moveTo>
                    <a:pt x="120" y="0"/>
                  </a:moveTo>
                  <a:cubicBezTo>
                    <a:pt x="93" y="0"/>
                    <a:pt x="66" y="12"/>
                    <a:pt x="43" y="41"/>
                  </a:cubicBezTo>
                  <a:cubicBezTo>
                    <a:pt x="21" y="83"/>
                    <a:pt x="0" y="126"/>
                    <a:pt x="0" y="169"/>
                  </a:cubicBezTo>
                  <a:cubicBezTo>
                    <a:pt x="10" y="241"/>
                    <a:pt x="60" y="273"/>
                    <a:pt x="112" y="273"/>
                  </a:cubicBezTo>
                  <a:cubicBezTo>
                    <a:pt x="167" y="273"/>
                    <a:pt x="224" y="235"/>
                    <a:pt x="235" y="169"/>
                  </a:cubicBezTo>
                  <a:cubicBezTo>
                    <a:pt x="267" y="90"/>
                    <a:pt x="194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9"/>
            <p:cNvSpPr/>
            <p:nvPr/>
          </p:nvSpPr>
          <p:spPr>
            <a:xfrm>
              <a:off x="479225" y="4626013"/>
              <a:ext cx="5750" cy="5000"/>
            </a:xfrm>
            <a:custGeom>
              <a:avLst/>
              <a:gdLst/>
              <a:ahLst/>
              <a:cxnLst/>
              <a:rect l="l" t="t" r="r" b="b"/>
              <a:pathLst>
                <a:path w="230" h="200" extrusionOk="0">
                  <a:moveTo>
                    <a:pt x="107" y="0"/>
                  </a:moveTo>
                  <a:cubicBezTo>
                    <a:pt x="14" y="0"/>
                    <a:pt x="1" y="174"/>
                    <a:pt x="102" y="194"/>
                  </a:cubicBezTo>
                  <a:lnTo>
                    <a:pt x="123" y="194"/>
                  </a:lnTo>
                  <a:cubicBezTo>
                    <a:pt x="133" y="198"/>
                    <a:pt x="142" y="200"/>
                    <a:pt x="150" y="200"/>
                  </a:cubicBezTo>
                  <a:cubicBezTo>
                    <a:pt x="229" y="200"/>
                    <a:pt x="222" y="21"/>
                    <a:pt x="145" y="2"/>
                  </a:cubicBezTo>
                  <a:lnTo>
                    <a:pt x="123" y="2"/>
                  </a:ln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9"/>
            <p:cNvSpPr/>
            <p:nvPr/>
          </p:nvSpPr>
          <p:spPr>
            <a:xfrm>
              <a:off x="479225" y="4624938"/>
              <a:ext cx="6150" cy="4900"/>
            </a:xfrm>
            <a:custGeom>
              <a:avLst/>
              <a:gdLst/>
              <a:ahLst/>
              <a:cxnLst/>
              <a:rect l="l" t="t" r="r" b="b"/>
              <a:pathLst>
                <a:path w="246" h="196" extrusionOk="0">
                  <a:moveTo>
                    <a:pt x="107" y="0"/>
                  </a:moveTo>
                  <a:cubicBezTo>
                    <a:pt x="14" y="0"/>
                    <a:pt x="1" y="174"/>
                    <a:pt x="102" y="194"/>
                  </a:cubicBezTo>
                  <a:lnTo>
                    <a:pt x="123" y="194"/>
                  </a:lnTo>
                  <a:cubicBezTo>
                    <a:pt x="129" y="195"/>
                    <a:pt x="134" y="196"/>
                    <a:pt x="139" y="196"/>
                  </a:cubicBezTo>
                  <a:cubicBezTo>
                    <a:pt x="232" y="196"/>
                    <a:pt x="246" y="22"/>
                    <a:pt x="145" y="2"/>
                  </a:cubicBezTo>
                  <a:lnTo>
                    <a:pt x="123" y="2"/>
                  </a:ln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9"/>
            <p:cNvSpPr/>
            <p:nvPr/>
          </p:nvSpPr>
          <p:spPr>
            <a:xfrm>
              <a:off x="459550" y="4619963"/>
              <a:ext cx="6725" cy="7225"/>
            </a:xfrm>
            <a:custGeom>
              <a:avLst/>
              <a:gdLst/>
              <a:ahLst/>
              <a:cxnLst/>
              <a:rect l="l" t="t" r="r" b="b"/>
              <a:pathLst>
                <a:path w="269" h="289" extrusionOk="0">
                  <a:moveTo>
                    <a:pt x="113" y="1"/>
                  </a:moveTo>
                  <a:cubicBezTo>
                    <a:pt x="73" y="1"/>
                    <a:pt x="34" y="22"/>
                    <a:pt x="12" y="73"/>
                  </a:cubicBezTo>
                  <a:cubicBezTo>
                    <a:pt x="12" y="94"/>
                    <a:pt x="12" y="115"/>
                    <a:pt x="12" y="137"/>
                  </a:cubicBezTo>
                  <a:cubicBezTo>
                    <a:pt x="0" y="233"/>
                    <a:pt x="63" y="288"/>
                    <a:pt x="123" y="288"/>
                  </a:cubicBezTo>
                  <a:cubicBezTo>
                    <a:pt x="171" y="288"/>
                    <a:pt x="217" y="255"/>
                    <a:pt x="226" y="180"/>
                  </a:cubicBezTo>
                  <a:cubicBezTo>
                    <a:pt x="269" y="81"/>
                    <a:pt x="190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9"/>
            <p:cNvSpPr/>
            <p:nvPr/>
          </p:nvSpPr>
          <p:spPr>
            <a:xfrm>
              <a:off x="1151300" y="5618763"/>
              <a:ext cx="39575" cy="40200"/>
            </a:xfrm>
            <a:custGeom>
              <a:avLst/>
              <a:gdLst/>
              <a:ahLst/>
              <a:cxnLst/>
              <a:rect l="l" t="t" r="r" b="b"/>
              <a:pathLst>
                <a:path w="1583" h="1608" extrusionOk="0">
                  <a:moveTo>
                    <a:pt x="911" y="0"/>
                  </a:moveTo>
                  <a:cubicBezTo>
                    <a:pt x="644" y="0"/>
                    <a:pt x="396" y="217"/>
                    <a:pt x="343" y="539"/>
                  </a:cubicBezTo>
                  <a:cubicBezTo>
                    <a:pt x="343" y="560"/>
                    <a:pt x="321" y="582"/>
                    <a:pt x="321" y="603"/>
                  </a:cubicBezTo>
                  <a:cubicBezTo>
                    <a:pt x="300" y="902"/>
                    <a:pt x="150" y="1244"/>
                    <a:pt x="1" y="1608"/>
                  </a:cubicBezTo>
                  <a:lnTo>
                    <a:pt x="1304" y="1608"/>
                  </a:lnTo>
                  <a:cubicBezTo>
                    <a:pt x="1390" y="1373"/>
                    <a:pt x="1454" y="1137"/>
                    <a:pt x="1518" y="881"/>
                  </a:cubicBezTo>
                  <a:cubicBezTo>
                    <a:pt x="1582" y="496"/>
                    <a:pt x="1390" y="111"/>
                    <a:pt x="1069" y="26"/>
                  </a:cubicBezTo>
                  <a:cubicBezTo>
                    <a:pt x="1017" y="8"/>
                    <a:pt x="964" y="0"/>
                    <a:pt x="911" y="0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9"/>
            <p:cNvSpPr/>
            <p:nvPr/>
          </p:nvSpPr>
          <p:spPr>
            <a:xfrm>
              <a:off x="1151300" y="5618763"/>
              <a:ext cx="38500" cy="40200"/>
            </a:xfrm>
            <a:custGeom>
              <a:avLst/>
              <a:gdLst/>
              <a:ahLst/>
              <a:cxnLst/>
              <a:rect l="l" t="t" r="r" b="b"/>
              <a:pathLst>
                <a:path w="1540" h="1608" extrusionOk="0">
                  <a:moveTo>
                    <a:pt x="911" y="0"/>
                  </a:moveTo>
                  <a:cubicBezTo>
                    <a:pt x="644" y="0"/>
                    <a:pt x="396" y="217"/>
                    <a:pt x="343" y="539"/>
                  </a:cubicBezTo>
                  <a:cubicBezTo>
                    <a:pt x="343" y="560"/>
                    <a:pt x="321" y="582"/>
                    <a:pt x="321" y="603"/>
                  </a:cubicBezTo>
                  <a:cubicBezTo>
                    <a:pt x="300" y="902"/>
                    <a:pt x="150" y="1244"/>
                    <a:pt x="1" y="1608"/>
                  </a:cubicBezTo>
                  <a:lnTo>
                    <a:pt x="620" y="1608"/>
                  </a:lnTo>
                  <a:cubicBezTo>
                    <a:pt x="663" y="1479"/>
                    <a:pt x="706" y="1373"/>
                    <a:pt x="706" y="1266"/>
                  </a:cubicBezTo>
                  <a:cubicBezTo>
                    <a:pt x="727" y="1244"/>
                    <a:pt x="727" y="1223"/>
                    <a:pt x="727" y="1202"/>
                  </a:cubicBezTo>
                  <a:cubicBezTo>
                    <a:pt x="798" y="884"/>
                    <a:pt x="1044" y="683"/>
                    <a:pt x="1308" y="683"/>
                  </a:cubicBezTo>
                  <a:cubicBezTo>
                    <a:pt x="1363" y="683"/>
                    <a:pt x="1420" y="691"/>
                    <a:pt x="1475" y="710"/>
                  </a:cubicBezTo>
                  <a:cubicBezTo>
                    <a:pt x="1497" y="710"/>
                    <a:pt x="1497" y="731"/>
                    <a:pt x="1518" y="731"/>
                  </a:cubicBezTo>
                  <a:cubicBezTo>
                    <a:pt x="1539" y="411"/>
                    <a:pt x="1347" y="90"/>
                    <a:pt x="1069" y="26"/>
                  </a:cubicBezTo>
                  <a:cubicBezTo>
                    <a:pt x="1017" y="8"/>
                    <a:pt x="964" y="0"/>
                    <a:pt x="911" y="0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9"/>
            <p:cNvSpPr/>
            <p:nvPr/>
          </p:nvSpPr>
          <p:spPr>
            <a:xfrm>
              <a:off x="1113900" y="5373788"/>
              <a:ext cx="243675" cy="285175"/>
            </a:xfrm>
            <a:custGeom>
              <a:avLst/>
              <a:gdLst/>
              <a:ahLst/>
              <a:cxnLst/>
              <a:rect l="l" t="t" r="r" b="b"/>
              <a:pathLst>
                <a:path w="9747" h="11407" extrusionOk="0">
                  <a:moveTo>
                    <a:pt x="3307" y="1"/>
                  </a:moveTo>
                  <a:cubicBezTo>
                    <a:pt x="3105" y="1"/>
                    <a:pt x="2912" y="153"/>
                    <a:pt x="2736" y="549"/>
                  </a:cubicBezTo>
                  <a:cubicBezTo>
                    <a:pt x="2330" y="1489"/>
                    <a:pt x="2416" y="2729"/>
                    <a:pt x="2159" y="3712"/>
                  </a:cubicBezTo>
                  <a:cubicBezTo>
                    <a:pt x="1603" y="5978"/>
                    <a:pt x="321" y="7837"/>
                    <a:pt x="64" y="10274"/>
                  </a:cubicBezTo>
                  <a:cubicBezTo>
                    <a:pt x="22" y="10616"/>
                    <a:pt x="0" y="11022"/>
                    <a:pt x="22" y="11407"/>
                  </a:cubicBezTo>
                  <a:lnTo>
                    <a:pt x="4403" y="11407"/>
                  </a:lnTo>
                  <a:cubicBezTo>
                    <a:pt x="4831" y="10894"/>
                    <a:pt x="5237" y="10381"/>
                    <a:pt x="5600" y="9910"/>
                  </a:cubicBezTo>
                  <a:cubicBezTo>
                    <a:pt x="6883" y="8222"/>
                    <a:pt x="7952" y="6662"/>
                    <a:pt x="9747" y="5572"/>
                  </a:cubicBezTo>
                  <a:cubicBezTo>
                    <a:pt x="9298" y="4759"/>
                    <a:pt x="8464" y="4375"/>
                    <a:pt x="7759" y="3883"/>
                  </a:cubicBezTo>
                  <a:cubicBezTo>
                    <a:pt x="6712" y="3178"/>
                    <a:pt x="5771" y="2280"/>
                    <a:pt x="4831" y="1361"/>
                  </a:cubicBezTo>
                  <a:cubicBezTo>
                    <a:pt x="4333" y="878"/>
                    <a:pt x="3792" y="1"/>
                    <a:pt x="3307" y="1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9"/>
            <p:cNvSpPr/>
            <p:nvPr/>
          </p:nvSpPr>
          <p:spPr>
            <a:xfrm>
              <a:off x="1113900" y="5373788"/>
              <a:ext cx="243675" cy="285175"/>
            </a:xfrm>
            <a:custGeom>
              <a:avLst/>
              <a:gdLst/>
              <a:ahLst/>
              <a:cxnLst/>
              <a:rect l="l" t="t" r="r" b="b"/>
              <a:pathLst>
                <a:path w="9747" h="11407" extrusionOk="0">
                  <a:moveTo>
                    <a:pt x="3307" y="1"/>
                  </a:moveTo>
                  <a:cubicBezTo>
                    <a:pt x="3105" y="1"/>
                    <a:pt x="2912" y="153"/>
                    <a:pt x="2736" y="549"/>
                  </a:cubicBezTo>
                  <a:cubicBezTo>
                    <a:pt x="2330" y="1489"/>
                    <a:pt x="2416" y="2729"/>
                    <a:pt x="2159" y="3712"/>
                  </a:cubicBezTo>
                  <a:cubicBezTo>
                    <a:pt x="1603" y="5978"/>
                    <a:pt x="321" y="7837"/>
                    <a:pt x="64" y="10274"/>
                  </a:cubicBezTo>
                  <a:cubicBezTo>
                    <a:pt x="22" y="10616"/>
                    <a:pt x="0" y="11022"/>
                    <a:pt x="22" y="11407"/>
                  </a:cubicBezTo>
                  <a:lnTo>
                    <a:pt x="855" y="11407"/>
                  </a:lnTo>
                  <a:cubicBezTo>
                    <a:pt x="855" y="11385"/>
                    <a:pt x="855" y="11343"/>
                    <a:pt x="855" y="11321"/>
                  </a:cubicBezTo>
                  <a:cubicBezTo>
                    <a:pt x="1112" y="8906"/>
                    <a:pt x="2394" y="7025"/>
                    <a:pt x="2971" y="4781"/>
                  </a:cubicBezTo>
                  <a:cubicBezTo>
                    <a:pt x="3206" y="3776"/>
                    <a:pt x="3121" y="2558"/>
                    <a:pt x="3548" y="1596"/>
                  </a:cubicBezTo>
                  <a:cubicBezTo>
                    <a:pt x="3716" y="1210"/>
                    <a:pt x="3902" y="1062"/>
                    <a:pt x="4100" y="1062"/>
                  </a:cubicBezTo>
                  <a:cubicBezTo>
                    <a:pt x="4580" y="1062"/>
                    <a:pt x="5128" y="1945"/>
                    <a:pt x="5643" y="2430"/>
                  </a:cubicBezTo>
                  <a:cubicBezTo>
                    <a:pt x="6562" y="3327"/>
                    <a:pt x="7503" y="4225"/>
                    <a:pt x="8550" y="4952"/>
                  </a:cubicBezTo>
                  <a:cubicBezTo>
                    <a:pt x="8892" y="5187"/>
                    <a:pt x="9277" y="5401"/>
                    <a:pt x="9619" y="5657"/>
                  </a:cubicBezTo>
                  <a:cubicBezTo>
                    <a:pt x="9661" y="5636"/>
                    <a:pt x="9704" y="5593"/>
                    <a:pt x="9747" y="5572"/>
                  </a:cubicBezTo>
                  <a:cubicBezTo>
                    <a:pt x="9298" y="4759"/>
                    <a:pt x="8464" y="4375"/>
                    <a:pt x="7759" y="3883"/>
                  </a:cubicBezTo>
                  <a:cubicBezTo>
                    <a:pt x="6712" y="3178"/>
                    <a:pt x="5771" y="2280"/>
                    <a:pt x="4831" y="1361"/>
                  </a:cubicBezTo>
                  <a:cubicBezTo>
                    <a:pt x="4333" y="878"/>
                    <a:pt x="3792" y="1"/>
                    <a:pt x="3307" y="1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9"/>
            <p:cNvSpPr/>
            <p:nvPr/>
          </p:nvSpPr>
          <p:spPr>
            <a:xfrm>
              <a:off x="1229325" y="5350138"/>
              <a:ext cx="675425" cy="192900"/>
            </a:xfrm>
            <a:custGeom>
              <a:avLst/>
              <a:gdLst/>
              <a:ahLst/>
              <a:cxnLst/>
              <a:rect l="l" t="t" r="r" b="b"/>
              <a:pathLst>
                <a:path w="27017" h="7716" extrusionOk="0">
                  <a:moveTo>
                    <a:pt x="0" y="3675"/>
                  </a:moveTo>
                  <a:lnTo>
                    <a:pt x="0" y="3675"/>
                  </a:lnTo>
                  <a:cubicBezTo>
                    <a:pt x="45" y="3738"/>
                    <a:pt x="93" y="3796"/>
                    <a:pt x="145" y="3850"/>
                  </a:cubicBezTo>
                  <a:lnTo>
                    <a:pt x="145" y="3850"/>
                  </a:lnTo>
                  <a:lnTo>
                    <a:pt x="0" y="3675"/>
                  </a:lnTo>
                  <a:close/>
                  <a:moveTo>
                    <a:pt x="25748" y="0"/>
                  </a:moveTo>
                  <a:cubicBezTo>
                    <a:pt x="24742" y="0"/>
                    <a:pt x="23360" y="587"/>
                    <a:pt x="22806" y="789"/>
                  </a:cubicBezTo>
                  <a:cubicBezTo>
                    <a:pt x="18736" y="2216"/>
                    <a:pt x="15160" y="2778"/>
                    <a:pt x="10987" y="2778"/>
                  </a:cubicBezTo>
                  <a:cubicBezTo>
                    <a:pt x="10909" y="2778"/>
                    <a:pt x="10830" y="2778"/>
                    <a:pt x="10751" y="2777"/>
                  </a:cubicBezTo>
                  <a:cubicBezTo>
                    <a:pt x="10666" y="2776"/>
                    <a:pt x="10582" y="2776"/>
                    <a:pt x="10497" y="2776"/>
                  </a:cubicBezTo>
                  <a:cubicBezTo>
                    <a:pt x="8519" y="2776"/>
                    <a:pt x="6651" y="3020"/>
                    <a:pt x="4724" y="3696"/>
                  </a:cubicBezTo>
                  <a:cubicBezTo>
                    <a:pt x="3894" y="3990"/>
                    <a:pt x="2713" y="4406"/>
                    <a:pt x="1691" y="4406"/>
                  </a:cubicBezTo>
                  <a:cubicBezTo>
                    <a:pt x="1083" y="4406"/>
                    <a:pt x="532" y="4258"/>
                    <a:pt x="145" y="3850"/>
                  </a:cubicBezTo>
                  <a:lnTo>
                    <a:pt x="145" y="3850"/>
                  </a:lnTo>
                  <a:lnTo>
                    <a:pt x="299" y="4038"/>
                  </a:lnTo>
                  <a:cubicBezTo>
                    <a:pt x="2287" y="6689"/>
                    <a:pt x="6989" y="6881"/>
                    <a:pt x="9789" y="7394"/>
                  </a:cubicBezTo>
                  <a:cubicBezTo>
                    <a:pt x="11003" y="7615"/>
                    <a:pt x="12234" y="7715"/>
                    <a:pt x="13468" y="7715"/>
                  </a:cubicBezTo>
                  <a:cubicBezTo>
                    <a:pt x="14974" y="7715"/>
                    <a:pt x="16484" y="7567"/>
                    <a:pt x="17976" y="7308"/>
                  </a:cubicBezTo>
                  <a:cubicBezTo>
                    <a:pt x="20348" y="6902"/>
                    <a:pt x="22999" y="5641"/>
                    <a:pt x="24730" y="3696"/>
                  </a:cubicBezTo>
                  <a:cubicBezTo>
                    <a:pt x="25264" y="3098"/>
                    <a:pt x="27017" y="1730"/>
                    <a:pt x="26889" y="789"/>
                  </a:cubicBezTo>
                  <a:cubicBezTo>
                    <a:pt x="26794" y="199"/>
                    <a:pt x="26335" y="0"/>
                    <a:pt x="2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9"/>
            <p:cNvSpPr/>
            <p:nvPr/>
          </p:nvSpPr>
          <p:spPr>
            <a:xfrm>
              <a:off x="1013450" y="4592888"/>
              <a:ext cx="459550" cy="779675"/>
            </a:xfrm>
            <a:custGeom>
              <a:avLst/>
              <a:gdLst/>
              <a:ahLst/>
              <a:cxnLst/>
              <a:rect l="l" t="t" r="r" b="b"/>
              <a:pathLst>
                <a:path w="18382" h="31187" extrusionOk="0">
                  <a:moveTo>
                    <a:pt x="7473" y="0"/>
                  </a:moveTo>
                  <a:cubicBezTo>
                    <a:pt x="3992" y="0"/>
                    <a:pt x="1340" y="4714"/>
                    <a:pt x="641" y="8209"/>
                  </a:cubicBezTo>
                  <a:cubicBezTo>
                    <a:pt x="0" y="11415"/>
                    <a:pt x="492" y="16053"/>
                    <a:pt x="1710" y="19003"/>
                  </a:cubicBezTo>
                  <a:cubicBezTo>
                    <a:pt x="2864" y="21803"/>
                    <a:pt x="4318" y="24945"/>
                    <a:pt x="6156" y="27018"/>
                  </a:cubicBezTo>
                  <a:cubicBezTo>
                    <a:pt x="7374" y="28386"/>
                    <a:pt x="9533" y="31143"/>
                    <a:pt x="11328" y="31186"/>
                  </a:cubicBezTo>
                  <a:cubicBezTo>
                    <a:pt x="11341" y="31187"/>
                    <a:pt x="11354" y="31187"/>
                    <a:pt x="11367" y="31187"/>
                  </a:cubicBezTo>
                  <a:cubicBezTo>
                    <a:pt x="13515" y="31187"/>
                    <a:pt x="15780" y="24227"/>
                    <a:pt x="16757" y="22166"/>
                  </a:cubicBezTo>
                  <a:cubicBezTo>
                    <a:pt x="18382" y="18747"/>
                    <a:pt x="18147" y="14258"/>
                    <a:pt x="17676" y="10389"/>
                  </a:cubicBezTo>
                  <a:cubicBezTo>
                    <a:pt x="17359" y="7850"/>
                    <a:pt x="16078" y="1603"/>
                    <a:pt x="13190" y="1603"/>
                  </a:cubicBezTo>
                  <a:cubicBezTo>
                    <a:pt x="13161" y="1603"/>
                    <a:pt x="13132" y="1603"/>
                    <a:pt x="13102" y="1605"/>
                  </a:cubicBezTo>
                  <a:cubicBezTo>
                    <a:pt x="11940" y="1665"/>
                    <a:pt x="11748" y="2492"/>
                    <a:pt x="11209" y="2492"/>
                  </a:cubicBezTo>
                  <a:cubicBezTo>
                    <a:pt x="10984" y="2492"/>
                    <a:pt x="10700" y="2349"/>
                    <a:pt x="10260" y="1947"/>
                  </a:cubicBezTo>
                  <a:cubicBezTo>
                    <a:pt x="9276" y="1049"/>
                    <a:pt x="8913" y="44"/>
                    <a:pt x="7566" y="1"/>
                  </a:cubicBezTo>
                  <a:cubicBezTo>
                    <a:pt x="7535" y="1"/>
                    <a:pt x="7504" y="0"/>
                    <a:pt x="74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9"/>
            <p:cNvSpPr/>
            <p:nvPr/>
          </p:nvSpPr>
          <p:spPr>
            <a:xfrm>
              <a:off x="921000" y="4740188"/>
              <a:ext cx="397575" cy="581600"/>
            </a:xfrm>
            <a:custGeom>
              <a:avLst/>
              <a:gdLst/>
              <a:ahLst/>
              <a:cxnLst/>
              <a:rect l="l" t="t" r="r" b="b"/>
              <a:pathLst>
                <a:path w="15903" h="23264" extrusionOk="0">
                  <a:moveTo>
                    <a:pt x="2872" y="1"/>
                  </a:moveTo>
                  <a:cubicBezTo>
                    <a:pt x="1949" y="1"/>
                    <a:pt x="1361" y="1671"/>
                    <a:pt x="1133" y="2723"/>
                  </a:cubicBezTo>
                  <a:cubicBezTo>
                    <a:pt x="0" y="7532"/>
                    <a:pt x="1454" y="11593"/>
                    <a:pt x="4211" y="15313"/>
                  </a:cubicBezTo>
                  <a:cubicBezTo>
                    <a:pt x="5793" y="17429"/>
                    <a:pt x="7631" y="19438"/>
                    <a:pt x="9747" y="20742"/>
                  </a:cubicBezTo>
                  <a:cubicBezTo>
                    <a:pt x="11564" y="21874"/>
                    <a:pt x="13573" y="22302"/>
                    <a:pt x="15390" y="23264"/>
                  </a:cubicBezTo>
                  <a:cubicBezTo>
                    <a:pt x="15903" y="22259"/>
                    <a:pt x="12675" y="20271"/>
                    <a:pt x="11970" y="19716"/>
                  </a:cubicBezTo>
                  <a:cubicBezTo>
                    <a:pt x="7994" y="16595"/>
                    <a:pt x="5237" y="13154"/>
                    <a:pt x="4532" y="7340"/>
                  </a:cubicBezTo>
                  <a:cubicBezTo>
                    <a:pt x="4339" y="5651"/>
                    <a:pt x="4980" y="1398"/>
                    <a:pt x="3527" y="265"/>
                  </a:cubicBezTo>
                  <a:cubicBezTo>
                    <a:pt x="3293" y="81"/>
                    <a:pt x="3074" y="1"/>
                    <a:pt x="2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9"/>
            <p:cNvSpPr/>
            <p:nvPr/>
          </p:nvSpPr>
          <p:spPr>
            <a:xfrm>
              <a:off x="1251750" y="4906088"/>
              <a:ext cx="696825" cy="511750"/>
            </a:xfrm>
            <a:custGeom>
              <a:avLst/>
              <a:gdLst/>
              <a:ahLst/>
              <a:cxnLst/>
              <a:rect l="l" t="t" r="r" b="b"/>
              <a:pathLst>
                <a:path w="27873" h="20470" extrusionOk="0">
                  <a:moveTo>
                    <a:pt x="17878" y="0"/>
                  </a:moveTo>
                  <a:cubicBezTo>
                    <a:pt x="14873" y="0"/>
                    <a:pt x="11587" y="2054"/>
                    <a:pt x="8764" y="3205"/>
                  </a:cubicBezTo>
                  <a:cubicBezTo>
                    <a:pt x="5686" y="4466"/>
                    <a:pt x="3015" y="7437"/>
                    <a:pt x="1775" y="11028"/>
                  </a:cubicBezTo>
                  <a:cubicBezTo>
                    <a:pt x="642" y="14277"/>
                    <a:pt x="1" y="17675"/>
                    <a:pt x="3079" y="19556"/>
                  </a:cubicBezTo>
                  <a:cubicBezTo>
                    <a:pt x="4207" y="20248"/>
                    <a:pt x="5542" y="20469"/>
                    <a:pt x="6914" y="20469"/>
                  </a:cubicBezTo>
                  <a:cubicBezTo>
                    <a:pt x="8636" y="20469"/>
                    <a:pt x="10417" y="20121"/>
                    <a:pt x="11928" y="19919"/>
                  </a:cubicBezTo>
                  <a:cubicBezTo>
                    <a:pt x="14428" y="19577"/>
                    <a:pt x="18618" y="17974"/>
                    <a:pt x="20114" y="15623"/>
                  </a:cubicBezTo>
                  <a:cubicBezTo>
                    <a:pt x="20969" y="14319"/>
                    <a:pt x="21460" y="12652"/>
                    <a:pt x="22273" y="11306"/>
                  </a:cubicBezTo>
                  <a:cubicBezTo>
                    <a:pt x="23277" y="9660"/>
                    <a:pt x="25009" y="8399"/>
                    <a:pt x="25906" y="6646"/>
                  </a:cubicBezTo>
                  <a:cubicBezTo>
                    <a:pt x="27873" y="2863"/>
                    <a:pt x="23149" y="2606"/>
                    <a:pt x="21247" y="1131"/>
                  </a:cubicBezTo>
                  <a:cubicBezTo>
                    <a:pt x="20197" y="317"/>
                    <a:pt x="19060" y="0"/>
                    <a:pt x="178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9"/>
            <p:cNvSpPr/>
            <p:nvPr/>
          </p:nvSpPr>
          <p:spPr>
            <a:xfrm>
              <a:off x="1231450" y="5252838"/>
              <a:ext cx="166200" cy="146450"/>
            </a:xfrm>
            <a:custGeom>
              <a:avLst/>
              <a:gdLst/>
              <a:ahLst/>
              <a:cxnLst/>
              <a:rect l="l" t="t" r="r" b="b"/>
              <a:pathLst>
                <a:path w="6648" h="5858" extrusionOk="0">
                  <a:moveTo>
                    <a:pt x="1753" y="0"/>
                  </a:moveTo>
                  <a:lnTo>
                    <a:pt x="1753" y="0"/>
                  </a:lnTo>
                  <a:cubicBezTo>
                    <a:pt x="1732" y="1817"/>
                    <a:pt x="1" y="4190"/>
                    <a:pt x="1967" y="5472"/>
                  </a:cubicBezTo>
                  <a:cubicBezTo>
                    <a:pt x="2388" y="5742"/>
                    <a:pt x="2761" y="5857"/>
                    <a:pt x="3101" y="5857"/>
                  </a:cubicBezTo>
                  <a:cubicBezTo>
                    <a:pt x="3971" y="5857"/>
                    <a:pt x="4625" y="5105"/>
                    <a:pt x="5301" y="4275"/>
                  </a:cubicBezTo>
                  <a:cubicBezTo>
                    <a:pt x="5729" y="3719"/>
                    <a:pt x="6648" y="3185"/>
                    <a:pt x="6007" y="2458"/>
                  </a:cubicBezTo>
                  <a:cubicBezTo>
                    <a:pt x="5579" y="1945"/>
                    <a:pt x="4425" y="1774"/>
                    <a:pt x="3848" y="1753"/>
                  </a:cubicBezTo>
                  <a:cubicBezTo>
                    <a:pt x="3562" y="1753"/>
                    <a:pt x="3282" y="1833"/>
                    <a:pt x="3013" y="1833"/>
                  </a:cubicBezTo>
                  <a:cubicBezTo>
                    <a:pt x="2800" y="1833"/>
                    <a:pt x="2593" y="1783"/>
                    <a:pt x="2395" y="1603"/>
                  </a:cubicBezTo>
                  <a:cubicBezTo>
                    <a:pt x="2031" y="1283"/>
                    <a:pt x="1882" y="449"/>
                    <a:pt x="17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9"/>
            <p:cNvSpPr/>
            <p:nvPr/>
          </p:nvSpPr>
          <p:spPr>
            <a:xfrm>
              <a:off x="1329250" y="5158788"/>
              <a:ext cx="173675" cy="182275"/>
            </a:xfrm>
            <a:custGeom>
              <a:avLst/>
              <a:gdLst/>
              <a:ahLst/>
              <a:cxnLst/>
              <a:rect l="l" t="t" r="r" b="b"/>
              <a:pathLst>
                <a:path w="6947" h="7291" extrusionOk="0">
                  <a:moveTo>
                    <a:pt x="6883" y="1"/>
                  </a:moveTo>
                  <a:cubicBezTo>
                    <a:pt x="6541" y="856"/>
                    <a:pt x="6092" y="1625"/>
                    <a:pt x="5600" y="2330"/>
                  </a:cubicBezTo>
                  <a:cubicBezTo>
                    <a:pt x="5087" y="3057"/>
                    <a:pt x="4553" y="3720"/>
                    <a:pt x="3954" y="4318"/>
                  </a:cubicBezTo>
                  <a:cubicBezTo>
                    <a:pt x="3356" y="4938"/>
                    <a:pt x="2715" y="5430"/>
                    <a:pt x="2073" y="5943"/>
                  </a:cubicBezTo>
                  <a:cubicBezTo>
                    <a:pt x="1432" y="6456"/>
                    <a:pt x="748" y="6883"/>
                    <a:pt x="0" y="7225"/>
                  </a:cubicBezTo>
                  <a:lnTo>
                    <a:pt x="21" y="7289"/>
                  </a:lnTo>
                  <a:cubicBezTo>
                    <a:pt x="46" y="7290"/>
                    <a:pt x="70" y="7290"/>
                    <a:pt x="94" y="7290"/>
                  </a:cubicBezTo>
                  <a:cubicBezTo>
                    <a:pt x="882" y="7290"/>
                    <a:pt x="1667" y="6955"/>
                    <a:pt x="2351" y="6498"/>
                  </a:cubicBezTo>
                  <a:cubicBezTo>
                    <a:pt x="3078" y="6028"/>
                    <a:pt x="3698" y="5387"/>
                    <a:pt x="4254" y="4703"/>
                  </a:cubicBezTo>
                  <a:cubicBezTo>
                    <a:pt x="5386" y="3356"/>
                    <a:pt x="6391" y="1796"/>
                    <a:pt x="6947" y="22"/>
                  </a:cubicBezTo>
                  <a:lnTo>
                    <a:pt x="688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9"/>
            <p:cNvSpPr/>
            <p:nvPr/>
          </p:nvSpPr>
          <p:spPr>
            <a:xfrm>
              <a:off x="1330850" y="5176413"/>
              <a:ext cx="82850" cy="167275"/>
            </a:xfrm>
            <a:custGeom>
              <a:avLst/>
              <a:gdLst/>
              <a:ahLst/>
              <a:cxnLst/>
              <a:rect l="l" t="t" r="r" b="b"/>
              <a:pathLst>
                <a:path w="3314" h="6691" extrusionOk="0">
                  <a:moveTo>
                    <a:pt x="3270" y="1"/>
                  </a:moveTo>
                  <a:cubicBezTo>
                    <a:pt x="2480" y="899"/>
                    <a:pt x="1817" y="1967"/>
                    <a:pt x="1240" y="3079"/>
                  </a:cubicBezTo>
                  <a:cubicBezTo>
                    <a:pt x="962" y="3635"/>
                    <a:pt x="641" y="4190"/>
                    <a:pt x="449" y="4789"/>
                  </a:cubicBezTo>
                  <a:cubicBezTo>
                    <a:pt x="257" y="5387"/>
                    <a:pt x="86" y="6007"/>
                    <a:pt x="0" y="6670"/>
                  </a:cubicBezTo>
                  <a:lnTo>
                    <a:pt x="64" y="6691"/>
                  </a:lnTo>
                  <a:cubicBezTo>
                    <a:pt x="428" y="6178"/>
                    <a:pt x="706" y="5622"/>
                    <a:pt x="962" y="5067"/>
                  </a:cubicBezTo>
                  <a:cubicBezTo>
                    <a:pt x="1240" y="4511"/>
                    <a:pt x="1390" y="3891"/>
                    <a:pt x="1646" y="3335"/>
                  </a:cubicBezTo>
                  <a:cubicBezTo>
                    <a:pt x="2116" y="2181"/>
                    <a:pt x="2651" y="1070"/>
                    <a:pt x="3313" y="44"/>
                  </a:cubicBezTo>
                  <a:lnTo>
                    <a:pt x="32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9"/>
            <p:cNvSpPr/>
            <p:nvPr/>
          </p:nvSpPr>
          <p:spPr>
            <a:xfrm>
              <a:off x="1308400" y="5132513"/>
              <a:ext cx="72225" cy="212800"/>
            </a:xfrm>
            <a:custGeom>
              <a:avLst/>
              <a:gdLst/>
              <a:ahLst/>
              <a:cxnLst/>
              <a:rect l="l" t="t" r="r" b="b"/>
              <a:pathLst>
                <a:path w="2889" h="8512" extrusionOk="0">
                  <a:moveTo>
                    <a:pt x="2520" y="0"/>
                  </a:moveTo>
                  <a:cubicBezTo>
                    <a:pt x="2415" y="0"/>
                    <a:pt x="2306" y="58"/>
                    <a:pt x="2245" y="197"/>
                  </a:cubicBezTo>
                  <a:cubicBezTo>
                    <a:pt x="2181" y="368"/>
                    <a:pt x="2245" y="496"/>
                    <a:pt x="2352" y="560"/>
                  </a:cubicBezTo>
                  <a:cubicBezTo>
                    <a:pt x="1753" y="1714"/>
                    <a:pt x="1176" y="2890"/>
                    <a:pt x="706" y="4151"/>
                  </a:cubicBezTo>
                  <a:cubicBezTo>
                    <a:pt x="471" y="4835"/>
                    <a:pt x="214" y="5519"/>
                    <a:pt x="107" y="6267"/>
                  </a:cubicBezTo>
                  <a:cubicBezTo>
                    <a:pt x="22" y="7015"/>
                    <a:pt x="1" y="7763"/>
                    <a:pt x="129" y="8511"/>
                  </a:cubicBezTo>
                  <a:lnTo>
                    <a:pt x="193" y="8511"/>
                  </a:lnTo>
                  <a:lnTo>
                    <a:pt x="663" y="6416"/>
                  </a:lnTo>
                  <a:cubicBezTo>
                    <a:pt x="834" y="5732"/>
                    <a:pt x="941" y="5027"/>
                    <a:pt x="1133" y="4343"/>
                  </a:cubicBezTo>
                  <a:cubicBezTo>
                    <a:pt x="1497" y="3061"/>
                    <a:pt x="1967" y="1842"/>
                    <a:pt x="2437" y="603"/>
                  </a:cubicBezTo>
                  <a:cubicBezTo>
                    <a:pt x="2457" y="606"/>
                    <a:pt x="2478" y="608"/>
                    <a:pt x="2498" y="608"/>
                  </a:cubicBezTo>
                  <a:cubicBezTo>
                    <a:pt x="2605" y="608"/>
                    <a:pt x="2707" y="558"/>
                    <a:pt x="2779" y="432"/>
                  </a:cubicBezTo>
                  <a:cubicBezTo>
                    <a:pt x="2889" y="185"/>
                    <a:pt x="2709" y="0"/>
                    <a:pt x="25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9"/>
            <p:cNvSpPr/>
            <p:nvPr/>
          </p:nvSpPr>
          <p:spPr>
            <a:xfrm>
              <a:off x="1258175" y="4991813"/>
              <a:ext cx="121950" cy="360975"/>
            </a:xfrm>
            <a:custGeom>
              <a:avLst/>
              <a:gdLst/>
              <a:ahLst/>
              <a:cxnLst/>
              <a:rect l="l" t="t" r="r" b="b"/>
              <a:pathLst>
                <a:path w="4878" h="14439" extrusionOk="0">
                  <a:moveTo>
                    <a:pt x="4502" y="0"/>
                  </a:moveTo>
                  <a:cubicBezTo>
                    <a:pt x="4398" y="0"/>
                    <a:pt x="4293" y="54"/>
                    <a:pt x="4232" y="182"/>
                  </a:cubicBezTo>
                  <a:cubicBezTo>
                    <a:pt x="4168" y="331"/>
                    <a:pt x="4211" y="460"/>
                    <a:pt x="4318" y="545"/>
                  </a:cubicBezTo>
                  <a:cubicBezTo>
                    <a:pt x="3677" y="1443"/>
                    <a:pt x="3100" y="2426"/>
                    <a:pt x="2629" y="3495"/>
                  </a:cubicBezTo>
                  <a:cubicBezTo>
                    <a:pt x="2138" y="4606"/>
                    <a:pt x="1774" y="5803"/>
                    <a:pt x="1518" y="7043"/>
                  </a:cubicBezTo>
                  <a:cubicBezTo>
                    <a:pt x="1390" y="7663"/>
                    <a:pt x="1326" y="8304"/>
                    <a:pt x="1197" y="8881"/>
                  </a:cubicBezTo>
                  <a:cubicBezTo>
                    <a:pt x="1090" y="9458"/>
                    <a:pt x="941" y="10057"/>
                    <a:pt x="791" y="10655"/>
                  </a:cubicBezTo>
                  <a:cubicBezTo>
                    <a:pt x="513" y="11831"/>
                    <a:pt x="257" y="12921"/>
                    <a:pt x="0" y="14139"/>
                  </a:cubicBezTo>
                  <a:lnTo>
                    <a:pt x="129" y="14438"/>
                  </a:lnTo>
                  <a:cubicBezTo>
                    <a:pt x="663" y="13370"/>
                    <a:pt x="962" y="12044"/>
                    <a:pt x="1326" y="10848"/>
                  </a:cubicBezTo>
                  <a:cubicBezTo>
                    <a:pt x="1518" y="10249"/>
                    <a:pt x="1646" y="9629"/>
                    <a:pt x="1753" y="9009"/>
                  </a:cubicBezTo>
                  <a:cubicBezTo>
                    <a:pt x="1839" y="8368"/>
                    <a:pt x="1881" y="7748"/>
                    <a:pt x="1967" y="7150"/>
                  </a:cubicBezTo>
                  <a:cubicBezTo>
                    <a:pt x="2309" y="4799"/>
                    <a:pt x="3164" y="2533"/>
                    <a:pt x="4361" y="588"/>
                  </a:cubicBezTo>
                  <a:cubicBezTo>
                    <a:pt x="4403" y="606"/>
                    <a:pt x="4447" y="616"/>
                    <a:pt x="4491" y="616"/>
                  </a:cubicBezTo>
                  <a:cubicBezTo>
                    <a:pt x="4600" y="616"/>
                    <a:pt x="4706" y="555"/>
                    <a:pt x="4767" y="417"/>
                  </a:cubicBezTo>
                  <a:cubicBezTo>
                    <a:pt x="4878" y="182"/>
                    <a:pt x="4692" y="0"/>
                    <a:pt x="4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9"/>
            <p:cNvSpPr/>
            <p:nvPr/>
          </p:nvSpPr>
          <p:spPr>
            <a:xfrm>
              <a:off x="1277400" y="5066613"/>
              <a:ext cx="86150" cy="296325"/>
            </a:xfrm>
            <a:custGeom>
              <a:avLst/>
              <a:gdLst/>
              <a:ahLst/>
              <a:cxnLst/>
              <a:rect l="l" t="t" r="r" b="b"/>
              <a:pathLst>
                <a:path w="3446" h="11853" extrusionOk="0">
                  <a:moveTo>
                    <a:pt x="3085" y="0"/>
                  </a:moveTo>
                  <a:cubicBezTo>
                    <a:pt x="2985" y="0"/>
                    <a:pt x="2882" y="54"/>
                    <a:pt x="2822" y="182"/>
                  </a:cubicBezTo>
                  <a:cubicBezTo>
                    <a:pt x="2758" y="332"/>
                    <a:pt x="2779" y="439"/>
                    <a:pt x="2865" y="524"/>
                  </a:cubicBezTo>
                  <a:cubicBezTo>
                    <a:pt x="2309" y="1187"/>
                    <a:pt x="1839" y="1935"/>
                    <a:pt x="1476" y="2768"/>
                  </a:cubicBezTo>
                  <a:cubicBezTo>
                    <a:pt x="1091" y="3730"/>
                    <a:pt x="877" y="4778"/>
                    <a:pt x="792" y="5804"/>
                  </a:cubicBezTo>
                  <a:cubicBezTo>
                    <a:pt x="749" y="6338"/>
                    <a:pt x="770" y="6872"/>
                    <a:pt x="706" y="7343"/>
                  </a:cubicBezTo>
                  <a:cubicBezTo>
                    <a:pt x="663" y="7834"/>
                    <a:pt x="621" y="8326"/>
                    <a:pt x="535" y="8817"/>
                  </a:cubicBezTo>
                  <a:cubicBezTo>
                    <a:pt x="386" y="9801"/>
                    <a:pt x="129" y="10805"/>
                    <a:pt x="1" y="11831"/>
                  </a:cubicBezTo>
                  <a:lnTo>
                    <a:pt x="44" y="11852"/>
                  </a:lnTo>
                  <a:cubicBezTo>
                    <a:pt x="471" y="10933"/>
                    <a:pt x="856" y="9993"/>
                    <a:pt x="1070" y="8967"/>
                  </a:cubicBezTo>
                  <a:cubicBezTo>
                    <a:pt x="1176" y="8454"/>
                    <a:pt x="1262" y="7920"/>
                    <a:pt x="1262" y="7385"/>
                  </a:cubicBezTo>
                  <a:cubicBezTo>
                    <a:pt x="1283" y="6830"/>
                    <a:pt x="1219" y="6338"/>
                    <a:pt x="1241" y="5846"/>
                  </a:cubicBezTo>
                  <a:cubicBezTo>
                    <a:pt x="1262" y="4842"/>
                    <a:pt x="1412" y="3837"/>
                    <a:pt x="1732" y="2918"/>
                  </a:cubicBezTo>
                  <a:cubicBezTo>
                    <a:pt x="2010" y="2063"/>
                    <a:pt x="2437" y="1272"/>
                    <a:pt x="2929" y="567"/>
                  </a:cubicBezTo>
                  <a:cubicBezTo>
                    <a:pt x="2971" y="595"/>
                    <a:pt x="3019" y="609"/>
                    <a:pt x="3068" y="609"/>
                  </a:cubicBezTo>
                  <a:cubicBezTo>
                    <a:pt x="3171" y="609"/>
                    <a:pt x="3277" y="547"/>
                    <a:pt x="3335" y="417"/>
                  </a:cubicBezTo>
                  <a:cubicBezTo>
                    <a:pt x="3446" y="182"/>
                    <a:pt x="3270" y="0"/>
                    <a:pt x="30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9"/>
            <p:cNvSpPr/>
            <p:nvPr/>
          </p:nvSpPr>
          <p:spPr>
            <a:xfrm>
              <a:off x="1321225" y="5167338"/>
              <a:ext cx="51325" cy="169425"/>
            </a:xfrm>
            <a:custGeom>
              <a:avLst/>
              <a:gdLst/>
              <a:ahLst/>
              <a:cxnLst/>
              <a:rect l="l" t="t" r="r" b="b"/>
              <a:pathLst>
                <a:path w="2053" h="6777" extrusionOk="0">
                  <a:moveTo>
                    <a:pt x="1988" y="1"/>
                  </a:moveTo>
                  <a:cubicBezTo>
                    <a:pt x="1881" y="1198"/>
                    <a:pt x="1497" y="2309"/>
                    <a:pt x="1048" y="3356"/>
                  </a:cubicBezTo>
                  <a:cubicBezTo>
                    <a:pt x="813" y="3891"/>
                    <a:pt x="535" y="4404"/>
                    <a:pt x="342" y="4959"/>
                  </a:cubicBezTo>
                  <a:cubicBezTo>
                    <a:pt x="171" y="5536"/>
                    <a:pt x="22" y="6114"/>
                    <a:pt x="0" y="6755"/>
                  </a:cubicBezTo>
                  <a:lnTo>
                    <a:pt x="43" y="6776"/>
                  </a:lnTo>
                  <a:cubicBezTo>
                    <a:pt x="364" y="6263"/>
                    <a:pt x="620" y="5750"/>
                    <a:pt x="855" y="5237"/>
                  </a:cubicBezTo>
                  <a:cubicBezTo>
                    <a:pt x="1112" y="4724"/>
                    <a:pt x="1262" y="4147"/>
                    <a:pt x="1454" y="3570"/>
                  </a:cubicBezTo>
                  <a:cubicBezTo>
                    <a:pt x="1646" y="3014"/>
                    <a:pt x="1796" y="2416"/>
                    <a:pt x="1924" y="1817"/>
                  </a:cubicBezTo>
                  <a:cubicBezTo>
                    <a:pt x="2010" y="1219"/>
                    <a:pt x="2052" y="599"/>
                    <a:pt x="20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9"/>
            <p:cNvSpPr/>
            <p:nvPr/>
          </p:nvSpPr>
          <p:spPr>
            <a:xfrm>
              <a:off x="1334050" y="5152113"/>
              <a:ext cx="128550" cy="203875"/>
            </a:xfrm>
            <a:custGeom>
              <a:avLst/>
              <a:gdLst/>
              <a:ahLst/>
              <a:cxnLst/>
              <a:rect l="l" t="t" r="r" b="b"/>
              <a:pathLst>
                <a:path w="5142" h="8155" extrusionOk="0">
                  <a:moveTo>
                    <a:pt x="4775" y="0"/>
                  </a:moveTo>
                  <a:cubicBezTo>
                    <a:pt x="4673" y="0"/>
                    <a:pt x="4571" y="54"/>
                    <a:pt x="4510" y="182"/>
                  </a:cubicBezTo>
                  <a:cubicBezTo>
                    <a:pt x="4425" y="374"/>
                    <a:pt x="4532" y="524"/>
                    <a:pt x="4660" y="588"/>
                  </a:cubicBezTo>
                  <a:cubicBezTo>
                    <a:pt x="4425" y="2148"/>
                    <a:pt x="3655" y="3474"/>
                    <a:pt x="2779" y="4607"/>
                  </a:cubicBezTo>
                  <a:cubicBezTo>
                    <a:pt x="2330" y="5205"/>
                    <a:pt x="1817" y="5697"/>
                    <a:pt x="1347" y="6274"/>
                  </a:cubicBezTo>
                  <a:cubicBezTo>
                    <a:pt x="877" y="6851"/>
                    <a:pt x="407" y="7449"/>
                    <a:pt x="0" y="8112"/>
                  </a:cubicBezTo>
                  <a:lnTo>
                    <a:pt x="43" y="8155"/>
                  </a:lnTo>
                  <a:cubicBezTo>
                    <a:pt x="663" y="7770"/>
                    <a:pt x="1219" y="7300"/>
                    <a:pt x="1732" y="6765"/>
                  </a:cubicBezTo>
                  <a:cubicBezTo>
                    <a:pt x="2266" y="6231"/>
                    <a:pt x="2694" y="5590"/>
                    <a:pt x="3121" y="4948"/>
                  </a:cubicBezTo>
                  <a:cubicBezTo>
                    <a:pt x="3549" y="4307"/>
                    <a:pt x="3933" y="3623"/>
                    <a:pt x="4211" y="2875"/>
                  </a:cubicBezTo>
                  <a:cubicBezTo>
                    <a:pt x="4489" y="2148"/>
                    <a:pt x="4681" y="1379"/>
                    <a:pt x="4724" y="610"/>
                  </a:cubicBezTo>
                  <a:cubicBezTo>
                    <a:pt x="4852" y="610"/>
                    <a:pt x="4959" y="567"/>
                    <a:pt x="5045" y="417"/>
                  </a:cubicBezTo>
                  <a:cubicBezTo>
                    <a:pt x="5142" y="182"/>
                    <a:pt x="4961" y="0"/>
                    <a:pt x="47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9"/>
            <p:cNvSpPr/>
            <p:nvPr/>
          </p:nvSpPr>
          <p:spPr>
            <a:xfrm>
              <a:off x="1302000" y="5082463"/>
              <a:ext cx="82400" cy="232925"/>
            </a:xfrm>
            <a:custGeom>
              <a:avLst/>
              <a:gdLst/>
              <a:ahLst/>
              <a:cxnLst/>
              <a:rect l="l" t="t" r="r" b="b"/>
              <a:pathLst>
                <a:path w="3296" h="9317" extrusionOk="0">
                  <a:moveTo>
                    <a:pt x="2871" y="0"/>
                  </a:moveTo>
                  <a:cubicBezTo>
                    <a:pt x="2647" y="0"/>
                    <a:pt x="2538" y="434"/>
                    <a:pt x="2757" y="617"/>
                  </a:cubicBezTo>
                  <a:cubicBezTo>
                    <a:pt x="2266" y="1087"/>
                    <a:pt x="1838" y="1664"/>
                    <a:pt x="1496" y="2305"/>
                  </a:cubicBezTo>
                  <a:cubicBezTo>
                    <a:pt x="1133" y="3011"/>
                    <a:pt x="855" y="3759"/>
                    <a:pt x="641" y="4528"/>
                  </a:cubicBezTo>
                  <a:cubicBezTo>
                    <a:pt x="406" y="5298"/>
                    <a:pt x="192" y="6067"/>
                    <a:pt x="128" y="6880"/>
                  </a:cubicBezTo>
                  <a:cubicBezTo>
                    <a:pt x="43" y="7692"/>
                    <a:pt x="0" y="8504"/>
                    <a:pt x="64" y="9316"/>
                  </a:cubicBezTo>
                  <a:lnTo>
                    <a:pt x="128" y="9316"/>
                  </a:lnTo>
                  <a:cubicBezTo>
                    <a:pt x="363" y="8547"/>
                    <a:pt x="513" y="7777"/>
                    <a:pt x="663" y="7008"/>
                  </a:cubicBezTo>
                  <a:cubicBezTo>
                    <a:pt x="834" y="6238"/>
                    <a:pt x="898" y="5447"/>
                    <a:pt x="1069" y="4678"/>
                  </a:cubicBezTo>
                  <a:cubicBezTo>
                    <a:pt x="1389" y="3225"/>
                    <a:pt x="1902" y="1771"/>
                    <a:pt x="2821" y="681"/>
                  </a:cubicBezTo>
                  <a:cubicBezTo>
                    <a:pt x="2861" y="702"/>
                    <a:pt x="2898" y="711"/>
                    <a:pt x="2933" y="711"/>
                  </a:cubicBezTo>
                  <a:cubicBezTo>
                    <a:pt x="3181" y="711"/>
                    <a:pt x="3295" y="230"/>
                    <a:pt x="3014" y="61"/>
                  </a:cubicBezTo>
                  <a:lnTo>
                    <a:pt x="2992" y="40"/>
                  </a:lnTo>
                  <a:cubicBezTo>
                    <a:pt x="2949" y="12"/>
                    <a:pt x="2909" y="0"/>
                    <a:pt x="28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9"/>
            <p:cNvSpPr/>
            <p:nvPr/>
          </p:nvSpPr>
          <p:spPr>
            <a:xfrm>
              <a:off x="1308925" y="5207938"/>
              <a:ext cx="226075" cy="161400"/>
            </a:xfrm>
            <a:custGeom>
              <a:avLst/>
              <a:gdLst/>
              <a:ahLst/>
              <a:cxnLst/>
              <a:rect l="l" t="t" r="r" b="b"/>
              <a:pathLst>
                <a:path w="9043" h="6456" extrusionOk="0">
                  <a:moveTo>
                    <a:pt x="8978" y="1"/>
                  </a:moveTo>
                  <a:cubicBezTo>
                    <a:pt x="8914" y="514"/>
                    <a:pt x="8636" y="963"/>
                    <a:pt x="8337" y="1348"/>
                  </a:cubicBezTo>
                  <a:cubicBezTo>
                    <a:pt x="8038" y="1711"/>
                    <a:pt x="7674" y="2032"/>
                    <a:pt x="7311" y="2331"/>
                  </a:cubicBezTo>
                  <a:cubicBezTo>
                    <a:pt x="6563" y="2908"/>
                    <a:pt x="5751" y="3378"/>
                    <a:pt x="4938" y="3806"/>
                  </a:cubicBezTo>
                  <a:cubicBezTo>
                    <a:pt x="4532" y="4019"/>
                    <a:pt x="4105" y="4233"/>
                    <a:pt x="3699" y="4404"/>
                  </a:cubicBezTo>
                  <a:cubicBezTo>
                    <a:pt x="3293" y="4575"/>
                    <a:pt x="2865" y="4725"/>
                    <a:pt x="2438" y="4896"/>
                  </a:cubicBezTo>
                  <a:cubicBezTo>
                    <a:pt x="1604" y="5238"/>
                    <a:pt x="663" y="5622"/>
                    <a:pt x="1" y="6392"/>
                  </a:cubicBezTo>
                  <a:lnTo>
                    <a:pt x="44" y="6456"/>
                  </a:lnTo>
                  <a:cubicBezTo>
                    <a:pt x="856" y="5986"/>
                    <a:pt x="1711" y="5793"/>
                    <a:pt x="2587" y="5537"/>
                  </a:cubicBezTo>
                  <a:cubicBezTo>
                    <a:pt x="3036" y="5387"/>
                    <a:pt x="3485" y="5238"/>
                    <a:pt x="3912" y="5024"/>
                  </a:cubicBezTo>
                  <a:cubicBezTo>
                    <a:pt x="4340" y="4789"/>
                    <a:pt x="4725" y="4532"/>
                    <a:pt x="5131" y="4297"/>
                  </a:cubicBezTo>
                  <a:cubicBezTo>
                    <a:pt x="5943" y="3784"/>
                    <a:pt x="6734" y="3250"/>
                    <a:pt x="7460" y="2587"/>
                  </a:cubicBezTo>
                  <a:cubicBezTo>
                    <a:pt x="7824" y="2245"/>
                    <a:pt x="8166" y="1882"/>
                    <a:pt x="8465" y="1476"/>
                  </a:cubicBezTo>
                  <a:cubicBezTo>
                    <a:pt x="8743" y="1048"/>
                    <a:pt x="8999" y="557"/>
                    <a:pt x="9042" y="22"/>
                  </a:cubicBezTo>
                  <a:lnTo>
                    <a:pt x="89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9"/>
            <p:cNvSpPr/>
            <p:nvPr/>
          </p:nvSpPr>
          <p:spPr>
            <a:xfrm>
              <a:off x="1260850" y="5106863"/>
              <a:ext cx="27875" cy="183400"/>
            </a:xfrm>
            <a:custGeom>
              <a:avLst/>
              <a:gdLst/>
              <a:ahLst/>
              <a:cxnLst/>
              <a:rect l="l" t="t" r="r" b="b"/>
              <a:pathLst>
                <a:path w="1115" h="7336" extrusionOk="0">
                  <a:moveTo>
                    <a:pt x="746" y="0"/>
                  </a:moveTo>
                  <a:cubicBezTo>
                    <a:pt x="640" y="0"/>
                    <a:pt x="532" y="58"/>
                    <a:pt x="470" y="197"/>
                  </a:cubicBezTo>
                  <a:cubicBezTo>
                    <a:pt x="370" y="439"/>
                    <a:pt x="554" y="605"/>
                    <a:pt x="755" y="605"/>
                  </a:cubicBezTo>
                  <a:cubicBezTo>
                    <a:pt x="767" y="605"/>
                    <a:pt x="779" y="604"/>
                    <a:pt x="791" y="603"/>
                  </a:cubicBezTo>
                  <a:lnTo>
                    <a:pt x="791" y="603"/>
                  </a:lnTo>
                  <a:cubicBezTo>
                    <a:pt x="791" y="1094"/>
                    <a:pt x="684" y="1586"/>
                    <a:pt x="556" y="2078"/>
                  </a:cubicBezTo>
                  <a:cubicBezTo>
                    <a:pt x="428" y="2633"/>
                    <a:pt x="235" y="3189"/>
                    <a:pt x="150" y="3809"/>
                  </a:cubicBezTo>
                  <a:cubicBezTo>
                    <a:pt x="43" y="4407"/>
                    <a:pt x="0" y="5070"/>
                    <a:pt x="150" y="5668"/>
                  </a:cubicBezTo>
                  <a:cubicBezTo>
                    <a:pt x="257" y="6267"/>
                    <a:pt x="470" y="6823"/>
                    <a:pt x="770" y="7336"/>
                  </a:cubicBezTo>
                  <a:lnTo>
                    <a:pt x="812" y="7314"/>
                  </a:lnTo>
                  <a:cubicBezTo>
                    <a:pt x="812" y="6694"/>
                    <a:pt x="727" y="6117"/>
                    <a:pt x="684" y="5562"/>
                  </a:cubicBezTo>
                  <a:cubicBezTo>
                    <a:pt x="663" y="4984"/>
                    <a:pt x="556" y="4450"/>
                    <a:pt x="577" y="3873"/>
                  </a:cubicBezTo>
                  <a:cubicBezTo>
                    <a:pt x="620" y="3317"/>
                    <a:pt x="748" y="2740"/>
                    <a:pt x="834" y="2142"/>
                  </a:cubicBezTo>
                  <a:cubicBezTo>
                    <a:pt x="898" y="1629"/>
                    <a:pt x="941" y="1094"/>
                    <a:pt x="855" y="581"/>
                  </a:cubicBezTo>
                  <a:cubicBezTo>
                    <a:pt x="919" y="539"/>
                    <a:pt x="962" y="496"/>
                    <a:pt x="1005" y="432"/>
                  </a:cubicBezTo>
                  <a:cubicBezTo>
                    <a:pt x="1114" y="185"/>
                    <a:pt x="934" y="0"/>
                    <a:pt x="7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9"/>
            <p:cNvSpPr/>
            <p:nvPr/>
          </p:nvSpPr>
          <p:spPr>
            <a:xfrm>
              <a:off x="1336175" y="5160938"/>
              <a:ext cx="96225" cy="203075"/>
            </a:xfrm>
            <a:custGeom>
              <a:avLst/>
              <a:gdLst/>
              <a:ahLst/>
              <a:cxnLst/>
              <a:rect l="l" t="t" r="r" b="b"/>
              <a:pathLst>
                <a:path w="3849" h="8123" extrusionOk="0">
                  <a:moveTo>
                    <a:pt x="3784" y="0"/>
                  </a:moveTo>
                  <a:cubicBezTo>
                    <a:pt x="3100" y="1325"/>
                    <a:pt x="2502" y="2693"/>
                    <a:pt x="1861" y="4040"/>
                  </a:cubicBezTo>
                  <a:cubicBezTo>
                    <a:pt x="1561" y="4724"/>
                    <a:pt x="1177" y="5344"/>
                    <a:pt x="899" y="6028"/>
                  </a:cubicBezTo>
                  <a:cubicBezTo>
                    <a:pt x="578" y="6690"/>
                    <a:pt x="279" y="7374"/>
                    <a:pt x="1" y="8079"/>
                  </a:cubicBezTo>
                  <a:lnTo>
                    <a:pt x="44" y="8122"/>
                  </a:lnTo>
                  <a:cubicBezTo>
                    <a:pt x="578" y="7631"/>
                    <a:pt x="984" y="7011"/>
                    <a:pt x="1369" y="6370"/>
                  </a:cubicBezTo>
                  <a:cubicBezTo>
                    <a:pt x="1754" y="5707"/>
                    <a:pt x="1989" y="4980"/>
                    <a:pt x="2267" y="4275"/>
                  </a:cubicBezTo>
                  <a:cubicBezTo>
                    <a:pt x="2822" y="2864"/>
                    <a:pt x="3293" y="1432"/>
                    <a:pt x="3848" y="43"/>
                  </a:cubicBezTo>
                  <a:lnTo>
                    <a:pt x="37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9"/>
            <p:cNvSpPr/>
            <p:nvPr/>
          </p:nvSpPr>
          <p:spPr>
            <a:xfrm>
              <a:off x="1364050" y="5159288"/>
              <a:ext cx="14300" cy="11850"/>
            </a:xfrm>
            <a:custGeom>
              <a:avLst/>
              <a:gdLst/>
              <a:ahLst/>
              <a:cxnLst/>
              <a:rect l="l" t="t" r="r" b="b"/>
              <a:pathLst>
                <a:path w="572" h="474" extrusionOk="0">
                  <a:moveTo>
                    <a:pt x="290" y="1"/>
                  </a:moveTo>
                  <a:cubicBezTo>
                    <a:pt x="210" y="1"/>
                    <a:pt x="129" y="45"/>
                    <a:pt x="83" y="152"/>
                  </a:cubicBezTo>
                  <a:cubicBezTo>
                    <a:pt x="0" y="330"/>
                    <a:pt x="139" y="474"/>
                    <a:pt x="282" y="474"/>
                  </a:cubicBezTo>
                  <a:cubicBezTo>
                    <a:pt x="362" y="474"/>
                    <a:pt x="443" y="429"/>
                    <a:pt x="489" y="323"/>
                  </a:cubicBezTo>
                  <a:cubicBezTo>
                    <a:pt x="571" y="144"/>
                    <a:pt x="433" y="1"/>
                    <a:pt x="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9"/>
            <p:cNvSpPr/>
            <p:nvPr/>
          </p:nvSpPr>
          <p:spPr>
            <a:xfrm>
              <a:off x="1407300" y="5167488"/>
              <a:ext cx="13125" cy="14000"/>
            </a:xfrm>
            <a:custGeom>
              <a:avLst/>
              <a:gdLst/>
              <a:ahLst/>
              <a:cxnLst/>
              <a:rect l="l" t="t" r="r" b="b"/>
              <a:pathLst>
                <a:path w="525" h="560" extrusionOk="0">
                  <a:moveTo>
                    <a:pt x="273" y="1"/>
                  </a:moveTo>
                  <a:cubicBezTo>
                    <a:pt x="143" y="1"/>
                    <a:pt x="1" y="153"/>
                    <a:pt x="41" y="358"/>
                  </a:cubicBezTo>
                  <a:lnTo>
                    <a:pt x="63" y="401"/>
                  </a:lnTo>
                  <a:cubicBezTo>
                    <a:pt x="93" y="512"/>
                    <a:pt x="161" y="559"/>
                    <a:pt x="235" y="559"/>
                  </a:cubicBezTo>
                  <a:cubicBezTo>
                    <a:pt x="372" y="559"/>
                    <a:pt x="525" y="396"/>
                    <a:pt x="469" y="187"/>
                  </a:cubicBezTo>
                  <a:lnTo>
                    <a:pt x="448" y="166"/>
                  </a:lnTo>
                  <a:cubicBezTo>
                    <a:pt x="417" y="50"/>
                    <a:pt x="347" y="1"/>
                    <a:pt x="2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9"/>
            <p:cNvSpPr/>
            <p:nvPr/>
          </p:nvSpPr>
          <p:spPr>
            <a:xfrm>
              <a:off x="1424075" y="5151463"/>
              <a:ext cx="16050" cy="12950"/>
            </a:xfrm>
            <a:custGeom>
              <a:avLst/>
              <a:gdLst/>
              <a:ahLst/>
              <a:cxnLst/>
              <a:rect l="l" t="t" r="r" b="b"/>
              <a:pathLst>
                <a:path w="642" h="518" extrusionOk="0">
                  <a:moveTo>
                    <a:pt x="334" y="1"/>
                  </a:moveTo>
                  <a:cubicBezTo>
                    <a:pt x="244" y="1"/>
                    <a:pt x="151" y="49"/>
                    <a:pt x="97" y="165"/>
                  </a:cubicBezTo>
                  <a:cubicBezTo>
                    <a:pt x="0" y="359"/>
                    <a:pt x="155" y="517"/>
                    <a:pt x="316" y="517"/>
                  </a:cubicBezTo>
                  <a:cubicBezTo>
                    <a:pt x="404" y="517"/>
                    <a:pt x="493" y="471"/>
                    <a:pt x="546" y="358"/>
                  </a:cubicBezTo>
                  <a:cubicBezTo>
                    <a:pt x="642" y="153"/>
                    <a:pt x="493" y="1"/>
                    <a:pt x="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9"/>
            <p:cNvSpPr/>
            <p:nvPr/>
          </p:nvSpPr>
          <p:spPr>
            <a:xfrm>
              <a:off x="1494100" y="5149988"/>
              <a:ext cx="16250" cy="14025"/>
            </a:xfrm>
            <a:custGeom>
              <a:avLst/>
              <a:gdLst/>
              <a:ahLst/>
              <a:cxnLst/>
              <a:rect l="l" t="t" r="r" b="b"/>
              <a:pathLst>
                <a:path w="650" h="561" extrusionOk="0">
                  <a:moveTo>
                    <a:pt x="343" y="1"/>
                  </a:moveTo>
                  <a:cubicBezTo>
                    <a:pt x="257" y="1"/>
                    <a:pt x="170" y="47"/>
                    <a:pt x="118" y="160"/>
                  </a:cubicBezTo>
                  <a:lnTo>
                    <a:pt x="96" y="203"/>
                  </a:lnTo>
                  <a:cubicBezTo>
                    <a:pt x="1" y="408"/>
                    <a:pt x="149" y="560"/>
                    <a:pt x="308" y="560"/>
                  </a:cubicBezTo>
                  <a:cubicBezTo>
                    <a:pt x="398" y="560"/>
                    <a:pt x="491" y="511"/>
                    <a:pt x="545" y="395"/>
                  </a:cubicBezTo>
                  <a:lnTo>
                    <a:pt x="566" y="353"/>
                  </a:lnTo>
                  <a:cubicBezTo>
                    <a:pt x="650" y="159"/>
                    <a:pt x="499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9"/>
            <p:cNvSpPr/>
            <p:nvPr/>
          </p:nvSpPr>
          <p:spPr>
            <a:xfrm>
              <a:off x="1525575" y="5197288"/>
              <a:ext cx="15775" cy="12800"/>
            </a:xfrm>
            <a:custGeom>
              <a:avLst/>
              <a:gdLst/>
              <a:ahLst/>
              <a:cxnLst/>
              <a:rect l="l" t="t" r="r" b="b"/>
              <a:pathLst>
                <a:path w="631" h="512" extrusionOk="0">
                  <a:moveTo>
                    <a:pt x="321" y="0"/>
                  </a:moveTo>
                  <a:cubicBezTo>
                    <a:pt x="237" y="0"/>
                    <a:pt x="151" y="45"/>
                    <a:pt x="98" y="149"/>
                  </a:cubicBezTo>
                  <a:cubicBezTo>
                    <a:pt x="1" y="358"/>
                    <a:pt x="157" y="512"/>
                    <a:pt x="319" y="512"/>
                  </a:cubicBezTo>
                  <a:cubicBezTo>
                    <a:pt x="406" y="512"/>
                    <a:pt x="495" y="467"/>
                    <a:pt x="547" y="363"/>
                  </a:cubicBezTo>
                  <a:cubicBezTo>
                    <a:pt x="631" y="154"/>
                    <a:pt x="479" y="0"/>
                    <a:pt x="3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9"/>
            <p:cNvSpPr/>
            <p:nvPr/>
          </p:nvSpPr>
          <p:spPr>
            <a:xfrm>
              <a:off x="1022525" y="4994313"/>
              <a:ext cx="381275" cy="475500"/>
            </a:xfrm>
            <a:custGeom>
              <a:avLst/>
              <a:gdLst/>
              <a:ahLst/>
              <a:cxnLst/>
              <a:rect l="l" t="t" r="r" b="b"/>
              <a:pathLst>
                <a:path w="15251" h="19020" extrusionOk="0">
                  <a:moveTo>
                    <a:pt x="3100" y="0"/>
                  </a:moveTo>
                  <a:cubicBezTo>
                    <a:pt x="2807" y="0"/>
                    <a:pt x="2501" y="99"/>
                    <a:pt x="2181" y="317"/>
                  </a:cubicBezTo>
                  <a:cubicBezTo>
                    <a:pt x="0" y="1770"/>
                    <a:pt x="1304" y="6409"/>
                    <a:pt x="2031" y="8375"/>
                  </a:cubicBezTo>
                  <a:cubicBezTo>
                    <a:pt x="3399" y="12030"/>
                    <a:pt x="5066" y="15984"/>
                    <a:pt x="8058" y="18164"/>
                  </a:cubicBezTo>
                  <a:cubicBezTo>
                    <a:pt x="8664" y="18609"/>
                    <a:pt x="10285" y="19020"/>
                    <a:pt x="11761" y="19020"/>
                  </a:cubicBezTo>
                  <a:cubicBezTo>
                    <a:pt x="13622" y="19020"/>
                    <a:pt x="15251" y="18367"/>
                    <a:pt x="14321" y="16305"/>
                  </a:cubicBezTo>
                  <a:cubicBezTo>
                    <a:pt x="13701" y="14894"/>
                    <a:pt x="11329" y="14509"/>
                    <a:pt x="10324" y="13334"/>
                  </a:cubicBezTo>
                  <a:cubicBezTo>
                    <a:pt x="9042" y="11859"/>
                    <a:pt x="8294" y="9893"/>
                    <a:pt x="7545" y="7990"/>
                  </a:cubicBezTo>
                  <a:cubicBezTo>
                    <a:pt x="6899" y="6318"/>
                    <a:pt x="5442" y="0"/>
                    <a:pt x="3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9"/>
            <p:cNvSpPr/>
            <p:nvPr/>
          </p:nvSpPr>
          <p:spPr>
            <a:xfrm>
              <a:off x="-126900" y="3914288"/>
              <a:ext cx="206325" cy="183425"/>
            </a:xfrm>
            <a:custGeom>
              <a:avLst/>
              <a:gdLst/>
              <a:ahLst/>
              <a:cxnLst/>
              <a:rect l="l" t="t" r="r" b="b"/>
              <a:pathLst>
                <a:path w="8253" h="7337" extrusionOk="0">
                  <a:moveTo>
                    <a:pt x="2951" y="0"/>
                  </a:moveTo>
                  <a:cubicBezTo>
                    <a:pt x="2674" y="706"/>
                    <a:pt x="2759" y="1133"/>
                    <a:pt x="2203" y="1582"/>
                  </a:cubicBezTo>
                  <a:cubicBezTo>
                    <a:pt x="1814" y="1896"/>
                    <a:pt x="1649" y="2002"/>
                    <a:pt x="1434" y="2002"/>
                  </a:cubicBezTo>
                  <a:cubicBezTo>
                    <a:pt x="1224" y="2002"/>
                    <a:pt x="967" y="1901"/>
                    <a:pt x="408" y="1796"/>
                  </a:cubicBezTo>
                  <a:cubicBezTo>
                    <a:pt x="377" y="1791"/>
                    <a:pt x="353" y="1789"/>
                    <a:pt x="334" y="1789"/>
                  </a:cubicBezTo>
                  <a:cubicBezTo>
                    <a:pt x="1" y="1789"/>
                    <a:pt x="1480" y="2490"/>
                    <a:pt x="1541" y="3057"/>
                  </a:cubicBezTo>
                  <a:cubicBezTo>
                    <a:pt x="1583" y="3506"/>
                    <a:pt x="2310" y="4617"/>
                    <a:pt x="2353" y="4916"/>
                  </a:cubicBezTo>
                  <a:lnTo>
                    <a:pt x="1605" y="6135"/>
                  </a:lnTo>
                  <a:cubicBezTo>
                    <a:pt x="1618" y="6135"/>
                    <a:pt x="1631" y="6135"/>
                    <a:pt x="1644" y="6135"/>
                  </a:cubicBezTo>
                  <a:cubicBezTo>
                    <a:pt x="2451" y="6135"/>
                    <a:pt x="3055" y="5597"/>
                    <a:pt x="3615" y="5597"/>
                  </a:cubicBezTo>
                  <a:cubicBezTo>
                    <a:pt x="3723" y="5597"/>
                    <a:pt x="3829" y="5617"/>
                    <a:pt x="3935" y="5665"/>
                  </a:cubicBezTo>
                  <a:cubicBezTo>
                    <a:pt x="4084" y="5750"/>
                    <a:pt x="4234" y="6733"/>
                    <a:pt x="4383" y="6840"/>
                  </a:cubicBezTo>
                  <a:cubicBezTo>
                    <a:pt x="4387" y="6842"/>
                    <a:pt x="4390" y="6843"/>
                    <a:pt x="4394" y="6843"/>
                  </a:cubicBezTo>
                  <a:cubicBezTo>
                    <a:pt x="4509" y="6843"/>
                    <a:pt x="4535" y="5831"/>
                    <a:pt x="4648" y="5831"/>
                  </a:cubicBezTo>
                  <a:cubicBezTo>
                    <a:pt x="4652" y="5831"/>
                    <a:pt x="4657" y="5833"/>
                    <a:pt x="4661" y="5836"/>
                  </a:cubicBezTo>
                  <a:cubicBezTo>
                    <a:pt x="5067" y="6113"/>
                    <a:pt x="4661" y="6349"/>
                    <a:pt x="5046" y="6562"/>
                  </a:cubicBezTo>
                  <a:cubicBezTo>
                    <a:pt x="5480" y="6826"/>
                    <a:pt x="6263" y="7337"/>
                    <a:pt x="6831" y="7337"/>
                  </a:cubicBezTo>
                  <a:cubicBezTo>
                    <a:pt x="7046" y="7337"/>
                    <a:pt x="7231" y="7263"/>
                    <a:pt x="7354" y="7075"/>
                  </a:cubicBezTo>
                  <a:cubicBezTo>
                    <a:pt x="8252" y="5771"/>
                    <a:pt x="6435" y="4062"/>
                    <a:pt x="5880" y="3463"/>
                  </a:cubicBezTo>
                  <a:cubicBezTo>
                    <a:pt x="5751" y="3292"/>
                    <a:pt x="6393" y="2501"/>
                    <a:pt x="6200" y="2330"/>
                  </a:cubicBezTo>
                  <a:cubicBezTo>
                    <a:pt x="6171" y="2301"/>
                    <a:pt x="6116" y="2289"/>
                    <a:pt x="6045" y="2289"/>
                  </a:cubicBezTo>
                  <a:cubicBezTo>
                    <a:pt x="5784" y="2289"/>
                    <a:pt x="5301" y="2445"/>
                    <a:pt x="5020" y="2445"/>
                  </a:cubicBezTo>
                  <a:cubicBezTo>
                    <a:pt x="4935" y="2445"/>
                    <a:pt x="4869" y="2431"/>
                    <a:pt x="4832" y="2394"/>
                  </a:cubicBezTo>
                  <a:cubicBezTo>
                    <a:pt x="4041" y="1625"/>
                    <a:pt x="3165" y="727"/>
                    <a:pt x="29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9"/>
            <p:cNvSpPr/>
            <p:nvPr/>
          </p:nvSpPr>
          <p:spPr>
            <a:xfrm>
              <a:off x="41975" y="4069788"/>
              <a:ext cx="78050" cy="128800"/>
            </a:xfrm>
            <a:custGeom>
              <a:avLst/>
              <a:gdLst/>
              <a:ahLst/>
              <a:cxnLst/>
              <a:rect l="l" t="t" r="r" b="b"/>
              <a:pathLst>
                <a:path w="3122" h="5152" extrusionOk="0">
                  <a:moveTo>
                    <a:pt x="300" y="0"/>
                  </a:moveTo>
                  <a:lnTo>
                    <a:pt x="1" y="577"/>
                  </a:lnTo>
                  <a:cubicBezTo>
                    <a:pt x="129" y="642"/>
                    <a:pt x="236" y="770"/>
                    <a:pt x="364" y="919"/>
                  </a:cubicBezTo>
                  <a:cubicBezTo>
                    <a:pt x="493" y="1069"/>
                    <a:pt x="621" y="1240"/>
                    <a:pt x="749" y="1411"/>
                  </a:cubicBezTo>
                  <a:cubicBezTo>
                    <a:pt x="877" y="1603"/>
                    <a:pt x="1006" y="1753"/>
                    <a:pt x="1134" y="1924"/>
                  </a:cubicBezTo>
                  <a:cubicBezTo>
                    <a:pt x="1262" y="2095"/>
                    <a:pt x="1369" y="2266"/>
                    <a:pt x="1476" y="2437"/>
                  </a:cubicBezTo>
                  <a:cubicBezTo>
                    <a:pt x="1625" y="2672"/>
                    <a:pt x="2031" y="3570"/>
                    <a:pt x="2480" y="4703"/>
                  </a:cubicBezTo>
                  <a:cubicBezTo>
                    <a:pt x="2651" y="4724"/>
                    <a:pt x="2822" y="4788"/>
                    <a:pt x="2993" y="4980"/>
                  </a:cubicBezTo>
                  <a:cubicBezTo>
                    <a:pt x="3036" y="5023"/>
                    <a:pt x="3079" y="5087"/>
                    <a:pt x="3122" y="5151"/>
                  </a:cubicBezTo>
                  <a:cubicBezTo>
                    <a:pt x="2480" y="3655"/>
                    <a:pt x="1925" y="2394"/>
                    <a:pt x="1839" y="2245"/>
                  </a:cubicBezTo>
                  <a:cubicBezTo>
                    <a:pt x="1732" y="2052"/>
                    <a:pt x="1625" y="1860"/>
                    <a:pt x="1519" y="1667"/>
                  </a:cubicBezTo>
                  <a:cubicBezTo>
                    <a:pt x="1390" y="1475"/>
                    <a:pt x="1262" y="1283"/>
                    <a:pt x="1155" y="1112"/>
                  </a:cubicBezTo>
                  <a:cubicBezTo>
                    <a:pt x="1048" y="941"/>
                    <a:pt x="941" y="748"/>
                    <a:pt x="813" y="577"/>
                  </a:cubicBezTo>
                  <a:cubicBezTo>
                    <a:pt x="685" y="385"/>
                    <a:pt x="514" y="171"/>
                    <a:pt x="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9"/>
            <p:cNvSpPr/>
            <p:nvPr/>
          </p:nvSpPr>
          <p:spPr>
            <a:xfrm>
              <a:off x="41975" y="4069788"/>
              <a:ext cx="66825" cy="115975"/>
            </a:xfrm>
            <a:custGeom>
              <a:avLst/>
              <a:gdLst/>
              <a:ahLst/>
              <a:cxnLst/>
              <a:rect l="l" t="t" r="r" b="b"/>
              <a:pathLst>
                <a:path w="2673" h="4639" extrusionOk="0">
                  <a:moveTo>
                    <a:pt x="300" y="0"/>
                  </a:moveTo>
                  <a:lnTo>
                    <a:pt x="1" y="577"/>
                  </a:lnTo>
                  <a:cubicBezTo>
                    <a:pt x="129" y="642"/>
                    <a:pt x="236" y="770"/>
                    <a:pt x="364" y="919"/>
                  </a:cubicBezTo>
                  <a:cubicBezTo>
                    <a:pt x="493" y="1069"/>
                    <a:pt x="621" y="1240"/>
                    <a:pt x="749" y="1411"/>
                  </a:cubicBezTo>
                  <a:cubicBezTo>
                    <a:pt x="877" y="1603"/>
                    <a:pt x="1006" y="1753"/>
                    <a:pt x="1134" y="1924"/>
                  </a:cubicBezTo>
                  <a:cubicBezTo>
                    <a:pt x="1262" y="2095"/>
                    <a:pt x="1369" y="2266"/>
                    <a:pt x="1476" y="2437"/>
                  </a:cubicBezTo>
                  <a:cubicBezTo>
                    <a:pt x="1625" y="2672"/>
                    <a:pt x="2010" y="3548"/>
                    <a:pt x="2459" y="4638"/>
                  </a:cubicBezTo>
                  <a:lnTo>
                    <a:pt x="2673" y="4638"/>
                  </a:lnTo>
                  <a:cubicBezTo>
                    <a:pt x="2288" y="3677"/>
                    <a:pt x="1925" y="2864"/>
                    <a:pt x="1754" y="2480"/>
                  </a:cubicBezTo>
                  <a:cubicBezTo>
                    <a:pt x="1647" y="2309"/>
                    <a:pt x="1561" y="2116"/>
                    <a:pt x="1454" y="1945"/>
                  </a:cubicBezTo>
                  <a:cubicBezTo>
                    <a:pt x="1348" y="1753"/>
                    <a:pt x="1241" y="1603"/>
                    <a:pt x="1112" y="1390"/>
                  </a:cubicBezTo>
                  <a:cubicBezTo>
                    <a:pt x="1006" y="1197"/>
                    <a:pt x="899" y="1026"/>
                    <a:pt x="792" y="855"/>
                  </a:cubicBezTo>
                  <a:cubicBezTo>
                    <a:pt x="685" y="684"/>
                    <a:pt x="578" y="556"/>
                    <a:pt x="450" y="471"/>
                  </a:cubicBezTo>
                  <a:lnTo>
                    <a:pt x="599" y="278"/>
                  </a:lnTo>
                  <a:cubicBezTo>
                    <a:pt x="514" y="193"/>
                    <a:pt x="407" y="86"/>
                    <a:pt x="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9"/>
            <p:cNvSpPr/>
            <p:nvPr/>
          </p:nvSpPr>
          <p:spPr>
            <a:xfrm>
              <a:off x="4050" y="4019563"/>
              <a:ext cx="70025" cy="79800"/>
            </a:xfrm>
            <a:custGeom>
              <a:avLst/>
              <a:gdLst/>
              <a:ahLst/>
              <a:cxnLst/>
              <a:rect l="l" t="t" r="r" b="b"/>
              <a:pathLst>
                <a:path w="2801" h="3192" extrusionOk="0">
                  <a:moveTo>
                    <a:pt x="1304" y="0"/>
                  </a:moveTo>
                  <a:cubicBezTo>
                    <a:pt x="1155" y="812"/>
                    <a:pt x="813" y="1582"/>
                    <a:pt x="278" y="2244"/>
                  </a:cubicBezTo>
                  <a:cubicBezTo>
                    <a:pt x="193" y="2351"/>
                    <a:pt x="107" y="2437"/>
                    <a:pt x="0" y="2544"/>
                  </a:cubicBezTo>
                  <a:cubicBezTo>
                    <a:pt x="461" y="2811"/>
                    <a:pt x="1106" y="3191"/>
                    <a:pt x="1601" y="3191"/>
                  </a:cubicBezTo>
                  <a:cubicBezTo>
                    <a:pt x="1819" y="3191"/>
                    <a:pt x="2007" y="3118"/>
                    <a:pt x="2138" y="2928"/>
                  </a:cubicBezTo>
                  <a:cubicBezTo>
                    <a:pt x="2800" y="1967"/>
                    <a:pt x="1988" y="812"/>
                    <a:pt x="13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9"/>
            <p:cNvSpPr/>
            <p:nvPr/>
          </p:nvSpPr>
          <p:spPr>
            <a:xfrm>
              <a:off x="14725" y="4019563"/>
              <a:ext cx="25675" cy="51325"/>
            </a:xfrm>
            <a:custGeom>
              <a:avLst/>
              <a:gdLst/>
              <a:ahLst/>
              <a:cxnLst/>
              <a:rect l="l" t="t" r="r" b="b"/>
              <a:pathLst>
                <a:path w="1027" h="2053" extrusionOk="0">
                  <a:moveTo>
                    <a:pt x="877" y="0"/>
                  </a:moveTo>
                  <a:cubicBezTo>
                    <a:pt x="749" y="727"/>
                    <a:pt x="450" y="1432"/>
                    <a:pt x="1" y="2052"/>
                  </a:cubicBezTo>
                  <a:cubicBezTo>
                    <a:pt x="44" y="2009"/>
                    <a:pt x="65" y="1967"/>
                    <a:pt x="108" y="1924"/>
                  </a:cubicBezTo>
                  <a:cubicBezTo>
                    <a:pt x="535" y="1411"/>
                    <a:pt x="834" y="812"/>
                    <a:pt x="1027" y="193"/>
                  </a:cubicBezTo>
                  <a:cubicBezTo>
                    <a:pt x="963" y="128"/>
                    <a:pt x="920" y="64"/>
                    <a:pt x="877" y="0"/>
                  </a:cubicBezTo>
                  <a:close/>
                </a:path>
              </a:pathLst>
            </a:custGeom>
            <a:solidFill>
              <a:srgbClr val="540F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9"/>
            <p:cNvSpPr/>
            <p:nvPr/>
          </p:nvSpPr>
          <p:spPr>
            <a:xfrm>
              <a:off x="-84650" y="3703663"/>
              <a:ext cx="164600" cy="311650"/>
            </a:xfrm>
            <a:custGeom>
              <a:avLst/>
              <a:gdLst/>
              <a:ahLst/>
              <a:cxnLst/>
              <a:rect l="l" t="t" r="r" b="b"/>
              <a:pathLst>
                <a:path w="6584" h="12466" extrusionOk="0">
                  <a:moveTo>
                    <a:pt x="1426" y="0"/>
                  </a:moveTo>
                  <a:cubicBezTo>
                    <a:pt x="884" y="0"/>
                    <a:pt x="426" y="462"/>
                    <a:pt x="278" y="1158"/>
                  </a:cubicBezTo>
                  <a:cubicBezTo>
                    <a:pt x="0" y="2548"/>
                    <a:pt x="1005" y="4129"/>
                    <a:pt x="1261" y="5540"/>
                  </a:cubicBezTo>
                  <a:cubicBezTo>
                    <a:pt x="1454" y="6673"/>
                    <a:pt x="1625" y="7912"/>
                    <a:pt x="1475" y="9003"/>
                  </a:cubicBezTo>
                  <a:cubicBezTo>
                    <a:pt x="1325" y="9922"/>
                    <a:pt x="962" y="10798"/>
                    <a:pt x="1603" y="11738"/>
                  </a:cubicBezTo>
                  <a:cubicBezTo>
                    <a:pt x="1853" y="12092"/>
                    <a:pt x="2386" y="12466"/>
                    <a:pt x="2789" y="12466"/>
                  </a:cubicBezTo>
                  <a:cubicBezTo>
                    <a:pt x="2800" y="12466"/>
                    <a:pt x="2811" y="12466"/>
                    <a:pt x="2822" y="12465"/>
                  </a:cubicBezTo>
                  <a:cubicBezTo>
                    <a:pt x="3206" y="12465"/>
                    <a:pt x="3399" y="12016"/>
                    <a:pt x="3698" y="11781"/>
                  </a:cubicBezTo>
                  <a:cubicBezTo>
                    <a:pt x="4040" y="11503"/>
                    <a:pt x="4339" y="11183"/>
                    <a:pt x="4617" y="10841"/>
                  </a:cubicBezTo>
                  <a:cubicBezTo>
                    <a:pt x="4959" y="10349"/>
                    <a:pt x="5237" y="9772"/>
                    <a:pt x="5451" y="9216"/>
                  </a:cubicBezTo>
                  <a:cubicBezTo>
                    <a:pt x="5707" y="8447"/>
                    <a:pt x="5878" y="7570"/>
                    <a:pt x="6006" y="6758"/>
                  </a:cubicBezTo>
                  <a:cubicBezTo>
                    <a:pt x="6327" y="4856"/>
                    <a:pt x="6584" y="1800"/>
                    <a:pt x="4296" y="902"/>
                  </a:cubicBezTo>
                  <a:cubicBezTo>
                    <a:pt x="4068" y="806"/>
                    <a:pt x="3881" y="750"/>
                    <a:pt x="3692" y="750"/>
                  </a:cubicBezTo>
                  <a:cubicBezTo>
                    <a:pt x="3545" y="750"/>
                    <a:pt x="3396" y="784"/>
                    <a:pt x="3228" y="859"/>
                  </a:cubicBezTo>
                  <a:cubicBezTo>
                    <a:pt x="3080" y="925"/>
                    <a:pt x="2986" y="961"/>
                    <a:pt x="2910" y="961"/>
                  </a:cubicBezTo>
                  <a:cubicBezTo>
                    <a:pt x="2767" y="961"/>
                    <a:pt x="2689" y="832"/>
                    <a:pt x="2437" y="538"/>
                  </a:cubicBezTo>
                  <a:cubicBezTo>
                    <a:pt x="2102" y="164"/>
                    <a:pt x="1749" y="0"/>
                    <a:pt x="1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9"/>
            <p:cNvSpPr/>
            <p:nvPr/>
          </p:nvSpPr>
          <p:spPr>
            <a:xfrm>
              <a:off x="-321900" y="3938463"/>
              <a:ext cx="277875" cy="165550"/>
            </a:xfrm>
            <a:custGeom>
              <a:avLst/>
              <a:gdLst/>
              <a:ahLst/>
              <a:cxnLst/>
              <a:rect l="l" t="t" r="r" b="b"/>
              <a:pathLst>
                <a:path w="11115" h="6622" extrusionOk="0">
                  <a:moveTo>
                    <a:pt x="4635" y="0"/>
                  </a:moveTo>
                  <a:cubicBezTo>
                    <a:pt x="3679" y="0"/>
                    <a:pt x="2729" y="268"/>
                    <a:pt x="1881" y="551"/>
                  </a:cubicBezTo>
                  <a:cubicBezTo>
                    <a:pt x="1454" y="701"/>
                    <a:pt x="1048" y="936"/>
                    <a:pt x="599" y="1085"/>
                  </a:cubicBezTo>
                  <a:cubicBezTo>
                    <a:pt x="171" y="1235"/>
                    <a:pt x="0" y="1149"/>
                    <a:pt x="64" y="1641"/>
                  </a:cubicBezTo>
                  <a:cubicBezTo>
                    <a:pt x="171" y="2432"/>
                    <a:pt x="748" y="3308"/>
                    <a:pt x="1197" y="3971"/>
                  </a:cubicBezTo>
                  <a:cubicBezTo>
                    <a:pt x="1903" y="5061"/>
                    <a:pt x="3121" y="5595"/>
                    <a:pt x="4211" y="6023"/>
                  </a:cubicBezTo>
                  <a:cubicBezTo>
                    <a:pt x="4966" y="6335"/>
                    <a:pt x="5709" y="6621"/>
                    <a:pt x="6448" y="6621"/>
                  </a:cubicBezTo>
                  <a:cubicBezTo>
                    <a:pt x="6672" y="6621"/>
                    <a:pt x="6895" y="6595"/>
                    <a:pt x="7118" y="6536"/>
                  </a:cubicBezTo>
                  <a:cubicBezTo>
                    <a:pt x="8101" y="6279"/>
                    <a:pt x="8635" y="5253"/>
                    <a:pt x="9448" y="4719"/>
                  </a:cubicBezTo>
                  <a:cubicBezTo>
                    <a:pt x="9918" y="4398"/>
                    <a:pt x="10901" y="4035"/>
                    <a:pt x="10986" y="3351"/>
                  </a:cubicBezTo>
                  <a:cubicBezTo>
                    <a:pt x="11115" y="2368"/>
                    <a:pt x="8571" y="1299"/>
                    <a:pt x="7909" y="1000"/>
                  </a:cubicBezTo>
                  <a:cubicBezTo>
                    <a:pt x="7032" y="572"/>
                    <a:pt x="6156" y="166"/>
                    <a:pt x="5237" y="38"/>
                  </a:cubicBezTo>
                  <a:cubicBezTo>
                    <a:pt x="5037" y="12"/>
                    <a:pt x="4836" y="0"/>
                    <a:pt x="4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9"/>
            <p:cNvSpPr/>
            <p:nvPr/>
          </p:nvSpPr>
          <p:spPr>
            <a:xfrm>
              <a:off x="-238025" y="3734088"/>
              <a:ext cx="184925" cy="252900"/>
            </a:xfrm>
            <a:custGeom>
              <a:avLst/>
              <a:gdLst/>
              <a:ahLst/>
              <a:cxnLst/>
              <a:rect l="l" t="t" r="r" b="b"/>
              <a:pathLst>
                <a:path w="7397" h="10116" extrusionOk="0">
                  <a:moveTo>
                    <a:pt x="2406" y="1"/>
                  </a:moveTo>
                  <a:cubicBezTo>
                    <a:pt x="1819" y="1"/>
                    <a:pt x="1646" y="570"/>
                    <a:pt x="2031" y="1160"/>
                  </a:cubicBezTo>
                  <a:cubicBezTo>
                    <a:pt x="2010" y="1202"/>
                    <a:pt x="1967" y="1245"/>
                    <a:pt x="1946" y="1266"/>
                  </a:cubicBezTo>
                  <a:cubicBezTo>
                    <a:pt x="1613" y="1079"/>
                    <a:pt x="1645" y="689"/>
                    <a:pt x="1231" y="689"/>
                  </a:cubicBezTo>
                  <a:cubicBezTo>
                    <a:pt x="1220" y="689"/>
                    <a:pt x="1209" y="689"/>
                    <a:pt x="1198" y="689"/>
                  </a:cubicBezTo>
                  <a:cubicBezTo>
                    <a:pt x="835" y="689"/>
                    <a:pt x="728" y="989"/>
                    <a:pt x="642" y="1309"/>
                  </a:cubicBezTo>
                  <a:cubicBezTo>
                    <a:pt x="428" y="2015"/>
                    <a:pt x="193" y="2720"/>
                    <a:pt x="129" y="3489"/>
                  </a:cubicBezTo>
                  <a:cubicBezTo>
                    <a:pt x="1" y="4986"/>
                    <a:pt x="493" y="6717"/>
                    <a:pt x="1989" y="7636"/>
                  </a:cubicBezTo>
                  <a:cubicBezTo>
                    <a:pt x="2908" y="8192"/>
                    <a:pt x="4019" y="8790"/>
                    <a:pt x="4981" y="9068"/>
                  </a:cubicBezTo>
                  <a:cubicBezTo>
                    <a:pt x="5793" y="9303"/>
                    <a:pt x="7268" y="10115"/>
                    <a:pt x="7268" y="10115"/>
                  </a:cubicBezTo>
                  <a:cubicBezTo>
                    <a:pt x="7247" y="9666"/>
                    <a:pt x="7183" y="7999"/>
                    <a:pt x="7204" y="7550"/>
                  </a:cubicBezTo>
                  <a:cubicBezTo>
                    <a:pt x="7268" y="6781"/>
                    <a:pt x="7396" y="5969"/>
                    <a:pt x="7290" y="5157"/>
                  </a:cubicBezTo>
                  <a:cubicBezTo>
                    <a:pt x="7183" y="4387"/>
                    <a:pt x="7054" y="3618"/>
                    <a:pt x="6541" y="2934"/>
                  </a:cubicBezTo>
                  <a:cubicBezTo>
                    <a:pt x="5943" y="2164"/>
                    <a:pt x="5131" y="1608"/>
                    <a:pt x="4404" y="1053"/>
                  </a:cubicBezTo>
                  <a:cubicBezTo>
                    <a:pt x="3870" y="647"/>
                    <a:pt x="3122" y="48"/>
                    <a:pt x="2502" y="5"/>
                  </a:cubicBezTo>
                  <a:cubicBezTo>
                    <a:pt x="2469" y="2"/>
                    <a:pt x="2437" y="1"/>
                    <a:pt x="24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9"/>
            <p:cNvSpPr/>
            <p:nvPr/>
          </p:nvSpPr>
          <p:spPr>
            <a:xfrm>
              <a:off x="-146100" y="4030038"/>
              <a:ext cx="128800" cy="108625"/>
            </a:xfrm>
            <a:custGeom>
              <a:avLst/>
              <a:gdLst/>
              <a:ahLst/>
              <a:cxnLst/>
              <a:rect l="l" t="t" r="r" b="b"/>
              <a:pathLst>
                <a:path w="5152" h="4345" extrusionOk="0">
                  <a:moveTo>
                    <a:pt x="4501" y="0"/>
                  </a:moveTo>
                  <a:cubicBezTo>
                    <a:pt x="4233" y="0"/>
                    <a:pt x="3723" y="561"/>
                    <a:pt x="3591" y="693"/>
                  </a:cubicBezTo>
                  <a:cubicBezTo>
                    <a:pt x="3271" y="1035"/>
                    <a:pt x="2950" y="1312"/>
                    <a:pt x="2565" y="1569"/>
                  </a:cubicBezTo>
                  <a:cubicBezTo>
                    <a:pt x="2031" y="1932"/>
                    <a:pt x="0" y="2445"/>
                    <a:pt x="428" y="3450"/>
                  </a:cubicBezTo>
                  <a:cubicBezTo>
                    <a:pt x="684" y="4048"/>
                    <a:pt x="1710" y="4283"/>
                    <a:pt x="2245" y="4326"/>
                  </a:cubicBezTo>
                  <a:cubicBezTo>
                    <a:pt x="2371" y="4339"/>
                    <a:pt x="2498" y="4345"/>
                    <a:pt x="2625" y="4345"/>
                  </a:cubicBezTo>
                  <a:cubicBezTo>
                    <a:pt x="3143" y="4345"/>
                    <a:pt x="3658" y="4245"/>
                    <a:pt x="4104" y="4091"/>
                  </a:cubicBezTo>
                  <a:cubicBezTo>
                    <a:pt x="5023" y="3749"/>
                    <a:pt x="5151" y="2638"/>
                    <a:pt x="5023" y="1633"/>
                  </a:cubicBezTo>
                  <a:cubicBezTo>
                    <a:pt x="4959" y="1141"/>
                    <a:pt x="4745" y="650"/>
                    <a:pt x="4660" y="180"/>
                  </a:cubicBezTo>
                  <a:cubicBezTo>
                    <a:pt x="4640" y="51"/>
                    <a:pt x="4581" y="0"/>
                    <a:pt x="45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9"/>
            <p:cNvSpPr/>
            <p:nvPr/>
          </p:nvSpPr>
          <p:spPr>
            <a:xfrm>
              <a:off x="-136475" y="4091263"/>
              <a:ext cx="116500" cy="47400"/>
            </a:xfrm>
            <a:custGeom>
              <a:avLst/>
              <a:gdLst/>
              <a:ahLst/>
              <a:cxnLst/>
              <a:rect l="l" t="t" r="r" b="b"/>
              <a:pathLst>
                <a:path w="4660" h="1896" extrusionOk="0">
                  <a:moveTo>
                    <a:pt x="4383" y="0"/>
                  </a:moveTo>
                  <a:cubicBezTo>
                    <a:pt x="4281" y="0"/>
                    <a:pt x="4186" y="52"/>
                    <a:pt x="4082" y="103"/>
                  </a:cubicBezTo>
                  <a:cubicBezTo>
                    <a:pt x="3740" y="253"/>
                    <a:pt x="3398" y="381"/>
                    <a:pt x="3014" y="445"/>
                  </a:cubicBezTo>
                  <a:cubicBezTo>
                    <a:pt x="3002" y="447"/>
                    <a:pt x="2991" y="448"/>
                    <a:pt x="2979" y="448"/>
                  </a:cubicBezTo>
                  <a:cubicBezTo>
                    <a:pt x="2866" y="448"/>
                    <a:pt x="2765" y="360"/>
                    <a:pt x="2629" y="360"/>
                  </a:cubicBezTo>
                  <a:cubicBezTo>
                    <a:pt x="2586" y="381"/>
                    <a:pt x="2544" y="659"/>
                    <a:pt x="2501" y="680"/>
                  </a:cubicBezTo>
                  <a:cubicBezTo>
                    <a:pt x="2458" y="680"/>
                    <a:pt x="2308" y="466"/>
                    <a:pt x="2266" y="466"/>
                  </a:cubicBezTo>
                  <a:cubicBezTo>
                    <a:pt x="2159" y="488"/>
                    <a:pt x="2137" y="552"/>
                    <a:pt x="2009" y="595"/>
                  </a:cubicBezTo>
                  <a:cubicBezTo>
                    <a:pt x="1849" y="659"/>
                    <a:pt x="1673" y="680"/>
                    <a:pt x="1491" y="680"/>
                  </a:cubicBezTo>
                  <a:cubicBezTo>
                    <a:pt x="1309" y="680"/>
                    <a:pt x="1122" y="659"/>
                    <a:pt x="940" y="637"/>
                  </a:cubicBezTo>
                  <a:cubicBezTo>
                    <a:pt x="826" y="623"/>
                    <a:pt x="708" y="611"/>
                    <a:pt x="592" y="611"/>
                  </a:cubicBezTo>
                  <a:cubicBezTo>
                    <a:pt x="361" y="611"/>
                    <a:pt x="143" y="659"/>
                    <a:pt x="0" y="830"/>
                  </a:cubicBezTo>
                  <a:cubicBezTo>
                    <a:pt x="0" y="894"/>
                    <a:pt x="21" y="937"/>
                    <a:pt x="43" y="1001"/>
                  </a:cubicBezTo>
                  <a:cubicBezTo>
                    <a:pt x="299" y="1599"/>
                    <a:pt x="1325" y="1834"/>
                    <a:pt x="1860" y="1877"/>
                  </a:cubicBezTo>
                  <a:cubicBezTo>
                    <a:pt x="1986" y="1890"/>
                    <a:pt x="2113" y="1896"/>
                    <a:pt x="2240" y="1896"/>
                  </a:cubicBezTo>
                  <a:cubicBezTo>
                    <a:pt x="2758" y="1896"/>
                    <a:pt x="3273" y="1796"/>
                    <a:pt x="3719" y="1642"/>
                  </a:cubicBezTo>
                  <a:cubicBezTo>
                    <a:pt x="4339" y="1407"/>
                    <a:pt x="4595" y="808"/>
                    <a:pt x="4660" y="125"/>
                  </a:cubicBezTo>
                  <a:cubicBezTo>
                    <a:pt x="4638" y="103"/>
                    <a:pt x="4638" y="103"/>
                    <a:pt x="4595" y="82"/>
                  </a:cubicBezTo>
                  <a:cubicBezTo>
                    <a:pt x="4519" y="22"/>
                    <a:pt x="4449" y="0"/>
                    <a:pt x="4383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9"/>
            <p:cNvSpPr/>
            <p:nvPr/>
          </p:nvSpPr>
          <p:spPr>
            <a:xfrm>
              <a:off x="-23750" y="3971988"/>
              <a:ext cx="72700" cy="130950"/>
            </a:xfrm>
            <a:custGeom>
              <a:avLst/>
              <a:gdLst/>
              <a:ahLst/>
              <a:cxnLst/>
              <a:rect l="l" t="t" r="r" b="b"/>
              <a:pathLst>
                <a:path w="2908" h="5238" extrusionOk="0">
                  <a:moveTo>
                    <a:pt x="2438" y="1"/>
                  </a:moveTo>
                  <a:cubicBezTo>
                    <a:pt x="1946" y="321"/>
                    <a:pt x="1583" y="1027"/>
                    <a:pt x="1134" y="1412"/>
                  </a:cubicBezTo>
                  <a:cubicBezTo>
                    <a:pt x="792" y="1711"/>
                    <a:pt x="471" y="1796"/>
                    <a:pt x="1" y="1882"/>
                  </a:cubicBezTo>
                  <a:cubicBezTo>
                    <a:pt x="65" y="2395"/>
                    <a:pt x="257" y="2929"/>
                    <a:pt x="322" y="3442"/>
                  </a:cubicBezTo>
                  <a:cubicBezTo>
                    <a:pt x="386" y="3998"/>
                    <a:pt x="236" y="4703"/>
                    <a:pt x="471" y="5237"/>
                  </a:cubicBezTo>
                  <a:cubicBezTo>
                    <a:pt x="877" y="5109"/>
                    <a:pt x="1412" y="4468"/>
                    <a:pt x="1711" y="4147"/>
                  </a:cubicBezTo>
                  <a:cubicBezTo>
                    <a:pt x="2053" y="3784"/>
                    <a:pt x="2331" y="3399"/>
                    <a:pt x="2566" y="2950"/>
                  </a:cubicBezTo>
                  <a:cubicBezTo>
                    <a:pt x="2801" y="2459"/>
                    <a:pt x="2908" y="1925"/>
                    <a:pt x="2844" y="1326"/>
                  </a:cubicBezTo>
                  <a:cubicBezTo>
                    <a:pt x="2822" y="1027"/>
                    <a:pt x="2609" y="108"/>
                    <a:pt x="2502" y="65"/>
                  </a:cubicBezTo>
                  <a:lnTo>
                    <a:pt x="24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9"/>
            <p:cNvSpPr/>
            <p:nvPr/>
          </p:nvSpPr>
          <p:spPr>
            <a:xfrm>
              <a:off x="-12525" y="3973063"/>
              <a:ext cx="61475" cy="129875"/>
            </a:xfrm>
            <a:custGeom>
              <a:avLst/>
              <a:gdLst/>
              <a:ahLst/>
              <a:cxnLst/>
              <a:rect l="l" t="t" r="r" b="b"/>
              <a:pathLst>
                <a:path w="2459" h="5195" extrusionOk="0">
                  <a:moveTo>
                    <a:pt x="2031" y="1"/>
                  </a:moveTo>
                  <a:cubicBezTo>
                    <a:pt x="1903" y="1"/>
                    <a:pt x="1882" y="172"/>
                    <a:pt x="1882" y="321"/>
                  </a:cubicBezTo>
                  <a:cubicBezTo>
                    <a:pt x="1839" y="663"/>
                    <a:pt x="1711" y="962"/>
                    <a:pt x="1604" y="1304"/>
                  </a:cubicBezTo>
                  <a:cubicBezTo>
                    <a:pt x="1540" y="1540"/>
                    <a:pt x="1411" y="1775"/>
                    <a:pt x="1262" y="1946"/>
                  </a:cubicBezTo>
                  <a:cubicBezTo>
                    <a:pt x="1112" y="2117"/>
                    <a:pt x="1112" y="2224"/>
                    <a:pt x="1176" y="2437"/>
                  </a:cubicBezTo>
                  <a:cubicBezTo>
                    <a:pt x="1152" y="2430"/>
                    <a:pt x="1129" y="2426"/>
                    <a:pt x="1108" y="2426"/>
                  </a:cubicBezTo>
                  <a:cubicBezTo>
                    <a:pt x="943" y="2426"/>
                    <a:pt x="867" y="2630"/>
                    <a:pt x="792" y="2801"/>
                  </a:cubicBezTo>
                  <a:cubicBezTo>
                    <a:pt x="685" y="3100"/>
                    <a:pt x="599" y="3420"/>
                    <a:pt x="514" y="3720"/>
                  </a:cubicBezTo>
                  <a:cubicBezTo>
                    <a:pt x="386" y="4169"/>
                    <a:pt x="321" y="4682"/>
                    <a:pt x="65" y="5023"/>
                  </a:cubicBezTo>
                  <a:cubicBezTo>
                    <a:pt x="22" y="5066"/>
                    <a:pt x="1" y="5088"/>
                    <a:pt x="1" y="5130"/>
                  </a:cubicBezTo>
                  <a:cubicBezTo>
                    <a:pt x="1" y="5152"/>
                    <a:pt x="1" y="5173"/>
                    <a:pt x="22" y="5194"/>
                  </a:cubicBezTo>
                  <a:cubicBezTo>
                    <a:pt x="428" y="5066"/>
                    <a:pt x="963" y="4425"/>
                    <a:pt x="1262" y="4104"/>
                  </a:cubicBezTo>
                  <a:cubicBezTo>
                    <a:pt x="1604" y="3741"/>
                    <a:pt x="1882" y="3356"/>
                    <a:pt x="2117" y="2907"/>
                  </a:cubicBezTo>
                  <a:cubicBezTo>
                    <a:pt x="2352" y="2416"/>
                    <a:pt x="2459" y="1882"/>
                    <a:pt x="2395" y="1283"/>
                  </a:cubicBezTo>
                  <a:cubicBezTo>
                    <a:pt x="2373" y="984"/>
                    <a:pt x="2160" y="65"/>
                    <a:pt x="2053" y="22"/>
                  </a:cubicBezTo>
                  <a:lnTo>
                    <a:pt x="2031" y="1"/>
                  </a:ln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9"/>
            <p:cNvSpPr/>
            <p:nvPr/>
          </p:nvSpPr>
          <p:spPr>
            <a:xfrm>
              <a:off x="-77700" y="3973063"/>
              <a:ext cx="65750" cy="57550"/>
            </a:xfrm>
            <a:custGeom>
              <a:avLst/>
              <a:gdLst/>
              <a:ahLst/>
              <a:cxnLst/>
              <a:rect l="l" t="t" r="r" b="b"/>
              <a:pathLst>
                <a:path w="2630" h="2302" extrusionOk="0">
                  <a:moveTo>
                    <a:pt x="1389" y="1"/>
                  </a:moveTo>
                  <a:lnTo>
                    <a:pt x="1389" y="1"/>
                  </a:lnTo>
                  <a:cubicBezTo>
                    <a:pt x="1411" y="172"/>
                    <a:pt x="1454" y="492"/>
                    <a:pt x="1368" y="663"/>
                  </a:cubicBezTo>
                  <a:cubicBezTo>
                    <a:pt x="1261" y="856"/>
                    <a:pt x="1026" y="813"/>
                    <a:pt x="855" y="877"/>
                  </a:cubicBezTo>
                  <a:cubicBezTo>
                    <a:pt x="641" y="941"/>
                    <a:pt x="235" y="1133"/>
                    <a:pt x="128" y="1369"/>
                  </a:cubicBezTo>
                  <a:cubicBezTo>
                    <a:pt x="0" y="1711"/>
                    <a:pt x="428" y="1796"/>
                    <a:pt x="663" y="1946"/>
                  </a:cubicBezTo>
                  <a:cubicBezTo>
                    <a:pt x="965" y="2135"/>
                    <a:pt x="1253" y="2301"/>
                    <a:pt x="1525" y="2301"/>
                  </a:cubicBezTo>
                  <a:cubicBezTo>
                    <a:pt x="1715" y="2301"/>
                    <a:pt x="1898" y="2220"/>
                    <a:pt x="2073" y="2010"/>
                  </a:cubicBezTo>
                  <a:cubicBezTo>
                    <a:pt x="2629" y="1326"/>
                    <a:pt x="1646" y="663"/>
                    <a:pt x="1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9"/>
            <p:cNvSpPr/>
            <p:nvPr/>
          </p:nvSpPr>
          <p:spPr>
            <a:xfrm>
              <a:off x="-141300" y="3964513"/>
              <a:ext cx="90325" cy="48100"/>
            </a:xfrm>
            <a:custGeom>
              <a:avLst/>
              <a:gdLst/>
              <a:ahLst/>
              <a:cxnLst/>
              <a:rect l="l" t="t" r="r" b="b"/>
              <a:pathLst>
                <a:path w="3613" h="1924" extrusionOk="0">
                  <a:moveTo>
                    <a:pt x="1" y="1"/>
                  </a:moveTo>
                  <a:cubicBezTo>
                    <a:pt x="450" y="578"/>
                    <a:pt x="1048" y="1048"/>
                    <a:pt x="1668" y="1411"/>
                  </a:cubicBezTo>
                  <a:cubicBezTo>
                    <a:pt x="1967" y="1582"/>
                    <a:pt x="2288" y="1753"/>
                    <a:pt x="2630" y="1839"/>
                  </a:cubicBezTo>
                  <a:cubicBezTo>
                    <a:pt x="2816" y="1888"/>
                    <a:pt x="3016" y="1924"/>
                    <a:pt x="3210" y="1924"/>
                  </a:cubicBezTo>
                  <a:cubicBezTo>
                    <a:pt x="3350" y="1924"/>
                    <a:pt x="3487" y="1905"/>
                    <a:pt x="3613" y="1860"/>
                  </a:cubicBezTo>
                  <a:lnTo>
                    <a:pt x="3613" y="1839"/>
                  </a:lnTo>
                  <a:cubicBezTo>
                    <a:pt x="3271" y="1796"/>
                    <a:pt x="2972" y="1711"/>
                    <a:pt x="2651" y="1604"/>
                  </a:cubicBezTo>
                  <a:cubicBezTo>
                    <a:pt x="2352" y="1497"/>
                    <a:pt x="2031" y="1390"/>
                    <a:pt x="1711" y="1240"/>
                  </a:cubicBezTo>
                  <a:cubicBezTo>
                    <a:pt x="1411" y="1069"/>
                    <a:pt x="1112" y="898"/>
                    <a:pt x="834" y="685"/>
                  </a:cubicBezTo>
                  <a:cubicBezTo>
                    <a:pt x="535" y="492"/>
                    <a:pt x="257" y="257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9"/>
            <p:cNvSpPr/>
            <p:nvPr/>
          </p:nvSpPr>
          <p:spPr>
            <a:xfrm>
              <a:off x="-105500" y="3960763"/>
              <a:ext cx="54525" cy="51875"/>
            </a:xfrm>
            <a:custGeom>
              <a:avLst/>
              <a:gdLst/>
              <a:ahLst/>
              <a:cxnLst/>
              <a:rect l="l" t="t" r="r" b="b"/>
              <a:pathLst>
                <a:path w="2181" h="2075" extrusionOk="0">
                  <a:moveTo>
                    <a:pt x="1" y="1"/>
                  </a:moveTo>
                  <a:lnTo>
                    <a:pt x="1" y="22"/>
                  </a:lnTo>
                  <a:cubicBezTo>
                    <a:pt x="385" y="322"/>
                    <a:pt x="749" y="664"/>
                    <a:pt x="1091" y="1027"/>
                  </a:cubicBezTo>
                  <a:cubicBezTo>
                    <a:pt x="1262" y="1198"/>
                    <a:pt x="1411" y="1412"/>
                    <a:pt x="1582" y="1583"/>
                  </a:cubicBezTo>
                  <a:cubicBezTo>
                    <a:pt x="1775" y="1754"/>
                    <a:pt x="1946" y="1925"/>
                    <a:pt x="2159" y="2074"/>
                  </a:cubicBezTo>
                  <a:lnTo>
                    <a:pt x="2181" y="2053"/>
                  </a:lnTo>
                  <a:cubicBezTo>
                    <a:pt x="2053" y="1818"/>
                    <a:pt x="1903" y="1625"/>
                    <a:pt x="1732" y="1412"/>
                  </a:cubicBezTo>
                  <a:cubicBezTo>
                    <a:pt x="1582" y="1219"/>
                    <a:pt x="1390" y="1048"/>
                    <a:pt x="1198" y="877"/>
                  </a:cubicBezTo>
                  <a:cubicBezTo>
                    <a:pt x="834" y="535"/>
                    <a:pt x="428" y="23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9"/>
            <p:cNvSpPr/>
            <p:nvPr/>
          </p:nvSpPr>
          <p:spPr>
            <a:xfrm>
              <a:off x="-99325" y="3940013"/>
              <a:ext cx="55850" cy="71025"/>
            </a:xfrm>
            <a:custGeom>
              <a:avLst/>
              <a:gdLst/>
              <a:ahLst/>
              <a:cxnLst/>
              <a:rect l="l" t="t" r="r" b="b"/>
              <a:pathLst>
                <a:path w="2234" h="2841" extrusionOk="0">
                  <a:moveTo>
                    <a:pt x="155" y="0"/>
                  </a:moveTo>
                  <a:cubicBezTo>
                    <a:pt x="69" y="0"/>
                    <a:pt x="1" y="95"/>
                    <a:pt x="96" y="190"/>
                  </a:cubicBezTo>
                  <a:cubicBezTo>
                    <a:pt x="121" y="215"/>
                    <a:pt x="153" y="225"/>
                    <a:pt x="184" y="225"/>
                  </a:cubicBezTo>
                  <a:cubicBezTo>
                    <a:pt x="206" y="225"/>
                    <a:pt x="228" y="220"/>
                    <a:pt x="245" y="211"/>
                  </a:cubicBezTo>
                  <a:cubicBezTo>
                    <a:pt x="587" y="617"/>
                    <a:pt x="951" y="1002"/>
                    <a:pt x="1271" y="1429"/>
                  </a:cubicBezTo>
                  <a:cubicBezTo>
                    <a:pt x="1421" y="1643"/>
                    <a:pt x="1571" y="1900"/>
                    <a:pt x="1720" y="2113"/>
                  </a:cubicBezTo>
                  <a:lnTo>
                    <a:pt x="2212" y="2840"/>
                  </a:lnTo>
                  <a:lnTo>
                    <a:pt x="2233" y="2819"/>
                  </a:lnTo>
                  <a:cubicBezTo>
                    <a:pt x="2169" y="2541"/>
                    <a:pt x="2062" y="2263"/>
                    <a:pt x="1912" y="2007"/>
                  </a:cubicBezTo>
                  <a:cubicBezTo>
                    <a:pt x="1784" y="1750"/>
                    <a:pt x="1571" y="1536"/>
                    <a:pt x="1400" y="1301"/>
                  </a:cubicBezTo>
                  <a:cubicBezTo>
                    <a:pt x="1036" y="895"/>
                    <a:pt x="651" y="532"/>
                    <a:pt x="267" y="190"/>
                  </a:cubicBezTo>
                  <a:cubicBezTo>
                    <a:pt x="309" y="147"/>
                    <a:pt x="309" y="104"/>
                    <a:pt x="245" y="40"/>
                  </a:cubicBezTo>
                  <a:cubicBezTo>
                    <a:pt x="217" y="12"/>
                    <a:pt x="185" y="0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9"/>
            <p:cNvSpPr/>
            <p:nvPr/>
          </p:nvSpPr>
          <p:spPr>
            <a:xfrm>
              <a:off x="-118750" y="3888788"/>
              <a:ext cx="95025" cy="119025"/>
            </a:xfrm>
            <a:custGeom>
              <a:avLst/>
              <a:gdLst/>
              <a:ahLst/>
              <a:cxnLst/>
              <a:rect l="l" t="t" r="r" b="b"/>
              <a:pathLst>
                <a:path w="3801" h="4761" extrusionOk="0">
                  <a:moveTo>
                    <a:pt x="160" y="0"/>
                  </a:moveTo>
                  <a:cubicBezTo>
                    <a:pt x="67" y="0"/>
                    <a:pt x="1" y="106"/>
                    <a:pt x="82" y="187"/>
                  </a:cubicBezTo>
                  <a:cubicBezTo>
                    <a:pt x="114" y="219"/>
                    <a:pt x="146" y="230"/>
                    <a:pt x="175" y="230"/>
                  </a:cubicBezTo>
                  <a:cubicBezTo>
                    <a:pt x="205" y="230"/>
                    <a:pt x="231" y="219"/>
                    <a:pt x="253" y="208"/>
                  </a:cubicBezTo>
                  <a:cubicBezTo>
                    <a:pt x="980" y="785"/>
                    <a:pt x="1621" y="1491"/>
                    <a:pt x="2070" y="2324"/>
                  </a:cubicBezTo>
                  <a:cubicBezTo>
                    <a:pt x="2198" y="2517"/>
                    <a:pt x="2305" y="2752"/>
                    <a:pt x="2433" y="2965"/>
                  </a:cubicBezTo>
                  <a:cubicBezTo>
                    <a:pt x="2540" y="3179"/>
                    <a:pt x="2689" y="3393"/>
                    <a:pt x="2839" y="3585"/>
                  </a:cubicBezTo>
                  <a:cubicBezTo>
                    <a:pt x="3138" y="3991"/>
                    <a:pt x="3438" y="4419"/>
                    <a:pt x="3801" y="4761"/>
                  </a:cubicBezTo>
                  <a:lnTo>
                    <a:pt x="3801" y="4633"/>
                  </a:lnTo>
                  <a:cubicBezTo>
                    <a:pt x="3523" y="4227"/>
                    <a:pt x="3288" y="3842"/>
                    <a:pt x="3010" y="3457"/>
                  </a:cubicBezTo>
                  <a:cubicBezTo>
                    <a:pt x="2860" y="3265"/>
                    <a:pt x="2732" y="3051"/>
                    <a:pt x="2604" y="2859"/>
                  </a:cubicBezTo>
                  <a:cubicBezTo>
                    <a:pt x="2476" y="2666"/>
                    <a:pt x="2369" y="2431"/>
                    <a:pt x="2219" y="2239"/>
                  </a:cubicBezTo>
                  <a:cubicBezTo>
                    <a:pt x="1963" y="1811"/>
                    <a:pt x="1664" y="1405"/>
                    <a:pt x="1322" y="1063"/>
                  </a:cubicBezTo>
                  <a:cubicBezTo>
                    <a:pt x="1001" y="721"/>
                    <a:pt x="638" y="443"/>
                    <a:pt x="274" y="187"/>
                  </a:cubicBezTo>
                  <a:cubicBezTo>
                    <a:pt x="296" y="144"/>
                    <a:pt x="296" y="101"/>
                    <a:pt x="253" y="37"/>
                  </a:cubicBezTo>
                  <a:cubicBezTo>
                    <a:pt x="222" y="11"/>
                    <a:pt x="189" y="0"/>
                    <a:pt x="1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9"/>
            <p:cNvSpPr/>
            <p:nvPr/>
          </p:nvSpPr>
          <p:spPr>
            <a:xfrm>
              <a:off x="-102100" y="3914113"/>
              <a:ext cx="73575" cy="99050"/>
            </a:xfrm>
            <a:custGeom>
              <a:avLst/>
              <a:gdLst/>
              <a:ahLst/>
              <a:cxnLst/>
              <a:rect l="l" t="t" r="r" b="b"/>
              <a:pathLst>
                <a:path w="2943" h="3962" extrusionOk="0">
                  <a:moveTo>
                    <a:pt x="145" y="1"/>
                  </a:moveTo>
                  <a:cubicBezTo>
                    <a:pt x="58" y="1"/>
                    <a:pt x="1" y="101"/>
                    <a:pt x="78" y="178"/>
                  </a:cubicBezTo>
                  <a:cubicBezTo>
                    <a:pt x="114" y="214"/>
                    <a:pt x="156" y="230"/>
                    <a:pt x="190" y="230"/>
                  </a:cubicBezTo>
                  <a:cubicBezTo>
                    <a:pt x="217" y="230"/>
                    <a:pt x="240" y="219"/>
                    <a:pt x="249" y="200"/>
                  </a:cubicBezTo>
                  <a:cubicBezTo>
                    <a:pt x="549" y="392"/>
                    <a:pt x="805" y="627"/>
                    <a:pt x="1040" y="905"/>
                  </a:cubicBezTo>
                  <a:cubicBezTo>
                    <a:pt x="1297" y="1204"/>
                    <a:pt x="1489" y="1568"/>
                    <a:pt x="1639" y="1931"/>
                  </a:cubicBezTo>
                  <a:cubicBezTo>
                    <a:pt x="1703" y="2102"/>
                    <a:pt x="1767" y="2294"/>
                    <a:pt x="1853" y="2487"/>
                  </a:cubicBezTo>
                  <a:cubicBezTo>
                    <a:pt x="1917" y="2679"/>
                    <a:pt x="2023" y="2872"/>
                    <a:pt x="2130" y="3043"/>
                  </a:cubicBezTo>
                  <a:cubicBezTo>
                    <a:pt x="2365" y="3385"/>
                    <a:pt x="2643" y="3684"/>
                    <a:pt x="2921" y="3962"/>
                  </a:cubicBezTo>
                  <a:lnTo>
                    <a:pt x="2943" y="3962"/>
                  </a:lnTo>
                  <a:cubicBezTo>
                    <a:pt x="2750" y="3598"/>
                    <a:pt x="2515" y="3256"/>
                    <a:pt x="2323" y="2914"/>
                  </a:cubicBezTo>
                  <a:cubicBezTo>
                    <a:pt x="2216" y="2743"/>
                    <a:pt x="2130" y="2572"/>
                    <a:pt x="2045" y="2401"/>
                  </a:cubicBezTo>
                  <a:cubicBezTo>
                    <a:pt x="1959" y="2252"/>
                    <a:pt x="1895" y="2038"/>
                    <a:pt x="1788" y="1867"/>
                  </a:cubicBezTo>
                  <a:cubicBezTo>
                    <a:pt x="1617" y="1482"/>
                    <a:pt x="1382" y="1140"/>
                    <a:pt x="1104" y="841"/>
                  </a:cubicBezTo>
                  <a:cubicBezTo>
                    <a:pt x="869" y="563"/>
                    <a:pt x="570" y="349"/>
                    <a:pt x="271" y="178"/>
                  </a:cubicBezTo>
                  <a:cubicBezTo>
                    <a:pt x="292" y="136"/>
                    <a:pt x="292" y="93"/>
                    <a:pt x="249" y="50"/>
                  </a:cubicBezTo>
                  <a:cubicBezTo>
                    <a:pt x="214" y="15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9"/>
            <p:cNvSpPr/>
            <p:nvPr/>
          </p:nvSpPr>
          <p:spPr>
            <a:xfrm>
              <a:off x="-91600" y="3952763"/>
              <a:ext cx="42775" cy="56125"/>
            </a:xfrm>
            <a:custGeom>
              <a:avLst/>
              <a:gdLst/>
              <a:ahLst/>
              <a:cxnLst/>
              <a:rect l="l" t="t" r="r" b="b"/>
              <a:pathLst>
                <a:path w="1711" h="2245" extrusionOk="0">
                  <a:moveTo>
                    <a:pt x="0" y="0"/>
                  </a:moveTo>
                  <a:cubicBezTo>
                    <a:pt x="86" y="214"/>
                    <a:pt x="193" y="449"/>
                    <a:pt x="300" y="642"/>
                  </a:cubicBezTo>
                  <a:cubicBezTo>
                    <a:pt x="428" y="855"/>
                    <a:pt x="578" y="1048"/>
                    <a:pt x="727" y="1240"/>
                  </a:cubicBezTo>
                  <a:cubicBezTo>
                    <a:pt x="877" y="1411"/>
                    <a:pt x="1026" y="1603"/>
                    <a:pt x="1176" y="1774"/>
                  </a:cubicBezTo>
                  <a:cubicBezTo>
                    <a:pt x="1347" y="1924"/>
                    <a:pt x="1518" y="2095"/>
                    <a:pt x="1710" y="2245"/>
                  </a:cubicBezTo>
                  <a:lnTo>
                    <a:pt x="1710" y="2223"/>
                  </a:lnTo>
                  <a:cubicBezTo>
                    <a:pt x="1625" y="1988"/>
                    <a:pt x="1475" y="1796"/>
                    <a:pt x="1326" y="1625"/>
                  </a:cubicBezTo>
                  <a:cubicBezTo>
                    <a:pt x="1197" y="1432"/>
                    <a:pt x="1005" y="1283"/>
                    <a:pt x="855" y="1112"/>
                  </a:cubicBezTo>
                  <a:cubicBezTo>
                    <a:pt x="535" y="770"/>
                    <a:pt x="236" y="428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9"/>
            <p:cNvSpPr/>
            <p:nvPr/>
          </p:nvSpPr>
          <p:spPr>
            <a:xfrm>
              <a:off x="-127150" y="3956113"/>
              <a:ext cx="76175" cy="60800"/>
            </a:xfrm>
            <a:custGeom>
              <a:avLst/>
              <a:gdLst/>
              <a:ahLst/>
              <a:cxnLst/>
              <a:rect l="l" t="t" r="r" b="b"/>
              <a:pathLst>
                <a:path w="3047" h="2432" extrusionOk="0">
                  <a:moveTo>
                    <a:pt x="163" y="1"/>
                  </a:moveTo>
                  <a:cubicBezTo>
                    <a:pt x="75" y="1"/>
                    <a:pt x="0" y="106"/>
                    <a:pt x="97" y="187"/>
                  </a:cubicBezTo>
                  <a:cubicBezTo>
                    <a:pt x="129" y="218"/>
                    <a:pt x="160" y="238"/>
                    <a:pt x="191" y="238"/>
                  </a:cubicBezTo>
                  <a:cubicBezTo>
                    <a:pt x="203" y="238"/>
                    <a:pt x="214" y="235"/>
                    <a:pt x="225" y="230"/>
                  </a:cubicBezTo>
                  <a:cubicBezTo>
                    <a:pt x="354" y="508"/>
                    <a:pt x="546" y="764"/>
                    <a:pt x="738" y="999"/>
                  </a:cubicBezTo>
                  <a:cubicBezTo>
                    <a:pt x="952" y="1234"/>
                    <a:pt x="1187" y="1448"/>
                    <a:pt x="1444" y="1619"/>
                  </a:cubicBezTo>
                  <a:cubicBezTo>
                    <a:pt x="1700" y="1811"/>
                    <a:pt x="1957" y="2004"/>
                    <a:pt x="2213" y="2132"/>
                  </a:cubicBezTo>
                  <a:cubicBezTo>
                    <a:pt x="2491" y="2260"/>
                    <a:pt x="2769" y="2367"/>
                    <a:pt x="3047" y="2431"/>
                  </a:cubicBezTo>
                  <a:lnTo>
                    <a:pt x="3047" y="2410"/>
                  </a:lnTo>
                  <a:cubicBezTo>
                    <a:pt x="2812" y="2218"/>
                    <a:pt x="2555" y="2068"/>
                    <a:pt x="2299" y="1918"/>
                  </a:cubicBezTo>
                  <a:cubicBezTo>
                    <a:pt x="2042" y="1747"/>
                    <a:pt x="1786" y="1619"/>
                    <a:pt x="1529" y="1469"/>
                  </a:cubicBezTo>
                  <a:cubicBezTo>
                    <a:pt x="1038" y="1149"/>
                    <a:pt x="567" y="743"/>
                    <a:pt x="247" y="208"/>
                  </a:cubicBezTo>
                  <a:cubicBezTo>
                    <a:pt x="290" y="187"/>
                    <a:pt x="311" y="102"/>
                    <a:pt x="247" y="37"/>
                  </a:cubicBezTo>
                  <a:cubicBezTo>
                    <a:pt x="221" y="11"/>
                    <a:pt x="191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9"/>
            <p:cNvSpPr/>
            <p:nvPr/>
          </p:nvSpPr>
          <p:spPr>
            <a:xfrm>
              <a:off x="-107125" y="3922063"/>
              <a:ext cx="62025" cy="77200"/>
            </a:xfrm>
            <a:custGeom>
              <a:avLst/>
              <a:gdLst/>
              <a:ahLst/>
              <a:cxnLst/>
              <a:rect l="l" t="t" r="r" b="b"/>
              <a:pathLst>
                <a:path w="2481" h="3088" extrusionOk="0">
                  <a:moveTo>
                    <a:pt x="146" y="0"/>
                  </a:moveTo>
                  <a:cubicBezTo>
                    <a:pt x="125" y="0"/>
                    <a:pt x="105" y="9"/>
                    <a:pt x="87" y="31"/>
                  </a:cubicBezTo>
                  <a:cubicBezTo>
                    <a:pt x="1" y="118"/>
                    <a:pt x="96" y="274"/>
                    <a:pt x="181" y="274"/>
                  </a:cubicBezTo>
                  <a:cubicBezTo>
                    <a:pt x="201" y="274"/>
                    <a:pt x="220" y="266"/>
                    <a:pt x="237" y="245"/>
                  </a:cubicBezTo>
                  <a:cubicBezTo>
                    <a:pt x="728" y="544"/>
                    <a:pt x="1134" y="1015"/>
                    <a:pt x="1455" y="1506"/>
                  </a:cubicBezTo>
                  <a:cubicBezTo>
                    <a:pt x="1626" y="1763"/>
                    <a:pt x="1776" y="2041"/>
                    <a:pt x="1925" y="2297"/>
                  </a:cubicBezTo>
                  <a:cubicBezTo>
                    <a:pt x="2096" y="2554"/>
                    <a:pt x="2267" y="2831"/>
                    <a:pt x="2460" y="3088"/>
                  </a:cubicBezTo>
                  <a:lnTo>
                    <a:pt x="2481" y="3067"/>
                  </a:lnTo>
                  <a:cubicBezTo>
                    <a:pt x="2395" y="2767"/>
                    <a:pt x="2267" y="2468"/>
                    <a:pt x="2118" y="2190"/>
                  </a:cubicBezTo>
                  <a:cubicBezTo>
                    <a:pt x="1989" y="1912"/>
                    <a:pt x="1797" y="1656"/>
                    <a:pt x="1605" y="1399"/>
                  </a:cubicBezTo>
                  <a:cubicBezTo>
                    <a:pt x="1412" y="1143"/>
                    <a:pt x="1199" y="908"/>
                    <a:pt x="963" y="694"/>
                  </a:cubicBezTo>
                  <a:cubicBezTo>
                    <a:pt x="750" y="502"/>
                    <a:pt x="515" y="331"/>
                    <a:pt x="258" y="224"/>
                  </a:cubicBezTo>
                  <a:cubicBezTo>
                    <a:pt x="309" y="139"/>
                    <a:pt x="225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9"/>
            <p:cNvSpPr/>
            <p:nvPr/>
          </p:nvSpPr>
          <p:spPr>
            <a:xfrm>
              <a:off x="-146650" y="3985888"/>
              <a:ext cx="106900" cy="33150"/>
            </a:xfrm>
            <a:custGeom>
              <a:avLst/>
              <a:gdLst/>
              <a:ahLst/>
              <a:cxnLst/>
              <a:rect l="l" t="t" r="r" b="b"/>
              <a:pathLst>
                <a:path w="4276" h="1326" extrusionOk="0">
                  <a:moveTo>
                    <a:pt x="1" y="1"/>
                  </a:moveTo>
                  <a:cubicBezTo>
                    <a:pt x="108" y="193"/>
                    <a:pt x="257" y="343"/>
                    <a:pt x="428" y="471"/>
                  </a:cubicBezTo>
                  <a:cubicBezTo>
                    <a:pt x="599" y="599"/>
                    <a:pt x="770" y="685"/>
                    <a:pt x="963" y="770"/>
                  </a:cubicBezTo>
                  <a:cubicBezTo>
                    <a:pt x="1326" y="920"/>
                    <a:pt x="1689" y="1027"/>
                    <a:pt x="2074" y="1112"/>
                  </a:cubicBezTo>
                  <a:cubicBezTo>
                    <a:pt x="2245" y="1155"/>
                    <a:pt x="2438" y="1198"/>
                    <a:pt x="2630" y="1240"/>
                  </a:cubicBezTo>
                  <a:cubicBezTo>
                    <a:pt x="2822" y="1283"/>
                    <a:pt x="3015" y="1283"/>
                    <a:pt x="3186" y="1283"/>
                  </a:cubicBezTo>
                  <a:cubicBezTo>
                    <a:pt x="3331" y="1283"/>
                    <a:pt x="3476" y="1280"/>
                    <a:pt x="3622" y="1280"/>
                  </a:cubicBezTo>
                  <a:cubicBezTo>
                    <a:pt x="3840" y="1280"/>
                    <a:pt x="4058" y="1287"/>
                    <a:pt x="4276" y="1326"/>
                  </a:cubicBezTo>
                  <a:lnTo>
                    <a:pt x="4276" y="1304"/>
                  </a:lnTo>
                  <a:cubicBezTo>
                    <a:pt x="3912" y="1091"/>
                    <a:pt x="3528" y="1069"/>
                    <a:pt x="3164" y="1027"/>
                  </a:cubicBezTo>
                  <a:cubicBezTo>
                    <a:pt x="2972" y="1027"/>
                    <a:pt x="2801" y="1005"/>
                    <a:pt x="2630" y="1005"/>
                  </a:cubicBezTo>
                  <a:cubicBezTo>
                    <a:pt x="2438" y="984"/>
                    <a:pt x="2267" y="962"/>
                    <a:pt x="2074" y="920"/>
                  </a:cubicBezTo>
                  <a:cubicBezTo>
                    <a:pt x="1711" y="856"/>
                    <a:pt x="1347" y="770"/>
                    <a:pt x="984" y="642"/>
                  </a:cubicBezTo>
                  <a:cubicBezTo>
                    <a:pt x="813" y="578"/>
                    <a:pt x="621" y="514"/>
                    <a:pt x="450" y="407"/>
                  </a:cubicBezTo>
                  <a:cubicBezTo>
                    <a:pt x="300" y="300"/>
                    <a:pt x="129" y="172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9"/>
            <p:cNvSpPr/>
            <p:nvPr/>
          </p:nvSpPr>
          <p:spPr>
            <a:xfrm>
              <a:off x="-68500" y="3920313"/>
              <a:ext cx="29825" cy="66675"/>
            </a:xfrm>
            <a:custGeom>
              <a:avLst/>
              <a:gdLst/>
              <a:ahLst/>
              <a:cxnLst/>
              <a:rect l="l" t="t" r="r" b="b"/>
              <a:pathLst>
                <a:path w="1193" h="2667" extrusionOk="0">
                  <a:moveTo>
                    <a:pt x="168" y="1"/>
                  </a:moveTo>
                  <a:cubicBezTo>
                    <a:pt x="79" y="1"/>
                    <a:pt x="0" y="106"/>
                    <a:pt x="81" y="187"/>
                  </a:cubicBezTo>
                  <a:cubicBezTo>
                    <a:pt x="102" y="208"/>
                    <a:pt x="145" y="230"/>
                    <a:pt x="167" y="230"/>
                  </a:cubicBezTo>
                  <a:cubicBezTo>
                    <a:pt x="209" y="422"/>
                    <a:pt x="295" y="614"/>
                    <a:pt x="402" y="785"/>
                  </a:cubicBezTo>
                  <a:cubicBezTo>
                    <a:pt x="509" y="999"/>
                    <a:pt x="637" y="1192"/>
                    <a:pt x="722" y="1384"/>
                  </a:cubicBezTo>
                  <a:cubicBezTo>
                    <a:pt x="829" y="1598"/>
                    <a:pt x="872" y="1811"/>
                    <a:pt x="936" y="2025"/>
                  </a:cubicBezTo>
                  <a:cubicBezTo>
                    <a:pt x="1000" y="2217"/>
                    <a:pt x="1043" y="2453"/>
                    <a:pt x="1128" y="2666"/>
                  </a:cubicBezTo>
                  <a:lnTo>
                    <a:pt x="1150" y="2666"/>
                  </a:lnTo>
                  <a:cubicBezTo>
                    <a:pt x="1192" y="2453"/>
                    <a:pt x="1192" y="2217"/>
                    <a:pt x="1150" y="2004"/>
                  </a:cubicBezTo>
                  <a:cubicBezTo>
                    <a:pt x="1107" y="1769"/>
                    <a:pt x="1000" y="1534"/>
                    <a:pt x="893" y="1320"/>
                  </a:cubicBezTo>
                  <a:cubicBezTo>
                    <a:pt x="765" y="1106"/>
                    <a:pt x="615" y="914"/>
                    <a:pt x="487" y="743"/>
                  </a:cubicBezTo>
                  <a:cubicBezTo>
                    <a:pt x="380" y="572"/>
                    <a:pt x="273" y="401"/>
                    <a:pt x="188" y="230"/>
                  </a:cubicBezTo>
                  <a:cubicBezTo>
                    <a:pt x="273" y="208"/>
                    <a:pt x="338" y="123"/>
                    <a:pt x="252" y="37"/>
                  </a:cubicBezTo>
                  <a:cubicBezTo>
                    <a:pt x="226" y="11"/>
                    <a:pt x="196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9"/>
            <p:cNvSpPr/>
            <p:nvPr/>
          </p:nvSpPr>
          <p:spPr>
            <a:xfrm>
              <a:off x="-114575" y="3957038"/>
              <a:ext cx="64150" cy="63075"/>
            </a:xfrm>
            <a:custGeom>
              <a:avLst/>
              <a:gdLst/>
              <a:ahLst/>
              <a:cxnLst/>
              <a:rect l="l" t="t" r="r" b="b"/>
              <a:pathLst>
                <a:path w="2566" h="2523" extrusionOk="0">
                  <a:moveTo>
                    <a:pt x="22" y="0"/>
                  </a:moveTo>
                  <a:lnTo>
                    <a:pt x="0" y="22"/>
                  </a:lnTo>
                  <a:cubicBezTo>
                    <a:pt x="406" y="471"/>
                    <a:pt x="791" y="941"/>
                    <a:pt x="1176" y="1390"/>
                  </a:cubicBezTo>
                  <a:cubicBezTo>
                    <a:pt x="1390" y="1603"/>
                    <a:pt x="1582" y="1839"/>
                    <a:pt x="1817" y="2031"/>
                  </a:cubicBezTo>
                  <a:cubicBezTo>
                    <a:pt x="2052" y="2245"/>
                    <a:pt x="2287" y="2416"/>
                    <a:pt x="2565" y="2523"/>
                  </a:cubicBezTo>
                  <a:lnTo>
                    <a:pt x="2565" y="2501"/>
                  </a:lnTo>
                  <a:cubicBezTo>
                    <a:pt x="2352" y="2287"/>
                    <a:pt x="2159" y="2074"/>
                    <a:pt x="1945" y="1860"/>
                  </a:cubicBezTo>
                  <a:cubicBezTo>
                    <a:pt x="1732" y="1646"/>
                    <a:pt x="1518" y="1454"/>
                    <a:pt x="1304" y="1261"/>
                  </a:cubicBezTo>
                  <a:cubicBezTo>
                    <a:pt x="877" y="834"/>
                    <a:pt x="449" y="40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9"/>
            <p:cNvSpPr/>
            <p:nvPr/>
          </p:nvSpPr>
          <p:spPr>
            <a:xfrm>
              <a:off x="-94775" y="3949838"/>
              <a:ext cx="6375" cy="4275"/>
            </a:xfrm>
            <a:custGeom>
              <a:avLst/>
              <a:gdLst/>
              <a:ahLst/>
              <a:cxnLst/>
              <a:rect l="l" t="t" r="r" b="b"/>
              <a:pathLst>
                <a:path w="255" h="171" extrusionOk="0">
                  <a:moveTo>
                    <a:pt x="121" y="0"/>
                  </a:moveTo>
                  <a:cubicBezTo>
                    <a:pt x="54" y="0"/>
                    <a:pt x="0" y="75"/>
                    <a:pt x="63" y="139"/>
                  </a:cubicBezTo>
                  <a:cubicBezTo>
                    <a:pt x="91" y="161"/>
                    <a:pt x="119" y="170"/>
                    <a:pt x="143" y="170"/>
                  </a:cubicBezTo>
                  <a:cubicBezTo>
                    <a:pt x="213" y="170"/>
                    <a:pt x="255" y="95"/>
                    <a:pt x="192" y="32"/>
                  </a:cubicBezTo>
                  <a:cubicBezTo>
                    <a:pt x="169" y="10"/>
                    <a:pt x="144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9"/>
            <p:cNvSpPr/>
            <p:nvPr/>
          </p:nvSpPr>
          <p:spPr>
            <a:xfrm>
              <a:off x="-108400" y="3957563"/>
              <a:ext cx="4775" cy="4950"/>
            </a:xfrm>
            <a:custGeom>
              <a:avLst/>
              <a:gdLst/>
              <a:ahLst/>
              <a:cxnLst/>
              <a:rect l="l" t="t" r="r" b="b"/>
              <a:pathLst>
                <a:path w="191" h="198" extrusionOk="0">
                  <a:moveTo>
                    <a:pt x="76" y="0"/>
                  </a:moveTo>
                  <a:cubicBezTo>
                    <a:pt x="35" y="0"/>
                    <a:pt x="0" y="27"/>
                    <a:pt x="10" y="86"/>
                  </a:cubicBezTo>
                  <a:cubicBezTo>
                    <a:pt x="22" y="159"/>
                    <a:pt x="82" y="197"/>
                    <a:pt x="128" y="197"/>
                  </a:cubicBezTo>
                  <a:cubicBezTo>
                    <a:pt x="163" y="197"/>
                    <a:pt x="190" y="175"/>
                    <a:pt x="181" y="129"/>
                  </a:cubicBezTo>
                  <a:lnTo>
                    <a:pt x="181" y="108"/>
                  </a:lnTo>
                  <a:cubicBezTo>
                    <a:pt x="181" y="38"/>
                    <a:pt x="124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9"/>
            <p:cNvSpPr/>
            <p:nvPr/>
          </p:nvSpPr>
          <p:spPr>
            <a:xfrm>
              <a:off x="-118700" y="3953588"/>
              <a:ext cx="7175" cy="5000"/>
            </a:xfrm>
            <a:custGeom>
              <a:avLst/>
              <a:gdLst/>
              <a:ahLst/>
              <a:cxnLst/>
              <a:rect l="l" t="t" r="r" b="b"/>
              <a:pathLst>
                <a:path w="287" h="200" extrusionOk="0">
                  <a:moveTo>
                    <a:pt x="127" y="0"/>
                  </a:moveTo>
                  <a:cubicBezTo>
                    <a:pt x="51" y="0"/>
                    <a:pt x="0" y="80"/>
                    <a:pt x="80" y="160"/>
                  </a:cubicBezTo>
                  <a:cubicBezTo>
                    <a:pt x="103" y="188"/>
                    <a:pt x="130" y="200"/>
                    <a:pt x="156" y="200"/>
                  </a:cubicBezTo>
                  <a:cubicBezTo>
                    <a:pt x="227" y="200"/>
                    <a:pt x="287" y="110"/>
                    <a:pt x="208" y="32"/>
                  </a:cubicBezTo>
                  <a:cubicBezTo>
                    <a:pt x="181" y="10"/>
                    <a:pt x="152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9"/>
            <p:cNvSpPr/>
            <p:nvPr/>
          </p:nvSpPr>
          <p:spPr>
            <a:xfrm>
              <a:off x="-145425" y="3961063"/>
              <a:ext cx="7750" cy="5325"/>
            </a:xfrm>
            <a:custGeom>
              <a:avLst/>
              <a:gdLst/>
              <a:ahLst/>
              <a:cxnLst/>
              <a:rect l="l" t="t" r="r" b="b"/>
              <a:pathLst>
                <a:path w="310" h="213" extrusionOk="0">
                  <a:moveTo>
                    <a:pt x="136" y="1"/>
                  </a:moveTo>
                  <a:cubicBezTo>
                    <a:pt x="63" y="1"/>
                    <a:pt x="1" y="80"/>
                    <a:pt x="80" y="160"/>
                  </a:cubicBezTo>
                  <a:lnTo>
                    <a:pt x="102" y="181"/>
                  </a:lnTo>
                  <a:cubicBezTo>
                    <a:pt x="123" y="203"/>
                    <a:pt x="149" y="212"/>
                    <a:pt x="174" y="212"/>
                  </a:cubicBezTo>
                  <a:cubicBezTo>
                    <a:pt x="247" y="212"/>
                    <a:pt x="309" y="133"/>
                    <a:pt x="230" y="53"/>
                  </a:cubicBezTo>
                  <a:lnTo>
                    <a:pt x="208" y="32"/>
                  </a:lnTo>
                  <a:cubicBezTo>
                    <a:pt x="187" y="10"/>
                    <a:pt x="161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9"/>
            <p:cNvSpPr/>
            <p:nvPr/>
          </p:nvSpPr>
          <p:spPr>
            <a:xfrm>
              <a:off x="-150200" y="3981688"/>
              <a:ext cx="7175" cy="5000"/>
            </a:xfrm>
            <a:custGeom>
              <a:avLst/>
              <a:gdLst/>
              <a:ahLst/>
              <a:cxnLst/>
              <a:rect l="l" t="t" r="r" b="b"/>
              <a:pathLst>
                <a:path w="287" h="200" extrusionOk="0">
                  <a:moveTo>
                    <a:pt x="131" y="0"/>
                  </a:moveTo>
                  <a:cubicBezTo>
                    <a:pt x="60" y="0"/>
                    <a:pt x="0" y="90"/>
                    <a:pt x="79" y="169"/>
                  </a:cubicBezTo>
                  <a:cubicBezTo>
                    <a:pt x="101" y="190"/>
                    <a:pt x="126" y="200"/>
                    <a:pt x="151" y="200"/>
                  </a:cubicBezTo>
                  <a:cubicBezTo>
                    <a:pt x="224" y="200"/>
                    <a:pt x="287" y="120"/>
                    <a:pt x="207" y="40"/>
                  </a:cubicBezTo>
                  <a:cubicBezTo>
                    <a:pt x="184" y="12"/>
                    <a:pt x="157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9"/>
            <p:cNvSpPr/>
            <p:nvPr/>
          </p:nvSpPr>
          <p:spPr>
            <a:xfrm>
              <a:off x="-260450" y="4809863"/>
              <a:ext cx="815450" cy="649800"/>
            </a:xfrm>
            <a:custGeom>
              <a:avLst/>
              <a:gdLst/>
              <a:ahLst/>
              <a:cxnLst/>
              <a:rect l="l" t="t" r="r" b="b"/>
              <a:pathLst>
                <a:path w="32618" h="25992" extrusionOk="0">
                  <a:moveTo>
                    <a:pt x="9811" y="0"/>
                  </a:moveTo>
                  <a:cubicBezTo>
                    <a:pt x="9341" y="3206"/>
                    <a:pt x="9918" y="4703"/>
                    <a:pt x="8293" y="7310"/>
                  </a:cubicBezTo>
                  <a:cubicBezTo>
                    <a:pt x="6028" y="10922"/>
                    <a:pt x="6241" y="10025"/>
                    <a:pt x="2095" y="10965"/>
                  </a:cubicBezTo>
                  <a:cubicBezTo>
                    <a:pt x="0" y="11457"/>
                    <a:pt x="6348" y="11799"/>
                    <a:pt x="6990" y="14107"/>
                  </a:cubicBezTo>
                  <a:cubicBezTo>
                    <a:pt x="7481" y="15774"/>
                    <a:pt x="10794" y="18938"/>
                    <a:pt x="11200" y="20092"/>
                  </a:cubicBezTo>
                  <a:lnTo>
                    <a:pt x="9405" y="25991"/>
                  </a:lnTo>
                  <a:cubicBezTo>
                    <a:pt x="12831" y="24529"/>
                    <a:pt x="14664" y="20556"/>
                    <a:pt x="17120" y="20556"/>
                  </a:cubicBezTo>
                  <a:cubicBezTo>
                    <a:pt x="17177" y="20556"/>
                    <a:pt x="17234" y="20558"/>
                    <a:pt x="17292" y="20562"/>
                  </a:cubicBezTo>
                  <a:cubicBezTo>
                    <a:pt x="17890" y="20605"/>
                    <a:pt x="19109" y="24281"/>
                    <a:pt x="19707" y="24409"/>
                  </a:cubicBezTo>
                  <a:cubicBezTo>
                    <a:pt x="19713" y="24411"/>
                    <a:pt x="19718" y="24411"/>
                    <a:pt x="19724" y="24411"/>
                  </a:cubicBezTo>
                  <a:cubicBezTo>
                    <a:pt x="20176" y="24411"/>
                    <a:pt x="19497" y="20068"/>
                    <a:pt x="19944" y="20068"/>
                  </a:cubicBezTo>
                  <a:cubicBezTo>
                    <a:pt x="19950" y="20068"/>
                    <a:pt x="19957" y="20069"/>
                    <a:pt x="19964" y="20071"/>
                  </a:cubicBezTo>
                  <a:cubicBezTo>
                    <a:pt x="21609" y="20519"/>
                    <a:pt x="20348" y="22058"/>
                    <a:pt x="21845" y="22336"/>
                  </a:cubicBezTo>
                  <a:cubicBezTo>
                    <a:pt x="23003" y="22553"/>
                    <a:pt x="24768" y="22976"/>
                    <a:pt x="26412" y="22976"/>
                  </a:cubicBezTo>
                  <a:cubicBezTo>
                    <a:pt x="28164" y="22976"/>
                    <a:pt x="29777" y="22496"/>
                    <a:pt x="30373" y="20776"/>
                  </a:cubicBezTo>
                  <a:cubicBezTo>
                    <a:pt x="32617" y="14300"/>
                    <a:pt x="24965" y="10452"/>
                    <a:pt x="22593" y="8935"/>
                  </a:cubicBezTo>
                  <a:cubicBezTo>
                    <a:pt x="21994" y="8550"/>
                    <a:pt x="23725" y="4468"/>
                    <a:pt x="22892" y="4019"/>
                  </a:cubicBezTo>
                  <a:cubicBezTo>
                    <a:pt x="22852" y="3997"/>
                    <a:pt x="22805" y="3987"/>
                    <a:pt x="22750" y="3987"/>
                  </a:cubicBezTo>
                  <a:cubicBezTo>
                    <a:pt x="21893" y="3987"/>
                    <a:pt x="19286" y="6477"/>
                    <a:pt x="18313" y="6477"/>
                  </a:cubicBezTo>
                  <a:cubicBezTo>
                    <a:pt x="18241" y="6477"/>
                    <a:pt x="18178" y="6463"/>
                    <a:pt x="18125" y="6434"/>
                  </a:cubicBezTo>
                  <a:cubicBezTo>
                    <a:pt x="14791" y="4639"/>
                    <a:pt x="11072" y="2458"/>
                    <a:pt x="9811" y="0"/>
                  </a:cubicBezTo>
                  <a:close/>
                </a:path>
              </a:pathLst>
            </a:custGeom>
            <a:solidFill>
              <a:srgbClr val="5D1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9"/>
            <p:cNvSpPr/>
            <p:nvPr/>
          </p:nvSpPr>
          <p:spPr>
            <a:xfrm>
              <a:off x="440625" y="5257638"/>
              <a:ext cx="304050" cy="379950"/>
            </a:xfrm>
            <a:custGeom>
              <a:avLst/>
              <a:gdLst/>
              <a:ahLst/>
              <a:cxnLst/>
              <a:rect l="l" t="t" r="r" b="b"/>
              <a:pathLst>
                <a:path w="12162" h="15198" extrusionOk="0">
                  <a:moveTo>
                    <a:pt x="620" y="1"/>
                  </a:moveTo>
                  <a:lnTo>
                    <a:pt x="0" y="2651"/>
                  </a:lnTo>
                  <a:cubicBezTo>
                    <a:pt x="449" y="2737"/>
                    <a:pt x="962" y="3057"/>
                    <a:pt x="1518" y="3463"/>
                  </a:cubicBezTo>
                  <a:cubicBezTo>
                    <a:pt x="2073" y="3869"/>
                    <a:pt x="2629" y="4340"/>
                    <a:pt x="3228" y="4831"/>
                  </a:cubicBezTo>
                  <a:cubicBezTo>
                    <a:pt x="3847" y="5323"/>
                    <a:pt x="4403" y="5750"/>
                    <a:pt x="4937" y="6221"/>
                  </a:cubicBezTo>
                  <a:cubicBezTo>
                    <a:pt x="5493" y="6669"/>
                    <a:pt x="6028" y="7161"/>
                    <a:pt x="6540" y="7674"/>
                  </a:cubicBezTo>
                  <a:cubicBezTo>
                    <a:pt x="8614" y="9705"/>
                    <a:pt x="10195" y="12291"/>
                    <a:pt x="11371" y="15198"/>
                  </a:cubicBezTo>
                  <a:lnTo>
                    <a:pt x="12162" y="14813"/>
                  </a:lnTo>
                  <a:cubicBezTo>
                    <a:pt x="11670" y="13295"/>
                    <a:pt x="11072" y="11778"/>
                    <a:pt x="10324" y="10324"/>
                  </a:cubicBezTo>
                  <a:cubicBezTo>
                    <a:pt x="9597" y="8892"/>
                    <a:pt x="8699" y="7546"/>
                    <a:pt x="7673" y="6349"/>
                  </a:cubicBezTo>
                  <a:cubicBezTo>
                    <a:pt x="7182" y="5729"/>
                    <a:pt x="6647" y="5152"/>
                    <a:pt x="6113" y="4596"/>
                  </a:cubicBezTo>
                  <a:cubicBezTo>
                    <a:pt x="5557" y="4040"/>
                    <a:pt x="4980" y="3506"/>
                    <a:pt x="4467" y="3015"/>
                  </a:cubicBezTo>
                  <a:cubicBezTo>
                    <a:pt x="3954" y="2502"/>
                    <a:pt x="3420" y="1946"/>
                    <a:pt x="2821" y="1411"/>
                  </a:cubicBezTo>
                  <a:cubicBezTo>
                    <a:pt x="2223" y="898"/>
                    <a:pt x="1539" y="300"/>
                    <a:pt x="6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9"/>
            <p:cNvSpPr/>
            <p:nvPr/>
          </p:nvSpPr>
          <p:spPr>
            <a:xfrm>
              <a:off x="306500" y="5082913"/>
              <a:ext cx="235125" cy="307750"/>
            </a:xfrm>
            <a:custGeom>
              <a:avLst/>
              <a:gdLst/>
              <a:ahLst/>
              <a:cxnLst/>
              <a:rect l="l" t="t" r="r" b="b"/>
              <a:pathLst>
                <a:path w="9405" h="12310" extrusionOk="0">
                  <a:moveTo>
                    <a:pt x="2757" y="0"/>
                  </a:moveTo>
                  <a:cubicBezTo>
                    <a:pt x="2822" y="3335"/>
                    <a:pt x="2180" y="6883"/>
                    <a:pt x="748" y="10260"/>
                  </a:cubicBezTo>
                  <a:cubicBezTo>
                    <a:pt x="513" y="10794"/>
                    <a:pt x="257" y="11307"/>
                    <a:pt x="0" y="11820"/>
                  </a:cubicBezTo>
                  <a:cubicBezTo>
                    <a:pt x="1088" y="12040"/>
                    <a:pt x="2477" y="12310"/>
                    <a:pt x="3791" y="12310"/>
                  </a:cubicBezTo>
                  <a:cubicBezTo>
                    <a:pt x="5548" y="12310"/>
                    <a:pt x="7172" y="11826"/>
                    <a:pt x="7759" y="10089"/>
                  </a:cubicBezTo>
                  <a:cubicBezTo>
                    <a:pt x="9405" y="5344"/>
                    <a:pt x="5750" y="2031"/>
                    <a:pt x="27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9"/>
            <p:cNvSpPr/>
            <p:nvPr/>
          </p:nvSpPr>
          <p:spPr>
            <a:xfrm>
              <a:off x="334800" y="5082913"/>
              <a:ext cx="56675" cy="231925"/>
            </a:xfrm>
            <a:custGeom>
              <a:avLst/>
              <a:gdLst/>
              <a:ahLst/>
              <a:cxnLst/>
              <a:rect l="l" t="t" r="r" b="b"/>
              <a:pathLst>
                <a:path w="2267" h="9277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668" y="3014"/>
                    <a:pt x="1155" y="6199"/>
                    <a:pt x="1" y="9277"/>
                  </a:cubicBezTo>
                  <a:cubicBezTo>
                    <a:pt x="108" y="9063"/>
                    <a:pt x="215" y="8849"/>
                    <a:pt x="300" y="8614"/>
                  </a:cubicBezTo>
                  <a:cubicBezTo>
                    <a:pt x="1454" y="5942"/>
                    <a:pt x="2096" y="3164"/>
                    <a:pt x="2267" y="449"/>
                  </a:cubicBezTo>
                  <a:cubicBezTo>
                    <a:pt x="2053" y="300"/>
                    <a:pt x="1839" y="129"/>
                    <a:pt x="1625" y="0"/>
                  </a:cubicBezTo>
                  <a:close/>
                </a:path>
              </a:pathLst>
            </a:custGeom>
            <a:solidFill>
              <a:srgbClr val="5D1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9"/>
            <p:cNvSpPr/>
            <p:nvPr/>
          </p:nvSpPr>
          <p:spPr>
            <a:xfrm>
              <a:off x="-455500" y="4776338"/>
              <a:ext cx="563775" cy="559950"/>
            </a:xfrm>
            <a:custGeom>
              <a:avLst/>
              <a:gdLst/>
              <a:ahLst/>
              <a:cxnLst/>
              <a:rect l="l" t="t" r="r" b="b"/>
              <a:pathLst>
                <a:path w="22551" h="22398" extrusionOk="0">
                  <a:moveTo>
                    <a:pt x="9956" y="0"/>
                  </a:moveTo>
                  <a:cubicBezTo>
                    <a:pt x="8237" y="0"/>
                    <a:pt x="6546" y="381"/>
                    <a:pt x="5002" y="1170"/>
                  </a:cubicBezTo>
                  <a:cubicBezTo>
                    <a:pt x="2950" y="2218"/>
                    <a:pt x="856" y="4783"/>
                    <a:pt x="450" y="7347"/>
                  </a:cubicBezTo>
                  <a:cubicBezTo>
                    <a:pt x="1" y="10126"/>
                    <a:pt x="2352" y="14144"/>
                    <a:pt x="3698" y="16538"/>
                  </a:cubicBezTo>
                  <a:cubicBezTo>
                    <a:pt x="5703" y="20095"/>
                    <a:pt x="8664" y="22398"/>
                    <a:pt x="11786" y="22398"/>
                  </a:cubicBezTo>
                  <a:cubicBezTo>
                    <a:pt x="13093" y="22398"/>
                    <a:pt x="14427" y="21995"/>
                    <a:pt x="15732" y="21112"/>
                  </a:cubicBezTo>
                  <a:cubicBezTo>
                    <a:pt x="17827" y="19680"/>
                    <a:pt x="20135" y="18334"/>
                    <a:pt x="21418" y="15897"/>
                  </a:cubicBezTo>
                  <a:cubicBezTo>
                    <a:pt x="22200" y="14412"/>
                    <a:pt x="22418" y="11456"/>
                    <a:pt x="22034" y="11456"/>
                  </a:cubicBezTo>
                  <a:cubicBezTo>
                    <a:pt x="22009" y="11456"/>
                    <a:pt x="21982" y="11468"/>
                    <a:pt x="21952" y="11494"/>
                  </a:cubicBezTo>
                  <a:cubicBezTo>
                    <a:pt x="22016" y="10190"/>
                    <a:pt x="22550" y="8950"/>
                    <a:pt x="22080" y="7583"/>
                  </a:cubicBezTo>
                  <a:cubicBezTo>
                    <a:pt x="21332" y="5488"/>
                    <a:pt x="18960" y="3479"/>
                    <a:pt x="17314" y="2367"/>
                  </a:cubicBezTo>
                  <a:cubicBezTo>
                    <a:pt x="15053" y="818"/>
                    <a:pt x="12475" y="0"/>
                    <a:pt x="99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9"/>
            <p:cNvSpPr/>
            <p:nvPr/>
          </p:nvSpPr>
          <p:spPr>
            <a:xfrm>
              <a:off x="-302675" y="4612413"/>
              <a:ext cx="607600" cy="450175"/>
            </a:xfrm>
            <a:custGeom>
              <a:avLst/>
              <a:gdLst/>
              <a:ahLst/>
              <a:cxnLst/>
              <a:rect l="l" t="t" r="r" b="b"/>
              <a:pathLst>
                <a:path w="24304" h="18007" extrusionOk="0">
                  <a:moveTo>
                    <a:pt x="7155" y="0"/>
                  </a:moveTo>
                  <a:cubicBezTo>
                    <a:pt x="6742" y="0"/>
                    <a:pt x="6324" y="18"/>
                    <a:pt x="5900" y="54"/>
                  </a:cubicBezTo>
                  <a:cubicBezTo>
                    <a:pt x="3934" y="225"/>
                    <a:pt x="1" y="1614"/>
                    <a:pt x="214" y="4521"/>
                  </a:cubicBezTo>
                  <a:cubicBezTo>
                    <a:pt x="450" y="7813"/>
                    <a:pt x="6434" y="10249"/>
                    <a:pt x="8550" y="11959"/>
                  </a:cubicBezTo>
                  <a:cubicBezTo>
                    <a:pt x="11038" y="13977"/>
                    <a:pt x="14155" y="18006"/>
                    <a:pt x="17538" y="18006"/>
                  </a:cubicBezTo>
                  <a:cubicBezTo>
                    <a:pt x="17846" y="18006"/>
                    <a:pt x="18156" y="17973"/>
                    <a:pt x="18468" y="17901"/>
                  </a:cubicBezTo>
                  <a:cubicBezTo>
                    <a:pt x="22251" y="17089"/>
                    <a:pt x="24303" y="10698"/>
                    <a:pt x="22679" y="7107"/>
                  </a:cubicBezTo>
                  <a:cubicBezTo>
                    <a:pt x="21973" y="5504"/>
                    <a:pt x="20755" y="4820"/>
                    <a:pt x="19387" y="4094"/>
                  </a:cubicBezTo>
                  <a:cubicBezTo>
                    <a:pt x="15436" y="2020"/>
                    <a:pt x="11609" y="0"/>
                    <a:pt x="7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9"/>
            <p:cNvSpPr/>
            <p:nvPr/>
          </p:nvSpPr>
          <p:spPr>
            <a:xfrm>
              <a:off x="-94275" y="4558938"/>
              <a:ext cx="460550" cy="525125"/>
            </a:xfrm>
            <a:custGeom>
              <a:avLst/>
              <a:gdLst/>
              <a:ahLst/>
              <a:cxnLst/>
              <a:rect l="l" t="t" r="r" b="b"/>
              <a:pathLst>
                <a:path w="18422" h="21005" extrusionOk="0">
                  <a:moveTo>
                    <a:pt x="4899" y="0"/>
                  </a:moveTo>
                  <a:cubicBezTo>
                    <a:pt x="4448" y="0"/>
                    <a:pt x="3991" y="57"/>
                    <a:pt x="3527" y="184"/>
                  </a:cubicBezTo>
                  <a:cubicBezTo>
                    <a:pt x="1" y="1146"/>
                    <a:pt x="1240" y="4437"/>
                    <a:pt x="3314" y="6233"/>
                  </a:cubicBezTo>
                  <a:cubicBezTo>
                    <a:pt x="5943" y="8477"/>
                    <a:pt x="10217" y="8349"/>
                    <a:pt x="11863" y="12068"/>
                  </a:cubicBezTo>
                  <a:cubicBezTo>
                    <a:pt x="12675" y="13885"/>
                    <a:pt x="11927" y="20895"/>
                    <a:pt x="14556" y="21002"/>
                  </a:cubicBezTo>
                  <a:cubicBezTo>
                    <a:pt x="14581" y="21004"/>
                    <a:pt x="14606" y="21004"/>
                    <a:pt x="14631" y="21004"/>
                  </a:cubicBezTo>
                  <a:cubicBezTo>
                    <a:pt x="17209" y="21004"/>
                    <a:pt x="18422" y="13352"/>
                    <a:pt x="18083" y="11320"/>
                  </a:cubicBezTo>
                  <a:cubicBezTo>
                    <a:pt x="17420" y="7387"/>
                    <a:pt x="14449" y="4801"/>
                    <a:pt x="11585" y="2963"/>
                  </a:cubicBezTo>
                  <a:cubicBezTo>
                    <a:pt x="9565" y="1664"/>
                    <a:pt x="7332" y="0"/>
                    <a:pt x="4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9"/>
            <p:cNvSpPr/>
            <p:nvPr/>
          </p:nvSpPr>
          <p:spPr>
            <a:xfrm>
              <a:off x="-321375" y="5164013"/>
              <a:ext cx="541325" cy="396700"/>
            </a:xfrm>
            <a:custGeom>
              <a:avLst/>
              <a:gdLst/>
              <a:ahLst/>
              <a:cxnLst/>
              <a:rect l="l" t="t" r="r" b="b"/>
              <a:pathLst>
                <a:path w="21653" h="15868" extrusionOk="0">
                  <a:moveTo>
                    <a:pt x="13495" y="0"/>
                  </a:moveTo>
                  <a:cubicBezTo>
                    <a:pt x="12241" y="0"/>
                    <a:pt x="11449" y="1411"/>
                    <a:pt x="10282" y="2527"/>
                  </a:cubicBezTo>
                  <a:cubicBezTo>
                    <a:pt x="9149" y="3639"/>
                    <a:pt x="8037" y="3895"/>
                    <a:pt x="6584" y="4195"/>
                  </a:cubicBezTo>
                  <a:cubicBezTo>
                    <a:pt x="4190" y="4686"/>
                    <a:pt x="1" y="4793"/>
                    <a:pt x="2245" y="8448"/>
                  </a:cubicBezTo>
                  <a:cubicBezTo>
                    <a:pt x="3656" y="10735"/>
                    <a:pt x="5772" y="12039"/>
                    <a:pt x="8059" y="13086"/>
                  </a:cubicBezTo>
                  <a:cubicBezTo>
                    <a:pt x="10144" y="14032"/>
                    <a:pt x="13222" y="15867"/>
                    <a:pt x="15657" y="15867"/>
                  </a:cubicBezTo>
                  <a:cubicBezTo>
                    <a:pt x="15918" y="15867"/>
                    <a:pt x="16172" y="15846"/>
                    <a:pt x="16416" y="15801"/>
                  </a:cubicBezTo>
                  <a:cubicBezTo>
                    <a:pt x="18147" y="15480"/>
                    <a:pt x="20669" y="13385"/>
                    <a:pt x="21225" y="11398"/>
                  </a:cubicBezTo>
                  <a:cubicBezTo>
                    <a:pt x="21653" y="9816"/>
                    <a:pt x="19900" y="7401"/>
                    <a:pt x="19195" y="5776"/>
                  </a:cubicBezTo>
                  <a:cubicBezTo>
                    <a:pt x="18340" y="3703"/>
                    <a:pt x="16437" y="1352"/>
                    <a:pt x="14599" y="326"/>
                  </a:cubicBezTo>
                  <a:cubicBezTo>
                    <a:pt x="14189" y="98"/>
                    <a:pt x="13826" y="0"/>
                    <a:pt x="134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9"/>
            <p:cNvSpPr/>
            <p:nvPr/>
          </p:nvSpPr>
          <p:spPr>
            <a:xfrm>
              <a:off x="37700" y="5003838"/>
              <a:ext cx="230875" cy="225575"/>
            </a:xfrm>
            <a:custGeom>
              <a:avLst/>
              <a:gdLst/>
              <a:ahLst/>
              <a:cxnLst/>
              <a:rect l="l" t="t" r="r" b="b"/>
              <a:pathLst>
                <a:path w="9235" h="9023" extrusionOk="0">
                  <a:moveTo>
                    <a:pt x="4041" y="0"/>
                  </a:moveTo>
                  <a:lnTo>
                    <a:pt x="4041" y="0"/>
                  </a:lnTo>
                  <a:cubicBezTo>
                    <a:pt x="4212" y="663"/>
                    <a:pt x="4575" y="1860"/>
                    <a:pt x="4340" y="2608"/>
                  </a:cubicBezTo>
                  <a:cubicBezTo>
                    <a:pt x="4041" y="3527"/>
                    <a:pt x="3228" y="3655"/>
                    <a:pt x="2609" y="4125"/>
                  </a:cubicBezTo>
                  <a:cubicBezTo>
                    <a:pt x="1861" y="4702"/>
                    <a:pt x="514" y="5985"/>
                    <a:pt x="300" y="7032"/>
                  </a:cubicBezTo>
                  <a:cubicBezTo>
                    <a:pt x="1" y="8528"/>
                    <a:pt x="1561" y="8357"/>
                    <a:pt x="2502" y="8592"/>
                  </a:cubicBezTo>
                  <a:cubicBezTo>
                    <a:pt x="3297" y="8821"/>
                    <a:pt x="4065" y="9022"/>
                    <a:pt x="4780" y="9022"/>
                  </a:cubicBezTo>
                  <a:cubicBezTo>
                    <a:pt x="5872" y="9022"/>
                    <a:pt x="6840" y="8552"/>
                    <a:pt x="7589" y="6989"/>
                  </a:cubicBezTo>
                  <a:cubicBezTo>
                    <a:pt x="9235" y="3548"/>
                    <a:pt x="5323" y="2244"/>
                    <a:pt x="4041" y="0"/>
                  </a:cubicBezTo>
                  <a:close/>
                </a:path>
              </a:pathLst>
            </a:custGeom>
            <a:solidFill>
              <a:srgbClr val="F44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9"/>
            <p:cNvSpPr/>
            <p:nvPr/>
          </p:nvSpPr>
          <p:spPr>
            <a:xfrm>
              <a:off x="-217700" y="5099488"/>
              <a:ext cx="348425" cy="95750"/>
            </a:xfrm>
            <a:custGeom>
              <a:avLst/>
              <a:gdLst/>
              <a:ahLst/>
              <a:cxnLst/>
              <a:rect l="l" t="t" r="r" b="b"/>
              <a:pathLst>
                <a:path w="13937" h="3830" extrusionOk="0">
                  <a:moveTo>
                    <a:pt x="43" y="0"/>
                  </a:moveTo>
                  <a:lnTo>
                    <a:pt x="0" y="86"/>
                  </a:lnTo>
                  <a:cubicBezTo>
                    <a:pt x="1945" y="1753"/>
                    <a:pt x="4296" y="2757"/>
                    <a:pt x="6690" y="3356"/>
                  </a:cubicBezTo>
                  <a:cubicBezTo>
                    <a:pt x="7716" y="3608"/>
                    <a:pt x="8757" y="3829"/>
                    <a:pt x="9800" y="3829"/>
                  </a:cubicBezTo>
                  <a:cubicBezTo>
                    <a:pt x="9996" y="3829"/>
                    <a:pt x="10192" y="3822"/>
                    <a:pt x="10388" y="3805"/>
                  </a:cubicBezTo>
                  <a:cubicBezTo>
                    <a:pt x="11628" y="3698"/>
                    <a:pt x="12910" y="3356"/>
                    <a:pt x="13936" y="2565"/>
                  </a:cubicBezTo>
                  <a:lnTo>
                    <a:pt x="13915" y="2479"/>
                  </a:lnTo>
                  <a:cubicBezTo>
                    <a:pt x="12832" y="2750"/>
                    <a:pt x="11767" y="2846"/>
                    <a:pt x="10703" y="2846"/>
                  </a:cubicBezTo>
                  <a:cubicBezTo>
                    <a:pt x="10591" y="2846"/>
                    <a:pt x="10479" y="2845"/>
                    <a:pt x="10367" y="2843"/>
                  </a:cubicBezTo>
                  <a:cubicBezTo>
                    <a:pt x="9191" y="2800"/>
                    <a:pt x="8015" y="2779"/>
                    <a:pt x="6818" y="2608"/>
                  </a:cubicBezTo>
                  <a:cubicBezTo>
                    <a:pt x="5643" y="2394"/>
                    <a:pt x="4467" y="2095"/>
                    <a:pt x="3335" y="1667"/>
                  </a:cubicBezTo>
                  <a:cubicBezTo>
                    <a:pt x="2202" y="1240"/>
                    <a:pt x="1069" y="727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9"/>
            <p:cNvSpPr/>
            <p:nvPr/>
          </p:nvSpPr>
          <p:spPr>
            <a:xfrm>
              <a:off x="-91075" y="5037488"/>
              <a:ext cx="221800" cy="132550"/>
            </a:xfrm>
            <a:custGeom>
              <a:avLst/>
              <a:gdLst/>
              <a:ahLst/>
              <a:cxnLst/>
              <a:rect l="l" t="t" r="r" b="b"/>
              <a:pathLst>
                <a:path w="8872" h="5302" extrusionOk="0">
                  <a:moveTo>
                    <a:pt x="22" y="1"/>
                  </a:moveTo>
                  <a:lnTo>
                    <a:pt x="1" y="86"/>
                  </a:lnTo>
                  <a:cubicBezTo>
                    <a:pt x="1561" y="749"/>
                    <a:pt x="3036" y="1625"/>
                    <a:pt x="4425" y="2608"/>
                  </a:cubicBezTo>
                  <a:cubicBezTo>
                    <a:pt x="5131" y="3100"/>
                    <a:pt x="5793" y="3677"/>
                    <a:pt x="6520" y="4126"/>
                  </a:cubicBezTo>
                  <a:cubicBezTo>
                    <a:pt x="7247" y="4575"/>
                    <a:pt x="7995" y="5002"/>
                    <a:pt x="8828" y="5301"/>
                  </a:cubicBezTo>
                  <a:lnTo>
                    <a:pt x="8871" y="5216"/>
                  </a:lnTo>
                  <a:cubicBezTo>
                    <a:pt x="8294" y="4468"/>
                    <a:pt x="7653" y="3869"/>
                    <a:pt x="6969" y="3314"/>
                  </a:cubicBezTo>
                  <a:cubicBezTo>
                    <a:pt x="6306" y="2737"/>
                    <a:pt x="5515" y="2352"/>
                    <a:pt x="4767" y="1924"/>
                  </a:cubicBezTo>
                  <a:cubicBezTo>
                    <a:pt x="3250" y="1069"/>
                    <a:pt x="1668" y="385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9"/>
            <p:cNvSpPr/>
            <p:nvPr/>
          </p:nvSpPr>
          <p:spPr>
            <a:xfrm>
              <a:off x="-79550" y="4942313"/>
              <a:ext cx="236450" cy="211700"/>
            </a:xfrm>
            <a:custGeom>
              <a:avLst/>
              <a:gdLst/>
              <a:ahLst/>
              <a:cxnLst/>
              <a:rect l="l" t="t" r="r" b="b"/>
              <a:pathLst>
                <a:path w="9458" h="8468" extrusionOk="0">
                  <a:moveTo>
                    <a:pt x="690" y="1"/>
                  </a:moveTo>
                  <a:cubicBezTo>
                    <a:pt x="303" y="1"/>
                    <a:pt x="1" y="605"/>
                    <a:pt x="416" y="858"/>
                  </a:cubicBezTo>
                  <a:cubicBezTo>
                    <a:pt x="488" y="906"/>
                    <a:pt x="562" y="927"/>
                    <a:pt x="634" y="927"/>
                  </a:cubicBezTo>
                  <a:cubicBezTo>
                    <a:pt x="756" y="927"/>
                    <a:pt x="870" y="867"/>
                    <a:pt x="951" y="773"/>
                  </a:cubicBezTo>
                  <a:cubicBezTo>
                    <a:pt x="2425" y="1841"/>
                    <a:pt x="3900" y="2931"/>
                    <a:pt x="5247" y="4171"/>
                  </a:cubicBezTo>
                  <a:cubicBezTo>
                    <a:pt x="5973" y="4834"/>
                    <a:pt x="6615" y="5603"/>
                    <a:pt x="7320" y="6287"/>
                  </a:cubicBezTo>
                  <a:lnTo>
                    <a:pt x="9393" y="8467"/>
                  </a:lnTo>
                  <a:lnTo>
                    <a:pt x="9457" y="8403"/>
                  </a:lnTo>
                  <a:cubicBezTo>
                    <a:pt x="9115" y="7356"/>
                    <a:pt x="8560" y="6437"/>
                    <a:pt x="7918" y="5603"/>
                  </a:cubicBezTo>
                  <a:cubicBezTo>
                    <a:pt x="7277" y="4770"/>
                    <a:pt x="6444" y="4150"/>
                    <a:pt x="5653" y="3551"/>
                  </a:cubicBezTo>
                  <a:cubicBezTo>
                    <a:pt x="4178" y="2397"/>
                    <a:pt x="2618" y="1499"/>
                    <a:pt x="1036" y="644"/>
                  </a:cubicBezTo>
                  <a:cubicBezTo>
                    <a:pt x="1143" y="452"/>
                    <a:pt x="1121" y="217"/>
                    <a:pt x="908" y="67"/>
                  </a:cubicBezTo>
                  <a:cubicBezTo>
                    <a:pt x="835" y="21"/>
                    <a:pt x="761" y="1"/>
                    <a:pt x="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9"/>
            <p:cNvSpPr/>
            <p:nvPr/>
          </p:nvSpPr>
          <p:spPr>
            <a:xfrm>
              <a:off x="-177300" y="4767563"/>
              <a:ext cx="404200" cy="346900"/>
            </a:xfrm>
            <a:custGeom>
              <a:avLst/>
              <a:gdLst/>
              <a:ahLst/>
              <a:cxnLst/>
              <a:rect l="l" t="t" r="r" b="b"/>
              <a:pathLst>
                <a:path w="16168" h="13876" extrusionOk="0">
                  <a:moveTo>
                    <a:pt x="684" y="0"/>
                  </a:moveTo>
                  <a:cubicBezTo>
                    <a:pt x="299" y="0"/>
                    <a:pt x="1" y="585"/>
                    <a:pt x="415" y="837"/>
                  </a:cubicBezTo>
                  <a:cubicBezTo>
                    <a:pt x="492" y="886"/>
                    <a:pt x="571" y="908"/>
                    <a:pt x="646" y="908"/>
                  </a:cubicBezTo>
                  <a:cubicBezTo>
                    <a:pt x="802" y="908"/>
                    <a:pt x="941" y="817"/>
                    <a:pt x="1013" y="688"/>
                  </a:cubicBezTo>
                  <a:cubicBezTo>
                    <a:pt x="3941" y="1970"/>
                    <a:pt x="6613" y="3958"/>
                    <a:pt x="8708" y="6566"/>
                  </a:cubicBezTo>
                  <a:cubicBezTo>
                    <a:pt x="9242" y="7228"/>
                    <a:pt x="9712" y="7955"/>
                    <a:pt x="10268" y="8660"/>
                  </a:cubicBezTo>
                  <a:cubicBezTo>
                    <a:pt x="10845" y="9344"/>
                    <a:pt x="11444" y="9985"/>
                    <a:pt x="12106" y="10563"/>
                  </a:cubicBezTo>
                  <a:cubicBezTo>
                    <a:pt x="13410" y="11695"/>
                    <a:pt x="14714" y="13042"/>
                    <a:pt x="16167" y="13876"/>
                  </a:cubicBezTo>
                  <a:lnTo>
                    <a:pt x="16103" y="13405"/>
                  </a:lnTo>
                  <a:cubicBezTo>
                    <a:pt x="14906" y="12123"/>
                    <a:pt x="13816" y="11011"/>
                    <a:pt x="12641" y="9814"/>
                  </a:cubicBezTo>
                  <a:cubicBezTo>
                    <a:pt x="12042" y="9216"/>
                    <a:pt x="11444" y="8618"/>
                    <a:pt x="10888" y="7998"/>
                  </a:cubicBezTo>
                  <a:cubicBezTo>
                    <a:pt x="10332" y="7399"/>
                    <a:pt x="9777" y="6651"/>
                    <a:pt x="9178" y="6010"/>
                  </a:cubicBezTo>
                  <a:cubicBezTo>
                    <a:pt x="8002" y="4706"/>
                    <a:pt x="6699" y="3573"/>
                    <a:pt x="5288" y="2633"/>
                  </a:cubicBezTo>
                  <a:cubicBezTo>
                    <a:pt x="3941" y="1778"/>
                    <a:pt x="2531" y="1094"/>
                    <a:pt x="1077" y="560"/>
                  </a:cubicBezTo>
                  <a:cubicBezTo>
                    <a:pt x="1141" y="389"/>
                    <a:pt x="1099" y="175"/>
                    <a:pt x="906" y="68"/>
                  </a:cubicBezTo>
                  <a:cubicBezTo>
                    <a:pt x="832" y="21"/>
                    <a:pt x="757" y="0"/>
                    <a:pt x="6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9"/>
            <p:cNvSpPr/>
            <p:nvPr/>
          </p:nvSpPr>
          <p:spPr>
            <a:xfrm>
              <a:off x="-104100" y="4845038"/>
              <a:ext cx="316575" cy="298275"/>
            </a:xfrm>
            <a:custGeom>
              <a:avLst/>
              <a:gdLst/>
              <a:ahLst/>
              <a:cxnLst/>
              <a:rect l="l" t="t" r="r" b="b"/>
              <a:pathLst>
                <a:path w="12663" h="11931" extrusionOk="0">
                  <a:moveTo>
                    <a:pt x="685" y="0"/>
                  </a:moveTo>
                  <a:cubicBezTo>
                    <a:pt x="299" y="0"/>
                    <a:pt x="1" y="586"/>
                    <a:pt x="415" y="838"/>
                  </a:cubicBezTo>
                  <a:cubicBezTo>
                    <a:pt x="486" y="890"/>
                    <a:pt x="560" y="912"/>
                    <a:pt x="631" y="912"/>
                  </a:cubicBezTo>
                  <a:cubicBezTo>
                    <a:pt x="794" y="912"/>
                    <a:pt x="945" y="794"/>
                    <a:pt x="1035" y="645"/>
                  </a:cubicBezTo>
                  <a:cubicBezTo>
                    <a:pt x="2168" y="1051"/>
                    <a:pt x="3258" y="1628"/>
                    <a:pt x="4220" y="2419"/>
                  </a:cubicBezTo>
                  <a:cubicBezTo>
                    <a:pt x="5288" y="3274"/>
                    <a:pt x="6165" y="4364"/>
                    <a:pt x="6891" y="5604"/>
                  </a:cubicBezTo>
                  <a:cubicBezTo>
                    <a:pt x="7255" y="6202"/>
                    <a:pt x="7533" y="6865"/>
                    <a:pt x="7939" y="7528"/>
                  </a:cubicBezTo>
                  <a:cubicBezTo>
                    <a:pt x="8323" y="8190"/>
                    <a:pt x="8794" y="8789"/>
                    <a:pt x="9285" y="9323"/>
                  </a:cubicBezTo>
                  <a:cubicBezTo>
                    <a:pt x="10311" y="10370"/>
                    <a:pt x="11444" y="11183"/>
                    <a:pt x="12620" y="11931"/>
                  </a:cubicBezTo>
                  <a:lnTo>
                    <a:pt x="12662" y="11845"/>
                  </a:lnTo>
                  <a:cubicBezTo>
                    <a:pt x="11765" y="10691"/>
                    <a:pt x="10760" y="9708"/>
                    <a:pt x="9884" y="8618"/>
                  </a:cubicBezTo>
                  <a:cubicBezTo>
                    <a:pt x="9435" y="8105"/>
                    <a:pt x="9029" y="7549"/>
                    <a:pt x="8623" y="6972"/>
                  </a:cubicBezTo>
                  <a:cubicBezTo>
                    <a:pt x="8238" y="6438"/>
                    <a:pt x="7874" y="5754"/>
                    <a:pt x="7447" y="5134"/>
                  </a:cubicBezTo>
                  <a:cubicBezTo>
                    <a:pt x="6613" y="3915"/>
                    <a:pt x="5609" y="2825"/>
                    <a:pt x="4433" y="2013"/>
                  </a:cubicBezTo>
                  <a:cubicBezTo>
                    <a:pt x="3407" y="1308"/>
                    <a:pt x="2253" y="816"/>
                    <a:pt x="1099" y="517"/>
                  </a:cubicBezTo>
                  <a:cubicBezTo>
                    <a:pt x="1142" y="346"/>
                    <a:pt x="1099" y="175"/>
                    <a:pt x="907" y="68"/>
                  </a:cubicBezTo>
                  <a:cubicBezTo>
                    <a:pt x="832" y="21"/>
                    <a:pt x="757" y="0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9"/>
            <p:cNvSpPr/>
            <p:nvPr/>
          </p:nvSpPr>
          <p:spPr>
            <a:xfrm>
              <a:off x="-45125" y="4987263"/>
              <a:ext cx="183325" cy="164600"/>
            </a:xfrm>
            <a:custGeom>
              <a:avLst/>
              <a:gdLst/>
              <a:ahLst/>
              <a:cxnLst/>
              <a:rect l="l" t="t" r="r" b="b"/>
              <a:pathLst>
                <a:path w="7333" h="6584" extrusionOk="0">
                  <a:moveTo>
                    <a:pt x="65" y="1"/>
                  </a:moveTo>
                  <a:lnTo>
                    <a:pt x="1" y="43"/>
                  </a:lnTo>
                  <a:cubicBezTo>
                    <a:pt x="386" y="813"/>
                    <a:pt x="877" y="1539"/>
                    <a:pt x="1433" y="2181"/>
                  </a:cubicBezTo>
                  <a:cubicBezTo>
                    <a:pt x="1989" y="2822"/>
                    <a:pt x="2609" y="3399"/>
                    <a:pt x="3250" y="3933"/>
                  </a:cubicBezTo>
                  <a:cubicBezTo>
                    <a:pt x="3870" y="4468"/>
                    <a:pt x="4490" y="5023"/>
                    <a:pt x="5174" y="5430"/>
                  </a:cubicBezTo>
                  <a:cubicBezTo>
                    <a:pt x="5857" y="5857"/>
                    <a:pt x="6541" y="6242"/>
                    <a:pt x="7290" y="6584"/>
                  </a:cubicBezTo>
                  <a:lnTo>
                    <a:pt x="7332" y="6520"/>
                  </a:lnTo>
                  <a:cubicBezTo>
                    <a:pt x="6862" y="5750"/>
                    <a:pt x="6264" y="5152"/>
                    <a:pt x="5622" y="4617"/>
                  </a:cubicBezTo>
                  <a:cubicBezTo>
                    <a:pt x="5003" y="4083"/>
                    <a:pt x="4276" y="3741"/>
                    <a:pt x="3613" y="3292"/>
                  </a:cubicBezTo>
                  <a:cubicBezTo>
                    <a:pt x="2288" y="2394"/>
                    <a:pt x="1048" y="1390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9"/>
            <p:cNvSpPr/>
            <p:nvPr/>
          </p:nvSpPr>
          <p:spPr>
            <a:xfrm>
              <a:off x="-170900" y="5043638"/>
              <a:ext cx="305350" cy="144975"/>
            </a:xfrm>
            <a:custGeom>
              <a:avLst/>
              <a:gdLst/>
              <a:ahLst/>
              <a:cxnLst/>
              <a:rect l="l" t="t" r="r" b="b"/>
              <a:pathLst>
                <a:path w="12214" h="5799" extrusionOk="0">
                  <a:moveTo>
                    <a:pt x="677" y="0"/>
                  </a:moveTo>
                  <a:cubicBezTo>
                    <a:pt x="295" y="0"/>
                    <a:pt x="0" y="594"/>
                    <a:pt x="394" y="845"/>
                  </a:cubicBezTo>
                  <a:cubicBezTo>
                    <a:pt x="467" y="894"/>
                    <a:pt x="541" y="915"/>
                    <a:pt x="612" y="915"/>
                  </a:cubicBezTo>
                  <a:cubicBezTo>
                    <a:pt x="727" y="915"/>
                    <a:pt x="836" y="860"/>
                    <a:pt x="928" y="781"/>
                  </a:cubicBezTo>
                  <a:cubicBezTo>
                    <a:pt x="1527" y="1721"/>
                    <a:pt x="2317" y="2491"/>
                    <a:pt x="3172" y="3132"/>
                  </a:cubicBezTo>
                  <a:cubicBezTo>
                    <a:pt x="4070" y="3773"/>
                    <a:pt x="5032" y="4286"/>
                    <a:pt x="6037" y="4692"/>
                  </a:cubicBezTo>
                  <a:cubicBezTo>
                    <a:pt x="7020" y="5077"/>
                    <a:pt x="8024" y="5462"/>
                    <a:pt x="9072" y="5611"/>
                  </a:cubicBezTo>
                  <a:cubicBezTo>
                    <a:pt x="9791" y="5731"/>
                    <a:pt x="10522" y="5798"/>
                    <a:pt x="11263" y="5798"/>
                  </a:cubicBezTo>
                  <a:cubicBezTo>
                    <a:pt x="11578" y="5798"/>
                    <a:pt x="11895" y="5786"/>
                    <a:pt x="12214" y="5761"/>
                  </a:cubicBezTo>
                  <a:lnTo>
                    <a:pt x="12214" y="5654"/>
                  </a:lnTo>
                  <a:cubicBezTo>
                    <a:pt x="11230" y="5226"/>
                    <a:pt x="10226" y="4949"/>
                    <a:pt x="9221" y="4671"/>
                  </a:cubicBezTo>
                  <a:cubicBezTo>
                    <a:pt x="8238" y="4371"/>
                    <a:pt x="7212" y="4243"/>
                    <a:pt x="6229" y="3944"/>
                  </a:cubicBezTo>
                  <a:cubicBezTo>
                    <a:pt x="4305" y="3346"/>
                    <a:pt x="2403" y="2405"/>
                    <a:pt x="992" y="717"/>
                  </a:cubicBezTo>
                  <a:cubicBezTo>
                    <a:pt x="1142" y="524"/>
                    <a:pt x="1163" y="225"/>
                    <a:pt x="907" y="75"/>
                  </a:cubicBezTo>
                  <a:cubicBezTo>
                    <a:pt x="830" y="23"/>
                    <a:pt x="752" y="0"/>
                    <a:pt x="6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9"/>
            <p:cNvSpPr/>
            <p:nvPr/>
          </p:nvSpPr>
          <p:spPr>
            <a:xfrm>
              <a:off x="-114925" y="4883288"/>
              <a:ext cx="261125" cy="225825"/>
            </a:xfrm>
            <a:custGeom>
              <a:avLst/>
              <a:gdLst/>
              <a:ahLst/>
              <a:cxnLst/>
              <a:rect l="l" t="t" r="r" b="b"/>
              <a:pathLst>
                <a:path w="10445" h="9033" extrusionOk="0">
                  <a:moveTo>
                    <a:pt x="505" y="0"/>
                  </a:moveTo>
                  <a:cubicBezTo>
                    <a:pt x="393" y="0"/>
                    <a:pt x="284" y="66"/>
                    <a:pt x="207" y="227"/>
                  </a:cubicBezTo>
                  <a:lnTo>
                    <a:pt x="185" y="269"/>
                  </a:lnTo>
                  <a:cubicBezTo>
                    <a:pt x="1" y="654"/>
                    <a:pt x="292" y="1050"/>
                    <a:pt x="574" y="1050"/>
                  </a:cubicBezTo>
                  <a:cubicBezTo>
                    <a:pt x="684" y="1050"/>
                    <a:pt x="792" y="990"/>
                    <a:pt x="869" y="847"/>
                  </a:cubicBezTo>
                  <a:cubicBezTo>
                    <a:pt x="2814" y="1338"/>
                    <a:pt x="4482" y="2663"/>
                    <a:pt x="5914" y="4160"/>
                  </a:cubicBezTo>
                  <a:cubicBezTo>
                    <a:pt x="6662" y="4950"/>
                    <a:pt x="7303" y="5869"/>
                    <a:pt x="8051" y="6682"/>
                  </a:cubicBezTo>
                  <a:cubicBezTo>
                    <a:pt x="8778" y="7494"/>
                    <a:pt x="9526" y="8327"/>
                    <a:pt x="10381" y="9033"/>
                  </a:cubicBezTo>
                  <a:lnTo>
                    <a:pt x="10445" y="8969"/>
                  </a:lnTo>
                  <a:cubicBezTo>
                    <a:pt x="9953" y="7900"/>
                    <a:pt x="9333" y="6938"/>
                    <a:pt x="8671" y="6019"/>
                  </a:cubicBezTo>
                  <a:cubicBezTo>
                    <a:pt x="8008" y="5100"/>
                    <a:pt x="7175" y="4331"/>
                    <a:pt x="6362" y="3582"/>
                  </a:cubicBezTo>
                  <a:cubicBezTo>
                    <a:pt x="5529" y="2834"/>
                    <a:pt x="4653" y="2172"/>
                    <a:pt x="3691" y="1637"/>
                  </a:cubicBezTo>
                  <a:cubicBezTo>
                    <a:pt x="2814" y="1167"/>
                    <a:pt x="1874" y="847"/>
                    <a:pt x="912" y="718"/>
                  </a:cubicBezTo>
                  <a:cubicBezTo>
                    <a:pt x="1032" y="359"/>
                    <a:pt x="764" y="0"/>
                    <a:pt x="5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9"/>
            <p:cNvSpPr/>
            <p:nvPr/>
          </p:nvSpPr>
          <p:spPr>
            <a:xfrm>
              <a:off x="-224650" y="5174713"/>
              <a:ext cx="400250" cy="61725"/>
            </a:xfrm>
            <a:custGeom>
              <a:avLst/>
              <a:gdLst/>
              <a:ahLst/>
              <a:cxnLst/>
              <a:rect l="l" t="t" r="r" b="b"/>
              <a:pathLst>
                <a:path w="16010" h="2469" extrusionOk="0">
                  <a:moveTo>
                    <a:pt x="14864" y="1"/>
                  </a:moveTo>
                  <a:cubicBezTo>
                    <a:pt x="13839" y="1"/>
                    <a:pt x="12812" y="281"/>
                    <a:pt x="11863" y="561"/>
                  </a:cubicBezTo>
                  <a:cubicBezTo>
                    <a:pt x="11200" y="753"/>
                    <a:pt x="10538" y="967"/>
                    <a:pt x="9918" y="1138"/>
                  </a:cubicBezTo>
                  <a:cubicBezTo>
                    <a:pt x="9255" y="1287"/>
                    <a:pt x="8571" y="1437"/>
                    <a:pt x="7887" y="1565"/>
                  </a:cubicBezTo>
                  <a:cubicBezTo>
                    <a:pt x="6617" y="1767"/>
                    <a:pt x="5347" y="1930"/>
                    <a:pt x="4059" y="1930"/>
                  </a:cubicBezTo>
                  <a:cubicBezTo>
                    <a:pt x="3982" y="1930"/>
                    <a:pt x="3904" y="1930"/>
                    <a:pt x="3826" y="1928"/>
                  </a:cubicBezTo>
                  <a:cubicBezTo>
                    <a:pt x="3164" y="1907"/>
                    <a:pt x="2480" y="1843"/>
                    <a:pt x="1817" y="1672"/>
                  </a:cubicBezTo>
                  <a:cubicBezTo>
                    <a:pt x="1176" y="1501"/>
                    <a:pt x="513" y="1180"/>
                    <a:pt x="64" y="603"/>
                  </a:cubicBezTo>
                  <a:lnTo>
                    <a:pt x="0" y="667"/>
                  </a:lnTo>
                  <a:cubicBezTo>
                    <a:pt x="428" y="1309"/>
                    <a:pt x="1090" y="1693"/>
                    <a:pt x="1753" y="1950"/>
                  </a:cubicBezTo>
                  <a:cubicBezTo>
                    <a:pt x="2416" y="2206"/>
                    <a:pt x="3121" y="2313"/>
                    <a:pt x="3805" y="2399"/>
                  </a:cubicBezTo>
                  <a:cubicBezTo>
                    <a:pt x="4336" y="2448"/>
                    <a:pt x="4869" y="2469"/>
                    <a:pt x="5403" y="2469"/>
                  </a:cubicBezTo>
                  <a:cubicBezTo>
                    <a:pt x="6266" y="2469"/>
                    <a:pt x="7127" y="2414"/>
                    <a:pt x="7973" y="2335"/>
                  </a:cubicBezTo>
                  <a:cubicBezTo>
                    <a:pt x="8678" y="2270"/>
                    <a:pt x="9362" y="2185"/>
                    <a:pt x="10046" y="2078"/>
                  </a:cubicBezTo>
                  <a:cubicBezTo>
                    <a:pt x="10773" y="1950"/>
                    <a:pt x="11435" y="1736"/>
                    <a:pt x="12098" y="1480"/>
                  </a:cubicBezTo>
                  <a:cubicBezTo>
                    <a:pt x="13402" y="988"/>
                    <a:pt x="14642" y="432"/>
                    <a:pt x="16009" y="240"/>
                  </a:cubicBezTo>
                  <a:lnTo>
                    <a:pt x="16009" y="133"/>
                  </a:lnTo>
                  <a:cubicBezTo>
                    <a:pt x="15631" y="40"/>
                    <a:pt x="15248" y="1"/>
                    <a:pt x="148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9"/>
            <p:cNvSpPr/>
            <p:nvPr/>
          </p:nvSpPr>
          <p:spPr>
            <a:xfrm>
              <a:off x="20300" y="4824238"/>
              <a:ext cx="139275" cy="230925"/>
            </a:xfrm>
            <a:custGeom>
              <a:avLst/>
              <a:gdLst/>
              <a:ahLst/>
              <a:cxnLst/>
              <a:rect l="l" t="t" r="r" b="b"/>
              <a:pathLst>
                <a:path w="5571" h="9237" extrusionOk="0">
                  <a:moveTo>
                    <a:pt x="693" y="0"/>
                  </a:moveTo>
                  <a:cubicBezTo>
                    <a:pt x="305" y="0"/>
                    <a:pt x="0" y="604"/>
                    <a:pt x="398" y="857"/>
                  </a:cubicBezTo>
                  <a:cubicBezTo>
                    <a:pt x="505" y="922"/>
                    <a:pt x="590" y="922"/>
                    <a:pt x="676" y="922"/>
                  </a:cubicBezTo>
                  <a:cubicBezTo>
                    <a:pt x="953" y="1627"/>
                    <a:pt x="1381" y="2268"/>
                    <a:pt x="1830" y="2824"/>
                  </a:cubicBezTo>
                  <a:cubicBezTo>
                    <a:pt x="2343" y="3486"/>
                    <a:pt x="2920" y="4085"/>
                    <a:pt x="3347" y="4747"/>
                  </a:cubicBezTo>
                  <a:cubicBezTo>
                    <a:pt x="3796" y="5410"/>
                    <a:pt x="4031" y="6201"/>
                    <a:pt x="4395" y="6928"/>
                  </a:cubicBezTo>
                  <a:cubicBezTo>
                    <a:pt x="4737" y="7676"/>
                    <a:pt x="5036" y="8467"/>
                    <a:pt x="5463" y="9236"/>
                  </a:cubicBezTo>
                  <a:lnTo>
                    <a:pt x="5549" y="9215"/>
                  </a:lnTo>
                  <a:cubicBezTo>
                    <a:pt x="5570" y="8296"/>
                    <a:pt x="5442" y="7419"/>
                    <a:pt x="5164" y="6543"/>
                  </a:cubicBezTo>
                  <a:cubicBezTo>
                    <a:pt x="4929" y="5688"/>
                    <a:pt x="4416" y="4918"/>
                    <a:pt x="3882" y="4256"/>
                  </a:cubicBezTo>
                  <a:cubicBezTo>
                    <a:pt x="3326" y="3572"/>
                    <a:pt x="2685" y="3059"/>
                    <a:pt x="2129" y="2482"/>
                  </a:cubicBezTo>
                  <a:cubicBezTo>
                    <a:pt x="1637" y="2012"/>
                    <a:pt x="1146" y="1499"/>
                    <a:pt x="804" y="879"/>
                  </a:cubicBezTo>
                  <a:cubicBezTo>
                    <a:pt x="1103" y="729"/>
                    <a:pt x="1253" y="280"/>
                    <a:pt x="911" y="67"/>
                  </a:cubicBezTo>
                  <a:cubicBezTo>
                    <a:pt x="838" y="20"/>
                    <a:pt x="764" y="0"/>
                    <a:pt x="6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9"/>
            <p:cNvSpPr/>
            <p:nvPr/>
          </p:nvSpPr>
          <p:spPr>
            <a:xfrm>
              <a:off x="-125800" y="5035888"/>
              <a:ext cx="263450" cy="163525"/>
            </a:xfrm>
            <a:custGeom>
              <a:avLst/>
              <a:gdLst/>
              <a:ahLst/>
              <a:cxnLst/>
              <a:rect l="l" t="t" r="r" b="b"/>
              <a:pathLst>
                <a:path w="10538" h="6541" extrusionOk="0">
                  <a:moveTo>
                    <a:pt x="43" y="1"/>
                  </a:moveTo>
                  <a:lnTo>
                    <a:pt x="1" y="86"/>
                  </a:lnTo>
                  <a:cubicBezTo>
                    <a:pt x="1689" y="1304"/>
                    <a:pt x="3292" y="2651"/>
                    <a:pt x="4981" y="3869"/>
                  </a:cubicBezTo>
                  <a:cubicBezTo>
                    <a:pt x="5836" y="4489"/>
                    <a:pt x="6648" y="5152"/>
                    <a:pt x="7588" y="5601"/>
                  </a:cubicBezTo>
                  <a:cubicBezTo>
                    <a:pt x="8507" y="6071"/>
                    <a:pt x="9491" y="6434"/>
                    <a:pt x="10517" y="6541"/>
                  </a:cubicBezTo>
                  <a:lnTo>
                    <a:pt x="10538" y="6456"/>
                  </a:lnTo>
                  <a:cubicBezTo>
                    <a:pt x="9683" y="5836"/>
                    <a:pt x="8828" y="5301"/>
                    <a:pt x="7973" y="4746"/>
                  </a:cubicBezTo>
                  <a:cubicBezTo>
                    <a:pt x="7118" y="4190"/>
                    <a:pt x="6199" y="3741"/>
                    <a:pt x="5323" y="3207"/>
                  </a:cubicBezTo>
                  <a:cubicBezTo>
                    <a:pt x="3570" y="2138"/>
                    <a:pt x="1839" y="98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9"/>
            <p:cNvSpPr/>
            <p:nvPr/>
          </p:nvSpPr>
          <p:spPr>
            <a:xfrm>
              <a:off x="-58100" y="4976313"/>
              <a:ext cx="24925" cy="17650"/>
            </a:xfrm>
            <a:custGeom>
              <a:avLst/>
              <a:gdLst/>
              <a:ahLst/>
              <a:cxnLst/>
              <a:rect l="l" t="t" r="r" b="b"/>
              <a:pathLst>
                <a:path w="997" h="706" extrusionOk="0">
                  <a:moveTo>
                    <a:pt x="519" y="0"/>
                  </a:moveTo>
                  <a:cubicBezTo>
                    <a:pt x="224" y="0"/>
                    <a:pt x="1" y="455"/>
                    <a:pt x="306" y="652"/>
                  </a:cubicBezTo>
                  <a:cubicBezTo>
                    <a:pt x="364" y="690"/>
                    <a:pt x="423" y="706"/>
                    <a:pt x="478" y="706"/>
                  </a:cubicBezTo>
                  <a:cubicBezTo>
                    <a:pt x="773" y="706"/>
                    <a:pt x="996" y="251"/>
                    <a:pt x="691" y="54"/>
                  </a:cubicBezTo>
                  <a:cubicBezTo>
                    <a:pt x="633" y="1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9"/>
            <p:cNvSpPr/>
            <p:nvPr/>
          </p:nvSpPr>
          <p:spPr>
            <a:xfrm>
              <a:off x="-103550" y="5026588"/>
              <a:ext cx="20175" cy="19275"/>
            </a:xfrm>
            <a:custGeom>
              <a:avLst/>
              <a:gdLst/>
              <a:ahLst/>
              <a:cxnLst/>
              <a:rect l="l" t="t" r="r" b="b"/>
              <a:pathLst>
                <a:path w="807" h="771" extrusionOk="0">
                  <a:moveTo>
                    <a:pt x="371" y="1"/>
                  </a:moveTo>
                  <a:cubicBezTo>
                    <a:pt x="179" y="1"/>
                    <a:pt x="0" y="151"/>
                    <a:pt x="72" y="415"/>
                  </a:cubicBezTo>
                  <a:lnTo>
                    <a:pt x="72" y="458"/>
                  </a:lnTo>
                  <a:cubicBezTo>
                    <a:pt x="129" y="674"/>
                    <a:pt x="289" y="771"/>
                    <a:pt x="439" y="771"/>
                  </a:cubicBezTo>
                  <a:cubicBezTo>
                    <a:pt x="631" y="771"/>
                    <a:pt x="807" y="615"/>
                    <a:pt x="735" y="351"/>
                  </a:cubicBezTo>
                  <a:lnTo>
                    <a:pt x="735" y="287"/>
                  </a:lnTo>
                  <a:cubicBezTo>
                    <a:pt x="679" y="91"/>
                    <a:pt x="521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9"/>
            <p:cNvSpPr/>
            <p:nvPr/>
          </p:nvSpPr>
          <p:spPr>
            <a:xfrm>
              <a:off x="-142375" y="5023213"/>
              <a:ext cx="27825" cy="19500"/>
            </a:xfrm>
            <a:custGeom>
              <a:avLst/>
              <a:gdLst/>
              <a:ahLst/>
              <a:cxnLst/>
              <a:rect l="l" t="t" r="r" b="b"/>
              <a:pathLst>
                <a:path w="1113" h="780" extrusionOk="0">
                  <a:moveTo>
                    <a:pt x="580" y="1"/>
                  </a:moveTo>
                  <a:cubicBezTo>
                    <a:pt x="250" y="1"/>
                    <a:pt x="1" y="505"/>
                    <a:pt x="343" y="721"/>
                  </a:cubicBezTo>
                  <a:cubicBezTo>
                    <a:pt x="407" y="762"/>
                    <a:pt x="471" y="779"/>
                    <a:pt x="533" y="779"/>
                  </a:cubicBezTo>
                  <a:cubicBezTo>
                    <a:pt x="863" y="779"/>
                    <a:pt x="1113" y="275"/>
                    <a:pt x="770" y="59"/>
                  </a:cubicBezTo>
                  <a:cubicBezTo>
                    <a:pt x="706" y="18"/>
                    <a:pt x="642" y="1"/>
                    <a:pt x="5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9"/>
            <p:cNvSpPr/>
            <p:nvPr/>
          </p:nvSpPr>
          <p:spPr>
            <a:xfrm>
              <a:off x="-233700" y="5087838"/>
              <a:ext cx="28925" cy="20050"/>
            </a:xfrm>
            <a:custGeom>
              <a:avLst/>
              <a:gdLst/>
              <a:ahLst/>
              <a:cxnLst/>
              <a:rect l="l" t="t" r="r" b="b"/>
              <a:pathLst>
                <a:path w="1157" h="802" extrusionOk="0">
                  <a:moveTo>
                    <a:pt x="574" y="1"/>
                  </a:moveTo>
                  <a:cubicBezTo>
                    <a:pt x="246" y="1"/>
                    <a:pt x="0" y="486"/>
                    <a:pt x="341" y="701"/>
                  </a:cubicBezTo>
                  <a:lnTo>
                    <a:pt x="405" y="744"/>
                  </a:lnTo>
                  <a:cubicBezTo>
                    <a:pt x="469" y="784"/>
                    <a:pt x="533" y="802"/>
                    <a:pt x="594" y="802"/>
                  </a:cubicBezTo>
                  <a:cubicBezTo>
                    <a:pt x="919" y="802"/>
                    <a:pt x="1157" y="297"/>
                    <a:pt x="833" y="81"/>
                  </a:cubicBezTo>
                  <a:lnTo>
                    <a:pt x="768" y="60"/>
                  </a:lnTo>
                  <a:cubicBezTo>
                    <a:pt x="703" y="19"/>
                    <a:pt x="637" y="1"/>
                    <a:pt x="5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9"/>
            <p:cNvSpPr/>
            <p:nvPr/>
          </p:nvSpPr>
          <p:spPr>
            <a:xfrm>
              <a:off x="-240150" y="5175513"/>
              <a:ext cx="27850" cy="19450"/>
            </a:xfrm>
            <a:custGeom>
              <a:avLst/>
              <a:gdLst/>
              <a:ahLst/>
              <a:cxnLst/>
              <a:rect l="l" t="t" r="r" b="b"/>
              <a:pathLst>
                <a:path w="1114" h="778" extrusionOk="0">
                  <a:moveTo>
                    <a:pt x="580" y="0"/>
                  </a:moveTo>
                  <a:cubicBezTo>
                    <a:pt x="250" y="0"/>
                    <a:pt x="0" y="505"/>
                    <a:pt x="342" y="721"/>
                  </a:cubicBezTo>
                  <a:cubicBezTo>
                    <a:pt x="405" y="760"/>
                    <a:pt x="468" y="778"/>
                    <a:pt x="528" y="778"/>
                  </a:cubicBezTo>
                  <a:cubicBezTo>
                    <a:pt x="860" y="778"/>
                    <a:pt x="1114" y="257"/>
                    <a:pt x="770" y="58"/>
                  </a:cubicBezTo>
                  <a:cubicBezTo>
                    <a:pt x="706" y="18"/>
                    <a:pt x="642" y="0"/>
                    <a:pt x="580" y="0"/>
                  </a:cubicBezTo>
                  <a:close/>
                </a:path>
              </a:pathLst>
            </a:custGeom>
            <a:solidFill>
              <a:srgbClr val="F44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9"/>
            <p:cNvSpPr/>
            <p:nvPr/>
          </p:nvSpPr>
          <p:spPr>
            <a:xfrm>
              <a:off x="-87850" y="4877288"/>
              <a:ext cx="513000" cy="646325"/>
            </a:xfrm>
            <a:custGeom>
              <a:avLst/>
              <a:gdLst/>
              <a:ahLst/>
              <a:cxnLst/>
              <a:rect l="l" t="t" r="r" b="b"/>
              <a:pathLst>
                <a:path w="20520" h="25853" extrusionOk="0">
                  <a:moveTo>
                    <a:pt x="14850" y="0"/>
                  </a:moveTo>
                  <a:cubicBezTo>
                    <a:pt x="10777" y="0"/>
                    <a:pt x="5496" y="2794"/>
                    <a:pt x="3334" y="4891"/>
                  </a:cubicBezTo>
                  <a:cubicBezTo>
                    <a:pt x="0" y="8161"/>
                    <a:pt x="705" y="13548"/>
                    <a:pt x="2501" y="17459"/>
                  </a:cubicBezTo>
                  <a:cubicBezTo>
                    <a:pt x="3313" y="19212"/>
                    <a:pt x="4339" y="21029"/>
                    <a:pt x="5450" y="22546"/>
                  </a:cubicBezTo>
                  <a:cubicBezTo>
                    <a:pt x="6922" y="24572"/>
                    <a:pt x="8911" y="25852"/>
                    <a:pt x="11030" y="25852"/>
                  </a:cubicBezTo>
                  <a:cubicBezTo>
                    <a:pt x="12019" y="25852"/>
                    <a:pt x="13036" y="25573"/>
                    <a:pt x="14043" y="24961"/>
                  </a:cubicBezTo>
                  <a:cubicBezTo>
                    <a:pt x="16266" y="23593"/>
                    <a:pt x="18104" y="20045"/>
                    <a:pt x="19023" y="17438"/>
                  </a:cubicBezTo>
                  <a:cubicBezTo>
                    <a:pt x="20305" y="13868"/>
                    <a:pt x="20519" y="8482"/>
                    <a:pt x="20092" y="4677"/>
                  </a:cubicBezTo>
                  <a:cubicBezTo>
                    <a:pt x="19709" y="1223"/>
                    <a:pt x="17544" y="0"/>
                    <a:pt x="148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9"/>
            <p:cNvSpPr/>
            <p:nvPr/>
          </p:nvSpPr>
          <p:spPr>
            <a:xfrm>
              <a:off x="857400" y="5493513"/>
              <a:ext cx="194700" cy="165450"/>
            </a:xfrm>
            <a:custGeom>
              <a:avLst/>
              <a:gdLst/>
              <a:ahLst/>
              <a:cxnLst/>
              <a:rect l="l" t="t" r="r" b="b"/>
              <a:pathLst>
                <a:path w="7788" h="6618" extrusionOk="0">
                  <a:moveTo>
                    <a:pt x="4750" y="1"/>
                  </a:moveTo>
                  <a:cubicBezTo>
                    <a:pt x="4548" y="1"/>
                    <a:pt x="4340" y="19"/>
                    <a:pt x="4126" y="56"/>
                  </a:cubicBezTo>
                  <a:cubicBezTo>
                    <a:pt x="2010" y="441"/>
                    <a:pt x="193" y="2535"/>
                    <a:pt x="44" y="4715"/>
                  </a:cubicBezTo>
                  <a:cubicBezTo>
                    <a:pt x="1" y="5442"/>
                    <a:pt x="129" y="6083"/>
                    <a:pt x="428" y="6618"/>
                  </a:cubicBezTo>
                  <a:lnTo>
                    <a:pt x="6114" y="6618"/>
                  </a:lnTo>
                  <a:cubicBezTo>
                    <a:pt x="6969" y="5741"/>
                    <a:pt x="7567" y="4566"/>
                    <a:pt x="7653" y="3347"/>
                  </a:cubicBezTo>
                  <a:cubicBezTo>
                    <a:pt x="7787" y="1390"/>
                    <a:pt x="6525" y="1"/>
                    <a:pt x="47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9"/>
            <p:cNvSpPr/>
            <p:nvPr/>
          </p:nvSpPr>
          <p:spPr>
            <a:xfrm>
              <a:off x="708850" y="5499413"/>
              <a:ext cx="220175" cy="159550"/>
            </a:xfrm>
            <a:custGeom>
              <a:avLst/>
              <a:gdLst/>
              <a:ahLst/>
              <a:cxnLst/>
              <a:rect l="l" t="t" r="r" b="b"/>
              <a:pathLst>
                <a:path w="8807" h="6382" extrusionOk="0">
                  <a:moveTo>
                    <a:pt x="4699" y="0"/>
                  </a:moveTo>
                  <a:cubicBezTo>
                    <a:pt x="3675" y="0"/>
                    <a:pt x="2675" y="550"/>
                    <a:pt x="1775" y="1402"/>
                  </a:cubicBezTo>
                  <a:cubicBezTo>
                    <a:pt x="364" y="2727"/>
                    <a:pt x="1" y="4159"/>
                    <a:pt x="1" y="5591"/>
                  </a:cubicBezTo>
                  <a:cubicBezTo>
                    <a:pt x="1" y="5847"/>
                    <a:pt x="22" y="6104"/>
                    <a:pt x="44" y="6382"/>
                  </a:cubicBezTo>
                  <a:lnTo>
                    <a:pt x="6050" y="6382"/>
                  </a:lnTo>
                  <a:cubicBezTo>
                    <a:pt x="6434" y="6082"/>
                    <a:pt x="6798" y="5783"/>
                    <a:pt x="7118" y="5441"/>
                  </a:cubicBezTo>
                  <a:cubicBezTo>
                    <a:pt x="8807" y="4244"/>
                    <a:pt x="8615" y="4522"/>
                    <a:pt x="8315" y="3881"/>
                  </a:cubicBezTo>
                  <a:cubicBezTo>
                    <a:pt x="8294" y="3774"/>
                    <a:pt x="8037" y="3176"/>
                    <a:pt x="7995" y="3069"/>
                  </a:cubicBezTo>
                  <a:cubicBezTo>
                    <a:pt x="7460" y="2021"/>
                    <a:pt x="6990" y="611"/>
                    <a:pt x="5644" y="162"/>
                  </a:cubicBezTo>
                  <a:cubicBezTo>
                    <a:pt x="5328" y="52"/>
                    <a:pt x="5013" y="0"/>
                    <a:pt x="46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9"/>
            <p:cNvSpPr/>
            <p:nvPr/>
          </p:nvSpPr>
          <p:spPr>
            <a:xfrm>
              <a:off x="869175" y="5613613"/>
              <a:ext cx="66275" cy="45350"/>
            </a:xfrm>
            <a:custGeom>
              <a:avLst/>
              <a:gdLst/>
              <a:ahLst/>
              <a:cxnLst/>
              <a:rect l="l" t="t" r="r" b="b"/>
              <a:pathLst>
                <a:path w="2651" h="1814" extrusionOk="0">
                  <a:moveTo>
                    <a:pt x="2377" y="1"/>
                  </a:moveTo>
                  <a:cubicBezTo>
                    <a:pt x="2129" y="1"/>
                    <a:pt x="916" y="1037"/>
                    <a:pt x="0" y="1814"/>
                  </a:cubicBezTo>
                  <a:lnTo>
                    <a:pt x="2629" y="1814"/>
                  </a:lnTo>
                  <a:cubicBezTo>
                    <a:pt x="2650" y="1087"/>
                    <a:pt x="2629" y="339"/>
                    <a:pt x="2415" y="18"/>
                  </a:cubicBezTo>
                  <a:cubicBezTo>
                    <a:pt x="2408" y="7"/>
                    <a:pt x="2395" y="1"/>
                    <a:pt x="2377" y="1"/>
                  </a:cubicBezTo>
                  <a:close/>
                </a:path>
              </a:pathLst>
            </a:custGeom>
            <a:solidFill>
              <a:srgbClr val="F7C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9"/>
            <p:cNvSpPr/>
            <p:nvPr/>
          </p:nvSpPr>
          <p:spPr>
            <a:xfrm>
              <a:off x="939700" y="5611138"/>
              <a:ext cx="192925" cy="47825"/>
            </a:xfrm>
            <a:custGeom>
              <a:avLst/>
              <a:gdLst/>
              <a:ahLst/>
              <a:cxnLst/>
              <a:rect l="l" t="t" r="r" b="b"/>
              <a:pathLst>
                <a:path w="7717" h="1913" extrusionOk="0">
                  <a:moveTo>
                    <a:pt x="1301" y="1"/>
                  </a:moveTo>
                  <a:cubicBezTo>
                    <a:pt x="854" y="1"/>
                    <a:pt x="433" y="89"/>
                    <a:pt x="214" y="416"/>
                  </a:cubicBezTo>
                  <a:cubicBezTo>
                    <a:pt x="0" y="758"/>
                    <a:pt x="107" y="1464"/>
                    <a:pt x="107" y="1913"/>
                  </a:cubicBezTo>
                  <a:lnTo>
                    <a:pt x="7716" y="1913"/>
                  </a:lnTo>
                  <a:cubicBezTo>
                    <a:pt x="7310" y="1036"/>
                    <a:pt x="6520" y="395"/>
                    <a:pt x="5622" y="224"/>
                  </a:cubicBezTo>
                  <a:cubicBezTo>
                    <a:pt x="5035" y="120"/>
                    <a:pt x="4441" y="87"/>
                    <a:pt x="3839" y="87"/>
                  </a:cubicBezTo>
                  <a:cubicBezTo>
                    <a:pt x="3453" y="87"/>
                    <a:pt x="3064" y="101"/>
                    <a:pt x="2672" y="117"/>
                  </a:cubicBezTo>
                  <a:cubicBezTo>
                    <a:pt x="2363" y="117"/>
                    <a:pt x="1816" y="1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9"/>
            <p:cNvSpPr/>
            <p:nvPr/>
          </p:nvSpPr>
          <p:spPr>
            <a:xfrm>
              <a:off x="859000" y="5370813"/>
              <a:ext cx="152325" cy="223725"/>
            </a:xfrm>
            <a:custGeom>
              <a:avLst/>
              <a:gdLst/>
              <a:ahLst/>
              <a:cxnLst/>
              <a:rect l="l" t="t" r="r" b="b"/>
              <a:pathLst>
                <a:path w="6093" h="8949" extrusionOk="0">
                  <a:moveTo>
                    <a:pt x="3274" y="1"/>
                  </a:moveTo>
                  <a:cubicBezTo>
                    <a:pt x="3158" y="1"/>
                    <a:pt x="3042" y="15"/>
                    <a:pt x="2929" y="48"/>
                  </a:cubicBezTo>
                  <a:cubicBezTo>
                    <a:pt x="2480" y="197"/>
                    <a:pt x="2031" y="625"/>
                    <a:pt x="1561" y="817"/>
                  </a:cubicBezTo>
                  <a:cubicBezTo>
                    <a:pt x="557" y="1223"/>
                    <a:pt x="1" y="2207"/>
                    <a:pt x="22" y="3233"/>
                  </a:cubicBezTo>
                  <a:cubicBezTo>
                    <a:pt x="65" y="4836"/>
                    <a:pt x="1048" y="5926"/>
                    <a:pt x="1775" y="7144"/>
                  </a:cubicBezTo>
                  <a:cubicBezTo>
                    <a:pt x="2010" y="7550"/>
                    <a:pt x="2352" y="8063"/>
                    <a:pt x="2438" y="8597"/>
                  </a:cubicBezTo>
                  <a:cubicBezTo>
                    <a:pt x="2478" y="8829"/>
                    <a:pt x="2511" y="8948"/>
                    <a:pt x="2662" y="8948"/>
                  </a:cubicBezTo>
                  <a:cubicBezTo>
                    <a:pt x="2748" y="8948"/>
                    <a:pt x="2872" y="8910"/>
                    <a:pt x="3057" y="8833"/>
                  </a:cubicBezTo>
                  <a:cubicBezTo>
                    <a:pt x="4447" y="8042"/>
                    <a:pt x="5088" y="5819"/>
                    <a:pt x="5515" y="4451"/>
                  </a:cubicBezTo>
                  <a:cubicBezTo>
                    <a:pt x="5793" y="3553"/>
                    <a:pt x="6093" y="2591"/>
                    <a:pt x="5857" y="1758"/>
                  </a:cubicBezTo>
                  <a:cubicBezTo>
                    <a:pt x="5665" y="1010"/>
                    <a:pt x="5002" y="689"/>
                    <a:pt x="4404" y="347"/>
                  </a:cubicBezTo>
                  <a:cubicBezTo>
                    <a:pt x="4104" y="180"/>
                    <a:pt x="3687" y="1"/>
                    <a:pt x="3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9"/>
            <p:cNvSpPr/>
            <p:nvPr/>
          </p:nvSpPr>
          <p:spPr>
            <a:xfrm>
              <a:off x="941825" y="5437113"/>
              <a:ext cx="251175" cy="171475"/>
            </a:xfrm>
            <a:custGeom>
              <a:avLst/>
              <a:gdLst/>
              <a:ahLst/>
              <a:cxnLst/>
              <a:rect l="l" t="t" r="r" b="b"/>
              <a:pathLst>
                <a:path w="10047" h="6859" extrusionOk="0">
                  <a:moveTo>
                    <a:pt x="6750" y="1"/>
                  </a:moveTo>
                  <a:cubicBezTo>
                    <a:pt x="5437" y="1"/>
                    <a:pt x="3663" y="206"/>
                    <a:pt x="3100" y="1243"/>
                  </a:cubicBezTo>
                  <a:cubicBezTo>
                    <a:pt x="1732" y="3787"/>
                    <a:pt x="1" y="6437"/>
                    <a:pt x="535" y="6544"/>
                  </a:cubicBezTo>
                  <a:cubicBezTo>
                    <a:pt x="1308" y="6724"/>
                    <a:pt x="3049" y="6858"/>
                    <a:pt x="4194" y="6858"/>
                  </a:cubicBezTo>
                  <a:cubicBezTo>
                    <a:pt x="4410" y="6858"/>
                    <a:pt x="4604" y="6853"/>
                    <a:pt x="4767" y="6843"/>
                  </a:cubicBezTo>
                  <a:cubicBezTo>
                    <a:pt x="5815" y="6758"/>
                    <a:pt x="7696" y="6116"/>
                    <a:pt x="8529" y="5176"/>
                  </a:cubicBezTo>
                  <a:cubicBezTo>
                    <a:pt x="8978" y="4684"/>
                    <a:pt x="8978" y="4171"/>
                    <a:pt x="9277" y="3616"/>
                  </a:cubicBezTo>
                  <a:cubicBezTo>
                    <a:pt x="9555" y="3060"/>
                    <a:pt x="9812" y="2761"/>
                    <a:pt x="9876" y="2162"/>
                  </a:cubicBezTo>
                  <a:cubicBezTo>
                    <a:pt x="10047" y="880"/>
                    <a:pt x="9235" y="153"/>
                    <a:pt x="8080" y="68"/>
                  </a:cubicBezTo>
                  <a:cubicBezTo>
                    <a:pt x="7824" y="41"/>
                    <a:pt x="7332" y="1"/>
                    <a:pt x="6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9"/>
            <p:cNvSpPr/>
            <p:nvPr/>
          </p:nvSpPr>
          <p:spPr>
            <a:xfrm>
              <a:off x="932750" y="5616738"/>
              <a:ext cx="31550" cy="42225"/>
            </a:xfrm>
            <a:custGeom>
              <a:avLst/>
              <a:gdLst/>
              <a:ahLst/>
              <a:cxnLst/>
              <a:rect l="l" t="t" r="r" b="b"/>
              <a:pathLst>
                <a:path w="1262" h="1689" extrusionOk="0">
                  <a:moveTo>
                    <a:pt x="1" y="0"/>
                  </a:moveTo>
                  <a:cubicBezTo>
                    <a:pt x="1" y="257"/>
                    <a:pt x="86" y="470"/>
                    <a:pt x="172" y="663"/>
                  </a:cubicBezTo>
                  <a:cubicBezTo>
                    <a:pt x="278" y="876"/>
                    <a:pt x="428" y="1026"/>
                    <a:pt x="578" y="1176"/>
                  </a:cubicBezTo>
                  <a:cubicBezTo>
                    <a:pt x="749" y="1368"/>
                    <a:pt x="920" y="1518"/>
                    <a:pt x="1112" y="1689"/>
                  </a:cubicBezTo>
                  <a:lnTo>
                    <a:pt x="1262" y="1689"/>
                  </a:lnTo>
                  <a:cubicBezTo>
                    <a:pt x="1069" y="1475"/>
                    <a:pt x="898" y="1261"/>
                    <a:pt x="727" y="1047"/>
                  </a:cubicBezTo>
                  <a:cubicBezTo>
                    <a:pt x="599" y="876"/>
                    <a:pt x="514" y="684"/>
                    <a:pt x="385" y="513"/>
                  </a:cubicBezTo>
                  <a:cubicBezTo>
                    <a:pt x="257" y="342"/>
                    <a:pt x="150" y="171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9"/>
            <p:cNvSpPr/>
            <p:nvPr/>
          </p:nvSpPr>
          <p:spPr>
            <a:xfrm>
              <a:off x="937025" y="5613513"/>
              <a:ext cx="51325" cy="33700"/>
            </a:xfrm>
            <a:custGeom>
              <a:avLst/>
              <a:gdLst/>
              <a:ahLst/>
              <a:cxnLst/>
              <a:rect l="l" t="t" r="r" b="b"/>
              <a:pathLst>
                <a:path w="2053" h="1348" extrusionOk="0">
                  <a:moveTo>
                    <a:pt x="22" y="1"/>
                  </a:moveTo>
                  <a:lnTo>
                    <a:pt x="1" y="22"/>
                  </a:lnTo>
                  <a:cubicBezTo>
                    <a:pt x="43" y="257"/>
                    <a:pt x="172" y="428"/>
                    <a:pt x="321" y="578"/>
                  </a:cubicBezTo>
                  <a:cubicBezTo>
                    <a:pt x="492" y="728"/>
                    <a:pt x="685" y="792"/>
                    <a:pt x="877" y="877"/>
                  </a:cubicBezTo>
                  <a:cubicBezTo>
                    <a:pt x="1262" y="1048"/>
                    <a:pt x="1668" y="1155"/>
                    <a:pt x="2031" y="1347"/>
                  </a:cubicBezTo>
                  <a:lnTo>
                    <a:pt x="2052" y="1326"/>
                  </a:lnTo>
                  <a:cubicBezTo>
                    <a:pt x="1732" y="1070"/>
                    <a:pt x="1347" y="899"/>
                    <a:pt x="984" y="706"/>
                  </a:cubicBezTo>
                  <a:cubicBezTo>
                    <a:pt x="813" y="599"/>
                    <a:pt x="663" y="492"/>
                    <a:pt x="492" y="386"/>
                  </a:cubicBezTo>
                  <a:cubicBezTo>
                    <a:pt x="321" y="279"/>
                    <a:pt x="172" y="15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9"/>
            <p:cNvSpPr/>
            <p:nvPr/>
          </p:nvSpPr>
          <p:spPr>
            <a:xfrm>
              <a:off x="935950" y="5612463"/>
              <a:ext cx="66825" cy="14800"/>
            </a:xfrm>
            <a:custGeom>
              <a:avLst/>
              <a:gdLst/>
              <a:ahLst/>
              <a:cxnLst/>
              <a:rect l="l" t="t" r="r" b="b"/>
              <a:pathLst>
                <a:path w="2673" h="592" extrusionOk="0">
                  <a:moveTo>
                    <a:pt x="22" y="0"/>
                  </a:moveTo>
                  <a:lnTo>
                    <a:pt x="1" y="22"/>
                  </a:lnTo>
                  <a:cubicBezTo>
                    <a:pt x="129" y="214"/>
                    <a:pt x="321" y="342"/>
                    <a:pt x="514" y="449"/>
                  </a:cubicBezTo>
                  <a:cubicBezTo>
                    <a:pt x="728" y="534"/>
                    <a:pt x="984" y="556"/>
                    <a:pt x="1219" y="577"/>
                  </a:cubicBezTo>
                  <a:cubicBezTo>
                    <a:pt x="1328" y="587"/>
                    <a:pt x="1439" y="591"/>
                    <a:pt x="1550" y="591"/>
                  </a:cubicBezTo>
                  <a:cubicBezTo>
                    <a:pt x="1918" y="591"/>
                    <a:pt x="2295" y="546"/>
                    <a:pt x="2673" y="513"/>
                  </a:cubicBezTo>
                  <a:lnTo>
                    <a:pt x="2673" y="492"/>
                  </a:lnTo>
                  <a:cubicBezTo>
                    <a:pt x="2202" y="470"/>
                    <a:pt x="1732" y="470"/>
                    <a:pt x="1283" y="385"/>
                  </a:cubicBezTo>
                  <a:cubicBezTo>
                    <a:pt x="1048" y="342"/>
                    <a:pt x="856" y="278"/>
                    <a:pt x="642" y="214"/>
                  </a:cubicBezTo>
                  <a:cubicBezTo>
                    <a:pt x="428" y="150"/>
                    <a:pt x="236" y="8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9"/>
            <p:cNvSpPr/>
            <p:nvPr/>
          </p:nvSpPr>
          <p:spPr>
            <a:xfrm>
              <a:off x="938100" y="5571313"/>
              <a:ext cx="86050" cy="37425"/>
            </a:xfrm>
            <a:custGeom>
              <a:avLst/>
              <a:gdLst/>
              <a:ahLst/>
              <a:cxnLst/>
              <a:rect l="l" t="t" r="r" b="b"/>
              <a:pathLst>
                <a:path w="3442" h="1497" extrusionOk="0">
                  <a:moveTo>
                    <a:pt x="3442" y="0"/>
                  </a:moveTo>
                  <a:cubicBezTo>
                    <a:pt x="2864" y="43"/>
                    <a:pt x="2266" y="257"/>
                    <a:pt x="1689" y="535"/>
                  </a:cubicBezTo>
                  <a:cubicBezTo>
                    <a:pt x="1390" y="663"/>
                    <a:pt x="1112" y="791"/>
                    <a:pt x="834" y="962"/>
                  </a:cubicBezTo>
                  <a:cubicBezTo>
                    <a:pt x="556" y="1133"/>
                    <a:pt x="278" y="1304"/>
                    <a:pt x="0" y="1475"/>
                  </a:cubicBezTo>
                  <a:lnTo>
                    <a:pt x="0" y="1497"/>
                  </a:lnTo>
                  <a:cubicBezTo>
                    <a:pt x="300" y="1432"/>
                    <a:pt x="599" y="1304"/>
                    <a:pt x="898" y="1176"/>
                  </a:cubicBezTo>
                  <a:cubicBezTo>
                    <a:pt x="1176" y="1026"/>
                    <a:pt x="1454" y="855"/>
                    <a:pt x="1732" y="706"/>
                  </a:cubicBezTo>
                  <a:cubicBezTo>
                    <a:pt x="2287" y="406"/>
                    <a:pt x="2864" y="129"/>
                    <a:pt x="3442" y="22"/>
                  </a:cubicBezTo>
                  <a:lnTo>
                    <a:pt x="344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9"/>
            <p:cNvSpPr/>
            <p:nvPr/>
          </p:nvSpPr>
          <p:spPr>
            <a:xfrm>
              <a:off x="934900" y="5544588"/>
              <a:ext cx="79100" cy="58275"/>
            </a:xfrm>
            <a:custGeom>
              <a:avLst/>
              <a:gdLst/>
              <a:ahLst/>
              <a:cxnLst/>
              <a:rect l="l" t="t" r="r" b="b"/>
              <a:pathLst>
                <a:path w="3164" h="2331" extrusionOk="0">
                  <a:moveTo>
                    <a:pt x="3163" y="1"/>
                  </a:moveTo>
                  <a:cubicBezTo>
                    <a:pt x="2864" y="22"/>
                    <a:pt x="2565" y="129"/>
                    <a:pt x="2266" y="300"/>
                  </a:cubicBezTo>
                  <a:cubicBezTo>
                    <a:pt x="1966" y="471"/>
                    <a:pt x="1710" y="706"/>
                    <a:pt x="1453" y="920"/>
                  </a:cubicBezTo>
                  <a:cubicBezTo>
                    <a:pt x="1197" y="1133"/>
                    <a:pt x="941" y="1369"/>
                    <a:pt x="705" y="1604"/>
                  </a:cubicBezTo>
                  <a:lnTo>
                    <a:pt x="363" y="1967"/>
                  </a:lnTo>
                  <a:cubicBezTo>
                    <a:pt x="299" y="2031"/>
                    <a:pt x="235" y="2095"/>
                    <a:pt x="171" y="2159"/>
                  </a:cubicBezTo>
                  <a:cubicBezTo>
                    <a:pt x="128" y="2202"/>
                    <a:pt x="64" y="2288"/>
                    <a:pt x="0" y="2309"/>
                  </a:cubicBezTo>
                  <a:lnTo>
                    <a:pt x="0" y="2330"/>
                  </a:lnTo>
                  <a:cubicBezTo>
                    <a:pt x="86" y="2330"/>
                    <a:pt x="150" y="2266"/>
                    <a:pt x="235" y="2224"/>
                  </a:cubicBezTo>
                  <a:cubicBezTo>
                    <a:pt x="299" y="2181"/>
                    <a:pt x="363" y="2138"/>
                    <a:pt x="449" y="2095"/>
                  </a:cubicBezTo>
                  <a:cubicBezTo>
                    <a:pt x="577" y="1988"/>
                    <a:pt x="705" y="1882"/>
                    <a:pt x="834" y="1753"/>
                  </a:cubicBezTo>
                  <a:cubicBezTo>
                    <a:pt x="1090" y="1540"/>
                    <a:pt x="1325" y="1283"/>
                    <a:pt x="1560" y="1048"/>
                  </a:cubicBezTo>
                  <a:cubicBezTo>
                    <a:pt x="1795" y="813"/>
                    <a:pt x="2052" y="578"/>
                    <a:pt x="2308" y="407"/>
                  </a:cubicBezTo>
                  <a:cubicBezTo>
                    <a:pt x="2565" y="214"/>
                    <a:pt x="2864" y="65"/>
                    <a:pt x="3163" y="22"/>
                  </a:cubicBezTo>
                  <a:lnTo>
                    <a:pt x="3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9"/>
            <p:cNvSpPr/>
            <p:nvPr/>
          </p:nvSpPr>
          <p:spPr>
            <a:xfrm>
              <a:off x="932750" y="5531763"/>
              <a:ext cx="57725" cy="71625"/>
            </a:xfrm>
            <a:custGeom>
              <a:avLst/>
              <a:gdLst/>
              <a:ahLst/>
              <a:cxnLst/>
              <a:rect l="l" t="t" r="r" b="b"/>
              <a:pathLst>
                <a:path w="2309" h="2865" extrusionOk="0">
                  <a:moveTo>
                    <a:pt x="2309" y="1"/>
                  </a:moveTo>
                  <a:cubicBezTo>
                    <a:pt x="2031" y="43"/>
                    <a:pt x="1753" y="236"/>
                    <a:pt x="1497" y="450"/>
                  </a:cubicBezTo>
                  <a:cubicBezTo>
                    <a:pt x="1262" y="663"/>
                    <a:pt x="1069" y="920"/>
                    <a:pt x="877" y="1176"/>
                  </a:cubicBezTo>
                  <a:cubicBezTo>
                    <a:pt x="685" y="1454"/>
                    <a:pt x="492" y="1711"/>
                    <a:pt x="364" y="1988"/>
                  </a:cubicBezTo>
                  <a:cubicBezTo>
                    <a:pt x="214" y="2266"/>
                    <a:pt x="107" y="2566"/>
                    <a:pt x="1" y="2843"/>
                  </a:cubicBezTo>
                  <a:lnTo>
                    <a:pt x="22" y="2865"/>
                  </a:lnTo>
                  <a:cubicBezTo>
                    <a:pt x="236" y="2608"/>
                    <a:pt x="385" y="2330"/>
                    <a:pt x="556" y="2074"/>
                  </a:cubicBezTo>
                  <a:cubicBezTo>
                    <a:pt x="706" y="1796"/>
                    <a:pt x="856" y="1518"/>
                    <a:pt x="1027" y="1262"/>
                  </a:cubicBezTo>
                  <a:cubicBezTo>
                    <a:pt x="1176" y="1005"/>
                    <a:pt x="1368" y="749"/>
                    <a:pt x="1582" y="535"/>
                  </a:cubicBezTo>
                  <a:cubicBezTo>
                    <a:pt x="1775" y="300"/>
                    <a:pt x="2031" y="108"/>
                    <a:pt x="2309" y="2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9"/>
            <p:cNvSpPr/>
            <p:nvPr/>
          </p:nvSpPr>
          <p:spPr>
            <a:xfrm>
              <a:off x="917250" y="5609788"/>
              <a:ext cx="10175" cy="49175"/>
            </a:xfrm>
            <a:custGeom>
              <a:avLst/>
              <a:gdLst/>
              <a:ahLst/>
              <a:cxnLst/>
              <a:rect l="l" t="t" r="r" b="b"/>
              <a:pathLst>
                <a:path w="407" h="1967" extrusionOk="0">
                  <a:moveTo>
                    <a:pt x="385" y="0"/>
                  </a:moveTo>
                  <a:cubicBezTo>
                    <a:pt x="214" y="214"/>
                    <a:pt x="129" y="470"/>
                    <a:pt x="65" y="727"/>
                  </a:cubicBezTo>
                  <a:cubicBezTo>
                    <a:pt x="1" y="962"/>
                    <a:pt x="1" y="1197"/>
                    <a:pt x="1" y="1432"/>
                  </a:cubicBezTo>
                  <a:cubicBezTo>
                    <a:pt x="22" y="1625"/>
                    <a:pt x="43" y="1796"/>
                    <a:pt x="65" y="1967"/>
                  </a:cubicBezTo>
                  <a:lnTo>
                    <a:pt x="193" y="1967"/>
                  </a:lnTo>
                  <a:cubicBezTo>
                    <a:pt x="193" y="1774"/>
                    <a:pt x="172" y="1582"/>
                    <a:pt x="193" y="1390"/>
                  </a:cubicBezTo>
                  <a:cubicBezTo>
                    <a:pt x="214" y="1176"/>
                    <a:pt x="257" y="941"/>
                    <a:pt x="279" y="706"/>
                  </a:cubicBezTo>
                  <a:cubicBezTo>
                    <a:pt x="321" y="470"/>
                    <a:pt x="343" y="257"/>
                    <a:pt x="4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9"/>
            <p:cNvSpPr/>
            <p:nvPr/>
          </p:nvSpPr>
          <p:spPr>
            <a:xfrm>
              <a:off x="923675" y="5602838"/>
              <a:ext cx="9625" cy="56125"/>
            </a:xfrm>
            <a:custGeom>
              <a:avLst/>
              <a:gdLst/>
              <a:ahLst/>
              <a:cxnLst/>
              <a:rect l="l" t="t" r="r" b="b"/>
              <a:pathLst>
                <a:path w="385" h="2245" extrusionOk="0">
                  <a:moveTo>
                    <a:pt x="364" y="0"/>
                  </a:moveTo>
                  <a:cubicBezTo>
                    <a:pt x="214" y="193"/>
                    <a:pt x="128" y="407"/>
                    <a:pt x="64" y="620"/>
                  </a:cubicBezTo>
                  <a:cubicBezTo>
                    <a:pt x="0" y="834"/>
                    <a:pt x="22" y="1048"/>
                    <a:pt x="22" y="1261"/>
                  </a:cubicBezTo>
                  <a:cubicBezTo>
                    <a:pt x="43" y="1603"/>
                    <a:pt x="128" y="1967"/>
                    <a:pt x="299" y="2245"/>
                  </a:cubicBezTo>
                  <a:lnTo>
                    <a:pt x="342" y="2245"/>
                  </a:lnTo>
                  <a:cubicBezTo>
                    <a:pt x="299" y="2095"/>
                    <a:pt x="257" y="1945"/>
                    <a:pt x="235" y="1796"/>
                  </a:cubicBezTo>
                  <a:cubicBezTo>
                    <a:pt x="214" y="1603"/>
                    <a:pt x="193" y="1411"/>
                    <a:pt x="214" y="1197"/>
                  </a:cubicBezTo>
                  <a:cubicBezTo>
                    <a:pt x="214" y="1005"/>
                    <a:pt x="278" y="813"/>
                    <a:pt x="278" y="620"/>
                  </a:cubicBezTo>
                  <a:cubicBezTo>
                    <a:pt x="321" y="428"/>
                    <a:pt x="342" y="236"/>
                    <a:pt x="385" y="22"/>
                  </a:cubicBezTo>
                  <a:lnTo>
                    <a:pt x="3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9"/>
            <p:cNvSpPr/>
            <p:nvPr/>
          </p:nvSpPr>
          <p:spPr>
            <a:xfrm>
              <a:off x="925275" y="5549388"/>
              <a:ext cx="17650" cy="52950"/>
            </a:xfrm>
            <a:custGeom>
              <a:avLst/>
              <a:gdLst/>
              <a:ahLst/>
              <a:cxnLst/>
              <a:rect l="l" t="t" r="r" b="b"/>
              <a:pathLst>
                <a:path w="706" h="2118" extrusionOk="0">
                  <a:moveTo>
                    <a:pt x="684" y="1"/>
                  </a:moveTo>
                  <a:cubicBezTo>
                    <a:pt x="535" y="129"/>
                    <a:pt x="406" y="300"/>
                    <a:pt x="321" y="493"/>
                  </a:cubicBezTo>
                  <a:cubicBezTo>
                    <a:pt x="235" y="664"/>
                    <a:pt x="171" y="856"/>
                    <a:pt x="107" y="1048"/>
                  </a:cubicBezTo>
                  <a:cubicBezTo>
                    <a:pt x="64" y="1219"/>
                    <a:pt x="0" y="1412"/>
                    <a:pt x="0" y="1604"/>
                  </a:cubicBezTo>
                  <a:cubicBezTo>
                    <a:pt x="0" y="1775"/>
                    <a:pt x="22" y="1967"/>
                    <a:pt x="86" y="2117"/>
                  </a:cubicBezTo>
                  <a:lnTo>
                    <a:pt x="107" y="2096"/>
                  </a:lnTo>
                  <a:cubicBezTo>
                    <a:pt x="171" y="1925"/>
                    <a:pt x="193" y="1732"/>
                    <a:pt x="235" y="1561"/>
                  </a:cubicBezTo>
                  <a:cubicBezTo>
                    <a:pt x="257" y="1390"/>
                    <a:pt x="257" y="1219"/>
                    <a:pt x="278" y="1027"/>
                  </a:cubicBezTo>
                  <a:cubicBezTo>
                    <a:pt x="321" y="856"/>
                    <a:pt x="364" y="685"/>
                    <a:pt x="428" y="514"/>
                  </a:cubicBezTo>
                  <a:cubicBezTo>
                    <a:pt x="471" y="343"/>
                    <a:pt x="556" y="151"/>
                    <a:pt x="706" y="22"/>
                  </a:cubicBezTo>
                  <a:lnTo>
                    <a:pt x="68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9"/>
            <p:cNvSpPr/>
            <p:nvPr/>
          </p:nvSpPr>
          <p:spPr>
            <a:xfrm>
              <a:off x="910975" y="5582713"/>
              <a:ext cx="51075" cy="46825"/>
            </a:xfrm>
            <a:custGeom>
              <a:avLst/>
              <a:gdLst/>
              <a:ahLst/>
              <a:cxnLst/>
              <a:rect l="l" t="t" r="r" b="b"/>
              <a:pathLst>
                <a:path w="2043" h="1873" extrusionOk="0">
                  <a:moveTo>
                    <a:pt x="1255" y="1"/>
                  </a:moveTo>
                  <a:cubicBezTo>
                    <a:pt x="1200" y="1"/>
                    <a:pt x="1143" y="5"/>
                    <a:pt x="1085" y="15"/>
                  </a:cubicBezTo>
                  <a:cubicBezTo>
                    <a:pt x="551" y="121"/>
                    <a:pt x="81" y="613"/>
                    <a:pt x="38" y="1126"/>
                  </a:cubicBezTo>
                  <a:cubicBezTo>
                    <a:pt x="1" y="1557"/>
                    <a:pt x="324" y="1872"/>
                    <a:pt x="764" y="1872"/>
                  </a:cubicBezTo>
                  <a:cubicBezTo>
                    <a:pt x="826" y="1872"/>
                    <a:pt x="891" y="1866"/>
                    <a:pt x="957" y="1853"/>
                  </a:cubicBezTo>
                  <a:cubicBezTo>
                    <a:pt x="1513" y="1767"/>
                    <a:pt x="1983" y="1276"/>
                    <a:pt x="2004" y="763"/>
                  </a:cubicBezTo>
                  <a:cubicBezTo>
                    <a:pt x="2042" y="305"/>
                    <a:pt x="1707" y="1"/>
                    <a:pt x="12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9"/>
            <p:cNvSpPr/>
            <p:nvPr/>
          </p:nvSpPr>
          <p:spPr>
            <a:xfrm>
              <a:off x="926350" y="5614588"/>
              <a:ext cx="17650" cy="44375"/>
            </a:xfrm>
            <a:custGeom>
              <a:avLst/>
              <a:gdLst/>
              <a:ahLst/>
              <a:cxnLst/>
              <a:rect l="l" t="t" r="r" b="b"/>
              <a:pathLst>
                <a:path w="706" h="1775" extrusionOk="0">
                  <a:moveTo>
                    <a:pt x="43" y="1"/>
                  </a:moveTo>
                  <a:cubicBezTo>
                    <a:pt x="0" y="129"/>
                    <a:pt x="21" y="236"/>
                    <a:pt x="21" y="343"/>
                  </a:cubicBezTo>
                  <a:lnTo>
                    <a:pt x="86" y="642"/>
                  </a:lnTo>
                  <a:cubicBezTo>
                    <a:pt x="107" y="856"/>
                    <a:pt x="214" y="1048"/>
                    <a:pt x="299" y="1219"/>
                  </a:cubicBezTo>
                  <a:cubicBezTo>
                    <a:pt x="385" y="1411"/>
                    <a:pt x="470" y="1582"/>
                    <a:pt x="577" y="1753"/>
                  </a:cubicBezTo>
                  <a:cubicBezTo>
                    <a:pt x="577" y="1753"/>
                    <a:pt x="577" y="1753"/>
                    <a:pt x="577" y="1775"/>
                  </a:cubicBezTo>
                  <a:lnTo>
                    <a:pt x="705" y="1775"/>
                  </a:lnTo>
                  <a:cubicBezTo>
                    <a:pt x="620" y="1561"/>
                    <a:pt x="534" y="1347"/>
                    <a:pt x="470" y="1112"/>
                  </a:cubicBezTo>
                  <a:cubicBezTo>
                    <a:pt x="406" y="941"/>
                    <a:pt x="363" y="727"/>
                    <a:pt x="299" y="535"/>
                  </a:cubicBezTo>
                  <a:cubicBezTo>
                    <a:pt x="278" y="449"/>
                    <a:pt x="235" y="343"/>
                    <a:pt x="192" y="257"/>
                  </a:cubicBezTo>
                  <a:cubicBezTo>
                    <a:pt x="150" y="172"/>
                    <a:pt x="86" y="86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9"/>
            <p:cNvSpPr/>
            <p:nvPr/>
          </p:nvSpPr>
          <p:spPr>
            <a:xfrm>
              <a:off x="894275" y="5596963"/>
              <a:ext cx="38500" cy="48100"/>
            </a:xfrm>
            <a:custGeom>
              <a:avLst/>
              <a:gdLst/>
              <a:ahLst/>
              <a:cxnLst/>
              <a:rect l="l" t="t" r="r" b="b"/>
              <a:pathLst>
                <a:path w="1540" h="1924" extrusionOk="0">
                  <a:moveTo>
                    <a:pt x="1540" y="0"/>
                  </a:moveTo>
                  <a:cubicBezTo>
                    <a:pt x="1347" y="86"/>
                    <a:pt x="1155" y="193"/>
                    <a:pt x="984" y="321"/>
                  </a:cubicBezTo>
                  <a:cubicBezTo>
                    <a:pt x="813" y="449"/>
                    <a:pt x="663" y="642"/>
                    <a:pt x="535" y="812"/>
                  </a:cubicBezTo>
                  <a:cubicBezTo>
                    <a:pt x="407" y="983"/>
                    <a:pt x="278" y="1154"/>
                    <a:pt x="172" y="1347"/>
                  </a:cubicBezTo>
                  <a:cubicBezTo>
                    <a:pt x="86" y="1539"/>
                    <a:pt x="22" y="1732"/>
                    <a:pt x="1" y="1924"/>
                  </a:cubicBezTo>
                  <a:lnTo>
                    <a:pt x="22" y="1924"/>
                  </a:lnTo>
                  <a:cubicBezTo>
                    <a:pt x="129" y="1539"/>
                    <a:pt x="385" y="1197"/>
                    <a:pt x="663" y="898"/>
                  </a:cubicBezTo>
                  <a:cubicBezTo>
                    <a:pt x="791" y="770"/>
                    <a:pt x="962" y="642"/>
                    <a:pt x="1112" y="492"/>
                  </a:cubicBezTo>
                  <a:cubicBezTo>
                    <a:pt x="1262" y="342"/>
                    <a:pt x="1411" y="193"/>
                    <a:pt x="1540" y="22"/>
                  </a:cubicBezTo>
                  <a:lnTo>
                    <a:pt x="154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9"/>
            <p:cNvSpPr/>
            <p:nvPr/>
          </p:nvSpPr>
          <p:spPr>
            <a:xfrm>
              <a:off x="895875" y="5589488"/>
              <a:ext cx="28875" cy="14100"/>
            </a:xfrm>
            <a:custGeom>
              <a:avLst/>
              <a:gdLst/>
              <a:ahLst/>
              <a:cxnLst/>
              <a:rect l="l" t="t" r="r" b="b"/>
              <a:pathLst>
                <a:path w="1155" h="564" extrusionOk="0">
                  <a:moveTo>
                    <a:pt x="22" y="0"/>
                  </a:moveTo>
                  <a:lnTo>
                    <a:pt x="1" y="21"/>
                  </a:lnTo>
                  <a:cubicBezTo>
                    <a:pt x="86" y="214"/>
                    <a:pt x="257" y="342"/>
                    <a:pt x="471" y="449"/>
                  </a:cubicBezTo>
                  <a:cubicBezTo>
                    <a:pt x="556" y="492"/>
                    <a:pt x="642" y="556"/>
                    <a:pt x="770" y="556"/>
                  </a:cubicBezTo>
                  <a:cubicBezTo>
                    <a:pt x="795" y="561"/>
                    <a:pt x="823" y="563"/>
                    <a:pt x="852" y="563"/>
                  </a:cubicBezTo>
                  <a:cubicBezTo>
                    <a:pt x="947" y="563"/>
                    <a:pt x="1057" y="536"/>
                    <a:pt x="1155" y="470"/>
                  </a:cubicBezTo>
                  <a:lnTo>
                    <a:pt x="1155" y="449"/>
                  </a:lnTo>
                  <a:cubicBezTo>
                    <a:pt x="1027" y="406"/>
                    <a:pt x="963" y="363"/>
                    <a:pt x="856" y="321"/>
                  </a:cubicBezTo>
                  <a:cubicBezTo>
                    <a:pt x="770" y="278"/>
                    <a:pt x="663" y="278"/>
                    <a:pt x="556" y="257"/>
                  </a:cubicBezTo>
                  <a:cubicBezTo>
                    <a:pt x="450" y="235"/>
                    <a:pt x="364" y="214"/>
                    <a:pt x="257" y="171"/>
                  </a:cubicBezTo>
                  <a:cubicBezTo>
                    <a:pt x="172" y="128"/>
                    <a:pt x="86" y="8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9"/>
            <p:cNvSpPr/>
            <p:nvPr/>
          </p:nvSpPr>
          <p:spPr>
            <a:xfrm>
              <a:off x="916175" y="5570238"/>
              <a:ext cx="13400" cy="34225"/>
            </a:xfrm>
            <a:custGeom>
              <a:avLst/>
              <a:gdLst/>
              <a:ahLst/>
              <a:cxnLst/>
              <a:rect l="l" t="t" r="r" b="b"/>
              <a:pathLst>
                <a:path w="536" h="1369" extrusionOk="0">
                  <a:moveTo>
                    <a:pt x="22" y="1"/>
                  </a:moveTo>
                  <a:cubicBezTo>
                    <a:pt x="1" y="150"/>
                    <a:pt x="22" y="278"/>
                    <a:pt x="44" y="407"/>
                  </a:cubicBezTo>
                  <a:cubicBezTo>
                    <a:pt x="65" y="535"/>
                    <a:pt x="86" y="642"/>
                    <a:pt x="129" y="770"/>
                  </a:cubicBezTo>
                  <a:cubicBezTo>
                    <a:pt x="172" y="898"/>
                    <a:pt x="193" y="1027"/>
                    <a:pt x="257" y="1112"/>
                  </a:cubicBezTo>
                  <a:cubicBezTo>
                    <a:pt x="322" y="1219"/>
                    <a:pt x="386" y="1326"/>
                    <a:pt x="535" y="1369"/>
                  </a:cubicBezTo>
                  <a:lnTo>
                    <a:pt x="535" y="1347"/>
                  </a:lnTo>
                  <a:cubicBezTo>
                    <a:pt x="535" y="1219"/>
                    <a:pt x="493" y="1091"/>
                    <a:pt x="471" y="984"/>
                  </a:cubicBezTo>
                  <a:cubicBezTo>
                    <a:pt x="428" y="856"/>
                    <a:pt x="364" y="770"/>
                    <a:pt x="300" y="663"/>
                  </a:cubicBezTo>
                  <a:cubicBezTo>
                    <a:pt x="257" y="556"/>
                    <a:pt x="193" y="449"/>
                    <a:pt x="151" y="343"/>
                  </a:cubicBezTo>
                  <a:cubicBezTo>
                    <a:pt x="108" y="236"/>
                    <a:pt x="44" y="129"/>
                    <a:pt x="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9"/>
            <p:cNvSpPr/>
            <p:nvPr/>
          </p:nvSpPr>
          <p:spPr>
            <a:xfrm>
              <a:off x="948250" y="5569163"/>
              <a:ext cx="55600" cy="33175"/>
            </a:xfrm>
            <a:custGeom>
              <a:avLst/>
              <a:gdLst/>
              <a:ahLst/>
              <a:cxnLst/>
              <a:rect l="l" t="t" r="r" b="b"/>
              <a:pathLst>
                <a:path w="2224" h="1327" extrusionOk="0">
                  <a:moveTo>
                    <a:pt x="2223" y="1"/>
                  </a:moveTo>
                  <a:cubicBezTo>
                    <a:pt x="2031" y="44"/>
                    <a:pt x="1839" y="129"/>
                    <a:pt x="1668" y="215"/>
                  </a:cubicBezTo>
                  <a:cubicBezTo>
                    <a:pt x="1475" y="321"/>
                    <a:pt x="1283" y="386"/>
                    <a:pt x="1090" y="492"/>
                  </a:cubicBezTo>
                  <a:cubicBezTo>
                    <a:pt x="706" y="663"/>
                    <a:pt x="364" y="920"/>
                    <a:pt x="0" y="1134"/>
                  </a:cubicBezTo>
                  <a:lnTo>
                    <a:pt x="86" y="1326"/>
                  </a:lnTo>
                  <a:cubicBezTo>
                    <a:pt x="449" y="1070"/>
                    <a:pt x="770" y="792"/>
                    <a:pt x="1133" y="578"/>
                  </a:cubicBezTo>
                  <a:cubicBezTo>
                    <a:pt x="1304" y="492"/>
                    <a:pt x="1497" y="386"/>
                    <a:pt x="1668" y="279"/>
                  </a:cubicBezTo>
                  <a:cubicBezTo>
                    <a:pt x="1860" y="172"/>
                    <a:pt x="2031" y="65"/>
                    <a:pt x="2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9"/>
            <p:cNvSpPr/>
            <p:nvPr/>
          </p:nvSpPr>
          <p:spPr>
            <a:xfrm>
              <a:off x="930075" y="5534963"/>
              <a:ext cx="42250" cy="57200"/>
            </a:xfrm>
            <a:custGeom>
              <a:avLst/>
              <a:gdLst/>
              <a:ahLst/>
              <a:cxnLst/>
              <a:rect l="l" t="t" r="r" b="b"/>
              <a:pathLst>
                <a:path w="1690" h="2288" extrusionOk="0">
                  <a:moveTo>
                    <a:pt x="1689" y="1"/>
                  </a:moveTo>
                  <a:lnTo>
                    <a:pt x="1689" y="1"/>
                  </a:lnTo>
                  <a:cubicBezTo>
                    <a:pt x="1475" y="86"/>
                    <a:pt x="1283" y="257"/>
                    <a:pt x="1134" y="450"/>
                  </a:cubicBezTo>
                  <a:cubicBezTo>
                    <a:pt x="984" y="642"/>
                    <a:pt x="856" y="834"/>
                    <a:pt x="727" y="1027"/>
                  </a:cubicBezTo>
                  <a:lnTo>
                    <a:pt x="321" y="1604"/>
                  </a:lnTo>
                  <a:cubicBezTo>
                    <a:pt x="257" y="1689"/>
                    <a:pt x="172" y="1818"/>
                    <a:pt x="129" y="1925"/>
                  </a:cubicBezTo>
                  <a:cubicBezTo>
                    <a:pt x="65" y="2053"/>
                    <a:pt x="43" y="2138"/>
                    <a:pt x="1" y="2245"/>
                  </a:cubicBezTo>
                  <a:lnTo>
                    <a:pt x="193" y="2288"/>
                  </a:lnTo>
                  <a:cubicBezTo>
                    <a:pt x="236" y="2181"/>
                    <a:pt x="279" y="2053"/>
                    <a:pt x="321" y="1967"/>
                  </a:cubicBezTo>
                  <a:cubicBezTo>
                    <a:pt x="343" y="1860"/>
                    <a:pt x="385" y="1775"/>
                    <a:pt x="450" y="1668"/>
                  </a:cubicBezTo>
                  <a:lnTo>
                    <a:pt x="813" y="1070"/>
                  </a:lnTo>
                  <a:cubicBezTo>
                    <a:pt x="941" y="877"/>
                    <a:pt x="1048" y="663"/>
                    <a:pt x="1176" y="471"/>
                  </a:cubicBezTo>
                  <a:cubicBezTo>
                    <a:pt x="1304" y="300"/>
                    <a:pt x="1475" y="108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9"/>
            <p:cNvSpPr/>
            <p:nvPr/>
          </p:nvSpPr>
          <p:spPr>
            <a:xfrm>
              <a:off x="938100" y="5585813"/>
              <a:ext cx="69475" cy="25600"/>
            </a:xfrm>
            <a:custGeom>
              <a:avLst/>
              <a:gdLst/>
              <a:ahLst/>
              <a:cxnLst/>
              <a:rect l="l" t="t" r="r" b="b"/>
              <a:pathLst>
                <a:path w="2779" h="1024" extrusionOk="0">
                  <a:moveTo>
                    <a:pt x="2689" y="1"/>
                  </a:moveTo>
                  <a:cubicBezTo>
                    <a:pt x="2616" y="1"/>
                    <a:pt x="2532" y="25"/>
                    <a:pt x="2458" y="40"/>
                  </a:cubicBezTo>
                  <a:cubicBezTo>
                    <a:pt x="2330" y="62"/>
                    <a:pt x="2223" y="83"/>
                    <a:pt x="2095" y="126"/>
                  </a:cubicBezTo>
                  <a:cubicBezTo>
                    <a:pt x="1860" y="190"/>
                    <a:pt x="1646" y="254"/>
                    <a:pt x="1411" y="297"/>
                  </a:cubicBezTo>
                  <a:cubicBezTo>
                    <a:pt x="1176" y="339"/>
                    <a:pt x="941" y="404"/>
                    <a:pt x="706" y="489"/>
                  </a:cubicBezTo>
                  <a:cubicBezTo>
                    <a:pt x="471" y="575"/>
                    <a:pt x="214" y="703"/>
                    <a:pt x="0" y="852"/>
                  </a:cubicBezTo>
                  <a:lnTo>
                    <a:pt x="86" y="1023"/>
                  </a:lnTo>
                  <a:cubicBezTo>
                    <a:pt x="300" y="874"/>
                    <a:pt x="492" y="767"/>
                    <a:pt x="727" y="660"/>
                  </a:cubicBezTo>
                  <a:cubicBezTo>
                    <a:pt x="941" y="553"/>
                    <a:pt x="1176" y="489"/>
                    <a:pt x="1411" y="404"/>
                  </a:cubicBezTo>
                  <a:cubicBezTo>
                    <a:pt x="1646" y="339"/>
                    <a:pt x="1881" y="254"/>
                    <a:pt x="2095" y="190"/>
                  </a:cubicBezTo>
                  <a:cubicBezTo>
                    <a:pt x="2223" y="147"/>
                    <a:pt x="2330" y="104"/>
                    <a:pt x="2458" y="62"/>
                  </a:cubicBezTo>
                  <a:cubicBezTo>
                    <a:pt x="2539" y="45"/>
                    <a:pt x="2633" y="4"/>
                    <a:pt x="2711" y="4"/>
                  </a:cubicBezTo>
                  <a:cubicBezTo>
                    <a:pt x="2735" y="4"/>
                    <a:pt x="2758" y="9"/>
                    <a:pt x="2779" y="19"/>
                  </a:cubicBezTo>
                  <a:cubicBezTo>
                    <a:pt x="2752" y="6"/>
                    <a:pt x="2722" y="1"/>
                    <a:pt x="2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9"/>
            <p:cNvSpPr/>
            <p:nvPr/>
          </p:nvSpPr>
          <p:spPr>
            <a:xfrm>
              <a:off x="946100" y="5610313"/>
              <a:ext cx="54000" cy="7500"/>
            </a:xfrm>
            <a:custGeom>
              <a:avLst/>
              <a:gdLst/>
              <a:ahLst/>
              <a:cxnLst/>
              <a:rect l="l" t="t" r="r" b="b"/>
              <a:pathLst>
                <a:path w="2160" h="300" extrusionOk="0">
                  <a:moveTo>
                    <a:pt x="2160" y="172"/>
                  </a:moveTo>
                  <a:cubicBezTo>
                    <a:pt x="2138" y="214"/>
                    <a:pt x="2074" y="214"/>
                    <a:pt x="2031" y="236"/>
                  </a:cubicBezTo>
                  <a:cubicBezTo>
                    <a:pt x="2074" y="236"/>
                    <a:pt x="2138" y="236"/>
                    <a:pt x="2160" y="172"/>
                  </a:cubicBezTo>
                  <a:close/>
                  <a:moveTo>
                    <a:pt x="108" y="1"/>
                  </a:moveTo>
                  <a:lnTo>
                    <a:pt x="1" y="214"/>
                  </a:lnTo>
                  <a:cubicBezTo>
                    <a:pt x="193" y="257"/>
                    <a:pt x="364" y="257"/>
                    <a:pt x="535" y="278"/>
                  </a:cubicBezTo>
                  <a:cubicBezTo>
                    <a:pt x="728" y="278"/>
                    <a:pt x="899" y="300"/>
                    <a:pt x="1070" y="300"/>
                  </a:cubicBezTo>
                  <a:cubicBezTo>
                    <a:pt x="1262" y="300"/>
                    <a:pt x="1433" y="300"/>
                    <a:pt x="1625" y="278"/>
                  </a:cubicBezTo>
                  <a:cubicBezTo>
                    <a:pt x="1711" y="278"/>
                    <a:pt x="1796" y="278"/>
                    <a:pt x="1882" y="257"/>
                  </a:cubicBezTo>
                  <a:cubicBezTo>
                    <a:pt x="1946" y="257"/>
                    <a:pt x="1989" y="257"/>
                    <a:pt x="2031" y="236"/>
                  </a:cubicBezTo>
                  <a:lnTo>
                    <a:pt x="1625" y="236"/>
                  </a:lnTo>
                  <a:cubicBezTo>
                    <a:pt x="1454" y="214"/>
                    <a:pt x="1283" y="193"/>
                    <a:pt x="1112" y="172"/>
                  </a:cubicBezTo>
                  <a:cubicBezTo>
                    <a:pt x="941" y="150"/>
                    <a:pt x="770" y="129"/>
                    <a:pt x="599" y="108"/>
                  </a:cubicBezTo>
                  <a:cubicBezTo>
                    <a:pt x="428" y="65"/>
                    <a:pt x="257" y="43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9"/>
            <p:cNvSpPr/>
            <p:nvPr/>
          </p:nvSpPr>
          <p:spPr>
            <a:xfrm>
              <a:off x="953050" y="5596813"/>
              <a:ext cx="84450" cy="14600"/>
            </a:xfrm>
            <a:custGeom>
              <a:avLst/>
              <a:gdLst/>
              <a:ahLst/>
              <a:cxnLst/>
              <a:rect l="l" t="t" r="r" b="b"/>
              <a:pathLst>
                <a:path w="3378" h="584" extrusionOk="0">
                  <a:moveTo>
                    <a:pt x="3183" y="1"/>
                  </a:moveTo>
                  <a:cubicBezTo>
                    <a:pt x="3111" y="1"/>
                    <a:pt x="3036" y="6"/>
                    <a:pt x="2972" y="6"/>
                  </a:cubicBezTo>
                  <a:lnTo>
                    <a:pt x="2566" y="6"/>
                  </a:lnTo>
                  <a:cubicBezTo>
                    <a:pt x="2288" y="28"/>
                    <a:pt x="2010" y="28"/>
                    <a:pt x="1711" y="49"/>
                  </a:cubicBezTo>
                  <a:cubicBezTo>
                    <a:pt x="1433" y="70"/>
                    <a:pt x="1155" y="92"/>
                    <a:pt x="877" y="156"/>
                  </a:cubicBezTo>
                  <a:cubicBezTo>
                    <a:pt x="727" y="177"/>
                    <a:pt x="578" y="220"/>
                    <a:pt x="428" y="263"/>
                  </a:cubicBezTo>
                  <a:cubicBezTo>
                    <a:pt x="300" y="306"/>
                    <a:pt x="172" y="327"/>
                    <a:pt x="22" y="348"/>
                  </a:cubicBezTo>
                  <a:lnTo>
                    <a:pt x="1" y="583"/>
                  </a:lnTo>
                  <a:cubicBezTo>
                    <a:pt x="150" y="541"/>
                    <a:pt x="300" y="519"/>
                    <a:pt x="450" y="455"/>
                  </a:cubicBezTo>
                  <a:cubicBezTo>
                    <a:pt x="599" y="412"/>
                    <a:pt x="727" y="348"/>
                    <a:pt x="856" y="327"/>
                  </a:cubicBezTo>
                  <a:cubicBezTo>
                    <a:pt x="1134" y="241"/>
                    <a:pt x="1411" y="220"/>
                    <a:pt x="1711" y="177"/>
                  </a:cubicBezTo>
                  <a:cubicBezTo>
                    <a:pt x="1989" y="135"/>
                    <a:pt x="2266" y="92"/>
                    <a:pt x="2544" y="70"/>
                  </a:cubicBezTo>
                  <a:lnTo>
                    <a:pt x="2972" y="28"/>
                  </a:lnTo>
                  <a:cubicBezTo>
                    <a:pt x="3057" y="28"/>
                    <a:pt x="3152" y="9"/>
                    <a:pt x="3244" y="9"/>
                  </a:cubicBezTo>
                  <a:cubicBezTo>
                    <a:pt x="3290" y="9"/>
                    <a:pt x="3335" y="13"/>
                    <a:pt x="3378" y="28"/>
                  </a:cubicBezTo>
                  <a:cubicBezTo>
                    <a:pt x="3324" y="6"/>
                    <a:pt x="3255" y="1"/>
                    <a:pt x="31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9"/>
            <p:cNvSpPr/>
            <p:nvPr/>
          </p:nvSpPr>
          <p:spPr>
            <a:xfrm>
              <a:off x="937550" y="5617263"/>
              <a:ext cx="41175" cy="41700"/>
            </a:xfrm>
            <a:custGeom>
              <a:avLst/>
              <a:gdLst/>
              <a:ahLst/>
              <a:cxnLst/>
              <a:rect l="l" t="t" r="r" b="b"/>
              <a:pathLst>
                <a:path w="1647" h="1668" extrusionOk="0">
                  <a:moveTo>
                    <a:pt x="215" y="0"/>
                  </a:moveTo>
                  <a:lnTo>
                    <a:pt x="1" y="86"/>
                  </a:lnTo>
                  <a:cubicBezTo>
                    <a:pt x="1" y="129"/>
                    <a:pt x="22" y="214"/>
                    <a:pt x="44" y="257"/>
                  </a:cubicBezTo>
                  <a:cubicBezTo>
                    <a:pt x="86" y="321"/>
                    <a:pt x="108" y="364"/>
                    <a:pt x="151" y="407"/>
                  </a:cubicBezTo>
                  <a:cubicBezTo>
                    <a:pt x="215" y="492"/>
                    <a:pt x="279" y="578"/>
                    <a:pt x="364" y="663"/>
                  </a:cubicBezTo>
                  <a:cubicBezTo>
                    <a:pt x="514" y="813"/>
                    <a:pt x="664" y="962"/>
                    <a:pt x="835" y="1091"/>
                  </a:cubicBezTo>
                  <a:cubicBezTo>
                    <a:pt x="1070" y="1304"/>
                    <a:pt x="1326" y="1475"/>
                    <a:pt x="1583" y="1668"/>
                  </a:cubicBezTo>
                  <a:lnTo>
                    <a:pt x="1647" y="1668"/>
                  </a:lnTo>
                  <a:cubicBezTo>
                    <a:pt x="1390" y="1454"/>
                    <a:pt x="1155" y="1240"/>
                    <a:pt x="920" y="1005"/>
                  </a:cubicBezTo>
                  <a:cubicBezTo>
                    <a:pt x="770" y="855"/>
                    <a:pt x="621" y="684"/>
                    <a:pt x="493" y="535"/>
                  </a:cubicBezTo>
                  <a:cubicBezTo>
                    <a:pt x="386" y="364"/>
                    <a:pt x="236" y="171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9"/>
            <p:cNvSpPr/>
            <p:nvPr/>
          </p:nvSpPr>
          <p:spPr>
            <a:xfrm>
              <a:off x="901750" y="5610863"/>
              <a:ext cx="25675" cy="48100"/>
            </a:xfrm>
            <a:custGeom>
              <a:avLst/>
              <a:gdLst/>
              <a:ahLst/>
              <a:cxnLst/>
              <a:rect l="l" t="t" r="r" b="b"/>
              <a:pathLst>
                <a:path w="1027" h="1924" extrusionOk="0">
                  <a:moveTo>
                    <a:pt x="1005" y="0"/>
                  </a:moveTo>
                  <a:cubicBezTo>
                    <a:pt x="856" y="128"/>
                    <a:pt x="728" y="278"/>
                    <a:pt x="621" y="427"/>
                  </a:cubicBezTo>
                  <a:cubicBezTo>
                    <a:pt x="514" y="577"/>
                    <a:pt x="428" y="769"/>
                    <a:pt x="364" y="919"/>
                  </a:cubicBezTo>
                  <a:cubicBezTo>
                    <a:pt x="279" y="1111"/>
                    <a:pt x="236" y="1282"/>
                    <a:pt x="172" y="1432"/>
                  </a:cubicBezTo>
                  <a:cubicBezTo>
                    <a:pt x="129" y="1603"/>
                    <a:pt x="65" y="1753"/>
                    <a:pt x="1" y="1924"/>
                  </a:cubicBezTo>
                  <a:lnTo>
                    <a:pt x="22" y="1924"/>
                  </a:lnTo>
                  <a:cubicBezTo>
                    <a:pt x="129" y="1774"/>
                    <a:pt x="215" y="1624"/>
                    <a:pt x="279" y="1453"/>
                  </a:cubicBezTo>
                  <a:cubicBezTo>
                    <a:pt x="364" y="1304"/>
                    <a:pt x="428" y="1133"/>
                    <a:pt x="514" y="983"/>
                  </a:cubicBezTo>
                  <a:cubicBezTo>
                    <a:pt x="599" y="812"/>
                    <a:pt x="706" y="684"/>
                    <a:pt x="792" y="513"/>
                  </a:cubicBezTo>
                  <a:cubicBezTo>
                    <a:pt x="877" y="363"/>
                    <a:pt x="984" y="192"/>
                    <a:pt x="1027" y="21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9"/>
            <p:cNvSpPr/>
            <p:nvPr/>
          </p:nvSpPr>
          <p:spPr>
            <a:xfrm>
              <a:off x="892675" y="5602313"/>
              <a:ext cx="31550" cy="13375"/>
            </a:xfrm>
            <a:custGeom>
              <a:avLst/>
              <a:gdLst/>
              <a:ahLst/>
              <a:cxnLst/>
              <a:rect l="l" t="t" r="r" b="b"/>
              <a:pathLst>
                <a:path w="1262" h="535" extrusionOk="0">
                  <a:moveTo>
                    <a:pt x="941" y="0"/>
                  </a:moveTo>
                  <a:cubicBezTo>
                    <a:pt x="834" y="0"/>
                    <a:pt x="727" y="43"/>
                    <a:pt x="599" y="107"/>
                  </a:cubicBezTo>
                  <a:cubicBezTo>
                    <a:pt x="535" y="128"/>
                    <a:pt x="513" y="150"/>
                    <a:pt x="428" y="192"/>
                  </a:cubicBezTo>
                  <a:cubicBezTo>
                    <a:pt x="385" y="214"/>
                    <a:pt x="321" y="257"/>
                    <a:pt x="278" y="299"/>
                  </a:cubicBezTo>
                  <a:cubicBezTo>
                    <a:pt x="193" y="385"/>
                    <a:pt x="107" y="470"/>
                    <a:pt x="0" y="492"/>
                  </a:cubicBezTo>
                  <a:lnTo>
                    <a:pt x="0" y="534"/>
                  </a:lnTo>
                  <a:cubicBezTo>
                    <a:pt x="107" y="534"/>
                    <a:pt x="236" y="449"/>
                    <a:pt x="321" y="385"/>
                  </a:cubicBezTo>
                  <a:cubicBezTo>
                    <a:pt x="385" y="363"/>
                    <a:pt x="428" y="342"/>
                    <a:pt x="471" y="321"/>
                  </a:cubicBezTo>
                  <a:cubicBezTo>
                    <a:pt x="513" y="299"/>
                    <a:pt x="578" y="278"/>
                    <a:pt x="620" y="278"/>
                  </a:cubicBezTo>
                  <a:cubicBezTo>
                    <a:pt x="727" y="257"/>
                    <a:pt x="813" y="257"/>
                    <a:pt x="920" y="235"/>
                  </a:cubicBezTo>
                  <a:cubicBezTo>
                    <a:pt x="1026" y="214"/>
                    <a:pt x="1133" y="171"/>
                    <a:pt x="1240" y="107"/>
                  </a:cubicBezTo>
                  <a:lnTo>
                    <a:pt x="1262" y="86"/>
                  </a:lnTo>
                  <a:cubicBezTo>
                    <a:pt x="1176" y="21"/>
                    <a:pt x="1069" y="0"/>
                    <a:pt x="9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9"/>
            <p:cNvSpPr/>
            <p:nvPr/>
          </p:nvSpPr>
          <p:spPr>
            <a:xfrm>
              <a:off x="984575" y="5643913"/>
              <a:ext cx="5900" cy="5650"/>
            </a:xfrm>
            <a:custGeom>
              <a:avLst/>
              <a:gdLst/>
              <a:ahLst/>
              <a:cxnLst/>
              <a:rect l="l" t="t" r="r" b="b"/>
              <a:pathLst>
                <a:path w="236" h="226" extrusionOk="0">
                  <a:moveTo>
                    <a:pt x="132" y="0"/>
                  </a:moveTo>
                  <a:cubicBezTo>
                    <a:pt x="74" y="0"/>
                    <a:pt x="12" y="43"/>
                    <a:pt x="1" y="131"/>
                  </a:cubicBezTo>
                  <a:cubicBezTo>
                    <a:pt x="1" y="193"/>
                    <a:pt x="50" y="225"/>
                    <a:pt x="104" y="225"/>
                  </a:cubicBezTo>
                  <a:cubicBezTo>
                    <a:pt x="162" y="225"/>
                    <a:pt x="225" y="188"/>
                    <a:pt x="236" y="110"/>
                  </a:cubicBezTo>
                  <a:cubicBezTo>
                    <a:pt x="236" y="38"/>
                    <a:pt x="186" y="0"/>
                    <a:pt x="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9"/>
            <p:cNvSpPr/>
            <p:nvPr/>
          </p:nvSpPr>
          <p:spPr>
            <a:xfrm>
              <a:off x="999675" y="5622613"/>
              <a:ext cx="6850" cy="4875"/>
            </a:xfrm>
            <a:custGeom>
              <a:avLst/>
              <a:gdLst/>
              <a:ahLst/>
              <a:cxnLst/>
              <a:rect l="l" t="t" r="r" b="b"/>
              <a:pathLst>
                <a:path w="274" h="195" extrusionOk="0">
                  <a:moveTo>
                    <a:pt x="145" y="0"/>
                  </a:moveTo>
                  <a:lnTo>
                    <a:pt x="145" y="22"/>
                  </a:lnTo>
                  <a:cubicBezTo>
                    <a:pt x="44" y="42"/>
                    <a:pt x="1" y="194"/>
                    <a:pt x="103" y="194"/>
                  </a:cubicBezTo>
                  <a:cubicBezTo>
                    <a:pt x="109" y="194"/>
                    <a:pt x="116" y="194"/>
                    <a:pt x="124" y="193"/>
                  </a:cubicBezTo>
                  <a:cubicBezTo>
                    <a:pt x="230" y="171"/>
                    <a:pt x="273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9"/>
            <p:cNvSpPr/>
            <p:nvPr/>
          </p:nvSpPr>
          <p:spPr>
            <a:xfrm>
              <a:off x="997675" y="5612563"/>
              <a:ext cx="5625" cy="5725"/>
            </a:xfrm>
            <a:custGeom>
              <a:avLst/>
              <a:gdLst/>
              <a:ahLst/>
              <a:cxnLst/>
              <a:rect l="l" t="t" r="r" b="b"/>
              <a:pathLst>
                <a:path w="225" h="229" extrusionOk="0">
                  <a:moveTo>
                    <a:pt x="129" y="1"/>
                  </a:moveTo>
                  <a:cubicBezTo>
                    <a:pt x="72" y="1"/>
                    <a:pt x="11" y="44"/>
                    <a:pt x="11" y="124"/>
                  </a:cubicBezTo>
                  <a:cubicBezTo>
                    <a:pt x="1" y="196"/>
                    <a:pt x="45" y="229"/>
                    <a:pt x="96" y="229"/>
                  </a:cubicBezTo>
                  <a:cubicBezTo>
                    <a:pt x="151" y="229"/>
                    <a:pt x="214" y="191"/>
                    <a:pt x="225" y="124"/>
                  </a:cubicBezTo>
                  <a:lnTo>
                    <a:pt x="225" y="103"/>
                  </a:lnTo>
                  <a:cubicBezTo>
                    <a:pt x="225" y="34"/>
                    <a:pt x="179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9"/>
            <p:cNvSpPr/>
            <p:nvPr/>
          </p:nvSpPr>
          <p:spPr>
            <a:xfrm>
              <a:off x="1033200" y="5593863"/>
              <a:ext cx="5900" cy="6200"/>
            </a:xfrm>
            <a:custGeom>
              <a:avLst/>
              <a:gdLst/>
              <a:ahLst/>
              <a:cxnLst/>
              <a:rect l="l" t="t" r="r" b="b"/>
              <a:pathLst>
                <a:path w="236" h="248" extrusionOk="0">
                  <a:moveTo>
                    <a:pt x="138" y="1"/>
                  </a:moveTo>
                  <a:cubicBezTo>
                    <a:pt x="79" y="1"/>
                    <a:pt x="12" y="44"/>
                    <a:pt x="1" y="124"/>
                  </a:cubicBezTo>
                  <a:lnTo>
                    <a:pt x="1" y="146"/>
                  </a:lnTo>
                  <a:cubicBezTo>
                    <a:pt x="1" y="215"/>
                    <a:pt x="47" y="248"/>
                    <a:pt x="99" y="248"/>
                  </a:cubicBezTo>
                  <a:cubicBezTo>
                    <a:pt x="158" y="248"/>
                    <a:pt x="225" y="204"/>
                    <a:pt x="236" y="124"/>
                  </a:cubicBezTo>
                  <a:lnTo>
                    <a:pt x="236" y="103"/>
                  </a:lnTo>
                  <a:cubicBezTo>
                    <a:pt x="236" y="33"/>
                    <a:pt x="190" y="1"/>
                    <a:pt x="1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9"/>
            <p:cNvSpPr/>
            <p:nvPr/>
          </p:nvSpPr>
          <p:spPr>
            <a:xfrm>
              <a:off x="1004350" y="5582788"/>
              <a:ext cx="5375" cy="5050"/>
            </a:xfrm>
            <a:custGeom>
              <a:avLst/>
              <a:gdLst/>
              <a:ahLst/>
              <a:cxnLst/>
              <a:rect l="l" t="t" r="r" b="b"/>
              <a:pathLst>
                <a:path w="215" h="202" extrusionOk="0">
                  <a:moveTo>
                    <a:pt x="116" y="1"/>
                  </a:moveTo>
                  <a:cubicBezTo>
                    <a:pt x="65" y="1"/>
                    <a:pt x="11" y="33"/>
                    <a:pt x="1" y="97"/>
                  </a:cubicBezTo>
                  <a:cubicBezTo>
                    <a:pt x="1" y="169"/>
                    <a:pt x="45" y="201"/>
                    <a:pt x="94" y="201"/>
                  </a:cubicBezTo>
                  <a:cubicBezTo>
                    <a:pt x="146" y="201"/>
                    <a:pt x="203" y="164"/>
                    <a:pt x="214" y="97"/>
                  </a:cubicBezTo>
                  <a:cubicBezTo>
                    <a:pt x="214" y="33"/>
                    <a:pt x="166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9"/>
            <p:cNvSpPr/>
            <p:nvPr/>
          </p:nvSpPr>
          <p:spPr>
            <a:xfrm>
              <a:off x="1021450" y="5568763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38" y="0"/>
                  </a:moveTo>
                  <a:cubicBezTo>
                    <a:pt x="79" y="0"/>
                    <a:pt x="12" y="44"/>
                    <a:pt x="1" y="124"/>
                  </a:cubicBezTo>
                  <a:cubicBezTo>
                    <a:pt x="1" y="199"/>
                    <a:pt x="54" y="236"/>
                    <a:pt x="110" y="236"/>
                  </a:cubicBezTo>
                  <a:cubicBezTo>
                    <a:pt x="166" y="236"/>
                    <a:pt x="225" y="199"/>
                    <a:pt x="236" y="124"/>
                  </a:cubicBezTo>
                  <a:lnTo>
                    <a:pt x="236" y="102"/>
                  </a:lnTo>
                  <a:cubicBezTo>
                    <a:pt x="236" y="33"/>
                    <a:pt x="190" y="0"/>
                    <a:pt x="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9"/>
            <p:cNvSpPr/>
            <p:nvPr/>
          </p:nvSpPr>
          <p:spPr>
            <a:xfrm>
              <a:off x="1001150" y="5567163"/>
              <a:ext cx="4300" cy="4500"/>
            </a:xfrm>
            <a:custGeom>
              <a:avLst/>
              <a:gdLst/>
              <a:ahLst/>
              <a:cxnLst/>
              <a:rect l="l" t="t" r="r" b="b"/>
              <a:pathLst>
                <a:path w="172" h="180" extrusionOk="0">
                  <a:moveTo>
                    <a:pt x="86" y="1"/>
                  </a:moveTo>
                  <a:cubicBezTo>
                    <a:pt x="43" y="1"/>
                    <a:pt x="0" y="27"/>
                    <a:pt x="0" y="81"/>
                  </a:cubicBezTo>
                  <a:lnTo>
                    <a:pt x="0" y="102"/>
                  </a:lnTo>
                  <a:cubicBezTo>
                    <a:pt x="0" y="153"/>
                    <a:pt x="39" y="180"/>
                    <a:pt x="80" y="180"/>
                  </a:cubicBezTo>
                  <a:cubicBezTo>
                    <a:pt x="125" y="180"/>
                    <a:pt x="171" y="148"/>
                    <a:pt x="171" y="81"/>
                  </a:cubicBezTo>
                  <a:cubicBezTo>
                    <a:pt x="171" y="27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9"/>
            <p:cNvSpPr/>
            <p:nvPr/>
          </p:nvSpPr>
          <p:spPr>
            <a:xfrm>
              <a:off x="1012900" y="5543188"/>
              <a:ext cx="4550" cy="4450"/>
            </a:xfrm>
            <a:custGeom>
              <a:avLst/>
              <a:gdLst/>
              <a:ahLst/>
              <a:cxnLst/>
              <a:rect l="l" t="t" r="r" b="b"/>
              <a:pathLst>
                <a:path w="182" h="178" extrusionOk="0">
                  <a:moveTo>
                    <a:pt x="100" y="0"/>
                  </a:moveTo>
                  <a:cubicBezTo>
                    <a:pt x="53" y="0"/>
                    <a:pt x="1" y="32"/>
                    <a:pt x="1" y="99"/>
                  </a:cubicBezTo>
                  <a:cubicBezTo>
                    <a:pt x="1" y="150"/>
                    <a:pt x="40" y="177"/>
                    <a:pt x="80" y="177"/>
                  </a:cubicBezTo>
                  <a:cubicBezTo>
                    <a:pt x="125" y="177"/>
                    <a:pt x="172" y="145"/>
                    <a:pt x="172" y="78"/>
                  </a:cubicBezTo>
                  <a:cubicBezTo>
                    <a:pt x="182" y="27"/>
                    <a:pt x="143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9"/>
            <p:cNvSpPr/>
            <p:nvPr/>
          </p:nvSpPr>
          <p:spPr>
            <a:xfrm>
              <a:off x="988600" y="5529488"/>
              <a:ext cx="5900" cy="5650"/>
            </a:xfrm>
            <a:custGeom>
              <a:avLst/>
              <a:gdLst/>
              <a:ahLst/>
              <a:cxnLst/>
              <a:rect l="l" t="t" r="r" b="b"/>
              <a:pathLst>
                <a:path w="236" h="226" extrusionOk="0">
                  <a:moveTo>
                    <a:pt x="126" y="1"/>
                  </a:moveTo>
                  <a:cubicBezTo>
                    <a:pt x="70" y="1"/>
                    <a:pt x="11" y="38"/>
                    <a:pt x="11" y="113"/>
                  </a:cubicBezTo>
                  <a:cubicBezTo>
                    <a:pt x="0" y="188"/>
                    <a:pt x="54" y="225"/>
                    <a:pt x="110" y="225"/>
                  </a:cubicBezTo>
                  <a:cubicBezTo>
                    <a:pt x="166" y="225"/>
                    <a:pt x="225" y="188"/>
                    <a:pt x="225" y="113"/>
                  </a:cubicBezTo>
                  <a:cubicBezTo>
                    <a:pt x="235" y="38"/>
                    <a:pt x="182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9"/>
            <p:cNvSpPr/>
            <p:nvPr/>
          </p:nvSpPr>
          <p:spPr>
            <a:xfrm>
              <a:off x="969625" y="5532488"/>
              <a:ext cx="4550" cy="4450"/>
            </a:xfrm>
            <a:custGeom>
              <a:avLst/>
              <a:gdLst/>
              <a:ahLst/>
              <a:cxnLst/>
              <a:rect l="l" t="t" r="r" b="b"/>
              <a:pathLst>
                <a:path w="182" h="178" extrusionOk="0">
                  <a:moveTo>
                    <a:pt x="100" y="1"/>
                  </a:moveTo>
                  <a:cubicBezTo>
                    <a:pt x="53" y="1"/>
                    <a:pt x="0" y="33"/>
                    <a:pt x="0" y="100"/>
                  </a:cubicBezTo>
                  <a:cubicBezTo>
                    <a:pt x="0" y="151"/>
                    <a:pt x="39" y="178"/>
                    <a:pt x="80" y="178"/>
                  </a:cubicBezTo>
                  <a:cubicBezTo>
                    <a:pt x="125" y="178"/>
                    <a:pt x="171" y="146"/>
                    <a:pt x="171" y="79"/>
                  </a:cubicBezTo>
                  <a:cubicBezTo>
                    <a:pt x="182" y="28"/>
                    <a:pt x="143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9"/>
            <p:cNvSpPr/>
            <p:nvPr/>
          </p:nvSpPr>
          <p:spPr>
            <a:xfrm>
              <a:off x="941025" y="5545788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38" y="0"/>
                  </a:moveTo>
                  <a:cubicBezTo>
                    <a:pt x="79" y="0"/>
                    <a:pt x="12" y="43"/>
                    <a:pt x="12" y="124"/>
                  </a:cubicBezTo>
                  <a:cubicBezTo>
                    <a:pt x="1" y="198"/>
                    <a:pt x="54" y="236"/>
                    <a:pt x="110" y="236"/>
                  </a:cubicBezTo>
                  <a:cubicBezTo>
                    <a:pt x="166" y="236"/>
                    <a:pt x="225" y="198"/>
                    <a:pt x="225" y="124"/>
                  </a:cubicBezTo>
                  <a:lnTo>
                    <a:pt x="225" y="102"/>
                  </a:lnTo>
                  <a:cubicBezTo>
                    <a:pt x="235" y="33"/>
                    <a:pt x="190" y="0"/>
                    <a:pt x="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9"/>
            <p:cNvSpPr/>
            <p:nvPr/>
          </p:nvSpPr>
          <p:spPr>
            <a:xfrm>
              <a:off x="913000" y="5564838"/>
              <a:ext cx="6450" cy="5525"/>
            </a:xfrm>
            <a:custGeom>
              <a:avLst/>
              <a:gdLst/>
              <a:ahLst/>
              <a:cxnLst/>
              <a:rect l="l" t="t" r="r" b="b"/>
              <a:pathLst>
                <a:path w="258" h="221" extrusionOk="0">
                  <a:moveTo>
                    <a:pt x="143" y="1"/>
                  </a:moveTo>
                  <a:cubicBezTo>
                    <a:pt x="125" y="1"/>
                    <a:pt x="106" y="8"/>
                    <a:pt x="85" y="24"/>
                  </a:cubicBezTo>
                  <a:lnTo>
                    <a:pt x="85" y="46"/>
                  </a:lnTo>
                  <a:cubicBezTo>
                    <a:pt x="1" y="113"/>
                    <a:pt x="36" y="221"/>
                    <a:pt x="108" y="221"/>
                  </a:cubicBezTo>
                  <a:cubicBezTo>
                    <a:pt x="127" y="221"/>
                    <a:pt x="148" y="213"/>
                    <a:pt x="171" y="195"/>
                  </a:cubicBezTo>
                  <a:cubicBezTo>
                    <a:pt x="257" y="126"/>
                    <a:pt x="218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9"/>
            <p:cNvSpPr/>
            <p:nvPr/>
          </p:nvSpPr>
          <p:spPr>
            <a:xfrm>
              <a:off x="891850" y="5586688"/>
              <a:ext cx="5725" cy="5300"/>
            </a:xfrm>
            <a:custGeom>
              <a:avLst/>
              <a:gdLst/>
              <a:ahLst/>
              <a:cxnLst/>
              <a:rect l="l" t="t" r="r" b="b"/>
              <a:pathLst>
                <a:path w="229" h="212" extrusionOk="0">
                  <a:moveTo>
                    <a:pt x="142" y="1"/>
                  </a:moveTo>
                  <a:cubicBezTo>
                    <a:pt x="105" y="1"/>
                    <a:pt x="61" y="23"/>
                    <a:pt x="33" y="69"/>
                  </a:cubicBezTo>
                  <a:cubicBezTo>
                    <a:pt x="33" y="69"/>
                    <a:pt x="33" y="91"/>
                    <a:pt x="33" y="91"/>
                  </a:cubicBezTo>
                  <a:cubicBezTo>
                    <a:pt x="0" y="157"/>
                    <a:pt x="32" y="211"/>
                    <a:pt x="88" y="211"/>
                  </a:cubicBezTo>
                  <a:cubicBezTo>
                    <a:pt x="104" y="211"/>
                    <a:pt x="122" y="207"/>
                    <a:pt x="140" y="198"/>
                  </a:cubicBezTo>
                  <a:lnTo>
                    <a:pt x="162" y="198"/>
                  </a:lnTo>
                  <a:cubicBezTo>
                    <a:pt x="183" y="176"/>
                    <a:pt x="204" y="133"/>
                    <a:pt x="204" y="112"/>
                  </a:cubicBezTo>
                  <a:cubicBezTo>
                    <a:pt x="229" y="39"/>
                    <a:pt x="191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9"/>
            <p:cNvSpPr/>
            <p:nvPr/>
          </p:nvSpPr>
          <p:spPr>
            <a:xfrm>
              <a:off x="887600" y="5612313"/>
              <a:ext cx="5900" cy="5650"/>
            </a:xfrm>
            <a:custGeom>
              <a:avLst/>
              <a:gdLst/>
              <a:ahLst/>
              <a:cxnLst/>
              <a:rect l="l" t="t" r="r" b="b"/>
              <a:pathLst>
                <a:path w="236" h="226" extrusionOk="0">
                  <a:moveTo>
                    <a:pt x="126" y="1"/>
                  </a:moveTo>
                  <a:cubicBezTo>
                    <a:pt x="70" y="1"/>
                    <a:pt x="11" y="38"/>
                    <a:pt x="11" y="113"/>
                  </a:cubicBezTo>
                  <a:cubicBezTo>
                    <a:pt x="0" y="188"/>
                    <a:pt x="54" y="225"/>
                    <a:pt x="110" y="225"/>
                  </a:cubicBezTo>
                  <a:cubicBezTo>
                    <a:pt x="166" y="225"/>
                    <a:pt x="225" y="188"/>
                    <a:pt x="225" y="113"/>
                  </a:cubicBezTo>
                  <a:cubicBezTo>
                    <a:pt x="236" y="38"/>
                    <a:pt x="182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9"/>
            <p:cNvSpPr/>
            <p:nvPr/>
          </p:nvSpPr>
          <p:spPr>
            <a:xfrm>
              <a:off x="889375" y="5644188"/>
              <a:ext cx="6625" cy="5475"/>
            </a:xfrm>
            <a:custGeom>
              <a:avLst/>
              <a:gdLst/>
              <a:ahLst/>
              <a:cxnLst/>
              <a:rect l="l" t="t" r="r" b="b"/>
              <a:pathLst>
                <a:path w="265" h="219" extrusionOk="0">
                  <a:moveTo>
                    <a:pt x="180" y="1"/>
                  </a:moveTo>
                  <a:cubicBezTo>
                    <a:pt x="166" y="1"/>
                    <a:pt x="150" y="5"/>
                    <a:pt x="132" y="14"/>
                  </a:cubicBezTo>
                  <a:lnTo>
                    <a:pt x="111" y="14"/>
                  </a:lnTo>
                  <a:cubicBezTo>
                    <a:pt x="1" y="69"/>
                    <a:pt x="1" y="219"/>
                    <a:pt x="85" y="219"/>
                  </a:cubicBezTo>
                  <a:cubicBezTo>
                    <a:pt x="99" y="219"/>
                    <a:pt x="115" y="215"/>
                    <a:pt x="132" y="206"/>
                  </a:cubicBezTo>
                  <a:lnTo>
                    <a:pt x="154" y="206"/>
                  </a:lnTo>
                  <a:cubicBezTo>
                    <a:pt x="264" y="151"/>
                    <a:pt x="264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9"/>
            <p:cNvSpPr/>
            <p:nvPr/>
          </p:nvSpPr>
          <p:spPr>
            <a:xfrm>
              <a:off x="-547400" y="3999013"/>
              <a:ext cx="181700" cy="61875"/>
            </a:xfrm>
            <a:custGeom>
              <a:avLst/>
              <a:gdLst/>
              <a:ahLst/>
              <a:cxnLst/>
              <a:rect l="l" t="t" r="r" b="b"/>
              <a:pathLst>
                <a:path w="7268" h="2475" extrusionOk="0">
                  <a:moveTo>
                    <a:pt x="3715" y="0"/>
                  </a:moveTo>
                  <a:cubicBezTo>
                    <a:pt x="3652" y="0"/>
                    <a:pt x="3590" y="4"/>
                    <a:pt x="3527" y="10"/>
                  </a:cubicBezTo>
                  <a:cubicBezTo>
                    <a:pt x="2672" y="95"/>
                    <a:pt x="663" y="437"/>
                    <a:pt x="0" y="993"/>
                  </a:cubicBezTo>
                  <a:cubicBezTo>
                    <a:pt x="492" y="1549"/>
                    <a:pt x="2501" y="2382"/>
                    <a:pt x="3228" y="2468"/>
                  </a:cubicBezTo>
                  <a:cubicBezTo>
                    <a:pt x="3274" y="2473"/>
                    <a:pt x="3322" y="2475"/>
                    <a:pt x="3371" y="2475"/>
                  </a:cubicBezTo>
                  <a:cubicBezTo>
                    <a:pt x="4456" y="2475"/>
                    <a:pt x="6204" y="1383"/>
                    <a:pt x="7268" y="1015"/>
                  </a:cubicBezTo>
                  <a:lnTo>
                    <a:pt x="5942" y="758"/>
                  </a:lnTo>
                  <a:cubicBezTo>
                    <a:pt x="5250" y="462"/>
                    <a:pt x="4485" y="0"/>
                    <a:pt x="37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9"/>
            <p:cNvSpPr/>
            <p:nvPr/>
          </p:nvSpPr>
          <p:spPr>
            <a:xfrm>
              <a:off x="-613675" y="4101838"/>
              <a:ext cx="137375" cy="51450"/>
            </a:xfrm>
            <a:custGeom>
              <a:avLst/>
              <a:gdLst/>
              <a:ahLst/>
              <a:cxnLst/>
              <a:rect l="l" t="t" r="r" b="b"/>
              <a:pathLst>
                <a:path w="5495" h="2058" extrusionOk="0">
                  <a:moveTo>
                    <a:pt x="5494" y="1"/>
                  </a:moveTo>
                  <a:cubicBezTo>
                    <a:pt x="5045" y="65"/>
                    <a:pt x="4596" y="108"/>
                    <a:pt x="4126" y="129"/>
                  </a:cubicBezTo>
                  <a:cubicBezTo>
                    <a:pt x="2908" y="1326"/>
                    <a:pt x="1711" y="770"/>
                    <a:pt x="236" y="1411"/>
                  </a:cubicBezTo>
                  <a:lnTo>
                    <a:pt x="257" y="1411"/>
                  </a:lnTo>
                  <a:cubicBezTo>
                    <a:pt x="172" y="1454"/>
                    <a:pt x="86" y="1497"/>
                    <a:pt x="1" y="1540"/>
                  </a:cubicBezTo>
                  <a:cubicBezTo>
                    <a:pt x="878" y="1649"/>
                    <a:pt x="1778" y="2057"/>
                    <a:pt x="2659" y="2057"/>
                  </a:cubicBezTo>
                  <a:cubicBezTo>
                    <a:pt x="2980" y="2057"/>
                    <a:pt x="3299" y="2003"/>
                    <a:pt x="3613" y="1860"/>
                  </a:cubicBezTo>
                  <a:cubicBezTo>
                    <a:pt x="4404" y="1476"/>
                    <a:pt x="5003" y="792"/>
                    <a:pt x="54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9"/>
            <p:cNvSpPr/>
            <p:nvPr/>
          </p:nvSpPr>
          <p:spPr>
            <a:xfrm>
              <a:off x="-469400" y="4035038"/>
              <a:ext cx="26225" cy="27825"/>
            </a:xfrm>
            <a:custGeom>
              <a:avLst/>
              <a:gdLst/>
              <a:ahLst/>
              <a:cxnLst/>
              <a:rect l="l" t="t" r="r" b="b"/>
              <a:pathLst>
                <a:path w="1049" h="1113" extrusionOk="0">
                  <a:moveTo>
                    <a:pt x="1048" y="1"/>
                  </a:moveTo>
                  <a:lnTo>
                    <a:pt x="1048" y="1"/>
                  </a:lnTo>
                  <a:cubicBezTo>
                    <a:pt x="792" y="279"/>
                    <a:pt x="407" y="685"/>
                    <a:pt x="1" y="1112"/>
                  </a:cubicBezTo>
                  <a:cubicBezTo>
                    <a:pt x="65" y="1091"/>
                    <a:pt x="129" y="1091"/>
                    <a:pt x="193" y="1070"/>
                  </a:cubicBezTo>
                  <a:cubicBezTo>
                    <a:pt x="343" y="1027"/>
                    <a:pt x="471" y="1006"/>
                    <a:pt x="621" y="963"/>
                  </a:cubicBezTo>
                  <a:cubicBezTo>
                    <a:pt x="642" y="899"/>
                    <a:pt x="685" y="835"/>
                    <a:pt x="728" y="749"/>
                  </a:cubicBezTo>
                  <a:cubicBezTo>
                    <a:pt x="835" y="514"/>
                    <a:pt x="941" y="257"/>
                    <a:pt x="10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9"/>
            <p:cNvSpPr/>
            <p:nvPr/>
          </p:nvSpPr>
          <p:spPr>
            <a:xfrm>
              <a:off x="-524950" y="4016888"/>
              <a:ext cx="94050" cy="52375"/>
            </a:xfrm>
            <a:custGeom>
              <a:avLst/>
              <a:gdLst/>
              <a:ahLst/>
              <a:cxnLst/>
              <a:rect l="l" t="t" r="r" b="b"/>
              <a:pathLst>
                <a:path w="3762" h="2095" extrusionOk="0">
                  <a:moveTo>
                    <a:pt x="3762" y="0"/>
                  </a:moveTo>
                  <a:lnTo>
                    <a:pt x="3762" y="0"/>
                  </a:lnTo>
                  <a:cubicBezTo>
                    <a:pt x="2351" y="471"/>
                    <a:pt x="1133" y="1133"/>
                    <a:pt x="0" y="2095"/>
                  </a:cubicBezTo>
                  <a:cubicBezTo>
                    <a:pt x="385" y="2074"/>
                    <a:pt x="791" y="2052"/>
                    <a:pt x="1176" y="2009"/>
                  </a:cubicBezTo>
                  <a:cubicBezTo>
                    <a:pt x="1389" y="1881"/>
                    <a:pt x="1603" y="1753"/>
                    <a:pt x="1795" y="1603"/>
                  </a:cubicBezTo>
                  <a:cubicBezTo>
                    <a:pt x="2137" y="1368"/>
                    <a:pt x="2437" y="1048"/>
                    <a:pt x="2757" y="791"/>
                  </a:cubicBezTo>
                  <a:cubicBezTo>
                    <a:pt x="2891" y="677"/>
                    <a:pt x="3126" y="393"/>
                    <a:pt x="3327" y="393"/>
                  </a:cubicBezTo>
                  <a:cubicBezTo>
                    <a:pt x="3351" y="393"/>
                    <a:pt x="3375" y="397"/>
                    <a:pt x="3399" y="406"/>
                  </a:cubicBezTo>
                  <a:cubicBezTo>
                    <a:pt x="3356" y="513"/>
                    <a:pt x="3313" y="620"/>
                    <a:pt x="3270" y="727"/>
                  </a:cubicBezTo>
                  <a:cubicBezTo>
                    <a:pt x="3399" y="577"/>
                    <a:pt x="3463" y="471"/>
                    <a:pt x="3484" y="449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9"/>
            <p:cNvSpPr/>
            <p:nvPr/>
          </p:nvSpPr>
          <p:spPr>
            <a:xfrm>
              <a:off x="-607250" y="4104513"/>
              <a:ext cx="51850" cy="32625"/>
            </a:xfrm>
            <a:custGeom>
              <a:avLst/>
              <a:gdLst/>
              <a:ahLst/>
              <a:cxnLst/>
              <a:rect l="l" t="t" r="r" b="b"/>
              <a:pathLst>
                <a:path w="2074" h="1305" extrusionOk="0">
                  <a:moveTo>
                    <a:pt x="1753" y="1"/>
                  </a:moveTo>
                  <a:cubicBezTo>
                    <a:pt x="1274" y="443"/>
                    <a:pt x="794" y="854"/>
                    <a:pt x="260" y="1164"/>
                  </a:cubicBezTo>
                  <a:lnTo>
                    <a:pt x="260" y="1164"/>
                  </a:lnTo>
                  <a:cubicBezTo>
                    <a:pt x="294" y="1147"/>
                    <a:pt x="329" y="1129"/>
                    <a:pt x="364" y="1112"/>
                  </a:cubicBezTo>
                  <a:cubicBezTo>
                    <a:pt x="620" y="984"/>
                    <a:pt x="855" y="877"/>
                    <a:pt x="1091" y="706"/>
                  </a:cubicBezTo>
                  <a:cubicBezTo>
                    <a:pt x="1304" y="578"/>
                    <a:pt x="1433" y="343"/>
                    <a:pt x="1625" y="214"/>
                  </a:cubicBezTo>
                  <a:cubicBezTo>
                    <a:pt x="1753" y="129"/>
                    <a:pt x="1924" y="86"/>
                    <a:pt x="2074" y="22"/>
                  </a:cubicBezTo>
                  <a:cubicBezTo>
                    <a:pt x="1967" y="22"/>
                    <a:pt x="1860" y="22"/>
                    <a:pt x="1753" y="1"/>
                  </a:cubicBezTo>
                  <a:close/>
                  <a:moveTo>
                    <a:pt x="260" y="1164"/>
                  </a:moveTo>
                  <a:lnTo>
                    <a:pt x="260" y="1164"/>
                  </a:lnTo>
                  <a:cubicBezTo>
                    <a:pt x="167" y="1211"/>
                    <a:pt x="78" y="1258"/>
                    <a:pt x="0" y="1304"/>
                  </a:cubicBezTo>
                  <a:cubicBezTo>
                    <a:pt x="88" y="1260"/>
                    <a:pt x="175" y="1214"/>
                    <a:pt x="260" y="11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9"/>
            <p:cNvSpPr/>
            <p:nvPr/>
          </p:nvSpPr>
          <p:spPr>
            <a:xfrm>
              <a:off x="-607775" y="4105038"/>
              <a:ext cx="97275" cy="32100"/>
            </a:xfrm>
            <a:custGeom>
              <a:avLst/>
              <a:gdLst/>
              <a:ahLst/>
              <a:cxnLst/>
              <a:rect l="l" t="t" r="r" b="b"/>
              <a:pathLst>
                <a:path w="3891" h="1284" extrusionOk="0">
                  <a:moveTo>
                    <a:pt x="2095" y="1"/>
                  </a:moveTo>
                  <a:cubicBezTo>
                    <a:pt x="1945" y="65"/>
                    <a:pt x="1774" y="108"/>
                    <a:pt x="1646" y="193"/>
                  </a:cubicBezTo>
                  <a:cubicBezTo>
                    <a:pt x="1454" y="322"/>
                    <a:pt x="1325" y="557"/>
                    <a:pt x="1112" y="685"/>
                  </a:cubicBezTo>
                  <a:cubicBezTo>
                    <a:pt x="876" y="856"/>
                    <a:pt x="641" y="963"/>
                    <a:pt x="385" y="1091"/>
                  </a:cubicBezTo>
                  <a:cubicBezTo>
                    <a:pt x="279" y="1144"/>
                    <a:pt x="172" y="1197"/>
                    <a:pt x="78" y="1250"/>
                  </a:cubicBezTo>
                  <a:lnTo>
                    <a:pt x="78" y="1250"/>
                  </a:lnTo>
                  <a:cubicBezTo>
                    <a:pt x="1517" y="661"/>
                    <a:pt x="2693" y="1177"/>
                    <a:pt x="3890" y="1"/>
                  </a:cubicBezTo>
                  <a:lnTo>
                    <a:pt x="3890" y="1"/>
                  </a:lnTo>
                  <a:cubicBezTo>
                    <a:pt x="3548" y="22"/>
                    <a:pt x="3228" y="22"/>
                    <a:pt x="2886" y="22"/>
                  </a:cubicBezTo>
                  <a:cubicBezTo>
                    <a:pt x="2629" y="22"/>
                    <a:pt x="2351" y="22"/>
                    <a:pt x="2095" y="1"/>
                  </a:cubicBezTo>
                  <a:close/>
                  <a:moveTo>
                    <a:pt x="78" y="1250"/>
                  </a:moveTo>
                  <a:cubicBezTo>
                    <a:pt x="52" y="1261"/>
                    <a:pt x="26" y="1272"/>
                    <a:pt x="0" y="1283"/>
                  </a:cubicBezTo>
                  <a:lnTo>
                    <a:pt x="21" y="1283"/>
                  </a:lnTo>
                  <a:cubicBezTo>
                    <a:pt x="40" y="1272"/>
                    <a:pt x="59" y="1261"/>
                    <a:pt x="78" y="12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9"/>
            <p:cNvSpPr/>
            <p:nvPr/>
          </p:nvSpPr>
          <p:spPr>
            <a:xfrm>
              <a:off x="-495575" y="4026688"/>
              <a:ext cx="55600" cy="40450"/>
            </a:xfrm>
            <a:custGeom>
              <a:avLst/>
              <a:gdLst/>
              <a:ahLst/>
              <a:cxnLst/>
              <a:rect l="l" t="t" r="r" b="b"/>
              <a:pathLst>
                <a:path w="2224" h="1618" extrusionOk="0">
                  <a:moveTo>
                    <a:pt x="2152" y="1"/>
                  </a:moveTo>
                  <a:cubicBezTo>
                    <a:pt x="1951" y="1"/>
                    <a:pt x="1716" y="285"/>
                    <a:pt x="1582" y="399"/>
                  </a:cubicBezTo>
                  <a:cubicBezTo>
                    <a:pt x="1262" y="656"/>
                    <a:pt x="962" y="976"/>
                    <a:pt x="620" y="1211"/>
                  </a:cubicBezTo>
                  <a:cubicBezTo>
                    <a:pt x="428" y="1361"/>
                    <a:pt x="214" y="1489"/>
                    <a:pt x="1" y="1617"/>
                  </a:cubicBezTo>
                  <a:cubicBezTo>
                    <a:pt x="343" y="1575"/>
                    <a:pt x="706" y="1511"/>
                    <a:pt x="1048" y="1446"/>
                  </a:cubicBezTo>
                  <a:cubicBezTo>
                    <a:pt x="1454" y="1019"/>
                    <a:pt x="1839" y="613"/>
                    <a:pt x="2095" y="335"/>
                  </a:cubicBezTo>
                  <a:cubicBezTo>
                    <a:pt x="2138" y="228"/>
                    <a:pt x="2181" y="121"/>
                    <a:pt x="2224" y="14"/>
                  </a:cubicBezTo>
                  <a:cubicBezTo>
                    <a:pt x="2200" y="5"/>
                    <a:pt x="2176" y="1"/>
                    <a:pt x="2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9"/>
            <p:cNvSpPr/>
            <p:nvPr/>
          </p:nvSpPr>
          <p:spPr>
            <a:xfrm>
              <a:off x="-476325" y="3938738"/>
              <a:ext cx="386350" cy="163125"/>
            </a:xfrm>
            <a:custGeom>
              <a:avLst/>
              <a:gdLst/>
              <a:ahLst/>
              <a:cxnLst/>
              <a:rect l="l" t="t" r="r" b="b"/>
              <a:pathLst>
                <a:path w="15454" h="6525" extrusionOk="0">
                  <a:moveTo>
                    <a:pt x="13802" y="0"/>
                  </a:moveTo>
                  <a:cubicBezTo>
                    <a:pt x="13587" y="0"/>
                    <a:pt x="13374" y="10"/>
                    <a:pt x="13167" y="27"/>
                  </a:cubicBezTo>
                  <a:cubicBezTo>
                    <a:pt x="12632" y="48"/>
                    <a:pt x="12098" y="155"/>
                    <a:pt x="11585" y="284"/>
                  </a:cubicBezTo>
                  <a:cubicBezTo>
                    <a:pt x="10559" y="540"/>
                    <a:pt x="9576" y="925"/>
                    <a:pt x="8635" y="1352"/>
                  </a:cubicBezTo>
                  <a:cubicBezTo>
                    <a:pt x="6754" y="2186"/>
                    <a:pt x="4980" y="3212"/>
                    <a:pt x="3185" y="4024"/>
                  </a:cubicBezTo>
                  <a:cubicBezTo>
                    <a:pt x="2736" y="4216"/>
                    <a:pt x="2287" y="4409"/>
                    <a:pt x="1838" y="4558"/>
                  </a:cubicBezTo>
                  <a:lnTo>
                    <a:pt x="1518" y="4665"/>
                  </a:lnTo>
                  <a:lnTo>
                    <a:pt x="1176" y="4751"/>
                  </a:lnTo>
                  <a:cubicBezTo>
                    <a:pt x="1069" y="4772"/>
                    <a:pt x="983" y="4793"/>
                    <a:pt x="898" y="4815"/>
                  </a:cubicBezTo>
                  <a:cubicBezTo>
                    <a:pt x="620" y="5392"/>
                    <a:pt x="342" y="5990"/>
                    <a:pt x="0" y="6525"/>
                  </a:cubicBezTo>
                  <a:cubicBezTo>
                    <a:pt x="235" y="6503"/>
                    <a:pt x="492" y="6461"/>
                    <a:pt x="727" y="6418"/>
                  </a:cubicBezTo>
                  <a:cubicBezTo>
                    <a:pt x="983" y="6354"/>
                    <a:pt x="1240" y="6311"/>
                    <a:pt x="1496" y="6247"/>
                  </a:cubicBezTo>
                  <a:lnTo>
                    <a:pt x="1689" y="6204"/>
                  </a:lnTo>
                  <a:lnTo>
                    <a:pt x="1881" y="6140"/>
                  </a:lnTo>
                  <a:cubicBezTo>
                    <a:pt x="1887" y="6138"/>
                    <a:pt x="1894" y="6137"/>
                    <a:pt x="1901" y="6137"/>
                  </a:cubicBezTo>
                  <a:cubicBezTo>
                    <a:pt x="2022" y="6137"/>
                    <a:pt x="2189" y="6464"/>
                    <a:pt x="2310" y="6464"/>
                  </a:cubicBezTo>
                  <a:cubicBezTo>
                    <a:pt x="2317" y="6464"/>
                    <a:pt x="2323" y="6463"/>
                    <a:pt x="2330" y="6461"/>
                  </a:cubicBezTo>
                  <a:cubicBezTo>
                    <a:pt x="2843" y="6290"/>
                    <a:pt x="3249" y="5670"/>
                    <a:pt x="3741" y="5456"/>
                  </a:cubicBezTo>
                  <a:cubicBezTo>
                    <a:pt x="5643" y="4622"/>
                    <a:pt x="7396" y="3639"/>
                    <a:pt x="9212" y="2806"/>
                  </a:cubicBezTo>
                  <a:cubicBezTo>
                    <a:pt x="10110" y="2400"/>
                    <a:pt x="11008" y="2036"/>
                    <a:pt x="11927" y="1780"/>
                  </a:cubicBezTo>
                  <a:cubicBezTo>
                    <a:pt x="12559" y="1614"/>
                    <a:pt x="13201" y="1502"/>
                    <a:pt x="13832" y="1502"/>
                  </a:cubicBezTo>
                  <a:cubicBezTo>
                    <a:pt x="14097" y="1502"/>
                    <a:pt x="14360" y="1522"/>
                    <a:pt x="14620" y="1566"/>
                  </a:cubicBezTo>
                  <a:cubicBezTo>
                    <a:pt x="14646" y="1569"/>
                    <a:pt x="14673" y="1571"/>
                    <a:pt x="14699" y="1571"/>
                  </a:cubicBezTo>
                  <a:cubicBezTo>
                    <a:pt x="15032" y="1571"/>
                    <a:pt x="15330" y="1323"/>
                    <a:pt x="15389" y="946"/>
                  </a:cubicBezTo>
                  <a:cubicBezTo>
                    <a:pt x="15454" y="561"/>
                    <a:pt x="15218" y="177"/>
                    <a:pt x="14834" y="91"/>
                  </a:cubicBezTo>
                  <a:lnTo>
                    <a:pt x="14812" y="91"/>
                  </a:lnTo>
                  <a:cubicBezTo>
                    <a:pt x="14485" y="26"/>
                    <a:pt x="14142" y="0"/>
                    <a:pt x="138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9"/>
            <p:cNvSpPr/>
            <p:nvPr/>
          </p:nvSpPr>
          <p:spPr>
            <a:xfrm>
              <a:off x="-630750" y="4058038"/>
              <a:ext cx="105825" cy="46500"/>
            </a:xfrm>
            <a:custGeom>
              <a:avLst/>
              <a:gdLst/>
              <a:ahLst/>
              <a:cxnLst/>
              <a:rect l="l" t="t" r="r" b="b"/>
              <a:pathLst>
                <a:path w="4233" h="1860" extrusionOk="0">
                  <a:moveTo>
                    <a:pt x="0" y="0"/>
                  </a:moveTo>
                  <a:lnTo>
                    <a:pt x="0" y="1539"/>
                  </a:lnTo>
                  <a:cubicBezTo>
                    <a:pt x="876" y="1689"/>
                    <a:pt x="1774" y="1795"/>
                    <a:pt x="2693" y="1860"/>
                  </a:cubicBezTo>
                  <a:cubicBezTo>
                    <a:pt x="3099" y="1475"/>
                    <a:pt x="3527" y="1069"/>
                    <a:pt x="3954" y="684"/>
                  </a:cubicBezTo>
                  <a:cubicBezTo>
                    <a:pt x="4040" y="599"/>
                    <a:pt x="4125" y="534"/>
                    <a:pt x="4232" y="449"/>
                  </a:cubicBezTo>
                  <a:cubicBezTo>
                    <a:pt x="4082" y="449"/>
                    <a:pt x="3933" y="470"/>
                    <a:pt x="3805" y="470"/>
                  </a:cubicBezTo>
                  <a:cubicBezTo>
                    <a:pt x="3751" y="471"/>
                    <a:pt x="3697" y="472"/>
                    <a:pt x="3644" y="472"/>
                  </a:cubicBezTo>
                  <a:cubicBezTo>
                    <a:pt x="2436" y="472"/>
                    <a:pt x="1228" y="24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9"/>
            <p:cNvSpPr/>
            <p:nvPr/>
          </p:nvSpPr>
          <p:spPr>
            <a:xfrm>
              <a:off x="-510525" y="4059088"/>
              <a:ext cx="56650" cy="45975"/>
            </a:xfrm>
            <a:custGeom>
              <a:avLst/>
              <a:gdLst/>
              <a:ahLst/>
              <a:cxnLst/>
              <a:rect l="l" t="t" r="r" b="b"/>
              <a:pathLst>
                <a:path w="2266" h="1839" extrusionOk="0">
                  <a:moveTo>
                    <a:pt x="2266" y="1"/>
                  </a:moveTo>
                  <a:lnTo>
                    <a:pt x="2266" y="1"/>
                  </a:lnTo>
                  <a:cubicBezTo>
                    <a:pt x="2116" y="44"/>
                    <a:pt x="1988" y="65"/>
                    <a:pt x="1838" y="108"/>
                  </a:cubicBezTo>
                  <a:cubicBezTo>
                    <a:pt x="1774" y="129"/>
                    <a:pt x="1710" y="129"/>
                    <a:pt x="1646" y="150"/>
                  </a:cubicBezTo>
                  <a:cubicBezTo>
                    <a:pt x="1047" y="749"/>
                    <a:pt x="449" y="1347"/>
                    <a:pt x="214" y="1625"/>
                  </a:cubicBezTo>
                  <a:cubicBezTo>
                    <a:pt x="128" y="1711"/>
                    <a:pt x="64" y="1775"/>
                    <a:pt x="0" y="1839"/>
                  </a:cubicBezTo>
                  <a:cubicBezTo>
                    <a:pt x="470" y="1818"/>
                    <a:pt x="919" y="1775"/>
                    <a:pt x="1368" y="1711"/>
                  </a:cubicBezTo>
                  <a:cubicBezTo>
                    <a:pt x="1710" y="1176"/>
                    <a:pt x="1988" y="578"/>
                    <a:pt x="22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9"/>
            <p:cNvSpPr/>
            <p:nvPr/>
          </p:nvSpPr>
          <p:spPr>
            <a:xfrm>
              <a:off x="-563425" y="4067113"/>
              <a:ext cx="67875" cy="37950"/>
            </a:xfrm>
            <a:custGeom>
              <a:avLst/>
              <a:gdLst/>
              <a:ahLst/>
              <a:cxnLst/>
              <a:rect l="l" t="t" r="r" b="b"/>
              <a:pathLst>
                <a:path w="2715" h="1518" extrusionOk="0">
                  <a:moveTo>
                    <a:pt x="2715" y="0"/>
                  </a:moveTo>
                  <a:lnTo>
                    <a:pt x="2715" y="0"/>
                  </a:lnTo>
                  <a:cubicBezTo>
                    <a:pt x="2330" y="43"/>
                    <a:pt x="1924" y="65"/>
                    <a:pt x="1539" y="86"/>
                  </a:cubicBezTo>
                  <a:cubicBezTo>
                    <a:pt x="1432" y="171"/>
                    <a:pt x="1347" y="236"/>
                    <a:pt x="1261" y="321"/>
                  </a:cubicBezTo>
                  <a:cubicBezTo>
                    <a:pt x="834" y="706"/>
                    <a:pt x="406" y="1112"/>
                    <a:pt x="0" y="1497"/>
                  </a:cubicBezTo>
                  <a:cubicBezTo>
                    <a:pt x="107" y="1518"/>
                    <a:pt x="214" y="1518"/>
                    <a:pt x="321" y="1518"/>
                  </a:cubicBezTo>
                  <a:cubicBezTo>
                    <a:pt x="449" y="1475"/>
                    <a:pt x="577" y="1432"/>
                    <a:pt x="684" y="1390"/>
                  </a:cubicBezTo>
                  <a:cubicBezTo>
                    <a:pt x="962" y="1219"/>
                    <a:pt x="1240" y="1026"/>
                    <a:pt x="1496" y="813"/>
                  </a:cubicBezTo>
                  <a:cubicBezTo>
                    <a:pt x="1881" y="471"/>
                    <a:pt x="2309" y="236"/>
                    <a:pt x="27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9"/>
            <p:cNvSpPr/>
            <p:nvPr/>
          </p:nvSpPr>
          <p:spPr>
            <a:xfrm>
              <a:off x="-555425" y="4062838"/>
              <a:ext cx="86050" cy="42775"/>
            </a:xfrm>
            <a:custGeom>
              <a:avLst/>
              <a:gdLst/>
              <a:ahLst/>
              <a:cxnLst/>
              <a:rect l="l" t="t" r="r" b="b"/>
              <a:pathLst>
                <a:path w="3442" h="1711" extrusionOk="0">
                  <a:moveTo>
                    <a:pt x="3442" y="0"/>
                  </a:moveTo>
                  <a:lnTo>
                    <a:pt x="3442" y="0"/>
                  </a:lnTo>
                  <a:cubicBezTo>
                    <a:pt x="3100" y="65"/>
                    <a:pt x="2737" y="129"/>
                    <a:pt x="2395" y="150"/>
                  </a:cubicBezTo>
                  <a:cubicBezTo>
                    <a:pt x="1989" y="407"/>
                    <a:pt x="1561" y="642"/>
                    <a:pt x="1176" y="984"/>
                  </a:cubicBezTo>
                  <a:cubicBezTo>
                    <a:pt x="920" y="1197"/>
                    <a:pt x="642" y="1390"/>
                    <a:pt x="364" y="1561"/>
                  </a:cubicBezTo>
                  <a:cubicBezTo>
                    <a:pt x="257" y="1603"/>
                    <a:pt x="129" y="1646"/>
                    <a:pt x="1" y="1689"/>
                  </a:cubicBezTo>
                  <a:cubicBezTo>
                    <a:pt x="257" y="1710"/>
                    <a:pt x="535" y="1710"/>
                    <a:pt x="792" y="1710"/>
                  </a:cubicBezTo>
                  <a:cubicBezTo>
                    <a:pt x="1134" y="1710"/>
                    <a:pt x="1454" y="1710"/>
                    <a:pt x="1796" y="1689"/>
                  </a:cubicBezTo>
                  <a:cubicBezTo>
                    <a:pt x="1860" y="1625"/>
                    <a:pt x="1924" y="1561"/>
                    <a:pt x="2010" y="1475"/>
                  </a:cubicBezTo>
                  <a:cubicBezTo>
                    <a:pt x="2245" y="1197"/>
                    <a:pt x="2843" y="578"/>
                    <a:pt x="34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9"/>
            <p:cNvSpPr/>
            <p:nvPr/>
          </p:nvSpPr>
          <p:spPr>
            <a:xfrm>
              <a:off x="-512125" y="5441463"/>
              <a:ext cx="75900" cy="78575"/>
            </a:xfrm>
            <a:custGeom>
              <a:avLst/>
              <a:gdLst/>
              <a:ahLst/>
              <a:cxnLst/>
              <a:rect l="l" t="t" r="r" b="b"/>
              <a:pathLst>
                <a:path w="3036" h="3143" extrusionOk="0">
                  <a:moveTo>
                    <a:pt x="1411" y="0"/>
                  </a:moveTo>
                  <a:cubicBezTo>
                    <a:pt x="919" y="578"/>
                    <a:pt x="449" y="1155"/>
                    <a:pt x="0" y="1753"/>
                  </a:cubicBezTo>
                  <a:cubicBezTo>
                    <a:pt x="321" y="2202"/>
                    <a:pt x="599" y="2672"/>
                    <a:pt x="834" y="3142"/>
                  </a:cubicBezTo>
                  <a:cubicBezTo>
                    <a:pt x="876" y="3100"/>
                    <a:pt x="919" y="3036"/>
                    <a:pt x="962" y="2993"/>
                  </a:cubicBezTo>
                  <a:cubicBezTo>
                    <a:pt x="1432" y="2330"/>
                    <a:pt x="1924" y="1710"/>
                    <a:pt x="2437" y="1091"/>
                  </a:cubicBezTo>
                  <a:cubicBezTo>
                    <a:pt x="2629" y="855"/>
                    <a:pt x="2843" y="642"/>
                    <a:pt x="3035" y="428"/>
                  </a:cubicBezTo>
                  <a:cubicBezTo>
                    <a:pt x="2479" y="321"/>
                    <a:pt x="1945" y="171"/>
                    <a:pt x="14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9"/>
            <p:cNvSpPr/>
            <p:nvPr/>
          </p:nvSpPr>
          <p:spPr>
            <a:xfrm>
              <a:off x="-212375" y="4688688"/>
              <a:ext cx="2248050" cy="687600"/>
            </a:xfrm>
            <a:custGeom>
              <a:avLst/>
              <a:gdLst/>
              <a:ahLst/>
              <a:cxnLst/>
              <a:rect l="l" t="t" r="r" b="b"/>
              <a:pathLst>
                <a:path w="89922" h="27504" extrusionOk="0">
                  <a:moveTo>
                    <a:pt x="70708" y="0"/>
                  </a:moveTo>
                  <a:cubicBezTo>
                    <a:pt x="68112" y="0"/>
                    <a:pt x="65535" y="456"/>
                    <a:pt x="62990" y="530"/>
                  </a:cubicBezTo>
                  <a:cubicBezTo>
                    <a:pt x="62858" y="543"/>
                    <a:pt x="62749" y="550"/>
                    <a:pt x="62658" y="550"/>
                  </a:cubicBezTo>
                  <a:cubicBezTo>
                    <a:pt x="61897" y="550"/>
                    <a:pt x="62438" y="119"/>
                    <a:pt x="61751" y="81"/>
                  </a:cubicBezTo>
                  <a:cubicBezTo>
                    <a:pt x="61691" y="76"/>
                    <a:pt x="61625" y="73"/>
                    <a:pt x="61554" y="73"/>
                  </a:cubicBezTo>
                  <a:cubicBezTo>
                    <a:pt x="60730" y="73"/>
                    <a:pt x="59189" y="394"/>
                    <a:pt x="58480" y="551"/>
                  </a:cubicBezTo>
                  <a:cubicBezTo>
                    <a:pt x="57006" y="936"/>
                    <a:pt x="55573" y="1427"/>
                    <a:pt x="54141" y="1940"/>
                  </a:cubicBezTo>
                  <a:cubicBezTo>
                    <a:pt x="52709" y="2453"/>
                    <a:pt x="51299" y="3009"/>
                    <a:pt x="49867" y="3479"/>
                  </a:cubicBezTo>
                  <a:cubicBezTo>
                    <a:pt x="49161" y="3715"/>
                    <a:pt x="48435" y="3950"/>
                    <a:pt x="47729" y="4142"/>
                  </a:cubicBezTo>
                  <a:cubicBezTo>
                    <a:pt x="47002" y="4334"/>
                    <a:pt x="46254" y="4569"/>
                    <a:pt x="45528" y="4911"/>
                  </a:cubicBezTo>
                  <a:cubicBezTo>
                    <a:pt x="44822" y="5253"/>
                    <a:pt x="44138" y="5681"/>
                    <a:pt x="43497" y="6151"/>
                  </a:cubicBezTo>
                  <a:cubicBezTo>
                    <a:pt x="42856" y="6621"/>
                    <a:pt x="42236" y="7049"/>
                    <a:pt x="41573" y="7476"/>
                  </a:cubicBezTo>
                  <a:cubicBezTo>
                    <a:pt x="40291" y="8289"/>
                    <a:pt x="38923" y="9058"/>
                    <a:pt x="37619" y="9956"/>
                  </a:cubicBezTo>
                  <a:cubicBezTo>
                    <a:pt x="37042" y="10383"/>
                    <a:pt x="36337" y="10661"/>
                    <a:pt x="35631" y="10939"/>
                  </a:cubicBezTo>
                  <a:cubicBezTo>
                    <a:pt x="34948" y="11217"/>
                    <a:pt x="34242" y="11473"/>
                    <a:pt x="33515" y="11708"/>
                  </a:cubicBezTo>
                  <a:cubicBezTo>
                    <a:pt x="32105" y="12200"/>
                    <a:pt x="30651" y="12649"/>
                    <a:pt x="29219" y="13076"/>
                  </a:cubicBezTo>
                  <a:cubicBezTo>
                    <a:pt x="26334" y="13974"/>
                    <a:pt x="23448" y="14808"/>
                    <a:pt x="20563" y="15727"/>
                  </a:cubicBezTo>
                  <a:cubicBezTo>
                    <a:pt x="19109" y="16197"/>
                    <a:pt x="17677" y="16646"/>
                    <a:pt x="16224" y="17202"/>
                  </a:cubicBezTo>
                  <a:cubicBezTo>
                    <a:pt x="15518" y="17479"/>
                    <a:pt x="14813" y="17757"/>
                    <a:pt x="14086" y="18163"/>
                  </a:cubicBezTo>
                  <a:cubicBezTo>
                    <a:pt x="13915" y="18270"/>
                    <a:pt x="13702" y="18420"/>
                    <a:pt x="13552" y="18527"/>
                  </a:cubicBezTo>
                  <a:lnTo>
                    <a:pt x="13082" y="18847"/>
                  </a:lnTo>
                  <a:lnTo>
                    <a:pt x="12120" y="19510"/>
                  </a:lnTo>
                  <a:lnTo>
                    <a:pt x="8230" y="22118"/>
                  </a:lnTo>
                  <a:lnTo>
                    <a:pt x="7247" y="22780"/>
                  </a:lnTo>
                  <a:lnTo>
                    <a:pt x="7012" y="22951"/>
                  </a:lnTo>
                  <a:cubicBezTo>
                    <a:pt x="6926" y="23015"/>
                    <a:pt x="6841" y="23079"/>
                    <a:pt x="6755" y="23144"/>
                  </a:cubicBezTo>
                  <a:cubicBezTo>
                    <a:pt x="6584" y="23293"/>
                    <a:pt x="6413" y="23421"/>
                    <a:pt x="6264" y="23571"/>
                  </a:cubicBezTo>
                  <a:cubicBezTo>
                    <a:pt x="5964" y="23849"/>
                    <a:pt x="5686" y="24127"/>
                    <a:pt x="5409" y="24362"/>
                  </a:cubicBezTo>
                  <a:cubicBezTo>
                    <a:pt x="5280" y="24490"/>
                    <a:pt x="5131" y="24597"/>
                    <a:pt x="5024" y="24661"/>
                  </a:cubicBezTo>
                  <a:cubicBezTo>
                    <a:pt x="4981" y="24704"/>
                    <a:pt x="4831" y="24768"/>
                    <a:pt x="4810" y="24789"/>
                  </a:cubicBezTo>
                  <a:cubicBezTo>
                    <a:pt x="4725" y="24832"/>
                    <a:pt x="4639" y="24875"/>
                    <a:pt x="4554" y="24918"/>
                  </a:cubicBezTo>
                  <a:cubicBezTo>
                    <a:pt x="3314" y="25473"/>
                    <a:pt x="1925" y="25730"/>
                    <a:pt x="535" y="25944"/>
                  </a:cubicBezTo>
                  <a:cubicBezTo>
                    <a:pt x="471" y="26221"/>
                    <a:pt x="407" y="26456"/>
                    <a:pt x="343" y="26649"/>
                  </a:cubicBezTo>
                  <a:cubicBezTo>
                    <a:pt x="257" y="26948"/>
                    <a:pt x="151" y="27247"/>
                    <a:pt x="1" y="27504"/>
                  </a:cubicBezTo>
                  <a:cubicBezTo>
                    <a:pt x="172" y="27482"/>
                    <a:pt x="343" y="27461"/>
                    <a:pt x="514" y="27418"/>
                  </a:cubicBezTo>
                  <a:cubicBezTo>
                    <a:pt x="1989" y="27140"/>
                    <a:pt x="3506" y="26884"/>
                    <a:pt x="5002" y="26179"/>
                  </a:cubicBezTo>
                  <a:cubicBezTo>
                    <a:pt x="5088" y="26136"/>
                    <a:pt x="5195" y="26093"/>
                    <a:pt x="5280" y="26050"/>
                  </a:cubicBezTo>
                  <a:cubicBezTo>
                    <a:pt x="5409" y="25986"/>
                    <a:pt x="5451" y="25965"/>
                    <a:pt x="5558" y="25879"/>
                  </a:cubicBezTo>
                  <a:cubicBezTo>
                    <a:pt x="5772" y="25751"/>
                    <a:pt x="5943" y="25602"/>
                    <a:pt x="6093" y="25473"/>
                  </a:cubicBezTo>
                  <a:cubicBezTo>
                    <a:pt x="6434" y="25174"/>
                    <a:pt x="6712" y="24875"/>
                    <a:pt x="6990" y="24618"/>
                  </a:cubicBezTo>
                  <a:cubicBezTo>
                    <a:pt x="7118" y="24469"/>
                    <a:pt x="7268" y="24362"/>
                    <a:pt x="7396" y="24234"/>
                  </a:cubicBezTo>
                  <a:cubicBezTo>
                    <a:pt x="7460" y="24191"/>
                    <a:pt x="7525" y="24127"/>
                    <a:pt x="7589" y="24084"/>
                  </a:cubicBezTo>
                  <a:lnTo>
                    <a:pt x="7845" y="23913"/>
                  </a:lnTo>
                  <a:lnTo>
                    <a:pt x="8786" y="23229"/>
                  </a:lnTo>
                  <a:lnTo>
                    <a:pt x="12654" y="20579"/>
                  </a:lnTo>
                  <a:lnTo>
                    <a:pt x="13616" y="19895"/>
                  </a:lnTo>
                  <a:cubicBezTo>
                    <a:pt x="13937" y="19660"/>
                    <a:pt x="14257" y="19403"/>
                    <a:pt x="14535" y="19232"/>
                  </a:cubicBezTo>
                  <a:cubicBezTo>
                    <a:pt x="15155" y="18869"/>
                    <a:pt x="15860" y="18591"/>
                    <a:pt x="16544" y="18313"/>
                  </a:cubicBezTo>
                  <a:cubicBezTo>
                    <a:pt x="17934" y="17757"/>
                    <a:pt x="19366" y="17266"/>
                    <a:pt x="20798" y="16795"/>
                  </a:cubicBezTo>
                  <a:cubicBezTo>
                    <a:pt x="23662" y="15855"/>
                    <a:pt x="26548" y="14979"/>
                    <a:pt x="29433" y="14060"/>
                  </a:cubicBezTo>
                  <a:cubicBezTo>
                    <a:pt x="30886" y="13611"/>
                    <a:pt x="32319" y="13140"/>
                    <a:pt x="33751" y="12649"/>
                  </a:cubicBezTo>
                  <a:cubicBezTo>
                    <a:pt x="34477" y="12392"/>
                    <a:pt x="35183" y="12115"/>
                    <a:pt x="35909" y="11837"/>
                  </a:cubicBezTo>
                  <a:cubicBezTo>
                    <a:pt x="36615" y="11537"/>
                    <a:pt x="37341" y="11238"/>
                    <a:pt x="38025" y="10747"/>
                  </a:cubicBezTo>
                  <a:cubicBezTo>
                    <a:pt x="39286" y="9870"/>
                    <a:pt x="40612" y="9101"/>
                    <a:pt x="41937" y="8246"/>
                  </a:cubicBezTo>
                  <a:cubicBezTo>
                    <a:pt x="42599" y="7818"/>
                    <a:pt x="43262" y="7369"/>
                    <a:pt x="43882" y="6878"/>
                  </a:cubicBezTo>
                  <a:cubicBezTo>
                    <a:pt x="44502" y="6408"/>
                    <a:pt x="45122" y="6002"/>
                    <a:pt x="45784" y="5681"/>
                  </a:cubicBezTo>
                  <a:cubicBezTo>
                    <a:pt x="46468" y="5360"/>
                    <a:pt x="47943" y="5531"/>
                    <a:pt x="48670" y="5339"/>
                  </a:cubicBezTo>
                  <a:cubicBezTo>
                    <a:pt x="49418" y="5125"/>
                    <a:pt x="48670" y="4527"/>
                    <a:pt x="50059" y="4227"/>
                  </a:cubicBezTo>
                  <a:cubicBezTo>
                    <a:pt x="51491" y="3736"/>
                    <a:pt x="52902" y="3180"/>
                    <a:pt x="54334" y="2646"/>
                  </a:cubicBezTo>
                  <a:cubicBezTo>
                    <a:pt x="55744" y="2133"/>
                    <a:pt x="57177" y="1620"/>
                    <a:pt x="58609" y="1257"/>
                  </a:cubicBezTo>
                  <a:cubicBezTo>
                    <a:pt x="59038" y="1151"/>
                    <a:pt x="59478" y="1117"/>
                    <a:pt x="59925" y="1117"/>
                  </a:cubicBezTo>
                  <a:cubicBezTo>
                    <a:pt x="60747" y="1117"/>
                    <a:pt x="61596" y="1232"/>
                    <a:pt x="62454" y="1232"/>
                  </a:cubicBezTo>
                  <a:cubicBezTo>
                    <a:pt x="62640" y="1232"/>
                    <a:pt x="62826" y="1227"/>
                    <a:pt x="63012" y="1214"/>
                  </a:cubicBezTo>
                  <a:cubicBezTo>
                    <a:pt x="65663" y="1139"/>
                    <a:pt x="68265" y="650"/>
                    <a:pt x="70861" y="650"/>
                  </a:cubicBezTo>
                  <a:cubicBezTo>
                    <a:pt x="71215" y="650"/>
                    <a:pt x="71570" y="659"/>
                    <a:pt x="71925" y="679"/>
                  </a:cubicBezTo>
                  <a:cubicBezTo>
                    <a:pt x="74874" y="850"/>
                    <a:pt x="78957" y="1663"/>
                    <a:pt x="80795" y="2240"/>
                  </a:cubicBezTo>
                  <a:cubicBezTo>
                    <a:pt x="80807" y="2248"/>
                    <a:pt x="80818" y="2252"/>
                    <a:pt x="80828" y="2252"/>
                  </a:cubicBezTo>
                  <a:cubicBezTo>
                    <a:pt x="80920" y="2252"/>
                    <a:pt x="80912" y="1919"/>
                    <a:pt x="81009" y="1919"/>
                  </a:cubicBezTo>
                  <a:cubicBezTo>
                    <a:pt x="81671" y="2026"/>
                    <a:pt x="82355" y="2111"/>
                    <a:pt x="82996" y="2218"/>
                  </a:cubicBezTo>
                  <a:cubicBezTo>
                    <a:pt x="83745" y="2325"/>
                    <a:pt x="84471" y="2453"/>
                    <a:pt x="85198" y="2603"/>
                  </a:cubicBezTo>
                  <a:cubicBezTo>
                    <a:pt x="86673" y="2881"/>
                    <a:pt x="88126" y="3223"/>
                    <a:pt x="89580" y="3586"/>
                  </a:cubicBezTo>
                  <a:cubicBezTo>
                    <a:pt x="89602" y="3593"/>
                    <a:pt x="89624" y="3596"/>
                    <a:pt x="89645" y="3596"/>
                  </a:cubicBezTo>
                  <a:cubicBezTo>
                    <a:pt x="89765" y="3596"/>
                    <a:pt x="89861" y="3497"/>
                    <a:pt x="89879" y="3351"/>
                  </a:cubicBezTo>
                  <a:cubicBezTo>
                    <a:pt x="89922" y="3202"/>
                    <a:pt x="89836" y="3031"/>
                    <a:pt x="89687" y="3009"/>
                  </a:cubicBezTo>
                  <a:cubicBezTo>
                    <a:pt x="88233" y="2646"/>
                    <a:pt x="86758" y="2304"/>
                    <a:pt x="85283" y="2005"/>
                  </a:cubicBezTo>
                  <a:cubicBezTo>
                    <a:pt x="84557" y="1855"/>
                    <a:pt x="83809" y="1727"/>
                    <a:pt x="83061" y="1620"/>
                  </a:cubicBezTo>
                  <a:cubicBezTo>
                    <a:pt x="82334" y="1492"/>
                    <a:pt x="81586" y="1406"/>
                    <a:pt x="80838" y="1299"/>
                  </a:cubicBezTo>
                  <a:cubicBezTo>
                    <a:pt x="79320" y="1086"/>
                    <a:pt x="77781" y="808"/>
                    <a:pt x="76242" y="551"/>
                  </a:cubicBezTo>
                  <a:cubicBezTo>
                    <a:pt x="76157" y="530"/>
                    <a:pt x="76050" y="530"/>
                    <a:pt x="75964" y="508"/>
                  </a:cubicBezTo>
                  <a:cubicBezTo>
                    <a:pt x="74639" y="295"/>
                    <a:pt x="73293" y="124"/>
                    <a:pt x="71946" y="38"/>
                  </a:cubicBezTo>
                  <a:cubicBezTo>
                    <a:pt x="71533" y="12"/>
                    <a:pt x="71120" y="0"/>
                    <a:pt x="707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9"/>
            <p:cNvSpPr/>
            <p:nvPr/>
          </p:nvSpPr>
          <p:spPr>
            <a:xfrm>
              <a:off x="-436250" y="5376263"/>
              <a:ext cx="223900" cy="84875"/>
            </a:xfrm>
            <a:custGeom>
              <a:avLst/>
              <a:gdLst/>
              <a:ahLst/>
              <a:cxnLst/>
              <a:rect l="l" t="t" r="r" b="b"/>
              <a:pathLst>
                <a:path w="8956" h="3395" extrusionOk="0">
                  <a:moveTo>
                    <a:pt x="8956" y="1"/>
                  </a:moveTo>
                  <a:cubicBezTo>
                    <a:pt x="8400" y="108"/>
                    <a:pt x="7844" y="215"/>
                    <a:pt x="7289" y="343"/>
                  </a:cubicBezTo>
                  <a:cubicBezTo>
                    <a:pt x="6925" y="407"/>
                    <a:pt x="6562" y="492"/>
                    <a:pt x="6220" y="599"/>
                  </a:cubicBezTo>
                  <a:cubicBezTo>
                    <a:pt x="5899" y="706"/>
                    <a:pt x="5515" y="834"/>
                    <a:pt x="5130" y="920"/>
                  </a:cubicBezTo>
                  <a:cubicBezTo>
                    <a:pt x="3655" y="1347"/>
                    <a:pt x="2180" y="1540"/>
                    <a:pt x="983" y="2266"/>
                  </a:cubicBezTo>
                  <a:cubicBezTo>
                    <a:pt x="620" y="2480"/>
                    <a:pt x="299" y="2737"/>
                    <a:pt x="0" y="3036"/>
                  </a:cubicBezTo>
                  <a:cubicBezTo>
                    <a:pt x="1016" y="3260"/>
                    <a:pt x="2031" y="3395"/>
                    <a:pt x="2991" y="3395"/>
                  </a:cubicBezTo>
                  <a:cubicBezTo>
                    <a:pt x="3587" y="3395"/>
                    <a:pt x="4162" y="3343"/>
                    <a:pt x="4702" y="3228"/>
                  </a:cubicBezTo>
                  <a:cubicBezTo>
                    <a:pt x="6605" y="2844"/>
                    <a:pt x="8186" y="1625"/>
                    <a:pt x="89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9"/>
            <p:cNvSpPr/>
            <p:nvPr/>
          </p:nvSpPr>
          <p:spPr>
            <a:xfrm>
              <a:off x="-630750" y="5127388"/>
              <a:ext cx="452600" cy="314100"/>
            </a:xfrm>
            <a:custGeom>
              <a:avLst/>
              <a:gdLst/>
              <a:ahLst/>
              <a:cxnLst/>
              <a:rect l="l" t="t" r="r" b="b"/>
              <a:pathLst>
                <a:path w="18104" h="12564" extrusionOk="0">
                  <a:moveTo>
                    <a:pt x="11550" y="1"/>
                  </a:moveTo>
                  <a:cubicBezTo>
                    <a:pt x="9946" y="1"/>
                    <a:pt x="8636" y="864"/>
                    <a:pt x="7011" y="1214"/>
                  </a:cubicBezTo>
                  <a:cubicBezTo>
                    <a:pt x="5579" y="1513"/>
                    <a:pt x="4125" y="1748"/>
                    <a:pt x="2715" y="2218"/>
                  </a:cubicBezTo>
                  <a:cubicBezTo>
                    <a:pt x="2773" y="2415"/>
                    <a:pt x="2706" y="2630"/>
                    <a:pt x="2479" y="2630"/>
                  </a:cubicBezTo>
                  <a:cubicBezTo>
                    <a:pt x="2459" y="2630"/>
                    <a:pt x="2438" y="2628"/>
                    <a:pt x="2415" y="2625"/>
                  </a:cubicBezTo>
                  <a:cubicBezTo>
                    <a:pt x="2287" y="3415"/>
                    <a:pt x="1795" y="4099"/>
                    <a:pt x="1218" y="4634"/>
                  </a:cubicBezTo>
                  <a:cubicBezTo>
                    <a:pt x="834" y="4954"/>
                    <a:pt x="427" y="5254"/>
                    <a:pt x="0" y="5531"/>
                  </a:cubicBezTo>
                  <a:lnTo>
                    <a:pt x="0" y="6237"/>
                  </a:lnTo>
                  <a:cubicBezTo>
                    <a:pt x="278" y="6130"/>
                    <a:pt x="556" y="6023"/>
                    <a:pt x="812" y="5895"/>
                  </a:cubicBezTo>
                  <a:cubicBezTo>
                    <a:pt x="1304" y="5638"/>
                    <a:pt x="1774" y="5318"/>
                    <a:pt x="2052" y="4847"/>
                  </a:cubicBezTo>
                  <a:cubicBezTo>
                    <a:pt x="1911" y="4687"/>
                    <a:pt x="1959" y="4395"/>
                    <a:pt x="2195" y="4395"/>
                  </a:cubicBezTo>
                  <a:cubicBezTo>
                    <a:pt x="2211" y="4395"/>
                    <a:pt x="2227" y="4396"/>
                    <a:pt x="2244" y="4399"/>
                  </a:cubicBezTo>
                  <a:cubicBezTo>
                    <a:pt x="2588" y="4459"/>
                    <a:pt x="2626" y="4959"/>
                    <a:pt x="2303" y="4959"/>
                  </a:cubicBezTo>
                  <a:cubicBezTo>
                    <a:pt x="2285" y="4959"/>
                    <a:pt x="2265" y="4958"/>
                    <a:pt x="2244" y="4954"/>
                  </a:cubicBezTo>
                  <a:cubicBezTo>
                    <a:pt x="2180" y="4954"/>
                    <a:pt x="2116" y="4912"/>
                    <a:pt x="2073" y="4869"/>
                  </a:cubicBezTo>
                  <a:cubicBezTo>
                    <a:pt x="1838" y="5360"/>
                    <a:pt x="1389" y="5745"/>
                    <a:pt x="919" y="6044"/>
                  </a:cubicBezTo>
                  <a:cubicBezTo>
                    <a:pt x="620" y="6237"/>
                    <a:pt x="321" y="6386"/>
                    <a:pt x="0" y="6536"/>
                  </a:cubicBezTo>
                  <a:lnTo>
                    <a:pt x="0" y="8225"/>
                  </a:lnTo>
                  <a:cubicBezTo>
                    <a:pt x="171" y="8160"/>
                    <a:pt x="321" y="8096"/>
                    <a:pt x="470" y="8011"/>
                  </a:cubicBezTo>
                  <a:cubicBezTo>
                    <a:pt x="292" y="7793"/>
                    <a:pt x="334" y="7427"/>
                    <a:pt x="632" y="7427"/>
                  </a:cubicBezTo>
                  <a:cubicBezTo>
                    <a:pt x="655" y="7427"/>
                    <a:pt x="679" y="7429"/>
                    <a:pt x="705" y="7434"/>
                  </a:cubicBezTo>
                  <a:lnTo>
                    <a:pt x="748" y="7434"/>
                  </a:lnTo>
                  <a:cubicBezTo>
                    <a:pt x="1171" y="7514"/>
                    <a:pt x="1215" y="8146"/>
                    <a:pt x="824" y="8146"/>
                  </a:cubicBezTo>
                  <a:cubicBezTo>
                    <a:pt x="800" y="8146"/>
                    <a:pt x="775" y="8144"/>
                    <a:pt x="748" y="8139"/>
                  </a:cubicBezTo>
                  <a:lnTo>
                    <a:pt x="727" y="8139"/>
                  </a:lnTo>
                  <a:cubicBezTo>
                    <a:pt x="641" y="8139"/>
                    <a:pt x="598" y="8096"/>
                    <a:pt x="556" y="8075"/>
                  </a:cubicBezTo>
                  <a:cubicBezTo>
                    <a:pt x="385" y="8225"/>
                    <a:pt x="214" y="8353"/>
                    <a:pt x="0" y="8460"/>
                  </a:cubicBezTo>
                  <a:lnTo>
                    <a:pt x="0" y="9528"/>
                  </a:lnTo>
                  <a:cubicBezTo>
                    <a:pt x="299" y="9742"/>
                    <a:pt x="577" y="9913"/>
                    <a:pt x="791" y="10063"/>
                  </a:cubicBezTo>
                  <a:cubicBezTo>
                    <a:pt x="2202" y="11003"/>
                    <a:pt x="4125" y="11944"/>
                    <a:pt x="6156" y="12563"/>
                  </a:cubicBezTo>
                  <a:cubicBezTo>
                    <a:pt x="6177" y="12542"/>
                    <a:pt x="6177" y="12521"/>
                    <a:pt x="6198" y="12499"/>
                  </a:cubicBezTo>
                  <a:lnTo>
                    <a:pt x="6626" y="12029"/>
                  </a:lnTo>
                  <a:cubicBezTo>
                    <a:pt x="6690" y="11944"/>
                    <a:pt x="6540" y="11388"/>
                    <a:pt x="6626" y="11302"/>
                  </a:cubicBezTo>
                  <a:cubicBezTo>
                    <a:pt x="6711" y="11217"/>
                    <a:pt x="7075" y="10362"/>
                    <a:pt x="7160" y="10298"/>
                  </a:cubicBezTo>
                  <a:cubicBezTo>
                    <a:pt x="7207" y="10254"/>
                    <a:pt x="7253" y="10235"/>
                    <a:pt x="7299" y="10235"/>
                  </a:cubicBezTo>
                  <a:cubicBezTo>
                    <a:pt x="7554" y="10235"/>
                    <a:pt x="7792" y="10819"/>
                    <a:pt x="8062" y="10819"/>
                  </a:cubicBezTo>
                  <a:cubicBezTo>
                    <a:pt x="8096" y="10819"/>
                    <a:pt x="8130" y="10810"/>
                    <a:pt x="8165" y="10789"/>
                  </a:cubicBezTo>
                  <a:cubicBezTo>
                    <a:pt x="8913" y="10362"/>
                    <a:pt x="9682" y="10105"/>
                    <a:pt x="10431" y="9913"/>
                  </a:cubicBezTo>
                  <a:cubicBezTo>
                    <a:pt x="11200" y="9721"/>
                    <a:pt x="11927" y="9592"/>
                    <a:pt x="12632" y="9400"/>
                  </a:cubicBezTo>
                  <a:cubicBezTo>
                    <a:pt x="12974" y="9315"/>
                    <a:pt x="13316" y="9208"/>
                    <a:pt x="13701" y="9101"/>
                  </a:cubicBezTo>
                  <a:cubicBezTo>
                    <a:pt x="14086" y="8994"/>
                    <a:pt x="14470" y="8908"/>
                    <a:pt x="14834" y="8823"/>
                  </a:cubicBezTo>
                  <a:cubicBezTo>
                    <a:pt x="15603" y="8673"/>
                    <a:pt x="16330" y="8566"/>
                    <a:pt x="17078" y="8438"/>
                  </a:cubicBezTo>
                  <a:cubicBezTo>
                    <a:pt x="17142" y="8417"/>
                    <a:pt x="17206" y="8417"/>
                    <a:pt x="17270" y="8396"/>
                  </a:cubicBezTo>
                  <a:cubicBezTo>
                    <a:pt x="17655" y="6942"/>
                    <a:pt x="18104" y="4805"/>
                    <a:pt x="17762" y="3650"/>
                  </a:cubicBezTo>
                  <a:cubicBezTo>
                    <a:pt x="17206" y="1770"/>
                    <a:pt x="14513" y="594"/>
                    <a:pt x="12675" y="145"/>
                  </a:cubicBezTo>
                  <a:cubicBezTo>
                    <a:pt x="12281" y="44"/>
                    <a:pt x="11908" y="1"/>
                    <a:pt x="11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9"/>
            <p:cNvSpPr/>
            <p:nvPr/>
          </p:nvSpPr>
          <p:spPr>
            <a:xfrm>
              <a:off x="-630750" y="5188188"/>
              <a:ext cx="57725" cy="63075"/>
            </a:xfrm>
            <a:custGeom>
              <a:avLst/>
              <a:gdLst/>
              <a:ahLst/>
              <a:cxnLst/>
              <a:rect l="l" t="t" r="r" b="b"/>
              <a:pathLst>
                <a:path w="2309" h="2523" extrusionOk="0">
                  <a:moveTo>
                    <a:pt x="2095" y="0"/>
                  </a:moveTo>
                  <a:cubicBezTo>
                    <a:pt x="1838" y="86"/>
                    <a:pt x="1582" y="193"/>
                    <a:pt x="1347" y="299"/>
                  </a:cubicBezTo>
                  <a:cubicBezTo>
                    <a:pt x="962" y="470"/>
                    <a:pt x="513" y="748"/>
                    <a:pt x="0" y="1069"/>
                  </a:cubicBezTo>
                  <a:lnTo>
                    <a:pt x="0" y="2522"/>
                  </a:lnTo>
                  <a:cubicBezTo>
                    <a:pt x="342" y="2351"/>
                    <a:pt x="663" y="2138"/>
                    <a:pt x="962" y="1924"/>
                  </a:cubicBezTo>
                  <a:cubicBezTo>
                    <a:pt x="1560" y="1475"/>
                    <a:pt x="2095" y="898"/>
                    <a:pt x="2308" y="171"/>
                  </a:cubicBezTo>
                  <a:cubicBezTo>
                    <a:pt x="2223" y="128"/>
                    <a:pt x="2137" y="64"/>
                    <a:pt x="2095" y="0"/>
                  </a:cubicBezTo>
                  <a:close/>
                </a:path>
              </a:pathLst>
            </a:custGeom>
            <a:solidFill>
              <a:srgbClr val="FFD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9"/>
            <p:cNvSpPr/>
            <p:nvPr/>
          </p:nvSpPr>
          <p:spPr>
            <a:xfrm>
              <a:off x="-476875" y="5337263"/>
              <a:ext cx="277900" cy="114900"/>
            </a:xfrm>
            <a:custGeom>
              <a:avLst/>
              <a:gdLst/>
              <a:ahLst/>
              <a:cxnLst/>
              <a:rect l="l" t="t" r="r" b="b"/>
              <a:pathLst>
                <a:path w="11116" h="4596" extrusionOk="0">
                  <a:moveTo>
                    <a:pt x="11115" y="1"/>
                  </a:moveTo>
                  <a:lnTo>
                    <a:pt x="11115" y="1"/>
                  </a:lnTo>
                  <a:cubicBezTo>
                    <a:pt x="11051" y="22"/>
                    <a:pt x="10987" y="43"/>
                    <a:pt x="10923" y="43"/>
                  </a:cubicBezTo>
                  <a:cubicBezTo>
                    <a:pt x="10175" y="171"/>
                    <a:pt x="9448" y="278"/>
                    <a:pt x="8679" y="428"/>
                  </a:cubicBezTo>
                  <a:cubicBezTo>
                    <a:pt x="8315" y="513"/>
                    <a:pt x="7931" y="599"/>
                    <a:pt x="7546" y="706"/>
                  </a:cubicBezTo>
                  <a:cubicBezTo>
                    <a:pt x="7161" y="813"/>
                    <a:pt x="6819" y="920"/>
                    <a:pt x="6477" y="1005"/>
                  </a:cubicBezTo>
                  <a:cubicBezTo>
                    <a:pt x="5772" y="1197"/>
                    <a:pt x="5045" y="1326"/>
                    <a:pt x="4276" y="1518"/>
                  </a:cubicBezTo>
                  <a:cubicBezTo>
                    <a:pt x="3527" y="1710"/>
                    <a:pt x="2758" y="1967"/>
                    <a:pt x="2010" y="2394"/>
                  </a:cubicBezTo>
                  <a:cubicBezTo>
                    <a:pt x="1975" y="2415"/>
                    <a:pt x="1941" y="2424"/>
                    <a:pt x="1907" y="2424"/>
                  </a:cubicBezTo>
                  <a:cubicBezTo>
                    <a:pt x="1637" y="2424"/>
                    <a:pt x="1399" y="1840"/>
                    <a:pt x="1144" y="1840"/>
                  </a:cubicBezTo>
                  <a:cubicBezTo>
                    <a:pt x="1098" y="1840"/>
                    <a:pt x="1052" y="1859"/>
                    <a:pt x="1005" y="1903"/>
                  </a:cubicBezTo>
                  <a:cubicBezTo>
                    <a:pt x="920" y="1967"/>
                    <a:pt x="556" y="2822"/>
                    <a:pt x="471" y="2907"/>
                  </a:cubicBezTo>
                  <a:cubicBezTo>
                    <a:pt x="385" y="2993"/>
                    <a:pt x="535" y="3549"/>
                    <a:pt x="471" y="3634"/>
                  </a:cubicBezTo>
                  <a:lnTo>
                    <a:pt x="43" y="4104"/>
                  </a:lnTo>
                  <a:cubicBezTo>
                    <a:pt x="22" y="4126"/>
                    <a:pt x="22" y="4147"/>
                    <a:pt x="1" y="4168"/>
                  </a:cubicBezTo>
                  <a:cubicBezTo>
                    <a:pt x="535" y="4339"/>
                    <a:pt x="1069" y="4489"/>
                    <a:pt x="1625" y="4596"/>
                  </a:cubicBezTo>
                  <a:cubicBezTo>
                    <a:pt x="1924" y="4297"/>
                    <a:pt x="2245" y="4040"/>
                    <a:pt x="2608" y="3826"/>
                  </a:cubicBezTo>
                  <a:cubicBezTo>
                    <a:pt x="3805" y="3100"/>
                    <a:pt x="5280" y="2907"/>
                    <a:pt x="6755" y="2480"/>
                  </a:cubicBezTo>
                  <a:cubicBezTo>
                    <a:pt x="7140" y="2394"/>
                    <a:pt x="7524" y="2266"/>
                    <a:pt x="7845" y="2159"/>
                  </a:cubicBezTo>
                  <a:cubicBezTo>
                    <a:pt x="8187" y="2052"/>
                    <a:pt x="8550" y="1967"/>
                    <a:pt x="8914" y="1903"/>
                  </a:cubicBezTo>
                  <a:cubicBezTo>
                    <a:pt x="9469" y="1775"/>
                    <a:pt x="10025" y="1668"/>
                    <a:pt x="10581" y="1561"/>
                  </a:cubicBezTo>
                  <a:cubicBezTo>
                    <a:pt x="10731" y="1304"/>
                    <a:pt x="10837" y="1005"/>
                    <a:pt x="10923" y="706"/>
                  </a:cubicBezTo>
                  <a:cubicBezTo>
                    <a:pt x="10987" y="513"/>
                    <a:pt x="11051" y="278"/>
                    <a:pt x="11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9"/>
            <p:cNvSpPr/>
            <p:nvPr/>
          </p:nvSpPr>
          <p:spPr>
            <a:xfrm>
              <a:off x="-584275" y="5520013"/>
              <a:ext cx="113850" cy="138950"/>
            </a:xfrm>
            <a:custGeom>
              <a:avLst/>
              <a:gdLst/>
              <a:ahLst/>
              <a:cxnLst/>
              <a:rect l="l" t="t" r="r" b="b"/>
              <a:pathLst>
                <a:path w="4554" h="5558" extrusionOk="0">
                  <a:moveTo>
                    <a:pt x="3720" y="0"/>
                  </a:moveTo>
                  <a:cubicBezTo>
                    <a:pt x="2822" y="1261"/>
                    <a:pt x="1946" y="2587"/>
                    <a:pt x="1069" y="3912"/>
                  </a:cubicBezTo>
                  <a:cubicBezTo>
                    <a:pt x="706" y="4468"/>
                    <a:pt x="343" y="5002"/>
                    <a:pt x="1" y="5558"/>
                  </a:cubicBezTo>
                  <a:lnTo>
                    <a:pt x="3741" y="5558"/>
                  </a:lnTo>
                  <a:cubicBezTo>
                    <a:pt x="4104" y="5002"/>
                    <a:pt x="4339" y="4254"/>
                    <a:pt x="4446" y="3292"/>
                  </a:cubicBezTo>
                  <a:cubicBezTo>
                    <a:pt x="4553" y="2223"/>
                    <a:pt x="4254" y="1091"/>
                    <a:pt x="37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9"/>
            <p:cNvSpPr/>
            <p:nvPr/>
          </p:nvSpPr>
          <p:spPr>
            <a:xfrm>
              <a:off x="-630750" y="5380538"/>
              <a:ext cx="118650" cy="276825"/>
            </a:xfrm>
            <a:custGeom>
              <a:avLst/>
              <a:gdLst/>
              <a:ahLst/>
              <a:cxnLst/>
              <a:rect l="l" t="t" r="r" b="b"/>
              <a:pathLst>
                <a:path w="4746" h="11073" extrusionOk="0">
                  <a:moveTo>
                    <a:pt x="0" y="1"/>
                  </a:moveTo>
                  <a:lnTo>
                    <a:pt x="0" y="11073"/>
                  </a:lnTo>
                  <a:cubicBezTo>
                    <a:pt x="128" y="10880"/>
                    <a:pt x="235" y="10688"/>
                    <a:pt x="363" y="10495"/>
                  </a:cubicBezTo>
                  <a:cubicBezTo>
                    <a:pt x="834" y="9769"/>
                    <a:pt x="1304" y="9106"/>
                    <a:pt x="1753" y="8422"/>
                  </a:cubicBezTo>
                  <a:cubicBezTo>
                    <a:pt x="2693" y="7033"/>
                    <a:pt x="3634" y="5665"/>
                    <a:pt x="4638" y="4318"/>
                  </a:cubicBezTo>
                  <a:cubicBezTo>
                    <a:pt x="4681" y="4276"/>
                    <a:pt x="4702" y="4233"/>
                    <a:pt x="4745" y="4190"/>
                  </a:cubicBezTo>
                  <a:cubicBezTo>
                    <a:pt x="3890" y="2950"/>
                    <a:pt x="2779" y="1839"/>
                    <a:pt x="1774" y="1112"/>
                  </a:cubicBezTo>
                  <a:cubicBezTo>
                    <a:pt x="1218" y="728"/>
                    <a:pt x="620" y="36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9"/>
            <p:cNvSpPr/>
            <p:nvPr/>
          </p:nvSpPr>
          <p:spPr>
            <a:xfrm>
              <a:off x="-630750" y="5485288"/>
              <a:ext cx="139475" cy="173675"/>
            </a:xfrm>
            <a:custGeom>
              <a:avLst/>
              <a:gdLst/>
              <a:ahLst/>
              <a:cxnLst/>
              <a:rect l="l" t="t" r="r" b="b"/>
              <a:pathLst>
                <a:path w="5579" h="6947" extrusionOk="0">
                  <a:moveTo>
                    <a:pt x="4745" y="0"/>
                  </a:moveTo>
                  <a:cubicBezTo>
                    <a:pt x="4702" y="43"/>
                    <a:pt x="4681" y="86"/>
                    <a:pt x="4638" y="128"/>
                  </a:cubicBezTo>
                  <a:cubicBezTo>
                    <a:pt x="3634" y="1475"/>
                    <a:pt x="2693" y="2843"/>
                    <a:pt x="1753" y="4232"/>
                  </a:cubicBezTo>
                  <a:cubicBezTo>
                    <a:pt x="1304" y="4916"/>
                    <a:pt x="834" y="5579"/>
                    <a:pt x="363" y="6305"/>
                  </a:cubicBezTo>
                  <a:cubicBezTo>
                    <a:pt x="235" y="6498"/>
                    <a:pt x="128" y="6690"/>
                    <a:pt x="0" y="6883"/>
                  </a:cubicBezTo>
                  <a:lnTo>
                    <a:pt x="0" y="6947"/>
                  </a:lnTo>
                  <a:lnTo>
                    <a:pt x="1860" y="6947"/>
                  </a:lnTo>
                  <a:cubicBezTo>
                    <a:pt x="2202" y="6391"/>
                    <a:pt x="2565" y="5857"/>
                    <a:pt x="2928" y="5301"/>
                  </a:cubicBezTo>
                  <a:cubicBezTo>
                    <a:pt x="3805" y="3976"/>
                    <a:pt x="4681" y="2650"/>
                    <a:pt x="5579" y="1389"/>
                  </a:cubicBezTo>
                  <a:cubicBezTo>
                    <a:pt x="5344" y="919"/>
                    <a:pt x="5066" y="449"/>
                    <a:pt x="47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9"/>
            <p:cNvSpPr/>
            <p:nvPr/>
          </p:nvSpPr>
          <p:spPr>
            <a:xfrm>
              <a:off x="-630750" y="4862688"/>
              <a:ext cx="218025" cy="336200"/>
            </a:xfrm>
            <a:custGeom>
              <a:avLst/>
              <a:gdLst/>
              <a:ahLst/>
              <a:cxnLst/>
              <a:rect l="l" t="t" r="r" b="b"/>
              <a:pathLst>
                <a:path w="8721" h="13448" extrusionOk="0">
                  <a:moveTo>
                    <a:pt x="1136" y="1"/>
                  </a:moveTo>
                  <a:cubicBezTo>
                    <a:pt x="744" y="1"/>
                    <a:pt x="362" y="16"/>
                    <a:pt x="0" y="46"/>
                  </a:cubicBezTo>
                  <a:lnTo>
                    <a:pt x="0" y="11396"/>
                  </a:lnTo>
                  <a:cubicBezTo>
                    <a:pt x="278" y="10904"/>
                    <a:pt x="449" y="10370"/>
                    <a:pt x="513" y="9771"/>
                  </a:cubicBezTo>
                  <a:cubicBezTo>
                    <a:pt x="169" y="9711"/>
                    <a:pt x="151" y="9210"/>
                    <a:pt x="457" y="9210"/>
                  </a:cubicBezTo>
                  <a:cubicBezTo>
                    <a:pt x="475" y="9210"/>
                    <a:pt x="493" y="9212"/>
                    <a:pt x="513" y="9216"/>
                  </a:cubicBezTo>
                  <a:cubicBezTo>
                    <a:pt x="855" y="9280"/>
                    <a:pt x="898" y="9750"/>
                    <a:pt x="620" y="9771"/>
                  </a:cubicBezTo>
                  <a:cubicBezTo>
                    <a:pt x="598" y="10584"/>
                    <a:pt x="385" y="11374"/>
                    <a:pt x="0" y="12058"/>
                  </a:cubicBezTo>
                  <a:lnTo>
                    <a:pt x="0" y="13448"/>
                  </a:lnTo>
                  <a:cubicBezTo>
                    <a:pt x="1389" y="12272"/>
                    <a:pt x="2608" y="11011"/>
                    <a:pt x="3356" y="10434"/>
                  </a:cubicBezTo>
                  <a:cubicBezTo>
                    <a:pt x="5344" y="8852"/>
                    <a:pt x="8721" y="5903"/>
                    <a:pt x="7737" y="2825"/>
                  </a:cubicBezTo>
                  <a:cubicBezTo>
                    <a:pt x="7065" y="752"/>
                    <a:pt x="3848" y="1"/>
                    <a:pt x="1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9"/>
            <p:cNvSpPr/>
            <p:nvPr/>
          </p:nvSpPr>
          <p:spPr>
            <a:xfrm>
              <a:off x="-630750" y="5106963"/>
              <a:ext cx="15500" cy="57200"/>
            </a:xfrm>
            <a:custGeom>
              <a:avLst/>
              <a:gdLst/>
              <a:ahLst/>
              <a:cxnLst/>
              <a:rect l="l" t="t" r="r" b="b"/>
              <a:pathLst>
                <a:path w="620" h="2288" extrusionOk="0">
                  <a:moveTo>
                    <a:pt x="513" y="0"/>
                  </a:moveTo>
                  <a:cubicBezTo>
                    <a:pt x="449" y="599"/>
                    <a:pt x="278" y="1133"/>
                    <a:pt x="0" y="1625"/>
                  </a:cubicBezTo>
                  <a:lnTo>
                    <a:pt x="0" y="2287"/>
                  </a:lnTo>
                  <a:cubicBezTo>
                    <a:pt x="385" y="1603"/>
                    <a:pt x="598" y="813"/>
                    <a:pt x="620" y="0"/>
                  </a:cubicBezTo>
                  <a:lnTo>
                    <a:pt x="620" y="0"/>
                  </a:lnTo>
                  <a:cubicBezTo>
                    <a:pt x="598" y="11"/>
                    <a:pt x="582" y="16"/>
                    <a:pt x="566" y="16"/>
                  </a:cubicBezTo>
                  <a:cubicBezTo>
                    <a:pt x="550" y="16"/>
                    <a:pt x="534" y="11"/>
                    <a:pt x="5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9"/>
            <p:cNvSpPr/>
            <p:nvPr/>
          </p:nvSpPr>
          <p:spPr>
            <a:xfrm>
              <a:off x="-630750" y="5192463"/>
              <a:ext cx="60400" cy="73225"/>
            </a:xfrm>
            <a:custGeom>
              <a:avLst/>
              <a:gdLst/>
              <a:ahLst/>
              <a:cxnLst/>
              <a:rect l="l" t="t" r="r" b="b"/>
              <a:pathLst>
                <a:path w="2416" h="2929" extrusionOk="0">
                  <a:moveTo>
                    <a:pt x="2308" y="0"/>
                  </a:moveTo>
                  <a:cubicBezTo>
                    <a:pt x="2095" y="727"/>
                    <a:pt x="1560" y="1304"/>
                    <a:pt x="962" y="1753"/>
                  </a:cubicBezTo>
                  <a:cubicBezTo>
                    <a:pt x="663" y="1967"/>
                    <a:pt x="342" y="2180"/>
                    <a:pt x="0" y="2351"/>
                  </a:cubicBezTo>
                  <a:lnTo>
                    <a:pt x="0" y="2928"/>
                  </a:lnTo>
                  <a:cubicBezTo>
                    <a:pt x="427" y="2651"/>
                    <a:pt x="834" y="2351"/>
                    <a:pt x="1218" y="2031"/>
                  </a:cubicBezTo>
                  <a:cubicBezTo>
                    <a:pt x="1795" y="1496"/>
                    <a:pt x="2287" y="812"/>
                    <a:pt x="2415" y="22"/>
                  </a:cubicBezTo>
                  <a:lnTo>
                    <a:pt x="2394" y="22"/>
                  </a:lnTo>
                  <a:cubicBezTo>
                    <a:pt x="2351" y="22"/>
                    <a:pt x="2330" y="0"/>
                    <a:pt x="23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9"/>
            <p:cNvSpPr/>
            <p:nvPr/>
          </p:nvSpPr>
          <p:spPr>
            <a:xfrm>
              <a:off x="-630750" y="5327638"/>
              <a:ext cx="13900" cy="11250"/>
            </a:xfrm>
            <a:custGeom>
              <a:avLst/>
              <a:gdLst/>
              <a:ahLst/>
              <a:cxnLst/>
              <a:rect l="l" t="t" r="r" b="b"/>
              <a:pathLst>
                <a:path w="556" h="450" extrusionOk="0">
                  <a:moveTo>
                    <a:pt x="470" y="1"/>
                  </a:moveTo>
                  <a:cubicBezTo>
                    <a:pt x="321" y="86"/>
                    <a:pt x="171" y="150"/>
                    <a:pt x="0" y="215"/>
                  </a:cubicBezTo>
                  <a:lnTo>
                    <a:pt x="0" y="450"/>
                  </a:lnTo>
                  <a:cubicBezTo>
                    <a:pt x="214" y="343"/>
                    <a:pt x="385" y="215"/>
                    <a:pt x="556" y="65"/>
                  </a:cubicBezTo>
                  <a:cubicBezTo>
                    <a:pt x="513" y="44"/>
                    <a:pt x="492" y="22"/>
                    <a:pt x="4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9"/>
            <p:cNvSpPr/>
            <p:nvPr/>
          </p:nvSpPr>
          <p:spPr>
            <a:xfrm>
              <a:off x="-630750" y="5248563"/>
              <a:ext cx="51850" cy="42225"/>
            </a:xfrm>
            <a:custGeom>
              <a:avLst/>
              <a:gdLst/>
              <a:ahLst/>
              <a:cxnLst/>
              <a:rect l="l" t="t" r="r" b="b"/>
              <a:pathLst>
                <a:path w="2074" h="1689" extrusionOk="0">
                  <a:moveTo>
                    <a:pt x="2052" y="0"/>
                  </a:moveTo>
                  <a:cubicBezTo>
                    <a:pt x="1774" y="471"/>
                    <a:pt x="1304" y="791"/>
                    <a:pt x="812" y="1048"/>
                  </a:cubicBezTo>
                  <a:cubicBezTo>
                    <a:pt x="556" y="1176"/>
                    <a:pt x="278" y="1283"/>
                    <a:pt x="0" y="1390"/>
                  </a:cubicBezTo>
                  <a:lnTo>
                    <a:pt x="0" y="1689"/>
                  </a:lnTo>
                  <a:cubicBezTo>
                    <a:pt x="321" y="1539"/>
                    <a:pt x="620" y="1390"/>
                    <a:pt x="919" y="1197"/>
                  </a:cubicBezTo>
                  <a:cubicBezTo>
                    <a:pt x="1389" y="898"/>
                    <a:pt x="1838" y="513"/>
                    <a:pt x="2073" y="22"/>
                  </a:cubicBezTo>
                  <a:cubicBezTo>
                    <a:pt x="2073" y="22"/>
                    <a:pt x="2073" y="22"/>
                    <a:pt x="20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9"/>
            <p:cNvSpPr/>
            <p:nvPr/>
          </p:nvSpPr>
          <p:spPr>
            <a:xfrm>
              <a:off x="-627000" y="5092938"/>
              <a:ext cx="18700" cy="14050"/>
            </a:xfrm>
            <a:custGeom>
              <a:avLst/>
              <a:gdLst/>
              <a:ahLst/>
              <a:cxnLst/>
              <a:rect l="l" t="t" r="r" b="b"/>
              <a:pathLst>
                <a:path w="748" h="562" extrusionOk="0">
                  <a:moveTo>
                    <a:pt x="307" y="0"/>
                  </a:moveTo>
                  <a:cubicBezTo>
                    <a:pt x="1" y="0"/>
                    <a:pt x="19" y="501"/>
                    <a:pt x="363" y="561"/>
                  </a:cubicBezTo>
                  <a:cubicBezTo>
                    <a:pt x="384" y="519"/>
                    <a:pt x="384" y="476"/>
                    <a:pt x="384" y="433"/>
                  </a:cubicBezTo>
                  <a:lnTo>
                    <a:pt x="470" y="433"/>
                  </a:lnTo>
                  <a:cubicBezTo>
                    <a:pt x="470" y="476"/>
                    <a:pt x="470" y="519"/>
                    <a:pt x="470" y="561"/>
                  </a:cubicBezTo>
                  <a:cubicBezTo>
                    <a:pt x="748" y="540"/>
                    <a:pt x="705" y="70"/>
                    <a:pt x="363" y="6"/>
                  </a:cubicBezTo>
                  <a:cubicBezTo>
                    <a:pt x="343" y="2"/>
                    <a:pt x="325" y="0"/>
                    <a:pt x="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9"/>
            <p:cNvSpPr/>
            <p:nvPr/>
          </p:nvSpPr>
          <p:spPr>
            <a:xfrm>
              <a:off x="-617950" y="5103763"/>
              <a:ext cx="2700" cy="3625"/>
            </a:xfrm>
            <a:custGeom>
              <a:avLst/>
              <a:gdLst/>
              <a:ahLst/>
              <a:cxnLst/>
              <a:rect l="l" t="t" r="r" b="b"/>
              <a:pathLst>
                <a:path w="108" h="145" extrusionOk="0">
                  <a:moveTo>
                    <a:pt x="22" y="0"/>
                  </a:moveTo>
                  <a:cubicBezTo>
                    <a:pt x="22" y="43"/>
                    <a:pt x="22" y="86"/>
                    <a:pt x="1" y="128"/>
                  </a:cubicBezTo>
                  <a:cubicBezTo>
                    <a:pt x="22" y="139"/>
                    <a:pt x="38" y="144"/>
                    <a:pt x="54" y="144"/>
                  </a:cubicBezTo>
                  <a:cubicBezTo>
                    <a:pt x="70" y="144"/>
                    <a:pt x="86" y="139"/>
                    <a:pt x="108" y="128"/>
                  </a:cubicBezTo>
                  <a:cubicBezTo>
                    <a:pt x="108" y="86"/>
                    <a:pt x="108" y="43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9"/>
            <p:cNvSpPr/>
            <p:nvPr/>
          </p:nvSpPr>
          <p:spPr>
            <a:xfrm>
              <a:off x="-581400" y="5175263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342" y="0"/>
                  </a:moveTo>
                  <a:cubicBezTo>
                    <a:pt x="68" y="0"/>
                    <a:pt x="0" y="296"/>
                    <a:pt x="121" y="517"/>
                  </a:cubicBezTo>
                  <a:cubicBezTo>
                    <a:pt x="334" y="432"/>
                    <a:pt x="527" y="368"/>
                    <a:pt x="741" y="303"/>
                  </a:cubicBezTo>
                  <a:cubicBezTo>
                    <a:pt x="698" y="154"/>
                    <a:pt x="591" y="47"/>
                    <a:pt x="399" y="4"/>
                  </a:cubicBezTo>
                  <a:cubicBezTo>
                    <a:pt x="379" y="2"/>
                    <a:pt x="360" y="0"/>
                    <a:pt x="3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9"/>
            <p:cNvSpPr/>
            <p:nvPr/>
          </p:nvSpPr>
          <p:spPr>
            <a:xfrm>
              <a:off x="-578400" y="5182838"/>
              <a:ext cx="17000" cy="10300"/>
            </a:xfrm>
            <a:custGeom>
              <a:avLst/>
              <a:gdLst/>
              <a:ahLst/>
              <a:cxnLst/>
              <a:rect l="l" t="t" r="r" b="b"/>
              <a:pathLst>
                <a:path w="680" h="412" extrusionOk="0">
                  <a:moveTo>
                    <a:pt x="621" y="0"/>
                  </a:moveTo>
                  <a:lnTo>
                    <a:pt x="621" y="0"/>
                  </a:lnTo>
                  <a:cubicBezTo>
                    <a:pt x="407" y="65"/>
                    <a:pt x="214" y="129"/>
                    <a:pt x="1" y="214"/>
                  </a:cubicBezTo>
                  <a:cubicBezTo>
                    <a:pt x="43" y="278"/>
                    <a:pt x="129" y="342"/>
                    <a:pt x="214" y="385"/>
                  </a:cubicBezTo>
                  <a:cubicBezTo>
                    <a:pt x="236" y="321"/>
                    <a:pt x="257" y="236"/>
                    <a:pt x="279" y="171"/>
                  </a:cubicBezTo>
                  <a:lnTo>
                    <a:pt x="343" y="193"/>
                  </a:lnTo>
                  <a:cubicBezTo>
                    <a:pt x="343" y="257"/>
                    <a:pt x="321" y="342"/>
                    <a:pt x="321" y="407"/>
                  </a:cubicBezTo>
                  <a:cubicBezTo>
                    <a:pt x="344" y="410"/>
                    <a:pt x="365" y="412"/>
                    <a:pt x="385" y="412"/>
                  </a:cubicBezTo>
                  <a:cubicBezTo>
                    <a:pt x="612" y="412"/>
                    <a:pt x="679" y="197"/>
                    <a:pt x="6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9"/>
            <p:cNvSpPr/>
            <p:nvPr/>
          </p:nvSpPr>
          <p:spPr>
            <a:xfrm>
              <a:off x="-573050" y="5187113"/>
              <a:ext cx="3225" cy="5900"/>
            </a:xfrm>
            <a:custGeom>
              <a:avLst/>
              <a:gdLst/>
              <a:ahLst/>
              <a:cxnLst/>
              <a:rect l="l" t="t" r="r" b="b"/>
              <a:pathLst>
                <a:path w="129" h="236" extrusionOk="0">
                  <a:moveTo>
                    <a:pt x="65" y="0"/>
                  </a:moveTo>
                  <a:cubicBezTo>
                    <a:pt x="43" y="65"/>
                    <a:pt x="22" y="150"/>
                    <a:pt x="0" y="214"/>
                  </a:cubicBezTo>
                  <a:cubicBezTo>
                    <a:pt x="22" y="214"/>
                    <a:pt x="43" y="236"/>
                    <a:pt x="86" y="236"/>
                  </a:cubicBezTo>
                  <a:lnTo>
                    <a:pt x="107" y="236"/>
                  </a:lnTo>
                  <a:cubicBezTo>
                    <a:pt x="107" y="171"/>
                    <a:pt x="129" y="86"/>
                    <a:pt x="129" y="22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DA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9"/>
            <p:cNvSpPr/>
            <p:nvPr/>
          </p:nvSpPr>
          <p:spPr>
            <a:xfrm>
              <a:off x="-582975" y="5237238"/>
              <a:ext cx="17875" cy="14150"/>
            </a:xfrm>
            <a:custGeom>
              <a:avLst/>
              <a:gdLst/>
              <a:ahLst/>
              <a:cxnLst/>
              <a:rect l="l" t="t" r="r" b="b"/>
              <a:pathLst>
                <a:path w="715" h="566" extrusionOk="0">
                  <a:moveTo>
                    <a:pt x="281" y="1"/>
                  </a:moveTo>
                  <a:cubicBezTo>
                    <a:pt x="30" y="1"/>
                    <a:pt x="0" y="293"/>
                    <a:pt x="141" y="453"/>
                  </a:cubicBezTo>
                  <a:cubicBezTo>
                    <a:pt x="205" y="389"/>
                    <a:pt x="226" y="325"/>
                    <a:pt x="269" y="240"/>
                  </a:cubicBezTo>
                  <a:lnTo>
                    <a:pt x="269" y="240"/>
                  </a:lnTo>
                  <a:cubicBezTo>
                    <a:pt x="248" y="325"/>
                    <a:pt x="205" y="411"/>
                    <a:pt x="162" y="475"/>
                  </a:cubicBezTo>
                  <a:cubicBezTo>
                    <a:pt x="205" y="518"/>
                    <a:pt x="269" y="560"/>
                    <a:pt x="333" y="560"/>
                  </a:cubicBezTo>
                  <a:cubicBezTo>
                    <a:pt x="354" y="564"/>
                    <a:pt x="374" y="565"/>
                    <a:pt x="392" y="565"/>
                  </a:cubicBezTo>
                  <a:cubicBezTo>
                    <a:pt x="715" y="565"/>
                    <a:pt x="677" y="65"/>
                    <a:pt x="333" y="5"/>
                  </a:cubicBezTo>
                  <a:cubicBezTo>
                    <a:pt x="315" y="2"/>
                    <a:pt x="297" y="1"/>
                    <a:pt x="2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9"/>
            <p:cNvSpPr/>
            <p:nvPr/>
          </p:nvSpPr>
          <p:spPr>
            <a:xfrm>
              <a:off x="-579475" y="5243213"/>
              <a:ext cx="3250" cy="5900"/>
            </a:xfrm>
            <a:custGeom>
              <a:avLst/>
              <a:gdLst/>
              <a:ahLst/>
              <a:cxnLst/>
              <a:rect l="l" t="t" r="r" b="b"/>
              <a:pathLst>
                <a:path w="130" h="236" extrusionOk="0">
                  <a:moveTo>
                    <a:pt x="129" y="1"/>
                  </a:moveTo>
                  <a:lnTo>
                    <a:pt x="129" y="1"/>
                  </a:lnTo>
                  <a:cubicBezTo>
                    <a:pt x="86" y="86"/>
                    <a:pt x="65" y="150"/>
                    <a:pt x="1" y="214"/>
                  </a:cubicBezTo>
                  <a:cubicBezTo>
                    <a:pt x="22" y="236"/>
                    <a:pt x="22" y="236"/>
                    <a:pt x="22" y="236"/>
                  </a:cubicBezTo>
                  <a:cubicBezTo>
                    <a:pt x="65" y="172"/>
                    <a:pt x="108" y="86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9"/>
            <p:cNvSpPr/>
            <p:nvPr/>
          </p:nvSpPr>
          <p:spPr>
            <a:xfrm>
              <a:off x="-623475" y="5313038"/>
              <a:ext cx="23100" cy="18025"/>
            </a:xfrm>
            <a:custGeom>
              <a:avLst/>
              <a:gdLst/>
              <a:ahLst/>
              <a:cxnLst/>
              <a:rect l="l" t="t" r="r" b="b"/>
              <a:pathLst>
                <a:path w="924" h="721" extrusionOk="0">
                  <a:moveTo>
                    <a:pt x="341" y="1"/>
                  </a:moveTo>
                  <a:cubicBezTo>
                    <a:pt x="43" y="1"/>
                    <a:pt x="1" y="367"/>
                    <a:pt x="179" y="585"/>
                  </a:cubicBezTo>
                  <a:cubicBezTo>
                    <a:pt x="222" y="542"/>
                    <a:pt x="286" y="521"/>
                    <a:pt x="329" y="478"/>
                  </a:cubicBezTo>
                  <a:lnTo>
                    <a:pt x="372" y="542"/>
                  </a:lnTo>
                  <a:cubicBezTo>
                    <a:pt x="350" y="585"/>
                    <a:pt x="307" y="606"/>
                    <a:pt x="265" y="649"/>
                  </a:cubicBezTo>
                  <a:cubicBezTo>
                    <a:pt x="307" y="670"/>
                    <a:pt x="350" y="713"/>
                    <a:pt x="436" y="713"/>
                  </a:cubicBezTo>
                  <a:lnTo>
                    <a:pt x="457" y="713"/>
                  </a:lnTo>
                  <a:cubicBezTo>
                    <a:pt x="484" y="718"/>
                    <a:pt x="509" y="720"/>
                    <a:pt x="533" y="720"/>
                  </a:cubicBezTo>
                  <a:cubicBezTo>
                    <a:pt x="924" y="720"/>
                    <a:pt x="880" y="88"/>
                    <a:pt x="457" y="8"/>
                  </a:cubicBezTo>
                  <a:lnTo>
                    <a:pt x="414" y="8"/>
                  </a:lnTo>
                  <a:cubicBezTo>
                    <a:pt x="388" y="3"/>
                    <a:pt x="364" y="1"/>
                    <a:pt x="3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9"/>
            <p:cNvSpPr/>
            <p:nvPr/>
          </p:nvSpPr>
          <p:spPr>
            <a:xfrm>
              <a:off x="-619000" y="5324963"/>
              <a:ext cx="4825" cy="4300"/>
            </a:xfrm>
            <a:custGeom>
              <a:avLst/>
              <a:gdLst/>
              <a:ahLst/>
              <a:cxnLst/>
              <a:rect l="l" t="t" r="r" b="b"/>
              <a:pathLst>
                <a:path w="193" h="172" extrusionOk="0">
                  <a:moveTo>
                    <a:pt x="150" y="1"/>
                  </a:moveTo>
                  <a:cubicBezTo>
                    <a:pt x="107" y="44"/>
                    <a:pt x="43" y="65"/>
                    <a:pt x="0" y="108"/>
                  </a:cubicBezTo>
                  <a:cubicBezTo>
                    <a:pt x="22" y="129"/>
                    <a:pt x="43" y="151"/>
                    <a:pt x="86" y="172"/>
                  </a:cubicBezTo>
                  <a:cubicBezTo>
                    <a:pt x="128" y="129"/>
                    <a:pt x="171" y="108"/>
                    <a:pt x="193" y="65"/>
                  </a:cubicBezTo>
                  <a:lnTo>
                    <a:pt x="1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9"/>
            <p:cNvSpPr/>
            <p:nvPr/>
          </p:nvSpPr>
          <p:spPr>
            <a:xfrm>
              <a:off x="-630750" y="5016113"/>
              <a:ext cx="5350" cy="575"/>
            </a:xfrm>
            <a:custGeom>
              <a:avLst/>
              <a:gdLst/>
              <a:ahLst/>
              <a:cxnLst/>
              <a:rect l="l" t="t" r="r" b="b"/>
              <a:pathLst>
                <a:path w="214" h="23" extrusionOk="0">
                  <a:moveTo>
                    <a:pt x="0" y="1"/>
                  </a:moveTo>
                  <a:lnTo>
                    <a:pt x="0" y="22"/>
                  </a:lnTo>
                  <a:cubicBezTo>
                    <a:pt x="64" y="22"/>
                    <a:pt x="150" y="22"/>
                    <a:pt x="214" y="1"/>
                  </a:cubicBezTo>
                  <a:lnTo>
                    <a:pt x="214" y="1"/>
                  </a:lnTo>
                  <a:cubicBezTo>
                    <a:pt x="192" y="8"/>
                    <a:pt x="169" y="10"/>
                    <a:pt x="144" y="10"/>
                  </a:cubicBezTo>
                  <a:cubicBezTo>
                    <a:pt x="95" y="10"/>
                    <a:pt x="43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9"/>
            <p:cNvSpPr/>
            <p:nvPr/>
          </p:nvSpPr>
          <p:spPr>
            <a:xfrm>
              <a:off x="-630750" y="5016113"/>
              <a:ext cx="5350" cy="1100"/>
            </a:xfrm>
            <a:custGeom>
              <a:avLst/>
              <a:gdLst/>
              <a:ahLst/>
              <a:cxnLst/>
              <a:rect l="l" t="t" r="r" b="b"/>
              <a:pathLst>
                <a:path w="214" h="44" extrusionOk="0">
                  <a:moveTo>
                    <a:pt x="213" y="1"/>
                  </a:moveTo>
                  <a:cubicBezTo>
                    <a:pt x="149" y="22"/>
                    <a:pt x="64" y="22"/>
                    <a:pt x="0" y="22"/>
                  </a:cubicBezTo>
                  <a:lnTo>
                    <a:pt x="0" y="43"/>
                  </a:lnTo>
                  <a:cubicBezTo>
                    <a:pt x="64" y="22"/>
                    <a:pt x="149" y="22"/>
                    <a:pt x="2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9"/>
            <p:cNvSpPr/>
            <p:nvPr/>
          </p:nvSpPr>
          <p:spPr>
            <a:xfrm>
              <a:off x="-630750" y="4830163"/>
              <a:ext cx="1625" cy="6450"/>
            </a:xfrm>
            <a:custGeom>
              <a:avLst/>
              <a:gdLst/>
              <a:ahLst/>
              <a:cxnLst/>
              <a:rect l="l" t="t" r="r" b="b"/>
              <a:pathLst>
                <a:path w="65" h="258" extrusionOk="0">
                  <a:moveTo>
                    <a:pt x="21" y="1"/>
                  </a:moveTo>
                  <a:cubicBezTo>
                    <a:pt x="21" y="22"/>
                    <a:pt x="0" y="43"/>
                    <a:pt x="0" y="65"/>
                  </a:cubicBezTo>
                  <a:lnTo>
                    <a:pt x="0" y="257"/>
                  </a:lnTo>
                  <a:cubicBezTo>
                    <a:pt x="21" y="214"/>
                    <a:pt x="43" y="193"/>
                    <a:pt x="64" y="172"/>
                  </a:cubicBezTo>
                  <a:cubicBezTo>
                    <a:pt x="43" y="107"/>
                    <a:pt x="43" y="65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9"/>
            <p:cNvSpPr/>
            <p:nvPr/>
          </p:nvSpPr>
          <p:spPr>
            <a:xfrm>
              <a:off x="-630750" y="4826963"/>
              <a:ext cx="550" cy="4825"/>
            </a:xfrm>
            <a:custGeom>
              <a:avLst/>
              <a:gdLst/>
              <a:ahLst/>
              <a:cxnLst/>
              <a:rect l="l" t="t" r="r" b="b"/>
              <a:pathLst>
                <a:path w="22" h="193" extrusionOk="0">
                  <a:moveTo>
                    <a:pt x="0" y="0"/>
                  </a:moveTo>
                  <a:lnTo>
                    <a:pt x="0" y="193"/>
                  </a:lnTo>
                  <a:cubicBezTo>
                    <a:pt x="0" y="171"/>
                    <a:pt x="21" y="150"/>
                    <a:pt x="21" y="129"/>
                  </a:cubicBezTo>
                  <a:cubicBezTo>
                    <a:pt x="21" y="86"/>
                    <a:pt x="0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9"/>
            <p:cNvSpPr/>
            <p:nvPr/>
          </p:nvSpPr>
          <p:spPr>
            <a:xfrm>
              <a:off x="-630750" y="4783138"/>
              <a:ext cx="550" cy="3775"/>
            </a:xfrm>
            <a:custGeom>
              <a:avLst/>
              <a:gdLst/>
              <a:ahLst/>
              <a:cxnLst/>
              <a:rect l="l" t="t" r="r" b="b"/>
              <a:pathLst>
                <a:path w="22" h="151" extrusionOk="0">
                  <a:moveTo>
                    <a:pt x="0" y="1"/>
                  </a:moveTo>
                  <a:lnTo>
                    <a:pt x="0" y="150"/>
                  </a:lnTo>
                  <a:cubicBezTo>
                    <a:pt x="0" y="108"/>
                    <a:pt x="21" y="43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9"/>
            <p:cNvSpPr/>
            <p:nvPr/>
          </p:nvSpPr>
          <p:spPr>
            <a:xfrm>
              <a:off x="-630750" y="4814663"/>
              <a:ext cx="2150" cy="3775"/>
            </a:xfrm>
            <a:custGeom>
              <a:avLst/>
              <a:gdLst/>
              <a:ahLst/>
              <a:cxnLst/>
              <a:rect l="l" t="t" r="r" b="b"/>
              <a:pathLst>
                <a:path w="86" h="151" extrusionOk="0">
                  <a:moveTo>
                    <a:pt x="85" y="1"/>
                  </a:moveTo>
                  <a:cubicBezTo>
                    <a:pt x="64" y="43"/>
                    <a:pt x="21" y="65"/>
                    <a:pt x="0" y="86"/>
                  </a:cubicBezTo>
                  <a:lnTo>
                    <a:pt x="0" y="150"/>
                  </a:lnTo>
                  <a:cubicBezTo>
                    <a:pt x="21" y="108"/>
                    <a:pt x="64" y="43"/>
                    <a:pt x="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9"/>
            <p:cNvSpPr/>
            <p:nvPr/>
          </p:nvSpPr>
          <p:spPr>
            <a:xfrm>
              <a:off x="-630750" y="4662913"/>
              <a:ext cx="9100" cy="79650"/>
            </a:xfrm>
            <a:custGeom>
              <a:avLst/>
              <a:gdLst/>
              <a:ahLst/>
              <a:cxnLst/>
              <a:rect l="l" t="t" r="r" b="b"/>
              <a:pathLst>
                <a:path w="364" h="3186" extrusionOk="0">
                  <a:moveTo>
                    <a:pt x="0" y="0"/>
                  </a:moveTo>
                  <a:lnTo>
                    <a:pt x="0" y="2929"/>
                  </a:lnTo>
                  <a:cubicBezTo>
                    <a:pt x="21" y="2971"/>
                    <a:pt x="64" y="2993"/>
                    <a:pt x="85" y="3014"/>
                  </a:cubicBezTo>
                  <a:cubicBezTo>
                    <a:pt x="150" y="3057"/>
                    <a:pt x="214" y="3121"/>
                    <a:pt x="278" y="3185"/>
                  </a:cubicBezTo>
                  <a:cubicBezTo>
                    <a:pt x="278" y="3142"/>
                    <a:pt x="278" y="3100"/>
                    <a:pt x="278" y="3057"/>
                  </a:cubicBezTo>
                  <a:cubicBezTo>
                    <a:pt x="363" y="2052"/>
                    <a:pt x="342" y="1005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9"/>
            <p:cNvSpPr/>
            <p:nvPr/>
          </p:nvSpPr>
          <p:spPr>
            <a:xfrm>
              <a:off x="-630750" y="4736113"/>
              <a:ext cx="6950" cy="28875"/>
            </a:xfrm>
            <a:custGeom>
              <a:avLst/>
              <a:gdLst/>
              <a:ahLst/>
              <a:cxnLst/>
              <a:rect l="l" t="t" r="r" b="b"/>
              <a:pathLst>
                <a:path w="278" h="1155" extrusionOk="0">
                  <a:moveTo>
                    <a:pt x="0" y="1"/>
                  </a:moveTo>
                  <a:lnTo>
                    <a:pt x="0" y="556"/>
                  </a:lnTo>
                  <a:cubicBezTo>
                    <a:pt x="43" y="770"/>
                    <a:pt x="85" y="963"/>
                    <a:pt x="128" y="1155"/>
                  </a:cubicBezTo>
                  <a:cubicBezTo>
                    <a:pt x="192" y="856"/>
                    <a:pt x="235" y="556"/>
                    <a:pt x="278" y="257"/>
                  </a:cubicBezTo>
                  <a:cubicBezTo>
                    <a:pt x="214" y="193"/>
                    <a:pt x="150" y="129"/>
                    <a:pt x="85" y="86"/>
                  </a:cubicBezTo>
                  <a:cubicBezTo>
                    <a:pt x="64" y="65"/>
                    <a:pt x="21" y="4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9"/>
            <p:cNvSpPr/>
            <p:nvPr/>
          </p:nvSpPr>
          <p:spPr>
            <a:xfrm>
              <a:off x="-624350" y="4782613"/>
              <a:ext cx="1625" cy="2700"/>
            </a:xfrm>
            <a:custGeom>
              <a:avLst/>
              <a:gdLst/>
              <a:ahLst/>
              <a:cxnLst/>
              <a:rect l="l" t="t" r="r" b="b"/>
              <a:pathLst>
                <a:path w="65" h="108" extrusionOk="0">
                  <a:moveTo>
                    <a:pt x="0" y="0"/>
                  </a:moveTo>
                  <a:cubicBezTo>
                    <a:pt x="22" y="43"/>
                    <a:pt x="22" y="64"/>
                    <a:pt x="22" y="107"/>
                  </a:cubicBezTo>
                  <a:cubicBezTo>
                    <a:pt x="43" y="64"/>
                    <a:pt x="43" y="43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9"/>
            <p:cNvSpPr/>
            <p:nvPr/>
          </p:nvSpPr>
          <p:spPr>
            <a:xfrm>
              <a:off x="-622750" y="4806113"/>
              <a:ext cx="1625" cy="5375"/>
            </a:xfrm>
            <a:custGeom>
              <a:avLst/>
              <a:gdLst/>
              <a:ahLst/>
              <a:cxnLst/>
              <a:rect l="l" t="t" r="r" b="b"/>
              <a:pathLst>
                <a:path w="65" h="215" extrusionOk="0">
                  <a:moveTo>
                    <a:pt x="65" y="1"/>
                  </a:moveTo>
                  <a:lnTo>
                    <a:pt x="65" y="1"/>
                  </a:lnTo>
                  <a:cubicBezTo>
                    <a:pt x="43" y="22"/>
                    <a:pt x="22" y="43"/>
                    <a:pt x="1" y="86"/>
                  </a:cubicBezTo>
                  <a:cubicBezTo>
                    <a:pt x="1" y="129"/>
                    <a:pt x="1" y="172"/>
                    <a:pt x="1" y="214"/>
                  </a:cubicBezTo>
                  <a:cubicBezTo>
                    <a:pt x="22" y="129"/>
                    <a:pt x="43" y="65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9"/>
            <p:cNvSpPr/>
            <p:nvPr/>
          </p:nvSpPr>
          <p:spPr>
            <a:xfrm>
              <a:off x="-622750" y="4803438"/>
              <a:ext cx="2175" cy="4850"/>
            </a:xfrm>
            <a:custGeom>
              <a:avLst/>
              <a:gdLst/>
              <a:ahLst/>
              <a:cxnLst/>
              <a:rect l="l" t="t" r="r" b="b"/>
              <a:pathLst>
                <a:path w="87" h="194" extrusionOk="0">
                  <a:moveTo>
                    <a:pt x="86" y="1"/>
                  </a:moveTo>
                  <a:lnTo>
                    <a:pt x="86" y="1"/>
                  </a:lnTo>
                  <a:cubicBezTo>
                    <a:pt x="65" y="44"/>
                    <a:pt x="43" y="86"/>
                    <a:pt x="1" y="129"/>
                  </a:cubicBezTo>
                  <a:cubicBezTo>
                    <a:pt x="1" y="150"/>
                    <a:pt x="1" y="172"/>
                    <a:pt x="1" y="193"/>
                  </a:cubicBezTo>
                  <a:cubicBezTo>
                    <a:pt x="22" y="150"/>
                    <a:pt x="43" y="129"/>
                    <a:pt x="65" y="108"/>
                  </a:cubicBezTo>
                  <a:cubicBezTo>
                    <a:pt x="65" y="65"/>
                    <a:pt x="86" y="22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9"/>
            <p:cNvSpPr/>
            <p:nvPr/>
          </p:nvSpPr>
          <p:spPr>
            <a:xfrm>
              <a:off x="-630750" y="4750013"/>
              <a:ext cx="3225" cy="33150"/>
            </a:xfrm>
            <a:custGeom>
              <a:avLst/>
              <a:gdLst/>
              <a:ahLst/>
              <a:cxnLst/>
              <a:rect l="l" t="t" r="r" b="b"/>
              <a:pathLst>
                <a:path w="129" h="1326" extrusionOk="0">
                  <a:moveTo>
                    <a:pt x="0" y="0"/>
                  </a:moveTo>
                  <a:lnTo>
                    <a:pt x="0" y="1326"/>
                  </a:lnTo>
                  <a:lnTo>
                    <a:pt x="21" y="1326"/>
                  </a:lnTo>
                  <a:cubicBezTo>
                    <a:pt x="64" y="1091"/>
                    <a:pt x="85" y="834"/>
                    <a:pt x="128" y="599"/>
                  </a:cubicBezTo>
                  <a:cubicBezTo>
                    <a:pt x="85" y="407"/>
                    <a:pt x="43" y="21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9"/>
            <p:cNvSpPr/>
            <p:nvPr/>
          </p:nvSpPr>
          <p:spPr>
            <a:xfrm>
              <a:off x="-629150" y="4828563"/>
              <a:ext cx="4825" cy="11775"/>
            </a:xfrm>
            <a:custGeom>
              <a:avLst/>
              <a:gdLst/>
              <a:ahLst/>
              <a:cxnLst/>
              <a:rect l="l" t="t" r="r" b="b"/>
              <a:pathLst>
                <a:path w="193" h="471" extrusionOk="0">
                  <a:moveTo>
                    <a:pt x="192" y="0"/>
                  </a:moveTo>
                  <a:lnTo>
                    <a:pt x="192" y="0"/>
                  </a:lnTo>
                  <a:cubicBezTo>
                    <a:pt x="128" y="86"/>
                    <a:pt x="64" y="150"/>
                    <a:pt x="0" y="236"/>
                  </a:cubicBezTo>
                  <a:cubicBezTo>
                    <a:pt x="0" y="321"/>
                    <a:pt x="21" y="385"/>
                    <a:pt x="43" y="471"/>
                  </a:cubicBezTo>
                  <a:lnTo>
                    <a:pt x="86" y="471"/>
                  </a:lnTo>
                  <a:cubicBezTo>
                    <a:pt x="128" y="321"/>
                    <a:pt x="171" y="150"/>
                    <a:pt x="1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9"/>
            <p:cNvSpPr/>
            <p:nvPr/>
          </p:nvSpPr>
          <p:spPr>
            <a:xfrm>
              <a:off x="-630225" y="4764963"/>
              <a:ext cx="5900" cy="18200"/>
            </a:xfrm>
            <a:custGeom>
              <a:avLst/>
              <a:gdLst/>
              <a:ahLst/>
              <a:cxnLst/>
              <a:rect l="l" t="t" r="r" b="b"/>
              <a:pathLst>
                <a:path w="236" h="728" extrusionOk="0">
                  <a:moveTo>
                    <a:pt x="107" y="1"/>
                  </a:moveTo>
                  <a:cubicBezTo>
                    <a:pt x="64" y="236"/>
                    <a:pt x="43" y="493"/>
                    <a:pt x="0" y="728"/>
                  </a:cubicBezTo>
                  <a:cubicBezTo>
                    <a:pt x="86" y="706"/>
                    <a:pt x="171" y="706"/>
                    <a:pt x="235" y="706"/>
                  </a:cubicBezTo>
                  <a:cubicBezTo>
                    <a:pt x="214" y="471"/>
                    <a:pt x="171" y="236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9"/>
            <p:cNvSpPr/>
            <p:nvPr/>
          </p:nvSpPr>
          <p:spPr>
            <a:xfrm>
              <a:off x="-630750" y="4782613"/>
              <a:ext cx="6950" cy="18725"/>
            </a:xfrm>
            <a:custGeom>
              <a:avLst/>
              <a:gdLst/>
              <a:ahLst/>
              <a:cxnLst/>
              <a:rect l="l" t="t" r="r" b="b"/>
              <a:pathLst>
                <a:path w="278" h="749" extrusionOk="0">
                  <a:moveTo>
                    <a:pt x="256" y="0"/>
                  </a:moveTo>
                  <a:cubicBezTo>
                    <a:pt x="192" y="0"/>
                    <a:pt x="107" y="0"/>
                    <a:pt x="21" y="22"/>
                  </a:cubicBezTo>
                  <a:cubicBezTo>
                    <a:pt x="21" y="64"/>
                    <a:pt x="0" y="129"/>
                    <a:pt x="0" y="171"/>
                  </a:cubicBezTo>
                  <a:lnTo>
                    <a:pt x="0" y="214"/>
                  </a:lnTo>
                  <a:lnTo>
                    <a:pt x="0" y="748"/>
                  </a:lnTo>
                  <a:cubicBezTo>
                    <a:pt x="107" y="535"/>
                    <a:pt x="192" y="321"/>
                    <a:pt x="278" y="107"/>
                  </a:cubicBezTo>
                  <a:cubicBezTo>
                    <a:pt x="278" y="64"/>
                    <a:pt x="278" y="43"/>
                    <a:pt x="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9"/>
            <p:cNvSpPr/>
            <p:nvPr/>
          </p:nvSpPr>
          <p:spPr>
            <a:xfrm>
              <a:off x="-630750" y="4785288"/>
              <a:ext cx="8025" cy="31550"/>
            </a:xfrm>
            <a:custGeom>
              <a:avLst/>
              <a:gdLst/>
              <a:ahLst/>
              <a:cxnLst/>
              <a:rect l="l" t="t" r="r" b="b"/>
              <a:pathLst>
                <a:path w="321" h="1262" extrusionOk="0">
                  <a:moveTo>
                    <a:pt x="278" y="0"/>
                  </a:moveTo>
                  <a:cubicBezTo>
                    <a:pt x="192" y="214"/>
                    <a:pt x="107" y="428"/>
                    <a:pt x="0" y="641"/>
                  </a:cubicBezTo>
                  <a:lnTo>
                    <a:pt x="0" y="1261"/>
                  </a:lnTo>
                  <a:cubicBezTo>
                    <a:pt x="21" y="1240"/>
                    <a:pt x="64" y="1218"/>
                    <a:pt x="85" y="1176"/>
                  </a:cubicBezTo>
                  <a:cubicBezTo>
                    <a:pt x="171" y="1069"/>
                    <a:pt x="235" y="962"/>
                    <a:pt x="321" y="855"/>
                  </a:cubicBezTo>
                  <a:cubicBezTo>
                    <a:pt x="321" y="663"/>
                    <a:pt x="321" y="492"/>
                    <a:pt x="299" y="299"/>
                  </a:cubicBezTo>
                  <a:cubicBezTo>
                    <a:pt x="299" y="192"/>
                    <a:pt x="299" y="107"/>
                    <a:pt x="2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9"/>
            <p:cNvSpPr/>
            <p:nvPr/>
          </p:nvSpPr>
          <p:spPr>
            <a:xfrm>
              <a:off x="-630225" y="4811463"/>
              <a:ext cx="7500" cy="23000"/>
            </a:xfrm>
            <a:custGeom>
              <a:avLst/>
              <a:gdLst/>
              <a:ahLst/>
              <a:cxnLst/>
              <a:rect l="l" t="t" r="r" b="b"/>
              <a:pathLst>
                <a:path w="300" h="920" extrusionOk="0">
                  <a:moveTo>
                    <a:pt x="300" y="0"/>
                  </a:moveTo>
                  <a:lnTo>
                    <a:pt x="300" y="0"/>
                  </a:lnTo>
                  <a:cubicBezTo>
                    <a:pt x="214" y="257"/>
                    <a:pt x="107" y="513"/>
                    <a:pt x="0" y="749"/>
                  </a:cubicBezTo>
                  <a:cubicBezTo>
                    <a:pt x="22" y="813"/>
                    <a:pt x="22" y="855"/>
                    <a:pt x="43" y="920"/>
                  </a:cubicBezTo>
                  <a:cubicBezTo>
                    <a:pt x="107" y="834"/>
                    <a:pt x="171" y="770"/>
                    <a:pt x="235" y="684"/>
                  </a:cubicBezTo>
                  <a:cubicBezTo>
                    <a:pt x="278" y="449"/>
                    <a:pt x="278" y="236"/>
                    <a:pt x="3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9"/>
            <p:cNvSpPr/>
            <p:nvPr/>
          </p:nvSpPr>
          <p:spPr>
            <a:xfrm>
              <a:off x="-630750" y="4808263"/>
              <a:ext cx="8025" cy="21925"/>
            </a:xfrm>
            <a:custGeom>
              <a:avLst/>
              <a:gdLst/>
              <a:ahLst/>
              <a:cxnLst/>
              <a:rect l="l" t="t" r="r" b="b"/>
              <a:pathLst>
                <a:path w="321" h="877" extrusionOk="0">
                  <a:moveTo>
                    <a:pt x="321" y="0"/>
                  </a:moveTo>
                  <a:cubicBezTo>
                    <a:pt x="256" y="86"/>
                    <a:pt x="171" y="171"/>
                    <a:pt x="85" y="257"/>
                  </a:cubicBezTo>
                  <a:cubicBezTo>
                    <a:pt x="64" y="299"/>
                    <a:pt x="21" y="364"/>
                    <a:pt x="0" y="406"/>
                  </a:cubicBezTo>
                  <a:lnTo>
                    <a:pt x="0" y="748"/>
                  </a:lnTo>
                  <a:cubicBezTo>
                    <a:pt x="0" y="791"/>
                    <a:pt x="21" y="834"/>
                    <a:pt x="21" y="877"/>
                  </a:cubicBezTo>
                  <a:cubicBezTo>
                    <a:pt x="128" y="641"/>
                    <a:pt x="235" y="385"/>
                    <a:pt x="321" y="128"/>
                  </a:cubicBezTo>
                  <a:cubicBezTo>
                    <a:pt x="321" y="86"/>
                    <a:pt x="321" y="43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9"/>
            <p:cNvSpPr/>
            <p:nvPr/>
          </p:nvSpPr>
          <p:spPr>
            <a:xfrm>
              <a:off x="-628625" y="4806663"/>
              <a:ext cx="5900" cy="8025"/>
            </a:xfrm>
            <a:custGeom>
              <a:avLst/>
              <a:gdLst/>
              <a:ahLst/>
              <a:cxnLst/>
              <a:rect l="l" t="t" r="r" b="b"/>
              <a:pathLst>
                <a:path w="236" h="321" extrusionOk="0">
                  <a:moveTo>
                    <a:pt x="236" y="0"/>
                  </a:moveTo>
                  <a:cubicBezTo>
                    <a:pt x="150" y="107"/>
                    <a:pt x="86" y="214"/>
                    <a:pt x="0" y="321"/>
                  </a:cubicBezTo>
                  <a:cubicBezTo>
                    <a:pt x="86" y="235"/>
                    <a:pt x="171" y="150"/>
                    <a:pt x="236" y="64"/>
                  </a:cubicBezTo>
                  <a:cubicBezTo>
                    <a:pt x="236" y="43"/>
                    <a:pt x="236" y="21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9"/>
            <p:cNvSpPr/>
            <p:nvPr/>
          </p:nvSpPr>
          <p:spPr>
            <a:xfrm>
              <a:off x="-630750" y="4832313"/>
              <a:ext cx="154450" cy="47575"/>
            </a:xfrm>
            <a:custGeom>
              <a:avLst/>
              <a:gdLst/>
              <a:ahLst/>
              <a:cxnLst/>
              <a:rect l="l" t="t" r="r" b="b"/>
              <a:pathLst>
                <a:path w="6178" h="1903" extrusionOk="0">
                  <a:moveTo>
                    <a:pt x="4189" y="0"/>
                  </a:moveTo>
                  <a:cubicBezTo>
                    <a:pt x="3256" y="392"/>
                    <a:pt x="2128" y="865"/>
                    <a:pt x="1116" y="865"/>
                  </a:cubicBezTo>
                  <a:cubicBezTo>
                    <a:pt x="969" y="865"/>
                    <a:pt x="825" y="855"/>
                    <a:pt x="684" y="834"/>
                  </a:cubicBezTo>
                  <a:cubicBezTo>
                    <a:pt x="577" y="1261"/>
                    <a:pt x="363" y="1624"/>
                    <a:pt x="0" y="1860"/>
                  </a:cubicBezTo>
                  <a:lnTo>
                    <a:pt x="0" y="1902"/>
                  </a:lnTo>
                  <a:cubicBezTo>
                    <a:pt x="577" y="1496"/>
                    <a:pt x="2223" y="1304"/>
                    <a:pt x="2650" y="1240"/>
                  </a:cubicBezTo>
                  <a:cubicBezTo>
                    <a:pt x="3698" y="1111"/>
                    <a:pt x="4681" y="898"/>
                    <a:pt x="5643" y="599"/>
                  </a:cubicBezTo>
                  <a:cubicBezTo>
                    <a:pt x="5835" y="449"/>
                    <a:pt x="6027" y="278"/>
                    <a:pt x="6177" y="86"/>
                  </a:cubicBezTo>
                  <a:lnTo>
                    <a:pt x="41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9"/>
            <p:cNvSpPr/>
            <p:nvPr/>
          </p:nvSpPr>
          <p:spPr>
            <a:xfrm>
              <a:off x="-630750" y="4894813"/>
              <a:ext cx="83375" cy="84000"/>
            </a:xfrm>
            <a:custGeom>
              <a:avLst/>
              <a:gdLst/>
              <a:ahLst/>
              <a:cxnLst/>
              <a:rect l="l" t="t" r="r" b="b"/>
              <a:pathLst>
                <a:path w="3335" h="3360" extrusionOk="0">
                  <a:moveTo>
                    <a:pt x="0" y="1"/>
                  </a:moveTo>
                  <a:lnTo>
                    <a:pt x="0" y="1134"/>
                  </a:lnTo>
                  <a:cubicBezTo>
                    <a:pt x="342" y="1476"/>
                    <a:pt x="684" y="1796"/>
                    <a:pt x="1047" y="2095"/>
                  </a:cubicBezTo>
                  <a:cubicBezTo>
                    <a:pt x="1582" y="2523"/>
                    <a:pt x="2308" y="2886"/>
                    <a:pt x="2992" y="3292"/>
                  </a:cubicBezTo>
                  <a:cubicBezTo>
                    <a:pt x="3095" y="3338"/>
                    <a:pt x="3180" y="3359"/>
                    <a:pt x="3240" y="3359"/>
                  </a:cubicBezTo>
                  <a:cubicBezTo>
                    <a:pt x="3291" y="3359"/>
                    <a:pt x="3324" y="3344"/>
                    <a:pt x="3334" y="3314"/>
                  </a:cubicBezTo>
                  <a:cubicBezTo>
                    <a:pt x="3334" y="3250"/>
                    <a:pt x="3270" y="3121"/>
                    <a:pt x="3163" y="2993"/>
                  </a:cubicBezTo>
                  <a:cubicBezTo>
                    <a:pt x="2907" y="2801"/>
                    <a:pt x="2629" y="2608"/>
                    <a:pt x="2373" y="2416"/>
                  </a:cubicBezTo>
                  <a:cubicBezTo>
                    <a:pt x="1475" y="1711"/>
                    <a:pt x="855" y="706"/>
                    <a:pt x="0" y="1"/>
                  </a:cubicBezTo>
                  <a:close/>
                </a:path>
              </a:pathLst>
            </a:custGeom>
            <a:solidFill>
              <a:srgbClr val="540F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9"/>
            <p:cNvSpPr/>
            <p:nvPr/>
          </p:nvSpPr>
          <p:spPr>
            <a:xfrm>
              <a:off x="-630750" y="5028938"/>
              <a:ext cx="18175" cy="63625"/>
            </a:xfrm>
            <a:custGeom>
              <a:avLst/>
              <a:gdLst/>
              <a:ahLst/>
              <a:cxnLst/>
              <a:rect l="l" t="t" r="r" b="b"/>
              <a:pathLst>
                <a:path w="727" h="2545" extrusionOk="0">
                  <a:moveTo>
                    <a:pt x="727" y="1"/>
                  </a:moveTo>
                  <a:lnTo>
                    <a:pt x="727" y="1"/>
                  </a:lnTo>
                  <a:cubicBezTo>
                    <a:pt x="577" y="22"/>
                    <a:pt x="449" y="22"/>
                    <a:pt x="321" y="43"/>
                  </a:cubicBezTo>
                  <a:cubicBezTo>
                    <a:pt x="214" y="65"/>
                    <a:pt x="107" y="65"/>
                    <a:pt x="0" y="65"/>
                  </a:cubicBezTo>
                  <a:lnTo>
                    <a:pt x="0" y="2544"/>
                  </a:lnTo>
                  <a:cubicBezTo>
                    <a:pt x="406" y="1817"/>
                    <a:pt x="598" y="834"/>
                    <a:pt x="7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9"/>
            <p:cNvSpPr/>
            <p:nvPr/>
          </p:nvSpPr>
          <p:spPr>
            <a:xfrm>
              <a:off x="-630750" y="5025738"/>
              <a:ext cx="44375" cy="89800"/>
            </a:xfrm>
            <a:custGeom>
              <a:avLst/>
              <a:gdLst/>
              <a:ahLst/>
              <a:cxnLst/>
              <a:rect l="l" t="t" r="r" b="b"/>
              <a:pathLst>
                <a:path w="1775" h="3592" extrusionOk="0">
                  <a:moveTo>
                    <a:pt x="1774" y="0"/>
                  </a:moveTo>
                  <a:cubicBezTo>
                    <a:pt x="1710" y="0"/>
                    <a:pt x="1667" y="22"/>
                    <a:pt x="1624" y="22"/>
                  </a:cubicBezTo>
                  <a:cubicBezTo>
                    <a:pt x="1432" y="1326"/>
                    <a:pt x="1069" y="2950"/>
                    <a:pt x="0" y="3442"/>
                  </a:cubicBezTo>
                  <a:lnTo>
                    <a:pt x="0" y="3591"/>
                  </a:lnTo>
                  <a:cubicBezTo>
                    <a:pt x="1197" y="3142"/>
                    <a:pt x="1560" y="1390"/>
                    <a:pt x="17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9"/>
            <p:cNvSpPr/>
            <p:nvPr/>
          </p:nvSpPr>
          <p:spPr>
            <a:xfrm>
              <a:off x="-630750" y="5026263"/>
              <a:ext cx="40625" cy="85525"/>
            </a:xfrm>
            <a:custGeom>
              <a:avLst/>
              <a:gdLst/>
              <a:ahLst/>
              <a:cxnLst/>
              <a:rect l="l" t="t" r="r" b="b"/>
              <a:pathLst>
                <a:path w="1625" h="3421" extrusionOk="0">
                  <a:moveTo>
                    <a:pt x="1624" y="1"/>
                  </a:moveTo>
                  <a:lnTo>
                    <a:pt x="1624" y="1"/>
                  </a:lnTo>
                  <a:cubicBezTo>
                    <a:pt x="1304" y="44"/>
                    <a:pt x="1005" y="65"/>
                    <a:pt x="727" y="108"/>
                  </a:cubicBezTo>
                  <a:cubicBezTo>
                    <a:pt x="598" y="941"/>
                    <a:pt x="406" y="1924"/>
                    <a:pt x="0" y="2651"/>
                  </a:cubicBezTo>
                  <a:lnTo>
                    <a:pt x="0" y="3421"/>
                  </a:lnTo>
                  <a:cubicBezTo>
                    <a:pt x="1069" y="2929"/>
                    <a:pt x="1432" y="1305"/>
                    <a:pt x="16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9"/>
            <p:cNvSpPr/>
            <p:nvPr/>
          </p:nvSpPr>
          <p:spPr>
            <a:xfrm>
              <a:off x="-630750" y="4308138"/>
              <a:ext cx="434975" cy="524200"/>
            </a:xfrm>
            <a:custGeom>
              <a:avLst/>
              <a:gdLst/>
              <a:ahLst/>
              <a:cxnLst/>
              <a:rect l="l" t="t" r="r" b="b"/>
              <a:pathLst>
                <a:path w="17399" h="20968" extrusionOk="0">
                  <a:moveTo>
                    <a:pt x="12582" y="0"/>
                  </a:moveTo>
                  <a:cubicBezTo>
                    <a:pt x="12249" y="0"/>
                    <a:pt x="11979" y="302"/>
                    <a:pt x="11392" y="662"/>
                  </a:cubicBezTo>
                  <a:cubicBezTo>
                    <a:pt x="10431" y="1260"/>
                    <a:pt x="9340" y="1666"/>
                    <a:pt x="8357" y="2265"/>
                  </a:cubicBezTo>
                  <a:cubicBezTo>
                    <a:pt x="6134" y="3633"/>
                    <a:pt x="3676" y="5321"/>
                    <a:pt x="2244" y="7501"/>
                  </a:cubicBezTo>
                  <a:cubicBezTo>
                    <a:pt x="1069" y="9275"/>
                    <a:pt x="577" y="11306"/>
                    <a:pt x="64" y="13358"/>
                  </a:cubicBezTo>
                  <a:cubicBezTo>
                    <a:pt x="43" y="13422"/>
                    <a:pt x="21" y="13508"/>
                    <a:pt x="0" y="13593"/>
                  </a:cubicBezTo>
                  <a:lnTo>
                    <a:pt x="0" y="13871"/>
                  </a:lnTo>
                  <a:cubicBezTo>
                    <a:pt x="235" y="14320"/>
                    <a:pt x="427" y="14811"/>
                    <a:pt x="534" y="15303"/>
                  </a:cubicBezTo>
                  <a:cubicBezTo>
                    <a:pt x="684" y="15966"/>
                    <a:pt x="727" y="16649"/>
                    <a:pt x="727" y="17312"/>
                  </a:cubicBezTo>
                  <a:cubicBezTo>
                    <a:pt x="727" y="17504"/>
                    <a:pt x="727" y="17697"/>
                    <a:pt x="727" y="17889"/>
                  </a:cubicBezTo>
                  <a:cubicBezTo>
                    <a:pt x="855" y="17504"/>
                    <a:pt x="962" y="17120"/>
                    <a:pt x="1047" y="16735"/>
                  </a:cubicBezTo>
                  <a:cubicBezTo>
                    <a:pt x="1218" y="16008"/>
                    <a:pt x="1304" y="15260"/>
                    <a:pt x="1325" y="14512"/>
                  </a:cubicBezTo>
                  <a:cubicBezTo>
                    <a:pt x="1368" y="13807"/>
                    <a:pt x="1325" y="13101"/>
                    <a:pt x="1197" y="12396"/>
                  </a:cubicBezTo>
                  <a:cubicBezTo>
                    <a:pt x="1180" y="12399"/>
                    <a:pt x="1163" y="12401"/>
                    <a:pt x="1145" y="12401"/>
                  </a:cubicBezTo>
                  <a:cubicBezTo>
                    <a:pt x="1052" y="12401"/>
                    <a:pt x="958" y="12351"/>
                    <a:pt x="940" y="12225"/>
                  </a:cubicBezTo>
                  <a:lnTo>
                    <a:pt x="919" y="12182"/>
                  </a:lnTo>
                  <a:cubicBezTo>
                    <a:pt x="894" y="12021"/>
                    <a:pt x="1035" y="11917"/>
                    <a:pt x="1166" y="11917"/>
                  </a:cubicBezTo>
                  <a:cubicBezTo>
                    <a:pt x="1261" y="11917"/>
                    <a:pt x="1350" y="11971"/>
                    <a:pt x="1368" y="12097"/>
                  </a:cubicBezTo>
                  <a:lnTo>
                    <a:pt x="1389" y="12140"/>
                  </a:lnTo>
                  <a:cubicBezTo>
                    <a:pt x="1411" y="12246"/>
                    <a:pt x="1347" y="12332"/>
                    <a:pt x="1261" y="12375"/>
                  </a:cubicBezTo>
                  <a:cubicBezTo>
                    <a:pt x="1689" y="13828"/>
                    <a:pt x="1710" y="15367"/>
                    <a:pt x="1496" y="16842"/>
                  </a:cubicBezTo>
                  <a:cubicBezTo>
                    <a:pt x="1411" y="17419"/>
                    <a:pt x="1304" y="17996"/>
                    <a:pt x="1111" y="18552"/>
                  </a:cubicBezTo>
                  <a:cubicBezTo>
                    <a:pt x="1154" y="18616"/>
                    <a:pt x="1197" y="18680"/>
                    <a:pt x="1218" y="18744"/>
                  </a:cubicBezTo>
                  <a:cubicBezTo>
                    <a:pt x="1240" y="18723"/>
                    <a:pt x="1240" y="18701"/>
                    <a:pt x="1261" y="18701"/>
                  </a:cubicBezTo>
                  <a:cubicBezTo>
                    <a:pt x="1496" y="18359"/>
                    <a:pt x="1710" y="17996"/>
                    <a:pt x="1945" y="17633"/>
                  </a:cubicBezTo>
                  <a:cubicBezTo>
                    <a:pt x="2373" y="16927"/>
                    <a:pt x="2757" y="16179"/>
                    <a:pt x="3056" y="15388"/>
                  </a:cubicBezTo>
                  <a:cubicBezTo>
                    <a:pt x="3185" y="15004"/>
                    <a:pt x="3313" y="14598"/>
                    <a:pt x="3356" y="14170"/>
                  </a:cubicBezTo>
                  <a:cubicBezTo>
                    <a:pt x="3420" y="13785"/>
                    <a:pt x="3398" y="13379"/>
                    <a:pt x="3206" y="12995"/>
                  </a:cubicBezTo>
                  <a:cubicBezTo>
                    <a:pt x="3169" y="13013"/>
                    <a:pt x="3128" y="13023"/>
                    <a:pt x="3088" y="13023"/>
                  </a:cubicBezTo>
                  <a:cubicBezTo>
                    <a:pt x="2991" y="13023"/>
                    <a:pt x="2901" y="12966"/>
                    <a:pt x="2886" y="12845"/>
                  </a:cubicBezTo>
                  <a:cubicBezTo>
                    <a:pt x="2861" y="12674"/>
                    <a:pt x="2997" y="12573"/>
                    <a:pt x="3125" y="12573"/>
                  </a:cubicBezTo>
                  <a:cubicBezTo>
                    <a:pt x="3223" y="12573"/>
                    <a:pt x="3316" y="12631"/>
                    <a:pt x="3334" y="12759"/>
                  </a:cubicBezTo>
                  <a:cubicBezTo>
                    <a:pt x="3356" y="12845"/>
                    <a:pt x="3313" y="12909"/>
                    <a:pt x="3270" y="12952"/>
                  </a:cubicBezTo>
                  <a:cubicBezTo>
                    <a:pt x="3484" y="13337"/>
                    <a:pt x="3548" y="13785"/>
                    <a:pt x="3527" y="14191"/>
                  </a:cubicBezTo>
                  <a:cubicBezTo>
                    <a:pt x="3527" y="14640"/>
                    <a:pt x="3420" y="15068"/>
                    <a:pt x="3313" y="15495"/>
                  </a:cubicBezTo>
                  <a:cubicBezTo>
                    <a:pt x="3078" y="16329"/>
                    <a:pt x="2715" y="17098"/>
                    <a:pt x="2330" y="17868"/>
                  </a:cubicBezTo>
                  <a:cubicBezTo>
                    <a:pt x="2137" y="18253"/>
                    <a:pt x="1945" y="18616"/>
                    <a:pt x="1731" y="19001"/>
                  </a:cubicBezTo>
                  <a:cubicBezTo>
                    <a:pt x="1667" y="19108"/>
                    <a:pt x="1603" y="19193"/>
                    <a:pt x="1539" y="19300"/>
                  </a:cubicBezTo>
                  <a:cubicBezTo>
                    <a:pt x="1966" y="20005"/>
                    <a:pt x="2330" y="20689"/>
                    <a:pt x="2586" y="20903"/>
                  </a:cubicBezTo>
                  <a:lnTo>
                    <a:pt x="4189" y="20967"/>
                  </a:lnTo>
                  <a:cubicBezTo>
                    <a:pt x="4553" y="20817"/>
                    <a:pt x="4895" y="20689"/>
                    <a:pt x="5194" y="20582"/>
                  </a:cubicBezTo>
                  <a:cubicBezTo>
                    <a:pt x="6605" y="20112"/>
                    <a:pt x="8250" y="20048"/>
                    <a:pt x="9768" y="19727"/>
                  </a:cubicBezTo>
                  <a:cubicBezTo>
                    <a:pt x="10217" y="19556"/>
                    <a:pt x="10666" y="19428"/>
                    <a:pt x="11093" y="19364"/>
                  </a:cubicBezTo>
                  <a:cubicBezTo>
                    <a:pt x="11542" y="19214"/>
                    <a:pt x="11991" y="19001"/>
                    <a:pt x="12376" y="18723"/>
                  </a:cubicBezTo>
                  <a:cubicBezTo>
                    <a:pt x="14342" y="17333"/>
                    <a:pt x="15111" y="15196"/>
                    <a:pt x="15817" y="12973"/>
                  </a:cubicBezTo>
                  <a:cubicBezTo>
                    <a:pt x="16586" y="10537"/>
                    <a:pt x="17398" y="7779"/>
                    <a:pt x="16287" y="5214"/>
                  </a:cubicBezTo>
                  <a:cubicBezTo>
                    <a:pt x="15603" y="3611"/>
                    <a:pt x="14705" y="1538"/>
                    <a:pt x="13337" y="384"/>
                  </a:cubicBezTo>
                  <a:cubicBezTo>
                    <a:pt x="13007" y="110"/>
                    <a:pt x="12784" y="0"/>
                    <a:pt x="12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9"/>
            <p:cNvSpPr/>
            <p:nvPr/>
          </p:nvSpPr>
          <p:spPr>
            <a:xfrm>
              <a:off x="-608850" y="4771913"/>
              <a:ext cx="8575" cy="15000"/>
            </a:xfrm>
            <a:custGeom>
              <a:avLst/>
              <a:gdLst/>
              <a:ahLst/>
              <a:cxnLst/>
              <a:rect l="l" t="t" r="r" b="b"/>
              <a:pathLst>
                <a:path w="343" h="600" extrusionOk="0">
                  <a:moveTo>
                    <a:pt x="235" y="1"/>
                  </a:moveTo>
                  <a:cubicBezTo>
                    <a:pt x="171" y="172"/>
                    <a:pt x="107" y="343"/>
                    <a:pt x="22" y="514"/>
                  </a:cubicBezTo>
                  <a:cubicBezTo>
                    <a:pt x="22" y="535"/>
                    <a:pt x="0" y="557"/>
                    <a:pt x="0" y="578"/>
                  </a:cubicBezTo>
                  <a:cubicBezTo>
                    <a:pt x="0" y="578"/>
                    <a:pt x="22" y="599"/>
                    <a:pt x="43" y="599"/>
                  </a:cubicBezTo>
                  <a:cubicBezTo>
                    <a:pt x="150" y="471"/>
                    <a:pt x="257" y="321"/>
                    <a:pt x="342" y="193"/>
                  </a:cubicBezTo>
                  <a:cubicBezTo>
                    <a:pt x="321" y="129"/>
                    <a:pt x="278" y="65"/>
                    <a:pt x="235" y="1"/>
                  </a:cubicBezTo>
                  <a:close/>
                </a:path>
              </a:pathLst>
            </a:custGeom>
            <a:solidFill>
              <a:srgbClr val="FCD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9"/>
            <p:cNvSpPr/>
            <p:nvPr/>
          </p:nvSpPr>
          <p:spPr>
            <a:xfrm>
              <a:off x="-613675" y="4790613"/>
              <a:ext cx="87675" cy="63350"/>
            </a:xfrm>
            <a:custGeom>
              <a:avLst/>
              <a:gdLst/>
              <a:ahLst/>
              <a:cxnLst/>
              <a:rect l="l" t="t" r="r" b="b"/>
              <a:pathLst>
                <a:path w="3507" h="2534" extrusionOk="0">
                  <a:moveTo>
                    <a:pt x="856" y="1"/>
                  </a:moveTo>
                  <a:cubicBezTo>
                    <a:pt x="706" y="215"/>
                    <a:pt x="535" y="428"/>
                    <a:pt x="364" y="621"/>
                  </a:cubicBezTo>
                  <a:cubicBezTo>
                    <a:pt x="322" y="856"/>
                    <a:pt x="257" y="1112"/>
                    <a:pt x="215" y="1326"/>
                  </a:cubicBezTo>
                  <a:cubicBezTo>
                    <a:pt x="172" y="1732"/>
                    <a:pt x="129" y="2138"/>
                    <a:pt x="1" y="2502"/>
                  </a:cubicBezTo>
                  <a:cubicBezTo>
                    <a:pt x="142" y="2523"/>
                    <a:pt x="286" y="2533"/>
                    <a:pt x="433" y="2533"/>
                  </a:cubicBezTo>
                  <a:cubicBezTo>
                    <a:pt x="1445" y="2533"/>
                    <a:pt x="2573" y="2060"/>
                    <a:pt x="3506" y="1668"/>
                  </a:cubicBezTo>
                  <a:lnTo>
                    <a:pt x="1903" y="1604"/>
                  </a:lnTo>
                  <a:cubicBezTo>
                    <a:pt x="1647" y="1390"/>
                    <a:pt x="1262" y="706"/>
                    <a:pt x="8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9"/>
            <p:cNvSpPr/>
            <p:nvPr/>
          </p:nvSpPr>
          <p:spPr>
            <a:xfrm>
              <a:off x="-630750" y="4377563"/>
              <a:ext cx="27275" cy="223400"/>
            </a:xfrm>
            <a:custGeom>
              <a:avLst/>
              <a:gdLst/>
              <a:ahLst/>
              <a:cxnLst/>
              <a:rect l="l" t="t" r="r" b="b"/>
              <a:pathLst>
                <a:path w="1091" h="8936" extrusionOk="0">
                  <a:moveTo>
                    <a:pt x="0" y="1"/>
                  </a:moveTo>
                  <a:lnTo>
                    <a:pt x="0" y="8935"/>
                  </a:lnTo>
                  <a:cubicBezTo>
                    <a:pt x="427" y="7396"/>
                    <a:pt x="705" y="5708"/>
                    <a:pt x="898" y="4211"/>
                  </a:cubicBezTo>
                  <a:cubicBezTo>
                    <a:pt x="1090" y="2651"/>
                    <a:pt x="727" y="12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9"/>
            <p:cNvSpPr/>
            <p:nvPr/>
          </p:nvSpPr>
          <p:spPr>
            <a:xfrm>
              <a:off x="-496650" y="4995813"/>
              <a:ext cx="4300" cy="1100"/>
            </a:xfrm>
            <a:custGeom>
              <a:avLst/>
              <a:gdLst/>
              <a:ahLst/>
              <a:cxnLst/>
              <a:rect l="l" t="t" r="r" b="b"/>
              <a:pathLst>
                <a:path w="172" h="44" extrusionOk="0">
                  <a:moveTo>
                    <a:pt x="172" y="43"/>
                  </a:moveTo>
                  <a:cubicBezTo>
                    <a:pt x="129" y="43"/>
                    <a:pt x="65" y="22"/>
                    <a:pt x="1" y="1"/>
                  </a:cubicBezTo>
                  <a:cubicBezTo>
                    <a:pt x="65" y="22"/>
                    <a:pt x="129" y="43"/>
                    <a:pt x="172" y="43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9"/>
            <p:cNvSpPr/>
            <p:nvPr/>
          </p:nvSpPr>
          <p:spPr>
            <a:xfrm>
              <a:off x="-424500" y="4993138"/>
              <a:ext cx="2700" cy="1100"/>
            </a:xfrm>
            <a:custGeom>
              <a:avLst/>
              <a:gdLst/>
              <a:ahLst/>
              <a:cxnLst/>
              <a:rect l="l" t="t" r="r" b="b"/>
              <a:pathLst>
                <a:path w="108" h="44" extrusionOk="0">
                  <a:moveTo>
                    <a:pt x="107" y="1"/>
                  </a:moveTo>
                  <a:cubicBezTo>
                    <a:pt x="65" y="22"/>
                    <a:pt x="43" y="22"/>
                    <a:pt x="0" y="43"/>
                  </a:cubicBezTo>
                  <a:cubicBezTo>
                    <a:pt x="43" y="22"/>
                    <a:pt x="65" y="22"/>
                    <a:pt x="107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9"/>
            <p:cNvSpPr/>
            <p:nvPr/>
          </p:nvSpPr>
          <p:spPr>
            <a:xfrm>
              <a:off x="-507325" y="4992063"/>
              <a:ext cx="4300" cy="1625"/>
            </a:xfrm>
            <a:custGeom>
              <a:avLst/>
              <a:gdLst/>
              <a:ahLst/>
              <a:cxnLst/>
              <a:rect l="l" t="t" r="r" b="b"/>
              <a:pathLst>
                <a:path w="172" h="65" extrusionOk="0">
                  <a:moveTo>
                    <a:pt x="171" y="65"/>
                  </a:moveTo>
                  <a:cubicBezTo>
                    <a:pt x="107" y="44"/>
                    <a:pt x="43" y="22"/>
                    <a:pt x="0" y="1"/>
                  </a:cubicBezTo>
                  <a:cubicBezTo>
                    <a:pt x="43" y="22"/>
                    <a:pt x="107" y="44"/>
                    <a:pt x="171" y="65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9"/>
            <p:cNvSpPr/>
            <p:nvPr/>
          </p:nvSpPr>
          <p:spPr>
            <a:xfrm>
              <a:off x="-475275" y="5000613"/>
              <a:ext cx="3775" cy="25"/>
            </a:xfrm>
            <a:custGeom>
              <a:avLst/>
              <a:gdLst/>
              <a:ahLst/>
              <a:cxnLst/>
              <a:rect l="l" t="t" r="r" b="b"/>
              <a:pathLst>
                <a:path w="151" h="1" extrusionOk="0">
                  <a:moveTo>
                    <a:pt x="150" y="1"/>
                  </a:moveTo>
                  <a:cubicBezTo>
                    <a:pt x="86" y="1"/>
                    <a:pt x="44" y="1"/>
                    <a:pt x="1" y="1"/>
                  </a:cubicBezTo>
                  <a:cubicBezTo>
                    <a:pt x="44" y="1"/>
                    <a:pt x="86" y="1"/>
                    <a:pt x="150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9"/>
            <p:cNvSpPr/>
            <p:nvPr/>
          </p:nvSpPr>
          <p:spPr>
            <a:xfrm>
              <a:off x="-516400" y="4988338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128" y="64"/>
                  </a:moveTo>
                  <a:cubicBezTo>
                    <a:pt x="86" y="43"/>
                    <a:pt x="43" y="22"/>
                    <a:pt x="0" y="0"/>
                  </a:cubicBezTo>
                  <a:cubicBezTo>
                    <a:pt x="43" y="22"/>
                    <a:pt x="86" y="43"/>
                    <a:pt x="128" y="64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9"/>
            <p:cNvSpPr/>
            <p:nvPr/>
          </p:nvSpPr>
          <p:spPr>
            <a:xfrm>
              <a:off x="-466175" y="5001163"/>
              <a:ext cx="3750" cy="25"/>
            </a:xfrm>
            <a:custGeom>
              <a:avLst/>
              <a:gdLst/>
              <a:ahLst/>
              <a:cxnLst/>
              <a:rect l="l" t="t" r="r" b="b"/>
              <a:pathLst>
                <a:path w="150" h="1" extrusionOk="0">
                  <a:moveTo>
                    <a:pt x="150" y="0"/>
                  </a:moveTo>
                  <a:cubicBezTo>
                    <a:pt x="107" y="0"/>
                    <a:pt x="43" y="0"/>
                    <a:pt x="0" y="0"/>
                  </a:cubicBezTo>
                  <a:cubicBezTo>
                    <a:pt x="43" y="0"/>
                    <a:pt x="107" y="0"/>
                    <a:pt x="150" y="0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9"/>
            <p:cNvSpPr/>
            <p:nvPr/>
          </p:nvSpPr>
          <p:spPr>
            <a:xfrm>
              <a:off x="-433575" y="4996888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64" y="0"/>
                  </a:moveTo>
                  <a:cubicBezTo>
                    <a:pt x="43" y="0"/>
                    <a:pt x="21" y="22"/>
                    <a:pt x="0" y="22"/>
                  </a:cubicBezTo>
                  <a:cubicBezTo>
                    <a:pt x="21" y="22"/>
                    <a:pt x="43" y="0"/>
                    <a:pt x="64" y="0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9"/>
            <p:cNvSpPr/>
            <p:nvPr/>
          </p:nvSpPr>
          <p:spPr>
            <a:xfrm>
              <a:off x="-444800" y="4999563"/>
              <a:ext cx="2700" cy="550"/>
            </a:xfrm>
            <a:custGeom>
              <a:avLst/>
              <a:gdLst/>
              <a:ahLst/>
              <a:cxnLst/>
              <a:rect l="l" t="t" r="r" b="b"/>
              <a:pathLst>
                <a:path w="108" h="22" extrusionOk="0">
                  <a:moveTo>
                    <a:pt x="107" y="0"/>
                  </a:moveTo>
                  <a:cubicBezTo>
                    <a:pt x="64" y="0"/>
                    <a:pt x="43" y="0"/>
                    <a:pt x="0" y="21"/>
                  </a:cubicBezTo>
                  <a:cubicBezTo>
                    <a:pt x="43" y="0"/>
                    <a:pt x="64" y="0"/>
                    <a:pt x="107" y="0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9"/>
            <p:cNvSpPr/>
            <p:nvPr/>
          </p:nvSpPr>
          <p:spPr>
            <a:xfrm>
              <a:off x="-487025" y="4998488"/>
              <a:ext cx="3775" cy="550"/>
            </a:xfrm>
            <a:custGeom>
              <a:avLst/>
              <a:gdLst/>
              <a:ahLst/>
              <a:cxnLst/>
              <a:rect l="l" t="t" r="r" b="b"/>
              <a:pathLst>
                <a:path w="151" h="22" extrusionOk="0">
                  <a:moveTo>
                    <a:pt x="150" y="22"/>
                  </a:moveTo>
                  <a:cubicBezTo>
                    <a:pt x="86" y="22"/>
                    <a:pt x="43" y="0"/>
                    <a:pt x="1" y="0"/>
                  </a:cubicBezTo>
                  <a:cubicBezTo>
                    <a:pt x="43" y="0"/>
                    <a:pt x="86" y="22"/>
                    <a:pt x="150" y="22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9"/>
            <p:cNvSpPr/>
            <p:nvPr/>
          </p:nvSpPr>
          <p:spPr>
            <a:xfrm>
              <a:off x="-454425" y="5000613"/>
              <a:ext cx="3225" cy="575"/>
            </a:xfrm>
            <a:custGeom>
              <a:avLst/>
              <a:gdLst/>
              <a:ahLst/>
              <a:cxnLst/>
              <a:rect l="l" t="t" r="r" b="b"/>
              <a:pathLst>
                <a:path w="129" h="23" extrusionOk="0">
                  <a:moveTo>
                    <a:pt x="129" y="1"/>
                  </a:moveTo>
                  <a:cubicBezTo>
                    <a:pt x="86" y="1"/>
                    <a:pt x="43" y="22"/>
                    <a:pt x="0" y="22"/>
                  </a:cubicBezTo>
                  <a:cubicBezTo>
                    <a:pt x="43" y="22"/>
                    <a:pt x="86" y="1"/>
                    <a:pt x="129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9"/>
            <p:cNvSpPr/>
            <p:nvPr/>
          </p:nvSpPr>
          <p:spPr>
            <a:xfrm>
              <a:off x="-590675" y="4791388"/>
              <a:ext cx="285900" cy="193775"/>
            </a:xfrm>
            <a:custGeom>
              <a:avLst/>
              <a:gdLst/>
              <a:ahLst/>
              <a:cxnLst/>
              <a:rect l="l" t="t" r="r" b="b"/>
              <a:pathLst>
                <a:path w="11436" h="7751" extrusionOk="0">
                  <a:moveTo>
                    <a:pt x="9973" y="0"/>
                  </a:moveTo>
                  <a:cubicBezTo>
                    <a:pt x="9818" y="0"/>
                    <a:pt x="9656" y="12"/>
                    <a:pt x="9490" y="34"/>
                  </a:cubicBezTo>
                  <a:cubicBezTo>
                    <a:pt x="9063" y="205"/>
                    <a:pt x="8635" y="312"/>
                    <a:pt x="8165" y="397"/>
                  </a:cubicBezTo>
                  <a:cubicBezTo>
                    <a:pt x="6712" y="953"/>
                    <a:pt x="5194" y="1872"/>
                    <a:pt x="4382" y="2150"/>
                  </a:cubicBezTo>
                  <a:cubicBezTo>
                    <a:pt x="4275" y="2171"/>
                    <a:pt x="4168" y="2214"/>
                    <a:pt x="4040" y="2236"/>
                  </a:cubicBezTo>
                  <a:cubicBezTo>
                    <a:pt x="2522" y="3539"/>
                    <a:pt x="406" y="3881"/>
                    <a:pt x="64" y="5249"/>
                  </a:cubicBezTo>
                  <a:cubicBezTo>
                    <a:pt x="0" y="5527"/>
                    <a:pt x="1154" y="6553"/>
                    <a:pt x="1560" y="7130"/>
                  </a:cubicBezTo>
                  <a:cubicBezTo>
                    <a:pt x="1911" y="7357"/>
                    <a:pt x="2263" y="7565"/>
                    <a:pt x="2633" y="7733"/>
                  </a:cubicBezTo>
                  <a:lnTo>
                    <a:pt x="2633" y="7733"/>
                  </a:lnTo>
                  <a:cubicBezTo>
                    <a:pt x="2632" y="7731"/>
                    <a:pt x="2630" y="7730"/>
                    <a:pt x="2629" y="7729"/>
                  </a:cubicBezTo>
                  <a:cubicBezTo>
                    <a:pt x="2608" y="7686"/>
                    <a:pt x="2608" y="7622"/>
                    <a:pt x="2608" y="7558"/>
                  </a:cubicBezTo>
                  <a:cubicBezTo>
                    <a:pt x="2608" y="7023"/>
                    <a:pt x="3014" y="6895"/>
                    <a:pt x="3463" y="6660"/>
                  </a:cubicBezTo>
                  <a:cubicBezTo>
                    <a:pt x="4318" y="6254"/>
                    <a:pt x="5023" y="5826"/>
                    <a:pt x="5750" y="5228"/>
                  </a:cubicBezTo>
                  <a:cubicBezTo>
                    <a:pt x="6006" y="5014"/>
                    <a:pt x="5963" y="4672"/>
                    <a:pt x="6199" y="4458"/>
                  </a:cubicBezTo>
                  <a:cubicBezTo>
                    <a:pt x="6209" y="4448"/>
                    <a:pt x="6229" y="4443"/>
                    <a:pt x="6256" y="4443"/>
                  </a:cubicBezTo>
                  <a:cubicBezTo>
                    <a:pt x="6412" y="4443"/>
                    <a:pt x="6800" y="4602"/>
                    <a:pt x="6968" y="4602"/>
                  </a:cubicBezTo>
                  <a:cubicBezTo>
                    <a:pt x="6996" y="4602"/>
                    <a:pt x="7019" y="4598"/>
                    <a:pt x="7032" y="4587"/>
                  </a:cubicBezTo>
                  <a:cubicBezTo>
                    <a:pt x="7075" y="4544"/>
                    <a:pt x="6883" y="3988"/>
                    <a:pt x="6947" y="3924"/>
                  </a:cubicBezTo>
                  <a:cubicBezTo>
                    <a:pt x="7160" y="3753"/>
                    <a:pt x="7353" y="3796"/>
                    <a:pt x="7609" y="3646"/>
                  </a:cubicBezTo>
                  <a:cubicBezTo>
                    <a:pt x="8357" y="3219"/>
                    <a:pt x="8849" y="2513"/>
                    <a:pt x="9319" y="1808"/>
                  </a:cubicBezTo>
                  <a:cubicBezTo>
                    <a:pt x="9725" y="1167"/>
                    <a:pt x="10302" y="461"/>
                    <a:pt x="11157" y="376"/>
                  </a:cubicBezTo>
                  <a:cubicBezTo>
                    <a:pt x="11264" y="461"/>
                    <a:pt x="11350" y="568"/>
                    <a:pt x="11435" y="675"/>
                  </a:cubicBezTo>
                  <a:cubicBezTo>
                    <a:pt x="11095" y="182"/>
                    <a:pt x="10579" y="0"/>
                    <a:pt x="9973" y="0"/>
                  </a:cubicBezTo>
                  <a:close/>
                  <a:moveTo>
                    <a:pt x="2633" y="7733"/>
                  </a:moveTo>
                  <a:cubicBezTo>
                    <a:pt x="2651" y="7750"/>
                    <a:pt x="2652" y="7750"/>
                    <a:pt x="2672" y="7750"/>
                  </a:cubicBezTo>
                  <a:cubicBezTo>
                    <a:pt x="2659" y="7744"/>
                    <a:pt x="2646" y="7738"/>
                    <a:pt x="2633" y="77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9"/>
            <p:cNvSpPr/>
            <p:nvPr/>
          </p:nvSpPr>
          <p:spPr>
            <a:xfrm>
              <a:off x="-630750" y="4847263"/>
              <a:ext cx="141075" cy="122400"/>
            </a:xfrm>
            <a:custGeom>
              <a:avLst/>
              <a:gdLst/>
              <a:ahLst/>
              <a:cxnLst/>
              <a:rect l="l" t="t" r="r" b="b"/>
              <a:pathLst>
                <a:path w="5643" h="4896" extrusionOk="0">
                  <a:moveTo>
                    <a:pt x="5643" y="1"/>
                  </a:moveTo>
                  <a:lnTo>
                    <a:pt x="5643" y="1"/>
                  </a:lnTo>
                  <a:cubicBezTo>
                    <a:pt x="4681" y="300"/>
                    <a:pt x="3698" y="513"/>
                    <a:pt x="2650" y="642"/>
                  </a:cubicBezTo>
                  <a:cubicBezTo>
                    <a:pt x="2223" y="706"/>
                    <a:pt x="577" y="898"/>
                    <a:pt x="0" y="1304"/>
                  </a:cubicBezTo>
                  <a:lnTo>
                    <a:pt x="0" y="1903"/>
                  </a:lnTo>
                  <a:cubicBezTo>
                    <a:pt x="855" y="2608"/>
                    <a:pt x="1475" y="3613"/>
                    <a:pt x="2373" y="4318"/>
                  </a:cubicBezTo>
                  <a:cubicBezTo>
                    <a:pt x="2629" y="4510"/>
                    <a:pt x="2907" y="4703"/>
                    <a:pt x="3185" y="4895"/>
                  </a:cubicBezTo>
                  <a:cubicBezTo>
                    <a:pt x="2757" y="4318"/>
                    <a:pt x="1603" y="3292"/>
                    <a:pt x="1667" y="3014"/>
                  </a:cubicBezTo>
                  <a:cubicBezTo>
                    <a:pt x="2009" y="1646"/>
                    <a:pt x="4125" y="1304"/>
                    <a:pt x="5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9"/>
            <p:cNvSpPr/>
            <p:nvPr/>
          </p:nvSpPr>
          <p:spPr>
            <a:xfrm>
              <a:off x="-386575" y="4792213"/>
              <a:ext cx="33175" cy="9125"/>
            </a:xfrm>
            <a:custGeom>
              <a:avLst/>
              <a:gdLst/>
              <a:ahLst/>
              <a:cxnLst/>
              <a:rect l="l" t="t" r="r" b="b"/>
              <a:pathLst>
                <a:path w="1327" h="365" extrusionOk="0">
                  <a:moveTo>
                    <a:pt x="1326" y="1"/>
                  </a:moveTo>
                  <a:lnTo>
                    <a:pt x="1326" y="1"/>
                  </a:lnTo>
                  <a:cubicBezTo>
                    <a:pt x="899" y="65"/>
                    <a:pt x="450" y="193"/>
                    <a:pt x="1" y="364"/>
                  </a:cubicBezTo>
                  <a:cubicBezTo>
                    <a:pt x="471" y="279"/>
                    <a:pt x="899" y="172"/>
                    <a:pt x="1326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9"/>
            <p:cNvSpPr/>
            <p:nvPr/>
          </p:nvSpPr>
          <p:spPr>
            <a:xfrm>
              <a:off x="-503050" y="4993688"/>
              <a:ext cx="6425" cy="2150"/>
            </a:xfrm>
            <a:custGeom>
              <a:avLst/>
              <a:gdLst/>
              <a:ahLst/>
              <a:cxnLst/>
              <a:rect l="l" t="t" r="r" b="b"/>
              <a:pathLst>
                <a:path w="257" h="86" extrusionOk="0">
                  <a:moveTo>
                    <a:pt x="257" y="86"/>
                  </a:moveTo>
                  <a:cubicBezTo>
                    <a:pt x="171" y="64"/>
                    <a:pt x="86" y="43"/>
                    <a:pt x="0" y="0"/>
                  </a:cubicBezTo>
                  <a:cubicBezTo>
                    <a:pt x="86" y="43"/>
                    <a:pt x="171" y="64"/>
                    <a:pt x="257" y="86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9"/>
            <p:cNvSpPr/>
            <p:nvPr/>
          </p:nvSpPr>
          <p:spPr>
            <a:xfrm>
              <a:off x="-523900" y="4985138"/>
              <a:ext cx="7525" cy="3225"/>
            </a:xfrm>
            <a:custGeom>
              <a:avLst/>
              <a:gdLst/>
              <a:ahLst/>
              <a:cxnLst/>
              <a:rect l="l" t="t" r="r" b="b"/>
              <a:pathLst>
                <a:path w="301" h="129" extrusionOk="0">
                  <a:moveTo>
                    <a:pt x="300" y="128"/>
                  </a:moveTo>
                  <a:cubicBezTo>
                    <a:pt x="193" y="107"/>
                    <a:pt x="86" y="43"/>
                    <a:pt x="1" y="0"/>
                  </a:cubicBezTo>
                  <a:cubicBezTo>
                    <a:pt x="86" y="43"/>
                    <a:pt x="193" y="107"/>
                    <a:pt x="300" y="128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9"/>
            <p:cNvSpPr/>
            <p:nvPr/>
          </p:nvSpPr>
          <p:spPr>
            <a:xfrm>
              <a:off x="-513200" y="4989938"/>
              <a:ext cx="5900" cy="2150"/>
            </a:xfrm>
            <a:custGeom>
              <a:avLst/>
              <a:gdLst/>
              <a:ahLst/>
              <a:cxnLst/>
              <a:rect l="l" t="t" r="r" b="b"/>
              <a:pathLst>
                <a:path w="236" h="86" extrusionOk="0">
                  <a:moveTo>
                    <a:pt x="235" y="86"/>
                  </a:moveTo>
                  <a:cubicBezTo>
                    <a:pt x="150" y="65"/>
                    <a:pt x="86" y="43"/>
                    <a:pt x="0" y="0"/>
                  </a:cubicBezTo>
                  <a:cubicBezTo>
                    <a:pt x="86" y="43"/>
                    <a:pt x="150" y="65"/>
                    <a:pt x="235" y="86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9"/>
            <p:cNvSpPr/>
            <p:nvPr/>
          </p:nvSpPr>
          <p:spPr>
            <a:xfrm>
              <a:off x="-462450" y="5001163"/>
              <a:ext cx="8050" cy="25"/>
            </a:xfrm>
            <a:custGeom>
              <a:avLst/>
              <a:gdLst/>
              <a:ahLst/>
              <a:cxnLst/>
              <a:rect l="l" t="t" r="r" b="b"/>
              <a:pathLst>
                <a:path w="322" h="1" extrusionOk="0">
                  <a:moveTo>
                    <a:pt x="321" y="0"/>
                  </a:moveTo>
                  <a:cubicBezTo>
                    <a:pt x="215" y="0"/>
                    <a:pt x="108" y="0"/>
                    <a:pt x="1" y="0"/>
                  </a:cubicBezTo>
                  <a:cubicBezTo>
                    <a:pt x="108" y="0"/>
                    <a:pt x="215" y="0"/>
                    <a:pt x="321" y="0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9"/>
            <p:cNvSpPr/>
            <p:nvPr/>
          </p:nvSpPr>
          <p:spPr>
            <a:xfrm>
              <a:off x="-421825" y="4988863"/>
              <a:ext cx="8575" cy="4300"/>
            </a:xfrm>
            <a:custGeom>
              <a:avLst/>
              <a:gdLst/>
              <a:ahLst/>
              <a:cxnLst/>
              <a:rect l="l" t="t" r="r" b="b"/>
              <a:pathLst>
                <a:path w="343" h="172" extrusionOk="0">
                  <a:moveTo>
                    <a:pt x="342" y="1"/>
                  </a:moveTo>
                  <a:cubicBezTo>
                    <a:pt x="235" y="65"/>
                    <a:pt x="107" y="129"/>
                    <a:pt x="0" y="172"/>
                  </a:cubicBezTo>
                  <a:cubicBezTo>
                    <a:pt x="107" y="129"/>
                    <a:pt x="235" y="65"/>
                    <a:pt x="342" y="1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9"/>
            <p:cNvSpPr/>
            <p:nvPr/>
          </p:nvSpPr>
          <p:spPr>
            <a:xfrm>
              <a:off x="-451225" y="5000088"/>
              <a:ext cx="6450" cy="550"/>
            </a:xfrm>
            <a:custGeom>
              <a:avLst/>
              <a:gdLst/>
              <a:ahLst/>
              <a:cxnLst/>
              <a:rect l="l" t="t" r="r" b="b"/>
              <a:pathLst>
                <a:path w="258" h="22" extrusionOk="0">
                  <a:moveTo>
                    <a:pt x="257" y="0"/>
                  </a:moveTo>
                  <a:cubicBezTo>
                    <a:pt x="172" y="0"/>
                    <a:pt x="86" y="22"/>
                    <a:pt x="1" y="22"/>
                  </a:cubicBezTo>
                  <a:cubicBezTo>
                    <a:pt x="86" y="22"/>
                    <a:pt x="172" y="0"/>
                    <a:pt x="257" y="0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9"/>
            <p:cNvSpPr/>
            <p:nvPr/>
          </p:nvSpPr>
          <p:spPr>
            <a:xfrm>
              <a:off x="-471525" y="5000613"/>
              <a:ext cx="5375" cy="575"/>
            </a:xfrm>
            <a:custGeom>
              <a:avLst/>
              <a:gdLst/>
              <a:ahLst/>
              <a:cxnLst/>
              <a:rect l="l" t="t" r="r" b="b"/>
              <a:pathLst>
                <a:path w="215" h="23" extrusionOk="0">
                  <a:moveTo>
                    <a:pt x="214" y="22"/>
                  </a:moveTo>
                  <a:cubicBezTo>
                    <a:pt x="150" y="22"/>
                    <a:pt x="65" y="22"/>
                    <a:pt x="0" y="1"/>
                  </a:cubicBezTo>
                  <a:cubicBezTo>
                    <a:pt x="65" y="22"/>
                    <a:pt x="150" y="22"/>
                    <a:pt x="214" y="22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9"/>
            <p:cNvSpPr/>
            <p:nvPr/>
          </p:nvSpPr>
          <p:spPr>
            <a:xfrm>
              <a:off x="-492375" y="4996888"/>
              <a:ext cx="5375" cy="1625"/>
            </a:xfrm>
            <a:custGeom>
              <a:avLst/>
              <a:gdLst/>
              <a:ahLst/>
              <a:cxnLst/>
              <a:rect l="l" t="t" r="r" b="b"/>
              <a:pathLst>
                <a:path w="215" h="65" extrusionOk="0">
                  <a:moveTo>
                    <a:pt x="215" y="64"/>
                  </a:moveTo>
                  <a:cubicBezTo>
                    <a:pt x="129" y="43"/>
                    <a:pt x="65" y="22"/>
                    <a:pt x="1" y="0"/>
                  </a:cubicBezTo>
                  <a:cubicBezTo>
                    <a:pt x="65" y="22"/>
                    <a:pt x="129" y="43"/>
                    <a:pt x="215" y="64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9"/>
            <p:cNvSpPr/>
            <p:nvPr/>
          </p:nvSpPr>
          <p:spPr>
            <a:xfrm>
              <a:off x="-442125" y="4997413"/>
              <a:ext cx="8575" cy="2175"/>
            </a:xfrm>
            <a:custGeom>
              <a:avLst/>
              <a:gdLst/>
              <a:ahLst/>
              <a:cxnLst/>
              <a:rect l="l" t="t" r="r" b="b"/>
              <a:pathLst>
                <a:path w="343" h="87" extrusionOk="0">
                  <a:moveTo>
                    <a:pt x="342" y="1"/>
                  </a:moveTo>
                  <a:cubicBezTo>
                    <a:pt x="235" y="22"/>
                    <a:pt x="128" y="65"/>
                    <a:pt x="0" y="86"/>
                  </a:cubicBezTo>
                  <a:cubicBezTo>
                    <a:pt x="128" y="65"/>
                    <a:pt x="235" y="22"/>
                    <a:pt x="342" y="1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9"/>
            <p:cNvSpPr/>
            <p:nvPr/>
          </p:nvSpPr>
          <p:spPr>
            <a:xfrm>
              <a:off x="-431975" y="4994213"/>
              <a:ext cx="7500" cy="2700"/>
            </a:xfrm>
            <a:custGeom>
              <a:avLst/>
              <a:gdLst/>
              <a:ahLst/>
              <a:cxnLst/>
              <a:rect l="l" t="t" r="r" b="b"/>
              <a:pathLst>
                <a:path w="300" h="108" extrusionOk="0">
                  <a:moveTo>
                    <a:pt x="299" y="0"/>
                  </a:moveTo>
                  <a:cubicBezTo>
                    <a:pt x="214" y="43"/>
                    <a:pt x="107" y="86"/>
                    <a:pt x="0" y="107"/>
                  </a:cubicBezTo>
                  <a:cubicBezTo>
                    <a:pt x="107" y="86"/>
                    <a:pt x="214" y="43"/>
                    <a:pt x="299" y="0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9"/>
            <p:cNvSpPr/>
            <p:nvPr/>
          </p:nvSpPr>
          <p:spPr>
            <a:xfrm>
              <a:off x="-483275" y="4999013"/>
              <a:ext cx="8025" cy="1625"/>
            </a:xfrm>
            <a:custGeom>
              <a:avLst/>
              <a:gdLst/>
              <a:ahLst/>
              <a:cxnLst/>
              <a:rect l="l" t="t" r="r" b="b"/>
              <a:pathLst>
                <a:path w="321" h="65" extrusionOk="0">
                  <a:moveTo>
                    <a:pt x="321" y="65"/>
                  </a:moveTo>
                  <a:cubicBezTo>
                    <a:pt x="214" y="43"/>
                    <a:pt x="107" y="22"/>
                    <a:pt x="0" y="1"/>
                  </a:cubicBezTo>
                  <a:cubicBezTo>
                    <a:pt x="107" y="22"/>
                    <a:pt x="214" y="43"/>
                    <a:pt x="321" y="65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9"/>
            <p:cNvSpPr/>
            <p:nvPr/>
          </p:nvSpPr>
          <p:spPr>
            <a:xfrm>
              <a:off x="-525500" y="4800763"/>
              <a:ext cx="240500" cy="200425"/>
            </a:xfrm>
            <a:custGeom>
              <a:avLst/>
              <a:gdLst/>
              <a:ahLst/>
              <a:cxnLst/>
              <a:rect l="l" t="t" r="r" b="b"/>
              <a:pathLst>
                <a:path w="9620" h="8017" extrusionOk="0">
                  <a:moveTo>
                    <a:pt x="8550" y="1"/>
                  </a:moveTo>
                  <a:cubicBezTo>
                    <a:pt x="7695" y="86"/>
                    <a:pt x="7118" y="792"/>
                    <a:pt x="6712" y="1433"/>
                  </a:cubicBezTo>
                  <a:cubicBezTo>
                    <a:pt x="6242" y="2138"/>
                    <a:pt x="5750" y="2844"/>
                    <a:pt x="5002" y="3271"/>
                  </a:cubicBezTo>
                  <a:cubicBezTo>
                    <a:pt x="4746" y="3421"/>
                    <a:pt x="4553" y="3378"/>
                    <a:pt x="4340" y="3549"/>
                  </a:cubicBezTo>
                  <a:cubicBezTo>
                    <a:pt x="4276" y="3613"/>
                    <a:pt x="4468" y="4169"/>
                    <a:pt x="4425" y="4212"/>
                  </a:cubicBezTo>
                  <a:cubicBezTo>
                    <a:pt x="4412" y="4223"/>
                    <a:pt x="4389" y="4227"/>
                    <a:pt x="4361" y="4227"/>
                  </a:cubicBezTo>
                  <a:cubicBezTo>
                    <a:pt x="4193" y="4227"/>
                    <a:pt x="3805" y="4068"/>
                    <a:pt x="3649" y="4068"/>
                  </a:cubicBezTo>
                  <a:cubicBezTo>
                    <a:pt x="3622" y="4068"/>
                    <a:pt x="3602" y="4073"/>
                    <a:pt x="3592" y="4083"/>
                  </a:cubicBezTo>
                  <a:cubicBezTo>
                    <a:pt x="3356" y="4297"/>
                    <a:pt x="3399" y="4639"/>
                    <a:pt x="3143" y="4853"/>
                  </a:cubicBezTo>
                  <a:cubicBezTo>
                    <a:pt x="2416" y="5451"/>
                    <a:pt x="1711" y="5879"/>
                    <a:pt x="856" y="6285"/>
                  </a:cubicBezTo>
                  <a:cubicBezTo>
                    <a:pt x="407" y="6520"/>
                    <a:pt x="1" y="6648"/>
                    <a:pt x="1" y="7183"/>
                  </a:cubicBezTo>
                  <a:cubicBezTo>
                    <a:pt x="1" y="7247"/>
                    <a:pt x="1" y="7311"/>
                    <a:pt x="22" y="7354"/>
                  </a:cubicBezTo>
                  <a:cubicBezTo>
                    <a:pt x="43" y="7375"/>
                    <a:pt x="43" y="7375"/>
                    <a:pt x="65" y="7375"/>
                  </a:cubicBezTo>
                  <a:cubicBezTo>
                    <a:pt x="150" y="7418"/>
                    <a:pt x="257" y="7482"/>
                    <a:pt x="364" y="7503"/>
                  </a:cubicBezTo>
                  <a:cubicBezTo>
                    <a:pt x="407" y="7525"/>
                    <a:pt x="450" y="7546"/>
                    <a:pt x="492" y="7567"/>
                  </a:cubicBezTo>
                  <a:cubicBezTo>
                    <a:pt x="578" y="7610"/>
                    <a:pt x="642" y="7632"/>
                    <a:pt x="727" y="7653"/>
                  </a:cubicBezTo>
                  <a:cubicBezTo>
                    <a:pt x="770" y="7674"/>
                    <a:pt x="834" y="7696"/>
                    <a:pt x="898" y="7717"/>
                  </a:cubicBezTo>
                  <a:cubicBezTo>
                    <a:pt x="984" y="7760"/>
                    <a:pt x="1069" y="7781"/>
                    <a:pt x="1155" y="7803"/>
                  </a:cubicBezTo>
                  <a:cubicBezTo>
                    <a:pt x="1219" y="7824"/>
                    <a:pt x="1283" y="7845"/>
                    <a:pt x="1326" y="7845"/>
                  </a:cubicBezTo>
                  <a:cubicBezTo>
                    <a:pt x="1390" y="7867"/>
                    <a:pt x="1454" y="7888"/>
                    <a:pt x="1540" y="7909"/>
                  </a:cubicBezTo>
                  <a:cubicBezTo>
                    <a:pt x="1582" y="7909"/>
                    <a:pt x="1625" y="7931"/>
                    <a:pt x="1689" y="7931"/>
                  </a:cubicBezTo>
                  <a:cubicBezTo>
                    <a:pt x="1796" y="7952"/>
                    <a:pt x="1903" y="7973"/>
                    <a:pt x="2010" y="7995"/>
                  </a:cubicBezTo>
                  <a:lnTo>
                    <a:pt x="2159" y="7995"/>
                  </a:lnTo>
                  <a:cubicBezTo>
                    <a:pt x="2224" y="8016"/>
                    <a:pt x="2309" y="8016"/>
                    <a:pt x="2373" y="8016"/>
                  </a:cubicBezTo>
                  <a:lnTo>
                    <a:pt x="2843" y="8016"/>
                  </a:lnTo>
                  <a:cubicBezTo>
                    <a:pt x="2886" y="8016"/>
                    <a:pt x="2929" y="7995"/>
                    <a:pt x="2972" y="7995"/>
                  </a:cubicBezTo>
                  <a:cubicBezTo>
                    <a:pt x="3057" y="7995"/>
                    <a:pt x="3143" y="7973"/>
                    <a:pt x="3228" y="7973"/>
                  </a:cubicBezTo>
                  <a:cubicBezTo>
                    <a:pt x="3271" y="7952"/>
                    <a:pt x="3292" y="7952"/>
                    <a:pt x="3335" y="7952"/>
                  </a:cubicBezTo>
                  <a:cubicBezTo>
                    <a:pt x="3463" y="7931"/>
                    <a:pt x="3570" y="7888"/>
                    <a:pt x="3677" y="7867"/>
                  </a:cubicBezTo>
                  <a:cubicBezTo>
                    <a:pt x="3698" y="7867"/>
                    <a:pt x="3720" y="7845"/>
                    <a:pt x="3741" y="7845"/>
                  </a:cubicBezTo>
                  <a:cubicBezTo>
                    <a:pt x="3848" y="7824"/>
                    <a:pt x="3955" y="7781"/>
                    <a:pt x="4040" y="7738"/>
                  </a:cubicBezTo>
                  <a:cubicBezTo>
                    <a:pt x="4083" y="7717"/>
                    <a:pt x="4105" y="7717"/>
                    <a:pt x="4147" y="7696"/>
                  </a:cubicBezTo>
                  <a:cubicBezTo>
                    <a:pt x="4254" y="7653"/>
                    <a:pt x="4382" y="7589"/>
                    <a:pt x="4489" y="7525"/>
                  </a:cubicBezTo>
                  <a:cubicBezTo>
                    <a:pt x="5750" y="6798"/>
                    <a:pt x="6947" y="5729"/>
                    <a:pt x="7824" y="4554"/>
                  </a:cubicBezTo>
                  <a:cubicBezTo>
                    <a:pt x="8550" y="3592"/>
                    <a:pt x="9619" y="1476"/>
                    <a:pt x="8828" y="300"/>
                  </a:cubicBezTo>
                  <a:cubicBezTo>
                    <a:pt x="8743" y="193"/>
                    <a:pt x="8657" y="86"/>
                    <a:pt x="8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9"/>
            <p:cNvSpPr/>
            <p:nvPr/>
          </p:nvSpPr>
          <p:spPr>
            <a:xfrm>
              <a:off x="-609925" y="4958163"/>
              <a:ext cx="89800" cy="49975"/>
            </a:xfrm>
            <a:custGeom>
              <a:avLst/>
              <a:gdLst/>
              <a:ahLst/>
              <a:cxnLst/>
              <a:rect l="l" t="t" r="r" b="b"/>
              <a:pathLst>
                <a:path w="3592" h="1999" extrusionOk="0">
                  <a:moveTo>
                    <a:pt x="152" y="0"/>
                  </a:moveTo>
                  <a:cubicBezTo>
                    <a:pt x="99" y="0"/>
                    <a:pt x="68" y="16"/>
                    <a:pt x="65" y="53"/>
                  </a:cubicBezTo>
                  <a:cubicBezTo>
                    <a:pt x="1" y="1015"/>
                    <a:pt x="920" y="737"/>
                    <a:pt x="962" y="1442"/>
                  </a:cubicBezTo>
                  <a:cubicBezTo>
                    <a:pt x="1676" y="1667"/>
                    <a:pt x="2409" y="1871"/>
                    <a:pt x="3105" y="1871"/>
                  </a:cubicBezTo>
                  <a:cubicBezTo>
                    <a:pt x="3139" y="1871"/>
                    <a:pt x="3173" y="1871"/>
                    <a:pt x="3207" y="1870"/>
                  </a:cubicBezTo>
                  <a:cubicBezTo>
                    <a:pt x="3314" y="1870"/>
                    <a:pt x="3420" y="1870"/>
                    <a:pt x="3506" y="1891"/>
                  </a:cubicBezTo>
                  <a:cubicBezTo>
                    <a:pt x="3522" y="1924"/>
                    <a:pt x="3551" y="1944"/>
                    <a:pt x="3574" y="1971"/>
                  </a:cubicBezTo>
                  <a:lnTo>
                    <a:pt x="3574" y="1971"/>
                  </a:lnTo>
                  <a:cubicBezTo>
                    <a:pt x="3251" y="1492"/>
                    <a:pt x="2726" y="1115"/>
                    <a:pt x="2159" y="758"/>
                  </a:cubicBezTo>
                  <a:cubicBezTo>
                    <a:pt x="1573" y="575"/>
                    <a:pt x="470" y="0"/>
                    <a:pt x="152" y="0"/>
                  </a:cubicBezTo>
                  <a:close/>
                  <a:moveTo>
                    <a:pt x="3574" y="1971"/>
                  </a:moveTo>
                  <a:cubicBezTo>
                    <a:pt x="3580" y="1980"/>
                    <a:pt x="3586" y="1989"/>
                    <a:pt x="3591" y="1998"/>
                  </a:cubicBezTo>
                  <a:cubicBezTo>
                    <a:pt x="3586" y="1988"/>
                    <a:pt x="3580" y="1979"/>
                    <a:pt x="3574" y="19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9"/>
            <p:cNvSpPr/>
            <p:nvPr/>
          </p:nvSpPr>
          <p:spPr>
            <a:xfrm>
              <a:off x="-630750" y="4923138"/>
              <a:ext cx="74825" cy="71100"/>
            </a:xfrm>
            <a:custGeom>
              <a:avLst/>
              <a:gdLst/>
              <a:ahLst/>
              <a:cxnLst/>
              <a:rect l="l" t="t" r="r" b="b"/>
              <a:pathLst>
                <a:path w="2993" h="2844" extrusionOk="0">
                  <a:moveTo>
                    <a:pt x="0" y="1"/>
                  </a:moveTo>
                  <a:lnTo>
                    <a:pt x="0" y="2288"/>
                  </a:lnTo>
                  <a:cubicBezTo>
                    <a:pt x="235" y="2352"/>
                    <a:pt x="492" y="2416"/>
                    <a:pt x="727" y="2501"/>
                  </a:cubicBezTo>
                  <a:cubicBezTo>
                    <a:pt x="1069" y="2587"/>
                    <a:pt x="1432" y="2715"/>
                    <a:pt x="1795" y="2843"/>
                  </a:cubicBezTo>
                  <a:cubicBezTo>
                    <a:pt x="1753" y="2138"/>
                    <a:pt x="834" y="2416"/>
                    <a:pt x="898" y="1454"/>
                  </a:cubicBezTo>
                  <a:cubicBezTo>
                    <a:pt x="901" y="1417"/>
                    <a:pt x="932" y="1401"/>
                    <a:pt x="985" y="1401"/>
                  </a:cubicBezTo>
                  <a:cubicBezTo>
                    <a:pt x="1303" y="1401"/>
                    <a:pt x="2406" y="1976"/>
                    <a:pt x="2992" y="2159"/>
                  </a:cubicBezTo>
                  <a:cubicBezTo>
                    <a:pt x="2308" y="1753"/>
                    <a:pt x="1582" y="1390"/>
                    <a:pt x="1047" y="962"/>
                  </a:cubicBezTo>
                  <a:cubicBezTo>
                    <a:pt x="684" y="663"/>
                    <a:pt x="342" y="34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9"/>
            <p:cNvSpPr/>
            <p:nvPr/>
          </p:nvSpPr>
          <p:spPr>
            <a:xfrm>
              <a:off x="-588025" y="4994213"/>
              <a:ext cx="67900" cy="31550"/>
            </a:xfrm>
            <a:custGeom>
              <a:avLst/>
              <a:gdLst/>
              <a:ahLst/>
              <a:cxnLst/>
              <a:rect l="l" t="t" r="r" b="b"/>
              <a:pathLst>
                <a:path w="2716" h="1262" extrusionOk="0">
                  <a:moveTo>
                    <a:pt x="86" y="0"/>
                  </a:moveTo>
                  <a:cubicBezTo>
                    <a:pt x="86" y="43"/>
                    <a:pt x="86" y="107"/>
                    <a:pt x="65" y="171"/>
                  </a:cubicBezTo>
                  <a:cubicBezTo>
                    <a:pt x="44" y="342"/>
                    <a:pt x="22" y="556"/>
                    <a:pt x="1" y="770"/>
                  </a:cubicBezTo>
                  <a:cubicBezTo>
                    <a:pt x="44" y="748"/>
                    <a:pt x="86" y="748"/>
                    <a:pt x="129" y="748"/>
                  </a:cubicBezTo>
                  <a:cubicBezTo>
                    <a:pt x="108" y="898"/>
                    <a:pt x="86" y="1090"/>
                    <a:pt x="65" y="1261"/>
                  </a:cubicBezTo>
                  <a:cubicBezTo>
                    <a:pt x="1048" y="1133"/>
                    <a:pt x="2138" y="941"/>
                    <a:pt x="2715" y="556"/>
                  </a:cubicBezTo>
                  <a:cubicBezTo>
                    <a:pt x="2694" y="513"/>
                    <a:pt x="2651" y="492"/>
                    <a:pt x="2630" y="449"/>
                  </a:cubicBezTo>
                  <a:cubicBezTo>
                    <a:pt x="2544" y="428"/>
                    <a:pt x="2438" y="428"/>
                    <a:pt x="2331" y="428"/>
                  </a:cubicBezTo>
                  <a:cubicBezTo>
                    <a:pt x="2297" y="429"/>
                    <a:pt x="2263" y="429"/>
                    <a:pt x="2229" y="429"/>
                  </a:cubicBezTo>
                  <a:cubicBezTo>
                    <a:pt x="1533" y="429"/>
                    <a:pt x="800" y="225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9"/>
            <p:cNvSpPr/>
            <p:nvPr/>
          </p:nvSpPr>
          <p:spPr>
            <a:xfrm>
              <a:off x="-630750" y="4980313"/>
              <a:ext cx="44900" cy="36075"/>
            </a:xfrm>
            <a:custGeom>
              <a:avLst/>
              <a:gdLst/>
              <a:ahLst/>
              <a:cxnLst/>
              <a:rect l="l" t="t" r="r" b="b"/>
              <a:pathLst>
                <a:path w="1796" h="1443" extrusionOk="0">
                  <a:moveTo>
                    <a:pt x="0" y="1"/>
                  </a:moveTo>
                  <a:lnTo>
                    <a:pt x="0" y="1433"/>
                  </a:lnTo>
                  <a:cubicBezTo>
                    <a:pt x="43" y="1433"/>
                    <a:pt x="95" y="1442"/>
                    <a:pt x="144" y="1442"/>
                  </a:cubicBezTo>
                  <a:cubicBezTo>
                    <a:pt x="169" y="1442"/>
                    <a:pt x="192" y="1440"/>
                    <a:pt x="214" y="1433"/>
                  </a:cubicBezTo>
                  <a:cubicBezTo>
                    <a:pt x="406" y="1433"/>
                    <a:pt x="598" y="1433"/>
                    <a:pt x="791" y="1411"/>
                  </a:cubicBezTo>
                  <a:lnTo>
                    <a:pt x="834" y="1411"/>
                  </a:lnTo>
                  <a:cubicBezTo>
                    <a:pt x="1133" y="1390"/>
                    <a:pt x="1411" y="1347"/>
                    <a:pt x="1710" y="1326"/>
                  </a:cubicBezTo>
                  <a:cubicBezTo>
                    <a:pt x="1731" y="1112"/>
                    <a:pt x="1753" y="898"/>
                    <a:pt x="1774" y="727"/>
                  </a:cubicBezTo>
                  <a:cubicBezTo>
                    <a:pt x="1795" y="663"/>
                    <a:pt x="1795" y="599"/>
                    <a:pt x="1795" y="556"/>
                  </a:cubicBezTo>
                  <a:cubicBezTo>
                    <a:pt x="1432" y="428"/>
                    <a:pt x="1069" y="300"/>
                    <a:pt x="727" y="214"/>
                  </a:cubicBezTo>
                  <a:cubicBezTo>
                    <a:pt x="492" y="129"/>
                    <a:pt x="235" y="65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9"/>
            <p:cNvSpPr/>
            <p:nvPr/>
          </p:nvSpPr>
          <p:spPr>
            <a:xfrm>
              <a:off x="-630750" y="5015588"/>
              <a:ext cx="19775" cy="14975"/>
            </a:xfrm>
            <a:custGeom>
              <a:avLst/>
              <a:gdLst/>
              <a:ahLst/>
              <a:cxnLst/>
              <a:rect l="l" t="t" r="r" b="b"/>
              <a:pathLst>
                <a:path w="791" h="599" extrusionOk="0">
                  <a:moveTo>
                    <a:pt x="791" y="0"/>
                  </a:moveTo>
                  <a:lnTo>
                    <a:pt x="791" y="0"/>
                  </a:lnTo>
                  <a:cubicBezTo>
                    <a:pt x="598" y="22"/>
                    <a:pt x="406" y="22"/>
                    <a:pt x="214" y="22"/>
                  </a:cubicBezTo>
                  <a:cubicBezTo>
                    <a:pt x="150" y="43"/>
                    <a:pt x="64" y="43"/>
                    <a:pt x="0" y="64"/>
                  </a:cubicBezTo>
                  <a:lnTo>
                    <a:pt x="0" y="599"/>
                  </a:lnTo>
                  <a:cubicBezTo>
                    <a:pt x="107" y="599"/>
                    <a:pt x="214" y="599"/>
                    <a:pt x="321" y="577"/>
                  </a:cubicBezTo>
                  <a:cubicBezTo>
                    <a:pt x="449" y="556"/>
                    <a:pt x="577" y="556"/>
                    <a:pt x="727" y="535"/>
                  </a:cubicBezTo>
                  <a:cubicBezTo>
                    <a:pt x="748" y="342"/>
                    <a:pt x="769" y="171"/>
                    <a:pt x="7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9"/>
            <p:cNvSpPr/>
            <p:nvPr/>
          </p:nvSpPr>
          <p:spPr>
            <a:xfrm>
              <a:off x="-611000" y="5015588"/>
              <a:ext cx="1100" cy="25"/>
            </a:xfrm>
            <a:custGeom>
              <a:avLst/>
              <a:gdLst/>
              <a:ahLst/>
              <a:cxnLst/>
              <a:rect l="l" t="t" r="r" b="b"/>
              <a:pathLst>
                <a:path w="44" h="1" extrusionOk="0">
                  <a:moveTo>
                    <a:pt x="1" y="0"/>
                  </a:moveTo>
                  <a:cubicBezTo>
                    <a:pt x="22" y="0"/>
                    <a:pt x="22" y="0"/>
                    <a:pt x="44" y="0"/>
                  </a:cubicBezTo>
                  <a:cubicBezTo>
                    <a:pt x="44" y="0"/>
                    <a:pt x="2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9"/>
            <p:cNvSpPr/>
            <p:nvPr/>
          </p:nvSpPr>
          <p:spPr>
            <a:xfrm>
              <a:off x="-590150" y="5012913"/>
              <a:ext cx="5375" cy="13375"/>
            </a:xfrm>
            <a:custGeom>
              <a:avLst/>
              <a:gdLst/>
              <a:ahLst/>
              <a:cxnLst/>
              <a:rect l="l" t="t" r="r" b="b"/>
              <a:pathLst>
                <a:path w="215" h="535" extrusionOk="0">
                  <a:moveTo>
                    <a:pt x="214" y="0"/>
                  </a:moveTo>
                  <a:cubicBezTo>
                    <a:pt x="171" y="0"/>
                    <a:pt x="129" y="0"/>
                    <a:pt x="86" y="22"/>
                  </a:cubicBezTo>
                  <a:cubicBezTo>
                    <a:pt x="65" y="171"/>
                    <a:pt x="22" y="342"/>
                    <a:pt x="0" y="535"/>
                  </a:cubicBezTo>
                  <a:cubicBezTo>
                    <a:pt x="43" y="535"/>
                    <a:pt x="86" y="513"/>
                    <a:pt x="150" y="513"/>
                  </a:cubicBezTo>
                  <a:cubicBezTo>
                    <a:pt x="171" y="342"/>
                    <a:pt x="193" y="150"/>
                    <a:pt x="2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9"/>
            <p:cNvSpPr/>
            <p:nvPr/>
          </p:nvSpPr>
          <p:spPr>
            <a:xfrm>
              <a:off x="-612600" y="5013438"/>
              <a:ext cx="24600" cy="15525"/>
            </a:xfrm>
            <a:custGeom>
              <a:avLst/>
              <a:gdLst/>
              <a:ahLst/>
              <a:cxnLst/>
              <a:rect l="l" t="t" r="r" b="b"/>
              <a:pathLst>
                <a:path w="984" h="621" extrusionOk="0">
                  <a:moveTo>
                    <a:pt x="984" y="1"/>
                  </a:moveTo>
                  <a:cubicBezTo>
                    <a:pt x="685" y="22"/>
                    <a:pt x="407" y="65"/>
                    <a:pt x="108" y="86"/>
                  </a:cubicBezTo>
                  <a:lnTo>
                    <a:pt x="65" y="86"/>
                  </a:lnTo>
                  <a:cubicBezTo>
                    <a:pt x="43" y="257"/>
                    <a:pt x="22" y="428"/>
                    <a:pt x="1" y="621"/>
                  </a:cubicBezTo>
                  <a:cubicBezTo>
                    <a:pt x="279" y="578"/>
                    <a:pt x="578" y="557"/>
                    <a:pt x="898" y="514"/>
                  </a:cubicBezTo>
                  <a:cubicBezTo>
                    <a:pt x="920" y="321"/>
                    <a:pt x="963" y="150"/>
                    <a:pt x="9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9"/>
            <p:cNvSpPr/>
            <p:nvPr/>
          </p:nvSpPr>
          <p:spPr>
            <a:xfrm>
              <a:off x="-630750" y="4847788"/>
              <a:ext cx="17100" cy="31025"/>
            </a:xfrm>
            <a:custGeom>
              <a:avLst/>
              <a:gdLst/>
              <a:ahLst/>
              <a:cxnLst/>
              <a:rect l="l" t="t" r="r" b="b"/>
              <a:pathLst>
                <a:path w="684" h="1241" extrusionOk="0">
                  <a:moveTo>
                    <a:pt x="0" y="1"/>
                  </a:moveTo>
                  <a:lnTo>
                    <a:pt x="0" y="1241"/>
                  </a:lnTo>
                  <a:cubicBezTo>
                    <a:pt x="363" y="1005"/>
                    <a:pt x="577" y="642"/>
                    <a:pt x="684" y="215"/>
                  </a:cubicBezTo>
                  <a:cubicBezTo>
                    <a:pt x="492" y="193"/>
                    <a:pt x="278" y="129"/>
                    <a:pt x="85" y="44"/>
                  </a:cubicBezTo>
                  <a:cubicBezTo>
                    <a:pt x="64" y="22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9"/>
            <p:cNvSpPr/>
            <p:nvPr/>
          </p:nvSpPr>
          <p:spPr>
            <a:xfrm>
              <a:off x="-630750" y="4806113"/>
              <a:ext cx="26200" cy="47050"/>
            </a:xfrm>
            <a:custGeom>
              <a:avLst/>
              <a:gdLst/>
              <a:ahLst/>
              <a:cxnLst/>
              <a:rect l="l" t="t" r="r" b="b"/>
              <a:pathLst>
                <a:path w="1048" h="1882" extrusionOk="0">
                  <a:moveTo>
                    <a:pt x="1047" y="1"/>
                  </a:moveTo>
                  <a:cubicBezTo>
                    <a:pt x="1026" y="43"/>
                    <a:pt x="983" y="86"/>
                    <a:pt x="962" y="108"/>
                  </a:cubicBezTo>
                  <a:cubicBezTo>
                    <a:pt x="727" y="385"/>
                    <a:pt x="492" y="642"/>
                    <a:pt x="256" y="898"/>
                  </a:cubicBezTo>
                  <a:cubicBezTo>
                    <a:pt x="235" y="1048"/>
                    <a:pt x="192" y="1219"/>
                    <a:pt x="150" y="1369"/>
                  </a:cubicBezTo>
                  <a:lnTo>
                    <a:pt x="107" y="1369"/>
                  </a:lnTo>
                  <a:cubicBezTo>
                    <a:pt x="85" y="1283"/>
                    <a:pt x="64" y="1219"/>
                    <a:pt x="64" y="1134"/>
                  </a:cubicBezTo>
                  <a:cubicBezTo>
                    <a:pt x="43" y="1155"/>
                    <a:pt x="21" y="1176"/>
                    <a:pt x="0" y="1219"/>
                  </a:cubicBezTo>
                  <a:lnTo>
                    <a:pt x="0" y="1668"/>
                  </a:lnTo>
                  <a:cubicBezTo>
                    <a:pt x="21" y="1689"/>
                    <a:pt x="64" y="1689"/>
                    <a:pt x="85" y="1711"/>
                  </a:cubicBezTo>
                  <a:cubicBezTo>
                    <a:pt x="278" y="1796"/>
                    <a:pt x="492" y="1860"/>
                    <a:pt x="684" y="1882"/>
                  </a:cubicBezTo>
                  <a:cubicBezTo>
                    <a:pt x="812" y="1518"/>
                    <a:pt x="855" y="1112"/>
                    <a:pt x="898" y="706"/>
                  </a:cubicBezTo>
                  <a:cubicBezTo>
                    <a:pt x="940" y="492"/>
                    <a:pt x="1005" y="236"/>
                    <a:pt x="10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9"/>
            <p:cNvSpPr/>
            <p:nvPr/>
          </p:nvSpPr>
          <p:spPr>
            <a:xfrm>
              <a:off x="-613125" y="4786338"/>
              <a:ext cx="5375" cy="7525"/>
            </a:xfrm>
            <a:custGeom>
              <a:avLst/>
              <a:gdLst/>
              <a:ahLst/>
              <a:cxnLst/>
              <a:rect l="l" t="t" r="r" b="b"/>
              <a:pathLst>
                <a:path w="215" h="301" extrusionOk="0">
                  <a:moveTo>
                    <a:pt x="171" y="1"/>
                  </a:moveTo>
                  <a:cubicBezTo>
                    <a:pt x="107" y="108"/>
                    <a:pt x="64" y="193"/>
                    <a:pt x="0" y="300"/>
                  </a:cubicBezTo>
                  <a:cubicBezTo>
                    <a:pt x="64" y="215"/>
                    <a:pt x="129" y="108"/>
                    <a:pt x="214" y="22"/>
                  </a:cubicBezTo>
                  <a:cubicBezTo>
                    <a:pt x="193" y="22"/>
                    <a:pt x="171" y="1"/>
                    <a:pt x="171" y="1"/>
                  </a:cubicBezTo>
                  <a:close/>
                </a:path>
              </a:pathLst>
            </a:custGeom>
            <a:solidFill>
              <a:srgbClr val="DA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9"/>
            <p:cNvSpPr/>
            <p:nvPr/>
          </p:nvSpPr>
          <p:spPr>
            <a:xfrm>
              <a:off x="-613125" y="4617488"/>
              <a:ext cx="25125" cy="154450"/>
            </a:xfrm>
            <a:custGeom>
              <a:avLst/>
              <a:gdLst/>
              <a:ahLst/>
              <a:cxnLst/>
              <a:rect l="l" t="t" r="r" b="b"/>
              <a:pathLst>
                <a:path w="1005" h="6178" extrusionOk="0">
                  <a:moveTo>
                    <a:pt x="556" y="1"/>
                  </a:moveTo>
                  <a:cubicBezTo>
                    <a:pt x="535" y="1"/>
                    <a:pt x="513" y="22"/>
                    <a:pt x="492" y="22"/>
                  </a:cubicBezTo>
                  <a:cubicBezTo>
                    <a:pt x="620" y="727"/>
                    <a:pt x="663" y="1433"/>
                    <a:pt x="620" y="2138"/>
                  </a:cubicBezTo>
                  <a:cubicBezTo>
                    <a:pt x="599" y="2886"/>
                    <a:pt x="513" y="3634"/>
                    <a:pt x="342" y="4361"/>
                  </a:cubicBezTo>
                  <a:cubicBezTo>
                    <a:pt x="257" y="4746"/>
                    <a:pt x="150" y="5130"/>
                    <a:pt x="22" y="5515"/>
                  </a:cubicBezTo>
                  <a:cubicBezTo>
                    <a:pt x="0" y="5537"/>
                    <a:pt x="0" y="5537"/>
                    <a:pt x="0" y="5558"/>
                  </a:cubicBezTo>
                  <a:cubicBezTo>
                    <a:pt x="150" y="5750"/>
                    <a:pt x="278" y="5943"/>
                    <a:pt x="406" y="6178"/>
                  </a:cubicBezTo>
                  <a:cubicBezTo>
                    <a:pt x="599" y="5622"/>
                    <a:pt x="706" y="5045"/>
                    <a:pt x="791" y="4468"/>
                  </a:cubicBezTo>
                  <a:cubicBezTo>
                    <a:pt x="1005" y="2993"/>
                    <a:pt x="984" y="1454"/>
                    <a:pt x="5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9"/>
            <p:cNvSpPr/>
            <p:nvPr/>
          </p:nvSpPr>
          <p:spPr>
            <a:xfrm>
              <a:off x="-615800" y="4756413"/>
              <a:ext cx="12850" cy="29950"/>
            </a:xfrm>
            <a:custGeom>
              <a:avLst/>
              <a:gdLst/>
              <a:ahLst/>
              <a:cxnLst/>
              <a:rect l="l" t="t" r="r" b="b"/>
              <a:pathLst>
                <a:path w="514" h="1198" extrusionOk="0">
                  <a:moveTo>
                    <a:pt x="107" y="1"/>
                  </a:moveTo>
                  <a:cubicBezTo>
                    <a:pt x="107" y="364"/>
                    <a:pt x="65" y="728"/>
                    <a:pt x="0" y="1070"/>
                  </a:cubicBezTo>
                  <a:cubicBezTo>
                    <a:pt x="107" y="1112"/>
                    <a:pt x="193" y="1134"/>
                    <a:pt x="278" y="1198"/>
                  </a:cubicBezTo>
                  <a:cubicBezTo>
                    <a:pt x="278" y="1177"/>
                    <a:pt x="300" y="1155"/>
                    <a:pt x="300" y="1134"/>
                  </a:cubicBezTo>
                  <a:cubicBezTo>
                    <a:pt x="385" y="963"/>
                    <a:pt x="449" y="792"/>
                    <a:pt x="513" y="621"/>
                  </a:cubicBezTo>
                  <a:cubicBezTo>
                    <a:pt x="385" y="386"/>
                    <a:pt x="257" y="193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9"/>
            <p:cNvSpPr/>
            <p:nvPr/>
          </p:nvSpPr>
          <p:spPr>
            <a:xfrm>
              <a:off x="-620600" y="4783138"/>
              <a:ext cx="11775" cy="20325"/>
            </a:xfrm>
            <a:custGeom>
              <a:avLst/>
              <a:gdLst/>
              <a:ahLst/>
              <a:cxnLst/>
              <a:rect l="l" t="t" r="r" b="b"/>
              <a:pathLst>
                <a:path w="471" h="813" extrusionOk="0">
                  <a:moveTo>
                    <a:pt x="192" y="1"/>
                  </a:moveTo>
                  <a:cubicBezTo>
                    <a:pt x="171" y="86"/>
                    <a:pt x="171" y="193"/>
                    <a:pt x="150" y="278"/>
                  </a:cubicBezTo>
                  <a:cubicBezTo>
                    <a:pt x="107" y="449"/>
                    <a:pt x="64" y="642"/>
                    <a:pt x="0" y="813"/>
                  </a:cubicBezTo>
                  <a:cubicBezTo>
                    <a:pt x="43" y="770"/>
                    <a:pt x="64" y="727"/>
                    <a:pt x="107" y="685"/>
                  </a:cubicBezTo>
                  <a:cubicBezTo>
                    <a:pt x="171" y="599"/>
                    <a:pt x="235" y="514"/>
                    <a:pt x="299" y="428"/>
                  </a:cubicBezTo>
                  <a:cubicBezTo>
                    <a:pt x="363" y="321"/>
                    <a:pt x="406" y="236"/>
                    <a:pt x="470" y="129"/>
                  </a:cubicBezTo>
                  <a:cubicBezTo>
                    <a:pt x="385" y="65"/>
                    <a:pt x="299" y="43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9"/>
            <p:cNvSpPr/>
            <p:nvPr/>
          </p:nvSpPr>
          <p:spPr>
            <a:xfrm>
              <a:off x="-630750" y="4654888"/>
              <a:ext cx="18175" cy="101025"/>
            </a:xfrm>
            <a:custGeom>
              <a:avLst/>
              <a:gdLst/>
              <a:ahLst/>
              <a:cxnLst/>
              <a:rect l="l" t="t" r="r" b="b"/>
              <a:pathLst>
                <a:path w="727" h="4041" extrusionOk="0">
                  <a:moveTo>
                    <a:pt x="0" y="1"/>
                  </a:moveTo>
                  <a:lnTo>
                    <a:pt x="0" y="321"/>
                  </a:lnTo>
                  <a:cubicBezTo>
                    <a:pt x="342" y="1326"/>
                    <a:pt x="363" y="2373"/>
                    <a:pt x="278" y="3378"/>
                  </a:cubicBezTo>
                  <a:cubicBezTo>
                    <a:pt x="278" y="3421"/>
                    <a:pt x="278" y="3463"/>
                    <a:pt x="278" y="3506"/>
                  </a:cubicBezTo>
                  <a:cubicBezTo>
                    <a:pt x="406" y="3634"/>
                    <a:pt x="556" y="3827"/>
                    <a:pt x="705" y="4041"/>
                  </a:cubicBezTo>
                  <a:cubicBezTo>
                    <a:pt x="705" y="4041"/>
                    <a:pt x="705" y="4019"/>
                    <a:pt x="727" y="4019"/>
                  </a:cubicBezTo>
                  <a:cubicBezTo>
                    <a:pt x="727" y="3827"/>
                    <a:pt x="727" y="3634"/>
                    <a:pt x="727" y="3442"/>
                  </a:cubicBezTo>
                  <a:cubicBezTo>
                    <a:pt x="727" y="2779"/>
                    <a:pt x="684" y="2096"/>
                    <a:pt x="534" y="1433"/>
                  </a:cubicBezTo>
                  <a:cubicBezTo>
                    <a:pt x="427" y="941"/>
                    <a:pt x="235" y="45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9"/>
            <p:cNvSpPr/>
            <p:nvPr/>
          </p:nvSpPr>
          <p:spPr>
            <a:xfrm>
              <a:off x="-627550" y="4742538"/>
              <a:ext cx="14450" cy="40100"/>
            </a:xfrm>
            <a:custGeom>
              <a:avLst/>
              <a:gdLst/>
              <a:ahLst/>
              <a:cxnLst/>
              <a:rect l="l" t="t" r="r" b="b"/>
              <a:pathLst>
                <a:path w="578" h="1604" extrusionOk="0">
                  <a:moveTo>
                    <a:pt x="150" y="0"/>
                  </a:moveTo>
                  <a:cubicBezTo>
                    <a:pt x="107" y="299"/>
                    <a:pt x="64" y="599"/>
                    <a:pt x="0" y="898"/>
                  </a:cubicBezTo>
                  <a:cubicBezTo>
                    <a:pt x="64" y="1133"/>
                    <a:pt x="107" y="1368"/>
                    <a:pt x="128" y="1603"/>
                  </a:cubicBezTo>
                  <a:lnTo>
                    <a:pt x="193" y="1603"/>
                  </a:lnTo>
                  <a:cubicBezTo>
                    <a:pt x="214" y="1539"/>
                    <a:pt x="235" y="1496"/>
                    <a:pt x="257" y="1432"/>
                  </a:cubicBezTo>
                  <a:cubicBezTo>
                    <a:pt x="364" y="1133"/>
                    <a:pt x="470" y="834"/>
                    <a:pt x="577" y="535"/>
                  </a:cubicBezTo>
                  <a:cubicBezTo>
                    <a:pt x="428" y="321"/>
                    <a:pt x="278" y="128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9"/>
            <p:cNvSpPr/>
            <p:nvPr/>
          </p:nvSpPr>
          <p:spPr>
            <a:xfrm>
              <a:off x="-613125" y="4755363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cubicBezTo>
                    <a:pt x="0" y="0"/>
                    <a:pt x="0" y="22"/>
                    <a:pt x="0" y="22"/>
                  </a:cubicBezTo>
                  <a:cubicBezTo>
                    <a:pt x="0" y="22"/>
                    <a:pt x="0" y="22"/>
                    <a:pt x="0" y="43"/>
                  </a:cubicBezTo>
                  <a:cubicBezTo>
                    <a:pt x="0" y="22"/>
                    <a:pt x="0" y="22"/>
                    <a:pt x="22" y="0"/>
                  </a:cubicBezTo>
                  <a:close/>
                </a:path>
              </a:pathLst>
            </a:custGeom>
            <a:solidFill>
              <a:srgbClr val="DA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9"/>
            <p:cNvSpPr/>
            <p:nvPr/>
          </p:nvSpPr>
          <p:spPr>
            <a:xfrm>
              <a:off x="-622750" y="4755888"/>
              <a:ext cx="9650" cy="27275"/>
            </a:xfrm>
            <a:custGeom>
              <a:avLst/>
              <a:gdLst/>
              <a:ahLst/>
              <a:cxnLst/>
              <a:rect l="l" t="t" r="r" b="b"/>
              <a:pathLst>
                <a:path w="386" h="1091" extrusionOk="0">
                  <a:moveTo>
                    <a:pt x="385" y="1"/>
                  </a:moveTo>
                  <a:cubicBezTo>
                    <a:pt x="278" y="300"/>
                    <a:pt x="172" y="599"/>
                    <a:pt x="65" y="898"/>
                  </a:cubicBezTo>
                  <a:cubicBezTo>
                    <a:pt x="43" y="962"/>
                    <a:pt x="22" y="1005"/>
                    <a:pt x="1" y="1069"/>
                  </a:cubicBezTo>
                  <a:cubicBezTo>
                    <a:pt x="86" y="1069"/>
                    <a:pt x="150" y="1069"/>
                    <a:pt x="236" y="1091"/>
                  </a:cubicBezTo>
                  <a:lnTo>
                    <a:pt x="278" y="1091"/>
                  </a:lnTo>
                  <a:cubicBezTo>
                    <a:pt x="343" y="749"/>
                    <a:pt x="385" y="385"/>
                    <a:pt x="385" y="22"/>
                  </a:cubicBezTo>
                  <a:cubicBezTo>
                    <a:pt x="385" y="1"/>
                    <a:pt x="385" y="1"/>
                    <a:pt x="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9"/>
            <p:cNvSpPr/>
            <p:nvPr/>
          </p:nvSpPr>
          <p:spPr>
            <a:xfrm>
              <a:off x="-623825" y="4782613"/>
              <a:ext cx="8050" cy="24075"/>
            </a:xfrm>
            <a:custGeom>
              <a:avLst/>
              <a:gdLst/>
              <a:ahLst/>
              <a:cxnLst/>
              <a:rect l="l" t="t" r="r" b="b"/>
              <a:pathLst>
                <a:path w="322" h="963" extrusionOk="0">
                  <a:moveTo>
                    <a:pt x="44" y="0"/>
                  </a:moveTo>
                  <a:cubicBezTo>
                    <a:pt x="22" y="43"/>
                    <a:pt x="22" y="64"/>
                    <a:pt x="1" y="107"/>
                  </a:cubicBezTo>
                  <a:cubicBezTo>
                    <a:pt x="22" y="214"/>
                    <a:pt x="22" y="299"/>
                    <a:pt x="22" y="406"/>
                  </a:cubicBezTo>
                  <a:cubicBezTo>
                    <a:pt x="44" y="599"/>
                    <a:pt x="44" y="770"/>
                    <a:pt x="44" y="962"/>
                  </a:cubicBezTo>
                  <a:cubicBezTo>
                    <a:pt x="86" y="919"/>
                    <a:pt x="108" y="877"/>
                    <a:pt x="129" y="834"/>
                  </a:cubicBezTo>
                  <a:cubicBezTo>
                    <a:pt x="193" y="663"/>
                    <a:pt x="236" y="470"/>
                    <a:pt x="279" y="299"/>
                  </a:cubicBezTo>
                  <a:cubicBezTo>
                    <a:pt x="300" y="214"/>
                    <a:pt x="321" y="107"/>
                    <a:pt x="321" y="22"/>
                  </a:cubicBezTo>
                  <a:lnTo>
                    <a:pt x="279" y="22"/>
                  </a:lnTo>
                  <a:cubicBezTo>
                    <a:pt x="193" y="0"/>
                    <a:pt x="129" y="0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9"/>
            <p:cNvSpPr/>
            <p:nvPr/>
          </p:nvSpPr>
          <p:spPr>
            <a:xfrm>
              <a:off x="-600300" y="4631913"/>
              <a:ext cx="58275" cy="158725"/>
            </a:xfrm>
            <a:custGeom>
              <a:avLst/>
              <a:gdLst/>
              <a:ahLst/>
              <a:cxnLst/>
              <a:rect l="l" t="t" r="r" b="b"/>
              <a:pathLst>
                <a:path w="2331" h="6349" extrusionOk="0">
                  <a:moveTo>
                    <a:pt x="2052" y="1"/>
                  </a:moveTo>
                  <a:cubicBezTo>
                    <a:pt x="2031" y="22"/>
                    <a:pt x="2009" y="22"/>
                    <a:pt x="1988" y="44"/>
                  </a:cubicBezTo>
                  <a:cubicBezTo>
                    <a:pt x="2180" y="428"/>
                    <a:pt x="2202" y="834"/>
                    <a:pt x="2138" y="1219"/>
                  </a:cubicBezTo>
                  <a:cubicBezTo>
                    <a:pt x="2095" y="1647"/>
                    <a:pt x="1967" y="2053"/>
                    <a:pt x="1838" y="2437"/>
                  </a:cubicBezTo>
                  <a:cubicBezTo>
                    <a:pt x="1539" y="3228"/>
                    <a:pt x="1155" y="3976"/>
                    <a:pt x="727" y="4682"/>
                  </a:cubicBezTo>
                  <a:cubicBezTo>
                    <a:pt x="492" y="5045"/>
                    <a:pt x="278" y="5408"/>
                    <a:pt x="43" y="5750"/>
                  </a:cubicBezTo>
                  <a:cubicBezTo>
                    <a:pt x="22" y="5750"/>
                    <a:pt x="22" y="5772"/>
                    <a:pt x="0" y="5793"/>
                  </a:cubicBezTo>
                  <a:cubicBezTo>
                    <a:pt x="107" y="5964"/>
                    <a:pt x="214" y="6157"/>
                    <a:pt x="321" y="6349"/>
                  </a:cubicBezTo>
                  <a:cubicBezTo>
                    <a:pt x="385" y="6242"/>
                    <a:pt x="449" y="6157"/>
                    <a:pt x="513" y="6050"/>
                  </a:cubicBezTo>
                  <a:cubicBezTo>
                    <a:pt x="727" y="5665"/>
                    <a:pt x="919" y="5302"/>
                    <a:pt x="1112" y="4917"/>
                  </a:cubicBezTo>
                  <a:cubicBezTo>
                    <a:pt x="1497" y="4147"/>
                    <a:pt x="1860" y="3378"/>
                    <a:pt x="2095" y="2544"/>
                  </a:cubicBezTo>
                  <a:cubicBezTo>
                    <a:pt x="2202" y="2117"/>
                    <a:pt x="2309" y="1689"/>
                    <a:pt x="2309" y="1240"/>
                  </a:cubicBezTo>
                  <a:cubicBezTo>
                    <a:pt x="2330" y="834"/>
                    <a:pt x="2266" y="386"/>
                    <a:pt x="20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9"/>
            <p:cNvSpPr/>
            <p:nvPr/>
          </p:nvSpPr>
          <p:spPr>
            <a:xfrm>
              <a:off x="-607775" y="4776738"/>
              <a:ext cx="15500" cy="29400"/>
            </a:xfrm>
            <a:custGeom>
              <a:avLst/>
              <a:gdLst/>
              <a:ahLst/>
              <a:cxnLst/>
              <a:rect l="l" t="t" r="r" b="b"/>
              <a:pathLst>
                <a:path w="620" h="1176" extrusionOk="0">
                  <a:moveTo>
                    <a:pt x="299" y="0"/>
                  </a:moveTo>
                  <a:cubicBezTo>
                    <a:pt x="214" y="128"/>
                    <a:pt x="107" y="278"/>
                    <a:pt x="0" y="406"/>
                  </a:cubicBezTo>
                  <a:cubicBezTo>
                    <a:pt x="192" y="599"/>
                    <a:pt x="192" y="876"/>
                    <a:pt x="128" y="1176"/>
                  </a:cubicBezTo>
                  <a:cubicBezTo>
                    <a:pt x="299" y="983"/>
                    <a:pt x="470" y="770"/>
                    <a:pt x="620" y="556"/>
                  </a:cubicBezTo>
                  <a:cubicBezTo>
                    <a:pt x="513" y="364"/>
                    <a:pt x="406" y="171"/>
                    <a:pt x="2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9"/>
            <p:cNvSpPr/>
            <p:nvPr/>
          </p:nvSpPr>
          <p:spPr>
            <a:xfrm>
              <a:off x="-624350" y="4786888"/>
              <a:ext cx="21400" cy="41700"/>
            </a:xfrm>
            <a:custGeom>
              <a:avLst/>
              <a:gdLst/>
              <a:ahLst/>
              <a:cxnLst/>
              <a:rect l="l" t="t" r="r" b="b"/>
              <a:pathLst>
                <a:path w="856" h="1668" extrusionOk="0">
                  <a:moveTo>
                    <a:pt x="663" y="0"/>
                  </a:moveTo>
                  <a:cubicBezTo>
                    <a:pt x="578" y="86"/>
                    <a:pt x="513" y="193"/>
                    <a:pt x="449" y="278"/>
                  </a:cubicBezTo>
                  <a:cubicBezTo>
                    <a:pt x="342" y="449"/>
                    <a:pt x="236" y="620"/>
                    <a:pt x="129" y="770"/>
                  </a:cubicBezTo>
                  <a:cubicBezTo>
                    <a:pt x="107" y="834"/>
                    <a:pt x="86" y="898"/>
                    <a:pt x="65" y="983"/>
                  </a:cubicBezTo>
                  <a:cubicBezTo>
                    <a:pt x="43" y="1219"/>
                    <a:pt x="43" y="1432"/>
                    <a:pt x="0" y="1667"/>
                  </a:cubicBezTo>
                  <a:cubicBezTo>
                    <a:pt x="236" y="1411"/>
                    <a:pt x="471" y="1154"/>
                    <a:pt x="706" y="877"/>
                  </a:cubicBezTo>
                  <a:cubicBezTo>
                    <a:pt x="727" y="855"/>
                    <a:pt x="770" y="812"/>
                    <a:pt x="791" y="770"/>
                  </a:cubicBezTo>
                  <a:cubicBezTo>
                    <a:pt x="855" y="470"/>
                    <a:pt x="855" y="193"/>
                    <a:pt x="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9"/>
            <p:cNvSpPr/>
            <p:nvPr/>
          </p:nvSpPr>
          <p:spPr>
            <a:xfrm>
              <a:off x="-621150" y="4793838"/>
              <a:ext cx="8050" cy="12300"/>
            </a:xfrm>
            <a:custGeom>
              <a:avLst/>
              <a:gdLst/>
              <a:ahLst/>
              <a:cxnLst/>
              <a:rect l="l" t="t" r="r" b="b"/>
              <a:pathLst>
                <a:path w="322" h="492" extrusionOk="0">
                  <a:moveTo>
                    <a:pt x="321" y="0"/>
                  </a:moveTo>
                  <a:cubicBezTo>
                    <a:pt x="257" y="86"/>
                    <a:pt x="193" y="171"/>
                    <a:pt x="129" y="257"/>
                  </a:cubicBezTo>
                  <a:cubicBezTo>
                    <a:pt x="86" y="299"/>
                    <a:pt x="65" y="342"/>
                    <a:pt x="22" y="385"/>
                  </a:cubicBezTo>
                  <a:cubicBezTo>
                    <a:pt x="22" y="406"/>
                    <a:pt x="1" y="449"/>
                    <a:pt x="1" y="492"/>
                  </a:cubicBezTo>
                  <a:cubicBezTo>
                    <a:pt x="108" y="342"/>
                    <a:pt x="214" y="171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9"/>
            <p:cNvSpPr/>
            <p:nvPr/>
          </p:nvSpPr>
          <p:spPr>
            <a:xfrm>
              <a:off x="-608400" y="4606063"/>
              <a:ext cx="12925" cy="12125"/>
            </a:xfrm>
            <a:custGeom>
              <a:avLst/>
              <a:gdLst/>
              <a:ahLst/>
              <a:cxnLst/>
              <a:rect l="l" t="t" r="r" b="b"/>
              <a:pathLst>
                <a:path w="517" h="485" extrusionOk="0">
                  <a:moveTo>
                    <a:pt x="272" y="0"/>
                  </a:moveTo>
                  <a:cubicBezTo>
                    <a:pt x="141" y="0"/>
                    <a:pt x="0" y="104"/>
                    <a:pt x="25" y="265"/>
                  </a:cubicBezTo>
                  <a:lnTo>
                    <a:pt x="46" y="308"/>
                  </a:lnTo>
                  <a:cubicBezTo>
                    <a:pt x="64" y="434"/>
                    <a:pt x="158" y="484"/>
                    <a:pt x="251" y="484"/>
                  </a:cubicBezTo>
                  <a:cubicBezTo>
                    <a:pt x="269" y="484"/>
                    <a:pt x="286" y="482"/>
                    <a:pt x="303" y="479"/>
                  </a:cubicBezTo>
                  <a:cubicBezTo>
                    <a:pt x="303" y="415"/>
                    <a:pt x="282" y="372"/>
                    <a:pt x="282" y="308"/>
                  </a:cubicBezTo>
                  <a:lnTo>
                    <a:pt x="324" y="308"/>
                  </a:lnTo>
                  <a:cubicBezTo>
                    <a:pt x="346" y="351"/>
                    <a:pt x="346" y="415"/>
                    <a:pt x="367" y="458"/>
                  </a:cubicBezTo>
                  <a:cubicBezTo>
                    <a:pt x="453" y="415"/>
                    <a:pt x="517" y="329"/>
                    <a:pt x="495" y="223"/>
                  </a:cubicBezTo>
                  <a:lnTo>
                    <a:pt x="474" y="180"/>
                  </a:lnTo>
                  <a:cubicBezTo>
                    <a:pt x="456" y="54"/>
                    <a:pt x="367" y="0"/>
                    <a:pt x="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9"/>
            <p:cNvSpPr/>
            <p:nvPr/>
          </p:nvSpPr>
          <p:spPr>
            <a:xfrm>
              <a:off x="-601375" y="4613763"/>
              <a:ext cx="2175" cy="4300"/>
            </a:xfrm>
            <a:custGeom>
              <a:avLst/>
              <a:gdLst/>
              <a:ahLst/>
              <a:cxnLst/>
              <a:rect l="l" t="t" r="r" b="b"/>
              <a:pathLst>
                <a:path w="87" h="172" extrusionOk="0">
                  <a:moveTo>
                    <a:pt x="1" y="0"/>
                  </a:moveTo>
                  <a:cubicBezTo>
                    <a:pt x="1" y="64"/>
                    <a:pt x="22" y="107"/>
                    <a:pt x="22" y="171"/>
                  </a:cubicBezTo>
                  <a:cubicBezTo>
                    <a:pt x="43" y="171"/>
                    <a:pt x="65" y="150"/>
                    <a:pt x="86" y="150"/>
                  </a:cubicBezTo>
                  <a:cubicBezTo>
                    <a:pt x="65" y="107"/>
                    <a:pt x="65" y="43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9"/>
            <p:cNvSpPr/>
            <p:nvPr/>
          </p:nvSpPr>
          <p:spPr>
            <a:xfrm>
              <a:off x="-559225" y="4622463"/>
              <a:ext cx="12375" cy="11250"/>
            </a:xfrm>
            <a:custGeom>
              <a:avLst/>
              <a:gdLst/>
              <a:ahLst/>
              <a:cxnLst/>
              <a:rect l="l" t="t" r="r" b="b"/>
              <a:pathLst>
                <a:path w="495" h="450" extrusionOk="0">
                  <a:moveTo>
                    <a:pt x="264" y="0"/>
                  </a:moveTo>
                  <a:cubicBezTo>
                    <a:pt x="136" y="0"/>
                    <a:pt x="0" y="101"/>
                    <a:pt x="25" y="272"/>
                  </a:cubicBezTo>
                  <a:cubicBezTo>
                    <a:pt x="40" y="393"/>
                    <a:pt x="130" y="450"/>
                    <a:pt x="227" y="450"/>
                  </a:cubicBezTo>
                  <a:cubicBezTo>
                    <a:pt x="267" y="450"/>
                    <a:pt x="308" y="440"/>
                    <a:pt x="345" y="422"/>
                  </a:cubicBezTo>
                  <a:cubicBezTo>
                    <a:pt x="345" y="400"/>
                    <a:pt x="345" y="379"/>
                    <a:pt x="324" y="357"/>
                  </a:cubicBezTo>
                  <a:lnTo>
                    <a:pt x="366" y="336"/>
                  </a:lnTo>
                  <a:cubicBezTo>
                    <a:pt x="388" y="336"/>
                    <a:pt x="388" y="357"/>
                    <a:pt x="409" y="379"/>
                  </a:cubicBezTo>
                  <a:cubicBezTo>
                    <a:pt x="452" y="336"/>
                    <a:pt x="495" y="272"/>
                    <a:pt x="473" y="186"/>
                  </a:cubicBezTo>
                  <a:cubicBezTo>
                    <a:pt x="455" y="58"/>
                    <a:pt x="362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9"/>
            <p:cNvSpPr/>
            <p:nvPr/>
          </p:nvSpPr>
          <p:spPr>
            <a:xfrm>
              <a:off x="-551150" y="4630863"/>
              <a:ext cx="2175" cy="2150"/>
            </a:xfrm>
            <a:custGeom>
              <a:avLst/>
              <a:gdLst/>
              <a:ahLst/>
              <a:cxnLst/>
              <a:rect l="l" t="t" r="r" b="b"/>
              <a:pathLst>
                <a:path w="87" h="86" extrusionOk="0">
                  <a:moveTo>
                    <a:pt x="43" y="0"/>
                  </a:moveTo>
                  <a:lnTo>
                    <a:pt x="1" y="21"/>
                  </a:lnTo>
                  <a:cubicBezTo>
                    <a:pt x="22" y="43"/>
                    <a:pt x="22" y="64"/>
                    <a:pt x="22" y="86"/>
                  </a:cubicBezTo>
                  <a:cubicBezTo>
                    <a:pt x="43" y="64"/>
                    <a:pt x="65" y="64"/>
                    <a:pt x="86" y="43"/>
                  </a:cubicBezTo>
                  <a:cubicBezTo>
                    <a:pt x="65" y="21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9"/>
            <p:cNvSpPr/>
            <p:nvPr/>
          </p:nvSpPr>
          <p:spPr>
            <a:xfrm rot="-2287966">
              <a:off x="844692" y="4308173"/>
              <a:ext cx="231930" cy="190779"/>
            </a:xfrm>
            <a:custGeom>
              <a:avLst/>
              <a:gdLst/>
              <a:ahLst/>
              <a:cxnLst/>
              <a:rect l="l" t="t" r="r" b="b"/>
              <a:pathLst>
                <a:path w="9277" h="7631" extrusionOk="0">
                  <a:moveTo>
                    <a:pt x="6583" y="0"/>
                  </a:moveTo>
                  <a:cubicBezTo>
                    <a:pt x="6220" y="706"/>
                    <a:pt x="5130" y="1304"/>
                    <a:pt x="4168" y="1796"/>
                  </a:cubicBezTo>
                  <a:cubicBezTo>
                    <a:pt x="4155" y="1804"/>
                    <a:pt x="4139" y="1807"/>
                    <a:pt x="4121" y="1807"/>
                  </a:cubicBezTo>
                  <a:cubicBezTo>
                    <a:pt x="3862" y="1807"/>
                    <a:pt x="3130" y="1040"/>
                    <a:pt x="2881" y="1040"/>
                  </a:cubicBezTo>
                  <a:cubicBezTo>
                    <a:pt x="2867" y="1040"/>
                    <a:pt x="2854" y="1042"/>
                    <a:pt x="2843" y="1048"/>
                  </a:cubicBezTo>
                  <a:cubicBezTo>
                    <a:pt x="2608" y="1155"/>
                    <a:pt x="3057" y="2373"/>
                    <a:pt x="2886" y="2480"/>
                  </a:cubicBezTo>
                  <a:cubicBezTo>
                    <a:pt x="2202" y="2907"/>
                    <a:pt x="0" y="3955"/>
                    <a:pt x="599" y="5878"/>
                  </a:cubicBezTo>
                  <a:cubicBezTo>
                    <a:pt x="762" y="6416"/>
                    <a:pt x="1259" y="6557"/>
                    <a:pt x="1787" y="6557"/>
                  </a:cubicBezTo>
                  <a:cubicBezTo>
                    <a:pt x="2224" y="6557"/>
                    <a:pt x="2683" y="6461"/>
                    <a:pt x="2992" y="6413"/>
                  </a:cubicBezTo>
                  <a:cubicBezTo>
                    <a:pt x="3420" y="6348"/>
                    <a:pt x="3078" y="5878"/>
                    <a:pt x="3548" y="5771"/>
                  </a:cubicBezTo>
                  <a:cubicBezTo>
                    <a:pt x="3549" y="5771"/>
                    <a:pt x="3551" y="5771"/>
                    <a:pt x="3552" y="5771"/>
                  </a:cubicBezTo>
                  <a:cubicBezTo>
                    <a:pt x="3693" y="5771"/>
                    <a:pt x="3447" y="7054"/>
                    <a:pt x="3587" y="7054"/>
                  </a:cubicBezTo>
                  <a:cubicBezTo>
                    <a:pt x="3589" y="7054"/>
                    <a:pt x="3590" y="7054"/>
                    <a:pt x="3591" y="7054"/>
                  </a:cubicBezTo>
                  <a:cubicBezTo>
                    <a:pt x="3762" y="7011"/>
                    <a:pt x="4125" y="5942"/>
                    <a:pt x="4296" y="5942"/>
                  </a:cubicBezTo>
                  <a:cubicBezTo>
                    <a:pt x="4303" y="5942"/>
                    <a:pt x="4309" y="5942"/>
                    <a:pt x="4315" y="5942"/>
                  </a:cubicBezTo>
                  <a:cubicBezTo>
                    <a:pt x="5032" y="5942"/>
                    <a:pt x="5523" y="7144"/>
                    <a:pt x="6498" y="7631"/>
                  </a:cubicBezTo>
                  <a:lnTo>
                    <a:pt x="6028" y="5878"/>
                  </a:lnTo>
                  <a:cubicBezTo>
                    <a:pt x="6156" y="5536"/>
                    <a:pt x="7118" y="4638"/>
                    <a:pt x="7267" y="4168"/>
                  </a:cubicBezTo>
                  <a:cubicBezTo>
                    <a:pt x="7481" y="3506"/>
                    <a:pt x="9276" y="3463"/>
                    <a:pt x="8699" y="3292"/>
                  </a:cubicBezTo>
                  <a:cubicBezTo>
                    <a:pt x="7524" y="2971"/>
                    <a:pt x="7566" y="3249"/>
                    <a:pt x="6968" y="2159"/>
                  </a:cubicBezTo>
                  <a:cubicBezTo>
                    <a:pt x="6519" y="1390"/>
                    <a:pt x="6690" y="941"/>
                    <a:pt x="65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9"/>
            <p:cNvSpPr/>
            <p:nvPr/>
          </p:nvSpPr>
          <p:spPr>
            <a:xfrm rot="-2287966">
              <a:off x="867458" y="4495660"/>
              <a:ext cx="88727" cy="108502"/>
            </a:xfrm>
            <a:custGeom>
              <a:avLst/>
              <a:gdLst/>
              <a:ahLst/>
              <a:cxnLst/>
              <a:rect l="l" t="t" r="r" b="b"/>
              <a:pathLst>
                <a:path w="3549" h="4340" extrusionOk="0">
                  <a:moveTo>
                    <a:pt x="3377" y="1"/>
                  </a:moveTo>
                  <a:cubicBezTo>
                    <a:pt x="3121" y="86"/>
                    <a:pt x="2928" y="257"/>
                    <a:pt x="2757" y="407"/>
                  </a:cubicBezTo>
                  <a:cubicBezTo>
                    <a:pt x="2565" y="556"/>
                    <a:pt x="2415" y="706"/>
                    <a:pt x="2266" y="856"/>
                  </a:cubicBezTo>
                  <a:cubicBezTo>
                    <a:pt x="2116" y="984"/>
                    <a:pt x="1945" y="1133"/>
                    <a:pt x="1795" y="1304"/>
                  </a:cubicBezTo>
                  <a:cubicBezTo>
                    <a:pt x="1624" y="1454"/>
                    <a:pt x="1475" y="1625"/>
                    <a:pt x="1325" y="1796"/>
                  </a:cubicBezTo>
                  <a:cubicBezTo>
                    <a:pt x="1026" y="2138"/>
                    <a:pt x="770" y="2523"/>
                    <a:pt x="556" y="2929"/>
                  </a:cubicBezTo>
                  <a:cubicBezTo>
                    <a:pt x="321" y="3335"/>
                    <a:pt x="150" y="3784"/>
                    <a:pt x="0" y="4233"/>
                  </a:cubicBezTo>
                  <a:lnTo>
                    <a:pt x="214" y="4340"/>
                  </a:lnTo>
                  <a:cubicBezTo>
                    <a:pt x="577" y="3506"/>
                    <a:pt x="1047" y="2758"/>
                    <a:pt x="1646" y="2181"/>
                  </a:cubicBezTo>
                  <a:cubicBezTo>
                    <a:pt x="1795" y="2053"/>
                    <a:pt x="1945" y="1903"/>
                    <a:pt x="2116" y="1775"/>
                  </a:cubicBezTo>
                  <a:cubicBezTo>
                    <a:pt x="2266" y="1646"/>
                    <a:pt x="2437" y="1540"/>
                    <a:pt x="2608" y="1390"/>
                  </a:cubicBezTo>
                  <a:cubicBezTo>
                    <a:pt x="2779" y="1262"/>
                    <a:pt x="2950" y="1133"/>
                    <a:pt x="3099" y="1005"/>
                  </a:cubicBezTo>
                  <a:cubicBezTo>
                    <a:pt x="3270" y="898"/>
                    <a:pt x="3420" y="813"/>
                    <a:pt x="3548" y="791"/>
                  </a:cubicBezTo>
                  <a:lnTo>
                    <a:pt x="337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9"/>
            <p:cNvSpPr/>
            <p:nvPr/>
          </p:nvSpPr>
          <p:spPr>
            <a:xfrm rot="-2287966">
              <a:off x="872215" y="4494016"/>
              <a:ext cx="83402" cy="108502"/>
            </a:xfrm>
            <a:custGeom>
              <a:avLst/>
              <a:gdLst/>
              <a:ahLst/>
              <a:cxnLst/>
              <a:rect l="l" t="t" r="r" b="b"/>
              <a:pathLst>
                <a:path w="3336" h="4340" extrusionOk="0">
                  <a:moveTo>
                    <a:pt x="3164" y="1"/>
                  </a:moveTo>
                  <a:cubicBezTo>
                    <a:pt x="3036" y="43"/>
                    <a:pt x="2929" y="107"/>
                    <a:pt x="2822" y="172"/>
                  </a:cubicBezTo>
                  <a:lnTo>
                    <a:pt x="2908" y="449"/>
                  </a:lnTo>
                  <a:cubicBezTo>
                    <a:pt x="2779" y="492"/>
                    <a:pt x="2630" y="599"/>
                    <a:pt x="2480" y="727"/>
                  </a:cubicBezTo>
                  <a:cubicBezTo>
                    <a:pt x="2331" y="877"/>
                    <a:pt x="2202" y="1027"/>
                    <a:pt x="2031" y="1176"/>
                  </a:cubicBezTo>
                  <a:cubicBezTo>
                    <a:pt x="1882" y="1347"/>
                    <a:pt x="1732" y="1475"/>
                    <a:pt x="1582" y="1646"/>
                  </a:cubicBezTo>
                  <a:cubicBezTo>
                    <a:pt x="1433" y="1796"/>
                    <a:pt x="1283" y="1946"/>
                    <a:pt x="1155" y="2117"/>
                  </a:cubicBezTo>
                  <a:cubicBezTo>
                    <a:pt x="642" y="2736"/>
                    <a:pt x="257" y="3506"/>
                    <a:pt x="1" y="4340"/>
                  </a:cubicBezTo>
                  <a:cubicBezTo>
                    <a:pt x="364" y="3506"/>
                    <a:pt x="834" y="2758"/>
                    <a:pt x="1433" y="2181"/>
                  </a:cubicBezTo>
                  <a:cubicBezTo>
                    <a:pt x="1582" y="2053"/>
                    <a:pt x="1732" y="1903"/>
                    <a:pt x="1903" y="1775"/>
                  </a:cubicBezTo>
                  <a:cubicBezTo>
                    <a:pt x="2053" y="1646"/>
                    <a:pt x="2224" y="1540"/>
                    <a:pt x="2395" y="1390"/>
                  </a:cubicBezTo>
                  <a:cubicBezTo>
                    <a:pt x="2566" y="1262"/>
                    <a:pt x="2737" y="1133"/>
                    <a:pt x="2886" y="1005"/>
                  </a:cubicBezTo>
                  <a:cubicBezTo>
                    <a:pt x="3036" y="898"/>
                    <a:pt x="3207" y="813"/>
                    <a:pt x="3335" y="791"/>
                  </a:cubicBezTo>
                  <a:lnTo>
                    <a:pt x="3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9"/>
            <p:cNvSpPr/>
            <p:nvPr/>
          </p:nvSpPr>
          <p:spPr>
            <a:xfrm rot="-2287966">
              <a:off x="910028" y="4485123"/>
              <a:ext cx="56126" cy="22576"/>
            </a:xfrm>
            <a:custGeom>
              <a:avLst/>
              <a:gdLst/>
              <a:ahLst/>
              <a:cxnLst/>
              <a:rect l="l" t="t" r="r" b="b"/>
              <a:pathLst>
                <a:path w="2245" h="903" extrusionOk="0">
                  <a:moveTo>
                    <a:pt x="0" y="1"/>
                  </a:moveTo>
                  <a:cubicBezTo>
                    <a:pt x="21" y="65"/>
                    <a:pt x="21" y="129"/>
                    <a:pt x="64" y="214"/>
                  </a:cubicBezTo>
                  <a:cubicBezTo>
                    <a:pt x="220" y="759"/>
                    <a:pt x="721" y="902"/>
                    <a:pt x="1254" y="902"/>
                  </a:cubicBezTo>
                  <a:cubicBezTo>
                    <a:pt x="1600" y="902"/>
                    <a:pt x="1958" y="842"/>
                    <a:pt x="2244" y="791"/>
                  </a:cubicBezTo>
                  <a:cubicBezTo>
                    <a:pt x="2180" y="642"/>
                    <a:pt x="2116" y="492"/>
                    <a:pt x="2052" y="343"/>
                  </a:cubicBezTo>
                  <a:cubicBezTo>
                    <a:pt x="2052" y="321"/>
                    <a:pt x="2052" y="321"/>
                    <a:pt x="2031" y="321"/>
                  </a:cubicBezTo>
                  <a:cubicBezTo>
                    <a:pt x="1753" y="367"/>
                    <a:pt x="1412" y="422"/>
                    <a:pt x="1081" y="422"/>
                  </a:cubicBezTo>
                  <a:cubicBezTo>
                    <a:pt x="647" y="422"/>
                    <a:pt x="231" y="32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9"/>
            <p:cNvSpPr/>
            <p:nvPr/>
          </p:nvSpPr>
          <p:spPr>
            <a:xfrm rot="-2287966">
              <a:off x="913941" y="4419030"/>
              <a:ext cx="14475" cy="68427"/>
            </a:xfrm>
            <a:custGeom>
              <a:avLst/>
              <a:gdLst/>
              <a:ahLst/>
              <a:cxnLst/>
              <a:rect l="l" t="t" r="r" b="b"/>
              <a:pathLst>
                <a:path w="579" h="2737" extrusionOk="0">
                  <a:moveTo>
                    <a:pt x="193" y="0"/>
                  </a:moveTo>
                  <a:lnTo>
                    <a:pt x="193" y="0"/>
                  </a:lnTo>
                  <a:cubicBezTo>
                    <a:pt x="129" y="43"/>
                    <a:pt x="65" y="86"/>
                    <a:pt x="1" y="129"/>
                  </a:cubicBezTo>
                  <a:cubicBezTo>
                    <a:pt x="44" y="920"/>
                    <a:pt x="193" y="1732"/>
                    <a:pt x="493" y="2544"/>
                  </a:cubicBezTo>
                  <a:cubicBezTo>
                    <a:pt x="514" y="2608"/>
                    <a:pt x="557" y="2672"/>
                    <a:pt x="578" y="2736"/>
                  </a:cubicBezTo>
                  <a:cubicBezTo>
                    <a:pt x="279" y="1817"/>
                    <a:pt x="151" y="877"/>
                    <a:pt x="193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9"/>
            <p:cNvSpPr/>
            <p:nvPr/>
          </p:nvSpPr>
          <p:spPr>
            <a:xfrm rot="-2287966">
              <a:off x="787855" y="4077087"/>
              <a:ext cx="177204" cy="348808"/>
            </a:xfrm>
            <a:custGeom>
              <a:avLst/>
              <a:gdLst/>
              <a:ahLst/>
              <a:cxnLst/>
              <a:rect l="l" t="t" r="r" b="b"/>
              <a:pathLst>
                <a:path w="7088" h="13952" extrusionOk="0">
                  <a:moveTo>
                    <a:pt x="3077" y="0"/>
                  </a:moveTo>
                  <a:cubicBezTo>
                    <a:pt x="676" y="0"/>
                    <a:pt x="213" y="3506"/>
                    <a:pt x="107" y="5815"/>
                  </a:cubicBezTo>
                  <a:cubicBezTo>
                    <a:pt x="43" y="6798"/>
                    <a:pt x="1" y="7888"/>
                    <a:pt x="86" y="8871"/>
                  </a:cubicBezTo>
                  <a:cubicBezTo>
                    <a:pt x="150" y="9619"/>
                    <a:pt x="300" y="10410"/>
                    <a:pt x="535" y="11115"/>
                  </a:cubicBezTo>
                  <a:cubicBezTo>
                    <a:pt x="706" y="11650"/>
                    <a:pt x="941" y="12163"/>
                    <a:pt x="1198" y="12633"/>
                  </a:cubicBezTo>
                  <a:cubicBezTo>
                    <a:pt x="1433" y="13060"/>
                    <a:pt x="1540" y="13638"/>
                    <a:pt x="1903" y="13851"/>
                  </a:cubicBezTo>
                  <a:cubicBezTo>
                    <a:pt x="2035" y="13921"/>
                    <a:pt x="2192" y="13952"/>
                    <a:pt x="2355" y="13952"/>
                  </a:cubicBezTo>
                  <a:cubicBezTo>
                    <a:pt x="2692" y="13952"/>
                    <a:pt x="3054" y="13818"/>
                    <a:pt x="3271" y="13616"/>
                  </a:cubicBezTo>
                  <a:cubicBezTo>
                    <a:pt x="4126" y="12868"/>
                    <a:pt x="3976" y="11693"/>
                    <a:pt x="4062" y="10581"/>
                  </a:cubicBezTo>
                  <a:cubicBezTo>
                    <a:pt x="4147" y="9256"/>
                    <a:pt x="4617" y="7952"/>
                    <a:pt x="5088" y="6755"/>
                  </a:cubicBezTo>
                  <a:cubicBezTo>
                    <a:pt x="5643" y="5280"/>
                    <a:pt x="7011" y="3976"/>
                    <a:pt x="7054" y="2288"/>
                  </a:cubicBezTo>
                  <a:cubicBezTo>
                    <a:pt x="7087" y="1202"/>
                    <a:pt x="6546" y="312"/>
                    <a:pt x="5767" y="312"/>
                  </a:cubicBezTo>
                  <a:cubicBezTo>
                    <a:pt x="5550" y="312"/>
                    <a:pt x="5314" y="381"/>
                    <a:pt x="5066" y="535"/>
                  </a:cubicBezTo>
                  <a:cubicBezTo>
                    <a:pt x="4824" y="689"/>
                    <a:pt x="4707" y="787"/>
                    <a:pt x="4597" y="787"/>
                  </a:cubicBezTo>
                  <a:cubicBezTo>
                    <a:pt x="4494" y="787"/>
                    <a:pt x="4398" y="700"/>
                    <a:pt x="4211" y="493"/>
                  </a:cubicBezTo>
                  <a:cubicBezTo>
                    <a:pt x="3891" y="108"/>
                    <a:pt x="3591" y="22"/>
                    <a:pt x="3143" y="1"/>
                  </a:cubicBezTo>
                  <a:cubicBezTo>
                    <a:pt x="3121" y="0"/>
                    <a:pt x="3099" y="0"/>
                    <a:pt x="3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9"/>
            <p:cNvSpPr/>
            <p:nvPr/>
          </p:nvSpPr>
          <p:spPr>
            <a:xfrm rot="-2287966">
              <a:off x="997028" y="4280834"/>
              <a:ext cx="286432" cy="188979"/>
            </a:xfrm>
            <a:custGeom>
              <a:avLst/>
              <a:gdLst/>
              <a:ahLst/>
              <a:cxnLst/>
              <a:rect l="l" t="t" r="r" b="b"/>
              <a:pathLst>
                <a:path w="11457" h="7559" extrusionOk="0">
                  <a:moveTo>
                    <a:pt x="4682" y="0"/>
                  </a:moveTo>
                  <a:cubicBezTo>
                    <a:pt x="4355" y="0"/>
                    <a:pt x="4028" y="15"/>
                    <a:pt x="3698" y="30"/>
                  </a:cubicBezTo>
                  <a:cubicBezTo>
                    <a:pt x="2950" y="51"/>
                    <a:pt x="214" y="30"/>
                    <a:pt x="86" y="1184"/>
                  </a:cubicBezTo>
                  <a:cubicBezTo>
                    <a:pt x="0" y="2017"/>
                    <a:pt x="898" y="2915"/>
                    <a:pt x="1304" y="3492"/>
                  </a:cubicBezTo>
                  <a:cubicBezTo>
                    <a:pt x="1967" y="4497"/>
                    <a:pt x="2266" y="5929"/>
                    <a:pt x="3163" y="6698"/>
                  </a:cubicBezTo>
                  <a:cubicBezTo>
                    <a:pt x="4061" y="7446"/>
                    <a:pt x="5087" y="7510"/>
                    <a:pt x="6177" y="7553"/>
                  </a:cubicBezTo>
                  <a:cubicBezTo>
                    <a:pt x="6336" y="7556"/>
                    <a:pt x="6497" y="7559"/>
                    <a:pt x="6659" y="7559"/>
                  </a:cubicBezTo>
                  <a:cubicBezTo>
                    <a:pt x="7699" y="7559"/>
                    <a:pt x="8787" y="7456"/>
                    <a:pt x="9618" y="6698"/>
                  </a:cubicBezTo>
                  <a:cubicBezTo>
                    <a:pt x="10196" y="6143"/>
                    <a:pt x="10986" y="5416"/>
                    <a:pt x="11286" y="4604"/>
                  </a:cubicBezTo>
                  <a:cubicBezTo>
                    <a:pt x="11457" y="4091"/>
                    <a:pt x="11264" y="4091"/>
                    <a:pt x="10879" y="3706"/>
                  </a:cubicBezTo>
                  <a:cubicBezTo>
                    <a:pt x="10473" y="3321"/>
                    <a:pt x="10131" y="2851"/>
                    <a:pt x="9725" y="2466"/>
                  </a:cubicBezTo>
                  <a:cubicBezTo>
                    <a:pt x="8806" y="1590"/>
                    <a:pt x="7716" y="649"/>
                    <a:pt x="6562" y="265"/>
                  </a:cubicBezTo>
                  <a:cubicBezTo>
                    <a:pt x="5930" y="54"/>
                    <a:pt x="5307" y="0"/>
                    <a:pt x="46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9"/>
            <p:cNvSpPr/>
            <p:nvPr/>
          </p:nvSpPr>
          <p:spPr>
            <a:xfrm rot="-2287966">
              <a:off x="886510" y="4100017"/>
              <a:ext cx="218055" cy="230380"/>
            </a:xfrm>
            <a:custGeom>
              <a:avLst/>
              <a:gdLst/>
              <a:ahLst/>
              <a:cxnLst/>
              <a:rect l="l" t="t" r="r" b="b"/>
              <a:pathLst>
                <a:path w="8722" h="9215" extrusionOk="0">
                  <a:moveTo>
                    <a:pt x="6559" y="0"/>
                  </a:moveTo>
                  <a:cubicBezTo>
                    <a:pt x="6024" y="0"/>
                    <a:pt x="5433" y="201"/>
                    <a:pt x="4959" y="343"/>
                  </a:cubicBezTo>
                  <a:cubicBezTo>
                    <a:pt x="4104" y="621"/>
                    <a:pt x="3185" y="834"/>
                    <a:pt x="2416" y="1433"/>
                  </a:cubicBezTo>
                  <a:cubicBezTo>
                    <a:pt x="1753" y="1946"/>
                    <a:pt x="1433" y="2758"/>
                    <a:pt x="1155" y="3570"/>
                  </a:cubicBezTo>
                  <a:cubicBezTo>
                    <a:pt x="856" y="4447"/>
                    <a:pt x="813" y="5430"/>
                    <a:pt x="663" y="6349"/>
                  </a:cubicBezTo>
                  <a:cubicBezTo>
                    <a:pt x="599" y="6862"/>
                    <a:pt x="150" y="8700"/>
                    <a:pt x="1" y="9213"/>
                  </a:cubicBezTo>
                  <a:cubicBezTo>
                    <a:pt x="1" y="9213"/>
                    <a:pt x="938" y="9105"/>
                    <a:pt x="1768" y="9105"/>
                  </a:cubicBezTo>
                  <a:cubicBezTo>
                    <a:pt x="2044" y="9105"/>
                    <a:pt x="2309" y="9117"/>
                    <a:pt x="2523" y="9149"/>
                  </a:cubicBezTo>
                  <a:cubicBezTo>
                    <a:pt x="2836" y="9195"/>
                    <a:pt x="3168" y="9214"/>
                    <a:pt x="3509" y="9214"/>
                  </a:cubicBezTo>
                  <a:cubicBezTo>
                    <a:pt x="4285" y="9214"/>
                    <a:pt x="5101" y="9112"/>
                    <a:pt x="5814" y="8978"/>
                  </a:cubicBezTo>
                  <a:cubicBezTo>
                    <a:pt x="7503" y="8700"/>
                    <a:pt x="8379" y="6947"/>
                    <a:pt x="8614" y="5195"/>
                  </a:cubicBezTo>
                  <a:cubicBezTo>
                    <a:pt x="8721" y="4276"/>
                    <a:pt x="8678" y="3378"/>
                    <a:pt x="8614" y="2480"/>
                  </a:cubicBezTo>
                  <a:cubicBezTo>
                    <a:pt x="8593" y="2074"/>
                    <a:pt x="8572" y="1689"/>
                    <a:pt x="8208" y="1497"/>
                  </a:cubicBezTo>
                  <a:cubicBezTo>
                    <a:pt x="8126" y="1452"/>
                    <a:pt x="8058" y="1434"/>
                    <a:pt x="7998" y="1434"/>
                  </a:cubicBezTo>
                  <a:cubicBezTo>
                    <a:pt x="7745" y="1434"/>
                    <a:pt x="7647" y="1762"/>
                    <a:pt x="7353" y="1796"/>
                  </a:cubicBezTo>
                  <a:cubicBezTo>
                    <a:pt x="7310" y="1732"/>
                    <a:pt x="7289" y="1689"/>
                    <a:pt x="7268" y="1647"/>
                  </a:cubicBezTo>
                  <a:cubicBezTo>
                    <a:pt x="7823" y="1112"/>
                    <a:pt x="7759" y="343"/>
                    <a:pt x="7097" y="86"/>
                  </a:cubicBezTo>
                  <a:cubicBezTo>
                    <a:pt x="6930" y="25"/>
                    <a:pt x="6748" y="0"/>
                    <a:pt x="65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9"/>
            <p:cNvSpPr/>
            <p:nvPr/>
          </p:nvSpPr>
          <p:spPr>
            <a:xfrm rot="-2287966">
              <a:off x="985610" y="4386278"/>
              <a:ext cx="131478" cy="156654"/>
            </a:xfrm>
            <a:custGeom>
              <a:avLst/>
              <a:gdLst/>
              <a:ahLst/>
              <a:cxnLst/>
              <a:rect l="l" t="t" r="r" b="b"/>
              <a:pathLst>
                <a:path w="5259" h="6266" extrusionOk="0">
                  <a:moveTo>
                    <a:pt x="1312" y="0"/>
                  </a:moveTo>
                  <a:cubicBezTo>
                    <a:pt x="1259" y="0"/>
                    <a:pt x="1212" y="41"/>
                    <a:pt x="1176" y="137"/>
                  </a:cubicBezTo>
                  <a:cubicBezTo>
                    <a:pt x="1005" y="650"/>
                    <a:pt x="663" y="1099"/>
                    <a:pt x="492" y="1612"/>
                  </a:cubicBezTo>
                  <a:cubicBezTo>
                    <a:pt x="129" y="2702"/>
                    <a:pt x="1" y="4028"/>
                    <a:pt x="834" y="4840"/>
                  </a:cubicBezTo>
                  <a:cubicBezTo>
                    <a:pt x="1326" y="5353"/>
                    <a:pt x="1967" y="5780"/>
                    <a:pt x="2608" y="6037"/>
                  </a:cubicBezTo>
                  <a:cubicBezTo>
                    <a:pt x="2894" y="6151"/>
                    <a:pt x="3332" y="6265"/>
                    <a:pt x="3737" y="6265"/>
                  </a:cubicBezTo>
                  <a:cubicBezTo>
                    <a:pt x="4090" y="6265"/>
                    <a:pt x="4417" y="6179"/>
                    <a:pt x="4596" y="5930"/>
                  </a:cubicBezTo>
                  <a:cubicBezTo>
                    <a:pt x="5259" y="5011"/>
                    <a:pt x="3378" y="3408"/>
                    <a:pt x="2929" y="2745"/>
                  </a:cubicBezTo>
                  <a:cubicBezTo>
                    <a:pt x="2608" y="2275"/>
                    <a:pt x="2352" y="1783"/>
                    <a:pt x="2117" y="1249"/>
                  </a:cubicBezTo>
                  <a:cubicBezTo>
                    <a:pt x="2010" y="1017"/>
                    <a:pt x="1577" y="0"/>
                    <a:pt x="1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9"/>
            <p:cNvSpPr/>
            <p:nvPr/>
          </p:nvSpPr>
          <p:spPr>
            <a:xfrm rot="-2287966">
              <a:off x="899844" y="4352232"/>
              <a:ext cx="72152" cy="172079"/>
            </a:xfrm>
            <a:custGeom>
              <a:avLst/>
              <a:gdLst/>
              <a:ahLst/>
              <a:cxnLst/>
              <a:rect l="l" t="t" r="r" b="b"/>
              <a:pathLst>
                <a:path w="2886" h="6883" extrusionOk="0">
                  <a:moveTo>
                    <a:pt x="941" y="0"/>
                  </a:moveTo>
                  <a:lnTo>
                    <a:pt x="855" y="43"/>
                  </a:lnTo>
                  <a:cubicBezTo>
                    <a:pt x="854" y="43"/>
                    <a:pt x="852" y="43"/>
                    <a:pt x="851" y="43"/>
                  </a:cubicBezTo>
                  <a:cubicBezTo>
                    <a:pt x="718" y="43"/>
                    <a:pt x="320" y="987"/>
                    <a:pt x="214" y="1304"/>
                  </a:cubicBezTo>
                  <a:cubicBezTo>
                    <a:pt x="22" y="1945"/>
                    <a:pt x="0" y="2608"/>
                    <a:pt x="129" y="3271"/>
                  </a:cubicBezTo>
                  <a:cubicBezTo>
                    <a:pt x="257" y="3890"/>
                    <a:pt x="428" y="4467"/>
                    <a:pt x="684" y="5045"/>
                  </a:cubicBezTo>
                  <a:cubicBezTo>
                    <a:pt x="898" y="5558"/>
                    <a:pt x="1261" y="6541"/>
                    <a:pt x="1668" y="6883"/>
                  </a:cubicBezTo>
                  <a:cubicBezTo>
                    <a:pt x="2010" y="6413"/>
                    <a:pt x="2010" y="5515"/>
                    <a:pt x="2223" y="4938"/>
                  </a:cubicBezTo>
                  <a:cubicBezTo>
                    <a:pt x="2416" y="4382"/>
                    <a:pt x="2715" y="3869"/>
                    <a:pt x="2886" y="3313"/>
                  </a:cubicBezTo>
                  <a:cubicBezTo>
                    <a:pt x="2458" y="2993"/>
                    <a:pt x="2159" y="2736"/>
                    <a:pt x="1903" y="2223"/>
                  </a:cubicBezTo>
                  <a:cubicBezTo>
                    <a:pt x="1539" y="1582"/>
                    <a:pt x="1347" y="599"/>
                    <a:pt x="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9"/>
            <p:cNvSpPr/>
            <p:nvPr/>
          </p:nvSpPr>
          <p:spPr>
            <a:xfrm rot="-2287966">
              <a:off x="903199" y="4361940"/>
              <a:ext cx="42226" cy="171554"/>
            </a:xfrm>
            <a:custGeom>
              <a:avLst/>
              <a:gdLst/>
              <a:ahLst/>
              <a:cxnLst/>
              <a:rect l="l" t="t" r="r" b="b"/>
              <a:pathLst>
                <a:path w="1689" h="6862" extrusionOk="0">
                  <a:moveTo>
                    <a:pt x="877" y="1"/>
                  </a:moveTo>
                  <a:lnTo>
                    <a:pt x="855" y="22"/>
                  </a:lnTo>
                  <a:cubicBezTo>
                    <a:pt x="854" y="22"/>
                    <a:pt x="852" y="22"/>
                    <a:pt x="851" y="22"/>
                  </a:cubicBezTo>
                  <a:cubicBezTo>
                    <a:pt x="718" y="22"/>
                    <a:pt x="320" y="966"/>
                    <a:pt x="214" y="1283"/>
                  </a:cubicBezTo>
                  <a:cubicBezTo>
                    <a:pt x="22" y="1924"/>
                    <a:pt x="0" y="2587"/>
                    <a:pt x="129" y="3250"/>
                  </a:cubicBezTo>
                  <a:cubicBezTo>
                    <a:pt x="257" y="3869"/>
                    <a:pt x="428" y="4446"/>
                    <a:pt x="684" y="5024"/>
                  </a:cubicBezTo>
                  <a:cubicBezTo>
                    <a:pt x="898" y="5537"/>
                    <a:pt x="1261" y="6520"/>
                    <a:pt x="1668" y="6862"/>
                  </a:cubicBezTo>
                  <a:cubicBezTo>
                    <a:pt x="1668" y="6840"/>
                    <a:pt x="1689" y="6840"/>
                    <a:pt x="1689" y="6819"/>
                  </a:cubicBezTo>
                  <a:cubicBezTo>
                    <a:pt x="1689" y="6776"/>
                    <a:pt x="1668" y="6712"/>
                    <a:pt x="1646" y="6669"/>
                  </a:cubicBezTo>
                  <a:cubicBezTo>
                    <a:pt x="1475" y="6156"/>
                    <a:pt x="1539" y="5515"/>
                    <a:pt x="1518" y="4959"/>
                  </a:cubicBezTo>
                  <a:cubicBezTo>
                    <a:pt x="1497" y="4575"/>
                    <a:pt x="1475" y="4190"/>
                    <a:pt x="1432" y="3784"/>
                  </a:cubicBezTo>
                  <a:cubicBezTo>
                    <a:pt x="1411" y="3549"/>
                    <a:pt x="1390" y="3228"/>
                    <a:pt x="1155" y="3185"/>
                  </a:cubicBezTo>
                  <a:cubicBezTo>
                    <a:pt x="1261" y="2950"/>
                    <a:pt x="1304" y="2865"/>
                    <a:pt x="1197" y="2608"/>
                  </a:cubicBezTo>
                  <a:cubicBezTo>
                    <a:pt x="1090" y="2309"/>
                    <a:pt x="1005" y="1988"/>
                    <a:pt x="984" y="1689"/>
                  </a:cubicBezTo>
                  <a:cubicBezTo>
                    <a:pt x="984" y="1262"/>
                    <a:pt x="919" y="856"/>
                    <a:pt x="962" y="428"/>
                  </a:cubicBezTo>
                  <a:cubicBezTo>
                    <a:pt x="984" y="257"/>
                    <a:pt x="1005" y="65"/>
                    <a:pt x="877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9"/>
            <p:cNvSpPr/>
            <p:nvPr/>
          </p:nvSpPr>
          <p:spPr>
            <a:xfrm rot="-2287966">
              <a:off x="942727" y="4358643"/>
              <a:ext cx="63101" cy="65727"/>
            </a:xfrm>
            <a:custGeom>
              <a:avLst/>
              <a:gdLst/>
              <a:ahLst/>
              <a:cxnLst/>
              <a:rect l="l" t="t" r="r" b="b"/>
              <a:pathLst>
                <a:path w="2524" h="2629" extrusionOk="0">
                  <a:moveTo>
                    <a:pt x="1561" y="0"/>
                  </a:moveTo>
                  <a:cubicBezTo>
                    <a:pt x="1134" y="620"/>
                    <a:pt x="1" y="898"/>
                    <a:pt x="407" y="1945"/>
                  </a:cubicBezTo>
                  <a:cubicBezTo>
                    <a:pt x="612" y="2488"/>
                    <a:pt x="918" y="2628"/>
                    <a:pt x="1283" y="2628"/>
                  </a:cubicBezTo>
                  <a:cubicBezTo>
                    <a:pt x="1450" y="2628"/>
                    <a:pt x="1630" y="2599"/>
                    <a:pt x="1818" y="2565"/>
                  </a:cubicBezTo>
                  <a:cubicBezTo>
                    <a:pt x="2074" y="2522"/>
                    <a:pt x="2523" y="2608"/>
                    <a:pt x="2459" y="2180"/>
                  </a:cubicBezTo>
                  <a:cubicBezTo>
                    <a:pt x="2416" y="1860"/>
                    <a:pt x="2074" y="1454"/>
                    <a:pt x="1882" y="1261"/>
                  </a:cubicBezTo>
                  <a:cubicBezTo>
                    <a:pt x="1711" y="1112"/>
                    <a:pt x="1476" y="1048"/>
                    <a:pt x="1412" y="770"/>
                  </a:cubicBezTo>
                  <a:cubicBezTo>
                    <a:pt x="1369" y="535"/>
                    <a:pt x="1497" y="193"/>
                    <a:pt x="1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9"/>
            <p:cNvSpPr/>
            <p:nvPr/>
          </p:nvSpPr>
          <p:spPr>
            <a:xfrm rot="-2287966">
              <a:off x="978228" y="4359179"/>
              <a:ext cx="99952" cy="21150"/>
            </a:xfrm>
            <a:custGeom>
              <a:avLst/>
              <a:gdLst/>
              <a:ahLst/>
              <a:cxnLst/>
              <a:rect l="l" t="t" r="r" b="b"/>
              <a:pathLst>
                <a:path w="3998" h="846" extrusionOk="0">
                  <a:moveTo>
                    <a:pt x="3997" y="0"/>
                  </a:moveTo>
                  <a:cubicBezTo>
                    <a:pt x="3698" y="171"/>
                    <a:pt x="3356" y="300"/>
                    <a:pt x="3035" y="385"/>
                  </a:cubicBezTo>
                  <a:cubicBezTo>
                    <a:pt x="2693" y="471"/>
                    <a:pt x="2373" y="535"/>
                    <a:pt x="2031" y="556"/>
                  </a:cubicBezTo>
                  <a:cubicBezTo>
                    <a:pt x="1930" y="562"/>
                    <a:pt x="1830" y="565"/>
                    <a:pt x="1731" y="565"/>
                  </a:cubicBezTo>
                  <a:cubicBezTo>
                    <a:pt x="1490" y="565"/>
                    <a:pt x="1253" y="550"/>
                    <a:pt x="1026" y="535"/>
                  </a:cubicBezTo>
                  <a:cubicBezTo>
                    <a:pt x="684" y="492"/>
                    <a:pt x="363" y="449"/>
                    <a:pt x="21" y="321"/>
                  </a:cubicBezTo>
                  <a:lnTo>
                    <a:pt x="0" y="342"/>
                  </a:lnTo>
                  <a:cubicBezTo>
                    <a:pt x="278" y="620"/>
                    <a:pt x="641" y="748"/>
                    <a:pt x="983" y="812"/>
                  </a:cubicBezTo>
                  <a:cubicBezTo>
                    <a:pt x="1117" y="836"/>
                    <a:pt x="1248" y="845"/>
                    <a:pt x="1377" y="845"/>
                  </a:cubicBezTo>
                  <a:cubicBezTo>
                    <a:pt x="1601" y="845"/>
                    <a:pt x="1822" y="818"/>
                    <a:pt x="2052" y="791"/>
                  </a:cubicBezTo>
                  <a:cubicBezTo>
                    <a:pt x="2736" y="684"/>
                    <a:pt x="3420" y="449"/>
                    <a:pt x="3997" y="22"/>
                  </a:cubicBezTo>
                  <a:lnTo>
                    <a:pt x="39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9"/>
            <p:cNvSpPr/>
            <p:nvPr/>
          </p:nvSpPr>
          <p:spPr>
            <a:xfrm rot="-2287966">
              <a:off x="971882" y="4351267"/>
              <a:ext cx="65752" cy="32626"/>
            </a:xfrm>
            <a:custGeom>
              <a:avLst/>
              <a:gdLst/>
              <a:ahLst/>
              <a:cxnLst/>
              <a:rect l="l" t="t" r="r" b="b"/>
              <a:pathLst>
                <a:path w="2630" h="1305" extrusionOk="0">
                  <a:moveTo>
                    <a:pt x="2629" y="1"/>
                  </a:moveTo>
                  <a:cubicBezTo>
                    <a:pt x="2159" y="65"/>
                    <a:pt x="1689" y="215"/>
                    <a:pt x="1240" y="428"/>
                  </a:cubicBezTo>
                  <a:cubicBezTo>
                    <a:pt x="1026" y="535"/>
                    <a:pt x="791" y="621"/>
                    <a:pt x="577" y="770"/>
                  </a:cubicBezTo>
                  <a:cubicBezTo>
                    <a:pt x="385" y="920"/>
                    <a:pt x="192" y="1070"/>
                    <a:pt x="0" y="1283"/>
                  </a:cubicBezTo>
                  <a:lnTo>
                    <a:pt x="21" y="1305"/>
                  </a:lnTo>
                  <a:cubicBezTo>
                    <a:pt x="257" y="1241"/>
                    <a:pt x="470" y="1134"/>
                    <a:pt x="705" y="1027"/>
                  </a:cubicBezTo>
                  <a:cubicBezTo>
                    <a:pt x="919" y="920"/>
                    <a:pt x="1112" y="770"/>
                    <a:pt x="1325" y="642"/>
                  </a:cubicBezTo>
                  <a:cubicBezTo>
                    <a:pt x="1731" y="386"/>
                    <a:pt x="2180" y="172"/>
                    <a:pt x="2629" y="22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9"/>
            <p:cNvSpPr/>
            <p:nvPr/>
          </p:nvSpPr>
          <p:spPr>
            <a:xfrm rot="-2287966">
              <a:off x="955371" y="4328925"/>
              <a:ext cx="71177" cy="55876"/>
            </a:xfrm>
            <a:custGeom>
              <a:avLst/>
              <a:gdLst/>
              <a:ahLst/>
              <a:cxnLst/>
              <a:rect l="l" t="t" r="r" b="b"/>
              <a:pathLst>
                <a:path w="2847" h="2235" extrusionOk="0">
                  <a:moveTo>
                    <a:pt x="2638" y="0"/>
                  </a:moveTo>
                  <a:cubicBezTo>
                    <a:pt x="2621" y="0"/>
                    <a:pt x="2604" y="4"/>
                    <a:pt x="2586" y="11"/>
                  </a:cubicBezTo>
                  <a:cubicBezTo>
                    <a:pt x="2522" y="54"/>
                    <a:pt x="2522" y="118"/>
                    <a:pt x="2544" y="182"/>
                  </a:cubicBezTo>
                  <a:cubicBezTo>
                    <a:pt x="2074" y="396"/>
                    <a:pt x="1625" y="610"/>
                    <a:pt x="1176" y="887"/>
                  </a:cubicBezTo>
                  <a:cubicBezTo>
                    <a:pt x="941" y="1058"/>
                    <a:pt x="706" y="1208"/>
                    <a:pt x="492" y="1443"/>
                  </a:cubicBezTo>
                  <a:cubicBezTo>
                    <a:pt x="299" y="1657"/>
                    <a:pt x="128" y="1913"/>
                    <a:pt x="0" y="2213"/>
                  </a:cubicBezTo>
                  <a:lnTo>
                    <a:pt x="22" y="2234"/>
                  </a:lnTo>
                  <a:lnTo>
                    <a:pt x="663" y="1657"/>
                  </a:lnTo>
                  <a:cubicBezTo>
                    <a:pt x="877" y="1465"/>
                    <a:pt x="1069" y="1272"/>
                    <a:pt x="1283" y="1080"/>
                  </a:cubicBezTo>
                  <a:cubicBezTo>
                    <a:pt x="1689" y="759"/>
                    <a:pt x="2138" y="503"/>
                    <a:pt x="2565" y="225"/>
                  </a:cubicBezTo>
                  <a:cubicBezTo>
                    <a:pt x="2596" y="256"/>
                    <a:pt x="2628" y="276"/>
                    <a:pt x="2667" y="276"/>
                  </a:cubicBezTo>
                  <a:cubicBezTo>
                    <a:pt x="2682" y="276"/>
                    <a:pt x="2698" y="273"/>
                    <a:pt x="2715" y="268"/>
                  </a:cubicBezTo>
                  <a:cubicBezTo>
                    <a:pt x="2847" y="192"/>
                    <a:pt x="2762" y="0"/>
                    <a:pt x="26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9"/>
            <p:cNvSpPr/>
            <p:nvPr/>
          </p:nvSpPr>
          <p:spPr>
            <a:xfrm rot="-2287966">
              <a:off x="916286" y="4283313"/>
              <a:ext cx="121328" cy="90752"/>
            </a:xfrm>
            <a:custGeom>
              <a:avLst/>
              <a:gdLst/>
              <a:ahLst/>
              <a:cxnLst/>
              <a:rect l="l" t="t" r="r" b="b"/>
              <a:pathLst>
                <a:path w="4853" h="3630" extrusionOk="0">
                  <a:moveTo>
                    <a:pt x="4657" y="0"/>
                  </a:moveTo>
                  <a:cubicBezTo>
                    <a:pt x="4637" y="0"/>
                    <a:pt x="4617" y="5"/>
                    <a:pt x="4596" y="17"/>
                  </a:cubicBezTo>
                  <a:cubicBezTo>
                    <a:pt x="4531" y="39"/>
                    <a:pt x="4531" y="103"/>
                    <a:pt x="4553" y="146"/>
                  </a:cubicBezTo>
                  <a:cubicBezTo>
                    <a:pt x="4125" y="274"/>
                    <a:pt x="3698" y="424"/>
                    <a:pt x="3313" y="637"/>
                  </a:cubicBezTo>
                  <a:cubicBezTo>
                    <a:pt x="2886" y="872"/>
                    <a:pt x="2501" y="1172"/>
                    <a:pt x="2138" y="1514"/>
                  </a:cubicBezTo>
                  <a:cubicBezTo>
                    <a:pt x="1945" y="1685"/>
                    <a:pt x="1774" y="1877"/>
                    <a:pt x="1603" y="2048"/>
                  </a:cubicBezTo>
                  <a:cubicBezTo>
                    <a:pt x="1432" y="2219"/>
                    <a:pt x="1261" y="2369"/>
                    <a:pt x="1069" y="2518"/>
                  </a:cubicBezTo>
                  <a:cubicBezTo>
                    <a:pt x="705" y="2839"/>
                    <a:pt x="385" y="3138"/>
                    <a:pt x="21" y="3480"/>
                  </a:cubicBezTo>
                  <a:lnTo>
                    <a:pt x="0" y="3630"/>
                  </a:lnTo>
                  <a:cubicBezTo>
                    <a:pt x="428" y="3416"/>
                    <a:pt x="812" y="3053"/>
                    <a:pt x="1218" y="2753"/>
                  </a:cubicBezTo>
                  <a:cubicBezTo>
                    <a:pt x="1411" y="2604"/>
                    <a:pt x="1603" y="2454"/>
                    <a:pt x="1774" y="2262"/>
                  </a:cubicBezTo>
                  <a:cubicBezTo>
                    <a:pt x="1945" y="2069"/>
                    <a:pt x="2095" y="1877"/>
                    <a:pt x="2266" y="1685"/>
                  </a:cubicBezTo>
                  <a:cubicBezTo>
                    <a:pt x="2907" y="979"/>
                    <a:pt x="3698" y="488"/>
                    <a:pt x="4553" y="188"/>
                  </a:cubicBezTo>
                  <a:cubicBezTo>
                    <a:pt x="4568" y="235"/>
                    <a:pt x="4617" y="270"/>
                    <a:pt x="4667" y="270"/>
                  </a:cubicBezTo>
                  <a:cubicBezTo>
                    <a:pt x="4686" y="270"/>
                    <a:pt x="4706" y="265"/>
                    <a:pt x="4724" y="253"/>
                  </a:cubicBezTo>
                  <a:cubicBezTo>
                    <a:pt x="4852" y="197"/>
                    <a:pt x="4776" y="0"/>
                    <a:pt x="46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9"/>
            <p:cNvSpPr/>
            <p:nvPr/>
          </p:nvSpPr>
          <p:spPr>
            <a:xfrm rot="-2287966">
              <a:off x="930482" y="4306581"/>
              <a:ext cx="95777" cy="78852"/>
            </a:xfrm>
            <a:custGeom>
              <a:avLst/>
              <a:gdLst/>
              <a:ahLst/>
              <a:cxnLst/>
              <a:rect l="l" t="t" r="r" b="b"/>
              <a:pathLst>
                <a:path w="3831" h="3154" extrusionOk="0">
                  <a:moveTo>
                    <a:pt x="3621" y="1"/>
                  </a:moveTo>
                  <a:cubicBezTo>
                    <a:pt x="3605" y="1"/>
                    <a:pt x="3587" y="4"/>
                    <a:pt x="3570" y="12"/>
                  </a:cubicBezTo>
                  <a:cubicBezTo>
                    <a:pt x="3527" y="54"/>
                    <a:pt x="3506" y="97"/>
                    <a:pt x="3506" y="140"/>
                  </a:cubicBezTo>
                  <a:cubicBezTo>
                    <a:pt x="3185" y="204"/>
                    <a:pt x="2843" y="311"/>
                    <a:pt x="2544" y="482"/>
                  </a:cubicBezTo>
                  <a:cubicBezTo>
                    <a:pt x="2181" y="696"/>
                    <a:pt x="1881" y="973"/>
                    <a:pt x="1625" y="1315"/>
                  </a:cubicBezTo>
                  <a:cubicBezTo>
                    <a:pt x="1497" y="1486"/>
                    <a:pt x="1368" y="1679"/>
                    <a:pt x="1240" y="1828"/>
                  </a:cubicBezTo>
                  <a:cubicBezTo>
                    <a:pt x="1133" y="1978"/>
                    <a:pt x="1005" y="2128"/>
                    <a:pt x="855" y="2256"/>
                  </a:cubicBezTo>
                  <a:cubicBezTo>
                    <a:pt x="599" y="2555"/>
                    <a:pt x="278" y="2812"/>
                    <a:pt x="0" y="3132"/>
                  </a:cubicBezTo>
                  <a:lnTo>
                    <a:pt x="22" y="3154"/>
                  </a:lnTo>
                  <a:cubicBezTo>
                    <a:pt x="364" y="2961"/>
                    <a:pt x="706" y="2769"/>
                    <a:pt x="1005" y="2491"/>
                  </a:cubicBezTo>
                  <a:cubicBezTo>
                    <a:pt x="1155" y="2341"/>
                    <a:pt x="1304" y="2192"/>
                    <a:pt x="1432" y="1999"/>
                  </a:cubicBezTo>
                  <a:cubicBezTo>
                    <a:pt x="1561" y="1807"/>
                    <a:pt x="1646" y="1636"/>
                    <a:pt x="1774" y="1465"/>
                  </a:cubicBezTo>
                  <a:cubicBezTo>
                    <a:pt x="2010" y="1123"/>
                    <a:pt x="2266" y="824"/>
                    <a:pt x="2587" y="610"/>
                  </a:cubicBezTo>
                  <a:cubicBezTo>
                    <a:pt x="2886" y="418"/>
                    <a:pt x="3206" y="268"/>
                    <a:pt x="3527" y="183"/>
                  </a:cubicBezTo>
                  <a:cubicBezTo>
                    <a:pt x="3545" y="235"/>
                    <a:pt x="3606" y="274"/>
                    <a:pt x="3662" y="274"/>
                  </a:cubicBezTo>
                  <a:cubicBezTo>
                    <a:pt x="3675" y="274"/>
                    <a:pt x="3687" y="272"/>
                    <a:pt x="3698" y="268"/>
                  </a:cubicBezTo>
                  <a:cubicBezTo>
                    <a:pt x="3830" y="193"/>
                    <a:pt x="3746" y="1"/>
                    <a:pt x="3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9"/>
            <p:cNvSpPr/>
            <p:nvPr/>
          </p:nvSpPr>
          <p:spPr>
            <a:xfrm rot="-2287966">
              <a:off x="965152" y="4341819"/>
              <a:ext cx="55076" cy="43326"/>
            </a:xfrm>
            <a:custGeom>
              <a:avLst/>
              <a:gdLst/>
              <a:ahLst/>
              <a:cxnLst/>
              <a:rect l="l" t="t" r="r" b="b"/>
              <a:pathLst>
                <a:path w="2203" h="1733" extrusionOk="0">
                  <a:moveTo>
                    <a:pt x="2202" y="1"/>
                  </a:moveTo>
                  <a:cubicBezTo>
                    <a:pt x="1882" y="385"/>
                    <a:pt x="1519" y="642"/>
                    <a:pt x="1134" y="856"/>
                  </a:cubicBezTo>
                  <a:cubicBezTo>
                    <a:pt x="920" y="984"/>
                    <a:pt x="706" y="1048"/>
                    <a:pt x="535" y="1198"/>
                  </a:cubicBezTo>
                  <a:cubicBezTo>
                    <a:pt x="343" y="1326"/>
                    <a:pt x="151" y="1497"/>
                    <a:pt x="1" y="1711"/>
                  </a:cubicBezTo>
                  <a:lnTo>
                    <a:pt x="22" y="1732"/>
                  </a:lnTo>
                  <a:cubicBezTo>
                    <a:pt x="236" y="1647"/>
                    <a:pt x="428" y="1561"/>
                    <a:pt x="642" y="1454"/>
                  </a:cubicBezTo>
                  <a:cubicBezTo>
                    <a:pt x="835" y="1347"/>
                    <a:pt x="1027" y="1198"/>
                    <a:pt x="1219" y="1069"/>
                  </a:cubicBezTo>
                  <a:cubicBezTo>
                    <a:pt x="1412" y="920"/>
                    <a:pt x="1583" y="770"/>
                    <a:pt x="1775" y="599"/>
                  </a:cubicBezTo>
                  <a:cubicBezTo>
                    <a:pt x="1925" y="428"/>
                    <a:pt x="2096" y="236"/>
                    <a:pt x="2202" y="22"/>
                  </a:cubicBezTo>
                  <a:lnTo>
                    <a:pt x="220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9"/>
            <p:cNvSpPr/>
            <p:nvPr/>
          </p:nvSpPr>
          <p:spPr>
            <a:xfrm rot="-2287966">
              <a:off x="971626" y="4347210"/>
              <a:ext cx="88877" cy="35576"/>
            </a:xfrm>
            <a:custGeom>
              <a:avLst/>
              <a:gdLst/>
              <a:ahLst/>
              <a:cxnLst/>
              <a:rect l="l" t="t" r="r" b="b"/>
              <a:pathLst>
                <a:path w="3555" h="1423" extrusionOk="0">
                  <a:moveTo>
                    <a:pt x="3364" y="1"/>
                  </a:moveTo>
                  <a:cubicBezTo>
                    <a:pt x="3348" y="1"/>
                    <a:pt x="3331" y="4"/>
                    <a:pt x="3313" y="12"/>
                  </a:cubicBezTo>
                  <a:cubicBezTo>
                    <a:pt x="3228" y="54"/>
                    <a:pt x="3228" y="140"/>
                    <a:pt x="3271" y="204"/>
                  </a:cubicBezTo>
                  <a:cubicBezTo>
                    <a:pt x="2843" y="653"/>
                    <a:pt x="2287" y="888"/>
                    <a:pt x="1732" y="995"/>
                  </a:cubicBezTo>
                  <a:cubicBezTo>
                    <a:pt x="1432" y="1059"/>
                    <a:pt x="1155" y="1080"/>
                    <a:pt x="855" y="1123"/>
                  </a:cubicBezTo>
                  <a:cubicBezTo>
                    <a:pt x="577" y="1187"/>
                    <a:pt x="278" y="1230"/>
                    <a:pt x="0" y="1337"/>
                  </a:cubicBezTo>
                  <a:lnTo>
                    <a:pt x="0" y="1358"/>
                  </a:lnTo>
                  <a:cubicBezTo>
                    <a:pt x="300" y="1422"/>
                    <a:pt x="577" y="1422"/>
                    <a:pt x="877" y="1422"/>
                  </a:cubicBezTo>
                  <a:cubicBezTo>
                    <a:pt x="1176" y="1401"/>
                    <a:pt x="1475" y="1315"/>
                    <a:pt x="1774" y="1230"/>
                  </a:cubicBezTo>
                  <a:cubicBezTo>
                    <a:pt x="2052" y="1123"/>
                    <a:pt x="2351" y="1016"/>
                    <a:pt x="2608" y="845"/>
                  </a:cubicBezTo>
                  <a:cubicBezTo>
                    <a:pt x="2864" y="696"/>
                    <a:pt x="3100" y="482"/>
                    <a:pt x="3292" y="225"/>
                  </a:cubicBezTo>
                  <a:cubicBezTo>
                    <a:pt x="3323" y="257"/>
                    <a:pt x="3355" y="276"/>
                    <a:pt x="3394" y="276"/>
                  </a:cubicBezTo>
                  <a:cubicBezTo>
                    <a:pt x="3409" y="276"/>
                    <a:pt x="3424" y="274"/>
                    <a:pt x="3442" y="268"/>
                  </a:cubicBezTo>
                  <a:cubicBezTo>
                    <a:pt x="3555" y="193"/>
                    <a:pt x="3485" y="1"/>
                    <a:pt x="33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9"/>
            <p:cNvSpPr/>
            <p:nvPr/>
          </p:nvSpPr>
          <p:spPr>
            <a:xfrm rot="-2287966">
              <a:off x="949045" y="4311075"/>
              <a:ext cx="78077" cy="59226"/>
            </a:xfrm>
            <a:custGeom>
              <a:avLst/>
              <a:gdLst/>
              <a:ahLst/>
              <a:cxnLst/>
              <a:rect l="l" t="t" r="r" b="b"/>
              <a:pathLst>
                <a:path w="3123" h="2369" extrusionOk="0">
                  <a:moveTo>
                    <a:pt x="2985" y="0"/>
                  </a:moveTo>
                  <a:cubicBezTo>
                    <a:pt x="2912" y="0"/>
                    <a:pt x="2836" y="95"/>
                    <a:pt x="2864" y="209"/>
                  </a:cubicBezTo>
                  <a:cubicBezTo>
                    <a:pt x="2586" y="209"/>
                    <a:pt x="2309" y="273"/>
                    <a:pt x="2052" y="402"/>
                  </a:cubicBezTo>
                  <a:cubicBezTo>
                    <a:pt x="1774" y="508"/>
                    <a:pt x="1518" y="679"/>
                    <a:pt x="1261" y="893"/>
                  </a:cubicBezTo>
                  <a:cubicBezTo>
                    <a:pt x="1005" y="1086"/>
                    <a:pt x="770" y="1278"/>
                    <a:pt x="556" y="1534"/>
                  </a:cubicBezTo>
                  <a:cubicBezTo>
                    <a:pt x="342" y="1791"/>
                    <a:pt x="150" y="2047"/>
                    <a:pt x="0" y="2347"/>
                  </a:cubicBezTo>
                  <a:lnTo>
                    <a:pt x="0" y="2368"/>
                  </a:lnTo>
                  <a:cubicBezTo>
                    <a:pt x="257" y="2176"/>
                    <a:pt x="492" y="1962"/>
                    <a:pt x="727" y="1748"/>
                  </a:cubicBezTo>
                  <a:cubicBezTo>
                    <a:pt x="941" y="1534"/>
                    <a:pt x="1133" y="1278"/>
                    <a:pt x="1368" y="1064"/>
                  </a:cubicBezTo>
                  <a:cubicBezTo>
                    <a:pt x="1817" y="679"/>
                    <a:pt x="2309" y="338"/>
                    <a:pt x="2864" y="231"/>
                  </a:cubicBezTo>
                  <a:cubicBezTo>
                    <a:pt x="2884" y="284"/>
                    <a:pt x="2919" y="306"/>
                    <a:pt x="2955" y="306"/>
                  </a:cubicBezTo>
                  <a:cubicBezTo>
                    <a:pt x="3035" y="306"/>
                    <a:pt x="3122" y="199"/>
                    <a:pt x="3078" y="81"/>
                  </a:cubicBezTo>
                  <a:cubicBezTo>
                    <a:pt x="3057" y="24"/>
                    <a:pt x="3021" y="0"/>
                    <a:pt x="29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9"/>
            <p:cNvSpPr/>
            <p:nvPr/>
          </p:nvSpPr>
          <p:spPr>
            <a:xfrm rot="-2287966">
              <a:off x="975089" y="4371457"/>
              <a:ext cx="113303" cy="25526"/>
            </a:xfrm>
            <a:custGeom>
              <a:avLst/>
              <a:gdLst/>
              <a:ahLst/>
              <a:cxnLst/>
              <a:rect l="l" t="t" r="r" b="b"/>
              <a:pathLst>
                <a:path w="4532" h="1021" extrusionOk="0">
                  <a:moveTo>
                    <a:pt x="199" y="0"/>
                  </a:moveTo>
                  <a:cubicBezTo>
                    <a:pt x="133" y="0"/>
                    <a:pt x="66" y="5"/>
                    <a:pt x="0" y="16"/>
                  </a:cubicBezTo>
                  <a:lnTo>
                    <a:pt x="0" y="37"/>
                  </a:lnTo>
                  <a:cubicBezTo>
                    <a:pt x="385" y="144"/>
                    <a:pt x="727" y="336"/>
                    <a:pt x="1090" y="528"/>
                  </a:cubicBezTo>
                  <a:cubicBezTo>
                    <a:pt x="1261" y="614"/>
                    <a:pt x="1454" y="699"/>
                    <a:pt x="1646" y="742"/>
                  </a:cubicBezTo>
                  <a:cubicBezTo>
                    <a:pt x="1838" y="806"/>
                    <a:pt x="2031" y="849"/>
                    <a:pt x="2223" y="870"/>
                  </a:cubicBezTo>
                  <a:cubicBezTo>
                    <a:pt x="2629" y="956"/>
                    <a:pt x="3014" y="1020"/>
                    <a:pt x="3399" y="1020"/>
                  </a:cubicBezTo>
                  <a:cubicBezTo>
                    <a:pt x="3612" y="1020"/>
                    <a:pt x="3805" y="999"/>
                    <a:pt x="3997" y="935"/>
                  </a:cubicBezTo>
                  <a:cubicBezTo>
                    <a:pt x="4189" y="892"/>
                    <a:pt x="4382" y="806"/>
                    <a:pt x="4531" y="614"/>
                  </a:cubicBezTo>
                  <a:lnTo>
                    <a:pt x="4510" y="593"/>
                  </a:lnTo>
                  <a:cubicBezTo>
                    <a:pt x="4360" y="764"/>
                    <a:pt x="4168" y="828"/>
                    <a:pt x="3997" y="870"/>
                  </a:cubicBezTo>
                  <a:cubicBezTo>
                    <a:pt x="3901" y="881"/>
                    <a:pt x="3805" y="886"/>
                    <a:pt x="3709" y="886"/>
                  </a:cubicBezTo>
                  <a:cubicBezTo>
                    <a:pt x="3612" y="886"/>
                    <a:pt x="3516" y="881"/>
                    <a:pt x="3420" y="870"/>
                  </a:cubicBezTo>
                  <a:cubicBezTo>
                    <a:pt x="3035" y="849"/>
                    <a:pt x="2650" y="764"/>
                    <a:pt x="2266" y="657"/>
                  </a:cubicBezTo>
                  <a:cubicBezTo>
                    <a:pt x="2073" y="593"/>
                    <a:pt x="1902" y="550"/>
                    <a:pt x="1710" y="486"/>
                  </a:cubicBezTo>
                  <a:cubicBezTo>
                    <a:pt x="1539" y="400"/>
                    <a:pt x="1347" y="336"/>
                    <a:pt x="1176" y="251"/>
                  </a:cubicBezTo>
                  <a:cubicBezTo>
                    <a:pt x="872" y="125"/>
                    <a:pt x="538" y="0"/>
                    <a:pt x="1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9"/>
            <p:cNvSpPr/>
            <p:nvPr/>
          </p:nvSpPr>
          <p:spPr>
            <a:xfrm rot="-2287966">
              <a:off x="939069" y="4306000"/>
              <a:ext cx="43926" cy="64426"/>
            </a:xfrm>
            <a:custGeom>
              <a:avLst/>
              <a:gdLst/>
              <a:ahLst/>
              <a:cxnLst/>
              <a:rect l="l" t="t" r="r" b="b"/>
              <a:pathLst>
                <a:path w="1757" h="2577" extrusionOk="0">
                  <a:moveTo>
                    <a:pt x="1548" y="1"/>
                  </a:moveTo>
                  <a:cubicBezTo>
                    <a:pt x="1531" y="1"/>
                    <a:pt x="1514" y="4"/>
                    <a:pt x="1497" y="12"/>
                  </a:cubicBezTo>
                  <a:cubicBezTo>
                    <a:pt x="1411" y="76"/>
                    <a:pt x="1432" y="204"/>
                    <a:pt x="1518" y="268"/>
                  </a:cubicBezTo>
                  <a:cubicBezTo>
                    <a:pt x="1411" y="439"/>
                    <a:pt x="1261" y="568"/>
                    <a:pt x="1112" y="696"/>
                  </a:cubicBezTo>
                  <a:cubicBezTo>
                    <a:pt x="941" y="846"/>
                    <a:pt x="748" y="974"/>
                    <a:pt x="577" y="1166"/>
                  </a:cubicBezTo>
                  <a:cubicBezTo>
                    <a:pt x="406" y="1337"/>
                    <a:pt x="257" y="1551"/>
                    <a:pt x="150" y="1786"/>
                  </a:cubicBezTo>
                  <a:cubicBezTo>
                    <a:pt x="64" y="2042"/>
                    <a:pt x="0" y="2299"/>
                    <a:pt x="0" y="2555"/>
                  </a:cubicBezTo>
                  <a:lnTo>
                    <a:pt x="22" y="2577"/>
                  </a:lnTo>
                  <a:cubicBezTo>
                    <a:pt x="150" y="2363"/>
                    <a:pt x="257" y="2128"/>
                    <a:pt x="385" y="1936"/>
                  </a:cubicBezTo>
                  <a:cubicBezTo>
                    <a:pt x="492" y="1722"/>
                    <a:pt x="577" y="1508"/>
                    <a:pt x="706" y="1316"/>
                  </a:cubicBezTo>
                  <a:cubicBezTo>
                    <a:pt x="855" y="1145"/>
                    <a:pt x="1026" y="974"/>
                    <a:pt x="1176" y="803"/>
                  </a:cubicBezTo>
                  <a:cubicBezTo>
                    <a:pt x="1326" y="653"/>
                    <a:pt x="1454" y="482"/>
                    <a:pt x="1539" y="268"/>
                  </a:cubicBezTo>
                  <a:lnTo>
                    <a:pt x="1625" y="268"/>
                  </a:lnTo>
                  <a:cubicBezTo>
                    <a:pt x="1757" y="193"/>
                    <a:pt x="1672" y="1"/>
                    <a:pt x="1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9"/>
            <p:cNvSpPr/>
            <p:nvPr/>
          </p:nvSpPr>
          <p:spPr>
            <a:xfrm rot="-2287966">
              <a:off x="971747" y="4348546"/>
              <a:ext cx="77502" cy="40626"/>
            </a:xfrm>
            <a:custGeom>
              <a:avLst/>
              <a:gdLst/>
              <a:ahLst/>
              <a:cxnLst/>
              <a:rect l="l" t="t" r="r" b="b"/>
              <a:pathLst>
                <a:path w="3100" h="1625" extrusionOk="0">
                  <a:moveTo>
                    <a:pt x="3100" y="0"/>
                  </a:moveTo>
                  <a:cubicBezTo>
                    <a:pt x="2565" y="235"/>
                    <a:pt x="2052" y="535"/>
                    <a:pt x="1540" y="791"/>
                  </a:cubicBezTo>
                  <a:cubicBezTo>
                    <a:pt x="1283" y="919"/>
                    <a:pt x="1005" y="1026"/>
                    <a:pt x="749" y="1155"/>
                  </a:cubicBezTo>
                  <a:cubicBezTo>
                    <a:pt x="492" y="1304"/>
                    <a:pt x="257" y="1432"/>
                    <a:pt x="1" y="1582"/>
                  </a:cubicBezTo>
                  <a:lnTo>
                    <a:pt x="1" y="1625"/>
                  </a:lnTo>
                  <a:cubicBezTo>
                    <a:pt x="278" y="1603"/>
                    <a:pt x="578" y="1539"/>
                    <a:pt x="834" y="1432"/>
                  </a:cubicBezTo>
                  <a:cubicBezTo>
                    <a:pt x="1112" y="1326"/>
                    <a:pt x="1369" y="1155"/>
                    <a:pt x="1625" y="984"/>
                  </a:cubicBezTo>
                  <a:cubicBezTo>
                    <a:pt x="2117" y="684"/>
                    <a:pt x="2608" y="342"/>
                    <a:pt x="3100" y="22"/>
                  </a:cubicBezTo>
                  <a:lnTo>
                    <a:pt x="31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9"/>
            <p:cNvSpPr/>
            <p:nvPr/>
          </p:nvSpPr>
          <p:spPr>
            <a:xfrm rot="-2287966">
              <a:off x="997689" y="4326228"/>
              <a:ext cx="6750" cy="4950"/>
            </a:xfrm>
            <a:custGeom>
              <a:avLst/>
              <a:gdLst/>
              <a:ahLst/>
              <a:cxnLst/>
              <a:rect l="l" t="t" r="r" b="b"/>
              <a:pathLst>
                <a:path w="270" h="198" extrusionOk="0">
                  <a:moveTo>
                    <a:pt x="135" y="1"/>
                  </a:moveTo>
                  <a:cubicBezTo>
                    <a:pt x="122" y="1"/>
                    <a:pt x="107" y="5"/>
                    <a:pt x="92" y="14"/>
                  </a:cubicBezTo>
                  <a:cubicBezTo>
                    <a:pt x="0" y="51"/>
                    <a:pt x="50" y="198"/>
                    <a:pt x="134" y="198"/>
                  </a:cubicBezTo>
                  <a:cubicBezTo>
                    <a:pt x="148" y="198"/>
                    <a:pt x="163" y="194"/>
                    <a:pt x="178" y="185"/>
                  </a:cubicBezTo>
                  <a:cubicBezTo>
                    <a:pt x="269" y="148"/>
                    <a:pt x="219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9"/>
            <p:cNvSpPr/>
            <p:nvPr/>
          </p:nvSpPr>
          <p:spPr>
            <a:xfrm rot="-2287966">
              <a:off x="1017973" y="4331018"/>
              <a:ext cx="6075" cy="5500"/>
            </a:xfrm>
            <a:custGeom>
              <a:avLst/>
              <a:gdLst/>
              <a:ahLst/>
              <a:cxnLst/>
              <a:rect l="l" t="t" r="r" b="b"/>
              <a:pathLst>
                <a:path w="243" h="220" extrusionOk="0">
                  <a:moveTo>
                    <a:pt x="129" y="1"/>
                  </a:moveTo>
                  <a:cubicBezTo>
                    <a:pt x="87" y="1"/>
                    <a:pt x="43" y="24"/>
                    <a:pt x="25" y="78"/>
                  </a:cubicBezTo>
                  <a:lnTo>
                    <a:pt x="25" y="100"/>
                  </a:lnTo>
                  <a:cubicBezTo>
                    <a:pt x="0" y="174"/>
                    <a:pt x="47" y="220"/>
                    <a:pt x="100" y="220"/>
                  </a:cubicBezTo>
                  <a:cubicBezTo>
                    <a:pt x="138" y="220"/>
                    <a:pt x="178" y="196"/>
                    <a:pt x="196" y="142"/>
                  </a:cubicBezTo>
                  <a:lnTo>
                    <a:pt x="217" y="121"/>
                  </a:lnTo>
                  <a:cubicBezTo>
                    <a:pt x="242" y="46"/>
                    <a:pt x="188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9"/>
            <p:cNvSpPr/>
            <p:nvPr/>
          </p:nvSpPr>
          <p:spPr>
            <a:xfrm rot="-2287966">
              <a:off x="1024948" y="4324943"/>
              <a:ext cx="7675" cy="5475"/>
            </a:xfrm>
            <a:custGeom>
              <a:avLst/>
              <a:gdLst/>
              <a:ahLst/>
              <a:cxnLst/>
              <a:rect l="l" t="t" r="r" b="b"/>
              <a:pathLst>
                <a:path w="307" h="219" extrusionOk="0">
                  <a:moveTo>
                    <a:pt x="155" y="0"/>
                  </a:moveTo>
                  <a:cubicBezTo>
                    <a:pt x="141" y="0"/>
                    <a:pt x="126" y="4"/>
                    <a:pt x="111" y="13"/>
                  </a:cubicBezTo>
                  <a:cubicBezTo>
                    <a:pt x="0" y="68"/>
                    <a:pt x="64" y="218"/>
                    <a:pt x="152" y="218"/>
                  </a:cubicBezTo>
                  <a:cubicBezTo>
                    <a:pt x="166" y="218"/>
                    <a:pt x="181" y="214"/>
                    <a:pt x="196" y="205"/>
                  </a:cubicBezTo>
                  <a:cubicBezTo>
                    <a:pt x="307" y="150"/>
                    <a:pt x="243" y="0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9"/>
            <p:cNvSpPr/>
            <p:nvPr/>
          </p:nvSpPr>
          <p:spPr>
            <a:xfrm rot="-2287966">
              <a:off x="1057073" y="4326723"/>
              <a:ext cx="8300" cy="5975"/>
            </a:xfrm>
            <a:custGeom>
              <a:avLst/>
              <a:gdLst/>
              <a:ahLst/>
              <a:cxnLst/>
              <a:rect l="l" t="t" r="r" b="b"/>
              <a:pathLst>
                <a:path w="332" h="239" extrusionOk="0">
                  <a:moveTo>
                    <a:pt x="167" y="0"/>
                  </a:moveTo>
                  <a:cubicBezTo>
                    <a:pt x="150" y="0"/>
                    <a:pt x="133" y="4"/>
                    <a:pt x="115" y="13"/>
                  </a:cubicBezTo>
                  <a:lnTo>
                    <a:pt x="93" y="13"/>
                  </a:lnTo>
                  <a:cubicBezTo>
                    <a:pt x="0" y="69"/>
                    <a:pt x="69" y="239"/>
                    <a:pt x="160" y="239"/>
                  </a:cubicBezTo>
                  <a:cubicBezTo>
                    <a:pt x="173" y="239"/>
                    <a:pt x="186" y="235"/>
                    <a:pt x="200" y="227"/>
                  </a:cubicBezTo>
                  <a:lnTo>
                    <a:pt x="222" y="205"/>
                  </a:lnTo>
                  <a:cubicBezTo>
                    <a:pt x="332" y="150"/>
                    <a:pt x="268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9"/>
            <p:cNvSpPr/>
            <p:nvPr/>
          </p:nvSpPr>
          <p:spPr>
            <a:xfrm rot="-2287966">
              <a:off x="1073382" y="4346744"/>
              <a:ext cx="7825" cy="5950"/>
            </a:xfrm>
            <a:custGeom>
              <a:avLst/>
              <a:gdLst/>
              <a:ahLst/>
              <a:cxnLst/>
              <a:rect l="l" t="t" r="r" b="b"/>
              <a:pathLst>
                <a:path w="313" h="238" extrusionOk="0">
                  <a:moveTo>
                    <a:pt x="141" y="0"/>
                  </a:moveTo>
                  <a:cubicBezTo>
                    <a:pt x="126" y="0"/>
                    <a:pt x="110" y="4"/>
                    <a:pt x="94" y="12"/>
                  </a:cubicBezTo>
                  <a:cubicBezTo>
                    <a:pt x="0" y="68"/>
                    <a:pt x="70" y="238"/>
                    <a:pt x="160" y="238"/>
                  </a:cubicBezTo>
                  <a:cubicBezTo>
                    <a:pt x="173" y="238"/>
                    <a:pt x="187" y="234"/>
                    <a:pt x="201" y="226"/>
                  </a:cubicBezTo>
                  <a:cubicBezTo>
                    <a:pt x="312" y="170"/>
                    <a:pt x="245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66" name="Google Shape;9366;p9"/>
          <p:cNvSpPr txBox="1">
            <a:spLocks noGrp="1"/>
          </p:cNvSpPr>
          <p:nvPr>
            <p:ph type="title"/>
          </p:nvPr>
        </p:nvSpPr>
        <p:spPr>
          <a:xfrm>
            <a:off x="4334050" y="1634400"/>
            <a:ext cx="40968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9367" name="Google Shape;9367;p9"/>
          <p:cNvSpPr txBox="1">
            <a:spLocks noGrp="1"/>
          </p:cNvSpPr>
          <p:nvPr>
            <p:ph type="subTitle" idx="1"/>
          </p:nvPr>
        </p:nvSpPr>
        <p:spPr>
          <a:xfrm>
            <a:off x="4334050" y="2476200"/>
            <a:ext cx="4096800" cy="103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68" name="Google Shape;9368;p9"/>
          <p:cNvSpPr>
            <a:spLocks noGrp="1"/>
          </p:cNvSpPr>
          <p:nvPr>
            <p:ph type="pic" idx="2"/>
          </p:nvPr>
        </p:nvSpPr>
        <p:spPr>
          <a:xfrm>
            <a:off x="713100" y="938850"/>
            <a:ext cx="3301500" cy="3265800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</p:sp>
      <p:grpSp>
        <p:nvGrpSpPr>
          <p:cNvPr id="9369" name="Google Shape;9369;p9"/>
          <p:cNvGrpSpPr/>
          <p:nvPr/>
        </p:nvGrpSpPr>
        <p:grpSpPr>
          <a:xfrm flipH="1">
            <a:off x="4572000" y="4353375"/>
            <a:ext cx="4920350" cy="2110625"/>
            <a:chOff x="-2317225" y="0"/>
            <a:chExt cx="4920350" cy="2110625"/>
          </a:xfrm>
        </p:grpSpPr>
        <p:sp>
          <p:nvSpPr>
            <p:cNvPr id="9370" name="Google Shape;9370;p9"/>
            <p:cNvSpPr/>
            <p:nvPr/>
          </p:nvSpPr>
          <p:spPr>
            <a:xfrm>
              <a:off x="362550" y="388600"/>
              <a:ext cx="79125" cy="75375"/>
            </a:xfrm>
            <a:custGeom>
              <a:avLst/>
              <a:gdLst/>
              <a:ahLst/>
              <a:cxnLst/>
              <a:rect l="l" t="t" r="r" b="b"/>
              <a:pathLst>
                <a:path w="3165" h="3015" extrusionOk="0">
                  <a:moveTo>
                    <a:pt x="2944" y="0"/>
                  </a:moveTo>
                  <a:cubicBezTo>
                    <a:pt x="2858" y="0"/>
                    <a:pt x="2775" y="58"/>
                    <a:pt x="2758" y="142"/>
                  </a:cubicBezTo>
                  <a:cubicBezTo>
                    <a:pt x="2758" y="163"/>
                    <a:pt x="2758" y="163"/>
                    <a:pt x="2758" y="163"/>
                  </a:cubicBezTo>
                  <a:lnTo>
                    <a:pt x="2737" y="163"/>
                  </a:lnTo>
                  <a:cubicBezTo>
                    <a:pt x="2715" y="270"/>
                    <a:pt x="2651" y="420"/>
                    <a:pt x="2566" y="548"/>
                  </a:cubicBezTo>
                  <a:cubicBezTo>
                    <a:pt x="2459" y="676"/>
                    <a:pt x="2373" y="783"/>
                    <a:pt x="2266" y="911"/>
                  </a:cubicBezTo>
                  <a:cubicBezTo>
                    <a:pt x="2053" y="1146"/>
                    <a:pt x="1818" y="1381"/>
                    <a:pt x="1582" y="1595"/>
                  </a:cubicBezTo>
                  <a:cubicBezTo>
                    <a:pt x="1326" y="1830"/>
                    <a:pt x="1091" y="2044"/>
                    <a:pt x="834" y="2236"/>
                  </a:cubicBezTo>
                  <a:cubicBezTo>
                    <a:pt x="706" y="2343"/>
                    <a:pt x="578" y="2450"/>
                    <a:pt x="450" y="2557"/>
                  </a:cubicBezTo>
                  <a:lnTo>
                    <a:pt x="257" y="2685"/>
                  </a:lnTo>
                  <a:cubicBezTo>
                    <a:pt x="193" y="2749"/>
                    <a:pt x="129" y="2792"/>
                    <a:pt x="65" y="2814"/>
                  </a:cubicBezTo>
                  <a:lnTo>
                    <a:pt x="65" y="2835"/>
                  </a:lnTo>
                  <a:cubicBezTo>
                    <a:pt x="22" y="2856"/>
                    <a:pt x="1" y="2899"/>
                    <a:pt x="22" y="2963"/>
                  </a:cubicBezTo>
                  <a:cubicBezTo>
                    <a:pt x="38" y="2994"/>
                    <a:pt x="65" y="3014"/>
                    <a:pt x="103" y="3014"/>
                  </a:cubicBezTo>
                  <a:cubicBezTo>
                    <a:pt x="118" y="3014"/>
                    <a:pt x="133" y="3012"/>
                    <a:pt x="150" y="3006"/>
                  </a:cubicBezTo>
                  <a:cubicBezTo>
                    <a:pt x="236" y="2963"/>
                    <a:pt x="300" y="2920"/>
                    <a:pt x="364" y="2878"/>
                  </a:cubicBezTo>
                  <a:lnTo>
                    <a:pt x="578" y="2728"/>
                  </a:lnTo>
                  <a:cubicBezTo>
                    <a:pt x="706" y="2643"/>
                    <a:pt x="856" y="2557"/>
                    <a:pt x="984" y="2450"/>
                  </a:cubicBezTo>
                  <a:cubicBezTo>
                    <a:pt x="1240" y="2258"/>
                    <a:pt x="1518" y="2044"/>
                    <a:pt x="1775" y="1852"/>
                  </a:cubicBezTo>
                  <a:cubicBezTo>
                    <a:pt x="2010" y="1638"/>
                    <a:pt x="2266" y="1403"/>
                    <a:pt x="2501" y="1168"/>
                  </a:cubicBezTo>
                  <a:cubicBezTo>
                    <a:pt x="2630" y="1039"/>
                    <a:pt x="2737" y="933"/>
                    <a:pt x="2865" y="783"/>
                  </a:cubicBezTo>
                  <a:cubicBezTo>
                    <a:pt x="2972" y="633"/>
                    <a:pt x="3079" y="505"/>
                    <a:pt x="3143" y="270"/>
                  </a:cubicBezTo>
                  <a:cubicBezTo>
                    <a:pt x="3164" y="163"/>
                    <a:pt x="3121" y="56"/>
                    <a:pt x="3014" y="14"/>
                  </a:cubicBezTo>
                  <a:cubicBezTo>
                    <a:pt x="2992" y="4"/>
                    <a:pt x="2968" y="0"/>
                    <a:pt x="29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9"/>
            <p:cNvSpPr/>
            <p:nvPr/>
          </p:nvSpPr>
          <p:spPr>
            <a:xfrm>
              <a:off x="362550" y="388600"/>
              <a:ext cx="79125" cy="74100"/>
            </a:xfrm>
            <a:custGeom>
              <a:avLst/>
              <a:gdLst/>
              <a:ahLst/>
              <a:cxnLst/>
              <a:rect l="l" t="t" r="r" b="b"/>
              <a:pathLst>
                <a:path w="3165" h="2964" extrusionOk="0">
                  <a:moveTo>
                    <a:pt x="2944" y="0"/>
                  </a:moveTo>
                  <a:cubicBezTo>
                    <a:pt x="2858" y="0"/>
                    <a:pt x="2775" y="58"/>
                    <a:pt x="2758" y="142"/>
                  </a:cubicBezTo>
                  <a:cubicBezTo>
                    <a:pt x="2758" y="163"/>
                    <a:pt x="2758" y="163"/>
                    <a:pt x="2758" y="163"/>
                  </a:cubicBezTo>
                  <a:lnTo>
                    <a:pt x="2737" y="163"/>
                  </a:lnTo>
                  <a:cubicBezTo>
                    <a:pt x="2715" y="270"/>
                    <a:pt x="2651" y="420"/>
                    <a:pt x="2566" y="548"/>
                  </a:cubicBezTo>
                  <a:cubicBezTo>
                    <a:pt x="2459" y="676"/>
                    <a:pt x="2373" y="783"/>
                    <a:pt x="2266" y="911"/>
                  </a:cubicBezTo>
                  <a:cubicBezTo>
                    <a:pt x="2053" y="1146"/>
                    <a:pt x="1818" y="1381"/>
                    <a:pt x="1582" y="1595"/>
                  </a:cubicBezTo>
                  <a:cubicBezTo>
                    <a:pt x="1326" y="1830"/>
                    <a:pt x="1091" y="2044"/>
                    <a:pt x="834" y="2236"/>
                  </a:cubicBezTo>
                  <a:cubicBezTo>
                    <a:pt x="706" y="2343"/>
                    <a:pt x="578" y="2450"/>
                    <a:pt x="450" y="2557"/>
                  </a:cubicBezTo>
                  <a:lnTo>
                    <a:pt x="257" y="2685"/>
                  </a:lnTo>
                  <a:cubicBezTo>
                    <a:pt x="193" y="2749"/>
                    <a:pt x="129" y="2792"/>
                    <a:pt x="65" y="2814"/>
                  </a:cubicBezTo>
                  <a:lnTo>
                    <a:pt x="65" y="2835"/>
                  </a:lnTo>
                  <a:cubicBezTo>
                    <a:pt x="22" y="2856"/>
                    <a:pt x="1" y="2899"/>
                    <a:pt x="22" y="2963"/>
                  </a:cubicBezTo>
                  <a:cubicBezTo>
                    <a:pt x="22" y="2942"/>
                    <a:pt x="43" y="2920"/>
                    <a:pt x="65" y="2899"/>
                  </a:cubicBezTo>
                  <a:lnTo>
                    <a:pt x="86" y="2899"/>
                  </a:lnTo>
                  <a:cubicBezTo>
                    <a:pt x="129" y="2878"/>
                    <a:pt x="214" y="2835"/>
                    <a:pt x="279" y="2792"/>
                  </a:cubicBezTo>
                  <a:lnTo>
                    <a:pt x="471" y="2643"/>
                  </a:lnTo>
                  <a:cubicBezTo>
                    <a:pt x="599" y="2557"/>
                    <a:pt x="727" y="2450"/>
                    <a:pt x="877" y="2365"/>
                  </a:cubicBezTo>
                  <a:cubicBezTo>
                    <a:pt x="1134" y="2172"/>
                    <a:pt x="1390" y="1959"/>
                    <a:pt x="1625" y="1745"/>
                  </a:cubicBezTo>
                  <a:cubicBezTo>
                    <a:pt x="1882" y="1552"/>
                    <a:pt x="2159" y="1339"/>
                    <a:pt x="2395" y="1104"/>
                  </a:cubicBezTo>
                  <a:cubicBezTo>
                    <a:pt x="2501" y="997"/>
                    <a:pt x="2566" y="869"/>
                    <a:pt x="2651" y="740"/>
                  </a:cubicBezTo>
                  <a:cubicBezTo>
                    <a:pt x="2758" y="612"/>
                    <a:pt x="2843" y="484"/>
                    <a:pt x="2865" y="377"/>
                  </a:cubicBezTo>
                  <a:cubicBezTo>
                    <a:pt x="2865" y="356"/>
                    <a:pt x="2865" y="356"/>
                    <a:pt x="2865" y="356"/>
                  </a:cubicBezTo>
                  <a:cubicBezTo>
                    <a:pt x="2898" y="271"/>
                    <a:pt x="2972" y="214"/>
                    <a:pt x="3053" y="214"/>
                  </a:cubicBezTo>
                  <a:cubicBezTo>
                    <a:pt x="3076" y="214"/>
                    <a:pt x="3098" y="218"/>
                    <a:pt x="3121" y="227"/>
                  </a:cubicBezTo>
                  <a:cubicBezTo>
                    <a:pt x="3143" y="227"/>
                    <a:pt x="3143" y="227"/>
                    <a:pt x="3143" y="249"/>
                  </a:cubicBezTo>
                  <a:cubicBezTo>
                    <a:pt x="3164" y="142"/>
                    <a:pt x="3100" y="35"/>
                    <a:pt x="3014" y="14"/>
                  </a:cubicBezTo>
                  <a:cubicBezTo>
                    <a:pt x="2992" y="4"/>
                    <a:pt x="2968" y="0"/>
                    <a:pt x="29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9"/>
            <p:cNvSpPr/>
            <p:nvPr/>
          </p:nvSpPr>
          <p:spPr>
            <a:xfrm>
              <a:off x="414175" y="316050"/>
              <a:ext cx="86275" cy="101100"/>
            </a:xfrm>
            <a:custGeom>
              <a:avLst/>
              <a:gdLst/>
              <a:ahLst/>
              <a:cxnLst/>
              <a:rect l="l" t="t" r="r" b="b"/>
              <a:pathLst>
                <a:path w="3451" h="4044" extrusionOk="0">
                  <a:moveTo>
                    <a:pt x="1396" y="0"/>
                  </a:moveTo>
                  <a:cubicBezTo>
                    <a:pt x="1333" y="0"/>
                    <a:pt x="1269" y="39"/>
                    <a:pt x="1206" y="137"/>
                  </a:cubicBezTo>
                  <a:cubicBezTo>
                    <a:pt x="1056" y="415"/>
                    <a:pt x="1056" y="800"/>
                    <a:pt x="949" y="1077"/>
                  </a:cubicBezTo>
                  <a:cubicBezTo>
                    <a:pt x="714" y="1740"/>
                    <a:pt x="244" y="2253"/>
                    <a:pt x="94" y="2980"/>
                  </a:cubicBezTo>
                  <a:cubicBezTo>
                    <a:pt x="0" y="3412"/>
                    <a:pt x="39" y="4043"/>
                    <a:pt x="471" y="4043"/>
                  </a:cubicBezTo>
                  <a:cubicBezTo>
                    <a:pt x="531" y="4043"/>
                    <a:pt x="597" y="4031"/>
                    <a:pt x="672" y="4006"/>
                  </a:cubicBezTo>
                  <a:cubicBezTo>
                    <a:pt x="1142" y="3835"/>
                    <a:pt x="1612" y="3386"/>
                    <a:pt x="1954" y="3022"/>
                  </a:cubicBezTo>
                  <a:cubicBezTo>
                    <a:pt x="2424" y="2552"/>
                    <a:pt x="2830" y="2125"/>
                    <a:pt x="3450" y="1847"/>
                  </a:cubicBezTo>
                  <a:cubicBezTo>
                    <a:pt x="3322" y="1590"/>
                    <a:pt x="3044" y="1462"/>
                    <a:pt x="2830" y="1291"/>
                  </a:cubicBezTo>
                  <a:cubicBezTo>
                    <a:pt x="2488" y="1035"/>
                    <a:pt x="2189" y="757"/>
                    <a:pt x="1890" y="458"/>
                  </a:cubicBezTo>
                  <a:cubicBezTo>
                    <a:pt x="1734" y="286"/>
                    <a:pt x="1566" y="0"/>
                    <a:pt x="13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9"/>
            <p:cNvSpPr/>
            <p:nvPr/>
          </p:nvSpPr>
          <p:spPr>
            <a:xfrm>
              <a:off x="414375" y="316050"/>
              <a:ext cx="86075" cy="100150"/>
            </a:xfrm>
            <a:custGeom>
              <a:avLst/>
              <a:gdLst/>
              <a:ahLst/>
              <a:cxnLst/>
              <a:rect l="l" t="t" r="r" b="b"/>
              <a:pathLst>
                <a:path w="3443" h="4006" extrusionOk="0">
                  <a:moveTo>
                    <a:pt x="1388" y="0"/>
                  </a:moveTo>
                  <a:cubicBezTo>
                    <a:pt x="1325" y="0"/>
                    <a:pt x="1261" y="39"/>
                    <a:pt x="1198" y="137"/>
                  </a:cubicBezTo>
                  <a:cubicBezTo>
                    <a:pt x="1048" y="415"/>
                    <a:pt x="1048" y="800"/>
                    <a:pt x="941" y="1077"/>
                  </a:cubicBezTo>
                  <a:cubicBezTo>
                    <a:pt x="706" y="1740"/>
                    <a:pt x="236" y="2253"/>
                    <a:pt x="86" y="2980"/>
                  </a:cubicBezTo>
                  <a:cubicBezTo>
                    <a:pt x="1" y="3364"/>
                    <a:pt x="22" y="3899"/>
                    <a:pt x="322" y="4006"/>
                  </a:cubicBezTo>
                  <a:cubicBezTo>
                    <a:pt x="279" y="3792"/>
                    <a:pt x="279" y="3535"/>
                    <a:pt x="322" y="3322"/>
                  </a:cubicBezTo>
                  <a:cubicBezTo>
                    <a:pt x="471" y="2595"/>
                    <a:pt x="941" y="2082"/>
                    <a:pt x="1177" y="1419"/>
                  </a:cubicBezTo>
                  <a:cubicBezTo>
                    <a:pt x="1283" y="1120"/>
                    <a:pt x="1283" y="757"/>
                    <a:pt x="1454" y="479"/>
                  </a:cubicBezTo>
                  <a:cubicBezTo>
                    <a:pt x="1513" y="374"/>
                    <a:pt x="1572" y="333"/>
                    <a:pt x="1633" y="333"/>
                  </a:cubicBezTo>
                  <a:cubicBezTo>
                    <a:pt x="1796" y="333"/>
                    <a:pt x="1967" y="628"/>
                    <a:pt x="2138" y="800"/>
                  </a:cubicBezTo>
                  <a:cubicBezTo>
                    <a:pt x="2416" y="1099"/>
                    <a:pt x="2716" y="1377"/>
                    <a:pt x="3057" y="1633"/>
                  </a:cubicBezTo>
                  <a:cubicBezTo>
                    <a:pt x="3164" y="1697"/>
                    <a:pt x="3293" y="1783"/>
                    <a:pt x="3399" y="1868"/>
                  </a:cubicBezTo>
                  <a:cubicBezTo>
                    <a:pt x="3421" y="1868"/>
                    <a:pt x="3421" y="1847"/>
                    <a:pt x="3442" y="1847"/>
                  </a:cubicBezTo>
                  <a:cubicBezTo>
                    <a:pt x="3314" y="1590"/>
                    <a:pt x="3036" y="1462"/>
                    <a:pt x="2822" y="1291"/>
                  </a:cubicBezTo>
                  <a:cubicBezTo>
                    <a:pt x="2480" y="1035"/>
                    <a:pt x="2181" y="757"/>
                    <a:pt x="1882" y="458"/>
                  </a:cubicBezTo>
                  <a:cubicBezTo>
                    <a:pt x="1726" y="286"/>
                    <a:pt x="1558" y="0"/>
                    <a:pt x="1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9"/>
            <p:cNvSpPr/>
            <p:nvPr/>
          </p:nvSpPr>
          <p:spPr>
            <a:xfrm>
              <a:off x="459275" y="327925"/>
              <a:ext cx="227650" cy="49950"/>
            </a:xfrm>
            <a:custGeom>
              <a:avLst/>
              <a:gdLst/>
              <a:ahLst/>
              <a:cxnLst/>
              <a:rect l="l" t="t" r="r" b="b"/>
              <a:pathLst>
                <a:path w="9106" h="1998" extrusionOk="0">
                  <a:moveTo>
                    <a:pt x="0" y="367"/>
                  </a:moveTo>
                  <a:cubicBezTo>
                    <a:pt x="7" y="377"/>
                    <a:pt x="13" y="387"/>
                    <a:pt x="20" y="397"/>
                  </a:cubicBezTo>
                  <a:lnTo>
                    <a:pt x="20" y="397"/>
                  </a:lnTo>
                  <a:lnTo>
                    <a:pt x="0" y="367"/>
                  </a:lnTo>
                  <a:close/>
                  <a:moveTo>
                    <a:pt x="8625" y="1"/>
                  </a:moveTo>
                  <a:cubicBezTo>
                    <a:pt x="8299" y="1"/>
                    <a:pt x="7890" y="116"/>
                    <a:pt x="7716" y="154"/>
                  </a:cubicBezTo>
                  <a:cubicBezTo>
                    <a:pt x="6738" y="373"/>
                    <a:pt x="5849" y="472"/>
                    <a:pt x="4927" y="472"/>
                  </a:cubicBezTo>
                  <a:cubicBezTo>
                    <a:pt x="4500" y="472"/>
                    <a:pt x="4066" y="451"/>
                    <a:pt x="3613" y="410"/>
                  </a:cubicBezTo>
                  <a:cubicBezTo>
                    <a:pt x="3377" y="388"/>
                    <a:pt x="3143" y="376"/>
                    <a:pt x="2910" y="376"/>
                  </a:cubicBezTo>
                  <a:cubicBezTo>
                    <a:pt x="2469" y="376"/>
                    <a:pt x="2030" y="419"/>
                    <a:pt x="1582" y="517"/>
                  </a:cubicBezTo>
                  <a:cubicBezTo>
                    <a:pt x="1327" y="572"/>
                    <a:pt x="986" y="651"/>
                    <a:pt x="678" y="651"/>
                  </a:cubicBezTo>
                  <a:cubicBezTo>
                    <a:pt x="405" y="651"/>
                    <a:pt x="158" y="589"/>
                    <a:pt x="20" y="397"/>
                  </a:cubicBezTo>
                  <a:lnTo>
                    <a:pt x="20" y="397"/>
                  </a:lnTo>
                  <a:lnTo>
                    <a:pt x="86" y="496"/>
                  </a:lnTo>
                  <a:cubicBezTo>
                    <a:pt x="684" y="1350"/>
                    <a:pt x="2266" y="1521"/>
                    <a:pt x="3185" y="1757"/>
                  </a:cubicBezTo>
                  <a:cubicBezTo>
                    <a:pt x="3840" y="1928"/>
                    <a:pt x="4517" y="1997"/>
                    <a:pt x="5193" y="1997"/>
                  </a:cubicBezTo>
                  <a:cubicBezTo>
                    <a:pt x="5443" y="1997"/>
                    <a:pt x="5694" y="1988"/>
                    <a:pt x="5942" y="1970"/>
                  </a:cubicBezTo>
                  <a:cubicBezTo>
                    <a:pt x="6733" y="1906"/>
                    <a:pt x="7652" y="1607"/>
                    <a:pt x="8294" y="1073"/>
                  </a:cubicBezTo>
                  <a:cubicBezTo>
                    <a:pt x="8486" y="923"/>
                    <a:pt x="9106" y="560"/>
                    <a:pt x="9084" y="260"/>
                  </a:cubicBezTo>
                  <a:cubicBezTo>
                    <a:pt x="9057" y="62"/>
                    <a:pt x="8863" y="1"/>
                    <a:pt x="86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9"/>
            <p:cNvSpPr/>
            <p:nvPr/>
          </p:nvSpPr>
          <p:spPr>
            <a:xfrm>
              <a:off x="399425" y="82600"/>
              <a:ext cx="150700" cy="235875"/>
            </a:xfrm>
            <a:custGeom>
              <a:avLst/>
              <a:gdLst/>
              <a:ahLst/>
              <a:cxnLst/>
              <a:rect l="l" t="t" r="r" b="b"/>
              <a:pathLst>
                <a:path w="6028" h="9435" extrusionOk="0">
                  <a:moveTo>
                    <a:pt x="2668" y="0"/>
                  </a:moveTo>
                  <a:cubicBezTo>
                    <a:pt x="1549" y="0"/>
                    <a:pt x="587" y="1285"/>
                    <a:pt x="278" y="2272"/>
                  </a:cubicBezTo>
                  <a:cubicBezTo>
                    <a:pt x="1" y="3212"/>
                    <a:pt x="65" y="4602"/>
                    <a:pt x="407" y="5521"/>
                  </a:cubicBezTo>
                  <a:cubicBezTo>
                    <a:pt x="727" y="6397"/>
                    <a:pt x="1133" y="7380"/>
                    <a:pt x="1710" y="8043"/>
                  </a:cubicBezTo>
                  <a:cubicBezTo>
                    <a:pt x="2095" y="8492"/>
                    <a:pt x="2758" y="9368"/>
                    <a:pt x="3356" y="9432"/>
                  </a:cubicBezTo>
                  <a:cubicBezTo>
                    <a:pt x="3371" y="9434"/>
                    <a:pt x="3386" y="9435"/>
                    <a:pt x="3401" y="9435"/>
                  </a:cubicBezTo>
                  <a:cubicBezTo>
                    <a:pt x="4121" y="9435"/>
                    <a:pt x="5010" y="7475"/>
                    <a:pt x="5387" y="6889"/>
                  </a:cubicBezTo>
                  <a:cubicBezTo>
                    <a:pt x="6007" y="5927"/>
                    <a:pt x="6028" y="4580"/>
                    <a:pt x="5943" y="3405"/>
                  </a:cubicBezTo>
                  <a:cubicBezTo>
                    <a:pt x="5900" y="2614"/>
                    <a:pt x="5622" y="690"/>
                    <a:pt x="4617" y="647"/>
                  </a:cubicBezTo>
                  <a:cubicBezTo>
                    <a:pt x="4605" y="647"/>
                    <a:pt x="4594" y="647"/>
                    <a:pt x="4582" y="647"/>
                  </a:cubicBezTo>
                  <a:cubicBezTo>
                    <a:pt x="4231" y="647"/>
                    <a:pt x="4142" y="858"/>
                    <a:pt x="3977" y="858"/>
                  </a:cubicBezTo>
                  <a:cubicBezTo>
                    <a:pt x="3899" y="858"/>
                    <a:pt x="3804" y="810"/>
                    <a:pt x="3655" y="669"/>
                  </a:cubicBezTo>
                  <a:cubicBezTo>
                    <a:pt x="3356" y="370"/>
                    <a:pt x="3249" y="70"/>
                    <a:pt x="2801" y="6"/>
                  </a:cubicBezTo>
                  <a:cubicBezTo>
                    <a:pt x="2756" y="2"/>
                    <a:pt x="2712" y="0"/>
                    <a:pt x="26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9"/>
            <p:cNvSpPr/>
            <p:nvPr/>
          </p:nvSpPr>
          <p:spPr>
            <a:xfrm>
              <a:off x="367375" y="120925"/>
              <a:ext cx="125050" cy="182525"/>
            </a:xfrm>
            <a:custGeom>
              <a:avLst/>
              <a:gdLst/>
              <a:ahLst/>
              <a:cxnLst/>
              <a:rect l="l" t="t" r="r" b="b"/>
              <a:pathLst>
                <a:path w="5002" h="7301" extrusionOk="0">
                  <a:moveTo>
                    <a:pt x="1107" y="0"/>
                  </a:moveTo>
                  <a:cubicBezTo>
                    <a:pt x="807" y="0"/>
                    <a:pt x="594" y="469"/>
                    <a:pt x="492" y="760"/>
                  </a:cubicBezTo>
                  <a:cubicBezTo>
                    <a:pt x="0" y="2171"/>
                    <a:pt x="385" y="3432"/>
                    <a:pt x="1240" y="4608"/>
                  </a:cubicBezTo>
                  <a:cubicBezTo>
                    <a:pt x="1710" y="5292"/>
                    <a:pt x="2287" y="5954"/>
                    <a:pt x="2971" y="6403"/>
                  </a:cubicBezTo>
                  <a:cubicBezTo>
                    <a:pt x="3548" y="6788"/>
                    <a:pt x="4211" y="6959"/>
                    <a:pt x="4809" y="7301"/>
                  </a:cubicBezTo>
                  <a:cubicBezTo>
                    <a:pt x="5002" y="7023"/>
                    <a:pt x="3954" y="6339"/>
                    <a:pt x="3741" y="6146"/>
                  </a:cubicBezTo>
                  <a:cubicBezTo>
                    <a:pt x="2479" y="5099"/>
                    <a:pt x="1625" y="4009"/>
                    <a:pt x="1518" y="2235"/>
                  </a:cubicBezTo>
                  <a:cubicBezTo>
                    <a:pt x="1496" y="1743"/>
                    <a:pt x="1795" y="482"/>
                    <a:pt x="1347" y="98"/>
                  </a:cubicBezTo>
                  <a:cubicBezTo>
                    <a:pt x="1261" y="29"/>
                    <a:pt x="1181" y="0"/>
                    <a:pt x="1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9"/>
            <p:cNvSpPr/>
            <p:nvPr/>
          </p:nvSpPr>
          <p:spPr>
            <a:xfrm>
              <a:off x="468900" y="190325"/>
              <a:ext cx="242075" cy="145725"/>
            </a:xfrm>
            <a:custGeom>
              <a:avLst/>
              <a:gdLst/>
              <a:ahLst/>
              <a:cxnLst/>
              <a:rect l="l" t="t" r="r" b="b"/>
              <a:pathLst>
                <a:path w="9683" h="5829" extrusionOk="0">
                  <a:moveTo>
                    <a:pt x="6157" y="0"/>
                  </a:moveTo>
                  <a:cubicBezTo>
                    <a:pt x="5205" y="0"/>
                    <a:pt x="4156" y="458"/>
                    <a:pt x="3249" y="699"/>
                  </a:cubicBezTo>
                  <a:cubicBezTo>
                    <a:pt x="2202" y="998"/>
                    <a:pt x="1240" y="1810"/>
                    <a:pt x="748" y="2836"/>
                  </a:cubicBezTo>
                  <a:cubicBezTo>
                    <a:pt x="278" y="3777"/>
                    <a:pt x="0" y="4781"/>
                    <a:pt x="983" y="5444"/>
                  </a:cubicBezTo>
                  <a:cubicBezTo>
                    <a:pt x="1462" y="5759"/>
                    <a:pt x="2081" y="5829"/>
                    <a:pt x="2698" y="5829"/>
                  </a:cubicBezTo>
                  <a:cubicBezTo>
                    <a:pt x="3127" y="5829"/>
                    <a:pt x="3555" y="5795"/>
                    <a:pt x="3933" y="5786"/>
                  </a:cubicBezTo>
                  <a:cubicBezTo>
                    <a:pt x="4788" y="5764"/>
                    <a:pt x="6220" y="5380"/>
                    <a:pt x="6797" y="4738"/>
                  </a:cubicBezTo>
                  <a:cubicBezTo>
                    <a:pt x="7096" y="4375"/>
                    <a:pt x="7310" y="3883"/>
                    <a:pt x="7609" y="3499"/>
                  </a:cubicBezTo>
                  <a:cubicBezTo>
                    <a:pt x="7973" y="3029"/>
                    <a:pt x="8593" y="2708"/>
                    <a:pt x="8935" y="2216"/>
                  </a:cubicBezTo>
                  <a:cubicBezTo>
                    <a:pt x="9683" y="1126"/>
                    <a:pt x="8101" y="934"/>
                    <a:pt x="7502" y="442"/>
                  </a:cubicBezTo>
                  <a:cubicBezTo>
                    <a:pt x="7099" y="118"/>
                    <a:pt x="6641" y="0"/>
                    <a:pt x="6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9"/>
            <p:cNvSpPr/>
            <p:nvPr/>
          </p:nvSpPr>
          <p:spPr>
            <a:xfrm>
              <a:off x="461400" y="282050"/>
              <a:ext cx="56675" cy="44725"/>
            </a:xfrm>
            <a:custGeom>
              <a:avLst/>
              <a:gdLst/>
              <a:ahLst/>
              <a:cxnLst/>
              <a:rect l="l" t="t" r="r" b="b"/>
              <a:pathLst>
                <a:path w="2267" h="1789" extrusionOk="0">
                  <a:moveTo>
                    <a:pt x="685" y="1"/>
                  </a:moveTo>
                  <a:cubicBezTo>
                    <a:pt x="642" y="535"/>
                    <a:pt x="1" y="1198"/>
                    <a:pt x="642" y="1647"/>
                  </a:cubicBezTo>
                  <a:cubicBezTo>
                    <a:pt x="790" y="1747"/>
                    <a:pt x="922" y="1789"/>
                    <a:pt x="1046" y="1789"/>
                  </a:cubicBezTo>
                  <a:cubicBezTo>
                    <a:pt x="1315" y="1789"/>
                    <a:pt x="1540" y="1589"/>
                    <a:pt x="1775" y="1369"/>
                  </a:cubicBezTo>
                  <a:cubicBezTo>
                    <a:pt x="1946" y="1219"/>
                    <a:pt x="2267" y="1091"/>
                    <a:pt x="2074" y="856"/>
                  </a:cubicBezTo>
                  <a:cubicBezTo>
                    <a:pt x="1925" y="685"/>
                    <a:pt x="1540" y="599"/>
                    <a:pt x="1347" y="578"/>
                  </a:cubicBezTo>
                  <a:cubicBezTo>
                    <a:pt x="1269" y="578"/>
                    <a:pt x="1194" y="591"/>
                    <a:pt x="1122" y="591"/>
                  </a:cubicBezTo>
                  <a:cubicBezTo>
                    <a:pt x="1038" y="591"/>
                    <a:pt x="958" y="573"/>
                    <a:pt x="877" y="492"/>
                  </a:cubicBezTo>
                  <a:cubicBezTo>
                    <a:pt x="770" y="407"/>
                    <a:pt x="728" y="150"/>
                    <a:pt x="68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9"/>
            <p:cNvSpPr/>
            <p:nvPr/>
          </p:nvSpPr>
          <p:spPr>
            <a:xfrm>
              <a:off x="495075" y="260150"/>
              <a:ext cx="62000" cy="50000"/>
            </a:xfrm>
            <a:custGeom>
              <a:avLst/>
              <a:gdLst/>
              <a:ahLst/>
              <a:cxnLst/>
              <a:rect l="l" t="t" r="r" b="b"/>
              <a:pathLst>
                <a:path w="2480" h="2000" extrusionOk="0">
                  <a:moveTo>
                    <a:pt x="2458" y="0"/>
                  </a:moveTo>
                  <a:cubicBezTo>
                    <a:pt x="2330" y="257"/>
                    <a:pt x="2159" y="471"/>
                    <a:pt x="1988" y="663"/>
                  </a:cubicBezTo>
                  <a:cubicBezTo>
                    <a:pt x="1796" y="877"/>
                    <a:pt x="1604" y="1048"/>
                    <a:pt x="1390" y="1219"/>
                  </a:cubicBezTo>
                  <a:cubicBezTo>
                    <a:pt x="1176" y="1390"/>
                    <a:pt x="941" y="1518"/>
                    <a:pt x="706" y="1646"/>
                  </a:cubicBezTo>
                  <a:cubicBezTo>
                    <a:pt x="492" y="1774"/>
                    <a:pt x="257" y="1903"/>
                    <a:pt x="0" y="1967"/>
                  </a:cubicBezTo>
                  <a:lnTo>
                    <a:pt x="0" y="1988"/>
                  </a:lnTo>
                  <a:cubicBezTo>
                    <a:pt x="50" y="1996"/>
                    <a:pt x="99" y="1999"/>
                    <a:pt x="148" y="1999"/>
                  </a:cubicBezTo>
                  <a:cubicBezTo>
                    <a:pt x="375" y="1999"/>
                    <a:pt x="598" y="1923"/>
                    <a:pt x="791" y="1817"/>
                  </a:cubicBezTo>
                  <a:cubicBezTo>
                    <a:pt x="1048" y="1710"/>
                    <a:pt x="1262" y="1518"/>
                    <a:pt x="1475" y="1347"/>
                  </a:cubicBezTo>
                  <a:cubicBezTo>
                    <a:pt x="1881" y="962"/>
                    <a:pt x="2266" y="535"/>
                    <a:pt x="2480" y="22"/>
                  </a:cubicBezTo>
                  <a:lnTo>
                    <a:pt x="245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9"/>
            <p:cNvSpPr/>
            <p:nvPr/>
          </p:nvSpPr>
          <p:spPr>
            <a:xfrm>
              <a:off x="495075" y="263350"/>
              <a:ext cx="31550" cy="47575"/>
            </a:xfrm>
            <a:custGeom>
              <a:avLst/>
              <a:gdLst/>
              <a:ahLst/>
              <a:cxnLst/>
              <a:rect l="l" t="t" r="r" b="b"/>
              <a:pathLst>
                <a:path w="1262" h="1903" extrusionOk="0">
                  <a:moveTo>
                    <a:pt x="1262" y="1"/>
                  </a:moveTo>
                  <a:lnTo>
                    <a:pt x="1262" y="1"/>
                  </a:lnTo>
                  <a:cubicBezTo>
                    <a:pt x="984" y="236"/>
                    <a:pt x="727" y="535"/>
                    <a:pt x="513" y="856"/>
                  </a:cubicBezTo>
                  <a:cubicBezTo>
                    <a:pt x="407" y="1005"/>
                    <a:pt x="278" y="1176"/>
                    <a:pt x="214" y="1347"/>
                  </a:cubicBezTo>
                  <a:cubicBezTo>
                    <a:pt x="129" y="1518"/>
                    <a:pt x="65" y="1689"/>
                    <a:pt x="0" y="1903"/>
                  </a:cubicBezTo>
                  <a:lnTo>
                    <a:pt x="22" y="1903"/>
                  </a:lnTo>
                  <a:cubicBezTo>
                    <a:pt x="171" y="1753"/>
                    <a:pt x="278" y="1604"/>
                    <a:pt x="364" y="1433"/>
                  </a:cubicBezTo>
                  <a:cubicBezTo>
                    <a:pt x="471" y="1283"/>
                    <a:pt x="535" y="1112"/>
                    <a:pt x="642" y="941"/>
                  </a:cubicBezTo>
                  <a:cubicBezTo>
                    <a:pt x="813" y="620"/>
                    <a:pt x="1026" y="300"/>
                    <a:pt x="1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9"/>
            <p:cNvSpPr/>
            <p:nvPr/>
          </p:nvSpPr>
          <p:spPr>
            <a:xfrm>
              <a:off x="488125" y="248775"/>
              <a:ext cx="28725" cy="62150"/>
            </a:xfrm>
            <a:custGeom>
              <a:avLst/>
              <a:gdLst/>
              <a:ahLst/>
              <a:cxnLst/>
              <a:rect l="l" t="t" r="r" b="b"/>
              <a:pathLst>
                <a:path w="1149" h="2486" extrusionOk="0">
                  <a:moveTo>
                    <a:pt x="1018" y="0"/>
                  </a:moveTo>
                  <a:cubicBezTo>
                    <a:pt x="984" y="0"/>
                    <a:pt x="947" y="15"/>
                    <a:pt x="920" y="49"/>
                  </a:cubicBezTo>
                  <a:cubicBezTo>
                    <a:pt x="898" y="92"/>
                    <a:pt x="920" y="156"/>
                    <a:pt x="962" y="178"/>
                  </a:cubicBezTo>
                  <a:cubicBezTo>
                    <a:pt x="727" y="498"/>
                    <a:pt x="514" y="819"/>
                    <a:pt x="321" y="1203"/>
                  </a:cubicBezTo>
                  <a:cubicBezTo>
                    <a:pt x="236" y="1396"/>
                    <a:pt x="129" y="1588"/>
                    <a:pt x="65" y="1802"/>
                  </a:cubicBezTo>
                  <a:cubicBezTo>
                    <a:pt x="22" y="2037"/>
                    <a:pt x="1" y="2251"/>
                    <a:pt x="22" y="2486"/>
                  </a:cubicBezTo>
                  <a:lnTo>
                    <a:pt x="43" y="2486"/>
                  </a:lnTo>
                  <a:lnTo>
                    <a:pt x="257" y="1866"/>
                  </a:lnTo>
                  <a:cubicBezTo>
                    <a:pt x="321" y="1674"/>
                    <a:pt x="385" y="1460"/>
                    <a:pt x="449" y="1268"/>
                  </a:cubicBezTo>
                  <a:cubicBezTo>
                    <a:pt x="599" y="883"/>
                    <a:pt x="791" y="541"/>
                    <a:pt x="984" y="178"/>
                  </a:cubicBezTo>
                  <a:cubicBezTo>
                    <a:pt x="995" y="183"/>
                    <a:pt x="1007" y="186"/>
                    <a:pt x="1018" y="186"/>
                  </a:cubicBezTo>
                  <a:cubicBezTo>
                    <a:pt x="1048" y="186"/>
                    <a:pt x="1075" y="166"/>
                    <a:pt x="1091" y="135"/>
                  </a:cubicBezTo>
                  <a:cubicBezTo>
                    <a:pt x="1148" y="63"/>
                    <a:pt x="1089" y="0"/>
                    <a:pt x="10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9"/>
            <p:cNvSpPr/>
            <p:nvPr/>
          </p:nvSpPr>
          <p:spPr>
            <a:xfrm>
              <a:off x="471025" y="206550"/>
              <a:ext cx="48675" cy="104925"/>
            </a:xfrm>
            <a:custGeom>
              <a:avLst/>
              <a:gdLst/>
              <a:ahLst/>
              <a:cxnLst/>
              <a:rect l="l" t="t" r="r" b="b"/>
              <a:pathLst>
                <a:path w="1947" h="4197" extrusionOk="0">
                  <a:moveTo>
                    <a:pt x="1816" y="1"/>
                  </a:moveTo>
                  <a:cubicBezTo>
                    <a:pt x="1785" y="1"/>
                    <a:pt x="1753" y="15"/>
                    <a:pt x="1732" y="50"/>
                  </a:cubicBezTo>
                  <a:cubicBezTo>
                    <a:pt x="1711" y="92"/>
                    <a:pt x="1711" y="135"/>
                    <a:pt x="1753" y="157"/>
                  </a:cubicBezTo>
                  <a:cubicBezTo>
                    <a:pt x="1518" y="413"/>
                    <a:pt x="1304" y="691"/>
                    <a:pt x="1112" y="990"/>
                  </a:cubicBezTo>
                  <a:cubicBezTo>
                    <a:pt x="920" y="1311"/>
                    <a:pt x="770" y="1674"/>
                    <a:pt x="663" y="2038"/>
                  </a:cubicBezTo>
                  <a:cubicBezTo>
                    <a:pt x="620" y="2209"/>
                    <a:pt x="578" y="2401"/>
                    <a:pt x="514" y="2572"/>
                  </a:cubicBezTo>
                  <a:cubicBezTo>
                    <a:pt x="471" y="2743"/>
                    <a:pt x="407" y="2914"/>
                    <a:pt x="343" y="3085"/>
                  </a:cubicBezTo>
                  <a:cubicBezTo>
                    <a:pt x="214" y="3427"/>
                    <a:pt x="108" y="3747"/>
                    <a:pt x="1" y="4111"/>
                  </a:cubicBezTo>
                  <a:lnTo>
                    <a:pt x="22" y="4196"/>
                  </a:lnTo>
                  <a:cubicBezTo>
                    <a:pt x="236" y="3897"/>
                    <a:pt x="364" y="3512"/>
                    <a:pt x="514" y="3170"/>
                  </a:cubicBezTo>
                  <a:cubicBezTo>
                    <a:pt x="599" y="2999"/>
                    <a:pt x="642" y="2807"/>
                    <a:pt x="706" y="2615"/>
                  </a:cubicBezTo>
                  <a:cubicBezTo>
                    <a:pt x="749" y="2444"/>
                    <a:pt x="770" y="2251"/>
                    <a:pt x="813" y="2080"/>
                  </a:cubicBezTo>
                  <a:cubicBezTo>
                    <a:pt x="984" y="1375"/>
                    <a:pt x="1326" y="734"/>
                    <a:pt x="1775" y="178"/>
                  </a:cubicBezTo>
                  <a:cubicBezTo>
                    <a:pt x="1790" y="186"/>
                    <a:pt x="1809" y="191"/>
                    <a:pt x="1827" y="191"/>
                  </a:cubicBezTo>
                  <a:cubicBezTo>
                    <a:pt x="1859" y="191"/>
                    <a:pt x="1889" y="176"/>
                    <a:pt x="1903" y="135"/>
                  </a:cubicBezTo>
                  <a:cubicBezTo>
                    <a:pt x="1946" y="63"/>
                    <a:pt x="1882" y="1"/>
                    <a:pt x="18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9"/>
            <p:cNvSpPr/>
            <p:nvPr/>
          </p:nvSpPr>
          <p:spPr>
            <a:xfrm>
              <a:off x="476900" y="228450"/>
              <a:ext cx="35850" cy="86750"/>
            </a:xfrm>
            <a:custGeom>
              <a:avLst/>
              <a:gdLst/>
              <a:ahLst/>
              <a:cxnLst/>
              <a:rect l="l" t="t" r="r" b="b"/>
              <a:pathLst>
                <a:path w="1434" h="3470" extrusionOk="0">
                  <a:moveTo>
                    <a:pt x="1304" y="1"/>
                  </a:moveTo>
                  <a:cubicBezTo>
                    <a:pt x="1272" y="1"/>
                    <a:pt x="1240" y="15"/>
                    <a:pt x="1219" y="50"/>
                  </a:cubicBezTo>
                  <a:cubicBezTo>
                    <a:pt x="1198" y="93"/>
                    <a:pt x="1198" y="136"/>
                    <a:pt x="1219" y="157"/>
                  </a:cubicBezTo>
                  <a:cubicBezTo>
                    <a:pt x="1027" y="349"/>
                    <a:pt x="834" y="563"/>
                    <a:pt x="706" y="798"/>
                  </a:cubicBezTo>
                  <a:cubicBezTo>
                    <a:pt x="556" y="1076"/>
                    <a:pt x="450" y="1375"/>
                    <a:pt x="407" y="1675"/>
                  </a:cubicBezTo>
                  <a:cubicBezTo>
                    <a:pt x="385" y="1845"/>
                    <a:pt x="364" y="1995"/>
                    <a:pt x="343" y="2145"/>
                  </a:cubicBezTo>
                  <a:cubicBezTo>
                    <a:pt x="321" y="2294"/>
                    <a:pt x="279" y="2423"/>
                    <a:pt x="257" y="2572"/>
                  </a:cubicBezTo>
                  <a:cubicBezTo>
                    <a:pt x="172" y="2871"/>
                    <a:pt x="65" y="3149"/>
                    <a:pt x="1" y="3449"/>
                  </a:cubicBezTo>
                  <a:lnTo>
                    <a:pt x="22" y="3470"/>
                  </a:lnTo>
                  <a:cubicBezTo>
                    <a:pt x="172" y="3213"/>
                    <a:pt x="321" y="2936"/>
                    <a:pt x="428" y="2636"/>
                  </a:cubicBezTo>
                  <a:cubicBezTo>
                    <a:pt x="471" y="2487"/>
                    <a:pt x="514" y="2337"/>
                    <a:pt x="535" y="2166"/>
                  </a:cubicBezTo>
                  <a:cubicBezTo>
                    <a:pt x="535" y="1995"/>
                    <a:pt x="535" y="1845"/>
                    <a:pt x="556" y="1696"/>
                  </a:cubicBezTo>
                  <a:cubicBezTo>
                    <a:pt x="578" y="1418"/>
                    <a:pt x="663" y="1119"/>
                    <a:pt x="792" y="841"/>
                  </a:cubicBezTo>
                  <a:cubicBezTo>
                    <a:pt x="898" y="606"/>
                    <a:pt x="1069" y="371"/>
                    <a:pt x="1240" y="178"/>
                  </a:cubicBezTo>
                  <a:cubicBezTo>
                    <a:pt x="1256" y="186"/>
                    <a:pt x="1275" y="191"/>
                    <a:pt x="1294" y="191"/>
                  </a:cubicBezTo>
                  <a:cubicBezTo>
                    <a:pt x="1327" y="191"/>
                    <a:pt x="1363" y="176"/>
                    <a:pt x="1390" y="136"/>
                  </a:cubicBezTo>
                  <a:cubicBezTo>
                    <a:pt x="1433" y="63"/>
                    <a:pt x="1369" y="1"/>
                    <a:pt x="13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9"/>
            <p:cNvSpPr/>
            <p:nvPr/>
          </p:nvSpPr>
          <p:spPr>
            <a:xfrm>
              <a:off x="492400" y="259075"/>
              <a:ext cx="20875" cy="49725"/>
            </a:xfrm>
            <a:custGeom>
              <a:avLst/>
              <a:gdLst/>
              <a:ahLst/>
              <a:cxnLst/>
              <a:rect l="l" t="t" r="r" b="b"/>
              <a:pathLst>
                <a:path w="835" h="1989" extrusionOk="0">
                  <a:moveTo>
                    <a:pt x="813" y="1"/>
                  </a:moveTo>
                  <a:cubicBezTo>
                    <a:pt x="749" y="364"/>
                    <a:pt x="599" y="685"/>
                    <a:pt x="428" y="984"/>
                  </a:cubicBezTo>
                  <a:cubicBezTo>
                    <a:pt x="343" y="1133"/>
                    <a:pt x="236" y="1283"/>
                    <a:pt x="150" y="1454"/>
                  </a:cubicBezTo>
                  <a:cubicBezTo>
                    <a:pt x="86" y="1604"/>
                    <a:pt x="22" y="1775"/>
                    <a:pt x="1" y="1967"/>
                  </a:cubicBezTo>
                  <a:lnTo>
                    <a:pt x="22" y="1988"/>
                  </a:lnTo>
                  <a:cubicBezTo>
                    <a:pt x="129" y="1839"/>
                    <a:pt x="214" y="1689"/>
                    <a:pt x="321" y="1540"/>
                  </a:cubicBezTo>
                  <a:cubicBezTo>
                    <a:pt x="407" y="1390"/>
                    <a:pt x="471" y="1219"/>
                    <a:pt x="556" y="1069"/>
                  </a:cubicBezTo>
                  <a:cubicBezTo>
                    <a:pt x="620" y="898"/>
                    <a:pt x="706" y="727"/>
                    <a:pt x="749" y="556"/>
                  </a:cubicBezTo>
                  <a:cubicBezTo>
                    <a:pt x="791" y="364"/>
                    <a:pt x="834" y="193"/>
                    <a:pt x="8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9"/>
            <p:cNvSpPr/>
            <p:nvPr/>
          </p:nvSpPr>
          <p:spPr>
            <a:xfrm>
              <a:off x="496150" y="256775"/>
              <a:ext cx="47600" cy="57900"/>
            </a:xfrm>
            <a:custGeom>
              <a:avLst/>
              <a:gdLst/>
              <a:ahLst/>
              <a:cxnLst/>
              <a:rect l="l" t="t" r="r" b="b"/>
              <a:pathLst>
                <a:path w="1904" h="2316" extrusionOk="0">
                  <a:moveTo>
                    <a:pt x="1773" y="1"/>
                  </a:moveTo>
                  <a:cubicBezTo>
                    <a:pt x="1742" y="1"/>
                    <a:pt x="1710" y="15"/>
                    <a:pt x="1689" y="50"/>
                  </a:cubicBezTo>
                  <a:cubicBezTo>
                    <a:pt x="1667" y="114"/>
                    <a:pt x="1689" y="157"/>
                    <a:pt x="1732" y="178"/>
                  </a:cubicBezTo>
                  <a:cubicBezTo>
                    <a:pt x="1625" y="648"/>
                    <a:pt x="1325" y="1012"/>
                    <a:pt x="1005" y="1332"/>
                  </a:cubicBezTo>
                  <a:cubicBezTo>
                    <a:pt x="855" y="1503"/>
                    <a:pt x="663" y="1632"/>
                    <a:pt x="492" y="1781"/>
                  </a:cubicBezTo>
                  <a:cubicBezTo>
                    <a:pt x="321" y="1952"/>
                    <a:pt x="150" y="2102"/>
                    <a:pt x="0" y="2294"/>
                  </a:cubicBezTo>
                  <a:lnTo>
                    <a:pt x="22" y="2316"/>
                  </a:lnTo>
                  <a:cubicBezTo>
                    <a:pt x="235" y="2209"/>
                    <a:pt x="428" y="2080"/>
                    <a:pt x="620" y="1952"/>
                  </a:cubicBezTo>
                  <a:cubicBezTo>
                    <a:pt x="791" y="1803"/>
                    <a:pt x="962" y="1632"/>
                    <a:pt x="1112" y="1439"/>
                  </a:cubicBezTo>
                  <a:cubicBezTo>
                    <a:pt x="1283" y="1268"/>
                    <a:pt x="1411" y="1076"/>
                    <a:pt x="1539" y="862"/>
                  </a:cubicBezTo>
                  <a:cubicBezTo>
                    <a:pt x="1646" y="648"/>
                    <a:pt x="1732" y="413"/>
                    <a:pt x="1753" y="178"/>
                  </a:cubicBezTo>
                  <a:cubicBezTo>
                    <a:pt x="1764" y="184"/>
                    <a:pt x="1776" y="187"/>
                    <a:pt x="1787" y="187"/>
                  </a:cubicBezTo>
                  <a:cubicBezTo>
                    <a:pt x="1817" y="187"/>
                    <a:pt x="1844" y="167"/>
                    <a:pt x="1860" y="135"/>
                  </a:cubicBezTo>
                  <a:cubicBezTo>
                    <a:pt x="1903" y="63"/>
                    <a:pt x="1839" y="1"/>
                    <a:pt x="1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9"/>
            <p:cNvSpPr/>
            <p:nvPr/>
          </p:nvSpPr>
          <p:spPr>
            <a:xfrm>
              <a:off x="487050" y="234100"/>
              <a:ext cx="31775" cy="67750"/>
            </a:xfrm>
            <a:custGeom>
              <a:avLst/>
              <a:gdLst/>
              <a:ahLst/>
              <a:cxnLst/>
              <a:rect l="l" t="t" r="r" b="b"/>
              <a:pathLst>
                <a:path w="1271" h="2710" extrusionOk="0">
                  <a:moveTo>
                    <a:pt x="1134" y="1"/>
                  </a:moveTo>
                  <a:cubicBezTo>
                    <a:pt x="1067" y="1"/>
                    <a:pt x="1020" y="116"/>
                    <a:pt x="1091" y="187"/>
                  </a:cubicBezTo>
                  <a:cubicBezTo>
                    <a:pt x="920" y="294"/>
                    <a:pt x="770" y="465"/>
                    <a:pt x="642" y="636"/>
                  </a:cubicBezTo>
                  <a:cubicBezTo>
                    <a:pt x="492" y="850"/>
                    <a:pt x="386" y="1064"/>
                    <a:pt x="300" y="1278"/>
                  </a:cubicBezTo>
                  <a:cubicBezTo>
                    <a:pt x="193" y="1513"/>
                    <a:pt x="108" y="1726"/>
                    <a:pt x="65" y="1983"/>
                  </a:cubicBezTo>
                  <a:cubicBezTo>
                    <a:pt x="22" y="2218"/>
                    <a:pt x="1" y="2453"/>
                    <a:pt x="1" y="2710"/>
                  </a:cubicBezTo>
                  <a:lnTo>
                    <a:pt x="22" y="2710"/>
                  </a:lnTo>
                  <a:cubicBezTo>
                    <a:pt x="108" y="2474"/>
                    <a:pt x="172" y="2261"/>
                    <a:pt x="257" y="2026"/>
                  </a:cubicBezTo>
                  <a:cubicBezTo>
                    <a:pt x="321" y="1790"/>
                    <a:pt x="364" y="1577"/>
                    <a:pt x="428" y="1342"/>
                  </a:cubicBezTo>
                  <a:cubicBezTo>
                    <a:pt x="578" y="914"/>
                    <a:pt x="770" y="487"/>
                    <a:pt x="1112" y="187"/>
                  </a:cubicBezTo>
                  <a:cubicBezTo>
                    <a:pt x="1129" y="197"/>
                    <a:pt x="1144" y="202"/>
                    <a:pt x="1158" y="202"/>
                  </a:cubicBezTo>
                  <a:cubicBezTo>
                    <a:pt x="1235" y="202"/>
                    <a:pt x="1270" y="71"/>
                    <a:pt x="1198" y="16"/>
                  </a:cubicBezTo>
                  <a:lnTo>
                    <a:pt x="1176" y="16"/>
                  </a:lnTo>
                  <a:cubicBezTo>
                    <a:pt x="1162" y="6"/>
                    <a:pt x="1148" y="1"/>
                    <a:pt x="1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9"/>
            <p:cNvSpPr/>
            <p:nvPr/>
          </p:nvSpPr>
          <p:spPr>
            <a:xfrm>
              <a:off x="487600" y="276175"/>
              <a:ext cx="79100" cy="41700"/>
            </a:xfrm>
            <a:custGeom>
              <a:avLst/>
              <a:gdLst/>
              <a:ahLst/>
              <a:cxnLst/>
              <a:rect l="l" t="t" r="r" b="b"/>
              <a:pathLst>
                <a:path w="3164" h="1668" extrusionOk="0">
                  <a:moveTo>
                    <a:pt x="3142" y="1"/>
                  </a:moveTo>
                  <a:cubicBezTo>
                    <a:pt x="3121" y="150"/>
                    <a:pt x="3014" y="278"/>
                    <a:pt x="2907" y="364"/>
                  </a:cubicBezTo>
                  <a:cubicBezTo>
                    <a:pt x="2800" y="471"/>
                    <a:pt x="2672" y="556"/>
                    <a:pt x="2544" y="642"/>
                  </a:cubicBezTo>
                  <a:cubicBezTo>
                    <a:pt x="2266" y="791"/>
                    <a:pt x="1988" y="920"/>
                    <a:pt x="1710" y="1027"/>
                  </a:cubicBezTo>
                  <a:cubicBezTo>
                    <a:pt x="1561" y="1069"/>
                    <a:pt x="1411" y="1112"/>
                    <a:pt x="1283" y="1155"/>
                  </a:cubicBezTo>
                  <a:cubicBezTo>
                    <a:pt x="1133" y="1198"/>
                    <a:pt x="983" y="1240"/>
                    <a:pt x="855" y="1262"/>
                  </a:cubicBezTo>
                  <a:cubicBezTo>
                    <a:pt x="556" y="1347"/>
                    <a:pt x="235" y="1433"/>
                    <a:pt x="0" y="1646"/>
                  </a:cubicBezTo>
                  <a:lnTo>
                    <a:pt x="0" y="1668"/>
                  </a:lnTo>
                  <a:cubicBezTo>
                    <a:pt x="299" y="1561"/>
                    <a:pt x="577" y="1518"/>
                    <a:pt x="877" y="1454"/>
                  </a:cubicBezTo>
                  <a:cubicBezTo>
                    <a:pt x="1026" y="1433"/>
                    <a:pt x="1176" y="1411"/>
                    <a:pt x="1347" y="1347"/>
                  </a:cubicBezTo>
                  <a:cubicBezTo>
                    <a:pt x="1475" y="1283"/>
                    <a:pt x="1625" y="1219"/>
                    <a:pt x="1774" y="1155"/>
                  </a:cubicBezTo>
                  <a:cubicBezTo>
                    <a:pt x="2052" y="1048"/>
                    <a:pt x="2330" y="898"/>
                    <a:pt x="2587" y="727"/>
                  </a:cubicBezTo>
                  <a:cubicBezTo>
                    <a:pt x="2715" y="642"/>
                    <a:pt x="2843" y="535"/>
                    <a:pt x="2950" y="407"/>
                  </a:cubicBezTo>
                  <a:cubicBezTo>
                    <a:pt x="3057" y="300"/>
                    <a:pt x="3142" y="150"/>
                    <a:pt x="3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9"/>
            <p:cNvSpPr/>
            <p:nvPr/>
          </p:nvSpPr>
          <p:spPr>
            <a:xfrm>
              <a:off x="474225" y="238625"/>
              <a:ext cx="12350" cy="54675"/>
            </a:xfrm>
            <a:custGeom>
              <a:avLst/>
              <a:gdLst/>
              <a:ahLst/>
              <a:cxnLst/>
              <a:rect l="l" t="t" r="r" b="b"/>
              <a:pathLst>
                <a:path w="494" h="2187" extrusionOk="0">
                  <a:moveTo>
                    <a:pt x="363" y="0"/>
                  </a:moveTo>
                  <a:cubicBezTo>
                    <a:pt x="332" y="0"/>
                    <a:pt x="300" y="14"/>
                    <a:pt x="279" y="49"/>
                  </a:cubicBezTo>
                  <a:cubicBezTo>
                    <a:pt x="236" y="113"/>
                    <a:pt x="300" y="177"/>
                    <a:pt x="364" y="177"/>
                  </a:cubicBezTo>
                  <a:cubicBezTo>
                    <a:pt x="364" y="327"/>
                    <a:pt x="322" y="477"/>
                    <a:pt x="257" y="605"/>
                  </a:cubicBezTo>
                  <a:cubicBezTo>
                    <a:pt x="193" y="776"/>
                    <a:pt x="129" y="947"/>
                    <a:pt x="86" y="1118"/>
                  </a:cubicBezTo>
                  <a:cubicBezTo>
                    <a:pt x="44" y="1310"/>
                    <a:pt x="1" y="1503"/>
                    <a:pt x="44" y="1674"/>
                  </a:cubicBezTo>
                  <a:cubicBezTo>
                    <a:pt x="65" y="1866"/>
                    <a:pt x="129" y="2037"/>
                    <a:pt x="215" y="2187"/>
                  </a:cubicBezTo>
                  <a:lnTo>
                    <a:pt x="236" y="2187"/>
                  </a:lnTo>
                  <a:cubicBezTo>
                    <a:pt x="236" y="1994"/>
                    <a:pt x="236" y="1823"/>
                    <a:pt x="236" y="1652"/>
                  </a:cubicBezTo>
                  <a:cubicBezTo>
                    <a:pt x="236" y="1481"/>
                    <a:pt x="215" y="1332"/>
                    <a:pt x="236" y="1161"/>
                  </a:cubicBezTo>
                  <a:cubicBezTo>
                    <a:pt x="257" y="990"/>
                    <a:pt x="300" y="819"/>
                    <a:pt x="343" y="648"/>
                  </a:cubicBezTo>
                  <a:cubicBezTo>
                    <a:pt x="386" y="498"/>
                    <a:pt x="407" y="327"/>
                    <a:pt x="407" y="177"/>
                  </a:cubicBezTo>
                  <a:cubicBezTo>
                    <a:pt x="407" y="177"/>
                    <a:pt x="428" y="156"/>
                    <a:pt x="450" y="135"/>
                  </a:cubicBezTo>
                  <a:cubicBezTo>
                    <a:pt x="493" y="63"/>
                    <a:pt x="429" y="0"/>
                    <a:pt x="3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9"/>
            <p:cNvSpPr/>
            <p:nvPr/>
          </p:nvSpPr>
          <p:spPr>
            <a:xfrm>
              <a:off x="496675" y="259075"/>
              <a:ext cx="36900" cy="58275"/>
            </a:xfrm>
            <a:custGeom>
              <a:avLst/>
              <a:gdLst/>
              <a:ahLst/>
              <a:cxnLst/>
              <a:rect l="l" t="t" r="r" b="b"/>
              <a:pathLst>
                <a:path w="1476" h="2331" extrusionOk="0">
                  <a:moveTo>
                    <a:pt x="1454" y="1"/>
                  </a:moveTo>
                  <a:cubicBezTo>
                    <a:pt x="1198" y="364"/>
                    <a:pt x="962" y="770"/>
                    <a:pt x="727" y="1155"/>
                  </a:cubicBezTo>
                  <a:cubicBezTo>
                    <a:pt x="599" y="1347"/>
                    <a:pt x="449" y="1518"/>
                    <a:pt x="343" y="1711"/>
                  </a:cubicBezTo>
                  <a:cubicBezTo>
                    <a:pt x="236" y="1903"/>
                    <a:pt x="107" y="2095"/>
                    <a:pt x="1" y="2309"/>
                  </a:cubicBezTo>
                  <a:lnTo>
                    <a:pt x="22" y="2330"/>
                  </a:lnTo>
                  <a:cubicBezTo>
                    <a:pt x="193" y="2181"/>
                    <a:pt x="364" y="2010"/>
                    <a:pt x="492" y="1839"/>
                  </a:cubicBezTo>
                  <a:cubicBezTo>
                    <a:pt x="642" y="1646"/>
                    <a:pt x="749" y="1433"/>
                    <a:pt x="856" y="1240"/>
                  </a:cubicBezTo>
                  <a:cubicBezTo>
                    <a:pt x="1069" y="834"/>
                    <a:pt x="1262" y="407"/>
                    <a:pt x="1475" y="22"/>
                  </a:cubicBezTo>
                  <a:lnTo>
                    <a:pt x="14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9"/>
            <p:cNvSpPr/>
            <p:nvPr/>
          </p:nvSpPr>
          <p:spPr>
            <a:xfrm>
              <a:off x="510350" y="257000"/>
              <a:ext cx="5225" cy="3525"/>
            </a:xfrm>
            <a:custGeom>
              <a:avLst/>
              <a:gdLst/>
              <a:ahLst/>
              <a:cxnLst/>
              <a:rect l="l" t="t" r="r" b="b"/>
              <a:pathLst>
                <a:path w="209" h="141" extrusionOk="0">
                  <a:moveTo>
                    <a:pt x="107" y="1"/>
                  </a:moveTo>
                  <a:cubicBezTo>
                    <a:pt x="81" y="1"/>
                    <a:pt x="52" y="12"/>
                    <a:pt x="31" y="41"/>
                  </a:cubicBezTo>
                  <a:cubicBezTo>
                    <a:pt x="1" y="86"/>
                    <a:pt x="54" y="141"/>
                    <a:pt x="111" y="141"/>
                  </a:cubicBezTo>
                  <a:cubicBezTo>
                    <a:pt x="136" y="141"/>
                    <a:pt x="161" y="131"/>
                    <a:pt x="180" y="105"/>
                  </a:cubicBezTo>
                  <a:cubicBezTo>
                    <a:pt x="209" y="48"/>
                    <a:pt x="161" y="1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9"/>
            <p:cNvSpPr/>
            <p:nvPr/>
          </p:nvSpPr>
          <p:spPr>
            <a:xfrm>
              <a:off x="524675" y="260575"/>
              <a:ext cx="4425" cy="4200"/>
            </a:xfrm>
            <a:custGeom>
              <a:avLst/>
              <a:gdLst/>
              <a:ahLst/>
              <a:cxnLst/>
              <a:rect l="l" t="t" r="r" b="b"/>
              <a:pathLst>
                <a:path w="177" h="168" extrusionOk="0">
                  <a:moveTo>
                    <a:pt x="99" y="1"/>
                  </a:moveTo>
                  <a:cubicBezTo>
                    <a:pt x="52" y="1"/>
                    <a:pt x="0" y="37"/>
                    <a:pt x="13" y="90"/>
                  </a:cubicBezTo>
                  <a:lnTo>
                    <a:pt x="13" y="112"/>
                  </a:lnTo>
                  <a:cubicBezTo>
                    <a:pt x="21" y="152"/>
                    <a:pt x="47" y="168"/>
                    <a:pt x="75" y="168"/>
                  </a:cubicBezTo>
                  <a:cubicBezTo>
                    <a:pt x="123" y="168"/>
                    <a:pt x="176" y="122"/>
                    <a:pt x="163" y="69"/>
                  </a:cubicBezTo>
                  <a:lnTo>
                    <a:pt x="163" y="48"/>
                  </a:lnTo>
                  <a:cubicBezTo>
                    <a:pt x="155" y="15"/>
                    <a:pt x="128" y="1"/>
                    <a:pt x="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9"/>
            <p:cNvSpPr/>
            <p:nvPr/>
          </p:nvSpPr>
          <p:spPr>
            <a:xfrm>
              <a:off x="530875" y="2562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10" y="1"/>
                  </a:moveTo>
                  <a:cubicBezTo>
                    <a:pt x="84" y="1"/>
                    <a:pt x="58" y="15"/>
                    <a:pt x="43" y="51"/>
                  </a:cubicBezTo>
                  <a:cubicBezTo>
                    <a:pt x="1" y="108"/>
                    <a:pt x="53" y="155"/>
                    <a:pt x="105" y="155"/>
                  </a:cubicBezTo>
                  <a:cubicBezTo>
                    <a:pt x="131" y="155"/>
                    <a:pt x="157" y="143"/>
                    <a:pt x="172" y="115"/>
                  </a:cubicBezTo>
                  <a:cubicBezTo>
                    <a:pt x="214" y="58"/>
                    <a:pt x="162" y="1"/>
                    <a:pt x="1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9"/>
            <p:cNvSpPr/>
            <p:nvPr/>
          </p:nvSpPr>
          <p:spPr>
            <a:xfrm>
              <a:off x="554400" y="257650"/>
              <a:ext cx="5575" cy="4300"/>
            </a:xfrm>
            <a:custGeom>
              <a:avLst/>
              <a:gdLst/>
              <a:ahLst/>
              <a:cxnLst/>
              <a:rect l="l" t="t" r="r" b="b"/>
              <a:pathLst>
                <a:path w="223" h="172" extrusionOk="0">
                  <a:moveTo>
                    <a:pt x="100" y="1"/>
                  </a:moveTo>
                  <a:cubicBezTo>
                    <a:pt x="77" y="1"/>
                    <a:pt x="55" y="11"/>
                    <a:pt x="43" y="36"/>
                  </a:cubicBezTo>
                  <a:lnTo>
                    <a:pt x="43" y="58"/>
                  </a:lnTo>
                  <a:cubicBezTo>
                    <a:pt x="0" y="115"/>
                    <a:pt x="52" y="172"/>
                    <a:pt x="104" y="172"/>
                  </a:cubicBezTo>
                  <a:cubicBezTo>
                    <a:pt x="131" y="172"/>
                    <a:pt x="157" y="157"/>
                    <a:pt x="171" y="122"/>
                  </a:cubicBezTo>
                  <a:lnTo>
                    <a:pt x="192" y="122"/>
                  </a:lnTo>
                  <a:cubicBezTo>
                    <a:pt x="223" y="61"/>
                    <a:pt x="157" y="1"/>
                    <a:pt x="1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9"/>
            <p:cNvSpPr/>
            <p:nvPr/>
          </p:nvSpPr>
          <p:spPr>
            <a:xfrm>
              <a:off x="563825" y="272800"/>
              <a:ext cx="5550" cy="3875"/>
            </a:xfrm>
            <a:custGeom>
              <a:avLst/>
              <a:gdLst/>
              <a:ahLst/>
              <a:cxnLst/>
              <a:rect l="l" t="t" r="r" b="b"/>
              <a:pathLst>
                <a:path w="222" h="155" extrusionOk="0">
                  <a:moveTo>
                    <a:pt x="111" y="0"/>
                  </a:moveTo>
                  <a:cubicBezTo>
                    <a:pt x="81" y="0"/>
                    <a:pt x="50" y="15"/>
                    <a:pt x="29" y="50"/>
                  </a:cubicBezTo>
                  <a:cubicBezTo>
                    <a:pt x="1" y="107"/>
                    <a:pt x="48" y="155"/>
                    <a:pt x="102" y="155"/>
                  </a:cubicBezTo>
                  <a:cubicBezTo>
                    <a:pt x="129" y="155"/>
                    <a:pt x="157" y="143"/>
                    <a:pt x="179" y="114"/>
                  </a:cubicBezTo>
                  <a:cubicBezTo>
                    <a:pt x="221" y="57"/>
                    <a:pt x="169" y="0"/>
                    <a:pt x="1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9"/>
            <p:cNvSpPr/>
            <p:nvPr/>
          </p:nvSpPr>
          <p:spPr>
            <a:xfrm>
              <a:off x="398900" y="199700"/>
              <a:ext cx="117500" cy="148775"/>
            </a:xfrm>
            <a:custGeom>
              <a:avLst/>
              <a:gdLst/>
              <a:ahLst/>
              <a:cxnLst/>
              <a:rect l="l" t="t" r="r" b="b"/>
              <a:pathLst>
                <a:path w="4700" h="5951" extrusionOk="0">
                  <a:moveTo>
                    <a:pt x="1034" y="1"/>
                  </a:moveTo>
                  <a:cubicBezTo>
                    <a:pt x="951" y="1"/>
                    <a:pt x="863" y="22"/>
                    <a:pt x="770" y="67"/>
                  </a:cubicBezTo>
                  <a:cubicBezTo>
                    <a:pt x="0" y="452"/>
                    <a:pt x="321" y="1884"/>
                    <a:pt x="534" y="2483"/>
                  </a:cubicBezTo>
                  <a:cubicBezTo>
                    <a:pt x="898" y="3615"/>
                    <a:pt x="1368" y="4834"/>
                    <a:pt x="2330" y="5582"/>
                  </a:cubicBezTo>
                  <a:cubicBezTo>
                    <a:pt x="2547" y="5755"/>
                    <a:pt x="3214" y="5951"/>
                    <a:pt x="3758" y="5951"/>
                  </a:cubicBezTo>
                  <a:cubicBezTo>
                    <a:pt x="4287" y="5951"/>
                    <a:pt x="4699" y="5766"/>
                    <a:pt x="4467" y="5197"/>
                  </a:cubicBezTo>
                  <a:cubicBezTo>
                    <a:pt x="4296" y="4748"/>
                    <a:pt x="3505" y="4577"/>
                    <a:pt x="3206" y="4192"/>
                  </a:cubicBezTo>
                  <a:cubicBezTo>
                    <a:pt x="2800" y="3722"/>
                    <a:pt x="2586" y="3102"/>
                    <a:pt x="2394" y="2525"/>
                  </a:cubicBezTo>
                  <a:cubicBezTo>
                    <a:pt x="2200" y="2002"/>
                    <a:pt x="1848" y="1"/>
                    <a:pt x="10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9"/>
            <p:cNvSpPr/>
            <p:nvPr/>
          </p:nvSpPr>
          <p:spPr>
            <a:xfrm>
              <a:off x="1016600" y="81675"/>
              <a:ext cx="285900" cy="208425"/>
            </a:xfrm>
            <a:custGeom>
              <a:avLst/>
              <a:gdLst/>
              <a:ahLst/>
              <a:cxnLst/>
              <a:rect l="l" t="t" r="r" b="b"/>
              <a:pathLst>
                <a:path w="11436" h="8337" extrusionOk="0">
                  <a:moveTo>
                    <a:pt x="8294" y="0"/>
                  </a:moveTo>
                  <a:cubicBezTo>
                    <a:pt x="7802" y="749"/>
                    <a:pt x="6456" y="1347"/>
                    <a:pt x="5237" y="1817"/>
                  </a:cubicBezTo>
                  <a:cubicBezTo>
                    <a:pt x="5222" y="1824"/>
                    <a:pt x="5205" y="1827"/>
                    <a:pt x="5186" y="1827"/>
                  </a:cubicBezTo>
                  <a:cubicBezTo>
                    <a:pt x="4863" y="1827"/>
                    <a:pt x="3968" y="912"/>
                    <a:pt x="3674" y="912"/>
                  </a:cubicBezTo>
                  <a:cubicBezTo>
                    <a:pt x="3659" y="912"/>
                    <a:pt x="3646" y="915"/>
                    <a:pt x="3634" y="920"/>
                  </a:cubicBezTo>
                  <a:cubicBezTo>
                    <a:pt x="3335" y="1026"/>
                    <a:pt x="3848" y="2394"/>
                    <a:pt x="3634" y="2501"/>
                  </a:cubicBezTo>
                  <a:cubicBezTo>
                    <a:pt x="2758" y="2907"/>
                    <a:pt x="1" y="3912"/>
                    <a:pt x="620" y="6049"/>
                  </a:cubicBezTo>
                  <a:cubicBezTo>
                    <a:pt x="821" y="6745"/>
                    <a:pt x="1592" y="6897"/>
                    <a:pt x="2345" y="6897"/>
                  </a:cubicBezTo>
                  <a:cubicBezTo>
                    <a:pt x="2794" y="6897"/>
                    <a:pt x="3237" y="6843"/>
                    <a:pt x="3549" y="6819"/>
                  </a:cubicBezTo>
                  <a:cubicBezTo>
                    <a:pt x="4083" y="6776"/>
                    <a:pt x="3698" y="6242"/>
                    <a:pt x="4275" y="6135"/>
                  </a:cubicBezTo>
                  <a:cubicBezTo>
                    <a:pt x="4277" y="6135"/>
                    <a:pt x="4278" y="6135"/>
                    <a:pt x="4279" y="6135"/>
                  </a:cubicBezTo>
                  <a:cubicBezTo>
                    <a:pt x="4441" y="6135"/>
                    <a:pt x="4084" y="7546"/>
                    <a:pt x="4254" y="7546"/>
                  </a:cubicBezTo>
                  <a:cubicBezTo>
                    <a:pt x="4468" y="7524"/>
                    <a:pt x="4981" y="6370"/>
                    <a:pt x="5194" y="6370"/>
                  </a:cubicBezTo>
                  <a:cubicBezTo>
                    <a:pt x="6092" y="6391"/>
                    <a:pt x="6627" y="7759"/>
                    <a:pt x="7802" y="8336"/>
                  </a:cubicBezTo>
                  <a:lnTo>
                    <a:pt x="7311" y="6413"/>
                  </a:lnTo>
                  <a:cubicBezTo>
                    <a:pt x="7503" y="6049"/>
                    <a:pt x="8721" y="5130"/>
                    <a:pt x="8935" y="4596"/>
                  </a:cubicBezTo>
                  <a:cubicBezTo>
                    <a:pt x="9213" y="3891"/>
                    <a:pt x="11436" y="3955"/>
                    <a:pt x="10730" y="3741"/>
                  </a:cubicBezTo>
                  <a:cubicBezTo>
                    <a:pt x="9298" y="3313"/>
                    <a:pt x="9341" y="3613"/>
                    <a:pt x="8657" y="2394"/>
                  </a:cubicBezTo>
                  <a:cubicBezTo>
                    <a:pt x="8144" y="1518"/>
                    <a:pt x="8379" y="1048"/>
                    <a:pt x="82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9"/>
            <p:cNvSpPr/>
            <p:nvPr/>
          </p:nvSpPr>
          <p:spPr>
            <a:xfrm>
              <a:off x="939125" y="211525"/>
              <a:ext cx="113300" cy="113850"/>
            </a:xfrm>
            <a:custGeom>
              <a:avLst/>
              <a:gdLst/>
              <a:ahLst/>
              <a:cxnLst/>
              <a:rect l="l" t="t" r="r" b="b"/>
              <a:pathLst>
                <a:path w="4532" h="4554" extrusionOk="0">
                  <a:moveTo>
                    <a:pt x="4382" y="0"/>
                  </a:moveTo>
                  <a:cubicBezTo>
                    <a:pt x="4061" y="64"/>
                    <a:pt x="3805" y="235"/>
                    <a:pt x="3591" y="385"/>
                  </a:cubicBezTo>
                  <a:cubicBezTo>
                    <a:pt x="3377" y="535"/>
                    <a:pt x="3164" y="706"/>
                    <a:pt x="2971" y="855"/>
                  </a:cubicBezTo>
                  <a:cubicBezTo>
                    <a:pt x="2779" y="1005"/>
                    <a:pt x="2565" y="1155"/>
                    <a:pt x="2373" y="1326"/>
                  </a:cubicBezTo>
                  <a:cubicBezTo>
                    <a:pt x="2159" y="1475"/>
                    <a:pt x="1967" y="1646"/>
                    <a:pt x="1774" y="1817"/>
                  </a:cubicBezTo>
                  <a:cubicBezTo>
                    <a:pt x="1390" y="2181"/>
                    <a:pt x="1048" y="2587"/>
                    <a:pt x="748" y="3035"/>
                  </a:cubicBezTo>
                  <a:cubicBezTo>
                    <a:pt x="449" y="3463"/>
                    <a:pt x="214" y="3933"/>
                    <a:pt x="0" y="4425"/>
                  </a:cubicBezTo>
                  <a:lnTo>
                    <a:pt x="278" y="4553"/>
                  </a:lnTo>
                  <a:cubicBezTo>
                    <a:pt x="748" y="3655"/>
                    <a:pt x="1368" y="2886"/>
                    <a:pt x="2138" y="2287"/>
                  </a:cubicBezTo>
                  <a:cubicBezTo>
                    <a:pt x="2330" y="2138"/>
                    <a:pt x="2522" y="1988"/>
                    <a:pt x="2736" y="1860"/>
                  </a:cubicBezTo>
                  <a:cubicBezTo>
                    <a:pt x="2929" y="1732"/>
                    <a:pt x="3142" y="1625"/>
                    <a:pt x="3377" y="1475"/>
                  </a:cubicBezTo>
                  <a:cubicBezTo>
                    <a:pt x="3591" y="1326"/>
                    <a:pt x="3784" y="1197"/>
                    <a:pt x="3997" y="1090"/>
                  </a:cubicBezTo>
                  <a:cubicBezTo>
                    <a:pt x="4190" y="962"/>
                    <a:pt x="4382" y="877"/>
                    <a:pt x="4532" y="877"/>
                  </a:cubicBezTo>
                  <a:lnTo>
                    <a:pt x="438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9"/>
            <p:cNvSpPr/>
            <p:nvPr/>
          </p:nvSpPr>
          <p:spPr>
            <a:xfrm>
              <a:off x="945525" y="211525"/>
              <a:ext cx="106900" cy="113850"/>
            </a:xfrm>
            <a:custGeom>
              <a:avLst/>
              <a:gdLst/>
              <a:ahLst/>
              <a:cxnLst/>
              <a:rect l="l" t="t" r="r" b="b"/>
              <a:pathLst>
                <a:path w="4276" h="4554" extrusionOk="0">
                  <a:moveTo>
                    <a:pt x="4126" y="0"/>
                  </a:moveTo>
                  <a:cubicBezTo>
                    <a:pt x="3976" y="43"/>
                    <a:pt x="3827" y="86"/>
                    <a:pt x="3699" y="171"/>
                  </a:cubicBezTo>
                  <a:lnTo>
                    <a:pt x="3784" y="471"/>
                  </a:lnTo>
                  <a:cubicBezTo>
                    <a:pt x="3613" y="513"/>
                    <a:pt x="3442" y="620"/>
                    <a:pt x="3250" y="748"/>
                  </a:cubicBezTo>
                  <a:cubicBezTo>
                    <a:pt x="3057" y="898"/>
                    <a:pt x="2886" y="1048"/>
                    <a:pt x="2673" y="1219"/>
                  </a:cubicBezTo>
                  <a:cubicBezTo>
                    <a:pt x="2459" y="1390"/>
                    <a:pt x="2288" y="1539"/>
                    <a:pt x="2095" y="1689"/>
                  </a:cubicBezTo>
                  <a:cubicBezTo>
                    <a:pt x="1903" y="1839"/>
                    <a:pt x="1732" y="2010"/>
                    <a:pt x="1561" y="2181"/>
                  </a:cubicBezTo>
                  <a:cubicBezTo>
                    <a:pt x="877" y="2843"/>
                    <a:pt x="386" y="3655"/>
                    <a:pt x="1" y="4553"/>
                  </a:cubicBezTo>
                  <a:lnTo>
                    <a:pt x="22" y="4553"/>
                  </a:lnTo>
                  <a:cubicBezTo>
                    <a:pt x="492" y="3655"/>
                    <a:pt x="1112" y="2886"/>
                    <a:pt x="1882" y="2287"/>
                  </a:cubicBezTo>
                  <a:cubicBezTo>
                    <a:pt x="2074" y="2138"/>
                    <a:pt x="2266" y="1988"/>
                    <a:pt x="2480" y="1860"/>
                  </a:cubicBezTo>
                  <a:cubicBezTo>
                    <a:pt x="2673" y="1732"/>
                    <a:pt x="2886" y="1625"/>
                    <a:pt x="3121" y="1475"/>
                  </a:cubicBezTo>
                  <a:cubicBezTo>
                    <a:pt x="3335" y="1326"/>
                    <a:pt x="3528" y="1197"/>
                    <a:pt x="3741" y="1090"/>
                  </a:cubicBezTo>
                  <a:cubicBezTo>
                    <a:pt x="3934" y="962"/>
                    <a:pt x="4126" y="877"/>
                    <a:pt x="4276" y="877"/>
                  </a:cubicBezTo>
                  <a:lnTo>
                    <a:pt x="41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9"/>
            <p:cNvSpPr/>
            <p:nvPr/>
          </p:nvSpPr>
          <p:spPr>
            <a:xfrm>
              <a:off x="1019800" y="157550"/>
              <a:ext cx="78050" cy="98525"/>
            </a:xfrm>
            <a:custGeom>
              <a:avLst/>
              <a:gdLst/>
              <a:ahLst/>
              <a:cxnLst/>
              <a:rect l="l" t="t" r="r" b="b"/>
              <a:pathLst>
                <a:path w="3122" h="3941" extrusionOk="0">
                  <a:moveTo>
                    <a:pt x="2459" y="1"/>
                  </a:moveTo>
                  <a:cubicBezTo>
                    <a:pt x="1369" y="578"/>
                    <a:pt x="1" y="1540"/>
                    <a:pt x="471" y="3100"/>
                  </a:cubicBezTo>
                  <a:cubicBezTo>
                    <a:pt x="659" y="3780"/>
                    <a:pt x="1395" y="3941"/>
                    <a:pt x="2130" y="3941"/>
                  </a:cubicBezTo>
                  <a:cubicBezTo>
                    <a:pt x="2481" y="3941"/>
                    <a:pt x="2831" y="3904"/>
                    <a:pt x="3121" y="3869"/>
                  </a:cubicBezTo>
                  <a:cubicBezTo>
                    <a:pt x="3057" y="3720"/>
                    <a:pt x="2972" y="3527"/>
                    <a:pt x="2908" y="3356"/>
                  </a:cubicBezTo>
                  <a:cubicBezTo>
                    <a:pt x="2502" y="2245"/>
                    <a:pt x="2352" y="1091"/>
                    <a:pt x="24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9"/>
            <p:cNvSpPr/>
            <p:nvPr/>
          </p:nvSpPr>
          <p:spPr>
            <a:xfrm>
              <a:off x="1029950" y="229150"/>
              <a:ext cx="67900" cy="26925"/>
            </a:xfrm>
            <a:custGeom>
              <a:avLst/>
              <a:gdLst/>
              <a:ahLst/>
              <a:cxnLst/>
              <a:rect l="l" t="t" r="r" b="b"/>
              <a:pathLst>
                <a:path w="2716" h="1077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86"/>
                    <a:pt x="44" y="150"/>
                    <a:pt x="65" y="236"/>
                  </a:cubicBezTo>
                  <a:cubicBezTo>
                    <a:pt x="253" y="916"/>
                    <a:pt x="989" y="1077"/>
                    <a:pt x="1724" y="1077"/>
                  </a:cubicBezTo>
                  <a:cubicBezTo>
                    <a:pt x="2075" y="1077"/>
                    <a:pt x="2425" y="1040"/>
                    <a:pt x="2715" y="1005"/>
                  </a:cubicBezTo>
                  <a:cubicBezTo>
                    <a:pt x="2651" y="856"/>
                    <a:pt x="2566" y="663"/>
                    <a:pt x="2502" y="492"/>
                  </a:cubicBezTo>
                  <a:cubicBezTo>
                    <a:pt x="2502" y="492"/>
                    <a:pt x="2502" y="471"/>
                    <a:pt x="2502" y="471"/>
                  </a:cubicBezTo>
                  <a:cubicBezTo>
                    <a:pt x="2230" y="500"/>
                    <a:pt x="1909" y="530"/>
                    <a:pt x="1584" y="530"/>
                  </a:cubicBezTo>
                  <a:cubicBezTo>
                    <a:pt x="961" y="530"/>
                    <a:pt x="324" y="422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9"/>
            <p:cNvSpPr/>
            <p:nvPr/>
          </p:nvSpPr>
          <p:spPr>
            <a:xfrm>
              <a:off x="1075375" y="157550"/>
              <a:ext cx="14450" cy="75900"/>
            </a:xfrm>
            <a:custGeom>
              <a:avLst/>
              <a:gdLst/>
              <a:ahLst/>
              <a:cxnLst/>
              <a:rect l="l" t="t" r="r" b="b"/>
              <a:pathLst>
                <a:path w="578" h="3036" extrusionOk="0">
                  <a:moveTo>
                    <a:pt x="236" y="1"/>
                  </a:moveTo>
                  <a:lnTo>
                    <a:pt x="236" y="1"/>
                  </a:lnTo>
                  <a:cubicBezTo>
                    <a:pt x="172" y="43"/>
                    <a:pt x="86" y="86"/>
                    <a:pt x="1" y="129"/>
                  </a:cubicBezTo>
                  <a:cubicBezTo>
                    <a:pt x="1" y="1005"/>
                    <a:pt x="150" y="1924"/>
                    <a:pt x="492" y="2822"/>
                  </a:cubicBezTo>
                  <a:cubicBezTo>
                    <a:pt x="508" y="2868"/>
                    <a:pt x="534" y="2914"/>
                    <a:pt x="556" y="2968"/>
                  </a:cubicBezTo>
                  <a:lnTo>
                    <a:pt x="556" y="2968"/>
                  </a:lnTo>
                  <a:cubicBezTo>
                    <a:pt x="232" y="1965"/>
                    <a:pt x="152" y="962"/>
                    <a:pt x="236" y="1"/>
                  </a:cubicBezTo>
                  <a:close/>
                  <a:moveTo>
                    <a:pt x="556" y="2968"/>
                  </a:moveTo>
                  <a:cubicBezTo>
                    <a:pt x="563" y="2991"/>
                    <a:pt x="570" y="3013"/>
                    <a:pt x="578" y="3036"/>
                  </a:cubicBezTo>
                  <a:cubicBezTo>
                    <a:pt x="572" y="3012"/>
                    <a:pt x="564" y="2989"/>
                    <a:pt x="556" y="2968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9"/>
            <p:cNvSpPr/>
            <p:nvPr/>
          </p:nvSpPr>
          <p:spPr>
            <a:xfrm>
              <a:off x="1175875" y="76125"/>
              <a:ext cx="196100" cy="178800"/>
            </a:xfrm>
            <a:custGeom>
              <a:avLst/>
              <a:gdLst/>
              <a:ahLst/>
              <a:cxnLst/>
              <a:rect l="l" t="t" r="r" b="b"/>
              <a:pathLst>
                <a:path w="7844" h="7152" extrusionOk="0">
                  <a:moveTo>
                    <a:pt x="4256" y="0"/>
                  </a:moveTo>
                  <a:cubicBezTo>
                    <a:pt x="3495" y="0"/>
                    <a:pt x="2718" y="193"/>
                    <a:pt x="2008" y="564"/>
                  </a:cubicBezTo>
                  <a:cubicBezTo>
                    <a:pt x="1410" y="864"/>
                    <a:pt x="533" y="1441"/>
                    <a:pt x="213" y="2103"/>
                  </a:cubicBezTo>
                  <a:cubicBezTo>
                    <a:pt x="20" y="2509"/>
                    <a:pt x="170" y="2937"/>
                    <a:pt x="170" y="3343"/>
                  </a:cubicBezTo>
                  <a:cubicBezTo>
                    <a:pt x="159" y="3333"/>
                    <a:pt x="148" y="3329"/>
                    <a:pt x="139" y="3329"/>
                  </a:cubicBezTo>
                  <a:cubicBezTo>
                    <a:pt x="0" y="3329"/>
                    <a:pt x="14" y="4276"/>
                    <a:pt x="234" y="4775"/>
                  </a:cubicBezTo>
                  <a:cubicBezTo>
                    <a:pt x="640" y="5609"/>
                    <a:pt x="1410" y="6100"/>
                    <a:pt x="2115" y="6613"/>
                  </a:cubicBezTo>
                  <a:cubicBezTo>
                    <a:pt x="2609" y="6984"/>
                    <a:pt x="3135" y="7152"/>
                    <a:pt x="3658" y="7152"/>
                  </a:cubicBezTo>
                  <a:cubicBezTo>
                    <a:pt x="4674" y="7152"/>
                    <a:pt x="5678" y="6518"/>
                    <a:pt x="6411" y="5502"/>
                  </a:cubicBezTo>
                  <a:cubicBezTo>
                    <a:pt x="6924" y="4775"/>
                    <a:pt x="7843" y="3557"/>
                    <a:pt x="7758" y="2659"/>
                  </a:cubicBezTo>
                  <a:cubicBezTo>
                    <a:pt x="7694" y="1804"/>
                    <a:pt x="7010" y="928"/>
                    <a:pt x="6326" y="543"/>
                  </a:cubicBezTo>
                  <a:cubicBezTo>
                    <a:pt x="5698" y="177"/>
                    <a:pt x="4984" y="0"/>
                    <a:pt x="4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9"/>
            <p:cNvSpPr/>
            <p:nvPr/>
          </p:nvSpPr>
          <p:spPr>
            <a:xfrm>
              <a:off x="1110650" y="21100"/>
              <a:ext cx="217500" cy="137450"/>
            </a:xfrm>
            <a:custGeom>
              <a:avLst/>
              <a:gdLst/>
              <a:ahLst/>
              <a:cxnLst/>
              <a:rect l="l" t="t" r="r" b="b"/>
              <a:pathLst>
                <a:path w="8700" h="5498" extrusionOk="0">
                  <a:moveTo>
                    <a:pt x="5773" y="1"/>
                  </a:moveTo>
                  <a:cubicBezTo>
                    <a:pt x="4418" y="1"/>
                    <a:pt x="3164" y="478"/>
                    <a:pt x="1881" y="970"/>
                  </a:cubicBezTo>
                  <a:cubicBezTo>
                    <a:pt x="1390" y="1162"/>
                    <a:pt x="941" y="1355"/>
                    <a:pt x="663" y="1846"/>
                  </a:cubicBezTo>
                  <a:cubicBezTo>
                    <a:pt x="0" y="2958"/>
                    <a:pt x="578" y="5052"/>
                    <a:pt x="1860" y="5437"/>
                  </a:cubicBezTo>
                  <a:cubicBezTo>
                    <a:pt x="2007" y="5479"/>
                    <a:pt x="2154" y="5498"/>
                    <a:pt x="2301" y="5498"/>
                  </a:cubicBezTo>
                  <a:cubicBezTo>
                    <a:pt x="3441" y="5498"/>
                    <a:pt x="4582" y="4362"/>
                    <a:pt x="5472" y="3813"/>
                  </a:cubicBezTo>
                  <a:cubicBezTo>
                    <a:pt x="6242" y="3321"/>
                    <a:pt x="8379" y="2723"/>
                    <a:pt x="8550" y="1675"/>
                  </a:cubicBezTo>
                  <a:cubicBezTo>
                    <a:pt x="8700" y="735"/>
                    <a:pt x="7353" y="179"/>
                    <a:pt x="6669" y="72"/>
                  </a:cubicBezTo>
                  <a:cubicBezTo>
                    <a:pt x="6365" y="23"/>
                    <a:pt x="6067" y="1"/>
                    <a:pt x="5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9"/>
            <p:cNvSpPr/>
            <p:nvPr/>
          </p:nvSpPr>
          <p:spPr>
            <a:xfrm>
              <a:off x="1088750" y="0"/>
              <a:ext cx="168325" cy="161325"/>
            </a:xfrm>
            <a:custGeom>
              <a:avLst/>
              <a:gdLst/>
              <a:ahLst/>
              <a:cxnLst/>
              <a:rect l="l" t="t" r="r" b="b"/>
              <a:pathLst>
                <a:path w="6733" h="6453" extrusionOk="0">
                  <a:moveTo>
                    <a:pt x="4887" y="0"/>
                  </a:moveTo>
                  <a:cubicBezTo>
                    <a:pt x="4096" y="0"/>
                    <a:pt x="3340" y="426"/>
                    <a:pt x="2650" y="745"/>
                  </a:cubicBezTo>
                  <a:cubicBezTo>
                    <a:pt x="1603" y="1258"/>
                    <a:pt x="513" y="2006"/>
                    <a:pt x="192" y="3246"/>
                  </a:cubicBezTo>
                  <a:cubicBezTo>
                    <a:pt x="0" y="3887"/>
                    <a:pt x="257" y="6409"/>
                    <a:pt x="1176" y="6452"/>
                  </a:cubicBezTo>
                  <a:cubicBezTo>
                    <a:pt x="1184" y="6453"/>
                    <a:pt x="1193" y="6453"/>
                    <a:pt x="1201" y="6453"/>
                  </a:cubicBezTo>
                  <a:cubicBezTo>
                    <a:pt x="2093" y="6453"/>
                    <a:pt x="2012" y="4224"/>
                    <a:pt x="2330" y="3674"/>
                  </a:cubicBezTo>
                  <a:cubicBezTo>
                    <a:pt x="2992" y="2519"/>
                    <a:pt x="4489" y="2690"/>
                    <a:pt x="5450" y="2049"/>
                  </a:cubicBezTo>
                  <a:cubicBezTo>
                    <a:pt x="6220" y="1536"/>
                    <a:pt x="6733" y="510"/>
                    <a:pt x="5536" y="104"/>
                  </a:cubicBezTo>
                  <a:cubicBezTo>
                    <a:pt x="5318" y="31"/>
                    <a:pt x="5101" y="0"/>
                    <a:pt x="48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9"/>
            <p:cNvSpPr/>
            <p:nvPr/>
          </p:nvSpPr>
          <p:spPr>
            <a:xfrm>
              <a:off x="1127225" y="194300"/>
              <a:ext cx="191850" cy="125825"/>
            </a:xfrm>
            <a:custGeom>
              <a:avLst/>
              <a:gdLst/>
              <a:ahLst/>
              <a:cxnLst/>
              <a:rect l="l" t="t" r="r" b="b"/>
              <a:pathLst>
                <a:path w="7674" h="5033" extrusionOk="0">
                  <a:moveTo>
                    <a:pt x="3041" y="1"/>
                  </a:moveTo>
                  <a:cubicBezTo>
                    <a:pt x="2943" y="1"/>
                    <a:pt x="2836" y="22"/>
                    <a:pt x="2715" y="70"/>
                  </a:cubicBezTo>
                  <a:cubicBezTo>
                    <a:pt x="2031" y="347"/>
                    <a:pt x="1325" y="1053"/>
                    <a:pt x="962" y="1673"/>
                  </a:cubicBezTo>
                  <a:cubicBezTo>
                    <a:pt x="684" y="2186"/>
                    <a:pt x="0" y="2912"/>
                    <a:pt x="128" y="3425"/>
                  </a:cubicBezTo>
                  <a:cubicBezTo>
                    <a:pt x="256" y="4088"/>
                    <a:pt x="1090" y="4815"/>
                    <a:pt x="1689" y="4986"/>
                  </a:cubicBezTo>
                  <a:cubicBezTo>
                    <a:pt x="1821" y="5018"/>
                    <a:pt x="1962" y="5032"/>
                    <a:pt x="2110" y="5032"/>
                  </a:cubicBezTo>
                  <a:cubicBezTo>
                    <a:pt x="2942" y="5032"/>
                    <a:pt x="3973" y="4580"/>
                    <a:pt x="4681" y="4344"/>
                  </a:cubicBezTo>
                  <a:cubicBezTo>
                    <a:pt x="5493" y="4088"/>
                    <a:pt x="6263" y="3724"/>
                    <a:pt x="6797" y="3041"/>
                  </a:cubicBezTo>
                  <a:cubicBezTo>
                    <a:pt x="7673" y="1929"/>
                    <a:pt x="6220" y="1779"/>
                    <a:pt x="5408" y="1544"/>
                  </a:cubicBezTo>
                  <a:cubicBezTo>
                    <a:pt x="4895" y="1416"/>
                    <a:pt x="4510" y="1288"/>
                    <a:pt x="4147" y="903"/>
                  </a:cubicBezTo>
                  <a:cubicBezTo>
                    <a:pt x="3757" y="496"/>
                    <a:pt x="3514" y="1"/>
                    <a:pt x="3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9"/>
            <p:cNvSpPr/>
            <p:nvPr/>
          </p:nvSpPr>
          <p:spPr>
            <a:xfrm>
              <a:off x="1118125" y="139375"/>
              <a:ext cx="77500" cy="72025"/>
            </a:xfrm>
            <a:custGeom>
              <a:avLst/>
              <a:gdLst/>
              <a:ahLst/>
              <a:cxnLst/>
              <a:rect l="l" t="t" r="r" b="b"/>
              <a:pathLst>
                <a:path w="3100" h="2881" extrusionOk="0">
                  <a:moveTo>
                    <a:pt x="1903" y="1"/>
                  </a:moveTo>
                  <a:cubicBezTo>
                    <a:pt x="1411" y="685"/>
                    <a:pt x="1" y="984"/>
                    <a:pt x="492" y="2138"/>
                  </a:cubicBezTo>
                  <a:cubicBezTo>
                    <a:pt x="736" y="2725"/>
                    <a:pt x="1114" y="2881"/>
                    <a:pt x="1549" y="2881"/>
                  </a:cubicBezTo>
                  <a:cubicBezTo>
                    <a:pt x="1763" y="2881"/>
                    <a:pt x="1991" y="2843"/>
                    <a:pt x="2224" y="2801"/>
                  </a:cubicBezTo>
                  <a:cubicBezTo>
                    <a:pt x="2566" y="2758"/>
                    <a:pt x="3100" y="2844"/>
                    <a:pt x="3036" y="2352"/>
                  </a:cubicBezTo>
                  <a:cubicBezTo>
                    <a:pt x="2993" y="2031"/>
                    <a:pt x="2544" y="1561"/>
                    <a:pt x="2309" y="1369"/>
                  </a:cubicBezTo>
                  <a:cubicBezTo>
                    <a:pt x="2095" y="1198"/>
                    <a:pt x="1817" y="1134"/>
                    <a:pt x="1732" y="834"/>
                  </a:cubicBezTo>
                  <a:cubicBezTo>
                    <a:pt x="1668" y="578"/>
                    <a:pt x="1817" y="215"/>
                    <a:pt x="1903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9"/>
            <p:cNvSpPr/>
            <p:nvPr/>
          </p:nvSpPr>
          <p:spPr>
            <a:xfrm>
              <a:off x="1164625" y="180525"/>
              <a:ext cx="122925" cy="23800"/>
            </a:xfrm>
            <a:custGeom>
              <a:avLst/>
              <a:gdLst/>
              <a:ahLst/>
              <a:cxnLst/>
              <a:rect l="l" t="t" r="r" b="b"/>
              <a:pathLst>
                <a:path w="4917" h="952" extrusionOk="0">
                  <a:moveTo>
                    <a:pt x="4895" y="1"/>
                  </a:moveTo>
                  <a:cubicBezTo>
                    <a:pt x="4531" y="193"/>
                    <a:pt x="4125" y="343"/>
                    <a:pt x="3719" y="428"/>
                  </a:cubicBezTo>
                  <a:cubicBezTo>
                    <a:pt x="3313" y="535"/>
                    <a:pt x="2886" y="599"/>
                    <a:pt x="2480" y="621"/>
                  </a:cubicBezTo>
                  <a:cubicBezTo>
                    <a:pt x="2347" y="634"/>
                    <a:pt x="2217" y="639"/>
                    <a:pt x="2087" y="639"/>
                  </a:cubicBezTo>
                  <a:cubicBezTo>
                    <a:pt x="1800" y="639"/>
                    <a:pt x="1520" y="614"/>
                    <a:pt x="1240" y="599"/>
                  </a:cubicBezTo>
                  <a:cubicBezTo>
                    <a:pt x="834" y="578"/>
                    <a:pt x="428" y="514"/>
                    <a:pt x="22" y="385"/>
                  </a:cubicBezTo>
                  <a:lnTo>
                    <a:pt x="0" y="407"/>
                  </a:lnTo>
                  <a:cubicBezTo>
                    <a:pt x="342" y="706"/>
                    <a:pt x="770" y="834"/>
                    <a:pt x="1197" y="920"/>
                  </a:cubicBezTo>
                  <a:cubicBezTo>
                    <a:pt x="1354" y="942"/>
                    <a:pt x="1507" y="951"/>
                    <a:pt x="1660" y="951"/>
                  </a:cubicBezTo>
                  <a:cubicBezTo>
                    <a:pt x="1944" y="951"/>
                    <a:pt x="2223" y="919"/>
                    <a:pt x="2501" y="877"/>
                  </a:cubicBezTo>
                  <a:cubicBezTo>
                    <a:pt x="3356" y="749"/>
                    <a:pt x="4190" y="492"/>
                    <a:pt x="4916" y="22"/>
                  </a:cubicBezTo>
                  <a:lnTo>
                    <a:pt x="489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9"/>
            <p:cNvSpPr/>
            <p:nvPr/>
          </p:nvSpPr>
          <p:spPr>
            <a:xfrm>
              <a:off x="1164625" y="157025"/>
              <a:ext cx="80175" cy="35825"/>
            </a:xfrm>
            <a:custGeom>
              <a:avLst/>
              <a:gdLst/>
              <a:ahLst/>
              <a:cxnLst/>
              <a:rect l="l" t="t" r="r" b="b"/>
              <a:pathLst>
                <a:path w="3207" h="1433" extrusionOk="0">
                  <a:moveTo>
                    <a:pt x="3206" y="0"/>
                  </a:moveTo>
                  <a:cubicBezTo>
                    <a:pt x="2629" y="64"/>
                    <a:pt x="2052" y="235"/>
                    <a:pt x="1496" y="470"/>
                  </a:cubicBezTo>
                  <a:cubicBezTo>
                    <a:pt x="1240" y="577"/>
                    <a:pt x="941" y="684"/>
                    <a:pt x="706" y="855"/>
                  </a:cubicBezTo>
                  <a:cubicBezTo>
                    <a:pt x="449" y="1005"/>
                    <a:pt x="214" y="1197"/>
                    <a:pt x="0" y="1411"/>
                  </a:cubicBezTo>
                  <a:lnTo>
                    <a:pt x="0" y="1432"/>
                  </a:lnTo>
                  <a:cubicBezTo>
                    <a:pt x="299" y="1368"/>
                    <a:pt x="577" y="1240"/>
                    <a:pt x="834" y="1133"/>
                  </a:cubicBezTo>
                  <a:cubicBezTo>
                    <a:pt x="1112" y="1005"/>
                    <a:pt x="1347" y="834"/>
                    <a:pt x="1603" y="706"/>
                  </a:cubicBezTo>
                  <a:cubicBezTo>
                    <a:pt x="2116" y="428"/>
                    <a:pt x="2651" y="193"/>
                    <a:pt x="3206" y="22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9"/>
            <p:cNvSpPr/>
            <p:nvPr/>
          </p:nvSpPr>
          <p:spPr>
            <a:xfrm>
              <a:off x="1155525" y="125600"/>
              <a:ext cx="87600" cy="61375"/>
            </a:xfrm>
            <a:custGeom>
              <a:avLst/>
              <a:gdLst/>
              <a:ahLst/>
              <a:cxnLst/>
              <a:rect l="l" t="t" r="r" b="b"/>
              <a:pathLst>
                <a:path w="3504" h="2455" extrusionOk="0">
                  <a:moveTo>
                    <a:pt x="3256" y="0"/>
                  </a:moveTo>
                  <a:cubicBezTo>
                    <a:pt x="3233" y="0"/>
                    <a:pt x="3209" y="6"/>
                    <a:pt x="3186" y="18"/>
                  </a:cubicBezTo>
                  <a:cubicBezTo>
                    <a:pt x="3100" y="60"/>
                    <a:pt x="3100" y="124"/>
                    <a:pt x="3121" y="189"/>
                  </a:cubicBezTo>
                  <a:cubicBezTo>
                    <a:pt x="2566" y="424"/>
                    <a:pt x="1989" y="659"/>
                    <a:pt x="1454" y="979"/>
                  </a:cubicBezTo>
                  <a:cubicBezTo>
                    <a:pt x="1155" y="1150"/>
                    <a:pt x="856" y="1343"/>
                    <a:pt x="621" y="1578"/>
                  </a:cubicBezTo>
                  <a:cubicBezTo>
                    <a:pt x="364" y="1834"/>
                    <a:pt x="150" y="2112"/>
                    <a:pt x="1" y="2433"/>
                  </a:cubicBezTo>
                  <a:lnTo>
                    <a:pt x="22" y="2454"/>
                  </a:lnTo>
                  <a:lnTo>
                    <a:pt x="813" y="1813"/>
                  </a:lnTo>
                  <a:cubicBezTo>
                    <a:pt x="1070" y="1621"/>
                    <a:pt x="1305" y="1385"/>
                    <a:pt x="1583" y="1193"/>
                  </a:cubicBezTo>
                  <a:cubicBezTo>
                    <a:pt x="2074" y="851"/>
                    <a:pt x="2608" y="530"/>
                    <a:pt x="3164" y="231"/>
                  </a:cubicBezTo>
                  <a:cubicBezTo>
                    <a:pt x="3192" y="273"/>
                    <a:pt x="3228" y="296"/>
                    <a:pt x="3274" y="296"/>
                  </a:cubicBezTo>
                  <a:cubicBezTo>
                    <a:pt x="3299" y="296"/>
                    <a:pt x="3326" y="289"/>
                    <a:pt x="3357" y="274"/>
                  </a:cubicBezTo>
                  <a:cubicBezTo>
                    <a:pt x="3504" y="200"/>
                    <a:pt x="3398" y="0"/>
                    <a:pt x="3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9"/>
            <p:cNvSpPr/>
            <p:nvPr/>
          </p:nvSpPr>
          <p:spPr>
            <a:xfrm>
              <a:off x="1132025" y="72175"/>
              <a:ext cx="149075" cy="100375"/>
            </a:xfrm>
            <a:custGeom>
              <a:avLst/>
              <a:gdLst/>
              <a:ahLst/>
              <a:cxnLst/>
              <a:rect l="l" t="t" r="r" b="b"/>
              <a:pathLst>
                <a:path w="5963" h="4015" extrusionOk="0">
                  <a:moveTo>
                    <a:pt x="5730" y="1"/>
                  </a:moveTo>
                  <a:cubicBezTo>
                    <a:pt x="5709" y="1"/>
                    <a:pt x="5687" y="6"/>
                    <a:pt x="5665" y="17"/>
                  </a:cubicBezTo>
                  <a:cubicBezTo>
                    <a:pt x="5600" y="60"/>
                    <a:pt x="5579" y="124"/>
                    <a:pt x="5600" y="167"/>
                  </a:cubicBezTo>
                  <a:cubicBezTo>
                    <a:pt x="5066" y="295"/>
                    <a:pt x="4553" y="487"/>
                    <a:pt x="4083" y="722"/>
                  </a:cubicBezTo>
                  <a:cubicBezTo>
                    <a:pt x="3570" y="979"/>
                    <a:pt x="3078" y="1300"/>
                    <a:pt x="2629" y="1684"/>
                  </a:cubicBezTo>
                  <a:cubicBezTo>
                    <a:pt x="2416" y="1877"/>
                    <a:pt x="2202" y="2090"/>
                    <a:pt x="1988" y="2261"/>
                  </a:cubicBezTo>
                  <a:cubicBezTo>
                    <a:pt x="1774" y="2454"/>
                    <a:pt x="1561" y="2625"/>
                    <a:pt x="1347" y="2796"/>
                  </a:cubicBezTo>
                  <a:cubicBezTo>
                    <a:pt x="898" y="3159"/>
                    <a:pt x="492" y="3480"/>
                    <a:pt x="43" y="3864"/>
                  </a:cubicBezTo>
                  <a:lnTo>
                    <a:pt x="0" y="4014"/>
                  </a:lnTo>
                  <a:cubicBezTo>
                    <a:pt x="535" y="3779"/>
                    <a:pt x="1026" y="3394"/>
                    <a:pt x="1518" y="3052"/>
                  </a:cubicBezTo>
                  <a:cubicBezTo>
                    <a:pt x="1753" y="2903"/>
                    <a:pt x="1988" y="2710"/>
                    <a:pt x="2181" y="2497"/>
                  </a:cubicBezTo>
                  <a:cubicBezTo>
                    <a:pt x="2416" y="2283"/>
                    <a:pt x="2587" y="2069"/>
                    <a:pt x="2800" y="1877"/>
                  </a:cubicBezTo>
                  <a:cubicBezTo>
                    <a:pt x="3591" y="1107"/>
                    <a:pt x="4553" y="551"/>
                    <a:pt x="5600" y="209"/>
                  </a:cubicBezTo>
                  <a:cubicBezTo>
                    <a:pt x="5633" y="259"/>
                    <a:pt x="5692" y="309"/>
                    <a:pt x="5757" y="309"/>
                  </a:cubicBezTo>
                  <a:cubicBezTo>
                    <a:pt x="5776" y="309"/>
                    <a:pt x="5795" y="305"/>
                    <a:pt x="5814" y="295"/>
                  </a:cubicBezTo>
                  <a:cubicBezTo>
                    <a:pt x="5963" y="221"/>
                    <a:pt x="5869" y="1"/>
                    <a:pt x="57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9"/>
            <p:cNvSpPr/>
            <p:nvPr/>
          </p:nvSpPr>
          <p:spPr>
            <a:xfrm>
              <a:off x="1136825" y="95125"/>
              <a:ext cx="117000" cy="87025"/>
            </a:xfrm>
            <a:custGeom>
              <a:avLst/>
              <a:gdLst/>
              <a:ahLst/>
              <a:cxnLst/>
              <a:rect l="l" t="t" r="r" b="b"/>
              <a:pathLst>
                <a:path w="4680" h="3481" extrusionOk="0">
                  <a:moveTo>
                    <a:pt x="4452" y="1"/>
                  </a:moveTo>
                  <a:cubicBezTo>
                    <a:pt x="4430" y="1"/>
                    <a:pt x="4406" y="6"/>
                    <a:pt x="4382" y="18"/>
                  </a:cubicBezTo>
                  <a:cubicBezTo>
                    <a:pt x="4318" y="40"/>
                    <a:pt x="4297" y="104"/>
                    <a:pt x="4297" y="146"/>
                  </a:cubicBezTo>
                  <a:cubicBezTo>
                    <a:pt x="3891" y="211"/>
                    <a:pt x="3485" y="339"/>
                    <a:pt x="3100" y="531"/>
                  </a:cubicBezTo>
                  <a:cubicBezTo>
                    <a:pt x="2673" y="766"/>
                    <a:pt x="2288" y="1087"/>
                    <a:pt x="1967" y="1450"/>
                  </a:cubicBezTo>
                  <a:cubicBezTo>
                    <a:pt x="1818" y="1621"/>
                    <a:pt x="1668" y="1835"/>
                    <a:pt x="1518" y="2006"/>
                  </a:cubicBezTo>
                  <a:cubicBezTo>
                    <a:pt x="1369" y="2177"/>
                    <a:pt x="1198" y="2348"/>
                    <a:pt x="1048" y="2498"/>
                  </a:cubicBezTo>
                  <a:cubicBezTo>
                    <a:pt x="706" y="2818"/>
                    <a:pt x="343" y="3096"/>
                    <a:pt x="1" y="3438"/>
                  </a:cubicBezTo>
                  <a:lnTo>
                    <a:pt x="1" y="3481"/>
                  </a:lnTo>
                  <a:cubicBezTo>
                    <a:pt x="428" y="3267"/>
                    <a:pt x="856" y="3053"/>
                    <a:pt x="1240" y="2733"/>
                  </a:cubicBezTo>
                  <a:cubicBezTo>
                    <a:pt x="1411" y="2583"/>
                    <a:pt x="1604" y="2391"/>
                    <a:pt x="1753" y="2198"/>
                  </a:cubicBezTo>
                  <a:cubicBezTo>
                    <a:pt x="1903" y="2006"/>
                    <a:pt x="2010" y="1792"/>
                    <a:pt x="2160" y="1621"/>
                  </a:cubicBezTo>
                  <a:cubicBezTo>
                    <a:pt x="2437" y="1237"/>
                    <a:pt x="2779" y="916"/>
                    <a:pt x="3164" y="681"/>
                  </a:cubicBezTo>
                  <a:cubicBezTo>
                    <a:pt x="3527" y="446"/>
                    <a:pt x="3912" y="296"/>
                    <a:pt x="4318" y="189"/>
                  </a:cubicBezTo>
                  <a:cubicBezTo>
                    <a:pt x="4350" y="252"/>
                    <a:pt x="4404" y="291"/>
                    <a:pt x="4464" y="291"/>
                  </a:cubicBezTo>
                  <a:cubicBezTo>
                    <a:pt x="4486" y="291"/>
                    <a:pt x="4509" y="286"/>
                    <a:pt x="4532" y="275"/>
                  </a:cubicBezTo>
                  <a:cubicBezTo>
                    <a:pt x="4679" y="201"/>
                    <a:pt x="4589" y="1"/>
                    <a:pt x="44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9"/>
            <p:cNvSpPr/>
            <p:nvPr/>
          </p:nvSpPr>
          <p:spPr>
            <a:xfrm>
              <a:off x="1162475" y="139375"/>
              <a:ext cx="67900" cy="47600"/>
            </a:xfrm>
            <a:custGeom>
              <a:avLst/>
              <a:gdLst/>
              <a:ahLst/>
              <a:cxnLst/>
              <a:rect l="l" t="t" r="r" b="b"/>
              <a:pathLst>
                <a:path w="2716" h="1904" extrusionOk="0">
                  <a:moveTo>
                    <a:pt x="2672" y="1"/>
                  </a:moveTo>
                  <a:cubicBezTo>
                    <a:pt x="2309" y="407"/>
                    <a:pt x="1839" y="706"/>
                    <a:pt x="1369" y="941"/>
                  </a:cubicBezTo>
                  <a:cubicBezTo>
                    <a:pt x="1134" y="1070"/>
                    <a:pt x="856" y="1155"/>
                    <a:pt x="642" y="1326"/>
                  </a:cubicBezTo>
                  <a:cubicBezTo>
                    <a:pt x="407" y="1476"/>
                    <a:pt x="172" y="1647"/>
                    <a:pt x="1" y="1882"/>
                  </a:cubicBezTo>
                  <a:lnTo>
                    <a:pt x="1" y="1903"/>
                  </a:lnTo>
                  <a:cubicBezTo>
                    <a:pt x="279" y="1818"/>
                    <a:pt x="535" y="1711"/>
                    <a:pt x="770" y="1604"/>
                  </a:cubicBezTo>
                  <a:cubicBezTo>
                    <a:pt x="1027" y="1476"/>
                    <a:pt x="1240" y="1326"/>
                    <a:pt x="1476" y="1176"/>
                  </a:cubicBezTo>
                  <a:cubicBezTo>
                    <a:pt x="1711" y="1005"/>
                    <a:pt x="1946" y="856"/>
                    <a:pt x="2159" y="663"/>
                  </a:cubicBezTo>
                  <a:cubicBezTo>
                    <a:pt x="2373" y="471"/>
                    <a:pt x="2544" y="257"/>
                    <a:pt x="2715" y="22"/>
                  </a:cubicBezTo>
                  <a:lnTo>
                    <a:pt x="26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9"/>
            <p:cNvSpPr/>
            <p:nvPr/>
          </p:nvSpPr>
          <p:spPr>
            <a:xfrm>
              <a:off x="1162475" y="160500"/>
              <a:ext cx="110175" cy="39500"/>
            </a:xfrm>
            <a:custGeom>
              <a:avLst/>
              <a:gdLst/>
              <a:ahLst/>
              <a:cxnLst/>
              <a:rect l="l" t="t" r="r" b="b"/>
              <a:pathLst>
                <a:path w="4407" h="1580" extrusionOk="0">
                  <a:moveTo>
                    <a:pt x="4139" y="1"/>
                  </a:moveTo>
                  <a:cubicBezTo>
                    <a:pt x="4120" y="1"/>
                    <a:pt x="4102" y="4"/>
                    <a:pt x="4083" y="11"/>
                  </a:cubicBezTo>
                  <a:cubicBezTo>
                    <a:pt x="3998" y="54"/>
                    <a:pt x="3998" y="160"/>
                    <a:pt x="4040" y="225"/>
                  </a:cubicBezTo>
                  <a:cubicBezTo>
                    <a:pt x="3506" y="738"/>
                    <a:pt x="2822" y="973"/>
                    <a:pt x="2138" y="1101"/>
                  </a:cubicBezTo>
                  <a:cubicBezTo>
                    <a:pt x="1796" y="1186"/>
                    <a:pt x="1433" y="1186"/>
                    <a:pt x="1069" y="1251"/>
                  </a:cubicBezTo>
                  <a:cubicBezTo>
                    <a:pt x="727" y="1315"/>
                    <a:pt x="364" y="1379"/>
                    <a:pt x="1" y="1486"/>
                  </a:cubicBezTo>
                  <a:lnTo>
                    <a:pt x="1" y="1507"/>
                  </a:lnTo>
                  <a:cubicBezTo>
                    <a:pt x="289" y="1555"/>
                    <a:pt x="566" y="1579"/>
                    <a:pt x="839" y="1579"/>
                  </a:cubicBezTo>
                  <a:cubicBezTo>
                    <a:pt x="930" y="1579"/>
                    <a:pt x="1021" y="1576"/>
                    <a:pt x="1112" y="1571"/>
                  </a:cubicBezTo>
                  <a:cubicBezTo>
                    <a:pt x="1476" y="1550"/>
                    <a:pt x="1839" y="1443"/>
                    <a:pt x="2202" y="1357"/>
                  </a:cubicBezTo>
                  <a:cubicBezTo>
                    <a:pt x="2544" y="1251"/>
                    <a:pt x="2908" y="1122"/>
                    <a:pt x="3228" y="930"/>
                  </a:cubicBezTo>
                  <a:cubicBezTo>
                    <a:pt x="3549" y="759"/>
                    <a:pt x="3827" y="524"/>
                    <a:pt x="4062" y="246"/>
                  </a:cubicBezTo>
                  <a:cubicBezTo>
                    <a:pt x="4093" y="277"/>
                    <a:pt x="4136" y="297"/>
                    <a:pt x="4190" y="297"/>
                  </a:cubicBezTo>
                  <a:cubicBezTo>
                    <a:pt x="4210" y="297"/>
                    <a:pt x="4231" y="294"/>
                    <a:pt x="4254" y="289"/>
                  </a:cubicBezTo>
                  <a:cubicBezTo>
                    <a:pt x="4406" y="213"/>
                    <a:pt x="4287" y="1"/>
                    <a:pt x="4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9"/>
            <p:cNvSpPr/>
            <p:nvPr/>
          </p:nvSpPr>
          <p:spPr>
            <a:xfrm>
              <a:off x="1160350" y="107750"/>
              <a:ext cx="96250" cy="65325"/>
            </a:xfrm>
            <a:custGeom>
              <a:avLst/>
              <a:gdLst/>
              <a:ahLst/>
              <a:cxnLst/>
              <a:rect l="l" t="t" r="r" b="b"/>
              <a:pathLst>
                <a:path w="3850" h="2613" extrusionOk="0">
                  <a:moveTo>
                    <a:pt x="3679" y="0"/>
                  </a:moveTo>
                  <a:cubicBezTo>
                    <a:pt x="3593" y="0"/>
                    <a:pt x="3498" y="105"/>
                    <a:pt x="3527" y="219"/>
                  </a:cubicBezTo>
                  <a:cubicBezTo>
                    <a:pt x="3185" y="240"/>
                    <a:pt x="2864" y="304"/>
                    <a:pt x="2544" y="432"/>
                  </a:cubicBezTo>
                  <a:cubicBezTo>
                    <a:pt x="2202" y="582"/>
                    <a:pt x="1860" y="753"/>
                    <a:pt x="1561" y="967"/>
                  </a:cubicBezTo>
                  <a:cubicBezTo>
                    <a:pt x="1261" y="1202"/>
                    <a:pt x="962" y="1415"/>
                    <a:pt x="706" y="1693"/>
                  </a:cubicBezTo>
                  <a:cubicBezTo>
                    <a:pt x="449" y="1971"/>
                    <a:pt x="214" y="2270"/>
                    <a:pt x="0" y="2591"/>
                  </a:cubicBezTo>
                  <a:lnTo>
                    <a:pt x="22" y="2612"/>
                  </a:lnTo>
                  <a:cubicBezTo>
                    <a:pt x="342" y="2399"/>
                    <a:pt x="620" y="2164"/>
                    <a:pt x="898" y="1928"/>
                  </a:cubicBezTo>
                  <a:cubicBezTo>
                    <a:pt x="1176" y="1693"/>
                    <a:pt x="1432" y="1415"/>
                    <a:pt x="1710" y="1180"/>
                  </a:cubicBezTo>
                  <a:cubicBezTo>
                    <a:pt x="2244" y="732"/>
                    <a:pt x="2843" y="368"/>
                    <a:pt x="3548" y="261"/>
                  </a:cubicBezTo>
                  <a:cubicBezTo>
                    <a:pt x="3575" y="314"/>
                    <a:pt x="3615" y="336"/>
                    <a:pt x="3657" y="336"/>
                  </a:cubicBezTo>
                  <a:cubicBezTo>
                    <a:pt x="3750" y="336"/>
                    <a:pt x="3849" y="223"/>
                    <a:pt x="3805" y="90"/>
                  </a:cubicBezTo>
                  <a:lnTo>
                    <a:pt x="3783" y="90"/>
                  </a:lnTo>
                  <a:cubicBezTo>
                    <a:pt x="3762" y="26"/>
                    <a:pt x="3722" y="0"/>
                    <a:pt x="36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9"/>
            <p:cNvSpPr/>
            <p:nvPr/>
          </p:nvSpPr>
          <p:spPr>
            <a:xfrm>
              <a:off x="1148575" y="193850"/>
              <a:ext cx="138975" cy="27325"/>
            </a:xfrm>
            <a:custGeom>
              <a:avLst/>
              <a:gdLst/>
              <a:ahLst/>
              <a:cxnLst/>
              <a:rect l="l" t="t" r="r" b="b"/>
              <a:pathLst>
                <a:path w="5559" h="1093" extrusionOk="0">
                  <a:moveTo>
                    <a:pt x="274" y="1"/>
                  </a:moveTo>
                  <a:cubicBezTo>
                    <a:pt x="183" y="1"/>
                    <a:pt x="92" y="8"/>
                    <a:pt x="1" y="23"/>
                  </a:cubicBezTo>
                  <a:lnTo>
                    <a:pt x="1" y="45"/>
                  </a:lnTo>
                  <a:cubicBezTo>
                    <a:pt x="471" y="152"/>
                    <a:pt x="877" y="365"/>
                    <a:pt x="1326" y="558"/>
                  </a:cubicBezTo>
                  <a:cubicBezTo>
                    <a:pt x="1561" y="665"/>
                    <a:pt x="1775" y="750"/>
                    <a:pt x="2032" y="814"/>
                  </a:cubicBezTo>
                  <a:cubicBezTo>
                    <a:pt x="2267" y="857"/>
                    <a:pt x="2502" y="900"/>
                    <a:pt x="2737" y="942"/>
                  </a:cubicBezTo>
                  <a:cubicBezTo>
                    <a:pt x="3228" y="1028"/>
                    <a:pt x="3720" y="1092"/>
                    <a:pt x="4190" y="1092"/>
                  </a:cubicBezTo>
                  <a:cubicBezTo>
                    <a:pt x="4447" y="1092"/>
                    <a:pt x="4682" y="1071"/>
                    <a:pt x="4917" y="1007"/>
                  </a:cubicBezTo>
                  <a:cubicBezTo>
                    <a:pt x="5152" y="942"/>
                    <a:pt x="5409" y="836"/>
                    <a:pt x="5558" y="643"/>
                  </a:cubicBezTo>
                  <a:lnTo>
                    <a:pt x="5558" y="622"/>
                  </a:lnTo>
                  <a:cubicBezTo>
                    <a:pt x="5366" y="793"/>
                    <a:pt x="5131" y="878"/>
                    <a:pt x="4917" y="921"/>
                  </a:cubicBezTo>
                  <a:cubicBezTo>
                    <a:pt x="4779" y="946"/>
                    <a:pt x="4642" y="957"/>
                    <a:pt x="4504" y="957"/>
                  </a:cubicBezTo>
                  <a:cubicBezTo>
                    <a:pt x="4406" y="957"/>
                    <a:pt x="4309" y="951"/>
                    <a:pt x="4212" y="942"/>
                  </a:cubicBezTo>
                  <a:cubicBezTo>
                    <a:pt x="3720" y="900"/>
                    <a:pt x="3250" y="814"/>
                    <a:pt x="2801" y="707"/>
                  </a:cubicBezTo>
                  <a:cubicBezTo>
                    <a:pt x="2566" y="643"/>
                    <a:pt x="2331" y="579"/>
                    <a:pt x="2096" y="515"/>
                  </a:cubicBezTo>
                  <a:cubicBezTo>
                    <a:pt x="1882" y="430"/>
                    <a:pt x="1668" y="344"/>
                    <a:pt x="1433" y="259"/>
                  </a:cubicBezTo>
                  <a:cubicBezTo>
                    <a:pt x="1067" y="137"/>
                    <a:pt x="673" y="1"/>
                    <a:pt x="2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9"/>
            <p:cNvSpPr/>
            <p:nvPr/>
          </p:nvSpPr>
          <p:spPr>
            <a:xfrm>
              <a:off x="1157675" y="84975"/>
              <a:ext cx="53400" cy="70475"/>
            </a:xfrm>
            <a:custGeom>
              <a:avLst/>
              <a:gdLst/>
              <a:ahLst/>
              <a:cxnLst/>
              <a:rect l="l" t="t" r="r" b="b"/>
              <a:pathLst>
                <a:path w="2136" h="2819" extrusionOk="0">
                  <a:moveTo>
                    <a:pt x="1908" y="1"/>
                  </a:moveTo>
                  <a:cubicBezTo>
                    <a:pt x="1886" y="1"/>
                    <a:pt x="1862" y="6"/>
                    <a:pt x="1839" y="18"/>
                  </a:cubicBezTo>
                  <a:cubicBezTo>
                    <a:pt x="1710" y="61"/>
                    <a:pt x="1753" y="210"/>
                    <a:pt x="1839" y="275"/>
                  </a:cubicBezTo>
                  <a:cubicBezTo>
                    <a:pt x="1710" y="467"/>
                    <a:pt x="1539" y="617"/>
                    <a:pt x="1347" y="745"/>
                  </a:cubicBezTo>
                  <a:cubicBezTo>
                    <a:pt x="1133" y="916"/>
                    <a:pt x="898" y="1065"/>
                    <a:pt x="684" y="1258"/>
                  </a:cubicBezTo>
                  <a:cubicBezTo>
                    <a:pt x="492" y="1450"/>
                    <a:pt x="300" y="1685"/>
                    <a:pt x="193" y="1963"/>
                  </a:cubicBezTo>
                  <a:cubicBezTo>
                    <a:pt x="64" y="2220"/>
                    <a:pt x="0" y="2519"/>
                    <a:pt x="0" y="2797"/>
                  </a:cubicBezTo>
                  <a:lnTo>
                    <a:pt x="22" y="2818"/>
                  </a:lnTo>
                  <a:cubicBezTo>
                    <a:pt x="193" y="2583"/>
                    <a:pt x="321" y="2326"/>
                    <a:pt x="449" y="2113"/>
                  </a:cubicBezTo>
                  <a:cubicBezTo>
                    <a:pt x="599" y="1878"/>
                    <a:pt x="684" y="1643"/>
                    <a:pt x="855" y="1429"/>
                  </a:cubicBezTo>
                  <a:cubicBezTo>
                    <a:pt x="1026" y="1236"/>
                    <a:pt x="1240" y="1065"/>
                    <a:pt x="1432" y="873"/>
                  </a:cubicBezTo>
                  <a:cubicBezTo>
                    <a:pt x="1603" y="702"/>
                    <a:pt x="1774" y="510"/>
                    <a:pt x="1881" y="275"/>
                  </a:cubicBezTo>
                  <a:cubicBezTo>
                    <a:pt x="1903" y="285"/>
                    <a:pt x="1919" y="291"/>
                    <a:pt x="1935" y="291"/>
                  </a:cubicBezTo>
                  <a:cubicBezTo>
                    <a:pt x="1951" y="291"/>
                    <a:pt x="1967" y="285"/>
                    <a:pt x="1988" y="275"/>
                  </a:cubicBezTo>
                  <a:cubicBezTo>
                    <a:pt x="2135" y="201"/>
                    <a:pt x="2045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9"/>
            <p:cNvSpPr/>
            <p:nvPr/>
          </p:nvSpPr>
          <p:spPr>
            <a:xfrm>
              <a:off x="1161400" y="157550"/>
              <a:ext cx="95675" cy="44900"/>
            </a:xfrm>
            <a:custGeom>
              <a:avLst/>
              <a:gdLst/>
              <a:ahLst/>
              <a:cxnLst/>
              <a:rect l="l" t="t" r="r" b="b"/>
              <a:pathLst>
                <a:path w="3827" h="1796" extrusionOk="0">
                  <a:moveTo>
                    <a:pt x="3806" y="1"/>
                  </a:moveTo>
                  <a:cubicBezTo>
                    <a:pt x="3164" y="257"/>
                    <a:pt x="2523" y="578"/>
                    <a:pt x="1903" y="856"/>
                  </a:cubicBezTo>
                  <a:cubicBezTo>
                    <a:pt x="1583" y="1005"/>
                    <a:pt x="1241" y="1133"/>
                    <a:pt x="941" y="1283"/>
                  </a:cubicBezTo>
                  <a:cubicBezTo>
                    <a:pt x="621" y="1433"/>
                    <a:pt x="322" y="1582"/>
                    <a:pt x="1" y="1753"/>
                  </a:cubicBezTo>
                  <a:lnTo>
                    <a:pt x="1" y="1796"/>
                  </a:lnTo>
                  <a:cubicBezTo>
                    <a:pt x="364" y="1775"/>
                    <a:pt x="706" y="1689"/>
                    <a:pt x="1048" y="1561"/>
                  </a:cubicBezTo>
                  <a:cubicBezTo>
                    <a:pt x="1390" y="1454"/>
                    <a:pt x="1690" y="1262"/>
                    <a:pt x="1989" y="1091"/>
                  </a:cubicBezTo>
                  <a:cubicBezTo>
                    <a:pt x="2609" y="749"/>
                    <a:pt x="3207" y="364"/>
                    <a:pt x="3827" y="22"/>
                  </a:cubicBezTo>
                  <a:lnTo>
                    <a:pt x="38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9"/>
            <p:cNvSpPr/>
            <p:nvPr/>
          </p:nvSpPr>
          <p:spPr>
            <a:xfrm>
              <a:off x="1225850" y="135850"/>
              <a:ext cx="8875" cy="5850"/>
            </a:xfrm>
            <a:custGeom>
              <a:avLst/>
              <a:gdLst/>
              <a:ahLst/>
              <a:cxnLst/>
              <a:rect l="l" t="t" r="r" b="b"/>
              <a:pathLst>
                <a:path w="355" h="234" extrusionOk="0">
                  <a:moveTo>
                    <a:pt x="169" y="1"/>
                  </a:moveTo>
                  <a:cubicBezTo>
                    <a:pt x="152" y="1"/>
                    <a:pt x="134" y="5"/>
                    <a:pt x="116" y="14"/>
                  </a:cubicBezTo>
                  <a:cubicBezTo>
                    <a:pt x="0" y="71"/>
                    <a:pt x="93" y="234"/>
                    <a:pt x="207" y="234"/>
                  </a:cubicBezTo>
                  <a:cubicBezTo>
                    <a:pt x="219" y="234"/>
                    <a:pt x="232" y="232"/>
                    <a:pt x="244" y="227"/>
                  </a:cubicBezTo>
                  <a:cubicBezTo>
                    <a:pt x="355" y="154"/>
                    <a:pt x="275" y="1"/>
                    <a:pt x="1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9"/>
            <p:cNvSpPr/>
            <p:nvPr/>
          </p:nvSpPr>
          <p:spPr>
            <a:xfrm>
              <a:off x="1242200" y="153275"/>
              <a:ext cx="7300" cy="6425"/>
            </a:xfrm>
            <a:custGeom>
              <a:avLst/>
              <a:gdLst/>
              <a:ahLst/>
              <a:cxnLst/>
              <a:rect l="l" t="t" r="r" b="b"/>
              <a:pathLst>
                <a:path w="292" h="257" extrusionOk="0">
                  <a:moveTo>
                    <a:pt x="150" y="1"/>
                  </a:moveTo>
                  <a:cubicBezTo>
                    <a:pt x="104" y="1"/>
                    <a:pt x="56" y="27"/>
                    <a:pt x="39" y="86"/>
                  </a:cubicBezTo>
                  <a:lnTo>
                    <a:pt x="39" y="107"/>
                  </a:lnTo>
                  <a:cubicBezTo>
                    <a:pt x="1" y="198"/>
                    <a:pt x="71" y="257"/>
                    <a:pt x="142" y="257"/>
                  </a:cubicBezTo>
                  <a:cubicBezTo>
                    <a:pt x="189" y="257"/>
                    <a:pt x="236" y="231"/>
                    <a:pt x="253" y="172"/>
                  </a:cubicBezTo>
                  <a:lnTo>
                    <a:pt x="253" y="150"/>
                  </a:lnTo>
                  <a:cubicBezTo>
                    <a:pt x="292" y="60"/>
                    <a:pt x="222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9"/>
            <p:cNvSpPr/>
            <p:nvPr/>
          </p:nvSpPr>
          <p:spPr>
            <a:xfrm>
              <a:off x="1253275" y="153350"/>
              <a:ext cx="9650" cy="6125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196" y="0"/>
                  </a:moveTo>
                  <a:cubicBezTo>
                    <a:pt x="175" y="0"/>
                    <a:pt x="153" y="6"/>
                    <a:pt x="131" y="19"/>
                  </a:cubicBezTo>
                  <a:cubicBezTo>
                    <a:pt x="0" y="75"/>
                    <a:pt x="81" y="245"/>
                    <a:pt x="203" y="245"/>
                  </a:cubicBezTo>
                  <a:cubicBezTo>
                    <a:pt x="221" y="245"/>
                    <a:pt x="240" y="241"/>
                    <a:pt x="259" y="233"/>
                  </a:cubicBezTo>
                  <a:cubicBezTo>
                    <a:pt x="386" y="178"/>
                    <a:pt x="313" y="0"/>
                    <a:pt x="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9"/>
            <p:cNvSpPr/>
            <p:nvPr/>
          </p:nvSpPr>
          <p:spPr>
            <a:xfrm>
              <a:off x="1283200" y="176500"/>
              <a:ext cx="9825" cy="6500"/>
            </a:xfrm>
            <a:custGeom>
              <a:avLst/>
              <a:gdLst/>
              <a:ahLst/>
              <a:cxnLst/>
              <a:rect l="l" t="t" r="r" b="b"/>
              <a:pathLst>
                <a:path w="393" h="260" extrusionOk="0">
                  <a:moveTo>
                    <a:pt x="200" y="0"/>
                  </a:moveTo>
                  <a:cubicBezTo>
                    <a:pt x="184" y="0"/>
                    <a:pt x="168" y="4"/>
                    <a:pt x="152" y="12"/>
                  </a:cubicBezTo>
                  <a:lnTo>
                    <a:pt x="130" y="33"/>
                  </a:lnTo>
                  <a:cubicBezTo>
                    <a:pt x="0" y="89"/>
                    <a:pt x="81" y="259"/>
                    <a:pt x="203" y="259"/>
                  </a:cubicBezTo>
                  <a:cubicBezTo>
                    <a:pt x="221" y="259"/>
                    <a:pt x="240" y="255"/>
                    <a:pt x="259" y="247"/>
                  </a:cubicBezTo>
                  <a:lnTo>
                    <a:pt x="280" y="247"/>
                  </a:lnTo>
                  <a:cubicBezTo>
                    <a:pt x="392" y="173"/>
                    <a:pt x="309" y="0"/>
                    <a:pt x="2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9"/>
            <p:cNvSpPr/>
            <p:nvPr/>
          </p:nvSpPr>
          <p:spPr>
            <a:xfrm>
              <a:off x="1283725" y="204825"/>
              <a:ext cx="9800" cy="6475"/>
            </a:xfrm>
            <a:custGeom>
              <a:avLst/>
              <a:gdLst/>
              <a:ahLst/>
              <a:cxnLst/>
              <a:rect l="l" t="t" r="r" b="b"/>
              <a:pathLst>
                <a:path w="392" h="259" extrusionOk="0">
                  <a:moveTo>
                    <a:pt x="183" y="1"/>
                  </a:moveTo>
                  <a:cubicBezTo>
                    <a:pt x="166" y="1"/>
                    <a:pt x="149" y="4"/>
                    <a:pt x="131" y="12"/>
                  </a:cubicBezTo>
                  <a:cubicBezTo>
                    <a:pt x="0" y="86"/>
                    <a:pt x="81" y="259"/>
                    <a:pt x="204" y="259"/>
                  </a:cubicBezTo>
                  <a:cubicBezTo>
                    <a:pt x="221" y="259"/>
                    <a:pt x="240" y="255"/>
                    <a:pt x="259" y="247"/>
                  </a:cubicBezTo>
                  <a:cubicBezTo>
                    <a:pt x="391" y="190"/>
                    <a:pt x="307" y="1"/>
                    <a:pt x="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9"/>
            <p:cNvSpPr/>
            <p:nvPr/>
          </p:nvSpPr>
          <p:spPr>
            <a:xfrm>
              <a:off x="1062550" y="94200"/>
              <a:ext cx="180100" cy="210675"/>
            </a:xfrm>
            <a:custGeom>
              <a:avLst/>
              <a:gdLst/>
              <a:ahLst/>
              <a:cxnLst/>
              <a:rect l="l" t="t" r="r" b="b"/>
              <a:pathLst>
                <a:path w="7204" h="8427" extrusionOk="0">
                  <a:moveTo>
                    <a:pt x="1975" y="0"/>
                  </a:moveTo>
                  <a:cubicBezTo>
                    <a:pt x="1154" y="0"/>
                    <a:pt x="493" y="363"/>
                    <a:pt x="300" y="1359"/>
                  </a:cubicBezTo>
                  <a:cubicBezTo>
                    <a:pt x="43" y="2577"/>
                    <a:pt x="1" y="4309"/>
                    <a:pt x="343" y="5484"/>
                  </a:cubicBezTo>
                  <a:cubicBezTo>
                    <a:pt x="621" y="6361"/>
                    <a:pt x="1155" y="7536"/>
                    <a:pt x="1903" y="8049"/>
                  </a:cubicBezTo>
                  <a:cubicBezTo>
                    <a:pt x="2297" y="8309"/>
                    <a:pt x="2703" y="8427"/>
                    <a:pt x="3099" y="8427"/>
                  </a:cubicBezTo>
                  <a:cubicBezTo>
                    <a:pt x="3779" y="8427"/>
                    <a:pt x="4433" y="8082"/>
                    <a:pt x="4960" y="7515"/>
                  </a:cubicBezTo>
                  <a:cubicBezTo>
                    <a:pt x="5387" y="7066"/>
                    <a:pt x="5772" y="6510"/>
                    <a:pt x="6114" y="5976"/>
                  </a:cubicBezTo>
                  <a:cubicBezTo>
                    <a:pt x="6840" y="4779"/>
                    <a:pt x="7204" y="3069"/>
                    <a:pt x="6114" y="1915"/>
                  </a:cubicBezTo>
                  <a:cubicBezTo>
                    <a:pt x="5376" y="1136"/>
                    <a:pt x="3426" y="0"/>
                    <a:pt x="19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9"/>
            <p:cNvSpPr/>
            <p:nvPr/>
          </p:nvSpPr>
          <p:spPr>
            <a:xfrm>
              <a:off x="2250425" y="257475"/>
              <a:ext cx="211375" cy="164600"/>
            </a:xfrm>
            <a:custGeom>
              <a:avLst/>
              <a:gdLst/>
              <a:ahLst/>
              <a:cxnLst/>
              <a:rect l="l" t="t" r="r" b="b"/>
              <a:pathLst>
                <a:path w="8455" h="6584" extrusionOk="0">
                  <a:moveTo>
                    <a:pt x="3363" y="0"/>
                  </a:moveTo>
                  <a:cubicBezTo>
                    <a:pt x="3361" y="0"/>
                    <a:pt x="3358" y="0"/>
                    <a:pt x="3356" y="1"/>
                  </a:cubicBezTo>
                  <a:cubicBezTo>
                    <a:pt x="3121" y="43"/>
                    <a:pt x="3249" y="1176"/>
                    <a:pt x="3057" y="1219"/>
                  </a:cubicBezTo>
                  <a:cubicBezTo>
                    <a:pt x="2309" y="1368"/>
                    <a:pt x="0" y="1582"/>
                    <a:pt x="86" y="3356"/>
                  </a:cubicBezTo>
                  <a:cubicBezTo>
                    <a:pt x="150" y="4275"/>
                    <a:pt x="1561" y="4425"/>
                    <a:pt x="2223" y="4532"/>
                  </a:cubicBezTo>
                  <a:cubicBezTo>
                    <a:pt x="2256" y="4539"/>
                    <a:pt x="2284" y="4542"/>
                    <a:pt x="2310" y="4542"/>
                  </a:cubicBezTo>
                  <a:cubicBezTo>
                    <a:pt x="2586" y="4542"/>
                    <a:pt x="2466" y="4166"/>
                    <a:pt x="2830" y="4166"/>
                  </a:cubicBezTo>
                  <a:cubicBezTo>
                    <a:pt x="2848" y="4166"/>
                    <a:pt x="2866" y="4167"/>
                    <a:pt x="2886" y="4168"/>
                  </a:cubicBezTo>
                  <a:cubicBezTo>
                    <a:pt x="3035" y="4168"/>
                    <a:pt x="2480" y="5216"/>
                    <a:pt x="2629" y="5237"/>
                  </a:cubicBezTo>
                  <a:cubicBezTo>
                    <a:pt x="2631" y="5237"/>
                    <a:pt x="2634" y="5238"/>
                    <a:pt x="2636" y="5238"/>
                  </a:cubicBezTo>
                  <a:cubicBezTo>
                    <a:pt x="2791" y="5238"/>
                    <a:pt x="3368" y="4530"/>
                    <a:pt x="3535" y="4530"/>
                  </a:cubicBezTo>
                  <a:cubicBezTo>
                    <a:pt x="3540" y="4530"/>
                    <a:pt x="3544" y="4531"/>
                    <a:pt x="3548" y="4532"/>
                  </a:cubicBezTo>
                  <a:cubicBezTo>
                    <a:pt x="4254" y="4724"/>
                    <a:pt x="4403" y="5878"/>
                    <a:pt x="5216" y="6584"/>
                  </a:cubicBezTo>
                  <a:lnTo>
                    <a:pt x="5194" y="4981"/>
                  </a:lnTo>
                  <a:cubicBezTo>
                    <a:pt x="5387" y="4746"/>
                    <a:pt x="6519" y="4275"/>
                    <a:pt x="6776" y="3912"/>
                  </a:cubicBezTo>
                  <a:cubicBezTo>
                    <a:pt x="6906" y="3725"/>
                    <a:pt x="7235" y="3680"/>
                    <a:pt x="7564" y="3680"/>
                  </a:cubicBezTo>
                  <a:cubicBezTo>
                    <a:pt x="7863" y="3680"/>
                    <a:pt x="8162" y="3717"/>
                    <a:pt x="8312" y="3717"/>
                  </a:cubicBezTo>
                  <a:cubicBezTo>
                    <a:pt x="8429" y="3717"/>
                    <a:pt x="8455" y="3694"/>
                    <a:pt x="8315" y="3613"/>
                  </a:cubicBezTo>
                  <a:cubicBezTo>
                    <a:pt x="7289" y="2993"/>
                    <a:pt x="7268" y="3228"/>
                    <a:pt x="6947" y="2159"/>
                  </a:cubicBezTo>
                  <a:cubicBezTo>
                    <a:pt x="6733" y="1368"/>
                    <a:pt x="6990" y="1069"/>
                    <a:pt x="7118" y="236"/>
                  </a:cubicBezTo>
                  <a:lnTo>
                    <a:pt x="7118" y="236"/>
                  </a:lnTo>
                  <a:cubicBezTo>
                    <a:pt x="6605" y="727"/>
                    <a:pt x="5451" y="898"/>
                    <a:pt x="4425" y="1026"/>
                  </a:cubicBezTo>
                  <a:cubicBezTo>
                    <a:pt x="4420" y="1027"/>
                    <a:pt x="4416" y="1028"/>
                    <a:pt x="4411" y="1028"/>
                  </a:cubicBezTo>
                  <a:cubicBezTo>
                    <a:pt x="4169" y="1028"/>
                    <a:pt x="3598" y="0"/>
                    <a:pt x="3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9"/>
            <p:cNvSpPr/>
            <p:nvPr/>
          </p:nvSpPr>
          <p:spPr>
            <a:xfrm>
              <a:off x="2164925" y="328450"/>
              <a:ext cx="104750" cy="66925"/>
            </a:xfrm>
            <a:custGeom>
              <a:avLst/>
              <a:gdLst/>
              <a:ahLst/>
              <a:cxnLst/>
              <a:rect l="l" t="t" r="r" b="b"/>
              <a:pathLst>
                <a:path w="4190" h="2677" extrusionOk="0">
                  <a:moveTo>
                    <a:pt x="4103" y="1"/>
                  </a:moveTo>
                  <a:cubicBezTo>
                    <a:pt x="3866" y="1"/>
                    <a:pt x="3678" y="75"/>
                    <a:pt x="3506" y="133"/>
                  </a:cubicBezTo>
                  <a:cubicBezTo>
                    <a:pt x="3292" y="197"/>
                    <a:pt x="3121" y="282"/>
                    <a:pt x="2929" y="368"/>
                  </a:cubicBezTo>
                  <a:cubicBezTo>
                    <a:pt x="2779" y="432"/>
                    <a:pt x="2565" y="517"/>
                    <a:pt x="2394" y="603"/>
                  </a:cubicBezTo>
                  <a:cubicBezTo>
                    <a:pt x="2202" y="688"/>
                    <a:pt x="2010" y="774"/>
                    <a:pt x="1839" y="881"/>
                  </a:cubicBezTo>
                  <a:cubicBezTo>
                    <a:pt x="1475" y="1073"/>
                    <a:pt x="1133" y="1329"/>
                    <a:pt x="834" y="1607"/>
                  </a:cubicBezTo>
                  <a:cubicBezTo>
                    <a:pt x="513" y="1885"/>
                    <a:pt x="257" y="2184"/>
                    <a:pt x="0" y="2505"/>
                  </a:cubicBezTo>
                  <a:lnTo>
                    <a:pt x="171" y="2676"/>
                  </a:lnTo>
                  <a:cubicBezTo>
                    <a:pt x="706" y="2078"/>
                    <a:pt x="1326" y="1607"/>
                    <a:pt x="2031" y="1308"/>
                  </a:cubicBezTo>
                  <a:cubicBezTo>
                    <a:pt x="2202" y="1223"/>
                    <a:pt x="2394" y="1158"/>
                    <a:pt x="2565" y="1094"/>
                  </a:cubicBezTo>
                  <a:cubicBezTo>
                    <a:pt x="2736" y="1030"/>
                    <a:pt x="2929" y="987"/>
                    <a:pt x="3121" y="923"/>
                  </a:cubicBezTo>
                  <a:cubicBezTo>
                    <a:pt x="3313" y="859"/>
                    <a:pt x="3506" y="795"/>
                    <a:pt x="3677" y="752"/>
                  </a:cubicBezTo>
                  <a:cubicBezTo>
                    <a:pt x="3816" y="717"/>
                    <a:pt x="3956" y="683"/>
                    <a:pt x="4072" y="683"/>
                  </a:cubicBezTo>
                  <a:cubicBezTo>
                    <a:pt x="4099" y="683"/>
                    <a:pt x="4124" y="684"/>
                    <a:pt x="4147" y="688"/>
                  </a:cubicBezTo>
                  <a:lnTo>
                    <a:pt x="4190" y="4"/>
                  </a:lnTo>
                  <a:cubicBezTo>
                    <a:pt x="4160" y="2"/>
                    <a:pt x="4131" y="1"/>
                    <a:pt x="41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9"/>
            <p:cNvSpPr/>
            <p:nvPr/>
          </p:nvSpPr>
          <p:spPr>
            <a:xfrm>
              <a:off x="2169200" y="328325"/>
              <a:ext cx="100475" cy="67050"/>
            </a:xfrm>
            <a:custGeom>
              <a:avLst/>
              <a:gdLst/>
              <a:ahLst/>
              <a:cxnLst/>
              <a:rect l="l" t="t" r="r" b="b"/>
              <a:pathLst>
                <a:path w="4019" h="2682" extrusionOk="0">
                  <a:moveTo>
                    <a:pt x="3906" y="0"/>
                  </a:moveTo>
                  <a:cubicBezTo>
                    <a:pt x="3815" y="0"/>
                    <a:pt x="3725" y="16"/>
                    <a:pt x="3634" y="31"/>
                  </a:cubicBezTo>
                  <a:lnTo>
                    <a:pt x="3655" y="287"/>
                  </a:lnTo>
                  <a:cubicBezTo>
                    <a:pt x="3527" y="287"/>
                    <a:pt x="3378" y="330"/>
                    <a:pt x="3207" y="415"/>
                  </a:cubicBezTo>
                  <a:cubicBezTo>
                    <a:pt x="3036" y="480"/>
                    <a:pt x="2865" y="565"/>
                    <a:pt x="2672" y="650"/>
                  </a:cubicBezTo>
                  <a:cubicBezTo>
                    <a:pt x="2480" y="736"/>
                    <a:pt x="2309" y="800"/>
                    <a:pt x="2138" y="886"/>
                  </a:cubicBezTo>
                  <a:cubicBezTo>
                    <a:pt x="1967" y="971"/>
                    <a:pt x="1796" y="1057"/>
                    <a:pt x="1625" y="1163"/>
                  </a:cubicBezTo>
                  <a:cubicBezTo>
                    <a:pt x="984" y="1527"/>
                    <a:pt x="449" y="2061"/>
                    <a:pt x="0" y="2681"/>
                  </a:cubicBezTo>
                  <a:cubicBezTo>
                    <a:pt x="535" y="2083"/>
                    <a:pt x="1155" y="1612"/>
                    <a:pt x="1860" y="1313"/>
                  </a:cubicBezTo>
                  <a:cubicBezTo>
                    <a:pt x="2031" y="1228"/>
                    <a:pt x="2223" y="1163"/>
                    <a:pt x="2394" y="1099"/>
                  </a:cubicBezTo>
                  <a:cubicBezTo>
                    <a:pt x="2565" y="1035"/>
                    <a:pt x="2758" y="992"/>
                    <a:pt x="2950" y="928"/>
                  </a:cubicBezTo>
                  <a:cubicBezTo>
                    <a:pt x="3142" y="864"/>
                    <a:pt x="3335" y="800"/>
                    <a:pt x="3506" y="757"/>
                  </a:cubicBezTo>
                  <a:cubicBezTo>
                    <a:pt x="3645" y="722"/>
                    <a:pt x="3785" y="688"/>
                    <a:pt x="3901" y="688"/>
                  </a:cubicBezTo>
                  <a:cubicBezTo>
                    <a:pt x="3928" y="688"/>
                    <a:pt x="3953" y="689"/>
                    <a:pt x="3976" y="693"/>
                  </a:cubicBezTo>
                  <a:lnTo>
                    <a:pt x="4019" y="9"/>
                  </a:lnTo>
                  <a:cubicBezTo>
                    <a:pt x="3981" y="3"/>
                    <a:pt x="3944" y="0"/>
                    <a:pt x="3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9"/>
            <p:cNvSpPr/>
            <p:nvPr/>
          </p:nvSpPr>
          <p:spPr>
            <a:xfrm>
              <a:off x="2250425" y="293275"/>
              <a:ext cx="54000" cy="78050"/>
            </a:xfrm>
            <a:custGeom>
              <a:avLst/>
              <a:gdLst/>
              <a:ahLst/>
              <a:cxnLst/>
              <a:rect l="l" t="t" r="r" b="b"/>
              <a:pathLst>
                <a:path w="2160" h="3122" extrusionOk="0">
                  <a:moveTo>
                    <a:pt x="2159" y="1"/>
                  </a:moveTo>
                  <a:lnTo>
                    <a:pt x="2159" y="1"/>
                  </a:lnTo>
                  <a:cubicBezTo>
                    <a:pt x="1219" y="214"/>
                    <a:pt x="0" y="685"/>
                    <a:pt x="64" y="1988"/>
                  </a:cubicBezTo>
                  <a:cubicBezTo>
                    <a:pt x="107" y="2822"/>
                    <a:pt x="1261" y="3014"/>
                    <a:pt x="1967" y="3121"/>
                  </a:cubicBezTo>
                  <a:cubicBezTo>
                    <a:pt x="1945" y="2972"/>
                    <a:pt x="1924" y="2822"/>
                    <a:pt x="1903" y="2672"/>
                  </a:cubicBezTo>
                  <a:cubicBezTo>
                    <a:pt x="1774" y="1732"/>
                    <a:pt x="1881" y="813"/>
                    <a:pt x="21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9"/>
            <p:cNvSpPr/>
            <p:nvPr/>
          </p:nvSpPr>
          <p:spPr>
            <a:xfrm>
              <a:off x="2251500" y="338175"/>
              <a:ext cx="48100" cy="33150"/>
            </a:xfrm>
            <a:custGeom>
              <a:avLst/>
              <a:gdLst/>
              <a:ahLst/>
              <a:cxnLst/>
              <a:rect l="l" t="t" r="r" b="b"/>
              <a:pathLst>
                <a:path w="1924" h="1326" extrusionOk="0">
                  <a:moveTo>
                    <a:pt x="21" y="0"/>
                  </a:moveTo>
                  <a:cubicBezTo>
                    <a:pt x="21" y="64"/>
                    <a:pt x="0" y="128"/>
                    <a:pt x="21" y="192"/>
                  </a:cubicBezTo>
                  <a:cubicBezTo>
                    <a:pt x="64" y="1026"/>
                    <a:pt x="1218" y="1218"/>
                    <a:pt x="1924" y="1325"/>
                  </a:cubicBezTo>
                  <a:cubicBezTo>
                    <a:pt x="1902" y="1176"/>
                    <a:pt x="1881" y="1026"/>
                    <a:pt x="1860" y="876"/>
                  </a:cubicBezTo>
                  <a:cubicBezTo>
                    <a:pt x="1860" y="876"/>
                    <a:pt x="1860" y="876"/>
                    <a:pt x="1860" y="855"/>
                  </a:cubicBezTo>
                  <a:cubicBezTo>
                    <a:pt x="1218" y="769"/>
                    <a:pt x="257" y="598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9"/>
            <p:cNvSpPr/>
            <p:nvPr/>
          </p:nvSpPr>
          <p:spPr>
            <a:xfrm>
              <a:off x="2294225" y="293275"/>
              <a:ext cx="10200" cy="60400"/>
            </a:xfrm>
            <a:custGeom>
              <a:avLst/>
              <a:gdLst/>
              <a:ahLst/>
              <a:cxnLst/>
              <a:rect l="l" t="t" r="r" b="b"/>
              <a:pathLst>
                <a:path w="408" h="2416" extrusionOk="0">
                  <a:moveTo>
                    <a:pt x="407" y="1"/>
                  </a:moveTo>
                  <a:cubicBezTo>
                    <a:pt x="343" y="22"/>
                    <a:pt x="279" y="43"/>
                    <a:pt x="215" y="65"/>
                  </a:cubicBezTo>
                  <a:cubicBezTo>
                    <a:pt x="44" y="727"/>
                    <a:pt x="1" y="1454"/>
                    <a:pt x="86" y="2223"/>
                  </a:cubicBezTo>
                  <a:cubicBezTo>
                    <a:pt x="86" y="2271"/>
                    <a:pt x="98" y="2319"/>
                    <a:pt x="104" y="2366"/>
                  </a:cubicBezTo>
                  <a:lnTo>
                    <a:pt x="104" y="2366"/>
                  </a:lnTo>
                  <a:cubicBezTo>
                    <a:pt x="48" y="1529"/>
                    <a:pt x="156" y="713"/>
                    <a:pt x="407" y="1"/>
                  </a:cubicBezTo>
                  <a:close/>
                  <a:moveTo>
                    <a:pt x="104" y="2366"/>
                  </a:moveTo>
                  <a:lnTo>
                    <a:pt x="104" y="2366"/>
                  </a:lnTo>
                  <a:cubicBezTo>
                    <a:pt x="105" y="2383"/>
                    <a:pt x="107" y="2399"/>
                    <a:pt x="108" y="2416"/>
                  </a:cubicBezTo>
                  <a:cubicBezTo>
                    <a:pt x="108" y="2399"/>
                    <a:pt x="106" y="2383"/>
                    <a:pt x="104" y="2366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9"/>
            <p:cNvSpPr/>
            <p:nvPr/>
          </p:nvSpPr>
          <p:spPr>
            <a:xfrm>
              <a:off x="2372950" y="267775"/>
              <a:ext cx="159100" cy="139500"/>
            </a:xfrm>
            <a:custGeom>
              <a:avLst/>
              <a:gdLst/>
              <a:ahLst/>
              <a:cxnLst/>
              <a:rect l="l" t="t" r="r" b="b"/>
              <a:pathLst>
                <a:path w="6364" h="5580" extrusionOk="0">
                  <a:moveTo>
                    <a:pt x="3109" y="1"/>
                  </a:moveTo>
                  <a:cubicBezTo>
                    <a:pt x="2813" y="1"/>
                    <a:pt x="2513" y="34"/>
                    <a:pt x="2217" y="102"/>
                  </a:cubicBezTo>
                  <a:cubicBezTo>
                    <a:pt x="1704" y="230"/>
                    <a:pt x="913" y="486"/>
                    <a:pt x="571" y="935"/>
                  </a:cubicBezTo>
                  <a:cubicBezTo>
                    <a:pt x="336" y="1213"/>
                    <a:pt x="379" y="1555"/>
                    <a:pt x="293" y="1876"/>
                  </a:cubicBezTo>
                  <a:cubicBezTo>
                    <a:pt x="285" y="1866"/>
                    <a:pt x="277" y="1862"/>
                    <a:pt x="268" y="1862"/>
                  </a:cubicBezTo>
                  <a:cubicBezTo>
                    <a:pt x="160" y="1862"/>
                    <a:pt x="0" y="2573"/>
                    <a:pt x="79" y="3008"/>
                  </a:cubicBezTo>
                  <a:cubicBezTo>
                    <a:pt x="229" y="3714"/>
                    <a:pt x="742" y="4248"/>
                    <a:pt x="1191" y="4782"/>
                  </a:cubicBezTo>
                  <a:cubicBezTo>
                    <a:pt x="1632" y="5336"/>
                    <a:pt x="2196" y="5580"/>
                    <a:pt x="2790" y="5580"/>
                  </a:cubicBezTo>
                  <a:cubicBezTo>
                    <a:pt x="3436" y="5580"/>
                    <a:pt x="4117" y="5293"/>
                    <a:pt x="4718" y="4804"/>
                  </a:cubicBezTo>
                  <a:cubicBezTo>
                    <a:pt x="5252" y="4334"/>
                    <a:pt x="6171" y="3585"/>
                    <a:pt x="6278" y="2880"/>
                  </a:cubicBezTo>
                  <a:cubicBezTo>
                    <a:pt x="6363" y="2218"/>
                    <a:pt x="6021" y="1405"/>
                    <a:pt x="5551" y="956"/>
                  </a:cubicBezTo>
                  <a:cubicBezTo>
                    <a:pt x="4920" y="325"/>
                    <a:pt x="4032" y="1"/>
                    <a:pt x="3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9"/>
            <p:cNvSpPr/>
            <p:nvPr/>
          </p:nvSpPr>
          <p:spPr>
            <a:xfrm>
              <a:off x="2338600" y="218825"/>
              <a:ext cx="177950" cy="93975"/>
            </a:xfrm>
            <a:custGeom>
              <a:avLst/>
              <a:gdLst/>
              <a:ahLst/>
              <a:cxnLst/>
              <a:rect l="l" t="t" r="r" b="b"/>
              <a:pathLst>
                <a:path w="7118" h="3759" extrusionOk="0">
                  <a:moveTo>
                    <a:pt x="3580" y="0"/>
                  </a:moveTo>
                  <a:cubicBezTo>
                    <a:pt x="2996" y="0"/>
                    <a:pt x="2408" y="68"/>
                    <a:pt x="1817" y="136"/>
                  </a:cubicBezTo>
                  <a:cubicBezTo>
                    <a:pt x="1389" y="179"/>
                    <a:pt x="1026" y="243"/>
                    <a:pt x="705" y="563"/>
                  </a:cubicBezTo>
                  <a:cubicBezTo>
                    <a:pt x="0" y="1269"/>
                    <a:pt x="43" y="3021"/>
                    <a:pt x="983" y="3577"/>
                  </a:cubicBezTo>
                  <a:cubicBezTo>
                    <a:pt x="1206" y="3707"/>
                    <a:pt x="1449" y="3758"/>
                    <a:pt x="1702" y="3758"/>
                  </a:cubicBezTo>
                  <a:cubicBezTo>
                    <a:pt x="2492" y="3758"/>
                    <a:pt x="3381" y="3253"/>
                    <a:pt x="4061" y="3043"/>
                  </a:cubicBezTo>
                  <a:cubicBezTo>
                    <a:pt x="4745" y="2829"/>
                    <a:pt x="6519" y="2786"/>
                    <a:pt x="6840" y="2017"/>
                  </a:cubicBezTo>
                  <a:cubicBezTo>
                    <a:pt x="7118" y="1333"/>
                    <a:pt x="6177" y="627"/>
                    <a:pt x="5686" y="414"/>
                  </a:cubicBezTo>
                  <a:cubicBezTo>
                    <a:pt x="4985" y="98"/>
                    <a:pt x="4284" y="0"/>
                    <a:pt x="35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9"/>
            <p:cNvSpPr/>
            <p:nvPr/>
          </p:nvSpPr>
          <p:spPr>
            <a:xfrm>
              <a:off x="2314550" y="196000"/>
              <a:ext cx="152300" cy="107900"/>
            </a:xfrm>
            <a:custGeom>
              <a:avLst/>
              <a:gdLst/>
              <a:ahLst/>
              <a:cxnLst/>
              <a:rect l="l" t="t" r="r" b="b"/>
              <a:pathLst>
                <a:path w="6092" h="4316" extrusionOk="0">
                  <a:moveTo>
                    <a:pt x="4205" y="1"/>
                  </a:moveTo>
                  <a:cubicBezTo>
                    <a:pt x="3758" y="1"/>
                    <a:pt x="3302" y="111"/>
                    <a:pt x="2886" y="194"/>
                  </a:cubicBezTo>
                  <a:cubicBezTo>
                    <a:pt x="1988" y="386"/>
                    <a:pt x="1005" y="750"/>
                    <a:pt x="535" y="1626"/>
                  </a:cubicBezTo>
                  <a:cubicBezTo>
                    <a:pt x="278" y="2096"/>
                    <a:pt x="0" y="4084"/>
                    <a:pt x="706" y="4298"/>
                  </a:cubicBezTo>
                  <a:cubicBezTo>
                    <a:pt x="746" y="4310"/>
                    <a:pt x="785" y="4316"/>
                    <a:pt x="823" y="4316"/>
                  </a:cubicBezTo>
                  <a:cubicBezTo>
                    <a:pt x="1450" y="4316"/>
                    <a:pt x="1774" y="2738"/>
                    <a:pt x="2116" y="2395"/>
                  </a:cubicBezTo>
                  <a:cubicBezTo>
                    <a:pt x="2822" y="1626"/>
                    <a:pt x="3954" y="2075"/>
                    <a:pt x="4809" y="1754"/>
                  </a:cubicBezTo>
                  <a:cubicBezTo>
                    <a:pt x="5493" y="1519"/>
                    <a:pt x="6092" y="835"/>
                    <a:pt x="5237" y="279"/>
                  </a:cubicBezTo>
                  <a:cubicBezTo>
                    <a:pt x="4914" y="71"/>
                    <a:pt x="4563" y="1"/>
                    <a:pt x="4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9"/>
            <p:cNvSpPr/>
            <p:nvPr/>
          </p:nvSpPr>
          <p:spPr>
            <a:xfrm>
              <a:off x="2319350" y="345500"/>
              <a:ext cx="152850" cy="94925"/>
            </a:xfrm>
            <a:custGeom>
              <a:avLst/>
              <a:gdLst/>
              <a:ahLst/>
              <a:cxnLst/>
              <a:rect l="l" t="t" r="r" b="b"/>
              <a:pathLst>
                <a:path w="6114" h="3797" extrusionOk="0">
                  <a:moveTo>
                    <a:pt x="2727" y="1"/>
                  </a:moveTo>
                  <a:cubicBezTo>
                    <a:pt x="2696" y="1"/>
                    <a:pt x="2664" y="3"/>
                    <a:pt x="2630" y="6"/>
                  </a:cubicBezTo>
                  <a:cubicBezTo>
                    <a:pt x="2052" y="92"/>
                    <a:pt x="1369" y="476"/>
                    <a:pt x="984" y="904"/>
                  </a:cubicBezTo>
                  <a:cubicBezTo>
                    <a:pt x="685" y="1225"/>
                    <a:pt x="22" y="1652"/>
                    <a:pt x="22" y="2080"/>
                  </a:cubicBezTo>
                  <a:cubicBezTo>
                    <a:pt x="1" y="2614"/>
                    <a:pt x="514" y="3341"/>
                    <a:pt x="941" y="3597"/>
                  </a:cubicBezTo>
                  <a:cubicBezTo>
                    <a:pt x="1219" y="3751"/>
                    <a:pt x="1597" y="3796"/>
                    <a:pt x="1990" y="3796"/>
                  </a:cubicBezTo>
                  <a:cubicBezTo>
                    <a:pt x="2473" y="3796"/>
                    <a:pt x="2979" y="3728"/>
                    <a:pt x="3356" y="3704"/>
                  </a:cubicBezTo>
                  <a:cubicBezTo>
                    <a:pt x="4040" y="3661"/>
                    <a:pt x="4703" y="3554"/>
                    <a:pt x="5237" y="3127"/>
                  </a:cubicBezTo>
                  <a:cubicBezTo>
                    <a:pt x="6114" y="2443"/>
                    <a:pt x="5023" y="2037"/>
                    <a:pt x="4425" y="1695"/>
                  </a:cubicBezTo>
                  <a:cubicBezTo>
                    <a:pt x="4083" y="1481"/>
                    <a:pt x="3805" y="1310"/>
                    <a:pt x="3591" y="947"/>
                  </a:cubicBezTo>
                  <a:cubicBezTo>
                    <a:pt x="3329" y="483"/>
                    <a:pt x="3238" y="1"/>
                    <a:pt x="27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9"/>
            <p:cNvSpPr/>
            <p:nvPr/>
          </p:nvSpPr>
          <p:spPr>
            <a:xfrm>
              <a:off x="2331650" y="295950"/>
              <a:ext cx="52925" cy="57725"/>
            </a:xfrm>
            <a:custGeom>
              <a:avLst/>
              <a:gdLst/>
              <a:ahLst/>
              <a:cxnLst/>
              <a:rect l="l" t="t" r="r" b="b"/>
              <a:pathLst>
                <a:path w="2117" h="2309" extrusionOk="0">
                  <a:moveTo>
                    <a:pt x="1646" y="0"/>
                  </a:moveTo>
                  <a:lnTo>
                    <a:pt x="1646" y="0"/>
                  </a:lnTo>
                  <a:cubicBezTo>
                    <a:pt x="1133" y="428"/>
                    <a:pt x="0" y="385"/>
                    <a:pt x="171" y="1368"/>
                  </a:cubicBezTo>
                  <a:cubicBezTo>
                    <a:pt x="299" y="2116"/>
                    <a:pt x="812" y="2181"/>
                    <a:pt x="1389" y="2245"/>
                  </a:cubicBezTo>
                  <a:cubicBezTo>
                    <a:pt x="1528" y="2255"/>
                    <a:pt x="1694" y="2309"/>
                    <a:pt x="1830" y="2309"/>
                  </a:cubicBezTo>
                  <a:cubicBezTo>
                    <a:pt x="1967" y="2309"/>
                    <a:pt x="2073" y="2255"/>
                    <a:pt x="2095" y="2052"/>
                  </a:cubicBezTo>
                  <a:cubicBezTo>
                    <a:pt x="2116" y="1796"/>
                    <a:pt x="1860" y="1347"/>
                    <a:pt x="1710" y="1155"/>
                  </a:cubicBezTo>
                  <a:cubicBezTo>
                    <a:pt x="1582" y="962"/>
                    <a:pt x="1389" y="855"/>
                    <a:pt x="1368" y="620"/>
                  </a:cubicBezTo>
                  <a:cubicBezTo>
                    <a:pt x="1368" y="407"/>
                    <a:pt x="1560" y="150"/>
                    <a:pt x="1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9"/>
            <p:cNvSpPr/>
            <p:nvPr/>
          </p:nvSpPr>
          <p:spPr>
            <a:xfrm>
              <a:off x="2362625" y="334950"/>
              <a:ext cx="96750" cy="23250"/>
            </a:xfrm>
            <a:custGeom>
              <a:avLst/>
              <a:gdLst/>
              <a:ahLst/>
              <a:cxnLst/>
              <a:rect l="l" t="t" r="r" b="b"/>
              <a:pathLst>
                <a:path w="3870" h="930" extrusionOk="0">
                  <a:moveTo>
                    <a:pt x="22" y="1"/>
                  </a:moveTo>
                  <a:lnTo>
                    <a:pt x="1" y="22"/>
                  </a:lnTo>
                  <a:cubicBezTo>
                    <a:pt x="215" y="321"/>
                    <a:pt x="514" y="514"/>
                    <a:pt x="834" y="663"/>
                  </a:cubicBezTo>
                  <a:cubicBezTo>
                    <a:pt x="1155" y="792"/>
                    <a:pt x="1497" y="856"/>
                    <a:pt x="1839" y="898"/>
                  </a:cubicBezTo>
                  <a:cubicBezTo>
                    <a:pt x="2048" y="918"/>
                    <a:pt x="2258" y="930"/>
                    <a:pt x="2469" y="930"/>
                  </a:cubicBezTo>
                  <a:cubicBezTo>
                    <a:pt x="2948" y="930"/>
                    <a:pt x="3424" y="869"/>
                    <a:pt x="3870" y="706"/>
                  </a:cubicBezTo>
                  <a:lnTo>
                    <a:pt x="3848" y="685"/>
                  </a:lnTo>
                  <a:cubicBezTo>
                    <a:pt x="3528" y="770"/>
                    <a:pt x="3186" y="792"/>
                    <a:pt x="2865" y="792"/>
                  </a:cubicBezTo>
                  <a:cubicBezTo>
                    <a:pt x="2523" y="792"/>
                    <a:pt x="2202" y="749"/>
                    <a:pt x="1860" y="706"/>
                  </a:cubicBezTo>
                  <a:cubicBezTo>
                    <a:pt x="1540" y="642"/>
                    <a:pt x="1241" y="535"/>
                    <a:pt x="920" y="428"/>
                  </a:cubicBezTo>
                  <a:cubicBezTo>
                    <a:pt x="599" y="321"/>
                    <a:pt x="300" y="193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9"/>
            <p:cNvSpPr/>
            <p:nvPr/>
          </p:nvSpPr>
          <p:spPr>
            <a:xfrm>
              <a:off x="2362100" y="324775"/>
              <a:ext cx="68425" cy="12475"/>
            </a:xfrm>
            <a:custGeom>
              <a:avLst/>
              <a:gdLst/>
              <a:ahLst/>
              <a:cxnLst/>
              <a:rect l="l" t="t" r="r" b="b"/>
              <a:pathLst>
                <a:path w="2737" h="499" extrusionOk="0">
                  <a:moveTo>
                    <a:pt x="2252" y="1"/>
                  </a:moveTo>
                  <a:cubicBezTo>
                    <a:pt x="1954" y="1"/>
                    <a:pt x="1651" y="24"/>
                    <a:pt x="1347" y="66"/>
                  </a:cubicBezTo>
                  <a:cubicBezTo>
                    <a:pt x="1112" y="87"/>
                    <a:pt x="877" y="109"/>
                    <a:pt x="663" y="194"/>
                  </a:cubicBezTo>
                  <a:cubicBezTo>
                    <a:pt x="428" y="258"/>
                    <a:pt x="214" y="344"/>
                    <a:pt x="1" y="472"/>
                  </a:cubicBezTo>
                  <a:lnTo>
                    <a:pt x="22" y="493"/>
                  </a:lnTo>
                  <a:cubicBezTo>
                    <a:pt x="65" y="497"/>
                    <a:pt x="108" y="499"/>
                    <a:pt x="151" y="499"/>
                  </a:cubicBezTo>
                  <a:cubicBezTo>
                    <a:pt x="343" y="499"/>
                    <a:pt x="531" y="464"/>
                    <a:pt x="706" y="429"/>
                  </a:cubicBezTo>
                  <a:cubicBezTo>
                    <a:pt x="941" y="386"/>
                    <a:pt x="1155" y="301"/>
                    <a:pt x="1368" y="258"/>
                  </a:cubicBezTo>
                  <a:cubicBezTo>
                    <a:pt x="1817" y="151"/>
                    <a:pt x="2288" y="66"/>
                    <a:pt x="2736" y="66"/>
                  </a:cubicBezTo>
                  <a:lnTo>
                    <a:pt x="2736" y="23"/>
                  </a:lnTo>
                  <a:cubicBezTo>
                    <a:pt x="2577" y="8"/>
                    <a:pt x="2416" y="1"/>
                    <a:pt x="22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9"/>
            <p:cNvSpPr/>
            <p:nvPr/>
          </p:nvSpPr>
          <p:spPr>
            <a:xfrm>
              <a:off x="2356750" y="299650"/>
              <a:ext cx="77875" cy="31600"/>
            </a:xfrm>
            <a:custGeom>
              <a:avLst/>
              <a:gdLst/>
              <a:ahLst/>
              <a:cxnLst/>
              <a:rect l="l" t="t" r="r" b="b"/>
              <a:pathLst>
                <a:path w="3115" h="1264" extrusionOk="0">
                  <a:moveTo>
                    <a:pt x="2905" y="1"/>
                  </a:moveTo>
                  <a:cubicBezTo>
                    <a:pt x="2899" y="1"/>
                    <a:pt x="2893" y="1"/>
                    <a:pt x="2886" y="2"/>
                  </a:cubicBezTo>
                  <a:cubicBezTo>
                    <a:pt x="2822" y="23"/>
                    <a:pt x="2801" y="88"/>
                    <a:pt x="2822" y="130"/>
                  </a:cubicBezTo>
                  <a:cubicBezTo>
                    <a:pt x="2331" y="194"/>
                    <a:pt x="1839" y="280"/>
                    <a:pt x="1369" y="408"/>
                  </a:cubicBezTo>
                  <a:cubicBezTo>
                    <a:pt x="1112" y="494"/>
                    <a:pt x="856" y="558"/>
                    <a:pt x="621" y="707"/>
                  </a:cubicBezTo>
                  <a:cubicBezTo>
                    <a:pt x="385" y="836"/>
                    <a:pt x="172" y="1007"/>
                    <a:pt x="1" y="1242"/>
                  </a:cubicBezTo>
                  <a:lnTo>
                    <a:pt x="1" y="1263"/>
                  </a:lnTo>
                  <a:lnTo>
                    <a:pt x="727" y="921"/>
                  </a:lnTo>
                  <a:cubicBezTo>
                    <a:pt x="963" y="814"/>
                    <a:pt x="1198" y="686"/>
                    <a:pt x="1433" y="601"/>
                  </a:cubicBezTo>
                  <a:cubicBezTo>
                    <a:pt x="1882" y="430"/>
                    <a:pt x="2352" y="301"/>
                    <a:pt x="2822" y="173"/>
                  </a:cubicBezTo>
                  <a:cubicBezTo>
                    <a:pt x="2840" y="208"/>
                    <a:pt x="2886" y="243"/>
                    <a:pt x="2937" y="243"/>
                  </a:cubicBezTo>
                  <a:cubicBezTo>
                    <a:pt x="2948" y="243"/>
                    <a:pt x="2960" y="241"/>
                    <a:pt x="2972" y="237"/>
                  </a:cubicBezTo>
                  <a:cubicBezTo>
                    <a:pt x="3115" y="217"/>
                    <a:pt x="3043" y="1"/>
                    <a:pt x="29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9"/>
            <p:cNvSpPr/>
            <p:nvPr/>
          </p:nvSpPr>
          <p:spPr>
            <a:xfrm>
              <a:off x="2341250" y="266525"/>
              <a:ext cx="132400" cy="48150"/>
            </a:xfrm>
            <a:custGeom>
              <a:avLst/>
              <a:gdLst/>
              <a:ahLst/>
              <a:cxnLst/>
              <a:rect l="l" t="t" r="r" b="b"/>
              <a:pathLst>
                <a:path w="5296" h="1926" extrusionOk="0">
                  <a:moveTo>
                    <a:pt x="5107" y="1"/>
                  </a:moveTo>
                  <a:cubicBezTo>
                    <a:pt x="5101" y="1"/>
                    <a:pt x="5094" y="1"/>
                    <a:pt x="5088" y="2"/>
                  </a:cubicBezTo>
                  <a:cubicBezTo>
                    <a:pt x="5024" y="2"/>
                    <a:pt x="5002" y="66"/>
                    <a:pt x="5002" y="109"/>
                  </a:cubicBezTo>
                  <a:cubicBezTo>
                    <a:pt x="4575" y="109"/>
                    <a:pt x="4147" y="130"/>
                    <a:pt x="3741" y="216"/>
                  </a:cubicBezTo>
                  <a:cubicBezTo>
                    <a:pt x="3293" y="322"/>
                    <a:pt x="2844" y="472"/>
                    <a:pt x="2438" y="686"/>
                  </a:cubicBezTo>
                  <a:cubicBezTo>
                    <a:pt x="2245" y="771"/>
                    <a:pt x="2031" y="900"/>
                    <a:pt x="1839" y="985"/>
                  </a:cubicBezTo>
                  <a:cubicBezTo>
                    <a:pt x="1647" y="1092"/>
                    <a:pt x="1454" y="1177"/>
                    <a:pt x="1241" y="1284"/>
                  </a:cubicBezTo>
                  <a:cubicBezTo>
                    <a:pt x="835" y="1455"/>
                    <a:pt x="471" y="1626"/>
                    <a:pt x="44" y="1819"/>
                  </a:cubicBezTo>
                  <a:lnTo>
                    <a:pt x="1" y="1926"/>
                  </a:lnTo>
                  <a:cubicBezTo>
                    <a:pt x="450" y="1861"/>
                    <a:pt x="899" y="1669"/>
                    <a:pt x="1326" y="1498"/>
                  </a:cubicBezTo>
                  <a:cubicBezTo>
                    <a:pt x="1540" y="1434"/>
                    <a:pt x="1754" y="1327"/>
                    <a:pt x="1946" y="1220"/>
                  </a:cubicBezTo>
                  <a:cubicBezTo>
                    <a:pt x="2160" y="1092"/>
                    <a:pt x="2331" y="964"/>
                    <a:pt x="2523" y="857"/>
                  </a:cubicBezTo>
                  <a:cubicBezTo>
                    <a:pt x="3271" y="408"/>
                    <a:pt x="4147" y="173"/>
                    <a:pt x="5002" y="130"/>
                  </a:cubicBezTo>
                  <a:cubicBezTo>
                    <a:pt x="5021" y="186"/>
                    <a:pt x="5072" y="241"/>
                    <a:pt x="5126" y="241"/>
                  </a:cubicBezTo>
                  <a:cubicBezTo>
                    <a:pt x="5135" y="241"/>
                    <a:pt x="5143" y="240"/>
                    <a:pt x="5152" y="237"/>
                  </a:cubicBezTo>
                  <a:cubicBezTo>
                    <a:pt x="5295" y="217"/>
                    <a:pt x="5243" y="1"/>
                    <a:pt x="5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9"/>
            <p:cNvSpPr/>
            <p:nvPr/>
          </p:nvSpPr>
          <p:spPr>
            <a:xfrm>
              <a:off x="2342875" y="278275"/>
              <a:ext cx="105650" cy="44950"/>
            </a:xfrm>
            <a:custGeom>
              <a:avLst/>
              <a:gdLst/>
              <a:ahLst/>
              <a:cxnLst/>
              <a:rect l="l" t="t" r="r" b="b"/>
              <a:pathLst>
                <a:path w="4226" h="1798" extrusionOk="0">
                  <a:moveTo>
                    <a:pt x="4035" y="1"/>
                  </a:moveTo>
                  <a:cubicBezTo>
                    <a:pt x="4029" y="1"/>
                    <a:pt x="4024" y="1"/>
                    <a:pt x="4018" y="2"/>
                  </a:cubicBezTo>
                  <a:cubicBezTo>
                    <a:pt x="3954" y="23"/>
                    <a:pt x="3933" y="66"/>
                    <a:pt x="3933" y="109"/>
                  </a:cubicBezTo>
                  <a:cubicBezTo>
                    <a:pt x="3812" y="94"/>
                    <a:pt x="3691" y="87"/>
                    <a:pt x="3570" y="87"/>
                  </a:cubicBezTo>
                  <a:cubicBezTo>
                    <a:pt x="3351" y="87"/>
                    <a:pt x="3135" y="110"/>
                    <a:pt x="2928" y="152"/>
                  </a:cubicBezTo>
                  <a:cubicBezTo>
                    <a:pt x="2565" y="237"/>
                    <a:pt x="2202" y="408"/>
                    <a:pt x="1902" y="643"/>
                  </a:cubicBezTo>
                  <a:cubicBezTo>
                    <a:pt x="1731" y="750"/>
                    <a:pt x="1582" y="878"/>
                    <a:pt x="1432" y="964"/>
                  </a:cubicBezTo>
                  <a:cubicBezTo>
                    <a:pt x="1282" y="1071"/>
                    <a:pt x="1133" y="1156"/>
                    <a:pt x="983" y="1263"/>
                  </a:cubicBezTo>
                  <a:cubicBezTo>
                    <a:pt x="663" y="1434"/>
                    <a:pt x="321" y="1584"/>
                    <a:pt x="0" y="1776"/>
                  </a:cubicBezTo>
                  <a:lnTo>
                    <a:pt x="0" y="1798"/>
                  </a:lnTo>
                  <a:cubicBezTo>
                    <a:pt x="363" y="1733"/>
                    <a:pt x="727" y="1627"/>
                    <a:pt x="1090" y="1477"/>
                  </a:cubicBezTo>
                  <a:cubicBezTo>
                    <a:pt x="1261" y="1391"/>
                    <a:pt x="1432" y="1285"/>
                    <a:pt x="1582" y="1178"/>
                  </a:cubicBezTo>
                  <a:cubicBezTo>
                    <a:pt x="1731" y="1049"/>
                    <a:pt x="1860" y="900"/>
                    <a:pt x="2009" y="793"/>
                  </a:cubicBezTo>
                  <a:cubicBezTo>
                    <a:pt x="2287" y="558"/>
                    <a:pt x="2608" y="387"/>
                    <a:pt x="2950" y="280"/>
                  </a:cubicBezTo>
                  <a:cubicBezTo>
                    <a:pt x="3270" y="173"/>
                    <a:pt x="3591" y="130"/>
                    <a:pt x="3933" y="130"/>
                  </a:cubicBezTo>
                  <a:cubicBezTo>
                    <a:pt x="3951" y="186"/>
                    <a:pt x="3986" y="241"/>
                    <a:pt x="4050" y="241"/>
                  </a:cubicBezTo>
                  <a:cubicBezTo>
                    <a:pt x="4060" y="241"/>
                    <a:pt x="4071" y="240"/>
                    <a:pt x="4082" y="237"/>
                  </a:cubicBezTo>
                  <a:cubicBezTo>
                    <a:pt x="4226" y="217"/>
                    <a:pt x="4154" y="1"/>
                    <a:pt x="40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9"/>
            <p:cNvSpPr/>
            <p:nvPr/>
          </p:nvSpPr>
          <p:spPr>
            <a:xfrm>
              <a:off x="2361575" y="308775"/>
              <a:ext cx="60925" cy="23525"/>
            </a:xfrm>
            <a:custGeom>
              <a:avLst/>
              <a:gdLst/>
              <a:ahLst/>
              <a:cxnLst/>
              <a:rect l="l" t="t" r="r" b="b"/>
              <a:pathLst>
                <a:path w="2437" h="941" extrusionOk="0">
                  <a:moveTo>
                    <a:pt x="2415" y="0"/>
                  </a:moveTo>
                  <a:cubicBezTo>
                    <a:pt x="2052" y="257"/>
                    <a:pt x="1646" y="385"/>
                    <a:pt x="1240" y="471"/>
                  </a:cubicBezTo>
                  <a:cubicBezTo>
                    <a:pt x="1026" y="535"/>
                    <a:pt x="812" y="535"/>
                    <a:pt x="599" y="620"/>
                  </a:cubicBezTo>
                  <a:cubicBezTo>
                    <a:pt x="385" y="684"/>
                    <a:pt x="192" y="770"/>
                    <a:pt x="0" y="920"/>
                  </a:cubicBezTo>
                  <a:lnTo>
                    <a:pt x="22" y="941"/>
                  </a:lnTo>
                  <a:cubicBezTo>
                    <a:pt x="235" y="920"/>
                    <a:pt x="449" y="898"/>
                    <a:pt x="663" y="855"/>
                  </a:cubicBezTo>
                  <a:cubicBezTo>
                    <a:pt x="876" y="813"/>
                    <a:pt x="1069" y="749"/>
                    <a:pt x="1283" y="663"/>
                  </a:cubicBezTo>
                  <a:cubicBezTo>
                    <a:pt x="1496" y="599"/>
                    <a:pt x="1689" y="513"/>
                    <a:pt x="1902" y="407"/>
                  </a:cubicBezTo>
                  <a:cubicBezTo>
                    <a:pt x="2095" y="300"/>
                    <a:pt x="2266" y="171"/>
                    <a:pt x="2437" y="22"/>
                  </a:cubicBezTo>
                  <a:lnTo>
                    <a:pt x="24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9"/>
            <p:cNvSpPr/>
            <p:nvPr/>
          </p:nvSpPr>
          <p:spPr>
            <a:xfrm>
              <a:off x="2359975" y="332775"/>
              <a:ext cx="90700" cy="16100"/>
            </a:xfrm>
            <a:custGeom>
              <a:avLst/>
              <a:gdLst/>
              <a:ahLst/>
              <a:cxnLst/>
              <a:rect l="l" t="t" r="r" b="b"/>
              <a:pathLst>
                <a:path w="3628" h="644" extrusionOk="0">
                  <a:moveTo>
                    <a:pt x="3439" y="1"/>
                  </a:moveTo>
                  <a:cubicBezTo>
                    <a:pt x="3433" y="1"/>
                    <a:pt x="3426" y="1"/>
                    <a:pt x="3420" y="2"/>
                  </a:cubicBezTo>
                  <a:cubicBezTo>
                    <a:pt x="3334" y="24"/>
                    <a:pt x="3313" y="88"/>
                    <a:pt x="3334" y="152"/>
                  </a:cubicBezTo>
                  <a:cubicBezTo>
                    <a:pt x="2912" y="391"/>
                    <a:pt x="2426" y="456"/>
                    <a:pt x="1945" y="456"/>
                  </a:cubicBezTo>
                  <a:cubicBezTo>
                    <a:pt x="1866" y="456"/>
                    <a:pt x="1788" y="454"/>
                    <a:pt x="1710" y="451"/>
                  </a:cubicBezTo>
                  <a:cubicBezTo>
                    <a:pt x="1432" y="430"/>
                    <a:pt x="1154" y="366"/>
                    <a:pt x="855" y="344"/>
                  </a:cubicBezTo>
                  <a:cubicBezTo>
                    <a:pt x="577" y="323"/>
                    <a:pt x="299" y="302"/>
                    <a:pt x="0" y="302"/>
                  </a:cubicBezTo>
                  <a:lnTo>
                    <a:pt x="0" y="344"/>
                  </a:lnTo>
                  <a:cubicBezTo>
                    <a:pt x="256" y="451"/>
                    <a:pt x="556" y="537"/>
                    <a:pt x="834" y="601"/>
                  </a:cubicBezTo>
                  <a:cubicBezTo>
                    <a:pt x="1111" y="643"/>
                    <a:pt x="1411" y="643"/>
                    <a:pt x="1710" y="643"/>
                  </a:cubicBezTo>
                  <a:cubicBezTo>
                    <a:pt x="1988" y="643"/>
                    <a:pt x="2287" y="601"/>
                    <a:pt x="2586" y="537"/>
                  </a:cubicBezTo>
                  <a:cubicBezTo>
                    <a:pt x="2864" y="451"/>
                    <a:pt x="3121" y="344"/>
                    <a:pt x="3356" y="173"/>
                  </a:cubicBezTo>
                  <a:cubicBezTo>
                    <a:pt x="3373" y="208"/>
                    <a:pt x="3405" y="243"/>
                    <a:pt x="3451" y="243"/>
                  </a:cubicBezTo>
                  <a:cubicBezTo>
                    <a:pt x="3461" y="243"/>
                    <a:pt x="3472" y="241"/>
                    <a:pt x="3484" y="237"/>
                  </a:cubicBezTo>
                  <a:cubicBezTo>
                    <a:pt x="3627" y="217"/>
                    <a:pt x="3575" y="1"/>
                    <a:pt x="34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9"/>
            <p:cNvSpPr/>
            <p:nvPr/>
          </p:nvSpPr>
          <p:spPr>
            <a:xfrm>
              <a:off x="2362625" y="289000"/>
              <a:ext cx="85325" cy="32100"/>
            </a:xfrm>
            <a:custGeom>
              <a:avLst/>
              <a:gdLst/>
              <a:ahLst/>
              <a:cxnLst/>
              <a:rect l="l" t="t" r="r" b="b"/>
              <a:pathLst>
                <a:path w="3413" h="1284" extrusionOk="0">
                  <a:moveTo>
                    <a:pt x="3294" y="1"/>
                  </a:moveTo>
                  <a:cubicBezTo>
                    <a:pt x="3234" y="1"/>
                    <a:pt x="3164" y="60"/>
                    <a:pt x="3164" y="150"/>
                  </a:cubicBezTo>
                  <a:cubicBezTo>
                    <a:pt x="3002" y="110"/>
                    <a:pt x="2830" y="95"/>
                    <a:pt x="2656" y="95"/>
                  </a:cubicBezTo>
                  <a:cubicBezTo>
                    <a:pt x="2555" y="95"/>
                    <a:pt x="2454" y="100"/>
                    <a:pt x="2352" y="107"/>
                  </a:cubicBezTo>
                  <a:cubicBezTo>
                    <a:pt x="2074" y="150"/>
                    <a:pt x="1775" y="236"/>
                    <a:pt x="1497" y="343"/>
                  </a:cubicBezTo>
                  <a:cubicBezTo>
                    <a:pt x="1241" y="449"/>
                    <a:pt x="963" y="556"/>
                    <a:pt x="706" y="706"/>
                  </a:cubicBezTo>
                  <a:cubicBezTo>
                    <a:pt x="450" y="877"/>
                    <a:pt x="215" y="1048"/>
                    <a:pt x="1" y="1262"/>
                  </a:cubicBezTo>
                  <a:lnTo>
                    <a:pt x="22" y="1283"/>
                  </a:lnTo>
                  <a:cubicBezTo>
                    <a:pt x="300" y="1198"/>
                    <a:pt x="557" y="1069"/>
                    <a:pt x="813" y="941"/>
                  </a:cubicBezTo>
                  <a:cubicBezTo>
                    <a:pt x="1070" y="813"/>
                    <a:pt x="1326" y="642"/>
                    <a:pt x="1583" y="514"/>
                  </a:cubicBezTo>
                  <a:cubicBezTo>
                    <a:pt x="2003" y="331"/>
                    <a:pt x="2454" y="179"/>
                    <a:pt x="2924" y="179"/>
                  </a:cubicBezTo>
                  <a:cubicBezTo>
                    <a:pt x="3004" y="179"/>
                    <a:pt x="3084" y="184"/>
                    <a:pt x="3164" y="193"/>
                  </a:cubicBezTo>
                  <a:cubicBezTo>
                    <a:pt x="3172" y="248"/>
                    <a:pt x="3209" y="271"/>
                    <a:pt x="3251" y="271"/>
                  </a:cubicBezTo>
                  <a:cubicBezTo>
                    <a:pt x="3324" y="271"/>
                    <a:pt x="3413" y="202"/>
                    <a:pt x="3399" y="107"/>
                  </a:cubicBezTo>
                  <a:lnTo>
                    <a:pt x="3378" y="86"/>
                  </a:lnTo>
                  <a:cubicBezTo>
                    <a:pt x="3369" y="27"/>
                    <a:pt x="3334" y="1"/>
                    <a:pt x="3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9"/>
            <p:cNvSpPr/>
            <p:nvPr/>
          </p:nvSpPr>
          <p:spPr>
            <a:xfrm>
              <a:off x="2349275" y="334950"/>
              <a:ext cx="104750" cy="43975"/>
            </a:xfrm>
            <a:custGeom>
              <a:avLst/>
              <a:gdLst/>
              <a:ahLst/>
              <a:cxnLst/>
              <a:rect l="l" t="t" r="r" b="b"/>
              <a:pathLst>
                <a:path w="4190" h="1759" extrusionOk="0">
                  <a:moveTo>
                    <a:pt x="22" y="1"/>
                  </a:moveTo>
                  <a:lnTo>
                    <a:pt x="1" y="22"/>
                  </a:lnTo>
                  <a:cubicBezTo>
                    <a:pt x="364" y="193"/>
                    <a:pt x="642" y="450"/>
                    <a:pt x="941" y="685"/>
                  </a:cubicBezTo>
                  <a:cubicBezTo>
                    <a:pt x="1091" y="813"/>
                    <a:pt x="1262" y="920"/>
                    <a:pt x="1433" y="1027"/>
                  </a:cubicBezTo>
                  <a:cubicBezTo>
                    <a:pt x="1604" y="1112"/>
                    <a:pt x="1775" y="1198"/>
                    <a:pt x="1967" y="1283"/>
                  </a:cubicBezTo>
                  <a:cubicBezTo>
                    <a:pt x="2309" y="1433"/>
                    <a:pt x="2672" y="1582"/>
                    <a:pt x="3057" y="1689"/>
                  </a:cubicBezTo>
                  <a:cubicBezTo>
                    <a:pt x="3249" y="1732"/>
                    <a:pt x="3442" y="1753"/>
                    <a:pt x="3634" y="1753"/>
                  </a:cubicBezTo>
                  <a:cubicBezTo>
                    <a:pt x="3666" y="1757"/>
                    <a:pt x="3698" y="1759"/>
                    <a:pt x="3730" y="1759"/>
                  </a:cubicBezTo>
                  <a:cubicBezTo>
                    <a:pt x="3890" y="1759"/>
                    <a:pt x="4047" y="1714"/>
                    <a:pt x="4190" y="1625"/>
                  </a:cubicBezTo>
                  <a:lnTo>
                    <a:pt x="4190" y="1604"/>
                  </a:lnTo>
                  <a:cubicBezTo>
                    <a:pt x="4059" y="1669"/>
                    <a:pt x="3916" y="1697"/>
                    <a:pt x="3770" y="1697"/>
                  </a:cubicBezTo>
                  <a:cubicBezTo>
                    <a:pt x="3725" y="1697"/>
                    <a:pt x="3680" y="1694"/>
                    <a:pt x="3634" y="1689"/>
                  </a:cubicBezTo>
                  <a:cubicBezTo>
                    <a:pt x="3442" y="1668"/>
                    <a:pt x="3271" y="1625"/>
                    <a:pt x="3078" y="1561"/>
                  </a:cubicBezTo>
                  <a:cubicBezTo>
                    <a:pt x="2715" y="1454"/>
                    <a:pt x="2373" y="1283"/>
                    <a:pt x="2052" y="1091"/>
                  </a:cubicBezTo>
                  <a:cubicBezTo>
                    <a:pt x="1881" y="1005"/>
                    <a:pt x="1710" y="898"/>
                    <a:pt x="1539" y="813"/>
                  </a:cubicBezTo>
                  <a:cubicBezTo>
                    <a:pt x="1390" y="706"/>
                    <a:pt x="1240" y="599"/>
                    <a:pt x="1069" y="492"/>
                  </a:cubicBezTo>
                  <a:cubicBezTo>
                    <a:pt x="749" y="279"/>
                    <a:pt x="407" y="44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9"/>
            <p:cNvSpPr/>
            <p:nvPr/>
          </p:nvSpPr>
          <p:spPr>
            <a:xfrm>
              <a:off x="2363700" y="262150"/>
              <a:ext cx="53700" cy="45050"/>
            </a:xfrm>
            <a:custGeom>
              <a:avLst/>
              <a:gdLst/>
              <a:ahLst/>
              <a:cxnLst/>
              <a:rect l="l" t="t" r="r" b="b"/>
              <a:pathLst>
                <a:path w="2148" h="1802" extrusionOk="0">
                  <a:moveTo>
                    <a:pt x="1960" y="1"/>
                  </a:moveTo>
                  <a:cubicBezTo>
                    <a:pt x="1949" y="1"/>
                    <a:pt x="1937" y="2"/>
                    <a:pt x="1924" y="6"/>
                  </a:cubicBezTo>
                  <a:cubicBezTo>
                    <a:pt x="1817" y="6"/>
                    <a:pt x="1839" y="134"/>
                    <a:pt x="1882" y="198"/>
                  </a:cubicBezTo>
                  <a:cubicBezTo>
                    <a:pt x="1753" y="327"/>
                    <a:pt x="1582" y="391"/>
                    <a:pt x="1433" y="476"/>
                  </a:cubicBezTo>
                  <a:cubicBezTo>
                    <a:pt x="1219" y="540"/>
                    <a:pt x="1027" y="626"/>
                    <a:pt x="813" y="733"/>
                  </a:cubicBezTo>
                  <a:cubicBezTo>
                    <a:pt x="620" y="839"/>
                    <a:pt x="428" y="989"/>
                    <a:pt x="300" y="1160"/>
                  </a:cubicBezTo>
                  <a:cubicBezTo>
                    <a:pt x="172" y="1352"/>
                    <a:pt x="65" y="1545"/>
                    <a:pt x="1" y="1780"/>
                  </a:cubicBezTo>
                  <a:lnTo>
                    <a:pt x="22" y="1801"/>
                  </a:lnTo>
                  <a:cubicBezTo>
                    <a:pt x="193" y="1652"/>
                    <a:pt x="343" y="1481"/>
                    <a:pt x="471" y="1331"/>
                  </a:cubicBezTo>
                  <a:cubicBezTo>
                    <a:pt x="620" y="1181"/>
                    <a:pt x="749" y="1032"/>
                    <a:pt x="920" y="904"/>
                  </a:cubicBezTo>
                  <a:cubicBezTo>
                    <a:pt x="1091" y="775"/>
                    <a:pt x="1283" y="690"/>
                    <a:pt x="1475" y="583"/>
                  </a:cubicBezTo>
                  <a:cubicBezTo>
                    <a:pt x="1625" y="476"/>
                    <a:pt x="1796" y="369"/>
                    <a:pt x="1924" y="220"/>
                  </a:cubicBezTo>
                  <a:cubicBezTo>
                    <a:pt x="1946" y="220"/>
                    <a:pt x="1967" y="241"/>
                    <a:pt x="2010" y="241"/>
                  </a:cubicBezTo>
                  <a:cubicBezTo>
                    <a:pt x="2147" y="202"/>
                    <a:pt x="2086" y="1"/>
                    <a:pt x="19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9"/>
            <p:cNvSpPr/>
            <p:nvPr/>
          </p:nvSpPr>
          <p:spPr>
            <a:xfrm>
              <a:off x="2358350" y="328550"/>
              <a:ext cx="81800" cy="16875"/>
            </a:xfrm>
            <a:custGeom>
              <a:avLst/>
              <a:gdLst/>
              <a:ahLst/>
              <a:cxnLst/>
              <a:rect l="l" t="t" r="r" b="b"/>
              <a:pathLst>
                <a:path w="3272" h="675" extrusionOk="0">
                  <a:moveTo>
                    <a:pt x="3250" y="0"/>
                  </a:moveTo>
                  <a:cubicBezTo>
                    <a:pt x="2715" y="64"/>
                    <a:pt x="2160" y="171"/>
                    <a:pt x="1625" y="278"/>
                  </a:cubicBezTo>
                  <a:cubicBezTo>
                    <a:pt x="1347" y="321"/>
                    <a:pt x="1070" y="342"/>
                    <a:pt x="813" y="406"/>
                  </a:cubicBezTo>
                  <a:cubicBezTo>
                    <a:pt x="535" y="471"/>
                    <a:pt x="279" y="513"/>
                    <a:pt x="1" y="577"/>
                  </a:cubicBezTo>
                  <a:lnTo>
                    <a:pt x="1" y="599"/>
                  </a:lnTo>
                  <a:cubicBezTo>
                    <a:pt x="186" y="656"/>
                    <a:pt x="371" y="675"/>
                    <a:pt x="557" y="675"/>
                  </a:cubicBezTo>
                  <a:cubicBezTo>
                    <a:pt x="649" y="675"/>
                    <a:pt x="742" y="670"/>
                    <a:pt x="834" y="663"/>
                  </a:cubicBezTo>
                  <a:cubicBezTo>
                    <a:pt x="1112" y="641"/>
                    <a:pt x="1390" y="535"/>
                    <a:pt x="1647" y="471"/>
                  </a:cubicBezTo>
                  <a:cubicBezTo>
                    <a:pt x="2202" y="342"/>
                    <a:pt x="2715" y="150"/>
                    <a:pt x="3271" y="22"/>
                  </a:cubicBezTo>
                  <a:lnTo>
                    <a:pt x="32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9"/>
            <p:cNvSpPr/>
            <p:nvPr/>
          </p:nvSpPr>
          <p:spPr>
            <a:xfrm>
              <a:off x="2419475" y="306600"/>
              <a:ext cx="6625" cy="4375"/>
            </a:xfrm>
            <a:custGeom>
              <a:avLst/>
              <a:gdLst/>
              <a:ahLst/>
              <a:cxnLst/>
              <a:rect l="l" t="t" r="r" b="b"/>
              <a:pathLst>
                <a:path w="265" h="175" extrusionOk="0">
                  <a:moveTo>
                    <a:pt x="139" y="0"/>
                  </a:moveTo>
                  <a:cubicBezTo>
                    <a:pt x="133" y="0"/>
                    <a:pt x="127" y="1"/>
                    <a:pt x="121" y="2"/>
                  </a:cubicBezTo>
                  <a:cubicBezTo>
                    <a:pt x="0" y="22"/>
                    <a:pt x="50" y="175"/>
                    <a:pt x="145" y="175"/>
                  </a:cubicBezTo>
                  <a:cubicBezTo>
                    <a:pt x="151" y="175"/>
                    <a:pt x="157" y="174"/>
                    <a:pt x="164" y="173"/>
                  </a:cubicBezTo>
                  <a:cubicBezTo>
                    <a:pt x="264" y="153"/>
                    <a:pt x="232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9"/>
            <p:cNvSpPr/>
            <p:nvPr/>
          </p:nvSpPr>
          <p:spPr>
            <a:xfrm>
              <a:off x="2428300" y="323050"/>
              <a:ext cx="6500" cy="5025"/>
            </a:xfrm>
            <a:custGeom>
              <a:avLst/>
              <a:gdLst/>
              <a:ahLst/>
              <a:cxnLst/>
              <a:rect l="l" t="t" r="r" b="b"/>
              <a:pathLst>
                <a:path w="260" h="201" extrusionOk="0">
                  <a:moveTo>
                    <a:pt x="130" y="0"/>
                  </a:moveTo>
                  <a:cubicBezTo>
                    <a:pt x="99" y="0"/>
                    <a:pt x="66" y="15"/>
                    <a:pt x="46" y="49"/>
                  </a:cubicBezTo>
                  <a:cubicBezTo>
                    <a:pt x="0" y="125"/>
                    <a:pt x="73" y="200"/>
                    <a:pt x="141" y="200"/>
                  </a:cubicBezTo>
                  <a:cubicBezTo>
                    <a:pt x="170" y="200"/>
                    <a:pt x="198" y="187"/>
                    <a:pt x="217" y="156"/>
                  </a:cubicBezTo>
                  <a:lnTo>
                    <a:pt x="217" y="135"/>
                  </a:lnTo>
                  <a:cubicBezTo>
                    <a:pt x="260" y="63"/>
                    <a:pt x="196" y="0"/>
                    <a:pt x="1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9"/>
            <p:cNvSpPr/>
            <p:nvPr/>
          </p:nvSpPr>
          <p:spPr>
            <a:xfrm>
              <a:off x="2437050" y="325300"/>
              <a:ext cx="7725" cy="5450"/>
            </a:xfrm>
            <a:custGeom>
              <a:avLst/>
              <a:gdLst/>
              <a:ahLst/>
              <a:cxnLst/>
              <a:rect l="l" t="t" r="r" b="b"/>
              <a:pathLst>
                <a:path w="309" h="218" extrusionOk="0">
                  <a:moveTo>
                    <a:pt x="143" y="0"/>
                  </a:moveTo>
                  <a:cubicBezTo>
                    <a:pt x="136" y="0"/>
                    <a:pt x="130" y="1"/>
                    <a:pt x="123" y="2"/>
                  </a:cubicBezTo>
                  <a:cubicBezTo>
                    <a:pt x="1" y="22"/>
                    <a:pt x="53" y="217"/>
                    <a:pt x="169" y="217"/>
                  </a:cubicBezTo>
                  <a:cubicBezTo>
                    <a:pt x="175" y="217"/>
                    <a:pt x="181" y="217"/>
                    <a:pt x="187" y="216"/>
                  </a:cubicBezTo>
                  <a:cubicBezTo>
                    <a:pt x="309" y="175"/>
                    <a:pt x="258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9"/>
            <p:cNvSpPr/>
            <p:nvPr/>
          </p:nvSpPr>
          <p:spPr>
            <a:xfrm>
              <a:off x="2455775" y="349350"/>
              <a:ext cx="8250" cy="5450"/>
            </a:xfrm>
            <a:custGeom>
              <a:avLst/>
              <a:gdLst/>
              <a:ahLst/>
              <a:cxnLst/>
              <a:rect l="l" t="t" r="r" b="b"/>
              <a:pathLst>
                <a:path w="330" h="218" extrusionOk="0">
                  <a:moveTo>
                    <a:pt x="163" y="0"/>
                  </a:moveTo>
                  <a:cubicBezTo>
                    <a:pt x="157" y="0"/>
                    <a:pt x="150" y="1"/>
                    <a:pt x="144" y="2"/>
                  </a:cubicBezTo>
                  <a:lnTo>
                    <a:pt x="122" y="2"/>
                  </a:lnTo>
                  <a:cubicBezTo>
                    <a:pt x="1" y="42"/>
                    <a:pt x="52" y="217"/>
                    <a:pt x="167" y="217"/>
                  </a:cubicBezTo>
                  <a:cubicBezTo>
                    <a:pt x="173" y="217"/>
                    <a:pt x="180" y="217"/>
                    <a:pt x="186" y="216"/>
                  </a:cubicBezTo>
                  <a:lnTo>
                    <a:pt x="208" y="216"/>
                  </a:lnTo>
                  <a:cubicBezTo>
                    <a:pt x="329" y="175"/>
                    <a:pt x="278" y="0"/>
                    <a:pt x="1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9"/>
            <p:cNvSpPr/>
            <p:nvPr/>
          </p:nvSpPr>
          <p:spPr>
            <a:xfrm>
              <a:off x="2451475" y="371250"/>
              <a:ext cx="7200" cy="5450"/>
            </a:xfrm>
            <a:custGeom>
              <a:avLst/>
              <a:gdLst/>
              <a:ahLst/>
              <a:cxnLst/>
              <a:rect l="l" t="t" r="r" b="b"/>
              <a:pathLst>
                <a:path w="288" h="218" extrusionOk="0">
                  <a:moveTo>
                    <a:pt x="121" y="1"/>
                  </a:moveTo>
                  <a:cubicBezTo>
                    <a:pt x="115" y="1"/>
                    <a:pt x="109" y="1"/>
                    <a:pt x="102" y="2"/>
                  </a:cubicBezTo>
                  <a:cubicBezTo>
                    <a:pt x="0" y="23"/>
                    <a:pt x="34" y="217"/>
                    <a:pt x="148" y="217"/>
                  </a:cubicBezTo>
                  <a:cubicBezTo>
                    <a:pt x="154" y="217"/>
                    <a:pt x="160" y="217"/>
                    <a:pt x="166" y="216"/>
                  </a:cubicBezTo>
                  <a:cubicBezTo>
                    <a:pt x="288" y="175"/>
                    <a:pt x="236" y="1"/>
                    <a:pt x="1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9"/>
            <p:cNvSpPr/>
            <p:nvPr/>
          </p:nvSpPr>
          <p:spPr>
            <a:xfrm>
              <a:off x="2281950" y="248975"/>
              <a:ext cx="144825" cy="170975"/>
            </a:xfrm>
            <a:custGeom>
              <a:avLst/>
              <a:gdLst/>
              <a:ahLst/>
              <a:cxnLst/>
              <a:rect l="l" t="t" r="r" b="b"/>
              <a:pathLst>
                <a:path w="5793" h="6839" extrusionOk="0">
                  <a:moveTo>
                    <a:pt x="1867" y="0"/>
                  </a:moveTo>
                  <a:cubicBezTo>
                    <a:pt x="1415" y="0"/>
                    <a:pt x="1022" y="217"/>
                    <a:pt x="770" y="768"/>
                  </a:cubicBezTo>
                  <a:cubicBezTo>
                    <a:pt x="364" y="1666"/>
                    <a:pt x="0" y="2991"/>
                    <a:pt x="43" y="3974"/>
                  </a:cubicBezTo>
                  <a:cubicBezTo>
                    <a:pt x="107" y="4679"/>
                    <a:pt x="300" y="5705"/>
                    <a:pt x="791" y="6240"/>
                  </a:cubicBezTo>
                  <a:cubicBezTo>
                    <a:pt x="1159" y="6653"/>
                    <a:pt x="1606" y="6838"/>
                    <a:pt x="2064" y="6838"/>
                  </a:cubicBezTo>
                  <a:cubicBezTo>
                    <a:pt x="2459" y="6838"/>
                    <a:pt x="2862" y="6701"/>
                    <a:pt x="3228" y="6454"/>
                  </a:cubicBezTo>
                  <a:cubicBezTo>
                    <a:pt x="3634" y="6197"/>
                    <a:pt x="4061" y="5855"/>
                    <a:pt x="4403" y="5492"/>
                  </a:cubicBezTo>
                  <a:cubicBezTo>
                    <a:pt x="5173" y="4722"/>
                    <a:pt x="5793" y="3483"/>
                    <a:pt x="5152" y="2371"/>
                  </a:cubicBezTo>
                  <a:cubicBezTo>
                    <a:pt x="4671" y="1518"/>
                    <a:pt x="3064" y="0"/>
                    <a:pt x="18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9"/>
            <p:cNvSpPr/>
            <p:nvPr/>
          </p:nvSpPr>
          <p:spPr>
            <a:xfrm>
              <a:off x="927375" y="579850"/>
              <a:ext cx="270400" cy="88875"/>
            </a:xfrm>
            <a:custGeom>
              <a:avLst/>
              <a:gdLst/>
              <a:ahLst/>
              <a:cxnLst/>
              <a:rect l="l" t="t" r="r" b="b"/>
              <a:pathLst>
                <a:path w="10816" h="3555" extrusionOk="0">
                  <a:moveTo>
                    <a:pt x="5284" y="0"/>
                  </a:moveTo>
                  <a:cubicBezTo>
                    <a:pt x="4143" y="0"/>
                    <a:pt x="3010" y="649"/>
                    <a:pt x="1967" y="1063"/>
                  </a:cubicBezTo>
                  <a:lnTo>
                    <a:pt x="0" y="1448"/>
                  </a:lnTo>
                  <a:cubicBezTo>
                    <a:pt x="1588" y="1977"/>
                    <a:pt x="4186" y="3554"/>
                    <a:pt x="5796" y="3554"/>
                  </a:cubicBezTo>
                  <a:cubicBezTo>
                    <a:pt x="5875" y="3554"/>
                    <a:pt x="5953" y="3550"/>
                    <a:pt x="6028" y="3542"/>
                  </a:cubicBezTo>
                  <a:cubicBezTo>
                    <a:pt x="7118" y="3414"/>
                    <a:pt x="10089" y="2217"/>
                    <a:pt x="10815" y="1405"/>
                  </a:cubicBezTo>
                  <a:cubicBezTo>
                    <a:pt x="9811" y="614"/>
                    <a:pt x="6840" y="122"/>
                    <a:pt x="5579" y="15"/>
                  </a:cubicBezTo>
                  <a:cubicBezTo>
                    <a:pt x="5481" y="5"/>
                    <a:pt x="5382" y="0"/>
                    <a:pt x="5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9"/>
            <p:cNvSpPr/>
            <p:nvPr/>
          </p:nvSpPr>
          <p:spPr>
            <a:xfrm>
              <a:off x="924700" y="380900"/>
              <a:ext cx="124325" cy="239950"/>
            </a:xfrm>
            <a:custGeom>
              <a:avLst/>
              <a:gdLst/>
              <a:ahLst/>
              <a:cxnLst/>
              <a:rect l="l" t="t" r="r" b="b"/>
              <a:pathLst>
                <a:path w="4973" h="9598" extrusionOk="0">
                  <a:moveTo>
                    <a:pt x="2501" y="1"/>
                  </a:moveTo>
                  <a:lnTo>
                    <a:pt x="2501" y="1"/>
                  </a:lnTo>
                  <a:cubicBezTo>
                    <a:pt x="2499" y="41"/>
                    <a:pt x="2497" y="80"/>
                    <a:pt x="2497" y="119"/>
                  </a:cubicBezTo>
                  <a:lnTo>
                    <a:pt x="2497" y="119"/>
                  </a:lnTo>
                  <a:cubicBezTo>
                    <a:pt x="2505" y="108"/>
                    <a:pt x="2514" y="97"/>
                    <a:pt x="2522" y="86"/>
                  </a:cubicBezTo>
                  <a:lnTo>
                    <a:pt x="2501" y="1"/>
                  </a:lnTo>
                  <a:close/>
                  <a:moveTo>
                    <a:pt x="2497" y="119"/>
                  </a:moveTo>
                  <a:lnTo>
                    <a:pt x="2497" y="119"/>
                  </a:lnTo>
                  <a:cubicBezTo>
                    <a:pt x="1579" y="1295"/>
                    <a:pt x="1412" y="3049"/>
                    <a:pt x="1582" y="4404"/>
                  </a:cubicBezTo>
                  <a:cubicBezTo>
                    <a:pt x="1689" y="5280"/>
                    <a:pt x="1988" y="6563"/>
                    <a:pt x="1646" y="7418"/>
                  </a:cubicBezTo>
                  <a:cubicBezTo>
                    <a:pt x="1325" y="8273"/>
                    <a:pt x="299" y="8700"/>
                    <a:pt x="0" y="9598"/>
                  </a:cubicBezTo>
                  <a:cubicBezTo>
                    <a:pt x="2031" y="9085"/>
                    <a:pt x="4147" y="7888"/>
                    <a:pt x="4553" y="5686"/>
                  </a:cubicBezTo>
                  <a:cubicBezTo>
                    <a:pt x="4972" y="3444"/>
                    <a:pt x="2472" y="2105"/>
                    <a:pt x="2497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9"/>
            <p:cNvSpPr/>
            <p:nvPr/>
          </p:nvSpPr>
          <p:spPr>
            <a:xfrm>
              <a:off x="856300" y="610150"/>
              <a:ext cx="97275" cy="168875"/>
            </a:xfrm>
            <a:custGeom>
              <a:avLst/>
              <a:gdLst/>
              <a:ahLst/>
              <a:cxnLst/>
              <a:rect l="l" t="t" r="r" b="b"/>
              <a:pathLst>
                <a:path w="3891" h="6755" extrusionOk="0">
                  <a:moveTo>
                    <a:pt x="2052" y="0"/>
                  </a:moveTo>
                  <a:lnTo>
                    <a:pt x="1924" y="236"/>
                  </a:lnTo>
                  <a:cubicBezTo>
                    <a:pt x="2779" y="642"/>
                    <a:pt x="2758" y="2458"/>
                    <a:pt x="2501" y="3313"/>
                  </a:cubicBezTo>
                  <a:cubicBezTo>
                    <a:pt x="2031" y="4810"/>
                    <a:pt x="748" y="5494"/>
                    <a:pt x="0" y="6755"/>
                  </a:cubicBezTo>
                  <a:cubicBezTo>
                    <a:pt x="1390" y="6477"/>
                    <a:pt x="2779" y="6242"/>
                    <a:pt x="3484" y="4703"/>
                  </a:cubicBezTo>
                  <a:cubicBezTo>
                    <a:pt x="3869" y="3826"/>
                    <a:pt x="3890" y="3014"/>
                    <a:pt x="3463" y="2138"/>
                  </a:cubicBezTo>
                  <a:cubicBezTo>
                    <a:pt x="3164" y="1497"/>
                    <a:pt x="2544" y="449"/>
                    <a:pt x="20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9"/>
            <p:cNvSpPr/>
            <p:nvPr/>
          </p:nvSpPr>
          <p:spPr>
            <a:xfrm>
              <a:off x="-236450" y="382525"/>
              <a:ext cx="79100" cy="224450"/>
            </a:xfrm>
            <a:custGeom>
              <a:avLst/>
              <a:gdLst/>
              <a:ahLst/>
              <a:cxnLst/>
              <a:rect l="l" t="t" r="r" b="b"/>
              <a:pathLst>
                <a:path w="3164" h="8978" extrusionOk="0">
                  <a:moveTo>
                    <a:pt x="1390" y="0"/>
                  </a:moveTo>
                  <a:cubicBezTo>
                    <a:pt x="1347" y="257"/>
                    <a:pt x="1368" y="513"/>
                    <a:pt x="1347" y="770"/>
                  </a:cubicBezTo>
                  <a:cubicBezTo>
                    <a:pt x="1347" y="1069"/>
                    <a:pt x="1347" y="1389"/>
                    <a:pt x="1283" y="1689"/>
                  </a:cubicBezTo>
                  <a:cubicBezTo>
                    <a:pt x="1240" y="1945"/>
                    <a:pt x="1090" y="2180"/>
                    <a:pt x="1069" y="2437"/>
                  </a:cubicBezTo>
                  <a:cubicBezTo>
                    <a:pt x="1026" y="2736"/>
                    <a:pt x="1112" y="3078"/>
                    <a:pt x="1090" y="3399"/>
                  </a:cubicBezTo>
                  <a:cubicBezTo>
                    <a:pt x="1069" y="3762"/>
                    <a:pt x="1005" y="4125"/>
                    <a:pt x="919" y="4467"/>
                  </a:cubicBezTo>
                  <a:cubicBezTo>
                    <a:pt x="706" y="5258"/>
                    <a:pt x="727" y="6049"/>
                    <a:pt x="577" y="6861"/>
                  </a:cubicBezTo>
                  <a:cubicBezTo>
                    <a:pt x="513" y="7289"/>
                    <a:pt x="364" y="7737"/>
                    <a:pt x="257" y="8186"/>
                  </a:cubicBezTo>
                  <a:cubicBezTo>
                    <a:pt x="193" y="8379"/>
                    <a:pt x="0" y="8806"/>
                    <a:pt x="171" y="8977"/>
                  </a:cubicBezTo>
                  <a:cubicBezTo>
                    <a:pt x="428" y="8678"/>
                    <a:pt x="706" y="8400"/>
                    <a:pt x="962" y="8079"/>
                  </a:cubicBezTo>
                  <a:cubicBezTo>
                    <a:pt x="1967" y="6818"/>
                    <a:pt x="3164" y="5365"/>
                    <a:pt x="3164" y="3634"/>
                  </a:cubicBezTo>
                  <a:cubicBezTo>
                    <a:pt x="3164" y="2180"/>
                    <a:pt x="2010" y="1176"/>
                    <a:pt x="1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9"/>
            <p:cNvSpPr/>
            <p:nvPr/>
          </p:nvSpPr>
          <p:spPr>
            <a:xfrm>
              <a:off x="-242325" y="390000"/>
              <a:ext cx="68950" cy="230850"/>
            </a:xfrm>
            <a:custGeom>
              <a:avLst/>
              <a:gdLst/>
              <a:ahLst/>
              <a:cxnLst/>
              <a:rect l="l" t="t" r="r" b="b"/>
              <a:pathLst>
                <a:path w="2758" h="9234" extrusionOk="0">
                  <a:moveTo>
                    <a:pt x="1603" y="0"/>
                  </a:moveTo>
                  <a:cubicBezTo>
                    <a:pt x="1582" y="1390"/>
                    <a:pt x="983" y="2736"/>
                    <a:pt x="620" y="4104"/>
                  </a:cubicBezTo>
                  <a:cubicBezTo>
                    <a:pt x="150" y="5814"/>
                    <a:pt x="0" y="7438"/>
                    <a:pt x="171" y="9234"/>
                  </a:cubicBezTo>
                  <a:lnTo>
                    <a:pt x="470" y="8764"/>
                  </a:lnTo>
                  <a:cubicBezTo>
                    <a:pt x="620" y="8635"/>
                    <a:pt x="1646" y="5579"/>
                    <a:pt x="1945" y="4831"/>
                  </a:cubicBezTo>
                  <a:cubicBezTo>
                    <a:pt x="2758" y="2907"/>
                    <a:pt x="1646" y="1881"/>
                    <a:pt x="16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9"/>
            <p:cNvSpPr/>
            <p:nvPr/>
          </p:nvSpPr>
          <p:spPr>
            <a:xfrm>
              <a:off x="274375" y="985250"/>
              <a:ext cx="250650" cy="181725"/>
            </a:xfrm>
            <a:custGeom>
              <a:avLst/>
              <a:gdLst/>
              <a:ahLst/>
              <a:cxnLst/>
              <a:rect l="l" t="t" r="r" b="b"/>
              <a:pathLst>
                <a:path w="10026" h="7269" extrusionOk="0">
                  <a:moveTo>
                    <a:pt x="6648" y="1"/>
                  </a:moveTo>
                  <a:lnTo>
                    <a:pt x="6648" y="1"/>
                  </a:lnTo>
                  <a:cubicBezTo>
                    <a:pt x="5644" y="557"/>
                    <a:pt x="5216" y="1796"/>
                    <a:pt x="4447" y="1839"/>
                  </a:cubicBezTo>
                  <a:cubicBezTo>
                    <a:pt x="4445" y="1839"/>
                    <a:pt x="4443" y="1839"/>
                    <a:pt x="4440" y="1839"/>
                  </a:cubicBezTo>
                  <a:cubicBezTo>
                    <a:pt x="4244" y="1839"/>
                    <a:pt x="3761" y="877"/>
                    <a:pt x="3570" y="877"/>
                  </a:cubicBezTo>
                  <a:cubicBezTo>
                    <a:pt x="3569" y="877"/>
                    <a:pt x="3568" y="877"/>
                    <a:pt x="3567" y="877"/>
                  </a:cubicBezTo>
                  <a:cubicBezTo>
                    <a:pt x="3428" y="877"/>
                    <a:pt x="3798" y="2096"/>
                    <a:pt x="3660" y="2096"/>
                  </a:cubicBezTo>
                  <a:cubicBezTo>
                    <a:pt x="3658" y="2096"/>
                    <a:pt x="3657" y="2096"/>
                    <a:pt x="3656" y="2096"/>
                  </a:cubicBezTo>
                  <a:cubicBezTo>
                    <a:pt x="3143" y="2031"/>
                    <a:pt x="3464" y="1561"/>
                    <a:pt x="2993" y="1540"/>
                  </a:cubicBezTo>
                  <a:cubicBezTo>
                    <a:pt x="2785" y="1534"/>
                    <a:pt x="2506" y="1515"/>
                    <a:pt x="2210" y="1515"/>
                  </a:cubicBezTo>
                  <a:cubicBezTo>
                    <a:pt x="1472" y="1515"/>
                    <a:pt x="624" y="1629"/>
                    <a:pt x="471" y="2331"/>
                  </a:cubicBezTo>
                  <a:cubicBezTo>
                    <a:pt x="1" y="4233"/>
                    <a:pt x="2459" y="4981"/>
                    <a:pt x="3250" y="5323"/>
                  </a:cubicBezTo>
                  <a:cubicBezTo>
                    <a:pt x="3442" y="5409"/>
                    <a:pt x="3057" y="6606"/>
                    <a:pt x="3314" y="6712"/>
                  </a:cubicBezTo>
                  <a:cubicBezTo>
                    <a:pt x="3321" y="6714"/>
                    <a:pt x="3329" y="6715"/>
                    <a:pt x="3337" y="6715"/>
                  </a:cubicBezTo>
                  <a:cubicBezTo>
                    <a:pt x="3587" y="6715"/>
                    <a:pt x="4351" y="5828"/>
                    <a:pt x="4640" y="5828"/>
                  </a:cubicBezTo>
                  <a:cubicBezTo>
                    <a:pt x="4656" y="5828"/>
                    <a:pt x="4669" y="5831"/>
                    <a:pt x="4682" y="5836"/>
                  </a:cubicBezTo>
                  <a:cubicBezTo>
                    <a:pt x="5772" y="6199"/>
                    <a:pt x="6969" y="6648"/>
                    <a:pt x="7439" y="7268"/>
                  </a:cubicBezTo>
                  <a:cubicBezTo>
                    <a:pt x="7461" y="6370"/>
                    <a:pt x="7247" y="5964"/>
                    <a:pt x="7632" y="5173"/>
                  </a:cubicBezTo>
                  <a:cubicBezTo>
                    <a:pt x="8209" y="4062"/>
                    <a:pt x="8166" y="4319"/>
                    <a:pt x="9406" y="3891"/>
                  </a:cubicBezTo>
                  <a:cubicBezTo>
                    <a:pt x="10025" y="3677"/>
                    <a:pt x="8080" y="3827"/>
                    <a:pt x="7803" y="3228"/>
                  </a:cubicBezTo>
                  <a:cubicBezTo>
                    <a:pt x="7589" y="2780"/>
                    <a:pt x="6477" y="2031"/>
                    <a:pt x="6306" y="1732"/>
                  </a:cubicBezTo>
                  <a:lnTo>
                    <a:pt x="66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9"/>
            <p:cNvSpPr/>
            <p:nvPr/>
          </p:nvSpPr>
          <p:spPr>
            <a:xfrm>
              <a:off x="200650" y="967100"/>
              <a:ext cx="103150" cy="94600"/>
            </a:xfrm>
            <a:custGeom>
              <a:avLst/>
              <a:gdLst/>
              <a:ahLst/>
              <a:cxnLst/>
              <a:rect l="l" t="t" r="r" b="b"/>
              <a:pathLst>
                <a:path w="4126" h="3784" extrusionOk="0">
                  <a:moveTo>
                    <a:pt x="235" y="0"/>
                  </a:moveTo>
                  <a:lnTo>
                    <a:pt x="0" y="128"/>
                  </a:lnTo>
                  <a:cubicBezTo>
                    <a:pt x="214" y="535"/>
                    <a:pt x="428" y="941"/>
                    <a:pt x="706" y="1304"/>
                  </a:cubicBezTo>
                  <a:cubicBezTo>
                    <a:pt x="984" y="1667"/>
                    <a:pt x="1304" y="2009"/>
                    <a:pt x="1668" y="2309"/>
                  </a:cubicBezTo>
                  <a:cubicBezTo>
                    <a:pt x="1839" y="2458"/>
                    <a:pt x="2010" y="2608"/>
                    <a:pt x="2202" y="2736"/>
                  </a:cubicBezTo>
                  <a:cubicBezTo>
                    <a:pt x="2394" y="2864"/>
                    <a:pt x="2587" y="2993"/>
                    <a:pt x="2758" y="3099"/>
                  </a:cubicBezTo>
                  <a:cubicBezTo>
                    <a:pt x="2929" y="3228"/>
                    <a:pt x="3100" y="3356"/>
                    <a:pt x="3313" y="3484"/>
                  </a:cubicBezTo>
                  <a:cubicBezTo>
                    <a:pt x="3506" y="3612"/>
                    <a:pt x="3741" y="3741"/>
                    <a:pt x="4040" y="3783"/>
                  </a:cubicBezTo>
                  <a:lnTo>
                    <a:pt x="4126" y="3014"/>
                  </a:lnTo>
                  <a:cubicBezTo>
                    <a:pt x="3976" y="3014"/>
                    <a:pt x="3805" y="2950"/>
                    <a:pt x="3634" y="2864"/>
                  </a:cubicBezTo>
                  <a:cubicBezTo>
                    <a:pt x="3442" y="2757"/>
                    <a:pt x="3271" y="2651"/>
                    <a:pt x="3078" y="2544"/>
                  </a:cubicBezTo>
                  <a:cubicBezTo>
                    <a:pt x="2864" y="2437"/>
                    <a:pt x="2672" y="2330"/>
                    <a:pt x="2501" y="2223"/>
                  </a:cubicBezTo>
                  <a:cubicBezTo>
                    <a:pt x="2309" y="2116"/>
                    <a:pt x="2138" y="2009"/>
                    <a:pt x="1967" y="1881"/>
                  </a:cubicBezTo>
                  <a:cubicBezTo>
                    <a:pt x="1261" y="1411"/>
                    <a:pt x="684" y="748"/>
                    <a:pt x="2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9"/>
            <p:cNvSpPr/>
            <p:nvPr/>
          </p:nvSpPr>
          <p:spPr>
            <a:xfrm>
              <a:off x="206000" y="967100"/>
              <a:ext cx="97800" cy="94600"/>
            </a:xfrm>
            <a:custGeom>
              <a:avLst/>
              <a:gdLst/>
              <a:ahLst/>
              <a:cxnLst/>
              <a:rect l="l" t="t" r="r" b="b"/>
              <a:pathLst>
                <a:path w="3912" h="3784" extrusionOk="0">
                  <a:moveTo>
                    <a:pt x="0" y="0"/>
                  </a:moveTo>
                  <a:cubicBezTo>
                    <a:pt x="363" y="770"/>
                    <a:pt x="855" y="1454"/>
                    <a:pt x="1454" y="1988"/>
                  </a:cubicBezTo>
                  <a:cubicBezTo>
                    <a:pt x="1625" y="2138"/>
                    <a:pt x="1796" y="2266"/>
                    <a:pt x="1967" y="2394"/>
                  </a:cubicBezTo>
                  <a:cubicBezTo>
                    <a:pt x="2116" y="2544"/>
                    <a:pt x="2287" y="2651"/>
                    <a:pt x="2479" y="2779"/>
                  </a:cubicBezTo>
                  <a:cubicBezTo>
                    <a:pt x="2672" y="2928"/>
                    <a:pt x="2843" y="3057"/>
                    <a:pt x="3014" y="3164"/>
                  </a:cubicBezTo>
                  <a:cubicBezTo>
                    <a:pt x="3185" y="3270"/>
                    <a:pt x="3334" y="3377"/>
                    <a:pt x="3484" y="3377"/>
                  </a:cubicBezTo>
                  <a:lnTo>
                    <a:pt x="3420" y="3655"/>
                  </a:lnTo>
                  <a:cubicBezTo>
                    <a:pt x="3527" y="3719"/>
                    <a:pt x="3676" y="3762"/>
                    <a:pt x="3826" y="3783"/>
                  </a:cubicBezTo>
                  <a:lnTo>
                    <a:pt x="3912" y="3014"/>
                  </a:lnTo>
                  <a:cubicBezTo>
                    <a:pt x="3762" y="3014"/>
                    <a:pt x="3591" y="2950"/>
                    <a:pt x="3420" y="2864"/>
                  </a:cubicBezTo>
                  <a:cubicBezTo>
                    <a:pt x="3228" y="2757"/>
                    <a:pt x="3057" y="2651"/>
                    <a:pt x="2864" y="2544"/>
                  </a:cubicBezTo>
                  <a:cubicBezTo>
                    <a:pt x="2650" y="2437"/>
                    <a:pt x="2458" y="2330"/>
                    <a:pt x="2287" y="2223"/>
                  </a:cubicBezTo>
                  <a:cubicBezTo>
                    <a:pt x="2095" y="2116"/>
                    <a:pt x="1924" y="2009"/>
                    <a:pt x="1753" y="1881"/>
                  </a:cubicBezTo>
                  <a:cubicBezTo>
                    <a:pt x="1047" y="1411"/>
                    <a:pt x="470" y="748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9"/>
            <p:cNvSpPr/>
            <p:nvPr/>
          </p:nvSpPr>
          <p:spPr>
            <a:xfrm>
              <a:off x="277050" y="1023025"/>
              <a:ext cx="68975" cy="84100"/>
            </a:xfrm>
            <a:custGeom>
              <a:avLst/>
              <a:gdLst/>
              <a:ahLst/>
              <a:cxnLst/>
              <a:rect l="l" t="t" r="r" b="b"/>
              <a:pathLst>
                <a:path w="2759" h="3364" extrusionOk="0">
                  <a:moveTo>
                    <a:pt x="1998" y="1"/>
                  </a:moveTo>
                  <a:cubicBezTo>
                    <a:pt x="1266" y="1"/>
                    <a:pt x="477" y="118"/>
                    <a:pt x="321" y="756"/>
                  </a:cubicBezTo>
                  <a:cubicBezTo>
                    <a:pt x="1" y="2145"/>
                    <a:pt x="1219" y="2936"/>
                    <a:pt x="2202" y="3363"/>
                  </a:cubicBezTo>
                  <a:cubicBezTo>
                    <a:pt x="2074" y="2444"/>
                    <a:pt x="2138" y="1418"/>
                    <a:pt x="2459" y="414"/>
                  </a:cubicBezTo>
                  <a:cubicBezTo>
                    <a:pt x="2502" y="264"/>
                    <a:pt x="2694" y="179"/>
                    <a:pt x="2758" y="29"/>
                  </a:cubicBezTo>
                  <a:cubicBezTo>
                    <a:pt x="2537" y="17"/>
                    <a:pt x="2271" y="1"/>
                    <a:pt x="19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9"/>
            <p:cNvSpPr/>
            <p:nvPr/>
          </p:nvSpPr>
          <p:spPr>
            <a:xfrm>
              <a:off x="284000" y="1023025"/>
              <a:ext cx="62025" cy="24250"/>
            </a:xfrm>
            <a:custGeom>
              <a:avLst/>
              <a:gdLst/>
              <a:ahLst/>
              <a:cxnLst/>
              <a:rect l="l" t="t" r="r" b="b"/>
              <a:pathLst>
                <a:path w="2481" h="970" extrusionOk="0">
                  <a:moveTo>
                    <a:pt x="1720" y="1"/>
                  </a:moveTo>
                  <a:cubicBezTo>
                    <a:pt x="988" y="1"/>
                    <a:pt x="199" y="118"/>
                    <a:pt x="43" y="756"/>
                  </a:cubicBezTo>
                  <a:cubicBezTo>
                    <a:pt x="22" y="841"/>
                    <a:pt x="22" y="905"/>
                    <a:pt x="1" y="969"/>
                  </a:cubicBezTo>
                  <a:cubicBezTo>
                    <a:pt x="320" y="499"/>
                    <a:pt x="1047" y="425"/>
                    <a:pt x="1676" y="425"/>
                  </a:cubicBezTo>
                  <a:cubicBezTo>
                    <a:pt x="1848" y="425"/>
                    <a:pt x="2013" y="430"/>
                    <a:pt x="2160" y="435"/>
                  </a:cubicBezTo>
                  <a:cubicBezTo>
                    <a:pt x="2160" y="435"/>
                    <a:pt x="2181" y="435"/>
                    <a:pt x="2181" y="414"/>
                  </a:cubicBezTo>
                  <a:cubicBezTo>
                    <a:pt x="2224" y="264"/>
                    <a:pt x="2416" y="179"/>
                    <a:pt x="2480" y="29"/>
                  </a:cubicBezTo>
                  <a:cubicBezTo>
                    <a:pt x="2259" y="17"/>
                    <a:pt x="1993" y="1"/>
                    <a:pt x="17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9"/>
            <p:cNvSpPr/>
            <p:nvPr/>
          </p:nvSpPr>
          <p:spPr>
            <a:xfrm>
              <a:off x="325675" y="1040825"/>
              <a:ext cx="10725" cy="66300"/>
            </a:xfrm>
            <a:custGeom>
              <a:avLst/>
              <a:gdLst/>
              <a:ahLst/>
              <a:cxnLst/>
              <a:rect l="l" t="t" r="r" b="b"/>
              <a:pathLst>
                <a:path w="429" h="2652" extrusionOk="0">
                  <a:moveTo>
                    <a:pt x="428" y="1"/>
                  </a:moveTo>
                  <a:lnTo>
                    <a:pt x="428" y="1"/>
                  </a:lnTo>
                  <a:cubicBezTo>
                    <a:pt x="407" y="65"/>
                    <a:pt x="364" y="129"/>
                    <a:pt x="343" y="193"/>
                  </a:cubicBezTo>
                  <a:cubicBezTo>
                    <a:pt x="108" y="984"/>
                    <a:pt x="1" y="1796"/>
                    <a:pt x="44" y="2566"/>
                  </a:cubicBezTo>
                  <a:cubicBezTo>
                    <a:pt x="108" y="2587"/>
                    <a:pt x="193" y="2630"/>
                    <a:pt x="257" y="2651"/>
                  </a:cubicBezTo>
                  <a:cubicBezTo>
                    <a:pt x="129" y="1818"/>
                    <a:pt x="172" y="899"/>
                    <a:pt x="428" y="1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9"/>
            <p:cNvSpPr/>
            <p:nvPr/>
          </p:nvSpPr>
          <p:spPr>
            <a:xfrm>
              <a:off x="339575" y="1092150"/>
              <a:ext cx="176375" cy="272500"/>
            </a:xfrm>
            <a:custGeom>
              <a:avLst/>
              <a:gdLst/>
              <a:ahLst/>
              <a:cxnLst/>
              <a:rect l="l" t="t" r="r" b="b"/>
              <a:pathLst>
                <a:path w="7055" h="10900" extrusionOk="0">
                  <a:moveTo>
                    <a:pt x="3802" y="1"/>
                  </a:moveTo>
                  <a:cubicBezTo>
                    <a:pt x="3750" y="1"/>
                    <a:pt x="3694" y="14"/>
                    <a:pt x="3634" y="43"/>
                  </a:cubicBezTo>
                  <a:cubicBezTo>
                    <a:pt x="1796" y="897"/>
                    <a:pt x="1" y="5194"/>
                    <a:pt x="620" y="7181"/>
                  </a:cubicBezTo>
                  <a:cubicBezTo>
                    <a:pt x="973" y="8271"/>
                    <a:pt x="2626" y="10899"/>
                    <a:pt x="4293" y="10899"/>
                  </a:cubicBezTo>
                  <a:cubicBezTo>
                    <a:pt x="4751" y="10899"/>
                    <a:pt x="5210" y="10701"/>
                    <a:pt x="5643" y="10217"/>
                  </a:cubicBezTo>
                  <a:cubicBezTo>
                    <a:pt x="7054" y="8614"/>
                    <a:pt x="5280" y="7310"/>
                    <a:pt x="4788" y="5814"/>
                  </a:cubicBezTo>
                  <a:cubicBezTo>
                    <a:pt x="4423" y="4698"/>
                    <a:pt x="4771" y="1"/>
                    <a:pt x="38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9"/>
            <p:cNvSpPr/>
            <p:nvPr/>
          </p:nvSpPr>
          <p:spPr>
            <a:xfrm>
              <a:off x="450200" y="855400"/>
              <a:ext cx="253825" cy="183550"/>
            </a:xfrm>
            <a:custGeom>
              <a:avLst/>
              <a:gdLst/>
              <a:ahLst/>
              <a:cxnLst/>
              <a:rect l="l" t="t" r="r" b="b"/>
              <a:pathLst>
                <a:path w="10153" h="7342" extrusionOk="0">
                  <a:moveTo>
                    <a:pt x="6142" y="0"/>
                  </a:moveTo>
                  <a:cubicBezTo>
                    <a:pt x="4781" y="0"/>
                    <a:pt x="3617" y="887"/>
                    <a:pt x="2736" y="1989"/>
                  </a:cubicBezTo>
                  <a:cubicBezTo>
                    <a:pt x="2031" y="2865"/>
                    <a:pt x="1753" y="3955"/>
                    <a:pt x="1176" y="4896"/>
                  </a:cubicBezTo>
                  <a:cubicBezTo>
                    <a:pt x="791" y="5494"/>
                    <a:pt x="0" y="5922"/>
                    <a:pt x="449" y="6670"/>
                  </a:cubicBezTo>
                  <a:cubicBezTo>
                    <a:pt x="747" y="7174"/>
                    <a:pt x="1451" y="7341"/>
                    <a:pt x="2259" y="7341"/>
                  </a:cubicBezTo>
                  <a:cubicBezTo>
                    <a:pt x="3129" y="7341"/>
                    <a:pt x="4120" y="7146"/>
                    <a:pt x="4852" y="6969"/>
                  </a:cubicBezTo>
                  <a:cubicBezTo>
                    <a:pt x="5151" y="6905"/>
                    <a:pt x="5408" y="6841"/>
                    <a:pt x="5600" y="6777"/>
                  </a:cubicBezTo>
                  <a:cubicBezTo>
                    <a:pt x="7011" y="6435"/>
                    <a:pt x="8999" y="5622"/>
                    <a:pt x="9554" y="3998"/>
                  </a:cubicBezTo>
                  <a:cubicBezTo>
                    <a:pt x="10153" y="2181"/>
                    <a:pt x="8828" y="728"/>
                    <a:pt x="7246" y="193"/>
                  </a:cubicBezTo>
                  <a:cubicBezTo>
                    <a:pt x="6865" y="61"/>
                    <a:pt x="6497" y="0"/>
                    <a:pt x="6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9"/>
            <p:cNvSpPr/>
            <p:nvPr/>
          </p:nvSpPr>
          <p:spPr>
            <a:xfrm>
              <a:off x="402625" y="1042425"/>
              <a:ext cx="296600" cy="249525"/>
            </a:xfrm>
            <a:custGeom>
              <a:avLst/>
              <a:gdLst/>
              <a:ahLst/>
              <a:cxnLst/>
              <a:rect l="l" t="t" r="r" b="b"/>
              <a:pathLst>
                <a:path w="11864" h="9981" extrusionOk="0">
                  <a:moveTo>
                    <a:pt x="984" y="1"/>
                  </a:moveTo>
                  <a:lnTo>
                    <a:pt x="792" y="193"/>
                  </a:lnTo>
                  <a:cubicBezTo>
                    <a:pt x="1" y="1604"/>
                    <a:pt x="1647" y="2651"/>
                    <a:pt x="2160" y="3912"/>
                  </a:cubicBezTo>
                  <a:cubicBezTo>
                    <a:pt x="2972" y="5922"/>
                    <a:pt x="2950" y="7952"/>
                    <a:pt x="4853" y="9341"/>
                  </a:cubicBezTo>
                  <a:cubicBezTo>
                    <a:pt x="5403" y="9741"/>
                    <a:pt x="5981" y="9980"/>
                    <a:pt x="6590" y="9980"/>
                  </a:cubicBezTo>
                  <a:cubicBezTo>
                    <a:pt x="6927" y="9980"/>
                    <a:pt x="7274" y="9907"/>
                    <a:pt x="7631" y="9748"/>
                  </a:cubicBezTo>
                  <a:cubicBezTo>
                    <a:pt x="8444" y="9384"/>
                    <a:pt x="9769" y="8935"/>
                    <a:pt x="10410" y="8358"/>
                  </a:cubicBezTo>
                  <a:cubicBezTo>
                    <a:pt x="11863" y="7076"/>
                    <a:pt x="11115" y="5580"/>
                    <a:pt x="10260" y="4212"/>
                  </a:cubicBezTo>
                  <a:cubicBezTo>
                    <a:pt x="9256" y="2630"/>
                    <a:pt x="7589" y="1006"/>
                    <a:pt x="5708" y="749"/>
                  </a:cubicBezTo>
                  <a:cubicBezTo>
                    <a:pt x="3976" y="535"/>
                    <a:pt x="2416" y="899"/>
                    <a:pt x="9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9"/>
            <p:cNvSpPr/>
            <p:nvPr/>
          </p:nvSpPr>
          <p:spPr>
            <a:xfrm>
              <a:off x="313925" y="994950"/>
              <a:ext cx="115450" cy="170950"/>
            </a:xfrm>
            <a:custGeom>
              <a:avLst/>
              <a:gdLst/>
              <a:ahLst/>
              <a:cxnLst/>
              <a:rect l="l" t="t" r="r" b="b"/>
              <a:pathLst>
                <a:path w="4618" h="6838" extrusionOk="0">
                  <a:moveTo>
                    <a:pt x="2886" y="1"/>
                  </a:moveTo>
                  <a:cubicBezTo>
                    <a:pt x="2111" y="1"/>
                    <a:pt x="843" y="1302"/>
                    <a:pt x="343" y="2883"/>
                  </a:cubicBezTo>
                  <a:cubicBezTo>
                    <a:pt x="1" y="3973"/>
                    <a:pt x="364" y="6025"/>
                    <a:pt x="1262" y="6752"/>
                  </a:cubicBezTo>
                  <a:cubicBezTo>
                    <a:pt x="1332" y="6810"/>
                    <a:pt x="1409" y="6837"/>
                    <a:pt x="1490" y="6837"/>
                  </a:cubicBezTo>
                  <a:cubicBezTo>
                    <a:pt x="2385" y="6837"/>
                    <a:pt x="3826" y="3514"/>
                    <a:pt x="4297" y="2691"/>
                  </a:cubicBezTo>
                  <a:cubicBezTo>
                    <a:pt x="4617" y="2135"/>
                    <a:pt x="3891" y="1814"/>
                    <a:pt x="3442" y="447"/>
                  </a:cubicBezTo>
                  <a:cubicBezTo>
                    <a:pt x="3337" y="138"/>
                    <a:pt x="3137" y="1"/>
                    <a:pt x="2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9"/>
            <p:cNvSpPr/>
            <p:nvPr/>
          </p:nvSpPr>
          <p:spPr>
            <a:xfrm>
              <a:off x="399950" y="855300"/>
              <a:ext cx="123475" cy="186625"/>
            </a:xfrm>
            <a:custGeom>
              <a:avLst/>
              <a:gdLst/>
              <a:ahLst/>
              <a:cxnLst/>
              <a:rect l="l" t="t" r="r" b="b"/>
              <a:pathLst>
                <a:path w="4939" h="7465" extrusionOk="0">
                  <a:moveTo>
                    <a:pt x="3449" y="0"/>
                  </a:moveTo>
                  <a:cubicBezTo>
                    <a:pt x="2308" y="0"/>
                    <a:pt x="641" y="664"/>
                    <a:pt x="129" y="3639"/>
                  </a:cubicBezTo>
                  <a:cubicBezTo>
                    <a:pt x="1" y="4472"/>
                    <a:pt x="386" y="7294"/>
                    <a:pt x="1326" y="7465"/>
                  </a:cubicBezTo>
                  <a:cubicBezTo>
                    <a:pt x="1540" y="6439"/>
                    <a:pt x="4938" y="1672"/>
                    <a:pt x="4575" y="326"/>
                  </a:cubicBezTo>
                  <a:cubicBezTo>
                    <a:pt x="4537" y="197"/>
                    <a:pt x="4071" y="0"/>
                    <a:pt x="3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9"/>
            <p:cNvSpPr/>
            <p:nvPr/>
          </p:nvSpPr>
          <p:spPr>
            <a:xfrm>
              <a:off x="440575" y="1002900"/>
              <a:ext cx="86575" cy="54000"/>
            </a:xfrm>
            <a:custGeom>
              <a:avLst/>
              <a:gdLst/>
              <a:ahLst/>
              <a:cxnLst/>
              <a:rect l="l" t="t" r="r" b="b"/>
              <a:pathLst>
                <a:path w="3463" h="2160" extrusionOk="0">
                  <a:moveTo>
                    <a:pt x="3442" y="0"/>
                  </a:moveTo>
                  <a:cubicBezTo>
                    <a:pt x="2843" y="235"/>
                    <a:pt x="2245" y="492"/>
                    <a:pt x="1646" y="791"/>
                  </a:cubicBezTo>
                  <a:cubicBezTo>
                    <a:pt x="1347" y="941"/>
                    <a:pt x="1026" y="1090"/>
                    <a:pt x="748" y="1304"/>
                  </a:cubicBezTo>
                  <a:cubicBezTo>
                    <a:pt x="471" y="1539"/>
                    <a:pt x="214" y="1796"/>
                    <a:pt x="0" y="2138"/>
                  </a:cubicBezTo>
                  <a:lnTo>
                    <a:pt x="22" y="2159"/>
                  </a:lnTo>
                  <a:cubicBezTo>
                    <a:pt x="321" y="1945"/>
                    <a:pt x="577" y="1774"/>
                    <a:pt x="877" y="1582"/>
                  </a:cubicBezTo>
                  <a:cubicBezTo>
                    <a:pt x="1155" y="1411"/>
                    <a:pt x="1411" y="1197"/>
                    <a:pt x="1710" y="1026"/>
                  </a:cubicBezTo>
                  <a:cubicBezTo>
                    <a:pt x="2266" y="684"/>
                    <a:pt x="2864" y="364"/>
                    <a:pt x="3463" y="22"/>
                  </a:cubicBezTo>
                  <a:lnTo>
                    <a:pt x="34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9"/>
            <p:cNvSpPr/>
            <p:nvPr/>
          </p:nvSpPr>
          <p:spPr>
            <a:xfrm>
              <a:off x="443775" y="1036025"/>
              <a:ext cx="86600" cy="25675"/>
            </a:xfrm>
            <a:custGeom>
              <a:avLst/>
              <a:gdLst/>
              <a:ahLst/>
              <a:cxnLst/>
              <a:rect l="l" t="t" r="r" b="b"/>
              <a:pathLst>
                <a:path w="3464" h="1027" extrusionOk="0">
                  <a:moveTo>
                    <a:pt x="3463" y="0"/>
                  </a:moveTo>
                  <a:cubicBezTo>
                    <a:pt x="2886" y="129"/>
                    <a:pt x="2309" y="129"/>
                    <a:pt x="1710" y="193"/>
                  </a:cubicBezTo>
                  <a:cubicBezTo>
                    <a:pt x="1433" y="236"/>
                    <a:pt x="1133" y="257"/>
                    <a:pt x="813" y="385"/>
                  </a:cubicBezTo>
                  <a:cubicBezTo>
                    <a:pt x="514" y="513"/>
                    <a:pt x="214" y="727"/>
                    <a:pt x="1" y="1005"/>
                  </a:cubicBezTo>
                  <a:lnTo>
                    <a:pt x="1" y="1026"/>
                  </a:lnTo>
                  <a:cubicBezTo>
                    <a:pt x="300" y="898"/>
                    <a:pt x="578" y="791"/>
                    <a:pt x="856" y="727"/>
                  </a:cubicBezTo>
                  <a:cubicBezTo>
                    <a:pt x="1133" y="642"/>
                    <a:pt x="1411" y="535"/>
                    <a:pt x="1710" y="471"/>
                  </a:cubicBezTo>
                  <a:cubicBezTo>
                    <a:pt x="2288" y="342"/>
                    <a:pt x="2886" y="257"/>
                    <a:pt x="3463" y="22"/>
                  </a:cubicBezTo>
                  <a:lnTo>
                    <a:pt x="346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9"/>
            <p:cNvSpPr/>
            <p:nvPr/>
          </p:nvSpPr>
          <p:spPr>
            <a:xfrm>
              <a:off x="441100" y="1052450"/>
              <a:ext cx="89275" cy="18325"/>
            </a:xfrm>
            <a:custGeom>
              <a:avLst/>
              <a:gdLst/>
              <a:ahLst/>
              <a:cxnLst/>
              <a:rect l="l" t="t" r="r" b="b"/>
              <a:pathLst>
                <a:path w="3571" h="733" extrusionOk="0">
                  <a:moveTo>
                    <a:pt x="1244" y="1"/>
                  </a:moveTo>
                  <a:cubicBezTo>
                    <a:pt x="1150" y="1"/>
                    <a:pt x="1056" y="9"/>
                    <a:pt x="963" y="27"/>
                  </a:cubicBezTo>
                  <a:cubicBezTo>
                    <a:pt x="642" y="70"/>
                    <a:pt x="300" y="177"/>
                    <a:pt x="1" y="391"/>
                  </a:cubicBezTo>
                  <a:lnTo>
                    <a:pt x="1" y="434"/>
                  </a:lnTo>
                  <a:cubicBezTo>
                    <a:pt x="321" y="391"/>
                    <a:pt x="621" y="369"/>
                    <a:pt x="920" y="369"/>
                  </a:cubicBezTo>
                  <a:cubicBezTo>
                    <a:pt x="1119" y="369"/>
                    <a:pt x="1319" y="360"/>
                    <a:pt x="1518" y="360"/>
                  </a:cubicBezTo>
                  <a:cubicBezTo>
                    <a:pt x="1618" y="360"/>
                    <a:pt x="1718" y="362"/>
                    <a:pt x="1817" y="369"/>
                  </a:cubicBezTo>
                  <a:cubicBezTo>
                    <a:pt x="2416" y="434"/>
                    <a:pt x="2972" y="605"/>
                    <a:pt x="3549" y="733"/>
                  </a:cubicBezTo>
                  <a:lnTo>
                    <a:pt x="3570" y="711"/>
                  </a:lnTo>
                  <a:cubicBezTo>
                    <a:pt x="3036" y="476"/>
                    <a:pt x="2480" y="220"/>
                    <a:pt x="1903" y="92"/>
                  </a:cubicBezTo>
                  <a:cubicBezTo>
                    <a:pt x="1691" y="46"/>
                    <a:pt x="1469" y="1"/>
                    <a:pt x="12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9"/>
            <p:cNvSpPr/>
            <p:nvPr/>
          </p:nvSpPr>
          <p:spPr>
            <a:xfrm>
              <a:off x="440025" y="1068625"/>
              <a:ext cx="72700" cy="80175"/>
            </a:xfrm>
            <a:custGeom>
              <a:avLst/>
              <a:gdLst/>
              <a:ahLst/>
              <a:cxnLst/>
              <a:rect l="l" t="t" r="r" b="b"/>
              <a:pathLst>
                <a:path w="2908" h="3207" extrusionOk="0">
                  <a:moveTo>
                    <a:pt x="22" y="0"/>
                  </a:moveTo>
                  <a:lnTo>
                    <a:pt x="1" y="22"/>
                  </a:lnTo>
                  <a:cubicBezTo>
                    <a:pt x="172" y="364"/>
                    <a:pt x="364" y="684"/>
                    <a:pt x="557" y="1005"/>
                  </a:cubicBezTo>
                  <a:cubicBezTo>
                    <a:pt x="749" y="1304"/>
                    <a:pt x="984" y="1603"/>
                    <a:pt x="1219" y="1881"/>
                  </a:cubicBezTo>
                  <a:cubicBezTo>
                    <a:pt x="1690" y="2437"/>
                    <a:pt x="2224" y="2950"/>
                    <a:pt x="2886" y="3206"/>
                  </a:cubicBezTo>
                  <a:lnTo>
                    <a:pt x="2908" y="3164"/>
                  </a:lnTo>
                  <a:cubicBezTo>
                    <a:pt x="2288" y="2822"/>
                    <a:pt x="1839" y="2266"/>
                    <a:pt x="1412" y="1667"/>
                  </a:cubicBezTo>
                  <a:cubicBezTo>
                    <a:pt x="1219" y="1368"/>
                    <a:pt x="1027" y="1048"/>
                    <a:pt x="792" y="748"/>
                  </a:cubicBezTo>
                  <a:cubicBezTo>
                    <a:pt x="578" y="471"/>
                    <a:pt x="322" y="19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9"/>
            <p:cNvSpPr/>
            <p:nvPr/>
          </p:nvSpPr>
          <p:spPr>
            <a:xfrm>
              <a:off x="430950" y="1075025"/>
              <a:ext cx="48125" cy="105300"/>
            </a:xfrm>
            <a:custGeom>
              <a:avLst/>
              <a:gdLst/>
              <a:ahLst/>
              <a:cxnLst/>
              <a:rect l="l" t="t" r="r" b="b"/>
              <a:pathLst>
                <a:path w="1925" h="4212" extrusionOk="0">
                  <a:moveTo>
                    <a:pt x="22" y="1"/>
                  </a:moveTo>
                  <a:lnTo>
                    <a:pt x="1" y="44"/>
                  </a:lnTo>
                  <a:cubicBezTo>
                    <a:pt x="65" y="86"/>
                    <a:pt x="86" y="215"/>
                    <a:pt x="107" y="300"/>
                  </a:cubicBezTo>
                  <a:cubicBezTo>
                    <a:pt x="129" y="407"/>
                    <a:pt x="150" y="492"/>
                    <a:pt x="172" y="599"/>
                  </a:cubicBezTo>
                  <a:lnTo>
                    <a:pt x="278" y="1198"/>
                  </a:lnTo>
                  <a:cubicBezTo>
                    <a:pt x="364" y="1604"/>
                    <a:pt x="492" y="1989"/>
                    <a:pt x="620" y="2373"/>
                  </a:cubicBezTo>
                  <a:cubicBezTo>
                    <a:pt x="749" y="2758"/>
                    <a:pt x="877" y="3164"/>
                    <a:pt x="1069" y="3485"/>
                  </a:cubicBezTo>
                  <a:cubicBezTo>
                    <a:pt x="1262" y="3827"/>
                    <a:pt x="1561" y="4083"/>
                    <a:pt x="1903" y="4211"/>
                  </a:cubicBezTo>
                  <a:lnTo>
                    <a:pt x="1924" y="4190"/>
                  </a:lnTo>
                  <a:cubicBezTo>
                    <a:pt x="1604" y="4019"/>
                    <a:pt x="1347" y="3720"/>
                    <a:pt x="1198" y="3378"/>
                  </a:cubicBezTo>
                  <a:cubicBezTo>
                    <a:pt x="1027" y="3036"/>
                    <a:pt x="941" y="2651"/>
                    <a:pt x="834" y="2245"/>
                  </a:cubicBezTo>
                  <a:cubicBezTo>
                    <a:pt x="749" y="1839"/>
                    <a:pt x="685" y="1454"/>
                    <a:pt x="556" y="1048"/>
                  </a:cubicBezTo>
                  <a:cubicBezTo>
                    <a:pt x="492" y="856"/>
                    <a:pt x="428" y="663"/>
                    <a:pt x="364" y="492"/>
                  </a:cubicBezTo>
                  <a:cubicBezTo>
                    <a:pt x="321" y="386"/>
                    <a:pt x="278" y="300"/>
                    <a:pt x="236" y="215"/>
                  </a:cubicBezTo>
                  <a:cubicBezTo>
                    <a:pt x="172" y="129"/>
                    <a:pt x="129" y="22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9"/>
            <p:cNvSpPr/>
            <p:nvPr/>
          </p:nvSpPr>
          <p:spPr>
            <a:xfrm>
              <a:off x="420800" y="1073975"/>
              <a:ext cx="19800" cy="114375"/>
            </a:xfrm>
            <a:custGeom>
              <a:avLst/>
              <a:gdLst/>
              <a:ahLst/>
              <a:cxnLst/>
              <a:rect l="l" t="t" r="r" b="b"/>
              <a:pathLst>
                <a:path w="792" h="4575" extrusionOk="0">
                  <a:moveTo>
                    <a:pt x="385" y="0"/>
                  </a:moveTo>
                  <a:lnTo>
                    <a:pt x="342" y="21"/>
                  </a:lnTo>
                  <a:cubicBezTo>
                    <a:pt x="214" y="428"/>
                    <a:pt x="129" y="855"/>
                    <a:pt x="65" y="1261"/>
                  </a:cubicBezTo>
                  <a:cubicBezTo>
                    <a:pt x="0" y="1689"/>
                    <a:pt x="22" y="2095"/>
                    <a:pt x="22" y="2501"/>
                  </a:cubicBezTo>
                  <a:cubicBezTo>
                    <a:pt x="43" y="2928"/>
                    <a:pt x="86" y="3334"/>
                    <a:pt x="171" y="3698"/>
                  </a:cubicBezTo>
                  <a:cubicBezTo>
                    <a:pt x="278" y="4061"/>
                    <a:pt x="471" y="4424"/>
                    <a:pt x="770" y="4574"/>
                  </a:cubicBezTo>
                  <a:lnTo>
                    <a:pt x="791" y="4553"/>
                  </a:lnTo>
                  <a:cubicBezTo>
                    <a:pt x="513" y="4360"/>
                    <a:pt x="385" y="3997"/>
                    <a:pt x="321" y="3634"/>
                  </a:cubicBezTo>
                  <a:cubicBezTo>
                    <a:pt x="257" y="3249"/>
                    <a:pt x="257" y="2864"/>
                    <a:pt x="257" y="2458"/>
                  </a:cubicBezTo>
                  <a:cubicBezTo>
                    <a:pt x="278" y="2052"/>
                    <a:pt x="342" y="1646"/>
                    <a:pt x="364" y="1240"/>
                  </a:cubicBezTo>
                  <a:cubicBezTo>
                    <a:pt x="385" y="834"/>
                    <a:pt x="407" y="42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9"/>
            <p:cNvSpPr/>
            <p:nvPr/>
          </p:nvSpPr>
          <p:spPr>
            <a:xfrm>
              <a:off x="427200" y="972425"/>
              <a:ext cx="54000" cy="90875"/>
            </a:xfrm>
            <a:custGeom>
              <a:avLst/>
              <a:gdLst/>
              <a:ahLst/>
              <a:cxnLst/>
              <a:rect l="l" t="t" r="r" b="b"/>
              <a:pathLst>
                <a:path w="2160" h="3635" extrusionOk="0">
                  <a:moveTo>
                    <a:pt x="2160" y="1"/>
                  </a:moveTo>
                  <a:cubicBezTo>
                    <a:pt x="1604" y="428"/>
                    <a:pt x="1155" y="984"/>
                    <a:pt x="749" y="1604"/>
                  </a:cubicBezTo>
                  <a:cubicBezTo>
                    <a:pt x="557" y="1903"/>
                    <a:pt x="343" y="2224"/>
                    <a:pt x="215" y="2566"/>
                  </a:cubicBezTo>
                  <a:cubicBezTo>
                    <a:pt x="86" y="2908"/>
                    <a:pt x="1" y="3293"/>
                    <a:pt x="44" y="3635"/>
                  </a:cubicBezTo>
                  <a:lnTo>
                    <a:pt x="65" y="3635"/>
                  </a:lnTo>
                  <a:cubicBezTo>
                    <a:pt x="193" y="3293"/>
                    <a:pt x="322" y="2972"/>
                    <a:pt x="471" y="2673"/>
                  </a:cubicBezTo>
                  <a:cubicBezTo>
                    <a:pt x="621" y="2352"/>
                    <a:pt x="770" y="2032"/>
                    <a:pt x="941" y="1732"/>
                  </a:cubicBezTo>
                  <a:cubicBezTo>
                    <a:pt x="1091" y="1412"/>
                    <a:pt x="1283" y="1112"/>
                    <a:pt x="1497" y="835"/>
                  </a:cubicBezTo>
                  <a:cubicBezTo>
                    <a:pt x="1690" y="535"/>
                    <a:pt x="1925" y="279"/>
                    <a:pt x="2160" y="44"/>
                  </a:cubicBezTo>
                  <a:lnTo>
                    <a:pt x="21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9"/>
            <p:cNvSpPr/>
            <p:nvPr/>
          </p:nvSpPr>
          <p:spPr>
            <a:xfrm>
              <a:off x="428275" y="997550"/>
              <a:ext cx="48125" cy="76975"/>
            </a:xfrm>
            <a:custGeom>
              <a:avLst/>
              <a:gdLst/>
              <a:ahLst/>
              <a:cxnLst/>
              <a:rect l="l" t="t" r="r" b="b"/>
              <a:pathLst>
                <a:path w="1925" h="3079" extrusionOk="0">
                  <a:moveTo>
                    <a:pt x="1924" y="1"/>
                  </a:moveTo>
                  <a:cubicBezTo>
                    <a:pt x="1433" y="300"/>
                    <a:pt x="1005" y="791"/>
                    <a:pt x="663" y="1304"/>
                  </a:cubicBezTo>
                  <a:cubicBezTo>
                    <a:pt x="471" y="1561"/>
                    <a:pt x="300" y="1839"/>
                    <a:pt x="193" y="2138"/>
                  </a:cubicBezTo>
                  <a:cubicBezTo>
                    <a:pt x="86" y="2437"/>
                    <a:pt x="1" y="2779"/>
                    <a:pt x="43" y="3078"/>
                  </a:cubicBezTo>
                  <a:lnTo>
                    <a:pt x="86" y="3057"/>
                  </a:lnTo>
                  <a:cubicBezTo>
                    <a:pt x="193" y="2779"/>
                    <a:pt x="321" y="2501"/>
                    <a:pt x="450" y="2245"/>
                  </a:cubicBezTo>
                  <a:cubicBezTo>
                    <a:pt x="578" y="1967"/>
                    <a:pt x="685" y="1689"/>
                    <a:pt x="834" y="1433"/>
                  </a:cubicBezTo>
                  <a:cubicBezTo>
                    <a:pt x="984" y="1176"/>
                    <a:pt x="1155" y="920"/>
                    <a:pt x="1326" y="685"/>
                  </a:cubicBezTo>
                  <a:cubicBezTo>
                    <a:pt x="1518" y="428"/>
                    <a:pt x="1711" y="214"/>
                    <a:pt x="1924" y="22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9"/>
            <p:cNvSpPr/>
            <p:nvPr/>
          </p:nvSpPr>
          <p:spPr>
            <a:xfrm>
              <a:off x="395150" y="1073425"/>
              <a:ext cx="27800" cy="74850"/>
            </a:xfrm>
            <a:custGeom>
              <a:avLst/>
              <a:gdLst/>
              <a:ahLst/>
              <a:cxnLst/>
              <a:rect l="l" t="t" r="r" b="b"/>
              <a:pathLst>
                <a:path w="1112" h="2994" extrusionOk="0">
                  <a:moveTo>
                    <a:pt x="1091" y="1"/>
                  </a:moveTo>
                  <a:cubicBezTo>
                    <a:pt x="877" y="172"/>
                    <a:pt x="706" y="407"/>
                    <a:pt x="578" y="642"/>
                  </a:cubicBezTo>
                  <a:cubicBezTo>
                    <a:pt x="428" y="877"/>
                    <a:pt x="343" y="1155"/>
                    <a:pt x="257" y="1411"/>
                  </a:cubicBezTo>
                  <a:cubicBezTo>
                    <a:pt x="150" y="1668"/>
                    <a:pt x="86" y="1946"/>
                    <a:pt x="43" y="2224"/>
                  </a:cubicBezTo>
                  <a:cubicBezTo>
                    <a:pt x="1" y="2480"/>
                    <a:pt x="1" y="2758"/>
                    <a:pt x="86" y="2993"/>
                  </a:cubicBezTo>
                  <a:lnTo>
                    <a:pt x="107" y="2972"/>
                  </a:lnTo>
                  <a:cubicBezTo>
                    <a:pt x="65" y="2737"/>
                    <a:pt x="107" y="2480"/>
                    <a:pt x="193" y="2224"/>
                  </a:cubicBezTo>
                  <a:cubicBezTo>
                    <a:pt x="257" y="1967"/>
                    <a:pt x="343" y="1711"/>
                    <a:pt x="449" y="1475"/>
                  </a:cubicBezTo>
                  <a:cubicBezTo>
                    <a:pt x="556" y="1240"/>
                    <a:pt x="706" y="1005"/>
                    <a:pt x="813" y="770"/>
                  </a:cubicBezTo>
                  <a:cubicBezTo>
                    <a:pt x="920" y="514"/>
                    <a:pt x="1026" y="279"/>
                    <a:pt x="1112" y="22"/>
                  </a:cubicBezTo>
                  <a:lnTo>
                    <a:pt x="10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9"/>
            <p:cNvSpPr/>
            <p:nvPr/>
          </p:nvSpPr>
          <p:spPr>
            <a:xfrm>
              <a:off x="401575" y="1037075"/>
              <a:ext cx="69475" cy="68475"/>
            </a:xfrm>
            <a:custGeom>
              <a:avLst/>
              <a:gdLst/>
              <a:ahLst/>
              <a:cxnLst/>
              <a:rect l="l" t="t" r="r" b="b"/>
              <a:pathLst>
                <a:path w="2779" h="2739" extrusionOk="0">
                  <a:moveTo>
                    <a:pt x="1571" y="0"/>
                  </a:moveTo>
                  <a:cubicBezTo>
                    <a:pt x="1113" y="0"/>
                    <a:pt x="643" y="290"/>
                    <a:pt x="363" y="771"/>
                  </a:cubicBezTo>
                  <a:cubicBezTo>
                    <a:pt x="0" y="1455"/>
                    <a:pt x="150" y="2267"/>
                    <a:pt x="727" y="2609"/>
                  </a:cubicBezTo>
                  <a:cubicBezTo>
                    <a:pt x="879" y="2697"/>
                    <a:pt x="1048" y="2738"/>
                    <a:pt x="1219" y="2738"/>
                  </a:cubicBezTo>
                  <a:cubicBezTo>
                    <a:pt x="1674" y="2738"/>
                    <a:pt x="2152" y="2449"/>
                    <a:pt x="2415" y="1968"/>
                  </a:cubicBezTo>
                  <a:cubicBezTo>
                    <a:pt x="2779" y="1284"/>
                    <a:pt x="2629" y="471"/>
                    <a:pt x="2073" y="129"/>
                  </a:cubicBezTo>
                  <a:cubicBezTo>
                    <a:pt x="1915" y="42"/>
                    <a:pt x="1744" y="0"/>
                    <a:pt x="15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9"/>
            <p:cNvSpPr/>
            <p:nvPr/>
          </p:nvSpPr>
          <p:spPr>
            <a:xfrm>
              <a:off x="432025" y="991150"/>
              <a:ext cx="71625" cy="66275"/>
            </a:xfrm>
            <a:custGeom>
              <a:avLst/>
              <a:gdLst/>
              <a:ahLst/>
              <a:cxnLst/>
              <a:rect l="l" t="t" r="r" b="b"/>
              <a:pathLst>
                <a:path w="2865" h="2651" extrusionOk="0">
                  <a:moveTo>
                    <a:pt x="2843" y="0"/>
                  </a:moveTo>
                  <a:cubicBezTo>
                    <a:pt x="2587" y="171"/>
                    <a:pt x="2330" y="342"/>
                    <a:pt x="2074" y="513"/>
                  </a:cubicBezTo>
                  <a:cubicBezTo>
                    <a:pt x="1796" y="705"/>
                    <a:pt x="1561" y="898"/>
                    <a:pt x="1304" y="1112"/>
                  </a:cubicBezTo>
                  <a:cubicBezTo>
                    <a:pt x="1048" y="1325"/>
                    <a:pt x="791" y="1539"/>
                    <a:pt x="577" y="1795"/>
                  </a:cubicBezTo>
                  <a:lnTo>
                    <a:pt x="278" y="2180"/>
                  </a:lnTo>
                  <a:cubicBezTo>
                    <a:pt x="171" y="2308"/>
                    <a:pt x="64" y="2458"/>
                    <a:pt x="0" y="2629"/>
                  </a:cubicBezTo>
                  <a:lnTo>
                    <a:pt x="22" y="2650"/>
                  </a:lnTo>
                  <a:cubicBezTo>
                    <a:pt x="150" y="2522"/>
                    <a:pt x="278" y="2437"/>
                    <a:pt x="385" y="2351"/>
                  </a:cubicBezTo>
                  <a:cubicBezTo>
                    <a:pt x="513" y="2244"/>
                    <a:pt x="642" y="2137"/>
                    <a:pt x="770" y="2031"/>
                  </a:cubicBezTo>
                  <a:cubicBezTo>
                    <a:pt x="984" y="1795"/>
                    <a:pt x="1197" y="1539"/>
                    <a:pt x="1432" y="1304"/>
                  </a:cubicBezTo>
                  <a:cubicBezTo>
                    <a:pt x="1881" y="855"/>
                    <a:pt x="2373" y="449"/>
                    <a:pt x="2864" y="43"/>
                  </a:cubicBezTo>
                  <a:lnTo>
                    <a:pt x="28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9"/>
            <p:cNvSpPr/>
            <p:nvPr/>
          </p:nvSpPr>
          <p:spPr>
            <a:xfrm>
              <a:off x="410125" y="1004500"/>
              <a:ext cx="14975" cy="76975"/>
            </a:xfrm>
            <a:custGeom>
              <a:avLst/>
              <a:gdLst/>
              <a:ahLst/>
              <a:cxnLst/>
              <a:rect l="l" t="t" r="r" b="b"/>
              <a:pathLst>
                <a:path w="599" h="3079" extrusionOk="0">
                  <a:moveTo>
                    <a:pt x="299" y="0"/>
                  </a:moveTo>
                  <a:cubicBezTo>
                    <a:pt x="171" y="257"/>
                    <a:pt x="85" y="556"/>
                    <a:pt x="43" y="834"/>
                  </a:cubicBezTo>
                  <a:cubicBezTo>
                    <a:pt x="21" y="1133"/>
                    <a:pt x="0" y="1411"/>
                    <a:pt x="21" y="1689"/>
                  </a:cubicBezTo>
                  <a:cubicBezTo>
                    <a:pt x="64" y="1967"/>
                    <a:pt x="85" y="2245"/>
                    <a:pt x="171" y="2480"/>
                  </a:cubicBezTo>
                  <a:cubicBezTo>
                    <a:pt x="278" y="2715"/>
                    <a:pt x="406" y="2929"/>
                    <a:pt x="577" y="3078"/>
                  </a:cubicBezTo>
                  <a:lnTo>
                    <a:pt x="598" y="3057"/>
                  </a:lnTo>
                  <a:cubicBezTo>
                    <a:pt x="577" y="2779"/>
                    <a:pt x="513" y="2544"/>
                    <a:pt x="449" y="2309"/>
                  </a:cubicBezTo>
                  <a:cubicBezTo>
                    <a:pt x="406" y="2052"/>
                    <a:pt x="321" y="1839"/>
                    <a:pt x="256" y="1582"/>
                  </a:cubicBezTo>
                  <a:cubicBezTo>
                    <a:pt x="171" y="1091"/>
                    <a:pt x="150" y="556"/>
                    <a:pt x="321" y="22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9"/>
            <p:cNvSpPr/>
            <p:nvPr/>
          </p:nvSpPr>
          <p:spPr>
            <a:xfrm>
              <a:off x="374850" y="1066875"/>
              <a:ext cx="43300" cy="11400"/>
            </a:xfrm>
            <a:custGeom>
              <a:avLst/>
              <a:gdLst/>
              <a:ahLst/>
              <a:cxnLst/>
              <a:rect l="l" t="t" r="r" b="b"/>
              <a:pathLst>
                <a:path w="1732" h="456" extrusionOk="0">
                  <a:moveTo>
                    <a:pt x="1261" y="0"/>
                  </a:moveTo>
                  <a:cubicBezTo>
                    <a:pt x="1140" y="0"/>
                    <a:pt x="1019" y="32"/>
                    <a:pt x="898" y="49"/>
                  </a:cubicBezTo>
                  <a:cubicBezTo>
                    <a:pt x="599" y="92"/>
                    <a:pt x="278" y="199"/>
                    <a:pt x="0" y="434"/>
                  </a:cubicBezTo>
                  <a:lnTo>
                    <a:pt x="22" y="455"/>
                  </a:lnTo>
                  <a:cubicBezTo>
                    <a:pt x="150" y="391"/>
                    <a:pt x="300" y="348"/>
                    <a:pt x="449" y="327"/>
                  </a:cubicBezTo>
                  <a:cubicBezTo>
                    <a:pt x="535" y="327"/>
                    <a:pt x="630" y="317"/>
                    <a:pt x="721" y="317"/>
                  </a:cubicBezTo>
                  <a:cubicBezTo>
                    <a:pt x="767" y="317"/>
                    <a:pt x="813" y="320"/>
                    <a:pt x="855" y="327"/>
                  </a:cubicBezTo>
                  <a:cubicBezTo>
                    <a:pt x="961" y="342"/>
                    <a:pt x="1067" y="357"/>
                    <a:pt x="1165" y="357"/>
                  </a:cubicBezTo>
                  <a:cubicBezTo>
                    <a:pt x="1206" y="357"/>
                    <a:pt x="1245" y="354"/>
                    <a:pt x="1283" y="348"/>
                  </a:cubicBezTo>
                  <a:cubicBezTo>
                    <a:pt x="1432" y="327"/>
                    <a:pt x="1539" y="305"/>
                    <a:pt x="1710" y="305"/>
                  </a:cubicBezTo>
                  <a:lnTo>
                    <a:pt x="1732" y="263"/>
                  </a:lnTo>
                  <a:cubicBezTo>
                    <a:pt x="1667" y="92"/>
                    <a:pt x="1496" y="28"/>
                    <a:pt x="1347" y="6"/>
                  </a:cubicBezTo>
                  <a:cubicBezTo>
                    <a:pt x="1318" y="2"/>
                    <a:pt x="1290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9"/>
            <p:cNvSpPr/>
            <p:nvPr/>
          </p:nvSpPr>
          <p:spPr>
            <a:xfrm>
              <a:off x="383925" y="1070750"/>
              <a:ext cx="42775" cy="40650"/>
            </a:xfrm>
            <a:custGeom>
              <a:avLst/>
              <a:gdLst/>
              <a:ahLst/>
              <a:cxnLst/>
              <a:rect l="l" t="t" r="r" b="b"/>
              <a:pathLst>
                <a:path w="1711" h="1626" extrusionOk="0">
                  <a:moveTo>
                    <a:pt x="1711" y="1"/>
                  </a:moveTo>
                  <a:cubicBezTo>
                    <a:pt x="1518" y="22"/>
                    <a:pt x="1347" y="129"/>
                    <a:pt x="1176" y="236"/>
                  </a:cubicBezTo>
                  <a:cubicBezTo>
                    <a:pt x="1027" y="343"/>
                    <a:pt x="877" y="514"/>
                    <a:pt x="749" y="642"/>
                  </a:cubicBezTo>
                  <a:cubicBezTo>
                    <a:pt x="621" y="792"/>
                    <a:pt x="471" y="941"/>
                    <a:pt x="343" y="1112"/>
                  </a:cubicBezTo>
                  <a:cubicBezTo>
                    <a:pt x="214" y="1262"/>
                    <a:pt x="86" y="1411"/>
                    <a:pt x="1" y="1604"/>
                  </a:cubicBezTo>
                  <a:lnTo>
                    <a:pt x="22" y="1625"/>
                  </a:lnTo>
                  <a:cubicBezTo>
                    <a:pt x="129" y="1476"/>
                    <a:pt x="279" y="1347"/>
                    <a:pt x="428" y="1219"/>
                  </a:cubicBezTo>
                  <a:cubicBezTo>
                    <a:pt x="578" y="1091"/>
                    <a:pt x="727" y="963"/>
                    <a:pt x="877" y="856"/>
                  </a:cubicBezTo>
                  <a:cubicBezTo>
                    <a:pt x="1027" y="728"/>
                    <a:pt x="1176" y="642"/>
                    <a:pt x="1304" y="492"/>
                  </a:cubicBezTo>
                  <a:cubicBezTo>
                    <a:pt x="1454" y="364"/>
                    <a:pt x="1582" y="215"/>
                    <a:pt x="1711" y="44"/>
                  </a:cubicBezTo>
                  <a:lnTo>
                    <a:pt x="17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9"/>
            <p:cNvSpPr/>
            <p:nvPr/>
          </p:nvSpPr>
          <p:spPr>
            <a:xfrm>
              <a:off x="443250" y="1081450"/>
              <a:ext cx="43300" cy="63075"/>
            </a:xfrm>
            <a:custGeom>
              <a:avLst/>
              <a:gdLst/>
              <a:ahLst/>
              <a:cxnLst/>
              <a:rect l="l" t="t" r="r" b="b"/>
              <a:pathLst>
                <a:path w="1732" h="2523" extrusionOk="0">
                  <a:moveTo>
                    <a:pt x="257" y="0"/>
                  </a:moveTo>
                  <a:lnTo>
                    <a:pt x="0" y="214"/>
                  </a:lnTo>
                  <a:cubicBezTo>
                    <a:pt x="257" y="620"/>
                    <a:pt x="470" y="1090"/>
                    <a:pt x="770" y="1475"/>
                  </a:cubicBezTo>
                  <a:cubicBezTo>
                    <a:pt x="919" y="1667"/>
                    <a:pt x="1090" y="1817"/>
                    <a:pt x="1219" y="2009"/>
                  </a:cubicBezTo>
                  <a:cubicBezTo>
                    <a:pt x="1368" y="2202"/>
                    <a:pt x="1539" y="2394"/>
                    <a:pt x="1731" y="2522"/>
                  </a:cubicBezTo>
                  <a:cubicBezTo>
                    <a:pt x="1539" y="2373"/>
                    <a:pt x="1411" y="2159"/>
                    <a:pt x="1283" y="1945"/>
                  </a:cubicBezTo>
                  <a:cubicBezTo>
                    <a:pt x="1154" y="1753"/>
                    <a:pt x="1005" y="1539"/>
                    <a:pt x="877" y="1347"/>
                  </a:cubicBezTo>
                  <a:cubicBezTo>
                    <a:pt x="641" y="941"/>
                    <a:pt x="470" y="449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9"/>
            <p:cNvSpPr/>
            <p:nvPr/>
          </p:nvSpPr>
          <p:spPr>
            <a:xfrm>
              <a:off x="412775" y="1088925"/>
              <a:ext cx="10725" cy="88725"/>
            </a:xfrm>
            <a:custGeom>
              <a:avLst/>
              <a:gdLst/>
              <a:ahLst/>
              <a:cxnLst/>
              <a:rect l="l" t="t" r="r" b="b"/>
              <a:pathLst>
                <a:path w="429" h="3549" extrusionOk="0">
                  <a:moveTo>
                    <a:pt x="129" y="1"/>
                  </a:moveTo>
                  <a:cubicBezTo>
                    <a:pt x="108" y="150"/>
                    <a:pt x="86" y="278"/>
                    <a:pt x="44" y="449"/>
                  </a:cubicBezTo>
                  <a:cubicBezTo>
                    <a:pt x="1" y="620"/>
                    <a:pt x="1" y="813"/>
                    <a:pt x="1" y="941"/>
                  </a:cubicBezTo>
                  <a:lnTo>
                    <a:pt x="22" y="1860"/>
                  </a:lnTo>
                  <a:cubicBezTo>
                    <a:pt x="22" y="2159"/>
                    <a:pt x="1" y="2459"/>
                    <a:pt x="44" y="2758"/>
                  </a:cubicBezTo>
                  <a:cubicBezTo>
                    <a:pt x="65" y="3057"/>
                    <a:pt x="150" y="3356"/>
                    <a:pt x="321" y="3549"/>
                  </a:cubicBezTo>
                  <a:cubicBezTo>
                    <a:pt x="172" y="3335"/>
                    <a:pt x="129" y="3036"/>
                    <a:pt x="108" y="2736"/>
                  </a:cubicBezTo>
                  <a:cubicBezTo>
                    <a:pt x="108" y="2437"/>
                    <a:pt x="150" y="2138"/>
                    <a:pt x="150" y="1839"/>
                  </a:cubicBezTo>
                  <a:lnTo>
                    <a:pt x="236" y="898"/>
                  </a:lnTo>
                  <a:cubicBezTo>
                    <a:pt x="236" y="749"/>
                    <a:pt x="257" y="620"/>
                    <a:pt x="300" y="471"/>
                  </a:cubicBezTo>
                  <a:cubicBezTo>
                    <a:pt x="321" y="343"/>
                    <a:pt x="386" y="172"/>
                    <a:pt x="4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9"/>
            <p:cNvSpPr/>
            <p:nvPr/>
          </p:nvSpPr>
          <p:spPr>
            <a:xfrm>
              <a:off x="438975" y="1065425"/>
              <a:ext cx="65750" cy="58325"/>
            </a:xfrm>
            <a:custGeom>
              <a:avLst/>
              <a:gdLst/>
              <a:ahLst/>
              <a:cxnLst/>
              <a:rect l="l" t="t" r="r" b="b"/>
              <a:pathLst>
                <a:path w="2630" h="2333" extrusionOk="0">
                  <a:moveTo>
                    <a:pt x="257" y="0"/>
                  </a:moveTo>
                  <a:lnTo>
                    <a:pt x="0" y="214"/>
                  </a:lnTo>
                  <a:cubicBezTo>
                    <a:pt x="128" y="492"/>
                    <a:pt x="321" y="727"/>
                    <a:pt x="535" y="941"/>
                  </a:cubicBezTo>
                  <a:cubicBezTo>
                    <a:pt x="748" y="1133"/>
                    <a:pt x="983" y="1304"/>
                    <a:pt x="1219" y="1454"/>
                  </a:cubicBezTo>
                  <a:cubicBezTo>
                    <a:pt x="1454" y="1603"/>
                    <a:pt x="1667" y="1753"/>
                    <a:pt x="1902" y="1924"/>
                  </a:cubicBezTo>
                  <a:cubicBezTo>
                    <a:pt x="2009" y="2009"/>
                    <a:pt x="2116" y="2095"/>
                    <a:pt x="2244" y="2159"/>
                  </a:cubicBezTo>
                  <a:cubicBezTo>
                    <a:pt x="2343" y="2218"/>
                    <a:pt x="2442" y="2332"/>
                    <a:pt x="2592" y="2332"/>
                  </a:cubicBezTo>
                  <a:cubicBezTo>
                    <a:pt x="2604" y="2332"/>
                    <a:pt x="2616" y="2331"/>
                    <a:pt x="2629" y="2330"/>
                  </a:cubicBezTo>
                  <a:cubicBezTo>
                    <a:pt x="2480" y="2330"/>
                    <a:pt x="2373" y="2202"/>
                    <a:pt x="2266" y="2137"/>
                  </a:cubicBezTo>
                  <a:cubicBezTo>
                    <a:pt x="2159" y="2052"/>
                    <a:pt x="2052" y="1945"/>
                    <a:pt x="1945" y="1860"/>
                  </a:cubicBezTo>
                  <a:cubicBezTo>
                    <a:pt x="1732" y="1667"/>
                    <a:pt x="1518" y="1475"/>
                    <a:pt x="1304" y="1304"/>
                  </a:cubicBezTo>
                  <a:cubicBezTo>
                    <a:pt x="1090" y="1133"/>
                    <a:pt x="877" y="941"/>
                    <a:pt x="706" y="727"/>
                  </a:cubicBezTo>
                  <a:cubicBezTo>
                    <a:pt x="513" y="513"/>
                    <a:pt x="364" y="278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9"/>
            <p:cNvSpPr/>
            <p:nvPr/>
          </p:nvSpPr>
          <p:spPr>
            <a:xfrm>
              <a:off x="454475" y="1062200"/>
              <a:ext cx="64125" cy="20850"/>
            </a:xfrm>
            <a:custGeom>
              <a:avLst/>
              <a:gdLst/>
              <a:ahLst/>
              <a:cxnLst/>
              <a:rect l="l" t="t" r="r" b="b"/>
              <a:pathLst>
                <a:path w="2565" h="834" extrusionOk="0">
                  <a:moveTo>
                    <a:pt x="43" y="1"/>
                  </a:moveTo>
                  <a:lnTo>
                    <a:pt x="0" y="343"/>
                  </a:lnTo>
                  <a:cubicBezTo>
                    <a:pt x="56" y="337"/>
                    <a:pt x="116" y="334"/>
                    <a:pt x="179" y="334"/>
                  </a:cubicBezTo>
                  <a:cubicBezTo>
                    <a:pt x="330" y="334"/>
                    <a:pt x="496" y="349"/>
                    <a:pt x="663" y="364"/>
                  </a:cubicBezTo>
                  <a:cubicBezTo>
                    <a:pt x="876" y="407"/>
                    <a:pt x="1090" y="428"/>
                    <a:pt x="1325" y="450"/>
                  </a:cubicBezTo>
                  <a:cubicBezTo>
                    <a:pt x="1539" y="492"/>
                    <a:pt x="1753" y="535"/>
                    <a:pt x="1966" y="578"/>
                  </a:cubicBezTo>
                  <a:cubicBezTo>
                    <a:pt x="2095" y="599"/>
                    <a:pt x="2202" y="642"/>
                    <a:pt x="2287" y="663"/>
                  </a:cubicBezTo>
                  <a:cubicBezTo>
                    <a:pt x="2351" y="685"/>
                    <a:pt x="2394" y="706"/>
                    <a:pt x="2458" y="728"/>
                  </a:cubicBezTo>
                  <a:cubicBezTo>
                    <a:pt x="2501" y="749"/>
                    <a:pt x="2564" y="770"/>
                    <a:pt x="2565" y="833"/>
                  </a:cubicBezTo>
                  <a:lnTo>
                    <a:pt x="2565" y="833"/>
                  </a:lnTo>
                  <a:cubicBezTo>
                    <a:pt x="2564" y="770"/>
                    <a:pt x="2501" y="727"/>
                    <a:pt x="2458" y="706"/>
                  </a:cubicBezTo>
                  <a:cubicBezTo>
                    <a:pt x="2415" y="663"/>
                    <a:pt x="2373" y="642"/>
                    <a:pt x="2308" y="621"/>
                  </a:cubicBezTo>
                  <a:cubicBezTo>
                    <a:pt x="2223" y="578"/>
                    <a:pt x="2116" y="535"/>
                    <a:pt x="2009" y="492"/>
                  </a:cubicBezTo>
                  <a:cubicBezTo>
                    <a:pt x="1795" y="428"/>
                    <a:pt x="1582" y="364"/>
                    <a:pt x="1368" y="300"/>
                  </a:cubicBezTo>
                  <a:cubicBezTo>
                    <a:pt x="1154" y="236"/>
                    <a:pt x="941" y="172"/>
                    <a:pt x="727" y="129"/>
                  </a:cubicBezTo>
                  <a:cubicBezTo>
                    <a:pt x="513" y="65"/>
                    <a:pt x="299" y="1"/>
                    <a:pt x="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9"/>
            <p:cNvSpPr/>
            <p:nvPr/>
          </p:nvSpPr>
          <p:spPr>
            <a:xfrm>
              <a:off x="456075" y="1070750"/>
              <a:ext cx="93000" cy="48725"/>
            </a:xfrm>
            <a:custGeom>
              <a:avLst/>
              <a:gdLst/>
              <a:ahLst/>
              <a:cxnLst/>
              <a:rect l="l" t="t" r="r" b="b"/>
              <a:pathLst>
                <a:path w="3720" h="1949" extrusionOk="0">
                  <a:moveTo>
                    <a:pt x="171" y="1"/>
                  </a:moveTo>
                  <a:lnTo>
                    <a:pt x="0" y="321"/>
                  </a:lnTo>
                  <a:cubicBezTo>
                    <a:pt x="150" y="386"/>
                    <a:pt x="278" y="471"/>
                    <a:pt x="428" y="578"/>
                  </a:cubicBezTo>
                  <a:cubicBezTo>
                    <a:pt x="535" y="663"/>
                    <a:pt x="684" y="792"/>
                    <a:pt x="834" y="877"/>
                  </a:cubicBezTo>
                  <a:cubicBezTo>
                    <a:pt x="1133" y="1048"/>
                    <a:pt x="1454" y="1176"/>
                    <a:pt x="1774" y="1305"/>
                  </a:cubicBezTo>
                  <a:cubicBezTo>
                    <a:pt x="2073" y="1433"/>
                    <a:pt x="2415" y="1561"/>
                    <a:pt x="2736" y="1668"/>
                  </a:cubicBezTo>
                  <a:lnTo>
                    <a:pt x="3228" y="1818"/>
                  </a:lnTo>
                  <a:cubicBezTo>
                    <a:pt x="3364" y="1857"/>
                    <a:pt x="3500" y="1949"/>
                    <a:pt x="3669" y="1949"/>
                  </a:cubicBezTo>
                  <a:cubicBezTo>
                    <a:pt x="3685" y="1949"/>
                    <a:pt x="3702" y="1948"/>
                    <a:pt x="3719" y="1946"/>
                  </a:cubicBezTo>
                  <a:cubicBezTo>
                    <a:pt x="3548" y="1946"/>
                    <a:pt x="3399" y="1839"/>
                    <a:pt x="3228" y="1775"/>
                  </a:cubicBezTo>
                  <a:lnTo>
                    <a:pt x="2757" y="1582"/>
                  </a:lnTo>
                  <a:cubicBezTo>
                    <a:pt x="2458" y="1454"/>
                    <a:pt x="2159" y="1305"/>
                    <a:pt x="1838" y="1155"/>
                  </a:cubicBezTo>
                  <a:cubicBezTo>
                    <a:pt x="1539" y="984"/>
                    <a:pt x="1240" y="834"/>
                    <a:pt x="983" y="642"/>
                  </a:cubicBezTo>
                  <a:cubicBezTo>
                    <a:pt x="834" y="557"/>
                    <a:pt x="727" y="428"/>
                    <a:pt x="599" y="321"/>
                  </a:cubicBezTo>
                  <a:cubicBezTo>
                    <a:pt x="449" y="193"/>
                    <a:pt x="299" y="86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9"/>
            <p:cNvSpPr/>
            <p:nvPr/>
          </p:nvSpPr>
          <p:spPr>
            <a:xfrm>
              <a:off x="448050" y="1013575"/>
              <a:ext cx="91400" cy="45975"/>
            </a:xfrm>
            <a:custGeom>
              <a:avLst/>
              <a:gdLst/>
              <a:ahLst/>
              <a:cxnLst/>
              <a:rect l="l" t="t" r="r" b="b"/>
              <a:pathLst>
                <a:path w="3656" h="1839" extrusionOk="0">
                  <a:moveTo>
                    <a:pt x="3656" y="1"/>
                  </a:moveTo>
                  <a:lnTo>
                    <a:pt x="3656" y="1"/>
                  </a:lnTo>
                  <a:cubicBezTo>
                    <a:pt x="3036" y="150"/>
                    <a:pt x="2416" y="364"/>
                    <a:pt x="1817" y="599"/>
                  </a:cubicBezTo>
                  <a:cubicBezTo>
                    <a:pt x="1497" y="728"/>
                    <a:pt x="1198" y="856"/>
                    <a:pt x="898" y="1005"/>
                  </a:cubicBezTo>
                  <a:cubicBezTo>
                    <a:pt x="749" y="1091"/>
                    <a:pt x="599" y="1155"/>
                    <a:pt x="449" y="1262"/>
                  </a:cubicBezTo>
                  <a:cubicBezTo>
                    <a:pt x="364" y="1305"/>
                    <a:pt x="300" y="1369"/>
                    <a:pt x="214" y="1411"/>
                  </a:cubicBezTo>
                  <a:cubicBezTo>
                    <a:pt x="150" y="1476"/>
                    <a:pt x="43" y="1582"/>
                    <a:pt x="1" y="1625"/>
                  </a:cubicBezTo>
                  <a:lnTo>
                    <a:pt x="193" y="1839"/>
                  </a:lnTo>
                  <a:cubicBezTo>
                    <a:pt x="364" y="1604"/>
                    <a:pt x="685" y="1411"/>
                    <a:pt x="962" y="1240"/>
                  </a:cubicBezTo>
                  <a:cubicBezTo>
                    <a:pt x="1240" y="1069"/>
                    <a:pt x="1539" y="920"/>
                    <a:pt x="1839" y="770"/>
                  </a:cubicBezTo>
                  <a:cubicBezTo>
                    <a:pt x="2437" y="471"/>
                    <a:pt x="3036" y="215"/>
                    <a:pt x="36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9"/>
            <p:cNvSpPr/>
            <p:nvPr/>
          </p:nvSpPr>
          <p:spPr>
            <a:xfrm>
              <a:off x="425600" y="988475"/>
              <a:ext cx="12850" cy="73225"/>
            </a:xfrm>
            <a:custGeom>
              <a:avLst/>
              <a:gdLst/>
              <a:ahLst/>
              <a:cxnLst/>
              <a:rect l="l" t="t" r="r" b="b"/>
              <a:pathLst>
                <a:path w="514" h="2929" extrusionOk="0">
                  <a:moveTo>
                    <a:pt x="514" y="0"/>
                  </a:moveTo>
                  <a:lnTo>
                    <a:pt x="492" y="22"/>
                  </a:lnTo>
                  <a:cubicBezTo>
                    <a:pt x="450" y="257"/>
                    <a:pt x="386" y="492"/>
                    <a:pt x="300" y="727"/>
                  </a:cubicBezTo>
                  <a:cubicBezTo>
                    <a:pt x="236" y="983"/>
                    <a:pt x="150" y="1219"/>
                    <a:pt x="108" y="1475"/>
                  </a:cubicBezTo>
                  <a:cubicBezTo>
                    <a:pt x="65" y="1710"/>
                    <a:pt x="1" y="1988"/>
                    <a:pt x="22" y="2223"/>
                  </a:cubicBezTo>
                  <a:cubicBezTo>
                    <a:pt x="22" y="2458"/>
                    <a:pt x="65" y="2693"/>
                    <a:pt x="129" y="2928"/>
                  </a:cubicBezTo>
                  <a:lnTo>
                    <a:pt x="172" y="2907"/>
                  </a:lnTo>
                  <a:cubicBezTo>
                    <a:pt x="257" y="2651"/>
                    <a:pt x="279" y="2415"/>
                    <a:pt x="300" y="2180"/>
                  </a:cubicBezTo>
                  <a:cubicBezTo>
                    <a:pt x="343" y="1924"/>
                    <a:pt x="321" y="1710"/>
                    <a:pt x="343" y="1475"/>
                  </a:cubicBezTo>
                  <a:cubicBezTo>
                    <a:pt x="364" y="1240"/>
                    <a:pt x="407" y="983"/>
                    <a:pt x="450" y="748"/>
                  </a:cubicBezTo>
                  <a:cubicBezTo>
                    <a:pt x="492" y="513"/>
                    <a:pt x="514" y="235"/>
                    <a:pt x="5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9"/>
            <p:cNvSpPr/>
            <p:nvPr/>
          </p:nvSpPr>
          <p:spPr>
            <a:xfrm>
              <a:off x="391400" y="1042975"/>
              <a:ext cx="29425" cy="26950"/>
            </a:xfrm>
            <a:custGeom>
              <a:avLst/>
              <a:gdLst/>
              <a:ahLst/>
              <a:cxnLst/>
              <a:rect l="l" t="t" r="r" b="b"/>
              <a:pathLst>
                <a:path w="1177" h="1078" extrusionOk="0">
                  <a:moveTo>
                    <a:pt x="22" y="0"/>
                  </a:moveTo>
                  <a:lnTo>
                    <a:pt x="1" y="43"/>
                  </a:lnTo>
                  <a:cubicBezTo>
                    <a:pt x="108" y="129"/>
                    <a:pt x="129" y="257"/>
                    <a:pt x="172" y="406"/>
                  </a:cubicBezTo>
                  <a:cubicBezTo>
                    <a:pt x="193" y="471"/>
                    <a:pt x="215" y="535"/>
                    <a:pt x="257" y="620"/>
                  </a:cubicBezTo>
                  <a:cubicBezTo>
                    <a:pt x="322" y="706"/>
                    <a:pt x="343" y="727"/>
                    <a:pt x="386" y="791"/>
                  </a:cubicBezTo>
                  <a:cubicBezTo>
                    <a:pt x="493" y="898"/>
                    <a:pt x="578" y="1005"/>
                    <a:pt x="728" y="1048"/>
                  </a:cubicBezTo>
                  <a:cubicBezTo>
                    <a:pt x="785" y="1067"/>
                    <a:pt x="847" y="1077"/>
                    <a:pt x="912" y="1077"/>
                  </a:cubicBezTo>
                  <a:cubicBezTo>
                    <a:pt x="990" y="1077"/>
                    <a:pt x="1073" y="1062"/>
                    <a:pt x="1155" y="1026"/>
                  </a:cubicBezTo>
                  <a:lnTo>
                    <a:pt x="1176" y="1005"/>
                  </a:lnTo>
                  <a:cubicBezTo>
                    <a:pt x="1070" y="877"/>
                    <a:pt x="984" y="813"/>
                    <a:pt x="877" y="727"/>
                  </a:cubicBezTo>
                  <a:cubicBezTo>
                    <a:pt x="792" y="663"/>
                    <a:pt x="664" y="620"/>
                    <a:pt x="557" y="556"/>
                  </a:cubicBezTo>
                  <a:cubicBezTo>
                    <a:pt x="514" y="535"/>
                    <a:pt x="450" y="471"/>
                    <a:pt x="407" y="449"/>
                  </a:cubicBezTo>
                  <a:cubicBezTo>
                    <a:pt x="386" y="406"/>
                    <a:pt x="343" y="364"/>
                    <a:pt x="300" y="300"/>
                  </a:cubicBezTo>
                  <a:cubicBezTo>
                    <a:pt x="236" y="193"/>
                    <a:pt x="151" y="4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9"/>
            <p:cNvSpPr/>
            <p:nvPr/>
          </p:nvSpPr>
          <p:spPr>
            <a:xfrm>
              <a:off x="522600" y="999500"/>
              <a:ext cx="8025" cy="6825"/>
            </a:xfrm>
            <a:custGeom>
              <a:avLst/>
              <a:gdLst/>
              <a:ahLst/>
              <a:cxnLst/>
              <a:rect l="l" t="t" r="r" b="b"/>
              <a:pathLst>
                <a:path w="321" h="273" extrusionOk="0">
                  <a:moveTo>
                    <a:pt x="184" y="0"/>
                  </a:moveTo>
                  <a:cubicBezTo>
                    <a:pt x="138" y="0"/>
                    <a:pt x="86" y="28"/>
                    <a:pt x="54" y="94"/>
                  </a:cubicBezTo>
                  <a:cubicBezTo>
                    <a:pt x="1" y="199"/>
                    <a:pt x="62" y="272"/>
                    <a:pt x="137" y="272"/>
                  </a:cubicBezTo>
                  <a:cubicBezTo>
                    <a:pt x="183" y="272"/>
                    <a:pt x="235" y="244"/>
                    <a:pt x="267" y="179"/>
                  </a:cubicBezTo>
                  <a:cubicBezTo>
                    <a:pt x="320" y="73"/>
                    <a:pt x="259" y="0"/>
                    <a:pt x="1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9"/>
            <p:cNvSpPr/>
            <p:nvPr/>
          </p:nvSpPr>
          <p:spPr>
            <a:xfrm>
              <a:off x="532775" y="1011100"/>
              <a:ext cx="7500" cy="6200"/>
            </a:xfrm>
            <a:custGeom>
              <a:avLst/>
              <a:gdLst/>
              <a:ahLst/>
              <a:cxnLst/>
              <a:rect l="l" t="t" r="r" b="b"/>
              <a:pathLst>
                <a:path w="300" h="248" extrusionOk="0">
                  <a:moveTo>
                    <a:pt x="171" y="0"/>
                  </a:moveTo>
                  <a:cubicBezTo>
                    <a:pt x="130" y="0"/>
                    <a:pt x="84" y="23"/>
                    <a:pt x="53" y="78"/>
                  </a:cubicBezTo>
                  <a:cubicBezTo>
                    <a:pt x="0" y="183"/>
                    <a:pt x="52" y="248"/>
                    <a:pt x="120" y="248"/>
                  </a:cubicBezTo>
                  <a:cubicBezTo>
                    <a:pt x="163" y="248"/>
                    <a:pt x="212" y="222"/>
                    <a:pt x="245" y="164"/>
                  </a:cubicBezTo>
                  <a:cubicBezTo>
                    <a:pt x="299" y="69"/>
                    <a:pt x="242" y="0"/>
                    <a:pt x="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9"/>
            <p:cNvSpPr/>
            <p:nvPr/>
          </p:nvSpPr>
          <p:spPr>
            <a:xfrm>
              <a:off x="524650" y="1032550"/>
              <a:ext cx="10025" cy="8050"/>
            </a:xfrm>
            <a:custGeom>
              <a:avLst/>
              <a:gdLst/>
              <a:ahLst/>
              <a:cxnLst/>
              <a:rect l="l" t="t" r="r" b="b"/>
              <a:pathLst>
                <a:path w="401" h="322" extrusionOk="0">
                  <a:moveTo>
                    <a:pt x="241" y="0"/>
                  </a:moveTo>
                  <a:cubicBezTo>
                    <a:pt x="184" y="0"/>
                    <a:pt x="120" y="35"/>
                    <a:pt x="79" y="118"/>
                  </a:cubicBezTo>
                  <a:cubicBezTo>
                    <a:pt x="0" y="236"/>
                    <a:pt x="74" y="321"/>
                    <a:pt x="167" y="321"/>
                  </a:cubicBezTo>
                  <a:cubicBezTo>
                    <a:pt x="226" y="321"/>
                    <a:pt x="293" y="287"/>
                    <a:pt x="335" y="204"/>
                  </a:cubicBezTo>
                  <a:cubicBezTo>
                    <a:pt x="400" y="86"/>
                    <a:pt x="330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9"/>
            <p:cNvSpPr/>
            <p:nvPr/>
          </p:nvSpPr>
          <p:spPr>
            <a:xfrm>
              <a:off x="526375" y="1067275"/>
              <a:ext cx="7975" cy="6975"/>
            </a:xfrm>
            <a:custGeom>
              <a:avLst/>
              <a:gdLst/>
              <a:ahLst/>
              <a:cxnLst/>
              <a:rect l="l" t="t" r="r" b="b"/>
              <a:pathLst>
                <a:path w="319" h="279" extrusionOk="0">
                  <a:moveTo>
                    <a:pt x="164" y="1"/>
                  </a:moveTo>
                  <a:cubicBezTo>
                    <a:pt x="73" y="1"/>
                    <a:pt x="1" y="190"/>
                    <a:pt x="95" y="247"/>
                  </a:cubicBezTo>
                  <a:lnTo>
                    <a:pt x="116" y="268"/>
                  </a:lnTo>
                  <a:cubicBezTo>
                    <a:pt x="128" y="275"/>
                    <a:pt x="140" y="278"/>
                    <a:pt x="151" y="278"/>
                  </a:cubicBezTo>
                  <a:cubicBezTo>
                    <a:pt x="244" y="278"/>
                    <a:pt x="318" y="69"/>
                    <a:pt x="223" y="12"/>
                  </a:cubicBezTo>
                  <a:lnTo>
                    <a:pt x="202" y="12"/>
                  </a:lnTo>
                  <a:cubicBezTo>
                    <a:pt x="189" y="4"/>
                    <a:pt x="177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9"/>
            <p:cNvSpPr/>
            <p:nvPr/>
          </p:nvSpPr>
          <p:spPr>
            <a:xfrm>
              <a:off x="514825" y="1078375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214" y="0"/>
                  </a:moveTo>
                  <a:cubicBezTo>
                    <a:pt x="162" y="0"/>
                    <a:pt x="105" y="31"/>
                    <a:pt x="65" y="102"/>
                  </a:cubicBezTo>
                  <a:lnTo>
                    <a:pt x="65" y="123"/>
                  </a:lnTo>
                  <a:cubicBezTo>
                    <a:pt x="1" y="240"/>
                    <a:pt x="62" y="317"/>
                    <a:pt x="143" y="317"/>
                  </a:cubicBezTo>
                  <a:cubicBezTo>
                    <a:pt x="196" y="317"/>
                    <a:pt x="258" y="285"/>
                    <a:pt x="301" y="209"/>
                  </a:cubicBezTo>
                  <a:lnTo>
                    <a:pt x="322" y="209"/>
                  </a:lnTo>
                  <a:cubicBezTo>
                    <a:pt x="376" y="88"/>
                    <a:pt x="303" y="0"/>
                    <a:pt x="2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9"/>
            <p:cNvSpPr/>
            <p:nvPr/>
          </p:nvSpPr>
          <p:spPr>
            <a:xfrm>
              <a:off x="541475" y="1115375"/>
              <a:ext cx="10300" cy="8700"/>
            </a:xfrm>
            <a:custGeom>
              <a:avLst/>
              <a:gdLst/>
              <a:ahLst/>
              <a:cxnLst/>
              <a:rect l="l" t="t" r="r" b="b"/>
              <a:pathLst>
                <a:path w="412" h="348" extrusionOk="0">
                  <a:moveTo>
                    <a:pt x="252" y="0"/>
                  </a:moveTo>
                  <a:cubicBezTo>
                    <a:pt x="195" y="0"/>
                    <a:pt x="131" y="35"/>
                    <a:pt x="90" y="118"/>
                  </a:cubicBezTo>
                  <a:lnTo>
                    <a:pt x="68" y="139"/>
                  </a:lnTo>
                  <a:cubicBezTo>
                    <a:pt x="1" y="261"/>
                    <a:pt x="78" y="348"/>
                    <a:pt x="170" y="348"/>
                  </a:cubicBezTo>
                  <a:cubicBezTo>
                    <a:pt x="225" y="348"/>
                    <a:pt x="285" y="318"/>
                    <a:pt x="325" y="246"/>
                  </a:cubicBezTo>
                  <a:lnTo>
                    <a:pt x="346" y="204"/>
                  </a:lnTo>
                  <a:cubicBezTo>
                    <a:pt x="411" y="86"/>
                    <a:pt x="341" y="0"/>
                    <a:pt x="2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9"/>
            <p:cNvSpPr/>
            <p:nvPr/>
          </p:nvSpPr>
          <p:spPr>
            <a:xfrm>
              <a:off x="498575" y="1120800"/>
              <a:ext cx="8525" cy="6825"/>
            </a:xfrm>
            <a:custGeom>
              <a:avLst/>
              <a:gdLst/>
              <a:ahLst/>
              <a:cxnLst/>
              <a:rect l="l" t="t" r="r" b="b"/>
              <a:pathLst>
                <a:path w="341" h="273" extrusionOk="0">
                  <a:moveTo>
                    <a:pt x="199" y="0"/>
                  </a:moveTo>
                  <a:cubicBezTo>
                    <a:pt x="150" y="0"/>
                    <a:pt x="94" y="28"/>
                    <a:pt x="53" y="93"/>
                  </a:cubicBezTo>
                  <a:cubicBezTo>
                    <a:pt x="0" y="199"/>
                    <a:pt x="61" y="272"/>
                    <a:pt x="141" y="272"/>
                  </a:cubicBezTo>
                  <a:cubicBezTo>
                    <a:pt x="191" y="272"/>
                    <a:pt x="247" y="244"/>
                    <a:pt x="288" y="179"/>
                  </a:cubicBezTo>
                  <a:cubicBezTo>
                    <a:pt x="341" y="73"/>
                    <a:pt x="279" y="0"/>
                    <a:pt x="1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9"/>
            <p:cNvSpPr/>
            <p:nvPr/>
          </p:nvSpPr>
          <p:spPr>
            <a:xfrm>
              <a:off x="507525" y="1144225"/>
              <a:ext cx="10050" cy="8325"/>
            </a:xfrm>
            <a:custGeom>
              <a:avLst/>
              <a:gdLst/>
              <a:ahLst/>
              <a:cxnLst/>
              <a:rect l="l" t="t" r="r" b="b"/>
              <a:pathLst>
                <a:path w="402" h="333" extrusionOk="0">
                  <a:moveTo>
                    <a:pt x="242" y="1"/>
                  </a:moveTo>
                  <a:cubicBezTo>
                    <a:pt x="185" y="1"/>
                    <a:pt x="121" y="35"/>
                    <a:pt x="80" y="118"/>
                  </a:cubicBezTo>
                  <a:cubicBezTo>
                    <a:pt x="1" y="249"/>
                    <a:pt x="75" y="332"/>
                    <a:pt x="169" y="332"/>
                  </a:cubicBezTo>
                  <a:cubicBezTo>
                    <a:pt x="228" y="332"/>
                    <a:pt x="295" y="299"/>
                    <a:pt x="336" y="225"/>
                  </a:cubicBezTo>
                  <a:lnTo>
                    <a:pt x="336" y="204"/>
                  </a:lnTo>
                  <a:cubicBezTo>
                    <a:pt x="401" y="86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9"/>
            <p:cNvSpPr/>
            <p:nvPr/>
          </p:nvSpPr>
          <p:spPr>
            <a:xfrm>
              <a:off x="481800" y="1140800"/>
              <a:ext cx="7650" cy="6350"/>
            </a:xfrm>
            <a:custGeom>
              <a:avLst/>
              <a:gdLst/>
              <a:ahLst/>
              <a:cxnLst/>
              <a:rect l="l" t="t" r="r" b="b"/>
              <a:pathLst>
                <a:path w="306" h="254" extrusionOk="0">
                  <a:moveTo>
                    <a:pt x="186" y="0"/>
                  </a:moveTo>
                  <a:cubicBezTo>
                    <a:pt x="144" y="0"/>
                    <a:pt x="94" y="26"/>
                    <a:pt x="61" y="84"/>
                  </a:cubicBezTo>
                  <a:lnTo>
                    <a:pt x="40" y="84"/>
                  </a:lnTo>
                  <a:cubicBezTo>
                    <a:pt x="1" y="189"/>
                    <a:pt x="58" y="254"/>
                    <a:pt x="127" y="254"/>
                  </a:cubicBezTo>
                  <a:cubicBezTo>
                    <a:pt x="171" y="254"/>
                    <a:pt x="220" y="228"/>
                    <a:pt x="254" y="170"/>
                  </a:cubicBezTo>
                  <a:cubicBezTo>
                    <a:pt x="306" y="65"/>
                    <a:pt x="254" y="0"/>
                    <a:pt x="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9"/>
            <p:cNvSpPr/>
            <p:nvPr/>
          </p:nvSpPr>
          <p:spPr>
            <a:xfrm>
              <a:off x="476125" y="1176750"/>
              <a:ext cx="8025" cy="6200"/>
            </a:xfrm>
            <a:custGeom>
              <a:avLst/>
              <a:gdLst/>
              <a:ahLst/>
              <a:cxnLst/>
              <a:rect l="l" t="t" r="r" b="b"/>
              <a:pathLst>
                <a:path w="321" h="248" extrusionOk="0">
                  <a:moveTo>
                    <a:pt x="178" y="0"/>
                  </a:moveTo>
                  <a:cubicBezTo>
                    <a:pt x="133" y="0"/>
                    <a:pt x="85" y="23"/>
                    <a:pt x="53" y="78"/>
                  </a:cubicBezTo>
                  <a:cubicBezTo>
                    <a:pt x="1" y="183"/>
                    <a:pt x="61" y="248"/>
                    <a:pt x="135" y="248"/>
                  </a:cubicBezTo>
                  <a:cubicBezTo>
                    <a:pt x="181" y="248"/>
                    <a:pt x="234" y="222"/>
                    <a:pt x="267" y="164"/>
                  </a:cubicBezTo>
                  <a:cubicBezTo>
                    <a:pt x="321" y="69"/>
                    <a:pt x="255" y="0"/>
                    <a:pt x="1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9"/>
            <p:cNvSpPr/>
            <p:nvPr/>
          </p:nvSpPr>
          <p:spPr>
            <a:xfrm>
              <a:off x="436800" y="1184525"/>
              <a:ext cx="9700" cy="7825"/>
            </a:xfrm>
            <a:custGeom>
              <a:avLst/>
              <a:gdLst/>
              <a:ahLst/>
              <a:cxnLst/>
              <a:rect l="l" t="t" r="r" b="b"/>
              <a:pathLst>
                <a:path w="388" h="313" extrusionOk="0">
                  <a:moveTo>
                    <a:pt x="230" y="1"/>
                  </a:moveTo>
                  <a:cubicBezTo>
                    <a:pt x="173" y="1"/>
                    <a:pt x="108" y="34"/>
                    <a:pt x="66" y="109"/>
                  </a:cubicBezTo>
                  <a:cubicBezTo>
                    <a:pt x="1" y="227"/>
                    <a:pt x="71" y="313"/>
                    <a:pt x="160" y="313"/>
                  </a:cubicBezTo>
                  <a:cubicBezTo>
                    <a:pt x="217" y="313"/>
                    <a:pt x="281" y="278"/>
                    <a:pt x="322" y="195"/>
                  </a:cubicBezTo>
                  <a:cubicBezTo>
                    <a:pt x="387" y="78"/>
                    <a:pt x="318" y="1"/>
                    <a:pt x="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9"/>
            <p:cNvSpPr/>
            <p:nvPr/>
          </p:nvSpPr>
          <p:spPr>
            <a:xfrm>
              <a:off x="416250" y="1174775"/>
              <a:ext cx="8025" cy="6425"/>
            </a:xfrm>
            <a:custGeom>
              <a:avLst/>
              <a:gdLst/>
              <a:ahLst/>
              <a:cxnLst/>
              <a:rect l="l" t="t" r="r" b="b"/>
              <a:pathLst>
                <a:path w="321" h="257" extrusionOk="0">
                  <a:moveTo>
                    <a:pt x="185" y="0"/>
                  </a:moveTo>
                  <a:cubicBezTo>
                    <a:pt x="138" y="0"/>
                    <a:pt x="87" y="28"/>
                    <a:pt x="54" y="93"/>
                  </a:cubicBezTo>
                  <a:cubicBezTo>
                    <a:pt x="0" y="188"/>
                    <a:pt x="66" y="257"/>
                    <a:pt x="143" y="257"/>
                  </a:cubicBezTo>
                  <a:cubicBezTo>
                    <a:pt x="188" y="257"/>
                    <a:pt x="237" y="234"/>
                    <a:pt x="268" y="179"/>
                  </a:cubicBezTo>
                  <a:cubicBezTo>
                    <a:pt x="321" y="73"/>
                    <a:pt x="259" y="0"/>
                    <a:pt x="1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9"/>
            <p:cNvSpPr/>
            <p:nvPr/>
          </p:nvSpPr>
          <p:spPr>
            <a:xfrm>
              <a:off x="393475" y="1145175"/>
              <a:ext cx="10325" cy="8300"/>
            </a:xfrm>
            <a:custGeom>
              <a:avLst/>
              <a:gdLst/>
              <a:ahLst/>
              <a:cxnLst/>
              <a:rect l="l" t="t" r="r" b="b"/>
              <a:pathLst>
                <a:path w="413" h="332" extrusionOk="0">
                  <a:moveTo>
                    <a:pt x="243" y="0"/>
                  </a:moveTo>
                  <a:cubicBezTo>
                    <a:pt x="189" y="0"/>
                    <a:pt x="128" y="30"/>
                    <a:pt x="89" y="102"/>
                  </a:cubicBezTo>
                  <a:lnTo>
                    <a:pt x="68" y="123"/>
                  </a:lnTo>
                  <a:cubicBezTo>
                    <a:pt x="0" y="244"/>
                    <a:pt x="77" y="331"/>
                    <a:pt x="170" y="331"/>
                  </a:cubicBezTo>
                  <a:cubicBezTo>
                    <a:pt x="224" y="331"/>
                    <a:pt x="284" y="301"/>
                    <a:pt x="324" y="230"/>
                  </a:cubicBezTo>
                  <a:lnTo>
                    <a:pt x="345" y="209"/>
                  </a:lnTo>
                  <a:cubicBezTo>
                    <a:pt x="413" y="87"/>
                    <a:pt x="336" y="0"/>
                    <a:pt x="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9"/>
            <p:cNvSpPr/>
            <p:nvPr/>
          </p:nvSpPr>
          <p:spPr>
            <a:xfrm>
              <a:off x="377275" y="1110475"/>
              <a:ext cx="7825" cy="7950"/>
            </a:xfrm>
            <a:custGeom>
              <a:avLst/>
              <a:gdLst/>
              <a:ahLst/>
              <a:cxnLst/>
              <a:rect l="l" t="t" r="r" b="b"/>
              <a:pathLst>
                <a:path w="313" h="318" extrusionOk="0">
                  <a:moveTo>
                    <a:pt x="190" y="0"/>
                  </a:moveTo>
                  <a:cubicBezTo>
                    <a:pt x="106" y="0"/>
                    <a:pt x="0" y="125"/>
                    <a:pt x="32" y="250"/>
                  </a:cubicBezTo>
                  <a:lnTo>
                    <a:pt x="53" y="250"/>
                  </a:lnTo>
                  <a:cubicBezTo>
                    <a:pt x="65" y="298"/>
                    <a:pt x="92" y="317"/>
                    <a:pt x="123" y="317"/>
                  </a:cubicBezTo>
                  <a:cubicBezTo>
                    <a:pt x="203" y="317"/>
                    <a:pt x="313" y="187"/>
                    <a:pt x="267" y="79"/>
                  </a:cubicBezTo>
                  <a:lnTo>
                    <a:pt x="267" y="58"/>
                  </a:lnTo>
                  <a:cubicBezTo>
                    <a:pt x="249" y="17"/>
                    <a:pt x="221" y="0"/>
                    <a:pt x="19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9"/>
            <p:cNvSpPr/>
            <p:nvPr/>
          </p:nvSpPr>
          <p:spPr>
            <a:xfrm>
              <a:off x="369750" y="1074600"/>
              <a:ext cx="6725" cy="7425"/>
            </a:xfrm>
            <a:custGeom>
              <a:avLst/>
              <a:gdLst/>
              <a:ahLst/>
              <a:cxnLst/>
              <a:rect l="l" t="t" r="r" b="b"/>
              <a:pathLst>
                <a:path w="269" h="297" extrusionOk="0">
                  <a:moveTo>
                    <a:pt x="173" y="0"/>
                  </a:moveTo>
                  <a:cubicBezTo>
                    <a:pt x="113" y="0"/>
                    <a:pt x="48" y="58"/>
                    <a:pt x="33" y="146"/>
                  </a:cubicBezTo>
                  <a:lnTo>
                    <a:pt x="12" y="146"/>
                  </a:lnTo>
                  <a:cubicBezTo>
                    <a:pt x="1" y="248"/>
                    <a:pt x="56" y="296"/>
                    <a:pt x="116" y="296"/>
                  </a:cubicBezTo>
                  <a:cubicBezTo>
                    <a:pt x="169" y="296"/>
                    <a:pt x="227" y="259"/>
                    <a:pt x="247" y="189"/>
                  </a:cubicBezTo>
                  <a:cubicBezTo>
                    <a:pt x="268" y="146"/>
                    <a:pt x="268" y="103"/>
                    <a:pt x="247" y="61"/>
                  </a:cubicBezTo>
                  <a:cubicBezTo>
                    <a:pt x="247" y="39"/>
                    <a:pt x="247" y="39"/>
                    <a:pt x="247" y="39"/>
                  </a:cubicBezTo>
                  <a:cubicBezTo>
                    <a:pt x="227" y="12"/>
                    <a:pt x="200" y="0"/>
                    <a:pt x="173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9"/>
            <p:cNvSpPr/>
            <p:nvPr/>
          </p:nvSpPr>
          <p:spPr>
            <a:xfrm>
              <a:off x="384425" y="1038825"/>
              <a:ext cx="9750" cy="7925"/>
            </a:xfrm>
            <a:custGeom>
              <a:avLst/>
              <a:gdLst/>
              <a:ahLst/>
              <a:cxnLst/>
              <a:rect l="l" t="t" r="r" b="b"/>
              <a:pathLst>
                <a:path w="390" h="317" extrusionOk="0">
                  <a:moveTo>
                    <a:pt x="220" y="1"/>
                  </a:moveTo>
                  <a:cubicBezTo>
                    <a:pt x="166" y="1"/>
                    <a:pt x="106" y="31"/>
                    <a:pt x="66" y="102"/>
                  </a:cubicBezTo>
                  <a:cubicBezTo>
                    <a:pt x="1" y="233"/>
                    <a:pt x="72" y="316"/>
                    <a:pt x="161" y="316"/>
                  </a:cubicBezTo>
                  <a:cubicBezTo>
                    <a:pt x="218" y="316"/>
                    <a:pt x="281" y="283"/>
                    <a:pt x="323" y="209"/>
                  </a:cubicBezTo>
                  <a:cubicBezTo>
                    <a:pt x="390" y="88"/>
                    <a:pt x="313" y="1"/>
                    <a:pt x="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9"/>
            <p:cNvSpPr/>
            <p:nvPr/>
          </p:nvSpPr>
          <p:spPr>
            <a:xfrm>
              <a:off x="413200" y="997750"/>
              <a:ext cx="8725" cy="8175"/>
            </a:xfrm>
            <a:custGeom>
              <a:avLst/>
              <a:gdLst/>
              <a:ahLst/>
              <a:cxnLst/>
              <a:rect l="l" t="t" r="r" b="b"/>
              <a:pathLst>
                <a:path w="349" h="327" extrusionOk="0">
                  <a:moveTo>
                    <a:pt x="196" y="0"/>
                  </a:moveTo>
                  <a:cubicBezTo>
                    <a:pt x="99" y="0"/>
                    <a:pt x="0" y="188"/>
                    <a:pt x="69" y="292"/>
                  </a:cubicBezTo>
                  <a:lnTo>
                    <a:pt x="91" y="292"/>
                  </a:lnTo>
                  <a:cubicBezTo>
                    <a:pt x="107" y="316"/>
                    <a:pt x="127" y="327"/>
                    <a:pt x="149" y="327"/>
                  </a:cubicBezTo>
                  <a:cubicBezTo>
                    <a:pt x="239" y="327"/>
                    <a:pt x="348" y="139"/>
                    <a:pt x="262" y="35"/>
                  </a:cubicBezTo>
                  <a:cubicBezTo>
                    <a:pt x="241" y="11"/>
                    <a:pt x="219" y="0"/>
                    <a:pt x="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9"/>
            <p:cNvSpPr/>
            <p:nvPr/>
          </p:nvSpPr>
          <p:spPr>
            <a:xfrm>
              <a:off x="433075" y="984175"/>
              <a:ext cx="10225" cy="8100"/>
            </a:xfrm>
            <a:custGeom>
              <a:avLst/>
              <a:gdLst/>
              <a:ahLst/>
              <a:cxnLst/>
              <a:rect l="l" t="t" r="r" b="b"/>
              <a:pathLst>
                <a:path w="409" h="324" extrusionOk="0">
                  <a:moveTo>
                    <a:pt x="248" y="1"/>
                  </a:moveTo>
                  <a:cubicBezTo>
                    <a:pt x="191" y="1"/>
                    <a:pt x="128" y="34"/>
                    <a:pt x="87" y="108"/>
                  </a:cubicBezTo>
                  <a:lnTo>
                    <a:pt x="65" y="129"/>
                  </a:lnTo>
                  <a:cubicBezTo>
                    <a:pt x="0" y="246"/>
                    <a:pt x="69" y="323"/>
                    <a:pt x="157" y="323"/>
                  </a:cubicBezTo>
                  <a:cubicBezTo>
                    <a:pt x="214" y="323"/>
                    <a:pt x="280" y="291"/>
                    <a:pt x="322" y="215"/>
                  </a:cubicBezTo>
                  <a:lnTo>
                    <a:pt x="343" y="215"/>
                  </a:lnTo>
                  <a:cubicBezTo>
                    <a:pt x="409" y="84"/>
                    <a:pt x="337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9"/>
            <p:cNvSpPr/>
            <p:nvPr/>
          </p:nvSpPr>
          <p:spPr>
            <a:xfrm>
              <a:off x="479500" y="966525"/>
              <a:ext cx="8125" cy="8875"/>
            </a:xfrm>
            <a:custGeom>
              <a:avLst/>
              <a:gdLst/>
              <a:ahLst/>
              <a:cxnLst/>
              <a:rect l="l" t="t" r="r" b="b"/>
              <a:pathLst>
                <a:path w="325" h="355" extrusionOk="0">
                  <a:moveTo>
                    <a:pt x="188" y="1"/>
                  </a:moveTo>
                  <a:cubicBezTo>
                    <a:pt x="104" y="1"/>
                    <a:pt x="11" y="84"/>
                    <a:pt x="25" y="194"/>
                  </a:cubicBezTo>
                  <a:cubicBezTo>
                    <a:pt x="1" y="292"/>
                    <a:pt x="60" y="355"/>
                    <a:pt x="131" y="355"/>
                  </a:cubicBezTo>
                  <a:cubicBezTo>
                    <a:pt x="185" y="355"/>
                    <a:pt x="245" y="319"/>
                    <a:pt x="281" y="237"/>
                  </a:cubicBezTo>
                  <a:cubicBezTo>
                    <a:pt x="324" y="173"/>
                    <a:pt x="324" y="130"/>
                    <a:pt x="303" y="87"/>
                  </a:cubicBezTo>
                  <a:cubicBezTo>
                    <a:pt x="280" y="26"/>
                    <a:pt x="235" y="1"/>
                    <a:pt x="1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9"/>
            <p:cNvSpPr/>
            <p:nvPr/>
          </p:nvSpPr>
          <p:spPr>
            <a:xfrm>
              <a:off x="473450" y="992625"/>
              <a:ext cx="8000" cy="6150"/>
            </a:xfrm>
            <a:custGeom>
              <a:avLst/>
              <a:gdLst/>
              <a:ahLst/>
              <a:cxnLst/>
              <a:rect l="l" t="t" r="r" b="b"/>
              <a:pathLst>
                <a:path w="320" h="246" extrusionOk="0">
                  <a:moveTo>
                    <a:pt x="192" y="0"/>
                  </a:moveTo>
                  <a:cubicBezTo>
                    <a:pt x="182" y="0"/>
                    <a:pt x="172" y="2"/>
                    <a:pt x="160" y="5"/>
                  </a:cubicBezTo>
                  <a:lnTo>
                    <a:pt x="139" y="5"/>
                  </a:lnTo>
                  <a:cubicBezTo>
                    <a:pt x="1" y="25"/>
                    <a:pt x="8" y="245"/>
                    <a:pt x="128" y="245"/>
                  </a:cubicBezTo>
                  <a:cubicBezTo>
                    <a:pt x="138" y="245"/>
                    <a:pt x="149" y="244"/>
                    <a:pt x="160" y="240"/>
                  </a:cubicBezTo>
                  <a:lnTo>
                    <a:pt x="182" y="240"/>
                  </a:lnTo>
                  <a:cubicBezTo>
                    <a:pt x="320" y="221"/>
                    <a:pt x="312" y="0"/>
                    <a:pt x="1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9"/>
            <p:cNvSpPr/>
            <p:nvPr/>
          </p:nvSpPr>
          <p:spPr>
            <a:xfrm>
              <a:off x="473875" y="993775"/>
              <a:ext cx="7725" cy="6500"/>
            </a:xfrm>
            <a:custGeom>
              <a:avLst/>
              <a:gdLst/>
              <a:ahLst/>
              <a:cxnLst/>
              <a:rect l="l" t="t" r="r" b="b"/>
              <a:pathLst>
                <a:path w="309" h="260" extrusionOk="0">
                  <a:moveTo>
                    <a:pt x="179" y="1"/>
                  </a:moveTo>
                  <a:cubicBezTo>
                    <a:pt x="175" y="1"/>
                    <a:pt x="170" y="1"/>
                    <a:pt x="165" y="2"/>
                  </a:cubicBezTo>
                  <a:cubicBezTo>
                    <a:pt x="143" y="2"/>
                    <a:pt x="143" y="2"/>
                    <a:pt x="143" y="23"/>
                  </a:cubicBezTo>
                  <a:cubicBezTo>
                    <a:pt x="0" y="44"/>
                    <a:pt x="13" y="260"/>
                    <a:pt x="127" y="260"/>
                  </a:cubicBezTo>
                  <a:cubicBezTo>
                    <a:pt x="132" y="260"/>
                    <a:pt x="138" y="259"/>
                    <a:pt x="143" y="258"/>
                  </a:cubicBezTo>
                  <a:lnTo>
                    <a:pt x="186" y="258"/>
                  </a:lnTo>
                  <a:cubicBezTo>
                    <a:pt x="309" y="238"/>
                    <a:pt x="294" y="1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9"/>
            <p:cNvSpPr/>
            <p:nvPr/>
          </p:nvSpPr>
          <p:spPr>
            <a:xfrm>
              <a:off x="499875" y="986250"/>
              <a:ext cx="8050" cy="9125"/>
            </a:xfrm>
            <a:custGeom>
              <a:avLst/>
              <a:gdLst/>
              <a:ahLst/>
              <a:cxnLst/>
              <a:rect l="l" t="t" r="r" b="b"/>
              <a:pathLst>
                <a:path w="322" h="365" extrusionOk="0">
                  <a:moveTo>
                    <a:pt x="205" y="0"/>
                  </a:moveTo>
                  <a:cubicBezTo>
                    <a:pt x="121" y="0"/>
                    <a:pt x="22" y="74"/>
                    <a:pt x="22" y="196"/>
                  </a:cubicBezTo>
                  <a:cubicBezTo>
                    <a:pt x="0" y="305"/>
                    <a:pt x="68" y="364"/>
                    <a:pt x="145" y="364"/>
                  </a:cubicBezTo>
                  <a:cubicBezTo>
                    <a:pt x="219" y="364"/>
                    <a:pt x="301" y="311"/>
                    <a:pt x="321" y="196"/>
                  </a:cubicBezTo>
                  <a:cubicBezTo>
                    <a:pt x="321" y="175"/>
                    <a:pt x="321" y="153"/>
                    <a:pt x="321" y="132"/>
                  </a:cubicBezTo>
                  <a:cubicBezTo>
                    <a:pt x="321" y="41"/>
                    <a:pt x="267" y="0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9"/>
            <p:cNvSpPr/>
            <p:nvPr/>
          </p:nvSpPr>
          <p:spPr>
            <a:xfrm>
              <a:off x="313925" y="995125"/>
              <a:ext cx="74850" cy="170775"/>
            </a:xfrm>
            <a:custGeom>
              <a:avLst/>
              <a:gdLst/>
              <a:ahLst/>
              <a:cxnLst/>
              <a:rect l="l" t="t" r="r" b="b"/>
              <a:pathLst>
                <a:path w="2994" h="6831" extrusionOk="0">
                  <a:moveTo>
                    <a:pt x="2874" y="1"/>
                  </a:moveTo>
                  <a:cubicBezTo>
                    <a:pt x="2108" y="1"/>
                    <a:pt x="850" y="1294"/>
                    <a:pt x="343" y="2876"/>
                  </a:cubicBezTo>
                  <a:cubicBezTo>
                    <a:pt x="1" y="3966"/>
                    <a:pt x="364" y="6018"/>
                    <a:pt x="1262" y="6745"/>
                  </a:cubicBezTo>
                  <a:cubicBezTo>
                    <a:pt x="1304" y="6788"/>
                    <a:pt x="1369" y="6809"/>
                    <a:pt x="1433" y="6830"/>
                  </a:cubicBezTo>
                  <a:cubicBezTo>
                    <a:pt x="1176" y="6275"/>
                    <a:pt x="877" y="5698"/>
                    <a:pt x="813" y="5078"/>
                  </a:cubicBezTo>
                  <a:cubicBezTo>
                    <a:pt x="749" y="4372"/>
                    <a:pt x="963" y="3560"/>
                    <a:pt x="1198" y="2898"/>
                  </a:cubicBezTo>
                  <a:cubicBezTo>
                    <a:pt x="1433" y="2171"/>
                    <a:pt x="1668" y="1444"/>
                    <a:pt x="2224" y="867"/>
                  </a:cubicBezTo>
                  <a:cubicBezTo>
                    <a:pt x="2416" y="675"/>
                    <a:pt x="2822" y="461"/>
                    <a:pt x="2950" y="226"/>
                  </a:cubicBezTo>
                  <a:cubicBezTo>
                    <a:pt x="2972" y="140"/>
                    <a:pt x="2993" y="76"/>
                    <a:pt x="2993" y="12"/>
                  </a:cubicBezTo>
                  <a:cubicBezTo>
                    <a:pt x="2955" y="4"/>
                    <a:pt x="2915" y="1"/>
                    <a:pt x="2874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9"/>
            <p:cNvSpPr/>
            <p:nvPr/>
          </p:nvSpPr>
          <p:spPr>
            <a:xfrm>
              <a:off x="401575" y="855300"/>
              <a:ext cx="88175" cy="153500"/>
            </a:xfrm>
            <a:custGeom>
              <a:avLst/>
              <a:gdLst/>
              <a:ahLst/>
              <a:cxnLst/>
              <a:rect l="l" t="t" r="r" b="b"/>
              <a:pathLst>
                <a:path w="3527" h="6140" extrusionOk="0">
                  <a:moveTo>
                    <a:pt x="3365" y="1"/>
                  </a:moveTo>
                  <a:cubicBezTo>
                    <a:pt x="2214" y="1"/>
                    <a:pt x="574" y="680"/>
                    <a:pt x="64" y="3639"/>
                  </a:cubicBezTo>
                  <a:cubicBezTo>
                    <a:pt x="0" y="4109"/>
                    <a:pt x="86" y="5220"/>
                    <a:pt x="342" y="6139"/>
                  </a:cubicBezTo>
                  <a:lnTo>
                    <a:pt x="406" y="6139"/>
                  </a:lnTo>
                  <a:cubicBezTo>
                    <a:pt x="86" y="5477"/>
                    <a:pt x="278" y="4643"/>
                    <a:pt x="406" y="3981"/>
                  </a:cubicBezTo>
                  <a:cubicBezTo>
                    <a:pt x="534" y="3318"/>
                    <a:pt x="791" y="2720"/>
                    <a:pt x="1176" y="2164"/>
                  </a:cubicBezTo>
                  <a:cubicBezTo>
                    <a:pt x="1817" y="1245"/>
                    <a:pt x="2608" y="582"/>
                    <a:pt x="3527" y="5"/>
                  </a:cubicBezTo>
                  <a:cubicBezTo>
                    <a:pt x="3474" y="2"/>
                    <a:pt x="3420" y="1"/>
                    <a:pt x="3365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9"/>
            <p:cNvSpPr/>
            <p:nvPr/>
          </p:nvSpPr>
          <p:spPr>
            <a:xfrm>
              <a:off x="-1754025" y="375325"/>
              <a:ext cx="4357150" cy="1735300"/>
            </a:xfrm>
            <a:custGeom>
              <a:avLst/>
              <a:gdLst/>
              <a:ahLst/>
              <a:cxnLst/>
              <a:rect l="l" t="t" r="r" b="b"/>
              <a:pathLst>
                <a:path w="174286" h="69412" extrusionOk="0">
                  <a:moveTo>
                    <a:pt x="145357" y="1"/>
                  </a:moveTo>
                  <a:cubicBezTo>
                    <a:pt x="145025" y="1"/>
                    <a:pt x="144693" y="4"/>
                    <a:pt x="144361" y="10"/>
                  </a:cubicBezTo>
                  <a:cubicBezTo>
                    <a:pt x="139339" y="74"/>
                    <a:pt x="134487" y="1293"/>
                    <a:pt x="129635" y="1720"/>
                  </a:cubicBezTo>
                  <a:cubicBezTo>
                    <a:pt x="129311" y="1771"/>
                    <a:pt x="129068" y="1792"/>
                    <a:pt x="128885" y="1792"/>
                  </a:cubicBezTo>
                  <a:cubicBezTo>
                    <a:pt x="127906" y="1792"/>
                    <a:pt x="128602" y="1186"/>
                    <a:pt x="127540" y="1186"/>
                  </a:cubicBezTo>
                  <a:cubicBezTo>
                    <a:pt x="126300" y="1207"/>
                    <a:pt x="123436" y="1934"/>
                    <a:pt x="122197" y="2276"/>
                  </a:cubicBezTo>
                  <a:cubicBezTo>
                    <a:pt x="119781" y="2981"/>
                    <a:pt x="117452" y="3879"/>
                    <a:pt x="115143" y="4798"/>
                  </a:cubicBezTo>
                  <a:cubicBezTo>
                    <a:pt x="112835" y="5717"/>
                    <a:pt x="110548" y="6658"/>
                    <a:pt x="108239" y="7534"/>
                  </a:cubicBezTo>
                  <a:cubicBezTo>
                    <a:pt x="107085" y="7961"/>
                    <a:pt x="105931" y="8367"/>
                    <a:pt x="104755" y="8752"/>
                  </a:cubicBezTo>
                  <a:cubicBezTo>
                    <a:pt x="103580" y="9116"/>
                    <a:pt x="102361" y="9543"/>
                    <a:pt x="101207" y="10120"/>
                  </a:cubicBezTo>
                  <a:cubicBezTo>
                    <a:pt x="100053" y="10697"/>
                    <a:pt x="98963" y="11403"/>
                    <a:pt x="97958" y="12172"/>
                  </a:cubicBezTo>
                  <a:cubicBezTo>
                    <a:pt x="96975" y="12941"/>
                    <a:pt x="95971" y="13625"/>
                    <a:pt x="94923" y="14309"/>
                  </a:cubicBezTo>
                  <a:cubicBezTo>
                    <a:pt x="92850" y="15677"/>
                    <a:pt x="90691" y="16938"/>
                    <a:pt x="88618" y="18413"/>
                  </a:cubicBezTo>
                  <a:cubicBezTo>
                    <a:pt x="87699" y="19097"/>
                    <a:pt x="86566" y="19567"/>
                    <a:pt x="85433" y="20059"/>
                  </a:cubicBezTo>
                  <a:cubicBezTo>
                    <a:pt x="84322" y="20551"/>
                    <a:pt x="83168" y="20999"/>
                    <a:pt x="82013" y="21427"/>
                  </a:cubicBezTo>
                  <a:cubicBezTo>
                    <a:pt x="79705" y="22303"/>
                    <a:pt x="77375" y="23137"/>
                    <a:pt x="75045" y="23949"/>
                  </a:cubicBezTo>
                  <a:cubicBezTo>
                    <a:pt x="70364" y="25552"/>
                    <a:pt x="65662" y="27134"/>
                    <a:pt x="60981" y="28801"/>
                  </a:cubicBezTo>
                  <a:cubicBezTo>
                    <a:pt x="58651" y="29635"/>
                    <a:pt x="56322" y="30468"/>
                    <a:pt x="53992" y="31451"/>
                  </a:cubicBezTo>
                  <a:cubicBezTo>
                    <a:pt x="52838" y="31943"/>
                    <a:pt x="51684" y="32435"/>
                    <a:pt x="50529" y="33097"/>
                  </a:cubicBezTo>
                  <a:cubicBezTo>
                    <a:pt x="50251" y="33268"/>
                    <a:pt x="49909" y="33503"/>
                    <a:pt x="49696" y="33674"/>
                  </a:cubicBezTo>
                  <a:lnTo>
                    <a:pt x="48926" y="34230"/>
                  </a:lnTo>
                  <a:lnTo>
                    <a:pt x="47409" y="35299"/>
                  </a:lnTo>
                  <a:lnTo>
                    <a:pt x="41232" y="39552"/>
                  </a:lnTo>
                  <a:lnTo>
                    <a:pt x="39693" y="40642"/>
                  </a:lnTo>
                  <a:lnTo>
                    <a:pt x="39308" y="40920"/>
                  </a:lnTo>
                  <a:cubicBezTo>
                    <a:pt x="39180" y="41006"/>
                    <a:pt x="39030" y="41112"/>
                    <a:pt x="38880" y="41241"/>
                  </a:cubicBezTo>
                  <a:cubicBezTo>
                    <a:pt x="38624" y="41454"/>
                    <a:pt x="38367" y="41690"/>
                    <a:pt x="38132" y="41903"/>
                  </a:cubicBezTo>
                  <a:cubicBezTo>
                    <a:pt x="37662" y="42352"/>
                    <a:pt x="37235" y="42801"/>
                    <a:pt x="36786" y="43186"/>
                  </a:cubicBezTo>
                  <a:cubicBezTo>
                    <a:pt x="36593" y="43357"/>
                    <a:pt x="36358" y="43549"/>
                    <a:pt x="36166" y="43656"/>
                  </a:cubicBezTo>
                  <a:cubicBezTo>
                    <a:pt x="36102" y="43720"/>
                    <a:pt x="35888" y="43848"/>
                    <a:pt x="35824" y="43870"/>
                  </a:cubicBezTo>
                  <a:cubicBezTo>
                    <a:pt x="35696" y="43934"/>
                    <a:pt x="35567" y="43998"/>
                    <a:pt x="35439" y="44062"/>
                  </a:cubicBezTo>
                  <a:cubicBezTo>
                    <a:pt x="33345" y="45088"/>
                    <a:pt x="30972" y="45601"/>
                    <a:pt x="28557" y="46114"/>
                  </a:cubicBezTo>
                  <a:cubicBezTo>
                    <a:pt x="27360" y="46370"/>
                    <a:pt x="26141" y="46627"/>
                    <a:pt x="24923" y="46948"/>
                  </a:cubicBezTo>
                  <a:cubicBezTo>
                    <a:pt x="24303" y="47097"/>
                    <a:pt x="23705" y="47268"/>
                    <a:pt x="23064" y="47461"/>
                  </a:cubicBezTo>
                  <a:cubicBezTo>
                    <a:pt x="22444" y="47653"/>
                    <a:pt x="21888" y="47867"/>
                    <a:pt x="21332" y="48038"/>
                  </a:cubicBezTo>
                  <a:cubicBezTo>
                    <a:pt x="20178" y="48380"/>
                    <a:pt x="18981" y="48657"/>
                    <a:pt x="17763" y="49021"/>
                  </a:cubicBezTo>
                  <a:cubicBezTo>
                    <a:pt x="16545" y="49406"/>
                    <a:pt x="15283" y="49854"/>
                    <a:pt x="14087" y="50560"/>
                  </a:cubicBezTo>
                  <a:cubicBezTo>
                    <a:pt x="14019" y="50601"/>
                    <a:pt x="13951" y="50619"/>
                    <a:pt x="13884" y="50619"/>
                  </a:cubicBezTo>
                  <a:cubicBezTo>
                    <a:pt x="13442" y="50619"/>
                    <a:pt x="13015" y="49845"/>
                    <a:pt x="12620" y="49845"/>
                  </a:cubicBezTo>
                  <a:cubicBezTo>
                    <a:pt x="12545" y="49845"/>
                    <a:pt x="12471" y="49873"/>
                    <a:pt x="12398" y="49940"/>
                  </a:cubicBezTo>
                  <a:cubicBezTo>
                    <a:pt x="12248" y="50068"/>
                    <a:pt x="11735" y="51351"/>
                    <a:pt x="11586" y="51500"/>
                  </a:cubicBezTo>
                  <a:cubicBezTo>
                    <a:pt x="11458" y="51628"/>
                    <a:pt x="11778" y="52419"/>
                    <a:pt x="11650" y="52548"/>
                  </a:cubicBezTo>
                  <a:lnTo>
                    <a:pt x="11009" y="53296"/>
                  </a:lnTo>
                  <a:cubicBezTo>
                    <a:pt x="10154" y="54300"/>
                    <a:pt x="9363" y="55305"/>
                    <a:pt x="8593" y="56352"/>
                  </a:cubicBezTo>
                  <a:cubicBezTo>
                    <a:pt x="7054" y="58425"/>
                    <a:pt x="5622" y="60541"/>
                    <a:pt x="4212" y="62679"/>
                  </a:cubicBezTo>
                  <a:cubicBezTo>
                    <a:pt x="3506" y="63748"/>
                    <a:pt x="2822" y="64774"/>
                    <a:pt x="2096" y="65885"/>
                  </a:cubicBezTo>
                  <a:cubicBezTo>
                    <a:pt x="1412" y="66996"/>
                    <a:pt x="749" y="68108"/>
                    <a:pt x="108" y="69198"/>
                  </a:cubicBezTo>
                  <a:cubicBezTo>
                    <a:pt x="65" y="69283"/>
                    <a:pt x="44" y="69348"/>
                    <a:pt x="1" y="69412"/>
                  </a:cubicBezTo>
                  <a:lnTo>
                    <a:pt x="2972" y="69412"/>
                  </a:lnTo>
                  <a:cubicBezTo>
                    <a:pt x="3378" y="68706"/>
                    <a:pt x="3784" y="68001"/>
                    <a:pt x="4190" y="67317"/>
                  </a:cubicBezTo>
                  <a:cubicBezTo>
                    <a:pt x="4853" y="66270"/>
                    <a:pt x="5558" y="65201"/>
                    <a:pt x="6242" y="64132"/>
                  </a:cubicBezTo>
                  <a:cubicBezTo>
                    <a:pt x="7610" y="61995"/>
                    <a:pt x="8978" y="59879"/>
                    <a:pt x="10453" y="57848"/>
                  </a:cubicBezTo>
                  <a:cubicBezTo>
                    <a:pt x="11180" y="56822"/>
                    <a:pt x="11928" y="55839"/>
                    <a:pt x="12719" y="54899"/>
                  </a:cubicBezTo>
                  <a:cubicBezTo>
                    <a:pt x="13509" y="53916"/>
                    <a:pt x="14236" y="53167"/>
                    <a:pt x="15198" y="52590"/>
                  </a:cubicBezTo>
                  <a:cubicBezTo>
                    <a:pt x="17100" y="51415"/>
                    <a:pt x="19516" y="50945"/>
                    <a:pt x="21931" y="50175"/>
                  </a:cubicBezTo>
                  <a:cubicBezTo>
                    <a:pt x="22551" y="49983"/>
                    <a:pt x="23170" y="49748"/>
                    <a:pt x="23705" y="49577"/>
                  </a:cubicBezTo>
                  <a:cubicBezTo>
                    <a:pt x="24261" y="49384"/>
                    <a:pt x="24838" y="49213"/>
                    <a:pt x="25415" y="49064"/>
                  </a:cubicBezTo>
                  <a:cubicBezTo>
                    <a:pt x="26590" y="48743"/>
                    <a:pt x="27787" y="48486"/>
                    <a:pt x="28984" y="48209"/>
                  </a:cubicBezTo>
                  <a:cubicBezTo>
                    <a:pt x="31400" y="47632"/>
                    <a:pt x="33879" y="47097"/>
                    <a:pt x="36273" y="45900"/>
                  </a:cubicBezTo>
                  <a:cubicBezTo>
                    <a:pt x="36422" y="45815"/>
                    <a:pt x="36572" y="45729"/>
                    <a:pt x="36722" y="45665"/>
                  </a:cubicBezTo>
                  <a:cubicBezTo>
                    <a:pt x="36935" y="45537"/>
                    <a:pt x="36978" y="45516"/>
                    <a:pt x="37171" y="45387"/>
                  </a:cubicBezTo>
                  <a:cubicBezTo>
                    <a:pt x="37513" y="45152"/>
                    <a:pt x="37769" y="44938"/>
                    <a:pt x="38025" y="44703"/>
                  </a:cubicBezTo>
                  <a:cubicBezTo>
                    <a:pt x="38538" y="44254"/>
                    <a:pt x="38966" y="43784"/>
                    <a:pt x="39415" y="43357"/>
                  </a:cubicBezTo>
                  <a:cubicBezTo>
                    <a:pt x="39629" y="43143"/>
                    <a:pt x="39842" y="42951"/>
                    <a:pt x="40056" y="42758"/>
                  </a:cubicBezTo>
                  <a:cubicBezTo>
                    <a:pt x="40163" y="42673"/>
                    <a:pt x="40270" y="42609"/>
                    <a:pt x="40377" y="42523"/>
                  </a:cubicBezTo>
                  <a:lnTo>
                    <a:pt x="40740" y="42224"/>
                  </a:lnTo>
                  <a:lnTo>
                    <a:pt x="42258" y="41134"/>
                  </a:lnTo>
                  <a:lnTo>
                    <a:pt x="48392" y="36795"/>
                  </a:lnTo>
                  <a:lnTo>
                    <a:pt x="49909" y="35683"/>
                  </a:lnTo>
                  <a:cubicBezTo>
                    <a:pt x="50422" y="35320"/>
                    <a:pt x="50935" y="34893"/>
                    <a:pt x="51363" y="34615"/>
                  </a:cubicBezTo>
                  <a:cubicBezTo>
                    <a:pt x="52367" y="34016"/>
                    <a:pt x="53479" y="33503"/>
                    <a:pt x="54612" y="33033"/>
                  </a:cubicBezTo>
                  <a:cubicBezTo>
                    <a:pt x="56856" y="32071"/>
                    <a:pt x="59186" y="31195"/>
                    <a:pt x="61494" y="30340"/>
                  </a:cubicBezTo>
                  <a:cubicBezTo>
                    <a:pt x="66132" y="28630"/>
                    <a:pt x="70813" y="27027"/>
                    <a:pt x="75494" y="25360"/>
                  </a:cubicBezTo>
                  <a:cubicBezTo>
                    <a:pt x="77824" y="24526"/>
                    <a:pt x="80154" y="23671"/>
                    <a:pt x="82484" y="22774"/>
                  </a:cubicBezTo>
                  <a:cubicBezTo>
                    <a:pt x="83638" y="22325"/>
                    <a:pt x="84813" y="21854"/>
                    <a:pt x="85946" y="21363"/>
                  </a:cubicBezTo>
                  <a:cubicBezTo>
                    <a:pt x="87100" y="20850"/>
                    <a:pt x="88276" y="20337"/>
                    <a:pt x="89366" y="19546"/>
                  </a:cubicBezTo>
                  <a:cubicBezTo>
                    <a:pt x="91354" y="18093"/>
                    <a:pt x="93491" y="16810"/>
                    <a:pt x="95586" y="15399"/>
                  </a:cubicBezTo>
                  <a:cubicBezTo>
                    <a:pt x="96633" y="14716"/>
                    <a:pt x="97681" y="13967"/>
                    <a:pt x="98664" y="13198"/>
                  </a:cubicBezTo>
                  <a:cubicBezTo>
                    <a:pt x="99647" y="12429"/>
                    <a:pt x="100652" y="11766"/>
                    <a:pt x="101720" y="11232"/>
                  </a:cubicBezTo>
                  <a:cubicBezTo>
                    <a:pt x="102789" y="10676"/>
                    <a:pt x="105268" y="10761"/>
                    <a:pt x="106444" y="10377"/>
                  </a:cubicBezTo>
                  <a:cubicBezTo>
                    <a:pt x="107641" y="9992"/>
                    <a:pt x="106337" y="9222"/>
                    <a:pt x="108624" y="8624"/>
                  </a:cubicBezTo>
                  <a:cubicBezTo>
                    <a:pt x="110932" y="7726"/>
                    <a:pt x="113219" y="6743"/>
                    <a:pt x="115506" y="5803"/>
                  </a:cubicBezTo>
                  <a:cubicBezTo>
                    <a:pt x="117815" y="4883"/>
                    <a:pt x="120123" y="3986"/>
                    <a:pt x="122453" y="3280"/>
                  </a:cubicBezTo>
                  <a:cubicBezTo>
                    <a:pt x="124697" y="2618"/>
                    <a:pt x="127219" y="3045"/>
                    <a:pt x="129720" y="2746"/>
                  </a:cubicBezTo>
                  <a:cubicBezTo>
                    <a:pt x="134679" y="2254"/>
                    <a:pt x="139488" y="1036"/>
                    <a:pt x="144361" y="951"/>
                  </a:cubicBezTo>
                  <a:cubicBezTo>
                    <a:pt x="144620" y="946"/>
                    <a:pt x="144884" y="944"/>
                    <a:pt x="145153" y="944"/>
                  </a:cubicBezTo>
                  <a:cubicBezTo>
                    <a:pt x="149966" y="944"/>
                    <a:pt x="156236" y="1647"/>
                    <a:pt x="159131" y="2254"/>
                  </a:cubicBezTo>
                  <a:cubicBezTo>
                    <a:pt x="159151" y="2266"/>
                    <a:pt x="159169" y="2272"/>
                    <a:pt x="159185" y="2272"/>
                  </a:cubicBezTo>
                  <a:cubicBezTo>
                    <a:pt x="159339" y="2272"/>
                    <a:pt x="159318" y="1763"/>
                    <a:pt x="159473" y="1763"/>
                  </a:cubicBezTo>
                  <a:cubicBezTo>
                    <a:pt x="160563" y="1827"/>
                    <a:pt x="161696" y="1891"/>
                    <a:pt x="162786" y="1955"/>
                  </a:cubicBezTo>
                  <a:cubicBezTo>
                    <a:pt x="164004" y="2041"/>
                    <a:pt x="165244" y="2148"/>
                    <a:pt x="166462" y="2276"/>
                  </a:cubicBezTo>
                  <a:cubicBezTo>
                    <a:pt x="168899" y="2554"/>
                    <a:pt x="171336" y="2896"/>
                    <a:pt x="173772" y="3259"/>
                  </a:cubicBezTo>
                  <a:cubicBezTo>
                    <a:pt x="173797" y="3263"/>
                    <a:pt x="173821" y="3266"/>
                    <a:pt x="173845" y="3266"/>
                  </a:cubicBezTo>
                  <a:cubicBezTo>
                    <a:pt x="174050" y="3266"/>
                    <a:pt x="174223" y="3106"/>
                    <a:pt x="174242" y="2896"/>
                  </a:cubicBezTo>
                  <a:cubicBezTo>
                    <a:pt x="174285" y="2639"/>
                    <a:pt x="174114" y="2425"/>
                    <a:pt x="173900" y="2383"/>
                  </a:cubicBezTo>
                  <a:cubicBezTo>
                    <a:pt x="171442" y="2019"/>
                    <a:pt x="169006" y="1677"/>
                    <a:pt x="166548" y="1400"/>
                  </a:cubicBezTo>
                  <a:cubicBezTo>
                    <a:pt x="165308" y="1271"/>
                    <a:pt x="164068" y="1164"/>
                    <a:pt x="162850" y="1079"/>
                  </a:cubicBezTo>
                  <a:cubicBezTo>
                    <a:pt x="161610" y="993"/>
                    <a:pt x="160371" y="951"/>
                    <a:pt x="159152" y="887"/>
                  </a:cubicBezTo>
                  <a:cubicBezTo>
                    <a:pt x="156609" y="716"/>
                    <a:pt x="154044" y="480"/>
                    <a:pt x="151479" y="288"/>
                  </a:cubicBezTo>
                  <a:cubicBezTo>
                    <a:pt x="151329" y="267"/>
                    <a:pt x="151180" y="245"/>
                    <a:pt x="151030" y="245"/>
                  </a:cubicBezTo>
                  <a:cubicBezTo>
                    <a:pt x="149139" y="100"/>
                    <a:pt x="147248" y="1"/>
                    <a:pt x="1453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9"/>
            <p:cNvSpPr/>
            <p:nvPr/>
          </p:nvSpPr>
          <p:spPr>
            <a:xfrm>
              <a:off x="60650" y="209375"/>
              <a:ext cx="1009950" cy="817600"/>
            </a:xfrm>
            <a:custGeom>
              <a:avLst/>
              <a:gdLst/>
              <a:ahLst/>
              <a:cxnLst/>
              <a:rect l="l" t="t" r="r" b="b"/>
              <a:pathLst>
                <a:path w="40398" h="32704" extrusionOk="0">
                  <a:moveTo>
                    <a:pt x="40034" y="1"/>
                  </a:moveTo>
                  <a:cubicBezTo>
                    <a:pt x="39760" y="79"/>
                    <a:pt x="39534" y="126"/>
                    <a:pt x="39380" y="126"/>
                  </a:cubicBezTo>
                  <a:cubicBezTo>
                    <a:pt x="39281" y="126"/>
                    <a:pt x="39212" y="107"/>
                    <a:pt x="39179" y="65"/>
                  </a:cubicBezTo>
                  <a:cubicBezTo>
                    <a:pt x="38046" y="642"/>
                    <a:pt x="36849" y="1775"/>
                    <a:pt x="35802" y="2694"/>
                  </a:cubicBezTo>
                  <a:cubicBezTo>
                    <a:pt x="33665" y="4532"/>
                    <a:pt x="32318" y="7012"/>
                    <a:pt x="30565" y="8679"/>
                  </a:cubicBezTo>
                  <a:cubicBezTo>
                    <a:pt x="30138" y="9106"/>
                    <a:pt x="29668" y="9470"/>
                    <a:pt x="29176" y="9769"/>
                  </a:cubicBezTo>
                  <a:cubicBezTo>
                    <a:pt x="28684" y="10068"/>
                    <a:pt x="28193" y="10282"/>
                    <a:pt x="27616" y="10496"/>
                  </a:cubicBezTo>
                  <a:cubicBezTo>
                    <a:pt x="26483" y="10944"/>
                    <a:pt x="25350" y="11372"/>
                    <a:pt x="24217" y="11799"/>
                  </a:cubicBezTo>
                  <a:cubicBezTo>
                    <a:pt x="21930" y="12654"/>
                    <a:pt x="19600" y="13573"/>
                    <a:pt x="17335" y="14920"/>
                  </a:cubicBezTo>
                  <a:cubicBezTo>
                    <a:pt x="16202" y="15583"/>
                    <a:pt x="15090" y="16331"/>
                    <a:pt x="14043" y="17207"/>
                  </a:cubicBezTo>
                  <a:cubicBezTo>
                    <a:pt x="13968" y="17270"/>
                    <a:pt x="13868" y="17292"/>
                    <a:pt x="13765" y="17292"/>
                  </a:cubicBezTo>
                  <a:cubicBezTo>
                    <a:pt x="13519" y="17292"/>
                    <a:pt x="13252" y="17164"/>
                    <a:pt x="13252" y="17164"/>
                  </a:cubicBezTo>
                  <a:cubicBezTo>
                    <a:pt x="13124" y="17292"/>
                    <a:pt x="12376" y="18468"/>
                    <a:pt x="12248" y="18596"/>
                  </a:cubicBezTo>
                  <a:cubicBezTo>
                    <a:pt x="11756" y="19088"/>
                    <a:pt x="11564" y="19601"/>
                    <a:pt x="11115" y="20114"/>
                  </a:cubicBezTo>
                  <a:cubicBezTo>
                    <a:pt x="9362" y="22187"/>
                    <a:pt x="7802" y="24325"/>
                    <a:pt x="6135" y="26334"/>
                  </a:cubicBezTo>
                  <a:cubicBezTo>
                    <a:pt x="5301" y="27317"/>
                    <a:pt x="4446" y="28279"/>
                    <a:pt x="3548" y="29112"/>
                  </a:cubicBezTo>
                  <a:cubicBezTo>
                    <a:pt x="2651" y="29967"/>
                    <a:pt x="1625" y="31057"/>
                    <a:pt x="599" y="31485"/>
                  </a:cubicBezTo>
                  <a:cubicBezTo>
                    <a:pt x="193" y="31677"/>
                    <a:pt x="0" y="31784"/>
                    <a:pt x="64" y="32212"/>
                  </a:cubicBezTo>
                  <a:cubicBezTo>
                    <a:pt x="106" y="32505"/>
                    <a:pt x="249" y="32625"/>
                    <a:pt x="462" y="32625"/>
                  </a:cubicBezTo>
                  <a:cubicBezTo>
                    <a:pt x="575" y="32625"/>
                    <a:pt x="707" y="32591"/>
                    <a:pt x="855" y="32532"/>
                  </a:cubicBezTo>
                  <a:lnTo>
                    <a:pt x="1005" y="32703"/>
                  </a:lnTo>
                  <a:cubicBezTo>
                    <a:pt x="1625" y="32468"/>
                    <a:pt x="2266" y="32105"/>
                    <a:pt x="2822" y="31720"/>
                  </a:cubicBezTo>
                  <a:cubicBezTo>
                    <a:pt x="3399" y="31314"/>
                    <a:pt x="3933" y="30865"/>
                    <a:pt x="4468" y="30416"/>
                  </a:cubicBezTo>
                  <a:cubicBezTo>
                    <a:pt x="5493" y="29476"/>
                    <a:pt x="6391" y="28450"/>
                    <a:pt x="7268" y="27424"/>
                  </a:cubicBezTo>
                  <a:cubicBezTo>
                    <a:pt x="9020" y="25350"/>
                    <a:pt x="10581" y="23170"/>
                    <a:pt x="12226" y="21204"/>
                  </a:cubicBezTo>
                  <a:cubicBezTo>
                    <a:pt x="12654" y="20712"/>
                    <a:pt x="13081" y="20242"/>
                    <a:pt x="13509" y="19793"/>
                  </a:cubicBezTo>
                  <a:lnTo>
                    <a:pt x="13829" y="19473"/>
                  </a:lnTo>
                  <a:lnTo>
                    <a:pt x="14171" y="19152"/>
                  </a:lnTo>
                  <a:cubicBezTo>
                    <a:pt x="14406" y="18938"/>
                    <a:pt x="14642" y="18725"/>
                    <a:pt x="14877" y="18532"/>
                  </a:cubicBezTo>
                  <a:cubicBezTo>
                    <a:pt x="15817" y="17720"/>
                    <a:pt x="16822" y="16993"/>
                    <a:pt x="17848" y="16352"/>
                  </a:cubicBezTo>
                  <a:cubicBezTo>
                    <a:pt x="19942" y="15070"/>
                    <a:pt x="22165" y="14129"/>
                    <a:pt x="24431" y="13231"/>
                  </a:cubicBezTo>
                  <a:cubicBezTo>
                    <a:pt x="25564" y="12761"/>
                    <a:pt x="26718" y="12312"/>
                    <a:pt x="27851" y="11842"/>
                  </a:cubicBezTo>
                  <a:cubicBezTo>
                    <a:pt x="28407" y="11628"/>
                    <a:pt x="29347" y="11607"/>
                    <a:pt x="30095" y="11265"/>
                  </a:cubicBezTo>
                  <a:cubicBezTo>
                    <a:pt x="30245" y="10773"/>
                    <a:pt x="30779" y="10111"/>
                    <a:pt x="31292" y="9619"/>
                  </a:cubicBezTo>
                  <a:cubicBezTo>
                    <a:pt x="32297" y="8615"/>
                    <a:pt x="33087" y="7482"/>
                    <a:pt x="33878" y="6434"/>
                  </a:cubicBezTo>
                  <a:cubicBezTo>
                    <a:pt x="34669" y="5387"/>
                    <a:pt x="35460" y="4383"/>
                    <a:pt x="36379" y="3549"/>
                  </a:cubicBezTo>
                  <a:cubicBezTo>
                    <a:pt x="37277" y="2737"/>
                    <a:pt x="38324" y="2096"/>
                    <a:pt x="39414" y="1518"/>
                  </a:cubicBezTo>
                  <a:cubicBezTo>
                    <a:pt x="39735" y="1347"/>
                    <a:pt x="40077" y="1176"/>
                    <a:pt x="40397" y="1005"/>
                  </a:cubicBezTo>
                  <a:cubicBezTo>
                    <a:pt x="40269" y="685"/>
                    <a:pt x="40141" y="343"/>
                    <a:pt x="400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9"/>
            <p:cNvSpPr/>
            <p:nvPr/>
          </p:nvSpPr>
          <p:spPr>
            <a:xfrm>
              <a:off x="-2317225" y="411900"/>
              <a:ext cx="3062925" cy="1698725"/>
            </a:xfrm>
            <a:custGeom>
              <a:avLst/>
              <a:gdLst/>
              <a:ahLst/>
              <a:cxnLst/>
              <a:rect l="l" t="t" r="r" b="b"/>
              <a:pathLst>
                <a:path w="122517" h="67949" extrusionOk="0">
                  <a:moveTo>
                    <a:pt x="122132" y="1"/>
                  </a:moveTo>
                  <a:cubicBezTo>
                    <a:pt x="120059" y="150"/>
                    <a:pt x="118007" y="321"/>
                    <a:pt x="115934" y="556"/>
                  </a:cubicBezTo>
                  <a:cubicBezTo>
                    <a:pt x="114908" y="663"/>
                    <a:pt x="113882" y="791"/>
                    <a:pt x="112856" y="941"/>
                  </a:cubicBezTo>
                  <a:cubicBezTo>
                    <a:pt x="111830" y="1112"/>
                    <a:pt x="110804" y="1304"/>
                    <a:pt x="109799" y="1454"/>
                  </a:cubicBezTo>
                  <a:cubicBezTo>
                    <a:pt x="107683" y="1796"/>
                    <a:pt x="105546" y="2053"/>
                    <a:pt x="103408" y="2373"/>
                  </a:cubicBezTo>
                  <a:cubicBezTo>
                    <a:pt x="103280" y="2373"/>
                    <a:pt x="103152" y="2395"/>
                    <a:pt x="103045" y="2416"/>
                  </a:cubicBezTo>
                  <a:cubicBezTo>
                    <a:pt x="101186" y="2694"/>
                    <a:pt x="99347" y="3014"/>
                    <a:pt x="97531" y="3442"/>
                  </a:cubicBezTo>
                  <a:cubicBezTo>
                    <a:pt x="93448" y="4404"/>
                    <a:pt x="89665" y="6285"/>
                    <a:pt x="85754" y="7546"/>
                  </a:cubicBezTo>
                  <a:cubicBezTo>
                    <a:pt x="85330" y="7707"/>
                    <a:pt x="85074" y="7764"/>
                    <a:pt x="84911" y="7764"/>
                  </a:cubicBezTo>
                  <a:cubicBezTo>
                    <a:pt x="84521" y="7764"/>
                    <a:pt x="84649" y="7442"/>
                    <a:pt x="84250" y="7442"/>
                  </a:cubicBezTo>
                  <a:cubicBezTo>
                    <a:pt x="84174" y="7442"/>
                    <a:pt x="84079" y="7454"/>
                    <a:pt x="83958" y="7482"/>
                  </a:cubicBezTo>
                  <a:cubicBezTo>
                    <a:pt x="82932" y="7717"/>
                    <a:pt x="80709" y="8828"/>
                    <a:pt x="79747" y="9341"/>
                  </a:cubicBezTo>
                  <a:cubicBezTo>
                    <a:pt x="77888" y="10367"/>
                    <a:pt x="76135" y="11521"/>
                    <a:pt x="74404" y="12697"/>
                  </a:cubicBezTo>
                  <a:cubicBezTo>
                    <a:pt x="72651" y="13872"/>
                    <a:pt x="70941" y="15069"/>
                    <a:pt x="69189" y="16202"/>
                  </a:cubicBezTo>
                  <a:cubicBezTo>
                    <a:pt x="68312" y="16758"/>
                    <a:pt x="67436" y="17314"/>
                    <a:pt x="66538" y="17827"/>
                  </a:cubicBezTo>
                  <a:cubicBezTo>
                    <a:pt x="65641" y="18340"/>
                    <a:pt x="64700" y="18917"/>
                    <a:pt x="63866" y="19601"/>
                  </a:cubicBezTo>
                  <a:cubicBezTo>
                    <a:pt x="63011" y="20263"/>
                    <a:pt x="62242" y="21054"/>
                    <a:pt x="61537" y="21866"/>
                  </a:cubicBezTo>
                  <a:cubicBezTo>
                    <a:pt x="60853" y="22678"/>
                    <a:pt x="60147" y="23427"/>
                    <a:pt x="59421" y="24175"/>
                  </a:cubicBezTo>
                  <a:cubicBezTo>
                    <a:pt x="57946" y="25671"/>
                    <a:pt x="56386" y="27103"/>
                    <a:pt x="54932" y="28685"/>
                  </a:cubicBezTo>
                  <a:cubicBezTo>
                    <a:pt x="54270" y="29411"/>
                    <a:pt x="53436" y="30010"/>
                    <a:pt x="52602" y="30630"/>
                  </a:cubicBezTo>
                  <a:cubicBezTo>
                    <a:pt x="51747" y="31228"/>
                    <a:pt x="50892" y="31805"/>
                    <a:pt x="50016" y="32361"/>
                  </a:cubicBezTo>
                  <a:cubicBezTo>
                    <a:pt x="48263" y="33494"/>
                    <a:pt x="46489" y="34605"/>
                    <a:pt x="44715" y="35695"/>
                  </a:cubicBezTo>
                  <a:cubicBezTo>
                    <a:pt x="41146" y="37875"/>
                    <a:pt x="37555" y="40013"/>
                    <a:pt x="34007" y="42214"/>
                  </a:cubicBezTo>
                  <a:cubicBezTo>
                    <a:pt x="32233" y="43347"/>
                    <a:pt x="30459" y="44459"/>
                    <a:pt x="28727" y="45677"/>
                  </a:cubicBezTo>
                  <a:cubicBezTo>
                    <a:pt x="27851" y="46297"/>
                    <a:pt x="26996" y="46895"/>
                    <a:pt x="26163" y="47665"/>
                  </a:cubicBezTo>
                  <a:cubicBezTo>
                    <a:pt x="25949" y="47836"/>
                    <a:pt x="25714" y="48114"/>
                    <a:pt x="25564" y="48285"/>
                  </a:cubicBezTo>
                  <a:lnTo>
                    <a:pt x="25030" y="48862"/>
                  </a:lnTo>
                  <a:lnTo>
                    <a:pt x="23982" y="50037"/>
                  </a:lnTo>
                  <a:lnTo>
                    <a:pt x="19601" y="54633"/>
                  </a:lnTo>
                  <a:lnTo>
                    <a:pt x="18532" y="55808"/>
                  </a:lnTo>
                  <a:lnTo>
                    <a:pt x="18254" y="56107"/>
                  </a:lnTo>
                  <a:cubicBezTo>
                    <a:pt x="18169" y="56214"/>
                    <a:pt x="18062" y="56321"/>
                    <a:pt x="17976" y="56449"/>
                  </a:cubicBezTo>
                  <a:cubicBezTo>
                    <a:pt x="17784" y="56685"/>
                    <a:pt x="17613" y="56920"/>
                    <a:pt x="17463" y="57133"/>
                  </a:cubicBezTo>
                  <a:cubicBezTo>
                    <a:pt x="17143" y="57604"/>
                    <a:pt x="16865" y="58031"/>
                    <a:pt x="16587" y="58416"/>
                  </a:cubicBezTo>
                  <a:cubicBezTo>
                    <a:pt x="16437" y="58608"/>
                    <a:pt x="16266" y="58801"/>
                    <a:pt x="16138" y="58929"/>
                  </a:cubicBezTo>
                  <a:cubicBezTo>
                    <a:pt x="16095" y="58993"/>
                    <a:pt x="15946" y="59121"/>
                    <a:pt x="15903" y="59164"/>
                  </a:cubicBezTo>
                  <a:cubicBezTo>
                    <a:pt x="15796" y="59249"/>
                    <a:pt x="15711" y="59314"/>
                    <a:pt x="15604" y="59399"/>
                  </a:cubicBezTo>
                  <a:cubicBezTo>
                    <a:pt x="14065" y="60617"/>
                    <a:pt x="12205" y="61472"/>
                    <a:pt x="10324" y="62327"/>
                  </a:cubicBezTo>
                  <a:cubicBezTo>
                    <a:pt x="9384" y="62755"/>
                    <a:pt x="8422" y="63182"/>
                    <a:pt x="7482" y="63674"/>
                  </a:cubicBezTo>
                  <a:cubicBezTo>
                    <a:pt x="6990" y="63909"/>
                    <a:pt x="6520" y="64144"/>
                    <a:pt x="6050" y="64422"/>
                  </a:cubicBezTo>
                  <a:cubicBezTo>
                    <a:pt x="5558" y="64721"/>
                    <a:pt x="5152" y="64978"/>
                    <a:pt x="4703" y="65213"/>
                  </a:cubicBezTo>
                  <a:cubicBezTo>
                    <a:pt x="3827" y="65704"/>
                    <a:pt x="2886" y="66175"/>
                    <a:pt x="1946" y="66688"/>
                  </a:cubicBezTo>
                  <a:cubicBezTo>
                    <a:pt x="1305" y="67051"/>
                    <a:pt x="642" y="67457"/>
                    <a:pt x="1" y="67949"/>
                  </a:cubicBezTo>
                  <a:lnTo>
                    <a:pt x="3613" y="67949"/>
                  </a:lnTo>
                  <a:cubicBezTo>
                    <a:pt x="4254" y="67585"/>
                    <a:pt x="4917" y="67243"/>
                    <a:pt x="5558" y="66859"/>
                  </a:cubicBezTo>
                  <a:cubicBezTo>
                    <a:pt x="6028" y="66602"/>
                    <a:pt x="6498" y="66303"/>
                    <a:pt x="6905" y="66046"/>
                  </a:cubicBezTo>
                  <a:cubicBezTo>
                    <a:pt x="7332" y="65790"/>
                    <a:pt x="7781" y="65555"/>
                    <a:pt x="8230" y="65320"/>
                  </a:cubicBezTo>
                  <a:cubicBezTo>
                    <a:pt x="9127" y="64849"/>
                    <a:pt x="10068" y="64422"/>
                    <a:pt x="11008" y="63973"/>
                  </a:cubicBezTo>
                  <a:cubicBezTo>
                    <a:pt x="12889" y="63054"/>
                    <a:pt x="14834" y="62156"/>
                    <a:pt x="16608" y="60746"/>
                  </a:cubicBezTo>
                  <a:cubicBezTo>
                    <a:pt x="16715" y="60660"/>
                    <a:pt x="16822" y="60553"/>
                    <a:pt x="16929" y="60468"/>
                  </a:cubicBezTo>
                  <a:cubicBezTo>
                    <a:pt x="17079" y="60340"/>
                    <a:pt x="17121" y="60297"/>
                    <a:pt x="17250" y="60169"/>
                  </a:cubicBezTo>
                  <a:cubicBezTo>
                    <a:pt x="17485" y="59912"/>
                    <a:pt x="17656" y="59698"/>
                    <a:pt x="17827" y="59442"/>
                  </a:cubicBezTo>
                  <a:cubicBezTo>
                    <a:pt x="18190" y="58993"/>
                    <a:pt x="18468" y="58523"/>
                    <a:pt x="18746" y="58095"/>
                  </a:cubicBezTo>
                  <a:cubicBezTo>
                    <a:pt x="18895" y="57882"/>
                    <a:pt x="19024" y="57689"/>
                    <a:pt x="19173" y="57497"/>
                  </a:cubicBezTo>
                  <a:cubicBezTo>
                    <a:pt x="19237" y="57390"/>
                    <a:pt x="19323" y="57326"/>
                    <a:pt x="19387" y="57219"/>
                  </a:cubicBezTo>
                  <a:lnTo>
                    <a:pt x="19665" y="56920"/>
                  </a:lnTo>
                  <a:lnTo>
                    <a:pt x="20712" y="55765"/>
                  </a:lnTo>
                  <a:lnTo>
                    <a:pt x="25008" y="51085"/>
                  </a:lnTo>
                  <a:lnTo>
                    <a:pt x="26077" y="49888"/>
                  </a:lnTo>
                  <a:cubicBezTo>
                    <a:pt x="26440" y="49503"/>
                    <a:pt x="26782" y="49054"/>
                    <a:pt x="27103" y="48755"/>
                  </a:cubicBezTo>
                  <a:cubicBezTo>
                    <a:pt x="27808" y="48092"/>
                    <a:pt x="28642" y="47451"/>
                    <a:pt x="29476" y="46853"/>
                  </a:cubicBezTo>
                  <a:cubicBezTo>
                    <a:pt x="31164" y="45656"/>
                    <a:pt x="32917" y="44523"/>
                    <a:pt x="34691" y="43390"/>
                  </a:cubicBezTo>
                  <a:cubicBezTo>
                    <a:pt x="38196" y="41167"/>
                    <a:pt x="41766" y="38987"/>
                    <a:pt x="45314" y="36764"/>
                  </a:cubicBezTo>
                  <a:cubicBezTo>
                    <a:pt x="47088" y="35653"/>
                    <a:pt x="48862" y="34541"/>
                    <a:pt x="50615" y="33387"/>
                  </a:cubicBezTo>
                  <a:cubicBezTo>
                    <a:pt x="51491" y="32788"/>
                    <a:pt x="52367" y="32211"/>
                    <a:pt x="53222" y="31591"/>
                  </a:cubicBezTo>
                  <a:cubicBezTo>
                    <a:pt x="54077" y="30950"/>
                    <a:pt x="54953" y="30330"/>
                    <a:pt x="55723" y="29475"/>
                  </a:cubicBezTo>
                  <a:cubicBezTo>
                    <a:pt x="57112" y="27915"/>
                    <a:pt x="58651" y="26483"/>
                    <a:pt x="60126" y="24944"/>
                  </a:cubicBezTo>
                  <a:cubicBezTo>
                    <a:pt x="60874" y="24196"/>
                    <a:pt x="61601" y="23384"/>
                    <a:pt x="62285" y="22572"/>
                  </a:cubicBezTo>
                  <a:cubicBezTo>
                    <a:pt x="62969" y="21781"/>
                    <a:pt x="63674" y="21054"/>
                    <a:pt x="64465" y="20413"/>
                  </a:cubicBezTo>
                  <a:cubicBezTo>
                    <a:pt x="65256" y="19750"/>
                    <a:pt x="67286" y="19366"/>
                    <a:pt x="68184" y="18853"/>
                  </a:cubicBezTo>
                  <a:cubicBezTo>
                    <a:pt x="69103" y="18318"/>
                    <a:pt x="67928" y="17912"/>
                    <a:pt x="69680" y="17014"/>
                  </a:cubicBezTo>
                  <a:cubicBezTo>
                    <a:pt x="71433" y="15860"/>
                    <a:pt x="73143" y="14642"/>
                    <a:pt x="74874" y="13445"/>
                  </a:cubicBezTo>
                  <a:cubicBezTo>
                    <a:pt x="76584" y="12269"/>
                    <a:pt x="78337" y="11115"/>
                    <a:pt x="80132" y="10111"/>
                  </a:cubicBezTo>
                  <a:cubicBezTo>
                    <a:pt x="81863" y="9170"/>
                    <a:pt x="83979" y="9063"/>
                    <a:pt x="85989" y="8358"/>
                  </a:cubicBezTo>
                  <a:cubicBezTo>
                    <a:pt x="89986" y="7054"/>
                    <a:pt x="93705" y="5173"/>
                    <a:pt x="97702" y="4211"/>
                  </a:cubicBezTo>
                  <a:cubicBezTo>
                    <a:pt x="101699" y="3249"/>
                    <a:pt x="107384" y="2630"/>
                    <a:pt x="110013" y="2587"/>
                  </a:cubicBezTo>
                  <a:cubicBezTo>
                    <a:pt x="110025" y="2591"/>
                    <a:pt x="110035" y="2593"/>
                    <a:pt x="110045" y="2593"/>
                  </a:cubicBezTo>
                  <a:cubicBezTo>
                    <a:pt x="110191" y="2593"/>
                    <a:pt x="110085" y="2158"/>
                    <a:pt x="110205" y="2138"/>
                  </a:cubicBezTo>
                  <a:cubicBezTo>
                    <a:pt x="111125" y="1988"/>
                    <a:pt x="112044" y="1817"/>
                    <a:pt x="112963" y="1689"/>
                  </a:cubicBezTo>
                  <a:cubicBezTo>
                    <a:pt x="113967" y="1518"/>
                    <a:pt x="114993" y="1390"/>
                    <a:pt x="116019" y="1283"/>
                  </a:cubicBezTo>
                  <a:cubicBezTo>
                    <a:pt x="118071" y="1048"/>
                    <a:pt x="120123" y="877"/>
                    <a:pt x="122175" y="749"/>
                  </a:cubicBezTo>
                  <a:cubicBezTo>
                    <a:pt x="122367" y="727"/>
                    <a:pt x="122517" y="556"/>
                    <a:pt x="122496" y="343"/>
                  </a:cubicBezTo>
                  <a:cubicBezTo>
                    <a:pt x="122496" y="150"/>
                    <a:pt x="122325" y="1"/>
                    <a:pt x="1221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9"/>
            <p:cNvSpPr/>
            <p:nvPr/>
          </p:nvSpPr>
          <p:spPr>
            <a:xfrm>
              <a:off x="1692025" y="460000"/>
              <a:ext cx="172075" cy="265475"/>
            </a:xfrm>
            <a:custGeom>
              <a:avLst/>
              <a:gdLst/>
              <a:ahLst/>
              <a:cxnLst/>
              <a:rect l="l" t="t" r="r" b="b"/>
              <a:pathLst>
                <a:path w="6883" h="10619" extrusionOk="0">
                  <a:moveTo>
                    <a:pt x="2886" y="0"/>
                  </a:moveTo>
                  <a:cubicBezTo>
                    <a:pt x="2865" y="193"/>
                    <a:pt x="1924" y="1881"/>
                    <a:pt x="1539" y="2522"/>
                  </a:cubicBezTo>
                  <a:cubicBezTo>
                    <a:pt x="706" y="3933"/>
                    <a:pt x="0" y="6412"/>
                    <a:pt x="492" y="8101"/>
                  </a:cubicBezTo>
                  <a:cubicBezTo>
                    <a:pt x="791" y="9148"/>
                    <a:pt x="1603" y="9982"/>
                    <a:pt x="2587" y="10260"/>
                  </a:cubicBezTo>
                  <a:cubicBezTo>
                    <a:pt x="3105" y="10393"/>
                    <a:pt x="4041" y="10619"/>
                    <a:pt x="4721" y="10619"/>
                  </a:cubicBezTo>
                  <a:cubicBezTo>
                    <a:pt x="4910" y="10619"/>
                    <a:pt x="5080" y="10601"/>
                    <a:pt x="5216" y="10559"/>
                  </a:cubicBezTo>
                  <a:cubicBezTo>
                    <a:pt x="6092" y="10281"/>
                    <a:pt x="6541" y="8999"/>
                    <a:pt x="6712" y="8122"/>
                  </a:cubicBezTo>
                  <a:cubicBezTo>
                    <a:pt x="6883" y="7096"/>
                    <a:pt x="6263" y="6391"/>
                    <a:pt x="5985" y="5451"/>
                  </a:cubicBezTo>
                  <a:cubicBezTo>
                    <a:pt x="5729" y="4532"/>
                    <a:pt x="5515" y="3612"/>
                    <a:pt x="5045" y="2758"/>
                  </a:cubicBezTo>
                  <a:cubicBezTo>
                    <a:pt x="4596" y="1903"/>
                    <a:pt x="2886" y="0"/>
                    <a:pt x="28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9"/>
            <p:cNvSpPr/>
            <p:nvPr/>
          </p:nvSpPr>
          <p:spPr>
            <a:xfrm>
              <a:off x="1573925" y="370200"/>
              <a:ext cx="188125" cy="219900"/>
            </a:xfrm>
            <a:custGeom>
              <a:avLst/>
              <a:gdLst/>
              <a:ahLst/>
              <a:cxnLst/>
              <a:rect l="l" t="t" r="r" b="b"/>
              <a:pathLst>
                <a:path w="7525" h="8796" extrusionOk="0">
                  <a:moveTo>
                    <a:pt x="3342" y="1"/>
                  </a:moveTo>
                  <a:cubicBezTo>
                    <a:pt x="2685" y="1"/>
                    <a:pt x="2050" y="212"/>
                    <a:pt x="1518" y="728"/>
                  </a:cubicBezTo>
                  <a:cubicBezTo>
                    <a:pt x="321" y="1904"/>
                    <a:pt x="129" y="3400"/>
                    <a:pt x="150" y="5024"/>
                  </a:cubicBezTo>
                  <a:cubicBezTo>
                    <a:pt x="214" y="6884"/>
                    <a:pt x="1" y="8572"/>
                    <a:pt x="2224" y="8786"/>
                  </a:cubicBezTo>
                  <a:cubicBezTo>
                    <a:pt x="2288" y="8792"/>
                    <a:pt x="2352" y="8795"/>
                    <a:pt x="2416" y="8795"/>
                  </a:cubicBezTo>
                  <a:cubicBezTo>
                    <a:pt x="3710" y="8795"/>
                    <a:pt x="5098" y="7603"/>
                    <a:pt x="5729" y="6585"/>
                  </a:cubicBezTo>
                  <a:cubicBezTo>
                    <a:pt x="6327" y="5666"/>
                    <a:pt x="6798" y="4405"/>
                    <a:pt x="7161" y="3379"/>
                  </a:cubicBezTo>
                  <a:cubicBezTo>
                    <a:pt x="7524" y="2288"/>
                    <a:pt x="7460" y="2267"/>
                    <a:pt x="6584" y="1455"/>
                  </a:cubicBezTo>
                  <a:cubicBezTo>
                    <a:pt x="5737" y="662"/>
                    <a:pt x="4505" y="1"/>
                    <a:pt x="33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9"/>
            <p:cNvSpPr/>
            <p:nvPr/>
          </p:nvSpPr>
          <p:spPr>
            <a:xfrm>
              <a:off x="1771650" y="411900"/>
              <a:ext cx="212150" cy="193650"/>
            </a:xfrm>
            <a:custGeom>
              <a:avLst/>
              <a:gdLst/>
              <a:ahLst/>
              <a:cxnLst/>
              <a:rect l="l" t="t" r="r" b="b"/>
              <a:pathLst>
                <a:path w="8486" h="7746" extrusionOk="0">
                  <a:moveTo>
                    <a:pt x="4254" y="1"/>
                  </a:moveTo>
                  <a:cubicBezTo>
                    <a:pt x="3377" y="1"/>
                    <a:pt x="620" y="214"/>
                    <a:pt x="342" y="1326"/>
                  </a:cubicBezTo>
                  <a:cubicBezTo>
                    <a:pt x="0" y="2694"/>
                    <a:pt x="2586" y="4788"/>
                    <a:pt x="3313" y="5622"/>
                  </a:cubicBezTo>
                  <a:cubicBezTo>
                    <a:pt x="4039" y="6441"/>
                    <a:pt x="5283" y="7745"/>
                    <a:pt x="6537" y="7745"/>
                  </a:cubicBezTo>
                  <a:cubicBezTo>
                    <a:pt x="6724" y="7745"/>
                    <a:pt x="6911" y="7716"/>
                    <a:pt x="7096" y="7653"/>
                  </a:cubicBezTo>
                  <a:cubicBezTo>
                    <a:pt x="8486" y="7182"/>
                    <a:pt x="8357" y="4169"/>
                    <a:pt x="7887" y="3057"/>
                  </a:cubicBezTo>
                  <a:cubicBezTo>
                    <a:pt x="7182" y="1390"/>
                    <a:pt x="6070" y="65"/>
                    <a:pt x="4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9"/>
            <p:cNvSpPr/>
            <p:nvPr/>
          </p:nvSpPr>
          <p:spPr>
            <a:xfrm>
              <a:off x="1662625" y="176900"/>
              <a:ext cx="126675" cy="214225"/>
            </a:xfrm>
            <a:custGeom>
              <a:avLst/>
              <a:gdLst/>
              <a:ahLst/>
              <a:cxnLst/>
              <a:rect l="l" t="t" r="r" b="b"/>
              <a:pathLst>
                <a:path w="5067" h="8569" extrusionOk="0">
                  <a:moveTo>
                    <a:pt x="2873" y="1"/>
                  </a:moveTo>
                  <a:cubicBezTo>
                    <a:pt x="2540" y="1"/>
                    <a:pt x="2145" y="166"/>
                    <a:pt x="1668" y="552"/>
                  </a:cubicBezTo>
                  <a:cubicBezTo>
                    <a:pt x="300" y="1663"/>
                    <a:pt x="1" y="3416"/>
                    <a:pt x="150" y="5062"/>
                  </a:cubicBezTo>
                  <a:cubicBezTo>
                    <a:pt x="215" y="5895"/>
                    <a:pt x="471" y="6793"/>
                    <a:pt x="1027" y="7434"/>
                  </a:cubicBezTo>
                  <a:cubicBezTo>
                    <a:pt x="1390" y="7840"/>
                    <a:pt x="2181" y="8460"/>
                    <a:pt x="2737" y="8546"/>
                  </a:cubicBezTo>
                  <a:cubicBezTo>
                    <a:pt x="2830" y="8561"/>
                    <a:pt x="2913" y="8568"/>
                    <a:pt x="2989" y="8568"/>
                  </a:cubicBezTo>
                  <a:cubicBezTo>
                    <a:pt x="3757" y="8568"/>
                    <a:pt x="3640" y="7807"/>
                    <a:pt x="3912" y="7028"/>
                  </a:cubicBezTo>
                  <a:cubicBezTo>
                    <a:pt x="4468" y="5361"/>
                    <a:pt x="5066" y="4014"/>
                    <a:pt x="4532" y="2262"/>
                  </a:cubicBezTo>
                  <a:cubicBezTo>
                    <a:pt x="4164" y="1065"/>
                    <a:pt x="3719" y="1"/>
                    <a:pt x="28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9"/>
            <p:cNvSpPr/>
            <p:nvPr/>
          </p:nvSpPr>
          <p:spPr>
            <a:xfrm>
              <a:off x="1750275" y="202300"/>
              <a:ext cx="206275" cy="209275"/>
            </a:xfrm>
            <a:custGeom>
              <a:avLst/>
              <a:gdLst/>
              <a:ahLst/>
              <a:cxnLst/>
              <a:rect l="l" t="t" r="r" b="b"/>
              <a:pathLst>
                <a:path w="8251" h="8371" extrusionOk="0">
                  <a:moveTo>
                    <a:pt x="5105" y="1"/>
                  </a:moveTo>
                  <a:cubicBezTo>
                    <a:pt x="4189" y="1"/>
                    <a:pt x="3255" y="352"/>
                    <a:pt x="2586" y="711"/>
                  </a:cubicBezTo>
                  <a:cubicBezTo>
                    <a:pt x="1261" y="1395"/>
                    <a:pt x="1240" y="3704"/>
                    <a:pt x="834" y="5179"/>
                  </a:cubicBezTo>
                  <a:cubicBezTo>
                    <a:pt x="663" y="5798"/>
                    <a:pt x="641" y="6461"/>
                    <a:pt x="513" y="7081"/>
                  </a:cubicBezTo>
                  <a:cubicBezTo>
                    <a:pt x="385" y="7743"/>
                    <a:pt x="0" y="8107"/>
                    <a:pt x="770" y="8321"/>
                  </a:cubicBezTo>
                  <a:cubicBezTo>
                    <a:pt x="890" y="8357"/>
                    <a:pt x="1031" y="8371"/>
                    <a:pt x="1185" y="8371"/>
                  </a:cubicBezTo>
                  <a:cubicBezTo>
                    <a:pt x="1632" y="8371"/>
                    <a:pt x="2179" y="8255"/>
                    <a:pt x="2578" y="8255"/>
                  </a:cubicBezTo>
                  <a:cubicBezTo>
                    <a:pt x="2603" y="8255"/>
                    <a:pt x="2627" y="8255"/>
                    <a:pt x="2651" y="8256"/>
                  </a:cubicBezTo>
                  <a:cubicBezTo>
                    <a:pt x="2904" y="8265"/>
                    <a:pt x="3153" y="8274"/>
                    <a:pt x="3399" y="8274"/>
                  </a:cubicBezTo>
                  <a:cubicBezTo>
                    <a:pt x="3756" y="8274"/>
                    <a:pt x="4104" y="8255"/>
                    <a:pt x="4446" y="8192"/>
                  </a:cubicBezTo>
                  <a:cubicBezTo>
                    <a:pt x="5814" y="7936"/>
                    <a:pt x="6605" y="6247"/>
                    <a:pt x="7203" y="5072"/>
                  </a:cubicBezTo>
                  <a:cubicBezTo>
                    <a:pt x="7823" y="3875"/>
                    <a:pt x="8251" y="1908"/>
                    <a:pt x="6968" y="690"/>
                  </a:cubicBezTo>
                  <a:cubicBezTo>
                    <a:pt x="6428" y="186"/>
                    <a:pt x="5771" y="1"/>
                    <a:pt x="5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9"/>
            <p:cNvSpPr/>
            <p:nvPr/>
          </p:nvSpPr>
          <p:spPr>
            <a:xfrm>
              <a:off x="1757225" y="339775"/>
              <a:ext cx="68950" cy="81775"/>
            </a:xfrm>
            <a:custGeom>
              <a:avLst/>
              <a:gdLst/>
              <a:ahLst/>
              <a:cxnLst/>
              <a:rect l="l" t="t" r="r" b="b"/>
              <a:pathLst>
                <a:path w="2758" h="3271" extrusionOk="0">
                  <a:moveTo>
                    <a:pt x="2736" y="0"/>
                  </a:moveTo>
                  <a:cubicBezTo>
                    <a:pt x="2202" y="449"/>
                    <a:pt x="1646" y="898"/>
                    <a:pt x="1133" y="1411"/>
                  </a:cubicBezTo>
                  <a:cubicBezTo>
                    <a:pt x="876" y="1667"/>
                    <a:pt x="620" y="1902"/>
                    <a:pt x="428" y="2223"/>
                  </a:cubicBezTo>
                  <a:cubicBezTo>
                    <a:pt x="214" y="2544"/>
                    <a:pt x="64" y="2886"/>
                    <a:pt x="0" y="3249"/>
                  </a:cubicBezTo>
                  <a:lnTo>
                    <a:pt x="21" y="3270"/>
                  </a:lnTo>
                  <a:cubicBezTo>
                    <a:pt x="257" y="2971"/>
                    <a:pt x="470" y="2715"/>
                    <a:pt x="684" y="2437"/>
                  </a:cubicBezTo>
                  <a:cubicBezTo>
                    <a:pt x="919" y="2180"/>
                    <a:pt x="1111" y="1881"/>
                    <a:pt x="1325" y="1603"/>
                  </a:cubicBezTo>
                  <a:cubicBezTo>
                    <a:pt x="1795" y="1069"/>
                    <a:pt x="2287" y="556"/>
                    <a:pt x="2757" y="22"/>
                  </a:cubicBezTo>
                  <a:lnTo>
                    <a:pt x="27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9"/>
            <p:cNvSpPr/>
            <p:nvPr/>
          </p:nvSpPr>
          <p:spPr>
            <a:xfrm>
              <a:off x="1763100" y="368625"/>
              <a:ext cx="83900" cy="56650"/>
            </a:xfrm>
            <a:custGeom>
              <a:avLst/>
              <a:gdLst/>
              <a:ahLst/>
              <a:cxnLst/>
              <a:rect l="l" t="t" r="r" b="b"/>
              <a:pathLst>
                <a:path w="3356" h="2266" extrusionOk="0">
                  <a:moveTo>
                    <a:pt x="3335" y="0"/>
                  </a:moveTo>
                  <a:cubicBezTo>
                    <a:pt x="2757" y="342"/>
                    <a:pt x="2116" y="556"/>
                    <a:pt x="1496" y="834"/>
                  </a:cubicBezTo>
                  <a:cubicBezTo>
                    <a:pt x="1197" y="984"/>
                    <a:pt x="876" y="1133"/>
                    <a:pt x="599" y="1368"/>
                  </a:cubicBezTo>
                  <a:cubicBezTo>
                    <a:pt x="342" y="1603"/>
                    <a:pt x="107" y="1903"/>
                    <a:pt x="0" y="2245"/>
                  </a:cubicBezTo>
                  <a:lnTo>
                    <a:pt x="22" y="2266"/>
                  </a:lnTo>
                  <a:cubicBezTo>
                    <a:pt x="278" y="2031"/>
                    <a:pt x="535" y="1838"/>
                    <a:pt x="812" y="1646"/>
                  </a:cubicBezTo>
                  <a:cubicBezTo>
                    <a:pt x="1069" y="1475"/>
                    <a:pt x="1347" y="1261"/>
                    <a:pt x="1625" y="1090"/>
                  </a:cubicBezTo>
                  <a:cubicBezTo>
                    <a:pt x="2202" y="748"/>
                    <a:pt x="2822" y="449"/>
                    <a:pt x="3356" y="22"/>
                  </a:cubicBezTo>
                  <a:lnTo>
                    <a:pt x="33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9"/>
            <p:cNvSpPr/>
            <p:nvPr/>
          </p:nvSpPr>
          <p:spPr>
            <a:xfrm>
              <a:off x="1760950" y="399325"/>
              <a:ext cx="102625" cy="28100"/>
            </a:xfrm>
            <a:custGeom>
              <a:avLst/>
              <a:gdLst/>
              <a:ahLst/>
              <a:cxnLst/>
              <a:rect l="l" t="t" r="r" b="b"/>
              <a:pathLst>
                <a:path w="4105" h="1124" extrusionOk="0">
                  <a:moveTo>
                    <a:pt x="3436" y="1"/>
                  </a:moveTo>
                  <a:cubicBezTo>
                    <a:pt x="2940" y="1"/>
                    <a:pt x="2448" y="24"/>
                    <a:pt x="1946" y="98"/>
                  </a:cubicBezTo>
                  <a:cubicBezTo>
                    <a:pt x="1582" y="162"/>
                    <a:pt x="1219" y="204"/>
                    <a:pt x="877" y="375"/>
                  </a:cubicBezTo>
                  <a:cubicBezTo>
                    <a:pt x="535" y="546"/>
                    <a:pt x="236" y="781"/>
                    <a:pt x="1" y="1102"/>
                  </a:cubicBezTo>
                  <a:lnTo>
                    <a:pt x="22" y="1123"/>
                  </a:lnTo>
                  <a:cubicBezTo>
                    <a:pt x="364" y="974"/>
                    <a:pt x="685" y="824"/>
                    <a:pt x="1005" y="717"/>
                  </a:cubicBezTo>
                  <a:cubicBezTo>
                    <a:pt x="1326" y="589"/>
                    <a:pt x="1646" y="461"/>
                    <a:pt x="1988" y="375"/>
                  </a:cubicBezTo>
                  <a:cubicBezTo>
                    <a:pt x="2672" y="204"/>
                    <a:pt x="3399" y="140"/>
                    <a:pt x="4104" y="33"/>
                  </a:cubicBezTo>
                  <a:lnTo>
                    <a:pt x="4104" y="12"/>
                  </a:lnTo>
                  <a:cubicBezTo>
                    <a:pt x="3880" y="5"/>
                    <a:pt x="3657" y="1"/>
                    <a:pt x="34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9"/>
            <p:cNvSpPr/>
            <p:nvPr/>
          </p:nvSpPr>
          <p:spPr>
            <a:xfrm>
              <a:off x="1763100" y="432750"/>
              <a:ext cx="119700" cy="45475"/>
            </a:xfrm>
            <a:custGeom>
              <a:avLst/>
              <a:gdLst/>
              <a:ahLst/>
              <a:cxnLst/>
              <a:rect l="l" t="t" r="r" b="b"/>
              <a:pathLst>
                <a:path w="4788" h="1819" extrusionOk="0">
                  <a:moveTo>
                    <a:pt x="0" y="0"/>
                  </a:moveTo>
                  <a:lnTo>
                    <a:pt x="0" y="43"/>
                  </a:lnTo>
                  <a:cubicBezTo>
                    <a:pt x="364" y="257"/>
                    <a:pt x="727" y="492"/>
                    <a:pt x="1112" y="684"/>
                  </a:cubicBezTo>
                  <a:cubicBezTo>
                    <a:pt x="1475" y="898"/>
                    <a:pt x="1881" y="1069"/>
                    <a:pt x="2287" y="1240"/>
                  </a:cubicBezTo>
                  <a:cubicBezTo>
                    <a:pt x="3049" y="1549"/>
                    <a:pt x="3871" y="1818"/>
                    <a:pt x="4695" y="1818"/>
                  </a:cubicBezTo>
                  <a:cubicBezTo>
                    <a:pt x="4726" y="1818"/>
                    <a:pt x="4757" y="1818"/>
                    <a:pt x="4788" y="1817"/>
                  </a:cubicBezTo>
                  <a:lnTo>
                    <a:pt x="4788" y="1774"/>
                  </a:lnTo>
                  <a:cubicBezTo>
                    <a:pt x="3933" y="1689"/>
                    <a:pt x="3142" y="1368"/>
                    <a:pt x="2394" y="983"/>
                  </a:cubicBezTo>
                  <a:cubicBezTo>
                    <a:pt x="2009" y="791"/>
                    <a:pt x="1646" y="556"/>
                    <a:pt x="1261" y="385"/>
                  </a:cubicBezTo>
                  <a:cubicBezTo>
                    <a:pt x="855" y="214"/>
                    <a:pt x="449" y="43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9"/>
            <p:cNvSpPr/>
            <p:nvPr/>
          </p:nvSpPr>
          <p:spPr>
            <a:xfrm>
              <a:off x="1756675" y="442075"/>
              <a:ext cx="104750" cy="77800"/>
            </a:xfrm>
            <a:custGeom>
              <a:avLst/>
              <a:gdLst/>
              <a:ahLst/>
              <a:cxnLst/>
              <a:rect l="l" t="t" r="r" b="b"/>
              <a:pathLst>
                <a:path w="4190" h="3112" extrusionOk="0">
                  <a:moveTo>
                    <a:pt x="70" y="0"/>
                  </a:moveTo>
                  <a:cubicBezTo>
                    <a:pt x="48" y="0"/>
                    <a:pt x="25" y="4"/>
                    <a:pt x="1" y="12"/>
                  </a:cubicBezTo>
                  <a:lnTo>
                    <a:pt x="1" y="33"/>
                  </a:lnTo>
                  <a:cubicBezTo>
                    <a:pt x="86" y="55"/>
                    <a:pt x="172" y="162"/>
                    <a:pt x="236" y="247"/>
                  </a:cubicBezTo>
                  <a:cubicBezTo>
                    <a:pt x="321" y="311"/>
                    <a:pt x="385" y="397"/>
                    <a:pt x="450" y="482"/>
                  </a:cubicBezTo>
                  <a:lnTo>
                    <a:pt x="877" y="995"/>
                  </a:lnTo>
                  <a:cubicBezTo>
                    <a:pt x="1176" y="1337"/>
                    <a:pt x="1518" y="1636"/>
                    <a:pt x="1839" y="1936"/>
                  </a:cubicBezTo>
                  <a:cubicBezTo>
                    <a:pt x="2181" y="2235"/>
                    <a:pt x="2501" y="2534"/>
                    <a:pt x="2908" y="2769"/>
                  </a:cubicBezTo>
                  <a:cubicBezTo>
                    <a:pt x="3292" y="3004"/>
                    <a:pt x="3741" y="3111"/>
                    <a:pt x="4190" y="3111"/>
                  </a:cubicBezTo>
                  <a:lnTo>
                    <a:pt x="4190" y="3068"/>
                  </a:lnTo>
                  <a:cubicBezTo>
                    <a:pt x="3741" y="3047"/>
                    <a:pt x="3335" y="2876"/>
                    <a:pt x="2993" y="2620"/>
                  </a:cubicBezTo>
                  <a:cubicBezTo>
                    <a:pt x="2630" y="2363"/>
                    <a:pt x="2330" y="2042"/>
                    <a:pt x="2031" y="1722"/>
                  </a:cubicBezTo>
                  <a:cubicBezTo>
                    <a:pt x="1732" y="1401"/>
                    <a:pt x="1454" y="1059"/>
                    <a:pt x="1112" y="739"/>
                  </a:cubicBezTo>
                  <a:cubicBezTo>
                    <a:pt x="963" y="589"/>
                    <a:pt x="792" y="439"/>
                    <a:pt x="621" y="311"/>
                  </a:cubicBezTo>
                  <a:cubicBezTo>
                    <a:pt x="514" y="247"/>
                    <a:pt x="428" y="162"/>
                    <a:pt x="321" y="119"/>
                  </a:cubicBezTo>
                  <a:cubicBezTo>
                    <a:pt x="252" y="67"/>
                    <a:pt x="168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9"/>
            <p:cNvSpPr/>
            <p:nvPr/>
          </p:nvSpPr>
          <p:spPr>
            <a:xfrm>
              <a:off x="1754000" y="441825"/>
              <a:ext cx="68975" cy="99950"/>
            </a:xfrm>
            <a:custGeom>
              <a:avLst/>
              <a:gdLst/>
              <a:ahLst/>
              <a:cxnLst/>
              <a:rect l="l" t="t" r="r" b="b"/>
              <a:pathLst>
                <a:path w="2759" h="3998" extrusionOk="0">
                  <a:moveTo>
                    <a:pt x="1" y="1"/>
                  </a:moveTo>
                  <a:cubicBezTo>
                    <a:pt x="65" y="428"/>
                    <a:pt x="172" y="856"/>
                    <a:pt x="321" y="1262"/>
                  </a:cubicBezTo>
                  <a:cubicBezTo>
                    <a:pt x="450" y="1668"/>
                    <a:pt x="685" y="2031"/>
                    <a:pt x="899" y="2394"/>
                  </a:cubicBezTo>
                  <a:cubicBezTo>
                    <a:pt x="1112" y="2758"/>
                    <a:pt x="1369" y="3121"/>
                    <a:pt x="1668" y="3420"/>
                  </a:cubicBezTo>
                  <a:cubicBezTo>
                    <a:pt x="1967" y="3720"/>
                    <a:pt x="2352" y="3976"/>
                    <a:pt x="2758" y="3998"/>
                  </a:cubicBezTo>
                  <a:lnTo>
                    <a:pt x="2758" y="3955"/>
                  </a:lnTo>
                  <a:cubicBezTo>
                    <a:pt x="2373" y="3891"/>
                    <a:pt x="2031" y="3613"/>
                    <a:pt x="1775" y="3292"/>
                  </a:cubicBezTo>
                  <a:cubicBezTo>
                    <a:pt x="1518" y="2993"/>
                    <a:pt x="1305" y="2630"/>
                    <a:pt x="1134" y="2266"/>
                  </a:cubicBezTo>
                  <a:cubicBezTo>
                    <a:pt x="941" y="1881"/>
                    <a:pt x="813" y="1497"/>
                    <a:pt x="621" y="1112"/>
                  </a:cubicBezTo>
                  <a:cubicBezTo>
                    <a:pt x="450" y="749"/>
                    <a:pt x="279" y="343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9"/>
            <p:cNvSpPr/>
            <p:nvPr/>
          </p:nvSpPr>
          <p:spPr>
            <a:xfrm>
              <a:off x="1737975" y="329625"/>
              <a:ext cx="23000" cy="102600"/>
            </a:xfrm>
            <a:custGeom>
              <a:avLst/>
              <a:gdLst/>
              <a:ahLst/>
              <a:cxnLst/>
              <a:rect l="l" t="t" r="r" b="b"/>
              <a:pathLst>
                <a:path w="920" h="4104" extrusionOk="0">
                  <a:moveTo>
                    <a:pt x="877" y="0"/>
                  </a:moveTo>
                  <a:cubicBezTo>
                    <a:pt x="492" y="598"/>
                    <a:pt x="257" y="1282"/>
                    <a:pt x="129" y="1988"/>
                  </a:cubicBezTo>
                  <a:cubicBezTo>
                    <a:pt x="65" y="2351"/>
                    <a:pt x="1" y="2715"/>
                    <a:pt x="22" y="3078"/>
                  </a:cubicBezTo>
                  <a:cubicBezTo>
                    <a:pt x="65" y="3441"/>
                    <a:pt x="150" y="3805"/>
                    <a:pt x="364" y="4104"/>
                  </a:cubicBezTo>
                  <a:lnTo>
                    <a:pt x="385" y="4104"/>
                  </a:lnTo>
                  <a:cubicBezTo>
                    <a:pt x="364" y="3740"/>
                    <a:pt x="343" y="3398"/>
                    <a:pt x="364" y="3057"/>
                  </a:cubicBezTo>
                  <a:cubicBezTo>
                    <a:pt x="385" y="2715"/>
                    <a:pt x="364" y="2373"/>
                    <a:pt x="385" y="2031"/>
                  </a:cubicBezTo>
                  <a:cubicBezTo>
                    <a:pt x="428" y="1689"/>
                    <a:pt x="492" y="1347"/>
                    <a:pt x="578" y="1005"/>
                  </a:cubicBezTo>
                  <a:cubicBezTo>
                    <a:pt x="642" y="663"/>
                    <a:pt x="749" y="342"/>
                    <a:pt x="920" y="21"/>
                  </a:cubicBezTo>
                  <a:lnTo>
                    <a:pt x="8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9"/>
            <p:cNvSpPr/>
            <p:nvPr/>
          </p:nvSpPr>
          <p:spPr>
            <a:xfrm>
              <a:off x="1745450" y="354200"/>
              <a:ext cx="22475" cy="87650"/>
            </a:xfrm>
            <a:custGeom>
              <a:avLst/>
              <a:gdLst/>
              <a:ahLst/>
              <a:cxnLst/>
              <a:rect l="l" t="t" r="r" b="b"/>
              <a:pathLst>
                <a:path w="899" h="3506" extrusionOk="0">
                  <a:moveTo>
                    <a:pt x="877" y="0"/>
                  </a:moveTo>
                  <a:cubicBezTo>
                    <a:pt x="492" y="470"/>
                    <a:pt x="257" y="1069"/>
                    <a:pt x="129" y="1667"/>
                  </a:cubicBezTo>
                  <a:cubicBezTo>
                    <a:pt x="65" y="1988"/>
                    <a:pt x="1" y="2287"/>
                    <a:pt x="22" y="2608"/>
                  </a:cubicBezTo>
                  <a:cubicBezTo>
                    <a:pt x="65" y="2928"/>
                    <a:pt x="150" y="3249"/>
                    <a:pt x="343" y="3506"/>
                  </a:cubicBezTo>
                  <a:lnTo>
                    <a:pt x="364" y="3506"/>
                  </a:lnTo>
                  <a:cubicBezTo>
                    <a:pt x="364" y="3185"/>
                    <a:pt x="364" y="2886"/>
                    <a:pt x="364" y="2608"/>
                  </a:cubicBezTo>
                  <a:cubicBezTo>
                    <a:pt x="386" y="2309"/>
                    <a:pt x="364" y="2009"/>
                    <a:pt x="386" y="1732"/>
                  </a:cubicBezTo>
                  <a:cubicBezTo>
                    <a:pt x="428" y="1432"/>
                    <a:pt x="471" y="1133"/>
                    <a:pt x="557" y="855"/>
                  </a:cubicBezTo>
                  <a:cubicBezTo>
                    <a:pt x="642" y="556"/>
                    <a:pt x="749" y="278"/>
                    <a:pt x="899" y="22"/>
                  </a:cubicBezTo>
                  <a:lnTo>
                    <a:pt x="8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9"/>
            <p:cNvSpPr/>
            <p:nvPr/>
          </p:nvSpPr>
          <p:spPr>
            <a:xfrm>
              <a:off x="1737975" y="443975"/>
              <a:ext cx="18200" cy="77500"/>
            </a:xfrm>
            <a:custGeom>
              <a:avLst/>
              <a:gdLst/>
              <a:ahLst/>
              <a:cxnLst/>
              <a:rect l="l" t="t" r="r" b="b"/>
              <a:pathLst>
                <a:path w="728" h="3100" extrusionOk="0">
                  <a:moveTo>
                    <a:pt x="321" y="0"/>
                  </a:moveTo>
                  <a:cubicBezTo>
                    <a:pt x="172" y="235"/>
                    <a:pt x="86" y="513"/>
                    <a:pt x="43" y="770"/>
                  </a:cubicBezTo>
                  <a:cubicBezTo>
                    <a:pt x="1" y="1047"/>
                    <a:pt x="43" y="1325"/>
                    <a:pt x="86" y="1603"/>
                  </a:cubicBezTo>
                  <a:cubicBezTo>
                    <a:pt x="129" y="1881"/>
                    <a:pt x="172" y="2159"/>
                    <a:pt x="257" y="2415"/>
                  </a:cubicBezTo>
                  <a:cubicBezTo>
                    <a:pt x="364" y="2672"/>
                    <a:pt x="492" y="2928"/>
                    <a:pt x="706" y="3099"/>
                  </a:cubicBezTo>
                  <a:lnTo>
                    <a:pt x="727" y="3078"/>
                  </a:lnTo>
                  <a:cubicBezTo>
                    <a:pt x="556" y="2864"/>
                    <a:pt x="471" y="2629"/>
                    <a:pt x="428" y="2373"/>
                  </a:cubicBezTo>
                  <a:cubicBezTo>
                    <a:pt x="364" y="2116"/>
                    <a:pt x="343" y="1838"/>
                    <a:pt x="343" y="1582"/>
                  </a:cubicBezTo>
                  <a:cubicBezTo>
                    <a:pt x="343" y="1325"/>
                    <a:pt x="385" y="1069"/>
                    <a:pt x="385" y="812"/>
                  </a:cubicBezTo>
                  <a:cubicBezTo>
                    <a:pt x="385" y="534"/>
                    <a:pt x="385" y="278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9"/>
            <p:cNvSpPr/>
            <p:nvPr/>
          </p:nvSpPr>
          <p:spPr>
            <a:xfrm>
              <a:off x="1723025" y="402075"/>
              <a:ext cx="74300" cy="69375"/>
            </a:xfrm>
            <a:custGeom>
              <a:avLst/>
              <a:gdLst/>
              <a:ahLst/>
              <a:cxnLst/>
              <a:rect l="l" t="t" r="r" b="b"/>
              <a:pathLst>
                <a:path w="2972" h="2775" extrusionOk="0">
                  <a:moveTo>
                    <a:pt x="1447" y="0"/>
                  </a:moveTo>
                  <a:cubicBezTo>
                    <a:pt x="740" y="0"/>
                    <a:pt x="124" y="532"/>
                    <a:pt x="64" y="1249"/>
                  </a:cubicBezTo>
                  <a:cubicBezTo>
                    <a:pt x="0" y="1997"/>
                    <a:pt x="577" y="2681"/>
                    <a:pt x="1368" y="2766"/>
                  </a:cubicBezTo>
                  <a:cubicBezTo>
                    <a:pt x="1421" y="2772"/>
                    <a:pt x="1473" y="2775"/>
                    <a:pt x="1524" y="2775"/>
                  </a:cubicBezTo>
                  <a:cubicBezTo>
                    <a:pt x="2231" y="2775"/>
                    <a:pt x="2847" y="2243"/>
                    <a:pt x="2907" y="1526"/>
                  </a:cubicBezTo>
                  <a:cubicBezTo>
                    <a:pt x="2971" y="757"/>
                    <a:pt x="2394" y="73"/>
                    <a:pt x="1603" y="9"/>
                  </a:cubicBezTo>
                  <a:cubicBezTo>
                    <a:pt x="1551" y="3"/>
                    <a:pt x="1498" y="0"/>
                    <a:pt x="14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9"/>
            <p:cNvSpPr/>
            <p:nvPr/>
          </p:nvSpPr>
          <p:spPr>
            <a:xfrm>
              <a:off x="1747600" y="338175"/>
              <a:ext cx="47050" cy="87100"/>
            </a:xfrm>
            <a:custGeom>
              <a:avLst/>
              <a:gdLst/>
              <a:ahLst/>
              <a:cxnLst/>
              <a:rect l="l" t="t" r="r" b="b"/>
              <a:pathLst>
                <a:path w="1882" h="3484" extrusionOk="0">
                  <a:moveTo>
                    <a:pt x="1860" y="0"/>
                  </a:moveTo>
                  <a:cubicBezTo>
                    <a:pt x="1646" y="256"/>
                    <a:pt x="1432" y="513"/>
                    <a:pt x="1240" y="769"/>
                  </a:cubicBezTo>
                  <a:cubicBezTo>
                    <a:pt x="1048" y="1047"/>
                    <a:pt x="877" y="1325"/>
                    <a:pt x="706" y="1603"/>
                  </a:cubicBezTo>
                  <a:cubicBezTo>
                    <a:pt x="535" y="1881"/>
                    <a:pt x="364" y="2180"/>
                    <a:pt x="257" y="2501"/>
                  </a:cubicBezTo>
                  <a:lnTo>
                    <a:pt x="107" y="2971"/>
                  </a:lnTo>
                  <a:cubicBezTo>
                    <a:pt x="43" y="3121"/>
                    <a:pt x="0" y="3313"/>
                    <a:pt x="22" y="3484"/>
                  </a:cubicBezTo>
                  <a:lnTo>
                    <a:pt x="64" y="3484"/>
                  </a:lnTo>
                  <a:cubicBezTo>
                    <a:pt x="129" y="3334"/>
                    <a:pt x="214" y="3206"/>
                    <a:pt x="321" y="3078"/>
                  </a:cubicBezTo>
                  <a:cubicBezTo>
                    <a:pt x="406" y="2950"/>
                    <a:pt x="492" y="2779"/>
                    <a:pt x="556" y="2629"/>
                  </a:cubicBezTo>
                  <a:cubicBezTo>
                    <a:pt x="706" y="2351"/>
                    <a:pt x="791" y="2031"/>
                    <a:pt x="941" y="1731"/>
                  </a:cubicBezTo>
                  <a:cubicBezTo>
                    <a:pt x="1219" y="1154"/>
                    <a:pt x="1539" y="577"/>
                    <a:pt x="1881" y="21"/>
                  </a:cubicBezTo>
                  <a:lnTo>
                    <a:pt x="18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9"/>
            <p:cNvSpPr/>
            <p:nvPr/>
          </p:nvSpPr>
          <p:spPr>
            <a:xfrm>
              <a:off x="1705925" y="383050"/>
              <a:ext cx="46500" cy="67350"/>
            </a:xfrm>
            <a:custGeom>
              <a:avLst/>
              <a:gdLst/>
              <a:ahLst/>
              <a:cxnLst/>
              <a:rect l="l" t="t" r="r" b="b"/>
              <a:pathLst>
                <a:path w="1860" h="2694" extrusionOk="0">
                  <a:moveTo>
                    <a:pt x="0" y="0"/>
                  </a:moveTo>
                  <a:cubicBezTo>
                    <a:pt x="0" y="300"/>
                    <a:pt x="43" y="599"/>
                    <a:pt x="150" y="855"/>
                  </a:cubicBezTo>
                  <a:cubicBezTo>
                    <a:pt x="235" y="1133"/>
                    <a:pt x="385" y="1390"/>
                    <a:pt x="556" y="1646"/>
                  </a:cubicBezTo>
                  <a:cubicBezTo>
                    <a:pt x="705" y="1881"/>
                    <a:pt x="876" y="2116"/>
                    <a:pt x="1112" y="2287"/>
                  </a:cubicBezTo>
                  <a:cubicBezTo>
                    <a:pt x="1325" y="2480"/>
                    <a:pt x="1582" y="2629"/>
                    <a:pt x="1860" y="2694"/>
                  </a:cubicBezTo>
                  <a:lnTo>
                    <a:pt x="1860" y="2672"/>
                  </a:lnTo>
                  <a:cubicBezTo>
                    <a:pt x="1689" y="2437"/>
                    <a:pt x="1518" y="2245"/>
                    <a:pt x="1325" y="2031"/>
                  </a:cubicBezTo>
                  <a:cubicBezTo>
                    <a:pt x="1154" y="1839"/>
                    <a:pt x="941" y="1668"/>
                    <a:pt x="748" y="1454"/>
                  </a:cubicBezTo>
                  <a:cubicBezTo>
                    <a:pt x="406" y="1048"/>
                    <a:pt x="107" y="578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9"/>
            <p:cNvSpPr/>
            <p:nvPr/>
          </p:nvSpPr>
          <p:spPr>
            <a:xfrm>
              <a:off x="1695225" y="443050"/>
              <a:ext cx="45975" cy="23375"/>
            </a:xfrm>
            <a:custGeom>
              <a:avLst/>
              <a:gdLst/>
              <a:ahLst/>
              <a:cxnLst/>
              <a:rect l="l" t="t" r="r" b="b"/>
              <a:pathLst>
                <a:path w="1839" h="935" extrusionOk="0">
                  <a:moveTo>
                    <a:pt x="1477" y="1"/>
                  </a:moveTo>
                  <a:cubicBezTo>
                    <a:pt x="1409" y="1"/>
                    <a:pt x="1344" y="8"/>
                    <a:pt x="1283" y="16"/>
                  </a:cubicBezTo>
                  <a:cubicBezTo>
                    <a:pt x="1112" y="37"/>
                    <a:pt x="962" y="165"/>
                    <a:pt x="813" y="229"/>
                  </a:cubicBezTo>
                  <a:cubicBezTo>
                    <a:pt x="492" y="379"/>
                    <a:pt x="193" y="614"/>
                    <a:pt x="1" y="913"/>
                  </a:cubicBezTo>
                  <a:lnTo>
                    <a:pt x="43" y="935"/>
                  </a:lnTo>
                  <a:cubicBezTo>
                    <a:pt x="150" y="828"/>
                    <a:pt x="300" y="742"/>
                    <a:pt x="450" y="657"/>
                  </a:cubicBezTo>
                  <a:cubicBezTo>
                    <a:pt x="599" y="593"/>
                    <a:pt x="749" y="529"/>
                    <a:pt x="898" y="486"/>
                  </a:cubicBezTo>
                  <a:cubicBezTo>
                    <a:pt x="1069" y="443"/>
                    <a:pt x="1240" y="422"/>
                    <a:pt x="1390" y="358"/>
                  </a:cubicBezTo>
                  <a:cubicBezTo>
                    <a:pt x="1518" y="294"/>
                    <a:pt x="1646" y="208"/>
                    <a:pt x="1839" y="144"/>
                  </a:cubicBezTo>
                  <a:lnTo>
                    <a:pt x="1839" y="123"/>
                  </a:lnTo>
                  <a:cubicBezTo>
                    <a:pt x="1728" y="26"/>
                    <a:pt x="1600" y="1"/>
                    <a:pt x="14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9"/>
            <p:cNvSpPr/>
            <p:nvPr/>
          </p:nvSpPr>
          <p:spPr>
            <a:xfrm>
              <a:off x="1721950" y="440225"/>
              <a:ext cx="27800" cy="52925"/>
            </a:xfrm>
            <a:custGeom>
              <a:avLst/>
              <a:gdLst/>
              <a:ahLst/>
              <a:cxnLst/>
              <a:rect l="l" t="t" r="r" b="b"/>
              <a:pathLst>
                <a:path w="1112" h="2117" extrusionOk="0">
                  <a:moveTo>
                    <a:pt x="1090" y="0"/>
                  </a:moveTo>
                  <a:cubicBezTo>
                    <a:pt x="877" y="86"/>
                    <a:pt x="748" y="236"/>
                    <a:pt x="620" y="407"/>
                  </a:cubicBezTo>
                  <a:cubicBezTo>
                    <a:pt x="492" y="556"/>
                    <a:pt x="428" y="770"/>
                    <a:pt x="342" y="941"/>
                  </a:cubicBezTo>
                  <a:cubicBezTo>
                    <a:pt x="278" y="1133"/>
                    <a:pt x="193" y="1326"/>
                    <a:pt x="129" y="1518"/>
                  </a:cubicBezTo>
                  <a:cubicBezTo>
                    <a:pt x="64" y="1710"/>
                    <a:pt x="0" y="1903"/>
                    <a:pt x="0" y="2116"/>
                  </a:cubicBezTo>
                  <a:lnTo>
                    <a:pt x="22" y="2116"/>
                  </a:lnTo>
                  <a:cubicBezTo>
                    <a:pt x="86" y="1924"/>
                    <a:pt x="193" y="1753"/>
                    <a:pt x="278" y="1582"/>
                  </a:cubicBezTo>
                  <a:cubicBezTo>
                    <a:pt x="364" y="1411"/>
                    <a:pt x="471" y="1240"/>
                    <a:pt x="577" y="1091"/>
                  </a:cubicBezTo>
                  <a:cubicBezTo>
                    <a:pt x="684" y="920"/>
                    <a:pt x="813" y="770"/>
                    <a:pt x="898" y="599"/>
                  </a:cubicBezTo>
                  <a:cubicBezTo>
                    <a:pt x="984" y="407"/>
                    <a:pt x="1048" y="236"/>
                    <a:pt x="1112" y="22"/>
                  </a:cubicBezTo>
                  <a:lnTo>
                    <a:pt x="10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9"/>
            <p:cNvSpPr/>
            <p:nvPr/>
          </p:nvSpPr>
          <p:spPr>
            <a:xfrm>
              <a:off x="1775375" y="440750"/>
              <a:ext cx="76450" cy="43325"/>
            </a:xfrm>
            <a:custGeom>
              <a:avLst/>
              <a:gdLst/>
              <a:ahLst/>
              <a:cxnLst/>
              <a:rect l="l" t="t" r="r" b="b"/>
              <a:pathLst>
                <a:path w="3058" h="1733" extrusionOk="0">
                  <a:moveTo>
                    <a:pt x="193" y="1"/>
                  </a:moveTo>
                  <a:lnTo>
                    <a:pt x="1" y="300"/>
                  </a:lnTo>
                  <a:cubicBezTo>
                    <a:pt x="492" y="578"/>
                    <a:pt x="963" y="920"/>
                    <a:pt x="1476" y="1155"/>
                  </a:cubicBezTo>
                  <a:cubicBezTo>
                    <a:pt x="1753" y="1262"/>
                    <a:pt x="2010" y="1347"/>
                    <a:pt x="2266" y="1454"/>
                  </a:cubicBezTo>
                  <a:cubicBezTo>
                    <a:pt x="2523" y="1583"/>
                    <a:pt x="2779" y="1689"/>
                    <a:pt x="3057" y="1732"/>
                  </a:cubicBezTo>
                  <a:cubicBezTo>
                    <a:pt x="2801" y="1647"/>
                    <a:pt x="2544" y="1518"/>
                    <a:pt x="2309" y="1390"/>
                  </a:cubicBezTo>
                  <a:cubicBezTo>
                    <a:pt x="2053" y="1241"/>
                    <a:pt x="1796" y="1112"/>
                    <a:pt x="1561" y="984"/>
                  </a:cubicBezTo>
                  <a:cubicBezTo>
                    <a:pt x="1069" y="706"/>
                    <a:pt x="663" y="34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9"/>
            <p:cNvSpPr/>
            <p:nvPr/>
          </p:nvSpPr>
          <p:spPr>
            <a:xfrm>
              <a:off x="1746525" y="457850"/>
              <a:ext cx="49725" cy="81250"/>
            </a:xfrm>
            <a:custGeom>
              <a:avLst/>
              <a:gdLst/>
              <a:ahLst/>
              <a:cxnLst/>
              <a:rect l="l" t="t" r="r" b="b"/>
              <a:pathLst>
                <a:path w="1989" h="3250" extrusionOk="0">
                  <a:moveTo>
                    <a:pt x="321" y="1"/>
                  </a:moveTo>
                  <a:lnTo>
                    <a:pt x="1" y="108"/>
                  </a:lnTo>
                  <a:cubicBezTo>
                    <a:pt x="65" y="257"/>
                    <a:pt x="86" y="386"/>
                    <a:pt x="129" y="557"/>
                  </a:cubicBezTo>
                  <a:cubicBezTo>
                    <a:pt x="172" y="706"/>
                    <a:pt x="257" y="899"/>
                    <a:pt x="343" y="1005"/>
                  </a:cubicBezTo>
                  <a:lnTo>
                    <a:pt x="791" y="1839"/>
                  </a:lnTo>
                  <a:cubicBezTo>
                    <a:pt x="962" y="2117"/>
                    <a:pt x="1091" y="2395"/>
                    <a:pt x="1283" y="2651"/>
                  </a:cubicBezTo>
                  <a:cubicBezTo>
                    <a:pt x="1475" y="2908"/>
                    <a:pt x="1689" y="3143"/>
                    <a:pt x="1988" y="3250"/>
                  </a:cubicBezTo>
                  <a:cubicBezTo>
                    <a:pt x="1710" y="3121"/>
                    <a:pt x="1497" y="2865"/>
                    <a:pt x="1347" y="2608"/>
                  </a:cubicBezTo>
                  <a:cubicBezTo>
                    <a:pt x="1198" y="2352"/>
                    <a:pt x="1069" y="2053"/>
                    <a:pt x="941" y="1753"/>
                  </a:cubicBezTo>
                  <a:lnTo>
                    <a:pt x="556" y="899"/>
                  </a:lnTo>
                  <a:cubicBezTo>
                    <a:pt x="492" y="749"/>
                    <a:pt x="428" y="621"/>
                    <a:pt x="407" y="471"/>
                  </a:cubicBezTo>
                  <a:cubicBezTo>
                    <a:pt x="385" y="343"/>
                    <a:pt x="364" y="150"/>
                    <a:pt x="3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9"/>
            <p:cNvSpPr/>
            <p:nvPr/>
          </p:nvSpPr>
          <p:spPr>
            <a:xfrm>
              <a:off x="1762550" y="427925"/>
              <a:ext cx="98875" cy="31025"/>
            </a:xfrm>
            <a:custGeom>
              <a:avLst/>
              <a:gdLst/>
              <a:ahLst/>
              <a:cxnLst/>
              <a:rect l="l" t="t" r="r" b="b"/>
              <a:pathLst>
                <a:path w="3955" h="1241" extrusionOk="0">
                  <a:moveTo>
                    <a:pt x="193" y="1"/>
                  </a:moveTo>
                  <a:lnTo>
                    <a:pt x="1" y="300"/>
                  </a:lnTo>
                  <a:cubicBezTo>
                    <a:pt x="300" y="492"/>
                    <a:pt x="621" y="642"/>
                    <a:pt x="963" y="749"/>
                  </a:cubicBezTo>
                  <a:cubicBezTo>
                    <a:pt x="1283" y="834"/>
                    <a:pt x="1625" y="899"/>
                    <a:pt x="1967" y="963"/>
                  </a:cubicBezTo>
                  <a:cubicBezTo>
                    <a:pt x="2309" y="1005"/>
                    <a:pt x="2630" y="1048"/>
                    <a:pt x="2972" y="1112"/>
                  </a:cubicBezTo>
                  <a:cubicBezTo>
                    <a:pt x="3121" y="1155"/>
                    <a:pt x="3292" y="1176"/>
                    <a:pt x="3463" y="1198"/>
                  </a:cubicBezTo>
                  <a:cubicBezTo>
                    <a:pt x="3570" y="1211"/>
                    <a:pt x="3676" y="1241"/>
                    <a:pt x="3778" y="1241"/>
                  </a:cubicBezTo>
                  <a:cubicBezTo>
                    <a:pt x="3839" y="1241"/>
                    <a:pt x="3899" y="1230"/>
                    <a:pt x="3955" y="1198"/>
                  </a:cubicBezTo>
                  <a:lnTo>
                    <a:pt x="3955" y="1198"/>
                  </a:lnTo>
                  <a:cubicBezTo>
                    <a:pt x="3910" y="1217"/>
                    <a:pt x="3862" y="1225"/>
                    <a:pt x="3813" y="1225"/>
                  </a:cubicBezTo>
                  <a:cubicBezTo>
                    <a:pt x="3701" y="1225"/>
                    <a:pt x="3582" y="1185"/>
                    <a:pt x="3463" y="1155"/>
                  </a:cubicBezTo>
                  <a:cubicBezTo>
                    <a:pt x="3292" y="1134"/>
                    <a:pt x="3143" y="1091"/>
                    <a:pt x="2972" y="1027"/>
                  </a:cubicBezTo>
                  <a:cubicBezTo>
                    <a:pt x="2651" y="941"/>
                    <a:pt x="2331" y="856"/>
                    <a:pt x="1989" y="770"/>
                  </a:cubicBezTo>
                  <a:cubicBezTo>
                    <a:pt x="1668" y="706"/>
                    <a:pt x="1347" y="621"/>
                    <a:pt x="1048" y="492"/>
                  </a:cubicBezTo>
                  <a:cubicBezTo>
                    <a:pt x="728" y="364"/>
                    <a:pt x="450" y="215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9"/>
            <p:cNvSpPr/>
            <p:nvPr/>
          </p:nvSpPr>
          <p:spPr>
            <a:xfrm>
              <a:off x="1776450" y="413500"/>
              <a:ext cx="80175" cy="15525"/>
            </a:xfrm>
            <a:custGeom>
              <a:avLst/>
              <a:gdLst/>
              <a:ahLst/>
              <a:cxnLst/>
              <a:rect l="l" t="t" r="r" b="b"/>
              <a:pathLst>
                <a:path w="3207" h="621" extrusionOk="0">
                  <a:moveTo>
                    <a:pt x="2437" y="1"/>
                  </a:moveTo>
                  <a:cubicBezTo>
                    <a:pt x="2159" y="1"/>
                    <a:pt x="1903" y="22"/>
                    <a:pt x="1625" y="65"/>
                  </a:cubicBezTo>
                  <a:cubicBezTo>
                    <a:pt x="1368" y="86"/>
                    <a:pt x="1091" y="108"/>
                    <a:pt x="834" y="150"/>
                  </a:cubicBezTo>
                  <a:cubicBezTo>
                    <a:pt x="556" y="193"/>
                    <a:pt x="300" y="214"/>
                    <a:pt x="1" y="300"/>
                  </a:cubicBezTo>
                  <a:lnTo>
                    <a:pt x="129" y="621"/>
                  </a:lnTo>
                  <a:cubicBezTo>
                    <a:pt x="342" y="535"/>
                    <a:pt x="620" y="471"/>
                    <a:pt x="877" y="407"/>
                  </a:cubicBezTo>
                  <a:cubicBezTo>
                    <a:pt x="1133" y="343"/>
                    <a:pt x="1390" y="279"/>
                    <a:pt x="1646" y="236"/>
                  </a:cubicBezTo>
                  <a:cubicBezTo>
                    <a:pt x="1924" y="172"/>
                    <a:pt x="2181" y="129"/>
                    <a:pt x="2437" y="86"/>
                  </a:cubicBezTo>
                  <a:cubicBezTo>
                    <a:pt x="2565" y="65"/>
                    <a:pt x="2715" y="43"/>
                    <a:pt x="2843" y="43"/>
                  </a:cubicBezTo>
                  <a:cubicBezTo>
                    <a:pt x="2907" y="43"/>
                    <a:pt x="2972" y="22"/>
                    <a:pt x="3036" y="22"/>
                  </a:cubicBezTo>
                  <a:cubicBezTo>
                    <a:pt x="3100" y="43"/>
                    <a:pt x="3185" y="22"/>
                    <a:pt x="3207" y="86"/>
                  </a:cubicBezTo>
                  <a:cubicBezTo>
                    <a:pt x="3185" y="22"/>
                    <a:pt x="3100" y="22"/>
                    <a:pt x="30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9"/>
            <p:cNvSpPr/>
            <p:nvPr/>
          </p:nvSpPr>
          <p:spPr>
            <a:xfrm>
              <a:off x="1785525" y="426875"/>
              <a:ext cx="122925" cy="14525"/>
            </a:xfrm>
            <a:custGeom>
              <a:avLst/>
              <a:gdLst/>
              <a:ahLst/>
              <a:cxnLst/>
              <a:rect l="l" t="t" r="r" b="b"/>
              <a:pathLst>
                <a:path w="4917" h="581" extrusionOk="0">
                  <a:moveTo>
                    <a:pt x="22" y="0"/>
                  </a:moveTo>
                  <a:lnTo>
                    <a:pt x="1" y="363"/>
                  </a:lnTo>
                  <a:cubicBezTo>
                    <a:pt x="193" y="363"/>
                    <a:pt x="386" y="385"/>
                    <a:pt x="599" y="428"/>
                  </a:cubicBezTo>
                  <a:cubicBezTo>
                    <a:pt x="770" y="470"/>
                    <a:pt x="1005" y="513"/>
                    <a:pt x="1198" y="534"/>
                  </a:cubicBezTo>
                  <a:cubicBezTo>
                    <a:pt x="1454" y="573"/>
                    <a:pt x="1711" y="581"/>
                    <a:pt x="1963" y="581"/>
                  </a:cubicBezTo>
                  <a:cubicBezTo>
                    <a:pt x="2131" y="581"/>
                    <a:pt x="2296" y="577"/>
                    <a:pt x="2459" y="577"/>
                  </a:cubicBezTo>
                  <a:cubicBezTo>
                    <a:pt x="2865" y="577"/>
                    <a:pt x="3292" y="556"/>
                    <a:pt x="3699" y="534"/>
                  </a:cubicBezTo>
                  <a:lnTo>
                    <a:pt x="4318" y="492"/>
                  </a:lnTo>
                  <a:cubicBezTo>
                    <a:pt x="4511" y="470"/>
                    <a:pt x="4746" y="492"/>
                    <a:pt x="4917" y="406"/>
                  </a:cubicBezTo>
                  <a:lnTo>
                    <a:pt x="4917" y="406"/>
                  </a:lnTo>
                  <a:cubicBezTo>
                    <a:pt x="4821" y="438"/>
                    <a:pt x="4719" y="444"/>
                    <a:pt x="4618" y="444"/>
                  </a:cubicBezTo>
                  <a:cubicBezTo>
                    <a:pt x="4567" y="444"/>
                    <a:pt x="4516" y="442"/>
                    <a:pt x="4466" y="442"/>
                  </a:cubicBezTo>
                  <a:cubicBezTo>
                    <a:pt x="4416" y="442"/>
                    <a:pt x="4367" y="444"/>
                    <a:pt x="4318" y="449"/>
                  </a:cubicBezTo>
                  <a:lnTo>
                    <a:pt x="3699" y="449"/>
                  </a:lnTo>
                  <a:cubicBezTo>
                    <a:pt x="3292" y="449"/>
                    <a:pt x="2865" y="428"/>
                    <a:pt x="2459" y="406"/>
                  </a:cubicBezTo>
                  <a:cubicBezTo>
                    <a:pt x="2053" y="385"/>
                    <a:pt x="1647" y="363"/>
                    <a:pt x="1241" y="278"/>
                  </a:cubicBezTo>
                  <a:cubicBezTo>
                    <a:pt x="1048" y="257"/>
                    <a:pt x="856" y="192"/>
                    <a:pt x="663" y="128"/>
                  </a:cubicBezTo>
                  <a:cubicBezTo>
                    <a:pt x="450" y="64"/>
                    <a:pt x="236" y="4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9"/>
            <p:cNvSpPr/>
            <p:nvPr/>
          </p:nvSpPr>
          <p:spPr>
            <a:xfrm>
              <a:off x="1764700" y="344575"/>
              <a:ext cx="80175" cy="74825"/>
            </a:xfrm>
            <a:custGeom>
              <a:avLst/>
              <a:gdLst/>
              <a:ahLst/>
              <a:cxnLst/>
              <a:rect l="l" t="t" r="r" b="b"/>
              <a:pathLst>
                <a:path w="3207" h="2993" extrusionOk="0">
                  <a:moveTo>
                    <a:pt x="3206" y="0"/>
                  </a:moveTo>
                  <a:cubicBezTo>
                    <a:pt x="2608" y="385"/>
                    <a:pt x="2031" y="813"/>
                    <a:pt x="1475" y="1262"/>
                  </a:cubicBezTo>
                  <a:cubicBezTo>
                    <a:pt x="1219" y="1497"/>
                    <a:pt x="941" y="1710"/>
                    <a:pt x="684" y="1967"/>
                  </a:cubicBezTo>
                  <a:cubicBezTo>
                    <a:pt x="556" y="2095"/>
                    <a:pt x="428" y="2245"/>
                    <a:pt x="300" y="2373"/>
                  </a:cubicBezTo>
                  <a:cubicBezTo>
                    <a:pt x="235" y="2459"/>
                    <a:pt x="171" y="2523"/>
                    <a:pt x="129" y="2608"/>
                  </a:cubicBezTo>
                  <a:cubicBezTo>
                    <a:pt x="86" y="2672"/>
                    <a:pt x="22" y="2822"/>
                    <a:pt x="0" y="2886"/>
                  </a:cubicBezTo>
                  <a:lnTo>
                    <a:pt x="321" y="2993"/>
                  </a:lnTo>
                  <a:cubicBezTo>
                    <a:pt x="385" y="2715"/>
                    <a:pt x="642" y="2416"/>
                    <a:pt x="855" y="2159"/>
                  </a:cubicBezTo>
                  <a:cubicBezTo>
                    <a:pt x="1090" y="1903"/>
                    <a:pt x="1347" y="1646"/>
                    <a:pt x="1582" y="1390"/>
                  </a:cubicBezTo>
                  <a:cubicBezTo>
                    <a:pt x="2116" y="898"/>
                    <a:pt x="2651" y="428"/>
                    <a:pt x="32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9"/>
            <p:cNvSpPr/>
            <p:nvPr/>
          </p:nvSpPr>
          <p:spPr>
            <a:xfrm>
              <a:off x="1720350" y="360600"/>
              <a:ext cx="27275" cy="70025"/>
            </a:xfrm>
            <a:custGeom>
              <a:avLst/>
              <a:gdLst/>
              <a:ahLst/>
              <a:cxnLst/>
              <a:rect l="l" t="t" r="r" b="b"/>
              <a:pathLst>
                <a:path w="1091" h="2801" extrusionOk="0">
                  <a:moveTo>
                    <a:pt x="43" y="1"/>
                  </a:moveTo>
                  <a:lnTo>
                    <a:pt x="0" y="22"/>
                  </a:lnTo>
                  <a:cubicBezTo>
                    <a:pt x="86" y="257"/>
                    <a:pt x="128" y="492"/>
                    <a:pt x="171" y="749"/>
                  </a:cubicBezTo>
                  <a:cubicBezTo>
                    <a:pt x="214" y="984"/>
                    <a:pt x="235" y="1240"/>
                    <a:pt x="321" y="1497"/>
                  </a:cubicBezTo>
                  <a:cubicBezTo>
                    <a:pt x="385" y="1732"/>
                    <a:pt x="449" y="2010"/>
                    <a:pt x="577" y="2224"/>
                  </a:cubicBezTo>
                  <a:cubicBezTo>
                    <a:pt x="727" y="2437"/>
                    <a:pt x="877" y="2630"/>
                    <a:pt x="1069" y="2801"/>
                  </a:cubicBezTo>
                  <a:lnTo>
                    <a:pt x="1090" y="2779"/>
                  </a:lnTo>
                  <a:cubicBezTo>
                    <a:pt x="1069" y="2523"/>
                    <a:pt x="962" y="2288"/>
                    <a:pt x="877" y="2053"/>
                  </a:cubicBezTo>
                  <a:cubicBezTo>
                    <a:pt x="791" y="1818"/>
                    <a:pt x="663" y="1625"/>
                    <a:pt x="556" y="1390"/>
                  </a:cubicBezTo>
                  <a:cubicBezTo>
                    <a:pt x="470" y="1176"/>
                    <a:pt x="406" y="941"/>
                    <a:pt x="321" y="706"/>
                  </a:cubicBezTo>
                  <a:cubicBezTo>
                    <a:pt x="257" y="471"/>
                    <a:pt x="150" y="214"/>
                    <a:pt x="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9"/>
            <p:cNvSpPr/>
            <p:nvPr/>
          </p:nvSpPr>
          <p:spPr>
            <a:xfrm>
              <a:off x="1696825" y="427925"/>
              <a:ext cx="44375" cy="17225"/>
            </a:xfrm>
            <a:custGeom>
              <a:avLst/>
              <a:gdLst/>
              <a:ahLst/>
              <a:cxnLst/>
              <a:rect l="l" t="t" r="r" b="b"/>
              <a:pathLst>
                <a:path w="1775" h="689" extrusionOk="0">
                  <a:moveTo>
                    <a:pt x="1" y="1"/>
                  </a:moveTo>
                  <a:lnTo>
                    <a:pt x="1" y="44"/>
                  </a:lnTo>
                  <a:cubicBezTo>
                    <a:pt x="150" y="86"/>
                    <a:pt x="257" y="193"/>
                    <a:pt x="364" y="321"/>
                  </a:cubicBezTo>
                  <a:cubicBezTo>
                    <a:pt x="428" y="364"/>
                    <a:pt x="492" y="428"/>
                    <a:pt x="578" y="471"/>
                  </a:cubicBezTo>
                  <a:cubicBezTo>
                    <a:pt x="663" y="535"/>
                    <a:pt x="727" y="535"/>
                    <a:pt x="813" y="578"/>
                  </a:cubicBezTo>
                  <a:cubicBezTo>
                    <a:pt x="943" y="633"/>
                    <a:pt x="1088" y="689"/>
                    <a:pt x="1236" y="689"/>
                  </a:cubicBezTo>
                  <a:cubicBezTo>
                    <a:pt x="1259" y="689"/>
                    <a:pt x="1282" y="688"/>
                    <a:pt x="1305" y="685"/>
                  </a:cubicBezTo>
                  <a:cubicBezTo>
                    <a:pt x="1454" y="663"/>
                    <a:pt x="1625" y="621"/>
                    <a:pt x="1775" y="514"/>
                  </a:cubicBezTo>
                  <a:lnTo>
                    <a:pt x="1775" y="471"/>
                  </a:lnTo>
                  <a:cubicBezTo>
                    <a:pt x="1604" y="407"/>
                    <a:pt x="1454" y="364"/>
                    <a:pt x="1305" y="343"/>
                  </a:cubicBezTo>
                  <a:cubicBezTo>
                    <a:pt x="1176" y="300"/>
                    <a:pt x="1027" y="321"/>
                    <a:pt x="877" y="300"/>
                  </a:cubicBezTo>
                  <a:cubicBezTo>
                    <a:pt x="813" y="300"/>
                    <a:pt x="706" y="279"/>
                    <a:pt x="663" y="257"/>
                  </a:cubicBezTo>
                  <a:cubicBezTo>
                    <a:pt x="599" y="236"/>
                    <a:pt x="535" y="215"/>
                    <a:pt x="471" y="172"/>
                  </a:cubicBezTo>
                  <a:cubicBezTo>
                    <a:pt x="321" y="108"/>
                    <a:pt x="172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9"/>
            <p:cNvSpPr/>
            <p:nvPr/>
          </p:nvSpPr>
          <p:spPr>
            <a:xfrm>
              <a:off x="1822125" y="336350"/>
              <a:ext cx="7250" cy="7050"/>
            </a:xfrm>
            <a:custGeom>
              <a:avLst/>
              <a:gdLst/>
              <a:ahLst/>
              <a:cxnLst/>
              <a:rect l="l" t="t" r="r" b="b"/>
              <a:pathLst>
                <a:path w="290" h="282" extrusionOk="0">
                  <a:moveTo>
                    <a:pt x="157" y="1"/>
                  </a:moveTo>
                  <a:cubicBezTo>
                    <a:pt x="85" y="1"/>
                    <a:pt x="12" y="49"/>
                    <a:pt x="12" y="137"/>
                  </a:cubicBezTo>
                  <a:cubicBezTo>
                    <a:pt x="1" y="233"/>
                    <a:pt x="65" y="281"/>
                    <a:pt x="135" y="281"/>
                  </a:cubicBezTo>
                  <a:cubicBezTo>
                    <a:pt x="204" y="281"/>
                    <a:pt x="279" y="233"/>
                    <a:pt x="290" y="137"/>
                  </a:cubicBezTo>
                  <a:cubicBezTo>
                    <a:pt x="290" y="44"/>
                    <a:pt x="224" y="1"/>
                    <a:pt x="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9"/>
            <p:cNvSpPr/>
            <p:nvPr/>
          </p:nvSpPr>
          <p:spPr>
            <a:xfrm>
              <a:off x="1838975" y="342975"/>
              <a:ext cx="6700" cy="6425"/>
            </a:xfrm>
            <a:custGeom>
              <a:avLst/>
              <a:gdLst/>
              <a:ahLst/>
              <a:cxnLst/>
              <a:rect l="l" t="t" r="r" b="b"/>
              <a:pathLst>
                <a:path w="268" h="257" extrusionOk="0">
                  <a:moveTo>
                    <a:pt x="145" y="0"/>
                  </a:moveTo>
                  <a:cubicBezTo>
                    <a:pt x="80" y="0"/>
                    <a:pt x="11" y="43"/>
                    <a:pt x="0" y="129"/>
                  </a:cubicBezTo>
                  <a:cubicBezTo>
                    <a:pt x="0" y="214"/>
                    <a:pt x="64" y="257"/>
                    <a:pt x="129" y="257"/>
                  </a:cubicBezTo>
                  <a:cubicBezTo>
                    <a:pt x="193" y="257"/>
                    <a:pt x="257" y="214"/>
                    <a:pt x="257" y="129"/>
                  </a:cubicBezTo>
                  <a:cubicBezTo>
                    <a:pt x="267" y="43"/>
                    <a:pt x="209" y="0"/>
                    <a:pt x="1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9"/>
            <p:cNvSpPr/>
            <p:nvPr/>
          </p:nvSpPr>
          <p:spPr>
            <a:xfrm>
              <a:off x="1841375" y="364950"/>
              <a:ext cx="9100" cy="8450"/>
            </a:xfrm>
            <a:custGeom>
              <a:avLst/>
              <a:gdLst/>
              <a:ahLst/>
              <a:cxnLst/>
              <a:rect l="l" t="t" r="r" b="b"/>
              <a:pathLst>
                <a:path w="364" h="338" extrusionOk="0">
                  <a:moveTo>
                    <a:pt x="204" y="0"/>
                  </a:moveTo>
                  <a:cubicBezTo>
                    <a:pt x="117" y="0"/>
                    <a:pt x="22" y="59"/>
                    <a:pt x="11" y="169"/>
                  </a:cubicBezTo>
                  <a:cubicBezTo>
                    <a:pt x="1" y="283"/>
                    <a:pt x="77" y="337"/>
                    <a:pt x="160" y="337"/>
                  </a:cubicBezTo>
                  <a:cubicBezTo>
                    <a:pt x="247" y="337"/>
                    <a:pt x="342" y="278"/>
                    <a:pt x="353" y="169"/>
                  </a:cubicBezTo>
                  <a:cubicBezTo>
                    <a:pt x="364" y="54"/>
                    <a:pt x="287" y="0"/>
                    <a:pt x="2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9"/>
            <p:cNvSpPr/>
            <p:nvPr/>
          </p:nvSpPr>
          <p:spPr>
            <a:xfrm>
              <a:off x="1859275" y="396400"/>
              <a:ext cx="8575" cy="7000"/>
            </a:xfrm>
            <a:custGeom>
              <a:avLst/>
              <a:gdLst/>
              <a:ahLst/>
              <a:cxnLst/>
              <a:rect l="l" t="t" r="r" b="b"/>
              <a:pathLst>
                <a:path w="343" h="280" extrusionOk="0">
                  <a:moveTo>
                    <a:pt x="171" y="1"/>
                  </a:moveTo>
                  <a:cubicBezTo>
                    <a:pt x="0" y="1"/>
                    <a:pt x="22" y="257"/>
                    <a:pt x="171" y="279"/>
                  </a:cubicBezTo>
                  <a:lnTo>
                    <a:pt x="193" y="279"/>
                  </a:lnTo>
                  <a:cubicBezTo>
                    <a:pt x="198" y="279"/>
                    <a:pt x="204" y="280"/>
                    <a:pt x="209" y="280"/>
                  </a:cubicBezTo>
                  <a:cubicBezTo>
                    <a:pt x="342" y="280"/>
                    <a:pt x="336" y="21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9"/>
            <p:cNvSpPr/>
            <p:nvPr/>
          </p:nvSpPr>
          <p:spPr>
            <a:xfrm>
              <a:off x="1853150" y="410575"/>
              <a:ext cx="8550" cy="8300"/>
            </a:xfrm>
            <a:custGeom>
              <a:avLst/>
              <a:gdLst/>
              <a:ahLst/>
              <a:cxnLst/>
              <a:rect l="l" t="t" r="r" b="b"/>
              <a:pathLst>
                <a:path w="342" h="332" extrusionOk="0">
                  <a:moveTo>
                    <a:pt x="187" y="0"/>
                  </a:moveTo>
                  <a:cubicBezTo>
                    <a:pt x="107" y="0"/>
                    <a:pt x="21" y="54"/>
                    <a:pt x="10" y="160"/>
                  </a:cubicBezTo>
                  <a:lnTo>
                    <a:pt x="10" y="182"/>
                  </a:lnTo>
                  <a:cubicBezTo>
                    <a:pt x="0" y="283"/>
                    <a:pt x="67" y="332"/>
                    <a:pt x="143" y="332"/>
                  </a:cubicBezTo>
                  <a:cubicBezTo>
                    <a:pt x="226" y="332"/>
                    <a:pt x="320" y="273"/>
                    <a:pt x="331" y="160"/>
                  </a:cubicBezTo>
                  <a:cubicBezTo>
                    <a:pt x="342" y="54"/>
                    <a:pt x="267" y="0"/>
                    <a:pt x="1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9"/>
            <p:cNvSpPr/>
            <p:nvPr/>
          </p:nvSpPr>
          <p:spPr>
            <a:xfrm>
              <a:off x="1901750" y="433800"/>
              <a:ext cx="9100" cy="9050"/>
            </a:xfrm>
            <a:custGeom>
              <a:avLst/>
              <a:gdLst/>
              <a:ahLst/>
              <a:cxnLst/>
              <a:rect l="l" t="t" r="r" b="b"/>
              <a:pathLst>
                <a:path w="364" h="362" extrusionOk="0">
                  <a:moveTo>
                    <a:pt x="211" y="1"/>
                  </a:moveTo>
                  <a:cubicBezTo>
                    <a:pt x="122" y="1"/>
                    <a:pt x="23" y="60"/>
                    <a:pt x="11" y="172"/>
                  </a:cubicBezTo>
                  <a:lnTo>
                    <a:pt x="11" y="193"/>
                  </a:lnTo>
                  <a:cubicBezTo>
                    <a:pt x="1" y="308"/>
                    <a:pt x="77" y="362"/>
                    <a:pt x="160" y="362"/>
                  </a:cubicBezTo>
                  <a:cubicBezTo>
                    <a:pt x="248" y="362"/>
                    <a:pt x="342" y="303"/>
                    <a:pt x="353" y="193"/>
                  </a:cubicBezTo>
                  <a:lnTo>
                    <a:pt x="353" y="151"/>
                  </a:lnTo>
                  <a:cubicBezTo>
                    <a:pt x="364" y="49"/>
                    <a:pt x="292" y="1"/>
                    <a:pt x="2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9"/>
            <p:cNvSpPr/>
            <p:nvPr/>
          </p:nvSpPr>
          <p:spPr>
            <a:xfrm>
              <a:off x="1856325" y="455650"/>
              <a:ext cx="7500" cy="7450"/>
            </a:xfrm>
            <a:custGeom>
              <a:avLst/>
              <a:gdLst/>
              <a:ahLst/>
              <a:cxnLst/>
              <a:rect l="l" t="t" r="r" b="b"/>
              <a:pathLst>
                <a:path w="300" h="298" extrusionOk="0">
                  <a:moveTo>
                    <a:pt x="172" y="1"/>
                  </a:moveTo>
                  <a:cubicBezTo>
                    <a:pt x="101" y="1"/>
                    <a:pt x="23" y="54"/>
                    <a:pt x="12" y="153"/>
                  </a:cubicBezTo>
                  <a:cubicBezTo>
                    <a:pt x="1" y="249"/>
                    <a:pt x="70" y="297"/>
                    <a:pt x="143" y="297"/>
                  </a:cubicBezTo>
                  <a:cubicBezTo>
                    <a:pt x="215" y="297"/>
                    <a:pt x="289" y="249"/>
                    <a:pt x="289" y="153"/>
                  </a:cubicBezTo>
                  <a:cubicBezTo>
                    <a:pt x="300" y="49"/>
                    <a:pt x="239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9"/>
            <p:cNvSpPr/>
            <p:nvPr/>
          </p:nvSpPr>
          <p:spPr>
            <a:xfrm>
              <a:off x="1878500" y="473150"/>
              <a:ext cx="8850" cy="8725"/>
            </a:xfrm>
            <a:custGeom>
              <a:avLst/>
              <a:gdLst/>
              <a:ahLst/>
              <a:cxnLst/>
              <a:rect l="l" t="t" r="r" b="b"/>
              <a:pathLst>
                <a:path w="354" h="349" extrusionOk="0">
                  <a:moveTo>
                    <a:pt x="197" y="1"/>
                  </a:moveTo>
                  <a:cubicBezTo>
                    <a:pt x="112" y="1"/>
                    <a:pt x="22" y="59"/>
                    <a:pt x="22" y="180"/>
                  </a:cubicBezTo>
                  <a:lnTo>
                    <a:pt x="1" y="180"/>
                  </a:lnTo>
                  <a:cubicBezTo>
                    <a:pt x="1" y="294"/>
                    <a:pt x="77" y="348"/>
                    <a:pt x="158" y="348"/>
                  </a:cubicBezTo>
                  <a:cubicBezTo>
                    <a:pt x="243" y="348"/>
                    <a:pt x="332" y="289"/>
                    <a:pt x="343" y="180"/>
                  </a:cubicBezTo>
                  <a:lnTo>
                    <a:pt x="343" y="158"/>
                  </a:lnTo>
                  <a:cubicBezTo>
                    <a:pt x="353" y="54"/>
                    <a:pt x="277" y="1"/>
                    <a:pt x="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9"/>
            <p:cNvSpPr/>
            <p:nvPr/>
          </p:nvSpPr>
          <p:spPr>
            <a:xfrm>
              <a:off x="1847525" y="480550"/>
              <a:ext cx="6675" cy="6725"/>
            </a:xfrm>
            <a:custGeom>
              <a:avLst/>
              <a:gdLst/>
              <a:ahLst/>
              <a:cxnLst/>
              <a:rect l="l" t="t" r="r" b="b"/>
              <a:pathLst>
                <a:path w="267" h="269" extrusionOk="0">
                  <a:moveTo>
                    <a:pt x="156" y="1"/>
                  </a:moveTo>
                  <a:cubicBezTo>
                    <a:pt x="89" y="1"/>
                    <a:pt x="12" y="49"/>
                    <a:pt x="0" y="140"/>
                  </a:cubicBezTo>
                  <a:cubicBezTo>
                    <a:pt x="0" y="226"/>
                    <a:pt x="59" y="268"/>
                    <a:pt x="120" y="268"/>
                  </a:cubicBezTo>
                  <a:cubicBezTo>
                    <a:pt x="182" y="268"/>
                    <a:pt x="246" y="226"/>
                    <a:pt x="257" y="140"/>
                  </a:cubicBezTo>
                  <a:lnTo>
                    <a:pt x="257" y="119"/>
                  </a:lnTo>
                  <a:cubicBezTo>
                    <a:pt x="267" y="39"/>
                    <a:pt x="216" y="1"/>
                    <a:pt x="1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9"/>
            <p:cNvSpPr/>
            <p:nvPr/>
          </p:nvSpPr>
          <p:spPr>
            <a:xfrm>
              <a:off x="1859550" y="515100"/>
              <a:ext cx="6950" cy="6850"/>
            </a:xfrm>
            <a:custGeom>
              <a:avLst/>
              <a:gdLst/>
              <a:ahLst/>
              <a:cxnLst/>
              <a:rect l="l" t="t" r="r" b="b"/>
              <a:pathLst>
                <a:path w="278" h="274" extrusionOk="0">
                  <a:moveTo>
                    <a:pt x="153" y="0"/>
                  </a:moveTo>
                  <a:cubicBezTo>
                    <a:pt x="84" y="0"/>
                    <a:pt x="11" y="48"/>
                    <a:pt x="11" y="147"/>
                  </a:cubicBezTo>
                  <a:cubicBezTo>
                    <a:pt x="0" y="230"/>
                    <a:pt x="56" y="273"/>
                    <a:pt x="117" y="273"/>
                  </a:cubicBezTo>
                  <a:cubicBezTo>
                    <a:pt x="183" y="273"/>
                    <a:pt x="256" y="225"/>
                    <a:pt x="267" y="126"/>
                  </a:cubicBezTo>
                  <a:cubicBezTo>
                    <a:pt x="278" y="43"/>
                    <a:pt x="218" y="0"/>
                    <a:pt x="1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9"/>
            <p:cNvSpPr/>
            <p:nvPr/>
          </p:nvSpPr>
          <p:spPr>
            <a:xfrm>
              <a:off x="1820000" y="537000"/>
              <a:ext cx="9100" cy="8450"/>
            </a:xfrm>
            <a:custGeom>
              <a:avLst/>
              <a:gdLst/>
              <a:ahLst/>
              <a:cxnLst/>
              <a:rect l="l" t="t" r="r" b="b"/>
              <a:pathLst>
                <a:path w="364" h="338" extrusionOk="0">
                  <a:moveTo>
                    <a:pt x="204" y="1"/>
                  </a:moveTo>
                  <a:cubicBezTo>
                    <a:pt x="117" y="1"/>
                    <a:pt x="22" y="60"/>
                    <a:pt x="11" y="169"/>
                  </a:cubicBezTo>
                  <a:cubicBezTo>
                    <a:pt x="1" y="284"/>
                    <a:pt x="77" y="338"/>
                    <a:pt x="160" y="338"/>
                  </a:cubicBezTo>
                  <a:cubicBezTo>
                    <a:pt x="247" y="338"/>
                    <a:pt x="342" y="279"/>
                    <a:pt x="353" y="169"/>
                  </a:cubicBezTo>
                  <a:cubicBezTo>
                    <a:pt x="364" y="54"/>
                    <a:pt x="287" y="1"/>
                    <a:pt x="2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9"/>
            <p:cNvSpPr/>
            <p:nvPr/>
          </p:nvSpPr>
          <p:spPr>
            <a:xfrm>
              <a:off x="1792225" y="536475"/>
              <a:ext cx="6950" cy="6650"/>
            </a:xfrm>
            <a:custGeom>
              <a:avLst/>
              <a:gdLst/>
              <a:ahLst/>
              <a:cxnLst/>
              <a:rect l="l" t="t" r="r" b="b"/>
              <a:pathLst>
                <a:path w="278" h="266" extrusionOk="0">
                  <a:moveTo>
                    <a:pt x="161" y="0"/>
                  </a:moveTo>
                  <a:cubicBezTo>
                    <a:pt x="95" y="0"/>
                    <a:pt x="22" y="48"/>
                    <a:pt x="11" y="147"/>
                  </a:cubicBezTo>
                  <a:cubicBezTo>
                    <a:pt x="1" y="228"/>
                    <a:pt x="56" y="265"/>
                    <a:pt x="119" y="265"/>
                  </a:cubicBezTo>
                  <a:cubicBezTo>
                    <a:pt x="189" y="265"/>
                    <a:pt x="267" y="217"/>
                    <a:pt x="267" y="126"/>
                  </a:cubicBezTo>
                  <a:cubicBezTo>
                    <a:pt x="278" y="43"/>
                    <a:pt x="223" y="0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9"/>
            <p:cNvSpPr/>
            <p:nvPr/>
          </p:nvSpPr>
          <p:spPr>
            <a:xfrm>
              <a:off x="1753200" y="517775"/>
              <a:ext cx="8575" cy="8700"/>
            </a:xfrm>
            <a:custGeom>
              <a:avLst/>
              <a:gdLst/>
              <a:ahLst/>
              <a:cxnLst/>
              <a:rect l="l" t="t" r="r" b="b"/>
              <a:pathLst>
                <a:path w="343" h="348" extrusionOk="0">
                  <a:moveTo>
                    <a:pt x="193" y="0"/>
                  </a:moveTo>
                  <a:cubicBezTo>
                    <a:pt x="112" y="0"/>
                    <a:pt x="22" y="59"/>
                    <a:pt x="11" y="169"/>
                  </a:cubicBezTo>
                  <a:lnTo>
                    <a:pt x="11" y="190"/>
                  </a:lnTo>
                  <a:cubicBezTo>
                    <a:pt x="1" y="294"/>
                    <a:pt x="72" y="348"/>
                    <a:pt x="150" y="348"/>
                  </a:cubicBezTo>
                  <a:cubicBezTo>
                    <a:pt x="232" y="348"/>
                    <a:pt x="321" y="289"/>
                    <a:pt x="332" y="169"/>
                  </a:cubicBezTo>
                  <a:cubicBezTo>
                    <a:pt x="342" y="54"/>
                    <a:pt x="271" y="0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9"/>
            <p:cNvSpPr/>
            <p:nvPr/>
          </p:nvSpPr>
          <p:spPr>
            <a:xfrm>
              <a:off x="1715750" y="493275"/>
              <a:ext cx="9775" cy="8225"/>
            </a:xfrm>
            <a:custGeom>
              <a:avLst/>
              <a:gdLst/>
              <a:ahLst/>
              <a:cxnLst/>
              <a:rect l="l" t="t" r="r" b="b"/>
              <a:pathLst>
                <a:path w="391" h="329" extrusionOk="0">
                  <a:moveTo>
                    <a:pt x="189" y="0"/>
                  </a:moveTo>
                  <a:cubicBezTo>
                    <a:pt x="85" y="0"/>
                    <a:pt x="1" y="170"/>
                    <a:pt x="120" y="272"/>
                  </a:cubicBezTo>
                  <a:lnTo>
                    <a:pt x="120" y="294"/>
                  </a:lnTo>
                  <a:cubicBezTo>
                    <a:pt x="149" y="318"/>
                    <a:pt x="177" y="329"/>
                    <a:pt x="204" y="329"/>
                  </a:cubicBezTo>
                  <a:cubicBezTo>
                    <a:pt x="316" y="329"/>
                    <a:pt x="391" y="141"/>
                    <a:pt x="270" y="37"/>
                  </a:cubicBezTo>
                  <a:cubicBezTo>
                    <a:pt x="244" y="11"/>
                    <a:pt x="216" y="0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9"/>
            <p:cNvSpPr/>
            <p:nvPr/>
          </p:nvSpPr>
          <p:spPr>
            <a:xfrm>
              <a:off x="1689975" y="463300"/>
              <a:ext cx="8050" cy="7775"/>
            </a:xfrm>
            <a:custGeom>
              <a:avLst/>
              <a:gdLst/>
              <a:ahLst/>
              <a:cxnLst/>
              <a:rect l="l" t="t" r="r" b="b"/>
              <a:pathLst>
                <a:path w="322" h="311" extrusionOk="0">
                  <a:moveTo>
                    <a:pt x="163" y="1"/>
                  </a:moveTo>
                  <a:cubicBezTo>
                    <a:pt x="68" y="1"/>
                    <a:pt x="1" y="102"/>
                    <a:pt x="18" y="18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45" y="280"/>
                    <a:pt x="103" y="311"/>
                    <a:pt x="160" y="311"/>
                  </a:cubicBezTo>
                  <a:cubicBezTo>
                    <a:pt x="242" y="311"/>
                    <a:pt x="321" y="247"/>
                    <a:pt x="296" y="146"/>
                  </a:cubicBezTo>
                  <a:cubicBezTo>
                    <a:pt x="296" y="103"/>
                    <a:pt x="275" y="61"/>
                    <a:pt x="232" y="18"/>
                  </a:cubicBezTo>
                  <a:cubicBezTo>
                    <a:pt x="208" y="6"/>
                    <a:pt x="185" y="1"/>
                    <a:pt x="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9"/>
            <p:cNvSpPr/>
            <p:nvPr/>
          </p:nvSpPr>
          <p:spPr>
            <a:xfrm>
              <a:off x="1689625" y="424600"/>
              <a:ext cx="8575" cy="8425"/>
            </a:xfrm>
            <a:custGeom>
              <a:avLst/>
              <a:gdLst/>
              <a:ahLst/>
              <a:cxnLst/>
              <a:rect l="l" t="t" r="r" b="b"/>
              <a:pathLst>
                <a:path w="343" h="337" extrusionOk="0">
                  <a:moveTo>
                    <a:pt x="187" y="0"/>
                  </a:moveTo>
                  <a:cubicBezTo>
                    <a:pt x="107" y="0"/>
                    <a:pt x="22" y="59"/>
                    <a:pt x="11" y="177"/>
                  </a:cubicBezTo>
                  <a:cubicBezTo>
                    <a:pt x="0" y="283"/>
                    <a:pt x="75" y="337"/>
                    <a:pt x="155" y="337"/>
                  </a:cubicBezTo>
                  <a:cubicBezTo>
                    <a:pt x="235" y="337"/>
                    <a:pt x="321" y="283"/>
                    <a:pt x="332" y="177"/>
                  </a:cubicBezTo>
                  <a:cubicBezTo>
                    <a:pt x="342" y="59"/>
                    <a:pt x="267" y="0"/>
                    <a:pt x="1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9"/>
            <p:cNvSpPr/>
            <p:nvPr/>
          </p:nvSpPr>
          <p:spPr>
            <a:xfrm>
              <a:off x="1699500" y="376800"/>
              <a:ext cx="10300" cy="8100"/>
            </a:xfrm>
            <a:custGeom>
              <a:avLst/>
              <a:gdLst/>
              <a:ahLst/>
              <a:cxnLst/>
              <a:rect l="l" t="t" r="r" b="b"/>
              <a:pathLst>
                <a:path w="412" h="324" extrusionOk="0">
                  <a:moveTo>
                    <a:pt x="177" y="0"/>
                  </a:moveTo>
                  <a:cubicBezTo>
                    <a:pt x="48" y="0"/>
                    <a:pt x="0" y="240"/>
                    <a:pt x="150" y="315"/>
                  </a:cubicBezTo>
                  <a:lnTo>
                    <a:pt x="172" y="315"/>
                  </a:lnTo>
                  <a:cubicBezTo>
                    <a:pt x="188" y="321"/>
                    <a:pt x="204" y="323"/>
                    <a:pt x="218" y="323"/>
                  </a:cubicBezTo>
                  <a:cubicBezTo>
                    <a:pt x="357" y="323"/>
                    <a:pt x="412" y="73"/>
                    <a:pt x="257" y="15"/>
                  </a:cubicBezTo>
                  <a:lnTo>
                    <a:pt x="236" y="15"/>
                  </a:lnTo>
                  <a:cubicBezTo>
                    <a:pt x="215" y="5"/>
                    <a:pt x="195" y="0"/>
                    <a:pt x="1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9"/>
            <p:cNvSpPr/>
            <p:nvPr/>
          </p:nvSpPr>
          <p:spPr>
            <a:xfrm>
              <a:off x="1716350" y="356125"/>
              <a:ext cx="8550" cy="8725"/>
            </a:xfrm>
            <a:custGeom>
              <a:avLst/>
              <a:gdLst/>
              <a:ahLst/>
              <a:cxnLst/>
              <a:rect l="l" t="t" r="r" b="b"/>
              <a:pathLst>
                <a:path w="342" h="349" extrusionOk="0">
                  <a:moveTo>
                    <a:pt x="193" y="1"/>
                  </a:moveTo>
                  <a:cubicBezTo>
                    <a:pt x="111" y="1"/>
                    <a:pt x="22" y="59"/>
                    <a:pt x="11" y="180"/>
                  </a:cubicBezTo>
                  <a:cubicBezTo>
                    <a:pt x="0" y="294"/>
                    <a:pt x="71" y="348"/>
                    <a:pt x="149" y="348"/>
                  </a:cubicBezTo>
                  <a:cubicBezTo>
                    <a:pt x="231" y="348"/>
                    <a:pt x="320" y="289"/>
                    <a:pt x="331" y="180"/>
                  </a:cubicBezTo>
                  <a:lnTo>
                    <a:pt x="331" y="158"/>
                  </a:lnTo>
                  <a:cubicBezTo>
                    <a:pt x="342" y="54"/>
                    <a:pt x="271" y="1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9"/>
            <p:cNvSpPr/>
            <p:nvPr/>
          </p:nvSpPr>
          <p:spPr>
            <a:xfrm>
              <a:off x="1756625" y="322675"/>
              <a:ext cx="9700" cy="9275"/>
            </a:xfrm>
            <a:custGeom>
              <a:avLst/>
              <a:gdLst/>
              <a:ahLst/>
              <a:cxnLst/>
              <a:rect l="l" t="t" r="r" b="b"/>
              <a:pathLst>
                <a:path w="388" h="371" extrusionOk="0">
                  <a:moveTo>
                    <a:pt x="217" y="1"/>
                  </a:moveTo>
                  <a:cubicBezTo>
                    <a:pt x="100" y="1"/>
                    <a:pt x="1" y="141"/>
                    <a:pt x="67" y="257"/>
                  </a:cubicBezTo>
                  <a:cubicBezTo>
                    <a:pt x="86" y="333"/>
                    <a:pt x="151" y="371"/>
                    <a:pt x="218" y="371"/>
                  </a:cubicBezTo>
                  <a:cubicBezTo>
                    <a:pt x="302" y="371"/>
                    <a:pt x="387" y="311"/>
                    <a:pt x="387" y="193"/>
                  </a:cubicBezTo>
                  <a:cubicBezTo>
                    <a:pt x="387" y="128"/>
                    <a:pt x="366" y="86"/>
                    <a:pt x="323" y="43"/>
                  </a:cubicBezTo>
                  <a:cubicBezTo>
                    <a:pt x="289" y="13"/>
                    <a:pt x="252" y="1"/>
                    <a:pt x="2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9"/>
            <p:cNvSpPr/>
            <p:nvPr/>
          </p:nvSpPr>
          <p:spPr>
            <a:xfrm>
              <a:off x="1762625" y="348900"/>
              <a:ext cx="10125" cy="6350"/>
            </a:xfrm>
            <a:custGeom>
              <a:avLst/>
              <a:gdLst/>
              <a:ahLst/>
              <a:cxnLst/>
              <a:rect l="l" t="t" r="r" b="b"/>
              <a:pathLst>
                <a:path w="405" h="254" extrusionOk="0">
                  <a:moveTo>
                    <a:pt x="217" y="0"/>
                  </a:moveTo>
                  <a:cubicBezTo>
                    <a:pt x="195" y="0"/>
                    <a:pt x="172" y="6"/>
                    <a:pt x="147" y="20"/>
                  </a:cubicBezTo>
                  <a:lnTo>
                    <a:pt x="126" y="20"/>
                  </a:lnTo>
                  <a:cubicBezTo>
                    <a:pt x="1" y="92"/>
                    <a:pt x="86" y="253"/>
                    <a:pt x="204" y="253"/>
                  </a:cubicBezTo>
                  <a:cubicBezTo>
                    <a:pt x="227" y="253"/>
                    <a:pt x="251" y="247"/>
                    <a:pt x="276" y="234"/>
                  </a:cubicBezTo>
                  <a:lnTo>
                    <a:pt x="297" y="234"/>
                  </a:lnTo>
                  <a:cubicBezTo>
                    <a:pt x="405" y="162"/>
                    <a:pt x="332" y="0"/>
                    <a:pt x="2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9"/>
            <p:cNvSpPr/>
            <p:nvPr/>
          </p:nvSpPr>
          <p:spPr>
            <a:xfrm>
              <a:off x="1763575" y="349950"/>
              <a:ext cx="10250" cy="6700"/>
            </a:xfrm>
            <a:custGeom>
              <a:avLst/>
              <a:gdLst/>
              <a:ahLst/>
              <a:cxnLst/>
              <a:rect l="l" t="t" r="r" b="b"/>
              <a:pathLst>
                <a:path w="410" h="268" extrusionOk="0">
                  <a:moveTo>
                    <a:pt x="215" y="1"/>
                  </a:moveTo>
                  <a:cubicBezTo>
                    <a:pt x="194" y="1"/>
                    <a:pt x="173" y="7"/>
                    <a:pt x="152" y="21"/>
                  </a:cubicBezTo>
                  <a:cubicBezTo>
                    <a:pt x="131" y="21"/>
                    <a:pt x="131" y="21"/>
                    <a:pt x="131" y="42"/>
                  </a:cubicBezTo>
                  <a:cubicBezTo>
                    <a:pt x="0" y="98"/>
                    <a:pt x="97" y="268"/>
                    <a:pt x="209" y="268"/>
                  </a:cubicBezTo>
                  <a:cubicBezTo>
                    <a:pt x="226" y="268"/>
                    <a:pt x="243" y="264"/>
                    <a:pt x="259" y="256"/>
                  </a:cubicBezTo>
                  <a:cubicBezTo>
                    <a:pt x="280" y="256"/>
                    <a:pt x="280" y="234"/>
                    <a:pt x="302" y="234"/>
                  </a:cubicBezTo>
                  <a:cubicBezTo>
                    <a:pt x="409" y="163"/>
                    <a:pt x="321" y="1"/>
                    <a:pt x="2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9"/>
            <p:cNvSpPr/>
            <p:nvPr/>
          </p:nvSpPr>
          <p:spPr>
            <a:xfrm>
              <a:off x="1789200" y="332850"/>
              <a:ext cx="10675" cy="9200"/>
            </a:xfrm>
            <a:custGeom>
              <a:avLst/>
              <a:gdLst/>
              <a:ahLst/>
              <a:cxnLst/>
              <a:rect l="l" t="t" r="r" b="b"/>
              <a:pathLst>
                <a:path w="427" h="368" extrusionOk="0">
                  <a:moveTo>
                    <a:pt x="68" y="234"/>
                  </a:moveTo>
                  <a:cubicBezTo>
                    <a:pt x="68" y="249"/>
                    <a:pt x="68" y="254"/>
                    <a:pt x="74" y="255"/>
                  </a:cubicBezTo>
                  <a:lnTo>
                    <a:pt x="74" y="255"/>
                  </a:lnTo>
                  <a:cubicBezTo>
                    <a:pt x="72" y="248"/>
                    <a:pt x="70" y="242"/>
                    <a:pt x="68" y="234"/>
                  </a:cubicBezTo>
                  <a:close/>
                  <a:moveTo>
                    <a:pt x="221" y="0"/>
                  </a:moveTo>
                  <a:cubicBezTo>
                    <a:pt x="105" y="0"/>
                    <a:pt x="0" y="123"/>
                    <a:pt x="89" y="256"/>
                  </a:cubicBezTo>
                  <a:cubicBezTo>
                    <a:pt x="82" y="256"/>
                    <a:pt x="77" y="256"/>
                    <a:pt x="74" y="255"/>
                  </a:cubicBezTo>
                  <a:lnTo>
                    <a:pt x="74" y="255"/>
                  </a:lnTo>
                  <a:cubicBezTo>
                    <a:pt x="103" y="334"/>
                    <a:pt x="164" y="367"/>
                    <a:pt x="226" y="367"/>
                  </a:cubicBezTo>
                  <a:cubicBezTo>
                    <a:pt x="326" y="367"/>
                    <a:pt x="427" y="277"/>
                    <a:pt x="388" y="149"/>
                  </a:cubicBezTo>
                  <a:cubicBezTo>
                    <a:pt x="388" y="128"/>
                    <a:pt x="388" y="106"/>
                    <a:pt x="367" y="85"/>
                  </a:cubicBezTo>
                  <a:cubicBezTo>
                    <a:pt x="327" y="25"/>
                    <a:pt x="273" y="0"/>
                    <a:pt x="2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9"/>
            <p:cNvSpPr/>
            <p:nvPr/>
          </p:nvSpPr>
          <p:spPr>
            <a:xfrm>
              <a:off x="28050" y="583975"/>
              <a:ext cx="145375" cy="211600"/>
            </a:xfrm>
            <a:custGeom>
              <a:avLst/>
              <a:gdLst/>
              <a:ahLst/>
              <a:cxnLst/>
              <a:rect l="l" t="t" r="r" b="b"/>
              <a:pathLst>
                <a:path w="5815" h="8464" extrusionOk="0">
                  <a:moveTo>
                    <a:pt x="1304" y="0"/>
                  </a:moveTo>
                  <a:lnTo>
                    <a:pt x="1304" y="0"/>
                  </a:lnTo>
                  <a:cubicBezTo>
                    <a:pt x="1326" y="150"/>
                    <a:pt x="834" y="1710"/>
                    <a:pt x="620" y="2308"/>
                  </a:cubicBezTo>
                  <a:cubicBezTo>
                    <a:pt x="172" y="3612"/>
                    <a:pt x="1" y="5771"/>
                    <a:pt x="685" y="7053"/>
                  </a:cubicBezTo>
                  <a:cubicBezTo>
                    <a:pt x="1112" y="7866"/>
                    <a:pt x="1924" y="8400"/>
                    <a:pt x="2779" y="8443"/>
                  </a:cubicBezTo>
                  <a:cubicBezTo>
                    <a:pt x="2936" y="8455"/>
                    <a:pt x="3140" y="8464"/>
                    <a:pt x="3363" y="8464"/>
                  </a:cubicBezTo>
                  <a:cubicBezTo>
                    <a:pt x="3933" y="8464"/>
                    <a:pt x="4628" y="8407"/>
                    <a:pt x="4981" y="8208"/>
                  </a:cubicBezTo>
                  <a:cubicBezTo>
                    <a:pt x="5643" y="7844"/>
                    <a:pt x="5814" y="6690"/>
                    <a:pt x="5793" y="5963"/>
                  </a:cubicBezTo>
                  <a:cubicBezTo>
                    <a:pt x="5750" y="5066"/>
                    <a:pt x="5130" y="4595"/>
                    <a:pt x="4746" y="3890"/>
                  </a:cubicBezTo>
                  <a:cubicBezTo>
                    <a:pt x="4382" y="3185"/>
                    <a:pt x="4062" y="2479"/>
                    <a:pt x="3527" y="1860"/>
                  </a:cubicBezTo>
                  <a:cubicBezTo>
                    <a:pt x="3014" y="1240"/>
                    <a:pt x="1305" y="0"/>
                    <a:pt x="13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9"/>
            <p:cNvSpPr/>
            <p:nvPr/>
          </p:nvSpPr>
          <p:spPr>
            <a:xfrm>
              <a:off x="-95375" y="527800"/>
              <a:ext cx="149100" cy="187225"/>
            </a:xfrm>
            <a:custGeom>
              <a:avLst/>
              <a:gdLst/>
              <a:ahLst/>
              <a:cxnLst/>
              <a:rect l="l" t="t" r="r" b="b"/>
              <a:pathLst>
                <a:path w="5964" h="7489" extrusionOk="0">
                  <a:moveTo>
                    <a:pt x="2786" y="0"/>
                  </a:moveTo>
                  <a:cubicBezTo>
                    <a:pt x="2007" y="0"/>
                    <a:pt x="1270" y="273"/>
                    <a:pt x="791" y="986"/>
                  </a:cubicBezTo>
                  <a:cubicBezTo>
                    <a:pt x="0" y="2183"/>
                    <a:pt x="86" y="3444"/>
                    <a:pt x="385" y="4769"/>
                  </a:cubicBezTo>
                  <a:cubicBezTo>
                    <a:pt x="702" y="6174"/>
                    <a:pt x="835" y="7488"/>
                    <a:pt x="2313" y="7488"/>
                  </a:cubicBezTo>
                  <a:cubicBezTo>
                    <a:pt x="2431" y="7488"/>
                    <a:pt x="2557" y="7480"/>
                    <a:pt x="2693" y="7462"/>
                  </a:cubicBezTo>
                  <a:cubicBezTo>
                    <a:pt x="3805" y="7334"/>
                    <a:pt x="4831" y="6030"/>
                    <a:pt x="5215" y="5026"/>
                  </a:cubicBezTo>
                  <a:cubicBezTo>
                    <a:pt x="5536" y="4171"/>
                    <a:pt x="5728" y="3038"/>
                    <a:pt x="5835" y="2140"/>
                  </a:cubicBezTo>
                  <a:cubicBezTo>
                    <a:pt x="5963" y="1200"/>
                    <a:pt x="5899" y="1178"/>
                    <a:pt x="5044" y="665"/>
                  </a:cubicBezTo>
                  <a:cubicBezTo>
                    <a:pt x="4400" y="279"/>
                    <a:pt x="3572" y="0"/>
                    <a:pt x="2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9"/>
            <p:cNvSpPr/>
            <p:nvPr/>
          </p:nvSpPr>
          <p:spPr>
            <a:xfrm>
              <a:off x="70275" y="522325"/>
              <a:ext cx="192375" cy="150400"/>
            </a:xfrm>
            <a:custGeom>
              <a:avLst/>
              <a:gdLst/>
              <a:ahLst/>
              <a:cxnLst/>
              <a:rect l="l" t="t" r="r" b="b"/>
              <a:pathLst>
                <a:path w="7695" h="6016" extrusionOk="0">
                  <a:moveTo>
                    <a:pt x="3574" y="0"/>
                  </a:moveTo>
                  <a:cubicBezTo>
                    <a:pt x="3400" y="0"/>
                    <a:pt x="3220" y="16"/>
                    <a:pt x="3035" y="51"/>
                  </a:cubicBezTo>
                  <a:cubicBezTo>
                    <a:pt x="2308" y="200"/>
                    <a:pt x="86" y="884"/>
                    <a:pt x="43" y="1846"/>
                  </a:cubicBezTo>
                  <a:cubicBezTo>
                    <a:pt x="0" y="3043"/>
                    <a:pt x="2458" y="4283"/>
                    <a:pt x="3185" y="4817"/>
                  </a:cubicBezTo>
                  <a:cubicBezTo>
                    <a:pt x="3828" y="5295"/>
                    <a:pt x="4878" y="6015"/>
                    <a:pt x="5825" y="6015"/>
                  </a:cubicBezTo>
                  <a:cubicBezTo>
                    <a:pt x="6105" y="6015"/>
                    <a:pt x="6377" y="5952"/>
                    <a:pt x="6626" y="5800"/>
                  </a:cubicBezTo>
                  <a:cubicBezTo>
                    <a:pt x="7695" y="5159"/>
                    <a:pt x="7075" y="2723"/>
                    <a:pt x="6519" y="1889"/>
                  </a:cubicBezTo>
                  <a:cubicBezTo>
                    <a:pt x="5770" y="821"/>
                    <a:pt x="4808" y="0"/>
                    <a:pt x="3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9"/>
            <p:cNvSpPr/>
            <p:nvPr/>
          </p:nvSpPr>
          <p:spPr>
            <a:xfrm>
              <a:off x="-56375" y="356725"/>
              <a:ext cx="107425" cy="176050"/>
            </a:xfrm>
            <a:custGeom>
              <a:avLst/>
              <a:gdLst/>
              <a:ahLst/>
              <a:cxnLst/>
              <a:rect l="l" t="t" r="r" b="b"/>
              <a:pathLst>
                <a:path w="4297" h="7042" extrusionOk="0">
                  <a:moveTo>
                    <a:pt x="2009" y="0"/>
                  </a:moveTo>
                  <a:cubicBezTo>
                    <a:pt x="1689" y="0"/>
                    <a:pt x="1336" y="200"/>
                    <a:pt x="941" y="690"/>
                  </a:cubicBezTo>
                  <a:cubicBezTo>
                    <a:pt x="0" y="1844"/>
                    <a:pt x="43" y="3340"/>
                    <a:pt x="428" y="4666"/>
                  </a:cubicBezTo>
                  <a:cubicBezTo>
                    <a:pt x="642" y="5328"/>
                    <a:pt x="984" y="6012"/>
                    <a:pt x="1539" y="6440"/>
                  </a:cubicBezTo>
                  <a:cubicBezTo>
                    <a:pt x="1903" y="6702"/>
                    <a:pt x="2592" y="7042"/>
                    <a:pt x="3063" y="7042"/>
                  </a:cubicBezTo>
                  <a:cubicBezTo>
                    <a:pt x="3090" y="7042"/>
                    <a:pt x="3117" y="7040"/>
                    <a:pt x="3142" y="7038"/>
                  </a:cubicBezTo>
                  <a:cubicBezTo>
                    <a:pt x="4019" y="6995"/>
                    <a:pt x="3741" y="6354"/>
                    <a:pt x="3848" y="5585"/>
                  </a:cubicBezTo>
                  <a:cubicBezTo>
                    <a:pt x="4019" y="4131"/>
                    <a:pt x="4297" y="2913"/>
                    <a:pt x="3570" y="1566"/>
                  </a:cubicBezTo>
                  <a:cubicBezTo>
                    <a:pt x="3120" y="737"/>
                    <a:pt x="2624" y="0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9"/>
            <p:cNvSpPr/>
            <p:nvPr/>
          </p:nvSpPr>
          <p:spPr>
            <a:xfrm>
              <a:off x="38200" y="350150"/>
              <a:ext cx="145375" cy="192175"/>
            </a:xfrm>
            <a:custGeom>
              <a:avLst/>
              <a:gdLst/>
              <a:ahLst/>
              <a:cxnLst/>
              <a:rect l="l" t="t" r="r" b="b"/>
              <a:pathLst>
                <a:path w="5815" h="7687" extrusionOk="0">
                  <a:moveTo>
                    <a:pt x="3493" y="1"/>
                  </a:moveTo>
                  <a:cubicBezTo>
                    <a:pt x="2540" y="1"/>
                    <a:pt x="1583" y="591"/>
                    <a:pt x="962" y="1103"/>
                  </a:cubicBezTo>
                  <a:cubicBezTo>
                    <a:pt x="1" y="1915"/>
                    <a:pt x="364" y="3817"/>
                    <a:pt x="279" y="5100"/>
                  </a:cubicBezTo>
                  <a:cubicBezTo>
                    <a:pt x="257" y="5613"/>
                    <a:pt x="343" y="6168"/>
                    <a:pt x="343" y="6703"/>
                  </a:cubicBezTo>
                  <a:cubicBezTo>
                    <a:pt x="343" y="7258"/>
                    <a:pt x="86" y="7643"/>
                    <a:pt x="749" y="7686"/>
                  </a:cubicBezTo>
                  <a:cubicBezTo>
                    <a:pt x="762" y="7687"/>
                    <a:pt x="775" y="7687"/>
                    <a:pt x="788" y="7687"/>
                  </a:cubicBezTo>
                  <a:cubicBezTo>
                    <a:pt x="1216" y="7687"/>
                    <a:pt x="1852" y="7363"/>
                    <a:pt x="2288" y="7280"/>
                  </a:cubicBezTo>
                  <a:cubicBezTo>
                    <a:pt x="2779" y="7173"/>
                    <a:pt x="3271" y="7087"/>
                    <a:pt x="3741" y="6895"/>
                  </a:cubicBezTo>
                  <a:cubicBezTo>
                    <a:pt x="4810" y="6446"/>
                    <a:pt x="5173" y="4907"/>
                    <a:pt x="5472" y="3839"/>
                  </a:cubicBezTo>
                  <a:cubicBezTo>
                    <a:pt x="5772" y="2748"/>
                    <a:pt x="5814" y="1060"/>
                    <a:pt x="4553" y="290"/>
                  </a:cubicBezTo>
                  <a:cubicBezTo>
                    <a:pt x="4213" y="85"/>
                    <a:pt x="3853" y="1"/>
                    <a:pt x="3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9"/>
            <p:cNvSpPr/>
            <p:nvPr/>
          </p:nvSpPr>
          <p:spPr>
            <a:xfrm>
              <a:off x="48350" y="473900"/>
              <a:ext cx="43325" cy="79625"/>
            </a:xfrm>
            <a:custGeom>
              <a:avLst/>
              <a:gdLst/>
              <a:ahLst/>
              <a:cxnLst/>
              <a:rect l="l" t="t" r="r" b="b"/>
              <a:pathLst>
                <a:path w="1733" h="3185" extrusionOk="0">
                  <a:moveTo>
                    <a:pt x="1711" y="0"/>
                  </a:moveTo>
                  <a:cubicBezTo>
                    <a:pt x="1347" y="470"/>
                    <a:pt x="963" y="940"/>
                    <a:pt x="642" y="1453"/>
                  </a:cubicBezTo>
                  <a:cubicBezTo>
                    <a:pt x="471" y="1710"/>
                    <a:pt x="300" y="1966"/>
                    <a:pt x="193" y="2244"/>
                  </a:cubicBezTo>
                  <a:cubicBezTo>
                    <a:pt x="65" y="2544"/>
                    <a:pt x="1" y="2843"/>
                    <a:pt x="22" y="3163"/>
                  </a:cubicBezTo>
                  <a:lnTo>
                    <a:pt x="44" y="3185"/>
                  </a:lnTo>
                  <a:cubicBezTo>
                    <a:pt x="172" y="2907"/>
                    <a:pt x="300" y="2629"/>
                    <a:pt x="428" y="2373"/>
                  </a:cubicBezTo>
                  <a:cubicBezTo>
                    <a:pt x="578" y="2116"/>
                    <a:pt x="685" y="1838"/>
                    <a:pt x="834" y="1582"/>
                  </a:cubicBezTo>
                  <a:cubicBezTo>
                    <a:pt x="1112" y="1047"/>
                    <a:pt x="1433" y="534"/>
                    <a:pt x="1732" y="21"/>
                  </a:cubicBezTo>
                  <a:lnTo>
                    <a:pt x="17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9"/>
            <p:cNvSpPr/>
            <p:nvPr/>
          </p:nvSpPr>
          <p:spPr>
            <a:xfrm>
              <a:off x="54225" y="493650"/>
              <a:ext cx="59350" cy="61475"/>
            </a:xfrm>
            <a:custGeom>
              <a:avLst/>
              <a:gdLst/>
              <a:ahLst/>
              <a:cxnLst/>
              <a:rect l="l" t="t" r="r" b="b"/>
              <a:pathLst>
                <a:path w="2374" h="2459" extrusionOk="0">
                  <a:moveTo>
                    <a:pt x="2352" y="1"/>
                  </a:moveTo>
                  <a:cubicBezTo>
                    <a:pt x="1925" y="386"/>
                    <a:pt x="1454" y="685"/>
                    <a:pt x="984" y="1027"/>
                  </a:cubicBezTo>
                  <a:cubicBezTo>
                    <a:pt x="770" y="1219"/>
                    <a:pt x="535" y="1390"/>
                    <a:pt x="343" y="1625"/>
                  </a:cubicBezTo>
                  <a:cubicBezTo>
                    <a:pt x="172" y="1860"/>
                    <a:pt x="22" y="2160"/>
                    <a:pt x="1" y="2459"/>
                  </a:cubicBezTo>
                  <a:lnTo>
                    <a:pt x="22" y="2459"/>
                  </a:lnTo>
                  <a:cubicBezTo>
                    <a:pt x="193" y="2224"/>
                    <a:pt x="364" y="2010"/>
                    <a:pt x="557" y="1818"/>
                  </a:cubicBezTo>
                  <a:cubicBezTo>
                    <a:pt x="749" y="1625"/>
                    <a:pt x="920" y="1412"/>
                    <a:pt x="1134" y="1219"/>
                  </a:cubicBezTo>
                  <a:cubicBezTo>
                    <a:pt x="1540" y="834"/>
                    <a:pt x="2010" y="471"/>
                    <a:pt x="2373" y="22"/>
                  </a:cubicBezTo>
                  <a:lnTo>
                    <a:pt x="235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9"/>
            <p:cNvSpPr/>
            <p:nvPr/>
          </p:nvSpPr>
          <p:spPr>
            <a:xfrm>
              <a:off x="52625" y="516100"/>
              <a:ext cx="79650" cy="41175"/>
            </a:xfrm>
            <a:custGeom>
              <a:avLst/>
              <a:gdLst/>
              <a:ahLst/>
              <a:cxnLst/>
              <a:rect l="l" t="t" r="r" b="b"/>
              <a:pathLst>
                <a:path w="3186" h="1647" extrusionOk="0">
                  <a:moveTo>
                    <a:pt x="3185" y="1"/>
                  </a:moveTo>
                  <a:cubicBezTo>
                    <a:pt x="2587" y="129"/>
                    <a:pt x="1989" y="236"/>
                    <a:pt x="1433" y="471"/>
                  </a:cubicBezTo>
                  <a:cubicBezTo>
                    <a:pt x="1134" y="578"/>
                    <a:pt x="856" y="685"/>
                    <a:pt x="599" y="898"/>
                  </a:cubicBezTo>
                  <a:cubicBezTo>
                    <a:pt x="343" y="1091"/>
                    <a:pt x="129" y="1347"/>
                    <a:pt x="1" y="1646"/>
                  </a:cubicBezTo>
                  <a:lnTo>
                    <a:pt x="22" y="1646"/>
                  </a:lnTo>
                  <a:cubicBezTo>
                    <a:pt x="279" y="1475"/>
                    <a:pt x="514" y="1283"/>
                    <a:pt x="749" y="1133"/>
                  </a:cubicBezTo>
                  <a:cubicBezTo>
                    <a:pt x="1005" y="984"/>
                    <a:pt x="1240" y="813"/>
                    <a:pt x="1518" y="685"/>
                  </a:cubicBezTo>
                  <a:cubicBezTo>
                    <a:pt x="2053" y="428"/>
                    <a:pt x="2608" y="236"/>
                    <a:pt x="3185" y="22"/>
                  </a:cubicBezTo>
                  <a:lnTo>
                    <a:pt x="318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9"/>
            <p:cNvSpPr/>
            <p:nvPr/>
          </p:nvSpPr>
          <p:spPr>
            <a:xfrm>
              <a:off x="55300" y="561175"/>
              <a:ext cx="105825" cy="18450"/>
            </a:xfrm>
            <a:custGeom>
              <a:avLst/>
              <a:gdLst/>
              <a:ahLst/>
              <a:cxnLst/>
              <a:rect l="l" t="t" r="r" b="b"/>
              <a:pathLst>
                <a:path w="4233" h="738" extrusionOk="0">
                  <a:moveTo>
                    <a:pt x="249" y="1"/>
                  </a:moveTo>
                  <a:cubicBezTo>
                    <a:pt x="166" y="1"/>
                    <a:pt x="83" y="5"/>
                    <a:pt x="1" y="14"/>
                  </a:cubicBezTo>
                  <a:lnTo>
                    <a:pt x="1" y="36"/>
                  </a:lnTo>
                  <a:cubicBezTo>
                    <a:pt x="343" y="164"/>
                    <a:pt x="685" y="271"/>
                    <a:pt x="1027" y="378"/>
                  </a:cubicBezTo>
                  <a:cubicBezTo>
                    <a:pt x="1369" y="485"/>
                    <a:pt x="1732" y="549"/>
                    <a:pt x="2074" y="613"/>
                  </a:cubicBezTo>
                  <a:cubicBezTo>
                    <a:pt x="2475" y="686"/>
                    <a:pt x="2890" y="738"/>
                    <a:pt x="3303" y="738"/>
                  </a:cubicBezTo>
                  <a:cubicBezTo>
                    <a:pt x="3616" y="738"/>
                    <a:pt x="3928" y="708"/>
                    <a:pt x="4233" y="634"/>
                  </a:cubicBezTo>
                  <a:lnTo>
                    <a:pt x="4211" y="591"/>
                  </a:lnTo>
                  <a:cubicBezTo>
                    <a:pt x="4047" y="616"/>
                    <a:pt x="3882" y="627"/>
                    <a:pt x="3718" y="627"/>
                  </a:cubicBezTo>
                  <a:cubicBezTo>
                    <a:pt x="3178" y="627"/>
                    <a:pt x="2641" y="509"/>
                    <a:pt x="2117" y="378"/>
                  </a:cubicBezTo>
                  <a:cubicBezTo>
                    <a:pt x="1775" y="292"/>
                    <a:pt x="1454" y="164"/>
                    <a:pt x="1091" y="100"/>
                  </a:cubicBezTo>
                  <a:cubicBezTo>
                    <a:pt x="826" y="50"/>
                    <a:pt x="535" y="1"/>
                    <a:pt x="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9"/>
            <p:cNvSpPr/>
            <p:nvPr/>
          </p:nvSpPr>
          <p:spPr>
            <a:xfrm>
              <a:off x="51550" y="570150"/>
              <a:ext cx="98900" cy="46150"/>
            </a:xfrm>
            <a:custGeom>
              <a:avLst/>
              <a:gdLst/>
              <a:ahLst/>
              <a:cxnLst/>
              <a:rect l="l" t="t" r="r" b="b"/>
              <a:pathLst>
                <a:path w="3956" h="1846" extrusionOk="0">
                  <a:moveTo>
                    <a:pt x="96" y="0"/>
                  </a:moveTo>
                  <a:cubicBezTo>
                    <a:pt x="65" y="0"/>
                    <a:pt x="34" y="5"/>
                    <a:pt x="1" y="19"/>
                  </a:cubicBezTo>
                  <a:lnTo>
                    <a:pt x="22" y="40"/>
                  </a:lnTo>
                  <a:cubicBezTo>
                    <a:pt x="86" y="40"/>
                    <a:pt x="172" y="104"/>
                    <a:pt x="236" y="168"/>
                  </a:cubicBezTo>
                  <a:cubicBezTo>
                    <a:pt x="322" y="211"/>
                    <a:pt x="386" y="275"/>
                    <a:pt x="450" y="318"/>
                  </a:cubicBezTo>
                  <a:lnTo>
                    <a:pt x="899" y="660"/>
                  </a:lnTo>
                  <a:cubicBezTo>
                    <a:pt x="1177" y="895"/>
                    <a:pt x="1519" y="1066"/>
                    <a:pt x="1839" y="1258"/>
                  </a:cubicBezTo>
                  <a:cubicBezTo>
                    <a:pt x="2160" y="1429"/>
                    <a:pt x="2480" y="1622"/>
                    <a:pt x="2844" y="1750"/>
                  </a:cubicBezTo>
                  <a:cubicBezTo>
                    <a:pt x="3055" y="1812"/>
                    <a:pt x="3274" y="1846"/>
                    <a:pt x="3492" y="1846"/>
                  </a:cubicBezTo>
                  <a:cubicBezTo>
                    <a:pt x="3648" y="1846"/>
                    <a:pt x="3804" y="1828"/>
                    <a:pt x="3955" y="1793"/>
                  </a:cubicBezTo>
                  <a:lnTo>
                    <a:pt x="3934" y="1771"/>
                  </a:lnTo>
                  <a:cubicBezTo>
                    <a:pt x="3860" y="1780"/>
                    <a:pt x="3785" y="1784"/>
                    <a:pt x="3712" y="1784"/>
                  </a:cubicBezTo>
                  <a:cubicBezTo>
                    <a:pt x="3424" y="1784"/>
                    <a:pt x="3142" y="1719"/>
                    <a:pt x="2886" y="1600"/>
                  </a:cubicBezTo>
                  <a:cubicBezTo>
                    <a:pt x="2566" y="1472"/>
                    <a:pt x="2267" y="1258"/>
                    <a:pt x="1946" y="1045"/>
                  </a:cubicBezTo>
                  <a:cubicBezTo>
                    <a:pt x="1647" y="831"/>
                    <a:pt x="1369" y="617"/>
                    <a:pt x="1048" y="425"/>
                  </a:cubicBezTo>
                  <a:cubicBezTo>
                    <a:pt x="877" y="318"/>
                    <a:pt x="728" y="232"/>
                    <a:pt x="557" y="147"/>
                  </a:cubicBezTo>
                  <a:cubicBezTo>
                    <a:pt x="471" y="104"/>
                    <a:pt x="386" y="83"/>
                    <a:pt x="300" y="40"/>
                  </a:cubicBezTo>
                  <a:cubicBezTo>
                    <a:pt x="227" y="25"/>
                    <a:pt x="163" y="0"/>
                    <a:pt x="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9"/>
            <p:cNvSpPr/>
            <p:nvPr/>
          </p:nvSpPr>
          <p:spPr>
            <a:xfrm>
              <a:off x="49425" y="570600"/>
              <a:ext cx="73225" cy="69700"/>
            </a:xfrm>
            <a:custGeom>
              <a:avLst/>
              <a:gdLst/>
              <a:ahLst/>
              <a:cxnLst/>
              <a:rect l="l" t="t" r="r" b="b"/>
              <a:pathLst>
                <a:path w="2929" h="2788" extrusionOk="0">
                  <a:moveTo>
                    <a:pt x="1" y="1"/>
                  </a:moveTo>
                  <a:cubicBezTo>
                    <a:pt x="129" y="343"/>
                    <a:pt x="278" y="663"/>
                    <a:pt x="471" y="984"/>
                  </a:cubicBezTo>
                  <a:cubicBezTo>
                    <a:pt x="642" y="1283"/>
                    <a:pt x="898" y="1540"/>
                    <a:pt x="1133" y="1818"/>
                  </a:cubicBezTo>
                  <a:cubicBezTo>
                    <a:pt x="1368" y="2074"/>
                    <a:pt x="1625" y="2309"/>
                    <a:pt x="1924" y="2501"/>
                  </a:cubicBezTo>
                  <a:cubicBezTo>
                    <a:pt x="2184" y="2669"/>
                    <a:pt x="2493" y="2788"/>
                    <a:pt x="2794" y="2788"/>
                  </a:cubicBezTo>
                  <a:cubicBezTo>
                    <a:pt x="2839" y="2788"/>
                    <a:pt x="2884" y="2785"/>
                    <a:pt x="2929" y="2779"/>
                  </a:cubicBezTo>
                  <a:lnTo>
                    <a:pt x="2929" y="2737"/>
                  </a:lnTo>
                  <a:cubicBezTo>
                    <a:pt x="2909" y="2738"/>
                    <a:pt x="2890" y="2738"/>
                    <a:pt x="2870" y="2738"/>
                  </a:cubicBezTo>
                  <a:cubicBezTo>
                    <a:pt x="2550" y="2738"/>
                    <a:pt x="2252" y="2576"/>
                    <a:pt x="2010" y="2395"/>
                  </a:cubicBezTo>
                  <a:cubicBezTo>
                    <a:pt x="1753" y="2181"/>
                    <a:pt x="1518" y="1924"/>
                    <a:pt x="1304" y="1647"/>
                  </a:cubicBezTo>
                  <a:cubicBezTo>
                    <a:pt x="1091" y="1390"/>
                    <a:pt x="920" y="1069"/>
                    <a:pt x="706" y="792"/>
                  </a:cubicBezTo>
                  <a:cubicBezTo>
                    <a:pt x="492" y="535"/>
                    <a:pt x="278" y="236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9"/>
            <p:cNvSpPr/>
            <p:nvPr/>
          </p:nvSpPr>
          <p:spPr>
            <a:xfrm>
              <a:off x="28575" y="477625"/>
              <a:ext cx="13925" cy="86600"/>
            </a:xfrm>
            <a:custGeom>
              <a:avLst/>
              <a:gdLst/>
              <a:ahLst/>
              <a:cxnLst/>
              <a:rect l="l" t="t" r="r" b="b"/>
              <a:pathLst>
                <a:path w="557" h="3464" extrusionOk="0">
                  <a:moveTo>
                    <a:pt x="279" y="1"/>
                  </a:moveTo>
                  <a:cubicBezTo>
                    <a:pt x="65" y="556"/>
                    <a:pt x="1" y="1176"/>
                    <a:pt x="1" y="1775"/>
                  </a:cubicBezTo>
                  <a:cubicBezTo>
                    <a:pt x="1" y="2074"/>
                    <a:pt x="1" y="2373"/>
                    <a:pt x="86" y="2672"/>
                  </a:cubicBezTo>
                  <a:cubicBezTo>
                    <a:pt x="193" y="2972"/>
                    <a:pt x="322" y="3249"/>
                    <a:pt x="535" y="3463"/>
                  </a:cubicBezTo>
                  <a:lnTo>
                    <a:pt x="557" y="3442"/>
                  </a:lnTo>
                  <a:cubicBezTo>
                    <a:pt x="471" y="3164"/>
                    <a:pt x="407" y="2886"/>
                    <a:pt x="364" y="2608"/>
                  </a:cubicBezTo>
                  <a:cubicBezTo>
                    <a:pt x="322" y="2330"/>
                    <a:pt x="257" y="2053"/>
                    <a:pt x="215" y="1753"/>
                  </a:cubicBezTo>
                  <a:cubicBezTo>
                    <a:pt x="193" y="1475"/>
                    <a:pt x="172" y="1176"/>
                    <a:pt x="193" y="877"/>
                  </a:cubicBezTo>
                  <a:cubicBezTo>
                    <a:pt x="215" y="599"/>
                    <a:pt x="236" y="300"/>
                    <a:pt x="322" y="22"/>
                  </a:cubicBezTo>
                  <a:lnTo>
                    <a:pt x="2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9"/>
            <p:cNvSpPr/>
            <p:nvPr/>
          </p:nvSpPr>
          <p:spPr>
            <a:xfrm>
              <a:off x="37125" y="496325"/>
              <a:ext cx="12850" cy="74300"/>
            </a:xfrm>
            <a:custGeom>
              <a:avLst/>
              <a:gdLst/>
              <a:ahLst/>
              <a:cxnLst/>
              <a:rect l="l" t="t" r="r" b="b"/>
              <a:pathLst>
                <a:path w="514" h="2972" extrusionOk="0">
                  <a:moveTo>
                    <a:pt x="343" y="1"/>
                  </a:moveTo>
                  <a:cubicBezTo>
                    <a:pt x="108" y="450"/>
                    <a:pt x="22" y="984"/>
                    <a:pt x="22" y="1518"/>
                  </a:cubicBezTo>
                  <a:cubicBezTo>
                    <a:pt x="1" y="1775"/>
                    <a:pt x="1" y="2053"/>
                    <a:pt x="86" y="2309"/>
                  </a:cubicBezTo>
                  <a:cubicBezTo>
                    <a:pt x="172" y="2566"/>
                    <a:pt x="300" y="2801"/>
                    <a:pt x="493" y="2972"/>
                  </a:cubicBezTo>
                  <a:lnTo>
                    <a:pt x="514" y="2972"/>
                  </a:lnTo>
                  <a:cubicBezTo>
                    <a:pt x="450" y="2715"/>
                    <a:pt x="407" y="2480"/>
                    <a:pt x="364" y="2224"/>
                  </a:cubicBezTo>
                  <a:cubicBezTo>
                    <a:pt x="322" y="1989"/>
                    <a:pt x="257" y="1753"/>
                    <a:pt x="236" y="1497"/>
                  </a:cubicBezTo>
                  <a:cubicBezTo>
                    <a:pt x="215" y="1262"/>
                    <a:pt x="215" y="1005"/>
                    <a:pt x="236" y="749"/>
                  </a:cubicBezTo>
                  <a:cubicBezTo>
                    <a:pt x="257" y="514"/>
                    <a:pt x="279" y="257"/>
                    <a:pt x="364" y="22"/>
                  </a:cubicBezTo>
                  <a:lnTo>
                    <a:pt x="34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9"/>
            <p:cNvSpPr/>
            <p:nvPr/>
          </p:nvSpPr>
          <p:spPr>
            <a:xfrm>
              <a:off x="40875" y="573800"/>
              <a:ext cx="23525" cy="62025"/>
            </a:xfrm>
            <a:custGeom>
              <a:avLst/>
              <a:gdLst/>
              <a:ahLst/>
              <a:cxnLst/>
              <a:rect l="l" t="t" r="r" b="b"/>
              <a:pathLst>
                <a:path w="941" h="2481" extrusionOk="0">
                  <a:moveTo>
                    <a:pt x="86" y="1"/>
                  </a:moveTo>
                  <a:cubicBezTo>
                    <a:pt x="1" y="215"/>
                    <a:pt x="1" y="450"/>
                    <a:pt x="1" y="685"/>
                  </a:cubicBezTo>
                  <a:cubicBezTo>
                    <a:pt x="22" y="920"/>
                    <a:pt x="86" y="1155"/>
                    <a:pt x="172" y="1369"/>
                  </a:cubicBezTo>
                  <a:cubicBezTo>
                    <a:pt x="236" y="1583"/>
                    <a:pt x="321" y="1796"/>
                    <a:pt x="449" y="1989"/>
                  </a:cubicBezTo>
                  <a:cubicBezTo>
                    <a:pt x="578" y="2181"/>
                    <a:pt x="727" y="2373"/>
                    <a:pt x="920" y="2480"/>
                  </a:cubicBezTo>
                  <a:lnTo>
                    <a:pt x="941" y="2459"/>
                  </a:lnTo>
                  <a:cubicBezTo>
                    <a:pt x="749" y="2309"/>
                    <a:pt x="642" y="2117"/>
                    <a:pt x="578" y="1925"/>
                  </a:cubicBezTo>
                  <a:cubicBezTo>
                    <a:pt x="492" y="1732"/>
                    <a:pt x="428" y="1519"/>
                    <a:pt x="385" y="1305"/>
                  </a:cubicBezTo>
                  <a:cubicBezTo>
                    <a:pt x="343" y="1091"/>
                    <a:pt x="321" y="856"/>
                    <a:pt x="278" y="642"/>
                  </a:cubicBezTo>
                  <a:cubicBezTo>
                    <a:pt x="236" y="428"/>
                    <a:pt x="193" y="215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9"/>
            <p:cNvSpPr/>
            <p:nvPr/>
          </p:nvSpPr>
          <p:spPr>
            <a:xfrm>
              <a:off x="22175" y="536150"/>
              <a:ext cx="63075" cy="58250"/>
            </a:xfrm>
            <a:custGeom>
              <a:avLst/>
              <a:gdLst/>
              <a:ahLst/>
              <a:cxnLst/>
              <a:rect l="l" t="t" r="r" b="b"/>
              <a:pathLst>
                <a:path w="2523" h="2330" extrusionOk="0">
                  <a:moveTo>
                    <a:pt x="1289" y="1"/>
                  </a:moveTo>
                  <a:cubicBezTo>
                    <a:pt x="1238" y="1"/>
                    <a:pt x="1186" y="4"/>
                    <a:pt x="1133" y="11"/>
                  </a:cubicBezTo>
                  <a:cubicBezTo>
                    <a:pt x="471" y="96"/>
                    <a:pt x="0" y="673"/>
                    <a:pt x="65" y="1315"/>
                  </a:cubicBezTo>
                  <a:cubicBezTo>
                    <a:pt x="123" y="1903"/>
                    <a:pt x="632" y="2330"/>
                    <a:pt x="1228" y="2330"/>
                  </a:cubicBezTo>
                  <a:cubicBezTo>
                    <a:pt x="1281" y="2330"/>
                    <a:pt x="1335" y="2326"/>
                    <a:pt x="1390" y="2319"/>
                  </a:cubicBezTo>
                  <a:cubicBezTo>
                    <a:pt x="2052" y="2234"/>
                    <a:pt x="2523" y="1657"/>
                    <a:pt x="2458" y="1015"/>
                  </a:cubicBezTo>
                  <a:cubicBezTo>
                    <a:pt x="2380" y="445"/>
                    <a:pt x="1884" y="1"/>
                    <a:pt x="12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9"/>
            <p:cNvSpPr/>
            <p:nvPr/>
          </p:nvSpPr>
          <p:spPr>
            <a:xfrm>
              <a:off x="40875" y="478700"/>
              <a:ext cx="24600" cy="79650"/>
            </a:xfrm>
            <a:custGeom>
              <a:avLst/>
              <a:gdLst/>
              <a:ahLst/>
              <a:cxnLst/>
              <a:rect l="l" t="t" r="r" b="b"/>
              <a:pathLst>
                <a:path w="984" h="3186" extrusionOk="0">
                  <a:moveTo>
                    <a:pt x="962" y="0"/>
                  </a:moveTo>
                  <a:cubicBezTo>
                    <a:pt x="834" y="235"/>
                    <a:pt x="706" y="492"/>
                    <a:pt x="599" y="727"/>
                  </a:cubicBezTo>
                  <a:cubicBezTo>
                    <a:pt x="471" y="984"/>
                    <a:pt x="385" y="1240"/>
                    <a:pt x="278" y="1518"/>
                  </a:cubicBezTo>
                  <a:cubicBezTo>
                    <a:pt x="193" y="1774"/>
                    <a:pt x="86" y="2052"/>
                    <a:pt x="65" y="2330"/>
                  </a:cubicBezTo>
                  <a:lnTo>
                    <a:pt x="22" y="2736"/>
                  </a:lnTo>
                  <a:cubicBezTo>
                    <a:pt x="1" y="2886"/>
                    <a:pt x="1" y="3035"/>
                    <a:pt x="43" y="3185"/>
                  </a:cubicBezTo>
                  <a:lnTo>
                    <a:pt x="86" y="3185"/>
                  </a:lnTo>
                  <a:cubicBezTo>
                    <a:pt x="107" y="3035"/>
                    <a:pt x="172" y="2929"/>
                    <a:pt x="214" y="2800"/>
                  </a:cubicBezTo>
                  <a:cubicBezTo>
                    <a:pt x="257" y="2672"/>
                    <a:pt x="300" y="2523"/>
                    <a:pt x="343" y="2394"/>
                  </a:cubicBezTo>
                  <a:cubicBezTo>
                    <a:pt x="407" y="2116"/>
                    <a:pt x="428" y="1860"/>
                    <a:pt x="492" y="1582"/>
                  </a:cubicBezTo>
                  <a:cubicBezTo>
                    <a:pt x="620" y="1048"/>
                    <a:pt x="813" y="535"/>
                    <a:pt x="9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9"/>
            <p:cNvSpPr/>
            <p:nvPr/>
          </p:nvSpPr>
          <p:spPr>
            <a:xfrm>
              <a:off x="275" y="531075"/>
              <a:ext cx="49175" cy="47025"/>
            </a:xfrm>
            <a:custGeom>
              <a:avLst/>
              <a:gdLst/>
              <a:ahLst/>
              <a:cxnLst/>
              <a:rect l="l" t="t" r="r" b="b"/>
              <a:pathLst>
                <a:path w="1967" h="1881" extrusionOk="0">
                  <a:moveTo>
                    <a:pt x="43" y="0"/>
                  </a:moveTo>
                  <a:lnTo>
                    <a:pt x="0" y="21"/>
                  </a:lnTo>
                  <a:cubicBezTo>
                    <a:pt x="43" y="257"/>
                    <a:pt x="150" y="492"/>
                    <a:pt x="257" y="684"/>
                  </a:cubicBezTo>
                  <a:cubicBezTo>
                    <a:pt x="385" y="898"/>
                    <a:pt x="556" y="1090"/>
                    <a:pt x="727" y="1261"/>
                  </a:cubicBezTo>
                  <a:cubicBezTo>
                    <a:pt x="898" y="1411"/>
                    <a:pt x="1069" y="1582"/>
                    <a:pt x="1283" y="1689"/>
                  </a:cubicBezTo>
                  <a:cubicBezTo>
                    <a:pt x="1496" y="1795"/>
                    <a:pt x="1731" y="1881"/>
                    <a:pt x="1967" y="1881"/>
                  </a:cubicBezTo>
                  <a:lnTo>
                    <a:pt x="1967" y="1860"/>
                  </a:lnTo>
                  <a:cubicBezTo>
                    <a:pt x="1796" y="1689"/>
                    <a:pt x="1603" y="1560"/>
                    <a:pt x="1432" y="1432"/>
                  </a:cubicBezTo>
                  <a:cubicBezTo>
                    <a:pt x="1240" y="1304"/>
                    <a:pt x="1047" y="1197"/>
                    <a:pt x="855" y="1069"/>
                  </a:cubicBezTo>
                  <a:cubicBezTo>
                    <a:pt x="513" y="791"/>
                    <a:pt x="192" y="449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9"/>
            <p:cNvSpPr/>
            <p:nvPr/>
          </p:nvSpPr>
          <p:spPr>
            <a:xfrm>
              <a:off x="5600" y="575275"/>
              <a:ext cx="33700" cy="26350"/>
            </a:xfrm>
            <a:custGeom>
              <a:avLst/>
              <a:gdLst/>
              <a:ahLst/>
              <a:cxnLst/>
              <a:rect l="l" t="t" r="r" b="b"/>
              <a:pathLst>
                <a:path w="1348" h="1054" extrusionOk="0">
                  <a:moveTo>
                    <a:pt x="1162" y="1"/>
                  </a:moveTo>
                  <a:cubicBezTo>
                    <a:pt x="1068" y="1"/>
                    <a:pt x="975" y="32"/>
                    <a:pt x="899" y="70"/>
                  </a:cubicBezTo>
                  <a:cubicBezTo>
                    <a:pt x="749" y="134"/>
                    <a:pt x="642" y="241"/>
                    <a:pt x="535" y="327"/>
                  </a:cubicBezTo>
                  <a:cubicBezTo>
                    <a:pt x="300" y="519"/>
                    <a:pt x="86" y="754"/>
                    <a:pt x="1" y="1032"/>
                  </a:cubicBezTo>
                  <a:lnTo>
                    <a:pt x="22" y="1053"/>
                  </a:lnTo>
                  <a:cubicBezTo>
                    <a:pt x="108" y="925"/>
                    <a:pt x="193" y="840"/>
                    <a:pt x="300" y="754"/>
                  </a:cubicBezTo>
                  <a:cubicBezTo>
                    <a:pt x="428" y="669"/>
                    <a:pt x="535" y="583"/>
                    <a:pt x="663" y="519"/>
                  </a:cubicBezTo>
                  <a:cubicBezTo>
                    <a:pt x="792" y="455"/>
                    <a:pt x="920" y="412"/>
                    <a:pt x="1027" y="327"/>
                  </a:cubicBezTo>
                  <a:cubicBezTo>
                    <a:pt x="1134" y="241"/>
                    <a:pt x="1219" y="156"/>
                    <a:pt x="1347" y="70"/>
                  </a:cubicBezTo>
                  <a:lnTo>
                    <a:pt x="1347" y="49"/>
                  </a:lnTo>
                  <a:cubicBezTo>
                    <a:pt x="1288" y="15"/>
                    <a:pt x="1224" y="1"/>
                    <a:pt x="1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9"/>
            <p:cNvSpPr/>
            <p:nvPr/>
          </p:nvSpPr>
          <p:spPr>
            <a:xfrm>
              <a:off x="30725" y="570075"/>
              <a:ext cx="14975" cy="48650"/>
            </a:xfrm>
            <a:custGeom>
              <a:avLst/>
              <a:gdLst/>
              <a:ahLst/>
              <a:cxnLst/>
              <a:rect l="l" t="t" r="r" b="b"/>
              <a:pathLst>
                <a:path w="599" h="1946" extrusionOk="0">
                  <a:moveTo>
                    <a:pt x="578" y="0"/>
                  </a:moveTo>
                  <a:cubicBezTo>
                    <a:pt x="428" y="107"/>
                    <a:pt x="342" y="278"/>
                    <a:pt x="257" y="428"/>
                  </a:cubicBezTo>
                  <a:cubicBezTo>
                    <a:pt x="171" y="577"/>
                    <a:pt x="171" y="748"/>
                    <a:pt x="129" y="919"/>
                  </a:cubicBezTo>
                  <a:cubicBezTo>
                    <a:pt x="86" y="1090"/>
                    <a:pt x="65" y="1261"/>
                    <a:pt x="43" y="1432"/>
                  </a:cubicBezTo>
                  <a:cubicBezTo>
                    <a:pt x="22" y="1582"/>
                    <a:pt x="0" y="1774"/>
                    <a:pt x="43" y="1945"/>
                  </a:cubicBezTo>
                  <a:lnTo>
                    <a:pt x="65" y="1945"/>
                  </a:lnTo>
                  <a:cubicBezTo>
                    <a:pt x="65" y="1774"/>
                    <a:pt x="129" y="1603"/>
                    <a:pt x="171" y="1454"/>
                  </a:cubicBezTo>
                  <a:cubicBezTo>
                    <a:pt x="236" y="1304"/>
                    <a:pt x="278" y="1133"/>
                    <a:pt x="342" y="984"/>
                  </a:cubicBezTo>
                  <a:cubicBezTo>
                    <a:pt x="407" y="834"/>
                    <a:pt x="492" y="684"/>
                    <a:pt x="513" y="535"/>
                  </a:cubicBezTo>
                  <a:cubicBezTo>
                    <a:pt x="556" y="364"/>
                    <a:pt x="578" y="193"/>
                    <a:pt x="599" y="22"/>
                  </a:cubicBezTo>
                  <a:lnTo>
                    <a:pt x="5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9"/>
            <p:cNvSpPr/>
            <p:nvPr/>
          </p:nvSpPr>
          <p:spPr>
            <a:xfrm>
              <a:off x="68125" y="564725"/>
              <a:ext cx="68425" cy="22600"/>
            </a:xfrm>
            <a:custGeom>
              <a:avLst/>
              <a:gdLst/>
              <a:ahLst/>
              <a:cxnLst/>
              <a:rect l="l" t="t" r="r" b="b"/>
              <a:pathLst>
                <a:path w="2737" h="904" extrusionOk="0">
                  <a:moveTo>
                    <a:pt x="107" y="1"/>
                  </a:moveTo>
                  <a:lnTo>
                    <a:pt x="1" y="278"/>
                  </a:lnTo>
                  <a:cubicBezTo>
                    <a:pt x="449" y="428"/>
                    <a:pt x="877" y="620"/>
                    <a:pt x="1347" y="706"/>
                  </a:cubicBezTo>
                  <a:cubicBezTo>
                    <a:pt x="1582" y="770"/>
                    <a:pt x="1817" y="791"/>
                    <a:pt x="2053" y="834"/>
                  </a:cubicBezTo>
                  <a:cubicBezTo>
                    <a:pt x="2227" y="869"/>
                    <a:pt x="2416" y="904"/>
                    <a:pt x="2607" y="904"/>
                  </a:cubicBezTo>
                  <a:cubicBezTo>
                    <a:pt x="2650" y="904"/>
                    <a:pt x="2693" y="902"/>
                    <a:pt x="2736" y="898"/>
                  </a:cubicBezTo>
                  <a:cubicBezTo>
                    <a:pt x="2501" y="898"/>
                    <a:pt x="2288" y="834"/>
                    <a:pt x="2053" y="770"/>
                  </a:cubicBezTo>
                  <a:cubicBezTo>
                    <a:pt x="1839" y="685"/>
                    <a:pt x="1604" y="642"/>
                    <a:pt x="1390" y="578"/>
                  </a:cubicBezTo>
                  <a:cubicBezTo>
                    <a:pt x="941" y="428"/>
                    <a:pt x="535" y="193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9"/>
            <p:cNvSpPr/>
            <p:nvPr/>
          </p:nvSpPr>
          <p:spPr>
            <a:xfrm>
              <a:off x="46225" y="583975"/>
              <a:ext cx="54000" cy="58800"/>
            </a:xfrm>
            <a:custGeom>
              <a:avLst/>
              <a:gdLst/>
              <a:ahLst/>
              <a:cxnLst/>
              <a:rect l="l" t="t" r="r" b="b"/>
              <a:pathLst>
                <a:path w="2160" h="2352" extrusionOk="0">
                  <a:moveTo>
                    <a:pt x="257" y="0"/>
                  </a:moveTo>
                  <a:lnTo>
                    <a:pt x="0" y="128"/>
                  </a:lnTo>
                  <a:cubicBezTo>
                    <a:pt x="86" y="235"/>
                    <a:pt x="129" y="342"/>
                    <a:pt x="193" y="470"/>
                  </a:cubicBezTo>
                  <a:cubicBezTo>
                    <a:pt x="257" y="599"/>
                    <a:pt x="342" y="727"/>
                    <a:pt x="428" y="812"/>
                  </a:cubicBezTo>
                  <a:lnTo>
                    <a:pt x="941" y="1411"/>
                  </a:lnTo>
                  <a:cubicBezTo>
                    <a:pt x="1112" y="1603"/>
                    <a:pt x="1283" y="1817"/>
                    <a:pt x="1475" y="1988"/>
                  </a:cubicBezTo>
                  <a:cubicBezTo>
                    <a:pt x="1667" y="2159"/>
                    <a:pt x="1903" y="2308"/>
                    <a:pt x="2159" y="2351"/>
                  </a:cubicBezTo>
                  <a:cubicBezTo>
                    <a:pt x="1903" y="2287"/>
                    <a:pt x="1710" y="2116"/>
                    <a:pt x="1518" y="1945"/>
                  </a:cubicBezTo>
                  <a:cubicBezTo>
                    <a:pt x="1347" y="1753"/>
                    <a:pt x="1219" y="1518"/>
                    <a:pt x="1048" y="1325"/>
                  </a:cubicBezTo>
                  <a:lnTo>
                    <a:pt x="599" y="684"/>
                  </a:lnTo>
                  <a:cubicBezTo>
                    <a:pt x="513" y="556"/>
                    <a:pt x="449" y="492"/>
                    <a:pt x="406" y="363"/>
                  </a:cubicBezTo>
                  <a:cubicBezTo>
                    <a:pt x="364" y="257"/>
                    <a:pt x="321" y="107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9"/>
            <p:cNvSpPr/>
            <p:nvPr/>
          </p:nvSpPr>
          <p:spPr>
            <a:xfrm>
              <a:off x="55300" y="556700"/>
              <a:ext cx="84975" cy="12200"/>
            </a:xfrm>
            <a:custGeom>
              <a:avLst/>
              <a:gdLst/>
              <a:ahLst/>
              <a:cxnLst/>
              <a:rect l="l" t="t" r="r" b="b"/>
              <a:pathLst>
                <a:path w="3399" h="488" extrusionOk="0">
                  <a:moveTo>
                    <a:pt x="107" y="1"/>
                  </a:moveTo>
                  <a:lnTo>
                    <a:pt x="1" y="279"/>
                  </a:lnTo>
                  <a:cubicBezTo>
                    <a:pt x="278" y="386"/>
                    <a:pt x="578" y="450"/>
                    <a:pt x="856" y="471"/>
                  </a:cubicBezTo>
                  <a:cubicBezTo>
                    <a:pt x="1005" y="482"/>
                    <a:pt x="1149" y="487"/>
                    <a:pt x="1291" y="487"/>
                  </a:cubicBezTo>
                  <a:cubicBezTo>
                    <a:pt x="1433" y="487"/>
                    <a:pt x="1572" y="482"/>
                    <a:pt x="1711" y="471"/>
                  </a:cubicBezTo>
                  <a:cubicBezTo>
                    <a:pt x="2010" y="428"/>
                    <a:pt x="2288" y="428"/>
                    <a:pt x="2566" y="428"/>
                  </a:cubicBezTo>
                  <a:cubicBezTo>
                    <a:pt x="2715" y="407"/>
                    <a:pt x="2843" y="407"/>
                    <a:pt x="2993" y="407"/>
                  </a:cubicBezTo>
                  <a:cubicBezTo>
                    <a:pt x="3121" y="386"/>
                    <a:pt x="3271" y="386"/>
                    <a:pt x="3399" y="300"/>
                  </a:cubicBezTo>
                  <a:lnTo>
                    <a:pt x="3399" y="300"/>
                  </a:lnTo>
                  <a:cubicBezTo>
                    <a:pt x="3314" y="357"/>
                    <a:pt x="3219" y="357"/>
                    <a:pt x="3127" y="357"/>
                  </a:cubicBezTo>
                  <a:lnTo>
                    <a:pt x="3127" y="357"/>
                  </a:lnTo>
                  <a:cubicBezTo>
                    <a:pt x="3081" y="357"/>
                    <a:pt x="3036" y="357"/>
                    <a:pt x="2993" y="364"/>
                  </a:cubicBezTo>
                  <a:cubicBezTo>
                    <a:pt x="2843" y="364"/>
                    <a:pt x="2715" y="364"/>
                    <a:pt x="2566" y="343"/>
                  </a:cubicBezTo>
                  <a:cubicBezTo>
                    <a:pt x="2288" y="322"/>
                    <a:pt x="1988" y="322"/>
                    <a:pt x="1711" y="322"/>
                  </a:cubicBezTo>
                  <a:cubicBezTo>
                    <a:pt x="1433" y="300"/>
                    <a:pt x="1155" y="300"/>
                    <a:pt x="877" y="257"/>
                  </a:cubicBezTo>
                  <a:cubicBezTo>
                    <a:pt x="620" y="215"/>
                    <a:pt x="364" y="129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9"/>
            <p:cNvSpPr/>
            <p:nvPr/>
          </p:nvSpPr>
          <p:spPr>
            <a:xfrm>
              <a:off x="64375" y="530000"/>
              <a:ext cx="60950" cy="25675"/>
            </a:xfrm>
            <a:custGeom>
              <a:avLst/>
              <a:gdLst/>
              <a:ahLst/>
              <a:cxnLst/>
              <a:rect l="l" t="t" r="r" b="b"/>
              <a:pathLst>
                <a:path w="2438" h="1027" extrusionOk="0">
                  <a:moveTo>
                    <a:pt x="2438" y="0"/>
                  </a:moveTo>
                  <a:cubicBezTo>
                    <a:pt x="2373" y="0"/>
                    <a:pt x="2331" y="0"/>
                    <a:pt x="2267" y="22"/>
                  </a:cubicBezTo>
                  <a:cubicBezTo>
                    <a:pt x="2160" y="43"/>
                    <a:pt x="2053" y="64"/>
                    <a:pt x="1946" y="86"/>
                  </a:cubicBezTo>
                  <a:cubicBezTo>
                    <a:pt x="1732" y="150"/>
                    <a:pt x="1519" y="214"/>
                    <a:pt x="1305" y="278"/>
                  </a:cubicBezTo>
                  <a:cubicBezTo>
                    <a:pt x="1070" y="342"/>
                    <a:pt x="856" y="428"/>
                    <a:pt x="664" y="513"/>
                  </a:cubicBezTo>
                  <a:cubicBezTo>
                    <a:pt x="428" y="577"/>
                    <a:pt x="236" y="642"/>
                    <a:pt x="1" y="770"/>
                  </a:cubicBezTo>
                  <a:lnTo>
                    <a:pt x="151" y="1026"/>
                  </a:lnTo>
                  <a:cubicBezTo>
                    <a:pt x="322" y="919"/>
                    <a:pt x="535" y="812"/>
                    <a:pt x="728" y="706"/>
                  </a:cubicBezTo>
                  <a:cubicBezTo>
                    <a:pt x="941" y="599"/>
                    <a:pt x="1134" y="513"/>
                    <a:pt x="1348" y="428"/>
                  </a:cubicBezTo>
                  <a:cubicBezTo>
                    <a:pt x="1540" y="321"/>
                    <a:pt x="1754" y="235"/>
                    <a:pt x="1967" y="171"/>
                  </a:cubicBezTo>
                  <a:cubicBezTo>
                    <a:pt x="2074" y="129"/>
                    <a:pt x="2181" y="86"/>
                    <a:pt x="2288" y="43"/>
                  </a:cubicBezTo>
                  <a:cubicBezTo>
                    <a:pt x="2331" y="43"/>
                    <a:pt x="2395" y="22"/>
                    <a:pt x="24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9"/>
            <p:cNvSpPr/>
            <p:nvPr/>
          </p:nvSpPr>
          <p:spPr>
            <a:xfrm>
              <a:off x="73475" y="538550"/>
              <a:ext cx="102075" cy="21400"/>
            </a:xfrm>
            <a:custGeom>
              <a:avLst/>
              <a:gdLst/>
              <a:ahLst/>
              <a:cxnLst/>
              <a:rect l="l" t="t" r="r" b="b"/>
              <a:pathLst>
                <a:path w="4083" h="856" extrusionOk="0">
                  <a:moveTo>
                    <a:pt x="4083" y="0"/>
                  </a:moveTo>
                  <a:lnTo>
                    <a:pt x="4083" y="0"/>
                  </a:lnTo>
                  <a:cubicBezTo>
                    <a:pt x="3933" y="86"/>
                    <a:pt x="3741" y="107"/>
                    <a:pt x="3591" y="150"/>
                  </a:cubicBezTo>
                  <a:lnTo>
                    <a:pt x="3078" y="257"/>
                  </a:lnTo>
                  <a:cubicBezTo>
                    <a:pt x="2736" y="342"/>
                    <a:pt x="2394" y="406"/>
                    <a:pt x="2052" y="449"/>
                  </a:cubicBezTo>
                  <a:cubicBezTo>
                    <a:pt x="1710" y="492"/>
                    <a:pt x="1368" y="556"/>
                    <a:pt x="1026" y="577"/>
                  </a:cubicBezTo>
                  <a:cubicBezTo>
                    <a:pt x="877" y="577"/>
                    <a:pt x="706" y="556"/>
                    <a:pt x="535" y="556"/>
                  </a:cubicBezTo>
                  <a:cubicBezTo>
                    <a:pt x="471" y="549"/>
                    <a:pt x="409" y="546"/>
                    <a:pt x="349" y="546"/>
                  </a:cubicBezTo>
                  <a:cubicBezTo>
                    <a:pt x="228" y="546"/>
                    <a:pt x="114" y="556"/>
                    <a:pt x="0" y="556"/>
                  </a:cubicBezTo>
                  <a:lnTo>
                    <a:pt x="22" y="855"/>
                  </a:lnTo>
                  <a:cubicBezTo>
                    <a:pt x="193" y="834"/>
                    <a:pt x="364" y="812"/>
                    <a:pt x="535" y="812"/>
                  </a:cubicBezTo>
                  <a:cubicBezTo>
                    <a:pt x="684" y="812"/>
                    <a:pt x="877" y="812"/>
                    <a:pt x="1048" y="791"/>
                  </a:cubicBezTo>
                  <a:cubicBezTo>
                    <a:pt x="1411" y="748"/>
                    <a:pt x="1753" y="663"/>
                    <a:pt x="2074" y="599"/>
                  </a:cubicBezTo>
                  <a:cubicBezTo>
                    <a:pt x="2416" y="513"/>
                    <a:pt x="2758" y="428"/>
                    <a:pt x="3100" y="342"/>
                  </a:cubicBezTo>
                  <a:lnTo>
                    <a:pt x="3591" y="193"/>
                  </a:lnTo>
                  <a:cubicBezTo>
                    <a:pt x="3741" y="129"/>
                    <a:pt x="3933" y="107"/>
                    <a:pt x="40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9"/>
            <p:cNvSpPr/>
            <p:nvPr/>
          </p:nvSpPr>
          <p:spPr>
            <a:xfrm>
              <a:off x="53700" y="474425"/>
              <a:ext cx="54000" cy="74825"/>
            </a:xfrm>
            <a:custGeom>
              <a:avLst/>
              <a:gdLst/>
              <a:ahLst/>
              <a:cxnLst/>
              <a:rect l="l" t="t" r="r" b="b"/>
              <a:pathLst>
                <a:path w="2160" h="2993" extrusionOk="0">
                  <a:moveTo>
                    <a:pt x="2159" y="0"/>
                  </a:moveTo>
                  <a:lnTo>
                    <a:pt x="2159" y="0"/>
                  </a:lnTo>
                  <a:cubicBezTo>
                    <a:pt x="1732" y="428"/>
                    <a:pt x="1347" y="877"/>
                    <a:pt x="962" y="1347"/>
                  </a:cubicBezTo>
                  <a:cubicBezTo>
                    <a:pt x="770" y="1582"/>
                    <a:pt x="578" y="1817"/>
                    <a:pt x="407" y="2074"/>
                  </a:cubicBezTo>
                  <a:cubicBezTo>
                    <a:pt x="321" y="2202"/>
                    <a:pt x="257" y="2330"/>
                    <a:pt x="171" y="2480"/>
                  </a:cubicBezTo>
                  <a:cubicBezTo>
                    <a:pt x="129" y="2544"/>
                    <a:pt x="107" y="2629"/>
                    <a:pt x="65" y="2694"/>
                  </a:cubicBezTo>
                  <a:cubicBezTo>
                    <a:pt x="43" y="2779"/>
                    <a:pt x="0" y="2886"/>
                    <a:pt x="0" y="2950"/>
                  </a:cubicBezTo>
                  <a:lnTo>
                    <a:pt x="278" y="2993"/>
                  </a:lnTo>
                  <a:cubicBezTo>
                    <a:pt x="300" y="2736"/>
                    <a:pt x="449" y="2458"/>
                    <a:pt x="599" y="2202"/>
                  </a:cubicBezTo>
                  <a:cubicBezTo>
                    <a:pt x="749" y="1945"/>
                    <a:pt x="898" y="1689"/>
                    <a:pt x="1069" y="1432"/>
                  </a:cubicBezTo>
                  <a:cubicBezTo>
                    <a:pt x="1411" y="941"/>
                    <a:pt x="1775" y="449"/>
                    <a:pt x="2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9"/>
            <p:cNvSpPr/>
            <p:nvPr/>
          </p:nvSpPr>
          <p:spPr>
            <a:xfrm>
              <a:off x="8275" y="510225"/>
              <a:ext cx="34225" cy="52400"/>
            </a:xfrm>
            <a:custGeom>
              <a:avLst/>
              <a:gdLst/>
              <a:ahLst/>
              <a:cxnLst/>
              <a:rect l="l" t="t" r="r" b="b"/>
              <a:pathLst>
                <a:path w="1369" h="2096" extrusionOk="0">
                  <a:moveTo>
                    <a:pt x="22" y="0"/>
                  </a:moveTo>
                  <a:lnTo>
                    <a:pt x="1" y="22"/>
                  </a:lnTo>
                  <a:cubicBezTo>
                    <a:pt x="129" y="193"/>
                    <a:pt x="193" y="385"/>
                    <a:pt x="257" y="578"/>
                  </a:cubicBezTo>
                  <a:cubicBezTo>
                    <a:pt x="343" y="770"/>
                    <a:pt x="407" y="984"/>
                    <a:pt x="514" y="1176"/>
                  </a:cubicBezTo>
                  <a:cubicBezTo>
                    <a:pt x="599" y="1347"/>
                    <a:pt x="706" y="1561"/>
                    <a:pt x="856" y="1710"/>
                  </a:cubicBezTo>
                  <a:cubicBezTo>
                    <a:pt x="1005" y="1860"/>
                    <a:pt x="1155" y="1988"/>
                    <a:pt x="1347" y="2095"/>
                  </a:cubicBezTo>
                  <a:lnTo>
                    <a:pt x="1369" y="2074"/>
                  </a:lnTo>
                  <a:cubicBezTo>
                    <a:pt x="1283" y="1860"/>
                    <a:pt x="1176" y="1689"/>
                    <a:pt x="1069" y="1518"/>
                  </a:cubicBezTo>
                  <a:cubicBezTo>
                    <a:pt x="963" y="1347"/>
                    <a:pt x="813" y="1219"/>
                    <a:pt x="706" y="1048"/>
                  </a:cubicBezTo>
                  <a:cubicBezTo>
                    <a:pt x="578" y="877"/>
                    <a:pt x="492" y="706"/>
                    <a:pt x="385" y="513"/>
                  </a:cubicBezTo>
                  <a:cubicBezTo>
                    <a:pt x="279" y="342"/>
                    <a:pt x="172" y="150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9"/>
            <p:cNvSpPr/>
            <p:nvPr/>
          </p:nvSpPr>
          <p:spPr>
            <a:xfrm>
              <a:off x="275" y="569625"/>
              <a:ext cx="38500" cy="9100"/>
            </a:xfrm>
            <a:custGeom>
              <a:avLst/>
              <a:gdLst/>
              <a:ahLst/>
              <a:cxnLst/>
              <a:rect l="l" t="t" r="r" b="b"/>
              <a:pathLst>
                <a:path w="1540" h="364" extrusionOk="0">
                  <a:moveTo>
                    <a:pt x="127" y="1"/>
                  </a:moveTo>
                  <a:cubicBezTo>
                    <a:pt x="86" y="1"/>
                    <a:pt x="44" y="6"/>
                    <a:pt x="0" y="18"/>
                  </a:cubicBezTo>
                  <a:lnTo>
                    <a:pt x="0" y="40"/>
                  </a:lnTo>
                  <a:cubicBezTo>
                    <a:pt x="128" y="40"/>
                    <a:pt x="235" y="125"/>
                    <a:pt x="363" y="189"/>
                  </a:cubicBezTo>
                  <a:cubicBezTo>
                    <a:pt x="406" y="232"/>
                    <a:pt x="470" y="253"/>
                    <a:pt x="556" y="296"/>
                  </a:cubicBezTo>
                  <a:cubicBezTo>
                    <a:pt x="641" y="318"/>
                    <a:pt x="684" y="318"/>
                    <a:pt x="748" y="339"/>
                  </a:cubicBezTo>
                  <a:cubicBezTo>
                    <a:pt x="835" y="351"/>
                    <a:pt x="921" y="364"/>
                    <a:pt x="1003" y="364"/>
                  </a:cubicBezTo>
                  <a:cubicBezTo>
                    <a:pt x="1063" y="364"/>
                    <a:pt x="1121" y="357"/>
                    <a:pt x="1176" y="339"/>
                  </a:cubicBezTo>
                  <a:cubicBezTo>
                    <a:pt x="1304" y="296"/>
                    <a:pt x="1432" y="211"/>
                    <a:pt x="1539" y="104"/>
                  </a:cubicBezTo>
                  <a:lnTo>
                    <a:pt x="1518" y="61"/>
                  </a:lnTo>
                  <a:cubicBezTo>
                    <a:pt x="1389" y="40"/>
                    <a:pt x="1261" y="40"/>
                    <a:pt x="1133" y="40"/>
                  </a:cubicBezTo>
                  <a:cubicBezTo>
                    <a:pt x="1005" y="40"/>
                    <a:pt x="898" y="82"/>
                    <a:pt x="770" y="104"/>
                  </a:cubicBezTo>
                  <a:lnTo>
                    <a:pt x="599" y="104"/>
                  </a:lnTo>
                  <a:cubicBezTo>
                    <a:pt x="534" y="104"/>
                    <a:pt x="470" y="82"/>
                    <a:pt x="406" y="61"/>
                  </a:cubicBezTo>
                  <a:cubicBezTo>
                    <a:pt x="316" y="31"/>
                    <a:pt x="225" y="1"/>
                    <a:pt x="1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9"/>
            <p:cNvSpPr/>
            <p:nvPr/>
          </p:nvSpPr>
          <p:spPr>
            <a:xfrm>
              <a:off x="88125" y="471075"/>
              <a:ext cx="6200" cy="6025"/>
            </a:xfrm>
            <a:custGeom>
              <a:avLst/>
              <a:gdLst/>
              <a:ahLst/>
              <a:cxnLst/>
              <a:rect l="l" t="t" r="r" b="b"/>
              <a:pathLst>
                <a:path w="248" h="241" extrusionOk="0">
                  <a:moveTo>
                    <a:pt x="143" y="0"/>
                  </a:moveTo>
                  <a:cubicBezTo>
                    <a:pt x="75" y="0"/>
                    <a:pt x="0" y="56"/>
                    <a:pt x="13" y="156"/>
                  </a:cubicBezTo>
                  <a:cubicBezTo>
                    <a:pt x="13" y="215"/>
                    <a:pt x="50" y="241"/>
                    <a:pt x="95" y="241"/>
                  </a:cubicBezTo>
                  <a:cubicBezTo>
                    <a:pt x="163" y="241"/>
                    <a:pt x="248" y="182"/>
                    <a:pt x="248" y="92"/>
                  </a:cubicBezTo>
                  <a:cubicBezTo>
                    <a:pt x="239" y="29"/>
                    <a:pt x="193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9"/>
            <p:cNvSpPr/>
            <p:nvPr/>
          </p:nvSpPr>
          <p:spPr>
            <a:xfrm>
              <a:off x="103075" y="473350"/>
              <a:ext cx="5700" cy="5675"/>
            </a:xfrm>
            <a:custGeom>
              <a:avLst/>
              <a:gdLst/>
              <a:ahLst/>
              <a:cxnLst/>
              <a:rect l="l" t="t" r="r" b="b"/>
              <a:pathLst>
                <a:path w="228" h="227" extrusionOk="0">
                  <a:moveTo>
                    <a:pt x="137" y="1"/>
                  </a:moveTo>
                  <a:cubicBezTo>
                    <a:pt x="73" y="1"/>
                    <a:pt x="0" y="60"/>
                    <a:pt x="13" y="150"/>
                  </a:cubicBezTo>
                  <a:cubicBezTo>
                    <a:pt x="22" y="202"/>
                    <a:pt x="59" y="226"/>
                    <a:pt x="100" y="226"/>
                  </a:cubicBezTo>
                  <a:cubicBezTo>
                    <a:pt x="159" y="226"/>
                    <a:pt x="227" y="175"/>
                    <a:pt x="227" y="86"/>
                  </a:cubicBezTo>
                  <a:cubicBezTo>
                    <a:pt x="219" y="27"/>
                    <a:pt x="180" y="1"/>
                    <a:pt x="1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9"/>
            <p:cNvSpPr/>
            <p:nvPr/>
          </p:nvSpPr>
          <p:spPr>
            <a:xfrm>
              <a:off x="108950" y="490750"/>
              <a:ext cx="7600" cy="7450"/>
            </a:xfrm>
            <a:custGeom>
              <a:avLst/>
              <a:gdLst/>
              <a:ahLst/>
              <a:cxnLst/>
              <a:rect l="l" t="t" r="r" b="b"/>
              <a:pathLst>
                <a:path w="304" h="298" extrusionOk="0">
                  <a:moveTo>
                    <a:pt x="170" y="1"/>
                  </a:moveTo>
                  <a:cubicBezTo>
                    <a:pt x="90" y="1"/>
                    <a:pt x="1" y="69"/>
                    <a:pt x="13" y="181"/>
                  </a:cubicBezTo>
                  <a:cubicBezTo>
                    <a:pt x="22" y="262"/>
                    <a:pt x="76" y="297"/>
                    <a:pt x="134" y="297"/>
                  </a:cubicBezTo>
                  <a:cubicBezTo>
                    <a:pt x="215" y="297"/>
                    <a:pt x="304" y="229"/>
                    <a:pt x="291" y="117"/>
                  </a:cubicBezTo>
                  <a:cubicBezTo>
                    <a:pt x="282" y="36"/>
                    <a:pt x="22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9"/>
            <p:cNvSpPr/>
            <p:nvPr/>
          </p:nvSpPr>
          <p:spPr>
            <a:xfrm>
              <a:off x="128500" y="513425"/>
              <a:ext cx="8050" cy="5900"/>
            </a:xfrm>
            <a:custGeom>
              <a:avLst/>
              <a:gdLst/>
              <a:ahLst/>
              <a:cxnLst/>
              <a:rect l="l" t="t" r="r" b="b"/>
              <a:pathLst>
                <a:path w="322" h="236" extrusionOk="0">
                  <a:moveTo>
                    <a:pt x="129" y="1"/>
                  </a:moveTo>
                  <a:cubicBezTo>
                    <a:pt x="1" y="22"/>
                    <a:pt x="44" y="236"/>
                    <a:pt x="172" y="236"/>
                  </a:cubicBezTo>
                  <a:lnTo>
                    <a:pt x="193" y="214"/>
                  </a:lnTo>
                  <a:cubicBezTo>
                    <a:pt x="321" y="214"/>
                    <a:pt x="279" y="1"/>
                    <a:pt x="1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9"/>
            <p:cNvSpPr/>
            <p:nvPr/>
          </p:nvSpPr>
          <p:spPr>
            <a:xfrm>
              <a:off x="126050" y="526025"/>
              <a:ext cx="7075" cy="7050"/>
            </a:xfrm>
            <a:custGeom>
              <a:avLst/>
              <a:gdLst/>
              <a:ahLst/>
              <a:cxnLst/>
              <a:rect l="l" t="t" r="r" b="b"/>
              <a:pathLst>
                <a:path w="283" h="282" extrusionOk="0">
                  <a:moveTo>
                    <a:pt x="166" y="0"/>
                  </a:moveTo>
                  <a:cubicBezTo>
                    <a:pt x="90" y="0"/>
                    <a:pt x="1" y="69"/>
                    <a:pt x="13" y="181"/>
                  </a:cubicBezTo>
                  <a:cubicBezTo>
                    <a:pt x="22" y="251"/>
                    <a:pt x="70" y="281"/>
                    <a:pt x="123" y="281"/>
                  </a:cubicBezTo>
                  <a:cubicBezTo>
                    <a:pt x="198" y="281"/>
                    <a:pt x="282" y="218"/>
                    <a:pt x="270" y="117"/>
                  </a:cubicBezTo>
                  <a:cubicBezTo>
                    <a:pt x="270" y="36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9"/>
            <p:cNvSpPr/>
            <p:nvPr/>
          </p:nvSpPr>
          <p:spPr>
            <a:xfrm>
              <a:off x="169875" y="536175"/>
              <a:ext cx="7600" cy="7800"/>
            </a:xfrm>
            <a:custGeom>
              <a:avLst/>
              <a:gdLst/>
              <a:ahLst/>
              <a:cxnLst/>
              <a:rect l="l" t="t" r="r" b="b"/>
              <a:pathLst>
                <a:path w="304" h="312" extrusionOk="0">
                  <a:moveTo>
                    <a:pt x="170" y="0"/>
                  </a:moveTo>
                  <a:cubicBezTo>
                    <a:pt x="89" y="0"/>
                    <a:pt x="1" y="69"/>
                    <a:pt x="13" y="181"/>
                  </a:cubicBezTo>
                  <a:lnTo>
                    <a:pt x="13" y="202"/>
                  </a:lnTo>
                  <a:cubicBezTo>
                    <a:pt x="22" y="279"/>
                    <a:pt x="72" y="312"/>
                    <a:pt x="127" y="312"/>
                  </a:cubicBezTo>
                  <a:cubicBezTo>
                    <a:pt x="210" y="312"/>
                    <a:pt x="304" y="240"/>
                    <a:pt x="291" y="138"/>
                  </a:cubicBezTo>
                  <a:lnTo>
                    <a:pt x="291" y="117"/>
                  </a:lnTo>
                  <a:cubicBezTo>
                    <a:pt x="282" y="36"/>
                    <a:pt x="228" y="0"/>
                    <a:pt x="17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9"/>
            <p:cNvSpPr/>
            <p:nvPr/>
          </p:nvSpPr>
          <p:spPr>
            <a:xfrm>
              <a:off x="136200" y="562600"/>
              <a:ext cx="6550" cy="6275"/>
            </a:xfrm>
            <a:custGeom>
              <a:avLst/>
              <a:gdLst/>
              <a:ahLst/>
              <a:cxnLst/>
              <a:rect l="l" t="t" r="r" b="b"/>
              <a:pathLst>
                <a:path w="262" h="251" extrusionOk="0">
                  <a:moveTo>
                    <a:pt x="151" y="0"/>
                  </a:moveTo>
                  <a:cubicBezTo>
                    <a:pt x="81" y="0"/>
                    <a:pt x="1" y="60"/>
                    <a:pt x="13" y="150"/>
                  </a:cubicBezTo>
                  <a:cubicBezTo>
                    <a:pt x="13" y="220"/>
                    <a:pt x="56" y="250"/>
                    <a:pt x="106" y="250"/>
                  </a:cubicBezTo>
                  <a:cubicBezTo>
                    <a:pt x="177" y="250"/>
                    <a:pt x="261" y="187"/>
                    <a:pt x="249" y="86"/>
                  </a:cubicBezTo>
                  <a:cubicBezTo>
                    <a:pt x="240" y="26"/>
                    <a:pt x="198" y="0"/>
                    <a:pt x="1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9"/>
            <p:cNvSpPr/>
            <p:nvPr/>
          </p:nvSpPr>
          <p:spPr>
            <a:xfrm>
              <a:off x="157050" y="572500"/>
              <a:ext cx="7600" cy="7775"/>
            </a:xfrm>
            <a:custGeom>
              <a:avLst/>
              <a:gdLst/>
              <a:ahLst/>
              <a:cxnLst/>
              <a:rect l="l" t="t" r="r" b="b"/>
              <a:pathLst>
                <a:path w="304" h="311" extrusionOk="0">
                  <a:moveTo>
                    <a:pt x="170" y="1"/>
                  </a:moveTo>
                  <a:cubicBezTo>
                    <a:pt x="89" y="1"/>
                    <a:pt x="1" y="69"/>
                    <a:pt x="13" y="181"/>
                  </a:cubicBezTo>
                  <a:lnTo>
                    <a:pt x="13" y="203"/>
                  </a:lnTo>
                  <a:cubicBezTo>
                    <a:pt x="21" y="278"/>
                    <a:pt x="70" y="311"/>
                    <a:pt x="124" y="311"/>
                  </a:cubicBezTo>
                  <a:cubicBezTo>
                    <a:pt x="207" y="311"/>
                    <a:pt x="304" y="234"/>
                    <a:pt x="291" y="117"/>
                  </a:cubicBezTo>
                  <a:cubicBezTo>
                    <a:pt x="282" y="37"/>
                    <a:pt x="22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9"/>
            <p:cNvSpPr/>
            <p:nvPr/>
          </p:nvSpPr>
          <p:spPr>
            <a:xfrm>
              <a:off x="133000" y="584500"/>
              <a:ext cx="5475" cy="5925"/>
            </a:xfrm>
            <a:custGeom>
              <a:avLst/>
              <a:gdLst/>
              <a:ahLst/>
              <a:cxnLst/>
              <a:rect l="l" t="t" r="r" b="b"/>
              <a:pathLst>
                <a:path w="219" h="237" extrusionOk="0">
                  <a:moveTo>
                    <a:pt x="133" y="1"/>
                  </a:moveTo>
                  <a:cubicBezTo>
                    <a:pt x="73" y="1"/>
                    <a:pt x="0" y="60"/>
                    <a:pt x="13" y="150"/>
                  </a:cubicBezTo>
                  <a:cubicBezTo>
                    <a:pt x="13" y="211"/>
                    <a:pt x="49" y="237"/>
                    <a:pt x="90" y="237"/>
                  </a:cubicBezTo>
                  <a:cubicBezTo>
                    <a:pt x="149" y="237"/>
                    <a:pt x="218" y="183"/>
                    <a:pt x="206" y="107"/>
                  </a:cubicBezTo>
                  <a:lnTo>
                    <a:pt x="206" y="86"/>
                  </a:lnTo>
                  <a:cubicBezTo>
                    <a:pt x="206" y="26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9"/>
            <p:cNvSpPr/>
            <p:nvPr/>
          </p:nvSpPr>
          <p:spPr>
            <a:xfrm>
              <a:off x="148500" y="610700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37" y="0"/>
                  </a:moveTo>
                  <a:cubicBezTo>
                    <a:pt x="73" y="0"/>
                    <a:pt x="0" y="59"/>
                    <a:pt x="13" y="149"/>
                  </a:cubicBezTo>
                  <a:cubicBezTo>
                    <a:pt x="13" y="209"/>
                    <a:pt x="50" y="235"/>
                    <a:pt x="94" y="235"/>
                  </a:cubicBezTo>
                  <a:cubicBezTo>
                    <a:pt x="159" y="235"/>
                    <a:pt x="240" y="175"/>
                    <a:pt x="227" y="85"/>
                  </a:cubicBezTo>
                  <a:cubicBezTo>
                    <a:pt x="218" y="26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9"/>
            <p:cNvSpPr/>
            <p:nvPr/>
          </p:nvSpPr>
          <p:spPr>
            <a:xfrm>
              <a:off x="120175" y="635575"/>
              <a:ext cx="7075" cy="7275"/>
            </a:xfrm>
            <a:custGeom>
              <a:avLst/>
              <a:gdLst/>
              <a:ahLst/>
              <a:cxnLst/>
              <a:rect l="l" t="t" r="r" b="b"/>
              <a:pathLst>
                <a:path w="283" h="291" extrusionOk="0">
                  <a:moveTo>
                    <a:pt x="157" y="0"/>
                  </a:moveTo>
                  <a:cubicBezTo>
                    <a:pt x="82" y="0"/>
                    <a:pt x="1" y="69"/>
                    <a:pt x="13" y="180"/>
                  </a:cubicBezTo>
                  <a:cubicBezTo>
                    <a:pt x="22" y="258"/>
                    <a:pt x="68" y="290"/>
                    <a:pt x="120" y="290"/>
                  </a:cubicBezTo>
                  <a:cubicBezTo>
                    <a:pt x="196" y="290"/>
                    <a:pt x="283" y="218"/>
                    <a:pt x="270" y="116"/>
                  </a:cubicBezTo>
                  <a:cubicBezTo>
                    <a:pt x="261" y="36"/>
                    <a:pt x="211" y="0"/>
                    <a:pt x="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9"/>
            <p:cNvSpPr/>
            <p:nvPr/>
          </p:nvSpPr>
          <p:spPr>
            <a:xfrm>
              <a:off x="97200" y="640425"/>
              <a:ext cx="5675" cy="5750"/>
            </a:xfrm>
            <a:custGeom>
              <a:avLst/>
              <a:gdLst/>
              <a:ahLst/>
              <a:cxnLst/>
              <a:rect l="l" t="t" r="r" b="b"/>
              <a:pathLst>
                <a:path w="227" h="230" extrusionOk="0">
                  <a:moveTo>
                    <a:pt x="127" y="0"/>
                  </a:moveTo>
                  <a:cubicBezTo>
                    <a:pt x="65" y="0"/>
                    <a:pt x="1" y="51"/>
                    <a:pt x="13" y="136"/>
                  </a:cubicBezTo>
                  <a:cubicBezTo>
                    <a:pt x="13" y="200"/>
                    <a:pt x="53" y="229"/>
                    <a:pt x="98" y="229"/>
                  </a:cubicBezTo>
                  <a:cubicBezTo>
                    <a:pt x="157" y="229"/>
                    <a:pt x="227" y="178"/>
                    <a:pt x="227" y="93"/>
                  </a:cubicBezTo>
                  <a:cubicBezTo>
                    <a:pt x="218" y="29"/>
                    <a:pt x="173" y="0"/>
                    <a:pt x="1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9"/>
            <p:cNvSpPr/>
            <p:nvPr/>
          </p:nvSpPr>
          <p:spPr>
            <a:xfrm>
              <a:off x="61925" y="631975"/>
              <a:ext cx="7625" cy="7650"/>
            </a:xfrm>
            <a:custGeom>
              <a:avLst/>
              <a:gdLst/>
              <a:ahLst/>
              <a:cxnLst/>
              <a:rect l="l" t="t" r="r" b="b"/>
              <a:pathLst>
                <a:path w="305" h="306" extrusionOk="0">
                  <a:moveTo>
                    <a:pt x="177" y="1"/>
                  </a:moveTo>
                  <a:cubicBezTo>
                    <a:pt x="95" y="1"/>
                    <a:pt x="1" y="72"/>
                    <a:pt x="13" y="175"/>
                  </a:cubicBezTo>
                  <a:lnTo>
                    <a:pt x="13" y="196"/>
                  </a:lnTo>
                  <a:cubicBezTo>
                    <a:pt x="22" y="273"/>
                    <a:pt x="72" y="306"/>
                    <a:pt x="128" y="306"/>
                  </a:cubicBezTo>
                  <a:cubicBezTo>
                    <a:pt x="210" y="306"/>
                    <a:pt x="304" y="234"/>
                    <a:pt x="291" y="132"/>
                  </a:cubicBezTo>
                  <a:lnTo>
                    <a:pt x="291" y="111"/>
                  </a:lnTo>
                  <a:cubicBezTo>
                    <a:pt x="283" y="33"/>
                    <a:pt x="233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9"/>
            <p:cNvSpPr/>
            <p:nvPr/>
          </p:nvSpPr>
          <p:spPr>
            <a:xfrm>
              <a:off x="27475" y="618775"/>
              <a:ext cx="8050" cy="6825"/>
            </a:xfrm>
            <a:custGeom>
              <a:avLst/>
              <a:gdLst/>
              <a:ahLst/>
              <a:cxnLst/>
              <a:rect l="l" t="t" r="r" b="b"/>
              <a:pathLst>
                <a:path w="322" h="273" extrusionOk="0">
                  <a:moveTo>
                    <a:pt x="140" y="0"/>
                  </a:moveTo>
                  <a:cubicBezTo>
                    <a:pt x="45" y="0"/>
                    <a:pt x="0" y="181"/>
                    <a:pt x="109" y="254"/>
                  </a:cubicBezTo>
                  <a:cubicBezTo>
                    <a:pt x="131" y="267"/>
                    <a:pt x="152" y="272"/>
                    <a:pt x="171" y="272"/>
                  </a:cubicBezTo>
                  <a:cubicBezTo>
                    <a:pt x="279" y="272"/>
                    <a:pt x="322" y="91"/>
                    <a:pt x="195" y="19"/>
                  </a:cubicBezTo>
                  <a:cubicBezTo>
                    <a:pt x="175" y="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9"/>
            <p:cNvSpPr/>
            <p:nvPr/>
          </p:nvSpPr>
          <p:spPr>
            <a:xfrm>
              <a:off x="950" y="599250"/>
              <a:ext cx="7375" cy="6500"/>
            </a:xfrm>
            <a:custGeom>
              <a:avLst/>
              <a:gdLst/>
              <a:ahLst/>
              <a:cxnLst/>
              <a:rect l="l" t="t" r="r" b="b"/>
              <a:pathLst>
                <a:path w="295" h="260" extrusionOk="0">
                  <a:moveTo>
                    <a:pt x="124" y="0"/>
                  </a:moveTo>
                  <a:cubicBezTo>
                    <a:pt x="43" y="0"/>
                    <a:pt x="0" y="106"/>
                    <a:pt x="37" y="180"/>
                  </a:cubicBezTo>
                  <a:cubicBezTo>
                    <a:pt x="37" y="180"/>
                    <a:pt x="37" y="201"/>
                    <a:pt x="37" y="201"/>
                  </a:cubicBezTo>
                  <a:cubicBezTo>
                    <a:pt x="64" y="242"/>
                    <a:pt x="103" y="259"/>
                    <a:pt x="140" y="259"/>
                  </a:cubicBezTo>
                  <a:cubicBezTo>
                    <a:pt x="219" y="259"/>
                    <a:pt x="295" y="182"/>
                    <a:pt x="251" y="94"/>
                  </a:cubicBezTo>
                  <a:cubicBezTo>
                    <a:pt x="251" y="52"/>
                    <a:pt x="230" y="30"/>
                    <a:pt x="165" y="9"/>
                  </a:cubicBezTo>
                  <a:cubicBezTo>
                    <a:pt x="151" y="3"/>
                    <a:pt x="137" y="0"/>
                    <a:pt x="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9"/>
            <p:cNvSpPr/>
            <p:nvPr/>
          </p:nvSpPr>
          <p:spPr>
            <a:xfrm>
              <a:off x="-5925" y="567325"/>
              <a:ext cx="7600" cy="7275"/>
            </a:xfrm>
            <a:custGeom>
              <a:avLst/>
              <a:gdLst/>
              <a:ahLst/>
              <a:cxnLst/>
              <a:rect l="l" t="t" r="r" b="b"/>
              <a:pathLst>
                <a:path w="304" h="291" extrusionOk="0">
                  <a:moveTo>
                    <a:pt x="177" y="1"/>
                  </a:moveTo>
                  <a:cubicBezTo>
                    <a:pt x="94" y="1"/>
                    <a:pt x="0" y="72"/>
                    <a:pt x="13" y="174"/>
                  </a:cubicBezTo>
                  <a:cubicBezTo>
                    <a:pt x="22" y="255"/>
                    <a:pt x="76" y="291"/>
                    <a:pt x="134" y="291"/>
                  </a:cubicBezTo>
                  <a:cubicBezTo>
                    <a:pt x="215" y="291"/>
                    <a:pt x="303" y="222"/>
                    <a:pt x="291" y="110"/>
                  </a:cubicBezTo>
                  <a:cubicBezTo>
                    <a:pt x="282" y="33"/>
                    <a:pt x="232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9"/>
            <p:cNvSpPr/>
            <p:nvPr/>
          </p:nvSpPr>
          <p:spPr>
            <a:xfrm>
              <a:off x="-5450" y="526225"/>
              <a:ext cx="8125" cy="6575"/>
            </a:xfrm>
            <a:custGeom>
              <a:avLst/>
              <a:gdLst/>
              <a:ahLst/>
              <a:cxnLst/>
              <a:rect l="l" t="t" r="r" b="b"/>
              <a:pathLst>
                <a:path w="325" h="263" extrusionOk="0">
                  <a:moveTo>
                    <a:pt x="148" y="0"/>
                  </a:moveTo>
                  <a:cubicBezTo>
                    <a:pt x="14" y="0"/>
                    <a:pt x="1" y="238"/>
                    <a:pt x="165" y="258"/>
                  </a:cubicBezTo>
                  <a:cubicBezTo>
                    <a:pt x="176" y="261"/>
                    <a:pt x="187" y="263"/>
                    <a:pt x="197" y="263"/>
                  </a:cubicBezTo>
                  <a:cubicBezTo>
                    <a:pt x="317" y="263"/>
                    <a:pt x="325" y="41"/>
                    <a:pt x="186" y="2"/>
                  </a:cubicBezTo>
                  <a:lnTo>
                    <a:pt x="165" y="2"/>
                  </a:lnTo>
                  <a:cubicBezTo>
                    <a:pt x="159" y="1"/>
                    <a:pt x="153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9"/>
            <p:cNvSpPr/>
            <p:nvPr/>
          </p:nvSpPr>
          <p:spPr>
            <a:xfrm>
              <a:off x="4775" y="506250"/>
              <a:ext cx="7600" cy="7550"/>
            </a:xfrm>
            <a:custGeom>
              <a:avLst/>
              <a:gdLst/>
              <a:ahLst/>
              <a:cxnLst/>
              <a:rect l="l" t="t" r="r" b="b"/>
              <a:pathLst>
                <a:path w="304" h="302" extrusionOk="0">
                  <a:moveTo>
                    <a:pt x="169" y="1"/>
                  </a:moveTo>
                  <a:cubicBezTo>
                    <a:pt x="89" y="1"/>
                    <a:pt x="0" y="69"/>
                    <a:pt x="12" y="181"/>
                  </a:cubicBezTo>
                  <a:lnTo>
                    <a:pt x="12" y="202"/>
                  </a:lnTo>
                  <a:cubicBezTo>
                    <a:pt x="21" y="271"/>
                    <a:pt x="71" y="301"/>
                    <a:pt x="126" y="301"/>
                  </a:cubicBezTo>
                  <a:cubicBezTo>
                    <a:pt x="208" y="301"/>
                    <a:pt x="303" y="232"/>
                    <a:pt x="290" y="117"/>
                  </a:cubicBezTo>
                  <a:cubicBezTo>
                    <a:pt x="281" y="36"/>
                    <a:pt x="227" y="1"/>
                    <a:pt x="1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9"/>
            <p:cNvSpPr/>
            <p:nvPr/>
          </p:nvSpPr>
          <p:spPr>
            <a:xfrm>
              <a:off x="32125" y="471250"/>
              <a:ext cx="8925" cy="8100"/>
            </a:xfrm>
            <a:custGeom>
              <a:avLst/>
              <a:gdLst/>
              <a:ahLst/>
              <a:cxnLst/>
              <a:rect l="l" t="t" r="r" b="b"/>
              <a:pathLst>
                <a:path w="357" h="324" extrusionOk="0">
                  <a:moveTo>
                    <a:pt x="196" y="1"/>
                  </a:moveTo>
                  <a:cubicBezTo>
                    <a:pt x="80" y="1"/>
                    <a:pt x="1" y="166"/>
                    <a:pt x="73" y="256"/>
                  </a:cubicBezTo>
                  <a:cubicBezTo>
                    <a:pt x="96" y="302"/>
                    <a:pt x="142" y="323"/>
                    <a:pt x="188" y="323"/>
                  </a:cubicBezTo>
                  <a:cubicBezTo>
                    <a:pt x="271" y="323"/>
                    <a:pt x="356" y="258"/>
                    <a:pt x="329" y="149"/>
                  </a:cubicBezTo>
                  <a:cubicBezTo>
                    <a:pt x="329" y="85"/>
                    <a:pt x="308" y="42"/>
                    <a:pt x="265" y="21"/>
                  </a:cubicBezTo>
                  <a:cubicBezTo>
                    <a:pt x="241" y="7"/>
                    <a:pt x="218" y="1"/>
                    <a:pt x="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9"/>
            <p:cNvSpPr/>
            <p:nvPr/>
          </p:nvSpPr>
          <p:spPr>
            <a:xfrm>
              <a:off x="41425" y="491950"/>
              <a:ext cx="8525" cy="5575"/>
            </a:xfrm>
            <a:custGeom>
              <a:avLst/>
              <a:gdLst/>
              <a:ahLst/>
              <a:cxnLst/>
              <a:rect l="l" t="t" r="r" b="b"/>
              <a:pathLst>
                <a:path w="341" h="223" extrusionOk="0">
                  <a:moveTo>
                    <a:pt x="177" y="1"/>
                  </a:moveTo>
                  <a:cubicBezTo>
                    <a:pt x="153" y="1"/>
                    <a:pt x="129" y="8"/>
                    <a:pt x="107" y="26"/>
                  </a:cubicBezTo>
                  <a:cubicBezTo>
                    <a:pt x="107" y="26"/>
                    <a:pt x="85" y="26"/>
                    <a:pt x="85" y="47"/>
                  </a:cubicBezTo>
                  <a:cubicBezTo>
                    <a:pt x="1" y="115"/>
                    <a:pt x="90" y="223"/>
                    <a:pt x="173" y="223"/>
                  </a:cubicBezTo>
                  <a:cubicBezTo>
                    <a:pt x="195" y="223"/>
                    <a:pt x="217" y="215"/>
                    <a:pt x="235" y="197"/>
                  </a:cubicBezTo>
                  <a:cubicBezTo>
                    <a:pt x="256" y="197"/>
                    <a:pt x="256" y="176"/>
                    <a:pt x="256" y="176"/>
                  </a:cubicBezTo>
                  <a:cubicBezTo>
                    <a:pt x="341" y="108"/>
                    <a:pt x="265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9"/>
            <p:cNvSpPr/>
            <p:nvPr/>
          </p:nvSpPr>
          <p:spPr>
            <a:xfrm>
              <a:off x="42500" y="492475"/>
              <a:ext cx="8525" cy="5575"/>
            </a:xfrm>
            <a:custGeom>
              <a:avLst/>
              <a:gdLst/>
              <a:ahLst/>
              <a:cxnLst/>
              <a:rect l="l" t="t" r="r" b="b"/>
              <a:pathLst>
                <a:path w="341" h="223" extrusionOk="0">
                  <a:moveTo>
                    <a:pt x="177" y="1"/>
                  </a:moveTo>
                  <a:cubicBezTo>
                    <a:pt x="153" y="1"/>
                    <a:pt x="129" y="9"/>
                    <a:pt x="107" y="26"/>
                  </a:cubicBezTo>
                  <a:cubicBezTo>
                    <a:pt x="107" y="48"/>
                    <a:pt x="85" y="48"/>
                    <a:pt x="85" y="48"/>
                  </a:cubicBezTo>
                  <a:cubicBezTo>
                    <a:pt x="1" y="115"/>
                    <a:pt x="76" y="223"/>
                    <a:pt x="165" y="223"/>
                  </a:cubicBezTo>
                  <a:cubicBezTo>
                    <a:pt x="188" y="223"/>
                    <a:pt x="212" y="215"/>
                    <a:pt x="235" y="197"/>
                  </a:cubicBezTo>
                  <a:cubicBezTo>
                    <a:pt x="235" y="197"/>
                    <a:pt x="256" y="197"/>
                    <a:pt x="256" y="176"/>
                  </a:cubicBezTo>
                  <a:cubicBezTo>
                    <a:pt x="341" y="109"/>
                    <a:pt x="265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9"/>
            <p:cNvSpPr/>
            <p:nvPr/>
          </p:nvSpPr>
          <p:spPr>
            <a:xfrm>
              <a:off x="60325" y="473900"/>
              <a:ext cx="9825" cy="7775"/>
            </a:xfrm>
            <a:custGeom>
              <a:avLst/>
              <a:gdLst/>
              <a:ahLst/>
              <a:cxnLst/>
              <a:rect l="l" t="t" r="r" b="b"/>
              <a:pathLst>
                <a:path w="393" h="311" extrusionOk="0">
                  <a:moveTo>
                    <a:pt x="215" y="0"/>
                  </a:moveTo>
                  <a:cubicBezTo>
                    <a:pt x="103" y="0"/>
                    <a:pt x="0" y="137"/>
                    <a:pt x="99" y="235"/>
                  </a:cubicBezTo>
                  <a:cubicBezTo>
                    <a:pt x="126" y="288"/>
                    <a:pt x="167" y="311"/>
                    <a:pt x="208" y="311"/>
                  </a:cubicBezTo>
                  <a:cubicBezTo>
                    <a:pt x="300" y="311"/>
                    <a:pt x="393" y="203"/>
                    <a:pt x="334" y="86"/>
                  </a:cubicBezTo>
                  <a:cubicBezTo>
                    <a:pt x="334" y="64"/>
                    <a:pt x="313" y="43"/>
                    <a:pt x="313" y="43"/>
                  </a:cubicBezTo>
                  <a:cubicBezTo>
                    <a:pt x="283" y="13"/>
                    <a:pt x="248" y="0"/>
                    <a:pt x="2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15" name="Google Shape;9615;p9"/>
          <p:cNvGrpSpPr/>
          <p:nvPr/>
        </p:nvGrpSpPr>
        <p:grpSpPr>
          <a:xfrm>
            <a:off x="7354938" y="4137338"/>
            <a:ext cx="3109950" cy="1280925"/>
            <a:chOff x="11447463" y="-263200"/>
            <a:chExt cx="3109950" cy="1280925"/>
          </a:xfrm>
        </p:grpSpPr>
        <p:sp>
          <p:nvSpPr>
            <p:cNvPr id="9616" name="Google Shape;9616;p9"/>
            <p:cNvSpPr/>
            <p:nvPr/>
          </p:nvSpPr>
          <p:spPr>
            <a:xfrm flipH="1">
              <a:off x="12882188" y="788975"/>
              <a:ext cx="93550" cy="49075"/>
            </a:xfrm>
            <a:custGeom>
              <a:avLst/>
              <a:gdLst/>
              <a:ahLst/>
              <a:cxnLst/>
              <a:rect l="l" t="t" r="r" b="b"/>
              <a:pathLst>
                <a:path w="3742" h="1963" extrusionOk="0">
                  <a:moveTo>
                    <a:pt x="121" y="1"/>
                  </a:moveTo>
                  <a:cubicBezTo>
                    <a:pt x="57" y="1"/>
                    <a:pt x="200" y="259"/>
                    <a:pt x="118" y="259"/>
                  </a:cubicBezTo>
                  <a:cubicBezTo>
                    <a:pt x="115" y="259"/>
                    <a:pt x="111" y="259"/>
                    <a:pt x="108" y="258"/>
                  </a:cubicBezTo>
                  <a:cubicBezTo>
                    <a:pt x="65" y="258"/>
                    <a:pt x="22" y="301"/>
                    <a:pt x="22" y="344"/>
                  </a:cubicBezTo>
                  <a:cubicBezTo>
                    <a:pt x="1" y="408"/>
                    <a:pt x="43" y="451"/>
                    <a:pt x="86" y="451"/>
                  </a:cubicBezTo>
                  <a:lnTo>
                    <a:pt x="108" y="451"/>
                  </a:lnTo>
                  <a:cubicBezTo>
                    <a:pt x="150" y="472"/>
                    <a:pt x="236" y="493"/>
                    <a:pt x="321" y="493"/>
                  </a:cubicBezTo>
                  <a:lnTo>
                    <a:pt x="535" y="558"/>
                  </a:lnTo>
                  <a:cubicBezTo>
                    <a:pt x="685" y="600"/>
                    <a:pt x="834" y="643"/>
                    <a:pt x="963" y="707"/>
                  </a:cubicBezTo>
                  <a:cubicBezTo>
                    <a:pt x="1262" y="793"/>
                    <a:pt x="1561" y="900"/>
                    <a:pt x="1839" y="1006"/>
                  </a:cubicBezTo>
                  <a:cubicBezTo>
                    <a:pt x="2117" y="1113"/>
                    <a:pt x="2416" y="1242"/>
                    <a:pt x="2672" y="1370"/>
                  </a:cubicBezTo>
                  <a:cubicBezTo>
                    <a:pt x="2801" y="1455"/>
                    <a:pt x="2950" y="1519"/>
                    <a:pt x="3057" y="1605"/>
                  </a:cubicBezTo>
                  <a:cubicBezTo>
                    <a:pt x="3185" y="1690"/>
                    <a:pt x="3292" y="1776"/>
                    <a:pt x="3356" y="1861"/>
                  </a:cubicBezTo>
                  <a:cubicBezTo>
                    <a:pt x="3356" y="1883"/>
                    <a:pt x="3356" y="1883"/>
                    <a:pt x="3356" y="1883"/>
                  </a:cubicBezTo>
                  <a:cubicBezTo>
                    <a:pt x="3395" y="1935"/>
                    <a:pt x="3458" y="1963"/>
                    <a:pt x="3520" y="1963"/>
                  </a:cubicBezTo>
                  <a:cubicBezTo>
                    <a:pt x="3560" y="1963"/>
                    <a:pt x="3601" y="1951"/>
                    <a:pt x="3634" y="1925"/>
                  </a:cubicBezTo>
                  <a:cubicBezTo>
                    <a:pt x="3720" y="1840"/>
                    <a:pt x="3741" y="1712"/>
                    <a:pt x="3656" y="1626"/>
                  </a:cubicBezTo>
                  <a:cubicBezTo>
                    <a:pt x="3527" y="1455"/>
                    <a:pt x="3399" y="1370"/>
                    <a:pt x="3250" y="1284"/>
                  </a:cubicBezTo>
                  <a:cubicBezTo>
                    <a:pt x="3100" y="1199"/>
                    <a:pt x="2950" y="1135"/>
                    <a:pt x="2822" y="1071"/>
                  </a:cubicBezTo>
                  <a:cubicBezTo>
                    <a:pt x="2523" y="942"/>
                    <a:pt x="556" y="87"/>
                    <a:pt x="407" y="45"/>
                  </a:cubicBezTo>
                  <a:lnTo>
                    <a:pt x="129" y="2"/>
                  </a:ln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9"/>
            <p:cNvSpPr/>
            <p:nvPr/>
          </p:nvSpPr>
          <p:spPr>
            <a:xfrm flipH="1">
              <a:off x="12882738" y="797550"/>
              <a:ext cx="93000" cy="40500"/>
            </a:xfrm>
            <a:custGeom>
              <a:avLst/>
              <a:gdLst/>
              <a:ahLst/>
              <a:cxnLst/>
              <a:rect l="l" t="t" r="r" b="b"/>
              <a:pathLst>
                <a:path w="3720" h="1620" extrusionOk="0">
                  <a:moveTo>
                    <a:pt x="22" y="1"/>
                  </a:moveTo>
                  <a:cubicBezTo>
                    <a:pt x="1" y="65"/>
                    <a:pt x="43" y="108"/>
                    <a:pt x="86" y="108"/>
                  </a:cubicBezTo>
                  <a:lnTo>
                    <a:pt x="108" y="108"/>
                  </a:lnTo>
                  <a:cubicBezTo>
                    <a:pt x="150" y="108"/>
                    <a:pt x="236" y="150"/>
                    <a:pt x="321" y="150"/>
                  </a:cubicBezTo>
                  <a:lnTo>
                    <a:pt x="535" y="215"/>
                  </a:lnTo>
                  <a:cubicBezTo>
                    <a:pt x="685" y="257"/>
                    <a:pt x="834" y="300"/>
                    <a:pt x="963" y="364"/>
                  </a:cubicBezTo>
                  <a:cubicBezTo>
                    <a:pt x="1262" y="450"/>
                    <a:pt x="1561" y="557"/>
                    <a:pt x="1839" y="663"/>
                  </a:cubicBezTo>
                  <a:cubicBezTo>
                    <a:pt x="2117" y="770"/>
                    <a:pt x="2416" y="899"/>
                    <a:pt x="2672" y="1027"/>
                  </a:cubicBezTo>
                  <a:cubicBezTo>
                    <a:pt x="2801" y="1112"/>
                    <a:pt x="2950" y="1176"/>
                    <a:pt x="3057" y="1262"/>
                  </a:cubicBezTo>
                  <a:cubicBezTo>
                    <a:pt x="3185" y="1347"/>
                    <a:pt x="3292" y="1433"/>
                    <a:pt x="3356" y="1518"/>
                  </a:cubicBezTo>
                  <a:cubicBezTo>
                    <a:pt x="3356" y="1540"/>
                    <a:pt x="3356" y="1540"/>
                    <a:pt x="3356" y="1540"/>
                  </a:cubicBezTo>
                  <a:cubicBezTo>
                    <a:pt x="3395" y="1592"/>
                    <a:pt x="3458" y="1620"/>
                    <a:pt x="3520" y="1620"/>
                  </a:cubicBezTo>
                  <a:cubicBezTo>
                    <a:pt x="3560" y="1620"/>
                    <a:pt x="3601" y="1608"/>
                    <a:pt x="3634" y="1582"/>
                  </a:cubicBezTo>
                  <a:cubicBezTo>
                    <a:pt x="3698" y="1518"/>
                    <a:pt x="3720" y="1412"/>
                    <a:pt x="3677" y="1326"/>
                  </a:cubicBezTo>
                  <a:lnTo>
                    <a:pt x="3677" y="1326"/>
                  </a:lnTo>
                  <a:cubicBezTo>
                    <a:pt x="3677" y="1326"/>
                    <a:pt x="3677" y="1326"/>
                    <a:pt x="3677" y="1347"/>
                  </a:cubicBezTo>
                  <a:cubicBezTo>
                    <a:pt x="3637" y="1377"/>
                    <a:pt x="3588" y="1393"/>
                    <a:pt x="3541" y="1393"/>
                  </a:cubicBezTo>
                  <a:cubicBezTo>
                    <a:pt x="3486" y="1393"/>
                    <a:pt x="3434" y="1372"/>
                    <a:pt x="3399" y="1326"/>
                  </a:cubicBezTo>
                  <a:cubicBezTo>
                    <a:pt x="3399" y="1305"/>
                    <a:pt x="3399" y="1305"/>
                    <a:pt x="3378" y="1305"/>
                  </a:cubicBezTo>
                  <a:cubicBezTo>
                    <a:pt x="3335" y="1219"/>
                    <a:pt x="3207" y="1134"/>
                    <a:pt x="3079" y="1048"/>
                  </a:cubicBezTo>
                  <a:cubicBezTo>
                    <a:pt x="2950" y="984"/>
                    <a:pt x="2865" y="877"/>
                    <a:pt x="2737" y="813"/>
                  </a:cubicBezTo>
                  <a:cubicBezTo>
                    <a:pt x="2459" y="685"/>
                    <a:pt x="2138" y="599"/>
                    <a:pt x="1839" y="514"/>
                  </a:cubicBezTo>
                  <a:cubicBezTo>
                    <a:pt x="1561" y="407"/>
                    <a:pt x="1262" y="321"/>
                    <a:pt x="963" y="236"/>
                  </a:cubicBezTo>
                  <a:cubicBezTo>
                    <a:pt x="813" y="193"/>
                    <a:pt x="663" y="150"/>
                    <a:pt x="514" y="129"/>
                  </a:cubicBezTo>
                  <a:lnTo>
                    <a:pt x="300" y="65"/>
                  </a:lnTo>
                  <a:cubicBezTo>
                    <a:pt x="214" y="65"/>
                    <a:pt x="129" y="44"/>
                    <a:pt x="86" y="44"/>
                  </a:cubicBezTo>
                  <a:lnTo>
                    <a:pt x="65" y="44"/>
                  </a:lnTo>
                  <a:cubicBezTo>
                    <a:pt x="43" y="44"/>
                    <a:pt x="22" y="22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9"/>
            <p:cNvSpPr/>
            <p:nvPr/>
          </p:nvSpPr>
          <p:spPr>
            <a:xfrm flipH="1">
              <a:off x="12820213" y="815150"/>
              <a:ext cx="95150" cy="82750"/>
            </a:xfrm>
            <a:custGeom>
              <a:avLst/>
              <a:gdLst/>
              <a:ahLst/>
              <a:cxnLst/>
              <a:rect l="l" t="t" r="r" b="b"/>
              <a:pathLst>
                <a:path w="3806" h="3310" extrusionOk="0">
                  <a:moveTo>
                    <a:pt x="682" y="1"/>
                  </a:moveTo>
                  <a:cubicBezTo>
                    <a:pt x="661" y="1"/>
                    <a:pt x="641" y="1"/>
                    <a:pt x="621" y="2"/>
                  </a:cubicBezTo>
                  <a:cubicBezTo>
                    <a:pt x="1" y="24"/>
                    <a:pt x="193" y="708"/>
                    <a:pt x="428" y="1114"/>
                  </a:cubicBezTo>
                  <a:cubicBezTo>
                    <a:pt x="792" y="1712"/>
                    <a:pt x="1390" y="2011"/>
                    <a:pt x="1818" y="2503"/>
                  </a:cubicBezTo>
                  <a:cubicBezTo>
                    <a:pt x="2010" y="2717"/>
                    <a:pt x="2117" y="3059"/>
                    <a:pt x="2352" y="3230"/>
                  </a:cubicBezTo>
                  <a:cubicBezTo>
                    <a:pt x="2421" y="3286"/>
                    <a:pt x="2478" y="3310"/>
                    <a:pt x="2526" y="3310"/>
                  </a:cubicBezTo>
                  <a:cubicBezTo>
                    <a:pt x="2715" y="3310"/>
                    <a:pt x="2763" y="2938"/>
                    <a:pt x="2865" y="2717"/>
                  </a:cubicBezTo>
                  <a:cubicBezTo>
                    <a:pt x="3036" y="2353"/>
                    <a:pt x="3207" y="1990"/>
                    <a:pt x="3421" y="1648"/>
                  </a:cubicBezTo>
                  <a:cubicBezTo>
                    <a:pt x="3570" y="1434"/>
                    <a:pt x="3763" y="1199"/>
                    <a:pt x="3806" y="921"/>
                  </a:cubicBezTo>
                  <a:cubicBezTo>
                    <a:pt x="3164" y="900"/>
                    <a:pt x="2651" y="665"/>
                    <a:pt x="2096" y="408"/>
                  </a:cubicBezTo>
                  <a:cubicBezTo>
                    <a:pt x="1666" y="224"/>
                    <a:pt x="1138" y="1"/>
                    <a:pt x="6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9"/>
            <p:cNvSpPr/>
            <p:nvPr/>
          </p:nvSpPr>
          <p:spPr>
            <a:xfrm flipH="1">
              <a:off x="12642813" y="781675"/>
              <a:ext cx="206275" cy="93400"/>
            </a:xfrm>
            <a:custGeom>
              <a:avLst/>
              <a:gdLst/>
              <a:ahLst/>
              <a:cxnLst/>
              <a:rect l="l" t="t" r="r" b="b"/>
              <a:pathLst>
                <a:path w="8251" h="3736" extrusionOk="0">
                  <a:moveTo>
                    <a:pt x="6106" y="0"/>
                  </a:moveTo>
                  <a:cubicBezTo>
                    <a:pt x="5652" y="0"/>
                    <a:pt x="5190" y="78"/>
                    <a:pt x="4788" y="208"/>
                  </a:cubicBezTo>
                  <a:cubicBezTo>
                    <a:pt x="3933" y="486"/>
                    <a:pt x="3121" y="850"/>
                    <a:pt x="2394" y="1363"/>
                  </a:cubicBezTo>
                  <a:cubicBezTo>
                    <a:pt x="1646" y="1897"/>
                    <a:pt x="300" y="2645"/>
                    <a:pt x="43" y="3607"/>
                  </a:cubicBezTo>
                  <a:lnTo>
                    <a:pt x="29" y="3648"/>
                  </a:lnTo>
                  <a:lnTo>
                    <a:pt x="29" y="3648"/>
                  </a:lnTo>
                  <a:cubicBezTo>
                    <a:pt x="208" y="3248"/>
                    <a:pt x="928" y="3131"/>
                    <a:pt x="1368" y="3051"/>
                  </a:cubicBezTo>
                  <a:cubicBezTo>
                    <a:pt x="2031" y="2944"/>
                    <a:pt x="2608" y="2730"/>
                    <a:pt x="3228" y="2431"/>
                  </a:cubicBezTo>
                  <a:cubicBezTo>
                    <a:pt x="4468" y="1811"/>
                    <a:pt x="5579" y="1427"/>
                    <a:pt x="6947" y="1192"/>
                  </a:cubicBezTo>
                  <a:cubicBezTo>
                    <a:pt x="7246" y="1149"/>
                    <a:pt x="8251" y="1063"/>
                    <a:pt x="8123" y="614"/>
                  </a:cubicBezTo>
                  <a:cubicBezTo>
                    <a:pt x="8058" y="337"/>
                    <a:pt x="7396" y="251"/>
                    <a:pt x="7161" y="166"/>
                  </a:cubicBezTo>
                  <a:cubicBezTo>
                    <a:pt x="6836" y="51"/>
                    <a:pt x="6473" y="0"/>
                    <a:pt x="6106" y="0"/>
                  </a:cubicBezTo>
                  <a:close/>
                  <a:moveTo>
                    <a:pt x="29" y="3648"/>
                  </a:moveTo>
                  <a:cubicBezTo>
                    <a:pt x="17" y="3676"/>
                    <a:pt x="7" y="3705"/>
                    <a:pt x="0" y="3735"/>
                  </a:cubicBezTo>
                  <a:lnTo>
                    <a:pt x="29" y="36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9"/>
            <p:cNvSpPr/>
            <p:nvPr/>
          </p:nvSpPr>
          <p:spPr>
            <a:xfrm flipH="1">
              <a:off x="12710138" y="882325"/>
              <a:ext cx="145375" cy="132200"/>
            </a:xfrm>
            <a:custGeom>
              <a:avLst/>
              <a:gdLst/>
              <a:ahLst/>
              <a:cxnLst/>
              <a:rect l="l" t="t" r="r" b="b"/>
              <a:pathLst>
                <a:path w="5815" h="5288" extrusionOk="0">
                  <a:moveTo>
                    <a:pt x="1582" y="1"/>
                  </a:moveTo>
                  <a:cubicBezTo>
                    <a:pt x="1503" y="1"/>
                    <a:pt x="1432" y="16"/>
                    <a:pt x="1369" y="51"/>
                  </a:cubicBezTo>
                  <a:cubicBezTo>
                    <a:pt x="856" y="308"/>
                    <a:pt x="535" y="1333"/>
                    <a:pt x="343" y="1868"/>
                  </a:cubicBezTo>
                  <a:cubicBezTo>
                    <a:pt x="65" y="2680"/>
                    <a:pt x="1" y="3685"/>
                    <a:pt x="1" y="4582"/>
                  </a:cubicBezTo>
                  <a:cubicBezTo>
                    <a:pt x="1" y="4796"/>
                    <a:pt x="22" y="5031"/>
                    <a:pt x="65" y="5288"/>
                  </a:cubicBezTo>
                  <a:lnTo>
                    <a:pt x="5815" y="5288"/>
                  </a:lnTo>
                  <a:cubicBezTo>
                    <a:pt x="5772" y="4967"/>
                    <a:pt x="5686" y="4689"/>
                    <a:pt x="5644" y="4497"/>
                  </a:cubicBezTo>
                  <a:cubicBezTo>
                    <a:pt x="5323" y="3428"/>
                    <a:pt x="4874" y="2253"/>
                    <a:pt x="3998" y="1590"/>
                  </a:cubicBezTo>
                  <a:cubicBezTo>
                    <a:pt x="3518" y="1244"/>
                    <a:pt x="2278" y="1"/>
                    <a:pt x="15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9"/>
            <p:cNvSpPr/>
            <p:nvPr/>
          </p:nvSpPr>
          <p:spPr>
            <a:xfrm flipH="1">
              <a:off x="12806313" y="895350"/>
              <a:ext cx="69500" cy="119175"/>
            </a:xfrm>
            <a:custGeom>
              <a:avLst/>
              <a:gdLst/>
              <a:ahLst/>
              <a:cxnLst/>
              <a:rect l="l" t="t" r="r" b="b"/>
              <a:pathLst>
                <a:path w="2780" h="4767" extrusionOk="0">
                  <a:moveTo>
                    <a:pt x="2523" y="0"/>
                  </a:moveTo>
                  <a:lnTo>
                    <a:pt x="2523" y="0"/>
                  </a:lnTo>
                  <a:cubicBezTo>
                    <a:pt x="2095" y="513"/>
                    <a:pt x="1561" y="919"/>
                    <a:pt x="1176" y="1454"/>
                  </a:cubicBezTo>
                  <a:cubicBezTo>
                    <a:pt x="706" y="2116"/>
                    <a:pt x="407" y="2886"/>
                    <a:pt x="193" y="3677"/>
                  </a:cubicBezTo>
                  <a:cubicBezTo>
                    <a:pt x="108" y="4040"/>
                    <a:pt x="43" y="4403"/>
                    <a:pt x="1" y="4767"/>
                  </a:cubicBezTo>
                  <a:lnTo>
                    <a:pt x="1048" y="4767"/>
                  </a:lnTo>
                  <a:cubicBezTo>
                    <a:pt x="920" y="3570"/>
                    <a:pt x="1304" y="2522"/>
                    <a:pt x="1946" y="1411"/>
                  </a:cubicBezTo>
                  <a:cubicBezTo>
                    <a:pt x="2074" y="1154"/>
                    <a:pt x="2779" y="193"/>
                    <a:pt x="2523" y="0"/>
                  </a:cubicBezTo>
                  <a:close/>
                </a:path>
              </a:pathLst>
            </a:custGeom>
            <a:solidFill>
              <a:srgbClr val="DD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9"/>
            <p:cNvSpPr/>
            <p:nvPr/>
          </p:nvSpPr>
          <p:spPr>
            <a:xfrm flipH="1">
              <a:off x="12586163" y="831500"/>
              <a:ext cx="245825" cy="127000"/>
            </a:xfrm>
            <a:custGeom>
              <a:avLst/>
              <a:gdLst/>
              <a:ahLst/>
              <a:cxnLst/>
              <a:rect l="l" t="t" r="r" b="b"/>
              <a:pathLst>
                <a:path w="9833" h="5080" extrusionOk="0">
                  <a:moveTo>
                    <a:pt x="4942" y="1"/>
                  </a:moveTo>
                  <a:cubicBezTo>
                    <a:pt x="4324" y="1"/>
                    <a:pt x="3656" y="126"/>
                    <a:pt x="3206" y="289"/>
                  </a:cubicBezTo>
                  <a:cubicBezTo>
                    <a:pt x="2373" y="588"/>
                    <a:pt x="1240" y="887"/>
                    <a:pt x="684" y="1657"/>
                  </a:cubicBezTo>
                  <a:cubicBezTo>
                    <a:pt x="0" y="2597"/>
                    <a:pt x="599" y="3388"/>
                    <a:pt x="1304" y="4050"/>
                  </a:cubicBezTo>
                  <a:cubicBezTo>
                    <a:pt x="1976" y="4703"/>
                    <a:pt x="2924" y="5079"/>
                    <a:pt x="3850" y="5079"/>
                  </a:cubicBezTo>
                  <a:cubicBezTo>
                    <a:pt x="3986" y="5079"/>
                    <a:pt x="4120" y="5071"/>
                    <a:pt x="4254" y="5055"/>
                  </a:cubicBezTo>
                  <a:cubicBezTo>
                    <a:pt x="5579" y="4905"/>
                    <a:pt x="7374" y="5076"/>
                    <a:pt x="8122" y="3794"/>
                  </a:cubicBezTo>
                  <a:cubicBezTo>
                    <a:pt x="8486" y="3153"/>
                    <a:pt x="9832" y="2405"/>
                    <a:pt x="8828" y="1699"/>
                  </a:cubicBezTo>
                  <a:cubicBezTo>
                    <a:pt x="8358" y="1379"/>
                    <a:pt x="7695" y="1315"/>
                    <a:pt x="7225" y="1015"/>
                  </a:cubicBezTo>
                  <a:cubicBezTo>
                    <a:pt x="6819" y="802"/>
                    <a:pt x="6477" y="438"/>
                    <a:pt x="6092" y="224"/>
                  </a:cubicBezTo>
                  <a:cubicBezTo>
                    <a:pt x="5798" y="64"/>
                    <a:pt x="5383" y="1"/>
                    <a:pt x="4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9"/>
            <p:cNvSpPr/>
            <p:nvPr/>
          </p:nvSpPr>
          <p:spPr>
            <a:xfrm flipH="1">
              <a:off x="12787613" y="873300"/>
              <a:ext cx="51325" cy="44500"/>
            </a:xfrm>
            <a:custGeom>
              <a:avLst/>
              <a:gdLst/>
              <a:ahLst/>
              <a:cxnLst/>
              <a:rect l="l" t="t" r="r" b="b"/>
              <a:pathLst>
                <a:path w="2053" h="1780" extrusionOk="0">
                  <a:moveTo>
                    <a:pt x="971" y="0"/>
                  </a:moveTo>
                  <a:cubicBezTo>
                    <a:pt x="777" y="0"/>
                    <a:pt x="594" y="83"/>
                    <a:pt x="428" y="327"/>
                  </a:cubicBezTo>
                  <a:cubicBezTo>
                    <a:pt x="0" y="946"/>
                    <a:pt x="791" y="1310"/>
                    <a:pt x="1005" y="1780"/>
                  </a:cubicBezTo>
                  <a:cubicBezTo>
                    <a:pt x="984" y="1630"/>
                    <a:pt x="941" y="1395"/>
                    <a:pt x="1005" y="1267"/>
                  </a:cubicBezTo>
                  <a:cubicBezTo>
                    <a:pt x="1091" y="1096"/>
                    <a:pt x="1262" y="1096"/>
                    <a:pt x="1411" y="1011"/>
                  </a:cubicBezTo>
                  <a:cubicBezTo>
                    <a:pt x="1582" y="925"/>
                    <a:pt x="1881" y="711"/>
                    <a:pt x="1967" y="519"/>
                  </a:cubicBezTo>
                  <a:cubicBezTo>
                    <a:pt x="2052" y="241"/>
                    <a:pt x="1732" y="241"/>
                    <a:pt x="1539" y="156"/>
                  </a:cubicBezTo>
                  <a:cubicBezTo>
                    <a:pt x="1343" y="73"/>
                    <a:pt x="1152" y="0"/>
                    <a:pt x="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9"/>
            <p:cNvSpPr/>
            <p:nvPr/>
          </p:nvSpPr>
          <p:spPr>
            <a:xfrm flipH="1">
              <a:off x="12736863" y="883400"/>
              <a:ext cx="71625" cy="25850"/>
            </a:xfrm>
            <a:custGeom>
              <a:avLst/>
              <a:gdLst/>
              <a:ahLst/>
              <a:cxnLst/>
              <a:rect l="l" t="t" r="r" b="b"/>
              <a:pathLst>
                <a:path w="2865" h="1034" extrusionOk="0">
                  <a:moveTo>
                    <a:pt x="602" y="1"/>
                  </a:moveTo>
                  <a:cubicBezTo>
                    <a:pt x="396" y="1"/>
                    <a:pt x="185" y="36"/>
                    <a:pt x="1" y="136"/>
                  </a:cubicBezTo>
                  <a:lnTo>
                    <a:pt x="22" y="158"/>
                  </a:lnTo>
                  <a:cubicBezTo>
                    <a:pt x="91" y="152"/>
                    <a:pt x="158" y="149"/>
                    <a:pt x="225" y="149"/>
                  </a:cubicBezTo>
                  <a:cubicBezTo>
                    <a:pt x="406" y="149"/>
                    <a:pt x="582" y="169"/>
                    <a:pt x="770" y="200"/>
                  </a:cubicBezTo>
                  <a:cubicBezTo>
                    <a:pt x="1005" y="222"/>
                    <a:pt x="1262" y="265"/>
                    <a:pt x="1497" y="329"/>
                  </a:cubicBezTo>
                  <a:cubicBezTo>
                    <a:pt x="1732" y="414"/>
                    <a:pt x="1989" y="500"/>
                    <a:pt x="2202" y="607"/>
                  </a:cubicBezTo>
                  <a:cubicBezTo>
                    <a:pt x="2437" y="735"/>
                    <a:pt x="2651" y="863"/>
                    <a:pt x="2865" y="1034"/>
                  </a:cubicBezTo>
                  <a:lnTo>
                    <a:pt x="2865" y="1013"/>
                  </a:lnTo>
                  <a:cubicBezTo>
                    <a:pt x="2502" y="628"/>
                    <a:pt x="2031" y="371"/>
                    <a:pt x="1540" y="200"/>
                  </a:cubicBezTo>
                  <a:cubicBezTo>
                    <a:pt x="1305" y="94"/>
                    <a:pt x="1048" y="8"/>
                    <a:pt x="770" y="8"/>
                  </a:cubicBezTo>
                  <a:cubicBezTo>
                    <a:pt x="715" y="3"/>
                    <a:pt x="659" y="1"/>
                    <a:pt x="6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9"/>
            <p:cNvSpPr/>
            <p:nvPr/>
          </p:nvSpPr>
          <p:spPr>
            <a:xfrm flipH="1">
              <a:off x="12764638" y="885725"/>
              <a:ext cx="43300" cy="31550"/>
            </a:xfrm>
            <a:custGeom>
              <a:avLst/>
              <a:gdLst/>
              <a:ahLst/>
              <a:cxnLst/>
              <a:rect l="l" t="t" r="r" b="b"/>
              <a:pathLst>
                <a:path w="1732" h="1262" extrusionOk="0">
                  <a:moveTo>
                    <a:pt x="0" y="1"/>
                  </a:moveTo>
                  <a:lnTo>
                    <a:pt x="0" y="22"/>
                  </a:lnTo>
                  <a:cubicBezTo>
                    <a:pt x="86" y="172"/>
                    <a:pt x="214" y="300"/>
                    <a:pt x="342" y="428"/>
                  </a:cubicBezTo>
                  <a:cubicBezTo>
                    <a:pt x="470" y="556"/>
                    <a:pt x="620" y="663"/>
                    <a:pt x="770" y="770"/>
                  </a:cubicBezTo>
                  <a:cubicBezTo>
                    <a:pt x="1069" y="962"/>
                    <a:pt x="1389" y="1155"/>
                    <a:pt x="1710" y="1262"/>
                  </a:cubicBezTo>
                  <a:lnTo>
                    <a:pt x="1731" y="1262"/>
                  </a:lnTo>
                  <a:cubicBezTo>
                    <a:pt x="1411" y="1091"/>
                    <a:pt x="1133" y="877"/>
                    <a:pt x="855" y="642"/>
                  </a:cubicBezTo>
                  <a:cubicBezTo>
                    <a:pt x="727" y="535"/>
                    <a:pt x="599" y="407"/>
                    <a:pt x="449" y="300"/>
                  </a:cubicBezTo>
                  <a:cubicBezTo>
                    <a:pt x="321" y="193"/>
                    <a:pt x="171" y="86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9"/>
            <p:cNvSpPr/>
            <p:nvPr/>
          </p:nvSpPr>
          <p:spPr>
            <a:xfrm flipH="1">
              <a:off x="12769363" y="887875"/>
              <a:ext cx="44450" cy="47150"/>
            </a:xfrm>
            <a:custGeom>
              <a:avLst/>
              <a:gdLst/>
              <a:ahLst/>
              <a:cxnLst/>
              <a:rect l="l" t="t" r="r" b="b"/>
              <a:pathLst>
                <a:path w="1778" h="1886" extrusionOk="0">
                  <a:moveTo>
                    <a:pt x="0" y="0"/>
                  </a:moveTo>
                  <a:lnTo>
                    <a:pt x="0" y="21"/>
                  </a:lnTo>
                  <a:cubicBezTo>
                    <a:pt x="43" y="235"/>
                    <a:pt x="128" y="428"/>
                    <a:pt x="257" y="599"/>
                  </a:cubicBezTo>
                  <a:cubicBezTo>
                    <a:pt x="363" y="791"/>
                    <a:pt x="513" y="919"/>
                    <a:pt x="663" y="1069"/>
                  </a:cubicBezTo>
                  <a:cubicBezTo>
                    <a:pt x="962" y="1325"/>
                    <a:pt x="1261" y="1539"/>
                    <a:pt x="1560" y="1753"/>
                  </a:cubicBezTo>
                  <a:cubicBezTo>
                    <a:pt x="1539" y="1795"/>
                    <a:pt x="1539" y="1838"/>
                    <a:pt x="1582" y="1860"/>
                  </a:cubicBezTo>
                  <a:cubicBezTo>
                    <a:pt x="1600" y="1878"/>
                    <a:pt x="1620" y="1885"/>
                    <a:pt x="1640" y="1885"/>
                  </a:cubicBezTo>
                  <a:cubicBezTo>
                    <a:pt x="1712" y="1885"/>
                    <a:pt x="1777" y="1782"/>
                    <a:pt x="1710" y="1731"/>
                  </a:cubicBezTo>
                  <a:cubicBezTo>
                    <a:pt x="1692" y="1713"/>
                    <a:pt x="1674" y="1707"/>
                    <a:pt x="1657" y="1707"/>
                  </a:cubicBezTo>
                  <a:cubicBezTo>
                    <a:pt x="1635" y="1707"/>
                    <a:pt x="1615" y="1719"/>
                    <a:pt x="1603" y="1731"/>
                  </a:cubicBezTo>
                  <a:cubicBezTo>
                    <a:pt x="1304" y="1475"/>
                    <a:pt x="1026" y="1240"/>
                    <a:pt x="770" y="962"/>
                  </a:cubicBezTo>
                  <a:cubicBezTo>
                    <a:pt x="641" y="812"/>
                    <a:pt x="513" y="641"/>
                    <a:pt x="385" y="49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9"/>
            <p:cNvSpPr/>
            <p:nvPr/>
          </p:nvSpPr>
          <p:spPr>
            <a:xfrm flipH="1">
              <a:off x="12752913" y="893750"/>
              <a:ext cx="76950" cy="77600"/>
            </a:xfrm>
            <a:custGeom>
              <a:avLst/>
              <a:gdLst/>
              <a:ahLst/>
              <a:cxnLst/>
              <a:rect l="l" t="t" r="r" b="b"/>
              <a:pathLst>
                <a:path w="3078" h="3104" extrusionOk="0">
                  <a:moveTo>
                    <a:pt x="1" y="0"/>
                  </a:moveTo>
                  <a:lnTo>
                    <a:pt x="22" y="86"/>
                  </a:lnTo>
                  <a:cubicBezTo>
                    <a:pt x="236" y="364"/>
                    <a:pt x="428" y="620"/>
                    <a:pt x="663" y="876"/>
                  </a:cubicBezTo>
                  <a:cubicBezTo>
                    <a:pt x="770" y="1005"/>
                    <a:pt x="877" y="1154"/>
                    <a:pt x="984" y="1283"/>
                  </a:cubicBezTo>
                  <a:cubicBezTo>
                    <a:pt x="1091" y="1411"/>
                    <a:pt x="1176" y="1560"/>
                    <a:pt x="1283" y="1710"/>
                  </a:cubicBezTo>
                  <a:cubicBezTo>
                    <a:pt x="1497" y="1988"/>
                    <a:pt x="1753" y="2244"/>
                    <a:pt x="2031" y="2480"/>
                  </a:cubicBezTo>
                  <a:cubicBezTo>
                    <a:pt x="2288" y="2672"/>
                    <a:pt x="2566" y="2843"/>
                    <a:pt x="2865" y="2993"/>
                  </a:cubicBezTo>
                  <a:cubicBezTo>
                    <a:pt x="2844" y="3014"/>
                    <a:pt x="2844" y="3057"/>
                    <a:pt x="2886" y="3078"/>
                  </a:cubicBezTo>
                  <a:cubicBezTo>
                    <a:pt x="2905" y="3096"/>
                    <a:pt x="2925" y="3104"/>
                    <a:pt x="2944" y="3104"/>
                  </a:cubicBezTo>
                  <a:cubicBezTo>
                    <a:pt x="3016" y="3104"/>
                    <a:pt x="3077" y="3000"/>
                    <a:pt x="2993" y="2950"/>
                  </a:cubicBezTo>
                  <a:cubicBezTo>
                    <a:pt x="2977" y="2933"/>
                    <a:pt x="2961" y="2926"/>
                    <a:pt x="2944" y="2926"/>
                  </a:cubicBezTo>
                  <a:cubicBezTo>
                    <a:pt x="2918" y="2926"/>
                    <a:pt x="2891" y="2945"/>
                    <a:pt x="2865" y="2971"/>
                  </a:cubicBezTo>
                  <a:cubicBezTo>
                    <a:pt x="2288" y="2629"/>
                    <a:pt x="1775" y="2180"/>
                    <a:pt x="1412" y="1625"/>
                  </a:cubicBezTo>
                  <a:cubicBezTo>
                    <a:pt x="1305" y="1475"/>
                    <a:pt x="1219" y="1325"/>
                    <a:pt x="1112" y="1176"/>
                  </a:cubicBezTo>
                  <a:cubicBezTo>
                    <a:pt x="1027" y="1026"/>
                    <a:pt x="899" y="876"/>
                    <a:pt x="792" y="748"/>
                  </a:cubicBezTo>
                  <a:cubicBezTo>
                    <a:pt x="535" y="492"/>
                    <a:pt x="300" y="19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9"/>
            <p:cNvSpPr/>
            <p:nvPr/>
          </p:nvSpPr>
          <p:spPr>
            <a:xfrm flipH="1">
              <a:off x="12766213" y="888400"/>
              <a:ext cx="59900" cy="66175"/>
            </a:xfrm>
            <a:custGeom>
              <a:avLst/>
              <a:gdLst/>
              <a:ahLst/>
              <a:cxnLst/>
              <a:rect l="l" t="t" r="r" b="b"/>
              <a:pathLst>
                <a:path w="2396" h="2647" extrusionOk="0">
                  <a:moveTo>
                    <a:pt x="22" y="0"/>
                  </a:moveTo>
                  <a:lnTo>
                    <a:pt x="0" y="22"/>
                  </a:lnTo>
                  <a:cubicBezTo>
                    <a:pt x="171" y="278"/>
                    <a:pt x="364" y="492"/>
                    <a:pt x="513" y="727"/>
                  </a:cubicBezTo>
                  <a:cubicBezTo>
                    <a:pt x="599" y="834"/>
                    <a:pt x="663" y="962"/>
                    <a:pt x="727" y="1069"/>
                  </a:cubicBezTo>
                  <a:cubicBezTo>
                    <a:pt x="813" y="1197"/>
                    <a:pt x="855" y="1326"/>
                    <a:pt x="941" y="1454"/>
                  </a:cubicBezTo>
                  <a:cubicBezTo>
                    <a:pt x="1091" y="1710"/>
                    <a:pt x="1262" y="1967"/>
                    <a:pt x="1497" y="2138"/>
                  </a:cubicBezTo>
                  <a:cubicBezTo>
                    <a:pt x="1689" y="2309"/>
                    <a:pt x="1924" y="2437"/>
                    <a:pt x="2159" y="2523"/>
                  </a:cubicBezTo>
                  <a:cubicBezTo>
                    <a:pt x="2159" y="2565"/>
                    <a:pt x="2159" y="2587"/>
                    <a:pt x="2181" y="2629"/>
                  </a:cubicBezTo>
                  <a:cubicBezTo>
                    <a:pt x="2201" y="2641"/>
                    <a:pt x="2222" y="2647"/>
                    <a:pt x="2242" y="2647"/>
                  </a:cubicBezTo>
                  <a:cubicBezTo>
                    <a:pt x="2327" y="2647"/>
                    <a:pt x="2396" y="2549"/>
                    <a:pt x="2309" y="2480"/>
                  </a:cubicBezTo>
                  <a:cubicBezTo>
                    <a:pt x="2293" y="2463"/>
                    <a:pt x="2273" y="2456"/>
                    <a:pt x="2254" y="2456"/>
                  </a:cubicBezTo>
                  <a:cubicBezTo>
                    <a:pt x="2223" y="2456"/>
                    <a:pt x="2194" y="2475"/>
                    <a:pt x="2181" y="2501"/>
                  </a:cubicBezTo>
                  <a:cubicBezTo>
                    <a:pt x="1945" y="2394"/>
                    <a:pt x="1732" y="2245"/>
                    <a:pt x="1561" y="2074"/>
                  </a:cubicBezTo>
                  <a:cubicBezTo>
                    <a:pt x="1347" y="1881"/>
                    <a:pt x="1197" y="1646"/>
                    <a:pt x="1069" y="1390"/>
                  </a:cubicBezTo>
                  <a:cubicBezTo>
                    <a:pt x="1005" y="1261"/>
                    <a:pt x="962" y="1133"/>
                    <a:pt x="898" y="984"/>
                  </a:cubicBezTo>
                  <a:cubicBezTo>
                    <a:pt x="834" y="855"/>
                    <a:pt x="749" y="727"/>
                    <a:pt x="663" y="599"/>
                  </a:cubicBezTo>
                  <a:cubicBezTo>
                    <a:pt x="471" y="364"/>
                    <a:pt x="257" y="193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9"/>
            <p:cNvSpPr/>
            <p:nvPr/>
          </p:nvSpPr>
          <p:spPr>
            <a:xfrm flipH="1">
              <a:off x="12775863" y="888925"/>
              <a:ext cx="34225" cy="36900"/>
            </a:xfrm>
            <a:custGeom>
              <a:avLst/>
              <a:gdLst/>
              <a:ahLst/>
              <a:cxnLst/>
              <a:rect l="l" t="t" r="r" b="b"/>
              <a:pathLst>
                <a:path w="1369" h="1476" extrusionOk="0">
                  <a:moveTo>
                    <a:pt x="1" y="1"/>
                  </a:moveTo>
                  <a:lnTo>
                    <a:pt x="1" y="22"/>
                  </a:lnTo>
                  <a:cubicBezTo>
                    <a:pt x="86" y="172"/>
                    <a:pt x="193" y="300"/>
                    <a:pt x="300" y="428"/>
                  </a:cubicBezTo>
                  <a:cubicBezTo>
                    <a:pt x="428" y="557"/>
                    <a:pt x="578" y="642"/>
                    <a:pt x="706" y="749"/>
                  </a:cubicBezTo>
                  <a:cubicBezTo>
                    <a:pt x="962" y="941"/>
                    <a:pt x="1198" y="1176"/>
                    <a:pt x="1369" y="1476"/>
                  </a:cubicBezTo>
                  <a:cubicBezTo>
                    <a:pt x="1326" y="1305"/>
                    <a:pt x="1240" y="1155"/>
                    <a:pt x="1133" y="1005"/>
                  </a:cubicBezTo>
                  <a:cubicBezTo>
                    <a:pt x="1027" y="877"/>
                    <a:pt x="920" y="749"/>
                    <a:pt x="792" y="621"/>
                  </a:cubicBezTo>
                  <a:cubicBezTo>
                    <a:pt x="663" y="514"/>
                    <a:pt x="556" y="386"/>
                    <a:pt x="428" y="279"/>
                  </a:cubicBezTo>
                  <a:cubicBezTo>
                    <a:pt x="300" y="193"/>
                    <a:pt x="150" y="8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9"/>
            <p:cNvSpPr/>
            <p:nvPr/>
          </p:nvSpPr>
          <p:spPr>
            <a:xfrm flipH="1">
              <a:off x="12747513" y="881975"/>
              <a:ext cx="60975" cy="36275"/>
            </a:xfrm>
            <a:custGeom>
              <a:avLst/>
              <a:gdLst/>
              <a:ahLst/>
              <a:cxnLst/>
              <a:rect l="l" t="t" r="r" b="b"/>
              <a:pathLst>
                <a:path w="2439" h="1451" extrusionOk="0">
                  <a:moveTo>
                    <a:pt x="1" y="1"/>
                  </a:moveTo>
                  <a:lnTo>
                    <a:pt x="1" y="22"/>
                  </a:lnTo>
                  <a:cubicBezTo>
                    <a:pt x="193" y="151"/>
                    <a:pt x="407" y="215"/>
                    <a:pt x="599" y="300"/>
                  </a:cubicBezTo>
                  <a:cubicBezTo>
                    <a:pt x="792" y="386"/>
                    <a:pt x="1005" y="450"/>
                    <a:pt x="1219" y="535"/>
                  </a:cubicBezTo>
                  <a:cubicBezTo>
                    <a:pt x="1604" y="706"/>
                    <a:pt x="1967" y="941"/>
                    <a:pt x="2224" y="1305"/>
                  </a:cubicBezTo>
                  <a:cubicBezTo>
                    <a:pt x="2202" y="1326"/>
                    <a:pt x="2181" y="1390"/>
                    <a:pt x="2224" y="1433"/>
                  </a:cubicBezTo>
                  <a:cubicBezTo>
                    <a:pt x="2244" y="1445"/>
                    <a:pt x="2265" y="1450"/>
                    <a:pt x="2285" y="1450"/>
                  </a:cubicBezTo>
                  <a:cubicBezTo>
                    <a:pt x="2371" y="1450"/>
                    <a:pt x="2439" y="1353"/>
                    <a:pt x="2352" y="1283"/>
                  </a:cubicBezTo>
                  <a:cubicBezTo>
                    <a:pt x="2341" y="1273"/>
                    <a:pt x="2325" y="1267"/>
                    <a:pt x="2307" y="1267"/>
                  </a:cubicBezTo>
                  <a:cubicBezTo>
                    <a:pt x="2288" y="1267"/>
                    <a:pt x="2266" y="1273"/>
                    <a:pt x="2245" y="1283"/>
                  </a:cubicBezTo>
                  <a:cubicBezTo>
                    <a:pt x="2138" y="1091"/>
                    <a:pt x="1989" y="920"/>
                    <a:pt x="1839" y="770"/>
                  </a:cubicBezTo>
                  <a:cubicBezTo>
                    <a:pt x="1668" y="621"/>
                    <a:pt x="1476" y="493"/>
                    <a:pt x="1262" y="386"/>
                  </a:cubicBezTo>
                  <a:cubicBezTo>
                    <a:pt x="1069" y="279"/>
                    <a:pt x="877" y="193"/>
                    <a:pt x="663" y="129"/>
                  </a:cubicBezTo>
                  <a:cubicBezTo>
                    <a:pt x="450" y="65"/>
                    <a:pt x="236" y="2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9"/>
            <p:cNvSpPr/>
            <p:nvPr/>
          </p:nvSpPr>
          <p:spPr>
            <a:xfrm flipH="1">
              <a:off x="12762863" y="896950"/>
              <a:ext cx="49900" cy="50500"/>
            </a:xfrm>
            <a:custGeom>
              <a:avLst/>
              <a:gdLst/>
              <a:ahLst/>
              <a:cxnLst/>
              <a:rect l="l" t="t" r="r" b="b"/>
              <a:pathLst>
                <a:path w="1996" h="2020" extrusionOk="0">
                  <a:moveTo>
                    <a:pt x="22" y="0"/>
                  </a:moveTo>
                  <a:lnTo>
                    <a:pt x="1" y="22"/>
                  </a:lnTo>
                  <a:cubicBezTo>
                    <a:pt x="86" y="236"/>
                    <a:pt x="172" y="428"/>
                    <a:pt x="300" y="642"/>
                  </a:cubicBezTo>
                  <a:cubicBezTo>
                    <a:pt x="407" y="834"/>
                    <a:pt x="578" y="1005"/>
                    <a:pt x="728" y="1176"/>
                  </a:cubicBezTo>
                  <a:cubicBezTo>
                    <a:pt x="877" y="1326"/>
                    <a:pt x="1048" y="1497"/>
                    <a:pt x="1240" y="1625"/>
                  </a:cubicBezTo>
                  <a:cubicBezTo>
                    <a:pt x="1411" y="1732"/>
                    <a:pt x="1604" y="1817"/>
                    <a:pt x="1796" y="1881"/>
                  </a:cubicBezTo>
                  <a:cubicBezTo>
                    <a:pt x="1765" y="1945"/>
                    <a:pt x="1815" y="2020"/>
                    <a:pt x="1869" y="2020"/>
                  </a:cubicBezTo>
                  <a:cubicBezTo>
                    <a:pt x="1888" y="2020"/>
                    <a:pt x="1908" y="2010"/>
                    <a:pt x="1924" y="1988"/>
                  </a:cubicBezTo>
                  <a:lnTo>
                    <a:pt x="1946" y="1988"/>
                  </a:lnTo>
                  <a:cubicBezTo>
                    <a:pt x="1995" y="1906"/>
                    <a:pt x="1930" y="1811"/>
                    <a:pt x="1869" y="1811"/>
                  </a:cubicBezTo>
                  <a:cubicBezTo>
                    <a:pt x="1850" y="1811"/>
                    <a:pt x="1832" y="1819"/>
                    <a:pt x="1818" y="1839"/>
                  </a:cubicBezTo>
                  <a:cubicBezTo>
                    <a:pt x="1411" y="1689"/>
                    <a:pt x="1091" y="1390"/>
                    <a:pt x="834" y="1069"/>
                  </a:cubicBezTo>
                  <a:cubicBezTo>
                    <a:pt x="685" y="898"/>
                    <a:pt x="578" y="706"/>
                    <a:pt x="450" y="513"/>
                  </a:cubicBezTo>
                  <a:cubicBezTo>
                    <a:pt x="300" y="342"/>
                    <a:pt x="172" y="171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9"/>
            <p:cNvSpPr/>
            <p:nvPr/>
          </p:nvSpPr>
          <p:spPr>
            <a:xfrm flipH="1">
              <a:off x="12733113" y="877700"/>
              <a:ext cx="84450" cy="14475"/>
            </a:xfrm>
            <a:custGeom>
              <a:avLst/>
              <a:gdLst/>
              <a:ahLst/>
              <a:cxnLst/>
              <a:rect l="l" t="t" r="r" b="b"/>
              <a:pathLst>
                <a:path w="3378" h="579" extrusionOk="0">
                  <a:moveTo>
                    <a:pt x="1304" y="1"/>
                  </a:moveTo>
                  <a:cubicBezTo>
                    <a:pt x="1155" y="1"/>
                    <a:pt x="1005" y="22"/>
                    <a:pt x="855" y="65"/>
                  </a:cubicBezTo>
                  <a:cubicBezTo>
                    <a:pt x="578" y="129"/>
                    <a:pt x="300" y="193"/>
                    <a:pt x="0" y="193"/>
                  </a:cubicBezTo>
                  <a:lnTo>
                    <a:pt x="0" y="215"/>
                  </a:lnTo>
                  <a:cubicBezTo>
                    <a:pt x="140" y="264"/>
                    <a:pt x="279" y="282"/>
                    <a:pt x="418" y="282"/>
                  </a:cubicBezTo>
                  <a:cubicBezTo>
                    <a:pt x="578" y="282"/>
                    <a:pt x="738" y="259"/>
                    <a:pt x="898" y="236"/>
                  </a:cubicBezTo>
                  <a:cubicBezTo>
                    <a:pt x="1026" y="215"/>
                    <a:pt x="1176" y="193"/>
                    <a:pt x="1304" y="193"/>
                  </a:cubicBezTo>
                  <a:cubicBezTo>
                    <a:pt x="1454" y="172"/>
                    <a:pt x="1603" y="172"/>
                    <a:pt x="1732" y="172"/>
                  </a:cubicBezTo>
                  <a:cubicBezTo>
                    <a:pt x="1812" y="166"/>
                    <a:pt x="1891" y="164"/>
                    <a:pt x="1968" y="164"/>
                  </a:cubicBezTo>
                  <a:cubicBezTo>
                    <a:pt x="2181" y="164"/>
                    <a:pt x="2389" y="183"/>
                    <a:pt x="2608" y="215"/>
                  </a:cubicBezTo>
                  <a:cubicBezTo>
                    <a:pt x="2736" y="236"/>
                    <a:pt x="2886" y="257"/>
                    <a:pt x="3014" y="322"/>
                  </a:cubicBezTo>
                  <a:cubicBezTo>
                    <a:pt x="3142" y="364"/>
                    <a:pt x="3271" y="450"/>
                    <a:pt x="3356" y="578"/>
                  </a:cubicBezTo>
                  <a:lnTo>
                    <a:pt x="3378" y="557"/>
                  </a:lnTo>
                  <a:cubicBezTo>
                    <a:pt x="3292" y="428"/>
                    <a:pt x="3164" y="322"/>
                    <a:pt x="3036" y="257"/>
                  </a:cubicBezTo>
                  <a:cubicBezTo>
                    <a:pt x="2907" y="193"/>
                    <a:pt x="2758" y="151"/>
                    <a:pt x="2608" y="108"/>
                  </a:cubicBezTo>
                  <a:cubicBezTo>
                    <a:pt x="2330" y="44"/>
                    <a:pt x="2031" y="22"/>
                    <a:pt x="1753" y="22"/>
                  </a:cubicBezTo>
                  <a:cubicBezTo>
                    <a:pt x="1603" y="1"/>
                    <a:pt x="1454" y="1"/>
                    <a:pt x="1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9"/>
            <p:cNvSpPr/>
            <p:nvPr/>
          </p:nvSpPr>
          <p:spPr>
            <a:xfrm flipH="1">
              <a:off x="12792888" y="907100"/>
              <a:ext cx="24675" cy="47700"/>
            </a:xfrm>
            <a:custGeom>
              <a:avLst/>
              <a:gdLst/>
              <a:ahLst/>
              <a:cxnLst/>
              <a:rect l="l" t="t" r="r" b="b"/>
              <a:pathLst>
                <a:path w="987" h="1908" extrusionOk="0">
                  <a:moveTo>
                    <a:pt x="43" y="0"/>
                  </a:moveTo>
                  <a:cubicBezTo>
                    <a:pt x="0" y="171"/>
                    <a:pt x="22" y="342"/>
                    <a:pt x="43" y="535"/>
                  </a:cubicBezTo>
                  <a:cubicBezTo>
                    <a:pt x="86" y="706"/>
                    <a:pt x="171" y="855"/>
                    <a:pt x="257" y="1005"/>
                  </a:cubicBezTo>
                  <a:cubicBezTo>
                    <a:pt x="364" y="1155"/>
                    <a:pt x="492" y="1262"/>
                    <a:pt x="599" y="1390"/>
                  </a:cubicBezTo>
                  <a:cubicBezTo>
                    <a:pt x="684" y="1497"/>
                    <a:pt x="770" y="1604"/>
                    <a:pt x="834" y="1732"/>
                  </a:cubicBezTo>
                  <a:cubicBezTo>
                    <a:pt x="770" y="1753"/>
                    <a:pt x="727" y="1839"/>
                    <a:pt x="791" y="1881"/>
                  </a:cubicBezTo>
                  <a:cubicBezTo>
                    <a:pt x="809" y="1900"/>
                    <a:pt x="830" y="1907"/>
                    <a:pt x="849" y="1907"/>
                  </a:cubicBezTo>
                  <a:cubicBezTo>
                    <a:pt x="922" y="1907"/>
                    <a:pt x="987" y="1804"/>
                    <a:pt x="920" y="1753"/>
                  </a:cubicBezTo>
                  <a:cubicBezTo>
                    <a:pt x="898" y="1732"/>
                    <a:pt x="877" y="1732"/>
                    <a:pt x="855" y="1732"/>
                  </a:cubicBezTo>
                  <a:cubicBezTo>
                    <a:pt x="813" y="1582"/>
                    <a:pt x="749" y="1454"/>
                    <a:pt x="663" y="1326"/>
                  </a:cubicBezTo>
                  <a:cubicBezTo>
                    <a:pt x="556" y="1197"/>
                    <a:pt x="471" y="1069"/>
                    <a:pt x="385" y="920"/>
                  </a:cubicBezTo>
                  <a:cubicBezTo>
                    <a:pt x="321" y="791"/>
                    <a:pt x="278" y="620"/>
                    <a:pt x="214" y="471"/>
                  </a:cubicBezTo>
                  <a:cubicBezTo>
                    <a:pt x="171" y="321"/>
                    <a:pt x="129" y="171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9"/>
            <p:cNvSpPr/>
            <p:nvPr/>
          </p:nvSpPr>
          <p:spPr>
            <a:xfrm flipH="1">
              <a:off x="12757688" y="879850"/>
              <a:ext cx="51325" cy="39025"/>
            </a:xfrm>
            <a:custGeom>
              <a:avLst/>
              <a:gdLst/>
              <a:ahLst/>
              <a:cxnLst/>
              <a:rect l="l" t="t" r="r" b="b"/>
              <a:pathLst>
                <a:path w="2053" h="1561" extrusionOk="0">
                  <a:moveTo>
                    <a:pt x="0" y="0"/>
                  </a:moveTo>
                  <a:lnTo>
                    <a:pt x="0" y="22"/>
                  </a:lnTo>
                  <a:cubicBezTo>
                    <a:pt x="171" y="150"/>
                    <a:pt x="342" y="278"/>
                    <a:pt x="492" y="428"/>
                  </a:cubicBezTo>
                  <a:cubicBezTo>
                    <a:pt x="663" y="556"/>
                    <a:pt x="855" y="663"/>
                    <a:pt x="1026" y="791"/>
                  </a:cubicBezTo>
                  <a:cubicBezTo>
                    <a:pt x="1347" y="1048"/>
                    <a:pt x="1689" y="1304"/>
                    <a:pt x="2052" y="1561"/>
                  </a:cubicBezTo>
                  <a:lnTo>
                    <a:pt x="2052" y="1539"/>
                  </a:lnTo>
                  <a:cubicBezTo>
                    <a:pt x="1732" y="1261"/>
                    <a:pt x="1432" y="962"/>
                    <a:pt x="1112" y="663"/>
                  </a:cubicBezTo>
                  <a:cubicBezTo>
                    <a:pt x="941" y="535"/>
                    <a:pt x="791" y="385"/>
                    <a:pt x="599" y="257"/>
                  </a:cubicBezTo>
                  <a:cubicBezTo>
                    <a:pt x="407" y="150"/>
                    <a:pt x="214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9"/>
            <p:cNvSpPr/>
            <p:nvPr/>
          </p:nvSpPr>
          <p:spPr>
            <a:xfrm flipH="1">
              <a:off x="12773013" y="924475"/>
              <a:ext cx="5275" cy="3450"/>
            </a:xfrm>
            <a:custGeom>
              <a:avLst/>
              <a:gdLst/>
              <a:ahLst/>
              <a:cxnLst/>
              <a:rect l="l" t="t" r="r" b="b"/>
              <a:pathLst>
                <a:path w="211" h="138" extrusionOk="0">
                  <a:moveTo>
                    <a:pt x="120" y="1"/>
                  </a:moveTo>
                  <a:cubicBezTo>
                    <a:pt x="52" y="1"/>
                    <a:pt x="0" y="82"/>
                    <a:pt x="54" y="118"/>
                  </a:cubicBezTo>
                  <a:cubicBezTo>
                    <a:pt x="72" y="132"/>
                    <a:pt x="91" y="137"/>
                    <a:pt x="108" y="137"/>
                  </a:cubicBezTo>
                  <a:cubicBezTo>
                    <a:pt x="169" y="137"/>
                    <a:pt x="211" y="61"/>
                    <a:pt x="161" y="11"/>
                  </a:cubicBezTo>
                  <a:cubicBezTo>
                    <a:pt x="147" y="4"/>
                    <a:pt x="133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9"/>
            <p:cNvSpPr/>
            <p:nvPr/>
          </p:nvSpPr>
          <p:spPr>
            <a:xfrm flipH="1">
              <a:off x="12762238" y="915775"/>
              <a:ext cx="4025" cy="4050"/>
            </a:xfrm>
            <a:custGeom>
              <a:avLst/>
              <a:gdLst/>
              <a:ahLst/>
              <a:cxnLst/>
              <a:rect l="l" t="t" r="r" b="b"/>
              <a:pathLst>
                <a:path w="161" h="162" extrusionOk="0">
                  <a:moveTo>
                    <a:pt x="67" y="1"/>
                  </a:moveTo>
                  <a:cubicBezTo>
                    <a:pt x="32" y="1"/>
                    <a:pt x="0" y="28"/>
                    <a:pt x="0" y="81"/>
                  </a:cubicBezTo>
                  <a:cubicBezTo>
                    <a:pt x="11" y="134"/>
                    <a:pt x="54" y="161"/>
                    <a:pt x="91" y="161"/>
                  </a:cubicBezTo>
                  <a:cubicBezTo>
                    <a:pt x="129" y="161"/>
                    <a:pt x="161" y="134"/>
                    <a:pt x="150" y="81"/>
                  </a:cubicBezTo>
                  <a:cubicBezTo>
                    <a:pt x="139" y="28"/>
                    <a:pt x="102" y="1"/>
                    <a:pt x="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9"/>
            <p:cNvSpPr/>
            <p:nvPr/>
          </p:nvSpPr>
          <p:spPr>
            <a:xfrm flipH="1">
              <a:off x="12754263" y="917550"/>
              <a:ext cx="5775" cy="3900"/>
            </a:xfrm>
            <a:custGeom>
              <a:avLst/>
              <a:gdLst/>
              <a:ahLst/>
              <a:cxnLst/>
              <a:rect l="l" t="t" r="r" b="b"/>
              <a:pathLst>
                <a:path w="231" h="156" extrusionOk="0">
                  <a:moveTo>
                    <a:pt x="137" y="0"/>
                  </a:moveTo>
                  <a:cubicBezTo>
                    <a:pt x="64" y="0"/>
                    <a:pt x="0" y="84"/>
                    <a:pt x="72" y="138"/>
                  </a:cubicBezTo>
                  <a:cubicBezTo>
                    <a:pt x="84" y="150"/>
                    <a:pt x="98" y="156"/>
                    <a:pt x="112" y="156"/>
                  </a:cubicBezTo>
                  <a:cubicBezTo>
                    <a:pt x="171" y="156"/>
                    <a:pt x="231" y="62"/>
                    <a:pt x="179" y="10"/>
                  </a:cubicBezTo>
                  <a:cubicBezTo>
                    <a:pt x="165" y="3"/>
                    <a:pt x="151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9"/>
            <p:cNvSpPr/>
            <p:nvPr/>
          </p:nvSpPr>
          <p:spPr>
            <a:xfrm flipH="1">
              <a:off x="12733588" y="907675"/>
              <a:ext cx="6025" cy="3675"/>
            </a:xfrm>
            <a:custGeom>
              <a:avLst/>
              <a:gdLst/>
              <a:ahLst/>
              <a:cxnLst/>
              <a:rect l="l" t="t" r="r" b="b"/>
              <a:pathLst>
                <a:path w="241" h="147" extrusionOk="0">
                  <a:moveTo>
                    <a:pt x="118" y="0"/>
                  </a:moveTo>
                  <a:cubicBezTo>
                    <a:pt x="51" y="0"/>
                    <a:pt x="0" y="77"/>
                    <a:pt x="67" y="127"/>
                  </a:cubicBezTo>
                  <a:cubicBezTo>
                    <a:pt x="86" y="141"/>
                    <a:pt x="105" y="147"/>
                    <a:pt x="124" y="147"/>
                  </a:cubicBezTo>
                  <a:cubicBezTo>
                    <a:pt x="190" y="147"/>
                    <a:pt x="241" y="70"/>
                    <a:pt x="174" y="20"/>
                  </a:cubicBezTo>
                  <a:cubicBezTo>
                    <a:pt x="155" y="6"/>
                    <a:pt x="136" y="0"/>
                    <a:pt x="118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9"/>
            <p:cNvSpPr/>
            <p:nvPr/>
          </p:nvSpPr>
          <p:spPr>
            <a:xfrm flipH="1">
              <a:off x="12730263" y="891100"/>
              <a:ext cx="5625" cy="3700"/>
            </a:xfrm>
            <a:custGeom>
              <a:avLst/>
              <a:gdLst/>
              <a:ahLst/>
              <a:cxnLst/>
              <a:rect l="l" t="t" r="r" b="b"/>
              <a:pathLst>
                <a:path w="225" h="148" extrusionOk="0">
                  <a:moveTo>
                    <a:pt x="118" y="1"/>
                  </a:moveTo>
                  <a:cubicBezTo>
                    <a:pt x="52" y="1"/>
                    <a:pt x="1" y="77"/>
                    <a:pt x="68" y="128"/>
                  </a:cubicBezTo>
                  <a:cubicBezTo>
                    <a:pt x="82" y="141"/>
                    <a:pt x="98" y="147"/>
                    <a:pt x="113" y="147"/>
                  </a:cubicBezTo>
                  <a:cubicBezTo>
                    <a:pt x="170" y="147"/>
                    <a:pt x="225" y="71"/>
                    <a:pt x="175" y="21"/>
                  </a:cubicBezTo>
                  <a:cubicBezTo>
                    <a:pt x="156" y="7"/>
                    <a:pt x="137" y="1"/>
                    <a:pt x="11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9"/>
            <p:cNvSpPr/>
            <p:nvPr/>
          </p:nvSpPr>
          <p:spPr>
            <a:xfrm flipH="1">
              <a:off x="12800113" y="850775"/>
              <a:ext cx="67150" cy="160075"/>
            </a:xfrm>
            <a:custGeom>
              <a:avLst/>
              <a:gdLst/>
              <a:ahLst/>
              <a:cxnLst/>
              <a:rect l="l" t="t" r="r" b="b"/>
              <a:pathLst>
                <a:path w="2686" h="6403" extrusionOk="0">
                  <a:moveTo>
                    <a:pt x="2257" y="0"/>
                  </a:moveTo>
                  <a:cubicBezTo>
                    <a:pt x="1714" y="0"/>
                    <a:pt x="810" y="644"/>
                    <a:pt x="620" y="950"/>
                  </a:cubicBezTo>
                  <a:cubicBezTo>
                    <a:pt x="22" y="1933"/>
                    <a:pt x="1" y="3194"/>
                    <a:pt x="22" y="4348"/>
                  </a:cubicBezTo>
                  <a:cubicBezTo>
                    <a:pt x="43" y="4947"/>
                    <a:pt x="214" y="6336"/>
                    <a:pt x="1027" y="6400"/>
                  </a:cubicBezTo>
                  <a:cubicBezTo>
                    <a:pt x="1046" y="6402"/>
                    <a:pt x="1065" y="6402"/>
                    <a:pt x="1084" y="6402"/>
                  </a:cubicBezTo>
                  <a:cubicBezTo>
                    <a:pt x="2060" y="6402"/>
                    <a:pt x="1689" y="4230"/>
                    <a:pt x="1668" y="3643"/>
                  </a:cubicBezTo>
                  <a:cubicBezTo>
                    <a:pt x="1668" y="3044"/>
                    <a:pt x="1646" y="2446"/>
                    <a:pt x="1860" y="1869"/>
                  </a:cubicBezTo>
                  <a:cubicBezTo>
                    <a:pt x="2010" y="1420"/>
                    <a:pt x="2651" y="971"/>
                    <a:pt x="2672" y="522"/>
                  </a:cubicBezTo>
                  <a:cubicBezTo>
                    <a:pt x="2686" y="141"/>
                    <a:pt x="2511" y="0"/>
                    <a:pt x="2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9"/>
            <p:cNvSpPr/>
            <p:nvPr/>
          </p:nvSpPr>
          <p:spPr>
            <a:xfrm flipH="1">
              <a:off x="11447463" y="426275"/>
              <a:ext cx="2118725" cy="210525"/>
            </a:xfrm>
            <a:custGeom>
              <a:avLst/>
              <a:gdLst/>
              <a:ahLst/>
              <a:cxnLst/>
              <a:rect l="l" t="t" r="r" b="b"/>
              <a:pathLst>
                <a:path w="84749" h="8421" extrusionOk="0">
                  <a:moveTo>
                    <a:pt x="51424" y="0"/>
                  </a:moveTo>
                  <a:cubicBezTo>
                    <a:pt x="51046" y="0"/>
                    <a:pt x="50668" y="19"/>
                    <a:pt x="50294" y="61"/>
                  </a:cubicBezTo>
                  <a:cubicBezTo>
                    <a:pt x="49332" y="168"/>
                    <a:pt x="45869" y="1514"/>
                    <a:pt x="45036" y="1792"/>
                  </a:cubicBezTo>
                  <a:cubicBezTo>
                    <a:pt x="44603" y="1933"/>
                    <a:pt x="44332" y="1979"/>
                    <a:pt x="44142" y="1979"/>
                  </a:cubicBezTo>
                  <a:cubicBezTo>
                    <a:pt x="43774" y="1979"/>
                    <a:pt x="43705" y="1807"/>
                    <a:pt x="43356" y="1807"/>
                  </a:cubicBezTo>
                  <a:cubicBezTo>
                    <a:pt x="43170" y="1807"/>
                    <a:pt x="42904" y="1856"/>
                    <a:pt x="42471" y="2006"/>
                  </a:cubicBezTo>
                  <a:cubicBezTo>
                    <a:pt x="39115" y="3160"/>
                    <a:pt x="35781" y="4635"/>
                    <a:pt x="32382" y="5105"/>
                  </a:cubicBezTo>
                  <a:cubicBezTo>
                    <a:pt x="31130" y="5264"/>
                    <a:pt x="29877" y="5352"/>
                    <a:pt x="28625" y="5352"/>
                  </a:cubicBezTo>
                  <a:cubicBezTo>
                    <a:pt x="28189" y="5352"/>
                    <a:pt x="27753" y="5341"/>
                    <a:pt x="27316" y="5319"/>
                  </a:cubicBezTo>
                  <a:cubicBezTo>
                    <a:pt x="26889" y="5298"/>
                    <a:pt x="26461" y="5255"/>
                    <a:pt x="26055" y="5212"/>
                  </a:cubicBezTo>
                  <a:lnTo>
                    <a:pt x="25414" y="5148"/>
                  </a:lnTo>
                  <a:lnTo>
                    <a:pt x="24816" y="5041"/>
                  </a:lnTo>
                  <a:cubicBezTo>
                    <a:pt x="23982" y="4913"/>
                    <a:pt x="23170" y="4721"/>
                    <a:pt x="22336" y="4507"/>
                  </a:cubicBezTo>
                  <a:cubicBezTo>
                    <a:pt x="19002" y="3609"/>
                    <a:pt x="15646" y="2327"/>
                    <a:pt x="12141" y="1408"/>
                  </a:cubicBezTo>
                  <a:cubicBezTo>
                    <a:pt x="10388" y="937"/>
                    <a:pt x="8593" y="531"/>
                    <a:pt x="6733" y="382"/>
                  </a:cubicBezTo>
                  <a:cubicBezTo>
                    <a:pt x="6164" y="330"/>
                    <a:pt x="5594" y="302"/>
                    <a:pt x="5020" y="302"/>
                  </a:cubicBezTo>
                  <a:cubicBezTo>
                    <a:pt x="4646" y="302"/>
                    <a:pt x="4270" y="314"/>
                    <a:pt x="3890" y="339"/>
                  </a:cubicBezTo>
                  <a:cubicBezTo>
                    <a:pt x="2929" y="424"/>
                    <a:pt x="1924" y="595"/>
                    <a:pt x="1005" y="916"/>
                  </a:cubicBezTo>
                  <a:lnTo>
                    <a:pt x="962" y="937"/>
                  </a:lnTo>
                  <a:cubicBezTo>
                    <a:pt x="342" y="1151"/>
                    <a:pt x="0" y="1878"/>
                    <a:pt x="193" y="2540"/>
                  </a:cubicBezTo>
                  <a:cubicBezTo>
                    <a:pt x="365" y="3074"/>
                    <a:pt x="829" y="3414"/>
                    <a:pt x="1338" y="3414"/>
                  </a:cubicBezTo>
                  <a:cubicBezTo>
                    <a:pt x="1460" y="3414"/>
                    <a:pt x="1586" y="3394"/>
                    <a:pt x="1710" y="3353"/>
                  </a:cubicBezTo>
                  <a:cubicBezTo>
                    <a:pt x="2684" y="3051"/>
                    <a:pt x="3692" y="2934"/>
                    <a:pt x="4730" y="2934"/>
                  </a:cubicBezTo>
                  <a:cubicBezTo>
                    <a:pt x="5310" y="2934"/>
                    <a:pt x="5900" y="2971"/>
                    <a:pt x="6498" y="3032"/>
                  </a:cubicBezTo>
                  <a:cubicBezTo>
                    <a:pt x="8144" y="3224"/>
                    <a:pt x="9832" y="3588"/>
                    <a:pt x="11500" y="4037"/>
                  </a:cubicBezTo>
                  <a:cubicBezTo>
                    <a:pt x="14855" y="4977"/>
                    <a:pt x="18190" y="6195"/>
                    <a:pt x="21716" y="7093"/>
                  </a:cubicBezTo>
                  <a:cubicBezTo>
                    <a:pt x="22593" y="7328"/>
                    <a:pt x="23490" y="8269"/>
                    <a:pt x="24410" y="8418"/>
                  </a:cubicBezTo>
                  <a:cubicBezTo>
                    <a:pt x="24416" y="8419"/>
                    <a:pt x="24423" y="8420"/>
                    <a:pt x="24430" y="8420"/>
                  </a:cubicBezTo>
                  <a:cubicBezTo>
                    <a:pt x="24653" y="8420"/>
                    <a:pt x="24893" y="7775"/>
                    <a:pt x="25116" y="7775"/>
                  </a:cubicBezTo>
                  <a:cubicBezTo>
                    <a:pt x="25123" y="7775"/>
                    <a:pt x="25130" y="7776"/>
                    <a:pt x="25136" y="7777"/>
                  </a:cubicBezTo>
                  <a:lnTo>
                    <a:pt x="25478" y="7820"/>
                  </a:lnTo>
                  <a:lnTo>
                    <a:pt x="25820" y="7841"/>
                  </a:lnTo>
                  <a:cubicBezTo>
                    <a:pt x="26290" y="7884"/>
                    <a:pt x="26739" y="7905"/>
                    <a:pt x="27210" y="7927"/>
                  </a:cubicBezTo>
                  <a:cubicBezTo>
                    <a:pt x="27441" y="7932"/>
                    <a:pt x="27673" y="7935"/>
                    <a:pt x="27905" y="7935"/>
                  </a:cubicBezTo>
                  <a:cubicBezTo>
                    <a:pt x="29516" y="7935"/>
                    <a:pt x="31136" y="7806"/>
                    <a:pt x="32724" y="7563"/>
                  </a:cubicBezTo>
                  <a:cubicBezTo>
                    <a:pt x="36358" y="6986"/>
                    <a:pt x="39799" y="5789"/>
                    <a:pt x="43133" y="4550"/>
                  </a:cubicBezTo>
                  <a:cubicBezTo>
                    <a:pt x="44822" y="3951"/>
                    <a:pt x="46468" y="3310"/>
                    <a:pt x="48135" y="2733"/>
                  </a:cubicBezTo>
                  <a:cubicBezTo>
                    <a:pt x="48657" y="2550"/>
                    <a:pt x="49083" y="2383"/>
                    <a:pt x="49667" y="2383"/>
                  </a:cubicBezTo>
                  <a:cubicBezTo>
                    <a:pt x="50039" y="2383"/>
                    <a:pt x="50476" y="2451"/>
                    <a:pt x="51042" y="2626"/>
                  </a:cubicBezTo>
                  <a:cubicBezTo>
                    <a:pt x="51241" y="2726"/>
                    <a:pt x="51398" y="2767"/>
                    <a:pt x="51525" y="2767"/>
                  </a:cubicBezTo>
                  <a:cubicBezTo>
                    <a:pt x="52105" y="2767"/>
                    <a:pt x="52064" y="1915"/>
                    <a:pt x="52644" y="1915"/>
                  </a:cubicBezTo>
                  <a:cubicBezTo>
                    <a:pt x="52671" y="1915"/>
                    <a:pt x="52700" y="1917"/>
                    <a:pt x="52730" y="1921"/>
                  </a:cubicBezTo>
                  <a:cubicBezTo>
                    <a:pt x="55979" y="2305"/>
                    <a:pt x="59484" y="4379"/>
                    <a:pt x="63289" y="4614"/>
                  </a:cubicBezTo>
                  <a:cubicBezTo>
                    <a:pt x="64568" y="4686"/>
                    <a:pt x="65866" y="4897"/>
                    <a:pt x="67118" y="4897"/>
                  </a:cubicBezTo>
                  <a:cubicBezTo>
                    <a:pt x="67707" y="4897"/>
                    <a:pt x="68285" y="4851"/>
                    <a:pt x="68846" y="4721"/>
                  </a:cubicBezTo>
                  <a:cubicBezTo>
                    <a:pt x="69337" y="5013"/>
                    <a:pt x="69682" y="5133"/>
                    <a:pt x="69927" y="5133"/>
                  </a:cubicBezTo>
                  <a:cubicBezTo>
                    <a:pt x="70398" y="5133"/>
                    <a:pt x="70500" y="4692"/>
                    <a:pt x="70556" y="4186"/>
                  </a:cubicBezTo>
                  <a:cubicBezTo>
                    <a:pt x="70620" y="3502"/>
                    <a:pt x="72929" y="2818"/>
                    <a:pt x="73912" y="2519"/>
                  </a:cubicBezTo>
                  <a:cubicBezTo>
                    <a:pt x="75600" y="2027"/>
                    <a:pt x="77289" y="1579"/>
                    <a:pt x="78999" y="1386"/>
                  </a:cubicBezTo>
                  <a:cubicBezTo>
                    <a:pt x="79504" y="1329"/>
                    <a:pt x="80011" y="1298"/>
                    <a:pt x="80517" y="1298"/>
                  </a:cubicBezTo>
                  <a:cubicBezTo>
                    <a:pt x="81703" y="1298"/>
                    <a:pt x="82883" y="1467"/>
                    <a:pt x="84022" y="1856"/>
                  </a:cubicBezTo>
                  <a:cubicBezTo>
                    <a:pt x="84071" y="1873"/>
                    <a:pt x="84121" y="1880"/>
                    <a:pt x="84171" y="1880"/>
                  </a:cubicBezTo>
                  <a:cubicBezTo>
                    <a:pt x="84384" y="1880"/>
                    <a:pt x="84594" y="1739"/>
                    <a:pt x="84663" y="1514"/>
                  </a:cubicBezTo>
                  <a:cubicBezTo>
                    <a:pt x="84749" y="1237"/>
                    <a:pt x="84599" y="937"/>
                    <a:pt x="84342" y="830"/>
                  </a:cubicBezTo>
                  <a:cubicBezTo>
                    <a:pt x="82960" y="301"/>
                    <a:pt x="81468" y="86"/>
                    <a:pt x="79997" y="86"/>
                  </a:cubicBezTo>
                  <a:cubicBezTo>
                    <a:pt x="79627" y="86"/>
                    <a:pt x="79258" y="99"/>
                    <a:pt x="78892" y="125"/>
                  </a:cubicBezTo>
                  <a:cubicBezTo>
                    <a:pt x="77054" y="275"/>
                    <a:pt x="75301" y="681"/>
                    <a:pt x="73570" y="1130"/>
                  </a:cubicBezTo>
                  <a:cubicBezTo>
                    <a:pt x="71839" y="1579"/>
                    <a:pt x="70129" y="2070"/>
                    <a:pt x="68440" y="2434"/>
                  </a:cubicBezTo>
                  <a:cubicBezTo>
                    <a:pt x="67087" y="2725"/>
                    <a:pt x="65720" y="2920"/>
                    <a:pt x="64383" y="2920"/>
                  </a:cubicBezTo>
                  <a:cubicBezTo>
                    <a:pt x="64052" y="2920"/>
                    <a:pt x="63723" y="2908"/>
                    <a:pt x="63396" y="2882"/>
                  </a:cubicBezTo>
                  <a:cubicBezTo>
                    <a:pt x="61750" y="2733"/>
                    <a:pt x="60104" y="2220"/>
                    <a:pt x="58437" y="1643"/>
                  </a:cubicBezTo>
                  <a:cubicBezTo>
                    <a:pt x="56791" y="1066"/>
                    <a:pt x="55060" y="403"/>
                    <a:pt x="53179" y="125"/>
                  </a:cubicBezTo>
                  <a:cubicBezTo>
                    <a:pt x="52605" y="47"/>
                    <a:pt x="52015" y="0"/>
                    <a:pt x="514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9"/>
            <p:cNvSpPr/>
            <p:nvPr/>
          </p:nvSpPr>
          <p:spPr>
            <a:xfrm flipH="1">
              <a:off x="12735238" y="48925"/>
              <a:ext cx="321175" cy="234075"/>
            </a:xfrm>
            <a:custGeom>
              <a:avLst/>
              <a:gdLst/>
              <a:ahLst/>
              <a:cxnLst/>
              <a:rect l="l" t="t" r="r" b="b"/>
              <a:pathLst>
                <a:path w="12847" h="9363" extrusionOk="0">
                  <a:moveTo>
                    <a:pt x="9448" y="1"/>
                  </a:moveTo>
                  <a:lnTo>
                    <a:pt x="9448" y="1"/>
                  </a:lnTo>
                  <a:cubicBezTo>
                    <a:pt x="8849" y="834"/>
                    <a:pt x="7332" y="1454"/>
                    <a:pt x="5942" y="1946"/>
                  </a:cubicBezTo>
                  <a:cubicBezTo>
                    <a:pt x="5930" y="1950"/>
                    <a:pt x="5916" y="1952"/>
                    <a:pt x="5900" y="1952"/>
                  </a:cubicBezTo>
                  <a:cubicBezTo>
                    <a:pt x="5547" y="1952"/>
                    <a:pt x="4543" y="850"/>
                    <a:pt x="4207" y="850"/>
                  </a:cubicBezTo>
                  <a:cubicBezTo>
                    <a:pt x="4193" y="850"/>
                    <a:pt x="4180" y="852"/>
                    <a:pt x="4168" y="856"/>
                  </a:cubicBezTo>
                  <a:cubicBezTo>
                    <a:pt x="3848" y="984"/>
                    <a:pt x="4361" y="2523"/>
                    <a:pt x="4104" y="2630"/>
                  </a:cubicBezTo>
                  <a:cubicBezTo>
                    <a:pt x="3121" y="3057"/>
                    <a:pt x="0" y="4105"/>
                    <a:pt x="620" y="6520"/>
                  </a:cubicBezTo>
                  <a:cubicBezTo>
                    <a:pt x="837" y="7373"/>
                    <a:pt x="1827" y="7532"/>
                    <a:pt x="2736" y="7532"/>
                  </a:cubicBezTo>
                  <a:cubicBezTo>
                    <a:pt x="3171" y="7532"/>
                    <a:pt x="3586" y="7496"/>
                    <a:pt x="3890" y="7482"/>
                  </a:cubicBezTo>
                  <a:cubicBezTo>
                    <a:pt x="4489" y="7439"/>
                    <a:pt x="4061" y="6840"/>
                    <a:pt x="4703" y="6755"/>
                  </a:cubicBezTo>
                  <a:cubicBezTo>
                    <a:pt x="4704" y="6755"/>
                    <a:pt x="4705" y="6755"/>
                    <a:pt x="4707" y="6755"/>
                  </a:cubicBezTo>
                  <a:cubicBezTo>
                    <a:pt x="4909" y="6755"/>
                    <a:pt x="4453" y="8316"/>
                    <a:pt x="4635" y="8316"/>
                  </a:cubicBezTo>
                  <a:cubicBezTo>
                    <a:pt x="4636" y="8316"/>
                    <a:pt x="4637" y="8315"/>
                    <a:pt x="4638" y="8315"/>
                  </a:cubicBezTo>
                  <a:cubicBezTo>
                    <a:pt x="4872" y="8294"/>
                    <a:pt x="5504" y="7054"/>
                    <a:pt x="5723" y="7054"/>
                  </a:cubicBezTo>
                  <a:cubicBezTo>
                    <a:pt x="5725" y="7054"/>
                    <a:pt x="5727" y="7054"/>
                    <a:pt x="5728" y="7054"/>
                  </a:cubicBezTo>
                  <a:cubicBezTo>
                    <a:pt x="6733" y="7097"/>
                    <a:pt x="7310" y="8657"/>
                    <a:pt x="8614" y="9363"/>
                  </a:cubicBezTo>
                  <a:lnTo>
                    <a:pt x="8122" y="7161"/>
                  </a:lnTo>
                  <a:cubicBezTo>
                    <a:pt x="8336" y="6755"/>
                    <a:pt x="9747" y="5772"/>
                    <a:pt x="10003" y="5195"/>
                  </a:cubicBezTo>
                  <a:cubicBezTo>
                    <a:pt x="10345" y="4404"/>
                    <a:pt x="12846" y="4553"/>
                    <a:pt x="12034" y="4297"/>
                  </a:cubicBezTo>
                  <a:cubicBezTo>
                    <a:pt x="10452" y="3763"/>
                    <a:pt x="10495" y="4105"/>
                    <a:pt x="9768" y="2694"/>
                  </a:cubicBezTo>
                  <a:cubicBezTo>
                    <a:pt x="9234" y="1689"/>
                    <a:pt x="9512" y="1176"/>
                    <a:pt x="9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9"/>
            <p:cNvSpPr/>
            <p:nvPr/>
          </p:nvSpPr>
          <p:spPr>
            <a:xfrm flipH="1">
              <a:off x="13017913" y="188400"/>
              <a:ext cx="130425" cy="124000"/>
            </a:xfrm>
            <a:custGeom>
              <a:avLst/>
              <a:gdLst/>
              <a:ahLst/>
              <a:cxnLst/>
              <a:rect l="l" t="t" r="r" b="b"/>
              <a:pathLst>
                <a:path w="5217" h="4960" extrusionOk="0">
                  <a:moveTo>
                    <a:pt x="5067" y="0"/>
                  </a:moveTo>
                  <a:cubicBezTo>
                    <a:pt x="4703" y="65"/>
                    <a:pt x="4404" y="257"/>
                    <a:pt x="4147" y="407"/>
                  </a:cubicBezTo>
                  <a:cubicBezTo>
                    <a:pt x="3912" y="578"/>
                    <a:pt x="3677" y="749"/>
                    <a:pt x="3442" y="920"/>
                  </a:cubicBezTo>
                  <a:cubicBezTo>
                    <a:pt x="3250" y="1069"/>
                    <a:pt x="2993" y="1219"/>
                    <a:pt x="2758" y="1411"/>
                  </a:cubicBezTo>
                  <a:cubicBezTo>
                    <a:pt x="2523" y="1582"/>
                    <a:pt x="2288" y="1753"/>
                    <a:pt x="2074" y="1945"/>
                  </a:cubicBezTo>
                  <a:cubicBezTo>
                    <a:pt x="1625" y="2352"/>
                    <a:pt x="1219" y="2779"/>
                    <a:pt x="877" y="3271"/>
                  </a:cubicBezTo>
                  <a:cubicBezTo>
                    <a:pt x="535" y="3741"/>
                    <a:pt x="257" y="4275"/>
                    <a:pt x="1" y="4788"/>
                  </a:cubicBezTo>
                  <a:lnTo>
                    <a:pt x="300" y="4959"/>
                  </a:lnTo>
                  <a:cubicBezTo>
                    <a:pt x="856" y="3976"/>
                    <a:pt x="1583" y="3121"/>
                    <a:pt x="2459" y="2480"/>
                  </a:cubicBezTo>
                  <a:cubicBezTo>
                    <a:pt x="2673" y="2330"/>
                    <a:pt x="2908" y="2181"/>
                    <a:pt x="3143" y="2031"/>
                  </a:cubicBezTo>
                  <a:cubicBezTo>
                    <a:pt x="3378" y="1881"/>
                    <a:pt x="3613" y="1774"/>
                    <a:pt x="3870" y="1625"/>
                  </a:cubicBezTo>
                  <a:cubicBezTo>
                    <a:pt x="4126" y="1475"/>
                    <a:pt x="4361" y="1326"/>
                    <a:pt x="4596" y="1197"/>
                  </a:cubicBezTo>
                  <a:cubicBezTo>
                    <a:pt x="4810" y="1090"/>
                    <a:pt x="5024" y="984"/>
                    <a:pt x="5216" y="984"/>
                  </a:cubicBezTo>
                  <a:lnTo>
                    <a:pt x="506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9"/>
            <p:cNvSpPr/>
            <p:nvPr/>
          </p:nvSpPr>
          <p:spPr>
            <a:xfrm flipH="1">
              <a:off x="13017913" y="188400"/>
              <a:ext cx="123475" cy="124000"/>
            </a:xfrm>
            <a:custGeom>
              <a:avLst/>
              <a:gdLst/>
              <a:ahLst/>
              <a:cxnLst/>
              <a:rect l="l" t="t" r="r" b="b"/>
              <a:pathLst>
                <a:path w="4939" h="4960" extrusionOk="0">
                  <a:moveTo>
                    <a:pt x="4789" y="0"/>
                  </a:moveTo>
                  <a:cubicBezTo>
                    <a:pt x="4618" y="43"/>
                    <a:pt x="4447" y="86"/>
                    <a:pt x="4297" y="171"/>
                  </a:cubicBezTo>
                  <a:lnTo>
                    <a:pt x="4382" y="513"/>
                  </a:lnTo>
                  <a:cubicBezTo>
                    <a:pt x="4211" y="556"/>
                    <a:pt x="3998" y="663"/>
                    <a:pt x="3784" y="813"/>
                  </a:cubicBezTo>
                  <a:cubicBezTo>
                    <a:pt x="3570" y="962"/>
                    <a:pt x="3356" y="1133"/>
                    <a:pt x="3121" y="1326"/>
                  </a:cubicBezTo>
                  <a:cubicBezTo>
                    <a:pt x="2886" y="1497"/>
                    <a:pt x="2651" y="1646"/>
                    <a:pt x="2437" y="1817"/>
                  </a:cubicBezTo>
                  <a:cubicBezTo>
                    <a:pt x="2224" y="1988"/>
                    <a:pt x="2031" y="2159"/>
                    <a:pt x="1818" y="2352"/>
                  </a:cubicBezTo>
                  <a:cubicBezTo>
                    <a:pt x="1048" y="3078"/>
                    <a:pt x="450" y="3976"/>
                    <a:pt x="1" y="4959"/>
                  </a:cubicBezTo>
                  <a:lnTo>
                    <a:pt x="22" y="4959"/>
                  </a:lnTo>
                  <a:cubicBezTo>
                    <a:pt x="578" y="3976"/>
                    <a:pt x="1305" y="3121"/>
                    <a:pt x="2181" y="2480"/>
                  </a:cubicBezTo>
                  <a:cubicBezTo>
                    <a:pt x="2395" y="2330"/>
                    <a:pt x="2630" y="2181"/>
                    <a:pt x="2865" y="2031"/>
                  </a:cubicBezTo>
                  <a:cubicBezTo>
                    <a:pt x="3100" y="1881"/>
                    <a:pt x="3335" y="1774"/>
                    <a:pt x="3592" y="1625"/>
                  </a:cubicBezTo>
                  <a:cubicBezTo>
                    <a:pt x="3848" y="1475"/>
                    <a:pt x="4083" y="1326"/>
                    <a:pt x="4297" y="1197"/>
                  </a:cubicBezTo>
                  <a:cubicBezTo>
                    <a:pt x="4532" y="1090"/>
                    <a:pt x="4746" y="984"/>
                    <a:pt x="4938" y="984"/>
                  </a:cubicBezTo>
                  <a:lnTo>
                    <a:pt x="47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9"/>
            <p:cNvSpPr/>
            <p:nvPr/>
          </p:nvSpPr>
          <p:spPr>
            <a:xfrm flipH="1">
              <a:off x="12967688" y="129075"/>
              <a:ext cx="85525" cy="110400"/>
            </a:xfrm>
            <a:custGeom>
              <a:avLst/>
              <a:gdLst/>
              <a:ahLst/>
              <a:cxnLst/>
              <a:rect l="l" t="t" r="r" b="b"/>
              <a:pathLst>
                <a:path w="3421" h="4416" extrusionOk="0">
                  <a:moveTo>
                    <a:pt x="2800" y="1"/>
                  </a:moveTo>
                  <a:lnTo>
                    <a:pt x="2800" y="1"/>
                  </a:lnTo>
                  <a:cubicBezTo>
                    <a:pt x="1539" y="599"/>
                    <a:pt x="0" y="1625"/>
                    <a:pt x="449" y="3399"/>
                  </a:cubicBezTo>
                  <a:cubicBezTo>
                    <a:pt x="675" y="4254"/>
                    <a:pt x="1668" y="4415"/>
                    <a:pt x="2582" y="4415"/>
                  </a:cubicBezTo>
                  <a:cubicBezTo>
                    <a:pt x="2880" y="4415"/>
                    <a:pt x="3169" y="4398"/>
                    <a:pt x="3420" y="4383"/>
                  </a:cubicBezTo>
                  <a:cubicBezTo>
                    <a:pt x="3335" y="4190"/>
                    <a:pt x="3271" y="3998"/>
                    <a:pt x="3185" y="3784"/>
                  </a:cubicBezTo>
                  <a:cubicBezTo>
                    <a:pt x="2758" y="2502"/>
                    <a:pt x="2651" y="1198"/>
                    <a:pt x="28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9"/>
            <p:cNvSpPr/>
            <p:nvPr/>
          </p:nvSpPr>
          <p:spPr>
            <a:xfrm flipH="1">
              <a:off x="12967688" y="207625"/>
              <a:ext cx="75375" cy="31850"/>
            </a:xfrm>
            <a:custGeom>
              <a:avLst/>
              <a:gdLst/>
              <a:ahLst/>
              <a:cxnLst/>
              <a:rect l="l" t="t" r="r" b="b"/>
              <a:pathLst>
                <a:path w="3015" h="1274" extrusionOk="0">
                  <a:moveTo>
                    <a:pt x="1" y="1"/>
                  </a:moveTo>
                  <a:cubicBezTo>
                    <a:pt x="1" y="86"/>
                    <a:pt x="22" y="172"/>
                    <a:pt x="43" y="257"/>
                  </a:cubicBezTo>
                  <a:cubicBezTo>
                    <a:pt x="269" y="1112"/>
                    <a:pt x="1262" y="1273"/>
                    <a:pt x="2176" y="1273"/>
                  </a:cubicBezTo>
                  <a:cubicBezTo>
                    <a:pt x="2474" y="1273"/>
                    <a:pt x="2763" y="1256"/>
                    <a:pt x="3014" y="1241"/>
                  </a:cubicBezTo>
                  <a:cubicBezTo>
                    <a:pt x="2929" y="1048"/>
                    <a:pt x="2865" y="856"/>
                    <a:pt x="2779" y="642"/>
                  </a:cubicBezTo>
                  <a:cubicBezTo>
                    <a:pt x="2779" y="642"/>
                    <a:pt x="2779" y="621"/>
                    <a:pt x="2779" y="621"/>
                  </a:cubicBezTo>
                  <a:cubicBezTo>
                    <a:pt x="2527" y="639"/>
                    <a:pt x="2238" y="657"/>
                    <a:pt x="1941" y="657"/>
                  </a:cubicBezTo>
                  <a:cubicBezTo>
                    <a:pt x="1180" y="657"/>
                    <a:pt x="369" y="539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9"/>
            <p:cNvSpPr/>
            <p:nvPr/>
          </p:nvSpPr>
          <p:spPr>
            <a:xfrm flipH="1">
              <a:off x="12976238" y="129075"/>
              <a:ext cx="14450" cy="85525"/>
            </a:xfrm>
            <a:custGeom>
              <a:avLst/>
              <a:gdLst/>
              <a:ahLst/>
              <a:cxnLst/>
              <a:rect l="l" t="t" r="r" b="b"/>
              <a:pathLst>
                <a:path w="578" h="3421" extrusionOk="0">
                  <a:moveTo>
                    <a:pt x="299" y="1"/>
                  </a:moveTo>
                  <a:lnTo>
                    <a:pt x="299" y="1"/>
                  </a:lnTo>
                  <a:cubicBezTo>
                    <a:pt x="214" y="44"/>
                    <a:pt x="128" y="86"/>
                    <a:pt x="22" y="151"/>
                  </a:cubicBezTo>
                  <a:cubicBezTo>
                    <a:pt x="0" y="1112"/>
                    <a:pt x="128" y="2138"/>
                    <a:pt x="470" y="3164"/>
                  </a:cubicBezTo>
                  <a:cubicBezTo>
                    <a:pt x="505" y="3234"/>
                    <a:pt x="540" y="3304"/>
                    <a:pt x="563" y="3374"/>
                  </a:cubicBezTo>
                  <a:lnTo>
                    <a:pt x="563" y="3374"/>
                  </a:lnTo>
                  <a:cubicBezTo>
                    <a:pt x="233" y="2235"/>
                    <a:pt x="152" y="1076"/>
                    <a:pt x="299" y="1"/>
                  </a:cubicBezTo>
                  <a:close/>
                  <a:moveTo>
                    <a:pt x="563" y="3374"/>
                  </a:moveTo>
                  <a:lnTo>
                    <a:pt x="563" y="3374"/>
                  </a:lnTo>
                  <a:cubicBezTo>
                    <a:pt x="568" y="3389"/>
                    <a:pt x="573" y="3405"/>
                    <a:pt x="577" y="3421"/>
                  </a:cubicBezTo>
                  <a:cubicBezTo>
                    <a:pt x="573" y="3405"/>
                    <a:pt x="569" y="3389"/>
                    <a:pt x="563" y="3374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9"/>
            <p:cNvSpPr/>
            <p:nvPr/>
          </p:nvSpPr>
          <p:spPr>
            <a:xfrm flipH="1">
              <a:off x="12706213" y="-263200"/>
              <a:ext cx="260425" cy="427150"/>
            </a:xfrm>
            <a:custGeom>
              <a:avLst/>
              <a:gdLst/>
              <a:ahLst/>
              <a:cxnLst/>
              <a:rect l="l" t="t" r="r" b="b"/>
              <a:pathLst>
                <a:path w="10417" h="17086" extrusionOk="0">
                  <a:moveTo>
                    <a:pt x="4673" y="1"/>
                  </a:moveTo>
                  <a:cubicBezTo>
                    <a:pt x="1609" y="1"/>
                    <a:pt x="711" y="4098"/>
                    <a:pt x="342" y="6822"/>
                  </a:cubicBezTo>
                  <a:cubicBezTo>
                    <a:pt x="171" y="8019"/>
                    <a:pt x="0" y="9344"/>
                    <a:pt x="21" y="10562"/>
                  </a:cubicBezTo>
                  <a:cubicBezTo>
                    <a:pt x="43" y="11503"/>
                    <a:pt x="171" y="12486"/>
                    <a:pt x="428" y="13384"/>
                  </a:cubicBezTo>
                  <a:cubicBezTo>
                    <a:pt x="620" y="14067"/>
                    <a:pt x="898" y="14730"/>
                    <a:pt x="1218" y="15350"/>
                  </a:cubicBezTo>
                  <a:cubicBezTo>
                    <a:pt x="1496" y="15884"/>
                    <a:pt x="1582" y="16611"/>
                    <a:pt x="2073" y="16910"/>
                  </a:cubicBezTo>
                  <a:cubicBezTo>
                    <a:pt x="2288" y="17031"/>
                    <a:pt x="2562" y="17085"/>
                    <a:pt x="2845" y="17085"/>
                  </a:cubicBezTo>
                  <a:cubicBezTo>
                    <a:pt x="3265" y="17085"/>
                    <a:pt x="3703" y="16965"/>
                    <a:pt x="3997" y="16761"/>
                  </a:cubicBezTo>
                  <a:cubicBezTo>
                    <a:pt x="5237" y="15948"/>
                    <a:pt x="5130" y="14495"/>
                    <a:pt x="5344" y="13148"/>
                  </a:cubicBezTo>
                  <a:cubicBezTo>
                    <a:pt x="5600" y="11524"/>
                    <a:pt x="6370" y="9985"/>
                    <a:pt x="7118" y="8553"/>
                  </a:cubicBezTo>
                  <a:cubicBezTo>
                    <a:pt x="8037" y="6800"/>
                    <a:pt x="10046" y="5368"/>
                    <a:pt x="10260" y="3274"/>
                  </a:cubicBezTo>
                  <a:cubicBezTo>
                    <a:pt x="10416" y="1897"/>
                    <a:pt x="9693" y="705"/>
                    <a:pt x="8540" y="705"/>
                  </a:cubicBezTo>
                  <a:cubicBezTo>
                    <a:pt x="8279" y="705"/>
                    <a:pt x="7995" y="767"/>
                    <a:pt x="7695" y="901"/>
                  </a:cubicBezTo>
                  <a:cubicBezTo>
                    <a:pt x="7346" y="1049"/>
                    <a:pt x="7170" y="1155"/>
                    <a:pt x="7024" y="1155"/>
                  </a:cubicBezTo>
                  <a:cubicBezTo>
                    <a:pt x="6875" y="1155"/>
                    <a:pt x="6757" y="1044"/>
                    <a:pt x="6519" y="751"/>
                  </a:cubicBezTo>
                  <a:cubicBezTo>
                    <a:pt x="6092" y="238"/>
                    <a:pt x="5707" y="110"/>
                    <a:pt x="5087" y="25"/>
                  </a:cubicBezTo>
                  <a:cubicBezTo>
                    <a:pt x="4945" y="9"/>
                    <a:pt x="4807" y="1"/>
                    <a:pt x="46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9"/>
            <p:cNvSpPr/>
            <p:nvPr/>
          </p:nvSpPr>
          <p:spPr>
            <a:xfrm flipH="1">
              <a:off x="12488388" y="164825"/>
              <a:ext cx="390625" cy="243300"/>
            </a:xfrm>
            <a:custGeom>
              <a:avLst/>
              <a:gdLst/>
              <a:ahLst/>
              <a:cxnLst/>
              <a:rect l="l" t="t" r="r" b="b"/>
              <a:pathLst>
                <a:path w="15625" h="9732" extrusionOk="0">
                  <a:moveTo>
                    <a:pt x="3329" y="0"/>
                  </a:moveTo>
                  <a:cubicBezTo>
                    <a:pt x="1940" y="0"/>
                    <a:pt x="368" y="189"/>
                    <a:pt x="193" y="1093"/>
                  </a:cubicBezTo>
                  <a:cubicBezTo>
                    <a:pt x="0" y="2098"/>
                    <a:pt x="1155" y="3316"/>
                    <a:pt x="1646" y="4064"/>
                  </a:cubicBezTo>
                  <a:cubicBezTo>
                    <a:pt x="2480" y="5368"/>
                    <a:pt x="2736" y="7163"/>
                    <a:pt x="3933" y="8211"/>
                  </a:cubicBezTo>
                  <a:cubicBezTo>
                    <a:pt x="5087" y="9237"/>
                    <a:pt x="6519" y="9450"/>
                    <a:pt x="7994" y="9600"/>
                  </a:cubicBezTo>
                  <a:cubicBezTo>
                    <a:pt x="8611" y="9666"/>
                    <a:pt x="9263" y="9732"/>
                    <a:pt x="9911" y="9732"/>
                  </a:cubicBezTo>
                  <a:cubicBezTo>
                    <a:pt x="10946" y="9732"/>
                    <a:pt x="11970" y="9563"/>
                    <a:pt x="12825" y="8959"/>
                  </a:cubicBezTo>
                  <a:cubicBezTo>
                    <a:pt x="13701" y="8339"/>
                    <a:pt x="14834" y="7548"/>
                    <a:pt x="15326" y="6586"/>
                  </a:cubicBezTo>
                  <a:cubicBezTo>
                    <a:pt x="15625" y="5966"/>
                    <a:pt x="15347" y="5924"/>
                    <a:pt x="14834" y="5432"/>
                  </a:cubicBezTo>
                  <a:cubicBezTo>
                    <a:pt x="14321" y="4919"/>
                    <a:pt x="13894" y="4299"/>
                    <a:pt x="13381" y="3786"/>
                  </a:cubicBezTo>
                  <a:cubicBezTo>
                    <a:pt x="12184" y="2589"/>
                    <a:pt x="10773" y="1307"/>
                    <a:pt x="9191" y="687"/>
                  </a:cubicBezTo>
                  <a:cubicBezTo>
                    <a:pt x="7930" y="195"/>
                    <a:pt x="6605" y="153"/>
                    <a:pt x="5258" y="88"/>
                  </a:cubicBezTo>
                  <a:cubicBezTo>
                    <a:pt x="4888" y="65"/>
                    <a:pt x="4140" y="0"/>
                    <a:pt x="33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9"/>
            <p:cNvSpPr/>
            <p:nvPr/>
          </p:nvSpPr>
          <p:spPr>
            <a:xfrm flipH="1">
              <a:off x="12534338" y="-114225"/>
              <a:ext cx="312625" cy="276125"/>
            </a:xfrm>
            <a:custGeom>
              <a:avLst/>
              <a:gdLst/>
              <a:ahLst/>
              <a:cxnLst/>
              <a:rect l="l" t="t" r="r" b="b"/>
              <a:pathLst>
                <a:path w="12505" h="11045" extrusionOk="0">
                  <a:moveTo>
                    <a:pt x="9597" y="1"/>
                  </a:moveTo>
                  <a:cubicBezTo>
                    <a:pt x="8937" y="1"/>
                    <a:pt x="8229" y="154"/>
                    <a:pt x="7653" y="264"/>
                  </a:cubicBezTo>
                  <a:cubicBezTo>
                    <a:pt x="6456" y="478"/>
                    <a:pt x="5152" y="670"/>
                    <a:pt x="4041" y="1312"/>
                  </a:cubicBezTo>
                  <a:cubicBezTo>
                    <a:pt x="3079" y="1867"/>
                    <a:pt x="2566" y="2829"/>
                    <a:pt x="2096" y="3791"/>
                  </a:cubicBezTo>
                  <a:cubicBezTo>
                    <a:pt x="1604" y="4838"/>
                    <a:pt x="1454" y="6035"/>
                    <a:pt x="1176" y="7147"/>
                  </a:cubicBezTo>
                  <a:cubicBezTo>
                    <a:pt x="1027" y="7788"/>
                    <a:pt x="236" y="9989"/>
                    <a:pt x="1" y="10588"/>
                  </a:cubicBezTo>
                  <a:cubicBezTo>
                    <a:pt x="1" y="10588"/>
                    <a:pt x="145" y="10585"/>
                    <a:pt x="380" y="10585"/>
                  </a:cubicBezTo>
                  <a:cubicBezTo>
                    <a:pt x="1083" y="10585"/>
                    <a:pt x="2598" y="10609"/>
                    <a:pt x="3463" y="10802"/>
                  </a:cubicBezTo>
                  <a:cubicBezTo>
                    <a:pt x="4294" y="10980"/>
                    <a:pt x="5246" y="11045"/>
                    <a:pt x="6188" y="11045"/>
                  </a:cubicBezTo>
                  <a:cubicBezTo>
                    <a:pt x="6823" y="11045"/>
                    <a:pt x="7453" y="11016"/>
                    <a:pt x="8038" y="10973"/>
                  </a:cubicBezTo>
                  <a:cubicBezTo>
                    <a:pt x="10389" y="10802"/>
                    <a:pt x="11757" y="8771"/>
                    <a:pt x="12248" y="6634"/>
                  </a:cubicBezTo>
                  <a:cubicBezTo>
                    <a:pt x="12483" y="5544"/>
                    <a:pt x="12483" y="4411"/>
                    <a:pt x="12505" y="3299"/>
                  </a:cubicBezTo>
                  <a:cubicBezTo>
                    <a:pt x="12505" y="2808"/>
                    <a:pt x="12505" y="2337"/>
                    <a:pt x="12034" y="2060"/>
                  </a:cubicBezTo>
                  <a:cubicBezTo>
                    <a:pt x="11906" y="1984"/>
                    <a:pt x="11800" y="1954"/>
                    <a:pt x="11707" y="1954"/>
                  </a:cubicBezTo>
                  <a:cubicBezTo>
                    <a:pt x="11381" y="1954"/>
                    <a:pt x="11215" y="2316"/>
                    <a:pt x="10816" y="2316"/>
                  </a:cubicBezTo>
                  <a:cubicBezTo>
                    <a:pt x="10773" y="2252"/>
                    <a:pt x="10752" y="2188"/>
                    <a:pt x="10731" y="2124"/>
                  </a:cubicBezTo>
                  <a:cubicBezTo>
                    <a:pt x="11521" y="1525"/>
                    <a:pt x="11521" y="585"/>
                    <a:pt x="10624" y="179"/>
                  </a:cubicBezTo>
                  <a:cubicBezTo>
                    <a:pt x="10318" y="49"/>
                    <a:pt x="9965" y="1"/>
                    <a:pt x="9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9"/>
            <p:cNvSpPr/>
            <p:nvPr/>
          </p:nvSpPr>
          <p:spPr>
            <a:xfrm flipH="1">
              <a:off x="12773188" y="192525"/>
              <a:ext cx="179025" cy="199725"/>
            </a:xfrm>
            <a:custGeom>
              <a:avLst/>
              <a:gdLst/>
              <a:ahLst/>
              <a:cxnLst/>
              <a:rect l="l" t="t" r="r" b="b"/>
              <a:pathLst>
                <a:path w="7161" h="7989" extrusionOk="0">
                  <a:moveTo>
                    <a:pt x="2175" y="1"/>
                  </a:moveTo>
                  <a:cubicBezTo>
                    <a:pt x="2106" y="1"/>
                    <a:pt x="2042" y="47"/>
                    <a:pt x="1988" y="156"/>
                  </a:cubicBezTo>
                  <a:cubicBezTo>
                    <a:pt x="1689" y="755"/>
                    <a:pt x="1176" y="1246"/>
                    <a:pt x="876" y="1887"/>
                  </a:cubicBezTo>
                  <a:cubicBezTo>
                    <a:pt x="278" y="3170"/>
                    <a:pt x="0" y="4773"/>
                    <a:pt x="1047" y="5884"/>
                  </a:cubicBezTo>
                  <a:cubicBezTo>
                    <a:pt x="1710" y="6590"/>
                    <a:pt x="2544" y="7167"/>
                    <a:pt x="3399" y="7573"/>
                  </a:cubicBezTo>
                  <a:cubicBezTo>
                    <a:pt x="3830" y="7769"/>
                    <a:pt x="4540" y="7989"/>
                    <a:pt x="5164" y="7989"/>
                  </a:cubicBezTo>
                  <a:cubicBezTo>
                    <a:pt x="5561" y="7989"/>
                    <a:pt x="5923" y="7899"/>
                    <a:pt x="6156" y="7658"/>
                  </a:cubicBezTo>
                  <a:cubicBezTo>
                    <a:pt x="7160" y="6590"/>
                    <a:pt x="4702" y="4431"/>
                    <a:pt x="4147" y="3555"/>
                  </a:cubicBezTo>
                  <a:cubicBezTo>
                    <a:pt x="3762" y="2935"/>
                    <a:pt x="3441" y="2293"/>
                    <a:pt x="3164" y="1609"/>
                  </a:cubicBezTo>
                  <a:cubicBezTo>
                    <a:pt x="3056" y="1304"/>
                    <a:pt x="2540" y="1"/>
                    <a:pt x="2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9"/>
            <p:cNvSpPr/>
            <p:nvPr/>
          </p:nvSpPr>
          <p:spPr>
            <a:xfrm flipH="1">
              <a:off x="12794563" y="270425"/>
              <a:ext cx="151775" cy="121825"/>
            </a:xfrm>
            <a:custGeom>
              <a:avLst/>
              <a:gdLst/>
              <a:ahLst/>
              <a:cxnLst/>
              <a:rect l="l" t="t" r="r" b="b"/>
              <a:pathLst>
                <a:path w="6071" h="4873" extrusionOk="0">
                  <a:moveTo>
                    <a:pt x="424" y="0"/>
                  </a:moveTo>
                  <a:cubicBezTo>
                    <a:pt x="392" y="0"/>
                    <a:pt x="357" y="4"/>
                    <a:pt x="321" y="11"/>
                  </a:cubicBezTo>
                  <a:cubicBezTo>
                    <a:pt x="278" y="11"/>
                    <a:pt x="235" y="32"/>
                    <a:pt x="214" y="54"/>
                  </a:cubicBezTo>
                  <a:cubicBezTo>
                    <a:pt x="0" y="1016"/>
                    <a:pt x="86" y="2020"/>
                    <a:pt x="812" y="2768"/>
                  </a:cubicBezTo>
                  <a:cubicBezTo>
                    <a:pt x="1475" y="3474"/>
                    <a:pt x="2309" y="4051"/>
                    <a:pt x="3164" y="4457"/>
                  </a:cubicBezTo>
                  <a:cubicBezTo>
                    <a:pt x="3595" y="4653"/>
                    <a:pt x="4305" y="4873"/>
                    <a:pt x="4929" y="4873"/>
                  </a:cubicBezTo>
                  <a:cubicBezTo>
                    <a:pt x="5326" y="4873"/>
                    <a:pt x="5688" y="4783"/>
                    <a:pt x="5921" y="4542"/>
                  </a:cubicBezTo>
                  <a:cubicBezTo>
                    <a:pt x="5985" y="4478"/>
                    <a:pt x="6028" y="4414"/>
                    <a:pt x="6071" y="4350"/>
                  </a:cubicBezTo>
                  <a:cubicBezTo>
                    <a:pt x="5878" y="3816"/>
                    <a:pt x="5365" y="3580"/>
                    <a:pt x="4895" y="3388"/>
                  </a:cubicBezTo>
                  <a:cubicBezTo>
                    <a:pt x="4403" y="3196"/>
                    <a:pt x="3890" y="2982"/>
                    <a:pt x="3506" y="2576"/>
                  </a:cubicBezTo>
                  <a:cubicBezTo>
                    <a:pt x="3377" y="2448"/>
                    <a:pt x="3377" y="2319"/>
                    <a:pt x="3228" y="2213"/>
                  </a:cubicBezTo>
                  <a:cubicBezTo>
                    <a:pt x="3225" y="2211"/>
                    <a:pt x="3222" y="2211"/>
                    <a:pt x="3218" y="2211"/>
                  </a:cubicBezTo>
                  <a:cubicBezTo>
                    <a:pt x="3155" y="2211"/>
                    <a:pt x="2916" y="2343"/>
                    <a:pt x="2853" y="2343"/>
                  </a:cubicBezTo>
                  <a:cubicBezTo>
                    <a:pt x="2849" y="2343"/>
                    <a:pt x="2846" y="2342"/>
                    <a:pt x="2843" y="2341"/>
                  </a:cubicBezTo>
                  <a:cubicBezTo>
                    <a:pt x="2758" y="2298"/>
                    <a:pt x="2843" y="1871"/>
                    <a:pt x="2779" y="1828"/>
                  </a:cubicBezTo>
                  <a:cubicBezTo>
                    <a:pt x="2608" y="1700"/>
                    <a:pt x="2416" y="1764"/>
                    <a:pt x="2245" y="1635"/>
                  </a:cubicBezTo>
                  <a:cubicBezTo>
                    <a:pt x="1774" y="1272"/>
                    <a:pt x="1390" y="887"/>
                    <a:pt x="1005" y="417"/>
                  </a:cubicBezTo>
                  <a:cubicBezTo>
                    <a:pt x="815" y="209"/>
                    <a:pt x="676" y="0"/>
                    <a:pt x="424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9"/>
            <p:cNvSpPr/>
            <p:nvPr/>
          </p:nvSpPr>
          <p:spPr>
            <a:xfrm flipH="1">
              <a:off x="12903563" y="63900"/>
              <a:ext cx="98350" cy="213225"/>
            </a:xfrm>
            <a:custGeom>
              <a:avLst/>
              <a:gdLst/>
              <a:ahLst/>
              <a:cxnLst/>
              <a:rect l="l" t="t" r="r" b="b"/>
              <a:pathLst>
                <a:path w="3934" h="8529" extrusionOk="0">
                  <a:moveTo>
                    <a:pt x="1539" y="0"/>
                  </a:moveTo>
                  <a:lnTo>
                    <a:pt x="1411" y="43"/>
                  </a:lnTo>
                  <a:cubicBezTo>
                    <a:pt x="1408" y="42"/>
                    <a:pt x="1405" y="42"/>
                    <a:pt x="1402" y="42"/>
                  </a:cubicBezTo>
                  <a:cubicBezTo>
                    <a:pt x="1237" y="42"/>
                    <a:pt x="596" y="1140"/>
                    <a:pt x="428" y="1496"/>
                  </a:cubicBezTo>
                  <a:cubicBezTo>
                    <a:pt x="86" y="2287"/>
                    <a:pt x="0" y="3100"/>
                    <a:pt x="107" y="3912"/>
                  </a:cubicBezTo>
                  <a:cubicBezTo>
                    <a:pt x="235" y="4703"/>
                    <a:pt x="406" y="5408"/>
                    <a:pt x="706" y="6156"/>
                  </a:cubicBezTo>
                  <a:cubicBezTo>
                    <a:pt x="962" y="6797"/>
                    <a:pt x="1390" y="8058"/>
                    <a:pt x="1903" y="8529"/>
                  </a:cubicBezTo>
                  <a:cubicBezTo>
                    <a:pt x="2416" y="7994"/>
                    <a:pt x="2523" y="6904"/>
                    <a:pt x="2864" y="6199"/>
                  </a:cubicBezTo>
                  <a:cubicBezTo>
                    <a:pt x="3164" y="5536"/>
                    <a:pt x="3634" y="4938"/>
                    <a:pt x="3933" y="4296"/>
                  </a:cubicBezTo>
                  <a:cubicBezTo>
                    <a:pt x="3356" y="3848"/>
                    <a:pt x="2971" y="3484"/>
                    <a:pt x="2651" y="2843"/>
                  </a:cubicBezTo>
                  <a:cubicBezTo>
                    <a:pt x="2223" y="1988"/>
                    <a:pt x="2052" y="770"/>
                    <a:pt x="15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9"/>
            <p:cNvSpPr/>
            <p:nvPr/>
          </p:nvSpPr>
          <p:spPr>
            <a:xfrm flipH="1">
              <a:off x="12953263" y="64425"/>
              <a:ext cx="48650" cy="212700"/>
            </a:xfrm>
            <a:custGeom>
              <a:avLst/>
              <a:gdLst/>
              <a:ahLst/>
              <a:cxnLst/>
              <a:rect l="l" t="t" r="r" b="b"/>
              <a:pathLst>
                <a:path w="1946" h="8508" extrusionOk="0">
                  <a:moveTo>
                    <a:pt x="1475" y="1"/>
                  </a:moveTo>
                  <a:lnTo>
                    <a:pt x="1411" y="22"/>
                  </a:lnTo>
                  <a:cubicBezTo>
                    <a:pt x="1408" y="21"/>
                    <a:pt x="1405" y="21"/>
                    <a:pt x="1402" y="21"/>
                  </a:cubicBezTo>
                  <a:cubicBezTo>
                    <a:pt x="1237" y="21"/>
                    <a:pt x="596" y="1119"/>
                    <a:pt x="428" y="1475"/>
                  </a:cubicBezTo>
                  <a:cubicBezTo>
                    <a:pt x="86" y="2266"/>
                    <a:pt x="0" y="3079"/>
                    <a:pt x="107" y="3891"/>
                  </a:cubicBezTo>
                  <a:cubicBezTo>
                    <a:pt x="235" y="4682"/>
                    <a:pt x="406" y="5387"/>
                    <a:pt x="706" y="6135"/>
                  </a:cubicBezTo>
                  <a:cubicBezTo>
                    <a:pt x="962" y="6776"/>
                    <a:pt x="1390" y="8037"/>
                    <a:pt x="1903" y="8508"/>
                  </a:cubicBezTo>
                  <a:cubicBezTo>
                    <a:pt x="1903" y="8486"/>
                    <a:pt x="1924" y="8465"/>
                    <a:pt x="1945" y="8465"/>
                  </a:cubicBezTo>
                  <a:cubicBezTo>
                    <a:pt x="1945" y="8401"/>
                    <a:pt x="1924" y="8337"/>
                    <a:pt x="1903" y="8272"/>
                  </a:cubicBezTo>
                  <a:cubicBezTo>
                    <a:pt x="1710" y="7610"/>
                    <a:pt x="1839" y="6840"/>
                    <a:pt x="1860" y="6156"/>
                  </a:cubicBezTo>
                  <a:cubicBezTo>
                    <a:pt x="1881" y="5686"/>
                    <a:pt x="1881" y="5195"/>
                    <a:pt x="1881" y="4703"/>
                  </a:cubicBezTo>
                  <a:cubicBezTo>
                    <a:pt x="1881" y="4404"/>
                    <a:pt x="1860" y="3998"/>
                    <a:pt x="1539" y="3933"/>
                  </a:cubicBezTo>
                  <a:cubicBezTo>
                    <a:pt x="1710" y="3656"/>
                    <a:pt x="1753" y="3549"/>
                    <a:pt x="1646" y="3207"/>
                  </a:cubicBezTo>
                  <a:cubicBezTo>
                    <a:pt x="1518" y="2865"/>
                    <a:pt x="1454" y="2459"/>
                    <a:pt x="1454" y="2074"/>
                  </a:cubicBezTo>
                  <a:cubicBezTo>
                    <a:pt x="1475" y="1561"/>
                    <a:pt x="1432" y="1027"/>
                    <a:pt x="1539" y="535"/>
                  </a:cubicBezTo>
                  <a:cubicBezTo>
                    <a:pt x="1582" y="321"/>
                    <a:pt x="1625" y="86"/>
                    <a:pt x="1475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9"/>
            <p:cNvSpPr/>
            <p:nvPr/>
          </p:nvSpPr>
          <p:spPr>
            <a:xfrm flipH="1">
              <a:off x="12831238" y="122150"/>
              <a:ext cx="82500" cy="80275"/>
            </a:xfrm>
            <a:custGeom>
              <a:avLst/>
              <a:gdLst/>
              <a:ahLst/>
              <a:cxnLst/>
              <a:rect l="l" t="t" r="r" b="b"/>
              <a:pathLst>
                <a:path w="3300" h="3211" extrusionOk="0">
                  <a:moveTo>
                    <a:pt x="2223" y="0"/>
                  </a:moveTo>
                  <a:cubicBezTo>
                    <a:pt x="1603" y="705"/>
                    <a:pt x="0" y="919"/>
                    <a:pt x="449" y="2244"/>
                  </a:cubicBezTo>
                  <a:cubicBezTo>
                    <a:pt x="718" y="3051"/>
                    <a:pt x="1225" y="3210"/>
                    <a:pt x="1824" y="3210"/>
                  </a:cubicBezTo>
                  <a:cubicBezTo>
                    <a:pt x="1987" y="3210"/>
                    <a:pt x="2156" y="3198"/>
                    <a:pt x="2330" y="3185"/>
                  </a:cubicBezTo>
                  <a:cubicBezTo>
                    <a:pt x="2387" y="3178"/>
                    <a:pt x="2449" y="3177"/>
                    <a:pt x="2513" y="3177"/>
                  </a:cubicBezTo>
                  <a:cubicBezTo>
                    <a:pt x="2580" y="3177"/>
                    <a:pt x="2650" y="3179"/>
                    <a:pt x="2719" y="3179"/>
                  </a:cubicBezTo>
                  <a:cubicBezTo>
                    <a:pt x="3021" y="3179"/>
                    <a:pt x="3300" y="3143"/>
                    <a:pt x="3270" y="2757"/>
                  </a:cubicBezTo>
                  <a:cubicBezTo>
                    <a:pt x="3249" y="2373"/>
                    <a:pt x="2800" y="1817"/>
                    <a:pt x="2544" y="1582"/>
                  </a:cubicBezTo>
                  <a:cubicBezTo>
                    <a:pt x="2330" y="1368"/>
                    <a:pt x="2031" y="1261"/>
                    <a:pt x="1967" y="919"/>
                  </a:cubicBezTo>
                  <a:cubicBezTo>
                    <a:pt x="1902" y="641"/>
                    <a:pt x="2116" y="235"/>
                    <a:pt x="2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9"/>
            <p:cNvSpPr/>
            <p:nvPr/>
          </p:nvSpPr>
          <p:spPr>
            <a:xfrm flipH="1">
              <a:off x="12725638" y="179325"/>
              <a:ext cx="138425" cy="20075"/>
            </a:xfrm>
            <a:custGeom>
              <a:avLst/>
              <a:gdLst/>
              <a:ahLst/>
              <a:cxnLst/>
              <a:rect l="l" t="t" r="r" b="b"/>
              <a:pathLst>
                <a:path w="5537" h="803" extrusionOk="0">
                  <a:moveTo>
                    <a:pt x="22" y="0"/>
                  </a:moveTo>
                  <a:lnTo>
                    <a:pt x="1" y="21"/>
                  </a:lnTo>
                  <a:cubicBezTo>
                    <a:pt x="364" y="363"/>
                    <a:pt x="834" y="577"/>
                    <a:pt x="1305" y="705"/>
                  </a:cubicBezTo>
                  <a:cubicBezTo>
                    <a:pt x="1630" y="779"/>
                    <a:pt x="1975" y="802"/>
                    <a:pt x="2312" y="802"/>
                  </a:cubicBezTo>
                  <a:cubicBezTo>
                    <a:pt x="2463" y="802"/>
                    <a:pt x="2613" y="798"/>
                    <a:pt x="2758" y="791"/>
                  </a:cubicBezTo>
                  <a:cubicBezTo>
                    <a:pt x="3720" y="727"/>
                    <a:pt x="4703" y="534"/>
                    <a:pt x="5537" y="64"/>
                  </a:cubicBezTo>
                  <a:lnTo>
                    <a:pt x="5537" y="43"/>
                  </a:lnTo>
                  <a:cubicBezTo>
                    <a:pt x="5088" y="235"/>
                    <a:pt x="4639" y="342"/>
                    <a:pt x="4169" y="406"/>
                  </a:cubicBezTo>
                  <a:cubicBezTo>
                    <a:pt x="3699" y="492"/>
                    <a:pt x="3228" y="513"/>
                    <a:pt x="2758" y="513"/>
                  </a:cubicBezTo>
                  <a:cubicBezTo>
                    <a:pt x="2288" y="492"/>
                    <a:pt x="1818" y="428"/>
                    <a:pt x="1369" y="363"/>
                  </a:cubicBezTo>
                  <a:cubicBezTo>
                    <a:pt x="920" y="278"/>
                    <a:pt x="471" y="171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9"/>
            <p:cNvSpPr/>
            <p:nvPr/>
          </p:nvSpPr>
          <p:spPr>
            <a:xfrm flipH="1">
              <a:off x="12771063" y="149400"/>
              <a:ext cx="93000" cy="32600"/>
            </a:xfrm>
            <a:custGeom>
              <a:avLst/>
              <a:gdLst/>
              <a:ahLst/>
              <a:cxnLst/>
              <a:rect l="l" t="t" r="r" b="b"/>
              <a:pathLst>
                <a:path w="3720" h="1304" extrusionOk="0">
                  <a:moveTo>
                    <a:pt x="3720" y="0"/>
                  </a:moveTo>
                  <a:cubicBezTo>
                    <a:pt x="3057" y="43"/>
                    <a:pt x="2395" y="171"/>
                    <a:pt x="1775" y="385"/>
                  </a:cubicBezTo>
                  <a:cubicBezTo>
                    <a:pt x="1454" y="470"/>
                    <a:pt x="1134" y="556"/>
                    <a:pt x="834" y="727"/>
                  </a:cubicBezTo>
                  <a:cubicBezTo>
                    <a:pt x="535" y="876"/>
                    <a:pt x="257" y="1047"/>
                    <a:pt x="1" y="1283"/>
                  </a:cubicBezTo>
                  <a:lnTo>
                    <a:pt x="1" y="1304"/>
                  </a:lnTo>
                  <a:cubicBezTo>
                    <a:pt x="343" y="1261"/>
                    <a:pt x="663" y="1154"/>
                    <a:pt x="963" y="1047"/>
                  </a:cubicBezTo>
                  <a:cubicBezTo>
                    <a:pt x="1262" y="941"/>
                    <a:pt x="1561" y="770"/>
                    <a:pt x="1860" y="641"/>
                  </a:cubicBezTo>
                  <a:cubicBezTo>
                    <a:pt x="2459" y="385"/>
                    <a:pt x="3079" y="171"/>
                    <a:pt x="3720" y="43"/>
                  </a:cubicBezTo>
                  <a:lnTo>
                    <a:pt x="372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9"/>
            <p:cNvSpPr/>
            <p:nvPr/>
          </p:nvSpPr>
          <p:spPr>
            <a:xfrm flipH="1">
              <a:off x="12770613" y="113775"/>
              <a:ext cx="103050" cy="60750"/>
            </a:xfrm>
            <a:custGeom>
              <a:avLst/>
              <a:gdLst/>
              <a:ahLst/>
              <a:cxnLst/>
              <a:rect l="l" t="t" r="r" b="b"/>
              <a:pathLst>
                <a:path w="4122" h="2430" extrusionOk="0">
                  <a:moveTo>
                    <a:pt x="3855" y="0"/>
                  </a:moveTo>
                  <a:cubicBezTo>
                    <a:pt x="3832" y="0"/>
                    <a:pt x="3808" y="5"/>
                    <a:pt x="3783" y="14"/>
                  </a:cubicBezTo>
                  <a:cubicBezTo>
                    <a:pt x="3698" y="57"/>
                    <a:pt x="3676" y="143"/>
                    <a:pt x="3698" y="207"/>
                  </a:cubicBezTo>
                  <a:cubicBezTo>
                    <a:pt x="3035" y="399"/>
                    <a:pt x="2394" y="634"/>
                    <a:pt x="1753" y="934"/>
                  </a:cubicBezTo>
                  <a:cubicBezTo>
                    <a:pt x="1411" y="1105"/>
                    <a:pt x="1047" y="1254"/>
                    <a:pt x="770" y="1511"/>
                  </a:cubicBezTo>
                  <a:cubicBezTo>
                    <a:pt x="470" y="1767"/>
                    <a:pt x="193" y="2066"/>
                    <a:pt x="0" y="2408"/>
                  </a:cubicBezTo>
                  <a:lnTo>
                    <a:pt x="22" y="2430"/>
                  </a:lnTo>
                  <a:lnTo>
                    <a:pt x="962" y="1810"/>
                  </a:lnTo>
                  <a:cubicBezTo>
                    <a:pt x="1261" y="1596"/>
                    <a:pt x="1560" y="1361"/>
                    <a:pt x="1881" y="1190"/>
                  </a:cubicBezTo>
                  <a:cubicBezTo>
                    <a:pt x="2458" y="827"/>
                    <a:pt x="3099" y="549"/>
                    <a:pt x="3741" y="250"/>
                  </a:cubicBezTo>
                  <a:cubicBezTo>
                    <a:pt x="3776" y="302"/>
                    <a:pt x="3825" y="341"/>
                    <a:pt x="3890" y="341"/>
                  </a:cubicBezTo>
                  <a:cubicBezTo>
                    <a:pt x="3903" y="341"/>
                    <a:pt x="3918" y="339"/>
                    <a:pt x="3933" y="335"/>
                  </a:cubicBezTo>
                  <a:cubicBezTo>
                    <a:pt x="4122" y="259"/>
                    <a:pt x="4027" y="0"/>
                    <a:pt x="38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9"/>
            <p:cNvSpPr/>
            <p:nvPr/>
          </p:nvSpPr>
          <p:spPr>
            <a:xfrm flipH="1">
              <a:off x="12722863" y="57800"/>
              <a:ext cx="175925" cy="98025"/>
            </a:xfrm>
            <a:custGeom>
              <a:avLst/>
              <a:gdLst/>
              <a:ahLst/>
              <a:cxnLst/>
              <a:rect l="l" t="t" r="r" b="b"/>
              <a:pathLst>
                <a:path w="7037" h="3921" extrusionOk="0">
                  <a:moveTo>
                    <a:pt x="6763" y="1"/>
                  </a:moveTo>
                  <a:cubicBezTo>
                    <a:pt x="6746" y="1"/>
                    <a:pt x="6729" y="3"/>
                    <a:pt x="6712" y="9"/>
                  </a:cubicBezTo>
                  <a:cubicBezTo>
                    <a:pt x="6627" y="52"/>
                    <a:pt x="6605" y="116"/>
                    <a:pt x="6605" y="180"/>
                  </a:cubicBezTo>
                  <a:cubicBezTo>
                    <a:pt x="6028" y="287"/>
                    <a:pt x="5430" y="415"/>
                    <a:pt x="4852" y="650"/>
                  </a:cubicBezTo>
                  <a:cubicBezTo>
                    <a:pt x="4254" y="885"/>
                    <a:pt x="3677" y="1206"/>
                    <a:pt x="3164" y="1591"/>
                  </a:cubicBezTo>
                  <a:cubicBezTo>
                    <a:pt x="2886" y="1783"/>
                    <a:pt x="2630" y="1997"/>
                    <a:pt x="2394" y="2168"/>
                  </a:cubicBezTo>
                  <a:cubicBezTo>
                    <a:pt x="2138" y="2360"/>
                    <a:pt x="1881" y="2531"/>
                    <a:pt x="1604" y="2702"/>
                  </a:cubicBezTo>
                  <a:cubicBezTo>
                    <a:pt x="1069" y="3066"/>
                    <a:pt x="599" y="3386"/>
                    <a:pt x="65" y="3750"/>
                  </a:cubicBezTo>
                  <a:lnTo>
                    <a:pt x="1" y="3921"/>
                  </a:lnTo>
                  <a:cubicBezTo>
                    <a:pt x="620" y="3728"/>
                    <a:pt x="1198" y="3322"/>
                    <a:pt x="1775" y="3002"/>
                  </a:cubicBezTo>
                  <a:cubicBezTo>
                    <a:pt x="2052" y="2852"/>
                    <a:pt x="2330" y="2660"/>
                    <a:pt x="2587" y="2446"/>
                  </a:cubicBezTo>
                  <a:cubicBezTo>
                    <a:pt x="2843" y="2232"/>
                    <a:pt x="3078" y="2018"/>
                    <a:pt x="3314" y="1805"/>
                  </a:cubicBezTo>
                  <a:cubicBezTo>
                    <a:pt x="4275" y="1035"/>
                    <a:pt x="5430" y="501"/>
                    <a:pt x="6627" y="223"/>
                  </a:cubicBezTo>
                  <a:cubicBezTo>
                    <a:pt x="6660" y="290"/>
                    <a:pt x="6719" y="343"/>
                    <a:pt x="6795" y="343"/>
                  </a:cubicBezTo>
                  <a:cubicBezTo>
                    <a:pt x="6816" y="343"/>
                    <a:pt x="6838" y="339"/>
                    <a:pt x="6862" y="330"/>
                  </a:cubicBezTo>
                  <a:cubicBezTo>
                    <a:pt x="7037" y="271"/>
                    <a:pt x="6929" y="1"/>
                    <a:pt x="67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9"/>
            <p:cNvSpPr/>
            <p:nvPr/>
          </p:nvSpPr>
          <p:spPr>
            <a:xfrm flipH="1">
              <a:off x="12755638" y="80625"/>
              <a:ext cx="138875" cy="86425"/>
            </a:xfrm>
            <a:custGeom>
              <a:avLst/>
              <a:gdLst/>
              <a:ahLst/>
              <a:cxnLst/>
              <a:rect l="l" t="t" r="r" b="b"/>
              <a:pathLst>
                <a:path w="5555" h="3457" extrusionOk="0">
                  <a:moveTo>
                    <a:pt x="5287" y="1"/>
                  </a:moveTo>
                  <a:cubicBezTo>
                    <a:pt x="5264" y="1"/>
                    <a:pt x="5241" y="5"/>
                    <a:pt x="5216" y="15"/>
                  </a:cubicBezTo>
                  <a:cubicBezTo>
                    <a:pt x="5152" y="37"/>
                    <a:pt x="5130" y="101"/>
                    <a:pt x="5130" y="165"/>
                  </a:cubicBezTo>
                  <a:cubicBezTo>
                    <a:pt x="4660" y="208"/>
                    <a:pt x="4190" y="293"/>
                    <a:pt x="3741" y="485"/>
                  </a:cubicBezTo>
                  <a:cubicBezTo>
                    <a:pt x="3249" y="678"/>
                    <a:pt x="2801" y="998"/>
                    <a:pt x="2394" y="1383"/>
                  </a:cubicBezTo>
                  <a:cubicBezTo>
                    <a:pt x="2202" y="1576"/>
                    <a:pt x="2031" y="1789"/>
                    <a:pt x="1839" y="1960"/>
                  </a:cubicBezTo>
                  <a:cubicBezTo>
                    <a:pt x="1646" y="2131"/>
                    <a:pt x="1454" y="2302"/>
                    <a:pt x="1262" y="2473"/>
                  </a:cubicBezTo>
                  <a:cubicBezTo>
                    <a:pt x="856" y="2794"/>
                    <a:pt x="407" y="3072"/>
                    <a:pt x="1" y="3435"/>
                  </a:cubicBezTo>
                  <a:lnTo>
                    <a:pt x="22" y="3456"/>
                  </a:lnTo>
                  <a:cubicBezTo>
                    <a:pt x="514" y="3285"/>
                    <a:pt x="1005" y="3050"/>
                    <a:pt x="1454" y="2751"/>
                  </a:cubicBezTo>
                  <a:cubicBezTo>
                    <a:pt x="1668" y="2601"/>
                    <a:pt x="1881" y="2409"/>
                    <a:pt x="2074" y="2217"/>
                  </a:cubicBezTo>
                  <a:cubicBezTo>
                    <a:pt x="2266" y="2003"/>
                    <a:pt x="2416" y="1768"/>
                    <a:pt x="2587" y="1576"/>
                  </a:cubicBezTo>
                  <a:cubicBezTo>
                    <a:pt x="2950" y="1191"/>
                    <a:pt x="3356" y="870"/>
                    <a:pt x="3805" y="635"/>
                  </a:cubicBezTo>
                  <a:cubicBezTo>
                    <a:pt x="4233" y="421"/>
                    <a:pt x="4681" y="293"/>
                    <a:pt x="5152" y="208"/>
                  </a:cubicBezTo>
                  <a:cubicBezTo>
                    <a:pt x="5170" y="282"/>
                    <a:pt x="5237" y="340"/>
                    <a:pt x="5325" y="340"/>
                  </a:cubicBezTo>
                  <a:cubicBezTo>
                    <a:pt x="5338" y="340"/>
                    <a:pt x="5351" y="339"/>
                    <a:pt x="5365" y="336"/>
                  </a:cubicBezTo>
                  <a:cubicBezTo>
                    <a:pt x="5554" y="260"/>
                    <a:pt x="5459" y="1"/>
                    <a:pt x="52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9"/>
            <p:cNvSpPr/>
            <p:nvPr/>
          </p:nvSpPr>
          <p:spPr>
            <a:xfrm flipH="1">
              <a:off x="12786013" y="128550"/>
              <a:ext cx="80175" cy="46525"/>
            </a:xfrm>
            <a:custGeom>
              <a:avLst/>
              <a:gdLst/>
              <a:ahLst/>
              <a:cxnLst/>
              <a:rect l="l" t="t" r="r" b="b"/>
              <a:pathLst>
                <a:path w="3207" h="1861" extrusionOk="0">
                  <a:moveTo>
                    <a:pt x="3185" y="1"/>
                  </a:moveTo>
                  <a:cubicBezTo>
                    <a:pt x="2736" y="428"/>
                    <a:pt x="2181" y="706"/>
                    <a:pt x="1625" y="941"/>
                  </a:cubicBezTo>
                  <a:cubicBezTo>
                    <a:pt x="1347" y="1048"/>
                    <a:pt x="1048" y="1133"/>
                    <a:pt x="770" y="1283"/>
                  </a:cubicBezTo>
                  <a:cubicBezTo>
                    <a:pt x="492" y="1433"/>
                    <a:pt x="214" y="1604"/>
                    <a:pt x="0" y="1839"/>
                  </a:cubicBezTo>
                  <a:lnTo>
                    <a:pt x="22" y="1860"/>
                  </a:lnTo>
                  <a:cubicBezTo>
                    <a:pt x="321" y="1796"/>
                    <a:pt x="620" y="1710"/>
                    <a:pt x="898" y="1604"/>
                  </a:cubicBezTo>
                  <a:cubicBezTo>
                    <a:pt x="1197" y="1497"/>
                    <a:pt x="1454" y="1347"/>
                    <a:pt x="1732" y="1197"/>
                  </a:cubicBezTo>
                  <a:cubicBezTo>
                    <a:pt x="2010" y="1048"/>
                    <a:pt x="2287" y="877"/>
                    <a:pt x="2544" y="684"/>
                  </a:cubicBezTo>
                  <a:cubicBezTo>
                    <a:pt x="2779" y="492"/>
                    <a:pt x="3014" y="278"/>
                    <a:pt x="3206" y="22"/>
                  </a:cubicBezTo>
                  <a:lnTo>
                    <a:pt x="318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9"/>
            <p:cNvSpPr/>
            <p:nvPr/>
          </p:nvSpPr>
          <p:spPr>
            <a:xfrm flipH="1">
              <a:off x="12741163" y="155975"/>
              <a:ext cx="125550" cy="36275"/>
            </a:xfrm>
            <a:custGeom>
              <a:avLst/>
              <a:gdLst/>
              <a:ahLst/>
              <a:cxnLst/>
              <a:rect l="l" t="t" r="r" b="b"/>
              <a:pathLst>
                <a:path w="5022" h="1451" extrusionOk="0">
                  <a:moveTo>
                    <a:pt x="4767" y="1"/>
                  </a:moveTo>
                  <a:cubicBezTo>
                    <a:pt x="4746" y="1"/>
                    <a:pt x="4725" y="5"/>
                    <a:pt x="4702" y="15"/>
                  </a:cubicBezTo>
                  <a:cubicBezTo>
                    <a:pt x="4595" y="58"/>
                    <a:pt x="4595" y="165"/>
                    <a:pt x="4638" y="250"/>
                  </a:cubicBezTo>
                  <a:cubicBezTo>
                    <a:pt x="3997" y="742"/>
                    <a:pt x="3206" y="955"/>
                    <a:pt x="2415" y="1041"/>
                  </a:cubicBezTo>
                  <a:cubicBezTo>
                    <a:pt x="2009" y="1084"/>
                    <a:pt x="1624" y="1062"/>
                    <a:pt x="1218" y="1105"/>
                  </a:cubicBezTo>
                  <a:cubicBezTo>
                    <a:pt x="812" y="1126"/>
                    <a:pt x="406" y="1169"/>
                    <a:pt x="0" y="1255"/>
                  </a:cubicBezTo>
                  <a:lnTo>
                    <a:pt x="0" y="1276"/>
                  </a:lnTo>
                  <a:cubicBezTo>
                    <a:pt x="406" y="1383"/>
                    <a:pt x="812" y="1426"/>
                    <a:pt x="1218" y="1447"/>
                  </a:cubicBezTo>
                  <a:cubicBezTo>
                    <a:pt x="1262" y="1449"/>
                    <a:pt x="1305" y="1450"/>
                    <a:pt x="1349" y="1450"/>
                  </a:cubicBezTo>
                  <a:cubicBezTo>
                    <a:pt x="1716" y="1450"/>
                    <a:pt x="2095" y="1376"/>
                    <a:pt x="2458" y="1319"/>
                  </a:cubicBezTo>
                  <a:cubicBezTo>
                    <a:pt x="2864" y="1233"/>
                    <a:pt x="3270" y="1126"/>
                    <a:pt x="3655" y="955"/>
                  </a:cubicBezTo>
                  <a:cubicBezTo>
                    <a:pt x="4018" y="784"/>
                    <a:pt x="4360" y="549"/>
                    <a:pt x="4660" y="271"/>
                  </a:cubicBezTo>
                  <a:cubicBezTo>
                    <a:pt x="4694" y="306"/>
                    <a:pt x="4744" y="341"/>
                    <a:pt x="4807" y="341"/>
                  </a:cubicBezTo>
                  <a:cubicBezTo>
                    <a:pt x="4821" y="341"/>
                    <a:pt x="4836" y="340"/>
                    <a:pt x="4852" y="336"/>
                  </a:cubicBezTo>
                  <a:cubicBezTo>
                    <a:pt x="5022" y="260"/>
                    <a:pt x="4925" y="1"/>
                    <a:pt x="47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9"/>
            <p:cNvSpPr/>
            <p:nvPr/>
          </p:nvSpPr>
          <p:spPr>
            <a:xfrm flipH="1">
              <a:off x="12753938" y="95475"/>
              <a:ext cx="112775" cy="64100"/>
            </a:xfrm>
            <a:custGeom>
              <a:avLst/>
              <a:gdLst/>
              <a:ahLst/>
              <a:cxnLst/>
              <a:rect l="l" t="t" r="r" b="b"/>
              <a:pathLst>
                <a:path w="4511" h="2564" extrusionOk="0">
                  <a:moveTo>
                    <a:pt x="4324" y="1"/>
                  </a:moveTo>
                  <a:cubicBezTo>
                    <a:pt x="4227" y="1"/>
                    <a:pt x="4119" y="108"/>
                    <a:pt x="4147" y="233"/>
                  </a:cubicBezTo>
                  <a:cubicBezTo>
                    <a:pt x="4086" y="230"/>
                    <a:pt x="4025" y="228"/>
                    <a:pt x="3963" y="228"/>
                  </a:cubicBezTo>
                  <a:cubicBezTo>
                    <a:pt x="3655" y="228"/>
                    <a:pt x="3334" y="273"/>
                    <a:pt x="3014" y="362"/>
                  </a:cubicBezTo>
                  <a:cubicBezTo>
                    <a:pt x="2629" y="490"/>
                    <a:pt x="2244" y="682"/>
                    <a:pt x="1881" y="875"/>
                  </a:cubicBezTo>
                  <a:cubicBezTo>
                    <a:pt x="1518" y="1088"/>
                    <a:pt x="1154" y="1302"/>
                    <a:pt x="855" y="1601"/>
                  </a:cubicBezTo>
                  <a:cubicBezTo>
                    <a:pt x="534" y="1879"/>
                    <a:pt x="235" y="2178"/>
                    <a:pt x="0" y="2542"/>
                  </a:cubicBezTo>
                  <a:lnTo>
                    <a:pt x="21" y="2563"/>
                  </a:lnTo>
                  <a:cubicBezTo>
                    <a:pt x="385" y="2349"/>
                    <a:pt x="727" y="2114"/>
                    <a:pt x="1047" y="1879"/>
                  </a:cubicBezTo>
                  <a:cubicBezTo>
                    <a:pt x="1389" y="1644"/>
                    <a:pt x="1689" y="1345"/>
                    <a:pt x="2009" y="1131"/>
                  </a:cubicBezTo>
                  <a:cubicBezTo>
                    <a:pt x="2650" y="682"/>
                    <a:pt x="3377" y="319"/>
                    <a:pt x="4168" y="276"/>
                  </a:cubicBezTo>
                  <a:cubicBezTo>
                    <a:pt x="4189" y="346"/>
                    <a:pt x="4234" y="374"/>
                    <a:pt x="4284" y="374"/>
                  </a:cubicBezTo>
                  <a:cubicBezTo>
                    <a:pt x="4388" y="374"/>
                    <a:pt x="4510" y="250"/>
                    <a:pt x="4467" y="105"/>
                  </a:cubicBezTo>
                  <a:lnTo>
                    <a:pt x="4446" y="105"/>
                  </a:lnTo>
                  <a:cubicBezTo>
                    <a:pt x="4424" y="31"/>
                    <a:pt x="4375" y="1"/>
                    <a:pt x="43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9"/>
            <p:cNvSpPr/>
            <p:nvPr/>
          </p:nvSpPr>
          <p:spPr>
            <a:xfrm flipH="1">
              <a:off x="12727763" y="181875"/>
              <a:ext cx="155000" cy="41100"/>
            </a:xfrm>
            <a:custGeom>
              <a:avLst/>
              <a:gdLst/>
              <a:ahLst/>
              <a:cxnLst/>
              <a:rect l="l" t="t" r="r" b="b"/>
              <a:pathLst>
                <a:path w="6200" h="1644" extrusionOk="0">
                  <a:moveTo>
                    <a:pt x="146" y="0"/>
                  </a:moveTo>
                  <a:cubicBezTo>
                    <a:pt x="105" y="0"/>
                    <a:pt x="64" y="2"/>
                    <a:pt x="22" y="5"/>
                  </a:cubicBezTo>
                  <a:lnTo>
                    <a:pt x="1" y="26"/>
                  </a:lnTo>
                  <a:cubicBezTo>
                    <a:pt x="535" y="197"/>
                    <a:pt x="984" y="475"/>
                    <a:pt x="1454" y="753"/>
                  </a:cubicBezTo>
                  <a:cubicBezTo>
                    <a:pt x="1711" y="881"/>
                    <a:pt x="1946" y="1010"/>
                    <a:pt x="2224" y="1095"/>
                  </a:cubicBezTo>
                  <a:cubicBezTo>
                    <a:pt x="2480" y="1181"/>
                    <a:pt x="2737" y="1245"/>
                    <a:pt x="3015" y="1330"/>
                  </a:cubicBezTo>
                  <a:cubicBezTo>
                    <a:pt x="3528" y="1458"/>
                    <a:pt x="4083" y="1587"/>
                    <a:pt x="4618" y="1629"/>
                  </a:cubicBezTo>
                  <a:cubicBezTo>
                    <a:pt x="4733" y="1638"/>
                    <a:pt x="4848" y="1643"/>
                    <a:pt x="4963" y="1643"/>
                  </a:cubicBezTo>
                  <a:cubicBezTo>
                    <a:pt x="5126" y="1643"/>
                    <a:pt x="5288" y="1633"/>
                    <a:pt x="5451" y="1608"/>
                  </a:cubicBezTo>
                  <a:cubicBezTo>
                    <a:pt x="5708" y="1565"/>
                    <a:pt x="5986" y="1480"/>
                    <a:pt x="6199" y="1266"/>
                  </a:cubicBezTo>
                  <a:lnTo>
                    <a:pt x="6178" y="1245"/>
                  </a:lnTo>
                  <a:cubicBezTo>
                    <a:pt x="5964" y="1416"/>
                    <a:pt x="5708" y="1480"/>
                    <a:pt x="5430" y="1501"/>
                  </a:cubicBezTo>
                  <a:cubicBezTo>
                    <a:pt x="5361" y="1507"/>
                    <a:pt x="5291" y="1509"/>
                    <a:pt x="5220" y="1509"/>
                  </a:cubicBezTo>
                  <a:cubicBezTo>
                    <a:pt x="5026" y="1509"/>
                    <a:pt x="4827" y="1490"/>
                    <a:pt x="4639" y="1458"/>
                  </a:cubicBezTo>
                  <a:cubicBezTo>
                    <a:pt x="4105" y="1373"/>
                    <a:pt x="3592" y="1223"/>
                    <a:pt x="3079" y="1052"/>
                  </a:cubicBezTo>
                  <a:cubicBezTo>
                    <a:pt x="2822" y="967"/>
                    <a:pt x="2566" y="860"/>
                    <a:pt x="2331" y="774"/>
                  </a:cubicBezTo>
                  <a:cubicBezTo>
                    <a:pt x="2095" y="668"/>
                    <a:pt x="1860" y="539"/>
                    <a:pt x="1604" y="432"/>
                  </a:cubicBezTo>
                  <a:cubicBezTo>
                    <a:pt x="1149" y="235"/>
                    <a:pt x="657" y="0"/>
                    <a:pt x="1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9"/>
            <p:cNvSpPr/>
            <p:nvPr/>
          </p:nvSpPr>
          <p:spPr>
            <a:xfrm flipH="1">
              <a:off x="12802663" y="65150"/>
              <a:ext cx="66200" cy="74100"/>
            </a:xfrm>
            <a:custGeom>
              <a:avLst/>
              <a:gdLst/>
              <a:ahLst/>
              <a:cxnLst/>
              <a:rect l="l" t="t" r="r" b="b"/>
              <a:pathLst>
                <a:path w="2648" h="2964" extrusionOk="0">
                  <a:moveTo>
                    <a:pt x="2380" y="0"/>
                  </a:moveTo>
                  <a:cubicBezTo>
                    <a:pt x="2358" y="0"/>
                    <a:pt x="2334" y="4"/>
                    <a:pt x="2309" y="14"/>
                  </a:cubicBezTo>
                  <a:cubicBezTo>
                    <a:pt x="2181" y="57"/>
                    <a:pt x="2202" y="228"/>
                    <a:pt x="2309" y="292"/>
                  </a:cubicBezTo>
                  <a:cubicBezTo>
                    <a:pt x="2138" y="506"/>
                    <a:pt x="1924" y="656"/>
                    <a:pt x="1710" y="784"/>
                  </a:cubicBezTo>
                  <a:cubicBezTo>
                    <a:pt x="1454" y="955"/>
                    <a:pt x="1176" y="1083"/>
                    <a:pt x="920" y="1297"/>
                  </a:cubicBezTo>
                  <a:cubicBezTo>
                    <a:pt x="684" y="1489"/>
                    <a:pt x="449" y="1746"/>
                    <a:pt x="300" y="2024"/>
                  </a:cubicBezTo>
                  <a:cubicBezTo>
                    <a:pt x="150" y="2323"/>
                    <a:pt x="43" y="2622"/>
                    <a:pt x="1" y="2964"/>
                  </a:cubicBezTo>
                  <a:lnTo>
                    <a:pt x="22" y="2964"/>
                  </a:lnTo>
                  <a:cubicBezTo>
                    <a:pt x="236" y="2729"/>
                    <a:pt x="407" y="2451"/>
                    <a:pt x="578" y="2216"/>
                  </a:cubicBezTo>
                  <a:cubicBezTo>
                    <a:pt x="749" y="1981"/>
                    <a:pt x="898" y="1724"/>
                    <a:pt x="1112" y="1511"/>
                  </a:cubicBezTo>
                  <a:cubicBezTo>
                    <a:pt x="1304" y="1297"/>
                    <a:pt x="1561" y="1126"/>
                    <a:pt x="1796" y="933"/>
                  </a:cubicBezTo>
                  <a:cubicBezTo>
                    <a:pt x="2010" y="762"/>
                    <a:pt x="2202" y="549"/>
                    <a:pt x="2352" y="314"/>
                  </a:cubicBezTo>
                  <a:cubicBezTo>
                    <a:pt x="2373" y="324"/>
                    <a:pt x="2389" y="330"/>
                    <a:pt x="2405" y="330"/>
                  </a:cubicBezTo>
                  <a:cubicBezTo>
                    <a:pt x="2421" y="330"/>
                    <a:pt x="2437" y="324"/>
                    <a:pt x="2459" y="314"/>
                  </a:cubicBezTo>
                  <a:cubicBezTo>
                    <a:pt x="2647" y="257"/>
                    <a:pt x="2553" y="0"/>
                    <a:pt x="23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9"/>
            <p:cNvSpPr/>
            <p:nvPr/>
          </p:nvSpPr>
          <p:spPr>
            <a:xfrm flipH="1">
              <a:off x="12757688" y="151525"/>
              <a:ext cx="111175" cy="40750"/>
            </a:xfrm>
            <a:custGeom>
              <a:avLst/>
              <a:gdLst/>
              <a:ahLst/>
              <a:cxnLst/>
              <a:rect l="l" t="t" r="r" b="b"/>
              <a:pathLst>
                <a:path w="4447" h="1630" extrusionOk="0">
                  <a:moveTo>
                    <a:pt x="4446" y="1"/>
                  </a:moveTo>
                  <a:cubicBezTo>
                    <a:pt x="3677" y="236"/>
                    <a:pt x="2950" y="514"/>
                    <a:pt x="2202" y="791"/>
                  </a:cubicBezTo>
                  <a:cubicBezTo>
                    <a:pt x="1839" y="920"/>
                    <a:pt x="1454" y="1005"/>
                    <a:pt x="1112" y="1155"/>
                  </a:cubicBezTo>
                  <a:cubicBezTo>
                    <a:pt x="749" y="1304"/>
                    <a:pt x="385" y="1433"/>
                    <a:pt x="1" y="1582"/>
                  </a:cubicBezTo>
                  <a:lnTo>
                    <a:pt x="22" y="1625"/>
                  </a:lnTo>
                  <a:cubicBezTo>
                    <a:pt x="72" y="1628"/>
                    <a:pt x="123" y="1629"/>
                    <a:pt x="175" y="1629"/>
                  </a:cubicBezTo>
                  <a:cubicBezTo>
                    <a:pt x="513" y="1629"/>
                    <a:pt x="863" y="1571"/>
                    <a:pt x="1197" y="1497"/>
                  </a:cubicBezTo>
                  <a:cubicBezTo>
                    <a:pt x="1582" y="1390"/>
                    <a:pt x="1946" y="1198"/>
                    <a:pt x="2309" y="1048"/>
                  </a:cubicBezTo>
                  <a:cubicBezTo>
                    <a:pt x="3036" y="727"/>
                    <a:pt x="3741" y="364"/>
                    <a:pt x="4446" y="22"/>
                  </a:cubicBezTo>
                  <a:lnTo>
                    <a:pt x="44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9"/>
            <p:cNvSpPr/>
            <p:nvPr/>
          </p:nvSpPr>
          <p:spPr>
            <a:xfrm flipH="1">
              <a:off x="12780613" y="124550"/>
              <a:ext cx="9800" cy="6425"/>
            </a:xfrm>
            <a:custGeom>
              <a:avLst/>
              <a:gdLst/>
              <a:ahLst/>
              <a:cxnLst/>
              <a:rect l="l" t="t" r="r" b="b"/>
              <a:pathLst>
                <a:path w="392" h="257" extrusionOk="0">
                  <a:moveTo>
                    <a:pt x="181" y="1"/>
                  </a:moveTo>
                  <a:cubicBezTo>
                    <a:pt x="165" y="1"/>
                    <a:pt x="149" y="4"/>
                    <a:pt x="133" y="11"/>
                  </a:cubicBezTo>
                  <a:cubicBezTo>
                    <a:pt x="1" y="67"/>
                    <a:pt x="68" y="257"/>
                    <a:pt x="189" y="257"/>
                  </a:cubicBezTo>
                  <a:cubicBezTo>
                    <a:pt x="205" y="257"/>
                    <a:pt x="222" y="254"/>
                    <a:pt x="240" y="246"/>
                  </a:cubicBezTo>
                  <a:cubicBezTo>
                    <a:pt x="392" y="208"/>
                    <a:pt x="307" y="1"/>
                    <a:pt x="1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9"/>
            <p:cNvSpPr/>
            <p:nvPr/>
          </p:nvSpPr>
          <p:spPr>
            <a:xfrm flipH="1">
              <a:off x="12765463" y="146000"/>
              <a:ext cx="8750" cy="6825"/>
            </a:xfrm>
            <a:custGeom>
              <a:avLst/>
              <a:gdLst/>
              <a:ahLst/>
              <a:cxnLst/>
              <a:rect l="l" t="t" r="r" b="b"/>
              <a:pathLst>
                <a:path w="350" h="273" extrusionOk="0">
                  <a:moveTo>
                    <a:pt x="185" y="0"/>
                  </a:moveTo>
                  <a:cubicBezTo>
                    <a:pt x="131" y="0"/>
                    <a:pt x="73" y="28"/>
                    <a:pt x="40" y="93"/>
                  </a:cubicBezTo>
                  <a:cubicBezTo>
                    <a:pt x="1" y="199"/>
                    <a:pt x="76" y="272"/>
                    <a:pt x="159" y="272"/>
                  </a:cubicBezTo>
                  <a:cubicBezTo>
                    <a:pt x="210" y="272"/>
                    <a:pt x="264" y="244"/>
                    <a:pt x="297" y="179"/>
                  </a:cubicBezTo>
                  <a:cubicBezTo>
                    <a:pt x="350" y="73"/>
                    <a:pt x="272" y="0"/>
                    <a:pt x="1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9"/>
            <p:cNvSpPr/>
            <p:nvPr/>
          </p:nvSpPr>
          <p:spPr>
            <a:xfrm flipH="1">
              <a:off x="12750688" y="147000"/>
              <a:ext cx="10825" cy="6950"/>
            </a:xfrm>
            <a:custGeom>
              <a:avLst/>
              <a:gdLst/>
              <a:ahLst/>
              <a:cxnLst/>
              <a:rect l="l" t="t" r="r" b="b"/>
              <a:pathLst>
                <a:path w="433" h="278" extrusionOk="0">
                  <a:moveTo>
                    <a:pt x="207" y="0"/>
                  </a:moveTo>
                  <a:cubicBezTo>
                    <a:pt x="189" y="0"/>
                    <a:pt x="171" y="4"/>
                    <a:pt x="152" y="11"/>
                  </a:cubicBezTo>
                  <a:cubicBezTo>
                    <a:pt x="0" y="68"/>
                    <a:pt x="85" y="277"/>
                    <a:pt x="226" y="277"/>
                  </a:cubicBezTo>
                  <a:cubicBezTo>
                    <a:pt x="244" y="277"/>
                    <a:pt x="262" y="274"/>
                    <a:pt x="281" y="267"/>
                  </a:cubicBezTo>
                  <a:cubicBezTo>
                    <a:pt x="433" y="210"/>
                    <a:pt x="348" y="0"/>
                    <a:pt x="2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9"/>
            <p:cNvSpPr/>
            <p:nvPr/>
          </p:nvSpPr>
          <p:spPr>
            <a:xfrm flipH="1">
              <a:off x="12719163" y="176375"/>
              <a:ext cx="11375" cy="6950"/>
            </a:xfrm>
            <a:custGeom>
              <a:avLst/>
              <a:gdLst/>
              <a:ahLst/>
              <a:cxnLst/>
              <a:rect l="l" t="t" r="r" b="b"/>
              <a:pathLst>
                <a:path w="455" h="278" extrusionOk="0">
                  <a:moveTo>
                    <a:pt x="229" y="1"/>
                  </a:moveTo>
                  <a:cubicBezTo>
                    <a:pt x="211" y="1"/>
                    <a:pt x="193" y="4"/>
                    <a:pt x="174" y="11"/>
                  </a:cubicBezTo>
                  <a:lnTo>
                    <a:pt x="153" y="11"/>
                  </a:lnTo>
                  <a:cubicBezTo>
                    <a:pt x="1" y="68"/>
                    <a:pt x="86" y="278"/>
                    <a:pt x="227" y="278"/>
                  </a:cubicBezTo>
                  <a:cubicBezTo>
                    <a:pt x="244" y="278"/>
                    <a:pt x="263" y="275"/>
                    <a:pt x="281" y="268"/>
                  </a:cubicBezTo>
                  <a:lnTo>
                    <a:pt x="303" y="268"/>
                  </a:lnTo>
                  <a:cubicBezTo>
                    <a:pt x="455" y="211"/>
                    <a:pt x="370" y="1"/>
                    <a:pt x="2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9"/>
            <p:cNvSpPr/>
            <p:nvPr/>
          </p:nvSpPr>
          <p:spPr>
            <a:xfrm flipH="1">
              <a:off x="12721288" y="207925"/>
              <a:ext cx="10850" cy="6925"/>
            </a:xfrm>
            <a:custGeom>
              <a:avLst/>
              <a:gdLst/>
              <a:ahLst/>
              <a:cxnLst/>
              <a:rect l="l" t="t" r="r" b="b"/>
              <a:pathLst>
                <a:path w="434" h="277" extrusionOk="0">
                  <a:moveTo>
                    <a:pt x="207" y="0"/>
                  </a:moveTo>
                  <a:cubicBezTo>
                    <a:pt x="190" y="0"/>
                    <a:pt x="172" y="3"/>
                    <a:pt x="153" y="10"/>
                  </a:cubicBezTo>
                  <a:cubicBezTo>
                    <a:pt x="1" y="67"/>
                    <a:pt x="86" y="277"/>
                    <a:pt x="227" y="277"/>
                  </a:cubicBezTo>
                  <a:cubicBezTo>
                    <a:pt x="244" y="277"/>
                    <a:pt x="262" y="274"/>
                    <a:pt x="281" y="267"/>
                  </a:cubicBezTo>
                  <a:cubicBezTo>
                    <a:pt x="433" y="210"/>
                    <a:pt x="348" y="0"/>
                    <a:pt x="2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9"/>
            <p:cNvSpPr/>
            <p:nvPr/>
          </p:nvSpPr>
          <p:spPr>
            <a:xfrm flipH="1">
              <a:off x="13171813" y="980600"/>
              <a:ext cx="131475" cy="33925"/>
            </a:xfrm>
            <a:custGeom>
              <a:avLst/>
              <a:gdLst/>
              <a:ahLst/>
              <a:cxnLst/>
              <a:rect l="l" t="t" r="r" b="b"/>
              <a:pathLst>
                <a:path w="5259" h="1357" extrusionOk="0">
                  <a:moveTo>
                    <a:pt x="2752" y="0"/>
                  </a:moveTo>
                  <a:cubicBezTo>
                    <a:pt x="1770" y="0"/>
                    <a:pt x="849" y="546"/>
                    <a:pt x="86" y="1250"/>
                  </a:cubicBezTo>
                  <a:cubicBezTo>
                    <a:pt x="65" y="1293"/>
                    <a:pt x="43" y="1314"/>
                    <a:pt x="0" y="1357"/>
                  </a:cubicBezTo>
                  <a:lnTo>
                    <a:pt x="5258" y="1357"/>
                  </a:lnTo>
                  <a:cubicBezTo>
                    <a:pt x="4938" y="929"/>
                    <a:pt x="4510" y="566"/>
                    <a:pt x="4040" y="331"/>
                  </a:cubicBezTo>
                  <a:cubicBezTo>
                    <a:pt x="3604" y="100"/>
                    <a:pt x="3173" y="0"/>
                    <a:pt x="27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9"/>
            <p:cNvSpPr/>
            <p:nvPr/>
          </p:nvSpPr>
          <p:spPr>
            <a:xfrm flipH="1">
              <a:off x="13298463" y="966000"/>
              <a:ext cx="96200" cy="48525"/>
            </a:xfrm>
            <a:custGeom>
              <a:avLst/>
              <a:gdLst/>
              <a:ahLst/>
              <a:cxnLst/>
              <a:rect l="l" t="t" r="r" b="b"/>
              <a:pathLst>
                <a:path w="3848" h="1941" extrusionOk="0">
                  <a:moveTo>
                    <a:pt x="2533" y="1"/>
                  </a:moveTo>
                  <a:cubicBezTo>
                    <a:pt x="1718" y="1"/>
                    <a:pt x="687" y="406"/>
                    <a:pt x="0" y="1941"/>
                  </a:cubicBezTo>
                  <a:lnTo>
                    <a:pt x="3185" y="1941"/>
                  </a:lnTo>
                  <a:cubicBezTo>
                    <a:pt x="3591" y="1321"/>
                    <a:pt x="3848" y="786"/>
                    <a:pt x="3805" y="444"/>
                  </a:cubicBezTo>
                  <a:cubicBezTo>
                    <a:pt x="3785" y="306"/>
                    <a:pt x="3240" y="1"/>
                    <a:pt x="25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9"/>
            <p:cNvSpPr/>
            <p:nvPr/>
          </p:nvSpPr>
          <p:spPr>
            <a:xfrm flipH="1">
              <a:off x="13319288" y="965750"/>
              <a:ext cx="75375" cy="48775"/>
            </a:xfrm>
            <a:custGeom>
              <a:avLst/>
              <a:gdLst/>
              <a:ahLst/>
              <a:cxnLst/>
              <a:rect l="l" t="t" r="r" b="b"/>
              <a:pathLst>
                <a:path w="3015" h="1951" extrusionOk="0">
                  <a:moveTo>
                    <a:pt x="2540" y="1"/>
                  </a:moveTo>
                  <a:cubicBezTo>
                    <a:pt x="1730" y="1"/>
                    <a:pt x="690" y="413"/>
                    <a:pt x="0" y="1951"/>
                  </a:cubicBezTo>
                  <a:lnTo>
                    <a:pt x="513" y="1951"/>
                  </a:lnTo>
                  <a:cubicBezTo>
                    <a:pt x="599" y="1801"/>
                    <a:pt x="706" y="1673"/>
                    <a:pt x="834" y="1545"/>
                  </a:cubicBezTo>
                  <a:cubicBezTo>
                    <a:pt x="1475" y="882"/>
                    <a:pt x="2202" y="412"/>
                    <a:pt x="3014" y="48"/>
                  </a:cubicBezTo>
                  <a:cubicBezTo>
                    <a:pt x="2870" y="19"/>
                    <a:pt x="2710" y="1"/>
                    <a:pt x="2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9"/>
            <p:cNvSpPr/>
            <p:nvPr/>
          </p:nvSpPr>
          <p:spPr>
            <a:xfrm flipH="1">
              <a:off x="12195013" y="491900"/>
              <a:ext cx="140575" cy="226350"/>
            </a:xfrm>
            <a:custGeom>
              <a:avLst/>
              <a:gdLst/>
              <a:ahLst/>
              <a:cxnLst/>
              <a:rect l="l" t="t" r="r" b="b"/>
              <a:pathLst>
                <a:path w="5623" h="9054" extrusionOk="0">
                  <a:moveTo>
                    <a:pt x="3143" y="1"/>
                  </a:moveTo>
                  <a:cubicBezTo>
                    <a:pt x="3100" y="150"/>
                    <a:pt x="2117" y="1433"/>
                    <a:pt x="1732" y="1925"/>
                  </a:cubicBezTo>
                  <a:cubicBezTo>
                    <a:pt x="877" y="2972"/>
                    <a:pt x="1" y="4938"/>
                    <a:pt x="215" y="6392"/>
                  </a:cubicBezTo>
                  <a:cubicBezTo>
                    <a:pt x="343" y="7311"/>
                    <a:pt x="920" y="8102"/>
                    <a:pt x="1711" y="8465"/>
                  </a:cubicBezTo>
                  <a:cubicBezTo>
                    <a:pt x="2198" y="8679"/>
                    <a:pt x="3128" y="9053"/>
                    <a:pt x="3694" y="9053"/>
                  </a:cubicBezTo>
                  <a:cubicBezTo>
                    <a:pt x="3749" y="9053"/>
                    <a:pt x="3801" y="9050"/>
                    <a:pt x="3848" y="9042"/>
                  </a:cubicBezTo>
                  <a:cubicBezTo>
                    <a:pt x="4618" y="8914"/>
                    <a:pt x="5131" y="7909"/>
                    <a:pt x="5366" y="7204"/>
                  </a:cubicBezTo>
                  <a:cubicBezTo>
                    <a:pt x="5622" y="6370"/>
                    <a:pt x="5195" y="5708"/>
                    <a:pt x="5066" y="4896"/>
                  </a:cubicBezTo>
                  <a:cubicBezTo>
                    <a:pt x="4960" y="4105"/>
                    <a:pt x="4896" y="3314"/>
                    <a:pt x="4596" y="2544"/>
                  </a:cubicBezTo>
                  <a:cubicBezTo>
                    <a:pt x="4340" y="1796"/>
                    <a:pt x="3143" y="1"/>
                    <a:pt x="3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9"/>
            <p:cNvSpPr/>
            <p:nvPr/>
          </p:nvSpPr>
          <p:spPr>
            <a:xfrm flipH="1">
              <a:off x="12255413" y="402850"/>
              <a:ext cx="173675" cy="180725"/>
            </a:xfrm>
            <a:custGeom>
              <a:avLst/>
              <a:gdLst/>
              <a:ahLst/>
              <a:cxnLst/>
              <a:rect l="l" t="t" r="r" b="b"/>
              <a:pathLst>
                <a:path w="6947" h="7229" extrusionOk="0">
                  <a:moveTo>
                    <a:pt x="3377" y="0"/>
                  </a:moveTo>
                  <a:cubicBezTo>
                    <a:pt x="2956" y="0"/>
                    <a:pt x="2541" y="119"/>
                    <a:pt x="2159" y="400"/>
                  </a:cubicBezTo>
                  <a:cubicBezTo>
                    <a:pt x="1026" y="1233"/>
                    <a:pt x="684" y="2451"/>
                    <a:pt x="535" y="3798"/>
                  </a:cubicBezTo>
                  <a:cubicBezTo>
                    <a:pt x="364" y="5337"/>
                    <a:pt x="0" y="6705"/>
                    <a:pt x="1817" y="7175"/>
                  </a:cubicBezTo>
                  <a:cubicBezTo>
                    <a:pt x="1961" y="7212"/>
                    <a:pt x="2110" y="7229"/>
                    <a:pt x="2262" y="7229"/>
                  </a:cubicBezTo>
                  <a:cubicBezTo>
                    <a:pt x="3261" y="7229"/>
                    <a:pt x="4387" y="6494"/>
                    <a:pt x="4981" y="5807"/>
                  </a:cubicBezTo>
                  <a:cubicBezTo>
                    <a:pt x="5558" y="5102"/>
                    <a:pt x="6113" y="4119"/>
                    <a:pt x="6519" y="3306"/>
                  </a:cubicBezTo>
                  <a:cubicBezTo>
                    <a:pt x="6947" y="2473"/>
                    <a:pt x="6904" y="2430"/>
                    <a:pt x="6263" y="1639"/>
                  </a:cubicBezTo>
                  <a:cubicBezTo>
                    <a:pt x="5585" y="792"/>
                    <a:pt x="4463" y="0"/>
                    <a:pt x="33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9"/>
            <p:cNvSpPr/>
            <p:nvPr/>
          </p:nvSpPr>
          <p:spPr>
            <a:xfrm flipH="1">
              <a:off x="12084413" y="463675"/>
              <a:ext cx="168875" cy="170475"/>
            </a:xfrm>
            <a:custGeom>
              <a:avLst/>
              <a:gdLst/>
              <a:ahLst/>
              <a:cxnLst/>
              <a:rect l="l" t="t" r="r" b="b"/>
              <a:pathLst>
                <a:path w="6755" h="6819" extrusionOk="0">
                  <a:moveTo>
                    <a:pt x="2506" y="0"/>
                  </a:moveTo>
                  <a:cubicBezTo>
                    <a:pt x="1628" y="0"/>
                    <a:pt x="661" y="146"/>
                    <a:pt x="449" y="702"/>
                  </a:cubicBezTo>
                  <a:cubicBezTo>
                    <a:pt x="0" y="1792"/>
                    <a:pt x="1903" y="3866"/>
                    <a:pt x="2416" y="4635"/>
                  </a:cubicBezTo>
                  <a:cubicBezTo>
                    <a:pt x="2952" y="5450"/>
                    <a:pt x="3913" y="6818"/>
                    <a:pt x="5059" y="6818"/>
                  </a:cubicBezTo>
                  <a:cubicBezTo>
                    <a:pt x="5146" y="6818"/>
                    <a:pt x="5234" y="6811"/>
                    <a:pt x="5323" y="6794"/>
                  </a:cubicBezTo>
                  <a:cubicBezTo>
                    <a:pt x="6520" y="6580"/>
                    <a:pt x="6755" y="4058"/>
                    <a:pt x="6498" y="3096"/>
                  </a:cubicBezTo>
                  <a:cubicBezTo>
                    <a:pt x="6113" y="1621"/>
                    <a:pt x="5323" y="360"/>
                    <a:pt x="3826" y="104"/>
                  </a:cubicBezTo>
                  <a:cubicBezTo>
                    <a:pt x="3550" y="55"/>
                    <a:pt x="3045" y="0"/>
                    <a:pt x="25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9"/>
            <p:cNvSpPr/>
            <p:nvPr/>
          </p:nvSpPr>
          <p:spPr>
            <a:xfrm flipH="1">
              <a:off x="12215338" y="253250"/>
              <a:ext cx="106350" cy="178075"/>
            </a:xfrm>
            <a:custGeom>
              <a:avLst/>
              <a:gdLst/>
              <a:ahLst/>
              <a:cxnLst/>
              <a:rect l="l" t="t" r="r" b="b"/>
              <a:pathLst>
                <a:path w="4254" h="7123" extrusionOk="0">
                  <a:moveTo>
                    <a:pt x="2753" y="0"/>
                  </a:moveTo>
                  <a:cubicBezTo>
                    <a:pt x="2503" y="0"/>
                    <a:pt x="2203" y="96"/>
                    <a:pt x="1839" y="313"/>
                  </a:cubicBezTo>
                  <a:cubicBezTo>
                    <a:pt x="578" y="1040"/>
                    <a:pt x="129" y="2472"/>
                    <a:pt x="43" y="3861"/>
                  </a:cubicBezTo>
                  <a:cubicBezTo>
                    <a:pt x="1" y="4545"/>
                    <a:pt x="129" y="5315"/>
                    <a:pt x="514" y="5913"/>
                  </a:cubicBezTo>
                  <a:cubicBezTo>
                    <a:pt x="770" y="6319"/>
                    <a:pt x="1347" y="6939"/>
                    <a:pt x="1796" y="7067"/>
                  </a:cubicBezTo>
                  <a:cubicBezTo>
                    <a:pt x="1922" y="7105"/>
                    <a:pt x="2028" y="7123"/>
                    <a:pt x="2118" y="7123"/>
                  </a:cubicBezTo>
                  <a:cubicBezTo>
                    <a:pt x="2641" y="7123"/>
                    <a:pt x="2637" y="6539"/>
                    <a:pt x="2929" y="5956"/>
                  </a:cubicBezTo>
                  <a:cubicBezTo>
                    <a:pt x="3591" y="4652"/>
                    <a:pt x="4254" y="3605"/>
                    <a:pt x="4019" y="2087"/>
                  </a:cubicBezTo>
                  <a:cubicBezTo>
                    <a:pt x="3839" y="994"/>
                    <a:pt x="3560" y="0"/>
                    <a:pt x="2753" y="0"/>
                  </a:cubicBezTo>
                  <a:close/>
                </a:path>
              </a:pathLst>
            </a:custGeom>
            <a:solidFill>
              <a:srgbClr val="F6E3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9"/>
            <p:cNvSpPr/>
            <p:nvPr/>
          </p:nvSpPr>
          <p:spPr>
            <a:xfrm flipH="1">
              <a:off x="12073713" y="291375"/>
              <a:ext cx="188650" cy="168575"/>
            </a:xfrm>
            <a:custGeom>
              <a:avLst/>
              <a:gdLst/>
              <a:ahLst/>
              <a:cxnLst/>
              <a:rect l="l" t="t" r="r" b="b"/>
              <a:pathLst>
                <a:path w="7546" h="6743" extrusionOk="0">
                  <a:moveTo>
                    <a:pt x="4639" y="1"/>
                  </a:moveTo>
                  <a:cubicBezTo>
                    <a:pt x="4043" y="1"/>
                    <a:pt x="3453" y="143"/>
                    <a:pt x="2992" y="306"/>
                  </a:cubicBezTo>
                  <a:cubicBezTo>
                    <a:pt x="1796" y="712"/>
                    <a:pt x="1518" y="2636"/>
                    <a:pt x="1026" y="3790"/>
                  </a:cubicBezTo>
                  <a:cubicBezTo>
                    <a:pt x="812" y="4281"/>
                    <a:pt x="727" y="4837"/>
                    <a:pt x="534" y="5329"/>
                  </a:cubicBezTo>
                  <a:cubicBezTo>
                    <a:pt x="363" y="5863"/>
                    <a:pt x="0" y="6120"/>
                    <a:pt x="599" y="6397"/>
                  </a:cubicBezTo>
                  <a:cubicBezTo>
                    <a:pt x="1005" y="6568"/>
                    <a:pt x="1753" y="6504"/>
                    <a:pt x="2180" y="6568"/>
                  </a:cubicBezTo>
                  <a:cubicBezTo>
                    <a:pt x="2629" y="6646"/>
                    <a:pt x="3095" y="6742"/>
                    <a:pt x="3546" y="6742"/>
                  </a:cubicBezTo>
                  <a:cubicBezTo>
                    <a:pt x="3590" y="6742"/>
                    <a:pt x="3633" y="6741"/>
                    <a:pt x="3676" y="6739"/>
                  </a:cubicBezTo>
                  <a:cubicBezTo>
                    <a:pt x="4831" y="6697"/>
                    <a:pt x="5686" y="5393"/>
                    <a:pt x="6305" y="4495"/>
                  </a:cubicBezTo>
                  <a:cubicBezTo>
                    <a:pt x="6968" y="3576"/>
                    <a:pt x="7545" y="2016"/>
                    <a:pt x="6626" y="862"/>
                  </a:cubicBezTo>
                  <a:cubicBezTo>
                    <a:pt x="6108" y="214"/>
                    <a:pt x="5369" y="1"/>
                    <a:pt x="4639" y="1"/>
                  </a:cubicBezTo>
                  <a:close/>
                </a:path>
              </a:pathLst>
            </a:custGeom>
            <a:solidFill>
              <a:srgbClr val="F6E3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9"/>
            <p:cNvSpPr/>
            <p:nvPr/>
          </p:nvSpPr>
          <p:spPr>
            <a:xfrm flipH="1">
              <a:off x="12191813" y="399475"/>
              <a:ext cx="66825" cy="59325"/>
            </a:xfrm>
            <a:custGeom>
              <a:avLst/>
              <a:gdLst/>
              <a:ahLst/>
              <a:cxnLst/>
              <a:rect l="l" t="t" r="r" b="b"/>
              <a:pathLst>
                <a:path w="2673" h="2373" extrusionOk="0">
                  <a:moveTo>
                    <a:pt x="2651" y="0"/>
                  </a:moveTo>
                  <a:cubicBezTo>
                    <a:pt x="2159" y="321"/>
                    <a:pt x="1647" y="620"/>
                    <a:pt x="1155" y="983"/>
                  </a:cubicBezTo>
                  <a:cubicBezTo>
                    <a:pt x="920" y="1154"/>
                    <a:pt x="663" y="1325"/>
                    <a:pt x="471" y="1560"/>
                  </a:cubicBezTo>
                  <a:cubicBezTo>
                    <a:pt x="279" y="1796"/>
                    <a:pt x="86" y="2052"/>
                    <a:pt x="1" y="2373"/>
                  </a:cubicBezTo>
                  <a:lnTo>
                    <a:pt x="22" y="2373"/>
                  </a:lnTo>
                  <a:cubicBezTo>
                    <a:pt x="257" y="2159"/>
                    <a:pt x="450" y="1967"/>
                    <a:pt x="663" y="1774"/>
                  </a:cubicBezTo>
                  <a:cubicBezTo>
                    <a:pt x="877" y="1582"/>
                    <a:pt x="1069" y="1347"/>
                    <a:pt x="1305" y="1154"/>
                  </a:cubicBezTo>
                  <a:cubicBezTo>
                    <a:pt x="1732" y="770"/>
                    <a:pt x="2202" y="406"/>
                    <a:pt x="2672" y="43"/>
                  </a:cubicBezTo>
                  <a:lnTo>
                    <a:pt x="2651" y="0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9"/>
            <p:cNvSpPr/>
            <p:nvPr/>
          </p:nvSpPr>
          <p:spPr>
            <a:xfrm flipH="1">
              <a:off x="12178463" y="426175"/>
              <a:ext cx="75900" cy="36375"/>
            </a:xfrm>
            <a:custGeom>
              <a:avLst/>
              <a:gdLst/>
              <a:ahLst/>
              <a:cxnLst/>
              <a:rect l="l" t="t" r="r" b="b"/>
              <a:pathLst>
                <a:path w="3036" h="1455" extrusionOk="0">
                  <a:moveTo>
                    <a:pt x="3036" y="1"/>
                  </a:moveTo>
                  <a:cubicBezTo>
                    <a:pt x="2501" y="215"/>
                    <a:pt x="1967" y="300"/>
                    <a:pt x="1411" y="471"/>
                  </a:cubicBezTo>
                  <a:cubicBezTo>
                    <a:pt x="1155" y="557"/>
                    <a:pt x="856" y="621"/>
                    <a:pt x="621" y="792"/>
                  </a:cubicBezTo>
                  <a:cubicBezTo>
                    <a:pt x="364" y="963"/>
                    <a:pt x="129" y="1176"/>
                    <a:pt x="1" y="1454"/>
                  </a:cubicBezTo>
                  <a:lnTo>
                    <a:pt x="22" y="1454"/>
                  </a:lnTo>
                  <a:cubicBezTo>
                    <a:pt x="279" y="1305"/>
                    <a:pt x="492" y="1176"/>
                    <a:pt x="749" y="1048"/>
                  </a:cubicBezTo>
                  <a:cubicBezTo>
                    <a:pt x="984" y="941"/>
                    <a:pt x="1240" y="792"/>
                    <a:pt x="1497" y="706"/>
                  </a:cubicBezTo>
                  <a:cubicBezTo>
                    <a:pt x="2010" y="492"/>
                    <a:pt x="2544" y="321"/>
                    <a:pt x="3036" y="22"/>
                  </a:cubicBezTo>
                  <a:lnTo>
                    <a:pt x="3036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9"/>
            <p:cNvSpPr/>
            <p:nvPr/>
          </p:nvSpPr>
          <p:spPr>
            <a:xfrm flipH="1">
              <a:off x="12167763" y="449150"/>
              <a:ext cx="88200" cy="15000"/>
            </a:xfrm>
            <a:custGeom>
              <a:avLst/>
              <a:gdLst/>
              <a:ahLst/>
              <a:cxnLst/>
              <a:rect l="l" t="t" r="r" b="b"/>
              <a:pathLst>
                <a:path w="3528" h="600" extrusionOk="0">
                  <a:moveTo>
                    <a:pt x="1711" y="1"/>
                  </a:moveTo>
                  <a:cubicBezTo>
                    <a:pt x="1411" y="1"/>
                    <a:pt x="1091" y="1"/>
                    <a:pt x="791" y="108"/>
                  </a:cubicBezTo>
                  <a:cubicBezTo>
                    <a:pt x="514" y="193"/>
                    <a:pt x="214" y="343"/>
                    <a:pt x="1" y="578"/>
                  </a:cubicBezTo>
                  <a:lnTo>
                    <a:pt x="22" y="599"/>
                  </a:lnTo>
                  <a:cubicBezTo>
                    <a:pt x="300" y="514"/>
                    <a:pt x="578" y="450"/>
                    <a:pt x="877" y="386"/>
                  </a:cubicBezTo>
                  <a:cubicBezTo>
                    <a:pt x="1155" y="343"/>
                    <a:pt x="1433" y="257"/>
                    <a:pt x="1732" y="236"/>
                  </a:cubicBezTo>
                  <a:cubicBezTo>
                    <a:pt x="1979" y="209"/>
                    <a:pt x="2230" y="201"/>
                    <a:pt x="2484" y="201"/>
                  </a:cubicBezTo>
                  <a:cubicBezTo>
                    <a:pt x="2822" y="201"/>
                    <a:pt x="3164" y="215"/>
                    <a:pt x="3506" y="215"/>
                  </a:cubicBezTo>
                  <a:lnTo>
                    <a:pt x="3527" y="193"/>
                  </a:lnTo>
                  <a:cubicBezTo>
                    <a:pt x="2929" y="86"/>
                    <a:pt x="2330" y="1"/>
                    <a:pt x="1711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9"/>
            <p:cNvSpPr/>
            <p:nvPr/>
          </p:nvSpPr>
          <p:spPr>
            <a:xfrm flipH="1">
              <a:off x="12160813" y="468925"/>
              <a:ext cx="94625" cy="52400"/>
            </a:xfrm>
            <a:custGeom>
              <a:avLst/>
              <a:gdLst/>
              <a:ahLst/>
              <a:cxnLst/>
              <a:rect l="l" t="t" r="r" b="b"/>
              <a:pathLst>
                <a:path w="3785" h="2096" extrusionOk="0">
                  <a:moveTo>
                    <a:pt x="22" y="1"/>
                  </a:moveTo>
                  <a:lnTo>
                    <a:pt x="1" y="22"/>
                  </a:lnTo>
                  <a:cubicBezTo>
                    <a:pt x="300" y="257"/>
                    <a:pt x="578" y="492"/>
                    <a:pt x="856" y="706"/>
                  </a:cubicBezTo>
                  <a:cubicBezTo>
                    <a:pt x="1134" y="941"/>
                    <a:pt x="1454" y="1134"/>
                    <a:pt x="1775" y="1305"/>
                  </a:cubicBezTo>
                  <a:cubicBezTo>
                    <a:pt x="2395" y="1689"/>
                    <a:pt x="3057" y="2010"/>
                    <a:pt x="3784" y="2095"/>
                  </a:cubicBezTo>
                  <a:lnTo>
                    <a:pt x="3784" y="2074"/>
                  </a:lnTo>
                  <a:cubicBezTo>
                    <a:pt x="3079" y="1903"/>
                    <a:pt x="2480" y="1518"/>
                    <a:pt x="1882" y="1112"/>
                  </a:cubicBezTo>
                  <a:cubicBezTo>
                    <a:pt x="1583" y="898"/>
                    <a:pt x="1326" y="663"/>
                    <a:pt x="1006" y="471"/>
                  </a:cubicBezTo>
                  <a:cubicBezTo>
                    <a:pt x="706" y="279"/>
                    <a:pt x="386" y="86"/>
                    <a:pt x="22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9"/>
            <p:cNvSpPr/>
            <p:nvPr/>
          </p:nvSpPr>
          <p:spPr>
            <a:xfrm flipH="1">
              <a:off x="12183788" y="475875"/>
              <a:ext cx="77525" cy="77500"/>
            </a:xfrm>
            <a:custGeom>
              <a:avLst/>
              <a:gdLst/>
              <a:ahLst/>
              <a:cxnLst/>
              <a:rect l="l" t="t" r="r" b="b"/>
              <a:pathLst>
                <a:path w="3101" h="3100" extrusionOk="0">
                  <a:moveTo>
                    <a:pt x="1" y="1"/>
                  </a:moveTo>
                  <a:lnTo>
                    <a:pt x="1" y="22"/>
                  </a:lnTo>
                  <a:cubicBezTo>
                    <a:pt x="65" y="65"/>
                    <a:pt x="108" y="150"/>
                    <a:pt x="172" y="214"/>
                  </a:cubicBezTo>
                  <a:cubicBezTo>
                    <a:pt x="215" y="300"/>
                    <a:pt x="257" y="385"/>
                    <a:pt x="321" y="450"/>
                  </a:cubicBezTo>
                  <a:lnTo>
                    <a:pt x="621" y="941"/>
                  </a:lnTo>
                  <a:cubicBezTo>
                    <a:pt x="813" y="1240"/>
                    <a:pt x="1070" y="1540"/>
                    <a:pt x="1305" y="1817"/>
                  </a:cubicBezTo>
                  <a:cubicBezTo>
                    <a:pt x="1540" y="2117"/>
                    <a:pt x="1796" y="2416"/>
                    <a:pt x="2095" y="2651"/>
                  </a:cubicBezTo>
                  <a:cubicBezTo>
                    <a:pt x="2373" y="2886"/>
                    <a:pt x="2737" y="3057"/>
                    <a:pt x="3100" y="3100"/>
                  </a:cubicBezTo>
                  <a:lnTo>
                    <a:pt x="3100" y="3079"/>
                  </a:lnTo>
                  <a:cubicBezTo>
                    <a:pt x="2758" y="2993"/>
                    <a:pt x="2437" y="2801"/>
                    <a:pt x="2181" y="2544"/>
                  </a:cubicBezTo>
                  <a:cubicBezTo>
                    <a:pt x="1903" y="2288"/>
                    <a:pt x="1689" y="1988"/>
                    <a:pt x="1476" y="1689"/>
                  </a:cubicBezTo>
                  <a:cubicBezTo>
                    <a:pt x="1262" y="1369"/>
                    <a:pt x="1070" y="1048"/>
                    <a:pt x="834" y="749"/>
                  </a:cubicBezTo>
                  <a:cubicBezTo>
                    <a:pt x="728" y="599"/>
                    <a:pt x="599" y="471"/>
                    <a:pt x="471" y="321"/>
                  </a:cubicBezTo>
                  <a:cubicBezTo>
                    <a:pt x="407" y="257"/>
                    <a:pt x="321" y="193"/>
                    <a:pt x="257" y="129"/>
                  </a:cubicBezTo>
                  <a:cubicBezTo>
                    <a:pt x="172" y="86"/>
                    <a:pt x="108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9"/>
            <p:cNvSpPr/>
            <p:nvPr/>
          </p:nvSpPr>
          <p:spPr>
            <a:xfrm flipH="1">
              <a:off x="12217463" y="475350"/>
              <a:ext cx="45975" cy="91400"/>
            </a:xfrm>
            <a:custGeom>
              <a:avLst/>
              <a:gdLst/>
              <a:ahLst/>
              <a:cxnLst/>
              <a:rect l="l" t="t" r="r" b="b"/>
              <a:pathLst>
                <a:path w="1839" h="3656" extrusionOk="0">
                  <a:moveTo>
                    <a:pt x="0" y="0"/>
                  </a:moveTo>
                  <a:cubicBezTo>
                    <a:pt x="0" y="364"/>
                    <a:pt x="43" y="727"/>
                    <a:pt x="107" y="1069"/>
                  </a:cubicBezTo>
                  <a:cubicBezTo>
                    <a:pt x="193" y="1432"/>
                    <a:pt x="321" y="1774"/>
                    <a:pt x="471" y="2095"/>
                  </a:cubicBezTo>
                  <a:cubicBezTo>
                    <a:pt x="599" y="2437"/>
                    <a:pt x="770" y="2758"/>
                    <a:pt x="984" y="3057"/>
                  </a:cubicBezTo>
                  <a:cubicBezTo>
                    <a:pt x="1197" y="3335"/>
                    <a:pt x="1475" y="3591"/>
                    <a:pt x="1817" y="3655"/>
                  </a:cubicBezTo>
                  <a:lnTo>
                    <a:pt x="1839" y="3634"/>
                  </a:lnTo>
                  <a:cubicBezTo>
                    <a:pt x="1518" y="3527"/>
                    <a:pt x="1261" y="3249"/>
                    <a:pt x="1090" y="2950"/>
                  </a:cubicBezTo>
                  <a:cubicBezTo>
                    <a:pt x="919" y="2672"/>
                    <a:pt x="770" y="2351"/>
                    <a:pt x="663" y="2009"/>
                  </a:cubicBezTo>
                  <a:cubicBezTo>
                    <a:pt x="556" y="1689"/>
                    <a:pt x="492" y="1347"/>
                    <a:pt x="385" y="1005"/>
                  </a:cubicBezTo>
                  <a:cubicBezTo>
                    <a:pt x="278" y="663"/>
                    <a:pt x="171" y="321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9"/>
            <p:cNvSpPr/>
            <p:nvPr/>
          </p:nvSpPr>
          <p:spPr>
            <a:xfrm flipH="1">
              <a:off x="12245238" y="382900"/>
              <a:ext cx="27300" cy="83925"/>
            </a:xfrm>
            <a:custGeom>
              <a:avLst/>
              <a:gdLst/>
              <a:ahLst/>
              <a:cxnLst/>
              <a:rect l="l" t="t" r="r" b="b"/>
              <a:pathLst>
                <a:path w="1092" h="3357" extrusionOk="0">
                  <a:moveTo>
                    <a:pt x="1070" y="1"/>
                  </a:moveTo>
                  <a:cubicBezTo>
                    <a:pt x="685" y="449"/>
                    <a:pt x="407" y="1005"/>
                    <a:pt x="215" y="1561"/>
                  </a:cubicBezTo>
                  <a:cubicBezTo>
                    <a:pt x="129" y="1839"/>
                    <a:pt x="22" y="2138"/>
                    <a:pt x="1" y="2437"/>
                  </a:cubicBezTo>
                  <a:cubicBezTo>
                    <a:pt x="1" y="2758"/>
                    <a:pt x="22" y="3078"/>
                    <a:pt x="172" y="3356"/>
                  </a:cubicBezTo>
                  <a:lnTo>
                    <a:pt x="193" y="3335"/>
                  </a:lnTo>
                  <a:cubicBezTo>
                    <a:pt x="215" y="3036"/>
                    <a:pt x="236" y="2758"/>
                    <a:pt x="279" y="2480"/>
                  </a:cubicBezTo>
                  <a:cubicBezTo>
                    <a:pt x="343" y="2202"/>
                    <a:pt x="364" y="1903"/>
                    <a:pt x="428" y="1625"/>
                  </a:cubicBezTo>
                  <a:cubicBezTo>
                    <a:pt x="493" y="1347"/>
                    <a:pt x="578" y="1069"/>
                    <a:pt x="706" y="813"/>
                  </a:cubicBezTo>
                  <a:cubicBezTo>
                    <a:pt x="792" y="535"/>
                    <a:pt x="920" y="278"/>
                    <a:pt x="1091" y="22"/>
                  </a:cubicBezTo>
                  <a:lnTo>
                    <a:pt x="1070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9"/>
            <p:cNvSpPr/>
            <p:nvPr/>
          </p:nvSpPr>
          <p:spPr>
            <a:xfrm flipH="1">
              <a:off x="12242038" y="404275"/>
              <a:ext cx="25675" cy="71100"/>
            </a:xfrm>
            <a:custGeom>
              <a:avLst/>
              <a:gdLst/>
              <a:ahLst/>
              <a:cxnLst/>
              <a:rect l="l" t="t" r="r" b="b"/>
              <a:pathLst>
                <a:path w="1027" h="2844" extrusionOk="0">
                  <a:moveTo>
                    <a:pt x="1005" y="1"/>
                  </a:moveTo>
                  <a:cubicBezTo>
                    <a:pt x="642" y="343"/>
                    <a:pt x="385" y="813"/>
                    <a:pt x="193" y="1304"/>
                  </a:cubicBezTo>
                  <a:cubicBezTo>
                    <a:pt x="107" y="1539"/>
                    <a:pt x="22" y="1796"/>
                    <a:pt x="0" y="2074"/>
                  </a:cubicBezTo>
                  <a:cubicBezTo>
                    <a:pt x="0" y="2330"/>
                    <a:pt x="43" y="2608"/>
                    <a:pt x="171" y="2843"/>
                  </a:cubicBezTo>
                  <a:lnTo>
                    <a:pt x="193" y="2843"/>
                  </a:lnTo>
                  <a:cubicBezTo>
                    <a:pt x="214" y="2565"/>
                    <a:pt x="235" y="2330"/>
                    <a:pt x="278" y="2095"/>
                  </a:cubicBezTo>
                  <a:cubicBezTo>
                    <a:pt x="342" y="1860"/>
                    <a:pt x="342" y="1604"/>
                    <a:pt x="406" y="1368"/>
                  </a:cubicBezTo>
                  <a:cubicBezTo>
                    <a:pt x="471" y="1133"/>
                    <a:pt x="556" y="898"/>
                    <a:pt x="642" y="663"/>
                  </a:cubicBezTo>
                  <a:cubicBezTo>
                    <a:pt x="748" y="428"/>
                    <a:pt x="877" y="214"/>
                    <a:pt x="1026" y="22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9"/>
            <p:cNvSpPr/>
            <p:nvPr/>
          </p:nvSpPr>
          <p:spPr>
            <a:xfrm flipH="1">
              <a:off x="12269838" y="475875"/>
              <a:ext cx="10175" cy="65750"/>
            </a:xfrm>
            <a:custGeom>
              <a:avLst/>
              <a:gdLst/>
              <a:ahLst/>
              <a:cxnLst/>
              <a:rect l="l" t="t" r="r" b="b"/>
              <a:pathLst>
                <a:path w="407" h="2630" extrusionOk="0">
                  <a:moveTo>
                    <a:pt x="385" y="1"/>
                  </a:moveTo>
                  <a:cubicBezTo>
                    <a:pt x="214" y="172"/>
                    <a:pt x="129" y="407"/>
                    <a:pt x="65" y="620"/>
                  </a:cubicBezTo>
                  <a:cubicBezTo>
                    <a:pt x="1" y="834"/>
                    <a:pt x="1" y="1069"/>
                    <a:pt x="1" y="1304"/>
                  </a:cubicBezTo>
                  <a:cubicBezTo>
                    <a:pt x="1" y="1540"/>
                    <a:pt x="1" y="1775"/>
                    <a:pt x="65" y="2010"/>
                  </a:cubicBezTo>
                  <a:cubicBezTo>
                    <a:pt x="108" y="2224"/>
                    <a:pt x="193" y="2459"/>
                    <a:pt x="343" y="2630"/>
                  </a:cubicBezTo>
                  <a:lnTo>
                    <a:pt x="364" y="2608"/>
                  </a:lnTo>
                  <a:cubicBezTo>
                    <a:pt x="236" y="2416"/>
                    <a:pt x="214" y="2202"/>
                    <a:pt x="193" y="1988"/>
                  </a:cubicBezTo>
                  <a:cubicBezTo>
                    <a:pt x="172" y="1775"/>
                    <a:pt x="193" y="1540"/>
                    <a:pt x="214" y="1326"/>
                  </a:cubicBezTo>
                  <a:cubicBezTo>
                    <a:pt x="257" y="1112"/>
                    <a:pt x="321" y="898"/>
                    <a:pt x="343" y="685"/>
                  </a:cubicBezTo>
                  <a:cubicBezTo>
                    <a:pt x="364" y="471"/>
                    <a:pt x="385" y="257"/>
                    <a:pt x="4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9"/>
            <p:cNvSpPr/>
            <p:nvPr/>
          </p:nvSpPr>
          <p:spPr>
            <a:xfrm flipH="1">
              <a:off x="12224938" y="442450"/>
              <a:ext cx="65750" cy="58525"/>
            </a:xfrm>
            <a:custGeom>
              <a:avLst/>
              <a:gdLst/>
              <a:ahLst/>
              <a:cxnLst/>
              <a:rect l="l" t="t" r="r" b="b"/>
              <a:pathLst>
                <a:path w="2630" h="2341" extrusionOk="0">
                  <a:moveTo>
                    <a:pt x="1292" y="0"/>
                  </a:moveTo>
                  <a:cubicBezTo>
                    <a:pt x="758" y="0"/>
                    <a:pt x="277" y="342"/>
                    <a:pt x="150" y="867"/>
                  </a:cubicBezTo>
                  <a:cubicBezTo>
                    <a:pt x="0" y="1487"/>
                    <a:pt x="406" y="2128"/>
                    <a:pt x="1048" y="2299"/>
                  </a:cubicBezTo>
                  <a:cubicBezTo>
                    <a:pt x="1151" y="2327"/>
                    <a:pt x="1255" y="2340"/>
                    <a:pt x="1356" y="2340"/>
                  </a:cubicBezTo>
                  <a:cubicBezTo>
                    <a:pt x="1883" y="2340"/>
                    <a:pt x="2354" y="1986"/>
                    <a:pt x="2480" y="1466"/>
                  </a:cubicBezTo>
                  <a:cubicBezTo>
                    <a:pt x="2629" y="846"/>
                    <a:pt x="2223" y="205"/>
                    <a:pt x="1582" y="34"/>
                  </a:cubicBezTo>
                  <a:cubicBezTo>
                    <a:pt x="1485" y="11"/>
                    <a:pt x="1388" y="0"/>
                    <a:pt x="1292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9"/>
            <p:cNvSpPr/>
            <p:nvPr/>
          </p:nvSpPr>
          <p:spPr>
            <a:xfrm flipH="1">
              <a:off x="12217988" y="394650"/>
              <a:ext cx="48125" cy="66300"/>
            </a:xfrm>
            <a:custGeom>
              <a:avLst/>
              <a:gdLst/>
              <a:ahLst/>
              <a:cxnLst/>
              <a:rect l="l" t="t" r="r" b="b"/>
              <a:pathLst>
                <a:path w="1925" h="2652" extrusionOk="0">
                  <a:moveTo>
                    <a:pt x="1903" y="1"/>
                  </a:moveTo>
                  <a:cubicBezTo>
                    <a:pt x="1710" y="172"/>
                    <a:pt x="1497" y="364"/>
                    <a:pt x="1304" y="557"/>
                  </a:cubicBezTo>
                  <a:cubicBezTo>
                    <a:pt x="1112" y="749"/>
                    <a:pt x="941" y="963"/>
                    <a:pt x="770" y="1176"/>
                  </a:cubicBezTo>
                  <a:cubicBezTo>
                    <a:pt x="599" y="1390"/>
                    <a:pt x="407" y="1604"/>
                    <a:pt x="278" y="1860"/>
                  </a:cubicBezTo>
                  <a:lnTo>
                    <a:pt x="107" y="2224"/>
                  </a:lnTo>
                  <a:cubicBezTo>
                    <a:pt x="43" y="2352"/>
                    <a:pt x="0" y="2502"/>
                    <a:pt x="0" y="2651"/>
                  </a:cubicBezTo>
                  <a:lnTo>
                    <a:pt x="22" y="2651"/>
                  </a:lnTo>
                  <a:cubicBezTo>
                    <a:pt x="86" y="2544"/>
                    <a:pt x="193" y="2437"/>
                    <a:pt x="278" y="2352"/>
                  </a:cubicBezTo>
                  <a:cubicBezTo>
                    <a:pt x="364" y="2245"/>
                    <a:pt x="449" y="2117"/>
                    <a:pt x="513" y="2010"/>
                  </a:cubicBezTo>
                  <a:cubicBezTo>
                    <a:pt x="684" y="1796"/>
                    <a:pt x="791" y="1540"/>
                    <a:pt x="941" y="1326"/>
                  </a:cubicBezTo>
                  <a:cubicBezTo>
                    <a:pt x="1240" y="856"/>
                    <a:pt x="1582" y="428"/>
                    <a:pt x="1924" y="22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9"/>
            <p:cNvSpPr/>
            <p:nvPr/>
          </p:nvSpPr>
          <p:spPr>
            <a:xfrm flipH="1">
              <a:off x="12265563" y="420850"/>
              <a:ext cx="32075" cy="61475"/>
            </a:xfrm>
            <a:custGeom>
              <a:avLst/>
              <a:gdLst/>
              <a:ahLst/>
              <a:cxnLst/>
              <a:rect l="l" t="t" r="r" b="b"/>
              <a:pathLst>
                <a:path w="1283" h="2459" extrusionOk="0">
                  <a:moveTo>
                    <a:pt x="43" y="0"/>
                  </a:moveTo>
                  <a:cubicBezTo>
                    <a:pt x="0" y="235"/>
                    <a:pt x="22" y="470"/>
                    <a:pt x="65" y="727"/>
                  </a:cubicBezTo>
                  <a:cubicBezTo>
                    <a:pt x="107" y="962"/>
                    <a:pt x="193" y="1197"/>
                    <a:pt x="300" y="1411"/>
                  </a:cubicBezTo>
                  <a:cubicBezTo>
                    <a:pt x="407" y="1625"/>
                    <a:pt x="513" y="1860"/>
                    <a:pt x="684" y="2031"/>
                  </a:cubicBezTo>
                  <a:cubicBezTo>
                    <a:pt x="855" y="2202"/>
                    <a:pt x="1048" y="2351"/>
                    <a:pt x="1261" y="2458"/>
                  </a:cubicBezTo>
                  <a:lnTo>
                    <a:pt x="1283" y="2437"/>
                  </a:lnTo>
                  <a:cubicBezTo>
                    <a:pt x="1155" y="2223"/>
                    <a:pt x="1026" y="2031"/>
                    <a:pt x="898" y="1838"/>
                  </a:cubicBezTo>
                  <a:cubicBezTo>
                    <a:pt x="770" y="1646"/>
                    <a:pt x="620" y="1496"/>
                    <a:pt x="492" y="1283"/>
                  </a:cubicBezTo>
                  <a:cubicBezTo>
                    <a:pt x="257" y="919"/>
                    <a:pt x="65" y="470"/>
                    <a:pt x="65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9"/>
            <p:cNvSpPr/>
            <p:nvPr/>
          </p:nvSpPr>
          <p:spPr>
            <a:xfrm flipH="1">
              <a:off x="12274638" y="473200"/>
              <a:ext cx="40100" cy="15525"/>
            </a:xfrm>
            <a:custGeom>
              <a:avLst/>
              <a:gdLst/>
              <a:ahLst/>
              <a:cxnLst/>
              <a:rect l="l" t="t" r="r" b="b"/>
              <a:pathLst>
                <a:path w="1604" h="621" extrusionOk="0">
                  <a:moveTo>
                    <a:pt x="1155" y="1"/>
                  </a:moveTo>
                  <a:cubicBezTo>
                    <a:pt x="1005" y="1"/>
                    <a:pt x="877" y="86"/>
                    <a:pt x="727" y="129"/>
                  </a:cubicBezTo>
                  <a:cubicBezTo>
                    <a:pt x="449" y="215"/>
                    <a:pt x="171" y="364"/>
                    <a:pt x="0" y="599"/>
                  </a:cubicBezTo>
                  <a:lnTo>
                    <a:pt x="0" y="621"/>
                  </a:lnTo>
                  <a:cubicBezTo>
                    <a:pt x="129" y="535"/>
                    <a:pt x="257" y="471"/>
                    <a:pt x="385" y="428"/>
                  </a:cubicBezTo>
                  <a:cubicBezTo>
                    <a:pt x="513" y="386"/>
                    <a:pt x="642" y="364"/>
                    <a:pt x="791" y="343"/>
                  </a:cubicBezTo>
                  <a:cubicBezTo>
                    <a:pt x="920" y="343"/>
                    <a:pt x="1069" y="343"/>
                    <a:pt x="1197" y="300"/>
                  </a:cubicBezTo>
                  <a:cubicBezTo>
                    <a:pt x="1326" y="257"/>
                    <a:pt x="1432" y="215"/>
                    <a:pt x="1582" y="172"/>
                  </a:cubicBezTo>
                  <a:lnTo>
                    <a:pt x="1603" y="150"/>
                  </a:lnTo>
                  <a:cubicBezTo>
                    <a:pt x="1475" y="22"/>
                    <a:pt x="1304" y="1"/>
                    <a:pt x="115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9"/>
            <p:cNvSpPr/>
            <p:nvPr/>
          </p:nvSpPr>
          <p:spPr>
            <a:xfrm flipH="1">
              <a:off x="12267163" y="473200"/>
              <a:ext cx="28875" cy="40650"/>
            </a:xfrm>
            <a:custGeom>
              <a:avLst/>
              <a:gdLst/>
              <a:ahLst/>
              <a:cxnLst/>
              <a:rect l="l" t="t" r="r" b="b"/>
              <a:pathLst>
                <a:path w="1155" h="1626" extrusionOk="0">
                  <a:moveTo>
                    <a:pt x="1133" y="1"/>
                  </a:moveTo>
                  <a:cubicBezTo>
                    <a:pt x="962" y="44"/>
                    <a:pt x="834" y="172"/>
                    <a:pt x="706" y="279"/>
                  </a:cubicBezTo>
                  <a:cubicBezTo>
                    <a:pt x="578" y="407"/>
                    <a:pt x="513" y="557"/>
                    <a:pt x="428" y="706"/>
                  </a:cubicBezTo>
                  <a:cubicBezTo>
                    <a:pt x="343" y="834"/>
                    <a:pt x="257" y="984"/>
                    <a:pt x="172" y="1134"/>
                  </a:cubicBezTo>
                  <a:cubicBezTo>
                    <a:pt x="107" y="1283"/>
                    <a:pt x="22" y="1454"/>
                    <a:pt x="1" y="1625"/>
                  </a:cubicBezTo>
                  <a:lnTo>
                    <a:pt x="22" y="1625"/>
                  </a:lnTo>
                  <a:cubicBezTo>
                    <a:pt x="86" y="1476"/>
                    <a:pt x="193" y="1347"/>
                    <a:pt x="300" y="1219"/>
                  </a:cubicBezTo>
                  <a:cubicBezTo>
                    <a:pt x="385" y="1091"/>
                    <a:pt x="492" y="963"/>
                    <a:pt x="599" y="834"/>
                  </a:cubicBezTo>
                  <a:cubicBezTo>
                    <a:pt x="706" y="706"/>
                    <a:pt x="834" y="599"/>
                    <a:pt x="920" y="471"/>
                  </a:cubicBezTo>
                  <a:cubicBezTo>
                    <a:pt x="1005" y="343"/>
                    <a:pt x="1091" y="193"/>
                    <a:pt x="1155" y="22"/>
                  </a:cubicBezTo>
                  <a:lnTo>
                    <a:pt x="1133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9"/>
            <p:cNvSpPr/>
            <p:nvPr/>
          </p:nvSpPr>
          <p:spPr>
            <a:xfrm flipH="1">
              <a:off x="12187013" y="477475"/>
              <a:ext cx="59325" cy="44925"/>
            </a:xfrm>
            <a:custGeom>
              <a:avLst/>
              <a:gdLst/>
              <a:ahLst/>
              <a:cxnLst/>
              <a:rect l="l" t="t" r="r" b="b"/>
              <a:pathLst>
                <a:path w="2373" h="1797" extrusionOk="0">
                  <a:moveTo>
                    <a:pt x="171" y="1"/>
                  </a:moveTo>
                  <a:lnTo>
                    <a:pt x="0" y="236"/>
                  </a:lnTo>
                  <a:cubicBezTo>
                    <a:pt x="364" y="514"/>
                    <a:pt x="706" y="856"/>
                    <a:pt x="1112" y="1112"/>
                  </a:cubicBezTo>
                  <a:cubicBezTo>
                    <a:pt x="1326" y="1240"/>
                    <a:pt x="1539" y="1347"/>
                    <a:pt x="1732" y="1476"/>
                  </a:cubicBezTo>
                  <a:cubicBezTo>
                    <a:pt x="1924" y="1604"/>
                    <a:pt x="2138" y="1732"/>
                    <a:pt x="2373" y="1796"/>
                  </a:cubicBezTo>
                  <a:cubicBezTo>
                    <a:pt x="2138" y="1711"/>
                    <a:pt x="1967" y="1561"/>
                    <a:pt x="1774" y="1411"/>
                  </a:cubicBezTo>
                  <a:cubicBezTo>
                    <a:pt x="1582" y="1262"/>
                    <a:pt x="1390" y="1134"/>
                    <a:pt x="1197" y="1005"/>
                  </a:cubicBezTo>
                  <a:cubicBezTo>
                    <a:pt x="834" y="706"/>
                    <a:pt x="535" y="343"/>
                    <a:pt x="171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9"/>
            <p:cNvSpPr/>
            <p:nvPr/>
          </p:nvSpPr>
          <p:spPr>
            <a:xfrm flipH="1">
              <a:off x="12239913" y="488700"/>
              <a:ext cx="32075" cy="72700"/>
            </a:xfrm>
            <a:custGeom>
              <a:avLst/>
              <a:gdLst/>
              <a:ahLst/>
              <a:cxnLst/>
              <a:rect l="l" t="t" r="r" b="b"/>
              <a:pathLst>
                <a:path w="1283" h="2908" extrusionOk="0">
                  <a:moveTo>
                    <a:pt x="278" y="1"/>
                  </a:moveTo>
                  <a:lnTo>
                    <a:pt x="0" y="43"/>
                  </a:lnTo>
                  <a:cubicBezTo>
                    <a:pt x="43" y="172"/>
                    <a:pt x="43" y="278"/>
                    <a:pt x="64" y="428"/>
                  </a:cubicBezTo>
                  <a:cubicBezTo>
                    <a:pt x="64" y="578"/>
                    <a:pt x="129" y="727"/>
                    <a:pt x="171" y="834"/>
                  </a:cubicBezTo>
                  <a:lnTo>
                    <a:pt x="471" y="1582"/>
                  </a:lnTo>
                  <a:cubicBezTo>
                    <a:pt x="556" y="1817"/>
                    <a:pt x="642" y="2074"/>
                    <a:pt x="770" y="2309"/>
                  </a:cubicBezTo>
                  <a:cubicBezTo>
                    <a:pt x="898" y="2544"/>
                    <a:pt x="1069" y="2779"/>
                    <a:pt x="1283" y="2907"/>
                  </a:cubicBezTo>
                  <a:cubicBezTo>
                    <a:pt x="1069" y="2758"/>
                    <a:pt x="941" y="2523"/>
                    <a:pt x="834" y="2288"/>
                  </a:cubicBezTo>
                  <a:cubicBezTo>
                    <a:pt x="727" y="2053"/>
                    <a:pt x="663" y="1796"/>
                    <a:pt x="599" y="1540"/>
                  </a:cubicBezTo>
                  <a:lnTo>
                    <a:pt x="364" y="770"/>
                  </a:lnTo>
                  <a:cubicBezTo>
                    <a:pt x="321" y="642"/>
                    <a:pt x="300" y="535"/>
                    <a:pt x="300" y="407"/>
                  </a:cubicBezTo>
                  <a:cubicBezTo>
                    <a:pt x="300" y="278"/>
                    <a:pt x="300" y="129"/>
                    <a:pt x="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9"/>
            <p:cNvSpPr/>
            <p:nvPr/>
          </p:nvSpPr>
          <p:spPr>
            <a:xfrm flipH="1">
              <a:off x="12176313" y="465725"/>
              <a:ext cx="79650" cy="36725"/>
            </a:xfrm>
            <a:custGeom>
              <a:avLst/>
              <a:gdLst/>
              <a:ahLst/>
              <a:cxnLst/>
              <a:rect l="l" t="t" r="r" b="b"/>
              <a:pathLst>
                <a:path w="3186" h="1469" extrusionOk="0">
                  <a:moveTo>
                    <a:pt x="193" y="1"/>
                  </a:moveTo>
                  <a:lnTo>
                    <a:pt x="1" y="214"/>
                  </a:lnTo>
                  <a:cubicBezTo>
                    <a:pt x="236" y="407"/>
                    <a:pt x="492" y="578"/>
                    <a:pt x="749" y="706"/>
                  </a:cubicBezTo>
                  <a:cubicBezTo>
                    <a:pt x="1027" y="813"/>
                    <a:pt x="1283" y="920"/>
                    <a:pt x="1561" y="1005"/>
                  </a:cubicBezTo>
                  <a:cubicBezTo>
                    <a:pt x="1839" y="1091"/>
                    <a:pt x="2095" y="1176"/>
                    <a:pt x="2373" y="1262"/>
                  </a:cubicBezTo>
                  <a:cubicBezTo>
                    <a:pt x="2501" y="1304"/>
                    <a:pt x="2630" y="1368"/>
                    <a:pt x="2779" y="1390"/>
                  </a:cubicBezTo>
                  <a:cubicBezTo>
                    <a:pt x="2878" y="1423"/>
                    <a:pt x="2976" y="1468"/>
                    <a:pt x="3084" y="1468"/>
                  </a:cubicBezTo>
                  <a:cubicBezTo>
                    <a:pt x="3117" y="1468"/>
                    <a:pt x="3150" y="1464"/>
                    <a:pt x="3185" y="1454"/>
                  </a:cubicBezTo>
                  <a:lnTo>
                    <a:pt x="3185" y="1454"/>
                  </a:lnTo>
                  <a:cubicBezTo>
                    <a:pt x="3157" y="1462"/>
                    <a:pt x="3129" y="1466"/>
                    <a:pt x="3102" y="1466"/>
                  </a:cubicBezTo>
                  <a:cubicBezTo>
                    <a:pt x="2987" y="1466"/>
                    <a:pt x="2883" y="1403"/>
                    <a:pt x="2779" y="1368"/>
                  </a:cubicBezTo>
                  <a:cubicBezTo>
                    <a:pt x="2651" y="1304"/>
                    <a:pt x="2523" y="1262"/>
                    <a:pt x="2394" y="1197"/>
                  </a:cubicBezTo>
                  <a:cubicBezTo>
                    <a:pt x="2138" y="1069"/>
                    <a:pt x="1860" y="962"/>
                    <a:pt x="1604" y="856"/>
                  </a:cubicBezTo>
                  <a:cubicBezTo>
                    <a:pt x="1347" y="749"/>
                    <a:pt x="1091" y="642"/>
                    <a:pt x="856" y="492"/>
                  </a:cubicBezTo>
                  <a:cubicBezTo>
                    <a:pt x="599" y="364"/>
                    <a:pt x="385" y="193"/>
                    <a:pt x="193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9"/>
            <p:cNvSpPr/>
            <p:nvPr/>
          </p:nvSpPr>
          <p:spPr>
            <a:xfrm flipH="1">
              <a:off x="12175238" y="460250"/>
              <a:ext cx="67375" cy="7650"/>
            </a:xfrm>
            <a:custGeom>
              <a:avLst/>
              <a:gdLst/>
              <a:ahLst/>
              <a:cxnLst/>
              <a:rect l="l" t="t" r="r" b="b"/>
              <a:pathLst>
                <a:path w="2695" h="306" extrusionOk="0">
                  <a:moveTo>
                    <a:pt x="362" y="0"/>
                  </a:moveTo>
                  <a:cubicBezTo>
                    <a:pt x="247" y="0"/>
                    <a:pt x="129" y="6"/>
                    <a:pt x="1" y="27"/>
                  </a:cubicBezTo>
                  <a:lnTo>
                    <a:pt x="65" y="305"/>
                  </a:lnTo>
                  <a:cubicBezTo>
                    <a:pt x="257" y="262"/>
                    <a:pt x="493" y="241"/>
                    <a:pt x="706" y="220"/>
                  </a:cubicBezTo>
                  <a:cubicBezTo>
                    <a:pt x="941" y="198"/>
                    <a:pt x="1155" y="177"/>
                    <a:pt x="1369" y="177"/>
                  </a:cubicBezTo>
                  <a:cubicBezTo>
                    <a:pt x="1604" y="155"/>
                    <a:pt x="1818" y="155"/>
                    <a:pt x="2053" y="155"/>
                  </a:cubicBezTo>
                  <a:lnTo>
                    <a:pt x="2373" y="155"/>
                  </a:lnTo>
                  <a:cubicBezTo>
                    <a:pt x="2438" y="177"/>
                    <a:pt x="2502" y="177"/>
                    <a:pt x="2544" y="177"/>
                  </a:cubicBezTo>
                  <a:cubicBezTo>
                    <a:pt x="2609" y="198"/>
                    <a:pt x="2673" y="198"/>
                    <a:pt x="2694" y="262"/>
                  </a:cubicBezTo>
                  <a:cubicBezTo>
                    <a:pt x="2673" y="198"/>
                    <a:pt x="2609" y="177"/>
                    <a:pt x="2544" y="155"/>
                  </a:cubicBezTo>
                  <a:cubicBezTo>
                    <a:pt x="2502" y="155"/>
                    <a:pt x="2438" y="134"/>
                    <a:pt x="2395" y="134"/>
                  </a:cubicBezTo>
                  <a:cubicBezTo>
                    <a:pt x="2267" y="113"/>
                    <a:pt x="2160" y="91"/>
                    <a:pt x="2053" y="91"/>
                  </a:cubicBezTo>
                  <a:cubicBezTo>
                    <a:pt x="1818" y="49"/>
                    <a:pt x="1604" y="49"/>
                    <a:pt x="1390" y="27"/>
                  </a:cubicBezTo>
                  <a:cubicBezTo>
                    <a:pt x="1155" y="6"/>
                    <a:pt x="920" y="6"/>
                    <a:pt x="706" y="6"/>
                  </a:cubicBezTo>
                  <a:cubicBezTo>
                    <a:pt x="589" y="6"/>
                    <a:pt x="477" y="0"/>
                    <a:pt x="362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9"/>
            <p:cNvSpPr/>
            <p:nvPr/>
          </p:nvSpPr>
          <p:spPr>
            <a:xfrm flipH="1">
              <a:off x="12134638" y="467325"/>
              <a:ext cx="102075" cy="24025"/>
            </a:xfrm>
            <a:custGeom>
              <a:avLst/>
              <a:gdLst/>
              <a:ahLst/>
              <a:cxnLst/>
              <a:rect l="l" t="t" r="r" b="b"/>
              <a:pathLst>
                <a:path w="4083" h="961" extrusionOk="0">
                  <a:moveTo>
                    <a:pt x="64" y="1"/>
                  </a:moveTo>
                  <a:lnTo>
                    <a:pt x="0" y="279"/>
                  </a:lnTo>
                  <a:cubicBezTo>
                    <a:pt x="150" y="321"/>
                    <a:pt x="321" y="364"/>
                    <a:pt x="470" y="407"/>
                  </a:cubicBezTo>
                  <a:cubicBezTo>
                    <a:pt x="620" y="471"/>
                    <a:pt x="812" y="535"/>
                    <a:pt x="983" y="578"/>
                  </a:cubicBezTo>
                  <a:cubicBezTo>
                    <a:pt x="1325" y="685"/>
                    <a:pt x="1667" y="727"/>
                    <a:pt x="2009" y="770"/>
                  </a:cubicBezTo>
                  <a:cubicBezTo>
                    <a:pt x="2351" y="813"/>
                    <a:pt x="2693" y="856"/>
                    <a:pt x="3035" y="898"/>
                  </a:cubicBezTo>
                  <a:lnTo>
                    <a:pt x="3570" y="941"/>
                  </a:lnTo>
                  <a:cubicBezTo>
                    <a:pt x="3684" y="941"/>
                    <a:pt x="3798" y="960"/>
                    <a:pt x="3911" y="960"/>
                  </a:cubicBezTo>
                  <a:cubicBezTo>
                    <a:pt x="3968" y="960"/>
                    <a:pt x="4025" y="955"/>
                    <a:pt x="4082" y="941"/>
                  </a:cubicBezTo>
                  <a:lnTo>
                    <a:pt x="4082" y="941"/>
                  </a:lnTo>
                  <a:cubicBezTo>
                    <a:pt x="4050" y="945"/>
                    <a:pt x="4017" y="947"/>
                    <a:pt x="3985" y="947"/>
                  </a:cubicBezTo>
                  <a:cubicBezTo>
                    <a:pt x="3846" y="947"/>
                    <a:pt x="3708" y="916"/>
                    <a:pt x="3570" y="898"/>
                  </a:cubicBezTo>
                  <a:lnTo>
                    <a:pt x="3057" y="813"/>
                  </a:lnTo>
                  <a:cubicBezTo>
                    <a:pt x="2715" y="770"/>
                    <a:pt x="2373" y="706"/>
                    <a:pt x="2031" y="621"/>
                  </a:cubicBezTo>
                  <a:cubicBezTo>
                    <a:pt x="1689" y="556"/>
                    <a:pt x="1347" y="492"/>
                    <a:pt x="1047" y="364"/>
                  </a:cubicBezTo>
                  <a:cubicBezTo>
                    <a:pt x="876" y="321"/>
                    <a:pt x="727" y="257"/>
                    <a:pt x="556" y="172"/>
                  </a:cubicBezTo>
                  <a:cubicBezTo>
                    <a:pt x="406" y="86"/>
                    <a:pt x="235" y="43"/>
                    <a:pt x="64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9"/>
            <p:cNvSpPr/>
            <p:nvPr/>
          </p:nvSpPr>
          <p:spPr>
            <a:xfrm flipH="1">
              <a:off x="12176863" y="405875"/>
              <a:ext cx="75350" cy="53475"/>
            </a:xfrm>
            <a:custGeom>
              <a:avLst/>
              <a:gdLst/>
              <a:ahLst/>
              <a:cxnLst/>
              <a:rect l="l" t="t" r="r" b="b"/>
              <a:pathLst>
                <a:path w="3014" h="2139" extrusionOk="0">
                  <a:moveTo>
                    <a:pt x="3014" y="1"/>
                  </a:moveTo>
                  <a:lnTo>
                    <a:pt x="3014" y="1"/>
                  </a:lnTo>
                  <a:cubicBezTo>
                    <a:pt x="2458" y="257"/>
                    <a:pt x="1945" y="535"/>
                    <a:pt x="1432" y="834"/>
                  </a:cubicBezTo>
                  <a:cubicBezTo>
                    <a:pt x="1176" y="984"/>
                    <a:pt x="919" y="1155"/>
                    <a:pt x="684" y="1326"/>
                  </a:cubicBezTo>
                  <a:cubicBezTo>
                    <a:pt x="556" y="1411"/>
                    <a:pt x="428" y="1518"/>
                    <a:pt x="321" y="1625"/>
                  </a:cubicBezTo>
                  <a:cubicBezTo>
                    <a:pt x="257" y="1668"/>
                    <a:pt x="214" y="1732"/>
                    <a:pt x="150" y="1775"/>
                  </a:cubicBezTo>
                  <a:cubicBezTo>
                    <a:pt x="107" y="1839"/>
                    <a:pt x="22" y="1946"/>
                    <a:pt x="0" y="2010"/>
                  </a:cubicBezTo>
                  <a:lnTo>
                    <a:pt x="257" y="2138"/>
                  </a:lnTo>
                  <a:cubicBezTo>
                    <a:pt x="342" y="1903"/>
                    <a:pt x="599" y="1689"/>
                    <a:pt x="812" y="1497"/>
                  </a:cubicBezTo>
                  <a:cubicBezTo>
                    <a:pt x="1026" y="1304"/>
                    <a:pt x="1261" y="1133"/>
                    <a:pt x="1496" y="962"/>
                  </a:cubicBezTo>
                  <a:cubicBezTo>
                    <a:pt x="1988" y="620"/>
                    <a:pt x="2480" y="300"/>
                    <a:pt x="3014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9"/>
            <p:cNvSpPr/>
            <p:nvPr/>
          </p:nvSpPr>
          <p:spPr>
            <a:xfrm flipH="1">
              <a:off x="12267163" y="403750"/>
              <a:ext cx="14975" cy="61475"/>
            </a:xfrm>
            <a:custGeom>
              <a:avLst/>
              <a:gdLst/>
              <a:ahLst/>
              <a:cxnLst/>
              <a:rect l="l" t="t" r="r" b="b"/>
              <a:pathLst>
                <a:path w="599" h="2459" extrusionOk="0">
                  <a:moveTo>
                    <a:pt x="22" y="0"/>
                  </a:moveTo>
                  <a:lnTo>
                    <a:pt x="0" y="22"/>
                  </a:lnTo>
                  <a:cubicBezTo>
                    <a:pt x="43" y="235"/>
                    <a:pt x="43" y="428"/>
                    <a:pt x="43" y="641"/>
                  </a:cubicBezTo>
                  <a:cubicBezTo>
                    <a:pt x="64" y="855"/>
                    <a:pt x="64" y="1069"/>
                    <a:pt x="86" y="1283"/>
                  </a:cubicBezTo>
                  <a:cubicBezTo>
                    <a:pt x="107" y="1496"/>
                    <a:pt x="150" y="1710"/>
                    <a:pt x="235" y="1902"/>
                  </a:cubicBezTo>
                  <a:cubicBezTo>
                    <a:pt x="321" y="2095"/>
                    <a:pt x="428" y="2287"/>
                    <a:pt x="556" y="2458"/>
                  </a:cubicBezTo>
                  <a:lnTo>
                    <a:pt x="599" y="2437"/>
                  </a:lnTo>
                  <a:cubicBezTo>
                    <a:pt x="599" y="2223"/>
                    <a:pt x="535" y="2009"/>
                    <a:pt x="492" y="1817"/>
                  </a:cubicBezTo>
                  <a:cubicBezTo>
                    <a:pt x="449" y="1603"/>
                    <a:pt x="364" y="1432"/>
                    <a:pt x="299" y="1240"/>
                  </a:cubicBezTo>
                  <a:cubicBezTo>
                    <a:pt x="257" y="1047"/>
                    <a:pt x="214" y="834"/>
                    <a:pt x="193" y="620"/>
                  </a:cubicBezTo>
                  <a:cubicBezTo>
                    <a:pt x="150" y="406"/>
                    <a:pt x="107" y="193"/>
                    <a:pt x="22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9"/>
            <p:cNvSpPr/>
            <p:nvPr/>
          </p:nvSpPr>
          <p:spPr>
            <a:xfrm flipH="1">
              <a:off x="12274113" y="456650"/>
              <a:ext cx="35275" cy="18175"/>
            </a:xfrm>
            <a:custGeom>
              <a:avLst/>
              <a:gdLst/>
              <a:ahLst/>
              <a:cxnLst/>
              <a:rect l="l" t="t" r="r" b="b"/>
              <a:pathLst>
                <a:path w="1411" h="727" extrusionOk="0">
                  <a:moveTo>
                    <a:pt x="0" y="0"/>
                  </a:moveTo>
                  <a:lnTo>
                    <a:pt x="0" y="43"/>
                  </a:lnTo>
                  <a:cubicBezTo>
                    <a:pt x="107" y="86"/>
                    <a:pt x="193" y="193"/>
                    <a:pt x="278" y="299"/>
                  </a:cubicBezTo>
                  <a:cubicBezTo>
                    <a:pt x="321" y="364"/>
                    <a:pt x="364" y="406"/>
                    <a:pt x="428" y="470"/>
                  </a:cubicBezTo>
                  <a:cubicBezTo>
                    <a:pt x="492" y="513"/>
                    <a:pt x="535" y="535"/>
                    <a:pt x="599" y="577"/>
                  </a:cubicBezTo>
                  <a:cubicBezTo>
                    <a:pt x="727" y="641"/>
                    <a:pt x="855" y="727"/>
                    <a:pt x="1005" y="727"/>
                  </a:cubicBezTo>
                  <a:cubicBezTo>
                    <a:pt x="1133" y="727"/>
                    <a:pt x="1283" y="727"/>
                    <a:pt x="1411" y="641"/>
                  </a:cubicBezTo>
                  <a:lnTo>
                    <a:pt x="1411" y="620"/>
                  </a:lnTo>
                  <a:cubicBezTo>
                    <a:pt x="1283" y="535"/>
                    <a:pt x="1154" y="492"/>
                    <a:pt x="1047" y="449"/>
                  </a:cubicBezTo>
                  <a:cubicBezTo>
                    <a:pt x="941" y="406"/>
                    <a:pt x="812" y="406"/>
                    <a:pt x="684" y="364"/>
                  </a:cubicBezTo>
                  <a:cubicBezTo>
                    <a:pt x="641" y="342"/>
                    <a:pt x="556" y="321"/>
                    <a:pt x="513" y="299"/>
                  </a:cubicBezTo>
                  <a:cubicBezTo>
                    <a:pt x="470" y="278"/>
                    <a:pt x="428" y="235"/>
                    <a:pt x="364" y="193"/>
                  </a:cubicBezTo>
                  <a:cubicBezTo>
                    <a:pt x="257" y="128"/>
                    <a:pt x="150" y="22"/>
                    <a:pt x="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9"/>
            <p:cNvSpPr/>
            <p:nvPr/>
          </p:nvSpPr>
          <p:spPr>
            <a:xfrm flipH="1">
              <a:off x="12212613" y="563025"/>
              <a:ext cx="8125" cy="6875"/>
            </a:xfrm>
            <a:custGeom>
              <a:avLst/>
              <a:gdLst/>
              <a:ahLst/>
              <a:cxnLst/>
              <a:rect l="l" t="t" r="r" b="b"/>
              <a:pathLst>
                <a:path w="325" h="275" extrusionOk="0">
                  <a:moveTo>
                    <a:pt x="176" y="0"/>
                  </a:moveTo>
                  <a:cubicBezTo>
                    <a:pt x="112" y="0"/>
                    <a:pt x="43" y="39"/>
                    <a:pt x="24" y="127"/>
                  </a:cubicBezTo>
                  <a:cubicBezTo>
                    <a:pt x="0" y="220"/>
                    <a:pt x="72" y="275"/>
                    <a:pt x="149" y="275"/>
                  </a:cubicBezTo>
                  <a:cubicBezTo>
                    <a:pt x="213" y="275"/>
                    <a:pt x="282" y="236"/>
                    <a:pt x="302" y="148"/>
                  </a:cubicBezTo>
                  <a:cubicBezTo>
                    <a:pt x="325" y="55"/>
                    <a:pt x="253" y="0"/>
                    <a:pt x="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9"/>
            <p:cNvSpPr/>
            <p:nvPr/>
          </p:nvSpPr>
          <p:spPr>
            <a:xfrm flipH="1">
              <a:off x="12236938" y="559000"/>
              <a:ext cx="6475" cy="5475"/>
            </a:xfrm>
            <a:custGeom>
              <a:avLst/>
              <a:gdLst/>
              <a:ahLst/>
              <a:cxnLst/>
              <a:rect l="l" t="t" r="r" b="b"/>
              <a:pathLst>
                <a:path w="259" h="219" extrusionOk="0">
                  <a:moveTo>
                    <a:pt x="134" y="1"/>
                  </a:moveTo>
                  <a:cubicBezTo>
                    <a:pt x="83" y="1"/>
                    <a:pt x="31" y="29"/>
                    <a:pt x="12" y="95"/>
                  </a:cubicBezTo>
                  <a:cubicBezTo>
                    <a:pt x="0" y="176"/>
                    <a:pt x="56" y="219"/>
                    <a:pt x="117" y="219"/>
                  </a:cubicBezTo>
                  <a:cubicBezTo>
                    <a:pt x="170" y="219"/>
                    <a:pt x="227" y="186"/>
                    <a:pt x="247" y="117"/>
                  </a:cubicBezTo>
                  <a:cubicBezTo>
                    <a:pt x="259" y="46"/>
                    <a:pt x="198" y="1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9"/>
            <p:cNvSpPr/>
            <p:nvPr/>
          </p:nvSpPr>
          <p:spPr>
            <a:xfrm flipH="1">
              <a:off x="12266038" y="538700"/>
              <a:ext cx="8150" cy="7175"/>
            </a:xfrm>
            <a:custGeom>
              <a:avLst/>
              <a:gdLst/>
              <a:ahLst/>
              <a:cxnLst/>
              <a:rect l="l" t="t" r="r" b="b"/>
              <a:pathLst>
                <a:path w="326" h="287" extrusionOk="0">
                  <a:moveTo>
                    <a:pt x="177" y="1"/>
                  </a:moveTo>
                  <a:cubicBezTo>
                    <a:pt x="112" y="1"/>
                    <a:pt x="44" y="39"/>
                    <a:pt x="24" y="117"/>
                  </a:cubicBezTo>
                  <a:lnTo>
                    <a:pt x="24" y="138"/>
                  </a:lnTo>
                  <a:cubicBezTo>
                    <a:pt x="1" y="231"/>
                    <a:pt x="72" y="286"/>
                    <a:pt x="149" y="286"/>
                  </a:cubicBezTo>
                  <a:cubicBezTo>
                    <a:pt x="214" y="286"/>
                    <a:pt x="283" y="247"/>
                    <a:pt x="302" y="159"/>
                  </a:cubicBezTo>
                  <a:cubicBezTo>
                    <a:pt x="325" y="55"/>
                    <a:pt x="254" y="1"/>
                    <a:pt x="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9"/>
            <p:cNvSpPr/>
            <p:nvPr/>
          </p:nvSpPr>
          <p:spPr>
            <a:xfrm flipH="1">
              <a:off x="12293438" y="513575"/>
              <a:ext cx="8025" cy="6675"/>
            </a:xfrm>
            <a:custGeom>
              <a:avLst/>
              <a:gdLst/>
              <a:ahLst/>
              <a:cxnLst/>
              <a:rect l="l" t="t" r="r" b="b"/>
              <a:pathLst>
                <a:path w="321" h="267" extrusionOk="0">
                  <a:moveTo>
                    <a:pt x="170" y="0"/>
                  </a:moveTo>
                  <a:cubicBezTo>
                    <a:pt x="80" y="0"/>
                    <a:pt x="0" y="139"/>
                    <a:pt x="68" y="224"/>
                  </a:cubicBezTo>
                  <a:lnTo>
                    <a:pt x="89" y="224"/>
                  </a:lnTo>
                  <a:cubicBezTo>
                    <a:pt x="109" y="254"/>
                    <a:pt x="134" y="267"/>
                    <a:pt x="159" y="267"/>
                  </a:cubicBezTo>
                  <a:cubicBezTo>
                    <a:pt x="240" y="267"/>
                    <a:pt x="321" y="135"/>
                    <a:pt x="239" y="53"/>
                  </a:cubicBezTo>
                  <a:lnTo>
                    <a:pt x="239" y="32"/>
                  </a:lnTo>
                  <a:cubicBezTo>
                    <a:pt x="217" y="10"/>
                    <a:pt x="193" y="0"/>
                    <a:pt x="17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9"/>
            <p:cNvSpPr/>
            <p:nvPr/>
          </p:nvSpPr>
          <p:spPr>
            <a:xfrm flipH="1">
              <a:off x="12313113" y="485475"/>
              <a:ext cx="6300" cy="6600"/>
            </a:xfrm>
            <a:custGeom>
              <a:avLst/>
              <a:gdLst/>
              <a:ahLst/>
              <a:cxnLst/>
              <a:rect l="l" t="t" r="r" b="b"/>
              <a:pathLst>
                <a:path w="252" h="264" extrusionOk="0">
                  <a:moveTo>
                    <a:pt x="125" y="1"/>
                  </a:moveTo>
                  <a:cubicBezTo>
                    <a:pt x="58" y="1"/>
                    <a:pt x="0" y="70"/>
                    <a:pt x="16" y="151"/>
                  </a:cubicBezTo>
                  <a:cubicBezTo>
                    <a:pt x="26" y="230"/>
                    <a:pt x="78" y="264"/>
                    <a:pt x="130" y="264"/>
                  </a:cubicBezTo>
                  <a:cubicBezTo>
                    <a:pt x="190" y="264"/>
                    <a:pt x="252" y="220"/>
                    <a:pt x="252" y="151"/>
                  </a:cubicBezTo>
                  <a:cubicBezTo>
                    <a:pt x="252" y="108"/>
                    <a:pt x="230" y="66"/>
                    <a:pt x="187" y="44"/>
                  </a:cubicBezTo>
                  <a:cubicBezTo>
                    <a:pt x="187" y="23"/>
                    <a:pt x="187" y="23"/>
                    <a:pt x="187" y="23"/>
                  </a:cubicBezTo>
                  <a:cubicBezTo>
                    <a:pt x="167" y="7"/>
                    <a:pt x="145" y="1"/>
                    <a:pt x="12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9"/>
            <p:cNvSpPr/>
            <p:nvPr/>
          </p:nvSpPr>
          <p:spPr>
            <a:xfrm flipH="1">
              <a:off x="12307713" y="453475"/>
              <a:ext cx="8150" cy="6900"/>
            </a:xfrm>
            <a:custGeom>
              <a:avLst/>
              <a:gdLst/>
              <a:ahLst/>
              <a:cxnLst/>
              <a:rect l="l" t="t" r="r" b="b"/>
              <a:pathLst>
                <a:path w="326" h="276" extrusionOk="0">
                  <a:moveTo>
                    <a:pt x="177" y="1"/>
                  </a:moveTo>
                  <a:cubicBezTo>
                    <a:pt x="112" y="1"/>
                    <a:pt x="44" y="39"/>
                    <a:pt x="24" y="127"/>
                  </a:cubicBezTo>
                  <a:cubicBezTo>
                    <a:pt x="1" y="220"/>
                    <a:pt x="72" y="275"/>
                    <a:pt x="149" y="275"/>
                  </a:cubicBezTo>
                  <a:cubicBezTo>
                    <a:pt x="214" y="275"/>
                    <a:pt x="282" y="236"/>
                    <a:pt x="302" y="149"/>
                  </a:cubicBezTo>
                  <a:cubicBezTo>
                    <a:pt x="325" y="56"/>
                    <a:pt x="254" y="1"/>
                    <a:pt x="177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9"/>
            <p:cNvSpPr/>
            <p:nvPr/>
          </p:nvSpPr>
          <p:spPr>
            <a:xfrm flipH="1">
              <a:off x="12293288" y="415025"/>
              <a:ext cx="8600" cy="6825"/>
            </a:xfrm>
            <a:custGeom>
              <a:avLst/>
              <a:gdLst/>
              <a:ahLst/>
              <a:cxnLst/>
              <a:rect l="l" t="t" r="r" b="b"/>
              <a:pathLst>
                <a:path w="344" h="273" extrusionOk="0">
                  <a:moveTo>
                    <a:pt x="158" y="1"/>
                  </a:moveTo>
                  <a:cubicBezTo>
                    <a:pt x="59" y="1"/>
                    <a:pt x="0" y="182"/>
                    <a:pt x="128" y="254"/>
                  </a:cubicBezTo>
                  <a:cubicBezTo>
                    <a:pt x="147" y="267"/>
                    <a:pt x="166" y="273"/>
                    <a:pt x="183" y="273"/>
                  </a:cubicBezTo>
                  <a:cubicBezTo>
                    <a:pt x="283" y="273"/>
                    <a:pt x="344" y="92"/>
                    <a:pt x="235" y="19"/>
                  </a:cubicBezTo>
                  <a:lnTo>
                    <a:pt x="213" y="19"/>
                  </a:lnTo>
                  <a:cubicBezTo>
                    <a:pt x="194" y="7"/>
                    <a:pt x="175" y="1"/>
                    <a:pt x="15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9"/>
            <p:cNvSpPr/>
            <p:nvPr/>
          </p:nvSpPr>
          <p:spPr>
            <a:xfrm flipH="1">
              <a:off x="12277788" y="400050"/>
              <a:ext cx="8150" cy="7150"/>
            </a:xfrm>
            <a:custGeom>
              <a:avLst/>
              <a:gdLst/>
              <a:ahLst/>
              <a:cxnLst/>
              <a:rect l="l" t="t" r="r" b="b"/>
              <a:pathLst>
                <a:path w="326" h="286" extrusionOk="0">
                  <a:moveTo>
                    <a:pt x="177" y="0"/>
                  </a:moveTo>
                  <a:cubicBezTo>
                    <a:pt x="112" y="0"/>
                    <a:pt x="44" y="39"/>
                    <a:pt x="24" y="127"/>
                  </a:cubicBezTo>
                  <a:cubicBezTo>
                    <a:pt x="1" y="231"/>
                    <a:pt x="72" y="285"/>
                    <a:pt x="149" y="285"/>
                  </a:cubicBezTo>
                  <a:cubicBezTo>
                    <a:pt x="214" y="285"/>
                    <a:pt x="282" y="248"/>
                    <a:pt x="302" y="170"/>
                  </a:cubicBezTo>
                  <a:lnTo>
                    <a:pt x="302" y="148"/>
                  </a:lnTo>
                  <a:cubicBezTo>
                    <a:pt x="325" y="55"/>
                    <a:pt x="254" y="0"/>
                    <a:pt x="177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9"/>
            <p:cNvSpPr/>
            <p:nvPr/>
          </p:nvSpPr>
          <p:spPr>
            <a:xfrm flipH="1">
              <a:off x="12239913" y="377300"/>
              <a:ext cx="8250" cy="8025"/>
            </a:xfrm>
            <a:custGeom>
              <a:avLst/>
              <a:gdLst/>
              <a:ahLst/>
              <a:cxnLst/>
              <a:rect l="l" t="t" r="r" b="b"/>
              <a:pathLst>
                <a:path w="330" h="321" extrusionOk="0">
                  <a:moveTo>
                    <a:pt x="181" y="1"/>
                  </a:moveTo>
                  <a:cubicBezTo>
                    <a:pt x="89" y="1"/>
                    <a:pt x="0" y="97"/>
                    <a:pt x="31" y="203"/>
                  </a:cubicBezTo>
                  <a:cubicBezTo>
                    <a:pt x="41" y="278"/>
                    <a:pt x="105" y="321"/>
                    <a:pt x="169" y="321"/>
                  </a:cubicBezTo>
                  <a:cubicBezTo>
                    <a:pt x="234" y="321"/>
                    <a:pt x="298" y="278"/>
                    <a:pt x="308" y="182"/>
                  </a:cubicBezTo>
                  <a:cubicBezTo>
                    <a:pt x="330" y="139"/>
                    <a:pt x="308" y="96"/>
                    <a:pt x="287" y="54"/>
                  </a:cubicBezTo>
                  <a:cubicBezTo>
                    <a:pt x="256" y="17"/>
                    <a:pt x="218" y="1"/>
                    <a:pt x="181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9"/>
            <p:cNvSpPr/>
            <p:nvPr/>
          </p:nvSpPr>
          <p:spPr>
            <a:xfrm flipH="1">
              <a:off x="12237563" y="399850"/>
              <a:ext cx="8475" cy="5675"/>
            </a:xfrm>
            <a:custGeom>
              <a:avLst/>
              <a:gdLst/>
              <a:ahLst/>
              <a:cxnLst/>
              <a:rect l="l" t="t" r="r" b="b"/>
              <a:pathLst>
                <a:path w="339" h="227" extrusionOk="0">
                  <a:moveTo>
                    <a:pt x="175" y="0"/>
                  </a:moveTo>
                  <a:cubicBezTo>
                    <a:pt x="163" y="0"/>
                    <a:pt x="151" y="2"/>
                    <a:pt x="138" y="7"/>
                  </a:cubicBezTo>
                  <a:cubicBezTo>
                    <a:pt x="117" y="7"/>
                    <a:pt x="117" y="7"/>
                    <a:pt x="117" y="28"/>
                  </a:cubicBezTo>
                  <a:cubicBezTo>
                    <a:pt x="1" y="66"/>
                    <a:pt x="59" y="226"/>
                    <a:pt x="165" y="226"/>
                  </a:cubicBezTo>
                  <a:cubicBezTo>
                    <a:pt x="177" y="226"/>
                    <a:pt x="189" y="225"/>
                    <a:pt x="202" y="220"/>
                  </a:cubicBezTo>
                  <a:cubicBezTo>
                    <a:pt x="202" y="220"/>
                    <a:pt x="223" y="199"/>
                    <a:pt x="223" y="199"/>
                  </a:cubicBezTo>
                  <a:cubicBezTo>
                    <a:pt x="339" y="160"/>
                    <a:pt x="281" y="0"/>
                    <a:pt x="175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9"/>
            <p:cNvSpPr/>
            <p:nvPr/>
          </p:nvSpPr>
          <p:spPr>
            <a:xfrm flipH="1">
              <a:off x="12237013" y="400925"/>
              <a:ext cx="8475" cy="5675"/>
            </a:xfrm>
            <a:custGeom>
              <a:avLst/>
              <a:gdLst/>
              <a:ahLst/>
              <a:cxnLst/>
              <a:rect l="l" t="t" r="r" b="b"/>
              <a:pathLst>
                <a:path w="339" h="227" extrusionOk="0">
                  <a:moveTo>
                    <a:pt x="174" y="0"/>
                  </a:moveTo>
                  <a:cubicBezTo>
                    <a:pt x="162" y="0"/>
                    <a:pt x="150" y="2"/>
                    <a:pt x="137" y="6"/>
                  </a:cubicBezTo>
                  <a:cubicBezTo>
                    <a:pt x="137" y="6"/>
                    <a:pt x="116" y="28"/>
                    <a:pt x="116" y="28"/>
                  </a:cubicBezTo>
                  <a:cubicBezTo>
                    <a:pt x="0" y="66"/>
                    <a:pt x="58" y="226"/>
                    <a:pt x="165" y="226"/>
                  </a:cubicBezTo>
                  <a:cubicBezTo>
                    <a:pt x="176" y="226"/>
                    <a:pt x="189" y="224"/>
                    <a:pt x="201" y="220"/>
                  </a:cubicBezTo>
                  <a:cubicBezTo>
                    <a:pt x="223" y="220"/>
                    <a:pt x="223" y="220"/>
                    <a:pt x="223" y="199"/>
                  </a:cubicBezTo>
                  <a:cubicBezTo>
                    <a:pt x="338" y="160"/>
                    <a:pt x="280" y="0"/>
                    <a:pt x="174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9"/>
            <p:cNvSpPr/>
            <p:nvPr/>
          </p:nvSpPr>
          <p:spPr>
            <a:xfrm flipH="1">
              <a:off x="12213963" y="389975"/>
              <a:ext cx="8325" cy="7825"/>
            </a:xfrm>
            <a:custGeom>
              <a:avLst/>
              <a:gdLst/>
              <a:ahLst/>
              <a:cxnLst/>
              <a:rect l="l" t="t" r="r" b="b"/>
              <a:pathLst>
                <a:path w="333" h="313" extrusionOk="0">
                  <a:moveTo>
                    <a:pt x="190" y="0"/>
                  </a:moveTo>
                  <a:cubicBezTo>
                    <a:pt x="100" y="0"/>
                    <a:pt x="0" y="95"/>
                    <a:pt x="43" y="209"/>
                  </a:cubicBezTo>
                  <a:cubicBezTo>
                    <a:pt x="43" y="188"/>
                    <a:pt x="43" y="188"/>
                    <a:pt x="43" y="188"/>
                  </a:cubicBezTo>
                  <a:cubicBezTo>
                    <a:pt x="52" y="273"/>
                    <a:pt x="113" y="312"/>
                    <a:pt x="175" y="312"/>
                  </a:cubicBezTo>
                  <a:cubicBezTo>
                    <a:pt x="252" y="312"/>
                    <a:pt x="333" y="252"/>
                    <a:pt x="321" y="145"/>
                  </a:cubicBezTo>
                  <a:cubicBezTo>
                    <a:pt x="321" y="124"/>
                    <a:pt x="321" y="102"/>
                    <a:pt x="299" y="81"/>
                  </a:cubicBezTo>
                  <a:cubicBezTo>
                    <a:pt x="278" y="24"/>
                    <a:pt x="235" y="0"/>
                    <a:pt x="19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9"/>
            <p:cNvSpPr/>
            <p:nvPr/>
          </p:nvSpPr>
          <p:spPr>
            <a:xfrm flipH="1">
              <a:off x="11558613" y="688425"/>
              <a:ext cx="2219175" cy="326100"/>
            </a:xfrm>
            <a:custGeom>
              <a:avLst/>
              <a:gdLst/>
              <a:ahLst/>
              <a:cxnLst/>
              <a:rect l="l" t="t" r="r" b="b"/>
              <a:pathLst>
                <a:path w="88767" h="13044" extrusionOk="0">
                  <a:moveTo>
                    <a:pt x="49306" y="0"/>
                  </a:moveTo>
                  <a:cubicBezTo>
                    <a:pt x="48123" y="0"/>
                    <a:pt x="46462" y="168"/>
                    <a:pt x="45634" y="283"/>
                  </a:cubicBezTo>
                  <a:cubicBezTo>
                    <a:pt x="43539" y="561"/>
                    <a:pt x="41530" y="1010"/>
                    <a:pt x="39500" y="1480"/>
                  </a:cubicBezTo>
                  <a:cubicBezTo>
                    <a:pt x="37490" y="1951"/>
                    <a:pt x="35481" y="2442"/>
                    <a:pt x="33472" y="2870"/>
                  </a:cubicBezTo>
                  <a:cubicBezTo>
                    <a:pt x="32446" y="3083"/>
                    <a:pt x="31441" y="3276"/>
                    <a:pt x="30437" y="3447"/>
                  </a:cubicBezTo>
                  <a:cubicBezTo>
                    <a:pt x="29411" y="3596"/>
                    <a:pt x="28364" y="3810"/>
                    <a:pt x="27338" y="4131"/>
                  </a:cubicBezTo>
                  <a:cubicBezTo>
                    <a:pt x="26312" y="4451"/>
                    <a:pt x="25328" y="4922"/>
                    <a:pt x="24409" y="5435"/>
                  </a:cubicBezTo>
                  <a:cubicBezTo>
                    <a:pt x="23512" y="5926"/>
                    <a:pt x="22593" y="6396"/>
                    <a:pt x="21652" y="6824"/>
                  </a:cubicBezTo>
                  <a:cubicBezTo>
                    <a:pt x="19771" y="7679"/>
                    <a:pt x="17848" y="8470"/>
                    <a:pt x="15967" y="9431"/>
                  </a:cubicBezTo>
                  <a:cubicBezTo>
                    <a:pt x="15112" y="9880"/>
                    <a:pt x="14107" y="10137"/>
                    <a:pt x="13124" y="10393"/>
                  </a:cubicBezTo>
                  <a:cubicBezTo>
                    <a:pt x="12141" y="10650"/>
                    <a:pt x="11136" y="10885"/>
                    <a:pt x="10132" y="11099"/>
                  </a:cubicBezTo>
                  <a:cubicBezTo>
                    <a:pt x="8122" y="11526"/>
                    <a:pt x="6092" y="11911"/>
                    <a:pt x="4061" y="12296"/>
                  </a:cubicBezTo>
                  <a:cubicBezTo>
                    <a:pt x="2715" y="12552"/>
                    <a:pt x="1368" y="12787"/>
                    <a:pt x="0" y="13044"/>
                  </a:cubicBezTo>
                  <a:lnTo>
                    <a:pt x="6754" y="13044"/>
                  </a:lnTo>
                  <a:cubicBezTo>
                    <a:pt x="7951" y="12787"/>
                    <a:pt x="9170" y="12552"/>
                    <a:pt x="10367" y="12274"/>
                  </a:cubicBezTo>
                  <a:cubicBezTo>
                    <a:pt x="11371" y="12039"/>
                    <a:pt x="12397" y="11804"/>
                    <a:pt x="13402" y="11526"/>
                  </a:cubicBezTo>
                  <a:cubicBezTo>
                    <a:pt x="14406" y="11248"/>
                    <a:pt x="15432" y="10970"/>
                    <a:pt x="16437" y="10457"/>
                  </a:cubicBezTo>
                  <a:cubicBezTo>
                    <a:pt x="18254" y="9496"/>
                    <a:pt x="20177" y="8705"/>
                    <a:pt x="22080" y="7807"/>
                  </a:cubicBezTo>
                  <a:cubicBezTo>
                    <a:pt x="23020" y="7358"/>
                    <a:pt x="23961" y="6888"/>
                    <a:pt x="24880" y="6354"/>
                  </a:cubicBezTo>
                  <a:cubicBezTo>
                    <a:pt x="25777" y="5862"/>
                    <a:pt x="26675" y="5435"/>
                    <a:pt x="27637" y="5114"/>
                  </a:cubicBezTo>
                  <a:cubicBezTo>
                    <a:pt x="27935" y="5012"/>
                    <a:pt x="28345" y="4981"/>
                    <a:pt x="28799" y="4981"/>
                  </a:cubicBezTo>
                  <a:cubicBezTo>
                    <a:pt x="29492" y="4981"/>
                    <a:pt x="30286" y="5053"/>
                    <a:pt x="30939" y="5053"/>
                  </a:cubicBezTo>
                  <a:cubicBezTo>
                    <a:pt x="31207" y="5053"/>
                    <a:pt x="31451" y="5041"/>
                    <a:pt x="31655" y="5007"/>
                  </a:cubicBezTo>
                  <a:cubicBezTo>
                    <a:pt x="32681" y="4836"/>
                    <a:pt x="31698" y="4024"/>
                    <a:pt x="33643" y="3831"/>
                  </a:cubicBezTo>
                  <a:cubicBezTo>
                    <a:pt x="35674" y="3361"/>
                    <a:pt x="37683" y="2848"/>
                    <a:pt x="39692" y="2357"/>
                  </a:cubicBezTo>
                  <a:cubicBezTo>
                    <a:pt x="41701" y="1886"/>
                    <a:pt x="43710" y="1438"/>
                    <a:pt x="45741" y="1138"/>
                  </a:cubicBezTo>
                  <a:cubicBezTo>
                    <a:pt x="46050" y="1097"/>
                    <a:pt x="46363" y="1080"/>
                    <a:pt x="46678" y="1080"/>
                  </a:cubicBezTo>
                  <a:cubicBezTo>
                    <a:pt x="48320" y="1080"/>
                    <a:pt x="50035" y="1555"/>
                    <a:pt x="51811" y="1609"/>
                  </a:cubicBezTo>
                  <a:cubicBezTo>
                    <a:pt x="52878" y="1663"/>
                    <a:pt x="53943" y="1677"/>
                    <a:pt x="55004" y="1677"/>
                  </a:cubicBezTo>
                  <a:cubicBezTo>
                    <a:pt x="56130" y="1677"/>
                    <a:pt x="57252" y="1662"/>
                    <a:pt x="58370" y="1662"/>
                  </a:cubicBezTo>
                  <a:cubicBezTo>
                    <a:pt x="60315" y="1662"/>
                    <a:pt x="62247" y="1709"/>
                    <a:pt x="64165" y="1972"/>
                  </a:cubicBezTo>
                  <a:cubicBezTo>
                    <a:pt x="68226" y="2506"/>
                    <a:pt x="73784" y="3981"/>
                    <a:pt x="76263" y="4900"/>
                  </a:cubicBezTo>
                  <a:cubicBezTo>
                    <a:pt x="76280" y="4914"/>
                    <a:pt x="76295" y="4921"/>
                    <a:pt x="76309" y="4921"/>
                  </a:cubicBezTo>
                  <a:cubicBezTo>
                    <a:pt x="76420" y="4921"/>
                    <a:pt x="76467" y="4536"/>
                    <a:pt x="76576" y="4536"/>
                  </a:cubicBezTo>
                  <a:cubicBezTo>
                    <a:pt x="76578" y="4536"/>
                    <a:pt x="76581" y="4536"/>
                    <a:pt x="76584" y="4537"/>
                  </a:cubicBezTo>
                  <a:cubicBezTo>
                    <a:pt x="77503" y="4729"/>
                    <a:pt x="78422" y="4922"/>
                    <a:pt x="79319" y="5114"/>
                  </a:cubicBezTo>
                  <a:cubicBezTo>
                    <a:pt x="80324" y="5349"/>
                    <a:pt x="81329" y="5584"/>
                    <a:pt x="82312" y="5862"/>
                  </a:cubicBezTo>
                  <a:cubicBezTo>
                    <a:pt x="84321" y="6375"/>
                    <a:pt x="86287" y="6973"/>
                    <a:pt x="88275" y="7593"/>
                  </a:cubicBezTo>
                  <a:cubicBezTo>
                    <a:pt x="88304" y="7600"/>
                    <a:pt x="88332" y="7603"/>
                    <a:pt x="88360" y="7603"/>
                  </a:cubicBezTo>
                  <a:cubicBezTo>
                    <a:pt x="88521" y="7603"/>
                    <a:pt x="88669" y="7501"/>
                    <a:pt x="88724" y="7337"/>
                  </a:cubicBezTo>
                  <a:cubicBezTo>
                    <a:pt x="88767" y="7144"/>
                    <a:pt x="88660" y="6931"/>
                    <a:pt x="88468" y="6867"/>
                  </a:cubicBezTo>
                  <a:cubicBezTo>
                    <a:pt x="86501" y="6268"/>
                    <a:pt x="84492" y="5670"/>
                    <a:pt x="82483" y="5135"/>
                  </a:cubicBezTo>
                  <a:cubicBezTo>
                    <a:pt x="81478" y="4879"/>
                    <a:pt x="80474" y="4622"/>
                    <a:pt x="79469" y="4409"/>
                  </a:cubicBezTo>
                  <a:cubicBezTo>
                    <a:pt x="78443" y="4173"/>
                    <a:pt x="77438" y="3981"/>
                    <a:pt x="76434" y="3767"/>
                  </a:cubicBezTo>
                  <a:cubicBezTo>
                    <a:pt x="74339" y="3318"/>
                    <a:pt x="72245" y="2784"/>
                    <a:pt x="70150" y="2314"/>
                  </a:cubicBezTo>
                  <a:cubicBezTo>
                    <a:pt x="70022" y="2271"/>
                    <a:pt x="69893" y="2250"/>
                    <a:pt x="69765" y="2228"/>
                  </a:cubicBezTo>
                  <a:cubicBezTo>
                    <a:pt x="67948" y="1801"/>
                    <a:pt x="66110" y="1438"/>
                    <a:pt x="64251" y="1181"/>
                  </a:cubicBezTo>
                  <a:cubicBezTo>
                    <a:pt x="62101" y="882"/>
                    <a:pt x="59946" y="847"/>
                    <a:pt x="57800" y="847"/>
                  </a:cubicBezTo>
                  <a:cubicBezTo>
                    <a:pt x="57145" y="847"/>
                    <a:pt x="56492" y="850"/>
                    <a:pt x="55840" y="850"/>
                  </a:cubicBezTo>
                  <a:cubicBezTo>
                    <a:pt x="54505" y="850"/>
                    <a:pt x="53175" y="837"/>
                    <a:pt x="51854" y="754"/>
                  </a:cubicBezTo>
                  <a:cubicBezTo>
                    <a:pt x="50122" y="754"/>
                    <a:pt x="51234" y="198"/>
                    <a:pt x="50187" y="48"/>
                  </a:cubicBezTo>
                  <a:cubicBezTo>
                    <a:pt x="49955" y="15"/>
                    <a:pt x="49651" y="0"/>
                    <a:pt x="49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9"/>
            <p:cNvSpPr/>
            <p:nvPr/>
          </p:nvSpPr>
          <p:spPr>
            <a:xfrm flipH="1">
              <a:off x="12605938" y="397000"/>
              <a:ext cx="1122700" cy="617525"/>
            </a:xfrm>
            <a:custGeom>
              <a:avLst/>
              <a:gdLst/>
              <a:ahLst/>
              <a:cxnLst/>
              <a:rect l="l" t="t" r="r" b="b"/>
              <a:pathLst>
                <a:path w="44908" h="24701" extrusionOk="0">
                  <a:moveTo>
                    <a:pt x="44624" y="0"/>
                  </a:moveTo>
                  <a:cubicBezTo>
                    <a:pt x="44546" y="0"/>
                    <a:pt x="44462" y="32"/>
                    <a:pt x="44395" y="99"/>
                  </a:cubicBezTo>
                  <a:cubicBezTo>
                    <a:pt x="43646" y="847"/>
                    <a:pt x="42770" y="1403"/>
                    <a:pt x="41830" y="1830"/>
                  </a:cubicBezTo>
                  <a:cubicBezTo>
                    <a:pt x="40889" y="2258"/>
                    <a:pt x="39927" y="2557"/>
                    <a:pt x="38944" y="2814"/>
                  </a:cubicBezTo>
                  <a:cubicBezTo>
                    <a:pt x="38166" y="3033"/>
                    <a:pt x="36907" y="3360"/>
                    <a:pt x="36330" y="3360"/>
                  </a:cubicBezTo>
                  <a:cubicBezTo>
                    <a:pt x="36178" y="3360"/>
                    <a:pt x="36073" y="3337"/>
                    <a:pt x="36037" y="3284"/>
                  </a:cubicBezTo>
                  <a:cubicBezTo>
                    <a:pt x="35033" y="3626"/>
                    <a:pt x="33900" y="4417"/>
                    <a:pt x="32938" y="5037"/>
                  </a:cubicBezTo>
                  <a:cubicBezTo>
                    <a:pt x="30972" y="6276"/>
                    <a:pt x="29561" y="8179"/>
                    <a:pt x="27915" y="9333"/>
                  </a:cubicBezTo>
                  <a:cubicBezTo>
                    <a:pt x="27488" y="9632"/>
                    <a:pt x="27082" y="9888"/>
                    <a:pt x="26633" y="10059"/>
                  </a:cubicBezTo>
                  <a:cubicBezTo>
                    <a:pt x="26184" y="10252"/>
                    <a:pt x="25756" y="10380"/>
                    <a:pt x="25265" y="10487"/>
                  </a:cubicBezTo>
                  <a:cubicBezTo>
                    <a:pt x="24282" y="10701"/>
                    <a:pt x="23277" y="10914"/>
                    <a:pt x="22272" y="11128"/>
                  </a:cubicBezTo>
                  <a:cubicBezTo>
                    <a:pt x="20285" y="11556"/>
                    <a:pt x="18254" y="12026"/>
                    <a:pt x="16224" y="12838"/>
                  </a:cubicBezTo>
                  <a:cubicBezTo>
                    <a:pt x="15219" y="13244"/>
                    <a:pt x="14214" y="13736"/>
                    <a:pt x="13231" y="14334"/>
                  </a:cubicBezTo>
                  <a:cubicBezTo>
                    <a:pt x="13187" y="14358"/>
                    <a:pt x="13137" y="14368"/>
                    <a:pt x="13085" y="14368"/>
                  </a:cubicBezTo>
                  <a:cubicBezTo>
                    <a:pt x="12858" y="14368"/>
                    <a:pt x="12590" y="14185"/>
                    <a:pt x="12590" y="14185"/>
                  </a:cubicBezTo>
                  <a:cubicBezTo>
                    <a:pt x="12462" y="14270"/>
                    <a:pt x="11692" y="15168"/>
                    <a:pt x="11585" y="15253"/>
                  </a:cubicBezTo>
                  <a:cubicBezTo>
                    <a:pt x="11115" y="15595"/>
                    <a:pt x="10901" y="16001"/>
                    <a:pt x="10474" y="16365"/>
                  </a:cubicBezTo>
                  <a:cubicBezTo>
                    <a:pt x="8785" y="17861"/>
                    <a:pt x="7246" y="19443"/>
                    <a:pt x="5622" y="20896"/>
                  </a:cubicBezTo>
                  <a:cubicBezTo>
                    <a:pt x="4831" y="21623"/>
                    <a:pt x="4019" y="22285"/>
                    <a:pt x="3164" y="22884"/>
                  </a:cubicBezTo>
                  <a:cubicBezTo>
                    <a:pt x="2330" y="23461"/>
                    <a:pt x="1347" y="24252"/>
                    <a:pt x="471" y="24487"/>
                  </a:cubicBezTo>
                  <a:cubicBezTo>
                    <a:pt x="236" y="24530"/>
                    <a:pt x="86" y="24594"/>
                    <a:pt x="1" y="24701"/>
                  </a:cubicBezTo>
                  <a:lnTo>
                    <a:pt x="2737" y="24701"/>
                  </a:lnTo>
                  <a:cubicBezTo>
                    <a:pt x="3078" y="24508"/>
                    <a:pt x="3442" y="24295"/>
                    <a:pt x="3784" y="24059"/>
                  </a:cubicBezTo>
                  <a:cubicBezTo>
                    <a:pt x="4746" y="23440"/>
                    <a:pt x="5601" y="22692"/>
                    <a:pt x="6456" y="21943"/>
                  </a:cubicBezTo>
                  <a:cubicBezTo>
                    <a:pt x="8144" y="20447"/>
                    <a:pt x="9683" y="18844"/>
                    <a:pt x="11286" y="17412"/>
                  </a:cubicBezTo>
                  <a:cubicBezTo>
                    <a:pt x="11671" y="17070"/>
                    <a:pt x="12077" y="16728"/>
                    <a:pt x="12504" y="16408"/>
                  </a:cubicBezTo>
                  <a:lnTo>
                    <a:pt x="12804" y="16172"/>
                  </a:lnTo>
                  <a:lnTo>
                    <a:pt x="13124" y="15959"/>
                  </a:lnTo>
                  <a:cubicBezTo>
                    <a:pt x="13338" y="15809"/>
                    <a:pt x="13552" y="15659"/>
                    <a:pt x="13766" y="15531"/>
                  </a:cubicBezTo>
                  <a:cubicBezTo>
                    <a:pt x="14642" y="14975"/>
                    <a:pt x="15561" y="14505"/>
                    <a:pt x="16501" y="14099"/>
                  </a:cubicBezTo>
                  <a:cubicBezTo>
                    <a:pt x="18361" y="13308"/>
                    <a:pt x="20327" y="12795"/>
                    <a:pt x="22315" y="12325"/>
                  </a:cubicBezTo>
                  <a:cubicBezTo>
                    <a:pt x="23298" y="12090"/>
                    <a:pt x="24303" y="11876"/>
                    <a:pt x="25308" y="11620"/>
                  </a:cubicBezTo>
                  <a:cubicBezTo>
                    <a:pt x="25799" y="11513"/>
                    <a:pt x="26569" y="11598"/>
                    <a:pt x="27231" y="11427"/>
                  </a:cubicBezTo>
                  <a:cubicBezTo>
                    <a:pt x="27402" y="11021"/>
                    <a:pt x="27915" y="10551"/>
                    <a:pt x="28407" y="10209"/>
                  </a:cubicBezTo>
                  <a:cubicBezTo>
                    <a:pt x="29347" y="9504"/>
                    <a:pt x="30138" y="8670"/>
                    <a:pt x="30908" y="7901"/>
                  </a:cubicBezTo>
                  <a:cubicBezTo>
                    <a:pt x="31677" y="7131"/>
                    <a:pt x="32468" y="6383"/>
                    <a:pt x="33301" y="5827"/>
                  </a:cubicBezTo>
                  <a:cubicBezTo>
                    <a:pt x="34156" y="5272"/>
                    <a:pt x="35097" y="4844"/>
                    <a:pt x="36059" y="4524"/>
                  </a:cubicBezTo>
                  <a:cubicBezTo>
                    <a:pt x="37021" y="4182"/>
                    <a:pt x="38004" y="3904"/>
                    <a:pt x="39008" y="3583"/>
                  </a:cubicBezTo>
                  <a:cubicBezTo>
                    <a:pt x="39992" y="3284"/>
                    <a:pt x="41017" y="2942"/>
                    <a:pt x="42001" y="2450"/>
                  </a:cubicBezTo>
                  <a:cubicBezTo>
                    <a:pt x="42984" y="1980"/>
                    <a:pt x="43967" y="1339"/>
                    <a:pt x="44758" y="484"/>
                  </a:cubicBezTo>
                  <a:cubicBezTo>
                    <a:pt x="44886" y="356"/>
                    <a:pt x="44908" y="185"/>
                    <a:pt x="44801" y="78"/>
                  </a:cubicBezTo>
                  <a:cubicBezTo>
                    <a:pt x="44760" y="27"/>
                    <a:pt x="44695" y="0"/>
                    <a:pt x="446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9"/>
            <p:cNvSpPr/>
            <p:nvPr/>
          </p:nvSpPr>
          <p:spPr>
            <a:xfrm flipH="1">
              <a:off x="13224788" y="132825"/>
              <a:ext cx="193925" cy="152850"/>
            </a:xfrm>
            <a:custGeom>
              <a:avLst/>
              <a:gdLst/>
              <a:ahLst/>
              <a:cxnLst/>
              <a:rect l="l" t="t" r="r" b="b"/>
              <a:pathLst>
                <a:path w="7757" h="6114" extrusionOk="0">
                  <a:moveTo>
                    <a:pt x="4724" y="1"/>
                  </a:moveTo>
                  <a:cubicBezTo>
                    <a:pt x="3998" y="642"/>
                    <a:pt x="3869" y="1732"/>
                    <a:pt x="3228" y="1924"/>
                  </a:cubicBezTo>
                  <a:cubicBezTo>
                    <a:pt x="3224" y="1925"/>
                    <a:pt x="3219" y="1926"/>
                    <a:pt x="3214" y="1926"/>
                  </a:cubicBezTo>
                  <a:cubicBezTo>
                    <a:pt x="3047" y="1926"/>
                    <a:pt x="2514" y="1282"/>
                    <a:pt x="2359" y="1282"/>
                  </a:cubicBezTo>
                  <a:cubicBezTo>
                    <a:pt x="2356" y="1282"/>
                    <a:pt x="2354" y="1283"/>
                    <a:pt x="2352" y="1283"/>
                  </a:cubicBezTo>
                  <a:cubicBezTo>
                    <a:pt x="2223" y="1304"/>
                    <a:pt x="2758" y="2245"/>
                    <a:pt x="2608" y="2266"/>
                  </a:cubicBezTo>
                  <a:cubicBezTo>
                    <a:pt x="2589" y="2268"/>
                    <a:pt x="2571" y="2269"/>
                    <a:pt x="2553" y="2269"/>
                  </a:cubicBezTo>
                  <a:cubicBezTo>
                    <a:pt x="2222" y="2269"/>
                    <a:pt x="2336" y="1918"/>
                    <a:pt x="2058" y="1918"/>
                  </a:cubicBezTo>
                  <a:cubicBezTo>
                    <a:pt x="2037" y="1918"/>
                    <a:pt x="2014" y="1920"/>
                    <a:pt x="1988" y="1924"/>
                  </a:cubicBezTo>
                  <a:cubicBezTo>
                    <a:pt x="1390" y="2052"/>
                    <a:pt x="65" y="2202"/>
                    <a:pt x="43" y="3036"/>
                  </a:cubicBezTo>
                  <a:cubicBezTo>
                    <a:pt x="1" y="4681"/>
                    <a:pt x="2138" y="4852"/>
                    <a:pt x="2822" y="4981"/>
                  </a:cubicBezTo>
                  <a:cubicBezTo>
                    <a:pt x="2993" y="5023"/>
                    <a:pt x="2886" y="6071"/>
                    <a:pt x="3121" y="6113"/>
                  </a:cubicBezTo>
                  <a:cubicBezTo>
                    <a:pt x="3123" y="6114"/>
                    <a:pt x="3125" y="6114"/>
                    <a:pt x="3127" y="6114"/>
                  </a:cubicBezTo>
                  <a:cubicBezTo>
                    <a:pt x="3323" y="6114"/>
                    <a:pt x="3839" y="5130"/>
                    <a:pt x="4076" y="5130"/>
                  </a:cubicBezTo>
                  <a:cubicBezTo>
                    <a:pt x="4078" y="5130"/>
                    <a:pt x="4081" y="5130"/>
                    <a:pt x="4083" y="5130"/>
                  </a:cubicBezTo>
                  <a:cubicBezTo>
                    <a:pt x="5023" y="5237"/>
                    <a:pt x="6092" y="5387"/>
                    <a:pt x="6584" y="5814"/>
                  </a:cubicBezTo>
                  <a:cubicBezTo>
                    <a:pt x="6456" y="5066"/>
                    <a:pt x="6199" y="4788"/>
                    <a:pt x="6391" y="4062"/>
                  </a:cubicBezTo>
                  <a:cubicBezTo>
                    <a:pt x="6669" y="3057"/>
                    <a:pt x="6691" y="3271"/>
                    <a:pt x="7631" y="2694"/>
                  </a:cubicBezTo>
                  <a:cubicBezTo>
                    <a:pt x="7757" y="2614"/>
                    <a:pt x="7737" y="2590"/>
                    <a:pt x="7635" y="2590"/>
                  </a:cubicBezTo>
                  <a:cubicBezTo>
                    <a:pt x="7490" y="2590"/>
                    <a:pt x="7178" y="2637"/>
                    <a:pt x="6876" y="2637"/>
                  </a:cubicBezTo>
                  <a:cubicBezTo>
                    <a:pt x="6594" y="2637"/>
                    <a:pt x="6320" y="2596"/>
                    <a:pt x="6199" y="2437"/>
                  </a:cubicBezTo>
                  <a:cubicBezTo>
                    <a:pt x="5964" y="2095"/>
                    <a:pt x="4917" y="1689"/>
                    <a:pt x="4724" y="1475"/>
                  </a:cubicBezTo>
                  <a:lnTo>
                    <a:pt x="47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9"/>
            <p:cNvSpPr/>
            <p:nvPr/>
          </p:nvSpPr>
          <p:spPr>
            <a:xfrm flipH="1">
              <a:off x="13401588" y="160600"/>
              <a:ext cx="97800" cy="60500"/>
            </a:xfrm>
            <a:custGeom>
              <a:avLst/>
              <a:gdLst/>
              <a:ahLst/>
              <a:cxnLst/>
              <a:rect l="l" t="t" r="r" b="b"/>
              <a:pathLst>
                <a:path w="3912" h="2420" extrusionOk="0">
                  <a:moveTo>
                    <a:pt x="150" y="1"/>
                  </a:moveTo>
                  <a:lnTo>
                    <a:pt x="0" y="151"/>
                  </a:lnTo>
                  <a:cubicBezTo>
                    <a:pt x="235" y="450"/>
                    <a:pt x="492" y="728"/>
                    <a:pt x="770" y="984"/>
                  </a:cubicBezTo>
                  <a:cubicBezTo>
                    <a:pt x="1069" y="1241"/>
                    <a:pt x="1389" y="1454"/>
                    <a:pt x="1710" y="1647"/>
                  </a:cubicBezTo>
                  <a:cubicBezTo>
                    <a:pt x="1881" y="1732"/>
                    <a:pt x="2052" y="1818"/>
                    <a:pt x="2223" y="1882"/>
                  </a:cubicBezTo>
                  <a:cubicBezTo>
                    <a:pt x="2394" y="1967"/>
                    <a:pt x="2586" y="2032"/>
                    <a:pt x="2736" y="2096"/>
                  </a:cubicBezTo>
                  <a:cubicBezTo>
                    <a:pt x="2907" y="2160"/>
                    <a:pt x="3078" y="2224"/>
                    <a:pt x="3270" y="2309"/>
                  </a:cubicBezTo>
                  <a:cubicBezTo>
                    <a:pt x="3423" y="2347"/>
                    <a:pt x="3609" y="2420"/>
                    <a:pt x="3830" y="2420"/>
                  </a:cubicBezTo>
                  <a:cubicBezTo>
                    <a:pt x="3857" y="2420"/>
                    <a:pt x="3884" y="2419"/>
                    <a:pt x="3912" y="2416"/>
                  </a:cubicBezTo>
                  <a:lnTo>
                    <a:pt x="3847" y="1775"/>
                  </a:lnTo>
                  <a:cubicBezTo>
                    <a:pt x="3819" y="1781"/>
                    <a:pt x="3787" y="1783"/>
                    <a:pt x="3753" y="1783"/>
                  </a:cubicBezTo>
                  <a:cubicBezTo>
                    <a:pt x="3659" y="1783"/>
                    <a:pt x="3545" y="1764"/>
                    <a:pt x="3420" y="1732"/>
                  </a:cubicBezTo>
                  <a:cubicBezTo>
                    <a:pt x="3249" y="1690"/>
                    <a:pt x="3078" y="1625"/>
                    <a:pt x="2907" y="1583"/>
                  </a:cubicBezTo>
                  <a:cubicBezTo>
                    <a:pt x="2715" y="1519"/>
                    <a:pt x="2544" y="1476"/>
                    <a:pt x="2394" y="1433"/>
                  </a:cubicBezTo>
                  <a:cubicBezTo>
                    <a:pt x="2223" y="1369"/>
                    <a:pt x="2052" y="1305"/>
                    <a:pt x="1881" y="1241"/>
                  </a:cubicBezTo>
                  <a:cubicBezTo>
                    <a:pt x="1240" y="963"/>
                    <a:pt x="663" y="535"/>
                    <a:pt x="1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9"/>
            <p:cNvSpPr/>
            <p:nvPr/>
          </p:nvSpPr>
          <p:spPr>
            <a:xfrm flipH="1">
              <a:off x="13401588" y="160600"/>
              <a:ext cx="94075" cy="60425"/>
            </a:xfrm>
            <a:custGeom>
              <a:avLst/>
              <a:gdLst/>
              <a:ahLst/>
              <a:cxnLst/>
              <a:rect l="l" t="t" r="r" b="b"/>
              <a:pathLst>
                <a:path w="3763" h="2417" extrusionOk="0">
                  <a:moveTo>
                    <a:pt x="1" y="1"/>
                  </a:moveTo>
                  <a:lnTo>
                    <a:pt x="1" y="1"/>
                  </a:lnTo>
                  <a:cubicBezTo>
                    <a:pt x="428" y="578"/>
                    <a:pt x="941" y="1048"/>
                    <a:pt x="1518" y="1390"/>
                  </a:cubicBezTo>
                  <a:cubicBezTo>
                    <a:pt x="1689" y="1476"/>
                    <a:pt x="1839" y="1540"/>
                    <a:pt x="2010" y="1625"/>
                  </a:cubicBezTo>
                  <a:cubicBezTo>
                    <a:pt x="2160" y="1690"/>
                    <a:pt x="2309" y="1754"/>
                    <a:pt x="2501" y="1839"/>
                  </a:cubicBezTo>
                  <a:cubicBezTo>
                    <a:pt x="2672" y="1925"/>
                    <a:pt x="2843" y="1989"/>
                    <a:pt x="2993" y="2053"/>
                  </a:cubicBezTo>
                  <a:cubicBezTo>
                    <a:pt x="3143" y="2117"/>
                    <a:pt x="3292" y="2160"/>
                    <a:pt x="3421" y="2160"/>
                  </a:cubicBezTo>
                  <a:lnTo>
                    <a:pt x="3399" y="2395"/>
                  </a:lnTo>
                  <a:cubicBezTo>
                    <a:pt x="3506" y="2416"/>
                    <a:pt x="3634" y="2416"/>
                    <a:pt x="3763" y="2416"/>
                  </a:cubicBezTo>
                  <a:lnTo>
                    <a:pt x="3698" y="1775"/>
                  </a:lnTo>
                  <a:cubicBezTo>
                    <a:pt x="3670" y="1781"/>
                    <a:pt x="3638" y="1783"/>
                    <a:pt x="3604" y="1783"/>
                  </a:cubicBezTo>
                  <a:cubicBezTo>
                    <a:pt x="3510" y="1783"/>
                    <a:pt x="3396" y="1764"/>
                    <a:pt x="3271" y="1732"/>
                  </a:cubicBezTo>
                  <a:cubicBezTo>
                    <a:pt x="3100" y="1690"/>
                    <a:pt x="2929" y="1625"/>
                    <a:pt x="2758" y="1583"/>
                  </a:cubicBezTo>
                  <a:cubicBezTo>
                    <a:pt x="2566" y="1519"/>
                    <a:pt x="2395" y="1476"/>
                    <a:pt x="2245" y="1433"/>
                  </a:cubicBezTo>
                  <a:cubicBezTo>
                    <a:pt x="2074" y="1369"/>
                    <a:pt x="1903" y="1305"/>
                    <a:pt x="1732" y="1241"/>
                  </a:cubicBezTo>
                  <a:cubicBezTo>
                    <a:pt x="1091" y="963"/>
                    <a:pt x="514" y="535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9"/>
            <p:cNvSpPr/>
            <p:nvPr/>
          </p:nvSpPr>
          <p:spPr>
            <a:xfrm flipH="1">
              <a:off x="13368988" y="180925"/>
              <a:ext cx="50250" cy="71625"/>
            </a:xfrm>
            <a:custGeom>
              <a:avLst/>
              <a:gdLst/>
              <a:ahLst/>
              <a:cxnLst/>
              <a:rect l="l" t="t" r="r" b="b"/>
              <a:pathLst>
                <a:path w="2010" h="2865" extrusionOk="0">
                  <a:moveTo>
                    <a:pt x="1774" y="0"/>
                  </a:moveTo>
                  <a:lnTo>
                    <a:pt x="1774" y="0"/>
                  </a:lnTo>
                  <a:cubicBezTo>
                    <a:pt x="1133" y="107"/>
                    <a:pt x="64" y="299"/>
                    <a:pt x="22" y="1069"/>
                  </a:cubicBezTo>
                  <a:cubicBezTo>
                    <a:pt x="0" y="2266"/>
                    <a:pt x="1112" y="2693"/>
                    <a:pt x="2009" y="2864"/>
                  </a:cubicBezTo>
                  <a:cubicBezTo>
                    <a:pt x="1732" y="2138"/>
                    <a:pt x="1625" y="1283"/>
                    <a:pt x="1710" y="406"/>
                  </a:cubicBezTo>
                  <a:cubicBezTo>
                    <a:pt x="1732" y="278"/>
                    <a:pt x="1753" y="128"/>
                    <a:pt x="1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9"/>
            <p:cNvSpPr/>
            <p:nvPr/>
          </p:nvSpPr>
          <p:spPr>
            <a:xfrm flipH="1">
              <a:off x="13374863" y="180925"/>
              <a:ext cx="43850" cy="31550"/>
            </a:xfrm>
            <a:custGeom>
              <a:avLst/>
              <a:gdLst/>
              <a:ahLst/>
              <a:cxnLst/>
              <a:rect l="l" t="t" r="r" b="b"/>
              <a:pathLst>
                <a:path w="1754" h="1262" extrusionOk="0">
                  <a:moveTo>
                    <a:pt x="1753" y="0"/>
                  </a:moveTo>
                  <a:lnTo>
                    <a:pt x="1753" y="0"/>
                  </a:lnTo>
                  <a:cubicBezTo>
                    <a:pt x="1112" y="107"/>
                    <a:pt x="43" y="299"/>
                    <a:pt x="1" y="1069"/>
                  </a:cubicBezTo>
                  <a:cubicBezTo>
                    <a:pt x="1" y="1133"/>
                    <a:pt x="1" y="1197"/>
                    <a:pt x="22" y="1261"/>
                  </a:cubicBezTo>
                  <a:cubicBezTo>
                    <a:pt x="236" y="706"/>
                    <a:pt x="1112" y="535"/>
                    <a:pt x="1689" y="428"/>
                  </a:cubicBezTo>
                  <a:cubicBezTo>
                    <a:pt x="1689" y="428"/>
                    <a:pt x="1689" y="406"/>
                    <a:pt x="1689" y="406"/>
                  </a:cubicBezTo>
                  <a:cubicBezTo>
                    <a:pt x="1711" y="278"/>
                    <a:pt x="1732" y="128"/>
                    <a:pt x="17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9"/>
            <p:cNvSpPr/>
            <p:nvPr/>
          </p:nvSpPr>
          <p:spPr>
            <a:xfrm flipH="1">
              <a:off x="13368988" y="197475"/>
              <a:ext cx="10175" cy="55075"/>
            </a:xfrm>
            <a:custGeom>
              <a:avLst/>
              <a:gdLst/>
              <a:ahLst/>
              <a:cxnLst/>
              <a:rect l="l" t="t" r="r" b="b"/>
              <a:pathLst>
                <a:path w="407" h="2203" extrusionOk="0">
                  <a:moveTo>
                    <a:pt x="86" y="1"/>
                  </a:moveTo>
                  <a:cubicBezTo>
                    <a:pt x="84" y="35"/>
                    <a:pt x="82" y="69"/>
                    <a:pt x="81" y="103"/>
                  </a:cubicBezTo>
                  <a:lnTo>
                    <a:pt x="81" y="103"/>
                  </a:lnTo>
                  <a:cubicBezTo>
                    <a:pt x="86" y="70"/>
                    <a:pt x="86" y="39"/>
                    <a:pt x="86" y="1"/>
                  </a:cubicBezTo>
                  <a:close/>
                  <a:moveTo>
                    <a:pt x="81" y="103"/>
                  </a:moveTo>
                  <a:cubicBezTo>
                    <a:pt x="78" y="124"/>
                    <a:pt x="73" y="146"/>
                    <a:pt x="64" y="172"/>
                  </a:cubicBezTo>
                  <a:cubicBezTo>
                    <a:pt x="0" y="877"/>
                    <a:pt x="43" y="1540"/>
                    <a:pt x="214" y="2160"/>
                  </a:cubicBezTo>
                  <a:cubicBezTo>
                    <a:pt x="278" y="2181"/>
                    <a:pt x="342" y="2202"/>
                    <a:pt x="406" y="2202"/>
                  </a:cubicBezTo>
                  <a:cubicBezTo>
                    <a:pt x="161" y="1568"/>
                    <a:pt x="53" y="856"/>
                    <a:pt x="81" y="103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9"/>
            <p:cNvSpPr/>
            <p:nvPr/>
          </p:nvSpPr>
          <p:spPr>
            <a:xfrm flipH="1">
              <a:off x="13185163" y="221400"/>
              <a:ext cx="158750" cy="222025"/>
            </a:xfrm>
            <a:custGeom>
              <a:avLst/>
              <a:gdLst/>
              <a:ahLst/>
              <a:cxnLst/>
              <a:rect l="l" t="t" r="r" b="b"/>
              <a:pathLst>
                <a:path w="6350" h="8881" extrusionOk="0">
                  <a:moveTo>
                    <a:pt x="2299" y="1"/>
                  </a:moveTo>
                  <a:cubicBezTo>
                    <a:pt x="2240" y="1"/>
                    <a:pt x="2179" y="23"/>
                    <a:pt x="2117" y="70"/>
                  </a:cubicBezTo>
                  <a:cubicBezTo>
                    <a:pt x="770" y="1117"/>
                    <a:pt x="1" y="4943"/>
                    <a:pt x="835" y="6482"/>
                  </a:cubicBezTo>
                  <a:cubicBezTo>
                    <a:pt x="1269" y="7242"/>
                    <a:pt x="2840" y="8880"/>
                    <a:pt x="4151" y="8880"/>
                  </a:cubicBezTo>
                  <a:cubicBezTo>
                    <a:pt x="4647" y="8880"/>
                    <a:pt x="5105" y="8646"/>
                    <a:pt x="5451" y="8042"/>
                  </a:cubicBezTo>
                  <a:cubicBezTo>
                    <a:pt x="6349" y="6482"/>
                    <a:pt x="4682" y="5734"/>
                    <a:pt x="4019" y="4601"/>
                  </a:cubicBezTo>
                  <a:cubicBezTo>
                    <a:pt x="3563" y="3767"/>
                    <a:pt x="3069" y="1"/>
                    <a:pt x="2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9"/>
            <p:cNvSpPr/>
            <p:nvPr/>
          </p:nvSpPr>
          <p:spPr>
            <a:xfrm flipH="1">
              <a:off x="13097013" y="-5025"/>
              <a:ext cx="192925" cy="172275"/>
            </a:xfrm>
            <a:custGeom>
              <a:avLst/>
              <a:gdLst/>
              <a:ahLst/>
              <a:cxnLst/>
              <a:rect l="l" t="t" r="r" b="b"/>
              <a:pathLst>
                <a:path w="7717" h="6891" extrusionOk="0">
                  <a:moveTo>
                    <a:pt x="4651" y="0"/>
                  </a:moveTo>
                  <a:cubicBezTo>
                    <a:pt x="3219" y="0"/>
                    <a:pt x="2237" y="1083"/>
                    <a:pt x="1604" y="2330"/>
                  </a:cubicBezTo>
                  <a:cubicBezTo>
                    <a:pt x="1176" y="3163"/>
                    <a:pt x="1134" y="4125"/>
                    <a:pt x="792" y="4980"/>
                  </a:cubicBezTo>
                  <a:cubicBezTo>
                    <a:pt x="578" y="5557"/>
                    <a:pt x="1" y="6049"/>
                    <a:pt x="514" y="6583"/>
                  </a:cubicBezTo>
                  <a:cubicBezTo>
                    <a:pt x="715" y="6803"/>
                    <a:pt x="1020" y="6890"/>
                    <a:pt x="1377" y="6890"/>
                  </a:cubicBezTo>
                  <a:cubicBezTo>
                    <a:pt x="2236" y="6890"/>
                    <a:pt x="3399" y="6390"/>
                    <a:pt x="4169" y="6027"/>
                  </a:cubicBezTo>
                  <a:cubicBezTo>
                    <a:pt x="4404" y="5899"/>
                    <a:pt x="4596" y="5814"/>
                    <a:pt x="4746" y="5728"/>
                  </a:cubicBezTo>
                  <a:cubicBezTo>
                    <a:pt x="5836" y="5173"/>
                    <a:pt x="7332" y="4147"/>
                    <a:pt x="7524" y="2736"/>
                  </a:cubicBezTo>
                  <a:cubicBezTo>
                    <a:pt x="7717" y="1133"/>
                    <a:pt x="6370" y="192"/>
                    <a:pt x="5002" y="21"/>
                  </a:cubicBezTo>
                  <a:cubicBezTo>
                    <a:pt x="4882" y="7"/>
                    <a:pt x="4766" y="0"/>
                    <a:pt x="46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9"/>
            <p:cNvSpPr/>
            <p:nvPr/>
          </p:nvSpPr>
          <p:spPr>
            <a:xfrm flipH="1">
              <a:off x="13049988" y="175750"/>
              <a:ext cx="265600" cy="186450"/>
            </a:xfrm>
            <a:custGeom>
              <a:avLst/>
              <a:gdLst/>
              <a:ahLst/>
              <a:cxnLst/>
              <a:rect l="l" t="t" r="r" b="b"/>
              <a:pathLst>
                <a:path w="10624" h="7458" extrusionOk="0">
                  <a:moveTo>
                    <a:pt x="4848" y="0"/>
                  </a:moveTo>
                  <a:cubicBezTo>
                    <a:pt x="4742" y="0"/>
                    <a:pt x="4637" y="5"/>
                    <a:pt x="4532" y="15"/>
                  </a:cubicBezTo>
                  <a:cubicBezTo>
                    <a:pt x="3502" y="107"/>
                    <a:pt x="2583" y="431"/>
                    <a:pt x="1655" y="431"/>
                  </a:cubicBezTo>
                  <a:cubicBezTo>
                    <a:pt x="1292" y="431"/>
                    <a:pt x="929" y="382"/>
                    <a:pt x="557" y="250"/>
                  </a:cubicBezTo>
                  <a:lnTo>
                    <a:pt x="407" y="442"/>
                  </a:lnTo>
                  <a:cubicBezTo>
                    <a:pt x="1" y="1746"/>
                    <a:pt x="1540" y="2302"/>
                    <a:pt x="2160" y="3264"/>
                  </a:cubicBezTo>
                  <a:cubicBezTo>
                    <a:pt x="3143" y="4760"/>
                    <a:pt x="3463" y="6427"/>
                    <a:pt x="5259" y="7196"/>
                  </a:cubicBezTo>
                  <a:cubicBezTo>
                    <a:pt x="5632" y="7363"/>
                    <a:pt x="6000" y="7458"/>
                    <a:pt x="6361" y="7458"/>
                  </a:cubicBezTo>
                  <a:cubicBezTo>
                    <a:pt x="6788" y="7458"/>
                    <a:pt x="7205" y="7326"/>
                    <a:pt x="7610" y="7026"/>
                  </a:cubicBezTo>
                  <a:cubicBezTo>
                    <a:pt x="8208" y="6598"/>
                    <a:pt x="9213" y="5978"/>
                    <a:pt x="9662" y="5380"/>
                  </a:cubicBezTo>
                  <a:cubicBezTo>
                    <a:pt x="10624" y="4076"/>
                    <a:pt x="9769" y="2986"/>
                    <a:pt x="8850" y="2024"/>
                  </a:cubicBezTo>
                  <a:cubicBezTo>
                    <a:pt x="7831" y="965"/>
                    <a:pt x="6346" y="0"/>
                    <a:pt x="4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9"/>
            <p:cNvSpPr/>
            <p:nvPr/>
          </p:nvSpPr>
          <p:spPr>
            <a:xfrm flipH="1">
              <a:off x="13298988" y="150425"/>
              <a:ext cx="87125" cy="146850"/>
            </a:xfrm>
            <a:custGeom>
              <a:avLst/>
              <a:gdLst/>
              <a:ahLst/>
              <a:cxnLst/>
              <a:rect l="l" t="t" r="r" b="b"/>
              <a:pathLst>
                <a:path w="3485" h="5874" extrusionOk="0">
                  <a:moveTo>
                    <a:pt x="1807" y="1"/>
                  </a:moveTo>
                  <a:cubicBezTo>
                    <a:pt x="1167" y="1"/>
                    <a:pt x="261" y="1375"/>
                    <a:pt x="107" y="2845"/>
                  </a:cubicBezTo>
                  <a:cubicBezTo>
                    <a:pt x="0" y="3806"/>
                    <a:pt x="642" y="5409"/>
                    <a:pt x="1497" y="5837"/>
                  </a:cubicBezTo>
                  <a:cubicBezTo>
                    <a:pt x="1543" y="5862"/>
                    <a:pt x="1590" y="5873"/>
                    <a:pt x="1636" y="5873"/>
                  </a:cubicBezTo>
                  <a:cubicBezTo>
                    <a:pt x="2391" y="5873"/>
                    <a:pt x="3052" y="2753"/>
                    <a:pt x="3313" y="1947"/>
                  </a:cubicBezTo>
                  <a:cubicBezTo>
                    <a:pt x="3484" y="1455"/>
                    <a:pt x="2822" y="1327"/>
                    <a:pt x="2223" y="280"/>
                  </a:cubicBezTo>
                  <a:cubicBezTo>
                    <a:pt x="2112" y="87"/>
                    <a:pt x="1968" y="1"/>
                    <a:pt x="18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9"/>
            <p:cNvSpPr/>
            <p:nvPr/>
          </p:nvSpPr>
          <p:spPr>
            <a:xfrm flipH="1">
              <a:off x="13247163" y="16850"/>
              <a:ext cx="92775" cy="164100"/>
            </a:xfrm>
            <a:custGeom>
              <a:avLst/>
              <a:gdLst/>
              <a:ahLst/>
              <a:cxnLst/>
              <a:rect l="l" t="t" r="r" b="b"/>
              <a:pathLst>
                <a:path w="3711" h="6564" extrusionOk="0">
                  <a:moveTo>
                    <a:pt x="2672" y="0"/>
                  </a:moveTo>
                  <a:cubicBezTo>
                    <a:pt x="1771" y="0"/>
                    <a:pt x="0" y="638"/>
                    <a:pt x="98" y="3635"/>
                  </a:cubicBezTo>
                  <a:cubicBezTo>
                    <a:pt x="120" y="4337"/>
                    <a:pt x="903" y="6563"/>
                    <a:pt x="1690" y="6563"/>
                  </a:cubicBezTo>
                  <a:cubicBezTo>
                    <a:pt x="1694" y="6563"/>
                    <a:pt x="1698" y="6563"/>
                    <a:pt x="1702" y="6563"/>
                  </a:cubicBezTo>
                  <a:cubicBezTo>
                    <a:pt x="1702" y="5665"/>
                    <a:pt x="3711" y="1156"/>
                    <a:pt x="3176" y="130"/>
                  </a:cubicBezTo>
                  <a:cubicBezTo>
                    <a:pt x="3141" y="60"/>
                    <a:pt x="2947" y="0"/>
                    <a:pt x="26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9"/>
            <p:cNvSpPr/>
            <p:nvPr/>
          </p:nvSpPr>
          <p:spPr>
            <a:xfrm flipH="1">
              <a:off x="13226863" y="131750"/>
              <a:ext cx="62000" cy="59875"/>
            </a:xfrm>
            <a:custGeom>
              <a:avLst/>
              <a:gdLst/>
              <a:ahLst/>
              <a:cxnLst/>
              <a:rect l="l" t="t" r="r" b="b"/>
              <a:pathLst>
                <a:path w="2480" h="2395" extrusionOk="0">
                  <a:moveTo>
                    <a:pt x="2480" y="1"/>
                  </a:moveTo>
                  <a:cubicBezTo>
                    <a:pt x="2031" y="300"/>
                    <a:pt x="1561" y="621"/>
                    <a:pt x="1133" y="963"/>
                  </a:cubicBezTo>
                  <a:cubicBezTo>
                    <a:pt x="898" y="1155"/>
                    <a:pt x="684" y="1326"/>
                    <a:pt x="492" y="1561"/>
                  </a:cubicBezTo>
                  <a:cubicBezTo>
                    <a:pt x="300" y="1796"/>
                    <a:pt x="107" y="2074"/>
                    <a:pt x="0" y="2373"/>
                  </a:cubicBezTo>
                  <a:lnTo>
                    <a:pt x="22" y="2395"/>
                  </a:lnTo>
                  <a:cubicBezTo>
                    <a:pt x="236" y="2181"/>
                    <a:pt x="428" y="1967"/>
                    <a:pt x="620" y="1775"/>
                  </a:cubicBezTo>
                  <a:cubicBezTo>
                    <a:pt x="834" y="1582"/>
                    <a:pt x="1005" y="1347"/>
                    <a:pt x="1219" y="1155"/>
                  </a:cubicBezTo>
                  <a:cubicBezTo>
                    <a:pt x="1625" y="770"/>
                    <a:pt x="2074" y="407"/>
                    <a:pt x="2480" y="22"/>
                  </a:cubicBezTo>
                  <a:lnTo>
                    <a:pt x="24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9"/>
            <p:cNvSpPr/>
            <p:nvPr/>
          </p:nvSpPr>
          <p:spPr>
            <a:xfrm flipH="1">
              <a:off x="13218313" y="157950"/>
              <a:ext cx="67350" cy="37425"/>
            </a:xfrm>
            <a:custGeom>
              <a:avLst/>
              <a:gdLst/>
              <a:ahLst/>
              <a:cxnLst/>
              <a:rect l="l" t="t" r="r" b="b"/>
              <a:pathLst>
                <a:path w="2694" h="1497" extrusionOk="0">
                  <a:moveTo>
                    <a:pt x="2694" y="0"/>
                  </a:moveTo>
                  <a:cubicBezTo>
                    <a:pt x="2224" y="214"/>
                    <a:pt x="1753" y="321"/>
                    <a:pt x="1283" y="492"/>
                  </a:cubicBezTo>
                  <a:cubicBezTo>
                    <a:pt x="1048" y="577"/>
                    <a:pt x="813" y="641"/>
                    <a:pt x="578" y="812"/>
                  </a:cubicBezTo>
                  <a:cubicBezTo>
                    <a:pt x="364" y="983"/>
                    <a:pt x="150" y="1197"/>
                    <a:pt x="1" y="1475"/>
                  </a:cubicBezTo>
                  <a:lnTo>
                    <a:pt x="22" y="1496"/>
                  </a:lnTo>
                  <a:cubicBezTo>
                    <a:pt x="236" y="1325"/>
                    <a:pt x="450" y="1197"/>
                    <a:pt x="663" y="1069"/>
                  </a:cubicBezTo>
                  <a:cubicBezTo>
                    <a:pt x="877" y="962"/>
                    <a:pt x="1091" y="812"/>
                    <a:pt x="1326" y="705"/>
                  </a:cubicBezTo>
                  <a:cubicBezTo>
                    <a:pt x="1775" y="492"/>
                    <a:pt x="2245" y="321"/>
                    <a:pt x="2694" y="43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9"/>
            <p:cNvSpPr/>
            <p:nvPr/>
          </p:nvSpPr>
          <p:spPr>
            <a:xfrm flipH="1">
              <a:off x="13212963" y="181375"/>
              <a:ext cx="74300" cy="15600"/>
            </a:xfrm>
            <a:custGeom>
              <a:avLst/>
              <a:gdLst/>
              <a:ahLst/>
              <a:cxnLst/>
              <a:rect l="l" t="t" r="r" b="b"/>
              <a:pathLst>
                <a:path w="2972" h="624" extrusionOk="0">
                  <a:moveTo>
                    <a:pt x="1630" y="1"/>
                  </a:moveTo>
                  <a:cubicBezTo>
                    <a:pt x="1586" y="1"/>
                    <a:pt x="1541" y="2"/>
                    <a:pt x="1497" y="4"/>
                  </a:cubicBezTo>
                  <a:cubicBezTo>
                    <a:pt x="1240" y="4"/>
                    <a:pt x="984" y="4"/>
                    <a:pt x="727" y="110"/>
                  </a:cubicBezTo>
                  <a:cubicBezTo>
                    <a:pt x="471" y="196"/>
                    <a:pt x="214" y="346"/>
                    <a:pt x="1" y="581"/>
                  </a:cubicBezTo>
                  <a:lnTo>
                    <a:pt x="22" y="623"/>
                  </a:lnTo>
                  <a:cubicBezTo>
                    <a:pt x="278" y="517"/>
                    <a:pt x="514" y="452"/>
                    <a:pt x="749" y="388"/>
                  </a:cubicBezTo>
                  <a:cubicBezTo>
                    <a:pt x="984" y="346"/>
                    <a:pt x="1240" y="260"/>
                    <a:pt x="1475" y="239"/>
                  </a:cubicBezTo>
                  <a:cubicBezTo>
                    <a:pt x="1686" y="211"/>
                    <a:pt x="1901" y="203"/>
                    <a:pt x="2116" y="203"/>
                  </a:cubicBezTo>
                  <a:cubicBezTo>
                    <a:pt x="2403" y="203"/>
                    <a:pt x="2691" y="217"/>
                    <a:pt x="2972" y="217"/>
                  </a:cubicBezTo>
                  <a:lnTo>
                    <a:pt x="2972" y="196"/>
                  </a:lnTo>
                  <a:cubicBezTo>
                    <a:pt x="2542" y="98"/>
                    <a:pt x="2095" y="1"/>
                    <a:pt x="16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9"/>
            <p:cNvSpPr/>
            <p:nvPr/>
          </p:nvSpPr>
          <p:spPr>
            <a:xfrm flipH="1">
              <a:off x="13214563" y="201225"/>
              <a:ext cx="72700" cy="52925"/>
            </a:xfrm>
            <a:custGeom>
              <a:avLst/>
              <a:gdLst/>
              <a:ahLst/>
              <a:cxnLst/>
              <a:rect l="l" t="t" r="r" b="b"/>
              <a:pathLst>
                <a:path w="2908" h="2117" extrusionOk="0">
                  <a:moveTo>
                    <a:pt x="22" y="0"/>
                  </a:moveTo>
                  <a:lnTo>
                    <a:pt x="1" y="43"/>
                  </a:lnTo>
                  <a:cubicBezTo>
                    <a:pt x="214" y="278"/>
                    <a:pt x="407" y="492"/>
                    <a:pt x="620" y="727"/>
                  </a:cubicBezTo>
                  <a:cubicBezTo>
                    <a:pt x="834" y="941"/>
                    <a:pt x="1091" y="1133"/>
                    <a:pt x="1326" y="1326"/>
                  </a:cubicBezTo>
                  <a:cubicBezTo>
                    <a:pt x="1796" y="1689"/>
                    <a:pt x="2309" y="2031"/>
                    <a:pt x="2907" y="2116"/>
                  </a:cubicBezTo>
                  <a:lnTo>
                    <a:pt x="2907" y="2074"/>
                  </a:lnTo>
                  <a:cubicBezTo>
                    <a:pt x="2352" y="1903"/>
                    <a:pt x="1882" y="1539"/>
                    <a:pt x="1433" y="1112"/>
                  </a:cubicBezTo>
                  <a:cubicBezTo>
                    <a:pt x="1219" y="898"/>
                    <a:pt x="1027" y="663"/>
                    <a:pt x="791" y="471"/>
                  </a:cubicBezTo>
                  <a:cubicBezTo>
                    <a:pt x="556" y="278"/>
                    <a:pt x="300" y="107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9"/>
            <p:cNvSpPr/>
            <p:nvPr/>
          </p:nvSpPr>
          <p:spPr>
            <a:xfrm flipH="1">
              <a:off x="13237013" y="208175"/>
              <a:ext cx="56125" cy="77500"/>
            </a:xfrm>
            <a:custGeom>
              <a:avLst/>
              <a:gdLst/>
              <a:ahLst/>
              <a:cxnLst/>
              <a:rect l="l" t="t" r="r" b="b"/>
              <a:pathLst>
                <a:path w="2245" h="3100" extrusionOk="0">
                  <a:moveTo>
                    <a:pt x="0" y="0"/>
                  </a:moveTo>
                  <a:lnTo>
                    <a:pt x="0" y="43"/>
                  </a:lnTo>
                  <a:cubicBezTo>
                    <a:pt x="43" y="64"/>
                    <a:pt x="86" y="150"/>
                    <a:pt x="129" y="235"/>
                  </a:cubicBezTo>
                  <a:cubicBezTo>
                    <a:pt x="150" y="299"/>
                    <a:pt x="193" y="385"/>
                    <a:pt x="214" y="470"/>
                  </a:cubicBezTo>
                  <a:lnTo>
                    <a:pt x="407" y="941"/>
                  </a:lnTo>
                  <a:cubicBezTo>
                    <a:pt x="535" y="1261"/>
                    <a:pt x="727" y="1561"/>
                    <a:pt x="898" y="1838"/>
                  </a:cubicBezTo>
                  <a:cubicBezTo>
                    <a:pt x="1048" y="2138"/>
                    <a:pt x="1219" y="2437"/>
                    <a:pt x="1433" y="2672"/>
                  </a:cubicBezTo>
                  <a:cubicBezTo>
                    <a:pt x="1668" y="2907"/>
                    <a:pt x="1946" y="3078"/>
                    <a:pt x="2245" y="3099"/>
                  </a:cubicBezTo>
                  <a:lnTo>
                    <a:pt x="2245" y="3078"/>
                  </a:lnTo>
                  <a:cubicBezTo>
                    <a:pt x="1967" y="2993"/>
                    <a:pt x="1710" y="2822"/>
                    <a:pt x="1539" y="2565"/>
                  </a:cubicBezTo>
                  <a:cubicBezTo>
                    <a:pt x="1347" y="2309"/>
                    <a:pt x="1197" y="2009"/>
                    <a:pt x="1048" y="1689"/>
                  </a:cubicBezTo>
                  <a:cubicBezTo>
                    <a:pt x="898" y="1390"/>
                    <a:pt x="791" y="1069"/>
                    <a:pt x="620" y="770"/>
                  </a:cubicBezTo>
                  <a:cubicBezTo>
                    <a:pt x="535" y="620"/>
                    <a:pt x="449" y="470"/>
                    <a:pt x="364" y="342"/>
                  </a:cubicBezTo>
                  <a:cubicBezTo>
                    <a:pt x="300" y="278"/>
                    <a:pt x="257" y="193"/>
                    <a:pt x="214" y="129"/>
                  </a:cubicBezTo>
                  <a:cubicBezTo>
                    <a:pt x="150" y="86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9"/>
            <p:cNvSpPr/>
            <p:nvPr/>
          </p:nvSpPr>
          <p:spPr>
            <a:xfrm flipH="1">
              <a:off x="13266938" y="207625"/>
              <a:ext cx="28875" cy="91950"/>
            </a:xfrm>
            <a:custGeom>
              <a:avLst/>
              <a:gdLst/>
              <a:ahLst/>
              <a:cxnLst/>
              <a:rect l="l" t="t" r="r" b="b"/>
              <a:pathLst>
                <a:path w="1155" h="3678" extrusionOk="0">
                  <a:moveTo>
                    <a:pt x="43" y="1"/>
                  </a:moveTo>
                  <a:cubicBezTo>
                    <a:pt x="1" y="386"/>
                    <a:pt x="1" y="728"/>
                    <a:pt x="22" y="1091"/>
                  </a:cubicBezTo>
                  <a:cubicBezTo>
                    <a:pt x="43" y="1454"/>
                    <a:pt x="107" y="1775"/>
                    <a:pt x="193" y="2117"/>
                  </a:cubicBezTo>
                  <a:cubicBezTo>
                    <a:pt x="278" y="2459"/>
                    <a:pt x="364" y="2780"/>
                    <a:pt x="514" y="3057"/>
                  </a:cubicBezTo>
                  <a:cubicBezTo>
                    <a:pt x="663" y="3357"/>
                    <a:pt x="877" y="3613"/>
                    <a:pt x="1155" y="3677"/>
                  </a:cubicBezTo>
                  <a:lnTo>
                    <a:pt x="1155" y="3656"/>
                  </a:lnTo>
                  <a:cubicBezTo>
                    <a:pt x="898" y="3549"/>
                    <a:pt x="727" y="3271"/>
                    <a:pt x="620" y="2972"/>
                  </a:cubicBezTo>
                  <a:cubicBezTo>
                    <a:pt x="492" y="2694"/>
                    <a:pt x="428" y="2352"/>
                    <a:pt x="364" y="2031"/>
                  </a:cubicBezTo>
                  <a:cubicBezTo>
                    <a:pt x="321" y="1689"/>
                    <a:pt x="300" y="1347"/>
                    <a:pt x="257" y="1005"/>
                  </a:cubicBezTo>
                  <a:cubicBezTo>
                    <a:pt x="193" y="685"/>
                    <a:pt x="150" y="343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9"/>
            <p:cNvSpPr/>
            <p:nvPr/>
          </p:nvSpPr>
          <p:spPr>
            <a:xfrm flipH="1">
              <a:off x="13269063" y="115200"/>
              <a:ext cx="31025" cy="83900"/>
            </a:xfrm>
            <a:custGeom>
              <a:avLst/>
              <a:gdLst/>
              <a:ahLst/>
              <a:cxnLst/>
              <a:rect l="l" t="t" r="r" b="b"/>
              <a:pathLst>
                <a:path w="1241" h="3356" extrusionOk="0">
                  <a:moveTo>
                    <a:pt x="1219" y="0"/>
                  </a:moveTo>
                  <a:cubicBezTo>
                    <a:pt x="856" y="449"/>
                    <a:pt x="556" y="983"/>
                    <a:pt x="343" y="1560"/>
                  </a:cubicBezTo>
                  <a:cubicBezTo>
                    <a:pt x="236" y="1838"/>
                    <a:pt x="108" y="2138"/>
                    <a:pt x="65" y="2458"/>
                  </a:cubicBezTo>
                  <a:cubicBezTo>
                    <a:pt x="22" y="2757"/>
                    <a:pt x="1" y="3078"/>
                    <a:pt x="86" y="3356"/>
                  </a:cubicBezTo>
                  <a:lnTo>
                    <a:pt x="108" y="3356"/>
                  </a:lnTo>
                  <a:cubicBezTo>
                    <a:pt x="150" y="3035"/>
                    <a:pt x="214" y="2757"/>
                    <a:pt x="300" y="2480"/>
                  </a:cubicBezTo>
                  <a:cubicBezTo>
                    <a:pt x="364" y="2202"/>
                    <a:pt x="428" y="1902"/>
                    <a:pt x="514" y="1625"/>
                  </a:cubicBezTo>
                  <a:cubicBezTo>
                    <a:pt x="599" y="1347"/>
                    <a:pt x="706" y="1069"/>
                    <a:pt x="813" y="791"/>
                  </a:cubicBezTo>
                  <a:cubicBezTo>
                    <a:pt x="941" y="535"/>
                    <a:pt x="1069" y="257"/>
                    <a:pt x="1240" y="22"/>
                  </a:cubicBezTo>
                  <a:lnTo>
                    <a:pt x="12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9"/>
            <p:cNvSpPr/>
            <p:nvPr/>
          </p:nvSpPr>
          <p:spPr>
            <a:xfrm flipH="1">
              <a:off x="13269063" y="136575"/>
              <a:ext cx="27825" cy="71075"/>
            </a:xfrm>
            <a:custGeom>
              <a:avLst/>
              <a:gdLst/>
              <a:ahLst/>
              <a:cxnLst/>
              <a:rect l="l" t="t" r="r" b="b"/>
              <a:pathLst>
                <a:path w="1113" h="2843" extrusionOk="0">
                  <a:moveTo>
                    <a:pt x="1112" y="0"/>
                  </a:moveTo>
                  <a:cubicBezTo>
                    <a:pt x="749" y="342"/>
                    <a:pt x="492" y="812"/>
                    <a:pt x="279" y="1304"/>
                  </a:cubicBezTo>
                  <a:cubicBezTo>
                    <a:pt x="193" y="1539"/>
                    <a:pt x="86" y="1796"/>
                    <a:pt x="44" y="2073"/>
                  </a:cubicBezTo>
                  <a:cubicBezTo>
                    <a:pt x="1" y="2330"/>
                    <a:pt x="1" y="2608"/>
                    <a:pt x="86" y="2843"/>
                  </a:cubicBezTo>
                  <a:lnTo>
                    <a:pt x="108" y="2843"/>
                  </a:lnTo>
                  <a:cubicBezTo>
                    <a:pt x="150" y="2586"/>
                    <a:pt x="215" y="2351"/>
                    <a:pt x="279" y="2095"/>
                  </a:cubicBezTo>
                  <a:cubicBezTo>
                    <a:pt x="343" y="1860"/>
                    <a:pt x="386" y="1603"/>
                    <a:pt x="450" y="1368"/>
                  </a:cubicBezTo>
                  <a:cubicBezTo>
                    <a:pt x="535" y="1133"/>
                    <a:pt x="621" y="898"/>
                    <a:pt x="728" y="663"/>
                  </a:cubicBezTo>
                  <a:cubicBezTo>
                    <a:pt x="834" y="428"/>
                    <a:pt x="963" y="214"/>
                    <a:pt x="1112" y="22"/>
                  </a:cubicBezTo>
                  <a:lnTo>
                    <a:pt x="11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9"/>
            <p:cNvSpPr/>
            <p:nvPr/>
          </p:nvSpPr>
          <p:spPr>
            <a:xfrm flipH="1">
              <a:off x="13300063" y="208175"/>
              <a:ext cx="13375" cy="66275"/>
            </a:xfrm>
            <a:custGeom>
              <a:avLst/>
              <a:gdLst/>
              <a:ahLst/>
              <a:cxnLst/>
              <a:rect l="l" t="t" r="r" b="b"/>
              <a:pathLst>
                <a:path w="535" h="2651" extrusionOk="0">
                  <a:moveTo>
                    <a:pt x="513" y="0"/>
                  </a:moveTo>
                  <a:cubicBezTo>
                    <a:pt x="364" y="193"/>
                    <a:pt x="257" y="406"/>
                    <a:pt x="193" y="620"/>
                  </a:cubicBezTo>
                  <a:cubicBezTo>
                    <a:pt x="107" y="855"/>
                    <a:pt x="86" y="1090"/>
                    <a:pt x="43" y="1325"/>
                  </a:cubicBezTo>
                  <a:cubicBezTo>
                    <a:pt x="22" y="1561"/>
                    <a:pt x="0" y="1796"/>
                    <a:pt x="22" y="2009"/>
                  </a:cubicBezTo>
                  <a:cubicBezTo>
                    <a:pt x="43" y="2245"/>
                    <a:pt x="64" y="2480"/>
                    <a:pt x="171" y="2651"/>
                  </a:cubicBezTo>
                  <a:lnTo>
                    <a:pt x="193" y="2629"/>
                  </a:lnTo>
                  <a:cubicBezTo>
                    <a:pt x="129" y="2437"/>
                    <a:pt x="129" y="2223"/>
                    <a:pt x="129" y="1988"/>
                  </a:cubicBezTo>
                  <a:cubicBezTo>
                    <a:pt x="150" y="1774"/>
                    <a:pt x="193" y="1561"/>
                    <a:pt x="235" y="1347"/>
                  </a:cubicBezTo>
                  <a:cubicBezTo>
                    <a:pt x="278" y="1112"/>
                    <a:pt x="364" y="919"/>
                    <a:pt x="406" y="684"/>
                  </a:cubicBezTo>
                  <a:cubicBezTo>
                    <a:pt x="449" y="470"/>
                    <a:pt x="492" y="257"/>
                    <a:pt x="535" y="22"/>
                  </a:cubicBezTo>
                  <a:lnTo>
                    <a:pt x="5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9"/>
            <p:cNvSpPr/>
            <p:nvPr/>
          </p:nvSpPr>
          <p:spPr>
            <a:xfrm flipH="1">
              <a:off x="13261588" y="175050"/>
              <a:ext cx="56125" cy="58550"/>
            </a:xfrm>
            <a:custGeom>
              <a:avLst/>
              <a:gdLst/>
              <a:ahLst/>
              <a:cxnLst/>
              <a:rect l="l" t="t" r="r" b="b"/>
              <a:pathLst>
                <a:path w="2245" h="2342" extrusionOk="0">
                  <a:moveTo>
                    <a:pt x="1215" y="1"/>
                  </a:moveTo>
                  <a:cubicBezTo>
                    <a:pt x="780" y="1"/>
                    <a:pt x="353" y="342"/>
                    <a:pt x="193" y="876"/>
                  </a:cubicBezTo>
                  <a:cubicBezTo>
                    <a:pt x="0" y="1496"/>
                    <a:pt x="257" y="2137"/>
                    <a:pt x="770" y="2308"/>
                  </a:cubicBezTo>
                  <a:cubicBezTo>
                    <a:pt x="850" y="2331"/>
                    <a:pt x="932" y="2342"/>
                    <a:pt x="1012" y="2342"/>
                  </a:cubicBezTo>
                  <a:cubicBezTo>
                    <a:pt x="1464" y="2342"/>
                    <a:pt x="1889" y="1998"/>
                    <a:pt x="2052" y="1454"/>
                  </a:cubicBezTo>
                  <a:cubicBezTo>
                    <a:pt x="2245" y="834"/>
                    <a:pt x="1988" y="192"/>
                    <a:pt x="1475" y="43"/>
                  </a:cubicBezTo>
                  <a:cubicBezTo>
                    <a:pt x="1390" y="14"/>
                    <a:pt x="1302" y="1"/>
                    <a:pt x="12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9"/>
            <p:cNvSpPr/>
            <p:nvPr/>
          </p:nvSpPr>
          <p:spPr>
            <a:xfrm flipH="1">
              <a:off x="13247688" y="126425"/>
              <a:ext cx="47575" cy="66800"/>
            </a:xfrm>
            <a:custGeom>
              <a:avLst/>
              <a:gdLst/>
              <a:ahLst/>
              <a:cxnLst/>
              <a:rect l="l" t="t" r="r" b="b"/>
              <a:pathLst>
                <a:path w="1903" h="2672" extrusionOk="0">
                  <a:moveTo>
                    <a:pt x="1881" y="0"/>
                  </a:moveTo>
                  <a:cubicBezTo>
                    <a:pt x="1689" y="192"/>
                    <a:pt x="1518" y="363"/>
                    <a:pt x="1325" y="577"/>
                  </a:cubicBezTo>
                  <a:cubicBezTo>
                    <a:pt x="1154" y="769"/>
                    <a:pt x="962" y="983"/>
                    <a:pt x="791" y="1197"/>
                  </a:cubicBezTo>
                  <a:cubicBezTo>
                    <a:pt x="641" y="1411"/>
                    <a:pt x="449" y="1624"/>
                    <a:pt x="321" y="1881"/>
                  </a:cubicBezTo>
                  <a:lnTo>
                    <a:pt x="128" y="2244"/>
                  </a:lnTo>
                  <a:cubicBezTo>
                    <a:pt x="64" y="2373"/>
                    <a:pt x="0" y="2522"/>
                    <a:pt x="0" y="2672"/>
                  </a:cubicBezTo>
                  <a:lnTo>
                    <a:pt x="21" y="2672"/>
                  </a:lnTo>
                  <a:cubicBezTo>
                    <a:pt x="85" y="2565"/>
                    <a:pt x="171" y="2479"/>
                    <a:pt x="256" y="2373"/>
                  </a:cubicBezTo>
                  <a:cubicBezTo>
                    <a:pt x="342" y="2266"/>
                    <a:pt x="427" y="2137"/>
                    <a:pt x="513" y="2031"/>
                  </a:cubicBezTo>
                  <a:cubicBezTo>
                    <a:pt x="663" y="1817"/>
                    <a:pt x="791" y="1560"/>
                    <a:pt x="940" y="1325"/>
                  </a:cubicBezTo>
                  <a:cubicBezTo>
                    <a:pt x="1240" y="876"/>
                    <a:pt x="1560" y="449"/>
                    <a:pt x="1902" y="21"/>
                  </a:cubicBezTo>
                  <a:lnTo>
                    <a:pt x="18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9"/>
            <p:cNvSpPr/>
            <p:nvPr/>
          </p:nvSpPr>
          <p:spPr>
            <a:xfrm flipH="1">
              <a:off x="13297388" y="153125"/>
              <a:ext cx="20875" cy="62025"/>
            </a:xfrm>
            <a:custGeom>
              <a:avLst/>
              <a:gdLst/>
              <a:ahLst/>
              <a:cxnLst/>
              <a:rect l="l" t="t" r="r" b="b"/>
              <a:pathLst>
                <a:path w="835" h="2481" extrusionOk="0">
                  <a:moveTo>
                    <a:pt x="86" y="1"/>
                  </a:moveTo>
                  <a:cubicBezTo>
                    <a:pt x="22" y="236"/>
                    <a:pt x="1" y="492"/>
                    <a:pt x="22" y="727"/>
                  </a:cubicBezTo>
                  <a:cubicBezTo>
                    <a:pt x="44" y="963"/>
                    <a:pt x="86" y="1198"/>
                    <a:pt x="151" y="1411"/>
                  </a:cubicBezTo>
                  <a:cubicBezTo>
                    <a:pt x="215" y="1647"/>
                    <a:pt x="279" y="1860"/>
                    <a:pt x="386" y="2031"/>
                  </a:cubicBezTo>
                  <a:cubicBezTo>
                    <a:pt x="514" y="2224"/>
                    <a:pt x="642" y="2373"/>
                    <a:pt x="813" y="2480"/>
                  </a:cubicBezTo>
                  <a:lnTo>
                    <a:pt x="835" y="2459"/>
                  </a:lnTo>
                  <a:cubicBezTo>
                    <a:pt x="770" y="2224"/>
                    <a:pt x="685" y="2031"/>
                    <a:pt x="599" y="1839"/>
                  </a:cubicBezTo>
                  <a:cubicBezTo>
                    <a:pt x="514" y="1647"/>
                    <a:pt x="407" y="1497"/>
                    <a:pt x="322" y="1305"/>
                  </a:cubicBezTo>
                  <a:cubicBezTo>
                    <a:pt x="151" y="920"/>
                    <a:pt x="65" y="47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9"/>
            <p:cNvSpPr/>
            <p:nvPr/>
          </p:nvSpPr>
          <p:spPr>
            <a:xfrm flipH="1">
              <a:off x="13304338" y="205900"/>
              <a:ext cx="34750" cy="15125"/>
            </a:xfrm>
            <a:custGeom>
              <a:avLst/>
              <a:gdLst/>
              <a:ahLst/>
              <a:cxnLst/>
              <a:rect l="l" t="t" r="r" b="b"/>
              <a:pathLst>
                <a:path w="1390" h="605" extrusionOk="0">
                  <a:moveTo>
                    <a:pt x="1103" y="1"/>
                  </a:moveTo>
                  <a:cubicBezTo>
                    <a:pt x="1083" y="1"/>
                    <a:pt x="1065" y="2"/>
                    <a:pt x="1048" y="6"/>
                  </a:cubicBezTo>
                  <a:cubicBezTo>
                    <a:pt x="898" y="6"/>
                    <a:pt x="791" y="70"/>
                    <a:pt x="684" y="113"/>
                  </a:cubicBezTo>
                  <a:cubicBezTo>
                    <a:pt x="428" y="198"/>
                    <a:pt x="193" y="348"/>
                    <a:pt x="0" y="583"/>
                  </a:cubicBezTo>
                  <a:lnTo>
                    <a:pt x="22" y="604"/>
                  </a:lnTo>
                  <a:cubicBezTo>
                    <a:pt x="129" y="519"/>
                    <a:pt x="235" y="476"/>
                    <a:pt x="342" y="433"/>
                  </a:cubicBezTo>
                  <a:cubicBezTo>
                    <a:pt x="471" y="390"/>
                    <a:pt x="577" y="369"/>
                    <a:pt x="684" y="348"/>
                  </a:cubicBezTo>
                  <a:cubicBezTo>
                    <a:pt x="813" y="326"/>
                    <a:pt x="941" y="326"/>
                    <a:pt x="1048" y="284"/>
                  </a:cubicBezTo>
                  <a:cubicBezTo>
                    <a:pt x="1155" y="241"/>
                    <a:pt x="1261" y="198"/>
                    <a:pt x="1390" y="177"/>
                  </a:cubicBezTo>
                  <a:lnTo>
                    <a:pt x="1390" y="155"/>
                  </a:lnTo>
                  <a:cubicBezTo>
                    <a:pt x="1318" y="48"/>
                    <a:pt x="1201" y="1"/>
                    <a:pt x="1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9"/>
            <p:cNvSpPr/>
            <p:nvPr/>
          </p:nvSpPr>
          <p:spPr>
            <a:xfrm flipH="1">
              <a:off x="13297388" y="205500"/>
              <a:ext cx="28875" cy="41175"/>
            </a:xfrm>
            <a:custGeom>
              <a:avLst/>
              <a:gdLst/>
              <a:ahLst/>
              <a:cxnLst/>
              <a:rect l="l" t="t" r="r" b="b"/>
              <a:pathLst>
                <a:path w="1155" h="1647" extrusionOk="0">
                  <a:moveTo>
                    <a:pt x="1133" y="0"/>
                  </a:moveTo>
                  <a:cubicBezTo>
                    <a:pt x="984" y="65"/>
                    <a:pt x="855" y="171"/>
                    <a:pt x="748" y="278"/>
                  </a:cubicBezTo>
                  <a:cubicBezTo>
                    <a:pt x="620" y="406"/>
                    <a:pt x="556" y="556"/>
                    <a:pt x="471" y="706"/>
                  </a:cubicBezTo>
                  <a:cubicBezTo>
                    <a:pt x="364" y="855"/>
                    <a:pt x="278" y="1005"/>
                    <a:pt x="214" y="1155"/>
                  </a:cubicBezTo>
                  <a:cubicBezTo>
                    <a:pt x="129" y="1304"/>
                    <a:pt x="43" y="1454"/>
                    <a:pt x="0" y="1646"/>
                  </a:cubicBezTo>
                  <a:lnTo>
                    <a:pt x="22" y="1646"/>
                  </a:lnTo>
                  <a:cubicBezTo>
                    <a:pt x="86" y="1497"/>
                    <a:pt x="193" y="1368"/>
                    <a:pt x="300" y="1240"/>
                  </a:cubicBezTo>
                  <a:cubicBezTo>
                    <a:pt x="385" y="1112"/>
                    <a:pt x="492" y="984"/>
                    <a:pt x="599" y="855"/>
                  </a:cubicBezTo>
                  <a:cubicBezTo>
                    <a:pt x="706" y="727"/>
                    <a:pt x="813" y="620"/>
                    <a:pt x="898" y="471"/>
                  </a:cubicBezTo>
                  <a:cubicBezTo>
                    <a:pt x="984" y="342"/>
                    <a:pt x="1069" y="193"/>
                    <a:pt x="1155" y="22"/>
                  </a:cubicBezTo>
                  <a:lnTo>
                    <a:pt x="113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9"/>
            <p:cNvSpPr/>
            <p:nvPr/>
          </p:nvSpPr>
          <p:spPr>
            <a:xfrm flipH="1">
              <a:off x="13236463" y="209775"/>
              <a:ext cx="44925" cy="45450"/>
            </a:xfrm>
            <a:custGeom>
              <a:avLst/>
              <a:gdLst/>
              <a:ahLst/>
              <a:cxnLst/>
              <a:rect l="l" t="t" r="r" b="b"/>
              <a:pathLst>
                <a:path w="1797" h="1818" extrusionOk="0">
                  <a:moveTo>
                    <a:pt x="172" y="0"/>
                  </a:moveTo>
                  <a:lnTo>
                    <a:pt x="1" y="235"/>
                  </a:lnTo>
                  <a:cubicBezTo>
                    <a:pt x="279" y="535"/>
                    <a:pt x="514" y="877"/>
                    <a:pt x="834" y="1133"/>
                  </a:cubicBezTo>
                  <a:cubicBezTo>
                    <a:pt x="984" y="1261"/>
                    <a:pt x="1155" y="1368"/>
                    <a:pt x="1305" y="1497"/>
                  </a:cubicBezTo>
                  <a:cubicBezTo>
                    <a:pt x="1454" y="1625"/>
                    <a:pt x="1604" y="1732"/>
                    <a:pt x="1796" y="1817"/>
                  </a:cubicBezTo>
                  <a:cubicBezTo>
                    <a:pt x="1625" y="1710"/>
                    <a:pt x="1476" y="1582"/>
                    <a:pt x="1347" y="1432"/>
                  </a:cubicBezTo>
                  <a:cubicBezTo>
                    <a:pt x="1198" y="1283"/>
                    <a:pt x="1048" y="1155"/>
                    <a:pt x="920" y="1005"/>
                  </a:cubicBezTo>
                  <a:cubicBezTo>
                    <a:pt x="642" y="727"/>
                    <a:pt x="428" y="342"/>
                    <a:pt x="1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9"/>
            <p:cNvSpPr/>
            <p:nvPr/>
          </p:nvSpPr>
          <p:spPr>
            <a:xfrm flipH="1">
              <a:off x="13284563" y="221000"/>
              <a:ext cx="18725" cy="73225"/>
            </a:xfrm>
            <a:custGeom>
              <a:avLst/>
              <a:gdLst/>
              <a:ahLst/>
              <a:cxnLst/>
              <a:rect l="l" t="t" r="r" b="b"/>
              <a:pathLst>
                <a:path w="749" h="2929" extrusionOk="0">
                  <a:moveTo>
                    <a:pt x="236" y="0"/>
                  </a:moveTo>
                  <a:lnTo>
                    <a:pt x="0" y="43"/>
                  </a:lnTo>
                  <a:cubicBezTo>
                    <a:pt x="0" y="171"/>
                    <a:pt x="0" y="299"/>
                    <a:pt x="0" y="449"/>
                  </a:cubicBezTo>
                  <a:cubicBezTo>
                    <a:pt x="0" y="577"/>
                    <a:pt x="22" y="748"/>
                    <a:pt x="43" y="855"/>
                  </a:cubicBezTo>
                  <a:lnTo>
                    <a:pt x="214" y="1603"/>
                  </a:lnTo>
                  <a:cubicBezTo>
                    <a:pt x="257" y="1838"/>
                    <a:pt x="300" y="2095"/>
                    <a:pt x="385" y="2330"/>
                  </a:cubicBezTo>
                  <a:cubicBezTo>
                    <a:pt x="449" y="2565"/>
                    <a:pt x="577" y="2800"/>
                    <a:pt x="748" y="2928"/>
                  </a:cubicBezTo>
                  <a:cubicBezTo>
                    <a:pt x="577" y="2779"/>
                    <a:pt x="492" y="2544"/>
                    <a:pt x="428" y="2309"/>
                  </a:cubicBezTo>
                  <a:cubicBezTo>
                    <a:pt x="385" y="2074"/>
                    <a:pt x="364" y="1796"/>
                    <a:pt x="321" y="1539"/>
                  </a:cubicBezTo>
                  <a:lnTo>
                    <a:pt x="214" y="770"/>
                  </a:lnTo>
                  <a:cubicBezTo>
                    <a:pt x="214" y="641"/>
                    <a:pt x="193" y="535"/>
                    <a:pt x="214" y="406"/>
                  </a:cubicBezTo>
                  <a:cubicBezTo>
                    <a:pt x="214" y="299"/>
                    <a:pt x="236" y="150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9"/>
            <p:cNvSpPr/>
            <p:nvPr/>
          </p:nvSpPr>
          <p:spPr>
            <a:xfrm flipH="1">
              <a:off x="13225263" y="198025"/>
              <a:ext cx="62525" cy="36950"/>
            </a:xfrm>
            <a:custGeom>
              <a:avLst/>
              <a:gdLst/>
              <a:ahLst/>
              <a:cxnLst/>
              <a:rect l="l" t="t" r="r" b="b"/>
              <a:pathLst>
                <a:path w="2501" h="1478" extrusionOk="0">
                  <a:moveTo>
                    <a:pt x="193" y="0"/>
                  </a:moveTo>
                  <a:lnTo>
                    <a:pt x="0" y="214"/>
                  </a:lnTo>
                  <a:cubicBezTo>
                    <a:pt x="171" y="406"/>
                    <a:pt x="364" y="577"/>
                    <a:pt x="556" y="705"/>
                  </a:cubicBezTo>
                  <a:cubicBezTo>
                    <a:pt x="770" y="834"/>
                    <a:pt x="983" y="919"/>
                    <a:pt x="1197" y="1005"/>
                  </a:cubicBezTo>
                  <a:cubicBezTo>
                    <a:pt x="1432" y="1090"/>
                    <a:pt x="1625" y="1176"/>
                    <a:pt x="1838" y="1261"/>
                  </a:cubicBezTo>
                  <a:cubicBezTo>
                    <a:pt x="1945" y="1325"/>
                    <a:pt x="2052" y="1368"/>
                    <a:pt x="2159" y="1411"/>
                  </a:cubicBezTo>
                  <a:cubicBezTo>
                    <a:pt x="2238" y="1427"/>
                    <a:pt x="2316" y="1477"/>
                    <a:pt x="2403" y="1477"/>
                  </a:cubicBezTo>
                  <a:cubicBezTo>
                    <a:pt x="2435" y="1477"/>
                    <a:pt x="2467" y="1471"/>
                    <a:pt x="2501" y="1454"/>
                  </a:cubicBezTo>
                  <a:lnTo>
                    <a:pt x="2501" y="1454"/>
                  </a:lnTo>
                  <a:cubicBezTo>
                    <a:pt x="2481" y="1462"/>
                    <a:pt x="2460" y="1465"/>
                    <a:pt x="2440" y="1465"/>
                  </a:cubicBezTo>
                  <a:cubicBezTo>
                    <a:pt x="2353" y="1465"/>
                    <a:pt x="2267" y="1403"/>
                    <a:pt x="2180" y="1368"/>
                  </a:cubicBezTo>
                  <a:cubicBezTo>
                    <a:pt x="2074" y="1325"/>
                    <a:pt x="1967" y="1261"/>
                    <a:pt x="1881" y="1197"/>
                  </a:cubicBezTo>
                  <a:cubicBezTo>
                    <a:pt x="1667" y="1090"/>
                    <a:pt x="1454" y="962"/>
                    <a:pt x="1261" y="855"/>
                  </a:cubicBezTo>
                  <a:cubicBezTo>
                    <a:pt x="1048" y="770"/>
                    <a:pt x="855" y="641"/>
                    <a:pt x="663" y="513"/>
                  </a:cubicBezTo>
                  <a:cubicBezTo>
                    <a:pt x="470" y="364"/>
                    <a:pt x="321" y="193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9"/>
            <p:cNvSpPr/>
            <p:nvPr/>
          </p:nvSpPr>
          <p:spPr>
            <a:xfrm flipH="1">
              <a:off x="13220438" y="192550"/>
              <a:ext cx="55075" cy="7625"/>
            </a:xfrm>
            <a:custGeom>
              <a:avLst/>
              <a:gdLst/>
              <a:ahLst/>
              <a:cxnLst/>
              <a:rect l="l" t="t" r="r" b="b"/>
              <a:pathLst>
                <a:path w="2203" h="305" extrusionOk="0">
                  <a:moveTo>
                    <a:pt x="297" y="0"/>
                  </a:moveTo>
                  <a:cubicBezTo>
                    <a:pt x="204" y="0"/>
                    <a:pt x="108" y="5"/>
                    <a:pt x="1" y="27"/>
                  </a:cubicBezTo>
                  <a:lnTo>
                    <a:pt x="22" y="305"/>
                  </a:lnTo>
                  <a:cubicBezTo>
                    <a:pt x="172" y="262"/>
                    <a:pt x="386" y="241"/>
                    <a:pt x="557" y="219"/>
                  </a:cubicBezTo>
                  <a:cubicBezTo>
                    <a:pt x="749" y="198"/>
                    <a:pt x="941" y="176"/>
                    <a:pt x="1134" y="176"/>
                  </a:cubicBezTo>
                  <a:cubicBezTo>
                    <a:pt x="1305" y="155"/>
                    <a:pt x="1497" y="155"/>
                    <a:pt x="1689" y="155"/>
                  </a:cubicBezTo>
                  <a:lnTo>
                    <a:pt x="1967" y="155"/>
                  </a:lnTo>
                  <a:cubicBezTo>
                    <a:pt x="2010" y="176"/>
                    <a:pt x="2053" y="176"/>
                    <a:pt x="2096" y="176"/>
                  </a:cubicBezTo>
                  <a:cubicBezTo>
                    <a:pt x="2138" y="198"/>
                    <a:pt x="2202" y="198"/>
                    <a:pt x="2202" y="261"/>
                  </a:cubicBezTo>
                  <a:lnTo>
                    <a:pt x="2202" y="261"/>
                  </a:lnTo>
                  <a:cubicBezTo>
                    <a:pt x="2202" y="198"/>
                    <a:pt x="2138" y="176"/>
                    <a:pt x="2096" y="155"/>
                  </a:cubicBezTo>
                  <a:cubicBezTo>
                    <a:pt x="2053" y="155"/>
                    <a:pt x="2010" y="134"/>
                    <a:pt x="1967" y="134"/>
                  </a:cubicBezTo>
                  <a:cubicBezTo>
                    <a:pt x="1882" y="112"/>
                    <a:pt x="1796" y="91"/>
                    <a:pt x="1689" y="70"/>
                  </a:cubicBezTo>
                  <a:cubicBezTo>
                    <a:pt x="1518" y="48"/>
                    <a:pt x="1326" y="48"/>
                    <a:pt x="1134" y="27"/>
                  </a:cubicBezTo>
                  <a:cubicBezTo>
                    <a:pt x="963" y="5"/>
                    <a:pt x="770" y="5"/>
                    <a:pt x="578" y="5"/>
                  </a:cubicBezTo>
                  <a:cubicBezTo>
                    <a:pt x="482" y="5"/>
                    <a:pt x="391" y="0"/>
                    <a:pt x="2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9"/>
            <p:cNvSpPr/>
            <p:nvPr/>
          </p:nvSpPr>
          <p:spPr>
            <a:xfrm flipH="1">
              <a:off x="13189438" y="199625"/>
              <a:ext cx="82850" cy="24000"/>
            </a:xfrm>
            <a:custGeom>
              <a:avLst/>
              <a:gdLst/>
              <a:ahLst/>
              <a:cxnLst/>
              <a:rect l="l" t="t" r="r" b="b"/>
              <a:pathLst>
                <a:path w="3314" h="960" extrusionOk="0">
                  <a:moveTo>
                    <a:pt x="86" y="0"/>
                  </a:moveTo>
                  <a:lnTo>
                    <a:pt x="0" y="278"/>
                  </a:lnTo>
                  <a:cubicBezTo>
                    <a:pt x="128" y="321"/>
                    <a:pt x="257" y="364"/>
                    <a:pt x="385" y="406"/>
                  </a:cubicBezTo>
                  <a:cubicBezTo>
                    <a:pt x="513" y="471"/>
                    <a:pt x="641" y="535"/>
                    <a:pt x="770" y="577"/>
                  </a:cubicBezTo>
                  <a:cubicBezTo>
                    <a:pt x="1047" y="684"/>
                    <a:pt x="1347" y="727"/>
                    <a:pt x="1625" y="770"/>
                  </a:cubicBezTo>
                  <a:cubicBezTo>
                    <a:pt x="1902" y="834"/>
                    <a:pt x="2180" y="855"/>
                    <a:pt x="2458" y="898"/>
                  </a:cubicBezTo>
                  <a:lnTo>
                    <a:pt x="2886" y="941"/>
                  </a:lnTo>
                  <a:cubicBezTo>
                    <a:pt x="2985" y="941"/>
                    <a:pt x="3076" y="960"/>
                    <a:pt x="3169" y="960"/>
                  </a:cubicBezTo>
                  <a:cubicBezTo>
                    <a:pt x="3216" y="960"/>
                    <a:pt x="3263" y="955"/>
                    <a:pt x="3313" y="941"/>
                  </a:cubicBezTo>
                  <a:lnTo>
                    <a:pt x="3313" y="941"/>
                  </a:lnTo>
                  <a:cubicBezTo>
                    <a:pt x="3284" y="945"/>
                    <a:pt x="3257" y="947"/>
                    <a:pt x="3229" y="947"/>
                  </a:cubicBezTo>
                  <a:cubicBezTo>
                    <a:pt x="3114" y="947"/>
                    <a:pt x="3007" y="915"/>
                    <a:pt x="2886" y="898"/>
                  </a:cubicBezTo>
                  <a:lnTo>
                    <a:pt x="2479" y="812"/>
                  </a:lnTo>
                  <a:cubicBezTo>
                    <a:pt x="2202" y="770"/>
                    <a:pt x="1924" y="706"/>
                    <a:pt x="1646" y="620"/>
                  </a:cubicBezTo>
                  <a:cubicBezTo>
                    <a:pt x="1389" y="556"/>
                    <a:pt x="1112" y="492"/>
                    <a:pt x="855" y="385"/>
                  </a:cubicBezTo>
                  <a:cubicBezTo>
                    <a:pt x="727" y="321"/>
                    <a:pt x="620" y="257"/>
                    <a:pt x="492" y="171"/>
                  </a:cubicBezTo>
                  <a:cubicBezTo>
                    <a:pt x="363" y="107"/>
                    <a:pt x="214" y="43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9"/>
            <p:cNvSpPr/>
            <p:nvPr/>
          </p:nvSpPr>
          <p:spPr>
            <a:xfrm flipH="1">
              <a:off x="13215088" y="138175"/>
              <a:ext cx="67900" cy="53450"/>
            </a:xfrm>
            <a:custGeom>
              <a:avLst/>
              <a:gdLst/>
              <a:ahLst/>
              <a:cxnLst/>
              <a:rect l="l" t="t" r="r" b="b"/>
              <a:pathLst>
                <a:path w="2716" h="2138" extrusionOk="0">
                  <a:moveTo>
                    <a:pt x="2715" y="0"/>
                  </a:moveTo>
                  <a:lnTo>
                    <a:pt x="2715" y="0"/>
                  </a:lnTo>
                  <a:cubicBezTo>
                    <a:pt x="2245" y="235"/>
                    <a:pt x="1775" y="535"/>
                    <a:pt x="1326" y="834"/>
                  </a:cubicBezTo>
                  <a:cubicBezTo>
                    <a:pt x="1091" y="983"/>
                    <a:pt x="856" y="1154"/>
                    <a:pt x="642" y="1325"/>
                  </a:cubicBezTo>
                  <a:cubicBezTo>
                    <a:pt x="514" y="1411"/>
                    <a:pt x="407" y="1518"/>
                    <a:pt x="300" y="1625"/>
                  </a:cubicBezTo>
                  <a:cubicBezTo>
                    <a:pt x="257" y="1667"/>
                    <a:pt x="193" y="1732"/>
                    <a:pt x="150" y="1796"/>
                  </a:cubicBezTo>
                  <a:cubicBezTo>
                    <a:pt x="107" y="1838"/>
                    <a:pt x="22" y="1945"/>
                    <a:pt x="1" y="2009"/>
                  </a:cubicBezTo>
                  <a:lnTo>
                    <a:pt x="193" y="2138"/>
                  </a:lnTo>
                  <a:cubicBezTo>
                    <a:pt x="300" y="1903"/>
                    <a:pt x="514" y="1689"/>
                    <a:pt x="727" y="1496"/>
                  </a:cubicBezTo>
                  <a:cubicBezTo>
                    <a:pt x="920" y="1304"/>
                    <a:pt x="1155" y="1133"/>
                    <a:pt x="1369" y="962"/>
                  </a:cubicBezTo>
                  <a:cubicBezTo>
                    <a:pt x="1796" y="620"/>
                    <a:pt x="2266" y="278"/>
                    <a:pt x="2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9"/>
            <p:cNvSpPr/>
            <p:nvPr/>
          </p:nvSpPr>
          <p:spPr>
            <a:xfrm flipH="1">
              <a:off x="13296313" y="136025"/>
              <a:ext cx="7500" cy="61475"/>
            </a:xfrm>
            <a:custGeom>
              <a:avLst/>
              <a:gdLst/>
              <a:ahLst/>
              <a:cxnLst/>
              <a:rect l="l" t="t" r="r" b="b"/>
              <a:pathLst>
                <a:path w="300" h="2459" extrusionOk="0">
                  <a:moveTo>
                    <a:pt x="86" y="1"/>
                  </a:moveTo>
                  <a:lnTo>
                    <a:pt x="64" y="22"/>
                  </a:lnTo>
                  <a:cubicBezTo>
                    <a:pt x="86" y="215"/>
                    <a:pt x="64" y="428"/>
                    <a:pt x="43" y="642"/>
                  </a:cubicBezTo>
                  <a:cubicBezTo>
                    <a:pt x="21" y="856"/>
                    <a:pt x="0" y="1069"/>
                    <a:pt x="0" y="1283"/>
                  </a:cubicBezTo>
                  <a:cubicBezTo>
                    <a:pt x="0" y="1497"/>
                    <a:pt x="0" y="1732"/>
                    <a:pt x="43" y="1924"/>
                  </a:cubicBezTo>
                  <a:cubicBezTo>
                    <a:pt x="86" y="2117"/>
                    <a:pt x="150" y="2288"/>
                    <a:pt x="257" y="2459"/>
                  </a:cubicBezTo>
                  <a:lnTo>
                    <a:pt x="278" y="2459"/>
                  </a:lnTo>
                  <a:cubicBezTo>
                    <a:pt x="299" y="2224"/>
                    <a:pt x="299" y="2010"/>
                    <a:pt x="278" y="1818"/>
                  </a:cubicBezTo>
                  <a:cubicBezTo>
                    <a:pt x="257" y="1604"/>
                    <a:pt x="214" y="1433"/>
                    <a:pt x="192" y="1240"/>
                  </a:cubicBezTo>
                  <a:cubicBezTo>
                    <a:pt x="171" y="1048"/>
                    <a:pt x="150" y="834"/>
                    <a:pt x="150" y="621"/>
                  </a:cubicBezTo>
                  <a:cubicBezTo>
                    <a:pt x="150" y="407"/>
                    <a:pt x="128" y="193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9"/>
            <p:cNvSpPr/>
            <p:nvPr/>
          </p:nvSpPr>
          <p:spPr>
            <a:xfrm flipH="1">
              <a:off x="13303263" y="189475"/>
              <a:ext cx="27825" cy="18175"/>
            </a:xfrm>
            <a:custGeom>
              <a:avLst/>
              <a:gdLst/>
              <a:ahLst/>
              <a:cxnLst/>
              <a:rect l="l" t="t" r="r" b="b"/>
              <a:pathLst>
                <a:path w="1113" h="727" extrusionOk="0">
                  <a:moveTo>
                    <a:pt x="22" y="0"/>
                  </a:moveTo>
                  <a:lnTo>
                    <a:pt x="1" y="22"/>
                  </a:lnTo>
                  <a:cubicBezTo>
                    <a:pt x="108" y="64"/>
                    <a:pt x="151" y="193"/>
                    <a:pt x="193" y="299"/>
                  </a:cubicBezTo>
                  <a:cubicBezTo>
                    <a:pt x="236" y="342"/>
                    <a:pt x="257" y="406"/>
                    <a:pt x="300" y="449"/>
                  </a:cubicBezTo>
                  <a:cubicBezTo>
                    <a:pt x="364" y="513"/>
                    <a:pt x="386" y="535"/>
                    <a:pt x="450" y="556"/>
                  </a:cubicBezTo>
                  <a:cubicBezTo>
                    <a:pt x="557" y="641"/>
                    <a:pt x="642" y="706"/>
                    <a:pt x="749" y="727"/>
                  </a:cubicBezTo>
                  <a:cubicBezTo>
                    <a:pt x="877" y="727"/>
                    <a:pt x="984" y="706"/>
                    <a:pt x="1112" y="620"/>
                  </a:cubicBezTo>
                  <a:lnTo>
                    <a:pt x="1112" y="599"/>
                  </a:lnTo>
                  <a:cubicBezTo>
                    <a:pt x="1027" y="513"/>
                    <a:pt x="920" y="470"/>
                    <a:pt x="835" y="428"/>
                  </a:cubicBezTo>
                  <a:cubicBezTo>
                    <a:pt x="749" y="385"/>
                    <a:pt x="642" y="385"/>
                    <a:pt x="557" y="342"/>
                  </a:cubicBezTo>
                  <a:cubicBezTo>
                    <a:pt x="514" y="342"/>
                    <a:pt x="428" y="299"/>
                    <a:pt x="407" y="278"/>
                  </a:cubicBezTo>
                  <a:cubicBezTo>
                    <a:pt x="364" y="257"/>
                    <a:pt x="343" y="214"/>
                    <a:pt x="300" y="171"/>
                  </a:cubicBezTo>
                  <a:cubicBezTo>
                    <a:pt x="215" y="107"/>
                    <a:pt x="129" y="0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9"/>
            <p:cNvSpPr/>
            <p:nvPr/>
          </p:nvSpPr>
          <p:spPr>
            <a:xfrm flipH="1">
              <a:off x="13224138" y="128725"/>
              <a:ext cx="6000" cy="6100"/>
            </a:xfrm>
            <a:custGeom>
              <a:avLst/>
              <a:gdLst/>
              <a:ahLst/>
              <a:cxnLst/>
              <a:rect l="l" t="t" r="r" b="b"/>
              <a:pathLst>
                <a:path w="240" h="244" extrusionOk="0">
                  <a:moveTo>
                    <a:pt x="138" y="0"/>
                  </a:moveTo>
                  <a:cubicBezTo>
                    <a:pt x="93" y="0"/>
                    <a:pt x="43" y="33"/>
                    <a:pt x="24" y="100"/>
                  </a:cubicBezTo>
                  <a:cubicBezTo>
                    <a:pt x="1" y="194"/>
                    <a:pt x="48" y="243"/>
                    <a:pt x="103" y="243"/>
                  </a:cubicBezTo>
                  <a:cubicBezTo>
                    <a:pt x="148" y="243"/>
                    <a:pt x="197" y="211"/>
                    <a:pt x="216" y="143"/>
                  </a:cubicBezTo>
                  <a:cubicBezTo>
                    <a:pt x="240" y="49"/>
                    <a:pt x="192" y="0"/>
                    <a:pt x="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9"/>
            <p:cNvSpPr/>
            <p:nvPr/>
          </p:nvSpPr>
          <p:spPr>
            <a:xfrm flipH="1">
              <a:off x="13213963" y="136600"/>
              <a:ext cx="6025" cy="5300"/>
            </a:xfrm>
            <a:custGeom>
              <a:avLst/>
              <a:gdLst/>
              <a:ahLst/>
              <a:cxnLst/>
              <a:rect l="l" t="t" r="r" b="b"/>
              <a:pathLst>
                <a:path w="241" h="212" extrusionOk="0">
                  <a:moveTo>
                    <a:pt x="135" y="0"/>
                  </a:moveTo>
                  <a:cubicBezTo>
                    <a:pt x="91" y="0"/>
                    <a:pt x="43" y="28"/>
                    <a:pt x="24" y="85"/>
                  </a:cubicBezTo>
                  <a:cubicBezTo>
                    <a:pt x="0" y="168"/>
                    <a:pt x="50" y="212"/>
                    <a:pt x="105" y="212"/>
                  </a:cubicBezTo>
                  <a:cubicBezTo>
                    <a:pt x="149" y="212"/>
                    <a:pt x="198" y="184"/>
                    <a:pt x="216" y="127"/>
                  </a:cubicBezTo>
                  <a:cubicBezTo>
                    <a:pt x="240" y="44"/>
                    <a:pt x="191" y="0"/>
                    <a:pt x="1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9"/>
            <p:cNvSpPr/>
            <p:nvPr/>
          </p:nvSpPr>
          <p:spPr>
            <a:xfrm flipH="1">
              <a:off x="13215288" y="155300"/>
              <a:ext cx="7350" cy="6900"/>
            </a:xfrm>
            <a:custGeom>
              <a:avLst/>
              <a:gdLst/>
              <a:ahLst/>
              <a:cxnLst/>
              <a:rect l="l" t="t" r="r" b="b"/>
              <a:pathLst>
                <a:path w="294" h="276" extrusionOk="0">
                  <a:moveTo>
                    <a:pt x="173" y="1"/>
                  </a:moveTo>
                  <a:cubicBezTo>
                    <a:pt x="117" y="1"/>
                    <a:pt x="53" y="40"/>
                    <a:pt x="23" y="127"/>
                  </a:cubicBezTo>
                  <a:cubicBezTo>
                    <a:pt x="0" y="220"/>
                    <a:pt x="53" y="275"/>
                    <a:pt x="116" y="275"/>
                  </a:cubicBezTo>
                  <a:cubicBezTo>
                    <a:pt x="169" y="275"/>
                    <a:pt x="229" y="237"/>
                    <a:pt x="258" y="149"/>
                  </a:cubicBezTo>
                  <a:cubicBezTo>
                    <a:pt x="293" y="56"/>
                    <a:pt x="240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9"/>
            <p:cNvSpPr/>
            <p:nvPr/>
          </p:nvSpPr>
          <p:spPr>
            <a:xfrm flipH="1">
              <a:off x="13209338" y="1835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0" y="1"/>
                  </a:moveTo>
                  <a:cubicBezTo>
                    <a:pt x="34" y="1"/>
                    <a:pt x="0" y="196"/>
                    <a:pt x="102" y="237"/>
                  </a:cubicBezTo>
                  <a:lnTo>
                    <a:pt x="124" y="237"/>
                  </a:lnTo>
                  <a:cubicBezTo>
                    <a:pt x="128" y="238"/>
                    <a:pt x="132" y="239"/>
                    <a:pt x="136" y="239"/>
                  </a:cubicBezTo>
                  <a:cubicBezTo>
                    <a:pt x="215" y="239"/>
                    <a:pt x="268" y="43"/>
                    <a:pt x="166" y="2"/>
                  </a:cubicBezTo>
                  <a:lnTo>
                    <a:pt x="145" y="2"/>
                  </a:lnTo>
                  <a:cubicBezTo>
                    <a:pt x="140" y="1"/>
                    <a:pt x="135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9"/>
            <p:cNvSpPr/>
            <p:nvPr/>
          </p:nvSpPr>
          <p:spPr>
            <a:xfrm flipH="1">
              <a:off x="13216113" y="194575"/>
              <a:ext cx="7050" cy="6950"/>
            </a:xfrm>
            <a:custGeom>
              <a:avLst/>
              <a:gdLst/>
              <a:ahLst/>
              <a:cxnLst/>
              <a:rect l="l" t="t" r="r" b="b"/>
              <a:pathLst>
                <a:path w="282" h="278" extrusionOk="0">
                  <a:moveTo>
                    <a:pt x="165" y="1"/>
                  </a:moveTo>
                  <a:cubicBezTo>
                    <a:pt x="112" y="1"/>
                    <a:pt x="52" y="39"/>
                    <a:pt x="23" y="117"/>
                  </a:cubicBezTo>
                  <a:lnTo>
                    <a:pt x="23" y="138"/>
                  </a:lnTo>
                  <a:cubicBezTo>
                    <a:pt x="0" y="229"/>
                    <a:pt x="50" y="278"/>
                    <a:pt x="108" y="278"/>
                  </a:cubicBezTo>
                  <a:cubicBezTo>
                    <a:pt x="159" y="278"/>
                    <a:pt x="217" y="240"/>
                    <a:pt x="237" y="160"/>
                  </a:cubicBezTo>
                  <a:lnTo>
                    <a:pt x="258" y="160"/>
                  </a:lnTo>
                  <a:cubicBezTo>
                    <a:pt x="281" y="55"/>
                    <a:pt x="22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9"/>
            <p:cNvSpPr/>
            <p:nvPr/>
          </p:nvSpPr>
          <p:spPr>
            <a:xfrm flipH="1">
              <a:off x="13187488" y="220025"/>
              <a:ext cx="7375" cy="7625"/>
            </a:xfrm>
            <a:custGeom>
              <a:avLst/>
              <a:gdLst/>
              <a:ahLst/>
              <a:cxnLst/>
              <a:rect l="l" t="t" r="r" b="b"/>
              <a:pathLst>
                <a:path w="295" h="305" extrusionOk="0">
                  <a:moveTo>
                    <a:pt x="173" y="0"/>
                  </a:moveTo>
                  <a:cubicBezTo>
                    <a:pt x="121" y="0"/>
                    <a:pt x="64" y="39"/>
                    <a:pt x="45" y="125"/>
                  </a:cubicBezTo>
                  <a:lnTo>
                    <a:pt x="24" y="146"/>
                  </a:lnTo>
                  <a:cubicBezTo>
                    <a:pt x="0" y="251"/>
                    <a:pt x="53" y="305"/>
                    <a:pt x="116" y="305"/>
                  </a:cubicBezTo>
                  <a:cubicBezTo>
                    <a:pt x="169" y="305"/>
                    <a:pt x="230" y="267"/>
                    <a:pt x="259" y="189"/>
                  </a:cubicBezTo>
                  <a:lnTo>
                    <a:pt x="259" y="167"/>
                  </a:lnTo>
                  <a:cubicBezTo>
                    <a:pt x="294" y="61"/>
                    <a:pt x="238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9"/>
            <p:cNvSpPr/>
            <p:nvPr/>
          </p:nvSpPr>
          <p:spPr>
            <a:xfrm flipH="1">
              <a:off x="13223088" y="232475"/>
              <a:ext cx="6500" cy="6050"/>
            </a:xfrm>
            <a:custGeom>
              <a:avLst/>
              <a:gdLst/>
              <a:ahLst/>
              <a:cxnLst/>
              <a:rect l="l" t="t" r="r" b="b"/>
              <a:pathLst>
                <a:path w="260" h="242" extrusionOk="0">
                  <a:moveTo>
                    <a:pt x="152" y="0"/>
                  </a:moveTo>
                  <a:cubicBezTo>
                    <a:pt x="101" y="0"/>
                    <a:pt x="43" y="38"/>
                    <a:pt x="23" y="118"/>
                  </a:cubicBezTo>
                  <a:cubicBezTo>
                    <a:pt x="0" y="198"/>
                    <a:pt x="45" y="242"/>
                    <a:pt x="101" y="242"/>
                  </a:cubicBezTo>
                  <a:cubicBezTo>
                    <a:pt x="150" y="242"/>
                    <a:pt x="207" y="209"/>
                    <a:pt x="237" y="140"/>
                  </a:cubicBezTo>
                  <a:cubicBezTo>
                    <a:pt x="260" y="49"/>
                    <a:pt x="210" y="0"/>
                    <a:pt x="1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9"/>
            <p:cNvSpPr/>
            <p:nvPr/>
          </p:nvSpPr>
          <p:spPr>
            <a:xfrm flipH="1">
              <a:off x="13210788" y="249900"/>
              <a:ext cx="7350" cy="7375"/>
            </a:xfrm>
            <a:custGeom>
              <a:avLst/>
              <a:gdLst/>
              <a:ahLst/>
              <a:cxnLst/>
              <a:rect l="l" t="t" r="r" b="b"/>
              <a:pathLst>
                <a:path w="294" h="295" extrusionOk="0">
                  <a:moveTo>
                    <a:pt x="178" y="0"/>
                  </a:moveTo>
                  <a:cubicBezTo>
                    <a:pt x="125" y="0"/>
                    <a:pt x="65" y="39"/>
                    <a:pt x="36" y="127"/>
                  </a:cubicBezTo>
                  <a:cubicBezTo>
                    <a:pt x="0" y="233"/>
                    <a:pt x="57" y="294"/>
                    <a:pt x="125" y="294"/>
                  </a:cubicBezTo>
                  <a:cubicBezTo>
                    <a:pt x="180" y="294"/>
                    <a:pt x="242" y="255"/>
                    <a:pt x="271" y="169"/>
                  </a:cubicBezTo>
                  <a:lnTo>
                    <a:pt x="271" y="148"/>
                  </a:lnTo>
                  <a:cubicBezTo>
                    <a:pt x="294" y="55"/>
                    <a:pt x="241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9"/>
            <p:cNvSpPr/>
            <p:nvPr/>
          </p:nvSpPr>
          <p:spPr>
            <a:xfrm flipH="1">
              <a:off x="13234263" y="252025"/>
              <a:ext cx="6025" cy="5575"/>
            </a:xfrm>
            <a:custGeom>
              <a:avLst/>
              <a:gdLst/>
              <a:ahLst/>
              <a:cxnLst/>
              <a:rect l="l" t="t" r="r" b="b"/>
              <a:pathLst>
                <a:path w="241" h="223" extrusionOk="0">
                  <a:moveTo>
                    <a:pt x="139" y="0"/>
                  </a:moveTo>
                  <a:cubicBezTo>
                    <a:pt x="98" y="0"/>
                    <a:pt x="55" y="28"/>
                    <a:pt x="45" y="84"/>
                  </a:cubicBezTo>
                  <a:lnTo>
                    <a:pt x="24" y="106"/>
                  </a:lnTo>
                  <a:cubicBezTo>
                    <a:pt x="0" y="177"/>
                    <a:pt x="43" y="222"/>
                    <a:pt x="92" y="222"/>
                  </a:cubicBezTo>
                  <a:cubicBezTo>
                    <a:pt x="132" y="222"/>
                    <a:pt x="176" y="194"/>
                    <a:pt x="195" y="127"/>
                  </a:cubicBezTo>
                  <a:lnTo>
                    <a:pt x="216" y="127"/>
                  </a:lnTo>
                  <a:cubicBezTo>
                    <a:pt x="240" y="44"/>
                    <a:pt x="191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9"/>
            <p:cNvSpPr/>
            <p:nvPr/>
          </p:nvSpPr>
          <p:spPr>
            <a:xfrm flipH="1">
              <a:off x="13232663" y="282475"/>
              <a:ext cx="6050" cy="5525"/>
            </a:xfrm>
            <a:custGeom>
              <a:avLst/>
              <a:gdLst/>
              <a:ahLst/>
              <a:cxnLst/>
              <a:rect l="l" t="t" r="r" b="b"/>
              <a:pathLst>
                <a:path w="242" h="221" extrusionOk="0">
                  <a:moveTo>
                    <a:pt x="136" y="1"/>
                  </a:moveTo>
                  <a:cubicBezTo>
                    <a:pt x="92" y="1"/>
                    <a:pt x="44" y="28"/>
                    <a:pt x="25" y="85"/>
                  </a:cubicBezTo>
                  <a:cubicBezTo>
                    <a:pt x="1" y="170"/>
                    <a:pt x="53" y="221"/>
                    <a:pt x="110" y="221"/>
                  </a:cubicBezTo>
                  <a:cubicBezTo>
                    <a:pt x="153" y="221"/>
                    <a:pt x="199" y="192"/>
                    <a:pt x="217" y="127"/>
                  </a:cubicBezTo>
                  <a:cubicBezTo>
                    <a:pt x="241" y="44"/>
                    <a:pt x="192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9"/>
            <p:cNvSpPr/>
            <p:nvPr/>
          </p:nvSpPr>
          <p:spPr>
            <a:xfrm flipH="1">
              <a:off x="13262338" y="295650"/>
              <a:ext cx="7100" cy="7075"/>
            </a:xfrm>
            <a:custGeom>
              <a:avLst/>
              <a:gdLst/>
              <a:ahLst/>
              <a:cxnLst/>
              <a:rect l="l" t="t" r="r" b="b"/>
              <a:pathLst>
                <a:path w="284" h="283" extrusionOk="0">
                  <a:moveTo>
                    <a:pt x="173" y="1"/>
                  </a:moveTo>
                  <a:cubicBezTo>
                    <a:pt x="119" y="1"/>
                    <a:pt x="56" y="44"/>
                    <a:pt x="36" y="135"/>
                  </a:cubicBezTo>
                  <a:cubicBezTo>
                    <a:pt x="1" y="228"/>
                    <a:pt x="54" y="283"/>
                    <a:pt x="117" y="283"/>
                  </a:cubicBezTo>
                  <a:cubicBezTo>
                    <a:pt x="170" y="283"/>
                    <a:pt x="230" y="244"/>
                    <a:pt x="249" y="156"/>
                  </a:cubicBezTo>
                  <a:cubicBezTo>
                    <a:pt x="283" y="55"/>
                    <a:pt x="234" y="1"/>
                    <a:pt x="173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9"/>
            <p:cNvSpPr/>
            <p:nvPr/>
          </p:nvSpPr>
          <p:spPr>
            <a:xfrm flipH="1">
              <a:off x="13282388" y="291650"/>
              <a:ext cx="5450" cy="5650"/>
            </a:xfrm>
            <a:custGeom>
              <a:avLst/>
              <a:gdLst/>
              <a:ahLst/>
              <a:cxnLst/>
              <a:rect l="l" t="t" r="r" b="b"/>
              <a:pathLst>
                <a:path w="218" h="226" extrusionOk="0">
                  <a:moveTo>
                    <a:pt x="132" y="0"/>
                  </a:moveTo>
                  <a:cubicBezTo>
                    <a:pt x="91" y="0"/>
                    <a:pt x="43" y="33"/>
                    <a:pt x="24" y="102"/>
                  </a:cubicBezTo>
                  <a:cubicBezTo>
                    <a:pt x="1" y="183"/>
                    <a:pt x="39" y="226"/>
                    <a:pt x="86" y="226"/>
                  </a:cubicBezTo>
                  <a:cubicBezTo>
                    <a:pt x="127" y="226"/>
                    <a:pt x="175" y="193"/>
                    <a:pt x="195" y="124"/>
                  </a:cubicBezTo>
                  <a:cubicBezTo>
                    <a:pt x="217" y="44"/>
                    <a:pt x="179" y="0"/>
                    <a:pt x="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9"/>
            <p:cNvSpPr/>
            <p:nvPr/>
          </p:nvSpPr>
          <p:spPr>
            <a:xfrm flipH="1">
              <a:off x="13303988" y="271525"/>
              <a:ext cx="7375" cy="7150"/>
            </a:xfrm>
            <a:custGeom>
              <a:avLst/>
              <a:gdLst/>
              <a:ahLst/>
              <a:cxnLst/>
              <a:rect l="l" t="t" r="r" b="b"/>
              <a:pathLst>
                <a:path w="295" h="286" extrusionOk="0">
                  <a:moveTo>
                    <a:pt x="177" y="1"/>
                  </a:moveTo>
                  <a:cubicBezTo>
                    <a:pt x="125" y="1"/>
                    <a:pt x="65" y="39"/>
                    <a:pt x="46" y="117"/>
                  </a:cubicBezTo>
                  <a:lnTo>
                    <a:pt x="24" y="138"/>
                  </a:lnTo>
                  <a:cubicBezTo>
                    <a:pt x="1" y="231"/>
                    <a:pt x="53" y="286"/>
                    <a:pt x="117" y="286"/>
                  </a:cubicBezTo>
                  <a:cubicBezTo>
                    <a:pt x="170" y="286"/>
                    <a:pt x="230" y="247"/>
                    <a:pt x="259" y="159"/>
                  </a:cubicBezTo>
                  <a:cubicBezTo>
                    <a:pt x="294" y="55"/>
                    <a:pt x="240" y="1"/>
                    <a:pt x="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9"/>
            <p:cNvSpPr/>
            <p:nvPr/>
          </p:nvSpPr>
          <p:spPr>
            <a:xfrm flipH="1">
              <a:off x="13324488" y="246125"/>
              <a:ext cx="6750" cy="6950"/>
            </a:xfrm>
            <a:custGeom>
              <a:avLst/>
              <a:gdLst/>
              <a:ahLst/>
              <a:cxnLst/>
              <a:rect l="l" t="t" r="r" b="b"/>
              <a:pathLst>
                <a:path w="270" h="278" extrusionOk="0">
                  <a:moveTo>
                    <a:pt x="154" y="0"/>
                  </a:moveTo>
                  <a:cubicBezTo>
                    <a:pt x="77" y="0"/>
                    <a:pt x="0" y="136"/>
                    <a:pt x="50" y="235"/>
                  </a:cubicBezTo>
                  <a:lnTo>
                    <a:pt x="71" y="235"/>
                  </a:lnTo>
                  <a:cubicBezTo>
                    <a:pt x="86" y="265"/>
                    <a:pt x="105" y="277"/>
                    <a:pt x="126" y="277"/>
                  </a:cubicBezTo>
                  <a:cubicBezTo>
                    <a:pt x="193" y="277"/>
                    <a:pt x="270" y="141"/>
                    <a:pt x="221" y="43"/>
                  </a:cubicBezTo>
                  <a:cubicBezTo>
                    <a:pt x="201" y="13"/>
                    <a:pt x="177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9"/>
            <p:cNvSpPr/>
            <p:nvPr/>
          </p:nvSpPr>
          <p:spPr>
            <a:xfrm flipH="1">
              <a:off x="13337463" y="218300"/>
              <a:ext cx="5375" cy="6350"/>
            </a:xfrm>
            <a:custGeom>
              <a:avLst/>
              <a:gdLst/>
              <a:ahLst/>
              <a:cxnLst/>
              <a:rect l="l" t="t" r="r" b="b"/>
              <a:pathLst>
                <a:path w="215" h="254" extrusionOk="0">
                  <a:moveTo>
                    <a:pt x="123" y="1"/>
                  </a:moveTo>
                  <a:cubicBezTo>
                    <a:pt x="70" y="1"/>
                    <a:pt x="17" y="70"/>
                    <a:pt x="1" y="151"/>
                  </a:cubicBezTo>
                  <a:cubicBezTo>
                    <a:pt x="11" y="220"/>
                    <a:pt x="53" y="253"/>
                    <a:pt x="97" y="253"/>
                  </a:cubicBezTo>
                  <a:cubicBezTo>
                    <a:pt x="149" y="253"/>
                    <a:pt x="203" y="210"/>
                    <a:pt x="214" y="130"/>
                  </a:cubicBezTo>
                  <a:cubicBezTo>
                    <a:pt x="214" y="87"/>
                    <a:pt x="214" y="65"/>
                    <a:pt x="172" y="23"/>
                  </a:cubicBezTo>
                  <a:cubicBezTo>
                    <a:pt x="156" y="7"/>
                    <a:pt x="140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9"/>
            <p:cNvSpPr/>
            <p:nvPr/>
          </p:nvSpPr>
          <p:spPr>
            <a:xfrm flipH="1">
              <a:off x="13329413" y="186025"/>
              <a:ext cx="7350" cy="6900"/>
            </a:xfrm>
            <a:custGeom>
              <a:avLst/>
              <a:gdLst/>
              <a:ahLst/>
              <a:cxnLst/>
              <a:rect l="l" t="t" r="r" b="b"/>
              <a:pathLst>
                <a:path w="294" h="276" extrusionOk="0">
                  <a:moveTo>
                    <a:pt x="178" y="1"/>
                  </a:moveTo>
                  <a:cubicBezTo>
                    <a:pt x="125" y="1"/>
                    <a:pt x="65" y="39"/>
                    <a:pt x="36" y="117"/>
                  </a:cubicBezTo>
                  <a:cubicBezTo>
                    <a:pt x="1" y="221"/>
                    <a:pt x="54" y="275"/>
                    <a:pt x="121" y="275"/>
                  </a:cubicBezTo>
                  <a:cubicBezTo>
                    <a:pt x="177" y="275"/>
                    <a:pt x="241" y="238"/>
                    <a:pt x="271" y="160"/>
                  </a:cubicBezTo>
                  <a:cubicBezTo>
                    <a:pt x="294" y="55"/>
                    <a:pt x="241" y="1"/>
                    <a:pt x="1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9"/>
            <p:cNvSpPr/>
            <p:nvPr/>
          </p:nvSpPr>
          <p:spPr>
            <a:xfrm flipH="1">
              <a:off x="13312738" y="147325"/>
              <a:ext cx="7775" cy="6825"/>
            </a:xfrm>
            <a:custGeom>
              <a:avLst/>
              <a:gdLst/>
              <a:ahLst/>
              <a:cxnLst/>
              <a:rect l="l" t="t" r="r" b="b"/>
              <a:pathLst>
                <a:path w="311" h="273" extrusionOk="0">
                  <a:moveTo>
                    <a:pt x="157" y="1"/>
                  </a:moveTo>
                  <a:cubicBezTo>
                    <a:pt x="79" y="1"/>
                    <a:pt x="0" y="181"/>
                    <a:pt x="91" y="254"/>
                  </a:cubicBezTo>
                  <a:lnTo>
                    <a:pt x="112" y="254"/>
                  </a:lnTo>
                  <a:cubicBezTo>
                    <a:pt x="125" y="267"/>
                    <a:pt x="139" y="273"/>
                    <a:pt x="153" y="273"/>
                  </a:cubicBezTo>
                  <a:cubicBezTo>
                    <a:pt x="231" y="273"/>
                    <a:pt x="310" y="92"/>
                    <a:pt x="219" y="19"/>
                  </a:cubicBezTo>
                  <a:lnTo>
                    <a:pt x="198" y="19"/>
                  </a:lnTo>
                  <a:cubicBezTo>
                    <a:pt x="185" y="6"/>
                    <a:pt x="171" y="1"/>
                    <a:pt x="1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9"/>
            <p:cNvSpPr/>
            <p:nvPr/>
          </p:nvSpPr>
          <p:spPr>
            <a:xfrm flipH="1">
              <a:off x="13298138" y="132150"/>
              <a:ext cx="7625" cy="7350"/>
            </a:xfrm>
            <a:custGeom>
              <a:avLst/>
              <a:gdLst/>
              <a:ahLst/>
              <a:cxnLst/>
              <a:rect l="l" t="t" r="r" b="b"/>
              <a:pathLst>
                <a:path w="305" h="294" extrusionOk="0">
                  <a:moveTo>
                    <a:pt x="191" y="0"/>
                  </a:moveTo>
                  <a:cubicBezTo>
                    <a:pt x="134" y="0"/>
                    <a:pt x="66" y="44"/>
                    <a:pt x="35" y="134"/>
                  </a:cubicBezTo>
                  <a:cubicBezTo>
                    <a:pt x="0" y="239"/>
                    <a:pt x="54" y="293"/>
                    <a:pt x="121" y="293"/>
                  </a:cubicBezTo>
                  <a:cubicBezTo>
                    <a:pt x="176" y="293"/>
                    <a:pt x="241" y="255"/>
                    <a:pt x="270" y="177"/>
                  </a:cubicBezTo>
                  <a:lnTo>
                    <a:pt x="270" y="156"/>
                  </a:lnTo>
                  <a:cubicBezTo>
                    <a:pt x="304" y="54"/>
                    <a:pt x="255" y="0"/>
                    <a:pt x="1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9"/>
            <p:cNvSpPr/>
            <p:nvPr/>
          </p:nvSpPr>
          <p:spPr>
            <a:xfrm flipH="1">
              <a:off x="13264788" y="109600"/>
              <a:ext cx="6275" cy="7550"/>
            </a:xfrm>
            <a:custGeom>
              <a:avLst/>
              <a:gdLst/>
              <a:ahLst/>
              <a:cxnLst/>
              <a:rect l="l" t="t" r="r" b="b"/>
              <a:pathLst>
                <a:path w="251" h="302" extrusionOk="0">
                  <a:moveTo>
                    <a:pt x="153" y="0"/>
                  </a:moveTo>
                  <a:cubicBezTo>
                    <a:pt x="81" y="0"/>
                    <a:pt x="0" y="91"/>
                    <a:pt x="15" y="181"/>
                  </a:cubicBezTo>
                  <a:cubicBezTo>
                    <a:pt x="15" y="259"/>
                    <a:pt x="67" y="302"/>
                    <a:pt x="122" y="302"/>
                  </a:cubicBezTo>
                  <a:cubicBezTo>
                    <a:pt x="174" y="302"/>
                    <a:pt x="230" y="264"/>
                    <a:pt x="250" y="181"/>
                  </a:cubicBezTo>
                  <a:cubicBezTo>
                    <a:pt x="250" y="139"/>
                    <a:pt x="250" y="96"/>
                    <a:pt x="229" y="53"/>
                  </a:cubicBezTo>
                  <a:cubicBezTo>
                    <a:pt x="210" y="16"/>
                    <a:pt x="182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9"/>
            <p:cNvSpPr/>
            <p:nvPr/>
          </p:nvSpPr>
          <p:spPr>
            <a:xfrm flipH="1">
              <a:off x="13265063" y="132125"/>
              <a:ext cx="6900" cy="5300"/>
            </a:xfrm>
            <a:custGeom>
              <a:avLst/>
              <a:gdLst/>
              <a:ahLst/>
              <a:cxnLst/>
              <a:rect l="l" t="t" r="r" b="b"/>
              <a:pathLst>
                <a:path w="276" h="212" extrusionOk="0">
                  <a:moveTo>
                    <a:pt x="146" y="1"/>
                  </a:moveTo>
                  <a:cubicBezTo>
                    <a:pt x="136" y="1"/>
                    <a:pt x="126" y="3"/>
                    <a:pt x="115" y="7"/>
                  </a:cubicBezTo>
                  <a:lnTo>
                    <a:pt x="94" y="7"/>
                  </a:lnTo>
                  <a:cubicBezTo>
                    <a:pt x="1" y="44"/>
                    <a:pt x="38" y="211"/>
                    <a:pt x="119" y="211"/>
                  </a:cubicBezTo>
                  <a:cubicBezTo>
                    <a:pt x="131" y="211"/>
                    <a:pt x="144" y="208"/>
                    <a:pt x="158" y="200"/>
                  </a:cubicBezTo>
                  <a:lnTo>
                    <a:pt x="179" y="200"/>
                  </a:lnTo>
                  <a:cubicBezTo>
                    <a:pt x="276" y="161"/>
                    <a:pt x="233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9"/>
            <p:cNvSpPr/>
            <p:nvPr/>
          </p:nvSpPr>
          <p:spPr>
            <a:xfrm flipH="1">
              <a:off x="13264513" y="133200"/>
              <a:ext cx="7000" cy="5675"/>
            </a:xfrm>
            <a:custGeom>
              <a:avLst/>
              <a:gdLst/>
              <a:ahLst/>
              <a:cxnLst/>
              <a:rect l="l" t="t" r="r" b="b"/>
              <a:pathLst>
                <a:path w="280" h="227" extrusionOk="0">
                  <a:moveTo>
                    <a:pt x="149" y="1"/>
                  </a:moveTo>
                  <a:cubicBezTo>
                    <a:pt x="139" y="1"/>
                    <a:pt x="129" y="3"/>
                    <a:pt x="119" y="7"/>
                  </a:cubicBezTo>
                  <a:lnTo>
                    <a:pt x="97" y="7"/>
                  </a:lnTo>
                  <a:cubicBezTo>
                    <a:pt x="1" y="65"/>
                    <a:pt x="44" y="227"/>
                    <a:pt x="131" y="227"/>
                  </a:cubicBezTo>
                  <a:cubicBezTo>
                    <a:pt x="141" y="227"/>
                    <a:pt x="151" y="225"/>
                    <a:pt x="161" y="221"/>
                  </a:cubicBezTo>
                  <a:cubicBezTo>
                    <a:pt x="161" y="199"/>
                    <a:pt x="161" y="199"/>
                    <a:pt x="183" y="199"/>
                  </a:cubicBezTo>
                  <a:cubicBezTo>
                    <a:pt x="279" y="161"/>
                    <a:pt x="237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9"/>
            <p:cNvSpPr/>
            <p:nvPr/>
          </p:nvSpPr>
          <p:spPr>
            <a:xfrm flipH="1">
              <a:off x="13244488" y="122100"/>
              <a:ext cx="6600" cy="7600"/>
            </a:xfrm>
            <a:custGeom>
              <a:avLst/>
              <a:gdLst/>
              <a:ahLst/>
              <a:cxnLst/>
              <a:rect l="l" t="t" r="r" b="b"/>
              <a:pathLst>
                <a:path w="264" h="304" extrusionOk="0">
                  <a:moveTo>
                    <a:pt x="166" y="1"/>
                  </a:moveTo>
                  <a:cubicBezTo>
                    <a:pt x="88" y="1"/>
                    <a:pt x="1" y="84"/>
                    <a:pt x="28" y="194"/>
                  </a:cubicBezTo>
                  <a:cubicBezTo>
                    <a:pt x="28" y="269"/>
                    <a:pt x="74" y="303"/>
                    <a:pt x="124" y="303"/>
                  </a:cubicBezTo>
                  <a:cubicBezTo>
                    <a:pt x="189" y="303"/>
                    <a:pt x="264" y="248"/>
                    <a:pt x="264" y="152"/>
                  </a:cubicBezTo>
                  <a:cubicBezTo>
                    <a:pt x="264" y="130"/>
                    <a:pt x="264" y="109"/>
                    <a:pt x="264" y="88"/>
                  </a:cubicBezTo>
                  <a:cubicBezTo>
                    <a:pt x="248" y="27"/>
                    <a:pt x="209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9"/>
            <p:cNvSpPr/>
            <p:nvPr/>
          </p:nvSpPr>
          <p:spPr>
            <a:xfrm flipH="1">
              <a:off x="13341213" y="150450"/>
              <a:ext cx="44900" cy="146975"/>
            </a:xfrm>
            <a:custGeom>
              <a:avLst/>
              <a:gdLst/>
              <a:ahLst/>
              <a:cxnLst/>
              <a:rect l="l" t="t" r="r" b="b"/>
              <a:pathLst>
                <a:path w="1796" h="5879" extrusionOk="0">
                  <a:moveTo>
                    <a:pt x="1796" y="1"/>
                  </a:moveTo>
                  <a:lnTo>
                    <a:pt x="1796" y="1"/>
                  </a:lnTo>
                  <a:cubicBezTo>
                    <a:pt x="1155" y="22"/>
                    <a:pt x="257" y="1390"/>
                    <a:pt x="107" y="2844"/>
                  </a:cubicBezTo>
                  <a:cubicBezTo>
                    <a:pt x="0" y="3805"/>
                    <a:pt x="642" y="5408"/>
                    <a:pt x="1497" y="5836"/>
                  </a:cubicBezTo>
                  <a:cubicBezTo>
                    <a:pt x="1539" y="5879"/>
                    <a:pt x="1603" y="5879"/>
                    <a:pt x="1646" y="5879"/>
                  </a:cubicBezTo>
                  <a:cubicBezTo>
                    <a:pt x="1347" y="5473"/>
                    <a:pt x="1005" y="5045"/>
                    <a:pt x="855" y="4554"/>
                  </a:cubicBezTo>
                  <a:cubicBezTo>
                    <a:pt x="684" y="3998"/>
                    <a:pt x="727" y="3271"/>
                    <a:pt x="791" y="2715"/>
                  </a:cubicBezTo>
                  <a:cubicBezTo>
                    <a:pt x="877" y="2053"/>
                    <a:pt x="962" y="1433"/>
                    <a:pt x="1304" y="856"/>
                  </a:cubicBezTo>
                  <a:cubicBezTo>
                    <a:pt x="1432" y="663"/>
                    <a:pt x="1732" y="407"/>
                    <a:pt x="1774" y="193"/>
                  </a:cubicBezTo>
                  <a:cubicBezTo>
                    <a:pt x="1796" y="129"/>
                    <a:pt x="1796" y="65"/>
                    <a:pt x="1796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9"/>
            <p:cNvSpPr/>
            <p:nvPr/>
          </p:nvSpPr>
          <p:spPr>
            <a:xfrm flipH="1">
              <a:off x="13281888" y="17400"/>
              <a:ext cx="57750" cy="140575"/>
            </a:xfrm>
            <a:custGeom>
              <a:avLst/>
              <a:gdLst/>
              <a:ahLst/>
              <a:cxnLst/>
              <a:rect l="l" t="t" r="r" b="b"/>
              <a:pathLst>
                <a:path w="2310" h="5623" extrusionOk="0">
                  <a:moveTo>
                    <a:pt x="2309" y="1"/>
                  </a:moveTo>
                  <a:cubicBezTo>
                    <a:pt x="1369" y="172"/>
                    <a:pt x="1" y="984"/>
                    <a:pt x="86" y="3613"/>
                  </a:cubicBezTo>
                  <a:cubicBezTo>
                    <a:pt x="108" y="4019"/>
                    <a:pt x="364" y="4917"/>
                    <a:pt x="728" y="5622"/>
                  </a:cubicBezTo>
                  <a:lnTo>
                    <a:pt x="770" y="5601"/>
                  </a:lnTo>
                  <a:cubicBezTo>
                    <a:pt x="407" y="5130"/>
                    <a:pt x="407" y="4404"/>
                    <a:pt x="407" y="3827"/>
                  </a:cubicBezTo>
                  <a:cubicBezTo>
                    <a:pt x="407" y="3271"/>
                    <a:pt x="514" y="2737"/>
                    <a:pt x="749" y="2202"/>
                  </a:cubicBezTo>
                  <a:cubicBezTo>
                    <a:pt x="1134" y="1347"/>
                    <a:pt x="1668" y="642"/>
                    <a:pt x="2309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9"/>
            <p:cNvSpPr/>
            <p:nvPr/>
          </p:nvSpPr>
          <p:spPr>
            <a:xfrm flipH="1">
              <a:off x="12823963" y="521025"/>
              <a:ext cx="1733450" cy="434300"/>
            </a:xfrm>
            <a:custGeom>
              <a:avLst/>
              <a:gdLst/>
              <a:ahLst/>
              <a:cxnLst/>
              <a:rect l="l" t="t" r="r" b="b"/>
              <a:pathLst>
                <a:path w="69338" h="17372" extrusionOk="0">
                  <a:moveTo>
                    <a:pt x="67651" y="0"/>
                  </a:moveTo>
                  <a:cubicBezTo>
                    <a:pt x="66535" y="0"/>
                    <a:pt x="65419" y="202"/>
                    <a:pt x="64358" y="524"/>
                  </a:cubicBezTo>
                  <a:cubicBezTo>
                    <a:pt x="62883" y="973"/>
                    <a:pt x="61494" y="1636"/>
                    <a:pt x="60168" y="2320"/>
                  </a:cubicBezTo>
                  <a:cubicBezTo>
                    <a:pt x="58822" y="3004"/>
                    <a:pt x="57518" y="3709"/>
                    <a:pt x="56172" y="4308"/>
                  </a:cubicBezTo>
                  <a:cubicBezTo>
                    <a:pt x="54846" y="4927"/>
                    <a:pt x="53500" y="5398"/>
                    <a:pt x="52110" y="5590"/>
                  </a:cubicBezTo>
                  <a:cubicBezTo>
                    <a:pt x="51604" y="5661"/>
                    <a:pt x="51088" y="5692"/>
                    <a:pt x="50566" y="5692"/>
                  </a:cubicBezTo>
                  <a:cubicBezTo>
                    <a:pt x="49679" y="5692"/>
                    <a:pt x="48772" y="5604"/>
                    <a:pt x="47857" y="5483"/>
                  </a:cubicBezTo>
                  <a:cubicBezTo>
                    <a:pt x="46674" y="5344"/>
                    <a:pt x="45449" y="5177"/>
                    <a:pt x="44170" y="5177"/>
                  </a:cubicBezTo>
                  <a:cubicBezTo>
                    <a:pt x="43877" y="5177"/>
                    <a:pt x="43582" y="5185"/>
                    <a:pt x="43283" y="5205"/>
                  </a:cubicBezTo>
                  <a:cubicBezTo>
                    <a:pt x="42492" y="5269"/>
                    <a:pt x="41680" y="5419"/>
                    <a:pt x="40910" y="5697"/>
                  </a:cubicBezTo>
                  <a:cubicBezTo>
                    <a:pt x="40162" y="5932"/>
                    <a:pt x="37533" y="7663"/>
                    <a:pt x="36892" y="8048"/>
                  </a:cubicBezTo>
                  <a:cubicBezTo>
                    <a:pt x="36417" y="8328"/>
                    <a:pt x="36183" y="8387"/>
                    <a:pt x="36016" y="8387"/>
                  </a:cubicBezTo>
                  <a:cubicBezTo>
                    <a:pt x="35894" y="8387"/>
                    <a:pt x="35807" y="8356"/>
                    <a:pt x="35689" y="8356"/>
                  </a:cubicBezTo>
                  <a:cubicBezTo>
                    <a:pt x="35523" y="8356"/>
                    <a:pt x="35294" y="8417"/>
                    <a:pt x="34819" y="8711"/>
                  </a:cubicBezTo>
                  <a:cubicBezTo>
                    <a:pt x="32275" y="10250"/>
                    <a:pt x="29775" y="12088"/>
                    <a:pt x="27081" y="13071"/>
                  </a:cubicBezTo>
                  <a:cubicBezTo>
                    <a:pt x="25735" y="13563"/>
                    <a:pt x="24367" y="13947"/>
                    <a:pt x="22956" y="14182"/>
                  </a:cubicBezTo>
                  <a:cubicBezTo>
                    <a:pt x="22614" y="14225"/>
                    <a:pt x="22251" y="14289"/>
                    <a:pt x="21909" y="14332"/>
                  </a:cubicBezTo>
                  <a:lnTo>
                    <a:pt x="21396" y="14375"/>
                  </a:lnTo>
                  <a:lnTo>
                    <a:pt x="20862" y="14418"/>
                  </a:lnTo>
                  <a:cubicBezTo>
                    <a:pt x="20572" y="14436"/>
                    <a:pt x="20276" y="14442"/>
                    <a:pt x="19976" y="14442"/>
                  </a:cubicBezTo>
                  <a:cubicBezTo>
                    <a:pt x="19567" y="14442"/>
                    <a:pt x="19153" y="14430"/>
                    <a:pt x="18745" y="14418"/>
                  </a:cubicBezTo>
                  <a:cubicBezTo>
                    <a:pt x="15860" y="14289"/>
                    <a:pt x="12910" y="13862"/>
                    <a:pt x="9897" y="13734"/>
                  </a:cubicBezTo>
                  <a:cubicBezTo>
                    <a:pt x="9360" y="13711"/>
                    <a:pt x="8820" y="13696"/>
                    <a:pt x="8277" y="13696"/>
                  </a:cubicBezTo>
                  <a:cubicBezTo>
                    <a:pt x="7287" y="13696"/>
                    <a:pt x="6288" y="13745"/>
                    <a:pt x="5280" y="13883"/>
                  </a:cubicBezTo>
                  <a:cubicBezTo>
                    <a:pt x="4510" y="13990"/>
                    <a:pt x="3720" y="14140"/>
                    <a:pt x="2950" y="14375"/>
                  </a:cubicBezTo>
                  <a:cubicBezTo>
                    <a:pt x="2181" y="14610"/>
                    <a:pt x="1368" y="14952"/>
                    <a:pt x="684" y="15358"/>
                  </a:cubicBezTo>
                  <a:lnTo>
                    <a:pt x="663" y="15379"/>
                  </a:lnTo>
                  <a:cubicBezTo>
                    <a:pt x="171" y="15679"/>
                    <a:pt x="0" y="16341"/>
                    <a:pt x="278" y="16833"/>
                  </a:cubicBezTo>
                  <a:cubicBezTo>
                    <a:pt x="467" y="17181"/>
                    <a:pt x="812" y="17371"/>
                    <a:pt x="1162" y="17371"/>
                  </a:cubicBezTo>
                  <a:cubicBezTo>
                    <a:pt x="1328" y="17371"/>
                    <a:pt x="1495" y="17328"/>
                    <a:pt x="1646" y="17239"/>
                  </a:cubicBezTo>
                  <a:cubicBezTo>
                    <a:pt x="2822" y="16576"/>
                    <a:pt x="4147" y="16256"/>
                    <a:pt x="5515" y="16106"/>
                  </a:cubicBezTo>
                  <a:cubicBezTo>
                    <a:pt x="6369" y="16014"/>
                    <a:pt x="7248" y="15971"/>
                    <a:pt x="8130" y="15971"/>
                  </a:cubicBezTo>
                  <a:cubicBezTo>
                    <a:pt x="8683" y="15971"/>
                    <a:pt x="9238" y="15988"/>
                    <a:pt x="9790" y="16021"/>
                  </a:cubicBezTo>
                  <a:cubicBezTo>
                    <a:pt x="12697" y="16170"/>
                    <a:pt x="15625" y="16555"/>
                    <a:pt x="18681" y="16662"/>
                  </a:cubicBezTo>
                  <a:cubicBezTo>
                    <a:pt x="19393" y="16682"/>
                    <a:pt x="20239" y="17244"/>
                    <a:pt x="21001" y="17244"/>
                  </a:cubicBezTo>
                  <a:cubicBezTo>
                    <a:pt x="21040" y="17244"/>
                    <a:pt x="21079" y="17242"/>
                    <a:pt x="21118" y="17239"/>
                  </a:cubicBezTo>
                  <a:cubicBezTo>
                    <a:pt x="21310" y="17239"/>
                    <a:pt x="21375" y="16598"/>
                    <a:pt x="21588" y="16576"/>
                  </a:cubicBezTo>
                  <a:lnTo>
                    <a:pt x="21887" y="16555"/>
                  </a:lnTo>
                  <a:lnTo>
                    <a:pt x="22165" y="16512"/>
                  </a:lnTo>
                  <a:cubicBezTo>
                    <a:pt x="22550" y="16469"/>
                    <a:pt x="22935" y="16405"/>
                    <a:pt x="23320" y="16320"/>
                  </a:cubicBezTo>
                  <a:cubicBezTo>
                    <a:pt x="24837" y="16042"/>
                    <a:pt x="26333" y="15593"/>
                    <a:pt x="27765" y="15037"/>
                  </a:cubicBezTo>
                  <a:cubicBezTo>
                    <a:pt x="30651" y="13883"/>
                    <a:pt x="33258" y="12280"/>
                    <a:pt x="35802" y="10677"/>
                  </a:cubicBezTo>
                  <a:cubicBezTo>
                    <a:pt x="37084" y="9865"/>
                    <a:pt x="38324" y="9053"/>
                    <a:pt x="39607" y="8262"/>
                  </a:cubicBezTo>
                  <a:cubicBezTo>
                    <a:pt x="40145" y="7909"/>
                    <a:pt x="40570" y="7621"/>
                    <a:pt x="41498" y="7621"/>
                  </a:cubicBezTo>
                  <a:cubicBezTo>
                    <a:pt x="41639" y="7621"/>
                    <a:pt x="41791" y="7628"/>
                    <a:pt x="41958" y="7642"/>
                  </a:cubicBezTo>
                  <a:cubicBezTo>
                    <a:pt x="42076" y="7673"/>
                    <a:pt x="42174" y="7687"/>
                    <a:pt x="42258" y="7687"/>
                  </a:cubicBezTo>
                  <a:cubicBezTo>
                    <a:pt x="42914" y="7687"/>
                    <a:pt x="42612" y="6820"/>
                    <a:pt x="43219" y="6744"/>
                  </a:cubicBezTo>
                  <a:cubicBezTo>
                    <a:pt x="43520" y="6716"/>
                    <a:pt x="43827" y="6704"/>
                    <a:pt x="44139" y="6704"/>
                  </a:cubicBezTo>
                  <a:cubicBezTo>
                    <a:pt x="46098" y="6704"/>
                    <a:pt x="48256" y="7185"/>
                    <a:pt x="50441" y="7185"/>
                  </a:cubicBezTo>
                  <a:cubicBezTo>
                    <a:pt x="51068" y="7185"/>
                    <a:pt x="51697" y="7145"/>
                    <a:pt x="52324" y="7043"/>
                  </a:cubicBezTo>
                  <a:cubicBezTo>
                    <a:pt x="53884" y="6787"/>
                    <a:pt x="55530" y="6766"/>
                    <a:pt x="56898" y="6103"/>
                  </a:cubicBezTo>
                  <a:cubicBezTo>
                    <a:pt x="57234" y="6219"/>
                    <a:pt x="57488" y="6269"/>
                    <a:pt x="57679" y="6269"/>
                  </a:cubicBezTo>
                  <a:cubicBezTo>
                    <a:pt x="58227" y="6269"/>
                    <a:pt x="58250" y="5852"/>
                    <a:pt x="58202" y="5376"/>
                  </a:cubicBezTo>
                  <a:cubicBezTo>
                    <a:pt x="58138" y="4799"/>
                    <a:pt x="59933" y="3816"/>
                    <a:pt x="60681" y="3389"/>
                  </a:cubicBezTo>
                  <a:cubicBezTo>
                    <a:pt x="61985" y="2683"/>
                    <a:pt x="63289" y="1999"/>
                    <a:pt x="64657" y="1529"/>
                  </a:cubicBezTo>
                  <a:cubicBezTo>
                    <a:pt x="65729" y="1172"/>
                    <a:pt x="66856" y="950"/>
                    <a:pt x="67983" y="950"/>
                  </a:cubicBezTo>
                  <a:cubicBezTo>
                    <a:pt x="68271" y="950"/>
                    <a:pt x="68559" y="964"/>
                    <a:pt x="68846" y="995"/>
                  </a:cubicBezTo>
                  <a:cubicBezTo>
                    <a:pt x="68868" y="999"/>
                    <a:pt x="68890" y="1001"/>
                    <a:pt x="68912" y="1001"/>
                  </a:cubicBezTo>
                  <a:cubicBezTo>
                    <a:pt x="69120" y="1001"/>
                    <a:pt x="69297" y="821"/>
                    <a:pt x="69317" y="589"/>
                  </a:cubicBezTo>
                  <a:cubicBezTo>
                    <a:pt x="69338" y="353"/>
                    <a:pt x="69167" y="140"/>
                    <a:pt x="68953" y="97"/>
                  </a:cubicBezTo>
                  <a:cubicBezTo>
                    <a:pt x="68521" y="31"/>
                    <a:pt x="68086" y="0"/>
                    <a:pt x="676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9"/>
            <p:cNvSpPr/>
            <p:nvPr/>
          </p:nvSpPr>
          <p:spPr>
            <a:xfrm flipH="1">
              <a:off x="13483338" y="743525"/>
              <a:ext cx="264000" cy="247325"/>
            </a:xfrm>
            <a:custGeom>
              <a:avLst/>
              <a:gdLst/>
              <a:ahLst/>
              <a:cxnLst/>
              <a:rect l="l" t="t" r="r" b="b"/>
              <a:pathLst>
                <a:path w="10560" h="9893" extrusionOk="0">
                  <a:moveTo>
                    <a:pt x="5427" y="1"/>
                  </a:moveTo>
                  <a:cubicBezTo>
                    <a:pt x="4000" y="1"/>
                    <a:pt x="2571" y="693"/>
                    <a:pt x="1604" y="1991"/>
                  </a:cubicBezTo>
                  <a:cubicBezTo>
                    <a:pt x="1" y="4171"/>
                    <a:pt x="343" y="7270"/>
                    <a:pt x="2373" y="8916"/>
                  </a:cubicBezTo>
                  <a:cubicBezTo>
                    <a:pt x="3196" y="9574"/>
                    <a:pt x="4170" y="9892"/>
                    <a:pt x="5144" y="9892"/>
                  </a:cubicBezTo>
                  <a:cubicBezTo>
                    <a:pt x="6573" y="9892"/>
                    <a:pt x="8003" y="9208"/>
                    <a:pt x="8956" y="7911"/>
                  </a:cubicBezTo>
                  <a:cubicBezTo>
                    <a:pt x="10559" y="5710"/>
                    <a:pt x="10217" y="2611"/>
                    <a:pt x="8187" y="986"/>
                  </a:cubicBezTo>
                  <a:cubicBezTo>
                    <a:pt x="7365" y="320"/>
                    <a:pt x="6397" y="1"/>
                    <a:pt x="54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9"/>
            <p:cNvSpPr/>
            <p:nvPr/>
          </p:nvSpPr>
          <p:spPr>
            <a:xfrm flipH="1">
              <a:off x="13338538" y="829725"/>
              <a:ext cx="261325" cy="184800"/>
            </a:xfrm>
            <a:custGeom>
              <a:avLst/>
              <a:gdLst/>
              <a:ahLst/>
              <a:cxnLst/>
              <a:rect l="l" t="t" r="r" b="b"/>
              <a:pathLst>
                <a:path w="10453" h="7392" extrusionOk="0">
                  <a:moveTo>
                    <a:pt x="5998" y="0"/>
                  </a:moveTo>
                  <a:cubicBezTo>
                    <a:pt x="4462" y="0"/>
                    <a:pt x="3080" y="865"/>
                    <a:pt x="1839" y="1450"/>
                  </a:cubicBezTo>
                  <a:cubicBezTo>
                    <a:pt x="1711" y="1514"/>
                    <a:pt x="941" y="1941"/>
                    <a:pt x="856" y="2027"/>
                  </a:cubicBezTo>
                  <a:cubicBezTo>
                    <a:pt x="1" y="2454"/>
                    <a:pt x="1" y="2070"/>
                    <a:pt x="898" y="4250"/>
                  </a:cubicBezTo>
                  <a:cubicBezTo>
                    <a:pt x="1069" y="5276"/>
                    <a:pt x="1582" y="6366"/>
                    <a:pt x="1946" y="7392"/>
                  </a:cubicBezTo>
                  <a:lnTo>
                    <a:pt x="9598" y="7392"/>
                  </a:lnTo>
                  <a:cubicBezTo>
                    <a:pt x="10175" y="6323"/>
                    <a:pt x="10453" y="5105"/>
                    <a:pt x="10089" y="3630"/>
                  </a:cubicBezTo>
                  <a:cubicBezTo>
                    <a:pt x="9683" y="1834"/>
                    <a:pt x="8679" y="445"/>
                    <a:pt x="6798" y="82"/>
                  </a:cubicBezTo>
                  <a:cubicBezTo>
                    <a:pt x="6527" y="26"/>
                    <a:pt x="6260" y="0"/>
                    <a:pt x="59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9"/>
            <p:cNvSpPr/>
            <p:nvPr/>
          </p:nvSpPr>
          <p:spPr>
            <a:xfrm flipH="1">
              <a:off x="13563488" y="900075"/>
              <a:ext cx="145375" cy="114450"/>
            </a:xfrm>
            <a:custGeom>
              <a:avLst/>
              <a:gdLst/>
              <a:ahLst/>
              <a:cxnLst/>
              <a:rect l="l" t="t" r="r" b="b"/>
              <a:pathLst>
                <a:path w="5815" h="4578" extrusionOk="0">
                  <a:moveTo>
                    <a:pt x="4207" y="1"/>
                  </a:moveTo>
                  <a:cubicBezTo>
                    <a:pt x="4201" y="1"/>
                    <a:pt x="4195" y="2"/>
                    <a:pt x="4190" y="4"/>
                  </a:cubicBezTo>
                  <a:cubicBezTo>
                    <a:pt x="3292" y="324"/>
                    <a:pt x="2138" y="2184"/>
                    <a:pt x="1411" y="2996"/>
                  </a:cubicBezTo>
                  <a:cubicBezTo>
                    <a:pt x="984" y="3445"/>
                    <a:pt x="492" y="3979"/>
                    <a:pt x="0" y="4578"/>
                  </a:cubicBezTo>
                  <a:lnTo>
                    <a:pt x="5814" y="4578"/>
                  </a:lnTo>
                  <a:cubicBezTo>
                    <a:pt x="5771" y="4428"/>
                    <a:pt x="5729" y="4278"/>
                    <a:pt x="5686" y="4129"/>
                  </a:cubicBezTo>
                  <a:cubicBezTo>
                    <a:pt x="5329" y="2953"/>
                    <a:pt x="4538" y="1"/>
                    <a:pt x="4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9"/>
            <p:cNvSpPr/>
            <p:nvPr/>
          </p:nvSpPr>
          <p:spPr>
            <a:xfrm flipH="1">
              <a:off x="13626538" y="806450"/>
              <a:ext cx="291800" cy="211275"/>
            </a:xfrm>
            <a:custGeom>
              <a:avLst/>
              <a:gdLst/>
              <a:ahLst/>
              <a:cxnLst/>
              <a:rect l="l" t="t" r="r" b="b"/>
              <a:pathLst>
                <a:path w="11672" h="8451" extrusionOk="0">
                  <a:moveTo>
                    <a:pt x="4400" y="1"/>
                  </a:moveTo>
                  <a:cubicBezTo>
                    <a:pt x="2326" y="1"/>
                    <a:pt x="28" y="1346"/>
                    <a:pt x="236" y="3706"/>
                  </a:cubicBezTo>
                  <a:cubicBezTo>
                    <a:pt x="300" y="4304"/>
                    <a:pt x="471" y="4689"/>
                    <a:pt x="364" y="5288"/>
                  </a:cubicBezTo>
                  <a:cubicBezTo>
                    <a:pt x="236" y="5972"/>
                    <a:pt x="1" y="6463"/>
                    <a:pt x="343" y="7147"/>
                  </a:cubicBezTo>
                  <a:cubicBezTo>
                    <a:pt x="1048" y="8451"/>
                    <a:pt x="2758" y="7767"/>
                    <a:pt x="3870" y="8216"/>
                  </a:cubicBezTo>
                  <a:cubicBezTo>
                    <a:pt x="3976" y="8259"/>
                    <a:pt x="4062" y="8280"/>
                    <a:pt x="4147" y="8323"/>
                  </a:cubicBezTo>
                  <a:lnTo>
                    <a:pt x="7311" y="8323"/>
                  </a:lnTo>
                  <a:cubicBezTo>
                    <a:pt x="7909" y="8066"/>
                    <a:pt x="8486" y="7681"/>
                    <a:pt x="9021" y="7147"/>
                  </a:cubicBezTo>
                  <a:cubicBezTo>
                    <a:pt x="9555" y="6613"/>
                    <a:pt x="9961" y="5950"/>
                    <a:pt x="10410" y="5330"/>
                  </a:cubicBezTo>
                  <a:cubicBezTo>
                    <a:pt x="10688" y="4924"/>
                    <a:pt x="11586" y="4176"/>
                    <a:pt x="11628" y="3685"/>
                  </a:cubicBezTo>
                  <a:cubicBezTo>
                    <a:pt x="11671" y="2701"/>
                    <a:pt x="9769" y="2252"/>
                    <a:pt x="9149" y="1889"/>
                  </a:cubicBezTo>
                  <a:cubicBezTo>
                    <a:pt x="8059" y="1248"/>
                    <a:pt x="6990" y="628"/>
                    <a:pt x="5772" y="222"/>
                  </a:cubicBezTo>
                  <a:cubicBezTo>
                    <a:pt x="5349" y="73"/>
                    <a:pt x="4881" y="1"/>
                    <a:pt x="44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9"/>
            <p:cNvSpPr/>
            <p:nvPr/>
          </p:nvSpPr>
          <p:spPr>
            <a:xfrm flipH="1">
              <a:off x="13370063" y="651450"/>
              <a:ext cx="245300" cy="233775"/>
            </a:xfrm>
            <a:custGeom>
              <a:avLst/>
              <a:gdLst/>
              <a:ahLst/>
              <a:cxnLst/>
              <a:rect l="l" t="t" r="r" b="b"/>
              <a:pathLst>
                <a:path w="9812" h="9351" extrusionOk="0">
                  <a:moveTo>
                    <a:pt x="5378" y="1"/>
                  </a:moveTo>
                  <a:cubicBezTo>
                    <a:pt x="4711" y="1"/>
                    <a:pt x="4047" y="87"/>
                    <a:pt x="3485" y="501"/>
                  </a:cubicBezTo>
                  <a:cubicBezTo>
                    <a:pt x="2587" y="1143"/>
                    <a:pt x="2117" y="2254"/>
                    <a:pt x="1711" y="3280"/>
                  </a:cubicBezTo>
                  <a:cubicBezTo>
                    <a:pt x="1070" y="4840"/>
                    <a:pt x="1" y="7362"/>
                    <a:pt x="920" y="8965"/>
                  </a:cubicBezTo>
                  <a:cubicBezTo>
                    <a:pt x="1117" y="9239"/>
                    <a:pt x="1241" y="9350"/>
                    <a:pt x="1365" y="9350"/>
                  </a:cubicBezTo>
                  <a:cubicBezTo>
                    <a:pt x="1482" y="9350"/>
                    <a:pt x="1598" y="9250"/>
                    <a:pt x="1775" y="9094"/>
                  </a:cubicBezTo>
                  <a:cubicBezTo>
                    <a:pt x="2331" y="8645"/>
                    <a:pt x="3100" y="8367"/>
                    <a:pt x="3699" y="8132"/>
                  </a:cubicBezTo>
                  <a:cubicBezTo>
                    <a:pt x="5473" y="7405"/>
                    <a:pt x="7439" y="6956"/>
                    <a:pt x="8786" y="5439"/>
                  </a:cubicBezTo>
                  <a:cubicBezTo>
                    <a:pt x="9641" y="4477"/>
                    <a:pt x="9812" y="3194"/>
                    <a:pt x="9042" y="2190"/>
                  </a:cubicBezTo>
                  <a:cubicBezTo>
                    <a:pt x="8679" y="1741"/>
                    <a:pt x="8508" y="1036"/>
                    <a:pt x="8123" y="630"/>
                  </a:cubicBezTo>
                  <a:cubicBezTo>
                    <a:pt x="7674" y="159"/>
                    <a:pt x="6862" y="52"/>
                    <a:pt x="6264" y="31"/>
                  </a:cubicBezTo>
                  <a:cubicBezTo>
                    <a:pt x="5974" y="18"/>
                    <a:pt x="5675" y="1"/>
                    <a:pt x="5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9"/>
            <p:cNvSpPr/>
            <p:nvPr/>
          </p:nvSpPr>
          <p:spPr>
            <a:xfrm flipH="1">
              <a:off x="13578463" y="594475"/>
              <a:ext cx="240475" cy="278150"/>
            </a:xfrm>
            <a:custGeom>
              <a:avLst/>
              <a:gdLst/>
              <a:ahLst/>
              <a:cxnLst/>
              <a:rect l="l" t="t" r="r" b="b"/>
              <a:pathLst>
                <a:path w="9619" h="11126" extrusionOk="0">
                  <a:moveTo>
                    <a:pt x="3279" y="0"/>
                  </a:moveTo>
                  <a:cubicBezTo>
                    <a:pt x="2399" y="0"/>
                    <a:pt x="1582" y="388"/>
                    <a:pt x="1026" y="1263"/>
                  </a:cubicBezTo>
                  <a:cubicBezTo>
                    <a:pt x="642" y="1861"/>
                    <a:pt x="684" y="2310"/>
                    <a:pt x="535" y="3015"/>
                  </a:cubicBezTo>
                  <a:cubicBezTo>
                    <a:pt x="407" y="3721"/>
                    <a:pt x="0" y="4234"/>
                    <a:pt x="86" y="4960"/>
                  </a:cubicBezTo>
                  <a:cubicBezTo>
                    <a:pt x="257" y="6350"/>
                    <a:pt x="1860" y="8124"/>
                    <a:pt x="2950" y="8829"/>
                  </a:cubicBezTo>
                  <a:cubicBezTo>
                    <a:pt x="4019" y="9513"/>
                    <a:pt x="6690" y="10774"/>
                    <a:pt x="7866" y="11116"/>
                  </a:cubicBezTo>
                  <a:cubicBezTo>
                    <a:pt x="7886" y="11122"/>
                    <a:pt x="7905" y="11125"/>
                    <a:pt x="7924" y="11125"/>
                  </a:cubicBezTo>
                  <a:cubicBezTo>
                    <a:pt x="8563" y="11125"/>
                    <a:pt x="8779" y="7666"/>
                    <a:pt x="9298" y="4469"/>
                  </a:cubicBezTo>
                  <a:cubicBezTo>
                    <a:pt x="9619" y="2567"/>
                    <a:pt x="5729" y="771"/>
                    <a:pt x="4724" y="322"/>
                  </a:cubicBezTo>
                  <a:cubicBezTo>
                    <a:pt x="4245" y="113"/>
                    <a:pt x="3753" y="0"/>
                    <a:pt x="3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9"/>
            <p:cNvSpPr/>
            <p:nvPr/>
          </p:nvSpPr>
          <p:spPr>
            <a:xfrm flipH="1">
              <a:off x="13609988" y="900700"/>
              <a:ext cx="83925" cy="26200"/>
            </a:xfrm>
            <a:custGeom>
              <a:avLst/>
              <a:gdLst/>
              <a:ahLst/>
              <a:cxnLst/>
              <a:rect l="l" t="t" r="r" b="b"/>
              <a:pathLst>
                <a:path w="3357" h="1048" extrusionOk="0">
                  <a:moveTo>
                    <a:pt x="3335" y="0"/>
                  </a:moveTo>
                  <a:cubicBezTo>
                    <a:pt x="3057" y="86"/>
                    <a:pt x="2780" y="192"/>
                    <a:pt x="2502" y="278"/>
                  </a:cubicBezTo>
                  <a:cubicBezTo>
                    <a:pt x="2245" y="363"/>
                    <a:pt x="1967" y="492"/>
                    <a:pt x="1711" y="577"/>
                  </a:cubicBezTo>
                  <a:cubicBezTo>
                    <a:pt x="1155" y="748"/>
                    <a:pt x="578" y="876"/>
                    <a:pt x="1" y="1026"/>
                  </a:cubicBezTo>
                  <a:lnTo>
                    <a:pt x="22" y="1047"/>
                  </a:lnTo>
                  <a:cubicBezTo>
                    <a:pt x="599" y="983"/>
                    <a:pt x="1177" y="919"/>
                    <a:pt x="1754" y="791"/>
                  </a:cubicBezTo>
                  <a:cubicBezTo>
                    <a:pt x="2031" y="727"/>
                    <a:pt x="2331" y="684"/>
                    <a:pt x="2609" y="556"/>
                  </a:cubicBezTo>
                  <a:cubicBezTo>
                    <a:pt x="2886" y="427"/>
                    <a:pt x="3143" y="256"/>
                    <a:pt x="3357" y="21"/>
                  </a:cubicBezTo>
                  <a:lnTo>
                    <a:pt x="33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9"/>
            <p:cNvSpPr/>
            <p:nvPr/>
          </p:nvSpPr>
          <p:spPr>
            <a:xfrm flipH="1">
              <a:off x="13612663" y="895350"/>
              <a:ext cx="83375" cy="9450"/>
            </a:xfrm>
            <a:custGeom>
              <a:avLst/>
              <a:gdLst/>
              <a:ahLst/>
              <a:cxnLst/>
              <a:rect l="l" t="t" r="r" b="b"/>
              <a:pathLst>
                <a:path w="3335" h="378" extrusionOk="0">
                  <a:moveTo>
                    <a:pt x="3313" y="0"/>
                  </a:moveTo>
                  <a:cubicBezTo>
                    <a:pt x="3036" y="43"/>
                    <a:pt x="2779" y="64"/>
                    <a:pt x="2501" y="64"/>
                  </a:cubicBezTo>
                  <a:cubicBezTo>
                    <a:pt x="2223" y="64"/>
                    <a:pt x="1967" y="86"/>
                    <a:pt x="1689" y="86"/>
                  </a:cubicBezTo>
                  <a:cubicBezTo>
                    <a:pt x="1280" y="70"/>
                    <a:pt x="860" y="20"/>
                    <a:pt x="444" y="20"/>
                  </a:cubicBezTo>
                  <a:cubicBezTo>
                    <a:pt x="295" y="20"/>
                    <a:pt x="147" y="26"/>
                    <a:pt x="0" y="43"/>
                  </a:cubicBezTo>
                  <a:lnTo>
                    <a:pt x="0" y="64"/>
                  </a:lnTo>
                  <a:cubicBezTo>
                    <a:pt x="556" y="86"/>
                    <a:pt x="1112" y="235"/>
                    <a:pt x="1668" y="321"/>
                  </a:cubicBezTo>
                  <a:cubicBezTo>
                    <a:pt x="1879" y="337"/>
                    <a:pt x="2090" y="378"/>
                    <a:pt x="2310" y="378"/>
                  </a:cubicBezTo>
                  <a:cubicBezTo>
                    <a:pt x="2380" y="378"/>
                    <a:pt x="2451" y="374"/>
                    <a:pt x="2523" y="364"/>
                  </a:cubicBezTo>
                  <a:cubicBezTo>
                    <a:pt x="2800" y="321"/>
                    <a:pt x="3100" y="214"/>
                    <a:pt x="3335" y="22"/>
                  </a:cubicBezTo>
                  <a:lnTo>
                    <a:pt x="33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9"/>
            <p:cNvSpPr/>
            <p:nvPr/>
          </p:nvSpPr>
          <p:spPr>
            <a:xfrm flipH="1">
              <a:off x="13610513" y="866500"/>
              <a:ext cx="84450" cy="31725"/>
            </a:xfrm>
            <a:custGeom>
              <a:avLst/>
              <a:gdLst/>
              <a:ahLst/>
              <a:cxnLst/>
              <a:rect l="l" t="t" r="r" b="b"/>
              <a:pathLst>
                <a:path w="3378" h="1269" extrusionOk="0">
                  <a:moveTo>
                    <a:pt x="22" y="0"/>
                  </a:moveTo>
                  <a:lnTo>
                    <a:pt x="0" y="21"/>
                  </a:lnTo>
                  <a:cubicBezTo>
                    <a:pt x="513" y="363"/>
                    <a:pt x="1005" y="705"/>
                    <a:pt x="1582" y="962"/>
                  </a:cubicBezTo>
                  <a:cubicBezTo>
                    <a:pt x="1860" y="1090"/>
                    <a:pt x="2138" y="1218"/>
                    <a:pt x="2458" y="1261"/>
                  </a:cubicBezTo>
                  <a:cubicBezTo>
                    <a:pt x="2525" y="1266"/>
                    <a:pt x="2594" y="1269"/>
                    <a:pt x="2663" y="1269"/>
                  </a:cubicBezTo>
                  <a:cubicBezTo>
                    <a:pt x="2900" y="1269"/>
                    <a:pt x="3145" y="1237"/>
                    <a:pt x="3377" y="1154"/>
                  </a:cubicBezTo>
                  <a:lnTo>
                    <a:pt x="3377" y="1133"/>
                  </a:lnTo>
                  <a:cubicBezTo>
                    <a:pt x="3078" y="1090"/>
                    <a:pt x="2779" y="1026"/>
                    <a:pt x="2501" y="962"/>
                  </a:cubicBezTo>
                  <a:cubicBezTo>
                    <a:pt x="2223" y="898"/>
                    <a:pt x="1945" y="834"/>
                    <a:pt x="1667" y="748"/>
                  </a:cubicBezTo>
                  <a:cubicBezTo>
                    <a:pt x="1090" y="534"/>
                    <a:pt x="556" y="257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9"/>
            <p:cNvSpPr/>
            <p:nvPr/>
          </p:nvSpPr>
          <p:spPr>
            <a:xfrm flipH="1">
              <a:off x="13608913" y="802375"/>
              <a:ext cx="66825" cy="87650"/>
            </a:xfrm>
            <a:custGeom>
              <a:avLst/>
              <a:gdLst/>
              <a:ahLst/>
              <a:cxnLst/>
              <a:rect l="l" t="t" r="r" b="b"/>
              <a:pathLst>
                <a:path w="2673" h="3506" extrusionOk="0">
                  <a:moveTo>
                    <a:pt x="22" y="0"/>
                  </a:moveTo>
                  <a:lnTo>
                    <a:pt x="1" y="22"/>
                  </a:lnTo>
                  <a:cubicBezTo>
                    <a:pt x="578" y="470"/>
                    <a:pt x="984" y="1090"/>
                    <a:pt x="1369" y="1710"/>
                  </a:cubicBezTo>
                  <a:cubicBezTo>
                    <a:pt x="1561" y="2009"/>
                    <a:pt x="1711" y="2351"/>
                    <a:pt x="1924" y="2651"/>
                  </a:cubicBezTo>
                  <a:cubicBezTo>
                    <a:pt x="2138" y="2971"/>
                    <a:pt x="2352" y="3270"/>
                    <a:pt x="2651" y="3506"/>
                  </a:cubicBezTo>
                  <a:lnTo>
                    <a:pt x="2672" y="3484"/>
                  </a:lnTo>
                  <a:cubicBezTo>
                    <a:pt x="2501" y="3142"/>
                    <a:pt x="2330" y="2822"/>
                    <a:pt x="2159" y="2501"/>
                  </a:cubicBezTo>
                  <a:cubicBezTo>
                    <a:pt x="1988" y="2180"/>
                    <a:pt x="1775" y="1881"/>
                    <a:pt x="1561" y="1582"/>
                  </a:cubicBezTo>
                  <a:cubicBezTo>
                    <a:pt x="1133" y="962"/>
                    <a:pt x="642" y="385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9"/>
            <p:cNvSpPr/>
            <p:nvPr/>
          </p:nvSpPr>
          <p:spPr>
            <a:xfrm flipH="1">
              <a:off x="13600888" y="782600"/>
              <a:ext cx="41725" cy="104225"/>
            </a:xfrm>
            <a:custGeom>
              <a:avLst/>
              <a:gdLst/>
              <a:ahLst/>
              <a:cxnLst/>
              <a:rect l="l" t="t" r="r" b="b"/>
              <a:pathLst>
                <a:path w="1669" h="4169" extrusionOk="0">
                  <a:moveTo>
                    <a:pt x="22" y="0"/>
                  </a:moveTo>
                  <a:lnTo>
                    <a:pt x="1" y="22"/>
                  </a:lnTo>
                  <a:cubicBezTo>
                    <a:pt x="300" y="257"/>
                    <a:pt x="514" y="556"/>
                    <a:pt x="642" y="898"/>
                  </a:cubicBezTo>
                  <a:cubicBezTo>
                    <a:pt x="792" y="1240"/>
                    <a:pt x="877" y="1625"/>
                    <a:pt x="963" y="1988"/>
                  </a:cubicBezTo>
                  <a:cubicBezTo>
                    <a:pt x="1027" y="2373"/>
                    <a:pt x="1091" y="2736"/>
                    <a:pt x="1176" y="3100"/>
                  </a:cubicBezTo>
                  <a:cubicBezTo>
                    <a:pt x="1241" y="3292"/>
                    <a:pt x="1283" y="3484"/>
                    <a:pt x="1369" y="3655"/>
                  </a:cubicBezTo>
                  <a:cubicBezTo>
                    <a:pt x="1390" y="3741"/>
                    <a:pt x="1433" y="3848"/>
                    <a:pt x="1476" y="3933"/>
                  </a:cubicBezTo>
                  <a:cubicBezTo>
                    <a:pt x="1540" y="3997"/>
                    <a:pt x="1561" y="4104"/>
                    <a:pt x="1668" y="4168"/>
                  </a:cubicBezTo>
                  <a:lnTo>
                    <a:pt x="1668" y="4126"/>
                  </a:lnTo>
                  <a:cubicBezTo>
                    <a:pt x="1625" y="4083"/>
                    <a:pt x="1604" y="3976"/>
                    <a:pt x="1604" y="3869"/>
                  </a:cubicBezTo>
                  <a:cubicBezTo>
                    <a:pt x="1583" y="3784"/>
                    <a:pt x="1561" y="3698"/>
                    <a:pt x="1540" y="3591"/>
                  </a:cubicBezTo>
                  <a:lnTo>
                    <a:pt x="1454" y="3035"/>
                  </a:lnTo>
                  <a:cubicBezTo>
                    <a:pt x="1390" y="2672"/>
                    <a:pt x="1283" y="2287"/>
                    <a:pt x="1176" y="1924"/>
                  </a:cubicBezTo>
                  <a:cubicBezTo>
                    <a:pt x="1070" y="1561"/>
                    <a:pt x="963" y="1197"/>
                    <a:pt x="770" y="834"/>
                  </a:cubicBezTo>
                  <a:cubicBezTo>
                    <a:pt x="599" y="492"/>
                    <a:pt x="343" y="193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9"/>
            <p:cNvSpPr/>
            <p:nvPr/>
          </p:nvSpPr>
          <p:spPr>
            <a:xfrm flipH="1">
              <a:off x="13589688" y="784725"/>
              <a:ext cx="16575" cy="103175"/>
            </a:xfrm>
            <a:custGeom>
              <a:avLst/>
              <a:gdLst/>
              <a:ahLst/>
              <a:cxnLst/>
              <a:rect l="l" t="t" r="r" b="b"/>
              <a:pathLst>
                <a:path w="663" h="4127" extrusionOk="0">
                  <a:moveTo>
                    <a:pt x="22" y="1"/>
                  </a:moveTo>
                  <a:lnTo>
                    <a:pt x="0" y="22"/>
                  </a:lnTo>
                  <a:cubicBezTo>
                    <a:pt x="257" y="257"/>
                    <a:pt x="364" y="621"/>
                    <a:pt x="428" y="963"/>
                  </a:cubicBezTo>
                  <a:cubicBezTo>
                    <a:pt x="471" y="1305"/>
                    <a:pt x="471" y="1647"/>
                    <a:pt x="449" y="1989"/>
                  </a:cubicBezTo>
                  <a:cubicBezTo>
                    <a:pt x="406" y="2352"/>
                    <a:pt x="342" y="2694"/>
                    <a:pt x="321" y="3036"/>
                  </a:cubicBezTo>
                  <a:cubicBezTo>
                    <a:pt x="278" y="3399"/>
                    <a:pt x="235" y="3763"/>
                    <a:pt x="257" y="4126"/>
                  </a:cubicBezTo>
                  <a:lnTo>
                    <a:pt x="278" y="4126"/>
                  </a:lnTo>
                  <a:cubicBezTo>
                    <a:pt x="428" y="3784"/>
                    <a:pt x="513" y="3442"/>
                    <a:pt x="599" y="3100"/>
                  </a:cubicBezTo>
                  <a:cubicBezTo>
                    <a:pt x="663" y="2737"/>
                    <a:pt x="663" y="2373"/>
                    <a:pt x="663" y="2010"/>
                  </a:cubicBezTo>
                  <a:cubicBezTo>
                    <a:pt x="663" y="1647"/>
                    <a:pt x="642" y="1283"/>
                    <a:pt x="556" y="920"/>
                  </a:cubicBezTo>
                  <a:cubicBezTo>
                    <a:pt x="471" y="578"/>
                    <a:pt x="300" y="215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9"/>
            <p:cNvSpPr/>
            <p:nvPr/>
          </p:nvSpPr>
          <p:spPr>
            <a:xfrm flipH="1">
              <a:off x="13597688" y="897475"/>
              <a:ext cx="53475" cy="67350"/>
            </a:xfrm>
            <a:custGeom>
              <a:avLst/>
              <a:gdLst/>
              <a:ahLst/>
              <a:cxnLst/>
              <a:rect l="l" t="t" r="r" b="b"/>
              <a:pathLst>
                <a:path w="2139" h="2694" extrusionOk="0">
                  <a:moveTo>
                    <a:pt x="2096" y="1"/>
                  </a:moveTo>
                  <a:cubicBezTo>
                    <a:pt x="1967" y="279"/>
                    <a:pt x="1818" y="514"/>
                    <a:pt x="1668" y="749"/>
                  </a:cubicBezTo>
                  <a:cubicBezTo>
                    <a:pt x="1518" y="984"/>
                    <a:pt x="1390" y="1240"/>
                    <a:pt x="1219" y="1476"/>
                  </a:cubicBezTo>
                  <a:cubicBezTo>
                    <a:pt x="1048" y="1711"/>
                    <a:pt x="856" y="1924"/>
                    <a:pt x="663" y="2117"/>
                  </a:cubicBezTo>
                  <a:cubicBezTo>
                    <a:pt x="450" y="2331"/>
                    <a:pt x="236" y="2523"/>
                    <a:pt x="1" y="2651"/>
                  </a:cubicBezTo>
                  <a:lnTo>
                    <a:pt x="1" y="2694"/>
                  </a:lnTo>
                  <a:cubicBezTo>
                    <a:pt x="535" y="2459"/>
                    <a:pt x="984" y="2074"/>
                    <a:pt x="1390" y="1625"/>
                  </a:cubicBezTo>
                  <a:cubicBezTo>
                    <a:pt x="1583" y="1411"/>
                    <a:pt x="1775" y="1176"/>
                    <a:pt x="1925" y="898"/>
                  </a:cubicBezTo>
                  <a:cubicBezTo>
                    <a:pt x="2053" y="642"/>
                    <a:pt x="2138" y="321"/>
                    <a:pt x="2117" y="22"/>
                  </a:cubicBezTo>
                  <a:lnTo>
                    <a:pt x="209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9"/>
            <p:cNvSpPr/>
            <p:nvPr/>
          </p:nvSpPr>
          <p:spPr>
            <a:xfrm flipH="1">
              <a:off x="13598238" y="887875"/>
              <a:ext cx="48100" cy="56125"/>
            </a:xfrm>
            <a:custGeom>
              <a:avLst/>
              <a:gdLst/>
              <a:ahLst/>
              <a:cxnLst/>
              <a:rect l="l" t="t" r="r" b="b"/>
              <a:pathLst>
                <a:path w="1924" h="2245" extrusionOk="0">
                  <a:moveTo>
                    <a:pt x="1860" y="0"/>
                  </a:moveTo>
                  <a:cubicBezTo>
                    <a:pt x="1732" y="214"/>
                    <a:pt x="1625" y="428"/>
                    <a:pt x="1496" y="641"/>
                  </a:cubicBezTo>
                  <a:cubicBezTo>
                    <a:pt x="1347" y="834"/>
                    <a:pt x="1240" y="1047"/>
                    <a:pt x="1090" y="1240"/>
                  </a:cubicBezTo>
                  <a:cubicBezTo>
                    <a:pt x="941" y="1432"/>
                    <a:pt x="791" y="1624"/>
                    <a:pt x="599" y="1795"/>
                  </a:cubicBezTo>
                  <a:cubicBezTo>
                    <a:pt x="428" y="1945"/>
                    <a:pt x="235" y="2116"/>
                    <a:pt x="0" y="2223"/>
                  </a:cubicBezTo>
                  <a:lnTo>
                    <a:pt x="22" y="2244"/>
                  </a:lnTo>
                  <a:cubicBezTo>
                    <a:pt x="492" y="2095"/>
                    <a:pt x="898" y="1774"/>
                    <a:pt x="1261" y="1411"/>
                  </a:cubicBezTo>
                  <a:cubicBezTo>
                    <a:pt x="1432" y="1218"/>
                    <a:pt x="1625" y="1026"/>
                    <a:pt x="1732" y="769"/>
                  </a:cubicBezTo>
                  <a:cubicBezTo>
                    <a:pt x="1838" y="534"/>
                    <a:pt x="1924" y="278"/>
                    <a:pt x="18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9"/>
            <p:cNvSpPr/>
            <p:nvPr/>
          </p:nvSpPr>
          <p:spPr>
            <a:xfrm flipH="1">
              <a:off x="13564563" y="830700"/>
              <a:ext cx="28350" cy="59850"/>
            </a:xfrm>
            <a:custGeom>
              <a:avLst/>
              <a:gdLst/>
              <a:ahLst/>
              <a:cxnLst/>
              <a:rect l="l" t="t" r="r" b="b"/>
              <a:pathLst>
                <a:path w="1134" h="2394" extrusionOk="0">
                  <a:moveTo>
                    <a:pt x="1027" y="0"/>
                  </a:moveTo>
                  <a:cubicBezTo>
                    <a:pt x="1069" y="235"/>
                    <a:pt x="1027" y="449"/>
                    <a:pt x="941" y="663"/>
                  </a:cubicBezTo>
                  <a:cubicBezTo>
                    <a:pt x="877" y="855"/>
                    <a:pt x="770" y="1047"/>
                    <a:pt x="663" y="1240"/>
                  </a:cubicBezTo>
                  <a:cubicBezTo>
                    <a:pt x="556" y="1432"/>
                    <a:pt x="407" y="1582"/>
                    <a:pt x="300" y="1774"/>
                  </a:cubicBezTo>
                  <a:cubicBezTo>
                    <a:pt x="193" y="1966"/>
                    <a:pt x="86" y="2159"/>
                    <a:pt x="1" y="2373"/>
                  </a:cubicBezTo>
                  <a:lnTo>
                    <a:pt x="22" y="2394"/>
                  </a:lnTo>
                  <a:cubicBezTo>
                    <a:pt x="214" y="2287"/>
                    <a:pt x="385" y="2116"/>
                    <a:pt x="535" y="1945"/>
                  </a:cubicBezTo>
                  <a:cubicBezTo>
                    <a:pt x="685" y="1774"/>
                    <a:pt x="770" y="1560"/>
                    <a:pt x="856" y="1347"/>
                  </a:cubicBezTo>
                  <a:cubicBezTo>
                    <a:pt x="962" y="1133"/>
                    <a:pt x="1027" y="919"/>
                    <a:pt x="1069" y="684"/>
                  </a:cubicBezTo>
                  <a:cubicBezTo>
                    <a:pt x="1112" y="470"/>
                    <a:pt x="1133" y="214"/>
                    <a:pt x="10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9"/>
            <p:cNvSpPr/>
            <p:nvPr/>
          </p:nvSpPr>
          <p:spPr>
            <a:xfrm flipH="1">
              <a:off x="13572588" y="858900"/>
              <a:ext cx="66275" cy="59650"/>
            </a:xfrm>
            <a:custGeom>
              <a:avLst/>
              <a:gdLst/>
              <a:ahLst/>
              <a:cxnLst/>
              <a:rect l="l" t="t" r="r" b="b"/>
              <a:pathLst>
                <a:path w="2651" h="2386" extrusionOk="0">
                  <a:moveTo>
                    <a:pt x="1228" y="0"/>
                  </a:moveTo>
                  <a:cubicBezTo>
                    <a:pt x="898" y="0"/>
                    <a:pt x="578" y="147"/>
                    <a:pt x="364" y="432"/>
                  </a:cubicBezTo>
                  <a:cubicBezTo>
                    <a:pt x="0" y="945"/>
                    <a:pt x="129" y="1693"/>
                    <a:pt x="642" y="2121"/>
                  </a:cubicBezTo>
                  <a:cubicBezTo>
                    <a:pt x="875" y="2298"/>
                    <a:pt x="1144" y="2386"/>
                    <a:pt x="1405" y="2386"/>
                  </a:cubicBezTo>
                  <a:cubicBezTo>
                    <a:pt x="1741" y="2386"/>
                    <a:pt x="2061" y="2239"/>
                    <a:pt x="2266" y="1950"/>
                  </a:cubicBezTo>
                  <a:cubicBezTo>
                    <a:pt x="2651" y="1458"/>
                    <a:pt x="2523" y="689"/>
                    <a:pt x="1988" y="283"/>
                  </a:cubicBezTo>
                  <a:cubicBezTo>
                    <a:pt x="1761" y="93"/>
                    <a:pt x="1491" y="0"/>
                    <a:pt x="12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9"/>
            <p:cNvSpPr/>
            <p:nvPr/>
          </p:nvSpPr>
          <p:spPr>
            <a:xfrm flipH="1">
              <a:off x="13601963" y="901750"/>
              <a:ext cx="70025" cy="41175"/>
            </a:xfrm>
            <a:custGeom>
              <a:avLst/>
              <a:gdLst/>
              <a:ahLst/>
              <a:cxnLst/>
              <a:rect l="l" t="t" r="r" b="b"/>
              <a:pathLst>
                <a:path w="2801" h="1647" extrusionOk="0">
                  <a:moveTo>
                    <a:pt x="2779" y="1"/>
                  </a:moveTo>
                  <a:cubicBezTo>
                    <a:pt x="2651" y="86"/>
                    <a:pt x="2544" y="129"/>
                    <a:pt x="2416" y="193"/>
                  </a:cubicBezTo>
                  <a:cubicBezTo>
                    <a:pt x="2287" y="236"/>
                    <a:pt x="2159" y="321"/>
                    <a:pt x="2052" y="385"/>
                  </a:cubicBezTo>
                  <a:cubicBezTo>
                    <a:pt x="1838" y="514"/>
                    <a:pt x="1625" y="685"/>
                    <a:pt x="1411" y="834"/>
                  </a:cubicBezTo>
                  <a:cubicBezTo>
                    <a:pt x="962" y="1134"/>
                    <a:pt x="492" y="1369"/>
                    <a:pt x="0" y="1625"/>
                  </a:cubicBezTo>
                  <a:lnTo>
                    <a:pt x="22" y="1647"/>
                  </a:lnTo>
                  <a:cubicBezTo>
                    <a:pt x="278" y="1561"/>
                    <a:pt x="535" y="1476"/>
                    <a:pt x="770" y="1390"/>
                  </a:cubicBezTo>
                  <a:cubicBezTo>
                    <a:pt x="1026" y="1283"/>
                    <a:pt x="1283" y="1176"/>
                    <a:pt x="1518" y="1048"/>
                  </a:cubicBezTo>
                  <a:cubicBezTo>
                    <a:pt x="1753" y="920"/>
                    <a:pt x="2009" y="792"/>
                    <a:pt x="2223" y="621"/>
                  </a:cubicBezTo>
                  <a:lnTo>
                    <a:pt x="2522" y="364"/>
                  </a:lnTo>
                  <a:cubicBezTo>
                    <a:pt x="2629" y="279"/>
                    <a:pt x="2736" y="150"/>
                    <a:pt x="2800" y="22"/>
                  </a:cubicBezTo>
                  <a:lnTo>
                    <a:pt x="27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9"/>
            <p:cNvSpPr/>
            <p:nvPr/>
          </p:nvSpPr>
          <p:spPr>
            <a:xfrm flipH="1">
              <a:off x="13582188" y="882525"/>
              <a:ext cx="12850" cy="69475"/>
            </a:xfrm>
            <a:custGeom>
              <a:avLst/>
              <a:gdLst/>
              <a:ahLst/>
              <a:cxnLst/>
              <a:rect l="l" t="t" r="r" b="b"/>
              <a:pathLst>
                <a:path w="514" h="2779" extrusionOk="0">
                  <a:moveTo>
                    <a:pt x="43" y="0"/>
                  </a:moveTo>
                  <a:lnTo>
                    <a:pt x="0" y="22"/>
                  </a:lnTo>
                  <a:cubicBezTo>
                    <a:pt x="22" y="257"/>
                    <a:pt x="86" y="492"/>
                    <a:pt x="128" y="727"/>
                  </a:cubicBezTo>
                  <a:cubicBezTo>
                    <a:pt x="171" y="941"/>
                    <a:pt x="235" y="1154"/>
                    <a:pt x="278" y="1390"/>
                  </a:cubicBezTo>
                  <a:cubicBezTo>
                    <a:pt x="364" y="1838"/>
                    <a:pt x="364" y="2330"/>
                    <a:pt x="171" y="2758"/>
                  </a:cubicBezTo>
                  <a:lnTo>
                    <a:pt x="193" y="2779"/>
                  </a:lnTo>
                  <a:cubicBezTo>
                    <a:pt x="321" y="2565"/>
                    <a:pt x="406" y="2351"/>
                    <a:pt x="470" y="2095"/>
                  </a:cubicBezTo>
                  <a:cubicBezTo>
                    <a:pt x="513" y="1860"/>
                    <a:pt x="513" y="1603"/>
                    <a:pt x="513" y="1368"/>
                  </a:cubicBezTo>
                  <a:cubicBezTo>
                    <a:pt x="492" y="1112"/>
                    <a:pt x="470" y="877"/>
                    <a:pt x="385" y="642"/>
                  </a:cubicBezTo>
                  <a:cubicBezTo>
                    <a:pt x="299" y="406"/>
                    <a:pt x="193" y="193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9"/>
            <p:cNvSpPr/>
            <p:nvPr/>
          </p:nvSpPr>
          <p:spPr>
            <a:xfrm flipH="1">
              <a:off x="13547463" y="890525"/>
              <a:ext cx="40625" cy="10800"/>
            </a:xfrm>
            <a:custGeom>
              <a:avLst/>
              <a:gdLst/>
              <a:ahLst/>
              <a:cxnLst/>
              <a:rect l="l" t="t" r="r" b="b"/>
              <a:pathLst>
                <a:path w="1625" h="432" extrusionOk="0">
                  <a:moveTo>
                    <a:pt x="21" y="1"/>
                  </a:moveTo>
                  <a:lnTo>
                    <a:pt x="0" y="22"/>
                  </a:lnTo>
                  <a:cubicBezTo>
                    <a:pt x="43" y="193"/>
                    <a:pt x="214" y="279"/>
                    <a:pt x="342" y="343"/>
                  </a:cubicBezTo>
                  <a:cubicBezTo>
                    <a:pt x="492" y="407"/>
                    <a:pt x="620" y="386"/>
                    <a:pt x="769" y="407"/>
                  </a:cubicBezTo>
                  <a:cubicBezTo>
                    <a:pt x="874" y="422"/>
                    <a:pt x="978" y="432"/>
                    <a:pt x="1080" y="432"/>
                  </a:cubicBezTo>
                  <a:cubicBezTo>
                    <a:pt x="1272" y="432"/>
                    <a:pt x="1457" y="398"/>
                    <a:pt x="1624" y="300"/>
                  </a:cubicBezTo>
                  <a:lnTo>
                    <a:pt x="1624" y="279"/>
                  </a:lnTo>
                  <a:cubicBezTo>
                    <a:pt x="1550" y="289"/>
                    <a:pt x="1480" y="295"/>
                    <a:pt x="1413" y="295"/>
                  </a:cubicBezTo>
                  <a:cubicBezTo>
                    <a:pt x="1347" y="295"/>
                    <a:pt x="1282" y="289"/>
                    <a:pt x="1218" y="279"/>
                  </a:cubicBezTo>
                  <a:cubicBezTo>
                    <a:pt x="1069" y="257"/>
                    <a:pt x="940" y="236"/>
                    <a:pt x="812" y="193"/>
                  </a:cubicBezTo>
                  <a:cubicBezTo>
                    <a:pt x="684" y="151"/>
                    <a:pt x="556" y="86"/>
                    <a:pt x="427" y="65"/>
                  </a:cubicBezTo>
                  <a:cubicBezTo>
                    <a:pt x="278" y="44"/>
                    <a:pt x="171" y="44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9"/>
            <p:cNvSpPr/>
            <p:nvPr/>
          </p:nvSpPr>
          <p:spPr>
            <a:xfrm flipH="1">
              <a:off x="13554413" y="865950"/>
              <a:ext cx="42225" cy="25825"/>
            </a:xfrm>
            <a:custGeom>
              <a:avLst/>
              <a:gdLst/>
              <a:ahLst/>
              <a:cxnLst/>
              <a:rect l="l" t="t" r="r" b="b"/>
              <a:pathLst>
                <a:path w="1689" h="1033" extrusionOk="0">
                  <a:moveTo>
                    <a:pt x="1667" y="1"/>
                  </a:moveTo>
                  <a:cubicBezTo>
                    <a:pt x="1539" y="108"/>
                    <a:pt x="1389" y="193"/>
                    <a:pt x="1261" y="257"/>
                  </a:cubicBezTo>
                  <a:cubicBezTo>
                    <a:pt x="1111" y="343"/>
                    <a:pt x="962" y="407"/>
                    <a:pt x="834" y="492"/>
                  </a:cubicBezTo>
                  <a:cubicBezTo>
                    <a:pt x="684" y="556"/>
                    <a:pt x="534" y="599"/>
                    <a:pt x="385" y="685"/>
                  </a:cubicBezTo>
                  <a:cubicBezTo>
                    <a:pt x="257" y="770"/>
                    <a:pt x="128" y="877"/>
                    <a:pt x="0" y="984"/>
                  </a:cubicBezTo>
                  <a:lnTo>
                    <a:pt x="21" y="1027"/>
                  </a:lnTo>
                  <a:cubicBezTo>
                    <a:pt x="52" y="1030"/>
                    <a:pt x="82" y="1032"/>
                    <a:pt x="112" y="1032"/>
                  </a:cubicBezTo>
                  <a:cubicBezTo>
                    <a:pt x="252" y="1032"/>
                    <a:pt x="390" y="994"/>
                    <a:pt x="513" y="941"/>
                  </a:cubicBezTo>
                  <a:cubicBezTo>
                    <a:pt x="663" y="898"/>
                    <a:pt x="791" y="792"/>
                    <a:pt x="940" y="685"/>
                  </a:cubicBezTo>
                  <a:cubicBezTo>
                    <a:pt x="1069" y="599"/>
                    <a:pt x="1197" y="492"/>
                    <a:pt x="1325" y="385"/>
                  </a:cubicBezTo>
                  <a:cubicBezTo>
                    <a:pt x="1453" y="279"/>
                    <a:pt x="1582" y="172"/>
                    <a:pt x="1689" y="22"/>
                  </a:cubicBezTo>
                  <a:lnTo>
                    <a:pt x="1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9"/>
            <p:cNvSpPr/>
            <p:nvPr/>
          </p:nvSpPr>
          <p:spPr>
            <a:xfrm flipH="1">
              <a:off x="13612113" y="812525"/>
              <a:ext cx="38500" cy="64150"/>
            </a:xfrm>
            <a:custGeom>
              <a:avLst/>
              <a:gdLst/>
              <a:ahLst/>
              <a:cxnLst/>
              <a:rect l="l" t="t" r="r" b="b"/>
              <a:pathLst>
                <a:path w="1540" h="2566" extrusionOk="0">
                  <a:moveTo>
                    <a:pt x="0" y="0"/>
                  </a:moveTo>
                  <a:lnTo>
                    <a:pt x="0" y="0"/>
                  </a:lnTo>
                  <a:cubicBezTo>
                    <a:pt x="150" y="171"/>
                    <a:pt x="278" y="385"/>
                    <a:pt x="385" y="599"/>
                  </a:cubicBezTo>
                  <a:cubicBezTo>
                    <a:pt x="492" y="813"/>
                    <a:pt x="641" y="1026"/>
                    <a:pt x="748" y="1219"/>
                  </a:cubicBezTo>
                  <a:cubicBezTo>
                    <a:pt x="983" y="1646"/>
                    <a:pt x="1112" y="2116"/>
                    <a:pt x="1304" y="2565"/>
                  </a:cubicBezTo>
                  <a:lnTo>
                    <a:pt x="1539" y="2437"/>
                  </a:lnTo>
                  <a:cubicBezTo>
                    <a:pt x="1325" y="2009"/>
                    <a:pt x="1133" y="1561"/>
                    <a:pt x="877" y="1154"/>
                  </a:cubicBezTo>
                  <a:cubicBezTo>
                    <a:pt x="727" y="941"/>
                    <a:pt x="577" y="770"/>
                    <a:pt x="449" y="556"/>
                  </a:cubicBezTo>
                  <a:cubicBezTo>
                    <a:pt x="321" y="364"/>
                    <a:pt x="171" y="15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9"/>
            <p:cNvSpPr/>
            <p:nvPr/>
          </p:nvSpPr>
          <p:spPr>
            <a:xfrm flipH="1">
              <a:off x="13581138" y="799150"/>
              <a:ext cx="11775" cy="79125"/>
            </a:xfrm>
            <a:custGeom>
              <a:avLst/>
              <a:gdLst/>
              <a:ahLst/>
              <a:cxnLst/>
              <a:rect l="l" t="t" r="r" b="b"/>
              <a:pathLst>
                <a:path w="471" h="3165" extrusionOk="0">
                  <a:moveTo>
                    <a:pt x="193" y="1"/>
                  </a:moveTo>
                  <a:lnTo>
                    <a:pt x="193" y="1"/>
                  </a:lnTo>
                  <a:cubicBezTo>
                    <a:pt x="343" y="236"/>
                    <a:pt x="385" y="493"/>
                    <a:pt x="385" y="770"/>
                  </a:cubicBezTo>
                  <a:cubicBezTo>
                    <a:pt x="385" y="1027"/>
                    <a:pt x="343" y="1283"/>
                    <a:pt x="300" y="1540"/>
                  </a:cubicBezTo>
                  <a:lnTo>
                    <a:pt x="214" y="2352"/>
                  </a:lnTo>
                  <a:cubicBezTo>
                    <a:pt x="214" y="2480"/>
                    <a:pt x="193" y="2587"/>
                    <a:pt x="150" y="2715"/>
                  </a:cubicBezTo>
                  <a:cubicBezTo>
                    <a:pt x="108" y="2822"/>
                    <a:pt x="43" y="2951"/>
                    <a:pt x="1" y="3079"/>
                  </a:cubicBezTo>
                  <a:lnTo>
                    <a:pt x="279" y="3164"/>
                  </a:lnTo>
                  <a:cubicBezTo>
                    <a:pt x="300" y="3036"/>
                    <a:pt x="343" y="2929"/>
                    <a:pt x="385" y="2780"/>
                  </a:cubicBezTo>
                  <a:cubicBezTo>
                    <a:pt x="428" y="2651"/>
                    <a:pt x="428" y="2480"/>
                    <a:pt x="428" y="2352"/>
                  </a:cubicBezTo>
                  <a:lnTo>
                    <a:pt x="449" y="1561"/>
                  </a:lnTo>
                  <a:cubicBezTo>
                    <a:pt x="449" y="1305"/>
                    <a:pt x="471" y="1027"/>
                    <a:pt x="449" y="749"/>
                  </a:cubicBezTo>
                  <a:cubicBezTo>
                    <a:pt x="428" y="493"/>
                    <a:pt x="364" y="215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9"/>
            <p:cNvSpPr/>
            <p:nvPr/>
          </p:nvSpPr>
          <p:spPr>
            <a:xfrm flipH="1">
              <a:off x="13607838" y="826425"/>
              <a:ext cx="60950" cy="65200"/>
            </a:xfrm>
            <a:custGeom>
              <a:avLst/>
              <a:gdLst/>
              <a:ahLst/>
              <a:cxnLst/>
              <a:rect l="l" t="t" r="r" b="b"/>
              <a:pathLst>
                <a:path w="2438" h="2608" extrusionOk="0">
                  <a:moveTo>
                    <a:pt x="1" y="0"/>
                  </a:moveTo>
                  <a:cubicBezTo>
                    <a:pt x="150" y="21"/>
                    <a:pt x="236" y="171"/>
                    <a:pt x="343" y="257"/>
                  </a:cubicBezTo>
                  <a:cubicBezTo>
                    <a:pt x="449" y="363"/>
                    <a:pt x="535" y="470"/>
                    <a:pt x="642" y="577"/>
                  </a:cubicBezTo>
                  <a:cubicBezTo>
                    <a:pt x="813" y="791"/>
                    <a:pt x="1026" y="1005"/>
                    <a:pt x="1219" y="1218"/>
                  </a:cubicBezTo>
                  <a:cubicBezTo>
                    <a:pt x="1411" y="1432"/>
                    <a:pt x="1604" y="1646"/>
                    <a:pt x="1775" y="1860"/>
                  </a:cubicBezTo>
                  <a:cubicBezTo>
                    <a:pt x="1946" y="2095"/>
                    <a:pt x="2074" y="2330"/>
                    <a:pt x="2181" y="2608"/>
                  </a:cubicBezTo>
                  <a:lnTo>
                    <a:pt x="2437" y="2479"/>
                  </a:lnTo>
                  <a:cubicBezTo>
                    <a:pt x="2309" y="2202"/>
                    <a:pt x="2138" y="1945"/>
                    <a:pt x="1946" y="1731"/>
                  </a:cubicBezTo>
                  <a:cubicBezTo>
                    <a:pt x="1753" y="1496"/>
                    <a:pt x="1539" y="1304"/>
                    <a:pt x="1326" y="1111"/>
                  </a:cubicBezTo>
                  <a:cubicBezTo>
                    <a:pt x="1091" y="919"/>
                    <a:pt x="898" y="727"/>
                    <a:pt x="684" y="513"/>
                  </a:cubicBezTo>
                  <a:cubicBezTo>
                    <a:pt x="578" y="427"/>
                    <a:pt x="471" y="321"/>
                    <a:pt x="364" y="235"/>
                  </a:cubicBezTo>
                  <a:cubicBezTo>
                    <a:pt x="257" y="150"/>
                    <a:pt x="150" y="2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9"/>
            <p:cNvSpPr/>
            <p:nvPr/>
          </p:nvSpPr>
          <p:spPr>
            <a:xfrm flipH="1">
              <a:off x="13622813" y="858475"/>
              <a:ext cx="60400" cy="33700"/>
            </a:xfrm>
            <a:custGeom>
              <a:avLst/>
              <a:gdLst/>
              <a:ahLst/>
              <a:cxnLst/>
              <a:rect l="l" t="t" r="r" b="b"/>
              <a:pathLst>
                <a:path w="2416" h="1348" extrusionOk="0">
                  <a:moveTo>
                    <a:pt x="0" y="1"/>
                  </a:moveTo>
                  <a:cubicBezTo>
                    <a:pt x="0" y="65"/>
                    <a:pt x="43" y="107"/>
                    <a:pt x="86" y="150"/>
                  </a:cubicBezTo>
                  <a:cubicBezTo>
                    <a:pt x="129" y="171"/>
                    <a:pt x="171" y="214"/>
                    <a:pt x="236" y="257"/>
                  </a:cubicBezTo>
                  <a:cubicBezTo>
                    <a:pt x="321" y="321"/>
                    <a:pt x="428" y="364"/>
                    <a:pt x="513" y="428"/>
                  </a:cubicBezTo>
                  <a:cubicBezTo>
                    <a:pt x="706" y="556"/>
                    <a:pt x="898" y="663"/>
                    <a:pt x="1112" y="770"/>
                  </a:cubicBezTo>
                  <a:cubicBezTo>
                    <a:pt x="1304" y="877"/>
                    <a:pt x="1518" y="984"/>
                    <a:pt x="1710" y="1069"/>
                  </a:cubicBezTo>
                  <a:cubicBezTo>
                    <a:pt x="1924" y="1176"/>
                    <a:pt x="2116" y="1283"/>
                    <a:pt x="2352" y="1347"/>
                  </a:cubicBezTo>
                  <a:lnTo>
                    <a:pt x="2416" y="1069"/>
                  </a:lnTo>
                  <a:cubicBezTo>
                    <a:pt x="2223" y="1026"/>
                    <a:pt x="2010" y="941"/>
                    <a:pt x="1796" y="877"/>
                  </a:cubicBezTo>
                  <a:cubicBezTo>
                    <a:pt x="1582" y="791"/>
                    <a:pt x="1368" y="727"/>
                    <a:pt x="1176" y="642"/>
                  </a:cubicBezTo>
                  <a:cubicBezTo>
                    <a:pt x="962" y="556"/>
                    <a:pt x="749" y="471"/>
                    <a:pt x="556" y="364"/>
                  </a:cubicBezTo>
                  <a:cubicBezTo>
                    <a:pt x="449" y="321"/>
                    <a:pt x="342" y="278"/>
                    <a:pt x="236" y="214"/>
                  </a:cubicBezTo>
                  <a:cubicBezTo>
                    <a:pt x="193" y="193"/>
                    <a:pt x="150" y="150"/>
                    <a:pt x="107" y="129"/>
                  </a:cubicBezTo>
                  <a:cubicBezTo>
                    <a:pt x="65" y="86"/>
                    <a:pt x="0" y="65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9"/>
            <p:cNvSpPr/>
            <p:nvPr/>
          </p:nvSpPr>
          <p:spPr>
            <a:xfrm flipH="1">
              <a:off x="13623888" y="819475"/>
              <a:ext cx="87125" cy="64150"/>
            </a:xfrm>
            <a:custGeom>
              <a:avLst/>
              <a:gdLst/>
              <a:ahLst/>
              <a:cxnLst/>
              <a:rect l="l" t="t" r="r" b="b"/>
              <a:pathLst>
                <a:path w="3485" h="2566" extrusionOk="0">
                  <a:moveTo>
                    <a:pt x="1" y="0"/>
                  </a:moveTo>
                  <a:cubicBezTo>
                    <a:pt x="172" y="43"/>
                    <a:pt x="300" y="171"/>
                    <a:pt x="450" y="257"/>
                  </a:cubicBezTo>
                  <a:lnTo>
                    <a:pt x="899" y="535"/>
                  </a:lnTo>
                  <a:cubicBezTo>
                    <a:pt x="1177" y="727"/>
                    <a:pt x="1476" y="941"/>
                    <a:pt x="1754" y="1154"/>
                  </a:cubicBezTo>
                  <a:cubicBezTo>
                    <a:pt x="2032" y="1347"/>
                    <a:pt x="2309" y="1560"/>
                    <a:pt x="2566" y="1796"/>
                  </a:cubicBezTo>
                  <a:cubicBezTo>
                    <a:pt x="2694" y="1924"/>
                    <a:pt x="2801" y="2031"/>
                    <a:pt x="2908" y="2180"/>
                  </a:cubicBezTo>
                  <a:cubicBezTo>
                    <a:pt x="3036" y="2330"/>
                    <a:pt x="3186" y="2437"/>
                    <a:pt x="3314" y="2565"/>
                  </a:cubicBezTo>
                  <a:lnTo>
                    <a:pt x="3485" y="2330"/>
                  </a:lnTo>
                  <a:cubicBezTo>
                    <a:pt x="3335" y="2223"/>
                    <a:pt x="3207" y="2116"/>
                    <a:pt x="3079" y="2009"/>
                  </a:cubicBezTo>
                  <a:cubicBezTo>
                    <a:pt x="2972" y="1881"/>
                    <a:pt x="2844" y="1731"/>
                    <a:pt x="2694" y="1625"/>
                  </a:cubicBezTo>
                  <a:cubicBezTo>
                    <a:pt x="2416" y="1389"/>
                    <a:pt x="2117" y="1218"/>
                    <a:pt x="1818" y="1026"/>
                  </a:cubicBezTo>
                  <a:cubicBezTo>
                    <a:pt x="1540" y="834"/>
                    <a:pt x="1241" y="641"/>
                    <a:pt x="920" y="470"/>
                  </a:cubicBezTo>
                  <a:lnTo>
                    <a:pt x="471" y="214"/>
                  </a:lnTo>
                  <a:cubicBezTo>
                    <a:pt x="322" y="150"/>
                    <a:pt x="172" y="2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9"/>
            <p:cNvSpPr/>
            <p:nvPr/>
          </p:nvSpPr>
          <p:spPr>
            <a:xfrm flipH="1">
              <a:off x="13616938" y="895350"/>
              <a:ext cx="88175" cy="19250"/>
            </a:xfrm>
            <a:custGeom>
              <a:avLst/>
              <a:gdLst/>
              <a:ahLst/>
              <a:cxnLst/>
              <a:rect l="l" t="t" r="r" b="b"/>
              <a:pathLst>
                <a:path w="3527" h="770" extrusionOk="0">
                  <a:moveTo>
                    <a:pt x="3334" y="0"/>
                  </a:moveTo>
                  <a:cubicBezTo>
                    <a:pt x="3163" y="171"/>
                    <a:pt x="2864" y="257"/>
                    <a:pt x="2586" y="342"/>
                  </a:cubicBezTo>
                  <a:cubicBezTo>
                    <a:pt x="2308" y="406"/>
                    <a:pt x="2031" y="470"/>
                    <a:pt x="1753" y="535"/>
                  </a:cubicBezTo>
                  <a:cubicBezTo>
                    <a:pt x="1176" y="641"/>
                    <a:pt x="599" y="727"/>
                    <a:pt x="0" y="770"/>
                  </a:cubicBezTo>
                  <a:cubicBezTo>
                    <a:pt x="599" y="770"/>
                    <a:pt x="1176" y="748"/>
                    <a:pt x="1774" y="684"/>
                  </a:cubicBezTo>
                  <a:cubicBezTo>
                    <a:pt x="2052" y="641"/>
                    <a:pt x="2351" y="599"/>
                    <a:pt x="2650" y="556"/>
                  </a:cubicBezTo>
                  <a:cubicBezTo>
                    <a:pt x="2779" y="513"/>
                    <a:pt x="2928" y="492"/>
                    <a:pt x="3078" y="449"/>
                  </a:cubicBezTo>
                  <a:cubicBezTo>
                    <a:pt x="3163" y="406"/>
                    <a:pt x="3228" y="385"/>
                    <a:pt x="3292" y="364"/>
                  </a:cubicBezTo>
                  <a:cubicBezTo>
                    <a:pt x="3377" y="321"/>
                    <a:pt x="3463" y="257"/>
                    <a:pt x="3527" y="214"/>
                  </a:cubicBezTo>
                  <a:lnTo>
                    <a:pt x="33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9"/>
            <p:cNvSpPr/>
            <p:nvPr/>
          </p:nvSpPr>
          <p:spPr>
            <a:xfrm flipH="1">
              <a:off x="13596613" y="899075"/>
              <a:ext cx="13925" cy="62025"/>
            </a:xfrm>
            <a:custGeom>
              <a:avLst/>
              <a:gdLst/>
              <a:ahLst/>
              <a:cxnLst/>
              <a:rect l="l" t="t" r="r" b="b"/>
              <a:pathLst>
                <a:path w="557" h="2481" extrusionOk="0">
                  <a:moveTo>
                    <a:pt x="428" y="1"/>
                  </a:moveTo>
                  <a:cubicBezTo>
                    <a:pt x="342" y="215"/>
                    <a:pt x="321" y="407"/>
                    <a:pt x="278" y="621"/>
                  </a:cubicBezTo>
                  <a:cubicBezTo>
                    <a:pt x="235" y="834"/>
                    <a:pt x="257" y="1027"/>
                    <a:pt x="214" y="1241"/>
                  </a:cubicBezTo>
                  <a:cubicBezTo>
                    <a:pt x="193" y="1433"/>
                    <a:pt x="150" y="1625"/>
                    <a:pt x="107" y="1839"/>
                  </a:cubicBezTo>
                  <a:cubicBezTo>
                    <a:pt x="43" y="2031"/>
                    <a:pt x="22" y="2267"/>
                    <a:pt x="0" y="2459"/>
                  </a:cubicBezTo>
                  <a:lnTo>
                    <a:pt x="43" y="2480"/>
                  </a:lnTo>
                  <a:cubicBezTo>
                    <a:pt x="86" y="2267"/>
                    <a:pt x="150" y="2074"/>
                    <a:pt x="235" y="1882"/>
                  </a:cubicBezTo>
                  <a:cubicBezTo>
                    <a:pt x="300" y="1689"/>
                    <a:pt x="385" y="1497"/>
                    <a:pt x="449" y="1283"/>
                  </a:cubicBezTo>
                  <a:cubicBezTo>
                    <a:pt x="492" y="1070"/>
                    <a:pt x="556" y="856"/>
                    <a:pt x="556" y="642"/>
                  </a:cubicBezTo>
                  <a:cubicBezTo>
                    <a:pt x="556" y="428"/>
                    <a:pt x="535" y="215"/>
                    <a:pt x="4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9"/>
            <p:cNvSpPr/>
            <p:nvPr/>
          </p:nvSpPr>
          <p:spPr>
            <a:xfrm flipH="1">
              <a:off x="13564038" y="894675"/>
              <a:ext cx="26725" cy="29550"/>
            </a:xfrm>
            <a:custGeom>
              <a:avLst/>
              <a:gdLst/>
              <a:ahLst/>
              <a:cxnLst/>
              <a:rect l="l" t="t" r="r" b="b"/>
              <a:pathLst>
                <a:path w="1069" h="1182" extrusionOk="0">
                  <a:moveTo>
                    <a:pt x="80" y="0"/>
                  </a:moveTo>
                  <a:cubicBezTo>
                    <a:pt x="53" y="0"/>
                    <a:pt x="27" y="2"/>
                    <a:pt x="0" y="6"/>
                  </a:cubicBezTo>
                  <a:lnTo>
                    <a:pt x="0" y="27"/>
                  </a:lnTo>
                  <a:cubicBezTo>
                    <a:pt x="86" y="156"/>
                    <a:pt x="171" y="241"/>
                    <a:pt x="257" y="348"/>
                  </a:cubicBezTo>
                  <a:cubicBezTo>
                    <a:pt x="342" y="433"/>
                    <a:pt x="470" y="476"/>
                    <a:pt x="556" y="562"/>
                  </a:cubicBezTo>
                  <a:cubicBezTo>
                    <a:pt x="599" y="604"/>
                    <a:pt x="663" y="668"/>
                    <a:pt x="684" y="690"/>
                  </a:cubicBezTo>
                  <a:cubicBezTo>
                    <a:pt x="727" y="733"/>
                    <a:pt x="770" y="797"/>
                    <a:pt x="791" y="861"/>
                  </a:cubicBezTo>
                  <a:cubicBezTo>
                    <a:pt x="855" y="968"/>
                    <a:pt x="919" y="1117"/>
                    <a:pt x="1047" y="1181"/>
                  </a:cubicBezTo>
                  <a:lnTo>
                    <a:pt x="1069" y="1160"/>
                  </a:lnTo>
                  <a:cubicBezTo>
                    <a:pt x="983" y="1053"/>
                    <a:pt x="962" y="925"/>
                    <a:pt x="919" y="797"/>
                  </a:cubicBezTo>
                  <a:cubicBezTo>
                    <a:pt x="898" y="733"/>
                    <a:pt x="876" y="668"/>
                    <a:pt x="855" y="583"/>
                  </a:cubicBezTo>
                  <a:cubicBezTo>
                    <a:pt x="791" y="497"/>
                    <a:pt x="770" y="476"/>
                    <a:pt x="727" y="412"/>
                  </a:cubicBezTo>
                  <a:cubicBezTo>
                    <a:pt x="641" y="284"/>
                    <a:pt x="556" y="156"/>
                    <a:pt x="428" y="91"/>
                  </a:cubicBezTo>
                  <a:cubicBezTo>
                    <a:pt x="322" y="39"/>
                    <a:pt x="202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9"/>
            <p:cNvSpPr/>
            <p:nvPr/>
          </p:nvSpPr>
          <p:spPr>
            <a:xfrm flipH="1">
              <a:off x="13689163" y="923950"/>
              <a:ext cx="8400" cy="5875"/>
            </a:xfrm>
            <a:custGeom>
              <a:avLst/>
              <a:gdLst/>
              <a:ahLst/>
              <a:cxnLst/>
              <a:rect l="l" t="t" r="r" b="b"/>
              <a:pathLst>
                <a:path w="336" h="235" extrusionOk="0">
                  <a:moveTo>
                    <a:pt x="168" y="0"/>
                  </a:moveTo>
                  <a:cubicBezTo>
                    <a:pt x="131" y="0"/>
                    <a:pt x="93" y="16"/>
                    <a:pt x="61" y="53"/>
                  </a:cubicBezTo>
                  <a:cubicBezTo>
                    <a:pt x="1" y="144"/>
                    <a:pt x="90" y="235"/>
                    <a:pt x="178" y="235"/>
                  </a:cubicBezTo>
                  <a:cubicBezTo>
                    <a:pt x="214" y="235"/>
                    <a:pt x="250" y="219"/>
                    <a:pt x="275" y="181"/>
                  </a:cubicBezTo>
                  <a:cubicBezTo>
                    <a:pt x="336" y="91"/>
                    <a:pt x="257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9"/>
            <p:cNvSpPr/>
            <p:nvPr/>
          </p:nvSpPr>
          <p:spPr>
            <a:xfrm flipH="1">
              <a:off x="13698763" y="911875"/>
              <a:ext cx="7350" cy="5425"/>
            </a:xfrm>
            <a:custGeom>
              <a:avLst/>
              <a:gdLst/>
              <a:ahLst/>
              <a:cxnLst/>
              <a:rect l="l" t="t" r="r" b="b"/>
              <a:pathLst>
                <a:path w="294" h="217" extrusionOk="0">
                  <a:moveTo>
                    <a:pt x="139" y="1"/>
                  </a:moveTo>
                  <a:cubicBezTo>
                    <a:pt x="109" y="1"/>
                    <a:pt x="80" y="14"/>
                    <a:pt x="61" y="45"/>
                  </a:cubicBezTo>
                  <a:cubicBezTo>
                    <a:pt x="1" y="136"/>
                    <a:pt x="70" y="217"/>
                    <a:pt x="146" y="217"/>
                  </a:cubicBezTo>
                  <a:cubicBezTo>
                    <a:pt x="176" y="217"/>
                    <a:pt x="208" y="204"/>
                    <a:pt x="232" y="173"/>
                  </a:cubicBezTo>
                  <a:cubicBezTo>
                    <a:pt x="293" y="81"/>
                    <a:pt x="213" y="1"/>
                    <a:pt x="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9"/>
            <p:cNvSpPr/>
            <p:nvPr/>
          </p:nvSpPr>
          <p:spPr>
            <a:xfrm flipH="1">
              <a:off x="13690388" y="893250"/>
              <a:ext cx="9675" cy="6875"/>
            </a:xfrm>
            <a:custGeom>
              <a:avLst/>
              <a:gdLst/>
              <a:ahLst/>
              <a:cxnLst/>
              <a:rect l="l" t="t" r="r" b="b"/>
              <a:pathLst>
                <a:path w="387" h="275" extrusionOk="0">
                  <a:moveTo>
                    <a:pt x="191" y="1"/>
                  </a:moveTo>
                  <a:cubicBezTo>
                    <a:pt x="150" y="1"/>
                    <a:pt x="107" y="19"/>
                    <a:pt x="76" y="63"/>
                  </a:cubicBezTo>
                  <a:cubicBezTo>
                    <a:pt x="0" y="169"/>
                    <a:pt x="96" y="274"/>
                    <a:pt x="196" y="274"/>
                  </a:cubicBezTo>
                  <a:cubicBezTo>
                    <a:pt x="237" y="274"/>
                    <a:pt x="280" y="256"/>
                    <a:pt x="311" y="213"/>
                  </a:cubicBezTo>
                  <a:cubicBezTo>
                    <a:pt x="387" y="107"/>
                    <a:pt x="291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9"/>
            <p:cNvSpPr/>
            <p:nvPr/>
          </p:nvSpPr>
          <p:spPr>
            <a:xfrm flipH="1">
              <a:off x="13691138" y="863775"/>
              <a:ext cx="7075" cy="5950"/>
            </a:xfrm>
            <a:custGeom>
              <a:avLst/>
              <a:gdLst/>
              <a:ahLst/>
              <a:cxnLst/>
              <a:rect l="l" t="t" r="r" b="b"/>
              <a:pathLst>
                <a:path w="283" h="238" extrusionOk="0">
                  <a:moveTo>
                    <a:pt x="135" y="0"/>
                  </a:moveTo>
                  <a:cubicBezTo>
                    <a:pt x="54" y="0"/>
                    <a:pt x="1" y="125"/>
                    <a:pt x="87" y="195"/>
                  </a:cubicBezTo>
                  <a:lnTo>
                    <a:pt x="87" y="216"/>
                  </a:lnTo>
                  <a:cubicBezTo>
                    <a:pt x="106" y="231"/>
                    <a:pt x="125" y="237"/>
                    <a:pt x="142" y="237"/>
                  </a:cubicBezTo>
                  <a:cubicBezTo>
                    <a:pt x="225" y="237"/>
                    <a:pt x="282" y="94"/>
                    <a:pt x="194" y="24"/>
                  </a:cubicBezTo>
                  <a:cubicBezTo>
                    <a:pt x="174" y="7"/>
                    <a:pt x="153" y="0"/>
                    <a:pt x="1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9"/>
            <p:cNvSpPr/>
            <p:nvPr/>
          </p:nvSpPr>
          <p:spPr>
            <a:xfrm flipH="1">
              <a:off x="13679163" y="855550"/>
              <a:ext cx="9675" cy="6650"/>
            </a:xfrm>
            <a:custGeom>
              <a:avLst/>
              <a:gdLst/>
              <a:ahLst/>
              <a:cxnLst/>
              <a:rect l="l" t="t" r="r" b="b"/>
              <a:pathLst>
                <a:path w="387" h="266" extrusionOk="0">
                  <a:moveTo>
                    <a:pt x="189" y="1"/>
                  </a:moveTo>
                  <a:cubicBezTo>
                    <a:pt x="148" y="1"/>
                    <a:pt x="107" y="16"/>
                    <a:pt x="76" y="53"/>
                  </a:cubicBezTo>
                  <a:lnTo>
                    <a:pt x="76" y="75"/>
                  </a:lnTo>
                  <a:cubicBezTo>
                    <a:pt x="1" y="165"/>
                    <a:pt x="94" y="265"/>
                    <a:pt x="187" y="265"/>
                  </a:cubicBezTo>
                  <a:cubicBezTo>
                    <a:pt x="225" y="265"/>
                    <a:pt x="264" y="247"/>
                    <a:pt x="290" y="203"/>
                  </a:cubicBezTo>
                  <a:lnTo>
                    <a:pt x="311" y="203"/>
                  </a:lnTo>
                  <a:cubicBezTo>
                    <a:pt x="387" y="96"/>
                    <a:pt x="290" y="1"/>
                    <a:pt x="1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9"/>
            <p:cNvSpPr/>
            <p:nvPr/>
          </p:nvSpPr>
          <p:spPr>
            <a:xfrm flipH="1">
              <a:off x="13703738" y="815775"/>
              <a:ext cx="10225" cy="7400"/>
            </a:xfrm>
            <a:custGeom>
              <a:avLst/>
              <a:gdLst/>
              <a:ahLst/>
              <a:cxnLst/>
              <a:rect l="l" t="t" r="r" b="b"/>
              <a:pathLst>
                <a:path w="409" h="296" extrusionOk="0">
                  <a:moveTo>
                    <a:pt x="213" y="1"/>
                  </a:moveTo>
                  <a:cubicBezTo>
                    <a:pt x="171" y="1"/>
                    <a:pt x="129" y="19"/>
                    <a:pt x="98" y="63"/>
                  </a:cubicBezTo>
                  <a:lnTo>
                    <a:pt x="76" y="84"/>
                  </a:lnTo>
                  <a:cubicBezTo>
                    <a:pt x="1" y="190"/>
                    <a:pt x="96" y="296"/>
                    <a:pt x="196" y="296"/>
                  </a:cubicBezTo>
                  <a:cubicBezTo>
                    <a:pt x="238" y="296"/>
                    <a:pt x="280" y="277"/>
                    <a:pt x="311" y="234"/>
                  </a:cubicBezTo>
                  <a:lnTo>
                    <a:pt x="333" y="212"/>
                  </a:lnTo>
                  <a:cubicBezTo>
                    <a:pt x="408" y="106"/>
                    <a:pt x="313" y="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9"/>
            <p:cNvSpPr/>
            <p:nvPr/>
          </p:nvSpPr>
          <p:spPr>
            <a:xfrm flipH="1">
              <a:off x="13662588" y="822950"/>
              <a:ext cx="8775" cy="6125"/>
            </a:xfrm>
            <a:custGeom>
              <a:avLst/>
              <a:gdLst/>
              <a:ahLst/>
              <a:cxnLst/>
              <a:rect l="l" t="t" r="r" b="b"/>
              <a:pathLst>
                <a:path w="351" h="245" extrusionOk="0">
                  <a:moveTo>
                    <a:pt x="171" y="0"/>
                  </a:moveTo>
                  <a:cubicBezTo>
                    <a:pt x="133" y="0"/>
                    <a:pt x="92" y="16"/>
                    <a:pt x="61" y="54"/>
                  </a:cubicBezTo>
                  <a:cubicBezTo>
                    <a:pt x="1" y="144"/>
                    <a:pt x="88" y="244"/>
                    <a:pt x="175" y="244"/>
                  </a:cubicBezTo>
                  <a:cubicBezTo>
                    <a:pt x="212" y="244"/>
                    <a:pt x="249" y="226"/>
                    <a:pt x="275" y="182"/>
                  </a:cubicBezTo>
                  <a:cubicBezTo>
                    <a:pt x="350" y="91"/>
                    <a:pt x="265" y="0"/>
                    <a:pt x="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9"/>
            <p:cNvSpPr/>
            <p:nvPr/>
          </p:nvSpPr>
          <p:spPr>
            <a:xfrm flipH="1">
              <a:off x="13670613" y="799225"/>
              <a:ext cx="10225" cy="6850"/>
            </a:xfrm>
            <a:custGeom>
              <a:avLst/>
              <a:gdLst/>
              <a:ahLst/>
              <a:cxnLst/>
              <a:rect l="l" t="t" r="r" b="b"/>
              <a:pathLst>
                <a:path w="409" h="274" extrusionOk="0">
                  <a:moveTo>
                    <a:pt x="213" y="0"/>
                  </a:moveTo>
                  <a:cubicBezTo>
                    <a:pt x="171" y="0"/>
                    <a:pt x="129" y="18"/>
                    <a:pt x="98" y="62"/>
                  </a:cubicBezTo>
                  <a:lnTo>
                    <a:pt x="76" y="62"/>
                  </a:lnTo>
                  <a:cubicBezTo>
                    <a:pt x="1" y="168"/>
                    <a:pt x="107" y="274"/>
                    <a:pt x="213" y="274"/>
                  </a:cubicBezTo>
                  <a:cubicBezTo>
                    <a:pt x="257" y="274"/>
                    <a:pt x="302" y="256"/>
                    <a:pt x="333" y="212"/>
                  </a:cubicBezTo>
                  <a:cubicBezTo>
                    <a:pt x="408" y="106"/>
                    <a:pt x="313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9"/>
            <p:cNvSpPr/>
            <p:nvPr/>
          </p:nvSpPr>
          <p:spPr>
            <a:xfrm flipH="1">
              <a:off x="13646413" y="810350"/>
              <a:ext cx="7325" cy="5425"/>
            </a:xfrm>
            <a:custGeom>
              <a:avLst/>
              <a:gdLst/>
              <a:ahLst/>
              <a:cxnLst/>
              <a:rect l="l" t="t" r="r" b="b"/>
              <a:pathLst>
                <a:path w="293" h="217" extrusionOk="0">
                  <a:moveTo>
                    <a:pt x="150" y="0"/>
                  </a:moveTo>
                  <a:cubicBezTo>
                    <a:pt x="119" y="0"/>
                    <a:pt x="86" y="13"/>
                    <a:pt x="61" y="45"/>
                  </a:cubicBezTo>
                  <a:cubicBezTo>
                    <a:pt x="0" y="136"/>
                    <a:pt x="70" y="217"/>
                    <a:pt x="145" y="217"/>
                  </a:cubicBezTo>
                  <a:cubicBezTo>
                    <a:pt x="176" y="217"/>
                    <a:pt x="208" y="203"/>
                    <a:pt x="232" y="173"/>
                  </a:cubicBezTo>
                  <a:lnTo>
                    <a:pt x="232" y="151"/>
                  </a:lnTo>
                  <a:cubicBezTo>
                    <a:pt x="293" y="76"/>
                    <a:pt x="225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9"/>
            <p:cNvSpPr/>
            <p:nvPr/>
          </p:nvSpPr>
          <p:spPr>
            <a:xfrm flipH="1">
              <a:off x="13640013" y="780175"/>
              <a:ext cx="7825" cy="5400"/>
            </a:xfrm>
            <a:custGeom>
              <a:avLst/>
              <a:gdLst/>
              <a:ahLst/>
              <a:cxnLst/>
              <a:rect l="l" t="t" r="r" b="b"/>
              <a:pathLst>
                <a:path w="313" h="216" extrusionOk="0">
                  <a:moveTo>
                    <a:pt x="155" y="1"/>
                  </a:moveTo>
                  <a:cubicBezTo>
                    <a:pt x="121" y="1"/>
                    <a:pt x="86" y="16"/>
                    <a:pt x="60" y="55"/>
                  </a:cubicBezTo>
                  <a:cubicBezTo>
                    <a:pt x="0" y="130"/>
                    <a:pt x="77" y="215"/>
                    <a:pt x="158" y="215"/>
                  </a:cubicBezTo>
                  <a:cubicBezTo>
                    <a:pt x="192" y="215"/>
                    <a:pt x="227" y="200"/>
                    <a:pt x="253" y="161"/>
                  </a:cubicBezTo>
                  <a:cubicBezTo>
                    <a:pt x="313" y="86"/>
                    <a:pt x="236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9"/>
            <p:cNvSpPr/>
            <p:nvPr/>
          </p:nvSpPr>
          <p:spPr>
            <a:xfrm flipH="1">
              <a:off x="13602213" y="781050"/>
              <a:ext cx="10075" cy="6850"/>
            </a:xfrm>
            <a:custGeom>
              <a:avLst/>
              <a:gdLst/>
              <a:ahLst/>
              <a:cxnLst/>
              <a:rect l="l" t="t" r="r" b="b"/>
              <a:pathLst>
                <a:path w="403" h="274" extrusionOk="0">
                  <a:moveTo>
                    <a:pt x="207" y="0"/>
                  </a:moveTo>
                  <a:cubicBezTo>
                    <a:pt x="165" y="0"/>
                    <a:pt x="123" y="19"/>
                    <a:pt x="92" y="62"/>
                  </a:cubicBezTo>
                  <a:cubicBezTo>
                    <a:pt x="1" y="168"/>
                    <a:pt x="103" y="274"/>
                    <a:pt x="208" y="274"/>
                  </a:cubicBezTo>
                  <a:cubicBezTo>
                    <a:pt x="251" y="274"/>
                    <a:pt x="295" y="256"/>
                    <a:pt x="327" y="212"/>
                  </a:cubicBezTo>
                  <a:cubicBezTo>
                    <a:pt x="402" y="106"/>
                    <a:pt x="307" y="0"/>
                    <a:pt x="2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9"/>
            <p:cNvSpPr/>
            <p:nvPr/>
          </p:nvSpPr>
          <p:spPr>
            <a:xfrm flipH="1">
              <a:off x="13583363" y="796225"/>
              <a:ext cx="7850" cy="5375"/>
            </a:xfrm>
            <a:custGeom>
              <a:avLst/>
              <a:gdLst/>
              <a:ahLst/>
              <a:cxnLst/>
              <a:rect l="l" t="t" r="r" b="b"/>
              <a:pathLst>
                <a:path w="314" h="215" extrusionOk="0">
                  <a:moveTo>
                    <a:pt x="156" y="0"/>
                  </a:moveTo>
                  <a:cubicBezTo>
                    <a:pt x="121" y="0"/>
                    <a:pt x="86" y="16"/>
                    <a:pt x="61" y="54"/>
                  </a:cubicBezTo>
                  <a:cubicBezTo>
                    <a:pt x="1" y="129"/>
                    <a:pt x="78" y="214"/>
                    <a:pt x="158" y="214"/>
                  </a:cubicBezTo>
                  <a:cubicBezTo>
                    <a:pt x="193" y="214"/>
                    <a:pt x="228" y="199"/>
                    <a:pt x="253" y="161"/>
                  </a:cubicBezTo>
                  <a:cubicBezTo>
                    <a:pt x="313" y="86"/>
                    <a:pt x="236" y="0"/>
                    <a:pt x="1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9"/>
            <p:cNvSpPr/>
            <p:nvPr/>
          </p:nvSpPr>
          <p:spPr>
            <a:xfrm flipH="1">
              <a:off x="13562663" y="825925"/>
              <a:ext cx="10075" cy="6875"/>
            </a:xfrm>
            <a:custGeom>
              <a:avLst/>
              <a:gdLst/>
              <a:ahLst/>
              <a:cxnLst/>
              <a:rect l="l" t="t" r="r" b="b"/>
              <a:pathLst>
                <a:path w="403" h="275" extrusionOk="0">
                  <a:moveTo>
                    <a:pt x="206" y="1"/>
                  </a:moveTo>
                  <a:cubicBezTo>
                    <a:pt x="165" y="1"/>
                    <a:pt x="123" y="19"/>
                    <a:pt x="91" y="63"/>
                  </a:cubicBezTo>
                  <a:cubicBezTo>
                    <a:pt x="1" y="169"/>
                    <a:pt x="102" y="274"/>
                    <a:pt x="207" y="274"/>
                  </a:cubicBezTo>
                  <a:cubicBezTo>
                    <a:pt x="251" y="274"/>
                    <a:pt x="295" y="256"/>
                    <a:pt x="326" y="212"/>
                  </a:cubicBezTo>
                  <a:cubicBezTo>
                    <a:pt x="402" y="107"/>
                    <a:pt x="307" y="1"/>
                    <a:pt x="2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9"/>
            <p:cNvSpPr/>
            <p:nvPr/>
          </p:nvSpPr>
          <p:spPr>
            <a:xfrm flipH="1">
              <a:off x="13548388" y="860950"/>
              <a:ext cx="7300" cy="6650"/>
            </a:xfrm>
            <a:custGeom>
              <a:avLst/>
              <a:gdLst/>
              <a:ahLst/>
              <a:cxnLst/>
              <a:rect l="l" t="t" r="r" b="b"/>
              <a:pathLst>
                <a:path w="292" h="266" extrusionOk="0">
                  <a:moveTo>
                    <a:pt x="157" y="0"/>
                  </a:moveTo>
                  <a:cubicBezTo>
                    <a:pt x="85" y="0"/>
                    <a:pt x="1" y="81"/>
                    <a:pt x="29" y="179"/>
                  </a:cubicBezTo>
                  <a:cubicBezTo>
                    <a:pt x="52" y="240"/>
                    <a:pt x="94" y="266"/>
                    <a:pt x="136" y="266"/>
                  </a:cubicBezTo>
                  <a:cubicBezTo>
                    <a:pt x="213" y="266"/>
                    <a:pt x="292" y="182"/>
                    <a:pt x="264" y="72"/>
                  </a:cubicBezTo>
                  <a:lnTo>
                    <a:pt x="243" y="72"/>
                  </a:lnTo>
                  <a:cubicBezTo>
                    <a:pt x="228" y="22"/>
                    <a:pt x="194" y="0"/>
                    <a:pt x="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9"/>
            <p:cNvSpPr/>
            <p:nvPr/>
          </p:nvSpPr>
          <p:spPr>
            <a:xfrm flipH="1">
              <a:off x="13542313" y="894700"/>
              <a:ext cx="6775" cy="6250"/>
            </a:xfrm>
            <a:custGeom>
              <a:avLst/>
              <a:gdLst/>
              <a:ahLst/>
              <a:cxnLst/>
              <a:rect l="l" t="t" r="r" b="b"/>
              <a:pathLst>
                <a:path w="271" h="250" extrusionOk="0">
                  <a:moveTo>
                    <a:pt x="119" y="0"/>
                  </a:moveTo>
                  <a:cubicBezTo>
                    <a:pt x="77" y="0"/>
                    <a:pt x="38" y="21"/>
                    <a:pt x="22" y="69"/>
                  </a:cubicBezTo>
                  <a:cubicBezTo>
                    <a:pt x="0" y="112"/>
                    <a:pt x="0" y="133"/>
                    <a:pt x="22" y="197"/>
                  </a:cubicBezTo>
                  <a:cubicBezTo>
                    <a:pt x="48" y="233"/>
                    <a:pt x="86" y="250"/>
                    <a:pt x="125" y="250"/>
                  </a:cubicBezTo>
                  <a:cubicBezTo>
                    <a:pt x="178" y="250"/>
                    <a:pt x="232" y="217"/>
                    <a:pt x="257" y="155"/>
                  </a:cubicBezTo>
                  <a:cubicBezTo>
                    <a:pt x="270" y="61"/>
                    <a:pt x="191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9"/>
            <p:cNvSpPr/>
            <p:nvPr/>
          </p:nvSpPr>
          <p:spPr>
            <a:xfrm flipH="1">
              <a:off x="13556788" y="921575"/>
              <a:ext cx="10225" cy="6875"/>
            </a:xfrm>
            <a:custGeom>
              <a:avLst/>
              <a:gdLst/>
              <a:ahLst/>
              <a:cxnLst/>
              <a:rect l="l" t="t" r="r" b="b"/>
              <a:pathLst>
                <a:path w="409" h="275" extrusionOk="0">
                  <a:moveTo>
                    <a:pt x="196" y="1"/>
                  </a:moveTo>
                  <a:cubicBezTo>
                    <a:pt x="152" y="1"/>
                    <a:pt x="107" y="19"/>
                    <a:pt x="76" y="63"/>
                  </a:cubicBezTo>
                  <a:cubicBezTo>
                    <a:pt x="1" y="169"/>
                    <a:pt x="96" y="274"/>
                    <a:pt x="204" y="274"/>
                  </a:cubicBezTo>
                  <a:cubicBezTo>
                    <a:pt x="248" y="274"/>
                    <a:pt x="295" y="256"/>
                    <a:pt x="333" y="212"/>
                  </a:cubicBezTo>
                  <a:cubicBezTo>
                    <a:pt x="408" y="107"/>
                    <a:pt x="302" y="1"/>
                    <a:pt x="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9"/>
            <p:cNvSpPr/>
            <p:nvPr/>
          </p:nvSpPr>
          <p:spPr>
            <a:xfrm flipH="1">
              <a:off x="13585938" y="950850"/>
              <a:ext cx="8050" cy="7100"/>
            </a:xfrm>
            <a:custGeom>
              <a:avLst/>
              <a:gdLst/>
              <a:ahLst/>
              <a:cxnLst/>
              <a:rect l="l" t="t" r="r" b="b"/>
              <a:pathLst>
                <a:path w="322" h="284" extrusionOk="0">
                  <a:moveTo>
                    <a:pt x="170" y="0"/>
                  </a:moveTo>
                  <a:cubicBezTo>
                    <a:pt x="81" y="0"/>
                    <a:pt x="1" y="121"/>
                    <a:pt x="65" y="217"/>
                  </a:cubicBezTo>
                  <a:lnTo>
                    <a:pt x="65" y="238"/>
                  </a:lnTo>
                  <a:cubicBezTo>
                    <a:pt x="91" y="270"/>
                    <a:pt x="122" y="283"/>
                    <a:pt x="151" y="283"/>
                  </a:cubicBezTo>
                  <a:cubicBezTo>
                    <a:pt x="241" y="283"/>
                    <a:pt x="322" y="159"/>
                    <a:pt x="257" y="46"/>
                  </a:cubicBezTo>
                  <a:cubicBezTo>
                    <a:pt x="231" y="14"/>
                    <a:pt x="200" y="0"/>
                    <a:pt x="1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9"/>
            <p:cNvSpPr/>
            <p:nvPr/>
          </p:nvSpPr>
          <p:spPr>
            <a:xfrm flipH="1">
              <a:off x="13604888" y="957925"/>
              <a:ext cx="10225" cy="6850"/>
            </a:xfrm>
            <a:custGeom>
              <a:avLst/>
              <a:gdLst/>
              <a:ahLst/>
              <a:cxnLst/>
              <a:rect l="l" t="t" r="r" b="b"/>
              <a:pathLst>
                <a:path w="409" h="274" extrusionOk="0">
                  <a:moveTo>
                    <a:pt x="205" y="0"/>
                  </a:moveTo>
                  <a:cubicBezTo>
                    <a:pt x="161" y="0"/>
                    <a:pt x="114" y="18"/>
                    <a:pt x="76" y="62"/>
                  </a:cubicBezTo>
                  <a:cubicBezTo>
                    <a:pt x="1" y="168"/>
                    <a:pt x="96" y="274"/>
                    <a:pt x="196" y="274"/>
                  </a:cubicBezTo>
                  <a:cubicBezTo>
                    <a:pt x="238" y="274"/>
                    <a:pt x="280" y="256"/>
                    <a:pt x="312" y="212"/>
                  </a:cubicBezTo>
                  <a:lnTo>
                    <a:pt x="333" y="212"/>
                  </a:lnTo>
                  <a:cubicBezTo>
                    <a:pt x="408" y="106"/>
                    <a:pt x="313" y="0"/>
                    <a:pt x="2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9"/>
            <p:cNvSpPr/>
            <p:nvPr/>
          </p:nvSpPr>
          <p:spPr>
            <a:xfrm flipH="1">
              <a:off x="13649338" y="961525"/>
              <a:ext cx="8225" cy="7775"/>
            </a:xfrm>
            <a:custGeom>
              <a:avLst/>
              <a:gdLst/>
              <a:ahLst/>
              <a:cxnLst/>
              <a:rect l="l" t="t" r="r" b="b"/>
              <a:pathLst>
                <a:path w="329" h="311" extrusionOk="0">
                  <a:moveTo>
                    <a:pt x="152" y="0"/>
                  </a:moveTo>
                  <a:cubicBezTo>
                    <a:pt x="111" y="0"/>
                    <a:pt x="71" y="20"/>
                    <a:pt x="43" y="68"/>
                  </a:cubicBezTo>
                  <a:cubicBezTo>
                    <a:pt x="22" y="111"/>
                    <a:pt x="0" y="153"/>
                    <a:pt x="22" y="217"/>
                  </a:cubicBezTo>
                  <a:cubicBezTo>
                    <a:pt x="40" y="282"/>
                    <a:pt x="94" y="310"/>
                    <a:pt x="150" y="310"/>
                  </a:cubicBezTo>
                  <a:cubicBezTo>
                    <a:pt x="223" y="310"/>
                    <a:pt x="300" y="260"/>
                    <a:pt x="300" y="175"/>
                  </a:cubicBezTo>
                  <a:cubicBezTo>
                    <a:pt x="329" y="88"/>
                    <a:pt x="239" y="0"/>
                    <a:pt x="1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9"/>
            <p:cNvSpPr/>
            <p:nvPr/>
          </p:nvSpPr>
          <p:spPr>
            <a:xfrm flipH="1">
              <a:off x="13643163" y="942375"/>
              <a:ext cx="7450" cy="5400"/>
            </a:xfrm>
            <a:custGeom>
              <a:avLst/>
              <a:gdLst/>
              <a:ahLst/>
              <a:cxnLst/>
              <a:rect l="l" t="t" r="r" b="b"/>
              <a:pathLst>
                <a:path w="298" h="216" extrusionOk="0">
                  <a:moveTo>
                    <a:pt x="128" y="0"/>
                  </a:moveTo>
                  <a:cubicBezTo>
                    <a:pt x="0" y="0"/>
                    <a:pt x="0" y="214"/>
                    <a:pt x="128" y="214"/>
                  </a:cubicBezTo>
                  <a:lnTo>
                    <a:pt x="150" y="214"/>
                  </a:lnTo>
                  <a:cubicBezTo>
                    <a:pt x="157" y="215"/>
                    <a:pt x="164" y="215"/>
                    <a:pt x="170" y="215"/>
                  </a:cubicBezTo>
                  <a:cubicBezTo>
                    <a:pt x="297" y="215"/>
                    <a:pt x="272" y="2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9"/>
            <p:cNvSpPr/>
            <p:nvPr/>
          </p:nvSpPr>
          <p:spPr>
            <a:xfrm flipH="1">
              <a:off x="13643163" y="941250"/>
              <a:ext cx="7925" cy="5450"/>
            </a:xfrm>
            <a:custGeom>
              <a:avLst/>
              <a:gdLst/>
              <a:ahLst/>
              <a:cxnLst/>
              <a:rect l="l" t="t" r="r" b="b"/>
              <a:pathLst>
                <a:path w="317" h="218" extrusionOk="0">
                  <a:moveTo>
                    <a:pt x="127" y="1"/>
                  </a:moveTo>
                  <a:cubicBezTo>
                    <a:pt x="0" y="1"/>
                    <a:pt x="25" y="196"/>
                    <a:pt x="147" y="216"/>
                  </a:cubicBezTo>
                  <a:lnTo>
                    <a:pt x="169" y="216"/>
                  </a:lnTo>
                  <a:cubicBezTo>
                    <a:pt x="175" y="217"/>
                    <a:pt x="182" y="218"/>
                    <a:pt x="187" y="218"/>
                  </a:cubicBezTo>
                  <a:cubicBezTo>
                    <a:pt x="316" y="218"/>
                    <a:pt x="292" y="2"/>
                    <a:pt x="169" y="2"/>
                  </a:cubicBezTo>
                  <a:lnTo>
                    <a:pt x="147" y="2"/>
                  </a:lnTo>
                  <a:cubicBezTo>
                    <a:pt x="140" y="1"/>
                    <a:pt x="134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9"/>
            <p:cNvSpPr/>
            <p:nvPr/>
          </p:nvSpPr>
          <p:spPr>
            <a:xfrm flipH="1">
              <a:off x="13668338" y="939100"/>
              <a:ext cx="7925" cy="7975"/>
            </a:xfrm>
            <a:custGeom>
              <a:avLst/>
              <a:gdLst/>
              <a:ahLst/>
              <a:cxnLst/>
              <a:rect l="l" t="t" r="r" b="b"/>
              <a:pathLst>
                <a:path w="317" h="319" extrusionOk="0">
                  <a:moveTo>
                    <a:pt x="150" y="0"/>
                  </a:moveTo>
                  <a:cubicBezTo>
                    <a:pt x="94" y="0"/>
                    <a:pt x="39" y="32"/>
                    <a:pt x="22" y="110"/>
                  </a:cubicBezTo>
                  <a:cubicBezTo>
                    <a:pt x="0" y="131"/>
                    <a:pt x="0" y="153"/>
                    <a:pt x="0" y="174"/>
                  </a:cubicBezTo>
                  <a:cubicBezTo>
                    <a:pt x="0" y="270"/>
                    <a:pt x="75" y="318"/>
                    <a:pt x="147" y="318"/>
                  </a:cubicBezTo>
                  <a:cubicBezTo>
                    <a:pt x="219" y="318"/>
                    <a:pt x="289" y="270"/>
                    <a:pt x="278" y="174"/>
                  </a:cubicBezTo>
                  <a:cubicBezTo>
                    <a:pt x="316" y="72"/>
                    <a:pt x="233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9"/>
            <p:cNvSpPr/>
            <p:nvPr/>
          </p:nvSpPr>
          <p:spPr>
            <a:xfrm flipH="1">
              <a:off x="13793263" y="410700"/>
              <a:ext cx="227125" cy="263975"/>
            </a:xfrm>
            <a:custGeom>
              <a:avLst/>
              <a:gdLst/>
              <a:ahLst/>
              <a:cxnLst/>
              <a:rect l="l" t="t" r="r" b="b"/>
              <a:pathLst>
                <a:path w="9085" h="10559" extrusionOk="0">
                  <a:moveTo>
                    <a:pt x="8443" y="0"/>
                  </a:moveTo>
                  <a:cubicBezTo>
                    <a:pt x="7994" y="898"/>
                    <a:pt x="3057" y="7566"/>
                    <a:pt x="2330" y="8186"/>
                  </a:cubicBezTo>
                  <a:cubicBezTo>
                    <a:pt x="2138" y="8336"/>
                    <a:pt x="1967" y="8486"/>
                    <a:pt x="1753" y="8635"/>
                  </a:cubicBezTo>
                  <a:cubicBezTo>
                    <a:pt x="1561" y="8785"/>
                    <a:pt x="1368" y="8892"/>
                    <a:pt x="1155" y="9063"/>
                  </a:cubicBezTo>
                  <a:cubicBezTo>
                    <a:pt x="941" y="9191"/>
                    <a:pt x="748" y="9340"/>
                    <a:pt x="535" y="9469"/>
                  </a:cubicBezTo>
                  <a:cubicBezTo>
                    <a:pt x="342" y="9597"/>
                    <a:pt x="171" y="9682"/>
                    <a:pt x="0" y="9704"/>
                  </a:cubicBezTo>
                  <a:lnTo>
                    <a:pt x="193" y="10559"/>
                  </a:lnTo>
                  <a:cubicBezTo>
                    <a:pt x="513" y="10473"/>
                    <a:pt x="770" y="10302"/>
                    <a:pt x="962" y="10131"/>
                  </a:cubicBezTo>
                  <a:cubicBezTo>
                    <a:pt x="1176" y="9982"/>
                    <a:pt x="1368" y="9811"/>
                    <a:pt x="1561" y="9640"/>
                  </a:cubicBezTo>
                  <a:cubicBezTo>
                    <a:pt x="1732" y="9490"/>
                    <a:pt x="1945" y="9340"/>
                    <a:pt x="2138" y="9169"/>
                  </a:cubicBezTo>
                  <a:cubicBezTo>
                    <a:pt x="2330" y="8998"/>
                    <a:pt x="2523" y="8806"/>
                    <a:pt x="2715" y="8635"/>
                  </a:cubicBezTo>
                  <a:cubicBezTo>
                    <a:pt x="3078" y="8250"/>
                    <a:pt x="8892" y="1069"/>
                    <a:pt x="9084" y="598"/>
                  </a:cubicBezTo>
                  <a:lnTo>
                    <a:pt x="84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9"/>
            <p:cNvSpPr/>
            <p:nvPr/>
          </p:nvSpPr>
          <p:spPr>
            <a:xfrm flipH="1">
              <a:off x="13804488" y="410700"/>
              <a:ext cx="215900" cy="263975"/>
            </a:xfrm>
            <a:custGeom>
              <a:avLst/>
              <a:gdLst/>
              <a:ahLst/>
              <a:cxnLst/>
              <a:rect l="l" t="t" r="r" b="b"/>
              <a:pathLst>
                <a:path w="8636" h="10559" extrusionOk="0">
                  <a:moveTo>
                    <a:pt x="8443" y="0"/>
                  </a:moveTo>
                  <a:cubicBezTo>
                    <a:pt x="7994" y="898"/>
                    <a:pt x="3057" y="7566"/>
                    <a:pt x="2330" y="8186"/>
                  </a:cubicBezTo>
                  <a:cubicBezTo>
                    <a:pt x="2138" y="8336"/>
                    <a:pt x="1967" y="8486"/>
                    <a:pt x="1753" y="8635"/>
                  </a:cubicBezTo>
                  <a:cubicBezTo>
                    <a:pt x="1561" y="8785"/>
                    <a:pt x="1368" y="8892"/>
                    <a:pt x="1155" y="9063"/>
                  </a:cubicBezTo>
                  <a:cubicBezTo>
                    <a:pt x="941" y="9191"/>
                    <a:pt x="748" y="9340"/>
                    <a:pt x="535" y="9469"/>
                  </a:cubicBezTo>
                  <a:cubicBezTo>
                    <a:pt x="342" y="9597"/>
                    <a:pt x="171" y="9682"/>
                    <a:pt x="0" y="9704"/>
                  </a:cubicBezTo>
                  <a:lnTo>
                    <a:pt x="193" y="10559"/>
                  </a:lnTo>
                  <a:cubicBezTo>
                    <a:pt x="364" y="10516"/>
                    <a:pt x="492" y="10452"/>
                    <a:pt x="620" y="10366"/>
                  </a:cubicBezTo>
                  <a:lnTo>
                    <a:pt x="535" y="10067"/>
                  </a:lnTo>
                  <a:cubicBezTo>
                    <a:pt x="684" y="10046"/>
                    <a:pt x="855" y="9918"/>
                    <a:pt x="1026" y="9768"/>
                  </a:cubicBezTo>
                  <a:cubicBezTo>
                    <a:pt x="1219" y="9618"/>
                    <a:pt x="1390" y="9447"/>
                    <a:pt x="1582" y="9276"/>
                  </a:cubicBezTo>
                  <a:cubicBezTo>
                    <a:pt x="1774" y="9105"/>
                    <a:pt x="1967" y="8956"/>
                    <a:pt x="2138" y="8785"/>
                  </a:cubicBezTo>
                  <a:cubicBezTo>
                    <a:pt x="2330" y="8635"/>
                    <a:pt x="2501" y="8464"/>
                    <a:pt x="2651" y="8272"/>
                  </a:cubicBezTo>
                  <a:cubicBezTo>
                    <a:pt x="3762" y="7053"/>
                    <a:pt x="8315" y="1069"/>
                    <a:pt x="8636" y="150"/>
                  </a:cubicBezTo>
                  <a:lnTo>
                    <a:pt x="84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9"/>
            <p:cNvSpPr/>
            <p:nvPr/>
          </p:nvSpPr>
          <p:spPr>
            <a:xfrm flipH="1">
              <a:off x="13568313" y="93650"/>
              <a:ext cx="315825" cy="293725"/>
            </a:xfrm>
            <a:custGeom>
              <a:avLst/>
              <a:gdLst/>
              <a:ahLst/>
              <a:cxnLst/>
              <a:rect l="l" t="t" r="r" b="b"/>
              <a:pathLst>
                <a:path w="12633" h="11749" extrusionOk="0">
                  <a:moveTo>
                    <a:pt x="6470" y="0"/>
                  </a:moveTo>
                  <a:cubicBezTo>
                    <a:pt x="5150" y="0"/>
                    <a:pt x="3812" y="482"/>
                    <a:pt x="2715" y="1461"/>
                  </a:cubicBezTo>
                  <a:cubicBezTo>
                    <a:pt x="321" y="3598"/>
                    <a:pt x="1" y="7317"/>
                    <a:pt x="1967" y="9754"/>
                  </a:cubicBezTo>
                  <a:cubicBezTo>
                    <a:pt x="3045" y="11074"/>
                    <a:pt x="4580" y="11748"/>
                    <a:pt x="6142" y="11748"/>
                  </a:cubicBezTo>
                  <a:cubicBezTo>
                    <a:pt x="7462" y="11748"/>
                    <a:pt x="8801" y="11267"/>
                    <a:pt x="9897" y="10288"/>
                  </a:cubicBezTo>
                  <a:cubicBezTo>
                    <a:pt x="12291" y="8151"/>
                    <a:pt x="12633" y="4432"/>
                    <a:pt x="10645" y="1995"/>
                  </a:cubicBezTo>
                  <a:cubicBezTo>
                    <a:pt x="9568" y="674"/>
                    <a:pt x="8032" y="0"/>
                    <a:pt x="64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9"/>
            <p:cNvSpPr/>
            <p:nvPr/>
          </p:nvSpPr>
          <p:spPr>
            <a:xfrm flipH="1">
              <a:off x="13423488" y="250150"/>
              <a:ext cx="289650" cy="309650"/>
            </a:xfrm>
            <a:custGeom>
              <a:avLst/>
              <a:gdLst/>
              <a:ahLst/>
              <a:cxnLst/>
              <a:rect l="l" t="t" r="r" b="b"/>
              <a:pathLst>
                <a:path w="11586" h="12386" extrusionOk="0">
                  <a:moveTo>
                    <a:pt x="6427" y="0"/>
                  </a:moveTo>
                  <a:cubicBezTo>
                    <a:pt x="5021" y="0"/>
                    <a:pt x="3641" y="464"/>
                    <a:pt x="2394" y="737"/>
                  </a:cubicBezTo>
                  <a:cubicBezTo>
                    <a:pt x="2223" y="779"/>
                    <a:pt x="1240" y="1079"/>
                    <a:pt x="1091" y="1164"/>
                  </a:cubicBezTo>
                  <a:cubicBezTo>
                    <a:pt x="0" y="1442"/>
                    <a:pt x="86" y="993"/>
                    <a:pt x="642" y="3772"/>
                  </a:cubicBezTo>
                  <a:cubicBezTo>
                    <a:pt x="578" y="5097"/>
                    <a:pt x="962" y="6593"/>
                    <a:pt x="1133" y="7918"/>
                  </a:cubicBezTo>
                  <a:cubicBezTo>
                    <a:pt x="1283" y="9393"/>
                    <a:pt x="1903" y="10740"/>
                    <a:pt x="3121" y="11637"/>
                  </a:cubicBezTo>
                  <a:cubicBezTo>
                    <a:pt x="3833" y="12173"/>
                    <a:pt x="4563" y="12385"/>
                    <a:pt x="5274" y="12385"/>
                  </a:cubicBezTo>
                  <a:cubicBezTo>
                    <a:pt x="6549" y="12385"/>
                    <a:pt x="7759" y="11702"/>
                    <a:pt x="8678" y="10975"/>
                  </a:cubicBezTo>
                  <a:cubicBezTo>
                    <a:pt x="10346" y="9692"/>
                    <a:pt x="11585" y="8025"/>
                    <a:pt x="11521" y="5439"/>
                  </a:cubicBezTo>
                  <a:cubicBezTo>
                    <a:pt x="11457" y="3237"/>
                    <a:pt x="10623" y="1356"/>
                    <a:pt x="8507" y="416"/>
                  </a:cubicBezTo>
                  <a:cubicBezTo>
                    <a:pt x="7816" y="113"/>
                    <a:pt x="7118" y="0"/>
                    <a:pt x="6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9"/>
            <p:cNvSpPr/>
            <p:nvPr/>
          </p:nvSpPr>
          <p:spPr>
            <a:xfrm flipH="1">
              <a:off x="13686938" y="282425"/>
              <a:ext cx="294975" cy="350875"/>
            </a:xfrm>
            <a:custGeom>
              <a:avLst/>
              <a:gdLst/>
              <a:ahLst/>
              <a:cxnLst/>
              <a:rect l="l" t="t" r="r" b="b"/>
              <a:pathLst>
                <a:path w="11799" h="14035" extrusionOk="0">
                  <a:moveTo>
                    <a:pt x="10441" y="0"/>
                  </a:moveTo>
                  <a:cubicBezTo>
                    <a:pt x="10437" y="0"/>
                    <a:pt x="10434" y="1"/>
                    <a:pt x="10431" y="1"/>
                  </a:cubicBezTo>
                  <a:cubicBezTo>
                    <a:pt x="9298" y="129"/>
                    <a:pt x="7503" y="1989"/>
                    <a:pt x="6477" y="2737"/>
                  </a:cubicBezTo>
                  <a:cubicBezTo>
                    <a:pt x="4168" y="4404"/>
                    <a:pt x="0" y="7097"/>
                    <a:pt x="1838" y="10667"/>
                  </a:cubicBezTo>
                  <a:cubicBezTo>
                    <a:pt x="2837" y="12644"/>
                    <a:pt x="4438" y="14035"/>
                    <a:pt x="6550" y="14035"/>
                  </a:cubicBezTo>
                  <a:cubicBezTo>
                    <a:pt x="6790" y="14035"/>
                    <a:pt x="7036" y="14017"/>
                    <a:pt x="7289" y="13980"/>
                  </a:cubicBezTo>
                  <a:cubicBezTo>
                    <a:pt x="9512" y="13659"/>
                    <a:pt x="11713" y="11928"/>
                    <a:pt x="11777" y="9406"/>
                  </a:cubicBezTo>
                  <a:cubicBezTo>
                    <a:pt x="11799" y="7931"/>
                    <a:pt x="11307" y="6670"/>
                    <a:pt x="11200" y="5174"/>
                  </a:cubicBezTo>
                  <a:cubicBezTo>
                    <a:pt x="11073" y="3711"/>
                    <a:pt x="10820" y="0"/>
                    <a:pt x="104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9"/>
            <p:cNvSpPr/>
            <p:nvPr/>
          </p:nvSpPr>
          <p:spPr>
            <a:xfrm flipH="1">
              <a:off x="13741438" y="115775"/>
              <a:ext cx="362850" cy="267050"/>
            </a:xfrm>
            <a:custGeom>
              <a:avLst/>
              <a:gdLst/>
              <a:ahLst/>
              <a:cxnLst/>
              <a:rect l="l" t="t" r="r" b="b"/>
              <a:pathLst>
                <a:path w="14514" h="10682" extrusionOk="0">
                  <a:moveTo>
                    <a:pt x="5338" y="0"/>
                  </a:moveTo>
                  <a:cubicBezTo>
                    <a:pt x="3256" y="0"/>
                    <a:pt x="1184" y="1064"/>
                    <a:pt x="941" y="3376"/>
                  </a:cubicBezTo>
                  <a:cubicBezTo>
                    <a:pt x="856" y="4102"/>
                    <a:pt x="962" y="4594"/>
                    <a:pt x="706" y="5278"/>
                  </a:cubicBezTo>
                  <a:cubicBezTo>
                    <a:pt x="407" y="6026"/>
                    <a:pt x="1" y="6560"/>
                    <a:pt x="257" y="7437"/>
                  </a:cubicBezTo>
                  <a:cubicBezTo>
                    <a:pt x="749" y="9147"/>
                    <a:pt x="2908" y="8805"/>
                    <a:pt x="4104" y="9595"/>
                  </a:cubicBezTo>
                  <a:cubicBezTo>
                    <a:pt x="5159" y="10306"/>
                    <a:pt x="6224" y="10682"/>
                    <a:pt x="7308" y="10682"/>
                  </a:cubicBezTo>
                  <a:cubicBezTo>
                    <a:pt x="8311" y="10682"/>
                    <a:pt x="9329" y="10359"/>
                    <a:pt x="10367" y="9681"/>
                  </a:cubicBezTo>
                  <a:cubicBezTo>
                    <a:pt x="11137" y="9189"/>
                    <a:pt x="11778" y="8548"/>
                    <a:pt x="12440" y="7928"/>
                  </a:cubicBezTo>
                  <a:cubicBezTo>
                    <a:pt x="12868" y="7544"/>
                    <a:pt x="14086" y="6902"/>
                    <a:pt x="14236" y="6304"/>
                  </a:cubicBezTo>
                  <a:cubicBezTo>
                    <a:pt x="14514" y="5192"/>
                    <a:pt x="12419" y="4166"/>
                    <a:pt x="11778" y="3589"/>
                  </a:cubicBezTo>
                  <a:cubicBezTo>
                    <a:pt x="10645" y="2563"/>
                    <a:pt x="9533" y="1559"/>
                    <a:pt x="8230" y="768"/>
                  </a:cubicBezTo>
                  <a:cubicBezTo>
                    <a:pt x="7413" y="264"/>
                    <a:pt x="6374" y="0"/>
                    <a:pt x="53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9"/>
            <p:cNvSpPr/>
            <p:nvPr/>
          </p:nvSpPr>
          <p:spPr>
            <a:xfrm flipH="1">
              <a:off x="13407463" y="19775"/>
              <a:ext cx="312100" cy="250800"/>
            </a:xfrm>
            <a:custGeom>
              <a:avLst/>
              <a:gdLst/>
              <a:ahLst/>
              <a:cxnLst/>
              <a:rect l="l" t="t" r="r" b="b"/>
              <a:pathLst>
                <a:path w="12484" h="10032" extrusionOk="0">
                  <a:moveTo>
                    <a:pt x="6882" y="0"/>
                  </a:moveTo>
                  <a:cubicBezTo>
                    <a:pt x="6493" y="0"/>
                    <a:pt x="6107" y="63"/>
                    <a:pt x="5729" y="226"/>
                  </a:cubicBezTo>
                  <a:cubicBezTo>
                    <a:pt x="4511" y="761"/>
                    <a:pt x="3699" y="1936"/>
                    <a:pt x="2972" y="3026"/>
                  </a:cubicBezTo>
                  <a:cubicBezTo>
                    <a:pt x="1882" y="4672"/>
                    <a:pt x="1" y="7344"/>
                    <a:pt x="706" y="9439"/>
                  </a:cubicBezTo>
                  <a:cubicBezTo>
                    <a:pt x="910" y="9871"/>
                    <a:pt x="1045" y="10031"/>
                    <a:pt x="1225" y="10031"/>
                  </a:cubicBezTo>
                  <a:cubicBezTo>
                    <a:pt x="1348" y="10031"/>
                    <a:pt x="1491" y="9957"/>
                    <a:pt x="1690" y="9845"/>
                  </a:cubicBezTo>
                  <a:cubicBezTo>
                    <a:pt x="2438" y="9460"/>
                    <a:pt x="3399" y="9332"/>
                    <a:pt x="4169" y="9203"/>
                  </a:cubicBezTo>
                  <a:cubicBezTo>
                    <a:pt x="6392" y="8819"/>
                    <a:pt x="8807" y="8797"/>
                    <a:pt x="10731" y="7387"/>
                  </a:cubicBezTo>
                  <a:cubicBezTo>
                    <a:pt x="11970" y="6489"/>
                    <a:pt x="12483" y="5035"/>
                    <a:pt x="11799" y="3668"/>
                  </a:cubicBezTo>
                  <a:cubicBezTo>
                    <a:pt x="11479" y="3026"/>
                    <a:pt x="11457" y="2171"/>
                    <a:pt x="11094" y="1594"/>
                  </a:cubicBezTo>
                  <a:cubicBezTo>
                    <a:pt x="10688" y="932"/>
                    <a:pt x="9769" y="590"/>
                    <a:pt x="9085" y="419"/>
                  </a:cubicBezTo>
                  <a:cubicBezTo>
                    <a:pt x="8359" y="223"/>
                    <a:pt x="7615" y="0"/>
                    <a:pt x="68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9"/>
            <p:cNvSpPr/>
            <p:nvPr/>
          </p:nvSpPr>
          <p:spPr>
            <a:xfrm flipH="1">
              <a:off x="13634038" y="-111575"/>
              <a:ext cx="295525" cy="357325"/>
            </a:xfrm>
            <a:custGeom>
              <a:avLst/>
              <a:gdLst/>
              <a:ahLst/>
              <a:cxnLst/>
              <a:rect l="l" t="t" r="r" b="b"/>
              <a:pathLst>
                <a:path w="11821" h="14293" extrusionOk="0">
                  <a:moveTo>
                    <a:pt x="4303" y="1"/>
                  </a:moveTo>
                  <a:cubicBezTo>
                    <a:pt x="3521" y="1"/>
                    <a:pt x="2755" y="300"/>
                    <a:pt x="2096" y="970"/>
                  </a:cubicBezTo>
                  <a:cubicBezTo>
                    <a:pt x="1497" y="1569"/>
                    <a:pt x="1433" y="2103"/>
                    <a:pt x="1112" y="2894"/>
                  </a:cubicBezTo>
                  <a:cubicBezTo>
                    <a:pt x="792" y="3664"/>
                    <a:pt x="193" y="4155"/>
                    <a:pt x="129" y="5031"/>
                  </a:cubicBezTo>
                  <a:cubicBezTo>
                    <a:pt x="1" y="6699"/>
                    <a:pt x="1433" y="9178"/>
                    <a:pt x="2544" y="10289"/>
                  </a:cubicBezTo>
                  <a:cubicBezTo>
                    <a:pt x="3635" y="11380"/>
                    <a:pt x="6456" y="13538"/>
                    <a:pt x="7760" y="14265"/>
                  </a:cubicBezTo>
                  <a:cubicBezTo>
                    <a:pt x="7794" y="14284"/>
                    <a:pt x="7829" y="14293"/>
                    <a:pt x="7865" y="14293"/>
                  </a:cubicBezTo>
                  <a:cubicBezTo>
                    <a:pt x="8607" y="14293"/>
                    <a:pt x="9641" y="10377"/>
                    <a:pt x="10987" y="6870"/>
                  </a:cubicBezTo>
                  <a:cubicBezTo>
                    <a:pt x="11821" y="4711"/>
                    <a:pt x="7696" y="1612"/>
                    <a:pt x="6627" y="842"/>
                  </a:cubicBezTo>
                  <a:cubicBezTo>
                    <a:pt x="5897" y="305"/>
                    <a:pt x="5092" y="1"/>
                    <a:pt x="4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9"/>
            <p:cNvSpPr/>
            <p:nvPr/>
          </p:nvSpPr>
          <p:spPr>
            <a:xfrm flipH="1">
              <a:off x="13728613" y="280300"/>
              <a:ext cx="103150" cy="13450"/>
            </a:xfrm>
            <a:custGeom>
              <a:avLst/>
              <a:gdLst/>
              <a:ahLst/>
              <a:cxnLst/>
              <a:rect l="l" t="t" r="r" b="b"/>
              <a:pathLst>
                <a:path w="4126" h="538" extrusionOk="0">
                  <a:moveTo>
                    <a:pt x="4126" y="1"/>
                  </a:moveTo>
                  <a:cubicBezTo>
                    <a:pt x="3762" y="65"/>
                    <a:pt x="3420" y="108"/>
                    <a:pt x="3100" y="129"/>
                  </a:cubicBezTo>
                  <a:cubicBezTo>
                    <a:pt x="2758" y="150"/>
                    <a:pt x="2416" y="236"/>
                    <a:pt x="2074" y="257"/>
                  </a:cubicBezTo>
                  <a:cubicBezTo>
                    <a:pt x="1390" y="321"/>
                    <a:pt x="684" y="321"/>
                    <a:pt x="0" y="343"/>
                  </a:cubicBezTo>
                  <a:lnTo>
                    <a:pt x="0" y="385"/>
                  </a:lnTo>
                  <a:cubicBezTo>
                    <a:pt x="684" y="450"/>
                    <a:pt x="1368" y="535"/>
                    <a:pt x="2074" y="535"/>
                  </a:cubicBezTo>
                  <a:cubicBezTo>
                    <a:pt x="2195" y="535"/>
                    <a:pt x="2316" y="537"/>
                    <a:pt x="2436" y="537"/>
                  </a:cubicBezTo>
                  <a:cubicBezTo>
                    <a:pt x="2677" y="537"/>
                    <a:pt x="2914" y="528"/>
                    <a:pt x="3142" y="471"/>
                  </a:cubicBezTo>
                  <a:cubicBezTo>
                    <a:pt x="3484" y="407"/>
                    <a:pt x="3848" y="279"/>
                    <a:pt x="4126" y="44"/>
                  </a:cubicBezTo>
                  <a:lnTo>
                    <a:pt x="412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9"/>
            <p:cNvSpPr/>
            <p:nvPr/>
          </p:nvSpPr>
          <p:spPr>
            <a:xfrm flipH="1">
              <a:off x="13730213" y="253600"/>
              <a:ext cx="97275" cy="25800"/>
            </a:xfrm>
            <a:custGeom>
              <a:avLst/>
              <a:gdLst/>
              <a:ahLst/>
              <a:cxnLst/>
              <a:rect l="l" t="t" r="r" b="b"/>
              <a:pathLst>
                <a:path w="3891" h="1032" extrusionOk="0">
                  <a:moveTo>
                    <a:pt x="0" y="0"/>
                  </a:moveTo>
                  <a:lnTo>
                    <a:pt x="0" y="21"/>
                  </a:lnTo>
                  <a:cubicBezTo>
                    <a:pt x="642" y="214"/>
                    <a:pt x="1240" y="513"/>
                    <a:pt x="1881" y="748"/>
                  </a:cubicBezTo>
                  <a:cubicBezTo>
                    <a:pt x="2181" y="855"/>
                    <a:pt x="2523" y="1005"/>
                    <a:pt x="2865" y="1026"/>
                  </a:cubicBezTo>
                  <a:cubicBezTo>
                    <a:pt x="2917" y="1029"/>
                    <a:pt x="2971" y="1031"/>
                    <a:pt x="3025" y="1031"/>
                  </a:cubicBezTo>
                  <a:cubicBezTo>
                    <a:pt x="3318" y="1031"/>
                    <a:pt x="3619" y="978"/>
                    <a:pt x="3891" y="834"/>
                  </a:cubicBezTo>
                  <a:lnTo>
                    <a:pt x="3869" y="812"/>
                  </a:lnTo>
                  <a:cubicBezTo>
                    <a:pt x="3527" y="791"/>
                    <a:pt x="3228" y="748"/>
                    <a:pt x="2907" y="684"/>
                  </a:cubicBezTo>
                  <a:cubicBezTo>
                    <a:pt x="2587" y="599"/>
                    <a:pt x="2266" y="577"/>
                    <a:pt x="1945" y="470"/>
                  </a:cubicBezTo>
                  <a:cubicBezTo>
                    <a:pt x="1304" y="299"/>
                    <a:pt x="663" y="6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9"/>
            <p:cNvSpPr/>
            <p:nvPr/>
          </p:nvSpPr>
          <p:spPr>
            <a:xfrm flipH="1">
              <a:off x="13727538" y="218850"/>
              <a:ext cx="91925" cy="56250"/>
            </a:xfrm>
            <a:custGeom>
              <a:avLst/>
              <a:gdLst/>
              <a:ahLst/>
              <a:cxnLst/>
              <a:rect l="l" t="t" r="r" b="b"/>
              <a:pathLst>
                <a:path w="3677" h="2250" extrusionOk="0">
                  <a:moveTo>
                    <a:pt x="21" y="1"/>
                  </a:moveTo>
                  <a:lnTo>
                    <a:pt x="0" y="22"/>
                  </a:lnTo>
                  <a:cubicBezTo>
                    <a:pt x="513" y="556"/>
                    <a:pt x="1026" y="1091"/>
                    <a:pt x="1624" y="1540"/>
                  </a:cubicBezTo>
                  <a:cubicBezTo>
                    <a:pt x="1924" y="1753"/>
                    <a:pt x="2223" y="1989"/>
                    <a:pt x="2586" y="2117"/>
                  </a:cubicBezTo>
                  <a:cubicBezTo>
                    <a:pt x="2834" y="2194"/>
                    <a:pt x="3104" y="2249"/>
                    <a:pt x="3373" y="2249"/>
                  </a:cubicBezTo>
                  <a:cubicBezTo>
                    <a:pt x="3475" y="2249"/>
                    <a:pt x="3576" y="2241"/>
                    <a:pt x="3676" y="2224"/>
                  </a:cubicBezTo>
                  <a:lnTo>
                    <a:pt x="3676" y="2202"/>
                  </a:lnTo>
                  <a:cubicBezTo>
                    <a:pt x="3334" y="2053"/>
                    <a:pt x="3014" y="1946"/>
                    <a:pt x="2693" y="1775"/>
                  </a:cubicBezTo>
                  <a:cubicBezTo>
                    <a:pt x="2394" y="1625"/>
                    <a:pt x="2073" y="1497"/>
                    <a:pt x="1774" y="1305"/>
                  </a:cubicBezTo>
                  <a:cubicBezTo>
                    <a:pt x="1154" y="920"/>
                    <a:pt x="599" y="450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9"/>
            <p:cNvSpPr/>
            <p:nvPr/>
          </p:nvSpPr>
          <p:spPr>
            <a:xfrm flipH="1">
              <a:off x="13724338" y="148850"/>
              <a:ext cx="57200" cy="119725"/>
            </a:xfrm>
            <a:custGeom>
              <a:avLst/>
              <a:gdLst/>
              <a:ahLst/>
              <a:cxnLst/>
              <a:rect l="l" t="t" r="r" b="b"/>
              <a:pathLst>
                <a:path w="2288" h="4789" extrusionOk="0">
                  <a:moveTo>
                    <a:pt x="22" y="1"/>
                  </a:moveTo>
                  <a:lnTo>
                    <a:pt x="1" y="43"/>
                  </a:lnTo>
                  <a:cubicBezTo>
                    <a:pt x="556" y="706"/>
                    <a:pt x="898" y="1518"/>
                    <a:pt x="1198" y="2352"/>
                  </a:cubicBezTo>
                  <a:cubicBezTo>
                    <a:pt x="1326" y="2779"/>
                    <a:pt x="1433" y="3207"/>
                    <a:pt x="1604" y="3613"/>
                  </a:cubicBezTo>
                  <a:cubicBezTo>
                    <a:pt x="1775" y="4019"/>
                    <a:pt x="1967" y="4447"/>
                    <a:pt x="2245" y="4789"/>
                  </a:cubicBezTo>
                  <a:lnTo>
                    <a:pt x="2288" y="4767"/>
                  </a:lnTo>
                  <a:cubicBezTo>
                    <a:pt x="2159" y="4340"/>
                    <a:pt x="2053" y="3912"/>
                    <a:pt x="1924" y="3485"/>
                  </a:cubicBezTo>
                  <a:cubicBezTo>
                    <a:pt x="1796" y="3057"/>
                    <a:pt x="1625" y="2651"/>
                    <a:pt x="1433" y="2245"/>
                  </a:cubicBezTo>
                  <a:cubicBezTo>
                    <a:pt x="1091" y="1433"/>
                    <a:pt x="663" y="62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9"/>
            <p:cNvSpPr/>
            <p:nvPr/>
          </p:nvSpPr>
          <p:spPr>
            <a:xfrm flipH="1">
              <a:off x="13713113" y="134975"/>
              <a:ext cx="25675" cy="132000"/>
            </a:xfrm>
            <a:custGeom>
              <a:avLst/>
              <a:gdLst/>
              <a:ahLst/>
              <a:cxnLst/>
              <a:rect l="l" t="t" r="r" b="b"/>
              <a:pathLst>
                <a:path w="1027" h="5280" extrusionOk="0">
                  <a:moveTo>
                    <a:pt x="43" y="0"/>
                  </a:moveTo>
                  <a:lnTo>
                    <a:pt x="1" y="21"/>
                  </a:lnTo>
                  <a:cubicBezTo>
                    <a:pt x="300" y="363"/>
                    <a:pt x="492" y="769"/>
                    <a:pt x="556" y="1218"/>
                  </a:cubicBezTo>
                  <a:cubicBezTo>
                    <a:pt x="663" y="1646"/>
                    <a:pt x="663" y="2095"/>
                    <a:pt x="663" y="2544"/>
                  </a:cubicBezTo>
                  <a:cubicBezTo>
                    <a:pt x="663" y="3014"/>
                    <a:pt x="642" y="3463"/>
                    <a:pt x="663" y="3911"/>
                  </a:cubicBezTo>
                  <a:cubicBezTo>
                    <a:pt x="684" y="4147"/>
                    <a:pt x="706" y="4382"/>
                    <a:pt x="749" y="4617"/>
                  </a:cubicBezTo>
                  <a:cubicBezTo>
                    <a:pt x="770" y="4724"/>
                    <a:pt x="791" y="4831"/>
                    <a:pt x="813" y="4959"/>
                  </a:cubicBezTo>
                  <a:cubicBezTo>
                    <a:pt x="855" y="5066"/>
                    <a:pt x="877" y="5194"/>
                    <a:pt x="984" y="5279"/>
                  </a:cubicBezTo>
                  <a:lnTo>
                    <a:pt x="1005" y="5237"/>
                  </a:lnTo>
                  <a:cubicBezTo>
                    <a:pt x="962" y="5173"/>
                    <a:pt x="962" y="5044"/>
                    <a:pt x="962" y="4937"/>
                  </a:cubicBezTo>
                  <a:cubicBezTo>
                    <a:pt x="962" y="4809"/>
                    <a:pt x="962" y="4702"/>
                    <a:pt x="984" y="4595"/>
                  </a:cubicBezTo>
                  <a:lnTo>
                    <a:pt x="1005" y="3911"/>
                  </a:lnTo>
                  <a:cubicBezTo>
                    <a:pt x="1026" y="3463"/>
                    <a:pt x="962" y="2992"/>
                    <a:pt x="941" y="2544"/>
                  </a:cubicBezTo>
                  <a:cubicBezTo>
                    <a:pt x="898" y="2095"/>
                    <a:pt x="855" y="1624"/>
                    <a:pt x="727" y="1176"/>
                  </a:cubicBezTo>
                  <a:cubicBezTo>
                    <a:pt x="599" y="727"/>
                    <a:pt x="364" y="299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9"/>
            <p:cNvSpPr/>
            <p:nvPr/>
          </p:nvSpPr>
          <p:spPr>
            <a:xfrm flipH="1">
              <a:off x="13685338" y="146725"/>
              <a:ext cx="27800" cy="121850"/>
            </a:xfrm>
            <a:custGeom>
              <a:avLst/>
              <a:gdLst/>
              <a:ahLst/>
              <a:cxnLst/>
              <a:rect l="l" t="t" r="r" b="b"/>
              <a:pathLst>
                <a:path w="1112" h="4874" extrusionOk="0">
                  <a:moveTo>
                    <a:pt x="684" y="0"/>
                  </a:moveTo>
                  <a:lnTo>
                    <a:pt x="663" y="22"/>
                  </a:lnTo>
                  <a:cubicBezTo>
                    <a:pt x="898" y="364"/>
                    <a:pt x="962" y="791"/>
                    <a:pt x="941" y="1219"/>
                  </a:cubicBezTo>
                  <a:cubicBezTo>
                    <a:pt x="920" y="1625"/>
                    <a:pt x="834" y="2031"/>
                    <a:pt x="706" y="2437"/>
                  </a:cubicBezTo>
                  <a:cubicBezTo>
                    <a:pt x="599" y="2843"/>
                    <a:pt x="428" y="3228"/>
                    <a:pt x="321" y="3634"/>
                  </a:cubicBezTo>
                  <a:cubicBezTo>
                    <a:pt x="193" y="4040"/>
                    <a:pt x="65" y="4446"/>
                    <a:pt x="0" y="4874"/>
                  </a:cubicBezTo>
                  <a:lnTo>
                    <a:pt x="22" y="4874"/>
                  </a:lnTo>
                  <a:cubicBezTo>
                    <a:pt x="257" y="4532"/>
                    <a:pt x="471" y="4147"/>
                    <a:pt x="620" y="3762"/>
                  </a:cubicBezTo>
                  <a:cubicBezTo>
                    <a:pt x="791" y="3356"/>
                    <a:pt x="877" y="2928"/>
                    <a:pt x="984" y="2501"/>
                  </a:cubicBezTo>
                  <a:cubicBezTo>
                    <a:pt x="1069" y="2095"/>
                    <a:pt x="1112" y="1646"/>
                    <a:pt x="1112" y="1219"/>
                  </a:cubicBezTo>
                  <a:cubicBezTo>
                    <a:pt x="1091" y="770"/>
                    <a:pt x="984" y="321"/>
                    <a:pt x="6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9"/>
            <p:cNvSpPr/>
            <p:nvPr/>
          </p:nvSpPr>
          <p:spPr>
            <a:xfrm flipH="1">
              <a:off x="13713638" y="280300"/>
              <a:ext cx="78050" cy="64675"/>
            </a:xfrm>
            <a:custGeom>
              <a:avLst/>
              <a:gdLst/>
              <a:ahLst/>
              <a:cxnLst/>
              <a:rect l="l" t="t" r="r" b="b"/>
              <a:pathLst>
                <a:path w="3122" h="2587" extrusionOk="0">
                  <a:moveTo>
                    <a:pt x="3100" y="1"/>
                  </a:moveTo>
                  <a:cubicBezTo>
                    <a:pt x="2886" y="279"/>
                    <a:pt x="2651" y="535"/>
                    <a:pt x="2416" y="770"/>
                  </a:cubicBezTo>
                  <a:cubicBezTo>
                    <a:pt x="2181" y="1005"/>
                    <a:pt x="1967" y="1262"/>
                    <a:pt x="1710" y="1497"/>
                  </a:cubicBezTo>
                  <a:cubicBezTo>
                    <a:pt x="1454" y="1711"/>
                    <a:pt x="1197" y="1924"/>
                    <a:pt x="920" y="2095"/>
                  </a:cubicBezTo>
                  <a:cubicBezTo>
                    <a:pt x="620" y="2288"/>
                    <a:pt x="321" y="2437"/>
                    <a:pt x="0" y="2544"/>
                  </a:cubicBezTo>
                  <a:lnTo>
                    <a:pt x="22" y="2587"/>
                  </a:lnTo>
                  <a:cubicBezTo>
                    <a:pt x="684" y="2459"/>
                    <a:pt x="1304" y="2117"/>
                    <a:pt x="1881" y="1711"/>
                  </a:cubicBezTo>
                  <a:cubicBezTo>
                    <a:pt x="2159" y="1497"/>
                    <a:pt x="2459" y="1305"/>
                    <a:pt x="2672" y="1005"/>
                  </a:cubicBezTo>
                  <a:cubicBezTo>
                    <a:pt x="2886" y="727"/>
                    <a:pt x="3078" y="385"/>
                    <a:pt x="3121" y="22"/>
                  </a:cubicBezTo>
                  <a:lnTo>
                    <a:pt x="31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9"/>
            <p:cNvSpPr/>
            <p:nvPr/>
          </p:nvSpPr>
          <p:spPr>
            <a:xfrm flipH="1">
              <a:off x="13712588" y="268550"/>
              <a:ext cx="67875" cy="53450"/>
            </a:xfrm>
            <a:custGeom>
              <a:avLst/>
              <a:gdLst/>
              <a:ahLst/>
              <a:cxnLst/>
              <a:rect l="l" t="t" r="r" b="b"/>
              <a:pathLst>
                <a:path w="2715" h="2138" extrusionOk="0">
                  <a:moveTo>
                    <a:pt x="2693" y="1"/>
                  </a:moveTo>
                  <a:cubicBezTo>
                    <a:pt x="2501" y="236"/>
                    <a:pt x="2309" y="449"/>
                    <a:pt x="2095" y="642"/>
                  </a:cubicBezTo>
                  <a:cubicBezTo>
                    <a:pt x="1903" y="834"/>
                    <a:pt x="1710" y="1069"/>
                    <a:pt x="1497" y="1262"/>
                  </a:cubicBezTo>
                  <a:cubicBezTo>
                    <a:pt x="1283" y="1454"/>
                    <a:pt x="1048" y="1625"/>
                    <a:pt x="791" y="1753"/>
                  </a:cubicBezTo>
                  <a:cubicBezTo>
                    <a:pt x="535" y="1903"/>
                    <a:pt x="278" y="2031"/>
                    <a:pt x="0" y="2117"/>
                  </a:cubicBezTo>
                  <a:lnTo>
                    <a:pt x="0" y="2138"/>
                  </a:lnTo>
                  <a:cubicBezTo>
                    <a:pt x="599" y="2095"/>
                    <a:pt x="1155" y="1817"/>
                    <a:pt x="1646" y="1475"/>
                  </a:cubicBezTo>
                  <a:cubicBezTo>
                    <a:pt x="1903" y="1304"/>
                    <a:pt x="2159" y="1133"/>
                    <a:pt x="2351" y="877"/>
                  </a:cubicBezTo>
                  <a:cubicBezTo>
                    <a:pt x="2544" y="620"/>
                    <a:pt x="2693" y="343"/>
                    <a:pt x="27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9"/>
            <p:cNvSpPr/>
            <p:nvPr/>
          </p:nvSpPr>
          <p:spPr>
            <a:xfrm flipH="1">
              <a:off x="13659688" y="210850"/>
              <a:ext cx="45975" cy="62525"/>
            </a:xfrm>
            <a:custGeom>
              <a:avLst/>
              <a:gdLst/>
              <a:ahLst/>
              <a:cxnLst/>
              <a:rect l="l" t="t" r="r" b="b"/>
              <a:pathLst>
                <a:path w="1839" h="2501" extrusionOk="0">
                  <a:moveTo>
                    <a:pt x="1775" y="0"/>
                  </a:moveTo>
                  <a:cubicBezTo>
                    <a:pt x="1753" y="257"/>
                    <a:pt x="1647" y="492"/>
                    <a:pt x="1518" y="727"/>
                  </a:cubicBezTo>
                  <a:cubicBezTo>
                    <a:pt x="1369" y="941"/>
                    <a:pt x="1219" y="1133"/>
                    <a:pt x="1048" y="1325"/>
                  </a:cubicBezTo>
                  <a:cubicBezTo>
                    <a:pt x="877" y="1518"/>
                    <a:pt x="663" y="1667"/>
                    <a:pt x="492" y="1860"/>
                  </a:cubicBezTo>
                  <a:cubicBezTo>
                    <a:pt x="321" y="2052"/>
                    <a:pt x="150" y="2244"/>
                    <a:pt x="1" y="2480"/>
                  </a:cubicBezTo>
                  <a:lnTo>
                    <a:pt x="1" y="2501"/>
                  </a:lnTo>
                  <a:cubicBezTo>
                    <a:pt x="279" y="2437"/>
                    <a:pt x="514" y="2287"/>
                    <a:pt x="727" y="2138"/>
                  </a:cubicBezTo>
                  <a:cubicBezTo>
                    <a:pt x="941" y="1967"/>
                    <a:pt x="1091" y="1731"/>
                    <a:pt x="1240" y="1518"/>
                  </a:cubicBezTo>
                  <a:cubicBezTo>
                    <a:pt x="1411" y="1283"/>
                    <a:pt x="1540" y="1047"/>
                    <a:pt x="1647" y="791"/>
                  </a:cubicBezTo>
                  <a:cubicBezTo>
                    <a:pt x="1753" y="556"/>
                    <a:pt x="1839" y="257"/>
                    <a:pt x="17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9"/>
            <p:cNvSpPr/>
            <p:nvPr/>
          </p:nvSpPr>
          <p:spPr>
            <a:xfrm flipH="1">
              <a:off x="13682663" y="231750"/>
              <a:ext cx="75900" cy="72725"/>
            </a:xfrm>
            <a:custGeom>
              <a:avLst/>
              <a:gdLst/>
              <a:ahLst/>
              <a:cxnLst/>
              <a:rect l="l" t="t" r="r" b="b"/>
              <a:pathLst>
                <a:path w="3036" h="2909" extrusionOk="0">
                  <a:moveTo>
                    <a:pt x="1412" y="0"/>
                  </a:moveTo>
                  <a:cubicBezTo>
                    <a:pt x="1120" y="0"/>
                    <a:pt x="833" y="103"/>
                    <a:pt x="599" y="318"/>
                  </a:cubicBezTo>
                  <a:cubicBezTo>
                    <a:pt x="43" y="810"/>
                    <a:pt x="1" y="1729"/>
                    <a:pt x="514" y="2349"/>
                  </a:cubicBezTo>
                  <a:cubicBezTo>
                    <a:pt x="808" y="2717"/>
                    <a:pt x="1222" y="2909"/>
                    <a:pt x="1626" y="2909"/>
                  </a:cubicBezTo>
                  <a:cubicBezTo>
                    <a:pt x="1927" y="2909"/>
                    <a:pt x="2222" y="2803"/>
                    <a:pt x="2459" y="2584"/>
                  </a:cubicBezTo>
                  <a:cubicBezTo>
                    <a:pt x="3014" y="2092"/>
                    <a:pt x="3036" y="1173"/>
                    <a:pt x="2523" y="553"/>
                  </a:cubicBezTo>
                  <a:cubicBezTo>
                    <a:pt x="2226" y="194"/>
                    <a:pt x="1814" y="0"/>
                    <a:pt x="14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9"/>
            <p:cNvSpPr/>
            <p:nvPr/>
          </p:nvSpPr>
          <p:spPr>
            <a:xfrm flipH="1">
              <a:off x="13719538" y="284050"/>
              <a:ext cx="90850" cy="29950"/>
            </a:xfrm>
            <a:custGeom>
              <a:avLst/>
              <a:gdLst/>
              <a:ahLst/>
              <a:cxnLst/>
              <a:rect l="l" t="t" r="r" b="b"/>
              <a:pathLst>
                <a:path w="3634" h="1198" extrusionOk="0">
                  <a:moveTo>
                    <a:pt x="3613" y="0"/>
                  </a:moveTo>
                  <a:cubicBezTo>
                    <a:pt x="3463" y="64"/>
                    <a:pt x="3313" y="86"/>
                    <a:pt x="3164" y="129"/>
                  </a:cubicBezTo>
                  <a:cubicBezTo>
                    <a:pt x="3014" y="150"/>
                    <a:pt x="2843" y="214"/>
                    <a:pt x="2694" y="257"/>
                  </a:cubicBezTo>
                  <a:cubicBezTo>
                    <a:pt x="2394" y="364"/>
                    <a:pt x="2116" y="513"/>
                    <a:pt x="1817" y="620"/>
                  </a:cubicBezTo>
                  <a:cubicBezTo>
                    <a:pt x="1240" y="855"/>
                    <a:pt x="620" y="1005"/>
                    <a:pt x="0" y="1176"/>
                  </a:cubicBezTo>
                  <a:lnTo>
                    <a:pt x="22" y="1197"/>
                  </a:lnTo>
                  <a:cubicBezTo>
                    <a:pt x="321" y="1176"/>
                    <a:pt x="642" y="1133"/>
                    <a:pt x="962" y="1090"/>
                  </a:cubicBezTo>
                  <a:cubicBezTo>
                    <a:pt x="1283" y="1048"/>
                    <a:pt x="1603" y="984"/>
                    <a:pt x="1903" y="898"/>
                  </a:cubicBezTo>
                  <a:cubicBezTo>
                    <a:pt x="2223" y="813"/>
                    <a:pt x="2544" y="748"/>
                    <a:pt x="2822" y="577"/>
                  </a:cubicBezTo>
                  <a:lnTo>
                    <a:pt x="3249" y="364"/>
                  </a:lnTo>
                  <a:cubicBezTo>
                    <a:pt x="3377" y="278"/>
                    <a:pt x="3527" y="171"/>
                    <a:pt x="3634" y="43"/>
                  </a:cubicBezTo>
                  <a:lnTo>
                    <a:pt x="36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9"/>
            <p:cNvSpPr/>
            <p:nvPr/>
          </p:nvSpPr>
          <p:spPr>
            <a:xfrm flipH="1">
              <a:off x="13697613" y="263750"/>
              <a:ext cx="20325" cy="82300"/>
            </a:xfrm>
            <a:custGeom>
              <a:avLst/>
              <a:gdLst/>
              <a:ahLst/>
              <a:cxnLst/>
              <a:rect l="l" t="t" r="r" b="b"/>
              <a:pathLst>
                <a:path w="813" h="3292" extrusionOk="0">
                  <a:moveTo>
                    <a:pt x="513" y="0"/>
                  </a:moveTo>
                  <a:lnTo>
                    <a:pt x="470" y="22"/>
                  </a:lnTo>
                  <a:cubicBezTo>
                    <a:pt x="428" y="299"/>
                    <a:pt x="428" y="599"/>
                    <a:pt x="428" y="876"/>
                  </a:cubicBezTo>
                  <a:cubicBezTo>
                    <a:pt x="428" y="1133"/>
                    <a:pt x="470" y="1411"/>
                    <a:pt x="470" y="1689"/>
                  </a:cubicBezTo>
                  <a:cubicBezTo>
                    <a:pt x="449" y="2244"/>
                    <a:pt x="321" y="2800"/>
                    <a:pt x="0" y="3270"/>
                  </a:cubicBezTo>
                  <a:lnTo>
                    <a:pt x="43" y="3292"/>
                  </a:lnTo>
                  <a:cubicBezTo>
                    <a:pt x="235" y="3078"/>
                    <a:pt x="385" y="2843"/>
                    <a:pt x="513" y="2565"/>
                  </a:cubicBezTo>
                  <a:cubicBezTo>
                    <a:pt x="620" y="2287"/>
                    <a:pt x="684" y="2009"/>
                    <a:pt x="727" y="1710"/>
                  </a:cubicBezTo>
                  <a:cubicBezTo>
                    <a:pt x="770" y="1432"/>
                    <a:pt x="812" y="1133"/>
                    <a:pt x="770" y="834"/>
                  </a:cubicBezTo>
                  <a:cubicBezTo>
                    <a:pt x="727" y="556"/>
                    <a:pt x="641" y="257"/>
                    <a:pt x="5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9"/>
            <p:cNvSpPr/>
            <p:nvPr/>
          </p:nvSpPr>
          <p:spPr>
            <a:xfrm flipH="1">
              <a:off x="13654338" y="274975"/>
              <a:ext cx="45975" cy="20250"/>
            </a:xfrm>
            <a:custGeom>
              <a:avLst/>
              <a:gdLst/>
              <a:ahLst/>
              <a:cxnLst/>
              <a:rect l="l" t="t" r="r" b="b"/>
              <a:pathLst>
                <a:path w="1839" h="810" extrusionOk="0">
                  <a:moveTo>
                    <a:pt x="22" y="0"/>
                  </a:moveTo>
                  <a:lnTo>
                    <a:pt x="0" y="21"/>
                  </a:lnTo>
                  <a:cubicBezTo>
                    <a:pt x="22" y="235"/>
                    <a:pt x="171" y="385"/>
                    <a:pt x="321" y="492"/>
                  </a:cubicBezTo>
                  <a:cubicBezTo>
                    <a:pt x="471" y="598"/>
                    <a:pt x="642" y="620"/>
                    <a:pt x="813" y="684"/>
                  </a:cubicBezTo>
                  <a:cubicBezTo>
                    <a:pt x="1030" y="756"/>
                    <a:pt x="1266" y="809"/>
                    <a:pt x="1503" y="809"/>
                  </a:cubicBezTo>
                  <a:cubicBezTo>
                    <a:pt x="1615" y="809"/>
                    <a:pt x="1728" y="797"/>
                    <a:pt x="1839" y="769"/>
                  </a:cubicBezTo>
                  <a:lnTo>
                    <a:pt x="1839" y="727"/>
                  </a:lnTo>
                  <a:cubicBezTo>
                    <a:pt x="1668" y="727"/>
                    <a:pt x="1497" y="684"/>
                    <a:pt x="1347" y="620"/>
                  </a:cubicBezTo>
                  <a:cubicBezTo>
                    <a:pt x="1197" y="577"/>
                    <a:pt x="1048" y="513"/>
                    <a:pt x="920" y="427"/>
                  </a:cubicBezTo>
                  <a:cubicBezTo>
                    <a:pt x="770" y="342"/>
                    <a:pt x="620" y="214"/>
                    <a:pt x="471" y="171"/>
                  </a:cubicBezTo>
                  <a:cubicBezTo>
                    <a:pt x="321" y="107"/>
                    <a:pt x="193" y="64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9"/>
            <p:cNvSpPr/>
            <p:nvPr/>
          </p:nvSpPr>
          <p:spPr>
            <a:xfrm flipH="1">
              <a:off x="13655413" y="254650"/>
              <a:ext cx="54525" cy="20825"/>
            </a:xfrm>
            <a:custGeom>
              <a:avLst/>
              <a:gdLst/>
              <a:ahLst/>
              <a:cxnLst/>
              <a:rect l="l" t="t" r="r" b="b"/>
              <a:pathLst>
                <a:path w="2181" h="833" extrusionOk="0">
                  <a:moveTo>
                    <a:pt x="2160" y="1"/>
                  </a:moveTo>
                  <a:cubicBezTo>
                    <a:pt x="2010" y="108"/>
                    <a:pt x="1818" y="150"/>
                    <a:pt x="1625" y="193"/>
                  </a:cubicBezTo>
                  <a:cubicBezTo>
                    <a:pt x="1454" y="257"/>
                    <a:pt x="1262" y="300"/>
                    <a:pt x="1069" y="343"/>
                  </a:cubicBezTo>
                  <a:cubicBezTo>
                    <a:pt x="898" y="386"/>
                    <a:pt x="706" y="407"/>
                    <a:pt x="514" y="471"/>
                  </a:cubicBezTo>
                  <a:cubicBezTo>
                    <a:pt x="343" y="535"/>
                    <a:pt x="172" y="621"/>
                    <a:pt x="1" y="728"/>
                  </a:cubicBezTo>
                  <a:lnTo>
                    <a:pt x="1" y="770"/>
                  </a:lnTo>
                  <a:cubicBezTo>
                    <a:pt x="107" y="818"/>
                    <a:pt x="220" y="832"/>
                    <a:pt x="332" y="832"/>
                  </a:cubicBezTo>
                  <a:cubicBezTo>
                    <a:pt x="423" y="832"/>
                    <a:pt x="513" y="823"/>
                    <a:pt x="599" y="813"/>
                  </a:cubicBezTo>
                  <a:cubicBezTo>
                    <a:pt x="792" y="792"/>
                    <a:pt x="963" y="685"/>
                    <a:pt x="1155" y="621"/>
                  </a:cubicBezTo>
                  <a:cubicBezTo>
                    <a:pt x="1326" y="535"/>
                    <a:pt x="1518" y="450"/>
                    <a:pt x="1689" y="364"/>
                  </a:cubicBezTo>
                  <a:cubicBezTo>
                    <a:pt x="1860" y="279"/>
                    <a:pt x="2031" y="172"/>
                    <a:pt x="2181" y="22"/>
                  </a:cubicBezTo>
                  <a:lnTo>
                    <a:pt x="21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9"/>
            <p:cNvSpPr/>
            <p:nvPr/>
          </p:nvSpPr>
          <p:spPr>
            <a:xfrm flipH="1">
              <a:off x="13723813" y="167025"/>
              <a:ext cx="31000" cy="83925"/>
            </a:xfrm>
            <a:custGeom>
              <a:avLst/>
              <a:gdLst/>
              <a:ahLst/>
              <a:cxnLst/>
              <a:rect l="l" t="t" r="r" b="b"/>
              <a:pathLst>
                <a:path w="1240" h="3357" extrusionOk="0">
                  <a:moveTo>
                    <a:pt x="0" y="0"/>
                  </a:moveTo>
                  <a:cubicBezTo>
                    <a:pt x="129" y="257"/>
                    <a:pt x="235" y="535"/>
                    <a:pt x="321" y="813"/>
                  </a:cubicBezTo>
                  <a:cubicBezTo>
                    <a:pt x="385" y="1091"/>
                    <a:pt x="492" y="1368"/>
                    <a:pt x="577" y="1646"/>
                  </a:cubicBezTo>
                  <a:cubicBezTo>
                    <a:pt x="748" y="2181"/>
                    <a:pt x="791" y="2758"/>
                    <a:pt x="919" y="3356"/>
                  </a:cubicBezTo>
                  <a:lnTo>
                    <a:pt x="1240" y="3271"/>
                  </a:lnTo>
                  <a:cubicBezTo>
                    <a:pt x="1069" y="2715"/>
                    <a:pt x="962" y="2138"/>
                    <a:pt x="748" y="1582"/>
                  </a:cubicBezTo>
                  <a:cubicBezTo>
                    <a:pt x="620" y="1304"/>
                    <a:pt x="492" y="1048"/>
                    <a:pt x="385" y="791"/>
                  </a:cubicBezTo>
                  <a:cubicBezTo>
                    <a:pt x="278" y="513"/>
                    <a:pt x="171" y="236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9"/>
            <p:cNvSpPr/>
            <p:nvPr/>
          </p:nvSpPr>
          <p:spPr>
            <a:xfrm flipH="1">
              <a:off x="13674638" y="168100"/>
              <a:ext cx="27825" cy="93000"/>
            </a:xfrm>
            <a:custGeom>
              <a:avLst/>
              <a:gdLst/>
              <a:ahLst/>
              <a:cxnLst/>
              <a:rect l="l" t="t" r="r" b="b"/>
              <a:pathLst>
                <a:path w="1113" h="3720" extrusionOk="0">
                  <a:moveTo>
                    <a:pt x="963" y="0"/>
                  </a:moveTo>
                  <a:cubicBezTo>
                    <a:pt x="1070" y="299"/>
                    <a:pt x="1048" y="641"/>
                    <a:pt x="1006" y="941"/>
                  </a:cubicBezTo>
                  <a:cubicBezTo>
                    <a:pt x="941" y="1240"/>
                    <a:pt x="813" y="1539"/>
                    <a:pt x="728" y="1838"/>
                  </a:cubicBezTo>
                  <a:lnTo>
                    <a:pt x="428" y="2736"/>
                  </a:lnTo>
                  <a:cubicBezTo>
                    <a:pt x="386" y="2907"/>
                    <a:pt x="343" y="3014"/>
                    <a:pt x="257" y="3142"/>
                  </a:cubicBezTo>
                  <a:cubicBezTo>
                    <a:pt x="193" y="3270"/>
                    <a:pt x="86" y="3399"/>
                    <a:pt x="1" y="3548"/>
                  </a:cubicBezTo>
                  <a:lnTo>
                    <a:pt x="300" y="3719"/>
                  </a:lnTo>
                  <a:cubicBezTo>
                    <a:pt x="364" y="3570"/>
                    <a:pt x="428" y="3463"/>
                    <a:pt x="514" y="3292"/>
                  </a:cubicBezTo>
                  <a:cubicBezTo>
                    <a:pt x="599" y="3142"/>
                    <a:pt x="642" y="2971"/>
                    <a:pt x="664" y="2822"/>
                  </a:cubicBezTo>
                  <a:lnTo>
                    <a:pt x="877" y="1881"/>
                  </a:lnTo>
                  <a:cubicBezTo>
                    <a:pt x="941" y="1582"/>
                    <a:pt x="1048" y="1261"/>
                    <a:pt x="1070" y="941"/>
                  </a:cubicBezTo>
                  <a:cubicBezTo>
                    <a:pt x="1112" y="641"/>
                    <a:pt x="1112" y="299"/>
                    <a:pt x="9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9"/>
            <p:cNvSpPr/>
            <p:nvPr/>
          </p:nvSpPr>
          <p:spPr>
            <a:xfrm flipH="1">
              <a:off x="13723263" y="178775"/>
              <a:ext cx="56125" cy="90325"/>
            </a:xfrm>
            <a:custGeom>
              <a:avLst/>
              <a:gdLst/>
              <a:ahLst/>
              <a:cxnLst/>
              <a:rect l="l" t="t" r="r" b="b"/>
              <a:pathLst>
                <a:path w="2245" h="3613" extrusionOk="0">
                  <a:moveTo>
                    <a:pt x="0" y="1"/>
                  </a:moveTo>
                  <a:cubicBezTo>
                    <a:pt x="171" y="86"/>
                    <a:pt x="235" y="257"/>
                    <a:pt x="342" y="385"/>
                  </a:cubicBezTo>
                  <a:cubicBezTo>
                    <a:pt x="428" y="535"/>
                    <a:pt x="513" y="685"/>
                    <a:pt x="599" y="834"/>
                  </a:cubicBezTo>
                  <a:cubicBezTo>
                    <a:pt x="770" y="1155"/>
                    <a:pt x="962" y="1454"/>
                    <a:pt x="1133" y="1732"/>
                  </a:cubicBezTo>
                  <a:cubicBezTo>
                    <a:pt x="1325" y="2031"/>
                    <a:pt x="1496" y="2330"/>
                    <a:pt x="1646" y="2651"/>
                  </a:cubicBezTo>
                  <a:cubicBezTo>
                    <a:pt x="1774" y="2950"/>
                    <a:pt x="1881" y="3271"/>
                    <a:pt x="1924" y="3613"/>
                  </a:cubicBezTo>
                  <a:lnTo>
                    <a:pt x="2244" y="3549"/>
                  </a:lnTo>
                  <a:cubicBezTo>
                    <a:pt x="2180" y="3185"/>
                    <a:pt x="2031" y="2843"/>
                    <a:pt x="1860" y="2523"/>
                  </a:cubicBezTo>
                  <a:cubicBezTo>
                    <a:pt x="1689" y="2202"/>
                    <a:pt x="1475" y="1924"/>
                    <a:pt x="1283" y="1646"/>
                  </a:cubicBezTo>
                  <a:cubicBezTo>
                    <a:pt x="1069" y="1369"/>
                    <a:pt x="876" y="1091"/>
                    <a:pt x="684" y="792"/>
                  </a:cubicBezTo>
                  <a:cubicBezTo>
                    <a:pt x="577" y="642"/>
                    <a:pt x="470" y="514"/>
                    <a:pt x="363" y="364"/>
                  </a:cubicBezTo>
                  <a:cubicBezTo>
                    <a:pt x="257" y="236"/>
                    <a:pt x="171" y="65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9"/>
            <p:cNvSpPr/>
            <p:nvPr/>
          </p:nvSpPr>
          <p:spPr>
            <a:xfrm flipH="1">
              <a:off x="13739288" y="212450"/>
              <a:ext cx="65225" cy="55050"/>
            </a:xfrm>
            <a:custGeom>
              <a:avLst/>
              <a:gdLst/>
              <a:ahLst/>
              <a:cxnLst/>
              <a:rect l="l" t="t" r="r" b="b"/>
              <a:pathLst>
                <a:path w="2609" h="2202" extrusionOk="0">
                  <a:moveTo>
                    <a:pt x="22" y="0"/>
                  </a:moveTo>
                  <a:cubicBezTo>
                    <a:pt x="1" y="86"/>
                    <a:pt x="65" y="150"/>
                    <a:pt x="107" y="193"/>
                  </a:cubicBezTo>
                  <a:cubicBezTo>
                    <a:pt x="150" y="257"/>
                    <a:pt x="193" y="299"/>
                    <a:pt x="236" y="364"/>
                  </a:cubicBezTo>
                  <a:cubicBezTo>
                    <a:pt x="342" y="449"/>
                    <a:pt x="428" y="556"/>
                    <a:pt x="535" y="641"/>
                  </a:cubicBezTo>
                  <a:cubicBezTo>
                    <a:pt x="727" y="834"/>
                    <a:pt x="941" y="1005"/>
                    <a:pt x="1155" y="1197"/>
                  </a:cubicBezTo>
                  <a:cubicBezTo>
                    <a:pt x="1347" y="1368"/>
                    <a:pt x="1561" y="1539"/>
                    <a:pt x="1775" y="1710"/>
                  </a:cubicBezTo>
                  <a:cubicBezTo>
                    <a:pt x="2010" y="1881"/>
                    <a:pt x="2202" y="2052"/>
                    <a:pt x="2459" y="2202"/>
                  </a:cubicBezTo>
                  <a:lnTo>
                    <a:pt x="2608" y="1881"/>
                  </a:lnTo>
                  <a:cubicBezTo>
                    <a:pt x="2394" y="1774"/>
                    <a:pt x="2138" y="1625"/>
                    <a:pt x="1924" y="1496"/>
                  </a:cubicBezTo>
                  <a:cubicBezTo>
                    <a:pt x="1689" y="1347"/>
                    <a:pt x="1475" y="1197"/>
                    <a:pt x="1240" y="1048"/>
                  </a:cubicBezTo>
                  <a:cubicBezTo>
                    <a:pt x="1026" y="898"/>
                    <a:pt x="791" y="748"/>
                    <a:pt x="578" y="577"/>
                  </a:cubicBezTo>
                  <a:cubicBezTo>
                    <a:pt x="471" y="492"/>
                    <a:pt x="364" y="406"/>
                    <a:pt x="257" y="321"/>
                  </a:cubicBezTo>
                  <a:cubicBezTo>
                    <a:pt x="214" y="278"/>
                    <a:pt x="171" y="235"/>
                    <a:pt x="129" y="193"/>
                  </a:cubicBezTo>
                  <a:cubicBezTo>
                    <a:pt x="86" y="128"/>
                    <a:pt x="22" y="8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9"/>
            <p:cNvSpPr/>
            <p:nvPr/>
          </p:nvSpPr>
          <p:spPr>
            <a:xfrm flipH="1">
              <a:off x="13739288" y="159550"/>
              <a:ext cx="87675" cy="96725"/>
            </a:xfrm>
            <a:custGeom>
              <a:avLst/>
              <a:gdLst/>
              <a:ahLst/>
              <a:cxnLst/>
              <a:rect l="l" t="t" r="r" b="b"/>
              <a:pathLst>
                <a:path w="3507" h="3869" extrusionOk="0">
                  <a:moveTo>
                    <a:pt x="1" y="0"/>
                  </a:moveTo>
                  <a:cubicBezTo>
                    <a:pt x="193" y="86"/>
                    <a:pt x="321" y="278"/>
                    <a:pt x="471" y="428"/>
                  </a:cubicBezTo>
                  <a:lnTo>
                    <a:pt x="920" y="877"/>
                  </a:lnTo>
                  <a:cubicBezTo>
                    <a:pt x="1219" y="1176"/>
                    <a:pt x="1497" y="1475"/>
                    <a:pt x="1775" y="1796"/>
                  </a:cubicBezTo>
                  <a:cubicBezTo>
                    <a:pt x="2053" y="2116"/>
                    <a:pt x="2331" y="2437"/>
                    <a:pt x="2566" y="2779"/>
                  </a:cubicBezTo>
                  <a:cubicBezTo>
                    <a:pt x="2694" y="2950"/>
                    <a:pt x="2779" y="3121"/>
                    <a:pt x="2886" y="3313"/>
                  </a:cubicBezTo>
                  <a:cubicBezTo>
                    <a:pt x="2993" y="3506"/>
                    <a:pt x="3121" y="3698"/>
                    <a:pt x="3250" y="3869"/>
                  </a:cubicBezTo>
                  <a:lnTo>
                    <a:pt x="3506" y="3634"/>
                  </a:lnTo>
                  <a:cubicBezTo>
                    <a:pt x="3378" y="3484"/>
                    <a:pt x="3250" y="3313"/>
                    <a:pt x="3143" y="3142"/>
                  </a:cubicBezTo>
                  <a:cubicBezTo>
                    <a:pt x="3015" y="2971"/>
                    <a:pt x="2908" y="2779"/>
                    <a:pt x="2758" y="2608"/>
                  </a:cubicBezTo>
                  <a:cubicBezTo>
                    <a:pt x="2502" y="2266"/>
                    <a:pt x="2181" y="1967"/>
                    <a:pt x="1882" y="1689"/>
                  </a:cubicBezTo>
                  <a:cubicBezTo>
                    <a:pt x="1604" y="1368"/>
                    <a:pt x="1283" y="1090"/>
                    <a:pt x="963" y="812"/>
                  </a:cubicBezTo>
                  <a:lnTo>
                    <a:pt x="492" y="385"/>
                  </a:lnTo>
                  <a:cubicBezTo>
                    <a:pt x="343" y="257"/>
                    <a:pt x="193" y="8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9"/>
            <p:cNvSpPr/>
            <p:nvPr/>
          </p:nvSpPr>
          <p:spPr>
            <a:xfrm flipH="1">
              <a:off x="13736613" y="271225"/>
              <a:ext cx="105850" cy="12025"/>
            </a:xfrm>
            <a:custGeom>
              <a:avLst/>
              <a:gdLst/>
              <a:ahLst/>
              <a:cxnLst/>
              <a:rect l="l" t="t" r="r" b="b"/>
              <a:pathLst>
                <a:path w="4234" h="481" extrusionOk="0">
                  <a:moveTo>
                    <a:pt x="4083" y="0"/>
                  </a:moveTo>
                  <a:cubicBezTo>
                    <a:pt x="3827" y="171"/>
                    <a:pt x="3464" y="193"/>
                    <a:pt x="3122" y="214"/>
                  </a:cubicBezTo>
                  <a:cubicBezTo>
                    <a:pt x="2780" y="236"/>
                    <a:pt x="2438" y="236"/>
                    <a:pt x="2096" y="236"/>
                  </a:cubicBezTo>
                  <a:cubicBezTo>
                    <a:pt x="1390" y="214"/>
                    <a:pt x="685" y="150"/>
                    <a:pt x="1" y="65"/>
                  </a:cubicBezTo>
                  <a:lnTo>
                    <a:pt x="1" y="65"/>
                  </a:lnTo>
                  <a:cubicBezTo>
                    <a:pt x="685" y="214"/>
                    <a:pt x="1369" y="321"/>
                    <a:pt x="2074" y="407"/>
                  </a:cubicBezTo>
                  <a:cubicBezTo>
                    <a:pt x="2438" y="449"/>
                    <a:pt x="2780" y="471"/>
                    <a:pt x="3143" y="471"/>
                  </a:cubicBezTo>
                  <a:cubicBezTo>
                    <a:pt x="3200" y="478"/>
                    <a:pt x="3257" y="480"/>
                    <a:pt x="3315" y="480"/>
                  </a:cubicBezTo>
                  <a:cubicBezTo>
                    <a:pt x="3430" y="480"/>
                    <a:pt x="3549" y="471"/>
                    <a:pt x="3677" y="471"/>
                  </a:cubicBezTo>
                  <a:cubicBezTo>
                    <a:pt x="3763" y="449"/>
                    <a:pt x="3848" y="449"/>
                    <a:pt x="3955" y="428"/>
                  </a:cubicBezTo>
                  <a:cubicBezTo>
                    <a:pt x="4041" y="407"/>
                    <a:pt x="4169" y="364"/>
                    <a:pt x="4233" y="321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9"/>
            <p:cNvSpPr/>
            <p:nvPr/>
          </p:nvSpPr>
          <p:spPr>
            <a:xfrm flipH="1">
              <a:off x="13714188" y="281900"/>
              <a:ext cx="28350" cy="69500"/>
            </a:xfrm>
            <a:custGeom>
              <a:avLst/>
              <a:gdLst/>
              <a:ahLst/>
              <a:cxnLst/>
              <a:rect l="l" t="t" r="r" b="b"/>
              <a:pathLst>
                <a:path w="1134" h="2780" extrusionOk="0">
                  <a:moveTo>
                    <a:pt x="1070" y="1"/>
                  </a:moveTo>
                  <a:cubicBezTo>
                    <a:pt x="920" y="215"/>
                    <a:pt x="834" y="450"/>
                    <a:pt x="749" y="685"/>
                  </a:cubicBezTo>
                  <a:cubicBezTo>
                    <a:pt x="642" y="920"/>
                    <a:pt x="621" y="1134"/>
                    <a:pt x="535" y="1369"/>
                  </a:cubicBezTo>
                  <a:cubicBezTo>
                    <a:pt x="450" y="1604"/>
                    <a:pt x="343" y="1818"/>
                    <a:pt x="236" y="2053"/>
                  </a:cubicBezTo>
                  <a:cubicBezTo>
                    <a:pt x="151" y="2288"/>
                    <a:pt x="44" y="2523"/>
                    <a:pt x="1" y="2758"/>
                  </a:cubicBezTo>
                  <a:lnTo>
                    <a:pt x="22" y="2780"/>
                  </a:lnTo>
                  <a:cubicBezTo>
                    <a:pt x="108" y="2544"/>
                    <a:pt x="257" y="2352"/>
                    <a:pt x="386" y="2138"/>
                  </a:cubicBezTo>
                  <a:cubicBezTo>
                    <a:pt x="514" y="1925"/>
                    <a:pt x="663" y="1732"/>
                    <a:pt x="770" y="1497"/>
                  </a:cubicBezTo>
                  <a:cubicBezTo>
                    <a:pt x="899" y="1262"/>
                    <a:pt x="1027" y="1027"/>
                    <a:pt x="1070" y="770"/>
                  </a:cubicBezTo>
                  <a:cubicBezTo>
                    <a:pt x="1112" y="514"/>
                    <a:pt x="1134" y="279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9"/>
            <p:cNvSpPr/>
            <p:nvPr/>
          </p:nvSpPr>
          <p:spPr>
            <a:xfrm flipH="1">
              <a:off x="13679988" y="279250"/>
              <a:ext cx="24600" cy="41150"/>
            </a:xfrm>
            <a:custGeom>
              <a:avLst/>
              <a:gdLst/>
              <a:ahLst/>
              <a:cxnLst/>
              <a:rect l="l" t="t" r="r" b="b"/>
              <a:pathLst>
                <a:path w="984" h="1646" extrusionOk="0">
                  <a:moveTo>
                    <a:pt x="22" y="0"/>
                  </a:moveTo>
                  <a:lnTo>
                    <a:pt x="0" y="21"/>
                  </a:lnTo>
                  <a:cubicBezTo>
                    <a:pt x="65" y="192"/>
                    <a:pt x="150" y="321"/>
                    <a:pt x="236" y="449"/>
                  </a:cubicBezTo>
                  <a:cubicBezTo>
                    <a:pt x="321" y="577"/>
                    <a:pt x="449" y="684"/>
                    <a:pt x="535" y="791"/>
                  </a:cubicBezTo>
                  <a:cubicBezTo>
                    <a:pt x="578" y="834"/>
                    <a:pt x="642" y="940"/>
                    <a:pt x="663" y="983"/>
                  </a:cubicBezTo>
                  <a:cubicBezTo>
                    <a:pt x="684" y="1026"/>
                    <a:pt x="706" y="1111"/>
                    <a:pt x="727" y="1197"/>
                  </a:cubicBezTo>
                  <a:cubicBezTo>
                    <a:pt x="791" y="1347"/>
                    <a:pt x="834" y="1518"/>
                    <a:pt x="962" y="1646"/>
                  </a:cubicBezTo>
                  <a:lnTo>
                    <a:pt x="984" y="1624"/>
                  </a:lnTo>
                  <a:cubicBezTo>
                    <a:pt x="898" y="1475"/>
                    <a:pt x="898" y="1325"/>
                    <a:pt x="898" y="1154"/>
                  </a:cubicBezTo>
                  <a:cubicBezTo>
                    <a:pt x="898" y="1069"/>
                    <a:pt x="877" y="983"/>
                    <a:pt x="855" y="898"/>
                  </a:cubicBezTo>
                  <a:cubicBezTo>
                    <a:pt x="834" y="791"/>
                    <a:pt x="813" y="727"/>
                    <a:pt x="770" y="641"/>
                  </a:cubicBezTo>
                  <a:cubicBezTo>
                    <a:pt x="684" y="492"/>
                    <a:pt x="620" y="321"/>
                    <a:pt x="471" y="214"/>
                  </a:cubicBezTo>
                  <a:cubicBezTo>
                    <a:pt x="342" y="107"/>
                    <a:pt x="193" y="21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9"/>
            <p:cNvSpPr/>
            <p:nvPr/>
          </p:nvSpPr>
          <p:spPr>
            <a:xfrm flipH="1">
              <a:off x="13826513" y="286475"/>
              <a:ext cx="10425" cy="7125"/>
            </a:xfrm>
            <a:custGeom>
              <a:avLst/>
              <a:gdLst/>
              <a:ahLst/>
              <a:cxnLst/>
              <a:rect l="l" t="t" r="r" b="b"/>
              <a:pathLst>
                <a:path w="417" h="285" extrusionOk="0">
                  <a:moveTo>
                    <a:pt x="194" y="0"/>
                  </a:moveTo>
                  <a:cubicBezTo>
                    <a:pt x="163" y="0"/>
                    <a:pt x="131" y="10"/>
                    <a:pt x="101" y="32"/>
                  </a:cubicBezTo>
                  <a:cubicBezTo>
                    <a:pt x="0" y="132"/>
                    <a:pt x="109" y="285"/>
                    <a:pt x="223" y="285"/>
                  </a:cubicBezTo>
                  <a:cubicBezTo>
                    <a:pt x="255" y="285"/>
                    <a:pt x="286" y="273"/>
                    <a:pt x="314" y="245"/>
                  </a:cubicBezTo>
                  <a:cubicBezTo>
                    <a:pt x="416" y="143"/>
                    <a:pt x="315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9"/>
            <p:cNvSpPr/>
            <p:nvPr/>
          </p:nvSpPr>
          <p:spPr>
            <a:xfrm flipH="1">
              <a:off x="13820313" y="250000"/>
              <a:ext cx="12725" cy="8275"/>
            </a:xfrm>
            <a:custGeom>
              <a:avLst/>
              <a:gdLst/>
              <a:ahLst/>
              <a:cxnLst/>
              <a:rect l="l" t="t" r="r" b="b"/>
              <a:pathLst>
                <a:path w="509" h="331" extrusionOk="0">
                  <a:moveTo>
                    <a:pt x="236" y="0"/>
                  </a:moveTo>
                  <a:cubicBezTo>
                    <a:pt x="202" y="0"/>
                    <a:pt x="167" y="11"/>
                    <a:pt x="137" y="37"/>
                  </a:cubicBezTo>
                  <a:cubicBezTo>
                    <a:pt x="0" y="157"/>
                    <a:pt x="136" y="331"/>
                    <a:pt x="273" y="331"/>
                  </a:cubicBezTo>
                  <a:cubicBezTo>
                    <a:pt x="307" y="331"/>
                    <a:pt x="342" y="320"/>
                    <a:pt x="372" y="294"/>
                  </a:cubicBezTo>
                  <a:cubicBezTo>
                    <a:pt x="509" y="174"/>
                    <a:pt x="373" y="0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9"/>
            <p:cNvSpPr/>
            <p:nvPr/>
          </p:nvSpPr>
          <p:spPr>
            <a:xfrm flipH="1">
              <a:off x="13815138" y="215650"/>
              <a:ext cx="8125" cy="6950"/>
            </a:xfrm>
            <a:custGeom>
              <a:avLst/>
              <a:gdLst/>
              <a:ahLst/>
              <a:cxnLst/>
              <a:rect l="l" t="t" r="r" b="b"/>
              <a:pathLst>
                <a:path w="325" h="278" extrusionOk="0">
                  <a:moveTo>
                    <a:pt x="160" y="1"/>
                  </a:moveTo>
                  <a:cubicBezTo>
                    <a:pt x="74" y="1"/>
                    <a:pt x="1" y="137"/>
                    <a:pt x="67" y="236"/>
                  </a:cubicBezTo>
                  <a:lnTo>
                    <a:pt x="88" y="236"/>
                  </a:lnTo>
                  <a:cubicBezTo>
                    <a:pt x="113" y="265"/>
                    <a:pt x="140" y="278"/>
                    <a:pt x="166" y="278"/>
                  </a:cubicBezTo>
                  <a:cubicBezTo>
                    <a:pt x="252" y="278"/>
                    <a:pt x="325" y="142"/>
                    <a:pt x="259" y="43"/>
                  </a:cubicBezTo>
                  <a:lnTo>
                    <a:pt x="238" y="43"/>
                  </a:lnTo>
                  <a:cubicBezTo>
                    <a:pt x="213" y="13"/>
                    <a:pt x="186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9"/>
            <p:cNvSpPr/>
            <p:nvPr/>
          </p:nvSpPr>
          <p:spPr>
            <a:xfrm flipH="1">
              <a:off x="13798888" y="208800"/>
              <a:ext cx="12250" cy="8075"/>
            </a:xfrm>
            <a:custGeom>
              <a:avLst/>
              <a:gdLst/>
              <a:ahLst/>
              <a:cxnLst/>
              <a:rect l="l" t="t" r="r" b="b"/>
              <a:pathLst>
                <a:path w="490" h="323" extrusionOk="0">
                  <a:moveTo>
                    <a:pt x="241" y="0"/>
                  </a:moveTo>
                  <a:cubicBezTo>
                    <a:pt x="206" y="0"/>
                    <a:pt x="169" y="12"/>
                    <a:pt x="137" y="39"/>
                  </a:cubicBezTo>
                  <a:lnTo>
                    <a:pt x="116" y="61"/>
                  </a:lnTo>
                  <a:cubicBezTo>
                    <a:pt x="0" y="160"/>
                    <a:pt x="114" y="323"/>
                    <a:pt x="241" y="323"/>
                  </a:cubicBezTo>
                  <a:cubicBezTo>
                    <a:pt x="278" y="323"/>
                    <a:pt x="317" y="309"/>
                    <a:pt x="351" y="274"/>
                  </a:cubicBezTo>
                  <a:lnTo>
                    <a:pt x="372" y="274"/>
                  </a:lnTo>
                  <a:cubicBezTo>
                    <a:pt x="490" y="157"/>
                    <a:pt x="370" y="0"/>
                    <a:pt x="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9"/>
            <p:cNvSpPr/>
            <p:nvPr/>
          </p:nvSpPr>
          <p:spPr>
            <a:xfrm flipH="1">
              <a:off x="13817738" y="156200"/>
              <a:ext cx="13150" cy="8575"/>
            </a:xfrm>
            <a:custGeom>
              <a:avLst/>
              <a:gdLst/>
              <a:ahLst/>
              <a:cxnLst/>
              <a:rect l="l" t="t" r="r" b="b"/>
              <a:pathLst>
                <a:path w="526" h="343" extrusionOk="0">
                  <a:moveTo>
                    <a:pt x="269" y="1"/>
                  </a:moveTo>
                  <a:cubicBezTo>
                    <a:pt x="231" y="1"/>
                    <a:pt x="192" y="15"/>
                    <a:pt x="158" y="49"/>
                  </a:cubicBezTo>
                  <a:lnTo>
                    <a:pt x="136" y="70"/>
                  </a:lnTo>
                  <a:cubicBezTo>
                    <a:pt x="0" y="172"/>
                    <a:pt x="122" y="342"/>
                    <a:pt x="263" y="342"/>
                  </a:cubicBezTo>
                  <a:cubicBezTo>
                    <a:pt x="299" y="342"/>
                    <a:pt x="337" y="331"/>
                    <a:pt x="372" y="305"/>
                  </a:cubicBezTo>
                  <a:lnTo>
                    <a:pt x="393" y="284"/>
                  </a:lnTo>
                  <a:cubicBezTo>
                    <a:pt x="525" y="168"/>
                    <a:pt x="401" y="1"/>
                    <a:pt x="2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9"/>
            <p:cNvSpPr/>
            <p:nvPr/>
          </p:nvSpPr>
          <p:spPr>
            <a:xfrm flipH="1">
              <a:off x="13771688" y="175575"/>
              <a:ext cx="11125" cy="6950"/>
            </a:xfrm>
            <a:custGeom>
              <a:avLst/>
              <a:gdLst/>
              <a:ahLst/>
              <a:cxnLst/>
              <a:rect l="l" t="t" r="r" b="b"/>
              <a:pathLst>
                <a:path w="445" h="278" extrusionOk="0">
                  <a:moveTo>
                    <a:pt x="225" y="1"/>
                  </a:moveTo>
                  <a:cubicBezTo>
                    <a:pt x="189" y="1"/>
                    <a:pt x="150" y="13"/>
                    <a:pt x="116" y="43"/>
                  </a:cubicBezTo>
                  <a:cubicBezTo>
                    <a:pt x="1" y="142"/>
                    <a:pt x="100" y="278"/>
                    <a:pt x="220" y="278"/>
                  </a:cubicBezTo>
                  <a:cubicBezTo>
                    <a:pt x="256" y="278"/>
                    <a:pt x="295" y="265"/>
                    <a:pt x="329" y="236"/>
                  </a:cubicBezTo>
                  <a:cubicBezTo>
                    <a:pt x="444" y="137"/>
                    <a:pt x="345" y="1"/>
                    <a:pt x="2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9"/>
            <p:cNvSpPr/>
            <p:nvPr/>
          </p:nvSpPr>
          <p:spPr>
            <a:xfrm flipH="1">
              <a:off x="13774988" y="144975"/>
              <a:ext cx="13175" cy="8575"/>
            </a:xfrm>
            <a:custGeom>
              <a:avLst/>
              <a:gdLst/>
              <a:ahLst/>
              <a:cxnLst/>
              <a:rect l="l" t="t" r="r" b="b"/>
              <a:pathLst>
                <a:path w="527" h="343" extrusionOk="0">
                  <a:moveTo>
                    <a:pt x="260" y="1"/>
                  </a:moveTo>
                  <a:cubicBezTo>
                    <a:pt x="219" y="1"/>
                    <a:pt x="176" y="15"/>
                    <a:pt x="137" y="49"/>
                  </a:cubicBezTo>
                  <a:cubicBezTo>
                    <a:pt x="1" y="168"/>
                    <a:pt x="137" y="342"/>
                    <a:pt x="273" y="342"/>
                  </a:cubicBezTo>
                  <a:cubicBezTo>
                    <a:pt x="308" y="342"/>
                    <a:pt x="342" y="331"/>
                    <a:pt x="372" y="305"/>
                  </a:cubicBezTo>
                  <a:lnTo>
                    <a:pt x="394" y="284"/>
                  </a:lnTo>
                  <a:cubicBezTo>
                    <a:pt x="526" y="168"/>
                    <a:pt x="402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9"/>
            <p:cNvSpPr/>
            <p:nvPr/>
          </p:nvSpPr>
          <p:spPr>
            <a:xfrm flipH="1">
              <a:off x="13749538" y="164900"/>
              <a:ext cx="9450" cy="6425"/>
            </a:xfrm>
            <a:custGeom>
              <a:avLst/>
              <a:gdLst/>
              <a:ahLst/>
              <a:cxnLst/>
              <a:rect l="l" t="t" r="r" b="b"/>
              <a:pathLst>
                <a:path w="378" h="257" extrusionOk="0">
                  <a:moveTo>
                    <a:pt x="196" y="0"/>
                  </a:moveTo>
                  <a:cubicBezTo>
                    <a:pt x="166" y="0"/>
                    <a:pt x="133" y="13"/>
                    <a:pt x="103" y="43"/>
                  </a:cubicBezTo>
                  <a:lnTo>
                    <a:pt x="82" y="43"/>
                  </a:lnTo>
                  <a:cubicBezTo>
                    <a:pt x="0" y="124"/>
                    <a:pt x="81" y="256"/>
                    <a:pt x="181" y="256"/>
                  </a:cubicBezTo>
                  <a:cubicBezTo>
                    <a:pt x="212" y="256"/>
                    <a:pt x="244" y="244"/>
                    <a:pt x="274" y="214"/>
                  </a:cubicBezTo>
                  <a:lnTo>
                    <a:pt x="296" y="214"/>
                  </a:lnTo>
                  <a:cubicBezTo>
                    <a:pt x="377" y="132"/>
                    <a:pt x="29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9"/>
            <p:cNvSpPr/>
            <p:nvPr/>
          </p:nvSpPr>
          <p:spPr>
            <a:xfrm flipH="1">
              <a:off x="13734838" y="131225"/>
              <a:ext cx="10150" cy="6425"/>
            </a:xfrm>
            <a:custGeom>
              <a:avLst/>
              <a:gdLst/>
              <a:ahLst/>
              <a:cxnLst/>
              <a:rect l="l" t="t" r="r" b="b"/>
              <a:pathLst>
                <a:path w="406" h="257" extrusionOk="0">
                  <a:moveTo>
                    <a:pt x="198" y="1"/>
                  </a:moveTo>
                  <a:cubicBezTo>
                    <a:pt x="164" y="1"/>
                    <a:pt x="129" y="13"/>
                    <a:pt x="99" y="43"/>
                  </a:cubicBezTo>
                  <a:cubicBezTo>
                    <a:pt x="1" y="125"/>
                    <a:pt x="90" y="257"/>
                    <a:pt x="195" y="257"/>
                  </a:cubicBezTo>
                  <a:cubicBezTo>
                    <a:pt x="227" y="257"/>
                    <a:pt x="261" y="244"/>
                    <a:pt x="291" y="214"/>
                  </a:cubicBezTo>
                  <a:cubicBezTo>
                    <a:pt x="406" y="132"/>
                    <a:pt x="308" y="1"/>
                    <a:pt x="1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9"/>
            <p:cNvSpPr/>
            <p:nvPr/>
          </p:nvSpPr>
          <p:spPr>
            <a:xfrm flipH="1">
              <a:off x="13691113" y="141775"/>
              <a:ext cx="12500" cy="8300"/>
            </a:xfrm>
            <a:custGeom>
              <a:avLst/>
              <a:gdLst/>
              <a:ahLst/>
              <a:cxnLst/>
              <a:rect l="l" t="t" r="r" b="b"/>
              <a:pathLst>
                <a:path w="500" h="332" extrusionOk="0">
                  <a:moveTo>
                    <a:pt x="244" y="1"/>
                  </a:moveTo>
                  <a:cubicBezTo>
                    <a:pt x="205" y="1"/>
                    <a:pt x="166" y="15"/>
                    <a:pt x="132" y="49"/>
                  </a:cubicBezTo>
                  <a:cubicBezTo>
                    <a:pt x="0" y="165"/>
                    <a:pt x="124" y="332"/>
                    <a:pt x="256" y="332"/>
                  </a:cubicBezTo>
                  <a:cubicBezTo>
                    <a:pt x="295" y="332"/>
                    <a:pt x="334" y="317"/>
                    <a:pt x="368" y="284"/>
                  </a:cubicBezTo>
                  <a:cubicBezTo>
                    <a:pt x="500" y="168"/>
                    <a:pt x="376" y="1"/>
                    <a:pt x="2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9"/>
            <p:cNvSpPr/>
            <p:nvPr/>
          </p:nvSpPr>
          <p:spPr>
            <a:xfrm flipH="1">
              <a:off x="13672638" y="164650"/>
              <a:ext cx="9825" cy="6650"/>
            </a:xfrm>
            <a:custGeom>
              <a:avLst/>
              <a:gdLst/>
              <a:ahLst/>
              <a:cxnLst/>
              <a:rect l="l" t="t" r="r" b="b"/>
              <a:pathLst>
                <a:path w="393" h="266" extrusionOk="0">
                  <a:moveTo>
                    <a:pt x="183" y="0"/>
                  </a:moveTo>
                  <a:cubicBezTo>
                    <a:pt x="154" y="0"/>
                    <a:pt x="125" y="9"/>
                    <a:pt x="99" y="31"/>
                  </a:cubicBezTo>
                  <a:cubicBezTo>
                    <a:pt x="0" y="130"/>
                    <a:pt x="91" y="266"/>
                    <a:pt x="196" y="266"/>
                  </a:cubicBezTo>
                  <a:cubicBezTo>
                    <a:pt x="228" y="266"/>
                    <a:pt x="261" y="254"/>
                    <a:pt x="291" y="224"/>
                  </a:cubicBezTo>
                  <a:cubicBezTo>
                    <a:pt x="393" y="139"/>
                    <a:pt x="293" y="0"/>
                    <a:pt x="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9"/>
            <p:cNvSpPr/>
            <p:nvPr/>
          </p:nvSpPr>
          <p:spPr>
            <a:xfrm flipH="1">
              <a:off x="13655288" y="204300"/>
              <a:ext cx="13175" cy="8550"/>
            </a:xfrm>
            <a:custGeom>
              <a:avLst/>
              <a:gdLst/>
              <a:ahLst/>
              <a:cxnLst/>
              <a:rect l="l" t="t" r="r" b="b"/>
              <a:pathLst>
                <a:path w="527" h="342" extrusionOk="0">
                  <a:moveTo>
                    <a:pt x="270" y="0"/>
                  </a:moveTo>
                  <a:cubicBezTo>
                    <a:pt x="231" y="0"/>
                    <a:pt x="192" y="15"/>
                    <a:pt x="159" y="48"/>
                  </a:cubicBezTo>
                  <a:lnTo>
                    <a:pt x="137" y="48"/>
                  </a:lnTo>
                  <a:cubicBezTo>
                    <a:pt x="1" y="168"/>
                    <a:pt x="137" y="342"/>
                    <a:pt x="284" y="342"/>
                  </a:cubicBezTo>
                  <a:cubicBezTo>
                    <a:pt x="321" y="342"/>
                    <a:pt x="359" y="331"/>
                    <a:pt x="394" y="305"/>
                  </a:cubicBezTo>
                  <a:lnTo>
                    <a:pt x="394" y="284"/>
                  </a:lnTo>
                  <a:cubicBezTo>
                    <a:pt x="526" y="168"/>
                    <a:pt x="402" y="0"/>
                    <a:pt x="2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9"/>
            <p:cNvSpPr/>
            <p:nvPr/>
          </p:nvSpPr>
          <p:spPr>
            <a:xfrm flipH="1">
              <a:off x="13648138" y="249625"/>
              <a:ext cx="7600" cy="7425"/>
            </a:xfrm>
            <a:custGeom>
              <a:avLst/>
              <a:gdLst/>
              <a:ahLst/>
              <a:cxnLst/>
              <a:rect l="l" t="t" r="r" b="b"/>
              <a:pathLst>
                <a:path w="304" h="297" extrusionOk="0">
                  <a:moveTo>
                    <a:pt x="170" y="0"/>
                  </a:moveTo>
                  <a:cubicBezTo>
                    <a:pt x="89" y="0"/>
                    <a:pt x="0" y="69"/>
                    <a:pt x="13" y="180"/>
                  </a:cubicBezTo>
                  <a:cubicBezTo>
                    <a:pt x="22" y="261"/>
                    <a:pt x="76" y="297"/>
                    <a:pt x="134" y="297"/>
                  </a:cubicBezTo>
                  <a:cubicBezTo>
                    <a:pt x="215" y="297"/>
                    <a:pt x="303" y="228"/>
                    <a:pt x="291" y="116"/>
                  </a:cubicBezTo>
                  <a:cubicBezTo>
                    <a:pt x="282" y="36"/>
                    <a:pt x="228" y="0"/>
                    <a:pt x="1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9"/>
            <p:cNvSpPr/>
            <p:nvPr/>
          </p:nvSpPr>
          <p:spPr>
            <a:xfrm flipH="1">
              <a:off x="13647888" y="290400"/>
              <a:ext cx="8600" cy="7850"/>
            </a:xfrm>
            <a:custGeom>
              <a:avLst/>
              <a:gdLst/>
              <a:ahLst/>
              <a:cxnLst/>
              <a:rect l="l" t="t" r="r" b="b"/>
              <a:pathLst>
                <a:path w="344" h="314" extrusionOk="0">
                  <a:moveTo>
                    <a:pt x="152" y="1"/>
                  </a:moveTo>
                  <a:cubicBezTo>
                    <a:pt x="110" y="1"/>
                    <a:pt x="69" y="21"/>
                    <a:pt x="43" y="67"/>
                  </a:cubicBezTo>
                  <a:cubicBezTo>
                    <a:pt x="22" y="88"/>
                    <a:pt x="0" y="152"/>
                    <a:pt x="22" y="195"/>
                  </a:cubicBezTo>
                  <a:cubicBezTo>
                    <a:pt x="45" y="276"/>
                    <a:pt x="99" y="313"/>
                    <a:pt x="155" y="313"/>
                  </a:cubicBezTo>
                  <a:cubicBezTo>
                    <a:pt x="201" y="313"/>
                    <a:pt x="249" y="287"/>
                    <a:pt x="278" y="238"/>
                  </a:cubicBezTo>
                  <a:cubicBezTo>
                    <a:pt x="278" y="217"/>
                    <a:pt x="299" y="217"/>
                    <a:pt x="299" y="217"/>
                  </a:cubicBezTo>
                  <a:cubicBezTo>
                    <a:pt x="344" y="99"/>
                    <a:pt x="245" y="1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9"/>
            <p:cNvSpPr/>
            <p:nvPr/>
          </p:nvSpPr>
          <p:spPr>
            <a:xfrm flipH="1">
              <a:off x="13671663" y="317850"/>
              <a:ext cx="12825" cy="8300"/>
            </a:xfrm>
            <a:custGeom>
              <a:avLst/>
              <a:gdLst/>
              <a:ahLst/>
              <a:cxnLst/>
              <a:rect l="l" t="t" r="r" b="b"/>
              <a:pathLst>
                <a:path w="513" h="332" extrusionOk="0">
                  <a:moveTo>
                    <a:pt x="244" y="1"/>
                  </a:moveTo>
                  <a:cubicBezTo>
                    <a:pt x="208" y="1"/>
                    <a:pt x="171" y="12"/>
                    <a:pt x="137" y="38"/>
                  </a:cubicBezTo>
                  <a:cubicBezTo>
                    <a:pt x="0" y="157"/>
                    <a:pt x="136" y="331"/>
                    <a:pt x="284" y="331"/>
                  </a:cubicBezTo>
                  <a:cubicBezTo>
                    <a:pt x="321" y="331"/>
                    <a:pt x="359" y="320"/>
                    <a:pt x="393" y="294"/>
                  </a:cubicBezTo>
                  <a:cubicBezTo>
                    <a:pt x="513" y="175"/>
                    <a:pt x="387" y="1"/>
                    <a:pt x="2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9"/>
            <p:cNvSpPr/>
            <p:nvPr/>
          </p:nvSpPr>
          <p:spPr>
            <a:xfrm flipH="1">
              <a:off x="13713088" y="344700"/>
              <a:ext cx="9000" cy="8300"/>
            </a:xfrm>
            <a:custGeom>
              <a:avLst/>
              <a:gdLst/>
              <a:ahLst/>
              <a:cxnLst/>
              <a:rect l="l" t="t" r="r" b="b"/>
              <a:pathLst>
                <a:path w="360" h="332" extrusionOk="0">
                  <a:moveTo>
                    <a:pt x="203" y="0"/>
                  </a:moveTo>
                  <a:cubicBezTo>
                    <a:pt x="105" y="0"/>
                    <a:pt x="0" y="113"/>
                    <a:pt x="59" y="246"/>
                  </a:cubicBezTo>
                  <a:cubicBezTo>
                    <a:pt x="79" y="307"/>
                    <a:pt x="118" y="331"/>
                    <a:pt x="161" y="331"/>
                  </a:cubicBezTo>
                  <a:cubicBezTo>
                    <a:pt x="253" y="331"/>
                    <a:pt x="360" y="214"/>
                    <a:pt x="316" y="97"/>
                  </a:cubicBezTo>
                  <a:lnTo>
                    <a:pt x="316" y="75"/>
                  </a:lnTo>
                  <a:cubicBezTo>
                    <a:pt x="289" y="23"/>
                    <a:pt x="247" y="0"/>
                    <a:pt x="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9"/>
            <p:cNvSpPr/>
            <p:nvPr/>
          </p:nvSpPr>
          <p:spPr>
            <a:xfrm flipH="1">
              <a:off x="13735988" y="347500"/>
              <a:ext cx="13050" cy="8300"/>
            </a:xfrm>
            <a:custGeom>
              <a:avLst/>
              <a:gdLst/>
              <a:ahLst/>
              <a:cxnLst/>
              <a:rect l="l" t="t" r="r" b="b"/>
              <a:pathLst>
                <a:path w="522" h="332" extrusionOk="0">
                  <a:moveTo>
                    <a:pt x="256" y="1"/>
                  </a:moveTo>
                  <a:cubicBezTo>
                    <a:pt x="214" y="1"/>
                    <a:pt x="171" y="15"/>
                    <a:pt x="133" y="49"/>
                  </a:cubicBezTo>
                  <a:cubicBezTo>
                    <a:pt x="0" y="165"/>
                    <a:pt x="124" y="332"/>
                    <a:pt x="256" y="332"/>
                  </a:cubicBezTo>
                  <a:cubicBezTo>
                    <a:pt x="295" y="332"/>
                    <a:pt x="334" y="317"/>
                    <a:pt x="368" y="284"/>
                  </a:cubicBezTo>
                  <a:lnTo>
                    <a:pt x="389" y="284"/>
                  </a:lnTo>
                  <a:cubicBezTo>
                    <a:pt x="522" y="168"/>
                    <a:pt x="398" y="1"/>
                    <a:pt x="2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9"/>
            <p:cNvSpPr/>
            <p:nvPr/>
          </p:nvSpPr>
          <p:spPr>
            <a:xfrm flipH="1">
              <a:off x="13789038" y="340850"/>
              <a:ext cx="9600" cy="9175"/>
            </a:xfrm>
            <a:custGeom>
              <a:avLst/>
              <a:gdLst/>
              <a:ahLst/>
              <a:cxnLst/>
              <a:rect l="l" t="t" r="r" b="b"/>
              <a:pathLst>
                <a:path w="384" h="367" extrusionOk="0">
                  <a:moveTo>
                    <a:pt x="171" y="1"/>
                  </a:moveTo>
                  <a:cubicBezTo>
                    <a:pt x="129" y="1"/>
                    <a:pt x="84" y="18"/>
                    <a:pt x="43" y="58"/>
                  </a:cubicBezTo>
                  <a:cubicBezTo>
                    <a:pt x="22" y="101"/>
                    <a:pt x="1" y="144"/>
                    <a:pt x="1" y="208"/>
                  </a:cubicBezTo>
                  <a:cubicBezTo>
                    <a:pt x="12" y="312"/>
                    <a:pt x="100" y="366"/>
                    <a:pt x="181" y="366"/>
                  </a:cubicBezTo>
                  <a:cubicBezTo>
                    <a:pt x="248" y="366"/>
                    <a:pt x="311" y="328"/>
                    <a:pt x="321" y="251"/>
                  </a:cubicBezTo>
                  <a:cubicBezTo>
                    <a:pt x="384" y="126"/>
                    <a:pt x="287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9"/>
            <p:cNvSpPr/>
            <p:nvPr/>
          </p:nvSpPr>
          <p:spPr>
            <a:xfrm flipH="1">
              <a:off x="13777513" y="319725"/>
              <a:ext cx="9075" cy="7225"/>
            </a:xfrm>
            <a:custGeom>
              <a:avLst/>
              <a:gdLst/>
              <a:ahLst/>
              <a:cxnLst/>
              <a:rect l="l" t="t" r="r" b="b"/>
              <a:pathLst>
                <a:path w="363" h="289" extrusionOk="0">
                  <a:moveTo>
                    <a:pt x="149" y="1"/>
                  </a:moveTo>
                  <a:cubicBezTo>
                    <a:pt x="26" y="1"/>
                    <a:pt x="0" y="222"/>
                    <a:pt x="138" y="262"/>
                  </a:cubicBezTo>
                  <a:cubicBezTo>
                    <a:pt x="160" y="262"/>
                    <a:pt x="160" y="283"/>
                    <a:pt x="181" y="283"/>
                  </a:cubicBezTo>
                  <a:cubicBezTo>
                    <a:pt x="193" y="287"/>
                    <a:pt x="203" y="288"/>
                    <a:pt x="214" y="288"/>
                  </a:cubicBezTo>
                  <a:cubicBezTo>
                    <a:pt x="336" y="288"/>
                    <a:pt x="362" y="66"/>
                    <a:pt x="224" y="27"/>
                  </a:cubicBezTo>
                  <a:cubicBezTo>
                    <a:pt x="203" y="5"/>
                    <a:pt x="203" y="5"/>
                    <a:pt x="181" y="5"/>
                  </a:cubicBezTo>
                  <a:cubicBezTo>
                    <a:pt x="170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9"/>
            <p:cNvSpPr/>
            <p:nvPr/>
          </p:nvSpPr>
          <p:spPr>
            <a:xfrm flipH="1">
              <a:off x="13777513" y="318125"/>
              <a:ext cx="8550" cy="7200"/>
            </a:xfrm>
            <a:custGeom>
              <a:avLst/>
              <a:gdLst/>
              <a:ahLst/>
              <a:cxnLst/>
              <a:rect l="l" t="t" r="r" b="b"/>
              <a:pathLst>
                <a:path w="342" h="288" extrusionOk="0">
                  <a:moveTo>
                    <a:pt x="145" y="1"/>
                  </a:moveTo>
                  <a:cubicBezTo>
                    <a:pt x="8" y="1"/>
                    <a:pt x="1" y="222"/>
                    <a:pt x="139" y="262"/>
                  </a:cubicBezTo>
                  <a:cubicBezTo>
                    <a:pt x="139" y="262"/>
                    <a:pt x="160" y="283"/>
                    <a:pt x="160" y="283"/>
                  </a:cubicBezTo>
                  <a:cubicBezTo>
                    <a:pt x="172" y="286"/>
                    <a:pt x="182" y="288"/>
                    <a:pt x="193" y="288"/>
                  </a:cubicBezTo>
                  <a:cubicBezTo>
                    <a:pt x="315" y="288"/>
                    <a:pt x="341" y="66"/>
                    <a:pt x="203" y="27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69" y="2"/>
                    <a:pt x="156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9"/>
            <p:cNvSpPr/>
            <p:nvPr/>
          </p:nvSpPr>
          <p:spPr>
            <a:xfrm flipH="1">
              <a:off x="13805713" y="309350"/>
              <a:ext cx="10650" cy="9500"/>
            </a:xfrm>
            <a:custGeom>
              <a:avLst/>
              <a:gdLst/>
              <a:ahLst/>
              <a:cxnLst/>
              <a:rect l="l" t="t" r="r" b="b"/>
              <a:pathLst>
                <a:path w="426" h="380" extrusionOk="0">
                  <a:moveTo>
                    <a:pt x="210" y="1"/>
                  </a:moveTo>
                  <a:cubicBezTo>
                    <a:pt x="157" y="1"/>
                    <a:pt x="104" y="30"/>
                    <a:pt x="68" y="100"/>
                  </a:cubicBezTo>
                  <a:cubicBezTo>
                    <a:pt x="47" y="121"/>
                    <a:pt x="47" y="143"/>
                    <a:pt x="26" y="164"/>
                  </a:cubicBezTo>
                  <a:cubicBezTo>
                    <a:pt x="1" y="301"/>
                    <a:pt x="106" y="380"/>
                    <a:pt x="207" y="380"/>
                  </a:cubicBezTo>
                  <a:cubicBezTo>
                    <a:pt x="280" y="380"/>
                    <a:pt x="350" y="339"/>
                    <a:pt x="368" y="249"/>
                  </a:cubicBezTo>
                  <a:cubicBezTo>
                    <a:pt x="425" y="120"/>
                    <a:pt x="319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9"/>
            <p:cNvSpPr/>
            <p:nvPr/>
          </p:nvSpPr>
          <p:spPr>
            <a:xfrm flipH="1">
              <a:off x="12121288" y="806550"/>
              <a:ext cx="177425" cy="207975"/>
            </a:xfrm>
            <a:custGeom>
              <a:avLst/>
              <a:gdLst/>
              <a:ahLst/>
              <a:cxnLst/>
              <a:rect l="l" t="t" r="r" b="b"/>
              <a:pathLst>
                <a:path w="7097" h="8319" extrusionOk="0">
                  <a:moveTo>
                    <a:pt x="4703" y="1"/>
                  </a:moveTo>
                  <a:cubicBezTo>
                    <a:pt x="4351" y="1"/>
                    <a:pt x="3955" y="639"/>
                    <a:pt x="3591" y="987"/>
                  </a:cubicBezTo>
                  <a:cubicBezTo>
                    <a:pt x="2908" y="1650"/>
                    <a:pt x="2224" y="2313"/>
                    <a:pt x="1454" y="2847"/>
                  </a:cubicBezTo>
                  <a:cubicBezTo>
                    <a:pt x="941" y="3189"/>
                    <a:pt x="321" y="3467"/>
                    <a:pt x="1" y="4065"/>
                  </a:cubicBezTo>
                  <a:cubicBezTo>
                    <a:pt x="1304" y="4856"/>
                    <a:pt x="2095" y="5989"/>
                    <a:pt x="3036" y="7229"/>
                  </a:cubicBezTo>
                  <a:cubicBezTo>
                    <a:pt x="3292" y="7571"/>
                    <a:pt x="3591" y="7955"/>
                    <a:pt x="3891" y="8319"/>
                  </a:cubicBezTo>
                  <a:lnTo>
                    <a:pt x="7097" y="8319"/>
                  </a:lnTo>
                  <a:cubicBezTo>
                    <a:pt x="7097" y="8041"/>
                    <a:pt x="7097" y="7742"/>
                    <a:pt x="7075" y="7485"/>
                  </a:cubicBezTo>
                  <a:cubicBezTo>
                    <a:pt x="6883" y="5711"/>
                    <a:pt x="5943" y="4343"/>
                    <a:pt x="5537" y="2719"/>
                  </a:cubicBezTo>
                  <a:cubicBezTo>
                    <a:pt x="5344" y="1992"/>
                    <a:pt x="5430" y="1094"/>
                    <a:pt x="5109" y="389"/>
                  </a:cubicBezTo>
                  <a:cubicBezTo>
                    <a:pt x="4985" y="109"/>
                    <a:pt x="4847" y="1"/>
                    <a:pt x="47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9"/>
            <p:cNvSpPr/>
            <p:nvPr/>
          </p:nvSpPr>
          <p:spPr>
            <a:xfrm flipH="1">
              <a:off x="12121288" y="806550"/>
              <a:ext cx="177425" cy="207975"/>
            </a:xfrm>
            <a:custGeom>
              <a:avLst/>
              <a:gdLst/>
              <a:ahLst/>
              <a:cxnLst/>
              <a:rect l="l" t="t" r="r" b="b"/>
              <a:pathLst>
                <a:path w="7097" h="8319" extrusionOk="0">
                  <a:moveTo>
                    <a:pt x="4703" y="1"/>
                  </a:moveTo>
                  <a:cubicBezTo>
                    <a:pt x="4351" y="1"/>
                    <a:pt x="3955" y="639"/>
                    <a:pt x="3591" y="987"/>
                  </a:cubicBezTo>
                  <a:cubicBezTo>
                    <a:pt x="2908" y="1650"/>
                    <a:pt x="2224" y="2313"/>
                    <a:pt x="1454" y="2847"/>
                  </a:cubicBezTo>
                  <a:cubicBezTo>
                    <a:pt x="941" y="3189"/>
                    <a:pt x="321" y="3467"/>
                    <a:pt x="1" y="4065"/>
                  </a:cubicBezTo>
                  <a:cubicBezTo>
                    <a:pt x="43" y="4087"/>
                    <a:pt x="65" y="4108"/>
                    <a:pt x="108" y="4129"/>
                  </a:cubicBezTo>
                  <a:cubicBezTo>
                    <a:pt x="343" y="3937"/>
                    <a:pt x="620" y="3787"/>
                    <a:pt x="877" y="3616"/>
                  </a:cubicBezTo>
                  <a:cubicBezTo>
                    <a:pt x="1646" y="3082"/>
                    <a:pt x="2330" y="2441"/>
                    <a:pt x="3014" y="1778"/>
                  </a:cubicBezTo>
                  <a:cubicBezTo>
                    <a:pt x="3378" y="1414"/>
                    <a:pt x="3774" y="771"/>
                    <a:pt x="4127" y="771"/>
                  </a:cubicBezTo>
                  <a:cubicBezTo>
                    <a:pt x="4271" y="771"/>
                    <a:pt x="4408" y="879"/>
                    <a:pt x="4532" y="1158"/>
                  </a:cubicBezTo>
                  <a:cubicBezTo>
                    <a:pt x="4831" y="1864"/>
                    <a:pt x="4767" y="2761"/>
                    <a:pt x="4959" y="3488"/>
                  </a:cubicBezTo>
                  <a:cubicBezTo>
                    <a:pt x="5366" y="5113"/>
                    <a:pt x="6306" y="6502"/>
                    <a:pt x="6498" y="8255"/>
                  </a:cubicBezTo>
                  <a:cubicBezTo>
                    <a:pt x="6498" y="8276"/>
                    <a:pt x="6498" y="8297"/>
                    <a:pt x="6498" y="8319"/>
                  </a:cubicBezTo>
                  <a:lnTo>
                    <a:pt x="7097" y="8319"/>
                  </a:lnTo>
                  <a:cubicBezTo>
                    <a:pt x="7097" y="8041"/>
                    <a:pt x="7097" y="7742"/>
                    <a:pt x="7075" y="7485"/>
                  </a:cubicBezTo>
                  <a:cubicBezTo>
                    <a:pt x="6883" y="5711"/>
                    <a:pt x="5943" y="4343"/>
                    <a:pt x="5537" y="2719"/>
                  </a:cubicBezTo>
                  <a:cubicBezTo>
                    <a:pt x="5344" y="1992"/>
                    <a:pt x="5430" y="1094"/>
                    <a:pt x="5109" y="389"/>
                  </a:cubicBezTo>
                  <a:cubicBezTo>
                    <a:pt x="4985" y="109"/>
                    <a:pt x="4847" y="1"/>
                    <a:pt x="47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9"/>
            <p:cNvSpPr/>
            <p:nvPr/>
          </p:nvSpPr>
          <p:spPr>
            <a:xfrm flipH="1">
              <a:off x="12205163" y="788975"/>
              <a:ext cx="492700" cy="141125"/>
            </a:xfrm>
            <a:custGeom>
              <a:avLst/>
              <a:gdLst/>
              <a:ahLst/>
              <a:cxnLst/>
              <a:rect l="l" t="t" r="r" b="b"/>
              <a:pathLst>
                <a:path w="19708" h="5645" extrusionOk="0">
                  <a:moveTo>
                    <a:pt x="19707" y="2695"/>
                  </a:moveTo>
                  <a:lnTo>
                    <a:pt x="19595" y="2829"/>
                  </a:lnTo>
                  <a:lnTo>
                    <a:pt x="19595" y="2829"/>
                  </a:lnTo>
                  <a:cubicBezTo>
                    <a:pt x="19635" y="2788"/>
                    <a:pt x="19672" y="2744"/>
                    <a:pt x="19707" y="2695"/>
                  </a:cubicBezTo>
                  <a:close/>
                  <a:moveTo>
                    <a:pt x="929" y="0"/>
                  </a:moveTo>
                  <a:cubicBezTo>
                    <a:pt x="502" y="0"/>
                    <a:pt x="170" y="146"/>
                    <a:pt x="107" y="579"/>
                  </a:cubicBezTo>
                  <a:cubicBezTo>
                    <a:pt x="0" y="1263"/>
                    <a:pt x="1283" y="2267"/>
                    <a:pt x="1667" y="2716"/>
                  </a:cubicBezTo>
                  <a:cubicBezTo>
                    <a:pt x="2950" y="4127"/>
                    <a:pt x="4874" y="5046"/>
                    <a:pt x="6605" y="5345"/>
                  </a:cubicBezTo>
                  <a:cubicBezTo>
                    <a:pt x="7703" y="5534"/>
                    <a:pt x="8807" y="5645"/>
                    <a:pt x="9907" y="5645"/>
                  </a:cubicBezTo>
                  <a:cubicBezTo>
                    <a:pt x="10799" y="5645"/>
                    <a:pt x="11688" y="5572"/>
                    <a:pt x="12568" y="5409"/>
                  </a:cubicBezTo>
                  <a:cubicBezTo>
                    <a:pt x="14599" y="5025"/>
                    <a:pt x="18040" y="4896"/>
                    <a:pt x="19493" y="2951"/>
                  </a:cubicBezTo>
                  <a:lnTo>
                    <a:pt x="19595" y="2829"/>
                  </a:lnTo>
                  <a:lnTo>
                    <a:pt x="19595" y="2829"/>
                  </a:lnTo>
                  <a:cubicBezTo>
                    <a:pt x="19315" y="3119"/>
                    <a:pt x="18919" y="3224"/>
                    <a:pt x="18484" y="3224"/>
                  </a:cubicBezTo>
                  <a:cubicBezTo>
                    <a:pt x="17736" y="3224"/>
                    <a:pt x="16870" y="2913"/>
                    <a:pt x="16266" y="2695"/>
                  </a:cubicBezTo>
                  <a:cubicBezTo>
                    <a:pt x="14812" y="2203"/>
                    <a:pt x="13380" y="2032"/>
                    <a:pt x="11863" y="2032"/>
                  </a:cubicBezTo>
                  <a:cubicBezTo>
                    <a:pt x="11786" y="2033"/>
                    <a:pt x="11709" y="2033"/>
                    <a:pt x="11633" y="2033"/>
                  </a:cubicBezTo>
                  <a:cubicBezTo>
                    <a:pt x="8631" y="2033"/>
                    <a:pt x="6017" y="1621"/>
                    <a:pt x="3078" y="579"/>
                  </a:cubicBezTo>
                  <a:cubicBezTo>
                    <a:pt x="2673" y="430"/>
                    <a:pt x="1662" y="0"/>
                    <a:pt x="9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9"/>
            <p:cNvSpPr/>
            <p:nvPr/>
          </p:nvSpPr>
          <p:spPr>
            <a:xfrm flipH="1">
              <a:off x="12047538" y="237000"/>
              <a:ext cx="335075" cy="568625"/>
            </a:xfrm>
            <a:custGeom>
              <a:avLst/>
              <a:gdLst/>
              <a:ahLst/>
              <a:cxnLst/>
              <a:rect l="l" t="t" r="r" b="b"/>
              <a:pathLst>
                <a:path w="13403" h="22745" extrusionOk="0">
                  <a:moveTo>
                    <a:pt x="7958" y="1"/>
                  </a:moveTo>
                  <a:cubicBezTo>
                    <a:pt x="7935" y="1"/>
                    <a:pt x="7911" y="1"/>
                    <a:pt x="7888" y="1"/>
                  </a:cubicBezTo>
                  <a:cubicBezTo>
                    <a:pt x="6905" y="23"/>
                    <a:pt x="6627" y="771"/>
                    <a:pt x="5922" y="1412"/>
                  </a:cubicBezTo>
                  <a:cubicBezTo>
                    <a:pt x="5601" y="1708"/>
                    <a:pt x="5393" y="1813"/>
                    <a:pt x="5229" y="1813"/>
                  </a:cubicBezTo>
                  <a:cubicBezTo>
                    <a:pt x="4835" y="1813"/>
                    <a:pt x="4693" y="1207"/>
                    <a:pt x="3848" y="1177"/>
                  </a:cubicBezTo>
                  <a:cubicBezTo>
                    <a:pt x="3824" y="1176"/>
                    <a:pt x="3799" y="1175"/>
                    <a:pt x="3775" y="1175"/>
                  </a:cubicBezTo>
                  <a:cubicBezTo>
                    <a:pt x="1668" y="1175"/>
                    <a:pt x="746" y="5729"/>
                    <a:pt x="514" y="7568"/>
                  </a:cubicBezTo>
                  <a:cubicBezTo>
                    <a:pt x="172" y="10411"/>
                    <a:pt x="1" y="13659"/>
                    <a:pt x="1176" y="16160"/>
                  </a:cubicBezTo>
                  <a:cubicBezTo>
                    <a:pt x="1899" y="17668"/>
                    <a:pt x="3550" y="22744"/>
                    <a:pt x="5102" y="22744"/>
                  </a:cubicBezTo>
                  <a:cubicBezTo>
                    <a:pt x="5111" y="22744"/>
                    <a:pt x="5121" y="22744"/>
                    <a:pt x="5131" y="22743"/>
                  </a:cubicBezTo>
                  <a:cubicBezTo>
                    <a:pt x="6456" y="22701"/>
                    <a:pt x="8016" y="20692"/>
                    <a:pt x="8914" y="19708"/>
                  </a:cubicBezTo>
                  <a:cubicBezTo>
                    <a:pt x="10239" y="18191"/>
                    <a:pt x="11308" y="15904"/>
                    <a:pt x="12163" y="13852"/>
                  </a:cubicBezTo>
                  <a:cubicBezTo>
                    <a:pt x="13039" y="11693"/>
                    <a:pt x="13402" y="8316"/>
                    <a:pt x="12932" y="5986"/>
                  </a:cubicBezTo>
                  <a:cubicBezTo>
                    <a:pt x="12424" y="3424"/>
                    <a:pt x="10489" y="1"/>
                    <a:pt x="79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9"/>
            <p:cNvSpPr/>
            <p:nvPr/>
          </p:nvSpPr>
          <p:spPr>
            <a:xfrm flipH="1">
              <a:off x="11980213" y="344400"/>
              <a:ext cx="289650" cy="424325"/>
            </a:xfrm>
            <a:custGeom>
              <a:avLst/>
              <a:gdLst/>
              <a:ahLst/>
              <a:cxnLst/>
              <a:rect l="l" t="t" r="r" b="b"/>
              <a:pathLst>
                <a:path w="11586" h="16973" extrusionOk="0">
                  <a:moveTo>
                    <a:pt x="9495" y="1"/>
                  </a:moveTo>
                  <a:cubicBezTo>
                    <a:pt x="9348" y="1"/>
                    <a:pt x="9190" y="59"/>
                    <a:pt x="9021" y="194"/>
                  </a:cubicBezTo>
                  <a:cubicBezTo>
                    <a:pt x="7952" y="1028"/>
                    <a:pt x="8422" y="4127"/>
                    <a:pt x="8273" y="5345"/>
                  </a:cubicBezTo>
                  <a:cubicBezTo>
                    <a:pt x="7760" y="9599"/>
                    <a:pt x="5750" y="12099"/>
                    <a:pt x="2865" y="14365"/>
                  </a:cubicBezTo>
                  <a:cubicBezTo>
                    <a:pt x="2331" y="14771"/>
                    <a:pt x="1" y="16225"/>
                    <a:pt x="364" y="16973"/>
                  </a:cubicBezTo>
                  <a:cubicBezTo>
                    <a:pt x="1689" y="16267"/>
                    <a:pt x="3164" y="15947"/>
                    <a:pt x="4489" y="15134"/>
                  </a:cubicBezTo>
                  <a:cubicBezTo>
                    <a:pt x="6028" y="14173"/>
                    <a:pt x="7375" y="12698"/>
                    <a:pt x="8508" y="11159"/>
                  </a:cubicBezTo>
                  <a:cubicBezTo>
                    <a:pt x="10517" y="8444"/>
                    <a:pt x="11586" y="5495"/>
                    <a:pt x="10773" y="1989"/>
                  </a:cubicBezTo>
                  <a:cubicBezTo>
                    <a:pt x="10598" y="1218"/>
                    <a:pt x="10164" y="1"/>
                    <a:pt x="94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9"/>
            <p:cNvSpPr/>
            <p:nvPr/>
          </p:nvSpPr>
          <p:spPr>
            <a:xfrm flipH="1">
              <a:off x="12221213" y="465500"/>
              <a:ext cx="508175" cy="373100"/>
            </a:xfrm>
            <a:custGeom>
              <a:avLst/>
              <a:gdLst/>
              <a:ahLst/>
              <a:cxnLst/>
              <a:rect l="l" t="t" r="r" b="b"/>
              <a:pathLst>
                <a:path w="20327" h="14924" extrusionOk="0">
                  <a:moveTo>
                    <a:pt x="7287" y="1"/>
                  </a:moveTo>
                  <a:cubicBezTo>
                    <a:pt x="6426" y="1"/>
                    <a:pt x="5596" y="231"/>
                    <a:pt x="4831" y="822"/>
                  </a:cubicBezTo>
                  <a:cubicBezTo>
                    <a:pt x="3441" y="1890"/>
                    <a:pt x="0" y="2083"/>
                    <a:pt x="1432" y="4840"/>
                  </a:cubicBezTo>
                  <a:cubicBezTo>
                    <a:pt x="2073" y="6123"/>
                    <a:pt x="3335" y="7042"/>
                    <a:pt x="4083" y="8239"/>
                  </a:cubicBezTo>
                  <a:cubicBezTo>
                    <a:pt x="4660" y="9222"/>
                    <a:pt x="5023" y="10440"/>
                    <a:pt x="5643" y="11402"/>
                  </a:cubicBezTo>
                  <a:cubicBezTo>
                    <a:pt x="6754" y="13090"/>
                    <a:pt x="9789" y="14266"/>
                    <a:pt x="11628" y="14523"/>
                  </a:cubicBezTo>
                  <a:cubicBezTo>
                    <a:pt x="12729" y="14666"/>
                    <a:pt x="14031" y="14924"/>
                    <a:pt x="15290" y="14924"/>
                  </a:cubicBezTo>
                  <a:cubicBezTo>
                    <a:pt x="16280" y="14924"/>
                    <a:pt x="17243" y="14765"/>
                    <a:pt x="18061" y="14266"/>
                  </a:cubicBezTo>
                  <a:cubicBezTo>
                    <a:pt x="20327" y="12898"/>
                    <a:pt x="19857" y="10397"/>
                    <a:pt x="19023" y="8025"/>
                  </a:cubicBezTo>
                  <a:cubicBezTo>
                    <a:pt x="18125" y="5417"/>
                    <a:pt x="16159" y="3258"/>
                    <a:pt x="13936" y="2339"/>
                  </a:cubicBezTo>
                  <a:cubicBezTo>
                    <a:pt x="11879" y="1495"/>
                    <a:pt x="9481" y="1"/>
                    <a:pt x="7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9"/>
            <p:cNvSpPr/>
            <p:nvPr/>
          </p:nvSpPr>
          <p:spPr>
            <a:xfrm flipH="1">
              <a:off x="12206238" y="718475"/>
              <a:ext cx="121850" cy="106525"/>
            </a:xfrm>
            <a:custGeom>
              <a:avLst/>
              <a:gdLst/>
              <a:ahLst/>
              <a:cxnLst/>
              <a:rect l="l" t="t" r="r" b="b"/>
              <a:pathLst>
                <a:path w="4874" h="4261" extrusionOk="0">
                  <a:moveTo>
                    <a:pt x="3591" y="0"/>
                  </a:moveTo>
                  <a:cubicBezTo>
                    <a:pt x="3484" y="321"/>
                    <a:pt x="3377" y="941"/>
                    <a:pt x="3099" y="1155"/>
                  </a:cubicBezTo>
                  <a:cubicBezTo>
                    <a:pt x="2955" y="1289"/>
                    <a:pt x="2803" y="1324"/>
                    <a:pt x="2646" y="1324"/>
                  </a:cubicBezTo>
                  <a:cubicBezTo>
                    <a:pt x="2472" y="1324"/>
                    <a:pt x="2292" y="1281"/>
                    <a:pt x="2112" y="1281"/>
                  </a:cubicBezTo>
                  <a:cubicBezTo>
                    <a:pt x="2092" y="1281"/>
                    <a:pt x="2072" y="1282"/>
                    <a:pt x="2052" y="1283"/>
                  </a:cubicBezTo>
                  <a:cubicBezTo>
                    <a:pt x="1646" y="1283"/>
                    <a:pt x="791" y="1411"/>
                    <a:pt x="470" y="1775"/>
                  </a:cubicBezTo>
                  <a:cubicBezTo>
                    <a:pt x="0" y="2309"/>
                    <a:pt x="684" y="2715"/>
                    <a:pt x="1005" y="3100"/>
                  </a:cubicBezTo>
                  <a:cubicBezTo>
                    <a:pt x="1495" y="3713"/>
                    <a:pt x="1964" y="4260"/>
                    <a:pt x="2592" y="4260"/>
                  </a:cubicBezTo>
                  <a:cubicBezTo>
                    <a:pt x="2840" y="4260"/>
                    <a:pt x="3112" y="4175"/>
                    <a:pt x="3420" y="3976"/>
                  </a:cubicBezTo>
                  <a:cubicBezTo>
                    <a:pt x="4873" y="3057"/>
                    <a:pt x="3591" y="1304"/>
                    <a:pt x="35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9"/>
            <p:cNvSpPr/>
            <p:nvPr/>
          </p:nvSpPr>
          <p:spPr>
            <a:xfrm flipH="1">
              <a:off x="12277838" y="649550"/>
              <a:ext cx="126675" cy="133075"/>
            </a:xfrm>
            <a:custGeom>
              <a:avLst/>
              <a:gdLst/>
              <a:ahLst/>
              <a:cxnLst/>
              <a:rect l="l" t="t" r="r" b="b"/>
              <a:pathLst>
                <a:path w="5067" h="5323" extrusionOk="0">
                  <a:moveTo>
                    <a:pt x="43" y="0"/>
                  </a:moveTo>
                  <a:lnTo>
                    <a:pt x="1" y="22"/>
                  </a:lnTo>
                  <a:cubicBezTo>
                    <a:pt x="407" y="1325"/>
                    <a:pt x="1133" y="2458"/>
                    <a:pt x="1946" y="3441"/>
                  </a:cubicBezTo>
                  <a:cubicBezTo>
                    <a:pt x="2373" y="3933"/>
                    <a:pt x="2822" y="4403"/>
                    <a:pt x="3335" y="4745"/>
                  </a:cubicBezTo>
                  <a:cubicBezTo>
                    <a:pt x="3869" y="5087"/>
                    <a:pt x="4446" y="5322"/>
                    <a:pt x="5045" y="5322"/>
                  </a:cubicBezTo>
                  <a:lnTo>
                    <a:pt x="5066" y="5258"/>
                  </a:lnTo>
                  <a:cubicBezTo>
                    <a:pt x="4511" y="5023"/>
                    <a:pt x="4019" y="4702"/>
                    <a:pt x="3549" y="4339"/>
                  </a:cubicBezTo>
                  <a:cubicBezTo>
                    <a:pt x="3078" y="3976"/>
                    <a:pt x="2608" y="3591"/>
                    <a:pt x="2181" y="3164"/>
                  </a:cubicBezTo>
                  <a:cubicBezTo>
                    <a:pt x="1753" y="2715"/>
                    <a:pt x="1347" y="2244"/>
                    <a:pt x="984" y="1710"/>
                  </a:cubicBezTo>
                  <a:cubicBezTo>
                    <a:pt x="620" y="1176"/>
                    <a:pt x="278" y="620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9"/>
            <p:cNvSpPr/>
            <p:nvPr/>
          </p:nvSpPr>
          <p:spPr>
            <a:xfrm flipH="1">
              <a:off x="12278913" y="662375"/>
              <a:ext cx="60400" cy="122375"/>
            </a:xfrm>
            <a:custGeom>
              <a:avLst/>
              <a:gdLst/>
              <a:ahLst/>
              <a:cxnLst/>
              <a:rect l="l" t="t" r="r" b="b"/>
              <a:pathLst>
                <a:path w="2416" h="4895" extrusionOk="0">
                  <a:moveTo>
                    <a:pt x="22" y="0"/>
                  </a:moveTo>
                  <a:lnTo>
                    <a:pt x="0" y="22"/>
                  </a:lnTo>
                  <a:cubicBezTo>
                    <a:pt x="470" y="791"/>
                    <a:pt x="877" y="1603"/>
                    <a:pt x="1219" y="2437"/>
                  </a:cubicBezTo>
                  <a:cubicBezTo>
                    <a:pt x="1390" y="2843"/>
                    <a:pt x="1518" y="3292"/>
                    <a:pt x="1710" y="3698"/>
                  </a:cubicBezTo>
                  <a:cubicBezTo>
                    <a:pt x="1903" y="4104"/>
                    <a:pt x="2095" y="4510"/>
                    <a:pt x="2373" y="4895"/>
                  </a:cubicBezTo>
                  <a:lnTo>
                    <a:pt x="2415" y="4873"/>
                  </a:lnTo>
                  <a:cubicBezTo>
                    <a:pt x="2351" y="4382"/>
                    <a:pt x="2223" y="3933"/>
                    <a:pt x="2074" y="3506"/>
                  </a:cubicBezTo>
                  <a:cubicBezTo>
                    <a:pt x="1924" y="3057"/>
                    <a:pt x="1710" y="2651"/>
                    <a:pt x="1496" y="2244"/>
                  </a:cubicBezTo>
                  <a:cubicBezTo>
                    <a:pt x="1090" y="1432"/>
                    <a:pt x="599" y="663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9"/>
            <p:cNvSpPr/>
            <p:nvPr/>
          </p:nvSpPr>
          <p:spPr>
            <a:xfrm flipH="1">
              <a:off x="12262338" y="630500"/>
              <a:ext cx="52850" cy="155325"/>
            </a:xfrm>
            <a:custGeom>
              <a:avLst/>
              <a:gdLst/>
              <a:ahLst/>
              <a:cxnLst/>
              <a:rect l="l" t="t" r="r" b="b"/>
              <a:pathLst>
                <a:path w="2114" h="6213" extrusionOk="0">
                  <a:moveTo>
                    <a:pt x="266" y="1"/>
                  </a:moveTo>
                  <a:cubicBezTo>
                    <a:pt x="129" y="1"/>
                    <a:pt x="0" y="135"/>
                    <a:pt x="83" y="313"/>
                  </a:cubicBezTo>
                  <a:cubicBezTo>
                    <a:pt x="118" y="402"/>
                    <a:pt x="198" y="447"/>
                    <a:pt x="274" y="447"/>
                  </a:cubicBezTo>
                  <a:cubicBezTo>
                    <a:pt x="289" y="447"/>
                    <a:pt x="303" y="445"/>
                    <a:pt x="318" y="442"/>
                  </a:cubicBezTo>
                  <a:cubicBezTo>
                    <a:pt x="660" y="1339"/>
                    <a:pt x="1002" y="2237"/>
                    <a:pt x="1279" y="3156"/>
                  </a:cubicBezTo>
                  <a:cubicBezTo>
                    <a:pt x="1408" y="3669"/>
                    <a:pt x="1493" y="4182"/>
                    <a:pt x="1621" y="4674"/>
                  </a:cubicBezTo>
                  <a:lnTo>
                    <a:pt x="1963" y="6213"/>
                  </a:lnTo>
                  <a:lnTo>
                    <a:pt x="2006" y="6213"/>
                  </a:lnTo>
                  <a:cubicBezTo>
                    <a:pt x="2113" y="5678"/>
                    <a:pt x="2092" y="5123"/>
                    <a:pt x="2006" y="4567"/>
                  </a:cubicBezTo>
                  <a:cubicBezTo>
                    <a:pt x="1942" y="4032"/>
                    <a:pt x="1750" y="3519"/>
                    <a:pt x="1579" y="3028"/>
                  </a:cubicBezTo>
                  <a:cubicBezTo>
                    <a:pt x="1237" y="2109"/>
                    <a:pt x="809" y="1254"/>
                    <a:pt x="382" y="420"/>
                  </a:cubicBezTo>
                  <a:cubicBezTo>
                    <a:pt x="467" y="356"/>
                    <a:pt x="510" y="271"/>
                    <a:pt x="467" y="142"/>
                  </a:cubicBezTo>
                  <a:cubicBezTo>
                    <a:pt x="421" y="43"/>
                    <a:pt x="342" y="1"/>
                    <a:pt x="2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9"/>
            <p:cNvSpPr/>
            <p:nvPr/>
          </p:nvSpPr>
          <p:spPr>
            <a:xfrm flipH="1">
              <a:off x="12226013" y="527925"/>
              <a:ext cx="88850" cy="263250"/>
            </a:xfrm>
            <a:custGeom>
              <a:avLst/>
              <a:gdLst/>
              <a:ahLst/>
              <a:cxnLst/>
              <a:rect l="l" t="t" r="r" b="b"/>
              <a:pathLst>
                <a:path w="3554" h="10530" extrusionOk="0">
                  <a:moveTo>
                    <a:pt x="258" y="0"/>
                  </a:moveTo>
                  <a:cubicBezTo>
                    <a:pt x="126" y="0"/>
                    <a:pt x="1" y="134"/>
                    <a:pt x="70" y="313"/>
                  </a:cubicBezTo>
                  <a:cubicBezTo>
                    <a:pt x="114" y="402"/>
                    <a:pt x="190" y="439"/>
                    <a:pt x="268" y="439"/>
                  </a:cubicBezTo>
                  <a:cubicBezTo>
                    <a:pt x="302" y="439"/>
                    <a:pt x="336" y="432"/>
                    <a:pt x="369" y="419"/>
                  </a:cubicBezTo>
                  <a:cubicBezTo>
                    <a:pt x="1245" y="1851"/>
                    <a:pt x="1865" y="3497"/>
                    <a:pt x="2121" y="5207"/>
                  </a:cubicBezTo>
                  <a:cubicBezTo>
                    <a:pt x="2186" y="5656"/>
                    <a:pt x="2207" y="6105"/>
                    <a:pt x="2271" y="6575"/>
                  </a:cubicBezTo>
                  <a:cubicBezTo>
                    <a:pt x="2335" y="7024"/>
                    <a:pt x="2442" y="7473"/>
                    <a:pt x="2570" y="7922"/>
                  </a:cubicBezTo>
                  <a:cubicBezTo>
                    <a:pt x="2848" y="8777"/>
                    <a:pt x="3083" y="9738"/>
                    <a:pt x="3468" y="10529"/>
                  </a:cubicBezTo>
                  <a:lnTo>
                    <a:pt x="3554" y="10316"/>
                  </a:lnTo>
                  <a:cubicBezTo>
                    <a:pt x="3361" y="9418"/>
                    <a:pt x="3169" y="8627"/>
                    <a:pt x="2976" y="7772"/>
                  </a:cubicBezTo>
                  <a:cubicBezTo>
                    <a:pt x="2848" y="7323"/>
                    <a:pt x="2763" y="6896"/>
                    <a:pt x="2677" y="6468"/>
                  </a:cubicBezTo>
                  <a:cubicBezTo>
                    <a:pt x="2592" y="6062"/>
                    <a:pt x="2528" y="5592"/>
                    <a:pt x="2442" y="5143"/>
                  </a:cubicBezTo>
                  <a:cubicBezTo>
                    <a:pt x="2271" y="4224"/>
                    <a:pt x="1993" y="3348"/>
                    <a:pt x="1630" y="2535"/>
                  </a:cubicBezTo>
                  <a:cubicBezTo>
                    <a:pt x="1288" y="1766"/>
                    <a:pt x="882" y="1061"/>
                    <a:pt x="412" y="398"/>
                  </a:cubicBezTo>
                  <a:cubicBezTo>
                    <a:pt x="476" y="334"/>
                    <a:pt x="518" y="248"/>
                    <a:pt x="454" y="142"/>
                  </a:cubicBezTo>
                  <a:cubicBezTo>
                    <a:pt x="408" y="42"/>
                    <a:pt x="332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9"/>
            <p:cNvSpPr/>
            <p:nvPr/>
          </p:nvSpPr>
          <p:spPr>
            <a:xfrm flipH="1">
              <a:off x="12239913" y="582425"/>
              <a:ext cx="63000" cy="216225"/>
            </a:xfrm>
            <a:custGeom>
              <a:avLst/>
              <a:gdLst/>
              <a:ahLst/>
              <a:cxnLst/>
              <a:rect l="l" t="t" r="r" b="b"/>
              <a:pathLst>
                <a:path w="2520" h="8649" extrusionOk="0">
                  <a:moveTo>
                    <a:pt x="261" y="0"/>
                  </a:moveTo>
                  <a:cubicBezTo>
                    <a:pt x="130" y="0"/>
                    <a:pt x="1" y="134"/>
                    <a:pt x="83" y="313"/>
                  </a:cubicBezTo>
                  <a:cubicBezTo>
                    <a:pt x="125" y="410"/>
                    <a:pt x="194" y="444"/>
                    <a:pt x="261" y="444"/>
                  </a:cubicBezTo>
                  <a:cubicBezTo>
                    <a:pt x="296" y="444"/>
                    <a:pt x="331" y="434"/>
                    <a:pt x="361" y="420"/>
                  </a:cubicBezTo>
                  <a:cubicBezTo>
                    <a:pt x="746" y="933"/>
                    <a:pt x="1045" y="1510"/>
                    <a:pt x="1237" y="2129"/>
                  </a:cubicBezTo>
                  <a:cubicBezTo>
                    <a:pt x="1494" y="2813"/>
                    <a:pt x="1601" y="3540"/>
                    <a:pt x="1601" y="4267"/>
                  </a:cubicBezTo>
                  <a:cubicBezTo>
                    <a:pt x="1622" y="4630"/>
                    <a:pt x="1579" y="4994"/>
                    <a:pt x="1579" y="5400"/>
                  </a:cubicBezTo>
                  <a:cubicBezTo>
                    <a:pt x="1601" y="5784"/>
                    <a:pt x="1643" y="6169"/>
                    <a:pt x="1729" y="6533"/>
                  </a:cubicBezTo>
                  <a:cubicBezTo>
                    <a:pt x="1900" y="7281"/>
                    <a:pt x="2156" y="7965"/>
                    <a:pt x="2477" y="8649"/>
                  </a:cubicBezTo>
                  <a:lnTo>
                    <a:pt x="2520" y="8627"/>
                  </a:lnTo>
                  <a:cubicBezTo>
                    <a:pt x="2413" y="7879"/>
                    <a:pt x="2221" y="7152"/>
                    <a:pt x="2135" y="6426"/>
                  </a:cubicBezTo>
                  <a:cubicBezTo>
                    <a:pt x="2071" y="6084"/>
                    <a:pt x="2028" y="5720"/>
                    <a:pt x="1985" y="5357"/>
                  </a:cubicBezTo>
                  <a:cubicBezTo>
                    <a:pt x="1964" y="5015"/>
                    <a:pt x="1964" y="4630"/>
                    <a:pt x="1943" y="4246"/>
                  </a:cubicBezTo>
                  <a:cubicBezTo>
                    <a:pt x="1879" y="3476"/>
                    <a:pt x="1729" y="2707"/>
                    <a:pt x="1430" y="2023"/>
                  </a:cubicBezTo>
                  <a:cubicBezTo>
                    <a:pt x="1173" y="1403"/>
                    <a:pt x="831" y="868"/>
                    <a:pt x="425" y="377"/>
                  </a:cubicBezTo>
                  <a:cubicBezTo>
                    <a:pt x="468" y="334"/>
                    <a:pt x="511" y="249"/>
                    <a:pt x="447" y="142"/>
                  </a:cubicBezTo>
                  <a:cubicBezTo>
                    <a:pt x="408" y="42"/>
                    <a:pt x="334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9"/>
            <p:cNvSpPr/>
            <p:nvPr/>
          </p:nvSpPr>
          <p:spPr>
            <a:xfrm flipH="1">
              <a:off x="12271963" y="655950"/>
              <a:ext cx="37975" cy="123475"/>
            </a:xfrm>
            <a:custGeom>
              <a:avLst/>
              <a:gdLst/>
              <a:ahLst/>
              <a:cxnLst/>
              <a:rect l="l" t="t" r="r" b="b"/>
              <a:pathLst>
                <a:path w="1519" h="4939" extrusionOk="0">
                  <a:moveTo>
                    <a:pt x="22" y="1"/>
                  </a:moveTo>
                  <a:cubicBezTo>
                    <a:pt x="1" y="450"/>
                    <a:pt x="44" y="877"/>
                    <a:pt x="108" y="1326"/>
                  </a:cubicBezTo>
                  <a:cubicBezTo>
                    <a:pt x="193" y="1753"/>
                    <a:pt x="321" y="2181"/>
                    <a:pt x="450" y="2608"/>
                  </a:cubicBezTo>
                  <a:cubicBezTo>
                    <a:pt x="578" y="3014"/>
                    <a:pt x="706" y="3442"/>
                    <a:pt x="877" y="3827"/>
                  </a:cubicBezTo>
                  <a:cubicBezTo>
                    <a:pt x="1069" y="4190"/>
                    <a:pt x="1240" y="4575"/>
                    <a:pt x="1476" y="4938"/>
                  </a:cubicBezTo>
                  <a:lnTo>
                    <a:pt x="1518" y="4917"/>
                  </a:lnTo>
                  <a:cubicBezTo>
                    <a:pt x="1497" y="4468"/>
                    <a:pt x="1390" y="4040"/>
                    <a:pt x="1262" y="3613"/>
                  </a:cubicBezTo>
                  <a:cubicBezTo>
                    <a:pt x="1134" y="3207"/>
                    <a:pt x="920" y="2843"/>
                    <a:pt x="749" y="2437"/>
                  </a:cubicBezTo>
                  <a:cubicBezTo>
                    <a:pt x="407" y="1668"/>
                    <a:pt x="150" y="877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9"/>
            <p:cNvSpPr/>
            <p:nvPr/>
          </p:nvSpPr>
          <p:spPr>
            <a:xfrm flipH="1">
              <a:off x="12281588" y="644775"/>
              <a:ext cx="93675" cy="148525"/>
            </a:xfrm>
            <a:custGeom>
              <a:avLst/>
              <a:gdLst/>
              <a:ahLst/>
              <a:cxnLst/>
              <a:rect l="l" t="t" r="r" b="b"/>
              <a:pathLst>
                <a:path w="3747" h="5941" extrusionOk="0">
                  <a:moveTo>
                    <a:pt x="275" y="0"/>
                  </a:moveTo>
                  <a:cubicBezTo>
                    <a:pt x="140" y="0"/>
                    <a:pt x="1" y="131"/>
                    <a:pt x="70" y="298"/>
                  </a:cubicBezTo>
                  <a:cubicBezTo>
                    <a:pt x="134" y="405"/>
                    <a:pt x="220" y="448"/>
                    <a:pt x="305" y="448"/>
                  </a:cubicBezTo>
                  <a:cubicBezTo>
                    <a:pt x="348" y="1003"/>
                    <a:pt x="476" y="1581"/>
                    <a:pt x="669" y="2093"/>
                  </a:cubicBezTo>
                  <a:cubicBezTo>
                    <a:pt x="882" y="2649"/>
                    <a:pt x="1160" y="3141"/>
                    <a:pt x="1481" y="3611"/>
                  </a:cubicBezTo>
                  <a:cubicBezTo>
                    <a:pt x="1780" y="4081"/>
                    <a:pt x="2101" y="4552"/>
                    <a:pt x="2486" y="4936"/>
                  </a:cubicBezTo>
                  <a:cubicBezTo>
                    <a:pt x="2870" y="5321"/>
                    <a:pt x="3276" y="5663"/>
                    <a:pt x="3725" y="5941"/>
                  </a:cubicBezTo>
                  <a:lnTo>
                    <a:pt x="3747" y="5919"/>
                  </a:lnTo>
                  <a:cubicBezTo>
                    <a:pt x="3447" y="5428"/>
                    <a:pt x="3105" y="5000"/>
                    <a:pt x="2763" y="4573"/>
                  </a:cubicBezTo>
                  <a:cubicBezTo>
                    <a:pt x="2443" y="4167"/>
                    <a:pt x="2058" y="3803"/>
                    <a:pt x="1716" y="3376"/>
                  </a:cubicBezTo>
                  <a:cubicBezTo>
                    <a:pt x="1096" y="2542"/>
                    <a:pt x="541" y="1559"/>
                    <a:pt x="348" y="426"/>
                  </a:cubicBezTo>
                  <a:cubicBezTo>
                    <a:pt x="455" y="384"/>
                    <a:pt x="519" y="277"/>
                    <a:pt x="455" y="127"/>
                  </a:cubicBezTo>
                  <a:cubicBezTo>
                    <a:pt x="418" y="38"/>
                    <a:pt x="347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9"/>
            <p:cNvSpPr/>
            <p:nvPr/>
          </p:nvSpPr>
          <p:spPr>
            <a:xfrm flipH="1">
              <a:off x="12258063" y="593900"/>
              <a:ext cx="60200" cy="170025"/>
            </a:xfrm>
            <a:custGeom>
              <a:avLst/>
              <a:gdLst/>
              <a:ahLst/>
              <a:cxnLst/>
              <a:rect l="l" t="t" r="r" b="b"/>
              <a:pathLst>
                <a:path w="2408" h="6801" extrusionOk="0">
                  <a:moveTo>
                    <a:pt x="308" y="0"/>
                  </a:moveTo>
                  <a:cubicBezTo>
                    <a:pt x="283" y="0"/>
                    <a:pt x="255" y="8"/>
                    <a:pt x="227" y="25"/>
                  </a:cubicBezTo>
                  <a:lnTo>
                    <a:pt x="206" y="46"/>
                  </a:lnTo>
                  <a:cubicBezTo>
                    <a:pt x="0" y="177"/>
                    <a:pt x="88" y="519"/>
                    <a:pt x="270" y="519"/>
                  </a:cubicBezTo>
                  <a:cubicBezTo>
                    <a:pt x="297" y="519"/>
                    <a:pt x="325" y="511"/>
                    <a:pt x="355" y="495"/>
                  </a:cubicBezTo>
                  <a:cubicBezTo>
                    <a:pt x="1018" y="1286"/>
                    <a:pt x="1402" y="2354"/>
                    <a:pt x="1638" y="3423"/>
                  </a:cubicBezTo>
                  <a:cubicBezTo>
                    <a:pt x="1744" y="3979"/>
                    <a:pt x="1809" y="4556"/>
                    <a:pt x="1915" y="5112"/>
                  </a:cubicBezTo>
                  <a:cubicBezTo>
                    <a:pt x="2022" y="5667"/>
                    <a:pt x="2151" y="6245"/>
                    <a:pt x="2322" y="6800"/>
                  </a:cubicBezTo>
                  <a:lnTo>
                    <a:pt x="2364" y="6800"/>
                  </a:lnTo>
                  <a:cubicBezTo>
                    <a:pt x="2407" y="6202"/>
                    <a:pt x="2386" y="5603"/>
                    <a:pt x="2322" y="5026"/>
                  </a:cubicBezTo>
                  <a:cubicBezTo>
                    <a:pt x="2257" y="4428"/>
                    <a:pt x="2108" y="3872"/>
                    <a:pt x="1937" y="3316"/>
                  </a:cubicBezTo>
                  <a:cubicBezTo>
                    <a:pt x="1787" y="2739"/>
                    <a:pt x="1573" y="2205"/>
                    <a:pt x="1317" y="1692"/>
                  </a:cubicBezTo>
                  <a:cubicBezTo>
                    <a:pt x="1061" y="1222"/>
                    <a:pt x="761" y="794"/>
                    <a:pt x="398" y="452"/>
                  </a:cubicBezTo>
                  <a:cubicBezTo>
                    <a:pt x="565" y="322"/>
                    <a:pt x="474" y="0"/>
                    <a:pt x="3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9"/>
            <p:cNvSpPr/>
            <p:nvPr/>
          </p:nvSpPr>
          <p:spPr>
            <a:xfrm flipH="1">
              <a:off x="12263413" y="685350"/>
              <a:ext cx="164600" cy="117575"/>
            </a:xfrm>
            <a:custGeom>
              <a:avLst/>
              <a:gdLst/>
              <a:ahLst/>
              <a:cxnLst/>
              <a:rect l="l" t="t" r="r" b="b"/>
              <a:pathLst>
                <a:path w="6584" h="4703" extrusionOk="0">
                  <a:moveTo>
                    <a:pt x="43" y="0"/>
                  </a:moveTo>
                  <a:lnTo>
                    <a:pt x="0" y="22"/>
                  </a:lnTo>
                  <a:cubicBezTo>
                    <a:pt x="43" y="406"/>
                    <a:pt x="214" y="770"/>
                    <a:pt x="428" y="1069"/>
                  </a:cubicBezTo>
                  <a:cubicBezTo>
                    <a:pt x="641" y="1390"/>
                    <a:pt x="898" y="1646"/>
                    <a:pt x="1154" y="1903"/>
                  </a:cubicBezTo>
                  <a:cubicBezTo>
                    <a:pt x="1689" y="2373"/>
                    <a:pt x="2266" y="2779"/>
                    <a:pt x="2843" y="3142"/>
                  </a:cubicBezTo>
                  <a:cubicBezTo>
                    <a:pt x="3142" y="3313"/>
                    <a:pt x="3441" y="3506"/>
                    <a:pt x="3741" y="3655"/>
                  </a:cubicBezTo>
                  <a:cubicBezTo>
                    <a:pt x="4061" y="3826"/>
                    <a:pt x="4382" y="3933"/>
                    <a:pt x="4702" y="4040"/>
                  </a:cubicBezTo>
                  <a:cubicBezTo>
                    <a:pt x="5344" y="4232"/>
                    <a:pt x="5963" y="4382"/>
                    <a:pt x="6562" y="4703"/>
                  </a:cubicBezTo>
                  <a:lnTo>
                    <a:pt x="6583" y="4681"/>
                  </a:lnTo>
                  <a:cubicBezTo>
                    <a:pt x="6113" y="4104"/>
                    <a:pt x="5429" y="3826"/>
                    <a:pt x="4809" y="3570"/>
                  </a:cubicBezTo>
                  <a:cubicBezTo>
                    <a:pt x="4510" y="3463"/>
                    <a:pt x="4189" y="3335"/>
                    <a:pt x="3890" y="3228"/>
                  </a:cubicBezTo>
                  <a:cubicBezTo>
                    <a:pt x="3591" y="3100"/>
                    <a:pt x="3292" y="2950"/>
                    <a:pt x="2992" y="2800"/>
                  </a:cubicBezTo>
                  <a:cubicBezTo>
                    <a:pt x="2394" y="2480"/>
                    <a:pt x="1817" y="2138"/>
                    <a:pt x="1261" y="1710"/>
                  </a:cubicBezTo>
                  <a:cubicBezTo>
                    <a:pt x="1005" y="1496"/>
                    <a:pt x="748" y="1261"/>
                    <a:pt x="513" y="983"/>
                  </a:cubicBezTo>
                  <a:cubicBezTo>
                    <a:pt x="299" y="706"/>
                    <a:pt x="107" y="385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9"/>
            <p:cNvSpPr/>
            <p:nvPr/>
          </p:nvSpPr>
          <p:spPr>
            <a:xfrm flipH="1">
              <a:off x="12228138" y="611800"/>
              <a:ext cx="20250" cy="133950"/>
            </a:xfrm>
            <a:custGeom>
              <a:avLst/>
              <a:gdLst/>
              <a:ahLst/>
              <a:cxnLst/>
              <a:rect l="l" t="t" r="r" b="b"/>
              <a:pathLst>
                <a:path w="810" h="5358" extrusionOk="0">
                  <a:moveTo>
                    <a:pt x="266" y="1"/>
                  </a:moveTo>
                  <a:cubicBezTo>
                    <a:pt x="129" y="1"/>
                    <a:pt x="0" y="135"/>
                    <a:pt x="82" y="313"/>
                  </a:cubicBezTo>
                  <a:cubicBezTo>
                    <a:pt x="104" y="356"/>
                    <a:pt x="146" y="399"/>
                    <a:pt x="189" y="420"/>
                  </a:cubicBezTo>
                  <a:cubicBezTo>
                    <a:pt x="125" y="783"/>
                    <a:pt x="168" y="1190"/>
                    <a:pt x="211" y="1574"/>
                  </a:cubicBezTo>
                  <a:cubicBezTo>
                    <a:pt x="275" y="2002"/>
                    <a:pt x="360" y="2408"/>
                    <a:pt x="382" y="2814"/>
                  </a:cubicBezTo>
                  <a:cubicBezTo>
                    <a:pt x="403" y="3242"/>
                    <a:pt x="339" y="3626"/>
                    <a:pt x="317" y="4054"/>
                  </a:cubicBezTo>
                  <a:cubicBezTo>
                    <a:pt x="275" y="4460"/>
                    <a:pt x="232" y="4887"/>
                    <a:pt x="211" y="5336"/>
                  </a:cubicBezTo>
                  <a:lnTo>
                    <a:pt x="253" y="5358"/>
                  </a:lnTo>
                  <a:cubicBezTo>
                    <a:pt x="467" y="4973"/>
                    <a:pt x="617" y="4567"/>
                    <a:pt x="702" y="4139"/>
                  </a:cubicBezTo>
                  <a:cubicBezTo>
                    <a:pt x="809" y="3690"/>
                    <a:pt x="766" y="3220"/>
                    <a:pt x="702" y="2771"/>
                  </a:cubicBezTo>
                  <a:cubicBezTo>
                    <a:pt x="638" y="2322"/>
                    <a:pt x="510" y="1916"/>
                    <a:pt x="403" y="1510"/>
                  </a:cubicBezTo>
                  <a:cubicBezTo>
                    <a:pt x="317" y="1168"/>
                    <a:pt x="232" y="805"/>
                    <a:pt x="253" y="442"/>
                  </a:cubicBezTo>
                  <a:lnTo>
                    <a:pt x="253" y="442"/>
                  </a:lnTo>
                  <a:cubicBezTo>
                    <a:pt x="263" y="443"/>
                    <a:pt x="272" y="444"/>
                    <a:pt x="282" y="444"/>
                  </a:cubicBezTo>
                  <a:cubicBezTo>
                    <a:pt x="405" y="444"/>
                    <a:pt x="546" y="321"/>
                    <a:pt x="467" y="142"/>
                  </a:cubicBezTo>
                  <a:cubicBezTo>
                    <a:pt x="421" y="43"/>
                    <a:pt x="342" y="1"/>
                    <a:pt x="2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9"/>
            <p:cNvSpPr/>
            <p:nvPr/>
          </p:nvSpPr>
          <p:spPr>
            <a:xfrm flipH="1">
              <a:off x="12283188" y="651150"/>
              <a:ext cx="70025" cy="148025"/>
            </a:xfrm>
            <a:custGeom>
              <a:avLst/>
              <a:gdLst/>
              <a:ahLst/>
              <a:cxnLst/>
              <a:rect l="l" t="t" r="r" b="b"/>
              <a:pathLst>
                <a:path w="2801" h="5921" extrusionOk="0">
                  <a:moveTo>
                    <a:pt x="43" y="0"/>
                  </a:moveTo>
                  <a:lnTo>
                    <a:pt x="0" y="43"/>
                  </a:lnTo>
                  <a:cubicBezTo>
                    <a:pt x="407" y="1048"/>
                    <a:pt x="749" y="2095"/>
                    <a:pt x="1155" y="3121"/>
                  </a:cubicBezTo>
                  <a:cubicBezTo>
                    <a:pt x="1347" y="3634"/>
                    <a:pt x="1539" y="4168"/>
                    <a:pt x="1817" y="4638"/>
                  </a:cubicBezTo>
                  <a:cubicBezTo>
                    <a:pt x="2074" y="5109"/>
                    <a:pt x="2394" y="5579"/>
                    <a:pt x="2779" y="5921"/>
                  </a:cubicBezTo>
                  <a:lnTo>
                    <a:pt x="2800" y="5900"/>
                  </a:lnTo>
                  <a:cubicBezTo>
                    <a:pt x="2608" y="5365"/>
                    <a:pt x="2373" y="4895"/>
                    <a:pt x="2159" y="4403"/>
                  </a:cubicBezTo>
                  <a:cubicBezTo>
                    <a:pt x="1946" y="3912"/>
                    <a:pt x="1668" y="3442"/>
                    <a:pt x="1454" y="2950"/>
                  </a:cubicBezTo>
                  <a:cubicBezTo>
                    <a:pt x="984" y="1967"/>
                    <a:pt x="556" y="962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9"/>
            <p:cNvSpPr/>
            <p:nvPr/>
          </p:nvSpPr>
          <p:spPr>
            <a:xfrm flipH="1">
              <a:off x="12303388" y="650000"/>
              <a:ext cx="10375" cy="8725"/>
            </a:xfrm>
            <a:custGeom>
              <a:avLst/>
              <a:gdLst/>
              <a:ahLst/>
              <a:cxnLst/>
              <a:rect l="l" t="t" r="r" b="b"/>
              <a:pathLst>
                <a:path w="415" h="349" extrusionOk="0">
                  <a:moveTo>
                    <a:pt x="199" y="1"/>
                  </a:moveTo>
                  <a:cubicBezTo>
                    <a:pt x="97" y="1"/>
                    <a:pt x="0" y="102"/>
                    <a:pt x="68" y="239"/>
                  </a:cubicBezTo>
                  <a:cubicBezTo>
                    <a:pt x="99" y="316"/>
                    <a:pt x="158" y="349"/>
                    <a:pt x="216" y="349"/>
                  </a:cubicBezTo>
                  <a:cubicBezTo>
                    <a:pt x="317" y="349"/>
                    <a:pt x="414" y="247"/>
                    <a:pt x="346" y="110"/>
                  </a:cubicBezTo>
                  <a:cubicBezTo>
                    <a:pt x="315" y="33"/>
                    <a:pt x="256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9"/>
            <p:cNvSpPr/>
            <p:nvPr/>
          </p:nvSpPr>
          <p:spPr>
            <a:xfrm flipH="1">
              <a:off x="12334863" y="655800"/>
              <a:ext cx="9425" cy="10500"/>
            </a:xfrm>
            <a:custGeom>
              <a:avLst/>
              <a:gdLst/>
              <a:ahLst/>
              <a:cxnLst/>
              <a:rect l="l" t="t" r="r" b="b"/>
              <a:pathLst>
                <a:path w="377" h="420" extrusionOk="0">
                  <a:moveTo>
                    <a:pt x="169" y="0"/>
                  </a:moveTo>
                  <a:cubicBezTo>
                    <a:pt x="118" y="0"/>
                    <a:pt x="72" y="33"/>
                    <a:pt x="50" y="114"/>
                  </a:cubicBezTo>
                  <a:lnTo>
                    <a:pt x="28" y="156"/>
                  </a:lnTo>
                  <a:cubicBezTo>
                    <a:pt x="0" y="297"/>
                    <a:pt x="120" y="419"/>
                    <a:pt x="218" y="419"/>
                  </a:cubicBezTo>
                  <a:cubicBezTo>
                    <a:pt x="268" y="419"/>
                    <a:pt x="313" y="386"/>
                    <a:pt x="327" y="306"/>
                  </a:cubicBezTo>
                  <a:lnTo>
                    <a:pt x="349" y="263"/>
                  </a:lnTo>
                  <a:cubicBezTo>
                    <a:pt x="377" y="122"/>
                    <a:pt x="266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9"/>
            <p:cNvSpPr/>
            <p:nvPr/>
          </p:nvSpPr>
          <p:spPr>
            <a:xfrm flipH="1">
              <a:off x="12347213" y="644425"/>
              <a:ext cx="11450" cy="9200"/>
            </a:xfrm>
            <a:custGeom>
              <a:avLst/>
              <a:gdLst/>
              <a:ahLst/>
              <a:cxnLst/>
              <a:rect l="l" t="t" r="r" b="b"/>
              <a:pathLst>
                <a:path w="458" h="368" extrusionOk="0">
                  <a:moveTo>
                    <a:pt x="221" y="0"/>
                  </a:moveTo>
                  <a:cubicBezTo>
                    <a:pt x="107" y="0"/>
                    <a:pt x="0" y="111"/>
                    <a:pt x="69" y="248"/>
                  </a:cubicBezTo>
                  <a:cubicBezTo>
                    <a:pt x="107" y="332"/>
                    <a:pt x="173" y="367"/>
                    <a:pt x="237" y="367"/>
                  </a:cubicBezTo>
                  <a:cubicBezTo>
                    <a:pt x="351" y="367"/>
                    <a:pt x="458" y="257"/>
                    <a:pt x="389" y="120"/>
                  </a:cubicBezTo>
                  <a:cubicBezTo>
                    <a:pt x="351" y="35"/>
                    <a:pt x="285" y="0"/>
                    <a:pt x="2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9"/>
            <p:cNvSpPr/>
            <p:nvPr/>
          </p:nvSpPr>
          <p:spPr>
            <a:xfrm flipH="1">
              <a:off x="12398488" y="643200"/>
              <a:ext cx="11525" cy="10150"/>
            </a:xfrm>
            <a:custGeom>
              <a:avLst/>
              <a:gdLst/>
              <a:ahLst/>
              <a:cxnLst/>
              <a:rect l="l" t="t" r="r" b="b"/>
              <a:pathLst>
                <a:path w="461" h="406" extrusionOk="0">
                  <a:moveTo>
                    <a:pt x="232" y="1"/>
                  </a:moveTo>
                  <a:cubicBezTo>
                    <a:pt x="115" y="1"/>
                    <a:pt x="1" y="114"/>
                    <a:pt x="71" y="254"/>
                  </a:cubicBezTo>
                  <a:lnTo>
                    <a:pt x="71" y="297"/>
                  </a:lnTo>
                  <a:cubicBezTo>
                    <a:pt x="109" y="373"/>
                    <a:pt x="174" y="406"/>
                    <a:pt x="237" y="406"/>
                  </a:cubicBezTo>
                  <a:cubicBezTo>
                    <a:pt x="352" y="406"/>
                    <a:pt x="460" y="299"/>
                    <a:pt x="392" y="147"/>
                  </a:cubicBezTo>
                  <a:lnTo>
                    <a:pt x="392" y="105"/>
                  </a:lnTo>
                  <a:cubicBezTo>
                    <a:pt x="355" y="31"/>
                    <a:pt x="293" y="1"/>
                    <a:pt x="2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9"/>
            <p:cNvSpPr/>
            <p:nvPr/>
          </p:nvSpPr>
          <p:spPr>
            <a:xfrm flipH="1">
              <a:off x="12421463" y="677825"/>
              <a:ext cx="11150" cy="9425"/>
            </a:xfrm>
            <a:custGeom>
              <a:avLst/>
              <a:gdLst/>
              <a:ahLst/>
              <a:cxnLst/>
              <a:rect l="l" t="t" r="r" b="b"/>
              <a:pathLst>
                <a:path w="446" h="377" extrusionOk="0">
                  <a:moveTo>
                    <a:pt x="225" y="0"/>
                  </a:moveTo>
                  <a:cubicBezTo>
                    <a:pt x="114" y="0"/>
                    <a:pt x="1" y="107"/>
                    <a:pt x="56" y="259"/>
                  </a:cubicBezTo>
                  <a:cubicBezTo>
                    <a:pt x="94" y="342"/>
                    <a:pt x="158" y="377"/>
                    <a:pt x="221" y="377"/>
                  </a:cubicBezTo>
                  <a:cubicBezTo>
                    <a:pt x="336" y="377"/>
                    <a:pt x="445" y="261"/>
                    <a:pt x="376" y="109"/>
                  </a:cubicBezTo>
                  <a:cubicBezTo>
                    <a:pt x="346" y="33"/>
                    <a:pt x="286" y="0"/>
                    <a:pt x="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9"/>
            <p:cNvSpPr/>
            <p:nvPr/>
          </p:nvSpPr>
          <p:spPr>
            <a:xfrm flipH="1">
              <a:off x="12053963" y="529575"/>
              <a:ext cx="278350" cy="346975"/>
            </a:xfrm>
            <a:custGeom>
              <a:avLst/>
              <a:gdLst/>
              <a:ahLst/>
              <a:cxnLst/>
              <a:rect l="l" t="t" r="r" b="b"/>
              <a:pathLst>
                <a:path w="11134" h="13879" extrusionOk="0">
                  <a:moveTo>
                    <a:pt x="8871" y="1"/>
                  </a:moveTo>
                  <a:cubicBezTo>
                    <a:pt x="7164" y="1"/>
                    <a:pt x="6095" y="4607"/>
                    <a:pt x="5619" y="5825"/>
                  </a:cubicBezTo>
                  <a:cubicBezTo>
                    <a:pt x="5085" y="7214"/>
                    <a:pt x="4529" y="8647"/>
                    <a:pt x="3589" y="9737"/>
                  </a:cubicBezTo>
                  <a:cubicBezTo>
                    <a:pt x="2862" y="10570"/>
                    <a:pt x="1131" y="10869"/>
                    <a:pt x="682" y="11895"/>
                  </a:cubicBezTo>
                  <a:cubicBezTo>
                    <a:pt x="0" y="13402"/>
                    <a:pt x="1199" y="13879"/>
                    <a:pt x="2563" y="13879"/>
                  </a:cubicBezTo>
                  <a:cubicBezTo>
                    <a:pt x="3637" y="13879"/>
                    <a:pt x="4814" y="13583"/>
                    <a:pt x="5256" y="13263"/>
                  </a:cubicBezTo>
                  <a:cubicBezTo>
                    <a:pt x="7436" y="11660"/>
                    <a:pt x="8655" y="8775"/>
                    <a:pt x="9638" y="6124"/>
                  </a:cubicBezTo>
                  <a:cubicBezTo>
                    <a:pt x="10172" y="4692"/>
                    <a:pt x="11134" y="1294"/>
                    <a:pt x="9531" y="225"/>
                  </a:cubicBezTo>
                  <a:cubicBezTo>
                    <a:pt x="9301" y="70"/>
                    <a:pt x="9081" y="1"/>
                    <a:pt x="88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9" name="Google Shape;9899;p9"/>
          <p:cNvGrpSpPr/>
          <p:nvPr/>
        </p:nvGrpSpPr>
        <p:grpSpPr>
          <a:xfrm rot="3917676">
            <a:off x="219240" y="16493"/>
            <a:ext cx="987709" cy="1429754"/>
            <a:chOff x="3054675" y="4018750"/>
            <a:chExt cx="639925" cy="926375"/>
          </a:xfrm>
        </p:grpSpPr>
        <p:sp>
          <p:nvSpPr>
            <p:cNvPr id="9900" name="Google Shape;9900;p9"/>
            <p:cNvSpPr/>
            <p:nvPr/>
          </p:nvSpPr>
          <p:spPr>
            <a:xfrm>
              <a:off x="3055850" y="4525825"/>
              <a:ext cx="569000" cy="54875"/>
            </a:xfrm>
            <a:custGeom>
              <a:avLst/>
              <a:gdLst/>
              <a:ahLst/>
              <a:cxnLst/>
              <a:rect l="l" t="t" r="r" b="b"/>
              <a:pathLst>
                <a:path w="22760" h="2195" extrusionOk="0">
                  <a:moveTo>
                    <a:pt x="22744" y="0"/>
                  </a:moveTo>
                  <a:lnTo>
                    <a:pt x="1" y="2069"/>
                  </a:lnTo>
                  <a:lnTo>
                    <a:pt x="1" y="2195"/>
                  </a:lnTo>
                  <a:lnTo>
                    <a:pt x="22760" y="110"/>
                  </a:lnTo>
                  <a:lnTo>
                    <a:pt x="2274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9"/>
            <p:cNvSpPr/>
            <p:nvPr/>
          </p:nvSpPr>
          <p:spPr>
            <a:xfrm>
              <a:off x="3055850" y="4577550"/>
              <a:ext cx="570575" cy="69000"/>
            </a:xfrm>
            <a:custGeom>
              <a:avLst/>
              <a:gdLst/>
              <a:ahLst/>
              <a:cxnLst/>
              <a:rect l="l" t="t" r="r" b="b"/>
              <a:pathLst>
                <a:path w="22823" h="2760" extrusionOk="0">
                  <a:moveTo>
                    <a:pt x="1" y="0"/>
                  </a:moveTo>
                  <a:lnTo>
                    <a:pt x="1" y="126"/>
                  </a:lnTo>
                  <a:lnTo>
                    <a:pt x="22807" y="2759"/>
                  </a:lnTo>
                  <a:lnTo>
                    <a:pt x="22823" y="263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9"/>
            <p:cNvSpPr/>
            <p:nvPr/>
          </p:nvSpPr>
          <p:spPr>
            <a:xfrm>
              <a:off x="3055475" y="4417675"/>
              <a:ext cx="551350" cy="163025"/>
            </a:xfrm>
            <a:custGeom>
              <a:avLst/>
              <a:gdLst/>
              <a:ahLst/>
              <a:cxnLst/>
              <a:rect l="l" t="t" r="r" b="b"/>
              <a:pathLst>
                <a:path w="22054" h="6521" extrusionOk="0">
                  <a:moveTo>
                    <a:pt x="22023" y="0"/>
                  </a:moveTo>
                  <a:lnTo>
                    <a:pt x="0" y="6395"/>
                  </a:lnTo>
                  <a:lnTo>
                    <a:pt x="31" y="6521"/>
                  </a:lnTo>
                  <a:lnTo>
                    <a:pt x="22054" y="110"/>
                  </a:lnTo>
                  <a:lnTo>
                    <a:pt x="2202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9"/>
            <p:cNvSpPr/>
            <p:nvPr/>
          </p:nvSpPr>
          <p:spPr>
            <a:xfrm>
              <a:off x="3055075" y="4304425"/>
              <a:ext cx="514150" cy="275900"/>
            </a:xfrm>
            <a:custGeom>
              <a:avLst/>
              <a:gdLst/>
              <a:ahLst/>
              <a:cxnLst/>
              <a:rect l="l" t="t" r="r" b="b"/>
              <a:pathLst>
                <a:path w="20566" h="11036" extrusionOk="0">
                  <a:moveTo>
                    <a:pt x="20518" y="0"/>
                  </a:moveTo>
                  <a:lnTo>
                    <a:pt x="0" y="10941"/>
                  </a:lnTo>
                  <a:lnTo>
                    <a:pt x="63" y="11035"/>
                  </a:lnTo>
                  <a:lnTo>
                    <a:pt x="20565" y="110"/>
                  </a:lnTo>
                  <a:lnTo>
                    <a:pt x="205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9"/>
            <p:cNvSpPr/>
            <p:nvPr/>
          </p:nvSpPr>
          <p:spPr>
            <a:xfrm>
              <a:off x="3055075" y="4203725"/>
              <a:ext cx="463600" cy="376600"/>
            </a:xfrm>
            <a:custGeom>
              <a:avLst/>
              <a:gdLst/>
              <a:ahLst/>
              <a:cxnLst/>
              <a:rect l="l" t="t" r="r" b="b"/>
              <a:pathLst>
                <a:path w="18544" h="15064" extrusionOk="0">
                  <a:moveTo>
                    <a:pt x="18465" y="0"/>
                  </a:moveTo>
                  <a:lnTo>
                    <a:pt x="0" y="14969"/>
                  </a:lnTo>
                  <a:lnTo>
                    <a:pt x="63" y="15063"/>
                  </a:lnTo>
                  <a:lnTo>
                    <a:pt x="18543" y="79"/>
                  </a:lnTo>
                  <a:lnTo>
                    <a:pt x="184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9"/>
            <p:cNvSpPr/>
            <p:nvPr/>
          </p:nvSpPr>
          <p:spPr>
            <a:xfrm>
              <a:off x="3054675" y="4115550"/>
              <a:ext cx="378950" cy="464375"/>
            </a:xfrm>
            <a:custGeom>
              <a:avLst/>
              <a:gdLst/>
              <a:ahLst/>
              <a:cxnLst/>
              <a:rect l="l" t="t" r="r" b="b"/>
              <a:pathLst>
                <a:path w="15158" h="18575" extrusionOk="0">
                  <a:moveTo>
                    <a:pt x="15064" y="0"/>
                  </a:moveTo>
                  <a:lnTo>
                    <a:pt x="1" y="18512"/>
                  </a:lnTo>
                  <a:lnTo>
                    <a:pt x="95" y="18574"/>
                  </a:lnTo>
                  <a:lnTo>
                    <a:pt x="15158" y="79"/>
                  </a:lnTo>
                  <a:lnTo>
                    <a:pt x="1506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9"/>
            <p:cNvSpPr/>
            <p:nvPr/>
          </p:nvSpPr>
          <p:spPr>
            <a:xfrm>
              <a:off x="3057025" y="4577950"/>
              <a:ext cx="494950" cy="290000"/>
            </a:xfrm>
            <a:custGeom>
              <a:avLst/>
              <a:gdLst/>
              <a:ahLst/>
              <a:cxnLst/>
              <a:rect l="l" t="t" r="r" b="b"/>
              <a:pathLst>
                <a:path w="19798" h="11600" extrusionOk="0">
                  <a:moveTo>
                    <a:pt x="63" y="0"/>
                  </a:moveTo>
                  <a:lnTo>
                    <a:pt x="1" y="94"/>
                  </a:lnTo>
                  <a:lnTo>
                    <a:pt x="19735" y="11599"/>
                  </a:lnTo>
                  <a:lnTo>
                    <a:pt x="19797" y="11505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9"/>
            <p:cNvSpPr/>
            <p:nvPr/>
          </p:nvSpPr>
          <p:spPr>
            <a:xfrm>
              <a:off x="3059375" y="4575975"/>
              <a:ext cx="543550" cy="178325"/>
            </a:xfrm>
            <a:custGeom>
              <a:avLst/>
              <a:gdLst/>
              <a:ahLst/>
              <a:cxnLst/>
              <a:rect l="l" t="t" r="r" b="b"/>
              <a:pathLst>
                <a:path w="21742" h="7133" extrusionOk="0">
                  <a:moveTo>
                    <a:pt x="32" y="1"/>
                  </a:moveTo>
                  <a:lnTo>
                    <a:pt x="1" y="126"/>
                  </a:lnTo>
                  <a:lnTo>
                    <a:pt x="21694" y="7133"/>
                  </a:lnTo>
                  <a:lnTo>
                    <a:pt x="21741" y="7023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9"/>
            <p:cNvSpPr/>
            <p:nvPr/>
          </p:nvSpPr>
          <p:spPr>
            <a:xfrm>
              <a:off x="3055475" y="4048550"/>
              <a:ext cx="269225" cy="530600"/>
            </a:xfrm>
            <a:custGeom>
              <a:avLst/>
              <a:gdLst/>
              <a:ahLst/>
              <a:cxnLst/>
              <a:rect l="l" t="t" r="r" b="b"/>
              <a:pathLst>
                <a:path w="10769" h="21224" extrusionOk="0">
                  <a:moveTo>
                    <a:pt x="10659" y="0"/>
                  </a:moveTo>
                  <a:lnTo>
                    <a:pt x="0" y="21176"/>
                  </a:lnTo>
                  <a:lnTo>
                    <a:pt x="110" y="21223"/>
                  </a:lnTo>
                  <a:lnTo>
                    <a:pt x="10768" y="47"/>
                  </a:lnTo>
                  <a:lnTo>
                    <a:pt x="1065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9"/>
            <p:cNvSpPr/>
            <p:nvPr/>
          </p:nvSpPr>
          <p:spPr>
            <a:xfrm>
              <a:off x="3090350" y="4022675"/>
              <a:ext cx="604250" cy="907175"/>
            </a:xfrm>
            <a:custGeom>
              <a:avLst/>
              <a:gdLst/>
              <a:ahLst/>
              <a:cxnLst/>
              <a:rect l="l" t="t" r="r" b="b"/>
              <a:pathLst>
                <a:path w="24170" h="36287" extrusionOk="0">
                  <a:moveTo>
                    <a:pt x="4467" y="1"/>
                  </a:moveTo>
                  <a:lnTo>
                    <a:pt x="0" y="17258"/>
                  </a:lnTo>
                  <a:cubicBezTo>
                    <a:pt x="2963" y="18308"/>
                    <a:pt x="5298" y="21239"/>
                    <a:pt x="3135" y="26098"/>
                  </a:cubicBezTo>
                  <a:lnTo>
                    <a:pt x="14859" y="36287"/>
                  </a:lnTo>
                  <a:cubicBezTo>
                    <a:pt x="14859" y="36287"/>
                    <a:pt x="24170" y="28763"/>
                    <a:pt x="19577" y="14578"/>
                  </a:cubicBezTo>
                  <a:cubicBezTo>
                    <a:pt x="15502" y="1991"/>
                    <a:pt x="4467" y="1"/>
                    <a:pt x="44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9"/>
            <p:cNvSpPr/>
            <p:nvPr/>
          </p:nvSpPr>
          <p:spPr>
            <a:xfrm>
              <a:off x="3090725" y="4026600"/>
              <a:ext cx="592925" cy="899725"/>
            </a:xfrm>
            <a:custGeom>
              <a:avLst/>
              <a:gdLst/>
              <a:ahLst/>
              <a:cxnLst/>
              <a:rect l="l" t="t" r="r" b="b"/>
              <a:pathLst>
                <a:path w="23717" h="35989" extrusionOk="0">
                  <a:moveTo>
                    <a:pt x="4358" y="0"/>
                  </a:moveTo>
                  <a:lnTo>
                    <a:pt x="1" y="17132"/>
                  </a:lnTo>
                  <a:cubicBezTo>
                    <a:pt x="2916" y="18167"/>
                    <a:pt x="5236" y="21098"/>
                    <a:pt x="3120" y="25910"/>
                  </a:cubicBezTo>
                  <a:lnTo>
                    <a:pt x="14766" y="35989"/>
                  </a:lnTo>
                  <a:cubicBezTo>
                    <a:pt x="14766" y="35989"/>
                    <a:pt x="23716" y="28151"/>
                    <a:pt x="19312" y="14546"/>
                  </a:cubicBezTo>
                  <a:cubicBezTo>
                    <a:pt x="15346" y="2320"/>
                    <a:pt x="4358" y="0"/>
                    <a:pt x="43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9"/>
            <p:cNvSpPr/>
            <p:nvPr/>
          </p:nvSpPr>
          <p:spPr>
            <a:xfrm>
              <a:off x="3057825" y="4018750"/>
              <a:ext cx="404025" cy="926375"/>
            </a:xfrm>
            <a:custGeom>
              <a:avLst/>
              <a:gdLst/>
              <a:ahLst/>
              <a:cxnLst/>
              <a:rect l="l" t="t" r="r" b="b"/>
              <a:pathLst>
                <a:path w="16161" h="37055" extrusionOk="0">
                  <a:moveTo>
                    <a:pt x="4891" y="1"/>
                  </a:moveTo>
                  <a:lnTo>
                    <a:pt x="0" y="22399"/>
                  </a:lnTo>
                  <a:lnTo>
                    <a:pt x="15486" y="37055"/>
                  </a:lnTo>
                  <a:lnTo>
                    <a:pt x="16160" y="36428"/>
                  </a:lnTo>
                  <a:lnTo>
                    <a:pt x="141" y="22368"/>
                  </a:lnTo>
                  <a:lnTo>
                    <a:pt x="5815" y="220"/>
                  </a:lnTo>
                  <a:lnTo>
                    <a:pt x="48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9"/>
            <p:cNvSpPr/>
            <p:nvPr/>
          </p:nvSpPr>
          <p:spPr>
            <a:xfrm>
              <a:off x="3173025" y="4652000"/>
              <a:ext cx="345250" cy="271200"/>
            </a:xfrm>
            <a:custGeom>
              <a:avLst/>
              <a:gdLst/>
              <a:ahLst/>
              <a:cxnLst/>
              <a:rect l="l" t="t" r="r" b="b"/>
              <a:pathLst>
                <a:path w="13810" h="10848" extrusionOk="0">
                  <a:moveTo>
                    <a:pt x="345" y="1"/>
                  </a:moveTo>
                  <a:lnTo>
                    <a:pt x="0" y="847"/>
                  </a:lnTo>
                  <a:lnTo>
                    <a:pt x="11490" y="10847"/>
                  </a:lnTo>
                  <a:lnTo>
                    <a:pt x="13809" y="793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9"/>
            <p:cNvSpPr/>
            <p:nvPr/>
          </p:nvSpPr>
          <p:spPr>
            <a:xfrm>
              <a:off x="3189875" y="4596350"/>
              <a:ext cx="407150" cy="145400"/>
            </a:xfrm>
            <a:custGeom>
              <a:avLst/>
              <a:gdLst/>
              <a:ahLst/>
              <a:cxnLst/>
              <a:rect l="l" t="t" r="r" b="b"/>
              <a:pathLst>
                <a:path w="16286" h="5816" extrusionOk="0">
                  <a:moveTo>
                    <a:pt x="173" y="1"/>
                  </a:moveTo>
                  <a:lnTo>
                    <a:pt x="0" y="894"/>
                  </a:lnTo>
                  <a:lnTo>
                    <a:pt x="15330" y="5816"/>
                  </a:lnTo>
                  <a:lnTo>
                    <a:pt x="16286" y="1897"/>
                  </a:lnTo>
                  <a:lnTo>
                    <a:pt x="17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9"/>
            <p:cNvSpPr/>
            <p:nvPr/>
          </p:nvSpPr>
          <p:spPr>
            <a:xfrm>
              <a:off x="3187525" y="4425900"/>
              <a:ext cx="411075" cy="140300"/>
            </a:xfrm>
            <a:custGeom>
              <a:avLst/>
              <a:gdLst/>
              <a:ahLst/>
              <a:cxnLst/>
              <a:rect l="l" t="t" r="r" b="b"/>
              <a:pathLst>
                <a:path w="16443" h="5612" extrusionOk="0">
                  <a:moveTo>
                    <a:pt x="15737" y="0"/>
                  </a:moveTo>
                  <a:lnTo>
                    <a:pt x="0" y="4624"/>
                  </a:lnTo>
                  <a:lnTo>
                    <a:pt x="188" y="5612"/>
                  </a:lnTo>
                  <a:lnTo>
                    <a:pt x="16443" y="4138"/>
                  </a:lnTo>
                  <a:lnTo>
                    <a:pt x="157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9"/>
            <p:cNvSpPr/>
            <p:nvPr/>
          </p:nvSpPr>
          <p:spPr>
            <a:xfrm>
              <a:off x="3158525" y="4231550"/>
              <a:ext cx="384425" cy="285675"/>
            </a:xfrm>
            <a:custGeom>
              <a:avLst/>
              <a:gdLst/>
              <a:ahLst/>
              <a:cxnLst/>
              <a:rect l="l" t="t" r="r" b="b"/>
              <a:pathLst>
                <a:path w="15377" h="11427" extrusionOk="0">
                  <a:moveTo>
                    <a:pt x="13214" y="0"/>
                  </a:moveTo>
                  <a:lnTo>
                    <a:pt x="0" y="10659"/>
                  </a:lnTo>
                  <a:lnTo>
                    <a:pt x="659" y="11427"/>
                  </a:lnTo>
                  <a:lnTo>
                    <a:pt x="15377" y="3542"/>
                  </a:lnTo>
                  <a:lnTo>
                    <a:pt x="132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9"/>
            <p:cNvSpPr/>
            <p:nvPr/>
          </p:nvSpPr>
          <p:spPr>
            <a:xfrm>
              <a:off x="3115025" y="4075975"/>
              <a:ext cx="294700" cy="403250"/>
            </a:xfrm>
            <a:custGeom>
              <a:avLst/>
              <a:gdLst/>
              <a:ahLst/>
              <a:cxnLst/>
              <a:rect l="l" t="t" r="r" b="b"/>
              <a:pathLst>
                <a:path w="11788" h="16130" extrusionOk="0">
                  <a:moveTo>
                    <a:pt x="7900" y="0"/>
                  </a:moveTo>
                  <a:lnTo>
                    <a:pt x="1" y="15502"/>
                  </a:lnTo>
                  <a:lnTo>
                    <a:pt x="1004" y="16129"/>
                  </a:lnTo>
                  <a:lnTo>
                    <a:pt x="11788" y="2712"/>
                  </a:lnTo>
                  <a:lnTo>
                    <a:pt x="79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9"/>
            <p:cNvSpPr/>
            <p:nvPr/>
          </p:nvSpPr>
          <p:spPr>
            <a:xfrm>
              <a:off x="3160875" y="4026600"/>
              <a:ext cx="522775" cy="899725"/>
            </a:xfrm>
            <a:custGeom>
              <a:avLst/>
              <a:gdLst/>
              <a:ahLst/>
              <a:cxnLst/>
              <a:rect l="l" t="t" r="r" b="b"/>
              <a:pathLst>
                <a:path w="20911" h="35989" extrusionOk="0">
                  <a:moveTo>
                    <a:pt x="1552" y="0"/>
                  </a:moveTo>
                  <a:lnTo>
                    <a:pt x="0" y="6098"/>
                  </a:lnTo>
                  <a:cubicBezTo>
                    <a:pt x="3935" y="7994"/>
                    <a:pt x="7838" y="12023"/>
                    <a:pt x="10424" y="17415"/>
                  </a:cubicBezTo>
                  <a:cubicBezTo>
                    <a:pt x="13684" y="24233"/>
                    <a:pt x="13966" y="31302"/>
                    <a:pt x="11599" y="35675"/>
                  </a:cubicBezTo>
                  <a:lnTo>
                    <a:pt x="11960" y="35989"/>
                  </a:lnTo>
                  <a:cubicBezTo>
                    <a:pt x="11960" y="35989"/>
                    <a:pt x="20910" y="28151"/>
                    <a:pt x="16506" y="14546"/>
                  </a:cubicBezTo>
                  <a:cubicBezTo>
                    <a:pt x="12540" y="2320"/>
                    <a:pt x="1552" y="0"/>
                    <a:pt x="1552" y="0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9"/>
            <p:cNvSpPr/>
            <p:nvPr/>
          </p:nvSpPr>
          <p:spPr>
            <a:xfrm>
              <a:off x="3185950" y="4524250"/>
              <a:ext cx="412650" cy="44700"/>
            </a:xfrm>
            <a:custGeom>
              <a:avLst/>
              <a:gdLst/>
              <a:ahLst/>
              <a:cxnLst/>
              <a:rect l="l" t="t" r="r" b="b"/>
              <a:pathLst>
                <a:path w="16506" h="1788" extrusionOk="0">
                  <a:moveTo>
                    <a:pt x="16474" y="1"/>
                  </a:moveTo>
                  <a:lnTo>
                    <a:pt x="1" y="1647"/>
                  </a:lnTo>
                  <a:lnTo>
                    <a:pt x="48" y="1788"/>
                  </a:lnTo>
                  <a:lnTo>
                    <a:pt x="16506" y="204"/>
                  </a:lnTo>
                  <a:lnTo>
                    <a:pt x="164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9"/>
            <p:cNvSpPr/>
            <p:nvPr/>
          </p:nvSpPr>
          <p:spPr>
            <a:xfrm>
              <a:off x="3181250" y="4423550"/>
              <a:ext cx="400125" cy="120325"/>
            </a:xfrm>
            <a:custGeom>
              <a:avLst/>
              <a:gdLst/>
              <a:ahLst/>
              <a:cxnLst/>
              <a:rect l="l" t="t" r="r" b="b"/>
              <a:pathLst>
                <a:path w="16005" h="4813" extrusionOk="0">
                  <a:moveTo>
                    <a:pt x="15957" y="0"/>
                  </a:moveTo>
                  <a:lnTo>
                    <a:pt x="1" y="4671"/>
                  </a:lnTo>
                  <a:lnTo>
                    <a:pt x="48" y="4812"/>
                  </a:lnTo>
                  <a:lnTo>
                    <a:pt x="16004" y="220"/>
                  </a:lnTo>
                  <a:lnTo>
                    <a:pt x="1595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9"/>
            <p:cNvSpPr/>
            <p:nvPr/>
          </p:nvSpPr>
          <p:spPr>
            <a:xfrm>
              <a:off x="3169900" y="4318525"/>
              <a:ext cx="377775" cy="200650"/>
            </a:xfrm>
            <a:custGeom>
              <a:avLst/>
              <a:gdLst/>
              <a:ahLst/>
              <a:cxnLst/>
              <a:rect l="l" t="t" r="r" b="b"/>
              <a:pathLst>
                <a:path w="15111" h="8026" extrusionOk="0">
                  <a:moveTo>
                    <a:pt x="15063" y="1"/>
                  </a:moveTo>
                  <a:lnTo>
                    <a:pt x="0" y="7869"/>
                  </a:lnTo>
                  <a:lnTo>
                    <a:pt x="47" y="8026"/>
                  </a:lnTo>
                  <a:lnTo>
                    <a:pt x="15110" y="220"/>
                  </a:lnTo>
                  <a:lnTo>
                    <a:pt x="150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9"/>
            <p:cNvSpPr/>
            <p:nvPr/>
          </p:nvSpPr>
          <p:spPr>
            <a:xfrm>
              <a:off x="3155000" y="4226450"/>
              <a:ext cx="337800" cy="272750"/>
            </a:xfrm>
            <a:custGeom>
              <a:avLst/>
              <a:gdLst/>
              <a:ahLst/>
              <a:cxnLst/>
              <a:rect l="l" t="t" r="r" b="b"/>
              <a:pathLst>
                <a:path w="13512" h="10910" extrusionOk="0">
                  <a:moveTo>
                    <a:pt x="13292" y="0"/>
                  </a:moveTo>
                  <a:lnTo>
                    <a:pt x="0" y="10769"/>
                  </a:lnTo>
                  <a:lnTo>
                    <a:pt x="63" y="10910"/>
                  </a:lnTo>
                  <a:lnTo>
                    <a:pt x="13512" y="126"/>
                  </a:lnTo>
                  <a:lnTo>
                    <a:pt x="13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9"/>
            <p:cNvSpPr/>
            <p:nvPr/>
          </p:nvSpPr>
          <p:spPr>
            <a:xfrm>
              <a:off x="3134225" y="4138675"/>
              <a:ext cx="278250" cy="342900"/>
            </a:xfrm>
            <a:custGeom>
              <a:avLst/>
              <a:gdLst/>
              <a:ahLst/>
              <a:cxnLst/>
              <a:rect l="l" t="t" r="r" b="b"/>
              <a:pathLst>
                <a:path w="11130" h="13716" extrusionOk="0">
                  <a:moveTo>
                    <a:pt x="10941" y="0"/>
                  </a:moveTo>
                  <a:lnTo>
                    <a:pt x="1" y="13590"/>
                  </a:lnTo>
                  <a:lnTo>
                    <a:pt x="142" y="13715"/>
                  </a:lnTo>
                  <a:lnTo>
                    <a:pt x="11129" y="79"/>
                  </a:lnTo>
                  <a:lnTo>
                    <a:pt x="10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9"/>
            <p:cNvSpPr/>
            <p:nvPr/>
          </p:nvSpPr>
          <p:spPr>
            <a:xfrm>
              <a:off x="3112275" y="4072825"/>
              <a:ext cx="203400" cy="392275"/>
            </a:xfrm>
            <a:custGeom>
              <a:avLst/>
              <a:gdLst/>
              <a:ahLst/>
              <a:cxnLst/>
              <a:rect l="l" t="t" r="r" b="b"/>
              <a:pathLst>
                <a:path w="8136" h="15691" extrusionOk="0">
                  <a:moveTo>
                    <a:pt x="7979" y="1"/>
                  </a:moveTo>
                  <a:lnTo>
                    <a:pt x="1" y="15613"/>
                  </a:lnTo>
                  <a:lnTo>
                    <a:pt x="126" y="15691"/>
                  </a:lnTo>
                  <a:lnTo>
                    <a:pt x="8136" y="64"/>
                  </a:lnTo>
                  <a:lnTo>
                    <a:pt x="797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9"/>
            <p:cNvSpPr/>
            <p:nvPr/>
          </p:nvSpPr>
          <p:spPr>
            <a:xfrm>
              <a:off x="3185550" y="4617900"/>
              <a:ext cx="387975" cy="122675"/>
            </a:xfrm>
            <a:custGeom>
              <a:avLst/>
              <a:gdLst/>
              <a:ahLst/>
              <a:cxnLst/>
              <a:rect l="l" t="t" r="r" b="b"/>
              <a:pathLst>
                <a:path w="15519" h="4907" extrusionOk="0">
                  <a:moveTo>
                    <a:pt x="48" y="1"/>
                  </a:moveTo>
                  <a:lnTo>
                    <a:pt x="1" y="126"/>
                  </a:lnTo>
                  <a:lnTo>
                    <a:pt x="15519" y="4907"/>
                  </a:lnTo>
                  <a:lnTo>
                    <a:pt x="15519" y="4907"/>
                  </a:lnTo>
                  <a:lnTo>
                    <a:pt x="15487" y="4703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9"/>
            <p:cNvSpPr/>
            <p:nvPr/>
          </p:nvSpPr>
          <p:spPr>
            <a:xfrm>
              <a:off x="3177325" y="4648075"/>
              <a:ext cx="344875" cy="207325"/>
            </a:xfrm>
            <a:custGeom>
              <a:avLst/>
              <a:gdLst/>
              <a:ahLst/>
              <a:cxnLst/>
              <a:rect l="l" t="t" r="r" b="b"/>
              <a:pathLst>
                <a:path w="13795" h="8293" extrusionOk="0">
                  <a:moveTo>
                    <a:pt x="64" y="1"/>
                  </a:moveTo>
                  <a:lnTo>
                    <a:pt x="1" y="142"/>
                  </a:lnTo>
                  <a:lnTo>
                    <a:pt x="13669" y="8293"/>
                  </a:lnTo>
                  <a:lnTo>
                    <a:pt x="13794" y="8073"/>
                  </a:lnTo>
                  <a:lnTo>
                    <a:pt x="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9"/>
            <p:cNvSpPr/>
            <p:nvPr/>
          </p:nvSpPr>
          <p:spPr>
            <a:xfrm>
              <a:off x="3188700" y="4593225"/>
              <a:ext cx="409525" cy="54100"/>
            </a:xfrm>
            <a:custGeom>
              <a:avLst/>
              <a:gdLst/>
              <a:ahLst/>
              <a:cxnLst/>
              <a:rect l="l" t="t" r="r" b="b"/>
              <a:pathLst>
                <a:path w="16381" h="2164" extrusionOk="0">
                  <a:moveTo>
                    <a:pt x="16" y="0"/>
                  </a:moveTo>
                  <a:lnTo>
                    <a:pt x="0" y="173"/>
                  </a:lnTo>
                  <a:lnTo>
                    <a:pt x="16380" y="2163"/>
                  </a:lnTo>
                  <a:lnTo>
                    <a:pt x="16317" y="200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9"/>
            <p:cNvSpPr/>
            <p:nvPr/>
          </p:nvSpPr>
          <p:spPr>
            <a:xfrm>
              <a:off x="3436350" y="4846650"/>
              <a:ext cx="41575" cy="37100"/>
            </a:xfrm>
            <a:custGeom>
              <a:avLst/>
              <a:gdLst/>
              <a:ahLst/>
              <a:cxnLst/>
              <a:rect l="l" t="t" r="r" b="b"/>
              <a:pathLst>
                <a:path w="1663" h="1484" extrusionOk="0">
                  <a:moveTo>
                    <a:pt x="830" y="1"/>
                  </a:moveTo>
                  <a:cubicBezTo>
                    <a:pt x="757" y="1"/>
                    <a:pt x="684" y="12"/>
                    <a:pt x="612" y="36"/>
                  </a:cubicBezTo>
                  <a:cubicBezTo>
                    <a:pt x="220" y="161"/>
                    <a:pt x="1" y="585"/>
                    <a:pt x="126" y="977"/>
                  </a:cubicBezTo>
                  <a:cubicBezTo>
                    <a:pt x="226" y="1290"/>
                    <a:pt x="518" y="1484"/>
                    <a:pt x="831" y="1484"/>
                  </a:cubicBezTo>
                  <a:cubicBezTo>
                    <a:pt x="909" y="1484"/>
                    <a:pt x="988" y="1472"/>
                    <a:pt x="1066" y="1447"/>
                  </a:cubicBezTo>
                  <a:cubicBezTo>
                    <a:pt x="1458" y="1321"/>
                    <a:pt x="1662" y="898"/>
                    <a:pt x="1537" y="522"/>
                  </a:cubicBezTo>
                  <a:cubicBezTo>
                    <a:pt x="1435" y="205"/>
                    <a:pt x="1139" y="1"/>
                    <a:pt x="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9"/>
            <p:cNvSpPr/>
            <p:nvPr/>
          </p:nvSpPr>
          <p:spPr>
            <a:xfrm>
              <a:off x="3489650" y="4754525"/>
              <a:ext cx="41550" cy="37100"/>
            </a:xfrm>
            <a:custGeom>
              <a:avLst/>
              <a:gdLst/>
              <a:ahLst/>
              <a:cxnLst/>
              <a:rect l="l" t="t" r="r" b="b"/>
              <a:pathLst>
                <a:path w="1662" h="1484" extrusionOk="0">
                  <a:moveTo>
                    <a:pt x="845" y="1"/>
                  </a:moveTo>
                  <a:cubicBezTo>
                    <a:pt x="768" y="1"/>
                    <a:pt x="690" y="13"/>
                    <a:pt x="612" y="38"/>
                  </a:cubicBezTo>
                  <a:cubicBezTo>
                    <a:pt x="220" y="163"/>
                    <a:pt x="0" y="586"/>
                    <a:pt x="126" y="962"/>
                  </a:cubicBezTo>
                  <a:cubicBezTo>
                    <a:pt x="227" y="1279"/>
                    <a:pt x="523" y="1484"/>
                    <a:pt x="841" y="1484"/>
                  </a:cubicBezTo>
                  <a:cubicBezTo>
                    <a:pt x="915" y="1484"/>
                    <a:pt x="991" y="1472"/>
                    <a:pt x="1066" y="1448"/>
                  </a:cubicBezTo>
                  <a:cubicBezTo>
                    <a:pt x="1458" y="1323"/>
                    <a:pt x="1662" y="900"/>
                    <a:pt x="1536" y="508"/>
                  </a:cubicBezTo>
                  <a:cubicBezTo>
                    <a:pt x="1436" y="194"/>
                    <a:pt x="1154" y="1"/>
                    <a:pt x="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9"/>
            <p:cNvSpPr/>
            <p:nvPr/>
          </p:nvSpPr>
          <p:spPr>
            <a:xfrm>
              <a:off x="3519825" y="4660525"/>
              <a:ext cx="41550" cy="37100"/>
            </a:xfrm>
            <a:custGeom>
              <a:avLst/>
              <a:gdLst/>
              <a:ahLst/>
              <a:cxnLst/>
              <a:rect l="l" t="t" r="r" b="b"/>
              <a:pathLst>
                <a:path w="1662" h="1484" extrusionOk="0">
                  <a:moveTo>
                    <a:pt x="830" y="0"/>
                  </a:moveTo>
                  <a:cubicBezTo>
                    <a:pt x="757" y="0"/>
                    <a:pt x="683" y="12"/>
                    <a:pt x="611" y="36"/>
                  </a:cubicBezTo>
                  <a:cubicBezTo>
                    <a:pt x="220" y="161"/>
                    <a:pt x="0" y="584"/>
                    <a:pt x="126" y="976"/>
                  </a:cubicBezTo>
                  <a:cubicBezTo>
                    <a:pt x="226" y="1290"/>
                    <a:pt x="518" y="1483"/>
                    <a:pt x="831" y="1483"/>
                  </a:cubicBezTo>
                  <a:cubicBezTo>
                    <a:pt x="909" y="1483"/>
                    <a:pt x="988" y="1471"/>
                    <a:pt x="1066" y="1446"/>
                  </a:cubicBezTo>
                  <a:cubicBezTo>
                    <a:pt x="1458" y="1321"/>
                    <a:pt x="1662" y="898"/>
                    <a:pt x="1536" y="522"/>
                  </a:cubicBezTo>
                  <a:cubicBezTo>
                    <a:pt x="1435" y="205"/>
                    <a:pt x="1138" y="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9"/>
            <p:cNvSpPr/>
            <p:nvPr/>
          </p:nvSpPr>
          <p:spPr>
            <a:xfrm>
              <a:off x="3533925" y="4561375"/>
              <a:ext cx="41550" cy="37100"/>
            </a:xfrm>
            <a:custGeom>
              <a:avLst/>
              <a:gdLst/>
              <a:ahLst/>
              <a:cxnLst/>
              <a:rect l="l" t="t" r="r" b="b"/>
              <a:pathLst>
                <a:path w="1662" h="1484" extrusionOk="0">
                  <a:moveTo>
                    <a:pt x="836" y="1"/>
                  </a:moveTo>
                  <a:cubicBezTo>
                    <a:pt x="762" y="1"/>
                    <a:pt x="687" y="12"/>
                    <a:pt x="612" y="36"/>
                  </a:cubicBezTo>
                  <a:cubicBezTo>
                    <a:pt x="220" y="162"/>
                    <a:pt x="0" y="585"/>
                    <a:pt x="126" y="977"/>
                  </a:cubicBezTo>
                  <a:cubicBezTo>
                    <a:pt x="226" y="1290"/>
                    <a:pt x="518" y="1484"/>
                    <a:pt x="831" y="1484"/>
                  </a:cubicBezTo>
                  <a:cubicBezTo>
                    <a:pt x="909" y="1484"/>
                    <a:pt x="988" y="1472"/>
                    <a:pt x="1066" y="1447"/>
                  </a:cubicBezTo>
                  <a:cubicBezTo>
                    <a:pt x="1458" y="1321"/>
                    <a:pt x="1662" y="914"/>
                    <a:pt x="1537" y="522"/>
                  </a:cubicBezTo>
                  <a:cubicBezTo>
                    <a:pt x="1435" y="205"/>
                    <a:pt x="1149" y="1"/>
                    <a:pt x="8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9"/>
            <p:cNvSpPr/>
            <p:nvPr/>
          </p:nvSpPr>
          <p:spPr>
            <a:xfrm>
              <a:off x="3533525" y="4468125"/>
              <a:ext cx="41575" cy="37100"/>
            </a:xfrm>
            <a:custGeom>
              <a:avLst/>
              <a:gdLst/>
              <a:ahLst/>
              <a:cxnLst/>
              <a:rect l="l" t="t" r="r" b="b"/>
              <a:pathLst>
                <a:path w="1663" h="1484" extrusionOk="0">
                  <a:moveTo>
                    <a:pt x="836" y="0"/>
                  </a:moveTo>
                  <a:cubicBezTo>
                    <a:pt x="762" y="0"/>
                    <a:pt x="687" y="12"/>
                    <a:pt x="612" y="36"/>
                  </a:cubicBezTo>
                  <a:cubicBezTo>
                    <a:pt x="220" y="161"/>
                    <a:pt x="1" y="584"/>
                    <a:pt x="126" y="976"/>
                  </a:cubicBezTo>
                  <a:cubicBezTo>
                    <a:pt x="227" y="1290"/>
                    <a:pt x="518" y="1483"/>
                    <a:pt x="832" y="1483"/>
                  </a:cubicBezTo>
                  <a:cubicBezTo>
                    <a:pt x="909" y="1483"/>
                    <a:pt x="989" y="1471"/>
                    <a:pt x="1067" y="1446"/>
                  </a:cubicBezTo>
                  <a:cubicBezTo>
                    <a:pt x="1458" y="1321"/>
                    <a:pt x="1662" y="913"/>
                    <a:pt x="1537" y="522"/>
                  </a:cubicBezTo>
                  <a:cubicBezTo>
                    <a:pt x="1435" y="205"/>
                    <a:pt x="1149" y="0"/>
                    <a:pt x="8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9"/>
            <p:cNvSpPr/>
            <p:nvPr/>
          </p:nvSpPr>
          <p:spPr>
            <a:xfrm>
              <a:off x="3506500" y="4368975"/>
              <a:ext cx="41950" cy="37250"/>
            </a:xfrm>
            <a:custGeom>
              <a:avLst/>
              <a:gdLst/>
              <a:ahLst/>
              <a:cxnLst/>
              <a:rect l="l" t="t" r="r" b="b"/>
              <a:pathLst>
                <a:path w="1678" h="1490" extrusionOk="0">
                  <a:moveTo>
                    <a:pt x="836" y="1"/>
                  </a:moveTo>
                  <a:cubicBezTo>
                    <a:pt x="762" y="1"/>
                    <a:pt x="686" y="12"/>
                    <a:pt x="612" y="36"/>
                  </a:cubicBezTo>
                  <a:cubicBezTo>
                    <a:pt x="220" y="161"/>
                    <a:pt x="0" y="585"/>
                    <a:pt x="126" y="977"/>
                  </a:cubicBezTo>
                  <a:cubicBezTo>
                    <a:pt x="225" y="1287"/>
                    <a:pt x="512" y="1490"/>
                    <a:pt x="822" y="1490"/>
                  </a:cubicBezTo>
                  <a:cubicBezTo>
                    <a:pt x="903" y="1490"/>
                    <a:pt x="985" y="1476"/>
                    <a:pt x="1066" y="1447"/>
                  </a:cubicBezTo>
                  <a:cubicBezTo>
                    <a:pt x="1458" y="1321"/>
                    <a:pt x="1677" y="914"/>
                    <a:pt x="1552" y="522"/>
                  </a:cubicBezTo>
                  <a:cubicBezTo>
                    <a:pt x="1438" y="205"/>
                    <a:pt x="1149" y="1"/>
                    <a:pt x="8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9"/>
            <p:cNvSpPr/>
            <p:nvPr/>
          </p:nvSpPr>
          <p:spPr>
            <a:xfrm>
              <a:off x="3461050" y="4269025"/>
              <a:ext cx="41550" cy="37100"/>
            </a:xfrm>
            <a:custGeom>
              <a:avLst/>
              <a:gdLst/>
              <a:ahLst/>
              <a:cxnLst/>
              <a:rect l="l" t="t" r="r" b="b"/>
              <a:pathLst>
                <a:path w="1662" h="1484" extrusionOk="0">
                  <a:moveTo>
                    <a:pt x="831" y="0"/>
                  </a:moveTo>
                  <a:cubicBezTo>
                    <a:pt x="753" y="0"/>
                    <a:pt x="674" y="12"/>
                    <a:pt x="596" y="37"/>
                  </a:cubicBezTo>
                  <a:cubicBezTo>
                    <a:pt x="204" y="162"/>
                    <a:pt x="0" y="586"/>
                    <a:pt x="125" y="962"/>
                  </a:cubicBezTo>
                  <a:cubicBezTo>
                    <a:pt x="227" y="1279"/>
                    <a:pt x="513" y="1483"/>
                    <a:pt x="826" y="1483"/>
                  </a:cubicBezTo>
                  <a:cubicBezTo>
                    <a:pt x="900" y="1483"/>
                    <a:pt x="975" y="1472"/>
                    <a:pt x="1050" y="1448"/>
                  </a:cubicBezTo>
                  <a:cubicBezTo>
                    <a:pt x="1442" y="1322"/>
                    <a:pt x="1662" y="899"/>
                    <a:pt x="1536" y="507"/>
                  </a:cubicBezTo>
                  <a:cubicBezTo>
                    <a:pt x="1436" y="193"/>
                    <a:pt x="1144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9"/>
            <p:cNvSpPr/>
            <p:nvPr/>
          </p:nvSpPr>
          <p:spPr>
            <a:xfrm>
              <a:off x="3397550" y="4190675"/>
              <a:ext cx="41575" cy="37450"/>
            </a:xfrm>
            <a:custGeom>
              <a:avLst/>
              <a:gdLst/>
              <a:ahLst/>
              <a:cxnLst/>
              <a:rect l="l" t="t" r="r" b="b"/>
              <a:pathLst>
                <a:path w="1663" h="1498" extrusionOk="0">
                  <a:moveTo>
                    <a:pt x="836" y="1"/>
                  </a:moveTo>
                  <a:cubicBezTo>
                    <a:pt x="762" y="1"/>
                    <a:pt x="687" y="12"/>
                    <a:pt x="612" y="36"/>
                  </a:cubicBezTo>
                  <a:cubicBezTo>
                    <a:pt x="220" y="177"/>
                    <a:pt x="1" y="585"/>
                    <a:pt x="126" y="977"/>
                  </a:cubicBezTo>
                  <a:cubicBezTo>
                    <a:pt x="228" y="1294"/>
                    <a:pt x="524" y="1498"/>
                    <a:pt x="841" y="1498"/>
                  </a:cubicBezTo>
                  <a:cubicBezTo>
                    <a:pt x="916" y="1498"/>
                    <a:pt x="992" y="1487"/>
                    <a:pt x="1067" y="1463"/>
                  </a:cubicBezTo>
                  <a:cubicBezTo>
                    <a:pt x="1458" y="1337"/>
                    <a:pt x="1662" y="914"/>
                    <a:pt x="1537" y="522"/>
                  </a:cubicBezTo>
                  <a:cubicBezTo>
                    <a:pt x="1435" y="205"/>
                    <a:pt x="1149" y="1"/>
                    <a:pt x="8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9"/>
            <p:cNvSpPr/>
            <p:nvPr/>
          </p:nvSpPr>
          <p:spPr>
            <a:xfrm>
              <a:off x="3312125" y="4123100"/>
              <a:ext cx="41575" cy="37250"/>
            </a:xfrm>
            <a:custGeom>
              <a:avLst/>
              <a:gdLst/>
              <a:ahLst/>
              <a:cxnLst/>
              <a:rect l="l" t="t" r="r" b="b"/>
              <a:pathLst>
                <a:path w="1663" h="1490" extrusionOk="0">
                  <a:moveTo>
                    <a:pt x="841" y="0"/>
                  </a:moveTo>
                  <a:cubicBezTo>
                    <a:pt x="760" y="0"/>
                    <a:pt x="677" y="14"/>
                    <a:pt x="596" y="43"/>
                  </a:cubicBezTo>
                  <a:cubicBezTo>
                    <a:pt x="205" y="169"/>
                    <a:pt x="1" y="576"/>
                    <a:pt x="126" y="968"/>
                  </a:cubicBezTo>
                  <a:cubicBezTo>
                    <a:pt x="228" y="1285"/>
                    <a:pt x="514" y="1489"/>
                    <a:pt x="827" y="1489"/>
                  </a:cubicBezTo>
                  <a:cubicBezTo>
                    <a:pt x="901" y="1489"/>
                    <a:pt x="976" y="1478"/>
                    <a:pt x="1051" y="1454"/>
                  </a:cubicBezTo>
                  <a:cubicBezTo>
                    <a:pt x="1443" y="1329"/>
                    <a:pt x="1662" y="905"/>
                    <a:pt x="1537" y="513"/>
                  </a:cubicBezTo>
                  <a:cubicBezTo>
                    <a:pt x="1437" y="203"/>
                    <a:pt x="1151" y="0"/>
                    <a:pt x="8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9"/>
            <p:cNvSpPr/>
            <p:nvPr/>
          </p:nvSpPr>
          <p:spPr>
            <a:xfrm>
              <a:off x="3223975" y="4079750"/>
              <a:ext cx="41550" cy="37100"/>
            </a:xfrm>
            <a:custGeom>
              <a:avLst/>
              <a:gdLst/>
              <a:ahLst/>
              <a:cxnLst/>
              <a:rect l="l" t="t" r="r" b="b"/>
              <a:pathLst>
                <a:path w="1662" h="1484" extrusionOk="0">
                  <a:moveTo>
                    <a:pt x="845" y="1"/>
                  </a:moveTo>
                  <a:cubicBezTo>
                    <a:pt x="768" y="1"/>
                    <a:pt x="689" y="12"/>
                    <a:pt x="611" y="37"/>
                  </a:cubicBezTo>
                  <a:cubicBezTo>
                    <a:pt x="219" y="163"/>
                    <a:pt x="0" y="586"/>
                    <a:pt x="125" y="962"/>
                  </a:cubicBezTo>
                  <a:cubicBezTo>
                    <a:pt x="227" y="1279"/>
                    <a:pt x="523" y="1483"/>
                    <a:pt x="840" y="1483"/>
                  </a:cubicBezTo>
                  <a:cubicBezTo>
                    <a:pt x="915" y="1483"/>
                    <a:pt x="991" y="1472"/>
                    <a:pt x="1066" y="1448"/>
                  </a:cubicBezTo>
                  <a:cubicBezTo>
                    <a:pt x="1458" y="1323"/>
                    <a:pt x="1662" y="899"/>
                    <a:pt x="1536" y="508"/>
                  </a:cubicBezTo>
                  <a:cubicBezTo>
                    <a:pt x="1436" y="194"/>
                    <a:pt x="1154" y="1"/>
                    <a:pt x="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9"/>
            <p:cNvSpPr/>
            <p:nvPr/>
          </p:nvSpPr>
          <p:spPr>
            <a:xfrm>
              <a:off x="3057825" y="4018750"/>
              <a:ext cx="404025" cy="926375"/>
            </a:xfrm>
            <a:custGeom>
              <a:avLst/>
              <a:gdLst/>
              <a:ahLst/>
              <a:cxnLst/>
              <a:rect l="l" t="t" r="r" b="b"/>
              <a:pathLst>
                <a:path w="16161" h="37055" extrusionOk="0">
                  <a:moveTo>
                    <a:pt x="4891" y="1"/>
                  </a:moveTo>
                  <a:lnTo>
                    <a:pt x="5643" y="189"/>
                  </a:lnTo>
                  <a:lnTo>
                    <a:pt x="235" y="21302"/>
                  </a:lnTo>
                  <a:lnTo>
                    <a:pt x="0" y="22384"/>
                  </a:lnTo>
                  <a:lnTo>
                    <a:pt x="15988" y="36397"/>
                  </a:lnTo>
                  <a:lnTo>
                    <a:pt x="15392" y="36961"/>
                  </a:lnTo>
                  <a:lnTo>
                    <a:pt x="15486" y="37055"/>
                  </a:lnTo>
                  <a:lnTo>
                    <a:pt x="16160" y="36428"/>
                  </a:lnTo>
                  <a:lnTo>
                    <a:pt x="141" y="22368"/>
                  </a:lnTo>
                  <a:lnTo>
                    <a:pt x="5815" y="220"/>
                  </a:lnTo>
                  <a:lnTo>
                    <a:pt x="48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209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11">
    <p:spTree>
      <p:nvGrpSpPr>
        <p:cNvPr id="1" name="Shape 30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560" name="Google Shape;30560;p2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13325"/>
            <a:ext cx="9144002" cy="5116851"/>
          </a:xfrm>
          <a:prstGeom prst="rect">
            <a:avLst/>
          </a:prstGeom>
          <a:noFill/>
          <a:ln>
            <a:noFill/>
          </a:ln>
        </p:spPr>
      </p:pic>
      <p:sp>
        <p:nvSpPr>
          <p:cNvPr id="30561" name="Google Shape;30561;p29"/>
          <p:cNvSpPr txBox="1">
            <a:spLocks noGrp="1"/>
          </p:cNvSpPr>
          <p:nvPr>
            <p:ph type="title"/>
          </p:nvPr>
        </p:nvSpPr>
        <p:spPr>
          <a:xfrm flipH="1">
            <a:off x="5607300" y="2176038"/>
            <a:ext cx="2823600" cy="88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0562" name="Google Shape;30562;p29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6888300" y="1334225"/>
            <a:ext cx="1542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0563" name="Google Shape;30563;p29"/>
          <p:cNvSpPr txBox="1">
            <a:spLocks noGrp="1"/>
          </p:cNvSpPr>
          <p:nvPr>
            <p:ph type="subTitle" idx="1"/>
          </p:nvPr>
        </p:nvSpPr>
        <p:spPr>
          <a:xfrm flipH="1">
            <a:off x="5607300" y="3059863"/>
            <a:ext cx="2823600" cy="74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564" name="Google Shape;30564;p29"/>
          <p:cNvGrpSpPr/>
          <p:nvPr/>
        </p:nvGrpSpPr>
        <p:grpSpPr>
          <a:xfrm>
            <a:off x="-2743226" y="3059865"/>
            <a:ext cx="12010784" cy="2476113"/>
            <a:chOff x="0" y="1870508"/>
            <a:chExt cx="9144107" cy="2162922"/>
          </a:xfrm>
        </p:grpSpPr>
        <p:sp>
          <p:nvSpPr>
            <p:cNvPr id="30565" name="Google Shape;30565;p29"/>
            <p:cNvSpPr/>
            <p:nvPr/>
          </p:nvSpPr>
          <p:spPr>
            <a:xfrm>
              <a:off x="0" y="1870508"/>
              <a:ext cx="7588854" cy="2162922"/>
            </a:xfrm>
            <a:custGeom>
              <a:avLst/>
              <a:gdLst/>
              <a:ahLst/>
              <a:cxnLst/>
              <a:rect l="l" t="t" r="r" b="b"/>
              <a:pathLst>
                <a:path w="236505" h="67407" extrusionOk="0">
                  <a:moveTo>
                    <a:pt x="34731" y="1"/>
                  </a:moveTo>
                  <a:cubicBezTo>
                    <a:pt x="33482" y="1"/>
                    <a:pt x="32056" y="1247"/>
                    <a:pt x="31057" y="4353"/>
                  </a:cubicBezTo>
                  <a:cubicBezTo>
                    <a:pt x="29710" y="8479"/>
                    <a:pt x="26782" y="7837"/>
                    <a:pt x="26760" y="8543"/>
                  </a:cubicBezTo>
                  <a:cubicBezTo>
                    <a:pt x="26739" y="9264"/>
                    <a:pt x="24082" y="13972"/>
                    <a:pt x="22014" y="13972"/>
                  </a:cubicBezTo>
                  <a:cubicBezTo>
                    <a:pt x="22000" y="13972"/>
                    <a:pt x="21986" y="13972"/>
                    <a:pt x="21973" y="13972"/>
                  </a:cubicBezTo>
                  <a:cubicBezTo>
                    <a:pt x="21857" y="13968"/>
                    <a:pt x="21748" y="13965"/>
                    <a:pt x="21644" y="13965"/>
                  </a:cubicBezTo>
                  <a:cubicBezTo>
                    <a:pt x="19567" y="13965"/>
                    <a:pt x="19818" y="14807"/>
                    <a:pt x="17762" y="17413"/>
                  </a:cubicBezTo>
                  <a:cubicBezTo>
                    <a:pt x="15582" y="20127"/>
                    <a:pt x="13829" y="22350"/>
                    <a:pt x="13829" y="22350"/>
                  </a:cubicBezTo>
                  <a:cubicBezTo>
                    <a:pt x="13829" y="22350"/>
                    <a:pt x="3783" y="36243"/>
                    <a:pt x="0" y="41950"/>
                  </a:cubicBezTo>
                  <a:lnTo>
                    <a:pt x="0" y="67407"/>
                  </a:lnTo>
                  <a:lnTo>
                    <a:pt x="179841" y="67022"/>
                  </a:lnTo>
                  <a:cubicBezTo>
                    <a:pt x="183753" y="65547"/>
                    <a:pt x="187771" y="64265"/>
                    <a:pt x="191896" y="63282"/>
                  </a:cubicBezTo>
                  <a:cubicBezTo>
                    <a:pt x="202095" y="60865"/>
                    <a:pt x="211881" y="60270"/>
                    <a:pt x="221730" y="60270"/>
                  </a:cubicBezTo>
                  <a:cubicBezTo>
                    <a:pt x="224947" y="60270"/>
                    <a:pt x="228170" y="60333"/>
                    <a:pt x="231417" y="60417"/>
                  </a:cubicBezTo>
                  <a:cubicBezTo>
                    <a:pt x="232657" y="60417"/>
                    <a:pt x="233897" y="60161"/>
                    <a:pt x="235136" y="59755"/>
                  </a:cubicBezTo>
                  <a:cubicBezTo>
                    <a:pt x="234495" y="58686"/>
                    <a:pt x="236504" y="55843"/>
                    <a:pt x="234645" y="54005"/>
                  </a:cubicBezTo>
                  <a:cubicBezTo>
                    <a:pt x="232229" y="51611"/>
                    <a:pt x="220837" y="50628"/>
                    <a:pt x="220217" y="48918"/>
                  </a:cubicBezTo>
                  <a:cubicBezTo>
                    <a:pt x="219687" y="47404"/>
                    <a:pt x="218251" y="46342"/>
                    <a:pt x="216846" y="46342"/>
                  </a:cubicBezTo>
                  <a:cubicBezTo>
                    <a:pt x="216665" y="46342"/>
                    <a:pt x="216484" y="46359"/>
                    <a:pt x="216306" y="46396"/>
                  </a:cubicBezTo>
                  <a:cubicBezTo>
                    <a:pt x="214996" y="46651"/>
                    <a:pt x="212696" y="47509"/>
                    <a:pt x="210775" y="47509"/>
                  </a:cubicBezTo>
                  <a:cubicBezTo>
                    <a:pt x="210439" y="47509"/>
                    <a:pt x="210114" y="47483"/>
                    <a:pt x="209808" y="47422"/>
                  </a:cubicBezTo>
                  <a:cubicBezTo>
                    <a:pt x="208718" y="47208"/>
                    <a:pt x="219747" y="44665"/>
                    <a:pt x="219063" y="43190"/>
                  </a:cubicBezTo>
                  <a:cubicBezTo>
                    <a:pt x="218464" y="41950"/>
                    <a:pt x="212074" y="37419"/>
                    <a:pt x="211924" y="36414"/>
                  </a:cubicBezTo>
                  <a:cubicBezTo>
                    <a:pt x="211603" y="34448"/>
                    <a:pt x="206196" y="32332"/>
                    <a:pt x="205576" y="29511"/>
                  </a:cubicBezTo>
                  <a:cubicBezTo>
                    <a:pt x="204956" y="26689"/>
                    <a:pt x="202883" y="25578"/>
                    <a:pt x="201900" y="22714"/>
                  </a:cubicBezTo>
                  <a:cubicBezTo>
                    <a:pt x="201314" y="21045"/>
                    <a:pt x="200475" y="20697"/>
                    <a:pt x="199876" y="20697"/>
                  </a:cubicBezTo>
                  <a:cubicBezTo>
                    <a:pt x="199448" y="20697"/>
                    <a:pt x="199142" y="20875"/>
                    <a:pt x="199142" y="20875"/>
                  </a:cubicBezTo>
                  <a:lnTo>
                    <a:pt x="197561" y="19144"/>
                  </a:lnTo>
                  <a:cubicBezTo>
                    <a:pt x="197044" y="17848"/>
                    <a:pt x="195952" y="17263"/>
                    <a:pt x="194634" y="17263"/>
                  </a:cubicBezTo>
                  <a:cubicBezTo>
                    <a:pt x="192627" y="17263"/>
                    <a:pt x="190095" y="18618"/>
                    <a:pt x="188263" y="20875"/>
                  </a:cubicBezTo>
                  <a:cubicBezTo>
                    <a:pt x="185228" y="24595"/>
                    <a:pt x="181744" y="23248"/>
                    <a:pt x="178516" y="28185"/>
                  </a:cubicBezTo>
                  <a:lnTo>
                    <a:pt x="174434" y="34427"/>
                  </a:lnTo>
                  <a:cubicBezTo>
                    <a:pt x="171206" y="39343"/>
                    <a:pt x="164687" y="45969"/>
                    <a:pt x="159878" y="49175"/>
                  </a:cubicBezTo>
                  <a:cubicBezTo>
                    <a:pt x="155464" y="52137"/>
                    <a:pt x="147808" y="54271"/>
                    <a:pt x="142035" y="54271"/>
                  </a:cubicBezTo>
                  <a:cubicBezTo>
                    <a:pt x="141519" y="54271"/>
                    <a:pt x="141017" y="54254"/>
                    <a:pt x="140535" y="54219"/>
                  </a:cubicBezTo>
                  <a:lnTo>
                    <a:pt x="113154" y="52167"/>
                  </a:lnTo>
                  <a:cubicBezTo>
                    <a:pt x="107276" y="51740"/>
                    <a:pt x="98342" y="49025"/>
                    <a:pt x="93212" y="46118"/>
                  </a:cubicBezTo>
                  <a:lnTo>
                    <a:pt x="81863" y="39706"/>
                  </a:lnTo>
                  <a:cubicBezTo>
                    <a:pt x="76712" y="36799"/>
                    <a:pt x="70428" y="32759"/>
                    <a:pt x="67820" y="30686"/>
                  </a:cubicBezTo>
                  <a:cubicBezTo>
                    <a:pt x="65212" y="28591"/>
                    <a:pt x="64379" y="25685"/>
                    <a:pt x="60104" y="23996"/>
                  </a:cubicBezTo>
                  <a:cubicBezTo>
                    <a:pt x="56534" y="22564"/>
                    <a:pt x="50721" y="21474"/>
                    <a:pt x="50507" y="20726"/>
                  </a:cubicBezTo>
                  <a:cubicBezTo>
                    <a:pt x="50293" y="20042"/>
                    <a:pt x="43689" y="17327"/>
                    <a:pt x="43240" y="15746"/>
                  </a:cubicBezTo>
                  <a:cubicBezTo>
                    <a:pt x="42620" y="13608"/>
                    <a:pt x="40525" y="9953"/>
                    <a:pt x="39115" y="6854"/>
                  </a:cubicBezTo>
                  <a:cubicBezTo>
                    <a:pt x="37682" y="3733"/>
                    <a:pt x="37939" y="3114"/>
                    <a:pt x="36614" y="1147"/>
                  </a:cubicBezTo>
                  <a:cubicBezTo>
                    <a:pt x="36126" y="423"/>
                    <a:pt x="35459" y="1"/>
                    <a:pt x="347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6" name="Google Shape;30566;p29"/>
            <p:cNvSpPr/>
            <p:nvPr/>
          </p:nvSpPr>
          <p:spPr>
            <a:xfrm>
              <a:off x="5770427" y="3054583"/>
              <a:ext cx="3373680" cy="966443"/>
            </a:xfrm>
            <a:custGeom>
              <a:avLst/>
              <a:gdLst/>
              <a:ahLst/>
              <a:cxnLst/>
              <a:rect l="l" t="t" r="r" b="b"/>
              <a:pathLst>
                <a:path w="105140" h="30119" extrusionOk="0">
                  <a:moveTo>
                    <a:pt x="84105" y="1"/>
                  </a:moveTo>
                  <a:cubicBezTo>
                    <a:pt x="83439" y="1"/>
                    <a:pt x="82820" y="106"/>
                    <a:pt x="82291" y="388"/>
                  </a:cubicBezTo>
                  <a:cubicBezTo>
                    <a:pt x="79683" y="1777"/>
                    <a:pt x="76498" y="5026"/>
                    <a:pt x="75173" y="7676"/>
                  </a:cubicBezTo>
                  <a:cubicBezTo>
                    <a:pt x="73848" y="10305"/>
                    <a:pt x="72352" y="9963"/>
                    <a:pt x="69723" y="12827"/>
                  </a:cubicBezTo>
                  <a:cubicBezTo>
                    <a:pt x="67072" y="15692"/>
                    <a:pt x="61472" y="15414"/>
                    <a:pt x="57860" y="15692"/>
                  </a:cubicBezTo>
                  <a:cubicBezTo>
                    <a:pt x="57048" y="15756"/>
                    <a:pt x="51512" y="20672"/>
                    <a:pt x="43326" y="21398"/>
                  </a:cubicBezTo>
                  <a:cubicBezTo>
                    <a:pt x="30202" y="22553"/>
                    <a:pt x="25585" y="23172"/>
                    <a:pt x="12055" y="26379"/>
                  </a:cubicBezTo>
                  <a:cubicBezTo>
                    <a:pt x="7930" y="27362"/>
                    <a:pt x="3912" y="28644"/>
                    <a:pt x="0" y="30119"/>
                  </a:cubicBezTo>
                  <a:lnTo>
                    <a:pt x="105140" y="29905"/>
                  </a:lnTo>
                  <a:lnTo>
                    <a:pt x="105140" y="12058"/>
                  </a:lnTo>
                  <a:cubicBezTo>
                    <a:pt x="100962" y="10907"/>
                    <a:pt x="94059" y="380"/>
                    <a:pt x="91826" y="380"/>
                  </a:cubicBezTo>
                  <a:cubicBezTo>
                    <a:pt x="91695" y="380"/>
                    <a:pt x="91579" y="417"/>
                    <a:pt x="91482" y="495"/>
                  </a:cubicBezTo>
                  <a:cubicBezTo>
                    <a:pt x="91113" y="784"/>
                    <a:pt x="90617" y="892"/>
                    <a:pt x="90041" y="892"/>
                  </a:cubicBezTo>
                  <a:cubicBezTo>
                    <a:pt x="88380" y="892"/>
                    <a:pt x="86045" y="1"/>
                    <a:pt x="84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567" name="Google Shape;30567;p29"/>
          <p:cNvGrpSpPr/>
          <p:nvPr/>
        </p:nvGrpSpPr>
        <p:grpSpPr>
          <a:xfrm rot="10800000">
            <a:off x="7068825" y="-771962"/>
            <a:ext cx="2724150" cy="1955300"/>
            <a:chOff x="-630750" y="3703663"/>
            <a:chExt cx="2724150" cy="1955300"/>
          </a:xfrm>
        </p:grpSpPr>
        <p:sp>
          <p:nvSpPr>
            <p:cNvPr id="30568" name="Google Shape;30568;p29"/>
            <p:cNvSpPr/>
            <p:nvPr/>
          </p:nvSpPr>
          <p:spPr>
            <a:xfrm>
              <a:off x="-448550" y="4009413"/>
              <a:ext cx="65225" cy="117025"/>
            </a:xfrm>
            <a:custGeom>
              <a:avLst/>
              <a:gdLst/>
              <a:ahLst/>
              <a:cxnLst/>
              <a:rect l="l" t="t" r="r" b="b"/>
              <a:pathLst>
                <a:path w="2609" h="4681" extrusionOk="0">
                  <a:moveTo>
                    <a:pt x="1219" y="0"/>
                  </a:moveTo>
                  <a:cubicBezTo>
                    <a:pt x="898" y="321"/>
                    <a:pt x="492" y="1026"/>
                    <a:pt x="278" y="1475"/>
                  </a:cubicBezTo>
                  <a:cubicBezTo>
                    <a:pt x="1" y="2095"/>
                    <a:pt x="1" y="2672"/>
                    <a:pt x="278" y="3270"/>
                  </a:cubicBezTo>
                  <a:cubicBezTo>
                    <a:pt x="749" y="4339"/>
                    <a:pt x="1668" y="4489"/>
                    <a:pt x="2608" y="4681"/>
                  </a:cubicBezTo>
                  <a:cubicBezTo>
                    <a:pt x="2117" y="3805"/>
                    <a:pt x="1240" y="3334"/>
                    <a:pt x="920" y="2287"/>
                  </a:cubicBezTo>
                  <a:cubicBezTo>
                    <a:pt x="749" y="1710"/>
                    <a:pt x="749" y="449"/>
                    <a:pt x="1304" y="171"/>
                  </a:cubicBezTo>
                  <a:lnTo>
                    <a:pt x="121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9" name="Google Shape;30569;p29"/>
            <p:cNvSpPr/>
            <p:nvPr/>
          </p:nvSpPr>
          <p:spPr>
            <a:xfrm>
              <a:off x="-343275" y="3907113"/>
              <a:ext cx="1341250" cy="779275"/>
            </a:xfrm>
            <a:custGeom>
              <a:avLst/>
              <a:gdLst/>
              <a:ahLst/>
              <a:cxnLst/>
              <a:rect l="l" t="t" r="r" b="b"/>
              <a:pathLst>
                <a:path w="53650" h="31171" extrusionOk="0">
                  <a:moveTo>
                    <a:pt x="3014" y="1848"/>
                  </a:moveTo>
                  <a:lnTo>
                    <a:pt x="3014" y="1848"/>
                  </a:lnTo>
                  <a:cubicBezTo>
                    <a:pt x="3277" y="2006"/>
                    <a:pt x="3438" y="2073"/>
                    <a:pt x="3524" y="2073"/>
                  </a:cubicBezTo>
                  <a:cubicBezTo>
                    <a:pt x="3569" y="2073"/>
                    <a:pt x="3593" y="2054"/>
                    <a:pt x="3600" y="2021"/>
                  </a:cubicBezTo>
                  <a:lnTo>
                    <a:pt x="3600" y="2021"/>
                  </a:lnTo>
                  <a:cubicBezTo>
                    <a:pt x="3405" y="1969"/>
                    <a:pt x="3209" y="1912"/>
                    <a:pt x="3014" y="1848"/>
                  </a:cubicBezTo>
                  <a:close/>
                  <a:moveTo>
                    <a:pt x="107" y="1"/>
                  </a:moveTo>
                  <a:cubicBezTo>
                    <a:pt x="67" y="1"/>
                    <a:pt x="31" y="4"/>
                    <a:pt x="0" y="10"/>
                  </a:cubicBezTo>
                  <a:lnTo>
                    <a:pt x="235" y="138"/>
                  </a:lnTo>
                  <a:lnTo>
                    <a:pt x="470" y="245"/>
                  </a:lnTo>
                  <a:cubicBezTo>
                    <a:pt x="535" y="287"/>
                    <a:pt x="599" y="330"/>
                    <a:pt x="663" y="373"/>
                  </a:cubicBezTo>
                  <a:cubicBezTo>
                    <a:pt x="812" y="458"/>
                    <a:pt x="941" y="544"/>
                    <a:pt x="1069" y="651"/>
                  </a:cubicBezTo>
                  <a:cubicBezTo>
                    <a:pt x="1347" y="865"/>
                    <a:pt x="1625" y="1100"/>
                    <a:pt x="1945" y="1313"/>
                  </a:cubicBezTo>
                  <a:cubicBezTo>
                    <a:pt x="2116" y="1420"/>
                    <a:pt x="2266" y="1527"/>
                    <a:pt x="2480" y="1634"/>
                  </a:cubicBezTo>
                  <a:cubicBezTo>
                    <a:pt x="2587" y="1677"/>
                    <a:pt x="2629" y="1698"/>
                    <a:pt x="2758" y="1741"/>
                  </a:cubicBezTo>
                  <a:cubicBezTo>
                    <a:pt x="2843" y="1784"/>
                    <a:pt x="2929" y="1805"/>
                    <a:pt x="3014" y="1848"/>
                  </a:cubicBezTo>
                  <a:cubicBezTo>
                    <a:pt x="3014" y="1848"/>
                    <a:pt x="3269" y="1834"/>
                    <a:pt x="3521" y="1771"/>
                  </a:cubicBezTo>
                  <a:lnTo>
                    <a:pt x="3521" y="1771"/>
                  </a:lnTo>
                  <a:cubicBezTo>
                    <a:pt x="3579" y="1880"/>
                    <a:pt x="3611" y="1969"/>
                    <a:pt x="3600" y="2021"/>
                  </a:cubicBezTo>
                  <a:lnTo>
                    <a:pt x="3600" y="2021"/>
                  </a:lnTo>
                  <a:cubicBezTo>
                    <a:pt x="4836" y="2347"/>
                    <a:pt x="6068" y="2439"/>
                    <a:pt x="7267" y="2532"/>
                  </a:cubicBezTo>
                  <a:cubicBezTo>
                    <a:pt x="7951" y="2596"/>
                    <a:pt x="8657" y="2639"/>
                    <a:pt x="9319" y="2724"/>
                  </a:cubicBezTo>
                  <a:cubicBezTo>
                    <a:pt x="9661" y="2745"/>
                    <a:pt x="10003" y="2810"/>
                    <a:pt x="10324" y="2852"/>
                  </a:cubicBezTo>
                  <a:cubicBezTo>
                    <a:pt x="10645" y="2916"/>
                    <a:pt x="11008" y="3002"/>
                    <a:pt x="11371" y="3045"/>
                  </a:cubicBezTo>
                  <a:cubicBezTo>
                    <a:pt x="12782" y="3280"/>
                    <a:pt x="14150" y="3344"/>
                    <a:pt x="15304" y="3857"/>
                  </a:cubicBezTo>
                  <a:cubicBezTo>
                    <a:pt x="15881" y="4113"/>
                    <a:pt x="16351" y="4477"/>
                    <a:pt x="16864" y="4968"/>
                  </a:cubicBezTo>
                  <a:cubicBezTo>
                    <a:pt x="17377" y="5439"/>
                    <a:pt x="17869" y="5930"/>
                    <a:pt x="18361" y="6465"/>
                  </a:cubicBezTo>
                  <a:cubicBezTo>
                    <a:pt x="19344" y="7491"/>
                    <a:pt x="27466" y="13091"/>
                    <a:pt x="28406" y="14202"/>
                  </a:cubicBezTo>
                  <a:cubicBezTo>
                    <a:pt x="28877" y="14758"/>
                    <a:pt x="29347" y="15313"/>
                    <a:pt x="29796" y="15848"/>
                  </a:cubicBezTo>
                  <a:cubicBezTo>
                    <a:pt x="30245" y="16403"/>
                    <a:pt x="30672" y="16981"/>
                    <a:pt x="31100" y="17558"/>
                  </a:cubicBezTo>
                  <a:cubicBezTo>
                    <a:pt x="31976" y="18733"/>
                    <a:pt x="32831" y="19930"/>
                    <a:pt x="33793" y="21063"/>
                  </a:cubicBezTo>
                  <a:cubicBezTo>
                    <a:pt x="34754" y="22217"/>
                    <a:pt x="35802" y="23307"/>
                    <a:pt x="37042" y="24184"/>
                  </a:cubicBezTo>
                  <a:cubicBezTo>
                    <a:pt x="37362" y="24419"/>
                    <a:pt x="35845" y="25167"/>
                    <a:pt x="36635" y="25295"/>
                  </a:cubicBezTo>
                  <a:cubicBezTo>
                    <a:pt x="36949" y="25480"/>
                    <a:pt x="37169" y="25556"/>
                    <a:pt x="37368" y="25556"/>
                  </a:cubicBezTo>
                  <a:cubicBezTo>
                    <a:pt x="37698" y="25556"/>
                    <a:pt x="37970" y="25348"/>
                    <a:pt x="38516" y="25081"/>
                  </a:cubicBezTo>
                  <a:lnTo>
                    <a:pt x="38751" y="25210"/>
                  </a:lnTo>
                  <a:lnTo>
                    <a:pt x="39008" y="25316"/>
                  </a:lnTo>
                  <a:cubicBezTo>
                    <a:pt x="39649" y="25616"/>
                    <a:pt x="40312" y="25915"/>
                    <a:pt x="40974" y="26171"/>
                  </a:cubicBezTo>
                  <a:cubicBezTo>
                    <a:pt x="42278" y="26727"/>
                    <a:pt x="43582" y="27240"/>
                    <a:pt x="44886" y="27753"/>
                  </a:cubicBezTo>
                  <a:lnTo>
                    <a:pt x="46895" y="28544"/>
                  </a:lnTo>
                  <a:cubicBezTo>
                    <a:pt x="47558" y="28800"/>
                    <a:pt x="50229" y="28779"/>
                    <a:pt x="50849" y="29078"/>
                  </a:cubicBezTo>
                  <a:cubicBezTo>
                    <a:pt x="51469" y="29356"/>
                    <a:pt x="50080" y="29933"/>
                    <a:pt x="50657" y="30232"/>
                  </a:cubicBezTo>
                  <a:cubicBezTo>
                    <a:pt x="50935" y="30403"/>
                    <a:pt x="51213" y="30553"/>
                    <a:pt x="51469" y="30703"/>
                  </a:cubicBezTo>
                  <a:cubicBezTo>
                    <a:pt x="51619" y="30788"/>
                    <a:pt x="51747" y="30874"/>
                    <a:pt x="51854" y="30959"/>
                  </a:cubicBezTo>
                  <a:lnTo>
                    <a:pt x="52025" y="31066"/>
                  </a:lnTo>
                  <a:lnTo>
                    <a:pt x="52132" y="31152"/>
                  </a:lnTo>
                  <a:cubicBezTo>
                    <a:pt x="52146" y="31152"/>
                    <a:pt x="52151" y="31171"/>
                    <a:pt x="52171" y="31171"/>
                  </a:cubicBezTo>
                  <a:cubicBezTo>
                    <a:pt x="52181" y="31171"/>
                    <a:pt x="52196" y="31166"/>
                    <a:pt x="52217" y="31152"/>
                  </a:cubicBezTo>
                  <a:cubicBezTo>
                    <a:pt x="52260" y="31109"/>
                    <a:pt x="52367" y="31002"/>
                    <a:pt x="52495" y="30810"/>
                  </a:cubicBezTo>
                  <a:cubicBezTo>
                    <a:pt x="52837" y="30339"/>
                    <a:pt x="53179" y="29784"/>
                    <a:pt x="53457" y="29228"/>
                  </a:cubicBezTo>
                  <a:cubicBezTo>
                    <a:pt x="53564" y="28993"/>
                    <a:pt x="53606" y="28865"/>
                    <a:pt x="53628" y="28800"/>
                  </a:cubicBezTo>
                  <a:cubicBezTo>
                    <a:pt x="53649" y="28736"/>
                    <a:pt x="53606" y="28736"/>
                    <a:pt x="53585" y="28736"/>
                  </a:cubicBezTo>
                  <a:lnTo>
                    <a:pt x="53478" y="28651"/>
                  </a:lnTo>
                  <a:lnTo>
                    <a:pt x="53200" y="28480"/>
                  </a:lnTo>
                  <a:cubicBezTo>
                    <a:pt x="53029" y="28373"/>
                    <a:pt x="52858" y="28266"/>
                    <a:pt x="52666" y="28181"/>
                  </a:cubicBezTo>
                  <a:cubicBezTo>
                    <a:pt x="52324" y="28010"/>
                    <a:pt x="51961" y="27839"/>
                    <a:pt x="51597" y="27710"/>
                  </a:cubicBezTo>
                  <a:cubicBezTo>
                    <a:pt x="50892" y="27454"/>
                    <a:pt x="50165" y="27283"/>
                    <a:pt x="49481" y="27133"/>
                  </a:cubicBezTo>
                  <a:cubicBezTo>
                    <a:pt x="48071" y="26834"/>
                    <a:pt x="46724" y="26578"/>
                    <a:pt x="45463" y="26065"/>
                  </a:cubicBezTo>
                  <a:cubicBezTo>
                    <a:pt x="44138" y="25552"/>
                    <a:pt x="42834" y="25081"/>
                    <a:pt x="41530" y="24547"/>
                  </a:cubicBezTo>
                  <a:cubicBezTo>
                    <a:pt x="40889" y="24290"/>
                    <a:pt x="40248" y="24034"/>
                    <a:pt x="39628" y="23735"/>
                  </a:cubicBezTo>
                  <a:lnTo>
                    <a:pt x="39393" y="23649"/>
                  </a:lnTo>
                  <a:lnTo>
                    <a:pt x="39158" y="23542"/>
                  </a:lnTo>
                  <a:cubicBezTo>
                    <a:pt x="39029" y="23457"/>
                    <a:pt x="38880" y="23393"/>
                    <a:pt x="38730" y="23307"/>
                  </a:cubicBezTo>
                  <a:cubicBezTo>
                    <a:pt x="38452" y="23158"/>
                    <a:pt x="38174" y="22965"/>
                    <a:pt x="37896" y="22773"/>
                  </a:cubicBezTo>
                  <a:cubicBezTo>
                    <a:pt x="36806" y="22025"/>
                    <a:pt x="35823" y="21042"/>
                    <a:pt x="34904" y="19973"/>
                  </a:cubicBezTo>
                  <a:cubicBezTo>
                    <a:pt x="33985" y="18904"/>
                    <a:pt x="33109" y="17750"/>
                    <a:pt x="32232" y="16574"/>
                  </a:cubicBezTo>
                  <a:cubicBezTo>
                    <a:pt x="31784" y="15997"/>
                    <a:pt x="31335" y="15420"/>
                    <a:pt x="30843" y="14843"/>
                  </a:cubicBezTo>
                  <a:cubicBezTo>
                    <a:pt x="30373" y="14266"/>
                    <a:pt x="29903" y="13732"/>
                    <a:pt x="29432" y="13176"/>
                  </a:cubicBezTo>
                  <a:cubicBezTo>
                    <a:pt x="28471" y="12086"/>
                    <a:pt x="20306" y="6486"/>
                    <a:pt x="19280" y="5439"/>
                  </a:cubicBezTo>
                  <a:cubicBezTo>
                    <a:pt x="18788" y="4904"/>
                    <a:pt x="18254" y="4391"/>
                    <a:pt x="17698" y="3900"/>
                  </a:cubicBezTo>
                  <a:lnTo>
                    <a:pt x="17292" y="3515"/>
                  </a:lnTo>
                  <a:cubicBezTo>
                    <a:pt x="17206" y="3451"/>
                    <a:pt x="17335" y="2981"/>
                    <a:pt x="17228" y="2916"/>
                  </a:cubicBezTo>
                  <a:cubicBezTo>
                    <a:pt x="17142" y="2831"/>
                    <a:pt x="16758" y="2147"/>
                    <a:pt x="16672" y="2083"/>
                  </a:cubicBezTo>
                  <a:cubicBezTo>
                    <a:pt x="16635" y="2055"/>
                    <a:pt x="16599" y="2043"/>
                    <a:pt x="16564" y="2043"/>
                  </a:cubicBezTo>
                  <a:cubicBezTo>
                    <a:pt x="16323" y="2043"/>
                    <a:pt x="16132" y="2613"/>
                    <a:pt x="15856" y="2613"/>
                  </a:cubicBezTo>
                  <a:cubicBezTo>
                    <a:pt x="15830" y="2613"/>
                    <a:pt x="15803" y="2607"/>
                    <a:pt x="15774" y="2596"/>
                  </a:cubicBezTo>
                  <a:cubicBezTo>
                    <a:pt x="15048" y="2275"/>
                    <a:pt x="14321" y="2126"/>
                    <a:pt x="13616" y="2019"/>
                  </a:cubicBezTo>
                  <a:cubicBezTo>
                    <a:pt x="12889" y="1933"/>
                    <a:pt x="12205" y="1869"/>
                    <a:pt x="11542" y="1762"/>
                  </a:cubicBezTo>
                  <a:cubicBezTo>
                    <a:pt x="11200" y="1720"/>
                    <a:pt x="10880" y="1655"/>
                    <a:pt x="10516" y="1591"/>
                  </a:cubicBezTo>
                  <a:cubicBezTo>
                    <a:pt x="10153" y="1527"/>
                    <a:pt x="9790" y="1484"/>
                    <a:pt x="9448" y="1442"/>
                  </a:cubicBezTo>
                  <a:cubicBezTo>
                    <a:pt x="8742" y="1378"/>
                    <a:pt x="8037" y="1335"/>
                    <a:pt x="7332" y="1292"/>
                  </a:cubicBezTo>
                  <a:cubicBezTo>
                    <a:pt x="5964" y="1207"/>
                    <a:pt x="4596" y="1121"/>
                    <a:pt x="3356" y="715"/>
                  </a:cubicBezTo>
                  <a:lnTo>
                    <a:pt x="3356" y="715"/>
                  </a:lnTo>
                  <a:cubicBezTo>
                    <a:pt x="3356" y="715"/>
                    <a:pt x="3356" y="715"/>
                    <a:pt x="3356" y="715"/>
                  </a:cubicBezTo>
                  <a:cubicBezTo>
                    <a:pt x="3270" y="694"/>
                    <a:pt x="3185" y="672"/>
                    <a:pt x="3121" y="629"/>
                  </a:cubicBezTo>
                  <a:cubicBezTo>
                    <a:pt x="3078" y="629"/>
                    <a:pt x="2950" y="565"/>
                    <a:pt x="2907" y="544"/>
                  </a:cubicBezTo>
                  <a:cubicBezTo>
                    <a:pt x="2800" y="501"/>
                    <a:pt x="2651" y="416"/>
                    <a:pt x="2522" y="330"/>
                  </a:cubicBezTo>
                  <a:cubicBezTo>
                    <a:pt x="2514" y="325"/>
                    <a:pt x="2508" y="322"/>
                    <a:pt x="2504" y="322"/>
                  </a:cubicBezTo>
                  <a:cubicBezTo>
                    <a:pt x="2478" y="322"/>
                    <a:pt x="2577" y="454"/>
                    <a:pt x="2724" y="646"/>
                  </a:cubicBezTo>
                  <a:lnTo>
                    <a:pt x="2724" y="646"/>
                  </a:lnTo>
                  <a:cubicBezTo>
                    <a:pt x="1898" y="459"/>
                    <a:pt x="625" y="1"/>
                    <a:pt x="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0" name="Google Shape;30570;p29"/>
            <p:cNvSpPr/>
            <p:nvPr/>
          </p:nvSpPr>
          <p:spPr>
            <a:xfrm>
              <a:off x="-91600" y="3886513"/>
              <a:ext cx="685600" cy="809775"/>
            </a:xfrm>
            <a:custGeom>
              <a:avLst/>
              <a:gdLst/>
              <a:ahLst/>
              <a:cxnLst/>
              <a:rect l="l" t="t" r="r" b="b"/>
              <a:pathLst>
                <a:path w="27424" h="32391" extrusionOk="0">
                  <a:moveTo>
                    <a:pt x="0" y="0"/>
                  </a:moveTo>
                  <a:cubicBezTo>
                    <a:pt x="407" y="1026"/>
                    <a:pt x="813" y="2052"/>
                    <a:pt x="1197" y="3099"/>
                  </a:cubicBezTo>
                  <a:cubicBezTo>
                    <a:pt x="1454" y="3805"/>
                    <a:pt x="1732" y="4510"/>
                    <a:pt x="1967" y="5173"/>
                  </a:cubicBezTo>
                  <a:cubicBezTo>
                    <a:pt x="2202" y="5856"/>
                    <a:pt x="2437" y="6562"/>
                    <a:pt x="2651" y="7267"/>
                  </a:cubicBezTo>
                  <a:cubicBezTo>
                    <a:pt x="3100" y="8699"/>
                    <a:pt x="10730" y="14620"/>
                    <a:pt x="11265" y="16052"/>
                  </a:cubicBezTo>
                  <a:cubicBezTo>
                    <a:pt x="11799" y="17484"/>
                    <a:pt x="12440" y="18895"/>
                    <a:pt x="13316" y="20198"/>
                  </a:cubicBezTo>
                  <a:cubicBezTo>
                    <a:pt x="13530" y="20519"/>
                    <a:pt x="11863" y="20669"/>
                    <a:pt x="12568" y="21096"/>
                  </a:cubicBezTo>
                  <a:cubicBezTo>
                    <a:pt x="12938" y="21555"/>
                    <a:pt x="13178" y="21664"/>
                    <a:pt x="13511" y="21664"/>
                  </a:cubicBezTo>
                  <a:cubicBezTo>
                    <a:pt x="13737" y="21664"/>
                    <a:pt x="14005" y="21614"/>
                    <a:pt x="14385" y="21588"/>
                  </a:cubicBezTo>
                  <a:lnTo>
                    <a:pt x="14578" y="21780"/>
                  </a:lnTo>
                  <a:lnTo>
                    <a:pt x="14791" y="21994"/>
                  </a:lnTo>
                  <a:cubicBezTo>
                    <a:pt x="15304" y="22528"/>
                    <a:pt x="15817" y="23020"/>
                    <a:pt x="16352" y="23533"/>
                  </a:cubicBezTo>
                  <a:cubicBezTo>
                    <a:pt x="17399" y="24537"/>
                    <a:pt x="18468" y="25499"/>
                    <a:pt x="19515" y="26482"/>
                  </a:cubicBezTo>
                  <a:lnTo>
                    <a:pt x="21161" y="27957"/>
                  </a:lnTo>
                  <a:cubicBezTo>
                    <a:pt x="21695" y="28449"/>
                    <a:pt x="22229" y="28940"/>
                    <a:pt x="22721" y="29453"/>
                  </a:cubicBezTo>
                  <a:cubicBezTo>
                    <a:pt x="23213" y="29945"/>
                    <a:pt x="23683" y="30458"/>
                    <a:pt x="24132" y="30950"/>
                  </a:cubicBezTo>
                  <a:cubicBezTo>
                    <a:pt x="24346" y="31206"/>
                    <a:pt x="24559" y="31463"/>
                    <a:pt x="24752" y="31698"/>
                  </a:cubicBezTo>
                  <a:cubicBezTo>
                    <a:pt x="24858" y="31826"/>
                    <a:pt x="24944" y="31954"/>
                    <a:pt x="25029" y="32082"/>
                  </a:cubicBezTo>
                  <a:lnTo>
                    <a:pt x="25158" y="32253"/>
                  </a:lnTo>
                  <a:lnTo>
                    <a:pt x="25243" y="32360"/>
                  </a:lnTo>
                  <a:cubicBezTo>
                    <a:pt x="25243" y="32375"/>
                    <a:pt x="25243" y="32391"/>
                    <a:pt x="25266" y="32391"/>
                  </a:cubicBezTo>
                  <a:cubicBezTo>
                    <a:pt x="25275" y="32391"/>
                    <a:pt x="25289" y="32388"/>
                    <a:pt x="25307" y="32382"/>
                  </a:cubicBezTo>
                  <a:cubicBezTo>
                    <a:pt x="25371" y="32360"/>
                    <a:pt x="25478" y="32296"/>
                    <a:pt x="25671" y="32168"/>
                  </a:cubicBezTo>
                  <a:cubicBezTo>
                    <a:pt x="26162" y="31847"/>
                    <a:pt x="26654" y="31463"/>
                    <a:pt x="27081" y="31035"/>
                  </a:cubicBezTo>
                  <a:cubicBezTo>
                    <a:pt x="27252" y="30885"/>
                    <a:pt x="27338" y="30779"/>
                    <a:pt x="27381" y="30714"/>
                  </a:cubicBezTo>
                  <a:cubicBezTo>
                    <a:pt x="27423" y="30650"/>
                    <a:pt x="27381" y="30650"/>
                    <a:pt x="27381" y="30629"/>
                  </a:cubicBezTo>
                  <a:lnTo>
                    <a:pt x="27295" y="30522"/>
                  </a:lnTo>
                  <a:lnTo>
                    <a:pt x="27081" y="30244"/>
                  </a:lnTo>
                  <a:cubicBezTo>
                    <a:pt x="26953" y="30095"/>
                    <a:pt x="26825" y="29924"/>
                    <a:pt x="26697" y="29774"/>
                  </a:cubicBezTo>
                  <a:cubicBezTo>
                    <a:pt x="26419" y="29475"/>
                    <a:pt x="26120" y="29197"/>
                    <a:pt x="25842" y="28940"/>
                  </a:cubicBezTo>
                  <a:cubicBezTo>
                    <a:pt x="25243" y="28427"/>
                    <a:pt x="24623" y="28000"/>
                    <a:pt x="24025" y="27594"/>
                  </a:cubicBezTo>
                  <a:cubicBezTo>
                    <a:pt x="22785" y="26782"/>
                    <a:pt x="21631" y="26055"/>
                    <a:pt x="20605" y="25093"/>
                  </a:cubicBezTo>
                  <a:cubicBezTo>
                    <a:pt x="19515" y="24131"/>
                    <a:pt x="18446" y="23191"/>
                    <a:pt x="17399" y="22229"/>
                  </a:cubicBezTo>
                  <a:cubicBezTo>
                    <a:pt x="16886" y="21737"/>
                    <a:pt x="16373" y="21246"/>
                    <a:pt x="15860" y="20754"/>
                  </a:cubicBezTo>
                  <a:lnTo>
                    <a:pt x="15689" y="20562"/>
                  </a:lnTo>
                  <a:lnTo>
                    <a:pt x="15497" y="20369"/>
                  </a:lnTo>
                  <a:cubicBezTo>
                    <a:pt x="15390" y="20263"/>
                    <a:pt x="15283" y="20134"/>
                    <a:pt x="15176" y="20006"/>
                  </a:cubicBezTo>
                  <a:cubicBezTo>
                    <a:pt x="14962" y="19750"/>
                    <a:pt x="14749" y="19472"/>
                    <a:pt x="14556" y="19194"/>
                  </a:cubicBezTo>
                  <a:cubicBezTo>
                    <a:pt x="13765" y="18082"/>
                    <a:pt x="13167" y="16800"/>
                    <a:pt x="12654" y="15453"/>
                  </a:cubicBezTo>
                  <a:cubicBezTo>
                    <a:pt x="12120" y="14085"/>
                    <a:pt x="4468" y="8186"/>
                    <a:pt x="4019" y="6776"/>
                  </a:cubicBezTo>
                  <a:cubicBezTo>
                    <a:pt x="3784" y="6049"/>
                    <a:pt x="3549" y="5344"/>
                    <a:pt x="3292" y="4638"/>
                  </a:cubicBezTo>
                  <a:cubicBezTo>
                    <a:pt x="3014" y="3911"/>
                    <a:pt x="2736" y="3227"/>
                    <a:pt x="2480" y="2544"/>
                  </a:cubicBezTo>
                  <a:cubicBezTo>
                    <a:pt x="2159" y="1753"/>
                    <a:pt x="1860" y="940"/>
                    <a:pt x="1518" y="150"/>
                  </a:cubicBezTo>
                  <a:cubicBezTo>
                    <a:pt x="1026" y="86"/>
                    <a:pt x="513" y="2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1" name="Google Shape;30571;p29"/>
            <p:cNvSpPr/>
            <p:nvPr/>
          </p:nvSpPr>
          <p:spPr>
            <a:xfrm>
              <a:off x="1638100" y="5152538"/>
              <a:ext cx="350025" cy="205775"/>
            </a:xfrm>
            <a:custGeom>
              <a:avLst/>
              <a:gdLst/>
              <a:ahLst/>
              <a:cxnLst/>
              <a:rect l="l" t="t" r="r" b="b"/>
              <a:pathLst>
                <a:path w="14001" h="8231" extrusionOk="0">
                  <a:moveTo>
                    <a:pt x="5658" y="0"/>
                  </a:moveTo>
                  <a:cubicBezTo>
                    <a:pt x="4452" y="0"/>
                    <a:pt x="3218" y="134"/>
                    <a:pt x="2266" y="913"/>
                  </a:cubicBezTo>
                  <a:cubicBezTo>
                    <a:pt x="1539" y="1512"/>
                    <a:pt x="599" y="2302"/>
                    <a:pt x="235" y="3200"/>
                  </a:cubicBezTo>
                  <a:cubicBezTo>
                    <a:pt x="0" y="3756"/>
                    <a:pt x="257" y="3756"/>
                    <a:pt x="727" y="4162"/>
                  </a:cubicBezTo>
                  <a:cubicBezTo>
                    <a:pt x="1219" y="4590"/>
                    <a:pt x="1625" y="5102"/>
                    <a:pt x="2116" y="5530"/>
                  </a:cubicBezTo>
                  <a:cubicBezTo>
                    <a:pt x="3249" y="6492"/>
                    <a:pt x="4574" y="7518"/>
                    <a:pt x="6006" y="7945"/>
                  </a:cubicBezTo>
                  <a:cubicBezTo>
                    <a:pt x="6776" y="8173"/>
                    <a:pt x="7545" y="8230"/>
                    <a:pt x="8328" y="8230"/>
                  </a:cubicBezTo>
                  <a:cubicBezTo>
                    <a:pt x="8719" y="8230"/>
                    <a:pt x="9113" y="8216"/>
                    <a:pt x="9512" y="8202"/>
                  </a:cubicBezTo>
                  <a:cubicBezTo>
                    <a:pt x="10409" y="8180"/>
                    <a:pt x="13765" y="8223"/>
                    <a:pt x="13915" y="6941"/>
                  </a:cubicBezTo>
                  <a:cubicBezTo>
                    <a:pt x="14000" y="6043"/>
                    <a:pt x="12910" y="5060"/>
                    <a:pt x="12440" y="4440"/>
                  </a:cubicBezTo>
                  <a:cubicBezTo>
                    <a:pt x="11606" y="3350"/>
                    <a:pt x="11264" y="1790"/>
                    <a:pt x="10153" y="956"/>
                  </a:cubicBezTo>
                  <a:cubicBezTo>
                    <a:pt x="9084" y="122"/>
                    <a:pt x="7802" y="37"/>
                    <a:pt x="6498" y="15"/>
                  </a:cubicBezTo>
                  <a:cubicBezTo>
                    <a:pt x="6222" y="7"/>
                    <a:pt x="5941" y="0"/>
                    <a:pt x="5658" y="0"/>
                  </a:cubicBezTo>
                  <a:close/>
                </a:path>
              </a:pathLst>
            </a:custGeom>
            <a:solidFill>
              <a:srgbClr val="F4D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2" name="Google Shape;30572;p29"/>
            <p:cNvSpPr/>
            <p:nvPr/>
          </p:nvSpPr>
          <p:spPr>
            <a:xfrm>
              <a:off x="1011825" y="4800763"/>
              <a:ext cx="68975" cy="34375"/>
            </a:xfrm>
            <a:custGeom>
              <a:avLst/>
              <a:gdLst/>
              <a:ahLst/>
              <a:cxnLst/>
              <a:rect l="l" t="t" r="r" b="b"/>
              <a:pathLst>
                <a:path w="2759" h="1375" extrusionOk="0">
                  <a:moveTo>
                    <a:pt x="65" y="1"/>
                  </a:moveTo>
                  <a:cubicBezTo>
                    <a:pt x="1" y="1"/>
                    <a:pt x="129" y="236"/>
                    <a:pt x="65" y="236"/>
                  </a:cubicBezTo>
                  <a:cubicBezTo>
                    <a:pt x="22" y="236"/>
                    <a:pt x="1" y="257"/>
                    <a:pt x="1" y="300"/>
                  </a:cubicBezTo>
                  <a:cubicBezTo>
                    <a:pt x="1" y="343"/>
                    <a:pt x="22" y="386"/>
                    <a:pt x="65" y="386"/>
                  </a:cubicBezTo>
                  <a:cubicBezTo>
                    <a:pt x="108" y="386"/>
                    <a:pt x="172" y="407"/>
                    <a:pt x="215" y="407"/>
                  </a:cubicBezTo>
                  <a:lnTo>
                    <a:pt x="386" y="450"/>
                  </a:lnTo>
                  <a:cubicBezTo>
                    <a:pt x="493" y="471"/>
                    <a:pt x="599" y="493"/>
                    <a:pt x="706" y="514"/>
                  </a:cubicBezTo>
                  <a:cubicBezTo>
                    <a:pt x="920" y="578"/>
                    <a:pt x="1134" y="642"/>
                    <a:pt x="1347" y="706"/>
                  </a:cubicBezTo>
                  <a:cubicBezTo>
                    <a:pt x="1561" y="792"/>
                    <a:pt x="1775" y="856"/>
                    <a:pt x="1967" y="963"/>
                  </a:cubicBezTo>
                  <a:cubicBezTo>
                    <a:pt x="2074" y="1006"/>
                    <a:pt x="2160" y="1048"/>
                    <a:pt x="2267" y="1112"/>
                  </a:cubicBezTo>
                  <a:cubicBezTo>
                    <a:pt x="2352" y="1177"/>
                    <a:pt x="2438" y="1241"/>
                    <a:pt x="2480" y="1305"/>
                  </a:cubicBezTo>
                  <a:cubicBezTo>
                    <a:pt x="2480" y="1305"/>
                    <a:pt x="2480" y="1326"/>
                    <a:pt x="2502" y="1326"/>
                  </a:cubicBezTo>
                  <a:cubicBezTo>
                    <a:pt x="2523" y="1358"/>
                    <a:pt x="2555" y="1374"/>
                    <a:pt x="2590" y="1374"/>
                  </a:cubicBezTo>
                  <a:cubicBezTo>
                    <a:pt x="2625" y="1374"/>
                    <a:pt x="2662" y="1358"/>
                    <a:pt x="2694" y="1326"/>
                  </a:cubicBezTo>
                  <a:cubicBezTo>
                    <a:pt x="2737" y="1262"/>
                    <a:pt x="2758" y="1155"/>
                    <a:pt x="2694" y="1091"/>
                  </a:cubicBezTo>
                  <a:cubicBezTo>
                    <a:pt x="2587" y="963"/>
                    <a:pt x="2480" y="899"/>
                    <a:pt x="2373" y="835"/>
                  </a:cubicBezTo>
                  <a:cubicBezTo>
                    <a:pt x="2267" y="770"/>
                    <a:pt x="2160" y="728"/>
                    <a:pt x="2053" y="685"/>
                  </a:cubicBezTo>
                  <a:cubicBezTo>
                    <a:pt x="1839" y="599"/>
                    <a:pt x="364" y="44"/>
                    <a:pt x="257" y="22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3" name="Google Shape;30573;p29"/>
            <p:cNvSpPr/>
            <p:nvPr/>
          </p:nvSpPr>
          <p:spPr>
            <a:xfrm>
              <a:off x="1011825" y="4808263"/>
              <a:ext cx="68425" cy="26875"/>
            </a:xfrm>
            <a:custGeom>
              <a:avLst/>
              <a:gdLst/>
              <a:ahLst/>
              <a:cxnLst/>
              <a:rect l="l" t="t" r="r" b="b"/>
              <a:pathLst>
                <a:path w="2737" h="1075" extrusionOk="0">
                  <a:moveTo>
                    <a:pt x="1" y="0"/>
                  </a:moveTo>
                  <a:cubicBezTo>
                    <a:pt x="1" y="43"/>
                    <a:pt x="22" y="86"/>
                    <a:pt x="65" y="86"/>
                  </a:cubicBezTo>
                  <a:cubicBezTo>
                    <a:pt x="108" y="86"/>
                    <a:pt x="172" y="107"/>
                    <a:pt x="215" y="107"/>
                  </a:cubicBezTo>
                  <a:lnTo>
                    <a:pt x="386" y="150"/>
                  </a:lnTo>
                  <a:cubicBezTo>
                    <a:pt x="493" y="171"/>
                    <a:pt x="599" y="193"/>
                    <a:pt x="706" y="214"/>
                  </a:cubicBezTo>
                  <a:cubicBezTo>
                    <a:pt x="920" y="278"/>
                    <a:pt x="1134" y="342"/>
                    <a:pt x="1347" y="406"/>
                  </a:cubicBezTo>
                  <a:cubicBezTo>
                    <a:pt x="1561" y="492"/>
                    <a:pt x="1775" y="556"/>
                    <a:pt x="1967" y="663"/>
                  </a:cubicBezTo>
                  <a:cubicBezTo>
                    <a:pt x="2074" y="706"/>
                    <a:pt x="2160" y="748"/>
                    <a:pt x="2267" y="812"/>
                  </a:cubicBezTo>
                  <a:cubicBezTo>
                    <a:pt x="2352" y="877"/>
                    <a:pt x="2438" y="941"/>
                    <a:pt x="2480" y="1005"/>
                  </a:cubicBezTo>
                  <a:cubicBezTo>
                    <a:pt x="2480" y="1005"/>
                    <a:pt x="2480" y="1026"/>
                    <a:pt x="2502" y="1026"/>
                  </a:cubicBezTo>
                  <a:cubicBezTo>
                    <a:pt x="2523" y="1058"/>
                    <a:pt x="2555" y="1074"/>
                    <a:pt x="2590" y="1074"/>
                  </a:cubicBezTo>
                  <a:cubicBezTo>
                    <a:pt x="2625" y="1074"/>
                    <a:pt x="2662" y="1058"/>
                    <a:pt x="2694" y="1026"/>
                  </a:cubicBezTo>
                  <a:cubicBezTo>
                    <a:pt x="2737" y="962"/>
                    <a:pt x="2737" y="877"/>
                    <a:pt x="2715" y="812"/>
                  </a:cubicBezTo>
                  <a:lnTo>
                    <a:pt x="2715" y="812"/>
                  </a:lnTo>
                  <a:cubicBezTo>
                    <a:pt x="2715" y="834"/>
                    <a:pt x="2715" y="834"/>
                    <a:pt x="2694" y="834"/>
                  </a:cubicBezTo>
                  <a:cubicBezTo>
                    <a:pt x="2673" y="866"/>
                    <a:pt x="2641" y="882"/>
                    <a:pt x="2606" y="882"/>
                  </a:cubicBezTo>
                  <a:cubicBezTo>
                    <a:pt x="2571" y="882"/>
                    <a:pt x="2534" y="866"/>
                    <a:pt x="2502" y="834"/>
                  </a:cubicBezTo>
                  <a:cubicBezTo>
                    <a:pt x="2459" y="770"/>
                    <a:pt x="2352" y="684"/>
                    <a:pt x="2267" y="641"/>
                  </a:cubicBezTo>
                  <a:cubicBezTo>
                    <a:pt x="2181" y="599"/>
                    <a:pt x="2096" y="513"/>
                    <a:pt x="1989" y="470"/>
                  </a:cubicBezTo>
                  <a:cubicBezTo>
                    <a:pt x="1796" y="385"/>
                    <a:pt x="1561" y="342"/>
                    <a:pt x="1347" y="278"/>
                  </a:cubicBezTo>
                  <a:cubicBezTo>
                    <a:pt x="1134" y="235"/>
                    <a:pt x="920" y="171"/>
                    <a:pt x="685" y="128"/>
                  </a:cubicBezTo>
                  <a:cubicBezTo>
                    <a:pt x="578" y="107"/>
                    <a:pt x="471" y="86"/>
                    <a:pt x="364" y="64"/>
                  </a:cubicBezTo>
                  <a:lnTo>
                    <a:pt x="215" y="43"/>
                  </a:lnTo>
                  <a:cubicBezTo>
                    <a:pt x="151" y="22"/>
                    <a:pt x="86" y="22"/>
                    <a:pt x="44" y="22"/>
                  </a:cubicBezTo>
                  <a:cubicBezTo>
                    <a:pt x="22" y="22"/>
                    <a:pt x="1" y="22"/>
                    <a:pt x="1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4" name="Google Shape;30574;p29"/>
            <p:cNvSpPr/>
            <p:nvPr/>
          </p:nvSpPr>
          <p:spPr>
            <a:xfrm>
              <a:off x="1056175" y="4817163"/>
              <a:ext cx="69500" cy="63975"/>
            </a:xfrm>
            <a:custGeom>
              <a:avLst/>
              <a:gdLst/>
              <a:ahLst/>
              <a:cxnLst/>
              <a:rect l="l" t="t" r="r" b="b"/>
              <a:pathLst>
                <a:path w="2780" h="2559" extrusionOk="0">
                  <a:moveTo>
                    <a:pt x="554" y="0"/>
                  </a:moveTo>
                  <a:cubicBezTo>
                    <a:pt x="511" y="0"/>
                    <a:pt x="469" y="2"/>
                    <a:pt x="428" y="8"/>
                  </a:cubicBezTo>
                  <a:cubicBezTo>
                    <a:pt x="1" y="72"/>
                    <a:pt x="172" y="606"/>
                    <a:pt x="364" y="927"/>
                  </a:cubicBezTo>
                  <a:cubicBezTo>
                    <a:pt x="664" y="1376"/>
                    <a:pt x="1112" y="1568"/>
                    <a:pt x="1433" y="1953"/>
                  </a:cubicBezTo>
                  <a:cubicBezTo>
                    <a:pt x="1583" y="2124"/>
                    <a:pt x="1690" y="2380"/>
                    <a:pt x="1861" y="2508"/>
                  </a:cubicBezTo>
                  <a:cubicBezTo>
                    <a:pt x="1907" y="2543"/>
                    <a:pt x="1946" y="2559"/>
                    <a:pt x="1979" y="2559"/>
                  </a:cubicBezTo>
                  <a:cubicBezTo>
                    <a:pt x="2126" y="2559"/>
                    <a:pt x="2150" y="2252"/>
                    <a:pt x="2202" y="2059"/>
                  </a:cubicBezTo>
                  <a:cubicBezTo>
                    <a:pt x="2309" y="1739"/>
                    <a:pt x="2395" y="1440"/>
                    <a:pt x="2544" y="1162"/>
                  </a:cubicBezTo>
                  <a:cubicBezTo>
                    <a:pt x="2630" y="969"/>
                    <a:pt x="2780" y="756"/>
                    <a:pt x="2780" y="542"/>
                  </a:cubicBezTo>
                  <a:lnTo>
                    <a:pt x="2780" y="542"/>
                  </a:lnTo>
                  <a:cubicBezTo>
                    <a:pt x="2753" y="543"/>
                    <a:pt x="2726" y="544"/>
                    <a:pt x="2700" y="544"/>
                  </a:cubicBezTo>
                  <a:cubicBezTo>
                    <a:pt x="2267" y="544"/>
                    <a:pt x="1921" y="384"/>
                    <a:pt x="1519" y="243"/>
                  </a:cubicBezTo>
                  <a:cubicBezTo>
                    <a:pt x="1236" y="130"/>
                    <a:pt x="871" y="0"/>
                    <a:pt x="554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5" name="Google Shape;30575;p29"/>
            <p:cNvSpPr/>
            <p:nvPr/>
          </p:nvSpPr>
          <p:spPr>
            <a:xfrm>
              <a:off x="1058325" y="4820013"/>
              <a:ext cx="67350" cy="61125"/>
            </a:xfrm>
            <a:custGeom>
              <a:avLst/>
              <a:gdLst/>
              <a:ahLst/>
              <a:cxnLst/>
              <a:rect l="l" t="t" r="r" b="b"/>
              <a:pathLst>
                <a:path w="2694" h="2445" extrusionOk="0">
                  <a:moveTo>
                    <a:pt x="129" y="0"/>
                  </a:moveTo>
                  <a:cubicBezTo>
                    <a:pt x="0" y="193"/>
                    <a:pt x="129" y="556"/>
                    <a:pt x="278" y="813"/>
                  </a:cubicBezTo>
                  <a:cubicBezTo>
                    <a:pt x="578" y="1262"/>
                    <a:pt x="1026" y="1454"/>
                    <a:pt x="1347" y="1839"/>
                  </a:cubicBezTo>
                  <a:cubicBezTo>
                    <a:pt x="1497" y="2010"/>
                    <a:pt x="1604" y="2266"/>
                    <a:pt x="1775" y="2394"/>
                  </a:cubicBezTo>
                  <a:cubicBezTo>
                    <a:pt x="1821" y="2429"/>
                    <a:pt x="1860" y="2445"/>
                    <a:pt x="1893" y="2445"/>
                  </a:cubicBezTo>
                  <a:cubicBezTo>
                    <a:pt x="2040" y="2445"/>
                    <a:pt x="2064" y="2138"/>
                    <a:pt x="2116" y="1945"/>
                  </a:cubicBezTo>
                  <a:cubicBezTo>
                    <a:pt x="2223" y="1625"/>
                    <a:pt x="2309" y="1326"/>
                    <a:pt x="2458" y="1048"/>
                  </a:cubicBezTo>
                  <a:cubicBezTo>
                    <a:pt x="2544" y="855"/>
                    <a:pt x="2694" y="642"/>
                    <a:pt x="2694" y="428"/>
                  </a:cubicBezTo>
                  <a:lnTo>
                    <a:pt x="2651" y="428"/>
                  </a:lnTo>
                  <a:cubicBezTo>
                    <a:pt x="2608" y="535"/>
                    <a:pt x="2565" y="620"/>
                    <a:pt x="2523" y="727"/>
                  </a:cubicBezTo>
                  <a:cubicBezTo>
                    <a:pt x="2373" y="1005"/>
                    <a:pt x="2266" y="1304"/>
                    <a:pt x="2181" y="1625"/>
                  </a:cubicBezTo>
                  <a:cubicBezTo>
                    <a:pt x="2111" y="1817"/>
                    <a:pt x="2098" y="2124"/>
                    <a:pt x="1955" y="2124"/>
                  </a:cubicBezTo>
                  <a:cubicBezTo>
                    <a:pt x="1923" y="2124"/>
                    <a:pt x="1885" y="2109"/>
                    <a:pt x="1839" y="2074"/>
                  </a:cubicBezTo>
                  <a:cubicBezTo>
                    <a:pt x="1646" y="1945"/>
                    <a:pt x="1561" y="1668"/>
                    <a:pt x="1411" y="1518"/>
                  </a:cubicBezTo>
                  <a:cubicBezTo>
                    <a:pt x="1069" y="1133"/>
                    <a:pt x="620" y="941"/>
                    <a:pt x="342" y="492"/>
                  </a:cubicBezTo>
                  <a:cubicBezTo>
                    <a:pt x="257" y="342"/>
                    <a:pt x="171" y="171"/>
                    <a:pt x="129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6" name="Google Shape;30576;p29"/>
            <p:cNvSpPr/>
            <p:nvPr/>
          </p:nvSpPr>
          <p:spPr>
            <a:xfrm>
              <a:off x="1106950" y="4776263"/>
              <a:ext cx="144825" cy="86525"/>
            </a:xfrm>
            <a:custGeom>
              <a:avLst/>
              <a:gdLst/>
              <a:ahLst/>
              <a:cxnLst/>
              <a:rect l="l" t="t" r="r" b="b"/>
              <a:pathLst>
                <a:path w="5793" h="3461" extrusionOk="0">
                  <a:moveTo>
                    <a:pt x="4392" y="0"/>
                  </a:moveTo>
                  <a:cubicBezTo>
                    <a:pt x="4000" y="0"/>
                    <a:pt x="3591" y="105"/>
                    <a:pt x="3249" y="276"/>
                  </a:cubicBezTo>
                  <a:cubicBezTo>
                    <a:pt x="2651" y="553"/>
                    <a:pt x="2095" y="895"/>
                    <a:pt x="1604" y="1366"/>
                  </a:cubicBezTo>
                  <a:cubicBezTo>
                    <a:pt x="1091" y="1857"/>
                    <a:pt x="150" y="2541"/>
                    <a:pt x="22" y="3332"/>
                  </a:cubicBezTo>
                  <a:lnTo>
                    <a:pt x="2" y="3452"/>
                  </a:lnTo>
                  <a:lnTo>
                    <a:pt x="2" y="3452"/>
                  </a:lnTo>
                  <a:cubicBezTo>
                    <a:pt x="72" y="3052"/>
                    <a:pt x="622" y="2904"/>
                    <a:pt x="941" y="2798"/>
                  </a:cubicBezTo>
                  <a:cubicBezTo>
                    <a:pt x="1411" y="2670"/>
                    <a:pt x="1839" y="2456"/>
                    <a:pt x="2245" y="2157"/>
                  </a:cubicBezTo>
                  <a:cubicBezTo>
                    <a:pt x="3100" y="1579"/>
                    <a:pt x="3891" y="1195"/>
                    <a:pt x="4874" y="917"/>
                  </a:cubicBezTo>
                  <a:cubicBezTo>
                    <a:pt x="5066" y="874"/>
                    <a:pt x="5793" y="724"/>
                    <a:pt x="5686" y="361"/>
                  </a:cubicBezTo>
                  <a:cubicBezTo>
                    <a:pt x="5622" y="169"/>
                    <a:pt x="5130" y="126"/>
                    <a:pt x="4959" y="83"/>
                  </a:cubicBezTo>
                  <a:cubicBezTo>
                    <a:pt x="4781" y="26"/>
                    <a:pt x="4589" y="0"/>
                    <a:pt x="4392" y="0"/>
                  </a:cubicBezTo>
                  <a:close/>
                  <a:moveTo>
                    <a:pt x="2" y="3452"/>
                  </a:moveTo>
                  <a:cubicBezTo>
                    <a:pt x="1" y="3455"/>
                    <a:pt x="1" y="3458"/>
                    <a:pt x="0" y="3460"/>
                  </a:cubicBezTo>
                  <a:lnTo>
                    <a:pt x="2" y="34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7" name="Google Shape;30577;p29"/>
            <p:cNvSpPr/>
            <p:nvPr/>
          </p:nvSpPr>
          <p:spPr>
            <a:xfrm>
              <a:off x="1107475" y="4865763"/>
              <a:ext cx="116525" cy="175750"/>
            </a:xfrm>
            <a:custGeom>
              <a:avLst/>
              <a:gdLst/>
              <a:ahLst/>
              <a:cxnLst/>
              <a:rect l="l" t="t" r="r" b="b"/>
              <a:pathLst>
                <a:path w="4661" h="7030" extrusionOk="0">
                  <a:moveTo>
                    <a:pt x="969" y="1"/>
                  </a:moveTo>
                  <a:cubicBezTo>
                    <a:pt x="902" y="1"/>
                    <a:pt x="842" y="16"/>
                    <a:pt x="792" y="51"/>
                  </a:cubicBezTo>
                  <a:cubicBezTo>
                    <a:pt x="428" y="308"/>
                    <a:pt x="279" y="1163"/>
                    <a:pt x="172" y="1612"/>
                  </a:cubicBezTo>
                  <a:cubicBezTo>
                    <a:pt x="1" y="2274"/>
                    <a:pt x="22" y="3108"/>
                    <a:pt x="65" y="3813"/>
                  </a:cubicBezTo>
                  <a:cubicBezTo>
                    <a:pt x="108" y="4583"/>
                    <a:pt x="450" y="5587"/>
                    <a:pt x="899" y="6143"/>
                  </a:cubicBezTo>
                  <a:cubicBezTo>
                    <a:pt x="1263" y="6586"/>
                    <a:pt x="1920" y="7030"/>
                    <a:pt x="2515" y="7030"/>
                  </a:cubicBezTo>
                  <a:cubicBezTo>
                    <a:pt x="2723" y="7030"/>
                    <a:pt x="2923" y="6976"/>
                    <a:pt x="3100" y="6848"/>
                  </a:cubicBezTo>
                  <a:cubicBezTo>
                    <a:pt x="3378" y="6656"/>
                    <a:pt x="3357" y="6399"/>
                    <a:pt x="3463" y="6079"/>
                  </a:cubicBezTo>
                  <a:cubicBezTo>
                    <a:pt x="3533" y="5860"/>
                    <a:pt x="3593" y="5822"/>
                    <a:pt x="3672" y="5822"/>
                  </a:cubicBezTo>
                  <a:cubicBezTo>
                    <a:pt x="3715" y="5822"/>
                    <a:pt x="3763" y="5833"/>
                    <a:pt x="3822" y="5833"/>
                  </a:cubicBezTo>
                  <a:cubicBezTo>
                    <a:pt x="3887" y="5833"/>
                    <a:pt x="3965" y="5819"/>
                    <a:pt x="4062" y="5758"/>
                  </a:cubicBezTo>
                  <a:cubicBezTo>
                    <a:pt x="4660" y="5395"/>
                    <a:pt x="4297" y="3941"/>
                    <a:pt x="4105" y="3386"/>
                  </a:cubicBezTo>
                  <a:cubicBezTo>
                    <a:pt x="3827" y="2531"/>
                    <a:pt x="3442" y="1590"/>
                    <a:pt x="2779" y="1141"/>
                  </a:cubicBezTo>
                  <a:cubicBezTo>
                    <a:pt x="2421" y="896"/>
                    <a:pt x="1479" y="1"/>
                    <a:pt x="969" y="1"/>
                  </a:cubicBezTo>
                  <a:close/>
                </a:path>
              </a:pathLst>
            </a:custGeom>
            <a:solidFill>
              <a:srgbClr val="E8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8" name="Google Shape;30578;p29"/>
            <p:cNvSpPr/>
            <p:nvPr/>
          </p:nvSpPr>
          <p:spPr>
            <a:xfrm>
              <a:off x="1092525" y="4876113"/>
              <a:ext cx="46500" cy="160525"/>
            </a:xfrm>
            <a:custGeom>
              <a:avLst/>
              <a:gdLst/>
              <a:ahLst/>
              <a:cxnLst/>
              <a:rect l="l" t="t" r="r" b="b"/>
              <a:pathLst>
                <a:path w="1860" h="6421" extrusionOk="0">
                  <a:moveTo>
                    <a:pt x="1668" y="1"/>
                  </a:moveTo>
                  <a:lnTo>
                    <a:pt x="1668" y="1"/>
                  </a:lnTo>
                  <a:cubicBezTo>
                    <a:pt x="1390" y="450"/>
                    <a:pt x="1026" y="813"/>
                    <a:pt x="770" y="1283"/>
                  </a:cubicBezTo>
                  <a:cubicBezTo>
                    <a:pt x="471" y="1839"/>
                    <a:pt x="300" y="2480"/>
                    <a:pt x="193" y="3121"/>
                  </a:cubicBezTo>
                  <a:cubicBezTo>
                    <a:pt x="0" y="4254"/>
                    <a:pt x="129" y="5259"/>
                    <a:pt x="813" y="6071"/>
                  </a:cubicBezTo>
                  <a:cubicBezTo>
                    <a:pt x="940" y="6227"/>
                    <a:pt x="1153" y="6421"/>
                    <a:pt x="1325" y="6421"/>
                  </a:cubicBezTo>
                  <a:cubicBezTo>
                    <a:pt x="1412" y="6421"/>
                    <a:pt x="1489" y="6371"/>
                    <a:pt x="1539" y="6242"/>
                  </a:cubicBezTo>
                  <a:cubicBezTo>
                    <a:pt x="1732" y="5814"/>
                    <a:pt x="1176" y="5045"/>
                    <a:pt x="1048" y="4682"/>
                  </a:cubicBezTo>
                  <a:cubicBezTo>
                    <a:pt x="620" y="3421"/>
                    <a:pt x="834" y="2352"/>
                    <a:pt x="1326" y="1198"/>
                  </a:cubicBezTo>
                  <a:cubicBezTo>
                    <a:pt x="1411" y="984"/>
                    <a:pt x="1860" y="150"/>
                    <a:pt x="1668" y="1"/>
                  </a:cubicBezTo>
                  <a:close/>
                </a:path>
              </a:pathLst>
            </a:custGeom>
            <a:solidFill>
              <a:srgbClr val="DD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9" name="Google Shape;30579;p29"/>
            <p:cNvSpPr/>
            <p:nvPr/>
          </p:nvSpPr>
          <p:spPr>
            <a:xfrm>
              <a:off x="1120300" y="4817263"/>
              <a:ext cx="176900" cy="105150"/>
            </a:xfrm>
            <a:custGeom>
              <a:avLst/>
              <a:gdLst/>
              <a:ahLst/>
              <a:cxnLst/>
              <a:rect l="l" t="t" r="r" b="b"/>
              <a:pathLst>
                <a:path w="7076" h="4206" extrusionOk="0">
                  <a:moveTo>
                    <a:pt x="3670" y="0"/>
                  </a:moveTo>
                  <a:cubicBezTo>
                    <a:pt x="3164" y="0"/>
                    <a:pt x="2569" y="173"/>
                    <a:pt x="2181" y="367"/>
                  </a:cubicBezTo>
                  <a:cubicBezTo>
                    <a:pt x="1604" y="666"/>
                    <a:pt x="813" y="987"/>
                    <a:pt x="450" y="1649"/>
                  </a:cubicBezTo>
                  <a:cubicBezTo>
                    <a:pt x="1" y="2440"/>
                    <a:pt x="471" y="3039"/>
                    <a:pt x="1027" y="3552"/>
                  </a:cubicBezTo>
                  <a:cubicBezTo>
                    <a:pt x="1496" y="3970"/>
                    <a:pt x="2109" y="4205"/>
                    <a:pt x="2712" y="4205"/>
                  </a:cubicBezTo>
                  <a:cubicBezTo>
                    <a:pt x="2879" y="4205"/>
                    <a:pt x="3045" y="4187"/>
                    <a:pt x="3207" y="4150"/>
                  </a:cubicBezTo>
                  <a:cubicBezTo>
                    <a:pt x="4147" y="3936"/>
                    <a:pt x="5451" y="3958"/>
                    <a:pt x="5921" y="2868"/>
                  </a:cubicBezTo>
                  <a:cubicBezTo>
                    <a:pt x="6157" y="2312"/>
                    <a:pt x="7076" y="1628"/>
                    <a:pt x="6306" y="1136"/>
                  </a:cubicBezTo>
                  <a:cubicBezTo>
                    <a:pt x="5964" y="901"/>
                    <a:pt x="5473" y="880"/>
                    <a:pt x="5109" y="688"/>
                  </a:cubicBezTo>
                  <a:cubicBezTo>
                    <a:pt x="4831" y="538"/>
                    <a:pt x="4554" y="260"/>
                    <a:pt x="4254" y="110"/>
                  </a:cubicBezTo>
                  <a:cubicBezTo>
                    <a:pt x="4093" y="33"/>
                    <a:pt x="3890" y="0"/>
                    <a:pt x="36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0" name="Google Shape;30580;p29"/>
            <p:cNvSpPr/>
            <p:nvPr/>
          </p:nvSpPr>
          <p:spPr>
            <a:xfrm>
              <a:off x="1115500" y="4858563"/>
              <a:ext cx="35825" cy="35750"/>
            </a:xfrm>
            <a:custGeom>
              <a:avLst/>
              <a:gdLst/>
              <a:ahLst/>
              <a:cxnLst/>
              <a:rect l="l" t="t" r="r" b="b"/>
              <a:pathLst>
                <a:path w="1433" h="1430" extrusionOk="0">
                  <a:moveTo>
                    <a:pt x="692" y="1"/>
                  </a:moveTo>
                  <a:cubicBezTo>
                    <a:pt x="531" y="1"/>
                    <a:pt x="390" y="73"/>
                    <a:pt x="278" y="297"/>
                  </a:cubicBezTo>
                  <a:cubicBezTo>
                    <a:pt x="0" y="831"/>
                    <a:pt x="599" y="1066"/>
                    <a:pt x="770" y="1429"/>
                  </a:cubicBezTo>
                  <a:cubicBezTo>
                    <a:pt x="749" y="1323"/>
                    <a:pt x="706" y="1130"/>
                    <a:pt x="749" y="1023"/>
                  </a:cubicBezTo>
                  <a:cubicBezTo>
                    <a:pt x="791" y="874"/>
                    <a:pt x="920" y="852"/>
                    <a:pt x="1005" y="788"/>
                  </a:cubicBezTo>
                  <a:cubicBezTo>
                    <a:pt x="1133" y="703"/>
                    <a:pt x="1347" y="510"/>
                    <a:pt x="1390" y="361"/>
                  </a:cubicBezTo>
                  <a:cubicBezTo>
                    <a:pt x="1433" y="126"/>
                    <a:pt x="1197" y="147"/>
                    <a:pt x="1069" y="83"/>
                  </a:cubicBezTo>
                  <a:cubicBezTo>
                    <a:pt x="935" y="38"/>
                    <a:pt x="808" y="1"/>
                    <a:pt x="692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1" name="Google Shape;30581;p29"/>
            <p:cNvSpPr/>
            <p:nvPr/>
          </p:nvSpPr>
          <p:spPr>
            <a:xfrm>
              <a:off x="1136875" y="4864888"/>
              <a:ext cx="52925" cy="17675"/>
            </a:xfrm>
            <a:custGeom>
              <a:avLst/>
              <a:gdLst/>
              <a:ahLst/>
              <a:cxnLst/>
              <a:rect l="l" t="t" r="r" b="b"/>
              <a:pathLst>
                <a:path w="2117" h="707" extrusionOk="0">
                  <a:moveTo>
                    <a:pt x="556" y="1"/>
                  </a:moveTo>
                  <a:cubicBezTo>
                    <a:pt x="364" y="22"/>
                    <a:pt x="171" y="65"/>
                    <a:pt x="0" y="172"/>
                  </a:cubicBezTo>
                  <a:lnTo>
                    <a:pt x="0" y="193"/>
                  </a:lnTo>
                  <a:cubicBezTo>
                    <a:pt x="113" y="168"/>
                    <a:pt x="218" y="158"/>
                    <a:pt x="325" y="158"/>
                  </a:cubicBezTo>
                  <a:cubicBezTo>
                    <a:pt x="400" y="158"/>
                    <a:pt x="476" y="163"/>
                    <a:pt x="556" y="172"/>
                  </a:cubicBezTo>
                  <a:cubicBezTo>
                    <a:pt x="727" y="172"/>
                    <a:pt x="898" y="193"/>
                    <a:pt x="1091" y="236"/>
                  </a:cubicBezTo>
                  <a:cubicBezTo>
                    <a:pt x="1262" y="279"/>
                    <a:pt x="1433" y="321"/>
                    <a:pt x="1603" y="407"/>
                  </a:cubicBezTo>
                  <a:cubicBezTo>
                    <a:pt x="1774" y="492"/>
                    <a:pt x="1945" y="578"/>
                    <a:pt x="2095" y="706"/>
                  </a:cubicBezTo>
                  <a:lnTo>
                    <a:pt x="2116" y="685"/>
                  </a:lnTo>
                  <a:cubicBezTo>
                    <a:pt x="1817" y="407"/>
                    <a:pt x="1475" y="236"/>
                    <a:pt x="1112" y="108"/>
                  </a:cubicBezTo>
                  <a:cubicBezTo>
                    <a:pt x="941" y="44"/>
                    <a:pt x="749" y="1"/>
                    <a:pt x="556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2" name="Google Shape;30582;p29"/>
            <p:cNvSpPr/>
            <p:nvPr/>
          </p:nvSpPr>
          <p:spPr>
            <a:xfrm>
              <a:off x="1136875" y="4868113"/>
              <a:ext cx="33150" cy="23000"/>
            </a:xfrm>
            <a:custGeom>
              <a:avLst/>
              <a:gdLst/>
              <a:ahLst/>
              <a:cxnLst/>
              <a:rect l="l" t="t" r="r" b="b"/>
              <a:pathLst>
                <a:path w="1326" h="920" extrusionOk="0">
                  <a:moveTo>
                    <a:pt x="22" y="0"/>
                  </a:moveTo>
                  <a:lnTo>
                    <a:pt x="0" y="21"/>
                  </a:lnTo>
                  <a:cubicBezTo>
                    <a:pt x="86" y="128"/>
                    <a:pt x="193" y="235"/>
                    <a:pt x="278" y="342"/>
                  </a:cubicBezTo>
                  <a:cubicBezTo>
                    <a:pt x="385" y="428"/>
                    <a:pt x="492" y="492"/>
                    <a:pt x="599" y="577"/>
                  </a:cubicBezTo>
                  <a:cubicBezTo>
                    <a:pt x="834" y="727"/>
                    <a:pt x="1069" y="834"/>
                    <a:pt x="1326" y="919"/>
                  </a:cubicBezTo>
                  <a:lnTo>
                    <a:pt x="1326" y="898"/>
                  </a:lnTo>
                  <a:cubicBezTo>
                    <a:pt x="1091" y="791"/>
                    <a:pt x="877" y="641"/>
                    <a:pt x="663" y="470"/>
                  </a:cubicBezTo>
                  <a:cubicBezTo>
                    <a:pt x="556" y="385"/>
                    <a:pt x="471" y="278"/>
                    <a:pt x="364" y="214"/>
                  </a:cubicBezTo>
                  <a:cubicBezTo>
                    <a:pt x="257" y="128"/>
                    <a:pt x="129" y="64"/>
                    <a:pt x="22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3" name="Google Shape;30583;p29"/>
            <p:cNvSpPr/>
            <p:nvPr/>
          </p:nvSpPr>
          <p:spPr>
            <a:xfrm>
              <a:off x="1133125" y="4870763"/>
              <a:ext cx="34500" cy="35025"/>
            </a:xfrm>
            <a:custGeom>
              <a:avLst/>
              <a:gdLst/>
              <a:ahLst/>
              <a:cxnLst/>
              <a:rect l="l" t="t" r="r" b="b"/>
              <a:pathLst>
                <a:path w="1380" h="1401" extrusionOk="0">
                  <a:moveTo>
                    <a:pt x="1" y="1"/>
                  </a:moveTo>
                  <a:cubicBezTo>
                    <a:pt x="44" y="172"/>
                    <a:pt x="108" y="322"/>
                    <a:pt x="215" y="450"/>
                  </a:cubicBezTo>
                  <a:cubicBezTo>
                    <a:pt x="300" y="599"/>
                    <a:pt x="428" y="685"/>
                    <a:pt x="535" y="792"/>
                  </a:cubicBezTo>
                  <a:cubicBezTo>
                    <a:pt x="749" y="984"/>
                    <a:pt x="984" y="1134"/>
                    <a:pt x="1219" y="1283"/>
                  </a:cubicBezTo>
                  <a:cubicBezTo>
                    <a:pt x="1198" y="1326"/>
                    <a:pt x="1198" y="1369"/>
                    <a:pt x="1241" y="1390"/>
                  </a:cubicBezTo>
                  <a:cubicBezTo>
                    <a:pt x="1251" y="1397"/>
                    <a:pt x="1261" y="1400"/>
                    <a:pt x="1272" y="1400"/>
                  </a:cubicBezTo>
                  <a:cubicBezTo>
                    <a:pt x="1328" y="1400"/>
                    <a:pt x="1380" y="1316"/>
                    <a:pt x="1326" y="1262"/>
                  </a:cubicBezTo>
                  <a:cubicBezTo>
                    <a:pt x="1313" y="1256"/>
                    <a:pt x="1303" y="1253"/>
                    <a:pt x="1293" y="1253"/>
                  </a:cubicBezTo>
                  <a:cubicBezTo>
                    <a:pt x="1271" y="1253"/>
                    <a:pt x="1256" y="1268"/>
                    <a:pt x="1241" y="1283"/>
                  </a:cubicBezTo>
                  <a:cubicBezTo>
                    <a:pt x="1027" y="1091"/>
                    <a:pt x="792" y="899"/>
                    <a:pt x="599" y="706"/>
                  </a:cubicBezTo>
                  <a:cubicBezTo>
                    <a:pt x="492" y="599"/>
                    <a:pt x="407" y="471"/>
                    <a:pt x="300" y="34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4" name="Google Shape;30584;p29"/>
            <p:cNvSpPr/>
            <p:nvPr/>
          </p:nvSpPr>
          <p:spPr>
            <a:xfrm>
              <a:off x="1121900" y="4876113"/>
              <a:ext cx="59550" cy="57975"/>
            </a:xfrm>
            <a:custGeom>
              <a:avLst/>
              <a:gdLst/>
              <a:ahLst/>
              <a:cxnLst/>
              <a:rect l="l" t="t" r="r" b="b"/>
              <a:pathLst>
                <a:path w="2382" h="2319" extrusionOk="0">
                  <a:moveTo>
                    <a:pt x="1" y="1"/>
                  </a:moveTo>
                  <a:lnTo>
                    <a:pt x="22" y="65"/>
                  </a:lnTo>
                  <a:cubicBezTo>
                    <a:pt x="193" y="279"/>
                    <a:pt x="343" y="471"/>
                    <a:pt x="514" y="663"/>
                  </a:cubicBezTo>
                  <a:cubicBezTo>
                    <a:pt x="599" y="770"/>
                    <a:pt x="685" y="877"/>
                    <a:pt x="770" y="963"/>
                  </a:cubicBezTo>
                  <a:cubicBezTo>
                    <a:pt x="856" y="1069"/>
                    <a:pt x="920" y="1198"/>
                    <a:pt x="1027" y="1305"/>
                  </a:cubicBezTo>
                  <a:cubicBezTo>
                    <a:pt x="1177" y="1518"/>
                    <a:pt x="1369" y="1711"/>
                    <a:pt x="1583" y="1860"/>
                  </a:cubicBezTo>
                  <a:cubicBezTo>
                    <a:pt x="1796" y="2010"/>
                    <a:pt x="1989" y="2138"/>
                    <a:pt x="2224" y="2224"/>
                  </a:cubicBezTo>
                  <a:cubicBezTo>
                    <a:pt x="2202" y="2245"/>
                    <a:pt x="2202" y="2288"/>
                    <a:pt x="2245" y="2309"/>
                  </a:cubicBezTo>
                  <a:cubicBezTo>
                    <a:pt x="2255" y="2316"/>
                    <a:pt x="2266" y="2319"/>
                    <a:pt x="2277" y="2319"/>
                  </a:cubicBezTo>
                  <a:cubicBezTo>
                    <a:pt x="2332" y="2319"/>
                    <a:pt x="2381" y="2235"/>
                    <a:pt x="2309" y="2181"/>
                  </a:cubicBezTo>
                  <a:cubicBezTo>
                    <a:pt x="2303" y="2175"/>
                    <a:pt x="2295" y="2172"/>
                    <a:pt x="2286" y="2172"/>
                  </a:cubicBezTo>
                  <a:cubicBezTo>
                    <a:pt x="2265" y="2172"/>
                    <a:pt x="2239" y="2187"/>
                    <a:pt x="2224" y="2202"/>
                  </a:cubicBezTo>
                  <a:cubicBezTo>
                    <a:pt x="1796" y="1967"/>
                    <a:pt x="1390" y="1647"/>
                    <a:pt x="1091" y="1219"/>
                  </a:cubicBezTo>
                  <a:cubicBezTo>
                    <a:pt x="1006" y="1112"/>
                    <a:pt x="941" y="984"/>
                    <a:pt x="877" y="877"/>
                  </a:cubicBezTo>
                  <a:cubicBezTo>
                    <a:pt x="792" y="749"/>
                    <a:pt x="706" y="642"/>
                    <a:pt x="599" y="556"/>
                  </a:cubicBezTo>
                  <a:cubicBezTo>
                    <a:pt x="407" y="364"/>
                    <a:pt x="215" y="150"/>
                    <a:pt x="1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5" name="Google Shape;30585;p29"/>
            <p:cNvSpPr/>
            <p:nvPr/>
          </p:nvSpPr>
          <p:spPr>
            <a:xfrm>
              <a:off x="1124575" y="4871838"/>
              <a:ext cx="46275" cy="49425"/>
            </a:xfrm>
            <a:custGeom>
              <a:avLst/>
              <a:gdLst/>
              <a:ahLst/>
              <a:cxnLst/>
              <a:rect l="l" t="t" r="r" b="b"/>
              <a:pathLst>
                <a:path w="1851" h="1977" extrusionOk="0">
                  <a:moveTo>
                    <a:pt x="1" y="1"/>
                  </a:moveTo>
                  <a:lnTo>
                    <a:pt x="1" y="1"/>
                  </a:lnTo>
                  <a:cubicBezTo>
                    <a:pt x="129" y="193"/>
                    <a:pt x="279" y="364"/>
                    <a:pt x="386" y="535"/>
                  </a:cubicBezTo>
                  <a:cubicBezTo>
                    <a:pt x="450" y="621"/>
                    <a:pt x="514" y="706"/>
                    <a:pt x="578" y="813"/>
                  </a:cubicBezTo>
                  <a:cubicBezTo>
                    <a:pt x="642" y="898"/>
                    <a:pt x="685" y="1005"/>
                    <a:pt x="749" y="1112"/>
                  </a:cubicBezTo>
                  <a:cubicBezTo>
                    <a:pt x="856" y="1305"/>
                    <a:pt x="1005" y="1497"/>
                    <a:pt x="1176" y="1625"/>
                  </a:cubicBezTo>
                  <a:cubicBezTo>
                    <a:pt x="1326" y="1753"/>
                    <a:pt x="1497" y="1839"/>
                    <a:pt x="1689" y="1882"/>
                  </a:cubicBezTo>
                  <a:cubicBezTo>
                    <a:pt x="1668" y="1924"/>
                    <a:pt x="1668" y="1946"/>
                    <a:pt x="1711" y="1967"/>
                  </a:cubicBezTo>
                  <a:cubicBezTo>
                    <a:pt x="1721" y="1974"/>
                    <a:pt x="1732" y="1977"/>
                    <a:pt x="1742" y="1977"/>
                  </a:cubicBezTo>
                  <a:cubicBezTo>
                    <a:pt x="1798" y="1977"/>
                    <a:pt x="1850" y="1893"/>
                    <a:pt x="1796" y="1839"/>
                  </a:cubicBezTo>
                  <a:cubicBezTo>
                    <a:pt x="1784" y="1833"/>
                    <a:pt x="1771" y="1830"/>
                    <a:pt x="1759" y="1830"/>
                  </a:cubicBezTo>
                  <a:cubicBezTo>
                    <a:pt x="1730" y="1830"/>
                    <a:pt x="1705" y="1845"/>
                    <a:pt x="1689" y="1860"/>
                  </a:cubicBezTo>
                  <a:cubicBezTo>
                    <a:pt x="1518" y="1796"/>
                    <a:pt x="1369" y="1689"/>
                    <a:pt x="1219" y="1561"/>
                  </a:cubicBezTo>
                  <a:cubicBezTo>
                    <a:pt x="1070" y="1411"/>
                    <a:pt x="941" y="1240"/>
                    <a:pt x="834" y="1048"/>
                  </a:cubicBezTo>
                  <a:cubicBezTo>
                    <a:pt x="770" y="941"/>
                    <a:pt x="749" y="834"/>
                    <a:pt x="685" y="727"/>
                  </a:cubicBezTo>
                  <a:cubicBezTo>
                    <a:pt x="621" y="621"/>
                    <a:pt x="557" y="514"/>
                    <a:pt x="492" y="428"/>
                  </a:cubicBezTo>
                  <a:cubicBezTo>
                    <a:pt x="343" y="257"/>
                    <a:pt x="172" y="129"/>
                    <a:pt x="1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6" name="Google Shape;30586;p29"/>
            <p:cNvSpPr/>
            <p:nvPr/>
          </p:nvSpPr>
          <p:spPr>
            <a:xfrm>
              <a:off x="1135800" y="4870763"/>
              <a:ext cx="26750" cy="27825"/>
            </a:xfrm>
            <a:custGeom>
              <a:avLst/>
              <a:gdLst/>
              <a:ahLst/>
              <a:cxnLst/>
              <a:rect l="l" t="t" r="r" b="b"/>
              <a:pathLst>
                <a:path w="1070" h="1113" extrusionOk="0">
                  <a:moveTo>
                    <a:pt x="1" y="1"/>
                  </a:moveTo>
                  <a:lnTo>
                    <a:pt x="1" y="22"/>
                  </a:lnTo>
                  <a:cubicBezTo>
                    <a:pt x="65" y="151"/>
                    <a:pt x="150" y="236"/>
                    <a:pt x="236" y="343"/>
                  </a:cubicBezTo>
                  <a:cubicBezTo>
                    <a:pt x="343" y="428"/>
                    <a:pt x="450" y="493"/>
                    <a:pt x="535" y="557"/>
                  </a:cubicBezTo>
                  <a:cubicBezTo>
                    <a:pt x="749" y="706"/>
                    <a:pt x="920" y="877"/>
                    <a:pt x="1069" y="1112"/>
                  </a:cubicBezTo>
                  <a:lnTo>
                    <a:pt x="1069" y="1091"/>
                  </a:lnTo>
                  <a:cubicBezTo>
                    <a:pt x="1027" y="984"/>
                    <a:pt x="941" y="856"/>
                    <a:pt x="877" y="749"/>
                  </a:cubicBezTo>
                  <a:cubicBezTo>
                    <a:pt x="792" y="642"/>
                    <a:pt x="706" y="557"/>
                    <a:pt x="599" y="471"/>
                  </a:cubicBezTo>
                  <a:cubicBezTo>
                    <a:pt x="514" y="364"/>
                    <a:pt x="428" y="279"/>
                    <a:pt x="321" y="215"/>
                  </a:cubicBezTo>
                  <a:cubicBezTo>
                    <a:pt x="214" y="129"/>
                    <a:pt x="108" y="65"/>
                    <a:pt x="1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7" name="Google Shape;30587;p29"/>
            <p:cNvSpPr/>
            <p:nvPr/>
          </p:nvSpPr>
          <p:spPr>
            <a:xfrm>
              <a:off x="1136350" y="4865438"/>
              <a:ext cx="45650" cy="25050"/>
            </a:xfrm>
            <a:custGeom>
              <a:avLst/>
              <a:gdLst/>
              <a:ahLst/>
              <a:cxnLst/>
              <a:rect l="l" t="t" r="r" b="b"/>
              <a:pathLst>
                <a:path w="1826" h="1002" extrusionOk="0">
                  <a:moveTo>
                    <a:pt x="0" y="0"/>
                  </a:moveTo>
                  <a:lnTo>
                    <a:pt x="0" y="22"/>
                  </a:lnTo>
                  <a:cubicBezTo>
                    <a:pt x="150" y="86"/>
                    <a:pt x="299" y="150"/>
                    <a:pt x="449" y="193"/>
                  </a:cubicBezTo>
                  <a:cubicBezTo>
                    <a:pt x="599" y="257"/>
                    <a:pt x="770" y="278"/>
                    <a:pt x="898" y="342"/>
                  </a:cubicBezTo>
                  <a:cubicBezTo>
                    <a:pt x="1197" y="449"/>
                    <a:pt x="1475" y="620"/>
                    <a:pt x="1689" y="898"/>
                  </a:cubicBezTo>
                  <a:cubicBezTo>
                    <a:pt x="1667" y="919"/>
                    <a:pt x="1646" y="962"/>
                    <a:pt x="1689" y="983"/>
                  </a:cubicBezTo>
                  <a:cubicBezTo>
                    <a:pt x="1705" y="996"/>
                    <a:pt x="1721" y="1001"/>
                    <a:pt x="1735" y="1001"/>
                  </a:cubicBezTo>
                  <a:cubicBezTo>
                    <a:pt x="1794" y="1001"/>
                    <a:pt x="1826" y="911"/>
                    <a:pt x="1774" y="877"/>
                  </a:cubicBezTo>
                  <a:cubicBezTo>
                    <a:pt x="1763" y="866"/>
                    <a:pt x="1747" y="861"/>
                    <a:pt x="1731" y="861"/>
                  </a:cubicBezTo>
                  <a:cubicBezTo>
                    <a:pt x="1715" y="861"/>
                    <a:pt x="1699" y="866"/>
                    <a:pt x="1689" y="877"/>
                  </a:cubicBezTo>
                  <a:cubicBezTo>
                    <a:pt x="1603" y="727"/>
                    <a:pt x="1496" y="599"/>
                    <a:pt x="1368" y="492"/>
                  </a:cubicBezTo>
                  <a:cubicBezTo>
                    <a:pt x="1240" y="385"/>
                    <a:pt x="1090" y="299"/>
                    <a:pt x="941" y="214"/>
                  </a:cubicBezTo>
                  <a:cubicBezTo>
                    <a:pt x="791" y="150"/>
                    <a:pt x="641" y="86"/>
                    <a:pt x="492" y="43"/>
                  </a:cubicBezTo>
                  <a:cubicBezTo>
                    <a:pt x="321" y="22"/>
                    <a:pt x="171" y="0"/>
                    <a:pt x="0" y="0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8" name="Google Shape;30588;p29"/>
            <p:cNvSpPr/>
            <p:nvPr/>
          </p:nvSpPr>
          <p:spPr>
            <a:xfrm>
              <a:off x="1134200" y="4877713"/>
              <a:ext cx="38750" cy="37800"/>
            </a:xfrm>
            <a:custGeom>
              <a:avLst/>
              <a:gdLst/>
              <a:ahLst/>
              <a:cxnLst/>
              <a:rect l="l" t="t" r="r" b="b"/>
              <a:pathLst>
                <a:path w="1550" h="1512" extrusionOk="0">
                  <a:moveTo>
                    <a:pt x="1" y="1"/>
                  </a:moveTo>
                  <a:cubicBezTo>
                    <a:pt x="65" y="172"/>
                    <a:pt x="150" y="343"/>
                    <a:pt x="257" y="492"/>
                  </a:cubicBezTo>
                  <a:cubicBezTo>
                    <a:pt x="343" y="642"/>
                    <a:pt x="471" y="770"/>
                    <a:pt x="599" y="899"/>
                  </a:cubicBezTo>
                  <a:cubicBezTo>
                    <a:pt x="706" y="1005"/>
                    <a:pt x="834" y="1134"/>
                    <a:pt x="984" y="1219"/>
                  </a:cubicBezTo>
                  <a:cubicBezTo>
                    <a:pt x="1112" y="1305"/>
                    <a:pt x="1262" y="1369"/>
                    <a:pt x="1390" y="1390"/>
                  </a:cubicBezTo>
                  <a:cubicBezTo>
                    <a:pt x="1375" y="1451"/>
                    <a:pt x="1413" y="1511"/>
                    <a:pt x="1452" y="1511"/>
                  </a:cubicBezTo>
                  <a:cubicBezTo>
                    <a:pt x="1468" y="1511"/>
                    <a:pt x="1484" y="1501"/>
                    <a:pt x="1497" y="1476"/>
                  </a:cubicBezTo>
                  <a:lnTo>
                    <a:pt x="1518" y="1476"/>
                  </a:lnTo>
                  <a:cubicBezTo>
                    <a:pt x="1550" y="1412"/>
                    <a:pt x="1499" y="1337"/>
                    <a:pt x="1454" y="1337"/>
                  </a:cubicBezTo>
                  <a:cubicBezTo>
                    <a:pt x="1438" y="1337"/>
                    <a:pt x="1422" y="1347"/>
                    <a:pt x="1411" y="1369"/>
                  </a:cubicBezTo>
                  <a:cubicBezTo>
                    <a:pt x="1112" y="1283"/>
                    <a:pt x="877" y="1048"/>
                    <a:pt x="663" y="792"/>
                  </a:cubicBezTo>
                  <a:cubicBezTo>
                    <a:pt x="556" y="663"/>
                    <a:pt x="449" y="514"/>
                    <a:pt x="343" y="386"/>
                  </a:cubicBezTo>
                  <a:cubicBezTo>
                    <a:pt x="236" y="257"/>
                    <a:pt x="129" y="129"/>
                    <a:pt x="22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9" name="Google Shape;30589;p29"/>
            <p:cNvSpPr/>
            <p:nvPr/>
          </p:nvSpPr>
          <p:spPr>
            <a:xfrm>
              <a:off x="1130450" y="4859563"/>
              <a:ext cx="60950" cy="8575"/>
            </a:xfrm>
            <a:custGeom>
              <a:avLst/>
              <a:gdLst/>
              <a:ahLst/>
              <a:cxnLst/>
              <a:rect l="l" t="t" r="r" b="b"/>
              <a:pathLst>
                <a:path w="2438" h="343" extrusionOk="0">
                  <a:moveTo>
                    <a:pt x="1219" y="0"/>
                  </a:moveTo>
                  <a:cubicBezTo>
                    <a:pt x="1112" y="0"/>
                    <a:pt x="1027" y="21"/>
                    <a:pt x="920" y="21"/>
                  </a:cubicBezTo>
                  <a:cubicBezTo>
                    <a:pt x="792" y="43"/>
                    <a:pt x="706" y="64"/>
                    <a:pt x="599" y="107"/>
                  </a:cubicBezTo>
                  <a:cubicBezTo>
                    <a:pt x="386" y="171"/>
                    <a:pt x="193" y="235"/>
                    <a:pt x="1" y="257"/>
                  </a:cubicBezTo>
                  <a:lnTo>
                    <a:pt x="1" y="278"/>
                  </a:lnTo>
                  <a:cubicBezTo>
                    <a:pt x="72" y="302"/>
                    <a:pt x="148" y="311"/>
                    <a:pt x="226" y="311"/>
                  </a:cubicBezTo>
                  <a:cubicBezTo>
                    <a:pt x="360" y="311"/>
                    <a:pt x="499" y="284"/>
                    <a:pt x="621" y="257"/>
                  </a:cubicBezTo>
                  <a:cubicBezTo>
                    <a:pt x="728" y="214"/>
                    <a:pt x="835" y="192"/>
                    <a:pt x="920" y="171"/>
                  </a:cubicBezTo>
                  <a:cubicBezTo>
                    <a:pt x="1027" y="150"/>
                    <a:pt x="1134" y="150"/>
                    <a:pt x="1241" y="128"/>
                  </a:cubicBezTo>
                  <a:cubicBezTo>
                    <a:pt x="1377" y="113"/>
                    <a:pt x="1523" y="98"/>
                    <a:pt x="1673" y="98"/>
                  </a:cubicBezTo>
                  <a:cubicBezTo>
                    <a:pt x="1735" y="98"/>
                    <a:pt x="1798" y="101"/>
                    <a:pt x="1860" y="107"/>
                  </a:cubicBezTo>
                  <a:cubicBezTo>
                    <a:pt x="1967" y="107"/>
                    <a:pt x="2074" y="128"/>
                    <a:pt x="2160" y="171"/>
                  </a:cubicBezTo>
                  <a:cubicBezTo>
                    <a:pt x="2267" y="192"/>
                    <a:pt x="2352" y="257"/>
                    <a:pt x="2416" y="342"/>
                  </a:cubicBezTo>
                  <a:lnTo>
                    <a:pt x="2438" y="342"/>
                  </a:lnTo>
                  <a:cubicBezTo>
                    <a:pt x="2373" y="235"/>
                    <a:pt x="2267" y="171"/>
                    <a:pt x="2181" y="128"/>
                  </a:cubicBezTo>
                  <a:cubicBezTo>
                    <a:pt x="2074" y="64"/>
                    <a:pt x="1967" y="43"/>
                    <a:pt x="1860" y="21"/>
                  </a:cubicBezTo>
                  <a:cubicBezTo>
                    <a:pt x="1647" y="0"/>
                    <a:pt x="1433" y="0"/>
                    <a:pt x="1219" y="0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0" name="Google Shape;30590;p29"/>
            <p:cNvSpPr/>
            <p:nvPr/>
          </p:nvSpPr>
          <p:spPr>
            <a:xfrm>
              <a:off x="1131525" y="4886263"/>
              <a:ext cx="20075" cy="37150"/>
            </a:xfrm>
            <a:custGeom>
              <a:avLst/>
              <a:gdLst/>
              <a:ahLst/>
              <a:cxnLst/>
              <a:rect l="l" t="t" r="r" b="b"/>
              <a:pathLst>
                <a:path w="803" h="1486" extrusionOk="0">
                  <a:moveTo>
                    <a:pt x="22" y="1"/>
                  </a:moveTo>
                  <a:lnTo>
                    <a:pt x="22" y="1"/>
                  </a:lnTo>
                  <a:cubicBezTo>
                    <a:pt x="1" y="129"/>
                    <a:pt x="22" y="279"/>
                    <a:pt x="65" y="407"/>
                  </a:cubicBezTo>
                  <a:cubicBezTo>
                    <a:pt x="86" y="557"/>
                    <a:pt x="172" y="685"/>
                    <a:pt x="236" y="792"/>
                  </a:cubicBezTo>
                  <a:cubicBezTo>
                    <a:pt x="321" y="899"/>
                    <a:pt x="407" y="984"/>
                    <a:pt x="492" y="1091"/>
                  </a:cubicBezTo>
                  <a:cubicBezTo>
                    <a:pt x="578" y="1155"/>
                    <a:pt x="642" y="1241"/>
                    <a:pt x="685" y="1347"/>
                  </a:cubicBezTo>
                  <a:cubicBezTo>
                    <a:pt x="642" y="1369"/>
                    <a:pt x="621" y="1433"/>
                    <a:pt x="663" y="1476"/>
                  </a:cubicBezTo>
                  <a:cubicBezTo>
                    <a:pt x="674" y="1482"/>
                    <a:pt x="684" y="1485"/>
                    <a:pt x="695" y="1485"/>
                  </a:cubicBezTo>
                  <a:cubicBezTo>
                    <a:pt x="751" y="1485"/>
                    <a:pt x="803" y="1401"/>
                    <a:pt x="749" y="1347"/>
                  </a:cubicBezTo>
                  <a:lnTo>
                    <a:pt x="706" y="1347"/>
                  </a:lnTo>
                  <a:cubicBezTo>
                    <a:pt x="663" y="1219"/>
                    <a:pt x="599" y="1112"/>
                    <a:pt x="535" y="1027"/>
                  </a:cubicBezTo>
                  <a:cubicBezTo>
                    <a:pt x="471" y="920"/>
                    <a:pt x="385" y="813"/>
                    <a:pt x="321" y="706"/>
                  </a:cubicBezTo>
                  <a:cubicBezTo>
                    <a:pt x="257" y="599"/>
                    <a:pt x="236" y="492"/>
                    <a:pt x="172" y="364"/>
                  </a:cubicBezTo>
                  <a:cubicBezTo>
                    <a:pt x="129" y="236"/>
                    <a:pt x="86" y="108"/>
                    <a:pt x="22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1" name="Google Shape;30591;p29"/>
            <p:cNvSpPr/>
            <p:nvPr/>
          </p:nvSpPr>
          <p:spPr>
            <a:xfrm>
              <a:off x="1136350" y="4863288"/>
              <a:ext cx="39025" cy="28350"/>
            </a:xfrm>
            <a:custGeom>
              <a:avLst/>
              <a:gdLst/>
              <a:ahLst/>
              <a:cxnLst/>
              <a:rect l="l" t="t" r="r" b="b"/>
              <a:pathLst>
                <a:path w="1561" h="1134" extrusionOk="0">
                  <a:moveTo>
                    <a:pt x="0" y="1"/>
                  </a:moveTo>
                  <a:lnTo>
                    <a:pt x="0" y="22"/>
                  </a:lnTo>
                  <a:cubicBezTo>
                    <a:pt x="128" y="129"/>
                    <a:pt x="235" y="214"/>
                    <a:pt x="363" y="321"/>
                  </a:cubicBezTo>
                  <a:cubicBezTo>
                    <a:pt x="492" y="407"/>
                    <a:pt x="641" y="492"/>
                    <a:pt x="770" y="578"/>
                  </a:cubicBezTo>
                  <a:cubicBezTo>
                    <a:pt x="1026" y="770"/>
                    <a:pt x="1283" y="963"/>
                    <a:pt x="1539" y="1134"/>
                  </a:cubicBezTo>
                  <a:lnTo>
                    <a:pt x="1560" y="1112"/>
                  </a:lnTo>
                  <a:cubicBezTo>
                    <a:pt x="1304" y="898"/>
                    <a:pt x="1069" y="685"/>
                    <a:pt x="812" y="471"/>
                  </a:cubicBezTo>
                  <a:cubicBezTo>
                    <a:pt x="705" y="364"/>
                    <a:pt x="577" y="257"/>
                    <a:pt x="428" y="172"/>
                  </a:cubicBezTo>
                  <a:cubicBezTo>
                    <a:pt x="299" y="108"/>
                    <a:pt x="150" y="43"/>
                    <a:pt x="0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2" name="Google Shape;30592;p29"/>
            <p:cNvSpPr/>
            <p:nvPr/>
          </p:nvSpPr>
          <p:spPr>
            <a:xfrm>
              <a:off x="1160550" y="4897413"/>
              <a:ext cx="4025" cy="2850"/>
            </a:xfrm>
            <a:custGeom>
              <a:avLst/>
              <a:gdLst/>
              <a:ahLst/>
              <a:cxnLst/>
              <a:rect l="l" t="t" r="r" b="b"/>
              <a:pathLst>
                <a:path w="161" h="114" extrusionOk="0">
                  <a:moveTo>
                    <a:pt x="101" y="0"/>
                  </a:moveTo>
                  <a:cubicBezTo>
                    <a:pt x="46" y="0"/>
                    <a:pt x="1" y="72"/>
                    <a:pt x="58" y="111"/>
                  </a:cubicBezTo>
                  <a:cubicBezTo>
                    <a:pt x="63" y="113"/>
                    <a:pt x="68" y="114"/>
                    <a:pt x="72" y="114"/>
                  </a:cubicBezTo>
                  <a:cubicBezTo>
                    <a:pt x="113" y="114"/>
                    <a:pt x="160" y="42"/>
                    <a:pt x="122" y="4"/>
                  </a:cubicBezTo>
                  <a:cubicBezTo>
                    <a:pt x="115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3" name="Google Shape;30593;p29"/>
            <p:cNvSpPr/>
            <p:nvPr/>
          </p:nvSpPr>
          <p:spPr>
            <a:xfrm>
              <a:off x="1168650" y="4889663"/>
              <a:ext cx="3275" cy="3125"/>
            </a:xfrm>
            <a:custGeom>
              <a:avLst/>
              <a:gdLst/>
              <a:ahLst/>
              <a:cxnLst/>
              <a:rect l="l" t="t" r="r" b="b"/>
              <a:pathLst>
                <a:path w="131" h="125" extrusionOk="0">
                  <a:moveTo>
                    <a:pt x="55" y="1"/>
                  </a:moveTo>
                  <a:cubicBezTo>
                    <a:pt x="26" y="1"/>
                    <a:pt x="0" y="23"/>
                    <a:pt x="12" y="57"/>
                  </a:cubicBezTo>
                  <a:lnTo>
                    <a:pt x="12" y="79"/>
                  </a:lnTo>
                  <a:cubicBezTo>
                    <a:pt x="22" y="108"/>
                    <a:pt x="50" y="124"/>
                    <a:pt x="76" y="124"/>
                  </a:cubicBezTo>
                  <a:cubicBezTo>
                    <a:pt x="105" y="124"/>
                    <a:pt x="130" y="103"/>
                    <a:pt x="119" y="57"/>
                  </a:cubicBezTo>
                  <a:cubicBezTo>
                    <a:pt x="109" y="17"/>
                    <a:pt x="80" y="1"/>
                    <a:pt x="5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4" name="Google Shape;30594;p29"/>
            <p:cNvSpPr/>
            <p:nvPr/>
          </p:nvSpPr>
          <p:spPr>
            <a:xfrm>
              <a:off x="1173475" y="4890288"/>
              <a:ext cx="4300" cy="3200"/>
            </a:xfrm>
            <a:custGeom>
              <a:avLst/>
              <a:gdLst/>
              <a:ahLst/>
              <a:cxnLst/>
              <a:rect l="l" t="t" r="r" b="b"/>
              <a:pathLst>
                <a:path w="172" h="128" extrusionOk="0">
                  <a:moveTo>
                    <a:pt x="88" y="1"/>
                  </a:moveTo>
                  <a:cubicBezTo>
                    <a:pt x="37" y="1"/>
                    <a:pt x="0" y="82"/>
                    <a:pt x="54" y="118"/>
                  </a:cubicBezTo>
                  <a:cubicBezTo>
                    <a:pt x="64" y="125"/>
                    <a:pt x="75" y="128"/>
                    <a:pt x="85" y="128"/>
                  </a:cubicBezTo>
                  <a:cubicBezTo>
                    <a:pt x="135" y="128"/>
                    <a:pt x="172" y="47"/>
                    <a:pt x="118" y="11"/>
                  </a:cubicBezTo>
                  <a:cubicBezTo>
                    <a:pt x="108" y="4"/>
                    <a:pt x="97" y="1"/>
                    <a:pt x="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5" name="Google Shape;30595;p29"/>
            <p:cNvSpPr/>
            <p:nvPr/>
          </p:nvSpPr>
          <p:spPr>
            <a:xfrm>
              <a:off x="1187400" y="4881163"/>
              <a:ext cx="4800" cy="3250"/>
            </a:xfrm>
            <a:custGeom>
              <a:avLst/>
              <a:gdLst/>
              <a:ahLst/>
              <a:cxnLst/>
              <a:rect l="l" t="t" r="r" b="b"/>
              <a:pathLst>
                <a:path w="192" h="130" extrusionOk="0">
                  <a:moveTo>
                    <a:pt x="89" y="1"/>
                  </a:moveTo>
                  <a:cubicBezTo>
                    <a:pt x="47" y="1"/>
                    <a:pt x="1" y="63"/>
                    <a:pt x="53" y="98"/>
                  </a:cubicBezTo>
                  <a:lnTo>
                    <a:pt x="74" y="119"/>
                  </a:lnTo>
                  <a:cubicBezTo>
                    <a:pt x="81" y="126"/>
                    <a:pt x="89" y="129"/>
                    <a:pt x="97" y="129"/>
                  </a:cubicBezTo>
                  <a:cubicBezTo>
                    <a:pt x="141" y="129"/>
                    <a:pt x="192" y="48"/>
                    <a:pt x="138" y="12"/>
                  </a:cubicBezTo>
                  <a:lnTo>
                    <a:pt x="117" y="12"/>
                  </a:lnTo>
                  <a:cubicBezTo>
                    <a:pt x="109" y="4"/>
                    <a:pt x="99" y="1"/>
                    <a:pt x="89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6" name="Google Shape;30596;p29"/>
            <p:cNvSpPr/>
            <p:nvPr/>
          </p:nvSpPr>
          <p:spPr>
            <a:xfrm>
              <a:off x="1189500" y="4867313"/>
              <a:ext cx="4325" cy="3200"/>
            </a:xfrm>
            <a:custGeom>
              <a:avLst/>
              <a:gdLst/>
              <a:ahLst/>
              <a:cxnLst/>
              <a:rect l="l" t="t" r="r" b="b"/>
              <a:pathLst>
                <a:path w="173" h="128" extrusionOk="0">
                  <a:moveTo>
                    <a:pt x="88" y="1"/>
                  </a:moveTo>
                  <a:cubicBezTo>
                    <a:pt x="37" y="1"/>
                    <a:pt x="0" y="82"/>
                    <a:pt x="54" y="118"/>
                  </a:cubicBezTo>
                  <a:cubicBezTo>
                    <a:pt x="61" y="125"/>
                    <a:pt x="69" y="128"/>
                    <a:pt x="77" y="128"/>
                  </a:cubicBezTo>
                  <a:cubicBezTo>
                    <a:pt x="121" y="128"/>
                    <a:pt x="172" y="47"/>
                    <a:pt x="118" y="11"/>
                  </a:cubicBezTo>
                  <a:cubicBezTo>
                    <a:pt x="108" y="4"/>
                    <a:pt x="98" y="1"/>
                    <a:pt x="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7" name="Google Shape;30597;p29"/>
            <p:cNvSpPr/>
            <p:nvPr/>
          </p:nvSpPr>
          <p:spPr>
            <a:xfrm>
              <a:off x="1095725" y="4840063"/>
              <a:ext cx="45975" cy="131725"/>
            </a:xfrm>
            <a:custGeom>
              <a:avLst/>
              <a:gdLst/>
              <a:ahLst/>
              <a:cxnLst/>
              <a:rect l="l" t="t" r="r" b="b"/>
              <a:pathLst>
                <a:path w="1839" h="5269" extrusionOk="0">
                  <a:moveTo>
                    <a:pt x="1533" y="0"/>
                  </a:moveTo>
                  <a:cubicBezTo>
                    <a:pt x="1151" y="0"/>
                    <a:pt x="505" y="596"/>
                    <a:pt x="385" y="866"/>
                  </a:cubicBezTo>
                  <a:cubicBezTo>
                    <a:pt x="1" y="1721"/>
                    <a:pt x="43" y="2747"/>
                    <a:pt x="129" y="3666"/>
                  </a:cubicBezTo>
                  <a:cubicBezTo>
                    <a:pt x="172" y="4157"/>
                    <a:pt x="364" y="5269"/>
                    <a:pt x="962" y="5269"/>
                  </a:cubicBezTo>
                  <a:cubicBezTo>
                    <a:pt x="1732" y="5269"/>
                    <a:pt x="1304" y="3473"/>
                    <a:pt x="1283" y="3003"/>
                  </a:cubicBezTo>
                  <a:cubicBezTo>
                    <a:pt x="1240" y="2511"/>
                    <a:pt x="1198" y="2020"/>
                    <a:pt x="1304" y="1528"/>
                  </a:cubicBezTo>
                  <a:cubicBezTo>
                    <a:pt x="1390" y="1165"/>
                    <a:pt x="1839" y="759"/>
                    <a:pt x="1817" y="395"/>
                  </a:cubicBezTo>
                  <a:cubicBezTo>
                    <a:pt x="1811" y="108"/>
                    <a:pt x="1696" y="0"/>
                    <a:pt x="1533" y="0"/>
                  </a:cubicBezTo>
                  <a:close/>
                </a:path>
              </a:pathLst>
            </a:custGeom>
            <a:solidFill>
              <a:srgbClr val="D7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8" name="Google Shape;30598;p29"/>
            <p:cNvSpPr/>
            <p:nvPr/>
          </p:nvSpPr>
          <p:spPr>
            <a:xfrm>
              <a:off x="279775" y="4034463"/>
              <a:ext cx="132000" cy="150350"/>
            </a:xfrm>
            <a:custGeom>
              <a:avLst/>
              <a:gdLst/>
              <a:ahLst/>
              <a:cxnLst/>
              <a:rect l="l" t="t" r="r" b="b"/>
              <a:pathLst>
                <a:path w="5280" h="6014" extrusionOk="0">
                  <a:moveTo>
                    <a:pt x="2822" y="1"/>
                  </a:moveTo>
                  <a:cubicBezTo>
                    <a:pt x="2808" y="1"/>
                    <a:pt x="2787" y="21"/>
                    <a:pt x="2758" y="67"/>
                  </a:cubicBezTo>
                  <a:cubicBezTo>
                    <a:pt x="2287" y="815"/>
                    <a:pt x="2480" y="836"/>
                    <a:pt x="1625" y="1093"/>
                  </a:cubicBezTo>
                  <a:cubicBezTo>
                    <a:pt x="1443" y="1143"/>
                    <a:pt x="1292" y="1162"/>
                    <a:pt x="1153" y="1162"/>
                  </a:cubicBezTo>
                  <a:cubicBezTo>
                    <a:pt x="818" y="1162"/>
                    <a:pt x="548" y="1052"/>
                    <a:pt x="65" y="1007"/>
                  </a:cubicBezTo>
                  <a:lnTo>
                    <a:pt x="65" y="1007"/>
                  </a:lnTo>
                  <a:cubicBezTo>
                    <a:pt x="471" y="1371"/>
                    <a:pt x="663" y="2204"/>
                    <a:pt x="813" y="2931"/>
                  </a:cubicBezTo>
                  <a:cubicBezTo>
                    <a:pt x="855" y="3102"/>
                    <a:pt x="0" y="3572"/>
                    <a:pt x="22" y="3722"/>
                  </a:cubicBezTo>
                  <a:cubicBezTo>
                    <a:pt x="65" y="3914"/>
                    <a:pt x="984" y="3786"/>
                    <a:pt x="1026" y="3914"/>
                  </a:cubicBezTo>
                  <a:cubicBezTo>
                    <a:pt x="1171" y="4432"/>
                    <a:pt x="1437" y="6014"/>
                    <a:pt x="2756" y="6014"/>
                  </a:cubicBezTo>
                  <a:cubicBezTo>
                    <a:pt x="2799" y="6014"/>
                    <a:pt x="2842" y="6012"/>
                    <a:pt x="2886" y="6009"/>
                  </a:cubicBezTo>
                  <a:cubicBezTo>
                    <a:pt x="3613" y="5945"/>
                    <a:pt x="3677" y="4940"/>
                    <a:pt x="3741" y="4448"/>
                  </a:cubicBezTo>
                  <a:cubicBezTo>
                    <a:pt x="3784" y="4149"/>
                    <a:pt x="3399" y="4299"/>
                    <a:pt x="3420" y="3978"/>
                  </a:cubicBezTo>
                  <a:cubicBezTo>
                    <a:pt x="3420" y="3964"/>
                    <a:pt x="3435" y="3958"/>
                    <a:pt x="3460" y="3958"/>
                  </a:cubicBezTo>
                  <a:cubicBezTo>
                    <a:pt x="3608" y="3958"/>
                    <a:pt x="4126" y="4162"/>
                    <a:pt x="4263" y="4162"/>
                  </a:cubicBezTo>
                  <a:cubicBezTo>
                    <a:pt x="4283" y="4162"/>
                    <a:pt x="4294" y="4158"/>
                    <a:pt x="4297" y="4149"/>
                  </a:cubicBezTo>
                  <a:cubicBezTo>
                    <a:pt x="4318" y="4021"/>
                    <a:pt x="3655" y="3593"/>
                    <a:pt x="3677" y="3487"/>
                  </a:cubicBezTo>
                  <a:cubicBezTo>
                    <a:pt x="3805" y="2974"/>
                    <a:pt x="4745" y="2824"/>
                    <a:pt x="5280" y="2247"/>
                  </a:cubicBezTo>
                  <a:lnTo>
                    <a:pt x="5280" y="2247"/>
                  </a:lnTo>
                  <a:lnTo>
                    <a:pt x="3976" y="2290"/>
                  </a:lnTo>
                  <a:cubicBezTo>
                    <a:pt x="3784" y="2140"/>
                    <a:pt x="3356" y="1349"/>
                    <a:pt x="3057" y="1178"/>
                  </a:cubicBezTo>
                  <a:cubicBezTo>
                    <a:pt x="2702" y="973"/>
                    <a:pt x="2918" y="1"/>
                    <a:pt x="2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9" name="Google Shape;30599;p29"/>
            <p:cNvSpPr/>
            <p:nvPr/>
          </p:nvSpPr>
          <p:spPr>
            <a:xfrm>
              <a:off x="340150" y="4172913"/>
              <a:ext cx="58275" cy="74300"/>
            </a:xfrm>
            <a:custGeom>
              <a:avLst/>
              <a:gdLst/>
              <a:ahLst/>
              <a:cxnLst/>
              <a:rect l="l" t="t" r="r" b="b"/>
              <a:pathLst>
                <a:path w="2331" h="2972" extrusionOk="0">
                  <a:moveTo>
                    <a:pt x="1" y="0"/>
                  </a:moveTo>
                  <a:cubicBezTo>
                    <a:pt x="1" y="193"/>
                    <a:pt x="86" y="342"/>
                    <a:pt x="150" y="492"/>
                  </a:cubicBezTo>
                  <a:cubicBezTo>
                    <a:pt x="214" y="642"/>
                    <a:pt x="300" y="770"/>
                    <a:pt x="364" y="898"/>
                  </a:cubicBezTo>
                  <a:cubicBezTo>
                    <a:pt x="428" y="1005"/>
                    <a:pt x="492" y="1155"/>
                    <a:pt x="578" y="1283"/>
                  </a:cubicBezTo>
                  <a:cubicBezTo>
                    <a:pt x="642" y="1411"/>
                    <a:pt x="727" y="1539"/>
                    <a:pt x="813" y="1668"/>
                  </a:cubicBezTo>
                  <a:cubicBezTo>
                    <a:pt x="984" y="1924"/>
                    <a:pt x="1198" y="2159"/>
                    <a:pt x="1433" y="2394"/>
                  </a:cubicBezTo>
                  <a:cubicBezTo>
                    <a:pt x="1668" y="2608"/>
                    <a:pt x="1946" y="2800"/>
                    <a:pt x="2202" y="2971"/>
                  </a:cubicBezTo>
                  <a:lnTo>
                    <a:pt x="2330" y="2822"/>
                  </a:lnTo>
                  <a:cubicBezTo>
                    <a:pt x="1839" y="2459"/>
                    <a:pt x="1433" y="2031"/>
                    <a:pt x="1155" y="1518"/>
                  </a:cubicBezTo>
                  <a:cubicBezTo>
                    <a:pt x="1091" y="1390"/>
                    <a:pt x="1027" y="1283"/>
                    <a:pt x="963" y="1133"/>
                  </a:cubicBezTo>
                  <a:cubicBezTo>
                    <a:pt x="898" y="1005"/>
                    <a:pt x="856" y="877"/>
                    <a:pt x="792" y="749"/>
                  </a:cubicBezTo>
                  <a:cubicBezTo>
                    <a:pt x="749" y="599"/>
                    <a:pt x="685" y="471"/>
                    <a:pt x="642" y="342"/>
                  </a:cubicBezTo>
                  <a:cubicBezTo>
                    <a:pt x="599" y="214"/>
                    <a:pt x="556" y="107"/>
                    <a:pt x="578" y="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0" name="Google Shape;30600;p29"/>
            <p:cNvSpPr/>
            <p:nvPr/>
          </p:nvSpPr>
          <p:spPr>
            <a:xfrm>
              <a:off x="340150" y="4172913"/>
              <a:ext cx="58275" cy="71100"/>
            </a:xfrm>
            <a:custGeom>
              <a:avLst/>
              <a:gdLst/>
              <a:ahLst/>
              <a:cxnLst/>
              <a:rect l="l" t="t" r="r" b="b"/>
              <a:pathLst>
                <a:path w="2331" h="2844" extrusionOk="0">
                  <a:moveTo>
                    <a:pt x="1" y="0"/>
                  </a:moveTo>
                  <a:cubicBezTo>
                    <a:pt x="1" y="86"/>
                    <a:pt x="22" y="193"/>
                    <a:pt x="43" y="257"/>
                  </a:cubicBezTo>
                  <a:lnTo>
                    <a:pt x="257" y="257"/>
                  </a:lnTo>
                  <a:cubicBezTo>
                    <a:pt x="257" y="342"/>
                    <a:pt x="300" y="449"/>
                    <a:pt x="364" y="578"/>
                  </a:cubicBezTo>
                  <a:cubicBezTo>
                    <a:pt x="428" y="706"/>
                    <a:pt x="514" y="813"/>
                    <a:pt x="578" y="962"/>
                  </a:cubicBezTo>
                  <a:cubicBezTo>
                    <a:pt x="663" y="1091"/>
                    <a:pt x="727" y="1219"/>
                    <a:pt x="813" y="1347"/>
                  </a:cubicBezTo>
                  <a:cubicBezTo>
                    <a:pt x="877" y="1454"/>
                    <a:pt x="963" y="1582"/>
                    <a:pt x="1048" y="1689"/>
                  </a:cubicBezTo>
                  <a:cubicBezTo>
                    <a:pt x="1369" y="2138"/>
                    <a:pt x="1817" y="2523"/>
                    <a:pt x="2330" y="2843"/>
                  </a:cubicBezTo>
                  <a:lnTo>
                    <a:pt x="2330" y="2822"/>
                  </a:lnTo>
                  <a:cubicBezTo>
                    <a:pt x="1839" y="2459"/>
                    <a:pt x="1433" y="2031"/>
                    <a:pt x="1155" y="1518"/>
                  </a:cubicBezTo>
                  <a:cubicBezTo>
                    <a:pt x="1091" y="1390"/>
                    <a:pt x="1027" y="1283"/>
                    <a:pt x="963" y="1133"/>
                  </a:cubicBezTo>
                  <a:cubicBezTo>
                    <a:pt x="898" y="1005"/>
                    <a:pt x="856" y="877"/>
                    <a:pt x="792" y="749"/>
                  </a:cubicBezTo>
                  <a:cubicBezTo>
                    <a:pt x="749" y="599"/>
                    <a:pt x="685" y="471"/>
                    <a:pt x="642" y="342"/>
                  </a:cubicBezTo>
                  <a:cubicBezTo>
                    <a:pt x="599" y="214"/>
                    <a:pt x="556" y="107"/>
                    <a:pt x="578" y="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1" name="Google Shape;30601;p29"/>
            <p:cNvSpPr/>
            <p:nvPr/>
          </p:nvSpPr>
          <p:spPr>
            <a:xfrm>
              <a:off x="348700" y="4149938"/>
              <a:ext cx="25150" cy="35300"/>
            </a:xfrm>
            <a:custGeom>
              <a:avLst/>
              <a:gdLst/>
              <a:ahLst/>
              <a:cxnLst/>
              <a:rect l="l" t="t" r="r" b="b"/>
              <a:pathLst>
                <a:path w="1006" h="1412" extrusionOk="0">
                  <a:moveTo>
                    <a:pt x="1005" y="0"/>
                  </a:moveTo>
                  <a:lnTo>
                    <a:pt x="1005" y="0"/>
                  </a:lnTo>
                  <a:cubicBezTo>
                    <a:pt x="898" y="43"/>
                    <a:pt x="770" y="65"/>
                    <a:pt x="663" y="65"/>
                  </a:cubicBezTo>
                  <a:lnTo>
                    <a:pt x="642" y="65"/>
                  </a:lnTo>
                  <a:cubicBezTo>
                    <a:pt x="578" y="535"/>
                    <a:pt x="492" y="1219"/>
                    <a:pt x="1" y="1411"/>
                  </a:cubicBezTo>
                  <a:lnTo>
                    <a:pt x="172" y="1411"/>
                  </a:lnTo>
                  <a:cubicBezTo>
                    <a:pt x="834" y="1368"/>
                    <a:pt x="941" y="535"/>
                    <a:pt x="10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2" name="Google Shape;30602;p29"/>
            <p:cNvSpPr/>
            <p:nvPr/>
          </p:nvSpPr>
          <p:spPr>
            <a:xfrm>
              <a:off x="310775" y="4148338"/>
              <a:ext cx="48650" cy="6150"/>
            </a:xfrm>
            <a:custGeom>
              <a:avLst/>
              <a:gdLst/>
              <a:ahLst/>
              <a:cxnLst/>
              <a:rect l="l" t="t" r="r" b="b"/>
              <a:pathLst>
                <a:path w="1946" h="246" extrusionOk="0">
                  <a:moveTo>
                    <a:pt x="1945" y="171"/>
                  </a:moveTo>
                  <a:cubicBezTo>
                    <a:pt x="1913" y="171"/>
                    <a:pt x="1882" y="171"/>
                    <a:pt x="1841" y="180"/>
                  </a:cubicBezTo>
                  <a:lnTo>
                    <a:pt x="1841" y="180"/>
                  </a:lnTo>
                  <a:cubicBezTo>
                    <a:pt x="1876" y="177"/>
                    <a:pt x="1910" y="175"/>
                    <a:pt x="1945" y="171"/>
                  </a:cubicBezTo>
                  <a:close/>
                  <a:moveTo>
                    <a:pt x="0" y="0"/>
                  </a:moveTo>
                  <a:cubicBezTo>
                    <a:pt x="0" y="43"/>
                    <a:pt x="21" y="107"/>
                    <a:pt x="43" y="150"/>
                  </a:cubicBezTo>
                  <a:cubicBezTo>
                    <a:pt x="367" y="212"/>
                    <a:pt x="705" y="245"/>
                    <a:pt x="1049" y="245"/>
                  </a:cubicBezTo>
                  <a:cubicBezTo>
                    <a:pt x="1296" y="245"/>
                    <a:pt x="1546" y="228"/>
                    <a:pt x="1796" y="193"/>
                  </a:cubicBezTo>
                  <a:cubicBezTo>
                    <a:pt x="1812" y="187"/>
                    <a:pt x="1827" y="183"/>
                    <a:pt x="1841" y="180"/>
                  </a:cubicBezTo>
                  <a:lnTo>
                    <a:pt x="1841" y="180"/>
                  </a:lnTo>
                  <a:cubicBezTo>
                    <a:pt x="1702" y="191"/>
                    <a:pt x="1563" y="196"/>
                    <a:pt x="1426" y="196"/>
                  </a:cubicBezTo>
                  <a:cubicBezTo>
                    <a:pt x="927" y="196"/>
                    <a:pt x="446" y="128"/>
                    <a:pt x="0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3" name="Google Shape;30603;p29"/>
            <p:cNvSpPr/>
            <p:nvPr/>
          </p:nvSpPr>
          <p:spPr>
            <a:xfrm>
              <a:off x="280300" y="3984588"/>
              <a:ext cx="125075" cy="112375"/>
            </a:xfrm>
            <a:custGeom>
              <a:avLst/>
              <a:gdLst/>
              <a:ahLst/>
              <a:cxnLst/>
              <a:rect l="l" t="t" r="r" b="b"/>
              <a:pathLst>
                <a:path w="5003" h="4495" extrusionOk="0">
                  <a:moveTo>
                    <a:pt x="2193" y="1"/>
                  </a:moveTo>
                  <a:cubicBezTo>
                    <a:pt x="1695" y="1"/>
                    <a:pt x="1143" y="257"/>
                    <a:pt x="834" y="566"/>
                  </a:cubicBezTo>
                  <a:cubicBezTo>
                    <a:pt x="193" y="1207"/>
                    <a:pt x="1" y="2126"/>
                    <a:pt x="279" y="3002"/>
                  </a:cubicBezTo>
                  <a:cubicBezTo>
                    <a:pt x="386" y="3366"/>
                    <a:pt x="642" y="3921"/>
                    <a:pt x="1005" y="4178"/>
                  </a:cubicBezTo>
                  <a:cubicBezTo>
                    <a:pt x="1240" y="4327"/>
                    <a:pt x="1518" y="4306"/>
                    <a:pt x="1796" y="4349"/>
                  </a:cubicBezTo>
                  <a:cubicBezTo>
                    <a:pt x="1692" y="4401"/>
                    <a:pt x="2106" y="4494"/>
                    <a:pt x="2461" y="4494"/>
                  </a:cubicBezTo>
                  <a:cubicBezTo>
                    <a:pt x="2544" y="4494"/>
                    <a:pt x="2625" y="4489"/>
                    <a:pt x="2694" y="4477"/>
                  </a:cubicBezTo>
                  <a:cubicBezTo>
                    <a:pt x="3271" y="4349"/>
                    <a:pt x="3677" y="3964"/>
                    <a:pt x="4105" y="3643"/>
                  </a:cubicBezTo>
                  <a:cubicBezTo>
                    <a:pt x="5002" y="2938"/>
                    <a:pt x="4789" y="1891"/>
                    <a:pt x="3976" y="1100"/>
                  </a:cubicBezTo>
                  <a:cubicBezTo>
                    <a:pt x="3592" y="715"/>
                    <a:pt x="2929" y="53"/>
                    <a:pt x="2352" y="10"/>
                  </a:cubicBezTo>
                  <a:cubicBezTo>
                    <a:pt x="2300" y="4"/>
                    <a:pt x="2247" y="1"/>
                    <a:pt x="2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4" name="Google Shape;30604;p29"/>
            <p:cNvSpPr/>
            <p:nvPr/>
          </p:nvSpPr>
          <p:spPr>
            <a:xfrm>
              <a:off x="241300" y="4000538"/>
              <a:ext cx="89250" cy="119825"/>
            </a:xfrm>
            <a:custGeom>
              <a:avLst/>
              <a:gdLst/>
              <a:ahLst/>
              <a:cxnLst/>
              <a:rect l="l" t="t" r="r" b="b"/>
              <a:pathLst>
                <a:path w="3570" h="4793" extrusionOk="0">
                  <a:moveTo>
                    <a:pt x="1464" y="1"/>
                  </a:moveTo>
                  <a:cubicBezTo>
                    <a:pt x="973" y="1"/>
                    <a:pt x="557" y="569"/>
                    <a:pt x="407" y="889"/>
                  </a:cubicBezTo>
                  <a:cubicBezTo>
                    <a:pt x="0" y="1830"/>
                    <a:pt x="171" y="2749"/>
                    <a:pt x="342" y="3689"/>
                  </a:cubicBezTo>
                  <a:cubicBezTo>
                    <a:pt x="407" y="3989"/>
                    <a:pt x="449" y="4245"/>
                    <a:pt x="727" y="4480"/>
                  </a:cubicBezTo>
                  <a:cubicBezTo>
                    <a:pt x="989" y="4688"/>
                    <a:pt x="1389" y="4793"/>
                    <a:pt x="1795" y="4793"/>
                  </a:cubicBezTo>
                  <a:cubicBezTo>
                    <a:pt x="2350" y="4793"/>
                    <a:pt x="2917" y="4597"/>
                    <a:pt x="3164" y="4202"/>
                  </a:cubicBezTo>
                  <a:cubicBezTo>
                    <a:pt x="3570" y="3540"/>
                    <a:pt x="2865" y="2642"/>
                    <a:pt x="2608" y="2001"/>
                  </a:cubicBezTo>
                  <a:cubicBezTo>
                    <a:pt x="2394" y="1509"/>
                    <a:pt x="2309" y="227"/>
                    <a:pt x="1668" y="34"/>
                  </a:cubicBezTo>
                  <a:cubicBezTo>
                    <a:pt x="1599" y="11"/>
                    <a:pt x="1531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5" name="Google Shape;30605;p29"/>
            <p:cNvSpPr/>
            <p:nvPr/>
          </p:nvSpPr>
          <p:spPr>
            <a:xfrm>
              <a:off x="223125" y="4040913"/>
              <a:ext cx="98350" cy="95950"/>
            </a:xfrm>
            <a:custGeom>
              <a:avLst/>
              <a:gdLst/>
              <a:ahLst/>
              <a:cxnLst/>
              <a:rect l="l" t="t" r="r" b="b"/>
              <a:pathLst>
                <a:path w="3934" h="3838" extrusionOk="0">
                  <a:moveTo>
                    <a:pt x="852" y="1"/>
                  </a:moveTo>
                  <a:cubicBezTo>
                    <a:pt x="679" y="1"/>
                    <a:pt x="501" y="93"/>
                    <a:pt x="343" y="322"/>
                  </a:cubicBezTo>
                  <a:cubicBezTo>
                    <a:pt x="1" y="856"/>
                    <a:pt x="236" y="1476"/>
                    <a:pt x="386" y="2010"/>
                  </a:cubicBezTo>
                  <a:cubicBezTo>
                    <a:pt x="556" y="2651"/>
                    <a:pt x="877" y="3357"/>
                    <a:pt x="1625" y="3677"/>
                  </a:cubicBezTo>
                  <a:cubicBezTo>
                    <a:pt x="1811" y="3760"/>
                    <a:pt x="2288" y="3838"/>
                    <a:pt x="2748" y="3838"/>
                  </a:cubicBezTo>
                  <a:cubicBezTo>
                    <a:pt x="3237" y="3838"/>
                    <a:pt x="3707" y="3750"/>
                    <a:pt x="3784" y="3485"/>
                  </a:cubicBezTo>
                  <a:cubicBezTo>
                    <a:pt x="3934" y="2972"/>
                    <a:pt x="2480" y="2780"/>
                    <a:pt x="2181" y="2523"/>
                  </a:cubicBezTo>
                  <a:cubicBezTo>
                    <a:pt x="1540" y="2010"/>
                    <a:pt x="1839" y="1198"/>
                    <a:pt x="1561" y="578"/>
                  </a:cubicBezTo>
                  <a:cubicBezTo>
                    <a:pt x="1426" y="268"/>
                    <a:pt x="1147" y="1"/>
                    <a:pt x="8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6" name="Google Shape;30606;p29"/>
            <p:cNvSpPr/>
            <p:nvPr/>
          </p:nvSpPr>
          <p:spPr>
            <a:xfrm>
              <a:off x="347625" y="4034238"/>
              <a:ext cx="82850" cy="100750"/>
            </a:xfrm>
            <a:custGeom>
              <a:avLst/>
              <a:gdLst/>
              <a:ahLst/>
              <a:cxnLst/>
              <a:rect l="l" t="t" r="r" b="b"/>
              <a:pathLst>
                <a:path w="3314" h="4030" extrusionOk="0">
                  <a:moveTo>
                    <a:pt x="2106" y="0"/>
                  </a:moveTo>
                  <a:cubicBezTo>
                    <a:pt x="1774" y="0"/>
                    <a:pt x="1564" y="528"/>
                    <a:pt x="1390" y="845"/>
                  </a:cubicBezTo>
                  <a:cubicBezTo>
                    <a:pt x="1219" y="1123"/>
                    <a:pt x="1112" y="1315"/>
                    <a:pt x="813" y="1486"/>
                  </a:cubicBezTo>
                  <a:cubicBezTo>
                    <a:pt x="428" y="1700"/>
                    <a:pt x="1" y="1764"/>
                    <a:pt x="86" y="2192"/>
                  </a:cubicBezTo>
                  <a:cubicBezTo>
                    <a:pt x="172" y="2598"/>
                    <a:pt x="514" y="3089"/>
                    <a:pt x="877" y="3367"/>
                  </a:cubicBezTo>
                  <a:cubicBezTo>
                    <a:pt x="1155" y="3581"/>
                    <a:pt x="1518" y="4030"/>
                    <a:pt x="1860" y="4030"/>
                  </a:cubicBezTo>
                  <a:cubicBezTo>
                    <a:pt x="2309" y="4030"/>
                    <a:pt x="2886" y="3645"/>
                    <a:pt x="3057" y="3325"/>
                  </a:cubicBezTo>
                  <a:cubicBezTo>
                    <a:pt x="3314" y="2854"/>
                    <a:pt x="3122" y="2085"/>
                    <a:pt x="3057" y="1572"/>
                  </a:cubicBezTo>
                  <a:cubicBezTo>
                    <a:pt x="2993" y="1102"/>
                    <a:pt x="2865" y="610"/>
                    <a:pt x="2502" y="225"/>
                  </a:cubicBezTo>
                  <a:cubicBezTo>
                    <a:pt x="2352" y="65"/>
                    <a:pt x="2221" y="0"/>
                    <a:pt x="2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7" name="Google Shape;30607;p29"/>
            <p:cNvSpPr/>
            <p:nvPr/>
          </p:nvSpPr>
          <p:spPr>
            <a:xfrm>
              <a:off x="310225" y="4090038"/>
              <a:ext cx="49200" cy="35250"/>
            </a:xfrm>
            <a:custGeom>
              <a:avLst/>
              <a:gdLst/>
              <a:ahLst/>
              <a:cxnLst/>
              <a:rect l="l" t="t" r="r" b="b"/>
              <a:pathLst>
                <a:path w="1968" h="1410" extrusionOk="0">
                  <a:moveTo>
                    <a:pt x="1609" y="1"/>
                  </a:moveTo>
                  <a:cubicBezTo>
                    <a:pt x="1376" y="1"/>
                    <a:pt x="1062" y="179"/>
                    <a:pt x="920" y="280"/>
                  </a:cubicBezTo>
                  <a:cubicBezTo>
                    <a:pt x="770" y="387"/>
                    <a:pt x="706" y="537"/>
                    <a:pt x="492" y="537"/>
                  </a:cubicBezTo>
                  <a:cubicBezTo>
                    <a:pt x="481" y="538"/>
                    <a:pt x="469" y="539"/>
                    <a:pt x="457" y="539"/>
                  </a:cubicBezTo>
                  <a:cubicBezTo>
                    <a:pt x="311" y="539"/>
                    <a:pt x="119" y="425"/>
                    <a:pt x="1" y="366"/>
                  </a:cubicBezTo>
                  <a:lnTo>
                    <a:pt x="1" y="366"/>
                  </a:lnTo>
                  <a:cubicBezTo>
                    <a:pt x="335" y="680"/>
                    <a:pt x="362" y="1410"/>
                    <a:pt x="978" y="1410"/>
                  </a:cubicBezTo>
                  <a:cubicBezTo>
                    <a:pt x="1032" y="1410"/>
                    <a:pt x="1091" y="1404"/>
                    <a:pt x="1155" y="1392"/>
                  </a:cubicBezTo>
                  <a:cubicBezTo>
                    <a:pt x="1753" y="1285"/>
                    <a:pt x="1796" y="922"/>
                    <a:pt x="1818" y="494"/>
                  </a:cubicBezTo>
                  <a:cubicBezTo>
                    <a:pt x="1818" y="302"/>
                    <a:pt x="1967" y="3"/>
                    <a:pt x="1647" y="3"/>
                  </a:cubicBezTo>
                  <a:cubicBezTo>
                    <a:pt x="1634" y="1"/>
                    <a:pt x="1622" y="1"/>
                    <a:pt x="16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8" name="Google Shape;30608;p29"/>
            <p:cNvSpPr/>
            <p:nvPr/>
          </p:nvSpPr>
          <p:spPr>
            <a:xfrm>
              <a:off x="342300" y="4035588"/>
              <a:ext cx="16575" cy="70025"/>
            </a:xfrm>
            <a:custGeom>
              <a:avLst/>
              <a:gdLst/>
              <a:ahLst/>
              <a:cxnLst/>
              <a:rect l="l" t="t" r="r" b="b"/>
              <a:pathLst>
                <a:path w="663" h="2801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70" y="235"/>
                    <a:pt x="513" y="471"/>
                    <a:pt x="513" y="706"/>
                  </a:cubicBezTo>
                  <a:cubicBezTo>
                    <a:pt x="535" y="962"/>
                    <a:pt x="513" y="1197"/>
                    <a:pt x="470" y="1432"/>
                  </a:cubicBezTo>
                  <a:cubicBezTo>
                    <a:pt x="428" y="1668"/>
                    <a:pt x="364" y="1903"/>
                    <a:pt x="299" y="2116"/>
                  </a:cubicBezTo>
                  <a:cubicBezTo>
                    <a:pt x="214" y="2352"/>
                    <a:pt x="128" y="2565"/>
                    <a:pt x="0" y="2779"/>
                  </a:cubicBezTo>
                  <a:lnTo>
                    <a:pt x="22" y="2800"/>
                  </a:lnTo>
                  <a:cubicBezTo>
                    <a:pt x="235" y="2629"/>
                    <a:pt x="385" y="2416"/>
                    <a:pt x="492" y="2181"/>
                  </a:cubicBezTo>
                  <a:cubicBezTo>
                    <a:pt x="599" y="1945"/>
                    <a:pt x="620" y="1689"/>
                    <a:pt x="641" y="1454"/>
                  </a:cubicBezTo>
                  <a:cubicBezTo>
                    <a:pt x="663" y="962"/>
                    <a:pt x="620" y="449"/>
                    <a:pt x="4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9" name="Google Shape;30609;p29"/>
            <p:cNvSpPr/>
            <p:nvPr/>
          </p:nvSpPr>
          <p:spPr>
            <a:xfrm>
              <a:off x="331075" y="4056413"/>
              <a:ext cx="12850" cy="49200"/>
            </a:xfrm>
            <a:custGeom>
              <a:avLst/>
              <a:gdLst/>
              <a:ahLst/>
              <a:cxnLst/>
              <a:rect l="l" t="t" r="r" b="b"/>
              <a:pathLst>
                <a:path w="514" h="1968" extrusionOk="0">
                  <a:moveTo>
                    <a:pt x="22" y="1"/>
                  </a:moveTo>
                  <a:cubicBezTo>
                    <a:pt x="0" y="343"/>
                    <a:pt x="22" y="685"/>
                    <a:pt x="107" y="1027"/>
                  </a:cubicBezTo>
                  <a:cubicBezTo>
                    <a:pt x="129" y="1177"/>
                    <a:pt x="171" y="1348"/>
                    <a:pt x="235" y="1519"/>
                  </a:cubicBezTo>
                  <a:cubicBezTo>
                    <a:pt x="300" y="1668"/>
                    <a:pt x="385" y="1818"/>
                    <a:pt x="492" y="1967"/>
                  </a:cubicBezTo>
                  <a:lnTo>
                    <a:pt x="513" y="1967"/>
                  </a:lnTo>
                  <a:cubicBezTo>
                    <a:pt x="513" y="1796"/>
                    <a:pt x="471" y="1625"/>
                    <a:pt x="428" y="1476"/>
                  </a:cubicBezTo>
                  <a:cubicBezTo>
                    <a:pt x="385" y="1305"/>
                    <a:pt x="321" y="1155"/>
                    <a:pt x="257" y="984"/>
                  </a:cubicBezTo>
                  <a:cubicBezTo>
                    <a:pt x="150" y="664"/>
                    <a:pt x="86" y="343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0" name="Google Shape;30610;p29"/>
            <p:cNvSpPr/>
            <p:nvPr/>
          </p:nvSpPr>
          <p:spPr>
            <a:xfrm>
              <a:off x="310425" y="4055588"/>
              <a:ext cx="28675" cy="54300"/>
            </a:xfrm>
            <a:custGeom>
              <a:avLst/>
              <a:gdLst/>
              <a:ahLst/>
              <a:cxnLst/>
              <a:rect l="l" t="t" r="r" b="b"/>
              <a:pathLst>
                <a:path w="1147" h="2172" extrusionOk="0">
                  <a:moveTo>
                    <a:pt x="134" y="0"/>
                  </a:moveTo>
                  <a:cubicBezTo>
                    <a:pt x="74" y="0"/>
                    <a:pt x="0" y="51"/>
                    <a:pt x="14" y="119"/>
                  </a:cubicBezTo>
                  <a:cubicBezTo>
                    <a:pt x="30" y="151"/>
                    <a:pt x="57" y="171"/>
                    <a:pt x="87" y="171"/>
                  </a:cubicBezTo>
                  <a:cubicBezTo>
                    <a:pt x="98" y="171"/>
                    <a:pt x="110" y="168"/>
                    <a:pt x="121" y="162"/>
                  </a:cubicBezTo>
                  <a:cubicBezTo>
                    <a:pt x="185" y="504"/>
                    <a:pt x="271" y="868"/>
                    <a:pt x="399" y="1210"/>
                  </a:cubicBezTo>
                  <a:cubicBezTo>
                    <a:pt x="484" y="1381"/>
                    <a:pt x="548" y="1573"/>
                    <a:pt x="677" y="1744"/>
                  </a:cubicBezTo>
                  <a:cubicBezTo>
                    <a:pt x="805" y="1915"/>
                    <a:pt x="933" y="2064"/>
                    <a:pt x="1126" y="2171"/>
                  </a:cubicBezTo>
                  <a:lnTo>
                    <a:pt x="1147" y="2171"/>
                  </a:lnTo>
                  <a:lnTo>
                    <a:pt x="848" y="1658"/>
                  </a:lnTo>
                  <a:cubicBezTo>
                    <a:pt x="762" y="1487"/>
                    <a:pt x="634" y="1338"/>
                    <a:pt x="548" y="1145"/>
                  </a:cubicBezTo>
                  <a:cubicBezTo>
                    <a:pt x="399" y="825"/>
                    <a:pt x="271" y="504"/>
                    <a:pt x="164" y="162"/>
                  </a:cubicBezTo>
                  <a:cubicBezTo>
                    <a:pt x="185" y="141"/>
                    <a:pt x="228" y="98"/>
                    <a:pt x="206" y="55"/>
                  </a:cubicBezTo>
                  <a:cubicBezTo>
                    <a:pt x="199" y="17"/>
                    <a:pt x="169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1" name="Google Shape;30611;p29"/>
            <p:cNvSpPr/>
            <p:nvPr/>
          </p:nvSpPr>
          <p:spPr>
            <a:xfrm>
              <a:off x="282100" y="4027788"/>
              <a:ext cx="44725" cy="93850"/>
            </a:xfrm>
            <a:custGeom>
              <a:avLst/>
              <a:gdLst/>
              <a:ahLst/>
              <a:cxnLst/>
              <a:rect l="l" t="t" r="r" b="b"/>
              <a:pathLst>
                <a:path w="1789" h="3754" extrusionOk="0">
                  <a:moveTo>
                    <a:pt x="125" y="1"/>
                  </a:moveTo>
                  <a:cubicBezTo>
                    <a:pt x="65" y="1"/>
                    <a:pt x="1" y="52"/>
                    <a:pt x="14" y="120"/>
                  </a:cubicBezTo>
                  <a:cubicBezTo>
                    <a:pt x="14" y="163"/>
                    <a:pt x="57" y="184"/>
                    <a:pt x="100" y="184"/>
                  </a:cubicBezTo>
                  <a:cubicBezTo>
                    <a:pt x="121" y="483"/>
                    <a:pt x="164" y="783"/>
                    <a:pt x="249" y="1082"/>
                  </a:cubicBezTo>
                  <a:cubicBezTo>
                    <a:pt x="335" y="1402"/>
                    <a:pt x="485" y="1723"/>
                    <a:pt x="656" y="2022"/>
                  </a:cubicBezTo>
                  <a:cubicBezTo>
                    <a:pt x="762" y="2151"/>
                    <a:pt x="869" y="2300"/>
                    <a:pt x="955" y="2428"/>
                  </a:cubicBezTo>
                  <a:cubicBezTo>
                    <a:pt x="1040" y="2578"/>
                    <a:pt x="1126" y="2728"/>
                    <a:pt x="1190" y="2856"/>
                  </a:cubicBezTo>
                  <a:cubicBezTo>
                    <a:pt x="1361" y="3155"/>
                    <a:pt x="1510" y="3412"/>
                    <a:pt x="1681" y="3711"/>
                  </a:cubicBezTo>
                  <a:lnTo>
                    <a:pt x="1788" y="3754"/>
                  </a:lnTo>
                  <a:cubicBezTo>
                    <a:pt x="1703" y="3433"/>
                    <a:pt x="1532" y="3112"/>
                    <a:pt x="1382" y="2792"/>
                  </a:cubicBezTo>
                  <a:cubicBezTo>
                    <a:pt x="1318" y="2642"/>
                    <a:pt x="1233" y="2493"/>
                    <a:pt x="1126" y="2364"/>
                  </a:cubicBezTo>
                  <a:cubicBezTo>
                    <a:pt x="1019" y="2215"/>
                    <a:pt x="912" y="2086"/>
                    <a:pt x="805" y="1937"/>
                  </a:cubicBezTo>
                  <a:cubicBezTo>
                    <a:pt x="420" y="1402"/>
                    <a:pt x="207" y="804"/>
                    <a:pt x="121" y="163"/>
                  </a:cubicBezTo>
                  <a:cubicBezTo>
                    <a:pt x="185" y="163"/>
                    <a:pt x="207" y="120"/>
                    <a:pt x="207" y="56"/>
                  </a:cubicBezTo>
                  <a:cubicBezTo>
                    <a:pt x="191" y="17"/>
                    <a:pt x="159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2" name="Google Shape;30612;p29"/>
            <p:cNvSpPr/>
            <p:nvPr/>
          </p:nvSpPr>
          <p:spPr>
            <a:xfrm>
              <a:off x="292800" y="4045963"/>
              <a:ext cx="40425" cy="74075"/>
            </a:xfrm>
            <a:custGeom>
              <a:avLst/>
              <a:gdLst/>
              <a:ahLst/>
              <a:cxnLst/>
              <a:rect l="l" t="t" r="r" b="b"/>
              <a:pathLst>
                <a:path w="1617" h="2963" extrusionOk="0">
                  <a:moveTo>
                    <a:pt x="125" y="1"/>
                  </a:moveTo>
                  <a:cubicBezTo>
                    <a:pt x="65" y="1"/>
                    <a:pt x="0" y="51"/>
                    <a:pt x="14" y="120"/>
                  </a:cubicBezTo>
                  <a:cubicBezTo>
                    <a:pt x="14" y="141"/>
                    <a:pt x="57" y="162"/>
                    <a:pt x="99" y="162"/>
                  </a:cubicBezTo>
                  <a:cubicBezTo>
                    <a:pt x="78" y="419"/>
                    <a:pt x="99" y="654"/>
                    <a:pt x="163" y="889"/>
                  </a:cubicBezTo>
                  <a:cubicBezTo>
                    <a:pt x="249" y="1146"/>
                    <a:pt x="420" y="1402"/>
                    <a:pt x="612" y="1616"/>
                  </a:cubicBezTo>
                  <a:cubicBezTo>
                    <a:pt x="698" y="1744"/>
                    <a:pt x="805" y="1851"/>
                    <a:pt x="890" y="1937"/>
                  </a:cubicBezTo>
                  <a:cubicBezTo>
                    <a:pt x="976" y="2043"/>
                    <a:pt x="1061" y="2150"/>
                    <a:pt x="1147" y="2278"/>
                  </a:cubicBezTo>
                  <a:cubicBezTo>
                    <a:pt x="1296" y="2492"/>
                    <a:pt x="1424" y="2727"/>
                    <a:pt x="1595" y="2962"/>
                  </a:cubicBezTo>
                  <a:lnTo>
                    <a:pt x="1617" y="2962"/>
                  </a:lnTo>
                  <a:cubicBezTo>
                    <a:pt x="1553" y="2706"/>
                    <a:pt x="1467" y="2428"/>
                    <a:pt x="1318" y="2193"/>
                  </a:cubicBezTo>
                  <a:cubicBezTo>
                    <a:pt x="1232" y="2065"/>
                    <a:pt x="1147" y="1958"/>
                    <a:pt x="1040" y="1830"/>
                  </a:cubicBezTo>
                  <a:cubicBezTo>
                    <a:pt x="933" y="1723"/>
                    <a:pt x="826" y="1637"/>
                    <a:pt x="719" y="1552"/>
                  </a:cubicBezTo>
                  <a:cubicBezTo>
                    <a:pt x="527" y="1338"/>
                    <a:pt x="377" y="1103"/>
                    <a:pt x="270" y="868"/>
                  </a:cubicBezTo>
                  <a:cubicBezTo>
                    <a:pt x="185" y="633"/>
                    <a:pt x="121" y="398"/>
                    <a:pt x="121" y="162"/>
                  </a:cubicBezTo>
                  <a:cubicBezTo>
                    <a:pt x="163" y="162"/>
                    <a:pt x="206" y="120"/>
                    <a:pt x="206" y="56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3" name="Google Shape;30613;p29"/>
            <p:cNvSpPr/>
            <p:nvPr/>
          </p:nvSpPr>
          <p:spPr>
            <a:xfrm>
              <a:off x="318775" y="4062838"/>
              <a:ext cx="20875" cy="43300"/>
            </a:xfrm>
            <a:custGeom>
              <a:avLst/>
              <a:gdLst/>
              <a:ahLst/>
              <a:cxnLst/>
              <a:rect l="l" t="t" r="r" b="b"/>
              <a:pathLst>
                <a:path w="835" h="1732" extrusionOk="0">
                  <a:moveTo>
                    <a:pt x="1" y="0"/>
                  </a:moveTo>
                  <a:lnTo>
                    <a:pt x="1" y="22"/>
                  </a:lnTo>
                  <a:cubicBezTo>
                    <a:pt x="214" y="278"/>
                    <a:pt x="343" y="556"/>
                    <a:pt x="428" y="855"/>
                  </a:cubicBezTo>
                  <a:cubicBezTo>
                    <a:pt x="471" y="1005"/>
                    <a:pt x="492" y="1176"/>
                    <a:pt x="556" y="1304"/>
                  </a:cubicBezTo>
                  <a:cubicBezTo>
                    <a:pt x="621" y="1454"/>
                    <a:pt x="706" y="1603"/>
                    <a:pt x="834" y="1732"/>
                  </a:cubicBezTo>
                  <a:cubicBezTo>
                    <a:pt x="834" y="1561"/>
                    <a:pt x="792" y="1411"/>
                    <a:pt x="749" y="1262"/>
                  </a:cubicBezTo>
                  <a:cubicBezTo>
                    <a:pt x="706" y="1112"/>
                    <a:pt x="642" y="962"/>
                    <a:pt x="578" y="813"/>
                  </a:cubicBezTo>
                  <a:cubicBezTo>
                    <a:pt x="514" y="663"/>
                    <a:pt x="428" y="535"/>
                    <a:pt x="343" y="385"/>
                  </a:cubicBezTo>
                  <a:cubicBezTo>
                    <a:pt x="257" y="236"/>
                    <a:pt x="129" y="107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4" name="Google Shape;30614;p29"/>
            <p:cNvSpPr/>
            <p:nvPr/>
          </p:nvSpPr>
          <p:spPr>
            <a:xfrm>
              <a:off x="336625" y="4043113"/>
              <a:ext cx="15850" cy="64100"/>
            </a:xfrm>
            <a:custGeom>
              <a:avLst/>
              <a:gdLst/>
              <a:ahLst/>
              <a:cxnLst/>
              <a:rect l="l" t="t" r="r" b="b"/>
              <a:pathLst>
                <a:path w="634" h="2564" extrusionOk="0">
                  <a:moveTo>
                    <a:pt x="122" y="1"/>
                  </a:moveTo>
                  <a:cubicBezTo>
                    <a:pt x="64" y="1"/>
                    <a:pt x="1" y="42"/>
                    <a:pt x="13" y="105"/>
                  </a:cubicBezTo>
                  <a:cubicBezTo>
                    <a:pt x="27" y="146"/>
                    <a:pt x="58" y="161"/>
                    <a:pt x="89" y="161"/>
                  </a:cubicBezTo>
                  <a:cubicBezTo>
                    <a:pt x="108" y="161"/>
                    <a:pt x="126" y="156"/>
                    <a:pt x="142" y="148"/>
                  </a:cubicBezTo>
                  <a:cubicBezTo>
                    <a:pt x="377" y="512"/>
                    <a:pt x="441" y="939"/>
                    <a:pt x="441" y="1324"/>
                  </a:cubicBezTo>
                  <a:cubicBezTo>
                    <a:pt x="441" y="1538"/>
                    <a:pt x="398" y="1730"/>
                    <a:pt x="398" y="1944"/>
                  </a:cubicBezTo>
                  <a:cubicBezTo>
                    <a:pt x="377" y="2157"/>
                    <a:pt x="377" y="2350"/>
                    <a:pt x="398" y="2563"/>
                  </a:cubicBezTo>
                  <a:lnTo>
                    <a:pt x="420" y="2563"/>
                  </a:lnTo>
                  <a:cubicBezTo>
                    <a:pt x="505" y="2371"/>
                    <a:pt x="569" y="2179"/>
                    <a:pt x="591" y="1965"/>
                  </a:cubicBezTo>
                  <a:cubicBezTo>
                    <a:pt x="633" y="1751"/>
                    <a:pt x="612" y="1538"/>
                    <a:pt x="612" y="1324"/>
                  </a:cubicBezTo>
                  <a:cubicBezTo>
                    <a:pt x="591" y="1110"/>
                    <a:pt x="548" y="896"/>
                    <a:pt x="484" y="704"/>
                  </a:cubicBezTo>
                  <a:cubicBezTo>
                    <a:pt x="420" y="512"/>
                    <a:pt x="313" y="319"/>
                    <a:pt x="163" y="148"/>
                  </a:cubicBezTo>
                  <a:cubicBezTo>
                    <a:pt x="184" y="127"/>
                    <a:pt x="206" y="105"/>
                    <a:pt x="206" y="63"/>
                  </a:cubicBezTo>
                  <a:cubicBezTo>
                    <a:pt x="197" y="20"/>
                    <a:pt x="161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5" name="Google Shape;30615;p29"/>
            <p:cNvSpPr/>
            <p:nvPr/>
          </p:nvSpPr>
          <p:spPr>
            <a:xfrm>
              <a:off x="300075" y="4045163"/>
              <a:ext cx="31025" cy="60450"/>
            </a:xfrm>
            <a:custGeom>
              <a:avLst/>
              <a:gdLst/>
              <a:ahLst/>
              <a:cxnLst/>
              <a:rect l="l" t="t" r="r" b="b"/>
              <a:pathLst>
                <a:path w="1241" h="2418" extrusionOk="0">
                  <a:moveTo>
                    <a:pt x="169" y="0"/>
                  </a:moveTo>
                  <a:cubicBezTo>
                    <a:pt x="163" y="0"/>
                    <a:pt x="157" y="1"/>
                    <a:pt x="150" y="2"/>
                  </a:cubicBezTo>
                  <a:lnTo>
                    <a:pt x="129" y="2"/>
                  </a:lnTo>
                  <a:cubicBezTo>
                    <a:pt x="1" y="23"/>
                    <a:pt x="65" y="173"/>
                    <a:pt x="193" y="173"/>
                  </a:cubicBezTo>
                  <a:cubicBezTo>
                    <a:pt x="150" y="365"/>
                    <a:pt x="150" y="558"/>
                    <a:pt x="193" y="750"/>
                  </a:cubicBezTo>
                  <a:cubicBezTo>
                    <a:pt x="236" y="964"/>
                    <a:pt x="300" y="1156"/>
                    <a:pt x="407" y="1370"/>
                  </a:cubicBezTo>
                  <a:cubicBezTo>
                    <a:pt x="492" y="1562"/>
                    <a:pt x="599" y="1755"/>
                    <a:pt x="749" y="1926"/>
                  </a:cubicBezTo>
                  <a:cubicBezTo>
                    <a:pt x="877" y="2097"/>
                    <a:pt x="1027" y="2268"/>
                    <a:pt x="1219" y="2417"/>
                  </a:cubicBezTo>
                  <a:lnTo>
                    <a:pt x="1240" y="2417"/>
                  </a:lnTo>
                  <a:cubicBezTo>
                    <a:pt x="1133" y="2204"/>
                    <a:pt x="1027" y="2033"/>
                    <a:pt x="920" y="1840"/>
                  </a:cubicBezTo>
                  <a:cubicBezTo>
                    <a:pt x="791" y="1669"/>
                    <a:pt x="663" y="1498"/>
                    <a:pt x="556" y="1306"/>
                  </a:cubicBezTo>
                  <a:cubicBezTo>
                    <a:pt x="343" y="964"/>
                    <a:pt x="193" y="579"/>
                    <a:pt x="214" y="173"/>
                  </a:cubicBezTo>
                  <a:cubicBezTo>
                    <a:pt x="335" y="153"/>
                    <a:pt x="266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6" name="Google Shape;30616;p29"/>
            <p:cNvSpPr/>
            <p:nvPr/>
          </p:nvSpPr>
          <p:spPr>
            <a:xfrm>
              <a:off x="342300" y="4038788"/>
              <a:ext cx="32625" cy="76450"/>
            </a:xfrm>
            <a:custGeom>
              <a:avLst/>
              <a:gdLst/>
              <a:ahLst/>
              <a:cxnLst/>
              <a:rect l="l" t="t" r="r" b="b"/>
              <a:pathLst>
                <a:path w="1305" h="3058" extrusionOk="0">
                  <a:moveTo>
                    <a:pt x="1133" y="1"/>
                  </a:moveTo>
                  <a:cubicBezTo>
                    <a:pt x="1219" y="107"/>
                    <a:pt x="1240" y="257"/>
                    <a:pt x="1240" y="385"/>
                  </a:cubicBezTo>
                  <a:cubicBezTo>
                    <a:pt x="1219" y="535"/>
                    <a:pt x="1197" y="663"/>
                    <a:pt x="1154" y="791"/>
                  </a:cubicBezTo>
                  <a:cubicBezTo>
                    <a:pt x="1069" y="1048"/>
                    <a:pt x="941" y="1304"/>
                    <a:pt x="812" y="1561"/>
                  </a:cubicBezTo>
                  <a:cubicBezTo>
                    <a:pt x="748" y="1689"/>
                    <a:pt x="684" y="1796"/>
                    <a:pt x="599" y="1924"/>
                  </a:cubicBezTo>
                  <a:cubicBezTo>
                    <a:pt x="535" y="2031"/>
                    <a:pt x="449" y="2159"/>
                    <a:pt x="364" y="2266"/>
                  </a:cubicBezTo>
                  <a:cubicBezTo>
                    <a:pt x="214" y="2501"/>
                    <a:pt x="22" y="2758"/>
                    <a:pt x="0" y="3036"/>
                  </a:cubicBezTo>
                  <a:lnTo>
                    <a:pt x="22" y="3057"/>
                  </a:lnTo>
                  <a:cubicBezTo>
                    <a:pt x="150" y="2801"/>
                    <a:pt x="342" y="2587"/>
                    <a:pt x="535" y="2352"/>
                  </a:cubicBezTo>
                  <a:cubicBezTo>
                    <a:pt x="620" y="2245"/>
                    <a:pt x="706" y="2138"/>
                    <a:pt x="791" y="1988"/>
                  </a:cubicBezTo>
                  <a:cubicBezTo>
                    <a:pt x="855" y="1860"/>
                    <a:pt x="898" y="1732"/>
                    <a:pt x="962" y="1604"/>
                  </a:cubicBezTo>
                  <a:cubicBezTo>
                    <a:pt x="1090" y="1347"/>
                    <a:pt x="1197" y="1091"/>
                    <a:pt x="1261" y="813"/>
                  </a:cubicBezTo>
                  <a:cubicBezTo>
                    <a:pt x="1283" y="663"/>
                    <a:pt x="1304" y="535"/>
                    <a:pt x="1304" y="385"/>
                  </a:cubicBezTo>
                  <a:cubicBezTo>
                    <a:pt x="1283" y="257"/>
                    <a:pt x="1261" y="107"/>
                    <a:pt x="1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7" name="Google Shape;30617;p29"/>
            <p:cNvSpPr/>
            <p:nvPr/>
          </p:nvSpPr>
          <p:spPr>
            <a:xfrm>
              <a:off x="280525" y="4068763"/>
              <a:ext cx="38825" cy="36850"/>
            </a:xfrm>
            <a:custGeom>
              <a:avLst/>
              <a:gdLst/>
              <a:ahLst/>
              <a:cxnLst/>
              <a:rect l="l" t="t" r="r" b="b"/>
              <a:pathLst>
                <a:path w="1553" h="1474" extrusionOk="0">
                  <a:moveTo>
                    <a:pt x="121" y="1"/>
                  </a:moveTo>
                  <a:cubicBezTo>
                    <a:pt x="64" y="1"/>
                    <a:pt x="0" y="42"/>
                    <a:pt x="13" y="105"/>
                  </a:cubicBezTo>
                  <a:cubicBezTo>
                    <a:pt x="25" y="151"/>
                    <a:pt x="61" y="173"/>
                    <a:pt x="98" y="173"/>
                  </a:cubicBezTo>
                  <a:cubicBezTo>
                    <a:pt x="131" y="173"/>
                    <a:pt x="164" y="157"/>
                    <a:pt x="184" y="127"/>
                  </a:cubicBezTo>
                  <a:cubicBezTo>
                    <a:pt x="291" y="234"/>
                    <a:pt x="355" y="362"/>
                    <a:pt x="419" y="469"/>
                  </a:cubicBezTo>
                  <a:cubicBezTo>
                    <a:pt x="505" y="618"/>
                    <a:pt x="569" y="747"/>
                    <a:pt x="654" y="896"/>
                  </a:cubicBezTo>
                  <a:cubicBezTo>
                    <a:pt x="761" y="1025"/>
                    <a:pt x="868" y="1174"/>
                    <a:pt x="1039" y="1260"/>
                  </a:cubicBezTo>
                  <a:cubicBezTo>
                    <a:pt x="1189" y="1345"/>
                    <a:pt x="1360" y="1431"/>
                    <a:pt x="1531" y="1473"/>
                  </a:cubicBezTo>
                  <a:lnTo>
                    <a:pt x="1552" y="1452"/>
                  </a:lnTo>
                  <a:cubicBezTo>
                    <a:pt x="1424" y="1324"/>
                    <a:pt x="1296" y="1238"/>
                    <a:pt x="1167" y="1131"/>
                  </a:cubicBezTo>
                  <a:cubicBezTo>
                    <a:pt x="1039" y="1025"/>
                    <a:pt x="890" y="939"/>
                    <a:pt x="783" y="811"/>
                  </a:cubicBezTo>
                  <a:cubicBezTo>
                    <a:pt x="697" y="704"/>
                    <a:pt x="612" y="576"/>
                    <a:pt x="505" y="426"/>
                  </a:cubicBezTo>
                  <a:cubicBezTo>
                    <a:pt x="419" y="319"/>
                    <a:pt x="334" y="191"/>
                    <a:pt x="206" y="105"/>
                  </a:cubicBezTo>
                  <a:cubicBezTo>
                    <a:pt x="206" y="105"/>
                    <a:pt x="206" y="84"/>
                    <a:pt x="206" y="63"/>
                  </a:cubicBezTo>
                  <a:cubicBezTo>
                    <a:pt x="197" y="20"/>
                    <a:pt x="160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8" name="Google Shape;30618;p29"/>
            <p:cNvSpPr/>
            <p:nvPr/>
          </p:nvSpPr>
          <p:spPr>
            <a:xfrm>
              <a:off x="333750" y="4050013"/>
              <a:ext cx="16575" cy="58800"/>
            </a:xfrm>
            <a:custGeom>
              <a:avLst/>
              <a:gdLst/>
              <a:ahLst/>
              <a:cxnLst/>
              <a:rect l="l" t="t" r="r" b="b"/>
              <a:pathLst>
                <a:path w="663" h="2352" extrusionOk="0">
                  <a:moveTo>
                    <a:pt x="0" y="0"/>
                  </a:moveTo>
                  <a:cubicBezTo>
                    <a:pt x="86" y="385"/>
                    <a:pt x="193" y="791"/>
                    <a:pt x="299" y="1176"/>
                  </a:cubicBezTo>
                  <a:cubicBezTo>
                    <a:pt x="342" y="1368"/>
                    <a:pt x="364" y="1561"/>
                    <a:pt x="428" y="1753"/>
                  </a:cubicBezTo>
                  <a:cubicBezTo>
                    <a:pt x="492" y="1945"/>
                    <a:pt x="535" y="2138"/>
                    <a:pt x="599" y="2352"/>
                  </a:cubicBezTo>
                  <a:lnTo>
                    <a:pt x="620" y="2352"/>
                  </a:lnTo>
                  <a:cubicBezTo>
                    <a:pt x="663" y="2138"/>
                    <a:pt x="663" y="1924"/>
                    <a:pt x="620" y="1732"/>
                  </a:cubicBezTo>
                  <a:cubicBezTo>
                    <a:pt x="599" y="1539"/>
                    <a:pt x="513" y="1326"/>
                    <a:pt x="449" y="1133"/>
                  </a:cubicBezTo>
                  <a:cubicBezTo>
                    <a:pt x="321" y="749"/>
                    <a:pt x="150" y="385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9" name="Google Shape;30619;p29"/>
            <p:cNvSpPr/>
            <p:nvPr/>
          </p:nvSpPr>
          <p:spPr>
            <a:xfrm>
              <a:off x="316325" y="4061138"/>
              <a:ext cx="4425" cy="3050"/>
            </a:xfrm>
            <a:custGeom>
              <a:avLst/>
              <a:gdLst/>
              <a:ahLst/>
              <a:cxnLst/>
              <a:rect l="l" t="t" r="r" b="b"/>
              <a:pathLst>
                <a:path w="177" h="122" extrusionOk="0">
                  <a:moveTo>
                    <a:pt x="99" y="0"/>
                  </a:moveTo>
                  <a:cubicBezTo>
                    <a:pt x="52" y="0"/>
                    <a:pt x="0" y="37"/>
                    <a:pt x="13" y="90"/>
                  </a:cubicBezTo>
                  <a:cubicBezTo>
                    <a:pt x="21" y="112"/>
                    <a:pt x="44" y="122"/>
                    <a:pt x="70" y="122"/>
                  </a:cubicBezTo>
                  <a:cubicBezTo>
                    <a:pt x="118" y="122"/>
                    <a:pt x="177" y="89"/>
                    <a:pt x="163" y="47"/>
                  </a:cubicBezTo>
                  <a:cubicBezTo>
                    <a:pt x="155" y="14"/>
                    <a:pt x="12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0" name="Google Shape;30620;p29"/>
            <p:cNvSpPr/>
            <p:nvPr/>
          </p:nvSpPr>
          <p:spPr>
            <a:xfrm>
              <a:off x="328700" y="4054063"/>
              <a:ext cx="5800" cy="3700"/>
            </a:xfrm>
            <a:custGeom>
              <a:avLst/>
              <a:gdLst/>
              <a:ahLst/>
              <a:cxnLst/>
              <a:rect l="l" t="t" r="r" b="b"/>
              <a:pathLst>
                <a:path w="232" h="148" extrusionOk="0">
                  <a:moveTo>
                    <a:pt x="104" y="1"/>
                  </a:moveTo>
                  <a:cubicBezTo>
                    <a:pt x="38" y="1"/>
                    <a:pt x="0" y="101"/>
                    <a:pt x="74" y="138"/>
                  </a:cubicBezTo>
                  <a:lnTo>
                    <a:pt x="95" y="138"/>
                  </a:lnTo>
                  <a:cubicBezTo>
                    <a:pt x="109" y="145"/>
                    <a:pt x="122" y="148"/>
                    <a:pt x="134" y="148"/>
                  </a:cubicBezTo>
                  <a:cubicBezTo>
                    <a:pt x="197" y="148"/>
                    <a:pt x="231" y="63"/>
                    <a:pt x="159" y="9"/>
                  </a:cubicBezTo>
                  <a:lnTo>
                    <a:pt x="138" y="9"/>
                  </a:lnTo>
                  <a:cubicBezTo>
                    <a:pt x="126" y="3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1" name="Google Shape;30621;p29"/>
            <p:cNvSpPr/>
            <p:nvPr/>
          </p:nvSpPr>
          <p:spPr>
            <a:xfrm>
              <a:off x="330750" y="4047238"/>
              <a:ext cx="4950" cy="3675"/>
            </a:xfrm>
            <a:custGeom>
              <a:avLst/>
              <a:gdLst/>
              <a:ahLst/>
              <a:cxnLst/>
              <a:rect l="l" t="t" r="r" b="b"/>
              <a:pathLst>
                <a:path w="198" h="147" extrusionOk="0">
                  <a:moveTo>
                    <a:pt x="113" y="1"/>
                  </a:moveTo>
                  <a:cubicBezTo>
                    <a:pt x="60" y="1"/>
                    <a:pt x="0" y="37"/>
                    <a:pt x="13" y="90"/>
                  </a:cubicBezTo>
                  <a:cubicBezTo>
                    <a:pt x="29" y="130"/>
                    <a:pt x="60" y="146"/>
                    <a:pt x="91" y="146"/>
                  </a:cubicBezTo>
                  <a:cubicBezTo>
                    <a:pt x="144" y="146"/>
                    <a:pt x="198" y="101"/>
                    <a:pt x="184" y="47"/>
                  </a:cubicBezTo>
                  <a:cubicBezTo>
                    <a:pt x="176" y="15"/>
                    <a:pt x="146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2" name="Google Shape;30622;p29"/>
            <p:cNvSpPr/>
            <p:nvPr/>
          </p:nvSpPr>
          <p:spPr>
            <a:xfrm>
              <a:off x="349425" y="4032838"/>
              <a:ext cx="4975" cy="3925"/>
            </a:xfrm>
            <a:custGeom>
              <a:avLst/>
              <a:gdLst/>
              <a:ahLst/>
              <a:cxnLst/>
              <a:rect l="l" t="t" r="r" b="b"/>
              <a:pathLst>
                <a:path w="199" h="157" extrusionOk="0">
                  <a:moveTo>
                    <a:pt x="118" y="1"/>
                  </a:moveTo>
                  <a:cubicBezTo>
                    <a:pt x="64" y="1"/>
                    <a:pt x="1" y="43"/>
                    <a:pt x="14" y="110"/>
                  </a:cubicBezTo>
                  <a:lnTo>
                    <a:pt x="36" y="110"/>
                  </a:lnTo>
                  <a:cubicBezTo>
                    <a:pt x="44" y="143"/>
                    <a:pt x="71" y="157"/>
                    <a:pt x="100" y="157"/>
                  </a:cubicBezTo>
                  <a:cubicBezTo>
                    <a:pt x="147" y="157"/>
                    <a:pt x="199" y="120"/>
                    <a:pt x="185" y="68"/>
                  </a:cubicBezTo>
                  <a:lnTo>
                    <a:pt x="185" y="46"/>
                  </a:lnTo>
                  <a:cubicBezTo>
                    <a:pt x="178" y="15"/>
                    <a:pt x="150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3" name="Google Shape;30623;p29"/>
            <p:cNvSpPr/>
            <p:nvPr/>
          </p:nvSpPr>
          <p:spPr>
            <a:xfrm>
              <a:off x="367600" y="4036063"/>
              <a:ext cx="4825" cy="3750"/>
            </a:xfrm>
            <a:custGeom>
              <a:avLst/>
              <a:gdLst/>
              <a:ahLst/>
              <a:cxnLst/>
              <a:rect l="l" t="t" r="r" b="b"/>
              <a:pathLst>
                <a:path w="193" h="150" extrusionOk="0">
                  <a:moveTo>
                    <a:pt x="103" y="0"/>
                  </a:moveTo>
                  <a:cubicBezTo>
                    <a:pt x="56" y="0"/>
                    <a:pt x="1" y="42"/>
                    <a:pt x="14" y="110"/>
                  </a:cubicBezTo>
                  <a:cubicBezTo>
                    <a:pt x="21" y="138"/>
                    <a:pt x="45" y="150"/>
                    <a:pt x="72" y="150"/>
                  </a:cubicBezTo>
                  <a:cubicBezTo>
                    <a:pt x="126" y="150"/>
                    <a:pt x="192" y="102"/>
                    <a:pt x="164" y="45"/>
                  </a:cubicBezTo>
                  <a:cubicBezTo>
                    <a:pt x="156" y="14"/>
                    <a:pt x="131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4" name="Google Shape;30624;p29"/>
            <p:cNvSpPr/>
            <p:nvPr/>
          </p:nvSpPr>
          <p:spPr>
            <a:xfrm>
              <a:off x="248775" y="4065863"/>
              <a:ext cx="167275" cy="96675"/>
            </a:xfrm>
            <a:custGeom>
              <a:avLst/>
              <a:gdLst/>
              <a:ahLst/>
              <a:cxnLst/>
              <a:rect l="l" t="t" r="r" b="b"/>
              <a:pathLst>
                <a:path w="6691" h="3867" extrusionOk="0">
                  <a:moveTo>
                    <a:pt x="3643" y="1"/>
                  </a:moveTo>
                  <a:cubicBezTo>
                    <a:pt x="3357" y="1"/>
                    <a:pt x="3070" y="66"/>
                    <a:pt x="2801" y="221"/>
                  </a:cubicBezTo>
                  <a:cubicBezTo>
                    <a:pt x="1860" y="734"/>
                    <a:pt x="1" y="2808"/>
                    <a:pt x="1668" y="3428"/>
                  </a:cubicBezTo>
                  <a:cubicBezTo>
                    <a:pt x="2307" y="3672"/>
                    <a:pt x="3226" y="3866"/>
                    <a:pt x="3976" y="3866"/>
                  </a:cubicBezTo>
                  <a:cubicBezTo>
                    <a:pt x="4080" y="3866"/>
                    <a:pt x="4180" y="3863"/>
                    <a:pt x="4276" y="3855"/>
                  </a:cubicBezTo>
                  <a:cubicBezTo>
                    <a:pt x="4853" y="3812"/>
                    <a:pt x="5686" y="3641"/>
                    <a:pt x="6092" y="3278"/>
                  </a:cubicBezTo>
                  <a:cubicBezTo>
                    <a:pt x="6691" y="2765"/>
                    <a:pt x="6627" y="2081"/>
                    <a:pt x="6178" y="1504"/>
                  </a:cubicBezTo>
                  <a:cubicBezTo>
                    <a:pt x="5943" y="1226"/>
                    <a:pt x="5643" y="927"/>
                    <a:pt x="5344" y="692"/>
                  </a:cubicBezTo>
                  <a:cubicBezTo>
                    <a:pt x="4891" y="311"/>
                    <a:pt x="4266" y="1"/>
                    <a:pt x="3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5" name="Google Shape;30625;p29"/>
            <p:cNvSpPr/>
            <p:nvPr/>
          </p:nvSpPr>
          <p:spPr>
            <a:xfrm>
              <a:off x="92225" y="5358638"/>
              <a:ext cx="194525" cy="71450"/>
            </a:xfrm>
            <a:custGeom>
              <a:avLst/>
              <a:gdLst/>
              <a:ahLst/>
              <a:cxnLst/>
              <a:rect l="l" t="t" r="r" b="b"/>
              <a:pathLst>
                <a:path w="7781" h="2858" extrusionOk="0">
                  <a:moveTo>
                    <a:pt x="3912" y="0"/>
                  </a:moveTo>
                  <a:cubicBezTo>
                    <a:pt x="3035" y="0"/>
                    <a:pt x="2159" y="663"/>
                    <a:pt x="1389" y="1112"/>
                  </a:cubicBezTo>
                  <a:lnTo>
                    <a:pt x="0" y="1539"/>
                  </a:lnTo>
                  <a:cubicBezTo>
                    <a:pt x="1102" y="1849"/>
                    <a:pt x="2921" y="2858"/>
                    <a:pt x="4081" y="2858"/>
                  </a:cubicBezTo>
                  <a:cubicBezTo>
                    <a:pt x="4203" y="2858"/>
                    <a:pt x="4318" y="2846"/>
                    <a:pt x="4425" y="2822"/>
                  </a:cubicBezTo>
                  <a:cubicBezTo>
                    <a:pt x="5215" y="2651"/>
                    <a:pt x="7289" y="1497"/>
                    <a:pt x="7780" y="791"/>
                  </a:cubicBezTo>
                  <a:cubicBezTo>
                    <a:pt x="7011" y="214"/>
                    <a:pt x="4852" y="22"/>
                    <a:pt x="3912" y="0"/>
                  </a:cubicBezTo>
                  <a:close/>
                </a:path>
              </a:pathLst>
            </a:custGeom>
            <a:solidFill>
              <a:srgbClr val="4823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6" name="Google Shape;30626;p29"/>
            <p:cNvSpPr/>
            <p:nvPr/>
          </p:nvSpPr>
          <p:spPr>
            <a:xfrm>
              <a:off x="49475" y="5393913"/>
              <a:ext cx="65750" cy="140025"/>
            </a:xfrm>
            <a:custGeom>
              <a:avLst/>
              <a:gdLst/>
              <a:ahLst/>
              <a:cxnLst/>
              <a:rect l="l" t="t" r="r" b="b"/>
              <a:pathLst>
                <a:path w="2630" h="5601" extrusionOk="0">
                  <a:moveTo>
                    <a:pt x="1112" y="0"/>
                  </a:moveTo>
                  <a:lnTo>
                    <a:pt x="1048" y="214"/>
                  </a:lnTo>
                  <a:cubicBezTo>
                    <a:pt x="1667" y="470"/>
                    <a:pt x="1753" y="1924"/>
                    <a:pt x="1625" y="2651"/>
                  </a:cubicBezTo>
                  <a:cubicBezTo>
                    <a:pt x="1368" y="3890"/>
                    <a:pt x="470" y="4531"/>
                    <a:pt x="0" y="5600"/>
                  </a:cubicBezTo>
                  <a:cubicBezTo>
                    <a:pt x="1005" y="5280"/>
                    <a:pt x="1988" y="5002"/>
                    <a:pt x="2394" y="3719"/>
                  </a:cubicBezTo>
                  <a:cubicBezTo>
                    <a:pt x="2629" y="2971"/>
                    <a:pt x="2608" y="2309"/>
                    <a:pt x="2244" y="1625"/>
                  </a:cubicBezTo>
                  <a:cubicBezTo>
                    <a:pt x="1988" y="1133"/>
                    <a:pt x="1496" y="342"/>
                    <a:pt x="1112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7" name="Google Shape;30627;p29"/>
            <p:cNvSpPr/>
            <p:nvPr/>
          </p:nvSpPr>
          <p:spPr>
            <a:xfrm>
              <a:off x="102900" y="5411588"/>
              <a:ext cx="194000" cy="137325"/>
            </a:xfrm>
            <a:custGeom>
              <a:avLst/>
              <a:gdLst/>
              <a:ahLst/>
              <a:cxnLst/>
              <a:rect l="l" t="t" r="r" b="b"/>
              <a:pathLst>
                <a:path w="7760" h="5493" extrusionOk="0">
                  <a:moveTo>
                    <a:pt x="79" y="0"/>
                  </a:moveTo>
                  <a:cubicBezTo>
                    <a:pt x="51" y="0"/>
                    <a:pt x="25" y="6"/>
                    <a:pt x="1" y="20"/>
                  </a:cubicBezTo>
                  <a:cubicBezTo>
                    <a:pt x="172" y="426"/>
                    <a:pt x="364" y="853"/>
                    <a:pt x="556" y="1238"/>
                  </a:cubicBezTo>
                  <a:cubicBezTo>
                    <a:pt x="1390" y="2841"/>
                    <a:pt x="2352" y="4701"/>
                    <a:pt x="3933" y="5342"/>
                  </a:cubicBezTo>
                  <a:cubicBezTo>
                    <a:pt x="4204" y="5448"/>
                    <a:pt x="4473" y="5492"/>
                    <a:pt x="4740" y="5492"/>
                  </a:cubicBezTo>
                  <a:cubicBezTo>
                    <a:pt x="5761" y="5492"/>
                    <a:pt x="6760" y="4852"/>
                    <a:pt x="7759" y="4615"/>
                  </a:cubicBezTo>
                  <a:cubicBezTo>
                    <a:pt x="7524" y="4487"/>
                    <a:pt x="7311" y="4402"/>
                    <a:pt x="7075" y="4295"/>
                  </a:cubicBezTo>
                  <a:cubicBezTo>
                    <a:pt x="6798" y="4188"/>
                    <a:pt x="6520" y="4060"/>
                    <a:pt x="6263" y="3910"/>
                  </a:cubicBezTo>
                  <a:cubicBezTo>
                    <a:pt x="6028" y="3760"/>
                    <a:pt x="5878" y="3504"/>
                    <a:pt x="5643" y="3376"/>
                  </a:cubicBezTo>
                  <a:cubicBezTo>
                    <a:pt x="5387" y="3226"/>
                    <a:pt x="5045" y="3205"/>
                    <a:pt x="4767" y="3076"/>
                  </a:cubicBezTo>
                  <a:cubicBezTo>
                    <a:pt x="4446" y="2927"/>
                    <a:pt x="4147" y="2713"/>
                    <a:pt x="3848" y="2499"/>
                  </a:cubicBezTo>
                  <a:cubicBezTo>
                    <a:pt x="3207" y="1965"/>
                    <a:pt x="2480" y="1708"/>
                    <a:pt x="1796" y="1260"/>
                  </a:cubicBezTo>
                  <a:cubicBezTo>
                    <a:pt x="1411" y="1024"/>
                    <a:pt x="1048" y="682"/>
                    <a:pt x="685" y="405"/>
                  </a:cubicBezTo>
                  <a:cubicBezTo>
                    <a:pt x="535" y="292"/>
                    <a:pt x="271" y="0"/>
                    <a:pt x="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8" name="Google Shape;30628;p29"/>
            <p:cNvSpPr/>
            <p:nvPr/>
          </p:nvSpPr>
          <p:spPr>
            <a:xfrm>
              <a:off x="92225" y="5401388"/>
              <a:ext cx="198250" cy="128800"/>
            </a:xfrm>
            <a:custGeom>
              <a:avLst/>
              <a:gdLst/>
              <a:ahLst/>
              <a:cxnLst/>
              <a:rect l="l" t="t" r="r" b="b"/>
              <a:pathLst>
                <a:path w="7930" h="5152" extrusionOk="0">
                  <a:moveTo>
                    <a:pt x="0" y="0"/>
                  </a:moveTo>
                  <a:lnTo>
                    <a:pt x="321" y="492"/>
                  </a:lnTo>
                  <a:cubicBezTo>
                    <a:pt x="385" y="706"/>
                    <a:pt x="2843" y="2929"/>
                    <a:pt x="3441" y="3570"/>
                  </a:cubicBezTo>
                  <a:cubicBezTo>
                    <a:pt x="4938" y="5152"/>
                    <a:pt x="6220" y="4275"/>
                    <a:pt x="7930" y="4895"/>
                  </a:cubicBezTo>
                  <a:cubicBezTo>
                    <a:pt x="6669" y="4361"/>
                    <a:pt x="5622" y="3228"/>
                    <a:pt x="4489" y="2309"/>
                  </a:cubicBezTo>
                  <a:cubicBezTo>
                    <a:pt x="3099" y="1176"/>
                    <a:pt x="1667" y="4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9" name="Google Shape;30629;p29"/>
            <p:cNvSpPr/>
            <p:nvPr/>
          </p:nvSpPr>
          <p:spPr>
            <a:xfrm>
              <a:off x="568325" y="4413713"/>
              <a:ext cx="1525075" cy="263125"/>
            </a:xfrm>
            <a:custGeom>
              <a:avLst/>
              <a:gdLst/>
              <a:ahLst/>
              <a:cxnLst/>
              <a:rect l="l" t="t" r="r" b="b"/>
              <a:pathLst>
                <a:path w="61003" h="10525" extrusionOk="0">
                  <a:moveTo>
                    <a:pt x="58396" y="0"/>
                  </a:moveTo>
                  <a:cubicBezTo>
                    <a:pt x="57828" y="0"/>
                    <a:pt x="57261" y="58"/>
                    <a:pt x="56706" y="158"/>
                  </a:cubicBezTo>
                  <a:cubicBezTo>
                    <a:pt x="55402" y="393"/>
                    <a:pt x="54162" y="842"/>
                    <a:pt x="52944" y="1312"/>
                  </a:cubicBezTo>
                  <a:cubicBezTo>
                    <a:pt x="51704" y="1804"/>
                    <a:pt x="50529" y="2317"/>
                    <a:pt x="49310" y="2723"/>
                  </a:cubicBezTo>
                  <a:cubicBezTo>
                    <a:pt x="48154" y="3115"/>
                    <a:pt x="46997" y="3408"/>
                    <a:pt x="45841" y="3408"/>
                  </a:cubicBezTo>
                  <a:cubicBezTo>
                    <a:pt x="45800" y="3408"/>
                    <a:pt x="45760" y="3407"/>
                    <a:pt x="45720" y="3407"/>
                  </a:cubicBezTo>
                  <a:cubicBezTo>
                    <a:pt x="44523" y="3407"/>
                    <a:pt x="43304" y="3107"/>
                    <a:pt x="42086" y="2765"/>
                  </a:cubicBezTo>
                  <a:cubicBezTo>
                    <a:pt x="40846" y="2402"/>
                    <a:pt x="39585" y="1975"/>
                    <a:pt x="38196" y="1889"/>
                  </a:cubicBezTo>
                  <a:cubicBezTo>
                    <a:pt x="38030" y="1879"/>
                    <a:pt x="37863" y="1873"/>
                    <a:pt x="37695" y="1873"/>
                  </a:cubicBezTo>
                  <a:cubicBezTo>
                    <a:pt x="37171" y="1873"/>
                    <a:pt x="36641" y="1925"/>
                    <a:pt x="36123" y="2039"/>
                  </a:cubicBezTo>
                  <a:cubicBezTo>
                    <a:pt x="35439" y="2167"/>
                    <a:pt x="33002" y="3492"/>
                    <a:pt x="32425" y="3770"/>
                  </a:cubicBezTo>
                  <a:cubicBezTo>
                    <a:pt x="32063" y="3944"/>
                    <a:pt x="31859" y="3994"/>
                    <a:pt x="31719" y="3994"/>
                  </a:cubicBezTo>
                  <a:cubicBezTo>
                    <a:pt x="31535" y="3994"/>
                    <a:pt x="31460" y="3909"/>
                    <a:pt x="31279" y="3909"/>
                  </a:cubicBezTo>
                  <a:cubicBezTo>
                    <a:pt x="31141" y="3909"/>
                    <a:pt x="30942" y="3959"/>
                    <a:pt x="30587" y="4133"/>
                  </a:cubicBezTo>
                  <a:cubicBezTo>
                    <a:pt x="28236" y="5288"/>
                    <a:pt x="25927" y="6720"/>
                    <a:pt x="23512" y="7297"/>
                  </a:cubicBezTo>
                  <a:cubicBezTo>
                    <a:pt x="22294" y="7596"/>
                    <a:pt x="21075" y="7788"/>
                    <a:pt x="19857" y="7831"/>
                  </a:cubicBezTo>
                  <a:lnTo>
                    <a:pt x="18959" y="7831"/>
                  </a:lnTo>
                  <a:lnTo>
                    <a:pt x="18489" y="7810"/>
                  </a:lnTo>
                  <a:lnTo>
                    <a:pt x="18040" y="7788"/>
                  </a:lnTo>
                  <a:cubicBezTo>
                    <a:pt x="17442" y="7724"/>
                    <a:pt x="16843" y="7617"/>
                    <a:pt x="16223" y="7510"/>
                  </a:cubicBezTo>
                  <a:cubicBezTo>
                    <a:pt x="13787" y="7019"/>
                    <a:pt x="11307" y="6185"/>
                    <a:pt x="8742" y="5694"/>
                  </a:cubicBezTo>
                  <a:cubicBezTo>
                    <a:pt x="7439" y="5437"/>
                    <a:pt x="6135" y="5223"/>
                    <a:pt x="4788" y="5223"/>
                  </a:cubicBezTo>
                  <a:cubicBezTo>
                    <a:pt x="4104" y="5223"/>
                    <a:pt x="3420" y="5266"/>
                    <a:pt x="2736" y="5394"/>
                  </a:cubicBezTo>
                  <a:cubicBezTo>
                    <a:pt x="2052" y="5501"/>
                    <a:pt x="1326" y="5736"/>
                    <a:pt x="684" y="6036"/>
                  </a:cubicBezTo>
                  <a:lnTo>
                    <a:pt x="663" y="6057"/>
                  </a:lnTo>
                  <a:cubicBezTo>
                    <a:pt x="214" y="6271"/>
                    <a:pt x="0" y="6891"/>
                    <a:pt x="193" y="7404"/>
                  </a:cubicBezTo>
                  <a:cubicBezTo>
                    <a:pt x="339" y="7793"/>
                    <a:pt x="658" y="8035"/>
                    <a:pt x="999" y="8035"/>
                  </a:cubicBezTo>
                  <a:cubicBezTo>
                    <a:pt x="1107" y="8035"/>
                    <a:pt x="1218" y="8011"/>
                    <a:pt x="1326" y="7959"/>
                  </a:cubicBezTo>
                  <a:cubicBezTo>
                    <a:pt x="2312" y="7506"/>
                    <a:pt x="3370" y="7380"/>
                    <a:pt x="4469" y="7380"/>
                  </a:cubicBezTo>
                  <a:cubicBezTo>
                    <a:pt x="4561" y="7380"/>
                    <a:pt x="4653" y="7381"/>
                    <a:pt x="4745" y="7382"/>
                  </a:cubicBezTo>
                  <a:cubicBezTo>
                    <a:pt x="5964" y="7425"/>
                    <a:pt x="7182" y="7596"/>
                    <a:pt x="8422" y="7852"/>
                  </a:cubicBezTo>
                  <a:cubicBezTo>
                    <a:pt x="10880" y="8387"/>
                    <a:pt x="13338" y="9135"/>
                    <a:pt x="15924" y="9648"/>
                  </a:cubicBezTo>
                  <a:cubicBezTo>
                    <a:pt x="16587" y="9776"/>
                    <a:pt x="17271" y="10481"/>
                    <a:pt x="17955" y="10524"/>
                  </a:cubicBezTo>
                  <a:cubicBezTo>
                    <a:pt x="17958" y="10525"/>
                    <a:pt x="17961" y="10525"/>
                    <a:pt x="17964" y="10525"/>
                  </a:cubicBezTo>
                  <a:cubicBezTo>
                    <a:pt x="18130" y="10525"/>
                    <a:pt x="18257" y="9947"/>
                    <a:pt x="18425" y="9947"/>
                  </a:cubicBezTo>
                  <a:lnTo>
                    <a:pt x="18681" y="9968"/>
                  </a:lnTo>
                  <a:lnTo>
                    <a:pt x="18916" y="9968"/>
                  </a:lnTo>
                  <a:cubicBezTo>
                    <a:pt x="19280" y="9968"/>
                    <a:pt x="19600" y="9947"/>
                    <a:pt x="19942" y="9926"/>
                  </a:cubicBezTo>
                  <a:cubicBezTo>
                    <a:pt x="21268" y="9862"/>
                    <a:pt x="22593" y="9626"/>
                    <a:pt x="23875" y="9263"/>
                  </a:cubicBezTo>
                  <a:cubicBezTo>
                    <a:pt x="26462" y="8558"/>
                    <a:pt x="28877" y="7361"/>
                    <a:pt x="31228" y="6143"/>
                  </a:cubicBezTo>
                  <a:cubicBezTo>
                    <a:pt x="32382" y="5544"/>
                    <a:pt x="33558" y="4924"/>
                    <a:pt x="34712" y="4326"/>
                  </a:cubicBezTo>
                  <a:cubicBezTo>
                    <a:pt x="35130" y="4117"/>
                    <a:pt x="35464" y="3929"/>
                    <a:pt x="35992" y="3929"/>
                  </a:cubicBezTo>
                  <a:cubicBezTo>
                    <a:pt x="36220" y="3929"/>
                    <a:pt x="36484" y="3964"/>
                    <a:pt x="36807" y="4048"/>
                  </a:cubicBezTo>
                  <a:cubicBezTo>
                    <a:pt x="36939" y="4111"/>
                    <a:pt x="37044" y="4137"/>
                    <a:pt x="37129" y="4137"/>
                  </a:cubicBezTo>
                  <a:cubicBezTo>
                    <a:pt x="37591" y="4137"/>
                    <a:pt x="37479" y="3364"/>
                    <a:pt x="37965" y="3364"/>
                  </a:cubicBezTo>
                  <a:cubicBezTo>
                    <a:pt x="37971" y="3364"/>
                    <a:pt x="37976" y="3364"/>
                    <a:pt x="37982" y="3364"/>
                  </a:cubicBezTo>
                  <a:cubicBezTo>
                    <a:pt x="40304" y="3448"/>
                    <a:pt x="42870" y="4841"/>
                    <a:pt x="45543" y="4841"/>
                  </a:cubicBezTo>
                  <a:cubicBezTo>
                    <a:pt x="45602" y="4841"/>
                    <a:pt x="45661" y="4840"/>
                    <a:pt x="45720" y="4839"/>
                  </a:cubicBezTo>
                  <a:cubicBezTo>
                    <a:pt x="45878" y="4834"/>
                    <a:pt x="46037" y="4832"/>
                    <a:pt x="46197" y="4832"/>
                  </a:cubicBezTo>
                  <a:cubicBezTo>
                    <a:pt x="46616" y="4832"/>
                    <a:pt x="47036" y="4844"/>
                    <a:pt x="47452" y="4844"/>
                  </a:cubicBezTo>
                  <a:cubicBezTo>
                    <a:pt x="48244" y="4844"/>
                    <a:pt x="49020" y="4800"/>
                    <a:pt x="49738" y="4539"/>
                  </a:cubicBezTo>
                  <a:cubicBezTo>
                    <a:pt x="50073" y="4727"/>
                    <a:pt x="50314" y="4806"/>
                    <a:pt x="50487" y="4806"/>
                  </a:cubicBezTo>
                  <a:cubicBezTo>
                    <a:pt x="50865" y="4806"/>
                    <a:pt x="50920" y="4431"/>
                    <a:pt x="50935" y="4005"/>
                  </a:cubicBezTo>
                  <a:cubicBezTo>
                    <a:pt x="50956" y="3449"/>
                    <a:pt x="52581" y="2723"/>
                    <a:pt x="53265" y="2423"/>
                  </a:cubicBezTo>
                  <a:cubicBezTo>
                    <a:pt x="54462" y="1910"/>
                    <a:pt x="55637" y="1440"/>
                    <a:pt x="56855" y="1162"/>
                  </a:cubicBezTo>
                  <a:cubicBezTo>
                    <a:pt x="57465" y="1034"/>
                    <a:pt x="58079" y="959"/>
                    <a:pt x="58688" y="959"/>
                  </a:cubicBezTo>
                  <a:cubicBezTo>
                    <a:pt x="59297" y="959"/>
                    <a:pt x="59901" y="1034"/>
                    <a:pt x="60489" y="1205"/>
                  </a:cubicBezTo>
                  <a:cubicBezTo>
                    <a:pt x="60516" y="1211"/>
                    <a:pt x="60543" y="1213"/>
                    <a:pt x="60570" y="1213"/>
                  </a:cubicBezTo>
                  <a:cubicBezTo>
                    <a:pt x="60750" y="1213"/>
                    <a:pt x="60901" y="1090"/>
                    <a:pt x="60938" y="885"/>
                  </a:cubicBezTo>
                  <a:cubicBezTo>
                    <a:pt x="61002" y="649"/>
                    <a:pt x="60874" y="414"/>
                    <a:pt x="60681" y="350"/>
                  </a:cubicBezTo>
                  <a:cubicBezTo>
                    <a:pt x="59933" y="105"/>
                    <a:pt x="59163" y="0"/>
                    <a:pt x="583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0" name="Google Shape;30630;p29"/>
            <p:cNvSpPr/>
            <p:nvPr/>
          </p:nvSpPr>
          <p:spPr>
            <a:xfrm>
              <a:off x="1005425" y="4379363"/>
              <a:ext cx="113300" cy="91050"/>
            </a:xfrm>
            <a:custGeom>
              <a:avLst/>
              <a:gdLst/>
              <a:ahLst/>
              <a:cxnLst/>
              <a:rect l="l" t="t" r="r" b="b"/>
              <a:pathLst>
                <a:path w="4532" h="3642" extrusionOk="0">
                  <a:moveTo>
                    <a:pt x="267" y="1"/>
                  </a:moveTo>
                  <a:cubicBezTo>
                    <a:pt x="237" y="1"/>
                    <a:pt x="206" y="5"/>
                    <a:pt x="171" y="14"/>
                  </a:cubicBezTo>
                  <a:cubicBezTo>
                    <a:pt x="129" y="36"/>
                    <a:pt x="107" y="36"/>
                    <a:pt x="86" y="57"/>
                  </a:cubicBezTo>
                  <a:cubicBezTo>
                    <a:pt x="0" y="848"/>
                    <a:pt x="107" y="1660"/>
                    <a:pt x="684" y="2216"/>
                  </a:cubicBezTo>
                  <a:cubicBezTo>
                    <a:pt x="1176" y="2729"/>
                    <a:pt x="1817" y="3156"/>
                    <a:pt x="2458" y="3413"/>
                  </a:cubicBezTo>
                  <a:cubicBezTo>
                    <a:pt x="2744" y="3527"/>
                    <a:pt x="3182" y="3641"/>
                    <a:pt x="3587" y="3641"/>
                  </a:cubicBezTo>
                  <a:cubicBezTo>
                    <a:pt x="3940" y="3641"/>
                    <a:pt x="4267" y="3555"/>
                    <a:pt x="4446" y="3306"/>
                  </a:cubicBezTo>
                  <a:cubicBezTo>
                    <a:pt x="4489" y="3242"/>
                    <a:pt x="4510" y="3199"/>
                    <a:pt x="4532" y="3135"/>
                  </a:cubicBezTo>
                  <a:cubicBezTo>
                    <a:pt x="4382" y="2729"/>
                    <a:pt x="3997" y="2558"/>
                    <a:pt x="3655" y="2451"/>
                  </a:cubicBezTo>
                  <a:cubicBezTo>
                    <a:pt x="3271" y="2323"/>
                    <a:pt x="2907" y="2173"/>
                    <a:pt x="2587" y="1874"/>
                  </a:cubicBezTo>
                  <a:cubicBezTo>
                    <a:pt x="2501" y="1788"/>
                    <a:pt x="2480" y="1681"/>
                    <a:pt x="2373" y="1596"/>
                  </a:cubicBezTo>
                  <a:cubicBezTo>
                    <a:pt x="2372" y="1595"/>
                    <a:pt x="2370" y="1594"/>
                    <a:pt x="2367" y="1594"/>
                  </a:cubicBezTo>
                  <a:cubicBezTo>
                    <a:pt x="2329" y="1594"/>
                    <a:pt x="2159" y="1726"/>
                    <a:pt x="2104" y="1726"/>
                  </a:cubicBezTo>
                  <a:cubicBezTo>
                    <a:pt x="2101" y="1726"/>
                    <a:pt x="2098" y="1725"/>
                    <a:pt x="2095" y="1724"/>
                  </a:cubicBezTo>
                  <a:cubicBezTo>
                    <a:pt x="2052" y="1703"/>
                    <a:pt x="2095" y="1339"/>
                    <a:pt x="2031" y="1318"/>
                  </a:cubicBezTo>
                  <a:cubicBezTo>
                    <a:pt x="1903" y="1233"/>
                    <a:pt x="1774" y="1297"/>
                    <a:pt x="1646" y="1211"/>
                  </a:cubicBezTo>
                  <a:cubicBezTo>
                    <a:pt x="1283" y="933"/>
                    <a:pt x="984" y="655"/>
                    <a:pt x="684" y="313"/>
                  </a:cubicBezTo>
                  <a:cubicBezTo>
                    <a:pt x="538" y="149"/>
                    <a:pt x="43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1" name="Google Shape;30631;p29"/>
            <p:cNvSpPr/>
            <p:nvPr/>
          </p:nvSpPr>
          <p:spPr>
            <a:xfrm>
              <a:off x="635125" y="5054063"/>
              <a:ext cx="151250" cy="124525"/>
            </a:xfrm>
            <a:custGeom>
              <a:avLst/>
              <a:gdLst/>
              <a:ahLst/>
              <a:cxnLst/>
              <a:rect l="l" t="t" r="r" b="b"/>
              <a:pathLst>
                <a:path w="6050" h="4981" extrusionOk="0">
                  <a:moveTo>
                    <a:pt x="4168" y="0"/>
                  </a:moveTo>
                  <a:cubicBezTo>
                    <a:pt x="3527" y="342"/>
                    <a:pt x="3228" y="1154"/>
                    <a:pt x="2757" y="1154"/>
                  </a:cubicBezTo>
                  <a:cubicBezTo>
                    <a:pt x="2651" y="1154"/>
                    <a:pt x="2394" y="470"/>
                    <a:pt x="2266" y="449"/>
                  </a:cubicBezTo>
                  <a:cubicBezTo>
                    <a:pt x="2181" y="449"/>
                    <a:pt x="2368" y="1283"/>
                    <a:pt x="2270" y="1283"/>
                  </a:cubicBezTo>
                  <a:cubicBezTo>
                    <a:pt x="2268" y="1283"/>
                    <a:pt x="2267" y="1283"/>
                    <a:pt x="2266" y="1283"/>
                  </a:cubicBezTo>
                  <a:cubicBezTo>
                    <a:pt x="1967" y="1219"/>
                    <a:pt x="2180" y="919"/>
                    <a:pt x="1902" y="877"/>
                  </a:cubicBezTo>
                  <a:cubicBezTo>
                    <a:pt x="1721" y="859"/>
                    <a:pt x="1460" y="818"/>
                    <a:pt x="1202" y="818"/>
                  </a:cubicBezTo>
                  <a:cubicBezTo>
                    <a:pt x="820" y="818"/>
                    <a:pt x="444" y="909"/>
                    <a:pt x="342" y="1304"/>
                  </a:cubicBezTo>
                  <a:cubicBezTo>
                    <a:pt x="0" y="2587"/>
                    <a:pt x="1454" y="3206"/>
                    <a:pt x="1902" y="3463"/>
                  </a:cubicBezTo>
                  <a:cubicBezTo>
                    <a:pt x="2031" y="3527"/>
                    <a:pt x="1753" y="4318"/>
                    <a:pt x="1902" y="4403"/>
                  </a:cubicBezTo>
                  <a:cubicBezTo>
                    <a:pt x="1908" y="4406"/>
                    <a:pt x="1915" y="4408"/>
                    <a:pt x="1922" y="4408"/>
                  </a:cubicBezTo>
                  <a:cubicBezTo>
                    <a:pt x="2072" y="4408"/>
                    <a:pt x="2550" y="3862"/>
                    <a:pt x="2727" y="3862"/>
                  </a:cubicBezTo>
                  <a:cubicBezTo>
                    <a:pt x="2738" y="3862"/>
                    <a:pt x="2749" y="3864"/>
                    <a:pt x="2757" y="3869"/>
                  </a:cubicBezTo>
                  <a:cubicBezTo>
                    <a:pt x="3399" y="4168"/>
                    <a:pt x="4104" y="4532"/>
                    <a:pt x="4360" y="4980"/>
                  </a:cubicBezTo>
                  <a:cubicBezTo>
                    <a:pt x="4425" y="4361"/>
                    <a:pt x="4296" y="4083"/>
                    <a:pt x="4574" y="3570"/>
                  </a:cubicBezTo>
                  <a:cubicBezTo>
                    <a:pt x="4938" y="2843"/>
                    <a:pt x="4916" y="3014"/>
                    <a:pt x="5686" y="2779"/>
                  </a:cubicBezTo>
                  <a:cubicBezTo>
                    <a:pt x="6049" y="2651"/>
                    <a:pt x="4873" y="2672"/>
                    <a:pt x="4745" y="2245"/>
                  </a:cubicBezTo>
                  <a:cubicBezTo>
                    <a:pt x="4638" y="1924"/>
                    <a:pt x="3976" y="1368"/>
                    <a:pt x="3890" y="1154"/>
                  </a:cubicBezTo>
                  <a:lnTo>
                    <a:pt x="41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2" name="Google Shape;30632;p29"/>
            <p:cNvSpPr/>
            <p:nvPr/>
          </p:nvSpPr>
          <p:spPr>
            <a:xfrm>
              <a:off x="595050" y="5031088"/>
              <a:ext cx="59325" cy="68425"/>
            </a:xfrm>
            <a:custGeom>
              <a:avLst/>
              <a:gdLst/>
              <a:ahLst/>
              <a:cxnLst/>
              <a:rect l="l" t="t" r="r" b="b"/>
              <a:pathLst>
                <a:path w="2373" h="2737" extrusionOk="0">
                  <a:moveTo>
                    <a:pt x="128" y="0"/>
                  </a:moveTo>
                  <a:lnTo>
                    <a:pt x="0" y="86"/>
                  </a:lnTo>
                  <a:cubicBezTo>
                    <a:pt x="107" y="364"/>
                    <a:pt x="235" y="641"/>
                    <a:pt x="385" y="919"/>
                  </a:cubicBezTo>
                  <a:cubicBezTo>
                    <a:pt x="534" y="1176"/>
                    <a:pt x="705" y="1411"/>
                    <a:pt x="919" y="1646"/>
                  </a:cubicBezTo>
                  <a:cubicBezTo>
                    <a:pt x="1005" y="1753"/>
                    <a:pt x="1112" y="1838"/>
                    <a:pt x="1218" y="1945"/>
                  </a:cubicBezTo>
                  <a:cubicBezTo>
                    <a:pt x="1325" y="2052"/>
                    <a:pt x="1454" y="2138"/>
                    <a:pt x="1539" y="2223"/>
                  </a:cubicBezTo>
                  <a:cubicBezTo>
                    <a:pt x="1646" y="2309"/>
                    <a:pt x="1753" y="2415"/>
                    <a:pt x="1860" y="2501"/>
                  </a:cubicBezTo>
                  <a:cubicBezTo>
                    <a:pt x="1988" y="2608"/>
                    <a:pt x="2116" y="2693"/>
                    <a:pt x="2287" y="2736"/>
                  </a:cubicBezTo>
                  <a:lnTo>
                    <a:pt x="2373" y="2223"/>
                  </a:lnTo>
                  <a:cubicBezTo>
                    <a:pt x="2287" y="2223"/>
                    <a:pt x="2202" y="2159"/>
                    <a:pt x="2073" y="2095"/>
                  </a:cubicBezTo>
                  <a:cubicBezTo>
                    <a:pt x="1988" y="2031"/>
                    <a:pt x="1881" y="1945"/>
                    <a:pt x="1753" y="1860"/>
                  </a:cubicBezTo>
                  <a:cubicBezTo>
                    <a:pt x="1646" y="1774"/>
                    <a:pt x="1518" y="1710"/>
                    <a:pt x="1411" y="1625"/>
                  </a:cubicBezTo>
                  <a:cubicBezTo>
                    <a:pt x="1304" y="1539"/>
                    <a:pt x="1218" y="1454"/>
                    <a:pt x="1112" y="1368"/>
                  </a:cubicBezTo>
                  <a:cubicBezTo>
                    <a:pt x="705" y="1005"/>
                    <a:pt x="385" y="535"/>
                    <a:pt x="1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3" name="Google Shape;30633;p29"/>
            <p:cNvSpPr/>
            <p:nvPr/>
          </p:nvSpPr>
          <p:spPr>
            <a:xfrm>
              <a:off x="598250" y="5031088"/>
              <a:ext cx="56125" cy="68425"/>
            </a:xfrm>
            <a:custGeom>
              <a:avLst/>
              <a:gdLst/>
              <a:ahLst/>
              <a:cxnLst/>
              <a:rect l="l" t="t" r="r" b="b"/>
              <a:pathLst>
                <a:path w="2245" h="2737" extrusionOk="0">
                  <a:moveTo>
                    <a:pt x="0" y="0"/>
                  </a:moveTo>
                  <a:lnTo>
                    <a:pt x="0" y="0"/>
                  </a:lnTo>
                  <a:cubicBezTo>
                    <a:pt x="193" y="535"/>
                    <a:pt x="449" y="1026"/>
                    <a:pt x="813" y="1432"/>
                  </a:cubicBezTo>
                  <a:cubicBezTo>
                    <a:pt x="898" y="1539"/>
                    <a:pt x="984" y="1625"/>
                    <a:pt x="1090" y="1731"/>
                  </a:cubicBezTo>
                  <a:cubicBezTo>
                    <a:pt x="1197" y="1817"/>
                    <a:pt x="1283" y="1902"/>
                    <a:pt x="1390" y="2009"/>
                  </a:cubicBezTo>
                  <a:cubicBezTo>
                    <a:pt x="1497" y="2116"/>
                    <a:pt x="1603" y="2202"/>
                    <a:pt x="1689" y="2287"/>
                  </a:cubicBezTo>
                  <a:cubicBezTo>
                    <a:pt x="1796" y="2373"/>
                    <a:pt x="1903" y="2437"/>
                    <a:pt x="1967" y="2458"/>
                  </a:cubicBezTo>
                  <a:lnTo>
                    <a:pt x="1924" y="2651"/>
                  </a:lnTo>
                  <a:cubicBezTo>
                    <a:pt x="1988" y="2693"/>
                    <a:pt x="2074" y="2715"/>
                    <a:pt x="2159" y="2736"/>
                  </a:cubicBezTo>
                  <a:lnTo>
                    <a:pt x="2245" y="2223"/>
                  </a:lnTo>
                  <a:cubicBezTo>
                    <a:pt x="2159" y="2223"/>
                    <a:pt x="2074" y="2159"/>
                    <a:pt x="1945" y="2095"/>
                  </a:cubicBezTo>
                  <a:cubicBezTo>
                    <a:pt x="1860" y="2031"/>
                    <a:pt x="1753" y="1945"/>
                    <a:pt x="1625" y="1860"/>
                  </a:cubicBezTo>
                  <a:cubicBezTo>
                    <a:pt x="1518" y="1774"/>
                    <a:pt x="1390" y="1710"/>
                    <a:pt x="1283" y="1625"/>
                  </a:cubicBezTo>
                  <a:cubicBezTo>
                    <a:pt x="1176" y="1539"/>
                    <a:pt x="1090" y="1454"/>
                    <a:pt x="984" y="1368"/>
                  </a:cubicBezTo>
                  <a:cubicBezTo>
                    <a:pt x="577" y="1005"/>
                    <a:pt x="257" y="5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4" name="Google Shape;30634;p29"/>
            <p:cNvSpPr/>
            <p:nvPr/>
          </p:nvSpPr>
          <p:spPr>
            <a:xfrm>
              <a:off x="636725" y="5073463"/>
              <a:ext cx="41700" cy="58625"/>
            </a:xfrm>
            <a:custGeom>
              <a:avLst/>
              <a:gdLst/>
              <a:ahLst/>
              <a:cxnLst/>
              <a:rect l="l" t="t" r="r" b="b"/>
              <a:pathLst>
                <a:path w="1668" h="2345" extrusionOk="0">
                  <a:moveTo>
                    <a:pt x="1131" y="1"/>
                  </a:moveTo>
                  <a:cubicBezTo>
                    <a:pt x="751" y="1"/>
                    <a:pt x="371" y="86"/>
                    <a:pt x="257" y="485"/>
                  </a:cubicBezTo>
                  <a:cubicBezTo>
                    <a:pt x="0" y="1404"/>
                    <a:pt x="727" y="2003"/>
                    <a:pt x="1304" y="2345"/>
                  </a:cubicBezTo>
                  <a:cubicBezTo>
                    <a:pt x="1240" y="1704"/>
                    <a:pt x="1325" y="1020"/>
                    <a:pt x="1561" y="357"/>
                  </a:cubicBezTo>
                  <a:cubicBezTo>
                    <a:pt x="1603" y="250"/>
                    <a:pt x="1625" y="143"/>
                    <a:pt x="1667" y="36"/>
                  </a:cubicBezTo>
                  <a:cubicBezTo>
                    <a:pt x="1511" y="22"/>
                    <a:pt x="1321" y="1"/>
                    <a:pt x="11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5" name="Google Shape;30635;p29"/>
            <p:cNvSpPr/>
            <p:nvPr/>
          </p:nvSpPr>
          <p:spPr>
            <a:xfrm>
              <a:off x="666100" y="5087188"/>
              <a:ext cx="8050" cy="44900"/>
            </a:xfrm>
            <a:custGeom>
              <a:avLst/>
              <a:gdLst/>
              <a:ahLst/>
              <a:cxnLst/>
              <a:rect l="l" t="t" r="r" b="b"/>
              <a:pathLst>
                <a:path w="322" h="1796" extrusionOk="0">
                  <a:moveTo>
                    <a:pt x="321" y="0"/>
                  </a:moveTo>
                  <a:cubicBezTo>
                    <a:pt x="300" y="43"/>
                    <a:pt x="279" y="86"/>
                    <a:pt x="279" y="129"/>
                  </a:cubicBezTo>
                  <a:cubicBezTo>
                    <a:pt x="86" y="663"/>
                    <a:pt x="1" y="1197"/>
                    <a:pt x="1" y="1710"/>
                  </a:cubicBezTo>
                  <a:cubicBezTo>
                    <a:pt x="44" y="1732"/>
                    <a:pt x="86" y="1775"/>
                    <a:pt x="129" y="1796"/>
                  </a:cubicBezTo>
                  <a:cubicBezTo>
                    <a:pt x="86" y="1219"/>
                    <a:pt x="129" y="599"/>
                    <a:pt x="321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6" name="Google Shape;30636;p29"/>
            <p:cNvSpPr/>
            <p:nvPr/>
          </p:nvSpPr>
          <p:spPr>
            <a:xfrm>
              <a:off x="669325" y="5126213"/>
              <a:ext cx="103150" cy="185400"/>
            </a:xfrm>
            <a:custGeom>
              <a:avLst/>
              <a:gdLst/>
              <a:ahLst/>
              <a:cxnLst/>
              <a:rect l="l" t="t" r="r" b="b"/>
              <a:pathLst>
                <a:path w="4126" h="7416" extrusionOk="0">
                  <a:moveTo>
                    <a:pt x="2483" y="0"/>
                  </a:moveTo>
                  <a:cubicBezTo>
                    <a:pt x="2455" y="0"/>
                    <a:pt x="2426" y="7"/>
                    <a:pt x="2394" y="21"/>
                  </a:cubicBezTo>
                  <a:cubicBezTo>
                    <a:pt x="1261" y="534"/>
                    <a:pt x="0" y="3355"/>
                    <a:pt x="299" y="4745"/>
                  </a:cubicBezTo>
                  <a:cubicBezTo>
                    <a:pt x="470" y="5498"/>
                    <a:pt x="1409" y="7415"/>
                    <a:pt x="2434" y="7415"/>
                  </a:cubicBezTo>
                  <a:cubicBezTo>
                    <a:pt x="2690" y="7415"/>
                    <a:pt x="2950" y="7296"/>
                    <a:pt x="3206" y="7010"/>
                  </a:cubicBezTo>
                  <a:cubicBezTo>
                    <a:pt x="4125" y="6006"/>
                    <a:pt x="3121" y="5044"/>
                    <a:pt x="2864" y="3997"/>
                  </a:cubicBezTo>
                  <a:cubicBezTo>
                    <a:pt x="2701" y="3220"/>
                    <a:pt x="3084" y="0"/>
                    <a:pt x="24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7" name="Google Shape;30637;p29"/>
            <p:cNvSpPr/>
            <p:nvPr/>
          </p:nvSpPr>
          <p:spPr>
            <a:xfrm>
              <a:off x="744125" y="4973538"/>
              <a:ext cx="157125" cy="120175"/>
            </a:xfrm>
            <a:custGeom>
              <a:avLst/>
              <a:gdLst/>
              <a:ahLst/>
              <a:cxnLst/>
              <a:rect l="l" t="t" r="r" b="b"/>
              <a:pathLst>
                <a:path w="6285" h="4807" extrusionOk="0">
                  <a:moveTo>
                    <a:pt x="3803" y="1"/>
                  </a:moveTo>
                  <a:cubicBezTo>
                    <a:pt x="3032" y="1"/>
                    <a:pt x="2341" y="522"/>
                    <a:pt x="1796" y="1212"/>
                  </a:cubicBezTo>
                  <a:cubicBezTo>
                    <a:pt x="1347" y="1768"/>
                    <a:pt x="1133" y="2495"/>
                    <a:pt x="749" y="3093"/>
                  </a:cubicBezTo>
                  <a:cubicBezTo>
                    <a:pt x="492" y="3499"/>
                    <a:pt x="0" y="3734"/>
                    <a:pt x="257" y="4269"/>
                  </a:cubicBezTo>
                  <a:cubicBezTo>
                    <a:pt x="441" y="4685"/>
                    <a:pt x="996" y="4807"/>
                    <a:pt x="1601" y="4807"/>
                  </a:cubicBezTo>
                  <a:cubicBezTo>
                    <a:pt x="2053" y="4807"/>
                    <a:pt x="2533" y="4739"/>
                    <a:pt x="2907" y="4675"/>
                  </a:cubicBezTo>
                  <a:cubicBezTo>
                    <a:pt x="3078" y="4632"/>
                    <a:pt x="3249" y="4611"/>
                    <a:pt x="3356" y="4589"/>
                  </a:cubicBezTo>
                  <a:cubicBezTo>
                    <a:pt x="4211" y="4397"/>
                    <a:pt x="5451" y="3948"/>
                    <a:pt x="5836" y="2879"/>
                  </a:cubicBezTo>
                  <a:cubicBezTo>
                    <a:pt x="6284" y="1682"/>
                    <a:pt x="5515" y="614"/>
                    <a:pt x="4596" y="186"/>
                  </a:cubicBezTo>
                  <a:cubicBezTo>
                    <a:pt x="4324" y="58"/>
                    <a:pt x="4059" y="1"/>
                    <a:pt x="38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8" name="Google Shape;30638;p29"/>
            <p:cNvSpPr/>
            <p:nvPr/>
          </p:nvSpPr>
          <p:spPr>
            <a:xfrm>
              <a:off x="712600" y="5092538"/>
              <a:ext cx="174225" cy="175475"/>
            </a:xfrm>
            <a:custGeom>
              <a:avLst/>
              <a:gdLst/>
              <a:ahLst/>
              <a:cxnLst/>
              <a:rect l="l" t="t" r="r" b="b"/>
              <a:pathLst>
                <a:path w="6969" h="7019" extrusionOk="0">
                  <a:moveTo>
                    <a:pt x="663" y="0"/>
                  </a:moveTo>
                  <a:lnTo>
                    <a:pt x="535" y="107"/>
                  </a:lnTo>
                  <a:cubicBezTo>
                    <a:pt x="0" y="1026"/>
                    <a:pt x="962" y="1817"/>
                    <a:pt x="1219" y="2693"/>
                  </a:cubicBezTo>
                  <a:cubicBezTo>
                    <a:pt x="1625" y="4104"/>
                    <a:pt x="1539" y="5472"/>
                    <a:pt x="2651" y="6498"/>
                  </a:cubicBezTo>
                  <a:cubicBezTo>
                    <a:pt x="2993" y="6826"/>
                    <a:pt x="3357" y="7018"/>
                    <a:pt x="3762" y="7018"/>
                  </a:cubicBezTo>
                  <a:cubicBezTo>
                    <a:pt x="3939" y="7018"/>
                    <a:pt x="4124" y="6982"/>
                    <a:pt x="4318" y="6904"/>
                  </a:cubicBezTo>
                  <a:cubicBezTo>
                    <a:pt x="4810" y="6690"/>
                    <a:pt x="5622" y="6455"/>
                    <a:pt x="6049" y="6092"/>
                  </a:cubicBezTo>
                  <a:cubicBezTo>
                    <a:pt x="6968" y="5301"/>
                    <a:pt x="6562" y="4232"/>
                    <a:pt x="6092" y="3270"/>
                  </a:cubicBezTo>
                  <a:cubicBezTo>
                    <a:pt x="5558" y="2159"/>
                    <a:pt x="4617" y="983"/>
                    <a:pt x="3484" y="727"/>
                  </a:cubicBezTo>
                  <a:cubicBezTo>
                    <a:pt x="2437" y="492"/>
                    <a:pt x="1497" y="663"/>
                    <a:pt x="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9" name="Google Shape;30639;p29"/>
            <p:cNvSpPr/>
            <p:nvPr/>
          </p:nvSpPr>
          <p:spPr>
            <a:xfrm>
              <a:off x="658625" y="5058138"/>
              <a:ext cx="71625" cy="114275"/>
            </a:xfrm>
            <a:custGeom>
              <a:avLst/>
              <a:gdLst/>
              <a:ahLst/>
              <a:cxnLst/>
              <a:rect l="l" t="t" r="r" b="b"/>
              <a:pathLst>
                <a:path w="2865" h="4571" extrusionOk="0">
                  <a:moveTo>
                    <a:pt x="1865" y="0"/>
                  </a:moveTo>
                  <a:cubicBezTo>
                    <a:pt x="1398" y="0"/>
                    <a:pt x="605" y="818"/>
                    <a:pt x="257" y="1846"/>
                  </a:cubicBezTo>
                  <a:cubicBezTo>
                    <a:pt x="1" y="2573"/>
                    <a:pt x="150" y="3984"/>
                    <a:pt x="663" y="4497"/>
                  </a:cubicBezTo>
                  <a:cubicBezTo>
                    <a:pt x="709" y="4547"/>
                    <a:pt x="761" y="4570"/>
                    <a:pt x="818" y="4570"/>
                  </a:cubicBezTo>
                  <a:cubicBezTo>
                    <a:pt x="1361" y="4570"/>
                    <a:pt x="2322" y="2431"/>
                    <a:pt x="2651" y="1889"/>
                  </a:cubicBezTo>
                  <a:cubicBezTo>
                    <a:pt x="2865" y="1526"/>
                    <a:pt x="2416" y="1291"/>
                    <a:pt x="2202" y="329"/>
                  </a:cubicBezTo>
                  <a:cubicBezTo>
                    <a:pt x="2152" y="101"/>
                    <a:pt x="2029" y="0"/>
                    <a:pt x="18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0" name="Google Shape;30640;p29"/>
            <p:cNvSpPr/>
            <p:nvPr/>
          </p:nvSpPr>
          <p:spPr>
            <a:xfrm>
              <a:off x="715275" y="4967938"/>
              <a:ext cx="76975" cy="124075"/>
            </a:xfrm>
            <a:custGeom>
              <a:avLst/>
              <a:gdLst/>
              <a:ahLst/>
              <a:cxnLst/>
              <a:rect l="l" t="t" r="r" b="b"/>
              <a:pathLst>
                <a:path w="3079" h="4963" extrusionOk="0">
                  <a:moveTo>
                    <a:pt x="2121" y="0"/>
                  </a:moveTo>
                  <a:cubicBezTo>
                    <a:pt x="1438" y="0"/>
                    <a:pt x="498" y="444"/>
                    <a:pt x="107" y="2334"/>
                  </a:cubicBezTo>
                  <a:cubicBezTo>
                    <a:pt x="0" y="2890"/>
                    <a:pt x="129" y="4813"/>
                    <a:pt x="684" y="4963"/>
                  </a:cubicBezTo>
                  <a:cubicBezTo>
                    <a:pt x="855" y="4279"/>
                    <a:pt x="3078" y="1222"/>
                    <a:pt x="2907" y="282"/>
                  </a:cubicBezTo>
                  <a:cubicBezTo>
                    <a:pt x="2890" y="182"/>
                    <a:pt x="2558" y="0"/>
                    <a:pt x="2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1" name="Google Shape;30641;p29"/>
            <p:cNvSpPr/>
            <p:nvPr/>
          </p:nvSpPr>
          <p:spPr>
            <a:xfrm>
              <a:off x="736650" y="5070088"/>
              <a:ext cx="54000" cy="32625"/>
            </a:xfrm>
            <a:custGeom>
              <a:avLst/>
              <a:gdLst/>
              <a:ahLst/>
              <a:cxnLst/>
              <a:rect l="l" t="t" r="r" b="b"/>
              <a:pathLst>
                <a:path w="2160" h="1305" extrusionOk="0">
                  <a:moveTo>
                    <a:pt x="2159" y="0"/>
                  </a:moveTo>
                  <a:cubicBezTo>
                    <a:pt x="1774" y="150"/>
                    <a:pt x="1411" y="278"/>
                    <a:pt x="1026" y="449"/>
                  </a:cubicBezTo>
                  <a:cubicBezTo>
                    <a:pt x="855" y="535"/>
                    <a:pt x="663" y="620"/>
                    <a:pt x="470" y="770"/>
                  </a:cubicBezTo>
                  <a:cubicBezTo>
                    <a:pt x="299" y="898"/>
                    <a:pt x="129" y="1069"/>
                    <a:pt x="0" y="1283"/>
                  </a:cubicBezTo>
                  <a:lnTo>
                    <a:pt x="0" y="1304"/>
                  </a:lnTo>
                  <a:cubicBezTo>
                    <a:pt x="193" y="1176"/>
                    <a:pt x="364" y="1069"/>
                    <a:pt x="535" y="962"/>
                  </a:cubicBezTo>
                  <a:cubicBezTo>
                    <a:pt x="706" y="855"/>
                    <a:pt x="877" y="727"/>
                    <a:pt x="1069" y="620"/>
                  </a:cubicBezTo>
                  <a:cubicBezTo>
                    <a:pt x="1432" y="407"/>
                    <a:pt x="1796" y="236"/>
                    <a:pt x="2159" y="22"/>
                  </a:cubicBezTo>
                  <a:lnTo>
                    <a:pt x="215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2" name="Google Shape;30642;p29"/>
            <p:cNvSpPr/>
            <p:nvPr/>
          </p:nvSpPr>
          <p:spPr>
            <a:xfrm>
              <a:off x="738250" y="5092538"/>
              <a:ext cx="53450" cy="13900"/>
            </a:xfrm>
            <a:custGeom>
              <a:avLst/>
              <a:gdLst/>
              <a:ahLst/>
              <a:cxnLst/>
              <a:rect l="l" t="t" r="r" b="b"/>
              <a:pathLst>
                <a:path w="2138" h="556" extrusionOk="0">
                  <a:moveTo>
                    <a:pt x="2138" y="0"/>
                  </a:moveTo>
                  <a:cubicBezTo>
                    <a:pt x="1774" y="64"/>
                    <a:pt x="1432" y="43"/>
                    <a:pt x="1069" y="64"/>
                  </a:cubicBezTo>
                  <a:cubicBezTo>
                    <a:pt x="898" y="86"/>
                    <a:pt x="706" y="86"/>
                    <a:pt x="513" y="150"/>
                  </a:cubicBezTo>
                  <a:cubicBezTo>
                    <a:pt x="342" y="235"/>
                    <a:pt x="150" y="342"/>
                    <a:pt x="0" y="535"/>
                  </a:cubicBezTo>
                  <a:lnTo>
                    <a:pt x="0" y="556"/>
                  </a:lnTo>
                  <a:cubicBezTo>
                    <a:pt x="193" y="470"/>
                    <a:pt x="364" y="428"/>
                    <a:pt x="535" y="385"/>
                  </a:cubicBezTo>
                  <a:cubicBezTo>
                    <a:pt x="706" y="342"/>
                    <a:pt x="877" y="278"/>
                    <a:pt x="1048" y="257"/>
                  </a:cubicBezTo>
                  <a:cubicBezTo>
                    <a:pt x="1411" y="193"/>
                    <a:pt x="1774" y="150"/>
                    <a:pt x="2138" y="22"/>
                  </a:cubicBezTo>
                  <a:lnTo>
                    <a:pt x="21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3" name="Google Shape;30643;p29"/>
            <p:cNvSpPr/>
            <p:nvPr/>
          </p:nvSpPr>
          <p:spPr>
            <a:xfrm>
              <a:off x="736650" y="5100963"/>
              <a:ext cx="53450" cy="15650"/>
            </a:xfrm>
            <a:custGeom>
              <a:avLst/>
              <a:gdLst/>
              <a:ahLst/>
              <a:cxnLst/>
              <a:rect l="l" t="t" r="r" b="b"/>
              <a:pathLst>
                <a:path w="2138" h="626" extrusionOk="0">
                  <a:moveTo>
                    <a:pt x="676" y="1"/>
                  </a:moveTo>
                  <a:cubicBezTo>
                    <a:pt x="650" y="1"/>
                    <a:pt x="625" y="2"/>
                    <a:pt x="599" y="5"/>
                  </a:cubicBezTo>
                  <a:cubicBezTo>
                    <a:pt x="406" y="27"/>
                    <a:pt x="193" y="91"/>
                    <a:pt x="0" y="219"/>
                  </a:cubicBezTo>
                  <a:lnTo>
                    <a:pt x="0" y="240"/>
                  </a:lnTo>
                  <a:lnTo>
                    <a:pt x="556" y="240"/>
                  </a:lnTo>
                  <a:cubicBezTo>
                    <a:pt x="727" y="262"/>
                    <a:pt x="919" y="262"/>
                    <a:pt x="1090" y="283"/>
                  </a:cubicBezTo>
                  <a:cubicBezTo>
                    <a:pt x="1454" y="347"/>
                    <a:pt x="1796" y="497"/>
                    <a:pt x="2138" y="625"/>
                  </a:cubicBezTo>
                  <a:lnTo>
                    <a:pt x="2138" y="604"/>
                  </a:lnTo>
                  <a:cubicBezTo>
                    <a:pt x="1817" y="411"/>
                    <a:pt x="1518" y="219"/>
                    <a:pt x="1154" y="112"/>
                  </a:cubicBezTo>
                  <a:cubicBezTo>
                    <a:pt x="1006" y="57"/>
                    <a:pt x="842" y="1"/>
                    <a:pt x="6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4" name="Google Shape;30644;p29"/>
            <p:cNvSpPr/>
            <p:nvPr/>
          </p:nvSpPr>
          <p:spPr>
            <a:xfrm>
              <a:off x="735575" y="5110688"/>
              <a:ext cx="41175" cy="57750"/>
            </a:xfrm>
            <a:custGeom>
              <a:avLst/>
              <a:gdLst/>
              <a:ahLst/>
              <a:cxnLst/>
              <a:rect l="l" t="t" r="r" b="b"/>
              <a:pathLst>
                <a:path w="1647" h="2310" extrusionOk="0">
                  <a:moveTo>
                    <a:pt x="22" y="1"/>
                  </a:moveTo>
                  <a:lnTo>
                    <a:pt x="1" y="22"/>
                  </a:lnTo>
                  <a:cubicBezTo>
                    <a:pt x="107" y="257"/>
                    <a:pt x="193" y="471"/>
                    <a:pt x="300" y="706"/>
                  </a:cubicBezTo>
                  <a:cubicBezTo>
                    <a:pt x="407" y="920"/>
                    <a:pt x="535" y="1134"/>
                    <a:pt x="684" y="1326"/>
                  </a:cubicBezTo>
                  <a:cubicBezTo>
                    <a:pt x="941" y="1732"/>
                    <a:pt x="1240" y="2117"/>
                    <a:pt x="1625" y="2309"/>
                  </a:cubicBezTo>
                  <a:lnTo>
                    <a:pt x="1646" y="2288"/>
                  </a:lnTo>
                  <a:cubicBezTo>
                    <a:pt x="1283" y="2031"/>
                    <a:pt x="1026" y="1625"/>
                    <a:pt x="791" y="1198"/>
                  </a:cubicBezTo>
                  <a:cubicBezTo>
                    <a:pt x="684" y="984"/>
                    <a:pt x="599" y="749"/>
                    <a:pt x="471" y="557"/>
                  </a:cubicBezTo>
                  <a:cubicBezTo>
                    <a:pt x="342" y="343"/>
                    <a:pt x="193" y="15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5" name="Google Shape;30645;p29"/>
            <p:cNvSpPr/>
            <p:nvPr/>
          </p:nvSpPr>
          <p:spPr>
            <a:xfrm>
              <a:off x="730225" y="5114963"/>
              <a:ext cx="24600" cy="73250"/>
            </a:xfrm>
            <a:custGeom>
              <a:avLst/>
              <a:gdLst/>
              <a:ahLst/>
              <a:cxnLst/>
              <a:rect l="l" t="t" r="r" b="b"/>
              <a:pathLst>
                <a:path w="984" h="2930" extrusionOk="0">
                  <a:moveTo>
                    <a:pt x="1" y="1"/>
                  </a:moveTo>
                  <a:lnTo>
                    <a:pt x="1" y="22"/>
                  </a:lnTo>
                  <a:cubicBezTo>
                    <a:pt x="22" y="44"/>
                    <a:pt x="44" y="129"/>
                    <a:pt x="44" y="193"/>
                  </a:cubicBezTo>
                  <a:cubicBezTo>
                    <a:pt x="44" y="257"/>
                    <a:pt x="65" y="343"/>
                    <a:pt x="65" y="407"/>
                  </a:cubicBezTo>
                  <a:lnTo>
                    <a:pt x="108" y="813"/>
                  </a:lnTo>
                  <a:cubicBezTo>
                    <a:pt x="150" y="1091"/>
                    <a:pt x="215" y="1369"/>
                    <a:pt x="279" y="1625"/>
                  </a:cubicBezTo>
                  <a:cubicBezTo>
                    <a:pt x="343" y="1903"/>
                    <a:pt x="407" y="2160"/>
                    <a:pt x="514" y="2395"/>
                  </a:cubicBezTo>
                  <a:cubicBezTo>
                    <a:pt x="621" y="2630"/>
                    <a:pt x="770" y="2822"/>
                    <a:pt x="984" y="2929"/>
                  </a:cubicBezTo>
                  <a:lnTo>
                    <a:pt x="984" y="2908"/>
                  </a:lnTo>
                  <a:cubicBezTo>
                    <a:pt x="813" y="2780"/>
                    <a:pt x="663" y="2587"/>
                    <a:pt x="599" y="2331"/>
                  </a:cubicBezTo>
                  <a:cubicBezTo>
                    <a:pt x="492" y="2096"/>
                    <a:pt x="450" y="1818"/>
                    <a:pt x="428" y="1561"/>
                  </a:cubicBezTo>
                  <a:cubicBezTo>
                    <a:pt x="364" y="1283"/>
                    <a:pt x="343" y="1005"/>
                    <a:pt x="300" y="728"/>
                  </a:cubicBezTo>
                  <a:cubicBezTo>
                    <a:pt x="257" y="599"/>
                    <a:pt x="236" y="450"/>
                    <a:pt x="193" y="322"/>
                  </a:cubicBezTo>
                  <a:cubicBezTo>
                    <a:pt x="172" y="257"/>
                    <a:pt x="150" y="215"/>
                    <a:pt x="129" y="151"/>
                  </a:cubicBezTo>
                  <a:cubicBezTo>
                    <a:pt x="86" y="86"/>
                    <a:pt x="65" y="2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6" name="Google Shape;30646;p29"/>
            <p:cNvSpPr/>
            <p:nvPr/>
          </p:nvSpPr>
          <p:spPr>
            <a:xfrm>
              <a:off x="721675" y="5113913"/>
              <a:ext cx="10175" cy="78025"/>
            </a:xfrm>
            <a:custGeom>
              <a:avLst/>
              <a:gdLst/>
              <a:ahLst/>
              <a:cxnLst/>
              <a:rect l="l" t="t" r="r" b="b"/>
              <a:pathLst>
                <a:path w="407" h="3121" extrusionOk="0">
                  <a:moveTo>
                    <a:pt x="300" y="0"/>
                  </a:moveTo>
                  <a:cubicBezTo>
                    <a:pt x="215" y="278"/>
                    <a:pt x="129" y="556"/>
                    <a:pt x="86" y="834"/>
                  </a:cubicBezTo>
                  <a:cubicBezTo>
                    <a:pt x="22" y="1133"/>
                    <a:pt x="22" y="1411"/>
                    <a:pt x="22" y="1689"/>
                  </a:cubicBezTo>
                  <a:cubicBezTo>
                    <a:pt x="1" y="1967"/>
                    <a:pt x="22" y="2244"/>
                    <a:pt x="65" y="2501"/>
                  </a:cubicBezTo>
                  <a:cubicBezTo>
                    <a:pt x="108" y="2757"/>
                    <a:pt x="215" y="2993"/>
                    <a:pt x="386" y="3121"/>
                  </a:cubicBezTo>
                  <a:lnTo>
                    <a:pt x="407" y="3099"/>
                  </a:lnTo>
                  <a:cubicBezTo>
                    <a:pt x="236" y="2950"/>
                    <a:pt x="172" y="2715"/>
                    <a:pt x="150" y="2458"/>
                  </a:cubicBezTo>
                  <a:cubicBezTo>
                    <a:pt x="129" y="2202"/>
                    <a:pt x="129" y="1924"/>
                    <a:pt x="150" y="1667"/>
                  </a:cubicBezTo>
                  <a:cubicBezTo>
                    <a:pt x="172" y="1389"/>
                    <a:pt x="236" y="1112"/>
                    <a:pt x="257" y="834"/>
                  </a:cubicBezTo>
                  <a:cubicBezTo>
                    <a:pt x="279" y="556"/>
                    <a:pt x="321" y="278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7" name="Google Shape;30647;p29"/>
            <p:cNvSpPr/>
            <p:nvPr/>
          </p:nvSpPr>
          <p:spPr>
            <a:xfrm>
              <a:off x="728625" y="5047638"/>
              <a:ext cx="35825" cy="58800"/>
            </a:xfrm>
            <a:custGeom>
              <a:avLst/>
              <a:gdLst/>
              <a:ahLst/>
              <a:cxnLst/>
              <a:rect l="l" t="t" r="r" b="b"/>
              <a:pathLst>
                <a:path w="1433" h="2352" extrusionOk="0">
                  <a:moveTo>
                    <a:pt x="1411" y="1"/>
                  </a:moveTo>
                  <a:cubicBezTo>
                    <a:pt x="1069" y="257"/>
                    <a:pt x="770" y="621"/>
                    <a:pt x="514" y="1005"/>
                  </a:cubicBezTo>
                  <a:cubicBezTo>
                    <a:pt x="385" y="1198"/>
                    <a:pt x="236" y="1411"/>
                    <a:pt x="150" y="1647"/>
                  </a:cubicBezTo>
                  <a:cubicBezTo>
                    <a:pt x="65" y="1860"/>
                    <a:pt x="1" y="2117"/>
                    <a:pt x="1" y="2352"/>
                  </a:cubicBezTo>
                  <a:lnTo>
                    <a:pt x="22" y="2352"/>
                  </a:lnTo>
                  <a:cubicBezTo>
                    <a:pt x="108" y="2138"/>
                    <a:pt x="214" y="1924"/>
                    <a:pt x="300" y="1711"/>
                  </a:cubicBezTo>
                  <a:cubicBezTo>
                    <a:pt x="407" y="1518"/>
                    <a:pt x="492" y="1305"/>
                    <a:pt x="620" y="1112"/>
                  </a:cubicBezTo>
                  <a:cubicBezTo>
                    <a:pt x="727" y="898"/>
                    <a:pt x="856" y="706"/>
                    <a:pt x="984" y="514"/>
                  </a:cubicBezTo>
                  <a:cubicBezTo>
                    <a:pt x="1112" y="343"/>
                    <a:pt x="1262" y="172"/>
                    <a:pt x="1433" y="22"/>
                  </a:cubicBezTo>
                  <a:lnTo>
                    <a:pt x="1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8" name="Google Shape;30648;p29"/>
            <p:cNvSpPr/>
            <p:nvPr/>
          </p:nvSpPr>
          <p:spPr>
            <a:xfrm>
              <a:off x="728625" y="5064213"/>
              <a:ext cx="31550" cy="49725"/>
            </a:xfrm>
            <a:custGeom>
              <a:avLst/>
              <a:gdLst/>
              <a:ahLst/>
              <a:cxnLst/>
              <a:rect l="l" t="t" r="r" b="b"/>
              <a:pathLst>
                <a:path w="1262" h="1989" extrusionOk="0">
                  <a:moveTo>
                    <a:pt x="1262" y="0"/>
                  </a:moveTo>
                  <a:cubicBezTo>
                    <a:pt x="962" y="193"/>
                    <a:pt x="685" y="492"/>
                    <a:pt x="450" y="834"/>
                  </a:cubicBezTo>
                  <a:cubicBezTo>
                    <a:pt x="343" y="1005"/>
                    <a:pt x="214" y="1176"/>
                    <a:pt x="129" y="1368"/>
                  </a:cubicBezTo>
                  <a:cubicBezTo>
                    <a:pt x="65" y="1561"/>
                    <a:pt x="1" y="1796"/>
                    <a:pt x="22" y="1988"/>
                  </a:cubicBezTo>
                  <a:lnTo>
                    <a:pt x="43" y="1988"/>
                  </a:lnTo>
                  <a:cubicBezTo>
                    <a:pt x="129" y="1796"/>
                    <a:pt x="193" y="1625"/>
                    <a:pt x="300" y="1454"/>
                  </a:cubicBezTo>
                  <a:cubicBezTo>
                    <a:pt x="385" y="1283"/>
                    <a:pt x="450" y="1090"/>
                    <a:pt x="556" y="919"/>
                  </a:cubicBezTo>
                  <a:cubicBezTo>
                    <a:pt x="663" y="748"/>
                    <a:pt x="770" y="577"/>
                    <a:pt x="877" y="428"/>
                  </a:cubicBezTo>
                  <a:cubicBezTo>
                    <a:pt x="1005" y="278"/>
                    <a:pt x="1133" y="129"/>
                    <a:pt x="1262" y="22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9" name="Google Shape;30649;p29"/>
            <p:cNvSpPr/>
            <p:nvPr/>
          </p:nvSpPr>
          <p:spPr>
            <a:xfrm>
              <a:off x="705650" y="5112838"/>
              <a:ext cx="19800" cy="49725"/>
            </a:xfrm>
            <a:custGeom>
              <a:avLst/>
              <a:gdLst/>
              <a:ahLst/>
              <a:cxnLst/>
              <a:rect l="l" t="t" r="r" b="b"/>
              <a:pathLst>
                <a:path w="792" h="1989" extrusionOk="0">
                  <a:moveTo>
                    <a:pt x="770" y="0"/>
                  </a:moveTo>
                  <a:cubicBezTo>
                    <a:pt x="642" y="107"/>
                    <a:pt x="535" y="257"/>
                    <a:pt x="428" y="428"/>
                  </a:cubicBezTo>
                  <a:cubicBezTo>
                    <a:pt x="343" y="578"/>
                    <a:pt x="278" y="749"/>
                    <a:pt x="214" y="919"/>
                  </a:cubicBezTo>
                  <a:cubicBezTo>
                    <a:pt x="150" y="1112"/>
                    <a:pt x="86" y="1283"/>
                    <a:pt x="65" y="1475"/>
                  </a:cubicBezTo>
                  <a:cubicBezTo>
                    <a:pt x="22" y="1646"/>
                    <a:pt x="1" y="1839"/>
                    <a:pt x="43" y="1988"/>
                  </a:cubicBezTo>
                  <a:lnTo>
                    <a:pt x="65" y="1988"/>
                  </a:lnTo>
                  <a:cubicBezTo>
                    <a:pt x="43" y="1817"/>
                    <a:pt x="86" y="1646"/>
                    <a:pt x="150" y="1475"/>
                  </a:cubicBezTo>
                  <a:cubicBezTo>
                    <a:pt x="193" y="1304"/>
                    <a:pt x="257" y="1133"/>
                    <a:pt x="343" y="984"/>
                  </a:cubicBezTo>
                  <a:cubicBezTo>
                    <a:pt x="407" y="834"/>
                    <a:pt x="492" y="684"/>
                    <a:pt x="578" y="513"/>
                  </a:cubicBezTo>
                  <a:cubicBezTo>
                    <a:pt x="642" y="364"/>
                    <a:pt x="727" y="193"/>
                    <a:pt x="791" y="22"/>
                  </a:cubicBezTo>
                  <a:lnTo>
                    <a:pt x="77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0" name="Google Shape;30650;p29"/>
            <p:cNvSpPr/>
            <p:nvPr/>
          </p:nvSpPr>
          <p:spPr>
            <a:xfrm>
              <a:off x="712075" y="5089238"/>
              <a:ext cx="42750" cy="46150"/>
            </a:xfrm>
            <a:custGeom>
              <a:avLst/>
              <a:gdLst/>
              <a:ahLst/>
              <a:cxnLst/>
              <a:rect l="l" t="t" r="r" b="b"/>
              <a:pathLst>
                <a:path w="1710" h="1846" extrusionOk="0">
                  <a:moveTo>
                    <a:pt x="966" y="0"/>
                  </a:moveTo>
                  <a:cubicBezTo>
                    <a:pt x="707" y="0"/>
                    <a:pt x="432" y="167"/>
                    <a:pt x="257" y="474"/>
                  </a:cubicBezTo>
                  <a:cubicBezTo>
                    <a:pt x="0" y="923"/>
                    <a:pt x="64" y="1479"/>
                    <a:pt x="406" y="1735"/>
                  </a:cubicBezTo>
                  <a:cubicBezTo>
                    <a:pt x="508" y="1810"/>
                    <a:pt x="624" y="1846"/>
                    <a:pt x="744" y="1846"/>
                  </a:cubicBezTo>
                  <a:cubicBezTo>
                    <a:pt x="1003" y="1846"/>
                    <a:pt x="1278" y="1679"/>
                    <a:pt x="1453" y="1372"/>
                  </a:cubicBezTo>
                  <a:cubicBezTo>
                    <a:pt x="1710" y="923"/>
                    <a:pt x="1646" y="367"/>
                    <a:pt x="1304" y="111"/>
                  </a:cubicBezTo>
                  <a:cubicBezTo>
                    <a:pt x="1202" y="36"/>
                    <a:pt x="1086" y="0"/>
                    <a:pt x="9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1" name="Google Shape;30651;p29"/>
            <p:cNvSpPr/>
            <p:nvPr/>
          </p:nvSpPr>
          <p:spPr>
            <a:xfrm>
              <a:off x="731300" y="5061013"/>
              <a:ext cx="45450" cy="41700"/>
            </a:xfrm>
            <a:custGeom>
              <a:avLst/>
              <a:gdLst/>
              <a:ahLst/>
              <a:cxnLst/>
              <a:rect l="l" t="t" r="r" b="b"/>
              <a:pathLst>
                <a:path w="1818" h="1668" extrusionOk="0">
                  <a:moveTo>
                    <a:pt x="1817" y="0"/>
                  </a:moveTo>
                  <a:cubicBezTo>
                    <a:pt x="1646" y="107"/>
                    <a:pt x="1497" y="214"/>
                    <a:pt x="1326" y="321"/>
                  </a:cubicBezTo>
                  <a:cubicBezTo>
                    <a:pt x="1155" y="428"/>
                    <a:pt x="1005" y="556"/>
                    <a:pt x="834" y="684"/>
                  </a:cubicBezTo>
                  <a:cubicBezTo>
                    <a:pt x="684" y="812"/>
                    <a:pt x="513" y="941"/>
                    <a:pt x="385" y="1112"/>
                  </a:cubicBezTo>
                  <a:lnTo>
                    <a:pt x="193" y="1368"/>
                  </a:lnTo>
                  <a:cubicBezTo>
                    <a:pt x="107" y="1454"/>
                    <a:pt x="43" y="1539"/>
                    <a:pt x="1" y="1667"/>
                  </a:cubicBezTo>
                  <a:lnTo>
                    <a:pt x="22" y="1667"/>
                  </a:lnTo>
                  <a:cubicBezTo>
                    <a:pt x="86" y="1603"/>
                    <a:pt x="172" y="1539"/>
                    <a:pt x="257" y="1475"/>
                  </a:cubicBezTo>
                  <a:cubicBezTo>
                    <a:pt x="321" y="1432"/>
                    <a:pt x="407" y="1347"/>
                    <a:pt x="492" y="1283"/>
                  </a:cubicBezTo>
                  <a:cubicBezTo>
                    <a:pt x="642" y="1133"/>
                    <a:pt x="770" y="983"/>
                    <a:pt x="920" y="834"/>
                  </a:cubicBezTo>
                  <a:cubicBezTo>
                    <a:pt x="1197" y="534"/>
                    <a:pt x="1518" y="278"/>
                    <a:pt x="1817" y="22"/>
                  </a:cubicBezTo>
                  <a:lnTo>
                    <a:pt x="18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2" name="Google Shape;30652;p29"/>
            <p:cNvSpPr/>
            <p:nvPr/>
          </p:nvSpPr>
          <p:spPr>
            <a:xfrm>
              <a:off x="719000" y="5066338"/>
              <a:ext cx="7525" cy="52400"/>
            </a:xfrm>
            <a:custGeom>
              <a:avLst/>
              <a:gdLst/>
              <a:ahLst/>
              <a:cxnLst/>
              <a:rect l="l" t="t" r="r" b="b"/>
              <a:pathLst>
                <a:path w="301" h="2096" extrusionOk="0">
                  <a:moveTo>
                    <a:pt x="215" y="1"/>
                  </a:moveTo>
                  <a:cubicBezTo>
                    <a:pt x="129" y="172"/>
                    <a:pt x="86" y="364"/>
                    <a:pt x="44" y="557"/>
                  </a:cubicBezTo>
                  <a:cubicBezTo>
                    <a:pt x="1" y="749"/>
                    <a:pt x="1" y="941"/>
                    <a:pt x="1" y="1134"/>
                  </a:cubicBezTo>
                  <a:cubicBezTo>
                    <a:pt x="1" y="1305"/>
                    <a:pt x="1" y="1497"/>
                    <a:pt x="65" y="1668"/>
                  </a:cubicBezTo>
                  <a:cubicBezTo>
                    <a:pt x="108" y="1839"/>
                    <a:pt x="172" y="1989"/>
                    <a:pt x="279" y="2096"/>
                  </a:cubicBezTo>
                  <a:lnTo>
                    <a:pt x="300" y="2096"/>
                  </a:lnTo>
                  <a:cubicBezTo>
                    <a:pt x="279" y="1903"/>
                    <a:pt x="257" y="1732"/>
                    <a:pt x="236" y="1561"/>
                  </a:cubicBezTo>
                  <a:cubicBezTo>
                    <a:pt x="215" y="1390"/>
                    <a:pt x="172" y="1241"/>
                    <a:pt x="151" y="1070"/>
                  </a:cubicBezTo>
                  <a:cubicBezTo>
                    <a:pt x="108" y="728"/>
                    <a:pt x="108" y="364"/>
                    <a:pt x="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3" name="Google Shape;30653;p29"/>
            <p:cNvSpPr/>
            <p:nvPr/>
          </p:nvSpPr>
          <p:spPr>
            <a:xfrm>
              <a:off x="696025" y="5107888"/>
              <a:ext cx="26225" cy="6575"/>
            </a:xfrm>
            <a:custGeom>
              <a:avLst/>
              <a:gdLst/>
              <a:ahLst/>
              <a:cxnLst/>
              <a:rect l="l" t="t" r="r" b="b"/>
              <a:pathLst>
                <a:path w="1049" h="263" extrusionOk="0">
                  <a:moveTo>
                    <a:pt x="781" y="0"/>
                  </a:moveTo>
                  <a:cubicBezTo>
                    <a:pt x="707" y="0"/>
                    <a:pt x="625" y="27"/>
                    <a:pt x="557" y="27"/>
                  </a:cubicBezTo>
                  <a:cubicBezTo>
                    <a:pt x="364" y="49"/>
                    <a:pt x="172" y="92"/>
                    <a:pt x="1" y="241"/>
                  </a:cubicBezTo>
                  <a:lnTo>
                    <a:pt x="1" y="263"/>
                  </a:lnTo>
                  <a:cubicBezTo>
                    <a:pt x="86" y="220"/>
                    <a:pt x="193" y="198"/>
                    <a:pt x="279" y="198"/>
                  </a:cubicBezTo>
                  <a:cubicBezTo>
                    <a:pt x="307" y="191"/>
                    <a:pt x="336" y="189"/>
                    <a:pt x="364" y="189"/>
                  </a:cubicBezTo>
                  <a:cubicBezTo>
                    <a:pt x="421" y="189"/>
                    <a:pt x="478" y="198"/>
                    <a:pt x="535" y="198"/>
                  </a:cubicBezTo>
                  <a:cubicBezTo>
                    <a:pt x="621" y="220"/>
                    <a:pt x="706" y="241"/>
                    <a:pt x="770" y="241"/>
                  </a:cubicBezTo>
                  <a:cubicBezTo>
                    <a:pt x="856" y="241"/>
                    <a:pt x="941" y="220"/>
                    <a:pt x="1027" y="220"/>
                  </a:cubicBezTo>
                  <a:lnTo>
                    <a:pt x="1048" y="220"/>
                  </a:lnTo>
                  <a:cubicBezTo>
                    <a:pt x="1005" y="92"/>
                    <a:pt x="920" y="49"/>
                    <a:pt x="834" y="6"/>
                  </a:cubicBezTo>
                  <a:cubicBezTo>
                    <a:pt x="817" y="2"/>
                    <a:pt x="799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4" name="Google Shape;30654;p29"/>
            <p:cNvSpPr/>
            <p:nvPr/>
          </p:nvSpPr>
          <p:spPr>
            <a:xfrm>
              <a:off x="700300" y="5111763"/>
              <a:ext cx="27275" cy="25675"/>
            </a:xfrm>
            <a:custGeom>
              <a:avLst/>
              <a:gdLst/>
              <a:ahLst/>
              <a:cxnLst/>
              <a:rect l="l" t="t" r="r" b="b"/>
              <a:pathLst>
                <a:path w="1091" h="1027" extrusionOk="0">
                  <a:moveTo>
                    <a:pt x="1091" y="1"/>
                  </a:moveTo>
                  <a:cubicBezTo>
                    <a:pt x="963" y="1"/>
                    <a:pt x="856" y="65"/>
                    <a:pt x="770" y="129"/>
                  </a:cubicBezTo>
                  <a:cubicBezTo>
                    <a:pt x="663" y="193"/>
                    <a:pt x="578" y="300"/>
                    <a:pt x="492" y="385"/>
                  </a:cubicBezTo>
                  <a:cubicBezTo>
                    <a:pt x="407" y="471"/>
                    <a:pt x="300" y="578"/>
                    <a:pt x="236" y="685"/>
                  </a:cubicBezTo>
                  <a:cubicBezTo>
                    <a:pt x="150" y="770"/>
                    <a:pt x="65" y="877"/>
                    <a:pt x="1" y="1005"/>
                  </a:cubicBezTo>
                  <a:lnTo>
                    <a:pt x="1" y="1027"/>
                  </a:lnTo>
                  <a:cubicBezTo>
                    <a:pt x="86" y="920"/>
                    <a:pt x="172" y="834"/>
                    <a:pt x="279" y="749"/>
                  </a:cubicBezTo>
                  <a:cubicBezTo>
                    <a:pt x="364" y="685"/>
                    <a:pt x="450" y="599"/>
                    <a:pt x="557" y="535"/>
                  </a:cubicBezTo>
                  <a:cubicBezTo>
                    <a:pt x="642" y="450"/>
                    <a:pt x="749" y="407"/>
                    <a:pt x="834" y="300"/>
                  </a:cubicBezTo>
                  <a:cubicBezTo>
                    <a:pt x="920" y="214"/>
                    <a:pt x="1005" y="129"/>
                    <a:pt x="1091" y="22"/>
                  </a:cubicBezTo>
                  <a:lnTo>
                    <a:pt x="10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5" name="Google Shape;30655;p29"/>
            <p:cNvSpPr/>
            <p:nvPr/>
          </p:nvSpPr>
          <p:spPr>
            <a:xfrm>
              <a:off x="737175" y="5119788"/>
              <a:ext cx="23550" cy="44375"/>
            </a:xfrm>
            <a:custGeom>
              <a:avLst/>
              <a:gdLst/>
              <a:ahLst/>
              <a:cxnLst/>
              <a:rect l="l" t="t" r="r" b="b"/>
              <a:pathLst>
                <a:path w="942" h="1775" extrusionOk="0">
                  <a:moveTo>
                    <a:pt x="150" y="0"/>
                  </a:moveTo>
                  <a:lnTo>
                    <a:pt x="1" y="129"/>
                  </a:lnTo>
                  <a:cubicBezTo>
                    <a:pt x="129" y="428"/>
                    <a:pt x="236" y="748"/>
                    <a:pt x="407" y="1026"/>
                  </a:cubicBezTo>
                  <a:cubicBezTo>
                    <a:pt x="492" y="1154"/>
                    <a:pt x="578" y="1283"/>
                    <a:pt x="663" y="1411"/>
                  </a:cubicBezTo>
                  <a:cubicBezTo>
                    <a:pt x="749" y="1539"/>
                    <a:pt x="834" y="1689"/>
                    <a:pt x="941" y="1774"/>
                  </a:cubicBezTo>
                  <a:cubicBezTo>
                    <a:pt x="856" y="1667"/>
                    <a:pt x="770" y="1518"/>
                    <a:pt x="706" y="1368"/>
                  </a:cubicBezTo>
                  <a:cubicBezTo>
                    <a:pt x="642" y="1219"/>
                    <a:pt x="556" y="1090"/>
                    <a:pt x="492" y="941"/>
                  </a:cubicBezTo>
                  <a:cubicBezTo>
                    <a:pt x="343" y="663"/>
                    <a:pt x="278" y="32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6" name="Google Shape;30656;p29"/>
            <p:cNvSpPr/>
            <p:nvPr/>
          </p:nvSpPr>
          <p:spPr>
            <a:xfrm>
              <a:off x="716350" y="5123513"/>
              <a:ext cx="8575" cy="59875"/>
            </a:xfrm>
            <a:custGeom>
              <a:avLst/>
              <a:gdLst/>
              <a:ahLst/>
              <a:cxnLst/>
              <a:rect l="l" t="t" r="r" b="b"/>
              <a:pathLst>
                <a:path w="343" h="2395" extrusionOk="0">
                  <a:moveTo>
                    <a:pt x="171" y="1"/>
                  </a:moveTo>
                  <a:cubicBezTo>
                    <a:pt x="150" y="86"/>
                    <a:pt x="128" y="193"/>
                    <a:pt x="86" y="300"/>
                  </a:cubicBezTo>
                  <a:cubicBezTo>
                    <a:pt x="64" y="407"/>
                    <a:pt x="64" y="535"/>
                    <a:pt x="64" y="621"/>
                  </a:cubicBezTo>
                  <a:lnTo>
                    <a:pt x="21" y="1241"/>
                  </a:lnTo>
                  <a:cubicBezTo>
                    <a:pt x="21" y="1454"/>
                    <a:pt x="0" y="1668"/>
                    <a:pt x="0" y="1860"/>
                  </a:cubicBezTo>
                  <a:cubicBezTo>
                    <a:pt x="21" y="2074"/>
                    <a:pt x="43" y="2267"/>
                    <a:pt x="150" y="2395"/>
                  </a:cubicBezTo>
                  <a:cubicBezTo>
                    <a:pt x="64" y="2245"/>
                    <a:pt x="43" y="2053"/>
                    <a:pt x="43" y="1860"/>
                  </a:cubicBezTo>
                  <a:cubicBezTo>
                    <a:pt x="64" y="1647"/>
                    <a:pt x="86" y="1433"/>
                    <a:pt x="107" y="1241"/>
                  </a:cubicBezTo>
                  <a:lnTo>
                    <a:pt x="192" y="621"/>
                  </a:lnTo>
                  <a:cubicBezTo>
                    <a:pt x="192" y="492"/>
                    <a:pt x="214" y="428"/>
                    <a:pt x="235" y="322"/>
                  </a:cubicBezTo>
                  <a:cubicBezTo>
                    <a:pt x="278" y="236"/>
                    <a:pt x="321" y="129"/>
                    <a:pt x="342" y="22"/>
                  </a:cubicBezTo>
                  <a:lnTo>
                    <a:pt x="1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7" name="Google Shape;30657;p29"/>
            <p:cNvSpPr/>
            <p:nvPr/>
          </p:nvSpPr>
          <p:spPr>
            <a:xfrm>
              <a:off x="735050" y="5109088"/>
              <a:ext cx="37425" cy="41700"/>
            </a:xfrm>
            <a:custGeom>
              <a:avLst/>
              <a:gdLst/>
              <a:ahLst/>
              <a:cxnLst/>
              <a:rect l="l" t="t" r="r" b="b"/>
              <a:pathLst>
                <a:path w="1497" h="1668" extrusionOk="0">
                  <a:moveTo>
                    <a:pt x="171" y="1"/>
                  </a:moveTo>
                  <a:lnTo>
                    <a:pt x="0" y="129"/>
                  </a:lnTo>
                  <a:cubicBezTo>
                    <a:pt x="64" y="321"/>
                    <a:pt x="171" y="492"/>
                    <a:pt x="299" y="642"/>
                  </a:cubicBezTo>
                  <a:cubicBezTo>
                    <a:pt x="406" y="770"/>
                    <a:pt x="556" y="899"/>
                    <a:pt x="684" y="1027"/>
                  </a:cubicBezTo>
                  <a:cubicBezTo>
                    <a:pt x="812" y="1134"/>
                    <a:pt x="941" y="1240"/>
                    <a:pt x="1069" y="1369"/>
                  </a:cubicBezTo>
                  <a:cubicBezTo>
                    <a:pt x="1133" y="1433"/>
                    <a:pt x="1218" y="1497"/>
                    <a:pt x="1283" y="1540"/>
                  </a:cubicBezTo>
                  <a:cubicBezTo>
                    <a:pt x="1347" y="1604"/>
                    <a:pt x="1411" y="1668"/>
                    <a:pt x="1496" y="1668"/>
                  </a:cubicBezTo>
                  <a:cubicBezTo>
                    <a:pt x="1411" y="1668"/>
                    <a:pt x="1368" y="1582"/>
                    <a:pt x="1304" y="1518"/>
                  </a:cubicBezTo>
                  <a:cubicBezTo>
                    <a:pt x="1240" y="1454"/>
                    <a:pt x="1176" y="1390"/>
                    <a:pt x="1112" y="1326"/>
                  </a:cubicBezTo>
                  <a:cubicBezTo>
                    <a:pt x="1005" y="1176"/>
                    <a:pt x="876" y="1048"/>
                    <a:pt x="748" y="920"/>
                  </a:cubicBezTo>
                  <a:cubicBezTo>
                    <a:pt x="620" y="792"/>
                    <a:pt x="513" y="663"/>
                    <a:pt x="406" y="492"/>
                  </a:cubicBezTo>
                  <a:cubicBezTo>
                    <a:pt x="299" y="343"/>
                    <a:pt x="214" y="193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8" name="Google Shape;30658;p29"/>
            <p:cNvSpPr/>
            <p:nvPr/>
          </p:nvSpPr>
          <p:spPr>
            <a:xfrm>
              <a:off x="744125" y="5106963"/>
              <a:ext cx="36900" cy="14975"/>
            </a:xfrm>
            <a:custGeom>
              <a:avLst/>
              <a:gdLst/>
              <a:ahLst/>
              <a:cxnLst/>
              <a:rect l="l" t="t" r="r" b="b"/>
              <a:pathLst>
                <a:path w="1476" h="599" extrusionOk="0">
                  <a:moveTo>
                    <a:pt x="43" y="0"/>
                  </a:moveTo>
                  <a:lnTo>
                    <a:pt x="0" y="235"/>
                  </a:lnTo>
                  <a:cubicBezTo>
                    <a:pt x="129" y="235"/>
                    <a:pt x="278" y="257"/>
                    <a:pt x="407" y="278"/>
                  </a:cubicBezTo>
                  <a:cubicBezTo>
                    <a:pt x="535" y="321"/>
                    <a:pt x="663" y="342"/>
                    <a:pt x="791" y="364"/>
                  </a:cubicBezTo>
                  <a:cubicBezTo>
                    <a:pt x="941" y="406"/>
                    <a:pt x="1069" y="449"/>
                    <a:pt x="1197" y="492"/>
                  </a:cubicBezTo>
                  <a:cubicBezTo>
                    <a:pt x="1262" y="513"/>
                    <a:pt x="1326" y="535"/>
                    <a:pt x="1390" y="556"/>
                  </a:cubicBezTo>
                  <a:cubicBezTo>
                    <a:pt x="1411" y="577"/>
                    <a:pt x="1454" y="577"/>
                    <a:pt x="1475" y="599"/>
                  </a:cubicBezTo>
                  <a:cubicBezTo>
                    <a:pt x="1454" y="577"/>
                    <a:pt x="1433" y="556"/>
                    <a:pt x="1390" y="535"/>
                  </a:cubicBezTo>
                  <a:cubicBezTo>
                    <a:pt x="1347" y="492"/>
                    <a:pt x="1283" y="471"/>
                    <a:pt x="1219" y="428"/>
                  </a:cubicBezTo>
                  <a:cubicBezTo>
                    <a:pt x="1091" y="364"/>
                    <a:pt x="962" y="321"/>
                    <a:pt x="834" y="257"/>
                  </a:cubicBezTo>
                  <a:cubicBezTo>
                    <a:pt x="706" y="214"/>
                    <a:pt x="578" y="171"/>
                    <a:pt x="449" y="107"/>
                  </a:cubicBezTo>
                  <a:cubicBezTo>
                    <a:pt x="321" y="64"/>
                    <a:pt x="214" y="22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9" name="Google Shape;30659;p29"/>
            <p:cNvSpPr/>
            <p:nvPr/>
          </p:nvSpPr>
          <p:spPr>
            <a:xfrm>
              <a:off x="744650" y="5112838"/>
              <a:ext cx="55075" cy="37425"/>
            </a:xfrm>
            <a:custGeom>
              <a:avLst/>
              <a:gdLst/>
              <a:ahLst/>
              <a:cxnLst/>
              <a:rect l="l" t="t" r="r" b="b"/>
              <a:pathLst>
                <a:path w="2203" h="1497" extrusionOk="0">
                  <a:moveTo>
                    <a:pt x="129" y="0"/>
                  </a:moveTo>
                  <a:lnTo>
                    <a:pt x="1" y="214"/>
                  </a:lnTo>
                  <a:cubicBezTo>
                    <a:pt x="108" y="278"/>
                    <a:pt x="172" y="342"/>
                    <a:pt x="257" y="407"/>
                  </a:cubicBezTo>
                  <a:cubicBezTo>
                    <a:pt x="321" y="471"/>
                    <a:pt x="407" y="578"/>
                    <a:pt x="492" y="642"/>
                  </a:cubicBezTo>
                  <a:cubicBezTo>
                    <a:pt x="663" y="770"/>
                    <a:pt x="856" y="877"/>
                    <a:pt x="1048" y="962"/>
                  </a:cubicBezTo>
                  <a:cubicBezTo>
                    <a:pt x="1241" y="1069"/>
                    <a:pt x="1433" y="1176"/>
                    <a:pt x="1604" y="1261"/>
                  </a:cubicBezTo>
                  <a:lnTo>
                    <a:pt x="1903" y="1390"/>
                  </a:lnTo>
                  <a:cubicBezTo>
                    <a:pt x="2010" y="1432"/>
                    <a:pt x="2096" y="1497"/>
                    <a:pt x="2202" y="1497"/>
                  </a:cubicBezTo>
                  <a:cubicBezTo>
                    <a:pt x="2096" y="1475"/>
                    <a:pt x="2010" y="1411"/>
                    <a:pt x="1925" y="1368"/>
                  </a:cubicBezTo>
                  <a:lnTo>
                    <a:pt x="1647" y="1197"/>
                  </a:lnTo>
                  <a:cubicBezTo>
                    <a:pt x="1454" y="1090"/>
                    <a:pt x="1283" y="984"/>
                    <a:pt x="1091" y="877"/>
                  </a:cubicBezTo>
                  <a:cubicBezTo>
                    <a:pt x="920" y="749"/>
                    <a:pt x="749" y="620"/>
                    <a:pt x="599" y="492"/>
                  </a:cubicBezTo>
                  <a:cubicBezTo>
                    <a:pt x="514" y="407"/>
                    <a:pt x="450" y="342"/>
                    <a:pt x="364" y="236"/>
                  </a:cubicBezTo>
                  <a:cubicBezTo>
                    <a:pt x="300" y="150"/>
                    <a:pt x="215" y="86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0" name="Google Shape;30660;p29"/>
            <p:cNvSpPr/>
            <p:nvPr/>
          </p:nvSpPr>
          <p:spPr>
            <a:xfrm>
              <a:off x="740925" y="5078113"/>
              <a:ext cx="56650" cy="27275"/>
            </a:xfrm>
            <a:custGeom>
              <a:avLst/>
              <a:gdLst/>
              <a:ahLst/>
              <a:cxnLst/>
              <a:rect l="l" t="t" r="r" b="b"/>
              <a:pathLst>
                <a:path w="2266" h="1091" extrusionOk="0">
                  <a:moveTo>
                    <a:pt x="2266" y="0"/>
                  </a:moveTo>
                  <a:lnTo>
                    <a:pt x="2266" y="0"/>
                  </a:lnTo>
                  <a:cubicBezTo>
                    <a:pt x="1903" y="64"/>
                    <a:pt x="1518" y="192"/>
                    <a:pt x="1133" y="321"/>
                  </a:cubicBezTo>
                  <a:cubicBezTo>
                    <a:pt x="941" y="385"/>
                    <a:pt x="770" y="470"/>
                    <a:pt x="577" y="556"/>
                  </a:cubicBezTo>
                  <a:cubicBezTo>
                    <a:pt x="470" y="599"/>
                    <a:pt x="385" y="641"/>
                    <a:pt x="278" y="705"/>
                  </a:cubicBezTo>
                  <a:cubicBezTo>
                    <a:pt x="235" y="727"/>
                    <a:pt x="193" y="770"/>
                    <a:pt x="150" y="791"/>
                  </a:cubicBezTo>
                  <a:cubicBezTo>
                    <a:pt x="107" y="834"/>
                    <a:pt x="43" y="898"/>
                    <a:pt x="0" y="941"/>
                  </a:cubicBezTo>
                  <a:lnTo>
                    <a:pt x="107" y="1090"/>
                  </a:lnTo>
                  <a:cubicBezTo>
                    <a:pt x="235" y="919"/>
                    <a:pt x="428" y="812"/>
                    <a:pt x="599" y="705"/>
                  </a:cubicBezTo>
                  <a:cubicBezTo>
                    <a:pt x="770" y="599"/>
                    <a:pt x="962" y="513"/>
                    <a:pt x="1154" y="428"/>
                  </a:cubicBezTo>
                  <a:cubicBezTo>
                    <a:pt x="1518" y="257"/>
                    <a:pt x="1903" y="107"/>
                    <a:pt x="22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1" name="Google Shape;30661;p29"/>
            <p:cNvSpPr/>
            <p:nvPr/>
          </p:nvSpPr>
          <p:spPr>
            <a:xfrm>
              <a:off x="728100" y="5056738"/>
              <a:ext cx="9650" cy="48650"/>
            </a:xfrm>
            <a:custGeom>
              <a:avLst/>
              <a:gdLst/>
              <a:ahLst/>
              <a:cxnLst/>
              <a:rect l="l" t="t" r="r" b="b"/>
              <a:pathLst>
                <a:path w="386" h="1946" extrusionOk="0">
                  <a:moveTo>
                    <a:pt x="364" y="0"/>
                  </a:moveTo>
                  <a:cubicBezTo>
                    <a:pt x="342" y="150"/>
                    <a:pt x="300" y="321"/>
                    <a:pt x="235" y="470"/>
                  </a:cubicBezTo>
                  <a:cubicBezTo>
                    <a:pt x="193" y="641"/>
                    <a:pt x="129" y="791"/>
                    <a:pt x="86" y="962"/>
                  </a:cubicBezTo>
                  <a:cubicBezTo>
                    <a:pt x="43" y="1133"/>
                    <a:pt x="0" y="1304"/>
                    <a:pt x="0" y="1475"/>
                  </a:cubicBezTo>
                  <a:cubicBezTo>
                    <a:pt x="0" y="1625"/>
                    <a:pt x="0" y="1796"/>
                    <a:pt x="43" y="1945"/>
                  </a:cubicBezTo>
                  <a:lnTo>
                    <a:pt x="64" y="1945"/>
                  </a:lnTo>
                  <a:cubicBezTo>
                    <a:pt x="129" y="1774"/>
                    <a:pt x="150" y="1603"/>
                    <a:pt x="171" y="1454"/>
                  </a:cubicBezTo>
                  <a:cubicBezTo>
                    <a:pt x="214" y="1283"/>
                    <a:pt x="193" y="1133"/>
                    <a:pt x="235" y="962"/>
                  </a:cubicBezTo>
                  <a:cubicBezTo>
                    <a:pt x="257" y="812"/>
                    <a:pt x="278" y="641"/>
                    <a:pt x="321" y="492"/>
                  </a:cubicBezTo>
                  <a:cubicBezTo>
                    <a:pt x="342" y="321"/>
                    <a:pt x="385" y="150"/>
                    <a:pt x="3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2" name="Google Shape;30662;p29"/>
            <p:cNvSpPr/>
            <p:nvPr/>
          </p:nvSpPr>
          <p:spPr>
            <a:xfrm>
              <a:off x="707250" y="5091463"/>
              <a:ext cx="16600" cy="19075"/>
            </a:xfrm>
            <a:custGeom>
              <a:avLst/>
              <a:gdLst/>
              <a:ahLst/>
              <a:cxnLst/>
              <a:rect l="l" t="t" r="r" b="b"/>
              <a:pathLst>
                <a:path w="664" h="763" extrusionOk="0">
                  <a:moveTo>
                    <a:pt x="22" y="0"/>
                  </a:moveTo>
                  <a:lnTo>
                    <a:pt x="1" y="22"/>
                  </a:lnTo>
                  <a:cubicBezTo>
                    <a:pt x="65" y="65"/>
                    <a:pt x="65" y="171"/>
                    <a:pt x="86" y="257"/>
                  </a:cubicBezTo>
                  <a:cubicBezTo>
                    <a:pt x="108" y="321"/>
                    <a:pt x="108" y="364"/>
                    <a:pt x="129" y="407"/>
                  </a:cubicBezTo>
                  <a:cubicBezTo>
                    <a:pt x="172" y="471"/>
                    <a:pt x="172" y="492"/>
                    <a:pt x="214" y="535"/>
                  </a:cubicBezTo>
                  <a:cubicBezTo>
                    <a:pt x="257" y="620"/>
                    <a:pt x="321" y="706"/>
                    <a:pt x="407" y="727"/>
                  </a:cubicBezTo>
                  <a:cubicBezTo>
                    <a:pt x="444" y="752"/>
                    <a:pt x="489" y="763"/>
                    <a:pt x="541" y="763"/>
                  </a:cubicBezTo>
                  <a:cubicBezTo>
                    <a:pt x="578" y="763"/>
                    <a:pt x="619" y="757"/>
                    <a:pt x="663" y="749"/>
                  </a:cubicBezTo>
                  <a:lnTo>
                    <a:pt x="663" y="727"/>
                  </a:lnTo>
                  <a:cubicBezTo>
                    <a:pt x="621" y="642"/>
                    <a:pt x="556" y="578"/>
                    <a:pt x="514" y="513"/>
                  </a:cubicBezTo>
                  <a:cubicBezTo>
                    <a:pt x="450" y="471"/>
                    <a:pt x="385" y="449"/>
                    <a:pt x="321" y="385"/>
                  </a:cubicBezTo>
                  <a:cubicBezTo>
                    <a:pt x="300" y="364"/>
                    <a:pt x="257" y="321"/>
                    <a:pt x="236" y="321"/>
                  </a:cubicBezTo>
                  <a:cubicBezTo>
                    <a:pt x="214" y="278"/>
                    <a:pt x="193" y="257"/>
                    <a:pt x="172" y="214"/>
                  </a:cubicBezTo>
                  <a:cubicBezTo>
                    <a:pt x="129" y="129"/>
                    <a:pt x="86" y="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3" name="Google Shape;30663;p29"/>
            <p:cNvSpPr/>
            <p:nvPr/>
          </p:nvSpPr>
          <p:spPr>
            <a:xfrm>
              <a:off x="787975" y="5067813"/>
              <a:ext cx="4925" cy="4750"/>
            </a:xfrm>
            <a:custGeom>
              <a:avLst/>
              <a:gdLst/>
              <a:ahLst/>
              <a:cxnLst/>
              <a:rect l="l" t="t" r="r" b="b"/>
              <a:pathLst>
                <a:path w="197" h="190" extrusionOk="0">
                  <a:moveTo>
                    <a:pt x="114" y="0"/>
                  </a:moveTo>
                  <a:cubicBezTo>
                    <a:pt x="87" y="0"/>
                    <a:pt x="58" y="21"/>
                    <a:pt x="42" y="70"/>
                  </a:cubicBezTo>
                  <a:cubicBezTo>
                    <a:pt x="1" y="138"/>
                    <a:pt x="38" y="189"/>
                    <a:pt x="88" y="189"/>
                  </a:cubicBezTo>
                  <a:cubicBezTo>
                    <a:pt x="115" y="189"/>
                    <a:pt x="147" y="173"/>
                    <a:pt x="170" y="134"/>
                  </a:cubicBezTo>
                  <a:cubicBezTo>
                    <a:pt x="197" y="55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4" name="Google Shape;30664;p29"/>
            <p:cNvSpPr/>
            <p:nvPr/>
          </p:nvSpPr>
          <p:spPr>
            <a:xfrm>
              <a:off x="793675" y="5076188"/>
              <a:ext cx="4925" cy="4150"/>
            </a:xfrm>
            <a:custGeom>
              <a:avLst/>
              <a:gdLst/>
              <a:ahLst/>
              <a:cxnLst/>
              <a:rect l="l" t="t" r="r" b="b"/>
              <a:pathLst>
                <a:path w="197" h="166" extrusionOk="0">
                  <a:moveTo>
                    <a:pt x="110" y="1"/>
                  </a:moveTo>
                  <a:cubicBezTo>
                    <a:pt x="82" y="1"/>
                    <a:pt x="51" y="17"/>
                    <a:pt x="28" y="56"/>
                  </a:cubicBezTo>
                  <a:cubicBezTo>
                    <a:pt x="1" y="123"/>
                    <a:pt x="33" y="165"/>
                    <a:pt x="78" y="165"/>
                  </a:cubicBezTo>
                  <a:cubicBezTo>
                    <a:pt x="103" y="165"/>
                    <a:pt x="132" y="151"/>
                    <a:pt x="156" y="120"/>
                  </a:cubicBezTo>
                  <a:cubicBezTo>
                    <a:pt x="197" y="52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5" name="Google Shape;30665;p29"/>
            <p:cNvSpPr/>
            <p:nvPr/>
          </p:nvSpPr>
          <p:spPr>
            <a:xfrm>
              <a:off x="787975" y="5090413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42" y="0"/>
                  </a:moveTo>
                  <a:cubicBezTo>
                    <a:pt x="109" y="0"/>
                    <a:pt x="72" y="19"/>
                    <a:pt x="42" y="64"/>
                  </a:cubicBezTo>
                  <a:cubicBezTo>
                    <a:pt x="0" y="147"/>
                    <a:pt x="49" y="213"/>
                    <a:pt x="106" y="213"/>
                  </a:cubicBezTo>
                  <a:cubicBezTo>
                    <a:pt x="136" y="213"/>
                    <a:pt x="169" y="194"/>
                    <a:pt x="192" y="149"/>
                  </a:cubicBezTo>
                  <a:cubicBezTo>
                    <a:pt x="247" y="66"/>
                    <a:pt x="203" y="0"/>
                    <a:pt x="1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6" name="Google Shape;30666;p29"/>
            <p:cNvSpPr/>
            <p:nvPr/>
          </p:nvSpPr>
          <p:spPr>
            <a:xfrm>
              <a:off x="787650" y="5114088"/>
              <a:ext cx="4875" cy="4475"/>
            </a:xfrm>
            <a:custGeom>
              <a:avLst/>
              <a:gdLst/>
              <a:ahLst/>
              <a:cxnLst/>
              <a:rect l="l" t="t" r="r" b="b"/>
              <a:pathLst>
                <a:path w="195" h="179" extrusionOk="0">
                  <a:moveTo>
                    <a:pt x="110" y="0"/>
                  </a:moveTo>
                  <a:cubicBezTo>
                    <a:pt x="53" y="0"/>
                    <a:pt x="1" y="128"/>
                    <a:pt x="55" y="164"/>
                  </a:cubicBezTo>
                  <a:lnTo>
                    <a:pt x="76" y="164"/>
                  </a:lnTo>
                  <a:cubicBezTo>
                    <a:pt x="86" y="174"/>
                    <a:pt x="96" y="178"/>
                    <a:pt x="106" y="178"/>
                  </a:cubicBezTo>
                  <a:cubicBezTo>
                    <a:pt x="157" y="178"/>
                    <a:pt x="195" y="51"/>
                    <a:pt x="140" y="15"/>
                  </a:cubicBezTo>
                  <a:cubicBezTo>
                    <a:pt x="130" y="5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7" name="Google Shape;30667;p29"/>
            <p:cNvSpPr/>
            <p:nvPr/>
          </p:nvSpPr>
          <p:spPr>
            <a:xfrm>
              <a:off x="780200" y="5121113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40" y="0"/>
                  </a:moveTo>
                  <a:cubicBezTo>
                    <a:pt x="109" y="0"/>
                    <a:pt x="76" y="17"/>
                    <a:pt x="54" y="54"/>
                  </a:cubicBezTo>
                  <a:lnTo>
                    <a:pt x="54" y="76"/>
                  </a:lnTo>
                  <a:cubicBezTo>
                    <a:pt x="1" y="155"/>
                    <a:pt x="38" y="210"/>
                    <a:pt x="89" y="210"/>
                  </a:cubicBezTo>
                  <a:cubicBezTo>
                    <a:pt x="120" y="210"/>
                    <a:pt x="157" y="189"/>
                    <a:pt x="182" y="140"/>
                  </a:cubicBezTo>
                  <a:lnTo>
                    <a:pt x="203" y="140"/>
                  </a:lnTo>
                  <a:cubicBezTo>
                    <a:pt x="245" y="56"/>
                    <a:pt x="197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8" name="Google Shape;30668;p29"/>
            <p:cNvSpPr/>
            <p:nvPr/>
          </p:nvSpPr>
          <p:spPr>
            <a:xfrm>
              <a:off x="794975" y="5147413"/>
              <a:ext cx="6275" cy="5675"/>
            </a:xfrm>
            <a:custGeom>
              <a:avLst/>
              <a:gdLst/>
              <a:ahLst/>
              <a:cxnLst/>
              <a:rect l="l" t="t" r="r" b="b"/>
              <a:pathLst>
                <a:path w="251" h="227" extrusionOk="0">
                  <a:moveTo>
                    <a:pt x="155" y="1"/>
                  </a:moveTo>
                  <a:cubicBezTo>
                    <a:pt x="123" y="1"/>
                    <a:pt x="86" y="22"/>
                    <a:pt x="61" y="71"/>
                  </a:cubicBezTo>
                  <a:lnTo>
                    <a:pt x="40" y="92"/>
                  </a:lnTo>
                  <a:cubicBezTo>
                    <a:pt x="0" y="171"/>
                    <a:pt x="42" y="226"/>
                    <a:pt x="100" y="226"/>
                  </a:cubicBezTo>
                  <a:cubicBezTo>
                    <a:pt x="136" y="226"/>
                    <a:pt x="178" y="205"/>
                    <a:pt x="211" y="156"/>
                  </a:cubicBezTo>
                  <a:lnTo>
                    <a:pt x="211" y="135"/>
                  </a:lnTo>
                  <a:cubicBezTo>
                    <a:pt x="250" y="56"/>
                    <a:pt x="208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9" name="Google Shape;30669;p29"/>
            <p:cNvSpPr/>
            <p:nvPr/>
          </p:nvSpPr>
          <p:spPr>
            <a:xfrm>
              <a:off x="768725" y="5148888"/>
              <a:ext cx="5325" cy="4875"/>
            </a:xfrm>
            <a:custGeom>
              <a:avLst/>
              <a:gdLst/>
              <a:ahLst/>
              <a:cxnLst/>
              <a:rect l="l" t="t" r="r" b="b"/>
              <a:pathLst>
                <a:path w="213" h="195" extrusionOk="0">
                  <a:moveTo>
                    <a:pt x="123" y="1"/>
                  </a:moveTo>
                  <a:cubicBezTo>
                    <a:pt x="95" y="1"/>
                    <a:pt x="65" y="17"/>
                    <a:pt x="42" y="55"/>
                  </a:cubicBezTo>
                  <a:cubicBezTo>
                    <a:pt x="1" y="138"/>
                    <a:pt x="49" y="194"/>
                    <a:pt x="100" y="194"/>
                  </a:cubicBezTo>
                  <a:cubicBezTo>
                    <a:pt x="128" y="194"/>
                    <a:pt x="156" y="178"/>
                    <a:pt x="171" y="140"/>
                  </a:cubicBezTo>
                  <a:cubicBezTo>
                    <a:pt x="212" y="57"/>
                    <a:pt x="173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0" name="Google Shape;30670;p29"/>
            <p:cNvSpPr/>
            <p:nvPr/>
          </p:nvSpPr>
          <p:spPr>
            <a:xfrm>
              <a:off x="773550" y="5165213"/>
              <a:ext cx="6200" cy="5875"/>
            </a:xfrm>
            <a:custGeom>
              <a:avLst/>
              <a:gdLst/>
              <a:ahLst/>
              <a:cxnLst/>
              <a:rect l="l" t="t" r="r" b="b"/>
              <a:pathLst>
                <a:path w="248" h="235" extrusionOk="0">
                  <a:moveTo>
                    <a:pt x="142" y="1"/>
                  </a:moveTo>
                  <a:cubicBezTo>
                    <a:pt x="109" y="1"/>
                    <a:pt x="72" y="19"/>
                    <a:pt x="42" y="64"/>
                  </a:cubicBezTo>
                  <a:lnTo>
                    <a:pt x="42" y="86"/>
                  </a:lnTo>
                  <a:cubicBezTo>
                    <a:pt x="0" y="169"/>
                    <a:pt x="49" y="234"/>
                    <a:pt x="106" y="234"/>
                  </a:cubicBezTo>
                  <a:cubicBezTo>
                    <a:pt x="136" y="234"/>
                    <a:pt x="169" y="216"/>
                    <a:pt x="191" y="171"/>
                  </a:cubicBezTo>
                  <a:lnTo>
                    <a:pt x="191" y="150"/>
                  </a:lnTo>
                  <a:cubicBezTo>
                    <a:pt x="247" y="66"/>
                    <a:pt x="20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1" name="Google Shape;30671;p29"/>
            <p:cNvSpPr/>
            <p:nvPr/>
          </p:nvSpPr>
          <p:spPr>
            <a:xfrm>
              <a:off x="758075" y="5161688"/>
              <a:ext cx="4725" cy="4375"/>
            </a:xfrm>
            <a:custGeom>
              <a:avLst/>
              <a:gdLst/>
              <a:ahLst/>
              <a:cxnLst/>
              <a:rect l="l" t="t" r="r" b="b"/>
              <a:pathLst>
                <a:path w="189" h="175" extrusionOk="0">
                  <a:moveTo>
                    <a:pt x="108" y="1"/>
                  </a:moveTo>
                  <a:cubicBezTo>
                    <a:pt x="83" y="1"/>
                    <a:pt x="56" y="17"/>
                    <a:pt x="41" y="56"/>
                  </a:cubicBezTo>
                  <a:cubicBezTo>
                    <a:pt x="0" y="124"/>
                    <a:pt x="29" y="175"/>
                    <a:pt x="72" y="175"/>
                  </a:cubicBezTo>
                  <a:cubicBezTo>
                    <a:pt x="96" y="175"/>
                    <a:pt x="125" y="158"/>
                    <a:pt x="148" y="120"/>
                  </a:cubicBezTo>
                  <a:cubicBezTo>
                    <a:pt x="189" y="51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2" name="Google Shape;30672;p29"/>
            <p:cNvSpPr/>
            <p:nvPr/>
          </p:nvSpPr>
          <p:spPr>
            <a:xfrm>
              <a:off x="753250" y="5185738"/>
              <a:ext cx="4950" cy="4375"/>
            </a:xfrm>
            <a:custGeom>
              <a:avLst/>
              <a:gdLst/>
              <a:ahLst/>
              <a:cxnLst/>
              <a:rect l="l" t="t" r="r" b="b"/>
              <a:pathLst>
                <a:path w="198" h="175" extrusionOk="0">
                  <a:moveTo>
                    <a:pt x="119" y="0"/>
                  </a:moveTo>
                  <a:cubicBezTo>
                    <a:pt x="94" y="0"/>
                    <a:pt x="65" y="17"/>
                    <a:pt x="42" y="55"/>
                  </a:cubicBezTo>
                  <a:cubicBezTo>
                    <a:pt x="1" y="124"/>
                    <a:pt x="38" y="174"/>
                    <a:pt x="87" y="174"/>
                  </a:cubicBezTo>
                  <a:cubicBezTo>
                    <a:pt x="115" y="174"/>
                    <a:pt x="147" y="158"/>
                    <a:pt x="170" y="120"/>
                  </a:cubicBezTo>
                  <a:cubicBezTo>
                    <a:pt x="197" y="51"/>
                    <a:pt x="163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3" name="Google Shape;30673;p29"/>
            <p:cNvSpPr/>
            <p:nvPr/>
          </p:nvSpPr>
          <p:spPr>
            <a:xfrm>
              <a:off x="729200" y="5189263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42" y="1"/>
                  </a:moveTo>
                  <a:cubicBezTo>
                    <a:pt x="109" y="1"/>
                    <a:pt x="72" y="19"/>
                    <a:pt x="42" y="64"/>
                  </a:cubicBezTo>
                  <a:cubicBezTo>
                    <a:pt x="0" y="148"/>
                    <a:pt x="49" y="213"/>
                    <a:pt x="106" y="213"/>
                  </a:cubicBezTo>
                  <a:cubicBezTo>
                    <a:pt x="136" y="213"/>
                    <a:pt x="169" y="194"/>
                    <a:pt x="191" y="150"/>
                  </a:cubicBezTo>
                  <a:cubicBezTo>
                    <a:pt x="247" y="66"/>
                    <a:pt x="20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4" name="Google Shape;30674;p29"/>
            <p:cNvSpPr/>
            <p:nvPr/>
          </p:nvSpPr>
          <p:spPr>
            <a:xfrm>
              <a:off x="717400" y="5181988"/>
              <a:ext cx="4800" cy="4025"/>
            </a:xfrm>
            <a:custGeom>
              <a:avLst/>
              <a:gdLst/>
              <a:ahLst/>
              <a:cxnLst/>
              <a:rect l="l" t="t" r="r" b="b"/>
              <a:pathLst>
                <a:path w="192" h="161" extrusionOk="0">
                  <a:moveTo>
                    <a:pt x="110" y="1"/>
                  </a:moveTo>
                  <a:cubicBezTo>
                    <a:pt x="86" y="1"/>
                    <a:pt x="59" y="17"/>
                    <a:pt x="44" y="56"/>
                  </a:cubicBezTo>
                  <a:cubicBezTo>
                    <a:pt x="1" y="113"/>
                    <a:pt x="44" y="160"/>
                    <a:pt x="89" y="160"/>
                  </a:cubicBezTo>
                  <a:cubicBezTo>
                    <a:pt x="112" y="160"/>
                    <a:pt x="136" y="148"/>
                    <a:pt x="150" y="120"/>
                  </a:cubicBezTo>
                  <a:cubicBezTo>
                    <a:pt x="191" y="52"/>
                    <a:pt x="154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5" name="Google Shape;30675;p29"/>
            <p:cNvSpPr/>
            <p:nvPr/>
          </p:nvSpPr>
          <p:spPr>
            <a:xfrm>
              <a:off x="704600" y="5160788"/>
              <a:ext cx="6350" cy="5500"/>
            </a:xfrm>
            <a:custGeom>
              <a:avLst/>
              <a:gdLst/>
              <a:ahLst/>
              <a:cxnLst/>
              <a:rect l="l" t="t" r="r" b="b"/>
              <a:pathLst>
                <a:path w="254" h="220" extrusionOk="0">
                  <a:moveTo>
                    <a:pt x="153" y="0"/>
                  </a:moveTo>
                  <a:cubicBezTo>
                    <a:pt x="117" y="0"/>
                    <a:pt x="75" y="21"/>
                    <a:pt x="43" y="70"/>
                  </a:cubicBezTo>
                  <a:cubicBezTo>
                    <a:pt x="1" y="154"/>
                    <a:pt x="50" y="219"/>
                    <a:pt x="107" y="219"/>
                  </a:cubicBezTo>
                  <a:cubicBezTo>
                    <a:pt x="137" y="219"/>
                    <a:pt x="170" y="200"/>
                    <a:pt x="192" y="156"/>
                  </a:cubicBezTo>
                  <a:lnTo>
                    <a:pt x="214" y="134"/>
                  </a:lnTo>
                  <a:cubicBezTo>
                    <a:pt x="253" y="55"/>
                    <a:pt x="211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6" name="Google Shape;30676;p29"/>
            <p:cNvSpPr/>
            <p:nvPr/>
          </p:nvSpPr>
          <p:spPr>
            <a:xfrm>
              <a:off x="696175" y="5136413"/>
              <a:ext cx="4525" cy="5350"/>
            </a:xfrm>
            <a:custGeom>
              <a:avLst/>
              <a:gdLst/>
              <a:ahLst/>
              <a:cxnLst/>
              <a:rect l="l" t="t" r="r" b="b"/>
              <a:pathLst>
                <a:path w="181" h="214" extrusionOk="0">
                  <a:moveTo>
                    <a:pt x="127" y="0"/>
                  </a:moveTo>
                  <a:cubicBezTo>
                    <a:pt x="77" y="0"/>
                    <a:pt x="1" y="90"/>
                    <a:pt x="16" y="169"/>
                  </a:cubicBezTo>
                  <a:cubicBezTo>
                    <a:pt x="29" y="200"/>
                    <a:pt x="49" y="213"/>
                    <a:pt x="70" y="213"/>
                  </a:cubicBezTo>
                  <a:cubicBezTo>
                    <a:pt x="121" y="213"/>
                    <a:pt x="181" y="138"/>
                    <a:pt x="166" y="62"/>
                  </a:cubicBezTo>
                  <a:lnTo>
                    <a:pt x="166" y="41"/>
                  </a:lnTo>
                  <a:cubicBezTo>
                    <a:pt x="160" y="12"/>
                    <a:pt x="145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7" name="Google Shape;30677;p29"/>
            <p:cNvSpPr/>
            <p:nvPr/>
          </p:nvSpPr>
          <p:spPr>
            <a:xfrm>
              <a:off x="693075" y="5111663"/>
              <a:ext cx="4050" cy="5100"/>
            </a:xfrm>
            <a:custGeom>
              <a:avLst/>
              <a:gdLst/>
              <a:ahLst/>
              <a:cxnLst/>
              <a:rect l="l" t="t" r="r" b="b"/>
              <a:pathLst>
                <a:path w="162" h="204" extrusionOk="0">
                  <a:moveTo>
                    <a:pt x="95" y="1"/>
                  </a:moveTo>
                  <a:cubicBezTo>
                    <a:pt x="63" y="1"/>
                    <a:pt x="25" y="37"/>
                    <a:pt x="12" y="90"/>
                  </a:cubicBezTo>
                  <a:cubicBezTo>
                    <a:pt x="12" y="90"/>
                    <a:pt x="12" y="90"/>
                    <a:pt x="12" y="112"/>
                  </a:cubicBezTo>
                  <a:cubicBezTo>
                    <a:pt x="0" y="170"/>
                    <a:pt x="34" y="203"/>
                    <a:pt x="70" y="203"/>
                  </a:cubicBezTo>
                  <a:cubicBezTo>
                    <a:pt x="99" y="203"/>
                    <a:pt x="131" y="181"/>
                    <a:pt x="140" y="133"/>
                  </a:cubicBezTo>
                  <a:cubicBezTo>
                    <a:pt x="162" y="112"/>
                    <a:pt x="162" y="69"/>
                    <a:pt x="140" y="47"/>
                  </a:cubicBezTo>
                  <a:cubicBezTo>
                    <a:pt x="132" y="15"/>
                    <a:pt x="115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8" name="Google Shape;30678;p29"/>
            <p:cNvSpPr/>
            <p:nvPr/>
          </p:nvSpPr>
          <p:spPr>
            <a:xfrm>
              <a:off x="703000" y="5088263"/>
              <a:ext cx="6200" cy="5350"/>
            </a:xfrm>
            <a:custGeom>
              <a:avLst/>
              <a:gdLst/>
              <a:ahLst/>
              <a:cxnLst/>
              <a:rect l="l" t="t" r="r" b="b"/>
              <a:pathLst>
                <a:path w="248" h="214" extrusionOk="0">
                  <a:moveTo>
                    <a:pt x="143" y="1"/>
                  </a:moveTo>
                  <a:cubicBezTo>
                    <a:pt x="110" y="1"/>
                    <a:pt x="72" y="20"/>
                    <a:pt x="42" y="64"/>
                  </a:cubicBezTo>
                  <a:cubicBezTo>
                    <a:pt x="1" y="148"/>
                    <a:pt x="50" y="213"/>
                    <a:pt x="107" y="213"/>
                  </a:cubicBezTo>
                  <a:cubicBezTo>
                    <a:pt x="137" y="213"/>
                    <a:pt x="170" y="195"/>
                    <a:pt x="192" y="150"/>
                  </a:cubicBezTo>
                  <a:cubicBezTo>
                    <a:pt x="248" y="66"/>
                    <a:pt x="204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9" name="Google Shape;30679;p29"/>
            <p:cNvSpPr/>
            <p:nvPr/>
          </p:nvSpPr>
          <p:spPr>
            <a:xfrm>
              <a:off x="722000" y="5061488"/>
              <a:ext cx="5225" cy="5725"/>
            </a:xfrm>
            <a:custGeom>
              <a:avLst/>
              <a:gdLst/>
              <a:ahLst/>
              <a:cxnLst/>
              <a:rect l="l" t="t" r="r" b="b"/>
              <a:pathLst>
                <a:path w="209" h="229" extrusionOk="0">
                  <a:moveTo>
                    <a:pt x="127" y="1"/>
                  </a:moveTo>
                  <a:cubicBezTo>
                    <a:pt x="74" y="1"/>
                    <a:pt x="0" y="126"/>
                    <a:pt x="52" y="195"/>
                  </a:cubicBezTo>
                  <a:cubicBezTo>
                    <a:pt x="62" y="219"/>
                    <a:pt x="76" y="229"/>
                    <a:pt x="91" y="229"/>
                  </a:cubicBezTo>
                  <a:cubicBezTo>
                    <a:pt x="143" y="229"/>
                    <a:pt x="208" y="111"/>
                    <a:pt x="159" y="45"/>
                  </a:cubicBezTo>
                  <a:lnTo>
                    <a:pt x="159" y="24"/>
                  </a:lnTo>
                  <a:cubicBezTo>
                    <a:pt x="151" y="8"/>
                    <a:pt x="13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0" name="Google Shape;30680;p29"/>
            <p:cNvSpPr/>
            <p:nvPr/>
          </p:nvSpPr>
          <p:spPr>
            <a:xfrm>
              <a:off x="734525" y="5053413"/>
              <a:ext cx="6150" cy="5450"/>
            </a:xfrm>
            <a:custGeom>
              <a:avLst/>
              <a:gdLst/>
              <a:ahLst/>
              <a:cxnLst/>
              <a:rect l="l" t="t" r="r" b="b"/>
              <a:pathLst>
                <a:path w="246" h="218" extrusionOk="0">
                  <a:moveTo>
                    <a:pt x="149" y="0"/>
                  </a:moveTo>
                  <a:cubicBezTo>
                    <a:pt x="115" y="0"/>
                    <a:pt x="74" y="21"/>
                    <a:pt x="43" y="69"/>
                  </a:cubicBezTo>
                  <a:cubicBezTo>
                    <a:pt x="1" y="153"/>
                    <a:pt x="50" y="218"/>
                    <a:pt x="107" y="218"/>
                  </a:cubicBezTo>
                  <a:cubicBezTo>
                    <a:pt x="137" y="218"/>
                    <a:pt x="170" y="199"/>
                    <a:pt x="192" y="155"/>
                  </a:cubicBezTo>
                  <a:cubicBezTo>
                    <a:pt x="246" y="61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1" name="Google Shape;30681;p29"/>
            <p:cNvSpPr/>
            <p:nvPr/>
          </p:nvSpPr>
          <p:spPr>
            <a:xfrm>
              <a:off x="763050" y="5043363"/>
              <a:ext cx="5150" cy="6075"/>
            </a:xfrm>
            <a:custGeom>
              <a:avLst/>
              <a:gdLst/>
              <a:ahLst/>
              <a:cxnLst/>
              <a:rect l="l" t="t" r="r" b="b"/>
              <a:pathLst>
                <a:path w="206" h="243" extrusionOk="0">
                  <a:moveTo>
                    <a:pt x="125" y="1"/>
                  </a:moveTo>
                  <a:cubicBezTo>
                    <a:pt x="75" y="1"/>
                    <a:pt x="13" y="60"/>
                    <a:pt x="13" y="129"/>
                  </a:cubicBezTo>
                  <a:cubicBezTo>
                    <a:pt x="0" y="194"/>
                    <a:pt x="42" y="243"/>
                    <a:pt x="91" y="243"/>
                  </a:cubicBezTo>
                  <a:cubicBezTo>
                    <a:pt x="124" y="243"/>
                    <a:pt x="159" y="222"/>
                    <a:pt x="184" y="172"/>
                  </a:cubicBezTo>
                  <a:cubicBezTo>
                    <a:pt x="205" y="129"/>
                    <a:pt x="205" y="108"/>
                    <a:pt x="184" y="65"/>
                  </a:cubicBezTo>
                  <a:cubicBezTo>
                    <a:pt x="176" y="19"/>
                    <a:pt x="152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2" name="Google Shape;30682;p29"/>
            <p:cNvSpPr/>
            <p:nvPr/>
          </p:nvSpPr>
          <p:spPr>
            <a:xfrm>
              <a:off x="758550" y="5060963"/>
              <a:ext cx="4825" cy="4350"/>
            </a:xfrm>
            <a:custGeom>
              <a:avLst/>
              <a:gdLst/>
              <a:ahLst/>
              <a:cxnLst/>
              <a:rect l="l" t="t" r="r" b="b"/>
              <a:pathLst>
                <a:path w="193" h="174" extrusionOk="0">
                  <a:moveTo>
                    <a:pt x="122" y="0"/>
                  </a:moveTo>
                  <a:cubicBezTo>
                    <a:pt x="117" y="0"/>
                    <a:pt x="112" y="1"/>
                    <a:pt x="107" y="2"/>
                  </a:cubicBezTo>
                  <a:lnTo>
                    <a:pt x="86" y="2"/>
                  </a:lnTo>
                  <a:cubicBezTo>
                    <a:pt x="1" y="2"/>
                    <a:pt x="1" y="173"/>
                    <a:pt x="86" y="173"/>
                  </a:cubicBezTo>
                  <a:lnTo>
                    <a:pt x="107" y="173"/>
                  </a:lnTo>
                  <a:cubicBezTo>
                    <a:pt x="188" y="153"/>
                    <a:pt x="193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3" name="Google Shape;30683;p29"/>
            <p:cNvSpPr/>
            <p:nvPr/>
          </p:nvSpPr>
          <p:spPr>
            <a:xfrm>
              <a:off x="758550" y="5062038"/>
              <a:ext cx="4825" cy="4325"/>
            </a:xfrm>
            <a:custGeom>
              <a:avLst/>
              <a:gdLst/>
              <a:ahLst/>
              <a:cxnLst/>
              <a:rect l="l" t="t" r="r" b="b"/>
              <a:pathLst>
                <a:path w="193" h="173" extrusionOk="0">
                  <a:moveTo>
                    <a:pt x="122" y="0"/>
                  </a:moveTo>
                  <a:cubicBezTo>
                    <a:pt x="117" y="0"/>
                    <a:pt x="112" y="1"/>
                    <a:pt x="107" y="2"/>
                  </a:cubicBezTo>
                  <a:lnTo>
                    <a:pt x="86" y="2"/>
                  </a:lnTo>
                  <a:cubicBezTo>
                    <a:pt x="1" y="2"/>
                    <a:pt x="22" y="173"/>
                    <a:pt x="107" y="173"/>
                  </a:cubicBezTo>
                  <a:cubicBezTo>
                    <a:pt x="107" y="151"/>
                    <a:pt x="107" y="151"/>
                    <a:pt x="107" y="151"/>
                  </a:cubicBezTo>
                  <a:cubicBezTo>
                    <a:pt x="188" y="151"/>
                    <a:pt x="193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4" name="Google Shape;30684;p29"/>
            <p:cNvSpPr/>
            <p:nvPr/>
          </p:nvSpPr>
          <p:spPr>
            <a:xfrm>
              <a:off x="774550" y="5057838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136" y="0"/>
                  </a:moveTo>
                  <a:cubicBezTo>
                    <a:pt x="83" y="0"/>
                    <a:pt x="23" y="44"/>
                    <a:pt x="23" y="127"/>
                  </a:cubicBezTo>
                  <a:cubicBezTo>
                    <a:pt x="0" y="207"/>
                    <a:pt x="39" y="251"/>
                    <a:pt x="86" y="251"/>
                  </a:cubicBezTo>
                  <a:cubicBezTo>
                    <a:pt x="127" y="251"/>
                    <a:pt x="174" y="218"/>
                    <a:pt x="194" y="149"/>
                  </a:cubicBezTo>
                  <a:cubicBezTo>
                    <a:pt x="194" y="127"/>
                    <a:pt x="216" y="106"/>
                    <a:pt x="216" y="84"/>
                  </a:cubicBezTo>
                  <a:cubicBezTo>
                    <a:pt x="216" y="28"/>
                    <a:pt x="178" y="0"/>
                    <a:pt x="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5" name="Google Shape;30685;p29"/>
            <p:cNvSpPr/>
            <p:nvPr/>
          </p:nvSpPr>
          <p:spPr>
            <a:xfrm>
              <a:off x="658625" y="5058538"/>
              <a:ext cx="48650" cy="113625"/>
            </a:xfrm>
            <a:custGeom>
              <a:avLst/>
              <a:gdLst/>
              <a:ahLst/>
              <a:cxnLst/>
              <a:rect l="l" t="t" r="r" b="b"/>
              <a:pathLst>
                <a:path w="1946" h="4545" extrusionOk="0">
                  <a:moveTo>
                    <a:pt x="1848" y="1"/>
                  </a:moveTo>
                  <a:cubicBezTo>
                    <a:pt x="1379" y="1"/>
                    <a:pt x="596" y="795"/>
                    <a:pt x="257" y="1830"/>
                  </a:cubicBezTo>
                  <a:cubicBezTo>
                    <a:pt x="1" y="2557"/>
                    <a:pt x="150" y="3968"/>
                    <a:pt x="663" y="4481"/>
                  </a:cubicBezTo>
                  <a:cubicBezTo>
                    <a:pt x="685" y="4524"/>
                    <a:pt x="727" y="4545"/>
                    <a:pt x="770" y="4545"/>
                  </a:cubicBezTo>
                  <a:cubicBezTo>
                    <a:pt x="620" y="4182"/>
                    <a:pt x="471" y="3754"/>
                    <a:pt x="449" y="3348"/>
                  </a:cubicBezTo>
                  <a:cubicBezTo>
                    <a:pt x="449" y="2856"/>
                    <a:pt x="599" y="2322"/>
                    <a:pt x="770" y="1895"/>
                  </a:cubicBezTo>
                  <a:cubicBezTo>
                    <a:pt x="941" y="1403"/>
                    <a:pt x="1112" y="911"/>
                    <a:pt x="1454" y="548"/>
                  </a:cubicBezTo>
                  <a:cubicBezTo>
                    <a:pt x="1582" y="441"/>
                    <a:pt x="1839" y="291"/>
                    <a:pt x="1924" y="142"/>
                  </a:cubicBezTo>
                  <a:cubicBezTo>
                    <a:pt x="1946" y="99"/>
                    <a:pt x="1946" y="56"/>
                    <a:pt x="1946" y="14"/>
                  </a:cubicBezTo>
                  <a:cubicBezTo>
                    <a:pt x="1915" y="5"/>
                    <a:pt x="1882" y="1"/>
                    <a:pt x="18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6" name="Google Shape;30686;p29"/>
            <p:cNvSpPr/>
            <p:nvPr/>
          </p:nvSpPr>
          <p:spPr>
            <a:xfrm>
              <a:off x="716350" y="4968263"/>
              <a:ext cx="57200" cy="100775"/>
            </a:xfrm>
            <a:custGeom>
              <a:avLst/>
              <a:gdLst/>
              <a:ahLst/>
              <a:cxnLst/>
              <a:rect l="l" t="t" r="r" b="b"/>
              <a:pathLst>
                <a:path w="2288" h="4031" extrusionOk="0">
                  <a:moveTo>
                    <a:pt x="2090" y="0"/>
                  </a:moveTo>
                  <a:cubicBezTo>
                    <a:pt x="1409" y="0"/>
                    <a:pt x="472" y="437"/>
                    <a:pt x="64" y="2321"/>
                  </a:cubicBezTo>
                  <a:cubicBezTo>
                    <a:pt x="0" y="2641"/>
                    <a:pt x="21" y="3390"/>
                    <a:pt x="150" y="4031"/>
                  </a:cubicBezTo>
                  <a:lnTo>
                    <a:pt x="171" y="4009"/>
                  </a:lnTo>
                  <a:cubicBezTo>
                    <a:pt x="21" y="3561"/>
                    <a:pt x="150" y="3005"/>
                    <a:pt x="257" y="2556"/>
                  </a:cubicBezTo>
                  <a:cubicBezTo>
                    <a:pt x="363" y="2128"/>
                    <a:pt x="534" y="1722"/>
                    <a:pt x="791" y="1359"/>
                  </a:cubicBezTo>
                  <a:cubicBezTo>
                    <a:pt x="1218" y="782"/>
                    <a:pt x="1710" y="354"/>
                    <a:pt x="2287" y="12"/>
                  </a:cubicBezTo>
                  <a:cubicBezTo>
                    <a:pt x="2225" y="5"/>
                    <a:pt x="2159" y="0"/>
                    <a:pt x="20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7" name="Google Shape;30687;p29"/>
            <p:cNvSpPr/>
            <p:nvPr/>
          </p:nvSpPr>
          <p:spPr>
            <a:xfrm>
              <a:off x="1462825" y="4512763"/>
              <a:ext cx="103150" cy="181775"/>
            </a:xfrm>
            <a:custGeom>
              <a:avLst/>
              <a:gdLst/>
              <a:ahLst/>
              <a:cxnLst/>
              <a:rect l="l" t="t" r="r" b="b"/>
              <a:pathLst>
                <a:path w="4126" h="7271" extrusionOk="0">
                  <a:moveTo>
                    <a:pt x="1967" y="0"/>
                  </a:moveTo>
                  <a:cubicBezTo>
                    <a:pt x="1946" y="129"/>
                    <a:pt x="1304" y="1219"/>
                    <a:pt x="1069" y="1646"/>
                  </a:cubicBezTo>
                  <a:cubicBezTo>
                    <a:pt x="514" y="2565"/>
                    <a:pt x="1" y="4190"/>
                    <a:pt x="214" y="5365"/>
                  </a:cubicBezTo>
                  <a:cubicBezTo>
                    <a:pt x="364" y="6092"/>
                    <a:pt x="813" y="6712"/>
                    <a:pt x="1411" y="6926"/>
                  </a:cubicBezTo>
                  <a:cubicBezTo>
                    <a:pt x="1736" y="7052"/>
                    <a:pt x="2352" y="7270"/>
                    <a:pt x="2767" y="7270"/>
                  </a:cubicBezTo>
                  <a:cubicBezTo>
                    <a:pt x="2843" y="7270"/>
                    <a:pt x="2912" y="7263"/>
                    <a:pt x="2972" y="7246"/>
                  </a:cubicBezTo>
                  <a:cubicBezTo>
                    <a:pt x="3527" y="7118"/>
                    <a:pt x="3848" y="6263"/>
                    <a:pt x="3976" y="5664"/>
                  </a:cubicBezTo>
                  <a:cubicBezTo>
                    <a:pt x="4126" y="4981"/>
                    <a:pt x="3762" y="4468"/>
                    <a:pt x="3634" y="3826"/>
                  </a:cubicBezTo>
                  <a:cubicBezTo>
                    <a:pt x="3506" y="3185"/>
                    <a:pt x="3420" y="2565"/>
                    <a:pt x="3164" y="1945"/>
                  </a:cubicBezTo>
                  <a:cubicBezTo>
                    <a:pt x="2929" y="1368"/>
                    <a:pt x="1967" y="0"/>
                    <a:pt x="19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8" name="Google Shape;30688;p29"/>
            <p:cNvSpPr/>
            <p:nvPr/>
          </p:nvSpPr>
          <p:spPr>
            <a:xfrm>
              <a:off x="1392825" y="4446388"/>
              <a:ext cx="119200" cy="148600"/>
            </a:xfrm>
            <a:custGeom>
              <a:avLst/>
              <a:gdLst/>
              <a:ahLst/>
              <a:cxnLst/>
              <a:rect l="l" t="t" r="r" b="b"/>
              <a:pathLst>
                <a:path w="4768" h="5944" extrusionOk="0">
                  <a:moveTo>
                    <a:pt x="2202" y="1"/>
                  </a:moveTo>
                  <a:cubicBezTo>
                    <a:pt x="1847" y="1"/>
                    <a:pt x="1501" y="121"/>
                    <a:pt x="1198" y="411"/>
                  </a:cubicBezTo>
                  <a:cubicBezTo>
                    <a:pt x="428" y="1159"/>
                    <a:pt x="257" y="2164"/>
                    <a:pt x="214" y="3275"/>
                  </a:cubicBezTo>
                  <a:cubicBezTo>
                    <a:pt x="172" y="4536"/>
                    <a:pt x="1" y="5669"/>
                    <a:pt x="1326" y="5926"/>
                  </a:cubicBezTo>
                  <a:cubicBezTo>
                    <a:pt x="1392" y="5938"/>
                    <a:pt x="1459" y="5944"/>
                    <a:pt x="1527" y="5944"/>
                  </a:cubicBezTo>
                  <a:cubicBezTo>
                    <a:pt x="2273" y="5944"/>
                    <a:pt x="3116" y="5226"/>
                    <a:pt x="3527" y="4579"/>
                  </a:cubicBezTo>
                  <a:cubicBezTo>
                    <a:pt x="3912" y="4002"/>
                    <a:pt x="4254" y="3147"/>
                    <a:pt x="4489" y="2484"/>
                  </a:cubicBezTo>
                  <a:cubicBezTo>
                    <a:pt x="4767" y="1758"/>
                    <a:pt x="4724" y="1736"/>
                    <a:pt x="4233" y="1138"/>
                  </a:cubicBezTo>
                  <a:cubicBezTo>
                    <a:pt x="3726" y="530"/>
                    <a:pt x="2945" y="1"/>
                    <a:pt x="2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9" name="Google Shape;30689;p29"/>
            <p:cNvSpPr/>
            <p:nvPr/>
          </p:nvSpPr>
          <p:spPr>
            <a:xfrm>
              <a:off x="1515725" y="4484938"/>
              <a:ext cx="124525" cy="134175"/>
            </a:xfrm>
            <a:custGeom>
              <a:avLst/>
              <a:gdLst/>
              <a:ahLst/>
              <a:cxnLst/>
              <a:rect l="l" t="t" r="r" b="b"/>
              <a:pathLst>
                <a:path w="4981" h="5367" extrusionOk="0">
                  <a:moveTo>
                    <a:pt x="2210" y="0"/>
                  </a:moveTo>
                  <a:cubicBezTo>
                    <a:pt x="1502" y="0"/>
                    <a:pt x="426" y="138"/>
                    <a:pt x="257" y="729"/>
                  </a:cubicBezTo>
                  <a:cubicBezTo>
                    <a:pt x="1" y="1648"/>
                    <a:pt x="1475" y="3165"/>
                    <a:pt x="1903" y="3764"/>
                  </a:cubicBezTo>
                  <a:cubicBezTo>
                    <a:pt x="2305" y="4376"/>
                    <a:pt x="3050" y="5366"/>
                    <a:pt x="3831" y="5366"/>
                  </a:cubicBezTo>
                  <a:cubicBezTo>
                    <a:pt x="3922" y="5366"/>
                    <a:pt x="4013" y="5353"/>
                    <a:pt x="4104" y="5324"/>
                  </a:cubicBezTo>
                  <a:cubicBezTo>
                    <a:pt x="4959" y="5068"/>
                    <a:pt x="4981" y="3016"/>
                    <a:pt x="4746" y="2246"/>
                  </a:cubicBezTo>
                  <a:cubicBezTo>
                    <a:pt x="4382" y="1092"/>
                    <a:pt x="3762" y="130"/>
                    <a:pt x="2672" y="23"/>
                  </a:cubicBezTo>
                  <a:cubicBezTo>
                    <a:pt x="2560" y="10"/>
                    <a:pt x="2398" y="0"/>
                    <a:pt x="2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0" name="Google Shape;30690;p29"/>
            <p:cNvSpPr/>
            <p:nvPr/>
          </p:nvSpPr>
          <p:spPr>
            <a:xfrm>
              <a:off x="1458025" y="4319263"/>
              <a:ext cx="75900" cy="145525"/>
            </a:xfrm>
            <a:custGeom>
              <a:avLst/>
              <a:gdLst/>
              <a:ahLst/>
              <a:cxnLst/>
              <a:rect l="l" t="t" r="r" b="b"/>
              <a:pathLst>
                <a:path w="3036" h="5821" extrusionOk="0">
                  <a:moveTo>
                    <a:pt x="1822" y="0"/>
                  </a:moveTo>
                  <a:cubicBezTo>
                    <a:pt x="1627" y="0"/>
                    <a:pt x="1394" y="98"/>
                    <a:pt x="1112" y="324"/>
                  </a:cubicBezTo>
                  <a:cubicBezTo>
                    <a:pt x="257" y="1008"/>
                    <a:pt x="0" y="2183"/>
                    <a:pt x="22" y="3316"/>
                  </a:cubicBezTo>
                  <a:cubicBezTo>
                    <a:pt x="43" y="3872"/>
                    <a:pt x="171" y="4492"/>
                    <a:pt x="470" y="4940"/>
                  </a:cubicBezTo>
                  <a:cubicBezTo>
                    <a:pt x="684" y="5261"/>
                    <a:pt x="1133" y="5710"/>
                    <a:pt x="1454" y="5795"/>
                  </a:cubicBezTo>
                  <a:cubicBezTo>
                    <a:pt x="1526" y="5812"/>
                    <a:pt x="1588" y="5820"/>
                    <a:pt x="1643" y="5820"/>
                  </a:cubicBezTo>
                  <a:cubicBezTo>
                    <a:pt x="2080" y="5820"/>
                    <a:pt x="2033" y="5325"/>
                    <a:pt x="2223" y="4812"/>
                  </a:cubicBezTo>
                  <a:cubicBezTo>
                    <a:pt x="2629" y="3701"/>
                    <a:pt x="3035" y="2824"/>
                    <a:pt x="2779" y="1606"/>
                  </a:cubicBezTo>
                  <a:cubicBezTo>
                    <a:pt x="2606" y="757"/>
                    <a:pt x="2363" y="0"/>
                    <a:pt x="18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1" name="Google Shape;30691;p29"/>
            <p:cNvSpPr/>
            <p:nvPr/>
          </p:nvSpPr>
          <p:spPr>
            <a:xfrm>
              <a:off x="1505575" y="4342863"/>
              <a:ext cx="130400" cy="138825"/>
            </a:xfrm>
            <a:custGeom>
              <a:avLst/>
              <a:gdLst/>
              <a:ahLst/>
              <a:cxnLst/>
              <a:rect l="l" t="t" r="r" b="b"/>
              <a:pathLst>
                <a:path w="5216" h="5553" extrusionOk="0">
                  <a:moveTo>
                    <a:pt x="3250" y="0"/>
                  </a:moveTo>
                  <a:cubicBezTo>
                    <a:pt x="2741" y="0"/>
                    <a:pt x="2224" y="182"/>
                    <a:pt x="1839" y="363"/>
                  </a:cubicBezTo>
                  <a:cubicBezTo>
                    <a:pt x="1005" y="769"/>
                    <a:pt x="920" y="2351"/>
                    <a:pt x="620" y="3334"/>
                  </a:cubicBezTo>
                  <a:cubicBezTo>
                    <a:pt x="492" y="3719"/>
                    <a:pt x="449" y="4167"/>
                    <a:pt x="364" y="4595"/>
                  </a:cubicBezTo>
                  <a:cubicBezTo>
                    <a:pt x="257" y="5022"/>
                    <a:pt x="1" y="5257"/>
                    <a:pt x="449" y="5450"/>
                  </a:cubicBezTo>
                  <a:cubicBezTo>
                    <a:pt x="556" y="5495"/>
                    <a:pt x="692" y="5509"/>
                    <a:pt x="837" y="5509"/>
                  </a:cubicBezTo>
                  <a:cubicBezTo>
                    <a:pt x="1038" y="5509"/>
                    <a:pt x="1256" y="5483"/>
                    <a:pt x="1441" y="5483"/>
                  </a:cubicBezTo>
                  <a:cubicBezTo>
                    <a:pt x="1499" y="5483"/>
                    <a:pt x="1554" y="5486"/>
                    <a:pt x="1604" y="5493"/>
                  </a:cubicBezTo>
                  <a:cubicBezTo>
                    <a:pt x="1861" y="5523"/>
                    <a:pt x="2117" y="5553"/>
                    <a:pt x="2374" y="5553"/>
                  </a:cubicBezTo>
                  <a:cubicBezTo>
                    <a:pt x="2481" y="5553"/>
                    <a:pt x="2587" y="5548"/>
                    <a:pt x="2694" y="5535"/>
                  </a:cubicBezTo>
                  <a:cubicBezTo>
                    <a:pt x="3527" y="5407"/>
                    <a:pt x="4062" y="4296"/>
                    <a:pt x="4468" y="3548"/>
                  </a:cubicBezTo>
                  <a:cubicBezTo>
                    <a:pt x="4874" y="2757"/>
                    <a:pt x="5216" y="1453"/>
                    <a:pt x="4489" y="555"/>
                  </a:cubicBezTo>
                  <a:cubicBezTo>
                    <a:pt x="4147" y="143"/>
                    <a:pt x="3702" y="0"/>
                    <a:pt x="3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2" name="Google Shape;30692;p29"/>
            <p:cNvSpPr/>
            <p:nvPr/>
          </p:nvSpPr>
          <p:spPr>
            <a:xfrm>
              <a:off x="1509325" y="4433688"/>
              <a:ext cx="44900" cy="52375"/>
            </a:xfrm>
            <a:custGeom>
              <a:avLst/>
              <a:gdLst/>
              <a:ahLst/>
              <a:cxnLst/>
              <a:rect l="l" t="t" r="r" b="b"/>
              <a:pathLst>
                <a:path w="1796" h="2095" extrusionOk="0">
                  <a:moveTo>
                    <a:pt x="1774" y="0"/>
                  </a:moveTo>
                  <a:cubicBezTo>
                    <a:pt x="1432" y="278"/>
                    <a:pt x="1090" y="556"/>
                    <a:pt x="748" y="898"/>
                  </a:cubicBezTo>
                  <a:cubicBezTo>
                    <a:pt x="599" y="1047"/>
                    <a:pt x="428" y="1197"/>
                    <a:pt x="299" y="1411"/>
                  </a:cubicBezTo>
                  <a:cubicBezTo>
                    <a:pt x="150" y="1603"/>
                    <a:pt x="43" y="1838"/>
                    <a:pt x="0" y="2095"/>
                  </a:cubicBezTo>
                  <a:lnTo>
                    <a:pt x="22" y="2095"/>
                  </a:lnTo>
                  <a:cubicBezTo>
                    <a:pt x="171" y="1902"/>
                    <a:pt x="299" y="1731"/>
                    <a:pt x="449" y="1560"/>
                  </a:cubicBezTo>
                  <a:cubicBezTo>
                    <a:pt x="599" y="1389"/>
                    <a:pt x="706" y="1197"/>
                    <a:pt x="855" y="1026"/>
                  </a:cubicBezTo>
                  <a:cubicBezTo>
                    <a:pt x="1154" y="684"/>
                    <a:pt x="1475" y="363"/>
                    <a:pt x="1796" y="21"/>
                  </a:cubicBezTo>
                  <a:lnTo>
                    <a:pt x="177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3" name="Google Shape;30693;p29"/>
            <p:cNvSpPr/>
            <p:nvPr/>
          </p:nvSpPr>
          <p:spPr>
            <a:xfrm>
              <a:off x="1512525" y="4453988"/>
              <a:ext cx="52925" cy="34750"/>
            </a:xfrm>
            <a:custGeom>
              <a:avLst/>
              <a:gdLst/>
              <a:ahLst/>
              <a:cxnLst/>
              <a:rect l="l" t="t" r="r" b="b"/>
              <a:pathLst>
                <a:path w="2117" h="1390" extrusionOk="0">
                  <a:moveTo>
                    <a:pt x="2095" y="0"/>
                  </a:moveTo>
                  <a:cubicBezTo>
                    <a:pt x="1732" y="214"/>
                    <a:pt x="1347" y="342"/>
                    <a:pt x="962" y="492"/>
                  </a:cubicBezTo>
                  <a:cubicBezTo>
                    <a:pt x="770" y="577"/>
                    <a:pt x="578" y="663"/>
                    <a:pt x="407" y="812"/>
                  </a:cubicBezTo>
                  <a:cubicBezTo>
                    <a:pt x="236" y="962"/>
                    <a:pt x="86" y="1154"/>
                    <a:pt x="0" y="1390"/>
                  </a:cubicBezTo>
                  <a:lnTo>
                    <a:pt x="22" y="1390"/>
                  </a:lnTo>
                  <a:cubicBezTo>
                    <a:pt x="193" y="1240"/>
                    <a:pt x="342" y="1133"/>
                    <a:pt x="513" y="1026"/>
                  </a:cubicBezTo>
                  <a:cubicBezTo>
                    <a:pt x="684" y="898"/>
                    <a:pt x="855" y="770"/>
                    <a:pt x="1026" y="684"/>
                  </a:cubicBezTo>
                  <a:cubicBezTo>
                    <a:pt x="1390" y="470"/>
                    <a:pt x="1774" y="299"/>
                    <a:pt x="2116" y="22"/>
                  </a:cubicBezTo>
                  <a:lnTo>
                    <a:pt x="209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4" name="Google Shape;30694;p29"/>
            <p:cNvSpPr/>
            <p:nvPr/>
          </p:nvSpPr>
          <p:spPr>
            <a:xfrm>
              <a:off x="1511450" y="4474538"/>
              <a:ext cx="62550" cy="15800"/>
            </a:xfrm>
            <a:custGeom>
              <a:avLst/>
              <a:gdLst/>
              <a:ahLst/>
              <a:cxnLst/>
              <a:rect l="l" t="t" r="r" b="b"/>
              <a:pathLst>
                <a:path w="2502" h="632" extrusionOk="0">
                  <a:moveTo>
                    <a:pt x="1685" y="0"/>
                  </a:moveTo>
                  <a:cubicBezTo>
                    <a:pt x="1525" y="0"/>
                    <a:pt x="1363" y="10"/>
                    <a:pt x="1198" y="33"/>
                  </a:cubicBezTo>
                  <a:cubicBezTo>
                    <a:pt x="984" y="55"/>
                    <a:pt x="749" y="76"/>
                    <a:pt x="556" y="161"/>
                  </a:cubicBezTo>
                  <a:cubicBezTo>
                    <a:pt x="343" y="268"/>
                    <a:pt x="150" y="418"/>
                    <a:pt x="1" y="610"/>
                  </a:cubicBezTo>
                  <a:lnTo>
                    <a:pt x="1" y="632"/>
                  </a:lnTo>
                  <a:cubicBezTo>
                    <a:pt x="214" y="546"/>
                    <a:pt x="407" y="461"/>
                    <a:pt x="621" y="397"/>
                  </a:cubicBezTo>
                  <a:cubicBezTo>
                    <a:pt x="813" y="332"/>
                    <a:pt x="1005" y="247"/>
                    <a:pt x="1219" y="204"/>
                  </a:cubicBezTo>
                  <a:cubicBezTo>
                    <a:pt x="1646" y="119"/>
                    <a:pt x="2074" y="119"/>
                    <a:pt x="2501" y="76"/>
                  </a:cubicBezTo>
                  <a:lnTo>
                    <a:pt x="2501" y="55"/>
                  </a:lnTo>
                  <a:cubicBezTo>
                    <a:pt x="2231" y="28"/>
                    <a:pt x="1961" y="0"/>
                    <a:pt x="1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5" name="Google Shape;30695;p29"/>
            <p:cNvSpPr/>
            <p:nvPr/>
          </p:nvSpPr>
          <p:spPr>
            <a:xfrm>
              <a:off x="1512525" y="4494063"/>
              <a:ext cx="70550" cy="35825"/>
            </a:xfrm>
            <a:custGeom>
              <a:avLst/>
              <a:gdLst/>
              <a:ahLst/>
              <a:cxnLst/>
              <a:rect l="l" t="t" r="r" b="b"/>
              <a:pathLst>
                <a:path w="2822" h="1433" extrusionOk="0">
                  <a:moveTo>
                    <a:pt x="0" y="0"/>
                  </a:moveTo>
                  <a:lnTo>
                    <a:pt x="0" y="22"/>
                  </a:lnTo>
                  <a:cubicBezTo>
                    <a:pt x="214" y="193"/>
                    <a:pt x="428" y="364"/>
                    <a:pt x="642" y="513"/>
                  </a:cubicBezTo>
                  <a:cubicBezTo>
                    <a:pt x="855" y="684"/>
                    <a:pt x="1090" y="812"/>
                    <a:pt x="1326" y="941"/>
                  </a:cubicBezTo>
                  <a:cubicBezTo>
                    <a:pt x="1796" y="1197"/>
                    <a:pt x="2287" y="1411"/>
                    <a:pt x="2822" y="1432"/>
                  </a:cubicBezTo>
                  <a:lnTo>
                    <a:pt x="2822" y="1411"/>
                  </a:lnTo>
                  <a:cubicBezTo>
                    <a:pt x="2309" y="1325"/>
                    <a:pt x="1839" y="1069"/>
                    <a:pt x="1411" y="770"/>
                  </a:cubicBezTo>
                  <a:cubicBezTo>
                    <a:pt x="1176" y="620"/>
                    <a:pt x="962" y="449"/>
                    <a:pt x="727" y="321"/>
                  </a:cubicBezTo>
                  <a:cubicBezTo>
                    <a:pt x="513" y="171"/>
                    <a:pt x="257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6" name="Google Shape;30696;p29"/>
            <p:cNvSpPr/>
            <p:nvPr/>
          </p:nvSpPr>
          <p:spPr>
            <a:xfrm>
              <a:off x="1508250" y="4499938"/>
              <a:ext cx="60400" cy="57200"/>
            </a:xfrm>
            <a:custGeom>
              <a:avLst/>
              <a:gdLst/>
              <a:ahLst/>
              <a:cxnLst/>
              <a:rect l="l" t="t" r="r" b="b"/>
              <a:pathLst>
                <a:path w="2416" h="2288" extrusionOk="0">
                  <a:moveTo>
                    <a:pt x="0" y="0"/>
                  </a:moveTo>
                  <a:lnTo>
                    <a:pt x="0" y="22"/>
                  </a:lnTo>
                  <a:cubicBezTo>
                    <a:pt x="43" y="43"/>
                    <a:pt x="86" y="107"/>
                    <a:pt x="129" y="171"/>
                  </a:cubicBezTo>
                  <a:cubicBezTo>
                    <a:pt x="171" y="236"/>
                    <a:pt x="214" y="300"/>
                    <a:pt x="257" y="342"/>
                  </a:cubicBezTo>
                  <a:lnTo>
                    <a:pt x="492" y="706"/>
                  </a:lnTo>
                  <a:cubicBezTo>
                    <a:pt x="663" y="962"/>
                    <a:pt x="855" y="1176"/>
                    <a:pt x="1048" y="1390"/>
                  </a:cubicBezTo>
                  <a:cubicBezTo>
                    <a:pt x="1219" y="1603"/>
                    <a:pt x="1411" y="1839"/>
                    <a:pt x="1646" y="2010"/>
                  </a:cubicBezTo>
                  <a:cubicBezTo>
                    <a:pt x="1881" y="2181"/>
                    <a:pt x="2138" y="2287"/>
                    <a:pt x="2394" y="2287"/>
                  </a:cubicBezTo>
                  <a:lnTo>
                    <a:pt x="2416" y="2266"/>
                  </a:lnTo>
                  <a:cubicBezTo>
                    <a:pt x="2138" y="2223"/>
                    <a:pt x="1903" y="2095"/>
                    <a:pt x="1710" y="1903"/>
                  </a:cubicBezTo>
                  <a:cubicBezTo>
                    <a:pt x="1497" y="1732"/>
                    <a:pt x="1326" y="1497"/>
                    <a:pt x="1155" y="1261"/>
                  </a:cubicBezTo>
                  <a:cubicBezTo>
                    <a:pt x="984" y="1026"/>
                    <a:pt x="834" y="791"/>
                    <a:pt x="642" y="556"/>
                  </a:cubicBezTo>
                  <a:cubicBezTo>
                    <a:pt x="556" y="449"/>
                    <a:pt x="449" y="342"/>
                    <a:pt x="364" y="236"/>
                  </a:cubicBezTo>
                  <a:cubicBezTo>
                    <a:pt x="300" y="193"/>
                    <a:pt x="257" y="129"/>
                    <a:pt x="193" y="86"/>
                  </a:cubicBezTo>
                  <a:cubicBezTo>
                    <a:pt x="129" y="65"/>
                    <a:pt x="86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7" name="Google Shape;30697;p29"/>
            <p:cNvSpPr/>
            <p:nvPr/>
          </p:nvSpPr>
          <p:spPr>
            <a:xfrm>
              <a:off x="1506650" y="4499413"/>
              <a:ext cx="37950" cy="71075"/>
            </a:xfrm>
            <a:custGeom>
              <a:avLst/>
              <a:gdLst/>
              <a:ahLst/>
              <a:cxnLst/>
              <a:rect l="l" t="t" r="r" b="b"/>
              <a:pathLst>
                <a:path w="1518" h="2843" extrusionOk="0">
                  <a:moveTo>
                    <a:pt x="22" y="0"/>
                  </a:moveTo>
                  <a:lnTo>
                    <a:pt x="0" y="21"/>
                  </a:lnTo>
                  <a:cubicBezTo>
                    <a:pt x="22" y="321"/>
                    <a:pt x="64" y="598"/>
                    <a:pt x="150" y="876"/>
                  </a:cubicBezTo>
                  <a:cubicBezTo>
                    <a:pt x="214" y="1154"/>
                    <a:pt x="321" y="1411"/>
                    <a:pt x="449" y="1689"/>
                  </a:cubicBezTo>
                  <a:cubicBezTo>
                    <a:pt x="577" y="1945"/>
                    <a:pt x="706" y="2202"/>
                    <a:pt x="877" y="2415"/>
                  </a:cubicBezTo>
                  <a:cubicBezTo>
                    <a:pt x="1048" y="2629"/>
                    <a:pt x="1261" y="2821"/>
                    <a:pt x="1518" y="2843"/>
                  </a:cubicBezTo>
                  <a:lnTo>
                    <a:pt x="1518" y="2821"/>
                  </a:lnTo>
                  <a:cubicBezTo>
                    <a:pt x="1283" y="2757"/>
                    <a:pt x="1090" y="2565"/>
                    <a:pt x="941" y="2330"/>
                  </a:cubicBezTo>
                  <a:cubicBezTo>
                    <a:pt x="813" y="2116"/>
                    <a:pt x="684" y="1860"/>
                    <a:pt x="599" y="1603"/>
                  </a:cubicBezTo>
                  <a:cubicBezTo>
                    <a:pt x="492" y="1325"/>
                    <a:pt x="428" y="1069"/>
                    <a:pt x="342" y="791"/>
                  </a:cubicBezTo>
                  <a:cubicBezTo>
                    <a:pt x="235" y="534"/>
                    <a:pt x="150" y="257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8" name="Google Shape;30698;p29"/>
            <p:cNvSpPr/>
            <p:nvPr/>
          </p:nvSpPr>
          <p:spPr>
            <a:xfrm>
              <a:off x="1498625" y="4424063"/>
              <a:ext cx="16050" cy="68950"/>
            </a:xfrm>
            <a:custGeom>
              <a:avLst/>
              <a:gdLst/>
              <a:ahLst/>
              <a:cxnLst/>
              <a:rect l="l" t="t" r="r" b="b"/>
              <a:pathLst>
                <a:path w="642" h="2758" extrusionOk="0">
                  <a:moveTo>
                    <a:pt x="621" y="0"/>
                  </a:moveTo>
                  <a:cubicBezTo>
                    <a:pt x="364" y="385"/>
                    <a:pt x="214" y="834"/>
                    <a:pt x="108" y="1304"/>
                  </a:cubicBezTo>
                  <a:cubicBezTo>
                    <a:pt x="43" y="1539"/>
                    <a:pt x="1" y="1796"/>
                    <a:pt x="1" y="2031"/>
                  </a:cubicBezTo>
                  <a:cubicBezTo>
                    <a:pt x="1" y="2287"/>
                    <a:pt x="43" y="2544"/>
                    <a:pt x="150" y="2758"/>
                  </a:cubicBezTo>
                  <a:lnTo>
                    <a:pt x="172" y="2758"/>
                  </a:lnTo>
                  <a:cubicBezTo>
                    <a:pt x="172" y="2501"/>
                    <a:pt x="193" y="2287"/>
                    <a:pt x="193" y="2052"/>
                  </a:cubicBezTo>
                  <a:cubicBezTo>
                    <a:pt x="214" y="1817"/>
                    <a:pt x="214" y="1582"/>
                    <a:pt x="257" y="1347"/>
                  </a:cubicBezTo>
                  <a:cubicBezTo>
                    <a:pt x="300" y="1112"/>
                    <a:pt x="343" y="898"/>
                    <a:pt x="407" y="663"/>
                  </a:cubicBezTo>
                  <a:cubicBezTo>
                    <a:pt x="471" y="428"/>
                    <a:pt x="535" y="214"/>
                    <a:pt x="642" y="22"/>
                  </a:cubicBezTo>
                  <a:lnTo>
                    <a:pt x="6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9" name="Google Shape;30699;p29"/>
            <p:cNvSpPr/>
            <p:nvPr/>
          </p:nvSpPr>
          <p:spPr>
            <a:xfrm>
              <a:off x="1502375" y="4440613"/>
              <a:ext cx="16050" cy="59350"/>
            </a:xfrm>
            <a:custGeom>
              <a:avLst/>
              <a:gdLst/>
              <a:ahLst/>
              <a:cxnLst/>
              <a:rect l="l" t="t" r="r" b="b"/>
              <a:pathLst>
                <a:path w="642" h="2374" extrusionOk="0">
                  <a:moveTo>
                    <a:pt x="620" y="1"/>
                  </a:moveTo>
                  <a:cubicBezTo>
                    <a:pt x="364" y="321"/>
                    <a:pt x="214" y="706"/>
                    <a:pt x="107" y="1112"/>
                  </a:cubicBezTo>
                  <a:cubicBezTo>
                    <a:pt x="64" y="1326"/>
                    <a:pt x="0" y="1518"/>
                    <a:pt x="22" y="1754"/>
                  </a:cubicBezTo>
                  <a:cubicBezTo>
                    <a:pt x="22" y="1967"/>
                    <a:pt x="64" y="2181"/>
                    <a:pt x="171" y="2373"/>
                  </a:cubicBezTo>
                  <a:lnTo>
                    <a:pt x="193" y="2352"/>
                  </a:lnTo>
                  <a:cubicBezTo>
                    <a:pt x="193" y="2138"/>
                    <a:pt x="193" y="1946"/>
                    <a:pt x="214" y="1754"/>
                  </a:cubicBezTo>
                  <a:cubicBezTo>
                    <a:pt x="235" y="1561"/>
                    <a:pt x="235" y="1347"/>
                    <a:pt x="257" y="1155"/>
                  </a:cubicBezTo>
                  <a:cubicBezTo>
                    <a:pt x="300" y="963"/>
                    <a:pt x="342" y="770"/>
                    <a:pt x="406" y="578"/>
                  </a:cubicBezTo>
                  <a:cubicBezTo>
                    <a:pt x="449" y="386"/>
                    <a:pt x="535" y="193"/>
                    <a:pt x="642" y="22"/>
                  </a:cubicBezTo>
                  <a:lnTo>
                    <a:pt x="62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0" name="Google Shape;30700;p29"/>
            <p:cNvSpPr/>
            <p:nvPr/>
          </p:nvSpPr>
          <p:spPr>
            <a:xfrm>
              <a:off x="1495950" y="4500463"/>
              <a:ext cx="9125" cy="53475"/>
            </a:xfrm>
            <a:custGeom>
              <a:avLst/>
              <a:gdLst/>
              <a:ahLst/>
              <a:cxnLst/>
              <a:rect l="l" t="t" r="r" b="b"/>
              <a:pathLst>
                <a:path w="365" h="2139" extrusionOk="0">
                  <a:moveTo>
                    <a:pt x="215" y="1"/>
                  </a:moveTo>
                  <a:cubicBezTo>
                    <a:pt x="129" y="172"/>
                    <a:pt x="65" y="343"/>
                    <a:pt x="44" y="535"/>
                  </a:cubicBezTo>
                  <a:cubicBezTo>
                    <a:pt x="1" y="706"/>
                    <a:pt x="22" y="898"/>
                    <a:pt x="22" y="1091"/>
                  </a:cubicBezTo>
                  <a:cubicBezTo>
                    <a:pt x="44" y="1283"/>
                    <a:pt x="65" y="1454"/>
                    <a:pt x="108" y="1647"/>
                  </a:cubicBezTo>
                  <a:cubicBezTo>
                    <a:pt x="150" y="1818"/>
                    <a:pt x="215" y="2010"/>
                    <a:pt x="343" y="2138"/>
                  </a:cubicBezTo>
                  <a:lnTo>
                    <a:pt x="364" y="2117"/>
                  </a:lnTo>
                  <a:cubicBezTo>
                    <a:pt x="257" y="1967"/>
                    <a:pt x="215" y="1796"/>
                    <a:pt x="193" y="1625"/>
                  </a:cubicBezTo>
                  <a:cubicBezTo>
                    <a:pt x="172" y="1454"/>
                    <a:pt x="172" y="1262"/>
                    <a:pt x="193" y="1091"/>
                  </a:cubicBezTo>
                  <a:cubicBezTo>
                    <a:pt x="193" y="920"/>
                    <a:pt x="236" y="749"/>
                    <a:pt x="236" y="556"/>
                  </a:cubicBezTo>
                  <a:cubicBezTo>
                    <a:pt x="236" y="386"/>
                    <a:pt x="257" y="215"/>
                    <a:pt x="236" y="22"/>
                  </a:cubicBezTo>
                  <a:lnTo>
                    <a:pt x="2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1" name="Google Shape;30701;p29"/>
            <p:cNvSpPr/>
            <p:nvPr/>
          </p:nvSpPr>
          <p:spPr>
            <a:xfrm>
              <a:off x="1487400" y="4472888"/>
              <a:ext cx="45975" cy="47175"/>
            </a:xfrm>
            <a:custGeom>
              <a:avLst/>
              <a:gdLst/>
              <a:ahLst/>
              <a:cxnLst/>
              <a:rect l="l" t="t" r="r" b="b"/>
              <a:pathLst>
                <a:path w="1839" h="1887" extrusionOk="0">
                  <a:moveTo>
                    <a:pt x="904" y="1"/>
                  </a:moveTo>
                  <a:cubicBezTo>
                    <a:pt x="493" y="1"/>
                    <a:pt x="142" y="323"/>
                    <a:pt x="65" y="783"/>
                  </a:cubicBezTo>
                  <a:cubicBezTo>
                    <a:pt x="1" y="1296"/>
                    <a:pt x="321" y="1788"/>
                    <a:pt x="792" y="1873"/>
                  </a:cubicBezTo>
                  <a:cubicBezTo>
                    <a:pt x="840" y="1882"/>
                    <a:pt x="888" y="1886"/>
                    <a:pt x="936" y="1886"/>
                  </a:cubicBezTo>
                  <a:cubicBezTo>
                    <a:pt x="1350" y="1886"/>
                    <a:pt x="1717" y="1564"/>
                    <a:pt x="1775" y="1104"/>
                  </a:cubicBezTo>
                  <a:cubicBezTo>
                    <a:pt x="1839" y="591"/>
                    <a:pt x="1518" y="99"/>
                    <a:pt x="1048" y="14"/>
                  </a:cubicBezTo>
                  <a:cubicBezTo>
                    <a:pt x="1000" y="5"/>
                    <a:pt x="952" y="1"/>
                    <a:pt x="9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2" name="Google Shape;30702;p29"/>
            <p:cNvSpPr/>
            <p:nvPr/>
          </p:nvSpPr>
          <p:spPr>
            <a:xfrm>
              <a:off x="1503450" y="4431538"/>
              <a:ext cx="31550" cy="56675"/>
            </a:xfrm>
            <a:custGeom>
              <a:avLst/>
              <a:gdLst/>
              <a:ahLst/>
              <a:cxnLst/>
              <a:rect l="l" t="t" r="r" b="b"/>
              <a:pathLst>
                <a:path w="1262" h="2267" extrusionOk="0">
                  <a:moveTo>
                    <a:pt x="1240" y="1"/>
                  </a:moveTo>
                  <a:cubicBezTo>
                    <a:pt x="1112" y="150"/>
                    <a:pt x="983" y="321"/>
                    <a:pt x="855" y="492"/>
                  </a:cubicBezTo>
                  <a:cubicBezTo>
                    <a:pt x="727" y="663"/>
                    <a:pt x="599" y="834"/>
                    <a:pt x="492" y="1026"/>
                  </a:cubicBezTo>
                  <a:cubicBezTo>
                    <a:pt x="385" y="1219"/>
                    <a:pt x="257" y="1390"/>
                    <a:pt x="192" y="1604"/>
                  </a:cubicBezTo>
                  <a:lnTo>
                    <a:pt x="86" y="1924"/>
                  </a:lnTo>
                  <a:cubicBezTo>
                    <a:pt x="43" y="2031"/>
                    <a:pt x="0" y="2138"/>
                    <a:pt x="21" y="2266"/>
                  </a:cubicBezTo>
                  <a:lnTo>
                    <a:pt x="43" y="2266"/>
                  </a:lnTo>
                  <a:cubicBezTo>
                    <a:pt x="86" y="2159"/>
                    <a:pt x="150" y="2095"/>
                    <a:pt x="192" y="2010"/>
                  </a:cubicBezTo>
                  <a:cubicBezTo>
                    <a:pt x="257" y="1924"/>
                    <a:pt x="321" y="1817"/>
                    <a:pt x="363" y="1710"/>
                  </a:cubicBezTo>
                  <a:cubicBezTo>
                    <a:pt x="470" y="1518"/>
                    <a:pt x="534" y="1326"/>
                    <a:pt x="620" y="1133"/>
                  </a:cubicBezTo>
                  <a:cubicBezTo>
                    <a:pt x="812" y="749"/>
                    <a:pt x="1026" y="364"/>
                    <a:pt x="1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3" name="Google Shape;30703;p29"/>
            <p:cNvSpPr/>
            <p:nvPr/>
          </p:nvSpPr>
          <p:spPr>
            <a:xfrm>
              <a:off x="1479400" y="4457713"/>
              <a:ext cx="26200" cy="48125"/>
            </a:xfrm>
            <a:custGeom>
              <a:avLst/>
              <a:gdLst/>
              <a:ahLst/>
              <a:cxnLst/>
              <a:rect l="l" t="t" r="r" b="b"/>
              <a:pathLst>
                <a:path w="1048" h="1925" extrusionOk="0">
                  <a:moveTo>
                    <a:pt x="22" y="1"/>
                  </a:moveTo>
                  <a:cubicBezTo>
                    <a:pt x="0" y="193"/>
                    <a:pt x="22" y="407"/>
                    <a:pt x="64" y="599"/>
                  </a:cubicBezTo>
                  <a:cubicBezTo>
                    <a:pt x="128" y="792"/>
                    <a:pt x="193" y="963"/>
                    <a:pt x="278" y="1134"/>
                  </a:cubicBezTo>
                  <a:cubicBezTo>
                    <a:pt x="364" y="1305"/>
                    <a:pt x="470" y="1476"/>
                    <a:pt x="599" y="1604"/>
                  </a:cubicBezTo>
                  <a:cubicBezTo>
                    <a:pt x="727" y="1732"/>
                    <a:pt x="855" y="1839"/>
                    <a:pt x="1026" y="1925"/>
                  </a:cubicBezTo>
                  <a:lnTo>
                    <a:pt x="1048" y="1903"/>
                  </a:lnTo>
                  <a:cubicBezTo>
                    <a:pt x="941" y="1732"/>
                    <a:pt x="834" y="1583"/>
                    <a:pt x="748" y="1433"/>
                  </a:cubicBezTo>
                  <a:cubicBezTo>
                    <a:pt x="641" y="1283"/>
                    <a:pt x="513" y="1176"/>
                    <a:pt x="406" y="1027"/>
                  </a:cubicBezTo>
                  <a:cubicBezTo>
                    <a:pt x="214" y="728"/>
                    <a:pt x="64" y="386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4" name="Google Shape;30704;p29"/>
            <p:cNvSpPr/>
            <p:nvPr/>
          </p:nvSpPr>
          <p:spPr>
            <a:xfrm>
              <a:off x="1470300" y="4499413"/>
              <a:ext cx="28350" cy="14450"/>
            </a:xfrm>
            <a:custGeom>
              <a:avLst/>
              <a:gdLst/>
              <a:ahLst/>
              <a:cxnLst/>
              <a:rect l="l" t="t" r="r" b="b"/>
              <a:pathLst>
                <a:path w="1134" h="578" extrusionOk="0">
                  <a:moveTo>
                    <a:pt x="813" y="0"/>
                  </a:moveTo>
                  <a:cubicBezTo>
                    <a:pt x="685" y="21"/>
                    <a:pt x="599" y="86"/>
                    <a:pt x="514" y="128"/>
                  </a:cubicBezTo>
                  <a:cubicBezTo>
                    <a:pt x="321" y="235"/>
                    <a:pt x="108" y="363"/>
                    <a:pt x="1" y="556"/>
                  </a:cubicBezTo>
                  <a:lnTo>
                    <a:pt x="22" y="577"/>
                  </a:lnTo>
                  <a:cubicBezTo>
                    <a:pt x="86" y="492"/>
                    <a:pt x="172" y="449"/>
                    <a:pt x="279" y="406"/>
                  </a:cubicBezTo>
                  <a:cubicBezTo>
                    <a:pt x="364" y="363"/>
                    <a:pt x="450" y="342"/>
                    <a:pt x="557" y="321"/>
                  </a:cubicBezTo>
                  <a:cubicBezTo>
                    <a:pt x="663" y="299"/>
                    <a:pt x="770" y="278"/>
                    <a:pt x="856" y="235"/>
                  </a:cubicBezTo>
                  <a:cubicBezTo>
                    <a:pt x="941" y="192"/>
                    <a:pt x="1027" y="150"/>
                    <a:pt x="1134" y="128"/>
                  </a:cubicBezTo>
                  <a:lnTo>
                    <a:pt x="1134" y="107"/>
                  </a:lnTo>
                  <a:cubicBezTo>
                    <a:pt x="1048" y="0"/>
                    <a:pt x="920" y="0"/>
                    <a:pt x="8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5" name="Google Shape;30705;p29"/>
            <p:cNvSpPr/>
            <p:nvPr/>
          </p:nvSpPr>
          <p:spPr>
            <a:xfrm>
              <a:off x="1485275" y="4498338"/>
              <a:ext cx="18725" cy="34750"/>
            </a:xfrm>
            <a:custGeom>
              <a:avLst/>
              <a:gdLst/>
              <a:ahLst/>
              <a:cxnLst/>
              <a:rect l="l" t="t" r="r" b="b"/>
              <a:pathLst>
                <a:path w="749" h="1390" extrusionOk="0">
                  <a:moveTo>
                    <a:pt x="727" y="0"/>
                  </a:moveTo>
                  <a:cubicBezTo>
                    <a:pt x="599" y="43"/>
                    <a:pt x="513" y="150"/>
                    <a:pt x="428" y="257"/>
                  </a:cubicBezTo>
                  <a:cubicBezTo>
                    <a:pt x="364" y="364"/>
                    <a:pt x="321" y="492"/>
                    <a:pt x="257" y="620"/>
                  </a:cubicBezTo>
                  <a:cubicBezTo>
                    <a:pt x="193" y="727"/>
                    <a:pt x="150" y="855"/>
                    <a:pt x="107" y="983"/>
                  </a:cubicBezTo>
                  <a:cubicBezTo>
                    <a:pt x="64" y="1112"/>
                    <a:pt x="0" y="1240"/>
                    <a:pt x="0" y="1390"/>
                  </a:cubicBezTo>
                  <a:lnTo>
                    <a:pt x="22" y="1390"/>
                  </a:lnTo>
                  <a:cubicBezTo>
                    <a:pt x="64" y="1261"/>
                    <a:pt x="129" y="1154"/>
                    <a:pt x="193" y="1048"/>
                  </a:cubicBezTo>
                  <a:cubicBezTo>
                    <a:pt x="257" y="941"/>
                    <a:pt x="321" y="812"/>
                    <a:pt x="385" y="706"/>
                  </a:cubicBezTo>
                  <a:cubicBezTo>
                    <a:pt x="471" y="599"/>
                    <a:pt x="556" y="513"/>
                    <a:pt x="599" y="385"/>
                  </a:cubicBezTo>
                  <a:cubicBezTo>
                    <a:pt x="663" y="278"/>
                    <a:pt x="706" y="150"/>
                    <a:pt x="748" y="22"/>
                  </a:cubicBezTo>
                  <a:lnTo>
                    <a:pt x="7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6" name="Google Shape;30706;p29"/>
            <p:cNvSpPr/>
            <p:nvPr/>
          </p:nvSpPr>
          <p:spPr>
            <a:xfrm>
              <a:off x="1519475" y="4499938"/>
              <a:ext cx="44900" cy="32625"/>
            </a:xfrm>
            <a:custGeom>
              <a:avLst/>
              <a:gdLst/>
              <a:ahLst/>
              <a:cxnLst/>
              <a:rect l="l" t="t" r="r" b="b"/>
              <a:pathLst>
                <a:path w="1796" h="1305" extrusionOk="0">
                  <a:moveTo>
                    <a:pt x="107" y="0"/>
                  </a:moveTo>
                  <a:lnTo>
                    <a:pt x="0" y="193"/>
                  </a:lnTo>
                  <a:cubicBezTo>
                    <a:pt x="278" y="407"/>
                    <a:pt x="535" y="663"/>
                    <a:pt x="855" y="855"/>
                  </a:cubicBezTo>
                  <a:cubicBezTo>
                    <a:pt x="1005" y="941"/>
                    <a:pt x="1154" y="1005"/>
                    <a:pt x="1304" y="1090"/>
                  </a:cubicBezTo>
                  <a:cubicBezTo>
                    <a:pt x="1475" y="1176"/>
                    <a:pt x="1625" y="1261"/>
                    <a:pt x="1796" y="1304"/>
                  </a:cubicBezTo>
                  <a:cubicBezTo>
                    <a:pt x="1625" y="1261"/>
                    <a:pt x="1475" y="1155"/>
                    <a:pt x="1347" y="1048"/>
                  </a:cubicBezTo>
                  <a:cubicBezTo>
                    <a:pt x="1197" y="941"/>
                    <a:pt x="1048" y="834"/>
                    <a:pt x="898" y="748"/>
                  </a:cubicBezTo>
                  <a:cubicBezTo>
                    <a:pt x="620" y="535"/>
                    <a:pt x="385" y="257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7" name="Google Shape;30707;p29"/>
            <p:cNvSpPr/>
            <p:nvPr/>
          </p:nvSpPr>
          <p:spPr>
            <a:xfrm>
              <a:off x="1501300" y="4510613"/>
              <a:ext cx="27275" cy="56675"/>
            </a:xfrm>
            <a:custGeom>
              <a:avLst/>
              <a:gdLst/>
              <a:ahLst/>
              <a:cxnLst/>
              <a:rect l="l" t="t" r="r" b="b"/>
              <a:pathLst>
                <a:path w="1091" h="2267" extrusionOk="0">
                  <a:moveTo>
                    <a:pt x="193" y="1"/>
                  </a:moveTo>
                  <a:lnTo>
                    <a:pt x="1" y="44"/>
                  </a:lnTo>
                  <a:cubicBezTo>
                    <a:pt x="22" y="150"/>
                    <a:pt x="43" y="257"/>
                    <a:pt x="65" y="364"/>
                  </a:cubicBezTo>
                  <a:cubicBezTo>
                    <a:pt x="86" y="471"/>
                    <a:pt x="129" y="599"/>
                    <a:pt x="172" y="685"/>
                  </a:cubicBezTo>
                  <a:lnTo>
                    <a:pt x="428" y="1262"/>
                  </a:lnTo>
                  <a:cubicBezTo>
                    <a:pt x="492" y="1454"/>
                    <a:pt x="578" y="1668"/>
                    <a:pt x="685" y="1839"/>
                  </a:cubicBezTo>
                  <a:cubicBezTo>
                    <a:pt x="791" y="2031"/>
                    <a:pt x="920" y="2202"/>
                    <a:pt x="1091" y="2267"/>
                  </a:cubicBezTo>
                  <a:cubicBezTo>
                    <a:pt x="920" y="2181"/>
                    <a:pt x="813" y="1989"/>
                    <a:pt x="727" y="1818"/>
                  </a:cubicBezTo>
                  <a:cubicBezTo>
                    <a:pt x="642" y="1625"/>
                    <a:pt x="578" y="1412"/>
                    <a:pt x="514" y="1219"/>
                  </a:cubicBezTo>
                  <a:lnTo>
                    <a:pt x="300" y="621"/>
                  </a:lnTo>
                  <a:cubicBezTo>
                    <a:pt x="278" y="514"/>
                    <a:pt x="257" y="428"/>
                    <a:pt x="236" y="321"/>
                  </a:cubicBezTo>
                  <a:cubicBezTo>
                    <a:pt x="236" y="236"/>
                    <a:pt x="214" y="108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8" name="Google Shape;30708;p29"/>
            <p:cNvSpPr/>
            <p:nvPr/>
          </p:nvSpPr>
          <p:spPr>
            <a:xfrm>
              <a:off x="1512000" y="4490863"/>
              <a:ext cx="58800" cy="25050"/>
            </a:xfrm>
            <a:custGeom>
              <a:avLst/>
              <a:gdLst/>
              <a:ahLst/>
              <a:cxnLst/>
              <a:rect l="l" t="t" r="r" b="b"/>
              <a:pathLst>
                <a:path w="2352" h="1002" extrusionOk="0">
                  <a:moveTo>
                    <a:pt x="128" y="0"/>
                  </a:moveTo>
                  <a:lnTo>
                    <a:pt x="0" y="192"/>
                  </a:lnTo>
                  <a:cubicBezTo>
                    <a:pt x="171" y="342"/>
                    <a:pt x="363" y="449"/>
                    <a:pt x="556" y="534"/>
                  </a:cubicBezTo>
                  <a:cubicBezTo>
                    <a:pt x="748" y="620"/>
                    <a:pt x="962" y="684"/>
                    <a:pt x="1154" y="727"/>
                  </a:cubicBezTo>
                  <a:cubicBezTo>
                    <a:pt x="1368" y="770"/>
                    <a:pt x="1560" y="834"/>
                    <a:pt x="1753" y="898"/>
                  </a:cubicBezTo>
                  <a:cubicBezTo>
                    <a:pt x="1860" y="919"/>
                    <a:pt x="1945" y="940"/>
                    <a:pt x="2052" y="962"/>
                  </a:cubicBezTo>
                  <a:cubicBezTo>
                    <a:pt x="2126" y="977"/>
                    <a:pt x="2199" y="1002"/>
                    <a:pt x="2266" y="1002"/>
                  </a:cubicBezTo>
                  <a:cubicBezTo>
                    <a:pt x="2296" y="1002"/>
                    <a:pt x="2325" y="997"/>
                    <a:pt x="2351" y="983"/>
                  </a:cubicBezTo>
                  <a:lnTo>
                    <a:pt x="2351" y="983"/>
                  </a:lnTo>
                  <a:cubicBezTo>
                    <a:pt x="2331" y="994"/>
                    <a:pt x="2309" y="998"/>
                    <a:pt x="2286" y="998"/>
                  </a:cubicBezTo>
                  <a:cubicBezTo>
                    <a:pt x="2214" y="998"/>
                    <a:pt x="2133" y="957"/>
                    <a:pt x="2052" y="940"/>
                  </a:cubicBezTo>
                  <a:cubicBezTo>
                    <a:pt x="1966" y="898"/>
                    <a:pt x="1860" y="876"/>
                    <a:pt x="1774" y="834"/>
                  </a:cubicBezTo>
                  <a:cubicBezTo>
                    <a:pt x="1582" y="748"/>
                    <a:pt x="1389" y="684"/>
                    <a:pt x="1176" y="620"/>
                  </a:cubicBezTo>
                  <a:cubicBezTo>
                    <a:pt x="983" y="534"/>
                    <a:pt x="791" y="470"/>
                    <a:pt x="620" y="363"/>
                  </a:cubicBezTo>
                  <a:cubicBezTo>
                    <a:pt x="428" y="278"/>
                    <a:pt x="278" y="15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9" name="Google Shape;30709;p29"/>
            <p:cNvSpPr/>
            <p:nvPr/>
          </p:nvSpPr>
          <p:spPr>
            <a:xfrm>
              <a:off x="1521075" y="4484213"/>
              <a:ext cx="48625" cy="8275"/>
            </a:xfrm>
            <a:custGeom>
              <a:avLst/>
              <a:gdLst/>
              <a:ahLst/>
              <a:cxnLst/>
              <a:rect l="l" t="t" r="r" b="b"/>
              <a:pathLst>
                <a:path w="1945" h="331" extrusionOk="0">
                  <a:moveTo>
                    <a:pt x="1310" y="0"/>
                  </a:moveTo>
                  <a:cubicBezTo>
                    <a:pt x="1202" y="0"/>
                    <a:pt x="1098" y="10"/>
                    <a:pt x="984" y="10"/>
                  </a:cubicBezTo>
                  <a:cubicBezTo>
                    <a:pt x="834" y="10"/>
                    <a:pt x="663" y="10"/>
                    <a:pt x="492" y="31"/>
                  </a:cubicBezTo>
                  <a:cubicBezTo>
                    <a:pt x="342" y="52"/>
                    <a:pt x="171" y="52"/>
                    <a:pt x="0" y="95"/>
                  </a:cubicBezTo>
                  <a:lnTo>
                    <a:pt x="65" y="330"/>
                  </a:lnTo>
                  <a:cubicBezTo>
                    <a:pt x="193" y="266"/>
                    <a:pt x="364" y="245"/>
                    <a:pt x="513" y="202"/>
                  </a:cubicBezTo>
                  <a:cubicBezTo>
                    <a:pt x="684" y="181"/>
                    <a:pt x="834" y="138"/>
                    <a:pt x="984" y="116"/>
                  </a:cubicBezTo>
                  <a:cubicBezTo>
                    <a:pt x="1155" y="95"/>
                    <a:pt x="1304" y="74"/>
                    <a:pt x="1475" y="74"/>
                  </a:cubicBezTo>
                  <a:cubicBezTo>
                    <a:pt x="1561" y="52"/>
                    <a:pt x="1625" y="52"/>
                    <a:pt x="1710" y="52"/>
                  </a:cubicBezTo>
                  <a:lnTo>
                    <a:pt x="1839" y="52"/>
                  </a:lnTo>
                  <a:cubicBezTo>
                    <a:pt x="1881" y="52"/>
                    <a:pt x="1923" y="52"/>
                    <a:pt x="1945" y="94"/>
                  </a:cubicBezTo>
                  <a:lnTo>
                    <a:pt x="1945" y="94"/>
                  </a:lnTo>
                  <a:cubicBezTo>
                    <a:pt x="1923" y="52"/>
                    <a:pt x="1881" y="52"/>
                    <a:pt x="1839" y="31"/>
                  </a:cubicBezTo>
                  <a:cubicBezTo>
                    <a:pt x="1796" y="31"/>
                    <a:pt x="1753" y="31"/>
                    <a:pt x="1710" y="10"/>
                  </a:cubicBezTo>
                  <a:lnTo>
                    <a:pt x="1475" y="10"/>
                  </a:lnTo>
                  <a:cubicBezTo>
                    <a:pt x="1418" y="2"/>
                    <a:pt x="1364" y="0"/>
                    <a:pt x="13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0" name="Google Shape;30710;p29"/>
            <p:cNvSpPr/>
            <p:nvPr/>
          </p:nvSpPr>
          <p:spPr>
            <a:xfrm>
              <a:off x="1525875" y="4491388"/>
              <a:ext cx="74300" cy="12975"/>
            </a:xfrm>
            <a:custGeom>
              <a:avLst/>
              <a:gdLst/>
              <a:ahLst/>
              <a:cxnLst/>
              <a:rect l="l" t="t" r="r" b="b"/>
              <a:pathLst>
                <a:path w="2972" h="519" extrusionOk="0">
                  <a:moveTo>
                    <a:pt x="22" y="0"/>
                  </a:moveTo>
                  <a:lnTo>
                    <a:pt x="1" y="236"/>
                  </a:lnTo>
                  <a:cubicBezTo>
                    <a:pt x="108" y="236"/>
                    <a:pt x="236" y="257"/>
                    <a:pt x="343" y="300"/>
                  </a:cubicBezTo>
                  <a:cubicBezTo>
                    <a:pt x="471" y="342"/>
                    <a:pt x="599" y="385"/>
                    <a:pt x="727" y="407"/>
                  </a:cubicBezTo>
                  <a:cubicBezTo>
                    <a:pt x="963" y="471"/>
                    <a:pt x="1219" y="471"/>
                    <a:pt x="1476" y="492"/>
                  </a:cubicBezTo>
                  <a:cubicBezTo>
                    <a:pt x="1732" y="513"/>
                    <a:pt x="1967" y="513"/>
                    <a:pt x="2224" y="513"/>
                  </a:cubicBezTo>
                  <a:lnTo>
                    <a:pt x="2587" y="513"/>
                  </a:lnTo>
                  <a:cubicBezTo>
                    <a:pt x="2651" y="513"/>
                    <a:pt x="2715" y="519"/>
                    <a:pt x="2779" y="519"/>
                  </a:cubicBezTo>
                  <a:cubicBezTo>
                    <a:pt x="2843" y="519"/>
                    <a:pt x="2908" y="513"/>
                    <a:pt x="2972" y="492"/>
                  </a:cubicBezTo>
                  <a:lnTo>
                    <a:pt x="2972" y="492"/>
                  </a:lnTo>
                  <a:cubicBezTo>
                    <a:pt x="2929" y="506"/>
                    <a:pt x="2886" y="511"/>
                    <a:pt x="2844" y="511"/>
                  </a:cubicBezTo>
                  <a:cubicBezTo>
                    <a:pt x="2760" y="511"/>
                    <a:pt x="2680" y="492"/>
                    <a:pt x="2608" y="492"/>
                  </a:cubicBezTo>
                  <a:lnTo>
                    <a:pt x="2224" y="449"/>
                  </a:lnTo>
                  <a:cubicBezTo>
                    <a:pt x="1967" y="428"/>
                    <a:pt x="1732" y="407"/>
                    <a:pt x="1476" y="364"/>
                  </a:cubicBezTo>
                  <a:cubicBezTo>
                    <a:pt x="1240" y="342"/>
                    <a:pt x="984" y="300"/>
                    <a:pt x="749" y="236"/>
                  </a:cubicBezTo>
                  <a:cubicBezTo>
                    <a:pt x="642" y="193"/>
                    <a:pt x="535" y="150"/>
                    <a:pt x="407" y="107"/>
                  </a:cubicBezTo>
                  <a:cubicBezTo>
                    <a:pt x="279" y="65"/>
                    <a:pt x="150" y="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1" name="Google Shape;30711;p29"/>
            <p:cNvSpPr/>
            <p:nvPr/>
          </p:nvSpPr>
          <p:spPr>
            <a:xfrm>
              <a:off x="1513600" y="4437963"/>
              <a:ext cx="51325" cy="47575"/>
            </a:xfrm>
            <a:custGeom>
              <a:avLst/>
              <a:gdLst/>
              <a:ahLst/>
              <a:cxnLst/>
              <a:rect l="l" t="t" r="r" b="b"/>
              <a:pathLst>
                <a:path w="2053" h="1903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1689" y="235"/>
                    <a:pt x="1325" y="492"/>
                    <a:pt x="962" y="769"/>
                  </a:cubicBezTo>
                  <a:cubicBezTo>
                    <a:pt x="791" y="919"/>
                    <a:pt x="620" y="1069"/>
                    <a:pt x="449" y="1218"/>
                  </a:cubicBezTo>
                  <a:cubicBezTo>
                    <a:pt x="364" y="1304"/>
                    <a:pt x="299" y="1389"/>
                    <a:pt x="214" y="1475"/>
                  </a:cubicBezTo>
                  <a:cubicBezTo>
                    <a:pt x="171" y="1518"/>
                    <a:pt x="128" y="1582"/>
                    <a:pt x="107" y="1624"/>
                  </a:cubicBezTo>
                  <a:cubicBezTo>
                    <a:pt x="64" y="1667"/>
                    <a:pt x="22" y="1774"/>
                    <a:pt x="0" y="1817"/>
                  </a:cubicBezTo>
                  <a:lnTo>
                    <a:pt x="193" y="1902"/>
                  </a:lnTo>
                  <a:cubicBezTo>
                    <a:pt x="257" y="1710"/>
                    <a:pt x="406" y="1518"/>
                    <a:pt x="556" y="1347"/>
                  </a:cubicBezTo>
                  <a:cubicBezTo>
                    <a:pt x="706" y="1197"/>
                    <a:pt x="877" y="1026"/>
                    <a:pt x="1026" y="876"/>
                  </a:cubicBezTo>
                  <a:cubicBezTo>
                    <a:pt x="1368" y="556"/>
                    <a:pt x="1710" y="257"/>
                    <a:pt x="20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2" name="Google Shape;30712;p29"/>
            <p:cNvSpPr/>
            <p:nvPr/>
          </p:nvSpPr>
          <p:spPr>
            <a:xfrm>
              <a:off x="1489000" y="4443288"/>
              <a:ext cx="14475" cy="48650"/>
            </a:xfrm>
            <a:custGeom>
              <a:avLst/>
              <a:gdLst/>
              <a:ahLst/>
              <a:cxnLst/>
              <a:rect l="l" t="t" r="r" b="b"/>
              <a:pathLst>
                <a:path w="579" h="1946" extrusionOk="0">
                  <a:moveTo>
                    <a:pt x="1" y="1"/>
                  </a:moveTo>
                  <a:cubicBezTo>
                    <a:pt x="65" y="172"/>
                    <a:pt x="65" y="343"/>
                    <a:pt x="86" y="514"/>
                  </a:cubicBezTo>
                  <a:cubicBezTo>
                    <a:pt x="108" y="685"/>
                    <a:pt x="108" y="856"/>
                    <a:pt x="151" y="1027"/>
                  </a:cubicBezTo>
                  <a:cubicBezTo>
                    <a:pt x="172" y="1198"/>
                    <a:pt x="215" y="1369"/>
                    <a:pt x="279" y="1518"/>
                  </a:cubicBezTo>
                  <a:cubicBezTo>
                    <a:pt x="364" y="1668"/>
                    <a:pt x="428" y="1818"/>
                    <a:pt x="557" y="1946"/>
                  </a:cubicBezTo>
                  <a:lnTo>
                    <a:pt x="578" y="1924"/>
                  </a:lnTo>
                  <a:cubicBezTo>
                    <a:pt x="557" y="1753"/>
                    <a:pt x="514" y="1582"/>
                    <a:pt x="471" y="1433"/>
                  </a:cubicBezTo>
                  <a:cubicBezTo>
                    <a:pt x="428" y="1262"/>
                    <a:pt x="343" y="1134"/>
                    <a:pt x="300" y="963"/>
                  </a:cubicBezTo>
                  <a:cubicBezTo>
                    <a:pt x="257" y="813"/>
                    <a:pt x="215" y="642"/>
                    <a:pt x="193" y="492"/>
                  </a:cubicBezTo>
                  <a:cubicBezTo>
                    <a:pt x="151" y="321"/>
                    <a:pt x="108" y="15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3" name="Google Shape;30713;p29"/>
            <p:cNvSpPr/>
            <p:nvPr/>
          </p:nvSpPr>
          <p:spPr>
            <a:xfrm>
              <a:off x="1472450" y="4487638"/>
              <a:ext cx="26200" cy="13400"/>
            </a:xfrm>
            <a:custGeom>
              <a:avLst/>
              <a:gdLst/>
              <a:ahLst/>
              <a:cxnLst/>
              <a:rect l="l" t="t" r="r" b="b"/>
              <a:pathLst>
                <a:path w="1048" h="536" extrusionOk="0">
                  <a:moveTo>
                    <a:pt x="0" y="1"/>
                  </a:moveTo>
                  <a:lnTo>
                    <a:pt x="0" y="22"/>
                  </a:lnTo>
                  <a:cubicBezTo>
                    <a:pt x="86" y="65"/>
                    <a:pt x="150" y="150"/>
                    <a:pt x="214" y="236"/>
                  </a:cubicBezTo>
                  <a:cubicBezTo>
                    <a:pt x="257" y="279"/>
                    <a:pt x="278" y="300"/>
                    <a:pt x="342" y="343"/>
                  </a:cubicBezTo>
                  <a:cubicBezTo>
                    <a:pt x="385" y="386"/>
                    <a:pt x="428" y="407"/>
                    <a:pt x="471" y="428"/>
                  </a:cubicBezTo>
                  <a:cubicBezTo>
                    <a:pt x="556" y="471"/>
                    <a:pt x="663" y="535"/>
                    <a:pt x="770" y="535"/>
                  </a:cubicBezTo>
                  <a:cubicBezTo>
                    <a:pt x="855" y="514"/>
                    <a:pt x="962" y="492"/>
                    <a:pt x="1048" y="428"/>
                  </a:cubicBezTo>
                  <a:lnTo>
                    <a:pt x="1048" y="407"/>
                  </a:lnTo>
                  <a:cubicBezTo>
                    <a:pt x="962" y="343"/>
                    <a:pt x="877" y="321"/>
                    <a:pt x="791" y="300"/>
                  </a:cubicBezTo>
                  <a:cubicBezTo>
                    <a:pt x="706" y="257"/>
                    <a:pt x="599" y="279"/>
                    <a:pt x="513" y="257"/>
                  </a:cubicBezTo>
                  <a:cubicBezTo>
                    <a:pt x="492" y="236"/>
                    <a:pt x="428" y="215"/>
                    <a:pt x="406" y="215"/>
                  </a:cubicBezTo>
                  <a:cubicBezTo>
                    <a:pt x="364" y="193"/>
                    <a:pt x="321" y="172"/>
                    <a:pt x="278" y="129"/>
                  </a:cubicBezTo>
                  <a:cubicBezTo>
                    <a:pt x="193" y="86"/>
                    <a:pt x="107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4" name="Google Shape;30714;p29"/>
            <p:cNvSpPr/>
            <p:nvPr/>
          </p:nvSpPr>
          <p:spPr>
            <a:xfrm>
              <a:off x="1551250" y="4431513"/>
              <a:ext cx="4875" cy="4675"/>
            </a:xfrm>
            <a:custGeom>
              <a:avLst/>
              <a:gdLst/>
              <a:ahLst/>
              <a:cxnLst/>
              <a:rect l="l" t="t" r="r" b="b"/>
              <a:pathLst>
                <a:path w="195" h="187" extrusionOk="0">
                  <a:moveTo>
                    <a:pt x="103" y="1"/>
                  </a:moveTo>
                  <a:cubicBezTo>
                    <a:pt x="63" y="1"/>
                    <a:pt x="22" y="28"/>
                    <a:pt x="12" y="87"/>
                  </a:cubicBezTo>
                  <a:cubicBezTo>
                    <a:pt x="1" y="154"/>
                    <a:pt x="42" y="186"/>
                    <a:pt x="87" y="186"/>
                  </a:cubicBezTo>
                  <a:cubicBezTo>
                    <a:pt x="128" y="186"/>
                    <a:pt x="173" y="159"/>
                    <a:pt x="183" y="108"/>
                  </a:cubicBezTo>
                  <a:cubicBezTo>
                    <a:pt x="194" y="39"/>
                    <a:pt x="149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5" name="Google Shape;30715;p29"/>
            <p:cNvSpPr/>
            <p:nvPr/>
          </p:nvSpPr>
          <p:spPr>
            <a:xfrm>
              <a:off x="1561400" y="4436813"/>
              <a:ext cx="4325" cy="4450"/>
            </a:xfrm>
            <a:custGeom>
              <a:avLst/>
              <a:gdLst/>
              <a:ahLst/>
              <a:cxnLst/>
              <a:rect l="l" t="t" r="r" b="b"/>
              <a:pathLst>
                <a:path w="173" h="178" extrusionOk="0">
                  <a:moveTo>
                    <a:pt x="89" y="0"/>
                  </a:moveTo>
                  <a:cubicBezTo>
                    <a:pt x="51" y="0"/>
                    <a:pt x="12" y="28"/>
                    <a:pt x="12" y="89"/>
                  </a:cubicBezTo>
                  <a:cubicBezTo>
                    <a:pt x="1" y="145"/>
                    <a:pt x="36" y="177"/>
                    <a:pt x="76" y="177"/>
                  </a:cubicBezTo>
                  <a:cubicBezTo>
                    <a:pt x="112" y="177"/>
                    <a:pt x="151" y="150"/>
                    <a:pt x="161" y="89"/>
                  </a:cubicBezTo>
                  <a:cubicBezTo>
                    <a:pt x="173" y="33"/>
                    <a:pt x="131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6" name="Google Shape;30716;p29"/>
            <p:cNvSpPr/>
            <p:nvPr/>
          </p:nvSpPr>
          <p:spPr>
            <a:xfrm>
              <a:off x="1561925" y="4451963"/>
              <a:ext cx="5425" cy="5675"/>
            </a:xfrm>
            <a:custGeom>
              <a:avLst/>
              <a:gdLst/>
              <a:ahLst/>
              <a:cxnLst/>
              <a:rect l="l" t="t" r="r" b="b"/>
              <a:pathLst>
                <a:path w="217" h="227" extrusionOk="0">
                  <a:moveTo>
                    <a:pt x="114" y="1"/>
                  </a:moveTo>
                  <a:cubicBezTo>
                    <a:pt x="69" y="1"/>
                    <a:pt x="22" y="33"/>
                    <a:pt x="12" y="103"/>
                  </a:cubicBezTo>
                  <a:cubicBezTo>
                    <a:pt x="1" y="183"/>
                    <a:pt x="51" y="226"/>
                    <a:pt x="103" y="226"/>
                  </a:cubicBezTo>
                  <a:cubicBezTo>
                    <a:pt x="148" y="226"/>
                    <a:pt x="195" y="193"/>
                    <a:pt x="205" y="124"/>
                  </a:cubicBezTo>
                  <a:cubicBezTo>
                    <a:pt x="216" y="44"/>
                    <a:pt x="166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7" name="Google Shape;30717;p29"/>
            <p:cNvSpPr/>
            <p:nvPr/>
          </p:nvSpPr>
          <p:spPr>
            <a:xfrm>
              <a:off x="1571850" y="4474238"/>
              <a:ext cx="4825" cy="4400"/>
            </a:xfrm>
            <a:custGeom>
              <a:avLst/>
              <a:gdLst/>
              <a:ahLst/>
              <a:cxnLst/>
              <a:rect l="l" t="t" r="r" b="b"/>
              <a:pathLst>
                <a:path w="193" h="176" extrusionOk="0">
                  <a:moveTo>
                    <a:pt x="89" y="1"/>
                  </a:moveTo>
                  <a:cubicBezTo>
                    <a:pt x="0" y="1"/>
                    <a:pt x="5" y="153"/>
                    <a:pt x="85" y="173"/>
                  </a:cubicBezTo>
                  <a:lnTo>
                    <a:pt x="107" y="173"/>
                  </a:lnTo>
                  <a:cubicBezTo>
                    <a:pt x="112" y="175"/>
                    <a:pt x="117" y="175"/>
                    <a:pt x="121" y="175"/>
                  </a:cubicBezTo>
                  <a:cubicBezTo>
                    <a:pt x="192" y="175"/>
                    <a:pt x="187" y="23"/>
                    <a:pt x="107" y="2"/>
                  </a:cubicBezTo>
                  <a:cubicBezTo>
                    <a:pt x="101" y="1"/>
                    <a:pt x="95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8" name="Google Shape;30718;p29"/>
            <p:cNvSpPr/>
            <p:nvPr/>
          </p:nvSpPr>
          <p:spPr>
            <a:xfrm>
              <a:off x="1567275" y="4483238"/>
              <a:ext cx="5375" cy="5700"/>
            </a:xfrm>
            <a:custGeom>
              <a:avLst/>
              <a:gdLst/>
              <a:ahLst/>
              <a:cxnLst/>
              <a:rect l="l" t="t" r="r" b="b"/>
              <a:pathLst>
                <a:path w="215" h="228" extrusionOk="0">
                  <a:moveTo>
                    <a:pt x="124" y="0"/>
                  </a:moveTo>
                  <a:cubicBezTo>
                    <a:pt x="76" y="0"/>
                    <a:pt x="23" y="38"/>
                    <a:pt x="12" y="113"/>
                  </a:cubicBezTo>
                  <a:cubicBezTo>
                    <a:pt x="1" y="190"/>
                    <a:pt x="47" y="228"/>
                    <a:pt x="98" y="228"/>
                  </a:cubicBezTo>
                  <a:cubicBezTo>
                    <a:pt x="144" y="228"/>
                    <a:pt x="194" y="196"/>
                    <a:pt x="204" y="134"/>
                  </a:cubicBezTo>
                  <a:lnTo>
                    <a:pt x="204" y="113"/>
                  </a:lnTo>
                  <a:cubicBezTo>
                    <a:pt x="215" y="38"/>
                    <a:pt x="17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9" name="Google Shape;30719;p29"/>
            <p:cNvSpPr/>
            <p:nvPr/>
          </p:nvSpPr>
          <p:spPr>
            <a:xfrm>
              <a:off x="1595600" y="4501338"/>
              <a:ext cx="5925" cy="6175"/>
            </a:xfrm>
            <a:custGeom>
              <a:avLst/>
              <a:gdLst/>
              <a:ahLst/>
              <a:cxnLst/>
              <a:rect l="l" t="t" r="r" b="b"/>
              <a:pathLst>
                <a:path w="237" h="247" extrusionOk="0">
                  <a:moveTo>
                    <a:pt x="131" y="0"/>
                  </a:moveTo>
                  <a:cubicBezTo>
                    <a:pt x="83" y="0"/>
                    <a:pt x="33" y="32"/>
                    <a:pt x="33" y="94"/>
                  </a:cubicBezTo>
                  <a:lnTo>
                    <a:pt x="12" y="115"/>
                  </a:lnTo>
                  <a:cubicBezTo>
                    <a:pt x="1" y="204"/>
                    <a:pt x="52" y="246"/>
                    <a:pt x="108" y="246"/>
                  </a:cubicBezTo>
                  <a:cubicBezTo>
                    <a:pt x="160" y="246"/>
                    <a:pt x="215" y="209"/>
                    <a:pt x="226" y="137"/>
                  </a:cubicBezTo>
                  <a:lnTo>
                    <a:pt x="226" y="115"/>
                  </a:lnTo>
                  <a:cubicBezTo>
                    <a:pt x="237" y="38"/>
                    <a:pt x="18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0" name="Google Shape;30720;p29"/>
            <p:cNvSpPr/>
            <p:nvPr/>
          </p:nvSpPr>
          <p:spPr>
            <a:xfrm>
              <a:off x="1567300" y="4514088"/>
              <a:ext cx="5100" cy="4850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15" y="1"/>
                  </a:moveTo>
                  <a:cubicBezTo>
                    <a:pt x="70" y="1"/>
                    <a:pt x="22" y="33"/>
                    <a:pt x="11" y="97"/>
                  </a:cubicBezTo>
                  <a:cubicBezTo>
                    <a:pt x="0" y="161"/>
                    <a:pt x="43" y="193"/>
                    <a:pt x="91" y="193"/>
                  </a:cubicBezTo>
                  <a:cubicBezTo>
                    <a:pt x="139" y="193"/>
                    <a:pt x="193" y="161"/>
                    <a:pt x="203" y="97"/>
                  </a:cubicBezTo>
                  <a:cubicBezTo>
                    <a:pt x="203" y="33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1" name="Google Shape;30721;p29"/>
            <p:cNvSpPr/>
            <p:nvPr/>
          </p:nvSpPr>
          <p:spPr>
            <a:xfrm>
              <a:off x="1580125" y="4526763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22" y="1"/>
                  </a:moveTo>
                  <a:cubicBezTo>
                    <a:pt x="72" y="1"/>
                    <a:pt x="21" y="33"/>
                    <a:pt x="11" y="103"/>
                  </a:cubicBezTo>
                  <a:lnTo>
                    <a:pt x="11" y="124"/>
                  </a:lnTo>
                  <a:cubicBezTo>
                    <a:pt x="0" y="199"/>
                    <a:pt x="48" y="237"/>
                    <a:pt x="102" y="237"/>
                  </a:cubicBezTo>
                  <a:cubicBezTo>
                    <a:pt x="155" y="237"/>
                    <a:pt x="214" y="199"/>
                    <a:pt x="225" y="124"/>
                  </a:cubicBezTo>
                  <a:cubicBezTo>
                    <a:pt x="236" y="44"/>
                    <a:pt x="180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2" name="Google Shape;30722;p29"/>
            <p:cNvSpPr/>
            <p:nvPr/>
          </p:nvSpPr>
          <p:spPr>
            <a:xfrm>
              <a:off x="1561425" y="4530313"/>
              <a:ext cx="4300" cy="4650"/>
            </a:xfrm>
            <a:custGeom>
              <a:avLst/>
              <a:gdLst/>
              <a:ahLst/>
              <a:cxnLst/>
              <a:rect l="l" t="t" r="r" b="b"/>
              <a:pathLst>
                <a:path w="172" h="186" extrusionOk="0">
                  <a:moveTo>
                    <a:pt x="88" y="1"/>
                  </a:moveTo>
                  <a:cubicBezTo>
                    <a:pt x="50" y="1"/>
                    <a:pt x="11" y="28"/>
                    <a:pt x="11" y="89"/>
                  </a:cubicBezTo>
                  <a:cubicBezTo>
                    <a:pt x="0" y="153"/>
                    <a:pt x="32" y="185"/>
                    <a:pt x="70" y="185"/>
                  </a:cubicBezTo>
                  <a:cubicBezTo>
                    <a:pt x="107" y="185"/>
                    <a:pt x="150" y="153"/>
                    <a:pt x="160" y="89"/>
                  </a:cubicBezTo>
                  <a:cubicBezTo>
                    <a:pt x="172" y="33"/>
                    <a:pt x="130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3" name="Google Shape;30723;p29"/>
            <p:cNvSpPr/>
            <p:nvPr/>
          </p:nvSpPr>
          <p:spPr>
            <a:xfrm>
              <a:off x="1567300" y="4554363"/>
              <a:ext cx="4300" cy="4650"/>
            </a:xfrm>
            <a:custGeom>
              <a:avLst/>
              <a:gdLst/>
              <a:ahLst/>
              <a:cxnLst/>
              <a:rect l="l" t="t" r="r" b="b"/>
              <a:pathLst>
                <a:path w="172" h="186" extrusionOk="0">
                  <a:moveTo>
                    <a:pt x="97" y="1"/>
                  </a:moveTo>
                  <a:cubicBezTo>
                    <a:pt x="61" y="1"/>
                    <a:pt x="21" y="28"/>
                    <a:pt x="11" y="89"/>
                  </a:cubicBezTo>
                  <a:cubicBezTo>
                    <a:pt x="0" y="153"/>
                    <a:pt x="32" y="185"/>
                    <a:pt x="70" y="185"/>
                  </a:cubicBezTo>
                  <a:cubicBezTo>
                    <a:pt x="107" y="185"/>
                    <a:pt x="150" y="153"/>
                    <a:pt x="161" y="89"/>
                  </a:cubicBezTo>
                  <a:cubicBezTo>
                    <a:pt x="172" y="33"/>
                    <a:pt x="136" y="1"/>
                    <a:pt x="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4" name="Google Shape;30724;p29"/>
            <p:cNvSpPr/>
            <p:nvPr/>
          </p:nvSpPr>
          <p:spPr>
            <a:xfrm>
              <a:off x="1542700" y="4567388"/>
              <a:ext cx="5400" cy="5650"/>
            </a:xfrm>
            <a:custGeom>
              <a:avLst/>
              <a:gdLst/>
              <a:ahLst/>
              <a:cxnLst/>
              <a:rect l="l" t="t" r="r" b="b"/>
              <a:pathLst>
                <a:path w="216" h="226" extrusionOk="0">
                  <a:moveTo>
                    <a:pt x="114" y="0"/>
                  </a:moveTo>
                  <a:cubicBezTo>
                    <a:pt x="68" y="0"/>
                    <a:pt x="22" y="33"/>
                    <a:pt x="12" y="102"/>
                  </a:cubicBezTo>
                  <a:cubicBezTo>
                    <a:pt x="0" y="183"/>
                    <a:pt x="50" y="226"/>
                    <a:pt x="102" y="226"/>
                  </a:cubicBezTo>
                  <a:cubicBezTo>
                    <a:pt x="147" y="226"/>
                    <a:pt x="194" y="193"/>
                    <a:pt x="204" y="124"/>
                  </a:cubicBezTo>
                  <a:cubicBezTo>
                    <a:pt x="216" y="44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5" name="Google Shape;30725;p29"/>
            <p:cNvSpPr/>
            <p:nvPr/>
          </p:nvSpPr>
          <p:spPr>
            <a:xfrm>
              <a:off x="1526125" y="4565863"/>
              <a:ext cx="4325" cy="4425"/>
            </a:xfrm>
            <a:custGeom>
              <a:avLst/>
              <a:gdLst/>
              <a:ahLst/>
              <a:cxnLst/>
              <a:rect l="l" t="t" r="r" b="b"/>
              <a:pathLst>
                <a:path w="173" h="177" extrusionOk="0">
                  <a:moveTo>
                    <a:pt x="89" y="0"/>
                  </a:moveTo>
                  <a:cubicBezTo>
                    <a:pt x="51" y="0"/>
                    <a:pt x="12" y="27"/>
                    <a:pt x="12" y="78"/>
                  </a:cubicBezTo>
                  <a:cubicBezTo>
                    <a:pt x="1" y="145"/>
                    <a:pt x="37" y="177"/>
                    <a:pt x="76" y="177"/>
                  </a:cubicBezTo>
                  <a:cubicBezTo>
                    <a:pt x="112" y="177"/>
                    <a:pt x="152" y="150"/>
                    <a:pt x="162" y="99"/>
                  </a:cubicBezTo>
                  <a:cubicBezTo>
                    <a:pt x="173" y="32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6" name="Google Shape;30726;p29"/>
            <p:cNvSpPr/>
            <p:nvPr/>
          </p:nvSpPr>
          <p:spPr>
            <a:xfrm>
              <a:off x="1502625" y="4551363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23" y="0"/>
                  </a:moveTo>
                  <a:cubicBezTo>
                    <a:pt x="73" y="0"/>
                    <a:pt x="22" y="33"/>
                    <a:pt x="12" y="102"/>
                  </a:cubicBezTo>
                  <a:lnTo>
                    <a:pt x="12" y="124"/>
                  </a:lnTo>
                  <a:cubicBezTo>
                    <a:pt x="1" y="198"/>
                    <a:pt x="49" y="236"/>
                    <a:pt x="103" y="236"/>
                  </a:cubicBezTo>
                  <a:cubicBezTo>
                    <a:pt x="156" y="236"/>
                    <a:pt x="215" y="198"/>
                    <a:pt x="225" y="124"/>
                  </a:cubicBezTo>
                  <a:cubicBezTo>
                    <a:pt x="23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7" name="Google Shape;30727;p29"/>
            <p:cNvSpPr/>
            <p:nvPr/>
          </p:nvSpPr>
          <p:spPr>
            <a:xfrm>
              <a:off x="1481450" y="4532963"/>
              <a:ext cx="6100" cy="5525"/>
            </a:xfrm>
            <a:custGeom>
              <a:avLst/>
              <a:gdLst/>
              <a:ahLst/>
              <a:cxnLst/>
              <a:rect l="l" t="t" r="r" b="b"/>
              <a:pathLst>
                <a:path w="244" h="221" extrusionOk="0">
                  <a:moveTo>
                    <a:pt x="121" y="1"/>
                  </a:moveTo>
                  <a:cubicBezTo>
                    <a:pt x="53" y="1"/>
                    <a:pt x="0" y="112"/>
                    <a:pt x="68" y="197"/>
                  </a:cubicBezTo>
                  <a:cubicBezTo>
                    <a:pt x="84" y="213"/>
                    <a:pt x="101" y="220"/>
                    <a:pt x="118" y="220"/>
                  </a:cubicBezTo>
                  <a:cubicBezTo>
                    <a:pt x="187" y="220"/>
                    <a:pt x="244" y="95"/>
                    <a:pt x="175" y="26"/>
                  </a:cubicBezTo>
                  <a:cubicBezTo>
                    <a:pt x="157" y="8"/>
                    <a:pt x="138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8" name="Google Shape;30728;p29"/>
            <p:cNvSpPr/>
            <p:nvPr/>
          </p:nvSpPr>
          <p:spPr>
            <a:xfrm>
              <a:off x="1467100" y="4511663"/>
              <a:ext cx="4600" cy="5225"/>
            </a:xfrm>
            <a:custGeom>
              <a:avLst/>
              <a:gdLst/>
              <a:ahLst/>
              <a:cxnLst/>
              <a:rect l="l" t="t" r="r" b="b"/>
              <a:pathLst>
                <a:path w="184" h="209" extrusionOk="0">
                  <a:moveTo>
                    <a:pt x="83" y="1"/>
                  </a:moveTo>
                  <a:cubicBezTo>
                    <a:pt x="37" y="1"/>
                    <a:pt x="1" y="65"/>
                    <a:pt x="1" y="130"/>
                  </a:cubicBezTo>
                  <a:cubicBezTo>
                    <a:pt x="19" y="186"/>
                    <a:pt x="58" y="209"/>
                    <a:pt x="94" y="209"/>
                  </a:cubicBezTo>
                  <a:cubicBezTo>
                    <a:pt x="141" y="209"/>
                    <a:pt x="184" y="169"/>
                    <a:pt x="172" y="108"/>
                  </a:cubicBezTo>
                  <a:cubicBezTo>
                    <a:pt x="172" y="66"/>
                    <a:pt x="172" y="44"/>
                    <a:pt x="129" y="23"/>
                  </a:cubicBezTo>
                  <a:cubicBezTo>
                    <a:pt x="113" y="7"/>
                    <a:pt x="98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9" name="Google Shape;30729;p29"/>
            <p:cNvSpPr/>
            <p:nvPr/>
          </p:nvSpPr>
          <p:spPr>
            <a:xfrm>
              <a:off x="1467900" y="4485363"/>
              <a:ext cx="5375" cy="5650"/>
            </a:xfrm>
            <a:custGeom>
              <a:avLst/>
              <a:gdLst/>
              <a:ahLst/>
              <a:cxnLst/>
              <a:rect l="l" t="t" r="r" b="b"/>
              <a:pathLst>
                <a:path w="215" h="226" extrusionOk="0">
                  <a:moveTo>
                    <a:pt x="124" y="1"/>
                  </a:moveTo>
                  <a:cubicBezTo>
                    <a:pt x="75" y="1"/>
                    <a:pt x="22" y="38"/>
                    <a:pt x="11" y="113"/>
                  </a:cubicBezTo>
                  <a:cubicBezTo>
                    <a:pt x="1" y="188"/>
                    <a:pt x="49" y="225"/>
                    <a:pt x="100" y="225"/>
                  </a:cubicBezTo>
                  <a:cubicBezTo>
                    <a:pt x="150" y="225"/>
                    <a:pt x="204" y="188"/>
                    <a:pt x="204" y="113"/>
                  </a:cubicBezTo>
                  <a:cubicBezTo>
                    <a:pt x="214" y="38"/>
                    <a:pt x="172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0" name="Google Shape;30730;p29"/>
            <p:cNvSpPr/>
            <p:nvPr/>
          </p:nvSpPr>
          <p:spPr>
            <a:xfrm>
              <a:off x="1476000" y="4453138"/>
              <a:ext cx="6350" cy="5825"/>
            </a:xfrm>
            <a:custGeom>
              <a:avLst/>
              <a:gdLst/>
              <a:ahLst/>
              <a:cxnLst/>
              <a:rect l="l" t="t" r="r" b="b"/>
              <a:pathLst>
                <a:path w="254" h="233" extrusionOk="0">
                  <a:moveTo>
                    <a:pt x="105" y="1"/>
                  </a:moveTo>
                  <a:cubicBezTo>
                    <a:pt x="37" y="1"/>
                    <a:pt x="0" y="168"/>
                    <a:pt x="93" y="205"/>
                  </a:cubicBezTo>
                  <a:lnTo>
                    <a:pt x="93" y="227"/>
                  </a:lnTo>
                  <a:cubicBezTo>
                    <a:pt x="104" y="231"/>
                    <a:pt x="114" y="233"/>
                    <a:pt x="124" y="233"/>
                  </a:cubicBezTo>
                  <a:cubicBezTo>
                    <a:pt x="211" y="233"/>
                    <a:pt x="254" y="71"/>
                    <a:pt x="158" y="13"/>
                  </a:cubicBezTo>
                  <a:lnTo>
                    <a:pt x="136" y="13"/>
                  </a:lnTo>
                  <a:cubicBezTo>
                    <a:pt x="125" y="5"/>
                    <a:pt x="115" y="1"/>
                    <a:pt x="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1" name="Google Shape;30731;p29"/>
            <p:cNvSpPr/>
            <p:nvPr/>
          </p:nvSpPr>
          <p:spPr>
            <a:xfrm>
              <a:off x="1486600" y="4439963"/>
              <a:ext cx="5650" cy="6100"/>
            </a:xfrm>
            <a:custGeom>
              <a:avLst/>
              <a:gdLst/>
              <a:ahLst/>
              <a:cxnLst/>
              <a:rect l="l" t="t" r="r" b="b"/>
              <a:pathLst>
                <a:path w="226" h="244" extrusionOk="0">
                  <a:moveTo>
                    <a:pt x="126" y="0"/>
                  </a:moveTo>
                  <a:cubicBezTo>
                    <a:pt x="76" y="0"/>
                    <a:pt x="22" y="38"/>
                    <a:pt x="11" y="112"/>
                  </a:cubicBezTo>
                  <a:cubicBezTo>
                    <a:pt x="0" y="201"/>
                    <a:pt x="52" y="243"/>
                    <a:pt x="105" y="243"/>
                  </a:cubicBezTo>
                  <a:cubicBezTo>
                    <a:pt x="154" y="243"/>
                    <a:pt x="204" y="206"/>
                    <a:pt x="204" y="134"/>
                  </a:cubicBezTo>
                  <a:lnTo>
                    <a:pt x="225" y="112"/>
                  </a:lnTo>
                  <a:cubicBezTo>
                    <a:pt x="225" y="38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2" name="Google Shape;30732;p29"/>
            <p:cNvSpPr/>
            <p:nvPr/>
          </p:nvSpPr>
          <p:spPr>
            <a:xfrm>
              <a:off x="1512275" y="4419313"/>
              <a:ext cx="6150" cy="6175"/>
            </a:xfrm>
            <a:custGeom>
              <a:avLst/>
              <a:gdLst/>
              <a:ahLst/>
              <a:cxnLst/>
              <a:rect l="l" t="t" r="r" b="b"/>
              <a:pathLst>
                <a:path w="246" h="247" extrusionOk="0">
                  <a:moveTo>
                    <a:pt x="130" y="0"/>
                  </a:moveTo>
                  <a:cubicBezTo>
                    <a:pt x="61" y="0"/>
                    <a:pt x="0" y="90"/>
                    <a:pt x="32" y="169"/>
                  </a:cubicBezTo>
                  <a:cubicBezTo>
                    <a:pt x="42" y="220"/>
                    <a:pt x="86" y="247"/>
                    <a:pt x="132" y="247"/>
                  </a:cubicBezTo>
                  <a:cubicBezTo>
                    <a:pt x="182" y="247"/>
                    <a:pt x="234" y="215"/>
                    <a:pt x="246" y="148"/>
                  </a:cubicBezTo>
                  <a:cubicBezTo>
                    <a:pt x="246" y="105"/>
                    <a:pt x="224" y="62"/>
                    <a:pt x="203" y="41"/>
                  </a:cubicBezTo>
                  <a:cubicBezTo>
                    <a:pt x="180" y="12"/>
                    <a:pt x="154" y="0"/>
                    <a:pt x="1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3" name="Google Shape;30733;p29"/>
            <p:cNvSpPr/>
            <p:nvPr/>
          </p:nvSpPr>
          <p:spPr>
            <a:xfrm>
              <a:off x="1514925" y="4437238"/>
              <a:ext cx="6450" cy="4675"/>
            </a:xfrm>
            <a:custGeom>
              <a:avLst/>
              <a:gdLst/>
              <a:ahLst/>
              <a:cxnLst/>
              <a:rect l="l" t="t" r="r" b="b"/>
              <a:pathLst>
                <a:path w="258" h="187" extrusionOk="0">
                  <a:moveTo>
                    <a:pt x="128" y="0"/>
                  </a:moveTo>
                  <a:cubicBezTo>
                    <a:pt x="118" y="0"/>
                    <a:pt x="107" y="2"/>
                    <a:pt x="97" y="8"/>
                  </a:cubicBezTo>
                  <a:cubicBezTo>
                    <a:pt x="97" y="8"/>
                    <a:pt x="97" y="8"/>
                    <a:pt x="75" y="29"/>
                  </a:cubicBezTo>
                  <a:cubicBezTo>
                    <a:pt x="0" y="67"/>
                    <a:pt x="57" y="186"/>
                    <a:pt x="130" y="186"/>
                  </a:cubicBezTo>
                  <a:cubicBezTo>
                    <a:pt x="140" y="186"/>
                    <a:pt x="150" y="184"/>
                    <a:pt x="161" y="179"/>
                  </a:cubicBezTo>
                  <a:cubicBezTo>
                    <a:pt x="161" y="179"/>
                    <a:pt x="182" y="157"/>
                    <a:pt x="182" y="157"/>
                  </a:cubicBezTo>
                  <a:cubicBezTo>
                    <a:pt x="257" y="120"/>
                    <a:pt x="201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4" name="Google Shape;30734;p29"/>
            <p:cNvSpPr/>
            <p:nvPr/>
          </p:nvSpPr>
          <p:spPr>
            <a:xfrm>
              <a:off x="1515525" y="4438288"/>
              <a:ext cx="6375" cy="4325"/>
            </a:xfrm>
            <a:custGeom>
              <a:avLst/>
              <a:gdLst/>
              <a:ahLst/>
              <a:cxnLst/>
              <a:rect l="l" t="t" r="r" b="b"/>
              <a:pathLst>
                <a:path w="255" h="173" extrusionOk="0">
                  <a:moveTo>
                    <a:pt x="125" y="1"/>
                  </a:moveTo>
                  <a:cubicBezTo>
                    <a:pt x="115" y="1"/>
                    <a:pt x="105" y="3"/>
                    <a:pt x="94" y="8"/>
                  </a:cubicBezTo>
                  <a:lnTo>
                    <a:pt x="73" y="8"/>
                  </a:lnTo>
                  <a:cubicBezTo>
                    <a:pt x="1" y="45"/>
                    <a:pt x="50" y="172"/>
                    <a:pt x="119" y="172"/>
                  </a:cubicBezTo>
                  <a:cubicBezTo>
                    <a:pt x="132" y="172"/>
                    <a:pt x="145" y="168"/>
                    <a:pt x="158" y="158"/>
                  </a:cubicBezTo>
                  <a:lnTo>
                    <a:pt x="180" y="158"/>
                  </a:lnTo>
                  <a:cubicBezTo>
                    <a:pt x="255" y="121"/>
                    <a:pt x="198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5" name="Google Shape;30735;p29"/>
            <p:cNvSpPr/>
            <p:nvPr/>
          </p:nvSpPr>
          <p:spPr>
            <a:xfrm>
              <a:off x="1531775" y="4427588"/>
              <a:ext cx="6200" cy="6300"/>
            </a:xfrm>
            <a:custGeom>
              <a:avLst/>
              <a:gdLst/>
              <a:ahLst/>
              <a:cxnLst/>
              <a:rect l="l" t="t" r="r" b="b"/>
              <a:pathLst>
                <a:path w="248" h="252" extrusionOk="0">
                  <a:moveTo>
                    <a:pt x="125" y="1"/>
                  </a:moveTo>
                  <a:cubicBezTo>
                    <a:pt x="60" y="1"/>
                    <a:pt x="0" y="81"/>
                    <a:pt x="43" y="180"/>
                  </a:cubicBezTo>
                  <a:cubicBezTo>
                    <a:pt x="43" y="180"/>
                    <a:pt x="43" y="159"/>
                    <a:pt x="43" y="159"/>
                  </a:cubicBezTo>
                  <a:cubicBezTo>
                    <a:pt x="52" y="223"/>
                    <a:pt x="93" y="252"/>
                    <a:pt x="134" y="252"/>
                  </a:cubicBezTo>
                  <a:cubicBezTo>
                    <a:pt x="190" y="252"/>
                    <a:pt x="247" y="201"/>
                    <a:pt x="235" y="116"/>
                  </a:cubicBezTo>
                  <a:cubicBezTo>
                    <a:pt x="235" y="94"/>
                    <a:pt x="235" y="73"/>
                    <a:pt x="214" y="73"/>
                  </a:cubicBezTo>
                  <a:cubicBezTo>
                    <a:pt x="192" y="22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6" name="Google Shape;30736;p29"/>
            <p:cNvSpPr/>
            <p:nvPr/>
          </p:nvSpPr>
          <p:spPr>
            <a:xfrm>
              <a:off x="-277550" y="5339288"/>
              <a:ext cx="1279800" cy="160450"/>
            </a:xfrm>
            <a:custGeom>
              <a:avLst/>
              <a:gdLst/>
              <a:ahLst/>
              <a:cxnLst/>
              <a:rect l="l" t="t" r="r" b="b"/>
              <a:pathLst>
                <a:path w="51192" h="6418" extrusionOk="0">
                  <a:moveTo>
                    <a:pt x="2629" y="1"/>
                  </a:moveTo>
                  <a:cubicBezTo>
                    <a:pt x="2551" y="1"/>
                    <a:pt x="2473" y="2"/>
                    <a:pt x="2394" y="5"/>
                  </a:cubicBezTo>
                  <a:cubicBezTo>
                    <a:pt x="1817" y="5"/>
                    <a:pt x="1219" y="90"/>
                    <a:pt x="641" y="261"/>
                  </a:cubicBezTo>
                  <a:lnTo>
                    <a:pt x="620" y="261"/>
                  </a:lnTo>
                  <a:cubicBezTo>
                    <a:pt x="235" y="368"/>
                    <a:pt x="0" y="860"/>
                    <a:pt x="107" y="1309"/>
                  </a:cubicBezTo>
                  <a:cubicBezTo>
                    <a:pt x="180" y="1693"/>
                    <a:pt x="488" y="1952"/>
                    <a:pt x="816" y="1952"/>
                  </a:cubicBezTo>
                  <a:cubicBezTo>
                    <a:pt x="872" y="1952"/>
                    <a:pt x="928" y="1944"/>
                    <a:pt x="983" y="1929"/>
                  </a:cubicBezTo>
                  <a:cubicBezTo>
                    <a:pt x="1411" y="1809"/>
                    <a:pt x="1852" y="1759"/>
                    <a:pt x="2300" y="1759"/>
                  </a:cubicBezTo>
                  <a:cubicBezTo>
                    <a:pt x="2817" y="1759"/>
                    <a:pt x="3343" y="1826"/>
                    <a:pt x="3869" y="1929"/>
                  </a:cubicBezTo>
                  <a:cubicBezTo>
                    <a:pt x="4874" y="2142"/>
                    <a:pt x="5878" y="2463"/>
                    <a:pt x="6861" y="2848"/>
                  </a:cubicBezTo>
                  <a:cubicBezTo>
                    <a:pt x="8849" y="3639"/>
                    <a:pt x="10816" y="4600"/>
                    <a:pt x="12910" y="5391"/>
                  </a:cubicBezTo>
                  <a:cubicBezTo>
                    <a:pt x="13445" y="5584"/>
                    <a:pt x="13936" y="6268"/>
                    <a:pt x="14492" y="6417"/>
                  </a:cubicBezTo>
                  <a:cubicBezTo>
                    <a:pt x="14495" y="6418"/>
                    <a:pt x="14499" y="6418"/>
                    <a:pt x="14502" y="6418"/>
                  </a:cubicBezTo>
                  <a:cubicBezTo>
                    <a:pt x="14643" y="6418"/>
                    <a:pt x="14801" y="6008"/>
                    <a:pt x="14924" y="6008"/>
                  </a:cubicBezTo>
                  <a:cubicBezTo>
                    <a:pt x="14929" y="6008"/>
                    <a:pt x="14935" y="6009"/>
                    <a:pt x="14941" y="6011"/>
                  </a:cubicBezTo>
                  <a:lnTo>
                    <a:pt x="15154" y="6054"/>
                  </a:lnTo>
                  <a:lnTo>
                    <a:pt x="15368" y="6075"/>
                  </a:lnTo>
                  <a:cubicBezTo>
                    <a:pt x="15646" y="6118"/>
                    <a:pt x="15924" y="6161"/>
                    <a:pt x="16202" y="6203"/>
                  </a:cubicBezTo>
                  <a:cubicBezTo>
                    <a:pt x="16732" y="6265"/>
                    <a:pt x="17263" y="6292"/>
                    <a:pt x="17794" y="6292"/>
                  </a:cubicBezTo>
                  <a:cubicBezTo>
                    <a:pt x="18375" y="6292"/>
                    <a:pt x="18955" y="6259"/>
                    <a:pt x="19536" y="6203"/>
                  </a:cubicBezTo>
                  <a:cubicBezTo>
                    <a:pt x="21759" y="5990"/>
                    <a:pt x="23875" y="5327"/>
                    <a:pt x="25948" y="4643"/>
                  </a:cubicBezTo>
                  <a:cubicBezTo>
                    <a:pt x="26974" y="4301"/>
                    <a:pt x="28000" y="3959"/>
                    <a:pt x="29026" y="3639"/>
                  </a:cubicBezTo>
                  <a:cubicBezTo>
                    <a:pt x="29302" y="3547"/>
                    <a:pt x="29540" y="3461"/>
                    <a:pt x="29835" y="3461"/>
                  </a:cubicBezTo>
                  <a:cubicBezTo>
                    <a:pt x="30088" y="3461"/>
                    <a:pt x="30383" y="3525"/>
                    <a:pt x="30779" y="3703"/>
                  </a:cubicBezTo>
                  <a:cubicBezTo>
                    <a:pt x="30910" y="3789"/>
                    <a:pt x="31011" y="3823"/>
                    <a:pt x="31092" y="3823"/>
                  </a:cubicBezTo>
                  <a:cubicBezTo>
                    <a:pt x="31414" y="3823"/>
                    <a:pt x="31428" y="3288"/>
                    <a:pt x="31753" y="3288"/>
                  </a:cubicBezTo>
                  <a:cubicBezTo>
                    <a:pt x="31776" y="3288"/>
                    <a:pt x="31800" y="3291"/>
                    <a:pt x="31826" y="3297"/>
                  </a:cubicBezTo>
                  <a:cubicBezTo>
                    <a:pt x="33771" y="3703"/>
                    <a:pt x="35823" y="5284"/>
                    <a:pt x="38110" y="5605"/>
                  </a:cubicBezTo>
                  <a:cubicBezTo>
                    <a:pt x="38998" y="5739"/>
                    <a:pt x="39886" y="5991"/>
                    <a:pt x="40753" y="5991"/>
                  </a:cubicBezTo>
                  <a:cubicBezTo>
                    <a:pt x="40992" y="5991"/>
                    <a:pt x="41230" y="5972"/>
                    <a:pt x="41466" y="5926"/>
                  </a:cubicBezTo>
                  <a:cubicBezTo>
                    <a:pt x="41763" y="6168"/>
                    <a:pt x="41971" y="6264"/>
                    <a:pt x="42119" y="6264"/>
                  </a:cubicBezTo>
                  <a:cubicBezTo>
                    <a:pt x="42376" y="6264"/>
                    <a:pt x="42451" y="5973"/>
                    <a:pt x="42492" y="5648"/>
                  </a:cubicBezTo>
                  <a:cubicBezTo>
                    <a:pt x="42577" y="5199"/>
                    <a:pt x="43988" y="4836"/>
                    <a:pt x="44608" y="4686"/>
                  </a:cubicBezTo>
                  <a:cubicBezTo>
                    <a:pt x="45634" y="4429"/>
                    <a:pt x="46660" y="4194"/>
                    <a:pt x="47707" y="4152"/>
                  </a:cubicBezTo>
                  <a:cubicBezTo>
                    <a:pt x="47857" y="4142"/>
                    <a:pt x="48006" y="4137"/>
                    <a:pt x="48156" y="4137"/>
                  </a:cubicBezTo>
                  <a:cubicBezTo>
                    <a:pt x="49031" y="4137"/>
                    <a:pt x="49899" y="4302"/>
                    <a:pt x="50721" y="4686"/>
                  </a:cubicBezTo>
                  <a:cubicBezTo>
                    <a:pt x="50757" y="4707"/>
                    <a:pt x="50796" y="4716"/>
                    <a:pt x="50835" y="4716"/>
                  </a:cubicBezTo>
                  <a:cubicBezTo>
                    <a:pt x="50956" y="4716"/>
                    <a:pt x="51078" y="4623"/>
                    <a:pt x="51127" y="4494"/>
                  </a:cubicBezTo>
                  <a:cubicBezTo>
                    <a:pt x="51191" y="4301"/>
                    <a:pt x="51106" y="4087"/>
                    <a:pt x="50956" y="4002"/>
                  </a:cubicBezTo>
                  <a:cubicBezTo>
                    <a:pt x="49981" y="3494"/>
                    <a:pt x="48909" y="3295"/>
                    <a:pt x="47850" y="3295"/>
                  </a:cubicBezTo>
                  <a:cubicBezTo>
                    <a:pt x="47795" y="3295"/>
                    <a:pt x="47741" y="3296"/>
                    <a:pt x="47686" y="3297"/>
                  </a:cubicBezTo>
                  <a:cubicBezTo>
                    <a:pt x="46574" y="3297"/>
                    <a:pt x="45506" y="3489"/>
                    <a:pt x="44437" y="3724"/>
                  </a:cubicBezTo>
                  <a:cubicBezTo>
                    <a:pt x="43368" y="3938"/>
                    <a:pt x="42342" y="4194"/>
                    <a:pt x="41295" y="4365"/>
                  </a:cubicBezTo>
                  <a:cubicBezTo>
                    <a:pt x="40689" y="4466"/>
                    <a:pt x="40076" y="4530"/>
                    <a:pt x="39472" y="4530"/>
                  </a:cubicBezTo>
                  <a:cubicBezTo>
                    <a:pt x="39054" y="4530"/>
                    <a:pt x="38641" y="4499"/>
                    <a:pt x="38238" y="4429"/>
                  </a:cubicBezTo>
                  <a:cubicBezTo>
                    <a:pt x="37234" y="4258"/>
                    <a:pt x="36272" y="3852"/>
                    <a:pt x="35289" y="3382"/>
                  </a:cubicBezTo>
                  <a:cubicBezTo>
                    <a:pt x="34306" y="2912"/>
                    <a:pt x="33301" y="2378"/>
                    <a:pt x="32168" y="2100"/>
                  </a:cubicBezTo>
                  <a:cubicBezTo>
                    <a:pt x="31664" y="1988"/>
                    <a:pt x="31161" y="1925"/>
                    <a:pt x="30657" y="1925"/>
                  </a:cubicBezTo>
                  <a:cubicBezTo>
                    <a:pt x="30584" y="1925"/>
                    <a:pt x="30510" y="1926"/>
                    <a:pt x="30437" y="1929"/>
                  </a:cubicBezTo>
                  <a:cubicBezTo>
                    <a:pt x="29838" y="1950"/>
                    <a:pt x="27701" y="2698"/>
                    <a:pt x="27188" y="2869"/>
                  </a:cubicBezTo>
                  <a:cubicBezTo>
                    <a:pt x="26972" y="2926"/>
                    <a:pt x="26823" y="2947"/>
                    <a:pt x="26712" y="2947"/>
                  </a:cubicBezTo>
                  <a:cubicBezTo>
                    <a:pt x="26410" y="2947"/>
                    <a:pt x="26401" y="2790"/>
                    <a:pt x="26130" y="2790"/>
                  </a:cubicBezTo>
                  <a:cubicBezTo>
                    <a:pt x="26019" y="2790"/>
                    <a:pt x="25864" y="2817"/>
                    <a:pt x="25628" y="2890"/>
                  </a:cubicBezTo>
                  <a:cubicBezTo>
                    <a:pt x="23576" y="3510"/>
                    <a:pt x="21503" y="4365"/>
                    <a:pt x="19429" y="4515"/>
                  </a:cubicBezTo>
                  <a:cubicBezTo>
                    <a:pt x="19034" y="4548"/>
                    <a:pt x="18639" y="4565"/>
                    <a:pt x="18244" y="4565"/>
                  </a:cubicBezTo>
                  <a:cubicBezTo>
                    <a:pt x="17613" y="4565"/>
                    <a:pt x="16982" y="4521"/>
                    <a:pt x="16351" y="4429"/>
                  </a:cubicBezTo>
                  <a:cubicBezTo>
                    <a:pt x="16116" y="4408"/>
                    <a:pt x="15838" y="4365"/>
                    <a:pt x="15603" y="4301"/>
                  </a:cubicBezTo>
                  <a:lnTo>
                    <a:pt x="15219" y="4237"/>
                  </a:lnTo>
                  <a:lnTo>
                    <a:pt x="14855" y="4152"/>
                  </a:lnTo>
                  <a:cubicBezTo>
                    <a:pt x="14364" y="4002"/>
                    <a:pt x="13872" y="3852"/>
                    <a:pt x="13380" y="3660"/>
                  </a:cubicBezTo>
                  <a:cubicBezTo>
                    <a:pt x="11393" y="2912"/>
                    <a:pt x="9426" y="1886"/>
                    <a:pt x="7353" y="1095"/>
                  </a:cubicBezTo>
                  <a:cubicBezTo>
                    <a:pt x="6306" y="689"/>
                    <a:pt x="5237" y="347"/>
                    <a:pt x="4125" y="133"/>
                  </a:cubicBezTo>
                  <a:cubicBezTo>
                    <a:pt x="3643" y="59"/>
                    <a:pt x="3144" y="1"/>
                    <a:pt x="26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7" name="Google Shape;30737;p29"/>
            <p:cNvSpPr/>
            <p:nvPr/>
          </p:nvSpPr>
          <p:spPr>
            <a:xfrm>
              <a:off x="479625" y="4460038"/>
              <a:ext cx="776425" cy="590300"/>
            </a:xfrm>
            <a:custGeom>
              <a:avLst/>
              <a:gdLst/>
              <a:ahLst/>
              <a:cxnLst/>
              <a:rect l="l" t="t" r="r" b="b"/>
              <a:pathLst>
                <a:path w="31057" h="23612" extrusionOk="0">
                  <a:moveTo>
                    <a:pt x="30883" y="0"/>
                  </a:moveTo>
                  <a:cubicBezTo>
                    <a:pt x="30817" y="0"/>
                    <a:pt x="30747" y="33"/>
                    <a:pt x="30694" y="100"/>
                  </a:cubicBezTo>
                  <a:cubicBezTo>
                    <a:pt x="30202" y="741"/>
                    <a:pt x="29582" y="1276"/>
                    <a:pt x="28941" y="1661"/>
                  </a:cubicBezTo>
                  <a:cubicBezTo>
                    <a:pt x="28278" y="2067"/>
                    <a:pt x="27594" y="2387"/>
                    <a:pt x="26910" y="2665"/>
                  </a:cubicBezTo>
                  <a:cubicBezTo>
                    <a:pt x="26316" y="2899"/>
                    <a:pt x="25341" y="3286"/>
                    <a:pt x="24973" y="3286"/>
                  </a:cubicBezTo>
                  <a:cubicBezTo>
                    <a:pt x="24905" y="3286"/>
                    <a:pt x="24857" y="3272"/>
                    <a:pt x="24837" y="3242"/>
                  </a:cubicBezTo>
                  <a:cubicBezTo>
                    <a:pt x="24132" y="3563"/>
                    <a:pt x="23362" y="4290"/>
                    <a:pt x="22700" y="4867"/>
                  </a:cubicBezTo>
                  <a:cubicBezTo>
                    <a:pt x="21353" y="5999"/>
                    <a:pt x="20455" y="7624"/>
                    <a:pt x="19322" y="8671"/>
                  </a:cubicBezTo>
                  <a:cubicBezTo>
                    <a:pt x="19045" y="8949"/>
                    <a:pt x="18745" y="9163"/>
                    <a:pt x="18446" y="9355"/>
                  </a:cubicBezTo>
                  <a:cubicBezTo>
                    <a:pt x="18126" y="9526"/>
                    <a:pt x="17826" y="9654"/>
                    <a:pt x="17484" y="9783"/>
                  </a:cubicBezTo>
                  <a:cubicBezTo>
                    <a:pt x="16779" y="10018"/>
                    <a:pt x="16074" y="10253"/>
                    <a:pt x="15368" y="10488"/>
                  </a:cubicBezTo>
                  <a:cubicBezTo>
                    <a:pt x="13958" y="10980"/>
                    <a:pt x="12504" y="11493"/>
                    <a:pt x="11093" y="12283"/>
                  </a:cubicBezTo>
                  <a:cubicBezTo>
                    <a:pt x="10388" y="12690"/>
                    <a:pt x="9704" y="13160"/>
                    <a:pt x="9042" y="13694"/>
                  </a:cubicBezTo>
                  <a:cubicBezTo>
                    <a:pt x="8999" y="13726"/>
                    <a:pt x="8947" y="13738"/>
                    <a:pt x="8893" y="13738"/>
                  </a:cubicBezTo>
                  <a:cubicBezTo>
                    <a:pt x="8730" y="13738"/>
                    <a:pt x="8550" y="13630"/>
                    <a:pt x="8550" y="13630"/>
                  </a:cubicBezTo>
                  <a:cubicBezTo>
                    <a:pt x="8486" y="13715"/>
                    <a:pt x="7973" y="14485"/>
                    <a:pt x="7887" y="14549"/>
                  </a:cubicBezTo>
                  <a:cubicBezTo>
                    <a:pt x="7588" y="14870"/>
                    <a:pt x="7439" y="15212"/>
                    <a:pt x="7161" y="15532"/>
                  </a:cubicBezTo>
                  <a:cubicBezTo>
                    <a:pt x="6028" y="16857"/>
                    <a:pt x="5002" y="18247"/>
                    <a:pt x="3912" y="19508"/>
                  </a:cubicBezTo>
                  <a:cubicBezTo>
                    <a:pt x="3377" y="20149"/>
                    <a:pt x="2822" y="20748"/>
                    <a:pt x="2245" y="21282"/>
                  </a:cubicBezTo>
                  <a:cubicBezTo>
                    <a:pt x="1668" y="21816"/>
                    <a:pt x="1026" y="22522"/>
                    <a:pt x="385" y="22757"/>
                  </a:cubicBezTo>
                  <a:cubicBezTo>
                    <a:pt x="129" y="22864"/>
                    <a:pt x="0" y="22928"/>
                    <a:pt x="43" y="23227"/>
                  </a:cubicBezTo>
                  <a:cubicBezTo>
                    <a:pt x="58" y="23439"/>
                    <a:pt x="149" y="23522"/>
                    <a:pt x="291" y="23522"/>
                  </a:cubicBezTo>
                  <a:cubicBezTo>
                    <a:pt x="350" y="23522"/>
                    <a:pt x="417" y="23508"/>
                    <a:pt x="492" y="23483"/>
                  </a:cubicBezTo>
                  <a:lnTo>
                    <a:pt x="577" y="23612"/>
                  </a:lnTo>
                  <a:cubicBezTo>
                    <a:pt x="962" y="23462"/>
                    <a:pt x="1368" y="23248"/>
                    <a:pt x="1710" y="23013"/>
                  </a:cubicBezTo>
                  <a:cubicBezTo>
                    <a:pt x="2074" y="22778"/>
                    <a:pt x="2416" y="22500"/>
                    <a:pt x="2758" y="22201"/>
                  </a:cubicBezTo>
                  <a:cubicBezTo>
                    <a:pt x="3420" y="21624"/>
                    <a:pt x="3997" y="20983"/>
                    <a:pt x="4574" y="20320"/>
                  </a:cubicBezTo>
                  <a:cubicBezTo>
                    <a:pt x="5707" y="18995"/>
                    <a:pt x="6712" y="17584"/>
                    <a:pt x="7802" y="16323"/>
                  </a:cubicBezTo>
                  <a:cubicBezTo>
                    <a:pt x="8058" y="16002"/>
                    <a:pt x="8336" y="15703"/>
                    <a:pt x="8614" y="15425"/>
                  </a:cubicBezTo>
                  <a:lnTo>
                    <a:pt x="8828" y="15233"/>
                  </a:lnTo>
                  <a:lnTo>
                    <a:pt x="9042" y="15019"/>
                  </a:lnTo>
                  <a:cubicBezTo>
                    <a:pt x="9170" y="14891"/>
                    <a:pt x="9341" y="14763"/>
                    <a:pt x="9490" y="14635"/>
                  </a:cubicBezTo>
                  <a:cubicBezTo>
                    <a:pt x="10089" y="14122"/>
                    <a:pt x="10709" y="13694"/>
                    <a:pt x="11371" y="13288"/>
                  </a:cubicBezTo>
                  <a:cubicBezTo>
                    <a:pt x="12675" y="12519"/>
                    <a:pt x="14043" y="11984"/>
                    <a:pt x="15454" y="11471"/>
                  </a:cubicBezTo>
                  <a:cubicBezTo>
                    <a:pt x="16159" y="11215"/>
                    <a:pt x="16864" y="10958"/>
                    <a:pt x="17570" y="10702"/>
                  </a:cubicBezTo>
                  <a:cubicBezTo>
                    <a:pt x="17912" y="10573"/>
                    <a:pt x="18468" y="10595"/>
                    <a:pt x="18938" y="10403"/>
                  </a:cubicBezTo>
                  <a:cubicBezTo>
                    <a:pt x="19045" y="10082"/>
                    <a:pt x="19408" y="9654"/>
                    <a:pt x="19729" y="9334"/>
                  </a:cubicBezTo>
                  <a:cubicBezTo>
                    <a:pt x="20370" y="8714"/>
                    <a:pt x="20883" y="7987"/>
                    <a:pt x="21396" y="7303"/>
                  </a:cubicBezTo>
                  <a:cubicBezTo>
                    <a:pt x="21909" y="6641"/>
                    <a:pt x="22443" y="5978"/>
                    <a:pt x="23020" y="5465"/>
                  </a:cubicBezTo>
                  <a:cubicBezTo>
                    <a:pt x="23597" y="4952"/>
                    <a:pt x="24260" y="4567"/>
                    <a:pt x="24923" y="4225"/>
                  </a:cubicBezTo>
                  <a:cubicBezTo>
                    <a:pt x="25606" y="3883"/>
                    <a:pt x="26290" y="3606"/>
                    <a:pt x="26996" y="3285"/>
                  </a:cubicBezTo>
                  <a:cubicBezTo>
                    <a:pt x="27701" y="2964"/>
                    <a:pt x="28406" y="2622"/>
                    <a:pt x="29090" y="2173"/>
                  </a:cubicBezTo>
                  <a:cubicBezTo>
                    <a:pt x="29774" y="1703"/>
                    <a:pt x="30437" y="1126"/>
                    <a:pt x="30971" y="378"/>
                  </a:cubicBezTo>
                  <a:cubicBezTo>
                    <a:pt x="31057" y="271"/>
                    <a:pt x="31057" y="122"/>
                    <a:pt x="30993" y="36"/>
                  </a:cubicBezTo>
                  <a:cubicBezTo>
                    <a:pt x="30961" y="12"/>
                    <a:pt x="30923" y="0"/>
                    <a:pt x="308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8" name="Google Shape;30738;p29"/>
            <p:cNvSpPr/>
            <p:nvPr/>
          </p:nvSpPr>
          <p:spPr>
            <a:xfrm>
              <a:off x="-119925" y="4577013"/>
              <a:ext cx="1226375" cy="463475"/>
            </a:xfrm>
            <a:custGeom>
              <a:avLst/>
              <a:gdLst/>
              <a:ahLst/>
              <a:cxnLst/>
              <a:rect l="l" t="t" r="r" b="b"/>
              <a:pathLst>
                <a:path w="49055" h="18539" extrusionOk="0">
                  <a:moveTo>
                    <a:pt x="48320" y="0"/>
                  </a:moveTo>
                  <a:cubicBezTo>
                    <a:pt x="47334" y="0"/>
                    <a:pt x="46358" y="248"/>
                    <a:pt x="45463" y="658"/>
                  </a:cubicBezTo>
                  <a:cubicBezTo>
                    <a:pt x="44437" y="1128"/>
                    <a:pt x="43475" y="1748"/>
                    <a:pt x="42535" y="2389"/>
                  </a:cubicBezTo>
                  <a:cubicBezTo>
                    <a:pt x="41616" y="3030"/>
                    <a:pt x="40718" y="3693"/>
                    <a:pt x="39778" y="4270"/>
                  </a:cubicBezTo>
                  <a:cubicBezTo>
                    <a:pt x="38859" y="4847"/>
                    <a:pt x="37918" y="5339"/>
                    <a:pt x="36935" y="5574"/>
                  </a:cubicBezTo>
                  <a:cubicBezTo>
                    <a:pt x="36237" y="5756"/>
                    <a:pt x="35517" y="5809"/>
                    <a:pt x="34776" y="5809"/>
                  </a:cubicBezTo>
                  <a:cubicBezTo>
                    <a:pt x="34473" y="5809"/>
                    <a:pt x="34167" y="5800"/>
                    <a:pt x="33857" y="5788"/>
                  </a:cubicBezTo>
                  <a:cubicBezTo>
                    <a:pt x="33333" y="5766"/>
                    <a:pt x="32794" y="5734"/>
                    <a:pt x="32241" y="5734"/>
                  </a:cubicBezTo>
                  <a:cubicBezTo>
                    <a:pt x="31688" y="5734"/>
                    <a:pt x="31121" y="5766"/>
                    <a:pt x="30544" y="5873"/>
                  </a:cubicBezTo>
                  <a:cubicBezTo>
                    <a:pt x="29988" y="5959"/>
                    <a:pt x="29411" y="6151"/>
                    <a:pt x="28877" y="6407"/>
                  </a:cubicBezTo>
                  <a:cubicBezTo>
                    <a:pt x="28343" y="6664"/>
                    <a:pt x="26547" y="8246"/>
                    <a:pt x="26098" y="8609"/>
                  </a:cubicBezTo>
                  <a:cubicBezTo>
                    <a:pt x="25738" y="8892"/>
                    <a:pt x="25577" y="8938"/>
                    <a:pt x="25456" y="8938"/>
                  </a:cubicBezTo>
                  <a:cubicBezTo>
                    <a:pt x="25399" y="8938"/>
                    <a:pt x="25350" y="8927"/>
                    <a:pt x="25294" y="8927"/>
                  </a:cubicBezTo>
                  <a:cubicBezTo>
                    <a:pt x="25172" y="8927"/>
                    <a:pt x="25012" y="8975"/>
                    <a:pt x="24645" y="9272"/>
                  </a:cubicBezTo>
                  <a:cubicBezTo>
                    <a:pt x="22892" y="10682"/>
                    <a:pt x="21204" y="12328"/>
                    <a:pt x="19323" y="13311"/>
                  </a:cubicBezTo>
                  <a:cubicBezTo>
                    <a:pt x="18382" y="13803"/>
                    <a:pt x="17399" y="14209"/>
                    <a:pt x="16416" y="14487"/>
                  </a:cubicBezTo>
                  <a:cubicBezTo>
                    <a:pt x="16159" y="14551"/>
                    <a:pt x="15903" y="14615"/>
                    <a:pt x="15668" y="14679"/>
                  </a:cubicBezTo>
                  <a:lnTo>
                    <a:pt x="15283" y="14743"/>
                  </a:lnTo>
                  <a:lnTo>
                    <a:pt x="14920" y="14829"/>
                  </a:lnTo>
                  <a:cubicBezTo>
                    <a:pt x="14428" y="14893"/>
                    <a:pt x="13915" y="14936"/>
                    <a:pt x="13381" y="14957"/>
                  </a:cubicBezTo>
                  <a:cubicBezTo>
                    <a:pt x="12830" y="14985"/>
                    <a:pt x="12275" y="14994"/>
                    <a:pt x="11716" y="14994"/>
                  </a:cubicBezTo>
                  <a:cubicBezTo>
                    <a:pt x="10806" y="14994"/>
                    <a:pt x="9883" y="14971"/>
                    <a:pt x="8949" y="14971"/>
                  </a:cubicBezTo>
                  <a:cubicBezTo>
                    <a:pt x="8295" y="14971"/>
                    <a:pt x="7635" y="14982"/>
                    <a:pt x="6969" y="15021"/>
                  </a:cubicBezTo>
                  <a:cubicBezTo>
                    <a:pt x="5878" y="15064"/>
                    <a:pt x="4767" y="15171"/>
                    <a:pt x="3656" y="15427"/>
                  </a:cubicBezTo>
                  <a:cubicBezTo>
                    <a:pt x="3121" y="15577"/>
                    <a:pt x="2566" y="15748"/>
                    <a:pt x="2010" y="16004"/>
                  </a:cubicBezTo>
                  <a:cubicBezTo>
                    <a:pt x="1475" y="16240"/>
                    <a:pt x="920" y="16560"/>
                    <a:pt x="428" y="16945"/>
                  </a:cubicBezTo>
                  <a:lnTo>
                    <a:pt x="428" y="16966"/>
                  </a:lnTo>
                  <a:cubicBezTo>
                    <a:pt x="86" y="17244"/>
                    <a:pt x="1" y="17778"/>
                    <a:pt x="236" y="18163"/>
                  </a:cubicBezTo>
                  <a:cubicBezTo>
                    <a:pt x="384" y="18406"/>
                    <a:pt x="618" y="18538"/>
                    <a:pt x="850" y="18538"/>
                  </a:cubicBezTo>
                  <a:cubicBezTo>
                    <a:pt x="986" y="18538"/>
                    <a:pt x="1122" y="18493"/>
                    <a:pt x="1240" y="18398"/>
                  </a:cubicBezTo>
                  <a:cubicBezTo>
                    <a:pt x="2031" y="17778"/>
                    <a:pt x="2972" y="17436"/>
                    <a:pt x="3955" y="17223"/>
                  </a:cubicBezTo>
                  <a:cubicBezTo>
                    <a:pt x="4959" y="17009"/>
                    <a:pt x="5985" y="16902"/>
                    <a:pt x="7033" y="16859"/>
                  </a:cubicBezTo>
                  <a:cubicBezTo>
                    <a:pt x="7655" y="16834"/>
                    <a:pt x="8281" y="16827"/>
                    <a:pt x="8911" y="16827"/>
                  </a:cubicBezTo>
                  <a:cubicBezTo>
                    <a:pt x="9580" y="16827"/>
                    <a:pt x="10253" y="16835"/>
                    <a:pt x="10931" y="16835"/>
                  </a:cubicBezTo>
                  <a:cubicBezTo>
                    <a:pt x="11768" y="16835"/>
                    <a:pt x="12612" y="16824"/>
                    <a:pt x="13466" y="16774"/>
                  </a:cubicBezTo>
                  <a:cubicBezTo>
                    <a:pt x="13479" y="16773"/>
                    <a:pt x="13493" y="16773"/>
                    <a:pt x="13506" y="16773"/>
                  </a:cubicBezTo>
                  <a:cubicBezTo>
                    <a:pt x="13985" y="16773"/>
                    <a:pt x="14575" y="17106"/>
                    <a:pt x="15085" y="17106"/>
                  </a:cubicBezTo>
                  <a:cubicBezTo>
                    <a:pt x="15138" y="17106"/>
                    <a:pt x="15190" y="17102"/>
                    <a:pt x="15240" y="17094"/>
                  </a:cubicBezTo>
                  <a:cubicBezTo>
                    <a:pt x="15390" y="17073"/>
                    <a:pt x="15411" y="16560"/>
                    <a:pt x="15540" y="16517"/>
                  </a:cubicBezTo>
                  <a:lnTo>
                    <a:pt x="15753" y="16475"/>
                  </a:lnTo>
                  <a:lnTo>
                    <a:pt x="15967" y="16432"/>
                  </a:lnTo>
                  <a:cubicBezTo>
                    <a:pt x="16245" y="16368"/>
                    <a:pt x="16501" y="16282"/>
                    <a:pt x="16779" y="16197"/>
                  </a:cubicBezTo>
                  <a:cubicBezTo>
                    <a:pt x="17869" y="15876"/>
                    <a:pt x="18917" y="15406"/>
                    <a:pt x="19921" y="14850"/>
                  </a:cubicBezTo>
                  <a:cubicBezTo>
                    <a:pt x="21930" y="13739"/>
                    <a:pt x="23726" y="12264"/>
                    <a:pt x="25457" y="10789"/>
                  </a:cubicBezTo>
                  <a:cubicBezTo>
                    <a:pt x="26333" y="10041"/>
                    <a:pt x="27188" y="9293"/>
                    <a:pt x="28065" y="8588"/>
                  </a:cubicBezTo>
                  <a:cubicBezTo>
                    <a:pt x="28492" y="8224"/>
                    <a:pt x="28813" y="7925"/>
                    <a:pt x="29732" y="7925"/>
                  </a:cubicBezTo>
                  <a:cubicBezTo>
                    <a:pt x="29794" y="7937"/>
                    <a:pt x="29848" y="7943"/>
                    <a:pt x="29895" y="7943"/>
                  </a:cubicBezTo>
                  <a:cubicBezTo>
                    <a:pt x="30442" y="7943"/>
                    <a:pt x="30135" y="7211"/>
                    <a:pt x="30587" y="7113"/>
                  </a:cubicBezTo>
                  <a:cubicBezTo>
                    <a:pt x="31119" y="7003"/>
                    <a:pt x="31679" y="6971"/>
                    <a:pt x="32257" y="6971"/>
                  </a:cubicBezTo>
                  <a:cubicBezTo>
                    <a:pt x="33045" y="6971"/>
                    <a:pt x="33866" y="7030"/>
                    <a:pt x="34697" y="7030"/>
                  </a:cubicBezTo>
                  <a:cubicBezTo>
                    <a:pt x="35513" y="7030"/>
                    <a:pt x="36338" y="6973"/>
                    <a:pt x="37149" y="6749"/>
                  </a:cubicBezTo>
                  <a:cubicBezTo>
                    <a:pt x="38260" y="6429"/>
                    <a:pt x="39457" y="6301"/>
                    <a:pt x="40398" y="5681"/>
                  </a:cubicBezTo>
                  <a:cubicBezTo>
                    <a:pt x="40601" y="5740"/>
                    <a:pt x="40763" y="5766"/>
                    <a:pt x="40890" y="5766"/>
                  </a:cubicBezTo>
                  <a:cubicBezTo>
                    <a:pt x="41364" y="5766"/>
                    <a:pt x="41363" y="5401"/>
                    <a:pt x="41295" y="4997"/>
                  </a:cubicBezTo>
                  <a:cubicBezTo>
                    <a:pt x="41231" y="4527"/>
                    <a:pt x="42450" y="3607"/>
                    <a:pt x="42984" y="3223"/>
                  </a:cubicBezTo>
                  <a:cubicBezTo>
                    <a:pt x="43882" y="2560"/>
                    <a:pt x="44779" y="1919"/>
                    <a:pt x="45741" y="1449"/>
                  </a:cubicBezTo>
                  <a:cubicBezTo>
                    <a:pt x="46622" y="1028"/>
                    <a:pt x="47577" y="739"/>
                    <a:pt x="48520" y="739"/>
                  </a:cubicBezTo>
                  <a:cubicBezTo>
                    <a:pt x="48584" y="739"/>
                    <a:pt x="48648" y="741"/>
                    <a:pt x="48712" y="743"/>
                  </a:cubicBezTo>
                  <a:cubicBezTo>
                    <a:pt x="48883" y="743"/>
                    <a:pt x="49033" y="594"/>
                    <a:pt x="49033" y="380"/>
                  </a:cubicBezTo>
                  <a:cubicBezTo>
                    <a:pt x="49054" y="188"/>
                    <a:pt x="48905" y="17"/>
                    <a:pt x="48755" y="17"/>
                  </a:cubicBezTo>
                  <a:cubicBezTo>
                    <a:pt x="48610" y="6"/>
                    <a:pt x="48465" y="0"/>
                    <a:pt x="48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9" name="Google Shape;30739;p29"/>
            <p:cNvSpPr/>
            <p:nvPr/>
          </p:nvSpPr>
          <p:spPr>
            <a:xfrm>
              <a:off x="458775" y="4807288"/>
              <a:ext cx="192400" cy="200975"/>
            </a:xfrm>
            <a:custGeom>
              <a:avLst/>
              <a:gdLst/>
              <a:ahLst/>
              <a:cxnLst/>
              <a:rect l="l" t="t" r="r" b="b"/>
              <a:pathLst>
                <a:path w="7696" h="8039" extrusionOk="0">
                  <a:moveTo>
                    <a:pt x="3941" y="1"/>
                  </a:moveTo>
                  <a:cubicBezTo>
                    <a:pt x="2819" y="1"/>
                    <a:pt x="1711" y="663"/>
                    <a:pt x="1048" y="1877"/>
                  </a:cubicBezTo>
                  <a:cubicBezTo>
                    <a:pt x="1" y="3758"/>
                    <a:pt x="428" y="6238"/>
                    <a:pt x="1967" y="7413"/>
                  </a:cubicBezTo>
                  <a:cubicBezTo>
                    <a:pt x="2519" y="7837"/>
                    <a:pt x="3139" y="8038"/>
                    <a:pt x="3754" y="8038"/>
                  </a:cubicBezTo>
                  <a:cubicBezTo>
                    <a:pt x="4876" y="8038"/>
                    <a:pt x="5985" y="7367"/>
                    <a:pt x="6648" y="6152"/>
                  </a:cubicBezTo>
                  <a:cubicBezTo>
                    <a:pt x="7695" y="4271"/>
                    <a:pt x="7268" y="1792"/>
                    <a:pt x="5729" y="616"/>
                  </a:cubicBezTo>
                  <a:cubicBezTo>
                    <a:pt x="5176" y="200"/>
                    <a:pt x="4557" y="1"/>
                    <a:pt x="39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0" name="Google Shape;30740;p29"/>
            <p:cNvSpPr/>
            <p:nvPr/>
          </p:nvSpPr>
          <p:spPr>
            <a:xfrm>
              <a:off x="566725" y="4865988"/>
              <a:ext cx="195600" cy="214000"/>
            </a:xfrm>
            <a:custGeom>
              <a:avLst/>
              <a:gdLst/>
              <a:ahLst/>
              <a:cxnLst/>
              <a:rect l="l" t="t" r="r" b="b"/>
              <a:pathLst>
                <a:path w="7824" h="8560" extrusionOk="0">
                  <a:moveTo>
                    <a:pt x="4467" y="1"/>
                  </a:moveTo>
                  <a:cubicBezTo>
                    <a:pt x="3244" y="1"/>
                    <a:pt x="2229" y="863"/>
                    <a:pt x="1304" y="1453"/>
                  </a:cubicBezTo>
                  <a:cubicBezTo>
                    <a:pt x="1219" y="1517"/>
                    <a:pt x="684" y="1923"/>
                    <a:pt x="620" y="1987"/>
                  </a:cubicBezTo>
                  <a:cubicBezTo>
                    <a:pt x="22" y="2394"/>
                    <a:pt x="0" y="2094"/>
                    <a:pt x="770" y="3783"/>
                  </a:cubicBezTo>
                  <a:cubicBezTo>
                    <a:pt x="962" y="4659"/>
                    <a:pt x="1432" y="5557"/>
                    <a:pt x="1732" y="6390"/>
                  </a:cubicBezTo>
                  <a:cubicBezTo>
                    <a:pt x="2074" y="7310"/>
                    <a:pt x="2651" y="8058"/>
                    <a:pt x="3506" y="8400"/>
                  </a:cubicBezTo>
                  <a:cubicBezTo>
                    <a:pt x="3777" y="8511"/>
                    <a:pt x="4035" y="8560"/>
                    <a:pt x="4281" y="8560"/>
                  </a:cubicBezTo>
                  <a:cubicBezTo>
                    <a:pt x="5312" y="8560"/>
                    <a:pt x="6108" y="7689"/>
                    <a:pt x="6626" y="6861"/>
                  </a:cubicBezTo>
                  <a:cubicBezTo>
                    <a:pt x="7374" y="5664"/>
                    <a:pt x="7823" y="4339"/>
                    <a:pt x="7353" y="2671"/>
                  </a:cubicBezTo>
                  <a:cubicBezTo>
                    <a:pt x="6968" y="1239"/>
                    <a:pt x="6156" y="192"/>
                    <a:pt x="4788" y="21"/>
                  </a:cubicBezTo>
                  <a:cubicBezTo>
                    <a:pt x="4679" y="7"/>
                    <a:pt x="4572" y="1"/>
                    <a:pt x="4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1" name="Google Shape;30741;p29"/>
            <p:cNvSpPr/>
            <p:nvPr/>
          </p:nvSpPr>
          <p:spPr>
            <a:xfrm>
              <a:off x="442750" y="4933738"/>
              <a:ext cx="189725" cy="251800"/>
            </a:xfrm>
            <a:custGeom>
              <a:avLst/>
              <a:gdLst/>
              <a:ahLst/>
              <a:cxnLst/>
              <a:rect l="l" t="t" r="r" b="b"/>
              <a:pathLst>
                <a:path w="7589" h="10072" extrusionOk="0">
                  <a:moveTo>
                    <a:pt x="4910" y="1"/>
                  </a:moveTo>
                  <a:cubicBezTo>
                    <a:pt x="4905" y="1"/>
                    <a:pt x="4900" y="2"/>
                    <a:pt x="4895" y="4"/>
                  </a:cubicBezTo>
                  <a:cubicBezTo>
                    <a:pt x="4254" y="325"/>
                    <a:pt x="3527" y="1906"/>
                    <a:pt x="3036" y="2590"/>
                  </a:cubicBezTo>
                  <a:cubicBezTo>
                    <a:pt x="1967" y="4151"/>
                    <a:pt x="1" y="6737"/>
                    <a:pt x="1646" y="8703"/>
                  </a:cubicBezTo>
                  <a:cubicBezTo>
                    <a:pt x="2362" y="9538"/>
                    <a:pt x="3223" y="10071"/>
                    <a:pt x="4142" y="10071"/>
                  </a:cubicBezTo>
                  <a:cubicBezTo>
                    <a:pt x="4541" y="10071"/>
                    <a:pt x="4951" y="9971"/>
                    <a:pt x="5365" y="9751"/>
                  </a:cubicBezTo>
                  <a:cubicBezTo>
                    <a:pt x="6605" y="9088"/>
                    <a:pt x="7588" y="7528"/>
                    <a:pt x="7204" y="5861"/>
                  </a:cubicBezTo>
                  <a:cubicBezTo>
                    <a:pt x="6990" y="4899"/>
                    <a:pt x="6498" y="4172"/>
                    <a:pt x="6178" y="3232"/>
                  </a:cubicBezTo>
                  <a:cubicBezTo>
                    <a:pt x="5864" y="2312"/>
                    <a:pt x="5141" y="1"/>
                    <a:pt x="49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2" name="Google Shape;30742;p29"/>
            <p:cNvSpPr/>
            <p:nvPr/>
          </p:nvSpPr>
          <p:spPr>
            <a:xfrm>
              <a:off x="334950" y="4871113"/>
              <a:ext cx="212550" cy="172475"/>
            </a:xfrm>
            <a:custGeom>
              <a:avLst/>
              <a:gdLst/>
              <a:ahLst/>
              <a:cxnLst/>
              <a:rect l="l" t="t" r="r" b="b"/>
              <a:pathLst>
                <a:path w="8502" h="6899" extrusionOk="0">
                  <a:moveTo>
                    <a:pt x="3410" y="1"/>
                  </a:moveTo>
                  <a:cubicBezTo>
                    <a:pt x="1820" y="1"/>
                    <a:pt x="1" y="1279"/>
                    <a:pt x="316" y="3279"/>
                  </a:cubicBezTo>
                  <a:cubicBezTo>
                    <a:pt x="401" y="3770"/>
                    <a:pt x="529" y="4069"/>
                    <a:pt x="487" y="4561"/>
                  </a:cubicBezTo>
                  <a:cubicBezTo>
                    <a:pt x="444" y="5117"/>
                    <a:pt x="294" y="5544"/>
                    <a:pt x="572" y="6057"/>
                  </a:cubicBezTo>
                  <a:cubicBezTo>
                    <a:pt x="857" y="6563"/>
                    <a:pt x="1292" y="6658"/>
                    <a:pt x="1760" y="6658"/>
                  </a:cubicBezTo>
                  <a:cubicBezTo>
                    <a:pt x="2043" y="6658"/>
                    <a:pt x="2339" y="6623"/>
                    <a:pt x="2620" y="6623"/>
                  </a:cubicBezTo>
                  <a:cubicBezTo>
                    <a:pt x="2816" y="6623"/>
                    <a:pt x="3006" y="6640"/>
                    <a:pt x="3180" y="6698"/>
                  </a:cubicBezTo>
                  <a:cubicBezTo>
                    <a:pt x="3569" y="6830"/>
                    <a:pt x="3946" y="6898"/>
                    <a:pt x="4311" y="6898"/>
                  </a:cubicBezTo>
                  <a:cubicBezTo>
                    <a:pt x="5247" y="6898"/>
                    <a:pt x="6096" y="6449"/>
                    <a:pt x="6835" y="5480"/>
                  </a:cubicBezTo>
                  <a:cubicBezTo>
                    <a:pt x="7177" y="5010"/>
                    <a:pt x="7433" y="4454"/>
                    <a:pt x="7732" y="3920"/>
                  </a:cubicBezTo>
                  <a:cubicBezTo>
                    <a:pt x="7903" y="3578"/>
                    <a:pt x="8502" y="2915"/>
                    <a:pt x="8502" y="2509"/>
                  </a:cubicBezTo>
                  <a:cubicBezTo>
                    <a:pt x="8480" y="1718"/>
                    <a:pt x="7091" y="1483"/>
                    <a:pt x="6642" y="1227"/>
                  </a:cubicBezTo>
                  <a:cubicBezTo>
                    <a:pt x="5809" y="778"/>
                    <a:pt x="4996" y="350"/>
                    <a:pt x="4120" y="94"/>
                  </a:cubicBezTo>
                  <a:cubicBezTo>
                    <a:pt x="3895" y="31"/>
                    <a:pt x="3655" y="1"/>
                    <a:pt x="3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3" name="Google Shape;30743;p29"/>
            <p:cNvSpPr/>
            <p:nvPr/>
          </p:nvSpPr>
          <p:spPr>
            <a:xfrm>
              <a:off x="552825" y="4723188"/>
              <a:ext cx="171550" cy="196775"/>
            </a:xfrm>
            <a:custGeom>
              <a:avLst/>
              <a:gdLst/>
              <a:ahLst/>
              <a:cxnLst/>
              <a:rect l="l" t="t" r="r" b="b"/>
              <a:pathLst>
                <a:path w="6862" h="7871" extrusionOk="0">
                  <a:moveTo>
                    <a:pt x="4306" y="0"/>
                  </a:moveTo>
                  <a:cubicBezTo>
                    <a:pt x="4243" y="0"/>
                    <a:pt x="4183" y="2"/>
                    <a:pt x="4126" y="5"/>
                  </a:cubicBezTo>
                  <a:cubicBezTo>
                    <a:pt x="3442" y="47"/>
                    <a:pt x="2694" y="26"/>
                    <a:pt x="2159" y="560"/>
                  </a:cubicBezTo>
                  <a:cubicBezTo>
                    <a:pt x="1540" y="1159"/>
                    <a:pt x="1262" y="2099"/>
                    <a:pt x="1027" y="2954"/>
                  </a:cubicBezTo>
                  <a:cubicBezTo>
                    <a:pt x="642" y="4237"/>
                    <a:pt x="1" y="6353"/>
                    <a:pt x="749" y="7593"/>
                  </a:cubicBezTo>
                  <a:cubicBezTo>
                    <a:pt x="904" y="7789"/>
                    <a:pt x="1004" y="7871"/>
                    <a:pt x="1093" y="7871"/>
                  </a:cubicBezTo>
                  <a:cubicBezTo>
                    <a:pt x="1187" y="7871"/>
                    <a:pt x="1269" y="7779"/>
                    <a:pt x="1390" y="7635"/>
                  </a:cubicBezTo>
                  <a:cubicBezTo>
                    <a:pt x="1753" y="7251"/>
                    <a:pt x="2288" y="6973"/>
                    <a:pt x="2715" y="6716"/>
                  </a:cubicBezTo>
                  <a:cubicBezTo>
                    <a:pt x="3955" y="6011"/>
                    <a:pt x="5344" y="5519"/>
                    <a:pt x="6242" y="4215"/>
                  </a:cubicBezTo>
                  <a:cubicBezTo>
                    <a:pt x="6798" y="3382"/>
                    <a:pt x="6862" y="2335"/>
                    <a:pt x="6242" y="1565"/>
                  </a:cubicBezTo>
                  <a:cubicBezTo>
                    <a:pt x="5943" y="1223"/>
                    <a:pt x="5793" y="667"/>
                    <a:pt x="5494" y="368"/>
                  </a:cubicBezTo>
                  <a:cubicBezTo>
                    <a:pt x="5197" y="72"/>
                    <a:pt x="4709" y="0"/>
                    <a:pt x="4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4" name="Google Shape;30744;p29"/>
            <p:cNvSpPr/>
            <p:nvPr/>
          </p:nvSpPr>
          <p:spPr>
            <a:xfrm>
              <a:off x="399475" y="4695263"/>
              <a:ext cx="170475" cy="217300"/>
            </a:xfrm>
            <a:custGeom>
              <a:avLst/>
              <a:gdLst/>
              <a:ahLst/>
              <a:cxnLst/>
              <a:rect l="l" t="t" r="r" b="b"/>
              <a:pathLst>
                <a:path w="6819" h="8692" extrusionOk="0">
                  <a:moveTo>
                    <a:pt x="2292" y="0"/>
                  </a:moveTo>
                  <a:cubicBezTo>
                    <a:pt x="1590" y="0"/>
                    <a:pt x="955" y="363"/>
                    <a:pt x="577" y="1164"/>
                  </a:cubicBezTo>
                  <a:cubicBezTo>
                    <a:pt x="321" y="1699"/>
                    <a:pt x="364" y="2041"/>
                    <a:pt x="321" y="2639"/>
                  </a:cubicBezTo>
                  <a:cubicBezTo>
                    <a:pt x="257" y="3195"/>
                    <a:pt x="0" y="3644"/>
                    <a:pt x="86" y="4221"/>
                  </a:cubicBezTo>
                  <a:cubicBezTo>
                    <a:pt x="299" y="5332"/>
                    <a:pt x="1539" y="6658"/>
                    <a:pt x="2351" y="7171"/>
                  </a:cubicBezTo>
                  <a:cubicBezTo>
                    <a:pt x="3164" y="7641"/>
                    <a:pt x="5151" y="8474"/>
                    <a:pt x="6028" y="8688"/>
                  </a:cubicBezTo>
                  <a:cubicBezTo>
                    <a:pt x="6037" y="8690"/>
                    <a:pt x="6046" y="8691"/>
                    <a:pt x="6055" y="8691"/>
                  </a:cubicBezTo>
                  <a:cubicBezTo>
                    <a:pt x="6538" y="8691"/>
                    <a:pt x="6480" y="5861"/>
                    <a:pt x="6690" y="3216"/>
                  </a:cubicBezTo>
                  <a:cubicBezTo>
                    <a:pt x="6819" y="1656"/>
                    <a:pt x="3912" y="459"/>
                    <a:pt x="3185" y="181"/>
                  </a:cubicBezTo>
                  <a:cubicBezTo>
                    <a:pt x="2885" y="62"/>
                    <a:pt x="2583" y="0"/>
                    <a:pt x="2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5" name="Google Shape;30745;p29"/>
            <p:cNvSpPr/>
            <p:nvPr/>
          </p:nvSpPr>
          <p:spPr>
            <a:xfrm>
              <a:off x="501525" y="4934363"/>
              <a:ext cx="58800" cy="26750"/>
            </a:xfrm>
            <a:custGeom>
              <a:avLst/>
              <a:gdLst/>
              <a:ahLst/>
              <a:cxnLst/>
              <a:rect l="l" t="t" r="r" b="b"/>
              <a:pathLst>
                <a:path w="2352" h="1070" extrusionOk="0">
                  <a:moveTo>
                    <a:pt x="2352" y="0"/>
                  </a:moveTo>
                  <a:cubicBezTo>
                    <a:pt x="2138" y="107"/>
                    <a:pt x="1967" y="193"/>
                    <a:pt x="1775" y="278"/>
                  </a:cubicBezTo>
                  <a:cubicBezTo>
                    <a:pt x="1582" y="364"/>
                    <a:pt x="1390" y="492"/>
                    <a:pt x="1198" y="578"/>
                  </a:cubicBezTo>
                  <a:cubicBezTo>
                    <a:pt x="813" y="749"/>
                    <a:pt x="407" y="898"/>
                    <a:pt x="1" y="1048"/>
                  </a:cubicBezTo>
                  <a:lnTo>
                    <a:pt x="22" y="1069"/>
                  </a:lnTo>
                  <a:cubicBezTo>
                    <a:pt x="428" y="984"/>
                    <a:pt x="834" y="898"/>
                    <a:pt x="1262" y="749"/>
                  </a:cubicBezTo>
                  <a:cubicBezTo>
                    <a:pt x="1454" y="684"/>
                    <a:pt x="1668" y="620"/>
                    <a:pt x="1860" y="492"/>
                  </a:cubicBezTo>
                  <a:cubicBezTo>
                    <a:pt x="2053" y="385"/>
                    <a:pt x="2224" y="214"/>
                    <a:pt x="2352" y="22"/>
                  </a:cubicBezTo>
                  <a:lnTo>
                    <a:pt x="235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6" name="Google Shape;30746;p29"/>
            <p:cNvSpPr/>
            <p:nvPr/>
          </p:nvSpPr>
          <p:spPr>
            <a:xfrm>
              <a:off x="498325" y="4930088"/>
              <a:ext cx="59875" cy="9650"/>
            </a:xfrm>
            <a:custGeom>
              <a:avLst/>
              <a:gdLst/>
              <a:ahLst/>
              <a:cxnLst/>
              <a:rect l="l" t="t" r="r" b="b"/>
              <a:pathLst>
                <a:path w="2395" h="386" extrusionOk="0">
                  <a:moveTo>
                    <a:pt x="2394" y="0"/>
                  </a:moveTo>
                  <a:cubicBezTo>
                    <a:pt x="2181" y="65"/>
                    <a:pt x="1988" y="107"/>
                    <a:pt x="1796" y="107"/>
                  </a:cubicBezTo>
                  <a:cubicBezTo>
                    <a:pt x="1603" y="129"/>
                    <a:pt x="1411" y="171"/>
                    <a:pt x="1219" y="193"/>
                  </a:cubicBezTo>
                  <a:cubicBezTo>
                    <a:pt x="1083" y="193"/>
                    <a:pt x="948" y="190"/>
                    <a:pt x="813" y="190"/>
                  </a:cubicBezTo>
                  <a:cubicBezTo>
                    <a:pt x="542" y="190"/>
                    <a:pt x="271" y="200"/>
                    <a:pt x="0" y="257"/>
                  </a:cubicBezTo>
                  <a:lnTo>
                    <a:pt x="0" y="278"/>
                  </a:lnTo>
                  <a:cubicBezTo>
                    <a:pt x="407" y="278"/>
                    <a:pt x="813" y="342"/>
                    <a:pt x="1219" y="364"/>
                  </a:cubicBezTo>
                  <a:cubicBezTo>
                    <a:pt x="1315" y="375"/>
                    <a:pt x="1416" y="385"/>
                    <a:pt x="1521" y="385"/>
                  </a:cubicBezTo>
                  <a:cubicBezTo>
                    <a:pt x="1625" y="385"/>
                    <a:pt x="1732" y="375"/>
                    <a:pt x="1839" y="342"/>
                  </a:cubicBezTo>
                  <a:cubicBezTo>
                    <a:pt x="2031" y="300"/>
                    <a:pt x="2245" y="193"/>
                    <a:pt x="2394" y="22"/>
                  </a:cubicBezTo>
                  <a:lnTo>
                    <a:pt x="239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7" name="Google Shape;30747;p29"/>
            <p:cNvSpPr/>
            <p:nvPr/>
          </p:nvSpPr>
          <p:spPr>
            <a:xfrm>
              <a:off x="497800" y="4912463"/>
              <a:ext cx="62000" cy="21400"/>
            </a:xfrm>
            <a:custGeom>
              <a:avLst/>
              <a:gdLst/>
              <a:ahLst/>
              <a:cxnLst/>
              <a:rect l="l" t="t" r="r" b="b"/>
              <a:pathLst>
                <a:path w="2480" h="856" extrusionOk="0">
                  <a:moveTo>
                    <a:pt x="0" y="0"/>
                  </a:moveTo>
                  <a:lnTo>
                    <a:pt x="0" y="22"/>
                  </a:lnTo>
                  <a:cubicBezTo>
                    <a:pt x="385" y="257"/>
                    <a:pt x="748" y="513"/>
                    <a:pt x="1176" y="663"/>
                  </a:cubicBezTo>
                  <a:cubicBezTo>
                    <a:pt x="1389" y="748"/>
                    <a:pt x="1603" y="834"/>
                    <a:pt x="1817" y="855"/>
                  </a:cubicBezTo>
                  <a:cubicBezTo>
                    <a:pt x="2052" y="855"/>
                    <a:pt x="2287" y="812"/>
                    <a:pt x="2479" y="705"/>
                  </a:cubicBezTo>
                  <a:lnTo>
                    <a:pt x="2479" y="684"/>
                  </a:lnTo>
                  <a:cubicBezTo>
                    <a:pt x="2266" y="663"/>
                    <a:pt x="2052" y="641"/>
                    <a:pt x="1838" y="620"/>
                  </a:cubicBezTo>
                  <a:cubicBezTo>
                    <a:pt x="1646" y="577"/>
                    <a:pt x="1432" y="556"/>
                    <a:pt x="1218" y="492"/>
                  </a:cubicBezTo>
                  <a:cubicBezTo>
                    <a:pt x="812" y="364"/>
                    <a:pt x="406" y="17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8" name="Google Shape;30748;p29"/>
            <p:cNvSpPr/>
            <p:nvPr/>
          </p:nvSpPr>
          <p:spPr>
            <a:xfrm>
              <a:off x="507950" y="4859563"/>
              <a:ext cx="52925" cy="66275"/>
            </a:xfrm>
            <a:custGeom>
              <a:avLst/>
              <a:gdLst/>
              <a:ahLst/>
              <a:cxnLst/>
              <a:rect l="l" t="t" r="r" b="b"/>
              <a:pathLst>
                <a:path w="2117" h="2651" extrusionOk="0">
                  <a:moveTo>
                    <a:pt x="0" y="0"/>
                  </a:moveTo>
                  <a:cubicBezTo>
                    <a:pt x="428" y="342"/>
                    <a:pt x="770" y="791"/>
                    <a:pt x="1069" y="1283"/>
                  </a:cubicBezTo>
                  <a:cubicBezTo>
                    <a:pt x="1218" y="1518"/>
                    <a:pt x="1368" y="1774"/>
                    <a:pt x="1518" y="2009"/>
                  </a:cubicBezTo>
                  <a:cubicBezTo>
                    <a:pt x="1689" y="2244"/>
                    <a:pt x="1860" y="2480"/>
                    <a:pt x="2095" y="2651"/>
                  </a:cubicBezTo>
                  <a:lnTo>
                    <a:pt x="2116" y="2629"/>
                  </a:lnTo>
                  <a:cubicBezTo>
                    <a:pt x="1967" y="2373"/>
                    <a:pt x="1838" y="2116"/>
                    <a:pt x="1689" y="1860"/>
                  </a:cubicBezTo>
                  <a:cubicBezTo>
                    <a:pt x="1539" y="1625"/>
                    <a:pt x="1368" y="1389"/>
                    <a:pt x="1197" y="1154"/>
                  </a:cubicBezTo>
                  <a:cubicBezTo>
                    <a:pt x="855" y="705"/>
                    <a:pt x="470" y="25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9" name="Google Shape;30749;p29"/>
            <p:cNvSpPr/>
            <p:nvPr/>
          </p:nvSpPr>
          <p:spPr>
            <a:xfrm>
              <a:off x="530375" y="4841388"/>
              <a:ext cx="35825" cy="80700"/>
            </a:xfrm>
            <a:custGeom>
              <a:avLst/>
              <a:gdLst/>
              <a:ahLst/>
              <a:cxnLst/>
              <a:rect l="l" t="t" r="r" b="b"/>
              <a:pathLst>
                <a:path w="1433" h="3228" extrusionOk="0">
                  <a:moveTo>
                    <a:pt x="22" y="0"/>
                  </a:moveTo>
                  <a:lnTo>
                    <a:pt x="1" y="22"/>
                  </a:lnTo>
                  <a:cubicBezTo>
                    <a:pt x="236" y="171"/>
                    <a:pt x="407" y="407"/>
                    <a:pt x="535" y="684"/>
                  </a:cubicBezTo>
                  <a:cubicBezTo>
                    <a:pt x="642" y="941"/>
                    <a:pt x="728" y="1240"/>
                    <a:pt x="813" y="1539"/>
                  </a:cubicBezTo>
                  <a:cubicBezTo>
                    <a:pt x="877" y="1839"/>
                    <a:pt x="941" y="2116"/>
                    <a:pt x="1027" y="2416"/>
                  </a:cubicBezTo>
                  <a:cubicBezTo>
                    <a:pt x="1070" y="2565"/>
                    <a:pt x="1134" y="2715"/>
                    <a:pt x="1198" y="2865"/>
                  </a:cubicBezTo>
                  <a:cubicBezTo>
                    <a:pt x="1219" y="2929"/>
                    <a:pt x="1262" y="2993"/>
                    <a:pt x="1283" y="3057"/>
                  </a:cubicBezTo>
                  <a:cubicBezTo>
                    <a:pt x="1326" y="3121"/>
                    <a:pt x="1347" y="3207"/>
                    <a:pt x="1433" y="3228"/>
                  </a:cubicBezTo>
                  <a:lnTo>
                    <a:pt x="1433" y="3207"/>
                  </a:lnTo>
                  <a:cubicBezTo>
                    <a:pt x="1412" y="3164"/>
                    <a:pt x="1390" y="3078"/>
                    <a:pt x="1369" y="3014"/>
                  </a:cubicBezTo>
                  <a:cubicBezTo>
                    <a:pt x="1347" y="2950"/>
                    <a:pt x="1347" y="2865"/>
                    <a:pt x="1326" y="2800"/>
                  </a:cubicBezTo>
                  <a:lnTo>
                    <a:pt x="1219" y="2352"/>
                  </a:lnTo>
                  <a:cubicBezTo>
                    <a:pt x="1155" y="2052"/>
                    <a:pt x="1048" y="1753"/>
                    <a:pt x="963" y="1475"/>
                  </a:cubicBezTo>
                  <a:cubicBezTo>
                    <a:pt x="856" y="1176"/>
                    <a:pt x="770" y="877"/>
                    <a:pt x="621" y="620"/>
                  </a:cubicBezTo>
                  <a:cubicBezTo>
                    <a:pt x="471" y="342"/>
                    <a:pt x="257" y="129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0" name="Google Shape;30750;p29"/>
            <p:cNvSpPr/>
            <p:nvPr/>
          </p:nvSpPr>
          <p:spPr>
            <a:xfrm>
              <a:off x="557100" y="4840313"/>
              <a:ext cx="15525" cy="82850"/>
            </a:xfrm>
            <a:custGeom>
              <a:avLst/>
              <a:gdLst/>
              <a:ahLst/>
              <a:cxnLst/>
              <a:rect l="l" t="t" r="r" b="b"/>
              <a:pathLst>
                <a:path w="621" h="3314" extrusionOk="0">
                  <a:moveTo>
                    <a:pt x="1" y="1"/>
                  </a:moveTo>
                  <a:lnTo>
                    <a:pt x="1" y="22"/>
                  </a:lnTo>
                  <a:cubicBezTo>
                    <a:pt x="193" y="193"/>
                    <a:pt x="300" y="471"/>
                    <a:pt x="343" y="749"/>
                  </a:cubicBezTo>
                  <a:cubicBezTo>
                    <a:pt x="407" y="1027"/>
                    <a:pt x="428" y="1304"/>
                    <a:pt x="428" y="1582"/>
                  </a:cubicBezTo>
                  <a:cubicBezTo>
                    <a:pt x="428" y="1882"/>
                    <a:pt x="385" y="2159"/>
                    <a:pt x="385" y="2437"/>
                  </a:cubicBezTo>
                  <a:cubicBezTo>
                    <a:pt x="385" y="2737"/>
                    <a:pt x="364" y="3014"/>
                    <a:pt x="407" y="3314"/>
                  </a:cubicBezTo>
                  <a:lnTo>
                    <a:pt x="428" y="3314"/>
                  </a:lnTo>
                  <a:cubicBezTo>
                    <a:pt x="514" y="3036"/>
                    <a:pt x="556" y="2758"/>
                    <a:pt x="578" y="2459"/>
                  </a:cubicBezTo>
                  <a:cubicBezTo>
                    <a:pt x="620" y="2181"/>
                    <a:pt x="599" y="1882"/>
                    <a:pt x="578" y="1582"/>
                  </a:cubicBezTo>
                  <a:cubicBezTo>
                    <a:pt x="556" y="1283"/>
                    <a:pt x="514" y="984"/>
                    <a:pt x="449" y="706"/>
                  </a:cubicBezTo>
                  <a:cubicBezTo>
                    <a:pt x="364" y="428"/>
                    <a:pt x="214" y="15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1" name="Google Shape;30751;p29"/>
            <p:cNvSpPr/>
            <p:nvPr/>
          </p:nvSpPr>
          <p:spPr>
            <a:xfrm>
              <a:off x="534125" y="4931163"/>
              <a:ext cx="35825" cy="57725"/>
            </a:xfrm>
            <a:custGeom>
              <a:avLst/>
              <a:gdLst/>
              <a:ahLst/>
              <a:cxnLst/>
              <a:rect l="l" t="t" r="r" b="b"/>
              <a:pathLst>
                <a:path w="1433" h="2309" extrusionOk="0">
                  <a:moveTo>
                    <a:pt x="1368" y="0"/>
                  </a:moveTo>
                  <a:cubicBezTo>
                    <a:pt x="1304" y="235"/>
                    <a:pt x="1197" y="428"/>
                    <a:pt x="1112" y="641"/>
                  </a:cubicBezTo>
                  <a:cubicBezTo>
                    <a:pt x="1005" y="834"/>
                    <a:pt x="941" y="1048"/>
                    <a:pt x="813" y="1240"/>
                  </a:cubicBezTo>
                  <a:cubicBezTo>
                    <a:pt x="706" y="1454"/>
                    <a:pt x="599" y="1625"/>
                    <a:pt x="449" y="1817"/>
                  </a:cubicBezTo>
                  <a:cubicBezTo>
                    <a:pt x="321" y="1988"/>
                    <a:pt x="171" y="2159"/>
                    <a:pt x="0" y="2287"/>
                  </a:cubicBezTo>
                  <a:lnTo>
                    <a:pt x="22" y="2309"/>
                  </a:lnTo>
                  <a:cubicBezTo>
                    <a:pt x="385" y="2074"/>
                    <a:pt x="684" y="1732"/>
                    <a:pt x="941" y="1368"/>
                  </a:cubicBezTo>
                  <a:cubicBezTo>
                    <a:pt x="1091" y="1176"/>
                    <a:pt x="1219" y="983"/>
                    <a:pt x="1304" y="748"/>
                  </a:cubicBezTo>
                  <a:cubicBezTo>
                    <a:pt x="1368" y="513"/>
                    <a:pt x="1433" y="257"/>
                    <a:pt x="13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2" name="Google Shape;30752;p29"/>
            <p:cNvSpPr/>
            <p:nvPr/>
          </p:nvSpPr>
          <p:spPr>
            <a:xfrm>
              <a:off x="536800" y="4923138"/>
              <a:ext cx="31550" cy="48650"/>
            </a:xfrm>
            <a:custGeom>
              <a:avLst/>
              <a:gdLst/>
              <a:ahLst/>
              <a:cxnLst/>
              <a:rect l="l" t="t" r="r" b="b"/>
              <a:pathLst>
                <a:path w="1262" h="1946" extrusionOk="0">
                  <a:moveTo>
                    <a:pt x="1219" y="1"/>
                  </a:moveTo>
                  <a:cubicBezTo>
                    <a:pt x="1133" y="193"/>
                    <a:pt x="1069" y="364"/>
                    <a:pt x="984" y="535"/>
                  </a:cubicBezTo>
                  <a:cubicBezTo>
                    <a:pt x="898" y="706"/>
                    <a:pt x="834" y="898"/>
                    <a:pt x="727" y="1069"/>
                  </a:cubicBezTo>
                  <a:cubicBezTo>
                    <a:pt x="642" y="1240"/>
                    <a:pt x="535" y="1390"/>
                    <a:pt x="406" y="1540"/>
                  </a:cubicBezTo>
                  <a:cubicBezTo>
                    <a:pt x="278" y="1689"/>
                    <a:pt x="150" y="1817"/>
                    <a:pt x="0" y="1924"/>
                  </a:cubicBezTo>
                  <a:lnTo>
                    <a:pt x="22" y="1946"/>
                  </a:lnTo>
                  <a:cubicBezTo>
                    <a:pt x="342" y="1796"/>
                    <a:pt x="620" y="1497"/>
                    <a:pt x="855" y="1176"/>
                  </a:cubicBezTo>
                  <a:cubicBezTo>
                    <a:pt x="984" y="1027"/>
                    <a:pt x="1090" y="856"/>
                    <a:pt x="1155" y="642"/>
                  </a:cubicBezTo>
                  <a:cubicBezTo>
                    <a:pt x="1240" y="449"/>
                    <a:pt x="1261" y="214"/>
                    <a:pt x="12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3" name="Google Shape;30753;p29"/>
            <p:cNvSpPr/>
            <p:nvPr/>
          </p:nvSpPr>
          <p:spPr>
            <a:xfrm>
              <a:off x="572075" y="4875038"/>
              <a:ext cx="17650" cy="49725"/>
            </a:xfrm>
            <a:custGeom>
              <a:avLst/>
              <a:gdLst/>
              <a:ahLst/>
              <a:cxnLst/>
              <a:rect l="l" t="t" r="r" b="b"/>
              <a:pathLst>
                <a:path w="706" h="1989" extrusionOk="0">
                  <a:moveTo>
                    <a:pt x="620" y="1"/>
                  </a:moveTo>
                  <a:cubicBezTo>
                    <a:pt x="663" y="172"/>
                    <a:pt x="641" y="364"/>
                    <a:pt x="599" y="535"/>
                  </a:cubicBezTo>
                  <a:cubicBezTo>
                    <a:pt x="556" y="706"/>
                    <a:pt x="492" y="856"/>
                    <a:pt x="428" y="1027"/>
                  </a:cubicBezTo>
                  <a:cubicBezTo>
                    <a:pt x="363" y="1177"/>
                    <a:pt x="257" y="1326"/>
                    <a:pt x="192" y="1476"/>
                  </a:cubicBezTo>
                  <a:cubicBezTo>
                    <a:pt x="128" y="1647"/>
                    <a:pt x="64" y="1796"/>
                    <a:pt x="0" y="1967"/>
                  </a:cubicBezTo>
                  <a:lnTo>
                    <a:pt x="21" y="1989"/>
                  </a:lnTo>
                  <a:cubicBezTo>
                    <a:pt x="171" y="1903"/>
                    <a:pt x="278" y="1754"/>
                    <a:pt x="363" y="1604"/>
                  </a:cubicBezTo>
                  <a:cubicBezTo>
                    <a:pt x="470" y="1454"/>
                    <a:pt x="513" y="1262"/>
                    <a:pt x="577" y="1091"/>
                  </a:cubicBezTo>
                  <a:cubicBezTo>
                    <a:pt x="620" y="920"/>
                    <a:pt x="663" y="749"/>
                    <a:pt x="684" y="557"/>
                  </a:cubicBezTo>
                  <a:cubicBezTo>
                    <a:pt x="705" y="364"/>
                    <a:pt x="705" y="172"/>
                    <a:pt x="6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4" name="Google Shape;30754;p29"/>
            <p:cNvSpPr/>
            <p:nvPr/>
          </p:nvSpPr>
          <p:spPr>
            <a:xfrm>
              <a:off x="538925" y="4900188"/>
              <a:ext cx="48125" cy="48450"/>
            </a:xfrm>
            <a:custGeom>
              <a:avLst/>
              <a:gdLst/>
              <a:ahLst/>
              <a:cxnLst/>
              <a:rect l="l" t="t" r="r" b="b"/>
              <a:pathLst>
                <a:path w="1925" h="1938" extrusionOk="0">
                  <a:moveTo>
                    <a:pt x="906" y="1"/>
                  </a:moveTo>
                  <a:cubicBezTo>
                    <a:pt x="639" y="1"/>
                    <a:pt x="381" y="142"/>
                    <a:pt x="236" y="406"/>
                  </a:cubicBezTo>
                  <a:cubicBezTo>
                    <a:pt x="1" y="855"/>
                    <a:pt x="129" y="1453"/>
                    <a:pt x="535" y="1752"/>
                  </a:cubicBezTo>
                  <a:cubicBezTo>
                    <a:pt x="685" y="1877"/>
                    <a:pt x="858" y="1937"/>
                    <a:pt x="1027" y="1937"/>
                  </a:cubicBezTo>
                  <a:cubicBezTo>
                    <a:pt x="1291" y="1937"/>
                    <a:pt x="1546" y="1791"/>
                    <a:pt x="1689" y="1517"/>
                  </a:cubicBezTo>
                  <a:cubicBezTo>
                    <a:pt x="1925" y="1090"/>
                    <a:pt x="1796" y="491"/>
                    <a:pt x="1390" y="171"/>
                  </a:cubicBezTo>
                  <a:cubicBezTo>
                    <a:pt x="1242" y="56"/>
                    <a:pt x="1073" y="1"/>
                    <a:pt x="9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5" name="Google Shape;30755;p29"/>
            <p:cNvSpPr/>
            <p:nvPr/>
          </p:nvSpPr>
          <p:spPr>
            <a:xfrm>
              <a:off x="518100" y="4934888"/>
              <a:ext cx="48100" cy="37975"/>
            </a:xfrm>
            <a:custGeom>
              <a:avLst/>
              <a:gdLst/>
              <a:ahLst/>
              <a:cxnLst/>
              <a:rect l="l" t="t" r="r" b="b"/>
              <a:pathLst>
                <a:path w="1924" h="1519" extrusionOk="0">
                  <a:moveTo>
                    <a:pt x="1903" y="1"/>
                  </a:moveTo>
                  <a:cubicBezTo>
                    <a:pt x="1838" y="65"/>
                    <a:pt x="1753" y="108"/>
                    <a:pt x="1667" y="172"/>
                  </a:cubicBezTo>
                  <a:cubicBezTo>
                    <a:pt x="1582" y="215"/>
                    <a:pt x="1496" y="279"/>
                    <a:pt x="1411" y="343"/>
                  </a:cubicBezTo>
                  <a:cubicBezTo>
                    <a:pt x="1261" y="471"/>
                    <a:pt x="1133" y="642"/>
                    <a:pt x="983" y="770"/>
                  </a:cubicBezTo>
                  <a:cubicBezTo>
                    <a:pt x="663" y="1027"/>
                    <a:pt x="342" y="1262"/>
                    <a:pt x="0" y="1497"/>
                  </a:cubicBezTo>
                  <a:lnTo>
                    <a:pt x="22" y="1518"/>
                  </a:lnTo>
                  <a:cubicBezTo>
                    <a:pt x="193" y="1433"/>
                    <a:pt x="385" y="1347"/>
                    <a:pt x="556" y="1241"/>
                  </a:cubicBezTo>
                  <a:cubicBezTo>
                    <a:pt x="727" y="1155"/>
                    <a:pt x="898" y="1048"/>
                    <a:pt x="1069" y="920"/>
                  </a:cubicBezTo>
                  <a:cubicBezTo>
                    <a:pt x="1240" y="813"/>
                    <a:pt x="1411" y="685"/>
                    <a:pt x="1539" y="535"/>
                  </a:cubicBezTo>
                  <a:lnTo>
                    <a:pt x="1753" y="300"/>
                  </a:lnTo>
                  <a:cubicBezTo>
                    <a:pt x="1817" y="215"/>
                    <a:pt x="1881" y="129"/>
                    <a:pt x="1924" y="22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6" name="Google Shape;30756;p29"/>
            <p:cNvSpPr/>
            <p:nvPr/>
          </p:nvSpPr>
          <p:spPr>
            <a:xfrm>
              <a:off x="570450" y="4918863"/>
              <a:ext cx="11800" cy="55600"/>
            </a:xfrm>
            <a:custGeom>
              <a:avLst/>
              <a:gdLst/>
              <a:ahLst/>
              <a:cxnLst/>
              <a:rect l="l" t="t" r="r" b="b"/>
              <a:pathLst>
                <a:path w="472" h="2224" extrusionOk="0">
                  <a:moveTo>
                    <a:pt x="1" y="1"/>
                  </a:moveTo>
                  <a:cubicBezTo>
                    <a:pt x="22" y="193"/>
                    <a:pt x="86" y="385"/>
                    <a:pt x="129" y="556"/>
                  </a:cubicBezTo>
                  <a:cubicBezTo>
                    <a:pt x="172" y="749"/>
                    <a:pt x="236" y="920"/>
                    <a:pt x="279" y="1091"/>
                  </a:cubicBezTo>
                  <a:cubicBezTo>
                    <a:pt x="364" y="1454"/>
                    <a:pt x="386" y="1839"/>
                    <a:pt x="279" y="2224"/>
                  </a:cubicBezTo>
                  <a:lnTo>
                    <a:pt x="300" y="2224"/>
                  </a:lnTo>
                  <a:cubicBezTo>
                    <a:pt x="364" y="2053"/>
                    <a:pt x="428" y="1860"/>
                    <a:pt x="450" y="1668"/>
                  </a:cubicBezTo>
                  <a:cubicBezTo>
                    <a:pt x="471" y="1454"/>
                    <a:pt x="450" y="1262"/>
                    <a:pt x="428" y="1069"/>
                  </a:cubicBezTo>
                  <a:cubicBezTo>
                    <a:pt x="407" y="856"/>
                    <a:pt x="386" y="663"/>
                    <a:pt x="322" y="492"/>
                  </a:cubicBezTo>
                  <a:cubicBezTo>
                    <a:pt x="236" y="300"/>
                    <a:pt x="151" y="129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7" name="Google Shape;30757;p29"/>
            <p:cNvSpPr/>
            <p:nvPr/>
          </p:nvSpPr>
          <p:spPr>
            <a:xfrm>
              <a:off x="575800" y="4924738"/>
              <a:ext cx="29950" cy="7100"/>
            </a:xfrm>
            <a:custGeom>
              <a:avLst/>
              <a:gdLst/>
              <a:ahLst/>
              <a:cxnLst/>
              <a:rect l="l" t="t" r="r" b="b"/>
              <a:pathLst>
                <a:path w="1198" h="284" extrusionOk="0">
                  <a:moveTo>
                    <a:pt x="1" y="1"/>
                  </a:moveTo>
                  <a:lnTo>
                    <a:pt x="1" y="22"/>
                  </a:lnTo>
                  <a:cubicBezTo>
                    <a:pt x="43" y="150"/>
                    <a:pt x="172" y="214"/>
                    <a:pt x="257" y="257"/>
                  </a:cubicBezTo>
                  <a:cubicBezTo>
                    <a:pt x="311" y="279"/>
                    <a:pt x="364" y="284"/>
                    <a:pt x="417" y="284"/>
                  </a:cubicBezTo>
                  <a:cubicBezTo>
                    <a:pt x="471" y="284"/>
                    <a:pt x="524" y="279"/>
                    <a:pt x="578" y="279"/>
                  </a:cubicBezTo>
                  <a:cubicBezTo>
                    <a:pt x="612" y="282"/>
                    <a:pt x="647" y="284"/>
                    <a:pt x="682" y="284"/>
                  </a:cubicBezTo>
                  <a:cubicBezTo>
                    <a:pt x="860" y="284"/>
                    <a:pt x="1036" y="236"/>
                    <a:pt x="1198" y="129"/>
                  </a:cubicBezTo>
                  <a:lnTo>
                    <a:pt x="1176" y="108"/>
                  </a:lnTo>
                  <a:cubicBezTo>
                    <a:pt x="1091" y="150"/>
                    <a:pt x="984" y="150"/>
                    <a:pt x="877" y="150"/>
                  </a:cubicBezTo>
                  <a:cubicBezTo>
                    <a:pt x="792" y="129"/>
                    <a:pt x="685" y="129"/>
                    <a:pt x="599" y="86"/>
                  </a:cubicBezTo>
                  <a:cubicBezTo>
                    <a:pt x="492" y="65"/>
                    <a:pt x="385" y="22"/>
                    <a:pt x="300" y="22"/>
                  </a:cubicBezTo>
                  <a:cubicBezTo>
                    <a:pt x="214" y="22"/>
                    <a:pt x="108" y="2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8" name="Google Shape;30758;p29"/>
            <p:cNvSpPr/>
            <p:nvPr/>
          </p:nvSpPr>
          <p:spPr>
            <a:xfrm>
              <a:off x="569925" y="4902838"/>
              <a:ext cx="28875" cy="23150"/>
            </a:xfrm>
            <a:custGeom>
              <a:avLst/>
              <a:gdLst/>
              <a:ahLst/>
              <a:cxnLst/>
              <a:rect l="l" t="t" r="r" b="b"/>
              <a:pathLst>
                <a:path w="1155" h="926" extrusionOk="0">
                  <a:moveTo>
                    <a:pt x="1133" y="0"/>
                  </a:moveTo>
                  <a:cubicBezTo>
                    <a:pt x="1048" y="86"/>
                    <a:pt x="941" y="171"/>
                    <a:pt x="856" y="236"/>
                  </a:cubicBezTo>
                  <a:cubicBezTo>
                    <a:pt x="749" y="300"/>
                    <a:pt x="663" y="364"/>
                    <a:pt x="556" y="428"/>
                  </a:cubicBezTo>
                  <a:cubicBezTo>
                    <a:pt x="449" y="492"/>
                    <a:pt x="343" y="556"/>
                    <a:pt x="257" y="620"/>
                  </a:cubicBezTo>
                  <a:cubicBezTo>
                    <a:pt x="172" y="706"/>
                    <a:pt x="86" y="791"/>
                    <a:pt x="1" y="898"/>
                  </a:cubicBezTo>
                  <a:lnTo>
                    <a:pt x="1" y="920"/>
                  </a:lnTo>
                  <a:cubicBezTo>
                    <a:pt x="23" y="923"/>
                    <a:pt x="46" y="925"/>
                    <a:pt x="69" y="925"/>
                  </a:cubicBezTo>
                  <a:cubicBezTo>
                    <a:pt x="174" y="925"/>
                    <a:pt x="276" y="887"/>
                    <a:pt x="364" y="834"/>
                  </a:cubicBezTo>
                  <a:cubicBezTo>
                    <a:pt x="471" y="791"/>
                    <a:pt x="556" y="684"/>
                    <a:pt x="642" y="599"/>
                  </a:cubicBezTo>
                  <a:cubicBezTo>
                    <a:pt x="727" y="513"/>
                    <a:pt x="834" y="428"/>
                    <a:pt x="920" y="321"/>
                  </a:cubicBezTo>
                  <a:cubicBezTo>
                    <a:pt x="1005" y="236"/>
                    <a:pt x="1091" y="129"/>
                    <a:pt x="1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9" name="Google Shape;30759;p29"/>
            <p:cNvSpPr/>
            <p:nvPr/>
          </p:nvSpPr>
          <p:spPr>
            <a:xfrm>
              <a:off x="526100" y="4865963"/>
              <a:ext cx="31550" cy="49725"/>
            </a:xfrm>
            <a:custGeom>
              <a:avLst/>
              <a:gdLst/>
              <a:ahLst/>
              <a:cxnLst/>
              <a:rect l="l" t="t" r="r" b="b"/>
              <a:pathLst>
                <a:path w="1262" h="1989" extrusionOk="0">
                  <a:moveTo>
                    <a:pt x="1" y="1"/>
                  </a:moveTo>
                  <a:cubicBezTo>
                    <a:pt x="129" y="129"/>
                    <a:pt x="236" y="278"/>
                    <a:pt x="321" y="449"/>
                  </a:cubicBezTo>
                  <a:cubicBezTo>
                    <a:pt x="428" y="620"/>
                    <a:pt x="535" y="770"/>
                    <a:pt x="621" y="941"/>
                  </a:cubicBezTo>
                  <a:cubicBezTo>
                    <a:pt x="813" y="1262"/>
                    <a:pt x="920" y="1625"/>
                    <a:pt x="1091" y="1988"/>
                  </a:cubicBezTo>
                  <a:lnTo>
                    <a:pt x="1262" y="1860"/>
                  </a:lnTo>
                  <a:cubicBezTo>
                    <a:pt x="1091" y="1540"/>
                    <a:pt x="920" y="1176"/>
                    <a:pt x="706" y="856"/>
                  </a:cubicBezTo>
                  <a:cubicBezTo>
                    <a:pt x="599" y="706"/>
                    <a:pt x="471" y="578"/>
                    <a:pt x="364" y="407"/>
                  </a:cubicBezTo>
                  <a:cubicBezTo>
                    <a:pt x="257" y="257"/>
                    <a:pt x="150" y="10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0" name="Google Shape;30760;p29"/>
            <p:cNvSpPr/>
            <p:nvPr/>
          </p:nvSpPr>
          <p:spPr>
            <a:xfrm>
              <a:off x="571000" y="4851013"/>
              <a:ext cx="7500" cy="63600"/>
            </a:xfrm>
            <a:custGeom>
              <a:avLst/>
              <a:gdLst/>
              <a:ahLst/>
              <a:cxnLst/>
              <a:rect l="l" t="t" r="r" b="b"/>
              <a:pathLst>
                <a:path w="300" h="2544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171"/>
                    <a:pt x="150" y="385"/>
                    <a:pt x="171" y="599"/>
                  </a:cubicBezTo>
                  <a:cubicBezTo>
                    <a:pt x="193" y="812"/>
                    <a:pt x="171" y="1026"/>
                    <a:pt x="150" y="1240"/>
                  </a:cubicBezTo>
                  <a:lnTo>
                    <a:pt x="129" y="1881"/>
                  </a:lnTo>
                  <a:cubicBezTo>
                    <a:pt x="129" y="2009"/>
                    <a:pt x="129" y="2095"/>
                    <a:pt x="107" y="2180"/>
                  </a:cubicBezTo>
                  <a:cubicBezTo>
                    <a:pt x="86" y="2266"/>
                    <a:pt x="43" y="2394"/>
                    <a:pt x="22" y="2501"/>
                  </a:cubicBezTo>
                  <a:lnTo>
                    <a:pt x="214" y="2544"/>
                  </a:lnTo>
                  <a:cubicBezTo>
                    <a:pt x="235" y="2437"/>
                    <a:pt x="257" y="2351"/>
                    <a:pt x="278" y="2223"/>
                  </a:cubicBezTo>
                  <a:cubicBezTo>
                    <a:pt x="300" y="2116"/>
                    <a:pt x="300" y="1988"/>
                    <a:pt x="300" y="1881"/>
                  </a:cubicBezTo>
                  <a:lnTo>
                    <a:pt x="257" y="1240"/>
                  </a:lnTo>
                  <a:cubicBezTo>
                    <a:pt x="257" y="1026"/>
                    <a:pt x="257" y="812"/>
                    <a:pt x="214" y="577"/>
                  </a:cubicBezTo>
                  <a:cubicBezTo>
                    <a:pt x="193" y="363"/>
                    <a:pt x="129" y="15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1" name="Google Shape;30761;p29"/>
            <p:cNvSpPr/>
            <p:nvPr/>
          </p:nvSpPr>
          <p:spPr>
            <a:xfrm>
              <a:off x="514350" y="4878263"/>
              <a:ext cx="47050" cy="49175"/>
            </a:xfrm>
            <a:custGeom>
              <a:avLst/>
              <a:gdLst/>
              <a:ahLst/>
              <a:cxnLst/>
              <a:rect l="l" t="t" r="r" b="b"/>
              <a:pathLst>
                <a:path w="1882" h="1967" extrusionOk="0">
                  <a:moveTo>
                    <a:pt x="1" y="0"/>
                  </a:moveTo>
                  <a:cubicBezTo>
                    <a:pt x="108" y="22"/>
                    <a:pt x="172" y="128"/>
                    <a:pt x="257" y="193"/>
                  </a:cubicBezTo>
                  <a:cubicBezTo>
                    <a:pt x="321" y="257"/>
                    <a:pt x="407" y="342"/>
                    <a:pt x="471" y="428"/>
                  </a:cubicBezTo>
                  <a:cubicBezTo>
                    <a:pt x="620" y="577"/>
                    <a:pt x="791" y="748"/>
                    <a:pt x="941" y="898"/>
                  </a:cubicBezTo>
                  <a:cubicBezTo>
                    <a:pt x="1091" y="1048"/>
                    <a:pt x="1240" y="1219"/>
                    <a:pt x="1369" y="1390"/>
                  </a:cubicBezTo>
                  <a:cubicBezTo>
                    <a:pt x="1497" y="1561"/>
                    <a:pt x="1625" y="1753"/>
                    <a:pt x="1689" y="1967"/>
                  </a:cubicBezTo>
                  <a:lnTo>
                    <a:pt x="1882" y="1838"/>
                  </a:lnTo>
                  <a:cubicBezTo>
                    <a:pt x="1775" y="1625"/>
                    <a:pt x="1625" y="1432"/>
                    <a:pt x="1475" y="1261"/>
                  </a:cubicBezTo>
                  <a:cubicBezTo>
                    <a:pt x="1326" y="1090"/>
                    <a:pt x="1176" y="941"/>
                    <a:pt x="1005" y="812"/>
                  </a:cubicBezTo>
                  <a:cubicBezTo>
                    <a:pt x="834" y="663"/>
                    <a:pt x="663" y="535"/>
                    <a:pt x="514" y="385"/>
                  </a:cubicBezTo>
                  <a:cubicBezTo>
                    <a:pt x="428" y="299"/>
                    <a:pt x="343" y="235"/>
                    <a:pt x="257" y="171"/>
                  </a:cubicBezTo>
                  <a:cubicBezTo>
                    <a:pt x="172" y="107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2" name="Google Shape;30762;p29"/>
            <p:cNvSpPr/>
            <p:nvPr/>
          </p:nvSpPr>
          <p:spPr>
            <a:xfrm>
              <a:off x="505275" y="4905513"/>
              <a:ext cx="45450" cy="23000"/>
            </a:xfrm>
            <a:custGeom>
              <a:avLst/>
              <a:gdLst/>
              <a:ahLst/>
              <a:cxnLst/>
              <a:rect l="l" t="t" r="r" b="b"/>
              <a:pathLst>
                <a:path w="1818" h="920" extrusionOk="0">
                  <a:moveTo>
                    <a:pt x="0" y="0"/>
                  </a:moveTo>
                  <a:cubicBezTo>
                    <a:pt x="0" y="43"/>
                    <a:pt x="64" y="64"/>
                    <a:pt x="86" y="107"/>
                  </a:cubicBezTo>
                  <a:cubicBezTo>
                    <a:pt x="107" y="129"/>
                    <a:pt x="150" y="150"/>
                    <a:pt x="193" y="171"/>
                  </a:cubicBezTo>
                  <a:cubicBezTo>
                    <a:pt x="257" y="214"/>
                    <a:pt x="321" y="257"/>
                    <a:pt x="406" y="300"/>
                  </a:cubicBezTo>
                  <a:cubicBezTo>
                    <a:pt x="556" y="385"/>
                    <a:pt x="706" y="471"/>
                    <a:pt x="855" y="535"/>
                  </a:cubicBezTo>
                  <a:cubicBezTo>
                    <a:pt x="1005" y="599"/>
                    <a:pt x="1154" y="684"/>
                    <a:pt x="1304" y="748"/>
                  </a:cubicBezTo>
                  <a:cubicBezTo>
                    <a:pt x="1454" y="813"/>
                    <a:pt x="1603" y="877"/>
                    <a:pt x="1774" y="919"/>
                  </a:cubicBezTo>
                  <a:lnTo>
                    <a:pt x="1817" y="684"/>
                  </a:lnTo>
                  <a:cubicBezTo>
                    <a:pt x="1667" y="663"/>
                    <a:pt x="1496" y="620"/>
                    <a:pt x="1347" y="577"/>
                  </a:cubicBezTo>
                  <a:cubicBezTo>
                    <a:pt x="1197" y="535"/>
                    <a:pt x="1048" y="471"/>
                    <a:pt x="877" y="428"/>
                  </a:cubicBezTo>
                  <a:cubicBezTo>
                    <a:pt x="727" y="364"/>
                    <a:pt x="577" y="300"/>
                    <a:pt x="428" y="257"/>
                  </a:cubicBezTo>
                  <a:cubicBezTo>
                    <a:pt x="342" y="214"/>
                    <a:pt x="278" y="193"/>
                    <a:pt x="193" y="150"/>
                  </a:cubicBezTo>
                  <a:cubicBezTo>
                    <a:pt x="171" y="129"/>
                    <a:pt x="129" y="107"/>
                    <a:pt x="86" y="86"/>
                  </a:cubicBezTo>
                  <a:cubicBezTo>
                    <a:pt x="64" y="64"/>
                    <a:pt x="22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3" name="Google Shape;30763;p29"/>
            <p:cNvSpPr/>
            <p:nvPr/>
          </p:nvSpPr>
          <p:spPr>
            <a:xfrm>
              <a:off x="483350" y="4875588"/>
              <a:ext cx="65750" cy="45975"/>
            </a:xfrm>
            <a:custGeom>
              <a:avLst/>
              <a:gdLst/>
              <a:ahLst/>
              <a:cxnLst/>
              <a:rect l="l" t="t" r="r" b="b"/>
              <a:pathLst>
                <a:path w="2630" h="1839" extrusionOk="0">
                  <a:moveTo>
                    <a:pt x="1" y="0"/>
                  </a:moveTo>
                  <a:cubicBezTo>
                    <a:pt x="129" y="22"/>
                    <a:pt x="236" y="107"/>
                    <a:pt x="343" y="171"/>
                  </a:cubicBezTo>
                  <a:lnTo>
                    <a:pt x="664" y="364"/>
                  </a:lnTo>
                  <a:cubicBezTo>
                    <a:pt x="899" y="513"/>
                    <a:pt x="1112" y="642"/>
                    <a:pt x="1326" y="813"/>
                  </a:cubicBezTo>
                  <a:cubicBezTo>
                    <a:pt x="1540" y="962"/>
                    <a:pt x="1754" y="1112"/>
                    <a:pt x="1946" y="1283"/>
                  </a:cubicBezTo>
                  <a:cubicBezTo>
                    <a:pt x="2031" y="1368"/>
                    <a:pt x="2117" y="1454"/>
                    <a:pt x="2224" y="1561"/>
                  </a:cubicBezTo>
                  <a:cubicBezTo>
                    <a:pt x="2309" y="1668"/>
                    <a:pt x="2416" y="1753"/>
                    <a:pt x="2523" y="1839"/>
                  </a:cubicBezTo>
                  <a:lnTo>
                    <a:pt x="2630" y="1646"/>
                  </a:lnTo>
                  <a:cubicBezTo>
                    <a:pt x="2523" y="1561"/>
                    <a:pt x="2438" y="1497"/>
                    <a:pt x="2331" y="1411"/>
                  </a:cubicBezTo>
                  <a:cubicBezTo>
                    <a:pt x="2245" y="1326"/>
                    <a:pt x="2138" y="1219"/>
                    <a:pt x="2031" y="1133"/>
                  </a:cubicBezTo>
                  <a:cubicBezTo>
                    <a:pt x="1818" y="962"/>
                    <a:pt x="1583" y="834"/>
                    <a:pt x="1369" y="706"/>
                  </a:cubicBezTo>
                  <a:cubicBezTo>
                    <a:pt x="1155" y="556"/>
                    <a:pt x="920" y="428"/>
                    <a:pt x="685" y="321"/>
                  </a:cubicBezTo>
                  <a:lnTo>
                    <a:pt x="343" y="150"/>
                  </a:lnTo>
                  <a:cubicBezTo>
                    <a:pt x="236" y="86"/>
                    <a:pt x="129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4" name="Google Shape;30764;p29"/>
            <p:cNvSpPr/>
            <p:nvPr/>
          </p:nvSpPr>
          <p:spPr>
            <a:xfrm>
              <a:off x="492975" y="4930613"/>
              <a:ext cx="62550" cy="21400"/>
            </a:xfrm>
            <a:custGeom>
              <a:avLst/>
              <a:gdLst/>
              <a:ahLst/>
              <a:cxnLst/>
              <a:rect l="l" t="t" r="r" b="b"/>
              <a:pathLst>
                <a:path w="2502" h="856" extrusionOk="0">
                  <a:moveTo>
                    <a:pt x="2352" y="1"/>
                  </a:moveTo>
                  <a:cubicBezTo>
                    <a:pt x="2245" y="150"/>
                    <a:pt x="2031" y="236"/>
                    <a:pt x="1839" y="321"/>
                  </a:cubicBezTo>
                  <a:cubicBezTo>
                    <a:pt x="1646" y="407"/>
                    <a:pt x="1433" y="492"/>
                    <a:pt x="1240" y="557"/>
                  </a:cubicBezTo>
                  <a:cubicBezTo>
                    <a:pt x="834" y="685"/>
                    <a:pt x="407" y="792"/>
                    <a:pt x="1" y="856"/>
                  </a:cubicBezTo>
                  <a:cubicBezTo>
                    <a:pt x="428" y="834"/>
                    <a:pt x="834" y="749"/>
                    <a:pt x="1262" y="663"/>
                  </a:cubicBezTo>
                  <a:cubicBezTo>
                    <a:pt x="1475" y="621"/>
                    <a:pt x="1668" y="578"/>
                    <a:pt x="1882" y="492"/>
                  </a:cubicBezTo>
                  <a:cubicBezTo>
                    <a:pt x="1988" y="471"/>
                    <a:pt x="2095" y="428"/>
                    <a:pt x="2202" y="386"/>
                  </a:cubicBezTo>
                  <a:cubicBezTo>
                    <a:pt x="2245" y="364"/>
                    <a:pt x="2288" y="321"/>
                    <a:pt x="2352" y="300"/>
                  </a:cubicBezTo>
                  <a:cubicBezTo>
                    <a:pt x="2395" y="279"/>
                    <a:pt x="2459" y="215"/>
                    <a:pt x="2501" y="172"/>
                  </a:cubicBezTo>
                  <a:lnTo>
                    <a:pt x="235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5" name="Google Shape;30765;p29"/>
            <p:cNvSpPr/>
            <p:nvPr/>
          </p:nvSpPr>
          <p:spPr>
            <a:xfrm>
              <a:off x="563525" y="4932213"/>
              <a:ext cx="8025" cy="50800"/>
            </a:xfrm>
            <a:custGeom>
              <a:avLst/>
              <a:gdLst/>
              <a:ahLst/>
              <a:cxnLst/>
              <a:rect l="l" t="t" r="r" b="b"/>
              <a:pathLst>
                <a:path w="321" h="2032" extrusionOk="0">
                  <a:moveTo>
                    <a:pt x="171" y="1"/>
                  </a:moveTo>
                  <a:cubicBezTo>
                    <a:pt x="128" y="172"/>
                    <a:pt x="107" y="343"/>
                    <a:pt x="86" y="514"/>
                  </a:cubicBezTo>
                  <a:cubicBezTo>
                    <a:pt x="86" y="685"/>
                    <a:pt x="107" y="835"/>
                    <a:pt x="86" y="1027"/>
                  </a:cubicBezTo>
                  <a:cubicBezTo>
                    <a:pt x="86" y="1177"/>
                    <a:pt x="64" y="1348"/>
                    <a:pt x="43" y="1519"/>
                  </a:cubicBezTo>
                  <a:cubicBezTo>
                    <a:pt x="21" y="1690"/>
                    <a:pt x="0" y="1861"/>
                    <a:pt x="0" y="2032"/>
                  </a:cubicBezTo>
                  <a:lnTo>
                    <a:pt x="21" y="2032"/>
                  </a:lnTo>
                  <a:cubicBezTo>
                    <a:pt x="43" y="1861"/>
                    <a:pt x="86" y="1711"/>
                    <a:pt x="128" y="1540"/>
                  </a:cubicBezTo>
                  <a:cubicBezTo>
                    <a:pt x="171" y="1390"/>
                    <a:pt x="214" y="1219"/>
                    <a:pt x="257" y="1048"/>
                  </a:cubicBezTo>
                  <a:cubicBezTo>
                    <a:pt x="278" y="877"/>
                    <a:pt x="321" y="685"/>
                    <a:pt x="299" y="514"/>
                  </a:cubicBezTo>
                  <a:cubicBezTo>
                    <a:pt x="278" y="343"/>
                    <a:pt x="257" y="172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6" name="Google Shape;30766;p29"/>
            <p:cNvSpPr/>
            <p:nvPr/>
          </p:nvSpPr>
          <p:spPr>
            <a:xfrm>
              <a:off x="574200" y="4928038"/>
              <a:ext cx="20875" cy="22375"/>
            </a:xfrm>
            <a:custGeom>
              <a:avLst/>
              <a:gdLst/>
              <a:ahLst/>
              <a:cxnLst/>
              <a:rect l="l" t="t" r="r" b="b"/>
              <a:pathLst>
                <a:path w="835" h="895" extrusionOk="0">
                  <a:moveTo>
                    <a:pt x="94" y="1"/>
                  </a:moveTo>
                  <a:cubicBezTo>
                    <a:pt x="63" y="1"/>
                    <a:pt x="32" y="6"/>
                    <a:pt x="1" y="18"/>
                  </a:cubicBezTo>
                  <a:lnTo>
                    <a:pt x="1" y="40"/>
                  </a:lnTo>
                  <a:cubicBezTo>
                    <a:pt x="65" y="125"/>
                    <a:pt x="129" y="189"/>
                    <a:pt x="193" y="275"/>
                  </a:cubicBezTo>
                  <a:cubicBezTo>
                    <a:pt x="278" y="339"/>
                    <a:pt x="364" y="360"/>
                    <a:pt x="428" y="424"/>
                  </a:cubicBezTo>
                  <a:cubicBezTo>
                    <a:pt x="471" y="446"/>
                    <a:pt x="514" y="489"/>
                    <a:pt x="535" y="510"/>
                  </a:cubicBezTo>
                  <a:cubicBezTo>
                    <a:pt x="556" y="553"/>
                    <a:pt x="578" y="595"/>
                    <a:pt x="620" y="638"/>
                  </a:cubicBezTo>
                  <a:cubicBezTo>
                    <a:pt x="663" y="724"/>
                    <a:pt x="727" y="852"/>
                    <a:pt x="813" y="895"/>
                  </a:cubicBezTo>
                  <a:lnTo>
                    <a:pt x="834" y="873"/>
                  </a:lnTo>
                  <a:cubicBezTo>
                    <a:pt x="749" y="809"/>
                    <a:pt x="727" y="702"/>
                    <a:pt x="706" y="595"/>
                  </a:cubicBezTo>
                  <a:cubicBezTo>
                    <a:pt x="685" y="531"/>
                    <a:pt x="663" y="489"/>
                    <a:pt x="642" y="424"/>
                  </a:cubicBezTo>
                  <a:cubicBezTo>
                    <a:pt x="599" y="360"/>
                    <a:pt x="578" y="339"/>
                    <a:pt x="535" y="275"/>
                  </a:cubicBezTo>
                  <a:cubicBezTo>
                    <a:pt x="471" y="189"/>
                    <a:pt x="407" y="104"/>
                    <a:pt x="300" y="61"/>
                  </a:cubicBezTo>
                  <a:cubicBezTo>
                    <a:pt x="239" y="31"/>
                    <a:pt x="168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7" name="Google Shape;30767;p29"/>
            <p:cNvSpPr/>
            <p:nvPr/>
          </p:nvSpPr>
          <p:spPr>
            <a:xfrm>
              <a:off x="499200" y="4958788"/>
              <a:ext cx="5575" cy="4625"/>
            </a:xfrm>
            <a:custGeom>
              <a:avLst/>
              <a:gdLst/>
              <a:ahLst/>
              <a:cxnLst/>
              <a:rect l="l" t="t" r="r" b="b"/>
              <a:pathLst>
                <a:path w="223" h="185" extrusionOk="0">
                  <a:moveTo>
                    <a:pt x="109" y="0"/>
                  </a:moveTo>
                  <a:cubicBezTo>
                    <a:pt x="80" y="0"/>
                    <a:pt x="50" y="15"/>
                    <a:pt x="30" y="49"/>
                  </a:cubicBezTo>
                  <a:cubicBezTo>
                    <a:pt x="1" y="122"/>
                    <a:pt x="60" y="184"/>
                    <a:pt x="114" y="184"/>
                  </a:cubicBezTo>
                  <a:cubicBezTo>
                    <a:pt x="140" y="184"/>
                    <a:pt x="165" y="170"/>
                    <a:pt x="179" y="135"/>
                  </a:cubicBezTo>
                  <a:cubicBezTo>
                    <a:pt x="222" y="63"/>
                    <a:pt x="168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8" name="Google Shape;30768;p29"/>
            <p:cNvSpPr/>
            <p:nvPr/>
          </p:nvSpPr>
          <p:spPr>
            <a:xfrm>
              <a:off x="491900" y="4949688"/>
              <a:ext cx="5575" cy="4400"/>
            </a:xfrm>
            <a:custGeom>
              <a:avLst/>
              <a:gdLst/>
              <a:ahLst/>
              <a:cxnLst/>
              <a:rect l="l" t="t" r="r" b="b"/>
              <a:pathLst>
                <a:path w="223" h="176" extrusionOk="0">
                  <a:moveTo>
                    <a:pt x="109" y="1"/>
                  </a:moveTo>
                  <a:cubicBezTo>
                    <a:pt x="83" y="1"/>
                    <a:pt x="58" y="15"/>
                    <a:pt x="44" y="50"/>
                  </a:cubicBezTo>
                  <a:cubicBezTo>
                    <a:pt x="0" y="122"/>
                    <a:pt x="55" y="175"/>
                    <a:pt x="114" y="175"/>
                  </a:cubicBezTo>
                  <a:cubicBezTo>
                    <a:pt x="143" y="175"/>
                    <a:pt x="173" y="163"/>
                    <a:pt x="193" y="136"/>
                  </a:cubicBezTo>
                  <a:cubicBezTo>
                    <a:pt x="222" y="63"/>
                    <a:pt x="163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9" name="Google Shape;30769;p29"/>
            <p:cNvSpPr/>
            <p:nvPr/>
          </p:nvSpPr>
          <p:spPr>
            <a:xfrm>
              <a:off x="495625" y="4933988"/>
              <a:ext cx="7025" cy="5575"/>
            </a:xfrm>
            <a:custGeom>
              <a:avLst/>
              <a:gdLst/>
              <a:ahLst/>
              <a:cxnLst/>
              <a:rect l="l" t="t" r="r" b="b"/>
              <a:pathLst>
                <a:path w="281" h="223" extrusionOk="0">
                  <a:moveTo>
                    <a:pt x="132" y="0"/>
                  </a:moveTo>
                  <a:cubicBezTo>
                    <a:pt x="98" y="0"/>
                    <a:pt x="65" y="17"/>
                    <a:pt x="44" y="58"/>
                  </a:cubicBezTo>
                  <a:cubicBezTo>
                    <a:pt x="1" y="146"/>
                    <a:pt x="66" y="223"/>
                    <a:pt x="139" y="223"/>
                  </a:cubicBezTo>
                  <a:cubicBezTo>
                    <a:pt x="173" y="223"/>
                    <a:pt x="209" y="206"/>
                    <a:pt x="237" y="165"/>
                  </a:cubicBezTo>
                  <a:cubicBezTo>
                    <a:pt x="280" y="78"/>
                    <a:pt x="205" y="0"/>
                    <a:pt x="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0" name="Google Shape;30770;p29"/>
            <p:cNvSpPr/>
            <p:nvPr/>
          </p:nvSpPr>
          <p:spPr>
            <a:xfrm>
              <a:off x="494900" y="4909963"/>
              <a:ext cx="5250" cy="5000"/>
            </a:xfrm>
            <a:custGeom>
              <a:avLst/>
              <a:gdLst/>
              <a:ahLst/>
              <a:cxnLst/>
              <a:rect l="l" t="t" r="r" b="b"/>
              <a:pathLst>
                <a:path w="210" h="200" extrusionOk="0">
                  <a:moveTo>
                    <a:pt x="100" y="1"/>
                  </a:moveTo>
                  <a:cubicBezTo>
                    <a:pt x="36" y="1"/>
                    <a:pt x="1" y="131"/>
                    <a:pt x="73" y="186"/>
                  </a:cubicBezTo>
                  <a:cubicBezTo>
                    <a:pt x="86" y="195"/>
                    <a:pt x="99" y="200"/>
                    <a:pt x="111" y="200"/>
                  </a:cubicBezTo>
                  <a:cubicBezTo>
                    <a:pt x="175" y="200"/>
                    <a:pt x="210" y="69"/>
                    <a:pt x="137" y="15"/>
                  </a:cubicBezTo>
                  <a:cubicBezTo>
                    <a:pt x="124" y="5"/>
                    <a:pt x="112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1" name="Google Shape;30771;p29"/>
            <p:cNvSpPr/>
            <p:nvPr/>
          </p:nvSpPr>
          <p:spPr>
            <a:xfrm>
              <a:off x="501500" y="4902963"/>
              <a:ext cx="6850" cy="5375"/>
            </a:xfrm>
            <a:custGeom>
              <a:avLst/>
              <a:gdLst/>
              <a:ahLst/>
              <a:cxnLst/>
              <a:rect l="l" t="t" r="r" b="b"/>
              <a:pathLst>
                <a:path w="274" h="215" extrusionOk="0">
                  <a:moveTo>
                    <a:pt x="134" y="1"/>
                  </a:moveTo>
                  <a:cubicBezTo>
                    <a:pt x="100" y="1"/>
                    <a:pt x="65" y="18"/>
                    <a:pt x="44" y="60"/>
                  </a:cubicBezTo>
                  <a:cubicBezTo>
                    <a:pt x="1" y="147"/>
                    <a:pt x="67" y="215"/>
                    <a:pt x="133" y="215"/>
                  </a:cubicBezTo>
                  <a:cubicBezTo>
                    <a:pt x="164" y="215"/>
                    <a:pt x="195" y="200"/>
                    <a:pt x="215" y="166"/>
                  </a:cubicBezTo>
                  <a:lnTo>
                    <a:pt x="215" y="145"/>
                  </a:lnTo>
                  <a:cubicBezTo>
                    <a:pt x="273" y="73"/>
                    <a:pt x="204" y="1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2" name="Google Shape;30772;p29"/>
            <p:cNvSpPr/>
            <p:nvPr/>
          </p:nvSpPr>
          <p:spPr>
            <a:xfrm>
              <a:off x="481375" y="4872538"/>
              <a:ext cx="7200" cy="5875"/>
            </a:xfrm>
            <a:custGeom>
              <a:avLst/>
              <a:gdLst/>
              <a:ahLst/>
              <a:cxnLst/>
              <a:rect l="l" t="t" r="r" b="b"/>
              <a:pathLst>
                <a:path w="288" h="235" extrusionOk="0">
                  <a:moveTo>
                    <a:pt x="146" y="0"/>
                  </a:moveTo>
                  <a:cubicBezTo>
                    <a:pt x="113" y="0"/>
                    <a:pt x="79" y="17"/>
                    <a:pt x="59" y="58"/>
                  </a:cubicBezTo>
                  <a:lnTo>
                    <a:pt x="59" y="80"/>
                  </a:lnTo>
                  <a:cubicBezTo>
                    <a:pt x="0" y="167"/>
                    <a:pt x="71" y="235"/>
                    <a:pt x="143" y="235"/>
                  </a:cubicBezTo>
                  <a:cubicBezTo>
                    <a:pt x="176" y="235"/>
                    <a:pt x="209" y="220"/>
                    <a:pt x="230" y="186"/>
                  </a:cubicBezTo>
                  <a:lnTo>
                    <a:pt x="230" y="165"/>
                  </a:lnTo>
                  <a:cubicBezTo>
                    <a:pt x="288" y="78"/>
                    <a:pt x="217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3" name="Google Shape;30773;p29"/>
            <p:cNvSpPr/>
            <p:nvPr/>
          </p:nvSpPr>
          <p:spPr>
            <a:xfrm>
              <a:off x="512200" y="4875438"/>
              <a:ext cx="6475" cy="5125"/>
            </a:xfrm>
            <a:custGeom>
              <a:avLst/>
              <a:gdLst/>
              <a:ahLst/>
              <a:cxnLst/>
              <a:rect l="l" t="t" r="r" b="b"/>
              <a:pathLst>
                <a:path w="259" h="205" extrusionOk="0">
                  <a:moveTo>
                    <a:pt x="126" y="1"/>
                  </a:moveTo>
                  <a:cubicBezTo>
                    <a:pt x="95" y="1"/>
                    <a:pt x="64" y="15"/>
                    <a:pt x="44" y="49"/>
                  </a:cubicBezTo>
                  <a:cubicBezTo>
                    <a:pt x="0" y="137"/>
                    <a:pt x="66" y="204"/>
                    <a:pt x="133" y="204"/>
                  </a:cubicBezTo>
                  <a:cubicBezTo>
                    <a:pt x="164" y="204"/>
                    <a:pt x="195" y="190"/>
                    <a:pt x="215" y="156"/>
                  </a:cubicBezTo>
                  <a:cubicBezTo>
                    <a:pt x="259" y="68"/>
                    <a:pt x="193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4" name="Google Shape;30774;p29"/>
            <p:cNvSpPr/>
            <p:nvPr/>
          </p:nvSpPr>
          <p:spPr>
            <a:xfrm>
              <a:off x="504350" y="4856513"/>
              <a:ext cx="7200" cy="5875"/>
            </a:xfrm>
            <a:custGeom>
              <a:avLst/>
              <a:gdLst/>
              <a:ahLst/>
              <a:cxnLst/>
              <a:rect l="l" t="t" r="r" b="b"/>
              <a:pathLst>
                <a:path w="288" h="235" extrusionOk="0">
                  <a:moveTo>
                    <a:pt x="146" y="0"/>
                  </a:moveTo>
                  <a:cubicBezTo>
                    <a:pt x="113" y="0"/>
                    <a:pt x="79" y="17"/>
                    <a:pt x="59" y="58"/>
                  </a:cubicBezTo>
                  <a:lnTo>
                    <a:pt x="59" y="79"/>
                  </a:lnTo>
                  <a:cubicBezTo>
                    <a:pt x="0" y="167"/>
                    <a:pt x="72" y="235"/>
                    <a:pt x="143" y="235"/>
                  </a:cubicBezTo>
                  <a:cubicBezTo>
                    <a:pt x="176" y="235"/>
                    <a:pt x="209" y="220"/>
                    <a:pt x="230" y="186"/>
                  </a:cubicBezTo>
                  <a:lnTo>
                    <a:pt x="230" y="165"/>
                  </a:lnTo>
                  <a:cubicBezTo>
                    <a:pt x="288" y="78"/>
                    <a:pt x="217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5" name="Google Shape;30775;p29"/>
            <p:cNvSpPr/>
            <p:nvPr/>
          </p:nvSpPr>
          <p:spPr>
            <a:xfrm>
              <a:off x="524325" y="4864013"/>
              <a:ext cx="5225" cy="4300"/>
            </a:xfrm>
            <a:custGeom>
              <a:avLst/>
              <a:gdLst/>
              <a:ahLst/>
              <a:cxnLst/>
              <a:rect l="l" t="t" r="r" b="b"/>
              <a:pathLst>
                <a:path w="209" h="172" extrusionOk="0">
                  <a:moveTo>
                    <a:pt x="96" y="0"/>
                  </a:moveTo>
                  <a:cubicBezTo>
                    <a:pt x="72" y="0"/>
                    <a:pt x="48" y="11"/>
                    <a:pt x="29" y="36"/>
                  </a:cubicBezTo>
                  <a:lnTo>
                    <a:pt x="29" y="57"/>
                  </a:lnTo>
                  <a:cubicBezTo>
                    <a:pt x="1" y="114"/>
                    <a:pt x="48" y="171"/>
                    <a:pt x="102" y="171"/>
                  </a:cubicBezTo>
                  <a:cubicBezTo>
                    <a:pt x="129" y="171"/>
                    <a:pt x="157" y="157"/>
                    <a:pt x="179" y="121"/>
                  </a:cubicBezTo>
                  <a:cubicBezTo>
                    <a:pt x="209" y="61"/>
                    <a:pt x="154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6" name="Google Shape;30776;p29"/>
            <p:cNvSpPr/>
            <p:nvPr/>
          </p:nvSpPr>
          <p:spPr>
            <a:xfrm>
              <a:off x="527000" y="4839088"/>
              <a:ext cx="5550" cy="4625"/>
            </a:xfrm>
            <a:custGeom>
              <a:avLst/>
              <a:gdLst/>
              <a:ahLst/>
              <a:cxnLst/>
              <a:rect l="l" t="t" r="r" b="b"/>
              <a:pathLst>
                <a:path w="222" h="185" extrusionOk="0">
                  <a:moveTo>
                    <a:pt x="108" y="1"/>
                  </a:moveTo>
                  <a:cubicBezTo>
                    <a:pt x="80" y="1"/>
                    <a:pt x="50" y="15"/>
                    <a:pt x="29" y="50"/>
                  </a:cubicBezTo>
                  <a:cubicBezTo>
                    <a:pt x="0" y="122"/>
                    <a:pt x="49" y="184"/>
                    <a:pt x="104" y="184"/>
                  </a:cubicBezTo>
                  <a:cubicBezTo>
                    <a:pt x="130" y="184"/>
                    <a:pt x="158" y="170"/>
                    <a:pt x="179" y="135"/>
                  </a:cubicBezTo>
                  <a:cubicBezTo>
                    <a:pt x="222" y="63"/>
                    <a:pt x="168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7" name="Google Shape;30777;p29"/>
            <p:cNvSpPr/>
            <p:nvPr/>
          </p:nvSpPr>
          <p:spPr>
            <a:xfrm>
              <a:off x="552850" y="4837663"/>
              <a:ext cx="6925" cy="5325"/>
            </a:xfrm>
            <a:custGeom>
              <a:avLst/>
              <a:gdLst/>
              <a:ahLst/>
              <a:cxnLst/>
              <a:rect l="l" t="t" r="r" b="b"/>
              <a:pathLst>
                <a:path w="277" h="213" extrusionOk="0">
                  <a:moveTo>
                    <a:pt x="140" y="0"/>
                  </a:moveTo>
                  <a:cubicBezTo>
                    <a:pt x="103" y="0"/>
                    <a:pt x="65" y="19"/>
                    <a:pt x="42" y="64"/>
                  </a:cubicBezTo>
                  <a:cubicBezTo>
                    <a:pt x="1" y="147"/>
                    <a:pt x="59" y="213"/>
                    <a:pt x="128" y="213"/>
                  </a:cubicBezTo>
                  <a:cubicBezTo>
                    <a:pt x="165" y="213"/>
                    <a:pt x="205" y="194"/>
                    <a:pt x="235" y="149"/>
                  </a:cubicBezTo>
                  <a:cubicBezTo>
                    <a:pt x="276" y="66"/>
                    <a:pt x="209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8" name="Google Shape;30778;p29"/>
            <p:cNvSpPr/>
            <p:nvPr/>
          </p:nvSpPr>
          <p:spPr>
            <a:xfrm>
              <a:off x="568675" y="4848413"/>
              <a:ext cx="5575" cy="4375"/>
            </a:xfrm>
            <a:custGeom>
              <a:avLst/>
              <a:gdLst/>
              <a:ahLst/>
              <a:cxnLst/>
              <a:rect l="l" t="t" r="r" b="b"/>
              <a:pathLst>
                <a:path w="223" h="175" extrusionOk="0">
                  <a:moveTo>
                    <a:pt x="108" y="0"/>
                  </a:moveTo>
                  <a:cubicBezTo>
                    <a:pt x="80" y="0"/>
                    <a:pt x="50" y="12"/>
                    <a:pt x="29" y="40"/>
                  </a:cubicBezTo>
                  <a:cubicBezTo>
                    <a:pt x="0" y="112"/>
                    <a:pt x="49" y="175"/>
                    <a:pt x="104" y="175"/>
                  </a:cubicBezTo>
                  <a:cubicBezTo>
                    <a:pt x="130" y="175"/>
                    <a:pt x="158" y="160"/>
                    <a:pt x="179" y="126"/>
                  </a:cubicBezTo>
                  <a:cubicBezTo>
                    <a:pt x="222" y="53"/>
                    <a:pt x="168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9" name="Google Shape;30779;p29"/>
            <p:cNvSpPr/>
            <p:nvPr/>
          </p:nvSpPr>
          <p:spPr>
            <a:xfrm>
              <a:off x="583825" y="4870938"/>
              <a:ext cx="7000" cy="5700"/>
            </a:xfrm>
            <a:custGeom>
              <a:avLst/>
              <a:gdLst/>
              <a:ahLst/>
              <a:cxnLst/>
              <a:rect l="l" t="t" r="r" b="b"/>
              <a:pathLst>
                <a:path w="280" h="228" extrusionOk="0">
                  <a:moveTo>
                    <a:pt x="131" y="0"/>
                  </a:moveTo>
                  <a:cubicBezTo>
                    <a:pt x="97" y="0"/>
                    <a:pt x="63" y="17"/>
                    <a:pt x="43" y="58"/>
                  </a:cubicBezTo>
                  <a:cubicBezTo>
                    <a:pt x="1" y="157"/>
                    <a:pt x="61" y="228"/>
                    <a:pt x="125" y="228"/>
                  </a:cubicBezTo>
                  <a:cubicBezTo>
                    <a:pt x="158" y="228"/>
                    <a:pt x="192" y="209"/>
                    <a:pt x="214" y="165"/>
                  </a:cubicBezTo>
                  <a:lnTo>
                    <a:pt x="235" y="165"/>
                  </a:lnTo>
                  <a:cubicBezTo>
                    <a:pt x="279" y="78"/>
                    <a:pt x="20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0" name="Google Shape;30780;p29"/>
            <p:cNvSpPr/>
            <p:nvPr/>
          </p:nvSpPr>
          <p:spPr>
            <a:xfrm>
              <a:off x="597525" y="4898188"/>
              <a:ext cx="5225" cy="5575"/>
            </a:xfrm>
            <a:custGeom>
              <a:avLst/>
              <a:gdLst/>
              <a:ahLst/>
              <a:cxnLst/>
              <a:rect l="l" t="t" r="r" b="b"/>
              <a:pathLst>
                <a:path w="209" h="223" extrusionOk="0">
                  <a:moveTo>
                    <a:pt x="115" y="0"/>
                  </a:moveTo>
                  <a:cubicBezTo>
                    <a:pt x="60" y="0"/>
                    <a:pt x="0" y="78"/>
                    <a:pt x="29" y="165"/>
                  </a:cubicBezTo>
                  <a:cubicBezTo>
                    <a:pt x="43" y="206"/>
                    <a:pt x="68" y="223"/>
                    <a:pt x="93" y="223"/>
                  </a:cubicBezTo>
                  <a:cubicBezTo>
                    <a:pt x="148" y="223"/>
                    <a:pt x="208" y="146"/>
                    <a:pt x="179" y="58"/>
                  </a:cubicBezTo>
                  <a:cubicBezTo>
                    <a:pt x="165" y="17"/>
                    <a:pt x="141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1" name="Google Shape;30781;p29"/>
            <p:cNvSpPr/>
            <p:nvPr/>
          </p:nvSpPr>
          <p:spPr>
            <a:xfrm>
              <a:off x="604125" y="4925163"/>
              <a:ext cx="4825" cy="5075"/>
            </a:xfrm>
            <a:custGeom>
              <a:avLst/>
              <a:gdLst/>
              <a:ahLst/>
              <a:cxnLst/>
              <a:rect l="l" t="t" r="r" b="b"/>
              <a:pathLst>
                <a:path w="193" h="203" extrusionOk="0">
                  <a:moveTo>
                    <a:pt x="99" y="1"/>
                  </a:moveTo>
                  <a:cubicBezTo>
                    <a:pt x="64" y="1"/>
                    <a:pt x="31" y="23"/>
                    <a:pt x="22" y="69"/>
                  </a:cubicBezTo>
                  <a:cubicBezTo>
                    <a:pt x="0" y="91"/>
                    <a:pt x="0" y="133"/>
                    <a:pt x="22" y="155"/>
                  </a:cubicBezTo>
                  <a:cubicBezTo>
                    <a:pt x="39" y="189"/>
                    <a:pt x="66" y="203"/>
                    <a:pt x="94" y="203"/>
                  </a:cubicBezTo>
                  <a:cubicBezTo>
                    <a:pt x="136" y="203"/>
                    <a:pt x="180" y="172"/>
                    <a:pt x="193" y="133"/>
                  </a:cubicBezTo>
                  <a:cubicBezTo>
                    <a:pt x="193" y="133"/>
                    <a:pt x="193" y="112"/>
                    <a:pt x="193" y="112"/>
                  </a:cubicBezTo>
                  <a:cubicBezTo>
                    <a:pt x="193" y="39"/>
                    <a:pt x="145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2" name="Google Shape;30782;p29"/>
            <p:cNvSpPr/>
            <p:nvPr/>
          </p:nvSpPr>
          <p:spPr>
            <a:xfrm>
              <a:off x="592925" y="4948263"/>
              <a:ext cx="6925" cy="5350"/>
            </a:xfrm>
            <a:custGeom>
              <a:avLst/>
              <a:gdLst/>
              <a:ahLst/>
              <a:cxnLst/>
              <a:rect l="l" t="t" r="r" b="b"/>
              <a:pathLst>
                <a:path w="277" h="214" extrusionOk="0">
                  <a:moveTo>
                    <a:pt x="149" y="1"/>
                  </a:moveTo>
                  <a:cubicBezTo>
                    <a:pt x="112" y="1"/>
                    <a:pt x="72" y="20"/>
                    <a:pt x="42" y="64"/>
                  </a:cubicBezTo>
                  <a:cubicBezTo>
                    <a:pt x="1" y="148"/>
                    <a:pt x="68" y="213"/>
                    <a:pt x="137" y="213"/>
                  </a:cubicBezTo>
                  <a:cubicBezTo>
                    <a:pt x="174" y="213"/>
                    <a:pt x="212" y="195"/>
                    <a:pt x="235" y="150"/>
                  </a:cubicBezTo>
                  <a:cubicBezTo>
                    <a:pt x="277" y="66"/>
                    <a:pt x="21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3" name="Google Shape;30783;p29"/>
            <p:cNvSpPr/>
            <p:nvPr/>
          </p:nvSpPr>
          <p:spPr>
            <a:xfrm>
              <a:off x="574725" y="4973513"/>
              <a:ext cx="6050" cy="5600"/>
            </a:xfrm>
            <a:custGeom>
              <a:avLst/>
              <a:gdLst/>
              <a:ahLst/>
              <a:cxnLst/>
              <a:rect l="l" t="t" r="r" b="b"/>
              <a:pathLst>
                <a:path w="242" h="224" extrusionOk="0">
                  <a:moveTo>
                    <a:pt x="127" y="1"/>
                  </a:moveTo>
                  <a:cubicBezTo>
                    <a:pt x="58" y="1"/>
                    <a:pt x="0" y="106"/>
                    <a:pt x="65" y="187"/>
                  </a:cubicBezTo>
                  <a:cubicBezTo>
                    <a:pt x="86" y="213"/>
                    <a:pt x="108" y="224"/>
                    <a:pt x="128" y="224"/>
                  </a:cubicBezTo>
                  <a:cubicBezTo>
                    <a:pt x="192" y="224"/>
                    <a:pt x="242" y="118"/>
                    <a:pt x="193" y="38"/>
                  </a:cubicBezTo>
                  <a:cubicBezTo>
                    <a:pt x="173" y="12"/>
                    <a:pt x="14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4" name="Google Shape;30784;p29"/>
            <p:cNvSpPr/>
            <p:nvPr/>
          </p:nvSpPr>
          <p:spPr>
            <a:xfrm>
              <a:off x="560275" y="4980463"/>
              <a:ext cx="7025" cy="5600"/>
            </a:xfrm>
            <a:custGeom>
              <a:avLst/>
              <a:gdLst/>
              <a:ahLst/>
              <a:cxnLst/>
              <a:rect l="l" t="t" r="r" b="b"/>
              <a:pathLst>
                <a:path w="281" h="224" extrusionOk="0">
                  <a:moveTo>
                    <a:pt x="142" y="1"/>
                  </a:moveTo>
                  <a:cubicBezTo>
                    <a:pt x="108" y="1"/>
                    <a:pt x="72" y="18"/>
                    <a:pt x="45" y="59"/>
                  </a:cubicBezTo>
                  <a:cubicBezTo>
                    <a:pt x="1" y="146"/>
                    <a:pt x="76" y="224"/>
                    <a:pt x="149" y="224"/>
                  </a:cubicBezTo>
                  <a:cubicBezTo>
                    <a:pt x="183" y="224"/>
                    <a:pt x="216" y="207"/>
                    <a:pt x="237" y="166"/>
                  </a:cubicBezTo>
                  <a:cubicBezTo>
                    <a:pt x="281" y="78"/>
                    <a:pt x="215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5" name="Google Shape;30785;p29"/>
            <p:cNvSpPr/>
            <p:nvPr/>
          </p:nvSpPr>
          <p:spPr>
            <a:xfrm>
              <a:off x="529850" y="4986713"/>
              <a:ext cx="5700" cy="6250"/>
            </a:xfrm>
            <a:custGeom>
              <a:avLst/>
              <a:gdLst/>
              <a:ahLst/>
              <a:cxnLst/>
              <a:rect l="l" t="t" r="r" b="b"/>
              <a:pathLst>
                <a:path w="228" h="250" extrusionOk="0">
                  <a:moveTo>
                    <a:pt x="112" y="1"/>
                  </a:moveTo>
                  <a:cubicBezTo>
                    <a:pt x="79" y="1"/>
                    <a:pt x="45" y="19"/>
                    <a:pt x="22" y="65"/>
                  </a:cubicBezTo>
                  <a:cubicBezTo>
                    <a:pt x="0" y="87"/>
                    <a:pt x="0" y="129"/>
                    <a:pt x="22" y="172"/>
                  </a:cubicBezTo>
                  <a:cubicBezTo>
                    <a:pt x="40" y="226"/>
                    <a:pt x="76" y="250"/>
                    <a:pt x="113" y="250"/>
                  </a:cubicBezTo>
                  <a:cubicBezTo>
                    <a:pt x="164" y="250"/>
                    <a:pt x="214" y="204"/>
                    <a:pt x="214" y="129"/>
                  </a:cubicBezTo>
                  <a:cubicBezTo>
                    <a:pt x="228" y="61"/>
                    <a:pt x="171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6" name="Google Shape;30786;p29"/>
            <p:cNvSpPr/>
            <p:nvPr/>
          </p:nvSpPr>
          <p:spPr>
            <a:xfrm>
              <a:off x="533600" y="4970688"/>
              <a:ext cx="5900" cy="4300"/>
            </a:xfrm>
            <a:custGeom>
              <a:avLst/>
              <a:gdLst/>
              <a:ahLst/>
              <a:cxnLst/>
              <a:rect l="l" t="t" r="r" b="b"/>
              <a:pathLst>
                <a:path w="236" h="172" extrusionOk="0">
                  <a:moveTo>
                    <a:pt x="86" y="1"/>
                  </a:moveTo>
                  <a:cubicBezTo>
                    <a:pt x="0" y="1"/>
                    <a:pt x="21" y="172"/>
                    <a:pt x="107" y="172"/>
                  </a:cubicBezTo>
                  <a:lnTo>
                    <a:pt x="128" y="172"/>
                  </a:lnTo>
                  <a:cubicBezTo>
                    <a:pt x="235" y="172"/>
                    <a:pt x="214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7" name="Google Shape;30787;p29"/>
            <p:cNvSpPr/>
            <p:nvPr/>
          </p:nvSpPr>
          <p:spPr>
            <a:xfrm>
              <a:off x="533050" y="4969638"/>
              <a:ext cx="5900" cy="4300"/>
            </a:xfrm>
            <a:custGeom>
              <a:avLst/>
              <a:gdLst/>
              <a:ahLst/>
              <a:cxnLst/>
              <a:rect l="l" t="t" r="r" b="b"/>
              <a:pathLst>
                <a:path w="236" h="172" extrusionOk="0">
                  <a:moveTo>
                    <a:pt x="108" y="0"/>
                  </a:moveTo>
                  <a:cubicBezTo>
                    <a:pt x="1" y="0"/>
                    <a:pt x="22" y="171"/>
                    <a:pt x="129" y="171"/>
                  </a:cubicBezTo>
                  <a:lnTo>
                    <a:pt x="150" y="171"/>
                  </a:lnTo>
                  <a:cubicBezTo>
                    <a:pt x="236" y="171"/>
                    <a:pt x="214" y="0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8" name="Google Shape;30788;p29"/>
            <p:cNvSpPr/>
            <p:nvPr/>
          </p:nvSpPr>
          <p:spPr>
            <a:xfrm>
              <a:off x="515425" y="4969638"/>
              <a:ext cx="5400" cy="6300"/>
            </a:xfrm>
            <a:custGeom>
              <a:avLst/>
              <a:gdLst/>
              <a:ahLst/>
              <a:cxnLst/>
              <a:rect l="l" t="t" r="r" b="b"/>
              <a:pathLst>
                <a:path w="216" h="252" extrusionOk="0">
                  <a:moveTo>
                    <a:pt x="89" y="1"/>
                  </a:moveTo>
                  <a:cubicBezTo>
                    <a:pt x="48" y="1"/>
                    <a:pt x="9" y="26"/>
                    <a:pt x="0" y="86"/>
                  </a:cubicBezTo>
                  <a:cubicBezTo>
                    <a:pt x="0" y="107"/>
                    <a:pt x="0" y="128"/>
                    <a:pt x="0" y="150"/>
                  </a:cubicBezTo>
                  <a:cubicBezTo>
                    <a:pt x="0" y="219"/>
                    <a:pt x="47" y="252"/>
                    <a:pt x="94" y="252"/>
                  </a:cubicBezTo>
                  <a:cubicBezTo>
                    <a:pt x="144" y="252"/>
                    <a:pt x="197" y="214"/>
                    <a:pt x="194" y="144"/>
                  </a:cubicBezTo>
                  <a:lnTo>
                    <a:pt x="194" y="144"/>
                  </a:lnTo>
                  <a:cubicBezTo>
                    <a:pt x="216" y="57"/>
                    <a:pt x="150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9" name="Google Shape;30789;p29"/>
            <p:cNvSpPr/>
            <p:nvPr/>
          </p:nvSpPr>
          <p:spPr>
            <a:xfrm>
              <a:off x="412300" y="4454438"/>
              <a:ext cx="205200" cy="218675"/>
            </a:xfrm>
            <a:custGeom>
              <a:avLst/>
              <a:gdLst/>
              <a:ahLst/>
              <a:cxnLst/>
              <a:rect l="l" t="t" r="r" b="b"/>
              <a:pathLst>
                <a:path w="8208" h="8747" extrusionOk="0">
                  <a:moveTo>
                    <a:pt x="4226" y="0"/>
                  </a:moveTo>
                  <a:cubicBezTo>
                    <a:pt x="3254" y="0"/>
                    <a:pt x="2271" y="444"/>
                    <a:pt x="1518" y="1329"/>
                  </a:cubicBezTo>
                  <a:cubicBezTo>
                    <a:pt x="43" y="3060"/>
                    <a:pt x="0" y="5839"/>
                    <a:pt x="1432" y="7506"/>
                  </a:cubicBezTo>
                  <a:cubicBezTo>
                    <a:pt x="2135" y="8334"/>
                    <a:pt x="3059" y="8746"/>
                    <a:pt x="3992" y="8746"/>
                  </a:cubicBezTo>
                  <a:cubicBezTo>
                    <a:pt x="4960" y="8746"/>
                    <a:pt x="5939" y="8302"/>
                    <a:pt x="6690" y="7420"/>
                  </a:cubicBezTo>
                  <a:cubicBezTo>
                    <a:pt x="8165" y="5689"/>
                    <a:pt x="8208" y="2910"/>
                    <a:pt x="6776" y="1222"/>
                  </a:cubicBezTo>
                  <a:cubicBezTo>
                    <a:pt x="6076" y="407"/>
                    <a:pt x="5155" y="0"/>
                    <a:pt x="42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0" name="Google Shape;30790;p29"/>
            <p:cNvSpPr/>
            <p:nvPr/>
          </p:nvSpPr>
          <p:spPr>
            <a:xfrm>
              <a:off x="526100" y="4559863"/>
              <a:ext cx="199350" cy="231850"/>
            </a:xfrm>
            <a:custGeom>
              <a:avLst/>
              <a:gdLst/>
              <a:ahLst/>
              <a:cxnLst/>
              <a:rect l="l" t="t" r="r" b="b"/>
              <a:pathLst>
                <a:path w="7974" h="9274" extrusionOk="0">
                  <a:moveTo>
                    <a:pt x="4491" y="1"/>
                  </a:moveTo>
                  <a:cubicBezTo>
                    <a:pt x="3441" y="1"/>
                    <a:pt x="2437" y="489"/>
                    <a:pt x="1540" y="810"/>
                  </a:cubicBezTo>
                  <a:cubicBezTo>
                    <a:pt x="1433" y="852"/>
                    <a:pt x="792" y="1130"/>
                    <a:pt x="706" y="1194"/>
                  </a:cubicBezTo>
                  <a:cubicBezTo>
                    <a:pt x="1" y="1472"/>
                    <a:pt x="22" y="1130"/>
                    <a:pt x="535" y="3161"/>
                  </a:cubicBezTo>
                  <a:cubicBezTo>
                    <a:pt x="557" y="4144"/>
                    <a:pt x="877" y="5234"/>
                    <a:pt x="1048" y="6217"/>
                  </a:cubicBezTo>
                  <a:cubicBezTo>
                    <a:pt x="1241" y="7286"/>
                    <a:pt x="1711" y="8248"/>
                    <a:pt x="2566" y="8846"/>
                  </a:cubicBezTo>
                  <a:cubicBezTo>
                    <a:pt x="2994" y="9149"/>
                    <a:pt x="3419" y="9274"/>
                    <a:pt x="3827" y="9274"/>
                  </a:cubicBezTo>
                  <a:cubicBezTo>
                    <a:pt x="4743" y="9274"/>
                    <a:pt x="5578" y="8648"/>
                    <a:pt x="6199" y="8013"/>
                  </a:cubicBezTo>
                  <a:cubicBezTo>
                    <a:pt x="7225" y="6944"/>
                    <a:pt x="7973" y="5640"/>
                    <a:pt x="7781" y="3716"/>
                  </a:cubicBezTo>
                  <a:cubicBezTo>
                    <a:pt x="7631" y="2092"/>
                    <a:pt x="6990" y="767"/>
                    <a:pt x="5558" y="190"/>
                  </a:cubicBezTo>
                  <a:cubicBezTo>
                    <a:pt x="5199" y="56"/>
                    <a:pt x="4843" y="1"/>
                    <a:pt x="44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1" name="Google Shape;30791;p29"/>
            <p:cNvSpPr/>
            <p:nvPr/>
          </p:nvSpPr>
          <p:spPr>
            <a:xfrm>
              <a:off x="357250" y="4594488"/>
              <a:ext cx="199350" cy="266525"/>
            </a:xfrm>
            <a:custGeom>
              <a:avLst/>
              <a:gdLst/>
              <a:ahLst/>
              <a:cxnLst/>
              <a:rect l="l" t="t" r="r" b="b"/>
              <a:pathLst>
                <a:path w="7974" h="10661" extrusionOk="0">
                  <a:moveTo>
                    <a:pt x="6529" y="1"/>
                  </a:moveTo>
                  <a:cubicBezTo>
                    <a:pt x="6526" y="1"/>
                    <a:pt x="6523" y="1"/>
                    <a:pt x="6520" y="2"/>
                  </a:cubicBezTo>
                  <a:cubicBezTo>
                    <a:pt x="5793" y="173"/>
                    <a:pt x="4703" y="1669"/>
                    <a:pt x="4040" y="2267"/>
                  </a:cubicBezTo>
                  <a:cubicBezTo>
                    <a:pt x="2608" y="3657"/>
                    <a:pt x="1" y="5901"/>
                    <a:pt x="1390" y="8444"/>
                  </a:cubicBezTo>
                  <a:cubicBezTo>
                    <a:pt x="2109" y="9757"/>
                    <a:pt x="3130" y="10661"/>
                    <a:pt x="4403" y="10661"/>
                  </a:cubicBezTo>
                  <a:cubicBezTo>
                    <a:pt x="4644" y="10661"/>
                    <a:pt x="4894" y="10628"/>
                    <a:pt x="5152" y="10560"/>
                  </a:cubicBezTo>
                  <a:cubicBezTo>
                    <a:pt x="6605" y="10197"/>
                    <a:pt x="7973" y="8765"/>
                    <a:pt x="7888" y="6884"/>
                  </a:cubicBezTo>
                  <a:cubicBezTo>
                    <a:pt x="7824" y="5794"/>
                    <a:pt x="7439" y="4896"/>
                    <a:pt x="7289" y="3806"/>
                  </a:cubicBezTo>
                  <a:cubicBezTo>
                    <a:pt x="7141" y="2707"/>
                    <a:pt x="6785" y="1"/>
                    <a:pt x="65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2" name="Google Shape;30792;p29"/>
            <p:cNvSpPr/>
            <p:nvPr/>
          </p:nvSpPr>
          <p:spPr>
            <a:xfrm>
              <a:off x="267475" y="4486213"/>
              <a:ext cx="237825" cy="195500"/>
            </a:xfrm>
            <a:custGeom>
              <a:avLst/>
              <a:gdLst/>
              <a:ahLst/>
              <a:cxnLst/>
              <a:rect l="l" t="t" r="r" b="b"/>
              <a:pathLst>
                <a:path w="9513" h="7820" extrusionOk="0">
                  <a:moveTo>
                    <a:pt x="3540" y="1"/>
                  </a:moveTo>
                  <a:cubicBezTo>
                    <a:pt x="2053" y="1"/>
                    <a:pt x="512" y="921"/>
                    <a:pt x="450" y="2794"/>
                  </a:cubicBezTo>
                  <a:cubicBezTo>
                    <a:pt x="450" y="3328"/>
                    <a:pt x="535" y="3691"/>
                    <a:pt x="386" y="4204"/>
                  </a:cubicBezTo>
                  <a:cubicBezTo>
                    <a:pt x="236" y="4781"/>
                    <a:pt x="1" y="5188"/>
                    <a:pt x="193" y="5829"/>
                  </a:cubicBezTo>
                  <a:cubicBezTo>
                    <a:pt x="621" y="7068"/>
                    <a:pt x="2031" y="6684"/>
                    <a:pt x="2865" y="7197"/>
                  </a:cubicBezTo>
                  <a:cubicBezTo>
                    <a:pt x="3508" y="7606"/>
                    <a:pt x="4143" y="7820"/>
                    <a:pt x="4772" y="7820"/>
                  </a:cubicBezTo>
                  <a:cubicBezTo>
                    <a:pt x="5523" y="7820"/>
                    <a:pt x="6267" y="7516"/>
                    <a:pt x="7012" y="6876"/>
                  </a:cubicBezTo>
                  <a:cubicBezTo>
                    <a:pt x="7482" y="6470"/>
                    <a:pt x="7866" y="5936"/>
                    <a:pt x="8273" y="5444"/>
                  </a:cubicBezTo>
                  <a:cubicBezTo>
                    <a:pt x="8529" y="5123"/>
                    <a:pt x="9299" y="4568"/>
                    <a:pt x="9384" y="4140"/>
                  </a:cubicBezTo>
                  <a:cubicBezTo>
                    <a:pt x="9512" y="3285"/>
                    <a:pt x="8059" y="2665"/>
                    <a:pt x="7610" y="2281"/>
                  </a:cubicBezTo>
                  <a:cubicBezTo>
                    <a:pt x="6819" y="1575"/>
                    <a:pt x="6050" y="913"/>
                    <a:pt x="5131" y="400"/>
                  </a:cubicBezTo>
                  <a:cubicBezTo>
                    <a:pt x="4665" y="134"/>
                    <a:pt x="4106" y="1"/>
                    <a:pt x="3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3" name="Google Shape;30793;p29"/>
            <p:cNvSpPr/>
            <p:nvPr/>
          </p:nvSpPr>
          <p:spPr>
            <a:xfrm>
              <a:off x="517550" y="4388913"/>
              <a:ext cx="203100" cy="194850"/>
            </a:xfrm>
            <a:custGeom>
              <a:avLst/>
              <a:gdLst/>
              <a:ahLst/>
              <a:cxnLst/>
              <a:rect l="l" t="t" r="r" b="b"/>
              <a:pathLst>
                <a:path w="8124" h="7794" extrusionOk="0">
                  <a:moveTo>
                    <a:pt x="4372" y="0"/>
                  </a:moveTo>
                  <a:cubicBezTo>
                    <a:pt x="4043" y="0"/>
                    <a:pt x="3721" y="64"/>
                    <a:pt x="3421" y="252"/>
                  </a:cubicBezTo>
                  <a:cubicBezTo>
                    <a:pt x="2651" y="722"/>
                    <a:pt x="2160" y="1641"/>
                    <a:pt x="1754" y="2496"/>
                  </a:cubicBezTo>
                  <a:cubicBezTo>
                    <a:pt x="1091" y="3779"/>
                    <a:pt x="1" y="5873"/>
                    <a:pt x="557" y="7391"/>
                  </a:cubicBezTo>
                  <a:cubicBezTo>
                    <a:pt x="714" y="7682"/>
                    <a:pt x="810" y="7794"/>
                    <a:pt x="921" y="7794"/>
                  </a:cubicBezTo>
                  <a:cubicBezTo>
                    <a:pt x="1007" y="7794"/>
                    <a:pt x="1102" y="7728"/>
                    <a:pt x="1241" y="7626"/>
                  </a:cubicBezTo>
                  <a:cubicBezTo>
                    <a:pt x="1711" y="7284"/>
                    <a:pt x="2331" y="7135"/>
                    <a:pt x="2844" y="6985"/>
                  </a:cubicBezTo>
                  <a:cubicBezTo>
                    <a:pt x="4297" y="6557"/>
                    <a:pt x="5879" y="6408"/>
                    <a:pt x="7076" y="5232"/>
                  </a:cubicBezTo>
                  <a:cubicBezTo>
                    <a:pt x="7845" y="4506"/>
                    <a:pt x="8123" y="3394"/>
                    <a:pt x="7610" y="2432"/>
                  </a:cubicBezTo>
                  <a:cubicBezTo>
                    <a:pt x="7354" y="1962"/>
                    <a:pt x="7311" y="1342"/>
                    <a:pt x="7033" y="936"/>
                  </a:cubicBezTo>
                  <a:cubicBezTo>
                    <a:pt x="6734" y="466"/>
                    <a:pt x="6114" y="273"/>
                    <a:pt x="5644" y="188"/>
                  </a:cubicBezTo>
                  <a:cubicBezTo>
                    <a:pt x="5224" y="104"/>
                    <a:pt x="4792" y="0"/>
                    <a:pt x="43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4" name="Google Shape;30794;p29"/>
            <p:cNvSpPr/>
            <p:nvPr/>
          </p:nvSpPr>
          <p:spPr>
            <a:xfrm>
              <a:off x="371150" y="4308563"/>
              <a:ext cx="192925" cy="259625"/>
            </a:xfrm>
            <a:custGeom>
              <a:avLst/>
              <a:gdLst/>
              <a:ahLst/>
              <a:cxnLst/>
              <a:rect l="l" t="t" r="r" b="b"/>
              <a:pathLst>
                <a:path w="7717" h="10385" extrusionOk="0">
                  <a:moveTo>
                    <a:pt x="2695" y="1"/>
                  </a:moveTo>
                  <a:cubicBezTo>
                    <a:pt x="2109" y="1"/>
                    <a:pt x="1551" y="265"/>
                    <a:pt x="1112" y="858"/>
                  </a:cubicBezTo>
                  <a:cubicBezTo>
                    <a:pt x="748" y="1350"/>
                    <a:pt x="727" y="1735"/>
                    <a:pt x="556" y="2355"/>
                  </a:cubicBezTo>
                  <a:cubicBezTo>
                    <a:pt x="385" y="2932"/>
                    <a:pt x="22" y="3338"/>
                    <a:pt x="22" y="4000"/>
                  </a:cubicBezTo>
                  <a:cubicBezTo>
                    <a:pt x="0" y="5240"/>
                    <a:pt x="1090" y="6993"/>
                    <a:pt x="1881" y="7741"/>
                  </a:cubicBezTo>
                  <a:cubicBezTo>
                    <a:pt x="2651" y="8489"/>
                    <a:pt x="4617" y="9900"/>
                    <a:pt x="5515" y="10370"/>
                  </a:cubicBezTo>
                  <a:cubicBezTo>
                    <a:pt x="5535" y="10380"/>
                    <a:pt x="5555" y="10385"/>
                    <a:pt x="5575" y="10385"/>
                  </a:cubicBezTo>
                  <a:cubicBezTo>
                    <a:pt x="6068" y="10385"/>
                    <a:pt x="6569" y="7396"/>
                    <a:pt x="7268" y="4684"/>
                  </a:cubicBezTo>
                  <a:cubicBezTo>
                    <a:pt x="7716" y="3039"/>
                    <a:pt x="4831" y="987"/>
                    <a:pt x="4104" y="474"/>
                  </a:cubicBezTo>
                  <a:cubicBezTo>
                    <a:pt x="3648" y="170"/>
                    <a:pt x="3163" y="1"/>
                    <a:pt x="2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5" name="Google Shape;30795;p29"/>
            <p:cNvSpPr/>
            <p:nvPr/>
          </p:nvSpPr>
          <p:spPr>
            <a:xfrm>
              <a:off x="447550" y="4593438"/>
              <a:ext cx="67900" cy="13800"/>
            </a:xfrm>
            <a:custGeom>
              <a:avLst/>
              <a:gdLst/>
              <a:ahLst/>
              <a:cxnLst/>
              <a:rect l="l" t="t" r="r" b="b"/>
              <a:pathLst>
                <a:path w="2716" h="552" extrusionOk="0">
                  <a:moveTo>
                    <a:pt x="2715" y="1"/>
                  </a:moveTo>
                  <a:cubicBezTo>
                    <a:pt x="2480" y="65"/>
                    <a:pt x="2245" y="108"/>
                    <a:pt x="2031" y="150"/>
                  </a:cubicBezTo>
                  <a:cubicBezTo>
                    <a:pt x="1818" y="193"/>
                    <a:pt x="1604" y="279"/>
                    <a:pt x="1369" y="321"/>
                  </a:cubicBezTo>
                  <a:cubicBezTo>
                    <a:pt x="920" y="407"/>
                    <a:pt x="450" y="450"/>
                    <a:pt x="1" y="514"/>
                  </a:cubicBezTo>
                  <a:lnTo>
                    <a:pt x="1" y="535"/>
                  </a:lnTo>
                  <a:cubicBezTo>
                    <a:pt x="236" y="546"/>
                    <a:pt x="466" y="551"/>
                    <a:pt x="696" y="551"/>
                  </a:cubicBezTo>
                  <a:cubicBezTo>
                    <a:pt x="925" y="551"/>
                    <a:pt x="1155" y="546"/>
                    <a:pt x="1390" y="535"/>
                  </a:cubicBezTo>
                  <a:cubicBezTo>
                    <a:pt x="1625" y="514"/>
                    <a:pt x="1860" y="492"/>
                    <a:pt x="2096" y="407"/>
                  </a:cubicBezTo>
                  <a:cubicBezTo>
                    <a:pt x="2309" y="343"/>
                    <a:pt x="2544" y="215"/>
                    <a:pt x="2715" y="22"/>
                  </a:cubicBezTo>
                  <a:lnTo>
                    <a:pt x="27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6" name="Google Shape;30796;p29"/>
            <p:cNvSpPr/>
            <p:nvPr/>
          </p:nvSpPr>
          <p:spPr>
            <a:xfrm>
              <a:off x="448625" y="4579563"/>
              <a:ext cx="65225" cy="14975"/>
            </a:xfrm>
            <a:custGeom>
              <a:avLst/>
              <a:gdLst/>
              <a:ahLst/>
              <a:cxnLst/>
              <a:rect l="l" t="t" r="r" b="b"/>
              <a:pathLst>
                <a:path w="2609" h="599" extrusionOk="0">
                  <a:moveTo>
                    <a:pt x="1" y="0"/>
                  </a:moveTo>
                  <a:lnTo>
                    <a:pt x="1" y="22"/>
                  </a:lnTo>
                  <a:cubicBezTo>
                    <a:pt x="428" y="128"/>
                    <a:pt x="856" y="299"/>
                    <a:pt x="1283" y="449"/>
                  </a:cubicBezTo>
                  <a:cubicBezTo>
                    <a:pt x="1497" y="513"/>
                    <a:pt x="1711" y="599"/>
                    <a:pt x="1946" y="599"/>
                  </a:cubicBezTo>
                  <a:cubicBezTo>
                    <a:pt x="2181" y="577"/>
                    <a:pt x="2416" y="534"/>
                    <a:pt x="2608" y="385"/>
                  </a:cubicBezTo>
                  <a:lnTo>
                    <a:pt x="2608" y="363"/>
                  </a:lnTo>
                  <a:cubicBezTo>
                    <a:pt x="2373" y="363"/>
                    <a:pt x="2159" y="363"/>
                    <a:pt x="1967" y="321"/>
                  </a:cubicBezTo>
                  <a:cubicBezTo>
                    <a:pt x="1753" y="299"/>
                    <a:pt x="1540" y="278"/>
                    <a:pt x="1326" y="235"/>
                  </a:cubicBezTo>
                  <a:cubicBezTo>
                    <a:pt x="877" y="150"/>
                    <a:pt x="449" y="2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7" name="Google Shape;30797;p29"/>
            <p:cNvSpPr/>
            <p:nvPr/>
          </p:nvSpPr>
          <p:spPr>
            <a:xfrm>
              <a:off x="452375" y="4553363"/>
              <a:ext cx="63075" cy="36800"/>
            </a:xfrm>
            <a:custGeom>
              <a:avLst/>
              <a:gdLst/>
              <a:ahLst/>
              <a:cxnLst/>
              <a:rect l="l" t="t" r="r" b="b"/>
              <a:pathLst>
                <a:path w="2523" h="1472" extrusionOk="0">
                  <a:moveTo>
                    <a:pt x="22" y="1"/>
                  </a:moveTo>
                  <a:lnTo>
                    <a:pt x="0" y="22"/>
                  </a:lnTo>
                  <a:cubicBezTo>
                    <a:pt x="364" y="386"/>
                    <a:pt x="727" y="749"/>
                    <a:pt x="1133" y="1048"/>
                  </a:cubicBezTo>
                  <a:cubicBezTo>
                    <a:pt x="1347" y="1198"/>
                    <a:pt x="1561" y="1347"/>
                    <a:pt x="1796" y="1411"/>
                  </a:cubicBezTo>
                  <a:cubicBezTo>
                    <a:pt x="1932" y="1449"/>
                    <a:pt x="2076" y="1472"/>
                    <a:pt x="2219" y="1472"/>
                  </a:cubicBezTo>
                  <a:cubicBezTo>
                    <a:pt x="2322" y="1472"/>
                    <a:pt x="2424" y="1460"/>
                    <a:pt x="2522" y="1433"/>
                  </a:cubicBezTo>
                  <a:lnTo>
                    <a:pt x="2522" y="1411"/>
                  </a:lnTo>
                  <a:cubicBezTo>
                    <a:pt x="2309" y="1326"/>
                    <a:pt x="2074" y="1262"/>
                    <a:pt x="1860" y="1155"/>
                  </a:cubicBezTo>
                  <a:cubicBezTo>
                    <a:pt x="1646" y="1070"/>
                    <a:pt x="1432" y="984"/>
                    <a:pt x="1219" y="856"/>
                  </a:cubicBezTo>
                  <a:cubicBezTo>
                    <a:pt x="812" y="621"/>
                    <a:pt x="406" y="30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8" name="Google Shape;30798;p29"/>
            <p:cNvSpPr/>
            <p:nvPr/>
          </p:nvSpPr>
          <p:spPr>
            <a:xfrm>
              <a:off x="473750" y="4499413"/>
              <a:ext cx="43825" cy="84975"/>
            </a:xfrm>
            <a:custGeom>
              <a:avLst/>
              <a:gdLst/>
              <a:ahLst/>
              <a:cxnLst/>
              <a:rect l="l" t="t" r="r" b="b"/>
              <a:pathLst>
                <a:path w="1753" h="3399" extrusionOk="0">
                  <a:moveTo>
                    <a:pt x="22" y="0"/>
                  </a:moveTo>
                  <a:lnTo>
                    <a:pt x="0" y="21"/>
                  </a:lnTo>
                  <a:cubicBezTo>
                    <a:pt x="406" y="492"/>
                    <a:pt x="663" y="1069"/>
                    <a:pt x="898" y="1667"/>
                  </a:cubicBezTo>
                  <a:cubicBezTo>
                    <a:pt x="1026" y="1966"/>
                    <a:pt x="1112" y="2287"/>
                    <a:pt x="1240" y="2565"/>
                  </a:cubicBezTo>
                  <a:cubicBezTo>
                    <a:pt x="1390" y="2864"/>
                    <a:pt x="1518" y="3163"/>
                    <a:pt x="1732" y="3398"/>
                  </a:cubicBezTo>
                  <a:lnTo>
                    <a:pt x="1753" y="3398"/>
                  </a:lnTo>
                  <a:cubicBezTo>
                    <a:pt x="1646" y="3078"/>
                    <a:pt x="1561" y="2779"/>
                    <a:pt x="1454" y="2458"/>
                  </a:cubicBezTo>
                  <a:cubicBezTo>
                    <a:pt x="1347" y="2159"/>
                    <a:pt x="1197" y="1860"/>
                    <a:pt x="1069" y="1582"/>
                  </a:cubicBezTo>
                  <a:cubicBezTo>
                    <a:pt x="791" y="983"/>
                    <a:pt x="470" y="40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9" name="Google Shape;30799;p29"/>
            <p:cNvSpPr/>
            <p:nvPr/>
          </p:nvSpPr>
          <p:spPr>
            <a:xfrm>
              <a:off x="501525" y="4486038"/>
              <a:ext cx="23000" cy="96200"/>
            </a:xfrm>
            <a:custGeom>
              <a:avLst/>
              <a:gdLst/>
              <a:ahLst/>
              <a:cxnLst/>
              <a:rect l="l" t="t" r="r" b="b"/>
              <a:pathLst>
                <a:path w="920" h="3848" extrusionOk="0">
                  <a:moveTo>
                    <a:pt x="22" y="1"/>
                  </a:moveTo>
                  <a:lnTo>
                    <a:pt x="1" y="22"/>
                  </a:lnTo>
                  <a:cubicBezTo>
                    <a:pt x="214" y="257"/>
                    <a:pt x="343" y="556"/>
                    <a:pt x="428" y="877"/>
                  </a:cubicBezTo>
                  <a:cubicBezTo>
                    <a:pt x="514" y="1198"/>
                    <a:pt x="535" y="1518"/>
                    <a:pt x="556" y="1860"/>
                  </a:cubicBezTo>
                  <a:cubicBezTo>
                    <a:pt x="578" y="2202"/>
                    <a:pt x="599" y="2544"/>
                    <a:pt x="621" y="2865"/>
                  </a:cubicBezTo>
                  <a:cubicBezTo>
                    <a:pt x="642" y="3036"/>
                    <a:pt x="685" y="3207"/>
                    <a:pt x="706" y="3378"/>
                  </a:cubicBezTo>
                  <a:cubicBezTo>
                    <a:pt x="727" y="3463"/>
                    <a:pt x="749" y="3549"/>
                    <a:pt x="770" y="3634"/>
                  </a:cubicBezTo>
                  <a:cubicBezTo>
                    <a:pt x="813" y="3698"/>
                    <a:pt x="834" y="3805"/>
                    <a:pt x="898" y="3848"/>
                  </a:cubicBezTo>
                  <a:lnTo>
                    <a:pt x="920" y="3827"/>
                  </a:lnTo>
                  <a:cubicBezTo>
                    <a:pt x="877" y="3784"/>
                    <a:pt x="877" y="3677"/>
                    <a:pt x="877" y="3613"/>
                  </a:cubicBezTo>
                  <a:cubicBezTo>
                    <a:pt x="877" y="3527"/>
                    <a:pt x="877" y="3442"/>
                    <a:pt x="877" y="3356"/>
                  </a:cubicBezTo>
                  <a:lnTo>
                    <a:pt x="856" y="2843"/>
                  </a:lnTo>
                  <a:cubicBezTo>
                    <a:pt x="834" y="2501"/>
                    <a:pt x="792" y="2159"/>
                    <a:pt x="727" y="1839"/>
                  </a:cubicBezTo>
                  <a:cubicBezTo>
                    <a:pt x="685" y="1497"/>
                    <a:pt x="642" y="1155"/>
                    <a:pt x="535" y="834"/>
                  </a:cubicBezTo>
                  <a:cubicBezTo>
                    <a:pt x="428" y="514"/>
                    <a:pt x="236" y="214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0" name="Google Shape;30800;p29"/>
            <p:cNvSpPr/>
            <p:nvPr/>
          </p:nvSpPr>
          <p:spPr>
            <a:xfrm>
              <a:off x="525050" y="4492463"/>
              <a:ext cx="14450" cy="91400"/>
            </a:xfrm>
            <a:custGeom>
              <a:avLst/>
              <a:gdLst/>
              <a:ahLst/>
              <a:cxnLst/>
              <a:rect l="l" t="t" r="r" b="b"/>
              <a:pathLst>
                <a:path w="578" h="3656" extrusionOk="0">
                  <a:moveTo>
                    <a:pt x="214" y="0"/>
                  </a:moveTo>
                  <a:lnTo>
                    <a:pt x="192" y="22"/>
                  </a:lnTo>
                  <a:cubicBezTo>
                    <a:pt x="363" y="257"/>
                    <a:pt x="428" y="577"/>
                    <a:pt x="428" y="876"/>
                  </a:cubicBezTo>
                  <a:cubicBezTo>
                    <a:pt x="428" y="1197"/>
                    <a:pt x="406" y="1496"/>
                    <a:pt x="342" y="1796"/>
                  </a:cubicBezTo>
                  <a:cubicBezTo>
                    <a:pt x="299" y="2116"/>
                    <a:pt x="192" y="2394"/>
                    <a:pt x="150" y="2715"/>
                  </a:cubicBezTo>
                  <a:cubicBezTo>
                    <a:pt x="86" y="3014"/>
                    <a:pt x="21" y="3313"/>
                    <a:pt x="0" y="3655"/>
                  </a:cubicBezTo>
                  <a:lnTo>
                    <a:pt x="21" y="3655"/>
                  </a:lnTo>
                  <a:cubicBezTo>
                    <a:pt x="150" y="3377"/>
                    <a:pt x="257" y="3078"/>
                    <a:pt x="363" y="2779"/>
                  </a:cubicBezTo>
                  <a:cubicBezTo>
                    <a:pt x="449" y="2480"/>
                    <a:pt x="492" y="2159"/>
                    <a:pt x="513" y="1838"/>
                  </a:cubicBezTo>
                  <a:cubicBezTo>
                    <a:pt x="556" y="1518"/>
                    <a:pt x="577" y="1197"/>
                    <a:pt x="534" y="876"/>
                  </a:cubicBezTo>
                  <a:cubicBezTo>
                    <a:pt x="513" y="556"/>
                    <a:pt x="406" y="214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1" name="Google Shape;30801;p29"/>
            <p:cNvSpPr/>
            <p:nvPr/>
          </p:nvSpPr>
          <p:spPr>
            <a:xfrm>
              <a:off x="476950" y="4592388"/>
              <a:ext cx="48125" cy="52925"/>
            </a:xfrm>
            <a:custGeom>
              <a:avLst/>
              <a:gdLst/>
              <a:ahLst/>
              <a:cxnLst/>
              <a:rect l="l" t="t" r="r" b="b"/>
              <a:pathLst>
                <a:path w="1925" h="2117" extrusionOk="0">
                  <a:moveTo>
                    <a:pt x="1903" y="0"/>
                  </a:moveTo>
                  <a:cubicBezTo>
                    <a:pt x="1775" y="235"/>
                    <a:pt x="1646" y="428"/>
                    <a:pt x="1497" y="620"/>
                  </a:cubicBezTo>
                  <a:cubicBezTo>
                    <a:pt x="1368" y="812"/>
                    <a:pt x="1240" y="1005"/>
                    <a:pt x="1069" y="1197"/>
                  </a:cubicBezTo>
                  <a:cubicBezTo>
                    <a:pt x="920" y="1368"/>
                    <a:pt x="749" y="1539"/>
                    <a:pt x="578" y="1689"/>
                  </a:cubicBezTo>
                  <a:cubicBezTo>
                    <a:pt x="407" y="1838"/>
                    <a:pt x="214" y="1988"/>
                    <a:pt x="0" y="2095"/>
                  </a:cubicBezTo>
                  <a:lnTo>
                    <a:pt x="22" y="2116"/>
                  </a:lnTo>
                  <a:cubicBezTo>
                    <a:pt x="449" y="1967"/>
                    <a:pt x="834" y="1689"/>
                    <a:pt x="1197" y="1347"/>
                  </a:cubicBezTo>
                  <a:cubicBezTo>
                    <a:pt x="1368" y="1176"/>
                    <a:pt x="1561" y="1005"/>
                    <a:pt x="1689" y="770"/>
                  </a:cubicBezTo>
                  <a:cubicBezTo>
                    <a:pt x="1817" y="556"/>
                    <a:pt x="1924" y="299"/>
                    <a:pt x="1924" y="21"/>
                  </a:cubicBezTo>
                  <a:lnTo>
                    <a:pt x="19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2" name="Google Shape;30802;p29"/>
            <p:cNvSpPr/>
            <p:nvPr/>
          </p:nvSpPr>
          <p:spPr>
            <a:xfrm>
              <a:off x="483350" y="4583838"/>
              <a:ext cx="42250" cy="43825"/>
            </a:xfrm>
            <a:custGeom>
              <a:avLst/>
              <a:gdLst/>
              <a:ahLst/>
              <a:cxnLst/>
              <a:rect l="l" t="t" r="r" b="b"/>
              <a:pathLst>
                <a:path w="1690" h="1753" extrusionOk="0">
                  <a:moveTo>
                    <a:pt x="1668" y="0"/>
                  </a:moveTo>
                  <a:cubicBezTo>
                    <a:pt x="1540" y="192"/>
                    <a:pt x="1433" y="342"/>
                    <a:pt x="1305" y="513"/>
                  </a:cubicBezTo>
                  <a:cubicBezTo>
                    <a:pt x="1177" y="663"/>
                    <a:pt x="1070" y="855"/>
                    <a:pt x="941" y="1005"/>
                  </a:cubicBezTo>
                  <a:cubicBezTo>
                    <a:pt x="813" y="1154"/>
                    <a:pt x="664" y="1304"/>
                    <a:pt x="493" y="1411"/>
                  </a:cubicBezTo>
                  <a:cubicBezTo>
                    <a:pt x="343" y="1539"/>
                    <a:pt x="172" y="1646"/>
                    <a:pt x="1" y="1731"/>
                  </a:cubicBezTo>
                  <a:lnTo>
                    <a:pt x="1" y="1753"/>
                  </a:lnTo>
                  <a:cubicBezTo>
                    <a:pt x="386" y="1667"/>
                    <a:pt x="749" y="1454"/>
                    <a:pt x="1048" y="1154"/>
                  </a:cubicBezTo>
                  <a:cubicBezTo>
                    <a:pt x="1219" y="1026"/>
                    <a:pt x="1369" y="876"/>
                    <a:pt x="1476" y="663"/>
                  </a:cubicBezTo>
                  <a:cubicBezTo>
                    <a:pt x="1583" y="470"/>
                    <a:pt x="1689" y="235"/>
                    <a:pt x="16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3" name="Google Shape;30803;p29"/>
            <p:cNvSpPr/>
            <p:nvPr/>
          </p:nvSpPr>
          <p:spPr>
            <a:xfrm>
              <a:off x="529850" y="4537338"/>
              <a:ext cx="27800" cy="49725"/>
            </a:xfrm>
            <a:custGeom>
              <a:avLst/>
              <a:gdLst/>
              <a:ahLst/>
              <a:cxnLst/>
              <a:rect l="l" t="t" r="r" b="b"/>
              <a:pathLst>
                <a:path w="1112" h="1989" extrusionOk="0">
                  <a:moveTo>
                    <a:pt x="1069" y="1"/>
                  </a:moveTo>
                  <a:lnTo>
                    <a:pt x="1048" y="22"/>
                  </a:lnTo>
                  <a:cubicBezTo>
                    <a:pt x="1048" y="214"/>
                    <a:pt x="1005" y="385"/>
                    <a:pt x="920" y="556"/>
                  </a:cubicBezTo>
                  <a:cubicBezTo>
                    <a:pt x="834" y="727"/>
                    <a:pt x="749" y="898"/>
                    <a:pt x="642" y="1048"/>
                  </a:cubicBezTo>
                  <a:cubicBezTo>
                    <a:pt x="535" y="1198"/>
                    <a:pt x="407" y="1326"/>
                    <a:pt x="300" y="1475"/>
                  </a:cubicBezTo>
                  <a:cubicBezTo>
                    <a:pt x="214" y="1625"/>
                    <a:pt x="107" y="1775"/>
                    <a:pt x="0" y="1967"/>
                  </a:cubicBezTo>
                  <a:lnTo>
                    <a:pt x="22" y="1988"/>
                  </a:lnTo>
                  <a:cubicBezTo>
                    <a:pt x="193" y="1924"/>
                    <a:pt x="342" y="1796"/>
                    <a:pt x="471" y="1668"/>
                  </a:cubicBezTo>
                  <a:cubicBezTo>
                    <a:pt x="599" y="1518"/>
                    <a:pt x="684" y="1347"/>
                    <a:pt x="791" y="1176"/>
                  </a:cubicBezTo>
                  <a:cubicBezTo>
                    <a:pt x="877" y="1005"/>
                    <a:pt x="962" y="813"/>
                    <a:pt x="1026" y="620"/>
                  </a:cubicBezTo>
                  <a:cubicBezTo>
                    <a:pt x="1069" y="428"/>
                    <a:pt x="1112" y="214"/>
                    <a:pt x="10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4" name="Google Shape;30804;p29"/>
            <p:cNvSpPr/>
            <p:nvPr/>
          </p:nvSpPr>
          <p:spPr>
            <a:xfrm>
              <a:off x="494575" y="4557013"/>
              <a:ext cx="50800" cy="53650"/>
            </a:xfrm>
            <a:custGeom>
              <a:avLst/>
              <a:gdLst/>
              <a:ahLst/>
              <a:cxnLst/>
              <a:rect l="l" t="t" r="r" b="b"/>
              <a:pathLst>
                <a:path w="2032" h="2146" extrusionOk="0">
                  <a:moveTo>
                    <a:pt x="934" y="0"/>
                  </a:moveTo>
                  <a:cubicBezTo>
                    <a:pt x="714" y="0"/>
                    <a:pt x="503" y="92"/>
                    <a:pt x="343" y="282"/>
                  </a:cubicBezTo>
                  <a:cubicBezTo>
                    <a:pt x="1" y="688"/>
                    <a:pt x="22" y="1372"/>
                    <a:pt x="407" y="1800"/>
                  </a:cubicBezTo>
                  <a:cubicBezTo>
                    <a:pt x="600" y="2027"/>
                    <a:pt x="854" y="2146"/>
                    <a:pt x="1101" y="2146"/>
                  </a:cubicBezTo>
                  <a:cubicBezTo>
                    <a:pt x="1318" y="2146"/>
                    <a:pt x="1529" y="2054"/>
                    <a:pt x="1689" y="1864"/>
                  </a:cubicBezTo>
                  <a:cubicBezTo>
                    <a:pt x="2031" y="1458"/>
                    <a:pt x="2010" y="774"/>
                    <a:pt x="1647" y="346"/>
                  </a:cubicBezTo>
                  <a:cubicBezTo>
                    <a:pt x="1442" y="119"/>
                    <a:pt x="1183" y="0"/>
                    <a:pt x="9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5" name="Google Shape;30805;p29"/>
            <p:cNvSpPr/>
            <p:nvPr/>
          </p:nvSpPr>
          <p:spPr>
            <a:xfrm>
              <a:off x="463050" y="4595588"/>
              <a:ext cx="58275" cy="27800"/>
            </a:xfrm>
            <a:custGeom>
              <a:avLst/>
              <a:gdLst/>
              <a:ahLst/>
              <a:cxnLst/>
              <a:rect l="l" t="t" r="r" b="b"/>
              <a:pathLst>
                <a:path w="2331" h="1112" extrusionOk="0">
                  <a:moveTo>
                    <a:pt x="2331" y="0"/>
                  </a:moveTo>
                  <a:cubicBezTo>
                    <a:pt x="2224" y="64"/>
                    <a:pt x="2138" y="86"/>
                    <a:pt x="2031" y="129"/>
                  </a:cubicBezTo>
                  <a:cubicBezTo>
                    <a:pt x="1924" y="150"/>
                    <a:pt x="1818" y="214"/>
                    <a:pt x="1732" y="257"/>
                  </a:cubicBezTo>
                  <a:cubicBezTo>
                    <a:pt x="1540" y="342"/>
                    <a:pt x="1369" y="471"/>
                    <a:pt x="1176" y="577"/>
                  </a:cubicBezTo>
                  <a:cubicBezTo>
                    <a:pt x="792" y="791"/>
                    <a:pt x="407" y="941"/>
                    <a:pt x="1" y="1090"/>
                  </a:cubicBezTo>
                  <a:lnTo>
                    <a:pt x="1" y="1112"/>
                  </a:lnTo>
                  <a:cubicBezTo>
                    <a:pt x="214" y="1069"/>
                    <a:pt x="428" y="1026"/>
                    <a:pt x="642" y="984"/>
                  </a:cubicBezTo>
                  <a:cubicBezTo>
                    <a:pt x="834" y="919"/>
                    <a:pt x="1048" y="855"/>
                    <a:pt x="1240" y="770"/>
                  </a:cubicBezTo>
                  <a:cubicBezTo>
                    <a:pt x="1433" y="684"/>
                    <a:pt x="1647" y="620"/>
                    <a:pt x="1839" y="492"/>
                  </a:cubicBezTo>
                  <a:lnTo>
                    <a:pt x="2095" y="300"/>
                  </a:lnTo>
                  <a:cubicBezTo>
                    <a:pt x="2181" y="214"/>
                    <a:pt x="2288" y="129"/>
                    <a:pt x="2331" y="22"/>
                  </a:cubicBezTo>
                  <a:lnTo>
                    <a:pt x="233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6" name="Google Shape;30806;p29"/>
            <p:cNvSpPr/>
            <p:nvPr/>
          </p:nvSpPr>
          <p:spPr>
            <a:xfrm>
              <a:off x="525575" y="4579563"/>
              <a:ext cx="10700" cy="61475"/>
            </a:xfrm>
            <a:custGeom>
              <a:avLst/>
              <a:gdLst/>
              <a:ahLst/>
              <a:cxnLst/>
              <a:rect l="l" t="t" r="r" b="b"/>
              <a:pathLst>
                <a:path w="428" h="2459" extrusionOk="0">
                  <a:moveTo>
                    <a:pt x="171" y="0"/>
                  </a:moveTo>
                  <a:lnTo>
                    <a:pt x="150" y="22"/>
                  </a:lnTo>
                  <a:cubicBezTo>
                    <a:pt x="150" y="235"/>
                    <a:pt x="150" y="449"/>
                    <a:pt x="171" y="641"/>
                  </a:cubicBezTo>
                  <a:cubicBezTo>
                    <a:pt x="171" y="855"/>
                    <a:pt x="214" y="1047"/>
                    <a:pt x="236" y="1261"/>
                  </a:cubicBezTo>
                  <a:cubicBezTo>
                    <a:pt x="236" y="1667"/>
                    <a:pt x="193" y="2095"/>
                    <a:pt x="0" y="2458"/>
                  </a:cubicBezTo>
                  <a:lnTo>
                    <a:pt x="22" y="2458"/>
                  </a:lnTo>
                  <a:cubicBezTo>
                    <a:pt x="150" y="2309"/>
                    <a:pt x="236" y="2116"/>
                    <a:pt x="300" y="1902"/>
                  </a:cubicBezTo>
                  <a:cubicBezTo>
                    <a:pt x="364" y="1710"/>
                    <a:pt x="385" y="1475"/>
                    <a:pt x="407" y="1261"/>
                  </a:cubicBezTo>
                  <a:cubicBezTo>
                    <a:pt x="428" y="1047"/>
                    <a:pt x="428" y="834"/>
                    <a:pt x="385" y="620"/>
                  </a:cubicBezTo>
                  <a:cubicBezTo>
                    <a:pt x="342" y="406"/>
                    <a:pt x="278" y="192"/>
                    <a:pt x="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7" name="Google Shape;30807;p29"/>
            <p:cNvSpPr/>
            <p:nvPr/>
          </p:nvSpPr>
          <p:spPr>
            <a:xfrm>
              <a:off x="533600" y="4587563"/>
              <a:ext cx="31550" cy="12875"/>
            </a:xfrm>
            <a:custGeom>
              <a:avLst/>
              <a:gdLst/>
              <a:ahLst/>
              <a:cxnLst/>
              <a:rect l="l" t="t" r="r" b="b"/>
              <a:pathLst>
                <a:path w="1262" h="515" extrusionOk="0">
                  <a:moveTo>
                    <a:pt x="21" y="1"/>
                  </a:moveTo>
                  <a:lnTo>
                    <a:pt x="0" y="22"/>
                  </a:lnTo>
                  <a:cubicBezTo>
                    <a:pt x="21" y="172"/>
                    <a:pt x="150" y="279"/>
                    <a:pt x="235" y="343"/>
                  </a:cubicBezTo>
                  <a:cubicBezTo>
                    <a:pt x="342" y="428"/>
                    <a:pt x="470" y="428"/>
                    <a:pt x="577" y="450"/>
                  </a:cubicBezTo>
                  <a:cubicBezTo>
                    <a:pt x="697" y="485"/>
                    <a:pt x="830" y="515"/>
                    <a:pt x="961" y="515"/>
                  </a:cubicBezTo>
                  <a:cubicBezTo>
                    <a:pt x="1065" y="515"/>
                    <a:pt x="1167" y="497"/>
                    <a:pt x="1261" y="450"/>
                  </a:cubicBezTo>
                  <a:lnTo>
                    <a:pt x="1261" y="428"/>
                  </a:lnTo>
                  <a:cubicBezTo>
                    <a:pt x="1227" y="434"/>
                    <a:pt x="1194" y="437"/>
                    <a:pt x="1163" y="437"/>
                  </a:cubicBezTo>
                  <a:cubicBezTo>
                    <a:pt x="1077" y="437"/>
                    <a:pt x="1003" y="417"/>
                    <a:pt x="941" y="385"/>
                  </a:cubicBezTo>
                  <a:cubicBezTo>
                    <a:pt x="834" y="364"/>
                    <a:pt x="727" y="321"/>
                    <a:pt x="620" y="257"/>
                  </a:cubicBezTo>
                  <a:cubicBezTo>
                    <a:pt x="534" y="214"/>
                    <a:pt x="428" y="129"/>
                    <a:pt x="321" y="108"/>
                  </a:cubicBezTo>
                  <a:cubicBezTo>
                    <a:pt x="235" y="65"/>
                    <a:pt x="128" y="43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8" name="Google Shape;30808;p29"/>
            <p:cNvSpPr/>
            <p:nvPr/>
          </p:nvSpPr>
          <p:spPr>
            <a:xfrm>
              <a:off x="527175" y="4569938"/>
              <a:ext cx="35300" cy="18275"/>
            </a:xfrm>
            <a:custGeom>
              <a:avLst/>
              <a:gdLst/>
              <a:ahLst/>
              <a:cxnLst/>
              <a:rect l="l" t="t" r="r" b="b"/>
              <a:pathLst>
                <a:path w="1412" h="731" extrusionOk="0">
                  <a:moveTo>
                    <a:pt x="1390" y="0"/>
                  </a:moveTo>
                  <a:cubicBezTo>
                    <a:pt x="1283" y="86"/>
                    <a:pt x="1176" y="129"/>
                    <a:pt x="1048" y="193"/>
                  </a:cubicBezTo>
                  <a:cubicBezTo>
                    <a:pt x="941" y="236"/>
                    <a:pt x="813" y="278"/>
                    <a:pt x="685" y="321"/>
                  </a:cubicBezTo>
                  <a:cubicBezTo>
                    <a:pt x="578" y="364"/>
                    <a:pt x="449" y="385"/>
                    <a:pt x="343" y="449"/>
                  </a:cubicBezTo>
                  <a:cubicBezTo>
                    <a:pt x="214" y="513"/>
                    <a:pt x="107" y="577"/>
                    <a:pt x="1" y="663"/>
                  </a:cubicBezTo>
                  <a:lnTo>
                    <a:pt x="1" y="706"/>
                  </a:lnTo>
                  <a:cubicBezTo>
                    <a:pt x="64" y="724"/>
                    <a:pt x="123" y="730"/>
                    <a:pt x="180" y="730"/>
                  </a:cubicBezTo>
                  <a:cubicBezTo>
                    <a:pt x="259" y="730"/>
                    <a:pt x="333" y="718"/>
                    <a:pt x="407" y="706"/>
                  </a:cubicBezTo>
                  <a:cubicBezTo>
                    <a:pt x="535" y="663"/>
                    <a:pt x="642" y="577"/>
                    <a:pt x="770" y="513"/>
                  </a:cubicBezTo>
                  <a:cubicBezTo>
                    <a:pt x="877" y="449"/>
                    <a:pt x="984" y="385"/>
                    <a:pt x="1091" y="300"/>
                  </a:cubicBezTo>
                  <a:cubicBezTo>
                    <a:pt x="1198" y="214"/>
                    <a:pt x="1326" y="129"/>
                    <a:pt x="1411" y="22"/>
                  </a:cubicBezTo>
                  <a:lnTo>
                    <a:pt x="13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9" name="Google Shape;30809;p29"/>
            <p:cNvSpPr/>
            <p:nvPr/>
          </p:nvSpPr>
          <p:spPr>
            <a:xfrm>
              <a:off x="492450" y="4511163"/>
              <a:ext cx="24600" cy="60400"/>
            </a:xfrm>
            <a:custGeom>
              <a:avLst/>
              <a:gdLst/>
              <a:ahLst/>
              <a:cxnLst/>
              <a:rect l="l" t="t" r="r" b="b"/>
              <a:pathLst>
                <a:path w="984" h="2416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171"/>
                    <a:pt x="171" y="385"/>
                    <a:pt x="235" y="577"/>
                  </a:cubicBezTo>
                  <a:cubicBezTo>
                    <a:pt x="300" y="791"/>
                    <a:pt x="406" y="983"/>
                    <a:pt x="471" y="1176"/>
                  </a:cubicBezTo>
                  <a:cubicBezTo>
                    <a:pt x="599" y="1561"/>
                    <a:pt x="663" y="1988"/>
                    <a:pt x="770" y="2416"/>
                  </a:cubicBezTo>
                  <a:lnTo>
                    <a:pt x="984" y="2351"/>
                  </a:lnTo>
                  <a:cubicBezTo>
                    <a:pt x="834" y="1945"/>
                    <a:pt x="748" y="1518"/>
                    <a:pt x="556" y="1112"/>
                  </a:cubicBezTo>
                  <a:cubicBezTo>
                    <a:pt x="471" y="919"/>
                    <a:pt x="385" y="748"/>
                    <a:pt x="300" y="556"/>
                  </a:cubicBezTo>
                  <a:cubicBezTo>
                    <a:pt x="214" y="364"/>
                    <a:pt x="107" y="17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0" name="Google Shape;30810;p29"/>
            <p:cNvSpPr/>
            <p:nvPr/>
          </p:nvSpPr>
          <p:spPr>
            <a:xfrm>
              <a:off x="531450" y="4507413"/>
              <a:ext cx="14450" cy="69500"/>
            </a:xfrm>
            <a:custGeom>
              <a:avLst/>
              <a:gdLst/>
              <a:ahLst/>
              <a:cxnLst/>
              <a:rect l="l" t="t" r="r" b="b"/>
              <a:pathLst>
                <a:path w="578" h="2780" extrusionOk="0">
                  <a:moveTo>
                    <a:pt x="449" y="1"/>
                  </a:moveTo>
                  <a:cubicBezTo>
                    <a:pt x="556" y="214"/>
                    <a:pt x="556" y="449"/>
                    <a:pt x="535" y="685"/>
                  </a:cubicBezTo>
                  <a:cubicBezTo>
                    <a:pt x="492" y="920"/>
                    <a:pt x="428" y="1133"/>
                    <a:pt x="385" y="1369"/>
                  </a:cubicBezTo>
                  <a:lnTo>
                    <a:pt x="236" y="2053"/>
                  </a:lnTo>
                  <a:cubicBezTo>
                    <a:pt x="214" y="2181"/>
                    <a:pt x="193" y="2266"/>
                    <a:pt x="150" y="2352"/>
                  </a:cubicBezTo>
                  <a:cubicBezTo>
                    <a:pt x="107" y="2459"/>
                    <a:pt x="43" y="2566"/>
                    <a:pt x="1" y="2672"/>
                  </a:cubicBezTo>
                  <a:lnTo>
                    <a:pt x="214" y="2779"/>
                  </a:lnTo>
                  <a:cubicBezTo>
                    <a:pt x="236" y="2672"/>
                    <a:pt x="278" y="2587"/>
                    <a:pt x="321" y="2459"/>
                  </a:cubicBezTo>
                  <a:cubicBezTo>
                    <a:pt x="364" y="2352"/>
                    <a:pt x="385" y="2202"/>
                    <a:pt x="407" y="2095"/>
                  </a:cubicBezTo>
                  <a:lnTo>
                    <a:pt x="492" y="1390"/>
                  </a:lnTo>
                  <a:cubicBezTo>
                    <a:pt x="535" y="1155"/>
                    <a:pt x="578" y="920"/>
                    <a:pt x="578" y="685"/>
                  </a:cubicBezTo>
                  <a:cubicBezTo>
                    <a:pt x="578" y="449"/>
                    <a:pt x="556" y="193"/>
                    <a:pt x="4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1" name="Google Shape;30811;p29"/>
            <p:cNvSpPr/>
            <p:nvPr/>
          </p:nvSpPr>
          <p:spPr>
            <a:xfrm>
              <a:off x="476950" y="4521313"/>
              <a:ext cx="41175" cy="64150"/>
            </a:xfrm>
            <a:custGeom>
              <a:avLst/>
              <a:gdLst/>
              <a:ahLst/>
              <a:cxnLst/>
              <a:rect l="l" t="t" r="r" b="b"/>
              <a:pathLst>
                <a:path w="1647" h="2566" extrusionOk="0">
                  <a:moveTo>
                    <a:pt x="1" y="0"/>
                  </a:moveTo>
                  <a:lnTo>
                    <a:pt x="1" y="0"/>
                  </a:lnTo>
                  <a:cubicBezTo>
                    <a:pt x="107" y="43"/>
                    <a:pt x="150" y="171"/>
                    <a:pt x="236" y="278"/>
                  </a:cubicBezTo>
                  <a:cubicBezTo>
                    <a:pt x="300" y="364"/>
                    <a:pt x="364" y="471"/>
                    <a:pt x="428" y="577"/>
                  </a:cubicBezTo>
                  <a:cubicBezTo>
                    <a:pt x="556" y="791"/>
                    <a:pt x="684" y="1026"/>
                    <a:pt x="834" y="1219"/>
                  </a:cubicBezTo>
                  <a:cubicBezTo>
                    <a:pt x="962" y="1432"/>
                    <a:pt x="1091" y="1646"/>
                    <a:pt x="1197" y="1860"/>
                  </a:cubicBezTo>
                  <a:cubicBezTo>
                    <a:pt x="1304" y="2074"/>
                    <a:pt x="1390" y="2309"/>
                    <a:pt x="1454" y="2565"/>
                  </a:cubicBezTo>
                  <a:lnTo>
                    <a:pt x="1646" y="2480"/>
                  </a:lnTo>
                  <a:cubicBezTo>
                    <a:pt x="1582" y="2223"/>
                    <a:pt x="1475" y="1967"/>
                    <a:pt x="1347" y="1753"/>
                  </a:cubicBezTo>
                  <a:cubicBezTo>
                    <a:pt x="1219" y="1539"/>
                    <a:pt x="1069" y="1326"/>
                    <a:pt x="920" y="1133"/>
                  </a:cubicBezTo>
                  <a:cubicBezTo>
                    <a:pt x="770" y="941"/>
                    <a:pt x="620" y="748"/>
                    <a:pt x="471" y="556"/>
                  </a:cubicBezTo>
                  <a:cubicBezTo>
                    <a:pt x="407" y="449"/>
                    <a:pt x="342" y="342"/>
                    <a:pt x="257" y="257"/>
                  </a:cubicBezTo>
                  <a:cubicBezTo>
                    <a:pt x="171" y="171"/>
                    <a:pt x="107" y="4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2" name="Google Shape;30812;p29"/>
            <p:cNvSpPr/>
            <p:nvPr/>
          </p:nvSpPr>
          <p:spPr>
            <a:xfrm>
              <a:off x="462000" y="4548038"/>
              <a:ext cx="44900" cy="36875"/>
            </a:xfrm>
            <a:custGeom>
              <a:avLst/>
              <a:gdLst/>
              <a:ahLst/>
              <a:cxnLst/>
              <a:rect l="l" t="t" r="r" b="b"/>
              <a:pathLst>
                <a:path w="1796" h="1475" extrusionOk="0">
                  <a:moveTo>
                    <a:pt x="21" y="1"/>
                  </a:moveTo>
                  <a:cubicBezTo>
                    <a:pt x="1" y="43"/>
                    <a:pt x="43" y="86"/>
                    <a:pt x="64" y="128"/>
                  </a:cubicBezTo>
                  <a:cubicBezTo>
                    <a:pt x="107" y="171"/>
                    <a:pt x="128" y="214"/>
                    <a:pt x="171" y="235"/>
                  </a:cubicBezTo>
                  <a:cubicBezTo>
                    <a:pt x="235" y="299"/>
                    <a:pt x="299" y="363"/>
                    <a:pt x="385" y="428"/>
                  </a:cubicBezTo>
                  <a:cubicBezTo>
                    <a:pt x="513" y="556"/>
                    <a:pt x="663" y="684"/>
                    <a:pt x="812" y="812"/>
                  </a:cubicBezTo>
                  <a:cubicBezTo>
                    <a:pt x="962" y="919"/>
                    <a:pt x="1111" y="1026"/>
                    <a:pt x="1261" y="1154"/>
                  </a:cubicBezTo>
                  <a:cubicBezTo>
                    <a:pt x="1411" y="1261"/>
                    <a:pt x="1539" y="1368"/>
                    <a:pt x="1731" y="1475"/>
                  </a:cubicBezTo>
                  <a:lnTo>
                    <a:pt x="1795" y="1218"/>
                  </a:lnTo>
                  <a:cubicBezTo>
                    <a:pt x="1667" y="1176"/>
                    <a:pt x="1496" y="1069"/>
                    <a:pt x="1347" y="983"/>
                  </a:cubicBezTo>
                  <a:cubicBezTo>
                    <a:pt x="1176" y="876"/>
                    <a:pt x="1026" y="791"/>
                    <a:pt x="876" y="684"/>
                  </a:cubicBezTo>
                  <a:cubicBezTo>
                    <a:pt x="705" y="599"/>
                    <a:pt x="556" y="492"/>
                    <a:pt x="406" y="385"/>
                  </a:cubicBezTo>
                  <a:cubicBezTo>
                    <a:pt x="342" y="321"/>
                    <a:pt x="256" y="278"/>
                    <a:pt x="192" y="214"/>
                  </a:cubicBezTo>
                  <a:cubicBezTo>
                    <a:pt x="150" y="192"/>
                    <a:pt x="107" y="150"/>
                    <a:pt x="85" y="128"/>
                  </a:cubicBezTo>
                  <a:cubicBezTo>
                    <a:pt x="43" y="86"/>
                    <a:pt x="1" y="43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3" name="Google Shape;30813;p29"/>
            <p:cNvSpPr/>
            <p:nvPr/>
          </p:nvSpPr>
          <p:spPr>
            <a:xfrm>
              <a:off x="444350" y="4510088"/>
              <a:ext cx="62550" cy="66275"/>
            </a:xfrm>
            <a:custGeom>
              <a:avLst/>
              <a:gdLst/>
              <a:ahLst/>
              <a:cxnLst/>
              <a:rect l="l" t="t" r="r" b="b"/>
              <a:pathLst>
                <a:path w="2502" h="2651" extrusionOk="0">
                  <a:moveTo>
                    <a:pt x="1" y="1"/>
                  </a:moveTo>
                  <a:lnTo>
                    <a:pt x="1" y="1"/>
                  </a:lnTo>
                  <a:cubicBezTo>
                    <a:pt x="129" y="65"/>
                    <a:pt x="214" y="193"/>
                    <a:pt x="321" y="278"/>
                  </a:cubicBezTo>
                  <a:lnTo>
                    <a:pt x="642" y="578"/>
                  </a:lnTo>
                  <a:cubicBezTo>
                    <a:pt x="856" y="791"/>
                    <a:pt x="1069" y="1005"/>
                    <a:pt x="1262" y="1219"/>
                  </a:cubicBezTo>
                  <a:cubicBezTo>
                    <a:pt x="1454" y="1433"/>
                    <a:pt x="1668" y="1646"/>
                    <a:pt x="1839" y="1903"/>
                  </a:cubicBezTo>
                  <a:cubicBezTo>
                    <a:pt x="1924" y="2010"/>
                    <a:pt x="1988" y="2138"/>
                    <a:pt x="2074" y="2266"/>
                  </a:cubicBezTo>
                  <a:cubicBezTo>
                    <a:pt x="2159" y="2416"/>
                    <a:pt x="2245" y="2544"/>
                    <a:pt x="2352" y="2651"/>
                  </a:cubicBezTo>
                  <a:lnTo>
                    <a:pt x="2501" y="2480"/>
                  </a:lnTo>
                  <a:cubicBezTo>
                    <a:pt x="2395" y="2373"/>
                    <a:pt x="2309" y="2245"/>
                    <a:pt x="2224" y="2138"/>
                  </a:cubicBezTo>
                  <a:cubicBezTo>
                    <a:pt x="2138" y="2010"/>
                    <a:pt x="2053" y="1881"/>
                    <a:pt x="1967" y="1753"/>
                  </a:cubicBezTo>
                  <a:cubicBezTo>
                    <a:pt x="1753" y="1518"/>
                    <a:pt x="1540" y="1326"/>
                    <a:pt x="1326" y="1133"/>
                  </a:cubicBezTo>
                  <a:cubicBezTo>
                    <a:pt x="1112" y="920"/>
                    <a:pt x="898" y="727"/>
                    <a:pt x="685" y="535"/>
                  </a:cubicBezTo>
                  <a:lnTo>
                    <a:pt x="343" y="257"/>
                  </a:lnTo>
                  <a:cubicBezTo>
                    <a:pt x="236" y="171"/>
                    <a:pt x="129" y="4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4" name="Google Shape;30814;p29"/>
            <p:cNvSpPr/>
            <p:nvPr/>
          </p:nvSpPr>
          <p:spPr>
            <a:xfrm>
              <a:off x="439550" y="4587563"/>
              <a:ext cx="70550" cy="10575"/>
            </a:xfrm>
            <a:custGeom>
              <a:avLst/>
              <a:gdLst/>
              <a:ahLst/>
              <a:cxnLst/>
              <a:rect l="l" t="t" r="r" b="b"/>
              <a:pathLst>
                <a:path w="2822" h="423" extrusionOk="0">
                  <a:moveTo>
                    <a:pt x="2693" y="1"/>
                  </a:moveTo>
                  <a:cubicBezTo>
                    <a:pt x="2544" y="129"/>
                    <a:pt x="2309" y="172"/>
                    <a:pt x="2074" y="214"/>
                  </a:cubicBezTo>
                  <a:cubicBezTo>
                    <a:pt x="1860" y="257"/>
                    <a:pt x="1625" y="279"/>
                    <a:pt x="1390" y="279"/>
                  </a:cubicBezTo>
                  <a:cubicBezTo>
                    <a:pt x="1165" y="300"/>
                    <a:pt x="935" y="311"/>
                    <a:pt x="703" y="311"/>
                  </a:cubicBezTo>
                  <a:cubicBezTo>
                    <a:pt x="471" y="311"/>
                    <a:pt x="235" y="300"/>
                    <a:pt x="0" y="279"/>
                  </a:cubicBezTo>
                  <a:lnTo>
                    <a:pt x="0" y="279"/>
                  </a:lnTo>
                  <a:cubicBezTo>
                    <a:pt x="471" y="364"/>
                    <a:pt x="941" y="407"/>
                    <a:pt x="1390" y="407"/>
                  </a:cubicBezTo>
                  <a:cubicBezTo>
                    <a:pt x="1507" y="418"/>
                    <a:pt x="1625" y="423"/>
                    <a:pt x="1742" y="423"/>
                  </a:cubicBezTo>
                  <a:cubicBezTo>
                    <a:pt x="1860" y="423"/>
                    <a:pt x="1977" y="418"/>
                    <a:pt x="2095" y="407"/>
                  </a:cubicBezTo>
                  <a:cubicBezTo>
                    <a:pt x="2223" y="407"/>
                    <a:pt x="2330" y="385"/>
                    <a:pt x="2458" y="364"/>
                  </a:cubicBezTo>
                  <a:cubicBezTo>
                    <a:pt x="2522" y="343"/>
                    <a:pt x="2565" y="343"/>
                    <a:pt x="2629" y="321"/>
                  </a:cubicBezTo>
                  <a:cubicBezTo>
                    <a:pt x="2693" y="300"/>
                    <a:pt x="2779" y="257"/>
                    <a:pt x="2822" y="214"/>
                  </a:cubicBezTo>
                  <a:lnTo>
                    <a:pt x="26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5" name="Google Shape;30815;p29"/>
            <p:cNvSpPr/>
            <p:nvPr/>
          </p:nvSpPr>
          <p:spPr>
            <a:xfrm>
              <a:off x="509550" y="4593438"/>
              <a:ext cx="15525" cy="53475"/>
            </a:xfrm>
            <a:custGeom>
              <a:avLst/>
              <a:gdLst/>
              <a:ahLst/>
              <a:cxnLst/>
              <a:rect l="l" t="t" r="r" b="b"/>
              <a:pathLst>
                <a:path w="621" h="2139" extrusionOk="0">
                  <a:moveTo>
                    <a:pt x="577" y="1"/>
                  </a:moveTo>
                  <a:cubicBezTo>
                    <a:pt x="492" y="172"/>
                    <a:pt x="428" y="364"/>
                    <a:pt x="385" y="535"/>
                  </a:cubicBezTo>
                  <a:cubicBezTo>
                    <a:pt x="342" y="706"/>
                    <a:pt x="342" y="877"/>
                    <a:pt x="278" y="1070"/>
                  </a:cubicBezTo>
                  <a:cubicBezTo>
                    <a:pt x="257" y="1241"/>
                    <a:pt x="193" y="1412"/>
                    <a:pt x="129" y="1583"/>
                  </a:cubicBezTo>
                  <a:cubicBezTo>
                    <a:pt x="64" y="1754"/>
                    <a:pt x="22" y="1946"/>
                    <a:pt x="0" y="2138"/>
                  </a:cubicBezTo>
                  <a:lnTo>
                    <a:pt x="22" y="2138"/>
                  </a:lnTo>
                  <a:cubicBezTo>
                    <a:pt x="64" y="1967"/>
                    <a:pt x="150" y="1796"/>
                    <a:pt x="235" y="1647"/>
                  </a:cubicBezTo>
                  <a:cubicBezTo>
                    <a:pt x="300" y="1476"/>
                    <a:pt x="385" y="1326"/>
                    <a:pt x="449" y="1134"/>
                  </a:cubicBezTo>
                  <a:cubicBezTo>
                    <a:pt x="513" y="963"/>
                    <a:pt x="599" y="770"/>
                    <a:pt x="599" y="599"/>
                  </a:cubicBezTo>
                  <a:cubicBezTo>
                    <a:pt x="620" y="407"/>
                    <a:pt x="620" y="215"/>
                    <a:pt x="599" y="22"/>
                  </a:cubicBezTo>
                  <a:lnTo>
                    <a:pt x="5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6" name="Google Shape;30816;p29"/>
            <p:cNvSpPr/>
            <p:nvPr/>
          </p:nvSpPr>
          <p:spPr>
            <a:xfrm>
              <a:off x="530925" y="4590763"/>
              <a:ext cx="18725" cy="29425"/>
            </a:xfrm>
            <a:custGeom>
              <a:avLst/>
              <a:gdLst/>
              <a:ahLst/>
              <a:cxnLst/>
              <a:rect l="l" t="t" r="r" b="b"/>
              <a:pathLst>
                <a:path w="749" h="1177" extrusionOk="0">
                  <a:moveTo>
                    <a:pt x="22" y="1"/>
                  </a:moveTo>
                  <a:lnTo>
                    <a:pt x="0" y="22"/>
                  </a:lnTo>
                  <a:cubicBezTo>
                    <a:pt x="64" y="151"/>
                    <a:pt x="128" y="236"/>
                    <a:pt x="193" y="343"/>
                  </a:cubicBezTo>
                  <a:cubicBezTo>
                    <a:pt x="257" y="428"/>
                    <a:pt x="342" y="493"/>
                    <a:pt x="406" y="578"/>
                  </a:cubicBezTo>
                  <a:cubicBezTo>
                    <a:pt x="428" y="599"/>
                    <a:pt x="470" y="664"/>
                    <a:pt x="492" y="706"/>
                  </a:cubicBezTo>
                  <a:cubicBezTo>
                    <a:pt x="513" y="749"/>
                    <a:pt x="535" y="792"/>
                    <a:pt x="556" y="856"/>
                  </a:cubicBezTo>
                  <a:cubicBezTo>
                    <a:pt x="599" y="963"/>
                    <a:pt x="641" y="1091"/>
                    <a:pt x="727" y="1177"/>
                  </a:cubicBezTo>
                  <a:lnTo>
                    <a:pt x="748" y="1155"/>
                  </a:lnTo>
                  <a:cubicBezTo>
                    <a:pt x="684" y="1048"/>
                    <a:pt x="684" y="941"/>
                    <a:pt x="663" y="813"/>
                  </a:cubicBezTo>
                  <a:cubicBezTo>
                    <a:pt x="641" y="749"/>
                    <a:pt x="641" y="685"/>
                    <a:pt x="620" y="621"/>
                  </a:cubicBezTo>
                  <a:cubicBezTo>
                    <a:pt x="599" y="535"/>
                    <a:pt x="577" y="514"/>
                    <a:pt x="535" y="450"/>
                  </a:cubicBezTo>
                  <a:cubicBezTo>
                    <a:pt x="492" y="322"/>
                    <a:pt x="428" y="215"/>
                    <a:pt x="342" y="151"/>
                  </a:cubicBezTo>
                  <a:cubicBezTo>
                    <a:pt x="235" y="65"/>
                    <a:pt x="150" y="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7" name="Google Shape;30817;p29"/>
            <p:cNvSpPr/>
            <p:nvPr/>
          </p:nvSpPr>
          <p:spPr>
            <a:xfrm>
              <a:off x="444375" y="4604488"/>
              <a:ext cx="7000" cy="4950"/>
            </a:xfrm>
            <a:custGeom>
              <a:avLst/>
              <a:gdLst/>
              <a:ahLst/>
              <a:cxnLst/>
              <a:rect l="l" t="t" r="r" b="b"/>
              <a:pathLst>
                <a:path w="280" h="198" extrusionOk="0">
                  <a:moveTo>
                    <a:pt x="130" y="1"/>
                  </a:moveTo>
                  <a:cubicBezTo>
                    <a:pt x="107" y="1"/>
                    <a:pt x="84" y="9"/>
                    <a:pt x="64" y="29"/>
                  </a:cubicBezTo>
                  <a:cubicBezTo>
                    <a:pt x="1" y="108"/>
                    <a:pt x="65" y="198"/>
                    <a:pt x="137" y="198"/>
                  </a:cubicBezTo>
                  <a:cubicBezTo>
                    <a:pt x="163" y="198"/>
                    <a:pt x="191" y="186"/>
                    <a:pt x="213" y="157"/>
                  </a:cubicBezTo>
                  <a:cubicBezTo>
                    <a:pt x="279" y="92"/>
                    <a:pt x="206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8" name="Google Shape;30818;p29"/>
            <p:cNvSpPr/>
            <p:nvPr/>
          </p:nvSpPr>
          <p:spPr>
            <a:xfrm>
              <a:off x="438450" y="4592663"/>
              <a:ext cx="6450" cy="4725"/>
            </a:xfrm>
            <a:custGeom>
              <a:avLst/>
              <a:gdLst/>
              <a:ahLst/>
              <a:cxnLst/>
              <a:rect l="l" t="t" r="r" b="b"/>
              <a:pathLst>
                <a:path w="258" h="189" extrusionOk="0">
                  <a:moveTo>
                    <a:pt x="135" y="1"/>
                  </a:moveTo>
                  <a:cubicBezTo>
                    <a:pt x="112" y="1"/>
                    <a:pt x="87" y="10"/>
                    <a:pt x="66" y="32"/>
                  </a:cubicBezTo>
                  <a:cubicBezTo>
                    <a:pt x="0" y="97"/>
                    <a:pt x="73" y="188"/>
                    <a:pt x="139" y="188"/>
                  </a:cubicBezTo>
                  <a:cubicBezTo>
                    <a:pt x="159" y="188"/>
                    <a:pt x="179" y="180"/>
                    <a:pt x="194" y="160"/>
                  </a:cubicBezTo>
                  <a:cubicBezTo>
                    <a:pt x="258" y="80"/>
                    <a:pt x="203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9" name="Google Shape;30819;p29"/>
            <p:cNvSpPr/>
            <p:nvPr/>
          </p:nvSpPr>
          <p:spPr>
            <a:xfrm>
              <a:off x="445000" y="4577038"/>
              <a:ext cx="8350" cy="6125"/>
            </a:xfrm>
            <a:custGeom>
              <a:avLst/>
              <a:gdLst/>
              <a:ahLst/>
              <a:cxnLst/>
              <a:rect l="l" t="t" r="r" b="b"/>
              <a:pathLst>
                <a:path w="334" h="245" extrusionOk="0">
                  <a:moveTo>
                    <a:pt x="165" y="1"/>
                  </a:moveTo>
                  <a:cubicBezTo>
                    <a:pt x="136" y="1"/>
                    <a:pt x="107" y="11"/>
                    <a:pt x="82" y="37"/>
                  </a:cubicBezTo>
                  <a:cubicBezTo>
                    <a:pt x="0" y="135"/>
                    <a:pt x="92" y="244"/>
                    <a:pt x="178" y="244"/>
                  </a:cubicBezTo>
                  <a:cubicBezTo>
                    <a:pt x="205" y="244"/>
                    <a:pt x="232" y="234"/>
                    <a:pt x="253" y="208"/>
                  </a:cubicBezTo>
                  <a:cubicBezTo>
                    <a:pt x="334" y="110"/>
                    <a:pt x="254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0" name="Google Shape;30820;p29"/>
            <p:cNvSpPr/>
            <p:nvPr/>
          </p:nvSpPr>
          <p:spPr>
            <a:xfrm>
              <a:off x="449600" y="4551138"/>
              <a:ext cx="5675" cy="5025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10" y="0"/>
                  </a:moveTo>
                  <a:cubicBezTo>
                    <a:pt x="53" y="0"/>
                    <a:pt x="1" y="108"/>
                    <a:pt x="69" y="175"/>
                  </a:cubicBezTo>
                  <a:cubicBezTo>
                    <a:pt x="82" y="193"/>
                    <a:pt x="97" y="201"/>
                    <a:pt x="113" y="201"/>
                  </a:cubicBezTo>
                  <a:cubicBezTo>
                    <a:pt x="170" y="201"/>
                    <a:pt x="226" y="93"/>
                    <a:pt x="175" y="26"/>
                  </a:cubicBezTo>
                  <a:lnTo>
                    <a:pt x="154" y="26"/>
                  </a:lnTo>
                  <a:cubicBezTo>
                    <a:pt x="141" y="8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1" name="Google Shape;30821;p29"/>
            <p:cNvSpPr/>
            <p:nvPr/>
          </p:nvSpPr>
          <p:spPr>
            <a:xfrm>
              <a:off x="457700" y="4544988"/>
              <a:ext cx="7950" cy="6125"/>
            </a:xfrm>
            <a:custGeom>
              <a:avLst/>
              <a:gdLst/>
              <a:ahLst/>
              <a:cxnLst/>
              <a:rect l="l" t="t" r="r" b="b"/>
              <a:pathLst>
                <a:path w="318" h="245" extrusionOk="0">
                  <a:moveTo>
                    <a:pt x="148" y="0"/>
                  </a:moveTo>
                  <a:cubicBezTo>
                    <a:pt x="120" y="0"/>
                    <a:pt x="91" y="11"/>
                    <a:pt x="65" y="37"/>
                  </a:cubicBezTo>
                  <a:lnTo>
                    <a:pt x="65" y="58"/>
                  </a:lnTo>
                  <a:cubicBezTo>
                    <a:pt x="0" y="139"/>
                    <a:pt x="70" y="244"/>
                    <a:pt x="155" y="244"/>
                  </a:cubicBezTo>
                  <a:cubicBezTo>
                    <a:pt x="182" y="244"/>
                    <a:pt x="210" y="233"/>
                    <a:pt x="236" y="208"/>
                  </a:cubicBezTo>
                  <a:cubicBezTo>
                    <a:pt x="317" y="110"/>
                    <a:pt x="238" y="0"/>
                    <a:pt x="1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2" name="Google Shape;30822;p29"/>
            <p:cNvSpPr/>
            <p:nvPr/>
          </p:nvSpPr>
          <p:spPr>
            <a:xfrm>
              <a:off x="441775" y="4507338"/>
              <a:ext cx="8475" cy="6350"/>
            </a:xfrm>
            <a:custGeom>
              <a:avLst/>
              <a:gdLst/>
              <a:ahLst/>
              <a:cxnLst/>
              <a:rect l="l" t="t" r="r" b="b"/>
              <a:pathLst>
                <a:path w="339" h="254" extrusionOk="0">
                  <a:moveTo>
                    <a:pt x="171" y="1"/>
                  </a:moveTo>
                  <a:cubicBezTo>
                    <a:pt x="140" y="1"/>
                    <a:pt x="109" y="14"/>
                    <a:pt x="82" y="46"/>
                  </a:cubicBezTo>
                  <a:cubicBezTo>
                    <a:pt x="1" y="144"/>
                    <a:pt x="80" y="254"/>
                    <a:pt x="170" y="254"/>
                  </a:cubicBezTo>
                  <a:cubicBezTo>
                    <a:pt x="198" y="254"/>
                    <a:pt x="228" y="243"/>
                    <a:pt x="253" y="217"/>
                  </a:cubicBezTo>
                  <a:lnTo>
                    <a:pt x="275" y="196"/>
                  </a:lnTo>
                  <a:cubicBezTo>
                    <a:pt x="338" y="116"/>
                    <a:pt x="259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3" name="Google Shape;30823;p29"/>
            <p:cNvSpPr/>
            <p:nvPr/>
          </p:nvSpPr>
          <p:spPr>
            <a:xfrm>
              <a:off x="474850" y="4518713"/>
              <a:ext cx="6900" cy="5225"/>
            </a:xfrm>
            <a:custGeom>
              <a:avLst/>
              <a:gdLst/>
              <a:ahLst/>
              <a:cxnLst/>
              <a:rect l="l" t="t" r="r" b="b"/>
              <a:pathLst>
                <a:path w="276" h="209" extrusionOk="0">
                  <a:moveTo>
                    <a:pt x="139" y="0"/>
                  </a:moveTo>
                  <a:cubicBezTo>
                    <a:pt x="113" y="0"/>
                    <a:pt x="86" y="12"/>
                    <a:pt x="63" y="40"/>
                  </a:cubicBezTo>
                  <a:cubicBezTo>
                    <a:pt x="0" y="119"/>
                    <a:pt x="64" y="209"/>
                    <a:pt x="137" y="209"/>
                  </a:cubicBezTo>
                  <a:cubicBezTo>
                    <a:pt x="163" y="209"/>
                    <a:pt x="190" y="197"/>
                    <a:pt x="213" y="168"/>
                  </a:cubicBezTo>
                  <a:cubicBezTo>
                    <a:pt x="275" y="90"/>
                    <a:pt x="212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4" name="Google Shape;30824;p29"/>
            <p:cNvSpPr/>
            <p:nvPr/>
          </p:nvSpPr>
          <p:spPr>
            <a:xfrm>
              <a:off x="469600" y="4496363"/>
              <a:ext cx="8325" cy="6350"/>
            </a:xfrm>
            <a:custGeom>
              <a:avLst/>
              <a:gdLst/>
              <a:ahLst/>
              <a:cxnLst/>
              <a:rect l="l" t="t" r="r" b="b"/>
              <a:pathLst>
                <a:path w="333" h="254" extrusionOk="0">
                  <a:moveTo>
                    <a:pt x="164" y="0"/>
                  </a:moveTo>
                  <a:cubicBezTo>
                    <a:pt x="136" y="0"/>
                    <a:pt x="106" y="11"/>
                    <a:pt x="81" y="37"/>
                  </a:cubicBezTo>
                  <a:lnTo>
                    <a:pt x="81" y="58"/>
                  </a:lnTo>
                  <a:cubicBezTo>
                    <a:pt x="1" y="138"/>
                    <a:pt x="76" y="253"/>
                    <a:pt x="164" y="253"/>
                  </a:cubicBezTo>
                  <a:cubicBezTo>
                    <a:pt x="193" y="253"/>
                    <a:pt x="225" y="240"/>
                    <a:pt x="252" y="208"/>
                  </a:cubicBezTo>
                  <a:cubicBezTo>
                    <a:pt x="333" y="110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5" name="Google Shape;30825;p29"/>
            <p:cNvSpPr/>
            <p:nvPr/>
          </p:nvSpPr>
          <p:spPr>
            <a:xfrm>
              <a:off x="489650" y="4509388"/>
              <a:ext cx="6200" cy="4725"/>
            </a:xfrm>
            <a:custGeom>
              <a:avLst/>
              <a:gdLst/>
              <a:ahLst/>
              <a:cxnLst/>
              <a:rect l="l" t="t" r="r" b="b"/>
              <a:pathLst>
                <a:path w="248" h="189" extrusionOk="0">
                  <a:moveTo>
                    <a:pt x="121" y="0"/>
                  </a:moveTo>
                  <a:cubicBezTo>
                    <a:pt x="103" y="0"/>
                    <a:pt x="84" y="9"/>
                    <a:pt x="70" y="29"/>
                  </a:cubicBezTo>
                  <a:lnTo>
                    <a:pt x="48" y="50"/>
                  </a:lnTo>
                  <a:cubicBezTo>
                    <a:pt x="1" y="113"/>
                    <a:pt x="59" y="188"/>
                    <a:pt x="127" y="188"/>
                  </a:cubicBezTo>
                  <a:cubicBezTo>
                    <a:pt x="151" y="188"/>
                    <a:pt x="176" y="179"/>
                    <a:pt x="198" y="157"/>
                  </a:cubicBezTo>
                  <a:cubicBezTo>
                    <a:pt x="247" y="91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6" name="Google Shape;30826;p29"/>
            <p:cNvSpPr/>
            <p:nvPr/>
          </p:nvSpPr>
          <p:spPr>
            <a:xfrm>
              <a:off x="497225" y="4483663"/>
              <a:ext cx="6450" cy="4700"/>
            </a:xfrm>
            <a:custGeom>
              <a:avLst/>
              <a:gdLst/>
              <a:ahLst/>
              <a:cxnLst/>
              <a:rect l="l" t="t" r="r" b="b"/>
              <a:pathLst>
                <a:path w="258" h="188" extrusionOk="0">
                  <a:moveTo>
                    <a:pt x="135" y="0"/>
                  </a:moveTo>
                  <a:cubicBezTo>
                    <a:pt x="112" y="0"/>
                    <a:pt x="88" y="10"/>
                    <a:pt x="66" y="32"/>
                  </a:cubicBezTo>
                  <a:cubicBezTo>
                    <a:pt x="0" y="97"/>
                    <a:pt x="73" y="188"/>
                    <a:pt x="140" y="188"/>
                  </a:cubicBezTo>
                  <a:cubicBezTo>
                    <a:pt x="160" y="188"/>
                    <a:pt x="179" y="180"/>
                    <a:pt x="194" y="160"/>
                  </a:cubicBezTo>
                  <a:cubicBezTo>
                    <a:pt x="258" y="80"/>
                    <a:pt x="203" y="0"/>
                    <a:pt x="1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7" name="Google Shape;30827;p29"/>
            <p:cNvSpPr/>
            <p:nvPr/>
          </p:nvSpPr>
          <p:spPr>
            <a:xfrm>
              <a:off x="525150" y="4488863"/>
              <a:ext cx="8350" cy="6125"/>
            </a:xfrm>
            <a:custGeom>
              <a:avLst/>
              <a:gdLst/>
              <a:ahLst/>
              <a:cxnLst/>
              <a:rect l="l" t="t" r="r" b="b"/>
              <a:pathLst>
                <a:path w="334" h="245" extrusionOk="0">
                  <a:moveTo>
                    <a:pt x="156" y="1"/>
                  </a:moveTo>
                  <a:cubicBezTo>
                    <a:pt x="129" y="1"/>
                    <a:pt x="102" y="12"/>
                    <a:pt x="82" y="37"/>
                  </a:cubicBezTo>
                  <a:cubicBezTo>
                    <a:pt x="0" y="135"/>
                    <a:pt x="80" y="245"/>
                    <a:pt x="170" y="245"/>
                  </a:cubicBezTo>
                  <a:cubicBezTo>
                    <a:pt x="198" y="245"/>
                    <a:pt x="227" y="234"/>
                    <a:pt x="253" y="208"/>
                  </a:cubicBezTo>
                  <a:cubicBezTo>
                    <a:pt x="334" y="111"/>
                    <a:pt x="24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8" name="Google Shape;30828;p29"/>
            <p:cNvSpPr/>
            <p:nvPr/>
          </p:nvSpPr>
          <p:spPr>
            <a:xfrm>
              <a:off x="540025" y="4504563"/>
              <a:ext cx="6575" cy="4950"/>
            </a:xfrm>
            <a:custGeom>
              <a:avLst/>
              <a:gdLst/>
              <a:ahLst/>
              <a:cxnLst/>
              <a:rect l="l" t="t" r="r" b="b"/>
              <a:pathLst>
                <a:path w="263" h="198" extrusionOk="0">
                  <a:moveTo>
                    <a:pt x="127" y="1"/>
                  </a:moveTo>
                  <a:cubicBezTo>
                    <a:pt x="106" y="1"/>
                    <a:pt x="84" y="9"/>
                    <a:pt x="64" y="29"/>
                  </a:cubicBezTo>
                  <a:cubicBezTo>
                    <a:pt x="1" y="108"/>
                    <a:pt x="65" y="198"/>
                    <a:pt x="137" y="198"/>
                  </a:cubicBezTo>
                  <a:cubicBezTo>
                    <a:pt x="163" y="198"/>
                    <a:pt x="191" y="186"/>
                    <a:pt x="213" y="157"/>
                  </a:cubicBezTo>
                  <a:cubicBezTo>
                    <a:pt x="263" y="92"/>
                    <a:pt x="198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9" name="Google Shape;30829;p29"/>
            <p:cNvSpPr/>
            <p:nvPr/>
          </p:nvSpPr>
          <p:spPr>
            <a:xfrm>
              <a:off x="551725" y="4532988"/>
              <a:ext cx="8475" cy="6350"/>
            </a:xfrm>
            <a:custGeom>
              <a:avLst/>
              <a:gdLst/>
              <a:ahLst/>
              <a:cxnLst/>
              <a:rect l="l" t="t" r="r" b="b"/>
              <a:pathLst>
                <a:path w="339" h="254" extrusionOk="0">
                  <a:moveTo>
                    <a:pt x="166" y="1"/>
                  </a:moveTo>
                  <a:cubicBezTo>
                    <a:pt x="137" y="1"/>
                    <a:pt x="109" y="14"/>
                    <a:pt x="87" y="46"/>
                  </a:cubicBezTo>
                  <a:lnTo>
                    <a:pt x="66" y="46"/>
                  </a:lnTo>
                  <a:cubicBezTo>
                    <a:pt x="1" y="144"/>
                    <a:pt x="84" y="254"/>
                    <a:pt x="175" y="254"/>
                  </a:cubicBezTo>
                  <a:cubicBezTo>
                    <a:pt x="203" y="254"/>
                    <a:pt x="233" y="243"/>
                    <a:pt x="258" y="217"/>
                  </a:cubicBezTo>
                  <a:lnTo>
                    <a:pt x="258" y="196"/>
                  </a:lnTo>
                  <a:cubicBezTo>
                    <a:pt x="338" y="116"/>
                    <a:pt x="251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0" name="Google Shape;30830;p29"/>
            <p:cNvSpPr/>
            <p:nvPr/>
          </p:nvSpPr>
          <p:spPr>
            <a:xfrm>
              <a:off x="562125" y="4565663"/>
              <a:ext cx="4950" cy="5900"/>
            </a:xfrm>
            <a:custGeom>
              <a:avLst/>
              <a:gdLst/>
              <a:ahLst/>
              <a:cxnLst/>
              <a:rect l="l" t="t" r="r" b="b"/>
              <a:pathLst>
                <a:path w="198" h="236" extrusionOk="0">
                  <a:moveTo>
                    <a:pt x="109" y="1"/>
                  </a:moveTo>
                  <a:cubicBezTo>
                    <a:pt x="57" y="1"/>
                    <a:pt x="0" y="60"/>
                    <a:pt x="13" y="150"/>
                  </a:cubicBezTo>
                  <a:cubicBezTo>
                    <a:pt x="22" y="209"/>
                    <a:pt x="54" y="235"/>
                    <a:pt x="88" y="235"/>
                  </a:cubicBezTo>
                  <a:cubicBezTo>
                    <a:pt x="140" y="235"/>
                    <a:pt x="197" y="176"/>
                    <a:pt x="184" y="86"/>
                  </a:cubicBezTo>
                  <a:cubicBezTo>
                    <a:pt x="176" y="26"/>
                    <a:pt x="144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1" name="Google Shape;30831;p29"/>
            <p:cNvSpPr/>
            <p:nvPr/>
          </p:nvSpPr>
          <p:spPr>
            <a:xfrm>
              <a:off x="563525" y="4596138"/>
              <a:ext cx="5525" cy="5875"/>
            </a:xfrm>
            <a:custGeom>
              <a:avLst/>
              <a:gdLst/>
              <a:ahLst/>
              <a:cxnLst/>
              <a:rect l="l" t="t" r="r" b="b"/>
              <a:pathLst>
                <a:path w="221" h="235" extrusionOk="0">
                  <a:moveTo>
                    <a:pt x="114" y="0"/>
                  </a:moveTo>
                  <a:cubicBezTo>
                    <a:pt x="86" y="0"/>
                    <a:pt x="58" y="19"/>
                    <a:pt x="43" y="64"/>
                  </a:cubicBezTo>
                  <a:cubicBezTo>
                    <a:pt x="21" y="85"/>
                    <a:pt x="0" y="107"/>
                    <a:pt x="21" y="149"/>
                  </a:cubicBezTo>
                  <a:cubicBezTo>
                    <a:pt x="21" y="149"/>
                    <a:pt x="21" y="171"/>
                    <a:pt x="21" y="171"/>
                  </a:cubicBezTo>
                  <a:cubicBezTo>
                    <a:pt x="43" y="213"/>
                    <a:pt x="75" y="235"/>
                    <a:pt x="107" y="235"/>
                  </a:cubicBezTo>
                  <a:cubicBezTo>
                    <a:pt x="139" y="235"/>
                    <a:pt x="171" y="213"/>
                    <a:pt x="192" y="171"/>
                  </a:cubicBezTo>
                  <a:cubicBezTo>
                    <a:pt x="192" y="171"/>
                    <a:pt x="192" y="149"/>
                    <a:pt x="192" y="149"/>
                  </a:cubicBezTo>
                  <a:cubicBezTo>
                    <a:pt x="220" y="66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2" name="Google Shape;30832;p29"/>
            <p:cNvSpPr/>
            <p:nvPr/>
          </p:nvSpPr>
          <p:spPr>
            <a:xfrm>
              <a:off x="546925" y="4618188"/>
              <a:ext cx="7950" cy="6125"/>
            </a:xfrm>
            <a:custGeom>
              <a:avLst/>
              <a:gdLst/>
              <a:ahLst/>
              <a:cxnLst/>
              <a:rect l="l" t="t" r="r" b="b"/>
              <a:pathLst>
                <a:path w="318" h="245" extrusionOk="0">
                  <a:moveTo>
                    <a:pt x="149" y="0"/>
                  </a:moveTo>
                  <a:cubicBezTo>
                    <a:pt x="120" y="0"/>
                    <a:pt x="91" y="11"/>
                    <a:pt x="66" y="37"/>
                  </a:cubicBezTo>
                  <a:cubicBezTo>
                    <a:pt x="1" y="134"/>
                    <a:pt x="84" y="244"/>
                    <a:pt x="165" y="244"/>
                  </a:cubicBezTo>
                  <a:cubicBezTo>
                    <a:pt x="191" y="244"/>
                    <a:pt x="216" y="233"/>
                    <a:pt x="237" y="208"/>
                  </a:cubicBezTo>
                  <a:cubicBezTo>
                    <a:pt x="318" y="110"/>
                    <a:pt x="238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3" name="Google Shape;30833;p29"/>
            <p:cNvSpPr/>
            <p:nvPr/>
          </p:nvSpPr>
          <p:spPr>
            <a:xfrm>
              <a:off x="522850" y="4640213"/>
              <a:ext cx="6550" cy="6425"/>
            </a:xfrm>
            <a:custGeom>
              <a:avLst/>
              <a:gdLst/>
              <a:ahLst/>
              <a:cxnLst/>
              <a:rect l="l" t="t" r="r" b="b"/>
              <a:pathLst>
                <a:path w="262" h="257" extrusionOk="0">
                  <a:moveTo>
                    <a:pt x="141" y="0"/>
                  </a:moveTo>
                  <a:cubicBezTo>
                    <a:pt x="72" y="0"/>
                    <a:pt x="0" y="91"/>
                    <a:pt x="45" y="182"/>
                  </a:cubicBezTo>
                  <a:lnTo>
                    <a:pt x="45" y="203"/>
                  </a:lnTo>
                  <a:cubicBezTo>
                    <a:pt x="64" y="241"/>
                    <a:pt x="92" y="256"/>
                    <a:pt x="121" y="256"/>
                  </a:cubicBezTo>
                  <a:cubicBezTo>
                    <a:pt x="189" y="256"/>
                    <a:pt x="262" y="166"/>
                    <a:pt x="216" y="75"/>
                  </a:cubicBezTo>
                  <a:lnTo>
                    <a:pt x="216" y="54"/>
                  </a:lnTo>
                  <a:cubicBezTo>
                    <a:pt x="198" y="16"/>
                    <a:pt x="170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4" name="Google Shape;30834;p29"/>
            <p:cNvSpPr/>
            <p:nvPr/>
          </p:nvSpPr>
          <p:spPr>
            <a:xfrm>
              <a:off x="505450" y="4644138"/>
              <a:ext cx="8375" cy="6125"/>
            </a:xfrm>
            <a:custGeom>
              <a:avLst/>
              <a:gdLst/>
              <a:ahLst/>
              <a:cxnLst/>
              <a:rect l="l" t="t" r="r" b="b"/>
              <a:pathLst>
                <a:path w="335" h="245" extrusionOk="0">
                  <a:moveTo>
                    <a:pt x="167" y="0"/>
                  </a:moveTo>
                  <a:cubicBezTo>
                    <a:pt x="137" y="0"/>
                    <a:pt x="106" y="14"/>
                    <a:pt x="79" y="46"/>
                  </a:cubicBezTo>
                  <a:cubicBezTo>
                    <a:pt x="1" y="140"/>
                    <a:pt x="82" y="245"/>
                    <a:pt x="165" y="245"/>
                  </a:cubicBezTo>
                  <a:cubicBezTo>
                    <a:pt x="196" y="245"/>
                    <a:pt x="227" y="230"/>
                    <a:pt x="250" y="196"/>
                  </a:cubicBezTo>
                  <a:lnTo>
                    <a:pt x="271" y="196"/>
                  </a:lnTo>
                  <a:cubicBezTo>
                    <a:pt x="335" y="116"/>
                    <a:pt x="256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5" name="Google Shape;30835;p29"/>
            <p:cNvSpPr/>
            <p:nvPr/>
          </p:nvSpPr>
          <p:spPr>
            <a:xfrm>
              <a:off x="472150" y="4642138"/>
              <a:ext cx="6675" cy="6850"/>
            </a:xfrm>
            <a:custGeom>
              <a:avLst/>
              <a:gdLst/>
              <a:ahLst/>
              <a:cxnLst/>
              <a:rect l="l" t="t" r="r" b="b"/>
              <a:pathLst>
                <a:path w="267" h="274" extrusionOk="0">
                  <a:moveTo>
                    <a:pt x="120" y="0"/>
                  </a:moveTo>
                  <a:cubicBezTo>
                    <a:pt x="93" y="0"/>
                    <a:pt x="66" y="12"/>
                    <a:pt x="43" y="41"/>
                  </a:cubicBezTo>
                  <a:cubicBezTo>
                    <a:pt x="21" y="83"/>
                    <a:pt x="0" y="126"/>
                    <a:pt x="0" y="169"/>
                  </a:cubicBezTo>
                  <a:cubicBezTo>
                    <a:pt x="10" y="241"/>
                    <a:pt x="60" y="273"/>
                    <a:pt x="112" y="273"/>
                  </a:cubicBezTo>
                  <a:cubicBezTo>
                    <a:pt x="167" y="273"/>
                    <a:pt x="224" y="235"/>
                    <a:pt x="235" y="169"/>
                  </a:cubicBezTo>
                  <a:cubicBezTo>
                    <a:pt x="267" y="90"/>
                    <a:pt x="194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6" name="Google Shape;30836;p29"/>
            <p:cNvSpPr/>
            <p:nvPr/>
          </p:nvSpPr>
          <p:spPr>
            <a:xfrm>
              <a:off x="479225" y="4626013"/>
              <a:ext cx="5750" cy="5000"/>
            </a:xfrm>
            <a:custGeom>
              <a:avLst/>
              <a:gdLst/>
              <a:ahLst/>
              <a:cxnLst/>
              <a:rect l="l" t="t" r="r" b="b"/>
              <a:pathLst>
                <a:path w="230" h="200" extrusionOk="0">
                  <a:moveTo>
                    <a:pt x="107" y="0"/>
                  </a:moveTo>
                  <a:cubicBezTo>
                    <a:pt x="14" y="0"/>
                    <a:pt x="1" y="174"/>
                    <a:pt x="102" y="194"/>
                  </a:cubicBezTo>
                  <a:lnTo>
                    <a:pt x="123" y="194"/>
                  </a:lnTo>
                  <a:cubicBezTo>
                    <a:pt x="133" y="198"/>
                    <a:pt x="142" y="200"/>
                    <a:pt x="150" y="200"/>
                  </a:cubicBezTo>
                  <a:cubicBezTo>
                    <a:pt x="229" y="200"/>
                    <a:pt x="222" y="21"/>
                    <a:pt x="145" y="2"/>
                  </a:cubicBezTo>
                  <a:lnTo>
                    <a:pt x="123" y="2"/>
                  </a:ln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7" name="Google Shape;30837;p29"/>
            <p:cNvSpPr/>
            <p:nvPr/>
          </p:nvSpPr>
          <p:spPr>
            <a:xfrm>
              <a:off x="479225" y="4624938"/>
              <a:ext cx="6150" cy="4900"/>
            </a:xfrm>
            <a:custGeom>
              <a:avLst/>
              <a:gdLst/>
              <a:ahLst/>
              <a:cxnLst/>
              <a:rect l="l" t="t" r="r" b="b"/>
              <a:pathLst>
                <a:path w="246" h="196" extrusionOk="0">
                  <a:moveTo>
                    <a:pt x="107" y="0"/>
                  </a:moveTo>
                  <a:cubicBezTo>
                    <a:pt x="14" y="0"/>
                    <a:pt x="1" y="174"/>
                    <a:pt x="102" y="194"/>
                  </a:cubicBezTo>
                  <a:lnTo>
                    <a:pt x="123" y="194"/>
                  </a:lnTo>
                  <a:cubicBezTo>
                    <a:pt x="129" y="195"/>
                    <a:pt x="134" y="196"/>
                    <a:pt x="139" y="196"/>
                  </a:cubicBezTo>
                  <a:cubicBezTo>
                    <a:pt x="232" y="196"/>
                    <a:pt x="246" y="22"/>
                    <a:pt x="145" y="2"/>
                  </a:cubicBezTo>
                  <a:lnTo>
                    <a:pt x="123" y="2"/>
                  </a:ln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8" name="Google Shape;30838;p29"/>
            <p:cNvSpPr/>
            <p:nvPr/>
          </p:nvSpPr>
          <p:spPr>
            <a:xfrm>
              <a:off x="459550" y="4619963"/>
              <a:ext cx="6725" cy="7225"/>
            </a:xfrm>
            <a:custGeom>
              <a:avLst/>
              <a:gdLst/>
              <a:ahLst/>
              <a:cxnLst/>
              <a:rect l="l" t="t" r="r" b="b"/>
              <a:pathLst>
                <a:path w="269" h="289" extrusionOk="0">
                  <a:moveTo>
                    <a:pt x="113" y="1"/>
                  </a:moveTo>
                  <a:cubicBezTo>
                    <a:pt x="73" y="1"/>
                    <a:pt x="34" y="22"/>
                    <a:pt x="12" y="73"/>
                  </a:cubicBezTo>
                  <a:cubicBezTo>
                    <a:pt x="12" y="94"/>
                    <a:pt x="12" y="115"/>
                    <a:pt x="12" y="137"/>
                  </a:cubicBezTo>
                  <a:cubicBezTo>
                    <a:pt x="0" y="233"/>
                    <a:pt x="63" y="288"/>
                    <a:pt x="123" y="288"/>
                  </a:cubicBezTo>
                  <a:cubicBezTo>
                    <a:pt x="171" y="288"/>
                    <a:pt x="217" y="255"/>
                    <a:pt x="226" y="180"/>
                  </a:cubicBezTo>
                  <a:cubicBezTo>
                    <a:pt x="269" y="81"/>
                    <a:pt x="190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9" name="Google Shape;30839;p29"/>
            <p:cNvSpPr/>
            <p:nvPr/>
          </p:nvSpPr>
          <p:spPr>
            <a:xfrm>
              <a:off x="1151300" y="5618763"/>
              <a:ext cx="39575" cy="40200"/>
            </a:xfrm>
            <a:custGeom>
              <a:avLst/>
              <a:gdLst/>
              <a:ahLst/>
              <a:cxnLst/>
              <a:rect l="l" t="t" r="r" b="b"/>
              <a:pathLst>
                <a:path w="1583" h="1608" extrusionOk="0">
                  <a:moveTo>
                    <a:pt x="911" y="0"/>
                  </a:moveTo>
                  <a:cubicBezTo>
                    <a:pt x="644" y="0"/>
                    <a:pt x="396" y="217"/>
                    <a:pt x="343" y="539"/>
                  </a:cubicBezTo>
                  <a:cubicBezTo>
                    <a:pt x="343" y="560"/>
                    <a:pt x="321" y="582"/>
                    <a:pt x="321" y="603"/>
                  </a:cubicBezTo>
                  <a:cubicBezTo>
                    <a:pt x="300" y="902"/>
                    <a:pt x="150" y="1244"/>
                    <a:pt x="1" y="1608"/>
                  </a:cubicBezTo>
                  <a:lnTo>
                    <a:pt x="1304" y="1608"/>
                  </a:lnTo>
                  <a:cubicBezTo>
                    <a:pt x="1390" y="1373"/>
                    <a:pt x="1454" y="1137"/>
                    <a:pt x="1518" y="881"/>
                  </a:cubicBezTo>
                  <a:cubicBezTo>
                    <a:pt x="1582" y="496"/>
                    <a:pt x="1390" y="111"/>
                    <a:pt x="1069" y="26"/>
                  </a:cubicBezTo>
                  <a:cubicBezTo>
                    <a:pt x="1017" y="8"/>
                    <a:pt x="964" y="0"/>
                    <a:pt x="911" y="0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0" name="Google Shape;30840;p29"/>
            <p:cNvSpPr/>
            <p:nvPr/>
          </p:nvSpPr>
          <p:spPr>
            <a:xfrm>
              <a:off x="1151300" y="5618763"/>
              <a:ext cx="38500" cy="40200"/>
            </a:xfrm>
            <a:custGeom>
              <a:avLst/>
              <a:gdLst/>
              <a:ahLst/>
              <a:cxnLst/>
              <a:rect l="l" t="t" r="r" b="b"/>
              <a:pathLst>
                <a:path w="1540" h="1608" extrusionOk="0">
                  <a:moveTo>
                    <a:pt x="911" y="0"/>
                  </a:moveTo>
                  <a:cubicBezTo>
                    <a:pt x="644" y="0"/>
                    <a:pt x="396" y="217"/>
                    <a:pt x="343" y="539"/>
                  </a:cubicBezTo>
                  <a:cubicBezTo>
                    <a:pt x="343" y="560"/>
                    <a:pt x="321" y="582"/>
                    <a:pt x="321" y="603"/>
                  </a:cubicBezTo>
                  <a:cubicBezTo>
                    <a:pt x="300" y="902"/>
                    <a:pt x="150" y="1244"/>
                    <a:pt x="1" y="1608"/>
                  </a:cubicBezTo>
                  <a:lnTo>
                    <a:pt x="620" y="1608"/>
                  </a:lnTo>
                  <a:cubicBezTo>
                    <a:pt x="663" y="1479"/>
                    <a:pt x="706" y="1373"/>
                    <a:pt x="706" y="1266"/>
                  </a:cubicBezTo>
                  <a:cubicBezTo>
                    <a:pt x="727" y="1244"/>
                    <a:pt x="727" y="1223"/>
                    <a:pt x="727" y="1202"/>
                  </a:cubicBezTo>
                  <a:cubicBezTo>
                    <a:pt x="798" y="884"/>
                    <a:pt x="1044" y="683"/>
                    <a:pt x="1308" y="683"/>
                  </a:cubicBezTo>
                  <a:cubicBezTo>
                    <a:pt x="1363" y="683"/>
                    <a:pt x="1420" y="691"/>
                    <a:pt x="1475" y="710"/>
                  </a:cubicBezTo>
                  <a:cubicBezTo>
                    <a:pt x="1497" y="710"/>
                    <a:pt x="1497" y="731"/>
                    <a:pt x="1518" y="731"/>
                  </a:cubicBezTo>
                  <a:cubicBezTo>
                    <a:pt x="1539" y="411"/>
                    <a:pt x="1347" y="90"/>
                    <a:pt x="1069" y="26"/>
                  </a:cubicBezTo>
                  <a:cubicBezTo>
                    <a:pt x="1017" y="8"/>
                    <a:pt x="964" y="0"/>
                    <a:pt x="911" y="0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1" name="Google Shape;30841;p29"/>
            <p:cNvSpPr/>
            <p:nvPr/>
          </p:nvSpPr>
          <p:spPr>
            <a:xfrm>
              <a:off x="1113900" y="5373788"/>
              <a:ext cx="243675" cy="285175"/>
            </a:xfrm>
            <a:custGeom>
              <a:avLst/>
              <a:gdLst/>
              <a:ahLst/>
              <a:cxnLst/>
              <a:rect l="l" t="t" r="r" b="b"/>
              <a:pathLst>
                <a:path w="9747" h="11407" extrusionOk="0">
                  <a:moveTo>
                    <a:pt x="3307" y="1"/>
                  </a:moveTo>
                  <a:cubicBezTo>
                    <a:pt x="3105" y="1"/>
                    <a:pt x="2912" y="153"/>
                    <a:pt x="2736" y="549"/>
                  </a:cubicBezTo>
                  <a:cubicBezTo>
                    <a:pt x="2330" y="1489"/>
                    <a:pt x="2416" y="2729"/>
                    <a:pt x="2159" y="3712"/>
                  </a:cubicBezTo>
                  <a:cubicBezTo>
                    <a:pt x="1603" y="5978"/>
                    <a:pt x="321" y="7837"/>
                    <a:pt x="64" y="10274"/>
                  </a:cubicBezTo>
                  <a:cubicBezTo>
                    <a:pt x="22" y="10616"/>
                    <a:pt x="0" y="11022"/>
                    <a:pt x="22" y="11407"/>
                  </a:cubicBezTo>
                  <a:lnTo>
                    <a:pt x="4403" y="11407"/>
                  </a:lnTo>
                  <a:cubicBezTo>
                    <a:pt x="4831" y="10894"/>
                    <a:pt x="5237" y="10381"/>
                    <a:pt x="5600" y="9910"/>
                  </a:cubicBezTo>
                  <a:cubicBezTo>
                    <a:pt x="6883" y="8222"/>
                    <a:pt x="7952" y="6662"/>
                    <a:pt x="9747" y="5572"/>
                  </a:cubicBezTo>
                  <a:cubicBezTo>
                    <a:pt x="9298" y="4759"/>
                    <a:pt x="8464" y="4375"/>
                    <a:pt x="7759" y="3883"/>
                  </a:cubicBezTo>
                  <a:cubicBezTo>
                    <a:pt x="6712" y="3178"/>
                    <a:pt x="5771" y="2280"/>
                    <a:pt x="4831" y="1361"/>
                  </a:cubicBezTo>
                  <a:cubicBezTo>
                    <a:pt x="4333" y="878"/>
                    <a:pt x="3792" y="1"/>
                    <a:pt x="3307" y="1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2" name="Google Shape;30842;p29"/>
            <p:cNvSpPr/>
            <p:nvPr/>
          </p:nvSpPr>
          <p:spPr>
            <a:xfrm>
              <a:off x="1113900" y="5373788"/>
              <a:ext cx="243675" cy="285175"/>
            </a:xfrm>
            <a:custGeom>
              <a:avLst/>
              <a:gdLst/>
              <a:ahLst/>
              <a:cxnLst/>
              <a:rect l="l" t="t" r="r" b="b"/>
              <a:pathLst>
                <a:path w="9747" h="11407" extrusionOk="0">
                  <a:moveTo>
                    <a:pt x="3307" y="1"/>
                  </a:moveTo>
                  <a:cubicBezTo>
                    <a:pt x="3105" y="1"/>
                    <a:pt x="2912" y="153"/>
                    <a:pt x="2736" y="549"/>
                  </a:cubicBezTo>
                  <a:cubicBezTo>
                    <a:pt x="2330" y="1489"/>
                    <a:pt x="2416" y="2729"/>
                    <a:pt x="2159" y="3712"/>
                  </a:cubicBezTo>
                  <a:cubicBezTo>
                    <a:pt x="1603" y="5978"/>
                    <a:pt x="321" y="7837"/>
                    <a:pt x="64" y="10274"/>
                  </a:cubicBezTo>
                  <a:cubicBezTo>
                    <a:pt x="22" y="10616"/>
                    <a:pt x="0" y="11022"/>
                    <a:pt x="22" y="11407"/>
                  </a:cubicBezTo>
                  <a:lnTo>
                    <a:pt x="855" y="11407"/>
                  </a:lnTo>
                  <a:cubicBezTo>
                    <a:pt x="855" y="11385"/>
                    <a:pt x="855" y="11343"/>
                    <a:pt x="855" y="11321"/>
                  </a:cubicBezTo>
                  <a:cubicBezTo>
                    <a:pt x="1112" y="8906"/>
                    <a:pt x="2394" y="7025"/>
                    <a:pt x="2971" y="4781"/>
                  </a:cubicBezTo>
                  <a:cubicBezTo>
                    <a:pt x="3206" y="3776"/>
                    <a:pt x="3121" y="2558"/>
                    <a:pt x="3548" y="1596"/>
                  </a:cubicBezTo>
                  <a:cubicBezTo>
                    <a:pt x="3716" y="1210"/>
                    <a:pt x="3902" y="1062"/>
                    <a:pt x="4100" y="1062"/>
                  </a:cubicBezTo>
                  <a:cubicBezTo>
                    <a:pt x="4580" y="1062"/>
                    <a:pt x="5128" y="1945"/>
                    <a:pt x="5643" y="2430"/>
                  </a:cubicBezTo>
                  <a:cubicBezTo>
                    <a:pt x="6562" y="3327"/>
                    <a:pt x="7503" y="4225"/>
                    <a:pt x="8550" y="4952"/>
                  </a:cubicBezTo>
                  <a:cubicBezTo>
                    <a:pt x="8892" y="5187"/>
                    <a:pt x="9277" y="5401"/>
                    <a:pt x="9619" y="5657"/>
                  </a:cubicBezTo>
                  <a:cubicBezTo>
                    <a:pt x="9661" y="5636"/>
                    <a:pt x="9704" y="5593"/>
                    <a:pt x="9747" y="5572"/>
                  </a:cubicBezTo>
                  <a:cubicBezTo>
                    <a:pt x="9298" y="4759"/>
                    <a:pt x="8464" y="4375"/>
                    <a:pt x="7759" y="3883"/>
                  </a:cubicBezTo>
                  <a:cubicBezTo>
                    <a:pt x="6712" y="3178"/>
                    <a:pt x="5771" y="2280"/>
                    <a:pt x="4831" y="1361"/>
                  </a:cubicBezTo>
                  <a:cubicBezTo>
                    <a:pt x="4333" y="878"/>
                    <a:pt x="3792" y="1"/>
                    <a:pt x="3307" y="1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3" name="Google Shape;30843;p29"/>
            <p:cNvSpPr/>
            <p:nvPr/>
          </p:nvSpPr>
          <p:spPr>
            <a:xfrm>
              <a:off x="1229325" y="5350138"/>
              <a:ext cx="675425" cy="192900"/>
            </a:xfrm>
            <a:custGeom>
              <a:avLst/>
              <a:gdLst/>
              <a:ahLst/>
              <a:cxnLst/>
              <a:rect l="l" t="t" r="r" b="b"/>
              <a:pathLst>
                <a:path w="27017" h="7716" extrusionOk="0">
                  <a:moveTo>
                    <a:pt x="0" y="3675"/>
                  </a:moveTo>
                  <a:lnTo>
                    <a:pt x="0" y="3675"/>
                  </a:lnTo>
                  <a:cubicBezTo>
                    <a:pt x="45" y="3738"/>
                    <a:pt x="93" y="3796"/>
                    <a:pt x="145" y="3850"/>
                  </a:cubicBezTo>
                  <a:lnTo>
                    <a:pt x="145" y="3850"/>
                  </a:lnTo>
                  <a:lnTo>
                    <a:pt x="0" y="3675"/>
                  </a:lnTo>
                  <a:close/>
                  <a:moveTo>
                    <a:pt x="25748" y="0"/>
                  </a:moveTo>
                  <a:cubicBezTo>
                    <a:pt x="24742" y="0"/>
                    <a:pt x="23360" y="587"/>
                    <a:pt x="22806" y="789"/>
                  </a:cubicBezTo>
                  <a:cubicBezTo>
                    <a:pt x="18736" y="2216"/>
                    <a:pt x="15160" y="2778"/>
                    <a:pt x="10987" y="2778"/>
                  </a:cubicBezTo>
                  <a:cubicBezTo>
                    <a:pt x="10909" y="2778"/>
                    <a:pt x="10830" y="2778"/>
                    <a:pt x="10751" y="2777"/>
                  </a:cubicBezTo>
                  <a:cubicBezTo>
                    <a:pt x="10666" y="2776"/>
                    <a:pt x="10582" y="2776"/>
                    <a:pt x="10497" y="2776"/>
                  </a:cubicBezTo>
                  <a:cubicBezTo>
                    <a:pt x="8519" y="2776"/>
                    <a:pt x="6651" y="3020"/>
                    <a:pt x="4724" y="3696"/>
                  </a:cubicBezTo>
                  <a:cubicBezTo>
                    <a:pt x="3894" y="3990"/>
                    <a:pt x="2713" y="4406"/>
                    <a:pt x="1691" y="4406"/>
                  </a:cubicBezTo>
                  <a:cubicBezTo>
                    <a:pt x="1083" y="4406"/>
                    <a:pt x="532" y="4258"/>
                    <a:pt x="145" y="3850"/>
                  </a:cubicBezTo>
                  <a:lnTo>
                    <a:pt x="145" y="3850"/>
                  </a:lnTo>
                  <a:lnTo>
                    <a:pt x="299" y="4038"/>
                  </a:lnTo>
                  <a:cubicBezTo>
                    <a:pt x="2287" y="6689"/>
                    <a:pt x="6989" y="6881"/>
                    <a:pt x="9789" y="7394"/>
                  </a:cubicBezTo>
                  <a:cubicBezTo>
                    <a:pt x="11003" y="7615"/>
                    <a:pt x="12234" y="7715"/>
                    <a:pt x="13468" y="7715"/>
                  </a:cubicBezTo>
                  <a:cubicBezTo>
                    <a:pt x="14974" y="7715"/>
                    <a:pt x="16484" y="7567"/>
                    <a:pt x="17976" y="7308"/>
                  </a:cubicBezTo>
                  <a:cubicBezTo>
                    <a:pt x="20348" y="6902"/>
                    <a:pt x="22999" y="5641"/>
                    <a:pt x="24730" y="3696"/>
                  </a:cubicBezTo>
                  <a:cubicBezTo>
                    <a:pt x="25264" y="3098"/>
                    <a:pt x="27017" y="1730"/>
                    <a:pt x="26889" y="789"/>
                  </a:cubicBezTo>
                  <a:cubicBezTo>
                    <a:pt x="26794" y="199"/>
                    <a:pt x="26335" y="0"/>
                    <a:pt x="2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4" name="Google Shape;30844;p29"/>
            <p:cNvSpPr/>
            <p:nvPr/>
          </p:nvSpPr>
          <p:spPr>
            <a:xfrm>
              <a:off x="1013450" y="4592888"/>
              <a:ext cx="459550" cy="779675"/>
            </a:xfrm>
            <a:custGeom>
              <a:avLst/>
              <a:gdLst/>
              <a:ahLst/>
              <a:cxnLst/>
              <a:rect l="l" t="t" r="r" b="b"/>
              <a:pathLst>
                <a:path w="18382" h="31187" extrusionOk="0">
                  <a:moveTo>
                    <a:pt x="7473" y="0"/>
                  </a:moveTo>
                  <a:cubicBezTo>
                    <a:pt x="3992" y="0"/>
                    <a:pt x="1340" y="4714"/>
                    <a:pt x="641" y="8209"/>
                  </a:cubicBezTo>
                  <a:cubicBezTo>
                    <a:pt x="0" y="11415"/>
                    <a:pt x="492" y="16053"/>
                    <a:pt x="1710" y="19003"/>
                  </a:cubicBezTo>
                  <a:cubicBezTo>
                    <a:pt x="2864" y="21803"/>
                    <a:pt x="4318" y="24945"/>
                    <a:pt x="6156" y="27018"/>
                  </a:cubicBezTo>
                  <a:cubicBezTo>
                    <a:pt x="7374" y="28386"/>
                    <a:pt x="9533" y="31143"/>
                    <a:pt x="11328" y="31186"/>
                  </a:cubicBezTo>
                  <a:cubicBezTo>
                    <a:pt x="11341" y="31187"/>
                    <a:pt x="11354" y="31187"/>
                    <a:pt x="11367" y="31187"/>
                  </a:cubicBezTo>
                  <a:cubicBezTo>
                    <a:pt x="13515" y="31187"/>
                    <a:pt x="15780" y="24227"/>
                    <a:pt x="16757" y="22166"/>
                  </a:cubicBezTo>
                  <a:cubicBezTo>
                    <a:pt x="18382" y="18747"/>
                    <a:pt x="18147" y="14258"/>
                    <a:pt x="17676" y="10389"/>
                  </a:cubicBezTo>
                  <a:cubicBezTo>
                    <a:pt x="17359" y="7850"/>
                    <a:pt x="16078" y="1603"/>
                    <a:pt x="13190" y="1603"/>
                  </a:cubicBezTo>
                  <a:cubicBezTo>
                    <a:pt x="13161" y="1603"/>
                    <a:pt x="13132" y="1603"/>
                    <a:pt x="13102" y="1605"/>
                  </a:cubicBezTo>
                  <a:cubicBezTo>
                    <a:pt x="11940" y="1665"/>
                    <a:pt x="11748" y="2492"/>
                    <a:pt x="11209" y="2492"/>
                  </a:cubicBezTo>
                  <a:cubicBezTo>
                    <a:pt x="10984" y="2492"/>
                    <a:pt x="10700" y="2349"/>
                    <a:pt x="10260" y="1947"/>
                  </a:cubicBezTo>
                  <a:cubicBezTo>
                    <a:pt x="9276" y="1049"/>
                    <a:pt x="8913" y="44"/>
                    <a:pt x="7566" y="1"/>
                  </a:cubicBezTo>
                  <a:cubicBezTo>
                    <a:pt x="7535" y="1"/>
                    <a:pt x="7504" y="0"/>
                    <a:pt x="74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5" name="Google Shape;30845;p29"/>
            <p:cNvSpPr/>
            <p:nvPr/>
          </p:nvSpPr>
          <p:spPr>
            <a:xfrm>
              <a:off x="921000" y="4740188"/>
              <a:ext cx="397575" cy="581600"/>
            </a:xfrm>
            <a:custGeom>
              <a:avLst/>
              <a:gdLst/>
              <a:ahLst/>
              <a:cxnLst/>
              <a:rect l="l" t="t" r="r" b="b"/>
              <a:pathLst>
                <a:path w="15903" h="23264" extrusionOk="0">
                  <a:moveTo>
                    <a:pt x="2872" y="1"/>
                  </a:moveTo>
                  <a:cubicBezTo>
                    <a:pt x="1949" y="1"/>
                    <a:pt x="1361" y="1671"/>
                    <a:pt x="1133" y="2723"/>
                  </a:cubicBezTo>
                  <a:cubicBezTo>
                    <a:pt x="0" y="7532"/>
                    <a:pt x="1454" y="11593"/>
                    <a:pt x="4211" y="15313"/>
                  </a:cubicBezTo>
                  <a:cubicBezTo>
                    <a:pt x="5793" y="17429"/>
                    <a:pt x="7631" y="19438"/>
                    <a:pt x="9747" y="20742"/>
                  </a:cubicBezTo>
                  <a:cubicBezTo>
                    <a:pt x="11564" y="21874"/>
                    <a:pt x="13573" y="22302"/>
                    <a:pt x="15390" y="23264"/>
                  </a:cubicBezTo>
                  <a:cubicBezTo>
                    <a:pt x="15903" y="22259"/>
                    <a:pt x="12675" y="20271"/>
                    <a:pt x="11970" y="19716"/>
                  </a:cubicBezTo>
                  <a:cubicBezTo>
                    <a:pt x="7994" y="16595"/>
                    <a:pt x="5237" y="13154"/>
                    <a:pt x="4532" y="7340"/>
                  </a:cubicBezTo>
                  <a:cubicBezTo>
                    <a:pt x="4339" y="5651"/>
                    <a:pt x="4980" y="1398"/>
                    <a:pt x="3527" y="265"/>
                  </a:cubicBezTo>
                  <a:cubicBezTo>
                    <a:pt x="3293" y="81"/>
                    <a:pt x="3074" y="1"/>
                    <a:pt x="2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6" name="Google Shape;30846;p29"/>
            <p:cNvSpPr/>
            <p:nvPr/>
          </p:nvSpPr>
          <p:spPr>
            <a:xfrm>
              <a:off x="1251750" y="4906088"/>
              <a:ext cx="696825" cy="511750"/>
            </a:xfrm>
            <a:custGeom>
              <a:avLst/>
              <a:gdLst/>
              <a:ahLst/>
              <a:cxnLst/>
              <a:rect l="l" t="t" r="r" b="b"/>
              <a:pathLst>
                <a:path w="27873" h="20470" extrusionOk="0">
                  <a:moveTo>
                    <a:pt x="17878" y="0"/>
                  </a:moveTo>
                  <a:cubicBezTo>
                    <a:pt x="14873" y="0"/>
                    <a:pt x="11587" y="2054"/>
                    <a:pt x="8764" y="3205"/>
                  </a:cubicBezTo>
                  <a:cubicBezTo>
                    <a:pt x="5686" y="4466"/>
                    <a:pt x="3015" y="7437"/>
                    <a:pt x="1775" y="11028"/>
                  </a:cubicBezTo>
                  <a:cubicBezTo>
                    <a:pt x="642" y="14277"/>
                    <a:pt x="1" y="17675"/>
                    <a:pt x="3079" y="19556"/>
                  </a:cubicBezTo>
                  <a:cubicBezTo>
                    <a:pt x="4207" y="20248"/>
                    <a:pt x="5542" y="20469"/>
                    <a:pt x="6914" y="20469"/>
                  </a:cubicBezTo>
                  <a:cubicBezTo>
                    <a:pt x="8636" y="20469"/>
                    <a:pt x="10417" y="20121"/>
                    <a:pt x="11928" y="19919"/>
                  </a:cubicBezTo>
                  <a:cubicBezTo>
                    <a:pt x="14428" y="19577"/>
                    <a:pt x="18618" y="17974"/>
                    <a:pt x="20114" y="15623"/>
                  </a:cubicBezTo>
                  <a:cubicBezTo>
                    <a:pt x="20969" y="14319"/>
                    <a:pt x="21460" y="12652"/>
                    <a:pt x="22273" y="11306"/>
                  </a:cubicBezTo>
                  <a:cubicBezTo>
                    <a:pt x="23277" y="9660"/>
                    <a:pt x="25009" y="8399"/>
                    <a:pt x="25906" y="6646"/>
                  </a:cubicBezTo>
                  <a:cubicBezTo>
                    <a:pt x="27873" y="2863"/>
                    <a:pt x="23149" y="2606"/>
                    <a:pt x="21247" y="1131"/>
                  </a:cubicBezTo>
                  <a:cubicBezTo>
                    <a:pt x="20197" y="317"/>
                    <a:pt x="19060" y="0"/>
                    <a:pt x="178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7" name="Google Shape;30847;p29"/>
            <p:cNvSpPr/>
            <p:nvPr/>
          </p:nvSpPr>
          <p:spPr>
            <a:xfrm>
              <a:off x="1231450" y="5252838"/>
              <a:ext cx="166200" cy="146450"/>
            </a:xfrm>
            <a:custGeom>
              <a:avLst/>
              <a:gdLst/>
              <a:ahLst/>
              <a:cxnLst/>
              <a:rect l="l" t="t" r="r" b="b"/>
              <a:pathLst>
                <a:path w="6648" h="5858" extrusionOk="0">
                  <a:moveTo>
                    <a:pt x="1753" y="0"/>
                  </a:moveTo>
                  <a:lnTo>
                    <a:pt x="1753" y="0"/>
                  </a:lnTo>
                  <a:cubicBezTo>
                    <a:pt x="1732" y="1817"/>
                    <a:pt x="1" y="4190"/>
                    <a:pt x="1967" y="5472"/>
                  </a:cubicBezTo>
                  <a:cubicBezTo>
                    <a:pt x="2388" y="5742"/>
                    <a:pt x="2761" y="5857"/>
                    <a:pt x="3101" y="5857"/>
                  </a:cubicBezTo>
                  <a:cubicBezTo>
                    <a:pt x="3971" y="5857"/>
                    <a:pt x="4625" y="5105"/>
                    <a:pt x="5301" y="4275"/>
                  </a:cubicBezTo>
                  <a:cubicBezTo>
                    <a:pt x="5729" y="3719"/>
                    <a:pt x="6648" y="3185"/>
                    <a:pt x="6007" y="2458"/>
                  </a:cubicBezTo>
                  <a:cubicBezTo>
                    <a:pt x="5579" y="1945"/>
                    <a:pt x="4425" y="1774"/>
                    <a:pt x="3848" y="1753"/>
                  </a:cubicBezTo>
                  <a:cubicBezTo>
                    <a:pt x="3562" y="1753"/>
                    <a:pt x="3282" y="1833"/>
                    <a:pt x="3013" y="1833"/>
                  </a:cubicBezTo>
                  <a:cubicBezTo>
                    <a:pt x="2800" y="1833"/>
                    <a:pt x="2593" y="1783"/>
                    <a:pt x="2395" y="1603"/>
                  </a:cubicBezTo>
                  <a:cubicBezTo>
                    <a:pt x="2031" y="1283"/>
                    <a:pt x="1882" y="449"/>
                    <a:pt x="17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8" name="Google Shape;30848;p29"/>
            <p:cNvSpPr/>
            <p:nvPr/>
          </p:nvSpPr>
          <p:spPr>
            <a:xfrm>
              <a:off x="1329250" y="5158788"/>
              <a:ext cx="173675" cy="182275"/>
            </a:xfrm>
            <a:custGeom>
              <a:avLst/>
              <a:gdLst/>
              <a:ahLst/>
              <a:cxnLst/>
              <a:rect l="l" t="t" r="r" b="b"/>
              <a:pathLst>
                <a:path w="6947" h="7291" extrusionOk="0">
                  <a:moveTo>
                    <a:pt x="6883" y="1"/>
                  </a:moveTo>
                  <a:cubicBezTo>
                    <a:pt x="6541" y="856"/>
                    <a:pt x="6092" y="1625"/>
                    <a:pt x="5600" y="2330"/>
                  </a:cubicBezTo>
                  <a:cubicBezTo>
                    <a:pt x="5087" y="3057"/>
                    <a:pt x="4553" y="3720"/>
                    <a:pt x="3954" y="4318"/>
                  </a:cubicBezTo>
                  <a:cubicBezTo>
                    <a:pt x="3356" y="4938"/>
                    <a:pt x="2715" y="5430"/>
                    <a:pt x="2073" y="5943"/>
                  </a:cubicBezTo>
                  <a:cubicBezTo>
                    <a:pt x="1432" y="6456"/>
                    <a:pt x="748" y="6883"/>
                    <a:pt x="0" y="7225"/>
                  </a:cubicBezTo>
                  <a:lnTo>
                    <a:pt x="21" y="7289"/>
                  </a:lnTo>
                  <a:cubicBezTo>
                    <a:pt x="46" y="7290"/>
                    <a:pt x="70" y="7290"/>
                    <a:pt x="94" y="7290"/>
                  </a:cubicBezTo>
                  <a:cubicBezTo>
                    <a:pt x="882" y="7290"/>
                    <a:pt x="1667" y="6955"/>
                    <a:pt x="2351" y="6498"/>
                  </a:cubicBezTo>
                  <a:cubicBezTo>
                    <a:pt x="3078" y="6028"/>
                    <a:pt x="3698" y="5387"/>
                    <a:pt x="4254" y="4703"/>
                  </a:cubicBezTo>
                  <a:cubicBezTo>
                    <a:pt x="5386" y="3356"/>
                    <a:pt x="6391" y="1796"/>
                    <a:pt x="6947" y="22"/>
                  </a:cubicBezTo>
                  <a:lnTo>
                    <a:pt x="688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9" name="Google Shape;30849;p29"/>
            <p:cNvSpPr/>
            <p:nvPr/>
          </p:nvSpPr>
          <p:spPr>
            <a:xfrm>
              <a:off x="1330850" y="5176413"/>
              <a:ext cx="82850" cy="167275"/>
            </a:xfrm>
            <a:custGeom>
              <a:avLst/>
              <a:gdLst/>
              <a:ahLst/>
              <a:cxnLst/>
              <a:rect l="l" t="t" r="r" b="b"/>
              <a:pathLst>
                <a:path w="3314" h="6691" extrusionOk="0">
                  <a:moveTo>
                    <a:pt x="3270" y="1"/>
                  </a:moveTo>
                  <a:cubicBezTo>
                    <a:pt x="2480" y="899"/>
                    <a:pt x="1817" y="1967"/>
                    <a:pt x="1240" y="3079"/>
                  </a:cubicBezTo>
                  <a:cubicBezTo>
                    <a:pt x="962" y="3635"/>
                    <a:pt x="641" y="4190"/>
                    <a:pt x="449" y="4789"/>
                  </a:cubicBezTo>
                  <a:cubicBezTo>
                    <a:pt x="257" y="5387"/>
                    <a:pt x="86" y="6007"/>
                    <a:pt x="0" y="6670"/>
                  </a:cubicBezTo>
                  <a:lnTo>
                    <a:pt x="64" y="6691"/>
                  </a:lnTo>
                  <a:cubicBezTo>
                    <a:pt x="428" y="6178"/>
                    <a:pt x="706" y="5622"/>
                    <a:pt x="962" y="5067"/>
                  </a:cubicBezTo>
                  <a:cubicBezTo>
                    <a:pt x="1240" y="4511"/>
                    <a:pt x="1390" y="3891"/>
                    <a:pt x="1646" y="3335"/>
                  </a:cubicBezTo>
                  <a:cubicBezTo>
                    <a:pt x="2116" y="2181"/>
                    <a:pt x="2651" y="1070"/>
                    <a:pt x="3313" y="44"/>
                  </a:cubicBezTo>
                  <a:lnTo>
                    <a:pt x="32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0" name="Google Shape;30850;p29"/>
            <p:cNvSpPr/>
            <p:nvPr/>
          </p:nvSpPr>
          <p:spPr>
            <a:xfrm>
              <a:off x="1308400" y="5132513"/>
              <a:ext cx="72225" cy="212800"/>
            </a:xfrm>
            <a:custGeom>
              <a:avLst/>
              <a:gdLst/>
              <a:ahLst/>
              <a:cxnLst/>
              <a:rect l="l" t="t" r="r" b="b"/>
              <a:pathLst>
                <a:path w="2889" h="8512" extrusionOk="0">
                  <a:moveTo>
                    <a:pt x="2520" y="0"/>
                  </a:moveTo>
                  <a:cubicBezTo>
                    <a:pt x="2415" y="0"/>
                    <a:pt x="2306" y="58"/>
                    <a:pt x="2245" y="197"/>
                  </a:cubicBezTo>
                  <a:cubicBezTo>
                    <a:pt x="2181" y="368"/>
                    <a:pt x="2245" y="496"/>
                    <a:pt x="2352" y="560"/>
                  </a:cubicBezTo>
                  <a:cubicBezTo>
                    <a:pt x="1753" y="1714"/>
                    <a:pt x="1176" y="2890"/>
                    <a:pt x="706" y="4151"/>
                  </a:cubicBezTo>
                  <a:cubicBezTo>
                    <a:pt x="471" y="4835"/>
                    <a:pt x="214" y="5519"/>
                    <a:pt x="107" y="6267"/>
                  </a:cubicBezTo>
                  <a:cubicBezTo>
                    <a:pt x="22" y="7015"/>
                    <a:pt x="1" y="7763"/>
                    <a:pt x="129" y="8511"/>
                  </a:cubicBezTo>
                  <a:lnTo>
                    <a:pt x="193" y="8511"/>
                  </a:lnTo>
                  <a:lnTo>
                    <a:pt x="663" y="6416"/>
                  </a:lnTo>
                  <a:cubicBezTo>
                    <a:pt x="834" y="5732"/>
                    <a:pt x="941" y="5027"/>
                    <a:pt x="1133" y="4343"/>
                  </a:cubicBezTo>
                  <a:cubicBezTo>
                    <a:pt x="1497" y="3061"/>
                    <a:pt x="1967" y="1842"/>
                    <a:pt x="2437" y="603"/>
                  </a:cubicBezTo>
                  <a:cubicBezTo>
                    <a:pt x="2457" y="606"/>
                    <a:pt x="2478" y="608"/>
                    <a:pt x="2498" y="608"/>
                  </a:cubicBezTo>
                  <a:cubicBezTo>
                    <a:pt x="2605" y="608"/>
                    <a:pt x="2707" y="558"/>
                    <a:pt x="2779" y="432"/>
                  </a:cubicBezTo>
                  <a:cubicBezTo>
                    <a:pt x="2889" y="185"/>
                    <a:pt x="2709" y="0"/>
                    <a:pt x="25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1" name="Google Shape;30851;p29"/>
            <p:cNvSpPr/>
            <p:nvPr/>
          </p:nvSpPr>
          <p:spPr>
            <a:xfrm>
              <a:off x="1258175" y="4991813"/>
              <a:ext cx="121950" cy="360975"/>
            </a:xfrm>
            <a:custGeom>
              <a:avLst/>
              <a:gdLst/>
              <a:ahLst/>
              <a:cxnLst/>
              <a:rect l="l" t="t" r="r" b="b"/>
              <a:pathLst>
                <a:path w="4878" h="14439" extrusionOk="0">
                  <a:moveTo>
                    <a:pt x="4502" y="0"/>
                  </a:moveTo>
                  <a:cubicBezTo>
                    <a:pt x="4398" y="0"/>
                    <a:pt x="4293" y="54"/>
                    <a:pt x="4232" y="182"/>
                  </a:cubicBezTo>
                  <a:cubicBezTo>
                    <a:pt x="4168" y="331"/>
                    <a:pt x="4211" y="460"/>
                    <a:pt x="4318" y="545"/>
                  </a:cubicBezTo>
                  <a:cubicBezTo>
                    <a:pt x="3677" y="1443"/>
                    <a:pt x="3100" y="2426"/>
                    <a:pt x="2629" y="3495"/>
                  </a:cubicBezTo>
                  <a:cubicBezTo>
                    <a:pt x="2138" y="4606"/>
                    <a:pt x="1774" y="5803"/>
                    <a:pt x="1518" y="7043"/>
                  </a:cubicBezTo>
                  <a:cubicBezTo>
                    <a:pt x="1390" y="7663"/>
                    <a:pt x="1326" y="8304"/>
                    <a:pt x="1197" y="8881"/>
                  </a:cubicBezTo>
                  <a:cubicBezTo>
                    <a:pt x="1090" y="9458"/>
                    <a:pt x="941" y="10057"/>
                    <a:pt x="791" y="10655"/>
                  </a:cubicBezTo>
                  <a:cubicBezTo>
                    <a:pt x="513" y="11831"/>
                    <a:pt x="257" y="12921"/>
                    <a:pt x="0" y="14139"/>
                  </a:cubicBezTo>
                  <a:lnTo>
                    <a:pt x="129" y="14438"/>
                  </a:lnTo>
                  <a:cubicBezTo>
                    <a:pt x="663" y="13370"/>
                    <a:pt x="962" y="12044"/>
                    <a:pt x="1326" y="10848"/>
                  </a:cubicBezTo>
                  <a:cubicBezTo>
                    <a:pt x="1518" y="10249"/>
                    <a:pt x="1646" y="9629"/>
                    <a:pt x="1753" y="9009"/>
                  </a:cubicBezTo>
                  <a:cubicBezTo>
                    <a:pt x="1839" y="8368"/>
                    <a:pt x="1881" y="7748"/>
                    <a:pt x="1967" y="7150"/>
                  </a:cubicBezTo>
                  <a:cubicBezTo>
                    <a:pt x="2309" y="4799"/>
                    <a:pt x="3164" y="2533"/>
                    <a:pt x="4361" y="588"/>
                  </a:cubicBezTo>
                  <a:cubicBezTo>
                    <a:pt x="4403" y="606"/>
                    <a:pt x="4447" y="616"/>
                    <a:pt x="4491" y="616"/>
                  </a:cubicBezTo>
                  <a:cubicBezTo>
                    <a:pt x="4600" y="616"/>
                    <a:pt x="4706" y="555"/>
                    <a:pt x="4767" y="417"/>
                  </a:cubicBezTo>
                  <a:cubicBezTo>
                    <a:pt x="4878" y="182"/>
                    <a:pt x="4692" y="0"/>
                    <a:pt x="4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2" name="Google Shape;30852;p29"/>
            <p:cNvSpPr/>
            <p:nvPr/>
          </p:nvSpPr>
          <p:spPr>
            <a:xfrm>
              <a:off x="1277400" y="5066613"/>
              <a:ext cx="86150" cy="296325"/>
            </a:xfrm>
            <a:custGeom>
              <a:avLst/>
              <a:gdLst/>
              <a:ahLst/>
              <a:cxnLst/>
              <a:rect l="l" t="t" r="r" b="b"/>
              <a:pathLst>
                <a:path w="3446" h="11853" extrusionOk="0">
                  <a:moveTo>
                    <a:pt x="3085" y="0"/>
                  </a:moveTo>
                  <a:cubicBezTo>
                    <a:pt x="2985" y="0"/>
                    <a:pt x="2882" y="54"/>
                    <a:pt x="2822" y="182"/>
                  </a:cubicBezTo>
                  <a:cubicBezTo>
                    <a:pt x="2758" y="332"/>
                    <a:pt x="2779" y="439"/>
                    <a:pt x="2865" y="524"/>
                  </a:cubicBezTo>
                  <a:cubicBezTo>
                    <a:pt x="2309" y="1187"/>
                    <a:pt x="1839" y="1935"/>
                    <a:pt x="1476" y="2768"/>
                  </a:cubicBezTo>
                  <a:cubicBezTo>
                    <a:pt x="1091" y="3730"/>
                    <a:pt x="877" y="4778"/>
                    <a:pt x="792" y="5804"/>
                  </a:cubicBezTo>
                  <a:cubicBezTo>
                    <a:pt x="749" y="6338"/>
                    <a:pt x="770" y="6872"/>
                    <a:pt x="706" y="7343"/>
                  </a:cubicBezTo>
                  <a:cubicBezTo>
                    <a:pt x="663" y="7834"/>
                    <a:pt x="621" y="8326"/>
                    <a:pt x="535" y="8817"/>
                  </a:cubicBezTo>
                  <a:cubicBezTo>
                    <a:pt x="386" y="9801"/>
                    <a:pt x="129" y="10805"/>
                    <a:pt x="1" y="11831"/>
                  </a:cubicBezTo>
                  <a:lnTo>
                    <a:pt x="44" y="11852"/>
                  </a:lnTo>
                  <a:cubicBezTo>
                    <a:pt x="471" y="10933"/>
                    <a:pt x="856" y="9993"/>
                    <a:pt x="1070" y="8967"/>
                  </a:cubicBezTo>
                  <a:cubicBezTo>
                    <a:pt x="1176" y="8454"/>
                    <a:pt x="1262" y="7920"/>
                    <a:pt x="1262" y="7385"/>
                  </a:cubicBezTo>
                  <a:cubicBezTo>
                    <a:pt x="1283" y="6830"/>
                    <a:pt x="1219" y="6338"/>
                    <a:pt x="1241" y="5846"/>
                  </a:cubicBezTo>
                  <a:cubicBezTo>
                    <a:pt x="1262" y="4842"/>
                    <a:pt x="1412" y="3837"/>
                    <a:pt x="1732" y="2918"/>
                  </a:cubicBezTo>
                  <a:cubicBezTo>
                    <a:pt x="2010" y="2063"/>
                    <a:pt x="2437" y="1272"/>
                    <a:pt x="2929" y="567"/>
                  </a:cubicBezTo>
                  <a:cubicBezTo>
                    <a:pt x="2971" y="595"/>
                    <a:pt x="3019" y="609"/>
                    <a:pt x="3068" y="609"/>
                  </a:cubicBezTo>
                  <a:cubicBezTo>
                    <a:pt x="3171" y="609"/>
                    <a:pt x="3277" y="547"/>
                    <a:pt x="3335" y="417"/>
                  </a:cubicBezTo>
                  <a:cubicBezTo>
                    <a:pt x="3446" y="182"/>
                    <a:pt x="3270" y="0"/>
                    <a:pt x="30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3" name="Google Shape;30853;p29"/>
            <p:cNvSpPr/>
            <p:nvPr/>
          </p:nvSpPr>
          <p:spPr>
            <a:xfrm>
              <a:off x="1321225" y="5167338"/>
              <a:ext cx="51325" cy="169425"/>
            </a:xfrm>
            <a:custGeom>
              <a:avLst/>
              <a:gdLst/>
              <a:ahLst/>
              <a:cxnLst/>
              <a:rect l="l" t="t" r="r" b="b"/>
              <a:pathLst>
                <a:path w="2053" h="6777" extrusionOk="0">
                  <a:moveTo>
                    <a:pt x="1988" y="1"/>
                  </a:moveTo>
                  <a:cubicBezTo>
                    <a:pt x="1881" y="1198"/>
                    <a:pt x="1497" y="2309"/>
                    <a:pt x="1048" y="3356"/>
                  </a:cubicBezTo>
                  <a:cubicBezTo>
                    <a:pt x="813" y="3891"/>
                    <a:pt x="535" y="4404"/>
                    <a:pt x="342" y="4959"/>
                  </a:cubicBezTo>
                  <a:cubicBezTo>
                    <a:pt x="171" y="5536"/>
                    <a:pt x="22" y="6114"/>
                    <a:pt x="0" y="6755"/>
                  </a:cubicBezTo>
                  <a:lnTo>
                    <a:pt x="43" y="6776"/>
                  </a:lnTo>
                  <a:cubicBezTo>
                    <a:pt x="364" y="6263"/>
                    <a:pt x="620" y="5750"/>
                    <a:pt x="855" y="5237"/>
                  </a:cubicBezTo>
                  <a:cubicBezTo>
                    <a:pt x="1112" y="4724"/>
                    <a:pt x="1262" y="4147"/>
                    <a:pt x="1454" y="3570"/>
                  </a:cubicBezTo>
                  <a:cubicBezTo>
                    <a:pt x="1646" y="3014"/>
                    <a:pt x="1796" y="2416"/>
                    <a:pt x="1924" y="1817"/>
                  </a:cubicBezTo>
                  <a:cubicBezTo>
                    <a:pt x="2010" y="1219"/>
                    <a:pt x="2052" y="599"/>
                    <a:pt x="20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4" name="Google Shape;30854;p29"/>
            <p:cNvSpPr/>
            <p:nvPr/>
          </p:nvSpPr>
          <p:spPr>
            <a:xfrm>
              <a:off x="1334050" y="5152113"/>
              <a:ext cx="128550" cy="203875"/>
            </a:xfrm>
            <a:custGeom>
              <a:avLst/>
              <a:gdLst/>
              <a:ahLst/>
              <a:cxnLst/>
              <a:rect l="l" t="t" r="r" b="b"/>
              <a:pathLst>
                <a:path w="5142" h="8155" extrusionOk="0">
                  <a:moveTo>
                    <a:pt x="4775" y="0"/>
                  </a:moveTo>
                  <a:cubicBezTo>
                    <a:pt x="4673" y="0"/>
                    <a:pt x="4571" y="54"/>
                    <a:pt x="4510" y="182"/>
                  </a:cubicBezTo>
                  <a:cubicBezTo>
                    <a:pt x="4425" y="374"/>
                    <a:pt x="4532" y="524"/>
                    <a:pt x="4660" y="588"/>
                  </a:cubicBezTo>
                  <a:cubicBezTo>
                    <a:pt x="4425" y="2148"/>
                    <a:pt x="3655" y="3474"/>
                    <a:pt x="2779" y="4607"/>
                  </a:cubicBezTo>
                  <a:cubicBezTo>
                    <a:pt x="2330" y="5205"/>
                    <a:pt x="1817" y="5697"/>
                    <a:pt x="1347" y="6274"/>
                  </a:cubicBezTo>
                  <a:cubicBezTo>
                    <a:pt x="877" y="6851"/>
                    <a:pt x="407" y="7449"/>
                    <a:pt x="0" y="8112"/>
                  </a:cubicBezTo>
                  <a:lnTo>
                    <a:pt x="43" y="8155"/>
                  </a:lnTo>
                  <a:cubicBezTo>
                    <a:pt x="663" y="7770"/>
                    <a:pt x="1219" y="7300"/>
                    <a:pt x="1732" y="6765"/>
                  </a:cubicBezTo>
                  <a:cubicBezTo>
                    <a:pt x="2266" y="6231"/>
                    <a:pt x="2694" y="5590"/>
                    <a:pt x="3121" y="4948"/>
                  </a:cubicBezTo>
                  <a:cubicBezTo>
                    <a:pt x="3549" y="4307"/>
                    <a:pt x="3933" y="3623"/>
                    <a:pt x="4211" y="2875"/>
                  </a:cubicBezTo>
                  <a:cubicBezTo>
                    <a:pt x="4489" y="2148"/>
                    <a:pt x="4681" y="1379"/>
                    <a:pt x="4724" y="610"/>
                  </a:cubicBezTo>
                  <a:cubicBezTo>
                    <a:pt x="4852" y="610"/>
                    <a:pt x="4959" y="567"/>
                    <a:pt x="5045" y="417"/>
                  </a:cubicBezTo>
                  <a:cubicBezTo>
                    <a:pt x="5142" y="182"/>
                    <a:pt x="4961" y="0"/>
                    <a:pt x="47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5" name="Google Shape;30855;p29"/>
            <p:cNvSpPr/>
            <p:nvPr/>
          </p:nvSpPr>
          <p:spPr>
            <a:xfrm>
              <a:off x="1302000" y="5082463"/>
              <a:ext cx="82400" cy="232925"/>
            </a:xfrm>
            <a:custGeom>
              <a:avLst/>
              <a:gdLst/>
              <a:ahLst/>
              <a:cxnLst/>
              <a:rect l="l" t="t" r="r" b="b"/>
              <a:pathLst>
                <a:path w="3296" h="9317" extrusionOk="0">
                  <a:moveTo>
                    <a:pt x="2871" y="0"/>
                  </a:moveTo>
                  <a:cubicBezTo>
                    <a:pt x="2647" y="0"/>
                    <a:pt x="2538" y="434"/>
                    <a:pt x="2757" y="617"/>
                  </a:cubicBezTo>
                  <a:cubicBezTo>
                    <a:pt x="2266" y="1087"/>
                    <a:pt x="1838" y="1664"/>
                    <a:pt x="1496" y="2305"/>
                  </a:cubicBezTo>
                  <a:cubicBezTo>
                    <a:pt x="1133" y="3011"/>
                    <a:pt x="855" y="3759"/>
                    <a:pt x="641" y="4528"/>
                  </a:cubicBezTo>
                  <a:cubicBezTo>
                    <a:pt x="406" y="5298"/>
                    <a:pt x="192" y="6067"/>
                    <a:pt x="128" y="6880"/>
                  </a:cubicBezTo>
                  <a:cubicBezTo>
                    <a:pt x="43" y="7692"/>
                    <a:pt x="0" y="8504"/>
                    <a:pt x="64" y="9316"/>
                  </a:cubicBezTo>
                  <a:lnTo>
                    <a:pt x="128" y="9316"/>
                  </a:lnTo>
                  <a:cubicBezTo>
                    <a:pt x="363" y="8547"/>
                    <a:pt x="513" y="7777"/>
                    <a:pt x="663" y="7008"/>
                  </a:cubicBezTo>
                  <a:cubicBezTo>
                    <a:pt x="834" y="6238"/>
                    <a:pt x="898" y="5447"/>
                    <a:pt x="1069" y="4678"/>
                  </a:cubicBezTo>
                  <a:cubicBezTo>
                    <a:pt x="1389" y="3225"/>
                    <a:pt x="1902" y="1771"/>
                    <a:pt x="2821" y="681"/>
                  </a:cubicBezTo>
                  <a:cubicBezTo>
                    <a:pt x="2861" y="702"/>
                    <a:pt x="2898" y="711"/>
                    <a:pt x="2933" y="711"/>
                  </a:cubicBezTo>
                  <a:cubicBezTo>
                    <a:pt x="3181" y="711"/>
                    <a:pt x="3295" y="230"/>
                    <a:pt x="3014" y="61"/>
                  </a:cubicBezTo>
                  <a:lnTo>
                    <a:pt x="2992" y="40"/>
                  </a:lnTo>
                  <a:cubicBezTo>
                    <a:pt x="2949" y="12"/>
                    <a:pt x="2909" y="0"/>
                    <a:pt x="28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6" name="Google Shape;30856;p29"/>
            <p:cNvSpPr/>
            <p:nvPr/>
          </p:nvSpPr>
          <p:spPr>
            <a:xfrm>
              <a:off x="1308925" y="5207938"/>
              <a:ext cx="226075" cy="161400"/>
            </a:xfrm>
            <a:custGeom>
              <a:avLst/>
              <a:gdLst/>
              <a:ahLst/>
              <a:cxnLst/>
              <a:rect l="l" t="t" r="r" b="b"/>
              <a:pathLst>
                <a:path w="9043" h="6456" extrusionOk="0">
                  <a:moveTo>
                    <a:pt x="8978" y="1"/>
                  </a:moveTo>
                  <a:cubicBezTo>
                    <a:pt x="8914" y="514"/>
                    <a:pt x="8636" y="963"/>
                    <a:pt x="8337" y="1348"/>
                  </a:cubicBezTo>
                  <a:cubicBezTo>
                    <a:pt x="8038" y="1711"/>
                    <a:pt x="7674" y="2032"/>
                    <a:pt x="7311" y="2331"/>
                  </a:cubicBezTo>
                  <a:cubicBezTo>
                    <a:pt x="6563" y="2908"/>
                    <a:pt x="5751" y="3378"/>
                    <a:pt x="4938" y="3806"/>
                  </a:cubicBezTo>
                  <a:cubicBezTo>
                    <a:pt x="4532" y="4019"/>
                    <a:pt x="4105" y="4233"/>
                    <a:pt x="3699" y="4404"/>
                  </a:cubicBezTo>
                  <a:cubicBezTo>
                    <a:pt x="3293" y="4575"/>
                    <a:pt x="2865" y="4725"/>
                    <a:pt x="2438" y="4896"/>
                  </a:cubicBezTo>
                  <a:cubicBezTo>
                    <a:pt x="1604" y="5238"/>
                    <a:pt x="663" y="5622"/>
                    <a:pt x="1" y="6392"/>
                  </a:cubicBezTo>
                  <a:lnTo>
                    <a:pt x="44" y="6456"/>
                  </a:lnTo>
                  <a:cubicBezTo>
                    <a:pt x="856" y="5986"/>
                    <a:pt x="1711" y="5793"/>
                    <a:pt x="2587" y="5537"/>
                  </a:cubicBezTo>
                  <a:cubicBezTo>
                    <a:pt x="3036" y="5387"/>
                    <a:pt x="3485" y="5238"/>
                    <a:pt x="3912" y="5024"/>
                  </a:cubicBezTo>
                  <a:cubicBezTo>
                    <a:pt x="4340" y="4789"/>
                    <a:pt x="4725" y="4532"/>
                    <a:pt x="5131" y="4297"/>
                  </a:cubicBezTo>
                  <a:cubicBezTo>
                    <a:pt x="5943" y="3784"/>
                    <a:pt x="6734" y="3250"/>
                    <a:pt x="7460" y="2587"/>
                  </a:cubicBezTo>
                  <a:cubicBezTo>
                    <a:pt x="7824" y="2245"/>
                    <a:pt x="8166" y="1882"/>
                    <a:pt x="8465" y="1476"/>
                  </a:cubicBezTo>
                  <a:cubicBezTo>
                    <a:pt x="8743" y="1048"/>
                    <a:pt x="8999" y="557"/>
                    <a:pt x="9042" y="22"/>
                  </a:cubicBezTo>
                  <a:lnTo>
                    <a:pt x="89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7" name="Google Shape;30857;p29"/>
            <p:cNvSpPr/>
            <p:nvPr/>
          </p:nvSpPr>
          <p:spPr>
            <a:xfrm>
              <a:off x="1260850" y="5106863"/>
              <a:ext cx="27875" cy="183400"/>
            </a:xfrm>
            <a:custGeom>
              <a:avLst/>
              <a:gdLst/>
              <a:ahLst/>
              <a:cxnLst/>
              <a:rect l="l" t="t" r="r" b="b"/>
              <a:pathLst>
                <a:path w="1115" h="7336" extrusionOk="0">
                  <a:moveTo>
                    <a:pt x="746" y="0"/>
                  </a:moveTo>
                  <a:cubicBezTo>
                    <a:pt x="640" y="0"/>
                    <a:pt x="532" y="58"/>
                    <a:pt x="470" y="197"/>
                  </a:cubicBezTo>
                  <a:cubicBezTo>
                    <a:pt x="370" y="439"/>
                    <a:pt x="554" y="605"/>
                    <a:pt x="755" y="605"/>
                  </a:cubicBezTo>
                  <a:cubicBezTo>
                    <a:pt x="767" y="605"/>
                    <a:pt x="779" y="604"/>
                    <a:pt x="791" y="603"/>
                  </a:cubicBezTo>
                  <a:lnTo>
                    <a:pt x="791" y="603"/>
                  </a:lnTo>
                  <a:cubicBezTo>
                    <a:pt x="791" y="1094"/>
                    <a:pt x="684" y="1586"/>
                    <a:pt x="556" y="2078"/>
                  </a:cubicBezTo>
                  <a:cubicBezTo>
                    <a:pt x="428" y="2633"/>
                    <a:pt x="235" y="3189"/>
                    <a:pt x="150" y="3809"/>
                  </a:cubicBezTo>
                  <a:cubicBezTo>
                    <a:pt x="43" y="4407"/>
                    <a:pt x="0" y="5070"/>
                    <a:pt x="150" y="5668"/>
                  </a:cubicBezTo>
                  <a:cubicBezTo>
                    <a:pt x="257" y="6267"/>
                    <a:pt x="470" y="6823"/>
                    <a:pt x="770" y="7336"/>
                  </a:cubicBezTo>
                  <a:lnTo>
                    <a:pt x="812" y="7314"/>
                  </a:lnTo>
                  <a:cubicBezTo>
                    <a:pt x="812" y="6694"/>
                    <a:pt x="727" y="6117"/>
                    <a:pt x="684" y="5562"/>
                  </a:cubicBezTo>
                  <a:cubicBezTo>
                    <a:pt x="663" y="4984"/>
                    <a:pt x="556" y="4450"/>
                    <a:pt x="577" y="3873"/>
                  </a:cubicBezTo>
                  <a:cubicBezTo>
                    <a:pt x="620" y="3317"/>
                    <a:pt x="748" y="2740"/>
                    <a:pt x="834" y="2142"/>
                  </a:cubicBezTo>
                  <a:cubicBezTo>
                    <a:pt x="898" y="1629"/>
                    <a:pt x="941" y="1094"/>
                    <a:pt x="855" y="581"/>
                  </a:cubicBezTo>
                  <a:cubicBezTo>
                    <a:pt x="919" y="539"/>
                    <a:pt x="962" y="496"/>
                    <a:pt x="1005" y="432"/>
                  </a:cubicBezTo>
                  <a:cubicBezTo>
                    <a:pt x="1114" y="185"/>
                    <a:pt x="934" y="0"/>
                    <a:pt x="7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8" name="Google Shape;30858;p29"/>
            <p:cNvSpPr/>
            <p:nvPr/>
          </p:nvSpPr>
          <p:spPr>
            <a:xfrm>
              <a:off x="1336175" y="5160938"/>
              <a:ext cx="96225" cy="203075"/>
            </a:xfrm>
            <a:custGeom>
              <a:avLst/>
              <a:gdLst/>
              <a:ahLst/>
              <a:cxnLst/>
              <a:rect l="l" t="t" r="r" b="b"/>
              <a:pathLst>
                <a:path w="3849" h="8123" extrusionOk="0">
                  <a:moveTo>
                    <a:pt x="3784" y="0"/>
                  </a:moveTo>
                  <a:cubicBezTo>
                    <a:pt x="3100" y="1325"/>
                    <a:pt x="2502" y="2693"/>
                    <a:pt x="1861" y="4040"/>
                  </a:cubicBezTo>
                  <a:cubicBezTo>
                    <a:pt x="1561" y="4724"/>
                    <a:pt x="1177" y="5344"/>
                    <a:pt x="899" y="6028"/>
                  </a:cubicBezTo>
                  <a:cubicBezTo>
                    <a:pt x="578" y="6690"/>
                    <a:pt x="279" y="7374"/>
                    <a:pt x="1" y="8079"/>
                  </a:cubicBezTo>
                  <a:lnTo>
                    <a:pt x="44" y="8122"/>
                  </a:lnTo>
                  <a:cubicBezTo>
                    <a:pt x="578" y="7631"/>
                    <a:pt x="984" y="7011"/>
                    <a:pt x="1369" y="6370"/>
                  </a:cubicBezTo>
                  <a:cubicBezTo>
                    <a:pt x="1754" y="5707"/>
                    <a:pt x="1989" y="4980"/>
                    <a:pt x="2267" y="4275"/>
                  </a:cubicBezTo>
                  <a:cubicBezTo>
                    <a:pt x="2822" y="2864"/>
                    <a:pt x="3293" y="1432"/>
                    <a:pt x="3848" y="43"/>
                  </a:cubicBezTo>
                  <a:lnTo>
                    <a:pt x="37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9" name="Google Shape;30859;p29"/>
            <p:cNvSpPr/>
            <p:nvPr/>
          </p:nvSpPr>
          <p:spPr>
            <a:xfrm>
              <a:off x="1364050" y="5159288"/>
              <a:ext cx="14300" cy="11850"/>
            </a:xfrm>
            <a:custGeom>
              <a:avLst/>
              <a:gdLst/>
              <a:ahLst/>
              <a:cxnLst/>
              <a:rect l="l" t="t" r="r" b="b"/>
              <a:pathLst>
                <a:path w="572" h="474" extrusionOk="0">
                  <a:moveTo>
                    <a:pt x="290" y="1"/>
                  </a:moveTo>
                  <a:cubicBezTo>
                    <a:pt x="210" y="1"/>
                    <a:pt x="129" y="45"/>
                    <a:pt x="83" y="152"/>
                  </a:cubicBezTo>
                  <a:cubicBezTo>
                    <a:pt x="0" y="330"/>
                    <a:pt x="139" y="474"/>
                    <a:pt x="282" y="474"/>
                  </a:cubicBezTo>
                  <a:cubicBezTo>
                    <a:pt x="362" y="474"/>
                    <a:pt x="443" y="429"/>
                    <a:pt x="489" y="323"/>
                  </a:cubicBezTo>
                  <a:cubicBezTo>
                    <a:pt x="571" y="144"/>
                    <a:pt x="433" y="1"/>
                    <a:pt x="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0" name="Google Shape;30860;p29"/>
            <p:cNvSpPr/>
            <p:nvPr/>
          </p:nvSpPr>
          <p:spPr>
            <a:xfrm>
              <a:off x="1407300" y="5167488"/>
              <a:ext cx="13125" cy="14000"/>
            </a:xfrm>
            <a:custGeom>
              <a:avLst/>
              <a:gdLst/>
              <a:ahLst/>
              <a:cxnLst/>
              <a:rect l="l" t="t" r="r" b="b"/>
              <a:pathLst>
                <a:path w="525" h="560" extrusionOk="0">
                  <a:moveTo>
                    <a:pt x="273" y="1"/>
                  </a:moveTo>
                  <a:cubicBezTo>
                    <a:pt x="143" y="1"/>
                    <a:pt x="1" y="153"/>
                    <a:pt x="41" y="358"/>
                  </a:cubicBezTo>
                  <a:lnTo>
                    <a:pt x="63" y="401"/>
                  </a:lnTo>
                  <a:cubicBezTo>
                    <a:pt x="93" y="512"/>
                    <a:pt x="161" y="559"/>
                    <a:pt x="235" y="559"/>
                  </a:cubicBezTo>
                  <a:cubicBezTo>
                    <a:pt x="372" y="559"/>
                    <a:pt x="525" y="396"/>
                    <a:pt x="469" y="187"/>
                  </a:cubicBezTo>
                  <a:lnTo>
                    <a:pt x="448" y="166"/>
                  </a:lnTo>
                  <a:cubicBezTo>
                    <a:pt x="417" y="50"/>
                    <a:pt x="347" y="1"/>
                    <a:pt x="2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1" name="Google Shape;30861;p29"/>
            <p:cNvSpPr/>
            <p:nvPr/>
          </p:nvSpPr>
          <p:spPr>
            <a:xfrm>
              <a:off x="1424075" y="5151463"/>
              <a:ext cx="16050" cy="12950"/>
            </a:xfrm>
            <a:custGeom>
              <a:avLst/>
              <a:gdLst/>
              <a:ahLst/>
              <a:cxnLst/>
              <a:rect l="l" t="t" r="r" b="b"/>
              <a:pathLst>
                <a:path w="642" h="518" extrusionOk="0">
                  <a:moveTo>
                    <a:pt x="334" y="1"/>
                  </a:moveTo>
                  <a:cubicBezTo>
                    <a:pt x="244" y="1"/>
                    <a:pt x="151" y="49"/>
                    <a:pt x="97" y="165"/>
                  </a:cubicBezTo>
                  <a:cubicBezTo>
                    <a:pt x="0" y="359"/>
                    <a:pt x="155" y="517"/>
                    <a:pt x="316" y="517"/>
                  </a:cubicBezTo>
                  <a:cubicBezTo>
                    <a:pt x="404" y="517"/>
                    <a:pt x="493" y="471"/>
                    <a:pt x="546" y="358"/>
                  </a:cubicBezTo>
                  <a:cubicBezTo>
                    <a:pt x="642" y="153"/>
                    <a:pt x="493" y="1"/>
                    <a:pt x="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2" name="Google Shape;30862;p29"/>
            <p:cNvSpPr/>
            <p:nvPr/>
          </p:nvSpPr>
          <p:spPr>
            <a:xfrm>
              <a:off x="1494100" y="5149988"/>
              <a:ext cx="16250" cy="14025"/>
            </a:xfrm>
            <a:custGeom>
              <a:avLst/>
              <a:gdLst/>
              <a:ahLst/>
              <a:cxnLst/>
              <a:rect l="l" t="t" r="r" b="b"/>
              <a:pathLst>
                <a:path w="650" h="561" extrusionOk="0">
                  <a:moveTo>
                    <a:pt x="343" y="1"/>
                  </a:moveTo>
                  <a:cubicBezTo>
                    <a:pt x="257" y="1"/>
                    <a:pt x="170" y="47"/>
                    <a:pt x="118" y="160"/>
                  </a:cubicBezTo>
                  <a:lnTo>
                    <a:pt x="96" y="203"/>
                  </a:lnTo>
                  <a:cubicBezTo>
                    <a:pt x="1" y="408"/>
                    <a:pt x="149" y="560"/>
                    <a:pt x="308" y="560"/>
                  </a:cubicBezTo>
                  <a:cubicBezTo>
                    <a:pt x="398" y="560"/>
                    <a:pt x="491" y="511"/>
                    <a:pt x="545" y="395"/>
                  </a:cubicBezTo>
                  <a:lnTo>
                    <a:pt x="566" y="353"/>
                  </a:lnTo>
                  <a:cubicBezTo>
                    <a:pt x="650" y="159"/>
                    <a:pt x="499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3" name="Google Shape;30863;p29"/>
            <p:cNvSpPr/>
            <p:nvPr/>
          </p:nvSpPr>
          <p:spPr>
            <a:xfrm>
              <a:off x="1525575" y="5197288"/>
              <a:ext cx="15775" cy="12800"/>
            </a:xfrm>
            <a:custGeom>
              <a:avLst/>
              <a:gdLst/>
              <a:ahLst/>
              <a:cxnLst/>
              <a:rect l="l" t="t" r="r" b="b"/>
              <a:pathLst>
                <a:path w="631" h="512" extrusionOk="0">
                  <a:moveTo>
                    <a:pt x="321" y="0"/>
                  </a:moveTo>
                  <a:cubicBezTo>
                    <a:pt x="237" y="0"/>
                    <a:pt x="151" y="45"/>
                    <a:pt x="98" y="149"/>
                  </a:cubicBezTo>
                  <a:cubicBezTo>
                    <a:pt x="1" y="358"/>
                    <a:pt x="157" y="512"/>
                    <a:pt x="319" y="512"/>
                  </a:cubicBezTo>
                  <a:cubicBezTo>
                    <a:pt x="406" y="512"/>
                    <a:pt x="495" y="467"/>
                    <a:pt x="547" y="363"/>
                  </a:cubicBezTo>
                  <a:cubicBezTo>
                    <a:pt x="631" y="154"/>
                    <a:pt x="479" y="0"/>
                    <a:pt x="3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4" name="Google Shape;30864;p29"/>
            <p:cNvSpPr/>
            <p:nvPr/>
          </p:nvSpPr>
          <p:spPr>
            <a:xfrm>
              <a:off x="1022525" y="4994313"/>
              <a:ext cx="381275" cy="475500"/>
            </a:xfrm>
            <a:custGeom>
              <a:avLst/>
              <a:gdLst/>
              <a:ahLst/>
              <a:cxnLst/>
              <a:rect l="l" t="t" r="r" b="b"/>
              <a:pathLst>
                <a:path w="15251" h="19020" extrusionOk="0">
                  <a:moveTo>
                    <a:pt x="3100" y="0"/>
                  </a:moveTo>
                  <a:cubicBezTo>
                    <a:pt x="2807" y="0"/>
                    <a:pt x="2501" y="99"/>
                    <a:pt x="2181" y="317"/>
                  </a:cubicBezTo>
                  <a:cubicBezTo>
                    <a:pt x="0" y="1770"/>
                    <a:pt x="1304" y="6409"/>
                    <a:pt x="2031" y="8375"/>
                  </a:cubicBezTo>
                  <a:cubicBezTo>
                    <a:pt x="3399" y="12030"/>
                    <a:pt x="5066" y="15984"/>
                    <a:pt x="8058" y="18164"/>
                  </a:cubicBezTo>
                  <a:cubicBezTo>
                    <a:pt x="8664" y="18609"/>
                    <a:pt x="10285" y="19020"/>
                    <a:pt x="11761" y="19020"/>
                  </a:cubicBezTo>
                  <a:cubicBezTo>
                    <a:pt x="13622" y="19020"/>
                    <a:pt x="15251" y="18367"/>
                    <a:pt x="14321" y="16305"/>
                  </a:cubicBezTo>
                  <a:cubicBezTo>
                    <a:pt x="13701" y="14894"/>
                    <a:pt x="11329" y="14509"/>
                    <a:pt x="10324" y="13334"/>
                  </a:cubicBezTo>
                  <a:cubicBezTo>
                    <a:pt x="9042" y="11859"/>
                    <a:pt x="8294" y="9893"/>
                    <a:pt x="7545" y="7990"/>
                  </a:cubicBezTo>
                  <a:cubicBezTo>
                    <a:pt x="6899" y="6318"/>
                    <a:pt x="5442" y="0"/>
                    <a:pt x="3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5" name="Google Shape;30865;p29"/>
            <p:cNvSpPr/>
            <p:nvPr/>
          </p:nvSpPr>
          <p:spPr>
            <a:xfrm>
              <a:off x="-126900" y="3914288"/>
              <a:ext cx="206325" cy="183425"/>
            </a:xfrm>
            <a:custGeom>
              <a:avLst/>
              <a:gdLst/>
              <a:ahLst/>
              <a:cxnLst/>
              <a:rect l="l" t="t" r="r" b="b"/>
              <a:pathLst>
                <a:path w="8253" h="7337" extrusionOk="0">
                  <a:moveTo>
                    <a:pt x="2951" y="0"/>
                  </a:moveTo>
                  <a:cubicBezTo>
                    <a:pt x="2674" y="706"/>
                    <a:pt x="2759" y="1133"/>
                    <a:pt x="2203" y="1582"/>
                  </a:cubicBezTo>
                  <a:cubicBezTo>
                    <a:pt x="1814" y="1896"/>
                    <a:pt x="1649" y="2002"/>
                    <a:pt x="1434" y="2002"/>
                  </a:cubicBezTo>
                  <a:cubicBezTo>
                    <a:pt x="1224" y="2002"/>
                    <a:pt x="967" y="1901"/>
                    <a:pt x="408" y="1796"/>
                  </a:cubicBezTo>
                  <a:cubicBezTo>
                    <a:pt x="377" y="1791"/>
                    <a:pt x="353" y="1789"/>
                    <a:pt x="334" y="1789"/>
                  </a:cubicBezTo>
                  <a:cubicBezTo>
                    <a:pt x="1" y="1789"/>
                    <a:pt x="1480" y="2490"/>
                    <a:pt x="1541" y="3057"/>
                  </a:cubicBezTo>
                  <a:cubicBezTo>
                    <a:pt x="1583" y="3506"/>
                    <a:pt x="2310" y="4617"/>
                    <a:pt x="2353" y="4916"/>
                  </a:cubicBezTo>
                  <a:lnTo>
                    <a:pt x="1605" y="6135"/>
                  </a:lnTo>
                  <a:cubicBezTo>
                    <a:pt x="1618" y="6135"/>
                    <a:pt x="1631" y="6135"/>
                    <a:pt x="1644" y="6135"/>
                  </a:cubicBezTo>
                  <a:cubicBezTo>
                    <a:pt x="2451" y="6135"/>
                    <a:pt x="3055" y="5597"/>
                    <a:pt x="3615" y="5597"/>
                  </a:cubicBezTo>
                  <a:cubicBezTo>
                    <a:pt x="3723" y="5597"/>
                    <a:pt x="3829" y="5617"/>
                    <a:pt x="3935" y="5665"/>
                  </a:cubicBezTo>
                  <a:cubicBezTo>
                    <a:pt x="4084" y="5750"/>
                    <a:pt x="4234" y="6733"/>
                    <a:pt x="4383" y="6840"/>
                  </a:cubicBezTo>
                  <a:cubicBezTo>
                    <a:pt x="4387" y="6842"/>
                    <a:pt x="4390" y="6843"/>
                    <a:pt x="4394" y="6843"/>
                  </a:cubicBezTo>
                  <a:cubicBezTo>
                    <a:pt x="4509" y="6843"/>
                    <a:pt x="4535" y="5831"/>
                    <a:pt x="4648" y="5831"/>
                  </a:cubicBezTo>
                  <a:cubicBezTo>
                    <a:pt x="4652" y="5831"/>
                    <a:pt x="4657" y="5833"/>
                    <a:pt x="4661" y="5836"/>
                  </a:cubicBezTo>
                  <a:cubicBezTo>
                    <a:pt x="5067" y="6113"/>
                    <a:pt x="4661" y="6349"/>
                    <a:pt x="5046" y="6562"/>
                  </a:cubicBezTo>
                  <a:cubicBezTo>
                    <a:pt x="5480" y="6826"/>
                    <a:pt x="6263" y="7337"/>
                    <a:pt x="6831" y="7337"/>
                  </a:cubicBezTo>
                  <a:cubicBezTo>
                    <a:pt x="7046" y="7337"/>
                    <a:pt x="7231" y="7263"/>
                    <a:pt x="7354" y="7075"/>
                  </a:cubicBezTo>
                  <a:cubicBezTo>
                    <a:pt x="8252" y="5771"/>
                    <a:pt x="6435" y="4062"/>
                    <a:pt x="5880" y="3463"/>
                  </a:cubicBezTo>
                  <a:cubicBezTo>
                    <a:pt x="5751" y="3292"/>
                    <a:pt x="6393" y="2501"/>
                    <a:pt x="6200" y="2330"/>
                  </a:cubicBezTo>
                  <a:cubicBezTo>
                    <a:pt x="6171" y="2301"/>
                    <a:pt x="6116" y="2289"/>
                    <a:pt x="6045" y="2289"/>
                  </a:cubicBezTo>
                  <a:cubicBezTo>
                    <a:pt x="5784" y="2289"/>
                    <a:pt x="5301" y="2445"/>
                    <a:pt x="5020" y="2445"/>
                  </a:cubicBezTo>
                  <a:cubicBezTo>
                    <a:pt x="4935" y="2445"/>
                    <a:pt x="4869" y="2431"/>
                    <a:pt x="4832" y="2394"/>
                  </a:cubicBezTo>
                  <a:cubicBezTo>
                    <a:pt x="4041" y="1625"/>
                    <a:pt x="3165" y="727"/>
                    <a:pt x="29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6" name="Google Shape;30866;p29"/>
            <p:cNvSpPr/>
            <p:nvPr/>
          </p:nvSpPr>
          <p:spPr>
            <a:xfrm>
              <a:off x="41975" y="4069788"/>
              <a:ext cx="78050" cy="128800"/>
            </a:xfrm>
            <a:custGeom>
              <a:avLst/>
              <a:gdLst/>
              <a:ahLst/>
              <a:cxnLst/>
              <a:rect l="l" t="t" r="r" b="b"/>
              <a:pathLst>
                <a:path w="3122" h="5152" extrusionOk="0">
                  <a:moveTo>
                    <a:pt x="300" y="0"/>
                  </a:moveTo>
                  <a:lnTo>
                    <a:pt x="1" y="577"/>
                  </a:lnTo>
                  <a:cubicBezTo>
                    <a:pt x="129" y="642"/>
                    <a:pt x="236" y="770"/>
                    <a:pt x="364" y="919"/>
                  </a:cubicBezTo>
                  <a:cubicBezTo>
                    <a:pt x="493" y="1069"/>
                    <a:pt x="621" y="1240"/>
                    <a:pt x="749" y="1411"/>
                  </a:cubicBezTo>
                  <a:cubicBezTo>
                    <a:pt x="877" y="1603"/>
                    <a:pt x="1006" y="1753"/>
                    <a:pt x="1134" y="1924"/>
                  </a:cubicBezTo>
                  <a:cubicBezTo>
                    <a:pt x="1262" y="2095"/>
                    <a:pt x="1369" y="2266"/>
                    <a:pt x="1476" y="2437"/>
                  </a:cubicBezTo>
                  <a:cubicBezTo>
                    <a:pt x="1625" y="2672"/>
                    <a:pt x="2031" y="3570"/>
                    <a:pt x="2480" y="4703"/>
                  </a:cubicBezTo>
                  <a:cubicBezTo>
                    <a:pt x="2651" y="4724"/>
                    <a:pt x="2822" y="4788"/>
                    <a:pt x="2993" y="4980"/>
                  </a:cubicBezTo>
                  <a:cubicBezTo>
                    <a:pt x="3036" y="5023"/>
                    <a:pt x="3079" y="5087"/>
                    <a:pt x="3122" y="5151"/>
                  </a:cubicBezTo>
                  <a:cubicBezTo>
                    <a:pt x="2480" y="3655"/>
                    <a:pt x="1925" y="2394"/>
                    <a:pt x="1839" y="2245"/>
                  </a:cubicBezTo>
                  <a:cubicBezTo>
                    <a:pt x="1732" y="2052"/>
                    <a:pt x="1625" y="1860"/>
                    <a:pt x="1519" y="1667"/>
                  </a:cubicBezTo>
                  <a:cubicBezTo>
                    <a:pt x="1390" y="1475"/>
                    <a:pt x="1262" y="1283"/>
                    <a:pt x="1155" y="1112"/>
                  </a:cubicBezTo>
                  <a:cubicBezTo>
                    <a:pt x="1048" y="941"/>
                    <a:pt x="941" y="748"/>
                    <a:pt x="813" y="577"/>
                  </a:cubicBezTo>
                  <a:cubicBezTo>
                    <a:pt x="685" y="385"/>
                    <a:pt x="514" y="171"/>
                    <a:pt x="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7" name="Google Shape;30867;p29"/>
            <p:cNvSpPr/>
            <p:nvPr/>
          </p:nvSpPr>
          <p:spPr>
            <a:xfrm>
              <a:off x="41975" y="4069788"/>
              <a:ext cx="66825" cy="115975"/>
            </a:xfrm>
            <a:custGeom>
              <a:avLst/>
              <a:gdLst/>
              <a:ahLst/>
              <a:cxnLst/>
              <a:rect l="l" t="t" r="r" b="b"/>
              <a:pathLst>
                <a:path w="2673" h="4639" extrusionOk="0">
                  <a:moveTo>
                    <a:pt x="300" y="0"/>
                  </a:moveTo>
                  <a:lnTo>
                    <a:pt x="1" y="577"/>
                  </a:lnTo>
                  <a:cubicBezTo>
                    <a:pt x="129" y="642"/>
                    <a:pt x="236" y="770"/>
                    <a:pt x="364" y="919"/>
                  </a:cubicBezTo>
                  <a:cubicBezTo>
                    <a:pt x="493" y="1069"/>
                    <a:pt x="621" y="1240"/>
                    <a:pt x="749" y="1411"/>
                  </a:cubicBezTo>
                  <a:cubicBezTo>
                    <a:pt x="877" y="1603"/>
                    <a:pt x="1006" y="1753"/>
                    <a:pt x="1134" y="1924"/>
                  </a:cubicBezTo>
                  <a:cubicBezTo>
                    <a:pt x="1262" y="2095"/>
                    <a:pt x="1369" y="2266"/>
                    <a:pt x="1476" y="2437"/>
                  </a:cubicBezTo>
                  <a:cubicBezTo>
                    <a:pt x="1625" y="2672"/>
                    <a:pt x="2010" y="3548"/>
                    <a:pt x="2459" y="4638"/>
                  </a:cubicBezTo>
                  <a:lnTo>
                    <a:pt x="2673" y="4638"/>
                  </a:lnTo>
                  <a:cubicBezTo>
                    <a:pt x="2288" y="3677"/>
                    <a:pt x="1925" y="2864"/>
                    <a:pt x="1754" y="2480"/>
                  </a:cubicBezTo>
                  <a:cubicBezTo>
                    <a:pt x="1647" y="2309"/>
                    <a:pt x="1561" y="2116"/>
                    <a:pt x="1454" y="1945"/>
                  </a:cubicBezTo>
                  <a:cubicBezTo>
                    <a:pt x="1348" y="1753"/>
                    <a:pt x="1241" y="1603"/>
                    <a:pt x="1112" y="1390"/>
                  </a:cubicBezTo>
                  <a:cubicBezTo>
                    <a:pt x="1006" y="1197"/>
                    <a:pt x="899" y="1026"/>
                    <a:pt x="792" y="855"/>
                  </a:cubicBezTo>
                  <a:cubicBezTo>
                    <a:pt x="685" y="684"/>
                    <a:pt x="578" y="556"/>
                    <a:pt x="450" y="471"/>
                  </a:cubicBezTo>
                  <a:lnTo>
                    <a:pt x="599" y="278"/>
                  </a:lnTo>
                  <a:cubicBezTo>
                    <a:pt x="514" y="193"/>
                    <a:pt x="407" y="86"/>
                    <a:pt x="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8" name="Google Shape;30868;p29"/>
            <p:cNvSpPr/>
            <p:nvPr/>
          </p:nvSpPr>
          <p:spPr>
            <a:xfrm>
              <a:off x="4050" y="4019563"/>
              <a:ext cx="70025" cy="79800"/>
            </a:xfrm>
            <a:custGeom>
              <a:avLst/>
              <a:gdLst/>
              <a:ahLst/>
              <a:cxnLst/>
              <a:rect l="l" t="t" r="r" b="b"/>
              <a:pathLst>
                <a:path w="2801" h="3192" extrusionOk="0">
                  <a:moveTo>
                    <a:pt x="1304" y="0"/>
                  </a:moveTo>
                  <a:cubicBezTo>
                    <a:pt x="1155" y="812"/>
                    <a:pt x="813" y="1582"/>
                    <a:pt x="278" y="2244"/>
                  </a:cubicBezTo>
                  <a:cubicBezTo>
                    <a:pt x="193" y="2351"/>
                    <a:pt x="107" y="2437"/>
                    <a:pt x="0" y="2544"/>
                  </a:cubicBezTo>
                  <a:cubicBezTo>
                    <a:pt x="461" y="2811"/>
                    <a:pt x="1106" y="3191"/>
                    <a:pt x="1601" y="3191"/>
                  </a:cubicBezTo>
                  <a:cubicBezTo>
                    <a:pt x="1819" y="3191"/>
                    <a:pt x="2007" y="3118"/>
                    <a:pt x="2138" y="2928"/>
                  </a:cubicBezTo>
                  <a:cubicBezTo>
                    <a:pt x="2800" y="1967"/>
                    <a:pt x="1988" y="812"/>
                    <a:pt x="13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9" name="Google Shape;30869;p29"/>
            <p:cNvSpPr/>
            <p:nvPr/>
          </p:nvSpPr>
          <p:spPr>
            <a:xfrm>
              <a:off x="14725" y="4019563"/>
              <a:ext cx="25675" cy="51325"/>
            </a:xfrm>
            <a:custGeom>
              <a:avLst/>
              <a:gdLst/>
              <a:ahLst/>
              <a:cxnLst/>
              <a:rect l="l" t="t" r="r" b="b"/>
              <a:pathLst>
                <a:path w="1027" h="2053" extrusionOk="0">
                  <a:moveTo>
                    <a:pt x="877" y="0"/>
                  </a:moveTo>
                  <a:cubicBezTo>
                    <a:pt x="749" y="727"/>
                    <a:pt x="450" y="1432"/>
                    <a:pt x="1" y="2052"/>
                  </a:cubicBezTo>
                  <a:cubicBezTo>
                    <a:pt x="44" y="2009"/>
                    <a:pt x="65" y="1967"/>
                    <a:pt x="108" y="1924"/>
                  </a:cubicBezTo>
                  <a:cubicBezTo>
                    <a:pt x="535" y="1411"/>
                    <a:pt x="834" y="812"/>
                    <a:pt x="1027" y="193"/>
                  </a:cubicBezTo>
                  <a:cubicBezTo>
                    <a:pt x="963" y="128"/>
                    <a:pt x="920" y="64"/>
                    <a:pt x="877" y="0"/>
                  </a:cubicBezTo>
                  <a:close/>
                </a:path>
              </a:pathLst>
            </a:custGeom>
            <a:solidFill>
              <a:srgbClr val="540F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0" name="Google Shape;30870;p29"/>
            <p:cNvSpPr/>
            <p:nvPr/>
          </p:nvSpPr>
          <p:spPr>
            <a:xfrm>
              <a:off x="-84650" y="3703663"/>
              <a:ext cx="164600" cy="311650"/>
            </a:xfrm>
            <a:custGeom>
              <a:avLst/>
              <a:gdLst/>
              <a:ahLst/>
              <a:cxnLst/>
              <a:rect l="l" t="t" r="r" b="b"/>
              <a:pathLst>
                <a:path w="6584" h="12466" extrusionOk="0">
                  <a:moveTo>
                    <a:pt x="1426" y="0"/>
                  </a:moveTo>
                  <a:cubicBezTo>
                    <a:pt x="884" y="0"/>
                    <a:pt x="426" y="462"/>
                    <a:pt x="278" y="1158"/>
                  </a:cubicBezTo>
                  <a:cubicBezTo>
                    <a:pt x="0" y="2548"/>
                    <a:pt x="1005" y="4129"/>
                    <a:pt x="1261" y="5540"/>
                  </a:cubicBezTo>
                  <a:cubicBezTo>
                    <a:pt x="1454" y="6673"/>
                    <a:pt x="1625" y="7912"/>
                    <a:pt x="1475" y="9003"/>
                  </a:cubicBezTo>
                  <a:cubicBezTo>
                    <a:pt x="1325" y="9922"/>
                    <a:pt x="962" y="10798"/>
                    <a:pt x="1603" y="11738"/>
                  </a:cubicBezTo>
                  <a:cubicBezTo>
                    <a:pt x="1853" y="12092"/>
                    <a:pt x="2386" y="12466"/>
                    <a:pt x="2789" y="12466"/>
                  </a:cubicBezTo>
                  <a:cubicBezTo>
                    <a:pt x="2800" y="12466"/>
                    <a:pt x="2811" y="12466"/>
                    <a:pt x="2822" y="12465"/>
                  </a:cubicBezTo>
                  <a:cubicBezTo>
                    <a:pt x="3206" y="12465"/>
                    <a:pt x="3399" y="12016"/>
                    <a:pt x="3698" y="11781"/>
                  </a:cubicBezTo>
                  <a:cubicBezTo>
                    <a:pt x="4040" y="11503"/>
                    <a:pt x="4339" y="11183"/>
                    <a:pt x="4617" y="10841"/>
                  </a:cubicBezTo>
                  <a:cubicBezTo>
                    <a:pt x="4959" y="10349"/>
                    <a:pt x="5237" y="9772"/>
                    <a:pt x="5451" y="9216"/>
                  </a:cubicBezTo>
                  <a:cubicBezTo>
                    <a:pt x="5707" y="8447"/>
                    <a:pt x="5878" y="7570"/>
                    <a:pt x="6006" y="6758"/>
                  </a:cubicBezTo>
                  <a:cubicBezTo>
                    <a:pt x="6327" y="4856"/>
                    <a:pt x="6584" y="1800"/>
                    <a:pt x="4296" y="902"/>
                  </a:cubicBezTo>
                  <a:cubicBezTo>
                    <a:pt x="4068" y="806"/>
                    <a:pt x="3881" y="750"/>
                    <a:pt x="3692" y="750"/>
                  </a:cubicBezTo>
                  <a:cubicBezTo>
                    <a:pt x="3545" y="750"/>
                    <a:pt x="3396" y="784"/>
                    <a:pt x="3228" y="859"/>
                  </a:cubicBezTo>
                  <a:cubicBezTo>
                    <a:pt x="3080" y="925"/>
                    <a:pt x="2986" y="961"/>
                    <a:pt x="2910" y="961"/>
                  </a:cubicBezTo>
                  <a:cubicBezTo>
                    <a:pt x="2767" y="961"/>
                    <a:pt x="2689" y="832"/>
                    <a:pt x="2437" y="538"/>
                  </a:cubicBezTo>
                  <a:cubicBezTo>
                    <a:pt x="2102" y="164"/>
                    <a:pt x="1749" y="0"/>
                    <a:pt x="1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1" name="Google Shape;30871;p29"/>
            <p:cNvSpPr/>
            <p:nvPr/>
          </p:nvSpPr>
          <p:spPr>
            <a:xfrm>
              <a:off x="-321900" y="3938463"/>
              <a:ext cx="277875" cy="165550"/>
            </a:xfrm>
            <a:custGeom>
              <a:avLst/>
              <a:gdLst/>
              <a:ahLst/>
              <a:cxnLst/>
              <a:rect l="l" t="t" r="r" b="b"/>
              <a:pathLst>
                <a:path w="11115" h="6622" extrusionOk="0">
                  <a:moveTo>
                    <a:pt x="4635" y="0"/>
                  </a:moveTo>
                  <a:cubicBezTo>
                    <a:pt x="3679" y="0"/>
                    <a:pt x="2729" y="268"/>
                    <a:pt x="1881" y="551"/>
                  </a:cubicBezTo>
                  <a:cubicBezTo>
                    <a:pt x="1454" y="701"/>
                    <a:pt x="1048" y="936"/>
                    <a:pt x="599" y="1085"/>
                  </a:cubicBezTo>
                  <a:cubicBezTo>
                    <a:pt x="171" y="1235"/>
                    <a:pt x="0" y="1149"/>
                    <a:pt x="64" y="1641"/>
                  </a:cubicBezTo>
                  <a:cubicBezTo>
                    <a:pt x="171" y="2432"/>
                    <a:pt x="748" y="3308"/>
                    <a:pt x="1197" y="3971"/>
                  </a:cubicBezTo>
                  <a:cubicBezTo>
                    <a:pt x="1903" y="5061"/>
                    <a:pt x="3121" y="5595"/>
                    <a:pt x="4211" y="6023"/>
                  </a:cubicBezTo>
                  <a:cubicBezTo>
                    <a:pt x="4966" y="6335"/>
                    <a:pt x="5709" y="6621"/>
                    <a:pt x="6448" y="6621"/>
                  </a:cubicBezTo>
                  <a:cubicBezTo>
                    <a:pt x="6672" y="6621"/>
                    <a:pt x="6895" y="6595"/>
                    <a:pt x="7118" y="6536"/>
                  </a:cubicBezTo>
                  <a:cubicBezTo>
                    <a:pt x="8101" y="6279"/>
                    <a:pt x="8635" y="5253"/>
                    <a:pt x="9448" y="4719"/>
                  </a:cubicBezTo>
                  <a:cubicBezTo>
                    <a:pt x="9918" y="4398"/>
                    <a:pt x="10901" y="4035"/>
                    <a:pt x="10986" y="3351"/>
                  </a:cubicBezTo>
                  <a:cubicBezTo>
                    <a:pt x="11115" y="2368"/>
                    <a:pt x="8571" y="1299"/>
                    <a:pt x="7909" y="1000"/>
                  </a:cubicBezTo>
                  <a:cubicBezTo>
                    <a:pt x="7032" y="572"/>
                    <a:pt x="6156" y="166"/>
                    <a:pt x="5237" y="38"/>
                  </a:cubicBezTo>
                  <a:cubicBezTo>
                    <a:pt x="5037" y="12"/>
                    <a:pt x="4836" y="0"/>
                    <a:pt x="4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2" name="Google Shape;30872;p29"/>
            <p:cNvSpPr/>
            <p:nvPr/>
          </p:nvSpPr>
          <p:spPr>
            <a:xfrm>
              <a:off x="-238025" y="3734088"/>
              <a:ext cx="184925" cy="252900"/>
            </a:xfrm>
            <a:custGeom>
              <a:avLst/>
              <a:gdLst/>
              <a:ahLst/>
              <a:cxnLst/>
              <a:rect l="l" t="t" r="r" b="b"/>
              <a:pathLst>
                <a:path w="7397" h="10116" extrusionOk="0">
                  <a:moveTo>
                    <a:pt x="2406" y="1"/>
                  </a:moveTo>
                  <a:cubicBezTo>
                    <a:pt x="1819" y="1"/>
                    <a:pt x="1646" y="570"/>
                    <a:pt x="2031" y="1160"/>
                  </a:cubicBezTo>
                  <a:cubicBezTo>
                    <a:pt x="2010" y="1202"/>
                    <a:pt x="1967" y="1245"/>
                    <a:pt x="1946" y="1266"/>
                  </a:cubicBezTo>
                  <a:cubicBezTo>
                    <a:pt x="1613" y="1079"/>
                    <a:pt x="1645" y="689"/>
                    <a:pt x="1231" y="689"/>
                  </a:cubicBezTo>
                  <a:cubicBezTo>
                    <a:pt x="1220" y="689"/>
                    <a:pt x="1209" y="689"/>
                    <a:pt x="1198" y="689"/>
                  </a:cubicBezTo>
                  <a:cubicBezTo>
                    <a:pt x="835" y="689"/>
                    <a:pt x="728" y="989"/>
                    <a:pt x="642" y="1309"/>
                  </a:cubicBezTo>
                  <a:cubicBezTo>
                    <a:pt x="428" y="2015"/>
                    <a:pt x="193" y="2720"/>
                    <a:pt x="129" y="3489"/>
                  </a:cubicBezTo>
                  <a:cubicBezTo>
                    <a:pt x="1" y="4986"/>
                    <a:pt x="493" y="6717"/>
                    <a:pt x="1989" y="7636"/>
                  </a:cubicBezTo>
                  <a:cubicBezTo>
                    <a:pt x="2908" y="8192"/>
                    <a:pt x="4019" y="8790"/>
                    <a:pt x="4981" y="9068"/>
                  </a:cubicBezTo>
                  <a:cubicBezTo>
                    <a:pt x="5793" y="9303"/>
                    <a:pt x="7268" y="10115"/>
                    <a:pt x="7268" y="10115"/>
                  </a:cubicBezTo>
                  <a:cubicBezTo>
                    <a:pt x="7247" y="9666"/>
                    <a:pt x="7183" y="7999"/>
                    <a:pt x="7204" y="7550"/>
                  </a:cubicBezTo>
                  <a:cubicBezTo>
                    <a:pt x="7268" y="6781"/>
                    <a:pt x="7396" y="5969"/>
                    <a:pt x="7290" y="5157"/>
                  </a:cubicBezTo>
                  <a:cubicBezTo>
                    <a:pt x="7183" y="4387"/>
                    <a:pt x="7054" y="3618"/>
                    <a:pt x="6541" y="2934"/>
                  </a:cubicBezTo>
                  <a:cubicBezTo>
                    <a:pt x="5943" y="2164"/>
                    <a:pt x="5131" y="1608"/>
                    <a:pt x="4404" y="1053"/>
                  </a:cubicBezTo>
                  <a:cubicBezTo>
                    <a:pt x="3870" y="647"/>
                    <a:pt x="3122" y="48"/>
                    <a:pt x="2502" y="5"/>
                  </a:cubicBezTo>
                  <a:cubicBezTo>
                    <a:pt x="2469" y="2"/>
                    <a:pt x="2437" y="1"/>
                    <a:pt x="24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3" name="Google Shape;30873;p29"/>
            <p:cNvSpPr/>
            <p:nvPr/>
          </p:nvSpPr>
          <p:spPr>
            <a:xfrm>
              <a:off x="-146100" y="4030038"/>
              <a:ext cx="128800" cy="108625"/>
            </a:xfrm>
            <a:custGeom>
              <a:avLst/>
              <a:gdLst/>
              <a:ahLst/>
              <a:cxnLst/>
              <a:rect l="l" t="t" r="r" b="b"/>
              <a:pathLst>
                <a:path w="5152" h="4345" extrusionOk="0">
                  <a:moveTo>
                    <a:pt x="4501" y="0"/>
                  </a:moveTo>
                  <a:cubicBezTo>
                    <a:pt x="4233" y="0"/>
                    <a:pt x="3723" y="561"/>
                    <a:pt x="3591" y="693"/>
                  </a:cubicBezTo>
                  <a:cubicBezTo>
                    <a:pt x="3271" y="1035"/>
                    <a:pt x="2950" y="1312"/>
                    <a:pt x="2565" y="1569"/>
                  </a:cubicBezTo>
                  <a:cubicBezTo>
                    <a:pt x="2031" y="1932"/>
                    <a:pt x="0" y="2445"/>
                    <a:pt x="428" y="3450"/>
                  </a:cubicBezTo>
                  <a:cubicBezTo>
                    <a:pt x="684" y="4048"/>
                    <a:pt x="1710" y="4283"/>
                    <a:pt x="2245" y="4326"/>
                  </a:cubicBezTo>
                  <a:cubicBezTo>
                    <a:pt x="2371" y="4339"/>
                    <a:pt x="2498" y="4345"/>
                    <a:pt x="2625" y="4345"/>
                  </a:cubicBezTo>
                  <a:cubicBezTo>
                    <a:pt x="3143" y="4345"/>
                    <a:pt x="3658" y="4245"/>
                    <a:pt x="4104" y="4091"/>
                  </a:cubicBezTo>
                  <a:cubicBezTo>
                    <a:pt x="5023" y="3749"/>
                    <a:pt x="5151" y="2638"/>
                    <a:pt x="5023" y="1633"/>
                  </a:cubicBezTo>
                  <a:cubicBezTo>
                    <a:pt x="4959" y="1141"/>
                    <a:pt x="4745" y="650"/>
                    <a:pt x="4660" y="180"/>
                  </a:cubicBezTo>
                  <a:cubicBezTo>
                    <a:pt x="4640" y="51"/>
                    <a:pt x="4581" y="0"/>
                    <a:pt x="45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4" name="Google Shape;30874;p29"/>
            <p:cNvSpPr/>
            <p:nvPr/>
          </p:nvSpPr>
          <p:spPr>
            <a:xfrm>
              <a:off x="-136475" y="4091263"/>
              <a:ext cx="116500" cy="47400"/>
            </a:xfrm>
            <a:custGeom>
              <a:avLst/>
              <a:gdLst/>
              <a:ahLst/>
              <a:cxnLst/>
              <a:rect l="l" t="t" r="r" b="b"/>
              <a:pathLst>
                <a:path w="4660" h="1896" extrusionOk="0">
                  <a:moveTo>
                    <a:pt x="4383" y="0"/>
                  </a:moveTo>
                  <a:cubicBezTo>
                    <a:pt x="4281" y="0"/>
                    <a:pt x="4186" y="52"/>
                    <a:pt x="4082" y="103"/>
                  </a:cubicBezTo>
                  <a:cubicBezTo>
                    <a:pt x="3740" y="253"/>
                    <a:pt x="3398" y="381"/>
                    <a:pt x="3014" y="445"/>
                  </a:cubicBezTo>
                  <a:cubicBezTo>
                    <a:pt x="3002" y="447"/>
                    <a:pt x="2991" y="448"/>
                    <a:pt x="2979" y="448"/>
                  </a:cubicBezTo>
                  <a:cubicBezTo>
                    <a:pt x="2866" y="448"/>
                    <a:pt x="2765" y="360"/>
                    <a:pt x="2629" y="360"/>
                  </a:cubicBezTo>
                  <a:cubicBezTo>
                    <a:pt x="2586" y="381"/>
                    <a:pt x="2544" y="659"/>
                    <a:pt x="2501" y="680"/>
                  </a:cubicBezTo>
                  <a:cubicBezTo>
                    <a:pt x="2458" y="680"/>
                    <a:pt x="2308" y="466"/>
                    <a:pt x="2266" y="466"/>
                  </a:cubicBezTo>
                  <a:cubicBezTo>
                    <a:pt x="2159" y="488"/>
                    <a:pt x="2137" y="552"/>
                    <a:pt x="2009" y="595"/>
                  </a:cubicBezTo>
                  <a:cubicBezTo>
                    <a:pt x="1849" y="659"/>
                    <a:pt x="1673" y="680"/>
                    <a:pt x="1491" y="680"/>
                  </a:cubicBezTo>
                  <a:cubicBezTo>
                    <a:pt x="1309" y="680"/>
                    <a:pt x="1122" y="659"/>
                    <a:pt x="940" y="637"/>
                  </a:cubicBezTo>
                  <a:cubicBezTo>
                    <a:pt x="826" y="623"/>
                    <a:pt x="708" y="611"/>
                    <a:pt x="592" y="611"/>
                  </a:cubicBezTo>
                  <a:cubicBezTo>
                    <a:pt x="361" y="611"/>
                    <a:pt x="143" y="659"/>
                    <a:pt x="0" y="830"/>
                  </a:cubicBezTo>
                  <a:cubicBezTo>
                    <a:pt x="0" y="894"/>
                    <a:pt x="21" y="937"/>
                    <a:pt x="43" y="1001"/>
                  </a:cubicBezTo>
                  <a:cubicBezTo>
                    <a:pt x="299" y="1599"/>
                    <a:pt x="1325" y="1834"/>
                    <a:pt x="1860" y="1877"/>
                  </a:cubicBezTo>
                  <a:cubicBezTo>
                    <a:pt x="1986" y="1890"/>
                    <a:pt x="2113" y="1896"/>
                    <a:pt x="2240" y="1896"/>
                  </a:cubicBezTo>
                  <a:cubicBezTo>
                    <a:pt x="2758" y="1896"/>
                    <a:pt x="3273" y="1796"/>
                    <a:pt x="3719" y="1642"/>
                  </a:cubicBezTo>
                  <a:cubicBezTo>
                    <a:pt x="4339" y="1407"/>
                    <a:pt x="4595" y="808"/>
                    <a:pt x="4660" y="125"/>
                  </a:cubicBezTo>
                  <a:cubicBezTo>
                    <a:pt x="4638" y="103"/>
                    <a:pt x="4638" y="103"/>
                    <a:pt x="4595" y="82"/>
                  </a:cubicBezTo>
                  <a:cubicBezTo>
                    <a:pt x="4519" y="22"/>
                    <a:pt x="4449" y="0"/>
                    <a:pt x="4383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5" name="Google Shape;30875;p29"/>
            <p:cNvSpPr/>
            <p:nvPr/>
          </p:nvSpPr>
          <p:spPr>
            <a:xfrm>
              <a:off x="-23750" y="3971988"/>
              <a:ext cx="72700" cy="130950"/>
            </a:xfrm>
            <a:custGeom>
              <a:avLst/>
              <a:gdLst/>
              <a:ahLst/>
              <a:cxnLst/>
              <a:rect l="l" t="t" r="r" b="b"/>
              <a:pathLst>
                <a:path w="2908" h="5238" extrusionOk="0">
                  <a:moveTo>
                    <a:pt x="2438" y="1"/>
                  </a:moveTo>
                  <a:cubicBezTo>
                    <a:pt x="1946" y="321"/>
                    <a:pt x="1583" y="1027"/>
                    <a:pt x="1134" y="1412"/>
                  </a:cubicBezTo>
                  <a:cubicBezTo>
                    <a:pt x="792" y="1711"/>
                    <a:pt x="471" y="1796"/>
                    <a:pt x="1" y="1882"/>
                  </a:cubicBezTo>
                  <a:cubicBezTo>
                    <a:pt x="65" y="2395"/>
                    <a:pt x="257" y="2929"/>
                    <a:pt x="322" y="3442"/>
                  </a:cubicBezTo>
                  <a:cubicBezTo>
                    <a:pt x="386" y="3998"/>
                    <a:pt x="236" y="4703"/>
                    <a:pt x="471" y="5237"/>
                  </a:cubicBezTo>
                  <a:cubicBezTo>
                    <a:pt x="877" y="5109"/>
                    <a:pt x="1412" y="4468"/>
                    <a:pt x="1711" y="4147"/>
                  </a:cubicBezTo>
                  <a:cubicBezTo>
                    <a:pt x="2053" y="3784"/>
                    <a:pt x="2331" y="3399"/>
                    <a:pt x="2566" y="2950"/>
                  </a:cubicBezTo>
                  <a:cubicBezTo>
                    <a:pt x="2801" y="2459"/>
                    <a:pt x="2908" y="1925"/>
                    <a:pt x="2844" y="1326"/>
                  </a:cubicBezTo>
                  <a:cubicBezTo>
                    <a:pt x="2822" y="1027"/>
                    <a:pt x="2609" y="108"/>
                    <a:pt x="2502" y="65"/>
                  </a:cubicBezTo>
                  <a:lnTo>
                    <a:pt x="24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6" name="Google Shape;30876;p29"/>
            <p:cNvSpPr/>
            <p:nvPr/>
          </p:nvSpPr>
          <p:spPr>
            <a:xfrm>
              <a:off x="-12525" y="3973063"/>
              <a:ext cx="61475" cy="129875"/>
            </a:xfrm>
            <a:custGeom>
              <a:avLst/>
              <a:gdLst/>
              <a:ahLst/>
              <a:cxnLst/>
              <a:rect l="l" t="t" r="r" b="b"/>
              <a:pathLst>
                <a:path w="2459" h="5195" extrusionOk="0">
                  <a:moveTo>
                    <a:pt x="2031" y="1"/>
                  </a:moveTo>
                  <a:cubicBezTo>
                    <a:pt x="1903" y="1"/>
                    <a:pt x="1882" y="172"/>
                    <a:pt x="1882" y="321"/>
                  </a:cubicBezTo>
                  <a:cubicBezTo>
                    <a:pt x="1839" y="663"/>
                    <a:pt x="1711" y="962"/>
                    <a:pt x="1604" y="1304"/>
                  </a:cubicBezTo>
                  <a:cubicBezTo>
                    <a:pt x="1540" y="1540"/>
                    <a:pt x="1411" y="1775"/>
                    <a:pt x="1262" y="1946"/>
                  </a:cubicBezTo>
                  <a:cubicBezTo>
                    <a:pt x="1112" y="2117"/>
                    <a:pt x="1112" y="2224"/>
                    <a:pt x="1176" y="2437"/>
                  </a:cubicBezTo>
                  <a:cubicBezTo>
                    <a:pt x="1152" y="2430"/>
                    <a:pt x="1129" y="2426"/>
                    <a:pt x="1108" y="2426"/>
                  </a:cubicBezTo>
                  <a:cubicBezTo>
                    <a:pt x="943" y="2426"/>
                    <a:pt x="867" y="2630"/>
                    <a:pt x="792" y="2801"/>
                  </a:cubicBezTo>
                  <a:cubicBezTo>
                    <a:pt x="685" y="3100"/>
                    <a:pt x="599" y="3420"/>
                    <a:pt x="514" y="3720"/>
                  </a:cubicBezTo>
                  <a:cubicBezTo>
                    <a:pt x="386" y="4169"/>
                    <a:pt x="321" y="4682"/>
                    <a:pt x="65" y="5023"/>
                  </a:cubicBezTo>
                  <a:cubicBezTo>
                    <a:pt x="22" y="5066"/>
                    <a:pt x="1" y="5088"/>
                    <a:pt x="1" y="5130"/>
                  </a:cubicBezTo>
                  <a:cubicBezTo>
                    <a:pt x="1" y="5152"/>
                    <a:pt x="1" y="5173"/>
                    <a:pt x="22" y="5194"/>
                  </a:cubicBezTo>
                  <a:cubicBezTo>
                    <a:pt x="428" y="5066"/>
                    <a:pt x="963" y="4425"/>
                    <a:pt x="1262" y="4104"/>
                  </a:cubicBezTo>
                  <a:cubicBezTo>
                    <a:pt x="1604" y="3741"/>
                    <a:pt x="1882" y="3356"/>
                    <a:pt x="2117" y="2907"/>
                  </a:cubicBezTo>
                  <a:cubicBezTo>
                    <a:pt x="2352" y="2416"/>
                    <a:pt x="2459" y="1882"/>
                    <a:pt x="2395" y="1283"/>
                  </a:cubicBezTo>
                  <a:cubicBezTo>
                    <a:pt x="2373" y="984"/>
                    <a:pt x="2160" y="65"/>
                    <a:pt x="2053" y="22"/>
                  </a:cubicBezTo>
                  <a:lnTo>
                    <a:pt x="2031" y="1"/>
                  </a:ln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7" name="Google Shape;30877;p29"/>
            <p:cNvSpPr/>
            <p:nvPr/>
          </p:nvSpPr>
          <p:spPr>
            <a:xfrm>
              <a:off x="-77700" y="3973063"/>
              <a:ext cx="65750" cy="57550"/>
            </a:xfrm>
            <a:custGeom>
              <a:avLst/>
              <a:gdLst/>
              <a:ahLst/>
              <a:cxnLst/>
              <a:rect l="l" t="t" r="r" b="b"/>
              <a:pathLst>
                <a:path w="2630" h="2302" extrusionOk="0">
                  <a:moveTo>
                    <a:pt x="1389" y="1"/>
                  </a:moveTo>
                  <a:lnTo>
                    <a:pt x="1389" y="1"/>
                  </a:lnTo>
                  <a:cubicBezTo>
                    <a:pt x="1411" y="172"/>
                    <a:pt x="1454" y="492"/>
                    <a:pt x="1368" y="663"/>
                  </a:cubicBezTo>
                  <a:cubicBezTo>
                    <a:pt x="1261" y="856"/>
                    <a:pt x="1026" y="813"/>
                    <a:pt x="855" y="877"/>
                  </a:cubicBezTo>
                  <a:cubicBezTo>
                    <a:pt x="641" y="941"/>
                    <a:pt x="235" y="1133"/>
                    <a:pt x="128" y="1369"/>
                  </a:cubicBezTo>
                  <a:cubicBezTo>
                    <a:pt x="0" y="1711"/>
                    <a:pt x="428" y="1796"/>
                    <a:pt x="663" y="1946"/>
                  </a:cubicBezTo>
                  <a:cubicBezTo>
                    <a:pt x="965" y="2135"/>
                    <a:pt x="1253" y="2301"/>
                    <a:pt x="1525" y="2301"/>
                  </a:cubicBezTo>
                  <a:cubicBezTo>
                    <a:pt x="1715" y="2301"/>
                    <a:pt x="1898" y="2220"/>
                    <a:pt x="2073" y="2010"/>
                  </a:cubicBezTo>
                  <a:cubicBezTo>
                    <a:pt x="2629" y="1326"/>
                    <a:pt x="1646" y="663"/>
                    <a:pt x="1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8" name="Google Shape;30878;p29"/>
            <p:cNvSpPr/>
            <p:nvPr/>
          </p:nvSpPr>
          <p:spPr>
            <a:xfrm>
              <a:off x="-141300" y="3964513"/>
              <a:ext cx="90325" cy="48100"/>
            </a:xfrm>
            <a:custGeom>
              <a:avLst/>
              <a:gdLst/>
              <a:ahLst/>
              <a:cxnLst/>
              <a:rect l="l" t="t" r="r" b="b"/>
              <a:pathLst>
                <a:path w="3613" h="1924" extrusionOk="0">
                  <a:moveTo>
                    <a:pt x="1" y="1"/>
                  </a:moveTo>
                  <a:cubicBezTo>
                    <a:pt x="450" y="578"/>
                    <a:pt x="1048" y="1048"/>
                    <a:pt x="1668" y="1411"/>
                  </a:cubicBezTo>
                  <a:cubicBezTo>
                    <a:pt x="1967" y="1582"/>
                    <a:pt x="2288" y="1753"/>
                    <a:pt x="2630" y="1839"/>
                  </a:cubicBezTo>
                  <a:cubicBezTo>
                    <a:pt x="2816" y="1888"/>
                    <a:pt x="3016" y="1924"/>
                    <a:pt x="3210" y="1924"/>
                  </a:cubicBezTo>
                  <a:cubicBezTo>
                    <a:pt x="3350" y="1924"/>
                    <a:pt x="3487" y="1905"/>
                    <a:pt x="3613" y="1860"/>
                  </a:cubicBezTo>
                  <a:lnTo>
                    <a:pt x="3613" y="1839"/>
                  </a:lnTo>
                  <a:cubicBezTo>
                    <a:pt x="3271" y="1796"/>
                    <a:pt x="2972" y="1711"/>
                    <a:pt x="2651" y="1604"/>
                  </a:cubicBezTo>
                  <a:cubicBezTo>
                    <a:pt x="2352" y="1497"/>
                    <a:pt x="2031" y="1390"/>
                    <a:pt x="1711" y="1240"/>
                  </a:cubicBezTo>
                  <a:cubicBezTo>
                    <a:pt x="1411" y="1069"/>
                    <a:pt x="1112" y="898"/>
                    <a:pt x="834" y="685"/>
                  </a:cubicBezTo>
                  <a:cubicBezTo>
                    <a:pt x="535" y="492"/>
                    <a:pt x="257" y="257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9" name="Google Shape;30879;p29"/>
            <p:cNvSpPr/>
            <p:nvPr/>
          </p:nvSpPr>
          <p:spPr>
            <a:xfrm>
              <a:off x="-105500" y="3960763"/>
              <a:ext cx="54525" cy="51875"/>
            </a:xfrm>
            <a:custGeom>
              <a:avLst/>
              <a:gdLst/>
              <a:ahLst/>
              <a:cxnLst/>
              <a:rect l="l" t="t" r="r" b="b"/>
              <a:pathLst>
                <a:path w="2181" h="2075" extrusionOk="0">
                  <a:moveTo>
                    <a:pt x="1" y="1"/>
                  </a:moveTo>
                  <a:lnTo>
                    <a:pt x="1" y="22"/>
                  </a:lnTo>
                  <a:cubicBezTo>
                    <a:pt x="385" y="322"/>
                    <a:pt x="749" y="664"/>
                    <a:pt x="1091" y="1027"/>
                  </a:cubicBezTo>
                  <a:cubicBezTo>
                    <a:pt x="1262" y="1198"/>
                    <a:pt x="1411" y="1412"/>
                    <a:pt x="1582" y="1583"/>
                  </a:cubicBezTo>
                  <a:cubicBezTo>
                    <a:pt x="1775" y="1754"/>
                    <a:pt x="1946" y="1925"/>
                    <a:pt x="2159" y="2074"/>
                  </a:cubicBezTo>
                  <a:lnTo>
                    <a:pt x="2181" y="2053"/>
                  </a:lnTo>
                  <a:cubicBezTo>
                    <a:pt x="2053" y="1818"/>
                    <a:pt x="1903" y="1625"/>
                    <a:pt x="1732" y="1412"/>
                  </a:cubicBezTo>
                  <a:cubicBezTo>
                    <a:pt x="1582" y="1219"/>
                    <a:pt x="1390" y="1048"/>
                    <a:pt x="1198" y="877"/>
                  </a:cubicBezTo>
                  <a:cubicBezTo>
                    <a:pt x="834" y="535"/>
                    <a:pt x="428" y="23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0" name="Google Shape;30880;p29"/>
            <p:cNvSpPr/>
            <p:nvPr/>
          </p:nvSpPr>
          <p:spPr>
            <a:xfrm>
              <a:off x="-99325" y="3940013"/>
              <a:ext cx="55850" cy="71025"/>
            </a:xfrm>
            <a:custGeom>
              <a:avLst/>
              <a:gdLst/>
              <a:ahLst/>
              <a:cxnLst/>
              <a:rect l="l" t="t" r="r" b="b"/>
              <a:pathLst>
                <a:path w="2234" h="2841" extrusionOk="0">
                  <a:moveTo>
                    <a:pt x="155" y="0"/>
                  </a:moveTo>
                  <a:cubicBezTo>
                    <a:pt x="69" y="0"/>
                    <a:pt x="1" y="95"/>
                    <a:pt x="96" y="190"/>
                  </a:cubicBezTo>
                  <a:cubicBezTo>
                    <a:pt x="121" y="215"/>
                    <a:pt x="153" y="225"/>
                    <a:pt x="184" y="225"/>
                  </a:cubicBezTo>
                  <a:cubicBezTo>
                    <a:pt x="206" y="225"/>
                    <a:pt x="228" y="220"/>
                    <a:pt x="245" y="211"/>
                  </a:cubicBezTo>
                  <a:cubicBezTo>
                    <a:pt x="587" y="617"/>
                    <a:pt x="951" y="1002"/>
                    <a:pt x="1271" y="1429"/>
                  </a:cubicBezTo>
                  <a:cubicBezTo>
                    <a:pt x="1421" y="1643"/>
                    <a:pt x="1571" y="1900"/>
                    <a:pt x="1720" y="2113"/>
                  </a:cubicBezTo>
                  <a:lnTo>
                    <a:pt x="2212" y="2840"/>
                  </a:lnTo>
                  <a:lnTo>
                    <a:pt x="2233" y="2819"/>
                  </a:lnTo>
                  <a:cubicBezTo>
                    <a:pt x="2169" y="2541"/>
                    <a:pt x="2062" y="2263"/>
                    <a:pt x="1912" y="2007"/>
                  </a:cubicBezTo>
                  <a:cubicBezTo>
                    <a:pt x="1784" y="1750"/>
                    <a:pt x="1571" y="1536"/>
                    <a:pt x="1400" y="1301"/>
                  </a:cubicBezTo>
                  <a:cubicBezTo>
                    <a:pt x="1036" y="895"/>
                    <a:pt x="651" y="532"/>
                    <a:pt x="267" y="190"/>
                  </a:cubicBezTo>
                  <a:cubicBezTo>
                    <a:pt x="309" y="147"/>
                    <a:pt x="309" y="104"/>
                    <a:pt x="245" y="40"/>
                  </a:cubicBezTo>
                  <a:cubicBezTo>
                    <a:pt x="217" y="12"/>
                    <a:pt x="185" y="0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1" name="Google Shape;30881;p29"/>
            <p:cNvSpPr/>
            <p:nvPr/>
          </p:nvSpPr>
          <p:spPr>
            <a:xfrm>
              <a:off x="-118750" y="3888788"/>
              <a:ext cx="95025" cy="119025"/>
            </a:xfrm>
            <a:custGeom>
              <a:avLst/>
              <a:gdLst/>
              <a:ahLst/>
              <a:cxnLst/>
              <a:rect l="l" t="t" r="r" b="b"/>
              <a:pathLst>
                <a:path w="3801" h="4761" extrusionOk="0">
                  <a:moveTo>
                    <a:pt x="160" y="0"/>
                  </a:moveTo>
                  <a:cubicBezTo>
                    <a:pt x="67" y="0"/>
                    <a:pt x="1" y="106"/>
                    <a:pt x="82" y="187"/>
                  </a:cubicBezTo>
                  <a:cubicBezTo>
                    <a:pt x="114" y="219"/>
                    <a:pt x="146" y="230"/>
                    <a:pt x="175" y="230"/>
                  </a:cubicBezTo>
                  <a:cubicBezTo>
                    <a:pt x="205" y="230"/>
                    <a:pt x="231" y="219"/>
                    <a:pt x="253" y="208"/>
                  </a:cubicBezTo>
                  <a:cubicBezTo>
                    <a:pt x="980" y="785"/>
                    <a:pt x="1621" y="1491"/>
                    <a:pt x="2070" y="2324"/>
                  </a:cubicBezTo>
                  <a:cubicBezTo>
                    <a:pt x="2198" y="2517"/>
                    <a:pt x="2305" y="2752"/>
                    <a:pt x="2433" y="2965"/>
                  </a:cubicBezTo>
                  <a:cubicBezTo>
                    <a:pt x="2540" y="3179"/>
                    <a:pt x="2689" y="3393"/>
                    <a:pt x="2839" y="3585"/>
                  </a:cubicBezTo>
                  <a:cubicBezTo>
                    <a:pt x="3138" y="3991"/>
                    <a:pt x="3438" y="4419"/>
                    <a:pt x="3801" y="4761"/>
                  </a:cubicBezTo>
                  <a:lnTo>
                    <a:pt x="3801" y="4633"/>
                  </a:lnTo>
                  <a:cubicBezTo>
                    <a:pt x="3523" y="4227"/>
                    <a:pt x="3288" y="3842"/>
                    <a:pt x="3010" y="3457"/>
                  </a:cubicBezTo>
                  <a:cubicBezTo>
                    <a:pt x="2860" y="3265"/>
                    <a:pt x="2732" y="3051"/>
                    <a:pt x="2604" y="2859"/>
                  </a:cubicBezTo>
                  <a:cubicBezTo>
                    <a:pt x="2476" y="2666"/>
                    <a:pt x="2369" y="2431"/>
                    <a:pt x="2219" y="2239"/>
                  </a:cubicBezTo>
                  <a:cubicBezTo>
                    <a:pt x="1963" y="1811"/>
                    <a:pt x="1664" y="1405"/>
                    <a:pt x="1322" y="1063"/>
                  </a:cubicBezTo>
                  <a:cubicBezTo>
                    <a:pt x="1001" y="721"/>
                    <a:pt x="638" y="443"/>
                    <a:pt x="274" y="187"/>
                  </a:cubicBezTo>
                  <a:cubicBezTo>
                    <a:pt x="296" y="144"/>
                    <a:pt x="296" y="101"/>
                    <a:pt x="253" y="37"/>
                  </a:cubicBezTo>
                  <a:cubicBezTo>
                    <a:pt x="222" y="11"/>
                    <a:pt x="189" y="0"/>
                    <a:pt x="1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2" name="Google Shape;30882;p29"/>
            <p:cNvSpPr/>
            <p:nvPr/>
          </p:nvSpPr>
          <p:spPr>
            <a:xfrm>
              <a:off x="-102100" y="3914113"/>
              <a:ext cx="73575" cy="99050"/>
            </a:xfrm>
            <a:custGeom>
              <a:avLst/>
              <a:gdLst/>
              <a:ahLst/>
              <a:cxnLst/>
              <a:rect l="l" t="t" r="r" b="b"/>
              <a:pathLst>
                <a:path w="2943" h="3962" extrusionOk="0">
                  <a:moveTo>
                    <a:pt x="145" y="1"/>
                  </a:moveTo>
                  <a:cubicBezTo>
                    <a:pt x="58" y="1"/>
                    <a:pt x="1" y="101"/>
                    <a:pt x="78" y="178"/>
                  </a:cubicBezTo>
                  <a:cubicBezTo>
                    <a:pt x="114" y="214"/>
                    <a:pt x="156" y="230"/>
                    <a:pt x="190" y="230"/>
                  </a:cubicBezTo>
                  <a:cubicBezTo>
                    <a:pt x="217" y="230"/>
                    <a:pt x="240" y="219"/>
                    <a:pt x="249" y="200"/>
                  </a:cubicBezTo>
                  <a:cubicBezTo>
                    <a:pt x="549" y="392"/>
                    <a:pt x="805" y="627"/>
                    <a:pt x="1040" y="905"/>
                  </a:cubicBezTo>
                  <a:cubicBezTo>
                    <a:pt x="1297" y="1204"/>
                    <a:pt x="1489" y="1568"/>
                    <a:pt x="1639" y="1931"/>
                  </a:cubicBezTo>
                  <a:cubicBezTo>
                    <a:pt x="1703" y="2102"/>
                    <a:pt x="1767" y="2294"/>
                    <a:pt x="1853" y="2487"/>
                  </a:cubicBezTo>
                  <a:cubicBezTo>
                    <a:pt x="1917" y="2679"/>
                    <a:pt x="2023" y="2872"/>
                    <a:pt x="2130" y="3043"/>
                  </a:cubicBezTo>
                  <a:cubicBezTo>
                    <a:pt x="2365" y="3385"/>
                    <a:pt x="2643" y="3684"/>
                    <a:pt x="2921" y="3962"/>
                  </a:cubicBezTo>
                  <a:lnTo>
                    <a:pt x="2943" y="3962"/>
                  </a:lnTo>
                  <a:cubicBezTo>
                    <a:pt x="2750" y="3598"/>
                    <a:pt x="2515" y="3256"/>
                    <a:pt x="2323" y="2914"/>
                  </a:cubicBezTo>
                  <a:cubicBezTo>
                    <a:pt x="2216" y="2743"/>
                    <a:pt x="2130" y="2572"/>
                    <a:pt x="2045" y="2401"/>
                  </a:cubicBezTo>
                  <a:cubicBezTo>
                    <a:pt x="1959" y="2252"/>
                    <a:pt x="1895" y="2038"/>
                    <a:pt x="1788" y="1867"/>
                  </a:cubicBezTo>
                  <a:cubicBezTo>
                    <a:pt x="1617" y="1482"/>
                    <a:pt x="1382" y="1140"/>
                    <a:pt x="1104" y="841"/>
                  </a:cubicBezTo>
                  <a:cubicBezTo>
                    <a:pt x="869" y="563"/>
                    <a:pt x="570" y="349"/>
                    <a:pt x="271" y="178"/>
                  </a:cubicBezTo>
                  <a:cubicBezTo>
                    <a:pt x="292" y="136"/>
                    <a:pt x="292" y="93"/>
                    <a:pt x="249" y="50"/>
                  </a:cubicBezTo>
                  <a:cubicBezTo>
                    <a:pt x="214" y="15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3" name="Google Shape;30883;p29"/>
            <p:cNvSpPr/>
            <p:nvPr/>
          </p:nvSpPr>
          <p:spPr>
            <a:xfrm>
              <a:off x="-91600" y="3952763"/>
              <a:ext cx="42775" cy="56125"/>
            </a:xfrm>
            <a:custGeom>
              <a:avLst/>
              <a:gdLst/>
              <a:ahLst/>
              <a:cxnLst/>
              <a:rect l="l" t="t" r="r" b="b"/>
              <a:pathLst>
                <a:path w="1711" h="2245" extrusionOk="0">
                  <a:moveTo>
                    <a:pt x="0" y="0"/>
                  </a:moveTo>
                  <a:cubicBezTo>
                    <a:pt x="86" y="214"/>
                    <a:pt x="193" y="449"/>
                    <a:pt x="300" y="642"/>
                  </a:cubicBezTo>
                  <a:cubicBezTo>
                    <a:pt x="428" y="855"/>
                    <a:pt x="578" y="1048"/>
                    <a:pt x="727" y="1240"/>
                  </a:cubicBezTo>
                  <a:cubicBezTo>
                    <a:pt x="877" y="1411"/>
                    <a:pt x="1026" y="1603"/>
                    <a:pt x="1176" y="1774"/>
                  </a:cubicBezTo>
                  <a:cubicBezTo>
                    <a:pt x="1347" y="1924"/>
                    <a:pt x="1518" y="2095"/>
                    <a:pt x="1710" y="2245"/>
                  </a:cubicBezTo>
                  <a:lnTo>
                    <a:pt x="1710" y="2223"/>
                  </a:lnTo>
                  <a:cubicBezTo>
                    <a:pt x="1625" y="1988"/>
                    <a:pt x="1475" y="1796"/>
                    <a:pt x="1326" y="1625"/>
                  </a:cubicBezTo>
                  <a:cubicBezTo>
                    <a:pt x="1197" y="1432"/>
                    <a:pt x="1005" y="1283"/>
                    <a:pt x="855" y="1112"/>
                  </a:cubicBezTo>
                  <a:cubicBezTo>
                    <a:pt x="535" y="770"/>
                    <a:pt x="236" y="428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4" name="Google Shape;30884;p29"/>
            <p:cNvSpPr/>
            <p:nvPr/>
          </p:nvSpPr>
          <p:spPr>
            <a:xfrm>
              <a:off x="-127150" y="3956113"/>
              <a:ext cx="76175" cy="60800"/>
            </a:xfrm>
            <a:custGeom>
              <a:avLst/>
              <a:gdLst/>
              <a:ahLst/>
              <a:cxnLst/>
              <a:rect l="l" t="t" r="r" b="b"/>
              <a:pathLst>
                <a:path w="3047" h="2432" extrusionOk="0">
                  <a:moveTo>
                    <a:pt x="163" y="1"/>
                  </a:moveTo>
                  <a:cubicBezTo>
                    <a:pt x="75" y="1"/>
                    <a:pt x="0" y="106"/>
                    <a:pt x="97" y="187"/>
                  </a:cubicBezTo>
                  <a:cubicBezTo>
                    <a:pt x="129" y="218"/>
                    <a:pt x="160" y="238"/>
                    <a:pt x="191" y="238"/>
                  </a:cubicBezTo>
                  <a:cubicBezTo>
                    <a:pt x="203" y="238"/>
                    <a:pt x="214" y="235"/>
                    <a:pt x="225" y="230"/>
                  </a:cubicBezTo>
                  <a:cubicBezTo>
                    <a:pt x="354" y="508"/>
                    <a:pt x="546" y="764"/>
                    <a:pt x="738" y="999"/>
                  </a:cubicBezTo>
                  <a:cubicBezTo>
                    <a:pt x="952" y="1234"/>
                    <a:pt x="1187" y="1448"/>
                    <a:pt x="1444" y="1619"/>
                  </a:cubicBezTo>
                  <a:cubicBezTo>
                    <a:pt x="1700" y="1811"/>
                    <a:pt x="1957" y="2004"/>
                    <a:pt x="2213" y="2132"/>
                  </a:cubicBezTo>
                  <a:cubicBezTo>
                    <a:pt x="2491" y="2260"/>
                    <a:pt x="2769" y="2367"/>
                    <a:pt x="3047" y="2431"/>
                  </a:cubicBezTo>
                  <a:lnTo>
                    <a:pt x="3047" y="2410"/>
                  </a:lnTo>
                  <a:cubicBezTo>
                    <a:pt x="2812" y="2218"/>
                    <a:pt x="2555" y="2068"/>
                    <a:pt x="2299" y="1918"/>
                  </a:cubicBezTo>
                  <a:cubicBezTo>
                    <a:pt x="2042" y="1747"/>
                    <a:pt x="1786" y="1619"/>
                    <a:pt x="1529" y="1469"/>
                  </a:cubicBezTo>
                  <a:cubicBezTo>
                    <a:pt x="1038" y="1149"/>
                    <a:pt x="567" y="743"/>
                    <a:pt x="247" y="208"/>
                  </a:cubicBezTo>
                  <a:cubicBezTo>
                    <a:pt x="290" y="187"/>
                    <a:pt x="311" y="102"/>
                    <a:pt x="247" y="37"/>
                  </a:cubicBezTo>
                  <a:cubicBezTo>
                    <a:pt x="221" y="11"/>
                    <a:pt x="191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5" name="Google Shape;30885;p29"/>
            <p:cNvSpPr/>
            <p:nvPr/>
          </p:nvSpPr>
          <p:spPr>
            <a:xfrm>
              <a:off x="-107125" y="3922063"/>
              <a:ext cx="62025" cy="77200"/>
            </a:xfrm>
            <a:custGeom>
              <a:avLst/>
              <a:gdLst/>
              <a:ahLst/>
              <a:cxnLst/>
              <a:rect l="l" t="t" r="r" b="b"/>
              <a:pathLst>
                <a:path w="2481" h="3088" extrusionOk="0">
                  <a:moveTo>
                    <a:pt x="146" y="0"/>
                  </a:moveTo>
                  <a:cubicBezTo>
                    <a:pt x="125" y="0"/>
                    <a:pt x="105" y="9"/>
                    <a:pt x="87" y="31"/>
                  </a:cubicBezTo>
                  <a:cubicBezTo>
                    <a:pt x="1" y="118"/>
                    <a:pt x="96" y="274"/>
                    <a:pt x="181" y="274"/>
                  </a:cubicBezTo>
                  <a:cubicBezTo>
                    <a:pt x="201" y="274"/>
                    <a:pt x="220" y="266"/>
                    <a:pt x="237" y="245"/>
                  </a:cubicBezTo>
                  <a:cubicBezTo>
                    <a:pt x="728" y="544"/>
                    <a:pt x="1134" y="1015"/>
                    <a:pt x="1455" y="1506"/>
                  </a:cubicBezTo>
                  <a:cubicBezTo>
                    <a:pt x="1626" y="1763"/>
                    <a:pt x="1776" y="2041"/>
                    <a:pt x="1925" y="2297"/>
                  </a:cubicBezTo>
                  <a:cubicBezTo>
                    <a:pt x="2096" y="2554"/>
                    <a:pt x="2267" y="2831"/>
                    <a:pt x="2460" y="3088"/>
                  </a:cubicBezTo>
                  <a:lnTo>
                    <a:pt x="2481" y="3067"/>
                  </a:lnTo>
                  <a:cubicBezTo>
                    <a:pt x="2395" y="2767"/>
                    <a:pt x="2267" y="2468"/>
                    <a:pt x="2118" y="2190"/>
                  </a:cubicBezTo>
                  <a:cubicBezTo>
                    <a:pt x="1989" y="1912"/>
                    <a:pt x="1797" y="1656"/>
                    <a:pt x="1605" y="1399"/>
                  </a:cubicBezTo>
                  <a:cubicBezTo>
                    <a:pt x="1412" y="1143"/>
                    <a:pt x="1199" y="908"/>
                    <a:pt x="963" y="694"/>
                  </a:cubicBezTo>
                  <a:cubicBezTo>
                    <a:pt x="750" y="502"/>
                    <a:pt x="515" y="331"/>
                    <a:pt x="258" y="224"/>
                  </a:cubicBezTo>
                  <a:cubicBezTo>
                    <a:pt x="309" y="139"/>
                    <a:pt x="225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6" name="Google Shape;30886;p29"/>
            <p:cNvSpPr/>
            <p:nvPr/>
          </p:nvSpPr>
          <p:spPr>
            <a:xfrm>
              <a:off x="-146650" y="3985888"/>
              <a:ext cx="106900" cy="33150"/>
            </a:xfrm>
            <a:custGeom>
              <a:avLst/>
              <a:gdLst/>
              <a:ahLst/>
              <a:cxnLst/>
              <a:rect l="l" t="t" r="r" b="b"/>
              <a:pathLst>
                <a:path w="4276" h="1326" extrusionOk="0">
                  <a:moveTo>
                    <a:pt x="1" y="1"/>
                  </a:moveTo>
                  <a:cubicBezTo>
                    <a:pt x="108" y="193"/>
                    <a:pt x="257" y="343"/>
                    <a:pt x="428" y="471"/>
                  </a:cubicBezTo>
                  <a:cubicBezTo>
                    <a:pt x="599" y="599"/>
                    <a:pt x="770" y="685"/>
                    <a:pt x="963" y="770"/>
                  </a:cubicBezTo>
                  <a:cubicBezTo>
                    <a:pt x="1326" y="920"/>
                    <a:pt x="1689" y="1027"/>
                    <a:pt x="2074" y="1112"/>
                  </a:cubicBezTo>
                  <a:cubicBezTo>
                    <a:pt x="2245" y="1155"/>
                    <a:pt x="2438" y="1198"/>
                    <a:pt x="2630" y="1240"/>
                  </a:cubicBezTo>
                  <a:cubicBezTo>
                    <a:pt x="2822" y="1283"/>
                    <a:pt x="3015" y="1283"/>
                    <a:pt x="3186" y="1283"/>
                  </a:cubicBezTo>
                  <a:cubicBezTo>
                    <a:pt x="3331" y="1283"/>
                    <a:pt x="3476" y="1280"/>
                    <a:pt x="3622" y="1280"/>
                  </a:cubicBezTo>
                  <a:cubicBezTo>
                    <a:pt x="3840" y="1280"/>
                    <a:pt x="4058" y="1287"/>
                    <a:pt x="4276" y="1326"/>
                  </a:cubicBezTo>
                  <a:lnTo>
                    <a:pt x="4276" y="1304"/>
                  </a:lnTo>
                  <a:cubicBezTo>
                    <a:pt x="3912" y="1091"/>
                    <a:pt x="3528" y="1069"/>
                    <a:pt x="3164" y="1027"/>
                  </a:cubicBezTo>
                  <a:cubicBezTo>
                    <a:pt x="2972" y="1027"/>
                    <a:pt x="2801" y="1005"/>
                    <a:pt x="2630" y="1005"/>
                  </a:cubicBezTo>
                  <a:cubicBezTo>
                    <a:pt x="2438" y="984"/>
                    <a:pt x="2267" y="962"/>
                    <a:pt x="2074" y="920"/>
                  </a:cubicBezTo>
                  <a:cubicBezTo>
                    <a:pt x="1711" y="856"/>
                    <a:pt x="1347" y="770"/>
                    <a:pt x="984" y="642"/>
                  </a:cubicBezTo>
                  <a:cubicBezTo>
                    <a:pt x="813" y="578"/>
                    <a:pt x="621" y="514"/>
                    <a:pt x="450" y="407"/>
                  </a:cubicBezTo>
                  <a:cubicBezTo>
                    <a:pt x="300" y="300"/>
                    <a:pt x="129" y="172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7" name="Google Shape;30887;p29"/>
            <p:cNvSpPr/>
            <p:nvPr/>
          </p:nvSpPr>
          <p:spPr>
            <a:xfrm>
              <a:off x="-68500" y="3920313"/>
              <a:ext cx="29825" cy="66675"/>
            </a:xfrm>
            <a:custGeom>
              <a:avLst/>
              <a:gdLst/>
              <a:ahLst/>
              <a:cxnLst/>
              <a:rect l="l" t="t" r="r" b="b"/>
              <a:pathLst>
                <a:path w="1193" h="2667" extrusionOk="0">
                  <a:moveTo>
                    <a:pt x="168" y="1"/>
                  </a:moveTo>
                  <a:cubicBezTo>
                    <a:pt x="79" y="1"/>
                    <a:pt x="0" y="106"/>
                    <a:pt x="81" y="187"/>
                  </a:cubicBezTo>
                  <a:cubicBezTo>
                    <a:pt x="102" y="208"/>
                    <a:pt x="145" y="230"/>
                    <a:pt x="167" y="230"/>
                  </a:cubicBezTo>
                  <a:cubicBezTo>
                    <a:pt x="209" y="422"/>
                    <a:pt x="295" y="614"/>
                    <a:pt x="402" y="785"/>
                  </a:cubicBezTo>
                  <a:cubicBezTo>
                    <a:pt x="509" y="999"/>
                    <a:pt x="637" y="1192"/>
                    <a:pt x="722" y="1384"/>
                  </a:cubicBezTo>
                  <a:cubicBezTo>
                    <a:pt x="829" y="1598"/>
                    <a:pt x="872" y="1811"/>
                    <a:pt x="936" y="2025"/>
                  </a:cubicBezTo>
                  <a:cubicBezTo>
                    <a:pt x="1000" y="2217"/>
                    <a:pt x="1043" y="2453"/>
                    <a:pt x="1128" y="2666"/>
                  </a:cubicBezTo>
                  <a:lnTo>
                    <a:pt x="1150" y="2666"/>
                  </a:lnTo>
                  <a:cubicBezTo>
                    <a:pt x="1192" y="2453"/>
                    <a:pt x="1192" y="2217"/>
                    <a:pt x="1150" y="2004"/>
                  </a:cubicBezTo>
                  <a:cubicBezTo>
                    <a:pt x="1107" y="1769"/>
                    <a:pt x="1000" y="1534"/>
                    <a:pt x="893" y="1320"/>
                  </a:cubicBezTo>
                  <a:cubicBezTo>
                    <a:pt x="765" y="1106"/>
                    <a:pt x="615" y="914"/>
                    <a:pt x="487" y="743"/>
                  </a:cubicBezTo>
                  <a:cubicBezTo>
                    <a:pt x="380" y="572"/>
                    <a:pt x="273" y="401"/>
                    <a:pt x="188" y="230"/>
                  </a:cubicBezTo>
                  <a:cubicBezTo>
                    <a:pt x="273" y="208"/>
                    <a:pt x="338" y="123"/>
                    <a:pt x="252" y="37"/>
                  </a:cubicBezTo>
                  <a:cubicBezTo>
                    <a:pt x="226" y="11"/>
                    <a:pt x="196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8" name="Google Shape;30888;p29"/>
            <p:cNvSpPr/>
            <p:nvPr/>
          </p:nvSpPr>
          <p:spPr>
            <a:xfrm>
              <a:off x="-114575" y="3957038"/>
              <a:ext cx="64150" cy="63075"/>
            </a:xfrm>
            <a:custGeom>
              <a:avLst/>
              <a:gdLst/>
              <a:ahLst/>
              <a:cxnLst/>
              <a:rect l="l" t="t" r="r" b="b"/>
              <a:pathLst>
                <a:path w="2566" h="2523" extrusionOk="0">
                  <a:moveTo>
                    <a:pt x="22" y="0"/>
                  </a:moveTo>
                  <a:lnTo>
                    <a:pt x="0" y="22"/>
                  </a:lnTo>
                  <a:cubicBezTo>
                    <a:pt x="406" y="471"/>
                    <a:pt x="791" y="941"/>
                    <a:pt x="1176" y="1390"/>
                  </a:cubicBezTo>
                  <a:cubicBezTo>
                    <a:pt x="1390" y="1603"/>
                    <a:pt x="1582" y="1839"/>
                    <a:pt x="1817" y="2031"/>
                  </a:cubicBezTo>
                  <a:cubicBezTo>
                    <a:pt x="2052" y="2245"/>
                    <a:pt x="2287" y="2416"/>
                    <a:pt x="2565" y="2523"/>
                  </a:cubicBezTo>
                  <a:lnTo>
                    <a:pt x="2565" y="2501"/>
                  </a:lnTo>
                  <a:cubicBezTo>
                    <a:pt x="2352" y="2287"/>
                    <a:pt x="2159" y="2074"/>
                    <a:pt x="1945" y="1860"/>
                  </a:cubicBezTo>
                  <a:cubicBezTo>
                    <a:pt x="1732" y="1646"/>
                    <a:pt x="1518" y="1454"/>
                    <a:pt x="1304" y="1261"/>
                  </a:cubicBezTo>
                  <a:cubicBezTo>
                    <a:pt x="877" y="834"/>
                    <a:pt x="449" y="40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9" name="Google Shape;30889;p29"/>
            <p:cNvSpPr/>
            <p:nvPr/>
          </p:nvSpPr>
          <p:spPr>
            <a:xfrm>
              <a:off x="-94775" y="3949838"/>
              <a:ext cx="6375" cy="4275"/>
            </a:xfrm>
            <a:custGeom>
              <a:avLst/>
              <a:gdLst/>
              <a:ahLst/>
              <a:cxnLst/>
              <a:rect l="l" t="t" r="r" b="b"/>
              <a:pathLst>
                <a:path w="255" h="171" extrusionOk="0">
                  <a:moveTo>
                    <a:pt x="121" y="0"/>
                  </a:moveTo>
                  <a:cubicBezTo>
                    <a:pt x="54" y="0"/>
                    <a:pt x="0" y="75"/>
                    <a:pt x="63" y="139"/>
                  </a:cubicBezTo>
                  <a:cubicBezTo>
                    <a:pt x="91" y="161"/>
                    <a:pt x="119" y="170"/>
                    <a:pt x="143" y="170"/>
                  </a:cubicBezTo>
                  <a:cubicBezTo>
                    <a:pt x="213" y="170"/>
                    <a:pt x="255" y="95"/>
                    <a:pt x="192" y="32"/>
                  </a:cubicBezTo>
                  <a:cubicBezTo>
                    <a:pt x="169" y="10"/>
                    <a:pt x="144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0" name="Google Shape;30890;p29"/>
            <p:cNvSpPr/>
            <p:nvPr/>
          </p:nvSpPr>
          <p:spPr>
            <a:xfrm>
              <a:off x="-108400" y="3957563"/>
              <a:ext cx="4775" cy="4950"/>
            </a:xfrm>
            <a:custGeom>
              <a:avLst/>
              <a:gdLst/>
              <a:ahLst/>
              <a:cxnLst/>
              <a:rect l="l" t="t" r="r" b="b"/>
              <a:pathLst>
                <a:path w="191" h="198" extrusionOk="0">
                  <a:moveTo>
                    <a:pt x="76" y="0"/>
                  </a:moveTo>
                  <a:cubicBezTo>
                    <a:pt x="35" y="0"/>
                    <a:pt x="0" y="27"/>
                    <a:pt x="10" y="86"/>
                  </a:cubicBezTo>
                  <a:cubicBezTo>
                    <a:pt x="22" y="159"/>
                    <a:pt x="82" y="197"/>
                    <a:pt x="128" y="197"/>
                  </a:cubicBezTo>
                  <a:cubicBezTo>
                    <a:pt x="163" y="197"/>
                    <a:pt x="190" y="175"/>
                    <a:pt x="181" y="129"/>
                  </a:cubicBezTo>
                  <a:lnTo>
                    <a:pt x="181" y="108"/>
                  </a:lnTo>
                  <a:cubicBezTo>
                    <a:pt x="181" y="38"/>
                    <a:pt x="124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1" name="Google Shape;30891;p29"/>
            <p:cNvSpPr/>
            <p:nvPr/>
          </p:nvSpPr>
          <p:spPr>
            <a:xfrm>
              <a:off x="-118700" y="3953588"/>
              <a:ext cx="7175" cy="5000"/>
            </a:xfrm>
            <a:custGeom>
              <a:avLst/>
              <a:gdLst/>
              <a:ahLst/>
              <a:cxnLst/>
              <a:rect l="l" t="t" r="r" b="b"/>
              <a:pathLst>
                <a:path w="287" h="200" extrusionOk="0">
                  <a:moveTo>
                    <a:pt x="127" y="0"/>
                  </a:moveTo>
                  <a:cubicBezTo>
                    <a:pt x="51" y="0"/>
                    <a:pt x="0" y="80"/>
                    <a:pt x="80" y="160"/>
                  </a:cubicBezTo>
                  <a:cubicBezTo>
                    <a:pt x="103" y="188"/>
                    <a:pt x="130" y="200"/>
                    <a:pt x="156" y="200"/>
                  </a:cubicBezTo>
                  <a:cubicBezTo>
                    <a:pt x="227" y="200"/>
                    <a:pt x="287" y="110"/>
                    <a:pt x="208" y="32"/>
                  </a:cubicBezTo>
                  <a:cubicBezTo>
                    <a:pt x="181" y="10"/>
                    <a:pt x="152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2" name="Google Shape;30892;p29"/>
            <p:cNvSpPr/>
            <p:nvPr/>
          </p:nvSpPr>
          <p:spPr>
            <a:xfrm>
              <a:off x="-145425" y="3961063"/>
              <a:ext cx="7750" cy="5325"/>
            </a:xfrm>
            <a:custGeom>
              <a:avLst/>
              <a:gdLst/>
              <a:ahLst/>
              <a:cxnLst/>
              <a:rect l="l" t="t" r="r" b="b"/>
              <a:pathLst>
                <a:path w="310" h="213" extrusionOk="0">
                  <a:moveTo>
                    <a:pt x="136" y="1"/>
                  </a:moveTo>
                  <a:cubicBezTo>
                    <a:pt x="63" y="1"/>
                    <a:pt x="1" y="80"/>
                    <a:pt x="80" y="160"/>
                  </a:cubicBezTo>
                  <a:lnTo>
                    <a:pt x="102" y="181"/>
                  </a:lnTo>
                  <a:cubicBezTo>
                    <a:pt x="123" y="203"/>
                    <a:pt x="149" y="212"/>
                    <a:pt x="174" y="212"/>
                  </a:cubicBezTo>
                  <a:cubicBezTo>
                    <a:pt x="247" y="212"/>
                    <a:pt x="309" y="133"/>
                    <a:pt x="230" y="53"/>
                  </a:cubicBezTo>
                  <a:lnTo>
                    <a:pt x="208" y="32"/>
                  </a:lnTo>
                  <a:cubicBezTo>
                    <a:pt x="187" y="10"/>
                    <a:pt x="161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3" name="Google Shape;30893;p29"/>
            <p:cNvSpPr/>
            <p:nvPr/>
          </p:nvSpPr>
          <p:spPr>
            <a:xfrm>
              <a:off x="-150200" y="3981688"/>
              <a:ext cx="7175" cy="5000"/>
            </a:xfrm>
            <a:custGeom>
              <a:avLst/>
              <a:gdLst/>
              <a:ahLst/>
              <a:cxnLst/>
              <a:rect l="l" t="t" r="r" b="b"/>
              <a:pathLst>
                <a:path w="287" h="200" extrusionOk="0">
                  <a:moveTo>
                    <a:pt x="131" y="0"/>
                  </a:moveTo>
                  <a:cubicBezTo>
                    <a:pt x="60" y="0"/>
                    <a:pt x="0" y="90"/>
                    <a:pt x="79" y="169"/>
                  </a:cubicBezTo>
                  <a:cubicBezTo>
                    <a:pt x="101" y="190"/>
                    <a:pt x="126" y="200"/>
                    <a:pt x="151" y="200"/>
                  </a:cubicBezTo>
                  <a:cubicBezTo>
                    <a:pt x="224" y="200"/>
                    <a:pt x="287" y="120"/>
                    <a:pt x="207" y="40"/>
                  </a:cubicBezTo>
                  <a:cubicBezTo>
                    <a:pt x="184" y="12"/>
                    <a:pt x="157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4" name="Google Shape;30894;p29"/>
            <p:cNvSpPr/>
            <p:nvPr/>
          </p:nvSpPr>
          <p:spPr>
            <a:xfrm>
              <a:off x="-260450" y="4809863"/>
              <a:ext cx="815450" cy="649800"/>
            </a:xfrm>
            <a:custGeom>
              <a:avLst/>
              <a:gdLst/>
              <a:ahLst/>
              <a:cxnLst/>
              <a:rect l="l" t="t" r="r" b="b"/>
              <a:pathLst>
                <a:path w="32618" h="25992" extrusionOk="0">
                  <a:moveTo>
                    <a:pt x="9811" y="0"/>
                  </a:moveTo>
                  <a:cubicBezTo>
                    <a:pt x="9341" y="3206"/>
                    <a:pt x="9918" y="4703"/>
                    <a:pt x="8293" y="7310"/>
                  </a:cubicBezTo>
                  <a:cubicBezTo>
                    <a:pt x="6028" y="10922"/>
                    <a:pt x="6241" y="10025"/>
                    <a:pt x="2095" y="10965"/>
                  </a:cubicBezTo>
                  <a:cubicBezTo>
                    <a:pt x="0" y="11457"/>
                    <a:pt x="6348" y="11799"/>
                    <a:pt x="6990" y="14107"/>
                  </a:cubicBezTo>
                  <a:cubicBezTo>
                    <a:pt x="7481" y="15774"/>
                    <a:pt x="10794" y="18938"/>
                    <a:pt x="11200" y="20092"/>
                  </a:cubicBezTo>
                  <a:lnTo>
                    <a:pt x="9405" y="25991"/>
                  </a:lnTo>
                  <a:cubicBezTo>
                    <a:pt x="12831" y="24529"/>
                    <a:pt x="14664" y="20556"/>
                    <a:pt x="17120" y="20556"/>
                  </a:cubicBezTo>
                  <a:cubicBezTo>
                    <a:pt x="17177" y="20556"/>
                    <a:pt x="17234" y="20558"/>
                    <a:pt x="17292" y="20562"/>
                  </a:cubicBezTo>
                  <a:cubicBezTo>
                    <a:pt x="17890" y="20605"/>
                    <a:pt x="19109" y="24281"/>
                    <a:pt x="19707" y="24409"/>
                  </a:cubicBezTo>
                  <a:cubicBezTo>
                    <a:pt x="19713" y="24411"/>
                    <a:pt x="19718" y="24411"/>
                    <a:pt x="19724" y="24411"/>
                  </a:cubicBezTo>
                  <a:cubicBezTo>
                    <a:pt x="20176" y="24411"/>
                    <a:pt x="19497" y="20068"/>
                    <a:pt x="19944" y="20068"/>
                  </a:cubicBezTo>
                  <a:cubicBezTo>
                    <a:pt x="19950" y="20068"/>
                    <a:pt x="19957" y="20069"/>
                    <a:pt x="19964" y="20071"/>
                  </a:cubicBezTo>
                  <a:cubicBezTo>
                    <a:pt x="21609" y="20519"/>
                    <a:pt x="20348" y="22058"/>
                    <a:pt x="21845" y="22336"/>
                  </a:cubicBezTo>
                  <a:cubicBezTo>
                    <a:pt x="23003" y="22553"/>
                    <a:pt x="24768" y="22976"/>
                    <a:pt x="26412" y="22976"/>
                  </a:cubicBezTo>
                  <a:cubicBezTo>
                    <a:pt x="28164" y="22976"/>
                    <a:pt x="29777" y="22496"/>
                    <a:pt x="30373" y="20776"/>
                  </a:cubicBezTo>
                  <a:cubicBezTo>
                    <a:pt x="32617" y="14300"/>
                    <a:pt x="24965" y="10452"/>
                    <a:pt x="22593" y="8935"/>
                  </a:cubicBezTo>
                  <a:cubicBezTo>
                    <a:pt x="21994" y="8550"/>
                    <a:pt x="23725" y="4468"/>
                    <a:pt x="22892" y="4019"/>
                  </a:cubicBezTo>
                  <a:cubicBezTo>
                    <a:pt x="22852" y="3997"/>
                    <a:pt x="22805" y="3987"/>
                    <a:pt x="22750" y="3987"/>
                  </a:cubicBezTo>
                  <a:cubicBezTo>
                    <a:pt x="21893" y="3987"/>
                    <a:pt x="19286" y="6477"/>
                    <a:pt x="18313" y="6477"/>
                  </a:cubicBezTo>
                  <a:cubicBezTo>
                    <a:pt x="18241" y="6477"/>
                    <a:pt x="18178" y="6463"/>
                    <a:pt x="18125" y="6434"/>
                  </a:cubicBezTo>
                  <a:cubicBezTo>
                    <a:pt x="14791" y="4639"/>
                    <a:pt x="11072" y="2458"/>
                    <a:pt x="9811" y="0"/>
                  </a:cubicBezTo>
                  <a:close/>
                </a:path>
              </a:pathLst>
            </a:custGeom>
            <a:solidFill>
              <a:srgbClr val="5D1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5" name="Google Shape;30895;p29"/>
            <p:cNvSpPr/>
            <p:nvPr/>
          </p:nvSpPr>
          <p:spPr>
            <a:xfrm>
              <a:off x="440625" y="5257638"/>
              <a:ext cx="304050" cy="379950"/>
            </a:xfrm>
            <a:custGeom>
              <a:avLst/>
              <a:gdLst/>
              <a:ahLst/>
              <a:cxnLst/>
              <a:rect l="l" t="t" r="r" b="b"/>
              <a:pathLst>
                <a:path w="12162" h="15198" extrusionOk="0">
                  <a:moveTo>
                    <a:pt x="620" y="1"/>
                  </a:moveTo>
                  <a:lnTo>
                    <a:pt x="0" y="2651"/>
                  </a:lnTo>
                  <a:cubicBezTo>
                    <a:pt x="449" y="2737"/>
                    <a:pt x="962" y="3057"/>
                    <a:pt x="1518" y="3463"/>
                  </a:cubicBezTo>
                  <a:cubicBezTo>
                    <a:pt x="2073" y="3869"/>
                    <a:pt x="2629" y="4340"/>
                    <a:pt x="3228" y="4831"/>
                  </a:cubicBezTo>
                  <a:cubicBezTo>
                    <a:pt x="3847" y="5323"/>
                    <a:pt x="4403" y="5750"/>
                    <a:pt x="4937" y="6221"/>
                  </a:cubicBezTo>
                  <a:cubicBezTo>
                    <a:pt x="5493" y="6669"/>
                    <a:pt x="6028" y="7161"/>
                    <a:pt x="6540" y="7674"/>
                  </a:cubicBezTo>
                  <a:cubicBezTo>
                    <a:pt x="8614" y="9705"/>
                    <a:pt x="10195" y="12291"/>
                    <a:pt x="11371" y="15198"/>
                  </a:cubicBezTo>
                  <a:lnTo>
                    <a:pt x="12162" y="14813"/>
                  </a:lnTo>
                  <a:cubicBezTo>
                    <a:pt x="11670" y="13295"/>
                    <a:pt x="11072" y="11778"/>
                    <a:pt x="10324" y="10324"/>
                  </a:cubicBezTo>
                  <a:cubicBezTo>
                    <a:pt x="9597" y="8892"/>
                    <a:pt x="8699" y="7546"/>
                    <a:pt x="7673" y="6349"/>
                  </a:cubicBezTo>
                  <a:cubicBezTo>
                    <a:pt x="7182" y="5729"/>
                    <a:pt x="6647" y="5152"/>
                    <a:pt x="6113" y="4596"/>
                  </a:cubicBezTo>
                  <a:cubicBezTo>
                    <a:pt x="5557" y="4040"/>
                    <a:pt x="4980" y="3506"/>
                    <a:pt x="4467" y="3015"/>
                  </a:cubicBezTo>
                  <a:cubicBezTo>
                    <a:pt x="3954" y="2502"/>
                    <a:pt x="3420" y="1946"/>
                    <a:pt x="2821" y="1411"/>
                  </a:cubicBezTo>
                  <a:cubicBezTo>
                    <a:pt x="2223" y="898"/>
                    <a:pt x="1539" y="300"/>
                    <a:pt x="6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6" name="Google Shape;30896;p29"/>
            <p:cNvSpPr/>
            <p:nvPr/>
          </p:nvSpPr>
          <p:spPr>
            <a:xfrm>
              <a:off x="306500" y="5082913"/>
              <a:ext cx="235125" cy="307750"/>
            </a:xfrm>
            <a:custGeom>
              <a:avLst/>
              <a:gdLst/>
              <a:ahLst/>
              <a:cxnLst/>
              <a:rect l="l" t="t" r="r" b="b"/>
              <a:pathLst>
                <a:path w="9405" h="12310" extrusionOk="0">
                  <a:moveTo>
                    <a:pt x="2757" y="0"/>
                  </a:moveTo>
                  <a:cubicBezTo>
                    <a:pt x="2822" y="3335"/>
                    <a:pt x="2180" y="6883"/>
                    <a:pt x="748" y="10260"/>
                  </a:cubicBezTo>
                  <a:cubicBezTo>
                    <a:pt x="513" y="10794"/>
                    <a:pt x="257" y="11307"/>
                    <a:pt x="0" y="11820"/>
                  </a:cubicBezTo>
                  <a:cubicBezTo>
                    <a:pt x="1088" y="12040"/>
                    <a:pt x="2477" y="12310"/>
                    <a:pt x="3791" y="12310"/>
                  </a:cubicBezTo>
                  <a:cubicBezTo>
                    <a:pt x="5548" y="12310"/>
                    <a:pt x="7172" y="11826"/>
                    <a:pt x="7759" y="10089"/>
                  </a:cubicBezTo>
                  <a:cubicBezTo>
                    <a:pt x="9405" y="5344"/>
                    <a:pt x="5750" y="2031"/>
                    <a:pt x="27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7" name="Google Shape;30897;p29"/>
            <p:cNvSpPr/>
            <p:nvPr/>
          </p:nvSpPr>
          <p:spPr>
            <a:xfrm>
              <a:off x="334800" y="5082913"/>
              <a:ext cx="56675" cy="231925"/>
            </a:xfrm>
            <a:custGeom>
              <a:avLst/>
              <a:gdLst/>
              <a:ahLst/>
              <a:cxnLst/>
              <a:rect l="l" t="t" r="r" b="b"/>
              <a:pathLst>
                <a:path w="2267" h="9277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668" y="3014"/>
                    <a:pt x="1155" y="6199"/>
                    <a:pt x="1" y="9277"/>
                  </a:cubicBezTo>
                  <a:cubicBezTo>
                    <a:pt x="108" y="9063"/>
                    <a:pt x="215" y="8849"/>
                    <a:pt x="300" y="8614"/>
                  </a:cubicBezTo>
                  <a:cubicBezTo>
                    <a:pt x="1454" y="5942"/>
                    <a:pt x="2096" y="3164"/>
                    <a:pt x="2267" y="449"/>
                  </a:cubicBezTo>
                  <a:cubicBezTo>
                    <a:pt x="2053" y="300"/>
                    <a:pt x="1839" y="129"/>
                    <a:pt x="1625" y="0"/>
                  </a:cubicBezTo>
                  <a:close/>
                </a:path>
              </a:pathLst>
            </a:custGeom>
            <a:solidFill>
              <a:srgbClr val="5D1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8" name="Google Shape;30898;p29"/>
            <p:cNvSpPr/>
            <p:nvPr/>
          </p:nvSpPr>
          <p:spPr>
            <a:xfrm>
              <a:off x="-455500" y="4776338"/>
              <a:ext cx="563775" cy="559950"/>
            </a:xfrm>
            <a:custGeom>
              <a:avLst/>
              <a:gdLst/>
              <a:ahLst/>
              <a:cxnLst/>
              <a:rect l="l" t="t" r="r" b="b"/>
              <a:pathLst>
                <a:path w="22551" h="22398" extrusionOk="0">
                  <a:moveTo>
                    <a:pt x="9956" y="0"/>
                  </a:moveTo>
                  <a:cubicBezTo>
                    <a:pt x="8237" y="0"/>
                    <a:pt x="6546" y="381"/>
                    <a:pt x="5002" y="1170"/>
                  </a:cubicBezTo>
                  <a:cubicBezTo>
                    <a:pt x="2950" y="2218"/>
                    <a:pt x="856" y="4783"/>
                    <a:pt x="450" y="7347"/>
                  </a:cubicBezTo>
                  <a:cubicBezTo>
                    <a:pt x="1" y="10126"/>
                    <a:pt x="2352" y="14144"/>
                    <a:pt x="3698" y="16538"/>
                  </a:cubicBezTo>
                  <a:cubicBezTo>
                    <a:pt x="5703" y="20095"/>
                    <a:pt x="8664" y="22398"/>
                    <a:pt x="11786" y="22398"/>
                  </a:cubicBezTo>
                  <a:cubicBezTo>
                    <a:pt x="13093" y="22398"/>
                    <a:pt x="14427" y="21995"/>
                    <a:pt x="15732" y="21112"/>
                  </a:cubicBezTo>
                  <a:cubicBezTo>
                    <a:pt x="17827" y="19680"/>
                    <a:pt x="20135" y="18334"/>
                    <a:pt x="21418" y="15897"/>
                  </a:cubicBezTo>
                  <a:cubicBezTo>
                    <a:pt x="22200" y="14412"/>
                    <a:pt x="22418" y="11456"/>
                    <a:pt x="22034" y="11456"/>
                  </a:cubicBezTo>
                  <a:cubicBezTo>
                    <a:pt x="22009" y="11456"/>
                    <a:pt x="21982" y="11468"/>
                    <a:pt x="21952" y="11494"/>
                  </a:cubicBezTo>
                  <a:cubicBezTo>
                    <a:pt x="22016" y="10190"/>
                    <a:pt x="22550" y="8950"/>
                    <a:pt x="22080" y="7583"/>
                  </a:cubicBezTo>
                  <a:cubicBezTo>
                    <a:pt x="21332" y="5488"/>
                    <a:pt x="18960" y="3479"/>
                    <a:pt x="17314" y="2367"/>
                  </a:cubicBezTo>
                  <a:cubicBezTo>
                    <a:pt x="15053" y="818"/>
                    <a:pt x="12475" y="0"/>
                    <a:pt x="99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9" name="Google Shape;30899;p29"/>
            <p:cNvSpPr/>
            <p:nvPr/>
          </p:nvSpPr>
          <p:spPr>
            <a:xfrm>
              <a:off x="-302675" y="4612413"/>
              <a:ext cx="607600" cy="450175"/>
            </a:xfrm>
            <a:custGeom>
              <a:avLst/>
              <a:gdLst/>
              <a:ahLst/>
              <a:cxnLst/>
              <a:rect l="l" t="t" r="r" b="b"/>
              <a:pathLst>
                <a:path w="24304" h="18007" extrusionOk="0">
                  <a:moveTo>
                    <a:pt x="7155" y="0"/>
                  </a:moveTo>
                  <a:cubicBezTo>
                    <a:pt x="6742" y="0"/>
                    <a:pt x="6324" y="18"/>
                    <a:pt x="5900" y="54"/>
                  </a:cubicBezTo>
                  <a:cubicBezTo>
                    <a:pt x="3934" y="225"/>
                    <a:pt x="1" y="1614"/>
                    <a:pt x="214" y="4521"/>
                  </a:cubicBezTo>
                  <a:cubicBezTo>
                    <a:pt x="450" y="7813"/>
                    <a:pt x="6434" y="10249"/>
                    <a:pt x="8550" y="11959"/>
                  </a:cubicBezTo>
                  <a:cubicBezTo>
                    <a:pt x="11038" y="13977"/>
                    <a:pt x="14155" y="18006"/>
                    <a:pt x="17538" y="18006"/>
                  </a:cubicBezTo>
                  <a:cubicBezTo>
                    <a:pt x="17846" y="18006"/>
                    <a:pt x="18156" y="17973"/>
                    <a:pt x="18468" y="17901"/>
                  </a:cubicBezTo>
                  <a:cubicBezTo>
                    <a:pt x="22251" y="17089"/>
                    <a:pt x="24303" y="10698"/>
                    <a:pt x="22679" y="7107"/>
                  </a:cubicBezTo>
                  <a:cubicBezTo>
                    <a:pt x="21973" y="5504"/>
                    <a:pt x="20755" y="4820"/>
                    <a:pt x="19387" y="4094"/>
                  </a:cubicBezTo>
                  <a:cubicBezTo>
                    <a:pt x="15436" y="2020"/>
                    <a:pt x="11609" y="0"/>
                    <a:pt x="7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0" name="Google Shape;30900;p29"/>
            <p:cNvSpPr/>
            <p:nvPr/>
          </p:nvSpPr>
          <p:spPr>
            <a:xfrm>
              <a:off x="-94275" y="4558938"/>
              <a:ext cx="460550" cy="525125"/>
            </a:xfrm>
            <a:custGeom>
              <a:avLst/>
              <a:gdLst/>
              <a:ahLst/>
              <a:cxnLst/>
              <a:rect l="l" t="t" r="r" b="b"/>
              <a:pathLst>
                <a:path w="18422" h="21005" extrusionOk="0">
                  <a:moveTo>
                    <a:pt x="4899" y="0"/>
                  </a:moveTo>
                  <a:cubicBezTo>
                    <a:pt x="4448" y="0"/>
                    <a:pt x="3991" y="57"/>
                    <a:pt x="3527" y="184"/>
                  </a:cubicBezTo>
                  <a:cubicBezTo>
                    <a:pt x="1" y="1146"/>
                    <a:pt x="1240" y="4437"/>
                    <a:pt x="3314" y="6233"/>
                  </a:cubicBezTo>
                  <a:cubicBezTo>
                    <a:pt x="5943" y="8477"/>
                    <a:pt x="10217" y="8349"/>
                    <a:pt x="11863" y="12068"/>
                  </a:cubicBezTo>
                  <a:cubicBezTo>
                    <a:pt x="12675" y="13885"/>
                    <a:pt x="11927" y="20895"/>
                    <a:pt x="14556" y="21002"/>
                  </a:cubicBezTo>
                  <a:cubicBezTo>
                    <a:pt x="14581" y="21004"/>
                    <a:pt x="14606" y="21004"/>
                    <a:pt x="14631" y="21004"/>
                  </a:cubicBezTo>
                  <a:cubicBezTo>
                    <a:pt x="17209" y="21004"/>
                    <a:pt x="18422" y="13352"/>
                    <a:pt x="18083" y="11320"/>
                  </a:cubicBezTo>
                  <a:cubicBezTo>
                    <a:pt x="17420" y="7387"/>
                    <a:pt x="14449" y="4801"/>
                    <a:pt x="11585" y="2963"/>
                  </a:cubicBezTo>
                  <a:cubicBezTo>
                    <a:pt x="9565" y="1664"/>
                    <a:pt x="7332" y="0"/>
                    <a:pt x="4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1" name="Google Shape;30901;p29"/>
            <p:cNvSpPr/>
            <p:nvPr/>
          </p:nvSpPr>
          <p:spPr>
            <a:xfrm>
              <a:off x="-321375" y="5164013"/>
              <a:ext cx="541325" cy="396700"/>
            </a:xfrm>
            <a:custGeom>
              <a:avLst/>
              <a:gdLst/>
              <a:ahLst/>
              <a:cxnLst/>
              <a:rect l="l" t="t" r="r" b="b"/>
              <a:pathLst>
                <a:path w="21653" h="15868" extrusionOk="0">
                  <a:moveTo>
                    <a:pt x="13495" y="0"/>
                  </a:moveTo>
                  <a:cubicBezTo>
                    <a:pt x="12241" y="0"/>
                    <a:pt x="11449" y="1411"/>
                    <a:pt x="10282" y="2527"/>
                  </a:cubicBezTo>
                  <a:cubicBezTo>
                    <a:pt x="9149" y="3639"/>
                    <a:pt x="8037" y="3895"/>
                    <a:pt x="6584" y="4195"/>
                  </a:cubicBezTo>
                  <a:cubicBezTo>
                    <a:pt x="4190" y="4686"/>
                    <a:pt x="1" y="4793"/>
                    <a:pt x="2245" y="8448"/>
                  </a:cubicBezTo>
                  <a:cubicBezTo>
                    <a:pt x="3656" y="10735"/>
                    <a:pt x="5772" y="12039"/>
                    <a:pt x="8059" y="13086"/>
                  </a:cubicBezTo>
                  <a:cubicBezTo>
                    <a:pt x="10144" y="14032"/>
                    <a:pt x="13222" y="15867"/>
                    <a:pt x="15657" y="15867"/>
                  </a:cubicBezTo>
                  <a:cubicBezTo>
                    <a:pt x="15918" y="15867"/>
                    <a:pt x="16172" y="15846"/>
                    <a:pt x="16416" y="15801"/>
                  </a:cubicBezTo>
                  <a:cubicBezTo>
                    <a:pt x="18147" y="15480"/>
                    <a:pt x="20669" y="13385"/>
                    <a:pt x="21225" y="11398"/>
                  </a:cubicBezTo>
                  <a:cubicBezTo>
                    <a:pt x="21653" y="9816"/>
                    <a:pt x="19900" y="7401"/>
                    <a:pt x="19195" y="5776"/>
                  </a:cubicBezTo>
                  <a:cubicBezTo>
                    <a:pt x="18340" y="3703"/>
                    <a:pt x="16437" y="1352"/>
                    <a:pt x="14599" y="326"/>
                  </a:cubicBezTo>
                  <a:cubicBezTo>
                    <a:pt x="14189" y="98"/>
                    <a:pt x="13826" y="0"/>
                    <a:pt x="134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2" name="Google Shape;30902;p29"/>
            <p:cNvSpPr/>
            <p:nvPr/>
          </p:nvSpPr>
          <p:spPr>
            <a:xfrm>
              <a:off x="37700" y="5003838"/>
              <a:ext cx="230875" cy="225575"/>
            </a:xfrm>
            <a:custGeom>
              <a:avLst/>
              <a:gdLst/>
              <a:ahLst/>
              <a:cxnLst/>
              <a:rect l="l" t="t" r="r" b="b"/>
              <a:pathLst>
                <a:path w="9235" h="9023" extrusionOk="0">
                  <a:moveTo>
                    <a:pt x="4041" y="0"/>
                  </a:moveTo>
                  <a:lnTo>
                    <a:pt x="4041" y="0"/>
                  </a:lnTo>
                  <a:cubicBezTo>
                    <a:pt x="4212" y="663"/>
                    <a:pt x="4575" y="1860"/>
                    <a:pt x="4340" y="2608"/>
                  </a:cubicBezTo>
                  <a:cubicBezTo>
                    <a:pt x="4041" y="3527"/>
                    <a:pt x="3228" y="3655"/>
                    <a:pt x="2609" y="4125"/>
                  </a:cubicBezTo>
                  <a:cubicBezTo>
                    <a:pt x="1861" y="4702"/>
                    <a:pt x="514" y="5985"/>
                    <a:pt x="300" y="7032"/>
                  </a:cubicBezTo>
                  <a:cubicBezTo>
                    <a:pt x="1" y="8528"/>
                    <a:pt x="1561" y="8357"/>
                    <a:pt x="2502" y="8592"/>
                  </a:cubicBezTo>
                  <a:cubicBezTo>
                    <a:pt x="3297" y="8821"/>
                    <a:pt x="4065" y="9022"/>
                    <a:pt x="4780" y="9022"/>
                  </a:cubicBezTo>
                  <a:cubicBezTo>
                    <a:pt x="5872" y="9022"/>
                    <a:pt x="6840" y="8552"/>
                    <a:pt x="7589" y="6989"/>
                  </a:cubicBezTo>
                  <a:cubicBezTo>
                    <a:pt x="9235" y="3548"/>
                    <a:pt x="5323" y="2244"/>
                    <a:pt x="4041" y="0"/>
                  </a:cubicBezTo>
                  <a:close/>
                </a:path>
              </a:pathLst>
            </a:custGeom>
            <a:solidFill>
              <a:srgbClr val="F44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3" name="Google Shape;30903;p29"/>
            <p:cNvSpPr/>
            <p:nvPr/>
          </p:nvSpPr>
          <p:spPr>
            <a:xfrm>
              <a:off x="-217700" y="5099488"/>
              <a:ext cx="348425" cy="95750"/>
            </a:xfrm>
            <a:custGeom>
              <a:avLst/>
              <a:gdLst/>
              <a:ahLst/>
              <a:cxnLst/>
              <a:rect l="l" t="t" r="r" b="b"/>
              <a:pathLst>
                <a:path w="13937" h="3830" extrusionOk="0">
                  <a:moveTo>
                    <a:pt x="43" y="0"/>
                  </a:moveTo>
                  <a:lnTo>
                    <a:pt x="0" y="86"/>
                  </a:lnTo>
                  <a:cubicBezTo>
                    <a:pt x="1945" y="1753"/>
                    <a:pt x="4296" y="2757"/>
                    <a:pt x="6690" y="3356"/>
                  </a:cubicBezTo>
                  <a:cubicBezTo>
                    <a:pt x="7716" y="3608"/>
                    <a:pt x="8757" y="3829"/>
                    <a:pt x="9800" y="3829"/>
                  </a:cubicBezTo>
                  <a:cubicBezTo>
                    <a:pt x="9996" y="3829"/>
                    <a:pt x="10192" y="3822"/>
                    <a:pt x="10388" y="3805"/>
                  </a:cubicBezTo>
                  <a:cubicBezTo>
                    <a:pt x="11628" y="3698"/>
                    <a:pt x="12910" y="3356"/>
                    <a:pt x="13936" y="2565"/>
                  </a:cubicBezTo>
                  <a:lnTo>
                    <a:pt x="13915" y="2479"/>
                  </a:lnTo>
                  <a:cubicBezTo>
                    <a:pt x="12832" y="2750"/>
                    <a:pt x="11767" y="2846"/>
                    <a:pt x="10703" y="2846"/>
                  </a:cubicBezTo>
                  <a:cubicBezTo>
                    <a:pt x="10591" y="2846"/>
                    <a:pt x="10479" y="2845"/>
                    <a:pt x="10367" y="2843"/>
                  </a:cubicBezTo>
                  <a:cubicBezTo>
                    <a:pt x="9191" y="2800"/>
                    <a:pt x="8015" y="2779"/>
                    <a:pt x="6818" y="2608"/>
                  </a:cubicBezTo>
                  <a:cubicBezTo>
                    <a:pt x="5643" y="2394"/>
                    <a:pt x="4467" y="2095"/>
                    <a:pt x="3335" y="1667"/>
                  </a:cubicBezTo>
                  <a:cubicBezTo>
                    <a:pt x="2202" y="1240"/>
                    <a:pt x="1069" y="727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4" name="Google Shape;30904;p29"/>
            <p:cNvSpPr/>
            <p:nvPr/>
          </p:nvSpPr>
          <p:spPr>
            <a:xfrm>
              <a:off x="-91075" y="5037488"/>
              <a:ext cx="221800" cy="132550"/>
            </a:xfrm>
            <a:custGeom>
              <a:avLst/>
              <a:gdLst/>
              <a:ahLst/>
              <a:cxnLst/>
              <a:rect l="l" t="t" r="r" b="b"/>
              <a:pathLst>
                <a:path w="8872" h="5302" extrusionOk="0">
                  <a:moveTo>
                    <a:pt x="22" y="1"/>
                  </a:moveTo>
                  <a:lnTo>
                    <a:pt x="1" y="86"/>
                  </a:lnTo>
                  <a:cubicBezTo>
                    <a:pt x="1561" y="749"/>
                    <a:pt x="3036" y="1625"/>
                    <a:pt x="4425" y="2608"/>
                  </a:cubicBezTo>
                  <a:cubicBezTo>
                    <a:pt x="5131" y="3100"/>
                    <a:pt x="5793" y="3677"/>
                    <a:pt x="6520" y="4126"/>
                  </a:cubicBezTo>
                  <a:cubicBezTo>
                    <a:pt x="7247" y="4575"/>
                    <a:pt x="7995" y="5002"/>
                    <a:pt x="8828" y="5301"/>
                  </a:cubicBezTo>
                  <a:lnTo>
                    <a:pt x="8871" y="5216"/>
                  </a:lnTo>
                  <a:cubicBezTo>
                    <a:pt x="8294" y="4468"/>
                    <a:pt x="7653" y="3869"/>
                    <a:pt x="6969" y="3314"/>
                  </a:cubicBezTo>
                  <a:cubicBezTo>
                    <a:pt x="6306" y="2737"/>
                    <a:pt x="5515" y="2352"/>
                    <a:pt x="4767" y="1924"/>
                  </a:cubicBezTo>
                  <a:cubicBezTo>
                    <a:pt x="3250" y="1069"/>
                    <a:pt x="1668" y="385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5" name="Google Shape;30905;p29"/>
            <p:cNvSpPr/>
            <p:nvPr/>
          </p:nvSpPr>
          <p:spPr>
            <a:xfrm>
              <a:off x="-79550" y="4942313"/>
              <a:ext cx="236450" cy="211700"/>
            </a:xfrm>
            <a:custGeom>
              <a:avLst/>
              <a:gdLst/>
              <a:ahLst/>
              <a:cxnLst/>
              <a:rect l="l" t="t" r="r" b="b"/>
              <a:pathLst>
                <a:path w="9458" h="8468" extrusionOk="0">
                  <a:moveTo>
                    <a:pt x="690" y="1"/>
                  </a:moveTo>
                  <a:cubicBezTo>
                    <a:pt x="303" y="1"/>
                    <a:pt x="1" y="605"/>
                    <a:pt x="416" y="858"/>
                  </a:cubicBezTo>
                  <a:cubicBezTo>
                    <a:pt x="488" y="906"/>
                    <a:pt x="562" y="927"/>
                    <a:pt x="634" y="927"/>
                  </a:cubicBezTo>
                  <a:cubicBezTo>
                    <a:pt x="756" y="927"/>
                    <a:pt x="870" y="867"/>
                    <a:pt x="951" y="773"/>
                  </a:cubicBezTo>
                  <a:cubicBezTo>
                    <a:pt x="2425" y="1841"/>
                    <a:pt x="3900" y="2931"/>
                    <a:pt x="5247" y="4171"/>
                  </a:cubicBezTo>
                  <a:cubicBezTo>
                    <a:pt x="5973" y="4834"/>
                    <a:pt x="6615" y="5603"/>
                    <a:pt x="7320" y="6287"/>
                  </a:cubicBezTo>
                  <a:lnTo>
                    <a:pt x="9393" y="8467"/>
                  </a:lnTo>
                  <a:lnTo>
                    <a:pt x="9457" y="8403"/>
                  </a:lnTo>
                  <a:cubicBezTo>
                    <a:pt x="9115" y="7356"/>
                    <a:pt x="8560" y="6437"/>
                    <a:pt x="7918" y="5603"/>
                  </a:cubicBezTo>
                  <a:cubicBezTo>
                    <a:pt x="7277" y="4770"/>
                    <a:pt x="6444" y="4150"/>
                    <a:pt x="5653" y="3551"/>
                  </a:cubicBezTo>
                  <a:cubicBezTo>
                    <a:pt x="4178" y="2397"/>
                    <a:pt x="2618" y="1499"/>
                    <a:pt x="1036" y="644"/>
                  </a:cubicBezTo>
                  <a:cubicBezTo>
                    <a:pt x="1143" y="452"/>
                    <a:pt x="1121" y="217"/>
                    <a:pt x="908" y="67"/>
                  </a:cubicBezTo>
                  <a:cubicBezTo>
                    <a:pt x="835" y="21"/>
                    <a:pt x="761" y="1"/>
                    <a:pt x="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6" name="Google Shape;30906;p29"/>
            <p:cNvSpPr/>
            <p:nvPr/>
          </p:nvSpPr>
          <p:spPr>
            <a:xfrm>
              <a:off x="-177300" y="4767563"/>
              <a:ext cx="404200" cy="346900"/>
            </a:xfrm>
            <a:custGeom>
              <a:avLst/>
              <a:gdLst/>
              <a:ahLst/>
              <a:cxnLst/>
              <a:rect l="l" t="t" r="r" b="b"/>
              <a:pathLst>
                <a:path w="16168" h="13876" extrusionOk="0">
                  <a:moveTo>
                    <a:pt x="684" y="0"/>
                  </a:moveTo>
                  <a:cubicBezTo>
                    <a:pt x="299" y="0"/>
                    <a:pt x="1" y="585"/>
                    <a:pt x="415" y="837"/>
                  </a:cubicBezTo>
                  <a:cubicBezTo>
                    <a:pt x="492" y="886"/>
                    <a:pt x="571" y="908"/>
                    <a:pt x="646" y="908"/>
                  </a:cubicBezTo>
                  <a:cubicBezTo>
                    <a:pt x="802" y="908"/>
                    <a:pt x="941" y="817"/>
                    <a:pt x="1013" y="688"/>
                  </a:cubicBezTo>
                  <a:cubicBezTo>
                    <a:pt x="3941" y="1970"/>
                    <a:pt x="6613" y="3958"/>
                    <a:pt x="8708" y="6566"/>
                  </a:cubicBezTo>
                  <a:cubicBezTo>
                    <a:pt x="9242" y="7228"/>
                    <a:pt x="9712" y="7955"/>
                    <a:pt x="10268" y="8660"/>
                  </a:cubicBezTo>
                  <a:cubicBezTo>
                    <a:pt x="10845" y="9344"/>
                    <a:pt x="11444" y="9985"/>
                    <a:pt x="12106" y="10563"/>
                  </a:cubicBezTo>
                  <a:cubicBezTo>
                    <a:pt x="13410" y="11695"/>
                    <a:pt x="14714" y="13042"/>
                    <a:pt x="16167" y="13876"/>
                  </a:cubicBezTo>
                  <a:lnTo>
                    <a:pt x="16103" y="13405"/>
                  </a:lnTo>
                  <a:cubicBezTo>
                    <a:pt x="14906" y="12123"/>
                    <a:pt x="13816" y="11011"/>
                    <a:pt x="12641" y="9814"/>
                  </a:cubicBezTo>
                  <a:cubicBezTo>
                    <a:pt x="12042" y="9216"/>
                    <a:pt x="11444" y="8618"/>
                    <a:pt x="10888" y="7998"/>
                  </a:cubicBezTo>
                  <a:cubicBezTo>
                    <a:pt x="10332" y="7399"/>
                    <a:pt x="9777" y="6651"/>
                    <a:pt x="9178" y="6010"/>
                  </a:cubicBezTo>
                  <a:cubicBezTo>
                    <a:pt x="8002" y="4706"/>
                    <a:pt x="6699" y="3573"/>
                    <a:pt x="5288" y="2633"/>
                  </a:cubicBezTo>
                  <a:cubicBezTo>
                    <a:pt x="3941" y="1778"/>
                    <a:pt x="2531" y="1094"/>
                    <a:pt x="1077" y="560"/>
                  </a:cubicBezTo>
                  <a:cubicBezTo>
                    <a:pt x="1141" y="389"/>
                    <a:pt x="1099" y="175"/>
                    <a:pt x="906" y="68"/>
                  </a:cubicBezTo>
                  <a:cubicBezTo>
                    <a:pt x="832" y="21"/>
                    <a:pt x="757" y="0"/>
                    <a:pt x="6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7" name="Google Shape;30907;p29"/>
            <p:cNvSpPr/>
            <p:nvPr/>
          </p:nvSpPr>
          <p:spPr>
            <a:xfrm>
              <a:off x="-104100" y="4845038"/>
              <a:ext cx="316575" cy="298275"/>
            </a:xfrm>
            <a:custGeom>
              <a:avLst/>
              <a:gdLst/>
              <a:ahLst/>
              <a:cxnLst/>
              <a:rect l="l" t="t" r="r" b="b"/>
              <a:pathLst>
                <a:path w="12663" h="11931" extrusionOk="0">
                  <a:moveTo>
                    <a:pt x="685" y="0"/>
                  </a:moveTo>
                  <a:cubicBezTo>
                    <a:pt x="299" y="0"/>
                    <a:pt x="1" y="586"/>
                    <a:pt x="415" y="838"/>
                  </a:cubicBezTo>
                  <a:cubicBezTo>
                    <a:pt x="486" y="890"/>
                    <a:pt x="560" y="912"/>
                    <a:pt x="631" y="912"/>
                  </a:cubicBezTo>
                  <a:cubicBezTo>
                    <a:pt x="794" y="912"/>
                    <a:pt x="945" y="794"/>
                    <a:pt x="1035" y="645"/>
                  </a:cubicBezTo>
                  <a:cubicBezTo>
                    <a:pt x="2168" y="1051"/>
                    <a:pt x="3258" y="1628"/>
                    <a:pt x="4220" y="2419"/>
                  </a:cubicBezTo>
                  <a:cubicBezTo>
                    <a:pt x="5288" y="3274"/>
                    <a:pt x="6165" y="4364"/>
                    <a:pt x="6891" y="5604"/>
                  </a:cubicBezTo>
                  <a:cubicBezTo>
                    <a:pt x="7255" y="6202"/>
                    <a:pt x="7533" y="6865"/>
                    <a:pt x="7939" y="7528"/>
                  </a:cubicBezTo>
                  <a:cubicBezTo>
                    <a:pt x="8323" y="8190"/>
                    <a:pt x="8794" y="8789"/>
                    <a:pt x="9285" y="9323"/>
                  </a:cubicBezTo>
                  <a:cubicBezTo>
                    <a:pt x="10311" y="10370"/>
                    <a:pt x="11444" y="11183"/>
                    <a:pt x="12620" y="11931"/>
                  </a:cubicBezTo>
                  <a:lnTo>
                    <a:pt x="12662" y="11845"/>
                  </a:lnTo>
                  <a:cubicBezTo>
                    <a:pt x="11765" y="10691"/>
                    <a:pt x="10760" y="9708"/>
                    <a:pt x="9884" y="8618"/>
                  </a:cubicBezTo>
                  <a:cubicBezTo>
                    <a:pt x="9435" y="8105"/>
                    <a:pt x="9029" y="7549"/>
                    <a:pt x="8623" y="6972"/>
                  </a:cubicBezTo>
                  <a:cubicBezTo>
                    <a:pt x="8238" y="6438"/>
                    <a:pt x="7874" y="5754"/>
                    <a:pt x="7447" y="5134"/>
                  </a:cubicBezTo>
                  <a:cubicBezTo>
                    <a:pt x="6613" y="3915"/>
                    <a:pt x="5609" y="2825"/>
                    <a:pt x="4433" y="2013"/>
                  </a:cubicBezTo>
                  <a:cubicBezTo>
                    <a:pt x="3407" y="1308"/>
                    <a:pt x="2253" y="816"/>
                    <a:pt x="1099" y="517"/>
                  </a:cubicBezTo>
                  <a:cubicBezTo>
                    <a:pt x="1142" y="346"/>
                    <a:pt x="1099" y="175"/>
                    <a:pt x="907" y="68"/>
                  </a:cubicBezTo>
                  <a:cubicBezTo>
                    <a:pt x="832" y="21"/>
                    <a:pt x="757" y="0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8" name="Google Shape;30908;p29"/>
            <p:cNvSpPr/>
            <p:nvPr/>
          </p:nvSpPr>
          <p:spPr>
            <a:xfrm>
              <a:off x="-45125" y="4987263"/>
              <a:ext cx="183325" cy="164600"/>
            </a:xfrm>
            <a:custGeom>
              <a:avLst/>
              <a:gdLst/>
              <a:ahLst/>
              <a:cxnLst/>
              <a:rect l="l" t="t" r="r" b="b"/>
              <a:pathLst>
                <a:path w="7333" h="6584" extrusionOk="0">
                  <a:moveTo>
                    <a:pt x="65" y="1"/>
                  </a:moveTo>
                  <a:lnTo>
                    <a:pt x="1" y="43"/>
                  </a:lnTo>
                  <a:cubicBezTo>
                    <a:pt x="386" y="813"/>
                    <a:pt x="877" y="1539"/>
                    <a:pt x="1433" y="2181"/>
                  </a:cubicBezTo>
                  <a:cubicBezTo>
                    <a:pt x="1989" y="2822"/>
                    <a:pt x="2609" y="3399"/>
                    <a:pt x="3250" y="3933"/>
                  </a:cubicBezTo>
                  <a:cubicBezTo>
                    <a:pt x="3870" y="4468"/>
                    <a:pt x="4490" y="5023"/>
                    <a:pt x="5174" y="5430"/>
                  </a:cubicBezTo>
                  <a:cubicBezTo>
                    <a:pt x="5857" y="5857"/>
                    <a:pt x="6541" y="6242"/>
                    <a:pt x="7290" y="6584"/>
                  </a:cubicBezTo>
                  <a:lnTo>
                    <a:pt x="7332" y="6520"/>
                  </a:lnTo>
                  <a:cubicBezTo>
                    <a:pt x="6862" y="5750"/>
                    <a:pt x="6264" y="5152"/>
                    <a:pt x="5622" y="4617"/>
                  </a:cubicBezTo>
                  <a:cubicBezTo>
                    <a:pt x="5003" y="4083"/>
                    <a:pt x="4276" y="3741"/>
                    <a:pt x="3613" y="3292"/>
                  </a:cubicBezTo>
                  <a:cubicBezTo>
                    <a:pt x="2288" y="2394"/>
                    <a:pt x="1048" y="1390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9" name="Google Shape;30909;p29"/>
            <p:cNvSpPr/>
            <p:nvPr/>
          </p:nvSpPr>
          <p:spPr>
            <a:xfrm>
              <a:off x="-170900" y="5043638"/>
              <a:ext cx="305350" cy="144975"/>
            </a:xfrm>
            <a:custGeom>
              <a:avLst/>
              <a:gdLst/>
              <a:ahLst/>
              <a:cxnLst/>
              <a:rect l="l" t="t" r="r" b="b"/>
              <a:pathLst>
                <a:path w="12214" h="5799" extrusionOk="0">
                  <a:moveTo>
                    <a:pt x="677" y="0"/>
                  </a:moveTo>
                  <a:cubicBezTo>
                    <a:pt x="295" y="0"/>
                    <a:pt x="0" y="594"/>
                    <a:pt x="394" y="845"/>
                  </a:cubicBezTo>
                  <a:cubicBezTo>
                    <a:pt x="467" y="894"/>
                    <a:pt x="541" y="915"/>
                    <a:pt x="612" y="915"/>
                  </a:cubicBezTo>
                  <a:cubicBezTo>
                    <a:pt x="727" y="915"/>
                    <a:pt x="836" y="860"/>
                    <a:pt x="928" y="781"/>
                  </a:cubicBezTo>
                  <a:cubicBezTo>
                    <a:pt x="1527" y="1721"/>
                    <a:pt x="2317" y="2491"/>
                    <a:pt x="3172" y="3132"/>
                  </a:cubicBezTo>
                  <a:cubicBezTo>
                    <a:pt x="4070" y="3773"/>
                    <a:pt x="5032" y="4286"/>
                    <a:pt x="6037" y="4692"/>
                  </a:cubicBezTo>
                  <a:cubicBezTo>
                    <a:pt x="7020" y="5077"/>
                    <a:pt x="8024" y="5462"/>
                    <a:pt x="9072" y="5611"/>
                  </a:cubicBezTo>
                  <a:cubicBezTo>
                    <a:pt x="9791" y="5731"/>
                    <a:pt x="10522" y="5798"/>
                    <a:pt x="11263" y="5798"/>
                  </a:cubicBezTo>
                  <a:cubicBezTo>
                    <a:pt x="11578" y="5798"/>
                    <a:pt x="11895" y="5786"/>
                    <a:pt x="12214" y="5761"/>
                  </a:cubicBezTo>
                  <a:lnTo>
                    <a:pt x="12214" y="5654"/>
                  </a:lnTo>
                  <a:cubicBezTo>
                    <a:pt x="11230" y="5226"/>
                    <a:pt x="10226" y="4949"/>
                    <a:pt x="9221" y="4671"/>
                  </a:cubicBezTo>
                  <a:cubicBezTo>
                    <a:pt x="8238" y="4371"/>
                    <a:pt x="7212" y="4243"/>
                    <a:pt x="6229" y="3944"/>
                  </a:cubicBezTo>
                  <a:cubicBezTo>
                    <a:pt x="4305" y="3346"/>
                    <a:pt x="2403" y="2405"/>
                    <a:pt x="992" y="717"/>
                  </a:cubicBezTo>
                  <a:cubicBezTo>
                    <a:pt x="1142" y="524"/>
                    <a:pt x="1163" y="225"/>
                    <a:pt x="907" y="75"/>
                  </a:cubicBezTo>
                  <a:cubicBezTo>
                    <a:pt x="830" y="23"/>
                    <a:pt x="752" y="0"/>
                    <a:pt x="6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0" name="Google Shape;30910;p29"/>
            <p:cNvSpPr/>
            <p:nvPr/>
          </p:nvSpPr>
          <p:spPr>
            <a:xfrm>
              <a:off x="-114925" y="4883288"/>
              <a:ext cx="261125" cy="225825"/>
            </a:xfrm>
            <a:custGeom>
              <a:avLst/>
              <a:gdLst/>
              <a:ahLst/>
              <a:cxnLst/>
              <a:rect l="l" t="t" r="r" b="b"/>
              <a:pathLst>
                <a:path w="10445" h="9033" extrusionOk="0">
                  <a:moveTo>
                    <a:pt x="505" y="0"/>
                  </a:moveTo>
                  <a:cubicBezTo>
                    <a:pt x="393" y="0"/>
                    <a:pt x="284" y="66"/>
                    <a:pt x="207" y="227"/>
                  </a:cubicBezTo>
                  <a:lnTo>
                    <a:pt x="185" y="269"/>
                  </a:lnTo>
                  <a:cubicBezTo>
                    <a:pt x="1" y="654"/>
                    <a:pt x="292" y="1050"/>
                    <a:pt x="574" y="1050"/>
                  </a:cubicBezTo>
                  <a:cubicBezTo>
                    <a:pt x="684" y="1050"/>
                    <a:pt x="792" y="990"/>
                    <a:pt x="869" y="847"/>
                  </a:cubicBezTo>
                  <a:cubicBezTo>
                    <a:pt x="2814" y="1338"/>
                    <a:pt x="4482" y="2663"/>
                    <a:pt x="5914" y="4160"/>
                  </a:cubicBezTo>
                  <a:cubicBezTo>
                    <a:pt x="6662" y="4950"/>
                    <a:pt x="7303" y="5869"/>
                    <a:pt x="8051" y="6682"/>
                  </a:cubicBezTo>
                  <a:cubicBezTo>
                    <a:pt x="8778" y="7494"/>
                    <a:pt x="9526" y="8327"/>
                    <a:pt x="10381" y="9033"/>
                  </a:cubicBezTo>
                  <a:lnTo>
                    <a:pt x="10445" y="8969"/>
                  </a:lnTo>
                  <a:cubicBezTo>
                    <a:pt x="9953" y="7900"/>
                    <a:pt x="9333" y="6938"/>
                    <a:pt x="8671" y="6019"/>
                  </a:cubicBezTo>
                  <a:cubicBezTo>
                    <a:pt x="8008" y="5100"/>
                    <a:pt x="7175" y="4331"/>
                    <a:pt x="6362" y="3582"/>
                  </a:cubicBezTo>
                  <a:cubicBezTo>
                    <a:pt x="5529" y="2834"/>
                    <a:pt x="4653" y="2172"/>
                    <a:pt x="3691" y="1637"/>
                  </a:cubicBezTo>
                  <a:cubicBezTo>
                    <a:pt x="2814" y="1167"/>
                    <a:pt x="1874" y="847"/>
                    <a:pt x="912" y="718"/>
                  </a:cubicBezTo>
                  <a:cubicBezTo>
                    <a:pt x="1032" y="359"/>
                    <a:pt x="764" y="0"/>
                    <a:pt x="5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1" name="Google Shape;30911;p29"/>
            <p:cNvSpPr/>
            <p:nvPr/>
          </p:nvSpPr>
          <p:spPr>
            <a:xfrm>
              <a:off x="-224650" y="5174713"/>
              <a:ext cx="400250" cy="61725"/>
            </a:xfrm>
            <a:custGeom>
              <a:avLst/>
              <a:gdLst/>
              <a:ahLst/>
              <a:cxnLst/>
              <a:rect l="l" t="t" r="r" b="b"/>
              <a:pathLst>
                <a:path w="16010" h="2469" extrusionOk="0">
                  <a:moveTo>
                    <a:pt x="14864" y="1"/>
                  </a:moveTo>
                  <a:cubicBezTo>
                    <a:pt x="13839" y="1"/>
                    <a:pt x="12812" y="281"/>
                    <a:pt x="11863" y="561"/>
                  </a:cubicBezTo>
                  <a:cubicBezTo>
                    <a:pt x="11200" y="753"/>
                    <a:pt x="10538" y="967"/>
                    <a:pt x="9918" y="1138"/>
                  </a:cubicBezTo>
                  <a:cubicBezTo>
                    <a:pt x="9255" y="1287"/>
                    <a:pt x="8571" y="1437"/>
                    <a:pt x="7887" y="1565"/>
                  </a:cubicBezTo>
                  <a:cubicBezTo>
                    <a:pt x="6617" y="1767"/>
                    <a:pt x="5347" y="1930"/>
                    <a:pt x="4059" y="1930"/>
                  </a:cubicBezTo>
                  <a:cubicBezTo>
                    <a:pt x="3982" y="1930"/>
                    <a:pt x="3904" y="1930"/>
                    <a:pt x="3826" y="1928"/>
                  </a:cubicBezTo>
                  <a:cubicBezTo>
                    <a:pt x="3164" y="1907"/>
                    <a:pt x="2480" y="1843"/>
                    <a:pt x="1817" y="1672"/>
                  </a:cubicBezTo>
                  <a:cubicBezTo>
                    <a:pt x="1176" y="1501"/>
                    <a:pt x="513" y="1180"/>
                    <a:pt x="64" y="603"/>
                  </a:cubicBezTo>
                  <a:lnTo>
                    <a:pt x="0" y="667"/>
                  </a:lnTo>
                  <a:cubicBezTo>
                    <a:pt x="428" y="1309"/>
                    <a:pt x="1090" y="1693"/>
                    <a:pt x="1753" y="1950"/>
                  </a:cubicBezTo>
                  <a:cubicBezTo>
                    <a:pt x="2416" y="2206"/>
                    <a:pt x="3121" y="2313"/>
                    <a:pt x="3805" y="2399"/>
                  </a:cubicBezTo>
                  <a:cubicBezTo>
                    <a:pt x="4336" y="2448"/>
                    <a:pt x="4869" y="2469"/>
                    <a:pt x="5403" y="2469"/>
                  </a:cubicBezTo>
                  <a:cubicBezTo>
                    <a:pt x="6266" y="2469"/>
                    <a:pt x="7127" y="2414"/>
                    <a:pt x="7973" y="2335"/>
                  </a:cubicBezTo>
                  <a:cubicBezTo>
                    <a:pt x="8678" y="2270"/>
                    <a:pt x="9362" y="2185"/>
                    <a:pt x="10046" y="2078"/>
                  </a:cubicBezTo>
                  <a:cubicBezTo>
                    <a:pt x="10773" y="1950"/>
                    <a:pt x="11435" y="1736"/>
                    <a:pt x="12098" y="1480"/>
                  </a:cubicBezTo>
                  <a:cubicBezTo>
                    <a:pt x="13402" y="988"/>
                    <a:pt x="14642" y="432"/>
                    <a:pt x="16009" y="240"/>
                  </a:cubicBezTo>
                  <a:lnTo>
                    <a:pt x="16009" y="133"/>
                  </a:lnTo>
                  <a:cubicBezTo>
                    <a:pt x="15631" y="40"/>
                    <a:pt x="15248" y="1"/>
                    <a:pt x="148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2" name="Google Shape;30912;p29"/>
            <p:cNvSpPr/>
            <p:nvPr/>
          </p:nvSpPr>
          <p:spPr>
            <a:xfrm>
              <a:off x="20300" y="4824238"/>
              <a:ext cx="139275" cy="230925"/>
            </a:xfrm>
            <a:custGeom>
              <a:avLst/>
              <a:gdLst/>
              <a:ahLst/>
              <a:cxnLst/>
              <a:rect l="l" t="t" r="r" b="b"/>
              <a:pathLst>
                <a:path w="5571" h="9237" extrusionOk="0">
                  <a:moveTo>
                    <a:pt x="693" y="0"/>
                  </a:moveTo>
                  <a:cubicBezTo>
                    <a:pt x="305" y="0"/>
                    <a:pt x="0" y="604"/>
                    <a:pt x="398" y="857"/>
                  </a:cubicBezTo>
                  <a:cubicBezTo>
                    <a:pt x="505" y="922"/>
                    <a:pt x="590" y="922"/>
                    <a:pt x="676" y="922"/>
                  </a:cubicBezTo>
                  <a:cubicBezTo>
                    <a:pt x="953" y="1627"/>
                    <a:pt x="1381" y="2268"/>
                    <a:pt x="1830" y="2824"/>
                  </a:cubicBezTo>
                  <a:cubicBezTo>
                    <a:pt x="2343" y="3486"/>
                    <a:pt x="2920" y="4085"/>
                    <a:pt x="3347" y="4747"/>
                  </a:cubicBezTo>
                  <a:cubicBezTo>
                    <a:pt x="3796" y="5410"/>
                    <a:pt x="4031" y="6201"/>
                    <a:pt x="4395" y="6928"/>
                  </a:cubicBezTo>
                  <a:cubicBezTo>
                    <a:pt x="4737" y="7676"/>
                    <a:pt x="5036" y="8467"/>
                    <a:pt x="5463" y="9236"/>
                  </a:cubicBezTo>
                  <a:lnTo>
                    <a:pt x="5549" y="9215"/>
                  </a:lnTo>
                  <a:cubicBezTo>
                    <a:pt x="5570" y="8296"/>
                    <a:pt x="5442" y="7419"/>
                    <a:pt x="5164" y="6543"/>
                  </a:cubicBezTo>
                  <a:cubicBezTo>
                    <a:pt x="4929" y="5688"/>
                    <a:pt x="4416" y="4918"/>
                    <a:pt x="3882" y="4256"/>
                  </a:cubicBezTo>
                  <a:cubicBezTo>
                    <a:pt x="3326" y="3572"/>
                    <a:pt x="2685" y="3059"/>
                    <a:pt x="2129" y="2482"/>
                  </a:cubicBezTo>
                  <a:cubicBezTo>
                    <a:pt x="1637" y="2012"/>
                    <a:pt x="1146" y="1499"/>
                    <a:pt x="804" y="879"/>
                  </a:cubicBezTo>
                  <a:cubicBezTo>
                    <a:pt x="1103" y="729"/>
                    <a:pt x="1253" y="280"/>
                    <a:pt x="911" y="67"/>
                  </a:cubicBezTo>
                  <a:cubicBezTo>
                    <a:pt x="838" y="20"/>
                    <a:pt x="764" y="0"/>
                    <a:pt x="6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3" name="Google Shape;30913;p29"/>
            <p:cNvSpPr/>
            <p:nvPr/>
          </p:nvSpPr>
          <p:spPr>
            <a:xfrm>
              <a:off x="-125800" y="5035888"/>
              <a:ext cx="263450" cy="163525"/>
            </a:xfrm>
            <a:custGeom>
              <a:avLst/>
              <a:gdLst/>
              <a:ahLst/>
              <a:cxnLst/>
              <a:rect l="l" t="t" r="r" b="b"/>
              <a:pathLst>
                <a:path w="10538" h="6541" extrusionOk="0">
                  <a:moveTo>
                    <a:pt x="43" y="1"/>
                  </a:moveTo>
                  <a:lnTo>
                    <a:pt x="1" y="86"/>
                  </a:lnTo>
                  <a:cubicBezTo>
                    <a:pt x="1689" y="1304"/>
                    <a:pt x="3292" y="2651"/>
                    <a:pt x="4981" y="3869"/>
                  </a:cubicBezTo>
                  <a:cubicBezTo>
                    <a:pt x="5836" y="4489"/>
                    <a:pt x="6648" y="5152"/>
                    <a:pt x="7588" y="5601"/>
                  </a:cubicBezTo>
                  <a:cubicBezTo>
                    <a:pt x="8507" y="6071"/>
                    <a:pt x="9491" y="6434"/>
                    <a:pt x="10517" y="6541"/>
                  </a:cubicBezTo>
                  <a:lnTo>
                    <a:pt x="10538" y="6456"/>
                  </a:lnTo>
                  <a:cubicBezTo>
                    <a:pt x="9683" y="5836"/>
                    <a:pt x="8828" y="5301"/>
                    <a:pt x="7973" y="4746"/>
                  </a:cubicBezTo>
                  <a:cubicBezTo>
                    <a:pt x="7118" y="4190"/>
                    <a:pt x="6199" y="3741"/>
                    <a:pt x="5323" y="3207"/>
                  </a:cubicBezTo>
                  <a:cubicBezTo>
                    <a:pt x="3570" y="2138"/>
                    <a:pt x="1839" y="98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4" name="Google Shape;30914;p29"/>
            <p:cNvSpPr/>
            <p:nvPr/>
          </p:nvSpPr>
          <p:spPr>
            <a:xfrm>
              <a:off x="-58100" y="4976313"/>
              <a:ext cx="24925" cy="17650"/>
            </a:xfrm>
            <a:custGeom>
              <a:avLst/>
              <a:gdLst/>
              <a:ahLst/>
              <a:cxnLst/>
              <a:rect l="l" t="t" r="r" b="b"/>
              <a:pathLst>
                <a:path w="997" h="706" extrusionOk="0">
                  <a:moveTo>
                    <a:pt x="519" y="0"/>
                  </a:moveTo>
                  <a:cubicBezTo>
                    <a:pt x="224" y="0"/>
                    <a:pt x="1" y="455"/>
                    <a:pt x="306" y="652"/>
                  </a:cubicBezTo>
                  <a:cubicBezTo>
                    <a:pt x="364" y="690"/>
                    <a:pt x="423" y="706"/>
                    <a:pt x="478" y="706"/>
                  </a:cubicBezTo>
                  <a:cubicBezTo>
                    <a:pt x="773" y="706"/>
                    <a:pt x="996" y="251"/>
                    <a:pt x="691" y="54"/>
                  </a:cubicBezTo>
                  <a:cubicBezTo>
                    <a:pt x="633" y="1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5" name="Google Shape;30915;p29"/>
            <p:cNvSpPr/>
            <p:nvPr/>
          </p:nvSpPr>
          <p:spPr>
            <a:xfrm>
              <a:off x="-103550" y="5026588"/>
              <a:ext cx="20175" cy="19275"/>
            </a:xfrm>
            <a:custGeom>
              <a:avLst/>
              <a:gdLst/>
              <a:ahLst/>
              <a:cxnLst/>
              <a:rect l="l" t="t" r="r" b="b"/>
              <a:pathLst>
                <a:path w="807" h="771" extrusionOk="0">
                  <a:moveTo>
                    <a:pt x="371" y="1"/>
                  </a:moveTo>
                  <a:cubicBezTo>
                    <a:pt x="179" y="1"/>
                    <a:pt x="0" y="151"/>
                    <a:pt x="72" y="415"/>
                  </a:cubicBezTo>
                  <a:lnTo>
                    <a:pt x="72" y="458"/>
                  </a:lnTo>
                  <a:cubicBezTo>
                    <a:pt x="129" y="674"/>
                    <a:pt x="289" y="771"/>
                    <a:pt x="439" y="771"/>
                  </a:cubicBezTo>
                  <a:cubicBezTo>
                    <a:pt x="631" y="771"/>
                    <a:pt x="807" y="615"/>
                    <a:pt x="735" y="351"/>
                  </a:cubicBezTo>
                  <a:lnTo>
                    <a:pt x="735" y="287"/>
                  </a:lnTo>
                  <a:cubicBezTo>
                    <a:pt x="679" y="91"/>
                    <a:pt x="521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6" name="Google Shape;30916;p29"/>
            <p:cNvSpPr/>
            <p:nvPr/>
          </p:nvSpPr>
          <p:spPr>
            <a:xfrm>
              <a:off x="-142375" y="5023213"/>
              <a:ext cx="27825" cy="19500"/>
            </a:xfrm>
            <a:custGeom>
              <a:avLst/>
              <a:gdLst/>
              <a:ahLst/>
              <a:cxnLst/>
              <a:rect l="l" t="t" r="r" b="b"/>
              <a:pathLst>
                <a:path w="1113" h="780" extrusionOk="0">
                  <a:moveTo>
                    <a:pt x="580" y="1"/>
                  </a:moveTo>
                  <a:cubicBezTo>
                    <a:pt x="250" y="1"/>
                    <a:pt x="1" y="505"/>
                    <a:pt x="343" y="721"/>
                  </a:cubicBezTo>
                  <a:cubicBezTo>
                    <a:pt x="407" y="762"/>
                    <a:pt x="471" y="779"/>
                    <a:pt x="533" y="779"/>
                  </a:cubicBezTo>
                  <a:cubicBezTo>
                    <a:pt x="863" y="779"/>
                    <a:pt x="1113" y="275"/>
                    <a:pt x="770" y="59"/>
                  </a:cubicBezTo>
                  <a:cubicBezTo>
                    <a:pt x="706" y="18"/>
                    <a:pt x="642" y="1"/>
                    <a:pt x="5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7" name="Google Shape;30917;p29"/>
            <p:cNvSpPr/>
            <p:nvPr/>
          </p:nvSpPr>
          <p:spPr>
            <a:xfrm>
              <a:off x="-233700" y="5087838"/>
              <a:ext cx="28925" cy="20050"/>
            </a:xfrm>
            <a:custGeom>
              <a:avLst/>
              <a:gdLst/>
              <a:ahLst/>
              <a:cxnLst/>
              <a:rect l="l" t="t" r="r" b="b"/>
              <a:pathLst>
                <a:path w="1157" h="802" extrusionOk="0">
                  <a:moveTo>
                    <a:pt x="574" y="1"/>
                  </a:moveTo>
                  <a:cubicBezTo>
                    <a:pt x="246" y="1"/>
                    <a:pt x="0" y="486"/>
                    <a:pt x="341" y="701"/>
                  </a:cubicBezTo>
                  <a:lnTo>
                    <a:pt x="405" y="744"/>
                  </a:lnTo>
                  <a:cubicBezTo>
                    <a:pt x="469" y="784"/>
                    <a:pt x="533" y="802"/>
                    <a:pt x="594" y="802"/>
                  </a:cubicBezTo>
                  <a:cubicBezTo>
                    <a:pt x="919" y="802"/>
                    <a:pt x="1157" y="297"/>
                    <a:pt x="833" y="81"/>
                  </a:cubicBezTo>
                  <a:lnTo>
                    <a:pt x="768" y="60"/>
                  </a:lnTo>
                  <a:cubicBezTo>
                    <a:pt x="703" y="19"/>
                    <a:pt x="637" y="1"/>
                    <a:pt x="5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8" name="Google Shape;30918;p29"/>
            <p:cNvSpPr/>
            <p:nvPr/>
          </p:nvSpPr>
          <p:spPr>
            <a:xfrm>
              <a:off x="-240150" y="5175513"/>
              <a:ext cx="27850" cy="19450"/>
            </a:xfrm>
            <a:custGeom>
              <a:avLst/>
              <a:gdLst/>
              <a:ahLst/>
              <a:cxnLst/>
              <a:rect l="l" t="t" r="r" b="b"/>
              <a:pathLst>
                <a:path w="1114" h="778" extrusionOk="0">
                  <a:moveTo>
                    <a:pt x="580" y="0"/>
                  </a:moveTo>
                  <a:cubicBezTo>
                    <a:pt x="250" y="0"/>
                    <a:pt x="0" y="505"/>
                    <a:pt x="342" y="721"/>
                  </a:cubicBezTo>
                  <a:cubicBezTo>
                    <a:pt x="405" y="760"/>
                    <a:pt x="468" y="778"/>
                    <a:pt x="528" y="778"/>
                  </a:cubicBezTo>
                  <a:cubicBezTo>
                    <a:pt x="860" y="778"/>
                    <a:pt x="1114" y="257"/>
                    <a:pt x="770" y="58"/>
                  </a:cubicBezTo>
                  <a:cubicBezTo>
                    <a:pt x="706" y="18"/>
                    <a:pt x="642" y="0"/>
                    <a:pt x="580" y="0"/>
                  </a:cubicBezTo>
                  <a:close/>
                </a:path>
              </a:pathLst>
            </a:custGeom>
            <a:solidFill>
              <a:srgbClr val="F44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9" name="Google Shape;30919;p29"/>
            <p:cNvSpPr/>
            <p:nvPr/>
          </p:nvSpPr>
          <p:spPr>
            <a:xfrm>
              <a:off x="-87850" y="4877288"/>
              <a:ext cx="513000" cy="646325"/>
            </a:xfrm>
            <a:custGeom>
              <a:avLst/>
              <a:gdLst/>
              <a:ahLst/>
              <a:cxnLst/>
              <a:rect l="l" t="t" r="r" b="b"/>
              <a:pathLst>
                <a:path w="20520" h="25853" extrusionOk="0">
                  <a:moveTo>
                    <a:pt x="14850" y="0"/>
                  </a:moveTo>
                  <a:cubicBezTo>
                    <a:pt x="10777" y="0"/>
                    <a:pt x="5496" y="2794"/>
                    <a:pt x="3334" y="4891"/>
                  </a:cubicBezTo>
                  <a:cubicBezTo>
                    <a:pt x="0" y="8161"/>
                    <a:pt x="705" y="13548"/>
                    <a:pt x="2501" y="17459"/>
                  </a:cubicBezTo>
                  <a:cubicBezTo>
                    <a:pt x="3313" y="19212"/>
                    <a:pt x="4339" y="21029"/>
                    <a:pt x="5450" y="22546"/>
                  </a:cubicBezTo>
                  <a:cubicBezTo>
                    <a:pt x="6922" y="24572"/>
                    <a:pt x="8911" y="25852"/>
                    <a:pt x="11030" y="25852"/>
                  </a:cubicBezTo>
                  <a:cubicBezTo>
                    <a:pt x="12019" y="25852"/>
                    <a:pt x="13036" y="25573"/>
                    <a:pt x="14043" y="24961"/>
                  </a:cubicBezTo>
                  <a:cubicBezTo>
                    <a:pt x="16266" y="23593"/>
                    <a:pt x="18104" y="20045"/>
                    <a:pt x="19023" y="17438"/>
                  </a:cubicBezTo>
                  <a:cubicBezTo>
                    <a:pt x="20305" y="13868"/>
                    <a:pt x="20519" y="8482"/>
                    <a:pt x="20092" y="4677"/>
                  </a:cubicBezTo>
                  <a:cubicBezTo>
                    <a:pt x="19709" y="1223"/>
                    <a:pt x="17544" y="0"/>
                    <a:pt x="148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0" name="Google Shape;30920;p29"/>
            <p:cNvSpPr/>
            <p:nvPr/>
          </p:nvSpPr>
          <p:spPr>
            <a:xfrm>
              <a:off x="857400" y="5493513"/>
              <a:ext cx="194700" cy="165450"/>
            </a:xfrm>
            <a:custGeom>
              <a:avLst/>
              <a:gdLst/>
              <a:ahLst/>
              <a:cxnLst/>
              <a:rect l="l" t="t" r="r" b="b"/>
              <a:pathLst>
                <a:path w="7788" h="6618" extrusionOk="0">
                  <a:moveTo>
                    <a:pt x="4750" y="1"/>
                  </a:moveTo>
                  <a:cubicBezTo>
                    <a:pt x="4548" y="1"/>
                    <a:pt x="4340" y="19"/>
                    <a:pt x="4126" y="56"/>
                  </a:cubicBezTo>
                  <a:cubicBezTo>
                    <a:pt x="2010" y="441"/>
                    <a:pt x="193" y="2535"/>
                    <a:pt x="44" y="4715"/>
                  </a:cubicBezTo>
                  <a:cubicBezTo>
                    <a:pt x="1" y="5442"/>
                    <a:pt x="129" y="6083"/>
                    <a:pt x="428" y="6618"/>
                  </a:cubicBezTo>
                  <a:lnTo>
                    <a:pt x="6114" y="6618"/>
                  </a:lnTo>
                  <a:cubicBezTo>
                    <a:pt x="6969" y="5741"/>
                    <a:pt x="7567" y="4566"/>
                    <a:pt x="7653" y="3347"/>
                  </a:cubicBezTo>
                  <a:cubicBezTo>
                    <a:pt x="7787" y="1390"/>
                    <a:pt x="6525" y="1"/>
                    <a:pt x="47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1" name="Google Shape;30921;p29"/>
            <p:cNvSpPr/>
            <p:nvPr/>
          </p:nvSpPr>
          <p:spPr>
            <a:xfrm>
              <a:off x="708850" y="5499413"/>
              <a:ext cx="220175" cy="159550"/>
            </a:xfrm>
            <a:custGeom>
              <a:avLst/>
              <a:gdLst/>
              <a:ahLst/>
              <a:cxnLst/>
              <a:rect l="l" t="t" r="r" b="b"/>
              <a:pathLst>
                <a:path w="8807" h="6382" extrusionOk="0">
                  <a:moveTo>
                    <a:pt x="4699" y="0"/>
                  </a:moveTo>
                  <a:cubicBezTo>
                    <a:pt x="3675" y="0"/>
                    <a:pt x="2675" y="550"/>
                    <a:pt x="1775" y="1402"/>
                  </a:cubicBezTo>
                  <a:cubicBezTo>
                    <a:pt x="364" y="2727"/>
                    <a:pt x="1" y="4159"/>
                    <a:pt x="1" y="5591"/>
                  </a:cubicBezTo>
                  <a:cubicBezTo>
                    <a:pt x="1" y="5847"/>
                    <a:pt x="22" y="6104"/>
                    <a:pt x="44" y="6382"/>
                  </a:cubicBezTo>
                  <a:lnTo>
                    <a:pt x="6050" y="6382"/>
                  </a:lnTo>
                  <a:cubicBezTo>
                    <a:pt x="6434" y="6082"/>
                    <a:pt x="6798" y="5783"/>
                    <a:pt x="7118" y="5441"/>
                  </a:cubicBezTo>
                  <a:cubicBezTo>
                    <a:pt x="8807" y="4244"/>
                    <a:pt x="8615" y="4522"/>
                    <a:pt x="8315" y="3881"/>
                  </a:cubicBezTo>
                  <a:cubicBezTo>
                    <a:pt x="8294" y="3774"/>
                    <a:pt x="8037" y="3176"/>
                    <a:pt x="7995" y="3069"/>
                  </a:cubicBezTo>
                  <a:cubicBezTo>
                    <a:pt x="7460" y="2021"/>
                    <a:pt x="6990" y="611"/>
                    <a:pt x="5644" y="162"/>
                  </a:cubicBezTo>
                  <a:cubicBezTo>
                    <a:pt x="5328" y="52"/>
                    <a:pt x="5013" y="0"/>
                    <a:pt x="46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2" name="Google Shape;30922;p29"/>
            <p:cNvSpPr/>
            <p:nvPr/>
          </p:nvSpPr>
          <p:spPr>
            <a:xfrm>
              <a:off x="869175" y="5613613"/>
              <a:ext cx="66275" cy="45350"/>
            </a:xfrm>
            <a:custGeom>
              <a:avLst/>
              <a:gdLst/>
              <a:ahLst/>
              <a:cxnLst/>
              <a:rect l="l" t="t" r="r" b="b"/>
              <a:pathLst>
                <a:path w="2651" h="1814" extrusionOk="0">
                  <a:moveTo>
                    <a:pt x="2377" y="1"/>
                  </a:moveTo>
                  <a:cubicBezTo>
                    <a:pt x="2129" y="1"/>
                    <a:pt x="916" y="1037"/>
                    <a:pt x="0" y="1814"/>
                  </a:cubicBezTo>
                  <a:lnTo>
                    <a:pt x="2629" y="1814"/>
                  </a:lnTo>
                  <a:cubicBezTo>
                    <a:pt x="2650" y="1087"/>
                    <a:pt x="2629" y="339"/>
                    <a:pt x="2415" y="18"/>
                  </a:cubicBezTo>
                  <a:cubicBezTo>
                    <a:pt x="2408" y="7"/>
                    <a:pt x="2395" y="1"/>
                    <a:pt x="2377" y="1"/>
                  </a:cubicBezTo>
                  <a:close/>
                </a:path>
              </a:pathLst>
            </a:custGeom>
            <a:solidFill>
              <a:srgbClr val="F7C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3" name="Google Shape;30923;p29"/>
            <p:cNvSpPr/>
            <p:nvPr/>
          </p:nvSpPr>
          <p:spPr>
            <a:xfrm>
              <a:off x="939700" y="5611138"/>
              <a:ext cx="192925" cy="47825"/>
            </a:xfrm>
            <a:custGeom>
              <a:avLst/>
              <a:gdLst/>
              <a:ahLst/>
              <a:cxnLst/>
              <a:rect l="l" t="t" r="r" b="b"/>
              <a:pathLst>
                <a:path w="7717" h="1913" extrusionOk="0">
                  <a:moveTo>
                    <a:pt x="1301" y="1"/>
                  </a:moveTo>
                  <a:cubicBezTo>
                    <a:pt x="854" y="1"/>
                    <a:pt x="433" y="89"/>
                    <a:pt x="214" y="416"/>
                  </a:cubicBezTo>
                  <a:cubicBezTo>
                    <a:pt x="0" y="758"/>
                    <a:pt x="107" y="1464"/>
                    <a:pt x="107" y="1913"/>
                  </a:cubicBezTo>
                  <a:lnTo>
                    <a:pt x="7716" y="1913"/>
                  </a:lnTo>
                  <a:cubicBezTo>
                    <a:pt x="7310" y="1036"/>
                    <a:pt x="6520" y="395"/>
                    <a:pt x="5622" y="224"/>
                  </a:cubicBezTo>
                  <a:cubicBezTo>
                    <a:pt x="5035" y="120"/>
                    <a:pt x="4441" y="87"/>
                    <a:pt x="3839" y="87"/>
                  </a:cubicBezTo>
                  <a:cubicBezTo>
                    <a:pt x="3453" y="87"/>
                    <a:pt x="3064" y="101"/>
                    <a:pt x="2672" y="117"/>
                  </a:cubicBezTo>
                  <a:cubicBezTo>
                    <a:pt x="2363" y="117"/>
                    <a:pt x="1816" y="1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4" name="Google Shape;30924;p29"/>
            <p:cNvSpPr/>
            <p:nvPr/>
          </p:nvSpPr>
          <p:spPr>
            <a:xfrm>
              <a:off x="859000" y="5370813"/>
              <a:ext cx="152325" cy="223725"/>
            </a:xfrm>
            <a:custGeom>
              <a:avLst/>
              <a:gdLst/>
              <a:ahLst/>
              <a:cxnLst/>
              <a:rect l="l" t="t" r="r" b="b"/>
              <a:pathLst>
                <a:path w="6093" h="8949" extrusionOk="0">
                  <a:moveTo>
                    <a:pt x="3274" y="1"/>
                  </a:moveTo>
                  <a:cubicBezTo>
                    <a:pt x="3158" y="1"/>
                    <a:pt x="3042" y="15"/>
                    <a:pt x="2929" y="48"/>
                  </a:cubicBezTo>
                  <a:cubicBezTo>
                    <a:pt x="2480" y="197"/>
                    <a:pt x="2031" y="625"/>
                    <a:pt x="1561" y="817"/>
                  </a:cubicBezTo>
                  <a:cubicBezTo>
                    <a:pt x="557" y="1223"/>
                    <a:pt x="1" y="2207"/>
                    <a:pt x="22" y="3233"/>
                  </a:cubicBezTo>
                  <a:cubicBezTo>
                    <a:pt x="65" y="4836"/>
                    <a:pt x="1048" y="5926"/>
                    <a:pt x="1775" y="7144"/>
                  </a:cubicBezTo>
                  <a:cubicBezTo>
                    <a:pt x="2010" y="7550"/>
                    <a:pt x="2352" y="8063"/>
                    <a:pt x="2438" y="8597"/>
                  </a:cubicBezTo>
                  <a:cubicBezTo>
                    <a:pt x="2478" y="8829"/>
                    <a:pt x="2511" y="8948"/>
                    <a:pt x="2662" y="8948"/>
                  </a:cubicBezTo>
                  <a:cubicBezTo>
                    <a:pt x="2748" y="8948"/>
                    <a:pt x="2872" y="8910"/>
                    <a:pt x="3057" y="8833"/>
                  </a:cubicBezTo>
                  <a:cubicBezTo>
                    <a:pt x="4447" y="8042"/>
                    <a:pt x="5088" y="5819"/>
                    <a:pt x="5515" y="4451"/>
                  </a:cubicBezTo>
                  <a:cubicBezTo>
                    <a:pt x="5793" y="3553"/>
                    <a:pt x="6093" y="2591"/>
                    <a:pt x="5857" y="1758"/>
                  </a:cubicBezTo>
                  <a:cubicBezTo>
                    <a:pt x="5665" y="1010"/>
                    <a:pt x="5002" y="689"/>
                    <a:pt x="4404" y="347"/>
                  </a:cubicBezTo>
                  <a:cubicBezTo>
                    <a:pt x="4104" y="180"/>
                    <a:pt x="3687" y="1"/>
                    <a:pt x="3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5" name="Google Shape;30925;p29"/>
            <p:cNvSpPr/>
            <p:nvPr/>
          </p:nvSpPr>
          <p:spPr>
            <a:xfrm>
              <a:off x="941825" y="5437113"/>
              <a:ext cx="251175" cy="171475"/>
            </a:xfrm>
            <a:custGeom>
              <a:avLst/>
              <a:gdLst/>
              <a:ahLst/>
              <a:cxnLst/>
              <a:rect l="l" t="t" r="r" b="b"/>
              <a:pathLst>
                <a:path w="10047" h="6859" extrusionOk="0">
                  <a:moveTo>
                    <a:pt x="6750" y="1"/>
                  </a:moveTo>
                  <a:cubicBezTo>
                    <a:pt x="5437" y="1"/>
                    <a:pt x="3663" y="206"/>
                    <a:pt x="3100" y="1243"/>
                  </a:cubicBezTo>
                  <a:cubicBezTo>
                    <a:pt x="1732" y="3787"/>
                    <a:pt x="1" y="6437"/>
                    <a:pt x="535" y="6544"/>
                  </a:cubicBezTo>
                  <a:cubicBezTo>
                    <a:pt x="1308" y="6724"/>
                    <a:pt x="3049" y="6858"/>
                    <a:pt x="4194" y="6858"/>
                  </a:cubicBezTo>
                  <a:cubicBezTo>
                    <a:pt x="4410" y="6858"/>
                    <a:pt x="4604" y="6853"/>
                    <a:pt x="4767" y="6843"/>
                  </a:cubicBezTo>
                  <a:cubicBezTo>
                    <a:pt x="5815" y="6758"/>
                    <a:pt x="7696" y="6116"/>
                    <a:pt x="8529" y="5176"/>
                  </a:cubicBezTo>
                  <a:cubicBezTo>
                    <a:pt x="8978" y="4684"/>
                    <a:pt x="8978" y="4171"/>
                    <a:pt x="9277" y="3616"/>
                  </a:cubicBezTo>
                  <a:cubicBezTo>
                    <a:pt x="9555" y="3060"/>
                    <a:pt x="9812" y="2761"/>
                    <a:pt x="9876" y="2162"/>
                  </a:cubicBezTo>
                  <a:cubicBezTo>
                    <a:pt x="10047" y="880"/>
                    <a:pt x="9235" y="153"/>
                    <a:pt x="8080" y="68"/>
                  </a:cubicBezTo>
                  <a:cubicBezTo>
                    <a:pt x="7824" y="41"/>
                    <a:pt x="7332" y="1"/>
                    <a:pt x="6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6" name="Google Shape;30926;p29"/>
            <p:cNvSpPr/>
            <p:nvPr/>
          </p:nvSpPr>
          <p:spPr>
            <a:xfrm>
              <a:off x="932750" y="5616738"/>
              <a:ext cx="31550" cy="42225"/>
            </a:xfrm>
            <a:custGeom>
              <a:avLst/>
              <a:gdLst/>
              <a:ahLst/>
              <a:cxnLst/>
              <a:rect l="l" t="t" r="r" b="b"/>
              <a:pathLst>
                <a:path w="1262" h="1689" extrusionOk="0">
                  <a:moveTo>
                    <a:pt x="1" y="0"/>
                  </a:moveTo>
                  <a:cubicBezTo>
                    <a:pt x="1" y="257"/>
                    <a:pt x="86" y="470"/>
                    <a:pt x="172" y="663"/>
                  </a:cubicBezTo>
                  <a:cubicBezTo>
                    <a:pt x="278" y="876"/>
                    <a:pt x="428" y="1026"/>
                    <a:pt x="578" y="1176"/>
                  </a:cubicBezTo>
                  <a:cubicBezTo>
                    <a:pt x="749" y="1368"/>
                    <a:pt x="920" y="1518"/>
                    <a:pt x="1112" y="1689"/>
                  </a:cubicBezTo>
                  <a:lnTo>
                    <a:pt x="1262" y="1689"/>
                  </a:lnTo>
                  <a:cubicBezTo>
                    <a:pt x="1069" y="1475"/>
                    <a:pt x="898" y="1261"/>
                    <a:pt x="727" y="1047"/>
                  </a:cubicBezTo>
                  <a:cubicBezTo>
                    <a:pt x="599" y="876"/>
                    <a:pt x="514" y="684"/>
                    <a:pt x="385" y="513"/>
                  </a:cubicBezTo>
                  <a:cubicBezTo>
                    <a:pt x="257" y="342"/>
                    <a:pt x="150" y="171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7" name="Google Shape;30927;p29"/>
            <p:cNvSpPr/>
            <p:nvPr/>
          </p:nvSpPr>
          <p:spPr>
            <a:xfrm>
              <a:off x="937025" y="5613513"/>
              <a:ext cx="51325" cy="33700"/>
            </a:xfrm>
            <a:custGeom>
              <a:avLst/>
              <a:gdLst/>
              <a:ahLst/>
              <a:cxnLst/>
              <a:rect l="l" t="t" r="r" b="b"/>
              <a:pathLst>
                <a:path w="2053" h="1348" extrusionOk="0">
                  <a:moveTo>
                    <a:pt x="22" y="1"/>
                  </a:moveTo>
                  <a:lnTo>
                    <a:pt x="1" y="22"/>
                  </a:lnTo>
                  <a:cubicBezTo>
                    <a:pt x="43" y="257"/>
                    <a:pt x="172" y="428"/>
                    <a:pt x="321" y="578"/>
                  </a:cubicBezTo>
                  <a:cubicBezTo>
                    <a:pt x="492" y="728"/>
                    <a:pt x="685" y="792"/>
                    <a:pt x="877" y="877"/>
                  </a:cubicBezTo>
                  <a:cubicBezTo>
                    <a:pt x="1262" y="1048"/>
                    <a:pt x="1668" y="1155"/>
                    <a:pt x="2031" y="1347"/>
                  </a:cubicBezTo>
                  <a:lnTo>
                    <a:pt x="2052" y="1326"/>
                  </a:lnTo>
                  <a:cubicBezTo>
                    <a:pt x="1732" y="1070"/>
                    <a:pt x="1347" y="899"/>
                    <a:pt x="984" y="706"/>
                  </a:cubicBezTo>
                  <a:cubicBezTo>
                    <a:pt x="813" y="599"/>
                    <a:pt x="663" y="492"/>
                    <a:pt x="492" y="386"/>
                  </a:cubicBezTo>
                  <a:cubicBezTo>
                    <a:pt x="321" y="279"/>
                    <a:pt x="172" y="15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8" name="Google Shape;30928;p29"/>
            <p:cNvSpPr/>
            <p:nvPr/>
          </p:nvSpPr>
          <p:spPr>
            <a:xfrm>
              <a:off x="935950" y="5612463"/>
              <a:ext cx="66825" cy="14800"/>
            </a:xfrm>
            <a:custGeom>
              <a:avLst/>
              <a:gdLst/>
              <a:ahLst/>
              <a:cxnLst/>
              <a:rect l="l" t="t" r="r" b="b"/>
              <a:pathLst>
                <a:path w="2673" h="592" extrusionOk="0">
                  <a:moveTo>
                    <a:pt x="22" y="0"/>
                  </a:moveTo>
                  <a:lnTo>
                    <a:pt x="1" y="22"/>
                  </a:lnTo>
                  <a:cubicBezTo>
                    <a:pt x="129" y="214"/>
                    <a:pt x="321" y="342"/>
                    <a:pt x="514" y="449"/>
                  </a:cubicBezTo>
                  <a:cubicBezTo>
                    <a:pt x="728" y="534"/>
                    <a:pt x="984" y="556"/>
                    <a:pt x="1219" y="577"/>
                  </a:cubicBezTo>
                  <a:cubicBezTo>
                    <a:pt x="1328" y="587"/>
                    <a:pt x="1439" y="591"/>
                    <a:pt x="1550" y="591"/>
                  </a:cubicBezTo>
                  <a:cubicBezTo>
                    <a:pt x="1918" y="591"/>
                    <a:pt x="2295" y="546"/>
                    <a:pt x="2673" y="513"/>
                  </a:cubicBezTo>
                  <a:lnTo>
                    <a:pt x="2673" y="492"/>
                  </a:lnTo>
                  <a:cubicBezTo>
                    <a:pt x="2202" y="470"/>
                    <a:pt x="1732" y="470"/>
                    <a:pt x="1283" y="385"/>
                  </a:cubicBezTo>
                  <a:cubicBezTo>
                    <a:pt x="1048" y="342"/>
                    <a:pt x="856" y="278"/>
                    <a:pt x="642" y="214"/>
                  </a:cubicBezTo>
                  <a:cubicBezTo>
                    <a:pt x="428" y="150"/>
                    <a:pt x="236" y="8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9" name="Google Shape;30929;p29"/>
            <p:cNvSpPr/>
            <p:nvPr/>
          </p:nvSpPr>
          <p:spPr>
            <a:xfrm>
              <a:off x="938100" y="5571313"/>
              <a:ext cx="86050" cy="37425"/>
            </a:xfrm>
            <a:custGeom>
              <a:avLst/>
              <a:gdLst/>
              <a:ahLst/>
              <a:cxnLst/>
              <a:rect l="l" t="t" r="r" b="b"/>
              <a:pathLst>
                <a:path w="3442" h="1497" extrusionOk="0">
                  <a:moveTo>
                    <a:pt x="3442" y="0"/>
                  </a:moveTo>
                  <a:cubicBezTo>
                    <a:pt x="2864" y="43"/>
                    <a:pt x="2266" y="257"/>
                    <a:pt x="1689" y="535"/>
                  </a:cubicBezTo>
                  <a:cubicBezTo>
                    <a:pt x="1390" y="663"/>
                    <a:pt x="1112" y="791"/>
                    <a:pt x="834" y="962"/>
                  </a:cubicBezTo>
                  <a:cubicBezTo>
                    <a:pt x="556" y="1133"/>
                    <a:pt x="278" y="1304"/>
                    <a:pt x="0" y="1475"/>
                  </a:cubicBezTo>
                  <a:lnTo>
                    <a:pt x="0" y="1497"/>
                  </a:lnTo>
                  <a:cubicBezTo>
                    <a:pt x="300" y="1432"/>
                    <a:pt x="599" y="1304"/>
                    <a:pt x="898" y="1176"/>
                  </a:cubicBezTo>
                  <a:cubicBezTo>
                    <a:pt x="1176" y="1026"/>
                    <a:pt x="1454" y="855"/>
                    <a:pt x="1732" y="706"/>
                  </a:cubicBezTo>
                  <a:cubicBezTo>
                    <a:pt x="2287" y="406"/>
                    <a:pt x="2864" y="129"/>
                    <a:pt x="3442" y="22"/>
                  </a:cubicBezTo>
                  <a:lnTo>
                    <a:pt x="344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0" name="Google Shape;30930;p29"/>
            <p:cNvSpPr/>
            <p:nvPr/>
          </p:nvSpPr>
          <p:spPr>
            <a:xfrm>
              <a:off x="934900" y="5544588"/>
              <a:ext cx="79100" cy="58275"/>
            </a:xfrm>
            <a:custGeom>
              <a:avLst/>
              <a:gdLst/>
              <a:ahLst/>
              <a:cxnLst/>
              <a:rect l="l" t="t" r="r" b="b"/>
              <a:pathLst>
                <a:path w="3164" h="2331" extrusionOk="0">
                  <a:moveTo>
                    <a:pt x="3163" y="1"/>
                  </a:moveTo>
                  <a:cubicBezTo>
                    <a:pt x="2864" y="22"/>
                    <a:pt x="2565" y="129"/>
                    <a:pt x="2266" y="300"/>
                  </a:cubicBezTo>
                  <a:cubicBezTo>
                    <a:pt x="1966" y="471"/>
                    <a:pt x="1710" y="706"/>
                    <a:pt x="1453" y="920"/>
                  </a:cubicBezTo>
                  <a:cubicBezTo>
                    <a:pt x="1197" y="1133"/>
                    <a:pt x="941" y="1369"/>
                    <a:pt x="705" y="1604"/>
                  </a:cubicBezTo>
                  <a:lnTo>
                    <a:pt x="363" y="1967"/>
                  </a:lnTo>
                  <a:cubicBezTo>
                    <a:pt x="299" y="2031"/>
                    <a:pt x="235" y="2095"/>
                    <a:pt x="171" y="2159"/>
                  </a:cubicBezTo>
                  <a:cubicBezTo>
                    <a:pt x="128" y="2202"/>
                    <a:pt x="64" y="2288"/>
                    <a:pt x="0" y="2309"/>
                  </a:cubicBezTo>
                  <a:lnTo>
                    <a:pt x="0" y="2330"/>
                  </a:lnTo>
                  <a:cubicBezTo>
                    <a:pt x="86" y="2330"/>
                    <a:pt x="150" y="2266"/>
                    <a:pt x="235" y="2224"/>
                  </a:cubicBezTo>
                  <a:cubicBezTo>
                    <a:pt x="299" y="2181"/>
                    <a:pt x="363" y="2138"/>
                    <a:pt x="449" y="2095"/>
                  </a:cubicBezTo>
                  <a:cubicBezTo>
                    <a:pt x="577" y="1988"/>
                    <a:pt x="705" y="1882"/>
                    <a:pt x="834" y="1753"/>
                  </a:cubicBezTo>
                  <a:cubicBezTo>
                    <a:pt x="1090" y="1540"/>
                    <a:pt x="1325" y="1283"/>
                    <a:pt x="1560" y="1048"/>
                  </a:cubicBezTo>
                  <a:cubicBezTo>
                    <a:pt x="1795" y="813"/>
                    <a:pt x="2052" y="578"/>
                    <a:pt x="2308" y="407"/>
                  </a:cubicBezTo>
                  <a:cubicBezTo>
                    <a:pt x="2565" y="214"/>
                    <a:pt x="2864" y="65"/>
                    <a:pt x="3163" y="22"/>
                  </a:cubicBezTo>
                  <a:lnTo>
                    <a:pt x="3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1" name="Google Shape;30931;p29"/>
            <p:cNvSpPr/>
            <p:nvPr/>
          </p:nvSpPr>
          <p:spPr>
            <a:xfrm>
              <a:off x="932750" y="5531763"/>
              <a:ext cx="57725" cy="71625"/>
            </a:xfrm>
            <a:custGeom>
              <a:avLst/>
              <a:gdLst/>
              <a:ahLst/>
              <a:cxnLst/>
              <a:rect l="l" t="t" r="r" b="b"/>
              <a:pathLst>
                <a:path w="2309" h="2865" extrusionOk="0">
                  <a:moveTo>
                    <a:pt x="2309" y="1"/>
                  </a:moveTo>
                  <a:cubicBezTo>
                    <a:pt x="2031" y="43"/>
                    <a:pt x="1753" y="236"/>
                    <a:pt x="1497" y="450"/>
                  </a:cubicBezTo>
                  <a:cubicBezTo>
                    <a:pt x="1262" y="663"/>
                    <a:pt x="1069" y="920"/>
                    <a:pt x="877" y="1176"/>
                  </a:cubicBezTo>
                  <a:cubicBezTo>
                    <a:pt x="685" y="1454"/>
                    <a:pt x="492" y="1711"/>
                    <a:pt x="364" y="1988"/>
                  </a:cubicBezTo>
                  <a:cubicBezTo>
                    <a:pt x="214" y="2266"/>
                    <a:pt x="107" y="2566"/>
                    <a:pt x="1" y="2843"/>
                  </a:cubicBezTo>
                  <a:lnTo>
                    <a:pt x="22" y="2865"/>
                  </a:lnTo>
                  <a:cubicBezTo>
                    <a:pt x="236" y="2608"/>
                    <a:pt x="385" y="2330"/>
                    <a:pt x="556" y="2074"/>
                  </a:cubicBezTo>
                  <a:cubicBezTo>
                    <a:pt x="706" y="1796"/>
                    <a:pt x="856" y="1518"/>
                    <a:pt x="1027" y="1262"/>
                  </a:cubicBezTo>
                  <a:cubicBezTo>
                    <a:pt x="1176" y="1005"/>
                    <a:pt x="1368" y="749"/>
                    <a:pt x="1582" y="535"/>
                  </a:cubicBezTo>
                  <a:cubicBezTo>
                    <a:pt x="1775" y="300"/>
                    <a:pt x="2031" y="108"/>
                    <a:pt x="2309" y="2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2" name="Google Shape;30932;p29"/>
            <p:cNvSpPr/>
            <p:nvPr/>
          </p:nvSpPr>
          <p:spPr>
            <a:xfrm>
              <a:off x="917250" y="5609788"/>
              <a:ext cx="10175" cy="49175"/>
            </a:xfrm>
            <a:custGeom>
              <a:avLst/>
              <a:gdLst/>
              <a:ahLst/>
              <a:cxnLst/>
              <a:rect l="l" t="t" r="r" b="b"/>
              <a:pathLst>
                <a:path w="407" h="1967" extrusionOk="0">
                  <a:moveTo>
                    <a:pt x="385" y="0"/>
                  </a:moveTo>
                  <a:cubicBezTo>
                    <a:pt x="214" y="214"/>
                    <a:pt x="129" y="470"/>
                    <a:pt x="65" y="727"/>
                  </a:cubicBezTo>
                  <a:cubicBezTo>
                    <a:pt x="1" y="962"/>
                    <a:pt x="1" y="1197"/>
                    <a:pt x="1" y="1432"/>
                  </a:cubicBezTo>
                  <a:cubicBezTo>
                    <a:pt x="22" y="1625"/>
                    <a:pt x="43" y="1796"/>
                    <a:pt x="65" y="1967"/>
                  </a:cubicBezTo>
                  <a:lnTo>
                    <a:pt x="193" y="1967"/>
                  </a:lnTo>
                  <a:cubicBezTo>
                    <a:pt x="193" y="1774"/>
                    <a:pt x="172" y="1582"/>
                    <a:pt x="193" y="1390"/>
                  </a:cubicBezTo>
                  <a:cubicBezTo>
                    <a:pt x="214" y="1176"/>
                    <a:pt x="257" y="941"/>
                    <a:pt x="279" y="706"/>
                  </a:cubicBezTo>
                  <a:cubicBezTo>
                    <a:pt x="321" y="470"/>
                    <a:pt x="343" y="257"/>
                    <a:pt x="4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3" name="Google Shape;30933;p29"/>
            <p:cNvSpPr/>
            <p:nvPr/>
          </p:nvSpPr>
          <p:spPr>
            <a:xfrm>
              <a:off x="923675" y="5602838"/>
              <a:ext cx="9625" cy="56125"/>
            </a:xfrm>
            <a:custGeom>
              <a:avLst/>
              <a:gdLst/>
              <a:ahLst/>
              <a:cxnLst/>
              <a:rect l="l" t="t" r="r" b="b"/>
              <a:pathLst>
                <a:path w="385" h="2245" extrusionOk="0">
                  <a:moveTo>
                    <a:pt x="364" y="0"/>
                  </a:moveTo>
                  <a:cubicBezTo>
                    <a:pt x="214" y="193"/>
                    <a:pt x="128" y="407"/>
                    <a:pt x="64" y="620"/>
                  </a:cubicBezTo>
                  <a:cubicBezTo>
                    <a:pt x="0" y="834"/>
                    <a:pt x="22" y="1048"/>
                    <a:pt x="22" y="1261"/>
                  </a:cubicBezTo>
                  <a:cubicBezTo>
                    <a:pt x="43" y="1603"/>
                    <a:pt x="128" y="1967"/>
                    <a:pt x="299" y="2245"/>
                  </a:cubicBezTo>
                  <a:lnTo>
                    <a:pt x="342" y="2245"/>
                  </a:lnTo>
                  <a:cubicBezTo>
                    <a:pt x="299" y="2095"/>
                    <a:pt x="257" y="1945"/>
                    <a:pt x="235" y="1796"/>
                  </a:cubicBezTo>
                  <a:cubicBezTo>
                    <a:pt x="214" y="1603"/>
                    <a:pt x="193" y="1411"/>
                    <a:pt x="214" y="1197"/>
                  </a:cubicBezTo>
                  <a:cubicBezTo>
                    <a:pt x="214" y="1005"/>
                    <a:pt x="278" y="813"/>
                    <a:pt x="278" y="620"/>
                  </a:cubicBezTo>
                  <a:cubicBezTo>
                    <a:pt x="321" y="428"/>
                    <a:pt x="342" y="236"/>
                    <a:pt x="385" y="22"/>
                  </a:cubicBezTo>
                  <a:lnTo>
                    <a:pt x="3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4" name="Google Shape;30934;p29"/>
            <p:cNvSpPr/>
            <p:nvPr/>
          </p:nvSpPr>
          <p:spPr>
            <a:xfrm>
              <a:off x="925275" y="5549388"/>
              <a:ext cx="17650" cy="52950"/>
            </a:xfrm>
            <a:custGeom>
              <a:avLst/>
              <a:gdLst/>
              <a:ahLst/>
              <a:cxnLst/>
              <a:rect l="l" t="t" r="r" b="b"/>
              <a:pathLst>
                <a:path w="706" h="2118" extrusionOk="0">
                  <a:moveTo>
                    <a:pt x="684" y="1"/>
                  </a:moveTo>
                  <a:cubicBezTo>
                    <a:pt x="535" y="129"/>
                    <a:pt x="406" y="300"/>
                    <a:pt x="321" y="493"/>
                  </a:cubicBezTo>
                  <a:cubicBezTo>
                    <a:pt x="235" y="664"/>
                    <a:pt x="171" y="856"/>
                    <a:pt x="107" y="1048"/>
                  </a:cubicBezTo>
                  <a:cubicBezTo>
                    <a:pt x="64" y="1219"/>
                    <a:pt x="0" y="1412"/>
                    <a:pt x="0" y="1604"/>
                  </a:cubicBezTo>
                  <a:cubicBezTo>
                    <a:pt x="0" y="1775"/>
                    <a:pt x="22" y="1967"/>
                    <a:pt x="86" y="2117"/>
                  </a:cubicBezTo>
                  <a:lnTo>
                    <a:pt x="107" y="2096"/>
                  </a:lnTo>
                  <a:cubicBezTo>
                    <a:pt x="171" y="1925"/>
                    <a:pt x="193" y="1732"/>
                    <a:pt x="235" y="1561"/>
                  </a:cubicBezTo>
                  <a:cubicBezTo>
                    <a:pt x="257" y="1390"/>
                    <a:pt x="257" y="1219"/>
                    <a:pt x="278" y="1027"/>
                  </a:cubicBezTo>
                  <a:cubicBezTo>
                    <a:pt x="321" y="856"/>
                    <a:pt x="364" y="685"/>
                    <a:pt x="428" y="514"/>
                  </a:cubicBezTo>
                  <a:cubicBezTo>
                    <a:pt x="471" y="343"/>
                    <a:pt x="556" y="151"/>
                    <a:pt x="706" y="22"/>
                  </a:cubicBezTo>
                  <a:lnTo>
                    <a:pt x="68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5" name="Google Shape;30935;p29"/>
            <p:cNvSpPr/>
            <p:nvPr/>
          </p:nvSpPr>
          <p:spPr>
            <a:xfrm>
              <a:off x="910975" y="5582713"/>
              <a:ext cx="51075" cy="46825"/>
            </a:xfrm>
            <a:custGeom>
              <a:avLst/>
              <a:gdLst/>
              <a:ahLst/>
              <a:cxnLst/>
              <a:rect l="l" t="t" r="r" b="b"/>
              <a:pathLst>
                <a:path w="2043" h="1873" extrusionOk="0">
                  <a:moveTo>
                    <a:pt x="1255" y="1"/>
                  </a:moveTo>
                  <a:cubicBezTo>
                    <a:pt x="1200" y="1"/>
                    <a:pt x="1143" y="5"/>
                    <a:pt x="1085" y="15"/>
                  </a:cubicBezTo>
                  <a:cubicBezTo>
                    <a:pt x="551" y="121"/>
                    <a:pt x="81" y="613"/>
                    <a:pt x="38" y="1126"/>
                  </a:cubicBezTo>
                  <a:cubicBezTo>
                    <a:pt x="1" y="1557"/>
                    <a:pt x="324" y="1872"/>
                    <a:pt x="764" y="1872"/>
                  </a:cubicBezTo>
                  <a:cubicBezTo>
                    <a:pt x="826" y="1872"/>
                    <a:pt x="891" y="1866"/>
                    <a:pt x="957" y="1853"/>
                  </a:cubicBezTo>
                  <a:cubicBezTo>
                    <a:pt x="1513" y="1767"/>
                    <a:pt x="1983" y="1276"/>
                    <a:pt x="2004" y="763"/>
                  </a:cubicBezTo>
                  <a:cubicBezTo>
                    <a:pt x="2042" y="305"/>
                    <a:pt x="1707" y="1"/>
                    <a:pt x="12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6" name="Google Shape;30936;p29"/>
            <p:cNvSpPr/>
            <p:nvPr/>
          </p:nvSpPr>
          <p:spPr>
            <a:xfrm>
              <a:off x="926350" y="5614588"/>
              <a:ext cx="17650" cy="44375"/>
            </a:xfrm>
            <a:custGeom>
              <a:avLst/>
              <a:gdLst/>
              <a:ahLst/>
              <a:cxnLst/>
              <a:rect l="l" t="t" r="r" b="b"/>
              <a:pathLst>
                <a:path w="706" h="1775" extrusionOk="0">
                  <a:moveTo>
                    <a:pt x="43" y="1"/>
                  </a:moveTo>
                  <a:cubicBezTo>
                    <a:pt x="0" y="129"/>
                    <a:pt x="21" y="236"/>
                    <a:pt x="21" y="343"/>
                  </a:cubicBezTo>
                  <a:lnTo>
                    <a:pt x="86" y="642"/>
                  </a:lnTo>
                  <a:cubicBezTo>
                    <a:pt x="107" y="856"/>
                    <a:pt x="214" y="1048"/>
                    <a:pt x="299" y="1219"/>
                  </a:cubicBezTo>
                  <a:cubicBezTo>
                    <a:pt x="385" y="1411"/>
                    <a:pt x="470" y="1582"/>
                    <a:pt x="577" y="1753"/>
                  </a:cubicBezTo>
                  <a:cubicBezTo>
                    <a:pt x="577" y="1753"/>
                    <a:pt x="577" y="1753"/>
                    <a:pt x="577" y="1775"/>
                  </a:cubicBezTo>
                  <a:lnTo>
                    <a:pt x="705" y="1775"/>
                  </a:lnTo>
                  <a:cubicBezTo>
                    <a:pt x="620" y="1561"/>
                    <a:pt x="534" y="1347"/>
                    <a:pt x="470" y="1112"/>
                  </a:cubicBezTo>
                  <a:cubicBezTo>
                    <a:pt x="406" y="941"/>
                    <a:pt x="363" y="727"/>
                    <a:pt x="299" y="535"/>
                  </a:cubicBezTo>
                  <a:cubicBezTo>
                    <a:pt x="278" y="449"/>
                    <a:pt x="235" y="343"/>
                    <a:pt x="192" y="257"/>
                  </a:cubicBezTo>
                  <a:cubicBezTo>
                    <a:pt x="150" y="172"/>
                    <a:pt x="86" y="86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7" name="Google Shape;30937;p29"/>
            <p:cNvSpPr/>
            <p:nvPr/>
          </p:nvSpPr>
          <p:spPr>
            <a:xfrm>
              <a:off x="894275" y="5596963"/>
              <a:ext cx="38500" cy="48100"/>
            </a:xfrm>
            <a:custGeom>
              <a:avLst/>
              <a:gdLst/>
              <a:ahLst/>
              <a:cxnLst/>
              <a:rect l="l" t="t" r="r" b="b"/>
              <a:pathLst>
                <a:path w="1540" h="1924" extrusionOk="0">
                  <a:moveTo>
                    <a:pt x="1540" y="0"/>
                  </a:moveTo>
                  <a:cubicBezTo>
                    <a:pt x="1347" y="86"/>
                    <a:pt x="1155" y="193"/>
                    <a:pt x="984" y="321"/>
                  </a:cubicBezTo>
                  <a:cubicBezTo>
                    <a:pt x="813" y="449"/>
                    <a:pt x="663" y="642"/>
                    <a:pt x="535" y="812"/>
                  </a:cubicBezTo>
                  <a:cubicBezTo>
                    <a:pt x="407" y="983"/>
                    <a:pt x="278" y="1154"/>
                    <a:pt x="172" y="1347"/>
                  </a:cubicBezTo>
                  <a:cubicBezTo>
                    <a:pt x="86" y="1539"/>
                    <a:pt x="22" y="1732"/>
                    <a:pt x="1" y="1924"/>
                  </a:cubicBezTo>
                  <a:lnTo>
                    <a:pt x="22" y="1924"/>
                  </a:lnTo>
                  <a:cubicBezTo>
                    <a:pt x="129" y="1539"/>
                    <a:pt x="385" y="1197"/>
                    <a:pt x="663" y="898"/>
                  </a:cubicBezTo>
                  <a:cubicBezTo>
                    <a:pt x="791" y="770"/>
                    <a:pt x="962" y="642"/>
                    <a:pt x="1112" y="492"/>
                  </a:cubicBezTo>
                  <a:cubicBezTo>
                    <a:pt x="1262" y="342"/>
                    <a:pt x="1411" y="193"/>
                    <a:pt x="1540" y="22"/>
                  </a:cubicBezTo>
                  <a:lnTo>
                    <a:pt x="154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8" name="Google Shape;30938;p29"/>
            <p:cNvSpPr/>
            <p:nvPr/>
          </p:nvSpPr>
          <p:spPr>
            <a:xfrm>
              <a:off x="895875" y="5589488"/>
              <a:ext cx="28875" cy="14100"/>
            </a:xfrm>
            <a:custGeom>
              <a:avLst/>
              <a:gdLst/>
              <a:ahLst/>
              <a:cxnLst/>
              <a:rect l="l" t="t" r="r" b="b"/>
              <a:pathLst>
                <a:path w="1155" h="564" extrusionOk="0">
                  <a:moveTo>
                    <a:pt x="22" y="0"/>
                  </a:moveTo>
                  <a:lnTo>
                    <a:pt x="1" y="21"/>
                  </a:lnTo>
                  <a:cubicBezTo>
                    <a:pt x="86" y="214"/>
                    <a:pt x="257" y="342"/>
                    <a:pt x="471" y="449"/>
                  </a:cubicBezTo>
                  <a:cubicBezTo>
                    <a:pt x="556" y="492"/>
                    <a:pt x="642" y="556"/>
                    <a:pt x="770" y="556"/>
                  </a:cubicBezTo>
                  <a:cubicBezTo>
                    <a:pt x="795" y="561"/>
                    <a:pt x="823" y="563"/>
                    <a:pt x="852" y="563"/>
                  </a:cubicBezTo>
                  <a:cubicBezTo>
                    <a:pt x="947" y="563"/>
                    <a:pt x="1057" y="536"/>
                    <a:pt x="1155" y="470"/>
                  </a:cubicBezTo>
                  <a:lnTo>
                    <a:pt x="1155" y="449"/>
                  </a:lnTo>
                  <a:cubicBezTo>
                    <a:pt x="1027" y="406"/>
                    <a:pt x="963" y="363"/>
                    <a:pt x="856" y="321"/>
                  </a:cubicBezTo>
                  <a:cubicBezTo>
                    <a:pt x="770" y="278"/>
                    <a:pt x="663" y="278"/>
                    <a:pt x="556" y="257"/>
                  </a:cubicBezTo>
                  <a:cubicBezTo>
                    <a:pt x="450" y="235"/>
                    <a:pt x="364" y="214"/>
                    <a:pt x="257" y="171"/>
                  </a:cubicBezTo>
                  <a:cubicBezTo>
                    <a:pt x="172" y="128"/>
                    <a:pt x="86" y="8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9" name="Google Shape;30939;p29"/>
            <p:cNvSpPr/>
            <p:nvPr/>
          </p:nvSpPr>
          <p:spPr>
            <a:xfrm>
              <a:off x="916175" y="5570238"/>
              <a:ext cx="13400" cy="34225"/>
            </a:xfrm>
            <a:custGeom>
              <a:avLst/>
              <a:gdLst/>
              <a:ahLst/>
              <a:cxnLst/>
              <a:rect l="l" t="t" r="r" b="b"/>
              <a:pathLst>
                <a:path w="536" h="1369" extrusionOk="0">
                  <a:moveTo>
                    <a:pt x="22" y="1"/>
                  </a:moveTo>
                  <a:cubicBezTo>
                    <a:pt x="1" y="150"/>
                    <a:pt x="22" y="278"/>
                    <a:pt x="44" y="407"/>
                  </a:cubicBezTo>
                  <a:cubicBezTo>
                    <a:pt x="65" y="535"/>
                    <a:pt x="86" y="642"/>
                    <a:pt x="129" y="770"/>
                  </a:cubicBezTo>
                  <a:cubicBezTo>
                    <a:pt x="172" y="898"/>
                    <a:pt x="193" y="1027"/>
                    <a:pt x="257" y="1112"/>
                  </a:cubicBezTo>
                  <a:cubicBezTo>
                    <a:pt x="322" y="1219"/>
                    <a:pt x="386" y="1326"/>
                    <a:pt x="535" y="1369"/>
                  </a:cubicBezTo>
                  <a:lnTo>
                    <a:pt x="535" y="1347"/>
                  </a:lnTo>
                  <a:cubicBezTo>
                    <a:pt x="535" y="1219"/>
                    <a:pt x="493" y="1091"/>
                    <a:pt x="471" y="984"/>
                  </a:cubicBezTo>
                  <a:cubicBezTo>
                    <a:pt x="428" y="856"/>
                    <a:pt x="364" y="770"/>
                    <a:pt x="300" y="663"/>
                  </a:cubicBezTo>
                  <a:cubicBezTo>
                    <a:pt x="257" y="556"/>
                    <a:pt x="193" y="449"/>
                    <a:pt x="151" y="343"/>
                  </a:cubicBezTo>
                  <a:cubicBezTo>
                    <a:pt x="108" y="236"/>
                    <a:pt x="44" y="129"/>
                    <a:pt x="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0" name="Google Shape;30940;p29"/>
            <p:cNvSpPr/>
            <p:nvPr/>
          </p:nvSpPr>
          <p:spPr>
            <a:xfrm>
              <a:off x="948250" y="5569163"/>
              <a:ext cx="55600" cy="33175"/>
            </a:xfrm>
            <a:custGeom>
              <a:avLst/>
              <a:gdLst/>
              <a:ahLst/>
              <a:cxnLst/>
              <a:rect l="l" t="t" r="r" b="b"/>
              <a:pathLst>
                <a:path w="2224" h="1327" extrusionOk="0">
                  <a:moveTo>
                    <a:pt x="2223" y="1"/>
                  </a:moveTo>
                  <a:cubicBezTo>
                    <a:pt x="2031" y="44"/>
                    <a:pt x="1839" y="129"/>
                    <a:pt x="1668" y="215"/>
                  </a:cubicBezTo>
                  <a:cubicBezTo>
                    <a:pt x="1475" y="321"/>
                    <a:pt x="1283" y="386"/>
                    <a:pt x="1090" y="492"/>
                  </a:cubicBezTo>
                  <a:cubicBezTo>
                    <a:pt x="706" y="663"/>
                    <a:pt x="364" y="920"/>
                    <a:pt x="0" y="1134"/>
                  </a:cubicBezTo>
                  <a:lnTo>
                    <a:pt x="86" y="1326"/>
                  </a:lnTo>
                  <a:cubicBezTo>
                    <a:pt x="449" y="1070"/>
                    <a:pt x="770" y="792"/>
                    <a:pt x="1133" y="578"/>
                  </a:cubicBezTo>
                  <a:cubicBezTo>
                    <a:pt x="1304" y="492"/>
                    <a:pt x="1497" y="386"/>
                    <a:pt x="1668" y="279"/>
                  </a:cubicBezTo>
                  <a:cubicBezTo>
                    <a:pt x="1860" y="172"/>
                    <a:pt x="2031" y="65"/>
                    <a:pt x="2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1" name="Google Shape;30941;p29"/>
            <p:cNvSpPr/>
            <p:nvPr/>
          </p:nvSpPr>
          <p:spPr>
            <a:xfrm>
              <a:off x="930075" y="5534963"/>
              <a:ext cx="42250" cy="57200"/>
            </a:xfrm>
            <a:custGeom>
              <a:avLst/>
              <a:gdLst/>
              <a:ahLst/>
              <a:cxnLst/>
              <a:rect l="l" t="t" r="r" b="b"/>
              <a:pathLst>
                <a:path w="1690" h="2288" extrusionOk="0">
                  <a:moveTo>
                    <a:pt x="1689" y="1"/>
                  </a:moveTo>
                  <a:lnTo>
                    <a:pt x="1689" y="1"/>
                  </a:lnTo>
                  <a:cubicBezTo>
                    <a:pt x="1475" y="86"/>
                    <a:pt x="1283" y="257"/>
                    <a:pt x="1134" y="450"/>
                  </a:cubicBezTo>
                  <a:cubicBezTo>
                    <a:pt x="984" y="642"/>
                    <a:pt x="856" y="834"/>
                    <a:pt x="727" y="1027"/>
                  </a:cubicBezTo>
                  <a:lnTo>
                    <a:pt x="321" y="1604"/>
                  </a:lnTo>
                  <a:cubicBezTo>
                    <a:pt x="257" y="1689"/>
                    <a:pt x="172" y="1818"/>
                    <a:pt x="129" y="1925"/>
                  </a:cubicBezTo>
                  <a:cubicBezTo>
                    <a:pt x="65" y="2053"/>
                    <a:pt x="43" y="2138"/>
                    <a:pt x="1" y="2245"/>
                  </a:cubicBezTo>
                  <a:lnTo>
                    <a:pt x="193" y="2288"/>
                  </a:lnTo>
                  <a:cubicBezTo>
                    <a:pt x="236" y="2181"/>
                    <a:pt x="279" y="2053"/>
                    <a:pt x="321" y="1967"/>
                  </a:cubicBezTo>
                  <a:cubicBezTo>
                    <a:pt x="343" y="1860"/>
                    <a:pt x="385" y="1775"/>
                    <a:pt x="450" y="1668"/>
                  </a:cubicBezTo>
                  <a:lnTo>
                    <a:pt x="813" y="1070"/>
                  </a:lnTo>
                  <a:cubicBezTo>
                    <a:pt x="941" y="877"/>
                    <a:pt x="1048" y="663"/>
                    <a:pt x="1176" y="471"/>
                  </a:cubicBezTo>
                  <a:cubicBezTo>
                    <a:pt x="1304" y="300"/>
                    <a:pt x="1475" y="108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2" name="Google Shape;30942;p29"/>
            <p:cNvSpPr/>
            <p:nvPr/>
          </p:nvSpPr>
          <p:spPr>
            <a:xfrm>
              <a:off x="938100" y="5585813"/>
              <a:ext cx="69475" cy="25600"/>
            </a:xfrm>
            <a:custGeom>
              <a:avLst/>
              <a:gdLst/>
              <a:ahLst/>
              <a:cxnLst/>
              <a:rect l="l" t="t" r="r" b="b"/>
              <a:pathLst>
                <a:path w="2779" h="1024" extrusionOk="0">
                  <a:moveTo>
                    <a:pt x="2689" y="1"/>
                  </a:moveTo>
                  <a:cubicBezTo>
                    <a:pt x="2616" y="1"/>
                    <a:pt x="2532" y="25"/>
                    <a:pt x="2458" y="40"/>
                  </a:cubicBezTo>
                  <a:cubicBezTo>
                    <a:pt x="2330" y="62"/>
                    <a:pt x="2223" y="83"/>
                    <a:pt x="2095" y="126"/>
                  </a:cubicBezTo>
                  <a:cubicBezTo>
                    <a:pt x="1860" y="190"/>
                    <a:pt x="1646" y="254"/>
                    <a:pt x="1411" y="297"/>
                  </a:cubicBezTo>
                  <a:cubicBezTo>
                    <a:pt x="1176" y="339"/>
                    <a:pt x="941" y="404"/>
                    <a:pt x="706" y="489"/>
                  </a:cubicBezTo>
                  <a:cubicBezTo>
                    <a:pt x="471" y="575"/>
                    <a:pt x="214" y="703"/>
                    <a:pt x="0" y="852"/>
                  </a:cubicBezTo>
                  <a:lnTo>
                    <a:pt x="86" y="1023"/>
                  </a:lnTo>
                  <a:cubicBezTo>
                    <a:pt x="300" y="874"/>
                    <a:pt x="492" y="767"/>
                    <a:pt x="727" y="660"/>
                  </a:cubicBezTo>
                  <a:cubicBezTo>
                    <a:pt x="941" y="553"/>
                    <a:pt x="1176" y="489"/>
                    <a:pt x="1411" y="404"/>
                  </a:cubicBezTo>
                  <a:cubicBezTo>
                    <a:pt x="1646" y="339"/>
                    <a:pt x="1881" y="254"/>
                    <a:pt x="2095" y="190"/>
                  </a:cubicBezTo>
                  <a:cubicBezTo>
                    <a:pt x="2223" y="147"/>
                    <a:pt x="2330" y="104"/>
                    <a:pt x="2458" y="62"/>
                  </a:cubicBezTo>
                  <a:cubicBezTo>
                    <a:pt x="2539" y="45"/>
                    <a:pt x="2633" y="4"/>
                    <a:pt x="2711" y="4"/>
                  </a:cubicBezTo>
                  <a:cubicBezTo>
                    <a:pt x="2735" y="4"/>
                    <a:pt x="2758" y="9"/>
                    <a:pt x="2779" y="19"/>
                  </a:cubicBezTo>
                  <a:cubicBezTo>
                    <a:pt x="2752" y="6"/>
                    <a:pt x="2722" y="1"/>
                    <a:pt x="2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3" name="Google Shape;30943;p29"/>
            <p:cNvSpPr/>
            <p:nvPr/>
          </p:nvSpPr>
          <p:spPr>
            <a:xfrm>
              <a:off x="946100" y="5610313"/>
              <a:ext cx="54000" cy="7500"/>
            </a:xfrm>
            <a:custGeom>
              <a:avLst/>
              <a:gdLst/>
              <a:ahLst/>
              <a:cxnLst/>
              <a:rect l="l" t="t" r="r" b="b"/>
              <a:pathLst>
                <a:path w="2160" h="300" extrusionOk="0">
                  <a:moveTo>
                    <a:pt x="2160" y="172"/>
                  </a:moveTo>
                  <a:cubicBezTo>
                    <a:pt x="2138" y="214"/>
                    <a:pt x="2074" y="214"/>
                    <a:pt x="2031" y="236"/>
                  </a:cubicBezTo>
                  <a:cubicBezTo>
                    <a:pt x="2074" y="236"/>
                    <a:pt x="2138" y="236"/>
                    <a:pt x="2160" y="172"/>
                  </a:cubicBezTo>
                  <a:close/>
                  <a:moveTo>
                    <a:pt x="108" y="1"/>
                  </a:moveTo>
                  <a:lnTo>
                    <a:pt x="1" y="214"/>
                  </a:lnTo>
                  <a:cubicBezTo>
                    <a:pt x="193" y="257"/>
                    <a:pt x="364" y="257"/>
                    <a:pt x="535" y="278"/>
                  </a:cubicBezTo>
                  <a:cubicBezTo>
                    <a:pt x="728" y="278"/>
                    <a:pt x="899" y="300"/>
                    <a:pt x="1070" y="300"/>
                  </a:cubicBezTo>
                  <a:cubicBezTo>
                    <a:pt x="1262" y="300"/>
                    <a:pt x="1433" y="300"/>
                    <a:pt x="1625" y="278"/>
                  </a:cubicBezTo>
                  <a:cubicBezTo>
                    <a:pt x="1711" y="278"/>
                    <a:pt x="1796" y="278"/>
                    <a:pt x="1882" y="257"/>
                  </a:cubicBezTo>
                  <a:cubicBezTo>
                    <a:pt x="1946" y="257"/>
                    <a:pt x="1989" y="257"/>
                    <a:pt x="2031" y="236"/>
                  </a:cubicBezTo>
                  <a:lnTo>
                    <a:pt x="1625" y="236"/>
                  </a:lnTo>
                  <a:cubicBezTo>
                    <a:pt x="1454" y="214"/>
                    <a:pt x="1283" y="193"/>
                    <a:pt x="1112" y="172"/>
                  </a:cubicBezTo>
                  <a:cubicBezTo>
                    <a:pt x="941" y="150"/>
                    <a:pt x="770" y="129"/>
                    <a:pt x="599" y="108"/>
                  </a:cubicBezTo>
                  <a:cubicBezTo>
                    <a:pt x="428" y="65"/>
                    <a:pt x="257" y="43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4" name="Google Shape;30944;p29"/>
            <p:cNvSpPr/>
            <p:nvPr/>
          </p:nvSpPr>
          <p:spPr>
            <a:xfrm>
              <a:off x="953050" y="5596813"/>
              <a:ext cx="84450" cy="14600"/>
            </a:xfrm>
            <a:custGeom>
              <a:avLst/>
              <a:gdLst/>
              <a:ahLst/>
              <a:cxnLst/>
              <a:rect l="l" t="t" r="r" b="b"/>
              <a:pathLst>
                <a:path w="3378" h="584" extrusionOk="0">
                  <a:moveTo>
                    <a:pt x="3183" y="1"/>
                  </a:moveTo>
                  <a:cubicBezTo>
                    <a:pt x="3111" y="1"/>
                    <a:pt x="3036" y="6"/>
                    <a:pt x="2972" y="6"/>
                  </a:cubicBezTo>
                  <a:lnTo>
                    <a:pt x="2566" y="6"/>
                  </a:lnTo>
                  <a:cubicBezTo>
                    <a:pt x="2288" y="28"/>
                    <a:pt x="2010" y="28"/>
                    <a:pt x="1711" y="49"/>
                  </a:cubicBezTo>
                  <a:cubicBezTo>
                    <a:pt x="1433" y="70"/>
                    <a:pt x="1155" y="92"/>
                    <a:pt x="877" y="156"/>
                  </a:cubicBezTo>
                  <a:cubicBezTo>
                    <a:pt x="727" y="177"/>
                    <a:pt x="578" y="220"/>
                    <a:pt x="428" y="263"/>
                  </a:cubicBezTo>
                  <a:cubicBezTo>
                    <a:pt x="300" y="306"/>
                    <a:pt x="172" y="327"/>
                    <a:pt x="22" y="348"/>
                  </a:cubicBezTo>
                  <a:lnTo>
                    <a:pt x="1" y="583"/>
                  </a:lnTo>
                  <a:cubicBezTo>
                    <a:pt x="150" y="541"/>
                    <a:pt x="300" y="519"/>
                    <a:pt x="450" y="455"/>
                  </a:cubicBezTo>
                  <a:cubicBezTo>
                    <a:pt x="599" y="412"/>
                    <a:pt x="727" y="348"/>
                    <a:pt x="856" y="327"/>
                  </a:cubicBezTo>
                  <a:cubicBezTo>
                    <a:pt x="1134" y="241"/>
                    <a:pt x="1411" y="220"/>
                    <a:pt x="1711" y="177"/>
                  </a:cubicBezTo>
                  <a:cubicBezTo>
                    <a:pt x="1989" y="135"/>
                    <a:pt x="2266" y="92"/>
                    <a:pt x="2544" y="70"/>
                  </a:cubicBezTo>
                  <a:lnTo>
                    <a:pt x="2972" y="28"/>
                  </a:lnTo>
                  <a:cubicBezTo>
                    <a:pt x="3057" y="28"/>
                    <a:pt x="3152" y="9"/>
                    <a:pt x="3244" y="9"/>
                  </a:cubicBezTo>
                  <a:cubicBezTo>
                    <a:pt x="3290" y="9"/>
                    <a:pt x="3335" y="13"/>
                    <a:pt x="3378" y="28"/>
                  </a:cubicBezTo>
                  <a:cubicBezTo>
                    <a:pt x="3324" y="6"/>
                    <a:pt x="3255" y="1"/>
                    <a:pt x="31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5" name="Google Shape;30945;p29"/>
            <p:cNvSpPr/>
            <p:nvPr/>
          </p:nvSpPr>
          <p:spPr>
            <a:xfrm>
              <a:off x="937550" y="5617263"/>
              <a:ext cx="41175" cy="41700"/>
            </a:xfrm>
            <a:custGeom>
              <a:avLst/>
              <a:gdLst/>
              <a:ahLst/>
              <a:cxnLst/>
              <a:rect l="l" t="t" r="r" b="b"/>
              <a:pathLst>
                <a:path w="1647" h="1668" extrusionOk="0">
                  <a:moveTo>
                    <a:pt x="215" y="0"/>
                  </a:moveTo>
                  <a:lnTo>
                    <a:pt x="1" y="86"/>
                  </a:lnTo>
                  <a:cubicBezTo>
                    <a:pt x="1" y="129"/>
                    <a:pt x="22" y="214"/>
                    <a:pt x="44" y="257"/>
                  </a:cubicBezTo>
                  <a:cubicBezTo>
                    <a:pt x="86" y="321"/>
                    <a:pt x="108" y="364"/>
                    <a:pt x="151" y="407"/>
                  </a:cubicBezTo>
                  <a:cubicBezTo>
                    <a:pt x="215" y="492"/>
                    <a:pt x="279" y="578"/>
                    <a:pt x="364" y="663"/>
                  </a:cubicBezTo>
                  <a:cubicBezTo>
                    <a:pt x="514" y="813"/>
                    <a:pt x="664" y="962"/>
                    <a:pt x="835" y="1091"/>
                  </a:cubicBezTo>
                  <a:cubicBezTo>
                    <a:pt x="1070" y="1304"/>
                    <a:pt x="1326" y="1475"/>
                    <a:pt x="1583" y="1668"/>
                  </a:cubicBezTo>
                  <a:lnTo>
                    <a:pt x="1647" y="1668"/>
                  </a:lnTo>
                  <a:cubicBezTo>
                    <a:pt x="1390" y="1454"/>
                    <a:pt x="1155" y="1240"/>
                    <a:pt x="920" y="1005"/>
                  </a:cubicBezTo>
                  <a:cubicBezTo>
                    <a:pt x="770" y="855"/>
                    <a:pt x="621" y="684"/>
                    <a:pt x="493" y="535"/>
                  </a:cubicBezTo>
                  <a:cubicBezTo>
                    <a:pt x="386" y="364"/>
                    <a:pt x="236" y="171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6" name="Google Shape;30946;p29"/>
            <p:cNvSpPr/>
            <p:nvPr/>
          </p:nvSpPr>
          <p:spPr>
            <a:xfrm>
              <a:off x="901750" y="5610863"/>
              <a:ext cx="25675" cy="48100"/>
            </a:xfrm>
            <a:custGeom>
              <a:avLst/>
              <a:gdLst/>
              <a:ahLst/>
              <a:cxnLst/>
              <a:rect l="l" t="t" r="r" b="b"/>
              <a:pathLst>
                <a:path w="1027" h="1924" extrusionOk="0">
                  <a:moveTo>
                    <a:pt x="1005" y="0"/>
                  </a:moveTo>
                  <a:cubicBezTo>
                    <a:pt x="856" y="128"/>
                    <a:pt x="728" y="278"/>
                    <a:pt x="621" y="427"/>
                  </a:cubicBezTo>
                  <a:cubicBezTo>
                    <a:pt x="514" y="577"/>
                    <a:pt x="428" y="769"/>
                    <a:pt x="364" y="919"/>
                  </a:cubicBezTo>
                  <a:cubicBezTo>
                    <a:pt x="279" y="1111"/>
                    <a:pt x="236" y="1282"/>
                    <a:pt x="172" y="1432"/>
                  </a:cubicBezTo>
                  <a:cubicBezTo>
                    <a:pt x="129" y="1603"/>
                    <a:pt x="65" y="1753"/>
                    <a:pt x="1" y="1924"/>
                  </a:cubicBezTo>
                  <a:lnTo>
                    <a:pt x="22" y="1924"/>
                  </a:lnTo>
                  <a:cubicBezTo>
                    <a:pt x="129" y="1774"/>
                    <a:pt x="215" y="1624"/>
                    <a:pt x="279" y="1453"/>
                  </a:cubicBezTo>
                  <a:cubicBezTo>
                    <a:pt x="364" y="1304"/>
                    <a:pt x="428" y="1133"/>
                    <a:pt x="514" y="983"/>
                  </a:cubicBezTo>
                  <a:cubicBezTo>
                    <a:pt x="599" y="812"/>
                    <a:pt x="706" y="684"/>
                    <a:pt x="792" y="513"/>
                  </a:cubicBezTo>
                  <a:cubicBezTo>
                    <a:pt x="877" y="363"/>
                    <a:pt x="984" y="192"/>
                    <a:pt x="1027" y="21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7" name="Google Shape;30947;p29"/>
            <p:cNvSpPr/>
            <p:nvPr/>
          </p:nvSpPr>
          <p:spPr>
            <a:xfrm>
              <a:off x="892675" y="5602313"/>
              <a:ext cx="31550" cy="13375"/>
            </a:xfrm>
            <a:custGeom>
              <a:avLst/>
              <a:gdLst/>
              <a:ahLst/>
              <a:cxnLst/>
              <a:rect l="l" t="t" r="r" b="b"/>
              <a:pathLst>
                <a:path w="1262" h="535" extrusionOk="0">
                  <a:moveTo>
                    <a:pt x="941" y="0"/>
                  </a:moveTo>
                  <a:cubicBezTo>
                    <a:pt x="834" y="0"/>
                    <a:pt x="727" y="43"/>
                    <a:pt x="599" y="107"/>
                  </a:cubicBezTo>
                  <a:cubicBezTo>
                    <a:pt x="535" y="128"/>
                    <a:pt x="513" y="150"/>
                    <a:pt x="428" y="192"/>
                  </a:cubicBezTo>
                  <a:cubicBezTo>
                    <a:pt x="385" y="214"/>
                    <a:pt x="321" y="257"/>
                    <a:pt x="278" y="299"/>
                  </a:cubicBezTo>
                  <a:cubicBezTo>
                    <a:pt x="193" y="385"/>
                    <a:pt x="107" y="470"/>
                    <a:pt x="0" y="492"/>
                  </a:cubicBezTo>
                  <a:lnTo>
                    <a:pt x="0" y="534"/>
                  </a:lnTo>
                  <a:cubicBezTo>
                    <a:pt x="107" y="534"/>
                    <a:pt x="236" y="449"/>
                    <a:pt x="321" y="385"/>
                  </a:cubicBezTo>
                  <a:cubicBezTo>
                    <a:pt x="385" y="363"/>
                    <a:pt x="428" y="342"/>
                    <a:pt x="471" y="321"/>
                  </a:cubicBezTo>
                  <a:cubicBezTo>
                    <a:pt x="513" y="299"/>
                    <a:pt x="578" y="278"/>
                    <a:pt x="620" y="278"/>
                  </a:cubicBezTo>
                  <a:cubicBezTo>
                    <a:pt x="727" y="257"/>
                    <a:pt x="813" y="257"/>
                    <a:pt x="920" y="235"/>
                  </a:cubicBezTo>
                  <a:cubicBezTo>
                    <a:pt x="1026" y="214"/>
                    <a:pt x="1133" y="171"/>
                    <a:pt x="1240" y="107"/>
                  </a:cubicBezTo>
                  <a:lnTo>
                    <a:pt x="1262" y="86"/>
                  </a:lnTo>
                  <a:cubicBezTo>
                    <a:pt x="1176" y="21"/>
                    <a:pt x="1069" y="0"/>
                    <a:pt x="9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8" name="Google Shape;30948;p29"/>
            <p:cNvSpPr/>
            <p:nvPr/>
          </p:nvSpPr>
          <p:spPr>
            <a:xfrm>
              <a:off x="984575" y="5643913"/>
              <a:ext cx="5900" cy="5650"/>
            </a:xfrm>
            <a:custGeom>
              <a:avLst/>
              <a:gdLst/>
              <a:ahLst/>
              <a:cxnLst/>
              <a:rect l="l" t="t" r="r" b="b"/>
              <a:pathLst>
                <a:path w="236" h="226" extrusionOk="0">
                  <a:moveTo>
                    <a:pt x="132" y="0"/>
                  </a:moveTo>
                  <a:cubicBezTo>
                    <a:pt x="74" y="0"/>
                    <a:pt x="12" y="43"/>
                    <a:pt x="1" y="131"/>
                  </a:cubicBezTo>
                  <a:cubicBezTo>
                    <a:pt x="1" y="193"/>
                    <a:pt x="50" y="225"/>
                    <a:pt x="104" y="225"/>
                  </a:cubicBezTo>
                  <a:cubicBezTo>
                    <a:pt x="162" y="225"/>
                    <a:pt x="225" y="188"/>
                    <a:pt x="236" y="110"/>
                  </a:cubicBezTo>
                  <a:cubicBezTo>
                    <a:pt x="236" y="38"/>
                    <a:pt x="186" y="0"/>
                    <a:pt x="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9" name="Google Shape;30949;p29"/>
            <p:cNvSpPr/>
            <p:nvPr/>
          </p:nvSpPr>
          <p:spPr>
            <a:xfrm>
              <a:off x="999675" y="5622613"/>
              <a:ext cx="6850" cy="4875"/>
            </a:xfrm>
            <a:custGeom>
              <a:avLst/>
              <a:gdLst/>
              <a:ahLst/>
              <a:cxnLst/>
              <a:rect l="l" t="t" r="r" b="b"/>
              <a:pathLst>
                <a:path w="274" h="195" extrusionOk="0">
                  <a:moveTo>
                    <a:pt x="145" y="0"/>
                  </a:moveTo>
                  <a:lnTo>
                    <a:pt x="145" y="22"/>
                  </a:lnTo>
                  <a:cubicBezTo>
                    <a:pt x="44" y="42"/>
                    <a:pt x="1" y="194"/>
                    <a:pt x="103" y="194"/>
                  </a:cubicBezTo>
                  <a:cubicBezTo>
                    <a:pt x="109" y="194"/>
                    <a:pt x="116" y="194"/>
                    <a:pt x="124" y="193"/>
                  </a:cubicBezTo>
                  <a:cubicBezTo>
                    <a:pt x="230" y="171"/>
                    <a:pt x="273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0" name="Google Shape;30950;p29"/>
            <p:cNvSpPr/>
            <p:nvPr/>
          </p:nvSpPr>
          <p:spPr>
            <a:xfrm>
              <a:off x="997675" y="5612563"/>
              <a:ext cx="5625" cy="5725"/>
            </a:xfrm>
            <a:custGeom>
              <a:avLst/>
              <a:gdLst/>
              <a:ahLst/>
              <a:cxnLst/>
              <a:rect l="l" t="t" r="r" b="b"/>
              <a:pathLst>
                <a:path w="225" h="229" extrusionOk="0">
                  <a:moveTo>
                    <a:pt x="129" y="1"/>
                  </a:moveTo>
                  <a:cubicBezTo>
                    <a:pt x="72" y="1"/>
                    <a:pt x="11" y="44"/>
                    <a:pt x="11" y="124"/>
                  </a:cubicBezTo>
                  <a:cubicBezTo>
                    <a:pt x="1" y="196"/>
                    <a:pt x="45" y="229"/>
                    <a:pt x="96" y="229"/>
                  </a:cubicBezTo>
                  <a:cubicBezTo>
                    <a:pt x="151" y="229"/>
                    <a:pt x="214" y="191"/>
                    <a:pt x="225" y="124"/>
                  </a:cubicBezTo>
                  <a:lnTo>
                    <a:pt x="225" y="103"/>
                  </a:lnTo>
                  <a:cubicBezTo>
                    <a:pt x="225" y="34"/>
                    <a:pt x="179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1" name="Google Shape;30951;p29"/>
            <p:cNvSpPr/>
            <p:nvPr/>
          </p:nvSpPr>
          <p:spPr>
            <a:xfrm>
              <a:off x="1033200" y="5593863"/>
              <a:ext cx="5900" cy="6200"/>
            </a:xfrm>
            <a:custGeom>
              <a:avLst/>
              <a:gdLst/>
              <a:ahLst/>
              <a:cxnLst/>
              <a:rect l="l" t="t" r="r" b="b"/>
              <a:pathLst>
                <a:path w="236" h="248" extrusionOk="0">
                  <a:moveTo>
                    <a:pt x="138" y="1"/>
                  </a:moveTo>
                  <a:cubicBezTo>
                    <a:pt x="79" y="1"/>
                    <a:pt x="12" y="44"/>
                    <a:pt x="1" y="124"/>
                  </a:cubicBezTo>
                  <a:lnTo>
                    <a:pt x="1" y="146"/>
                  </a:lnTo>
                  <a:cubicBezTo>
                    <a:pt x="1" y="215"/>
                    <a:pt x="47" y="248"/>
                    <a:pt x="99" y="248"/>
                  </a:cubicBezTo>
                  <a:cubicBezTo>
                    <a:pt x="158" y="248"/>
                    <a:pt x="225" y="204"/>
                    <a:pt x="236" y="124"/>
                  </a:cubicBezTo>
                  <a:lnTo>
                    <a:pt x="236" y="103"/>
                  </a:lnTo>
                  <a:cubicBezTo>
                    <a:pt x="236" y="33"/>
                    <a:pt x="190" y="1"/>
                    <a:pt x="1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2" name="Google Shape;30952;p29"/>
            <p:cNvSpPr/>
            <p:nvPr/>
          </p:nvSpPr>
          <p:spPr>
            <a:xfrm>
              <a:off x="1004350" y="5582788"/>
              <a:ext cx="5375" cy="5050"/>
            </a:xfrm>
            <a:custGeom>
              <a:avLst/>
              <a:gdLst/>
              <a:ahLst/>
              <a:cxnLst/>
              <a:rect l="l" t="t" r="r" b="b"/>
              <a:pathLst>
                <a:path w="215" h="202" extrusionOk="0">
                  <a:moveTo>
                    <a:pt x="116" y="1"/>
                  </a:moveTo>
                  <a:cubicBezTo>
                    <a:pt x="65" y="1"/>
                    <a:pt x="11" y="33"/>
                    <a:pt x="1" y="97"/>
                  </a:cubicBezTo>
                  <a:cubicBezTo>
                    <a:pt x="1" y="169"/>
                    <a:pt x="45" y="201"/>
                    <a:pt x="94" y="201"/>
                  </a:cubicBezTo>
                  <a:cubicBezTo>
                    <a:pt x="146" y="201"/>
                    <a:pt x="203" y="164"/>
                    <a:pt x="214" y="97"/>
                  </a:cubicBezTo>
                  <a:cubicBezTo>
                    <a:pt x="214" y="33"/>
                    <a:pt x="166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3" name="Google Shape;30953;p29"/>
            <p:cNvSpPr/>
            <p:nvPr/>
          </p:nvSpPr>
          <p:spPr>
            <a:xfrm>
              <a:off x="1021450" y="5568763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38" y="0"/>
                  </a:moveTo>
                  <a:cubicBezTo>
                    <a:pt x="79" y="0"/>
                    <a:pt x="12" y="44"/>
                    <a:pt x="1" y="124"/>
                  </a:cubicBezTo>
                  <a:cubicBezTo>
                    <a:pt x="1" y="199"/>
                    <a:pt x="54" y="236"/>
                    <a:pt x="110" y="236"/>
                  </a:cubicBezTo>
                  <a:cubicBezTo>
                    <a:pt x="166" y="236"/>
                    <a:pt x="225" y="199"/>
                    <a:pt x="236" y="124"/>
                  </a:cubicBezTo>
                  <a:lnTo>
                    <a:pt x="236" y="102"/>
                  </a:lnTo>
                  <a:cubicBezTo>
                    <a:pt x="236" y="33"/>
                    <a:pt x="190" y="0"/>
                    <a:pt x="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4" name="Google Shape;30954;p29"/>
            <p:cNvSpPr/>
            <p:nvPr/>
          </p:nvSpPr>
          <p:spPr>
            <a:xfrm>
              <a:off x="1001150" y="5567163"/>
              <a:ext cx="4300" cy="4500"/>
            </a:xfrm>
            <a:custGeom>
              <a:avLst/>
              <a:gdLst/>
              <a:ahLst/>
              <a:cxnLst/>
              <a:rect l="l" t="t" r="r" b="b"/>
              <a:pathLst>
                <a:path w="172" h="180" extrusionOk="0">
                  <a:moveTo>
                    <a:pt x="86" y="1"/>
                  </a:moveTo>
                  <a:cubicBezTo>
                    <a:pt x="43" y="1"/>
                    <a:pt x="0" y="27"/>
                    <a:pt x="0" y="81"/>
                  </a:cubicBezTo>
                  <a:lnTo>
                    <a:pt x="0" y="102"/>
                  </a:lnTo>
                  <a:cubicBezTo>
                    <a:pt x="0" y="153"/>
                    <a:pt x="39" y="180"/>
                    <a:pt x="80" y="180"/>
                  </a:cubicBezTo>
                  <a:cubicBezTo>
                    <a:pt x="125" y="180"/>
                    <a:pt x="171" y="148"/>
                    <a:pt x="171" y="81"/>
                  </a:cubicBezTo>
                  <a:cubicBezTo>
                    <a:pt x="171" y="27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5" name="Google Shape;30955;p29"/>
            <p:cNvSpPr/>
            <p:nvPr/>
          </p:nvSpPr>
          <p:spPr>
            <a:xfrm>
              <a:off x="1012900" y="5543188"/>
              <a:ext cx="4550" cy="4450"/>
            </a:xfrm>
            <a:custGeom>
              <a:avLst/>
              <a:gdLst/>
              <a:ahLst/>
              <a:cxnLst/>
              <a:rect l="l" t="t" r="r" b="b"/>
              <a:pathLst>
                <a:path w="182" h="178" extrusionOk="0">
                  <a:moveTo>
                    <a:pt x="100" y="0"/>
                  </a:moveTo>
                  <a:cubicBezTo>
                    <a:pt x="53" y="0"/>
                    <a:pt x="1" y="32"/>
                    <a:pt x="1" y="99"/>
                  </a:cubicBezTo>
                  <a:cubicBezTo>
                    <a:pt x="1" y="150"/>
                    <a:pt x="40" y="177"/>
                    <a:pt x="80" y="177"/>
                  </a:cubicBezTo>
                  <a:cubicBezTo>
                    <a:pt x="125" y="177"/>
                    <a:pt x="172" y="145"/>
                    <a:pt x="172" y="78"/>
                  </a:cubicBezTo>
                  <a:cubicBezTo>
                    <a:pt x="182" y="27"/>
                    <a:pt x="143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6" name="Google Shape;30956;p29"/>
            <p:cNvSpPr/>
            <p:nvPr/>
          </p:nvSpPr>
          <p:spPr>
            <a:xfrm>
              <a:off x="988600" y="5529488"/>
              <a:ext cx="5900" cy="5650"/>
            </a:xfrm>
            <a:custGeom>
              <a:avLst/>
              <a:gdLst/>
              <a:ahLst/>
              <a:cxnLst/>
              <a:rect l="l" t="t" r="r" b="b"/>
              <a:pathLst>
                <a:path w="236" h="226" extrusionOk="0">
                  <a:moveTo>
                    <a:pt x="126" y="1"/>
                  </a:moveTo>
                  <a:cubicBezTo>
                    <a:pt x="70" y="1"/>
                    <a:pt x="11" y="38"/>
                    <a:pt x="11" y="113"/>
                  </a:cubicBezTo>
                  <a:cubicBezTo>
                    <a:pt x="0" y="188"/>
                    <a:pt x="54" y="225"/>
                    <a:pt x="110" y="225"/>
                  </a:cubicBezTo>
                  <a:cubicBezTo>
                    <a:pt x="166" y="225"/>
                    <a:pt x="225" y="188"/>
                    <a:pt x="225" y="113"/>
                  </a:cubicBezTo>
                  <a:cubicBezTo>
                    <a:pt x="235" y="38"/>
                    <a:pt x="182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7" name="Google Shape;30957;p29"/>
            <p:cNvSpPr/>
            <p:nvPr/>
          </p:nvSpPr>
          <p:spPr>
            <a:xfrm>
              <a:off x="969625" y="5532488"/>
              <a:ext cx="4550" cy="4450"/>
            </a:xfrm>
            <a:custGeom>
              <a:avLst/>
              <a:gdLst/>
              <a:ahLst/>
              <a:cxnLst/>
              <a:rect l="l" t="t" r="r" b="b"/>
              <a:pathLst>
                <a:path w="182" h="178" extrusionOk="0">
                  <a:moveTo>
                    <a:pt x="100" y="1"/>
                  </a:moveTo>
                  <a:cubicBezTo>
                    <a:pt x="53" y="1"/>
                    <a:pt x="0" y="33"/>
                    <a:pt x="0" y="100"/>
                  </a:cubicBezTo>
                  <a:cubicBezTo>
                    <a:pt x="0" y="151"/>
                    <a:pt x="39" y="178"/>
                    <a:pt x="80" y="178"/>
                  </a:cubicBezTo>
                  <a:cubicBezTo>
                    <a:pt x="125" y="178"/>
                    <a:pt x="171" y="146"/>
                    <a:pt x="171" y="79"/>
                  </a:cubicBezTo>
                  <a:cubicBezTo>
                    <a:pt x="182" y="28"/>
                    <a:pt x="143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8" name="Google Shape;30958;p29"/>
            <p:cNvSpPr/>
            <p:nvPr/>
          </p:nvSpPr>
          <p:spPr>
            <a:xfrm>
              <a:off x="941025" y="5545788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38" y="0"/>
                  </a:moveTo>
                  <a:cubicBezTo>
                    <a:pt x="79" y="0"/>
                    <a:pt x="12" y="43"/>
                    <a:pt x="12" y="124"/>
                  </a:cubicBezTo>
                  <a:cubicBezTo>
                    <a:pt x="1" y="198"/>
                    <a:pt x="54" y="236"/>
                    <a:pt x="110" y="236"/>
                  </a:cubicBezTo>
                  <a:cubicBezTo>
                    <a:pt x="166" y="236"/>
                    <a:pt x="225" y="198"/>
                    <a:pt x="225" y="124"/>
                  </a:cubicBezTo>
                  <a:lnTo>
                    <a:pt x="225" y="102"/>
                  </a:lnTo>
                  <a:cubicBezTo>
                    <a:pt x="235" y="33"/>
                    <a:pt x="190" y="0"/>
                    <a:pt x="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9" name="Google Shape;30959;p29"/>
            <p:cNvSpPr/>
            <p:nvPr/>
          </p:nvSpPr>
          <p:spPr>
            <a:xfrm>
              <a:off x="913000" y="5564838"/>
              <a:ext cx="6450" cy="5525"/>
            </a:xfrm>
            <a:custGeom>
              <a:avLst/>
              <a:gdLst/>
              <a:ahLst/>
              <a:cxnLst/>
              <a:rect l="l" t="t" r="r" b="b"/>
              <a:pathLst>
                <a:path w="258" h="221" extrusionOk="0">
                  <a:moveTo>
                    <a:pt x="143" y="1"/>
                  </a:moveTo>
                  <a:cubicBezTo>
                    <a:pt x="125" y="1"/>
                    <a:pt x="106" y="8"/>
                    <a:pt x="85" y="24"/>
                  </a:cubicBezTo>
                  <a:lnTo>
                    <a:pt x="85" y="46"/>
                  </a:lnTo>
                  <a:cubicBezTo>
                    <a:pt x="1" y="113"/>
                    <a:pt x="36" y="221"/>
                    <a:pt x="108" y="221"/>
                  </a:cubicBezTo>
                  <a:cubicBezTo>
                    <a:pt x="127" y="221"/>
                    <a:pt x="148" y="213"/>
                    <a:pt x="171" y="195"/>
                  </a:cubicBezTo>
                  <a:cubicBezTo>
                    <a:pt x="257" y="126"/>
                    <a:pt x="218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0" name="Google Shape;30960;p29"/>
            <p:cNvSpPr/>
            <p:nvPr/>
          </p:nvSpPr>
          <p:spPr>
            <a:xfrm>
              <a:off x="891850" y="5586688"/>
              <a:ext cx="5725" cy="5300"/>
            </a:xfrm>
            <a:custGeom>
              <a:avLst/>
              <a:gdLst/>
              <a:ahLst/>
              <a:cxnLst/>
              <a:rect l="l" t="t" r="r" b="b"/>
              <a:pathLst>
                <a:path w="229" h="212" extrusionOk="0">
                  <a:moveTo>
                    <a:pt x="142" y="1"/>
                  </a:moveTo>
                  <a:cubicBezTo>
                    <a:pt x="105" y="1"/>
                    <a:pt x="61" y="23"/>
                    <a:pt x="33" y="69"/>
                  </a:cubicBezTo>
                  <a:cubicBezTo>
                    <a:pt x="33" y="69"/>
                    <a:pt x="33" y="91"/>
                    <a:pt x="33" y="91"/>
                  </a:cubicBezTo>
                  <a:cubicBezTo>
                    <a:pt x="0" y="157"/>
                    <a:pt x="32" y="211"/>
                    <a:pt x="88" y="211"/>
                  </a:cubicBezTo>
                  <a:cubicBezTo>
                    <a:pt x="104" y="211"/>
                    <a:pt x="122" y="207"/>
                    <a:pt x="140" y="198"/>
                  </a:cubicBezTo>
                  <a:lnTo>
                    <a:pt x="162" y="198"/>
                  </a:lnTo>
                  <a:cubicBezTo>
                    <a:pt x="183" y="176"/>
                    <a:pt x="204" y="133"/>
                    <a:pt x="204" y="112"/>
                  </a:cubicBezTo>
                  <a:cubicBezTo>
                    <a:pt x="229" y="39"/>
                    <a:pt x="191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1" name="Google Shape;30961;p29"/>
            <p:cNvSpPr/>
            <p:nvPr/>
          </p:nvSpPr>
          <p:spPr>
            <a:xfrm>
              <a:off x="887600" y="5612313"/>
              <a:ext cx="5900" cy="5650"/>
            </a:xfrm>
            <a:custGeom>
              <a:avLst/>
              <a:gdLst/>
              <a:ahLst/>
              <a:cxnLst/>
              <a:rect l="l" t="t" r="r" b="b"/>
              <a:pathLst>
                <a:path w="236" h="226" extrusionOk="0">
                  <a:moveTo>
                    <a:pt x="126" y="1"/>
                  </a:moveTo>
                  <a:cubicBezTo>
                    <a:pt x="70" y="1"/>
                    <a:pt x="11" y="38"/>
                    <a:pt x="11" y="113"/>
                  </a:cubicBezTo>
                  <a:cubicBezTo>
                    <a:pt x="0" y="188"/>
                    <a:pt x="54" y="225"/>
                    <a:pt x="110" y="225"/>
                  </a:cubicBezTo>
                  <a:cubicBezTo>
                    <a:pt x="166" y="225"/>
                    <a:pt x="225" y="188"/>
                    <a:pt x="225" y="113"/>
                  </a:cubicBezTo>
                  <a:cubicBezTo>
                    <a:pt x="236" y="38"/>
                    <a:pt x="182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2" name="Google Shape;30962;p29"/>
            <p:cNvSpPr/>
            <p:nvPr/>
          </p:nvSpPr>
          <p:spPr>
            <a:xfrm>
              <a:off x="889375" y="5644188"/>
              <a:ext cx="6625" cy="5475"/>
            </a:xfrm>
            <a:custGeom>
              <a:avLst/>
              <a:gdLst/>
              <a:ahLst/>
              <a:cxnLst/>
              <a:rect l="l" t="t" r="r" b="b"/>
              <a:pathLst>
                <a:path w="265" h="219" extrusionOk="0">
                  <a:moveTo>
                    <a:pt x="180" y="1"/>
                  </a:moveTo>
                  <a:cubicBezTo>
                    <a:pt x="166" y="1"/>
                    <a:pt x="150" y="5"/>
                    <a:pt x="132" y="14"/>
                  </a:cubicBezTo>
                  <a:lnTo>
                    <a:pt x="111" y="14"/>
                  </a:lnTo>
                  <a:cubicBezTo>
                    <a:pt x="1" y="69"/>
                    <a:pt x="1" y="219"/>
                    <a:pt x="85" y="219"/>
                  </a:cubicBezTo>
                  <a:cubicBezTo>
                    <a:pt x="99" y="219"/>
                    <a:pt x="115" y="215"/>
                    <a:pt x="132" y="206"/>
                  </a:cubicBezTo>
                  <a:lnTo>
                    <a:pt x="154" y="206"/>
                  </a:lnTo>
                  <a:cubicBezTo>
                    <a:pt x="264" y="151"/>
                    <a:pt x="264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3" name="Google Shape;30963;p29"/>
            <p:cNvSpPr/>
            <p:nvPr/>
          </p:nvSpPr>
          <p:spPr>
            <a:xfrm>
              <a:off x="-547400" y="3999013"/>
              <a:ext cx="181700" cy="61875"/>
            </a:xfrm>
            <a:custGeom>
              <a:avLst/>
              <a:gdLst/>
              <a:ahLst/>
              <a:cxnLst/>
              <a:rect l="l" t="t" r="r" b="b"/>
              <a:pathLst>
                <a:path w="7268" h="2475" extrusionOk="0">
                  <a:moveTo>
                    <a:pt x="3715" y="0"/>
                  </a:moveTo>
                  <a:cubicBezTo>
                    <a:pt x="3652" y="0"/>
                    <a:pt x="3590" y="4"/>
                    <a:pt x="3527" y="10"/>
                  </a:cubicBezTo>
                  <a:cubicBezTo>
                    <a:pt x="2672" y="95"/>
                    <a:pt x="663" y="437"/>
                    <a:pt x="0" y="993"/>
                  </a:cubicBezTo>
                  <a:cubicBezTo>
                    <a:pt x="492" y="1549"/>
                    <a:pt x="2501" y="2382"/>
                    <a:pt x="3228" y="2468"/>
                  </a:cubicBezTo>
                  <a:cubicBezTo>
                    <a:pt x="3274" y="2473"/>
                    <a:pt x="3322" y="2475"/>
                    <a:pt x="3371" y="2475"/>
                  </a:cubicBezTo>
                  <a:cubicBezTo>
                    <a:pt x="4456" y="2475"/>
                    <a:pt x="6204" y="1383"/>
                    <a:pt x="7268" y="1015"/>
                  </a:cubicBezTo>
                  <a:lnTo>
                    <a:pt x="5942" y="758"/>
                  </a:lnTo>
                  <a:cubicBezTo>
                    <a:pt x="5250" y="462"/>
                    <a:pt x="4485" y="0"/>
                    <a:pt x="37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4" name="Google Shape;30964;p29"/>
            <p:cNvSpPr/>
            <p:nvPr/>
          </p:nvSpPr>
          <p:spPr>
            <a:xfrm>
              <a:off x="-613675" y="4101838"/>
              <a:ext cx="137375" cy="51450"/>
            </a:xfrm>
            <a:custGeom>
              <a:avLst/>
              <a:gdLst/>
              <a:ahLst/>
              <a:cxnLst/>
              <a:rect l="l" t="t" r="r" b="b"/>
              <a:pathLst>
                <a:path w="5495" h="2058" extrusionOk="0">
                  <a:moveTo>
                    <a:pt x="5494" y="1"/>
                  </a:moveTo>
                  <a:cubicBezTo>
                    <a:pt x="5045" y="65"/>
                    <a:pt x="4596" y="108"/>
                    <a:pt x="4126" y="129"/>
                  </a:cubicBezTo>
                  <a:cubicBezTo>
                    <a:pt x="2908" y="1326"/>
                    <a:pt x="1711" y="770"/>
                    <a:pt x="236" y="1411"/>
                  </a:cubicBezTo>
                  <a:lnTo>
                    <a:pt x="257" y="1411"/>
                  </a:lnTo>
                  <a:cubicBezTo>
                    <a:pt x="172" y="1454"/>
                    <a:pt x="86" y="1497"/>
                    <a:pt x="1" y="1540"/>
                  </a:cubicBezTo>
                  <a:cubicBezTo>
                    <a:pt x="878" y="1649"/>
                    <a:pt x="1778" y="2057"/>
                    <a:pt x="2659" y="2057"/>
                  </a:cubicBezTo>
                  <a:cubicBezTo>
                    <a:pt x="2980" y="2057"/>
                    <a:pt x="3299" y="2003"/>
                    <a:pt x="3613" y="1860"/>
                  </a:cubicBezTo>
                  <a:cubicBezTo>
                    <a:pt x="4404" y="1476"/>
                    <a:pt x="5003" y="792"/>
                    <a:pt x="54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5" name="Google Shape;30965;p29"/>
            <p:cNvSpPr/>
            <p:nvPr/>
          </p:nvSpPr>
          <p:spPr>
            <a:xfrm>
              <a:off x="-469400" y="4035038"/>
              <a:ext cx="26225" cy="27825"/>
            </a:xfrm>
            <a:custGeom>
              <a:avLst/>
              <a:gdLst/>
              <a:ahLst/>
              <a:cxnLst/>
              <a:rect l="l" t="t" r="r" b="b"/>
              <a:pathLst>
                <a:path w="1049" h="1113" extrusionOk="0">
                  <a:moveTo>
                    <a:pt x="1048" y="1"/>
                  </a:moveTo>
                  <a:lnTo>
                    <a:pt x="1048" y="1"/>
                  </a:lnTo>
                  <a:cubicBezTo>
                    <a:pt x="792" y="279"/>
                    <a:pt x="407" y="685"/>
                    <a:pt x="1" y="1112"/>
                  </a:cubicBezTo>
                  <a:cubicBezTo>
                    <a:pt x="65" y="1091"/>
                    <a:pt x="129" y="1091"/>
                    <a:pt x="193" y="1070"/>
                  </a:cubicBezTo>
                  <a:cubicBezTo>
                    <a:pt x="343" y="1027"/>
                    <a:pt x="471" y="1006"/>
                    <a:pt x="621" y="963"/>
                  </a:cubicBezTo>
                  <a:cubicBezTo>
                    <a:pt x="642" y="899"/>
                    <a:pt x="685" y="835"/>
                    <a:pt x="728" y="749"/>
                  </a:cubicBezTo>
                  <a:cubicBezTo>
                    <a:pt x="835" y="514"/>
                    <a:pt x="941" y="257"/>
                    <a:pt x="10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6" name="Google Shape;30966;p29"/>
            <p:cNvSpPr/>
            <p:nvPr/>
          </p:nvSpPr>
          <p:spPr>
            <a:xfrm>
              <a:off x="-524950" y="4016888"/>
              <a:ext cx="94050" cy="52375"/>
            </a:xfrm>
            <a:custGeom>
              <a:avLst/>
              <a:gdLst/>
              <a:ahLst/>
              <a:cxnLst/>
              <a:rect l="l" t="t" r="r" b="b"/>
              <a:pathLst>
                <a:path w="3762" h="2095" extrusionOk="0">
                  <a:moveTo>
                    <a:pt x="3762" y="0"/>
                  </a:moveTo>
                  <a:lnTo>
                    <a:pt x="3762" y="0"/>
                  </a:lnTo>
                  <a:cubicBezTo>
                    <a:pt x="2351" y="471"/>
                    <a:pt x="1133" y="1133"/>
                    <a:pt x="0" y="2095"/>
                  </a:cubicBezTo>
                  <a:cubicBezTo>
                    <a:pt x="385" y="2074"/>
                    <a:pt x="791" y="2052"/>
                    <a:pt x="1176" y="2009"/>
                  </a:cubicBezTo>
                  <a:cubicBezTo>
                    <a:pt x="1389" y="1881"/>
                    <a:pt x="1603" y="1753"/>
                    <a:pt x="1795" y="1603"/>
                  </a:cubicBezTo>
                  <a:cubicBezTo>
                    <a:pt x="2137" y="1368"/>
                    <a:pt x="2437" y="1048"/>
                    <a:pt x="2757" y="791"/>
                  </a:cubicBezTo>
                  <a:cubicBezTo>
                    <a:pt x="2891" y="677"/>
                    <a:pt x="3126" y="393"/>
                    <a:pt x="3327" y="393"/>
                  </a:cubicBezTo>
                  <a:cubicBezTo>
                    <a:pt x="3351" y="393"/>
                    <a:pt x="3375" y="397"/>
                    <a:pt x="3399" y="406"/>
                  </a:cubicBezTo>
                  <a:cubicBezTo>
                    <a:pt x="3356" y="513"/>
                    <a:pt x="3313" y="620"/>
                    <a:pt x="3270" y="727"/>
                  </a:cubicBezTo>
                  <a:cubicBezTo>
                    <a:pt x="3399" y="577"/>
                    <a:pt x="3463" y="471"/>
                    <a:pt x="3484" y="449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7" name="Google Shape;30967;p29"/>
            <p:cNvSpPr/>
            <p:nvPr/>
          </p:nvSpPr>
          <p:spPr>
            <a:xfrm>
              <a:off x="-607250" y="4104513"/>
              <a:ext cx="51850" cy="32625"/>
            </a:xfrm>
            <a:custGeom>
              <a:avLst/>
              <a:gdLst/>
              <a:ahLst/>
              <a:cxnLst/>
              <a:rect l="l" t="t" r="r" b="b"/>
              <a:pathLst>
                <a:path w="2074" h="1305" extrusionOk="0">
                  <a:moveTo>
                    <a:pt x="1753" y="1"/>
                  </a:moveTo>
                  <a:cubicBezTo>
                    <a:pt x="1274" y="443"/>
                    <a:pt x="794" y="854"/>
                    <a:pt x="260" y="1164"/>
                  </a:cubicBezTo>
                  <a:lnTo>
                    <a:pt x="260" y="1164"/>
                  </a:lnTo>
                  <a:cubicBezTo>
                    <a:pt x="294" y="1147"/>
                    <a:pt x="329" y="1129"/>
                    <a:pt x="364" y="1112"/>
                  </a:cubicBezTo>
                  <a:cubicBezTo>
                    <a:pt x="620" y="984"/>
                    <a:pt x="855" y="877"/>
                    <a:pt x="1091" y="706"/>
                  </a:cubicBezTo>
                  <a:cubicBezTo>
                    <a:pt x="1304" y="578"/>
                    <a:pt x="1433" y="343"/>
                    <a:pt x="1625" y="214"/>
                  </a:cubicBezTo>
                  <a:cubicBezTo>
                    <a:pt x="1753" y="129"/>
                    <a:pt x="1924" y="86"/>
                    <a:pt x="2074" y="22"/>
                  </a:cubicBezTo>
                  <a:cubicBezTo>
                    <a:pt x="1967" y="22"/>
                    <a:pt x="1860" y="22"/>
                    <a:pt x="1753" y="1"/>
                  </a:cubicBezTo>
                  <a:close/>
                  <a:moveTo>
                    <a:pt x="260" y="1164"/>
                  </a:moveTo>
                  <a:lnTo>
                    <a:pt x="260" y="1164"/>
                  </a:lnTo>
                  <a:cubicBezTo>
                    <a:pt x="167" y="1211"/>
                    <a:pt x="78" y="1258"/>
                    <a:pt x="0" y="1304"/>
                  </a:cubicBezTo>
                  <a:cubicBezTo>
                    <a:pt x="88" y="1260"/>
                    <a:pt x="175" y="1214"/>
                    <a:pt x="260" y="11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8" name="Google Shape;30968;p29"/>
            <p:cNvSpPr/>
            <p:nvPr/>
          </p:nvSpPr>
          <p:spPr>
            <a:xfrm>
              <a:off x="-607775" y="4105038"/>
              <a:ext cx="97275" cy="32100"/>
            </a:xfrm>
            <a:custGeom>
              <a:avLst/>
              <a:gdLst/>
              <a:ahLst/>
              <a:cxnLst/>
              <a:rect l="l" t="t" r="r" b="b"/>
              <a:pathLst>
                <a:path w="3891" h="1284" extrusionOk="0">
                  <a:moveTo>
                    <a:pt x="2095" y="1"/>
                  </a:moveTo>
                  <a:cubicBezTo>
                    <a:pt x="1945" y="65"/>
                    <a:pt x="1774" y="108"/>
                    <a:pt x="1646" y="193"/>
                  </a:cubicBezTo>
                  <a:cubicBezTo>
                    <a:pt x="1454" y="322"/>
                    <a:pt x="1325" y="557"/>
                    <a:pt x="1112" y="685"/>
                  </a:cubicBezTo>
                  <a:cubicBezTo>
                    <a:pt x="876" y="856"/>
                    <a:pt x="641" y="963"/>
                    <a:pt x="385" y="1091"/>
                  </a:cubicBezTo>
                  <a:cubicBezTo>
                    <a:pt x="279" y="1144"/>
                    <a:pt x="172" y="1197"/>
                    <a:pt x="78" y="1250"/>
                  </a:cubicBezTo>
                  <a:lnTo>
                    <a:pt x="78" y="1250"/>
                  </a:lnTo>
                  <a:cubicBezTo>
                    <a:pt x="1517" y="661"/>
                    <a:pt x="2693" y="1177"/>
                    <a:pt x="3890" y="1"/>
                  </a:cubicBezTo>
                  <a:lnTo>
                    <a:pt x="3890" y="1"/>
                  </a:lnTo>
                  <a:cubicBezTo>
                    <a:pt x="3548" y="22"/>
                    <a:pt x="3228" y="22"/>
                    <a:pt x="2886" y="22"/>
                  </a:cubicBezTo>
                  <a:cubicBezTo>
                    <a:pt x="2629" y="22"/>
                    <a:pt x="2351" y="22"/>
                    <a:pt x="2095" y="1"/>
                  </a:cubicBezTo>
                  <a:close/>
                  <a:moveTo>
                    <a:pt x="78" y="1250"/>
                  </a:moveTo>
                  <a:cubicBezTo>
                    <a:pt x="52" y="1261"/>
                    <a:pt x="26" y="1272"/>
                    <a:pt x="0" y="1283"/>
                  </a:cubicBezTo>
                  <a:lnTo>
                    <a:pt x="21" y="1283"/>
                  </a:lnTo>
                  <a:cubicBezTo>
                    <a:pt x="40" y="1272"/>
                    <a:pt x="59" y="1261"/>
                    <a:pt x="78" y="12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9" name="Google Shape;30969;p29"/>
            <p:cNvSpPr/>
            <p:nvPr/>
          </p:nvSpPr>
          <p:spPr>
            <a:xfrm>
              <a:off x="-495575" y="4026688"/>
              <a:ext cx="55600" cy="40450"/>
            </a:xfrm>
            <a:custGeom>
              <a:avLst/>
              <a:gdLst/>
              <a:ahLst/>
              <a:cxnLst/>
              <a:rect l="l" t="t" r="r" b="b"/>
              <a:pathLst>
                <a:path w="2224" h="1618" extrusionOk="0">
                  <a:moveTo>
                    <a:pt x="2152" y="1"/>
                  </a:moveTo>
                  <a:cubicBezTo>
                    <a:pt x="1951" y="1"/>
                    <a:pt x="1716" y="285"/>
                    <a:pt x="1582" y="399"/>
                  </a:cubicBezTo>
                  <a:cubicBezTo>
                    <a:pt x="1262" y="656"/>
                    <a:pt x="962" y="976"/>
                    <a:pt x="620" y="1211"/>
                  </a:cubicBezTo>
                  <a:cubicBezTo>
                    <a:pt x="428" y="1361"/>
                    <a:pt x="214" y="1489"/>
                    <a:pt x="1" y="1617"/>
                  </a:cubicBezTo>
                  <a:cubicBezTo>
                    <a:pt x="343" y="1575"/>
                    <a:pt x="706" y="1511"/>
                    <a:pt x="1048" y="1446"/>
                  </a:cubicBezTo>
                  <a:cubicBezTo>
                    <a:pt x="1454" y="1019"/>
                    <a:pt x="1839" y="613"/>
                    <a:pt x="2095" y="335"/>
                  </a:cubicBezTo>
                  <a:cubicBezTo>
                    <a:pt x="2138" y="228"/>
                    <a:pt x="2181" y="121"/>
                    <a:pt x="2224" y="14"/>
                  </a:cubicBezTo>
                  <a:cubicBezTo>
                    <a:pt x="2200" y="5"/>
                    <a:pt x="2176" y="1"/>
                    <a:pt x="2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0" name="Google Shape;30970;p29"/>
            <p:cNvSpPr/>
            <p:nvPr/>
          </p:nvSpPr>
          <p:spPr>
            <a:xfrm>
              <a:off x="-476325" y="3938738"/>
              <a:ext cx="386350" cy="163125"/>
            </a:xfrm>
            <a:custGeom>
              <a:avLst/>
              <a:gdLst/>
              <a:ahLst/>
              <a:cxnLst/>
              <a:rect l="l" t="t" r="r" b="b"/>
              <a:pathLst>
                <a:path w="15454" h="6525" extrusionOk="0">
                  <a:moveTo>
                    <a:pt x="13802" y="0"/>
                  </a:moveTo>
                  <a:cubicBezTo>
                    <a:pt x="13587" y="0"/>
                    <a:pt x="13374" y="10"/>
                    <a:pt x="13167" y="27"/>
                  </a:cubicBezTo>
                  <a:cubicBezTo>
                    <a:pt x="12632" y="48"/>
                    <a:pt x="12098" y="155"/>
                    <a:pt x="11585" y="284"/>
                  </a:cubicBezTo>
                  <a:cubicBezTo>
                    <a:pt x="10559" y="540"/>
                    <a:pt x="9576" y="925"/>
                    <a:pt x="8635" y="1352"/>
                  </a:cubicBezTo>
                  <a:cubicBezTo>
                    <a:pt x="6754" y="2186"/>
                    <a:pt x="4980" y="3212"/>
                    <a:pt x="3185" y="4024"/>
                  </a:cubicBezTo>
                  <a:cubicBezTo>
                    <a:pt x="2736" y="4216"/>
                    <a:pt x="2287" y="4409"/>
                    <a:pt x="1838" y="4558"/>
                  </a:cubicBezTo>
                  <a:lnTo>
                    <a:pt x="1518" y="4665"/>
                  </a:lnTo>
                  <a:lnTo>
                    <a:pt x="1176" y="4751"/>
                  </a:lnTo>
                  <a:cubicBezTo>
                    <a:pt x="1069" y="4772"/>
                    <a:pt x="983" y="4793"/>
                    <a:pt x="898" y="4815"/>
                  </a:cubicBezTo>
                  <a:cubicBezTo>
                    <a:pt x="620" y="5392"/>
                    <a:pt x="342" y="5990"/>
                    <a:pt x="0" y="6525"/>
                  </a:cubicBezTo>
                  <a:cubicBezTo>
                    <a:pt x="235" y="6503"/>
                    <a:pt x="492" y="6461"/>
                    <a:pt x="727" y="6418"/>
                  </a:cubicBezTo>
                  <a:cubicBezTo>
                    <a:pt x="983" y="6354"/>
                    <a:pt x="1240" y="6311"/>
                    <a:pt x="1496" y="6247"/>
                  </a:cubicBezTo>
                  <a:lnTo>
                    <a:pt x="1689" y="6204"/>
                  </a:lnTo>
                  <a:lnTo>
                    <a:pt x="1881" y="6140"/>
                  </a:lnTo>
                  <a:cubicBezTo>
                    <a:pt x="1887" y="6138"/>
                    <a:pt x="1894" y="6137"/>
                    <a:pt x="1901" y="6137"/>
                  </a:cubicBezTo>
                  <a:cubicBezTo>
                    <a:pt x="2022" y="6137"/>
                    <a:pt x="2189" y="6464"/>
                    <a:pt x="2310" y="6464"/>
                  </a:cubicBezTo>
                  <a:cubicBezTo>
                    <a:pt x="2317" y="6464"/>
                    <a:pt x="2323" y="6463"/>
                    <a:pt x="2330" y="6461"/>
                  </a:cubicBezTo>
                  <a:cubicBezTo>
                    <a:pt x="2843" y="6290"/>
                    <a:pt x="3249" y="5670"/>
                    <a:pt x="3741" y="5456"/>
                  </a:cubicBezTo>
                  <a:cubicBezTo>
                    <a:pt x="5643" y="4622"/>
                    <a:pt x="7396" y="3639"/>
                    <a:pt x="9212" y="2806"/>
                  </a:cubicBezTo>
                  <a:cubicBezTo>
                    <a:pt x="10110" y="2400"/>
                    <a:pt x="11008" y="2036"/>
                    <a:pt x="11927" y="1780"/>
                  </a:cubicBezTo>
                  <a:cubicBezTo>
                    <a:pt x="12559" y="1614"/>
                    <a:pt x="13201" y="1502"/>
                    <a:pt x="13832" y="1502"/>
                  </a:cubicBezTo>
                  <a:cubicBezTo>
                    <a:pt x="14097" y="1502"/>
                    <a:pt x="14360" y="1522"/>
                    <a:pt x="14620" y="1566"/>
                  </a:cubicBezTo>
                  <a:cubicBezTo>
                    <a:pt x="14646" y="1569"/>
                    <a:pt x="14673" y="1571"/>
                    <a:pt x="14699" y="1571"/>
                  </a:cubicBezTo>
                  <a:cubicBezTo>
                    <a:pt x="15032" y="1571"/>
                    <a:pt x="15330" y="1323"/>
                    <a:pt x="15389" y="946"/>
                  </a:cubicBezTo>
                  <a:cubicBezTo>
                    <a:pt x="15454" y="561"/>
                    <a:pt x="15218" y="177"/>
                    <a:pt x="14834" y="91"/>
                  </a:cubicBezTo>
                  <a:lnTo>
                    <a:pt x="14812" y="91"/>
                  </a:lnTo>
                  <a:cubicBezTo>
                    <a:pt x="14485" y="26"/>
                    <a:pt x="14142" y="0"/>
                    <a:pt x="138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1" name="Google Shape;30971;p29"/>
            <p:cNvSpPr/>
            <p:nvPr/>
          </p:nvSpPr>
          <p:spPr>
            <a:xfrm>
              <a:off x="-630750" y="4058038"/>
              <a:ext cx="105825" cy="46500"/>
            </a:xfrm>
            <a:custGeom>
              <a:avLst/>
              <a:gdLst/>
              <a:ahLst/>
              <a:cxnLst/>
              <a:rect l="l" t="t" r="r" b="b"/>
              <a:pathLst>
                <a:path w="4233" h="1860" extrusionOk="0">
                  <a:moveTo>
                    <a:pt x="0" y="0"/>
                  </a:moveTo>
                  <a:lnTo>
                    <a:pt x="0" y="1539"/>
                  </a:lnTo>
                  <a:cubicBezTo>
                    <a:pt x="876" y="1689"/>
                    <a:pt x="1774" y="1795"/>
                    <a:pt x="2693" y="1860"/>
                  </a:cubicBezTo>
                  <a:cubicBezTo>
                    <a:pt x="3099" y="1475"/>
                    <a:pt x="3527" y="1069"/>
                    <a:pt x="3954" y="684"/>
                  </a:cubicBezTo>
                  <a:cubicBezTo>
                    <a:pt x="4040" y="599"/>
                    <a:pt x="4125" y="534"/>
                    <a:pt x="4232" y="449"/>
                  </a:cubicBezTo>
                  <a:cubicBezTo>
                    <a:pt x="4082" y="449"/>
                    <a:pt x="3933" y="470"/>
                    <a:pt x="3805" y="470"/>
                  </a:cubicBezTo>
                  <a:cubicBezTo>
                    <a:pt x="3751" y="471"/>
                    <a:pt x="3697" y="472"/>
                    <a:pt x="3644" y="472"/>
                  </a:cubicBezTo>
                  <a:cubicBezTo>
                    <a:pt x="2436" y="472"/>
                    <a:pt x="1228" y="24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2" name="Google Shape;30972;p29"/>
            <p:cNvSpPr/>
            <p:nvPr/>
          </p:nvSpPr>
          <p:spPr>
            <a:xfrm>
              <a:off x="-510525" y="4059088"/>
              <a:ext cx="56650" cy="45975"/>
            </a:xfrm>
            <a:custGeom>
              <a:avLst/>
              <a:gdLst/>
              <a:ahLst/>
              <a:cxnLst/>
              <a:rect l="l" t="t" r="r" b="b"/>
              <a:pathLst>
                <a:path w="2266" h="1839" extrusionOk="0">
                  <a:moveTo>
                    <a:pt x="2266" y="1"/>
                  </a:moveTo>
                  <a:lnTo>
                    <a:pt x="2266" y="1"/>
                  </a:lnTo>
                  <a:cubicBezTo>
                    <a:pt x="2116" y="44"/>
                    <a:pt x="1988" y="65"/>
                    <a:pt x="1838" y="108"/>
                  </a:cubicBezTo>
                  <a:cubicBezTo>
                    <a:pt x="1774" y="129"/>
                    <a:pt x="1710" y="129"/>
                    <a:pt x="1646" y="150"/>
                  </a:cubicBezTo>
                  <a:cubicBezTo>
                    <a:pt x="1047" y="749"/>
                    <a:pt x="449" y="1347"/>
                    <a:pt x="214" y="1625"/>
                  </a:cubicBezTo>
                  <a:cubicBezTo>
                    <a:pt x="128" y="1711"/>
                    <a:pt x="64" y="1775"/>
                    <a:pt x="0" y="1839"/>
                  </a:cubicBezTo>
                  <a:cubicBezTo>
                    <a:pt x="470" y="1818"/>
                    <a:pt x="919" y="1775"/>
                    <a:pt x="1368" y="1711"/>
                  </a:cubicBezTo>
                  <a:cubicBezTo>
                    <a:pt x="1710" y="1176"/>
                    <a:pt x="1988" y="578"/>
                    <a:pt x="22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3" name="Google Shape;30973;p29"/>
            <p:cNvSpPr/>
            <p:nvPr/>
          </p:nvSpPr>
          <p:spPr>
            <a:xfrm>
              <a:off x="-563425" y="4067113"/>
              <a:ext cx="67875" cy="37950"/>
            </a:xfrm>
            <a:custGeom>
              <a:avLst/>
              <a:gdLst/>
              <a:ahLst/>
              <a:cxnLst/>
              <a:rect l="l" t="t" r="r" b="b"/>
              <a:pathLst>
                <a:path w="2715" h="1518" extrusionOk="0">
                  <a:moveTo>
                    <a:pt x="2715" y="0"/>
                  </a:moveTo>
                  <a:lnTo>
                    <a:pt x="2715" y="0"/>
                  </a:lnTo>
                  <a:cubicBezTo>
                    <a:pt x="2330" y="43"/>
                    <a:pt x="1924" y="65"/>
                    <a:pt x="1539" y="86"/>
                  </a:cubicBezTo>
                  <a:cubicBezTo>
                    <a:pt x="1432" y="171"/>
                    <a:pt x="1347" y="236"/>
                    <a:pt x="1261" y="321"/>
                  </a:cubicBezTo>
                  <a:cubicBezTo>
                    <a:pt x="834" y="706"/>
                    <a:pt x="406" y="1112"/>
                    <a:pt x="0" y="1497"/>
                  </a:cubicBezTo>
                  <a:cubicBezTo>
                    <a:pt x="107" y="1518"/>
                    <a:pt x="214" y="1518"/>
                    <a:pt x="321" y="1518"/>
                  </a:cubicBezTo>
                  <a:cubicBezTo>
                    <a:pt x="449" y="1475"/>
                    <a:pt x="577" y="1432"/>
                    <a:pt x="684" y="1390"/>
                  </a:cubicBezTo>
                  <a:cubicBezTo>
                    <a:pt x="962" y="1219"/>
                    <a:pt x="1240" y="1026"/>
                    <a:pt x="1496" y="813"/>
                  </a:cubicBezTo>
                  <a:cubicBezTo>
                    <a:pt x="1881" y="471"/>
                    <a:pt x="2309" y="236"/>
                    <a:pt x="27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4" name="Google Shape;30974;p29"/>
            <p:cNvSpPr/>
            <p:nvPr/>
          </p:nvSpPr>
          <p:spPr>
            <a:xfrm>
              <a:off x="-555425" y="4062838"/>
              <a:ext cx="86050" cy="42775"/>
            </a:xfrm>
            <a:custGeom>
              <a:avLst/>
              <a:gdLst/>
              <a:ahLst/>
              <a:cxnLst/>
              <a:rect l="l" t="t" r="r" b="b"/>
              <a:pathLst>
                <a:path w="3442" h="1711" extrusionOk="0">
                  <a:moveTo>
                    <a:pt x="3442" y="0"/>
                  </a:moveTo>
                  <a:lnTo>
                    <a:pt x="3442" y="0"/>
                  </a:lnTo>
                  <a:cubicBezTo>
                    <a:pt x="3100" y="65"/>
                    <a:pt x="2737" y="129"/>
                    <a:pt x="2395" y="150"/>
                  </a:cubicBezTo>
                  <a:cubicBezTo>
                    <a:pt x="1989" y="407"/>
                    <a:pt x="1561" y="642"/>
                    <a:pt x="1176" y="984"/>
                  </a:cubicBezTo>
                  <a:cubicBezTo>
                    <a:pt x="920" y="1197"/>
                    <a:pt x="642" y="1390"/>
                    <a:pt x="364" y="1561"/>
                  </a:cubicBezTo>
                  <a:cubicBezTo>
                    <a:pt x="257" y="1603"/>
                    <a:pt x="129" y="1646"/>
                    <a:pt x="1" y="1689"/>
                  </a:cubicBezTo>
                  <a:cubicBezTo>
                    <a:pt x="257" y="1710"/>
                    <a:pt x="535" y="1710"/>
                    <a:pt x="792" y="1710"/>
                  </a:cubicBezTo>
                  <a:cubicBezTo>
                    <a:pt x="1134" y="1710"/>
                    <a:pt x="1454" y="1710"/>
                    <a:pt x="1796" y="1689"/>
                  </a:cubicBezTo>
                  <a:cubicBezTo>
                    <a:pt x="1860" y="1625"/>
                    <a:pt x="1924" y="1561"/>
                    <a:pt x="2010" y="1475"/>
                  </a:cubicBezTo>
                  <a:cubicBezTo>
                    <a:pt x="2245" y="1197"/>
                    <a:pt x="2843" y="578"/>
                    <a:pt x="34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5" name="Google Shape;30975;p29"/>
            <p:cNvSpPr/>
            <p:nvPr/>
          </p:nvSpPr>
          <p:spPr>
            <a:xfrm>
              <a:off x="-512125" y="5441463"/>
              <a:ext cx="75900" cy="78575"/>
            </a:xfrm>
            <a:custGeom>
              <a:avLst/>
              <a:gdLst/>
              <a:ahLst/>
              <a:cxnLst/>
              <a:rect l="l" t="t" r="r" b="b"/>
              <a:pathLst>
                <a:path w="3036" h="3143" extrusionOk="0">
                  <a:moveTo>
                    <a:pt x="1411" y="0"/>
                  </a:moveTo>
                  <a:cubicBezTo>
                    <a:pt x="919" y="578"/>
                    <a:pt x="449" y="1155"/>
                    <a:pt x="0" y="1753"/>
                  </a:cubicBezTo>
                  <a:cubicBezTo>
                    <a:pt x="321" y="2202"/>
                    <a:pt x="599" y="2672"/>
                    <a:pt x="834" y="3142"/>
                  </a:cubicBezTo>
                  <a:cubicBezTo>
                    <a:pt x="876" y="3100"/>
                    <a:pt x="919" y="3036"/>
                    <a:pt x="962" y="2993"/>
                  </a:cubicBezTo>
                  <a:cubicBezTo>
                    <a:pt x="1432" y="2330"/>
                    <a:pt x="1924" y="1710"/>
                    <a:pt x="2437" y="1091"/>
                  </a:cubicBezTo>
                  <a:cubicBezTo>
                    <a:pt x="2629" y="855"/>
                    <a:pt x="2843" y="642"/>
                    <a:pt x="3035" y="428"/>
                  </a:cubicBezTo>
                  <a:cubicBezTo>
                    <a:pt x="2479" y="321"/>
                    <a:pt x="1945" y="171"/>
                    <a:pt x="14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6" name="Google Shape;30976;p29"/>
            <p:cNvSpPr/>
            <p:nvPr/>
          </p:nvSpPr>
          <p:spPr>
            <a:xfrm>
              <a:off x="-212375" y="4688688"/>
              <a:ext cx="2248050" cy="687600"/>
            </a:xfrm>
            <a:custGeom>
              <a:avLst/>
              <a:gdLst/>
              <a:ahLst/>
              <a:cxnLst/>
              <a:rect l="l" t="t" r="r" b="b"/>
              <a:pathLst>
                <a:path w="89922" h="27504" extrusionOk="0">
                  <a:moveTo>
                    <a:pt x="70708" y="0"/>
                  </a:moveTo>
                  <a:cubicBezTo>
                    <a:pt x="68112" y="0"/>
                    <a:pt x="65535" y="456"/>
                    <a:pt x="62990" y="530"/>
                  </a:cubicBezTo>
                  <a:cubicBezTo>
                    <a:pt x="62858" y="543"/>
                    <a:pt x="62749" y="550"/>
                    <a:pt x="62658" y="550"/>
                  </a:cubicBezTo>
                  <a:cubicBezTo>
                    <a:pt x="61897" y="550"/>
                    <a:pt x="62438" y="119"/>
                    <a:pt x="61751" y="81"/>
                  </a:cubicBezTo>
                  <a:cubicBezTo>
                    <a:pt x="61691" y="76"/>
                    <a:pt x="61625" y="73"/>
                    <a:pt x="61554" y="73"/>
                  </a:cubicBezTo>
                  <a:cubicBezTo>
                    <a:pt x="60730" y="73"/>
                    <a:pt x="59189" y="394"/>
                    <a:pt x="58480" y="551"/>
                  </a:cubicBezTo>
                  <a:cubicBezTo>
                    <a:pt x="57006" y="936"/>
                    <a:pt x="55573" y="1427"/>
                    <a:pt x="54141" y="1940"/>
                  </a:cubicBezTo>
                  <a:cubicBezTo>
                    <a:pt x="52709" y="2453"/>
                    <a:pt x="51299" y="3009"/>
                    <a:pt x="49867" y="3479"/>
                  </a:cubicBezTo>
                  <a:cubicBezTo>
                    <a:pt x="49161" y="3715"/>
                    <a:pt x="48435" y="3950"/>
                    <a:pt x="47729" y="4142"/>
                  </a:cubicBezTo>
                  <a:cubicBezTo>
                    <a:pt x="47002" y="4334"/>
                    <a:pt x="46254" y="4569"/>
                    <a:pt x="45528" y="4911"/>
                  </a:cubicBezTo>
                  <a:cubicBezTo>
                    <a:pt x="44822" y="5253"/>
                    <a:pt x="44138" y="5681"/>
                    <a:pt x="43497" y="6151"/>
                  </a:cubicBezTo>
                  <a:cubicBezTo>
                    <a:pt x="42856" y="6621"/>
                    <a:pt x="42236" y="7049"/>
                    <a:pt x="41573" y="7476"/>
                  </a:cubicBezTo>
                  <a:cubicBezTo>
                    <a:pt x="40291" y="8289"/>
                    <a:pt x="38923" y="9058"/>
                    <a:pt x="37619" y="9956"/>
                  </a:cubicBezTo>
                  <a:cubicBezTo>
                    <a:pt x="37042" y="10383"/>
                    <a:pt x="36337" y="10661"/>
                    <a:pt x="35631" y="10939"/>
                  </a:cubicBezTo>
                  <a:cubicBezTo>
                    <a:pt x="34948" y="11217"/>
                    <a:pt x="34242" y="11473"/>
                    <a:pt x="33515" y="11708"/>
                  </a:cubicBezTo>
                  <a:cubicBezTo>
                    <a:pt x="32105" y="12200"/>
                    <a:pt x="30651" y="12649"/>
                    <a:pt x="29219" y="13076"/>
                  </a:cubicBezTo>
                  <a:cubicBezTo>
                    <a:pt x="26334" y="13974"/>
                    <a:pt x="23448" y="14808"/>
                    <a:pt x="20563" y="15727"/>
                  </a:cubicBezTo>
                  <a:cubicBezTo>
                    <a:pt x="19109" y="16197"/>
                    <a:pt x="17677" y="16646"/>
                    <a:pt x="16224" y="17202"/>
                  </a:cubicBezTo>
                  <a:cubicBezTo>
                    <a:pt x="15518" y="17479"/>
                    <a:pt x="14813" y="17757"/>
                    <a:pt x="14086" y="18163"/>
                  </a:cubicBezTo>
                  <a:cubicBezTo>
                    <a:pt x="13915" y="18270"/>
                    <a:pt x="13702" y="18420"/>
                    <a:pt x="13552" y="18527"/>
                  </a:cubicBezTo>
                  <a:lnTo>
                    <a:pt x="13082" y="18847"/>
                  </a:lnTo>
                  <a:lnTo>
                    <a:pt x="12120" y="19510"/>
                  </a:lnTo>
                  <a:lnTo>
                    <a:pt x="8230" y="22118"/>
                  </a:lnTo>
                  <a:lnTo>
                    <a:pt x="7247" y="22780"/>
                  </a:lnTo>
                  <a:lnTo>
                    <a:pt x="7012" y="22951"/>
                  </a:lnTo>
                  <a:cubicBezTo>
                    <a:pt x="6926" y="23015"/>
                    <a:pt x="6841" y="23079"/>
                    <a:pt x="6755" y="23144"/>
                  </a:cubicBezTo>
                  <a:cubicBezTo>
                    <a:pt x="6584" y="23293"/>
                    <a:pt x="6413" y="23421"/>
                    <a:pt x="6264" y="23571"/>
                  </a:cubicBezTo>
                  <a:cubicBezTo>
                    <a:pt x="5964" y="23849"/>
                    <a:pt x="5686" y="24127"/>
                    <a:pt x="5409" y="24362"/>
                  </a:cubicBezTo>
                  <a:cubicBezTo>
                    <a:pt x="5280" y="24490"/>
                    <a:pt x="5131" y="24597"/>
                    <a:pt x="5024" y="24661"/>
                  </a:cubicBezTo>
                  <a:cubicBezTo>
                    <a:pt x="4981" y="24704"/>
                    <a:pt x="4831" y="24768"/>
                    <a:pt x="4810" y="24789"/>
                  </a:cubicBezTo>
                  <a:cubicBezTo>
                    <a:pt x="4725" y="24832"/>
                    <a:pt x="4639" y="24875"/>
                    <a:pt x="4554" y="24918"/>
                  </a:cubicBezTo>
                  <a:cubicBezTo>
                    <a:pt x="3314" y="25473"/>
                    <a:pt x="1925" y="25730"/>
                    <a:pt x="535" y="25944"/>
                  </a:cubicBezTo>
                  <a:cubicBezTo>
                    <a:pt x="471" y="26221"/>
                    <a:pt x="407" y="26456"/>
                    <a:pt x="343" y="26649"/>
                  </a:cubicBezTo>
                  <a:cubicBezTo>
                    <a:pt x="257" y="26948"/>
                    <a:pt x="151" y="27247"/>
                    <a:pt x="1" y="27504"/>
                  </a:cubicBezTo>
                  <a:cubicBezTo>
                    <a:pt x="172" y="27482"/>
                    <a:pt x="343" y="27461"/>
                    <a:pt x="514" y="27418"/>
                  </a:cubicBezTo>
                  <a:cubicBezTo>
                    <a:pt x="1989" y="27140"/>
                    <a:pt x="3506" y="26884"/>
                    <a:pt x="5002" y="26179"/>
                  </a:cubicBezTo>
                  <a:cubicBezTo>
                    <a:pt x="5088" y="26136"/>
                    <a:pt x="5195" y="26093"/>
                    <a:pt x="5280" y="26050"/>
                  </a:cubicBezTo>
                  <a:cubicBezTo>
                    <a:pt x="5409" y="25986"/>
                    <a:pt x="5451" y="25965"/>
                    <a:pt x="5558" y="25879"/>
                  </a:cubicBezTo>
                  <a:cubicBezTo>
                    <a:pt x="5772" y="25751"/>
                    <a:pt x="5943" y="25602"/>
                    <a:pt x="6093" y="25473"/>
                  </a:cubicBezTo>
                  <a:cubicBezTo>
                    <a:pt x="6434" y="25174"/>
                    <a:pt x="6712" y="24875"/>
                    <a:pt x="6990" y="24618"/>
                  </a:cubicBezTo>
                  <a:cubicBezTo>
                    <a:pt x="7118" y="24469"/>
                    <a:pt x="7268" y="24362"/>
                    <a:pt x="7396" y="24234"/>
                  </a:cubicBezTo>
                  <a:cubicBezTo>
                    <a:pt x="7460" y="24191"/>
                    <a:pt x="7525" y="24127"/>
                    <a:pt x="7589" y="24084"/>
                  </a:cubicBezTo>
                  <a:lnTo>
                    <a:pt x="7845" y="23913"/>
                  </a:lnTo>
                  <a:lnTo>
                    <a:pt x="8786" y="23229"/>
                  </a:lnTo>
                  <a:lnTo>
                    <a:pt x="12654" y="20579"/>
                  </a:lnTo>
                  <a:lnTo>
                    <a:pt x="13616" y="19895"/>
                  </a:lnTo>
                  <a:cubicBezTo>
                    <a:pt x="13937" y="19660"/>
                    <a:pt x="14257" y="19403"/>
                    <a:pt x="14535" y="19232"/>
                  </a:cubicBezTo>
                  <a:cubicBezTo>
                    <a:pt x="15155" y="18869"/>
                    <a:pt x="15860" y="18591"/>
                    <a:pt x="16544" y="18313"/>
                  </a:cubicBezTo>
                  <a:cubicBezTo>
                    <a:pt x="17934" y="17757"/>
                    <a:pt x="19366" y="17266"/>
                    <a:pt x="20798" y="16795"/>
                  </a:cubicBezTo>
                  <a:cubicBezTo>
                    <a:pt x="23662" y="15855"/>
                    <a:pt x="26548" y="14979"/>
                    <a:pt x="29433" y="14060"/>
                  </a:cubicBezTo>
                  <a:cubicBezTo>
                    <a:pt x="30886" y="13611"/>
                    <a:pt x="32319" y="13140"/>
                    <a:pt x="33751" y="12649"/>
                  </a:cubicBezTo>
                  <a:cubicBezTo>
                    <a:pt x="34477" y="12392"/>
                    <a:pt x="35183" y="12115"/>
                    <a:pt x="35909" y="11837"/>
                  </a:cubicBezTo>
                  <a:cubicBezTo>
                    <a:pt x="36615" y="11537"/>
                    <a:pt x="37341" y="11238"/>
                    <a:pt x="38025" y="10747"/>
                  </a:cubicBezTo>
                  <a:cubicBezTo>
                    <a:pt x="39286" y="9870"/>
                    <a:pt x="40612" y="9101"/>
                    <a:pt x="41937" y="8246"/>
                  </a:cubicBezTo>
                  <a:cubicBezTo>
                    <a:pt x="42599" y="7818"/>
                    <a:pt x="43262" y="7369"/>
                    <a:pt x="43882" y="6878"/>
                  </a:cubicBezTo>
                  <a:cubicBezTo>
                    <a:pt x="44502" y="6408"/>
                    <a:pt x="45122" y="6002"/>
                    <a:pt x="45784" y="5681"/>
                  </a:cubicBezTo>
                  <a:cubicBezTo>
                    <a:pt x="46468" y="5360"/>
                    <a:pt x="47943" y="5531"/>
                    <a:pt x="48670" y="5339"/>
                  </a:cubicBezTo>
                  <a:cubicBezTo>
                    <a:pt x="49418" y="5125"/>
                    <a:pt x="48670" y="4527"/>
                    <a:pt x="50059" y="4227"/>
                  </a:cubicBezTo>
                  <a:cubicBezTo>
                    <a:pt x="51491" y="3736"/>
                    <a:pt x="52902" y="3180"/>
                    <a:pt x="54334" y="2646"/>
                  </a:cubicBezTo>
                  <a:cubicBezTo>
                    <a:pt x="55744" y="2133"/>
                    <a:pt x="57177" y="1620"/>
                    <a:pt x="58609" y="1257"/>
                  </a:cubicBezTo>
                  <a:cubicBezTo>
                    <a:pt x="59038" y="1151"/>
                    <a:pt x="59478" y="1117"/>
                    <a:pt x="59925" y="1117"/>
                  </a:cubicBezTo>
                  <a:cubicBezTo>
                    <a:pt x="60747" y="1117"/>
                    <a:pt x="61596" y="1232"/>
                    <a:pt x="62454" y="1232"/>
                  </a:cubicBezTo>
                  <a:cubicBezTo>
                    <a:pt x="62640" y="1232"/>
                    <a:pt x="62826" y="1227"/>
                    <a:pt x="63012" y="1214"/>
                  </a:cubicBezTo>
                  <a:cubicBezTo>
                    <a:pt x="65663" y="1139"/>
                    <a:pt x="68265" y="650"/>
                    <a:pt x="70861" y="650"/>
                  </a:cubicBezTo>
                  <a:cubicBezTo>
                    <a:pt x="71215" y="650"/>
                    <a:pt x="71570" y="659"/>
                    <a:pt x="71925" y="679"/>
                  </a:cubicBezTo>
                  <a:cubicBezTo>
                    <a:pt x="74874" y="850"/>
                    <a:pt x="78957" y="1663"/>
                    <a:pt x="80795" y="2240"/>
                  </a:cubicBezTo>
                  <a:cubicBezTo>
                    <a:pt x="80807" y="2248"/>
                    <a:pt x="80818" y="2252"/>
                    <a:pt x="80828" y="2252"/>
                  </a:cubicBezTo>
                  <a:cubicBezTo>
                    <a:pt x="80920" y="2252"/>
                    <a:pt x="80912" y="1919"/>
                    <a:pt x="81009" y="1919"/>
                  </a:cubicBezTo>
                  <a:cubicBezTo>
                    <a:pt x="81671" y="2026"/>
                    <a:pt x="82355" y="2111"/>
                    <a:pt x="82996" y="2218"/>
                  </a:cubicBezTo>
                  <a:cubicBezTo>
                    <a:pt x="83745" y="2325"/>
                    <a:pt x="84471" y="2453"/>
                    <a:pt x="85198" y="2603"/>
                  </a:cubicBezTo>
                  <a:cubicBezTo>
                    <a:pt x="86673" y="2881"/>
                    <a:pt x="88126" y="3223"/>
                    <a:pt x="89580" y="3586"/>
                  </a:cubicBezTo>
                  <a:cubicBezTo>
                    <a:pt x="89602" y="3593"/>
                    <a:pt x="89624" y="3596"/>
                    <a:pt x="89645" y="3596"/>
                  </a:cubicBezTo>
                  <a:cubicBezTo>
                    <a:pt x="89765" y="3596"/>
                    <a:pt x="89861" y="3497"/>
                    <a:pt x="89879" y="3351"/>
                  </a:cubicBezTo>
                  <a:cubicBezTo>
                    <a:pt x="89922" y="3202"/>
                    <a:pt x="89836" y="3031"/>
                    <a:pt x="89687" y="3009"/>
                  </a:cubicBezTo>
                  <a:cubicBezTo>
                    <a:pt x="88233" y="2646"/>
                    <a:pt x="86758" y="2304"/>
                    <a:pt x="85283" y="2005"/>
                  </a:cubicBezTo>
                  <a:cubicBezTo>
                    <a:pt x="84557" y="1855"/>
                    <a:pt x="83809" y="1727"/>
                    <a:pt x="83061" y="1620"/>
                  </a:cubicBezTo>
                  <a:cubicBezTo>
                    <a:pt x="82334" y="1492"/>
                    <a:pt x="81586" y="1406"/>
                    <a:pt x="80838" y="1299"/>
                  </a:cubicBezTo>
                  <a:cubicBezTo>
                    <a:pt x="79320" y="1086"/>
                    <a:pt x="77781" y="808"/>
                    <a:pt x="76242" y="551"/>
                  </a:cubicBezTo>
                  <a:cubicBezTo>
                    <a:pt x="76157" y="530"/>
                    <a:pt x="76050" y="530"/>
                    <a:pt x="75964" y="508"/>
                  </a:cubicBezTo>
                  <a:cubicBezTo>
                    <a:pt x="74639" y="295"/>
                    <a:pt x="73293" y="124"/>
                    <a:pt x="71946" y="38"/>
                  </a:cubicBezTo>
                  <a:cubicBezTo>
                    <a:pt x="71533" y="12"/>
                    <a:pt x="71120" y="0"/>
                    <a:pt x="707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7" name="Google Shape;30977;p29"/>
            <p:cNvSpPr/>
            <p:nvPr/>
          </p:nvSpPr>
          <p:spPr>
            <a:xfrm>
              <a:off x="-436250" y="5376263"/>
              <a:ext cx="223900" cy="84875"/>
            </a:xfrm>
            <a:custGeom>
              <a:avLst/>
              <a:gdLst/>
              <a:ahLst/>
              <a:cxnLst/>
              <a:rect l="l" t="t" r="r" b="b"/>
              <a:pathLst>
                <a:path w="8956" h="3395" extrusionOk="0">
                  <a:moveTo>
                    <a:pt x="8956" y="1"/>
                  </a:moveTo>
                  <a:cubicBezTo>
                    <a:pt x="8400" y="108"/>
                    <a:pt x="7844" y="215"/>
                    <a:pt x="7289" y="343"/>
                  </a:cubicBezTo>
                  <a:cubicBezTo>
                    <a:pt x="6925" y="407"/>
                    <a:pt x="6562" y="492"/>
                    <a:pt x="6220" y="599"/>
                  </a:cubicBezTo>
                  <a:cubicBezTo>
                    <a:pt x="5899" y="706"/>
                    <a:pt x="5515" y="834"/>
                    <a:pt x="5130" y="920"/>
                  </a:cubicBezTo>
                  <a:cubicBezTo>
                    <a:pt x="3655" y="1347"/>
                    <a:pt x="2180" y="1540"/>
                    <a:pt x="983" y="2266"/>
                  </a:cubicBezTo>
                  <a:cubicBezTo>
                    <a:pt x="620" y="2480"/>
                    <a:pt x="299" y="2737"/>
                    <a:pt x="0" y="3036"/>
                  </a:cubicBezTo>
                  <a:cubicBezTo>
                    <a:pt x="1016" y="3260"/>
                    <a:pt x="2031" y="3395"/>
                    <a:pt x="2991" y="3395"/>
                  </a:cubicBezTo>
                  <a:cubicBezTo>
                    <a:pt x="3587" y="3395"/>
                    <a:pt x="4162" y="3343"/>
                    <a:pt x="4702" y="3228"/>
                  </a:cubicBezTo>
                  <a:cubicBezTo>
                    <a:pt x="6605" y="2844"/>
                    <a:pt x="8186" y="1625"/>
                    <a:pt x="89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8" name="Google Shape;30978;p29"/>
            <p:cNvSpPr/>
            <p:nvPr/>
          </p:nvSpPr>
          <p:spPr>
            <a:xfrm>
              <a:off x="-630750" y="5127388"/>
              <a:ext cx="452600" cy="314100"/>
            </a:xfrm>
            <a:custGeom>
              <a:avLst/>
              <a:gdLst/>
              <a:ahLst/>
              <a:cxnLst/>
              <a:rect l="l" t="t" r="r" b="b"/>
              <a:pathLst>
                <a:path w="18104" h="12564" extrusionOk="0">
                  <a:moveTo>
                    <a:pt x="11550" y="1"/>
                  </a:moveTo>
                  <a:cubicBezTo>
                    <a:pt x="9946" y="1"/>
                    <a:pt x="8636" y="864"/>
                    <a:pt x="7011" y="1214"/>
                  </a:cubicBezTo>
                  <a:cubicBezTo>
                    <a:pt x="5579" y="1513"/>
                    <a:pt x="4125" y="1748"/>
                    <a:pt x="2715" y="2218"/>
                  </a:cubicBezTo>
                  <a:cubicBezTo>
                    <a:pt x="2773" y="2415"/>
                    <a:pt x="2706" y="2630"/>
                    <a:pt x="2479" y="2630"/>
                  </a:cubicBezTo>
                  <a:cubicBezTo>
                    <a:pt x="2459" y="2630"/>
                    <a:pt x="2438" y="2628"/>
                    <a:pt x="2415" y="2625"/>
                  </a:cubicBezTo>
                  <a:cubicBezTo>
                    <a:pt x="2287" y="3415"/>
                    <a:pt x="1795" y="4099"/>
                    <a:pt x="1218" y="4634"/>
                  </a:cubicBezTo>
                  <a:cubicBezTo>
                    <a:pt x="834" y="4954"/>
                    <a:pt x="427" y="5254"/>
                    <a:pt x="0" y="5531"/>
                  </a:cubicBezTo>
                  <a:lnTo>
                    <a:pt x="0" y="6237"/>
                  </a:lnTo>
                  <a:cubicBezTo>
                    <a:pt x="278" y="6130"/>
                    <a:pt x="556" y="6023"/>
                    <a:pt x="812" y="5895"/>
                  </a:cubicBezTo>
                  <a:cubicBezTo>
                    <a:pt x="1304" y="5638"/>
                    <a:pt x="1774" y="5318"/>
                    <a:pt x="2052" y="4847"/>
                  </a:cubicBezTo>
                  <a:cubicBezTo>
                    <a:pt x="1911" y="4687"/>
                    <a:pt x="1959" y="4395"/>
                    <a:pt x="2195" y="4395"/>
                  </a:cubicBezTo>
                  <a:cubicBezTo>
                    <a:pt x="2211" y="4395"/>
                    <a:pt x="2227" y="4396"/>
                    <a:pt x="2244" y="4399"/>
                  </a:cubicBezTo>
                  <a:cubicBezTo>
                    <a:pt x="2588" y="4459"/>
                    <a:pt x="2626" y="4959"/>
                    <a:pt x="2303" y="4959"/>
                  </a:cubicBezTo>
                  <a:cubicBezTo>
                    <a:pt x="2285" y="4959"/>
                    <a:pt x="2265" y="4958"/>
                    <a:pt x="2244" y="4954"/>
                  </a:cubicBezTo>
                  <a:cubicBezTo>
                    <a:pt x="2180" y="4954"/>
                    <a:pt x="2116" y="4912"/>
                    <a:pt x="2073" y="4869"/>
                  </a:cubicBezTo>
                  <a:cubicBezTo>
                    <a:pt x="1838" y="5360"/>
                    <a:pt x="1389" y="5745"/>
                    <a:pt x="919" y="6044"/>
                  </a:cubicBezTo>
                  <a:cubicBezTo>
                    <a:pt x="620" y="6237"/>
                    <a:pt x="321" y="6386"/>
                    <a:pt x="0" y="6536"/>
                  </a:cubicBezTo>
                  <a:lnTo>
                    <a:pt x="0" y="8225"/>
                  </a:lnTo>
                  <a:cubicBezTo>
                    <a:pt x="171" y="8160"/>
                    <a:pt x="321" y="8096"/>
                    <a:pt x="470" y="8011"/>
                  </a:cubicBezTo>
                  <a:cubicBezTo>
                    <a:pt x="292" y="7793"/>
                    <a:pt x="334" y="7427"/>
                    <a:pt x="632" y="7427"/>
                  </a:cubicBezTo>
                  <a:cubicBezTo>
                    <a:pt x="655" y="7427"/>
                    <a:pt x="679" y="7429"/>
                    <a:pt x="705" y="7434"/>
                  </a:cubicBezTo>
                  <a:lnTo>
                    <a:pt x="748" y="7434"/>
                  </a:lnTo>
                  <a:cubicBezTo>
                    <a:pt x="1171" y="7514"/>
                    <a:pt x="1215" y="8146"/>
                    <a:pt x="824" y="8146"/>
                  </a:cubicBezTo>
                  <a:cubicBezTo>
                    <a:pt x="800" y="8146"/>
                    <a:pt x="775" y="8144"/>
                    <a:pt x="748" y="8139"/>
                  </a:cubicBezTo>
                  <a:lnTo>
                    <a:pt x="727" y="8139"/>
                  </a:lnTo>
                  <a:cubicBezTo>
                    <a:pt x="641" y="8139"/>
                    <a:pt x="598" y="8096"/>
                    <a:pt x="556" y="8075"/>
                  </a:cubicBezTo>
                  <a:cubicBezTo>
                    <a:pt x="385" y="8225"/>
                    <a:pt x="214" y="8353"/>
                    <a:pt x="0" y="8460"/>
                  </a:cubicBezTo>
                  <a:lnTo>
                    <a:pt x="0" y="9528"/>
                  </a:lnTo>
                  <a:cubicBezTo>
                    <a:pt x="299" y="9742"/>
                    <a:pt x="577" y="9913"/>
                    <a:pt x="791" y="10063"/>
                  </a:cubicBezTo>
                  <a:cubicBezTo>
                    <a:pt x="2202" y="11003"/>
                    <a:pt x="4125" y="11944"/>
                    <a:pt x="6156" y="12563"/>
                  </a:cubicBezTo>
                  <a:cubicBezTo>
                    <a:pt x="6177" y="12542"/>
                    <a:pt x="6177" y="12521"/>
                    <a:pt x="6198" y="12499"/>
                  </a:cubicBezTo>
                  <a:lnTo>
                    <a:pt x="6626" y="12029"/>
                  </a:lnTo>
                  <a:cubicBezTo>
                    <a:pt x="6690" y="11944"/>
                    <a:pt x="6540" y="11388"/>
                    <a:pt x="6626" y="11302"/>
                  </a:cubicBezTo>
                  <a:cubicBezTo>
                    <a:pt x="6711" y="11217"/>
                    <a:pt x="7075" y="10362"/>
                    <a:pt x="7160" y="10298"/>
                  </a:cubicBezTo>
                  <a:cubicBezTo>
                    <a:pt x="7207" y="10254"/>
                    <a:pt x="7253" y="10235"/>
                    <a:pt x="7299" y="10235"/>
                  </a:cubicBezTo>
                  <a:cubicBezTo>
                    <a:pt x="7554" y="10235"/>
                    <a:pt x="7792" y="10819"/>
                    <a:pt x="8062" y="10819"/>
                  </a:cubicBezTo>
                  <a:cubicBezTo>
                    <a:pt x="8096" y="10819"/>
                    <a:pt x="8130" y="10810"/>
                    <a:pt x="8165" y="10789"/>
                  </a:cubicBezTo>
                  <a:cubicBezTo>
                    <a:pt x="8913" y="10362"/>
                    <a:pt x="9682" y="10105"/>
                    <a:pt x="10431" y="9913"/>
                  </a:cubicBezTo>
                  <a:cubicBezTo>
                    <a:pt x="11200" y="9721"/>
                    <a:pt x="11927" y="9592"/>
                    <a:pt x="12632" y="9400"/>
                  </a:cubicBezTo>
                  <a:cubicBezTo>
                    <a:pt x="12974" y="9315"/>
                    <a:pt x="13316" y="9208"/>
                    <a:pt x="13701" y="9101"/>
                  </a:cubicBezTo>
                  <a:cubicBezTo>
                    <a:pt x="14086" y="8994"/>
                    <a:pt x="14470" y="8908"/>
                    <a:pt x="14834" y="8823"/>
                  </a:cubicBezTo>
                  <a:cubicBezTo>
                    <a:pt x="15603" y="8673"/>
                    <a:pt x="16330" y="8566"/>
                    <a:pt x="17078" y="8438"/>
                  </a:cubicBezTo>
                  <a:cubicBezTo>
                    <a:pt x="17142" y="8417"/>
                    <a:pt x="17206" y="8417"/>
                    <a:pt x="17270" y="8396"/>
                  </a:cubicBezTo>
                  <a:cubicBezTo>
                    <a:pt x="17655" y="6942"/>
                    <a:pt x="18104" y="4805"/>
                    <a:pt x="17762" y="3650"/>
                  </a:cubicBezTo>
                  <a:cubicBezTo>
                    <a:pt x="17206" y="1770"/>
                    <a:pt x="14513" y="594"/>
                    <a:pt x="12675" y="145"/>
                  </a:cubicBezTo>
                  <a:cubicBezTo>
                    <a:pt x="12281" y="44"/>
                    <a:pt x="11908" y="1"/>
                    <a:pt x="11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9" name="Google Shape;30979;p29"/>
            <p:cNvSpPr/>
            <p:nvPr/>
          </p:nvSpPr>
          <p:spPr>
            <a:xfrm>
              <a:off x="-630750" y="5188188"/>
              <a:ext cx="57725" cy="63075"/>
            </a:xfrm>
            <a:custGeom>
              <a:avLst/>
              <a:gdLst/>
              <a:ahLst/>
              <a:cxnLst/>
              <a:rect l="l" t="t" r="r" b="b"/>
              <a:pathLst>
                <a:path w="2309" h="2523" extrusionOk="0">
                  <a:moveTo>
                    <a:pt x="2095" y="0"/>
                  </a:moveTo>
                  <a:cubicBezTo>
                    <a:pt x="1838" y="86"/>
                    <a:pt x="1582" y="193"/>
                    <a:pt x="1347" y="299"/>
                  </a:cubicBezTo>
                  <a:cubicBezTo>
                    <a:pt x="962" y="470"/>
                    <a:pt x="513" y="748"/>
                    <a:pt x="0" y="1069"/>
                  </a:cubicBezTo>
                  <a:lnTo>
                    <a:pt x="0" y="2522"/>
                  </a:lnTo>
                  <a:cubicBezTo>
                    <a:pt x="342" y="2351"/>
                    <a:pt x="663" y="2138"/>
                    <a:pt x="962" y="1924"/>
                  </a:cubicBezTo>
                  <a:cubicBezTo>
                    <a:pt x="1560" y="1475"/>
                    <a:pt x="2095" y="898"/>
                    <a:pt x="2308" y="171"/>
                  </a:cubicBezTo>
                  <a:cubicBezTo>
                    <a:pt x="2223" y="128"/>
                    <a:pt x="2137" y="64"/>
                    <a:pt x="2095" y="0"/>
                  </a:cubicBezTo>
                  <a:close/>
                </a:path>
              </a:pathLst>
            </a:custGeom>
            <a:solidFill>
              <a:srgbClr val="FFD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0" name="Google Shape;30980;p29"/>
            <p:cNvSpPr/>
            <p:nvPr/>
          </p:nvSpPr>
          <p:spPr>
            <a:xfrm>
              <a:off x="-476875" y="5337263"/>
              <a:ext cx="277900" cy="114900"/>
            </a:xfrm>
            <a:custGeom>
              <a:avLst/>
              <a:gdLst/>
              <a:ahLst/>
              <a:cxnLst/>
              <a:rect l="l" t="t" r="r" b="b"/>
              <a:pathLst>
                <a:path w="11116" h="4596" extrusionOk="0">
                  <a:moveTo>
                    <a:pt x="11115" y="1"/>
                  </a:moveTo>
                  <a:lnTo>
                    <a:pt x="11115" y="1"/>
                  </a:lnTo>
                  <a:cubicBezTo>
                    <a:pt x="11051" y="22"/>
                    <a:pt x="10987" y="43"/>
                    <a:pt x="10923" y="43"/>
                  </a:cubicBezTo>
                  <a:cubicBezTo>
                    <a:pt x="10175" y="171"/>
                    <a:pt x="9448" y="278"/>
                    <a:pt x="8679" y="428"/>
                  </a:cubicBezTo>
                  <a:cubicBezTo>
                    <a:pt x="8315" y="513"/>
                    <a:pt x="7931" y="599"/>
                    <a:pt x="7546" y="706"/>
                  </a:cubicBezTo>
                  <a:cubicBezTo>
                    <a:pt x="7161" y="813"/>
                    <a:pt x="6819" y="920"/>
                    <a:pt x="6477" y="1005"/>
                  </a:cubicBezTo>
                  <a:cubicBezTo>
                    <a:pt x="5772" y="1197"/>
                    <a:pt x="5045" y="1326"/>
                    <a:pt x="4276" y="1518"/>
                  </a:cubicBezTo>
                  <a:cubicBezTo>
                    <a:pt x="3527" y="1710"/>
                    <a:pt x="2758" y="1967"/>
                    <a:pt x="2010" y="2394"/>
                  </a:cubicBezTo>
                  <a:cubicBezTo>
                    <a:pt x="1975" y="2415"/>
                    <a:pt x="1941" y="2424"/>
                    <a:pt x="1907" y="2424"/>
                  </a:cubicBezTo>
                  <a:cubicBezTo>
                    <a:pt x="1637" y="2424"/>
                    <a:pt x="1399" y="1840"/>
                    <a:pt x="1144" y="1840"/>
                  </a:cubicBezTo>
                  <a:cubicBezTo>
                    <a:pt x="1098" y="1840"/>
                    <a:pt x="1052" y="1859"/>
                    <a:pt x="1005" y="1903"/>
                  </a:cubicBezTo>
                  <a:cubicBezTo>
                    <a:pt x="920" y="1967"/>
                    <a:pt x="556" y="2822"/>
                    <a:pt x="471" y="2907"/>
                  </a:cubicBezTo>
                  <a:cubicBezTo>
                    <a:pt x="385" y="2993"/>
                    <a:pt x="535" y="3549"/>
                    <a:pt x="471" y="3634"/>
                  </a:cubicBezTo>
                  <a:lnTo>
                    <a:pt x="43" y="4104"/>
                  </a:lnTo>
                  <a:cubicBezTo>
                    <a:pt x="22" y="4126"/>
                    <a:pt x="22" y="4147"/>
                    <a:pt x="1" y="4168"/>
                  </a:cubicBezTo>
                  <a:cubicBezTo>
                    <a:pt x="535" y="4339"/>
                    <a:pt x="1069" y="4489"/>
                    <a:pt x="1625" y="4596"/>
                  </a:cubicBezTo>
                  <a:cubicBezTo>
                    <a:pt x="1924" y="4297"/>
                    <a:pt x="2245" y="4040"/>
                    <a:pt x="2608" y="3826"/>
                  </a:cubicBezTo>
                  <a:cubicBezTo>
                    <a:pt x="3805" y="3100"/>
                    <a:pt x="5280" y="2907"/>
                    <a:pt x="6755" y="2480"/>
                  </a:cubicBezTo>
                  <a:cubicBezTo>
                    <a:pt x="7140" y="2394"/>
                    <a:pt x="7524" y="2266"/>
                    <a:pt x="7845" y="2159"/>
                  </a:cubicBezTo>
                  <a:cubicBezTo>
                    <a:pt x="8187" y="2052"/>
                    <a:pt x="8550" y="1967"/>
                    <a:pt x="8914" y="1903"/>
                  </a:cubicBezTo>
                  <a:cubicBezTo>
                    <a:pt x="9469" y="1775"/>
                    <a:pt x="10025" y="1668"/>
                    <a:pt x="10581" y="1561"/>
                  </a:cubicBezTo>
                  <a:cubicBezTo>
                    <a:pt x="10731" y="1304"/>
                    <a:pt x="10837" y="1005"/>
                    <a:pt x="10923" y="706"/>
                  </a:cubicBezTo>
                  <a:cubicBezTo>
                    <a:pt x="10987" y="513"/>
                    <a:pt x="11051" y="278"/>
                    <a:pt x="11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1" name="Google Shape;30981;p29"/>
            <p:cNvSpPr/>
            <p:nvPr/>
          </p:nvSpPr>
          <p:spPr>
            <a:xfrm>
              <a:off x="-584275" y="5520013"/>
              <a:ext cx="113850" cy="138950"/>
            </a:xfrm>
            <a:custGeom>
              <a:avLst/>
              <a:gdLst/>
              <a:ahLst/>
              <a:cxnLst/>
              <a:rect l="l" t="t" r="r" b="b"/>
              <a:pathLst>
                <a:path w="4554" h="5558" extrusionOk="0">
                  <a:moveTo>
                    <a:pt x="3720" y="0"/>
                  </a:moveTo>
                  <a:cubicBezTo>
                    <a:pt x="2822" y="1261"/>
                    <a:pt x="1946" y="2587"/>
                    <a:pt x="1069" y="3912"/>
                  </a:cubicBezTo>
                  <a:cubicBezTo>
                    <a:pt x="706" y="4468"/>
                    <a:pt x="343" y="5002"/>
                    <a:pt x="1" y="5558"/>
                  </a:cubicBezTo>
                  <a:lnTo>
                    <a:pt x="3741" y="5558"/>
                  </a:lnTo>
                  <a:cubicBezTo>
                    <a:pt x="4104" y="5002"/>
                    <a:pt x="4339" y="4254"/>
                    <a:pt x="4446" y="3292"/>
                  </a:cubicBezTo>
                  <a:cubicBezTo>
                    <a:pt x="4553" y="2223"/>
                    <a:pt x="4254" y="1091"/>
                    <a:pt x="37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2" name="Google Shape;30982;p29"/>
            <p:cNvSpPr/>
            <p:nvPr/>
          </p:nvSpPr>
          <p:spPr>
            <a:xfrm>
              <a:off x="-630750" y="5380538"/>
              <a:ext cx="118650" cy="276825"/>
            </a:xfrm>
            <a:custGeom>
              <a:avLst/>
              <a:gdLst/>
              <a:ahLst/>
              <a:cxnLst/>
              <a:rect l="l" t="t" r="r" b="b"/>
              <a:pathLst>
                <a:path w="4746" h="11073" extrusionOk="0">
                  <a:moveTo>
                    <a:pt x="0" y="1"/>
                  </a:moveTo>
                  <a:lnTo>
                    <a:pt x="0" y="11073"/>
                  </a:lnTo>
                  <a:cubicBezTo>
                    <a:pt x="128" y="10880"/>
                    <a:pt x="235" y="10688"/>
                    <a:pt x="363" y="10495"/>
                  </a:cubicBezTo>
                  <a:cubicBezTo>
                    <a:pt x="834" y="9769"/>
                    <a:pt x="1304" y="9106"/>
                    <a:pt x="1753" y="8422"/>
                  </a:cubicBezTo>
                  <a:cubicBezTo>
                    <a:pt x="2693" y="7033"/>
                    <a:pt x="3634" y="5665"/>
                    <a:pt x="4638" y="4318"/>
                  </a:cubicBezTo>
                  <a:cubicBezTo>
                    <a:pt x="4681" y="4276"/>
                    <a:pt x="4702" y="4233"/>
                    <a:pt x="4745" y="4190"/>
                  </a:cubicBezTo>
                  <a:cubicBezTo>
                    <a:pt x="3890" y="2950"/>
                    <a:pt x="2779" y="1839"/>
                    <a:pt x="1774" y="1112"/>
                  </a:cubicBezTo>
                  <a:cubicBezTo>
                    <a:pt x="1218" y="728"/>
                    <a:pt x="620" y="36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3" name="Google Shape;30983;p29"/>
            <p:cNvSpPr/>
            <p:nvPr/>
          </p:nvSpPr>
          <p:spPr>
            <a:xfrm>
              <a:off x="-630750" y="5485288"/>
              <a:ext cx="139475" cy="173675"/>
            </a:xfrm>
            <a:custGeom>
              <a:avLst/>
              <a:gdLst/>
              <a:ahLst/>
              <a:cxnLst/>
              <a:rect l="l" t="t" r="r" b="b"/>
              <a:pathLst>
                <a:path w="5579" h="6947" extrusionOk="0">
                  <a:moveTo>
                    <a:pt x="4745" y="0"/>
                  </a:moveTo>
                  <a:cubicBezTo>
                    <a:pt x="4702" y="43"/>
                    <a:pt x="4681" y="86"/>
                    <a:pt x="4638" y="128"/>
                  </a:cubicBezTo>
                  <a:cubicBezTo>
                    <a:pt x="3634" y="1475"/>
                    <a:pt x="2693" y="2843"/>
                    <a:pt x="1753" y="4232"/>
                  </a:cubicBezTo>
                  <a:cubicBezTo>
                    <a:pt x="1304" y="4916"/>
                    <a:pt x="834" y="5579"/>
                    <a:pt x="363" y="6305"/>
                  </a:cubicBezTo>
                  <a:cubicBezTo>
                    <a:pt x="235" y="6498"/>
                    <a:pt x="128" y="6690"/>
                    <a:pt x="0" y="6883"/>
                  </a:cubicBezTo>
                  <a:lnTo>
                    <a:pt x="0" y="6947"/>
                  </a:lnTo>
                  <a:lnTo>
                    <a:pt x="1860" y="6947"/>
                  </a:lnTo>
                  <a:cubicBezTo>
                    <a:pt x="2202" y="6391"/>
                    <a:pt x="2565" y="5857"/>
                    <a:pt x="2928" y="5301"/>
                  </a:cubicBezTo>
                  <a:cubicBezTo>
                    <a:pt x="3805" y="3976"/>
                    <a:pt x="4681" y="2650"/>
                    <a:pt x="5579" y="1389"/>
                  </a:cubicBezTo>
                  <a:cubicBezTo>
                    <a:pt x="5344" y="919"/>
                    <a:pt x="5066" y="449"/>
                    <a:pt x="47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4" name="Google Shape;30984;p29"/>
            <p:cNvSpPr/>
            <p:nvPr/>
          </p:nvSpPr>
          <p:spPr>
            <a:xfrm>
              <a:off x="-630750" y="4862688"/>
              <a:ext cx="218025" cy="336200"/>
            </a:xfrm>
            <a:custGeom>
              <a:avLst/>
              <a:gdLst/>
              <a:ahLst/>
              <a:cxnLst/>
              <a:rect l="l" t="t" r="r" b="b"/>
              <a:pathLst>
                <a:path w="8721" h="13448" extrusionOk="0">
                  <a:moveTo>
                    <a:pt x="1136" y="1"/>
                  </a:moveTo>
                  <a:cubicBezTo>
                    <a:pt x="744" y="1"/>
                    <a:pt x="362" y="16"/>
                    <a:pt x="0" y="46"/>
                  </a:cubicBezTo>
                  <a:lnTo>
                    <a:pt x="0" y="11396"/>
                  </a:lnTo>
                  <a:cubicBezTo>
                    <a:pt x="278" y="10904"/>
                    <a:pt x="449" y="10370"/>
                    <a:pt x="513" y="9771"/>
                  </a:cubicBezTo>
                  <a:cubicBezTo>
                    <a:pt x="169" y="9711"/>
                    <a:pt x="151" y="9210"/>
                    <a:pt x="457" y="9210"/>
                  </a:cubicBezTo>
                  <a:cubicBezTo>
                    <a:pt x="475" y="9210"/>
                    <a:pt x="493" y="9212"/>
                    <a:pt x="513" y="9216"/>
                  </a:cubicBezTo>
                  <a:cubicBezTo>
                    <a:pt x="855" y="9280"/>
                    <a:pt x="898" y="9750"/>
                    <a:pt x="620" y="9771"/>
                  </a:cubicBezTo>
                  <a:cubicBezTo>
                    <a:pt x="598" y="10584"/>
                    <a:pt x="385" y="11374"/>
                    <a:pt x="0" y="12058"/>
                  </a:cubicBezTo>
                  <a:lnTo>
                    <a:pt x="0" y="13448"/>
                  </a:lnTo>
                  <a:cubicBezTo>
                    <a:pt x="1389" y="12272"/>
                    <a:pt x="2608" y="11011"/>
                    <a:pt x="3356" y="10434"/>
                  </a:cubicBezTo>
                  <a:cubicBezTo>
                    <a:pt x="5344" y="8852"/>
                    <a:pt x="8721" y="5903"/>
                    <a:pt x="7737" y="2825"/>
                  </a:cubicBezTo>
                  <a:cubicBezTo>
                    <a:pt x="7065" y="752"/>
                    <a:pt x="3848" y="1"/>
                    <a:pt x="1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5" name="Google Shape;30985;p29"/>
            <p:cNvSpPr/>
            <p:nvPr/>
          </p:nvSpPr>
          <p:spPr>
            <a:xfrm>
              <a:off x="-630750" y="5106963"/>
              <a:ext cx="15500" cy="57200"/>
            </a:xfrm>
            <a:custGeom>
              <a:avLst/>
              <a:gdLst/>
              <a:ahLst/>
              <a:cxnLst/>
              <a:rect l="l" t="t" r="r" b="b"/>
              <a:pathLst>
                <a:path w="620" h="2288" extrusionOk="0">
                  <a:moveTo>
                    <a:pt x="513" y="0"/>
                  </a:moveTo>
                  <a:cubicBezTo>
                    <a:pt x="449" y="599"/>
                    <a:pt x="278" y="1133"/>
                    <a:pt x="0" y="1625"/>
                  </a:cubicBezTo>
                  <a:lnTo>
                    <a:pt x="0" y="2287"/>
                  </a:lnTo>
                  <a:cubicBezTo>
                    <a:pt x="385" y="1603"/>
                    <a:pt x="598" y="813"/>
                    <a:pt x="620" y="0"/>
                  </a:cubicBezTo>
                  <a:lnTo>
                    <a:pt x="620" y="0"/>
                  </a:lnTo>
                  <a:cubicBezTo>
                    <a:pt x="598" y="11"/>
                    <a:pt x="582" y="16"/>
                    <a:pt x="566" y="16"/>
                  </a:cubicBezTo>
                  <a:cubicBezTo>
                    <a:pt x="550" y="16"/>
                    <a:pt x="534" y="11"/>
                    <a:pt x="5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6" name="Google Shape;30986;p29"/>
            <p:cNvSpPr/>
            <p:nvPr/>
          </p:nvSpPr>
          <p:spPr>
            <a:xfrm>
              <a:off x="-630750" y="5192463"/>
              <a:ext cx="60400" cy="73225"/>
            </a:xfrm>
            <a:custGeom>
              <a:avLst/>
              <a:gdLst/>
              <a:ahLst/>
              <a:cxnLst/>
              <a:rect l="l" t="t" r="r" b="b"/>
              <a:pathLst>
                <a:path w="2416" h="2929" extrusionOk="0">
                  <a:moveTo>
                    <a:pt x="2308" y="0"/>
                  </a:moveTo>
                  <a:cubicBezTo>
                    <a:pt x="2095" y="727"/>
                    <a:pt x="1560" y="1304"/>
                    <a:pt x="962" y="1753"/>
                  </a:cubicBezTo>
                  <a:cubicBezTo>
                    <a:pt x="663" y="1967"/>
                    <a:pt x="342" y="2180"/>
                    <a:pt x="0" y="2351"/>
                  </a:cubicBezTo>
                  <a:lnTo>
                    <a:pt x="0" y="2928"/>
                  </a:lnTo>
                  <a:cubicBezTo>
                    <a:pt x="427" y="2651"/>
                    <a:pt x="834" y="2351"/>
                    <a:pt x="1218" y="2031"/>
                  </a:cubicBezTo>
                  <a:cubicBezTo>
                    <a:pt x="1795" y="1496"/>
                    <a:pt x="2287" y="812"/>
                    <a:pt x="2415" y="22"/>
                  </a:cubicBezTo>
                  <a:lnTo>
                    <a:pt x="2394" y="22"/>
                  </a:lnTo>
                  <a:cubicBezTo>
                    <a:pt x="2351" y="22"/>
                    <a:pt x="2330" y="0"/>
                    <a:pt x="23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7" name="Google Shape;30987;p29"/>
            <p:cNvSpPr/>
            <p:nvPr/>
          </p:nvSpPr>
          <p:spPr>
            <a:xfrm>
              <a:off x="-630750" y="5327638"/>
              <a:ext cx="13900" cy="11250"/>
            </a:xfrm>
            <a:custGeom>
              <a:avLst/>
              <a:gdLst/>
              <a:ahLst/>
              <a:cxnLst/>
              <a:rect l="l" t="t" r="r" b="b"/>
              <a:pathLst>
                <a:path w="556" h="450" extrusionOk="0">
                  <a:moveTo>
                    <a:pt x="470" y="1"/>
                  </a:moveTo>
                  <a:cubicBezTo>
                    <a:pt x="321" y="86"/>
                    <a:pt x="171" y="150"/>
                    <a:pt x="0" y="215"/>
                  </a:cubicBezTo>
                  <a:lnTo>
                    <a:pt x="0" y="450"/>
                  </a:lnTo>
                  <a:cubicBezTo>
                    <a:pt x="214" y="343"/>
                    <a:pt x="385" y="215"/>
                    <a:pt x="556" y="65"/>
                  </a:cubicBezTo>
                  <a:cubicBezTo>
                    <a:pt x="513" y="44"/>
                    <a:pt x="492" y="22"/>
                    <a:pt x="4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8" name="Google Shape;30988;p29"/>
            <p:cNvSpPr/>
            <p:nvPr/>
          </p:nvSpPr>
          <p:spPr>
            <a:xfrm>
              <a:off x="-630750" y="5248563"/>
              <a:ext cx="51850" cy="42225"/>
            </a:xfrm>
            <a:custGeom>
              <a:avLst/>
              <a:gdLst/>
              <a:ahLst/>
              <a:cxnLst/>
              <a:rect l="l" t="t" r="r" b="b"/>
              <a:pathLst>
                <a:path w="2074" h="1689" extrusionOk="0">
                  <a:moveTo>
                    <a:pt x="2052" y="0"/>
                  </a:moveTo>
                  <a:cubicBezTo>
                    <a:pt x="1774" y="471"/>
                    <a:pt x="1304" y="791"/>
                    <a:pt x="812" y="1048"/>
                  </a:cubicBezTo>
                  <a:cubicBezTo>
                    <a:pt x="556" y="1176"/>
                    <a:pt x="278" y="1283"/>
                    <a:pt x="0" y="1390"/>
                  </a:cubicBezTo>
                  <a:lnTo>
                    <a:pt x="0" y="1689"/>
                  </a:lnTo>
                  <a:cubicBezTo>
                    <a:pt x="321" y="1539"/>
                    <a:pt x="620" y="1390"/>
                    <a:pt x="919" y="1197"/>
                  </a:cubicBezTo>
                  <a:cubicBezTo>
                    <a:pt x="1389" y="898"/>
                    <a:pt x="1838" y="513"/>
                    <a:pt x="2073" y="22"/>
                  </a:cubicBezTo>
                  <a:cubicBezTo>
                    <a:pt x="2073" y="22"/>
                    <a:pt x="2073" y="22"/>
                    <a:pt x="20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9" name="Google Shape;30989;p29"/>
            <p:cNvSpPr/>
            <p:nvPr/>
          </p:nvSpPr>
          <p:spPr>
            <a:xfrm>
              <a:off x="-627000" y="5092938"/>
              <a:ext cx="18700" cy="14050"/>
            </a:xfrm>
            <a:custGeom>
              <a:avLst/>
              <a:gdLst/>
              <a:ahLst/>
              <a:cxnLst/>
              <a:rect l="l" t="t" r="r" b="b"/>
              <a:pathLst>
                <a:path w="748" h="562" extrusionOk="0">
                  <a:moveTo>
                    <a:pt x="307" y="0"/>
                  </a:moveTo>
                  <a:cubicBezTo>
                    <a:pt x="1" y="0"/>
                    <a:pt x="19" y="501"/>
                    <a:pt x="363" y="561"/>
                  </a:cubicBezTo>
                  <a:cubicBezTo>
                    <a:pt x="384" y="519"/>
                    <a:pt x="384" y="476"/>
                    <a:pt x="384" y="433"/>
                  </a:cubicBezTo>
                  <a:lnTo>
                    <a:pt x="470" y="433"/>
                  </a:lnTo>
                  <a:cubicBezTo>
                    <a:pt x="470" y="476"/>
                    <a:pt x="470" y="519"/>
                    <a:pt x="470" y="561"/>
                  </a:cubicBezTo>
                  <a:cubicBezTo>
                    <a:pt x="748" y="540"/>
                    <a:pt x="705" y="70"/>
                    <a:pt x="363" y="6"/>
                  </a:cubicBezTo>
                  <a:cubicBezTo>
                    <a:pt x="343" y="2"/>
                    <a:pt x="325" y="0"/>
                    <a:pt x="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0" name="Google Shape;30990;p29"/>
            <p:cNvSpPr/>
            <p:nvPr/>
          </p:nvSpPr>
          <p:spPr>
            <a:xfrm>
              <a:off x="-617950" y="5103763"/>
              <a:ext cx="2700" cy="3625"/>
            </a:xfrm>
            <a:custGeom>
              <a:avLst/>
              <a:gdLst/>
              <a:ahLst/>
              <a:cxnLst/>
              <a:rect l="l" t="t" r="r" b="b"/>
              <a:pathLst>
                <a:path w="108" h="145" extrusionOk="0">
                  <a:moveTo>
                    <a:pt x="22" y="0"/>
                  </a:moveTo>
                  <a:cubicBezTo>
                    <a:pt x="22" y="43"/>
                    <a:pt x="22" y="86"/>
                    <a:pt x="1" y="128"/>
                  </a:cubicBezTo>
                  <a:cubicBezTo>
                    <a:pt x="22" y="139"/>
                    <a:pt x="38" y="144"/>
                    <a:pt x="54" y="144"/>
                  </a:cubicBezTo>
                  <a:cubicBezTo>
                    <a:pt x="70" y="144"/>
                    <a:pt x="86" y="139"/>
                    <a:pt x="108" y="128"/>
                  </a:cubicBezTo>
                  <a:cubicBezTo>
                    <a:pt x="108" y="86"/>
                    <a:pt x="108" y="43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1" name="Google Shape;30991;p29"/>
            <p:cNvSpPr/>
            <p:nvPr/>
          </p:nvSpPr>
          <p:spPr>
            <a:xfrm>
              <a:off x="-581400" y="5175263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342" y="0"/>
                  </a:moveTo>
                  <a:cubicBezTo>
                    <a:pt x="68" y="0"/>
                    <a:pt x="0" y="296"/>
                    <a:pt x="121" y="517"/>
                  </a:cubicBezTo>
                  <a:cubicBezTo>
                    <a:pt x="334" y="432"/>
                    <a:pt x="527" y="368"/>
                    <a:pt x="741" y="303"/>
                  </a:cubicBezTo>
                  <a:cubicBezTo>
                    <a:pt x="698" y="154"/>
                    <a:pt x="591" y="47"/>
                    <a:pt x="399" y="4"/>
                  </a:cubicBezTo>
                  <a:cubicBezTo>
                    <a:pt x="379" y="2"/>
                    <a:pt x="360" y="0"/>
                    <a:pt x="3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2" name="Google Shape;30992;p29"/>
            <p:cNvSpPr/>
            <p:nvPr/>
          </p:nvSpPr>
          <p:spPr>
            <a:xfrm>
              <a:off x="-578400" y="5182838"/>
              <a:ext cx="17000" cy="10300"/>
            </a:xfrm>
            <a:custGeom>
              <a:avLst/>
              <a:gdLst/>
              <a:ahLst/>
              <a:cxnLst/>
              <a:rect l="l" t="t" r="r" b="b"/>
              <a:pathLst>
                <a:path w="680" h="412" extrusionOk="0">
                  <a:moveTo>
                    <a:pt x="621" y="0"/>
                  </a:moveTo>
                  <a:lnTo>
                    <a:pt x="621" y="0"/>
                  </a:lnTo>
                  <a:cubicBezTo>
                    <a:pt x="407" y="65"/>
                    <a:pt x="214" y="129"/>
                    <a:pt x="1" y="214"/>
                  </a:cubicBezTo>
                  <a:cubicBezTo>
                    <a:pt x="43" y="278"/>
                    <a:pt x="129" y="342"/>
                    <a:pt x="214" y="385"/>
                  </a:cubicBezTo>
                  <a:cubicBezTo>
                    <a:pt x="236" y="321"/>
                    <a:pt x="257" y="236"/>
                    <a:pt x="279" y="171"/>
                  </a:cubicBezTo>
                  <a:lnTo>
                    <a:pt x="343" y="193"/>
                  </a:lnTo>
                  <a:cubicBezTo>
                    <a:pt x="343" y="257"/>
                    <a:pt x="321" y="342"/>
                    <a:pt x="321" y="407"/>
                  </a:cubicBezTo>
                  <a:cubicBezTo>
                    <a:pt x="344" y="410"/>
                    <a:pt x="365" y="412"/>
                    <a:pt x="385" y="412"/>
                  </a:cubicBezTo>
                  <a:cubicBezTo>
                    <a:pt x="612" y="412"/>
                    <a:pt x="679" y="197"/>
                    <a:pt x="6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3" name="Google Shape;30993;p29"/>
            <p:cNvSpPr/>
            <p:nvPr/>
          </p:nvSpPr>
          <p:spPr>
            <a:xfrm>
              <a:off x="-573050" y="5187113"/>
              <a:ext cx="3225" cy="5900"/>
            </a:xfrm>
            <a:custGeom>
              <a:avLst/>
              <a:gdLst/>
              <a:ahLst/>
              <a:cxnLst/>
              <a:rect l="l" t="t" r="r" b="b"/>
              <a:pathLst>
                <a:path w="129" h="236" extrusionOk="0">
                  <a:moveTo>
                    <a:pt x="65" y="0"/>
                  </a:moveTo>
                  <a:cubicBezTo>
                    <a:pt x="43" y="65"/>
                    <a:pt x="22" y="150"/>
                    <a:pt x="0" y="214"/>
                  </a:cubicBezTo>
                  <a:cubicBezTo>
                    <a:pt x="22" y="214"/>
                    <a:pt x="43" y="236"/>
                    <a:pt x="86" y="236"/>
                  </a:cubicBezTo>
                  <a:lnTo>
                    <a:pt x="107" y="236"/>
                  </a:lnTo>
                  <a:cubicBezTo>
                    <a:pt x="107" y="171"/>
                    <a:pt x="129" y="86"/>
                    <a:pt x="129" y="22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DA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4" name="Google Shape;30994;p29"/>
            <p:cNvSpPr/>
            <p:nvPr/>
          </p:nvSpPr>
          <p:spPr>
            <a:xfrm>
              <a:off x="-582975" y="5237238"/>
              <a:ext cx="17875" cy="14150"/>
            </a:xfrm>
            <a:custGeom>
              <a:avLst/>
              <a:gdLst/>
              <a:ahLst/>
              <a:cxnLst/>
              <a:rect l="l" t="t" r="r" b="b"/>
              <a:pathLst>
                <a:path w="715" h="566" extrusionOk="0">
                  <a:moveTo>
                    <a:pt x="281" y="1"/>
                  </a:moveTo>
                  <a:cubicBezTo>
                    <a:pt x="30" y="1"/>
                    <a:pt x="0" y="293"/>
                    <a:pt x="141" y="453"/>
                  </a:cubicBezTo>
                  <a:cubicBezTo>
                    <a:pt x="205" y="389"/>
                    <a:pt x="226" y="325"/>
                    <a:pt x="269" y="240"/>
                  </a:cubicBezTo>
                  <a:lnTo>
                    <a:pt x="269" y="240"/>
                  </a:lnTo>
                  <a:cubicBezTo>
                    <a:pt x="248" y="325"/>
                    <a:pt x="205" y="411"/>
                    <a:pt x="162" y="475"/>
                  </a:cubicBezTo>
                  <a:cubicBezTo>
                    <a:pt x="205" y="518"/>
                    <a:pt x="269" y="560"/>
                    <a:pt x="333" y="560"/>
                  </a:cubicBezTo>
                  <a:cubicBezTo>
                    <a:pt x="354" y="564"/>
                    <a:pt x="374" y="565"/>
                    <a:pt x="392" y="565"/>
                  </a:cubicBezTo>
                  <a:cubicBezTo>
                    <a:pt x="715" y="565"/>
                    <a:pt x="677" y="65"/>
                    <a:pt x="333" y="5"/>
                  </a:cubicBezTo>
                  <a:cubicBezTo>
                    <a:pt x="315" y="2"/>
                    <a:pt x="297" y="1"/>
                    <a:pt x="2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5" name="Google Shape;30995;p29"/>
            <p:cNvSpPr/>
            <p:nvPr/>
          </p:nvSpPr>
          <p:spPr>
            <a:xfrm>
              <a:off x="-579475" y="5243213"/>
              <a:ext cx="3250" cy="5900"/>
            </a:xfrm>
            <a:custGeom>
              <a:avLst/>
              <a:gdLst/>
              <a:ahLst/>
              <a:cxnLst/>
              <a:rect l="l" t="t" r="r" b="b"/>
              <a:pathLst>
                <a:path w="130" h="236" extrusionOk="0">
                  <a:moveTo>
                    <a:pt x="129" y="1"/>
                  </a:moveTo>
                  <a:lnTo>
                    <a:pt x="129" y="1"/>
                  </a:lnTo>
                  <a:cubicBezTo>
                    <a:pt x="86" y="86"/>
                    <a:pt x="65" y="150"/>
                    <a:pt x="1" y="214"/>
                  </a:cubicBezTo>
                  <a:cubicBezTo>
                    <a:pt x="22" y="236"/>
                    <a:pt x="22" y="236"/>
                    <a:pt x="22" y="236"/>
                  </a:cubicBezTo>
                  <a:cubicBezTo>
                    <a:pt x="65" y="172"/>
                    <a:pt x="108" y="86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6" name="Google Shape;30996;p29"/>
            <p:cNvSpPr/>
            <p:nvPr/>
          </p:nvSpPr>
          <p:spPr>
            <a:xfrm>
              <a:off x="-623475" y="5313038"/>
              <a:ext cx="23100" cy="18025"/>
            </a:xfrm>
            <a:custGeom>
              <a:avLst/>
              <a:gdLst/>
              <a:ahLst/>
              <a:cxnLst/>
              <a:rect l="l" t="t" r="r" b="b"/>
              <a:pathLst>
                <a:path w="924" h="721" extrusionOk="0">
                  <a:moveTo>
                    <a:pt x="341" y="1"/>
                  </a:moveTo>
                  <a:cubicBezTo>
                    <a:pt x="43" y="1"/>
                    <a:pt x="1" y="367"/>
                    <a:pt x="179" y="585"/>
                  </a:cubicBezTo>
                  <a:cubicBezTo>
                    <a:pt x="222" y="542"/>
                    <a:pt x="286" y="521"/>
                    <a:pt x="329" y="478"/>
                  </a:cubicBezTo>
                  <a:lnTo>
                    <a:pt x="372" y="542"/>
                  </a:lnTo>
                  <a:cubicBezTo>
                    <a:pt x="350" y="585"/>
                    <a:pt x="307" y="606"/>
                    <a:pt x="265" y="649"/>
                  </a:cubicBezTo>
                  <a:cubicBezTo>
                    <a:pt x="307" y="670"/>
                    <a:pt x="350" y="713"/>
                    <a:pt x="436" y="713"/>
                  </a:cubicBezTo>
                  <a:lnTo>
                    <a:pt x="457" y="713"/>
                  </a:lnTo>
                  <a:cubicBezTo>
                    <a:pt x="484" y="718"/>
                    <a:pt x="509" y="720"/>
                    <a:pt x="533" y="720"/>
                  </a:cubicBezTo>
                  <a:cubicBezTo>
                    <a:pt x="924" y="720"/>
                    <a:pt x="880" y="88"/>
                    <a:pt x="457" y="8"/>
                  </a:cubicBezTo>
                  <a:lnTo>
                    <a:pt x="414" y="8"/>
                  </a:lnTo>
                  <a:cubicBezTo>
                    <a:pt x="388" y="3"/>
                    <a:pt x="364" y="1"/>
                    <a:pt x="3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7" name="Google Shape;30997;p29"/>
            <p:cNvSpPr/>
            <p:nvPr/>
          </p:nvSpPr>
          <p:spPr>
            <a:xfrm>
              <a:off x="-619000" y="5324963"/>
              <a:ext cx="4825" cy="4300"/>
            </a:xfrm>
            <a:custGeom>
              <a:avLst/>
              <a:gdLst/>
              <a:ahLst/>
              <a:cxnLst/>
              <a:rect l="l" t="t" r="r" b="b"/>
              <a:pathLst>
                <a:path w="193" h="172" extrusionOk="0">
                  <a:moveTo>
                    <a:pt x="150" y="1"/>
                  </a:moveTo>
                  <a:cubicBezTo>
                    <a:pt x="107" y="44"/>
                    <a:pt x="43" y="65"/>
                    <a:pt x="0" y="108"/>
                  </a:cubicBezTo>
                  <a:cubicBezTo>
                    <a:pt x="22" y="129"/>
                    <a:pt x="43" y="151"/>
                    <a:pt x="86" y="172"/>
                  </a:cubicBezTo>
                  <a:cubicBezTo>
                    <a:pt x="128" y="129"/>
                    <a:pt x="171" y="108"/>
                    <a:pt x="193" y="65"/>
                  </a:cubicBezTo>
                  <a:lnTo>
                    <a:pt x="1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8" name="Google Shape;30998;p29"/>
            <p:cNvSpPr/>
            <p:nvPr/>
          </p:nvSpPr>
          <p:spPr>
            <a:xfrm>
              <a:off x="-630750" y="5016113"/>
              <a:ext cx="5350" cy="575"/>
            </a:xfrm>
            <a:custGeom>
              <a:avLst/>
              <a:gdLst/>
              <a:ahLst/>
              <a:cxnLst/>
              <a:rect l="l" t="t" r="r" b="b"/>
              <a:pathLst>
                <a:path w="214" h="23" extrusionOk="0">
                  <a:moveTo>
                    <a:pt x="0" y="1"/>
                  </a:moveTo>
                  <a:lnTo>
                    <a:pt x="0" y="22"/>
                  </a:lnTo>
                  <a:cubicBezTo>
                    <a:pt x="64" y="22"/>
                    <a:pt x="150" y="22"/>
                    <a:pt x="214" y="1"/>
                  </a:cubicBezTo>
                  <a:lnTo>
                    <a:pt x="214" y="1"/>
                  </a:lnTo>
                  <a:cubicBezTo>
                    <a:pt x="192" y="8"/>
                    <a:pt x="169" y="10"/>
                    <a:pt x="144" y="10"/>
                  </a:cubicBezTo>
                  <a:cubicBezTo>
                    <a:pt x="95" y="10"/>
                    <a:pt x="43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9" name="Google Shape;30999;p29"/>
            <p:cNvSpPr/>
            <p:nvPr/>
          </p:nvSpPr>
          <p:spPr>
            <a:xfrm>
              <a:off x="-630750" y="5016113"/>
              <a:ext cx="5350" cy="1100"/>
            </a:xfrm>
            <a:custGeom>
              <a:avLst/>
              <a:gdLst/>
              <a:ahLst/>
              <a:cxnLst/>
              <a:rect l="l" t="t" r="r" b="b"/>
              <a:pathLst>
                <a:path w="214" h="44" extrusionOk="0">
                  <a:moveTo>
                    <a:pt x="213" y="1"/>
                  </a:moveTo>
                  <a:cubicBezTo>
                    <a:pt x="149" y="22"/>
                    <a:pt x="64" y="22"/>
                    <a:pt x="0" y="22"/>
                  </a:cubicBezTo>
                  <a:lnTo>
                    <a:pt x="0" y="43"/>
                  </a:lnTo>
                  <a:cubicBezTo>
                    <a:pt x="64" y="22"/>
                    <a:pt x="149" y="22"/>
                    <a:pt x="2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0" name="Google Shape;31000;p29"/>
            <p:cNvSpPr/>
            <p:nvPr/>
          </p:nvSpPr>
          <p:spPr>
            <a:xfrm>
              <a:off x="-630750" y="4830163"/>
              <a:ext cx="1625" cy="6450"/>
            </a:xfrm>
            <a:custGeom>
              <a:avLst/>
              <a:gdLst/>
              <a:ahLst/>
              <a:cxnLst/>
              <a:rect l="l" t="t" r="r" b="b"/>
              <a:pathLst>
                <a:path w="65" h="258" extrusionOk="0">
                  <a:moveTo>
                    <a:pt x="21" y="1"/>
                  </a:moveTo>
                  <a:cubicBezTo>
                    <a:pt x="21" y="22"/>
                    <a:pt x="0" y="43"/>
                    <a:pt x="0" y="65"/>
                  </a:cubicBezTo>
                  <a:lnTo>
                    <a:pt x="0" y="257"/>
                  </a:lnTo>
                  <a:cubicBezTo>
                    <a:pt x="21" y="214"/>
                    <a:pt x="43" y="193"/>
                    <a:pt x="64" y="172"/>
                  </a:cubicBezTo>
                  <a:cubicBezTo>
                    <a:pt x="43" y="107"/>
                    <a:pt x="43" y="65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1" name="Google Shape;31001;p29"/>
            <p:cNvSpPr/>
            <p:nvPr/>
          </p:nvSpPr>
          <p:spPr>
            <a:xfrm>
              <a:off x="-630750" y="4826963"/>
              <a:ext cx="550" cy="4825"/>
            </a:xfrm>
            <a:custGeom>
              <a:avLst/>
              <a:gdLst/>
              <a:ahLst/>
              <a:cxnLst/>
              <a:rect l="l" t="t" r="r" b="b"/>
              <a:pathLst>
                <a:path w="22" h="193" extrusionOk="0">
                  <a:moveTo>
                    <a:pt x="0" y="0"/>
                  </a:moveTo>
                  <a:lnTo>
                    <a:pt x="0" y="193"/>
                  </a:lnTo>
                  <a:cubicBezTo>
                    <a:pt x="0" y="171"/>
                    <a:pt x="21" y="150"/>
                    <a:pt x="21" y="129"/>
                  </a:cubicBezTo>
                  <a:cubicBezTo>
                    <a:pt x="21" y="86"/>
                    <a:pt x="0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2" name="Google Shape;31002;p29"/>
            <p:cNvSpPr/>
            <p:nvPr/>
          </p:nvSpPr>
          <p:spPr>
            <a:xfrm>
              <a:off x="-630750" y="4783138"/>
              <a:ext cx="550" cy="3775"/>
            </a:xfrm>
            <a:custGeom>
              <a:avLst/>
              <a:gdLst/>
              <a:ahLst/>
              <a:cxnLst/>
              <a:rect l="l" t="t" r="r" b="b"/>
              <a:pathLst>
                <a:path w="22" h="151" extrusionOk="0">
                  <a:moveTo>
                    <a:pt x="0" y="1"/>
                  </a:moveTo>
                  <a:lnTo>
                    <a:pt x="0" y="150"/>
                  </a:lnTo>
                  <a:cubicBezTo>
                    <a:pt x="0" y="108"/>
                    <a:pt x="21" y="43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3" name="Google Shape;31003;p29"/>
            <p:cNvSpPr/>
            <p:nvPr/>
          </p:nvSpPr>
          <p:spPr>
            <a:xfrm>
              <a:off x="-630750" y="4814663"/>
              <a:ext cx="2150" cy="3775"/>
            </a:xfrm>
            <a:custGeom>
              <a:avLst/>
              <a:gdLst/>
              <a:ahLst/>
              <a:cxnLst/>
              <a:rect l="l" t="t" r="r" b="b"/>
              <a:pathLst>
                <a:path w="86" h="151" extrusionOk="0">
                  <a:moveTo>
                    <a:pt x="85" y="1"/>
                  </a:moveTo>
                  <a:cubicBezTo>
                    <a:pt x="64" y="43"/>
                    <a:pt x="21" y="65"/>
                    <a:pt x="0" y="86"/>
                  </a:cubicBezTo>
                  <a:lnTo>
                    <a:pt x="0" y="150"/>
                  </a:lnTo>
                  <a:cubicBezTo>
                    <a:pt x="21" y="108"/>
                    <a:pt x="64" y="43"/>
                    <a:pt x="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4" name="Google Shape;31004;p29"/>
            <p:cNvSpPr/>
            <p:nvPr/>
          </p:nvSpPr>
          <p:spPr>
            <a:xfrm>
              <a:off x="-630750" y="4662913"/>
              <a:ext cx="9100" cy="79650"/>
            </a:xfrm>
            <a:custGeom>
              <a:avLst/>
              <a:gdLst/>
              <a:ahLst/>
              <a:cxnLst/>
              <a:rect l="l" t="t" r="r" b="b"/>
              <a:pathLst>
                <a:path w="364" h="3186" extrusionOk="0">
                  <a:moveTo>
                    <a:pt x="0" y="0"/>
                  </a:moveTo>
                  <a:lnTo>
                    <a:pt x="0" y="2929"/>
                  </a:lnTo>
                  <a:cubicBezTo>
                    <a:pt x="21" y="2971"/>
                    <a:pt x="64" y="2993"/>
                    <a:pt x="85" y="3014"/>
                  </a:cubicBezTo>
                  <a:cubicBezTo>
                    <a:pt x="150" y="3057"/>
                    <a:pt x="214" y="3121"/>
                    <a:pt x="278" y="3185"/>
                  </a:cubicBezTo>
                  <a:cubicBezTo>
                    <a:pt x="278" y="3142"/>
                    <a:pt x="278" y="3100"/>
                    <a:pt x="278" y="3057"/>
                  </a:cubicBezTo>
                  <a:cubicBezTo>
                    <a:pt x="363" y="2052"/>
                    <a:pt x="342" y="1005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5" name="Google Shape;31005;p29"/>
            <p:cNvSpPr/>
            <p:nvPr/>
          </p:nvSpPr>
          <p:spPr>
            <a:xfrm>
              <a:off x="-630750" y="4736113"/>
              <a:ext cx="6950" cy="28875"/>
            </a:xfrm>
            <a:custGeom>
              <a:avLst/>
              <a:gdLst/>
              <a:ahLst/>
              <a:cxnLst/>
              <a:rect l="l" t="t" r="r" b="b"/>
              <a:pathLst>
                <a:path w="278" h="1155" extrusionOk="0">
                  <a:moveTo>
                    <a:pt x="0" y="1"/>
                  </a:moveTo>
                  <a:lnTo>
                    <a:pt x="0" y="556"/>
                  </a:lnTo>
                  <a:cubicBezTo>
                    <a:pt x="43" y="770"/>
                    <a:pt x="85" y="963"/>
                    <a:pt x="128" y="1155"/>
                  </a:cubicBezTo>
                  <a:cubicBezTo>
                    <a:pt x="192" y="856"/>
                    <a:pt x="235" y="556"/>
                    <a:pt x="278" y="257"/>
                  </a:cubicBezTo>
                  <a:cubicBezTo>
                    <a:pt x="214" y="193"/>
                    <a:pt x="150" y="129"/>
                    <a:pt x="85" y="86"/>
                  </a:cubicBezTo>
                  <a:cubicBezTo>
                    <a:pt x="64" y="65"/>
                    <a:pt x="21" y="4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6" name="Google Shape;31006;p29"/>
            <p:cNvSpPr/>
            <p:nvPr/>
          </p:nvSpPr>
          <p:spPr>
            <a:xfrm>
              <a:off x="-624350" y="4782613"/>
              <a:ext cx="1625" cy="2700"/>
            </a:xfrm>
            <a:custGeom>
              <a:avLst/>
              <a:gdLst/>
              <a:ahLst/>
              <a:cxnLst/>
              <a:rect l="l" t="t" r="r" b="b"/>
              <a:pathLst>
                <a:path w="65" h="108" extrusionOk="0">
                  <a:moveTo>
                    <a:pt x="0" y="0"/>
                  </a:moveTo>
                  <a:cubicBezTo>
                    <a:pt x="22" y="43"/>
                    <a:pt x="22" y="64"/>
                    <a:pt x="22" y="107"/>
                  </a:cubicBezTo>
                  <a:cubicBezTo>
                    <a:pt x="43" y="64"/>
                    <a:pt x="43" y="43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7" name="Google Shape;31007;p29"/>
            <p:cNvSpPr/>
            <p:nvPr/>
          </p:nvSpPr>
          <p:spPr>
            <a:xfrm>
              <a:off x="-622750" y="4806113"/>
              <a:ext cx="1625" cy="5375"/>
            </a:xfrm>
            <a:custGeom>
              <a:avLst/>
              <a:gdLst/>
              <a:ahLst/>
              <a:cxnLst/>
              <a:rect l="l" t="t" r="r" b="b"/>
              <a:pathLst>
                <a:path w="65" h="215" extrusionOk="0">
                  <a:moveTo>
                    <a:pt x="65" y="1"/>
                  </a:moveTo>
                  <a:lnTo>
                    <a:pt x="65" y="1"/>
                  </a:lnTo>
                  <a:cubicBezTo>
                    <a:pt x="43" y="22"/>
                    <a:pt x="22" y="43"/>
                    <a:pt x="1" y="86"/>
                  </a:cubicBezTo>
                  <a:cubicBezTo>
                    <a:pt x="1" y="129"/>
                    <a:pt x="1" y="172"/>
                    <a:pt x="1" y="214"/>
                  </a:cubicBezTo>
                  <a:cubicBezTo>
                    <a:pt x="22" y="129"/>
                    <a:pt x="43" y="65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8" name="Google Shape;31008;p29"/>
            <p:cNvSpPr/>
            <p:nvPr/>
          </p:nvSpPr>
          <p:spPr>
            <a:xfrm>
              <a:off x="-622750" y="4803438"/>
              <a:ext cx="2175" cy="4850"/>
            </a:xfrm>
            <a:custGeom>
              <a:avLst/>
              <a:gdLst/>
              <a:ahLst/>
              <a:cxnLst/>
              <a:rect l="l" t="t" r="r" b="b"/>
              <a:pathLst>
                <a:path w="87" h="194" extrusionOk="0">
                  <a:moveTo>
                    <a:pt x="86" y="1"/>
                  </a:moveTo>
                  <a:lnTo>
                    <a:pt x="86" y="1"/>
                  </a:lnTo>
                  <a:cubicBezTo>
                    <a:pt x="65" y="44"/>
                    <a:pt x="43" y="86"/>
                    <a:pt x="1" y="129"/>
                  </a:cubicBezTo>
                  <a:cubicBezTo>
                    <a:pt x="1" y="150"/>
                    <a:pt x="1" y="172"/>
                    <a:pt x="1" y="193"/>
                  </a:cubicBezTo>
                  <a:cubicBezTo>
                    <a:pt x="22" y="150"/>
                    <a:pt x="43" y="129"/>
                    <a:pt x="65" y="108"/>
                  </a:cubicBezTo>
                  <a:cubicBezTo>
                    <a:pt x="65" y="65"/>
                    <a:pt x="86" y="22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9" name="Google Shape;31009;p29"/>
            <p:cNvSpPr/>
            <p:nvPr/>
          </p:nvSpPr>
          <p:spPr>
            <a:xfrm>
              <a:off x="-630750" y="4750013"/>
              <a:ext cx="3225" cy="33150"/>
            </a:xfrm>
            <a:custGeom>
              <a:avLst/>
              <a:gdLst/>
              <a:ahLst/>
              <a:cxnLst/>
              <a:rect l="l" t="t" r="r" b="b"/>
              <a:pathLst>
                <a:path w="129" h="1326" extrusionOk="0">
                  <a:moveTo>
                    <a:pt x="0" y="0"/>
                  </a:moveTo>
                  <a:lnTo>
                    <a:pt x="0" y="1326"/>
                  </a:lnTo>
                  <a:lnTo>
                    <a:pt x="21" y="1326"/>
                  </a:lnTo>
                  <a:cubicBezTo>
                    <a:pt x="64" y="1091"/>
                    <a:pt x="85" y="834"/>
                    <a:pt x="128" y="599"/>
                  </a:cubicBezTo>
                  <a:cubicBezTo>
                    <a:pt x="85" y="407"/>
                    <a:pt x="43" y="21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0" name="Google Shape;31010;p29"/>
            <p:cNvSpPr/>
            <p:nvPr/>
          </p:nvSpPr>
          <p:spPr>
            <a:xfrm>
              <a:off x="-629150" y="4828563"/>
              <a:ext cx="4825" cy="11775"/>
            </a:xfrm>
            <a:custGeom>
              <a:avLst/>
              <a:gdLst/>
              <a:ahLst/>
              <a:cxnLst/>
              <a:rect l="l" t="t" r="r" b="b"/>
              <a:pathLst>
                <a:path w="193" h="471" extrusionOk="0">
                  <a:moveTo>
                    <a:pt x="192" y="0"/>
                  </a:moveTo>
                  <a:lnTo>
                    <a:pt x="192" y="0"/>
                  </a:lnTo>
                  <a:cubicBezTo>
                    <a:pt x="128" y="86"/>
                    <a:pt x="64" y="150"/>
                    <a:pt x="0" y="236"/>
                  </a:cubicBezTo>
                  <a:cubicBezTo>
                    <a:pt x="0" y="321"/>
                    <a:pt x="21" y="385"/>
                    <a:pt x="43" y="471"/>
                  </a:cubicBezTo>
                  <a:lnTo>
                    <a:pt x="86" y="471"/>
                  </a:lnTo>
                  <a:cubicBezTo>
                    <a:pt x="128" y="321"/>
                    <a:pt x="171" y="150"/>
                    <a:pt x="1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1" name="Google Shape;31011;p29"/>
            <p:cNvSpPr/>
            <p:nvPr/>
          </p:nvSpPr>
          <p:spPr>
            <a:xfrm>
              <a:off x="-630225" y="4764963"/>
              <a:ext cx="5900" cy="18200"/>
            </a:xfrm>
            <a:custGeom>
              <a:avLst/>
              <a:gdLst/>
              <a:ahLst/>
              <a:cxnLst/>
              <a:rect l="l" t="t" r="r" b="b"/>
              <a:pathLst>
                <a:path w="236" h="728" extrusionOk="0">
                  <a:moveTo>
                    <a:pt x="107" y="1"/>
                  </a:moveTo>
                  <a:cubicBezTo>
                    <a:pt x="64" y="236"/>
                    <a:pt x="43" y="493"/>
                    <a:pt x="0" y="728"/>
                  </a:cubicBezTo>
                  <a:cubicBezTo>
                    <a:pt x="86" y="706"/>
                    <a:pt x="171" y="706"/>
                    <a:pt x="235" y="706"/>
                  </a:cubicBezTo>
                  <a:cubicBezTo>
                    <a:pt x="214" y="471"/>
                    <a:pt x="171" y="236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2" name="Google Shape;31012;p29"/>
            <p:cNvSpPr/>
            <p:nvPr/>
          </p:nvSpPr>
          <p:spPr>
            <a:xfrm>
              <a:off x="-630750" y="4782613"/>
              <a:ext cx="6950" cy="18725"/>
            </a:xfrm>
            <a:custGeom>
              <a:avLst/>
              <a:gdLst/>
              <a:ahLst/>
              <a:cxnLst/>
              <a:rect l="l" t="t" r="r" b="b"/>
              <a:pathLst>
                <a:path w="278" h="749" extrusionOk="0">
                  <a:moveTo>
                    <a:pt x="256" y="0"/>
                  </a:moveTo>
                  <a:cubicBezTo>
                    <a:pt x="192" y="0"/>
                    <a:pt x="107" y="0"/>
                    <a:pt x="21" y="22"/>
                  </a:cubicBezTo>
                  <a:cubicBezTo>
                    <a:pt x="21" y="64"/>
                    <a:pt x="0" y="129"/>
                    <a:pt x="0" y="171"/>
                  </a:cubicBezTo>
                  <a:lnTo>
                    <a:pt x="0" y="214"/>
                  </a:lnTo>
                  <a:lnTo>
                    <a:pt x="0" y="748"/>
                  </a:lnTo>
                  <a:cubicBezTo>
                    <a:pt x="107" y="535"/>
                    <a:pt x="192" y="321"/>
                    <a:pt x="278" y="107"/>
                  </a:cubicBezTo>
                  <a:cubicBezTo>
                    <a:pt x="278" y="64"/>
                    <a:pt x="278" y="43"/>
                    <a:pt x="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3" name="Google Shape;31013;p29"/>
            <p:cNvSpPr/>
            <p:nvPr/>
          </p:nvSpPr>
          <p:spPr>
            <a:xfrm>
              <a:off x="-630750" y="4785288"/>
              <a:ext cx="8025" cy="31550"/>
            </a:xfrm>
            <a:custGeom>
              <a:avLst/>
              <a:gdLst/>
              <a:ahLst/>
              <a:cxnLst/>
              <a:rect l="l" t="t" r="r" b="b"/>
              <a:pathLst>
                <a:path w="321" h="1262" extrusionOk="0">
                  <a:moveTo>
                    <a:pt x="278" y="0"/>
                  </a:moveTo>
                  <a:cubicBezTo>
                    <a:pt x="192" y="214"/>
                    <a:pt x="107" y="428"/>
                    <a:pt x="0" y="641"/>
                  </a:cubicBezTo>
                  <a:lnTo>
                    <a:pt x="0" y="1261"/>
                  </a:lnTo>
                  <a:cubicBezTo>
                    <a:pt x="21" y="1240"/>
                    <a:pt x="64" y="1218"/>
                    <a:pt x="85" y="1176"/>
                  </a:cubicBezTo>
                  <a:cubicBezTo>
                    <a:pt x="171" y="1069"/>
                    <a:pt x="235" y="962"/>
                    <a:pt x="321" y="855"/>
                  </a:cubicBezTo>
                  <a:cubicBezTo>
                    <a:pt x="321" y="663"/>
                    <a:pt x="321" y="492"/>
                    <a:pt x="299" y="299"/>
                  </a:cubicBezTo>
                  <a:cubicBezTo>
                    <a:pt x="299" y="192"/>
                    <a:pt x="299" y="107"/>
                    <a:pt x="2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4" name="Google Shape;31014;p29"/>
            <p:cNvSpPr/>
            <p:nvPr/>
          </p:nvSpPr>
          <p:spPr>
            <a:xfrm>
              <a:off x="-630225" y="4811463"/>
              <a:ext cx="7500" cy="23000"/>
            </a:xfrm>
            <a:custGeom>
              <a:avLst/>
              <a:gdLst/>
              <a:ahLst/>
              <a:cxnLst/>
              <a:rect l="l" t="t" r="r" b="b"/>
              <a:pathLst>
                <a:path w="300" h="920" extrusionOk="0">
                  <a:moveTo>
                    <a:pt x="300" y="0"/>
                  </a:moveTo>
                  <a:lnTo>
                    <a:pt x="300" y="0"/>
                  </a:lnTo>
                  <a:cubicBezTo>
                    <a:pt x="214" y="257"/>
                    <a:pt x="107" y="513"/>
                    <a:pt x="0" y="749"/>
                  </a:cubicBezTo>
                  <a:cubicBezTo>
                    <a:pt x="22" y="813"/>
                    <a:pt x="22" y="855"/>
                    <a:pt x="43" y="920"/>
                  </a:cubicBezTo>
                  <a:cubicBezTo>
                    <a:pt x="107" y="834"/>
                    <a:pt x="171" y="770"/>
                    <a:pt x="235" y="684"/>
                  </a:cubicBezTo>
                  <a:cubicBezTo>
                    <a:pt x="278" y="449"/>
                    <a:pt x="278" y="236"/>
                    <a:pt x="3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5" name="Google Shape;31015;p29"/>
            <p:cNvSpPr/>
            <p:nvPr/>
          </p:nvSpPr>
          <p:spPr>
            <a:xfrm>
              <a:off x="-630750" y="4808263"/>
              <a:ext cx="8025" cy="21925"/>
            </a:xfrm>
            <a:custGeom>
              <a:avLst/>
              <a:gdLst/>
              <a:ahLst/>
              <a:cxnLst/>
              <a:rect l="l" t="t" r="r" b="b"/>
              <a:pathLst>
                <a:path w="321" h="877" extrusionOk="0">
                  <a:moveTo>
                    <a:pt x="321" y="0"/>
                  </a:moveTo>
                  <a:cubicBezTo>
                    <a:pt x="256" y="86"/>
                    <a:pt x="171" y="171"/>
                    <a:pt x="85" y="257"/>
                  </a:cubicBezTo>
                  <a:cubicBezTo>
                    <a:pt x="64" y="299"/>
                    <a:pt x="21" y="364"/>
                    <a:pt x="0" y="406"/>
                  </a:cubicBezTo>
                  <a:lnTo>
                    <a:pt x="0" y="748"/>
                  </a:lnTo>
                  <a:cubicBezTo>
                    <a:pt x="0" y="791"/>
                    <a:pt x="21" y="834"/>
                    <a:pt x="21" y="877"/>
                  </a:cubicBezTo>
                  <a:cubicBezTo>
                    <a:pt x="128" y="641"/>
                    <a:pt x="235" y="385"/>
                    <a:pt x="321" y="128"/>
                  </a:cubicBezTo>
                  <a:cubicBezTo>
                    <a:pt x="321" y="86"/>
                    <a:pt x="321" y="43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6" name="Google Shape;31016;p29"/>
            <p:cNvSpPr/>
            <p:nvPr/>
          </p:nvSpPr>
          <p:spPr>
            <a:xfrm>
              <a:off x="-628625" y="4806663"/>
              <a:ext cx="5900" cy="8025"/>
            </a:xfrm>
            <a:custGeom>
              <a:avLst/>
              <a:gdLst/>
              <a:ahLst/>
              <a:cxnLst/>
              <a:rect l="l" t="t" r="r" b="b"/>
              <a:pathLst>
                <a:path w="236" h="321" extrusionOk="0">
                  <a:moveTo>
                    <a:pt x="236" y="0"/>
                  </a:moveTo>
                  <a:cubicBezTo>
                    <a:pt x="150" y="107"/>
                    <a:pt x="86" y="214"/>
                    <a:pt x="0" y="321"/>
                  </a:cubicBezTo>
                  <a:cubicBezTo>
                    <a:pt x="86" y="235"/>
                    <a:pt x="171" y="150"/>
                    <a:pt x="236" y="64"/>
                  </a:cubicBezTo>
                  <a:cubicBezTo>
                    <a:pt x="236" y="43"/>
                    <a:pt x="236" y="21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7" name="Google Shape;31017;p29"/>
            <p:cNvSpPr/>
            <p:nvPr/>
          </p:nvSpPr>
          <p:spPr>
            <a:xfrm>
              <a:off x="-630750" y="4832313"/>
              <a:ext cx="154450" cy="47575"/>
            </a:xfrm>
            <a:custGeom>
              <a:avLst/>
              <a:gdLst/>
              <a:ahLst/>
              <a:cxnLst/>
              <a:rect l="l" t="t" r="r" b="b"/>
              <a:pathLst>
                <a:path w="6178" h="1903" extrusionOk="0">
                  <a:moveTo>
                    <a:pt x="4189" y="0"/>
                  </a:moveTo>
                  <a:cubicBezTo>
                    <a:pt x="3256" y="392"/>
                    <a:pt x="2128" y="865"/>
                    <a:pt x="1116" y="865"/>
                  </a:cubicBezTo>
                  <a:cubicBezTo>
                    <a:pt x="969" y="865"/>
                    <a:pt x="825" y="855"/>
                    <a:pt x="684" y="834"/>
                  </a:cubicBezTo>
                  <a:cubicBezTo>
                    <a:pt x="577" y="1261"/>
                    <a:pt x="363" y="1624"/>
                    <a:pt x="0" y="1860"/>
                  </a:cubicBezTo>
                  <a:lnTo>
                    <a:pt x="0" y="1902"/>
                  </a:lnTo>
                  <a:cubicBezTo>
                    <a:pt x="577" y="1496"/>
                    <a:pt x="2223" y="1304"/>
                    <a:pt x="2650" y="1240"/>
                  </a:cubicBezTo>
                  <a:cubicBezTo>
                    <a:pt x="3698" y="1111"/>
                    <a:pt x="4681" y="898"/>
                    <a:pt x="5643" y="599"/>
                  </a:cubicBezTo>
                  <a:cubicBezTo>
                    <a:pt x="5835" y="449"/>
                    <a:pt x="6027" y="278"/>
                    <a:pt x="6177" y="86"/>
                  </a:cubicBezTo>
                  <a:lnTo>
                    <a:pt x="41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8" name="Google Shape;31018;p29"/>
            <p:cNvSpPr/>
            <p:nvPr/>
          </p:nvSpPr>
          <p:spPr>
            <a:xfrm>
              <a:off x="-630750" y="4894813"/>
              <a:ext cx="83375" cy="84000"/>
            </a:xfrm>
            <a:custGeom>
              <a:avLst/>
              <a:gdLst/>
              <a:ahLst/>
              <a:cxnLst/>
              <a:rect l="l" t="t" r="r" b="b"/>
              <a:pathLst>
                <a:path w="3335" h="3360" extrusionOk="0">
                  <a:moveTo>
                    <a:pt x="0" y="1"/>
                  </a:moveTo>
                  <a:lnTo>
                    <a:pt x="0" y="1134"/>
                  </a:lnTo>
                  <a:cubicBezTo>
                    <a:pt x="342" y="1476"/>
                    <a:pt x="684" y="1796"/>
                    <a:pt x="1047" y="2095"/>
                  </a:cubicBezTo>
                  <a:cubicBezTo>
                    <a:pt x="1582" y="2523"/>
                    <a:pt x="2308" y="2886"/>
                    <a:pt x="2992" y="3292"/>
                  </a:cubicBezTo>
                  <a:cubicBezTo>
                    <a:pt x="3095" y="3338"/>
                    <a:pt x="3180" y="3359"/>
                    <a:pt x="3240" y="3359"/>
                  </a:cubicBezTo>
                  <a:cubicBezTo>
                    <a:pt x="3291" y="3359"/>
                    <a:pt x="3324" y="3344"/>
                    <a:pt x="3334" y="3314"/>
                  </a:cubicBezTo>
                  <a:cubicBezTo>
                    <a:pt x="3334" y="3250"/>
                    <a:pt x="3270" y="3121"/>
                    <a:pt x="3163" y="2993"/>
                  </a:cubicBezTo>
                  <a:cubicBezTo>
                    <a:pt x="2907" y="2801"/>
                    <a:pt x="2629" y="2608"/>
                    <a:pt x="2373" y="2416"/>
                  </a:cubicBezTo>
                  <a:cubicBezTo>
                    <a:pt x="1475" y="1711"/>
                    <a:pt x="855" y="706"/>
                    <a:pt x="0" y="1"/>
                  </a:cubicBezTo>
                  <a:close/>
                </a:path>
              </a:pathLst>
            </a:custGeom>
            <a:solidFill>
              <a:srgbClr val="540F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9" name="Google Shape;31019;p29"/>
            <p:cNvSpPr/>
            <p:nvPr/>
          </p:nvSpPr>
          <p:spPr>
            <a:xfrm>
              <a:off x="-630750" y="5028938"/>
              <a:ext cx="18175" cy="63625"/>
            </a:xfrm>
            <a:custGeom>
              <a:avLst/>
              <a:gdLst/>
              <a:ahLst/>
              <a:cxnLst/>
              <a:rect l="l" t="t" r="r" b="b"/>
              <a:pathLst>
                <a:path w="727" h="2545" extrusionOk="0">
                  <a:moveTo>
                    <a:pt x="727" y="1"/>
                  </a:moveTo>
                  <a:lnTo>
                    <a:pt x="727" y="1"/>
                  </a:lnTo>
                  <a:cubicBezTo>
                    <a:pt x="577" y="22"/>
                    <a:pt x="449" y="22"/>
                    <a:pt x="321" y="43"/>
                  </a:cubicBezTo>
                  <a:cubicBezTo>
                    <a:pt x="214" y="65"/>
                    <a:pt x="107" y="65"/>
                    <a:pt x="0" y="65"/>
                  </a:cubicBezTo>
                  <a:lnTo>
                    <a:pt x="0" y="2544"/>
                  </a:lnTo>
                  <a:cubicBezTo>
                    <a:pt x="406" y="1817"/>
                    <a:pt x="598" y="834"/>
                    <a:pt x="7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0" name="Google Shape;31020;p29"/>
            <p:cNvSpPr/>
            <p:nvPr/>
          </p:nvSpPr>
          <p:spPr>
            <a:xfrm>
              <a:off x="-630750" y="5025738"/>
              <a:ext cx="44375" cy="89800"/>
            </a:xfrm>
            <a:custGeom>
              <a:avLst/>
              <a:gdLst/>
              <a:ahLst/>
              <a:cxnLst/>
              <a:rect l="l" t="t" r="r" b="b"/>
              <a:pathLst>
                <a:path w="1775" h="3592" extrusionOk="0">
                  <a:moveTo>
                    <a:pt x="1774" y="0"/>
                  </a:moveTo>
                  <a:cubicBezTo>
                    <a:pt x="1710" y="0"/>
                    <a:pt x="1667" y="22"/>
                    <a:pt x="1624" y="22"/>
                  </a:cubicBezTo>
                  <a:cubicBezTo>
                    <a:pt x="1432" y="1326"/>
                    <a:pt x="1069" y="2950"/>
                    <a:pt x="0" y="3442"/>
                  </a:cubicBezTo>
                  <a:lnTo>
                    <a:pt x="0" y="3591"/>
                  </a:lnTo>
                  <a:cubicBezTo>
                    <a:pt x="1197" y="3142"/>
                    <a:pt x="1560" y="1390"/>
                    <a:pt x="17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1" name="Google Shape;31021;p29"/>
            <p:cNvSpPr/>
            <p:nvPr/>
          </p:nvSpPr>
          <p:spPr>
            <a:xfrm>
              <a:off x="-630750" y="5026263"/>
              <a:ext cx="40625" cy="85525"/>
            </a:xfrm>
            <a:custGeom>
              <a:avLst/>
              <a:gdLst/>
              <a:ahLst/>
              <a:cxnLst/>
              <a:rect l="l" t="t" r="r" b="b"/>
              <a:pathLst>
                <a:path w="1625" h="3421" extrusionOk="0">
                  <a:moveTo>
                    <a:pt x="1624" y="1"/>
                  </a:moveTo>
                  <a:lnTo>
                    <a:pt x="1624" y="1"/>
                  </a:lnTo>
                  <a:cubicBezTo>
                    <a:pt x="1304" y="44"/>
                    <a:pt x="1005" y="65"/>
                    <a:pt x="727" y="108"/>
                  </a:cubicBezTo>
                  <a:cubicBezTo>
                    <a:pt x="598" y="941"/>
                    <a:pt x="406" y="1924"/>
                    <a:pt x="0" y="2651"/>
                  </a:cubicBezTo>
                  <a:lnTo>
                    <a:pt x="0" y="3421"/>
                  </a:lnTo>
                  <a:cubicBezTo>
                    <a:pt x="1069" y="2929"/>
                    <a:pt x="1432" y="1305"/>
                    <a:pt x="16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2" name="Google Shape;31022;p29"/>
            <p:cNvSpPr/>
            <p:nvPr/>
          </p:nvSpPr>
          <p:spPr>
            <a:xfrm>
              <a:off x="-630750" y="4308138"/>
              <a:ext cx="434975" cy="524200"/>
            </a:xfrm>
            <a:custGeom>
              <a:avLst/>
              <a:gdLst/>
              <a:ahLst/>
              <a:cxnLst/>
              <a:rect l="l" t="t" r="r" b="b"/>
              <a:pathLst>
                <a:path w="17399" h="20968" extrusionOk="0">
                  <a:moveTo>
                    <a:pt x="12582" y="0"/>
                  </a:moveTo>
                  <a:cubicBezTo>
                    <a:pt x="12249" y="0"/>
                    <a:pt x="11979" y="302"/>
                    <a:pt x="11392" y="662"/>
                  </a:cubicBezTo>
                  <a:cubicBezTo>
                    <a:pt x="10431" y="1260"/>
                    <a:pt x="9340" y="1666"/>
                    <a:pt x="8357" y="2265"/>
                  </a:cubicBezTo>
                  <a:cubicBezTo>
                    <a:pt x="6134" y="3633"/>
                    <a:pt x="3676" y="5321"/>
                    <a:pt x="2244" y="7501"/>
                  </a:cubicBezTo>
                  <a:cubicBezTo>
                    <a:pt x="1069" y="9275"/>
                    <a:pt x="577" y="11306"/>
                    <a:pt x="64" y="13358"/>
                  </a:cubicBezTo>
                  <a:cubicBezTo>
                    <a:pt x="43" y="13422"/>
                    <a:pt x="21" y="13508"/>
                    <a:pt x="0" y="13593"/>
                  </a:cubicBezTo>
                  <a:lnTo>
                    <a:pt x="0" y="13871"/>
                  </a:lnTo>
                  <a:cubicBezTo>
                    <a:pt x="235" y="14320"/>
                    <a:pt x="427" y="14811"/>
                    <a:pt x="534" y="15303"/>
                  </a:cubicBezTo>
                  <a:cubicBezTo>
                    <a:pt x="684" y="15966"/>
                    <a:pt x="727" y="16649"/>
                    <a:pt x="727" y="17312"/>
                  </a:cubicBezTo>
                  <a:cubicBezTo>
                    <a:pt x="727" y="17504"/>
                    <a:pt x="727" y="17697"/>
                    <a:pt x="727" y="17889"/>
                  </a:cubicBezTo>
                  <a:cubicBezTo>
                    <a:pt x="855" y="17504"/>
                    <a:pt x="962" y="17120"/>
                    <a:pt x="1047" y="16735"/>
                  </a:cubicBezTo>
                  <a:cubicBezTo>
                    <a:pt x="1218" y="16008"/>
                    <a:pt x="1304" y="15260"/>
                    <a:pt x="1325" y="14512"/>
                  </a:cubicBezTo>
                  <a:cubicBezTo>
                    <a:pt x="1368" y="13807"/>
                    <a:pt x="1325" y="13101"/>
                    <a:pt x="1197" y="12396"/>
                  </a:cubicBezTo>
                  <a:cubicBezTo>
                    <a:pt x="1180" y="12399"/>
                    <a:pt x="1163" y="12401"/>
                    <a:pt x="1145" y="12401"/>
                  </a:cubicBezTo>
                  <a:cubicBezTo>
                    <a:pt x="1052" y="12401"/>
                    <a:pt x="958" y="12351"/>
                    <a:pt x="940" y="12225"/>
                  </a:cubicBezTo>
                  <a:lnTo>
                    <a:pt x="919" y="12182"/>
                  </a:lnTo>
                  <a:cubicBezTo>
                    <a:pt x="894" y="12021"/>
                    <a:pt x="1035" y="11917"/>
                    <a:pt x="1166" y="11917"/>
                  </a:cubicBezTo>
                  <a:cubicBezTo>
                    <a:pt x="1261" y="11917"/>
                    <a:pt x="1350" y="11971"/>
                    <a:pt x="1368" y="12097"/>
                  </a:cubicBezTo>
                  <a:lnTo>
                    <a:pt x="1389" y="12140"/>
                  </a:lnTo>
                  <a:cubicBezTo>
                    <a:pt x="1411" y="12246"/>
                    <a:pt x="1347" y="12332"/>
                    <a:pt x="1261" y="12375"/>
                  </a:cubicBezTo>
                  <a:cubicBezTo>
                    <a:pt x="1689" y="13828"/>
                    <a:pt x="1710" y="15367"/>
                    <a:pt x="1496" y="16842"/>
                  </a:cubicBezTo>
                  <a:cubicBezTo>
                    <a:pt x="1411" y="17419"/>
                    <a:pt x="1304" y="17996"/>
                    <a:pt x="1111" y="18552"/>
                  </a:cubicBezTo>
                  <a:cubicBezTo>
                    <a:pt x="1154" y="18616"/>
                    <a:pt x="1197" y="18680"/>
                    <a:pt x="1218" y="18744"/>
                  </a:cubicBezTo>
                  <a:cubicBezTo>
                    <a:pt x="1240" y="18723"/>
                    <a:pt x="1240" y="18701"/>
                    <a:pt x="1261" y="18701"/>
                  </a:cubicBezTo>
                  <a:cubicBezTo>
                    <a:pt x="1496" y="18359"/>
                    <a:pt x="1710" y="17996"/>
                    <a:pt x="1945" y="17633"/>
                  </a:cubicBezTo>
                  <a:cubicBezTo>
                    <a:pt x="2373" y="16927"/>
                    <a:pt x="2757" y="16179"/>
                    <a:pt x="3056" y="15388"/>
                  </a:cubicBezTo>
                  <a:cubicBezTo>
                    <a:pt x="3185" y="15004"/>
                    <a:pt x="3313" y="14598"/>
                    <a:pt x="3356" y="14170"/>
                  </a:cubicBezTo>
                  <a:cubicBezTo>
                    <a:pt x="3420" y="13785"/>
                    <a:pt x="3398" y="13379"/>
                    <a:pt x="3206" y="12995"/>
                  </a:cubicBezTo>
                  <a:cubicBezTo>
                    <a:pt x="3169" y="13013"/>
                    <a:pt x="3128" y="13023"/>
                    <a:pt x="3088" y="13023"/>
                  </a:cubicBezTo>
                  <a:cubicBezTo>
                    <a:pt x="2991" y="13023"/>
                    <a:pt x="2901" y="12966"/>
                    <a:pt x="2886" y="12845"/>
                  </a:cubicBezTo>
                  <a:cubicBezTo>
                    <a:pt x="2861" y="12674"/>
                    <a:pt x="2997" y="12573"/>
                    <a:pt x="3125" y="12573"/>
                  </a:cubicBezTo>
                  <a:cubicBezTo>
                    <a:pt x="3223" y="12573"/>
                    <a:pt x="3316" y="12631"/>
                    <a:pt x="3334" y="12759"/>
                  </a:cubicBezTo>
                  <a:cubicBezTo>
                    <a:pt x="3356" y="12845"/>
                    <a:pt x="3313" y="12909"/>
                    <a:pt x="3270" y="12952"/>
                  </a:cubicBezTo>
                  <a:cubicBezTo>
                    <a:pt x="3484" y="13337"/>
                    <a:pt x="3548" y="13785"/>
                    <a:pt x="3527" y="14191"/>
                  </a:cubicBezTo>
                  <a:cubicBezTo>
                    <a:pt x="3527" y="14640"/>
                    <a:pt x="3420" y="15068"/>
                    <a:pt x="3313" y="15495"/>
                  </a:cubicBezTo>
                  <a:cubicBezTo>
                    <a:pt x="3078" y="16329"/>
                    <a:pt x="2715" y="17098"/>
                    <a:pt x="2330" y="17868"/>
                  </a:cubicBezTo>
                  <a:cubicBezTo>
                    <a:pt x="2137" y="18253"/>
                    <a:pt x="1945" y="18616"/>
                    <a:pt x="1731" y="19001"/>
                  </a:cubicBezTo>
                  <a:cubicBezTo>
                    <a:pt x="1667" y="19108"/>
                    <a:pt x="1603" y="19193"/>
                    <a:pt x="1539" y="19300"/>
                  </a:cubicBezTo>
                  <a:cubicBezTo>
                    <a:pt x="1966" y="20005"/>
                    <a:pt x="2330" y="20689"/>
                    <a:pt x="2586" y="20903"/>
                  </a:cubicBezTo>
                  <a:lnTo>
                    <a:pt x="4189" y="20967"/>
                  </a:lnTo>
                  <a:cubicBezTo>
                    <a:pt x="4553" y="20817"/>
                    <a:pt x="4895" y="20689"/>
                    <a:pt x="5194" y="20582"/>
                  </a:cubicBezTo>
                  <a:cubicBezTo>
                    <a:pt x="6605" y="20112"/>
                    <a:pt x="8250" y="20048"/>
                    <a:pt x="9768" y="19727"/>
                  </a:cubicBezTo>
                  <a:cubicBezTo>
                    <a:pt x="10217" y="19556"/>
                    <a:pt x="10666" y="19428"/>
                    <a:pt x="11093" y="19364"/>
                  </a:cubicBezTo>
                  <a:cubicBezTo>
                    <a:pt x="11542" y="19214"/>
                    <a:pt x="11991" y="19001"/>
                    <a:pt x="12376" y="18723"/>
                  </a:cubicBezTo>
                  <a:cubicBezTo>
                    <a:pt x="14342" y="17333"/>
                    <a:pt x="15111" y="15196"/>
                    <a:pt x="15817" y="12973"/>
                  </a:cubicBezTo>
                  <a:cubicBezTo>
                    <a:pt x="16586" y="10537"/>
                    <a:pt x="17398" y="7779"/>
                    <a:pt x="16287" y="5214"/>
                  </a:cubicBezTo>
                  <a:cubicBezTo>
                    <a:pt x="15603" y="3611"/>
                    <a:pt x="14705" y="1538"/>
                    <a:pt x="13337" y="384"/>
                  </a:cubicBezTo>
                  <a:cubicBezTo>
                    <a:pt x="13007" y="110"/>
                    <a:pt x="12784" y="0"/>
                    <a:pt x="12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3" name="Google Shape;31023;p29"/>
            <p:cNvSpPr/>
            <p:nvPr/>
          </p:nvSpPr>
          <p:spPr>
            <a:xfrm>
              <a:off x="-608850" y="4771913"/>
              <a:ext cx="8575" cy="15000"/>
            </a:xfrm>
            <a:custGeom>
              <a:avLst/>
              <a:gdLst/>
              <a:ahLst/>
              <a:cxnLst/>
              <a:rect l="l" t="t" r="r" b="b"/>
              <a:pathLst>
                <a:path w="343" h="600" extrusionOk="0">
                  <a:moveTo>
                    <a:pt x="235" y="1"/>
                  </a:moveTo>
                  <a:cubicBezTo>
                    <a:pt x="171" y="172"/>
                    <a:pt x="107" y="343"/>
                    <a:pt x="22" y="514"/>
                  </a:cubicBezTo>
                  <a:cubicBezTo>
                    <a:pt x="22" y="535"/>
                    <a:pt x="0" y="557"/>
                    <a:pt x="0" y="578"/>
                  </a:cubicBezTo>
                  <a:cubicBezTo>
                    <a:pt x="0" y="578"/>
                    <a:pt x="22" y="599"/>
                    <a:pt x="43" y="599"/>
                  </a:cubicBezTo>
                  <a:cubicBezTo>
                    <a:pt x="150" y="471"/>
                    <a:pt x="257" y="321"/>
                    <a:pt x="342" y="193"/>
                  </a:cubicBezTo>
                  <a:cubicBezTo>
                    <a:pt x="321" y="129"/>
                    <a:pt x="278" y="65"/>
                    <a:pt x="235" y="1"/>
                  </a:cubicBezTo>
                  <a:close/>
                </a:path>
              </a:pathLst>
            </a:custGeom>
            <a:solidFill>
              <a:srgbClr val="FCD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4" name="Google Shape;31024;p29"/>
            <p:cNvSpPr/>
            <p:nvPr/>
          </p:nvSpPr>
          <p:spPr>
            <a:xfrm>
              <a:off x="-613675" y="4790613"/>
              <a:ext cx="87675" cy="63350"/>
            </a:xfrm>
            <a:custGeom>
              <a:avLst/>
              <a:gdLst/>
              <a:ahLst/>
              <a:cxnLst/>
              <a:rect l="l" t="t" r="r" b="b"/>
              <a:pathLst>
                <a:path w="3507" h="2534" extrusionOk="0">
                  <a:moveTo>
                    <a:pt x="856" y="1"/>
                  </a:moveTo>
                  <a:cubicBezTo>
                    <a:pt x="706" y="215"/>
                    <a:pt x="535" y="428"/>
                    <a:pt x="364" y="621"/>
                  </a:cubicBezTo>
                  <a:cubicBezTo>
                    <a:pt x="322" y="856"/>
                    <a:pt x="257" y="1112"/>
                    <a:pt x="215" y="1326"/>
                  </a:cubicBezTo>
                  <a:cubicBezTo>
                    <a:pt x="172" y="1732"/>
                    <a:pt x="129" y="2138"/>
                    <a:pt x="1" y="2502"/>
                  </a:cubicBezTo>
                  <a:cubicBezTo>
                    <a:pt x="142" y="2523"/>
                    <a:pt x="286" y="2533"/>
                    <a:pt x="433" y="2533"/>
                  </a:cubicBezTo>
                  <a:cubicBezTo>
                    <a:pt x="1445" y="2533"/>
                    <a:pt x="2573" y="2060"/>
                    <a:pt x="3506" y="1668"/>
                  </a:cubicBezTo>
                  <a:lnTo>
                    <a:pt x="1903" y="1604"/>
                  </a:lnTo>
                  <a:cubicBezTo>
                    <a:pt x="1647" y="1390"/>
                    <a:pt x="1262" y="706"/>
                    <a:pt x="8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5" name="Google Shape;31025;p29"/>
            <p:cNvSpPr/>
            <p:nvPr/>
          </p:nvSpPr>
          <p:spPr>
            <a:xfrm>
              <a:off x="-630750" y="4377563"/>
              <a:ext cx="27275" cy="223400"/>
            </a:xfrm>
            <a:custGeom>
              <a:avLst/>
              <a:gdLst/>
              <a:ahLst/>
              <a:cxnLst/>
              <a:rect l="l" t="t" r="r" b="b"/>
              <a:pathLst>
                <a:path w="1091" h="8936" extrusionOk="0">
                  <a:moveTo>
                    <a:pt x="0" y="1"/>
                  </a:moveTo>
                  <a:lnTo>
                    <a:pt x="0" y="8935"/>
                  </a:lnTo>
                  <a:cubicBezTo>
                    <a:pt x="427" y="7396"/>
                    <a:pt x="705" y="5708"/>
                    <a:pt x="898" y="4211"/>
                  </a:cubicBezTo>
                  <a:cubicBezTo>
                    <a:pt x="1090" y="2651"/>
                    <a:pt x="727" y="12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6" name="Google Shape;31026;p29"/>
            <p:cNvSpPr/>
            <p:nvPr/>
          </p:nvSpPr>
          <p:spPr>
            <a:xfrm>
              <a:off x="-496650" y="4995813"/>
              <a:ext cx="4300" cy="1100"/>
            </a:xfrm>
            <a:custGeom>
              <a:avLst/>
              <a:gdLst/>
              <a:ahLst/>
              <a:cxnLst/>
              <a:rect l="l" t="t" r="r" b="b"/>
              <a:pathLst>
                <a:path w="172" h="44" extrusionOk="0">
                  <a:moveTo>
                    <a:pt x="172" y="43"/>
                  </a:moveTo>
                  <a:cubicBezTo>
                    <a:pt x="129" y="43"/>
                    <a:pt x="65" y="22"/>
                    <a:pt x="1" y="1"/>
                  </a:cubicBezTo>
                  <a:cubicBezTo>
                    <a:pt x="65" y="22"/>
                    <a:pt x="129" y="43"/>
                    <a:pt x="172" y="43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7" name="Google Shape;31027;p29"/>
            <p:cNvSpPr/>
            <p:nvPr/>
          </p:nvSpPr>
          <p:spPr>
            <a:xfrm>
              <a:off x="-424500" y="4993138"/>
              <a:ext cx="2700" cy="1100"/>
            </a:xfrm>
            <a:custGeom>
              <a:avLst/>
              <a:gdLst/>
              <a:ahLst/>
              <a:cxnLst/>
              <a:rect l="l" t="t" r="r" b="b"/>
              <a:pathLst>
                <a:path w="108" h="44" extrusionOk="0">
                  <a:moveTo>
                    <a:pt x="107" y="1"/>
                  </a:moveTo>
                  <a:cubicBezTo>
                    <a:pt x="65" y="22"/>
                    <a:pt x="43" y="22"/>
                    <a:pt x="0" y="43"/>
                  </a:cubicBezTo>
                  <a:cubicBezTo>
                    <a:pt x="43" y="22"/>
                    <a:pt x="65" y="22"/>
                    <a:pt x="107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8" name="Google Shape;31028;p29"/>
            <p:cNvSpPr/>
            <p:nvPr/>
          </p:nvSpPr>
          <p:spPr>
            <a:xfrm>
              <a:off x="-507325" y="4992063"/>
              <a:ext cx="4300" cy="1625"/>
            </a:xfrm>
            <a:custGeom>
              <a:avLst/>
              <a:gdLst/>
              <a:ahLst/>
              <a:cxnLst/>
              <a:rect l="l" t="t" r="r" b="b"/>
              <a:pathLst>
                <a:path w="172" h="65" extrusionOk="0">
                  <a:moveTo>
                    <a:pt x="171" y="65"/>
                  </a:moveTo>
                  <a:cubicBezTo>
                    <a:pt x="107" y="44"/>
                    <a:pt x="43" y="22"/>
                    <a:pt x="0" y="1"/>
                  </a:cubicBezTo>
                  <a:cubicBezTo>
                    <a:pt x="43" y="22"/>
                    <a:pt x="107" y="44"/>
                    <a:pt x="171" y="65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9" name="Google Shape;31029;p29"/>
            <p:cNvSpPr/>
            <p:nvPr/>
          </p:nvSpPr>
          <p:spPr>
            <a:xfrm>
              <a:off x="-475275" y="5000613"/>
              <a:ext cx="3775" cy="25"/>
            </a:xfrm>
            <a:custGeom>
              <a:avLst/>
              <a:gdLst/>
              <a:ahLst/>
              <a:cxnLst/>
              <a:rect l="l" t="t" r="r" b="b"/>
              <a:pathLst>
                <a:path w="151" h="1" extrusionOk="0">
                  <a:moveTo>
                    <a:pt x="150" y="1"/>
                  </a:moveTo>
                  <a:cubicBezTo>
                    <a:pt x="86" y="1"/>
                    <a:pt x="44" y="1"/>
                    <a:pt x="1" y="1"/>
                  </a:cubicBezTo>
                  <a:cubicBezTo>
                    <a:pt x="44" y="1"/>
                    <a:pt x="86" y="1"/>
                    <a:pt x="150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0" name="Google Shape;31030;p29"/>
            <p:cNvSpPr/>
            <p:nvPr/>
          </p:nvSpPr>
          <p:spPr>
            <a:xfrm>
              <a:off x="-516400" y="4988338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128" y="64"/>
                  </a:moveTo>
                  <a:cubicBezTo>
                    <a:pt x="86" y="43"/>
                    <a:pt x="43" y="22"/>
                    <a:pt x="0" y="0"/>
                  </a:cubicBezTo>
                  <a:cubicBezTo>
                    <a:pt x="43" y="22"/>
                    <a:pt x="86" y="43"/>
                    <a:pt x="128" y="64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1" name="Google Shape;31031;p29"/>
            <p:cNvSpPr/>
            <p:nvPr/>
          </p:nvSpPr>
          <p:spPr>
            <a:xfrm>
              <a:off x="-466175" y="5001163"/>
              <a:ext cx="3750" cy="25"/>
            </a:xfrm>
            <a:custGeom>
              <a:avLst/>
              <a:gdLst/>
              <a:ahLst/>
              <a:cxnLst/>
              <a:rect l="l" t="t" r="r" b="b"/>
              <a:pathLst>
                <a:path w="150" h="1" extrusionOk="0">
                  <a:moveTo>
                    <a:pt x="150" y="0"/>
                  </a:moveTo>
                  <a:cubicBezTo>
                    <a:pt x="107" y="0"/>
                    <a:pt x="43" y="0"/>
                    <a:pt x="0" y="0"/>
                  </a:cubicBezTo>
                  <a:cubicBezTo>
                    <a:pt x="43" y="0"/>
                    <a:pt x="107" y="0"/>
                    <a:pt x="150" y="0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2" name="Google Shape;31032;p29"/>
            <p:cNvSpPr/>
            <p:nvPr/>
          </p:nvSpPr>
          <p:spPr>
            <a:xfrm>
              <a:off x="-433575" y="4996888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64" y="0"/>
                  </a:moveTo>
                  <a:cubicBezTo>
                    <a:pt x="43" y="0"/>
                    <a:pt x="21" y="22"/>
                    <a:pt x="0" y="22"/>
                  </a:cubicBezTo>
                  <a:cubicBezTo>
                    <a:pt x="21" y="22"/>
                    <a:pt x="43" y="0"/>
                    <a:pt x="64" y="0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3" name="Google Shape;31033;p29"/>
            <p:cNvSpPr/>
            <p:nvPr/>
          </p:nvSpPr>
          <p:spPr>
            <a:xfrm>
              <a:off x="-444800" y="4999563"/>
              <a:ext cx="2700" cy="550"/>
            </a:xfrm>
            <a:custGeom>
              <a:avLst/>
              <a:gdLst/>
              <a:ahLst/>
              <a:cxnLst/>
              <a:rect l="l" t="t" r="r" b="b"/>
              <a:pathLst>
                <a:path w="108" h="22" extrusionOk="0">
                  <a:moveTo>
                    <a:pt x="107" y="0"/>
                  </a:moveTo>
                  <a:cubicBezTo>
                    <a:pt x="64" y="0"/>
                    <a:pt x="43" y="0"/>
                    <a:pt x="0" y="21"/>
                  </a:cubicBezTo>
                  <a:cubicBezTo>
                    <a:pt x="43" y="0"/>
                    <a:pt x="64" y="0"/>
                    <a:pt x="107" y="0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4" name="Google Shape;31034;p29"/>
            <p:cNvSpPr/>
            <p:nvPr/>
          </p:nvSpPr>
          <p:spPr>
            <a:xfrm>
              <a:off x="-487025" y="4998488"/>
              <a:ext cx="3775" cy="550"/>
            </a:xfrm>
            <a:custGeom>
              <a:avLst/>
              <a:gdLst/>
              <a:ahLst/>
              <a:cxnLst/>
              <a:rect l="l" t="t" r="r" b="b"/>
              <a:pathLst>
                <a:path w="151" h="22" extrusionOk="0">
                  <a:moveTo>
                    <a:pt x="150" y="22"/>
                  </a:moveTo>
                  <a:cubicBezTo>
                    <a:pt x="86" y="22"/>
                    <a:pt x="43" y="0"/>
                    <a:pt x="1" y="0"/>
                  </a:cubicBezTo>
                  <a:cubicBezTo>
                    <a:pt x="43" y="0"/>
                    <a:pt x="86" y="22"/>
                    <a:pt x="150" y="22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5" name="Google Shape;31035;p29"/>
            <p:cNvSpPr/>
            <p:nvPr/>
          </p:nvSpPr>
          <p:spPr>
            <a:xfrm>
              <a:off x="-454425" y="5000613"/>
              <a:ext cx="3225" cy="575"/>
            </a:xfrm>
            <a:custGeom>
              <a:avLst/>
              <a:gdLst/>
              <a:ahLst/>
              <a:cxnLst/>
              <a:rect l="l" t="t" r="r" b="b"/>
              <a:pathLst>
                <a:path w="129" h="23" extrusionOk="0">
                  <a:moveTo>
                    <a:pt x="129" y="1"/>
                  </a:moveTo>
                  <a:cubicBezTo>
                    <a:pt x="86" y="1"/>
                    <a:pt x="43" y="22"/>
                    <a:pt x="0" y="22"/>
                  </a:cubicBezTo>
                  <a:cubicBezTo>
                    <a:pt x="43" y="22"/>
                    <a:pt x="86" y="1"/>
                    <a:pt x="129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6" name="Google Shape;31036;p29"/>
            <p:cNvSpPr/>
            <p:nvPr/>
          </p:nvSpPr>
          <p:spPr>
            <a:xfrm>
              <a:off x="-590675" y="4791388"/>
              <a:ext cx="285900" cy="193775"/>
            </a:xfrm>
            <a:custGeom>
              <a:avLst/>
              <a:gdLst/>
              <a:ahLst/>
              <a:cxnLst/>
              <a:rect l="l" t="t" r="r" b="b"/>
              <a:pathLst>
                <a:path w="11436" h="7751" extrusionOk="0">
                  <a:moveTo>
                    <a:pt x="9973" y="0"/>
                  </a:moveTo>
                  <a:cubicBezTo>
                    <a:pt x="9818" y="0"/>
                    <a:pt x="9656" y="12"/>
                    <a:pt x="9490" y="34"/>
                  </a:cubicBezTo>
                  <a:cubicBezTo>
                    <a:pt x="9063" y="205"/>
                    <a:pt x="8635" y="312"/>
                    <a:pt x="8165" y="397"/>
                  </a:cubicBezTo>
                  <a:cubicBezTo>
                    <a:pt x="6712" y="953"/>
                    <a:pt x="5194" y="1872"/>
                    <a:pt x="4382" y="2150"/>
                  </a:cubicBezTo>
                  <a:cubicBezTo>
                    <a:pt x="4275" y="2171"/>
                    <a:pt x="4168" y="2214"/>
                    <a:pt x="4040" y="2236"/>
                  </a:cubicBezTo>
                  <a:cubicBezTo>
                    <a:pt x="2522" y="3539"/>
                    <a:pt x="406" y="3881"/>
                    <a:pt x="64" y="5249"/>
                  </a:cubicBezTo>
                  <a:cubicBezTo>
                    <a:pt x="0" y="5527"/>
                    <a:pt x="1154" y="6553"/>
                    <a:pt x="1560" y="7130"/>
                  </a:cubicBezTo>
                  <a:cubicBezTo>
                    <a:pt x="1911" y="7357"/>
                    <a:pt x="2263" y="7565"/>
                    <a:pt x="2633" y="7733"/>
                  </a:cubicBezTo>
                  <a:lnTo>
                    <a:pt x="2633" y="7733"/>
                  </a:lnTo>
                  <a:cubicBezTo>
                    <a:pt x="2632" y="7731"/>
                    <a:pt x="2630" y="7730"/>
                    <a:pt x="2629" y="7729"/>
                  </a:cubicBezTo>
                  <a:cubicBezTo>
                    <a:pt x="2608" y="7686"/>
                    <a:pt x="2608" y="7622"/>
                    <a:pt x="2608" y="7558"/>
                  </a:cubicBezTo>
                  <a:cubicBezTo>
                    <a:pt x="2608" y="7023"/>
                    <a:pt x="3014" y="6895"/>
                    <a:pt x="3463" y="6660"/>
                  </a:cubicBezTo>
                  <a:cubicBezTo>
                    <a:pt x="4318" y="6254"/>
                    <a:pt x="5023" y="5826"/>
                    <a:pt x="5750" y="5228"/>
                  </a:cubicBezTo>
                  <a:cubicBezTo>
                    <a:pt x="6006" y="5014"/>
                    <a:pt x="5963" y="4672"/>
                    <a:pt x="6199" y="4458"/>
                  </a:cubicBezTo>
                  <a:cubicBezTo>
                    <a:pt x="6209" y="4448"/>
                    <a:pt x="6229" y="4443"/>
                    <a:pt x="6256" y="4443"/>
                  </a:cubicBezTo>
                  <a:cubicBezTo>
                    <a:pt x="6412" y="4443"/>
                    <a:pt x="6800" y="4602"/>
                    <a:pt x="6968" y="4602"/>
                  </a:cubicBezTo>
                  <a:cubicBezTo>
                    <a:pt x="6996" y="4602"/>
                    <a:pt x="7019" y="4598"/>
                    <a:pt x="7032" y="4587"/>
                  </a:cubicBezTo>
                  <a:cubicBezTo>
                    <a:pt x="7075" y="4544"/>
                    <a:pt x="6883" y="3988"/>
                    <a:pt x="6947" y="3924"/>
                  </a:cubicBezTo>
                  <a:cubicBezTo>
                    <a:pt x="7160" y="3753"/>
                    <a:pt x="7353" y="3796"/>
                    <a:pt x="7609" y="3646"/>
                  </a:cubicBezTo>
                  <a:cubicBezTo>
                    <a:pt x="8357" y="3219"/>
                    <a:pt x="8849" y="2513"/>
                    <a:pt x="9319" y="1808"/>
                  </a:cubicBezTo>
                  <a:cubicBezTo>
                    <a:pt x="9725" y="1167"/>
                    <a:pt x="10302" y="461"/>
                    <a:pt x="11157" y="376"/>
                  </a:cubicBezTo>
                  <a:cubicBezTo>
                    <a:pt x="11264" y="461"/>
                    <a:pt x="11350" y="568"/>
                    <a:pt x="11435" y="675"/>
                  </a:cubicBezTo>
                  <a:cubicBezTo>
                    <a:pt x="11095" y="182"/>
                    <a:pt x="10579" y="0"/>
                    <a:pt x="9973" y="0"/>
                  </a:cubicBezTo>
                  <a:close/>
                  <a:moveTo>
                    <a:pt x="2633" y="7733"/>
                  </a:moveTo>
                  <a:cubicBezTo>
                    <a:pt x="2651" y="7750"/>
                    <a:pt x="2652" y="7750"/>
                    <a:pt x="2672" y="7750"/>
                  </a:cubicBezTo>
                  <a:cubicBezTo>
                    <a:pt x="2659" y="7744"/>
                    <a:pt x="2646" y="7738"/>
                    <a:pt x="2633" y="77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7" name="Google Shape;31037;p29"/>
            <p:cNvSpPr/>
            <p:nvPr/>
          </p:nvSpPr>
          <p:spPr>
            <a:xfrm>
              <a:off x="-630750" y="4847263"/>
              <a:ext cx="141075" cy="122400"/>
            </a:xfrm>
            <a:custGeom>
              <a:avLst/>
              <a:gdLst/>
              <a:ahLst/>
              <a:cxnLst/>
              <a:rect l="l" t="t" r="r" b="b"/>
              <a:pathLst>
                <a:path w="5643" h="4896" extrusionOk="0">
                  <a:moveTo>
                    <a:pt x="5643" y="1"/>
                  </a:moveTo>
                  <a:lnTo>
                    <a:pt x="5643" y="1"/>
                  </a:lnTo>
                  <a:cubicBezTo>
                    <a:pt x="4681" y="300"/>
                    <a:pt x="3698" y="513"/>
                    <a:pt x="2650" y="642"/>
                  </a:cubicBezTo>
                  <a:cubicBezTo>
                    <a:pt x="2223" y="706"/>
                    <a:pt x="577" y="898"/>
                    <a:pt x="0" y="1304"/>
                  </a:cubicBezTo>
                  <a:lnTo>
                    <a:pt x="0" y="1903"/>
                  </a:lnTo>
                  <a:cubicBezTo>
                    <a:pt x="855" y="2608"/>
                    <a:pt x="1475" y="3613"/>
                    <a:pt x="2373" y="4318"/>
                  </a:cubicBezTo>
                  <a:cubicBezTo>
                    <a:pt x="2629" y="4510"/>
                    <a:pt x="2907" y="4703"/>
                    <a:pt x="3185" y="4895"/>
                  </a:cubicBezTo>
                  <a:cubicBezTo>
                    <a:pt x="2757" y="4318"/>
                    <a:pt x="1603" y="3292"/>
                    <a:pt x="1667" y="3014"/>
                  </a:cubicBezTo>
                  <a:cubicBezTo>
                    <a:pt x="2009" y="1646"/>
                    <a:pt x="4125" y="1304"/>
                    <a:pt x="5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8" name="Google Shape;31038;p29"/>
            <p:cNvSpPr/>
            <p:nvPr/>
          </p:nvSpPr>
          <p:spPr>
            <a:xfrm>
              <a:off x="-386575" y="4792213"/>
              <a:ext cx="33175" cy="9125"/>
            </a:xfrm>
            <a:custGeom>
              <a:avLst/>
              <a:gdLst/>
              <a:ahLst/>
              <a:cxnLst/>
              <a:rect l="l" t="t" r="r" b="b"/>
              <a:pathLst>
                <a:path w="1327" h="365" extrusionOk="0">
                  <a:moveTo>
                    <a:pt x="1326" y="1"/>
                  </a:moveTo>
                  <a:lnTo>
                    <a:pt x="1326" y="1"/>
                  </a:lnTo>
                  <a:cubicBezTo>
                    <a:pt x="899" y="65"/>
                    <a:pt x="450" y="193"/>
                    <a:pt x="1" y="364"/>
                  </a:cubicBezTo>
                  <a:cubicBezTo>
                    <a:pt x="471" y="279"/>
                    <a:pt x="899" y="172"/>
                    <a:pt x="1326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9" name="Google Shape;31039;p29"/>
            <p:cNvSpPr/>
            <p:nvPr/>
          </p:nvSpPr>
          <p:spPr>
            <a:xfrm>
              <a:off x="-503050" y="4993688"/>
              <a:ext cx="6425" cy="2150"/>
            </a:xfrm>
            <a:custGeom>
              <a:avLst/>
              <a:gdLst/>
              <a:ahLst/>
              <a:cxnLst/>
              <a:rect l="l" t="t" r="r" b="b"/>
              <a:pathLst>
                <a:path w="257" h="86" extrusionOk="0">
                  <a:moveTo>
                    <a:pt x="257" y="86"/>
                  </a:moveTo>
                  <a:cubicBezTo>
                    <a:pt x="171" y="64"/>
                    <a:pt x="86" y="43"/>
                    <a:pt x="0" y="0"/>
                  </a:cubicBezTo>
                  <a:cubicBezTo>
                    <a:pt x="86" y="43"/>
                    <a:pt x="171" y="64"/>
                    <a:pt x="257" y="86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0" name="Google Shape;31040;p29"/>
            <p:cNvSpPr/>
            <p:nvPr/>
          </p:nvSpPr>
          <p:spPr>
            <a:xfrm>
              <a:off x="-523900" y="4985138"/>
              <a:ext cx="7525" cy="3225"/>
            </a:xfrm>
            <a:custGeom>
              <a:avLst/>
              <a:gdLst/>
              <a:ahLst/>
              <a:cxnLst/>
              <a:rect l="l" t="t" r="r" b="b"/>
              <a:pathLst>
                <a:path w="301" h="129" extrusionOk="0">
                  <a:moveTo>
                    <a:pt x="300" y="128"/>
                  </a:moveTo>
                  <a:cubicBezTo>
                    <a:pt x="193" y="107"/>
                    <a:pt x="86" y="43"/>
                    <a:pt x="1" y="0"/>
                  </a:cubicBezTo>
                  <a:cubicBezTo>
                    <a:pt x="86" y="43"/>
                    <a:pt x="193" y="107"/>
                    <a:pt x="300" y="128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1" name="Google Shape;31041;p29"/>
            <p:cNvSpPr/>
            <p:nvPr/>
          </p:nvSpPr>
          <p:spPr>
            <a:xfrm>
              <a:off x="-513200" y="4989938"/>
              <a:ext cx="5900" cy="2150"/>
            </a:xfrm>
            <a:custGeom>
              <a:avLst/>
              <a:gdLst/>
              <a:ahLst/>
              <a:cxnLst/>
              <a:rect l="l" t="t" r="r" b="b"/>
              <a:pathLst>
                <a:path w="236" h="86" extrusionOk="0">
                  <a:moveTo>
                    <a:pt x="235" y="86"/>
                  </a:moveTo>
                  <a:cubicBezTo>
                    <a:pt x="150" y="65"/>
                    <a:pt x="86" y="43"/>
                    <a:pt x="0" y="0"/>
                  </a:cubicBezTo>
                  <a:cubicBezTo>
                    <a:pt x="86" y="43"/>
                    <a:pt x="150" y="65"/>
                    <a:pt x="235" y="86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2" name="Google Shape;31042;p29"/>
            <p:cNvSpPr/>
            <p:nvPr/>
          </p:nvSpPr>
          <p:spPr>
            <a:xfrm>
              <a:off x="-462450" y="5001163"/>
              <a:ext cx="8050" cy="25"/>
            </a:xfrm>
            <a:custGeom>
              <a:avLst/>
              <a:gdLst/>
              <a:ahLst/>
              <a:cxnLst/>
              <a:rect l="l" t="t" r="r" b="b"/>
              <a:pathLst>
                <a:path w="322" h="1" extrusionOk="0">
                  <a:moveTo>
                    <a:pt x="321" y="0"/>
                  </a:moveTo>
                  <a:cubicBezTo>
                    <a:pt x="215" y="0"/>
                    <a:pt x="108" y="0"/>
                    <a:pt x="1" y="0"/>
                  </a:cubicBezTo>
                  <a:cubicBezTo>
                    <a:pt x="108" y="0"/>
                    <a:pt x="215" y="0"/>
                    <a:pt x="321" y="0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3" name="Google Shape;31043;p29"/>
            <p:cNvSpPr/>
            <p:nvPr/>
          </p:nvSpPr>
          <p:spPr>
            <a:xfrm>
              <a:off x="-421825" y="4988863"/>
              <a:ext cx="8575" cy="4300"/>
            </a:xfrm>
            <a:custGeom>
              <a:avLst/>
              <a:gdLst/>
              <a:ahLst/>
              <a:cxnLst/>
              <a:rect l="l" t="t" r="r" b="b"/>
              <a:pathLst>
                <a:path w="343" h="172" extrusionOk="0">
                  <a:moveTo>
                    <a:pt x="342" y="1"/>
                  </a:moveTo>
                  <a:cubicBezTo>
                    <a:pt x="235" y="65"/>
                    <a:pt x="107" y="129"/>
                    <a:pt x="0" y="172"/>
                  </a:cubicBezTo>
                  <a:cubicBezTo>
                    <a:pt x="107" y="129"/>
                    <a:pt x="235" y="65"/>
                    <a:pt x="342" y="1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4" name="Google Shape;31044;p29"/>
            <p:cNvSpPr/>
            <p:nvPr/>
          </p:nvSpPr>
          <p:spPr>
            <a:xfrm>
              <a:off x="-451225" y="5000088"/>
              <a:ext cx="6450" cy="550"/>
            </a:xfrm>
            <a:custGeom>
              <a:avLst/>
              <a:gdLst/>
              <a:ahLst/>
              <a:cxnLst/>
              <a:rect l="l" t="t" r="r" b="b"/>
              <a:pathLst>
                <a:path w="258" h="22" extrusionOk="0">
                  <a:moveTo>
                    <a:pt x="257" y="0"/>
                  </a:moveTo>
                  <a:cubicBezTo>
                    <a:pt x="172" y="0"/>
                    <a:pt x="86" y="22"/>
                    <a:pt x="1" y="22"/>
                  </a:cubicBezTo>
                  <a:cubicBezTo>
                    <a:pt x="86" y="22"/>
                    <a:pt x="172" y="0"/>
                    <a:pt x="257" y="0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5" name="Google Shape;31045;p29"/>
            <p:cNvSpPr/>
            <p:nvPr/>
          </p:nvSpPr>
          <p:spPr>
            <a:xfrm>
              <a:off x="-471525" y="5000613"/>
              <a:ext cx="5375" cy="575"/>
            </a:xfrm>
            <a:custGeom>
              <a:avLst/>
              <a:gdLst/>
              <a:ahLst/>
              <a:cxnLst/>
              <a:rect l="l" t="t" r="r" b="b"/>
              <a:pathLst>
                <a:path w="215" h="23" extrusionOk="0">
                  <a:moveTo>
                    <a:pt x="214" y="22"/>
                  </a:moveTo>
                  <a:cubicBezTo>
                    <a:pt x="150" y="22"/>
                    <a:pt x="65" y="22"/>
                    <a:pt x="0" y="1"/>
                  </a:cubicBezTo>
                  <a:cubicBezTo>
                    <a:pt x="65" y="22"/>
                    <a:pt x="150" y="22"/>
                    <a:pt x="214" y="22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6" name="Google Shape;31046;p29"/>
            <p:cNvSpPr/>
            <p:nvPr/>
          </p:nvSpPr>
          <p:spPr>
            <a:xfrm>
              <a:off x="-492375" y="4996888"/>
              <a:ext cx="5375" cy="1625"/>
            </a:xfrm>
            <a:custGeom>
              <a:avLst/>
              <a:gdLst/>
              <a:ahLst/>
              <a:cxnLst/>
              <a:rect l="l" t="t" r="r" b="b"/>
              <a:pathLst>
                <a:path w="215" h="65" extrusionOk="0">
                  <a:moveTo>
                    <a:pt x="215" y="64"/>
                  </a:moveTo>
                  <a:cubicBezTo>
                    <a:pt x="129" y="43"/>
                    <a:pt x="65" y="22"/>
                    <a:pt x="1" y="0"/>
                  </a:cubicBezTo>
                  <a:cubicBezTo>
                    <a:pt x="65" y="22"/>
                    <a:pt x="129" y="43"/>
                    <a:pt x="215" y="64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7" name="Google Shape;31047;p29"/>
            <p:cNvSpPr/>
            <p:nvPr/>
          </p:nvSpPr>
          <p:spPr>
            <a:xfrm>
              <a:off x="-442125" y="4997413"/>
              <a:ext cx="8575" cy="2175"/>
            </a:xfrm>
            <a:custGeom>
              <a:avLst/>
              <a:gdLst/>
              <a:ahLst/>
              <a:cxnLst/>
              <a:rect l="l" t="t" r="r" b="b"/>
              <a:pathLst>
                <a:path w="343" h="87" extrusionOk="0">
                  <a:moveTo>
                    <a:pt x="342" y="1"/>
                  </a:moveTo>
                  <a:cubicBezTo>
                    <a:pt x="235" y="22"/>
                    <a:pt x="128" y="65"/>
                    <a:pt x="0" y="86"/>
                  </a:cubicBezTo>
                  <a:cubicBezTo>
                    <a:pt x="128" y="65"/>
                    <a:pt x="235" y="22"/>
                    <a:pt x="342" y="1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8" name="Google Shape;31048;p29"/>
            <p:cNvSpPr/>
            <p:nvPr/>
          </p:nvSpPr>
          <p:spPr>
            <a:xfrm>
              <a:off x="-431975" y="4994213"/>
              <a:ext cx="7500" cy="2700"/>
            </a:xfrm>
            <a:custGeom>
              <a:avLst/>
              <a:gdLst/>
              <a:ahLst/>
              <a:cxnLst/>
              <a:rect l="l" t="t" r="r" b="b"/>
              <a:pathLst>
                <a:path w="300" h="108" extrusionOk="0">
                  <a:moveTo>
                    <a:pt x="299" y="0"/>
                  </a:moveTo>
                  <a:cubicBezTo>
                    <a:pt x="214" y="43"/>
                    <a:pt x="107" y="86"/>
                    <a:pt x="0" y="107"/>
                  </a:cubicBezTo>
                  <a:cubicBezTo>
                    <a:pt x="107" y="86"/>
                    <a:pt x="214" y="43"/>
                    <a:pt x="299" y="0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9" name="Google Shape;31049;p29"/>
            <p:cNvSpPr/>
            <p:nvPr/>
          </p:nvSpPr>
          <p:spPr>
            <a:xfrm>
              <a:off x="-483275" y="4999013"/>
              <a:ext cx="8025" cy="1625"/>
            </a:xfrm>
            <a:custGeom>
              <a:avLst/>
              <a:gdLst/>
              <a:ahLst/>
              <a:cxnLst/>
              <a:rect l="l" t="t" r="r" b="b"/>
              <a:pathLst>
                <a:path w="321" h="65" extrusionOk="0">
                  <a:moveTo>
                    <a:pt x="321" y="65"/>
                  </a:moveTo>
                  <a:cubicBezTo>
                    <a:pt x="214" y="43"/>
                    <a:pt x="107" y="22"/>
                    <a:pt x="0" y="1"/>
                  </a:cubicBezTo>
                  <a:cubicBezTo>
                    <a:pt x="107" y="22"/>
                    <a:pt x="214" y="43"/>
                    <a:pt x="321" y="65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0" name="Google Shape;31050;p29"/>
            <p:cNvSpPr/>
            <p:nvPr/>
          </p:nvSpPr>
          <p:spPr>
            <a:xfrm>
              <a:off x="-525500" y="4800763"/>
              <a:ext cx="240500" cy="200425"/>
            </a:xfrm>
            <a:custGeom>
              <a:avLst/>
              <a:gdLst/>
              <a:ahLst/>
              <a:cxnLst/>
              <a:rect l="l" t="t" r="r" b="b"/>
              <a:pathLst>
                <a:path w="9620" h="8017" extrusionOk="0">
                  <a:moveTo>
                    <a:pt x="8550" y="1"/>
                  </a:moveTo>
                  <a:cubicBezTo>
                    <a:pt x="7695" y="86"/>
                    <a:pt x="7118" y="792"/>
                    <a:pt x="6712" y="1433"/>
                  </a:cubicBezTo>
                  <a:cubicBezTo>
                    <a:pt x="6242" y="2138"/>
                    <a:pt x="5750" y="2844"/>
                    <a:pt x="5002" y="3271"/>
                  </a:cubicBezTo>
                  <a:cubicBezTo>
                    <a:pt x="4746" y="3421"/>
                    <a:pt x="4553" y="3378"/>
                    <a:pt x="4340" y="3549"/>
                  </a:cubicBezTo>
                  <a:cubicBezTo>
                    <a:pt x="4276" y="3613"/>
                    <a:pt x="4468" y="4169"/>
                    <a:pt x="4425" y="4212"/>
                  </a:cubicBezTo>
                  <a:cubicBezTo>
                    <a:pt x="4412" y="4223"/>
                    <a:pt x="4389" y="4227"/>
                    <a:pt x="4361" y="4227"/>
                  </a:cubicBezTo>
                  <a:cubicBezTo>
                    <a:pt x="4193" y="4227"/>
                    <a:pt x="3805" y="4068"/>
                    <a:pt x="3649" y="4068"/>
                  </a:cubicBezTo>
                  <a:cubicBezTo>
                    <a:pt x="3622" y="4068"/>
                    <a:pt x="3602" y="4073"/>
                    <a:pt x="3592" y="4083"/>
                  </a:cubicBezTo>
                  <a:cubicBezTo>
                    <a:pt x="3356" y="4297"/>
                    <a:pt x="3399" y="4639"/>
                    <a:pt x="3143" y="4853"/>
                  </a:cubicBezTo>
                  <a:cubicBezTo>
                    <a:pt x="2416" y="5451"/>
                    <a:pt x="1711" y="5879"/>
                    <a:pt x="856" y="6285"/>
                  </a:cubicBezTo>
                  <a:cubicBezTo>
                    <a:pt x="407" y="6520"/>
                    <a:pt x="1" y="6648"/>
                    <a:pt x="1" y="7183"/>
                  </a:cubicBezTo>
                  <a:cubicBezTo>
                    <a:pt x="1" y="7247"/>
                    <a:pt x="1" y="7311"/>
                    <a:pt x="22" y="7354"/>
                  </a:cubicBezTo>
                  <a:cubicBezTo>
                    <a:pt x="43" y="7375"/>
                    <a:pt x="43" y="7375"/>
                    <a:pt x="65" y="7375"/>
                  </a:cubicBezTo>
                  <a:cubicBezTo>
                    <a:pt x="150" y="7418"/>
                    <a:pt x="257" y="7482"/>
                    <a:pt x="364" y="7503"/>
                  </a:cubicBezTo>
                  <a:cubicBezTo>
                    <a:pt x="407" y="7525"/>
                    <a:pt x="450" y="7546"/>
                    <a:pt x="492" y="7567"/>
                  </a:cubicBezTo>
                  <a:cubicBezTo>
                    <a:pt x="578" y="7610"/>
                    <a:pt x="642" y="7632"/>
                    <a:pt x="727" y="7653"/>
                  </a:cubicBezTo>
                  <a:cubicBezTo>
                    <a:pt x="770" y="7674"/>
                    <a:pt x="834" y="7696"/>
                    <a:pt x="898" y="7717"/>
                  </a:cubicBezTo>
                  <a:cubicBezTo>
                    <a:pt x="984" y="7760"/>
                    <a:pt x="1069" y="7781"/>
                    <a:pt x="1155" y="7803"/>
                  </a:cubicBezTo>
                  <a:cubicBezTo>
                    <a:pt x="1219" y="7824"/>
                    <a:pt x="1283" y="7845"/>
                    <a:pt x="1326" y="7845"/>
                  </a:cubicBezTo>
                  <a:cubicBezTo>
                    <a:pt x="1390" y="7867"/>
                    <a:pt x="1454" y="7888"/>
                    <a:pt x="1540" y="7909"/>
                  </a:cubicBezTo>
                  <a:cubicBezTo>
                    <a:pt x="1582" y="7909"/>
                    <a:pt x="1625" y="7931"/>
                    <a:pt x="1689" y="7931"/>
                  </a:cubicBezTo>
                  <a:cubicBezTo>
                    <a:pt x="1796" y="7952"/>
                    <a:pt x="1903" y="7973"/>
                    <a:pt x="2010" y="7995"/>
                  </a:cubicBezTo>
                  <a:lnTo>
                    <a:pt x="2159" y="7995"/>
                  </a:lnTo>
                  <a:cubicBezTo>
                    <a:pt x="2224" y="8016"/>
                    <a:pt x="2309" y="8016"/>
                    <a:pt x="2373" y="8016"/>
                  </a:cubicBezTo>
                  <a:lnTo>
                    <a:pt x="2843" y="8016"/>
                  </a:lnTo>
                  <a:cubicBezTo>
                    <a:pt x="2886" y="8016"/>
                    <a:pt x="2929" y="7995"/>
                    <a:pt x="2972" y="7995"/>
                  </a:cubicBezTo>
                  <a:cubicBezTo>
                    <a:pt x="3057" y="7995"/>
                    <a:pt x="3143" y="7973"/>
                    <a:pt x="3228" y="7973"/>
                  </a:cubicBezTo>
                  <a:cubicBezTo>
                    <a:pt x="3271" y="7952"/>
                    <a:pt x="3292" y="7952"/>
                    <a:pt x="3335" y="7952"/>
                  </a:cubicBezTo>
                  <a:cubicBezTo>
                    <a:pt x="3463" y="7931"/>
                    <a:pt x="3570" y="7888"/>
                    <a:pt x="3677" y="7867"/>
                  </a:cubicBezTo>
                  <a:cubicBezTo>
                    <a:pt x="3698" y="7867"/>
                    <a:pt x="3720" y="7845"/>
                    <a:pt x="3741" y="7845"/>
                  </a:cubicBezTo>
                  <a:cubicBezTo>
                    <a:pt x="3848" y="7824"/>
                    <a:pt x="3955" y="7781"/>
                    <a:pt x="4040" y="7738"/>
                  </a:cubicBezTo>
                  <a:cubicBezTo>
                    <a:pt x="4083" y="7717"/>
                    <a:pt x="4105" y="7717"/>
                    <a:pt x="4147" y="7696"/>
                  </a:cubicBezTo>
                  <a:cubicBezTo>
                    <a:pt x="4254" y="7653"/>
                    <a:pt x="4382" y="7589"/>
                    <a:pt x="4489" y="7525"/>
                  </a:cubicBezTo>
                  <a:cubicBezTo>
                    <a:pt x="5750" y="6798"/>
                    <a:pt x="6947" y="5729"/>
                    <a:pt x="7824" y="4554"/>
                  </a:cubicBezTo>
                  <a:cubicBezTo>
                    <a:pt x="8550" y="3592"/>
                    <a:pt x="9619" y="1476"/>
                    <a:pt x="8828" y="300"/>
                  </a:cubicBezTo>
                  <a:cubicBezTo>
                    <a:pt x="8743" y="193"/>
                    <a:pt x="8657" y="86"/>
                    <a:pt x="8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1" name="Google Shape;31051;p29"/>
            <p:cNvSpPr/>
            <p:nvPr/>
          </p:nvSpPr>
          <p:spPr>
            <a:xfrm>
              <a:off x="-609925" y="4958163"/>
              <a:ext cx="89800" cy="49975"/>
            </a:xfrm>
            <a:custGeom>
              <a:avLst/>
              <a:gdLst/>
              <a:ahLst/>
              <a:cxnLst/>
              <a:rect l="l" t="t" r="r" b="b"/>
              <a:pathLst>
                <a:path w="3592" h="1999" extrusionOk="0">
                  <a:moveTo>
                    <a:pt x="152" y="0"/>
                  </a:moveTo>
                  <a:cubicBezTo>
                    <a:pt x="99" y="0"/>
                    <a:pt x="68" y="16"/>
                    <a:pt x="65" y="53"/>
                  </a:cubicBezTo>
                  <a:cubicBezTo>
                    <a:pt x="1" y="1015"/>
                    <a:pt x="920" y="737"/>
                    <a:pt x="962" y="1442"/>
                  </a:cubicBezTo>
                  <a:cubicBezTo>
                    <a:pt x="1676" y="1667"/>
                    <a:pt x="2409" y="1871"/>
                    <a:pt x="3105" y="1871"/>
                  </a:cubicBezTo>
                  <a:cubicBezTo>
                    <a:pt x="3139" y="1871"/>
                    <a:pt x="3173" y="1871"/>
                    <a:pt x="3207" y="1870"/>
                  </a:cubicBezTo>
                  <a:cubicBezTo>
                    <a:pt x="3314" y="1870"/>
                    <a:pt x="3420" y="1870"/>
                    <a:pt x="3506" y="1891"/>
                  </a:cubicBezTo>
                  <a:cubicBezTo>
                    <a:pt x="3522" y="1924"/>
                    <a:pt x="3551" y="1944"/>
                    <a:pt x="3574" y="1971"/>
                  </a:cubicBezTo>
                  <a:lnTo>
                    <a:pt x="3574" y="1971"/>
                  </a:lnTo>
                  <a:cubicBezTo>
                    <a:pt x="3251" y="1492"/>
                    <a:pt x="2726" y="1115"/>
                    <a:pt x="2159" y="758"/>
                  </a:cubicBezTo>
                  <a:cubicBezTo>
                    <a:pt x="1573" y="575"/>
                    <a:pt x="470" y="0"/>
                    <a:pt x="152" y="0"/>
                  </a:cubicBezTo>
                  <a:close/>
                  <a:moveTo>
                    <a:pt x="3574" y="1971"/>
                  </a:moveTo>
                  <a:cubicBezTo>
                    <a:pt x="3580" y="1980"/>
                    <a:pt x="3586" y="1989"/>
                    <a:pt x="3591" y="1998"/>
                  </a:cubicBezTo>
                  <a:cubicBezTo>
                    <a:pt x="3586" y="1988"/>
                    <a:pt x="3580" y="1979"/>
                    <a:pt x="3574" y="19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2" name="Google Shape;31052;p29"/>
            <p:cNvSpPr/>
            <p:nvPr/>
          </p:nvSpPr>
          <p:spPr>
            <a:xfrm>
              <a:off x="-630750" y="4923138"/>
              <a:ext cx="74825" cy="71100"/>
            </a:xfrm>
            <a:custGeom>
              <a:avLst/>
              <a:gdLst/>
              <a:ahLst/>
              <a:cxnLst/>
              <a:rect l="l" t="t" r="r" b="b"/>
              <a:pathLst>
                <a:path w="2993" h="2844" extrusionOk="0">
                  <a:moveTo>
                    <a:pt x="0" y="1"/>
                  </a:moveTo>
                  <a:lnTo>
                    <a:pt x="0" y="2288"/>
                  </a:lnTo>
                  <a:cubicBezTo>
                    <a:pt x="235" y="2352"/>
                    <a:pt x="492" y="2416"/>
                    <a:pt x="727" y="2501"/>
                  </a:cubicBezTo>
                  <a:cubicBezTo>
                    <a:pt x="1069" y="2587"/>
                    <a:pt x="1432" y="2715"/>
                    <a:pt x="1795" y="2843"/>
                  </a:cubicBezTo>
                  <a:cubicBezTo>
                    <a:pt x="1753" y="2138"/>
                    <a:pt x="834" y="2416"/>
                    <a:pt x="898" y="1454"/>
                  </a:cubicBezTo>
                  <a:cubicBezTo>
                    <a:pt x="901" y="1417"/>
                    <a:pt x="932" y="1401"/>
                    <a:pt x="985" y="1401"/>
                  </a:cubicBezTo>
                  <a:cubicBezTo>
                    <a:pt x="1303" y="1401"/>
                    <a:pt x="2406" y="1976"/>
                    <a:pt x="2992" y="2159"/>
                  </a:cubicBezTo>
                  <a:cubicBezTo>
                    <a:pt x="2308" y="1753"/>
                    <a:pt x="1582" y="1390"/>
                    <a:pt x="1047" y="962"/>
                  </a:cubicBezTo>
                  <a:cubicBezTo>
                    <a:pt x="684" y="663"/>
                    <a:pt x="342" y="34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3" name="Google Shape;31053;p29"/>
            <p:cNvSpPr/>
            <p:nvPr/>
          </p:nvSpPr>
          <p:spPr>
            <a:xfrm>
              <a:off x="-588025" y="4994213"/>
              <a:ext cx="67900" cy="31550"/>
            </a:xfrm>
            <a:custGeom>
              <a:avLst/>
              <a:gdLst/>
              <a:ahLst/>
              <a:cxnLst/>
              <a:rect l="l" t="t" r="r" b="b"/>
              <a:pathLst>
                <a:path w="2716" h="1262" extrusionOk="0">
                  <a:moveTo>
                    <a:pt x="86" y="0"/>
                  </a:moveTo>
                  <a:cubicBezTo>
                    <a:pt x="86" y="43"/>
                    <a:pt x="86" y="107"/>
                    <a:pt x="65" y="171"/>
                  </a:cubicBezTo>
                  <a:cubicBezTo>
                    <a:pt x="44" y="342"/>
                    <a:pt x="22" y="556"/>
                    <a:pt x="1" y="770"/>
                  </a:cubicBezTo>
                  <a:cubicBezTo>
                    <a:pt x="44" y="748"/>
                    <a:pt x="86" y="748"/>
                    <a:pt x="129" y="748"/>
                  </a:cubicBezTo>
                  <a:cubicBezTo>
                    <a:pt x="108" y="898"/>
                    <a:pt x="86" y="1090"/>
                    <a:pt x="65" y="1261"/>
                  </a:cubicBezTo>
                  <a:cubicBezTo>
                    <a:pt x="1048" y="1133"/>
                    <a:pt x="2138" y="941"/>
                    <a:pt x="2715" y="556"/>
                  </a:cubicBezTo>
                  <a:cubicBezTo>
                    <a:pt x="2694" y="513"/>
                    <a:pt x="2651" y="492"/>
                    <a:pt x="2630" y="449"/>
                  </a:cubicBezTo>
                  <a:cubicBezTo>
                    <a:pt x="2544" y="428"/>
                    <a:pt x="2438" y="428"/>
                    <a:pt x="2331" y="428"/>
                  </a:cubicBezTo>
                  <a:cubicBezTo>
                    <a:pt x="2297" y="429"/>
                    <a:pt x="2263" y="429"/>
                    <a:pt x="2229" y="429"/>
                  </a:cubicBezTo>
                  <a:cubicBezTo>
                    <a:pt x="1533" y="429"/>
                    <a:pt x="800" y="225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4" name="Google Shape;31054;p29"/>
            <p:cNvSpPr/>
            <p:nvPr/>
          </p:nvSpPr>
          <p:spPr>
            <a:xfrm>
              <a:off x="-630750" y="4980313"/>
              <a:ext cx="44900" cy="36075"/>
            </a:xfrm>
            <a:custGeom>
              <a:avLst/>
              <a:gdLst/>
              <a:ahLst/>
              <a:cxnLst/>
              <a:rect l="l" t="t" r="r" b="b"/>
              <a:pathLst>
                <a:path w="1796" h="1443" extrusionOk="0">
                  <a:moveTo>
                    <a:pt x="0" y="1"/>
                  </a:moveTo>
                  <a:lnTo>
                    <a:pt x="0" y="1433"/>
                  </a:lnTo>
                  <a:cubicBezTo>
                    <a:pt x="43" y="1433"/>
                    <a:pt x="95" y="1442"/>
                    <a:pt x="144" y="1442"/>
                  </a:cubicBezTo>
                  <a:cubicBezTo>
                    <a:pt x="169" y="1442"/>
                    <a:pt x="192" y="1440"/>
                    <a:pt x="214" y="1433"/>
                  </a:cubicBezTo>
                  <a:cubicBezTo>
                    <a:pt x="406" y="1433"/>
                    <a:pt x="598" y="1433"/>
                    <a:pt x="791" y="1411"/>
                  </a:cubicBezTo>
                  <a:lnTo>
                    <a:pt x="834" y="1411"/>
                  </a:lnTo>
                  <a:cubicBezTo>
                    <a:pt x="1133" y="1390"/>
                    <a:pt x="1411" y="1347"/>
                    <a:pt x="1710" y="1326"/>
                  </a:cubicBezTo>
                  <a:cubicBezTo>
                    <a:pt x="1731" y="1112"/>
                    <a:pt x="1753" y="898"/>
                    <a:pt x="1774" y="727"/>
                  </a:cubicBezTo>
                  <a:cubicBezTo>
                    <a:pt x="1795" y="663"/>
                    <a:pt x="1795" y="599"/>
                    <a:pt x="1795" y="556"/>
                  </a:cubicBezTo>
                  <a:cubicBezTo>
                    <a:pt x="1432" y="428"/>
                    <a:pt x="1069" y="300"/>
                    <a:pt x="727" y="214"/>
                  </a:cubicBezTo>
                  <a:cubicBezTo>
                    <a:pt x="492" y="129"/>
                    <a:pt x="235" y="65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5" name="Google Shape;31055;p29"/>
            <p:cNvSpPr/>
            <p:nvPr/>
          </p:nvSpPr>
          <p:spPr>
            <a:xfrm>
              <a:off x="-630750" y="5015588"/>
              <a:ext cx="19775" cy="14975"/>
            </a:xfrm>
            <a:custGeom>
              <a:avLst/>
              <a:gdLst/>
              <a:ahLst/>
              <a:cxnLst/>
              <a:rect l="l" t="t" r="r" b="b"/>
              <a:pathLst>
                <a:path w="791" h="599" extrusionOk="0">
                  <a:moveTo>
                    <a:pt x="791" y="0"/>
                  </a:moveTo>
                  <a:lnTo>
                    <a:pt x="791" y="0"/>
                  </a:lnTo>
                  <a:cubicBezTo>
                    <a:pt x="598" y="22"/>
                    <a:pt x="406" y="22"/>
                    <a:pt x="214" y="22"/>
                  </a:cubicBezTo>
                  <a:cubicBezTo>
                    <a:pt x="150" y="43"/>
                    <a:pt x="64" y="43"/>
                    <a:pt x="0" y="64"/>
                  </a:cubicBezTo>
                  <a:lnTo>
                    <a:pt x="0" y="599"/>
                  </a:lnTo>
                  <a:cubicBezTo>
                    <a:pt x="107" y="599"/>
                    <a:pt x="214" y="599"/>
                    <a:pt x="321" y="577"/>
                  </a:cubicBezTo>
                  <a:cubicBezTo>
                    <a:pt x="449" y="556"/>
                    <a:pt x="577" y="556"/>
                    <a:pt x="727" y="535"/>
                  </a:cubicBezTo>
                  <a:cubicBezTo>
                    <a:pt x="748" y="342"/>
                    <a:pt x="769" y="171"/>
                    <a:pt x="7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6" name="Google Shape;31056;p29"/>
            <p:cNvSpPr/>
            <p:nvPr/>
          </p:nvSpPr>
          <p:spPr>
            <a:xfrm>
              <a:off x="-611000" y="5015588"/>
              <a:ext cx="1100" cy="25"/>
            </a:xfrm>
            <a:custGeom>
              <a:avLst/>
              <a:gdLst/>
              <a:ahLst/>
              <a:cxnLst/>
              <a:rect l="l" t="t" r="r" b="b"/>
              <a:pathLst>
                <a:path w="44" h="1" extrusionOk="0">
                  <a:moveTo>
                    <a:pt x="1" y="0"/>
                  </a:moveTo>
                  <a:cubicBezTo>
                    <a:pt x="22" y="0"/>
                    <a:pt x="22" y="0"/>
                    <a:pt x="44" y="0"/>
                  </a:cubicBezTo>
                  <a:cubicBezTo>
                    <a:pt x="44" y="0"/>
                    <a:pt x="2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7" name="Google Shape;31057;p29"/>
            <p:cNvSpPr/>
            <p:nvPr/>
          </p:nvSpPr>
          <p:spPr>
            <a:xfrm>
              <a:off x="-590150" y="5012913"/>
              <a:ext cx="5375" cy="13375"/>
            </a:xfrm>
            <a:custGeom>
              <a:avLst/>
              <a:gdLst/>
              <a:ahLst/>
              <a:cxnLst/>
              <a:rect l="l" t="t" r="r" b="b"/>
              <a:pathLst>
                <a:path w="215" h="535" extrusionOk="0">
                  <a:moveTo>
                    <a:pt x="214" y="0"/>
                  </a:moveTo>
                  <a:cubicBezTo>
                    <a:pt x="171" y="0"/>
                    <a:pt x="129" y="0"/>
                    <a:pt x="86" y="22"/>
                  </a:cubicBezTo>
                  <a:cubicBezTo>
                    <a:pt x="65" y="171"/>
                    <a:pt x="22" y="342"/>
                    <a:pt x="0" y="535"/>
                  </a:cubicBezTo>
                  <a:cubicBezTo>
                    <a:pt x="43" y="535"/>
                    <a:pt x="86" y="513"/>
                    <a:pt x="150" y="513"/>
                  </a:cubicBezTo>
                  <a:cubicBezTo>
                    <a:pt x="171" y="342"/>
                    <a:pt x="193" y="150"/>
                    <a:pt x="2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8" name="Google Shape;31058;p29"/>
            <p:cNvSpPr/>
            <p:nvPr/>
          </p:nvSpPr>
          <p:spPr>
            <a:xfrm>
              <a:off x="-612600" y="5013438"/>
              <a:ext cx="24600" cy="15525"/>
            </a:xfrm>
            <a:custGeom>
              <a:avLst/>
              <a:gdLst/>
              <a:ahLst/>
              <a:cxnLst/>
              <a:rect l="l" t="t" r="r" b="b"/>
              <a:pathLst>
                <a:path w="984" h="621" extrusionOk="0">
                  <a:moveTo>
                    <a:pt x="984" y="1"/>
                  </a:moveTo>
                  <a:cubicBezTo>
                    <a:pt x="685" y="22"/>
                    <a:pt x="407" y="65"/>
                    <a:pt x="108" y="86"/>
                  </a:cubicBezTo>
                  <a:lnTo>
                    <a:pt x="65" y="86"/>
                  </a:lnTo>
                  <a:cubicBezTo>
                    <a:pt x="43" y="257"/>
                    <a:pt x="22" y="428"/>
                    <a:pt x="1" y="621"/>
                  </a:cubicBezTo>
                  <a:cubicBezTo>
                    <a:pt x="279" y="578"/>
                    <a:pt x="578" y="557"/>
                    <a:pt x="898" y="514"/>
                  </a:cubicBezTo>
                  <a:cubicBezTo>
                    <a:pt x="920" y="321"/>
                    <a:pt x="963" y="150"/>
                    <a:pt x="9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9" name="Google Shape;31059;p29"/>
            <p:cNvSpPr/>
            <p:nvPr/>
          </p:nvSpPr>
          <p:spPr>
            <a:xfrm>
              <a:off x="-630750" y="4847788"/>
              <a:ext cx="17100" cy="31025"/>
            </a:xfrm>
            <a:custGeom>
              <a:avLst/>
              <a:gdLst/>
              <a:ahLst/>
              <a:cxnLst/>
              <a:rect l="l" t="t" r="r" b="b"/>
              <a:pathLst>
                <a:path w="684" h="1241" extrusionOk="0">
                  <a:moveTo>
                    <a:pt x="0" y="1"/>
                  </a:moveTo>
                  <a:lnTo>
                    <a:pt x="0" y="1241"/>
                  </a:lnTo>
                  <a:cubicBezTo>
                    <a:pt x="363" y="1005"/>
                    <a:pt x="577" y="642"/>
                    <a:pt x="684" y="215"/>
                  </a:cubicBezTo>
                  <a:cubicBezTo>
                    <a:pt x="492" y="193"/>
                    <a:pt x="278" y="129"/>
                    <a:pt x="85" y="44"/>
                  </a:cubicBezTo>
                  <a:cubicBezTo>
                    <a:pt x="64" y="22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0" name="Google Shape;31060;p29"/>
            <p:cNvSpPr/>
            <p:nvPr/>
          </p:nvSpPr>
          <p:spPr>
            <a:xfrm>
              <a:off x="-630750" y="4806113"/>
              <a:ext cx="26200" cy="47050"/>
            </a:xfrm>
            <a:custGeom>
              <a:avLst/>
              <a:gdLst/>
              <a:ahLst/>
              <a:cxnLst/>
              <a:rect l="l" t="t" r="r" b="b"/>
              <a:pathLst>
                <a:path w="1048" h="1882" extrusionOk="0">
                  <a:moveTo>
                    <a:pt x="1047" y="1"/>
                  </a:moveTo>
                  <a:cubicBezTo>
                    <a:pt x="1026" y="43"/>
                    <a:pt x="983" y="86"/>
                    <a:pt x="962" y="108"/>
                  </a:cubicBezTo>
                  <a:cubicBezTo>
                    <a:pt x="727" y="385"/>
                    <a:pt x="492" y="642"/>
                    <a:pt x="256" y="898"/>
                  </a:cubicBezTo>
                  <a:cubicBezTo>
                    <a:pt x="235" y="1048"/>
                    <a:pt x="192" y="1219"/>
                    <a:pt x="150" y="1369"/>
                  </a:cubicBezTo>
                  <a:lnTo>
                    <a:pt x="107" y="1369"/>
                  </a:lnTo>
                  <a:cubicBezTo>
                    <a:pt x="85" y="1283"/>
                    <a:pt x="64" y="1219"/>
                    <a:pt x="64" y="1134"/>
                  </a:cubicBezTo>
                  <a:cubicBezTo>
                    <a:pt x="43" y="1155"/>
                    <a:pt x="21" y="1176"/>
                    <a:pt x="0" y="1219"/>
                  </a:cubicBezTo>
                  <a:lnTo>
                    <a:pt x="0" y="1668"/>
                  </a:lnTo>
                  <a:cubicBezTo>
                    <a:pt x="21" y="1689"/>
                    <a:pt x="64" y="1689"/>
                    <a:pt x="85" y="1711"/>
                  </a:cubicBezTo>
                  <a:cubicBezTo>
                    <a:pt x="278" y="1796"/>
                    <a:pt x="492" y="1860"/>
                    <a:pt x="684" y="1882"/>
                  </a:cubicBezTo>
                  <a:cubicBezTo>
                    <a:pt x="812" y="1518"/>
                    <a:pt x="855" y="1112"/>
                    <a:pt x="898" y="706"/>
                  </a:cubicBezTo>
                  <a:cubicBezTo>
                    <a:pt x="940" y="492"/>
                    <a:pt x="1005" y="236"/>
                    <a:pt x="10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1" name="Google Shape;31061;p29"/>
            <p:cNvSpPr/>
            <p:nvPr/>
          </p:nvSpPr>
          <p:spPr>
            <a:xfrm>
              <a:off x="-613125" y="4786338"/>
              <a:ext cx="5375" cy="7525"/>
            </a:xfrm>
            <a:custGeom>
              <a:avLst/>
              <a:gdLst/>
              <a:ahLst/>
              <a:cxnLst/>
              <a:rect l="l" t="t" r="r" b="b"/>
              <a:pathLst>
                <a:path w="215" h="301" extrusionOk="0">
                  <a:moveTo>
                    <a:pt x="171" y="1"/>
                  </a:moveTo>
                  <a:cubicBezTo>
                    <a:pt x="107" y="108"/>
                    <a:pt x="64" y="193"/>
                    <a:pt x="0" y="300"/>
                  </a:cubicBezTo>
                  <a:cubicBezTo>
                    <a:pt x="64" y="215"/>
                    <a:pt x="129" y="108"/>
                    <a:pt x="214" y="22"/>
                  </a:cubicBezTo>
                  <a:cubicBezTo>
                    <a:pt x="193" y="22"/>
                    <a:pt x="171" y="1"/>
                    <a:pt x="171" y="1"/>
                  </a:cubicBezTo>
                  <a:close/>
                </a:path>
              </a:pathLst>
            </a:custGeom>
            <a:solidFill>
              <a:srgbClr val="DA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2" name="Google Shape;31062;p29"/>
            <p:cNvSpPr/>
            <p:nvPr/>
          </p:nvSpPr>
          <p:spPr>
            <a:xfrm>
              <a:off x="-613125" y="4617488"/>
              <a:ext cx="25125" cy="154450"/>
            </a:xfrm>
            <a:custGeom>
              <a:avLst/>
              <a:gdLst/>
              <a:ahLst/>
              <a:cxnLst/>
              <a:rect l="l" t="t" r="r" b="b"/>
              <a:pathLst>
                <a:path w="1005" h="6178" extrusionOk="0">
                  <a:moveTo>
                    <a:pt x="556" y="1"/>
                  </a:moveTo>
                  <a:cubicBezTo>
                    <a:pt x="535" y="1"/>
                    <a:pt x="513" y="22"/>
                    <a:pt x="492" y="22"/>
                  </a:cubicBezTo>
                  <a:cubicBezTo>
                    <a:pt x="620" y="727"/>
                    <a:pt x="663" y="1433"/>
                    <a:pt x="620" y="2138"/>
                  </a:cubicBezTo>
                  <a:cubicBezTo>
                    <a:pt x="599" y="2886"/>
                    <a:pt x="513" y="3634"/>
                    <a:pt x="342" y="4361"/>
                  </a:cubicBezTo>
                  <a:cubicBezTo>
                    <a:pt x="257" y="4746"/>
                    <a:pt x="150" y="5130"/>
                    <a:pt x="22" y="5515"/>
                  </a:cubicBezTo>
                  <a:cubicBezTo>
                    <a:pt x="0" y="5537"/>
                    <a:pt x="0" y="5537"/>
                    <a:pt x="0" y="5558"/>
                  </a:cubicBezTo>
                  <a:cubicBezTo>
                    <a:pt x="150" y="5750"/>
                    <a:pt x="278" y="5943"/>
                    <a:pt x="406" y="6178"/>
                  </a:cubicBezTo>
                  <a:cubicBezTo>
                    <a:pt x="599" y="5622"/>
                    <a:pt x="706" y="5045"/>
                    <a:pt x="791" y="4468"/>
                  </a:cubicBezTo>
                  <a:cubicBezTo>
                    <a:pt x="1005" y="2993"/>
                    <a:pt x="984" y="1454"/>
                    <a:pt x="5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3" name="Google Shape;31063;p29"/>
            <p:cNvSpPr/>
            <p:nvPr/>
          </p:nvSpPr>
          <p:spPr>
            <a:xfrm>
              <a:off x="-615800" y="4756413"/>
              <a:ext cx="12850" cy="29950"/>
            </a:xfrm>
            <a:custGeom>
              <a:avLst/>
              <a:gdLst/>
              <a:ahLst/>
              <a:cxnLst/>
              <a:rect l="l" t="t" r="r" b="b"/>
              <a:pathLst>
                <a:path w="514" h="1198" extrusionOk="0">
                  <a:moveTo>
                    <a:pt x="107" y="1"/>
                  </a:moveTo>
                  <a:cubicBezTo>
                    <a:pt x="107" y="364"/>
                    <a:pt x="65" y="728"/>
                    <a:pt x="0" y="1070"/>
                  </a:cubicBezTo>
                  <a:cubicBezTo>
                    <a:pt x="107" y="1112"/>
                    <a:pt x="193" y="1134"/>
                    <a:pt x="278" y="1198"/>
                  </a:cubicBezTo>
                  <a:cubicBezTo>
                    <a:pt x="278" y="1177"/>
                    <a:pt x="300" y="1155"/>
                    <a:pt x="300" y="1134"/>
                  </a:cubicBezTo>
                  <a:cubicBezTo>
                    <a:pt x="385" y="963"/>
                    <a:pt x="449" y="792"/>
                    <a:pt x="513" y="621"/>
                  </a:cubicBezTo>
                  <a:cubicBezTo>
                    <a:pt x="385" y="386"/>
                    <a:pt x="257" y="193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4" name="Google Shape;31064;p29"/>
            <p:cNvSpPr/>
            <p:nvPr/>
          </p:nvSpPr>
          <p:spPr>
            <a:xfrm>
              <a:off x="-620600" y="4783138"/>
              <a:ext cx="11775" cy="20325"/>
            </a:xfrm>
            <a:custGeom>
              <a:avLst/>
              <a:gdLst/>
              <a:ahLst/>
              <a:cxnLst/>
              <a:rect l="l" t="t" r="r" b="b"/>
              <a:pathLst>
                <a:path w="471" h="813" extrusionOk="0">
                  <a:moveTo>
                    <a:pt x="192" y="1"/>
                  </a:moveTo>
                  <a:cubicBezTo>
                    <a:pt x="171" y="86"/>
                    <a:pt x="171" y="193"/>
                    <a:pt x="150" y="278"/>
                  </a:cubicBezTo>
                  <a:cubicBezTo>
                    <a:pt x="107" y="449"/>
                    <a:pt x="64" y="642"/>
                    <a:pt x="0" y="813"/>
                  </a:cubicBezTo>
                  <a:cubicBezTo>
                    <a:pt x="43" y="770"/>
                    <a:pt x="64" y="727"/>
                    <a:pt x="107" y="685"/>
                  </a:cubicBezTo>
                  <a:cubicBezTo>
                    <a:pt x="171" y="599"/>
                    <a:pt x="235" y="514"/>
                    <a:pt x="299" y="428"/>
                  </a:cubicBezTo>
                  <a:cubicBezTo>
                    <a:pt x="363" y="321"/>
                    <a:pt x="406" y="236"/>
                    <a:pt x="470" y="129"/>
                  </a:cubicBezTo>
                  <a:cubicBezTo>
                    <a:pt x="385" y="65"/>
                    <a:pt x="299" y="43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5" name="Google Shape;31065;p29"/>
            <p:cNvSpPr/>
            <p:nvPr/>
          </p:nvSpPr>
          <p:spPr>
            <a:xfrm>
              <a:off x="-630750" y="4654888"/>
              <a:ext cx="18175" cy="101025"/>
            </a:xfrm>
            <a:custGeom>
              <a:avLst/>
              <a:gdLst/>
              <a:ahLst/>
              <a:cxnLst/>
              <a:rect l="l" t="t" r="r" b="b"/>
              <a:pathLst>
                <a:path w="727" h="4041" extrusionOk="0">
                  <a:moveTo>
                    <a:pt x="0" y="1"/>
                  </a:moveTo>
                  <a:lnTo>
                    <a:pt x="0" y="321"/>
                  </a:lnTo>
                  <a:cubicBezTo>
                    <a:pt x="342" y="1326"/>
                    <a:pt x="363" y="2373"/>
                    <a:pt x="278" y="3378"/>
                  </a:cubicBezTo>
                  <a:cubicBezTo>
                    <a:pt x="278" y="3421"/>
                    <a:pt x="278" y="3463"/>
                    <a:pt x="278" y="3506"/>
                  </a:cubicBezTo>
                  <a:cubicBezTo>
                    <a:pt x="406" y="3634"/>
                    <a:pt x="556" y="3827"/>
                    <a:pt x="705" y="4041"/>
                  </a:cubicBezTo>
                  <a:cubicBezTo>
                    <a:pt x="705" y="4041"/>
                    <a:pt x="705" y="4019"/>
                    <a:pt x="727" y="4019"/>
                  </a:cubicBezTo>
                  <a:cubicBezTo>
                    <a:pt x="727" y="3827"/>
                    <a:pt x="727" y="3634"/>
                    <a:pt x="727" y="3442"/>
                  </a:cubicBezTo>
                  <a:cubicBezTo>
                    <a:pt x="727" y="2779"/>
                    <a:pt x="684" y="2096"/>
                    <a:pt x="534" y="1433"/>
                  </a:cubicBezTo>
                  <a:cubicBezTo>
                    <a:pt x="427" y="941"/>
                    <a:pt x="235" y="45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6" name="Google Shape;31066;p29"/>
            <p:cNvSpPr/>
            <p:nvPr/>
          </p:nvSpPr>
          <p:spPr>
            <a:xfrm>
              <a:off x="-627550" y="4742538"/>
              <a:ext cx="14450" cy="40100"/>
            </a:xfrm>
            <a:custGeom>
              <a:avLst/>
              <a:gdLst/>
              <a:ahLst/>
              <a:cxnLst/>
              <a:rect l="l" t="t" r="r" b="b"/>
              <a:pathLst>
                <a:path w="578" h="1604" extrusionOk="0">
                  <a:moveTo>
                    <a:pt x="150" y="0"/>
                  </a:moveTo>
                  <a:cubicBezTo>
                    <a:pt x="107" y="299"/>
                    <a:pt x="64" y="599"/>
                    <a:pt x="0" y="898"/>
                  </a:cubicBezTo>
                  <a:cubicBezTo>
                    <a:pt x="64" y="1133"/>
                    <a:pt x="107" y="1368"/>
                    <a:pt x="128" y="1603"/>
                  </a:cubicBezTo>
                  <a:lnTo>
                    <a:pt x="193" y="1603"/>
                  </a:lnTo>
                  <a:cubicBezTo>
                    <a:pt x="214" y="1539"/>
                    <a:pt x="235" y="1496"/>
                    <a:pt x="257" y="1432"/>
                  </a:cubicBezTo>
                  <a:cubicBezTo>
                    <a:pt x="364" y="1133"/>
                    <a:pt x="470" y="834"/>
                    <a:pt x="577" y="535"/>
                  </a:cubicBezTo>
                  <a:cubicBezTo>
                    <a:pt x="428" y="321"/>
                    <a:pt x="278" y="128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7" name="Google Shape;31067;p29"/>
            <p:cNvSpPr/>
            <p:nvPr/>
          </p:nvSpPr>
          <p:spPr>
            <a:xfrm>
              <a:off x="-613125" y="4755363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cubicBezTo>
                    <a:pt x="0" y="0"/>
                    <a:pt x="0" y="22"/>
                    <a:pt x="0" y="22"/>
                  </a:cubicBezTo>
                  <a:cubicBezTo>
                    <a:pt x="0" y="22"/>
                    <a:pt x="0" y="22"/>
                    <a:pt x="0" y="43"/>
                  </a:cubicBezTo>
                  <a:cubicBezTo>
                    <a:pt x="0" y="22"/>
                    <a:pt x="0" y="22"/>
                    <a:pt x="22" y="0"/>
                  </a:cubicBezTo>
                  <a:close/>
                </a:path>
              </a:pathLst>
            </a:custGeom>
            <a:solidFill>
              <a:srgbClr val="DA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8" name="Google Shape;31068;p29"/>
            <p:cNvSpPr/>
            <p:nvPr/>
          </p:nvSpPr>
          <p:spPr>
            <a:xfrm>
              <a:off x="-622750" y="4755888"/>
              <a:ext cx="9650" cy="27275"/>
            </a:xfrm>
            <a:custGeom>
              <a:avLst/>
              <a:gdLst/>
              <a:ahLst/>
              <a:cxnLst/>
              <a:rect l="l" t="t" r="r" b="b"/>
              <a:pathLst>
                <a:path w="386" h="1091" extrusionOk="0">
                  <a:moveTo>
                    <a:pt x="385" y="1"/>
                  </a:moveTo>
                  <a:cubicBezTo>
                    <a:pt x="278" y="300"/>
                    <a:pt x="172" y="599"/>
                    <a:pt x="65" y="898"/>
                  </a:cubicBezTo>
                  <a:cubicBezTo>
                    <a:pt x="43" y="962"/>
                    <a:pt x="22" y="1005"/>
                    <a:pt x="1" y="1069"/>
                  </a:cubicBezTo>
                  <a:cubicBezTo>
                    <a:pt x="86" y="1069"/>
                    <a:pt x="150" y="1069"/>
                    <a:pt x="236" y="1091"/>
                  </a:cubicBezTo>
                  <a:lnTo>
                    <a:pt x="278" y="1091"/>
                  </a:lnTo>
                  <a:cubicBezTo>
                    <a:pt x="343" y="749"/>
                    <a:pt x="385" y="385"/>
                    <a:pt x="385" y="22"/>
                  </a:cubicBezTo>
                  <a:cubicBezTo>
                    <a:pt x="385" y="1"/>
                    <a:pt x="385" y="1"/>
                    <a:pt x="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9" name="Google Shape;31069;p29"/>
            <p:cNvSpPr/>
            <p:nvPr/>
          </p:nvSpPr>
          <p:spPr>
            <a:xfrm>
              <a:off x="-623825" y="4782613"/>
              <a:ext cx="8050" cy="24075"/>
            </a:xfrm>
            <a:custGeom>
              <a:avLst/>
              <a:gdLst/>
              <a:ahLst/>
              <a:cxnLst/>
              <a:rect l="l" t="t" r="r" b="b"/>
              <a:pathLst>
                <a:path w="322" h="963" extrusionOk="0">
                  <a:moveTo>
                    <a:pt x="44" y="0"/>
                  </a:moveTo>
                  <a:cubicBezTo>
                    <a:pt x="22" y="43"/>
                    <a:pt x="22" y="64"/>
                    <a:pt x="1" y="107"/>
                  </a:cubicBezTo>
                  <a:cubicBezTo>
                    <a:pt x="22" y="214"/>
                    <a:pt x="22" y="299"/>
                    <a:pt x="22" y="406"/>
                  </a:cubicBezTo>
                  <a:cubicBezTo>
                    <a:pt x="44" y="599"/>
                    <a:pt x="44" y="770"/>
                    <a:pt x="44" y="962"/>
                  </a:cubicBezTo>
                  <a:cubicBezTo>
                    <a:pt x="86" y="919"/>
                    <a:pt x="108" y="877"/>
                    <a:pt x="129" y="834"/>
                  </a:cubicBezTo>
                  <a:cubicBezTo>
                    <a:pt x="193" y="663"/>
                    <a:pt x="236" y="470"/>
                    <a:pt x="279" y="299"/>
                  </a:cubicBezTo>
                  <a:cubicBezTo>
                    <a:pt x="300" y="214"/>
                    <a:pt x="321" y="107"/>
                    <a:pt x="321" y="22"/>
                  </a:cubicBezTo>
                  <a:lnTo>
                    <a:pt x="279" y="22"/>
                  </a:lnTo>
                  <a:cubicBezTo>
                    <a:pt x="193" y="0"/>
                    <a:pt x="129" y="0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0" name="Google Shape;31070;p29"/>
            <p:cNvSpPr/>
            <p:nvPr/>
          </p:nvSpPr>
          <p:spPr>
            <a:xfrm>
              <a:off x="-600300" y="4631913"/>
              <a:ext cx="58275" cy="158725"/>
            </a:xfrm>
            <a:custGeom>
              <a:avLst/>
              <a:gdLst/>
              <a:ahLst/>
              <a:cxnLst/>
              <a:rect l="l" t="t" r="r" b="b"/>
              <a:pathLst>
                <a:path w="2331" h="6349" extrusionOk="0">
                  <a:moveTo>
                    <a:pt x="2052" y="1"/>
                  </a:moveTo>
                  <a:cubicBezTo>
                    <a:pt x="2031" y="22"/>
                    <a:pt x="2009" y="22"/>
                    <a:pt x="1988" y="44"/>
                  </a:cubicBezTo>
                  <a:cubicBezTo>
                    <a:pt x="2180" y="428"/>
                    <a:pt x="2202" y="834"/>
                    <a:pt x="2138" y="1219"/>
                  </a:cubicBezTo>
                  <a:cubicBezTo>
                    <a:pt x="2095" y="1647"/>
                    <a:pt x="1967" y="2053"/>
                    <a:pt x="1838" y="2437"/>
                  </a:cubicBezTo>
                  <a:cubicBezTo>
                    <a:pt x="1539" y="3228"/>
                    <a:pt x="1155" y="3976"/>
                    <a:pt x="727" y="4682"/>
                  </a:cubicBezTo>
                  <a:cubicBezTo>
                    <a:pt x="492" y="5045"/>
                    <a:pt x="278" y="5408"/>
                    <a:pt x="43" y="5750"/>
                  </a:cubicBezTo>
                  <a:cubicBezTo>
                    <a:pt x="22" y="5750"/>
                    <a:pt x="22" y="5772"/>
                    <a:pt x="0" y="5793"/>
                  </a:cubicBezTo>
                  <a:cubicBezTo>
                    <a:pt x="107" y="5964"/>
                    <a:pt x="214" y="6157"/>
                    <a:pt x="321" y="6349"/>
                  </a:cubicBezTo>
                  <a:cubicBezTo>
                    <a:pt x="385" y="6242"/>
                    <a:pt x="449" y="6157"/>
                    <a:pt x="513" y="6050"/>
                  </a:cubicBezTo>
                  <a:cubicBezTo>
                    <a:pt x="727" y="5665"/>
                    <a:pt x="919" y="5302"/>
                    <a:pt x="1112" y="4917"/>
                  </a:cubicBezTo>
                  <a:cubicBezTo>
                    <a:pt x="1497" y="4147"/>
                    <a:pt x="1860" y="3378"/>
                    <a:pt x="2095" y="2544"/>
                  </a:cubicBezTo>
                  <a:cubicBezTo>
                    <a:pt x="2202" y="2117"/>
                    <a:pt x="2309" y="1689"/>
                    <a:pt x="2309" y="1240"/>
                  </a:cubicBezTo>
                  <a:cubicBezTo>
                    <a:pt x="2330" y="834"/>
                    <a:pt x="2266" y="386"/>
                    <a:pt x="20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1" name="Google Shape;31071;p29"/>
            <p:cNvSpPr/>
            <p:nvPr/>
          </p:nvSpPr>
          <p:spPr>
            <a:xfrm>
              <a:off x="-607775" y="4776738"/>
              <a:ext cx="15500" cy="29400"/>
            </a:xfrm>
            <a:custGeom>
              <a:avLst/>
              <a:gdLst/>
              <a:ahLst/>
              <a:cxnLst/>
              <a:rect l="l" t="t" r="r" b="b"/>
              <a:pathLst>
                <a:path w="620" h="1176" extrusionOk="0">
                  <a:moveTo>
                    <a:pt x="299" y="0"/>
                  </a:moveTo>
                  <a:cubicBezTo>
                    <a:pt x="214" y="128"/>
                    <a:pt x="107" y="278"/>
                    <a:pt x="0" y="406"/>
                  </a:cubicBezTo>
                  <a:cubicBezTo>
                    <a:pt x="192" y="599"/>
                    <a:pt x="192" y="876"/>
                    <a:pt x="128" y="1176"/>
                  </a:cubicBezTo>
                  <a:cubicBezTo>
                    <a:pt x="299" y="983"/>
                    <a:pt x="470" y="770"/>
                    <a:pt x="620" y="556"/>
                  </a:cubicBezTo>
                  <a:cubicBezTo>
                    <a:pt x="513" y="364"/>
                    <a:pt x="406" y="171"/>
                    <a:pt x="2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2" name="Google Shape;31072;p29"/>
            <p:cNvSpPr/>
            <p:nvPr/>
          </p:nvSpPr>
          <p:spPr>
            <a:xfrm>
              <a:off x="-624350" y="4786888"/>
              <a:ext cx="21400" cy="41700"/>
            </a:xfrm>
            <a:custGeom>
              <a:avLst/>
              <a:gdLst/>
              <a:ahLst/>
              <a:cxnLst/>
              <a:rect l="l" t="t" r="r" b="b"/>
              <a:pathLst>
                <a:path w="856" h="1668" extrusionOk="0">
                  <a:moveTo>
                    <a:pt x="663" y="0"/>
                  </a:moveTo>
                  <a:cubicBezTo>
                    <a:pt x="578" y="86"/>
                    <a:pt x="513" y="193"/>
                    <a:pt x="449" y="278"/>
                  </a:cubicBezTo>
                  <a:cubicBezTo>
                    <a:pt x="342" y="449"/>
                    <a:pt x="236" y="620"/>
                    <a:pt x="129" y="770"/>
                  </a:cubicBezTo>
                  <a:cubicBezTo>
                    <a:pt x="107" y="834"/>
                    <a:pt x="86" y="898"/>
                    <a:pt x="65" y="983"/>
                  </a:cubicBezTo>
                  <a:cubicBezTo>
                    <a:pt x="43" y="1219"/>
                    <a:pt x="43" y="1432"/>
                    <a:pt x="0" y="1667"/>
                  </a:cubicBezTo>
                  <a:cubicBezTo>
                    <a:pt x="236" y="1411"/>
                    <a:pt x="471" y="1154"/>
                    <a:pt x="706" y="877"/>
                  </a:cubicBezTo>
                  <a:cubicBezTo>
                    <a:pt x="727" y="855"/>
                    <a:pt x="770" y="812"/>
                    <a:pt x="791" y="770"/>
                  </a:cubicBezTo>
                  <a:cubicBezTo>
                    <a:pt x="855" y="470"/>
                    <a:pt x="855" y="193"/>
                    <a:pt x="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3" name="Google Shape;31073;p29"/>
            <p:cNvSpPr/>
            <p:nvPr/>
          </p:nvSpPr>
          <p:spPr>
            <a:xfrm>
              <a:off x="-621150" y="4793838"/>
              <a:ext cx="8050" cy="12300"/>
            </a:xfrm>
            <a:custGeom>
              <a:avLst/>
              <a:gdLst/>
              <a:ahLst/>
              <a:cxnLst/>
              <a:rect l="l" t="t" r="r" b="b"/>
              <a:pathLst>
                <a:path w="322" h="492" extrusionOk="0">
                  <a:moveTo>
                    <a:pt x="321" y="0"/>
                  </a:moveTo>
                  <a:cubicBezTo>
                    <a:pt x="257" y="86"/>
                    <a:pt x="193" y="171"/>
                    <a:pt x="129" y="257"/>
                  </a:cubicBezTo>
                  <a:cubicBezTo>
                    <a:pt x="86" y="299"/>
                    <a:pt x="65" y="342"/>
                    <a:pt x="22" y="385"/>
                  </a:cubicBezTo>
                  <a:cubicBezTo>
                    <a:pt x="22" y="406"/>
                    <a:pt x="1" y="449"/>
                    <a:pt x="1" y="492"/>
                  </a:cubicBezTo>
                  <a:cubicBezTo>
                    <a:pt x="108" y="342"/>
                    <a:pt x="214" y="171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4" name="Google Shape;31074;p29"/>
            <p:cNvSpPr/>
            <p:nvPr/>
          </p:nvSpPr>
          <p:spPr>
            <a:xfrm>
              <a:off x="-608400" y="4606063"/>
              <a:ext cx="12925" cy="12125"/>
            </a:xfrm>
            <a:custGeom>
              <a:avLst/>
              <a:gdLst/>
              <a:ahLst/>
              <a:cxnLst/>
              <a:rect l="l" t="t" r="r" b="b"/>
              <a:pathLst>
                <a:path w="517" h="485" extrusionOk="0">
                  <a:moveTo>
                    <a:pt x="272" y="0"/>
                  </a:moveTo>
                  <a:cubicBezTo>
                    <a:pt x="141" y="0"/>
                    <a:pt x="0" y="104"/>
                    <a:pt x="25" y="265"/>
                  </a:cubicBezTo>
                  <a:lnTo>
                    <a:pt x="46" y="308"/>
                  </a:lnTo>
                  <a:cubicBezTo>
                    <a:pt x="64" y="434"/>
                    <a:pt x="158" y="484"/>
                    <a:pt x="251" y="484"/>
                  </a:cubicBezTo>
                  <a:cubicBezTo>
                    <a:pt x="269" y="484"/>
                    <a:pt x="286" y="482"/>
                    <a:pt x="303" y="479"/>
                  </a:cubicBezTo>
                  <a:cubicBezTo>
                    <a:pt x="303" y="415"/>
                    <a:pt x="282" y="372"/>
                    <a:pt x="282" y="308"/>
                  </a:cubicBezTo>
                  <a:lnTo>
                    <a:pt x="324" y="308"/>
                  </a:lnTo>
                  <a:cubicBezTo>
                    <a:pt x="346" y="351"/>
                    <a:pt x="346" y="415"/>
                    <a:pt x="367" y="458"/>
                  </a:cubicBezTo>
                  <a:cubicBezTo>
                    <a:pt x="453" y="415"/>
                    <a:pt x="517" y="329"/>
                    <a:pt x="495" y="223"/>
                  </a:cubicBezTo>
                  <a:lnTo>
                    <a:pt x="474" y="180"/>
                  </a:lnTo>
                  <a:cubicBezTo>
                    <a:pt x="456" y="54"/>
                    <a:pt x="367" y="0"/>
                    <a:pt x="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5" name="Google Shape;31075;p29"/>
            <p:cNvSpPr/>
            <p:nvPr/>
          </p:nvSpPr>
          <p:spPr>
            <a:xfrm>
              <a:off x="-601375" y="4613763"/>
              <a:ext cx="2175" cy="4300"/>
            </a:xfrm>
            <a:custGeom>
              <a:avLst/>
              <a:gdLst/>
              <a:ahLst/>
              <a:cxnLst/>
              <a:rect l="l" t="t" r="r" b="b"/>
              <a:pathLst>
                <a:path w="87" h="172" extrusionOk="0">
                  <a:moveTo>
                    <a:pt x="1" y="0"/>
                  </a:moveTo>
                  <a:cubicBezTo>
                    <a:pt x="1" y="64"/>
                    <a:pt x="22" y="107"/>
                    <a:pt x="22" y="171"/>
                  </a:cubicBezTo>
                  <a:cubicBezTo>
                    <a:pt x="43" y="171"/>
                    <a:pt x="65" y="150"/>
                    <a:pt x="86" y="150"/>
                  </a:cubicBezTo>
                  <a:cubicBezTo>
                    <a:pt x="65" y="107"/>
                    <a:pt x="65" y="43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6" name="Google Shape;31076;p29"/>
            <p:cNvSpPr/>
            <p:nvPr/>
          </p:nvSpPr>
          <p:spPr>
            <a:xfrm>
              <a:off x="-559225" y="4622463"/>
              <a:ext cx="12375" cy="11250"/>
            </a:xfrm>
            <a:custGeom>
              <a:avLst/>
              <a:gdLst/>
              <a:ahLst/>
              <a:cxnLst/>
              <a:rect l="l" t="t" r="r" b="b"/>
              <a:pathLst>
                <a:path w="495" h="450" extrusionOk="0">
                  <a:moveTo>
                    <a:pt x="264" y="0"/>
                  </a:moveTo>
                  <a:cubicBezTo>
                    <a:pt x="136" y="0"/>
                    <a:pt x="0" y="101"/>
                    <a:pt x="25" y="272"/>
                  </a:cubicBezTo>
                  <a:cubicBezTo>
                    <a:pt x="40" y="393"/>
                    <a:pt x="130" y="450"/>
                    <a:pt x="227" y="450"/>
                  </a:cubicBezTo>
                  <a:cubicBezTo>
                    <a:pt x="267" y="450"/>
                    <a:pt x="308" y="440"/>
                    <a:pt x="345" y="422"/>
                  </a:cubicBezTo>
                  <a:cubicBezTo>
                    <a:pt x="345" y="400"/>
                    <a:pt x="345" y="379"/>
                    <a:pt x="324" y="357"/>
                  </a:cubicBezTo>
                  <a:lnTo>
                    <a:pt x="366" y="336"/>
                  </a:lnTo>
                  <a:cubicBezTo>
                    <a:pt x="388" y="336"/>
                    <a:pt x="388" y="357"/>
                    <a:pt x="409" y="379"/>
                  </a:cubicBezTo>
                  <a:cubicBezTo>
                    <a:pt x="452" y="336"/>
                    <a:pt x="495" y="272"/>
                    <a:pt x="473" y="186"/>
                  </a:cubicBezTo>
                  <a:cubicBezTo>
                    <a:pt x="455" y="58"/>
                    <a:pt x="362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7" name="Google Shape;31077;p29"/>
            <p:cNvSpPr/>
            <p:nvPr/>
          </p:nvSpPr>
          <p:spPr>
            <a:xfrm>
              <a:off x="-551150" y="4630863"/>
              <a:ext cx="2175" cy="2150"/>
            </a:xfrm>
            <a:custGeom>
              <a:avLst/>
              <a:gdLst/>
              <a:ahLst/>
              <a:cxnLst/>
              <a:rect l="l" t="t" r="r" b="b"/>
              <a:pathLst>
                <a:path w="87" h="86" extrusionOk="0">
                  <a:moveTo>
                    <a:pt x="43" y="0"/>
                  </a:moveTo>
                  <a:lnTo>
                    <a:pt x="1" y="21"/>
                  </a:lnTo>
                  <a:cubicBezTo>
                    <a:pt x="22" y="43"/>
                    <a:pt x="22" y="64"/>
                    <a:pt x="22" y="86"/>
                  </a:cubicBezTo>
                  <a:cubicBezTo>
                    <a:pt x="43" y="64"/>
                    <a:pt x="65" y="64"/>
                    <a:pt x="86" y="43"/>
                  </a:cubicBezTo>
                  <a:cubicBezTo>
                    <a:pt x="65" y="21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8" name="Google Shape;31078;p29"/>
            <p:cNvSpPr/>
            <p:nvPr/>
          </p:nvSpPr>
          <p:spPr>
            <a:xfrm rot="-2287966">
              <a:off x="844692" y="4308173"/>
              <a:ext cx="231930" cy="190779"/>
            </a:xfrm>
            <a:custGeom>
              <a:avLst/>
              <a:gdLst/>
              <a:ahLst/>
              <a:cxnLst/>
              <a:rect l="l" t="t" r="r" b="b"/>
              <a:pathLst>
                <a:path w="9277" h="7631" extrusionOk="0">
                  <a:moveTo>
                    <a:pt x="6583" y="0"/>
                  </a:moveTo>
                  <a:cubicBezTo>
                    <a:pt x="6220" y="706"/>
                    <a:pt x="5130" y="1304"/>
                    <a:pt x="4168" y="1796"/>
                  </a:cubicBezTo>
                  <a:cubicBezTo>
                    <a:pt x="4155" y="1804"/>
                    <a:pt x="4139" y="1807"/>
                    <a:pt x="4121" y="1807"/>
                  </a:cubicBezTo>
                  <a:cubicBezTo>
                    <a:pt x="3862" y="1807"/>
                    <a:pt x="3130" y="1040"/>
                    <a:pt x="2881" y="1040"/>
                  </a:cubicBezTo>
                  <a:cubicBezTo>
                    <a:pt x="2867" y="1040"/>
                    <a:pt x="2854" y="1042"/>
                    <a:pt x="2843" y="1048"/>
                  </a:cubicBezTo>
                  <a:cubicBezTo>
                    <a:pt x="2608" y="1155"/>
                    <a:pt x="3057" y="2373"/>
                    <a:pt x="2886" y="2480"/>
                  </a:cubicBezTo>
                  <a:cubicBezTo>
                    <a:pt x="2202" y="2907"/>
                    <a:pt x="0" y="3955"/>
                    <a:pt x="599" y="5878"/>
                  </a:cubicBezTo>
                  <a:cubicBezTo>
                    <a:pt x="762" y="6416"/>
                    <a:pt x="1259" y="6557"/>
                    <a:pt x="1787" y="6557"/>
                  </a:cubicBezTo>
                  <a:cubicBezTo>
                    <a:pt x="2224" y="6557"/>
                    <a:pt x="2683" y="6461"/>
                    <a:pt x="2992" y="6413"/>
                  </a:cubicBezTo>
                  <a:cubicBezTo>
                    <a:pt x="3420" y="6348"/>
                    <a:pt x="3078" y="5878"/>
                    <a:pt x="3548" y="5771"/>
                  </a:cubicBezTo>
                  <a:cubicBezTo>
                    <a:pt x="3549" y="5771"/>
                    <a:pt x="3551" y="5771"/>
                    <a:pt x="3552" y="5771"/>
                  </a:cubicBezTo>
                  <a:cubicBezTo>
                    <a:pt x="3693" y="5771"/>
                    <a:pt x="3447" y="7054"/>
                    <a:pt x="3587" y="7054"/>
                  </a:cubicBezTo>
                  <a:cubicBezTo>
                    <a:pt x="3589" y="7054"/>
                    <a:pt x="3590" y="7054"/>
                    <a:pt x="3591" y="7054"/>
                  </a:cubicBezTo>
                  <a:cubicBezTo>
                    <a:pt x="3762" y="7011"/>
                    <a:pt x="4125" y="5942"/>
                    <a:pt x="4296" y="5942"/>
                  </a:cubicBezTo>
                  <a:cubicBezTo>
                    <a:pt x="4303" y="5942"/>
                    <a:pt x="4309" y="5942"/>
                    <a:pt x="4315" y="5942"/>
                  </a:cubicBezTo>
                  <a:cubicBezTo>
                    <a:pt x="5032" y="5942"/>
                    <a:pt x="5523" y="7144"/>
                    <a:pt x="6498" y="7631"/>
                  </a:cubicBezTo>
                  <a:lnTo>
                    <a:pt x="6028" y="5878"/>
                  </a:lnTo>
                  <a:cubicBezTo>
                    <a:pt x="6156" y="5536"/>
                    <a:pt x="7118" y="4638"/>
                    <a:pt x="7267" y="4168"/>
                  </a:cubicBezTo>
                  <a:cubicBezTo>
                    <a:pt x="7481" y="3506"/>
                    <a:pt x="9276" y="3463"/>
                    <a:pt x="8699" y="3292"/>
                  </a:cubicBezTo>
                  <a:cubicBezTo>
                    <a:pt x="7524" y="2971"/>
                    <a:pt x="7566" y="3249"/>
                    <a:pt x="6968" y="2159"/>
                  </a:cubicBezTo>
                  <a:cubicBezTo>
                    <a:pt x="6519" y="1390"/>
                    <a:pt x="6690" y="941"/>
                    <a:pt x="65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9" name="Google Shape;31079;p29"/>
            <p:cNvSpPr/>
            <p:nvPr/>
          </p:nvSpPr>
          <p:spPr>
            <a:xfrm rot="-2287966">
              <a:off x="867458" y="4495660"/>
              <a:ext cx="88727" cy="108502"/>
            </a:xfrm>
            <a:custGeom>
              <a:avLst/>
              <a:gdLst/>
              <a:ahLst/>
              <a:cxnLst/>
              <a:rect l="l" t="t" r="r" b="b"/>
              <a:pathLst>
                <a:path w="3549" h="4340" extrusionOk="0">
                  <a:moveTo>
                    <a:pt x="3377" y="1"/>
                  </a:moveTo>
                  <a:cubicBezTo>
                    <a:pt x="3121" y="86"/>
                    <a:pt x="2928" y="257"/>
                    <a:pt x="2757" y="407"/>
                  </a:cubicBezTo>
                  <a:cubicBezTo>
                    <a:pt x="2565" y="556"/>
                    <a:pt x="2415" y="706"/>
                    <a:pt x="2266" y="856"/>
                  </a:cubicBezTo>
                  <a:cubicBezTo>
                    <a:pt x="2116" y="984"/>
                    <a:pt x="1945" y="1133"/>
                    <a:pt x="1795" y="1304"/>
                  </a:cubicBezTo>
                  <a:cubicBezTo>
                    <a:pt x="1624" y="1454"/>
                    <a:pt x="1475" y="1625"/>
                    <a:pt x="1325" y="1796"/>
                  </a:cubicBezTo>
                  <a:cubicBezTo>
                    <a:pt x="1026" y="2138"/>
                    <a:pt x="770" y="2523"/>
                    <a:pt x="556" y="2929"/>
                  </a:cubicBezTo>
                  <a:cubicBezTo>
                    <a:pt x="321" y="3335"/>
                    <a:pt x="150" y="3784"/>
                    <a:pt x="0" y="4233"/>
                  </a:cubicBezTo>
                  <a:lnTo>
                    <a:pt x="214" y="4340"/>
                  </a:lnTo>
                  <a:cubicBezTo>
                    <a:pt x="577" y="3506"/>
                    <a:pt x="1047" y="2758"/>
                    <a:pt x="1646" y="2181"/>
                  </a:cubicBezTo>
                  <a:cubicBezTo>
                    <a:pt x="1795" y="2053"/>
                    <a:pt x="1945" y="1903"/>
                    <a:pt x="2116" y="1775"/>
                  </a:cubicBezTo>
                  <a:cubicBezTo>
                    <a:pt x="2266" y="1646"/>
                    <a:pt x="2437" y="1540"/>
                    <a:pt x="2608" y="1390"/>
                  </a:cubicBezTo>
                  <a:cubicBezTo>
                    <a:pt x="2779" y="1262"/>
                    <a:pt x="2950" y="1133"/>
                    <a:pt x="3099" y="1005"/>
                  </a:cubicBezTo>
                  <a:cubicBezTo>
                    <a:pt x="3270" y="898"/>
                    <a:pt x="3420" y="813"/>
                    <a:pt x="3548" y="791"/>
                  </a:cubicBezTo>
                  <a:lnTo>
                    <a:pt x="337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0" name="Google Shape;31080;p29"/>
            <p:cNvSpPr/>
            <p:nvPr/>
          </p:nvSpPr>
          <p:spPr>
            <a:xfrm rot="-2287966">
              <a:off x="872215" y="4494016"/>
              <a:ext cx="83402" cy="108502"/>
            </a:xfrm>
            <a:custGeom>
              <a:avLst/>
              <a:gdLst/>
              <a:ahLst/>
              <a:cxnLst/>
              <a:rect l="l" t="t" r="r" b="b"/>
              <a:pathLst>
                <a:path w="3336" h="4340" extrusionOk="0">
                  <a:moveTo>
                    <a:pt x="3164" y="1"/>
                  </a:moveTo>
                  <a:cubicBezTo>
                    <a:pt x="3036" y="43"/>
                    <a:pt x="2929" y="107"/>
                    <a:pt x="2822" y="172"/>
                  </a:cubicBezTo>
                  <a:lnTo>
                    <a:pt x="2908" y="449"/>
                  </a:lnTo>
                  <a:cubicBezTo>
                    <a:pt x="2779" y="492"/>
                    <a:pt x="2630" y="599"/>
                    <a:pt x="2480" y="727"/>
                  </a:cubicBezTo>
                  <a:cubicBezTo>
                    <a:pt x="2331" y="877"/>
                    <a:pt x="2202" y="1027"/>
                    <a:pt x="2031" y="1176"/>
                  </a:cubicBezTo>
                  <a:cubicBezTo>
                    <a:pt x="1882" y="1347"/>
                    <a:pt x="1732" y="1475"/>
                    <a:pt x="1582" y="1646"/>
                  </a:cubicBezTo>
                  <a:cubicBezTo>
                    <a:pt x="1433" y="1796"/>
                    <a:pt x="1283" y="1946"/>
                    <a:pt x="1155" y="2117"/>
                  </a:cubicBezTo>
                  <a:cubicBezTo>
                    <a:pt x="642" y="2736"/>
                    <a:pt x="257" y="3506"/>
                    <a:pt x="1" y="4340"/>
                  </a:cubicBezTo>
                  <a:cubicBezTo>
                    <a:pt x="364" y="3506"/>
                    <a:pt x="834" y="2758"/>
                    <a:pt x="1433" y="2181"/>
                  </a:cubicBezTo>
                  <a:cubicBezTo>
                    <a:pt x="1582" y="2053"/>
                    <a:pt x="1732" y="1903"/>
                    <a:pt x="1903" y="1775"/>
                  </a:cubicBezTo>
                  <a:cubicBezTo>
                    <a:pt x="2053" y="1646"/>
                    <a:pt x="2224" y="1540"/>
                    <a:pt x="2395" y="1390"/>
                  </a:cubicBezTo>
                  <a:cubicBezTo>
                    <a:pt x="2566" y="1262"/>
                    <a:pt x="2737" y="1133"/>
                    <a:pt x="2886" y="1005"/>
                  </a:cubicBezTo>
                  <a:cubicBezTo>
                    <a:pt x="3036" y="898"/>
                    <a:pt x="3207" y="813"/>
                    <a:pt x="3335" y="791"/>
                  </a:cubicBezTo>
                  <a:lnTo>
                    <a:pt x="3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1" name="Google Shape;31081;p29"/>
            <p:cNvSpPr/>
            <p:nvPr/>
          </p:nvSpPr>
          <p:spPr>
            <a:xfrm rot="-2287966">
              <a:off x="910028" y="4485123"/>
              <a:ext cx="56126" cy="22576"/>
            </a:xfrm>
            <a:custGeom>
              <a:avLst/>
              <a:gdLst/>
              <a:ahLst/>
              <a:cxnLst/>
              <a:rect l="l" t="t" r="r" b="b"/>
              <a:pathLst>
                <a:path w="2245" h="903" extrusionOk="0">
                  <a:moveTo>
                    <a:pt x="0" y="1"/>
                  </a:moveTo>
                  <a:cubicBezTo>
                    <a:pt x="21" y="65"/>
                    <a:pt x="21" y="129"/>
                    <a:pt x="64" y="214"/>
                  </a:cubicBezTo>
                  <a:cubicBezTo>
                    <a:pt x="220" y="759"/>
                    <a:pt x="721" y="902"/>
                    <a:pt x="1254" y="902"/>
                  </a:cubicBezTo>
                  <a:cubicBezTo>
                    <a:pt x="1600" y="902"/>
                    <a:pt x="1958" y="842"/>
                    <a:pt x="2244" y="791"/>
                  </a:cubicBezTo>
                  <a:cubicBezTo>
                    <a:pt x="2180" y="642"/>
                    <a:pt x="2116" y="492"/>
                    <a:pt x="2052" y="343"/>
                  </a:cubicBezTo>
                  <a:cubicBezTo>
                    <a:pt x="2052" y="321"/>
                    <a:pt x="2052" y="321"/>
                    <a:pt x="2031" y="321"/>
                  </a:cubicBezTo>
                  <a:cubicBezTo>
                    <a:pt x="1753" y="367"/>
                    <a:pt x="1412" y="422"/>
                    <a:pt x="1081" y="422"/>
                  </a:cubicBezTo>
                  <a:cubicBezTo>
                    <a:pt x="647" y="422"/>
                    <a:pt x="231" y="32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2" name="Google Shape;31082;p29"/>
            <p:cNvSpPr/>
            <p:nvPr/>
          </p:nvSpPr>
          <p:spPr>
            <a:xfrm rot="-2287966">
              <a:off x="913941" y="4419030"/>
              <a:ext cx="14475" cy="68427"/>
            </a:xfrm>
            <a:custGeom>
              <a:avLst/>
              <a:gdLst/>
              <a:ahLst/>
              <a:cxnLst/>
              <a:rect l="l" t="t" r="r" b="b"/>
              <a:pathLst>
                <a:path w="579" h="2737" extrusionOk="0">
                  <a:moveTo>
                    <a:pt x="193" y="0"/>
                  </a:moveTo>
                  <a:lnTo>
                    <a:pt x="193" y="0"/>
                  </a:lnTo>
                  <a:cubicBezTo>
                    <a:pt x="129" y="43"/>
                    <a:pt x="65" y="86"/>
                    <a:pt x="1" y="129"/>
                  </a:cubicBezTo>
                  <a:cubicBezTo>
                    <a:pt x="44" y="920"/>
                    <a:pt x="193" y="1732"/>
                    <a:pt x="493" y="2544"/>
                  </a:cubicBezTo>
                  <a:cubicBezTo>
                    <a:pt x="514" y="2608"/>
                    <a:pt x="557" y="2672"/>
                    <a:pt x="578" y="2736"/>
                  </a:cubicBezTo>
                  <a:cubicBezTo>
                    <a:pt x="279" y="1817"/>
                    <a:pt x="151" y="877"/>
                    <a:pt x="193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3" name="Google Shape;31083;p29"/>
            <p:cNvSpPr/>
            <p:nvPr/>
          </p:nvSpPr>
          <p:spPr>
            <a:xfrm rot="-2287966">
              <a:off x="787855" y="4077087"/>
              <a:ext cx="177204" cy="348808"/>
            </a:xfrm>
            <a:custGeom>
              <a:avLst/>
              <a:gdLst/>
              <a:ahLst/>
              <a:cxnLst/>
              <a:rect l="l" t="t" r="r" b="b"/>
              <a:pathLst>
                <a:path w="7088" h="13952" extrusionOk="0">
                  <a:moveTo>
                    <a:pt x="3077" y="0"/>
                  </a:moveTo>
                  <a:cubicBezTo>
                    <a:pt x="676" y="0"/>
                    <a:pt x="213" y="3506"/>
                    <a:pt x="107" y="5815"/>
                  </a:cubicBezTo>
                  <a:cubicBezTo>
                    <a:pt x="43" y="6798"/>
                    <a:pt x="1" y="7888"/>
                    <a:pt x="86" y="8871"/>
                  </a:cubicBezTo>
                  <a:cubicBezTo>
                    <a:pt x="150" y="9619"/>
                    <a:pt x="300" y="10410"/>
                    <a:pt x="535" y="11115"/>
                  </a:cubicBezTo>
                  <a:cubicBezTo>
                    <a:pt x="706" y="11650"/>
                    <a:pt x="941" y="12163"/>
                    <a:pt x="1198" y="12633"/>
                  </a:cubicBezTo>
                  <a:cubicBezTo>
                    <a:pt x="1433" y="13060"/>
                    <a:pt x="1540" y="13638"/>
                    <a:pt x="1903" y="13851"/>
                  </a:cubicBezTo>
                  <a:cubicBezTo>
                    <a:pt x="2035" y="13921"/>
                    <a:pt x="2192" y="13952"/>
                    <a:pt x="2355" y="13952"/>
                  </a:cubicBezTo>
                  <a:cubicBezTo>
                    <a:pt x="2692" y="13952"/>
                    <a:pt x="3054" y="13818"/>
                    <a:pt x="3271" y="13616"/>
                  </a:cubicBezTo>
                  <a:cubicBezTo>
                    <a:pt x="4126" y="12868"/>
                    <a:pt x="3976" y="11693"/>
                    <a:pt x="4062" y="10581"/>
                  </a:cubicBezTo>
                  <a:cubicBezTo>
                    <a:pt x="4147" y="9256"/>
                    <a:pt x="4617" y="7952"/>
                    <a:pt x="5088" y="6755"/>
                  </a:cubicBezTo>
                  <a:cubicBezTo>
                    <a:pt x="5643" y="5280"/>
                    <a:pt x="7011" y="3976"/>
                    <a:pt x="7054" y="2288"/>
                  </a:cubicBezTo>
                  <a:cubicBezTo>
                    <a:pt x="7087" y="1202"/>
                    <a:pt x="6546" y="312"/>
                    <a:pt x="5767" y="312"/>
                  </a:cubicBezTo>
                  <a:cubicBezTo>
                    <a:pt x="5550" y="312"/>
                    <a:pt x="5314" y="381"/>
                    <a:pt x="5066" y="535"/>
                  </a:cubicBezTo>
                  <a:cubicBezTo>
                    <a:pt x="4824" y="689"/>
                    <a:pt x="4707" y="787"/>
                    <a:pt x="4597" y="787"/>
                  </a:cubicBezTo>
                  <a:cubicBezTo>
                    <a:pt x="4494" y="787"/>
                    <a:pt x="4398" y="700"/>
                    <a:pt x="4211" y="493"/>
                  </a:cubicBezTo>
                  <a:cubicBezTo>
                    <a:pt x="3891" y="108"/>
                    <a:pt x="3591" y="22"/>
                    <a:pt x="3143" y="1"/>
                  </a:cubicBezTo>
                  <a:cubicBezTo>
                    <a:pt x="3121" y="0"/>
                    <a:pt x="3099" y="0"/>
                    <a:pt x="3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4" name="Google Shape;31084;p29"/>
            <p:cNvSpPr/>
            <p:nvPr/>
          </p:nvSpPr>
          <p:spPr>
            <a:xfrm rot="-2287966">
              <a:off x="997028" y="4280834"/>
              <a:ext cx="286432" cy="188979"/>
            </a:xfrm>
            <a:custGeom>
              <a:avLst/>
              <a:gdLst/>
              <a:ahLst/>
              <a:cxnLst/>
              <a:rect l="l" t="t" r="r" b="b"/>
              <a:pathLst>
                <a:path w="11457" h="7559" extrusionOk="0">
                  <a:moveTo>
                    <a:pt x="4682" y="0"/>
                  </a:moveTo>
                  <a:cubicBezTo>
                    <a:pt x="4355" y="0"/>
                    <a:pt x="4028" y="15"/>
                    <a:pt x="3698" y="30"/>
                  </a:cubicBezTo>
                  <a:cubicBezTo>
                    <a:pt x="2950" y="51"/>
                    <a:pt x="214" y="30"/>
                    <a:pt x="86" y="1184"/>
                  </a:cubicBezTo>
                  <a:cubicBezTo>
                    <a:pt x="0" y="2017"/>
                    <a:pt x="898" y="2915"/>
                    <a:pt x="1304" y="3492"/>
                  </a:cubicBezTo>
                  <a:cubicBezTo>
                    <a:pt x="1967" y="4497"/>
                    <a:pt x="2266" y="5929"/>
                    <a:pt x="3163" y="6698"/>
                  </a:cubicBezTo>
                  <a:cubicBezTo>
                    <a:pt x="4061" y="7446"/>
                    <a:pt x="5087" y="7510"/>
                    <a:pt x="6177" y="7553"/>
                  </a:cubicBezTo>
                  <a:cubicBezTo>
                    <a:pt x="6336" y="7556"/>
                    <a:pt x="6497" y="7559"/>
                    <a:pt x="6659" y="7559"/>
                  </a:cubicBezTo>
                  <a:cubicBezTo>
                    <a:pt x="7699" y="7559"/>
                    <a:pt x="8787" y="7456"/>
                    <a:pt x="9618" y="6698"/>
                  </a:cubicBezTo>
                  <a:cubicBezTo>
                    <a:pt x="10196" y="6143"/>
                    <a:pt x="10986" y="5416"/>
                    <a:pt x="11286" y="4604"/>
                  </a:cubicBezTo>
                  <a:cubicBezTo>
                    <a:pt x="11457" y="4091"/>
                    <a:pt x="11264" y="4091"/>
                    <a:pt x="10879" y="3706"/>
                  </a:cubicBezTo>
                  <a:cubicBezTo>
                    <a:pt x="10473" y="3321"/>
                    <a:pt x="10131" y="2851"/>
                    <a:pt x="9725" y="2466"/>
                  </a:cubicBezTo>
                  <a:cubicBezTo>
                    <a:pt x="8806" y="1590"/>
                    <a:pt x="7716" y="649"/>
                    <a:pt x="6562" y="265"/>
                  </a:cubicBezTo>
                  <a:cubicBezTo>
                    <a:pt x="5930" y="54"/>
                    <a:pt x="5307" y="0"/>
                    <a:pt x="46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5" name="Google Shape;31085;p29"/>
            <p:cNvSpPr/>
            <p:nvPr/>
          </p:nvSpPr>
          <p:spPr>
            <a:xfrm rot="-2287966">
              <a:off x="886510" y="4100017"/>
              <a:ext cx="218055" cy="230380"/>
            </a:xfrm>
            <a:custGeom>
              <a:avLst/>
              <a:gdLst/>
              <a:ahLst/>
              <a:cxnLst/>
              <a:rect l="l" t="t" r="r" b="b"/>
              <a:pathLst>
                <a:path w="8722" h="9215" extrusionOk="0">
                  <a:moveTo>
                    <a:pt x="6559" y="0"/>
                  </a:moveTo>
                  <a:cubicBezTo>
                    <a:pt x="6024" y="0"/>
                    <a:pt x="5433" y="201"/>
                    <a:pt x="4959" y="343"/>
                  </a:cubicBezTo>
                  <a:cubicBezTo>
                    <a:pt x="4104" y="621"/>
                    <a:pt x="3185" y="834"/>
                    <a:pt x="2416" y="1433"/>
                  </a:cubicBezTo>
                  <a:cubicBezTo>
                    <a:pt x="1753" y="1946"/>
                    <a:pt x="1433" y="2758"/>
                    <a:pt x="1155" y="3570"/>
                  </a:cubicBezTo>
                  <a:cubicBezTo>
                    <a:pt x="856" y="4447"/>
                    <a:pt x="813" y="5430"/>
                    <a:pt x="663" y="6349"/>
                  </a:cubicBezTo>
                  <a:cubicBezTo>
                    <a:pt x="599" y="6862"/>
                    <a:pt x="150" y="8700"/>
                    <a:pt x="1" y="9213"/>
                  </a:cubicBezTo>
                  <a:cubicBezTo>
                    <a:pt x="1" y="9213"/>
                    <a:pt x="938" y="9105"/>
                    <a:pt x="1768" y="9105"/>
                  </a:cubicBezTo>
                  <a:cubicBezTo>
                    <a:pt x="2044" y="9105"/>
                    <a:pt x="2309" y="9117"/>
                    <a:pt x="2523" y="9149"/>
                  </a:cubicBezTo>
                  <a:cubicBezTo>
                    <a:pt x="2836" y="9195"/>
                    <a:pt x="3168" y="9214"/>
                    <a:pt x="3509" y="9214"/>
                  </a:cubicBezTo>
                  <a:cubicBezTo>
                    <a:pt x="4285" y="9214"/>
                    <a:pt x="5101" y="9112"/>
                    <a:pt x="5814" y="8978"/>
                  </a:cubicBezTo>
                  <a:cubicBezTo>
                    <a:pt x="7503" y="8700"/>
                    <a:pt x="8379" y="6947"/>
                    <a:pt x="8614" y="5195"/>
                  </a:cubicBezTo>
                  <a:cubicBezTo>
                    <a:pt x="8721" y="4276"/>
                    <a:pt x="8678" y="3378"/>
                    <a:pt x="8614" y="2480"/>
                  </a:cubicBezTo>
                  <a:cubicBezTo>
                    <a:pt x="8593" y="2074"/>
                    <a:pt x="8572" y="1689"/>
                    <a:pt x="8208" y="1497"/>
                  </a:cubicBezTo>
                  <a:cubicBezTo>
                    <a:pt x="8126" y="1452"/>
                    <a:pt x="8058" y="1434"/>
                    <a:pt x="7998" y="1434"/>
                  </a:cubicBezTo>
                  <a:cubicBezTo>
                    <a:pt x="7745" y="1434"/>
                    <a:pt x="7647" y="1762"/>
                    <a:pt x="7353" y="1796"/>
                  </a:cubicBezTo>
                  <a:cubicBezTo>
                    <a:pt x="7310" y="1732"/>
                    <a:pt x="7289" y="1689"/>
                    <a:pt x="7268" y="1647"/>
                  </a:cubicBezTo>
                  <a:cubicBezTo>
                    <a:pt x="7823" y="1112"/>
                    <a:pt x="7759" y="343"/>
                    <a:pt x="7097" y="86"/>
                  </a:cubicBezTo>
                  <a:cubicBezTo>
                    <a:pt x="6930" y="25"/>
                    <a:pt x="6748" y="0"/>
                    <a:pt x="65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6" name="Google Shape;31086;p29"/>
            <p:cNvSpPr/>
            <p:nvPr/>
          </p:nvSpPr>
          <p:spPr>
            <a:xfrm rot="-2287966">
              <a:off x="985610" y="4386278"/>
              <a:ext cx="131478" cy="156654"/>
            </a:xfrm>
            <a:custGeom>
              <a:avLst/>
              <a:gdLst/>
              <a:ahLst/>
              <a:cxnLst/>
              <a:rect l="l" t="t" r="r" b="b"/>
              <a:pathLst>
                <a:path w="5259" h="6266" extrusionOk="0">
                  <a:moveTo>
                    <a:pt x="1312" y="0"/>
                  </a:moveTo>
                  <a:cubicBezTo>
                    <a:pt x="1259" y="0"/>
                    <a:pt x="1212" y="41"/>
                    <a:pt x="1176" y="137"/>
                  </a:cubicBezTo>
                  <a:cubicBezTo>
                    <a:pt x="1005" y="650"/>
                    <a:pt x="663" y="1099"/>
                    <a:pt x="492" y="1612"/>
                  </a:cubicBezTo>
                  <a:cubicBezTo>
                    <a:pt x="129" y="2702"/>
                    <a:pt x="1" y="4028"/>
                    <a:pt x="834" y="4840"/>
                  </a:cubicBezTo>
                  <a:cubicBezTo>
                    <a:pt x="1326" y="5353"/>
                    <a:pt x="1967" y="5780"/>
                    <a:pt x="2608" y="6037"/>
                  </a:cubicBezTo>
                  <a:cubicBezTo>
                    <a:pt x="2894" y="6151"/>
                    <a:pt x="3332" y="6265"/>
                    <a:pt x="3737" y="6265"/>
                  </a:cubicBezTo>
                  <a:cubicBezTo>
                    <a:pt x="4090" y="6265"/>
                    <a:pt x="4417" y="6179"/>
                    <a:pt x="4596" y="5930"/>
                  </a:cubicBezTo>
                  <a:cubicBezTo>
                    <a:pt x="5259" y="5011"/>
                    <a:pt x="3378" y="3408"/>
                    <a:pt x="2929" y="2745"/>
                  </a:cubicBezTo>
                  <a:cubicBezTo>
                    <a:pt x="2608" y="2275"/>
                    <a:pt x="2352" y="1783"/>
                    <a:pt x="2117" y="1249"/>
                  </a:cubicBezTo>
                  <a:cubicBezTo>
                    <a:pt x="2010" y="1017"/>
                    <a:pt x="1577" y="0"/>
                    <a:pt x="1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7" name="Google Shape;31087;p29"/>
            <p:cNvSpPr/>
            <p:nvPr/>
          </p:nvSpPr>
          <p:spPr>
            <a:xfrm rot="-2287966">
              <a:off x="899844" y="4352232"/>
              <a:ext cx="72152" cy="172079"/>
            </a:xfrm>
            <a:custGeom>
              <a:avLst/>
              <a:gdLst/>
              <a:ahLst/>
              <a:cxnLst/>
              <a:rect l="l" t="t" r="r" b="b"/>
              <a:pathLst>
                <a:path w="2886" h="6883" extrusionOk="0">
                  <a:moveTo>
                    <a:pt x="941" y="0"/>
                  </a:moveTo>
                  <a:lnTo>
                    <a:pt x="855" y="43"/>
                  </a:lnTo>
                  <a:cubicBezTo>
                    <a:pt x="854" y="43"/>
                    <a:pt x="852" y="43"/>
                    <a:pt x="851" y="43"/>
                  </a:cubicBezTo>
                  <a:cubicBezTo>
                    <a:pt x="718" y="43"/>
                    <a:pt x="320" y="987"/>
                    <a:pt x="214" y="1304"/>
                  </a:cubicBezTo>
                  <a:cubicBezTo>
                    <a:pt x="22" y="1945"/>
                    <a:pt x="0" y="2608"/>
                    <a:pt x="129" y="3271"/>
                  </a:cubicBezTo>
                  <a:cubicBezTo>
                    <a:pt x="257" y="3890"/>
                    <a:pt x="428" y="4467"/>
                    <a:pt x="684" y="5045"/>
                  </a:cubicBezTo>
                  <a:cubicBezTo>
                    <a:pt x="898" y="5558"/>
                    <a:pt x="1261" y="6541"/>
                    <a:pt x="1668" y="6883"/>
                  </a:cubicBezTo>
                  <a:cubicBezTo>
                    <a:pt x="2010" y="6413"/>
                    <a:pt x="2010" y="5515"/>
                    <a:pt x="2223" y="4938"/>
                  </a:cubicBezTo>
                  <a:cubicBezTo>
                    <a:pt x="2416" y="4382"/>
                    <a:pt x="2715" y="3869"/>
                    <a:pt x="2886" y="3313"/>
                  </a:cubicBezTo>
                  <a:cubicBezTo>
                    <a:pt x="2458" y="2993"/>
                    <a:pt x="2159" y="2736"/>
                    <a:pt x="1903" y="2223"/>
                  </a:cubicBezTo>
                  <a:cubicBezTo>
                    <a:pt x="1539" y="1582"/>
                    <a:pt x="1347" y="599"/>
                    <a:pt x="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8" name="Google Shape;31088;p29"/>
            <p:cNvSpPr/>
            <p:nvPr/>
          </p:nvSpPr>
          <p:spPr>
            <a:xfrm rot="-2287966">
              <a:off x="903199" y="4361940"/>
              <a:ext cx="42226" cy="171554"/>
            </a:xfrm>
            <a:custGeom>
              <a:avLst/>
              <a:gdLst/>
              <a:ahLst/>
              <a:cxnLst/>
              <a:rect l="l" t="t" r="r" b="b"/>
              <a:pathLst>
                <a:path w="1689" h="6862" extrusionOk="0">
                  <a:moveTo>
                    <a:pt x="877" y="1"/>
                  </a:moveTo>
                  <a:lnTo>
                    <a:pt x="855" y="22"/>
                  </a:lnTo>
                  <a:cubicBezTo>
                    <a:pt x="854" y="22"/>
                    <a:pt x="852" y="22"/>
                    <a:pt x="851" y="22"/>
                  </a:cubicBezTo>
                  <a:cubicBezTo>
                    <a:pt x="718" y="22"/>
                    <a:pt x="320" y="966"/>
                    <a:pt x="214" y="1283"/>
                  </a:cubicBezTo>
                  <a:cubicBezTo>
                    <a:pt x="22" y="1924"/>
                    <a:pt x="0" y="2587"/>
                    <a:pt x="129" y="3250"/>
                  </a:cubicBezTo>
                  <a:cubicBezTo>
                    <a:pt x="257" y="3869"/>
                    <a:pt x="428" y="4446"/>
                    <a:pt x="684" y="5024"/>
                  </a:cubicBezTo>
                  <a:cubicBezTo>
                    <a:pt x="898" y="5537"/>
                    <a:pt x="1261" y="6520"/>
                    <a:pt x="1668" y="6862"/>
                  </a:cubicBezTo>
                  <a:cubicBezTo>
                    <a:pt x="1668" y="6840"/>
                    <a:pt x="1689" y="6840"/>
                    <a:pt x="1689" y="6819"/>
                  </a:cubicBezTo>
                  <a:cubicBezTo>
                    <a:pt x="1689" y="6776"/>
                    <a:pt x="1668" y="6712"/>
                    <a:pt x="1646" y="6669"/>
                  </a:cubicBezTo>
                  <a:cubicBezTo>
                    <a:pt x="1475" y="6156"/>
                    <a:pt x="1539" y="5515"/>
                    <a:pt x="1518" y="4959"/>
                  </a:cubicBezTo>
                  <a:cubicBezTo>
                    <a:pt x="1497" y="4575"/>
                    <a:pt x="1475" y="4190"/>
                    <a:pt x="1432" y="3784"/>
                  </a:cubicBezTo>
                  <a:cubicBezTo>
                    <a:pt x="1411" y="3549"/>
                    <a:pt x="1390" y="3228"/>
                    <a:pt x="1155" y="3185"/>
                  </a:cubicBezTo>
                  <a:cubicBezTo>
                    <a:pt x="1261" y="2950"/>
                    <a:pt x="1304" y="2865"/>
                    <a:pt x="1197" y="2608"/>
                  </a:cubicBezTo>
                  <a:cubicBezTo>
                    <a:pt x="1090" y="2309"/>
                    <a:pt x="1005" y="1988"/>
                    <a:pt x="984" y="1689"/>
                  </a:cubicBezTo>
                  <a:cubicBezTo>
                    <a:pt x="984" y="1262"/>
                    <a:pt x="919" y="856"/>
                    <a:pt x="962" y="428"/>
                  </a:cubicBezTo>
                  <a:cubicBezTo>
                    <a:pt x="984" y="257"/>
                    <a:pt x="1005" y="65"/>
                    <a:pt x="877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9" name="Google Shape;31089;p29"/>
            <p:cNvSpPr/>
            <p:nvPr/>
          </p:nvSpPr>
          <p:spPr>
            <a:xfrm rot="-2287966">
              <a:off x="942727" y="4358643"/>
              <a:ext cx="63101" cy="65727"/>
            </a:xfrm>
            <a:custGeom>
              <a:avLst/>
              <a:gdLst/>
              <a:ahLst/>
              <a:cxnLst/>
              <a:rect l="l" t="t" r="r" b="b"/>
              <a:pathLst>
                <a:path w="2524" h="2629" extrusionOk="0">
                  <a:moveTo>
                    <a:pt x="1561" y="0"/>
                  </a:moveTo>
                  <a:cubicBezTo>
                    <a:pt x="1134" y="620"/>
                    <a:pt x="1" y="898"/>
                    <a:pt x="407" y="1945"/>
                  </a:cubicBezTo>
                  <a:cubicBezTo>
                    <a:pt x="612" y="2488"/>
                    <a:pt x="918" y="2628"/>
                    <a:pt x="1283" y="2628"/>
                  </a:cubicBezTo>
                  <a:cubicBezTo>
                    <a:pt x="1450" y="2628"/>
                    <a:pt x="1630" y="2599"/>
                    <a:pt x="1818" y="2565"/>
                  </a:cubicBezTo>
                  <a:cubicBezTo>
                    <a:pt x="2074" y="2522"/>
                    <a:pt x="2523" y="2608"/>
                    <a:pt x="2459" y="2180"/>
                  </a:cubicBezTo>
                  <a:cubicBezTo>
                    <a:pt x="2416" y="1860"/>
                    <a:pt x="2074" y="1454"/>
                    <a:pt x="1882" y="1261"/>
                  </a:cubicBezTo>
                  <a:cubicBezTo>
                    <a:pt x="1711" y="1112"/>
                    <a:pt x="1476" y="1048"/>
                    <a:pt x="1412" y="770"/>
                  </a:cubicBezTo>
                  <a:cubicBezTo>
                    <a:pt x="1369" y="535"/>
                    <a:pt x="1497" y="193"/>
                    <a:pt x="1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0" name="Google Shape;31090;p29"/>
            <p:cNvSpPr/>
            <p:nvPr/>
          </p:nvSpPr>
          <p:spPr>
            <a:xfrm rot="-2287966">
              <a:off x="978228" y="4359179"/>
              <a:ext cx="99952" cy="21150"/>
            </a:xfrm>
            <a:custGeom>
              <a:avLst/>
              <a:gdLst/>
              <a:ahLst/>
              <a:cxnLst/>
              <a:rect l="l" t="t" r="r" b="b"/>
              <a:pathLst>
                <a:path w="3998" h="846" extrusionOk="0">
                  <a:moveTo>
                    <a:pt x="3997" y="0"/>
                  </a:moveTo>
                  <a:cubicBezTo>
                    <a:pt x="3698" y="171"/>
                    <a:pt x="3356" y="300"/>
                    <a:pt x="3035" y="385"/>
                  </a:cubicBezTo>
                  <a:cubicBezTo>
                    <a:pt x="2693" y="471"/>
                    <a:pt x="2373" y="535"/>
                    <a:pt x="2031" y="556"/>
                  </a:cubicBezTo>
                  <a:cubicBezTo>
                    <a:pt x="1930" y="562"/>
                    <a:pt x="1830" y="565"/>
                    <a:pt x="1731" y="565"/>
                  </a:cubicBezTo>
                  <a:cubicBezTo>
                    <a:pt x="1490" y="565"/>
                    <a:pt x="1253" y="550"/>
                    <a:pt x="1026" y="535"/>
                  </a:cubicBezTo>
                  <a:cubicBezTo>
                    <a:pt x="684" y="492"/>
                    <a:pt x="363" y="449"/>
                    <a:pt x="21" y="321"/>
                  </a:cubicBezTo>
                  <a:lnTo>
                    <a:pt x="0" y="342"/>
                  </a:lnTo>
                  <a:cubicBezTo>
                    <a:pt x="278" y="620"/>
                    <a:pt x="641" y="748"/>
                    <a:pt x="983" y="812"/>
                  </a:cubicBezTo>
                  <a:cubicBezTo>
                    <a:pt x="1117" y="836"/>
                    <a:pt x="1248" y="845"/>
                    <a:pt x="1377" y="845"/>
                  </a:cubicBezTo>
                  <a:cubicBezTo>
                    <a:pt x="1601" y="845"/>
                    <a:pt x="1822" y="818"/>
                    <a:pt x="2052" y="791"/>
                  </a:cubicBezTo>
                  <a:cubicBezTo>
                    <a:pt x="2736" y="684"/>
                    <a:pt x="3420" y="449"/>
                    <a:pt x="3997" y="22"/>
                  </a:cubicBezTo>
                  <a:lnTo>
                    <a:pt x="39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1" name="Google Shape;31091;p29"/>
            <p:cNvSpPr/>
            <p:nvPr/>
          </p:nvSpPr>
          <p:spPr>
            <a:xfrm rot="-2287966">
              <a:off x="971882" y="4351267"/>
              <a:ext cx="65752" cy="32626"/>
            </a:xfrm>
            <a:custGeom>
              <a:avLst/>
              <a:gdLst/>
              <a:ahLst/>
              <a:cxnLst/>
              <a:rect l="l" t="t" r="r" b="b"/>
              <a:pathLst>
                <a:path w="2630" h="1305" extrusionOk="0">
                  <a:moveTo>
                    <a:pt x="2629" y="1"/>
                  </a:moveTo>
                  <a:cubicBezTo>
                    <a:pt x="2159" y="65"/>
                    <a:pt x="1689" y="215"/>
                    <a:pt x="1240" y="428"/>
                  </a:cubicBezTo>
                  <a:cubicBezTo>
                    <a:pt x="1026" y="535"/>
                    <a:pt x="791" y="621"/>
                    <a:pt x="577" y="770"/>
                  </a:cubicBezTo>
                  <a:cubicBezTo>
                    <a:pt x="385" y="920"/>
                    <a:pt x="192" y="1070"/>
                    <a:pt x="0" y="1283"/>
                  </a:cubicBezTo>
                  <a:lnTo>
                    <a:pt x="21" y="1305"/>
                  </a:lnTo>
                  <a:cubicBezTo>
                    <a:pt x="257" y="1241"/>
                    <a:pt x="470" y="1134"/>
                    <a:pt x="705" y="1027"/>
                  </a:cubicBezTo>
                  <a:cubicBezTo>
                    <a:pt x="919" y="920"/>
                    <a:pt x="1112" y="770"/>
                    <a:pt x="1325" y="642"/>
                  </a:cubicBezTo>
                  <a:cubicBezTo>
                    <a:pt x="1731" y="386"/>
                    <a:pt x="2180" y="172"/>
                    <a:pt x="2629" y="22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2" name="Google Shape;31092;p29"/>
            <p:cNvSpPr/>
            <p:nvPr/>
          </p:nvSpPr>
          <p:spPr>
            <a:xfrm rot="-2287966">
              <a:off x="955371" y="4328925"/>
              <a:ext cx="71177" cy="55876"/>
            </a:xfrm>
            <a:custGeom>
              <a:avLst/>
              <a:gdLst/>
              <a:ahLst/>
              <a:cxnLst/>
              <a:rect l="l" t="t" r="r" b="b"/>
              <a:pathLst>
                <a:path w="2847" h="2235" extrusionOk="0">
                  <a:moveTo>
                    <a:pt x="2638" y="0"/>
                  </a:moveTo>
                  <a:cubicBezTo>
                    <a:pt x="2621" y="0"/>
                    <a:pt x="2604" y="4"/>
                    <a:pt x="2586" y="11"/>
                  </a:cubicBezTo>
                  <a:cubicBezTo>
                    <a:pt x="2522" y="54"/>
                    <a:pt x="2522" y="118"/>
                    <a:pt x="2544" y="182"/>
                  </a:cubicBezTo>
                  <a:cubicBezTo>
                    <a:pt x="2074" y="396"/>
                    <a:pt x="1625" y="610"/>
                    <a:pt x="1176" y="887"/>
                  </a:cubicBezTo>
                  <a:cubicBezTo>
                    <a:pt x="941" y="1058"/>
                    <a:pt x="706" y="1208"/>
                    <a:pt x="492" y="1443"/>
                  </a:cubicBezTo>
                  <a:cubicBezTo>
                    <a:pt x="299" y="1657"/>
                    <a:pt x="128" y="1913"/>
                    <a:pt x="0" y="2213"/>
                  </a:cubicBezTo>
                  <a:lnTo>
                    <a:pt x="22" y="2234"/>
                  </a:lnTo>
                  <a:lnTo>
                    <a:pt x="663" y="1657"/>
                  </a:lnTo>
                  <a:cubicBezTo>
                    <a:pt x="877" y="1465"/>
                    <a:pt x="1069" y="1272"/>
                    <a:pt x="1283" y="1080"/>
                  </a:cubicBezTo>
                  <a:cubicBezTo>
                    <a:pt x="1689" y="759"/>
                    <a:pt x="2138" y="503"/>
                    <a:pt x="2565" y="225"/>
                  </a:cubicBezTo>
                  <a:cubicBezTo>
                    <a:pt x="2596" y="256"/>
                    <a:pt x="2628" y="276"/>
                    <a:pt x="2667" y="276"/>
                  </a:cubicBezTo>
                  <a:cubicBezTo>
                    <a:pt x="2682" y="276"/>
                    <a:pt x="2698" y="273"/>
                    <a:pt x="2715" y="268"/>
                  </a:cubicBezTo>
                  <a:cubicBezTo>
                    <a:pt x="2847" y="192"/>
                    <a:pt x="2762" y="0"/>
                    <a:pt x="26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3" name="Google Shape;31093;p29"/>
            <p:cNvSpPr/>
            <p:nvPr/>
          </p:nvSpPr>
          <p:spPr>
            <a:xfrm rot="-2287966">
              <a:off x="916286" y="4283313"/>
              <a:ext cx="121328" cy="90752"/>
            </a:xfrm>
            <a:custGeom>
              <a:avLst/>
              <a:gdLst/>
              <a:ahLst/>
              <a:cxnLst/>
              <a:rect l="l" t="t" r="r" b="b"/>
              <a:pathLst>
                <a:path w="4853" h="3630" extrusionOk="0">
                  <a:moveTo>
                    <a:pt x="4657" y="0"/>
                  </a:moveTo>
                  <a:cubicBezTo>
                    <a:pt x="4637" y="0"/>
                    <a:pt x="4617" y="5"/>
                    <a:pt x="4596" y="17"/>
                  </a:cubicBezTo>
                  <a:cubicBezTo>
                    <a:pt x="4531" y="39"/>
                    <a:pt x="4531" y="103"/>
                    <a:pt x="4553" y="146"/>
                  </a:cubicBezTo>
                  <a:cubicBezTo>
                    <a:pt x="4125" y="274"/>
                    <a:pt x="3698" y="424"/>
                    <a:pt x="3313" y="637"/>
                  </a:cubicBezTo>
                  <a:cubicBezTo>
                    <a:pt x="2886" y="872"/>
                    <a:pt x="2501" y="1172"/>
                    <a:pt x="2138" y="1514"/>
                  </a:cubicBezTo>
                  <a:cubicBezTo>
                    <a:pt x="1945" y="1685"/>
                    <a:pt x="1774" y="1877"/>
                    <a:pt x="1603" y="2048"/>
                  </a:cubicBezTo>
                  <a:cubicBezTo>
                    <a:pt x="1432" y="2219"/>
                    <a:pt x="1261" y="2369"/>
                    <a:pt x="1069" y="2518"/>
                  </a:cubicBezTo>
                  <a:cubicBezTo>
                    <a:pt x="705" y="2839"/>
                    <a:pt x="385" y="3138"/>
                    <a:pt x="21" y="3480"/>
                  </a:cubicBezTo>
                  <a:lnTo>
                    <a:pt x="0" y="3630"/>
                  </a:lnTo>
                  <a:cubicBezTo>
                    <a:pt x="428" y="3416"/>
                    <a:pt x="812" y="3053"/>
                    <a:pt x="1218" y="2753"/>
                  </a:cubicBezTo>
                  <a:cubicBezTo>
                    <a:pt x="1411" y="2604"/>
                    <a:pt x="1603" y="2454"/>
                    <a:pt x="1774" y="2262"/>
                  </a:cubicBezTo>
                  <a:cubicBezTo>
                    <a:pt x="1945" y="2069"/>
                    <a:pt x="2095" y="1877"/>
                    <a:pt x="2266" y="1685"/>
                  </a:cubicBezTo>
                  <a:cubicBezTo>
                    <a:pt x="2907" y="979"/>
                    <a:pt x="3698" y="488"/>
                    <a:pt x="4553" y="188"/>
                  </a:cubicBezTo>
                  <a:cubicBezTo>
                    <a:pt x="4568" y="235"/>
                    <a:pt x="4617" y="270"/>
                    <a:pt x="4667" y="270"/>
                  </a:cubicBezTo>
                  <a:cubicBezTo>
                    <a:pt x="4686" y="270"/>
                    <a:pt x="4706" y="265"/>
                    <a:pt x="4724" y="253"/>
                  </a:cubicBezTo>
                  <a:cubicBezTo>
                    <a:pt x="4852" y="197"/>
                    <a:pt x="4776" y="0"/>
                    <a:pt x="46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4" name="Google Shape;31094;p29"/>
            <p:cNvSpPr/>
            <p:nvPr/>
          </p:nvSpPr>
          <p:spPr>
            <a:xfrm rot="-2287966">
              <a:off x="930482" y="4306581"/>
              <a:ext cx="95777" cy="78852"/>
            </a:xfrm>
            <a:custGeom>
              <a:avLst/>
              <a:gdLst/>
              <a:ahLst/>
              <a:cxnLst/>
              <a:rect l="l" t="t" r="r" b="b"/>
              <a:pathLst>
                <a:path w="3831" h="3154" extrusionOk="0">
                  <a:moveTo>
                    <a:pt x="3621" y="1"/>
                  </a:moveTo>
                  <a:cubicBezTo>
                    <a:pt x="3605" y="1"/>
                    <a:pt x="3587" y="4"/>
                    <a:pt x="3570" y="12"/>
                  </a:cubicBezTo>
                  <a:cubicBezTo>
                    <a:pt x="3527" y="54"/>
                    <a:pt x="3506" y="97"/>
                    <a:pt x="3506" y="140"/>
                  </a:cubicBezTo>
                  <a:cubicBezTo>
                    <a:pt x="3185" y="204"/>
                    <a:pt x="2843" y="311"/>
                    <a:pt x="2544" y="482"/>
                  </a:cubicBezTo>
                  <a:cubicBezTo>
                    <a:pt x="2181" y="696"/>
                    <a:pt x="1881" y="973"/>
                    <a:pt x="1625" y="1315"/>
                  </a:cubicBezTo>
                  <a:cubicBezTo>
                    <a:pt x="1497" y="1486"/>
                    <a:pt x="1368" y="1679"/>
                    <a:pt x="1240" y="1828"/>
                  </a:cubicBezTo>
                  <a:cubicBezTo>
                    <a:pt x="1133" y="1978"/>
                    <a:pt x="1005" y="2128"/>
                    <a:pt x="855" y="2256"/>
                  </a:cubicBezTo>
                  <a:cubicBezTo>
                    <a:pt x="599" y="2555"/>
                    <a:pt x="278" y="2812"/>
                    <a:pt x="0" y="3132"/>
                  </a:cubicBezTo>
                  <a:lnTo>
                    <a:pt x="22" y="3154"/>
                  </a:lnTo>
                  <a:cubicBezTo>
                    <a:pt x="364" y="2961"/>
                    <a:pt x="706" y="2769"/>
                    <a:pt x="1005" y="2491"/>
                  </a:cubicBezTo>
                  <a:cubicBezTo>
                    <a:pt x="1155" y="2341"/>
                    <a:pt x="1304" y="2192"/>
                    <a:pt x="1432" y="1999"/>
                  </a:cubicBezTo>
                  <a:cubicBezTo>
                    <a:pt x="1561" y="1807"/>
                    <a:pt x="1646" y="1636"/>
                    <a:pt x="1774" y="1465"/>
                  </a:cubicBezTo>
                  <a:cubicBezTo>
                    <a:pt x="2010" y="1123"/>
                    <a:pt x="2266" y="824"/>
                    <a:pt x="2587" y="610"/>
                  </a:cubicBezTo>
                  <a:cubicBezTo>
                    <a:pt x="2886" y="418"/>
                    <a:pt x="3206" y="268"/>
                    <a:pt x="3527" y="183"/>
                  </a:cubicBezTo>
                  <a:cubicBezTo>
                    <a:pt x="3545" y="235"/>
                    <a:pt x="3606" y="274"/>
                    <a:pt x="3662" y="274"/>
                  </a:cubicBezTo>
                  <a:cubicBezTo>
                    <a:pt x="3675" y="274"/>
                    <a:pt x="3687" y="272"/>
                    <a:pt x="3698" y="268"/>
                  </a:cubicBezTo>
                  <a:cubicBezTo>
                    <a:pt x="3830" y="193"/>
                    <a:pt x="3746" y="1"/>
                    <a:pt x="3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5" name="Google Shape;31095;p29"/>
            <p:cNvSpPr/>
            <p:nvPr/>
          </p:nvSpPr>
          <p:spPr>
            <a:xfrm rot="-2287966">
              <a:off x="965152" y="4341819"/>
              <a:ext cx="55076" cy="43326"/>
            </a:xfrm>
            <a:custGeom>
              <a:avLst/>
              <a:gdLst/>
              <a:ahLst/>
              <a:cxnLst/>
              <a:rect l="l" t="t" r="r" b="b"/>
              <a:pathLst>
                <a:path w="2203" h="1733" extrusionOk="0">
                  <a:moveTo>
                    <a:pt x="2202" y="1"/>
                  </a:moveTo>
                  <a:cubicBezTo>
                    <a:pt x="1882" y="385"/>
                    <a:pt x="1519" y="642"/>
                    <a:pt x="1134" y="856"/>
                  </a:cubicBezTo>
                  <a:cubicBezTo>
                    <a:pt x="920" y="984"/>
                    <a:pt x="706" y="1048"/>
                    <a:pt x="535" y="1198"/>
                  </a:cubicBezTo>
                  <a:cubicBezTo>
                    <a:pt x="343" y="1326"/>
                    <a:pt x="151" y="1497"/>
                    <a:pt x="1" y="1711"/>
                  </a:cubicBezTo>
                  <a:lnTo>
                    <a:pt x="22" y="1732"/>
                  </a:lnTo>
                  <a:cubicBezTo>
                    <a:pt x="236" y="1647"/>
                    <a:pt x="428" y="1561"/>
                    <a:pt x="642" y="1454"/>
                  </a:cubicBezTo>
                  <a:cubicBezTo>
                    <a:pt x="835" y="1347"/>
                    <a:pt x="1027" y="1198"/>
                    <a:pt x="1219" y="1069"/>
                  </a:cubicBezTo>
                  <a:cubicBezTo>
                    <a:pt x="1412" y="920"/>
                    <a:pt x="1583" y="770"/>
                    <a:pt x="1775" y="599"/>
                  </a:cubicBezTo>
                  <a:cubicBezTo>
                    <a:pt x="1925" y="428"/>
                    <a:pt x="2096" y="236"/>
                    <a:pt x="2202" y="22"/>
                  </a:cubicBezTo>
                  <a:lnTo>
                    <a:pt x="220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6" name="Google Shape;31096;p29"/>
            <p:cNvSpPr/>
            <p:nvPr/>
          </p:nvSpPr>
          <p:spPr>
            <a:xfrm rot="-2287966">
              <a:off x="971626" y="4347210"/>
              <a:ext cx="88877" cy="35576"/>
            </a:xfrm>
            <a:custGeom>
              <a:avLst/>
              <a:gdLst/>
              <a:ahLst/>
              <a:cxnLst/>
              <a:rect l="l" t="t" r="r" b="b"/>
              <a:pathLst>
                <a:path w="3555" h="1423" extrusionOk="0">
                  <a:moveTo>
                    <a:pt x="3364" y="1"/>
                  </a:moveTo>
                  <a:cubicBezTo>
                    <a:pt x="3348" y="1"/>
                    <a:pt x="3331" y="4"/>
                    <a:pt x="3313" y="12"/>
                  </a:cubicBezTo>
                  <a:cubicBezTo>
                    <a:pt x="3228" y="54"/>
                    <a:pt x="3228" y="140"/>
                    <a:pt x="3271" y="204"/>
                  </a:cubicBezTo>
                  <a:cubicBezTo>
                    <a:pt x="2843" y="653"/>
                    <a:pt x="2287" y="888"/>
                    <a:pt x="1732" y="995"/>
                  </a:cubicBezTo>
                  <a:cubicBezTo>
                    <a:pt x="1432" y="1059"/>
                    <a:pt x="1155" y="1080"/>
                    <a:pt x="855" y="1123"/>
                  </a:cubicBezTo>
                  <a:cubicBezTo>
                    <a:pt x="577" y="1187"/>
                    <a:pt x="278" y="1230"/>
                    <a:pt x="0" y="1337"/>
                  </a:cubicBezTo>
                  <a:lnTo>
                    <a:pt x="0" y="1358"/>
                  </a:lnTo>
                  <a:cubicBezTo>
                    <a:pt x="300" y="1422"/>
                    <a:pt x="577" y="1422"/>
                    <a:pt x="877" y="1422"/>
                  </a:cubicBezTo>
                  <a:cubicBezTo>
                    <a:pt x="1176" y="1401"/>
                    <a:pt x="1475" y="1315"/>
                    <a:pt x="1774" y="1230"/>
                  </a:cubicBezTo>
                  <a:cubicBezTo>
                    <a:pt x="2052" y="1123"/>
                    <a:pt x="2351" y="1016"/>
                    <a:pt x="2608" y="845"/>
                  </a:cubicBezTo>
                  <a:cubicBezTo>
                    <a:pt x="2864" y="696"/>
                    <a:pt x="3100" y="482"/>
                    <a:pt x="3292" y="225"/>
                  </a:cubicBezTo>
                  <a:cubicBezTo>
                    <a:pt x="3323" y="257"/>
                    <a:pt x="3355" y="276"/>
                    <a:pt x="3394" y="276"/>
                  </a:cubicBezTo>
                  <a:cubicBezTo>
                    <a:pt x="3409" y="276"/>
                    <a:pt x="3424" y="274"/>
                    <a:pt x="3442" y="268"/>
                  </a:cubicBezTo>
                  <a:cubicBezTo>
                    <a:pt x="3555" y="193"/>
                    <a:pt x="3485" y="1"/>
                    <a:pt x="33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7" name="Google Shape;31097;p29"/>
            <p:cNvSpPr/>
            <p:nvPr/>
          </p:nvSpPr>
          <p:spPr>
            <a:xfrm rot="-2287966">
              <a:off x="949045" y="4311075"/>
              <a:ext cx="78077" cy="59226"/>
            </a:xfrm>
            <a:custGeom>
              <a:avLst/>
              <a:gdLst/>
              <a:ahLst/>
              <a:cxnLst/>
              <a:rect l="l" t="t" r="r" b="b"/>
              <a:pathLst>
                <a:path w="3123" h="2369" extrusionOk="0">
                  <a:moveTo>
                    <a:pt x="2985" y="0"/>
                  </a:moveTo>
                  <a:cubicBezTo>
                    <a:pt x="2912" y="0"/>
                    <a:pt x="2836" y="95"/>
                    <a:pt x="2864" y="209"/>
                  </a:cubicBezTo>
                  <a:cubicBezTo>
                    <a:pt x="2586" y="209"/>
                    <a:pt x="2309" y="273"/>
                    <a:pt x="2052" y="402"/>
                  </a:cubicBezTo>
                  <a:cubicBezTo>
                    <a:pt x="1774" y="508"/>
                    <a:pt x="1518" y="679"/>
                    <a:pt x="1261" y="893"/>
                  </a:cubicBezTo>
                  <a:cubicBezTo>
                    <a:pt x="1005" y="1086"/>
                    <a:pt x="770" y="1278"/>
                    <a:pt x="556" y="1534"/>
                  </a:cubicBezTo>
                  <a:cubicBezTo>
                    <a:pt x="342" y="1791"/>
                    <a:pt x="150" y="2047"/>
                    <a:pt x="0" y="2347"/>
                  </a:cubicBezTo>
                  <a:lnTo>
                    <a:pt x="0" y="2368"/>
                  </a:lnTo>
                  <a:cubicBezTo>
                    <a:pt x="257" y="2176"/>
                    <a:pt x="492" y="1962"/>
                    <a:pt x="727" y="1748"/>
                  </a:cubicBezTo>
                  <a:cubicBezTo>
                    <a:pt x="941" y="1534"/>
                    <a:pt x="1133" y="1278"/>
                    <a:pt x="1368" y="1064"/>
                  </a:cubicBezTo>
                  <a:cubicBezTo>
                    <a:pt x="1817" y="679"/>
                    <a:pt x="2309" y="338"/>
                    <a:pt x="2864" y="231"/>
                  </a:cubicBezTo>
                  <a:cubicBezTo>
                    <a:pt x="2884" y="284"/>
                    <a:pt x="2919" y="306"/>
                    <a:pt x="2955" y="306"/>
                  </a:cubicBezTo>
                  <a:cubicBezTo>
                    <a:pt x="3035" y="306"/>
                    <a:pt x="3122" y="199"/>
                    <a:pt x="3078" y="81"/>
                  </a:cubicBezTo>
                  <a:cubicBezTo>
                    <a:pt x="3057" y="24"/>
                    <a:pt x="3021" y="0"/>
                    <a:pt x="29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8" name="Google Shape;31098;p29"/>
            <p:cNvSpPr/>
            <p:nvPr/>
          </p:nvSpPr>
          <p:spPr>
            <a:xfrm rot="-2287966">
              <a:off x="975089" y="4371457"/>
              <a:ext cx="113303" cy="25526"/>
            </a:xfrm>
            <a:custGeom>
              <a:avLst/>
              <a:gdLst/>
              <a:ahLst/>
              <a:cxnLst/>
              <a:rect l="l" t="t" r="r" b="b"/>
              <a:pathLst>
                <a:path w="4532" h="1021" extrusionOk="0">
                  <a:moveTo>
                    <a:pt x="199" y="0"/>
                  </a:moveTo>
                  <a:cubicBezTo>
                    <a:pt x="133" y="0"/>
                    <a:pt x="66" y="5"/>
                    <a:pt x="0" y="16"/>
                  </a:cubicBezTo>
                  <a:lnTo>
                    <a:pt x="0" y="37"/>
                  </a:lnTo>
                  <a:cubicBezTo>
                    <a:pt x="385" y="144"/>
                    <a:pt x="727" y="336"/>
                    <a:pt x="1090" y="528"/>
                  </a:cubicBezTo>
                  <a:cubicBezTo>
                    <a:pt x="1261" y="614"/>
                    <a:pt x="1454" y="699"/>
                    <a:pt x="1646" y="742"/>
                  </a:cubicBezTo>
                  <a:cubicBezTo>
                    <a:pt x="1838" y="806"/>
                    <a:pt x="2031" y="849"/>
                    <a:pt x="2223" y="870"/>
                  </a:cubicBezTo>
                  <a:cubicBezTo>
                    <a:pt x="2629" y="956"/>
                    <a:pt x="3014" y="1020"/>
                    <a:pt x="3399" y="1020"/>
                  </a:cubicBezTo>
                  <a:cubicBezTo>
                    <a:pt x="3612" y="1020"/>
                    <a:pt x="3805" y="999"/>
                    <a:pt x="3997" y="935"/>
                  </a:cubicBezTo>
                  <a:cubicBezTo>
                    <a:pt x="4189" y="892"/>
                    <a:pt x="4382" y="806"/>
                    <a:pt x="4531" y="614"/>
                  </a:cubicBezTo>
                  <a:lnTo>
                    <a:pt x="4510" y="593"/>
                  </a:lnTo>
                  <a:cubicBezTo>
                    <a:pt x="4360" y="764"/>
                    <a:pt x="4168" y="828"/>
                    <a:pt x="3997" y="870"/>
                  </a:cubicBezTo>
                  <a:cubicBezTo>
                    <a:pt x="3901" y="881"/>
                    <a:pt x="3805" y="886"/>
                    <a:pt x="3709" y="886"/>
                  </a:cubicBezTo>
                  <a:cubicBezTo>
                    <a:pt x="3612" y="886"/>
                    <a:pt x="3516" y="881"/>
                    <a:pt x="3420" y="870"/>
                  </a:cubicBezTo>
                  <a:cubicBezTo>
                    <a:pt x="3035" y="849"/>
                    <a:pt x="2650" y="764"/>
                    <a:pt x="2266" y="657"/>
                  </a:cubicBezTo>
                  <a:cubicBezTo>
                    <a:pt x="2073" y="593"/>
                    <a:pt x="1902" y="550"/>
                    <a:pt x="1710" y="486"/>
                  </a:cubicBezTo>
                  <a:cubicBezTo>
                    <a:pt x="1539" y="400"/>
                    <a:pt x="1347" y="336"/>
                    <a:pt x="1176" y="251"/>
                  </a:cubicBezTo>
                  <a:cubicBezTo>
                    <a:pt x="872" y="125"/>
                    <a:pt x="538" y="0"/>
                    <a:pt x="1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9" name="Google Shape;31099;p29"/>
            <p:cNvSpPr/>
            <p:nvPr/>
          </p:nvSpPr>
          <p:spPr>
            <a:xfrm rot="-2287966">
              <a:off x="939069" y="4306000"/>
              <a:ext cx="43926" cy="64426"/>
            </a:xfrm>
            <a:custGeom>
              <a:avLst/>
              <a:gdLst/>
              <a:ahLst/>
              <a:cxnLst/>
              <a:rect l="l" t="t" r="r" b="b"/>
              <a:pathLst>
                <a:path w="1757" h="2577" extrusionOk="0">
                  <a:moveTo>
                    <a:pt x="1548" y="1"/>
                  </a:moveTo>
                  <a:cubicBezTo>
                    <a:pt x="1531" y="1"/>
                    <a:pt x="1514" y="4"/>
                    <a:pt x="1497" y="12"/>
                  </a:cubicBezTo>
                  <a:cubicBezTo>
                    <a:pt x="1411" y="76"/>
                    <a:pt x="1432" y="204"/>
                    <a:pt x="1518" y="268"/>
                  </a:cubicBezTo>
                  <a:cubicBezTo>
                    <a:pt x="1411" y="439"/>
                    <a:pt x="1261" y="568"/>
                    <a:pt x="1112" y="696"/>
                  </a:cubicBezTo>
                  <a:cubicBezTo>
                    <a:pt x="941" y="846"/>
                    <a:pt x="748" y="974"/>
                    <a:pt x="577" y="1166"/>
                  </a:cubicBezTo>
                  <a:cubicBezTo>
                    <a:pt x="406" y="1337"/>
                    <a:pt x="257" y="1551"/>
                    <a:pt x="150" y="1786"/>
                  </a:cubicBezTo>
                  <a:cubicBezTo>
                    <a:pt x="64" y="2042"/>
                    <a:pt x="0" y="2299"/>
                    <a:pt x="0" y="2555"/>
                  </a:cubicBezTo>
                  <a:lnTo>
                    <a:pt x="22" y="2577"/>
                  </a:lnTo>
                  <a:cubicBezTo>
                    <a:pt x="150" y="2363"/>
                    <a:pt x="257" y="2128"/>
                    <a:pt x="385" y="1936"/>
                  </a:cubicBezTo>
                  <a:cubicBezTo>
                    <a:pt x="492" y="1722"/>
                    <a:pt x="577" y="1508"/>
                    <a:pt x="706" y="1316"/>
                  </a:cubicBezTo>
                  <a:cubicBezTo>
                    <a:pt x="855" y="1145"/>
                    <a:pt x="1026" y="974"/>
                    <a:pt x="1176" y="803"/>
                  </a:cubicBezTo>
                  <a:cubicBezTo>
                    <a:pt x="1326" y="653"/>
                    <a:pt x="1454" y="482"/>
                    <a:pt x="1539" y="268"/>
                  </a:cubicBezTo>
                  <a:lnTo>
                    <a:pt x="1625" y="268"/>
                  </a:lnTo>
                  <a:cubicBezTo>
                    <a:pt x="1757" y="193"/>
                    <a:pt x="1672" y="1"/>
                    <a:pt x="1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0" name="Google Shape;31100;p29"/>
            <p:cNvSpPr/>
            <p:nvPr/>
          </p:nvSpPr>
          <p:spPr>
            <a:xfrm rot="-2287966">
              <a:off x="971747" y="4348546"/>
              <a:ext cx="77502" cy="40626"/>
            </a:xfrm>
            <a:custGeom>
              <a:avLst/>
              <a:gdLst/>
              <a:ahLst/>
              <a:cxnLst/>
              <a:rect l="l" t="t" r="r" b="b"/>
              <a:pathLst>
                <a:path w="3100" h="1625" extrusionOk="0">
                  <a:moveTo>
                    <a:pt x="3100" y="0"/>
                  </a:moveTo>
                  <a:cubicBezTo>
                    <a:pt x="2565" y="235"/>
                    <a:pt x="2052" y="535"/>
                    <a:pt x="1540" y="791"/>
                  </a:cubicBezTo>
                  <a:cubicBezTo>
                    <a:pt x="1283" y="919"/>
                    <a:pt x="1005" y="1026"/>
                    <a:pt x="749" y="1155"/>
                  </a:cubicBezTo>
                  <a:cubicBezTo>
                    <a:pt x="492" y="1304"/>
                    <a:pt x="257" y="1432"/>
                    <a:pt x="1" y="1582"/>
                  </a:cubicBezTo>
                  <a:lnTo>
                    <a:pt x="1" y="1625"/>
                  </a:lnTo>
                  <a:cubicBezTo>
                    <a:pt x="278" y="1603"/>
                    <a:pt x="578" y="1539"/>
                    <a:pt x="834" y="1432"/>
                  </a:cubicBezTo>
                  <a:cubicBezTo>
                    <a:pt x="1112" y="1326"/>
                    <a:pt x="1369" y="1155"/>
                    <a:pt x="1625" y="984"/>
                  </a:cubicBezTo>
                  <a:cubicBezTo>
                    <a:pt x="2117" y="684"/>
                    <a:pt x="2608" y="342"/>
                    <a:pt x="3100" y="22"/>
                  </a:cubicBezTo>
                  <a:lnTo>
                    <a:pt x="31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1" name="Google Shape;31101;p29"/>
            <p:cNvSpPr/>
            <p:nvPr/>
          </p:nvSpPr>
          <p:spPr>
            <a:xfrm rot="-2287966">
              <a:off x="997689" y="4326228"/>
              <a:ext cx="6750" cy="4950"/>
            </a:xfrm>
            <a:custGeom>
              <a:avLst/>
              <a:gdLst/>
              <a:ahLst/>
              <a:cxnLst/>
              <a:rect l="l" t="t" r="r" b="b"/>
              <a:pathLst>
                <a:path w="270" h="198" extrusionOk="0">
                  <a:moveTo>
                    <a:pt x="135" y="1"/>
                  </a:moveTo>
                  <a:cubicBezTo>
                    <a:pt x="122" y="1"/>
                    <a:pt x="107" y="5"/>
                    <a:pt x="92" y="14"/>
                  </a:cubicBezTo>
                  <a:cubicBezTo>
                    <a:pt x="0" y="51"/>
                    <a:pt x="50" y="198"/>
                    <a:pt x="134" y="198"/>
                  </a:cubicBezTo>
                  <a:cubicBezTo>
                    <a:pt x="148" y="198"/>
                    <a:pt x="163" y="194"/>
                    <a:pt x="178" y="185"/>
                  </a:cubicBezTo>
                  <a:cubicBezTo>
                    <a:pt x="269" y="148"/>
                    <a:pt x="219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2" name="Google Shape;31102;p29"/>
            <p:cNvSpPr/>
            <p:nvPr/>
          </p:nvSpPr>
          <p:spPr>
            <a:xfrm rot="-2287966">
              <a:off x="1017973" y="4331018"/>
              <a:ext cx="6075" cy="5500"/>
            </a:xfrm>
            <a:custGeom>
              <a:avLst/>
              <a:gdLst/>
              <a:ahLst/>
              <a:cxnLst/>
              <a:rect l="l" t="t" r="r" b="b"/>
              <a:pathLst>
                <a:path w="243" h="220" extrusionOk="0">
                  <a:moveTo>
                    <a:pt x="129" y="1"/>
                  </a:moveTo>
                  <a:cubicBezTo>
                    <a:pt x="87" y="1"/>
                    <a:pt x="43" y="24"/>
                    <a:pt x="25" y="78"/>
                  </a:cubicBezTo>
                  <a:lnTo>
                    <a:pt x="25" y="100"/>
                  </a:lnTo>
                  <a:cubicBezTo>
                    <a:pt x="0" y="174"/>
                    <a:pt x="47" y="220"/>
                    <a:pt x="100" y="220"/>
                  </a:cubicBezTo>
                  <a:cubicBezTo>
                    <a:pt x="138" y="220"/>
                    <a:pt x="178" y="196"/>
                    <a:pt x="196" y="142"/>
                  </a:cubicBezTo>
                  <a:lnTo>
                    <a:pt x="217" y="121"/>
                  </a:lnTo>
                  <a:cubicBezTo>
                    <a:pt x="242" y="46"/>
                    <a:pt x="188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3" name="Google Shape;31103;p29"/>
            <p:cNvSpPr/>
            <p:nvPr/>
          </p:nvSpPr>
          <p:spPr>
            <a:xfrm rot="-2287966">
              <a:off x="1024948" y="4324943"/>
              <a:ext cx="7675" cy="5475"/>
            </a:xfrm>
            <a:custGeom>
              <a:avLst/>
              <a:gdLst/>
              <a:ahLst/>
              <a:cxnLst/>
              <a:rect l="l" t="t" r="r" b="b"/>
              <a:pathLst>
                <a:path w="307" h="219" extrusionOk="0">
                  <a:moveTo>
                    <a:pt x="155" y="0"/>
                  </a:moveTo>
                  <a:cubicBezTo>
                    <a:pt x="141" y="0"/>
                    <a:pt x="126" y="4"/>
                    <a:pt x="111" y="13"/>
                  </a:cubicBezTo>
                  <a:cubicBezTo>
                    <a:pt x="0" y="68"/>
                    <a:pt x="64" y="218"/>
                    <a:pt x="152" y="218"/>
                  </a:cubicBezTo>
                  <a:cubicBezTo>
                    <a:pt x="166" y="218"/>
                    <a:pt x="181" y="214"/>
                    <a:pt x="196" y="205"/>
                  </a:cubicBezTo>
                  <a:cubicBezTo>
                    <a:pt x="307" y="150"/>
                    <a:pt x="243" y="0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4" name="Google Shape;31104;p29"/>
            <p:cNvSpPr/>
            <p:nvPr/>
          </p:nvSpPr>
          <p:spPr>
            <a:xfrm rot="-2287966">
              <a:off x="1057073" y="4326723"/>
              <a:ext cx="8300" cy="5975"/>
            </a:xfrm>
            <a:custGeom>
              <a:avLst/>
              <a:gdLst/>
              <a:ahLst/>
              <a:cxnLst/>
              <a:rect l="l" t="t" r="r" b="b"/>
              <a:pathLst>
                <a:path w="332" h="239" extrusionOk="0">
                  <a:moveTo>
                    <a:pt x="167" y="0"/>
                  </a:moveTo>
                  <a:cubicBezTo>
                    <a:pt x="150" y="0"/>
                    <a:pt x="133" y="4"/>
                    <a:pt x="115" y="13"/>
                  </a:cubicBezTo>
                  <a:lnTo>
                    <a:pt x="93" y="13"/>
                  </a:lnTo>
                  <a:cubicBezTo>
                    <a:pt x="0" y="69"/>
                    <a:pt x="69" y="239"/>
                    <a:pt x="160" y="239"/>
                  </a:cubicBezTo>
                  <a:cubicBezTo>
                    <a:pt x="173" y="239"/>
                    <a:pt x="186" y="235"/>
                    <a:pt x="200" y="227"/>
                  </a:cubicBezTo>
                  <a:lnTo>
                    <a:pt x="222" y="205"/>
                  </a:lnTo>
                  <a:cubicBezTo>
                    <a:pt x="332" y="150"/>
                    <a:pt x="268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5" name="Google Shape;31105;p29"/>
            <p:cNvSpPr/>
            <p:nvPr/>
          </p:nvSpPr>
          <p:spPr>
            <a:xfrm rot="-2287966">
              <a:off x="1073382" y="4346744"/>
              <a:ext cx="7825" cy="5950"/>
            </a:xfrm>
            <a:custGeom>
              <a:avLst/>
              <a:gdLst/>
              <a:ahLst/>
              <a:cxnLst/>
              <a:rect l="l" t="t" r="r" b="b"/>
              <a:pathLst>
                <a:path w="313" h="238" extrusionOk="0">
                  <a:moveTo>
                    <a:pt x="141" y="0"/>
                  </a:moveTo>
                  <a:cubicBezTo>
                    <a:pt x="126" y="0"/>
                    <a:pt x="110" y="4"/>
                    <a:pt x="94" y="12"/>
                  </a:cubicBezTo>
                  <a:cubicBezTo>
                    <a:pt x="0" y="68"/>
                    <a:pt x="70" y="238"/>
                    <a:pt x="160" y="238"/>
                  </a:cubicBezTo>
                  <a:cubicBezTo>
                    <a:pt x="173" y="238"/>
                    <a:pt x="187" y="234"/>
                    <a:pt x="201" y="226"/>
                  </a:cubicBezTo>
                  <a:cubicBezTo>
                    <a:pt x="312" y="170"/>
                    <a:pt x="245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106" name="Google Shape;31106;p29"/>
          <p:cNvGrpSpPr/>
          <p:nvPr/>
        </p:nvGrpSpPr>
        <p:grpSpPr>
          <a:xfrm rot="10800000">
            <a:off x="6560825" y="3242600"/>
            <a:ext cx="4920350" cy="2110625"/>
            <a:chOff x="-2317225" y="0"/>
            <a:chExt cx="4920350" cy="2110625"/>
          </a:xfrm>
        </p:grpSpPr>
        <p:sp>
          <p:nvSpPr>
            <p:cNvPr id="31107" name="Google Shape;31107;p29"/>
            <p:cNvSpPr/>
            <p:nvPr/>
          </p:nvSpPr>
          <p:spPr>
            <a:xfrm>
              <a:off x="362550" y="388600"/>
              <a:ext cx="79125" cy="75375"/>
            </a:xfrm>
            <a:custGeom>
              <a:avLst/>
              <a:gdLst/>
              <a:ahLst/>
              <a:cxnLst/>
              <a:rect l="l" t="t" r="r" b="b"/>
              <a:pathLst>
                <a:path w="3165" h="3015" extrusionOk="0">
                  <a:moveTo>
                    <a:pt x="2944" y="0"/>
                  </a:moveTo>
                  <a:cubicBezTo>
                    <a:pt x="2858" y="0"/>
                    <a:pt x="2775" y="58"/>
                    <a:pt x="2758" y="142"/>
                  </a:cubicBezTo>
                  <a:cubicBezTo>
                    <a:pt x="2758" y="163"/>
                    <a:pt x="2758" y="163"/>
                    <a:pt x="2758" y="163"/>
                  </a:cubicBezTo>
                  <a:lnTo>
                    <a:pt x="2737" y="163"/>
                  </a:lnTo>
                  <a:cubicBezTo>
                    <a:pt x="2715" y="270"/>
                    <a:pt x="2651" y="420"/>
                    <a:pt x="2566" y="548"/>
                  </a:cubicBezTo>
                  <a:cubicBezTo>
                    <a:pt x="2459" y="676"/>
                    <a:pt x="2373" y="783"/>
                    <a:pt x="2266" y="911"/>
                  </a:cubicBezTo>
                  <a:cubicBezTo>
                    <a:pt x="2053" y="1146"/>
                    <a:pt x="1818" y="1381"/>
                    <a:pt x="1582" y="1595"/>
                  </a:cubicBezTo>
                  <a:cubicBezTo>
                    <a:pt x="1326" y="1830"/>
                    <a:pt x="1091" y="2044"/>
                    <a:pt x="834" y="2236"/>
                  </a:cubicBezTo>
                  <a:cubicBezTo>
                    <a:pt x="706" y="2343"/>
                    <a:pt x="578" y="2450"/>
                    <a:pt x="450" y="2557"/>
                  </a:cubicBezTo>
                  <a:lnTo>
                    <a:pt x="257" y="2685"/>
                  </a:lnTo>
                  <a:cubicBezTo>
                    <a:pt x="193" y="2749"/>
                    <a:pt x="129" y="2792"/>
                    <a:pt x="65" y="2814"/>
                  </a:cubicBezTo>
                  <a:lnTo>
                    <a:pt x="65" y="2835"/>
                  </a:lnTo>
                  <a:cubicBezTo>
                    <a:pt x="22" y="2856"/>
                    <a:pt x="1" y="2899"/>
                    <a:pt x="22" y="2963"/>
                  </a:cubicBezTo>
                  <a:cubicBezTo>
                    <a:pt x="38" y="2994"/>
                    <a:pt x="65" y="3014"/>
                    <a:pt x="103" y="3014"/>
                  </a:cubicBezTo>
                  <a:cubicBezTo>
                    <a:pt x="118" y="3014"/>
                    <a:pt x="133" y="3012"/>
                    <a:pt x="150" y="3006"/>
                  </a:cubicBezTo>
                  <a:cubicBezTo>
                    <a:pt x="236" y="2963"/>
                    <a:pt x="300" y="2920"/>
                    <a:pt x="364" y="2878"/>
                  </a:cubicBezTo>
                  <a:lnTo>
                    <a:pt x="578" y="2728"/>
                  </a:lnTo>
                  <a:cubicBezTo>
                    <a:pt x="706" y="2643"/>
                    <a:pt x="856" y="2557"/>
                    <a:pt x="984" y="2450"/>
                  </a:cubicBezTo>
                  <a:cubicBezTo>
                    <a:pt x="1240" y="2258"/>
                    <a:pt x="1518" y="2044"/>
                    <a:pt x="1775" y="1852"/>
                  </a:cubicBezTo>
                  <a:cubicBezTo>
                    <a:pt x="2010" y="1638"/>
                    <a:pt x="2266" y="1403"/>
                    <a:pt x="2501" y="1168"/>
                  </a:cubicBezTo>
                  <a:cubicBezTo>
                    <a:pt x="2630" y="1039"/>
                    <a:pt x="2737" y="933"/>
                    <a:pt x="2865" y="783"/>
                  </a:cubicBezTo>
                  <a:cubicBezTo>
                    <a:pt x="2972" y="633"/>
                    <a:pt x="3079" y="505"/>
                    <a:pt x="3143" y="270"/>
                  </a:cubicBezTo>
                  <a:cubicBezTo>
                    <a:pt x="3164" y="163"/>
                    <a:pt x="3121" y="56"/>
                    <a:pt x="3014" y="14"/>
                  </a:cubicBezTo>
                  <a:cubicBezTo>
                    <a:pt x="2992" y="4"/>
                    <a:pt x="2968" y="0"/>
                    <a:pt x="29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8" name="Google Shape;31108;p29"/>
            <p:cNvSpPr/>
            <p:nvPr/>
          </p:nvSpPr>
          <p:spPr>
            <a:xfrm>
              <a:off x="362550" y="388600"/>
              <a:ext cx="79125" cy="74100"/>
            </a:xfrm>
            <a:custGeom>
              <a:avLst/>
              <a:gdLst/>
              <a:ahLst/>
              <a:cxnLst/>
              <a:rect l="l" t="t" r="r" b="b"/>
              <a:pathLst>
                <a:path w="3165" h="2964" extrusionOk="0">
                  <a:moveTo>
                    <a:pt x="2944" y="0"/>
                  </a:moveTo>
                  <a:cubicBezTo>
                    <a:pt x="2858" y="0"/>
                    <a:pt x="2775" y="58"/>
                    <a:pt x="2758" y="142"/>
                  </a:cubicBezTo>
                  <a:cubicBezTo>
                    <a:pt x="2758" y="163"/>
                    <a:pt x="2758" y="163"/>
                    <a:pt x="2758" y="163"/>
                  </a:cubicBezTo>
                  <a:lnTo>
                    <a:pt x="2737" y="163"/>
                  </a:lnTo>
                  <a:cubicBezTo>
                    <a:pt x="2715" y="270"/>
                    <a:pt x="2651" y="420"/>
                    <a:pt x="2566" y="548"/>
                  </a:cubicBezTo>
                  <a:cubicBezTo>
                    <a:pt x="2459" y="676"/>
                    <a:pt x="2373" y="783"/>
                    <a:pt x="2266" y="911"/>
                  </a:cubicBezTo>
                  <a:cubicBezTo>
                    <a:pt x="2053" y="1146"/>
                    <a:pt x="1818" y="1381"/>
                    <a:pt x="1582" y="1595"/>
                  </a:cubicBezTo>
                  <a:cubicBezTo>
                    <a:pt x="1326" y="1830"/>
                    <a:pt x="1091" y="2044"/>
                    <a:pt x="834" y="2236"/>
                  </a:cubicBezTo>
                  <a:cubicBezTo>
                    <a:pt x="706" y="2343"/>
                    <a:pt x="578" y="2450"/>
                    <a:pt x="450" y="2557"/>
                  </a:cubicBezTo>
                  <a:lnTo>
                    <a:pt x="257" y="2685"/>
                  </a:lnTo>
                  <a:cubicBezTo>
                    <a:pt x="193" y="2749"/>
                    <a:pt x="129" y="2792"/>
                    <a:pt x="65" y="2814"/>
                  </a:cubicBezTo>
                  <a:lnTo>
                    <a:pt x="65" y="2835"/>
                  </a:lnTo>
                  <a:cubicBezTo>
                    <a:pt x="22" y="2856"/>
                    <a:pt x="1" y="2899"/>
                    <a:pt x="22" y="2963"/>
                  </a:cubicBezTo>
                  <a:cubicBezTo>
                    <a:pt x="22" y="2942"/>
                    <a:pt x="43" y="2920"/>
                    <a:pt x="65" y="2899"/>
                  </a:cubicBezTo>
                  <a:lnTo>
                    <a:pt x="86" y="2899"/>
                  </a:lnTo>
                  <a:cubicBezTo>
                    <a:pt x="129" y="2878"/>
                    <a:pt x="214" y="2835"/>
                    <a:pt x="279" y="2792"/>
                  </a:cubicBezTo>
                  <a:lnTo>
                    <a:pt x="471" y="2643"/>
                  </a:lnTo>
                  <a:cubicBezTo>
                    <a:pt x="599" y="2557"/>
                    <a:pt x="727" y="2450"/>
                    <a:pt x="877" y="2365"/>
                  </a:cubicBezTo>
                  <a:cubicBezTo>
                    <a:pt x="1134" y="2172"/>
                    <a:pt x="1390" y="1959"/>
                    <a:pt x="1625" y="1745"/>
                  </a:cubicBezTo>
                  <a:cubicBezTo>
                    <a:pt x="1882" y="1552"/>
                    <a:pt x="2159" y="1339"/>
                    <a:pt x="2395" y="1104"/>
                  </a:cubicBezTo>
                  <a:cubicBezTo>
                    <a:pt x="2501" y="997"/>
                    <a:pt x="2566" y="869"/>
                    <a:pt x="2651" y="740"/>
                  </a:cubicBezTo>
                  <a:cubicBezTo>
                    <a:pt x="2758" y="612"/>
                    <a:pt x="2843" y="484"/>
                    <a:pt x="2865" y="377"/>
                  </a:cubicBezTo>
                  <a:cubicBezTo>
                    <a:pt x="2865" y="356"/>
                    <a:pt x="2865" y="356"/>
                    <a:pt x="2865" y="356"/>
                  </a:cubicBezTo>
                  <a:cubicBezTo>
                    <a:pt x="2898" y="271"/>
                    <a:pt x="2972" y="214"/>
                    <a:pt x="3053" y="214"/>
                  </a:cubicBezTo>
                  <a:cubicBezTo>
                    <a:pt x="3076" y="214"/>
                    <a:pt x="3098" y="218"/>
                    <a:pt x="3121" y="227"/>
                  </a:cubicBezTo>
                  <a:cubicBezTo>
                    <a:pt x="3143" y="227"/>
                    <a:pt x="3143" y="227"/>
                    <a:pt x="3143" y="249"/>
                  </a:cubicBezTo>
                  <a:cubicBezTo>
                    <a:pt x="3164" y="142"/>
                    <a:pt x="3100" y="35"/>
                    <a:pt x="3014" y="14"/>
                  </a:cubicBezTo>
                  <a:cubicBezTo>
                    <a:pt x="2992" y="4"/>
                    <a:pt x="2968" y="0"/>
                    <a:pt x="29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9" name="Google Shape;31109;p29"/>
            <p:cNvSpPr/>
            <p:nvPr/>
          </p:nvSpPr>
          <p:spPr>
            <a:xfrm>
              <a:off x="414175" y="316050"/>
              <a:ext cx="86275" cy="101100"/>
            </a:xfrm>
            <a:custGeom>
              <a:avLst/>
              <a:gdLst/>
              <a:ahLst/>
              <a:cxnLst/>
              <a:rect l="l" t="t" r="r" b="b"/>
              <a:pathLst>
                <a:path w="3451" h="4044" extrusionOk="0">
                  <a:moveTo>
                    <a:pt x="1396" y="0"/>
                  </a:moveTo>
                  <a:cubicBezTo>
                    <a:pt x="1333" y="0"/>
                    <a:pt x="1269" y="39"/>
                    <a:pt x="1206" y="137"/>
                  </a:cubicBezTo>
                  <a:cubicBezTo>
                    <a:pt x="1056" y="415"/>
                    <a:pt x="1056" y="800"/>
                    <a:pt x="949" y="1077"/>
                  </a:cubicBezTo>
                  <a:cubicBezTo>
                    <a:pt x="714" y="1740"/>
                    <a:pt x="244" y="2253"/>
                    <a:pt x="94" y="2980"/>
                  </a:cubicBezTo>
                  <a:cubicBezTo>
                    <a:pt x="0" y="3412"/>
                    <a:pt x="39" y="4043"/>
                    <a:pt x="471" y="4043"/>
                  </a:cubicBezTo>
                  <a:cubicBezTo>
                    <a:pt x="531" y="4043"/>
                    <a:pt x="597" y="4031"/>
                    <a:pt x="672" y="4006"/>
                  </a:cubicBezTo>
                  <a:cubicBezTo>
                    <a:pt x="1142" y="3835"/>
                    <a:pt x="1612" y="3386"/>
                    <a:pt x="1954" y="3022"/>
                  </a:cubicBezTo>
                  <a:cubicBezTo>
                    <a:pt x="2424" y="2552"/>
                    <a:pt x="2830" y="2125"/>
                    <a:pt x="3450" y="1847"/>
                  </a:cubicBezTo>
                  <a:cubicBezTo>
                    <a:pt x="3322" y="1590"/>
                    <a:pt x="3044" y="1462"/>
                    <a:pt x="2830" y="1291"/>
                  </a:cubicBezTo>
                  <a:cubicBezTo>
                    <a:pt x="2488" y="1035"/>
                    <a:pt x="2189" y="757"/>
                    <a:pt x="1890" y="458"/>
                  </a:cubicBezTo>
                  <a:cubicBezTo>
                    <a:pt x="1734" y="286"/>
                    <a:pt x="1566" y="0"/>
                    <a:pt x="13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0" name="Google Shape;31110;p29"/>
            <p:cNvSpPr/>
            <p:nvPr/>
          </p:nvSpPr>
          <p:spPr>
            <a:xfrm>
              <a:off x="414375" y="316050"/>
              <a:ext cx="86075" cy="100150"/>
            </a:xfrm>
            <a:custGeom>
              <a:avLst/>
              <a:gdLst/>
              <a:ahLst/>
              <a:cxnLst/>
              <a:rect l="l" t="t" r="r" b="b"/>
              <a:pathLst>
                <a:path w="3443" h="4006" extrusionOk="0">
                  <a:moveTo>
                    <a:pt x="1388" y="0"/>
                  </a:moveTo>
                  <a:cubicBezTo>
                    <a:pt x="1325" y="0"/>
                    <a:pt x="1261" y="39"/>
                    <a:pt x="1198" y="137"/>
                  </a:cubicBezTo>
                  <a:cubicBezTo>
                    <a:pt x="1048" y="415"/>
                    <a:pt x="1048" y="800"/>
                    <a:pt x="941" y="1077"/>
                  </a:cubicBezTo>
                  <a:cubicBezTo>
                    <a:pt x="706" y="1740"/>
                    <a:pt x="236" y="2253"/>
                    <a:pt x="86" y="2980"/>
                  </a:cubicBezTo>
                  <a:cubicBezTo>
                    <a:pt x="1" y="3364"/>
                    <a:pt x="22" y="3899"/>
                    <a:pt x="322" y="4006"/>
                  </a:cubicBezTo>
                  <a:cubicBezTo>
                    <a:pt x="279" y="3792"/>
                    <a:pt x="279" y="3535"/>
                    <a:pt x="322" y="3322"/>
                  </a:cubicBezTo>
                  <a:cubicBezTo>
                    <a:pt x="471" y="2595"/>
                    <a:pt x="941" y="2082"/>
                    <a:pt x="1177" y="1419"/>
                  </a:cubicBezTo>
                  <a:cubicBezTo>
                    <a:pt x="1283" y="1120"/>
                    <a:pt x="1283" y="757"/>
                    <a:pt x="1454" y="479"/>
                  </a:cubicBezTo>
                  <a:cubicBezTo>
                    <a:pt x="1513" y="374"/>
                    <a:pt x="1572" y="333"/>
                    <a:pt x="1633" y="333"/>
                  </a:cubicBezTo>
                  <a:cubicBezTo>
                    <a:pt x="1796" y="333"/>
                    <a:pt x="1967" y="628"/>
                    <a:pt x="2138" y="800"/>
                  </a:cubicBezTo>
                  <a:cubicBezTo>
                    <a:pt x="2416" y="1099"/>
                    <a:pt x="2716" y="1377"/>
                    <a:pt x="3057" y="1633"/>
                  </a:cubicBezTo>
                  <a:cubicBezTo>
                    <a:pt x="3164" y="1697"/>
                    <a:pt x="3293" y="1783"/>
                    <a:pt x="3399" y="1868"/>
                  </a:cubicBezTo>
                  <a:cubicBezTo>
                    <a:pt x="3421" y="1868"/>
                    <a:pt x="3421" y="1847"/>
                    <a:pt x="3442" y="1847"/>
                  </a:cubicBezTo>
                  <a:cubicBezTo>
                    <a:pt x="3314" y="1590"/>
                    <a:pt x="3036" y="1462"/>
                    <a:pt x="2822" y="1291"/>
                  </a:cubicBezTo>
                  <a:cubicBezTo>
                    <a:pt x="2480" y="1035"/>
                    <a:pt x="2181" y="757"/>
                    <a:pt x="1882" y="458"/>
                  </a:cubicBezTo>
                  <a:cubicBezTo>
                    <a:pt x="1726" y="286"/>
                    <a:pt x="1558" y="0"/>
                    <a:pt x="1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1" name="Google Shape;31111;p29"/>
            <p:cNvSpPr/>
            <p:nvPr/>
          </p:nvSpPr>
          <p:spPr>
            <a:xfrm>
              <a:off x="459275" y="327925"/>
              <a:ext cx="227650" cy="49950"/>
            </a:xfrm>
            <a:custGeom>
              <a:avLst/>
              <a:gdLst/>
              <a:ahLst/>
              <a:cxnLst/>
              <a:rect l="l" t="t" r="r" b="b"/>
              <a:pathLst>
                <a:path w="9106" h="1998" extrusionOk="0">
                  <a:moveTo>
                    <a:pt x="0" y="367"/>
                  </a:moveTo>
                  <a:cubicBezTo>
                    <a:pt x="7" y="377"/>
                    <a:pt x="13" y="387"/>
                    <a:pt x="20" y="397"/>
                  </a:cubicBezTo>
                  <a:lnTo>
                    <a:pt x="20" y="397"/>
                  </a:lnTo>
                  <a:lnTo>
                    <a:pt x="0" y="367"/>
                  </a:lnTo>
                  <a:close/>
                  <a:moveTo>
                    <a:pt x="8625" y="1"/>
                  </a:moveTo>
                  <a:cubicBezTo>
                    <a:pt x="8299" y="1"/>
                    <a:pt x="7890" y="116"/>
                    <a:pt x="7716" y="154"/>
                  </a:cubicBezTo>
                  <a:cubicBezTo>
                    <a:pt x="6738" y="373"/>
                    <a:pt x="5849" y="472"/>
                    <a:pt x="4927" y="472"/>
                  </a:cubicBezTo>
                  <a:cubicBezTo>
                    <a:pt x="4500" y="472"/>
                    <a:pt x="4066" y="451"/>
                    <a:pt x="3613" y="410"/>
                  </a:cubicBezTo>
                  <a:cubicBezTo>
                    <a:pt x="3377" y="388"/>
                    <a:pt x="3143" y="376"/>
                    <a:pt x="2910" y="376"/>
                  </a:cubicBezTo>
                  <a:cubicBezTo>
                    <a:pt x="2469" y="376"/>
                    <a:pt x="2030" y="419"/>
                    <a:pt x="1582" y="517"/>
                  </a:cubicBezTo>
                  <a:cubicBezTo>
                    <a:pt x="1327" y="572"/>
                    <a:pt x="986" y="651"/>
                    <a:pt x="678" y="651"/>
                  </a:cubicBezTo>
                  <a:cubicBezTo>
                    <a:pt x="405" y="651"/>
                    <a:pt x="158" y="589"/>
                    <a:pt x="20" y="397"/>
                  </a:cubicBezTo>
                  <a:lnTo>
                    <a:pt x="20" y="397"/>
                  </a:lnTo>
                  <a:lnTo>
                    <a:pt x="86" y="496"/>
                  </a:lnTo>
                  <a:cubicBezTo>
                    <a:pt x="684" y="1350"/>
                    <a:pt x="2266" y="1521"/>
                    <a:pt x="3185" y="1757"/>
                  </a:cubicBezTo>
                  <a:cubicBezTo>
                    <a:pt x="3840" y="1928"/>
                    <a:pt x="4517" y="1997"/>
                    <a:pt x="5193" y="1997"/>
                  </a:cubicBezTo>
                  <a:cubicBezTo>
                    <a:pt x="5443" y="1997"/>
                    <a:pt x="5694" y="1988"/>
                    <a:pt x="5942" y="1970"/>
                  </a:cubicBezTo>
                  <a:cubicBezTo>
                    <a:pt x="6733" y="1906"/>
                    <a:pt x="7652" y="1607"/>
                    <a:pt x="8294" y="1073"/>
                  </a:cubicBezTo>
                  <a:cubicBezTo>
                    <a:pt x="8486" y="923"/>
                    <a:pt x="9106" y="560"/>
                    <a:pt x="9084" y="260"/>
                  </a:cubicBezTo>
                  <a:cubicBezTo>
                    <a:pt x="9057" y="62"/>
                    <a:pt x="8863" y="1"/>
                    <a:pt x="86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2" name="Google Shape;31112;p29"/>
            <p:cNvSpPr/>
            <p:nvPr/>
          </p:nvSpPr>
          <p:spPr>
            <a:xfrm>
              <a:off x="399425" y="82600"/>
              <a:ext cx="150700" cy="235875"/>
            </a:xfrm>
            <a:custGeom>
              <a:avLst/>
              <a:gdLst/>
              <a:ahLst/>
              <a:cxnLst/>
              <a:rect l="l" t="t" r="r" b="b"/>
              <a:pathLst>
                <a:path w="6028" h="9435" extrusionOk="0">
                  <a:moveTo>
                    <a:pt x="2668" y="0"/>
                  </a:moveTo>
                  <a:cubicBezTo>
                    <a:pt x="1549" y="0"/>
                    <a:pt x="587" y="1285"/>
                    <a:pt x="278" y="2272"/>
                  </a:cubicBezTo>
                  <a:cubicBezTo>
                    <a:pt x="1" y="3212"/>
                    <a:pt x="65" y="4602"/>
                    <a:pt x="407" y="5521"/>
                  </a:cubicBezTo>
                  <a:cubicBezTo>
                    <a:pt x="727" y="6397"/>
                    <a:pt x="1133" y="7380"/>
                    <a:pt x="1710" y="8043"/>
                  </a:cubicBezTo>
                  <a:cubicBezTo>
                    <a:pt x="2095" y="8492"/>
                    <a:pt x="2758" y="9368"/>
                    <a:pt x="3356" y="9432"/>
                  </a:cubicBezTo>
                  <a:cubicBezTo>
                    <a:pt x="3371" y="9434"/>
                    <a:pt x="3386" y="9435"/>
                    <a:pt x="3401" y="9435"/>
                  </a:cubicBezTo>
                  <a:cubicBezTo>
                    <a:pt x="4121" y="9435"/>
                    <a:pt x="5010" y="7475"/>
                    <a:pt x="5387" y="6889"/>
                  </a:cubicBezTo>
                  <a:cubicBezTo>
                    <a:pt x="6007" y="5927"/>
                    <a:pt x="6028" y="4580"/>
                    <a:pt x="5943" y="3405"/>
                  </a:cubicBezTo>
                  <a:cubicBezTo>
                    <a:pt x="5900" y="2614"/>
                    <a:pt x="5622" y="690"/>
                    <a:pt x="4617" y="647"/>
                  </a:cubicBezTo>
                  <a:cubicBezTo>
                    <a:pt x="4605" y="647"/>
                    <a:pt x="4594" y="647"/>
                    <a:pt x="4582" y="647"/>
                  </a:cubicBezTo>
                  <a:cubicBezTo>
                    <a:pt x="4231" y="647"/>
                    <a:pt x="4142" y="858"/>
                    <a:pt x="3977" y="858"/>
                  </a:cubicBezTo>
                  <a:cubicBezTo>
                    <a:pt x="3899" y="858"/>
                    <a:pt x="3804" y="810"/>
                    <a:pt x="3655" y="669"/>
                  </a:cubicBezTo>
                  <a:cubicBezTo>
                    <a:pt x="3356" y="370"/>
                    <a:pt x="3249" y="70"/>
                    <a:pt x="2801" y="6"/>
                  </a:cubicBezTo>
                  <a:cubicBezTo>
                    <a:pt x="2756" y="2"/>
                    <a:pt x="2712" y="0"/>
                    <a:pt x="26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3" name="Google Shape;31113;p29"/>
            <p:cNvSpPr/>
            <p:nvPr/>
          </p:nvSpPr>
          <p:spPr>
            <a:xfrm>
              <a:off x="367375" y="120925"/>
              <a:ext cx="125050" cy="182525"/>
            </a:xfrm>
            <a:custGeom>
              <a:avLst/>
              <a:gdLst/>
              <a:ahLst/>
              <a:cxnLst/>
              <a:rect l="l" t="t" r="r" b="b"/>
              <a:pathLst>
                <a:path w="5002" h="7301" extrusionOk="0">
                  <a:moveTo>
                    <a:pt x="1107" y="0"/>
                  </a:moveTo>
                  <a:cubicBezTo>
                    <a:pt x="807" y="0"/>
                    <a:pt x="594" y="469"/>
                    <a:pt x="492" y="760"/>
                  </a:cubicBezTo>
                  <a:cubicBezTo>
                    <a:pt x="0" y="2171"/>
                    <a:pt x="385" y="3432"/>
                    <a:pt x="1240" y="4608"/>
                  </a:cubicBezTo>
                  <a:cubicBezTo>
                    <a:pt x="1710" y="5292"/>
                    <a:pt x="2287" y="5954"/>
                    <a:pt x="2971" y="6403"/>
                  </a:cubicBezTo>
                  <a:cubicBezTo>
                    <a:pt x="3548" y="6788"/>
                    <a:pt x="4211" y="6959"/>
                    <a:pt x="4809" y="7301"/>
                  </a:cubicBezTo>
                  <a:cubicBezTo>
                    <a:pt x="5002" y="7023"/>
                    <a:pt x="3954" y="6339"/>
                    <a:pt x="3741" y="6146"/>
                  </a:cubicBezTo>
                  <a:cubicBezTo>
                    <a:pt x="2479" y="5099"/>
                    <a:pt x="1625" y="4009"/>
                    <a:pt x="1518" y="2235"/>
                  </a:cubicBezTo>
                  <a:cubicBezTo>
                    <a:pt x="1496" y="1743"/>
                    <a:pt x="1795" y="482"/>
                    <a:pt x="1347" y="98"/>
                  </a:cubicBezTo>
                  <a:cubicBezTo>
                    <a:pt x="1261" y="29"/>
                    <a:pt x="1181" y="0"/>
                    <a:pt x="1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4" name="Google Shape;31114;p29"/>
            <p:cNvSpPr/>
            <p:nvPr/>
          </p:nvSpPr>
          <p:spPr>
            <a:xfrm>
              <a:off x="468900" y="190325"/>
              <a:ext cx="242075" cy="145725"/>
            </a:xfrm>
            <a:custGeom>
              <a:avLst/>
              <a:gdLst/>
              <a:ahLst/>
              <a:cxnLst/>
              <a:rect l="l" t="t" r="r" b="b"/>
              <a:pathLst>
                <a:path w="9683" h="5829" extrusionOk="0">
                  <a:moveTo>
                    <a:pt x="6157" y="0"/>
                  </a:moveTo>
                  <a:cubicBezTo>
                    <a:pt x="5205" y="0"/>
                    <a:pt x="4156" y="458"/>
                    <a:pt x="3249" y="699"/>
                  </a:cubicBezTo>
                  <a:cubicBezTo>
                    <a:pt x="2202" y="998"/>
                    <a:pt x="1240" y="1810"/>
                    <a:pt x="748" y="2836"/>
                  </a:cubicBezTo>
                  <a:cubicBezTo>
                    <a:pt x="278" y="3777"/>
                    <a:pt x="0" y="4781"/>
                    <a:pt x="983" y="5444"/>
                  </a:cubicBezTo>
                  <a:cubicBezTo>
                    <a:pt x="1462" y="5759"/>
                    <a:pt x="2081" y="5829"/>
                    <a:pt x="2698" y="5829"/>
                  </a:cubicBezTo>
                  <a:cubicBezTo>
                    <a:pt x="3127" y="5829"/>
                    <a:pt x="3555" y="5795"/>
                    <a:pt x="3933" y="5786"/>
                  </a:cubicBezTo>
                  <a:cubicBezTo>
                    <a:pt x="4788" y="5764"/>
                    <a:pt x="6220" y="5380"/>
                    <a:pt x="6797" y="4738"/>
                  </a:cubicBezTo>
                  <a:cubicBezTo>
                    <a:pt x="7096" y="4375"/>
                    <a:pt x="7310" y="3883"/>
                    <a:pt x="7609" y="3499"/>
                  </a:cubicBezTo>
                  <a:cubicBezTo>
                    <a:pt x="7973" y="3029"/>
                    <a:pt x="8593" y="2708"/>
                    <a:pt x="8935" y="2216"/>
                  </a:cubicBezTo>
                  <a:cubicBezTo>
                    <a:pt x="9683" y="1126"/>
                    <a:pt x="8101" y="934"/>
                    <a:pt x="7502" y="442"/>
                  </a:cubicBezTo>
                  <a:cubicBezTo>
                    <a:pt x="7099" y="118"/>
                    <a:pt x="6641" y="0"/>
                    <a:pt x="6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5" name="Google Shape;31115;p29"/>
            <p:cNvSpPr/>
            <p:nvPr/>
          </p:nvSpPr>
          <p:spPr>
            <a:xfrm>
              <a:off x="461400" y="282050"/>
              <a:ext cx="56675" cy="44725"/>
            </a:xfrm>
            <a:custGeom>
              <a:avLst/>
              <a:gdLst/>
              <a:ahLst/>
              <a:cxnLst/>
              <a:rect l="l" t="t" r="r" b="b"/>
              <a:pathLst>
                <a:path w="2267" h="1789" extrusionOk="0">
                  <a:moveTo>
                    <a:pt x="685" y="1"/>
                  </a:moveTo>
                  <a:cubicBezTo>
                    <a:pt x="642" y="535"/>
                    <a:pt x="1" y="1198"/>
                    <a:pt x="642" y="1647"/>
                  </a:cubicBezTo>
                  <a:cubicBezTo>
                    <a:pt x="790" y="1747"/>
                    <a:pt x="922" y="1789"/>
                    <a:pt x="1046" y="1789"/>
                  </a:cubicBezTo>
                  <a:cubicBezTo>
                    <a:pt x="1315" y="1789"/>
                    <a:pt x="1540" y="1589"/>
                    <a:pt x="1775" y="1369"/>
                  </a:cubicBezTo>
                  <a:cubicBezTo>
                    <a:pt x="1946" y="1219"/>
                    <a:pt x="2267" y="1091"/>
                    <a:pt x="2074" y="856"/>
                  </a:cubicBezTo>
                  <a:cubicBezTo>
                    <a:pt x="1925" y="685"/>
                    <a:pt x="1540" y="599"/>
                    <a:pt x="1347" y="578"/>
                  </a:cubicBezTo>
                  <a:cubicBezTo>
                    <a:pt x="1269" y="578"/>
                    <a:pt x="1194" y="591"/>
                    <a:pt x="1122" y="591"/>
                  </a:cubicBezTo>
                  <a:cubicBezTo>
                    <a:pt x="1038" y="591"/>
                    <a:pt x="958" y="573"/>
                    <a:pt x="877" y="492"/>
                  </a:cubicBezTo>
                  <a:cubicBezTo>
                    <a:pt x="770" y="407"/>
                    <a:pt x="728" y="150"/>
                    <a:pt x="68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6" name="Google Shape;31116;p29"/>
            <p:cNvSpPr/>
            <p:nvPr/>
          </p:nvSpPr>
          <p:spPr>
            <a:xfrm>
              <a:off x="495075" y="260150"/>
              <a:ext cx="62000" cy="50000"/>
            </a:xfrm>
            <a:custGeom>
              <a:avLst/>
              <a:gdLst/>
              <a:ahLst/>
              <a:cxnLst/>
              <a:rect l="l" t="t" r="r" b="b"/>
              <a:pathLst>
                <a:path w="2480" h="2000" extrusionOk="0">
                  <a:moveTo>
                    <a:pt x="2458" y="0"/>
                  </a:moveTo>
                  <a:cubicBezTo>
                    <a:pt x="2330" y="257"/>
                    <a:pt x="2159" y="471"/>
                    <a:pt x="1988" y="663"/>
                  </a:cubicBezTo>
                  <a:cubicBezTo>
                    <a:pt x="1796" y="877"/>
                    <a:pt x="1604" y="1048"/>
                    <a:pt x="1390" y="1219"/>
                  </a:cubicBezTo>
                  <a:cubicBezTo>
                    <a:pt x="1176" y="1390"/>
                    <a:pt x="941" y="1518"/>
                    <a:pt x="706" y="1646"/>
                  </a:cubicBezTo>
                  <a:cubicBezTo>
                    <a:pt x="492" y="1774"/>
                    <a:pt x="257" y="1903"/>
                    <a:pt x="0" y="1967"/>
                  </a:cubicBezTo>
                  <a:lnTo>
                    <a:pt x="0" y="1988"/>
                  </a:lnTo>
                  <a:cubicBezTo>
                    <a:pt x="50" y="1996"/>
                    <a:pt x="99" y="1999"/>
                    <a:pt x="148" y="1999"/>
                  </a:cubicBezTo>
                  <a:cubicBezTo>
                    <a:pt x="375" y="1999"/>
                    <a:pt x="598" y="1923"/>
                    <a:pt x="791" y="1817"/>
                  </a:cubicBezTo>
                  <a:cubicBezTo>
                    <a:pt x="1048" y="1710"/>
                    <a:pt x="1262" y="1518"/>
                    <a:pt x="1475" y="1347"/>
                  </a:cubicBezTo>
                  <a:cubicBezTo>
                    <a:pt x="1881" y="962"/>
                    <a:pt x="2266" y="535"/>
                    <a:pt x="2480" y="22"/>
                  </a:cubicBezTo>
                  <a:lnTo>
                    <a:pt x="245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7" name="Google Shape;31117;p29"/>
            <p:cNvSpPr/>
            <p:nvPr/>
          </p:nvSpPr>
          <p:spPr>
            <a:xfrm>
              <a:off x="495075" y="263350"/>
              <a:ext cx="31550" cy="47575"/>
            </a:xfrm>
            <a:custGeom>
              <a:avLst/>
              <a:gdLst/>
              <a:ahLst/>
              <a:cxnLst/>
              <a:rect l="l" t="t" r="r" b="b"/>
              <a:pathLst>
                <a:path w="1262" h="1903" extrusionOk="0">
                  <a:moveTo>
                    <a:pt x="1262" y="1"/>
                  </a:moveTo>
                  <a:lnTo>
                    <a:pt x="1262" y="1"/>
                  </a:lnTo>
                  <a:cubicBezTo>
                    <a:pt x="984" y="236"/>
                    <a:pt x="727" y="535"/>
                    <a:pt x="513" y="856"/>
                  </a:cubicBezTo>
                  <a:cubicBezTo>
                    <a:pt x="407" y="1005"/>
                    <a:pt x="278" y="1176"/>
                    <a:pt x="214" y="1347"/>
                  </a:cubicBezTo>
                  <a:cubicBezTo>
                    <a:pt x="129" y="1518"/>
                    <a:pt x="65" y="1689"/>
                    <a:pt x="0" y="1903"/>
                  </a:cubicBezTo>
                  <a:lnTo>
                    <a:pt x="22" y="1903"/>
                  </a:lnTo>
                  <a:cubicBezTo>
                    <a:pt x="171" y="1753"/>
                    <a:pt x="278" y="1604"/>
                    <a:pt x="364" y="1433"/>
                  </a:cubicBezTo>
                  <a:cubicBezTo>
                    <a:pt x="471" y="1283"/>
                    <a:pt x="535" y="1112"/>
                    <a:pt x="642" y="941"/>
                  </a:cubicBezTo>
                  <a:cubicBezTo>
                    <a:pt x="813" y="620"/>
                    <a:pt x="1026" y="300"/>
                    <a:pt x="1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8" name="Google Shape;31118;p29"/>
            <p:cNvSpPr/>
            <p:nvPr/>
          </p:nvSpPr>
          <p:spPr>
            <a:xfrm>
              <a:off x="488125" y="248775"/>
              <a:ext cx="28725" cy="62150"/>
            </a:xfrm>
            <a:custGeom>
              <a:avLst/>
              <a:gdLst/>
              <a:ahLst/>
              <a:cxnLst/>
              <a:rect l="l" t="t" r="r" b="b"/>
              <a:pathLst>
                <a:path w="1149" h="2486" extrusionOk="0">
                  <a:moveTo>
                    <a:pt x="1018" y="0"/>
                  </a:moveTo>
                  <a:cubicBezTo>
                    <a:pt x="984" y="0"/>
                    <a:pt x="947" y="15"/>
                    <a:pt x="920" y="49"/>
                  </a:cubicBezTo>
                  <a:cubicBezTo>
                    <a:pt x="898" y="92"/>
                    <a:pt x="920" y="156"/>
                    <a:pt x="962" y="178"/>
                  </a:cubicBezTo>
                  <a:cubicBezTo>
                    <a:pt x="727" y="498"/>
                    <a:pt x="514" y="819"/>
                    <a:pt x="321" y="1203"/>
                  </a:cubicBezTo>
                  <a:cubicBezTo>
                    <a:pt x="236" y="1396"/>
                    <a:pt x="129" y="1588"/>
                    <a:pt x="65" y="1802"/>
                  </a:cubicBezTo>
                  <a:cubicBezTo>
                    <a:pt x="22" y="2037"/>
                    <a:pt x="1" y="2251"/>
                    <a:pt x="22" y="2486"/>
                  </a:cubicBezTo>
                  <a:lnTo>
                    <a:pt x="43" y="2486"/>
                  </a:lnTo>
                  <a:lnTo>
                    <a:pt x="257" y="1866"/>
                  </a:lnTo>
                  <a:cubicBezTo>
                    <a:pt x="321" y="1674"/>
                    <a:pt x="385" y="1460"/>
                    <a:pt x="449" y="1268"/>
                  </a:cubicBezTo>
                  <a:cubicBezTo>
                    <a:pt x="599" y="883"/>
                    <a:pt x="791" y="541"/>
                    <a:pt x="984" y="178"/>
                  </a:cubicBezTo>
                  <a:cubicBezTo>
                    <a:pt x="995" y="183"/>
                    <a:pt x="1007" y="186"/>
                    <a:pt x="1018" y="186"/>
                  </a:cubicBezTo>
                  <a:cubicBezTo>
                    <a:pt x="1048" y="186"/>
                    <a:pt x="1075" y="166"/>
                    <a:pt x="1091" y="135"/>
                  </a:cubicBezTo>
                  <a:cubicBezTo>
                    <a:pt x="1148" y="63"/>
                    <a:pt x="1089" y="0"/>
                    <a:pt x="10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9" name="Google Shape;31119;p29"/>
            <p:cNvSpPr/>
            <p:nvPr/>
          </p:nvSpPr>
          <p:spPr>
            <a:xfrm>
              <a:off x="471025" y="206550"/>
              <a:ext cx="48675" cy="104925"/>
            </a:xfrm>
            <a:custGeom>
              <a:avLst/>
              <a:gdLst/>
              <a:ahLst/>
              <a:cxnLst/>
              <a:rect l="l" t="t" r="r" b="b"/>
              <a:pathLst>
                <a:path w="1947" h="4197" extrusionOk="0">
                  <a:moveTo>
                    <a:pt x="1816" y="1"/>
                  </a:moveTo>
                  <a:cubicBezTo>
                    <a:pt x="1785" y="1"/>
                    <a:pt x="1753" y="15"/>
                    <a:pt x="1732" y="50"/>
                  </a:cubicBezTo>
                  <a:cubicBezTo>
                    <a:pt x="1711" y="92"/>
                    <a:pt x="1711" y="135"/>
                    <a:pt x="1753" y="157"/>
                  </a:cubicBezTo>
                  <a:cubicBezTo>
                    <a:pt x="1518" y="413"/>
                    <a:pt x="1304" y="691"/>
                    <a:pt x="1112" y="990"/>
                  </a:cubicBezTo>
                  <a:cubicBezTo>
                    <a:pt x="920" y="1311"/>
                    <a:pt x="770" y="1674"/>
                    <a:pt x="663" y="2038"/>
                  </a:cubicBezTo>
                  <a:cubicBezTo>
                    <a:pt x="620" y="2209"/>
                    <a:pt x="578" y="2401"/>
                    <a:pt x="514" y="2572"/>
                  </a:cubicBezTo>
                  <a:cubicBezTo>
                    <a:pt x="471" y="2743"/>
                    <a:pt x="407" y="2914"/>
                    <a:pt x="343" y="3085"/>
                  </a:cubicBezTo>
                  <a:cubicBezTo>
                    <a:pt x="214" y="3427"/>
                    <a:pt x="108" y="3747"/>
                    <a:pt x="1" y="4111"/>
                  </a:cubicBezTo>
                  <a:lnTo>
                    <a:pt x="22" y="4196"/>
                  </a:lnTo>
                  <a:cubicBezTo>
                    <a:pt x="236" y="3897"/>
                    <a:pt x="364" y="3512"/>
                    <a:pt x="514" y="3170"/>
                  </a:cubicBezTo>
                  <a:cubicBezTo>
                    <a:pt x="599" y="2999"/>
                    <a:pt x="642" y="2807"/>
                    <a:pt x="706" y="2615"/>
                  </a:cubicBezTo>
                  <a:cubicBezTo>
                    <a:pt x="749" y="2444"/>
                    <a:pt x="770" y="2251"/>
                    <a:pt x="813" y="2080"/>
                  </a:cubicBezTo>
                  <a:cubicBezTo>
                    <a:pt x="984" y="1375"/>
                    <a:pt x="1326" y="734"/>
                    <a:pt x="1775" y="178"/>
                  </a:cubicBezTo>
                  <a:cubicBezTo>
                    <a:pt x="1790" y="186"/>
                    <a:pt x="1809" y="191"/>
                    <a:pt x="1827" y="191"/>
                  </a:cubicBezTo>
                  <a:cubicBezTo>
                    <a:pt x="1859" y="191"/>
                    <a:pt x="1889" y="176"/>
                    <a:pt x="1903" y="135"/>
                  </a:cubicBezTo>
                  <a:cubicBezTo>
                    <a:pt x="1946" y="63"/>
                    <a:pt x="1882" y="1"/>
                    <a:pt x="18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0" name="Google Shape;31120;p29"/>
            <p:cNvSpPr/>
            <p:nvPr/>
          </p:nvSpPr>
          <p:spPr>
            <a:xfrm>
              <a:off x="476900" y="228450"/>
              <a:ext cx="35850" cy="86750"/>
            </a:xfrm>
            <a:custGeom>
              <a:avLst/>
              <a:gdLst/>
              <a:ahLst/>
              <a:cxnLst/>
              <a:rect l="l" t="t" r="r" b="b"/>
              <a:pathLst>
                <a:path w="1434" h="3470" extrusionOk="0">
                  <a:moveTo>
                    <a:pt x="1304" y="1"/>
                  </a:moveTo>
                  <a:cubicBezTo>
                    <a:pt x="1272" y="1"/>
                    <a:pt x="1240" y="15"/>
                    <a:pt x="1219" y="50"/>
                  </a:cubicBezTo>
                  <a:cubicBezTo>
                    <a:pt x="1198" y="93"/>
                    <a:pt x="1198" y="136"/>
                    <a:pt x="1219" y="157"/>
                  </a:cubicBezTo>
                  <a:cubicBezTo>
                    <a:pt x="1027" y="349"/>
                    <a:pt x="834" y="563"/>
                    <a:pt x="706" y="798"/>
                  </a:cubicBezTo>
                  <a:cubicBezTo>
                    <a:pt x="556" y="1076"/>
                    <a:pt x="450" y="1375"/>
                    <a:pt x="407" y="1675"/>
                  </a:cubicBezTo>
                  <a:cubicBezTo>
                    <a:pt x="385" y="1845"/>
                    <a:pt x="364" y="1995"/>
                    <a:pt x="343" y="2145"/>
                  </a:cubicBezTo>
                  <a:cubicBezTo>
                    <a:pt x="321" y="2294"/>
                    <a:pt x="279" y="2423"/>
                    <a:pt x="257" y="2572"/>
                  </a:cubicBezTo>
                  <a:cubicBezTo>
                    <a:pt x="172" y="2871"/>
                    <a:pt x="65" y="3149"/>
                    <a:pt x="1" y="3449"/>
                  </a:cubicBezTo>
                  <a:lnTo>
                    <a:pt x="22" y="3470"/>
                  </a:lnTo>
                  <a:cubicBezTo>
                    <a:pt x="172" y="3213"/>
                    <a:pt x="321" y="2936"/>
                    <a:pt x="428" y="2636"/>
                  </a:cubicBezTo>
                  <a:cubicBezTo>
                    <a:pt x="471" y="2487"/>
                    <a:pt x="514" y="2337"/>
                    <a:pt x="535" y="2166"/>
                  </a:cubicBezTo>
                  <a:cubicBezTo>
                    <a:pt x="535" y="1995"/>
                    <a:pt x="535" y="1845"/>
                    <a:pt x="556" y="1696"/>
                  </a:cubicBezTo>
                  <a:cubicBezTo>
                    <a:pt x="578" y="1418"/>
                    <a:pt x="663" y="1119"/>
                    <a:pt x="792" y="841"/>
                  </a:cubicBezTo>
                  <a:cubicBezTo>
                    <a:pt x="898" y="606"/>
                    <a:pt x="1069" y="371"/>
                    <a:pt x="1240" y="178"/>
                  </a:cubicBezTo>
                  <a:cubicBezTo>
                    <a:pt x="1256" y="186"/>
                    <a:pt x="1275" y="191"/>
                    <a:pt x="1294" y="191"/>
                  </a:cubicBezTo>
                  <a:cubicBezTo>
                    <a:pt x="1327" y="191"/>
                    <a:pt x="1363" y="176"/>
                    <a:pt x="1390" y="136"/>
                  </a:cubicBezTo>
                  <a:cubicBezTo>
                    <a:pt x="1433" y="63"/>
                    <a:pt x="1369" y="1"/>
                    <a:pt x="13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1" name="Google Shape;31121;p29"/>
            <p:cNvSpPr/>
            <p:nvPr/>
          </p:nvSpPr>
          <p:spPr>
            <a:xfrm>
              <a:off x="492400" y="259075"/>
              <a:ext cx="20875" cy="49725"/>
            </a:xfrm>
            <a:custGeom>
              <a:avLst/>
              <a:gdLst/>
              <a:ahLst/>
              <a:cxnLst/>
              <a:rect l="l" t="t" r="r" b="b"/>
              <a:pathLst>
                <a:path w="835" h="1989" extrusionOk="0">
                  <a:moveTo>
                    <a:pt x="813" y="1"/>
                  </a:moveTo>
                  <a:cubicBezTo>
                    <a:pt x="749" y="364"/>
                    <a:pt x="599" y="685"/>
                    <a:pt x="428" y="984"/>
                  </a:cubicBezTo>
                  <a:cubicBezTo>
                    <a:pt x="343" y="1133"/>
                    <a:pt x="236" y="1283"/>
                    <a:pt x="150" y="1454"/>
                  </a:cubicBezTo>
                  <a:cubicBezTo>
                    <a:pt x="86" y="1604"/>
                    <a:pt x="22" y="1775"/>
                    <a:pt x="1" y="1967"/>
                  </a:cubicBezTo>
                  <a:lnTo>
                    <a:pt x="22" y="1988"/>
                  </a:lnTo>
                  <a:cubicBezTo>
                    <a:pt x="129" y="1839"/>
                    <a:pt x="214" y="1689"/>
                    <a:pt x="321" y="1540"/>
                  </a:cubicBezTo>
                  <a:cubicBezTo>
                    <a:pt x="407" y="1390"/>
                    <a:pt x="471" y="1219"/>
                    <a:pt x="556" y="1069"/>
                  </a:cubicBezTo>
                  <a:cubicBezTo>
                    <a:pt x="620" y="898"/>
                    <a:pt x="706" y="727"/>
                    <a:pt x="749" y="556"/>
                  </a:cubicBezTo>
                  <a:cubicBezTo>
                    <a:pt x="791" y="364"/>
                    <a:pt x="834" y="193"/>
                    <a:pt x="8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2" name="Google Shape;31122;p29"/>
            <p:cNvSpPr/>
            <p:nvPr/>
          </p:nvSpPr>
          <p:spPr>
            <a:xfrm>
              <a:off x="496150" y="256775"/>
              <a:ext cx="47600" cy="57900"/>
            </a:xfrm>
            <a:custGeom>
              <a:avLst/>
              <a:gdLst/>
              <a:ahLst/>
              <a:cxnLst/>
              <a:rect l="l" t="t" r="r" b="b"/>
              <a:pathLst>
                <a:path w="1904" h="2316" extrusionOk="0">
                  <a:moveTo>
                    <a:pt x="1773" y="1"/>
                  </a:moveTo>
                  <a:cubicBezTo>
                    <a:pt x="1742" y="1"/>
                    <a:pt x="1710" y="15"/>
                    <a:pt x="1689" y="50"/>
                  </a:cubicBezTo>
                  <a:cubicBezTo>
                    <a:pt x="1667" y="114"/>
                    <a:pt x="1689" y="157"/>
                    <a:pt x="1732" y="178"/>
                  </a:cubicBezTo>
                  <a:cubicBezTo>
                    <a:pt x="1625" y="648"/>
                    <a:pt x="1325" y="1012"/>
                    <a:pt x="1005" y="1332"/>
                  </a:cubicBezTo>
                  <a:cubicBezTo>
                    <a:pt x="855" y="1503"/>
                    <a:pt x="663" y="1632"/>
                    <a:pt x="492" y="1781"/>
                  </a:cubicBezTo>
                  <a:cubicBezTo>
                    <a:pt x="321" y="1952"/>
                    <a:pt x="150" y="2102"/>
                    <a:pt x="0" y="2294"/>
                  </a:cubicBezTo>
                  <a:lnTo>
                    <a:pt x="22" y="2316"/>
                  </a:lnTo>
                  <a:cubicBezTo>
                    <a:pt x="235" y="2209"/>
                    <a:pt x="428" y="2080"/>
                    <a:pt x="620" y="1952"/>
                  </a:cubicBezTo>
                  <a:cubicBezTo>
                    <a:pt x="791" y="1803"/>
                    <a:pt x="962" y="1632"/>
                    <a:pt x="1112" y="1439"/>
                  </a:cubicBezTo>
                  <a:cubicBezTo>
                    <a:pt x="1283" y="1268"/>
                    <a:pt x="1411" y="1076"/>
                    <a:pt x="1539" y="862"/>
                  </a:cubicBezTo>
                  <a:cubicBezTo>
                    <a:pt x="1646" y="648"/>
                    <a:pt x="1732" y="413"/>
                    <a:pt x="1753" y="178"/>
                  </a:cubicBezTo>
                  <a:cubicBezTo>
                    <a:pt x="1764" y="184"/>
                    <a:pt x="1776" y="187"/>
                    <a:pt x="1787" y="187"/>
                  </a:cubicBezTo>
                  <a:cubicBezTo>
                    <a:pt x="1817" y="187"/>
                    <a:pt x="1844" y="167"/>
                    <a:pt x="1860" y="135"/>
                  </a:cubicBezTo>
                  <a:cubicBezTo>
                    <a:pt x="1903" y="63"/>
                    <a:pt x="1839" y="1"/>
                    <a:pt x="1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3" name="Google Shape;31123;p29"/>
            <p:cNvSpPr/>
            <p:nvPr/>
          </p:nvSpPr>
          <p:spPr>
            <a:xfrm>
              <a:off x="487050" y="234100"/>
              <a:ext cx="31775" cy="67750"/>
            </a:xfrm>
            <a:custGeom>
              <a:avLst/>
              <a:gdLst/>
              <a:ahLst/>
              <a:cxnLst/>
              <a:rect l="l" t="t" r="r" b="b"/>
              <a:pathLst>
                <a:path w="1271" h="2710" extrusionOk="0">
                  <a:moveTo>
                    <a:pt x="1134" y="1"/>
                  </a:moveTo>
                  <a:cubicBezTo>
                    <a:pt x="1067" y="1"/>
                    <a:pt x="1020" y="116"/>
                    <a:pt x="1091" y="187"/>
                  </a:cubicBezTo>
                  <a:cubicBezTo>
                    <a:pt x="920" y="294"/>
                    <a:pt x="770" y="465"/>
                    <a:pt x="642" y="636"/>
                  </a:cubicBezTo>
                  <a:cubicBezTo>
                    <a:pt x="492" y="850"/>
                    <a:pt x="386" y="1064"/>
                    <a:pt x="300" y="1278"/>
                  </a:cubicBezTo>
                  <a:cubicBezTo>
                    <a:pt x="193" y="1513"/>
                    <a:pt x="108" y="1726"/>
                    <a:pt x="65" y="1983"/>
                  </a:cubicBezTo>
                  <a:cubicBezTo>
                    <a:pt x="22" y="2218"/>
                    <a:pt x="1" y="2453"/>
                    <a:pt x="1" y="2710"/>
                  </a:cubicBezTo>
                  <a:lnTo>
                    <a:pt x="22" y="2710"/>
                  </a:lnTo>
                  <a:cubicBezTo>
                    <a:pt x="108" y="2474"/>
                    <a:pt x="172" y="2261"/>
                    <a:pt x="257" y="2026"/>
                  </a:cubicBezTo>
                  <a:cubicBezTo>
                    <a:pt x="321" y="1790"/>
                    <a:pt x="364" y="1577"/>
                    <a:pt x="428" y="1342"/>
                  </a:cubicBezTo>
                  <a:cubicBezTo>
                    <a:pt x="578" y="914"/>
                    <a:pt x="770" y="487"/>
                    <a:pt x="1112" y="187"/>
                  </a:cubicBezTo>
                  <a:cubicBezTo>
                    <a:pt x="1129" y="197"/>
                    <a:pt x="1144" y="202"/>
                    <a:pt x="1158" y="202"/>
                  </a:cubicBezTo>
                  <a:cubicBezTo>
                    <a:pt x="1235" y="202"/>
                    <a:pt x="1270" y="71"/>
                    <a:pt x="1198" y="16"/>
                  </a:cubicBezTo>
                  <a:lnTo>
                    <a:pt x="1176" y="16"/>
                  </a:lnTo>
                  <a:cubicBezTo>
                    <a:pt x="1162" y="6"/>
                    <a:pt x="1148" y="1"/>
                    <a:pt x="1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4" name="Google Shape;31124;p29"/>
            <p:cNvSpPr/>
            <p:nvPr/>
          </p:nvSpPr>
          <p:spPr>
            <a:xfrm>
              <a:off x="487600" y="276175"/>
              <a:ext cx="79100" cy="41700"/>
            </a:xfrm>
            <a:custGeom>
              <a:avLst/>
              <a:gdLst/>
              <a:ahLst/>
              <a:cxnLst/>
              <a:rect l="l" t="t" r="r" b="b"/>
              <a:pathLst>
                <a:path w="3164" h="1668" extrusionOk="0">
                  <a:moveTo>
                    <a:pt x="3142" y="1"/>
                  </a:moveTo>
                  <a:cubicBezTo>
                    <a:pt x="3121" y="150"/>
                    <a:pt x="3014" y="278"/>
                    <a:pt x="2907" y="364"/>
                  </a:cubicBezTo>
                  <a:cubicBezTo>
                    <a:pt x="2800" y="471"/>
                    <a:pt x="2672" y="556"/>
                    <a:pt x="2544" y="642"/>
                  </a:cubicBezTo>
                  <a:cubicBezTo>
                    <a:pt x="2266" y="791"/>
                    <a:pt x="1988" y="920"/>
                    <a:pt x="1710" y="1027"/>
                  </a:cubicBezTo>
                  <a:cubicBezTo>
                    <a:pt x="1561" y="1069"/>
                    <a:pt x="1411" y="1112"/>
                    <a:pt x="1283" y="1155"/>
                  </a:cubicBezTo>
                  <a:cubicBezTo>
                    <a:pt x="1133" y="1198"/>
                    <a:pt x="983" y="1240"/>
                    <a:pt x="855" y="1262"/>
                  </a:cubicBezTo>
                  <a:cubicBezTo>
                    <a:pt x="556" y="1347"/>
                    <a:pt x="235" y="1433"/>
                    <a:pt x="0" y="1646"/>
                  </a:cubicBezTo>
                  <a:lnTo>
                    <a:pt x="0" y="1668"/>
                  </a:lnTo>
                  <a:cubicBezTo>
                    <a:pt x="299" y="1561"/>
                    <a:pt x="577" y="1518"/>
                    <a:pt x="877" y="1454"/>
                  </a:cubicBezTo>
                  <a:cubicBezTo>
                    <a:pt x="1026" y="1433"/>
                    <a:pt x="1176" y="1411"/>
                    <a:pt x="1347" y="1347"/>
                  </a:cubicBezTo>
                  <a:cubicBezTo>
                    <a:pt x="1475" y="1283"/>
                    <a:pt x="1625" y="1219"/>
                    <a:pt x="1774" y="1155"/>
                  </a:cubicBezTo>
                  <a:cubicBezTo>
                    <a:pt x="2052" y="1048"/>
                    <a:pt x="2330" y="898"/>
                    <a:pt x="2587" y="727"/>
                  </a:cubicBezTo>
                  <a:cubicBezTo>
                    <a:pt x="2715" y="642"/>
                    <a:pt x="2843" y="535"/>
                    <a:pt x="2950" y="407"/>
                  </a:cubicBezTo>
                  <a:cubicBezTo>
                    <a:pt x="3057" y="300"/>
                    <a:pt x="3142" y="150"/>
                    <a:pt x="3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5" name="Google Shape;31125;p29"/>
            <p:cNvSpPr/>
            <p:nvPr/>
          </p:nvSpPr>
          <p:spPr>
            <a:xfrm>
              <a:off x="474225" y="238625"/>
              <a:ext cx="12350" cy="54675"/>
            </a:xfrm>
            <a:custGeom>
              <a:avLst/>
              <a:gdLst/>
              <a:ahLst/>
              <a:cxnLst/>
              <a:rect l="l" t="t" r="r" b="b"/>
              <a:pathLst>
                <a:path w="494" h="2187" extrusionOk="0">
                  <a:moveTo>
                    <a:pt x="363" y="0"/>
                  </a:moveTo>
                  <a:cubicBezTo>
                    <a:pt x="332" y="0"/>
                    <a:pt x="300" y="14"/>
                    <a:pt x="279" y="49"/>
                  </a:cubicBezTo>
                  <a:cubicBezTo>
                    <a:pt x="236" y="113"/>
                    <a:pt x="300" y="177"/>
                    <a:pt x="364" y="177"/>
                  </a:cubicBezTo>
                  <a:cubicBezTo>
                    <a:pt x="364" y="327"/>
                    <a:pt x="322" y="477"/>
                    <a:pt x="257" y="605"/>
                  </a:cubicBezTo>
                  <a:cubicBezTo>
                    <a:pt x="193" y="776"/>
                    <a:pt x="129" y="947"/>
                    <a:pt x="86" y="1118"/>
                  </a:cubicBezTo>
                  <a:cubicBezTo>
                    <a:pt x="44" y="1310"/>
                    <a:pt x="1" y="1503"/>
                    <a:pt x="44" y="1674"/>
                  </a:cubicBezTo>
                  <a:cubicBezTo>
                    <a:pt x="65" y="1866"/>
                    <a:pt x="129" y="2037"/>
                    <a:pt x="215" y="2187"/>
                  </a:cubicBezTo>
                  <a:lnTo>
                    <a:pt x="236" y="2187"/>
                  </a:lnTo>
                  <a:cubicBezTo>
                    <a:pt x="236" y="1994"/>
                    <a:pt x="236" y="1823"/>
                    <a:pt x="236" y="1652"/>
                  </a:cubicBezTo>
                  <a:cubicBezTo>
                    <a:pt x="236" y="1481"/>
                    <a:pt x="215" y="1332"/>
                    <a:pt x="236" y="1161"/>
                  </a:cubicBezTo>
                  <a:cubicBezTo>
                    <a:pt x="257" y="990"/>
                    <a:pt x="300" y="819"/>
                    <a:pt x="343" y="648"/>
                  </a:cubicBezTo>
                  <a:cubicBezTo>
                    <a:pt x="386" y="498"/>
                    <a:pt x="407" y="327"/>
                    <a:pt x="407" y="177"/>
                  </a:cubicBezTo>
                  <a:cubicBezTo>
                    <a:pt x="407" y="177"/>
                    <a:pt x="428" y="156"/>
                    <a:pt x="450" y="135"/>
                  </a:cubicBezTo>
                  <a:cubicBezTo>
                    <a:pt x="493" y="63"/>
                    <a:pt x="429" y="0"/>
                    <a:pt x="3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6" name="Google Shape;31126;p29"/>
            <p:cNvSpPr/>
            <p:nvPr/>
          </p:nvSpPr>
          <p:spPr>
            <a:xfrm>
              <a:off x="496675" y="259075"/>
              <a:ext cx="36900" cy="58275"/>
            </a:xfrm>
            <a:custGeom>
              <a:avLst/>
              <a:gdLst/>
              <a:ahLst/>
              <a:cxnLst/>
              <a:rect l="l" t="t" r="r" b="b"/>
              <a:pathLst>
                <a:path w="1476" h="2331" extrusionOk="0">
                  <a:moveTo>
                    <a:pt x="1454" y="1"/>
                  </a:moveTo>
                  <a:cubicBezTo>
                    <a:pt x="1198" y="364"/>
                    <a:pt x="962" y="770"/>
                    <a:pt x="727" y="1155"/>
                  </a:cubicBezTo>
                  <a:cubicBezTo>
                    <a:pt x="599" y="1347"/>
                    <a:pt x="449" y="1518"/>
                    <a:pt x="343" y="1711"/>
                  </a:cubicBezTo>
                  <a:cubicBezTo>
                    <a:pt x="236" y="1903"/>
                    <a:pt x="107" y="2095"/>
                    <a:pt x="1" y="2309"/>
                  </a:cubicBezTo>
                  <a:lnTo>
                    <a:pt x="22" y="2330"/>
                  </a:lnTo>
                  <a:cubicBezTo>
                    <a:pt x="193" y="2181"/>
                    <a:pt x="364" y="2010"/>
                    <a:pt x="492" y="1839"/>
                  </a:cubicBezTo>
                  <a:cubicBezTo>
                    <a:pt x="642" y="1646"/>
                    <a:pt x="749" y="1433"/>
                    <a:pt x="856" y="1240"/>
                  </a:cubicBezTo>
                  <a:cubicBezTo>
                    <a:pt x="1069" y="834"/>
                    <a:pt x="1262" y="407"/>
                    <a:pt x="1475" y="22"/>
                  </a:cubicBezTo>
                  <a:lnTo>
                    <a:pt x="14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7" name="Google Shape;31127;p29"/>
            <p:cNvSpPr/>
            <p:nvPr/>
          </p:nvSpPr>
          <p:spPr>
            <a:xfrm>
              <a:off x="510350" y="257000"/>
              <a:ext cx="5225" cy="3525"/>
            </a:xfrm>
            <a:custGeom>
              <a:avLst/>
              <a:gdLst/>
              <a:ahLst/>
              <a:cxnLst/>
              <a:rect l="l" t="t" r="r" b="b"/>
              <a:pathLst>
                <a:path w="209" h="141" extrusionOk="0">
                  <a:moveTo>
                    <a:pt x="107" y="1"/>
                  </a:moveTo>
                  <a:cubicBezTo>
                    <a:pt x="81" y="1"/>
                    <a:pt x="52" y="12"/>
                    <a:pt x="31" y="41"/>
                  </a:cubicBezTo>
                  <a:cubicBezTo>
                    <a:pt x="1" y="86"/>
                    <a:pt x="54" y="141"/>
                    <a:pt x="111" y="141"/>
                  </a:cubicBezTo>
                  <a:cubicBezTo>
                    <a:pt x="136" y="141"/>
                    <a:pt x="161" y="131"/>
                    <a:pt x="180" y="105"/>
                  </a:cubicBezTo>
                  <a:cubicBezTo>
                    <a:pt x="209" y="48"/>
                    <a:pt x="161" y="1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8" name="Google Shape;31128;p29"/>
            <p:cNvSpPr/>
            <p:nvPr/>
          </p:nvSpPr>
          <p:spPr>
            <a:xfrm>
              <a:off x="524675" y="260575"/>
              <a:ext cx="4425" cy="4200"/>
            </a:xfrm>
            <a:custGeom>
              <a:avLst/>
              <a:gdLst/>
              <a:ahLst/>
              <a:cxnLst/>
              <a:rect l="l" t="t" r="r" b="b"/>
              <a:pathLst>
                <a:path w="177" h="168" extrusionOk="0">
                  <a:moveTo>
                    <a:pt x="99" y="1"/>
                  </a:moveTo>
                  <a:cubicBezTo>
                    <a:pt x="52" y="1"/>
                    <a:pt x="0" y="37"/>
                    <a:pt x="13" y="90"/>
                  </a:cubicBezTo>
                  <a:lnTo>
                    <a:pt x="13" y="112"/>
                  </a:lnTo>
                  <a:cubicBezTo>
                    <a:pt x="21" y="152"/>
                    <a:pt x="47" y="168"/>
                    <a:pt x="75" y="168"/>
                  </a:cubicBezTo>
                  <a:cubicBezTo>
                    <a:pt x="123" y="168"/>
                    <a:pt x="176" y="122"/>
                    <a:pt x="163" y="69"/>
                  </a:cubicBezTo>
                  <a:lnTo>
                    <a:pt x="163" y="48"/>
                  </a:lnTo>
                  <a:cubicBezTo>
                    <a:pt x="155" y="15"/>
                    <a:pt x="128" y="1"/>
                    <a:pt x="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9" name="Google Shape;31129;p29"/>
            <p:cNvSpPr/>
            <p:nvPr/>
          </p:nvSpPr>
          <p:spPr>
            <a:xfrm>
              <a:off x="530875" y="2562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10" y="1"/>
                  </a:moveTo>
                  <a:cubicBezTo>
                    <a:pt x="84" y="1"/>
                    <a:pt x="58" y="15"/>
                    <a:pt x="43" y="51"/>
                  </a:cubicBezTo>
                  <a:cubicBezTo>
                    <a:pt x="1" y="108"/>
                    <a:pt x="53" y="155"/>
                    <a:pt x="105" y="155"/>
                  </a:cubicBezTo>
                  <a:cubicBezTo>
                    <a:pt x="131" y="155"/>
                    <a:pt x="157" y="143"/>
                    <a:pt x="172" y="115"/>
                  </a:cubicBezTo>
                  <a:cubicBezTo>
                    <a:pt x="214" y="58"/>
                    <a:pt x="162" y="1"/>
                    <a:pt x="1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0" name="Google Shape;31130;p29"/>
            <p:cNvSpPr/>
            <p:nvPr/>
          </p:nvSpPr>
          <p:spPr>
            <a:xfrm>
              <a:off x="554400" y="257650"/>
              <a:ext cx="5575" cy="4300"/>
            </a:xfrm>
            <a:custGeom>
              <a:avLst/>
              <a:gdLst/>
              <a:ahLst/>
              <a:cxnLst/>
              <a:rect l="l" t="t" r="r" b="b"/>
              <a:pathLst>
                <a:path w="223" h="172" extrusionOk="0">
                  <a:moveTo>
                    <a:pt x="100" y="1"/>
                  </a:moveTo>
                  <a:cubicBezTo>
                    <a:pt x="77" y="1"/>
                    <a:pt x="55" y="11"/>
                    <a:pt x="43" y="36"/>
                  </a:cubicBezTo>
                  <a:lnTo>
                    <a:pt x="43" y="58"/>
                  </a:lnTo>
                  <a:cubicBezTo>
                    <a:pt x="0" y="115"/>
                    <a:pt x="52" y="172"/>
                    <a:pt x="104" y="172"/>
                  </a:cubicBezTo>
                  <a:cubicBezTo>
                    <a:pt x="131" y="172"/>
                    <a:pt x="157" y="157"/>
                    <a:pt x="171" y="122"/>
                  </a:cubicBezTo>
                  <a:lnTo>
                    <a:pt x="192" y="122"/>
                  </a:lnTo>
                  <a:cubicBezTo>
                    <a:pt x="223" y="61"/>
                    <a:pt x="157" y="1"/>
                    <a:pt x="1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1" name="Google Shape;31131;p29"/>
            <p:cNvSpPr/>
            <p:nvPr/>
          </p:nvSpPr>
          <p:spPr>
            <a:xfrm>
              <a:off x="563825" y="272800"/>
              <a:ext cx="5550" cy="3875"/>
            </a:xfrm>
            <a:custGeom>
              <a:avLst/>
              <a:gdLst/>
              <a:ahLst/>
              <a:cxnLst/>
              <a:rect l="l" t="t" r="r" b="b"/>
              <a:pathLst>
                <a:path w="222" h="155" extrusionOk="0">
                  <a:moveTo>
                    <a:pt x="111" y="0"/>
                  </a:moveTo>
                  <a:cubicBezTo>
                    <a:pt x="81" y="0"/>
                    <a:pt x="50" y="15"/>
                    <a:pt x="29" y="50"/>
                  </a:cubicBezTo>
                  <a:cubicBezTo>
                    <a:pt x="1" y="107"/>
                    <a:pt x="48" y="155"/>
                    <a:pt x="102" y="155"/>
                  </a:cubicBezTo>
                  <a:cubicBezTo>
                    <a:pt x="129" y="155"/>
                    <a:pt x="157" y="143"/>
                    <a:pt x="179" y="114"/>
                  </a:cubicBezTo>
                  <a:cubicBezTo>
                    <a:pt x="221" y="57"/>
                    <a:pt x="169" y="0"/>
                    <a:pt x="1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2" name="Google Shape;31132;p29"/>
            <p:cNvSpPr/>
            <p:nvPr/>
          </p:nvSpPr>
          <p:spPr>
            <a:xfrm>
              <a:off x="398900" y="199700"/>
              <a:ext cx="117500" cy="148775"/>
            </a:xfrm>
            <a:custGeom>
              <a:avLst/>
              <a:gdLst/>
              <a:ahLst/>
              <a:cxnLst/>
              <a:rect l="l" t="t" r="r" b="b"/>
              <a:pathLst>
                <a:path w="4700" h="5951" extrusionOk="0">
                  <a:moveTo>
                    <a:pt x="1034" y="1"/>
                  </a:moveTo>
                  <a:cubicBezTo>
                    <a:pt x="951" y="1"/>
                    <a:pt x="863" y="22"/>
                    <a:pt x="770" y="67"/>
                  </a:cubicBezTo>
                  <a:cubicBezTo>
                    <a:pt x="0" y="452"/>
                    <a:pt x="321" y="1884"/>
                    <a:pt x="534" y="2483"/>
                  </a:cubicBezTo>
                  <a:cubicBezTo>
                    <a:pt x="898" y="3615"/>
                    <a:pt x="1368" y="4834"/>
                    <a:pt x="2330" y="5582"/>
                  </a:cubicBezTo>
                  <a:cubicBezTo>
                    <a:pt x="2547" y="5755"/>
                    <a:pt x="3214" y="5951"/>
                    <a:pt x="3758" y="5951"/>
                  </a:cubicBezTo>
                  <a:cubicBezTo>
                    <a:pt x="4287" y="5951"/>
                    <a:pt x="4699" y="5766"/>
                    <a:pt x="4467" y="5197"/>
                  </a:cubicBezTo>
                  <a:cubicBezTo>
                    <a:pt x="4296" y="4748"/>
                    <a:pt x="3505" y="4577"/>
                    <a:pt x="3206" y="4192"/>
                  </a:cubicBezTo>
                  <a:cubicBezTo>
                    <a:pt x="2800" y="3722"/>
                    <a:pt x="2586" y="3102"/>
                    <a:pt x="2394" y="2525"/>
                  </a:cubicBezTo>
                  <a:cubicBezTo>
                    <a:pt x="2200" y="2002"/>
                    <a:pt x="1848" y="1"/>
                    <a:pt x="10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3" name="Google Shape;31133;p29"/>
            <p:cNvSpPr/>
            <p:nvPr/>
          </p:nvSpPr>
          <p:spPr>
            <a:xfrm>
              <a:off x="1016600" y="81675"/>
              <a:ext cx="285900" cy="208425"/>
            </a:xfrm>
            <a:custGeom>
              <a:avLst/>
              <a:gdLst/>
              <a:ahLst/>
              <a:cxnLst/>
              <a:rect l="l" t="t" r="r" b="b"/>
              <a:pathLst>
                <a:path w="11436" h="8337" extrusionOk="0">
                  <a:moveTo>
                    <a:pt x="8294" y="0"/>
                  </a:moveTo>
                  <a:cubicBezTo>
                    <a:pt x="7802" y="749"/>
                    <a:pt x="6456" y="1347"/>
                    <a:pt x="5237" y="1817"/>
                  </a:cubicBezTo>
                  <a:cubicBezTo>
                    <a:pt x="5222" y="1824"/>
                    <a:pt x="5205" y="1827"/>
                    <a:pt x="5186" y="1827"/>
                  </a:cubicBezTo>
                  <a:cubicBezTo>
                    <a:pt x="4863" y="1827"/>
                    <a:pt x="3968" y="912"/>
                    <a:pt x="3674" y="912"/>
                  </a:cubicBezTo>
                  <a:cubicBezTo>
                    <a:pt x="3659" y="912"/>
                    <a:pt x="3646" y="915"/>
                    <a:pt x="3634" y="920"/>
                  </a:cubicBezTo>
                  <a:cubicBezTo>
                    <a:pt x="3335" y="1026"/>
                    <a:pt x="3848" y="2394"/>
                    <a:pt x="3634" y="2501"/>
                  </a:cubicBezTo>
                  <a:cubicBezTo>
                    <a:pt x="2758" y="2907"/>
                    <a:pt x="1" y="3912"/>
                    <a:pt x="620" y="6049"/>
                  </a:cubicBezTo>
                  <a:cubicBezTo>
                    <a:pt x="821" y="6745"/>
                    <a:pt x="1592" y="6897"/>
                    <a:pt x="2345" y="6897"/>
                  </a:cubicBezTo>
                  <a:cubicBezTo>
                    <a:pt x="2794" y="6897"/>
                    <a:pt x="3237" y="6843"/>
                    <a:pt x="3549" y="6819"/>
                  </a:cubicBezTo>
                  <a:cubicBezTo>
                    <a:pt x="4083" y="6776"/>
                    <a:pt x="3698" y="6242"/>
                    <a:pt x="4275" y="6135"/>
                  </a:cubicBezTo>
                  <a:cubicBezTo>
                    <a:pt x="4277" y="6135"/>
                    <a:pt x="4278" y="6135"/>
                    <a:pt x="4279" y="6135"/>
                  </a:cubicBezTo>
                  <a:cubicBezTo>
                    <a:pt x="4441" y="6135"/>
                    <a:pt x="4084" y="7546"/>
                    <a:pt x="4254" y="7546"/>
                  </a:cubicBezTo>
                  <a:cubicBezTo>
                    <a:pt x="4468" y="7524"/>
                    <a:pt x="4981" y="6370"/>
                    <a:pt x="5194" y="6370"/>
                  </a:cubicBezTo>
                  <a:cubicBezTo>
                    <a:pt x="6092" y="6391"/>
                    <a:pt x="6627" y="7759"/>
                    <a:pt x="7802" y="8336"/>
                  </a:cubicBezTo>
                  <a:lnTo>
                    <a:pt x="7311" y="6413"/>
                  </a:lnTo>
                  <a:cubicBezTo>
                    <a:pt x="7503" y="6049"/>
                    <a:pt x="8721" y="5130"/>
                    <a:pt x="8935" y="4596"/>
                  </a:cubicBezTo>
                  <a:cubicBezTo>
                    <a:pt x="9213" y="3891"/>
                    <a:pt x="11436" y="3955"/>
                    <a:pt x="10730" y="3741"/>
                  </a:cubicBezTo>
                  <a:cubicBezTo>
                    <a:pt x="9298" y="3313"/>
                    <a:pt x="9341" y="3613"/>
                    <a:pt x="8657" y="2394"/>
                  </a:cubicBezTo>
                  <a:cubicBezTo>
                    <a:pt x="8144" y="1518"/>
                    <a:pt x="8379" y="1048"/>
                    <a:pt x="82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4" name="Google Shape;31134;p29"/>
            <p:cNvSpPr/>
            <p:nvPr/>
          </p:nvSpPr>
          <p:spPr>
            <a:xfrm>
              <a:off x="939125" y="211525"/>
              <a:ext cx="113300" cy="113850"/>
            </a:xfrm>
            <a:custGeom>
              <a:avLst/>
              <a:gdLst/>
              <a:ahLst/>
              <a:cxnLst/>
              <a:rect l="l" t="t" r="r" b="b"/>
              <a:pathLst>
                <a:path w="4532" h="4554" extrusionOk="0">
                  <a:moveTo>
                    <a:pt x="4382" y="0"/>
                  </a:moveTo>
                  <a:cubicBezTo>
                    <a:pt x="4061" y="64"/>
                    <a:pt x="3805" y="235"/>
                    <a:pt x="3591" y="385"/>
                  </a:cubicBezTo>
                  <a:cubicBezTo>
                    <a:pt x="3377" y="535"/>
                    <a:pt x="3164" y="706"/>
                    <a:pt x="2971" y="855"/>
                  </a:cubicBezTo>
                  <a:cubicBezTo>
                    <a:pt x="2779" y="1005"/>
                    <a:pt x="2565" y="1155"/>
                    <a:pt x="2373" y="1326"/>
                  </a:cubicBezTo>
                  <a:cubicBezTo>
                    <a:pt x="2159" y="1475"/>
                    <a:pt x="1967" y="1646"/>
                    <a:pt x="1774" y="1817"/>
                  </a:cubicBezTo>
                  <a:cubicBezTo>
                    <a:pt x="1390" y="2181"/>
                    <a:pt x="1048" y="2587"/>
                    <a:pt x="748" y="3035"/>
                  </a:cubicBezTo>
                  <a:cubicBezTo>
                    <a:pt x="449" y="3463"/>
                    <a:pt x="214" y="3933"/>
                    <a:pt x="0" y="4425"/>
                  </a:cubicBezTo>
                  <a:lnTo>
                    <a:pt x="278" y="4553"/>
                  </a:lnTo>
                  <a:cubicBezTo>
                    <a:pt x="748" y="3655"/>
                    <a:pt x="1368" y="2886"/>
                    <a:pt x="2138" y="2287"/>
                  </a:cubicBezTo>
                  <a:cubicBezTo>
                    <a:pt x="2330" y="2138"/>
                    <a:pt x="2522" y="1988"/>
                    <a:pt x="2736" y="1860"/>
                  </a:cubicBezTo>
                  <a:cubicBezTo>
                    <a:pt x="2929" y="1732"/>
                    <a:pt x="3142" y="1625"/>
                    <a:pt x="3377" y="1475"/>
                  </a:cubicBezTo>
                  <a:cubicBezTo>
                    <a:pt x="3591" y="1326"/>
                    <a:pt x="3784" y="1197"/>
                    <a:pt x="3997" y="1090"/>
                  </a:cubicBezTo>
                  <a:cubicBezTo>
                    <a:pt x="4190" y="962"/>
                    <a:pt x="4382" y="877"/>
                    <a:pt x="4532" y="877"/>
                  </a:cubicBezTo>
                  <a:lnTo>
                    <a:pt x="438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5" name="Google Shape;31135;p29"/>
            <p:cNvSpPr/>
            <p:nvPr/>
          </p:nvSpPr>
          <p:spPr>
            <a:xfrm>
              <a:off x="945525" y="211525"/>
              <a:ext cx="106900" cy="113850"/>
            </a:xfrm>
            <a:custGeom>
              <a:avLst/>
              <a:gdLst/>
              <a:ahLst/>
              <a:cxnLst/>
              <a:rect l="l" t="t" r="r" b="b"/>
              <a:pathLst>
                <a:path w="4276" h="4554" extrusionOk="0">
                  <a:moveTo>
                    <a:pt x="4126" y="0"/>
                  </a:moveTo>
                  <a:cubicBezTo>
                    <a:pt x="3976" y="43"/>
                    <a:pt x="3827" y="86"/>
                    <a:pt x="3699" y="171"/>
                  </a:cubicBezTo>
                  <a:lnTo>
                    <a:pt x="3784" y="471"/>
                  </a:lnTo>
                  <a:cubicBezTo>
                    <a:pt x="3613" y="513"/>
                    <a:pt x="3442" y="620"/>
                    <a:pt x="3250" y="748"/>
                  </a:cubicBezTo>
                  <a:cubicBezTo>
                    <a:pt x="3057" y="898"/>
                    <a:pt x="2886" y="1048"/>
                    <a:pt x="2673" y="1219"/>
                  </a:cubicBezTo>
                  <a:cubicBezTo>
                    <a:pt x="2459" y="1390"/>
                    <a:pt x="2288" y="1539"/>
                    <a:pt x="2095" y="1689"/>
                  </a:cubicBezTo>
                  <a:cubicBezTo>
                    <a:pt x="1903" y="1839"/>
                    <a:pt x="1732" y="2010"/>
                    <a:pt x="1561" y="2181"/>
                  </a:cubicBezTo>
                  <a:cubicBezTo>
                    <a:pt x="877" y="2843"/>
                    <a:pt x="386" y="3655"/>
                    <a:pt x="1" y="4553"/>
                  </a:cubicBezTo>
                  <a:lnTo>
                    <a:pt x="22" y="4553"/>
                  </a:lnTo>
                  <a:cubicBezTo>
                    <a:pt x="492" y="3655"/>
                    <a:pt x="1112" y="2886"/>
                    <a:pt x="1882" y="2287"/>
                  </a:cubicBezTo>
                  <a:cubicBezTo>
                    <a:pt x="2074" y="2138"/>
                    <a:pt x="2266" y="1988"/>
                    <a:pt x="2480" y="1860"/>
                  </a:cubicBezTo>
                  <a:cubicBezTo>
                    <a:pt x="2673" y="1732"/>
                    <a:pt x="2886" y="1625"/>
                    <a:pt x="3121" y="1475"/>
                  </a:cubicBezTo>
                  <a:cubicBezTo>
                    <a:pt x="3335" y="1326"/>
                    <a:pt x="3528" y="1197"/>
                    <a:pt x="3741" y="1090"/>
                  </a:cubicBezTo>
                  <a:cubicBezTo>
                    <a:pt x="3934" y="962"/>
                    <a:pt x="4126" y="877"/>
                    <a:pt x="4276" y="877"/>
                  </a:cubicBezTo>
                  <a:lnTo>
                    <a:pt x="41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6" name="Google Shape;31136;p29"/>
            <p:cNvSpPr/>
            <p:nvPr/>
          </p:nvSpPr>
          <p:spPr>
            <a:xfrm>
              <a:off x="1019800" y="157550"/>
              <a:ext cx="78050" cy="98525"/>
            </a:xfrm>
            <a:custGeom>
              <a:avLst/>
              <a:gdLst/>
              <a:ahLst/>
              <a:cxnLst/>
              <a:rect l="l" t="t" r="r" b="b"/>
              <a:pathLst>
                <a:path w="3122" h="3941" extrusionOk="0">
                  <a:moveTo>
                    <a:pt x="2459" y="1"/>
                  </a:moveTo>
                  <a:cubicBezTo>
                    <a:pt x="1369" y="578"/>
                    <a:pt x="1" y="1540"/>
                    <a:pt x="471" y="3100"/>
                  </a:cubicBezTo>
                  <a:cubicBezTo>
                    <a:pt x="659" y="3780"/>
                    <a:pt x="1395" y="3941"/>
                    <a:pt x="2130" y="3941"/>
                  </a:cubicBezTo>
                  <a:cubicBezTo>
                    <a:pt x="2481" y="3941"/>
                    <a:pt x="2831" y="3904"/>
                    <a:pt x="3121" y="3869"/>
                  </a:cubicBezTo>
                  <a:cubicBezTo>
                    <a:pt x="3057" y="3720"/>
                    <a:pt x="2972" y="3527"/>
                    <a:pt x="2908" y="3356"/>
                  </a:cubicBezTo>
                  <a:cubicBezTo>
                    <a:pt x="2502" y="2245"/>
                    <a:pt x="2352" y="1091"/>
                    <a:pt x="24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7" name="Google Shape;31137;p29"/>
            <p:cNvSpPr/>
            <p:nvPr/>
          </p:nvSpPr>
          <p:spPr>
            <a:xfrm>
              <a:off x="1029950" y="229150"/>
              <a:ext cx="67900" cy="26925"/>
            </a:xfrm>
            <a:custGeom>
              <a:avLst/>
              <a:gdLst/>
              <a:ahLst/>
              <a:cxnLst/>
              <a:rect l="l" t="t" r="r" b="b"/>
              <a:pathLst>
                <a:path w="2716" h="1077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86"/>
                    <a:pt x="44" y="150"/>
                    <a:pt x="65" y="236"/>
                  </a:cubicBezTo>
                  <a:cubicBezTo>
                    <a:pt x="253" y="916"/>
                    <a:pt x="989" y="1077"/>
                    <a:pt x="1724" y="1077"/>
                  </a:cubicBezTo>
                  <a:cubicBezTo>
                    <a:pt x="2075" y="1077"/>
                    <a:pt x="2425" y="1040"/>
                    <a:pt x="2715" y="1005"/>
                  </a:cubicBezTo>
                  <a:cubicBezTo>
                    <a:pt x="2651" y="856"/>
                    <a:pt x="2566" y="663"/>
                    <a:pt x="2502" y="492"/>
                  </a:cubicBezTo>
                  <a:cubicBezTo>
                    <a:pt x="2502" y="492"/>
                    <a:pt x="2502" y="471"/>
                    <a:pt x="2502" y="471"/>
                  </a:cubicBezTo>
                  <a:cubicBezTo>
                    <a:pt x="2230" y="500"/>
                    <a:pt x="1909" y="530"/>
                    <a:pt x="1584" y="530"/>
                  </a:cubicBezTo>
                  <a:cubicBezTo>
                    <a:pt x="961" y="530"/>
                    <a:pt x="324" y="422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8" name="Google Shape;31138;p29"/>
            <p:cNvSpPr/>
            <p:nvPr/>
          </p:nvSpPr>
          <p:spPr>
            <a:xfrm>
              <a:off x="1075375" y="157550"/>
              <a:ext cx="14450" cy="75900"/>
            </a:xfrm>
            <a:custGeom>
              <a:avLst/>
              <a:gdLst/>
              <a:ahLst/>
              <a:cxnLst/>
              <a:rect l="l" t="t" r="r" b="b"/>
              <a:pathLst>
                <a:path w="578" h="3036" extrusionOk="0">
                  <a:moveTo>
                    <a:pt x="236" y="1"/>
                  </a:moveTo>
                  <a:lnTo>
                    <a:pt x="236" y="1"/>
                  </a:lnTo>
                  <a:cubicBezTo>
                    <a:pt x="172" y="43"/>
                    <a:pt x="86" y="86"/>
                    <a:pt x="1" y="129"/>
                  </a:cubicBezTo>
                  <a:cubicBezTo>
                    <a:pt x="1" y="1005"/>
                    <a:pt x="150" y="1924"/>
                    <a:pt x="492" y="2822"/>
                  </a:cubicBezTo>
                  <a:cubicBezTo>
                    <a:pt x="508" y="2868"/>
                    <a:pt x="534" y="2914"/>
                    <a:pt x="556" y="2968"/>
                  </a:cubicBezTo>
                  <a:lnTo>
                    <a:pt x="556" y="2968"/>
                  </a:lnTo>
                  <a:cubicBezTo>
                    <a:pt x="232" y="1965"/>
                    <a:pt x="152" y="962"/>
                    <a:pt x="236" y="1"/>
                  </a:cubicBezTo>
                  <a:close/>
                  <a:moveTo>
                    <a:pt x="556" y="2968"/>
                  </a:moveTo>
                  <a:cubicBezTo>
                    <a:pt x="563" y="2991"/>
                    <a:pt x="570" y="3013"/>
                    <a:pt x="578" y="3036"/>
                  </a:cubicBezTo>
                  <a:cubicBezTo>
                    <a:pt x="572" y="3012"/>
                    <a:pt x="564" y="2989"/>
                    <a:pt x="556" y="2968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9" name="Google Shape;31139;p29"/>
            <p:cNvSpPr/>
            <p:nvPr/>
          </p:nvSpPr>
          <p:spPr>
            <a:xfrm>
              <a:off x="1175875" y="76125"/>
              <a:ext cx="196100" cy="178800"/>
            </a:xfrm>
            <a:custGeom>
              <a:avLst/>
              <a:gdLst/>
              <a:ahLst/>
              <a:cxnLst/>
              <a:rect l="l" t="t" r="r" b="b"/>
              <a:pathLst>
                <a:path w="7844" h="7152" extrusionOk="0">
                  <a:moveTo>
                    <a:pt x="4256" y="0"/>
                  </a:moveTo>
                  <a:cubicBezTo>
                    <a:pt x="3495" y="0"/>
                    <a:pt x="2718" y="193"/>
                    <a:pt x="2008" y="564"/>
                  </a:cubicBezTo>
                  <a:cubicBezTo>
                    <a:pt x="1410" y="864"/>
                    <a:pt x="533" y="1441"/>
                    <a:pt x="213" y="2103"/>
                  </a:cubicBezTo>
                  <a:cubicBezTo>
                    <a:pt x="20" y="2509"/>
                    <a:pt x="170" y="2937"/>
                    <a:pt x="170" y="3343"/>
                  </a:cubicBezTo>
                  <a:cubicBezTo>
                    <a:pt x="159" y="3333"/>
                    <a:pt x="148" y="3329"/>
                    <a:pt x="139" y="3329"/>
                  </a:cubicBezTo>
                  <a:cubicBezTo>
                    <a:pt x="0" y="3329"/>
                    <a:pt x="14" y="4276"/>
                    <a:pt x="234" y="4775"/>
                  </a:cubicBezTo>
                  <a:cubicBezTo>
                    <a:pt x="640" y="5609"/>
                    <a:pt x="1410" y="6100"/>
                    <a:pt x="2115" y="6613"/>
                  </a:cubicBezTo>
                  <a:cubicBezTo>
                    <a:pt x="2609" y="6984"/>
                    <a:pt x="3135" y="7152"/>
                    <a:pt x="3658" y="7152"/>
                  </a:cubicBezTo>
                  <a:cubicBezTo>
                    <a:pt x="4674" y="7152"/>
                    <a:pt x="5678" y="6518"/>
                    <a:pt x="6411" y="5502"/>
                  </a:cubicBezTo>
                  <a:cubicBezTo>
                    <a:pt x="6924" y="4775"/>
                    <a:pt x="7843" y="3557"/>
                    <a:pt x="7758" y="2659"/>
                  </a:cubicBezTo>
                  <a:cubicBezTo>
                    <a:pt x="7694" y="1804"/>
                    <a:pt x="7010" y="928"/>
                    <a:pt x="6326" y="543"/>
                  </a:cubicBezTo>
                  <a:cubicBezTo>
                    <a:pt x="5698" y="177"/>
                    <a:pt x="4984" y="0"/>
                    <a:pt x="4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0" name="Google Shape;31140;p29"/>
            <p:cNvSpPr/>
            <p:nvPr/>
          </p:nvSpPr>
          <p:spPr>
            <a:xfrm>
              <a:off x="1110650" y="21100"/>
              <a:ext cx="217500" cy="137450"/>
            </a:xfrm>
            <a:custGeom>
              <a:avLst/>
              <a:gdLst/>
              <a:ahLst/>
              <a:cxnLst/>
              <a:rect l="l" t="t" r="r" b="b"/>
              <a:pathLst>
                <a:path w="8700" h="5498" extrusionOk="0">
                  <a:moveTo>
                    <a:pt x="5773" y="1"/>
                  </a:moveTo>
                  <a:cubicBezTo>
                    <a:pt x="4418" y="1"/>
                    <a:pt x="3164" y="478"/>
                    <a:pt x="1881" y="970"/>
                  </a:cubicBezTo>
                  <a:cubicBezTo>
                    <a:pt x="1390" y="1162"/>
                    <a:pt x="941" y="1355"/>
                    <a:pt x="663" y="1846"/>
                  </a:cubicBezTo>
                  <a:cubicBezTo>
                    <a:pt x="0" y="2958"/>
                    <a:pt x="578" y="5052"/>
                    <a:pt x="1860" y="5437"/>
                  </a:cubicBezTo>
                  <a:cubicBezTo>
                    <a:pt x="2007" y="5479"/>
                    <a:pt x="2154" y="5498"/>
                    <a:pt x="2301" y="5498"/>
                  </a:cubicBezTo>
                  <a:cubicBezTo>
                    <a:pt x="3441" y="5498"/>
                    <a:pt x="4582" y="4362"/>
                    <a:pt x="5472" y="3813"/>
                  </a:cubicBezTo>
                  <a:cubicBezTo>
                    <a:pt x="6242" y="3321"/>
                    <a:pt x="8379" y="2723"/>
                    <a:pt x="8550" y="1675"/>
                  </a:cubicBezTo>
                  <a:cubicBezTo>
                    <a:pt x="8700" y="735"/>
                    <a:pt x="7353" y="179"/>
                    <a:pt x="6669" y="72"/>
                  </a:cubicBezTo>
                  <a:cubicBezTo>
                    <a:pt x="6365" y="23"/>
                    <a:pt x="6067" y="1"/>
                    <a:pt x="5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1" name="Google Shape;31141;p29"/>
            <p:cNvSpPr/>
            <p:nvPr/>
          </p:nvSpPr>
          <p:spPr>
            <a:xfrm>
              <a:off x="1088750" y="0"/>
              <a:ext cx="168325" cy="161325"/>
            </a:xfrm>
            <a:custGeom>
              <a:avLst/>
              <a:gdLst/>
              <a:ahLst/>
              <a:cxnLst/>
              <a:rect l="l" t="t" r="r" b="b"/>
              <a:pathLst>
                <a:path w="6733" h="6453" extrusionOk="0">
                  <a:moveTo>
                    <a:pt x="4887" y="0"/>
                  </a:moveTo>
                  <a:cubicBezTo>
                    <a:pt x="4096" y="0"/>
                    <a:pt x="3340" y="426"/>
                    <a:pt x="2650" y="745"/>
                  </a:cubicBezTo>
                  <a:cubicBezTo>
                    <a:pt x="1603" y="1258"/>
                    <a:pt x="513" y="2006"/>
                    <a:pt x="192" y="3246"/>
                  </a:cubicBezTo>
                  <a:cubicBezTo>
                    <a:pt x="0" y="3887"/>
                    <a:pt x="257" y="6409"/>
                    <a:pt x="1176" y="6452"/>
                  </a:cubicBezTo>
                  <a:cubicBezTo>
                    <a:pt x="1184" y="6453"/>
                    <a:pt x="1193" y="6453"/>
                    <a:pt x="1201" y="6453"/>
                  </a:cubicBezTo>
                  <a:cubicBezTo>
                    <a:pt x="2093" y="6453"/>
                    <a:pt x="2012" y="4224"/>
                    <a:pt x="2330" y="3674"/>
                  </a:cubicBezTo>
                  <a:cubicBezTo>
                    <a:pt x="2992" y="2519"/>
                    <a:pt x="4489" y="2690"/>
                    <a:pt x="5450" y="2049"/>
                  </a:cubicBezTo>
                  <a:cubicBezTo>
                    <a:pt x="6220" y="1536"/>
                    <a:pt x="6733" y="510"/>
                    <a:pt x="5536" y="104"/>
                  </a:cubicBezTo>
                  <a:cubicBezTo>
                    <a:pt x="5318" y="31"/>
                    <a:pt x="5101" y="0"/>
                    <a:pt x="48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2" name="Google Shape;31142;p29"/>
            <p:cNvSpPr/>
            <p:nvPr/>
          </p:nvSpPr>
          <p:spPr>
            <a:xfrm>
              <a:off x="1127225" y="194300"/>
              <a:ext cx="191850" cy="125825"/>
            </a:xfrm>
            <a:custGeom>
              <a:avLst/>
              <a:gdLst/>
              <a:ahLst/>
              <a:cxnLst/>
              <a:rect l="l" t="t" r="r" b="b"/>
              <a:pathLst>
                <a:path w="7674" h="5033" extrusionOk="0">
                  <a:moveTo>
                    <a:pt x="3041" y="1"/>
                  </a:moveTo>
                  <a:cubicBezTo>
                    <a:pt x="2943" y="1"/>
                    <a:pt x="2836" y="22"/>
                    <a:pt x="2715" y="70"/>
                  </a:cubicBezTo>
                  <a:cubicBezTo>
                    <a:pt x="2031" y="347"/>
                    <a:pt x="1325" y="1053"/>
                    <a:pt x="962" y="1673"/>
                  </a:cubicBezTo>
                  <a:cubicBezTo>
                    <a:pt x="684" y="2186"/>
                    <a:pt x="0" y="2912"/>
                    <a:pt x="128" y="3425"/>
                  </a:cubicBezTo>
                  <a:cubicBezTo>
                    <a:pt x="256" y="4088"/>
                    <a:pt x="1090" y="4815"/>
                    <a:pt x="1689" y="4986"/>
                  </a:cubicBezTo>
                  <a:cubicBezTo>
                    <a:pt x="1821" y="5018"/>
                    <a:pt x="1962" y="5032"/>
                    <a:pt x="2110" y="5032"/>
                  </a:cubicBezTo>
                  <a:cubicBezTo>
                    <a:pt x="2942" y="5032"/>
                    <a:pt x="3973" y="4580"/>
                    <a:pt x="4681" y="4344"/>
                  </a:cubicBezTo>
                  <a:cubicBezTo>
                    <a:pt x="5493" y="4088"/>
                    <a:pt x="6263" y="3724"/>
                    <a:pt x="6797" y="3041"/>
                  </a:cubicBezTo>
                  <a:cubicBezTo>
                    <a:pt x="7673" y="1929"/>
                    <a:pt x="6220" y="1779"/>
                    <a:pt x="5408" y="1544"/>
                  </a:cubicBezTo>
                  <a:cubicBezTo>
                    <a:pt x="4895" y="1416"/>
                    <a:pt x="4510" y="1288"/>
                    <a:pt x="4147" y="903"/>
                  </a:cubicBezTo>
                  <a:cubicBezTo>
                    <a:pt x="3757" y="496"/>
                    <a:pt x="3514" y="1"/>
                    <a:pt x="3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3" name="Google Shape;31143;p29"/>
            <p:cNvSpPr/>
            <p:nvPr/>
          </p:nvSpPr>
          <p:spPr>
            <a:xfrm>
              <a:off x="1118125" y="139375"/>
              <a:ext cx="77500" cy="72025"/>
            </a:xfrm>
            <a:custGeom>
              <a:avLst/>
              <a:gdLst/>
              <a:ahLst/>
              <a:cxnLst/>
              <a:rect l="l" t="t" r="r" b="b"/>
              <a:pathLst>
                <a:path w="3100" h="2881" extrusionOk="0">
                  <a:moveTo>
                    <a:pt x="1903" y="1"/>
                  </a:moveTo>
                  <a:cubicBezTo>
                    <a:pt x="1411" y="685"/>
                    <a:pt x="1" y="984"/>
                    <a:pt x="492" y="2138"/>
                  </a:cubicBezTo>
                  <a:cubicBezTo>
                    <a:pt x="736" y="2725"/>
                    <a:pt x="1114" y="2881"/>
                    <a:pt x="1549" y="2881"/>
                  </a:cubicBezTo>
                  <a:cubicBezTo>
                    <a:pt x="1763" y="2881"/>
                    <a:pt x="1991" y="2843"/>
                    <a:pt x="2224" y="2801"/>
                  </a:cubicBezTo>
                  <a:cubicBezTo>
                    <a:pt x="2566" y="2758"/>
                    <a:pt x="3100" y="2844"/>
                    <a:pt x="3036" y="2352"/>
                  </a:cubicBezTo>
                  <a:cubicBezTo>
                    <a:pt x="2993" y="2031"/>
                    <a:pt x="2544" y="1561"/>
                    <a:pt x="2309" y="1369"/>
                  </a:cubicBezTo>
                  <a:cubicBezTo>
                    <a:pt x="2095" y="1198"/>
                    <a:pt x="1817" y="1134"/>
                    <a:pt x="1732" y="834"/>
                  </a:cubicBezTo>
                  <a:cubicBezTo>
                    <a:pt x="1668" y="578"/>
                    <a:pt x="1817" y="215"/>
                    <a:pt x="1903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4" name="Google Shape;31144;p29"/>
            <p:cNvSpPr/>
            <p:nvPr/>
          </p:nvSpPr>
          <p:spPr>
            <a:xfrm>
              <a:off x="1164625" y="180525"/>
              <a:ext cx="122925" cy="23800"/>
            </a:xfrm>
            <a:custGeom>
              <a:avLst/>
              <a:gdLst/>
              <a:ahLst/>
              <a:cxnLst/>
              <a:rect l="l" t="t" r="r" b="b"/>
              <a:pathLst>
                <a:path w="4917" h="952" extrusionOk="0">
                  <a:moveTo>
                    <a:pt x="4895" y="1"/>
                  </a:moveTo>
                  <a:cubicBezTo>
                    <a:pt x="4531" y="193"/>
                    <a:pt x="4125" y="343"/>
                    <a:pt x="3719" y="428"/>
                  </a:cubicBezTo>
                  <a:cubicBezTo>
                    <a:pt x="3313" y="535"/>
                    <a:pt x="2886" y="599"/>
                    <a:pt x="2480" y="621"/>
                  </a:cubicBezTo>
                  <a:cubicBezTo>
                    <a:pt x="2347" y="634"/>
                    <a:pt x="2217" y="639"/>
                    <a:pt x="2087" y="639"/>
                  </a:cubicBezTo>
                  <a:cubicBezTo>
                    <a:pt x="1800" y="639"/>
                    <a:pt x="1520" y="614"/>
                    <a:pt x="1240" y="599"/>
                  </a:cubicBezTo>
                  <a:cubicBezTo>
                    <a:pt x="834" y="578"/>
                    <a:pt x="428" y="514"/>
                    <a:pt x="22" y="385"/>
                  </a:cubicBezTo>
                  <a:lnTo>
                    <a:pt x="0" y="407"/>
                  </a:lnTo>
                  <a:cubicBezTo>
                    <a:pt x="342" y="706"/>
                    <a:pt x="770" y="834"/>
                    <a:pt x="1197" y="920"/>
                  </a:cubicBezTo>
                  <a:cubicBezTo>
                    <a:pt x="1354" y="942"/>
                    <a:pt x="1507" y="951"/>
                    <a:pt x="1660" y="951"/>
                  </a:cubicBezTo>
                  <a:cubicBezTo>
                    <a:pt x="1944" y="951"/>
                    <a:pt x="2223" y="919"/>
                    <a:pt x="2501" y="877"/>
                  </a:cubicBezTo>
                  <a:cubicBezTo>
                    <a:pt x="3356" y="749"/>
                    <a:pt x="4190" y="492"/>
                    <a:pt x="4916" y="22"/>
                  </a:cubicBezTo>
                  <a:lnTo>
                    <a:pt x="489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5" name="Google Shape;31145;p29"/>
            <p:cNvSpPr/>
            <p:nvPr/>
          </p:nvSpPr>
          <p:spPr>
            <a:xfrm>
              <a:off x="1164625" y="157025"/>
              <a:ext cx="80175" cy="35825"/>
            </a:xfrm>
            <a:custGeom>
              <a:avLst/>
              <a:gdLst/>
              <a:ahLst/>
              <a:cxnLst/>
              <a:rect l="l" t="t" r="r" b="b"/>
              <a:pathLst>
                <a:path w="3207" h="1433" extrusionOk="0">
                  <a:moveTo>
                    <a:pt x="3206" y="0"/>
                  </a:moveTo>
                  <a:cubicBezTo>
                    <a:pt x="2629" y="64"/>
                    <a:pt x="2052" y="235"/>
                    <a:pt x="1496" y="470"/>
                  </a:cubicBezTo>
                  <a:cubicBezTo>
                    <a:pt x="1240" y="577"/>
                    <a:pt x="941" y="684"/>
                    <a:pt x="706" y="855"/>
                  </a:cubicBezTo>
                  <a:cubicBezTo>
                    <a:pt x="449" y="1005"/>
                    <a:pt x="214" y="1197"/>
                    <a:pt x="0" y="1411"/>
                  </a:cubicBezTo>
                  <a:lnTo>
                    <a:pt x="0" y="1432"/>
                  </a:lnTo>
                  <a:cubicBezTo>
                    <a:pt x="299" y="1368"/>
                    <a:pt x="577" y="1240"/>
                    <a:pt x="834" y="1133"/>
                  </a:cubicBezTo>
                  <a:cubicBezTo>
                    <a:pt x="1112" y="1005"/>
                    <a:pt x="1347" y="834"/>
                    <a:pt x="1603" y="706"/>
                  </a:cubicBezTo>
                  <a:cubicBezTo>
                    <a:pt x="2116" y="428"/>
                    <a:pt x="2651" y="193"/>
                    <a:pt x="3206" y="22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6" name="Google Shape;31146;p29"/>
            <p:cNvSpPr/>
            <p:nvPr/>
          </p:nvSpPr>
          <p:spPr>
            <a:xfrm>
              <a:off x="1155525" y="125600"/>
              <a:ext cx="87600" cy="61375"/>
            </a:xfrm>
            <a:custGeom>
              <a:avLst/>
              <a:gdLst/>
              <a:ahLst/>
              <a:cxnLst/>
              <a:rect l="l" t="t" r="r" b="b"/>
              <a:pathLst>
                <a:path w="3504" h="2455" extrusionOk="0">
                  <a:moveTo>
                    <a:pt x="3256" y="0"/>
                  </a:moveTo>
                  <a:cubicBezTo>
                    <a:pt x="3233" y="0"/>
                    <a:pt x="3209" y="6"/>
                    <a:pt x="3186" y="18"/>
                  </a:cubicBezTo>
                  <a:cubicBezTo>
                    <a:pt x="3100" y="60"/>
                    <a:pt x="3100" y="124"/>
                    <a:pt x="3121" y="189"/>
                  </a:cubicBezTo>
                  <a:cubicBezTo>
                    <a:pt x="2566" y="424"/>
                    <a:pt x="1989" y="659"/>
                    <a:pt x="1454" y="979"/>
                  </a:cubicBezTo>
                  <a:cubicBezTo>
                    <a:pt x="1155" y="1150"/>
                    <a:pt x="856" y="1343"/>
                    <a:pt x="621" y="1578"/>
                  </a:cubicBezTo>
                  <a:cubicBezTo>
                    <a:pt x="364" y="1834"/>
                    <a:pt x="150" y="2112"/>
                    <a:pt x="1" y="2433"/>
                  </a:cubicBezTo>
                  <a:lnTo>
                    <a:pt x="22" y="2454"/>
                  </a:lnTo>
                  <a:lnTo>
                    <a:pt x="813" y="1813"/>
                  </a:lnTo>
                  <a:cubicBezTo>
                    <a:pt x="1070" y="1621"/>
                    <a:pt x="1305" y="1385"/>
                    <a:pt x="1583" y="1193"/>
                  </a:cubicBezTo>
                  <a:cubicBezTo>
                    <a:pt x="2074" y="851"/>
                    <a:pt x="2608" y="530"/>
                    <a:pt x="3164" y="231"/>
                  </a:cubicBezTo>
                  <a:cubicBezTo>
                    <a:pt x="3192" y="273"/>
                    <a:pt x="3228" y="296"/>
                    <a:pt x="3274" y="296"/>
                  </a:cubicBezTo>
                  <a:cubicBezTo>
                    <a:pt x="3299" y="296"/>
                    <a:pt x="3326" y="289"/>
                    <a:pt x="3357" y="274"/>
                  </a:cubicBezTo>
                  <a:cubicBezTo>
                    <a:pt x="3504" y="200"/>
                    <a:pt x="3398" y="0"/>
                    <a:pt x="3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7" name="Google Shape;31147;p29"/>
            <p:cNvSpPr/>
            <p:nvPr/>
          </p:nvSpPr>
          <p:spPr>
            <a:xfrm>
              <a:off x="1132025" y="72175"/>
              <a:ext cx="149075" cy="100375"/>
            </a:xfrm>
            <a:custGeom>
              <a:avLst/>
              <a:gdLst/>
              <a:ahLst/>
              <a:cxnLst/>
              <a:rect l="l" t="t" r="r" b="b"/>
              <a:pathLst>
                <a:path w="5963" h="4015" extrusionOk="0">
                  <a:moveTo>
                    <a:pt x="5730" y="1"/>
                  </a:moveTo>
                  <a:cubicBezTo>
                    <a:pt x="5709" y="1"/>
                    <a:pt x="5687" y="6"/>
                    <a:pt x="5665" y="17"/>
                  </a:cubicBezTo>
                  <a:cubicBezTo>
                    <a:pt x="5600" y="60"/>
                    <a:pt x="5579" y="124"/>
                    <a:pt x="5600" y="167"/>
                  </a:cubicBezTo>
                  <a:cubicBezTo>
                    <a:pt x="5066" y="295"/>
                    <a:pt x="4553" y="487"/>
                    <a:pt x="4083" y="722"/>
                  </a:cubicBezTo>
                  <a:cubicBezTo>
                    <a:pt x="3570" y="979"/>
                    <a:pt x="3078" y="1300"/>
                    <a:pt x="2629" y="1684"/>
                  </a:cubicBezTo>
                  <a:cubicBezTo>
                    <a:pt x="2416" y="1877"/>
                    <a:pt x="2202" y="2090"/>
                    <a:pt x="1988" y="2261"/>
                  </a:cubicBezTo>
                  <a:cubicBezTo>
                    <a:pt x="1774" y="2454"/>
                    <a:pt x="1561" y="2625"/>
                    <a:pt x="1347" y="2796"/>
                  </a:cubicBezTo>
                  <a:cubicBezTo>
                    <a:pt x="898" y="3159"/>
                    <a:pt x="492" y="3480"/>
                    <a:pt x="43" y="3864"/>
                  </a:cubicBezTo>
                  <a:lnTo>
                    <a:pt x="0" y="4014"/>
                  </a:lnTo>
                  <a:cubicBezTo>
                    <a:pt x="535" y="3779"/>
                    <a:pt x="1026" y="3394"/>
                    <a:pt x="1518" y="3052"/>
                  </a:cubicBezTo>
                  <a:cubicBezTo>
                    <a:pt x="1753" y="2903"/>
                    <a:pt x="1988" y="2710"/>
                    <a:pt x="2181" y="2497"/>
                  </a:cubicBezTo>
                  <a:cubicBezTo>
                    <a:pt x="2416" y="2283"/>
                    <a:pt x="2587" y="2069"/>
                    <a:pt x="2800" y="1877"/>
                  </a:cubicBezTo>
                  <a:cubicBezTo>
                    <a:pt x="3591" y="1107"/>
                    <a:pt x="4553" y="551"/>
                    <a:pt x="5600" y="209"/>
                  </a:cubicBezTo>
                  <a:cubicBezTo>
                    <a:pt x="5633" y="259"/>
                    <a:pt x="5692" y="309"/>
                    <a:pt x="5757" y="309"/>
                  </a:cubicBezTo>
                  <a:cubicBezTo>
                    <a:pt x="5776" y="309"/>
                    <a:pt x="5795" y="305"/>
                    <a:pt x="5814" y="295"/>
                  </a:cubicBezTo>
                  <a:cubicBezTo>
                    <a:pt x="5963" y="221"/>
                    <a:pt x="5869" y="1"/>
                    <a:pt x="57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8" name="Google Shape;31148;p29"/>
            <p:cNvSpPr/>
            <p:nvPr/>
          </p:nvSpPr>
          <p:spPr>
            <a:xfrm>
              <a:off x="1136825" y="95125"/>
              <a:ext cx="117000" cy="87025"/>
            </a:xfrm>
            <a:custGeom>
              <a:avLst/>
              <a:gdLst/>
              <a:ahLst/>
              <a:cxnLst/>
              <a:rect l="l" t="t" r="r" b="b"/>
              <a:pathLst>
                <a:path w="4680" h="3481" extrusionOk="0">
                  <a:moveTo>
                    <a:pt x="4452" y="1"/>
                  </a:moveTo>
                  <a:cubicBezTo>
                    <a:pt x="4430" y="1"/>
                    <a:pt x="4406" y="6"/>
                    <a:pt x="4382" y="18"/>
                  </a:cubicBezTo>
                  <a:cubicBezTo>
                    <a:pt x="4318" y="40"/>
                    <a:pt x="4297" y="104"/>
                    <a:pt x="4297" y="146"/>
                  </a:cubicBezTo>
                  <a:cubicBezTo>
                    <a:pt x="3891" y="211"/>
                    <a:pt x="3485" y="339"/>
                    <a:pt x="3100" y="531"/>
                  </a:cubicBezTo>
                  <a:cubicBezTo>
                    <a:pt x="2673" y="766"/>
                    <a:pt x="2288" y="1087"/>
                    <a:pt x="1967" y="1450"/>
                  </a:cubicBezTo>
                  <a:cubicBezTo>
                    <a:pt x="1818" y="1621"/>
                    <a:pt x="1668" y="1835"/>
                    <a:pt x="1518" y="2006"/>
                  </a:cubicBezTo>
                  <a:cubicBezTo>
                    <a:pt x="1369" y="2177"/>
                    <a:pt x="1198" y="2348"/>
                    <a:pt x="1048" y="2498"/>
                  </a:cubicBezTo>
                  <a:cubicBezTo>
                    <a:pt x="706" y="2818"/>
                    <a:pt x="343" y="3096"/>
                    <a:pt x="1" y="3438"/>
                  </a:cubicBezTo>
                  <a:lnTo>
                    <a:pt x="1" y="3481"/>
                  </a:lnTo>
                  <a:cubicBezTo>
                    <a:pt x="428" y="3267"/>
                    <a:pt x="856" y="3053"/>
                    <a:pt x="1240" y="2733"/>
                  </a:cubicBezTo>
                  <a:cubicBezTo>
                    <a:pt x="1411" y="2583"/>
                    <a:pt x="1604" y="2391"/>
                    <a:pt x="1753" y="2198"/>
                  </a:cubicBezTo>
                  <a:cubicBezTo>
                    <a:pt x="1903" y="2006"/>
                    <a:pt x="2010" y="1792"/>
                    <a:pt x="2160" y="1621"/>
                  </a:cubicBezTo>
                  <a:cubicBezTo>
                    <a:pt x="2437" y="1237"/>
                    <a:pt x="2779" y="916"/>
                    <a:pt x="3164" y="681"/>
                  </a:cubicBezTo>
                  <a:cubicBezTo>
                    <a:pt x="3527" y="446"/>
                    <a:pt x="3912" y="296"/>
                    <a:pt x="4318" y="189"/>
                  </a:cubicBezTo>
                  <a:cubicBezTo>
                    <a:pt x="4350" y="252"/>
                    <a:pt x="4404" y="291"/>
                    <a:pt x="4464" y="291"/>
                  </a:cubicBezTo>
                  <a:cubicBezTo>
                    <a:pt x="4486" y="291"/>
                    <a:pt x="4509" y="286"/>
                    <a:pt x="4532" y="275"/>
                  </a:cubicBezTo>
                  <a:cubicBezTo>
                    <a:pt x="4679" y="201"/>
                    <a:pt x="4589" y="1"/>
                    <a:pt x="44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9" name="Google Shape;31149;p29"/>
            <p:cNvSpPr/>
            <p:nvPr/>
          </p:nvSpPr>
          <p:spPr>
            <a:xfrm>
              <a:off x="1162475" y="139375"/>
              <a:ext cx="67900" cy="47600"/>
            </a:xfrm>
            <a:custGeom>
              <a:avLst/>
              <a:gdLst/>
              <a:ahLst/>
              <a:cxnLst/>
              <a:rect l="l" t="t" r="r" b="b"/>
              <a:pathLst>
                <a:path w="2716" h="1904" extrusionOk="0">
                  <a:moveTo>
                    <a:pt x="2672" y="1"/>
                  </a:moveTo>
                  <a:cubicBezTo>
                    <a:pt x="2309" y="407"/>
                    <a:pt x="1839" y="706"/>
                    <a:pt x="1369" y="941"/>
                  </a:cubicBezTo>
                  <a:cubicBezTo>
                    <a:pt x="1134" y="1070"/>
                    <a:pt x="856" y="1155"/>
                    <a:pt x="642" y="1326"/>
                  </a:cubicBezTo>
                  <a:cubicBezTo>
                    <a:pt x="407" y="1476"/>
                    <a:pt x="172" y="1647"/>
                    <a:pt x="1" y="1882"/>
                  </a:cubicBezTo>
                  <a:lnTo>
                    <a:pt x="1" y="1903"/>
                  </a:lnTo>
                  <a:cubicBezTo>
                    <a:pt x="279" y="1818"/>
                    <a:pt x="535" y="1711"/>
                    <a:pt x="770" y="1604"/>
                  </a:cubicBezTo>
                  <a:cubicBezTo>
                    <a:pt x="1027" y="1476"/>
                    <a:pt x="1240" y="1326"/>
                    <a:pt x="1476" y="1176"/>
                  </a:cubicBezTo>
                  <a:cubicBezTo>
                    <a:pt x="1711" y="1005"/>
                    <a:pt x="1946" y="856"/>
                    <a:pt x="2159" y="663"/>
                  </a:cubicBezTo>
                  <a:cubicBezTo>
                    <a:pt x="2373" y="471"/>
                    <a:pt x="2544" y="257"/>
                    <a:pt x="2715" y="22"/>
                  </a:cubicBezTo>
                  <a:lnTo>
                    <a:pt x="26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0" name="Google Shape;31150;p29"/>
            <p:cNvSpPr/>
            <p:nvPr/>
          </p:nvSpPr>
          <p:spPr>
            <a:xfrm>
              <a:off x="1162475" y="160500"/>
              <a:ext cx="110175" cy="39500"/>
            </a:xfrm>
            <a:custGeom>
              <a:avLst/>
              <a:gdLst/>
              <a:ahLst/>
              <a:cxnLst/>
              <a:rect l="l" t="t" r="r" b="b"/>
              <a:pathLst>
                <a:path w="4407" h="1580" extrusionOk="0">
                  <a:moveTo>
                    <a:pt x="4139" y="1"/>
                  </a:moveTo>
                  <a:cubicBezTo>
                    <a:pt x="4120" y="1"/>
                    <a:pt x="4102" y="4"/>
                    <a:pt x="4083" y="11"/>
                  </a:cubicBezTo>
                  <a:cubicBezTo>
                    <a:pt x="3998" y="54"/>
                    <a:pt x="3998" y="160"/>
                    <a:pt x="4040" y="225"/>
                  </a:cubicBezTo>
                  <a:cubicBezTo>
                    <a:pt x="3506" y="738"/>
                    <a:pt x="2822" y="973"/>
                    <a:pt x="2138" y="1101"/>
                  </a:cubicBezTo>
                  <a:cubicBezTo>
                    <a:pt x="1796" y="1186"/>
                    <a:pt x="1433" y="1186"/>
                    <a:pt x="1069" y="1251"/>
                  </a:cubicBezTo>
                  <a:cubicBezTo>
                    <a:pt x="727" y="1315"/>
                    <a:pt x="364" y="1379"/>
                    <a:pt x="1" y="1486"/>
                  </a:cubicBezTo>
                  <a:lnTo>
                    <a:pt x="1" y="1507"/>
                  </a:lnTo>
                  <a:cubicBezTo>
                    <a:pt x="289" y="1555"/>
                    <a:pt x="566" y="1579"/>
                    <a:pt x="839" y="1579"/>
                  </a:cubicBezTo>
                  <a:cubicBezTo>
                    <a:pt x="930" y="1579"/>
                    <a:pt x="1021" y="1576"/>
                    <a:pt x="1112" y="1571"/>
                  </a:cubicBezTo>
                  <a:cubicBezTo>
                    <a:pt x="1476" y="1550"/>
                    <a:pt x="1839" y="1443"/>
                    <a:pt x="2202" y="1357"/>
                  </a:cubicBezTo>
                  <a:cubicBezTo>
                    <a:pt x="2544" y="1251"/>
                    <a:pt x="2908" y="1122"/>
                    <a:pt x="3228" y="930"/>
                  </a:cubicBezTo>
                  <a:cubicBezTo>
                    <a:pt x="3549" y="759"/>
                    <a:pt x="3827" y="524"/>
                    <a:pt x="4062" y="246"/>
                  </a:cubicBezTo>
                  <a:cubicBezTo>
                    <a:pt x="4093" y="277"/>
                    <a:pt x="4136" y="297"/>
                    <a:pt x="4190" y="297"/>
                  </a:cubicBezTo>
                  <a:cubicBezTo>
                    <a:pt x="4210" y="297"/>
                    <a:pt x="4231" y="294"/>
                    <a:pt x="4254" y="289"/>
                  </a:cubicBezTo>
                  <a:cubicBezTo>
                    <a:pt x="4406" y="213"/>
                    <a:pt x="4287" y="1"/>
                    <a:pt x="4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1" name="Google Shape;31151;p29"/>
            <p:cNvSpPr/>
            <p:nvPr/>
          </p:nvSpPr>
          <p:spPr>
            <a:xfrm>
              <a:off x="1160350" y="107750"/>
              <a:ext cx="96250" cy="65325"/>
            </a:xfrm>
            <a:custGeom>
              <a:avLst/>
              <a:gdLst/>
              <a:ahLst/>
              <a:cxnLst/>
              <a:rect l="l" t="t" r="r" b="b"/>
              <a:pathLst>
                <a:path w="3850" h="2613" extrusionOk="0">
                  <a:moveTo>
                    <a:pt x="3679" y="0"/>
                  </a:moveTo>
                  <a:cubicBezTo>
                    <a:pt x="3593" y="0"/>
                    <a:pt x="3498" y="105"/>
                    <a:pt x="3527" y="219"/>
                  </a:cubicBezTo>
                  <a:cubicBezTo>
                    <a:pt x="3185" y="240"/>
                    <a:pt x="2864" y="304"/>
                    <a:pt x="2544" y="432"/>
                  </a:cubicBezTo>
                  <a:cubicBezTo>
                    <a:pt x="2202" y="582"/>
                    <a:pt x="1860" y="753"/>
                    <a:pt x="1561" y="967"/>
                  </a:cubicBezTo>
                  <a:cubicBezTo>
                    <a:pt x="1261" y="1202"/>
                    <a:pt x="962" y="1415"/>
                    <a:pt x="706" y="1693"/>
                  </a:cubicBezTo>
                  <a:cubicBezTo>
                    <a:pt x="449" y="1971"/>
                    <a:pt x="214" y="2270"/>
                    <a:pt x="0" y="2591"/>
                  </a:cubicBezTo>
                  <a:lnTo>
                    <a:pt x="22" y="2612"/>
                  </a:lnTo>
                  <a:cubicBezTo>
                    <a:pt x="342" y="2399"/>
                    <a:pt x="620" y="2164"/>
                    <a:pt x="898" y="1928"/>
                  </a:cubicBezTo>
                  <a:cubicBezTo>
                    <a:pt x="1176" y="1693"/>
                    <a:pt x="1432" y="1415"/>
                    <a:pt x="1710" y="1180"/>
                  </a:cubicBezTo>
                  <a:cubicBezTo>
                    <a:pt x="2244" y="732"/>
                    <a:pt x="2843" y="368"/>
                    <a:pt x="3548" y="261"/>
                  </a:cubicBezTo>
                  <a:cubicBezTo>
                    <a:pt x="3575" y="314"/>
                    <a:pt x="3615" y="336"/>
                    <a:pt x="3657" y="336"/>
                  </a:cubicBezTo>
                  <a:cubicBezTo>
                    <a:pt x="3750" y="336"/>
                    <a:pt x="3849" y="223"/>
                    <a:pt x="3805" y="90"/>
                  </a:cubicBezTo>
                  <a:lnTo>
                    <a:pt x="3783" y="90"/>
                  </a:lnTo>
                  <a:cubicBezTo>
                    <a:pt x="3762" y="26"/>
                    <a:pt x="3722" y="0"/>
                    <a:pt x="36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2" name="Google Shape;31152;p29"/>
            <p:cNvSpPr/>
            <p:nvPr/>
          </p:nvSpPr>
          <p:spPr>
            <a:xfrm>
              <a:off x="1148575" y="193850"/>
              <a:ext cx="138975" cy="27325"/>
            </a:xfrm>
            <a:custGeom>
              <a:avLst/>
              <a:gdLst/>
              <a:ahLst/>
              <a:cxnLst/>
              <a:rect l="l" t="t" r="r" b="b"/>
              <a:pathLst>
                <a:path w="5559" h="1093" extrusionOk="0">
                  <a:moveTo>
                    <a:pt x="274" y="1"/>
                  </a:moveTo>
                  <a:cubicBezTo>
                    <a:pt x="183" y="1"/>
                    <a:pt x="92" y="8"/>
                    <a:pt x="1" y="23"/>
                  </a:cubicBezTo>
                  <a:lnTo>
                    <a:pt x="1" y="45"/>
                  </a:lnTo>
                  <a:cubicBezTo>
                    <a:pt x="471" y="152"/>
                    <a:pt x="877" y="365"/>
                    <a:pt x="1326" y="558"/>
                  </a:cubicBezTo>
                  <a:cubicBezTo>
                    <a:pt x="1561" y="665"/>
                    <a:pt x="1775" y="750"/>
                    <a:pt x="2032" y="814"/>
                  </a:cubicBezTo>
                  <a:cubicBezTo>
                    <a:pt x="2267" y="857"/>
                    <a:pt x="2502" y="900"/>
                    <a:pt x="2737" y="942"/>
                  </a:cubicBezTo>
                  <a:cubicBezTo>
                    <a:pt x="3228" y="1028"/>
                    <a:pt x="3720" y="1092"/>
                    <a:pt x="4190" y="1092"/>
                  </a:cubicBezTo>
                  <a:cubicBezTo>
                    <a:pt x="4447" y="1092"/>
                    <a:pt x="4682" y="1071"/>
                    <a:pt x="4917" y="1007"/>
                  </a:cubicBezTo>
                  <a:cubicBezTo>
                    <a:pt x="5152" y="942"/>
                    <a:pt x="5409" y="836"/>
                    <a:pt x="5558" y="643"/>
                  </a:cubicBezTo>
                  <a:lnTo>
                    <a:pt x="5558" y="622"/>
                  </a:lnTo>
                  <a:cubicBezTo>
                    <a:pt x="5366" y="793"/>
                    <a:pt x="5131" y="878"/>
                    <a:pt x="4917" y="921"/>
                  </a:cubicBezTo>
                  <a:cubicBezTo>
                    <a:pt x="4779" y="946"/>
                    <a:pt x="4642" y="957"/>
                    <a:pt x="4504" y="957"/>
                  </a:cubicBezTo>
                  <a:cubicBezTo>
                    <a:pt x="4406" y="957"/>
                    <a:pt x="4309" y="951"/>
                    <a:pt x="4212" y="942"/>
                  </a:cubicBezTo>
                  <a:cubicBezTo>
                    <a:pt x="3720" y="900"/>
                    <a:pt x="3250" y="814"/>
                    <a:pt x="2801" y="707"/>
                  </a:cubicBezTo>
                  <a:cubicBezTo>
                    <a:pt x="2566" y="643"/>
                    <a:pt x="2331" y="579"/>
                    <a:pt x="2096" y="515"/>
                  </a:cubicBezTo>
                  <a:cubicBezTo>
                    <a:pt x="1882" y="430"/>
                    <a:pt x="1668" y="344"/>
                    <a:pt x="1433" y="259"/>
                  </a:cubicBezTo>
                  <a:cubicBezTo>
                    <a:pt x="1067" y="137"/>
                    <a:pt x="673" y="1"/>
                    <a:pt x="2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3" name="Google Shape;31153;p29"/>
            <p:cNvSpPr/>
            <p:nvPr/>
          </p:nvSpPr>
          <p:spPr>
            <a:xfrm>
              <a:off x="1157675" y="84975"/>
              <a:ext cx="53400" cy="70475"/>
            </a:xfrm>
            <a:custGeom>
              <a:avLst/>
              <a:gdLst/>
              <a:ahLst/>
              <a:cxnLst/>
              <a:rect l="l" t="t" r="r" b="b"/>
              <a:pathLst>
                <a:path w="2136" h="2819" extrusionOk="0">
                  <a:moveTo>
                    <a:pt x="1908" y="1"/>
                  </a:moveTo>
                  <a:cubicBezTo>
                    <a:pt x="1886" y="1"/>
                    <a:pt x="1862" y="6"/>
                    <a:pt x="1839" y="18"/>
                  </a:cubicBezTo>
                  <a:cubicBezTo>
                    <a:pt x="1710" y="61"/>
                    <a:pt x="1753" y="210"/>
                    <a:pt x="1839" y="275"/>
                  </a:cubicBezTo>
                  <a:cubicBezTo>
                    <a:pt x="1710" y="467"/>
                    <a:pt x="1539" y="617"/>
                    <a:pt x="1347" y="745"/>
                  </a:cubicBezTo>
                  <a:cubicBezTo>
                    <a:pt x="1133" y="916"/>
                    <a:pt x="898" y="1065"/>
                    <a:pt x="684" y="1258"/>
                  </a:cubicBezTo>
                  <a:cubicBezTo>
                    <a:pt x="492" y="1450"/>
                    <a:pt x="300" y="1685"/>
                    <a:pt x="193" y="1963"/>
                  </a:cubicBezTo>
                  <a:cubicBezTo>
                    <a:pt x="64" y="2220"/>
                    <a:pt x="0" y="2519"/>
                    <a:pt x="0" y="2797"/>
                  </a:cubicBezTo>
                  <a:lnTo>
                    <a:pt x="22" y="2818"/>
                  </a:lnTo>
                  <a:cubicBezTo>
                    <a:pt x="193" y="2583"/>
                    <a:pt x="321" y="2326"/>
                    <a:pt x="449" y="2113"/>
                  </a:cubicBezTo>
                  <a:cubicBezTo>
                    <a:pt x="599" y="1878"/>
                    <a:pt x="684" y="1643"/>
                    <a:pt x="855" y="1429"/>
                  </a:cubicBezTo>
                  <a:cubicBezTo>
                    <a:pt x="1026" y="1236"/>
                    <a:pt x="1240" y="1065"/>
                    <a:pt x="1432" y="873"/>
                  </a:cubicBezTo>
                  <a:cubicBezTo>
                    <a:pt x="1603" y="702"/>
                    <a:pt x="1774" y="510"/>
                    <a:pt x="1881" y="275"/>
                  </a:cubicBezTo>
                  <a:cubicBezTo>
                    <a:pt x="1903" y="285"/>
                    <a:pt x="1919" y="291"/>
                    <a:pt x="1935" y="291"/>
                  </a:cubicBezTo>
                  <a:cubicBezTo>
                    <a:pt x="1951" y="291"/>
                    <a:pt x="1967" y="285"/>
                    <a:pt x="1988" y="275"/>
                  </a:cubicBezTo>
                  <a:cubicBezTo>
                    <a:pt x="2135" y="201"/>
                    <a:pt x="2045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4" name="Google Shape;31154;p29"/>
            <p:cNvSpPr/>
            <p:nvPr/>
          </p:nvSpPr>
          <p:spPr>
            <a:xfrm>
              <a:off x="1161400" y="157550"/>
              <a:ext cx="95675" cy="44900"/>
            </a:xfrm>
            <a:custGeom>
              <a:avLst/>
              <a:gdLst/>
              <a:ahLst/>
              <a:cxnLst/>
              <a:rect l="l" t="t" r="r" b="b"/>
              <a:pathLst>
                <a:path w="3827" h="1796" extrusionOk="0">
                  <a:moveTo>
                    <a:pt x="3806" y="1"/>
                  </a:moveTo>
                  <a:cubicBezTo>
                    <a:pt x="3164" y="257"/>
                    <a:pt x="2523" y="578"/>
                    <a:pt x="1903" y="856"/>
                  </a:cubicBezTo>
                  <a:cubicBezTo>
                    <a:pt x="1583" y="1005"/>
                    <a:pt x="1241" y="1133"/>
                    <a:pt x="941" y="1283"/>
                  </a:cubicBezTo>
                  <a:cubicBezTo>
                    <a:pt x="621" y="1433"/>
                    <a:pt x="322" y="1582"/>
                    <a:pt x="1" y="1753"/>
                  </a:cubicBezTo>
                  <a:lnTo>
                    <a:pt x="1" y="1796"/>
                  </a:lnTo>
                  <a:cubicBezTo>
                    <a:pt x="364" y="1775"/>
                    <a:pt x="706" y="1689"/>
                    <a:pt x="1048" y="1561"/>
                  </a:cubicBezTo>
                  <a:cubicBezTo>
                    <a:pt x="1390" y="1454"/>
                    <a:pt x="1690" y="1262"/>
                    <a:pt x="1989" y="1091"/>
                  </a:cubicBezTo>
                  <a:cubicBezTo>
                    <a:pt x="2609" y="749"/>
                    <a:pt x="3207" y="364"/>
                    <a:pt x="3827" y="22"/>
                  </a:cubicBezTo>
                  <a:lnTo>
                    <a:pt x="38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5" name="Google Shape;31155;p29"/>
            <p:cNvSpPr/>
            <p:nvPr/>
          </p:nvSpPr>
          <p:spPr>
            <a:xfrm>
              <a:off x="1225850" y="135850"/>
              <a:ext cx="8875" cy="5850"/>
            </a:xfrm>
            <a:custGeom>
              <a:avLst/>
              <a:gdLst/>
              <a:ahLst/>
              <a:cxnLst/>
              <a:rect l="l" t="t" r="r" b="b"/>
              <a:pathLst>
                <a:path w="355" h="234" extrusionOk="0">
                  <a:moveTo>
                    <a:pt x="169" y="1"/>
                  </a:moveTo>
                  <a:cubicBezTo>
                    <a:pt x="152" y="1"/>
                    <a:pt x="134" y="5"/>
                    <a:pt x="116" y="14"/>
                  </a:cubicBezTo>
                  <a:cubicBezTo>
                    <a:pt x="0" y="71"/>
                    <a:pt x="93" y="234"/>
                    <a:pt x="207" y="234"/>
                  </a:cubicBezTo>
                  <a:cubicBezTo>
                    <a:pt x="219" y="234"/>
                    <a:pt x="232" y="232"/>
                    <a:pt x="244" y="227"/>
                  </a:cubicBezTo>
                  <a:cubicBezTo>
                    <a:pt x="355" y="154"/>
                    <a:pt x="275" y="1"/>
                    <a:pt x="1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6" name="Google Shape;31156;p29"/>
            <p:cNvSpPr/>
            <p:nvPr/>
          </p:nvSpPr>
          <p:spPr>
            <a:xfrm>
              <a:off x="1242200" y="153275"/>
              <a:ext cx="7300" cy="6425"/>
            </a:xfrm>
            <a:custGeom>
              <a:avLst/>
              <a:gdLst/>
              <a:ahLst/>
              <a:cxnLst/>
              <a:rect l="l" t="t" r="r" b="b"/>
              <a:pathLst>
                <a:path w="292" h="257" extrusionOk="0">
                  <a:moveTo>
                    <a:pt x="150" y="1"/>
                  </a:moveTo>
                  <a:cubicBezTo>
                    <a:pt x="104" y="1"/>
                    <a:pt x="56" y="27"/>
                    <a:pt x="39" y="86"/>
                  </a:cubicBezTo>
                  <a:lnTo>
                    <a:pt x="39" y="107"/>
                  </a:lnTo>
                  <a:cubicBezTo>
                    <a:pt x="1" y="198"/>
                    <a:pt x="71" y="257"/>
                    <a:pt x="142" y="257"/>
                  </a:cubicBezTo>
                  <a:cubicBezTo>
                    <a:pt x="189" y="257"/>
                    <a:pt x="236" y="231"/>
                    <a:pt x="253" y="172"/>
                  </a:cubicBezTo>
                  <a:lnTo>
                    <a:pt x="253" y="150"/>
                  </a:lnTo>
                  <a:cubicBezTo>
                    <a:pt x="292" y="60"/>
                    <a:pt x="222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7" name="Google Shape;31157;p29"/>
            <p:cNvSpPr/>
            <p:nvPr/>
          </p:nvSpPr>
          <p:spPr>
            <a:xfrm>
              <a:off x="1253275" y="153350"/>
              <a:ext cx="9650" cy="6125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196" y="0"/>
                  </a:moveTo>
                  <a:cubicBezTo>
                    <a:pt x="175" y="0"/>
                    <a:pt x="153" y="6"/>
                    <a:pt x="131" y="19"/>
                  </a:cubicBezTo>
                  <a:cubicBezTo>
                    <a:pt x="0" y="75"/>
                    <a:pt x="81" y="245"/>
                    <a:pt x="203" y="245"/>
                  </a:cubicBezTo>
                  <a:cubicBezTo>
                    <a:pt x="221" y="245"/>
                    <a:pt x="240" y="241"/>
                    <a:pt x="259" y="233"/>
                  </a:cubicBezTo>
                  <a:cubicBezTo>
                    <a:pt x="386" y="178"/>
                    <a:pt x="313" y="0"/>
                    <a:pt x="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8" name="Google Shape;31158;p29"/>
            <p:cNvSpPr/>
            <p:nvPr/>
          </p:nvSpPr>
          <p:spPr>
            <a:xfrm>
              <a:off x="1283200" y="176500"/>
              <a:ext cx="9825" cy="6500"/>
            </a:xfrm>
            <a:custGeom>
              <a:avLst/>
              <a:gdLst/>
              <a:ahLst/>
              <a:cxnLst/>
              <a:rect l="l" t="t" r="r" b="b"/>
              <a:pathLst>
                <a:path w="393" h="260" extrusionOk="0">
                  <a:moveTo>
                    <a:pt x="200" y="0"/>
                  </a:moveTo>
                  <a:cubicBezTo>
                    <a:pt x="184" y="0"/>
                    <a:pt x="168" y="4"/>
                    <a:pt x="152" y="12"/>
                  </a:cubicBezTo>
                  <a:lnTo>
                    <a:pt x="130" y="33"/>
                  </a:lnTo>
                  <a:cubicBezTo>
                    <a:pt x="0" y="89"/>
                    <a:pt x="81" y="259"/>
                    <a:pt x="203" y="259"/>
                  </a:cubicBezTo>
                  <a:cubicBezTo>
                    <a:pt x="221" y="259"/>
                    <a:pt x="240" y="255"/>
                    <a:pt x="259" y="247"/>
                  </a:cubicBezTo>
                  <a:lnTo>
                    <a:pt x="280" y="247"/>
                  </a:lnTo>
                  <a:cubicBezTo>
                    <a:pt x="392" y="173"/>
                    <a:pt x="309" y="0"/>
                    <a:pt x="2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9" name="Google Shape;31159;p29"/>
            <p:cNvSpPr/>
            <p:nvPr/>
          </p:nvSpPr>
          <p:spPr>
            <a:xfrm>
              <a:off x="1283725" y="204825"/>
              <a:ext cx="9800" cy="6475"/>
            </a:xfrm>
            <a:custGeom>
              <a:avLst/>
              <a:gdLst/>
              <a:ahLst/>
              <a:cxnLst/>
              <a:rect l="l" t="t" r="r" b="b"/>
              <a:pathLst>
                <a:path w="392" h="259" extrusionOk="0">
                  <a:moveTo>
                    <a:pt x="183" y="1"/>
                  </a:moveTo>
                  <a:cubicBezTo>
                    <a:pt x="166" y="1"/>
                    <a:pt x="149" y="4"/>
                    <a:pt x="131" y="12"/>
                  </a:cubicBezTo>
                  <a:cubicBezTo>
                    <a:pt x="0" y="86"/>
                    <a:pt x="81" y="259"/>
                    <a:pt x="204" y="259"/>
                  </a:cubicBezTo>
                  <a:cubicBezTo>
                    <a:pt x="221" y="259"/>
                    <a:pt x="240" y="255"/>
                    <a:pt x="259" y="247"/>
                  </a:cubicBezTo>
                  <a:cubicBezTo>
                    <a:pt x="391" y="190"/>
                    <a:pt x="307" y="1"/>
                    <a:pt x="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0" name="Google Shape;31160;p29"/>
            <p:cNvSpPr/>
            <p:nvPr/>
          </p:nvSpPr>
          <p:spPr>
            <a:xfrm>
              <a:off x="1062550" y="94200"/>
              <a:ext cx="180100" cy="210675"/>
            </a:xfrm>
            <a:custGeom>
              <a:avLst/>
              <a:gdLst/>
              <a:ahLst/>
              <a:cxnLst/>
              <a:rect l="l" t="t" r="r" b="b"/>
              <a:pathLst>
                <a:path w="7204" h="8427" extrusionOk="0">
                  <a:moveTo>
                    <a:pt x="1975" y="0"/>
                  </a:moveTo>
                  <a:cubicBezTo>
                    <a:pt x="1154" y="0"/>
                    <a:pt x="493" y="363"/>
                    <a:pt x="300" y="1359"/>
                  </a:cubicBezTo>
                  <a:cubicBezTo>
                    <a:pt x="43" y="2577"/>
                    <a:pt x="1" y="4309"/>
                    <a:pt x="343" y="5484"/>
                  </a:cubicBezTo>
                  <a:cubicBezTo>
                    <a:pt x="621" y="6361"/>
                    <a:pt x="1155" y="7536"/>
                    <a:pt x="1903" y="8049"/>
                  </a:cubicBezTo>
                  <a:cubicBezTo>
                    <a:pt x="2297" y="8309"/>
                    <a:pt x="2703" y="8427"/>
                    <a:pt x="3099" y="8427"/>
                  </a:cubicBezTo>
                  <a:cubicBezTo>
                    <a:pt x="3779" y="8427"/>
                    <a:pt x="4433" y="8082"/>
                    <a:pt x="4960" y="7515"/>
                  </a:cubicBezTo>
                  <a:cubicBezTo>
                    <a:pt x="5387" y="7066"/>
                    <a:pt x="5772" y="6510"/>
                    <a:pt x="6114" y="5976"/>
                  </a:cubicBezTo>
                  <a:cubicBezTo>
                    <a:pt x="6840" y="4779"/>
                    <a:pt x="7204" y="3069"/>
                    <a:pt x="6114" y="1915"/>
                  </a:cubicBezTo>
                  <a:cubicBezTo>
                    <a:pt x="5376" y="1136"/>
                    <a:pt x="3426" y="0"/>
                    <a:pt x="19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1" name="Google Shape;31161;p29"/>
            <p:cNvSpPr/>
            <p:nvPr/>
          </p:nvSpPr>
          <p:spPr>
            <a:xfrm>
              <a:off x="2250425" y="257475"/>
              <a:ext cx="211375" cy="164600"/>
            </a:xfrm>
            <a:custGeom>
              <a:avLst/>
              <a:gdLst/>
              <a:ahLst/>
              <a:cxnLst/>
              <a:rect l="l" t="t" r="r" b="b"/>
              <a:pathLst>
                <a:path w="8455" h="6584" extrusionOk="0">
                  <a:moveTo>
                    <a:pt x="3363" y="0"/>
                  </a:moveTo>
                  <a:cubicBezTo>
                    <a:pt x="3361" y="0"/>
                    <a:pt x="3358" y="0"/>
                    <a:pt x="3356" y="1"/>
                  </a:cubicBezTo>
                  <a:cubicBezTo>
                    <a:pt x="3121" y="43"/>
                    <a:pt x="3249" y="1176"/>
                    <a:pt x="3057" y="1219"/>
                  </a:cubicBezTo>
                  <a:cubicBezTo>
                    <a:pt x="2309" y="1368"/>
                    <a:pt x="0" y="1582"/>
                    <a:pt x="86" y="3356"/>
                  </a:cubicBezTo>
                  <a:cubicBezTo>
                    <a:pt x="150" y="4275"/>
                    <a:pt x="1561" y="4425"/>
                    <a:pt x="2223" y="4532"/>
                  </a:cubicBezTo>
                  <a:cubicBezTo>
                    <a:pt x="2256" y="4539"/>
                    <a:pt x="2284" y="4542"/>
                    <a:pt x="2310" y="4542"/>
                  </a:cubicBezTo>
                  <a:cubicBezTo>
                    <a:pt x="2586" y="4542"/>
                    <a:pt x="2466" y="4166"/>
                    <a:pt x="2830" y="4166"/>
                  </a:cubicBezTo>
                  <a:cubicBezTo>
                    <a:pt x="2848" y="4166"/>
                    <a:pt x="2866" y="4167"/>
                    <a:pt x="2886" y="4168"/>
                  </a:cubicBezTo>
                  <a:cubicBezTo>
                    <a:pt x="3035" y="4168"/>
                    <a:pt x="2480" y="5216"/>
                    <a:pt x="2629" y="5237"/>
                  </a:cubicBezTo>
                  <a:cubicBezTo>
                    <a:pt x="2631" y="5237"/>
                    <a:pt x="2634" y="5238"/>
                    <a:pt x="2636" y="5238"/>
                  </a:cubicBezTo>
                  <a:cubicBezTo>
                    <a:pt x="2791" y="5238"/>
                    <a:pt x="3368" y="4530"/>
                    <a:pt x="3535" y="4530"/>
                  </a:cubicBezTo>
                  <a:cubicBezTo>
                    <a:pt x="3540" y="4530"/>
                    <a:pt x="3544" y="4531"/>
                    <a:pt x="3548" y="4532"/>
                  </a:cubicBezTo>
                  <a:cubicBezTo>
                    <a:pt x="4254" y="4724"/>
                    <a:pt x="4403" y="5878"/>
                    <a:pt x="5216" y="6584"/>
                  </a:cubicBezTo>
                  <a:lnTo>
                    <a:pt x="5194" y="4981"/>
                  </a:lnTo>
                  <a:cubicBezTo>
                    <a:pt x="5387" y="4746"/>
                    <a:pt x="6519" y="4275"/>
                    <a:pt x="6776" y="3912"/>
                  </a:cubicBezTo>
                  <a:cubicBezTo>
                    <a:pt x="6906" y="3725"/>
                    <a:pt x="7235" y="3680"/>
                    <a:pt x="7564" y="3680"/>
                  </a:cubicBezTo>
                  <a:cubicBezTo>
                    <a:pt x="7863" y="3680"/>
                    <a:pt x="8162" y="3717"/>
                    <a:pt x="8312" y="3717"/>
                  </a:cubicBezTo>
                  <a:cubicBezTo>
                    <a:pt x="8429" y="3717"/>
                    <a:pt x="8455" y="3694"/>
                    <a:pt x="8315" y="3613"/>
                  </a:cubicBezTo>
                  <a:cubicBezTo>
                    <a:pt x="7289" y="2993"/>
                    <a:pt x="7268" y="3228"/>
                    <a:pt x="6947" y="2159"/>
                  </a:cubicBezTo>
                  <a:cubicBezTo>
                    <a:pt x="6733" y="1368"/>
                    <a:pt x="6990" y="1069"/>
                    <a:pt x="7118" y="236"/>
                  </a:cubicBezTo>
                  <a:lnTo>
                    <a:pt x="7118" y="236"/>
                  </a:lnTo>
                  <a:cubicBezTo>
                    <a:pt x="6605" y="727"/>
                    <a:pt x="5451" y="898"/>
                    <a:pt x="4425" y="1026"/>
                  </a:cubicBezTo>
                  <a:cubicBezTo>
                    <a:pt x="4420" y="1027"/>
                    <a:pt x="4416" y="1028"/>
                    <a:pt x="4411" y="1028"/>
                  </a:cubicBezTo>
                  <a:cubicBezTo>
                    <a:pt x="4169" y="1028"/>
                    <a:pt x="3598" y="0"/>
                    <a:pt x="3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2" name="Google Shape;31162;p29"/>
            <p:cNvSpPr/>
            <p:nvPr/>
          </p:nvSpPr>
          <p:spPr>
            <a:xfrm>
              <a:off x="2164925" y="328450"/>
              <a:ext cx="104750" cy="66925"/>
            </a:xfrm>
            <a:custGeom>
              <a:avLst/>
              <a:gdLst/>
              <a:ahLst/>
              <a:cxnLst/>
              <a:rect l="l" t="t" r="r" b="b"/>
              <a:pathLst>
                <a:path w="4190" h="2677" extrusionOk="0">
                  <a:moveTo>
                    <a:pt x="4103" y="1"/>
                  </a:moveTo>
                  <a:cubicBezTo>
                    <a:pt x="3866" y="1"/>
                    <a:pt x="3678" y="75"/>
                    <a:pt x="3506" y="133"/>
                  </a:cubicBezTo>
                  <a:cubicBezTo>
                    <a:pt x="3292" y="197"/>
                    <a:pt x="3121" y="282"/>
                    <a:pt x="2929" y="368"/>
                  </a:cubicBezTo>
                  <a:cubicBezTo>
                    <a:pt x="2779" y="432"/>
                    <a:pt x="2565" y="517"/>
                    <a:pt x="2394" y="603"/>
                  </a:cubicBezTo>
                  <a:cubicBezTo>
                    <a:pt x="2202" y="688"/>
                    <a:pt x="2010" y="774"/>
                    <a:pt x="1839" y="881"/>
                  </a:cubicBezTo>
                  <a:cubicBezTo>
                    <a:pt x="1475" y="1073"/>
                    <a:pt x="1133" y="1329"/>
                    <a:pt x="834" y="1607"/>
                  </a:cubicBezTo>
                  <a:cubicBezTo>
                    <a:pt x="513" y="1885"/>
                    <a:pt x="257" y="2184"/>
                    <a:pt x="0" y="2505"/>
                  </a:cubicBezTo>
                  <a:lnTo>
                    <a:pt x="171" y="2676"/>
                  </a:lnTo>
                  <a:cubicBezTo>
                    <a:pt x="706" y="2078"/>
                    <a:pt x="1326" y="1607"/>
                    <a:pt x="2031" y="1308"/>
                  </a:cubicBezTo>
                  <a:cubicBezTo>
                    <a:pt x="2202" y="1223"/>
                    <a:pt x="2394" y="1158"/>
                    <a:pt x="2565" y="1094"/>
                  </a:cubicBezTo>
                  <a:cubicBezTo>
                    <a:pt x="2736" y="1030"/>
                    <a:pt x="2929" y="987"/>
                    <a:pt x="3121" y="923"/>
                  </a:cubicBezTo>
                  <a:cubicBezTo>
                    <a:pt x="3313" y="859"/>
                    <a:pt x="3506" y="795"/>
                    <a:pt x="3677" y="752"/>
                  </a:cubicBezTo>
                  <a:cubicBezTo>
                    <a:pt x="3816" y="717"/>
                    <a:pt x="3956" y="683"/>
                    <a:pt x="4072" y="683"/>
                  </a:cubicBezTo>
                  <a:cubicBezTo>
                    <a:pt x="4099" y="683"/>
                    <a:pt x="4124" y="684"/>
                    <a:pt x="4147" y="688"/>
                  </a:cubicBezTo>
                  <a:lnTo>
                    <a:pt x="4190" y="4"/>
                  </a:lnTo>
                  <a:cubicBezTo>
                    <a:pt x="4160" y="2"/>
                    <a:pt x="4131" y="1"/>
                    <a:pt x="41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3" name="Google Shape;31163;p29"/>
            <p:cNvSpPr/>
            <p:nvPr/>
          </p:nvSpPr>
          <p:spPr>
            <a:xfrm>
              <a:off x="2169200" y="328325"/>
              <a:ext cx="100475" cy="67050"/>
            </a:xfrm>
            <a:custGeom>
              <a:avLst/>
              <a:gdLst/>
              <a:ahLst/>
              <a:cxnLst/>
              <a:rect l="l" t="t" r="r" b="b"/>
              <a:pathLst>
                <a:path w="4019" h="2682" extrusionOk="0">
                  <a:moveTo>
                    <a:pt x="3906" y="0"/>
                  </a:moveTo>
                  <a:cubicBezTo>
                    <a:pt x="3815" y="0"/>
                    <a:pt x="3725" y="16"/>
                    <a:pt x="3634" y="31"/>
                  </a:cubicBezTo>
                  <a:lnTo>
                    <a:pt x="3655" y="287"/>
                  </a:lnTo>
                  <a:cubicBezTo>
                    <a:pt x="3527" y="287"/>
                    <a:pt x="3378" y="330"/>
                    <a:pt x="3207" y="415"/>
                  </a:cubicBezTo>
                  <a:cubicBezTo>
                    <a:pt x="3036" y="480"/>
                    <a:pt x="2865" y="565"/>
                    <a:pt x="2672" y="650"/>
                  </a:cubicBezTo>
                  <a:cubicBezTo>
                    <a:pt x="2480" y="736"/>
                    <a:pt x="2309" y="800"/>
                    <a:pt x="2138" y="886"/>
                  </a:cubicBezTo>
                  <a:cubicBezTo>
                    <a:pt x="1967" y="971"/>
                    <a:pt x="1796" y="1057"/>
                    <a:pt x="1625" y="1163"/>
                  </a:cubicBezTo>
                  <a:cubicBezTo>
                    <a:pt x="984" y="1527"/>
                    <a:pt x="449" y="2061"/>
                    <a:pt x="0" y="2681"/>
                  </a:cubicBezTo>
                  <a:cubicBezTo>
                    <a:pt x="535" y="2083"/>
                    <a:pt x="1155" y="1612"/>
                    <a:pt x="1860" y="1313"/>
                  </a:cubicBezTo>
                  <a:cubicBezTo>
                    <a:pt x="2031" y="1228"/>
                    <a:pt x="2223" y="1163"/>
                    <a:pt x="2394" y="1099"/>
                  </a:cubicBezTo>
                  <a:cubicBezTo>
                    <a:pt x="2565" y="1035"/>
                    <a:pt x="2758" y="992"/>
                    <a:pt x="2950" y="928"/>
                  </a:cubicBezTo>
                  <a:cubicBezTo>
                    <a:pt x="3142" y="864"/>
                    <a:pt x="3335" y="800"/>
                    <a:pt x="3506" y="757"/>
                  </a:cubicBezTo>
                  <a:cubicBezTo>
                    <a:pt x="3645" y="722"/>
                    <a:pt x="3785" y="688"/>
                    <a:pt x="3901" y="688"/>
                  </a:cubicBezTo>
                  <a:cubicBezTo>
                    <a:pt x="3928" y="688"/>
                    <a:pt x="3953" y="689"/>
                    <a:pt x="3976" y="693"/>
                  </a:cubicBezTo>
                  <a:lnTo>
                    <a:pt x="4019" y="9"/>
                  </a:lnTo>
                  <a:cubicBezTo>
                    <a:pt x="3981" y="3"/>
                    <a:pt x="3944" y="0"/>
                    <a:pt x="3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4" name="Google Shape;31164;p29"/>
            <p:cNvSpPr/>
            <p:nvPr/>
          </p:nvSpPr>
          <p:spPr>
            <a:xfrm>
              <a:off x="2250425" y="293275"/>
              <a:ext cx="54000" cy="78050"/>
            </a:xfrm>
            <a:custGeom>
              <a:avLst/>
              <a:gdLst/>
              <a:ahLst/>
              <a:cxnLst/>
              <a:rect l="l" t="t" r="r" b="b"/>
              <a:pathLst>
                <a:path w="2160" h="3122" extrusionOk="0">
                  <a:moveTo>
                    <a:pt x="2159" y="1"/>
                  </a:moveTo>
                  <a:lnTo>
                    <a:pt x="2159" y="1"/>
                  </a:lnTo>
                  <a:cubicBezTo>
                    <a:pt x="1219" y="214"/>
                    <a:pt x="0" y="685"/>
                    <a:pt x="64" y="1988"/>
                  </a:cubicBezTo>
                  <a:cubicBezTo>
                    <a:pt x="107" y="2822"/>
                    <a:pt x="1261" y="3014"/>
                    <a:pt x="1967" y="3121"/>
                  </a:cubicBezTo>
                  <a:cubicBezTo>
                    <a:pt x="1945" y="2972"/>
                    <a:pt x="1924" y="2822"/>
                    <a:pt x="1903" y="2672"/>
                  </a:cubicBezTo>
                  <a:cubicBezTo>
                    <a:pt x="1774" y="1732"/>
                    <a:pt x="1881" y="813"/>
                    <a:pt x="21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5" name="Google Shape;31165;p29"/>
            <p:cNvSpPr/>
            <p:nvPr/>
          </p:nvSpPr>
          <p:spPr>
            <a:xfrm>
              <a:off x="2251500" y="338175"/>
              <a:ext cx="48100" cy="33150"/>
            </a:xfrm>
            <a:custGeom>
              <a:avLst/>
              <a:gdLst/>
              <a:ahLst/>
              <a:cxnLst/>
              <a:rect l="l" t="t" r="r" b="b"/>
              <a:pathLst>
                <a:path w="1924" h="1326" extrusionOk="0">
                  <a:moveTo>
                    <a:pt x="21" y="0"/>
                  </a:moveTo>
                  <a:cubicBezTo>
                    <a:pt x="21" y="64"/>
                    <a:pt x="0" y="128"/>
                    <a:pt x="21" y="192"/>
                  </a:cubicBezTo>
                  <a:cubicBezTo>
                    <a:pt x="64" y="1026"/>
                    <a:pt x="1218" y="1218"/>
                    <a:pt x="1924" y="1325"/>
                  </a:cubicBezTo>
                  <a:cubicBezTo>
                    <a:pt x="1902" y="1176"/>
                    <a:pt x="1881" y="1026"/>
                    <a:pt x="1860" y="876"/>
                  </a:cubicBezTo>
                  <a:cubicBezTo>
                    <a:pt x="1860" y="876"/>
                    <a:pt x="1860" y="876"/>
                    <a:pt x="1860" y="855"/>
                  </a:cubicBezTo>
                  <a:cubicBezTo>
                    <a:pt x="1218" y="769"/>
                    <a:pt x="257" y="598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6" name="Google Shape;31166;p29"/>
            <p:cNvSpPr/>
            <p:nvPr/>
          </p:nvSpPr>
          <p:spPr>
            <a:xfrm>
              <a:off x="2294225" y="293275"/>
              <a:ext cx="10200" cy="60400"/>
            </a:xfrm>
            <a:custGeom>
              <a:avLst/>
              <a:gdLst/>
              <a:ahLst/>
              <a:cxnLst/>
              <a:rect l="l" t="t" r="r" b="b"/>
              <a:pathLst>
                <a:path w="408" h="2416" extrusionOk="0">
                  <a:moveTo>
                    <a:pt x="407" y="1"/>
                  </a:moveTo>
                  <a:cubicBezTo>
                    <a:pt x="343" y="22"/>
                    <a:pt x="279" y="43"/>
                    <a:pt x="215" y="65"/>
                  </a:cubicBezTo>
                  <a:cubicBezTo>
                    <a:pt x="44" y="727"/>
                    <a:pt x="1" y="1454"/>
                    <a:pt x="86" y="2223"/>
                  </a:cubicBezTo>
                  <a:cubicBezTo>
                    <a:pt x="86" y="2271"/>
                    <a:pt x="98" y="2319"/>
                    <a:pt x="104" y="2366"/>
                  </a:cubicBezTo>
                  <a:lnTo>
                    <a:pt x="104" y="2366"/>
                  </a:lnTo>
                  <a:cubicBezTo>
                    <a:pt x="48" y="1529"/>
                    <a:pt x="156" y="713"/>
                    <a:pt x="407" y="1"/>
                  </a:cubicBezTo>
                  <a:close/>
                  <a:moveTo>
                    <a:pt x="104" y="2366"/>
                  </a:moveTo>
                  <a:lnTo>
                    <a:pt x="104" y="2366"/>
                  </a:lnTo>
                  <a:cubicBezTo>
                    <a:pt x="105" y="2383"/>
                    <a:pt x="107" y="2399"/>
                    <a:pt x="108" y="2416"/>
                  </a:cubicBezTo>
                  <a:cubicBezTo>
                    <a:pt x="108" y="2399"/>
                    <a:pt x="106" y="2383"/>
                    <a:pt x="104" y="2366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7" name="Google Shape;31167;p29"/>
            <p:cNvSpPr/>
            <p:nvPr/>
          </p:nvSpPr>
          <p:spPr>
            <a:xfrm>
              <a:off x="2372950" y="267775"/>
              <a:ext cx="159100" cy="139500"/>
            </a:xfrm>
            <a:custGeom>
              <a:avLst/>
              <a:gdLst/>
              <a:ahLst/>
              <a:cxnLst/>
              <a:rect l="l" t="t" r="r" b="b"/>
              <a:pathLst>
                <a:path w="6364" h="5580" extrusionOk="0">
                  <a:moveTo>
                    <a:pt x="3109" y="1"/>
                  </a:moveTo>
                  <a:cubicBezTo>
                    <a:pt x="2813" y="1"/>
                    <a:pt x="2513" y="34"/>
                    <a:pt x="2217" y="102"/>
                  </a:cubicBezTo>
                  <a:cubicBezTo>
                    <a:pt x="1704" y="230"/>
                    <a:pt x="913" y="486"/>
                    <a:pt x="571" y="935"/>
                  </a:cubicBezTo>
                  <a:cubicBezTo>
                    <a:pt x="336" y="1213"/>
                    <a:pt x="379" y="1555"/>
                    <a:pt x="293" y="1876"/>
                  </a:cubicBezTo>
                  <a:cubicBezTo>
                    <a:pt x="285" y="1866"/>
                    <a:pt x="277" y="1862"/>
                    <a:pt x="268" y="1862"/>
                  </a:cubicBezTo>
                  <a:cubicBezTo>
                    <a:pt x="160" y="1862"/>
                    <a:pt x="0" y="2573"/>
                    <a:pt x="79" y="3008"/>
                  </a:cubicBezTo>
                  <a:cubicBezTo>
                    <a:pt x="229" y="3714"/>
                    <a:pt x="742" y="4248"/>
                    <a:pt x="1191" y="4782"/>
                  </a:cubicBezTo>
                  <a:cubicBezTo>
                    <a:pt x="1632" y="5336"/>
                    <a:pt x="2196" y="5580"/>
                    <a:pt x="2790" y="5580"/>
                  </a:cubicBezTo>
                  <a:cubicBezTo>
                    <a:pt x="3436" y="5580"/>
                    <a:pt x="4117" y="5293"/>
                    <a:pt x="4718" y="4804"/>
                  </a:cubicBezTo>
                  <a:cubicBezTo>
                    <a:pt x="5252" y="4334"/>
                    <a:pt x="6171" y="3585"/>
                    <a:pt x="6278" y="2880"/>
                  </a:cubicBezTo>
                  <a:cubicBezTo>
                    <a:pt x="6363" y="2218"/>
                    <a:pt x="6021" y="1405"/>
                    <a:pt x="5551" y="956"/>
                  </a:cubicBezTo>
                  <a:cubicBezTo>
                    <a:pt x="4920" y="325"/>
                    <a:pt x="4032" y="1"/>
                    <a:pt x="3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8" name="Google Shape;31168;p29"/>
            <p:cNvSpPr/>
            <p:nvPr/>
          </p:nvSpPr>
          <p:spPr>
            <a:xfrm>
              <a:off x="2338600" y="218825"/>
              <a:ext cx="177950" cy="93975"/>
            </a:xfrm>
            <a:custGeom>
              <a:avLst/>
              <a:gdLst/>
              <a:ahLst/>
              <a:cxnLst/>
              <a:rect l="l" t="t" r="r" b="b"/>
              <a:pathLst>
                <a:path w="7118" h="3759" extrusionOk="0">
                  <a:moveTo>
                    <a:pt x="3580" y="0"/>
                  </a:moveTo>
                  <a:cubicBezTo>
                    <a:pt x="2996" y="0"/>
                    <a:pt x="2408" y="68"/>
                    <a:pt x="1817" y="136"/>
                  </a:cubicBezTo>
                  <a:cubicBezTo>
                    <a:pt x="1389" y="179"/>
                    <a:pt x="1026" y="243"/>
                    <a:pt x="705" y="563"/>
                  </a:cubicBezTo>
                  <a:cubicBezTo>
                    <a:pt x="0" y="1269"/>
                    <a:pt x="43" y="3021"/>
                    <a:pt x="983" y="3577"/>
                  </a:cubicBezTo>
                  <a:cubicBezTo>
                    <a:pt x="1206" y="3707"/>
                    <a:pt x="1449" y="3758"/>
                    <a:pt x="1702" y="3758"/>
                  </a:cubicBezTo>
                  <a:cubicBezTo>
                    <a:pt x="2492" y="3758"/>
                    <a:pt x="3381" y="3253"/>
                    <a:pt x="4061" y="3043"/>
                  </a:cubicBezTo>
                  <a:cubicBezTo>
                    <a:pt x="4745" y="2829"/>
                    <a:pt x="6519" y="2786"/>
                    <a:pt x="6840" y="2017"/>
                  </a:cubicBezTo>
                  <a:cubicBezTo>
                    <a:pt x="7118" y="1333"/>
                    <a:pt x="6177" y="627"/>
                    <a:pt x="5686" y="414"/>
                  </a:cubicBezTo>
                  <a:cubicBezTo>
                    <a:pt x="4985" y="98"/>
                    <a:pt x="4284" y="0"/>
                    <a:pt x="35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9" name="Google Shape;31169;p29"/>
            <p:cNvSpPr/>
            <p:nvPr/>
          </p:nvSpPr>
          <p:spPr>
            <a:xfrm>
              <a:off x="2314550" y="196000"/>
              <a:ext cx="152300" cy="107900"/>
            </a:xfrm>
            <a:custGeom>
              <a:avLst/>
              <a:gdLst/>
              <a:ahLst/>
              <a:cxnLst/>
              <a:rect l="l" t="t" r="r" b="b"/>
              <a:pathLst>
                <a:path w="6092" h="4316" extrusionOk="0">
                  <a:moveTo>
                    <a:pt x="4205" y="1"/>
                  </a:moveTo>
                  <a:cubicBezTo>
                    <a:pt x="3758" y="1"/>
                    <a:pt x="3302" y="111"/>
                    <a:pt x="2886" y="194"/>
                  </a:cubicBezTo>
                  <a:cubicBezTo>
                    <a:pt x="1988" y="386"/>
                    <a:pt x="1005" y="750"/>
                    <a:pt x="535" y="1626"/>
                  </a:cubicBezTo>
                  <a:cubicBezTo>
                    <a:pt x="278" y="2096"/>
                    <a:pt x="0" y="4084"/>
                    <a:pt x="706" y="4298"/>
                  </a:cubicBezTo>
                  <a:cubicBezTo>
                    <a:pt x="746" y="4310"/>
                    <a:pt x="785" y="4316"/>
                    <a:pt x="823" y="4316"/>
                  </a:cubicBezTo>
                  <a:cubicBezTo>
                    <a:pt x="1450" y="4316"/>
                    <a:pt x="1774" y="2738"/>
                    <a:pt x="2116" y="2395"/>
                  </a:cubicBezTo>
                  <a:cubicBezTo>
                    <a:pt x="2822" y="1626"/>
                    <a:pt x="3954" y="2075"/>
                    <a:pt x="4809" y="1754"/>
                  </a:cubicBezTo>
                  <a:cubicBezTo>
                    <a:pt x="5493" y="1519"/>
                    <a:pt x="6092" y="835"/>
                    <a:pt x="5237" y="279"/>
                  </a:cubicBezTo>
                  <a:cubicBezTo>
                    <a:pt x="4914" y="71"/>
                    <a:pt x="4563" y="1"/>
                    <a:pt x="4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0" name="Google Shape;31170;p29"/>
            <p:cNvSpPr/>
            <p:nvPr/>
          </p:nvSpPr>
          <p:spPr>
            <a:xfrm>
              <a:off x="2319350" y="345500"/>
              <a:ext cx="152850" cy="94925"/>
            </a:xfrm>
            <a:custGeom>
              <a:avLst/>
              <a:gdLst/>
              <a:ahLst/>
              <a:cxnLst/>
              <a:rect l="l" t="t" r="r" b="b"/>
              <a:pathLst>
                <a:path w="6114" h="3797" extrusionOk="0">
                  <a:moveTo>
                    <a:pt x="2727" y="1"/>
                  </a:moveTo>
                  <a:cubicBezTo>
                    <a:pt x="2696" y="1"/>
                    <a:pt x="2664" y="3"/>
                    <a:pt x="2630" y="6"/>
                  </a:cubicBezTo>
                  <a:cubicBezTo>
                    <a:pt x="2052" y="92"/>
                    <a:pt x="1369" y="476"/>
                    <a:pt x="984" y="904"/>
                  </a:cubicBezTo>
                  <a:cubicBezTo>
                    <a:pt x="685" y="1225"/>
                    <a:pt x="22" y="1652"/>
                    <a:pt x="22" y="2080"/>
                  </a:cubicBezTo>
                  <a:cubicBezTo>
                    <a:pt x="1" y="2614"/>
                    <a:pt x="514" y="3341"/>
                    <a:pt x="941" y="3597"/>
                  </a:cubicBezTo>
                  <a:cubicBezTo>
                    <a:pt x="1219" y="3751"/>
                    <a:pt x="1597" y="3796"/>
                    <a:pt x="1990" y="3796"/>
                  </a:cubicBezTo>
                  <a:cubicBezTo>
                    <a:pt x="2473" y="3796"/>
                    <a:pt x="2979" y="3728"/>
                    <a:pt x="3356" y="3704"/>
                  </a:cubicBezTo>
                  <a:cubicBezTo>
                    <a:pt x="4040" y="3661"/>
                    <a:pt x="4703" y="3554"/>
                    <a:pt x="5237" y="3127"/>
                  </a:cubicBezTo>
                  <a:cubicBezTo>
                    <a:pt x="6114" y="2443"/>
                    <a:pt x="5023" y="2037"/>
                    <a:pt x="4425" y="1695"/>
                  </a:cubicBezTo>
                  <a:cubicBezTo>
                    <a:pt x="4083" y="1481"/>
                    <a:pt x="3805" y="1310"/>
                    <a:pt x="3591" y="947"/>
                  </a:cubicBezTo>
                  <a:cubicBezTo>
                    <a:pt x="3329" y="483"/>
                    <a:pt x="3238" y="1"/>
                    <a:pt x="27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1" name="Google Shape;31171;p29"/>
            <p:cNvSpPr/>
            <p:nvPr/>
          </p:nvSpPr>
          <p:spPr>
            <a:xfrm>
              <a:off x="2331650" y="295950"/>
              <a:ext cx="52925" cy="57725"/>
            </a:xfrm>
            <a:custGeom>
              <a:avLst/>
              <a:gdLst/>
              <a:ahLst/>
              <a:cxnLst/>
              <a:rect l="l" t="t" r="r" b="b"/>
              <a:pathLst>
                <a:path w="2117" h="2309" extrusionOk="0">
                  <a:moveTo>
                    <a:pt x="1646" y="0"/>
                  </a:moveTo>
                  <a:lnTo>
                    <a:pt x="1646" y="0"/>
                  </a:lnTo>
                  <a:cubicBezTo>
                    <a:pt x="1133" y="428"/>
                    <a:pt x="0" y="385"/>
                    <a:pt x="171" y="1368"/>
                  </a:cubicBezTo>
                  <a:cubicBezTo>
                    <a:pt x="299" y="2116"/>
                    <a:pt x="812" y="2181"/>
                    <a:pt x="1389" y="2245"/>
                  </a:cubicBezTo>
                  <a:cubicBezTo>
                    <a:pt x="1528" y="2255"/>
                    <a:pt x="1694" y="2309"/>
                    <a:pt x="1830" y="2309"/>
                  </a:cubicBezTo>
                  <a:cubicBezTo>
                    <a:pt x="1967" y="2309"/>
                    <a:pt x="2073" y="2255"/>
                    <a:pt x="2095" y="2052"/>
                  </a:cubicBezTo>
                  <a:cubicBezTo>
                    <a:pt x="2116" y="1796"/>
                    <a:pt x="1860" y="1347"/>
                    <a:pt x="1710" y="1155"/>
                  </a:cubicBezTo>
                  <a:cubicBezTo>
                    <a:pt x="1582" y="962"/>
                    <a:pt x="1389" y="855"/>
                    <a:pt x="1368" y="620"/>
                  </a:cubicBezTo>
                  <a:cubicBezTo>
                    <a:pt x="1368" y="407"/>
                    <a:pt x="1560" y="150"/>
                    <a:pt x="1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2" name="Google Shape;31172;p29"/>
            <p:cNvSpPr/>
            <p:nvPr/>
          </p:nvSpPr>
          <p:spPr>
            <a:xfrm>
              <a:off x="2362625" y="334950"/>
              <a:ext cx="96750" cy="23250"/>
            </a:xfrm>
            <a:custGeom>
              <a:avLst/>
              <a:gdLst/>
              <a:ahLst/>
              <a:cxnLst/>
              <a:rect l="l" t="t" r="r" b="b"/>
              <a:pathLst>
                <a:path w="3870" h="930" extrusionOk="0">
                  <a:moveTo>
                    <a:pt x="22" y="1"/>
                  </a:moveTo>
                  <a:lnTo>
                    <a:pt x="1" y="22"/>
                  </a:lnTo>
                  <a:cubicBezTo>
                    <a:pt x="215" y="321"/>
                    <a:pt x="514" y="514"/>
                    <a:pt x="834" y="663"/>
                  </a:cubicBezTo>
                  <a:cubicBezTo>
                    <a:pt x="1155" y="792"/>
                    <a:pt x="1497" y="856"/>
                    <a:pt x="1839" y="898"/>
                  </a:cubicBezTo>
                  <a:cubicBezTo>
                    <a:pt x="2048" y="918"/>
                    <a:pt x="2258" y="930"/>
                    <a:pt x="2469" y="930"/>
                  </a:cubicBezTo>
                  <a:cubicBezTo>
                    <a:pt x="2948" y="930"/>
                    <a:pt x="3424" y="869"/>
                    <a:pt x="3870" y="706"/>
                  </a:cubicBezTo>
                  <a:lnTo>
                    <a:pt x="3848" y="685"/>
                  </a:lnTo>
                  <a:cubicBezTo>
                    <a:pt x="3528" y="770"/>
                    <a:pt x="3186" y="792"/>
                    <a:pt x="2865" y="792"/>
                  </a:cubicBezTo>
                  <a:cubicBezTo>
                    <a:pt x="2523" y="792"/>
                    <a:pt x="2202" y="749"/>
                    <a:pt x="1860" y="706"/>
                  </a:cubicBezTo>
                  <a:cubicBezTo>
                    <a:pt x="1540" y="642"/>
                    <a:pt x="1241" y="535"/>
                    <a:pt x="920" y="428"/>
                  </a:cubicBezTo>
                  <a:cubicBezTo>
                    <a:pt x="599" y="321"/>
                    <a:pt x="300" y="193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3" name="Google Shape;31173;p29"/>
            <p:cNvSpPr/>
            <p:nvPr/>
          </p:nvSpPr>
          <p:spPr>
            <a:xfrm>
              <a:off x="2362100" y="324775"/>
              <a:ext cx="68425" cy="12475"/>
            </a:xfrm>
            <a:custGeom>
              <a:avLst/>
              <a:gdLst/>
              <a:ahLst/>
              <a:cxnLst/>
              <a:rect l="l" t="t" r="r" b="b"/>
              <a:pathLst>
                <a:path w="2737" h="499" extrusionOk="0">
                  <a:moveTo>
                    <a:pt x="2252" y="1"/>
                  </a:moveTo>
                  <a:cubicBezTo>
                    <a:pt x="1954" y="1"/>
                    <a:pt x="1651" y="24"/>
                    <a:pt x="1347" y="66"/>
                  </a:cubicBezTo>
                  <a:cubicBezTo>
                    <a:pt x="1112" y="87"/>
                    <a:pt x="877" y="109"/>
                    <a:pt x="663" y="194"/>
                  </a:cubicBezTo>
                  <a:cubicBezTo>
                    <a:pt x="428" y="258"/>
                    <a:pt x="214" y="344"/>
                    <a:pt x="1" y="472"/>
                  </a:cubicBezTo>
                  <a:lnTo>
                    <a:pt x="22" y="493"/>
                  </a:lnTo>
                  <a:cubicBezTo>
                    <a:pt x="65" y="497"/>
                    <a:pt x="108" y="499"/>
                    <a:pt x="151" y="499"/>
                  </a:cubicBezTo>
                  <a:cubicBezTo>
                    <a:pt x="343" y="499"/>
                    <a:pt x="531" y="464"/>
                    <a:pt x="706" y="429"/>
                  </a:cubicBezTo>
                  <a:cubicBezTo>
                    <a:pt x="941" y="386"/>
                    <a:pt x="1155" y="301"/>
                    <a:pt x="1368" y="258"/>
                  </a:cubicBezTo>
                  <a:cubicBezTo>
                    <a:pt x="1817" y="151"/>
                    <a:pt x="2288" y="66"/>
                    <a:pt x="2736" y="66"/>
                  </a:cubicBezTo>
                  <a:lnTo>
                    <a:pt x="2736" y="23"/>
                  </a:lnTo>
                  <a:cubicBezTo>
                    <a:pt x="2577" y="8"/>
                    <a:pt x="2416" y="1"/>
                    <a:pt x="22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4" name="Google Shape;31174;p29"/>
            <p:cNvSpPr/>
            <p:nvPr/>
          </p:nvSpPr>
          <p:spPr>
            <a:xfrm>
              <a:off x="2356750" y="299650"/>
              <a:ext cx="77875" cy="31600"/>
            </a:xfrm>
            <a:custGeom>
              <a:avLst/>
              <a:gdLst/>
              <a:ahLst/>
              <a:cxnLst/>
              <a:rect l="l" t="t" r="r" b="b"/>
              <a:pathLst>
                <a:path w="3115" h="1264" extrusionOk="0">
                  <a:moveTo>
                    <a:pt x="2905" y="1"/>
                  </a:moveTo>
                  <a:cubicBezTo>
                    <a:pt x="2899" y="1"/>
                    <a:pt x="2893" y="1"/>
                    <a:pt x="2886" y="2"/>
                  </a:cubicBezTo>
                  <a:cubicBezTo>
                    <a:pt x="2822" y="23"/>
                    <a:pt x="2801" y="88"/>
                    <a:pt x="2822" y="130"/>
                  </a:cubicBezTo>
                  <a:cubicBezTo>
                    <a:pt x="2331" y="194"/>
                    <a:pt x="1839" y="280"/>
                    <a:pt x="1369" y="408"/>
                  </a:cubicBezTo>
                  <a:cubicBezTo>
                    <a:pt x="1112" y="494"/>
                    <a:pt x="856" y="558"/>
                    <a:pt x="621" y="707"/>
                  </a:cubicBezTo>
                  <a:cubicBezTo>
                    <a:pt x="385" y="836"/>
                    <a:pt x="172" y="1007"/>
                    <a:pt x="1" y="1242"/>
                  </a:cubicBezTo>
                  <a:lnTo>
                    <a:pt x="1" y="1263"/>
                  </a:lnTo>
                  <a:lnTo>
                    <a:pt x="727" y="921"/>
                  </a:lnTo>
                  <a:cubicBezTo>
                    <a:pt x="963" y="814"/>
                    <a:pt x="1198" y="686"/>
                    <a:pt x="1433" y="601"/>
                  </a:cubicBezTo>
                  <a:cubicBezTo>
                    <a:pt x="1882" y="430"/>
                    <a:pt x="2352" y="301"/>
                    <a:pt x="2822" y="173"/>
                  </a:cubicBezTo>
                  <a:cubicBezTo>
                    <a:pt x="2840" y="208"/>
                    <a:pt x="2886" y="243"/>
                    <a:pt x="2937" y="243"/>
                  </a:cubicBezTo>
                  <a:cubicBezTo>
                    <a:pt x="2948" y="243"/>
                    <a:pt x="2960" y="241"/>
                    <a:pt x="2972" y="237"/>
                  </a:cubicBezTo>
                  <a:cubicBezTo>
                    <a:pt x="3115" y="217"/>
                    <a:pt x="3043" y="1"/>
                    <a:pt x="29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5" name="Google Shape;31175;p29"/>
            <p:cNvSpPr/>
            <p:nvPr/>
          </p:nvSpPr>
          <p:spPr>
            <a:xfrm>
              <a:off x="2341250" y="266525"/>
              <a:ext cx="132400" cy="48150"/>
            </a:xfrm>
            <a:custGeom>
              <a:avLst/>
              <a:gdLst/>
              <a:ahLst/>
              <a:cxnLst/>
              <a:rect l="l" t="t" r="r" b="b"/>
              <a:pathLst>
                <a:path w="5296" h="1926" extrusionOk="0">
                  <a:moveTo>
                    <a:pt x="5107" y="1"/>
                  </a:moveTo>
                  <a:cubicBezTo>
                    <a:pt x="5101" y="1"/>
                    <a:pt x="5094" y="1"/>
                    <a:pt x="5088" y="2"/>
                  </a:cubicBezTo>
                  <a:cubicBezTo>
                    <a:pt x="5024" y="2"/>
                    <a:pt x="5002" y="66"/>
                    <a:pt x="5002" y="109"/>
                  </a:cubicBezTo>
                  <a:cubicBezTo>
                    <a:pt x="4575" y="109"/>
                    <a:pt x="4147" y="130"/>
                    <a:pt x="3741" y="216"/>
                  </a:cubicBezTo>
                  <a:cubicBezTo>
                    <a:pt x="3293" y="322"/>
                    <a:pt x="2844" y="472"/>
                    <a:pt x="2438" y="686"/>
                  </a:cubicBezTo>
                  <a:cubicBezTo>
                    <a:pt x="2245" y="771"/>
                    <a:pt x="2031" y="900"/>
                    <a:pt x="1839" y="985"/>
                  </a:cubicBezTo>
                  <a:cubicBezTo>
                    <a:pt x="1647" y="1092"/>
                    <a:pt x="1454" y="1177"/>
                    <a:pt x="1241" y="1284"/>
                  </a:cubicBezTo>
                  <a:cubicBezTo>
                    <a:pt x="835" y="1455"/>
                    <a:pt x="471" y="1626"/>
                    <a:pt x="44" y="1819"/>
                  </a:cubicBezTo>
                  <a:lnTo>
                    <a:pt x="1" y="1926"/>
                  </a:lnTo>
                  <a:cubicBezTo>
                    <a:pt x="450" y="1861"/>
                    <a:pt x="899" y="1669"/>
                    <a:pt x="1326" y="1498"/>
                  </a:cubicBezTo>
                  <a:cubicBezTo>
                    <a:pt x="1540" y="1434"/>
                    <a:pt x="1754" y="1327"/>
                    <a:pt x="1946" y="1220"/>
                  </a:cubicBezTo>
                  <a:cubicBezTo>
                    <a:pt x="2160" y="1092"/>
                    <a:pt x="2331" y="964"/>
                    <a:pt x="2523" y="857"/>
                  </a:cubicBezTo>
                  <a:cubicBezTo>
                    <a:pt x="3271" y="408"/>
                    <a:pt x="4147" y="173"/>
                    <a:pt x="5002" y="130"/>
                  </a:cubicBezTo>
                  <a:cubicBezTo>
                    <a:pt x="5021" y="186"/>
                    <a:pt x="5072" y="241"/>
                    <a:pt x="5126" y="241"/>
                  </a:cubicBezTo>
                  <a:cubicBezTo>
                    <a:pt x="5135" y="241"/>
                    <a:pt x="5143" y="240"/>
                    <a:pt x="5152" y="237"/>
                  </a:cubicBezTo>
                  <a:cubicBezTo>
                    <a:pt x="5295" y="217"/>
                    <a:pt x="5243" y="1"/>
                    <a:pt x="5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6" name="Google Shape;31176;p29"/>
            <p:cNvSpPr/>
            <p:nvPr/>
          </p:nvSpPr>
          <p:spPr>
            <a:xfrm>
              <a:off x="2342875" y="278275"/>
              <a:ext cx="105650" cy="44950"/>
            </a:xfrm>
            <a:custGeom>
              <a:avLst/>
              <a:gdLst/>
              <a:ahLst/>
              <a:cxnLst/>
              <a:rect l="l" t="t" r="r" b="b"/>
              <a:pathLst>
                <a:path w="4226" h="1798" extrusionOk="0">
                  <a:moveTo>
                    <a:pt x="4035" y="1"/>
                  </a:moveTo>
                  <a:cubicBezTo>
                    <a:pt x="4029" y="1"/>
                    <a:pt x="4024" y="1"/>
                    <a:pt x="4018" y="2"/>
                  </a:cubicBezTo>
                  <a:cubicBezTo>
                    <a:pt x="3954" y="23"/>
                    <a:pt x="3933" y="66"/>
                    <a:pt x="3933" y="109"/>
                  </a:cubicBezTo>
                  <a:cubicBezTo>
                    <a:pt x="3812" y="94"/>
                    <a:pt x="3691" y="87"/>
                    <a:pt x="3570" y="87"/>
                  </a:cubicBezTo>
                  <a:cubicBezTo>
                    <a:pt x="3351" y="87"/>
                    <a:pt x="3135" y="110"/>
                    <a:pt x="2928" y="152"/>
                  </a:cubicBezTo>
                  <a:cubicBezTo>
                    <a:pt x="2565" y="237"/>
                    <a:pt x="2202" y="408"/>
                    <a:pt x="1902" y="643"/>
                  </a:cubicBezTo>
                  <a:cubicBezTo>
                    <a:pt x="1731" y="750"/>
                    <a:pt x="1582" y="878"/>
                    <a:pt x="1432" y="964"/>
                  </a:cubicBezTo>
                  <a:cubicBezTo>
                    <a:pt x="1282" y="1071"/>
                    <a:pt x="1133" y="1156"/>
                    <a:pt x="983" y="1263"/>
                  </a:cubicBezTo>
                  <a:cubicBezTo>
                    <a:pt x="663" y="1434"/>
                    <a:pt x="321" y="1584"/>
                    <a:pt x="0" y="1776"/>
                  </a:cubicBezTo>
                  <a:lnTo>
                    <a:pt x="0" y="1798"/>
                  </a:lnTo>
                  <a:cubicBezTo>
                    <a:pt x="363" y="1733"/>
                    <a:pt x="727" y="1627"/>
                    <a:pt x="1090" y="1477"/>
                  </a:cubicBezTo>
                  <a:cubicBezTo>
                    <a:pt x="1261" y="1391"/>
                    <a:pt x="1432" y="1285"/>
                    <a:pt x="1582" y="1178"/>
                  </a:cubicBezTo>
                  <a:cubicBezTo>
                    <a:pt x="1731" y="1049"/>
                    <a:pt x="1860" y="900"/>
                    <a:pt x="2009" y="793"/>
                  </a:cubicBezTo>
                  <a:cubicBezTo>
                    <a:pt x="2287" y="558"/>
                    <a:pt x="2608" y="387"/>
                    <a:pt x="2950" y="280"/>
                  </a:cubicBezTo>
                  <a:cubicBezTo>
                    <a:pt x="3270" y="173"/>
                    <a:pt x="3591" y="130"/>
                    <a:pt x="3933" y="130"/>
                  </a:cubicBezTo>
                  <a:cubicBezTo>
                    <a:pt x="3951" y="186"/>
                    <a:pt x="3986" y="241"/>
                    <a:pt x="4050" y="241"/>
                  </a:cubicBezTo>
                  <a:cubicBezTo>
                    <a:pt x="4060" y="241"/>
                    <a:pt x="4071" y="240"/>
                    <a:pt x="4082" y="237"/>
                  </a:cubicBezTo>
                  <a:cubicBezTo>
                    <a:pt x="4226" y="217"/>
                    <a:pt x="4154" y="1"/>
                    <a:pt x="40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7" name="Google Shape;31177;p29"/>
            <p:cNvSpPr/>
            <p:nvPr/>
          </p:nvSpPr>
          <p:spPr>
            <a:xfrm>
              <a:off x="2361575" y="308775"/>
              <a:ext cx="60925" cy="23525"/>
            </a:xfrm>
            <a:custGeom>
              <a:avLst/>
              <a:gdLst/>
              <a:ahLst/>
              <a:cxnLst/>
              <a:rect l="l" t="t" r="r" b="b"/>
              <a:pathLst>
                <a:path w="2437" h="941" extrusionOk="0">
                  <a:moveTo>
                    <a:pt x="2415" y="0"/>
                  </a:moveTo>
                  <a:cubicBezTo>
                    <a:pt x="2052" y="257"/>
                    <a:pt x="1646" y="385"/>
                    <a:pt x="1240" y="471"/>
                  </a:cubicBezTo>
                  <a:cubicBezTo>
                    <a:pt x="1026" y="535"/>
                    <a:pt x="812" y="535"/>
                    <a:pt x="599" y="620"/>
                  </a:cubicBezTo>
                  <a:cubicBezTo>
                    <a:pt x="385" y="684"/>
                    <a:pt x="192" y="770"/>
                    <a:pt x="0" y="920"/>
                  </a:cubicBezTo>
                  <a:lnTo>
                    <a:pt x="22" y="941"/>
                  </a:lnTo>
                  <a:cubicBezTo>
                    <a:pt x="235" y="920"/>
                    <a:pt x="449" y="898"/>
                    <a:pt x="663" y="855"/>
                  </a:cubicBezTo>
                  <a:cubicBezTo>
                    <a:pt x="876" y="813"/>
                    <a:pt x="1069" y="749"/>
                    <a:pt x="1283" y="663"/>
                  </a:cubicBezTo>
                  <a:cubicBezTo>
                    <a:pt x="1496" y="599"/>
                    <a:pt x="1689" y="513"/>
                    <a:pt x="1902" y="407"/>
                  </a:cubicBezTo>
                  <a:cubicBezTo>
                    <a:pt x="2095" y="300"/>
                    <a:pt x="2266" y="171"/>
                    <a:pt x="2437" y="22"/>
                  </a:cubicBezTo>
                  <a:lnTo>
                    <a:pt x="24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8" name="Google Shape;31178;p29"/>
            <p:cNvSpPr/>
            <p:nvPr/>
          </p:nvSpPr>
          <p:spPr>
            <a:xfrm>
              <a:off x="2359975" y="332775"/>
              <a:ext cx="90700" cy="16100"/>
            </a:xfrm>
            <a:custGeom>
              <a:avLst/>
              <a:gdLst/>
              <a:ahLst/>
              <a:cxnLst/>
              <a:rect l="l" t="t" r="r" b="b"/>
              <a:pathLst>
                <a:path w="3628" h="644" extrusionOk="0">
                  <a:moveTo>
                    <a:pt x="3439" y="1"/>
                  </a:moveTo>
                  <a:cubicBezTo>
                    <a:pt x="3433" y="1"/>
                    <a:pt x="3426" y="1"/>
                    <a:pt x="3420" y="2"/>
                  </a:cubicBezTo>
                  <a:cubicBezTo>
                    <a:pt x="3334" y="24"/>
                    <a:pt x="3313" y="88"/>
                    <a:pt x="3334" y="152"/>
                  </a:cubicBezTo>
                  <a:cubicBezTo>
                    <a:pt x="2912" y="391"/>
                    <a:pt x="2426" y="456"/>
                    <a:pt x="1945" y="456"/>
                  </a:cubicBezTo>
                  <a:cubicBezTo>
                    <a:pt x="1866" y="456"/>
                    <a:pt x="1788" y="454"/>
                    <a:pt x="1710" y="451"/>
                  </a:cubicBezTo>
                  <a:cubicBezTo>
                    <a:pt x="1432" y="430"/>
                    <a:pt x="1154" y="366"/>
                    <a:pt x="855" y="344"/>
                  </a:cubicBezTo>
                  <a:cubicBezTo>
                    <a:pt x="577" y="323"/>
                    <a:pt x="299" y="302"/>
                    <a:pt x="0" y="302"/>
                  </a:cubicBezTo>
                  <a:lnTo>
                    <a:pt x="0" y="344"/>
                  </a:lnTo>
                  <a:cubicBezTo>
                    <a:pt x="256" y="451"/>
                    <a:pt x="556" y="537"/>
                    <a:pt x="834" y="601"/>
                  </a:cubicBezTo>
                  <a:cubicBezTo>
                    <a:pt x="1111" y="643"/>
                    <a:pt x="1411" y="643"/>
                    <a:pt x="1710" y="643"/>
                  </a:cubicBezTo>
                  <a:cubicBezTo>
                    <a:pt x="1988" y="643"/>
                    <a:pt x="2287" y="601"/>
                    <a:pt x="2586" y="537"/>
                  </a:cubicBezTo>
                  <a:cubicBezTo>
                    <a:pt x="2864" y="451"/>
                    <a:pt x="3121" y="344"/>
                    <a:pt x="3356" y="173"/>
                  </a:cubicBezTo>
                  <a:cubicBezTo>
                    <a:pt x="3373" y="208"/>
                    <a:pt x="3405" y="243"/>
                    <a:pt x="3451" y="243"/>
                  </a:cubicBezTo>
                  <a:cubicBezTo>
                    <a:pt x="3461" y="243"/>
                    <a:pt x="3472" y="241"/>
                    <a:pt x="3484" y="237"/>
                  </a:cubicBezTo>
                  <a:cubicBezTo>
                    <a:pt x="3627" y="217"/>
                    <a:pt x="3575" y="1"/>
                    <a:pt x="34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9" name="Google Shape;31179;p29"/>
            <p:cNvSpPr/>
            <p:nvPr/>
          </p:nvSpPr>
          <p:spPr>
            <a:xfrm>
              <a:off x="2362625" y="289000"/>
              <a:ext cx="85325" cy="32100"/>
            </a:xfrm>
            <a:custGeom>
              <a:avLst/>
              <a:gdLst/>
              <a:ahLst/>
              <a:cxnLst/>
              <a:rect l="l" t="t" r="r" b="b"/>
              <a:pathLst>
                <a:path w="3413" h="1284" extrusionOk="0">
                  <a:moveTo>
                    <a:pt x="3294" y="1"/>
                  </a:moveTo>
                  <a:cubicBezTo>
                    <a:pt x="3234" y="1"/>
                    <a:pt x="3164" y="60"/>
                    <a:pt x="3164" y="150"/>
                  </a:cubicBezTo>
                  <a:cubicBezTo>
                    <a:pt x="3002" y="110"/>
                    <a:pt x="2830" y="95"/>
                    <a:pt x="2656" y="95"/>
                  </a:cubicBezTo>
                  <a:cubicBezTo>
                    <a:pt x="2555" y="95"/>
                    <a:pt x="2454" y="100"/>
                    <a:pt x="2352" y="107"/>
                  </a:cubicBezTo>
                  <a:cubicBezTo>
                    <a:pt x="2074" y="150"/>
                    <a:pt x="1775" y="236"/>
                    <a:pt x="1497" y="343"/>
                  </a:cubicBezTo>
                  <a:cubicBezTo>
                    <a:pt x="1241" y="449"/>
                    <a:pt x="963" y="556"/>
                    <a:pt x="706" y="706"/>
                  </a:cubicBezTo>
                  <a:cubicBezTo>
                    <a:pt x="450" y="877"/>
                    <a:pt x="215" y="1048"/>
                    <a:pt x="1" y="1262"/>
                  </a:cubicBezTo>
                  <a:lnTo>
                    <a:pt x="22" y="1283"/>
                  </a:lnTo>
                  <a:cubicBezTo>
                    <a:pt x="300" y="1198"/>
                    <a:pt x="557" y="1069"/>
                    <a:pt x="813" y="941"/>
                  </a:cubicBezTo>
                  <a:cubicBezTo>
                    <a:pt x="1070" y="813"/>
                    <a:pt x="1326" y="642"/>
                    <a:pt x="1583" y="514"/>
                  </a:cubicBezTo>
                  <a:cubicBezTo>
                    <a:pt x="2003" y="331"/>
                    <a:pt x="2454" y="179"/>
                    <a:pt x="2924" y="179"/>
                  </a:cubicBezTo>
                  <a:cubicBezTo>
                    <a:pt x="3004" y="179"/>
                    <a:pt x="3084" y="184"/>
                    <a:pt x="3164" y="193"/>
                  </a:cubicBezTo>
                  <a:cubicBezTo>
                    <a:pt x="3172" y="248"/>
                    <a:pt x="3209" y="271"/>
                    <a:pt x="3251" y="271"/>
                  </a:cubicBezTo>
                  <a:cubicBezTo>
                    <a:pt x="3324" y="271"/>
                    <a:pt x="3413" y="202"/>
                    <a:pt x="3399" y="107"/>
                  </a:cubicBezTo>
                  <a:lnTo>
                    <a:pt x="3378" y="86"/>
                  </a:lnTo>
                  <a:cubicBezTo>
                    <a:pt x="3369" y="27"/>
                    <a:pt x="3334" y="1"/>
                    <a:pt x="3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0" name="Google Shape;31180;p29"/>
            <p:cNvSpPr/>
            <p:nvPr/>
          </p:nvSpPr>
          <p:spPr>
            <a:xfrm>
              <a:off x="2349275" y="334950"/>
              <a:ext cx="104750" cy="43975"/>
            </a:xfrm>
            <a:custGeom>
              <a:avLst/>
              <a:gdLst/>
              <a:ahLst/>
              <a:cxnLst/>
              <a:rect l="l" t="t" r="r" b="b"/>
              <a:pathLst>
                <a:path w="4190" h="1759" extrusionOk="0">
                  <a:moveTo>
                    <a:pt x="22" y="1"/>
                  </a:moveTo>
                  <a:lnTo>
                    <a:pt x="1" y="22"/>
                  </a:lnTo>
                  <a:cubicBezTo>
                    <a:pt x="364" y="193"/>
                    <a:pt x="642" y="450"/>
                    <a:pt x="941" y="685"/>
                  </a:cubicBezTo>
                  <a:cubicBezTo>
                    <a:pt x="1091" y="813"/>
                    <a:pt x="1262" y="920"/>
                    <a:pt x="1433" y="1027"/>
                  </a:cubicBezTo>
                  <a:cubicBezTo>
                    <a:pt x="1604" y="1112"/>
                    <a:pt x="1775" y="1198"/>
                    <a:pt x="1967" y="1283"/>
                  </a:cubicBezTo>
                  <a:cubicBezTo>
                    <a:pt x="2309" y="1433"/>
                    <a:pt x="2672" y="1582"/>
                    <a:pt x="3057" y="1689"/>
                  </a:cubicBezTo>
                  <a:cubicBezTo>
                    <a:pt x="3249" y="1732"/>
                    <a:pt x="3442" y="1753"/>
                    <a:pt x="3634" y="1753"/>
                  </a:cubicBezTo>
                  <a:cubicBezTo>
                    <a:pt x="3666" y="1757"/>
                    <a:pt x="3698" y="1759"/>
                    <a:pt x="3730" y="1759"/>
                  </a:cubicBezTo>
                  <a:cubicBezTo>
                    <a:pt x="3890" y="1759"/>
                    <a:pt x="4047" y="1714"/>
                    <a:pt x="4190" y="1625"/>
                  </a:cubicBezTo>
                  <a:lnTo>
                    <a:pt x="4190" y="1604"/>
                  </a:lnTo>
                  <a:cubicBezTo>
                    <a:pt x="4059" y="1669"/>
                    <a:pt x="3916" y="1697"/>
                    <a:pt x="3770" y="1697"/>
                  </a:cubicBezTo>
                  <a:cubicBezTo>
                    <a:pt x="3725" y="1697"/>
                    <a:pt x="3680" y="1694"/>
                    <a:pt x="3634" y="1689"/>
                  </a:cubicBezTo>
                  <a:cubicBezTo>
                    <a:pt x="3442" y="1668"/>
                    <a:pt x="3271" y="1625"/>
                    <a:pt x="3078" y="1561"/>
                  </a:cubicBezTo>
                  <a:cubicBezTo>
                    <a:pt x="2715" y="1454"/>
                    <a:pt x="2373" y="1283"/>
                    <a:pt x="2052" y="1091"/>
                  </a:cubicBezTo>
                  <a:cubicBezTo>
                    <a:pt x="1881" y="1005"/>
                    <a:pt x="1710" y="898"/>
                    <a:pt x="1539" y="813"/>
                  </a:cubicBezTo>
                  <a:cubicBezTo>
                    <a:pt x="1390" y="706"/>
                    <a:pt x="1240" y="599"/>
                    <a:pt x="1069" y="492"/>
                  </a:cubicBezTo>
                  <a:cubicBezTo>
                    <a:pt x="749" y="279"/>
                    <a:pt x="407" y="44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1" name="Google Shape;31181;p29"/>
            <p:cNvSpPr/>
            <p:nvPr/>
          </p:nvSpPr>
          <p:spPr>
            <a:xfrm>
              <a:off x="2363700" y="262150"/>
              <a:ext cx="53700" cy="45050"/>
            </a:xfrm>
            <a:custGeom>
              <a:avLst/>
              <a:gdLst/>
              <a:ahLst/>
              <a:cxnLst/>
              <a:rect l="l" t="t" r="r" b="b"/>
              <a:pathLst>
                <a:path w="2148" h="1802" extrusionOk="0">
                  <a:moveTo>
                    <a:pt x="1960" y="1"/>
                  </a:moveTo>
                  <a:cubicBezTo>
                    <a:pt x="1949" y="1"/>
                    <a:pt x="1937" y="2"/>
                    <a:pt x="1924" y="6"/>
                  </a:cubicBezTo>
                  <a:cubicBezTo>
                    <a:pt x="1817" y="6"/>
                    <a:pt x="1839" y="134"/>
                    <a:pt x="1882" y="198"/>
                  </a:cubicBezTo>
                  <a:cubicBezTo>
                    <a:pt x="1753" y="327"/>
                    <a:pt x="1582" y="391"/>
                    <a:pt x="1433" y="476"/>
                  </a:cubicBezTo>
                  <a:cubicBezTo>
                    <a:pt x="1219" y="540"/>
                    <a:pt x="1027" y="626"/>
                    <a:pt x="813" y="733"/>
                  </a:cubicBezTo>
                  <a:cubicBezTo>
                    <a:pt x="620" y="839"/>
                    <a:pt x="428" y="989"/>
                    <a:pt x="300" y="1160"/>
                  </a:cubicBezTo>
                  <a:cubicBezTo>
                    <a:pt x="172" y="1352"/>
                    <a:pt x="65" y="1545"/>
                    <a:pt x="1" y="1780"/>
                  </a:cubicBezTo>
                  <a:lnTo>
                    <a:pt x="22" y="1801"/>
                  </a:lnTo>
                  <a:cubicBezTo>
                    <a:pt x="193" y="1652"/>
                    <a:pt x="343" y="1481"/>
                    <a:pt x="471" y="1331"/>
                  </a:cubicBezTo>
                  <a:cubicBezTo>
                    <a:pt x="620" y="1181"/>
                    <a:pt x="749" y="1032"/>
                    <a:pt x="920" y="904"/>
                  </a:cubicBezTo>
                  <a:cubicBezTo>
                    <a:pt x="1091" y="775"/>
                    <a:pt x="1283" y="690"/>
                    <a:pt x="1475" y="583"/>
                  </a:cubicBezTo>
                  <a:cubicBezTo>
                    <a:pt x="1625" y="476"/>
                    <a:pt x="1796" y="369"/>
                    <a:pt x="1924" y="220"/>
                  </a:cubicBezTo>
                  <a:cubicBezTo>
                    <a:pt x="1946" y="220"/>
                    <a:pt x="1967" y="241"/>
                    <a:pt x="2010" y="241"/>
                  </a:cubicBezTo>
                  <a:cubicBezTo>
                    <a:pt x="2147" y="202"/>
                    <a:pt x="2086" y="1"/>
                    <a:pt x="19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2" name="Google Shape;31182;p29"/>
            <p:cNvSpPr/>
            <p:nvPr/>
          </p:nvSpPr>
          <p:spPr>
            <a:xfrm>
              <a:off x="2358350" y="328550"/>
              <a:ext cx="81800" cy="16875"/>
            </a:xfrm>
            <a:custGeom>
              <a:avLst/>
              <a:gdLst/>
              <a:ahLst/>
              <a:cxnLst/>
              <a:rect l="l" t="t" r="r" b="b"/>
              <a:pathLst>
                <a:path w="3272" h="675" extrusionOk="0">
                  <a:moveTo>
                    <a:pt x="3250" y="0"/>
                  </a:moveTo>
                  <a:cubicBezTo>
                    <a:pt x="2715" y="64"/>
                    <a:pt x="2160" y="171"/>
                    <a:pt x="1625" y="278"/>
                  </a:cubicBezTo>
                  <a:cubicBezTo>
                    <a:pt x="1347" y="321"/>
                    <a:pt x="1070" y="342"/>
                    <a:pt x="813" y="406"/>
                  </a:cubicBezTo>
                  <a:cubicBezTo>
                    <a:pt x="535" y="471"/>
                    <a:pt x="279" y="513"/>
                    <a:pt x="1" y="577"/>
                  </a:cubicBezTo>
                  <a:lnTo>
                    <a:pt x="1" y="599"/>
                  </a:lnTo>
                  <a:cubicBezTo>
                    <a:pt x="186" y="656"/>
                    <a:pt x="371" y="675"/>
                    <a:pt x="557" y="675"/>
                  </a:cubicBezTo>
                  <a:cubicBezTo>
                    <a:pt x="649" y="675"/>
                    <a:pt x="742" y="670"/>
                    <a:pt x="834" y="663"/>
                  </a:cubicBezTo>
                  <a:cubicBezTo>
                    <a:pt x="1112" y="641"/>
                    <a:pt x="1390" y="535"/>
                    <a:pt x="1647" y="471"/>
                  </a:cubicBezTo>
                  <a:cubicBezTo>
                    <a:pt x="2202" y="342"/>
                    <a:pt x="2715" y="150"/>
                    <a:pt x="3271" y="22"/>
                  </a:cubicBezTo>
                  <a:lnTo>
                    <a:pt x="32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3" name="Google Shape;31183;p29"/>
            <p:cNvSpPr/>
            <p:nvPr/>
          </p:nvSpPr>
          <p:spPr>
            <a:xfrm>
              <a:off x="2419475" y="306600"/>
              <a:ext cx="6625" cy="4375"/>
            </a:xfrm>
            <a:custGeom>
              <a:avLst/>
              <a:gdLst/>
              <a:ahLst/>
              <a:cxnLst/>
              <a:rect l="l" t="t" r="r" b="b"/>
              <a:pathLst>
                <a:path w="265" h="175" extrusionOk="0">
                  <a:moveTo>
                    <a:pt x="139" y="0"/>
                  </a:moveTo>
                  <a:cubicBezTo>
                    <a:pt x="133" y="0"/>
                    <a:pt x="127" y="1"/>
                    <a:pt x="121" y="2"/>
                  </a:cubicBezTo>
                  <a:cubicBezTo>
                    <a:pt x="0" y="22"/>
                    <a:pt x="50" y="175"/>
                    <a:pt x="145" y="175"/>
                  </a:cubicBezTo>
                  <a:cubicBezTo>
                    <a:pt x="151" y="175"/>
                    <a:pt x="157" y="174"/>
                    <a:pt x="164" y="173"/>
                  </a:cubicBezTo>
                  <a:cubicBezTo>
                    <a:pt x="264" y="153"/>
                    <a:pt x="232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4" name="Google Shape;31184;p29"/>
            <p:cNvSpPr/>
            <p:nvPr/>
          </p:nvSpPr>
          <p:spPr>
            <a:xfrm>
              <a:off x="2428300" y="323050"/>
              <a:ext cx="6500" cy="5025"/>
            </a:xfrm>
            <a:custGeom>
              <a:avLst/>
              <a:gdLst/>
              <a:ahLst/>
              <a:cxnLst/>
              <a:rect l="l" t="t" r="r" b="b"/>
              <a:pathLst>
                <a:path w="260" h="201" extrusionOk="0">
                  <a:moveTo>
                    <a:pt x="130" y="0"/>
                  </a:moveTo>
                  <a:cubicBezTo>
                    <a:pt x="99" y="0"/>
                    <a:pt x="66" y="15"/>
                    <a:pt x="46" y="49"/>
                  </a:cubicBezTo>
                  <a:cubicBezTo>
                    <a:pt x="0" y="125"/>
                    <a:pt x="73" y="200"/>
                    <a:pt x="141" y="200"/>
                  </a:cubicBezTo>
                  <a:cubicBezTo>
                    <a:pt x="170" y="200"/>
                    <a:pt x="198" y="187"/>
                    <a:pt x="217" y="156"/>
                  </a:cubicBezTo>
                  <a:lnTo>
                    <a:pt x="217" y="135"/>
                  </a:lnTo>
                  <a:cubicBezTo>
                    <a:pt x="260" y="63"/>
                    <a:pt x="196" y="0"/>
                    <a:pt x="1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5" name="Google Shape;31185;p29"/>
            <p:cNvSpPr/>
            <p:nvPr/>
          </p:nvSpPr>
          <p:spPr>
            <a:xfrm>
              <a:off x="2437050" y="325300"/>
              <a:ext cx="7725" cy="5450"/>
            </a:xfrm>
            <a:custGeom>
              <a:avLst/>
              <a:gdLst/>
              <a:ahLst/>
              <a:cxnLst/>
              <a:rect l="l" t="t" r="r" b="b"/>
              <a:pathLst>
                <a:path w="309" h="218" extrusionOk="0">
                  <a:moveTo>
                    <a:pt x="143" y="0"/>
                  </a:moveTo>
                  <a:cubicBezTo>
                    <a:pt x="136" y="0"/>
                    <a:pt x="130" y="1"/>
                    <a:pt x="123" y="2"/>
                  </a:cubicBezTo>
                  <a:cubicBezTo>
                    <a:pt x="1" y="22"/>
                    <a:pt x="53" y="217"/>
                    <a:pt x="169" y="217"/>
                  </a:cubicBezTo>
                  <a:cubicBezTo>
                    <a:pt x="175" y="217"/>
                    <a:pt x="181" y="217"/>
                    <a:pt x="187" y="216"/>
                  </a:cubicBezTo>
                  <a:cubicBezTo>
                    <a:pt x="309" y="175"/>
                    <a:pt x="258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6" name="Google Shape;31186;p29"/>
            <p:cNvSpPr/>
            <p:nvPr/>
          </p:nvSpPr>
          <p:spPr>
            <a:xfrm>
              <a:off x="2455775" y="349350"/>
              <a:ext cx="8250" cy="5450"/>
            </a:xfrm>
            <a:custGeom>
              <a:avLst/>
              <a:gdLst/>
              <a:ahLst/>
              <a:cxnLst/>
              <a:rect l="l" t="t" r="r" b="b"/>
              <a:pathLst>
                <a:path w="330" h="218" extrusionOk="0">
                  <a:moveTo>
                    <a:pt x="163" y="0"/>
                  </a:moveTo>
                  <a:cubicBezTo>
                    <a:pt x="157" y="0"/>
                    <a:pt x="150" y="1"/>
                    <a:pt x="144" y="2"/>
                  </a:cubicBezTo>
                  <a:lnTo>
                    <a:pt x="122" y="2"/>
                  </a:lnTo>
                  <a:cubicBezTo>
                    <a:pt x="1" y="42"/>
                    <a:pt x="52" y="217"/>
                    <a:pt x="167" y="217"/>
                  </a:cubicBezTo>
                  <a:cubicBezTo>
                    <a:pt x="173" y="217"/>
                    <a:pt x="180" y="217"/>
                    <a:pt x="186" y="216"/>
                  </a:cubicBezTo>
                  <a:lnTo>
                    <a:pt x="208" y="216"/>
                  </a:lnTo>
                  <a:cubicBezTo>
                    <a:pt x="329" y="175"/>
                    <a:pt x="278" y="0"/>
                    <a:pt x="1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7" name="Google Shape;31187;p29"/>
            <p:cNvSpPr/>
            <p:nvPr/>
          </p:nvSpPr>
          <p:spPr>
            <a:xfrm>
              <a:off x="2451475" y="371250"/>
              <a:ext cx="7200" cy="5450"/>
            </a:xfrm>
            <a:custGeom>
              <a:avLst/>
              <a:gdLst/>
              <a:ahLst/>
              <a:cxnLst/>
              <a:rect l="l" t="t" r="r" b="b"/>
              <a:pathLst>
                <a:path w="288" h="218" extrusionOk="0">
                  <a:moveTo>
                    <a:pt x="121" y="1"/>
                  </a:moveTo>
                  <a:cubicBezTo>
                    <a:pt x="115" y="1"/>
                    <a:pt x="109" y="1"/>
                    <a:pt x="102" y="2"/>
                  </a:cubicBezTo>
                  <a:cubicBezTo>
                    <a:pt x="0" y="23"/>
                    <a:pt x="34" y="217"/>
                    <a:pt x="148" y="217"/>
                  </a:cubicBezTo>
                  <a:cubicBezTo>
                    <a:pt x="154" y="217"/>
                    <a:pt x="160" y="217"/>
                    <a:pt x="166" y="216"/>
                  </a:cubicBezTo>
                  <a:cubicBezTo>
                    <a:pt x="288" y="175"/>
                    <a:pt x="236" y="1"/>
                    <a:pt x="1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8" name="Google Shape;31188;p29"/>
            <p:cNvSpPr/>
            <p:nvPr/>
          </p:nvSpPr>
          <p:spPr>
            <a:xfrm>
              <a:off x="2281950" y="248975"/>
              <a:ext cx="144825" cy="170975"/>
            </a:xfrm>
            <a:custGeom>
              <a:avLst/>
              <a:gdLst/>
              <a:ahLst/>
              <a:cxnLst/>
              <a:rect l="l" t="t" r="r" b="b"/>
              <a:pathLst>
                <a:path w="5793" h="6839" extrusionOk="0">
                  <a:moveTo>
                    <a:pt x="1867" y="0"/>
                  </a:moveTo>
                  <a:cubicBezTo>
                    <a:pt x="1415" y="0"/>
                    <a:pt x="1022" y="217"/>
                    <a:pt x="770" y="768"/>
                  </a:cubicBezTo>
                  <a:cubicBezTo>
                    <a:pt x="364" y="1666"/>
                    <a:pt x="0" y="2991"/>
                    <a:pt x="43" y="3974"/>
                  </a:cubicBezTo>
                  <a:cubicBezTo>
                    <a:pt x="107" y="4679"/>
                    <a:pt x="300" y="5705"/>
                    <a:pt x="791" y="6240"/>
                  </a:cubicBezTo>
                  <a:cubicBezTo>
                    <a:pt x="1159" y="6653"/>
                    <a:pt x="1606" y="6838"/>
                    <a:pt x="2064" y="6838"/>
                  </a:cubicBezTo>
                  <a:cubicBezTo>
                    <a:pt x="2459" y="6838"/>
                    <a:pt x="2862" y="6701"/>
                    <a:pt x="3228" y="6454"/>
                  </a:cubicBezTo>
                  <a:cubicBezTo>
                    <a:pt x="3634" y="6197"/>
                    <a:pt x="4061" y="5855"/>
                    <a:pt x="4403" y="5492"/>
                  </a:cubicBezTo>
                  <a:cubicBezTo>
                    <a:pt x="5173" y="4722"/>
                    <a:pt x="5793" y="3483"/>
                    <a:pt x="5152" y="2371"/>
                  </a:cubicBezTo>
                  <a:cubicBezTo>
                    <a:pt x="4671" y="1518"/>
                    <a:pt x="3064" y="0"/>
                    <a:pt x="18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9" name="Google Shape;31189;p29"/>
            <p:cNvSpPr/>
            <p:nvPr/>
          </p:nvSpPr>
          <p:spPr>
            <a:xfrm>
              <a:off x="927375" y="579850"/>
              <a:ext cx="270400" cy="88875"/>
            </a:xfrm>
            <a:custGeom>
              <a:avLst/>
              <a:gdLst/>
              <a:ahLst/>
              <a:cxnLst/>
              <a:rect l="l" t="t" r="r" b="b"/>
              <a:pathLst>
                <a:path w="10816" h="3555" extrusionOk="0">
                  <a:moveTo>
                    <a:pt x="5284" y="0"/>
                  </a:moveTo>
                  <a:cubicBezTo>
                    <a:pt x="4143" y="0"/>
                    <a:pt x="3010" y="649"/>
                    <a:pt x="1967" y="1063"/>
                  </a:cubicBezTo>
                  <a:lnTo>
                    <a:pt x="0" y="1448"/>
                  </a:lnTo>
                  <a:cubicBezTo>
                    <a:pt x="1588" y="1977"/>
                    <a:pt x="4186" y="3554"/>
                    <a:pt x="5796" y="3554"/>
                  </a:cubicBezTo>
                  <a:cubicBezTo>
                    <a:pt x="5875" y="3554"/>
                    <a:pt x="5953" y="3550"/>
                    <a:pt x="6028" y="3542"/>
                  </a:cubicBezTo>
                  <a:cubicBezTo>
                    <a:pt x="7118" y="3414"/>
                    <a:pt x="10089" y="2217"/>
                    <a:pt x="10815" y="1405"/>
                  </a:cubicBezTo>
                  <a:cubicBezTo>
                    <a:pt x="9811" y="614"/>
                    <a:pt x="6840" y="122"/>
                    <a:pt x="5579" y="15"/>
                  </a:cubicBezTo>
                  <a:cubicBezTo>
                    <a:pt x="5481" y="5"/>
                    <a:pt x="5382" y="0"/>
                    <a:pt x="5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0" name="Google Shape;31190;p29"/>
            <p:cNvSpPr/>
            <p:nvPr/>
          </p:nvSpPr>
          <p:spPr>
            <a:xfrm>
              <a:off x="924700" y="380900"/>
              <a:ext cx="124325" cy="239950"/>
            </a:xfrm>
            <a:custGeom>
              <a:avLst/>
              <a:gdLst/>
              <a:ahLst/>
              <a:cxnLst/>
              <a:rect l="l" t="t" r="r" b="b"/>
              <a:pathLst>
                <a:path w="4973" h="9598" extrusionOk="0">
                  <a:moveTo>
                    <a:pt x="2501" y="1"/>
                  </a:moveTo>
                  <a:lnTo>
                    <a:pt x="2501" y="1"/>
                  </a:lnTo>
                  <a:cubicBezTo>
                    <a:pt x="2499" y="41"/>
                    <a:pt x="2497" y="80"/>
                    <a:pt x="2497" y="119"/>
                  </a:cubicBezTo>
                  <a:lnTo>
                    <a:pt x="2497" y="119"/>
                  </a:lnTo>
                  <a:cubicBezTo>
                    <a:pt x="2505" y="108"/>
                    <a:pt x="2514" y="97"/>
                    <a:pt x="2522" y="86"/>
                  </a:cubicBezTo>
                  <a:lnTo>
                    <a:pt x="2501" y="1"/>
                  </a:lnTo>
                  <a:close/>
                  <a:moveTo>
                    <a:pt x="2497" y="119"/>
                  </a:moveTo>
                  <a:lnTo>
                    <a:pt x="2497" y="119"/>
                  </a:lnTo>
                  <a:cubicBezTo>
                    <a:pt x="1579" y="1295"/>
                    <a:pt x="1412" y="3049"/>
                    <a:pt x="1582" y="4404"/>
                  </a:cubicBezTo>
                  <a:cubicBezTo>
                    <a:pt x="1689" y="5280"/>
                    <a:pt x="1988" y="6563"/>
                    <a:pt x="1646" y="7418"/>
                  </a:cubicBezTo>
                  <a:cubicBezTo>
                    <a:pt x="1325" y="8273"/>
                    <a:pt x="299" y="8700"/>
                    <a:pt x="0" y="9598"/>
                  </a:cubicBezTo>
                  <a:cubicBezTo>
                    <a:pt x="2031" y="9085"/>
                    <a:pt x="4147" y="7888"/>
                    <a:pt x="4553" y="5686"/>
                  </a:cubicBezTo>
                  <a:cubicBezTo>
                    <a:pt x="4972" y="3444"/>
                    <a:pt x="2472" y="2105"/>
                    <a:pt x="2497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1" name="Google Shape;31191;p29"/>
            <p:cNvSpPr/>
            <p:nvPr/>
          </p:nvSpPr>
          <p:spPr>
            <a:xfrm>
              <a:off x="856300" y="610150"/>
              <a:ext cx="97275" cy="168875"/>
            </a:xfrm>
            <a:custGeom>
              <a:avLst/>
              <a:gdLst/>
              <a:ahLst/>
              <a:cxnLst/>
              <a:rect l="l" t="t" r="r" b="b"/>
              <a:pathLst>
                <a:path w="3891" h="6755" extrusionOk="0">
                  <a:moveTo>
                    <a:pt x="2052" y="0"/>
                  </a:moveTo>
                  <a:lnTo>
                    <a:pt x="1924" y="236"/>
                  </a:lnTo>
                  <a:cubicBezTo>
                    <a:pt x="2779" y="642"/>
                    <a:pt x="2758" y="2458"/>
                    <a:pt x="2501" y="3313"/>
                  </a:cubicBezTo>
                  <a:cubicBezTo>
                    <a:pt x="2031" y="4810"/>
                    <a:pt x="748" y="5494"/>
                    <a:pt x="0" y="6755"/>
                  </a:cubicBezTo>
                  <a:cubicBezTo>
                    <a:pt x="1390" y="6477"/>
                    <a:pt x="2779" y="6242"/>
                    <a:pt x="3484" y="4703"/>
                  </a:cubicBezTo>
                  <a:cubicBezTo>
                    <a:pt x="3869" y="3826"/>
                    <a:pt x="3890" y="3014"/>
                    <a:pt x="3463" y="2138"/>
                  </a:cubicBezTo>
                  <a:cubicBezTo>
                    <a:pt x="3164" y="1497"/>
                    <a:pt x="2544" y="449"/>
                    <a:pt x="20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2" name="Google Shape;31192;p29"/>
            <p:cNvSpPr/>
            <p:nvPr/>
          </p:nvSpPr>
          <p:spPr>
            <a:xfrm>
              <a:off x="-236450" y="382525"/>
              <a:ext cx="79100" cy="224450"/>
            </a:xfrm>
            <a:custGeom>
              <a:avLst/>
              <a:gdLst/>
              <a:ahLst/>
              <a:cxnLst/>
              <a:rect l="l" t="t" r="r" b="b"/>
              <a:pathLst>
                <a:path w="3164" h="8978" extrusionOk="0">
                  <a:moveTo>
                    <a:pt x="1390" y="0"/>
                  </a:moveTo>
                  <a:cubicBezTo>
                    <a:pt x="1347" y="257"/>
                    <a:pt x="1368" y="513"/>
                    <a:pt x="1347" y="770"/>
                  </a:cubicBezTo>
                  <a:cubicBezTo>
                    <a:pt x="1347" y="1069"/>
                    <a:pt x="1347" y="1389"/>
                    <a:pt x="1283" y="1689"/>
                  </a:cubicBezTo>
                  <a:cubicBezTo>
                    <a:pt x="1240" y="1945"/>
                    <a:pt x="1090" y="2180"/>
                    <a:pt x="1069" y="2437"/>
                  </a:cubicBezTo>
                  <a:cubicBezTo>
                    <a:pt x="1026" y="2736"/>
                    <a:pt x="1112" y="3078"/>
                    <a:pt x="1090" y="3399"/>
                  </a:cubicBezTo>
                  <a:cubicBezTo>
                    <a:pt x="1069" y="3762"/>
                    <a:pt x="1005" y="4125"/>
                    <a:pt x="919" y="4467"/>
                  </a:cubicBezTo>
                  <a:cubicBezTo>
                    <a:pt x="706" y="5258"/>
                    <a:pt x="727" y="6049"/>
                    <a:pt x="577" y="6861"/>
                  </a:cubicBezTo>
                  <a:cubicBezTo>
                    <a:pt x="513" y="7289"/>
                    <a:pt x="364" y="7737"/>
                    <a:pt x="257" y="8186"/>
                  </a:cubicBezTo>
                  <a:cubicBezTo>
                    <a:pt x="193" y="8379"/>
                    <a:pt x="0" y="8806"/>
                    <a:pt x="171" y="8977"/>
                  </a:cubicBezTo>
                  <a:cubicBezTo>
                    <a:pt x="428" y="8678"/>
                    <a:pt x="706" y="8400"/>
                    <a:pt x="962" y="8079"/>
                  </a:cubicBezTo>
                  <a:cubicBezTo>
                    <a:pt x="1967" y="6818"/>
                    <a:pt x="3164" y="5365"/>
                    <a:pt x="3164" y="3634"/>
                  </a:cubicBezTo>
                  <a:cubicBezTo>
                    <a:pt x="3164" y="2180"/>
                    <a:pt x="2010" y="1176"/>
                    <a:pt x="1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3" name="Google Shape;31193;p29"/>
            <p:cNvSpPr/>
            <p:nvPr/>
          </p:nvSpPr>
          <p:spPr>
            <a:xfrm>
              <a:off x="-242325" y="390000"/>
              <a:ext cx="68950" cy="230850"/>
            </a:xfrm>
            <a:custGeom>
              <a:avLst/>
              <a:gdLst/>
              <a:ahLst/>
              <a:cxnLst/>
              <a:rect l="l" t="t" r="r" b="b"/>
              <a:pathLst>
                <a:path w="2758" h="9234" extrusionOk="0">
                  <a:moveTo>
                    <a:pt x="1603" y="0"/>
                  </a:moveTo>
                  <a:cubicBezTo>
                    <a:pt x="1582" y="1390"/>
                    <a:pt x="983" y="2736"/>
                    <a:pt x="620" y="4104"/>
                  </a:cubicBezTo>
                  <a:cubicBezTo>
                    <a:pt x="150" y="5814"/>
                    <a:pt x="0" y="7438"/>
                    <a:pt x="171" y="9234"/>
                  </a:cubicBezTo>
                  <a:lnTo>
                    <a:pt x="470" y="8764"/>
                  </a:lnTo>
                  <a:cubicBezTo>
                    <a:pt x="620" y="8635"/>
                    <a:pt x="1646" y="5579"/>
                    <a:pt x="1945" y="4831"/>
                  </a:cubicBezTo>
                  <a:cubicBezTo>
                    <a:pt x="2758" y="2907"/>
                    <a:pt x="1646" y="1881"/>
                    <a:pt x="16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4" name="Google Shape;31194;p29"/>
            <p:cNvSpPr/>
            <p:nvPr/>
          </p:nvSpPr>
          <p:spPr>
            <a:xfrm>
              <a:off x="274375" y="985250"/>
              <a:ext cx="250650" cy="181725"/>
            </a:xfrm>
            <a:custGeom>
              <a:avLst/>
              <a:gdLst/>
              <a:ahLst/>
              <a:cxnLst/>
              <a:rect l="l" t="t" r="r" b="b"/>
              <a:pathLst>
                <a:path w="10026" h="7269" extrusionOk="0">
                  <a:moveTo>
                    <a:pt x="6648" y="1"/>
                  </a:moveTo>
                  <a:lnTo>
                    <a:pt x="6648" y="1"/>
                  </a:lnTo>
                  <a:cubicBezTo>
                    <a:pt x="5644" y="557"/>
                    <a:pt x="5216" y="1796"/>
                    <a:pt x="4447" y="1839"/>
                  </a:cubicBezTo>
                  <a:cubicBezTo>
                    <a:pt x="4445" y="1839"/>
                    <a:pt x="4443" y="1839"/>
                    <a:pt x="4440" y="1839"/>
                  </a:cubicBezTo>
                  <a:cubicBezTo>
                    <a:pt x="4244" y="1839"/>
                    <a:pt x="3761" y="877"/>
                    <a:pt x="3570" y="877"/>
                  </a:cubicBezTo>
                  <a:cubicBezTo>
                    <a:pt x="3569" y="877"/>
                    <a:pt x="3568" y="877"/>
                    <a:pt x="3567" y="877"/>
                  </a:cubicBezTo>
                  <a:cubicBezTo>
                    <a:pt x="3428" y="877"/>
                    <a:pt x="3798" y="2096"/>
                    <a:pt x="3660" y="2096"/>
                  </a:cubicBezTo>
                  <a:cubicBezTo>
                    <a:pt x="3658" y="2096"/>
                    <a:pt x="3657" y="2096"/>
                    <a:pt x="3656" y="2096"/>
                  </a:cubicBezTo>
                  <a:cubicBezTo>
                    <a:pt x="3143" y="2031"/>
                    <a:pt x="3464" y="1561"/>
                    <a:pt x="2993" y="1540"/>
                  </a:cubicBezTo>
                  <a:cubicBezTo>
                    <a:pt x="2785" y="1534"/>
                    <a:pt x="2506" y="1515"/>
                    <a:pt x="2210" y="1515"/>
                  </a:cubicBezTo>
                  <a:cubicBezTo>
                    <a:pt x="1472" y="1515"/>
                    <a:pt x="624" y="1629"/>
                    <a:pt x="471" y="2331"/>
                  </a:cubicBezTo>
                  <a:cubicBezTo>
                    <a:pt x="1" y="4233"/>
                    <a:pt x="2459" y="4981"/>
                    <a:pt x="3250" y="5323"/>
                  </a:cubicBezTo>
                  <a:cubicBezTo>
                    <a:pt x="3442" y="5409"/>
                    <a:pt x="3057" y="6606"/>
                    <a:pt x="3314" y="6712"/>
                  </a:cubicBezTo>
                  <a:cubicBezTo>
                    <a:pt x="3321" y="6714"/>
                    <a:pt x="3329" y="6715"/>
                    <a:pt x="3337" y="6715"/>
                  </a:cubicBezTo>
                  <a:cubicBezTo>
                    <a:pt x="3587" y="6715"/>
                    <a:pt x="4351" y="5828"/>
                    <a:pt x="4640" y="5828"/>
                  </a:cubicBezTo>
                  <a:cubicBezTo>
                    <a:pt x="4656" y="5828"/>
                    <a:pt x="4669" y="5831"/>
                    <a:pt x="4682" y="5836"/>
                  </a:cubicBezTo>
                  <a:cubicBezTo>
                    <a:pt x="5772" y="6199"/>
                    <a:pt x="6969" y="6648"/>
                    <a:pt x="7439" y="7268"/>
                  </a:cubicBezTo>
                  <a:cubicBezTo>
                    <a:pt x="7461" y="6370"/>
                    <a:pt x="7247" y="5964"/>
                    <a:pt x="7632" y="5173"/>
                  </a:cubicBezTo>
                  <a:cubicBezTo>
                    <a:pt x="8209" y="4062"/>
                    <a:pt x="8166" y="4319"/>
                    <a:pt x="9406" y="3891"/>
                  </a:cubicBezTo>
                  <a:cubicBezTo>
                    <a:pt x="10025" y="3677"/>
                    <a:pt x="8080" y="3827"/>
                    <a:pt x="7803" y="3228"/>
                  </a:cubicBezTo>
                  <a:cubicBezTo>
                    <a:pt x="7589" y="2780"/>
                    <a:pt x="6477" y="2031"/>
                    <a:pt x="6306" y="1732"/>
                  </a:cubicBezTo>
                  <a:lnTo>
                    <a:pt x="66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5" name="Google Shape;31195;p29"/>
            <p:cNvSpPr/>
            <p:nvPr/>
          </p:nvSpPr>
          <p:spPr>
            <a:xfrm>
              <a:off x="200650" y="967100"/>
              <a:ext cx="103150" cy="94600"/>
            </a:xfrm>
            <a:custGeom>
              <a:avLst/>
              <a:gdLst/>
              <a:ahLst/>
              <a:cxnLst/>
              <a:rect l="l" t="t" r="r" b="b"/>
              <a:pathLst>
                <a:path w="4126" h="3784" extrusionOk="0">
                  <a:moveTo>
                    <a:pt x="235" y="0"/>
                  </a:moveTo>
                  <a:lnTo>
                    <a:pt x="0" y="128"/>
                  </a:lnTo>
                  <a:cubicBezTo>
                    <a:pt x="214" y="535"/>
                    <a:pt x="428" y="941"/>
                    <a:pt x="706" y="1304"/>
                  </a:cubicBezTo>
                  <a:cubicBezTo>
                    <a:pt x="984" y="1667"/>
                    <a:pt x="1304" y="2009"/>
                    <a:pt x="1668" y="2309"/>
                  </a:cubicBezTo>
                  <a:cubicBezTo>
                    <a:pt x="1839" y="2458"/>
                    <a:pt x="2010" y="2608"/>
                    <a:pt x="2202" y="2736"/>
                  </a:cubicBezTo>
                  <a:cubicBezTo>
                    <a:pt x="2394" y="2864"/>
                    <a:pt x="2587" y="2993"/>
                    <a:pt x="2758" y="3099"/>
                  </a:cubicBezTo>
                  <a:cubicBezTo>
                    <a:pt x="2929" y="3228"/>
                    <a:pt x="3100" y="3356"/>
                    <a:pt x="3313" y="3484"/>
                  </a:cubicBezTo>
                  <a:cubicBezTo>
                    <a:pt x="3506" y="3612"/>
                    <a:pt x="3741" y="3741"/>
                    <a:pt x="4040" y="3783"/>
                  </a:cubicBezTo>
                  <a:lnTo>
                    <a:pt x="4126" y="3014"/>
                  </a:lnTo>
                  <a:cubicBezTo>
                    <a:pt x="3976" y="3014"/>
                    <a:pt x="3805" y="2950"/>
                    <a:pt x="3634" y="2864"/>
                  </a:cubicBezTo>
                  <a:cubicBezTo>
                    <a:pt x="3442" y="2757"/>
                    <a:pt x="3271" y="2651"/>
                    <a:pt x="3078" y="2544"/>
                  </a:cubicBezTo>
                  <a:cubicBezTo>
                    <a:pt x="2864" y="2437"/>
                    <a:pt x="2672" y="2330"/>
                    <a:pt x="2501" y="2223"/>
                  </a:cubicBezTo>
                  <a:cubicBezTo>
                    <a:pt x="2309" y="2116"/>
                    <a:pt x="2138" y="2009"/>
                    <a:pt x="1967" y="1881"/>
                  </a:cubicBezTo>
                  <a:cubicBezTo>
                    <a:pt x="1261" y="1411"/>
                    <a:pt x="684" y="748"/>
                    <a:pt x="2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6" name="Google Shape;31196;p29"/>
            <p:cNvSpPr/>
            <p:nvPr/>
          </p:nvSpPr>
          <p:spPr>
            <a:xfrm>
              <a:off x="206000" y="967100"/>
              <a:ext cx="97800" cy="94600"/>
            </a:xfrm>
            <a:custGeom>
              <a:avLst/>
              <a:gdLst/>
              <a:ahLst/>
              <a:cxnLst/>
              <a:rect l="l" t="t" r="r" b="b"/>
              <a:pathLst>
                <a:path w="3912" h="3784" extrusionOk="0">
                  <a:moveTo>
                    <a:pt x="0" y="0"/>
                  </a:moveTo>
                  <a:cubicBezTo>
                    <a:pt x="363" y="770"/>
                    <a:pt x="855" y="1454"/>
                    <a:pt x="1454" y="1988"/>
                  </a:cubicBezTo>
                  <a:cubicBezTo>
                    <a:pt x="1625" y="2138"/>
                    <a:pt x="1796" y="2266"/>
                    <a:pt x="1967" y="2394"/>
                  </a:cubicBezTo>
                  <a:cubicBezTo>
                    <a:pt x="2116" y="2544"/>
                    <a:pt x="2287" y="2651"/>
                    <a:pt x="2479" y="2779"/>
                  </a:cubicBezTo>
                  <a:cubicBezTo>
                    <a:pt x="2672" y="2928"/>
                    <a:pt x="2843" y="3057"/>
                    <a:pt x="3014" y="3164"/>
                  </a:cubicBezTo>
                  <a:cubicBezTo>
                    <a:pt x="3185" y="3270"/>
                    <a:pt x="3334" y="3377"/>
                    <a:pt x="3484" y="3377"/>
                  </a:cubicBezTo>
                  <a:lnTo>
                    <a:pt x="3420" y="3655"/>
                  </a:lnTo>
                  <a:cubicBezTo>
                    <a:pt x="3527" y="3719"/>
                    <a:pt x="3676" y="3762"/>
                    <a:pt x="3826" y="3783"/>
                  </a:cubicBezTo>
                  <a:lnTo>
                    <a:pt x="3912" y="3014"/>
                  </a:lnTo>
                  <a:cubicBezTo>
                    <a:pt x="3762" y="3014"/>
                    <a:pt x="3591" y="2950"/>
                    <a:pt x="3420" y="2864"/>
                  </a:cubicBezTo>
                  <a:cubicBezTo>
                    <a:pt x="3228" y="2757"/>
                    <a:pt x="3057" y="2651"/>
                    <a:pt x="2864" y="2544"/>
                  </a:cubicBezTo>
                  <a:cubicBezTo>
                    <a:pt x="2650" y="2437"/>
                    <a:pt x="2458" y="2330"/>
                    <a:pt x="2287" y="2223"/>
                  </a:cubicBezTo>
                  <a:cubicBezTo>
                    <a:pt x="2095" y="2116"/>
                    <a:pt x="1924" y="2009"/>
                    <a:pt x="1753" y="1881"/>
                  </a:cubicBezTo>
                  <a:cubicBezTo>
                    <a:pt x="1047" y="1411"/>
                    <a:pt x="470" y="748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7" name="Google Shape;31197;p29"/>
            <p:cNvSpPr/>
            <p:nvPr/>
          </p:nvSpPr>
          <p:spPr>
            <a:xfrm>
              <a:off x="277050" y="1023025"/>
              <a:ext cx="68975" cy="84100"/>
            </a:xfrm>
            <a:custGeom>
              <a:avLst/>
              <a:gdLst/>
              <a:ahLst/>
              <a:cxnLst/>
              <a:rect l="l" t="t" r="r" b="b"/>
              <a:pathLst>
                <a:path w="2759" h="3364" extrusionOk="0">
                  <a:moveTo>
                    <a:pt x="1998" y="1"/>
                  </a:moveTo>
                  <a:cubicBezTo>
                    <a:pt x="1266" y="1"/>
                    <a:pt x="477" y="118"/>
                    <a:pt x="321" y="756"/>
                  </a:cubicBezTo>
                  <a:cubicBezTo>
                    <a:pt x="1" y="2145"/>
                    <a:pt x="1219" y="2936"/>
                    <a:pt x="2202" y="3363"/>
                  </a:cubicBezTo>
                  <a:cubicBezTo>
                    <a:pt x="2074" y="2444"/>
                    <a:pt x="2138" y="1418"/>
                    <a:pt x="2459" y="414"/>
                  </a:cubicBezTo>
                  <a:cubicBezTo>
                    <a:pt x="2502" y="264"/>
                    <a:pt x="2694" y="179"/>
                    <a:pt x="2758" y="29"/>
                  </a:cubicBezTo>
                  <a:cubicBezTo>
                    <a:pt x="2537" y="17"/>
                    <a:pt x="2271" y="1"/>
                    <a:pt x="19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8" name="Google Shape;31198;p29"/>
            <p:cNvSpPr/>
            <p:nvPr/>
          </p:nvSpPr>
          <p:spPr>
            <a:xfrm>
              <a:off x="284000" y="1023025"/>
              <a:ext cx="62025" cy="24250"/>
            </a:xfrm>
            <a:custGeom>
              <a:avLst/>
              <a:gdLst/>
              <a:ahLst/>
              <a:cxnLst/>
              <a:rect l="l" t="t" r="r" b="b"/>
              <a:pathLst>
                <a:path w="2481" h="970" extrusionOk="0">
                  <a:moveTo>
                    <a:pt x="1720" y="1"/>
                  </a:moveTo>
                  <a:cubicBezTo>
                    <a:pt x="988" y="1"/>
                    <a:pt x="199" y="118"/>
                    <a:pt x="43" y="756"/>
                  </a:cubicBezTo>
                  <a:cubicBezTo>
                    <a:pt x="22" y="841"/>
                    <a:pt x="22" y="905"/>
                    <a:pt x="1" y="969"/>
                  </a:cubicBezTo>
                  <a:cubicBezTo>
                    <a:pt x="320" y="499"/>
                    <a:pt x="1047" y="425"/>
                    <a:pt x="1676" y="425"/>
                  </a:cubicBezTo>
                  <a:cubicBezTo>
                    <a:pt x="1848" y="425"/>
                    <a:pt x="2013" y="430"/>
                    <a:pt x="2160" y="435"/>
                  </a:cubicBezTo>
                  <a:cubicBezTo>
                    <a:pt x="2160" y="435"/>
                    <a:pt x="2181" y="435"/>
                    <a:pt x="2181" y="414"/>
                  </a:cubicBezTo>
                  <a:cubicBezTo>
                    <a:pt x="2224" y="264"/>
                    <a:pt x="2416" y="179"/>
                    <a:pt x="2480" y="29"/>
                  </a:cubicBezTo>
                  <a:cubicBezTo>
                    <a:pt x="2259" y="17"/>
                    <a:pt x="1993" y="1"/>
                    <a:pt x="17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9" name="Google Shape;31199;p29"/>
            <p:cNvSpPr/>
            <p:nvPr/>
          </p:nvSpPr>
          <p:spPr>
            <a:xfrm>
              <a:off x="325675" y="1040825"/>
              <a:ext cx="10725" cy="66300"/>
            </a:xfrm>
            <a:custGeom>
              <a:avLst/>
              <a:gdLst/>
              <a:ahLst/>
              <a:cxnLst/>
              <a:rect l="l" t="t" r="r" b="b"/>
              <a:pathLst>
                <a:path w="429" h="2652" extrusionOk="0">
                  <a:moveTo>
                    <a:pt x="428" y="1"/>
                  </a:moveTo>
                  <a:lnTo>
                    <a:pt x="428" y="1"/>
                  </a:lnTo>
                  <a:cubicBezTo>
                    <a:pt x="407" y="65"/>
                    <a:pt x="364" y="129"/>
                    <a:pt x="343" y="193"/>
                  </a:cubicBezTo>
                  <a:cubicBezTo>
                    <a:pt x="108" y="984"/>
                    <a:pt x="1" y="1796"/>
                    <a:pt x="44" y="2566"/>
                  </a:cubicBezTo>
                  <a:cubicBezTo>
                    <a:pt x="108" y="2587"/>
                    <a:pt x="193" y="2630"/>
                    <a:pt x="257" y="2651"/>
                  </a:cubicBezTo>
                  <a:cubicBezTo>
                    <a:pt x="129" y="1818"/>
                    <a:pt x="172" y="899"/>
                    <a:pt x="428" y="1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0" name="Google Shape;31200;p29"/>
            <p:cNvSpPr/>
            <p:nvPr/>
          </p:nvSpPr>
          <p:spPr>
            <a:xfrm>
              <a:off x="339575" y="1092150"/>
              <a:ext cx="176375" cy="272500"/>
            </a:xfrm>
            <a:custGeom>
              <a:avLst/>
              <a:gdLst/>
              <a:ahLst/>
              <a:cxnLst/>
              <a:rect l="l" t="t" r="r" b="b"/>
              <a:pathLst>
                <a:path w="7055" h="10900" extrusionOk="0">
                  <a:moveTo>
                    <a:pt x="3802" y="1"/>
                  </a:moveTo>
                  <a:cubicBezTo>
                    <a:pt x="3750" y="1"/>
                    <a:pt x="3694" y="14"/>
                    <a:pt x="3634" y="43"/>
                  </a:cubicBezTo>
                  <a:cubicBezTo>
                    <a:pt x="1796" y="897"/>
                    <a:pt x="1" y="5194"/>
                    <a:pt x="620" y="7181"/>
                  </a:cubicBezTo>
                  <a:cubicBezTo>
                    <a:pt x="973" y="8271"/>
                    <a:pt x="2626" y="10899"/>
                    <a:pt x="4293" y="10899"/>
                  </a:cubicBezTo>
                  <a:cubicBezTo>
                    <a:pt x="4751" y="10899"/>
                    <a:pt x="5210" y="10701"/>
                    <a:pt x="5643" y="10217"/>
                  </a:cubicBezTo>
                  <a:cubicBezTo>
                    <a:pt x="7054" y="8614"/>
                    <a:pt x="5280" y="7310"/>
                    <a:pt x="4788" y="5814"/>
                  </a:cubicBezTo>
                  <a:cubicBezTo>
                    <a:pt x="4423" y="4698"/>
                    <a:pt x="4771" y="1"/>
                    <a:pt x="38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1" name="Google Shape;31201;p29"/>
            <p:cNvSpPr/>
            <p:nvPr/>
          </p:nvSpPr>
          <p:spPr>
            <a:xfrm>
              <a:off x="450200" y="855400"/>
              <a:ext cx="253825" cy="183550"/>
            </a:xfrm>
            <a:custGeom>
              <a:avLst/>
              <a:gdLst/>
              <a:ahLst/>
              <a:cxnLst/>
              <a:rect l="l" t="t" r="r" b="b"/>
              <a:pathLst>
                <a:path w="10153" h="7342" extrusionOk="0">
                  <a:moveTo>
                    <a:pt x="6142" y="0"/>
                  </a:moveTo>
                  <a:cubicBezTo>
                    <a:pt x="4781" y="0"/>
                    <a:pt x="3617" y="887"/>
                    <a:pt x="2736" y="1989"/>
                  </a:cubicBezTo>
                  <a:cubicBezTo>
                    <a:pt x="2031" y="2865"/>
                    <a:pt x="1753" y="3955"/>
                    <a:pt x="1176" y="4896"/>
                  </a:cubicBezTo>
                  <a:cubicBezTo>
                    <a:pt x="791" y="5494"/>
                    <a:pt x="0" y="5922"/>
                    <a:pt x="449" y="6670"/>
                  </a:cubicBezTo>
                  <a:cubicBezTo>
                    <a:pt x="747" y="7174"/>
                    <a:pt x="1451" y="7341"/>
                    <a:pt x="2259" y="7341"/>
                  </a:cubicBezTo>
                  <a:cubicBezTo>
                    <a:pt x="3129" y="7341"/>
                    <a:pt x="4120" y="7146"/>
                    <a:pt x="4852" y="6969"/>
                  </a:cubicBezTo>
                  <a:cubicBezTo>
                    <a:pt x="5151" y="6905"/>
                    <a:pt x="5408" y="6841"/>
                    <a:pt x="5600" y="6777"/>
                  </a:cubicBezTo>
                  <a:cubicBezTo>
                    <a:pt x="7011" y="6435"/>
                    <a:pt x="8999" y="5622"/>
                    <a:pt x="9554" y="3998"/>
                  </a:cubicBezTo>
                  <a:cubicBezTo>
                    <a:pt x="10153" y="2181"/>
                    <a:pt x="8828" y="728"/>
                    <a:pt x="7246" y="193"/>
                  </a:cubicBezTo>
                  <a:cubicBezTo>
                    <a:pt x="6865" y="61"/>
                    <a:pt x="6497" y="0"/>
                    <a:pt x="6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2" name="Google Shape;31202;p29"/>
            <p:cNvSpPr/>
            <p:nvPr/>
          </p:nvSpPr>
          <p:spPr>
            <a:xfrm>
              <a:off x="402625" y="1042425"/>
              <a:ext cx="296600" cy="249525"/>
            </a:xfrm>
            <a:custGeom>
              <a:avLst/>
              <a:gdLst/>
              <a:ahLst/>
              <a:cxnLst/>
              <a:rect l="l" t="t" r="r" b="b"/>
              <a:pathLst>
                <a:path w="11864" h="9981" extrusionOk="0">
                  <a:moveTo>
                    <a:pt x="984" y="1"/>
                  </a:moveTo>
                  <a:lnTo>
                    <a:pt x="792" y="193"/>
                  </a:lnTo>
                  <a:cubicBezTo>
                    <a:pt x="1" y="1604"/>
                    <a:pt x="1647" y="2651"/>
                    <a:pt x="2160" y="3912"/>
                  </a:cubicBezTo>
                  <a:cubicBezTo>
                    <a:pt x="2972" y="5922"/>
                    <a:pt x="2950" y="7952"/>
                    <a:pt x="4853" y="9341"/>
                  </a:cubicBezTo>
                  <a:cubicBezTo>
                    <a:pt x="5403" y="9741"/>
                    <a:pt x="5981" y="9980"/>
                    <a:pt x="6590" y="9980"/>
                  </a:cubicBezTo>
                  <a:cubicBezTo>
                    <a:pt x="6927" y="9980"/>
                    <a:pt x="7274" y="9907"/>
                    <a:pt x="7631" y="9748"/>
                  </a:cubicBezTo>
                  <a:cubicBezTo>
                    <a:pt x="8444" y="9384"/>
                    <a:pt x="9769" y="8935"/>
                    <a:pt x="10410" y="8358"/>
                  </a:cubicBezTo>
                  <a:cubicBezTo>
                    <a:pt x="11863" y="7076"/>
                    <a:pt x="11115" y="5580"/>
                    <a:pt x="10260" y="4212"/>
                  </a:cubicBezTo>
                  <a:cubicBezTo>
                    <a:pt x="9256" y="2630"/>
                    <a:pt x="7589" y="1006"/>
                    <a:pt x="5708" y="749"/>
                  </a:cubicBezTo>
                  <a:cubicBezTo>
                    <a:pt x="3976" y="535"/>
                    <a:pt x="2416" y="899"/>
                    <a:pt x="9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3" name="Google Shape;31203;p29"/>
            <p:cNvSpPr/>
            <p:nvPr/>
          </p:nvSpPr>
          <p:spPr>
            <a:xfrm>
              <a:off x="313925" y="994950"/>
              <a:ext cx="115450" cy="170950"/>
            </a:xfrm>
            <a:custGeom>
              <a:avLst/>
              <a:gdLst/>
              <a:ahLst/>
              <a:cxnLst/>
              <a:rect l="l" t="t" r="r" b="b"/>
              <a:pathLst>
                <a:path w="4618" h="6838" extrusionOk="0">
                  <a:moveTo>
                    <a:pt x="2886" y="1"/>
                  </a:moveTo>
                  <a:cubicBezTo>
                    <a:pt x="2111" y="1"/>
                    <a:pt x="843" y="1302"/>
                    <a:pt x="343" y="2883"/>
                  </a:cubicBezTo>
                  <a:cubicBezTo>
                    <a:pt x="1" y="3973"/>
                    <a:pt x="364" y="6025"/>
                    <a:pt x="1262" y="6752"/>
                  </a:cubicBezTo>
                  <a:cubicBezTo>
                    <a:pt x="1332" y="6810"/>
                    <a:pt x="1409" y="6837"/>
                    <a:pt x="1490" y="6837"/>
                  </a:cubicBezTo>
                  <a:cubicBezTo>
                    <a:pt x="2385" y="6837"/>
                    <a:pt x="3826" y="3514"/>
                    <a:pt x="4297" y="2691"/>
                  </a:cubicBezTo>
                  <a:cubicBezTo>
                    <a:pt x="4617" y="2135"/>
                    <a:pt x="3891" y="1814"/>
                    <a:pt x="3442" y="447"/>
                  </a:cubicBezTo>
                  <a:cubicBezTo>
                    <a:pt x="3337" y="138"/>
                    <a:pt x="3137" y="1"/>
                    <a:pt x="2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4" name="Google Shape;31204;p29"/>
            <p:cNvSpPr/>
            <p:nvPr/>
          </p:nvSpPr>
          <p:spPr>
            <a:xfrm>
              <a:off x="399950" y="855300"/>
              <a:ext cx="123475" cy="186625"/>
            </a:xfrm>
            <a:custGeom>
              <a:avLst/>
              <a:gdLst/>
              <a:ahLst/>
              <a:cxnLst/>
              <a:rect l="l" t="t" r="r" b="b"/>
              <a:pathLst>
                <a:path w="4939" h="7465" extrusionOk="0">
                  <a:moveTo>
                    <a:pt x="3449" y="0"/>
                  </a:moveTo>
                  <a:cubicBezTo>
                    <a:pt x="2308" y="0"/>
                    <a:pt x="641" y="664"/>
                    <a:pt x="129" y="3639"/>
                  </a:cubicBezTo>
                  <a:cubicBezTo>
                    <a:pt x="1" y="4472"/>
                    <a:pt x="386" y="7294"/>
                    <a:pt x="1326" y="7465"/>
                  </a:cubicBezTo>
                  <a:cubicBezTo>
                    <a:pt x="1540" y="6439"/>
                    <a:pt x="4938" y="1672"/>
                    <a:pt x="4575" y="326"/>
                  </a:cubicBezTo>
                  <a:cubicBezTo>
                    <a:pt x="4537" y="197"/>
                    <a:pt x="4071" y="0"/>
                    <a:pt x="3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5" name="Google Shape;31205;p29"/>
            <p:cNvSpPr/>
            <p:nvPr/>
          </p:nvSpPr>
          <p:spPr>
            <a:xfrm>
              <a:off x="440575" y="1002900"/>
              <a:ext cx="86575" cy="54000"/>
            </a:xfrm>
            <a:custGeom>
              <a:avLst/>
              <a:gdLst/>
              <a:ahLst/>
              <a:cxnLst/>
              <a:rect l="l" t="t" r="r" b="b"/>
              <a:pathLst>
                <a:path w="3463" h="2160" extrusionOk="0">
                  <a:moveTo>
                    <a:pt x="3442" y="0"/>
                  </a:moveTo>
                  <a:cubicBezTo>
                    <a:pt x="2843" y="235"/>
                    <a:pt x="2245" y="492"/>
                    <a:pt x="1646" y="791"/>
                  </a:cubicBezTo>
                  <a:cubicBezTo>
                    <a:pt x="1347" y="941"/>
                    <a:pt x="1026" y="1090"/>
                    <a:pt x="748" y="1304"/>
                  </a:cubicBezTo>
                  <a:cubicBezTo>
                    <a:pt x="471" y="1539"/>
                    <a:pt x="214" y="1796"/>
                    <a:pt x="0" y="2138"/>
                  </a:cubicBezTo>
                  <a:lnTo>
                    <a:pt x="22" y="2159"/>
                  </a:lnTo>
                  <a:cubicBezTo>
                    <a:pt x="321" y="1945"/>
                    <a:pt x="577" y="1774"/>
                    <a:pt x="877" y="1582"/>
                  </a:cubicBezTo>
                  <a:cubicBezTo>
                    <a:pt x="1155" y="1411"/>
                    <a:pt x="1411" y="1197"/>
                    <a:pt x="1710" y="1026"/>
                  </a:cubicBezTo>
                  <a:cubicBezTo>
                    <a:pt x="2266" y="684"/>
                    <a:pt x="2864" y="364"/>
                    <a:pt x="3463" y="22"/>
                  </a:cubicBezTo>
                  <a:lnTo>
                    <a:pt x="34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6" name="Google Shape;31206;p29"/>
            <p:cNvSpPr/>
            <p:nvPr/>
          </p:nvSpPr>
          <p:spPr>
            <a:xfrm>
              <a:off x="443775" y="1036025"/>
              <a:ext cx="86600" cy="25675"/>
            </a:xfrm>
            <a:custGeom>
              <a:avLst/>
              <a:gdLst/>
              <a:ahLst/>
              <a:cxnLst/>
              <a:rect l="l" t="t" r="r" b="b"/>
              <a:pathLst>
                <a:path w="3464" h="1027" extrusionOk="0">
                  <a:moveTo>
                    <a:pt x="3463" y="0"/>
                  </a:moveTo>
                  <a:cubicBezTo>
                    <a:pt x="2886" y="129"/>
                    <a:pt x="2309" y="129"/>
                    <a:pt x="1710" y="193"/>
                  </a:cubicBezTo>
                  <a:cubicBezTo>
                    <a:pt x="1433" y="236"/>
                    <a:pt x="1133" y="257"/>
                    <a:pt x="813" y="385"/>
                  </a:cubicBezTo>
                  <a:cubicBezTo>
                    <a:pt x="514" y="513"/>
                    <a:pt x="214" y="727"/>
                    <a:pt x="1" y="1005"/>
                  </a:cubicBezTo>
                  <a:lnTo>
                    <a:pt x="1" y="1026"/>
                  </a:lnTo>
                  <a:cubicBezTo>
                    <a:pt x="300" y="898"/>
                    <a:pt x="578" y="791"/>
                    <a:pt x="856" y="727"/>
                  </a:cubicBezTo>
                  <a:cubicBezTo>
                    <a:pt x="1133" y="642"/>
                    <a:pt x="1411" y="535"/>
                    <a:pt x="1710" y="471"/>
                  </a:cubicBezTo>
                  <a:cubicBezTo>
                    <a:pt x="2288" y="342"/>
                    <a:pt x="2886" y="257"/>
                    <a:pt x="3463" y="22"/>
                  </a:cubicBezTo>
                  <a:lnTo>
                    <a:pt x="346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7" name="Google Shape;31207;p29"/>
            <p:cNvSpPr/>
            <p:nvPr/>
          </p:nvSpPr>
          <p:spPr>
            <a:xfrm>
              <a:off x="441100" y="1052450"/>
              <a:ext cx="89275" cy="18325"/>
            </a:xfrm>
            <a:custGeom>
              <a:avLst/>
              <a:gdLst/>
              <a:ahLst/>
              <a:cxnLst/>
              <a:rect l="l" t="t" r="r" b="b"/>
              <a:pathLst>
                <a:path w="3571" h="733" extrusionOk="0">
                  <a:moveTo>
                    <a:pt x="1244" y="1"/>
                  </a:moveTo>
                  <a:cubicBezTo>
                    <a:pt x="1150" y="1"/>
                    <a:pt x="1056" y="9"/>
                    <a:pt x="963" y="27"/>
                  </a:cubicBezTo>
                  <a:cubicBezTo>
                    <a:pt x="642" y="70"/>
                    <a:pt x="300" y="177"/>
                    <a:pt x="1" y="391"/>
                  </a:cubicBezTo>
                  <a:lnTo>
                    <a:pt x="1" y="434"/>
                  </a:lnTo>
                  <a:cubicBezTo>
                    <a:pt x="321" y="391"/>
                    <a:pt x="621" y="369"/>
                    <a:pt x="920" y="369"/>
                  </a:cubicBezTo>
                  <a:cubicBezTo>
                    <a:pt x="1119" y="369"/>
                    <a:pt x="1319" y="360"/>
                    <a:pt x="1518" y="360"/>
                  </a:cubicBezTo>
                  <a:cubicBezTo>
                    <a:pt x="1618" y="360"/>
                    <a:pt x="1718" y="362"/>
                    <a:pt x="1817" y="369"/>
                  </a:cubicBezTo>
                  <a:cubicBezTo>
                    <a:pt x="2416" y="434"/>
                    <a:pt x="2972" y="605"/>
                    <a:pt x="3549" y="733"/>
                  </a:cubicBezTo>
                  <a:lnTo>
                    <a:pt x="3570" y="711"/>
                  </a:lnTo>
                  <a:cubicBezTo>
                    <a:pt x="3036" y="476"/>
                    <a:pt x="2480" y="220"/>
                    <a:pt x="1903" y="92"/>
                  </a:cubicBezTo>
                  <a:cubicBezTo>
                    <a:pt x="1691" y="46"/>
                    <a:pt x="1469" y="1"/>
                    <a:pt x="12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8" name="Google Shape;31208;p29"/>
            <p:cNvSpPr/>
            <p:nvPr/>
          </p:nvSpPr>
          <p:spPr>
            <a:xfrm>
              <a:off x="440025" y="1068625"/>
              <a:ext cx="72700" cy="80175"/>
            </a:xfrm>
            <a:custGeom>
              <a:avLst/>
              <a:gdLst/>
              <a:ahLst/>
              <a:cxnLst/>
              <a:rect l="l" t="t" r="r" b="b"/>
              <a:pathLst>
                <a:path w="2908" h="3207" extrusionOk="0">
                  <a:moveTo>
                    <a:pt x="22" y="0"/>
                  </a:moveTo>
                  <a:lnTo>
                    <a:pt x="1" y="22"/>
                  </a:lnTo>
                  <a:cubicBezTo>
                    <a:pt x="172" y="364"/>
                    <a:pt x="364" y="684"/>
                    <a:pt x="557" y="1005"/>
                  </a:cubicBezTo>
                  <a:cubicBezTo>
                    <a:pt x="749" y="1304"/>
                    <a:pt x="984" y="1603"/>
                    <a:pt x="1219" y="1881"/>
                  </a:cubicBezTo>
                  <a:cubicBezTo>
                    <a:pt x="1690" y="2437"/>
                    <a:pt x="2224" y="2950"/>
                    <a:pt x="2886" y="3206"/>
                  </a:cubicBezTo>
                  <a:lnTo>
                    <a:pt x="2908" y="3164"/>
                  </a:lnTo>
                  <a:cubicBezTo>
                    <a:pt x="2288" y="2822"/>
                    <a:pt x="1839" y="2266"/>
                    <a:pt x="1412" y="1667"/>
                  </a:cubicBezTo>
                  <a:cubicBezTo>
                    <a:pt x="1219" y="1368"/>
                    <a:pt x="1027" y="1048"/>
                    <a:pt x="792" y="748"/>
                  </a:cubicBezTo>
                  <a:cubicBezTo>
                    <a:pt x="578" y="471"/>
                    <a:pt x="322" y="19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9" name="Google Shape;31209;p29"/>
            <p:cNvSpPr/>
            <p:nvPr/>
          </p:nvSpPr>
          <p:spPr>
            <a:xfrm>
              <a:off x="430950" y="1075025"/>
              <a:ext cx="48125" cy="105300"/>
            </a:xfrm>
            <a:custGeom>
              <a:avLst/>
              <a:gdLst/>
              <a:ahLst/>
              <a:cxnLst/>
              <a:rect l="l" t="t" r="r" b="b"/>
              <a:pathLst>
                <a:path w="1925" h="4212" extrusionOk="0">
                  <a:moveTo>
                    <a:pt x="22" y="1"/>
                  </a:moveTo>
                  <a:lnTo>
                    <a:pt x="1" y="44"/>
                  </a:lnTo>
                  <a:cubicBezTo>
                    <a:pt x="65" y="86"/>
                    <a:pt x="86" y="215"/>
                    <a:pt x="107" y="300"/>
                  </a:cubicBezTo>
                  <a:cubicBezTo>
                    <a:pt x="129" y="407"/>
                    <a:pt x="150" y="492"/>
                    <a:pt x="172" y="599"/>
                  </a:cubicBezTo>
                  <a:lnTo>
                    <a:pt x="278" y="1198"/>
                  </a:lnTo>
                  <a:cubicBezTo>
                    <a:pt x="364" y="1604"/>
                    <a:pt x="492" y="1989"/>
                    <a:pt x="620" y="2373"/>
                  </a:cubicBezTo>
                  <a:cubicBezTo>
                    <a:pt x="749" y="2758"/>
                    <a:pt x="877" y="3164"/>
                    <a:pt x="1069" y="3485"/>
                  </a:cubicBezTo>
                  <a:cubicBezTo>
                    <a:pt x="1262" y="3827"/>
                    <a:pt x="1561" y="4083"/>
                    <a:pt x="1903" y="4211"/>
                  </a:cubicBezTo>
                  <a:lnTo>
                    <a:pt x="1924" y="4190"/>
                  </a:lnTo>
                  <a:cubicBezTo>
                    <a:pt x="1604" y="4019"/>
                    <a:pt x="1347" y="3720"/>
                    <a:pt x="1198" y="3378"/>
                  </a:cubicBezTo>
                  <a:cubicBezTo>
                    <a:pt x="1027" y="3036"/>
                    <a:pt x="941" y="2651"/>
                    <a:pt x="834" y="2245"/>
                  </a:cubicBezTo>
                  <a:cubicBezTo>
                    <a:pt x="749" y="1839"/>
                    <a:pt x="685" y="1454"/>
                    <a:pt x="556" y="1048"/>
                  </a:cubicBezTo>
                  <a:cubicBezTo>
                    <a:pt x="492" y="856"/>
                    <a:pt x="428" y="663"/>
                    <a:pt x="364" y="492"/>
                  </a:cubicBezTo>
                  <a:cubicBezTo>
                    <a:pt x="321" y="386"/>
                    <a:pt x="278" y="300"/>
                    <a:pt x="236" y="215"/>
                  </a:cubicBezTo>
                  <a:cubicBezTo>
                    <a:pt x="172" y="129"/>
                    <a:pt x="129" y="22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0" name="Google Shape;31210;p29"/>
            <p:cNvSpPr/>
            <p:nvPr/>
          </p:nvSpPr>
          <p:spPr>
            <a:xfrm>
              <a:off x="420800" y="1073975"/>
              <a:ext cx="19800" cy="114375"/>
            </a:xfrm>
            <a:custGeom>
              <a:avLst/>
              <a:gdLst/>
              <a:ahLst/>
              <a:cxnLst/>
              <a:rect l="l" t="t" r="r" b="b"/>
              <a:pathLst>
                <a:path w="792" h="4575" extrusionOk="0">
                  <a:moveTo>
                    <a:pt x="385" y="0"/>
                  </a:moveTo>
                  <a:lnTo>
                    <a:pt x="342" y="21"/>
                  </a:lnTo>
                  <a:cubicBezTo>
                    <a:pt x="214" y="428"/>
                    <a:pt x="129" y="855"/>
                    <a:pt x="65" y="1261"/>
                  </a:cubicBezTo>
                  <a:cubicBezTo>
                    <a:pt x="0" y="1689"/>
                    <a:pt x="22" y="2095"/>
                    <a:pt x="22" y="2501"/>
                  </a:cubicBezTo>
                  <a:cubicBezTo>
                    <a:pt x="43" y="2928"/>
                    <a:pt x="86" y="3334"/>
                    <a:pt x="171" y="3698"/>
                  </a:cubicBezTo>
                  <a:cubicBezTo>
                    <a:pt x="278" y="4061"/>
                    <a:pt x="471" y="4424"/>
                    <a:pt x="770" y="4574"/>
                  </a:cubicBezTo>
                  <a:lnTo>
                    <a:pt x="791" y="4553"/>
                  </a:lnTo>
                  <a:cubicBezTo>
                    <a:pt x="513" y="4360"/>
                    <a:pt x="385" y="3997"/>
                    <a:pt x="321" y="3634"/>
                  </a:cubicBezTo>
                  <a:cubicBezTo>
                    <a:pt x="257" y="3249"/>
                    <a:pt x="257" y="2864"/>
                    <a:pt x="257" y="2458"/>
                  </a:cubicBezTo>
                  <a:cubicBezTo>
                    <a:pt x="278" y="2052"/>
                    <a:pt x="342" y="1646"/>
                    <a:pt x="364" y="1240"/>
                  </a:cubicBezTo>
                  <a:cubicBezTo>
                    <a:pt x="385" y="834"/>
                    <a:pt x="407" y="42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1" name="Google Shape;31211;p29"/>
            <p:cNvSpPr/>
            <p:nvPr/>
          </p:nvSpPr>
          <p:spPr>
            <a:xfrm>
              <a:off x="427200" y="972425"/>
              <a:ext cx="54000" cy="90875"/>
            </a:xfrm>
            <a:custGeom>
              <a:avLst/>
              <a:gdLst/>
              <a:ahLst/>
              <a:cxnLst/>
              <a:rect l="l" t="t" r="r" b="b"/>
              <a:pathLst>
                <a:path w="2160" h="3635" extrusionOk="0">
                  <a:moveTo>
                    <a:pt x="2160" y="1"/>
                  </a:moveTo>
                  <a:cubicBezTo>
                    <a:pt x="1604" y="428"/>
                    <a:pt x="1155" y="984"/>
                    <a:pt x="749" y="1604"/>
                  </a:cubicBezTo>
                  <a:cubicBezTo>
                    <a:pt x="557" y="1903"/>
                    <a:pt x="343" y="2224"/>
                    <a:pt x="215" y="2566"/>
                  </a:cubicBezTo>
                  <a:cubicBezTo>
                    <a:pt x="86" y="2908"/>
                    <a:pt x="1" y="3293"/>
                    <a:pt x="44" y="3635"/>
                  </a:cubicBezTo>
                  <a:lnTo>
                    <a:pt x="65" y="3635"/>
                  </a:lnTo>
                  <a:cubicBezTo>
                    <a:pt x="193" y="3293"/>
                    <a:pt x="322" y="2972"/>
                    <a:pt x="471" y="2673"/>
                  </a:cubicBezTo>
                  <a:cubicBezTo>
                    <a:pt x="621" y="2352"/>
                    <a:pt x="770" y="2032"/>
                    <a:pt x="941" y="1732"/>
                  </a:cubicBezTo>
                  <a:cubicBezTo>
                    <a:pt x="1091" y="1412"/>
                    <a:pt x="1283" y="1112"/>
                    <a:pt x="1497" y="835"/>
                  </a:cubicBezTo>
                  <a:cubicBezTo>
                    <a:pt x="1690" y="535"/>
                    <a:pt x="1925" y="279"/>
                    <a:pt x="2160" y="44"/>
                  </a:cubicBezTo>
                  <a:lnTo>
                    <a:pt x="21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2" name="Google Shape;31212;p29"/>
            <p:cNvSpPr/>
            <p:nvPr/>
          </p:nvSpPr>
          <p:spPr>
            <a:xfrm>
              <a:off x="428275" y="997550"/>
              <a:ext cx="48125" cy="76975"/>
            </a:xfrm>
            <a:custGeom>
              <a:avLst/>
              <a:gdLst/>
              <a:ahLst/>
              <a:cxnLst/>
              <a:rect l="l" t="t" r="r" b="b"/>
              <a:pathLst>
                <a:path w="1925" h="3079" extrusionOk="0">
                  <a:moveTo>
                    <a:pt x="1924" y="1"/>
                  </a:moveTo>
                  <a:cubicBezTo>
                    <a:pt x="1433" y="300"/>
                    <a:pt x="1005" y="791"/>
                    <a:pt x="663" y="1304"/>
                  </a:cubicBezTo>
                  <a:cubicBezTo>
                    <a:pt x="471" y="1561"/>
                    <a:pt x="300" y="1839"/>
                    <a:pt x="193" y="2138"/>
                  </a:cubicBezTo>
                  <a:cubicBezTo>
                    <a:pt x="86" y="2437"/>
                    <a:pt x="1" y="2779"/>
                    <a:pt x="43" y="3078"/>
                  </a:cubicBezTo>
                  <a:lnTo>
                    <a:pt x="86" y="3057"/>
                  </a:lnTo>
                  <a:cubicBezTo>
                    <a:pt x="193" y="2779"/>
                    <a:pt x="321" y="2501"/>
                    <a:pt x="450" y="2245"/>
                  </a:cubicBezTo>
                  <a:cubicBezTo>
                    <a:pt x="578" y="1967"/>
                    <a:pt x="685" y="1689"/>
                    <a:pt x="834" y="1433"/>
                  </a:cubicBezTo>
                  <a:cubicBezTo>
                    <a:pt x="984" y="1176"/>
                    <a:pt x="1155" y="920"/>
                    <a:pt x="1326" y="685"/>
                  </a:cubicBezTo>
                  <a:cubicBezTo>
                    <a:pt x="1518" y="428"/>
                    <a:pt x="1711" y="214"/>
                    <a:pt x="1924" y="22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3" name="Google Shape;31213;p29"/>
            <p:cNvSpPr/>
            <p:nvPr/>
          </p:nvSpPr>
          <p:spPr>
            <a:xfrm>
              <a:off x="395150" y="1073425"/>
              <a:ext cx="27800" cy="74850"/>
            </a:xfrm>
            <a:custGeom>
              <a:avLst/>
              <a:gdLst/>
              <a:ahLst/>
              <a:cxnLst/>
              <a:rect l="l" t="t" r="r" b="b"/>
              <a:pathLst>
                <a:path w="1112" h="2994" extrusionOk="0">
                  <a:moveTo>
                    <a:pt x="1091" y="1"/>
                  </a:moveTo>
                  <a:cubicBezTo>
                    <a:pt x="877" y="172"/>
                    <a:pt x="706" y="407"/>
                    <a:pt x="578" y="642"/>
                  </a:cubicBezTo>
                  <a:cubicBezTo>
                    <a:pt x="428" y="877"/>
                    <a:pt x="343" y="1155"/>
                    <a:pt x="257" y="1411"/>
                  </a:cubicBezTo>
                  <a:cubicBezTo>
                    <a:pt x="150" y="1668"/>
                    <a:pt x="86" y="1946"/>
                    <a:pt x="43" y="2224"/>
                  </a:cubicBezTo>
                  <a:cubicBezTo>
                    <a:pt x="1" y="2480"/>
                    <a:pt x="1" y="2758"/>
                    <a:pt x="86" y="2993"/>
                  </a:cubicBezTo>
                  <a:lnTo>
                    <a:pt x="107" y="2972"/>
                  </a:lnTo>
                  <a:cubicBezTo>
                    <a:pt x="65" y="2737"/>
                    <a:pt x="107" y="2480"/>
                    <a:pt x="193" y="2224"/>
                  </a:cubicBezTo>
                  <a:cubicBezTo>
                    <a:pt x="257" y="1967"/>
                    <a:pt x="343" y="1711"/>
                    <a:pt x="449" y="1475"/>
                  </a:cubicBezTo>
                  <a:cubicBezTo>
                    <a:pt x="556" y="1240"/>
                    <a:pt x="706" y="1005"/>
                    <a:pt x="813" y="770"/>
                  </a:cubicBezTo>
                  <a:cubicBezTo>
                    <a:pt x="920" y="514"/>
                    <a:pt x="1026" y="279"/>
                    <a:pt x="1112" y="22"/>
                  </a:cubicBezTo>
                  <a:lnTo>
                    <a:pt x="10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4" name="Google Shape;31214;p29"/>
            <p:cNvSpPr/>
            <p:nvPr/>
          </p:nvSpPr>
          <p:spPr>
            <a:xfrm>
              <a:off x="401575" y="1037075"/>
              <a:ext cx="69475" cy="68475"/>
            </a:xfrm>
            <a:custGeom>
              <a:avLst/>
              <a:gdLst/>
              <a:ahLst/>
              <a:cxnLst/>
              <a:rect l="l" t="t" r="r" b="b"/>
              <a:pathLst>
                <a:path w="2779" h="2739" extrusionOk="0">
                  <a:moveTo>
                    <a:pt x="1571" y="0"/>
                  </a:moveTo>
                  <a:cubicBezTo>
                    <a:pt x="1113" y="0"/>
                    <a:pt x="643" y="290"/>
                    <a:pt x="363" y="771"/>
                  </a:cubicBezTo>
                  <a:cubicBezTo>
                    <a:pt x="0" y="1455"/>
                    <a:pt x="150" y="2267"/>
                    <a:pt x="727" y="2609"/>
                  </a:cubicBezTo>
                  <a:cubicBezTo>
                    <a:pt x="879" y="2697"/>
                    <a:pt x="1048" y="2738"/>
                    <a:pt x="1219" y="2738"/>
                  </a:cubicBezTo>
                  <a:cubicBezTo>
                    <a:pt x="1674" y="2738"/>
                    <a:pt x="2152" y="2449"/>
                    <a:pt x="2415" y="1968"/>
                  </a:cubicBezTo>
                  <a:cubicBezTo>
                    <a:pt x="2779" y="1284"/>
                    <a:pt x="2629" y="471"/>
                    <a:pt x="2073" y="129"/>
                  </a:cubicBezTo>
                  <a:cubicBezTo>
                    <a:pt x="1915" y="42"/>
                    <a:pt x="1744" y="0"/>
                    <a:pt x="15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5" name="Google Shape;31215;p29"/>
            <p:cNvSpPr/>
            <p:nvPr/>
          </p:nvSpPr>
          <p:spPr>
            <a:xfrm>
              <a:off x="432025" y="991150"/>
              <a:ext cx="71625" cy="66275"/>
            </a:xfrm>
            <a:custGeom>
              <a:avLst/>
              <a:gdLst/>
              <a:ahLst/>
              <a:cxnLst/>
              <a:rect l="l" t="t" r="r" b="b"/>
              <a:pathLst>
                <a:path w="2865" h="2651" extrusionOk="0">
                  <a:moveTo>
                    <a:pt x="2843" y="0"/>
                  </a:moveTo>
                  <a:cubicBezTo>
                    <a:pt x="2587" y="171"/>
                    <a:pt x="2330" y="342"/>
                    <a:pt x="2074" y="513"/>
                  </a:cubicBezTo>
                  <a:cubicBezTo>
                    <a:pt x="1796" y="705"/>
                    <a:pt x="1561" y="898"/>
                    <a:pt x="1304" y="1112"/>
                  </a:cubicBezTo>
                  <a:cubicBezTo>
                    <a:pt x="1048" y="1325"/>
                    <a:pt x="791" y="1539"/>
                    <a:pt x="577" y="1795"/>
                  </a:cubicBezTo>
                  <a:lnTo>
                    <a:pt x="278" y="2180"/>
                  </a:lnTo>
                  <a:cubicBezTo>
                    <a:pt x="171" y="2308"/>
                    <a:pt x="64" y="2458"/>
                    <a:pt x="0" y="2629"/>
                  </a:cubicBezTo>
                  <a:lnTo>
                    <a:pt x="22" y="2650"/>
                  </a:lnTo>
                  <a:cubicBezTo>
                    <a:pt x="150" y="2522"/>
                    <a:pt x="278" y="2437"/>
                    <a:pt x="385" y="2351"/>
                  </a:cubicBezTo>
                  <a:cubicBezTo>
                    <a:pt x="513" y="2244"/>
                    <a:pt x="642" y="2137"/>
                    <a:pt x="770" y="2031"/>
                  </a:cubicBezTo>
                  <a:cubicBezTo>
                    <a:pt x="984" y="1795"/>
                    <a:pt x="1197" y="1539"/>
                    <a:pt x="1432" y="1304"/>
                  </a:cubicBezTo>
                  <a:cubicBezTo>
                    <a:pt x="1881" y="855"/>
                    <a:pt x="2373" y="449"/>
                    <a:pt x="2864" y="43"/>
                  </a:cubicBezTo>
                  <a:lnTo>
                    <a:pt x="28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6" name="Google Shape;31216;p29"/>
            <p:cNvSpPr/>
            <p:nvPr/>
          </p:nvSpPr>
          <p:spPr>
            <a:xfrm>
              <a:off x="410125" y="1004500"/>
              <a:ext cx="14975" cy="76975"/>
            </a:xfrm>
            <a:custGeom>
              <a:avLst/>
              <a:gdLst/>
              <a:ahLst/>
              <a:cxnLst/>
              <a:rect l="l" t="t" r="r" b="b"/>
              <a:pathLst>
                <a:path w="599" h="3079" extrusionOk="0">
                  <a:moveTo>
                    <a:pt x="299" y="0"/>
                  </a:moveTo>
                  <a:cubicBezTo>
                    <a:pt x="171" y="257"/>
                    <a:pt x="85" y="556"/>
                    <a:pt x="43" y="834"/>
                  </a:cubicBezTo>
                  <a:cubicBezTo>
                    <a:pt x="21" y="1133"/>
                    <a:pt x="0" y="1411"/>
                    <a:pt x="21" y="1689"/>
                  </a:cubicBezTo>
                  <a:cubicBezTo>
                    <a:pt x="64" y="1967"/>
                    <a:pt x="85" y="2245"/>
                    <a:pt x="171" y="2480"/>
                  </a:cubicBezTo>
                  <a:cubicBezTo>
                    <a:pt x="278" y="2715"/>
                    <a:pt x="406" y="2929"/>
                    <a:pt x="577" y="3078"/>
                  </a:cubicBezTo>
                  <a:lnTo>
                    <a:pt x="598" y="3057"/>
                  </a:lnTo>
                  <a:cubicBezTo>
                    <a:pt x="577" y="2779"/>
                    <a:pt x="513" y="2544"/>
                    <a:pt x="449" y="2309"/>
                  </a:cubicBezTo>
                  <a:cubicBezTo>
                    <a:pt x="406" y="2052"/>
                    <a:pt x="321" y="1839"/>
                    <a:pt x="256" y="1582"/>
                  </a:cubicBezTo>
                  <a:cubicBezTo>
                    <a:pt x="171" y="1091"/>
                    <a:pt x="150" y="556"/>
                    <a:pt x="321" y="22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7" name="Google Shape;31217;p29"/>
            <p:cNvSpPr/>
            <p:nvPr/>
          </p:nvSpPr>
          <p:spPr>
            <a:xfrm>
              <a:off x="374850" y="1066875"/>
              <a:ext cx="43300" cy="11400"/>
            </a:xfrm>
            <a:custGeom>
              <a:avLst/>
              <a:gdLst/>
              <a:ahLst/>
              <a:cxnLst/>
              <a:rect l="l" t="t" r="r" b="b"/>
              <a:pathLst>
                <a:path w="1732" h="456" extrusionOk="0">
                  <a:moveTo>
                    <a:pt x="1261" y="0"/>
                  </a:moveTo>
                  <a:cubicBezTo>
                    <a:pt x="1140" y="0"/>
                    <a:pt x="1019" y="32"/>
                    <a:pt x="898" y="49"/>
                  </a:cubicBezTo>
                  <a:cubicBezTo>
                    <a:pt x="599" y="92"/>
                    <a:pt x="278" y="199"/>
                    <a:pt x="0" y="434"/>
                  </a:cubicBezTo>
                  <a:lnTo>
                    <a:pt x="22" y="455"/>
                  </a:lnTo>
                  <a:cubicBezTo>
                    <a:pt x="150" y="391"/>
                    <a:pt x="300" y="348"/>
                    <a:pt x="449" y="327"/>
                  </a:cubicBezTo>
                  <a:cubicBezTo>
                    <a:pt x="535" y="327"/>
                    <a:pt x="630" y="317"/>
                    <a:pt x="721" y="317"/>
                  </a:cubicBezTo>
                  <a:cubicBezTo>
                    <a:pt x="767" y="317"/>
                    <a:pt x="813" y="320"/>
                    <a:pt x="855" y="327"/>
                  </a:cubicBezTo>
                  <a:cubicBezTo>
                    <a:pt x="961" y="342"/>
                    <a:pt x="1067" y="357"/>
                    <a:pt x="1165" y="357"/>
                  </a:cubicBezTo>
                  <a:cubicBezTo>
                    <a:pt x="1206" y="357"/>
                    <a:pt x="1245" y="354"/>
                    <a:pt x="1283" y="348"/>
                  </a:cubicBezTo>
                  <a:cubicBezTo>
                    <a:pt x="1432" y="327"/>
                    <a:pt x="1539" y="305"/>
                    <a:pt x="1710" y="305"/>
                  </a:cubicBezTo>
                  <a:lnTo>
                    <a:pt x="1732" y="263"/>
                  </a:lnTo>
                  <a:cubicBezTo>
                    <a:pt x="1667" y="92"/>
                    <a:pt x="1496" y="28"/>
                    <a:pt x="1347" y="6"/>
                  </a:cubicBezTo>
                  <a:cubicBezTo>
                    <a:pt x="1318" y="2"/>
                    <a:pt x="1290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8" name="Google Shape;31218;p29"/>
            <p:cNvSpPr/>
            <p:nvPr/>
          </p:nvSpPr>
          <p:spPr>
            <a:xfrm>
              <a:off x="383925" y="1070750"/>
              <a:ext cx="42775" cy="40650"/>
            </a:xfrm>
            <a:custGeom>
              <a:avLst/>
              <a:gdLst/>
              <a:ahLst/>
              <a:cxnLst/>
              <a:rect l="l" t="t" r="r" b="b"/>
              <a:pathLst>
                <a:path w="1711" h="1626" extrusionOk="0">
                  <a:moveTo>
                    <a:pt x="1711" y="1"/>
                  </a:moveTo>
                  <a:cubicBezTo>
                    <a:pt x="1518" y="22"/>
                    <a:pt x="1347" y="129"/>
                    <a:pt x="1176" y="236"/>
                  </a:cubicBezTo>
                  <a:cubicBezTo>
                    <a:pt x="1027" y="343"/>
                    <a:pt x="877" y="514"/>
                    <a:pt x="749" y="642"/>
                  </a:cubicBezTo>
                  <a:cubicBezTo>
                    <a:pt x="621" y="792"/>
                    <a:pt x="471" y="941"/>
                    <a:pt x="343" y="1112"/>
                  </a:cubicBezTo>
                  <a:cubicBezTo>
                    <a:pt x="214" y="1262"/>
                    <a:pt x="86" y="1411"/>
                    <a:pt x="1" y="1604"/>
                  </a:cubicBezTo>
                  <a:lnTo>
                    <a:pt x="22" y="1625"/>
                  </a:lnTo>
                  <a:cubicBezTo>
                    <a:pt x="129" y="1476"/>
                    <a:pt x="279" y="1347"/>
                    <a:pt x="428" y="1219"/>
                  </a:cubicBezTo>
                  <a:cubicBezTo>
                    <a:pt x="578" y="1091"/>
                    <a:pt x="727" y="963"/>
                    <a:pt x="877" y="856"/>
                  </a:cubicBezTo>
                  <a:cubicBezTo>
                    <a:pt x="1027" y="728"/>
                    <a:pt x="1176" y="642"/>
                    <a:pt x="1304" y="492"/>
                  </a:cubicBezTo>
                  <a:cubicBezTo>
                    <a:pt x="1454" y="364"/>
                    <a:pt x="1582" y="215"/>
                    <a:pt x="1711" y="44"/>
                  </a:cubicBezTo>
                  <a:lnTo>
                    <a:pt x="17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9" name="Google Shape;31219;p29"/>
            <p:cNvSpPr/>
            <p:nvPr/>
          </p:nvSpPr>
          <p:spPr>
            <a:xfrm>
              <a:off x="443250" y="1081450"/>
              <a:ext cx="43300" cy="63075"/>
            </a:xfrm>
            <a:custGeom>
              <a:avLst/>
              <a:gdLst/>
              <a:ahLst/>
              <a:cxnLst/>
              <a:rect l="l" t="t" r="r" b="b"/>
              <a:pathLst>
                <a:path w="1732" h="2523" extrusionOk="0">
                  <a:moveTo>
                    <a:pt x="257" y="0"/>
                  </a:moveTo>
                  <a:lnTo>
                    <a:pt x="0" y="214"/>
                  </a:lnTo>
                  <a:cubicBezTo>
                    <a:pt x="257" y="620"/>
                    <a:pt x="470" y="1090"/>
                    <a:pt x="770" y="1475"/>
                  </a:cubicBezTo>
                  <a:cubicBezTo>
                    <a:pt x="919" y="1667"/>
                    <a:pt x="1090" y="1817"/>
                    <a:pt x="1219" y="2009"/>
                  </a:cubicBezTo>
                  <a:cubicBezTo>
                    <a:pt x="1368" y="2202"/>
                    <a:pt x="1539" y="2394"/>
                    <a:pt x="1731" y="2522"/>
                  </a:cubicBezTo>
                  <a:cubicBezTo>
                    <a:pt x="1539" y="2373"/>
                    <a:pt x="1411" y="2159"/>
                    <a:pt x="1283" y="1945"/>
                  </a:cubicBezTo>
                  <a:cubicBezTo>
                    <a:pt x="1154" y="1753"/>
                    <a:pt x="1005" y="1539"/>
                    <a:pt x="877" y="1347"/>
                  </a:cubicBezTo>
                  <a:cubicBezTo>
                    <a:pt x="641" y="941"/>
                    <a:pt x="470" y="449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0" name="Google Shape;31220;p29"/>
            <p:cNvSpPr/>
            <p:nvPr/>
          </p:nvSpPr>
          <p:spPr>
            <a:xfrm>
              <a:off x="412775" y="1088925"/>
              <a:ext cx="10725" cy="88725"/>
            </a:xfrm>
            <a:custGeom>
              <a:avLst/>
              <a:gdLst/>
              <a:ahLst/>
              <a:cxnLst/>
              <a:rect l="l" t="t" r="r" b="b"/>
              <a:pathLst>
                <a:path w="429" h="3549" extrusionOk="0">
                  <a:moveTo>
                    <a:pt x="129" y="1"/>
                  </a:moveTo>
                  <a:cubicBezTo>
                    <a:pt x="108" y="150"/>
                    <a:pt x="86" y="278"/>
                    <a:pt x="44" y="449"/>
                  </a:cubicBezTo>
                  <a:cubicBezTo>
                    <a:pt x="1" y="620"/>
                    <a:pt x="1" y="813"/>
                    <a:pt x="1" y="941"/>
                  </a:cubicBezTo>
                  <a:lnTo>
                    <a:pt x="22" y="1860"/>
                  </a:lnTo>
                  <a:cubicBezTo>
                    <a:pt x="22" y="2159"/>
                    <a:pt x="1" y="2459"/>
                    <a:pt x="44" y="2758"/>
                  </a:cubicBezTo>
                  <a:cubicBezTo>
                    <a:pt x="65" y="3057"/>
                    <a:pt x="150" y="3356"/>
                    <a:pt x="321" y="3549"/>
                  </a:cubicBezTo>
                  <a:cubicBezTo>
                    <a:pt x="172" y="3335"/>
                    <a:pt x="129" y="3036"/>
                    <a:pt x="108" y="2736"/>
                  </a:cubicBezTo>
                  <a:cubicBezTo>
                    <a:pt x="108" y="2437"/>
                    <a:pt x="150" y="2138"/>
                    <a:pt x="150" y="1839"/>
                  </a:cubicBezTo>
                  <a:lnTo>
                    <a:pt x="236" y="898"/>
                  </a:lnTo>
                  <a:cubicBezTo>
                    <a:pt x="236" y="749"/>
                    <a:pt x="257" y="620"/>
                    <a:pt x="300" y="471"/>
                  </a:cubicBezTo>
                  <a:cubicBezTo>
                    <a:pt x="321" y="343"/>
                    <a:pt x="386" y="172"/>
                    <a:pt x="4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1" name="Google Shape;31221;p29"/>
            <p:cNvSpPr/>
            <p:nvPr/>
          </p:nvSpPr>
          <p:spPr>
            <a:xfrm>
              <a:off x="438975" y="1065425"/>
              <a:ext cx="65750" cy="58325"/>
            </a:xfrm>
            <a:custGeom>
              <a:avLst/>
              <a:gdLst/>
              <a:ahLst/>
              <a:cxnLst/>
              <a:rect l="l" t="t" r="r" b="b"/>
              <a:pathLst>
                <a:path w="2630" h="2333" extrusionOk="0">
                  <a:moveTo>
                    <a:pt x="257" y="0"/>
                  </a:moveTo>
                  <a:lnTo>
                    <a:pt x="0" y="214"/>
                  </a:lnTo>
                  <a:cubicBezTo>
                    <a:pt x="128" y="492"/>
                    <a:pt x="321" y="727"/>
                    <a:pt x="535" y="941"/>
                  </a:cubicBezTo>
                  <a:cubicBezTo>
                    <a:pt x="748" y="1133"/>
                    <a:pt x="983" y="1304"/>
                    <a:pt x="1219" y="1454"/>
                  </a:cubicBezTo>
                  <a:cubicBezTo>
                    <a:pt x="1454" y="1603"/>
                    <a:pt x="1667" y="1753"/>
                    <a:pt x="1902" y="1924"/>
                  </a:cubicBezTo>
                  <a:cubicBezTo>
                    <a:pt x="2009" y="2009"/>
                    <a:pt x="2116" y="2095"/>
                    <a:pt x="2244" y="2159"/>
                  </a:cubicBezTo>
                  <a:cubicBezTo>
                    <a:pt x="2343" y="2218"/>
                    <a:pt x="2442" y="2332"/>
                    <a:pt x="2592" y="2332"/>
                  </a:cubicBezTo>
                  <a:cubicBezTo>
                    <a:pt x="2604" y="2332"/>
                    <a:pt x="2616" y="2331"/>
                    <a:pt x="2629" y="2330"/>
                  </a:cubicBezTo>
                  <a:cubicBezTo>
                    <a:pt x="2480" y="2330"/>
                    <a:pt x="2373" y="2202"/>
                    <a:pt x="2266" y="2137"/>
                  </a:cubicBezTo>
                  <a:cubicBezTo>
                    <a:pt x="2159" y="2052"/>
                    <a:pt x="2052" y="1945"/>
                    <a:pt x="1945" y="1860"/>
                  </a:cubicBezTo>
                  <a:cubicBezTo>
                    <a:pt x="1732" y="1667"/>
                    <a:pt x="1518" y="1475"/>
                    <a:pt x="1304" y="1304"/>
                  </a:cubicBezTo>
                  <a:cubicBezTo>
                    <a:pt x="1090" y="1133"/>
                    <a:pt x="877" y="941"/>
                    <a:pt x="706" y="727"/>
                  </a:cubicBezTo>
                  <a:cubicBezTo>
                    <a:pt x="513" y="513"/>
                    <a:pt x="364" y="278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2" name="Google Shape;31222;p29"/>
            <p:cNvSpPr/>
            <p:nvPr/>
          </p:nvSpPr>
          <p:spPr>
            <a:xfrm>
              <a:off x="454475" y="1062200"/>
              <a:ext cx="64125" cy="20850"/>
            </a:xfrm>
            <a:custGeom>
              <a:avLst/>
              <a:gdLst/>
              <a:ahLst/>
              <a:cxnLst/>
              <a:rect l="l" t="t" r="r" b="b"/>
              <a:pathLst>
                <a:path w="2565" h="834" extrusionOk="0">
                  <a:moveTo>
                    <a:pt x="43" y="1"/>
                  </a:moveTo>
                  <a:lnTo>
                    <a:pt x="0" y="343"/>
                  </a:lnTo>
                  <a:cubicBezTo>
                    <a:pt x="56" y="337"/>
                    <a:pt x="116" y="334"/>
                    <a:pt x="179" y="334"/>
                  </a:cubicBezTo>
                  <a:cubicBezTo>
                    <a:pt x="330" y="334"/>
                    <a:pt x="496" y="349"/>
                    <a:pt x="663" y="364"/>
                  </a:cubicBezTo>
                  <a:cubicBezTo>
                    <a:pt x="876" y="407"/>
                    <a:pt x="1090" y="428"/>
                    <a:pt x="1325" y="450"/>
                  </a:cubicBezTo>
                  <a:cubicBezTo>
                    <a:pt x="1539" y="492"/>
                    <a:pt x="1753" y="535"/>
                    <a:pt x="1966" y="578"/>
                  </a:cubicBezTo>
                  <a:cubicBezTo>
                    <a:pt x="2095" y="599"/>
                    <a:pt x="2202" y="642"/>
                    <a:pt x="2287" y="663"/>
                  </a:cubicBezTo>
                  <a:cubicBezTo>
                    <a:pt x="2351" y="685"/>
                    <a:pt x="2394" y="706"/>
                    <a:pt x="2458" y="728"/>
                  </a:cubicBezTo>
                  <a:cubicBezTo>
                    <a:pt x="2501" y="749"/>
                    <a:pt x="2564" y="770"/>
                    <a:pt x="2565" y="833"/>
                  </a:cubicBezTo>
                  <a:lnTo>
                    <a:pt x="2565" y="833"/>
                  </a:lnTo>
                  <a:cubicBezTo>
                    <a:pt x="2564" y="770"/>
                    <a:pt x="2501" y="727"/>
                    <a:pt x="2458" y="706"/>
                  </a:cubicBezTo>
                  <a:cubicBezTo>
                    <a:pt x="2415" y="663"/>
                    <a:pt x="2373" y="642"/>
                    <a:pt x="2308" y="621"/>
                  </a:cubicBezTo>
                  <a:cubicBezTo>
                    <a:pt x="2223" y="578"/>
                    <a:pt x="2116" y="535"/>
                    <a:pt x="2009" y="492"/>
                  </a:cubicBezTo>
                  <a:cubicBezTo>
                    <a:pt x="1795" y="428"/>
                    <a:pt x="1582" y="364"/>
                    <a:pt x="1368" y="300"/>
                  </a:cubicBezTo>
                  <a:cubicBezTo>
                    <a:pt x="1154" y="236"/>
                    <a:pt x="941" y="172"/>
                    <a:pt x="727" y="129"/>
                  </a:cubicBezTo>
                  <a:cubicBezTo>
                    <a:pt x="513" y="65"/>
                    <a:pt x="299" y="1"/>
                    <a:pt x="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3" name="Google Shape;31223;p29"/>
            <p:cNvSpPr/>
            <p:nvPr/>
          </p:nvSpPr>
          <p:spPr>
            <a:xfrm>
              <a:off x="456075" y="1070750"/>
              <a:ext cx="93000" cy="48725"/>
            </a:xfrm>
            <a:custGeom>
              <a:avLst/>
              <a:gdLst/>
              <a:ahLst/>
              <a:cxnLst/>
              <a:rect l="l" t="t" r="r" b="b"/>
              <a:pathLst>
                <a:path w="3720" h="1949" extrusionOk="0">
                  <a:moveTo>
                    <a:pt x="171" y="1"/>
                  </a:moveTo>
                  <a:lnTo>
                    <a:pt x="0" y="321"/>
                  </a:lnTo>
                  <a:cubicBezTo>
                    <a:pt x="150" y="386"/>
                    <a:pt x="278" y="471"/>
                    <a:pt x="428" y="578"/>
                  </a:cubicBezTo>
                  <a:cubicBezTo>
                    <a:pt x="535" y="663"/>
                    <a:pt x="684" y="792"/>
                    <a:pt x="834" y="877"/>
                  </a:cubicBezTo>
                  <a:cubicBezTo>
                    <a:pt x="1133" y="1048"/>
                    <a:pt x="1454" y="1176"/>
                    <a:pt x="1774" y="1305"/>
                  </a:cubicBezTo>
                  <a:cubicBezTo>
                    <a:pt x="2073" y="1433"/>
                    <a:pt x="2415" y="1561"/>
                    <a:pt x="2736" y="1668"/>
                  </a:cubicBezTo>
                  <a:lnTo>
                    <a:pt x="3228" y="1818"/>
                  </a:lnTo>
                  <a:cubicBezTo>
                    <a:pt x="3364" y="1857"/>
                    <a:pt x="3500" y="1949"/>
                    <a:pt x="3669" y="1949"/>
                  </a:cubicBezTo>
                  <a:cubicBezTo>
                    <a:pt x="3685" y="1949"/>
                    <a:pt x="3702" y="1948"/>
                    <a:pt x="3719" y="1946"/>
                  </a:cubicBezTo>
                  <a:cubicBezTo>
                    <a:pt x="3548" y="1946"/>
                    <a:pt x="3399" y="1839"/>
                    <a:pt x="3228" y="1775"/>
                  </a:cubicBezTo>
                  <a:lnTo>
                    <a:pt x="2757" y="1582"/>
                  </a:lnTo>
                  <a:cubicBezTo>
                    <a:pt x="2458" y="1454"/>
                    <a:pt x="2159" y="1305"/>
                    <a:pt x="1838" y="1155"/>
                  </a:cubicBezTo>
                  <a:cubicBezTo>
                    <a:pt x="1539" y="984"/>
                    <a:pt x="1240" y="834"/>
                    <a:pt x="983" y="642"/>
                  </a:cubicBezTo>
                  <a:cubicBezTo>
                    <a:pt x="834" y="557"/>
                    <a:pt x="727" y="428"/>
                    <a:pt x="599" y="321"/>
                  </a:cubicBezTo>
                  <a:cubicBezTo>
                    <a:pt x="449" y="193"/>
                    <a:pt x="299" y="86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4" name="Google Shape;31224;p29"/>
            <p:cNvSpPr/>
            <p:nvPr/>
          </p:nvSpPr>
          <p:spPr>
            <a:xfrm>
              <a:off x="448050" y="1013575"/>
              <a:ext cx="91400" cy="45975"/>
            </a:xfrm>
            <a:custGeom>
              <a:avLst/>
              <a:gdLst/>
              <a:ahLst/>
              <a:cxnLst/>
              <a:rect l="l" t="t" r="r" b="b"/>
              <a:pathLst>
                <a:path w="3656" h="1839" extrusionOk="0">
                  <a:moveTo>
                    <a:pt x="3656" y="1"/>
                  </a:moveTo>
                  <a:lnTo>
                    <a:pt x="3656" y="1"/>
                  </a:lnTo>
                  <a:cubicBezTo>
                    <a:pt x="3036" y="150"/>
                    <a:pt x="2416" y="364"/>
                    <a:pt x="1817" y="599"/>
                  </a:cubicBezTo>
                  <a:cubicBezTo>
                    <a:pt x="1497" y="728"/>
                    <a:pt x="1198" y="856"/>
                    <a:pt x="898" y="1005"/>
                  </a:cubicBezTo>
                  <a:cubicBezTo>
                    <a:pt x="749" y="1091"/>
                    <a:pt x="599" y="1155"/>
                    <a:pt x="449" y="1262"/>
                  </a:cubicBezTo>
                  <a:cubicBezTo>
                    <a:pt x="364" y="1305"/>
                    <a:pt x="300" y="1369"/>
                    <a:pt x="214" y="1411"/>
                  </a:cubicBezTo>
                  <a:cubicBezTo>
                    <a:pt x="150" y="1476"/>
                    <a:pt x="43" y="1582"/>
                    <a:pt x="1" y="1625"/>
                  </a:cubicBezTo>
                  <a:lnTo>
                    <a:pt x="193" y="1839"/>
                  </a:lnTo>
                  <a:cubicBezTo>
                    <a:pt x="364" y="1604"/>
                    <a:pt x="685" y="1411"/>
                    <a:pt x="962" y="1240"/>
                  </a:cubicBezTo>
                  <a:cubicBezTo>
                    <a:pt x="1240" y="1069"/>
                    <a:pt x="1539" y="920"/>
                    <a:pt x="1839" y="770"/>
                  </a:cubicBezTo>
                  <a:cubicBezTo>
                    <a:pt x="2437" y="471"/>
                    <a:pt x="3036" y="215"/>
                    <a:pt x="36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5" name="Google Shape;31225;p29"/>
            <p:cNvSpPr/>
            <p:nvPr/>
          </p:nvSpPr>
          <p:spPr>
            <a:xfrm>
              <a:off x="425600" y="988475"/>
              <a:ext cx="12850" cy="73225"/>
            </a:xfrm>
            <a:custGeom>
              <a:avLst/>
              <a:gdLst/>
              <a:ahLst/>
              <a:cxnLst/>
              <a:rect l="l" t="t" r="r" b="b"/>
              <a:pathLst>
                <a:path w="514" h="2929" extrusionOk="0">
                  <a:moveTo>
                    <a:pt x="514" y="0"/>
                  </a:moveTo>
                  <a:lnTo>
                    <a:pt x="492" y="22"/>
                  </a:lnTo>
                  <a:cubicBezTo>
                    <a:pt x="450" y="257"/>
                    <a:pt x="386" y="492"/>
                    <a:pt x="300" y="727"/>
                  </a:cubicBezTo>
                  <a:cubicBezTo>
                    <a:pt x="236" y="983"/>
                    <a:pt x="150" y="1219"/>
                    <a:pt x="108" y="1475"/>
                  </a:cubicBezTo>
                  <a:cubicBezTo>
                    <a:pt x="65" y="1710"/>
                    <a:pt x="1" y="1988"/>
                    <a:pt x="22" y="2223"/>
                  </a:cubicBezTo>
                  <a:cubicBezTo>
                    <a:pt x="22" y="2458"/>
                    <a:pt x="65" y="2693"/>
                    <a:pt x="129" y="2928"/>
                  </a:cubicBezTo>
                  <a:lnTo>
                    <a:pt x="172" y="2907"/>
                  </a:lnTo>
                  <a:cubicBezTo>
                    <a:pt x="257" y="2651"/>
                    <a:pt x="279" y="2415"/>
                    <a:pt x="300" y="2180"/>
                  </a:cubicBezTo>
                  <a:cubicBezTo>
                    <a:pt x="343" y="1924"/>
                    <a:pt x="321" y="1710"/>
                    <a:pt x="343" y="1475"/>
                  </a:cubicBezTo>
                  <a:cubicBezTo>
                    <a:pt x="364" y="1240"/>
                    <a:pt x="407" y="983"/>
                    <a:pt x="450" y="748"/>
                  </a:cubicBezTo>
                  <a:cubicBezTo>
                    <a:pt x="492" y="513"/>
                    <a:pt x="514" y="235"/>
                    <a:pt x="5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6" name="Google Shape;31226;p29"/>
            <p:cNvSpPr/>
            <p:nvPr/>
          </p:nvSpPr>
          <p:spPr>
            <a:xfrm>
              <a:off x="391400" y="1042975"/>
              <a:ext cx="29425" cy="26950"/>
            </a:xfrm>
            <a:custGeom>
              <a:avLst/>
              <a:gdLst/>
              <a:ahLst/>
              <a:cxnLst/>
              <a:rect l="l" t="t" r="r" b="b"/>
              <a:pathLst>
                <a:path w="1177" h="1078" extrusionOk="0">
                  <a:moveTo>
                    <a:pt x="22" y="0"/>
                  </a:moveTo>
                  <a:lnTo>
                    <a:pt x="1" y="43"/>
                  </a:lnTo>
                  <a:cubicBezTo>
                    <a:pt x="108" y="129"/>
                    <a:pt x="129" y="257"/>
                    <a:pt x="172" y="406"/>
                  </a:cubicBezTo>
                  <a:cubicBezTo>
                    <a:pt x="193" y="471"/>
                    <a:pt x="215" y="535"/>
                    <a:pt x="257" y="620"/>
                  </a:cubicBezTo>
                  <a:cubicBezTo>
                    <a:pt x="322" y="706"/>
                    <a:pt x="343" y="727"/>
                    <a:pt x="386" y="791"/>
                  </a:cubicBezTo>
                  <a:cubicBezTo>
                    <a:pt x="493" y="898"/>
                    <a:pt x="578" y="1005"/>
                    <a:pt x="728" y="1048"/>
                  </a:cubicBezTo>
                  <a:cubicBezTo>
                    <a:pt x="785" y="1067"/>
                    <a:pt x="847" y="1077"/>
                    <a:pt x="912" y="1077"/>
                  </a:cubicBezTo>
                  <a:cubicBezTo>
                    <a:pt x="990" y="1077"/>
                    <a:pt x="1073" y="1062"/>
                    <a:pt x="1155" y="1026"/>
                  </a:cubicBezTo>
                  <a:lnTo>
                    <a:pt x="1176" y="1005"/>
                  </a:lnTo>
                  <a:cubicBezTo>
                    <a:pt x="1070" y="877"/>
                    <a:pt x="984" y="813"/>
                    <a:pt x="877" y="727"/>
                  </a:cubicBezTo>
                  <a:cubicBezTo>
                    <a:pt x="792" y="663"/>
                    <a:pt x="664" y="620"/>
                    <a:pt x="557" y="556"/>
                  </a:cubicBezTo>
                  <a:cubicBezTo>
                    <a:pt x="514" y="535"/>
                    <a:pt x="450" y="471"/>
                    <a:pt x="407" y="449"/>
                  </a:cubicBezTo>
                  <a:cubicBezTo>
                    <a:pt x="386" y="406"/>
                    <a:pt x="343" y="364"/>
                    <a:pt x="300" y="300"/>
                  </a:cubicBezTo>
                  <a:cubicBezTo>
                    <a:pt x="236" y="193"/>
                    <a:pt x="151" y="4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7" name="Google Shape;31227;p29"/>
            <p:cNvSpPr/>
            <p:nvPr/>
          </p:nvSpPr>
          <p:spPr>
            <a:xfrm>
              <a:off x="522600" y="999500"/>
              <a:ext cx="8025" cy="6825"/>
            </a:xfrm>
            <a:custGeom>
              <a:avLst/>
              <a:gdLst/>
              <a:ahLst/>
              <a:cxnLst/>
              <a:rect l="l" t="t" r="r" b="b"/>
              <a:pathLst>
                <a:path w="321" h="273" extrusionOk="0">
                  <a:moveTo>
                    <a:pt x="184" y="0"/>
                  </a:moveTo>
                  <a:cubicBezTo>
                    <a:pt x="138" y="0"/>
                    <a:pt x="86" y="28"/>
                    <a:pt x="54" y="94"/>
                  </a:cubicBezTo>
                  <a:cubicBezTo>
                    <a:pt x="1" y="199"/>
                    <a:pt x="62" y="272"/>
                    <a:pt x="137" y="272"/>
                  </a:cubicBezTo>
                  <a:cubicBezTo>
                    <a:pt x="183" y="272"/>
                    <a:pt x="235" y="244"/>
                    <a:pt x="267" y="179"/>
                  </a:cubicBezTo>
                  <a:cubicBezTo>
                    <a:pt x="320" y="73"/>
                    <a:pt x="259" y="0"/>
                    <a:pt x="1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8" name="Google Shape;31228;p29"/>
            <p:cNvSpPr/>
            <p:nvPr/>
          </p:nvSpPr>
          <p:spPr>
            <a:xfrm>
              <a:off x="532775" y="1011100"/>
              <a:ext cx="7500" cy="6200"/>
            </a:xfrm>
            <a:custGeom>
              <a:avLst/>
              <a:gdLst/>
              <a:ahLst/>
              <a:cxnLst/>
              <a:rect l="l" t="t" r="r" b="b"/>
              <a:pathLst>
                <a:path w="300" h="248" extrusionOk="0">
                  <a:moveTo>
                    <a:pt x="171" y="0"/>
                  </a:moveTo>
                  <a:cubicBezTo>
                    <a:pt x="130" y="0"/>
                    <a:pt x="84" y="23"/>
                    <a:pt x="53" y="78"/>
                  </a:cubicBezTo>
                  <a:cubicBezTo>
                    <a:pt x="0" y="183"/>
                    <a:pt x="52" y="248"/>
                    <a:pt x="120" y="248"/>
                  </a:cubicBezTo>
                  <a:cubicBezTo>
                    <a:pt x="163" y="248"/>
                    <a:pt x="212" y="222"/>
                    <a:pt x="245" y="164"/>
                  </a:cubicBezTo>
                  <a:cubicBezTo>
                    <a:pt x="299" y="69"/>
                    <a:pt x="242" y="0"/>
                    <a:pt x="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9" name="Google Shape;31229;p29"/>
            <p:cNvSpPr/>
            <p:nvPr/>
          </p:nvSpPr>
          <p:spPr>
            <a:xfrm>
              <a:off x="524650" y="1032550"/>
              <a:ext cx="10025" cy="8050"/>
            </a:xfrm>
            <a:custGeom>
              <a:avLst/>
              <a:gdLst/>
              <a:ahLst/>
              <a:cxnLst/>
              <a:rect l="l" t="t" r="r" b="b"/>
              <a:pathLst>
                <a:path w="401" h="322" extrusionOk="0">
                  <a:moveTo>
                    <a:pt x="241" y="0"/>
                  </a:moveTo>
                  <a:cubicBezTo>
                    <a:pt x="184" y="0"/>
                    <a:pt x="120" y="35"/>
                    <a:pt x="79" y="118"/>
                  </a:cubicBezTo>
                  <a:cubicBezTo>
                    <a:pt x="0" y="236"/>
                    <a:pt x="74" y="321"/>
                    <a:pt x="167" y="321"/>
                  </a:cubicBezTo>
                  <a:cubicBezTo>
                    <a:pt x="226" y="321"/>
                    <a:pt x="293" y="287"/>
                    <a:pt x="335" y="204"/>
                  </a:cubicBezTo>
                  <a:cubicBezTo>
                    <a:pt x="400" y="86"/>
                    <a:pt x="330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0" name="Google Shape;31230;p29"/>
            <p:cNvSpPr/>
            <p:nvPr/>
          </p:nvSpPr>
          <p:spPr>
            <a:xfrm>
              <a:off x="526375" y="1067275"/>
              <a:ext cx="7975" cy="6975"/>
            </a:xfrm>
            <a:custGeom>
              <a:avLst/>
              <a:gdLst/>
              <a:ahLst/>
              <a:cxnLst/>
              <a:rect l="l" t="t" r="r" b="b"/>
              <a:pathLst>
                <a:path w="319" h="279" extrusionOk="0">
                  <a:moveTo>
                    <a:pt x="164" y="1"/>
                  </a:moveTo>
                  <a:cubicBezTo>
                    <a:pt x="73" y="1"/>
                    <a:pt x="1" y="190"/>
                    <a:pt x="95" y="247"/>
                  </a:cubicBezTo>
                  <a:lnTo>
                    <a:pt x="116" y="268"/>
                  </a:lnTo>
                  <a:cubicBezTo>
                    <a:pt x="128" y="275"/>
                    <a:pt x="140" y="278"/>
                    <a:pt x="151" y="278"/>
                  </a:cubicBezTo>
                  <a:cubicBezTo>
                    <a:pt x="244" y="278"/>
                    <a:pt x="318" y="69"/>
                    <a:pt x="223" y="12"/>
                  </a:cubicBezTo>
                  <a:lnTo>
                    <a:pt x="202" y="12"/>
                  </a:lnTo>
                  <a:cubicBezTo>
                    <a:pt x="189" y="4"/>
                    <a:pt x="177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1" name="Google Shape;31231;p29"/>
            <p:cNvSpPr/>
            <p:nvPr/>
          </p:nvSpPr>
          <p:spPr>
            <a:xfrm>
              <a:off x="514825" y="1078375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214" y="0"/>
                  </a:moveTo>
                  <a:cubicBezTo>
                    <a:pt x="162" y="0"/>
                    <a:pt x="105" y="31"/>
                    <a:pt x="65" y="102"/>
                  </a:cubicBezTo>
                  <a:lnTo>
                    <a:pt x="65" y="123"/>
                  </a:lnTo>
                  <a:cubicBezTo>
                    <a:pt x="1" y="240"/>
                    <a:pt x="62" y="317"/>
                    <a:pt x="143" y="317"/>
                  </a:cubicBezTo>
                  <a:cubicBezTo>
                    <a:pt x="196" y="317"/>
                    <a:pt x="258" y="285"/>
                    <a:pt x="301" y="209"/>
                  </a:cubicBezTo>
                  <a:lnTo>
                    <a:pt x="322" y="209"/>
                  </a:lnTo>
                  <a:cubicBezTo>
                    <a:pt x="376" y="88"/>
                    <a:pt x="303" y="0"/>
                    <a:pt x="2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2" name="Google Shape;31232;p29"/>
            <p:cNvSpPr/>
            <p:nvPr/>
          </p:nvSpPr>
          <p:spPr>
            <a:xfrm>
              <a:off x="541475" y="1115375"/>
              <a:ext cx="10300" cy="8700"/>
            </a:xfrm>
            <a:custGeom>
              <a:avLst/>
              <a:gdLst/>
              <a:ahLst/>
              <a:cxnLst/>
              <a:rect l="l" t="t" r="r" b="b"/>
              <a:pathLst>
                <a:path w="412" h="348" extrusionOk="0">
                  <a:moveTo>
                    <a:pt x="252" y="0"/>
                  </a:moveTo>
                  <a:cubicBezTo>
                    <a:pt x="195" y="0"/>
                    <a:pt x="131" y="35"/>
                    <a:pt x="90" y="118"/>
                  </a:cubicBezTo>
                  <a:lnTo>
                    <a:pt x="68" y="139"/>
                  </a:lnTo>
                  <a:cubicBezTo>
                    <a:pt x="1" y="261"/>
                    <a:pt x="78" y="348"/>
                    <a:pt x="170" y="348"/>
                  </a:cubicBezTo>
                  <a:cubicBezTo>
                    <a:pt x="225" y="348"/>
                    <a:pt x="285" y="318"/>
                    <a:pt x="325" y="246"/>
                  </a:cubicBezTo>
                  <a:lnTo>
                    <a:pt x="346" y="204"/>
                  </a:lnTo>
                  <a:cubicBezTo>
                    <a:pt x="411" y="86"/>
                    <a:pt x="341" y="0"/>
                    <a:pt x="2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3" name="Google Shape;31233;p29"/>
            <p:cNvSpPr/>
            <p:nvPr/>
          </p:nvSpPr>
          <p:spPr>
            <a:xfrm>
              <a:off x="498575" y="1120800"/>
              <a:ext cx="8525" cy="6825"/>
            </a:xfrm>
            <a:custGeom>
              <a:avLst/>
              <a:gdLst/>
              <a:ahLst/>
              <a:cxnLst/>
              <a:rect l="l" t="t" r="r" b="b"/>
              <a:pathLst>
                <a:path w="341" h="273" extrusionOk="0">
                  <a:moveTo>
                    <a:pt x="199" y="0"/>
                  </a:moveTo>
                  <a:cubicBezTo>
                    <a:pt x="150" y="0"/>
                    <a:pt x="94" y="28"/>
                    <a:pt x="53" y="93"/>
                  </a:cubicBezTo>
                  <a:cubicBezTo>
                    <a:pt x="0" y="199"/>
                    <a:pt x="61" y="272"/>
                    <a:pt x="141" y="272"/>
                  </a:cubicBezTo>
                  <a:cubicBezTo>
                    <a:pt x="191" y="272"/>
                    <a:pt x="247" y="244"/>
                    <a:pt x="288" y="179"/>
                  </a:cubicBezTo>
                  <a:cubicBezTo>
                    <a:pt x="341" y="73"/>
                    <a:pt x="279" y="0"/>
                    <a:pt x="1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4" name="Google Shape;31234;p29"/>
            <p:cNvSpPr/>
            <p:nvPr/>
          </p:nvSpPr>
          <p:spPr>
            <a:xfrm>
              <a:off x="507525" y="1144225"/>
              <a:ext cx="10050" cy="8325"/>
            </a:xfrm>
            <a:custGeom>
              <a:avLst/>
              <a:gdLst/>
              <a:ahLst/>
              <a:cxnLst/>
              <a:rect l="l" t="t" r="r" b="b"/>
              <a:pathLst>
                <a:path w="402" h="333" extrusionOk="0">
                  <a:moveTo>
                    <a:pt x="242" y="1"/>
                  </a:moveTo>
                  <a:cubicBezTo>
                    <a:pt x="185" y="1"/>
                    <a:pt x="121" y="35"/>
                    <a:pt x="80" y="118"/>
                  </a:cubicBezTo>
                  <a:cubicBezTo>
                    <a:pt x="1" y="249"/>
                    <a:pt x="75" y="332"/>
                    <a:pt x="169" y="332"/>
                  </a:cubicBezTo>
                  <a:cubicBezTo>
                    <a:pt x="228" y="332"/>
                    <a:pt x="295" y="299"/>
                    <a:pt x="336" y="225"/>
                  </a:cubicBezTo>
                  <a:lnTo>
                    <a:pt x="336" y="204"/>
                  </a:lnTo>
                  <a:cubicBezTo>
                    <a:pt x="401" y="86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5" name="Google Shape;31235;p29"/>
            <p:cNvSpPr/>
            <p:nvPr/>
          </p:nvSpPr>
          <p:spPr>
            <a:xfrm>
              <a:off x="481800" y="1140800"/>
              <a:ext cx="7650" cy="6350"/>
            </a:xfrm>
            <a:custGeom>
              <a:avLst/>
              <a:gdLst/>
              <a:ahLst/>
              <a:cxnLst/>
              <a:rect l="l" t="t" r="r" b="b"/>
              <a:pathLst>
                <a:path w="306" h="254" extrusionOk="0">
                  <a:moveTo>
                    <a:pt x="186" y="0"/>
                  </a:moveTo>
                  <a:cubicBezTo>
                    <a:pt x="144" y="0"/>
                    <a:pt x="94" y="26"/>
                    <a:pt x="61" y="84"/>
                  </a:cubicBezTo>
                  <a:lnTo>
                    <a:pt x="40" y="84"/>
                  </a:lnTo>
                  <a:cubicBezTo>
                    <a:pt x="1" y="189"/>
                    <a:pt x="58" y="254"/>
                    <a:pt x="127" y="254"/>
                  </a:cubicBezTo>
                  <a:cubicBezTo>
                    <a:pt x="171" y="254"/>
                    <a:pt x="220" y="228"/>
                    <a:pt x="254" y="170"/>
                  </a:cubicBezTo>
                  <a:cubicBezTo>
                    <a:pt x="306" y="65"/>
                    <a:pt x="254" y="0"/>
                    <a:pt x="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6" name="Google Shape;31236;p29"/>
            <p:cNvSpPr/>
            <p:nvPr/>
          </p:nvSpPr>
          <p:spPr>
            <a:xfrm>
              <a:off x="476125" y="1176750"/>
              <a:ext cx="8025" cy="6200"/>
            </a:xfrm>
            <a:custGeom>
              <a:avLst/>
              <a:gdLst/>
              <a:ahLst/>
              <a:cxnLst/>
              <a:rect l="l" t="t" r="r" b="b"/>
              <a:pathLst>
                <a:path w="321" h="248" extrusionOk="0">
                  <a:moveTo>
                    <a:pt x="178" y="0"/>
                  </a:moveTo>
                  <a:cubicBezTo>
                    <a:pt x="133" y="0"/>
                    <a:pt x="85" y="23"/>
                    <a:pt x="53" y="78"/>
                  </a:cubicBezTo>
                  <a:cubicBezTo>
                    <a:pt x="1" y="183"/>
                    <a:pt x="61" y="248"/>
                    <a:pt x="135" y="248"/>
                  </a:cubicBezTo>
                  <a:cubicBezTo>
                    <a:pt x="181" y="248"/>
                    <a:pt x="234" y="222"/>
                    <a:pt x="267" y="164"/>
                  </a:cubicBezTo>
                  <a:cubicBezTo>
                    <a:pt x="321" y="69"/>
                    <a:pt x="255" y="0"/>
                    <a:pt x="1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7" name="Google Shape;31237;p29"/>
            <p:cNvSpPr/>
            <p:nvPr/>
          </p:nvSpPr>
          <p:spPr>
            <a:xfrm>
              <a:off x="436800" y="1184525"/>
              <a:ext cx="9700" cy="7825"/>
            </a:xfrm>
            <a:custGeom>
              <a:avLst/>
              <a:gdLst/>
              <a:ahLst/>
              <a:cxnLst/>
              <a:rect l="l" t="t" r="r" b="b"/>
              <a:pathLst>
                <a:path w="388" h="313" extrusionOk="0">
                  <a:moveTo>
                    <a:pt x="230" y="1"/>
                  </a:moveTo>
                  <a:cubicBezTo>
                    <a:pt x="173" y="1"/>
                    <a:pt x="108" y="34"/>
                    <a:pt x="66" y="109"/>
                  </a:cubicBezTo>
                  <a:cubicBezTo>
                    <a:pt x="1" y="227"/>
                    <a:pt x="71" y="313"/>
                    <a:pt x="160" y="313"/>
                  </a:cubicBezTo>
                  <a:cubicBezTo>
                    <a:pt x="217" y="313"/>
                    <a:pt x="281" y="278"/>
                    <a:pt x="322" y="195"/>
                  </a:cubicBezTo>
                  <a:cubicBezTo>
                    <a:pt x="387" y="78"/>
                    <a:pt x="318" y="1"/>
                    <a:pt x="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8" name="Google Shape;31238;p29"/>
            <p:cNvSpPr/>
            <p:nvPr/>
          </p:nvSpPr>
          <p:spPr>
            <a:xfrm>
              <a:off x="416250" y="1174775"/>
              <a:ext cx="8025" cy="6425"/>
            </a:xfrm>
            <a:custGeom>
              <a:avLst/>
              <a:gdLst/>
              <a:ahLst/>
              <a:cxnLst/>
              <a:rect l="l" t="t" r="r" b="b"/>
              <a:pathLst>
                <a:path w="321" h="257" extrusionOk="0">
                  <a:moveTo>
                    <a:pt x="185" y="0"/>
                  </a:moveTo>
                  <a:cubicBezTo>
                    <a:pt x="138" y="0"/>
                    <a:pt x="87" y="28"/>
                    <a:pt x="54" y="93"/>
                  </a:cubicBezTo>
                  <a:cubicBezTo>
                    <a:pt x="0" y="188"/>
                    <a:pt x="66" y="257"/>
                    <a:pt x="143" y="257"/>
                  </a:cubicBezTo>
                  <a:cubicBezTo>
                    <a:pt x="188" y="257"/>
                    <a:pt x="237" y="234"/>
                    <a:pt x="268" y="179"/>
                  </a:cubicBezTo>
                  <a:cubicBezTo>
                    <a:pt x="321" y="73"/>
                    <a:pt x="259" y="0"/>
                    <a:pt x="1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9" name="Google Shape;31239;p29"/>
            <p:cNvSpPr/>
            <p:nvPr/>
          </p:nvSpPr>
          <p:spPr>
            <a:xfrm>
              <a:off x="393475" y="1145175"/>
              <a:ext cx="10325" cy="8300"/>
            </a:xfrm>
            <a:custGeom>
              <a:avLst/>
              <a:gdLst/>
              <a:ahLst/>
              <a:cxnLst/>
              <a:rect l="l" t="t" r="r" b="b"/>
              <a:pathLst>
                <a:path w="413" h="332" extrusionOk="0">
                  <a:moveTo>
                    <a:pt x="243" y="0"/>
                  </a:moveTo>
                  <a:cubicBezTo>
                    <a:pt x="189" y="0"/>
                    <a:pt x="128" y="30"/>
                    <a:pt x="89" y="102"/>
                  </a:cubicBezTo>
                  <a:lnTo>
                    <a:pt x="68" y="123"/>
                  </a:lnTo>
                  <a:cubicBezTo>
                    <a:pt x="0" y="244"/>
                    <a:pt x="77" y="331"/>
                    <a:pt x="170" y="331"/>
                  </a:cubicBezTo>
                  <a:cubicBezTo>
                    <a:pt x="224" y="331"/>
                    <a:pt x="284" y="301"/>
                    <a:pt x="324" y="230"/>
                  </a:cubicBezTo>
                  <a:lnTo>
                    <a:pt x="345" y="209"/>
                  </a:lnTo>
                  <a:cubicBezTo>
                    <a:pt x="413" y="87"/>
                    <a:pt x="336" y="0"/>
                    <a:pt x="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0" name="Google Shape;31240;p29"/>
            <p:cNvSpPr/>
            <p:nvPr/>
          </p:nvSpPr>
          <p:spPr>
            <a:xfrm>
              <a:off x="377275" y="1110475"/>
              <a:ext cx="7825" cy="7950"/>
            </a:xfrm>
            <a:custGeom>
              <a:avLst/>
              <a:gdLst/>
              <a:ahLst/>
              <a:cxnLst/>
              <a:rect l="l" t="t" r="r" b="b"/>
              <a:pathLst>
                <a:path w="313" h="318" extrusionOk="0">
                  <a:moveTo>
                    <a:pt x="190" y="0"/>
                  </a:moveTo>
                  <a:cubicBezTo>
                    <a:pt x="106" y="0"/>
                    <a:pt x="0" y="125"/>
                    <a:pt x="32" y="250"/>
                  </a:cubicBezTo>
                  <a:lnTo>
                    <a:pt x="53" y="250"/>
                  </a:lnTo>
                  <a:cubicBezTo>
                    <a:pt x="65" y="298"/>
                    <a:pt x="92" y="317"/>
                    <a:pt x="123" y="317"/>
                  </a:cubicBezTo>
                  <a:cubicBezTo>
                    <a:pt x="203" y="317"/>
                    <a:pt x="313" y="187"/>
                    <a:pt x="267" y="79"/>
                  </a:cubicBezTo>
                  <a:lnTo>
                    <a:pt x="267" y="58"/>
                  </a:lnTo>
                  <a:cubicBezTo>
                    <a:pt x="249" y="17"/>
                    <a:pt x="221" y="0"/>
                    <a:pt x="19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1" name="Google Shape;31241;p29"/>
            <p:cNvSpPr/>
            <p:nvPr/>
          </p:nvSpPr>
          <p:spPr>
            <a:xfrm>
              <a:off x="369750" y="1074600"/>
              <a:ext cx="6725" cy="7425"/>
            </a:xfrm>
            <a:custGeom>
              <a:avLst/>
              <a:gdLst/>
              <a:ahLst/>
              <a:cxnLst/>
              <a:rect l="l" t="t" r="r" b="b"/>
              <a:pathLst>
                <a:path w="269" h="297" extrusionOk="0">
                  <a:moveTo>
                    <a:pt x="173" y="0"/>
                  </a:moveTo>
                  <a:cubicBezTo>
                    <a:pt x="113" y="0"/>
                    <a:pt x="48" y="58"/>
                    <a:pt x="33" y="146"/>
                  </a:cubicBezTo>
                  <a:lnTo>
                    <a:pt x="12" y="146"/>
                  </a:lnTo>
                  <a:cubicBezTo>
                    <a:pt x="1" y="248"/>
                    <a:pt x="56" y="296"/>
                    <a:pt x="116" y="296"/>
                  </a:cubicBezTo>
                  <a:cubicBezTo>
                    <a:pt x="169" y="296"/>
                    <a:pt x="227" y="259"/>
                    <a:pt x="247" y="189"/>
                  </a:cubicBezTo>
                  <a:cubicBezTo>
                    <a:pt x="268" y="146"/>
                    <a:pt x="268" y="103"/>
                    <a:pt x="247" y="61"/>
                  </a:cubicBezTo>
                  <a:cubicBezTo>
                    <a:pt x="247" y="39"/>
                    <a:pt x="247" y="39"/>
                    <a:pt x="247" y="39"/>
                  </a:cubicBezTo>
                  <a:cubicBezTo>
                    <a:pt x="227" y="12"/>
                    <a:pt x="200" y="0"/>
                    <a:pt x="173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2" name="Google Shape;31242;p29"/>
            <p:cNvSpPr/>
            <p:nvPr/>
          </p:nvSpPr>
          <p:spPr>
            <a:xfrm>
              <a:off x="384425" y="1038825"/>
              <a:ext cx="9750" cy="7925"/>
            </a:xfrm>
            <a:custGeom>
              <a:avLst/>
              <a:gdLst/>
              <a:ahLst/>
              <a:cxnLst/>
              <a:rect l="l" t="t" r="r" b="b"/>
              <a:pathLst>
                <a:path w="390" h="317" extrusionOk="0">
                  <a:moveTo>
                    <a:pt x="220" y="1"/>
                  </a:moveTo>
                  <a:cubicBezTo>
                    <a:pt x="166" y="1"/>
                    <a:pt x="106" y="31"/>
                    <a:pt x="66" y="102"/>
                  </a:cubicBezTo>
                  <a:cubicBezTo>
                    <a:pt x="1" y="233"/>
                    <a:pt x="72" y="316"/>
                    <a:pt x="161" y="316"/>
                  </a:cubicBezTo>
                  <a:cubicBezTo>
                    <a:pt x="218" y="316"/>
                    <a:pt x="281" y="283"/>
                    <a:pt x="323" y="209"/>
                  </a:cubicBezTo>
                  <a:cubicBezTo>
                    <a:pt x="390" y="88"/>
                    <a:pt x="313" y="1"/>
                    <a:pt x="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3" name="Google Shape;31243;p29"/>
            <p:cNvSpPr/>
            <p:nvPr/>
          </p:nvSpPr>
          <p:spPr>
            <a:xfrm>
              <a:off x="413200" y="997750"/>
              <a:ext cx="8725" cy="8175"/>
            </a:xfrm>
            <a:custGeom>
              <a:avLst/>
              <a:gdLst/>
              <a:ahLst/>
              <a:cxnLst/>
              <a:rect l="l" t="t" r="r" b="b"/>
              <a:pathLst>
                <a:path w="349" h="327" extrusionOk="0">
                  <a:moveTo>
                    <a:pt x="196" y="0"/>
                  </a:moveTo>
                  <a:cubicBezTo>
                    <a:pt x="99" y="0"/>
                    <a:pt x="0" y="188"/>
                    <a:pt x="69" y="292"/>
                  </a:cubicBezTo>
                  <a:lnTo>
                    <a:pt x="91" y="292"/>
                  </a:lnTo>
                  <a:cubicBezTo>
                    <a:pt x="107" y="316"/>
                    <a:pt x="127" y="327"/>
                    <a:pt x="149" y="327"/>
                  </a:cubicBezTo>
                  <a:cubicBezTo>
                    <a:pt x="239" y="327"/>
                    <a:pt x="348" y="139"/>
                    <a:pt x="262" y="35"/>
                  </a:cubicBezTo>
                  <a:cubicBezTo>
                    <a:pt x="241" y="11"/>
                    <a:pt x="219" y="0"/>
                    <a:pt x="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4" name="Google Shape;31244;p29"/>
            <p:cNvSpPr/>
            <p:nvPr/>
          </p:nvSpPr>
          <p:spPr>
            <a:xfrm>
              <a:off x="433075" y="984175"/>
              <a:ext cx="10225" cy="8100"/>
            </a:xfrm>
            <a:custGeom>
              <a:avLst/>
              <a:gdLst/>
              <a:ahLst/>
              <a:cxnLst/>
              <a:rect l="l" t="t" r="r" b="b"/>
              <a:pathLst>
                <a:path w="409" h="324" extrusionOk="0">
                  <a:moveTo>
                    <a:pt x="248" y="1"/>
                  </a:moveTo>
                  <a:cubicBezTo>
                    <a:pt x="191" y="1"/>
                    <a:pt x="128" y="34"/>
                    <a:pt x="87" y="108"/>
                  </a:cubicBezTo>
                  <a:lnTo>
                    <a:pt x="65" y="129"/>
                  </a:lnTo>
                  <a:cubicBezTo>
                    <a:pt x="0" y="246"/>
                    <a:pt x="69" y="323"/>
                    <a:pt x="157" y="323"/>
                  </a:cubicBezTo>
                  <a:cubicBezTo>
                    <a:pt x="214" y="323"/>
                    <a:pt x="280" y="291"/>
                    <a:pt x="322" y="215"/>
                  </a:cubicBezTo>
                  <a:lnTo>
                    <a:pt x="343" y="215"/>
                  </a:lnTo>
                  <a:cubicBezTo>
                    <a:pt x="409" y="84"/>
                    <a:pt x="337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5" name="Google Shape;31245;p29"/>
            <p:cNvSpPr/>
            <p:nvPr/>
          </p:nvSpPr>
          <p:spPr>
            <a:xfrm>
              <a:off x="479500" y="966525"/>
              <a:ext cx="8125" cy="8875"/>
            </a:xfrm>
            <a:custGeom>
              <a:avLst/>
              <a:gdLst/>
              <a:ahLst/>
              <a:cxnLst/>
              <a:rect l="l" t="t" r="r" b="b"/>
              <a:pathLst>
                <a:path w="325" h="355" extrusionOk="0">
                  <a:moveTo>
                    <a:pt x="188" y="1"/>
                  </a:moveTo>
                  <a:cubicBezTo>
                    <a:pt x="104" y="1"/>
                    <a:pt x="11" y="84"/>
                    <a:pt x="25" y="194"/>
                  </a:cubicBezTo>
                  <a:cubicBezTo>
                    <a:pt x="1" y="292"/>
                    <a:pt x="60" y="355"/>
                    <a:pt x="131" y="355"/>
                  </a:cubicBezTo>
                  <a:cubicBezTo>
                    <a:pt x="185" y="355"/>
                    <a:pt x="245" y="319"/>
                    <a:pt x="281" y="237"/>
                  </a:cubicBezTo>
                  <a:cubicBezTo>
                    <a:pt x="324" y="173"/>
                    <a:pt x="324" y="130"/>
                    <a:pt x="303" y="87"/>
                  </a:cubicBezTo>
                  <a:cubicBezTo>
                    <a:pt x="280" y="26"/>
                    <a:pt x="235" y="1"/>
                    <a:pt x="1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6" name="Google Shape;31246;p29"/>
            <p:cNvSpPr/>
            <p:nvPr/>
          </p:nvSpPr>
          <p:spPr>
            <a:xfrm>
              <a:off x="473450" y="992625"/>
              <a:ext cx="8000" cy="6150"/>
            </a:xfrm>
            <a:custGeom>
              <a:avLst/>
              <a:gdLst/>
              <a:ahLst/>
              <a:cxnLst/>
              <a:rect l="l" t="t" r="r" b="b"/>
              <a:pathLst>
                <a:path w="320" h="246" extrusionOk="0">
                  <a:moveTo>
                    <a:pt x="192" y="0"/>
                  </a:moveTo>
                  <a:cubicBezTo>
                    <a:pt x="182" y="0"/>
                    <a:pt x="172" y="2"/>
                    <a:pt x="160" y="5"/>
                  </a:cubicBezTo>
                  <a:lnTo>
                    <a:pt x="139" y="5"/>
                  </a:lnTo>
                  <a:cubicBezTo>
                    <a:pt x="1" y="25"/>
                    <a:pt x="8" y="245"/>
                    <a:pt x="128" y="245"/>
                  </a:cubicBezTo>
                  <a:cubicBezTo>
                    <a:pt x="138" y="245"/>
                    <a:pt x="149" y="244"/>
                    <a:pt x="160" y="240"/>
                  </a:cubicBezTo>
                  <a:lnTo>
                    <a:pt x="182" y="240"/>
                  </a:lnTo>
                  <a:cubicBezTo>
                    <a:pt x="320" y="221"/>
                    <a:pt x="312" y="0"/>
                    <a:pt x="1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7" name="Google Shape;31247;p29"/>
            <p:cNvSpPr/>
            <p:nvPr/>
          </p:nvSpPr>
          <p:spPr>
            <a:xfrm>
              <a:off x="473875" y="993775"/>
              <a:ext cx="7725" cy="6500"/>
            </a:xfrm>
            <a:custGeom>
              <a:avLst/>
              <a:gdLst/>
              <a:ahLst/>
              <a:cxnLst/>
              <a:rect l="l" t="t" r="r" b="b"/>
              <a:pathLst>
                <a:path w="309" h="260" extrusionOk="0">
                  <a:moveTo>
                    <a:pt x="179" y="1"/>
                  </a:moveTo>
                  <a:cubicBezTo>
                    <a:pt x="175" y="1"/>
                    <a:pt x="170" y="1"/>
                    <a:pt x="165" y="2"/>
                  </a:cubicBezTo>
                  <a:cubicBezTo>
                    <a:pt x="143" y="2"/>
                    <a:pt x="143" y="2"/>
                    <a:pt x="143" y="23"/>
                  </a:cubicBezTo>
                  <a:cubicBezTo>
                    <a:pt x="0" y="44"/>
                    <a:pt x="13" y="260"/>
                    <a:pt x="127" y="260"/>
                  </a:cubicBezTo>
                  <a:cubicBezTo>
                    <a:pt x="132" y="260"/>
                    <a:pt x="138" y="259"/>
                    <a:pt x="143" y="258"/>
                  </a:cubicBezTo>
                  <a:lnTo>
                    <a:pt x="186" y="258"/>
                  </a:lnTo>
                  <a:cubicBezTo>
                    <a:pt x="309" y="238"/>
                    <a:pt x="294" y="1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8" name="Google Shape;31248;p29"/>
            <p:cNvSpPr/>
            <p:nvPr/>
          </p:nvSpPr>
          <p:spPr>
            <a:xfrm>
              <a:off x="499875" y="986250"/>
              <a:ext cx="8050" cy="9125"/>
            </a:xfrm>
            <a:custGeom>
              <a:avLst/>
              <a:gdLst/>
              <a:ahLst/>
              <a:cxnLst/>
              <a:rect l="l" t="t" r="r" b="b"/>
              <a:pathLst>
                <a:path w="322" h="365" extrusionOk="0">
                  <a:moveTo>
                    <a:pt x="205" y="0"/>
                  </a:moveTo>
                  <a:cubicBezTo>
                    <a:pt x="121" y="0"/>
                    <a:pt x="22" y="74"/>
                    <a:pt x="22" y="196"/>
                  </a:cubicBezTo>
                  <a:cubicBezTo>
                    <a:pt x="0" y="305"/>
                    <a:pt x="68" y="364"/>
                    <a:pt x="145" y="364"/>
                  </a:cubicBezTo>
                  <a:cubicBezTo>
                    <a:pt x="219" y="364"/>
                    <a:pt x="301" y="311"/>
                    <a:pt x="321" y="196"/>
                  </a:cubicBezTo>
                  <a:cubicBezTo>
                    <a:pt x="321" y="175"/>
                    <a:pt x="321" y="153"/>
                    <a:pt x="321" y="132"/>
                  </a:cubicBezTo>
                  <a:cubicBezTo>
                    <a:pt x="321" y="41"/>
                    <a:pt x="267" y="0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9" name="Google Shape;31249;p29"/>
            <p:cNvSpPr/>
            <p:nvPr/>
          </p:nvSpPr>
          <p:spPr>
            <a:xfrm>
              <a:off x="313925" y="995125"/>
              <a:ext cx="74850" cy="170775"/>
            </a:xfrm>
            <a:custGeom>
              <a:avLst/>
              <a:gdLst/>
              <a:ahLst/>
              <a:cxnLst/>
              <a:rect l="l" t="t" r="r" b="b"/>
              <a:pathLst>
                <a:path w="2994" h="6831" extrusionOk="0">
                  <a:moveTo>
                    <a:pt x="2874" y="1"/>
                  </a:moveTo>
                  <a:cubicBezTo>
                    <a:pt x="2108" y="1"/>
                    <a:pt x="850" y="1294"/>
                    <a:pt x="343" y="2876"/>
                  </a:cubicBezTo>
                  <a:cubicBezTo>
                    <a:pt x="1" y="3966"/>
                    <a:pt x="364" y="6018"/>
                    <a:pt x="1262" y="6745"/>
                  </a:cubicBezTo>
                  <a:cubicBezTo>
                    <a:pt x="1304" y="6788"/>
                    <a:pt x="1369" y="6809"/>
                    <a:pt x="1433" y="6830"/>
                  </a:cubicBezTo>
                  <a:cubicBezTo>
                    <a:pt x="1176" y="6275"/>
                    <a:pt x="877" y="5698"/>
                    <a:pt x="813" y="5078"/>
                  </a:cubicBezTo>
                  <a:cubicBezTo>
                    <a:pt x="749" y="4372"/>
                    <a:pt x="963" y="3560"/>
                    <a:pt x="1198" y="2898"/>
                  </a:cubicBezTo>
                  <a:cubicBezTo>
                    <a:pt x="1433" y="2171"/>
                    <a:pt x="1668" y="1444"/>
                    <a:pt x="2224" y="867"/>
                  </a:cubicBezTo>
                  <a:cubicBezTo>
                    <a:pt x="2416" y="675"/>
                    <a:pt x="2822" y="461"/>
                    <a:pt x="2950" y="226"/>
                  </a:cubicBezTo>
                  <a:cubicBezTo>
                    <a:pt x="2972" y="140"/>
                    <a:pt x="2993" y="76"/>
                    <a:pt x="2993" y="12"/>
                  </a:cubicBezTo>
                  <a:cubicBezTo>
                    <a:pt x="2955" y="4"/>
                    <a:pt x="2915" y="1"/>
                    <a:pt x="2874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0" name="Google Shape;31250;p29"/>
            <p:cNvSpPr/>
            <p:nvPr/>
          </p:nvSpPr>
          <p:spPr>
            <a:xfrm>
              <a:off x="401575" y="855300"/>
              <a:ext cx="88175" cy="153500"/>
            </a:xfrm>
            <a:custGeom>
              <a:avLst/>
              <a:gdLst/>
              <a:ahLst/>
              <a:cxnLst/>
              <a:rect l="l" t="t" r="r" b="b"/>
              <a:pathLst>
                <a:path w="3527" h="6140" extrusionOk="0">
                  <a:moveTo>
                    <a:pt x="3365" y="1"/>
                  </a:moveTo>
                  <a:cubicBezTo>
                    <a:pt x="2214" y="1"/>
                    <a:pt x="574" y="680"/>
                    <a:pt x="64" y="3639"/>
                  </a:cubicBezTo>
                  <a:cubicBezTo>
                    <a:pt x="0" y="4109"/>
                    <a:pt x="86" y="5220"/>
                    <a:pt x="342" y="6139"/>
                  </a:cubicBezTo>
                  <a:lnTo>
                    <a:pt x="406" y="6139"/>
                  </a:lnTo>
                  <a:cubicBezTo>
                    <a:pt x="86" y="5477"/>
                    <a:pt x="278" y="4643"/>
                    <a:pt x="406" y="3981"/>
                  </a:cubicBezTo>
                  <a:cubicBezTo>
                    <a:pt x="534" y="3318"/>
                    <a:pt x="791" y="2720"/>
                    <a:pt x="1176" y="2164"/>
                  </a:cubicBezTo>
                  <a:cubicBezTo>
                    <a:pt x="1817" y="1245"/>
                    <a:pt x="2608" y="582"/>
                    <a:pt x="3527" y="5"/>
                  </a:cubicBezTo>
                  <a:cubicBezTo>
                    <a:pt x="3474" y="2"/>
                    <a:pt x="3420" y="1"/>
                    <a:pt x="3365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1" name="Google Shape;31251;p29"/>
            <p:cNvSpPr/>
            <p:nvPr/>
          </p:nvSpPr>
          <p:spPr>
            <a:xfrm>
              <a:off x="-1754025" y="375325"/>
              <a:ext cx="4357150" cy="1735300"/>
            </a:xfrm>
            <a:custGeom>
              <a:avLst/>
              <a:gdLst/>
              <a:ahLst/>
              <a:cxnLst/>
              <a:rect l="l" t="t" r="r" b="b"/>
              <a:pathLst>
                <a:path w="174286" h="69412" extrusionOk="0">
                  <a:moveTo>
                    <a:pt x="145357" y="1"/>
                  </a:moveTo>
                  <a:cubicBezTo>
                    <a:pt x="145025" y="1"/>
                    <a:pt x="144693" y="4"/>
                    <a:pt x="144361" y="10"/>
                  </a:cubicBezTo>
                  <a:cubicBezTo>
                    <a:pt x="139339" y="74"/>
                    <a:pt x="134487" y="1293"/>
                    <a:pt x="129635" y="1720"/>
                  </a:cubicBezTo>
                  <a:cubicBezTo>
                    <a:pt x="129311" y="1771"/>
                    <a:pt x="129068" y="1792"/>
                    <a:pt x="128885" y="1792"/>
                  </a:cubicBezTo>
                  <a:cubicBezTo>
                    <a:pt x="127906" y="1792"/>
                    <a:pt x="128602" y="1186"/>
                    <a:pt x="127540" y="1186"/>
                  </a:cubicBezTo>
                  <a:cubicBezTo>
                    <a:pt x="126300" y="1207"/>
                    <a:pt x="123436" y="1934"/>
                    <a:pt x="122197" y="2276"/>
                  </a:cubicBezTo>
                  <a:cubicBezTo>
                    <a:pt x="119781" y="2981"/>
                    <a:pt x="117452" y="3879"/>
                    <a:pt x="115143" y="4798"/>
                  </a:cubicBezTo>
                  <a:cubicBezTo>
                    <a:pt x="112835" y="5717"/>
                    <a:pt x="110548" y="6658"/>
                    <a:pt x="108239" y="7534"/>
                  </a:cubicBezTo>
                  <a:cubicBezTo>
                    <a:pt x="107085" y="7961"/>
                    <a:pt x="105931" y="8367"/>
                    <a:pt x="104755" y="8752"/>
                  </a:cubicBezTo>
                  <a:cubicBezTo>
                    <a:pt x="103580" y="9116"/>
                    <a:pt x="102361" y="9543"/>
                    <a:pt x="101207" y="10120"/>
                  </a:cubicBezTo>
                  <a:cubicBezTo>
                    <a:pt x="100053" y="10697"/>
                    <a:pt x="98963" y="11403"/>
                    <a:pt x="97958" y="12172"/>
                  </a:cubicBezTo>
                  <a:cubicBezTo>
                    <a:pt x="96975" y="12941"/>
                    <a:pt x="95971" y="13625"/>
                    <a:pt x="94923" y="14309"/>
                  </a:cubicBezTo>
                  <a:cubicBezTo>
                    <a:pt x="92850" y="15677"/>
                    <a:pt x="90691" y="16938"/>
                    <a:pt x="88618" y="18413"/>
                  </a:cubicBezTo>
                  <a:cubicBezTo>
                    <a:pt x="87699" y="19097"/>
                    <a:pt x="86566" y="19567"/>
                    <a:pt x="85433" y="20059"/>
                  </a:cubicBezTo>
                  <a:cubicBezTo>
                    <a:pt x="84322" y="20551"/>
                    <a:pt x="83168" y="20999"/>
                    <a:pt x="82013" y="21427"/>
                  </a:cubicBezTo>
                  <a:cubicBezTo>
                    <a:pt x="79705" y="22303"/>
                    <a:pt x="77375" y="23137"/>
                    <a:pt x="75045" y="23949"/>
                  </a:cubicBezTo>
                  <a:cubicBezTo>
                    <a:pt x="70364" y="25552"/>
                    <a:pt x="65662" y="27134"/>
                    <a:pt x="60981" y="28801"/>
                  </a:cubicBezTo>
                  <a:cubicBezTo>
                    <a:pt x="58651" y="29635"/>
                    <a:pt x="56322" y="30468"/>
                    <a:pt x="53992" y="31451"/>
                  </a:cubicBezTo>
                  <a:cubicBezTo>
                    <a:pt x="52838" y="31943"/>
                    <a:pt x="51684" y="32435"/>
                    <a:pt x="50529" y="33097"/>
                  </a:cubicBezTo>
                  <a:cubicBezTo>
                    <a:pt x="50251" y="33268"/>
                    <a:pt x="49909" y="33503"/>
                    <a:pt x="49696" y="33674"/>
                  </a:cubicBezTo>
                  <a:lnTo>
                    <a:pt x="48926" y="34230"/>
                  </a:lnTo>
                  <a:lnTo>
                    <a:pt x="47409" y="35299"/>
                  </a:lnTo>
                  <a:lnTo>
                    <a:pt x="41232" y="39552"/>
                  </a:lnTo>
                  <a:lnTo>
                    <a:pt x="39693" y="40642"/>
                  </a:lnTo>
                  <a:lnTo>
                    <a:pt x="39308" y="40920"/>
                  </a:lnTo>
                  <a:cubicBezTo>
                    <a:pt x="39180" y="41006"/>
                    <a:pt x="39030" y="41112"/>
                    <a:pt x="38880" y="41241"/>
                  </a:cubicBezTo>
                  <a:cubicBezTo>
                    <a:pt x="38624" y="41454"/>
                    <a:pt x="38367" y="41690"/>
                    <a:pt x="38132" y="41903"/>
                  </a:cubicBezTo>
                  <a:cubicBezTo>
                    <a:pt x="37662" y="42352"/>
                    <a:pt x="37235" y="42801"/>
                    <a:pt x="36786" y="43186"/>
                  </a:cubicBezTo>
                  <a:cubicBezTo>
                    <a:pt x="36593" y="43357"/>
                    <a:pt x="36358" y="43549"/>
                    <a:pt x="36166" y="43656"/>
                  </a:cubicBezTo>
                  <a:cubicBezTo>
                    <a:pt x="36102" y="43720"/>
                    <a:pt x="35888" y="43848"/>
                    <a:pt x="35824" y="43870"/>
                  </a:cubicBezTo>
                  <a:cubicBezTo>
                    <a:pt x="35696" y="43934"/>
                    <a:pt x="35567" y="43998"/>
                    <a:pt x="35439" y="44062"/>
                  </a:cubicBezTo>
                  <a:cubicBezTo>
                    <a:pt x="33345" y="45088"/>
                    <a:pt x="30972" y="45601"/>
                    <a:pt x="28557" y="46114"/>
                  </a:cubicBezTo>
                  <a:cubicBezTo>
                    <a:pt x="27360" y="46370"/>
                    <a:pt x="26141" y="46627"/>
                    <a:pt x="24923" y="46948"/>
                  </a:cubicBezTo>
                  <a:cubicBezTo>
                    <a:pt x="24303" y="47097"/>
                    <a:pt x="23705" y="47268"/>
                    <a:pt x="23064" y="47461"/>
                  </a:cubicBezTo>
                  <a:cubicBezTo>
                    <a:pt x="22444" y="47653"/>
                    <a:pt x="21888" y="47867"/>
                    <a:pt x="21332" y="48038"/>
                  </a:cubicBezTo>
                  <a:cubicBezTo>
                    <a:pt x="20178" y="48380"/>
                    <a:pt x="18981" y="48657"/>
                    <a:pt x="17763" y="49021"/>
                  </a:cubicBezTo>
                  <a:cubicBezTo>
                    <a:pt x="16545" y="49406"/>
                    <a:pt x="15283" y="49854"/>
                    <a:pt x="14087" y="50560"/>
                  </a:cubicBezTo>
                  <a:cubicBezTo>
                    <a:pt x="14019" y="50601"/>
                    <a:pt x="13951" y="50619"/>
                    <a:pt x="13884" y="50619"/>
                  </a:cubicBezTo>
                  <a:cubicBezTo>
                    <a:pt x="13442" y="50619"/>
                    <a:pt x="13015" y="49845"/>
                    <a:pt x="12620" y="49845"/>
                  </a:cubicBezTo>
                  <a:cubicBezTo>
                    <a:pt x="12545" y="49845"/>
                    <a:pt x="12471" y="49873"/>
                    <a:pt x="12398" y="49940"/>
                  </a:cubicBezTo>
                  <a:cubicBezTo>
                    <a:pt x="12248" y="50068"/>
                    <a:pt x="11735" y="51351"/>
                    <a:pt x="11586" y="51500"/>
                  </a:cubicBezTo>
                  <a:cubicBezTo>
                    <a:pt x="11458" y="51628"/>
                    <a:pt x="11778" y="52419"/>
                    <a:pt x="11650" y="52548"/>
                  </a:cubicBezTo>
                  <a:lnTo>
                    <a:pt x="11009" y="53296"/>
                  </a:lnTo>
                  <a:cubicBezTo>
                    <a:pt x="10154" y="54300"/>
                    <a:pt x="9363" y="55305"/>
                    <a:pt x="8593" y="56352"/>
                  </a:cubicBezTo>
                  <a:cubicBezTo>
                    <a:pt x="7054" y="58425"/>
                    <a:pt x="5622" y="60541"/>
                    <a:pt x="4212" y="62679"/>
                  </a:cubicBezTo>
                  <a:cubicBezTo>
                    <a:pt x="3506" y="63748"/>
                    <a:pt x="2822" y="64774"/>
                    <a:pt x="2096" y="65885"/>
                  </a:cubicBezTo>
                  <a:cubicBezTo>
                    <a:pt x="1412" y="66996"/>
                    <a:pt x="749" y="68108"/>
                    <a:pt x="108" y="69198"/>
                  </a:cubicBezTo>
                  <a:cubicBezTo>
                    <a:pt x="65" y="69283"/>
                    <a:pt x="44" y="69348"/>
                    <a:pt x="1" y="69412"/>
                  </a:cubicBezTo>
                  <a:lnTo>
                    <a:pt x="2972" y="69412"/>
                  </a:lnTo>
                  <a:cubicBezTo>
                    <a:pt x="3378" y="68706"/>
                    <a:pt x="3784" y="68001"/>
                    <a:pt x="4190" y="67317"/>
                  </a:cubicBezTo>
                  <a:cubicBezTo>
                    <a:pt x="4853" y="66270"/>
                    <a:pt x="5558" y="65201"/>
                    <a:pt x="6242" y="64132"/>
                  </a:cubicBezTo>
                  <a:cubicBezTo>
                    <a:pt x="7610" y="61995"/>
                    <a:pt x="8978" y="59879"/>
                    <a:pt x="10453" y="57848"/>
                  </a:cubicBezTo>
                  <a:cubicBezTo>
                    <a:pt x="11180" y="56822"/>
                    <a:pt x="11928" y="55839"/>
                    <a:pt x="12719" y="54899"/>
                  </a:cubicBezTo>
                  <a:cubicBezTo>
                    <a:pt x="13509" y="53916"/>
                    <a:pt x="14236" y="53167"/>
                    <a:pt x="15198" y="52590"/>
                  </a:cubicBezTo>
                  <a:cubicBezTo>
                    <a:pt x="17100" y="51415"/>
                    <a:pt x="19516" y="50945"/>
                    <a:pt x="21931" y="50175"/>
                  </a:cubicBezTo>
                  <a:cubicBezTo>
                    <a:pt x="22551" y="49983"/>
                    <a:pt x="23170" y="49748"/>
                    <a:pt x="23705" y="49577"/>
                  </a:cubicBezTo>
                  <a:cubicBezTo>
                    <a:pt x="24261" y="49384"/>
                    <a:pt x="24838" y="49213"/>
                    <a:pt x="25415" y="49064"/>
                  </a:cubicBezTo>
                  <a:cubicBezTo>
                    <a:pt x="26590" y="48743"/>
                    <a:pt x="27787" y="48486"/>
                    <a:pt x="28984" y="48209"/>
                  </a:cubicBezTo>
                  <a:cubicBezTo>
                    <a:pt x="31400" y="47632"/>
                    <a:pt x="33879" y="47097"/>
                    <a:pt x="36273" y="45900"/>
                  </a:cubicBezTo>
                  <a:cubicBezTo>
                    <a:pt x="36422" y="45815"/>
                    <a:pt x="36572" y="45729"/>
                    <a:pt x="36722" y="45665"/>
                  </a:cubicBezTo>
                  <a:cubicBezTo>
                    <a:pt x="36935" y="45537"/>
                    <a:pt x="36978" y="45516"/>
                    <a:pt x="37171" y="45387"/>
                  </a:cubicBezTo>
                  <a:cubicBezTo>
                    <a:pt x="37513" y="45152"/>
                    <a:pt x="37769" y="44938"/>
                    <a:pt x="38025" y="44703"/>
                  </a:cubicBezTo>
                  <a:cubicBezTo>
                    <a:pt x="38538" y="44254"/>
                    <a:pt x="38966" y="43784"/>
                    <a:pt x="39415" y="43357"/>
                  </a:cubicBezTo>
                  <a:cubicBezTo>
                    <a:pt x="39629" y="43143"/>
                    <a:pt x="39842" y="42951"/>
                    <a:pt x="40056" y="42758"/>
                  </a:cubicBezTo>
                  <a:cubicBezTo>
                    <a:pt x="40163" y="42673"/>
                    <a:pt x="40270" y="42609"/>
                    <a:pt x="40377" y="42523"/>
                  </a:cubicBezTo>
                  <a:lnTo>
                    <a:pt x="40740" y="42224"/>
                  </a:lnTo>
                  <a:lnTo>
                    <a:pt x="42258" y="41134"/>
                  </a:lnTo>
                  <a:lnTo>
                    <a:pt x="48392" y="36795"/>
                  </a:lnTo>
                  <a:lnTo>
                    <a:pt x="49909" y="35683"/>
                  </a:lnTo>
                  <a:cubicBezTo>
                    <a:pt x="50422" y="35320"/>
                    <a:pt x="50935" y="34893"/>
                    <a:pt x="51363" y="34615"/>
                  </a:cubicBezTo>
                  <a:cubicBezTo>
                    <a:pt x="52367" y="34016"/>
                    <a:pt x="53479" y="33503"/>
                    <a:pt x="54612" y="33033"/>
                  </a:cubicBezTo>
                  <a:cubicBezTo>
                    <a:pt x="56856" y="32071"/>
                    <a:pt x="59186" y="31195"/>
                    <a:pt x="61494" y="30340"/>
                  </a:cubicBezTo>
                  <a:cubicBezTo>
                    <a:pt x="66132" y="28630"/>
                    <a:pt x="70813" y="27027"/>
                    <a:pt x="75494" y="25360"/>
                  </a:cubicBezTo>
                  <a:cubicBezTo>
                    <a:pt x="77824" y="24526"/>
                    <a:pt x="80154" y="23671"/>
                    <a:pt x="82484" y="22774"/>
                  </a:cubicBezTo>
                  <a:cubicBezTo>
                    <a:pt x="83638" y="22325"/>
                    <a:pt x="84813" y="21854"/>
                    <a:pt x="85946" y="21363"/>
                  </a:cubicBezTo>
                  <a:cubicBezTo>
                    <a:pt x="87100" y="20850"/>
                    <a:pt x="88276" y="20337"/>
                    <a:pt x="89366" y="19546"/>
                  </a:cubicBezTo>
                  <a:cubicBezTo>
                    <a:pt x="91354" y="18093"/>
                    <a:pt x="93491" y="16810"/>
                    <a:pt x="95586" y="15399"/>
                  </a:cubicBezTo>
                  <a:cubicBezTo>
                    <a:pt x="96633" y="14716"/>
                    <a:pt x="97681" y="13967"/>
                    <a:pt x="98664" y="13198"/>
                  </a:cubicBezTo>
                  <a:cubicBezTo>
                    <a:pt x="99647" y="12429"/>
                    <a:pt x="100652" y="11766"/>
                    <a:pt x="101720" y="11232"/>
                  </a:cubicBezTo>
                  <a:cubicBezTo>
                    <a:pt x="102789" y="10676"/>
                    <a:pt x="105268" y="10761"/>
                    <a:pt x="106444" y="10377"/>
                  </a:cubicBezTo>
                  <a:cubicBezTo>
                    <a:pt x="107641" y="9992"/>
                    <a:pt x="106337" y="9222"/>
                    <a:pt x="108624" y="8624"/>
                  </a:cubicBezTo>
                  <a:cubicBezTo>
                    <a:pt x="110932" y="7726"/>
                    <a:pt x="113219" y="6743"/>
                    <a:pt x="115506" y="5803"/>
                  </a:cubicBezTo>
                  <a:cubicBezTo>
                    <a:pt x="117815" y="4883"/>
                    <a:pt x="120123" y="3986"/>
                    <a:pt x="122453" y="3280"/>
                  </a:cubicBezTo>
                  <a:cubicBezTo>
                    <a:pt x="124697" y="2618"/>
                    <a:pt x="127219" y="3045"/>
                    <a:pt x="129720" y="2746"/>
                  </a:cubicBezTo>
                  <a:cubicBezTo>
                    <a:pt x="134679" y="2254"/>
                    <a:pt x="139488" y="1036"/>
                    <a:pt x="144361" y="951"/>
                  </a:cubicBezTo>
                  <a:cubicBezTo>
                    <a:pt x="144620" y="946"/>
                    <a:pt x="144884" y="944"/>
                    <a:pt x="145153" y="944"/>
                  </a:cubicBezTo>
                  <a:cubicBezTo>
                    <a:pt x="149966" y="944"/>
                    <a:pt x="156236" y="1647"/>
                    <a:pt x="159131" y="2254"/>
                  </a:cubicBezTo>
                  <a:cubicBezTo>
                    <a:pt x="159151" y="2266"/>
                    <a:pt x="159169" y="2272"/>
                    <a:pt x="159185" y="2272"/>
                  </a:cubicBezTo>
                  <a:cubicBezTo>
                    <a:pt x="159339" y="2272"/>
                    <a:pt x="159318" y="1763"/>
                    <a:pt x="159473" y="1763"/>
                  </a:cubicBezTo>
                  <a:cubicBezTo>
                    <a:pt x="160563" y="1827"/>
                    <a:pt x="161696" y="1891"/>
                    <a:pt x="162786" y="1955"/>
                  </a:cubicBezTo>
                  <a:cubicBezTo>
                    <a:pt x="164004" y="2041"/>
                    <a:pt x="165244" y="2148"/>
                    <a:pt x="166462" y="2276"/>
                  </a:cubicBezTo>
                  <a:cubicBezTo>
                    <a:pt x="168899" y="2554"/>
                    <a:pt x="171336" y="2896"/>
                    <a:pt x="173772" y="3259"/>
                  </a:cubicBezTo>
                  <a:cubicBezTo>
                    <a:pt x="173797" y="3263"/>
                    <a:pt x="173821" y="3266"/>
                    <a:pt x="173845" y="3266"/>
                  </a:cubicBezTo>
                  <a:cubicBezTo>
                    <a:pt x="174050" y="3266"/>
                    <a:pt x="174223" y="3106"/>
                    <a:pt x="174242" y="2896"/>
                  </a:cubicBezTo>
                  <a:cubicBezTo>
                    <a:pt x="174285" y="2639"/>
                    <a:pt x="174114" y="2425"/>
                    <a:pt x="173900" y="2383"/>
                  </a:cubicBezTo>
                  <a:cubicBezTo>
                    <a:pt x="171442" y="2019"/>
                    <a:pt x="169006" y="1677"/>
                    <a:pt x="166548" y="1400"/>
                  </a:cubicBezTo>
                  <a:cubicBezTo>
                    <a:pt x="165308" y="1271"/>
                    <a:pt x="164068" y="1164"/>
                    <a:pt x="162850" y="1079"/>
                  </a:cubicBezTo>
                  <a:cubicBezTo>
                    <a:pt x="161610" y="993"/>
                    <a:pt x="160371" y="951"/>
                    <a:pt x="159152" y="887"/>
                  </a:cubicBezTo>
                  <a:cubicBezTo>
                    <a:pt x="156609" y="716"/>
                    <a:pt x="154044" y="480"/>
                    <a:pt x="151479" y="288"/>
                  </a:cubicBezTo>
                  <a:cubicBezTo>
                    <a:pt x="151329" y="267"/>
                    <a:pt x="151180" y="245"/>
                    <a:pt x="151030" y="245"/>
                  </a:cubicBezTo>
                  <a:cubicBezTo>
                    <a:pt x="149139" y="100"/>
                    <a:pt x="147248" y="1"/>
                    <a:pt x="1453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2" name="Google Shape;31252;p29"/>
            <p:cNvSpPr/>
            <p:nvPr/>
          </p:nvSpPr>
          <p:spPr>
            <a:xfrm>
              <a:off x="60650" y="209375"/>
              <a:ext cx="1009950" cy="817600"/>
            </a:xfrm>
            <a:custGeom>
              <a:avLst/>
              <a:gdLst/>
              <a:ahLst/>
              <a:cxnLst/>
              <a:rect l="l" t="t" r="r" b="b"/>
              <a:pathLst>
                <a:path w="40398" h="32704" extrusionOk="0">
                  <a:moveTo>
                    <a:pt x="40034" y="1"/>
                  </a:moveTo>
                  <a:cubicBezTo>
                    <a:pt x="39760" y="79"/>
                    <a:pt x="39534" y="126"/>
                    <a:pt x="39380" y="126"/>
                  </a:cubicBezTo>
                  <a:cubicBezTo>
                    <a:pt x="39281" y="126"/>
                    <a:pt x="39212" y="107"/>
                    <a:pt x="39179" y="65"/>
                  </a:cubicBezTo>
                  <a:cubicBezTo>
                    <a:pt x="38046" y="642"/>
                    <a:pt x="36849" y="1775"/>
                    <a:pt x="35802" y="2694"/>
                  </a:cubicBezTo>
                  <a:cubicBezTo>
                    <a:pt x="33665" y="4532"/>
                    <a:pt x="32318" y="7012"/>
                    <a:pt x="30565" y="8679"/>
                  </a:cubicBezTo>
                  <a:cubicBezTo>
                    <a:pt x="30138" y="9106"/>
                    <a:pt x="29668" y="9470"/>
                    <a:pt x="29176" y="9769"/>
                  </a:cubicBezTo>
                  <a:cubicBezTo>
                    <a:pt x="28684" y="10068"/>
                    <a:pt x="28193" y="10282"/>
                    <a:pt x="27616" y="10496"/>
                  </a:cubicBezTo>
                  <a:cubicBezTo>
                    <a:pt x="26483" y="10944"/>
                    <a:pt x="25350" y="11372"/>
                    <a:pt x="24217" y="11799"/>
                  </a:cubicBezTo>
                  <a:cubicBezTo>
                    <a:pt x="21930" y="12654"/>
                    <a:pt x="19600" y="13573"/>
                    <a:pt x="17335" y="14920"/>
                  </a:cubicBezTo>
                  <a:cubicBezTo>
                    <a:pt x="16202" y="15583"/>
                    <a:pt x="15090" y="16331"/>
                    <a:pt x="14043" y="17207"/>
                  </a:cubicBezTo>
                  <a:cubicBezTo>
                    <a:pt x="13968" y="17270"/>
                    <a:pt x="13868" y="17292"/>
                    <a:pt x="13765" y="17292"/>
                  </a:cubicBezTo>
                  <a:cubicBezTo>
                    <a:pt x="13519" y="17292"/>
                    <a:pt x="13252" y="17164"/>
                    <a:pt x="13252" y="17164"/>
                  </a:cubicBezTo>
                  <a:cubicBezTo>
                    <a:pt x="13124" y="17292"/>
                    <a:pt x="12376" y="18468"/>
                    <a:pt x="12248" y="18596"/>
                  </a:cubicBezTo>
                  <a:cubicBezTo>
                    <a:pt x="11756" y="19088"/>
                    <a:pt x="11564" y="19601"/>
                    <a:pt x="11115" y="20114"/>
                  </a:cubicBezTo>
                  <a:cubicBezTo>
                    <a:pt x="9362" y="22187"/>
                    <a:pt x="7802" y="24325"/>
                    <a:pt x="6135" y="26334"/>
                  </a:cubicBezTo>
                  <a:cubicBezTo>
                    <a:pt x="5301" y="27317"/>
                    <a:pt x="4446" y="28279"/>
                    <a:pt x="3548" y="29112"/>
                  </a:cubicBezTo>
                  <a:cubicBezTo>
                    <a:pt x="2651" y="29967"/>
                    <a:pt x="1625" y="31057"/>
                    <a:pt x="599" y="31485"/>
                  </a:cubicBezTo>
                  <a:cubicBezTo>
                    <a:pt x="193" y="31677"/>
                    <a:pt x="0" y="31784"/>
                    <a:pt x="64" y="32212"/>
                  </a:cubicBezTo>
                  <a:cubicBezTo>
                    <a:pt x="106" y="32505"/>
                    <a:pt x="249" y="32625"/>
                    <a:pt x="462" y="32625"/>
                  </a:cubicBezTo>
                  <a:cubicBezTo>
                    <a:pt x="575" y="32625"/>
                    <a:pt x="707" y="32591"/>
                    <a:pt x="855" y="32532"/>
                  </a:cubicBezTo>
                  <a:lnTo>
                    <a:pt x="1005" y="32703"/>
                  </a:lnTo>
                  <a:cubicBezTo>
                    <a:pt x="1625" y="32468"/>
                    <a:pt x="2266" y="32105"/>
                    <a:pt x="2822" y="31720"/>
                  </a:cubicBezTo>
                  <a:cubicBezTo>
                    <a:pt x="3399" y="31314"/>
                    <a:pt x="3933" y="30865"/>
                    <a:pt x="4468" y="30416"/>
                  </a:cubicBezTo>
                  <a:cubicBezTo>
                    <a:pt x="5493" y="29476"/>
                    <a:pt x="6391" y="28450"/>
                    <a:pt x="7268" y="27424"/>
                  </a:cubicBezTo>
                  <a:cubicBezTo>
                    <a:pt x="9020" y="25350"/>
                    <a:pt x="10581" y="23170"/>
                    <a:pt x="12226" y="21204"/>
                  </a:cubicBezTo>
                  <a:cubicBezTo>
                    <a:pt x="12654" y="20712"/>
                    <a:pt x="13081" y="20242"/>
                    <a:pt x="13509" y="19793"/>
                  </a:cubicBezTo>
                  <a:lnTo>
                    <a:pt x="13829" y="19473"/>
                  </a:lnTo>
                  <a:lnTo>
                    <a:pt x="14171" y="19152"/>
                  </a:lnTo>
                  <a:cubicBezTo>
                    <a:pt x="14406" y="18938"/>
                    <a:pt x="14642" y="18725"/>
                    <a:pt x="14877" y="18532"/>
                  </a:cubicBezTo>
                  <a:cubicBezTo>
                    <a:pt x="15817" y="17720"/>
                    <a:pt x="16822" y="16993"/>
                    <a:pt x="17848" y="16352"/>
                  </a:cubicBezTo>
                  <a:cubicBezTo>
                    <a:pt x="19942" y="15070"/>
                    <a:pt x="22165" y="14129"/>
                    <a:pt x="24431" y="13231"/>
                  </a:cubicBezTo>
                  <a:cubicBezTo>
                    <a:pt x="25564" y="12761"/>
                    <a:pt x="26718" y="12312"/>
                    <a:pt x="27851" y="11842"/>
                  </a:cubicBezTo>
                  <a:cubicBezTo>
                    <a:pt x="28407" y="11628"/>
                    <a:pt x="29347" y="11607"/>
                    <a:pt x="30095" y="11265"/>
                  </a:cubicBezTo>
                  <a:cubicBezTo>
                    <a:pt x="30245" y="10773"/>
                    <a:pt x="30779" y="10111"/>
                    <a:pt x="31292" y="9619"/>
                  </a:cubicBezTo>
                  <a:cubicBezTo>
                    <a:pt x="32297" y="8615"/>
                    <a:pt x="33087" y="7482"/>
                    <a:pt x="33878" y="6434"/>
                  </a:cubicBezTo>
                  <a:cubicBezTo>
                    <a:pt x="34669" y="5387"/>
                    <a:pt x="35460" y="4383"/>
                    <a:pt x="36379" y="3549"/>
                  </a:cubicBezTo>
                  <a:cubicBezTo>
                    <a:pt x="37277" y="2737"/>
                    <a:pt x="38324" y="2096"/>
                    <a:pt x="39414" y="1518"/>
                  </a:cubicBezTo>
                  <a:cubicBezTo>
                    <a:pt x="39735" y="1347"/>
                    <a:pt x="40077" y="1176"/>
                    <a:pt x="40397" y="1005"/>
                  </a:cubicBezTo>
                  <a:cubicBezTo>
                    <a:pt x="40269" y="685"/>
                    <a:pt x="40141" y="343"/>
                    <a:pt x="400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3" name="Google Shape;31253;p29"/>
            <p:cNvSpPr/>
            <p:nvPr/>
          </p:nvSpPr>
          <p:spPr>
            <a:xfrm>
              <a:off x="-2317225" y="411900"/>
              <a:ext cx="3062925" cy="1698725"/>
            </a:xfrm>
            <a:custGeom>
              <a:avLst/>
              <a:gdLst/>
              <a:ahLst/>
              <a:cxnLst/>
              <a:rect l="l" t="t" r="r" b="b"/>
              <a:pathLst>
                <a:path w="122517" h="67949" extrusionOk="0">
                  <a:moveTo>
                    <a:pt x="122132" y="1"/>
                  </a:moveTo>
                  <a:cubicBezTo>
                    <a:pt x="120059" y="150"/>
                    <a:pt x="118007" y="321"/>
                    <a:pt x="115934" y="556"/>
                  </a:cubicBezTo>
                  <a:cubicBezTo>
                    <a:pt x="114908" y="663"/>
                    <a:pt x="113882" y="791"/>
                    <a:pt x="112856" y="941"/>
                  </a:cubicBezTo>
                  <a:cubicBezTo>
                    <a:pt x="111830" y="1112"/>
                    <a:pt x="110804" y="1304"/>
                    <a:pt x="109799" y="1454"/>
                  </a:cubicBezTo>
                  <a:cubicBezTo>
                    <a:pt x="107683" y="1796"/>
                    <a:pt x="105546" y="2053"/>
                    <a:pt x="103408" y="2373"/>
                  </a:cubicBezTo>
                  <a:cubicBezTo>
                    <a:pt x="103280" y="2373"/>
                    <a:pt x="103152" y="2395"/>
                    <a:pt x="103045" y="2416"/>
                  </a:cubicBezTo>
                  <a:cubicBezTo>
                    <a:pt x="101186" y="2694"/>
                    <a:pt x="99347" y="3014"/>
                    <a:pt x="97531" y="3442"/>
                  </a:cubicBezTo>
                  <a:cubicBezTo>
                    <a:pt x="93448" y="4404"/>
                    <a:pt x="89665" y="6285"/>
                    <a:pt x="85754" y="7546"/>
                  </a:cubicBezTo>
                  <a:cubicBezTo>
                    <a:pt x="85330" y="7707"/>
                    <a:pt x="85074" y="7764"/>
                    <a:pt x="84911" y="7764"/>
                  </a:cubicBezTo>
                  <a:cubicBezTo>
                    <a:pt x="84521" y="7764"/>
                    <a:pt x="84649" y="7442"/>
                    <a:pt x="84250" y="7442"/>
                  </a:cubicBezTo>
                  <a:cubicBezTo>
                    <a:pt x="84174" y="7442"/>
                    <a:pt x="84079" y="7454"/>
                    <a:pt x="83958" y="7482"/>
                  </a:cubicBezTo>
                  <a:cubicBezTo>
                    <a:pt x="82932" y="7717"/>
                    <a:pt x="80709" y="8828"/>
                    <a:pt x="79747" y="9341"/>
                  </a:cubicBezTo>
                  <a:cubicBezTo>
                    <a:pt x="77888" y="10367"/>
                    <a:pt x="76135" y="11521"/>
                    <a:pt x="74404" y="12697"/>
                  </a:cubicBezTo>
                  <a:cubicBezTo>
                    <a:pt x="72651" y="13872"/>
                    <a:pt x="70941" y="15069"/>
                    <a:pt x="69189" y="16202"/>
                  </a:cubicBezTo>
                  <a:cubicBezTo>
                    <a:pt x="68312" y="16758"/>
                    <a:pt x="67436" y="17314"/>
                    <a:pt x="66538" y="17827"/>
                  </a:cubicBezTo>
                  <a:cubicBezTo>
                    <a:pt x="65641" y="18340"/>
                    <a:pt x="64700" y="18917"/>
                    <a:pt x="63866" y="19601"/>
                  </a:cubicBezTo>
                  <a:cubicBezTo>
                    <a:pt x="63011" y="20263"/>
                    <a:pt x="62242" y="21054"/>
                    <a:pt x="61537" y="21866"/>
                  </a:cubicBezTo>
                  <a:cubicBezTo>
                    <a:pt x="60853" y="22678"/>
                    <a:pt x="60147" y="23427"/>
                    <a:pt x="59421" y="24175"/>
                  </a:cubicBezTo>
                  <a:cubicBezTo>
                    <a:pt x="57946" y="25671"/>
                    <a:pt x="56386" y="27103"/>
                    <a:pt x="54932" y="28685"/>
                  </a:cubicBezTo>
                  <a:cubicBezTo>
                    <a:pt x="54270" y="29411"/>
                    <a:pt x="53436" y="30010"/>
                    <a:pt x="52602" y="30630"/>
                  </a:cubicBezTo>
                  <a:cubicBezTo>
                    <a:pt x="51747" y="31228"/>
                    <a:pt x="50892" y="31805"/>
                    <a:pt x="50016" y="32361"/>
                  </a:cubicBezTo>
                  <a:cubicBezTo>
                    <a:pt x="48263" y="33494"/>
                    <a:pt x="46489" y="34605"/>
                    <a:pt x="44715" y="35695"/>
                  </a:cubicBezTo>
                  <a:cubicBezTo>
                    <a:pt x="41146" y="37875"/>
                    <a:pt x="37555" y="40013"/>
                    <a:pt x="34007" y="42214"/>
                  </a:cubicBezTo>
                  <a:cubicBezTo>
                    <a:pt x="32233" y="43347"/>
                    <a:pt x="30459" y="44459"/>
                    <a:pt x="28727" y="45677"/>
                  </a:cubicBezTo>
                  <a:cubicBezTo>
                    <a:pt x="27851" y="46297"/>
                    <a:pt x="26996" y="46895"/>
                    <a:pt x="26163" y="47665"/>
                  </a:cubicBezTo>
                  <a:cubicBezTo>
                    <a:pt x="25949" y="47836"/>
                    <a:pt x="25714" y="48114"/>
                    <a:pt x="25564" y="48285"/>
                  </a:cubicBezTo>
                  <a:lnTo>
                    <a:pt x="25030" y="48862"/>
                  </a:lnTo>
                  <a:lnTo>
                    <a:pt x="23982" y="50037"/>
                  </a:lnTo>
                  <a:lnTo>
                    <a:pt x="19601" y="54633"/>
                  </a:lnTo>
                  <a:lnTo>
                    <a:pt x="18532" y="55808"/>
                  </a:lnTo>
                  <a:lnTo>
                    <a:pt x="18254" y="56107"/>
                  </a:lnTo>
                  <a:cubicBezTo>
                    <a:pt x="18169" y="56214"/>
                    <a:pt x="18062" y="56321"/>
                    <a:pt x="17976" y="56449"/>
                  </a:cubicBezTo>
                  <a:cubicBezTo>
                    <a:pt x="17784" y="56685"/>
                    <a:pt x="17613" y="56920"/>
                    <a:pt x="17463" y="57133"/>
                  </a:cubicBezTo>
                  <a:cubicBezTo>
                    <a:pt x="17143" y="57604"/>
                    <a:pt x="16865" y="58031"/>
                    <a:pt x="16587" y="58416"/>
                  </a:cubicBezTo>
                  <a:cubicBezTo>
                    <a:pt x="16437" y="58608"/>
                    <a:pt x="16266" y="58801"/>
                    <a:pt x="16138" y="58929"/>
                  </a:cubicBezTo>
                  <a:cubicBezTo>
                    <a:pt x="16095" y="58993"/>
                    <a:pt x="15946" y="59121"/>
                    <a:pt x="15903" y="59164"/>
                  </a:cubicBezTo>
                  <a:cubicBezTo>
                    <a:pt x="15796" y="59249"/>
                    <a:pt x="15711" y="59314"/>
                    <a:pt x="15604" y="59399"/>
                  </a:cubicBezTo>
                  <a:cubicBezTo>
                    <a:pt x="14065" y="60617"/>
                    <a:pt x="12205" y="61472"/>
                    <a:pt x="10324" y="62327"/>
                  </a:cubicBezTo>
                  <a:cubicBezTo>
                    <a:pt x="9384" y="62755"/>
                    <a:pt x="8422" y="63182"/>
                    <a:pt x="7482" y="63674"/>
                  </a:cubicBezTo>
                  <a:cubicBezTo>
                    <a:pt x="6990" y="63909"/>
                    <a:pt x="6520" y="64144"/>
                    <a:pt x="6050" y="64422"/>
                  </a:cubicBezTo>
                  <a:cubicBezTo>
                    <a:pt x="5558" y="64721"/>
                    <a:pt x="5152" y="64978"/>
                    <a:pt x="4703" y="65213"/>
                  </a:cubicBezTo>
                  <a:cubicBezTo>
                    <a:pt x="3827" y="65704"/>
                    <a:pt x="2886" y="66175"/>
                    <a:pt x="1946" y="66688"/>
                  </a:cubicBezTo>
                  <a:cubicBezTo>
                    <a:pt x="1305" y="67051"/>
                    <a:pt x="642" y="67457"/>
                    <a:pt x="1" y="67949"/>
                  </a:cubicBezTo>
                  <a:lnTo>
                    <a:pt x="3613" y="67949"/>
                  </a:lnTo>
                  <a:cubicBezTo>
                    <a:pt x="4254" y="67585"/>
                    <a:pt x="4917" y="67243"/>
                    <a:pt x="5558" y="66859"/>
                  </a:cubicBezTo>
                  <a:cubicBezTo>
                    <a:pt x="6028" y="66602"/>
                    <a:pt x="6498" y="66303"/>
                    <a:pt x="6905" y="66046"/>
                  </a:cubicBezTo>
                  <a:cubicBezTo>
                    <a:pt x="7332" y="65790"/>
                    <a:pt x="7781" y="65555"/>
                    <a:pt x="8230" y="65320"/>
                  </a:cubicBezTo>
                  <a:cubicBezTo>
                    <a:pt x="9127" y="64849"/>
                    <a:pt x="10068" y="64422"/>
                    <a:pt x="11008" y="63973"/>
                  </a:cubicBezTo>
                  <a:cubicBezTo>
                    <a:pt x="12889" y="63054"/>
                    <a:pt x="14834" y="62156"/>
                    <a:pt x="16608" y="60746"/>
                  </a:cubicBezTo>
                  <a:cubicBezTo>
                    <a:pt x="16715" y="60660"/>
                    <a:pt x="16822" y="60553"/>
                    <a:pt x="16929" y="60468"/>
                  </a:cubicBezTo>
                  <a:cubicBezTo>
                    <a:pt x="17079" y="60340"/>
                    <a:pt x="17121" y="60297"/>
                    <a:pt x="17250" y="60169"/>
                  </a:cubicBezTo>
                  <a:cubicBezTo>
                    <a:pt x="17485" y="59912"/>
                    <a:pt x="17656" y="59698"/>
                    <a:pt x="17827" y="59442"/>
                  </a:cubicBezTo>
                  <a:cubicBezTo>
                    <a:pt x="18190" y="58993"/>
                    <a:pt x="18468" y="58523"/>
                    <a:pt x="18746" y="58095"/>
                  </a:cubicBezTo>
                  <a:cubicBezTo>
                    <a:pt x="18895" y="57882"/>
                    <a:pt x="19024" y="57689"/>
                    <a:pt x="19173" y="57497"/>
                  </a:cubicBezTo>
                  <a:cubicBezTo>
                    <a:pt x="19237" y="57390"/>
                    <a:pt x="19323" y="57326"/>
                    <a:pt x="19387" y="57219"/>
                  </a:cubicBezTo>
                  <a:lnTo>
                    <a:pt x="19665" y="56920"/>
                  </a:lnTo>
                  <a:lnTo>
                    <a:pt x="20712" y="55765"/>
                  </a:lnTo>
                  <a:lnTo>
                    <a:pt x="25008" y="51085"/>
                  </a:lnTo>
                  <a:lnTo>
                    <a:pt x="26077" y="49888"/>
                  </a:lnTo>
                  <a:cubicBezTo>
                    <a:pt x="26440" y="49503"/>
                    <a:pt x="26782" y="49054"/>
                    <a:pt x="27103" y="48755"/>
                  </a:cubicBezTo>
                  <a:cubicBezTo>
                    <a:pt x="27808" y="48092"/>
                    <a:pt x="28642" y="47451"/>
                    <a:pt x="29476" y="46853"/>
                  </a:cubicBezTo>
                  <a:cubicBezTo>
                    <a:pt x="31164" y="45656"/>
                    <a:pt x="32917" y="44523"/>
                    <a:pt x="34691" y="43390"/>
                  </a:cubicBezTo>
                  <a:cubicBezTo>
                    <a:pt x="38196" y="41167"/>
                    <a:pt x="41766" y="38987"/>
                    <a:pt x="45314" y="36764"/>
                  </a:cubicBezTo>
                  <a:cubicBezTo>
                    <a:pt x="47088" y="35653"/>
                    <a:pt x="48862" y="34541"/>
                    <a:pt x="50615" y="33387"/>
                  </a:cubicBezTo>
                  <a:cubicBezTo>
                    <a:pt x="51491" y="32788"/>
                    <a:pt x="52367" y="32211"/>
                    <a:pt x="53222" y="31591"/>
                  </a:cubicBezTo>
                  <a:cubicBezTo>
                    <a:pt x="54077" y="30950"/>
                    <a:pt x="54953" y="30330"/>
                    <a:pt x="55723" y="29475"/>
                  </a:cubicBezTo>
                  <a:cubicBezTo>
                    <a:pt x="57112" y="27915"/>
                    <a:pt x="58651" y="26483"/>
                    <a:pt x="60126" y="24944"/>
                  </a:cubicBezTo>
                  <a:cubicBezTo>
                    <a:pt x="60874" y="24196"/>
                    <a:pt x="61601" y="23384"/>
                    <a:pt x="62285" y="22572"/>
                  </a:cubicBezTo>
                  <a:cubicBezTo>
                    <a:pt x="62969" y="21781"/>
                    <a:pt x="63674" y="21054"/>
                    <a:pt x="64465" y="20413"/>
                  </a:cubicBezTo>
                  <a:cubicBezTo>
                    <a:pt x="65256" y="19750"/>
                    <a:pt x="67286" y="19366"/>
                    <a:pt x="68184" y="18853"/>
                  </a:cubicBezTo>
                  <a:cubicBezTo>
                    <a:pt x="69103" y="18318"/>
                    <a:pt x="67928" y="17912"/>
                    <a:pt x="69680" y="17014"/>
                  </a:cubicBezTo>
                  <a:cubicBezTo>
                    <a:pt x="71433" y="15860"/>
                    <a:pt x="73143" y="14642"/>
                    <a:pt x="74874" y="13445"/>
                  </a:cubicBezTo>
                  <a:cubicBezTo>
                    <a:pt x="76584" y="12269"/>
                    <a:pt x="78337" y="11115"/>
                    <a:pt x="80132" y="10111"/>
                  </a:cubicBezTo>
                  <a:cubicBezTo>
                    <a:pt x="81863" y="9170"/>
                    <a:pt x="83979" y="9063"/>
                    <a:pt x="85989" y="8358"/>
                  </a:cubicBezTo>
                  <a:cubicBezTo>
                    <a:pt x="89986" y="7054"/>
                    <a:pt x="93705" y="5173"/>
                    <a:pt x="97702" y="4211"/>
                  </a:cubicBezTo>
                  <a:cubicBezTo>
                    <a:pt x="101699" y="3249"/>
                    <a:pt x="107384" y="2630"/>
                    <a:pt x="110013" y="2587"/>
                  </a:cubicBezTo>
                  <a:cubicBezTo>
                    <a:pt x="110025" y="2591"/>
                    <a:pt x="110035" y="2593"/>
                    <a:pt x="110045" y="2593"/>
                  </a:cubicBezTo>
                  <a:cubicBezTo>
                    <a:pt x="110191" y="2593"/>
                    <a:pt x="110085" y="2158"/>
                    <a:pt x="110205" y="2138"/>
                  </a:cubicBezTo>
                  <a:cubicBezTo>
                    <a:pt x="111125" y="1988"/>
                    <a:pt x="112044" y="1817"/>
                    <a:pt x="112963" y="1689"/>
                  </a:cubicBezTo>
                  <a:cubicBezTo>
                    <a:pt x="113967" y="1518"/>
                    <a:pt x="114993" y="1390"/>
                    <a:pt x="116019" y="1283"/>
                  </a:cubicBezTo>
                  <a:cubicBezTo>
                    <a:pt x="118071" y="1048"/>
                    <a:pt x="120123" y="877"/>
                    <a:pt x="122175" y="749"/>
                  </a:cubicBezTo>
                  <a:cubicBezTo>
                    <a:pt x="122367" y="727"/>
                    <a:pt x="122517" y="556"/>
                    <a:pt x="122496" y="343"/>
                  </a:cubicBezTo>
                  <a:cubicBezTo>
                    <a:pt x="122496" y="150"/>
                    <a:pt x="122325" y="1"/>
                    <a:pt x="1221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4" name="Google Shape;31254;p29"/>
            <p:cNvSpPr/>
            <p:nvPr/>
          </p:nvSpPr>
          <p:spPr>
            <a:xfrm>
              <a:off x="1692025" y="460000"/>
              <a:ext cx="172075" cy="265475"/>
            </a:xfrm>
            <a:custGeom>
              <a:avLst/>
              <a:gdLst/>
              <a:ahLst/>
              <a:cxnLst/>
              <a:rect l="l" t="t" r="r" b="b"/>
              <a:pathLst>
                <a:path w="6883" h="10619" extrusionOk="0">
                  <a:moveTo>
                    <a:pt x="2886" y="0"/>
                  </a:moveTo>
                  <a:cubicBezTo>
                    <a:pt x="2865" y="193"/>
                    <a:pt x="1924" y="1881"/>
                    <a:pt x="1539" y="2522"/>
                  </a:cubicBezTo>
                  <a:cubicBezTo>
                    <a:pt x="706" y="3933"/>
                    <a:pt x="0" y="6412"/>
                    <a:pt x="492" y="8101"/>
                  </a:cubicBezTo>
                  <a:cubicBezTo>
                    <a:pt x="791" y="9148"/>
                    <a:pt x="1603" y="9982"/>
                    <a:pt x="2587" y="10260"/>
                  </a:cubicBezTo>
                  <a:cubicBezTo>
                    <a:pt x="3105" y="10393"/>
                    <a:pt x="4041" y="10619"/>
                    <a:pt x="4721" y="10619"/>
                  </a:cubicBezTo>
                  <a:cubicBezTo>
                    <a:pt x="4910" y="10619"/>
                    <a:pt x="5080" y="10601"/>
                    <a:pt x="5216" y="10559"/>
                  </a:cubicBezTo>
                  <a:cubicBezTo>
                    <a:pt x="6092" y="10281"/>
                    <a:pt x="6541" y="8999"/>
                    <a:pt x="6712" y="8122"/>
                  </a:cubicBezTo>
                  <a:cubicBezTo>
                    <a:pt x="6883" y="7096"/>
                    <a:pt x="6263" y="6391"/>
                    <a:pt x="5985" y="5451"/>
                  </a:cubicBezTo>
                  <a:cubicBezTo>
                    <a:pt x="5729" y="4532"/>
                    <a:pt x="5515" y="3612"/>
                    <a:pt x="5045" y="2758"/>
                  </a:cubicBezTo>
                  <a:cubicBezTo>
                    <a:pt x="4596" y="1903"/>
                    <a:pt x="2886" y="0"/>
                    <a:pt x="28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5" name="Google Shape;31255;p29"/>
            <p:cNvSpPr/>
            <p:nvPr/>
          </p:nvSpPr>
          <p:spPr>
            <a:xfrm>
              <a:off x="1573925" y="370200"/>
              <a:ext cx="188125" cy="219900"/>
            </a:xfrm>
            <a:custGeom>
              <a:avLst/>
              <a:gdLst/>
              <a:ahLst/>
              <a:cxnLst/>
              <a:rect l="l" t="t" r="r" b="b"/>
              <a:pathLst>
                <a:path w="7525" h="8796" extrusionOk="0">
                  <a:moveTo>
                    <a:pt x="3342" y="1"/>
                  </a:moveTo>
                  <a:cubicBezTo>
                    <a:pt x="2685" y="1"/>
                    <a:pt x="2050" y="212"/>
                    <a:pt x="1518" y="728"/>
                  </a:cubicBezTo>
                  <a:cubicBezTo>
                    <a:pt x="321" y="1904"/>
                    <a:pt x="129" y="3400"/>
                    <a:pt x="150" y="5024"/>
                  </a:cubicBezTo>
                  <a:cubicBezTo>
                    <a:pt x="214" y="6884"/>
                    <a:pt x="1" y="8572"/>
                    <a:pt x="2224" y="8786"/>
                  </a:cubicBezTo>
                  <a:cubicBezTo>
                    <a:pt x="2288" y="8792"/>
                    <a:pt x="2352" y="8795"/>
                    <a:pt x="2416" y="8795"/>
                  </a:cubicBezTo>
                  <a:cubicBezTo>
                    <a:pt x="3710" y="8795"/>
                    <a:pt x="5098" y="7603"/>
                    <a:pt x="5729" y="6585"/>
                  </a:cubicBezTo>
                  <a:cubicBezTo>
                    <a:pt x="6327" y="5666"/>
                    <a:pt x="6798" y="4405"/>
                    <a:pt x="7161" y="3379"/>
                  </a:cubicBezTo>
                  <a:cubicBezTo>
                    <a:pt x="7524" y="2288"/>
                    <a:pt x="7460" y="2267"/>
                    <a:pt x="6584" y="1455"/>
                  </a:cubicBezTo>
                  <a:cubicBezTo>
                    <a:pt x="5737" y="662"/>
                    <a:pt x="4505" y="1"/>
                    <a:pt x="33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6" name="Google Shape;31256;p29"/>
            <p:cNvSpPr/>
            <p:nvPr/>
          </p:nvSpPr>
          <p:spPr>
            <a:xfrm>
              <a:off x="1771650" y="411900"/>
              <a:ext cx="212150" cy="193650"/>
            </a:xfrm>
            <a:custGeom>
              <a:avLst/>
              <a:gdLst/>
              <a:ahLst/>
              <a:cxnLst/>
              <a:rect l="l" t="t" r="r" b="b"/>
              <a:pathLst>
                <a:path w="8486" h="7746" extrusionOk="0">
                  <a:moveTo>
                    <a:pt x="4254" y="1"/>
                  </a:moveTo>
                  <a:cubicBezTo>
                    <a:pt x="3377" y="1"/>
                    <a:pt x="620" y="214"/>
                    <a:pt x="342" y="1326"/>
                  </a:cubicBezTo>
                  <a:cubicBezTo>
                    <a:pt x="0" y="2694"/>
                    <a:pt x="2586" y="4788"/>
                    <a:pt x="3313" y="5622"/>
                  </a:cubicBezTo>
                  <a:cubicBezTo>
                    <a:pt x="4039" y="6441"/>
                    <a:pt x="5283" y="7745"/>
                    <a:pt x="6537" y="7745"/>
                  </a:cubicBezTo>
                  <a:cubicBezTo>
                    <a:pt x="6724" y="7745"/>
                    <a:pt x="6911" y="7716"/>
                    <a:pt x="7096" y="7653"/>
                  </a:cubicBezTo>
                  <a:cubicBezTo>
                    <a:pt x="8486" y="7182"/>
                    <a:pt x="8357" y="4169"/>
                    <a:pt x="7887" y="3057"/>
                  </a:cubicBezTo>
                  <a:cubicBezTo>
                    <a:pt x="7182" y="1390"/>
                    <a:pt x="6070" y="65"/>
                    <a:pt x="4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7" name="Google Shape;31257;p29"/>
            <p:cNvSpPr/>
            <p:nvPr/>
          </p:nvSpPr>
          <p:spPr>
            <a:xfrm>
              <a:off x="1662625" y="176900"/>
              <a:ext cx="126675" cy="214225"/>
            </a:xfrm>
            <a:custGeom>
              <a:avLst/>
              <a:gdLst/>
              <a:ahLst/>
              <a:cxnLst/>
              <a:rect l="l" t="t" r="r" b="b"/>
              <a:pathLst>
                <a:path w="5067" h="8569" extrusionOk="0">
                  <a:moveTo>
                    <a:pt x="2873" y="1"/>
                  </a:moveTo>
                  <a:cubicBezTo>
                    <a:pt x="2540" y="1"/>
                    <a:pt x="2145" y="166"/>
                    <a:pt x="1668" y="552"/>
                  </a:cubicBezTo>
                  <a:cubicBezTo>
                    <a:pt x="300" y="1663"/>
                    <a:pt x="1" y="3416"/>
                    <a:pt x="150" y="5062"/>
                  </a:cubicBezTo>
                  <a:cubicBezTo>
                    <a:pt x="215" y="5895"/>
                    <a:pt x="471" y="6793"/>
                    <a:pt x="1027" y="7434"/>
                  </a:cubicBezTo>
                  <a:cubicBezTo>
                    <a:pt x="1390" y="7840"/>
                    <a:pt x="2181" y="8460"/>
                    <a:pt x="2737" y="8546"/>
                  </a:cubicBezTo>
                  <a:cubicBezTo>
                    <a:pt x="2830" y="8561"/>
                    <a:pt x="2913" y="8568"/>
                    <a:pt x="2989" y="8568"/>
                  </a:cubicBezTo>
                  <a:cubicBezTo>
                    <a:pt x="3757" y="8568"/>
                    <a:pt x="3640" y="7807"/>
                    <a:pt x="3912" y="7028"/>
                  </a:cubicBezTo>
                  <a:cubicBezTo>
                    <a:pt x="4468" y="5361"/>
                    <a:pt x="5066" y="4014"/>
                    <a:pt x="4532" y="2262"/>
                  </a:cubicBezTo>
                  <a:cubicBezTo>
                    <a:pt x="4164" y="1065"/>
                    <a:pt x="3719" y="1"/>
                    <a:pt x="28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8" name="Google Shape;31258;p29"/>
            <p:cNvSpPr/>
            <p:nvPr/>
          </p:nvSpPr>
          <p:spPr>
            <a:xfrm>
              <a:off x="1750275" y="202300"/>
              <a:ext cx="206275" cy="209275"/>
            </a:xfrm>
            <a:custGeom>
              <a:avLst/>
              <a:gdLst/>
              <a:ahLst/>
              <a:cxnLst/>
              <a:rect l="l" t="t" r="r" b="b"/>
              <a:pathLst>
                <a:path w="8251" h="8371" extrusionOk="0">
                  <a:moveTo>
                    <a:pt x="5105" y="1"/>
                  </a:moveTo>
                  <a:cubicBezTo>
                    <a:pt x="4189" y="1"/>
                    <a:pt x="3255" y="352"/>
                    <a:pt x="2586" y="711"/>
                  </a:cubicBezTo>
                  <a:cubicBezTo>
                    <a:pt x="1261" y="1395"/>
                    <a:pt x="1240" y="3704"/>
                    <a:pt x="834" y="5179"/>
                  </a:cubicBezTo>
                  <a:cubicBezTo>
                    <a:pt x="663" y="5798"/>
                    <a:pt x="641" y="6461"/>
                    <a:pt x="513" y="7081"/>
                  </a:cubicBezTo>
                  <a:cubicBezTo>
                    <a:pt x="385" y="7743"/>
                    <a:pt x="0" y="8107"/>
                    <a:pt x="770" y="8321"/>
                  </a:cubicBezTo>
                  <a:cubicBezTo>
                    <a:pt x="890" y="8357"/>
                    <a:pt x="1031" y="8371"/>
                    <a:pt x="1185" y="8371"/>
                  </a:cubicBezTo>
                  <a:cubicBezTo>
                    <a:pt x="1632" y="8371"/>
                    <a:pt x="2179" y="8255"/>
                    <a:pt x="2578" y="8255"/>
                  </a:cubicBezTo>
                  <a:cubicBezTo>
                    <a:pt x="2603" y="8255"/>
                    <a:pt x="2627" y="8255"/>
                    <a:pt x="2651" y="8256"/>
                  </a:cubicBezTo>
                  <a:cubicBezTo>
                    <a:pt x="2904" y="8265"/>
                    <a:pt x="3153" y="8274"/>
                    <a:pt x="3399" y="8274"/>
                  </a:cubicBezTo>
                  <a:cubicBezTo>
                    <a:pt x="3756" y="8274"/>
                    <a:pt x="4104" y="8255"/>
                    <a:pt x="4446" y="8192"/>
                  </a:cubicBezTo>
                  <a:cubicBezTo>
                    <a:pt x="5814" y="7936"/>
                    <a:pt x="6605" y="6247"/>
                    <a:pt x="7203" y="5072"/>
                  </a:cubicBezTo>
                  <a:cubicBezTo>
                    <a:pt x="7823" y="3875"/>
                    <a:pt x="8251" y="1908"/>
                    <a:pt x="6968" y="690"/>
                  </a:cubicBezTo>
                  <a:cubicBezTo>
                    <a:pt x="6428" y="186"/>
                    <a:pt x="5771" y="1"/>
                    <a:pt x="5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9" name="Google Shape;31259;p29"/>
            <p:cNvSpPr/>
            <p:nvPr/>
          </p:nvSpPr>
          <p:spPr>
            <a:xfrm>
              <a:off x="1757225" y="339775"/>
              <a:ext cx="68950" cy="81775"/>
            </a:xfrm>
            <a:custGeom>
              <a:avLst/>
              <a:gdLst/>
              <a:ahLst/>
              <a:cxnLst/>
              <a:rect l="l" t="t" r="r" b="b"/>
              <a:pathLst>
                <a:path w="2758" h="3271" extrusionOk="0">
                  <a:moveTo>
                    <a:pt x="2736" y="0"/>
                  </a:moveTo>
                  <a:cubicBezTo>
                    <a:pt x="2202" y="449"/>
                    <a:pt x="1646" y="898"/>
                    <a:pt x="1133" y="1411"/>
                  </a:cubicBezTo>
                  <a:cubicBezTo>
                    <a:pt x="876" y="1667"/>
                    <a:pt x="620" y="1902"/>
                    <a:pt x="428" y="2223"/>
                  </a:cubicBezTo>
                  <a:cubicBezTo>
                    <a:pt x="214" y="2544"/>
                    <a:pt x="64" y="2886"/>
                    <a:pt x="0" y="3249"/>
                  </a:cubicBezTo>
                  <a:lnTo>
                    <a:pt x="21" y="3270"/>
                  </a:lnTo>
                  <a:cubicBezTo>
                    <a:pt x="257" y="2971"/>
                    <a:pt x="470" y="2715"/>
                    <a:pt x="684" y="2437"/>
                  </a:cubicBezTo>
                  <a:cubicBezTo>
                    <a:pt x="919" y="2180"/>
                    <a:pt x="1111" y="1881"/>
                    <a:pt x="1325" y="1603"/>
                  </a:cubicBezTo>
                  <a:cubicBezTo>
                    <a:pt x="1795" y="1069"/>
                    <a:pt x="2287" y="556"/>
                    <a:pt x="2757" y="22"/>
                  </a:cubicBezTo>
                  <a:lnTo>
                    <a:pt x="27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0" name="Google Shape;31260;p29"/>
            <p:cNvSpPr/>
            <p:nvPr/>
          </p:nvSpPr>
          <p:spPr>
            <a:xfrm>
              <a:off x="1763100" y="368625"/>
              <a:ext cx="83900" cy="56650"/>
            </a:xfrm>
            <a:custGeom>
              <a:avLst/>
              <a:gdLst/>
              <a:ahLst/>
              <a:cxnLst/>
              <a:rect l="l" t="t" r="r" b="b"/>
              <a:pathLst>
                <a:path w="3356" h="2266" extrusionOk="0">
                  <a:moveTo>
                    <a:pt x="3335" y="0"/>
                  </a:moveTo>
                  <a:cubicBezTo>
                    <a:pt x="2757" y="342"/>
                    <a:pt x="2116" y="556"/>
                    <a:pt x="1496" y="834"/>
                  </a:cubicBezTo>
                  <a:cubicBezTo>
                    <a:pt x="1197" y="984"/>
                    <a:pt x="876" y="1133"/>
                    <a:pt x="599" y="1368"/>
                  </a:cubicBezTo>
                  <a:cubicBezTo>
                    <a:pt x="342" y="1603"/>
                    <a:pt x="107" y="1903"/>
                    <a:pt x="0" y="2245"/>
                  </a:cubicBezTo>
                  <a:lnTo>
                    <a:pt x="22" y="2266"/>
                  </a:lnTo>
                  <a:cubicBezTo>
                    <a:pt x="278" y="2031"/>
                    <a:pt x="535" y="1838"/>
                    <a:pt x="812" y="1646"/>
                  </a:cubicBezTo>
                  <a:cubicBezTo>
                    <a:pt x="1069" y="1475"/>
                    <a:pt x="1347" y="1261"/>
                    <a:pt x="1625" y="1090"/>
                  </a:cubicBezTo>
                  <a:cubicBezTo>
                    <a:pt x="2202" y="748"/>
                    <a:pt x="2822" y="449"/>
                    <a:pt x="3356" y="22"/>
                  </a:cubicBezTo>
                  <a:lnTo>
                    <a:pt x="33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1" name="Google Shape;31261;p29"/>
            <p:cNvSpPr/>
            <p:nvPr/>
          </p:nvSpPr>
          <p:spPr>
            <a:xfrm>
              <a:off x="1760950" y="399325"/>
              <a:ext cx="102625" cy="28100"/>
            </a:xfrm>
            <a:custGeom>
              <a:avLst/>
              <a:gdLst/>
              <a:ahLst/>
              <a:cxnLst/>
              <a:rect l="l" t="t" r="r" b="b"/>
              <a:pathLst>
                <a:path w="4105" h="1124" extrusionOk="0">
                  <a:moveTo>
                    <a:pt x="3436" y="1"/>
                  </a:moveTo>
                  <a:cubicBezTo>
                    <a:pt x="2940" y="1"/>
                    <a:pt x="2448" y="24"/>
                    <a:pt x="1946" y="98"/>
                  </a:cubicBezTo>
                  <a:cubicBezTo>
                    <a:pt x="1582" y="162"/>
                    <a:pt x="1219" y="204"/>
                    <a:pt x="877" y="375"/>
                  </a:cubicBezTo>
                  <a:cubicBezTo>
                    <a:pt x="535" y="546"/>
                    <a:pt x="236" y="781"/>
                    <a:pt x="1" y="1102"/>
                  </a:cubicBezTo>
                  <a:lnTo>
                    <a:pt x="22" y="1123"/>
                  </a:lnTo>
                  <a:cubicBezTo>
                    <a:pt x="364" y="974"/>
                    <a:pt x="685" y="824"/>
                    <a:pt x="1005" y="717"/>
                  </a:cubicBezTo>
                  <a:cubicBezTo>
                    <a:pt x="1326" y="589"/>
                    <a:pt x="1646" y="461"/>
                    <a:pt x="1988" y="375"/>
                  </a:cubicBezTo>
                  <a:cubicBezTo>
                    <a:pt x="2672" y="204"/>
                    <a:pt x="3399" y="140"/>
                    <a:pt x="4104" y="33"/>
                  </a:cubicBezTo>
                  <a:lnTo>
                    <a:pt x="4104" y="12"/>
                  </a:lnTo>
                  <a:cubicBezTo>
                    <a:pt x="3880" y="5"/>
                    <a:pt x="3657" y="1"/>
                    <a:pt x="34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2" name="Google Shape;31262;p29"/>
            <p:cNvSpPr/>
            <p:nvPr/>
          </p:nvSpPr>
          <p:spPr>
            <a:xfrm>
              <a:off x="1763100" y="432750"/>
              <a:ext cx="119700" cy="45475"/>
            </a:xfrm>
            <a:custGeom>
              <a:avLst/>
              <a:gdLst/>
              <a:ahLst/>
              <a:cxnLst/>
              <a:rect l="l" t="t" r="r" b="b"/>
              <a:pathLst>
                <a:path w="4788" h="1819" extrusionOk="0">
                  <a:moveTo>
                    <a:pt x="0" y="0"/>
                  </a:moveTo>
                  <a:lnTo>
                    <a:pt x="0" y="43"/>
                  </a:lnTo>
                  <a:cubicBezTo>
                    <a:pt x="364" y="257"/>
                    <a:pt x="727" y="492"/>
                    <a:pt x="1112" y="684"/>
                  </a:cubicBezTo>
                  <a:cubicBezTo>
                    <a:pt x="1475" y="898"/>
                    <a:pt x="1881" y="1069"/>
                    <a:pt x="2287" y="1240"/>
                  </a:cubicBezTo>
                  <a:cubicBezTo>
                    <a:pt x="3049" y="1549"/>
                    <a:pt x="3871" y="1818"/>
                    <a:pt x="4695" y="1818"/>
                  </a:cubicBezTo>
                  <a:cubicBezTo>
                    <a:pt x="4726" y="1818"/>
                    <a:pt x="4757" y="1818"/>
                    <a:pt x="4788" y="1817"/>
                  </a:cubicBezTo>
                  <a:lnTo>
                    <a:pt x="4788" y="1774"/>
                  </a:lnTo>
                  <a:cubicBezTo>
                    <a:pt x="3933" y="1689"/>
                    <a:pt x="3142" y="1368"/>
                    <a:pt x="2394" y="983"/>
                  </a:cubicBezTo>
                  <a:cubicBezTo>
                    <a:pt x="2009" y="791"/>
                    <a:pt x="1646" y="556"/>
                    <a:pt x="1261" y="385"/>
                  </a:cubicBezTo>
                  <a:cubicBezTo>
                    <a:pt x="855" y="214"/>
                    <a:pt x="449" y="43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3" name="Google Shape;31263;p29"/>
            <p:cNvSpPr/>
            <p:nvPr/>
          </p:nvSpPr>
          <p:spPr>
            <a:xfrm>
              <a:off x="1756675" y="442075"/>
              <a:ext cx="104750" cy="77800"/>
            </a:xfrm>
            <a:custGeom>
              <a:avLst/>
              <a:gdLst/>
              <a:ahLst/>
              <a:cxnLst/>
              <a:rect l="l" t="t" r="r" b="b"/>
              <a:pathLst>
                <a:path w="4190" h="3112" extrusionOk="0">
                  <a:moveTo>
                    <a:pt x="70" y="0"/>
                  </a:moveTo>
                  <a:cubicBezTo>
                    <a:pt x="48" y="0"/>
                    <a:pt x="25" y="4"/>
                    <a:pt x="1" y="12"/>
                  </a:cubicBezTo>
                  <a:lnTo>
                    <a:pt x="1" y="33"/>
                  </a:lnTo>
                  <a:cubicBezTo>
                    <a:pt x="86" y="55"/>
                    <a:pt x="172" y="162"/>
                    <a:pt x="236" y="247"/>
                  </a:cubicBezTo>
                  <a:cubicBezTo>
                    <a:pt x="321" y="311"/>
                    <a:pt x="385" y="397"/>
                    <a:pt x="450" y="482"/>
                  </a:cubicBezTo>
                  <a:lnTo>
                    <a:pt x="877" y="995"/>
                  </a:lnTo>
                  <a:cubicBezTo>
                    <a:pt x="1176" y="1337"/>
                    <a:pt x="1518" y="1636"/>
                    <a:pt x="1839" y="1936"/>
                  </a:cubicBezTo>
                  <a:cubicBezTo>
                    <a:pt x="2181" y="2235"/>
                    <a:pt x="2501" y="2534"/>
                    <a:pt x="2908" y="2769"/>
                  </a:cubicBezTo>
                  <a:cubicBezTo>
                    <a:pt x="3292" y="3004"/>
                    <a:pt x="3741" y="3111"/>
                    <a:pt x="4190" y="3111"/>
                  </a:cubicBezTo>
                  <a:lnTo>
                    <a:pt x="4190" y="3068"/>
                  </a:lnTo>
                  <a:cubicBezTo>
                    <a:pt x="3741" y="3047"/>
                    <a:pt x="3335" y="2876"/>
                    <a:pt x="2993" y="2620"/>
                  </a:cubicBezTo>
                  <a:cubicBezTo>
                    <a:pt x="2630" y="2363"/>
                    <a:pt x="2330" y="2042"/>
                    <a:pt x="2031" y="1722"/>
                  </a:cubicBezTo>
                  <a:cubicBezTo>
                    <a:pt x="1732" y="1401"/>
                    <a:pt x="1454" y="1059"/>
                    <a:pt x="1112" y="739"/>
                  </a:cubicBezTo>
                  <a:cubicBezTo>
                    <a:pt x="963" y="589"/>
                    <a:pt x="792" y="439"/>
                    <a:pt x="621" y="311"/>
                  </a:cubicBezTo>
                  <a:cubicBezTo>
                    <a:pt x="514" y="247"/>
                    <a:pt x="428" y="162"/>
                    <a:pt x="321" y="119"/>
                  </a:cubicBezTo>
                  <a:cubicBezTo>
                    <a:pt x="252" y="67"/>
                    <a:pt x="168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4" name="Google Shape;31264;p29"/>
            <p:cNvSpPr/>
            <p:nvPr/>
          </p:nvSpPr>
          <p:spPr>
            <a:xfrm>
              <a:off x="1754000" y="441825"/>
              <a:ext cx="68975" cy="99950"/>
            </a:xfrm>
            <a:custGeom>
              <a:avLst/>
              <a:gdLst/>
              <a:ahLst/>
              <a:cxnLst/>
              <a:rect l="l" t="t" r="r" b="b"/>
              <a:pathLst>
                <a:path w="2759" h="3998" extrusionOk="0">
                  <a:moveTo>
                    <a:pt x="1" y="1"/>
                  </a:moveTo>
                  <a:cubicBezTo>
                    <a:pt x="65" y="428"/>
                    <a:pt x="172" y="856"/>
                    <a:pt x="321" y="1262"/>
                  </a:cubicBezTo>
                  <a:cubicBezTo>
                    <a:pt x="450" y="1668"/>
                    <a:pt x="685" y="2031"/>
                    <a:pt x="899" y="2394"/>
                  </a:cubicBezTo>
                  <a:cubicBezTo>
                    <a:pt x="1112" y="2758"/>
                    <a:pt x="1369" y="3121"/>
                    <a:pt x="1668" y="3420"/>
                  </a:cubicBezTo>
                  <a:cubicBezTo>
                    <a:pt x="1967" y="3720"/>
                    <a:pt x="2352" y="3976"/>
                    <a:pt x="2758" y="3998"/>
                  </a:cubicBezTo>
                  <a:lnTo>
                    <a:pt x="2758" y="3955"/>
                  </a:lnTo>
                  <a:cubicBezTo>
                    <a:pt x="2373" y="3891"/>
                    <a:pt x="2031" y="3613"/>
                    <a:pt x="1775" y="3292"/>
                  </a:cubicBezTo>
                  <a:cubicBezTo>
                    <a:pt x="1518" y="2993"/>
                    <a:pt x="1305" y="2630"/>
                    <a:pt x="1134" y="2266"/>
                  </a:cubicBezTo>
                  <a:cubicBezTo>
                    <a:pt x="941" y="1881"/>
                    <a:pt x="813" y="1497"/>
                    <a:pt x="621" y="1112"/>
                  </a:cubicBezTo>
                  <a:cubicBezTo>
                    <a:pt x="450" y="749"/>
                    <a:pt x="279" y="343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5" name="Google Shape;31265;p29"/>
            <p:cNvSpPr/>
            <p:nvPr/>
          </p:nvSpPr>
          <p:spPr>
            <a:xfrm>
              <a:off x="1737975" y="329625"/>
              <a:ext cx="23000" cy="102600"/>
            </a:xfrm>
            <a:custGeom>
              <a:avLst/>
              <a:gdLst/>
              <a:ahLst/>
              <a:cxnLst/>
              <a:rect l="l" t="t" r="r" b="b"/>
              <a:pathLst>
                <a:path w="920" h="4104" extrusionOk="0">
                  <a:moveTo>
                    <a:pt x="877" y="0"/>
                  </a:moveTo>
                  <a:cubicBezTo>
                    <a:pt x="492" y="598"/>
                    <a:pt x="257" y="1282"/>
                    <a:pt x="129" y="1988"/>
                  </a:cubicBezTo>
                  <a:cubicBezTo>
                    <a:pt x="65" y="2351"/>
                    <a:pt x="1" y="2715"/>
                    <a:pt x="22" y="3078"/>
                  </a:cubicBezTo>
                  <a:cubicBezTo>
                    <a:pt x="65" y="3441"/>
                    <a:pt x="150" y="3805"/>
                    <a:pt x="364" y="4104"/>
                  </a:cubicBezTo>
                  <a:lnTo>
                    <a:pt x="385" y="4104"/>
                  </a:lnTo>
                  <a:cubicBezTo>
                    <a:pt x="364" y="3740"/>
                    <a:pt x="343" y="3398"/>
                    <a:pt x="364" y="3057"/>
                  </a:cubicBezTo>
                  <a:cubicBezTo>
                    <a:pt x="385" y="2715"/>
                    <a:pt x="364" y="2373"/>
                    <a:pt x="385" y="2031"/>
                  </a:cubicBezTo>
                  <a:cubicBezTo>
                    <a:pt x="428" y="1689"/>
                    <a:pt x="492" y="1347"/>
                    <a:pt x="578" y="1005"/>
                  </a:cubicBezTo>
                  <a:cubicBezTo>
                    <a:pt x="642" y="663"/>
                    <a:pt x="749" y="342"/>
                    <a:pt x="920" y="21"/>
                  </a:cubicBezTo>
                  <a:lnTo>
                    <a:pt x="8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6" name="Google Shape;31266;p29"/>
            <p:cNvSpPr/>
            <p:nvPr/>
          </p:nvSpPr>
          <p:spPr>
            <a:xfrm>
              <a:off x="1745450" y="354200"/>
              <a:ext cx="22475" cy="87650"/>
            </a:xfrm>
            <a:custGeom>
              <a:avLst/>
              <a:gdLst/>
              <a:ahLst/>
              <a:cxnLst/>
              <a:rect l="l" t="t" r="r" b="b"/>
              <a:pathLst>
                <a:path w="899" h="3506" extrusionOk="0">
                  <a:moveTo>
                    <a:pt x="877" y="0"/>
                  </a:moveTo>
                  <a:cubicBezTo>
                    <a:pt x="492" y="470"/>
                    <a:pt x="257" y="1069"/>
                    <a:pt x="129" y="1667"/>
                  </a:cubicBezTo>
                  <a:cubicBezTo>
                    <a:pt x="65" y="1988"/>
                    <a:pt x="1" y="2287"/>
                    <a:pt x="22" y="2608"/>
                  </a:cubicBezTo>
                  <a:cubicBezTo>
                    <a:pt x="65" y="2928"/>
                    <a:pt x="150" y="3249"/>
                    <a:pt x="343" y="3506"/>
                  </a:cubicBezTo>
                  <a:lnTo>
                    <a:pt x="364" y="3506"/>
                  </a:lnTo>
                  <a:cubicBezTo>
                    <a:pt x="364" y="3185"/>
                    <a:pt x="364" y="2886"/>
                    <a:pt x="364" y="2608"/>
                  </a:cubicBezTo>
                  <a:cubicBezTo>
                    <a:pt x="386" y="2309"/>
                    <a:pt x="364" y="2009"/>
                    <a:pt x="386" y="1732"/>
                  </a:cubicBezTo>
                  <a:cubicBezTo>
                    <a:pt x="428" y="1432"/>
                    <a:pt x="471" y="1133"/>
                    <a:pt x="557" y="855"/>
                  </a:cubicBezTo>
                  <a:cubicBezTo>
                    <a:pt x="642" y="556"/>
                    <a:pt x="749" y="278"/>
                    <a:pt x="899" y="22"/>
                  </a:cubicBezTo>
                  <a:lnTo>
                    <a:pt x="8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7" name="Google Shape;31267;p29"/>
            <p:cNvSpPr/>
            <p:nvPr/>
          </p:nvSpPr>
          <p:spPr>
            <a:xfrm>
              <a:off x="1737975" y="443975"/>
              <a:ext cx="18200" cy="77500"/>
            </a:xfrm>
            <a:custGeom>
              <a:avLst/>
              <a:gdLst/>
              <a:ahLst/>
              <a:cxnLst/>
              <a:rect l="l" t="t" r="r" b="b"/>
              <a:pathLst>
                <a:path w="728" h="3100" extrusionOk="0">
                  <a:moveTo>
                    <a:pt x="321" y="0"/>
                  </a:moveTo>
                  <a:cubicBezTo>
                    <a:pt x="172" y="235"/>
                    <a:pt x="86" y="513"/>
                    <a:pt x="43" y="770"/>
                  </a:cubicBezTo>
                  <a:cubicBezTo>
                    <a:pt x="1" y="1047"/>
                    <a:pt x="43" y="1325"/>
                    <a:pt x="86" y="1603"/>
                  </a:cubicBezTo>
                  <a:cubicBezTo>
                    <a:pt x="129" y="1881"/>
                    <a:pt x="172" y="2159"/>
                    <a:pt x="257" y="2415"/>
                  </a:cubicBezTo>
                  <a:cubicBezTo>
                    <a:pt x="364" y="2672"/>
                    <a:pt x="492" y="2928"/>
                    <a:pt x="706" y="3099"/>
                  </a:cubicBezTo>
                  <a:lnTo>
                    <a:pt x="727" y="3078"/>
                  </a:lnTo>
                  <a:cubicBezTo>
                    <a:pt x="556" y="2864"/>
                    <a:pt x="471" y="2629"/>
                    <a:pt x="428" y="2373"/>
                  </a:cubicBezTo>
                  <a:cubicBezTo>
                    <a:pt x="364" y="2116"/>
                    <a:pt x="343" y="1838"/>
                    <a:pt x="343" y="1582"/>
                  </a:cubicBezTo>
                  <a:cubicBezTo>
                    <a:pt x="343" y="1325"/>
                    <a:pt x="385" y="1069"/>
                    <a:pt x="385" y="812"/>
                  </a:cubicBezTo>
                  <a:cubicBezTo>
                    <a:pt x="385" y="534"/>
                    <a:pt x="385" y="278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8" name="Google Shape;31268;p29"/>
            <p:cNvSpPr/>
            <p:nvPr/>
          </p:nvSpPr>
          <p:spPr>
            <a:xfrm>
              <a:off x="1723025" y="402075"/>
              <a:ext cx="74300" cy="69375"/>
            </a:xfrm>
            <a:custGeom>
              <a:avLst/>
              <a:gdLst/>
              <a:ahLst/>
              <a:cxnLst/>
              <a:rect l="l" t="t" r="r" b="b"/>
              <a:pathLst>
                <a:path w="2972" h="2775" extrusionOk="0">
                  <a:moveTo>
                    <a:pt x="1447" y="0"/>
                  </a:moveTo>
                  <a:cubicBezTo>
                    <a:pt x="740" y="0"/>
                    <a:pt x="124" y="532"/>
                    <a:pt x="64" y="1249"/>
                  </a:cubicBezTo>
                  <a:cubicBezTo>
                    <a:pt x="0" y="1997"/>
                    <a:pt x="577" y="2681"/>
                    <a:pt x="1368" y="2766"/>
                  </a:cubicBezTo>
                  <a:cubicBezTo>
                    <a:pt x="1421" y="2772"/>
                    <a:pt x="1473" y="2775"/>
                    <a:pt x="1524" y="2775"/>
                  </a:cubicBezTo>
                  <a:cubicBezTo>
                    <a:pt x="2231" y="2775"/>
                    <a:pt x="2847" y="2243"/>
                    <a:pt x="2907" y="1526"/>
                  </a:cubicBezTo>
                  <a:cubicBezTo>
                    <a:pt x="2971" y="757"/>
                    <a:pt x="2394" y="73"/>
                    <a:pt x="1603" y="9"/>
                  </a:cubicBezTo>
                  <a:cubicBezTo>
                    <a:pt x="1551" y="3"/>
                    <a:pt x="1498" y="0"/>
                    <a:pt x="14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9" name="Google Shape;31269;p29"/>
            <p:cNvSpPr/>
            <p:nvPr/>
          </p:nvSpPr>
          <p:spPr>
            <a:xfrm>
              <a:off x="1747600" y="338175"/>
              <a:ext cx="47050" cy="87100"/>
            </a:xfrm>
            <a:custGeom>
              <a:avLst/>
              <a:gdLst/>
              <a:ahLst/>
              <a:cxnLst/>
              <a:rect l="l" t="t" r="r" b="b"/>
              <a:pathLst>
                <a:path w="1882" h="3484" extrusionOk="0">
                  <a:moveTo>
                    <a:pt x="1860" y="0"/>
                  </a:moveTo>
                  <a:cubicBezTo>
                    <a:pt x="1646" y="256"/>
                    <a:pt x="1432" y="513"/>
                    <a:pt x="1240" y="769"/>
                  </a:cubicBezTo>
                  <a:cubicBezTo>
                    <a:pt x="1048" y="1047"/>
                    <a:pt x="877" y="1325"/>
                    <a:pt x="706" y="1603"/>
                  </a:cubicBezTo>
                  <a:cubicBezTo>
                    <a:pt x="535" y="1881"/>
                    <a:pt x="364" y="2180"/>
                    <a:pt x="257" y="2501"/>
                  </a:cubicBezTo>
                  <a:lnTo>
                    <a:pt x="107" y="2971"/>
                  </a:lnTo>
                  <a:cubicBezTo>
                    <a:pt x="43" y="3121"/>
                    <a:pt x="0" y="3313"/>
                    <a:pt x="22" y="3484"/>
                  </a:cubicBezTo>
                  <a:lnTo>
                    <a:pt x="64" y="3484"/>
                  </a:lnTo>
                  <a:cubicBezTo>
                    <a:pt x="129" y="3334"/>
                    <a:pt x="214" y="3206"/>
                    <a:pt x="321" y="3078"/>
                  </a:cubicBezTo>
                  <a:cubicBezTo>
                    <a:pt x="406" y="2950"/>
                    <a:pt x="492" y="2779"/>
                    <a:pt x="556" y="2629"/>
                  </a:cubicBezTo>
                  <a:cubicBezTo>
                    <a:pt x="706" y="2351"/>
                    <a:pt x="791" y="2031"/>
                    <a:pt x="941" y="1731"/>
                  </a:cubicBezTo>
                  <a:cubicBezTo>
                    <a:pt x="1219" y="1154"/>
                    <a:pt x="1539" y="577"/>
                    <a:pt x="1881" y="21"/>
                  </a:cubicBezTo>
                  <a:lnTo>
                    <a:pt x="18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0" name="Google Shape;31270;p29"/>
            <p:cNvSpPr/>
            <p:nvPr/>
          </p:nvSpPr>
          <p:spPr>
            <a:xfrm>
              <a:off x="1705925" y="383050"/>
              <a:ext cx="46500" cy="67350"/>
            </a:xfrm>
            <a:custGeom>
              <a:avLst/>
              <a:gdLst/>
              <a:ahLst/>
              <a:cxnLst/>
              <a:rect l="l" t="t" r="r" b="b"/>
              <a:pathLst>
                <a:path w="1860" h="2694" extrusionOk="0">
                  <a:moveTo>
                    <a:pt x="0" y="0"/>
                  </a:moveTo>
                  <a:cubicBezTo>
                    <a:pt x="0" y="300"/>
                    <a:pt x="43" y="599"/>
                    <a:pt x="150" y="855"/>
                  </a:cubicBezTo>
                  <a:cubicBezTo>
                    <a:pt x="235" y="1133"/>
                    <a:pt x="385" y="1390"/>
                    <a:pt x="556" y="1646"/>
                  </a:cubicBezTo>
                  <a:cubicBezTo>
                    <a:pt x="705" y="1881"/>
                    <a:pt x="876" y="2116"/>
                    <a:pt x="1112" y="2287"/>
                  </a:cubicBezTo>
                  <a:cubicBezTo>
                    <a:pt x="1325" y="2480"/>
                    <a:pt x="1582" y="2629"/>
                    <a:pt x="1860" y="2694"/>
                  </a:cubicBezTo>
                  <a:lnTo>
                    <a:pt x="1860" y="2672"/>
                  </a:lnTo>
                  <a:cubicBezTo>
                    <a:pt x="1689" y="2437"/>
                    <a:pt x="1518" y="2245"/>
                    <a:pt x="1325" y="2031"/>
                  </a:cubicBezTo>
                  <a:cubicBezTo>
                    <a:pt x="1154" y="1839"/>
                    <a:pt x="941" y="1668"/>
                    <a:pt x="748" y="1454"/>
                  </a:cubicBezTo>
                  <a:cubicBezTo>
                    <a:pt x="406" y="1048"/>
                    <a:pt x="107" y="578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1" name="Google Shape;31271;p29"/>
            <p:cNvSpPr/>
            <p:nvPr/>
          </p:nvSpPr>
          <p:spPr>
            <a:xfrm>
              <a:off x="1695225" y="443050"/>
              <a:ext cx="45975" cy="23375"/>
            </a:xfrm>
            <a:custGeom>
              <a:avLst/>
              <a:gdLst/>
              <a:ahLst/>
              <a:cxnLst/>
              <a:rect l="l" t="t" r="r" b="b"/>
              <a:pathLst>
                <a:path w="1839" h="935" extrusionOk="0">
                  <a:moveTo>
                    <a:pt x="1477" y="1"/>
                  </a:moveTo>
                  <a:cubicBezTo>
                    <a:pt x="1409" y="1"/>
                    <a:pt x="1344" y="8"/>
                    <a:pt x="1283" y="16"/>
                  </a:cubicBezTo>
                  <a:cubicBezTo>
                    <a:pt x="1112" y="37"/>
                    <a:pt x="962" y="165"/>
                    <a:pt x="813" y="229"/>
                  </a:cubicBezTo>
                  <a:cubicBezTo>
                    <a:pt x="492" y="379"/>
                    <a:pt x="193" y="614"/>
                    <a:pt x="1" y="913"/>
                  </a:cubicBezTo>
                  <a:lnTo>
                    <a:pt x="43" y="935"/>
                  </a:lnTo>
                  <a:cubicBezTo>
                    <a:pt x="150" y="828"/>
                    <a:pt x="300" y="742"/>
                    <a:pt x="450" y="657"/>
                  </a:cubicBezTo>
                  <a:cubicBezTo>
                    <a:pt x="599" y="593"/>
                    <a:pt x="749" y="529"/>
                    <a:pt x="898" y="486"/>
                  </a:cubicBezTo>
                  <a:cubicBezTo>
                    <a:pt x="1069" y="443"/>
                    <a:pt x="1240" y="422"/>
                    <a:pt x="1390" y="358"/>
                  </a:cubicBezTo>
                  <a:cubicBezTo>
                    <a:pt x="1518" y="294"/>
                    <a:pt x="1646" y="208"/>
                    <a:pt x="1839" y="144"/>
                  </a:cubicBezTo>
                  <a:lnTo>
                    <a:pt x="1839" y="123"/>
                  </a:lnTo>
                  <a:cubicBezTo>
                    <a:pt x="1728" y="26"/>
                    <a:pt x="1600" y="1"/>
                    <a:pt x="14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2" name="Google Shape;31272;p29"/>
            <p:cNvSpPr/>
            <p:nvPr/>
          </p:nvSpPr>
          <p:spPr>
            <a:xfrm>
              <a:off x="1721950" y="440225"/>
              <a:ext cx="27800" cy="52925"/>
            </a:xfrm>
            <a:custGeom>
              <a:avLst/>
              <a:gdLst/>
              <a:ahLst/>
              <a:cxnLst/>
              <a:rect l="l" t="t" r="r" b="b"/>
              <a:pathLst>
                <a:path w="1112" h="2117" extrusionOk="0">
                  <a:moveTo>
                    <a:pt x="1090" y="0"/>
                  </a:moveTo>
                  <a:cubicBezTo>
                    <a:pt x="877" y="86"/>
                    <a:pt x="748" y="236"/>
                    <a:pt x="620" y="407"/>
                  </a:cubicBezTo>
                  <a:cubicBezTo>
                    <a:pt x="492" y="556"/>
                    <a:pt x="428" y="770"/>
                    <a:pt x="342" y="941"/>
                  </a:cubicBezTo>
                  <a:cubicBezTo>
                    <a:pt x="278" y="1133"/>
                    <a:pt x="193" y="1326"/>
                    <a:pt x="129" y="1518"/>
                  </a:cubicBezTo>
                  <a:cubicBezTo>
                    <a:pt x="64" y="1710"/>
                    <a:pt x="0" y="1903"/>
                    <a:pt x="0" y="2116"/>
                  </a:cubicBezTo>
                  <a:lnTo>
                    <a:pt x="22" y="2116"/>
                  </a:lnTo>
                  <a:cubicBezTo>
                    <a:pt x="86" y="1924"/>
                    <a:pt x="193" y="1753"/>
                    <a:pt x="278" y="1582"/>
                  </a:cubicBezTo>
                  <a:cubicBezTo>
                    <a:pt x="364" y="1411"/>
                    <a:pt x="471" y="1240"/>
                    <a:pt x="577" y="1091"/>
                  </a:cubicBezTo>
                  <a:cubicBezTo>
                    <a:pt x="684" y="920"/>
                    <a:pt x="813" y="770"/>
                    <a:pt x="898" y="599"/>
                  </a:cubicBezTo>
                  <a:cubicBezTo>
                    <a:pt x="984" y="407"/>
                    <a:pt x="1048" y="236"/>
                    <a:pt x="1112" y="22"/>
                  </a:cubicBezTo>
                  <a:lnTo>
                    <a:pt x="10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3" name="Google Shape;31273;p29"/>
            <p:cNvSpPr/>
            <p:nvPr/>
          </p:nvSpPr>
          <p:spPr>
            <a:xfrm>
              <a:off x="1775375" y="440750"/>
              <a:ext cx="76450" cy="43325"/>
            </a:xfrm>
            <a:custGeom>
              <a:avLst/>
              <a:gdLst/>
              <a:ahLst/>
              <a:cxnLst/>
              <a:rect l="l" t="t" r="r" b="b"/>
              <a:pathLst>
                <a:path w="3058" h="1733" extrusionOk="0">
                  <a:moveTo>
                    <a:pt x="193" y="1"/>
                  </a:moveTo>
                  <a:lnTo>
                    <a:pt x="1" y="300"/>
                  </a:lnTo>
                  <a:cubicBezTo>
                    <a:pt x="492" y="578"/>
                    <a:pt x="963" y="920"/>
                    <a:pt x="1476" y="1155"/>
                  </a:cubicBezTo>
                  <a:cubicBezTo>
                    <a:pt x="1753" y="1262"/>
                    <a:pt x="2010" y="1347"/>
                    <a:pt x="2266" y="1454"/>
                  </a:cubicBezTo>
                  <a:cubicBezTo>
                    <a:pt x="2523" y="1583"/>
                    <a:pt x="2779" y="1689"/>
                    <a:pt x="3057" y="1732"/>
                  </a:cubicBezTo>
                  <a:cubicBezTo>
                    <a:pt x="2801" y="1647"/>
                    <a:pt x="2544" y="1518"/>
                    <a:pt x="2309" y="1390"/>
                  </a:cubicBezTo>
                  <a:cubicBezTo>
                    <a:pt x="2053" y="1241"/>
                    <a:pt x="1796" y="1112"/>
                    <a:pt x="1561" y="984"/>
                  </a:cubicBezTo>
                  <a:cubicBezTo>
                    <a:pt x="1069" y="706"/>
                    <a:pt x="663" y="34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4" name="Google Shape;31274;p29"/>
            <p:cNvSpPr/>
            <p:nvPr/>
          </p:nvSpPr>
          <p:spPr>
            <a:xfrm>
              <a:off x="1746525" y="457850"/>
              <a:ext cx="49725" cy="81250"/>
            </a:xfrm>
            <a:custGeom>
              <a:avLst/>
              <a:gdLst/>
              <a:ahLst/>
              <a:cxnLst/>
              <a:rect l="l" t="t" r="r" b="b"/>
              <a:pathLst>
                <a:path w="1989" h="3250" extrusionOk="0">
                  <a:moveTo>
                    <a:pt x="321" y="1"/>
                  </a:moveTo>
                  <a:lnTo>
                    <a:pt x="1" y="108"/>
                  </a:lnTo>
                  <a:cubicBezTo>
                    <a:pt x="65" y="257"/>
                    <a:pt x="86" y="386"/>
                    <a:pt x="129" y="557"/>
                  </a:cubicBezTo>
                  <a:cubicBezTo>
                    <a:pt x="172" y="706"/>
                    <a:pt x="257" y="899"/>
                    <a:pt x="343" y="1005"/>
                  </a:cubicBezTo>
                  <a:lnTo>
                    <a:pt x="791" y="1839"/>
                  </a:lnTo>
                  <a:cubicBezTo>
                    <a:pt x="962" y="2117"/>
                    <a:pt x="1091" y="2395"/>
                    <a:pt x="1283" y="2651"/>
                  </a:cubicBezTo>
                  <a:cubicBezTo>
                    <a:pt x="1475" y="2908"/>
                    <a:pt x="1689" y="3143"/>
                    <a:pt x="1988" y="3250"/>
                  </a:cubicBezTo>
                  <a:cubicBezTo>
                    <a:pt x="1710" y="3121"/>
                    <a:pt x="1497" y="2865"/>
                    <a:pt x="1347" y="2608"/>
                  </a:cubicBezTo>
                  <a:cubicBezTo>
                    <a:pt x="1198" y="2352"/>
                    <a:pt x="1069" y="2053"/>
                    <a:pt x="941" y="1753"/>
                  </a:cubicBezTo>
                  <a:lnTo>
                    <a:pt x="556" y="899"/>
                  </a:lnTo>
                  <a:cubicBezTo>
                    <a:pt x="492" y="749"/>
                    <a:pt x="428" y="621"/>
                    <a:pt x="407" y="471"/>
                  </a:cubicBezTo>
                  <a:cubicBezTo>
                    <a:pt x="385" y="343"/>
                    <a:pt x="364" y="150"/>
                    <a:pt x="3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5" name="Google Shape;31275;p29"/>
            <p:cNvSpPr/>
            <p:nvPr/>
          </p:nvSpPr>
          <p:spPr>
            <a:xfrm>
              <a:off x="1762550" y="427925"/>
              <a:ext cx="98875" cy="31025"/>
            </a:xfrm>
            <a:custGeom>
              <a:avLst/>
              <a:gdLst/>
              <a:ahLst/>
              <a:cxnLst/>
              <a:rect l="l" t="t" r="r" b="b"/>
              <a:pathLst>
                <a:path w="3955" h="1241" extrusionOk="0">
                  <a:moveTo>
                    <a:pt x="193" y="1"/>
                  </a:moveTo>
                  <a:lnTo>
                    <a:pt x="1" y="300"/>
                  </a:lnTo>
                  <a:cubicBezTo>
                    <a:pt x="300" y="492"/>
                    <a:pt x="621" y="642"/>
                    <a:pt x="963" y="749"/>
                  </a:cubicBezTo>
                  <a:cubicBezTo>
                    <a:pt x="1283" y="834"/>
                    <a:pt x="1625" y="899"/>
                    <a:pt x="1967" y="963"/>
                  </a:cubicBezTo>
                  <a:cubicBezTo>
                    <a:pt x="2309" y="1005"/>
                    <a:pt x="2630" y="1048"/>
                    <a:pt x="2972" y="1112"/>
                  </a:cubicBezTo>
                  <a:cubicBezTo>
                    <a:pt x="3121" y="1155"/>
                    <a:pt x="3292" y="1176"/>
                    <a:pt x="3463" y="1198"/>
                  </a:cubicBezTo>
                  <a:cubicBezTo>
                    <a:pt x="3570" y="1211"/>
                    <a:pt x="3676" y="1241"/>
                    <a:pt x="3778" y="1241"/>
                  </a:cubicBezTo>
                  <a:cubicBezTo>
                    <a:pt x="3839" y="1241"/>
                    <a:pt x="3899" y="1230"/>
                    <a:pt x="3955" y="1198"/>
                  </a:cubicBezTo>
                  <a:lnTo>
                    <a:pt x="3955" y="1198"/>
                  </a:lnTo>
                  <a:cubicBezTo>
                    <a:pt x="3910" y="1217"/>
                    <a:pt x="3862" y="1225"/>
                    <a:pt x="3813" y="1225"/>
                  </a:cubicBezTo>
                  <a:cubicBezTo>
                    <a:pt x="3701" y="1225"/>
                    <a:pt x="3582" y="1185"/>
                    <a:pt x="3463" y="1155"/>
                  </a:cubicBezTo>
                  <a:cubicBezTo>
                    <a:pt x="3292" y="1134"/>
                    <a:pt x="3143" y="1091"/>
                    <a:pt x="2972" y="1027"/>
                  </a:cubicBezTo>
                  <a:cubicBezTo>
                    <a:pt x="2651" y="941"/>
                    <a:pt x="2331" y="856"/>
                    <a:pt x="1989" y="770"/>
                  </a:cubicBezTo>
                  <a:cubicBezTo>
                    <a:pt x="1668" y="706"/>
                    <a:pt x="1347" y="621"/>
                    <a:pt x="1048" y="492"/>
                  </a:cubicBezTo>
                  <a:cubicBezTo>
                    <a:pt x="728" y="364"/>
                    <a:pt x="450" y="215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6" name="Google Shape;31276;p29"/>
            <p:cNvSpPr/>
            <p:nvPr/>
          </p:nvSpPr>
          <p:spPr>
            <a:xfrm>
              <a:off x="1776450" y="413500"/>
              <a:ext cx="80175" cy="15525"/>
            </a:xfrm>
            <a:custGeom>
              <a:avLst/>
              <a:gdLst/>
              <a:ahLst/>
              <a:cxnLst/>
              <a:rect l="l" t="t" r="r" b="b"/>
              <a:pathLst>
                <a:path w="3207" h="621" extrusionOk="0">
                  <a:moveTo>
                    <a:pt x="2437" y="1"/>
                  </a:moveTo>
                  <a:cubicBezTo>
                    <a:pt x="2159" y="1"/>
                    <a:pt x="1903" y="22"/>
                    <a:pt x="1625" y="65"/>
                  </a:cubicBezTo>
                  <a:cubicBezTo>
                    <a:pt x="1368" y="86"/>
                    <a:pt x="1091" y="108"/>
                    <a:pt x="834" y="150"/>
                  </a:cubicBezTo>
                  <a:cubicBezTo>
                    <a:pt x="556" y="193"/>
                    <a:pt x="300" y="214"/>
                    <a:pt x="1" y="300"/>
                  </a:cubicBezTo>
                  <a:lnTo>
                    <a:pt x="129" y="621"/>
                  </a:lnTo>
                  <a:cubicBezTo>
                    <a:pt x="342" y="535"/>
                    <a:pt x="620" y="471"/>
                    <a:pt x="877" y="407"/>
                  </a:cubicBezTo>
                  <a:cubicBezTo>
                    <a:pt x="1133" y="343"/>
                    <a:pt x="1390" y="279"/>
                    <a:pt x="1646" y="236"/>
                  </a:cubicBezTo>
                  <a:cubicBezTo>
                    <a:pt x="1924" y="172"/>
                    <a:pt x="2181" y="129"/>
                    <a:pt x="2437" y="86"/>
                  </a:cubicBezTo>
                  <a:cubicBezTo>
                    <a:pt x="2565" y="65"/>
                    <a:pt x="2715" y="43"/>
                    <a:pt x="2843" y="43"/>
                  </a:cubicBezTo>
                  <a:cubicBezTo>
                    <a:pt x="2907" y="43"/>
                    <a:pt x="2972" y="22"/>
                    <a:pt x="3036" y="22"/>
                  </a:cubicBezTo>
                  <a:cubicBezTo>
                    <a:pt x="3100" y="43"/>
                    <a:pt x="3185" y="22"/>
                    <a:pt x="3207" y="86"/>
                  </a:cubicBezTo>
                  <a:cubicBezTo>
                    <a:pt x="3185" y="22"/>
                    <a:pt x="3100" y="22"/>
                    <a:pt x="30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7" name="Google Shape;31277;p29"/>
            <p:cNvSpPr/>
            <p:nvPr/>
          </p:nvSpPr>
          <p:spPr>
            <a:xfrm>
              <a:off x="1785525" y="426875"/>
              <a:ext cx="122925" cy="14525"/>
            </a:xfrm>
            <a:custGeom>
              <a:avLst/>
              <a:gdLst/>
              <a:ahLst/>
              <a:cxnLst/>
              <a:rect l="l" t="t" r="r" b="b"/>
              <a:pathLst>
                <a:path w="4917" h="581" extrusionOk="0">
                  <a:moveTo>
                    <a:pt x="22" y="0"/>
                  </a:moveTo>
                  <a:lnTo>
                    <a:pt x="1" y="363"/>
                  </a:lnTo>
                  <a:cubicBezTo>
                    <a:pt x="193" y="363"/>
                    <a:pt x="386" y="385"/>
                    <a:pt x="599" y="428"/>
                  </a:cubicBezTo>
                  <a:cubicBezTo>
                    <a:pt x="770" y="470"/>
                    <a:pt x="1005" y="513"/>
                    <a:pt x="1198" y="534"/>
                  </a:cubicBezTo>
                  <a:cubicBezTo>
                    <a:pt x="1454" y="573"/>
                    <a:pt x="1711" y="581"/>
                    <a:pt x="1963" y="581"/>
                  </a:cubicBezTo>
                  <a:cubicBezTo>
                    <a:pt x="2131" y="581"/>
                    <a:pt x="2296" y="577"/>
                    <a:pt x="2459" y="577"/>
                  </a:cubicBezTo>
                  <a:cubicBezTo>
                    <a:pt x="2865" y="577"/>
                    <a:pt x="3292" y="556"/>
                    <a:pt x="3699" y="534"/>
                  </a:cubicBezTo>
                  <a:lnTo>
                    <a:pt x="4318" y="492"/>
                  </a:lnTo>
                  <a:cubicBezTo>
                    <a:pt x="4511" y="470"/>
                    <a:pt x="4746" y="492"/>
                    <a:pt x="4917" y="406"/>
                  </a:cubicBezTo>
                  <a:lnTo>
                    <a:pt x="4917" y="406"/>
                  </a:lnTo>
                  <a:cubicBezTo>
                    <a:pt x="4821" y="438"/>
                    <a:pt x="4719" y="444"/>
                    <a:pt x="4618" y="444"/>
                  </a:cubicBezTo>
                  <a:cubicBezTo>
                    <a:pt x="4567" y="444"/>
                    <a:pt x="4516" y="442"/>
                    <a:pt x="4466" y="442"/>
                  </a:cubicBezTo>
                  <a:cubicBezTo>
                    <a:pt x="4416" y="442"/>
                    <a:pt x="4367" y="444"/>
                    <a:pt x="4318" y="449"/>
                  </a:cubicBezTo>
                  <a:lnTo>
                    <a:pt x="3699" y="449"/>
                  </a:lnTo>
                  <a:cubicBezTo>
                    <a:pt x="3292" y="449"/>
                    <a:pt x="2865" y="428"/>
                    <a:pt x="2459" y="406"/>
                  </a:cubicBezTo>
                  <a:cubicBezTo>
                    <a:pt x="2053" y="385"/>
                    <a:pt x="1647" y="363"/>
                    <a:pt x="1241" y="278"/>
                  </a:cubicBezTo>
                  <a:cubicBezTo>
                    <a:pt x="1048" y="257"/>
                    <a:pt x="856" y="192"/>
                    <a:pt x="663" y="128"/>
                  </a:cubicBezTo>
                  <a:cubicBezTo>
                    <a:pt x="450" y="64"/>
                    <a:pt x="236" y="4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8" name="Google Shape;31278;p29"/>
            <p:cNvSpPr/>
            <p:nvPr/>
          </p:nvSpPr>
          <p:spPr>
            <a:xfrm>
              <a:off x="1764700" y="344575"/>
              <a:ext cx="80175" cy="74825"/>
            </a:xfrm>
            <a:custGeom>
              <a:avLst/>
              <a:gdLst/>
              <a:ahLst/>
              <a:cxnLst/>
              <a:rect l="l" t="t" r="r" b="b"/>
              <a:pathLst>
                <a:path w="3207" h="2993" extrusionOk="0">
                  <a:moveTo>
                    <a:pt x="3206" y="0"/>
                  </a:moveTo>
                  <a:cubicBezTo>
                    <a:pt x="2608" y="385"/>
                    <a:pt x="2031" y="813"/>
                    <a:pt x="1475" y="1262"/>
                  </a:cubicBezTo>
                  <a:cubicBezTo>
                    <a:pt x="1219" y="1497"/>
                    <a:pt x="941" y="1710"/>
                    <a:pt x="684" y="1967"/>
                  </a:cubicBezTo>
                  <a:cubicBezTo>
                    <a:pt x="556" y="2095"/>
                    <a:pt x="428" y="2245"/>
                    <a:pt x="300" y="2373"/>
                  </a:cubicBezTo>
                  <a:cubicBezTo>
                    <a:pt x="235" y="2459"/>
                    <a:pt x="171" y="2523"/>
                    <a:pt x="129" y="2608"/>
                  </a:cubicBezTo>
                  <a:cubicBezTo>
                    <a:pt x="86" y="2672"/>
                    <a:pt x="22" y="2822"/>
                    <a:pt x="0" y="2886"/>
                  </a:cubicBezTo>
                  <a:lnTo>
                    <a:pt x="321" y="2993"/>
                  </a:lnTo>
                  <a:cubicBezTo>
                    <a:pt x="385" y="2715"/>
                    <a:pt x="642" y="2416"/>
                    <a:pt x="855" y="2159"/>
                  </a:cubicBezTo>
                  <a:cubicBezTo>
                    <a:pt x="1090" y="1903"/>
                    <a:pt x="1347" y="1646"/>
                    <a:pt x="1582" y="1390"/>
                  </a:cubicBezTo>
                  <a:cubicBezTo>
                    <a:pt x="2116" y="898"/>
                    <a:pt x="2651" y="428"/>
                    <a:pt x="32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9" name="Google Shape;31279;p29"/>
            <p:cNvSpPr/>
            <p:nvPr/>
          </p:nvSpPr>
          <p:spPr>
            <a:xfrm>
              <a:off x="1720350" y="360600"/>
              <a:ext cx="27275" cy="70025"/>
            </a:xfrm>
            <a:custGeom>
              <a:avLst/>
              <a:gdLst/>
              <a:ahLst/>
              <a:cxnLst/>
              <a:rect l="l" t="t" r="r" b="b"/>
              <a:pathLst>
                <a:path w="1091" h="2801" extrusionOk="0">
                  <a:moveTo>
                    <a:pt x="43" y="1"/>
                  </a:moveTo>
                  <a:lnTo>
                    <a:pt x="0" y="22"/>
                  </a:lnTo>
                  <a:cubicBezTo>
                    <a:pt x="86" y="257"/>
                    <a:pt x="128" y="492"/>
                    <a:pt x="171" y="749"/>
                  </a:cubicBezTo>
                  <a:cubicBezTo>
                    <a:pt x="214" y="984"/>
                    <a:pt x="235" y="1240"/>
                    <a:pt x="321" y="1497"/>
                  </a:cubicBezTo>
                  <a:cubicBezTo>
                    <a:pt x="385" y="1732"/>
                    <a:pt x="449" y="2010"/>
                    <a:pt x="577" y="2224"/>
                  </a:cubicBezTo>
                  <a:cubicBezTo>
                    <a:pt x="727" y="2437"/>
                    <a:pt x="877" y="2630"/>
                    <a:pt x="1069" y="2801"/>
                  </a:cubicBezTo>
                  <a:lnTo>
                    <a:pt x="1090" y="2779"/>
                  </a:lnTo>
                  <a:cubicBezTo>
                    <a:pt x="1069" y="2523"/>
                    <a:pt x="962" y="2288"/>
                    <a:pt x="877" y="2053"/>
                  </a:cubicBezTo>
                  <a:cubicBezTo>
                    <a:pt x="791" y="1818"/>
                    <a:pt x="663" y="1625"/>
                    <a:pt x="556" y="1390"/>
                  </a:cubicBezTo>
                  <a:cubicBezTo>
                    <a:pt x="470" y="1176"/>
                    <a:pt x="406" y="941"/>
                    <a:pt x="321" y="706"/>
                  </a:cubicBezTo>
                  <a:cubicBezTo>
                    <a:pt x="257" y="471"/>
                    <a:pt x="150" y="214"/>
                    <a:pt x="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0" name="Google Shape;31280;p29"/>
            <p:cNvSpPr/>
            <p:nvPr/>
          </p:nvSpPr>
          <p:spPr>
            <a:xfrm>
              <a:off x="1696825" y="427925"/>
              <a:ext cx="44375" cy="17225"/>
            </a:xfrm>
            <a:custGeom>
              <a:avLst/>
              <a:gdLst/>
              <a:ahLst/>
              <a:cxnLst/>
              <a:rect l="l" t="t" r="r" b="b"/>
              <a:pathLst>
                <a:path w="1775" h="689" extrusionOk="0">
                  <a:moveTo>
                    <a:pt x="1" y="1"/>
                  </a:moveTo>
                  <a:lnTo>
                    <a:pt x="1" y="44"/>
                  </a:lnTo>
                  <a:cubicBezTo>
                    <a:pt x="150" y="86"/>
                    <a:pt x="257" y="193"/>
                    <a:pt x="364" y="321"/>
                  </a:cubicBezTo>
                  <a:cubicBezTo>
                    <a:pt x="428" y="364"/>
                    <a:pt x="492" y="428"/>
                    <a:pt x="578" y="471"/>
                  </a:cubicBezTo>
                  <a:cubicBezTo>
                    <a:pt x="663" y="535"/>
                    <a:pt x="727" y="535"/>
                    <a:pt x="813" y="578"/>
                  </a:cubicBezTo>
                  <a:cubicBezTo>
                    <a:pt x="943" y="633"/>
                    <a:pt x="1088" y="689"/>
                    <a:pt x="1236" y="689"/>
                  </a:cubicBezTo>
                  <a:cubicBezTo>
                    <a:pt x="1259" y="689"/>
                    <a:pt x="1282" y="688"/>
                    <a:pt x="1305" y="685"/>
                  </a:cubicBezTo>
                  <a:cubicBezTo>
                    <a:pt x="1454" y="663"/>
                    <a:pt x="1625" y="621"/>
                    <a:pt x="1775" y="514"/>
                  </a:cubicBezTo>
                  <a:lnTo>
                    <a:pt x="1775" y="471"/>
                  </a:lnTo>
                  <a:cubicBezTo>
                    <a:pt x="1604" y="407"/>
                    <a:pt x="1454" y="364"/>
                    <a:pt x="1305" y="343"/>
                  </a:cubicBezTo>
                  <a:cubicBezTo>
                    <a:pt x="1176" y="300"/>
                    <a:pt x="1027" y="321"/>
                    <a:pt x="877" y="300"/>
                  </a:cubicBezTo>
                  <a:cubicBezTo>
                    <a:pt x="813" y="300"/>
                    <a:pt x="706" y="279"/>
                    <a:pt x="663" y="257"/>
                  </a:cubicBezTo>
                  <a:cubicBezTo>
                    <a:pt x="599" y="236"/>
                    <a:pt x="535" y="215"/>
                    <a:pt x="471" y="172"/>
                  </a:cubicBezTo>
                  <a:cubicBezTo>
                    <a:pt x="321" y="108"/>
                    <a:pt x="172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1" name="Google Shape;31281;p29"/>
            <p:cNvSpPr/>
            <p:nvPr/>
          </p:nvSpPr>
          <p:spPr>
            <a:xfrm>
              <a:off x="1822125" y="336350"/>
              <a:ext cx="7250" cy="7050"/>
            </a:xfrm>
            <a:custGeom>
              <a:avLst/>
              <a:gdLst/>
              <a:ahLst/>
              <a:cxnLst/>
              <a:rect l="l" t="t" r="r" b="b"/>
              <a:pathLst>
                <a:path w="290" h="282" extrusionOk="0">
                  <a:moveTo>
                    <a:pt x="157" y="1"/>
                  </a:moveTo>
                  <a:cubicBezTo>
                    <a:pt x="85" y="1"/>
                    <a:pt x="12" y="49"/>
                    <a:pt x="12" y="137"/>
                  </a:cubicBezTo>
                  <a:cubicBezTo>
                    <a:pt x="1" y="233"/>
                    <a:pt x="65" y="281"/>
                    <a:pt x="135" y="281"/>
                  </a:cubicBezTo>
                  <a:cubicBezTo>
                    <a:pt x="204" y="281"/>
                    <a:pt x="279" y="233"/>
                    <a:pt x="290" y="137"/>
                  </a:cubicBezTo>
                  <a:cubicBezTo>
                    <a:pt x="290" y="44"/>
                    <a:pt x="224" y="1"/>
                    <a:pt x="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2" name="Google Shape;31282;p29"/>
            <p:cNvSpPr/>
            <p:nvPr/>
          </p:nvSpPr>
          <p:spPr>
            <a:xfrm>
              <a:off x="1838975" y="342975"/>
              <a:ext cx="6700" cy="6425"/>
            </a:xfrm>
            <a:custGeom>
              <a:avLst/>
              <a:gdLst/>
              <a:ahLst/>
              <a:cxnLst/>
              <a:rect l="l" t="t" r="r" b="b"/>
              <a:pathLst>
                <a:path w="268" h="257" extrusionOk="0">
                  <a:moveTo>
                    <a:pt x="145" y="0"/>
                  </a:moveTo>
                  <a:cubicBezTo>
                    <a:pt x="80" y="0"/>
                    <a:pt x="11" y="43"/>
                    <a:pt x="0" y="129"/>
                  </a:cubicBezTo>
                  <a:cubicBezTo>
                    <a:pt x="0" y="214"/>
                    <a:pt x="64" y="257"/>
                    <a:pt x="129" y="257"/>
                  </a:cubicBezTo>
                  <a:cubicBezTo>
                    <a:pt x="193" y="257"/>
                    <a:pt x="257" y="214"/>
                    <a:pt x="257" y="129"/>
                  </a:cubicBezTo>
                  <a:cubicBezTo>
                    <a:pt x="267" y="43"/>
                    <a:pt x="209" y="0"/>
                    <a:pt x="1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3" name="Google Shape;31283;p29"/>
            <p:cNvSpPr/>
            <p:nvPr/>
          </p:nvSpPr>
          <p:spPr>
            <a:xfrm>
              <a:off x="1841375" y="364950"/>
              <a:ext cx="9100" cy="8450"/>
            </a:xfrm>
            <a:custGeom>
              <a:avLst/>
              <a:gdLst/>
              <a:ahLst/>
              <a:cxnLst/>
              <a:rect l="l" t="t" r="r" b="b"/>
              <a:pathLst>
                <a:path w="364" h="338" extrusionOk="0">
                  <a:moveTo>
                    <a:pt x="204" y="0"/>
                  </a:moveTo>
                  <a:cubicBezTo>
                    <a:pt x="117" y="0"/>
                    <a:pt x="22" y="59"/>
                    <a:pt x="11" y="169"/>
                  </a:cubicBezTo>
                  <a:cubicBezTo>
                    <a:pt x="1" y="283"/>
                    <a:pt x="77" y="337"/>
                    <a:pt x="160" y="337"/>
                  </a:cubicBezTo>
                  <a:cubicBezTo>
                    <a:pt x="247" y="337"/>
                    <a:pt x="342" y="278"/>
                    <a:pt x="353" y="169"/>
                  </a:cubicBezTo>
                  <a:cubicBezTo>
                    <a:pt x="364" y="54"/>
                    <a:pt x="287" y="0"/>
                    <a:pt x="2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4" name="Google Shape;31284;p29"/>
            <p:cNvSpPr/>
            <p:nvPr/>
          </p:nvSpPr>
          <p:spPr>
            <a:xfrm>
              <a:off x="1859275" y="396400"/>
              <a:ext cx="8575" cy="7000"/>
            </a:xfrm>
            <a:custGeom>
              <a:avLst/>
              <a:gdLst/>
              <a:ahLst/>
              <a:cxnLst/>
              <a:rect l="l" t="t" r="r" b="b"/>
              <a:pathLst>
                <a:path w="343" h="280" extrusionOk="0">
                  <a:moveTo>
                    <a:pt x="171" y="1"/>
                  </a:moveTo>
                  <a:cubicBezTo>
                    <a:pt x="0" y="1"/>
                    <a:pt x="22" y="257"/>
                    <a:pt x="171" y="279"/>
                  </a:cubicBezTo>
                  <a:lnTo>
                    <a:pt x="193" y="279"/>
                  </a:lnTo>
                  <a:cubicBezTo>
                    <a:pt x="198" y="279"/>
                    <a:pt x="204" y="280"/>
                    <a:pt x="209" y="280"/>
                  </a:cubicBezTo>
                  <a:cubicBezTo>
                    <a:pt x="342" y="280"/>
                    <a:pt x="336" y="21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5" name="Google Shape;31285;p29"/>
            <p:cNvSpPr/>
            <p:nvPr/>
          </p:nvSpPr>
          <p:spPr>
            <a:xfrm>
              <a:off x="1853150" y="410575"/>
              <a:ext cx="8550" cy="8300"/>
            </a:xfrm>
            <a:custGeom>
              <a:avLst/>
              <a:gdLst/>
              <a:ahLst/>
              <a:cxnLst/>
              <a:rect l="l" t="t" r="r" b="b"/>
              <a:pathLst>
                <a:path w="342" h="332" extrusionOk="0">
                  <a:moveTo>
                    <a:pt x="187" y="0"/>
                  </a:moveTo>
                  <a:cubicBezTo>
                    <a:pt x="107" y="0"/>
                    <a:pt x="21" y="54"/>
                    <a:pt x="10" y="160"/>
                  </a:cubicBezTo>
                  <a:lnTo>
                    <a:pt x="10" y="182"/>
                  </a:lnTo>
                  <a:cubicBezTo>
                    <a:pt x="0" y="283"/>
                    <a:pt x="67" y="332"/>
                    <a:pt x="143" y="332"/>
                  </a:cubicBezTo>
                  <a:cubicBezTo>
                    <a:pt x="226" y="332"/>
                    <a:pt x="320" y="273"/>
                    <a:pt x="331" y="160"/>
                  </a:cubicBezTo>
                  <a:cubicBezTo>
                    <a:pt x="342" y="54"/>
                    <a:pt x="267" y="0"/>
                    <a:pt x="1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6" name="Google Shape;31286;p29"/>
            <p:cNvSpPr/>
            <p:nvPr/>
          </p:nvSpPr>
          <p:spPr>
            <a:xfrm>
              <a:off x="1901750" y="433800"/>
              <a:ext cx="9100" cy="9050"/>
            </a:xfrm>
            <a:custGeom>
              <a:avLst/>
              <a:gdLst/>
              <a:ahLst/>
              <a:cxnLst/>
              <a:rect l="l" t="t" r="r" b="b"/>
              <a:pathLst>
                <a:path w="364" h="362" extrusionOk="0">
                  <a:moveTo>
                    <a:pt x="211" y="1"/>
                  </a:moveTo>
                  <a:cubicBezTo>
                    <a:pt x="122" y="1"/>
                    <a:pt x="23" y="60"/>
                    <a:pt x="11" y="172"/>
                  </a:cubicBezTo>
                  <a:lnTo>
                    <a:pt x="11" y="193"/>
                  </a:lnTo>
                  <a:cubicBezTo>
                    <a:pt x="1" y="308"/>
                    <a:pt x="77" y="362"/>
                    <a:pt x="160" y="362"/>
                  </a:cubicBezTo>
                  <a:cubicBezTo>
                    <a:pt x="248" y="362"/>
                    <a:pt x="342" y="303"/>
                    <a:pt x="353" y="193"/>
                  </a:cubicBezTo>
                  <a:lnTo>
                    <a:pt x="353" y="151"/>
                  </a:lnTo>
                  <a:cubicBezTo>
                    <a:pt x="364" y="49"/>
                    <a:pt x="292" y="1"/>
                    <a:pt x="2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7" name="Google Shape;31287;p29"/>
            <p:cNvSpPr/>
            <p:nvPr/>
          </p:nvSpPr>
          <p:spPr>
            <a:xfrm>
              <a:off x="1856325" y="455650"/>
              <a:ext cx="7500" cy="7450"/>
            </a:xfrm>
            <a:custGeom>
              <a:avLst/>
              <a:gdLst/>
              <a:ahLst/>
              <a:cxnLst/>
              <a:rect l="l" t="t" r="r" b="b"/>
              <a:pathLst>
                <a:path w="300" h="298" extrusionOk="0">
                  <a:moveTo>
                    <a:pt x="172" y="1"/>
                  </a:moveTo>
                  <a:cubicBezTo>
                    <a:pt x="101" y="1"/>
                    <a:pt x="23" y="54"/>
                    <a:pt x="12" y="153"/>
                  </a:cubicBezTo>
                  <a:cubicBezTo>
                    <a:pt x="1" y="249"/>
                    <a:pt x="70" y="297"/>
                    <a:pt x="143" y="297"/>
                  </a:cubicBezTo>
                  <a:cubicBezTo>
                    <a:pt x="215" y="297"/>
                    <a:pt x="289" y="249"/>
                    <a:pt x="289" y="153"/>
                  </a:cubicBezTo>
                  <a:cubicBezTo>
                    <a:pt x="300" y="49"/>
                    <a:pt x="239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8" name="Google Shape;31288;p29"/>
            <p:cNvSpPr/>
            <p:nvPr/>
          </p:nvSpPr>
          <p:spPr>
            <a:xfrm>
              <a:off x="1878500" y="473150"/>
              <a:ext cx="8850" cy="8725"/>
            </a:xfrm>
            <a:custGeom>
              <a:avLst/>
              <a:gdLst/>
              <a:ahLst/>
              <a:cxnLst/>
              <a:rect l="l" t="t" r="r" b="b"/>
              <a:pathLst>
                <a:path w="354" h="349" extrusionOk="0">
                  <a:moveTo>
                    <a:pt x="197" y="1"/>
                  </a:moveTo>
                  <a:cubicBezTo>
                    <a:pt x="112" y="1"/>
                    <a:pt x="22" y="59"/>
                    <a:pt x="22" y="180"/>
                  </a:cubicBezTo>
                  <a:lnTo>
                    <a:pt x="1" y="180"/>
                  </a:lnTo>
                  <a:cubicBezTo>
                    <a:pt x="1" y="294"/>
                    <a:pt x="77" y="348"/>
                    <a:pt x="158" y="348"/>
                  </a:cubicBezTo>
                  <a:cubicBezTo>
                    <a:pt x="243" y="348"/>
                    <a:pt x="332" y="289"/>
                    <a:pt x="343" y="180"/>
                  </a:cubicBezTo>
                  <a:lnTo>
                    <a:pt x="343" y="158"/>
                  </a:lnTo>
                  <a:cubicBezTo>
                    <a:pt x="353" y="54"/>
                    <a:pt x="277" y="1"/>
                    <a:pt x="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9" name="Google Shape;31289;p29"/>
            <p:cNvSpPr/>
            <p:nvPr/>
          </p:nvSpPr>
          <p:spPr>
            <a:xfrm>
              <a:off x="1847525" y="480550"/>
              <a:ext cx="6675" cy="6725"/>
            </a:xfrm>
            <a:custGeom>
              <a:avLst/>
              <a:gdLst/>
              <a:ahLst/>
              <a:cxnLst/>
              <a:rect l="l" t="t" r="r" b="b"/>
              <a:pathLst>
                <a:path w="267" h="269" extrusionOk="0">
                  <a:moveTo>
                    <a:pt x="156" y="1"/>
                  </a:moveTo>
                  <a:cubicBezTo>
                    <a:pt x="89" y="1"/>
                    <a:pt x="12" y="49"/>
                    <a:pt x="0" y="140"/>
                  </a:cubicBezTo>
                  <a:cubicBezTo>
                    <a:pt x="0" y="226"/>
                    <a:pt x="59" y="268"/>
                    <a:pt x="120" y="268"/>
                  </a:cubicBezTo>
                  <a:cubicBezTo>
                    <a:pt x="182" y="268"/>
                    <a:pt x="246" y="226"/>
                    <a:pt x="257" y="140"/>
                  </a:cubicBezTo>
                  <a:lnTo>
                    <a:pt x="257" y="119"/>
                  </a:lnTo>
                  <a:cubicBezTo>
                    <a:pt x="267" y="39"/>
                    <a:pt x="216" y="1"/>
                    <a:pt x="1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0" name="Google Shape;31290;p29"/>
            <p:cNvSpPr/>
            <p:nvPr/>
          </p:nvSpPr>
          <p:spPr>
            <a:xfrm>
              <a:off x="1859550" y="515100"/>
              <a:ext cx="6950" cy="6850"/>
            </a:xfrm>
            <a:custGeom>
              <a:avLst/>
              <a:gdLst/>
              <a:ahLst/>
              <a:cxnLst/>
              <a:rect l="l" t="t" r="r" b="b"/>
              <a:pathLst>
                <a:path w="278" h="274" extrusionOk="0">
                  <a:moveTo>
                    <a:pt x="153" y="0"/>
                  </a:moveTo>
                  <a:cubicBezTo>
                    <a:pt x="84" y="0"/>
                    <a:pt x="11" y="48"/>
                    <a:pt x="11" y="147"/>
                  </a:cubicBezTo>
                  <a:cubicBezTo>
                    <a:pt x="0" y="230"/>
                    <a:pt x="56" y="273"/>
                    <a:pt x="117" y="273"/>
                  </a:cubicBezTo>
                  <a:cubicBezTo>
                    <a:pt x="183" y="273"/>
                    <a:pt x="256" y="225"/>
                    <a:pt x="267" y="126"/>
                  </a:cubicBezTo>
                  <a:cubicBezTo>
                    <a:pt x="278" y="43"/>
                    <a:pt x="218" y="0"/>
                    <a:pt x="1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1" name="Google Shape;31291;p29"/>
            <p:cNvSpPr/>
            <p:nvPr/>
          </p:nvSpPr>
          <p:spPr>
            <a:xfrm>
              <a:off x="1820000" y="537000"/>
              <a:ext cx="9100" cy="8450"/>
            </a:xfrm>
            <a:custGeom>
              <a:avLst/>
              <a:gdLst/>
              <a:ahLst/>
              <a:cxnLst/>
              <a:rect l="l" t="t" r="r" b="b"/>
              <a:pathLst>
                <a:path w="364" h="338" extrusionOk="0">
                  <a:moveTo>
                    <a:pt x="204" y="1"/>
                  </a:moveTo>
                  <a:cubicBezTo>
                    <a:pt x="117" y="1"/>
                    <a:pt x="22" y="60"/>
                    <a:pt x="11" y="169"/>
                  </a:cubicBezTo>
                  <a:cubicBezTo>
                    <a:pt x="1" y="284"/>
                    <a:pt x="77" y="338"/>
                    <a:pt x="160" y="338"/>
                  </a:cubicBezTo>
                  <a:cubicBezTo>
                    <a:pt x="247" y="338"/>
                    <a:pt x="342" y="279"/>
                    <a:pt x="353" y="169"/>
                  </a:cubicBezTo>
                  <a:cubicBezTo>
                    <a:pt x="364" y="54"/>
                    <a:pt x="287" y="1"/>
                    <a:pt x="2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2" name="Google Shape;31292;p29"/>
            <p:cNvSpPr/>
            <p:nvPr/>
          </p:nvSpPr>
          <p:spPr>
            <a:xfrm>
              <a:off x="1792225" y="536475"/>
              <a:ext cx="6950" cy="6650"/>
            </a:xfrm>
            <a:custGeom>
              <a:avLst/>
              <a:gdLst/>
              <a:ahLst/>
              <a:cxnLst/>
              <a:rect l="l" t="t" r="r" b="b"/>
              <a:pathLst>
                <a:path w="278" h="266" extrusionOk="0">
                  <a:moveTo>
                    <a:pt x="161" y="0"/>
                  </a:moveTo>
                  <a:cubicBezTo>
                    <a:pt x="95" y="0"/>
                    <a:pt x="22" y="48"/>
                    <a:pt x="11" y="147"/>
                  </a:cubicBezTo>
                  <a:cubicBezTo>
                    <a:pt x="1" y="228"/>
                    <a:pt x="56" y="265"/>
                    <a:pt x="119" y="265"/>
                  </a:cubicBezTo>
                  <a:cubicBezTo>
                    <a:pt x="189" y="265"/>
                    <a:pt x="267" y="217"/>
                    <a:pt x="267" y="126"/>
                  </a:cubicBezTo>
                  <a:cubicBezTo>
                    <a:pt x="278" y="43"/>
                    <a:pt x="223" y="0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3" name="Google Shape;31293;p29"/>
            <p:cNvSpPr/>
            <p:nvPr/>
          </p:nvSpPr>
          <p:spPr>
            <a:xfrm>
              <a:off x="1753200" y="517775"/>
              <a:ext cx="8575" cy="8700"/>
            </a:xfrm>
            <a:custGeom>
              <a:avLst/>
              <a:gdLst/>
              <a:ahLst/>
              <a:cxnLst/>
              <a:rect l="l" t="t" r="r" b="b"/>
              <a:pathLst>
                <a:path w="343" h="348" extrusionOk="0">
                  <a:moveTo>
                    <a:pt x="193" y="0"/>
                  </a:moveTo>
                  <a:cubicBezTo>
                    <a:pt x="112" y="0"/>
                    <a:pt x="22" y="59"/>
                    <a:pt x="11" y="169"/>
                  </a:cubicBezTo>
                  <a:lnTo>
                    <a:pt x="11" y="190"/>
                  </a:lnTo>
                  <a:cubicBezTo>
                    <a:pt x="1" y="294"/>
                    <a:pt x="72" y="348"/>
                    <a:pt x="150" y="348"/>
                  </a:cubicBezTo>
                  <a:cubicBezTo>
                    <a:pt x="232" y="348"/>
                    <a:pt x="321" y="289"/>
                    <a:pt x="332" y="169"/>
                  </a:cubicBezTo>
                  <a:cubicBezTo>
                    <a:pt x="342" y="54"/>
                    <a:pt x="271" y="0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4" name="Google Shape;31294;p29"/>
            <p:cNvSpPr/>
            <p:nvPr/>
          </p:nvSpPr>
          <p:spPr>
            <a:xfrm>
              <a:off x="1715750" y="493275"/>
              <a:ext cx="9775" cy="8225"/>
            </a:xfrm>
            <a:custGeom>
              <a:avLst/>
              <a:gdLst/>
              <a:ahLst/>
              <a:cxnLst/>
              <a:rect l="l" t="t" r="r" b="b"/>
              <a:pathLst>
                <a:path w="391" h="329" extrusionOk="0">
                  <a:moveTo>
                    <a:pt x="189" y="0"/>
                  </a:moveTo>
                  <a:cubicBezTo>
                    <a:pt x="85" y="0"/>
                    <a:pt x="1" y="170"/>
                    <a:pt x="120" y="272"/>
                  </a:cubicBezTo>
                  <a:lnTo>
                    <a:pt x="120" y="294"/>
                  </a:lnTo>
                  <a:cubicBezTo>
                    <a:pt x="149" y="318"/>
                    <a:pt x="177" y="329"/>
                    <a:pt x="204" y="329"/>
                  </a:cubicBezTo>
                  <a:cubicBezTo>
                    <a:pt x="316" y="329"/>
                    <a:pt x="391" y="141"/>
                    <a:pt x="270" y="37"/>
                  </a:cubicBezTo>
                  <a:cubicBezTo>
                    <a:pt x="244" y="11"/>
                    <a:pt x="216" y="0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5" name="Google Shape;31295;p29"/>
            <p:cNvSpPr/>
            <p:nvPr/>
          </p:nvSpPr>
          <p:spPr>
            <a:xfrm>
              <a:off x="1689975" y="463300"/>
              <a:ext cx="8050" cy="7775"/>
            </a:xfrm>
            <a:custGeom>
              <a:avLst/>
              <a:gdLst/>
              <a:ahLst/>
              <a:cxnLst/>
              <a:rect l="l" t="t" r="r" b="b"/>
              <a:pathLst>
                <a:path w="322" h="311" extrusionOk="0">
                  <a:moveTo>
                    <a:pt x="163" y="1"/>
                  </a:moveTo>
                  <a:cubicBezTo>
                    <a:pt x="68" y="1"/>
                    <a:pt x="1" y="102"/>
                    <a:pt x="18" y="18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45" y="280"/>
                    <a:pt x="103" y="311"/>
                    <a:pt x="160" y="311"/>
                  </a:cubicBezTo>
                  <a:cubicBezTo>
                    <a:pt x="242" y="311"/>
                    <a:pt x="321" y="247"/>
                    <a:pt x="296" y="146"/>
                  </a:cubicBezTo>
                  <a:cubicBezTo>
                    <a:pt x="296" y="103"/>
                    <a:pt x="275" y="61"/>
                    <a:pt x="232" y="18"/>
                  </a:cubicBezTo>
                  <a:cubicBezTo>
                    <a:pt x="208" y="6"/>
                    <a:pt x="185" y="1"/>
                    <a:pt x="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6" name="Google Shape;31296;p29"/>
            <p:cNvSpPr/>
            <p:nvPr/>
          </p:nvSpPr>
          <p:spPr>
            <a:xfrm>
              <a:off x="1689625" y="424600"/>
              <a:ext cx="8575" cy="8425"/>
            </a:xfrm>
            <a:custGeom>
              <a:avLst/>
              <a:gdLst/>
              <a:ahLst/>
              <a:cxnLst/>
              <a:rect l="l" t="t" r="r" b="b"/>
              <a:pathLst>
                <a:path w="343" h="337" extrusionOk="0">
                  <a:moveTo>
                    <a:pt x="187" y="0"/>
                  </a:moveTo>
                  <a:cubicBezTo>
                    <a:pt x="107" y="0"/>
                    <a:pt x="22" y="59"/>
                    <a:pt x="11" y="177"/>
                  </a:cubicBezTo>
                  <a:cubicBezTo>
                    <a:pt x="0" y="283"/>
                    <a:pt x="75" y="337"/>
                    <a:pt x="155" y="337"/>
                  </a:cubicBezTo>
                  <a:cubicBezTo>
                    <a:pt x="235" y="337"/>
                    <a:pt x="321" y="283"/>
                    <a:pt x="332" y="177"/>
                  </a:cubicBezTo>
                  <a:cubicBezTo>
                    <a:pt x="342" y="59"/>
                    <a:pt x="267" y="0"/>
                    <a:pt x="1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7" name="Google Shape;31297;p29"/>
            <p:cNvSpPr/>
            <p:nvPr/>
          </p:nvSpPr>
          <p:spPr>
            <a:xfrm>
              <a:off x="1699500" y="376800"/>
              <a:ext cx="10300" cy="8100"/>
            </a:xfrm>
            <a:custGeom>
              <a:avLst/>
              <a:gdLst/>
              <a:ahLst/>
              <a:cxnLst/>
              <a:rect l="l" t="t" r="r" b="b"/>
              <a:pathLst>
                <a:path w="412" h="324" extrusionOk="0">
                  <a:moveTo>
                    <a:pt x="177" y="0"/>
                  </a:moveTo>
                  <a:cubicBezTo>
                    <a:pt x="48" y="0"/>
                    <a:pt x="0" y="240"/>
                    <a:pt x="150" y="315"/>
                  </a:cubicBezTo>
                  <a:lnTo>
                    <a:pt x="172" y="315"/>
                  </a:lnTo>
                  <a:cubicBezTo>
                    <a:pt x="188" y="321"/>
                    <a:pt x="204" y="323"/>
                    <a:pt x="218" y="323"/>
                  </a:cubicBezTo>
                  <a:cubicBezTo>
                    <a:pt x="357" y="323"/>
                    <a:pt x="412" y="73"/>
                    <a:pt x="257" y="15"/>
                  </a:cubicBezTo>
                  <a:lnTo>
                    <a:pt x="236" y="15"/>
                  </a:lnTo>
                  <a:cubicBezTo>
                    <a:pt x="215" y="5"/>
                    <a:pt x="195" y="0"/>
                    <a:pt x="1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8" name="Google Shape;31298;p29"/>
            <p:cNvSpPr/>
            <p:nvPr/>
          </p:nvSpPr>
          <p:spPr>
            <a:xfrm>
              <a:off x="1716350" y="356125"/>
              <a:ext cx="8550" cy="8725"/>
            </a:xfrm>
            <a:custGeom>
              <a:avLst/>
              <a:gdLst/>
              <a:ahLst/>
              <a:cxnLst/>
              <a:rect l="l" t="t" r="r" b="b"/>
              <a:pathLst>
                <a:path w="342" h="349" extrusionOk="0">
                  <a:moveTo>
                    <a:pt x="193" y="1"/>
                  </a:moveTo>
                  <a:cubicBezTo>
                    <a:pt x="111" y="1"/>
                    <a:pt x="22" y="59"/>
                    <a:pt x="11" y="180"/>
                  </a:cubicBezTo>
                  <a:cubicBezTo>
                    <a:pt x="0" y="294"/>
                    <a:pt x="71" y="348"/>
                    <a:pt x="149" y="348"/>
                  </a:cubicBezTo>
                  <a:cubicBezTo>
                    <a:pt x="231" y="348"/>
                    <a:pt x="320" y="289"/>
                    <a:pt x="331" y="180"/>
                  </a:cubicBezTo>
                  <a:lnTo>
                    <a:pt x="331" y="158"/>
                  </a:lnTo>
                  <a:cubicBezTo>
                    <a:pt x="342" y="54"/>
                    <a:pt x="271" y="1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9" name="Google Shape;31299;p29"/>
            <p:cNvSpPr/>
            <p:nvPr/>
          </p:nvSpPr>
          <p:spPr>
            <a:xfrm>
              <a:off x="1756625" y="322675"/>
              <a:ext cx="9700" cy="9275"/>
            </a:xfrm>
            <a:custGeom>
              <a:avLst/>
              <a:gdLst/>
              <a:ahLst/>
              <a:cxnLst/>
              <a:rect l="l" t="t" r="r" b="b"/>
              <a:pathLst>
                <a:path w="388" h="371" extrusionOk="0">
                  <a:moveTo>
                    <a:pt x="217" y="1"/>
                  </a:moveTo>
                  <a:cubicBezTo>
                    <a:pt x="100" y="1"/>
                    <a:pt x="1" y="141"/>
                    <a:pt x="67" y="257"/>
                  </a:cubicBezTo>
                  <a:cubicBezTo>
                    <a:pt x="86" y="333"/>
                    <a:pt x="151" y="371"/>
                    <a:pt x="218" y="371"/>
                  </a:cubicBezTo>
                  <a:cubicBezTo>
                    <a:pt x="302" y="371"/>
                    <a:pt x="387" y="311"/>
                    <a:pt x="387" y="193"/>
                  </a:cubicBezTo>
                  <a:cubicBezTo>
                    <a:pt x="387" y="128"/>
                    <a:pt x="366" y="86"/>
                    <a:pt x="323" y="43"/>
                  </a:cubicBezTo>
                  <a:cubicBezTo>
                    <a:pt x="289" y="13"/>
                    <a:pt x="252" y="1"/>
                    <a:pt x="2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0" name="Google Shape;31300;p29"/>
            <p:cNvSpPr/>
            <p:nvPr/>
          </p:nvSpPr>
          <p:spPr>
            <a:xfrm>
              <a:off x="1762625" y="348900"/>
              <a:ext cx="10125" cy="6350"/>
            </a:xfrm>
            <a:custGeom>
              <a:avLst/>
              <a:gdLst/>
              <a:ahLst/>
              <a:cxnLst/>
              <a:rect l="l" t="t" r="r" b="b"/>
              <a:pathLst>
                <a:path w="405" h="254" extrusionOk="0">
                  <a:moveTo>
                    <a:pt x="217" y="0"/>
                  </a:moveTo>
                  <a:cubicBezTo>
                    <a:pt x="195" y="0"/>
                    <a:pt x="172" y="6"/>
                    <a:pt x="147" y="20"/>
                  </a:cubicBezTo>
                  <a:lnTo>
                    <a:pt x="126" y="20"/>
                  </a:lnTo>
                  <a:cubicBezTo>
                    <a:pt x="1" y="92"/>
                    <a:pt x="86" y="253"/>
                    <a:pt x="204" y="253"/>
                  </a:cubicBezTo>
                  <a:cubicBezTo>
                    <a:pt x="227" y="253"/>
                    <a:pt x="251" y="247"/>
                    <a:pt x="276" y="234"/>
                  </a:cubicBezTo>
                  <a:lnTo>
                    <a:pt x="297" y="234"/>
                  </a:lnTo>
                  <a:cubicBezTo>
                    <a:pt x="405" y="162"/>
                    <a:pt x="332" y="0"/>
                    <a:pt x="2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1" name="Google Shape;31301;p29"/>
            <p:cNvSpPr/>
            <p:nvPr/>
          </p:nvSpPr>
          <p:spPr>
            <a:xfrm>
              <a:off x="1763575" y="349950"/>
              <a:ext cx="10250" cy="6700"/>
            </a:xfrm>
            <a:custGeom>
              <a:avLst/>
              <a:gdLst/>
              <a:ahLst/>
              <a:cxnLst/>
              <a:rect l="l" t="t" r="r" b="b"/>
              <a:pathLst>
                <a:path w="410" h="268" extrusionOk="0">
                  <a:moveTo>
                    <a:pt x="215" y="1"/>
                  </a:moveTo>
                  <a:cubicBezTo>
                    <a:pt x="194" y="1"/>
                    <a:pt x="173" y="7"/>
                    <a:pt x="152" y="21"/>
                  </a:cubicBezTo>
                  <a:cubicBezTo>
                    <a:pt x="131" y="21"/>
                    <a:pt x="131" y="21"/>
                    <a:pt x="131" y="42"/>
                  </a:cubicBezTo>
                  <a:cubicBezTo>
                    <a:pt x="0" y="98"/>
                    <a:pt x="97" y="268"/>
                    <a:pt x="209" y="268"/>
                  </a:cubicBezTo>
                  <a:cubicBezTo>
                    <a:pt x="226" y="268"/>
                    <a:pt x="243" y="264"/>
                    <a:pt x="259" y="256"/>
                  </a:cubicBezTo>
                  <a:cubicBezTo>
                    <a:pt x="280" y="256"/>
                    <a:pt x="280" y="234"/>
                    <a:pt x="302" y="234"/>
                  </a:cubicBezTo>
                  <a:cubicBezTo>
                    <a:pt x="409" y="163"/>
                    <a:pt x="321" y="1"/>
                    <a:pt x="2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2" name="Google Shape;31302;p29"/>
            <p:cNvSpPr/>
            <p:nvPr/>
          </p:nvSpPr>
          <p:spPr>
            <a:xfrm>
              <a:off x="1789200" y="332850"/>
              <a:ext cx="10675" cy="9200"/>
            </a:xfrm>
            <a:custGeom>
              <a:avLst/>
              <a:gdLst/>
              <a:ahLst/>
              <a:cxnLst/>
              <a:rect l="l" t="t" r="r" b="b"/>
              <a:pathLst>
                <a:path w="427" h="368" extrusionOk="0">
                  <a:moveTo>
                    <a:pt x="68" y="234"/>
                  </a:moveTo>
                  <a:cubicBezTo>
                    <a:pt x="68" y="249"/>
                    <a:pt x="68" y="254"/>
                    <a:pt x="74" y="255"/>
                  </a:cubicBezTo>
                  <a:lnTo>
                    <a:pt x="74" y="255"/>
                  </a:lnTo>
                  <a:cubicBezTo>
                    <a:pt x="72" y="248"/>
                    <a:pt x="70" y="242"/>
                    <a:pt x="68" y="234"/>
                  </a:cubicBezTo>
                  <a:close/>
                  <a:moveTo>
                    <a:pt x="221" y="0"/>
                  </a:moveTo>
                  <a:cubicBezTo>
                    <a:pt x="105" y="0"/>
                    <a:pt x="0" y="123"/>
                    <a:pt x="89" y="256"/>
                  </a:cubicBezTo>
                  <a:cubicBezTo>
                    <a:pt x="82" y="256"/>
                    <a:pt x="77" y="256"/>
                    <a:pt x="74" y="255"/>
                  </a:cubicBezTo>
                  <a:lnTo>
                    <a:pt x="74" y="255"/>
                  </a:lnTo>
                  <a:cubicBezTo>
                    <a:pt x="103" y="334"/>
                    <a:pt x="164" y="367"/>
                    <a:pt x="226" y="367"/>
                  </a:cubicBezTo>
                  <a:cubicBezTo>
                    <a:pt x="326" y="367"/>
                    <a:pt x="427" y="277"/>
                    <a:pt x="388" y="149"/>
                  </a:cubicBezTo>
                  <a:cubicBezTo>
                    <a:pt x="388" y="128"/>
                    <a:pt x="388" y="106"/>
                    <a:pt x="367" y="85"/>
                  </a:cubicBezTo>
                  <a:cubicBezTo>
                    <a:pt x="327" y="25"/>
                    <a:pt x="273" y="0"/>
                    <a:pt x="2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3" name="Google Shape;31303;p29"/>
            <p:cNvSpPr/>
            <p:nvPr/>
          </p:nvSpPr>
          <p:spPr>
            <a:xfrm>
              <a:off x="28050" y="583975"/>
              <a:ext cx="145375" cy="211600"/>
            </a:xfrm>
            <a:custGeom>
              <a:avLst/>
              <a:gdLst/>
              <a:ahLst/>
              <a:cxnLst/>
              <a:rect l="l" t="t" r="r" b="b"/>
              <a:pathLst>
                <a:path w="5815" h="8464" extrusionOk="0">
                  <a:moveTo>
                    <a:pt x="1304" y="0"/>
                  </a:moveTo>
                  <a:lnTo>
                    <a:pt x="1304" y="0"/>
                  </a:lnTo>
                  <a:cubicBezTo>
                    <a:pt x="1326" y="150"/>
                    <a:pt x="834" y="1710"/>
                    <a:pt x="620" y="2308"/>
                  </a:cubicBezTo>
                  <a:cubicBezTo>
                    <a:pt x="172" y="3612"/>
                    <a:pt x="1" y="5771"/>
                    <a:pt x="685" y="7053"/>
                  </a:cubicBezTo>
                  <a:cubicBezTo>
                    <a:pt x="1112" y="7866"/>
                    <a:pt x="1924" y="8400"/>
                    <a:pt x="2779" y="8443"/>
                  </a:cubicBezTo>
                  <a:cubicBezTo>
                    <a:pt x="2936" y="8455"/>
                    <a:pt x="3140" y="8464"/>
                    <a:pt x="3363" y="8464"/>
                  </a:cubicBezTo>
                  <a:cubicBezTo>
                    <a:pt x="3933" y="8464"/>
                    <a:pt x="4628" y="8407"/>
                    <a:pt x="4981" y="8208"/>
                  </a:cubicBezTo>
                  <a:cubicBezTo>
                    <a:pt x="5643" y="7844"/>
                    <a:pt x="5814" y="6690"/>
                    <a:pt x="5793" y="5963"/>
                  </a:cubicBezTo>
                  <a:cubicBezTo>
                    <a:pt x="5750" y="5066"/>
                    <a:pt x="5130" y="4595"/>
                    <a:pt x="4746" y="3890"/>
                  </a:cubicBezTo>
                  <a:cubicBezTo>
                    <a:pt x="4382" y="3185"/>
                    <a:pt x="4062" y="2479"/>
                    <a:pt x="3527" y="1860"/>
                  </a:cubicBezTo>
                  <a:cubicBezTo>
                    <a:pt x="3014" y="1240"/>
                    <a:pt x="1305" y="0"/>
                    <a:pt x="13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4" name="Google Shape;31304;p29"/>
            <p:cNvSpPr/>
            <p:nvPr/>
          </p:nvSpPr>
          <p:spPr>
            <a:xfrm>
              <a:off x="-95375" y="527800"/>
              <a:ext cx="149100" cy="187225"/>
            </a:xfrm>
            <a:custGeom>
              <a:avLst/>
              <a:gdLst/>
              <a:ahLst/>
              <a:cxnLst/>
              <a:rect l="l" t="t" r="r" b="b"/>
              <a:pathLst>
                <a:path w="5964" h="7489" extrusionOk="0">
                  <a:moveTo>
                    <a:pt x="2786" y="0"/>
                  </a:moveTo>
                  <a:cubicBezTo>
                    <a:pt x="2007" y="0"/>
                    <a:pt x="1270" y="273"/>
                    <a:pt x="791" y="986"/>
                  </a:cubicBezTo>
                  <a:cubicBezTo>
                    <a:pt x="0" y="2183"/>
                    <a:pt x="86" y="3444"/>
                    <a:pt x="385" y="4769"/>
                  </a:cubicBezTo>
                  <a:cubicBezTo>
                    <a:pt x="702" y="6174"/>
                    <a:pt x="835" y="7488"/>
                    <a:pt x="2313" y="7488"/>
                  </a:cubicBezTo>
                  <a:cubicBezTo>
                    <a:pt x="2431" y="7488"/>
                    <a:pt x="2557" y="7480"/>
                    <a:pt x="2693" y="7462"/>
                  </a:cubicBezTo>
                  <a:cubicBezTo>
                    <a:pt x="3805" y="7334"/>
                    <a:pt x="4831" y="6030"/>
                    <a:pt x="5215" y="5026"/>
                  </a:cubicBezTo>
                  <a:cubicBezTo>
                    <a:pt x="5536" y="4171"/>
                    <a:pt x="5728" y="3038"/>
                    <a:pt x="5835" y="2140"/>
                  </a:cubicBezTo>
                  <a:cubicBezTo>
                    <a:pt x="5963" y="1200"/>
                    <a:pt x="5899" y="1178"/>
                    <a:pt x="5044" y="665"/>
                  </a:cubicBezTo>
                  <a:cubicBezTo>
                    <a:pt x="4400" y="279"/>
                    <a:pt x="3572" y="0"/>
                    <a:pt x="2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5" name="Google Shape;31305;p29"/>
            <p:cNvSpPr/>
            <p:nvPr/>
          </p:nvSpPr>
          <p:spPr>
            <a:xfrm>
              <a:off x="70275" y="522325"/>
              <a:ext cx="192375" cy="150400"/>
            </a:xfrm>
            <a:custGeom>
              <a:avLst/>
              <a:gdLst/>
              <a:ahLst/>
              <a:cxnLst/>
              <a:rect l="l" t="t" r="r" b="b"/>
              <a:pathLst>
                <a:path w="7695" h="6016" extrusionOk="0">
                  <a:moveTo>
                    <a:pt x="3574" y="0"/>
                  </a:moveTo>
                  <a:cubicBezTo>
                    <a:pt x="3400" y="0"/>
                    <a:pt x="3220" y="16"/>
                    <a:pt x="3035" y="51"/>
                  </a:cubicBezTo>
                  <a:cubicBezTo>
                    <a:pt x="2308" y="200"/>
                    <a:pt x="86" y="884"/>
                    <a:pt x="43" y="1846"/>
                  </a:cubicBezTo>
                  <a:cubicBezTo>
                    <a:pt x="0" y="3043"/>
                    <a:pt x="2458" y="4283"/>
                    <a:pt x="3185" y="4817"/>
                  </a:cubicBezTo>
                  <a:cubicBezTo>
                    <a:pt x="3828" y="5295"/>
                    <a:pt x="4878" y="6015"/>
                    <a:pt x="5825" y="6015"/>
                  </a:cubicBezTo>
                  <a:cubicBezTo>
                    <a:pt x="6105" y="6015"/>
                    <a:pt x="6377" y="5952"/>
                    <a:pt x="6626" y="5800"/>
                  </a:cubicBezTo>
                  <a:cubicBezTo>
                    <a:pt x="7695" y="5159"/>
                    <a:pt x="7075" y="2723"/>
                    <a:pt x="6519" y="1889"/>
                  </a:cubicBezTo>
                  <a:cubicBezTo>
                    <a:pt x="5770" y="821"/>
                    <a:pt x="4808" y="0"/>
                    <a:pt x="3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6" name="Google Shape;31306;p29"/>
            <p:cNvSpPr/>
            <p:nvPr/>
          </p:nvSpPr>
          <p:spPr>
            <a:xfrm>
              <a:off x="-56375" y="356725"/>
              <a:ext cx="107425" cy="176050"/>
            </a:xfrm>
            <a:custGeom>
              <a:avLst/>
              <a:gdLst/>
              <a:ahLst/>
              <a:cxnLst/>
              <a:rect l="l" t="t" r="r" b="b"/>
              <a:pathLst>
                <a:path w="4297" h="7042" extrusionOk="0">
                  <a:moveTo>
                    <a:pt x="2009" y="0"/>
                  </a:moveTo>
                  <a:cubicBezTo>
                    <a:pt x="1689" y="0"/>
                    <a:pt x="1336" y="200"/>
                    <a:pt x="941" y="690"/>
                  </a:cubicBezTo>
                  <a:cubicBezTo>
                    <a:pt x="0" y="1844"/>
                    <a:pt x="43" y="3340"/>
                    <a:pt x="428" y="4666"/>
                  </a:cubicBezTo>
                  <a:cubicBezTo>
                    <a:pt x="642" y="5328"/>
                    <a:pt x="984" y="6012"/>
                    <a:pt x="1539" y="6440"/>
                  </a:cubicBezTo>
                  <a:cubicBezTo>
                    <a:pt x="1903" y="6702"/>
                    <a:pt x="2592" y="7042"/>
                    <a:pt x="3063" y="7042"/>
                  </a:cubicBezTo>
                  <a:cubicBezTo>
                    <a:pt x="3090" y="7042"/>
                    <a:pt x="3117" y="7040"/>
                    <a:pt x="3142" y="7038"/>
                  </a:cubicBezTo>
                  <a:cubicBezTo>
                    <a:pt x="4019" y="6995"/>
                    <a:pt x="3741" y="6354"/>
                    <a:pt x="3848" y="5585"/>
                  </a:cubicBezTo>
                  <a:cubicBezTo>
                    <a:pt x="4019" y="4131"/>
                    <a:pt x="4297" y="2913"/>
                    <a:pt x="3570" y="1566"/>
                  </a:cubicBezTo>
                  <a:cubicBezTo>
                    <a:pt x="3120" y="737"/>
                    <a:pt x="2624" y="0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7" name="Google Shape;31307;p29"/>
            <p:cNvSpPr/>
            <p:nvPr/>
          </p:nvSpPr>
          <p:spPr>
            <a:xfrm>
              <a:off x="38200" y="350150"/>
              <a:ext cx="145375" cy="192175"/>
            </a:xfrm>
            <a:custGeom>
              <a:avLst/>
              <a:gdLst/>
              <a:ahLst/>
              <a:cxnLst/>
              <a:rect l="l" t="t" r="r" b="b"/>
              <a:pathLst>
                <a:path w="5815" h="7687" extrusionOk="0">
                  <a:moveTo>
                    <a:pt x="3493" y="1"/>
                  </a:moveTo>
                  <a:cubicBezTo>
                    <a:pt x="2540" y="1"/>
                    <a:pt x="1583" y="591"/>
                    <a:pt x="962" y="1103"/>
                  </a:cubicBezTo>
                  <a:cubicBezTo>
                    <a:pt x="1" y="1915"/>
                    <a:pt x="364" y="3817"/>
                    <a:pt x="279" y="5100"/>
                  </a:cubicBezTo>
                  <a:cubicBezTo>
                    <a:pt x="257" y="5613"/>
                    <a:pt x="343" y="6168"/>
                    <a:pt x="343" y="6703"/>
                  </a:cubicBezTo>
                  <a:cubicBezTo>
                    <a:pt x="343" y="7258"/>
                    <a:pt x="86" y="7643"/>
                    <a:pt x="749" y="7686"/>
                  </a:cubicBezTo>
                  <a:cubicBezTo>
                    <a:pt x="762" y="7687"/>
                    <a:pt x="775" y="7687"/>
                    <a:pt x="788" y="7687"/>
                  </a:cubicBezTo>
                  <a:cubicBezTo>
                    <a:pt x="1216" y="7687"/>
                    <a:pt x="1852" y="7363"/>
                    <a:pt x="2288" y="7280"/>
                  </a:cubicBezTo>
                  <a:cubicBezTo>
                    <a:pt x="2779" y="7173"/>
                    <a:pt x="3271" y="7087"/>
                    <a:pt x="3741" y="6895"/>
                  </a:cubicBezTo>
                  <a:cubicBezTo>
                    <a:pt x="4810" y="6446"/>
                    <a:pt x="5173" y="4907"/>
                    <a:pt x="5472" y="3839"/>
                  </a:cubicBezTo>
                  <a:cubicBezTo>
                    <a:pt x="5772" y="2748"/>
                    <a:pt x="5814" y="1060"/>
                    <a:pt x="4553" y="290"/>
                  </a:cubicBezTo>
                  <a:cubicBezTo>
                    <a:pt x="4213" y="85"/>
                    <a:pt x="3853" y="1"/>
                    <a:pt x="3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8" name="Google Shape;31308;p29"/>
            <p:cNvSpPr/>
            <p:nvPr/>
          </p:nvSpPr>
          <p:spPr>
            <a:xfrm>
              <a:off x="48350" y="473900"/>
              <a:ext cx="43325" cy="79625"/>
            </a:xfrm>
            <a:custGeom>
              <a:avLst/>
              <a:gdLst/>
              <a:ahLst/>
              <a:cxnLst/>
              <a:rect l="l" t="t" r="r" b="b"/>
              <a:pathLst>
                <a:path w="1733" h="3185" extrusionOk="0">
                  <a:moveTo>
                    <a:pt x="1711" y="0"/>
                  </a:moveTo>
                  <a:cubicBezTo>
                    <a:pt x="1347" y="470"/>
                    <a:pt x="963" y="940"/>
                    <a:pt x="642" y="1453"/>
                  </a:cubicBezTo>
                  <a:cubicBezTo>
                    <a:pt x="471" y="1710"/>
                    <a:pt x="300" y="1966"/>
                    <a:pt x="193" y="2244"/>
                  </a:cubicBezTo>
                  <a:cubicBezTo>
                    <a:pt x="65" y="2544"/>
                    <a:pt x="1" y="2843"/>
                    <a:pt x="22" y="3163"/>
                  </a:cubicBezTo>
                  <a:lnTo>
                    <a:pt x="44" y="3185"/>
                  </a:lnTo>
                  <a:cubicBezTo>
                    <a:pt x="172" y="2907"/>
                    <a:pt x="300" y="2629"/>
                    <a:pt x="428" y="2373"/>
                  </a:cubicBezTo>
                  <a:cubicBezTo>
                    <a:pt x="578" y="2116"/>
                    <a:pt x="685" y="1838"/>
                    <a:pt x="834" y="1582"/>
                  </a:cubicBezTo>
                  <a:cubicBezTo>
                    <a:pt x="1112" y="1047"/>
                    <a:pt x="1433" y="534"/>
                    <a:pt x="1732" y="21"/>
                  </a:cubicBezTo>
                  <a:lnTo>
                    <a:pt x="17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9" name="Google Shape;31309;p29"/>
            <p:cNvSpPr/>
            <p:nvPr/>
          </p:nvSpPr>
          <p:spPr>
            <a:xfrm>
              <a:off x="54225" y="493650"/>
              <a:ext cx="59350" cy="61475"/>
            </a:xfrm>
            <a:custGeom>
              <a:avLst/>
              <a:gdLst/>
              <a:ahLst/>
              <a:cxnLst/>
              <a:rect l="l" t="t" r="r" b="b"/>
              <a:pathLst>
                <a:path w="2374" h="2459" extrusionOk="0">
                  <a:moveTo>
                    <a:pt x="2352" y="1"/>
                  </a:moveTo>
                  <a:cubicBezTo>
                    <a:pt x="1925" y="386"/>
                    <a:pt x="1454" y="685"/>
                    <a:pt x="984" y="1027"/>
                  </a:cubicBezTo>
                  <a:cubicBezTo>
                    <a:pt x="770" y="1219"/>
                    <a:pt x="535" y="1390"/>
                    <a:pt x="343" y="1625"/>
                  </a:cubicBezTo>
                  <a:cubicBezTo>
                    <a:pt x="172" y="1860"/>
                    <a:pt x="22" y="2160"/>
                    <a:pt x="1" y="2459"/>
                  </a:cubicBezTo>
                  <a:lnTo>
                    <a:pt x="22" y="2459"/>
                  </a:lnTo>
                  <a:cubicBezTo>
                    <a:pt x="193" y="2224"/>
                    <a:pt x="364" y="2010"/>
                    <a:pt x="557" y="1818"/>
                  </a:cubicBezTo>
                  <a:cubicBezTo>
                    <a:pt x="749" y="1625"/>
                    <a:pt x="920" y="1412"/>
                    <a:pt x="1134" y="1219"/>
                  </a:cubicBezTo>
                  <a:cubicBezTo>
                    <a:pt x="1540" y="834"/>
                    <a:pt x="2010" y="471"/>
                    <a:pt x="2373" y="22"/>
                  </a:cubicBezTo>
                  <a:lnTo>
                    <a:pt x="235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0" name="Google Shape;31310;p29"/>
            <p:cNvSpPr/>
            <p:nvPr/>
          </p:nvSpPr>
          <p:spPr>
            <a:xfrm>
              <a:off x="52625" y="516100"/>
              <a:ext cx="79650" cy="41175"/>
            </a:xfrm>
            <a:custGeom>
              <a:avLst/>
              <a:gdLst/>
              <a:ahLst/>
              <a:cxnLst/>
              <a:rect l="l" t="t" r="r" b="b"/>
              <a:pathLst>
                <a:path w="3186" h="1647" extrusionOk="0">
                  <a:moveTo>
                    <a:pt x="3185" y="1"/>
                  </a:moveTo>
                  <a:cubicBezTo>
                    <a:pt x="2587" y="129"/>
                    <a:pt x="1989" y="236"/>
                    <a:pt x="1433" y="471"/>
                  </a:cubicBezTo>
                  <a:cubicBezTo>
                    <a:pt x="1134" y="578"/>
                    <a:pt x="856" y="685"/>
                    <a:pt x="599" y="898"/>
                  </a:cubicBezTo>
                  <a:cubicBezTo>
                    <a:pt x="343" y="1091"/>
                    <a:pt x="129" y="1347"/>
                    <a:pt x="1" y="1646"/>
                  </a:cubicBezTo>
                  <a:lnTo>
                    <a:pt x="22" y="1646"/>
                  </a:lnTo>
                  <a:cubicBezTo>
                    <a:pt x="279" y="1475"/>
                    <a:pt x="514" y="1283"/>
                    <a:pt x="749" y="1133"/>
                  </a:cubicBezTo>
                  <a:cubicBezTo>
                    <a:pt x="1005" y="984"/>
                    <a:pt x="1240" y="813"/>
                    <a:pt x="1518" y="685"/>
                  </a:cubicBezTo>
                  <a:cubicBezTo>
                    <a:pt x="2053" y="428"/>
                    <a:pt x="2608" y="236"/>
                    <a:pt x="3185" y="22"/>
                  </a:cubicBezTo>
                  <a:lnTo>
                    <a:pt x="318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1" name="Google Shape;31311;p29"/>
            <p:cNvSpPr/>
            <p:nvPr/>
          </p:nvSpPr>
          <p:spPr>
            <a:xfrm>
              <a:off x="55300" y="561175"/>
              <a:ext cx="105825" cy="18450"/>
            </a:xfrm>
            <a:custGeom>
              <a:avLst/>
              <a:gdLst/>
              <a:ahLst/>
              <a:cxnLst/>
              <a:rect l="l" t="t" r="r" b="b"/>
              <a:pathLst>
                <a:path w="4233" h="738" extrusionOk="0">
                  <a:moveTo>
                    <a:pt x="249" y="1"/>
                  </a:moveTo>
                  <a:cubicBezTo>
                    <a:pt x="166" y="1"/>
                    <a:pt x="83" y="5"/>
                    <a:pt x="1" y="14"/>
                  </a:cubicBezTo>
                  <a:lnTo>
                    <a:pt x="1" y="36"/>
                  </a:lnTo>
                  <a:cubicBezTo>
                    <a:pt x="343" y="164"/>
                    <a:pt x="685" y="271"/>
                    <a:pt x="1027" y="378"/>
                  </a:cubicBezTo>
                  <a:cubicBezTo>
                    <a:pt x="1369" y="485"/>
                    <a:pt x="1732" y="549"/>
                    <a:pt x="2074" y="613"/>
                  </a:cubicBezTo>
                  <a:cubicBezTo>
                    <a:pt x="2475" y="686"/>
                    <a:pt x="2890" y="738"/>
                    <a:pt x="3303" y="738"/>
                  </a:cubicBezTo>
                  <a:cubicBezTo>
                    <a:pt x="3616" y="738"/>
                    <a:pt x="3928" y="708"/>
                    <a:pt x="4233" y="634"/>
                  </a:cubicBezTo>
                  <a:lnTo>
                    <a:pt x="4211" y="591"/>
                  </a:lnTo>
                  <a:cubicBezTo>
                    <a:pt x="4047" y="616"/>
                    <a:pt x="3882" y="627"/>
                    <a:pt x="3718" y="627"/>
                  </a:cubicBezTo>
                  <a:cubicBezTo>
                    <a:pt x="3178" y="627"/>
                    <a:pt x="2641" y="509"/>
                    <a:pt x="2117" y="378"/>
                  </a:cubicBezTo>
                  <a:cubicBezTo>
                    <a:pt x="1775" y="292"/>
                    <a:pt x="1454" y="164"/>
                    <a:pt x="1091" y="100"/>
                  </a:cubicBezTo>
                  <a:cubicBezTo>
                    <a:pt x="826" y="50"/>
                    <a:pt x="535" y="1"/>
                    <a:pt x="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2" name="Google Shape;31312;p29"/>
            <p:cNvSpPr/>
            <p:nvPr/>
          </p:nvSpPr>
          <p:spPr>
            <a:xfrm>
              <a:off x="51550" y="570150"/>
              <a:ext cx="98900" cy="46150"/>
            </a:xfrm>
            <a:custGeom>
              <a:avLst/>
              <a:gdLst/>
              <a:ahLst/>
              <a:cxnLst/>
              <a:rect l="l" t="t" r="r" b="b"/>
              <a:pathLst>
                <a:path w="3956" h="1846" extrusionOk="0">
                  <a:moveTo>
                    <a:pt x="96" y="0"/>
                  </a:moveTo>
                  <a:cubicBezTo>
                    <a:pt x="65" y="0"/>
                    <a:pt x="34" y="5"/>
                    <a:pt x="1" y="19"/>
                  </a:cubicBezTo>
                  <a:lnTo>
                    <a:pt x="22" y="40"/>
                  </a:lnTo>
                  <a:cubicBezTo>
                    <a:pt x="86" y="40"/>
                    <a:pt x="172" y="104"/>
                    <a:pt x="236" y="168"/>
                  </a:cubicBezTo>
                  <a:cubicBezTo>
                    <a:pt x="322" y="211"/>
                    <a:pt x="386" y="275"/>
                    <a:pt x="450" y="318"/>
                  </a:cubicBezTo>
                  <a:lnTo>
                    <a:pt x="899" y="660"/>
                  </a:lnTo>
                  <a:cubicBezTo>
                    <a:pt x="1177" y="895"/>
                    <a:pt x="1519" y="1066"/>
                    <a:pt x="1839" y="1258"/>
                  </a:cubicBezTo>
                  <a:cubicBezTo>
                    <a:pt x="2160" y="1429"/>
                    <a:pt x="2480" y="1622"/>
                    <a:pt x="2844" y="1750"/>
                  </a:cubicBezTo>
                  <a:cubicBezTo>
                    <a:pt x="3055" y="1812"/>
                    <a:pt x="3274" y="1846"/>
                    <a:pt x="3492" y="1846"/>
                  </a:cubicBezTo>
                  <a:cubicBezTo>
                    <a:pt x="3648" y="1846"/>
                    <a:pt x="3804" y="1828"/>
                    <a:pt x="3955" y="1793"/>
                  </a:cubicBezTo>
                  <a:lnTo>
                    <a:pt x="3934" y="1771"/>
                  </a:lnTo>
                  <a:cubicBezTo>
                    <a:pt x="3860" y="1780"/>
                    <a:pt x="3785" y="1784"/>
                    <a:pt x="3712" y="1784"/>
                  </a:cubicBezTo>
                  <a:cubicBezTo>
                    <a:pt x="3424" y="1784"/>
                    <a:pt x="3142" y="1719"/>
                    <a:pt x="2886" y="1600"/>
                  </a:cubicBezTo>
                  <a:cubicBezTo>
                    <a:pt x="2566" y="1472"/>
                    <a:pt x="2267" y="1258"/>
                    <a:pt x="1946" y="1045"/>
                  </a:cubicBezTo>
                  <a:cubicBezTo>
                    <a:pt x="1647" y="831"/>
                    <a:pt x="1369" y="617"/>
                    <a:pt x="1048" y="425"/>
                  </a:cubicBezTo>
                  <a:cubicBezTo>
                    <a:pt x="877" y="318"/>
                    <a:pt x="728" y="232"/>
                    <a:pt x="557" y="147"/>
                  </a:cubicBezTo>
                  <a:cubicBezTo>
                    <a:pt x="471" y="104"/>
                    <a:pt x="386" y="83"/>
                    <a:pt x="300" y="40"/>
                  </a:cubicBezTo>
                  <a:cubicBezTo>
                    <a:pt x="227" y="25"/>
                    <a:pt x="163" y="0"/>
                    <a:pt x="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3" name="Google Shape;31313;p29"/>
            <p:cNvSpPr/>
            <p:nvPr/>
          </p:nvSpPr>
          <p:spPr>
            <a:xfrm>
              <a:off x="49425" y="570600"/>
              <a:ext cx="73225" cy="69700"/>
            </a:xfrm>
            <a:custGeom>
              <a:avLst/>
              <a:gdLst/>
              <a:ahLst/>
              <a:cxnLst/>
              <a:rect l="l" t="t" r="r" b="b"/>
              <a:pathLst>
                <a:path w="2929" h="2788" extrusionOk="0">
                  <a:moveTo>
                    <a:pt x="1" y="1"/>
                  </a:moveTo>
                  <a:cubicBezTo>
                    <a:pt x="129" y="343"/>
                    <a:pt x="278" y="663"/>
                    <a:pt x="471" y="984"/>
                  </a:cubicBezTo>
                  <a:cubicBezTo>
                    <a:pt x="642" y="1283"/>
                    <a:pt x="898" y="1540"/>
                    <a:pt x="1133" y="1818"/>
                  </a:cubicBezTo>
                  <a:cubicBezTo>
                    <a:pt x="1368" y="2074"/>
                    <a:pt x="1625" y="2309"/>
                    <a:pt x="1924" y="2501"/>
                  </a:cubicBezTo>
                  <a:cubicBezTo>
                    <a:pt x="2184" y="2669"/>
                    <a:pt x="2493" y="2788"/>
                    <a:pt x="2794" y="2788"/>
                  </a:cubicBezTo>
                  <a:cubicBezTo>
                    <a:pt x="2839" y="2788"/>
                    <a:pt x="2884" y="2785"/>
                    <a:pt x="2929" y="2779"/>
                  </a:cubicBezTo>
                  <a:lnTo>
                    <a:pt x="2929" y="2737"/>
                  </a:lnTo>
                  <a:cubicBezTo>
                    <a:pt x="2909" y="2738"/>
                    <a:pt x="2890" y="2738"/>
                    <a:pt x="2870" y="2738"/>
                  </a:cubicBezTo>
                  <a:cubicBezTo>
                    <a:pt x="2550" y="2738"/>
                    <a:pt x="2252" y="2576"/>
                    <a:pt x="2010" y="2395"/>
                  </a:cubicBezTo>
                  <a:cubicBezTo>
                    <a:pt x="1753" y="2181"/>
                    <a:pt x="1518" y="1924"/>
                    <a:pt x="1304" y="1647"/>
                  </a:cubicBezTo>
                  <a:cubicBezTo>
                    <a:pt x="1091" y="1390"/>
                    <a:pt x="920" y="1069"/>
                    <a:pt x="706" y="792"/>
                  </a:cubicBezTo>
                  <a:cubicBezTo>
                    <a:pt x="492" y="535"/>
                    <a:pt x="278" y="236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4" name="Google Shape;31314;p29"/>
            <p:cNvSpPr/>
            <p:nvPr/>
          </p:nvSpPr>
          <p:spPr>
            <a:xfrm>
              <a:off x="28575" y="477625"/>
              <a:ext cx="13925" cy="86600"/>
            </a:xfrm>
            <a:custGeom>
              <a:avLst/>
              <a:gdLst/>
              <a:ahLst/>
              <a:cxnLst/>
              <a:rect l="l" t="t" r="r" b="b"/>
              <a:pathLst>
                <a:path w="557" h="3464" extrusionOk="0">
                  <a:moveTo>
                    <a:pt x="279" y="1"/>
                  </a:moveTo>
                  <a:cubicBezTo>
                    <a:pt x="65" y="556"/>
                    <a:pt x="1" y="1176"/>
                    <a:pt x="1" y="1775"/>
                  </a:cubicBezTo>
                  <a:cubicBezTo>
                    <a:pt x="1" y="2074"/>
                    <a:pt x="1" y="2373"/>
                    <a:pt x="86" y="2672"/>
                  </a:cubicBezTo>
                  <a:cubicBezTo>
                    <a:pt x="193" y="2972"/>
                    <a:pt x="322" y="3249"/>
                    <a:pt x="535" y="3463"/>
                  </a:cubicBezTo>
                  <a:lnTo>
                    <a:pt x="557" y="3442"/>
                  </a:lnTo>
                  <a:cubicBezTo>
                    <a:pt x="471" y="3164"/>
                    <a:pt x="407" y="2886"/>
                    <a:pt x="364" y="2608"/>
                  </a:cubicBezTo>
                  <a:cubicBezTo>
                    <a:pt x="322" y="2330"/>
                    <a:pt x="257" y="2053"/>
                    <a:pt x="215" y="1753"/>
                  </a:cubicBezTo>
                  <a:cubicBezTo>
                    <a:pt x="193" y="1475"/>
                    <a:pt x="172" y="1176"/>
                    <a:pt x="193" y="877"/>
                  </a:cubicBezTo>
                  <a:cubicBezTo>
                    <a:pt x="215" y="599"/>
                    <a:pt x="236" y="300"/>
                    <a:pt x="322" y="22"/>
                  </a:cubicBezTo>
                  <a:lnTo>
                    <a:pt x="2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5" name="Google Shape;31315;p29"/>
            <p:cNvSpPr/>
            <p:nvPr/>
          </p:nvSpPr>
          <p:spPr>
            <a:xfrm>
              <a:off x="37125" y="496325"/>
              <a:ext cx="12850" cy="74300"/>
            </a:xfrm>
            <a:custGeom>
              <a:avLst/>
              <a:gdLst/>
              <a:ahLst/>
              <a:cxnLst/>
              <a:rect l="l" t="t" r="r" b="b"/>
              <a:pathLst>
                <a:path w="514" h="2972" extrusionOk="0">
                  <a:moveTo>
                    <a:pt x="343" y="1"/>
                  </a:moveTo>
                  <a:cubicBezTo>
                    <a:pt x="108" y="450"/>
                    <a:pt x="22" y="984"/>
                    <a:pt x="22" y="1518"/>
                  </a:cubicBezTo>
                  <a:cubicBezTo>
                    <a:pt x="1" y="1775"/>
                    <a:pt x="1" y="2053"/>
                    <a:pt x="86" y="2309"/>
                  </a:cubicBezTo>
                  <a:cubicBezTo>
                    <a:pt x="172" y="2566"/>
                    <a:pt x="300" y="2801"/>
                    <a:pt x="493" y="2972"/>
                  </a:cubicBezTo>
                  <a:lnTo>
                    <a:pt x="514" y="2972"/>
                  </a:lnTo>
                  <a:cubicBezTo>
                    <a:pt x="450" y="2715"/>
                    <a:pt x="407" y="2480"/>
                    <a:pt x="364" y="2224"/>
                  </a:cubicBezTo>
                  <a:cubicBezTo>
                    <a:pt x="322" y="1989"/>
                    <a:pt x="257" y="1753"/>
                    <a:pt x="236" y="1497"/>
                  </a:cubicBezTo>
                  <a:cubicBezTo>
                    <a:pt x="215" y="1262"/>
                    <a:pt x="215" y="1005"/>
                    <a:pt x="236" y="749"/>
                  </a:cubicBezTo>
                  <a:cubicBezTo>
                    <a:pt x="257" y="514"/>
                    <a:pt x="279" y="257"/>
                    <a:pt x="364" y="22"/>
                  </a:cubicBezTo>
                  <a:lnTo>
                    <a:pt x="34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6" name="Google Shape;31316;p29"/>
            <p:cNvSpPr/>
            <p:nvPr/>
          </p:nvSpPr>
          <p:spPr>
            <a:xfrm>
              <a:off x="40875" y="573800"/>
              <a:ext cx="23525" cy="62025"/>
            </a:xfrm>
            <a:custGeom>
              <a:avLst/>
              <a:gdLst/>
              <a:ahLst/>
              <a:cxnLst/>
              <a:rect l="l" t="t" r="r" b="b"/>
              <a:pathLst>
                <a:path w="941" h="2481" extrusionOk="0">
                  <a:moveTo>
                    <a:pt x="86" y="1"/>
                  </a:moveTo>
                  <a:cubicBezTo>
                    <a:pt x="1" y="215"/>
                    <a:pt x="1" y="450"/>
                    <a:pt x="1" y="685"/>
                  </a:cubicBezTo>
                  <a:cubicBezTo>
                    <a:pt x="22" y="920"/>
                    <a:pt x="86" y="1155"/>
                    <a:pt x="172" y="1369"/>
                  </a:cubicBezTo>
                  <a:cubicBezTo>
                    <a:pt x="236" y="1583"/>
                    <a:pt x="321" y="1796"/>
                    <a:pt x="449" y="1989"/>
                  </a:cubicBezTo>
                  <a:cubicBezTo>
                    <a:pt x="578" y="2181"/>
                    <a:pt x="727" y="2373"/>
                    <a:pt x="920" y="2480"/>
                  </a:cubicBezTo>
                  <a:lnTo>
                    <a:pt x="941" y="2459"/>
                  </a:lnTo>
                  <a:cubicBezTo>
                    <a:pt x="749" y="2309"/>
                    <a:pt x="642" y="2117"/>
                    <a:pt x="578" y="1925"/>
                  </a:cubicBezTo>
                  <a:cubicBezTo>
                    <a:pt x="492" y="1732"/>
                    <a:pt x="428" y="1519"/>
                    <a:pt x="385" y="1305"/>
                  </a:cubicBezTo>
                  <a:cubicBezTo>
                    <a:pt x="343" y="1091"/>
                    <a:pt x="321" y="856"/>
                    <a:pt x="278" y="642"/>
                  </a:cubicBezTo>
                  <a:cubicBezTo>
                    <a:pt x="236" y="428"/>
                    <a:pt x="193" y="215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7" name="Google Shape;31317;p29"/>
            <p:cNvSpPr/>
            <p:nvPr/>
          </p:nvSpPr>
          <p:spPr>
            <a:xfrm>
              <a:off x="22175" y="536150"/>
              <a:ext cx="63075" cy="58250"/>
            </a:xfrm>
            <a:custGeom>
              <a:avLst/>
              <a:gdLst/>
              <a:ahLst/>
              <a:cxnLst/>
              <a:rect l="l" t="t" r="r" b="b"/>
              <a:pathLst>
                <a:path w="2523" h="2330" extrusionOk="0">
                  <a:moveTo>
                    <a:pt x="1289" y="1"/>
                  </a:moveTo>
                  <a:cubicBezTo>
                    <a:pt x="1238" y="1"/>
                    <a:pt x="1186" y="4"/>
                    <a:pt x="1133" y="11"/>
                  </a:cubicBezTo>
                  <a:cubicBezTo>
                    <a:pt x="471" y="96"/>
                    <a:pt x="0" y="673"/>
                    <a:pt x="65" y="1315"/>
                  </a:cubicBezTo>
                  <a:cubicBezTo>
                    <a:pt x="123" y="1903"/>
                    <a:pt x="632" y="2330"/>
                    <a:pt x="1228" y="2330"/>
                  </a:cubicBezTo>
                  <a:cubicBezTo>
                    <a:pt x="1281" y="2330"/>
                    <a:pt x="1335" y="2326"/>
                    <a:pt x="1390" y="2319"/>
                  </a:cubicBezTo>
                  <a:cubicBezTo>
                    <a:pt x="2052" y="2234"/>
                    <a:pt x="2523" y="1657"/>
                    <a:pt x="2458" y="1015"/>
                  </a:cubicBezTo>
                  <a:cubicBezTo>
                    <a:pt x="2380" y="445"/>
                    <a:pt x="1884" y="1"/>
                    <a:pt x="12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8" name="Google Shape;31318;p29"/>
            <p:cNvSpPr/>
            <p:nvPr/>
          </p:nvSpPr>
          <p:spPr>
            <a:xfrm>
              <a:off x="40875" y="478700"/>
              <a:ext cx="24600" cy="79650"/>
            </a:xfrm>
            <a:custGeom>
              <a:avLst/>
              <a:gdLst/>
              <a:ahLst/>
              <a:cxnLst/>
              <a:rect l="l" t="t" r="r" b="b"/>
              <a:pathLst>
                <a:path w="984" h="3186" extrusionOk="0">
                  <a:moveTo>
                    <a:pt x="962" y="0"/>
                  </a:moveTo>
                  <a:cubicBezTo>
                    <a:pt x="834" y="235"/>
                    <a:pt x="706" y="492"/>
                    <a:pt x="599" y="727"/>
                  </a:cubicBezTo>
                  <a:cubicBezTo>
                    <a:pt x="471" y="984"/>
                    <a:pt x="385" y="1240"/>
                    <a:pt x="278" y="1518"/>
                  </a:cubicBezTo>
                  <a:cubicBezTo>
                    <a:pt x="193" y="1774"/>
                    <a:pt x="86" y="2052"/>
                    <a:pt x="65" y="2330"/>
                  </a:cubicBezTo>
                  <a:lnTo>
                    <a:pt x="22" y="2736"/>
                  </a:lnTo>
                  <a:cubicBezTo>
                    <a:pt x="1" y="2886"/>
                    <a:pt x="1" y="3035"/>
                    <a:pt x="43" y="3185"/>
                  </a:cubicBezTo>
                  <a:lnTo>
                    <a:pt x="86" y="3185"/>
                  </a:lnTo>
                  <a:cubicBezTo>
                    <a:pt x="107" y="3035"/>
                    <a:pt x="172" y="2929"/>
                    <a:pt x="214" y="2800"/>
                  </a:cubicBezTo>
                  <a:cubicBezTo>
                    <a:pt x="257" y="2672"/>
                    <a:pt x="300" y="2523"/>
                    <a:pt x="343" y="2394"/>
                  </a:cubicBezTo>
                  <a:cubicBezTo>
                    <a:pt x="407" y="2116"/>
                    <a:pt x="428" y="1860"/>
                    <a:pt x="492" y="1582"/>
                  </a:cubicBezTo>
                  <a:cubicBezTo>
                    <a:pt x="620" y="1048"/>
                    <a:pt x="813" y="535"/>
                    <a:pt x="9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9" name="Google Shape;31319;p29"/>
            <p:cNvSpPr/>
            <p:nvPr/>
          </p:nvSpPr>
          <p:spPr>
            <a:xfrm>
              <a:off x="275" y="531075"/>
              <a:ext cx="49175" cy="47025"/>
            </a:xfrm>
            <a:custGeom>
              <a:avLst/>
              <a:gdLst/>
              <a:ahLst/>
              <a:cxnLst/>
              <a:rect l="l" t="t" r="r" b="b"/>
              <a:pathLst>
                <a:path w="1967" h="1881" extrusionOk="0">
                  <a:moveTo>
                    <a:pt x="43" y="0"/>
                  </a:moveTo>
                  <a:lnTo>
                    <a:pt x="0" y="21"/>
                  </a:lnTo>
                  <a:cubicBezTo>
                    <a:pt x="43" y="257"/>
                    <a:pt x="150" y="492"/>
                    <a:pt x="257" y="684"/>
                  </a:cubicBezTo>
                  <a:cubicBezTo>
                    <a:pt x="385" y="898"/>
                    <a:pt x="556" y="1090"/>
                    <a:pt x="727" y="1261"/>
                  </a:cubicBezTo>
                  <a:cubicBezTo>
                    <a:pt x="898" y="1411"/>
                    <a:pt x="1069" y="1582"/>
                    <a:pt x="1283" y="1689"/>
                  </a:cubicBezTo>
                  <a:cubicBezTo>
                    <a:pt x="1496" y="1795"/>
                    <a:pt x="1731" y="1881"/>
                    <a:pt x="1967" y="1881"/>
                  </a:cubicBezTo>
                  <a:lnTo>
                    <a:pt x="1967" y="1860"/>
                  </a:lnTo>
                  <a:cubicBezTo>
                    <a:pt x="1796" y="1689"/>
                    <a:pt x="1603" y="1560"/>
                    <a:pt x="1432" y="1432"/>
                  </a:cubicBezTo>
                  <a:cubicBezTo>
                    <a:pt x="1240" y="1304"/>
                    <a:pt x="1047" y="1197"/>
                    <a:pt x="855" y="1069"/>
                  </a:cubicBezTo>
                  <a:cubicBezTo>
                    <a:pt x="513" y="791"/>
                    <a:pt x="192" y="449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0" name="Google Shape;31320;p29"/>
            <p:cNvSpPr/>
            <p:nvPr/>
          </p:nvSpPr>
          <p:spPr>
            <a:xfrm>
              <a:off x="5600" y="575275"/>
              <a:ext cx="33700" cy="26350"/>
            </a:xfrm>
            <a:custGeom>
              <a:avLst/>
              <a:gdLst/>
              <a:ahLst/>
              <a:cxnLst/>
              <a:rect l="l" t="t" r="r" b="b"/>
              <a:pathLst>
                <a:path w="1348" h="1054" extrusionOk="0">
                  <a:moveTo>
                    <a:pt x="1162" y="1"/>
                  </a:moveTo>
                  <a:cubicBezTo>
                    <a:pt x="1068" y="1"/>
                    <a:pt x="975" y="32"/>
                    <a:pt x="899" y="70"/>
                  </a:cubicBezTo>
                  <a:cubicBezTo>
                    <a:pt x="749" y="134"/>
                    <a:pt x="642" y="241"/>
                    <a:pt x="535" y="327"/>
                  </a:cubicBezTo>
                  <a:cubicBezTo>
                    <a:pt x="300" y="519"/>
                    <a:pt x="86" y="754"/>
                    <a:pt x="1" y="1032"/>
                  </a:cubicBezTo>
                  <a:lnTo>
                    <a:pt x="22" y="1053"/>
                  </a:lnTo>
                  <a:cubicBezTo>
                    <a:pt x="108" y="925"/>
                    <a:pt x="193" y="840"/>
                    <a:pt x="300" y="754"/>
                  </a:cubicBezTo>
                  <a:cubicBezTo>
                    <a:pt x="428" y="669"/>
                    <a:pt x="535" y="583"/>
                    <a:pt x="663" y="519"/>
                  </a:cubicBezTo>
                  <a:cubicBezTo>
                    <a:pt x="792" y="455"/>
                    <a:pt x="920" y="412"/>
                    <a:pt x="1027" y="327"/>
                  </a:cubicBezTo>
                  <a:cubicBezTo>
                    <a:pt x="1134" y="241"/>
                    <a:pt x="1219" y="156"/>
                    <a:pt x="1347" y="70"/>
                  </a:cubicBezTo>
                  <a:lnTo>
                    <a:pt x="1347" y="49"/>
                  </a:lnTo>
                  <a:cubicBezTo>
                    <a:pt x="1288" y="15"/>
                    <a:pt x="1224" y="1"/>
                    <a:pt x="1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1" name="Google Shape;31321;p29"/>
            <p:cNvSpPr/>
            <p:nvPr/>
          </p:nvSpPr>
          <p:spPr>
            <a:xfrm>
              <a:off x="30725" y="570075"/>
              <a:ext cx="14975" cy="48650"/>
            </a:xfrm>
            <a:custGeom>
              <a:avLst/>
              <a:gdLst/>
              <a:ahLst/>
              <a:cxnLst/>
              <a:rect l="l" t="t" r="r" b="b"/>
              <a:pathLst>
                <a:path w="599" h="1946" extrusionOk="0">
                  <a:moveTo>
                    <a:pt x="578" y="0"/>
                  </a:moveTo>
                  <a:cubicBezTo>
                    <a:pt x="428" y="107"/>
                    <a:pt x="342" y="278"/>
                    <a:pt x="257" y="428"/>
                  </a:cubicBezTo>
                  <a:cubicBezTo>
                    <a:pt x="171" y="577"/>
                    <a:pt x="171" y="748"/>
                    <a:pt x="129" y="919"/>
                  </a:cubicBezTo>
                  <a:cubicBezTo>
                    <a:pt x="86" y="1090"/>
                    <a:pt x="65" y="1261"/>
                    <a:pt x="43" y="1432"/>
                  </a:cubicBezTo>
                  <a:cubicBezTo>
                    <a:pt x="22" y="1582"/>
                    <a:pt x="0" y="1774"/>
                    <a:pt x="43" y="1945"/>
                  </a:cubicBezTo>
                  <a:lnTo>
                    <a:pt x="65" y="1945"/>
                  </a:lnTo>
                  <a:cubicBezTo>
                    <a:pt x="65" y="1774"/>
                    <a:pt x="129" y="1603"/>
                    <a:pt x="171" y="1454"/>
                  </a:cubicBezTo>
                  <a:cubicBezTo>
                    <a:pt x="236" y="1304"/>
                    <a:pt x="278" y="1133"/>
                    <a:pt x="342" y="984"/>
                  </a:cubicBezTo>
                  <a:cubicBezTo>
                    <a:pt x="407" y="834"/>
                    <a:pt x="492" y="684"/>
                    <a:pt x="513" y="535"/>
                  </a:cubicBezTo>
                  <a:cubicBezTo>
                    <a:pt x="556" y="364"/>
                    <a:pt x="578" y="193"/>
                    <a:pt x="599" y="22"/>
                  </a:cubicBezTo>
                  <a:lnTo>
                    <a:pt x="5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2" name="Google Shape;31322;p29"/>
            <p:cNvSpPr/>
            <p:nvPr/>
          </p:nvSpPr>
          <p:spPr>
            <a:xfrm>
              <a:off x="68125" y="564725"/>
              <a:ext cx="68425" cy="22600"/>
            </a:xfrm>
            <a:custGeom>
              <a:avLst/>
              <a:gdLst/>
              <a:ahLst/>
              <a:cxnLst/>
              <a:rect l="l" t="t" r="r" b="b"/>
              <a:pathLst>
                <a:path w="2737" h="904" extrusionOk="0">
                  <a:moveTo>
                    <a:pt x="107" y="1"/>
                  </a:moveTo>
                  <a:lnTo>
                    <a:pt x="1" y="278"/>
                  </a:lnTo>
                  <a:cubicBezTo>
                    <a:pt x="449" y="428"/>
                    <a:pt x="877" y="620"/>
                    <a:pt x="1347" y="706"/>
                  </a:cubicBezTo>
                  <a:cubicBezTo>
                    <a:pt x="1582" y="770"/>
                    <a:pt x="1817" y="791"/>
                    <a:pt x="2053" y="834"/>
                  </a:cubicBezTo>
                  <a:cubicBezTo>
                    <a:pt x="2227" y="869"/>
                    <a:pt x="2416" y="904"/>
                    <a:pt x="2607" y="904"/>
                  </a:cubicBezTo>
                  <a:cubicBezTo>
                    <a:pt x="2650" y="904"/>
                    <a:pt x="2693" y="902"/>
                    <a:pt x="2736" y="898"/>
                  </a:cubicBezTo>
                  <a:cubicBezTo>
                    <a:pt x="2501" y="898"/>
                    <a:pt x="2288" y="834"/>
                    <a:pt x="2053" y="770"/>
                  </a:cubicBezTo>
                  <a:cubicBezTo>
                    <a:pt x="1839" y="685"/>
                    <a:pt x="1604" y="642"/>
                    <a:pt x="1390" y="578"/>
                  </a:cubicBezTo>
                  <a:cubicBezTo>
                    <a:pt x="941" y="428"/>
                    <a:pt x="535" y="193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3" name="Google Shape;31323;p29"/>
            <p:cNvSpPr/>
            <p:nvPr/>
          </p:nvSpPr>
          <p:spPr>
            <a:xfrm>
              <a:off x="46225" y="583975"/>
              <a:ext cx="54000" cy="58800"/>
            </a:xfrm>
            <a:custGeom>
              <a:avLst/>
              <a:gdLst/>
              <a:ahLst/>
              <a:cxnLst/>
              <a:rect l="l" t="t" r="r" b="b"/>
              <a:pathLst>
                <a:path w="2160" h="2352" extrusionOk="0">
                  <a:moveTo>
                    <a:pt x="257" y="0"/>
                  </a:moveTo>
                  <a:lnTo>
                    <a:pt x="0" y="128"/>
                  </a:lnTo>
                  <a:cubicBezTo>
                    <a:pt x="86" y="235"/>
                    <a:pt x="129" y="342"/>
                    <a:pt x="193" y="470"/>
                  </a:cubicBezTo>
                  <a:cubicBezTo>
                    <a:pt x="257" y="599"/>
                    <a:pt x="342" y="727"/>
                    <a:pt x="428" y="812"/>
                  </a:cubicBezTo>
                  <a:lnTo>
                    <a:pt x="941" y="1411"/>
                  </a:lnTo>
                  <a:cubicBezTo>
                    <a:pt x="1112" y="1603"/>
                    <a:pt x="1283" y="1817"/>
                    <a:pt x="1475" y="1988"/>
                  </a:cubicBezTo>
                  <a:cubicBezTo>
                    <a:pt x="1667" y="2159"/>
                    <a:pt x="1903" y="2308"/>
                    <a:pt x="2159" y="2351"/>
                  </a:cubicBezTo>
                  <a:cubicBezTo>
                    <a:pt x="1903" y="2287"/>
                    <a:pt x="1710" y="2116"/>
                    <a:pt x="1518" y="1945"/>
                  </a:cubicBezTo>
                  <a:cubicBezTo>
                    <a:pt x="1347" y="1753"/>
                    <a:pt x="1219" y="1518"/>
                    <a:pt x="1048" y="1325"/>
                  </a:cubicBezTo>
                  <a:lnTo>
                    <a:pt x="599" y="684"/>
                  </a:lnTo>
                  <a:cubicBezTo>
                    <a:pt x="513" y="556"/>
                    <a:pt x="449" y="492"/>
                    <a:pt x="406" y="363"/>
                  </a:cubicBezTo>
                  <a:cubicBezTo>
                    <a:pt x="364" y="257"/>
                    <a:pt x="321" y="107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4" name="Google Shape;31324;p29"/>
            <p:cNvSpPr/>
            <p:nvPr/>
          </p:nvSpPr>
          <p:spPr>
            <a:xfrm>
              <a:off x="55300" y="556700"/>
              <a:ext cx="84975" cy="12200"/>
            </a:xfrm>
            <a:custGeom>
              <a:avLst/>
              <a:gdLst/>
              <a:ahLst/>
              <a:cxnLst/>
              <a:rect l="l" t="t" r="r" b="b"/>
              <a:pathLst>
                <a:path w="3399" h="488" extrusionOk="0">
                  <a:moveTo>
                    <a:pt x="107" y="1"/>
                  </a:moveTo>
                  <a:lnTo>
                    <a:pt x="1" y="279"/>
                  </a:lnTo>
                  <a:cubicBezTo>
                    <a:pt x="278" y="386"/>
                    <a:pt x="578" y="450"/>
                    <a:pt x="856" y="471"/>
                  </a:cubicBezTo>
                  <a:cubicBezTo>
                    <a:pt x="1005" y="482"/>
                    <a:pt x="1149" y="487"/>
                    <a:pt x="1291" y="487"/>
                  </a:cubicBezTo>
                  <a:cubicBezTo>
                    <a:pt x="1433" y="487"/>
                    <a:pt x="1572" y="482"/>
                    <a:pt x="1711" y="471"/>
                  </a:cubicBezTo>
                  <a:cubicBezTo>
                    <a:pt x="2010" y="428"/>
                    <a:pt x="2288" y="428"/>
                    <a:pt x="2566" y="428"/>
                  </a:cubicBezTo>
                  <a:cubicBezTo>
                    <a:pt x="2715" y="407"/>
                    <a:pt x="2843" y="407"/>
                    <a:pt x="2993" y="407"/>
                  </a:cubicBezTo>
                  <a:cubicBezTo>
                    <a:pt x="3121" y="386"/>
                    <a:pt x="3271" y="386"/>
                    <a:pt x="3399" y="300"/>
                  </a:cubicBezTo>
                  <a:lnTo>
                    <a:pt x="3399" y="300"/>
                  </a:lnTo>
                  <a:cubicBezTo>
                    <a:pt x="3314" y="357"/>
                    <a:pt x="3219" y="357"/>
                    <a:pt x="3127" y="357"/>
                  </a:cubicBezTo>
                  <a:lnTo>
                    <a:pt x="3127" y="357"/>
                  </a:lnTo>
                  <a:cubicBezTo>
                    <a:pt x="3081" y="357"/>
                    <a:pt x="3036" y="357"/>
                    <a:pt x="2993" y="364"/>
                  </a:cubicBezTo>
                  <a:cubicBezTo>
                    <a:pt x="2843" y="364"/>
                    <a:pt x="2715" y="364"/>
                    <a:pt x="2566" y="343"/>
                  </a:cubicBezTo>
                  <a:cubicBezTo>
                    <a:pt x="2288" y="322"/>
                    <a:pt x="1988" y="322"/>
                    <a:pt x="1711" y="322"/>
                  </a:cubicBezTo>
                  <a:cubicBezTo>
                    <a:pt x="1433" y="300"/>
                    <a:pt x="1155" y="300"/>
                    <a:pt x="877" y="257"/>
                  </a:cubicBezTo>
                  <a:cubicBezTo>
                    <a:pt x="620" y="215"/>
                    <a:pt x="364" y="129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5" name="Google Shape;31325;p29"/>
            <p:cNvSpPr/>
            <p:nvPr/>
          </p:nvSpPr>
          <p:spPr>
            <a:xfrm>
              <a:off x="64375" y="530000"/>
              <a:ext cx="60950" cy="25675"/>
            </a:xfrm>
            <a:custGeom>
              <a:avLst/>
              <a:gdLst/>
              <a:ahLst/>
              <a:cxnLst/>
              <a:rect l="l" t="t" r="r" b="b"/>
              <a:pathLst>
                <a:path w="2438" h="1027" extrusionOk="0">
                  <a:moveTo>
                    <a:pt x="2438" y="0"/>
                  </a:moveTo>
                  <a:cubicBezTo>
                    <a:pt x="2373" y="0"/>
                    <a:pt x="2331" y="0"/>
                    <a:pt x="2267" y="22"/>
                  </a:cubicBezTo>
                  <a:cubicBezTo>
                    <a:pt x="2160" y="43"/>
                    <a:pt x="2053" y="64"/>
                    <a:pt x="1946" y="86"/>
                  </a:cubicBezTo>
                  <a:cubicBezTo>
                    <a:pt x="1732" y="150"/>
                    <a:pt x="1519" y="214"/>
                    <a:pt x="1305" y="278"/>
                  </a:cubicBezTo>
                  <a:cubicBezTo>
                    <a:pt x="1070" y="342"/>
                    <a:pt x="856" y="428"/>
                    <a:pt x="664" y="513"/>
                  </a:cubicBezTo>
                  <a:cubicBezTo>
                    <a:pt x="428" y="577"/>
                    <a:pt x="236" y="642"/>
                    <a:pt x="1" y="770"/>
                  </a:cubicBezTo>
                  <a:lnTo>
                    <a:pt x="151" y="1026"/>
                  </a:lnTo>
                  <a:cubicBezTo>
                    <a:pt x="322" y="919"/>
                    <a:pt x="535" y="812"/>
                    <a:pt x="728" y="706"/>
                  </a:cubicBezTo>
                  <a:cubicBezTo>
                    <a:pt x="941" y="599"/>
                    <a:pt x="1134" y="513"/>
                    <a:pt x="1348" y="428"/>
                  </a:cubicBezTo>
                  <a:cubicBezTo>
                    <a:pt x="1540" y="321"/>
                    <a:pt x="1754" y="235"/>
                    <a:pt x="1967" y="171"/>
                  </a:cubicBezTo>
                  <a:cubicBezTo>
                    <a:pt x="2074" y="129"/>
                    <a:pt x="2181" y="86"/>
                    <a:pt x="2288" y="43"/>
                  </a:cubicBezTo>
                  <a:cubicBezTo>
                    <a:pt x="2331" y="43"/>
                    <a:pt x="2395" y="22"/>
                    <a:pt x="24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6" name="Google Shape;31326;p29"/>
            <p:cNvSpPr/>
            <p:nvPr/>
          </p:nvSpPr>
          <p:spPr>
            <a:xfrm>
              <a:off x="73475" y="538550"/>
              <a:ext cx="102075" cy="21400"/>
            </a:xfrm>
            <a:custGeom>
              <a:avLst/>
              <a:gdLst/>
              <a:ahLst/>
              <a:cxnLst/>
              <a:rect l="l" t="t" r="r" b="b"/>
              <a:pathLst>
                <a:path w="4083" h="856" extrusionOk="0">
                  <a:moveTo>
                    <a:pt x="4083" y="0"/>
                  </a:moveTo>
                  <a:lnTo>
                    <a:pt x="4083" y="0"/>
                  </a:lnTo>
                  <a:cubicBezTo>
                    <a:pt x="3933" y="86"/>
                    <a:pt x="3741" y="107"/>
                    <a:pt x="3591" y="150"/>
                  </a:cubicBezTo>
                  <a:lnTo>
                    <a:pt x="3078" y="257"/>
                  </a:lnTo>
                  <a:cubicBezTo>
                    <a:pt x="2736" y="342"/>
                    <a:pt x="2394" y="406"/>
                    <a:pt x="2052" y="449"/>
                  </a:cubicBezTo>
                  <a:cubicBezTo>
                    <a:pt x="1710" y="492"/>
                    <a:pt x="1368" y="556"/>
                    <a:pt x="1026" y="577"/>
                  </a:cubicBezTo>
                  <a:cubicBezTo>
                    <a:pt x="877" y="577"/>
                    <a:pt x="706" y="556"/>
                    <a:pt x="535" y="556"/>
                  </a:cubicBezTo>
                  <a:cubicBezTo>
                    <a:pt x="471" y="549"/>
                    <a:pt x="409" y="546"/>
                    <a:pt x="349" y="546"/>
                  </a:cubicBezTo>
                  <a:cubicBezTo>
                    <a:pt x="228" y="546"/>
                    <a:pt x="114" y="556"/>
                    <a:pt x="0" y="556"/>
                  </a:cubicBezTo>
                  <a:lnTo>
                    <a:pt x="22" y="855"/>
                  </a:lnTo>
                  <a:cubicBezTo>
                    <a:pt x="193" y="834"/>
                    <a:pt x="364" y="812"/>
                    <a:pt x="535" y="812"/>
                  </a:cubicBezTo>
                  <a:cubicBezTo>
                    <a:pt x="684" y="812"/>
                    <a:pt x="877" y="812"/>
                    <a:pt x="1048" y="791"/>
                  </a:cubicBezTo>
                  <a:cubicBezTo>
                    <a:pt x="1411" y="748"/>
                    <a:pt x="1753" y="663"/>
                    <a:pt x="2074" y="599"/>
                  </a:cubicBezTo>
                  <a:cubicBezTo>
                    <a:pt x="2416" y="513"/>
                    <a:pt x="2758" y="428"/>
                    <a:pt x="3100" y="342"/>
                  </a:cubicBezTo>
                  <a:lnTo>
                    <a:pt x="3591" y="193"/>
                  </a:lnTo>
                  <a:cubicBezTo>
                    <a:pt x="3741" y="129"/>
                    <a:pt x="3933" y="107"/>
                    <a:pt x="40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7" name="Google Shape;31327;p29"/>
            <p:cNvSpPr/>
            <p:nvPr/>
          </p:nvSpPr>
          <p:spPr>
            <a:xfrm>
              <a:off x="53700" y="474425"/>
              <a:ext cx="54000" cy="74825"/>
            </a:xfrm>
            <a:custGeom>
              <a:avLst/>
              <a:gdLst/>
              <a:ahLst/>
              <a:cxnLst/>
              <a:rect l="l" t="t" r="r" b="b"/>
              <a:pathLst>
                <a:path w="2160" h="2993" extrusionOk="0">
                  <a:moveTo>
                    <a:pt x="2159" y="0"/>
                  </a:moveTo>
                  <a:lnTo>
                    <a:pt x="2159" y="0"/>
                  </a:lnTo>
                  <a:cubicBezTo>
                    <a:pt x="1732" y="428"/>
                    <a:pt x="1347" y="877"/>
                    <a:pt x="962" y="1347"/>
                  </a:cubicBezTo>
                  <a:cubicBezTo>
                    <a:pt x="770" y="1582"/>
                    <a:pt x="578" y="1817"/>
                    <a:pt x="407" y="2074"/>
                  </a:cubicBezTo>
                  <a:cubicBezTo>
                    <a:pt x="321" y="2202"/>
                    <a:pt x="257" y="2330"/>
                    <a:pt x="171" y="2480"/>
                  </a:cubicBezTo>
                  <a:cubicBezTo>
                    <a:pt x="129" y="2544"/>
                    <a:pt x="107" y="2629"/>
                    <a:pt x="65" y="2694"/>
                  </a:cubicBezTo>
                  <a:cubicBezTo>
                    <a:pt x="43" y="2779"/>
                    <a:pt x="0" y="2886"/>
                    <a:pt x="0" y="2950"/>
                  </a:cubicBezTo>
                  <a:lnTo>
                    <a:pt x="278" y="2993"/>
                  </a:lnTo>
                  <a:cubicBezTo>
                    <a:pt x="300" y="2736"/>
                    <a:pt x="449" y="2458"/>
                    <a:pt x="599" y="2202"/>
                  </a:cubicBezTo>
                  <a:cubicBezTo>
                    <a:pt x="749" y="1945"/>
                    <a:pt x="898" y="1689"/>
                    <a:pt x="1069" y="1432"/>
                  </a:cubicBezTo>
                  <a:cubicBezTo>
                    <a:pt x="1411" y="941"/>
                    <a:pt x="1775" y="449"/>
                    <a:pt x="2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8" name="Google Shape;31328;p29"/>
            <p:cNvSpPr/>
            <p:nvPr/>
          </p:nvSpPr>
          <p:spPr>
            <a:xfrm>
              <a:off x="8275" y="510225"/>
              <a:ext cx="34225" cy="52400"/>
            </a:xfrm>
            <a:custGeom>
              <a:avLst/>
              <a:gdLst/>
              <a:ahLst/>
              <a:cxnLst/>
              <a:rect l="l" t="t" r="r" b="b"/>
              <a:pathLst>
                <a:path w="1369" h="2096" extrusionOk="0">
                  <a:moveTo>
                    <a:pt x="22" y="0"/>
                  </a:moveTo>
                  <a:lnTo>
                    <a:pt x="1" y="22"/>
                  </a:lnTo>
                  <a:cubicBezTo>
                    <a:pt x="129" y="193"/>
                    <a:pt x="193" y="385"/>
                    <a:pt x="257" y="578"/>
                  </a:cubicBezTo>
                  <a:cubicBezTo>
                    <a:pt x="343" y="770"/>
                    <a:pt x="407" y="984"/>
                    <a:pt x="514" y="1176"/>
                  </a:cubicBezTo>
                  <a:cubicBezTo>
                    <a:pt x="599" y="1347"/>
                    <a:pt x="706" y="1561"/>
                    <a:pt x="856" y="1710"/>
                  </a:cubicBezTo>
                  <a:cubicBezTo>
                    <a:pt x="1005" y="1860"/>
                    <a:pt x="1155" y="1988"/>
                    <a:pt x="1347" y="2095"/>
                  </a:cubicBezTo>
                  <a:lnTo>
                    <a:pt x="1369" y="2074"/>
                  </a:lnTo>
                  <a:cubicBezTo>
                    <a:pt x="1283" y="1860"/>
                    <a:pt x="1176" y="1689"/>
                    <a:pt x="1069" y="1518"/>
                  </a:cubicBezTo>
                  <a:cubicBezTo>
                    <a:pt x="963" y="1347"/>
                    <a:pt x="813" y="1219"/>
                    <a:pt x="706" y="1048"/>
                  </a:cubicBezTo>
                  <a:cubicBezTo>
                    <a:pt x="578" y="877"/>
                    <a:pt x="492" y="706"/>
                    <a:pt x="385" y="513"/>
                  </a:cubicBezTo>
                  <a:cubicBezTo>
                    <a:pt x="279" y="342"/>
                    <a:pt x="172" y="150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9" name="Google Shape;31329;p29"/>
            <p:cNvSpPr/>
            <p:nvPr/>
          </p:nvSpPr>
          <p:spPr>
            <a:xfrm>
              <a:off x="275" y="569625"/>
              <a:ext cx="38500" cy="9100"/>
            </a:xfrm>
            <a:custGeom>
              <a:avLst/>
              <a:gdLst/>
              <a:ahLst/>
              <a:cxnLst/>
              <a:rect l="l" t="t" r="r" b="b"/>
              <a:pathLst>
                <a:path w="1540" h="364" extrusionOk="0">
                  <a:moveTo>
                    <a:pt x="127" y="1"/>
                  </a:moveTo>
                  <a:cubicBezTo>
                    <a:pt x="86" y="1"/>
                    <a:pt x="44" y="6"/>
                    <a:pt x="0" y="18"/>
                  </a:cubicBezTo>
                  <a:lnTo>
                    <a:pt x="0" y="40"/>
                  </a:lnTo>
                  <a:cubicBezTo>
                    <a:pt x="128" y="40"/>
                    <a:pt x="235" y="125"/>
                    <a:pt x="363" y="189"/>
                  </a:cubicBezTo>
                  <a:cubicBezTo>
                    <a:pt x="406" y="232"/>
                    <a:pt x="470" y="253"/>
                    <a:pt x="556" y="296"/>
                  </a:cubicBezTo>
                  <a:cubicBezTo>
                    <a:pt x="641" y="318"/>
                    <a:pt x="684" y="318"/>
                    <a:pt x="748" y="339"/>
                  </a:cubicBezTo>
                  <a:cubicBezTo>
                    <a:pt x="835" y="351"/>
                    <a:pt x="921" y="364"/>
                    <a:pt x="1003" y="364"/>
                  </a:cubicBezTo>
                  <a:cubicBezTo>
                    <a:pt x="1063" y="364"/>
                    <a:pt x="1121" y="357"/>
                    <a:pt x="1176" y="339"/>
                  </a:cubicBezTo>
                  <a:cubicBezTo>
                    <a:pt x="1304" y="296"/>
                    <a:pt x="1432" y="211"/>
                    <a:pt x="1539" y="104"/>
                  </a:cubicBezTo>
                  <a:lnTo>
                    <a:pt x="1518" y="61"/>
                  </a:lnTo>
                  <a:cubicBezTo>
                    <a:pt x="1389" y="40"/>
                    <a:pt x="1261" y="40"/>
                    <a:pt x="1133" y="40"/>
                  </a:cubicBezTo>
                  <a:cubicBezTo>
                    <a:pt x="1005" y="40"/>
                    <a:pt x="898" y="82"/>
                    <a:pt x="770" y="104"/>
                  </a:cubicBezTo>
                  <a:lnTo>
                    <a:pt x="599" y="104"/>
                  </a:lnTo>
                  <a:cubicBezTo>
                    <a:pt x="534" y="104"/>
                    <a:pt x="470" y="82"/>
                    <a:pt x="406" y="61"/>
                  </a:cubicBezTo>
                  <a:cubicBezTo>
                    <a:pt x="316" y="31"/>
                    <a:pt x="225" y="1"/>
                    <a:pt x="1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0" name="Google Shape;31330;p29"/>
            <p:cNvSpPr/>
            <p:nvPr/>
          </p:nvSpPr>
          <p:spPr>
            <a:xfrm>
              <a:off x="88125" y="471075"/>
              <a:ext cx="6200" cy="6025"/>
            </a:xfrm>
            <a:custGeom>
              <a:avLst/>
              <a:gdLst/>
              <a:ahLst/>
              <a:cxnLst/>
              <a:rect l="l" t="t" r="r" b="b"/>
              <a:pathLst>
                <a:path w="248" h="241" extrusionOk="0">
                  <a:moveTo>
                    <a:pt x="143" y="0"/>
                  </a:moveTo>
                  <a:cubicBezTo>
                    <a:pt x="75" y="0"/>
                    <a:pt x="0" y="56"/>
                    <a:pt x="13" y="156"/>
                  </a:cubicBezTo>
                  <a:cubicBezTo>
                    <a:pt x="13" y="215"/>
                    <a:pt x="50" y="241"/>
                    <a:pt x="95" y="241"/>
                  </a:cubicBezTo>
                  <a:cubicBezTo>
                    <a:pt x="163" y="241"/>
                    <a:pt x="248" y="182"/>
                    <a:pt x="248" y="92"/>
                  </a:cubicBezTo>
                  <a:cubicBezTo>
                    <a:pt x="239" y="29"/>
                    <a:pt x="193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1" name="Google Shape;31331;p29"/>
            <p:cNvSpPr/>
            <p:nvPr/>
          </p:nvSpPr>
          <p:spPr>
            <a:xfrm>
              <a:off x="103075" y="473350"/>
              <a:ext cx="5700" cy="5675"/>
            </a:xfrm>
            <a:custGeom>
              <a:avLst/>
              <a:gdLst/>
              <a:ahLst/>
              <a:cxnLst/>
              <a:rect l="l" t="t" r="r" b="b"/>
              <a:pathLst>
                <a:path w="228" h="227" extrusionOk="0">
                  <a:moveTo>
                    <a:pt x="137" y="1"/>
                  </a:moveTo>
                  <a:cubicBezTo>
                    <a:pt x="73" y="1"/>
                    <a:pt x="0" y="60"/>
                    <a:pt x="13" y="150"/>
                  </a:cubicBezTo>
                  <a:cubicBezTo>
                    <a:pt x="22" y="202"/>
                    <a:pt x="59" y="226"/>
                    <a:pt x="100" y="226"/>
                  </a:cubicBezTo>
                  <a:cubicBezTo>
                    <a:pt x="159" y="226"/>
                    <a:pt x="227" y="175"/>
                    <a:pt x="227" y="86"/>
                  </a:cubicBezTo>
                  <a:cubicBezTo>
                    <a:pt x="219" y="27"/>
                    <a:pt x="180" y="1"/>
                    <a:pt x="1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2" name="Google Shape;31332;p29"/>
            <p:cNvSpPr/>
            <p:nvPr/>
          </p:nvSpPr>
          <p:spPr>
            <a:xfrm>
              <a:off x="108950" y="490750"/>
              <a:ext cx="7600" cy="7450"/>
            </a:xfrm>
            <a:custGeom>
              <a:avLst/>
              <a:gdLst/>
              <a:ahLst/>
              <a:cxnLst/>
              <a:rect l="l" t="t" r="r" b="b"/>
              <a:pathLst>
                <a:path w="304" h="298" extrusionOk="0">
                  <a:moveTo>
                    <a:pt x="170" y="1"/>
                  </a:moveTo>
                  <a:cubicBezTo>
                    <a:pt x="90" y="1"/>
                    <a:pt x="1" y="69"/>
                    <a:pt x="13" y="181"/>
                  </a:cubicBezTo>
                  <a:cubicBezTo>
                    <a:pt x="22" y="262"/>
                    <a:pt x="76" y="297"/>
                    <a:pt x="134" y="297"/>
                  </a:cubicBezTo>
                  <a:cubicBezTo>
                    <a:pt x="215" y="297"/>
                    <a:pt x="304" y="229"/>
                    <a:pt x="291" y="117"/>
                  </a:cubicBezTo>
                  <a:cubicBezTo>
                    <a:pt x="282" y="36"/>
                    <a:pt x="22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3" name="Google Shape;31333;p29"/>
            <p:cNvSpPr/>
            <p:nvPr/>
          </p:nvSpPr>
          <p:spPr>
            <a:xfrm>
              <a:off x="128500" y="513425"/>
              <a:ext cx="8050" cy="5900"/>
            </a:xfrm>
            <a:custGeom>
              <a:avLst/>
              <a:gdLst/>
              <a:ahLst/>
              <a:cxnLst/>
              <a:rect l="l" t="t" r="r" b="b"/>
              <a:pathLst>
                <a:path w="322" h="236" extrusionOk="0">
                  <a:moveTo>
                    <a:pt x="129" y="1"/>
                  </a:moveTo>
                  <a:cubicBezTo>
                    <a:pt x="1" y="22"/>
                    <a:pt x="44" y="236"/>
                    <a:pt x="172" y="236"/>
                  </a:cubicBezTo>
                  <a:lnTo>
                    <a:pt x="193" y="214"/>
                  </a:lnTo>
                  <a:cubicBezTo>
                    <a:pt x="321" y="214"/>
                    <a:pt x="279" y="1"/>
                    <a:pt x="1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4" name="Google Shape;31334;p29"/>
            <p:cNvSpPr/>
            <p:nvPr/>
          </p:nvSpPr>
          <p:spPr>
            <a:xfrm>
              <a:off x="126050" y="526025"/>
              <a:ext cx="7075" cy="7050"/>
            </a:xfrm>
            <a:custGeom>
              <a:avLst/>
              <a:gdLst/>
              <a:ahLst/>
              <a:cxnLst/>
              <a:rect l="l" t="t" r="r" b="b"/>
              <a:pathLst>
                <a:path w="283" h="282" extrusionOk="0">
                  <a:moveTo>
                    <a:pt x="166" y="0"/>
                  </a:moveTo>
                  <a:cubicBezTo>
                    <a:pt x="90" y="0"/>
                    <a:pt x="1" y="69"/>
                    <a:pt x="13" y="181"/>
                  </a:cubicBezTo>
                  <a:cubicBezTo>
                    <a:pt x="22" y="251"/>
                    <a:pt x="70" y="281"/>
                    <a:pt x="123" y="281"/>
                  </a:cubicBezTo>
                  <a:cubicBezTo>
                    <a:pt x="198" y="281"/>
                    <a:pt x="282" y="218"/>
                    <a:pt x="270" y="117"/>
                  </a:cubicBezTo>
                  <a:cubicBezTo>
                    <a:pt x="270" y="36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5" name="Google Shape;31335;p29"/>
            <p:cNvSpPr/>
            <p:nvPr/>
          </p:nvSpPr>
          <p:spPr>
            <a:xfrm>
              <a:off x="169875" y="536175"/>
              <a:ext cx="7600" cy="7800"/>
            </a:xfrm>
            <a:custGeom>
              <a:avLst/>
              <a:gdLst/>
              <a:ahLst/>
              <a:cxnLst/>
              <a:rect l="l" t="t" r="r" b="b"/>
              <a:pathLst>
                <a:path w="304" h="312" extrusionOk="0">
                  <a:moveTo>
                    <a:pt x="170" y="0"/>
                  </a:moveTo>
                  <a:cubicBezTo>
                    <a:pt x="89" y="0"/>
                    <a:pt x="1" y="69"/>
                    <a:pt x="13" y="181"/>
                  </a:cubicBezTo>
                  <a:lnTo>
                    <a:pt x="13" y="202"/>
                  </a:lnTo>
                  <a:cubicBezTo>
                    <a:pt x="22" y="279"/>
                    <a:pt x="72" y="312"/>
                    <a:pt x="127" y="312"/>
                  </a:cubicBezTo>
                  <a:cubicBezTo>
                    <a:pt x="210" y="312"/>
                    <a:pt x="304" y="240"/>
                    <a:pt x="291" y="138"/>
                  </a:cubicBezTo>
                  <a:lnTo>
                    <a:pt x="291" y="117"/>
                  </a:lnTo>
                  <a:cubicBezTo>
                    <a:pt x="282" y="36"/>
                    <a:pt x="228" y="0"/>
                    <a:pt x="17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6" name="Google Shape;31336;p29"/>
            <p:cNvSpPr/>
            <p:nvPr/>
          </p:nvSpPr>
          <p:spPr>
            <a:xfrm>
              <a:off x="136200" y="562600"/>
              <a:ext cx="6550" cy="6275"/>
            </a:xfrm>
            <a:custGeom>
              <a:avLst/>
              <a:gdLst/>
              <a:ahLst/>
              <a:cxnLst/>
              <a:rect l="l" t="t" r="r" b="b"/>
              <a:pathLst>
                <a:path w="262" h="251" extrusionOk="0">
                  <a:moveTo>
                    <a:pt x="151" y="0"/>
                  </a:moveTo>
                  <a:cubicBezTo>
                    <a:pt x="81" y="0"/>
                    <a:pt x="1" y="60"/>
                    <a:pt x="13" y="150"/>
                  </a:cubicBezTo>
                  <a:cubicBezTo>
                    <a:pt x="13" y="220"/>
                    <a:pt x="56" y="250"/>
                    <a:pt x="106" y="250"/>
                  </a:cubicBezTo>
                  <a:cubicBezTo>
                    <a:pt x="177" y="250"/>
                    <a:pt x="261" y="187"/>
                    <a:pt x="249" y="86"/>
                  </a:cubicBezTo>
                  <a:cubicBezTo>
                    <a:pt x="240" y="26"/>
                    <a:pt x="198" y="0"/>
                    <a:pt x="1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7" name="Google Shape;31337;p29"/>
            <p:cNvSpPr/>
            <p:nvPr/>
          </p:nvSpPr>
          <p:spPr>
            <a:xfrm>
              <a:off x="157050" y="572500"/>
              <a:ext cx="7600" cy="7775"/>
            </a:xfrm>
            <a:custGeom>
              <a:avLst/>
              <a:gdLst/>
              <a:ahLst/>
              <a:cxnLst/>
              <a:rect l="l" t="t" r="r" b="b"/>
              <a:pathLst>
                <a:path w="304" h="311" extrusionOk="0">
                  <a:moveTo>
                    <a:pt x="170" y="1"/>
                  </a:moveTo>
                  <a:cubicBezTo>
                    <a:pt x="89" y="1"/>
                    <a:pt x="1" y="69"/>
                    <a:pt x="13" y="181"/>
                  </a:cubicBezTo>
                  <a:lnTo>
                    <a:pt x="13" y="203"/>
                  </a:lnTo>
                  <a:cubicBezTo>
                    <a:pt x="21" y="278"/>
                    <a:pt x="70" y="311"/>
                    <a:pt x="124" y="311"/>
                  </a:cubicBezTo>
                  <a:cubicBezTo>
                    <a:pt x="207" y="311"/>
                    <a:pt x="304" y="234"/>
                    <a:pt x="291" y="117"/>
                  </a:cubicBezTo>
                  <a:cubicBezTo>
                    <a:pt x="282" y="37"/>
                    <a:pt x="22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8" name="Google Shape;31338;p29"/>
            <p:cNvSpPr/>
            <p:nvPr/>
          </p:nvSpPr>
          <p:spPr>
            <a:xfrm>
              <a:off x="133000" y="584500"/>
              <a:ext cx="5475" cy="5925"/>
            </a:xfrm>
            <a:custGeom>
              <a:avLst/>
              <a:gdLst/>
              <a:ahLst/>
              <a:cxnLst/>
              <a:rect l="l" t="t" r="r" b="b"/>
              <a:pathLst>
                <a:path w="219" h="237" extrusionOk="0">
                  <a:moveTo>
                    <a:pt x="133" y="1"/>
                  </a:moveTo>
                  <a:cubicBezTo>
                    <a:pt x="73" y="1"/>
                    <a:pt x="0" y="60"/>
                    <a:pt x="13" y="150"/>
                  </a:cubicBezTo>
                  <a:cubicBezTo>
                    <a:pt x="13" y="211"/>
                    <a:pt x="49" y="237"/>
                    <a:pt x="90" y="237"/>
                  </a:cubicBezTo>
                  <a:cubicBezTo>
                    <a:pt x="149" y="237"/>
                    <a:pt x="218" y="183"/>
                    <a:pt x="206" y="107"/>
                  </a:cubicBezTo>
                  <a:lnTo>
                    <a:pt x="206" y="86"/>
                  </a:lnTo>
                  <a:cubicBezTo>
                    <a:pt x="206" y="26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9" name="Google Shape;31339;p29"/>
            <p:cNvSpPr/>
            <p:nvPr/>
          </p:nvSpPr>
          <p:spPr>
            <a:xfrm>
              <a:off x="148500" y="610700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37" y="0"/>
                  </a:moveTo>
                  <a:cubicBezTo>
                    <a:pt x="73" y="0"/>
                    <a:pt x="0" y="59"/>
                    <a:pt x="13" y="149"/>
                  </a:cubicBezTo>
                  <a:cubicBezTo>
                    <a:pt x="13" y="209"/>
                    <a:pt x="50" y="235"/>
                    <a:pt x="94" y="235"/>
                  </a:cubicBezTo>
                  <a:cubicBezTo>
                    <a:pt x="159" y="235"/>
                    <a:pt x="240" y="175"/>
                    <a:pt x="227" y="85"/>
                  </a:cubicBezTo>
                  <a:cubicBezTo>
                    <a:pt x="218" y="26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0" name="Google Shape;31340;p29"/>
            <p:cNvSpPr/>
            <p:nvPr/>
          </p:nvSpPr>
          <p:spPr>
            <a:xfrm>
              <a:off x="120175" y="635575"/>
              <a:ext cx="7075" cy="7275"/>
            </a:xfrm>
            <a:custGeom>
              <a:avLst/>
              <a:gdLst/>
              <a:ahLst/>
              <a:cxnLst/>
              <a:rect l="l" t="t" r="r" b="b"/>
              <a:pathLst>
                <a:path w="283" h="291" extrusionOk="0">
                  <a:moveTo>
                    <a:pt x="157" y="0"/>
                  </a:moveTo>
                  <a:cubicBezTo>
                    <a:pt x="82" y="0"/>
                    <a:pt x="1" y="69"/>
                    <a:pt x="13" y="180"/>
                  </a:cubicBezTo>
                  <a:cubicBezTo>
                    <a:pt x="22" y="258"/>
                    <a:pt x="68" y="290"/>
                    <a:pt x="120" y="290"/>
                  </a:cubicBezTo>
                  <a:cubicBezTo>
                    <a:pt x="196" y="290"/>
                    <a:pt x="283" y="218"/>
                    <a:pt x="270" y="116"/>
                  </a:cubicBezTo>
                  <a:cubicBezTo>
                    <a:pt x="261" y="36"/>
                    <a:pt x="211" y="0"/>
                    <a:pt x="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1" name="Google Shape;31341;p29"/>
            <p:cNvSpPr/>
            <p:nvPr/>
          </p:nvSpPr>
          <p:spPr>
            <a:xfrm>
              <a:off x="97200" y="640425"/>
              <a:ext cx="5675" cy="5750"/>
            </a:xfrm>
            <a:custGeom>
              <a:avLst/>
              <a:gdLst/>
              <a:ahLst/>
              <a:cxnLst/>
              <a:rect l="l" t="t" r="r" b="b"/>
              <a:pathLst>
                <a:path w="227" h="230" extrusionOk="0">
                  <a:moveTo>
                    <a:pt x="127" y="0"/>
                  </a:moveTo>
                  <a:cubicBezTo>
                    <a:pt x="65" y="0"/>
                    <a:pt x="1" y="51"/>
                    <a:pt x="13" y="136"/>
                  </a:cubicBezTo>
                  <a:cubicBezTo>
                    <a:pt x="13" y="200"/>
                    <a:pt x="53" y="229"/>
                    <a:pt x="98" y="229"/>
                  </a:cubicBezTo>
                  <a:cubicBezTo>
                    <a:pt x="157" y="229"/>
                    <a:pt x="227" y="178"/>
                    <a:pt x="227" y="93"/>
                  </a:cubicBezTo>
                  <a:cubicBezTo>
                    <a:pt x="218" y="29"/>
                    <a:pt x="173" y="0"/>
                    <a:pt x="1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2" name="Google Shape;31342;p29"/>
            <p:cNvSpPr/>
            <p:nvPr/>
          </p:nvSpPr>
          <p:spPr>
            <a:xfrm>
              <a:off x="61925" y="631975"/>
              <a:ext cx="7625" cy="7650"/>
            </a:xfrm>
            <a:custGeom>
              <a:avLst/>
              <a:gdLst/>
              <a:ahLst/>
              <a:cxnLst/>
              <a:rect l="l" t="t" r="r" b="b"/>
              <a:pathLst>
                <a:path w="305" h="306" extrusionOk="0">
                  <a:moveTo>
                    <a:pt x="177" y="1"/>
                  </a:moveTo>
                  <a:cubicBezTo>
                    <a:pt x="95" y="1"/>
                    <a:pt x="1" y="72"/>
                    <a:pt x="13" y="175"/>
                  </a:cubicBezTo>
                  <a:lnTo>
                    <a:pt x="13" y="196"/>
                  </a:lnTo>
                  <a:cubicBezTo>
                    <a:pt x="22" y="273"/>
                    <a:pt x="72" y="306"/>
                    <a:pt x="128" y="306"/>
                  </a:cubicBezTo>
                  <a:cubicBezTo>
                    <a:pt x="210" y="306"/>
                    <a:pt x="304" y="234"/>
                    <a:pt x="291" y="132"/>
                  </a:cubicBezTo>
                  <a:lnTo>
                    <a:pt x="291" y="111"/>
                  </a:lnTo>
                  <a:cubicBezTo>
                    <a:pt x="283" y="33"/>
                    <a:pt x="233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3" name="Google Shape;31343;p29"/>
            <p:cNvSpPr/>
            <p:nvPr/>
          </p:nvSpPr>
          <p:spPr>
            <a:xfrm>
              <a:off x="27475" y="618775"/>
              <a:ext cx="8050" cy="6825"/>
            </a:xfrm>
            <a:custGeom>
              <a:avLst/>
              <a:gdLst/>
              <a:ahLst/>
              <a:cxnLst/>
              <a:rect l="l" t="t" r="r" b="b"/>
              <a:pathLst>
                <a:path w="322" h="273" extrusionOk="0">
                  <a:moveTo>
                    <a:pt x="140" y="0"/>
                  </a:moveTo>
                  <a:cubicBezTo>
                    <a:pt x="45" y="0"/>
                    <a:pt x="0" y="181"/>
                    <a:pt x="109" y="254"/>
                  </a:cubicBezTo>
                  <a:cubicBezTo>
                    <a:pt x="131" y="267"/>
                    <a:pt x="152" y="272"/>
                    <a:pt x="171" y="272"/>
                  </a:cubicBezTo>
                  <a:cubicBezTo>
                    <a:pt x="279" y="272"/>
                    <a:pt x="322" y="91"/>
                    <a:pt x="195" y="19"/>
                  </a:cubicBezTo>
                  <a:cubicBezTo>
                    <a:pt x="175" y="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4" name="Google Shape;31344;p29"/>
            <p:cNvSpPr/>
            <p:nvPr/>
          </p:nvSpPr>
          <p:spPr>
            <a:xfrm>
              <a:off x="950" y="599250"/>
              <a:ext cx="7375" cy="6500"/>
            </a:xfrm>
            <a:custGeom>
              <a:avLst/>
              <a:gdLst/>
              <a:ahLst/>
              <a:cxnLst/>
              <a:rect l="l" t="t" r="r" b="b"/>
              <a:pathLst>
                <a:path w="295" h="260" extrusionOk="0">
                  <a:moveTo>
                    <a:pt x="124" y="0"/>
                  </a:moveTo>
                  <a:cubicBezTo>
                    <a:pt x="43" y="0"/>
                    <a:pt x="0" y="106"/>
                    <a:pt x="37" y="180"/>
                  </a:cubicBezTo>
                  <a:cubicBezTo>
                    <a:pt x="37" y="180"/>
                    <a:pt x="37" y="201"/>
                    <a:pt x="37" y="201"/>
                  </a:cubicBezTo>
                  <a:cubicBezTo>
                    <a:pt x="64" y="242"/>
                    <a:pt x="103" y="259"/>
                    <a:pt x="140" y="259"/>
                  </a:cubicBezTo>
                  <a:cubicBezTo>
                    <a:pt x="219" y="259"/>
                    <a:pt x="295" y="182"/>
                    <a:pt x="251" y="94"/>
                  </a:cubicBezTo>
                  <a:cubicBezTo>
                    <a:pt x="251" y="52"/>
                    <a:pt x="230" y="30"/>
                    <a:pt x="165" y="9"/>
                  </a:cubicBezTo>
                  <a:cubicBezTo>
                    <a:pt x="151" y="3"/>
                    <a:pt x="137" y="0"/>
                    <a:pt x="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5" name="Google Shape;31345;p29"/>
            <p:cNvSpPr/>
            <p:nvPr/>
          </p:nvSpPr>
          <p:spPr>
            <a:xfrm>
              <a:off x="-5925" y="567325"/>
              <a:ext cx="7600" cy="7275"/>
            </a:xfrm>
            <a:custGeom>
              <a:avLst/>
              <a:gdLst/>
              <a:ahLst/>
              <a:cxnLst/>
              <a:rect l="l" t="t" r="r" b="b"/>
              <a:pathLst>
                <a:path w="304" h="291" extrusionOk="0">
                  <a:moveTo>
                    <a:pt x="177" y="1"/>
                  </a:moveTo>
                  <a:cubicBezTo>
                    <a:pt x="94" y="1"/>
                    <a:pt x="0" y="72"/>
                    <a:pt x="13" y="174"/>
                  </a:cubicBezTo>
                  <a:cubicBezTo>
                    <a:pt x="22" y="255"/>
                    <a:pt x="76" y="291"/>
                    <a:pt x="134" y="291"/>
                  </a:cubicBezTo>
                  <a:cubicBezTo>
                    <a:pt x="215" y="291"/>
                    <a:pt x="303" y="222"/>
                    <a:pt x="291" y="110"/>
                  </a:cubicBezTo>
                  <a:cubicBezTo>
                    <a:pt x="282" y="33"/>
                    <a:pt x="232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6" name="Google Shape;31346;p29"/>
            <p:cNvSpPr/>
            <p:nvPr/>
          </p:nvSpPr>
          <p:spPr>
            <a:xfrm>
              <a:off x="-5450" y="526225"/>
              <a:ext cx="8125" cy="6575"/>
            </a:xfrm>
            <a:custGeom>
              <a:avLst/>
              <a:gdLst/>
              <a:ahLst/>
              <a:cxnLst/>
              <a:rect l="l" t="t" r="r" b="b"/>
              <a:pathLst>
                <a:path w="325" h="263" extrusionOk="0">
                  <a:moveTo>
                    <a:pt x="148" y="0"/>
                  </a:moveTo>
                  <a:cubicBezTo>
                    <a:pt x="14" y="0"/>
                    <a:pt x="1" y="238"/>
                    <a:pt x="165" y="258"/>
                  </a:cubicBezTo>
                  <a:cubicBezTo>
                    <a:pt x="176" y="261"/>
                    <a:pt x="187" y="263"/>
                    <a:pt x="197" y="263"/>
                  </a:cubicBezTo>
                  <a:cubicBezTo>
                    <a:pt x="317" y="263"/>
                    <a:pt x="325" y="41"/>
                    <a:pt x="186" y="2"/>
                  </a:cubicBezTo>
                  <a:lnTo>
                    <a:pt x="165" y="2"/>
                  </a:lnTo>
                  <a:cubicBezTo>
                    <a:pt x="159" y="1"/>
                    <a:pt x="153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7" name="Google Shape;31347;p29"/>
            <p:cNvSpPr/>
            <p:nvPr/>
          </p:nvSpPr>
          <p:spPr>
            <a:xfrm>
              <a:off x="4775" y="506250"/>
              <a:ext cx="7600" cy="7550"/>
            </a:xfrm>
            <a:custGeom>
              <a:avLst/>
              <a:gdLst/>
              <a:ahLst/>
              <a:cxnLst/>
              <a:rect l="l" t="t" r="r" b="b"/>
              <a:pathLst>
                <a:path w="304" h="302" extrusionOk="0">
                  <a:moveTo>
                    <a:pt x="169" y="1"/>
                  </a:moveTo>
                  <a:cubicBezTo>
                    <a:pt x="89" y="1"/>
                    <a:pt x="0" y="69"/>
                    <a:pt x="12" y="181"/>
                  </a:cubicBezTo>
                  <a:lnTo>
                    <a:pt x="12" y="202"/>
                  </a:lnTo>
                  <a:cubicBezTo>
                    <a:pt x="21" y="271"/>
                    <a:pt x="71" y="301"/>
                    <a:pt x="126" y="301"/>
                  </a:cubicBezTo>
                  <a:cubicBezTo>
                    <a:pt x="208" y="301"/>
                    <a:pt x="303" y="232"/>
                    <a:pt x="290" y="117"/>
                  </a:cubicBezTo>
                  <a:cubicBezTo>
                    <a:pt x="281" y="36"/>
                    <a:pt x="227" y="1"/>
                    <a:pt x="1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8" name="Google Shape;31348;p29"/>
            <p:cNvSpPr/>
            <p:nvPr/>
          </p:nvSpPr>
          <p:spPr>
            <a:xfrm>
              <a:off x="32125" y="471250"/>
              <a:ext cx="8925" cy="8100"/>
            </a:xfrm>
            <a:custGeom>
              <a:avLst/>
              <a:gdLst/>
              <a:ahLst/>
              <a:cxnLst/>
              <a:rect l="l" t="t" r="r" b="b"/>
              <a:pathLst>
                <a:path w="357" h="324" extrusionOk="0">
                  <a:moveTo>
                    <a:pt x="196" y="1"/>
                  </a:moveTo>
                  <a:cubicBezTo>
                    <a:pt x="80" y="1"/>
                    <a:pt x="1" y="166"/>
                    <a:pt x="73" y="256"/>
                  </a:cubicBezTo>
                  <a:cubicBezTo>
                    <a:pt x="96" y="302"/>
                    <a:pt x="142" y="323"/>
                    <a:pt x="188" y="323"/>
                  </a:cubicBezTo>
                  <a:cubicBezTo>
                    <a:pt x="271" y="323"/>
                    <a:pt x="356" y="258"/>
                    <a:pt x="329" y="149"/>
                  </a:cubicBezTo>
                  <a:cubicBezTo>
                    <a:pt x="329" y="85"/>
                    <a:pt x="308" y="42"/>
                    <a:pt x="265" y="21"/>
                  </a:cubicBezTo>
                  <a:cubicBezTo>
                    <a:pt x="241" y="7"/>
                    <a:pt x="218" y="1"/>
                    <a:pt x="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9" name="Google Shape;31349;p29"/>
            <p:cNvSpPr/>
            <p:nvPr/>
          </p:nvSpPr>
          <p:spPr>
            <a:xfrm>
              <a:off x="41425" y="491950"/>
              <a:ext cx="8525" cy="5575"/>
            </a:xfrm>
            <a:custGeom>
              <a:avLst/>
              <a:gdLst/>
              <a:ahLst/>
              <a:cxnLst/>
              <a:rect l="l" t="t" r="r" b="b"/>
              <a:pathLst>
                <a:path w="341" h="223" extrusionOk="0">
                  <a:moveTo>
                    <a:pt x="177" y="1"/>
                  </a:moveTo>
                  <a:cubicBezTo>
                    <a:pt x="153" y="1"/>
                    <a:pt x="129" y="8"/>
                    <a:pt x="107" y="26"/>
                  </a:cubicBezTo>
                  <a:cubicBezTo>
                    <a:pt x="107" y="26"/>
                    <a:pt x="85" y="26"/>
                    <a:pt x="85" y="47"/>
                  </a:cubicBezTo>
                  <a:cubicBezTo>
                    <a:pt x="1" y="115"/>
                    <a:pt x="90" y="223"/>
                    <a:pt x="173" y="223"/>
                  </a:cubicBezTo>
                  <a:cubicBezTo>
                    <a:pt x="195" y="223"/>
                    <a:pt x="217" y="215"/>
                    <a:pt x="235" y="197"/>
                  </a:cubicBezTo>
                  <a:cubicBezTo>
                    <a:pt x="256" y="197"/>
                    <a:pt x="256" y="176"/>
                    <a:pt x="256" y="176"/>
                  </a:cubicBezTo>
                  <a:cubicBezTo>
                    <a:pt x="341" y="108"/>
                    <a:pt x="265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0" name="Google Shape;31350;p29"/>
            <p:cNvSpPr/>
            <p:nvPr/>
          </p:nvSpPr>
          <p:spPr>
            <a:xfrm>
              <a:off x="42500" y="492475"/>
              <a:ext cx="8525" cy="5575"/>
            </a:xfrm>
            <a:custGeom>
              <a:avLst/>
              <a:gdLst/>
              <a:ahLst/>
              <a:cxnLst/>
              <a:rect l="l" t="t" r="r" b="b"/>
              <a:pathLst>
                <a:path w="341" h="223" extrusionOk="0">
                  <a:moveTo>
                    <a:pt x="177" y="1"/>
                  </a:moveTo>
                  <a:cubicBezTo>
                    <a:pt x="153" y="1"/>
                    <a:pt x="129" y="9"/>
                    <a:pt x="107" y="26"/>
                  </a:cubicBezTo>
                  <a:cubicBezTo>
                    <a:pt x="107" y="48"/>
                    <a:pt x="85" y="48"/>
                    <a:pt x="85" y="48"/>
                  </a:cubicBezTo>
                  <a:cubicBezTo>
                    <a:pt x="1" y="115"/>
                    <a:pt x="76" y="223"/>
                    <a:pt x="165" y="223"/>
                  </a:cubicBezTo>
                  <a:cubicBezTo>
                    <a:pt x="188" y="223"/>
                    <a:pt x="212" y="215"/>
                    <a:pt x="235" y="197"/>
                  </a:cubicBezTo>
                  <a:cubicBezTo>
                    <a:pt x="235" y="197"/>
                    <a:pt x="256" y="197"/>
                    <a:pt x="256" y="176"/>
                  </a:cubicBezTo>
                  <a:cubicBezTo>
                    <a:pt x="341" y="109"/>
                    <a:pt x="265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1" name="Google Shape;31351;p29"/>
            <p:cNvSpPr/>
            <p:nvPr/>
          </p:nvSpPr>
          <p:spPr>
            <a:xfrm>
              <a:off x="60325" y="473900"/>
              <a:ext cx="9825" cy="7775"/>
            </a:xfrm>
            <a:custGeom>
              <a:avLst/>
              <a:gdLst/>
              <a:ahLst/>
              <a:cxnLst/>
              <a:rect l="l" t="t" r="r" b="b"/>
              <a:pathLst>
                <a:path w="393" h="311" extrusionOk="0">
                  <a:moveTo>
                    <a:pt x="215" y="0"/>
                  </a:moveTo>
                  <a:cubicBezTo>
                    <a:pt x="103" y="0"/>
                    <a:pt x="0" y="137"/>
                    <a:pt x="99" y="235"/>
                  </a:cubicBezTo>
                  <a:cubicBezTo>
                    <a:pt x="126" y="288"/>
                    <a:pt x="167" y="311"/>
                    <a:pt x="208" y="311"/>
                  </a:cubicBezTo>
                  <a:cubicBezTo>
                    <a:pt x="300" y="311"/>
                    <a:pt x="393" y="203"/>
                    <a:pt x="334" y="86"/>
                  </a:cubicBezTo>
                  <a:cubicBezTo>
                    <a:pt x="334" y="64"/>
                    <a:pt x="313" y="43"/>
                    <a:pt x="313" y="43"/>
                  </a:cubicBezTo>
                  <a:cubicBezTo>
                    <a:pt x="283" y="13"/>
                    <a:pt x="248" y="0"/>
                    <a:pt x="2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352" name="Google Shape;31352;p29"/>
          <p:cNvGrpSpPr/>
          <p:nvPr/>
        </p:nvGrpSpPr>
        <p:grpSpPr>
          <a:xfrm rot="10800000" flipH="1">
            <a:off x="-946500" y="-965512"/>
            <a:ext cx="2724150" cy="1955300"/>
            <a:chOff x="-630750" y="3703663"/>
            <a:chExt cx="2724150" cy="1955300"/>
          </a:xfrm>
        </p:grpSpPr>
        <p:sp>
          <p:nvSpPr>
            <p:cNvPr id="31353" name="Google Shape;31353;p29"/>
            <p:cNvSpPr/>
            <p:nvPr/>
          </p:nvSpPr>
          <p:spPr>
            <a:xfrm>
              <a:off x="-448550" y="4009413"/>
              <a:ext cx="65225" cy="117025"/>
            </a:xfrm>
            <a:custGeom>
              <a:avLst/>
              <a:gdLst/>
              <a:ahLst/>
              <a:cxnLst/>
              <a:rect l="l" t="t" r="r" b="b"/>
              <a:pathLst>
                <a:path w="2609" h="4681" extrusionOk="0">
                  <a:moveTo>
                    <a:pt x="1219" y="0"/>
                  </a:moveTo>
                  <a:cubicBezTo>
                    <a:pt x="898" y="321"/>
                    <a:pt x="492" y="1026"/>
                    <a:pt x="278" y="1475"/>
                  </a:cubicBezTo>
                  <a:cubicBezTo>
                    <a:pt x="1" y="2095"/>
                    <a:pt x="1" y="2672"/>
                    <a:pt x="278" y="3270"/>
                  </a:cubicBezTo>
                  <a:cubicBezTo>
                    <a:pt x="749" y="4339"/>
                    <a:pt x="1668" y="4489"/>
                    <a:pt x="2608" y="4681"/>
                  </a:cubicBezTo>
                  <a:cubicBezTo>
                    <a:pt x="2117" y="3805"/>
                    <a:pt x="1240" y="3334"/>
                    <a:pt x="920" y="2287"/>
                  </a:cubicBezTo>
                  <a:cubicBezTo>
                    <a:pt x="749" y="1710"/>
                    <a:pt x="749" y="449"/>
                    <a:pt x="1304" y="171"/>
                  </a:cubicBezTo>
                  <a:lnTo>
                    <a:pt x="121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4" name="Google Shape;31354;p29"/>
            <p:cNvSpPr/>
            <p:nvPr/>
          </p:nvSpPr>
          <p:spPr>
            <a:xfrm>
              <a:off x="-343275" y="3907113"/>
              <a:ext cx="1341250" cy="779275"/>
            </a:xfrm>
            <a:custGeom>
              <a:avLst/>
              <a:gdLst/>
              <a:ahLst/>
              <a:cxnLst/>
              <a:rect l="l" t="t" r="r" b="b"/>
              <a:pathLst>
                <a:path w="53650" h="31171" extrusionOk="0">
                  <a:moveTo>
                    <a:pt x="3014" y="1848"/>
                  </a:moveTo>
                  <a:lnTo>
                    <a:pt x="3014" y="1848"/>
                  </a:lnTo>
                  <a:cubicBezTo>
                    <a:pt x="3277" y="2006"/>
                    <a:pt x="3438" y="2073"/>
                    <a:pt x="3524" y="2073"/>
                  </a:cubicBezTo>
                  <a:cubicBezTo>
                    <a:pt x="3569" y="2073"/>
                    <a:pt x="3593" y="2054"/>
                    <a:pt x="3600" y="2021"/>
                  </a:cubicBezTo>
                  <a:lnTo>
                    <a:pt x="3600" y="2021"/>
                  </a:lnTo>
                  <a:cubicBezTo>
                    <a:pt x="3405" y="1969"/>
                    <a:pt x="3209" y="1912"/>
                    <a:pt x="3014" y="1848"/>
                  </a:cubicBezTo>
                  <a:close/>
                  <a:moveTo>
                    <a:pt x="107" y="1"/>
                  </a:moveTo>
                  <a:cubicBezTo>
                    <a:pt x="67" y="1"/>
                    <a:pt x="31" y="4"/>
                    <a:pt x="0" y="10"/>
                  </a:cubicBezTo>
                  <a:lnTo>
                    <a:pt x="235" y="138"/>
                  </a:lnTo>
                  <a:lnTo>
                    <a:pt x="470" y="245"/>
                  </a:lnTo>
                  <a:cubicBezTo>
                    <a:pt x="535" y="287"/>
                    <a:pt x="599" y="330"/>
                    <a:pt x="663" y="373"/>
                  </a:cubicBezTo>
                  <a:cubicBezTo>
                    <a:pt x="812" y="458"/>
                    <a:pt x="941" y="544"/>
                    <a:pt x="1069" y="651"/>
                  </a:cubicBezTo>
                  <a:cubicBezTo>
                    <a:pt x="1347" y="865"/>
                    <a:pt x="1625" y="1100"/>
                    <a:pt x="1945" y="1313"/>
                  </a:cubicBezTo>
                  <a:cubicBezTo>
                    <a:pt x="2116" y="1420"/>
                    <a:pt x="2266" y="1527"/>
                    <a:pt x="2480" y="1634"/>
                  </a:cubicBezTo>
                  <a:cubicBezTo>
                    <a:pt x="2587" y="1677"/>
                    <a:pt x="2629" y="1698"/>
                    <a:pt x="2758" y="1741"/>
                  </a:cubicBezTo>
                  <a:cubicBezTo>
                    <a:pt x="2843" y="1784"/>
                    <a:pt x="2929" y="1805"/>
                    <a:pt x="3014" y="1848"/>
                  </a:cubicBezTo>
                  <a:cubicBezTo>
                    <a:pt x="3014" y="1848"/>
                    <a:pt x="3269" y="1834"/>
                    <a:pt x="3521" y="1771"/>
                  </a:cubicBezTo>
                  <a:lnTo>
                    <a:pt x="3521" y="1771"/>
                  </a:lnTo>
                  <a:cubicBezTo>
                    <a:pt x="3579" y="1880"/>
                    <a:pt x="3611" y="1969"/>
                    <a:pt x="3600" y="2021"/>
                  </a:cubicBezTo>
                  <a:lnTo>
                    <a:pt x="3600" y="2021"/>
                  </a:lnTo>
                  <a:cubicBezTo>
                    <a:pt x="4836" y="2347"/>
                    <a:pt x="6068" y="2439"/>
                    <a:pt x="7267" y="2532"/>
                  </a:cubicBezTo>
                  <a:cubicBezTo>
                    <a:pt x="7951" y="2596"/>
                    <a:pt x="8657" y="2639"/>
                    <a:pt x="9319" y="2724"/>
                  </a:cubicBezTo>
                  <a:cubicBezTo>
                    <a:pt x="9661" y="2745"/>
                    <a:pt x="10003" y="2810"/>
                    <a:pt x="10324" y="2852"/>
                  </a:cubicBezTo>
                  <a:cubicBezTo>
                    <a:pt x="10645" y="2916"/>
                    <a:pt x="11008" y="3002"/>
                    <a:pt x="11371" y="3045"/>
                  </a:cubicBezTo>
                  <a:cubicBezTo>
                    <a:pt x="12782" y="3280"/>
                    <a:pt x="14150" y="3344"/>
                    <a:pt x="15304" y="3857"/>
                  </a:cubicBezTo>
                  <a:cubicBezTo>
                    <a:pt x="15881" y="4113"/>
                    <a:pt x="16351" y="4477"/>
                    <a:pt x="16864" y="4968"/>
                  </a:cubicBezTo>
                  <a:cubicBezTo>
                    <a:pt x="17377" y="5439"/>
                    <a:pt x="17869" y="5930"/>
                    <a:pt x="18361" y="6465"/>
                  </a:cubicBezTo>
                  <a:cubicBezTo>
                    <a:pt x="19344" y="7491"/>
                    <a:pt x="27466" y="13091"/>
                    <a:pt x="28406" y="14202"/>
                  </a:cubicBezTo>
                  <a:cubicBezTo>
                    <a:pt x="28877" y="14758"/>
                    <a:pt x="29347" y="15313"/>
                    <a:pt x="29796" y="15848"/>
                  </a:cubicBezTo>
                  <a:cubicBezTo>
                    <a:pt x="30245" y="16403"/>
                    <a:pt x="30672" y="16981"/>
                    <a:pt x="31100" y="17558"/>
                  </a:cubicBezTo>
                  <a:cubicBezTo>
                    <a:pt x="31976" y="18733"/>
                    <a:pt x="32831" y="19930"/>
                    <a:pt x="33793" y="21063"/>
                  </a:cubicBezTo>
                  <a:cubicBezTo>
                    <a:pt x="34754" y="22217"/>
                    <a:pt x="35802" y="23307"/>
                    <a:pt x="37042" y="24184"/>
                  </a:cubicBezTo>
                  <a:cubicBezTo>
                    <a:pt x="37362" y="24419"/>
                    <a:pt x="35845" y="25167"/>
                    <a:pt x="36635" y="25295"/>
                  </a:cubicBezTo>
                  <a:cubicBezTo>
                    <a:pt x="36949" y="25480"/>
                    <a:pt x="37169" y="25556"/>
                    <a:pt x="37368" y="25556"/>
                  </a:cubicBezTo>
                  <a:cubicBezTo>
                    <a:pt x="37698" y="25556"/>
                    <a:pt x="37970" y="25348"/>
                    <a:pt x="38516" y="25081"/>
                  </a:cubicBezTo>
                  <a:lnTo>
                    <a:pt x="38751" y="25210"/>
                  </a:lnTo>
                  <a:lnTo>
                    <a:pt x="39008" y="25316"/>
                  </a:lnTo>
                  <a:cubicBezTo>
                    <a:pt x="39649" y="25616"/>
                    <a:pt x="40312" y="25915"/>
                    <a:pt x="40974" y="26171"/>
                  </a:cubicBezTo>
                  <a:cubicBezTo>
                    <a:pt x="42278" y="26727"/>
                    <a:pt x="43582" y="27240"/>
                    <a:pt x="44886" y="27753"/>
                  </a:cubicBezTo>
                  <a:lnTo>
                    <a:pt x="46895" y="28544"/>
                  </a:lnTo>
                  <a:cubicBezTo>
                    <a:pt x="47558" y="28800"/>
                    <a:pt x="50229" y="28779"/>
                    <a:pt x="50849" y="29078"/>
                  </a:cubicBezTo>
                  <a:cubicBezTo>
                    <a:pt x="51469" y="29356"/>
                    <a:pt x="50080" y="29933"/>
                    <a:pt x="50657" y="30232"/>
                  </a:cubicBezTo>
                  <a:cubicBezTo>
                    <a:pt x="50935" y="30403"/>
                    <a:pt x="51213" y="30553"/>
                    <a:pt x="51469" y="30703"/>
                  </a:cubicBezTo>
                  <a:cubicBezTo>
                    <a:pt x="51619" y="30788"/>
                    <a:pt x="51747" y="30874"/>
                    <a:pt x="51854" y="30959"/>
                  </a:cubicBezTo>
                  <a:lnTo>
                    <a:pt x="52025" y="31066"/>
                  </a:lnTo>
                  <a:lnTo>
                    <a:pt x="52132" y="31152"/>
                  </a:lnTo>
                  <a:cubicBezTo>
                    <a:pt x="52146" y="31152"/>
                    <a:pt x="52151" y="31171"/>
                    <a:pt x="52171" y="31171"/>
                  </a:cubicBezTo>
                  <a:cubicBezTo>
                    <a:pt x="52181" y="31171"/>
                    <a:pt x="52196" y="31166"/>
                    <a:pt x="52217" y="31152"/>
                  </a:cubicBezTo>
                  <a:cubicBezTo>
                    <a:pt x="52260" y="31109"/>
                    <a:pt x="52367" y="31002"/>
                    <a:pt x="52495" y="30810"/>
                  </a:cubicBezTo>
                  <a:cubicBezTo>
                    <a:pt x="52837" y="30339"/>
                    <a:pt x="53179" y="29784"/>
                    <a:pt x="53457" y="29228"/>
                  </a:cubicBezTo>
                  <a:cubicBezTo>
                    <a:pt x="53564" y="28993"/>
                    <a:pt x="53606" y="28865"/>
                    <a:pt x="53628" y="28800"/>
                  </a:cubicBezTo>
                  <a:cubicBezTo>
                    <a:pt x="53649" y="28736"/>
                    <a:pt x="53606" y="28736"/>
                    <a:pt x="53585" y="28736"/>
                  </a:cubicBezTo>
                  <a:lnTo>
                    <a:pt x="53478" y="28651"/>
                  </a:lnTo>
                  <a:lnTo>
                    <a:pt x="53200" y="28480"/>
                  </a:lnTo>
                  <a:cubicBezTo>
                    <a:pt x="53029" y="28373"/>
                    <a:pt x="52858" y="28266"/>
                    <a:pt x="52666" y="28181"/>
                  </a:cubicBezTo>
                  <a:cubicBezTo>
                    <a:pt x="52324" y="28010"/>
                    <a:pt x="51961" y="27839"/>
                    <a:pt x="51597" y="27710"/>
                  </a:cubicBezTo>
                  <a:cubicBezTo>
                    <a:pt x="50892" y="27454"/>
                    <a:pt x="50165" y="27283"/>
                    <a:pt x="49481" y="27133"/>
                  </a:cubicBezTo>
                  <a:cubicBezTo>
                    <a:pt x="48071" y="26834"/>
                    <a:pt x="46724" y="26578"/>
                    <a:pt x="45463" y="26065"/>
                  </a:cubicBezTo>
                  <a:cubicBezTo>
                    <a:pt x="44138" y="25552"/>
                    <a:pt x="42834" y="25081"/>
                    <a:pt x="41530" y="24547"/>
                  </a:cubicBezTo>
                  <a:cubicBezTo>
                    <a:pt x="40889" y="24290"/>
                    <a:pt x="40248" y="24034"/>
                    <a:pt x="39628" y="23735"/>
                  </a:cubicBezTo>
                  <a:lnTo>
                    <a:pt x="39393" y="23649"/>
                  </a:lnTo>
                  <a:lnTo>
                    <a:pt x="39158" y="23542"/>
                  </a:lnTo>
                  <a:cubicBezTo>
                    <a:pt x="39029" y="23457"/>
                    <a:pt x="38880" y="23393"/>
                    <a:pt x="38730" y="23307"/>
                  </a:cubicBezTo>
                  <a:cubicBezTo>
                    <a:pt x="38452" y="23158"/>
                    <a:pt x="38174" y="22965"/>
                    <a:pt x="37896" y="22773"/>
                  </a:cubicBezTo>
                  <a:cubicBezTo>
                    <a:pt x="36806" y="22025"/>
                    <a:pt x="35823" y="21042"/>
                    <a:pt x="34904" y="19973"/>
                  </a:cubicBezTo>
                  <a:cubicBezTo>
                    <a:pt x="33985" y="18904"/>
                    <a:pt x="33109" y="17750"/>
                    <a:pt x="32232" y="16574"/>
                  </a:cubicBezTo>
                  <a:cubicBezTo>
                    <a:pt x="31784" y="15997"/>
                    <a:pt x="31335" y="15420"/>
                    <a:pt x="30843" y="14843"/>
                  </a:cubicBezTo>
                  <a:cubicBezTo>
                    <a:pt x="30373" y="14266"/>
                    <a:pt x="29903" y="13732"/>
                    <a:pt x="29432" y="13176"/>
                  </a:cubicBezTo>
                  <a:cubicBezTo>
                    <a:pt x="28471" y="12086"/>
                    <a:pt x="20306" y="6486"/>
                    <a:pt x="19280" y="5439"/>
                  </a:cubicBezTo>
                  <a:cubicBezTo>
                    <a:pt x="18788" y="4904"/>
                    <a:pt x="18254" y="4391"/>
                    <a:pt x="17698" y="3900"/>
                  </a:cubicBezTo>
                  <a:lnTo>
                    <a:pt x="17292" y="3515"/>
                  </a:lnTo>
                  <a:cubicBezTo>
                    <a:pt x="17206" y="3451"/>
                    <a:pt x="17335" y="2981"/>
                    <a:pt x="17228" y="2916"/>
                  </a:cubicBezTo>
                  <a:cubicBezTo>
                    <a:pt x="17142" y="2831"/>
                    <a:pt x="16758" y="2147"/>
                    <a:pt x="16672" y="2083"/>
                  </a:cubicBezTo>
                  <a:cubicBezTo>
                    <a:pt x="16635" y="2055"/>
                    <a:pt x="16599" y="2043"/>
                    <a:pt x="16564" y="2043"/>
                  </a:cubicBezTo>
                  <a:cubicBezTo>
                    <a:pt x="16323" y="2043"/>
                    <a:pt x="16132" y="2613"/>
                    <a:pt x="15856" y="2613"/>
                  </a:cubicBezTo>
                  <a:cubicBezTo>
                    <a:pt x="15830" y="2613"/>
                    <a:pt x="15803" y="2607"/>
                    <a:pt x="15774" y="2596"/>
                  </a:cubicBezTo>
                  <a:cubicBezTo>
                    <a:pt x="15048" y="2275"/>
                    <a:pt x="14321" y="2126"/>
                    <a:pt x="13616" y="2019"/>
                  </a:cubicBezTo>
                  <a:cubicBezTo>
                    <a:pt x="12889" y="1933"/>
                    <a:pt x="12205" y="1869"/>
                    <a:pt x="11542" y="1762"/>
                  </a:cubicBezTo>
                  <a:cubicBezTo>
                    <a:pt x="11200" y="1720"/>
                    <a:pt x="10880" y="1655"/>
                    <a:pt x="10516" y="1591"/>
                  </a:cubicBezTo>
                  <a:cubicBezTo>
                    <a:pt x="10153" y="1527"/>
                    <a:pt x="9790" y="1484"/>
                    <a:pt x="9448" y="1442"/>
                  </a:cubicBezTo>
                  <a:cubicBezTo>
                    <a:pt x="8742" y="1378"/>
                    <a:pt x="8037" y="1335"/>
                    <a:pt x="7332" y="1292"/>
                  </a:cubicBezTo>
                  <a:cubicBezTo>
                    <a:pt x="5964" y="1207"/>
                    <a:pt x="4596" y="1121"/>
                    <a:pt x="3356" y="715"/>
                  </a:cubicBezTo>
                  <a:lnTo>
                    <a:pt x="3356" y="715"/>
                  </a:lnTo>
                  <a:cubicBezTo>
                    <a:pt x="3356" y="715"/>
                    <a:pt x="3356" y="715"/>
                    <a:pt x="3356" y="715"/>
                  </a:cubicBezTo>
                  <a:cubicBezTo>
                    <a:pt x="3270" y="694"/>
                    <a:pt x="3185" y="672"/>
                    <a:pt x="3121" y="629"/>
                  </a:cubicBezTo>
                  <a:cubicBezTo>
                    <a:pt x="3078" y="629"/>
                    <a:pt x="2950" y="565"/>
                    <a:pt x="2907" y="544"/>
                  </a:cubicBezTo>
                  <a:cubicBezTo>
                    <a:pt x="2800" y="501"/>
                    <a:pt x="2651" y="416"/>
                    <a:pt x="2522" y="330"/>
                  </a:cubicBezTo>
                  <a:cubicBezTo>
                    <a:pt x="2514" y="325"/>
                    <a:pt x="2508" y="322"/>
                    <a:pt x="2504" y="322"/>
                  </a:cubicBezTo>
                  <a:cubicBezTo>
                    <a:pt x="2478" y="322"/>
                    <a:pt x="2577" y="454"/>
                    <a:pt x="2724" y="646"/>
                  </a:cubicBezTo>
                  <a:lnTo>
                    <a:pt x="2724" y="646"/>
                  </a:lnTo>
                  <a:cubicBezTo>
                    <a:pt x="1898" y="459"/>
                    <a:pt x="625" y="1"/>
                    <a:pt x="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5" name="Google Shape;31355;p29"/>
            <p:cNvSpPr/>
            <p:nvPr/>
          </p:nvSpPr>
          <p:spPr>
            <a:xfrm>
              <a:off x="-91600" y="3886513"/>
              <a:ext cx="685600" cy="809775"/>
            </a:xfrm>
            <a:custGeom>
              <a:avLst/>
              <a:gdLst/>
              <a:ahLst/>
              <a:cxnLst/>
              <a:rect l="l" t="t" r="r" b="b"/>
              <a:pathLst>
                <a:path w="27424" h="32391" extrusionOk="0">
                  <a:moveTo>
                    <a:pt x="0" y="0"/>
                  </a:moveTo>
                  <a:cubicBezTo>
                    <a:pt x="407" y="1026"/>
                    <a:pt x="813" y="2052"/>
                    <a:pt x="1197" y="3099"/>
                  </a:cubicBezTo>
                  <a:cubicBezTo>
                    <a:pt x="1454" y="3805"/>
                    <a:pt x="1732" y="4510"/>
                    <a:pt x="1967" y="5173"/>
                  </a:cubicBezTo>
                  <a:cubicBezTo>
                    <a:pt x="2202" y="5856"/>
                    <a:pt x="2437" y="6562"/>
                    <a:pt x="2651" y="7267"/>
                  </a:cubicBezTo>
                  <a:cubicBezTo>
                    <a:pt x="3100" y="8699"/>
                    <a:pt x="10730" y="14620"/>
                    <a:pt x="11265" y="16052"/>
                  </a:cubicBezTo>
                  <a:cubicBezTo>
                    <a:pt x="11799" y="17484"/>
                    <a:pt x="12440" y="18895"/>
                    <a:pt x="13316" y="20198"/>
                  </a:cubicBezTo>
                  <a:cubicBezTo>
                    <a:pt x="13530" y="20519"/>
                    <a:pt x="11863" y="20669"/>
                    <a:pt x="12568" y="21096"/>
                  </a:cubicBezTo>
                  <a:cubicBezTo>
                    <a:pt x="12938" y="21555"/>
                    <a:pt x="13178" y="21664"/>
                    <a:pt x="13511" y="21664"/>
                  </a:cubicBezTo>
                  <a:cubicBezTo>
                    <a:pt x="13737" y="21664"/>
                    <a:pt x="14005" y="21614"/>
                    <a:pt x="14385" y="21588"/>
                  </a:cubicBezTo>
                  <a:lnTo>
                    <a:pt x="14578" y="21780"/>
                  </a:lnTo>
                  <a:lnTo>
                    <a:pt x="14791" y="21994"/>
                  </a:lnTo>
                  <a:cubicBezTo>
                    <a:pt x="15304" y="22528"/>
                    <a:pt x="15817" y="23020"/>
                    <a:pt x="16352" y="23533"/>
                  </a:cubicBezTo>
                  <a:cubicBezTo>
                    <a:pt x="17399" y="24537"/>
                    <a:pt x="18468" y="25499"/>
                    <a:pt x="19515" y="26482"/>
                  </a:cubicBezTo>
                  <a:lnTo>
                    <a:pt x="21161" y="27957"/>
                  </a:lnTo>
                  <a:cubicBezTo>
                    <a:pt x="21695" y="28449"/>
                    <a:pt x="22229" y="28940"/>
                    <a:pt x="22721" y="29453"/>
                  </a:cubicBezTo>
                  <a:cubicBezTo>
                    <a:pt x="23213" y="29945"/>
                    <a:pt x="23683" y="30458"/>
                    <a:pt x="24132" y="30950"/>
                  </a:cubicBezTo>
                  <a:cubicBezTo>
                    <a:pt x="24346" y="31206"/>
                    <a:pt x="24559" y="31463"/>
                    <a:pt x="24752" y="31698"/>
                  </a:cubicBezTo>
                  <a:cubicBezTo>
                    <a:pt x="24858" y="31826"/>
                    <a:pt x="24944" y="31954"/>
                    <a:pt x="25029" y="32082"/>
                  </a:cubicBezTo>
                  <a:lnTo>
                    <a:pt x="25158" y="32253"/>
                  </a:lnTo>
                  <a:lnTo>
                    <a:pt x="25243" y="32360"/>
                  </a:lnTo>
                  <a:cubicBezTo>
                    <a:pt x="25243" y="32375"/>
                    <a:pt x="25243" y="32391"/>
                    <a:pt x="25266" y="32391"/>
                  </a:cubicBezTo>
                  <a:cubicBezTo>
                    <a:pt x="25275" y="32391"/>
                    <a:pt x="25289" y="32388"/>
                    <a:pt x="25307" y="32382"/>
                  </a:cubicBezTo>
                  <a:cubicBezTo>
                    <a:pt x="25371" y="32360"/>
                    <a:pt x="25478" y="32296"/>
                    <a:pt x="25671" y="32168"/>
                  </a:cubicBezTo>
                  <a:cubicBezTo>
                    <a:pt x="26162" y="31847"/>
                    <a:pt x="26654" y="31463"/>
                    <a:pt x="27081" y="31035"/>
                  </a:cubicBezTo>
                  <a:cubicBezTo>
                    <a:pt x="27252" y="30885"/>
                    <a:pt x="27338" y="30779"/>
                    <a:pt x="27381" y="30714"/>
                  </a:cubicBezTo>
                  <a:cubicBezTo>
                    <a:pt x="27423" y="30650"/>
                    <a:pt x="27381" y="30650"/>
                    <a:pt x="27381" y="30629"/>
                  </a:cubicBezTo>
                  <a:lnTo>
                    <a:pt x="27295" y="30522"/>
                  </a:lnTo>
                  <a:lnTo>
                    <a:pt x="27081" y="30244"/>
                  </a:lnTo>
                  <a:cubicBezTo>
                    <a:pt x="26953" y="30095"/>
                    <a:pt x="26825" y="29924"/>
                    <a:pt x="26697" y="29774"/>
                  </a:cubicBezTo>
                  <a:cubicBezTo>
                    <a:pt x="26419" y="29475"/>
                    <a:pt x="26120" y="29197"/>
                    <a:pt x="25842" y="28940"/>
                  </a:cubicBezTo>
                  <a:cubicBezTo>
                    <a:pt x="25243" y="28427"/>
                    <a:pt x="24623" y="28000"/>
                    <a:pt x="24025" y="27594"/>
                  </a:cubicBezTo>
                  <a:cubicBezTo>
                    <a:pt x="22785" y="26782"/>
                    <a:pt x="21631" y="26055"/>
                    <a:pt x="20605" y="25093"/>
                  </a:cubicBezTo>
                  <a:cubicBezTo>
                    <a:pt x="19515" y="24131"/>
                    <a:pt x="18446" y="23191"/>
                    <a:pt x="17399" y="22229"/>
                  </a:cubicBezTo>
                  <a:cubicBezTo>
                    <a:pt x="16886" y="21737"/>
                    <a:pt x="16373" y="21246"/>
                    <a:pt x="15860" y="20754"/>
                  </a:cubicBezTo>
                  <a:lnTo>
                    <a:pt x="15689" y="20562"/>
                  </a:lnTo>
                  <a:lnTo>
                    <a:pt x="15497" y="20369"/>
                  </a:lnTo>
                  <a:cubicBezTo>
                    <a:pt x="15390" y="20263"/>
                    <a:pt x="15283" y="20134"/>
                    <a:pt x="15176" y="20006"/>
                  </a:cubicBezTo>
                  <a:cubicBezTo>
                    <a:pt x="14962" y="19750"/>
                    <a:pt x="14749" y="19472"/>
                    <a:pt x="14556" y="19194"/>
                  </a:cubicBezTo>
                  <a:cubicBezTo>
                    <a:pt x="13765" y="18082"/>
                    <a:pt x="13167" y="16800"/>
                    <a:pt x="12654" y="15453"/>
                  </a:cubicBezTo>
                  <a:cubicBezTo>
                    <a:pt x="12120" y="14085"/>
                    <a:pt x="4468" y="8186"/>
                    <a:pt x="4019" y="6776"/>
                  </a:cubicBezTo>
                  <a:cubicBezTo>
                    <a:pt x="3784" y="6049"/>
                    <a:pt x="3549" y="5344"/>
                    <a:pt x="3292" y="4638"/>
                  </a:cubicBezTo>
                  <a:cubicBezTo>
                    <a:pt x="3014" y="3911"/>
                    <a:pt x="2736" y="3227"/>
                    <a:pt x="2480" y="2544"/>
                  </a:cubicBezTo>
                  <a:cubicBezTo>
                    <a:pt x="2159" y="1753"/>
                    <a:pt x="1860" y="940"/>
                    <a:pt x="1518" y="150"/>
                  </a:cubicBezTo>
                  <a:cubicBezTo>
                    <a:pt x="1026" y="86"/>
                    <a:pt x="513" y="2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6" name="Google Shape;31356;p29"/>
            <p:cNvSpPr/>
            <p:nvPr/>
          </p:nvSpPr>
          <p:spPr>
            <a:xfrm>
              <a:off x="1638100" y="5152538"/>
              <a:ext cx="350025" cy="205775"/>
            </a:xfrm>
            <a:custGeom>
              <a:avLst/>
              <a:gdLst/>
              <a:ahLst/>
              <a:cxnLst/>
              <a:rect l="l" t="t" r="r" b="b"/>
              <a:pathLst>
                <a:path w="14001" h="8231" extrusionOk="0">
                  <a:moveTo>
                    <a:pt x="5658" y="0"/>
                  </a:moveTo>
                  <a:cubicBezTo>
                    <a:pt x="4452" y="0"/>
                    <a:pt x="3218" y="134"/>
                    <a:pt x="2266" y="913"/>
                  </a:cubicBezTo>
                  <a:cubicBezTo>
                    <a:pt x="1539" y="1512"/>
                    <a:pt x="599" y="2302"/>
                    <a:pt x="235" y="3200"/>
                  </a:cubicBezTo>
                  <a:cubicBezTo>
                    <a:pt x="0" y="3756"/>
                    <a:pt x="257" y="3756"/>
                    <a:pt x="727" y="4162"/>
                  </a:cubicBezTo>
                  <a:cubicBezTo>
                    <a:pt x="1219" y="4590"/>
                    <a:pt x="1625" y="5102"/>
                    <a:pt x="2116" y="5530"/>
                  </a:cubicBezTo>
                  <a:cubicBezTo>
                    <a:pt x="3249" y="6492"/>
                    <a:pt x="4574" y="7518"/>
                    <a:pt x="6006" y="7945"/>
                  </a:cubicBezTo>
                  <a:cubicBezTo>
                    <a:pt x="6776" y="8173"/>
                    <a:pt x="7545" y="8230"/>
                    <a:pt x="8328" y="8230"/>
                  </a:cubicBezTo>
                  <a:cubicBezTo>
                    <a:pt x="8719" y="8230"/>
                    <a:pt x="9113" y="8216"/>
                    <a:pt x="9512" y="8202"/>
                  </a:cubicBezTo>
                  <a:cubicBezTo>
                    <a:pt x="10409" y="8180"/>
                    <a:pt x="13765" y="8223"/>
                    <a:pt x="13915" y="6941"/>
                  </a:cubicBezTo>
                  <a:cubicBezTo>
                    <a:pt x="14000" y="6043"/>
                    <a:pt x="12910" y="5060"/>
                    <a:pt x="12440" y="4440"/>
                  </a:cubicBezTo>
                  <a:cubicBezTo>
                    <a:pt x="11606" y="3350"/>
                    <a:pt x="11264" y="1790"/>
                    <a:pt x="10153" y="956"/>
                  </a:cubicBezTo>
                  <a:cubicBezTo>
                    <a:pt x="9084" y="122"/>
                    <a:pt x="7802" y="37"/>
                    <a:pt x="6498" y="15"/>
                  </a:cubicBezTo>
                  <a:cubicBezTo>
                    <a:pt x="6222" y="7"/>
                    <a:pt x="5941" y="0"/>
                    <a:pt x="5658" y="0"/>
                  </a:cubicBezTo>
                  <a:close/>
                </a:path>
              </a:pathLst>
            </a:custGeom>
            <a:solidFill>
              <a:srgbClr val="F4D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7" name="Google Shape;31357;p29"/>
            <p:cNvSpPr/>
            <p:nvPr/>
          </p:nvSpPr>
          <p:spPr>
            <a:xfrm>
              <a:off x="1011825" y="4800763"/>
              <a:ext cx="68975" cy="34375"/>
            </a:xfrm>
            <a:custGeom>
              <a:avLst/>
              <a:gdLst/>
              <a:ahLst/>
              <a:cxnLst/>
              <a:rect l="l" t="t" r="r" b="b"/>
              <a:pathLst>
                <a:path w="2759" h="1375" extrusionOk="0">
                  <a:moveTo>
                    <a:pt x="65" y="1"/>
                  </a:moveTo>
                  <a:cubicBezTo>
                    <a:pt x="1" y="1"/>
                    <a:pt x="129" y="236"/>
                    <a:pt x="65" y="236"/>
                  </a:cubicBezTo>
                  <a:cubicBezTo>
                    <a:pt x="22" y="236"/>
                    <a:pt x="1" y="257"/>
                    <a:pt x="1" y="300"/>
                  </a:cubicBezTo>
                  <a:cubicBezTo>
                    <a:pt x="1" y="343"/>
                    <a:pt x="22" y="386"/>
                    <a:pt x="65" y="386"/>
                  </a:cubicBezTo>
                  <a:cubicBezTo>
                    <a:pt x="108" y="386"/>
                    <a:pt x="172" y="407"/>
                    <a:pt x="215" y="407"/>
                  </a:cubicBezTo>
                  <a:lnTo>
                    <a:pt x="386" y="450"/>
                  </a:lnTo>
                  <a:cubicBezTo>
                    <a:pt x="493" y="471"/>
                    <a:pt x="599" y="493"/>
                    <a:pt x="706" y="514"/>
                  </a:cubicBezTo>
                  <a:cubicBezTo>
                    <a:pt x="920" y="578"/>
                    <a:pt x="1134" y="642"/>
                    <a:pt x="1347" y="706"/>
                  </a:cubicBezTo>
                  <a:cubicBezTo>
                    <a:pt x="1561" y="792"/>
                    <a:pt x="1775" y="856"/>
                    <a:pt x="1967" y="963"/>
                  </a:cubicBezTo>
                  <a:cubicBezTo>
                    <a:pt x="2074" y="1006"/>
                    <a:pt x="2160" y="1048"/>
                    <a:pt x="2267" y="1112"/>
                  </a:cubicBezTo>
                  <a:cubicBezTo>
                    <a:pt x="2352" y="1177"/>
                    <a:pt x="2438" y="1241"/>
                    <a:pt x="2480" y="1305"/>
                  </a:cubicBezTo>
                  <a:cubicBezTo>
                    <a:pt x="2480" y="1305"/>
                    <a:pt x="2480" y="1326"/>
                    <a:pt x="2502" y="1326"/>
                  </a:cubicBezTo>
                  <a:cubicBezTo>
                    <a:pt x="2523" y="1358"/>
                    <a:pt x="2555" y="1374"/>
                    <a:pt x="2590" y="1374"/>
                  </a:cubicBezTo>
                  <a:cubicBezTo>
                    <a:pt x="2625" y="1374"/>
                    <a:pt x="2662" y="1358"/>
                    <a:pt x="2694" y="1326"/>
                  </a:cubicBezTo>
                  <a:cubicBezTo>
                    <a:pt x="2737" y="1262"/>
                    <a:pt x="2758" y="1155"/>
                    <a:pt x="2694" y="1091"/>
                  </a:cubicBezTo>
                  <a:cubicBezTo>
                    <a:pt x="2587" y="963"/>
                    <a:pt x="2480" y="899"/>
                    <a:pt x="2373" y="835"/>
                  </a:cubicBezTo>
                  <a:cubicBezTo>
                    <a:pt x="2267" y="770"/>
                    <a:pt x="2160" y="728"/>
                    <a:pt x="2053" y="685"/>
                  </a:cubicBezTo>
                  <a:cubicBezTo>
                    <a:pt x="1839" y="599"/>
                    <a:pt x="364" y="44"/>
                    <a:pt x="257" y="22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8" name="Google Shape;31358;p29"/>
            <p:cNvSpPr/>
            <p:nvPr/>
          </p:nvSpPr>
          <p:spPr>
            <a:xfrm>
              <a:off x="1011825" y="4808263"/>
              <a:ext cx="68425" cy="26875"/>
            </a:xfrm>
            <a:custGeom>
              <a:avLst/>
              <a:gdLst/>
              <a:ahLst/>
              <a:cxnLst/>
              <a:rect l="l" t="t" r="r" b="b"/>
              <a:pathLst>
                <a:path w="2737" h="1075" extrusionOk="0">
                  <a:moveTo>
                    <a:pt x="1" y="0"/>
                  </a:moveTo>
                  <a:cubicBezTo>
                    <a:pt x="1" y="43"/>
                    <a:pt x="22" y="86"/>
                    <a:pt x="65" y="86"/>
                  </a:cubicBezTo>
                  <a:cubicBezTo>
                    <a:pt x="108" y="86"/>
                    <a:pt x="172" y="107"/>
                    <a:pt x="215" y="107"/>
                  </a:cubicBezTo>
                  <a:lnTo>
                    <a:pt x="386" y="150"/>
                  </a:lnTo>
                  <a:cubicBezTo>
                    <a:pt x="493" y="171"/>
                    <a:pt x="599" y="193"/>
                    <a:pt x="706" y="214"/>
                  </a:cubicBezTo>
                  <a:cubicBezTo>
                    <a:pt x="920" y="278"/>
                    <a:pt x="1134" y="342"/>
                    <a:pt x="1347" y="406"/>
                  </a:cubicBezTo>
                  <a:cubicBezTo>
                    <a:pt x="1561" y="492"/>
                    <a:pt x="1775" y="556"/>
                    <a:pt x="1967" y="663"/>
                  </a:cubicBezTo>
                  <a:cubicBezTo>
                    <a:pt x="2074" y="706"/>
                    <a:pt x="2160" y="748"/>
                    <a:pt x="2267" y="812"/>
                  </a:cubicBezTo>
                  <a:cubicBezTo>
                    <a:pt x="2352" y="877"/>
                    <a:pt x="2438" y="941"/>
                    <a:pt x="2480" y="1005"/>
                  </a:cubicBezTo>
                  <a:cubicBezTo>
                    <a:pt x="2480" y="1005"/>
                    <a:pt x="2480" y="1026"/>
                    <a:pt x="2502" y="1026"/>
                  </a:cubicBezTo>
                  <a:cubicBezTo>
                    <a:pt x="2523" y="1058"/>
                    <a:pt x="2555" y="1074"/>
                    <a:pt x="2590" y="1074"/>
                  </a:cubicBezTo>
                  <a:cubicBezTo>
                    <a:pt x="2625" y="1074"/>
                    <a:pt x="2662" y="1058"/>
                    <a:pt x="2694" y="1026"/>
                  </a:cubicBezTo>
                  <a:cubicBezTo>
                    <a:pt x="2737" y="962"/>
                    <a:pt x="2737" y="877"/>
                    <a:pt x="2715" y="812"/>
                  </a:cubicBezTo>
                  <a:lnTo>
                    <a:pt x="2715" y="812"/>
                  </a:lnTo>
                  <a:cubicBezTo>
                    <a:pt x="2715" y="834"/>
                    <a:pt x="2715" y="834"/>
                    <a:pt x="2694" y="834"/>
                  </a:cubicBezTo>
                  <a:cubicBezTo>
                    <a:pt x="2673" y="866"/>
                    <a:pt x="2641" y="882"/>
                    <a:pt x="2606" y="882"/>
                  </a:cubicBezTo>
                  <a:cubicBezTo>
                    <a:pt x="2571" y="882"/>
                    <a:pt x="2534" y="866"/>
                    <a:pt x="2502" y="834"/>
                  </a:cubicBezTo>
                  <a:cubicBezTo>
                    <a:pt x="2459" y="770"/>
                    <a:pt x="2352" y="684"/>
                    <a:pt x="2267" y="641"/>
                  </a:cubicBezTo>
                  <a:cubicBezTo>
                    <a:pt x="2181" y="599"/>
                    <a:pt x="2096" y="513"/>
                    <a:pt x="1989" y="470"/>
                  </a:cubicBezTo>
                  <a:cubicBezTo>
                    <a:pt x="1796" y="385"/>
                    <a:pt x="1561" y="342"/>
                    <a:pt x="1347" y="278"/>
                  </a:cubicBezTo>
                  <a:cubicBezTo>
                    <a:pt x="1134" y="235"/>
                    <a:pt x="920" y="171"/>
                    <a:pt x="685" y="128"/>
                  </a:cubicBezTo>
                  <a:cubicBezTo>
                    <a:pt x="578" y="107"/>
                    <a:pt x="471" y="86"/>
                    <a:pt x="364" y="64"/>
                  </a:cubicBezTo>
                  <a:lnTo>
                    <a:pt x="215" y="43"/>
                  </a:lnTo>
                  <a:cubicBezTo>
                    <a:pt x="151" y="22"/>
                    <a:pt x="86" y="22"/>
                    <a:pt x="44" y="22"/>
                  </a:cubicBezTo>
                  <a:cubicBezTo>
                    <a:pt x="22" y="22"/>
                    <a:pt x="1" y="22"/>
                    <a:pt x="1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9" name="Google Shape;31359;p29"/>
            <p:cNvSpPr/>
            <p:nvPr/>
          </p:nvSpPr>
          <p:spPr>
            <a:xfrm>
              <a:off x="1056175" y="4817163"/>
              <a:ext cx="69500" cy="63975"/>
            </a:xfrm>
            <a:custGeom>
              <a:avLst/>
              <a:gdLst/>
              <a:ahLst/>
              <a:cxnLst/>
              <a:rect l="l" t="t" r="r" b="b"/>
              <a:pathLst>
                <a:path w="2780" h="2559" extrusionOk="0">
                  <a:moveTo>
                    <a:pt x="554" y="0"/>
                  </a:moveTo>
                  <a:cubicBezTo>
                    <a:pt x="511" y="0"/>
                    <a:pt x="469" y="2"/>
                    <a:pt x="428" y="8"/>
                  </a:cubicBezTo>
                  <a:cubicBezTo>
                    <a:pt x="1" y="72"/>
                    <a:pt x="172" y="606"/>
                    <a:pt x="364" y="927"/>
                  </a:cubicBezTo>
                  <a:cubicBezTo>
                    <a:pt x="664" y="1376"/>
                    <a:pt x="1112" y="1568"/>
                    <a:pt x="1433" y="1953"/>
                  </a:cubicBezTo>
                  <a:cubicBezTo>
                    <a:pt x="1583" y="2124"/>
                    <a:pt x="1690" y="2380"/>
                    <a:pt x="1861" y="2508"/>
                  </a:cubicBezTo>
                  <a:cubicBezTo>
                    <a:pt x="1907" y="2543"/>
                    <a:pt x="1946" y="2559"/>
                    <a:pt x="1979" y="2559"/>
                  </a:cubicBezTo>
                  <a:cubicBezTo>
                    <a:pt x="2126" y="2559"/>
                    <a:pt x="2150" y="2252"/>
                    <a:pt x="2202" y="2059"/>
                  </a:cubicBezTo>
                  <a:cubicBezTo>
                    <a:pt x="2309" y="1739"/>
                    <a:pt x="2395" y="1440"/>
                    <a:pt x="2544" y="1162"/>
                  </a:cubicBezTo>
                  <a:cubicBezTo>
                    <a:pt x="2630" y="969"/>
                    <a:pt x="2780" y="756"/>
                    <a:pt x="2780" y="542"/>
                  </a:cubicBezTo>
                  <a:lnTo>
                    <a:pt x="2780" y="542"/>
                  </a:lnTo>
                  <a:cubicBezTo>
                    <a:pt x="2753" y="543"/>
                    <a:pt x="2726" y="544"/>
                    <a:pt x="2700" y="544"/>
                  </a:cubicBezTo>
                  <a:cubicBezTo>
                    <a:pt x="2267" y="544"/>
                    <a:pt x="1921" y="384"/>
                    <a:pt x="1519" y="243"/>
                  </a:cubicBezTo>
                  <a:cubicBezTo>
                    <a:pt x="1236" y="130"/>
                    <a:pt x="871" y="0"/>
                    <a:pt x="554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0" name="Google Shape;31360;p29"/>
            <p:cNvSpPr/>
            <p:nvPr/>
          </p:nvSpPr>
          <p:spPr>
            <a:xfrm>
              <a:off x="1058325" y="4820013"/>
              <a:ext cx="67350" cy="61125"/>
            </a:xfrm>
            <a:custGeom>
              <a:avLst/>
              <a:gdLst/>
              <a:ahLst/>
              <a:cxnLst/>
              <a:rect l="l" t="t" r="r" b="b"/>
              <a:pathLst>
                <a:path w="2694" h="2445" extrusionOk="0">
                  <a:moveTo>
                    <a:pt x="129" y="0"/>
                  </a:moveTo>
                  <a:cubicBezTo>
                    <a:pt x="0" y="193"/>
                    <a:pt x="129" y="556"/>
                    <a:pt x="278" y="813"/>
                  </a:cubicBezTo>
                  <a:cubicBezTo>
                    <a:pt x="578" y="1262"/>
                    <a:pt x="1026" y="1454"/>
                    <a:pt x="1347" y="1839"/>
                  </a:cubicBezTo>
                  <a:cubicBezTo>
                    <a:pt x="1497" y="2010"/>
                    <a:pt x="1604" y="2266"/>
                    <a:pt x="1775" y="2394"/>
                  </a:cubicBezTo>
                  <a:cubicBezTo>
                    <a:pt x="1821" y="2429"/>
                    <a:pt x="1860" y="2445"/>
                    <a:pt x="1893" y="2445"/>
                  </a:cubicBezTo>
                  <a:cubicBezTo>
                    <a:pt x="2040" y="2445"/>
                    <a:pt x="2064" y="2138"/>
                    <a:pt x="2116" y="1945"/>
                  </a:cubicBezTo>
                  <a:cubicBezTo>
                    <a:pt x="2223" y="1625"/>
                    <a:pt x="2309" y="1326"/>
                    <a:pt x="2458" y="1048"/>
                  </a:cubicBezTo>
                  <a:cubicBezTo>
                    <a:pt x="2544" y="855"/>
                    <a:pt x="2694" y="642"/>
                    <a:pt x="2694" y="428"/>
                  </a:cubicBezTo>
                  <a:lnTo>
                    <a:pt x="2651" y="428"/>
                  </a:lnTo>
                  <a:cubicBezTo>
                    <a:pt x="2608" y="535"/>
                    <a:pt x="2565" y="620"/>
                    <a:pt x="2523" y="727"/>
                  </a:cubicBezTo>
                  <a:cubicBezTo>
                    <a:pt x="2373" y="1005"/>
                    <a:pt x="2266" y="1304"/>
                    <a:pt x="2181" y="1625"/>
                  </a:cubicBezTo>
                  <a:cubicBezTo>
                    <a:pt x="2111" y="1817"/>
                    <a:pt x="2098" y="2124"/>
                    <a:pt x="1955" y="2124"/>
                  </a:cubicBezTo>
                  <a:cubicBezTo>
                    <a:pt x="1923" y="2124"/>
                    <a:pt x="1885" y="2109"/>
                    <a:pt x="1839" y="2074"/>
                  </a:cubicBezTo>
                  <a:cubicBezTo>
                    <a:pt x="1646" y="1945"/>
                    <a:pt x="1561" y="1668"/>
                    <a:pt x="1411" y="1518"/>
                  </a:cubicBezTo>
                  <a:cubicBezTo>
                    <a:pt x="1069" y="1133"/>
                    <a:pt x="620" y="941"/>
                    <a:pt x="342" y="492"/>
                  </a:cubicBezTo>
                  <a:cubicBezTo>
                    <a:pt x="257" y="342"/>
                    <a:pt x="171" y="171"/>
                    <a:pt x="129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1" name="Google Shape;31361;p29"/>
            <p:cNvSpPr/>
            <p:nvPr/>
          </p:nvSpPr>
          <p:spPr>
            <a:xfrm>
              <a:off x="1106950" y="4776263"/>
              <a:ext cx="144825" cy="86525"/>
            </a:xfrm>
            <a:custGeom>
              <a:avLst/>
              <a:gdLst/>
              <a:ahLst/>
              <a:cxnLst/>
              <a:rect l="l" t="t" r="r" b="b"/>
              <a:pathLst>
                <a:path w="5793" h="3461" extrusionOk="0">
                  <a:moveTo>
                    <a:pt x="4392" y="0"/>
                  </a:moveTo>
                  <a:cubicBezTo>
                    <a:pt x="4000" y="0"/>
                    <a:pt x="3591" y="105"/>
                    <a:pt x="3249" y="276"/>
                  </a:cubicBezTo>
                  <a:cubicBezTo>
                    <a:pt x="2651" y="553"/>
                    <a:pt x="2095" y="895"/>
                    <a:pt x="1604" y="1366"/>
                  </a:cubicBezTo>
                  <a:cubicBezTo>
                    <a:pt x="1091" y="1857"/>
                    <a:pt x="150" y="2541"/>
                    <a:pt x="22" y="3332"/>
                  </a:cubicBezTo>
                  <a:lnTo>
                    <a:pt x="2" y="3452"/>
                  </a:lnTo>
                  <a:lnTo>
                    <a:pt x="2" y="3452"/>
                  </a:lnTo>
                  <a:cubicBezTo>
                    <a:pt x="72" y="3052"/>
                    <a:pt x="622" y="2904"/>
                    <a:pt x="941" y="2798"/>
                  </a:cubicBezTo>
                  <a:cubicBezTo>
                    <a:pt x="1411" y="2670"/>
                    <a:pt x="1839" y="2456"/>
                    <a:pt x="2245" y="2157"/>
                  </a:cubicBezTo>
                  <a:cubicBezTo>
                    <a:pt x="3100" y="1579"/>
                    <a:pt x="3891" y="1195"/>
                    <a:pt x="4874" y="917"/>
                  </a:cubicBezTo>
                  <a:cubicBezTo>
                    <a:pt x="5066" y="874"/>
                    <a:pt x="5793" y="724"/>
                    <a:pt x="5686" y="361"/>
                  </a:cubicBezTo>
                  <a:cubicBezTo>
                    <a:pt x="5622" y="169"/>
                    <a:pt x="5130" y="126"/>
                    <a:pt x="4959" y="83"/>
                  </a:cubicBezTo>
                  <a:cubicBezTo>
                    <a:pt x="4781" y="26"/>
                    <a:pt x="4589" y="0"/>
                    <a:pt x="4392" y="0"/>
                  </a:cubicBezTo>
                  <a:close/>
                  <a:moveTo>
                    <a:pt x="2" y="3452"/>
                  </a:moveTo>
                  <a:cubicBezTo>
                    <a:pt x="1" y="3455"/>
                    <a:pt x="1" y="3458"/>
                    <a:pt x="0" y="3460"/>
                  </a:cubicBezTo>
                  <a:lnTo>
                    <a:pt x="2" y="34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2" name="Google Shape;31362;p29"/>
            <p:cNvSpPr/>
            <p:nvPr/>
          </p:nvSpPr>
          <p:spPr>
            <a:xfrm>
              <a:off x="1107475" y="4865763"/>
              <a:ext cx="116525" cy="175750"/>
            </a:xfrm>
            <a:custGeom>
              <a:avLst/>
              <a:gdLst/>
              <a:ahLst/>
              <a:cxnLst/>
              <a:rect l="l" t="t" r="r" b="b"/>
              <a:pathLst>
                <a:path w="4661" h="7030" extrusionOk="0">
                  <a:moveTo>
                    <a:pt x="969" y="1"/>
                  </a:moveTo>
                  <a:cubicBezTo>
                    <a:pt x="902" y="1"/>
                    <a:pt x="842" y="16"/>
                    <a:pt x="792" y="51"/>
                  </a:cubicBezTo>
                  <a:cubicBezTo>
                    <a:pt x="428" y="308"/>
                    <a:pt x="279" y="1163"/>
                    <a:pt x="172" y="1612"/>
                  </a:cubicBezTo>
                  <a:cubicBezTo>
                    <a:pt x="1" y="2274"/>
                    <a:pt x="22" y="3108"/>
                    <a:pt x="65" y="3813"/>
                  </a:cubicBezTo>
                  <a:cubicBezTo>
                    <a:pt x="108" y="4583"/>
                    <a:pt x="450" y="5587"/>
                    <a:pt x="899" y="6143"/>
                  </a:cubicBezTo>
                  <a:cubicBezTo>
                    <a:pt x="1263" y="6586"/>
                    <a:pt x="1920" y="7030"/>
                    <a:pt x="2515" y="7030"/>
                  </a:cubicBezTo>
                  <a:cubicBezTo>
                    <a:pt x="2723" y="7030"/>
                    <a:pt x="2923" y="6976"/>
                    <a:pt x="3100" y="6848"/>
                  </a:cubicBezTo>
                  <a:cubicBezTo>
                    <a:pt x="3378" y="6656"/>
                    <a:pt x="3357" y="6399"/>
                    <a:pt x="3463" y="6079"/>
                  </a:cubicBezTo>
                  <a:cubicBezTo>
                    <a:pt x="3533" y="5860"/>
                    <a:pt x="3593" y="5822"/>
                    <a:pt x="3672" y="5822"/>
                  </a:cubicBezTo>
                  <a:cubicBezTo>
                    <a:pt x="3715" y="5822"/>
                    <a:pt x="3763" y="5833"/>
                    <a:pt x="3822" y="5833"/>
                  </a:cubicBezTo>
                  <a:cubicBezTo>
                    <a:pt x="3887" y="5833"/>
                    <a:pt x="3965" y="5819"/>
                    <a:pt x="4062" y="5758"/>
                  </a:cubicBezTo>
                  <a:cubicBezTo>
                    <a:pt x="4660" y="5395"/>
                    <a:pt x="4297" y="3941"/>
                    <a:pt x="4105" y="3386"/>
                  </a:cubicBezTo>
                  <a:cubicBezTo>
                    <a:pt x="3827" y="2531"/>
                    <a:pt x="3442" y="1590"/>
                    <a:pt x="2779" y="1141"/>
                  </a:cubicBezTo>
                  <a:cubicBezTo>
                    <a:pt x="2421" y="896"/>
                    <a:pt x="1479" y="1"/>
                    <a:pt x="969" y="1"/>
                  </a:cubicBezTo>
                  <a:close/>
                </a:path>
              </a:pathLst>
            </a:custGeom>
            <a:solidFill>
              <a:srgbClr val="E8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3" name="Google Shape;31363;p29"/>
            <p:cNvSpPr/>
            <p:nvPr/>
          </p:nvSpPr>
          <p:spPr>
            <a:xfrm>
              <a:off x="1092525" y="4876113"/>
              <a:ext cx="46500" cy="160525"/>
            </a:xfrm>
            <a:custGeom>
              <a:avLst/>
              <a:gdLst/>
              <a:ahLst/>
              <a:cxnLst/>
              <a:rect l="l" t="t" r="r" b="b"/>
              <a:pathLst>
                <a:path w="1860" h="6421" extrusionOk="0">
                  <a:moveTo>
                    <a:pt x="1668" y="1"/>
                  </a:moveTo>
                  <a:lnTo>
                    <a:pt x="1668" y="1"/>
                  </a:lnTo>
                  <a:cubicBezTo>
                    <a:pt x="1390" y="450"/>
                    <a:pt x="1026" y="813"/>
                    <a:pt x="770" y="1283"/>
                  </a:cubicBezTo>
                  <a:cubicBezTo>
                    <a:pt x="471" y="1839"/>
                    <a:pt x="300" y="2480"/>
                    <a:pt x="193" y="3121"/>
                  </a:cubicBezTo>
                  <a:cubicBezTo>
                    <a:pt x="0" y="4254"/>
                    <a:pt x="129" y="5259"/>
                    <a:pt x="813" y="6071"/>
                  </a:cubicBezTo>
                  <a:cubicBezTo>
                    <a:pt x="940" y="6227"/>
                    <a:pt x="1153" y="6421"/>
                    <a:pt x="1325" y="6421"/>
                  </a:cubicBezTo>
                  <a:cubicBezTo>
                    <a:pt x="1412" y="6421"/>
                    <a:pt x="1489" y="6371"/>
                    <a:pt x="1539" y="6242"/>
                  </a:cubicBezTo>
                  <a:cubicBezTo>
                    <a:pt x="1732" y="5814"/>
                    <a:pt x="1176" y="5045"/>
                    <a:pt x="1048" y="4682"/>
                  </a:cubicBezTo>
                  <a:cubicBezTo>
                    <a:pt x="620" y="3421"/>
                    <a:pt x="834" y="2352"/>
                    <a:pt x="1326" y="1198"/>
                  </a:cubicBezTo>
                  <a:cubicBezTo>
                    <a:pt x="1411" y="984"/>
                    <a:pt x="1860" y="150"/>
                    <a:pt x="1668" y="1"/>
                  </a:cubicBezTo>
                  <a:close/>
                </a:path>
              </a:pathLst>
            </a:custGeom>
            <a:solidFill>
              <a:srgbClr val="DD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4" name="Google Shape;31364;p29"/>
            <p:cNvSpPr/>
            <p:nvPr/>
          </p:nvSpPr>
          <p:spPr>
            <a:xfrm>
              <a:off x="1120300" y="4817263"/>
              <a:ext cx="176900" cy="105150"/>
            </a:xfrm>
            <a:custGeom>
              <a:avLst/>
              <a:gdLst/>
              <a:ahLst/>
              <a:cxnLst/>
              <a:rect l="l" t="t" r="r" b="b"/>
              <a:pathLst>
                <a:path w="7076" h="4206" extrusionOk="0">
                  <a:moveTo>
                    <a:pt x="3670" y="0"/>
                  </a:moveTo>
                  <a:cubicBezTo>
                    <a:pt x="3164" y="0"/>
                    <a:pt x="2569" y="173"/>
                    <a:pt x="2181" y="367"/>
                  </a:cubicBezTo>
                  <a:cubicBezTo>
                    <a:pt x="1604" y="666"/>
                    <a:pt x="813" y="987"/>
                    <a:pt x="450" y="1649"/>
                  </a:cubicBezTo>
                  <a:cubicBezTo>
                    <a:pt x="1" y="2440"/>
                    <a:pt x="471" y="3039"/>
                    <a:pt x="1027" y="3552"/>
                  </a:cubicBezTo>
                  <a:cubicBezTo>
                    <a:pt x="1496" y="3970"/>
                    <a:pt x="2109" y="4205"/>
                    <a:pt x="2712" y="4205"/>
                  </a:cubicBezTo>
                  <a:cubicBezTo>
                    <a:pt x="2879" y="4205"/>
                    <a:pt x="3045" y="4187"/>
                    <a:pt x="3207" y="4150"/>
                  </a:cubicBezTo>
                  <a:cubicBezTo>
                    <a:pt x="4147" y="3936"/>
                    <a:pt x="5451" y="3958"/>
                    <a:pt x="5921" y="2868"/>
                  </a:cubicBezTo>
                  <a:cubicBezTo>
                    <a:pt x="6157" y="2312"/>
                    <a:pt x="7076" y="1628"/>
                    <a:pt x="6306" y="1136"/>
                  </a:cubicBezTo>
                  <a:cubicBezTo>
                    <a:pt x="5964" y="901"/>
                    <a:pt x="5473" y="880"/>
                    <a:pt x="5109" y="688"/>
                  </a:cubicBezTo>
                  <a:cubicBezTo>
                    <a:pt x="4831" y="538"/>
                    <a:pt x="4554" y="260"/>
                    <a:pt x="4254" y="110"/>
                  </a:cubicBezTo>
                  <a:cubicBezTo>
                    <a:pt x="4093" y="33"/>
                    <a:pt x="3890" y="0"/>
                    <a:pt x="36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5" name="Google Shape;31365;p29"/>
            <p:cNvSpPr/>
            <p:nvPr/>
          </p:nvSpPr>
          <p:spPr>
            <a:xfrm>
              <a:off x="1115500" y="4858563"/>
              <a:ext cx="35825" cy="35750"/>
            </a:xfrm>
            <a:custGeom>
              <a:avLst/>
              <a:gdLst/>
              <a:ahLst/>
              <a:cxnLst/>
              <a:rect l="l" t="t" r="r" b="b"/>
              <a:pathLst>
                <a:path w="1433" h="1430" extrusionOk="0">
                  <a:moveTo>
                    <a:pt x="692" y="1"/>
                  </a:moveTo>
                  <a:cubicBezTo>
                    <a:pt x="531" y="1"/>
                    <a:pt x="390" y="73"/>
                    <a:pt x="278" y="297"/>
                  </a:cubicBezTo>
                  <a:cubicBezTo>
                    <a:pt x="0" y="831"/>
                    <a:pt x="599" y="1066"/>
                    <a:pt x="770" y="1429"/>
                  </a:cubicBezTo>
                  <a:cubicBezTo>
                    <a:pt x="749" y="1323"/>
                    <a:pt x="706" y="1130"/>
                    <a:pt x="749" y="1023"/>
                  </a:cubicBezTo>
                  <a:cubicBezTo>
                    <a:pt x="791" y="874"/>
                    <a:pt x="920" y="852"/>
                    <a:pt x="1005" y="788"/>
                  </a:cubicBezTo>
                  <a:cubicBezTo>
                    <a:pt x="1133" y="703"/>
                    <a:pt x="1347" y="510"/>
                    <a:pt x="1390" y="361"/>
                  </a:cubicBezTo>
                  <a:cubicBezTo>
                    <a:pt x="1433" y="126"/>
                    <a:pt x="1197" y="147"/>
                    <a:pt x="1069" y="83"/>
                  </a:cubicBezTo>
                  <a:cubicBezTo>
                    <a:pt x="935" y="38"/>
                    <a:pt x="808" y="1"/>
                    <a:pt x="692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6" name="Google Shape;31366;p29"/>
            <p:cNvSpPr/>
            <p:nvPr/>
          </p:nvSpPr>
          <p:spPr>
            <a:xfrm>
              <a:off x="1136875" y="4864888"/>
              <a:ext cx="52925" cy="17675"/>
            </a:xfrm>
            <a:custGeom>
              <a:avLst/>
              <a:gdLst/>
              <a:ahLst/>
              <a:cxnLst/>
              <a:rect l="l" t="t" r="r" b="b"/>
              <a:pathLst>
                <a:path w="2117" h="707" extrusionOk="0">
                  <a:moveTo>
                    <a:pt x="556" y="1"/>
                  </a:moveTo>
                  <a:cubicBezTo>
                    <a:pt x="364" y="22"/>
                    <a:pt x="171" y="65"/>
                    <a:pt x="0" y="172"/>
                  </a:cubicBezTo>
                  <a:lnTo>
                    <a:pt x="0" y="193"/>
                  </a:lnTo>
                  <a:cubicBezTo>
                    <a:pt x="113" y="168"/>
                    <a:pt x="218" y="158"/>
                    <a:pt x="325" y="158"/>
                  </a:cubicBezTo>
                  <a:cubicBezTo>
                    <a:pt x="400" y="158"/>
                    <a:pt x="476" y="163"/>
                    <a:pt x="556" y="172"/>
                  </a:cubicBezTo>
                  <a:cubicBezTo>
                    <a:pt x="727" y="172"/>
                    <a:pt x="898" y="193"/>
                    <a:pt x="1091" y="236"/>
                  </a:cubicBezTo>
                  <a:cubicBezTo>
                    <a:pt x="1262" y="279"/>
                    <a:pt x="1433" y="321"/>
                    <a:pt x="1603" y="407"/>
                  </a:cubicBezTo>
                  <a:cubicBezTo>
                    <a:pt x="1774" y="492"/>
                    <a:pt x="1945" y="578"/>
                    <a:pt x="2095" y="706"/>
                  </a:cubicBezTo>
                  <a:lnTo>
                    <a:pt x="2116" y="685"/>
                  </a:lnTo>
                  <a:cubicBezTo>
                    <a:pt x="1817" y="407"/>
                    <a:pt x="1475" y="236"/>
                    <a:pt x="1112" y="108"/>
                  </a:cubicBezTo>
                  <a:cubicBezTo>
                    <a:pt x="941" y="44"/>
                    <a:pt x="749" y="1"/>
                    <a:pt x="556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7" name="Google Shape;31367;p29"/>
            <p:cNvSpPr/>
            <p:nvPr/>
          </p:nvSpPr>
          <p:spPr>
            <a:xfrm>
              <a:off x="1136875" y="4868113"/>
              <a:ext cx="33150" cy="23000"/>
            </a:xfrm>
            <a:custGeom>
              <a:avLst/>
              <a:gdLst/>
              <a:ahLst/>
              <a:cxnLst/>
              <a:rect l="l" t="t" r="r" b="b"/>
              <a:pathLst>
                <a:path w="1326" h="920" extrusionOk="0">
                  <a:moveTo>
                    <a:pt x="22" y="0"/>
                  </a:moveTo>
                  <a:lnTo>
                    <a:pt x="0" y="21"/>
                  </a:lnTo>
                  <a:cubicBezTo>
                    <a:pt x="86" y="128"/>
                    <a:pt x="193" y="235"/>
                    <a:pt x="278" y="342"/>
                  </a:cubicBezTo>
                  <a:cubicBezTo>
                    <a:pt x="385" y="428"/>
                    <a:pt x="492" y="492"/>
                    <a:pt x="599" y="577"/>
                  </a:cubicBezTo>
                  <a:cubicBezTo>
                    <a:pt x="834" y="727"/>
                    <a:pt x="1069" y="834"/>
                    <a:pt x="1326" y="919"/>
                  </a:cubicBezTo>
                  <a:lnTo>
                    <a:pt x="1326" y="898"/>
                  </a:lnTo>
                  <a:cubicBezTo>
                    <a:pt x="1091" y="791"/>
                    <a:pt x="877" y="641"/>
                    <a:pt x="663" y="470"/>
                  </a:cubicBezTo>
                  <a:cubicBezTo>
                    <a:pt x="556" y="385"/>
                    <a:pt x="471" y="278"/>
                    <a:pt x="364" y="214"/>
                  </a:cubicBezTo>
                  <a:cubicBezTo>
                    <a:pt x="257" y="128"/>
                    <a:pt x="129" y="64"/>
                    <a:pt x="22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8" name="Google Shape;31368;p29"/>
            <p:cNvSpPr/>
            <p:nvPr/>
          </p:nvSpPr>
          <p:spPr>
            <a:xfrm>
              <a:off x="1133125" y="4870763"/>
              <a:ext cx="34500" cy="35025"/>
            </a:xfrm>
            <a:custGeom>
              <a:avLst/>
              <a:gdLst/>
              <a:ahLst/>
              <a:cxnLst/>
              <a:rect l="l" t="t" r="r" b="b"/>
              <a:pathLst>
                <a:path w="1380" h="1401" extrusionOk="0">
                  <a:moveTo>
                    <a:pt x="1" y="1"/>
                  </a:moveTo>
                  <a:cubicBezTo>
                    <a:pt x="44" y="172"/>
                    <a:pt x="108" y="322"/>
                    <a:pt x="215" y="450"/>
                  </a:cubicBezTo>
                  <a:cubicBezTo>
                    <a:pt x="300" y="599"/>
                    <a:pt x="428" y="685"/>
                    <a:pt x="535" y="792"/>
                  </a:cubicBezTo>
                  <a:cubicBezTo>
                    <a:pt x="749" y="984"/>
                    <a:pt x="984" y="1134"/>
                    <a:pt x="1219" y="1283"/>
                  </a:cubicBezTo>
                  <a:cubicBezTo>
                    <a:pt x="1198" y="1326"/>
                    <a:pt x="1198" y="1369"/>
                    <a:pt x="1241" y="1390"/>
                  </a:cubicBezTo>
                  <a:cubicBezTo>
                    <a:pt x="1251" y="1397"/>
                    <a:pt x="1261" y="1400"/>
                    <a:pt x="1272" y="1400"/>
                  </a:cubicBezTo>
                  <a:cubicBezTo>
                    <a:pt x="1328" y="1400"/>
                    <a:pt x="1380" y="1316"/>
                    <a:pt x="1326" y="1262"/>
                  </a:cubicBezTo>
                  <a:cubicBezTo>
                    <a:pt x="1313" y="1256"/>
                    <a:pt x="1303" y="1253"/>
                    <a:pt x="1293" y="1253"/>
                  </a:cubicBezTo>
                  <a:cubicBezTo>
                    <a:pt x="1271" y="1253"/>
                    <a:pt x="1256" y="1268"/>
                    <a:pt x="1241" y="1283"/>
                  </a:cubicBezTo>
                  <a:cubicBezTo>
                    <a:pt x="1027" y="1091"/>
                    <a:pt x="792" y="899"/>
                    <a:pt x="599" y="706"/>
                  </a:cubicBezTo>
                  <a:cubicBezTo>
                    <a:pt x="492" y="599"/>
                    <a:pt x="407" y="471"/>
                    <a:pt x="300" y="34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9" name="Google Shape;31369;p29"/>
            <p:cNvSpPr/>
            <p:nvPr/>
          </p:nvSpPr>
          <p:spPr>
            <a:xfrm>
              <a:off x="1121900" y="4876113"/>
              <a:ext cx="59550" cy="57975"/>
            </a:xfrm>
            <a:custGeom>
              <a:avLst/>
              <a:gdLst/>
              <a:ahLst/>
              <a:cxnLst/>
              <a:rect l="l" t="t" r="r" b="b"/>
              <a:pathLst>
                <a:path w="2382" h="2319" extrusionOk="0">
                  <a:moveTo>
                    <a:pt x="1" y="1"/>
                  </a:moveTo>
                  <a:lnTo>
                    <a:pt x="22" y="65"/>
                  </a:lnTo>
                  <a:cubicBezTo>
                    <a:pt x="193" y="279"/>
                    <a:pt x="343" y="471"/>
                    <a:pt x="514" y="663"/>
                  </a:cubicBezTo>
                  <a:cubicBezTo>
                    <a:pt x="599" y="770"/>
                    <a:pt x="685" y="877"/>
                    <a:pt x="770" y="963"/>
                  </a:cubicBezTo>
                  <a:cubicBezTo>
                    <a:pt x="856" y="1069"/>
                    <a:pt x="920" y="1198"/>
                    <a:pt x="1027" y="1305"/>
                  </a:cubicBezTo>
                  <a:cubicBezTo>
                    <a:pt x="1177" y="1518"/>
                    <a:pt x="1369" y="1711"/>
                    <a:pt x="1583" y="1860"/>
                  </a:cubicBezTo>
                  <a:cubicBezTo>
                    <a:pt x="1796" y="2010"/>
                    <a:pt x="1989" y="2138"/>
                    <a:pt x="2224" y="2224"/>
                  </a:cubicBezTo>
                  <a:cubicBezTo>
                    <a:pt x="2202" y="2245"/>
                    <a:pt x="2202" y="2288"/>
                    <a:pt x="2245" y="2309"/>
                  </a:cubicBezTo>
                  <a:cubicBezTo>
                    <a:pt x="2255" y="2316"/>
                    <a:pt x="2266" y="2319"/>
                    <a:pt x="2277" y="2319"/>
                  </a:cubicBezTo>
                  <a:cubicBezTo>
                    <a:pt x="2332" y="2319"/>
                    <a:pt x="2381" y="2235"/>
                    <a:pt x="2309" y="2181"/>
                  </a:cubicBezTo>
                  <a:cubicBezTo>
                    <a:pt x="2303" y="2175"/>
                    <a:pt x="2295" y="2172"/>
                    <a:pt x="2286" y="2172"/>
                  </a:cubicBezTo>
                  <a:cubicBezTo>
                    <a:pt x="2265" y="2172"/>
                    <a:pt x="2239" y="2187"/>
                    <a:pt x="2224" y="2202"/>
                  </a:cubicBezTo>
                  <a:cubicBezTo>
                    <a:pt x="1796" y="1967"/>
                    <a:pt x="1390" y="1647"/>
                    <a:pt x="1091" y="1219"/>
                  </a:cubicBezTo>
                  <a:cubicBezTo>
                    <a:pt x="1006" y="1112"/>
                    <a:pt x="941" y="984"/>
                    <a:pt x="877" y="877"/>
                  </a:cubicBezTo>
                  <a:cubicBezTo>
                    <a:pt x="792" y="749"/>
                    <a:pt x="706" y="642"/>
                    <a:pt x="599" y="556"/>
                  </a:cubicBezTo>
                  <a:cubicBezTo>
                    <a:pt x="407" y="364"/>
                    <a:pt x="215" y="150"/>
                    <a:pt x="1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0" name="Google Shape;31370;p29"/>
            <p:cNvSpPr/>
            <p:nvPr/>
          </p:nvSpPr>
          <p:spPr>
            <a:xfrm>
              <a:off x="1124575" y="4871838"/>
              <a:ext cx="46275" cy="49425"/>
            </a:xfrm>
            <a:custGeom>
              <a:avLst/>
              <a:gdLst/>
              <a:ahLst/>
              <a:cxnLst/>
              <a:rect l="l" t="t" r="r" b="b"/>
              <a:pathLst>
                <a:path w="1851" h="1977" extrusionOk="0">
                  <a:moveTo>
                    <a:pt x="1" y="1"/>
                  </a:moveTo>
                  <a:lnTo>
                    <a:pt x="1" y="1"/>
                  </a:lnTo>
                  <a:cubicBezTo>
                    <a:pt x="129" y="193"/>
                    <a:pt x="279" y="364"/>
                    <a:pt x="386" y="535"/>
                  </a:cubicBezTo>
                  <a:cubicBezTo>
                    <a:pt x="450" y="621"/>
                    <a:pt x="514" y="706"/>
                    <a:pt x="578" y="813"/>
                  </a:cubicBezTo>
                  <a:cubicBezTo>
                    <a:pt x="642" y="898"/>
                    <a:pt x="685" y="1005"/>
                    <a:pt x="749" y="1112"/>
                  </a:cubicBezTo>
                  <a:cubicBezTo>
                    <a:pt x="856" y="1305"/>
                    <a:pt x="1005" y="1497"/>
                    <a:pt x="1176" y="1625"/>
                  </a:cubicBezTo>
                  <a:cubicBezTo>
                    <a:pt x="1326" y="1753"/>
                    <a:pt x="1497" y="1839"/>
                    <a:pt x="1689" y="1882"/>
                  </a:cubicBezTo>
                  <a:cubicBezTo>
                    <a:pt x="1668" y="1924"/>
                    <a:pt x="1668" y="1946"/>
                    <a:pt x="1711" y="1967"/>
                  </a:cubicBezTo>
                  <a:cubicBezTo>
                    <a:pt x="1721" y="1974"/>
                    <a:pt x="1732" y="1977"/>
                    <a:pt x="1742" y="1977"/>
                  </a:cubicBezTo>
                  <a:cubicBezTo>
                    <a:pt x="1798" y="1977"/>
                    <a:pt x="1850" y="1893"/>
                    <a:pt x="1796" y="1839"/>
                  </a:cubicBezTo>
                  <a:cubicBezTo>
                    <a:pt x="1784" y="1833"/>
                    <a:pt x="1771" y="1830"/>
                    <a:pt x="1759" y="1830"/>
                  </a:cubicBezTo>
                  <a:cubicBezTo>
                    <a:pt x="1730" y="1830"/>
                    <a:pt x="1705" y="1845"/>
                    <a:pt x="1689" y="1860"/>
                  </a:cubicBezTo>
                  <a:cubicBezTo>
                    <a:pt x="1518" y="1796"/>
                    <a:pt x="1369" y="1689"/>
                    <a:pt x="1219" y="1561"/>
                  </a:cubicBezTo>
                  <a:cubicBezTo>
                    <a:pt x="1070" y="1411"/>
                    <a:pt x="941" y="1240"/>
                    <a:pt x="834" y="1048"/>
                  </a:cubicBezTo>
                  <a:cubicBezTo>
                    <a:pt x="770" y="941"/>
                    <a:pt x="749" y="834"/>
                    <a:pt x="685" y="727"/>
                  </a:cubicBezTo>
                  <a:cubicBezTo>
                    <a:pt x="621" y="621"/>
                    <a:pt x="557" y="514"/>
                    <a:pt x="492" y="428"/>
                  </a:cubicBezTo>
                  <a:cubicBezTo>
                    <a:pt x="343" y="257"/>
                    <a:pt x="172" y="129"/>
                    <a:pt x="1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1" name="Google Shape;31371;p29"/>
            <p:cNvSpPr/>
            <p:nvPr/>
          </p:nvSpPr>
          <p:spPr>
            <a:xfrm>
              <a:off x="1135800" y="4870763"/>
              <a:ext cx="26750" cy="27825"/>
            </a:xfrm>
            <a:custGeom>
              <a:avLst/>
              <a:gdLst/>
              <a:ahLst/>
              <a:cxnLst/>
              <a:rect l="l" t="t" r="r" b="b"/>
              <a:pathLst>
                <a:path w="1070" h="1113" extrusionOk="0">
                  <a:moveTo>
                    <a:pt x="1" y="1"/>
                  </a:moveTo>
                  <a:lnTo>
                    <a:pt x="1" y="22"/>
                  </a:lnTo>
                  <a:cubicBezTo>
                    <a:pt x="65" y="151"/>
                    <a:pt x="150" y="236"/>
                    <a:pt x="236" y="343"/>
                  </a:cubicBezTo>
                  <a:cubicBezTo>
                    <a:pt x="343" y="428"/>
                    <a:pt x="450" y="493"/>
                    <a:pt x="535" y="557"/>
                  </a:cubicBezTo>
                  <a:cubicBezTo>
                    <a:pt x="749" y="706"/>
                    <a:pt x="920" y="877"/>
                    <a:pt x="1069" y="1112"/>
                  </a:cubicBezTo>
                  <a:lnTo>
                    <a:pt x="1069" y="1091"/>
                  </a:lnTo>
                  <a:cubicBezTo>
                    <a:pt x="1027" y="984"/>
                    <a:pt x="941" y="856"/>
                    <a:pt x="877" y="749"/>
                  </a:cubicBezTo>
                  <a:cubicBezTo>
                    <a:pt x="792" y="642"/>
                    <a:pt x="706" y="557"/>
                    <a:pt x="599" y="471"/>
                  </a:cubicBezTo>
                  <a:cubicBezTo>
                    <a:pt x="514" y="364"/>
                    <a:pt x="428" y="279"/>
                    <a:pt x="321" y="215"/>
                  </a:cubicBezTo>
                  <a:cubicBezTo>
                    <a:pt x="214" y="129"/>
                    <a:pt x="108" y="65"/>
                    <a:pt x="1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2" name="Google Shape;31372;p29"/>
            <p:cNvSpPr/>
            <p:nvPr/>
          </p:nvSpPr>
          <p:spPr>
            <a:xfrm>
              <a:off x="1136350" y="4865438"/>
              <a:ext cx="45650" cy="25050"/>
            </a:xfrm>
            <a:custGeom>
              <a:avLst/>
              <a:gdLst/>
              <a:ahLst/>
              <a:cxnLst/>
              <a:rect l="l" t="t" r="r" b="b"/>
              <a:pathLst>
                <a:path w="1826" h="1002" extrusionOk="0">
                  <a:moveTo>
                    <a:pt x="0" y="0"/>
                  </a:moveTo>
                  <a:lnTo>
                    <a:pt x="0" y="22"/>
                  </a:lnTo>
                  <a:cubicBezTo>
                    <a:pt x="150" y="86"/>
                    <a:pt x="299" y="150"/>
                    <a:pt x="449" y="193"/>
                  </a:cubicBezTo>
                  <a:cubicBezTo>
                    <a:pt x="599" y="257"/>
                    <a:pt x="770" y="278"/>
                    <a:pt x="898" y="342"/>
                  </a:cubicBezTo>
                  <a:cubicBezTo>
                    <a:pt x="1197" y="449"/>
                    <a:pt x="1475" y="620"/>
                    <a:pt x="1689" y="898"/>
                  </a:cubicBezTo>
                  <a:cubicBezTo>
                    <a:pt x="1667" y="919"/>
                    <a:pt x="1646" y="962"/>
                    <a:pt x="1689" y="983"/>
                  </a:cubicBezTo>
                  <a:cubicBezTo>
                    <a:pt x="1705" y="996"/>
                    <a:pt x="1721" y="1001"/>
                    <a:pt x="1735" y="1001"/>
                  </a:cubicBezTo>
                  <a:cubicBezTo>
                    <a:pt x="1794" y="1001"/>
                    <a:pt x="1826" y="911"/>
                    <a:pt x="1774" y="877"/>
                  </a:cubicBezTo>
                  <a:cubicBezTo>
                    <a:pt x="1763" y="866"/>
                    <a:pt x="1747" y="861"/>
                    <a:pt x="1731" y="861"/>
                  </a:cubicBezTo>
                  <a:cubicBezTo>
                    <a:pt x="1715" y="861"/>
                    <a:pt x="1699" y="866"/>
                    <a:pt x="1689" y="877"/>
                  </a:cubicBezTo>
                  <a:cubicBezTo>
                    <a:pt x="1603" y="727"/>
                    <a:pt x="1496" y="599"/>
                    <a:pt x="1368" y="492"/>
                  </a:cubicBezTo>
                  <a:cubicBezTo>
                    <a:pt x="1240" y="385"/>
                    <a:pt x="1090" y="299"/>
                    <a:pt x="941" y="214"/>
                  </a:cubicBezTo>
                  <a:cubicBezTo>
                    <a:pt x="791" y="150"/>
                    <a:pt x="641" y="86"/>
                    <a:pt x="492" y="43"/>
                  </a:cubicBezTo>
                  <a:cubicBezTo>
                    <a:pt x="321" y="22"/>
                    <a:pt x="171" y="0"/>
                    <a:pt x="0" y="0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3" name="Google Shape;31373;p29"/>
            <p:cNvSpPr/>
            <p:nvPr/>
          </p:nvSpPr>
          <p:spPr>
            <a:xfrm>
              <a:off x="1134200" y="4877713"/>
              <a:ext cx="38750" cy="37800"/>
            </a:xfrm>
            <a:custGeom>
              <a:avLst/>
              <a:gdLst/>
              <a:ahLst/>
              <a:cxnLst/>
              <a:rect l="l" t="t" r="r" b="b"/>
              <a:pathLst>
                <a:path w="1550" h="1512" extrusionOk="0">
                  <a:moveTo>
                    <a:pt x="1" y="1"/>
                  </a:moveTo>
                  <a:cubicBezTo>
                    <a:pt x="65" y="172"/>
                    <a:pt x="150" y="343"/>
                    <a:pt x="257" y="492"/>
                  </a:cubicBezTo>
                  <a:cubicBezTo>
                    <a:pt x="343" y="642"/>
                    <a:pt x="471" y="770"/>
                    <a:pt x="599" y="899"/>
                  </a:cubicBezTo>
                  <a:cubicBezTo>
                    <a:pt x="706" y="1005"/>
                    <a:pt x="834" y="1134"/>
                    <a:pt x="984" y="1219"/>
                  </a:cubicBezTo>
                  <a:cubicBezTo>
                    <a:pt x="1112" y="1305"/>
                    <a:pt x="1262" y="1369"/>
                    <a:pt x="1390" y="1390"/>
                  </a:cubicBezTo>
                  <a:cubicBezTo>
                    <a:pt x="1375" y="1451"/>
                    <a:pt x="1413" y="1511"/>
                    <a:pt x="1452" y="1511"/>
                  </a:cubicBezTo>
                  <a:cubicBezTo>
                    <a:pt x="1468" y="1511"/>
                    <a:pt x="1484" y="1501"/>
                    <a:pt x="1497" y="1476"/>
                  </a:cubicBezTo>
                  <a:lnTo>
                    <a:pt x="1518" y="1476"/>
                  </a:lnTo>
                  <a:cubicBezTo>
                    <a:pt x="1550" y="1412"/>
                    <a:pt x="1499" y="1337"/>
                    <a:pt x="1454" y="1337"/>
                  </a:cubicBezTo>
                  <a:cubicBezTo>
                    <a:pt x="1438" y="1337"/>
                    <a:pt x="1422" y="1347"/>
                    <a:pt x="1411" y="1369"/>
                  </a:cubicBezTo>
                  <a:cubicBezTo>
                    <a:pt x="1112" y="1283"/>
                    <a:pt x="877" y="1048"/>
                    <a:pt x="663" y="792"/>
                  </a:cubicBezTo>
                  <a:cubicBezTo>
                    <a:pt x="556" y="663"/>
                    <a:pt x="449" y="514"/>
                    <a:pt x="343" y="386"/>
                  </a:cubicBezTo>
                  <a:cubicBezTo>
                    <a:pt x="236" y="257"/>
                    <a:pt x="129" y="129"/>
                    <a:pt x="22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4" name="Google Shape;31374;p29"/>
            <p:cNvSpPr/>
            <p:nvPr/>
          </p:nvSpPr>
          <p:spPr>
            <a:xfrm>
              <a:off x="1130450" y="4859563"/>
              <a:ext cx="60950" cy="8575"/>
            </a:xfrm>
            <a:custGeom>
              <a:avLst/>
              <a:gdLst/>
              <a:ahLst/>
              <a:cxnLst/>
              <a:rect l="l" t="t" r="r" b="b"/>
              <a:pathLst>
                <a:path w="2438" h="343" extrusionOk="0">
                  <a:moveTo>
                    <a:pt x="1219" y="0"/>
                  </a:moveTo>
                  <a:cubicBezTo>
                    <a:pt x="1112" y="0"/>
                    <a:pt x="1027" y="21"/>
                    <a:pt x="920" y="21"/>
                  </a:cubicBezTo>
                  <a:cubicBezTo>
                    <a:pt x="792" y="43"/>
                    <a:pt x="706" y="64"/>
                    <a:pt x="599" y="107"/>
                  </a:cubicBezTo>
                  <a:cubicBezTo>
                    <a:pt x="386" y="171"/>
                    <a:pt x="193" y="235"/>
                    <a:pt x="1" y="257"/>
                  </a:cubicBezTo>
                  <a:lnTo>
                    <a:pt x="1" y="278"/>
                  </a:lnTo>
                  <a:cubicBezTo>
                    <a:pt x="72" y="302"/>
                    <a:pt x="148" y="311"/>
                    <a:pt x="226" y="311"/>
                  </a:cubicBezTo>
                  <a:cubicBezTo>
                    <a:pt x="360" y="311"/>
                    <a:pt x="499" y="284"/>
                    <a:pt x="621" y="257"/>
                  </a:cubicBezTo>
                  <a:cubicBezTo>
                    <a:pt x="728" y="214"/>
                    <a:pt x="835" y="192"/>
                    <a:pt x="920" y="171"/>
                  </a:cubicBezTo>
                  <a:cubicBezTo>
                    <a:pt x="1027" y="150"/>
                    <a:pt x="1134" y="150"/>
                    <a:pt x="1241" y="128"/>
                  </a:cubicBezTo>
                  <a:cubicBezTo>
                    <a:pt x="1377" y="113"/>
                    <a:pt x="1523" y="98"/>
                    <a:pt x="1673" y="98"/>
                  </a:cubicBezTo>
                  <a:cubicBezTo>
                    <a:pt x="1735" y="98"/>
                    <a:pt x="1798" y="101"/>
                    <a:pt x="1860" y="107"/>
                  </a:cubicBezTo>
                  <a:cubicBezTo>
                    <a:pt x="1967" y="107"/>
                    <a:pt x="2074" y="128"/>
                    <a:pt x="2160" y="171"/>
                  </a:cubicBezTo>
                  <a:cubicBezTo>
                    <a:pt x="2267" y="192"/>
                    <a:pt x="2352" y="257"/>
                    <a:pt x="2416" y="342"/>
                  </a:cubicBezTo>
                  <a:lnTo>
                    <a:pt x="2438" y="342"/>
                  </a:lnTo>
                  <a:cubicBezTo>
                    <a:pt x="2373" y="235"/>
                    <a:pt x="2267" y="171"/>
                    <a:pt x="2181" y="128"/>
                  </a:cubicBezTo>
                  <a:cubicBezTo>
                    <a:pt x="2074" y="64"/>
                    <a:pt x="1967" y="43"/>
                    <a:pt x="1860" y="21"/>
                  </a:cubicBezTo>
                  <a:cubicBezTo>
                    <a:pt x="1647" y="0"/>
                    <a:pt x="1433" y="0"/>
                    <a:pt x="1219" y="0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5" name="Google Shape;31375;p29"/>
            <p:cNvSpPr/>
            <p:nvPr/>
          </p:nvSpPr>
          <p:spPr>
            <a:xfrm>
              <a:off x="1131525" y="4886263"/>
              <a:ext cx="20075" cy="37150"/>
            </a:xfrm>
            <a:custGeom>
              <a:avLst/>
              <a:gdLst/>
              <a:ahLst/>
              <a:cxnLst/>
              <a:rect l="l" t="t" r="r" b="b"/>
              <a:pathLst>
                <a:path w="803" h="1486" extrusionOk="0">
                  <a:moveTo>
                    <a:pt x="22" y="1"/>
                  </a:moveTo>
                  <a:lnTo>
                    <a:pt x="22" y="1"/>
                  </a:lnTo>
                  <a:cubicBezTo>
                    <a:pt x="1" y="129"/>
                    <a:pt x="22" y="279"/>
                    <a:pt x="65" y="407"/>
                  </a:cubicBezTo>
                  <a:cubicBezTo>
                    <a:pt x="86" y="557"/>
                    <a:pt x="172" y="685"/>
                    <a:pt x="236" y="792"/>
                  </a:cubicBezTo>
                  <a:cubicBezTo>
                    <a:pt x="321" y="899"/>
                    <a:pt x="407" y="984"/>
                    <a:pt x="492" y="1091"/>
                  </a:cubicBezTo>
                  <a:cubicBezTo>
                    <a:pt x="578" y="1155"/>
                    <a:pt x="642" y="1241"/>
                    <a:pt x="685" y="1347"/>
                  </a:cubicBezTo>
                  <a:cubicBezTo>
                    <a:pt x="642" y="1369"/>
                    <a:pt x="621" y="1433"/>
                    <a:pt x="663" y="1476"/>
                  </a:cubicBezTo>
                  <a:cubicBezTo>
                    <a:pt x="674" y="1482"/>
                    <a:pt x="684" y="1485"/>
                    <a:pt x="695" y="1485"/>
                  </a:cubicBezTo>
                  <a:cubicBezTo>
                    <a:pt x="751" y="1485"/>
                    <a:pt x="803" y="1401"/>
                    <a:pt x="749" y="1347"/>
                  </a:cubicBezTo>
                  <a:lnTo>
                    <a:pt x="706" y="1347"/>
                  </a:lnTo>
                  <a:cubicBezTo>
                    <a:pt x="663" y="1219"/>
                    <a:pt x="599" y="1112"/>
                    <a:pt x="535" y="1027"/>
                  </a:cubicBezTo>
                  <a:cubicBezTo>
                    <a:pt x="471" y="920"/>
                    <a:pt x="385" y="813"/>
                    <a:pt x="321" y="706"/>
                  </a:cubicBezTo>
                  <a:cubicBezTo>
                    <a:pt x="257" y="599"/>
                    <a:pt x="236" y="492"/>
                    <a:pt x="172" y="364"/>
                  </a:cubicBezTo>
                  <a:cubicBezTo>
                    <a:pt x="129" y="236"/>
                    <a:pt x="86" y="108"/>
                    <a:pt x="22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6" name="Google Shape;31376;p29"/>
            <p:cNvSpPr/>
            <p:nvPr/>
          </p:nvSpPr>
          <p:spPr>
            <a:xfrm>
              <a:off x="1136350" y="4863288"/>
              <a:ext cx="39025" cy="28350"/>
            </a:xfrm>
            <a:custGeom>
              <a:avLst/>
              <a:gdLst/>
              <a:ahLst/>
              <a:cxnLst/>
              <a:rect l="l" t="t" r="r" b="b"/>
              <a:pathLst>
                <a:path w="1561" h="1134" extrusionOk="0">
                  <a:moveTo>
                    <a:pt x="0" y="1"/>
                  </a:moveTo>
                  <a:lnTo>
                    <a:pt x="0" y="22"/>
                  </a:lnTo>
                  <a:cubicBezTo>
                    <a:pt x="128" y="129"/>
                    <a:pt x="235" y="214"/>
                    <a:pt x="363" y="321"/>
                  </a:cubicBezTo>
                  <a:cubicBezTo>
                    <a:pt x="492" y="407"/>
                    <a:pt x="641" y="492"/>
                    <a:pt x="770" y="578"/>
                  </a:cubicBezTo>
                  <a:cubicBezTo>
                    <a:pt x="1026" y="770"/>
                    <a:pt x="1283" y="963"/>
                    <a:pt x="1539" y="1134"/>
                  </a:cubicBezTo>
                  <a:lnTo>
                    <a:pt x="1560" y="1112"/>
                  </a:lnTo>
                  <a:cubicBezTo>
                    <a:pt x="1304" y="898"/>
                    <a:pt x="1069" y="685"/>
                    <a:pt x="812" y="471"/>
                  </a:cubicBezTo>
                  <a:cubicBezTo>
                    <a:pt x="705" y="364"/>
                    <a:pt x="577" y="257"/>
                    <a:pt x="428" y="172"/>
                  </a:cubicBezTo>
                  <a:cubicBezTo>
                    <a:pt x="299" y="108"/>
                    <a:pt x="150" y="43"/>
                    <a:pt x="0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7" name="Google Shape;31377;p29"/>
            <p:cNvSpPr/>
            <p:nvPr/>
          </p:nvSpPr>
          <p:spPr>
            <a:xfrm>
              <a:off x="1160550" y="4897413"/>
              <a:ext cx="4025" cy="2850"/>
            </a:xfrm>
            <a:custGeom>
              <a:avLst/>
              <a:gdLst/>
              <a:ahLst/>
              <a:cxnLst/>
              <a:rect l="l" t="t" r="r" b="b"/>
              <a:pathLst>
                <a:path w="161" h="114" extrusionOk="0">
                  <a:moveTo>
                    <a:pt x="101" y="0"/>
                  </a:moveTo>
                  <a:cubicBezTo>
                    <a:pt x="46" y="0"/>
                    <a:pt x="1" y="72"/>
                    <a:pt x="58" y="111"/>
                  </a:cubicBezTo>
                  <a:cubicBezTo>
                    <a:pt x="63" y="113"/>
                    <a:pt x="68" y="114"/>
                    <a:pt x="72" y="114"/>
                  </a:cubicBezTo>
                  <a:cubicBezTo>
                    <a:pt x="113" y="114"/>
                    <a:pt x="160" y="42"/>
                    <a:pt x="122" y="4"/>
                  </a:cubicBezTo>
                  <a:cubicBezTo>
                    <a:pt x="115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8" name="Google Shape;31378;p29"/>
            <p:cNvSpPr/>
            <p:nvPr/>
          </p:nvSpPr>
          <p:spPr>
            <a:xfrm>
              <a:off x="1168650" y="4889663"/>
              <a:ext cx="3275" cy="3125"/>
            </a:xfrm>
            <a:custGeom>
              <a:avLst/>
              <a:gdLst/>
              <a:ahLst/>
              <a:cxnLst/>
              <a:rect l="l" t="t" r="r" b="b"/>
              <a:pathLst>
                <a:path w="131" h="125" extrusionOk="0">
                  <a:moveTo>
                    <a:pt x="55" y="1"/>
                  </a:moveTo>
                  <a:cubicBezTo>
                    <a:pt x="26" y="1"/>
                    <a:pt x="0" y="23"/>
                    <a:pt x="12" y="57"/>
                  </a:cubicBezTo>
                  <a:lnTo>
                    <a:pt x="12" y="79"/>
                  </a:lnTo>
                  <a:cubicBezTo>
                    <a:pt x="22" y="108"/>
                    <a:pt x="50" y="124"/>
                    <a:pt x="76" y="124"/>
                  </a:cubicBezTo>
                  <a:cubicBezTo>
                    <a:pt x="105" y="124"/>
                    <a:pt x="130" y="103"/>
                    <a:pt x="119" y="57"/>
                  </a:cubicBezTo>
                  <a:cubicBezTo>
                    <a:pt x="109" y="17"/>
                    <a:pt x="80" y="1"/>
                    <a:pt x="5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9" name="Google Shape;31379;p29"/>
            <p:cNvSpPr/>
            <p:nvPr/>
          </p:nvSpPr>
          <p:spPr>
            <a:xfrm>
              <a:off x="1173475" y="4890288"/>
              <a:ext cx="4300" cy="3200"/>
            </a:xfrm>
            <a:custGeom>
              <a:avLst/>
              <a:gdLst/>
              <a:ahLst/>
              <a:cxnLst/>
              <a:rect l="l" t="t" r="r" b="b"/>
              <a:pathLst>
                <a:path w="172" h="128" extrusionOk="0">
                  <a:moveTo>
                    <a:pt x="88" y="1"/>
                  </a:moveTo>
                  <a:cubicBezTo>
                    <a:pt x="37" y="1"/>
                    <a:pt x="0" y="82"/>
                    <a:pt x="54" y="118"/>
                  </a:cubicBezTo>
                  <a:cubicBezTo>
                    <a:pt x="64" y="125"/>
                    <a:pt x="75" y="128"/>
                    <a:pt x="85" y="128"/>
                  </a:cubicBezTo>
                  <a:cubicBezTo>
                    <a:pt x="135" y="128"/>
                    <a:pt x="172" y="47"/>
                    <a:pt x="118" y="11"/>
                  </a:cubicBezTo>
                  <a:cubicBezTo>
                    <a:pt x="108" y="4"/>
                    <a:pt x="97" y="1"/>
                    <a:pt x="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0" name="Google Shape;31380;p29"/>
            <p:cNvSpPr/>
            <p:nvPr/>
          </p:nvSpPr>
          <p:spPr>
            <a:xfrm>
              <a:off x="1187400" y="4881163"/>
              <a:ext cx="4800" cy="3250"/>
            </a:xfrm>
            <a:custGeom>
              <a:avLst/>
              <a:gdLst/>
              <a:ahLst/>
              <a:cxnLst/>
              <a:rect l="l" t="t" r="r" b="b"/>
              <a:pathLst>
                <a:path w="192" h="130" extrusionOk="0">
                  <a:moveTo>
                    <a:pt x="89" y="1"/>
                  </a:moveTo>
                  <a:cubicBezTo>
                    <a:pt x="47" y="1"/>
                    <a:pt x="1" y="63"/>
                    <a:pt x="53" y="98"/>
                  </a:cubicBezTo>
                  <a:lnTo>
                    <a:pt x="74" y="119"/>
                  </a:lnTo>
                  <a:cubicBezTo>
                    <a:pt x="81" y="126"/>
                    <a:pt x="89" y="129"/>
                    <a:pt x="97" y="129"/>
                  </a:cubicBezTo>
                  <a:cubicBezTo>
                    <a:pt x="141" y="129"/>
                    <a:pt x="192" y="48"/>
                    <a:pt x="138" y="12"/>
                  </a:cubicBezTo>
                  <a:lnTo>
                    <a:pt x="117" y="12"/>
                  </a:lnTo>
                  <a:cubicBezTo>
                    <a:pt x="109" y="4"/>
                    <a:pt x="99" y="1"/>
                    <a:pt x="89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1" name="Google Shape;31381;p29"/>
            <p:cNvSpPr/>
            <p:nvPr/>
          </p:nvSpPr>
          <p:spPr>
            <a:xfrm>
              <a:off x="1189500" y="4867313"/>
              <a:ext cx="4325" cy="3200"/>
            </a:xfrm>
            <a:custGeom>
              <a:avLst/>
              <a:gdLst/>
              <a:ahLst/>
              <a:cxnLst/>
              <a:rect l="l" t="t" r="r" b="b"/>
              <a:pathLst>
                <a:path w="173" h="128" extrusionOk="0">
                  <a:moveTo>
                    <a:pt x="88" y="1"/>
                  </a:moveTo>
                  <a:cubicBezTo>
                    <a:pt x="37" y="1"/>
                    <a:pt x="0" y="82"/>
                    <a:pt x="54" y="118"/>
                  </a:cubicBezTo>
                  <a:cubicBezTo>
                    <a:pt x="61" y="125"/>
                    <a:pt x="69" y="128"/>
                    <a:pt x="77" y="128"/>
                  </a:cubicBezTo>
                  <a:cubicBezTo>
                    <a:pt x="121" y="128"/>
                    <a:pt x="172" y="47"/>
                    <a:pt x="118" y="11"/>
                  </a:cubicBezTo>
                  <a:cubicBezTo>
                    <a:pt x="108" y="4"/>
                    <a:pt x="98" y="1"/>
                    <a:pt x="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2" name="Google Shape;31382;p29"/>
            <p:cNvSpPr/>
            <p:nvPr/>
          </p:nvSpPr>
          <p:spPr>
            <a:xfrm>
              <a:off x="1095725" y="4840063"/>
              <a:ext cx="45975" cy="131725"/>
            </a:xfrm>
            <a:custGeom>
              <a:avLst/>
              <a:gdLst/>
              <a:ahLst/>
              <a:cxnLst/>
              <a:rect l="l" t="t" r="r" b="b"/>
              <a:pathLst>
                <a:path w="1839" h="5269" extrusionOk="0">
                  <a:moveTo>
                    <a:pt x="1533" y="0"/>
                  </a:moveTo>
                  <a:cubicBezTo>
                    <a:pt x="1151" y="0"/>
                    <a:pt x="505" y="596"/>
                    <a:pt x="385" y="866"/>
                  </a:cubicBezTo>
                  <a:cubicBezTo>
                    <a:pt x="1" y="1721"/>
                    <a:pt x="43" y="2747"/>
                    <a:pt x="129" y="3666"/>
                  </a:cubicBezTo>
                  <a:cubicBezTo>
                    <a:pt x="172" y="4157"/>
                    <a:pt x="364" y="5269"/>
                    <a:pt x="962" y="5269"/>
                  </a:cubicBezTo>
                  <a:cubicBezTo>
                    <a:pt x="1732" y="5269"/>
                    <a:pt x="1304" y="3473"/>
                    <a:pt x="1283" y="3003"/>
                  </a:cubicBezTo>
                  <a:cubicBezTo>
                    <a:pt x="1240" y="2511"/>
                    <a:pt x="1198" y="2020"/>
                    <a:pt x="1304" y="1528"/>
                  </a:cubicBezTo>
                  <a:cubicBezTo>
                    <a:pt x="1390" y="1165"/>
                    <a:pt x="1839" y="759"/>
                    <a:pt x="1817" y="395"/>
                  </a:cubicBezTo>
                  <a:cubicBezTo>
                    <a:pt x="1811" y="108"/>
                    <a:pt x="1696" y="0"/>
                    <a:pt x="1533" y="0"/>
                  </a:cubicBezTo>
                  <a:close/>
                </a:path>
              </a:pathLst>
            </a:custGeom>
            <a:solidFill>
              <a:srgbClr val="D7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3" name="Google Shape;31383;p29"/>
            <p:cNvSpPr/>
            <p:nvPr/>
          </p:nvSpPr>
          <p:spPr>
            <a:xfrm>
              <a:off x="279775" y="4034463"/>
              <a:ext cx="132000" cy="150350"/>
            </a:xfrm>
            <a:custGeom>
              <a:avLst/>
              <a:gdLst/>
              <a:ahLst/>
              <a:cxnLst/>
              <a:rect l="l" t="t" r="r" b="b"/>
              <a:pathLst>
                <a:path w="5280" h="6014" extrusionOk="0">
                  <a:moveTo>
                    <a:pt x="2822" y="1"/>
                  </a:moveTo>
                  <a:cubicBezTo>
                    <a:pt x="2808" y="1"/>
                    <a:pt x="2787" y="21"/>
                    <a:pt x="2758" y="67"/>
                  </a:cubicBezTo>
                  <a:cubicBezTo>
                    <a:pt x="2287" y="815"/>
                    <a:pt x="2480" y="836"/>
                    <a:pt x="1625" y="1093"/>
                  </a:cubicBezTo>
                  <a:cubicBezTo>
                    <a:pt x="1443" y="1143"/>
                    <a:pt x="1292" y="1162"/>
                    <a:pt x="1153" y="1162"/>
                  </a:cubicBezTo>
                  <a:cubicBezTo>
                    <a:pt x="818" y="1162"/>
                    <a:pt x="548" y="1052"/>
                    <a:pt x="65" y="1007"/>
                  </a:cubicBezTo>
                  <a:lnTo>
                    <a:pt x="65" y="1007"/>
                  </a:lnTo>
                  <a:cubicBezTo>
                    <a:pt x="471" y="1371"/>
                    <a:pt x="663" y="2204"/>
                    <a:pt x="813" y="2931"/>
                  </a:cubicBezTo>
                  <a:cubicBezTo>
                    <a:pt x="855" y="3102"/>
                    <a:pt x="0" y="3572"/>
                    <a:pt x="22" y="3722"/>
                  </a:cubicBezTo>
                  <a:cubicBezTo>
                    <a:pt x="65" y="3914"/>
                    <a:pt x="984" y="3786"/>
                    <a:pt x="1026" y="3914"/>
                  </a:cubicBezTo>
                  <a:cubicBezTo>
                    <a:pt x="1171" y="4432"/>
                    <a:pt x="1437" y="6014"/>
                    <a:pt x="2756" y="6014"/>
                  </a:cubicBezTo>
                  <a:cubicBezTo>
                    <a:pt x="2799" y="6014"/>
                    <a:pt x="2842" y="6012"/>
                    <a:pt x="2886" y="6009"/>
                  </a:cubicBezTo>
                  <a:cubicBezTo>
                    <a:pt x="3613" y="5945"/>
                    <a:pt x="3677" y="4940"/>
                    <a:pt x="3741" y="4448"/>
                  </a:cubicBezTo>
                  <a:cubicBezTo>
                    <a:pt x="3784" y="4149"/>
                    <a:pt x="3399" y="4299"/>
                    <a:pt x="3420" y="3978"/>
                  </a:cubicBezTo>
                  <a:cubicBezTo>
                    <a:pt x="3420" y="3964"/>
                    <a:pt x="3435" y="3958"/>
                    <a:pt x="3460" y="3958"/>
                  </a:cubicBezTo>
                  <a:cubicBezTo>
                    <a:pt x="3608" y="3958"/>
                    <a:pt x="4126" y="4162"/>
                    <a:pt x="4263" y="4162"/>
                  </a:cubicBezTo>
                  <a:cubicBezTo>
                    <a:pt x="4283" y="4162"/>
                    <a:pt x="4294" y="4158"/>
                    <a:pt x="4297" y="4149"/>
                  </a:cubicBezTo>
                  <a:cubicBezTo>
                    <a:pt x="4318" y="4021"/>
                    <a:pt x="3655" y="3593"/>
                    <a:pt x="3677" y="3487"/>
                  </a:cubicBezTo>
                  <a:cubicBezTo>
                    <a:pt x="3805" y="2974"/>
                    <a:pt x="4745" y="2824"/>
                    <a:pt x="5280" y="2247"/>
                  </a:cubicBezTo>
                  <a:lnTo>
                    <a:pt x="5280" y="2247"/>
                  </a:lnTo>
                  <a:lnTo>
                    <a:pt x="3976" y="2290"/>
                  </a:lnTo>
                  <a:cubicBezTo>
                    <a:pt x="3784" y="2140"/>
                    <a:pt x="3356" y="1349"/>
                    <a:pt x="3057" y="1178"/>
                  </a:cubicBezTo>
                  <a:cubicBezTo>
                    <a:pt x="2702" y="973"/>
                    <a:pt x="2918" y="1"/>
                    <a:pt x="2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4" name="Google Shape;31384;p29"/>
            <p:cNvSpPr/>
            <p:nvPr/>
          </p:nvSpPr>
          <p:spPr>
            <a:xfrm>
              <a:off x="340150" y="4172913"/>
              <a:ext cx="58275" cy="74300"/>
            </a:xfrm>
            <a:custGeom>
              <a:avLst/>
              <a:gdLst/>
              <a:ahLst/>
              <a:cxnLst/>
              <a:rect l="l" t="t" r="r" b="b"/>
              <a:pathLst>
                <a:path w="2331" h="2972" extrusionOk="0">
                  <a:moveTo>
                    <a:pt x="1" y="0"/>
                  </a:moveTo>
                  <a:cubicBezTo>
                    <a:pt x="1" y="193"/>
                    <a:pt x="86" y="342"/>
                    <a:pt x="150" y="492"/>
                  </a:cubicBezTo>
                  <a:cubicBezTo>
                    <a:pt x="214" y="642"/>
                    <a:pt x="300" y="770"/>
                    <a:pt x="364" y="898"/>
                  </a:cubicBezTo>
                  <a:cubicBezTo>
                    <a:pt x="428" y="1005"/>
                    <a:pt x="492" y="1155"/>
                    <a:pt x="578" y="1283"/>
                  </a:cubicBezTo>
                  <a:cubicBezTo>
                    <a:pt x="642" y="1411"/>
                    <a:pt x="727" y="1539"/>
                    <a:pt x="813" y="1668"/>
                  </a:cubicBezTo>
                  <a:cubicBezTo>
                    <a:pt x="984" y="1924"/>
                    <a:pt x="1198" y="2159"/>
                    <a:pt x="1433" y="2394"/>
                  </a:cubicBezTo>
                  <a:cubicBezTo>
                    <a:pt x="1668" y="2608"/>
                    <a:pt x="1946" y="2800"/>
                    <a:pt x="2202" y="2971"/>
                  </a:cubicBezTo>
                  <a:lnTo>
                    <a:pt x="2330" y="2822"/>
                  </a:lnTo>
                  <a:cubicBezTo>
                    <a:pt x="1839" y="2459"/>
                    <a:pt x="1433" y="2031"/>
                    <a:pt x="1155" y="1518"/>
                  </a:cubicBezTo>
                  <a:cubicBezTo>
                    <a:pt x="1091" y="1390"/>
                    <a:pt x="1027" y="1283"/>
                    <a:pt x="963" y="1133"/>
                  </a:cubicBezTo>
                  <a:cubicBezTo>
                    <a:pt x="898" y="1005"/>
                    <a:pt x="856" y="877"/>
                    <a:pt x="792" y="749"/>
                  </a:cubicBezTo>
                  <a:cubicBezTo>
                    <a:pt x="749" y="599"/>
                    <a:pt x="685" y="471"/>
                    <a:pt x="642" y="342"/>
                  </a:cubicBezTo>
                  <a:cubicBezTo>
                    <a:pt x="599" y="214"/>
                    <a:pt x="556" y="107"/>
                    <a:pt x="578" y="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5" name="Google Shape;31385;p29"/>
            <p:cNvSpPr/>
            <p:nvPr/>
          </p:nvSpPr>
          <p:spPr>
            <a:xfrm>
              <a:off x="340150" y="4172913"/>
              <a:ext cx="58275" cy="71100"/>
            </a:xfrm>
            <a:custGeom>
              <a:avLst/>
              <a:gdLst/>
              <a:ahLst/>
              <a:cxnLst/>
              <a:rect l="l" t="t" r="r" b="b"/>
              <a:pathLst>
                <a:path w="2331" h="2844" extrusionOk="0">
                  <a:moveTo>
                    <a:pt x="1" y="0"/>
                  </a:moveTo>
                  <a:cubicBezTo>
                    <a:pt x="1" y="86"/>
                    <a:pt x="22" y="193"/>
                    <a:pt x="43" y="257"/>
                  </a:cubicBezTo>
                  <a:lnTo>
                    <a:pt x="257" y="257"/>
                  </a:lnTo>
                  <a:cubicBezTo>
                    <a:pt x="257" y="342"/>
                    <a:pt x="300" y="449"/>
                    <a:pt x="364" y="578"/>
                  </a:cubicBezTo>
                  <a:cubicBezTo>
                    <a:pt x="428" y="706"/>
                    <a:pt x="514" y="813"/>
                    <a:pt x="578" y="962"/>
                  </a:cubicBezTo>
                  <a:cubicBezTo>
                    <a:pt x="663" y="1091"/>
                    <a:pt x="727" y="1219"/>
                    <a:pt x="813" y="1347"/>
                  </a:cubicBezTo>
                  <a:cubicBezTo>
                    <a:pt x="877" y="1454"/>
                    <a:pt x="963" y="1582"/>
                    <a:pt x="1048" y="1689"/>
                  </a:cubicBezTo>
                  <a:cubicBezTo>
                    <a:pt x="1369" y="2138"/>
                    <a:pt x="1817" y="2523"/>
                    <a:pt x="2330" y="2843"/>
                  </a:cubicBezTo>
                  <a:lnTo>
                    <a:pt x="2330" y="2822"/>
                  </a:lnTo>
                  <a:cubicBezTo>
                    <a:pt x="1839" y="2459"/>
                    <a:pt x="1433" y="2031"/>
                    <a:pt x="1155" y="1518"/>
                  </a:cubicBezTo>
                  <a:cubicBezTo>
                    <a:pt x="1091" y="1390"/>
                    <a:pt x="1027" y="1283"/>
                    <a:pt x="963" y="1133"/>
                  </a:cubicBezTo>
                  <a:cubicBezTo>
                    <a:pt x="898" y="1005"/>
                    <a:pt x="856" y="877"/>
                    <a:pt x="792" y="749"/>
                  </a:cubicBezTo>
                  <a:cubicBezTo>
                    <a:pt x="749" y="599"/>
                    <a:pt x="685" y="471"/>
                    <a:pt x="642" y="342"/>
                  </a:cubicBezTo>
                  <a:cubicBezTo>
                    <a:pt x="599" y="214"/>
                    <a:pt x="556" y="107"/>
                    <a:pt x="578" y="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6" name="Google Shape;31386;p29"/>
            <p:cNvSpPr/>
            <p:nvPr/>
          </p:nvSpPr>
          <p:spPr>
            <a:xfrm>
              <a:off x="348700" y="4149938"/>
              <a:ext cx="25150" cy="35300"/>
            </a:xfrm>
            <a:custGeom>
              <a:avLst/>
              <a:gdLst/>
              <a:ahLst/>
              <a:cxnLst/>
              <a:rect l="l" t="t" r="r" b="b"/>
              <a:pathLst>
                <a:path w="1006" h="1412" extrusionOk="0">
                  <a:moveTo>
                    <a:pt x="1005" y="0"/>
                  </a:moveTo>
                  <a:lnTo>
                    <a:pt x="1005" y="0"/>
                  </a:lnTo>
                  <a:cubicBezTo>
                    <a:pt x="898" y="43"/>
                    <a:pt x="770" y="65"/>
                    <a:pt x="663" y="65"/>
                  </a:cubicBezTo>
                  <a:lnTo>
                    <a:pt x="642" y="65"/>
                  </a:lnTo>
                  <a:cubicBezTo>
                    <a:pt x="578" y="535"/>
                    <a:pt x="492" y="1219"/>
                    <a:pt x="1" y="1411"/>
                  </a:cubicBezTo>
                  <a:lnTo>
                    <a:pt x="172" y="1411"/>
                  </a:lnTo>
                  <a:cubicBezTo>
                    <a:pt x="834" y="1368"/>
                    <a:pt x="941" y="535"/>
                    <a:pt x="10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7" name="Google Shape;31387;p29"/>
            <p:cNvSpPr/>
            <p:nvPr/>
          </p:nvSpPr>
          <p:spPr>
            <a:xfrm>
              <a:off x="310775" y="4148338"/>
              <a:ext cx="48650" cy="6150"/>
            </a:xfrm>
            <a:custGeom>
              <a:avLst/>
              <a:gdLst/>
              <a:ahLst/>
              <a:cxnLst/>
              <a:rect l="l" t="t" r="r" b="b"/>
              <a:pathLst>
                <a:path w="1946" h="246" extrusionOk="0">
                  <a:moveTo>
                    <a:pt x="1945" y="171"/>
                  </a:moveTo>
                  <a:cubicBezTo>
                    <a:pt x="1913" y="171"/>
                    <a:pt x="1882" y="171"/>
                    <a:pt x="1841" y="180"/>
                  </a:cubicBezTo>
                  <a:lnTo>
                    <a:pt x="1841" y="180"/>
                  </a:lnTo>
                  <a:cubicBezTo>
                    <a:pt x="1876" y="177"/>
                    <a:pt x="1910" y="175"/>
                    <a:pt x="1945" y="171"/>
                  </a:cubicBezTo>
                  <a:close/>
                  <a:moveTo>
                    <a:pt x="0" y="0"/>
                  </a:moveTo>
                  <a:cubicBezTo>
                    <a:pt x="0" y="43"/>
                    <a:pt x="21" y="107"/>
                    <a:pt x="43" y="150"/>
                  </a:cubicBezTo>
                  <a:cubicBezTo>
                    <a:pt x="367" y="212"/>
                    <a:pt x="705" y="245"/>
                    <a:pt x="1049" y="245"/>
                  </a:cubicBezTo>
                  <a:cubicBezTo>
                    <a:pt x="1296" y="245"/>
                    <a:pt x="1546" y="228"/>
                    <a:pt x="1796" y="193"/>
                  </a:cubicBezTo>
                  <a:cubicBezTo>
                    <a:pt x="1812" y="187"/>
                    <a:pt x="1827" y="183"/>
                    <a:pt x="1841" y="180"/>
                  </a:cubicBezTo>
                  <a:lnTo>
                    <a:pt x="1841" y="180"/>
                  </a:lnTo>
                  <a:cubicBezTo>
                    <a:pt x="1702" y="191"/>
                    <a:pt x="1563" y="196"/>
                    <a:pt x="1426" y="196"/>
                  </a:cubicBezTo>
                  <a:cubicBezTo>
                    <a:pt x="927" y="196"/>
                    <a:pt x="446" y="128"/>
                    <a:pt x="0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8" name="Google Shape;31388;p29"/>
            <p:cNvSpPr/>
            <p:nvPr/>
          </p:nvSpPr>
          <p:spPr>
            <a:xfrm>
              <a:off x="280300" y="3984588"/>
              <a:ext cx="125075" cy="112375"/>
            </a:xfrm>
            <a:custGeom>
              <a:avLst/>
              <a:gdLst/>
              <a:ahLst/>
              <a:cxnLst/>
              <a:rect l="l" t="t" r="r" b="b"/>
              <a:pathLst>
                <a:path w="5003" h="4495" extrusionOk="0">
                  <a:moveTo>
                    <a:pt x="2193" y="1"/>
                  </a:moveTo>
                  <a:cubicBezTo>
                    <a:pt x="1695" y="1"/>
                    <a:pt x="1143" y="257"/>
                    <a:pt x="834" y="566"/>
                  </a:cubicBezTo>
                  <a:cubicBezTo>
                    <a:pt x="193" y="1207"/>
                    <a:pt x="1" y="2126"/>
                    <a:pt x="279" y="3002"/>
                  </a:cubicBezTo>
                  <a:cubicBezTo>
                    <a:pt x="386" y="3366"/>
                    <a:pt x="642" y="3921"/>
                    <a:pt x="1005" y="4178"/>
                  </a:cubicBezTo>
                  <a:cubicBezTo>
                    <a:pt x="1240" y="4327"/>
                    <a:pt x="1518" y="4306"/>
                    <a:pt x="1796" y="4349"/>
                  </a:cubicBezTo>
                  <a:cubicBezTo>
                    <a:pt x="1692" y="4401"/>
                    <a:pt x="2106" y="4494"/>
                    <a:pt x="2461" y="4494"/>
                  </a:cubicBezTo>
                  <a:cubicBezTo>
                    <a:pt x="2544" y="4494"/>
                    <a:pt x="2625" y="4489"/>
                    <a:pt x="2694" y="4477"/>
                  </a:cubicBezTo>
                  <a:cubicBezTo>
                    <a:pt x="3271" y="4349"/>
                    <a:pt x="3677" y="3964"/>
                    <a:pt x="4105" y="3643"/>
                  </a:cubicBezTo>
                  <a:cubicBezTo>
                    <a:pt x="5002" y="2938"/>
                    <a:pt x="4789" y="1891"/>
                    <a:pt x="3976" y="1100"/>
                  </a:cubicBezTo>
                  <a:cubicBezTo>
                    <a:pt x="3592" y="715"/>
                    <a:pt x="2929" y="53"/>
                    <a:pt x="2352" y="10"/>
                  </a:cubicBezTo>
                  <a:cubicBezTo>
                    <a:pt x="2300" y="4"/>
                    <a:pt x="2247" y="1"/>
                    <a:pt x="2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9" name="Google Shape;31389;p29"/>
            <p:cNvSpPr/>
            <p:nvPr/>
          </p:nvSpPr>
          <p:spPr>
            <a:xfrm>
              <a:off x="241300" y="4000538"/>
              <a:ext cx="89250" cy="119825"/>
            </a:xfrm>
            <a:custGeom>
              <a:avLst/>
              <a:gdLst/>
              <a:ahLst/>
              <a:cxnLst/>
              <a:rect l="l" t="t" r="r" b="b"/>
              <a:pathLst>
                <a:path w="3570" h="4793" extrusionOk="0">
                  <a:moveTo>
                    <a:pt x="1464" y="1"/>
                  </a:moveTo>
                  <a:cubicBezTo>
                    <a:pt x="973" y="1"/>
                    <a:pt x="557" y="569"/>
                    <a:pt x="407" y="889"/>
                  </a:cubicBezTo>
                  <a:cubicBezTo>
                    <a:pt x="0" y="1830"/>
                    <a:pt x="171" y="2749"/>
                    <a:pt x="342" y="3689"/>
                  </a:cubicBezTo>
                  <a:cubicBezTo>
                    <a:pt x="407" y="3989"/>
                    <a:pt x="449" y="4245"/>
                    <a:pt x="727" y="4480"/>
                  </a:cubicBezTo>
                  <a:cubicBezTo>
                    <a:pt x="989" y="4688"/>
                    <a:pt x="1389" y="4793"/>
                    <a:pt x="1795" y="4793"/>
                  </a:cubicBezTo>
                  <a:cubicBezTo>
                    <a:pt x="2350" y="4793"/>
                    <a:pt x="2917" y="4597"/>
                    <a:pt x="3164" y="4202"/>
                  </a:cubicBezTo>
                  <a:cubicBezTo>
                    <a:pt x="3570" y="3540"/>
                    <a:pt x="2865" y="2642"/>
                    <a:pt x="2608" y="2001"/>
                  </a:cubicBezTo>
                  <a:cubicBezTo>
                    <a:pt x="2394" y="1509"/>
                    <a:pt x="2309" y="227"/>
                    <a:pt x="1668" y="34"/>
                  </a:cubicBezTo>
                  <a:cubicBezTo>
                    <a:pt x="1599" y="11"/>
                    <a:pt x="1531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0" name="Google Shape;31390;p29"/>
            <p:cNvSpPr/>
            <p:nvPr/>
          </p:nvSpPr>
          <p:spPr>
            <a:xfrm>
              <a:off x="223125" y="4040913"/>
              <a:ext cx="98350" cy="95950"/>
            </a:xfrm>
            <a:custGeom>
              <a:avLst/>
              <a:gdLst/>
              <a:ahLst/>
              <a:cxnLst/>
              <a:rect l="l" t="t" r="r" b="b"/>
              <a:pathLst>
                <a:path w="3934" h="3838" extrusionOk="0">
                  <a:moveTo>
                    <a:pt x="852" y="1"/>
                  </a:moveTo>
                  <a:cubicBezTo>
                    <a:pt x="679" y="1"/>
                    <a:pt x="501" y="93"/>
                    <a:pt x="343" y="322"/>
                  </a:cubicBezTo>
                  <a:cubicBezTo>
                    <a:pt x="1" y="856"/>
                    <a:pt x="236" y="1476"/>
                    <a:pt x="386" y="2010"/>
                  </a:cubicBezTo>
                  <a:cubicBezTo>
                    <a:pt x="556" y="2651"/>
                    <a:pt x="877" y="3357"/>
                    <a:pt x="1625" y="3677"/>
                  </a:cubicBezTo>
                  <a:cubicBezTo>
                    <a:pt x="1811" y="3760"/>
                    <a:pt x="2288" y="3838"/>
                    <a:pt x="2748" y="3838"/>
                  </a:cubicBezTo>
                  <a:cubicBezTo>
                    <a:pt x="3237" y="3838"/>
                    <a:pt x="3707" y="3750"/>
                    <a:pt x="3784" y="3485"/>
                  </a:cubicBezTo>
                  <a:cubicBezTo>
                    <a:pt x="3934" y="2972"/>
                    <a:pt x="2480" y="2780"/>
                    <a:pt x="2181" y="2523"/>
                  </a:cubicBezTo>
                  <a:cubicBezTo>
                    <a:pt x="1540" y="2010"/>
                    <a:pt x="1839" y="1198"/>
                    <a:pt x="1561" y="578"/>
                  </a:cubicBezTo>
                  <a:cubicBezTo>
                    <a:pt x="1426" y="268"/>
                    <a:pt x="1147" y="1"/>
                    <a:pt x="8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1" name="Google Shape;31391;p29"/>
            <p:cNvSpPr/>
            <p:nvPr/>
          </p:nvSpPr>
          <p:spPr>
            <a:xfrm>
              <a:off x="347625" y="4034238"/>
              <a:ext cx="82850" cy="100750"/>
            </a:xfrm>
            <a:custGeom>
              <a:avLst/>
              <a:gdLst/>
              <a:ahLst/>
              <a:cxnLst/>
              <a:rect l="l" t="t" r="r" b="b"/>
              <a:pathLst>
                <a:path w="3314" h="4030" extrusionOk="0">
                  <a:moveTo>
                    <a:pt x="2106" y="0"/>
                  </a:moveTo>
                  <a:cubicBezTo>
                    <a:pt x="1774" y="0"/>
                    <a:pt x="1564" y="528"/>
                    <a:pt x="1390" y="845"/>
                  </a:cubicBezTo>
                  <a:cubicBezTo>
                    <a:pt x="1219" y="1123"/>
                    <a:pt x="1112" y="1315"/>
                    <a:pt x="813" y="1486"/>
                  </a:cubicBezTo>
                  <a:cubicBezTo>
                    <a:pt x="428" y="1700"/>
                    <a:pt x="1" y="1764"/>
                    <a:pt x="86" y="2192"/>
                  </a:cubicBezTo>
                  <a:cubicBezTo>
                    <a:pt x="172" y="2598"/>
                    <a:pt x="514" y="3089"/>
                    <a:pt x="877" y="3367"/>
                  </a:cubicBezTo>
                  <a:cubicBezTo>
                    <a:pt x="1155" y="3581"/>
                    <a:pt x="1518" y="4030"/>
                    <a:pt x="1860" y="4030"/>
                  </a:cubicBezTo>
                  <a:cubicBezTo>
                    <a:pt x="2309" y="4030"/>
                    <a:pt x="2886" y="3645"/>
                    <a:pt x="3057" y="3325"/>
                  </a:cubicBezTo>
                  <a:cubicBezTo>
                    <a:pt x="3314" y="2854"/>
                    <a:pt x="3122" y="2085"/>
                    <a:pt x="3057" y="1572"/>
                  </a:cubicBezTo>
                  <a:cubicBezTo>
                    <a:pt x="2993" y="1102"/>
                    <a:pt x="2865" y="610"/>
                    <a:pt x="2502" y="225"/>
                  </a:cubicBezTo>
                  <a:cubicBezTo>
                    <a:pt x="2352" y="65"/>
                    <a:pt x="2221" y="0"/>
                    <a:pt x="2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2" name="Google Shape;31392;p29"/>
            <p:cNvSpPr/>
            <p:nvPr/>
          </p:nvSpPr>
          <p:spPr>
            <a:xfrm>
              <a:off x="310225" y="4090038"/>
              <a:ext cx="49200" cy="35250"/>
            </a:xfrm>
            <a:custGeom>
              <a:avLst/>
              <a:gdLst/>
              <a:ahLst/>
              <a:cxnLst/>
              <a:rect l="l" t="t" r="r" b="b"/>
              <a:pathLst>
                <a:path w="1968" h="1410" extrusionOk="0">
                  <a:moveTo>
                    <a:pt x="1609" y="1"/>
                  </a:moveTo>
                  <a:cubicBezTo>
                    <a:pt x="1376" y="1"/>
                    <a:pt x="1062" y="179"/>
                    <a:pt x="920" y="280"/>
                  </a:cubicBezTo>
                  <a:cubicBezTo>
                    <a:pt x="770" y="387"/>
                    <a:pt x="706" y="537"/>
                    <a:pt x="492" y="537"/>
                  </a:cubicBezTo>
                  <a:cubicBezTo>
                    <a:pt x="481" y="538"/>
                    <a:pt x="469" y="539"/>
                    <a:pt x="457" y="539"/>
                  </a:cubicBezTo>
                  <a:cubicBezTo>
                    <a:pt x="311" y="539"/>
                    <a:pt x="119" y="425"/>
                    <a:pt x="1" y="366"/>
                  </a:cubicBezTo>
                  <a:lnTo>
                    <a:pt x="1" y="366"/>
                  </a:lnTo>
                  <a:cubicBezTo>
                    <a:pt x="335" y="680"/>
                    <a:pt x="362" y="1410"/>
                    <a:pt x="978" y="1410"/>
                  </a:cubicBezTo>
                  <a:cubicBezTo>
                    <a:pt x="1032" y="1410"/>
                    <a:pt x="1091" y="1404"/>
                    <a:pt x="1155" y="1392"/>
                  </a:cubicBezTo>
                  <a:cubicBezTo>
                    <a:pt x="1753" y="1285"/>
                    <a:pt x="1796" y="922"/>
                    <a:pt x="1818" y="494"/>
                  </a:cubicBezTo>
                  <a:cubicBezTo>
                    <a:pt x="1818" y="302"/>
                    <a:pt x="1967" y="3"/>
                    <a:pt x="1647" y="3"/>
                  </a:cubicBezTo>
                  <a:cubicBezTo>
                    <a:pt x="1634" y="1"/>
                    <a:pt x="1622" y="1"/>
                    <a:pt x="16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3" name="Google Shape;31393;p29"/>
            <p:cNvSpPr/>
            <p:nvPr/>
          </p:nvSpPr>
          <p:spPr>
            <a:xfrm>
              <a:off x="342300" y="4035588"/>
              <a:ext cx="16575" cy="70025"/>
            </a:xfrm>
            <a:custGeom>
              <a:avLst/>
              <a:gdLst/>
              <a:ahLst/>
              <a:cxnLst/>
              <a:rect l="l" t="t" r="r" b="b"/>
              <a:pathLst>
                <a:path w="663" h="2801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70" y="235"/>
                    <a:pt x="513" y="471"/>
                    <a:pt x="513" y="706"/>
                  </a:cubicBezTo>
                  <a:cubicBezTo>
                    <a:pt x="535" y="962"/>
                    <a:pt x="513" y="1197"/>
                    <a:pt x="470" y="1432"/>
                  </a:cubicBezTo>
                  <a:cubicBezTo>
                    <a:pt x="428" y="1668"/>
                    <a:pt x="364" y="1903"/>
                    <a:pt x="299" y="2116"/>
                  </a:cubicBezTo>
                  <a:cubicBezTo>
                    <a:pt x="214" y="2352"/>
                    <a:pt x="128" y="2565"/>
                    <a:pt x="0" y="2779"/>
                  </a:cubicBezTo>
                  <a:lnTo>
                    <a:pt x="22" y="2800"/>
                  </a:lnTo>
                  <a:cubicBezTo>
                    <a:pt x="235" y="2629"/>
                    <a:pt x="385" y="2416"/>
                    <a:pt x="492" y="2181"/>
                  </a:cubicBezTo>
                  <a:cubicBezTo>
                    <a:pt x="599" y="1945"/>
                    <a:pt x="620" y="1689"/>
                    <a:pt x="641" y="1454"/>
                  </a:cubicBezTo>
                  <a:cubicBezTo>
                    <a:pt x="663" y="962"/>
                    <a:pt x="620" y="449"/>
                    <a:pt x="4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4" name="Google Shape;31394;p29"/>
            <p:cNvSpPr/>
            <p:nvPr/>
          </p:nvSpPr>
          <p:spPr>
            <a:xfrm>
              <a:off x="331075" y="4056413"/>
              <a:ext cx="12850" cy="49200"/>
            </a:xfrm>
            <a:custGeom>
              <a:avLst/>
              <a:gdLst/>
              <a:ahLst/>
              <a:cxnLst/>
              <a:rect l="l" t="t" r="r" b="b"/>
              <a:pathLst>
                <a:path w="514" h="1968" extrusionOk="0">
                  <a:moveTo>
                    <a:pt x="22" y="1"/>
                  </a:moveTo>
                  <a:cubicBezTo>
                    <a:pt x="0" y="343"/>
                    <a:pt x="22" y="685"/>
                    <a:pt x="107" y="1027"/>
                  </a:cubicBezTo>
                  <a:cubicBezTo>
                    <a:pt x="129" y="1177"/>
                    <a:pt x="171" y="1348"/>
                    <a:pt x="235" y="1519"/>
                  </a:cubicBezTo>
                  <a:cubicBezTo>
                    <a:pt x="300" y="1668"/>
                    <a:pt x="385" y="1818"/>
                    <a:pt x="492" y="1967"/>
                  </a:cubicBezTo>
                  <a:lnTo>
                    <a:pt x="513" y="1967"/>
                  </a:lnTo>
                  <a:cubicBezTo>
                    <a:pt x="513" y="1796"/>
                    <a:pt x="471" y="1625"/>
                    <a:pt x="428" y="1476"/>
                  </a:cubicBezTo>
                  <a:cubicBezTo>
                    <a:pt x="385" y="1305"/>
                    <a:pt x="321" y="1155"/>
                    <a:pt x="257" y="984"/>
                  </a:cubicBezTo>
                  <a:cubicBezTo>
                    <a:pt x="150" y="664"/>
                    <a:pt x="86" y="343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5" name="Google Shape;31395;p29"/>
            <p:cNvSpPr/>
            <p:nvPr/>
          </p:nvSpPr>
          <p:spPr>
            <a:xfrm>
              <a:off x="310425" y="4055588"/>
              <a:ext cx="28675" cy="54300"/>
            </a:xfrm>
            <a:custGeom>
              <a:avLst/>
              <a:gdLst/>
              <a:ahLst/>
              <a:cxnLst/>
              <a:rect l="l" t="t" r="r" b="b"/>
              <a:pathLst>
                <a:path w="1147" h="2172" extrusionOk="0">
                  <a:moveTo>
                    <a:pt x="134" y="0"/>
                  </a:moveTo>
                  <a:cubicBezTo>
                    <a:pt x="74" y="0"/>
                    <a:pt x="0" y="51"/>
                    <a:pt x="14" y="119"/>
                  </a:cubicBezTo>
                  <a:cubicBezTo>
                    <a:pt x="30" y="151"/>
                    <a:pt x="57" y="171"/>
                    <a:pt x="87" y="171"/>
                  </a:cubicBezTo>
                  <a:cubicBezTo>
                    <a:pt x="98" y="171"/>
                    <a:pt x="110" y="168"/>
                    <a:pt x="121" y="162"/>
                  </a:cubicBezTo>
                  <a:cubicBezTo>
                    <a:pt x="185" y="504"/>
                    <a:pt x="271" y="868"/>
                    <a:pt x="399" y="1210"/>
                  </a:cubicBezTo>
                  <a:cubicBezTo>
                    <a:pt x="484" y="1381"/>
                    <a:pt x="548" y="1573"/>
                    <a:pt x="677" y="1744"/>
                  </a:cubicBezTo>
                  <a:cubicBezTo>
                    <a:pt x="805" y="1915"/>
                    <a:pt x="933" y="2064"/>
                    <a:pt x="1126" y="2171"/>
                  </a:cubicBezTo>
                  <a:lnTo>
                    <a:pt x="1147" y="2171"/>
                  </a:lnTo>
                  <a:lnTo>
                    <a:pt x="848" y="1658"/>
                  </a:lnTo>
                  <a:cubicBezTo>
                    <a:pt x="762" y="1487"/>
                    <a:pt x="634" y="1338"/>
                    <a:pt x="548" y="1145"/>
                  </a:cubicBezTo>
                  <a:cubicBezTo>
                    <a:pt x="399" y="825"/>
                    <a:pt x="271" y="504"/>
                    <a:pt x="164" y="162"/>
                  </a:cubicBezTo>
                  <a:cubicBezTo>
                    <a:pt x="185" y="141"/>
                    <a:pt x="228" y="98"/>
                    <a:pt x="206" y="55"/>
                  </a:cubicBezTo>
                  <a:cubicBezTo>
                    <a:pt x="199" y="17"/>
                    <a:pt x="169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6" name="Google Shape;31396;p29"/>
            <p:cNvSpPr/>
            <p:nvPr/>
          </p:nvSpPr>
          <p:spPr>
            <a:xfrm>
              <a:off x="282100" y="4027788"/>
              <a:ext cx="44725" cy="93850"/>
            </a:xfrm>
            <a:custGeom>
              <a:avLst/>
              <a:gdLst/>
              <a:ahLst/>
              <a:cxnLst/>
              <a:rect l="l" t="t" r="r" b="b"/>
              <a:pathLst>
                <a:path w="1789" h="3754" extrusionOk="0">
                  <a:moveTo>
                    <a:pt x="125" y="1"/>
                  </a:moveTo>
                  <a:cubicBezTo>
                    <a:pt x="65" y="1"/>
                    <a:pt x="1" y="52"/>
                    <a:pt x="14" y="120"/>
                  </a:cubicBezTo>
                  <a:cubicBezTo>
                    <a:pt x="14" y="163"/>
                    <a:pt x="57" y="184"/>
                    <a:pt x="100" y="184"/>
                  </a:cubicBezTo>
                  <a:cubicBezTo>
                    <a:pt x="121" y="483"/>
                    <a:pt x="164" y="783"/>
                    <a:pt x="249" y="1082"/>
                  </a:cubicBezTo>
                  <a:cubicBezTo>
                    <a:pt x="335" y="1402"/>
                    <a:pt x="485" y="1723"/>
                    <a:pt x="656" y="2022"/>
                  </a:cubicBezTo>
                  <a:cubicBezTo>
                    <a:pt x="762" y="2151"/>
                    <a:pt x="869" y="2300"/>
                    <a:pt x="955" y="2428"/>
                  </a:cubicBezTo>
                  <a:cubicBezTo>
                    <a:pt x="1040" y="2578"/>
                    <a:pt x="1126" y="2728"/>
                    <a:pt x="1190" y="2856"/>
                  </a:cubicBezTo>
                  <a:cubicBezTo>
                    <a:pt x="1361" y="3155"/>
                    <a:pt x="1510" y="3412"/>
                    <a:pt x="1681" y="3711"/>
                  </a:cubicBezTo>
                  <a:lnTo>
                    <a:pt x="1788" y="3754"/>
                  </a:lnTo>
                  <a:cubicBezTo>
                    <a:pt x="1703" y="3433"/>
                    <a:pt x="1532" y="3112"/>
                    <a:pt x="1382" y="2792"/>
                  </a:cubicBezTo>
                  <a:cubicBezTo>
                    <a:pt x="1318" y="2642"/>
                    <a:pt x="1233" y="2493"/>
                    <a:pt x="1126" y="2364"/>
                  </a:cubicBezTo>
                  <a:cubicBezTo>
                    <a:pt x="1019" y="2215"/>
                    <a:pt x="912" y="2086"/>
                    <a:pt x="805" y="1937"/>
                  </a:cubicBezTo>
                  <a:cubicBezTo>
                    <a:pt x="420" y="1402"/>
                    <a:pt x="207" y="804"/>
                    <a:pt x="121" y="163"/>
                  </a:cubicBezTo>
                  <a:cubicBezTo>
                    <a:pt x="185" y="163"/>
                    <a:pt x="207" y="120"/>
                    <a:pt x="207" y="56"/>
                  </a:cubicBezTo>
                  <a:cubicBezTo>
                    <a:pt x="191" y="17"/>
                    <a:pt x="159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7" name="Google Shape;31397;p29"/>
            <p:cNvSpPr/>
            <p:nvPr/>
          </p:nvSpPr>
          <p:spPr>
            <a:xfrm>
              <a:off x="292800" y="4045963"/>
              <a:ext cx="40425" cy="74075"/>
            </a:xfrm>
            <a:custGeom>
              <a:avLst/>
              <a:gdLst/>
              <a:ahLst/>
              <a:cxnLst/>
              <a:rect l="l" t="t" r="r" b="b"/>
              <a:pathLst>
                <a:path w="1617" h="2963" extrusionOk="0">
                  <a:moveTo>
                    <a:pt x="125" y="1"/>
                  </a:moveTo>
                  <a:cubicBezTo>
                    <a:pt x="65" y="1"/>
                    <a:pt x="0" y="51"/>
                    <a:pt x="14" y="120"/>
                  </a:cubicBezTo>
                  <a:cubicBezTo>
                    <a:pt x="14" y="141"/>
                    <a:pt x="57" y="162"/>
                    <a:pt x="99" y="162"/>
                  </a:cubicBezTo>
                  <a:cubicBezTo>
                    <a:pt x="78" y="419"/>
                    <a:pt x="99" y="654"/>
                    <a:pt x="163" y="889"/>
                  </a:cubicBezTo>
                  <a:cubicBezTo>
                    <a:pt x="249" y="1146"/>
                    <a:pt x="420" y="1402"/>
                    <a:pt x="612" y="1616"/>
                  </a:cubicBezTo>
                  <a:cubicBezTo>
                    <a:pt x="698" y="1744"/>
                    <a:pt x="805" y="1851"/>
                    <a:pt x="890" y="1937"/>
                  </a:cubicBezTo>
                  <a:cubicBezTo>
                    <a:pt x="976" y="2043"/>
                    <a:pt x="1061" y="2150"/>
                    <a:pt x="1147" y="2278"/>
                  </a:cubicBezTo>
                  <a:cubicBezTo>
                    <a:pt x="1296" y="2492"/>
                    <a:pt x="1424" y="2727"/>
                    <a:pt x="1595" y="2962"/>
                  </a:cubicBezTo>
                  <a:lnTo>
                    <a:pt x="1617" y="2962"/>
                  </a:lnTo>
                  <a:cubicBezTo>
                    <a:pt x="1553" y="2706"/>
                    <a:pt x="1467" y="2428"/>
                    <a:pt x="1318" y="2193"/>
                  </a:cubicBezTo>
                  <a:cubicBezTo>
                    <a:pt x="1232" y="2065"/>
                    <a:pt x="1147" y="1958"/>
                    <a:pt x="1040" y="1830"/>
                  </a:cubicBezTo>
                  <a:cubicBezTo>
                    <a:pt x="933" y="1723"/>
                    <a:pt x="826" y="1637"/>
                    <a:pt x="719" y="1552"/>
                  </a:cubicBezTo>
                  <a:cubicBezTo>
                    <a:pt x="527" y="1338"/>
                    <a:pt x="377" y="1103"/>
                    <a:pt x="270" y="868"/>
                  </a:cubicBezTo>
                  <a:cubicBezTo>
                    <a:pt x="185" y="633"/>
                    <a:pt x="121" y="398"/>
                    <a:pt x="121" y="162"/>
                  </a:cubicBezTo>
                  <a:cubicBezTo>
                    <a:pt x="163" y="162"/>
                    <a:pt x="206" y="120"/>
                    <a:pt x="206" y="56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8" name="Google Shape;31398;p29"/>
            <p:cNvSpPr/>
            <p:nvPr/>
          </p:nvSpPr>
          <p:spPr>
            <a:xfrm>
              <a:off x="318775" y="4062838"/>
              <a:ext cx="20875" cy="43300"/>
            </a:xfrm>
            <a:custGeom>
              <a:avLst/>
              <a:gdLst/>
              <a:ahLst/>
              <a:cxnLst/>
              <a:rect l="l" t="t" r="r" b="b"/>
              <a:pathLst>
                <a:path w="835" h="1732" extrusionOk="0">
                  <a:moveTo>
                    <a:pt x="1" y="0"/>
                  </a:moveTo>
                  <a:lnTo>
                    <a:pt x="1" y="22"/>
                  </a:lnTo>
                  <a:cubicBezTo>
                    <a:pt x="214" y="278"/>
                    <a:pt x="343" y="556"/>
                    <a:pt x="428" y="855"/>
                  </a:cubicBezTo>
                  <a:cubicBezTo>
                    <a:pt x="471" y="1005"/>
                    <a:pt x="492" y="1176"/>
                    <a:pt x="556" y="1304"/>
                  </a:cubicBezTo>
                  <a:cubicBezTo>
                    <a:pt x="621" y="1454"/>
                    <a:pt x="706" y="1603"/>
                    <a:pt x="834" y="1732"/>
                  </a:cubicBezTo>
                  <a:cubicBezTo>
                    <a:pt x="834" y="1561"/>
                    <a:pt x="792" y="1411"/>
                    <a:pt x="749" y="1262"/>
                  </a:cubicBezTo>
                  <a:cubicBezTo>
                    <a:pt x="706" y="1112"/>
                    <a:pt x="642" y="962"/>
                    <a:pt x="578" y="813"/>
                  </a:cubicBezTo>
                  <a:cubicBezTo>
                    <a:pt x="514" y="663"/>
                    <a:pt x="428" y="535"/>
                    <a:pt x="343" y="385"/>
                  </a:cubicBezTo>
                  <a:cubicBezTo>
                    <a:pt x="257" y="236"/>
                    <a:pt x="129" y="107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9" name="Google Shape;31399;p29"/>
            <p:cNvSpPr/>
            <p:nvPr/>
          </p:nvSpPr>
          <p:spPr>
            <a:xfrm>
              <a:off x="336625" y="4043113"/>
              <a:ext cx="15850" cy="64100"/>
            </a:xfrm>
            <a:custGeom>
              <a:avLst/>
              <a:gdLst/>
              <a:ahLst/>
              <a:cxnLst/>
              <a:rect l="l" t="t" r="r" b="b"/>
              <a:pathLst>
                <a:path w="634" h="2564" extrusionOk="0">
                  <a:moveTo>
                    <a:pt x="122" y="1"/>
                  </a:moveTo>
                  <a:cubicBezTo>
                    <a:pt x="64" y="1"/>
                    <a:pt x="1" y="42"/>
                    <a:pt x="13" y="105"/>
                  </a:cubicBezTo>
                  <a:cubicBezTo>
                    <a:pt x="27" y="146"/>
                    <a:pt x="58" y="161"/>
                    <a:pt x="89" y="161"/>
                  </a:cubicBezTo>
                  <a:cubicBezTo>
                    <a:pt x="108" y="161"/>
                    <a:pt x="126" y="156"/>
                    <a:pt x="142" y="148"/>
                  </a:cubicBezTo>
                  <a:cubicBezTo>
                    <a:pt x="377" y="512"/>
                    <a:pt x="441" y="939"/>
                    <a:pt x="441" y="1324"/>
                  </a:cubicBezTo>
                  <a:cubicBezTo>
                    <a:pt x="441" y="1538"/>
                    <a:pt x="398" y="1730"/>
                    <a:pt x="398" y="1944"/>
                  </a:cubicBezTo>
                  <a:cubicBezTo>
                    <a:pt x="377" y="2157"/>
                    <a:pt x="377" y="2350"/>
                    <a:pt x="398" y="2563"/>
                  </a:cubicBezTo>
                  <a:lnTo>
                    <a:pt x="420" y="2563"/>
                  </a:lnTo>
                  <a:cubicBezTo>
                    <a:pt x="505" y="2371"/>
                    <a:pt x="569" y="2179"/>
                    <a:pt x="591" y="1965"/>
                  </a:cubicBezTo>
                  <a:cubicBezTo>
                    <a:pt x="633" y="1751"/>
                    <a:pt x="612" y="1538"/>
                    <a:pt x="612" y="1324"/>
                  </a:cubicBezTo>
                  <a:cubicBezTo>
                    <a:pt x="591" y="1110"/>
                    <a:pt x="548" y="896"/>
                    <a:pt x="484" y="704"/>
                  </a:cubicBezTo>
                  <a:cubicBezTo>
                    <a:pt x="420" y="512"/>
                    <a:pt x="313" y="319"/>
                    <a:pt x="163" y="148"/>
                  </a:cubicBezTo>
                  <a:cubicBezTo>
                    <a:pt x="184" y="127"/>
                    <a:pt x="206" y="105"/>
                    <a:pt x="206" y="63"/>
                  </a:cubicBezTo>
                  <a:cubicBezTo>
                    <a:pt x="197" y="20"/>
                    <a:pt x="161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0" name="Google Shape;31400;p29"/>
            <p:cNvSpPr/>
            <p:nvPr/>
          </p:nvSpPr>
          <p:spPr>
            <a:xfrm>
              <a:off x="300075" y="4045163"/>
              <a:ext cx="31025" cy="60450"/>
            </a:xfrm>
            <a:custGeom>
              <a:avLst/>
              <a:gdLst/>
              <a:ahLst/>
              <a:cxnLst/>
              <a:rect l="l" t="t" r="r" b="b"/>
              <a:pathLst>
                <a:path w="1241" h="2418" extrusionOk="0">
                  <a:moveTo>
                    <a:pt x="169" y="0"/>
                  </a:moveTo>
                  <a:cubicBezTo>
                    <a:pt x="163" y="0"/>
                    <a:pt x="157" y="1"/>
                    <a:pt x="150" y="2"/>
                  </a:cubicBezTo>
                  <a:lnTo>
                    <a:pt x="129" y="2"/>
                  </a:lnTo>
                  <a:cubicBezTo>
                    <a:pt x="1" y="23"/>
                    <a:pt x="65" y="173"/>
                    <a:pt x="193" y="173"/>
                  </a:cubicBezTo>
                  <a:cubicBezTo>
                    <a:pt x="150" y="365"/>
                    <a:pt x="150" y="558"/>
                    <a:pt x="193" y="750"/>
                  </a:cubicBezTo>
                  <a:cubicBezTo>
                    <a:pt x="236" y="964"/>
                    <a:pt x="300" y="1156"/>
                    <a:pt x="407" y="1370"/>
                  </a:cubicBezTo>
                  <a:cubicBezTo>
                    <a:pt x="492" y="1562"/>
                    <a:pt x="599" y="1755"/>
                    <a:pt x="749" y="1926"/>
                  </a:cubicBezTo>
                  <a:cubicBezTo>
                    <a:pt x="877" y="2097"/>
                    <a:pt x="1027" y="2268"/>
                    <a:pt x="1219" y="2417"/>
                  </a:cubicBezTo>
                  <a:lnTo>
                    <a:pt x="1240" y="2417"/>
                  </a:lnTo>
                  <a:cubicBezTo>
                    <a:pt x="1133" y="2204"/>
                    <a:pt x="1027" y="2033"/>
                    <a:pt x="920" y="1840"/>
                  </a:cubicBezTo>
                  <a:cubicBezTo>
                    <a:pt x="791" y="1669"/>
                    <a:pt x="663" y="1498"/>
                    <a:pt x="556" y="1306"/>
                  </a:cubicBezTo>
                  <a:cubicBezTo>
                    <a:pt x="343" y="964"/>
                    <a:pt x="193" y="579"/>
                    <a:pt x="214" y="173"/>
                  </a:cubicBezTo>
                  <a:cubicBezTo>
                    <a:pt x="335" y="153"/>
                    <a:pt x="266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1" name="Google Shape;31401;p29"/>
            <p:cNvSpPr/>
            <p:nvPr/>
          </p:nvSpPr>
          <p:spPr>
            <a:xfrm>
              <a:off x="342300" y="4038788"/>
              <a:ext cx="32625" cy="76450"/>
            </a:xfrm>
            <a:custGeom>
              <a:avLst/>
              <a:gdLst/>
              <a:ahLst/>
              <a:cxnLst/>
              <a:rect l="l" t="t" r="r" b="b"/>
              <a:pathLst>
                <a:path w="1305" h="3058" extrusionOk="0">
                  <a:moveTo>
                    <a:pt x="1133" y="1"/>
                  </a:moveTo>
                  <a:cubicBezTo>
                    <a:pt x="1219" y="107"/>
                    <a:pt x="1240" y="257"/>
                    <a:pt x="1240" y="385"/>
                  </a:cubicBezTo>
                  <a:cubicBezTo>
                    <a:pt x="1219" y="535"/>
                    <a:pt x="1197" y="663"/>
                    <a:pt x="1154" y="791"/>
                  </a:cubicBezTo>
                  <a:cubicBezTo>
                    <a:pt x="1069" y="1048"/>
                    <a:pt x="941" y="1304"/>
                    <a:pt x="812" y="1561"/>
                  </a:cubicBezTo>
                  <a:cubicBezTo>
                    <a:pt x="748" y="1689"/>
                    <a:pt x="684" y="1796"/>
                    <a:pt x="599" y="1924"/>
                  </a:cubicBezTo>
                  <a:cubicBezTo>
                    <a:pt x="535" y="2031"/>
                    <a:pt x="449" y="2159"/>
                    <a:pt x="364" y="2266"/>
                  </a:cubicBezTo>
                  <a:cubicBezTo>
                    <a:pt x="214" y="2501"/>
                    <a:pt x="22" y="2758"/>
                    <a:pt x="0" y="3036"/>
                  </a:cubicBezTo>
                  <a:lnTo>
                    <a:pt x="22" y="3057"/>
                  </a:lnTo>
                  <a:cubicBezTo>
                    <a:pt x="150" y="2801"/>
                    <a:pt x="342" y="2587"/>
                    <a:pt x="535" y="2352"/>
                  </a:cubicBezTo>
                  <a:cubicBezTo>
                    <a:pt x="620" y="2245"/>
                    <a:pt x="706" y="2138"/>
                    <a:pt x="791" y="1988"/>
                  </a:cubicBezTo>
                  <a:cubicBezTo>
                    <a:pt x="855" y="1860"/>
                    <a:pt x="898" y="1732"/>
                    <a:pt x="962" y="1604"/>
                  </a:cubicBezTo>
                  <a:cubicBezTo>
                    <a:pt x="1090" y="1347"/>
                    <a:pt x="1197" y="1091"/>
                    <a:pt x="1261" y="813"/>
                  </a:cubicBezTo>
                  <a:cubicBezTo>
                    <a:pt x="1283" y="663"/>
                    <a:pt x="1304" y="535"/>
                    <a:pt x="1304" y="385"/>
                  </a:cubicBezTo>
                  <a:cubicBezTo>
                    <a:pt x="1283" y="257"/>
                    <a:pt x="1261" y="107"/>
                    <a:pt x="1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2" name="Google Shape;31402;p29"/>
            <p:cNvSpPr/>
            <p:nvPr/>
          </p:nvSpPr>
          <p:spPr>
            <a:xfrm>
              <a:off x="280525" y="4068763"/>
              <a:ext cx="38825" cy="36850"/>
            </a:xfrm>
            <a:custGeom>
              <a:avLst/>
              <a:gdLst/>
              <a:ahLst/>
              <a:cxnLst/>
              <a:rect l="l" t="t" r="r" b="b"/>
              <a:pathLst>
                <a:path w="1553" h="1474" extrusionOk="0">
                  <a:moveTo>
                    <a:pt x="121" y="1"/>
                  </a:moveTo>
                  <a:cubicBezTo>
                    <a:pt x="64" y="1"/>
                    <a:pt x="0" y="42"/>
                    <a:pt x="13" y="105"/>
                  </a:cubicBezTo>
                  <a:cubicBezTo>
                    <a:pt x="25" y="151"/>
                    <a:pt x="61" y="173"/>
                    <a:pt x="98" y="173"/>
                  </a:cubicBezTo>
                  <a:cubicBezTo>
                    <a:pt x="131" y="173"/>
                    <a:pt x="164" y="157"/>
                    <a:pt x="184" y="127"/>
                  </a:cubicBezTo>
                  <a:cubicBezTo>
                    <a:pt x="291" y="234"/>
                    <a:pt x="355" y="362"/>
                    <a:pt x="419" y="469"/>
                  </a:cubicBezTo>
                  <a:cubicBezTo>
                    <a:pt x="505" y="618"/>
                    <a:pt x="569" y="747"/>
                    <a:pt x="654" y="896"/>
                  </a:cubicBezTo>
                  <a:cubicBezTo>
                    <a:pt x="761" y="1025"/>
                    <a:pt x="868" y="1174"/>
                    <a:pt x="1039" y="1260"/>
                  </a:cubicBezTo>
                  <a:cubicBezTo>
                    <a:pt x="1189" y="1345"/>
                    <a:pt x="1360" y="1431"/>
                    <a:pt x="1531" y="1473"/>
                  </a:cubicBezTo>
                  <a:lnTo>
                    <a:pt x="1552" y="1452"/>
                  </a:lnTo>
                  <a:cubicBezTo>
                    <a:pt x="1424" y="1324"/>
                    <a:pt x="1296" y="1238"/>
                    <a:pt x="1167" y="1131"/>
                  </a:cubicBezTo>
                  <a:cubicBezTo>
                    <a:pt x="1039" y="1025"/>
                    <a:pt x="890" y="939"/>
                    <a:pt x="783" y="811"/>
                  </a:cubicBezTo>
                  <a:cubicBezTo>
                    <a:pt x="697" y="704"/>
                    <a:pt x="612" y="576"/>
                    <a:pt x="505" y="426"/>
                  </a:cubicBezTo>
                  <a:cubicBezTo>
                    <a:pt x="419" y="319"/>
                    <a:pt x="334" y="191"/>
                    <a:pt x="206" y="105"/>
                  </a:cubicBezTo>
                  <a:cubicBezTo>
                    <a:pt x="206" y="105"/>
                    <a:pt x="206" y="84"/>
                    <a:pt x="206" y="63"/>
                  </a:cubicBezTo>
                  <a:cubicBezTo>
                    <a:pt x="197" y="20"/>
                    <a:pt x="160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3" name="Google Shape;31403;p29"/>
            <p:cNvSpPr/>
            <p:nvPr/>
          </p:nvSpPr>
          <p:spPr>
            <a:xfrm>
              <a:off x="333750" y="4050013"/>
              <a:ext cx="16575" cy="58800"/>
            </a:xfrm>
            <a:custGeom>
              <a:avLst/>
              <a:gdLst/>
              <a:ahLst/>
              <a:cxnLst/>
              <a:rect l="l" t="t" r="r" b="b"/>
              <a:pathLst>
                <a:path w="663" h="2352" extrusionOk="0">
                  <a:moveTo>
                    <a:pt x="0" y="0"/>
                  </a:moveTo>
                  <a:cubicBezTo>
                    <a:pt x="86" y="385"/>
                    <a:pt x="193" y="791"/>
                    <a:pt x="299" y="1176"/>
                  </a:cubicBezTo>
                  <a:cubicBezTo>
                    <a:pt x="342" y="1368"/>
                    <a:pt x="364" y="1561"/>
                    <a:pt x="428" y="1753"/>
                  </a:cubicBezTo>
                  <a:cubicBezTo>
                    <a:pt x="492" y="1945"/>
                    <a:pt x="535" y="2138"/>
                    <a:pt x="599" y="2352"/>
                  </a:cubicBezTo>
                  <a:lnTo>
                    <a:pt x="620" y="2352"/>
                  </a:lnTo>
                  <a:cubicBezTo>
                    <a:pt x="663" y="2138"/>
                    <a:pt x="663" y="1924"/>
                    <a:pt x="620" y="1732"/>
                  </a:cubicBezTo>
                  <a:cubicBezTo>
                    <a:pt x="599" y="1539"/>
                    <a:pt x="513" y="1326"/>
                    <a:pt x="449" y="1133"/>
                  </a:cubicBezTo>
                  <a:cubicBezTo>
                    <a:pt x="321" y="749"/>
                    <a:pt x="150" y="385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4" name="Google Shape;31404;p29"/>
            <p:cNvSpPr/>
            <p:nvPr/>
          </p:nvSpPr>
          <p:spPr>
            <a:xfrm>
              <a:off x="316325" y="4061138"/>
              <a:ext cx="4425" cy="3050"/>
            </a:xfrm>
            <a:custGeom>
              <a:avLst/>
              <a:gdLst/>
              <a:ahLst/>
              <a:cxnLst/>
              <a:rect l="l" t="t" r="r" b="b"/>
              <a:pathLst>
                <a:path w="177" h="122" extrusionOk="0">
                  <a:moveTo>
                    <a:pt x="99" y="0"/>
                  </a:moveTo>
                  <a:cubicBezTo>
                    <a:pt x="52" y="0"/>
                    <a:pt x="0" y="37"/>
                    <a:pt x="13" y="90"/>
                  </a:cubicBezTo>
                  <a:cubicBezTo>
                    <a:pt x="21" y="112"/>
                    <a:pt x="44" y="122"/>
                    <a:pt x="70" y="122"/>
                  </a:cubicBezTo>
                  <a:cubicBezTo>
                    <a:pt x="118" y="122"/>
                    <a:pt x="177" y="89"/>
                    <a:pt x="163" y="47"/>
                  </a:cubicBezTo>
                  <a:cubicBezTo>
                    <a:pt x="155" y="14"/>
                    <a:pt x="12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5" name="Google Shape;31405;p29"/>
            <p:cNvSpPr/>
            <p:nvPr/>
          </p:nvSpPr>
          <p:spPr>
            <a:xfrm>
              <a:off x="328700" y="4054063"/>
              <a:ext cx="5800" cy="3700"/>
            </a:xfrm>
            <a:custGeom>
              <a:avLst/>
              <a:gdLst/>
              <a:ahLst/>
              <a:cxnLst/>
              <a:rect l="l" t="t" r="r" b="b"/>
              <a:pathLst>
                <a:path w="232" h="148" extrusionOk="0">
                  <a:moveTo>
                    <a:pt x="104" y="1"/>
                  </a:moveTo>
                  <a:cubicBezTo>
                    <a:pt x="38" y="1"/>
                    <a:pt x="0" y="101"/>
                    <a:pt x="74" y="138"/>
                  </a:cubicBezTo>
                  <a:lnTo>
                    <a:pt x="95" y="138"/>
                  </a:lnTo>
                  <a:cubicBezTo>
                    <a:pt x="109" y="145"/>
                    <a:pt x="122" y="148"/>
                    <a:pt x="134" y="148"/>
                  </a:cubicBezTo>
                  <a:cubicBezTo>
                    <a:pt x="197" y="148"/>
                    <a:pt x="231" y="63"/>
                    <a:pt x="159" y="9"/>
                  </a:cubicBezTo>
                  <a:lnTo>
                    <a:pt x="138" y="9"/>
                  </a:lnTo>
                  <a:cubicBezTo>
                    <a:pt x="126" y="3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6" name="Google Shape;31406;p29"/>
            <p:cNvSpPr/>
            <p:nvPr/>
          </p:nvSpPr>
          <p:spPr>
            <a:xfrm>
              <a:off x="330750" y="4047238"/>
              <a:ext cx="4950" cy="3675"/>
            </a:xfrm>
            <a:custGeom>
              <a:avLst/>
              <a:gdLst/>
              <a:ahLst/>
              <a:cxnLst/>
              <a:rect l="l" t="t" r="r" b="b"/>
              <a:pathLst>
                <a:path w="198" h="147" extrusionOk="0">
                  <a:moveTo>
                    <a:pt x="113" y="1"/>
                  </a:moveTo>
                  <a:cubicBezTo>
                    <a:pt x="60" y="1"/>
                    <a:pt x="0" y="37"/>
                    <a:pt x="13" y="90"/>
                  </a:cubicBezTo>
                  <a:cubicBezTo>
                    <a:pt x="29" y="130"/>
                    <a:pt x="60" y="146"/>
                    <a:pt x="91" y="146"/>
                  </a:cubicBezTo>
                  <a:cubicBezTo>
                    <a:pt x="144" y="146"/>
                    <a:pt x="198" y="101"/>
                    <a:pt x="184" y="47"/>
                  </a:cubicBezTo>
                  <a:cubicBezTo>
                    <a:pt x="176" y="15"/>
                    <a:pt x="146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7" name="Google Shape;31407;p29"/>
            <p:cNvSpPr/>
            <p:nvPr/>
          </p:nvSpPr>
          <p:spPr>
            <a:xfrm>
              <a:off x="349425" y="4032838"/>
              <a:ext cx="4975" cy="3925"/>
            </a:xfrm>
            <a:custGeom>
              <a:avLst/>
              <a:gdLst/>
              <a:ahLst/>
              <a:cxnLst/>
              <a:rect l="l" t="t" r="r" b="b"/>
              <a:pathLst>
                <a:path w="199" h="157" extrusionOk="0">
                  <a:moveTo>
                    <a:pt x="118" y="1"/>
                  </a:moveTo>
                  <a:cubicBezTo>
                    <a:pt x="64" y="1"/>
                    <a:pt x="1" y="43"/>
                    <a:pt x="14" y="110"/>
                  </a:cubicBezTo>
                  <a:lnTo>
                    <a:pt x="36" y="110"/>
                  </a:lnTo>
                  <a:cubicBezTo>
                    <a:pt x="44" y="143"/>
                    <a:pt x="71" y="157"/>
                    <a:pt x="100" y="157"/>
                  </a:cubicBezTo>
                  <a:cubicBezTo>
                    <a:pt x="147" y="157"/>
                    <a:pt x="199" y="120"/>
                    <a:pt x="185" y="68"/>
                  </a:cubicBezTo>
                  <a:lnTo>
                    <a:pt x="185" y="46"/>
                  </a:lnTo>
                  <a:cubicBezTo>
                    <a:pt x="178" y="15"/>
                    <a:pt x="150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8" name="Google Shape;31408;p29"/>
            <p:cNvSpPr/>
            <p:nvPr/>
          </p:nvSpPr>
          <p:spPr>
            <a:xfrm>
              <a:off x="367600" y="4036063"/>
              <a:ext cx="4825" cy="3750"/>
            </a:xfrm>
            <a:custGeom>
              <a:avLst/>
              <a:gdLst/>
              <a:ahLst/>
              <a:cxnLst/>
              <a:rect l="l" t="t" r="r" b="b"/>
              <a:pathLst>
                <a:path w="193" h="150" extrusionOk="0">
                  <a:moveTo>
                    <a:pt x="103" y="0"/>
                  </a:moveTo>
                  <a:cubicBezTo>
                    <a:pt x="56" y="0"/>
                    <a:pt x="1" y="42"/>
                    <a:pt x="14" y="110"/>
                  </a:cubicBezTo>
                  <a:cubicBezTo>
                    <a:pt x="21" y="138"/>
                    <a:pt x="45" y="150"/>
                    <a:pt x="72" y="150"/>
                  </a:cubicBezTo>
                  <a:cubicBezTo>
                    <a:pt x="126" y="150"/>
                    <a:pt x="192" y="102"/>
                    <a:pt x="164" y="45"/>
                  </a:cubicBezTo>
                  <a:cubicBezTo>
                    <a:pt x="156" y="14"/>
                    <a:pt x="131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9" name="Google Shape;31409;p29"/>
            <p:cNvSpPr/>
            <p:nvPr/>
          </p:nvSpPr>
          <p:spPr>
            <a:xfrm>
              <a:off x="248775" y="4065863"/>
              <a:ext cx="167275" cy="96675"/>
            </a:xfrm>
            <a:custGeom>
              <a:avLst/>
              <a:gdLst/>
              <a:ahLst/>
              <a:cxnLst/>
              <a:rect l="l" t="t" r="r" b="b"/>
              <a:pathLst>
                <a:path w="6691" h="3867" extrusionOk="0">
                  <a:moveTo>
                    <a:pt x="3643" y="1"/>
                  </a:moveTo>
                  <a:cubicBezTo>
                    <a:pt x="3357" y="1"/>
                    <a:pt x="3070" y="66"/>
                    <a:pt x="2801" y="221"/>
                  </a:cubicBezTo>
                  <a:cubicBezTo>
                    <a:pt x="1860" y="734"/>
                    <a:pt x="1" y="2808"/>
                    <a:pt x="1668" y="3428"/>
                  </a:cubicBezTo>
                  <a:cubicBezTo>
                    <a:pt x="2307" y="3672"/>
                    <a:pt x="3226" y="3866"/>
                    <a:pt x="3976" y="3866"/>
                  </a:cubicBezTo>
                  <a:cubicBezTo>
                    <a:pt x="4080" y="3866"/>
                    <a:pt x="4180" y="3863"/>
                    <a:pt x="4276" y="3855"/>
                  </a:cubicBezTo>
                  <a:cubicBezTo>
                    <a:pt x="4853" y="3812"/>
                    <a:pt x="5686" y="3641"/>
                    <a:pt x="6092" y="3278"/>
                  </a:cubicBezTo>
                  <a:cubicBezTo>
                    <a:pt x="6691" y="2765"/>
                    <a:pt x="6627" y="2081"/>
                    <a:pt x="6178" y="1504"/>
                  </a:cubicBezTo>
                  <a:cubicBezTo>
                    <a:pt x="5943" y="1226"/>
                    <a:pt x="5643" y="927"/>
                    <a:pt x="5344" y="692"/>
                  </a:cubicBezTo>
                  <a:cubicBezTo>
                    <a:pt x="4891" y="311"/>
                    <a:pt x="4266" y="1"/>
                    <a:pt x="3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0" name="Google Shape;31410;p29"/>
            <p:cNvSpPr/>
            <p:nvPr/>
          </p:nvSpPr>
          <p:spPr>
            <a:xfrm>
              <a:off x="92225" y="5358638"/>
              <a:ext cx="194525" cy="71450"/>
            </a:xfrm>
            <a:custGeom>
              <a:avLst/>
              <a:gdLst/>
              <a:ahLst/>
              <a:cxnLst/>
              <a:rect l="l" t="t" r="r" b="b"/>
              <a:pathLst>
                <a:path w="7781" h="2858" extrusionOk="0">
                  <a:moveTo>
                    <a:pt x="3912" y="0"/>
                  </a:moveTo>
                  <a:cubicBezTo>
                    <a:pt x="3035" y="0"/>
                    <a:pt x="2159" y="663"/>
                    <a:pt x="1389" y="1112"/>
                  </a:cubicBezTo>
                  <a:lnTo>
                    <a:pt x="0" y="1539"/>
                  </a:lnTo>
                  <a:cubicBezTo>
                    <a:pt x="1102" y="1849"/>
                    <a:pt x="2921" y="2858"/>
                    <a:pt x="4081" y="2858"/>
                  </a:cubicBezTo>
                  <a:cubicBezTo>
                    <a:pt x="4203" y="2858"/>
                    <a:pt x="4318" y="2846"/>
                    <a:pt x="4425" y="2822"/>
                  </a:cubicBezTo>
                  <a:cubicBezTo>
                    <a:pt x="5215" y="2651"/>
                    <a:pt x="7289" y="1497"/>
                    <a:pt x="7780" y="791"/>
                  </a:cubicBezTo>
                  <a:cubicBezTo>
                    <a:pt x="7011" y="214"/>
                    <a:pt x="4852" y="22"/>
                    <a:pt x="3912" y="0"/>
                  </a:cubicBezTo>
                  <a:close/>
                </a:path>
              </a:pathLst>
            </a:custGeom>
            <a:solidFill>
              <a:srgbClr val="4823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1" name="Google Shape;31411;p29"/>
            <p:cNvSpPr/>
            <p:nvPr/>
          </p:nvSpPr>
          <p:spPr>
            <a:xfrm>
              <a:off x="49475" y="5393913"/>
              <a:ext cx="65750" cy="140025"/>
            </a:xfrm>
            <a:custGeom>
              <a:avLst/>
              <a:gdLst/>
              <a:ahLst/>
              <a:cxnLst/>
              <a:rect l="l" t="t" r="r" b="b"/>
              <a:pathLst>
                <a:path w="2630" h="5601" extrusionOk="0">
                  <a:moveTo>
                    <a:pt x="1112" y="0"/>
                  </a:moveTo>
                  <a:lnTo>
                    <a:pt x="1048" y="214"/>
                  </a:lnTo>
                  <a:cubicBezTo>
                    <a:pt x="1667" y="470"/>
                    <a:pt x="1753" y="1924"/>
                    <a:pt x="1625" y="2651"/>
                  </a:cubicBezTo>
                  <a:cubicBezTo>
                    <a:pt x="1368" y="3890"/>
                    <a:pt x="470" y="4531"/>
                    <a:pt x="0" y="5600"/>
                  </a:cubicBezTo>
                  <a:cubicBezTo>
                    <a:pt x="1005" y="5280"/>
                    <a:pt x="1988" y="5002"/>
                    <a:pt x="2394" y="3719"/>
                  </a:cubicBezTo>
                  <a:cubicBezTo>
                    <a:pt x="2629" y="2971"/>
                    <a:pt x="2608" y="2309"/>
                    <a:pt x="2244" y="1625"/>
                  </a:cubicBezTo>
                  <a:cubicBezTo>
                    <a:pt x="1988" y="1133"/>
                    <a:pt x="1496" y="342"/>
                    <a:pt x="1112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2" name="Google Shape;31412;p29"/>
            <p:cNvSpPr/>
            <p:nvPr/>
          </p:nvSpPr>
          <p:spPr>
            <a:xfrm>
              <a:off x="102900" y="5411588"/>
              <a:ext cx="194000" cy="137325"/>
            </a:xfrm>
            <a:custGeom>
              <a:avLst/>
              <a:gdLst/>
              <a:ahLst/>
              <a:cxnLst/>
              <a:rect l="l" t="t" r="r" b="b"/>
              <a:pathLst>
                <a:path w="7760" h="5493" extrusionOk="0">
                  <a:moveTo>
                    <a:pt x="79" y="0"/>
                  </a:moveTo>
                  <a:cubicBezTo>
                    <a:pt x="51" y="0"/>
                    <a:pt x="25" y="6"/>
                    <a:pt x="1" y="20"/>
                  </a:cubicBezTo>
                  <a:cubicBezTo>
                    <a:pt x="172" y="426"/>
                    <a:pt x="364" y="853"/>
                    <a:pt x="556" y="1238"/>
                  </a:cubicBezTo>
                  <a:cubicBezTo>
                    <a:pt x="1390" y="2841"/>
                    <a:pt x="2352" y="4701"/>
                    <a:pt x="3933" y="5342"/>
                  </a:cubicBezTo>
                  <a:cubicBezTo>
                    <a:pt x="4204" y="5448"/>
                    <a:pt x="4473" y="5492"/>
                    <a:pt x="4740" y="5492"/>
                  </a:cubicBezTo>
                  <a:cubicBezTo>
                    <a:pt x="5761" y="5492"/>
                    <a:pt x="6760" y="4852"/>
                    <a:pt x="7759" y="4615"/>
                  </a:cubicBezTo>
                  <a:cubicBezTo>
                    <a:pt x="7524" y="4487"/>
                    <a:pt x="7311" y="4402"/>
                    <a:pt x="7075" y="4295"/>
                  </a:cubicBezTo>
                  <a:cubicBezTo>
                    <a:pt x="6798" y="4188"/>
                    <a:pt x="6520" y="4060"/>
                    <a:pt x="6263" y="3910"/>
                  </a:cubicBezTo>
                  <a:cubicBezTo>
                    <a:pt x="6028" y="3760"/>
                    <a:pt x="5878" y="3504"/>
                    <a:pt x="5643" y="3376"/>
                  </a:cubicBezTo>
                  <a:cubicBezTo>
                    <a:pt x="5387" y="3226"/>
                    <a:pt x="5045" y="3205"/>
                    <a:pt x="4767" y="3076"/>
                  </a:cubicBezTo>
                  <a:cubicBezTo>
                    <a:pt x="4446" y="2927"/>
                    <a:pt x="4147" y="2713"/>
                    <a:pt x="3848" y="2499"/>
                  </a:cubicBezTo>
                  <a:cubicBezTo>
                    <a:pt x="3207" y="1965"/>
                    <a:pt x="2480" y="1708"/>
                    <a:pt x="1796" y="1260"/>
                  </a:cubicBezTo>
                  <a:cubicBezTo>
                    <a:pt x="1411" y="1024"/>
                    <a:pt x="1048" y="682"/>
                    <a:pt x="685" y="405"/>
                  </a:cubicBezTo>
                  <a:cubicBezTo>
                    <a:pt x="535" y="292"/>
                    <a:pt x="271" y="0"/>
                    <a:pt x="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3" name="Google Shape;31413;p29"/>
            <p:cNvSpPr/>
            <p:nvPr/>
          </p:nvSpPr>
          <p:spPr>
            <a:xfrm>
              <a:off x="92225" y="5401388"/>
              <a:ext cx="198250" cy="128800"/>
            </a:xfrm>
            <a:custGeom>
              <a:avLst/>
              <a:gdLst/>
              <a:ahLst/>
              <a:cxnLst/>
              <a:rect l="l" t="t" r="r" b="b"/>
              <a:pathLst>
                <a:path w="7930" h="5152" extrusionOk="0">
                  <a:moveTo>
                    <a:pt x="0" y="0"/>
                  </a:moveTo>
                  <a:lnTo>
                    <a:pt x="321" y="492"/>
                  </a:lnTo>
                  <a:cubicBezTo>
                    <a:pt x="385" y="706"/>
                    <a:pt x="2843" y="2929"/>
                    <a:pt x="3441" y="3570"/>
                  </a:cubicBezTo>
                  <a:cubicBezTo>
                    <a:pt x="4938" y="5152"/>
                    <a:pt x="6220" y="4275"/>
                    <a:pt x="7930" y="4895"/>
                  </a:cubicBezTo>
                  <a:cubicBezTo>
                    <a:pt x="6669" y="4361"/>
                    <a:pt x="5622" y="3228"/>
                    <a:pt x="4489" y="2309"/>
                  </a:cubicBezTo>
                  <a:cubicBezTo>
                    <a:pt x="3099" y="1176"/>
                    <a:pt x="1667" y="4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4" name="Google Shape;31414;p29"/>
            <p:cNvSpPr/>
            <p:nvPr/>
          </p:nvSpPr>
          <p:spPr>
            <a:xfrm>
              <a:off x="568325" y="4413713"/>
              <a:ext cx="1525075" cy="263125"/>
            </a:xfrm>
            <a:custGeom>
              <a:avLst/>
              <a:gdLst/>
              <a:ahLst/>
              <a:cxnLst/>
              <a:rect l="l" t="t" r="r" b="b"/>
              <a:pathLst>
                <a:path w="61003" h="10525" extrusionOk="0">
                  <a:moveTo>
                    <a:pt x="58396" y="0"/>
                  </a:moveTo>
                  <a:cubicBezTo>
                    <a:pt x="57828" y="0"/>
                    <a:pt x="57261" y="58"/>
                    <a:pt x="56706" y="158"/>
                  </a:cubicBezTo>
                  <a:cubicBezTo>
                    <a:pt x="55402" y="393"/>
                    <a:pt x="54162" y="842"/>
                    <a:pt x="52944" y="1312"/>
                  </a:cubicBezTo>
                  <a:cubicBezTo>
                    <a:pt x="51704" y="1804"/>
                    <a:pt x="50529" y="2317"/>
                    <a:pt x="49310" y="2723"/>
                  </a:cubicBezTo>
                  <a:cubicBezTo>
                    <a:pt x="48154" y="3115"/>
                    <a:pt x="46997" y="3408"/>
                    <a:pt x="45841" y="3408"/>
                  </a:cubicBezTo>
                  <a:cubicBezTo>
                    <a:pt x="45800" y="3408"/>
                    <a:pt x="45760" y="3407"/>
                    <a:pt x="45720" y="3407"/>
                  </a:cubicBezTo>
                  <a:cubicBezTo>
                    <a:pt x="44523" y="3407"/>
                    <a:pt x="43304" y="3107"/>
                    <a:pt x="42086" y="2765"/>
                  </a:cubicBezTo>
                  <a:cubicBezTo>
                    <a:pt x="40846" y="2402"/>
                    <a:pt x="39585" y="1975"/>
                    <a:pt x="38196" y="1889"/>
                  </a:cubicBezTo>
                  <a:cubicBezTo>
                    <a:pt x="38030" y="1879"/>
                    <a:pt x="37863" y="1873"/>
                    <a:pt x="37695" y="1873"/>
                  </a:cubicBezTo>
                  <a:cubicBezTo>
                    <a:pt x="37171" y="1873"/>
                    <a:pt x="36641" y="1925"/>
                    <a:pt x="36123" y="2039"/>
                  </a:cubicBezTo>
                  <a:cubicBezTo>
                    <a:pt x="35439" y="2167"/>
                    <a:pt x="33002" y="3492"/>
                    <a:pt x="32425" y="3770"/>
                  </a:cubicBezTo>
                  <a:cubicBezTo>
                    <a:pt x="32063" y="3944"/>
                    <a:pt x="31859" y="3994"/>
                    <a:pt x="31719" y="3994"/>
                  </a:cubicBezTo>
                  <a:cubicBezTo>
                    <a:pt x="31535" y="3994"/>
                    <a:pt x="31460" y="3909"/>
                    <a:pt x="31279" y="3909"/>
                  </a:cubicBezTo>
                  <a:cubicBezTo>
                    <a:pt x="31141" y="3909"/>
                    <a:pt x="30942" y="3959"/>
                    <a:pt x="30587" y="4133"/>
                  </a:cubicBezTo>
                  <a:cubicBezTo>
                    <a:pt x="28236" y="5288"/>
                    <a:pt x="25927" y="6720"/>
                    <a:pt x="23512" y="7297"/>
                  </a:cubicBezTo>
                  <a:cubicBezTo>
                    <a:pt x="22294" y="7596"/>
                    <a:pt x="21075" y="7788"/>
                    <a:pt x="19857" y="7831"/>
                  </a:cubicBezTo>
                  <a:lnTo>
                    <a:pt x="18959" y="7831"/>
                  </a:lnTo>
                  <a:lnTo>
                    <a:pt x="18489" y="7810"/>
                  </a:lnTo>
                  <a:lnTo>
                    <a:pt x="18040" y="7788"/>
                  </a:lnTo>
                  <a:cubicBezTo>
                    <a:pt x="17442" y="7724"/>
                    <a:pt x="16843" y="7617"/>
                    <a:pt x="16223" y="7510"/>
                  </a:cubicBezTo>
                  <a:cubicBezTo>
                    <a:pt x="13787" y="7019"/>
                    <a:pt x="11307" y="6185"/>
                    <a:pt x="8742" y="5694"/>
                  </a:cubicBezTo>
                  <a:cubicBezTo>
                    <a:pt x="7439" y="5437"/>
                    <a:pt x="6135" y="5223"/>
                    <a:pt x="4788" y="5223"/>
                  </a:cubicBezTo>
                  <a:cubicBezTo>
                    <a:pt x="4104" y="5223"/>
                    <a:pt x="3420" y="5266"/>
                    <a:pt x="2736" y="5394"/>
                  </a:cubicBezTo>
                  <a:cubicBezTo>
                    <a:pt x="2052" y="5501"/>
                    <a:pt x="1326" y="5736"/>
                    <a:pt x="684" y="6036"/>
                  </a:cubicBezTo>
                  <a:lnTo>
                    <a:pt x="663" y="6057"/>
                  </a:lnTo>
                  <a:cubicBezTo>
                    <a:pt x="214" y="6271"/>
                    <a:pt x="0" y="6891"/>
                    <a:pt x="193" y="7404"/>
                  </a:cubicBezTo>
                  <a:cubicBezTo>
                    <a:pt x="339" y="7793"/>
                    <a:pt x="658" y="8035"/>
                    <a:pt x="999" y="8035"/>
                  </a:cubicBezTo>
                  <a:cubicBezTo>
                    <a:pt x="1107" y="8035"/>
                    <a:pt x="1218" y="8011"/>
                    <a:pt x="1326" y="7959"/>
                  </a:cubicBezTo>
                  <a:cubicBezTo>
                    <a:pt x="2312" y="7506"/>
                    <a:pt x="3370" y="7380"/>
                    <a:pt x="4469" y="7380"/>
                  </a:cubicBezTo>
                  <a:cubicBezTo>
                    <a:pt x="4561" y="7380"/>
                    <a:pt x="4653" y="7381"/>
                    <a:pt x="4745" y="7382"/>
                  </a:cubicBezTo>
                  <a:cubicBezTo>
                    <a:pt x="5964" y="7425"/>
                    <a:pt x="7182" y="7596"/>
                    <a:pt x="8422" y="7852"/>
                  </a:cubicBezTo>
                  <a:cubicBezTo>
                    <a:pt x="10880" y="8387"/>
                    <a:pt x="13338" y="9135"/>
                    <a:pt x="15924" y="9648"/>
                  </a:cubicBezTo>
                  <a:cubicBezTo>
                    <a:pt x="16587" y="9776"/>
                    <a:pt x="17271" y="10481"/>
                    <a:pt x="17955" y="10524"/>
                  </a:cubicBezTo>
                  <a:cubicBezTo>
                    <a:pt x="17958" y="10525"/>
                    <a:pt x="17961" y="10525"/>
                    <a:pt x="17964" y="10525"/>
                  </a:cubicBezTo>
                  <a:cubicBezTo>
                    <a:pt x="18130" y="10525"/>
                    <a:pt x="18257" y="9947"/>
                    <a:pt x="18425" y="9947"/>
                  </a:cubicBezTo>
                  <a:lnTo>
                    <a:pt x="18681" y="9968"/>
                  </a:lnTo>
                  <a:lnTo>
                    <a:pt x="18916" y="9968"/>
                  </a:lnTo>
                  <a:cubicBezTo>
                    <a:pt x="19280" y="9968"/>
                    <a:pt x="19600" y="9947"/>
                    <a:pt x="19942" y="9926"/>
                  </a:cubicBezTo>
                  <a:cubicBezTo>
                    <a:pt x="21268" y="9862"/>
                    <a:pt x="22593" y="9626"/>
                    <a:pt x="23875" y="9263"/>
                  </a:cubicBezTo>
                  <a:cubicBezTo>
                    <a:pt x="26462" y="8558"/>
                    <a:pt x="28877" y="7361"/>
                    <a:pt x="31228" y="6143"/>
                  </a:cubicBezTo>
                  <a:cubicBezTo>
                    <a:pt x="32382" y="5544"/>
                    <a:pt x="33558" y="4924"/>
                    <a:pt x="34712" y="4326"/>
                  </a:cubicBezTo>
                  <a:cubicBezTo>
                    <a:pt x="35130" y="4117"/>
                    <a:pt x="35464" y="3929"/>
                    <a:pt x="35992" y="3929"/>
                  </a:cubicBezTo>
                  <a:cubicBezTo>
                    <a:pt x="36220" y="3929"/>
                    <a:pt x="36484" y="3964"/>
                    <a:pt x="36807" y="4048"/>
                  </a:cubicBezTo>
                  <a:cubicBezTo>
                    <a:pt x="36939" y="4111"/>
                    <a:pt x="37044" y="4137"/>
                    <a:pt x="37129" y="4137"/>
                  </a:cubicBezTo>
                  <a:cubicBezTo>
                    <a:pt x="37591" y="4137"/>
                    <a:pt x="37479" y="3364"/>
                    <a:pt x="37965" y="3364"/>
                  </a:cubicBezTo>
                  <a:cubicBezTo>
                    <a:pt x="37971" y="3364"/>
                    <a:pt x="37976" y="3364"/>
                    <a:pt x="37982" y="3364"/>
                  </a:cubicBezTo>
                  <a:cubicBezTo>
                    <a:pt x="40304" y="3448"/>
                    <a:pt x="42870" y="4841"/>
                    <a:pt x="45543" y="4841"/>
                  </a:cubicBezTo>
                  <a:cubicBezTo>
                    <a:pt x="45602" y="4841"/>
                    <a:pt x="45661" y="4840"/>
                    <a:pt x="45720" y="4839"/>
                  </a:cubicBezTo>
                  <a:cubicBezTo>
                    <a:pt x="45878" y="4834"/>
                    <a:pt x="46037" y="4832"/>
                    <a:pt x="46197" y="4832"/>
                  </a:cubicBezTo>
                  <a:cubicBezTo>
                    <a:pt x="46616" y="4832"/>
                    <a:pt x="47036" y="4844"/>
                    <a:pt x="47452" y="4844"/>
                  </a:cubicBezTo>
                  <a:cubicBezTo>
                    <a:pt x="48244" y="4844"/>
                    <a:pt x="49020" y="4800"/>
                    <a:pt x="49738" y="4539"/>
                  </a:cubicBezTo>
                  <a:cubicBezTo>
                    <a:pt x="50073" y="4727"/>
                    <a:pt x="50314" y="4806"/>
                    <a:pt x="50487" y="4806"/>
                  </a:cubicBezTo>
                  <a:cubicBezTo>
                    <a:pt x="50865" y="4806"/>
                    <a:pt x="50920" y="4431"/>
                    <a:pt x="50935" y="4005"/>
                  </a:cubicBezTo>
                  <a:cubicBezTo>
                    <a:pt x="50956" y="3449"/>
                    <a:pt x="52581" y="2723"/>
                    <a:pt x="53265" y="2423"/>
                  </a:cubicBezTo>
                  <a:cubicBezTo>
                    <a:pt x="54462" y="1910"/>
                    <a:pt x="55637" y="1440"/>
                    <a:pt x="56855" y="1162"/>
                  </a:cubicBezTo>
                  <a:cubicBezTo>
                    <a:pt x="57465" y="1034"/>
                    <a:pt x="58079" y="959"/>
                    <a:pt x="58688" y="959"/>
                  </a:cubicBezTo>
                  <a:cubicBezTo>
                    <a:pt x="59297" y="959"/>
                    <a:pt x="59901" y="1034"/>
                    <a:pt x="60489" y="1205"/>
                  </a:cubicBezTo>
                  <a:cubicBezTo>
                    <a:pt x="60516" y="1211"/>
                    <a:pt x="60543" y="1213"/>
                    <a:pt x="60570" y="1213"/>
                  </a:cubicBezTo>
                  <a:cubicBezTo>
                    <a:pt x="60750" y="1213"/>
                    <a:pt x="60901" y="1090"/>
                    <a:pt x="60938" y="885"/>
                  </a:cubicBezTo>
                  <a:cubicBezTo>
                    <a:pt x="61002" y="649"/>
                    <a:pt x="60874" y="414"/>
                    <a:pt x="60681" y="350"/>
                  </a:cubicBezTo>
                  <a:cubicBezTo>
                    <a:pt x="59933" y="105"/>
                    <a:pt x="59163" y="0"/>
                    <a:pt x="583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5" name="Google Shape;31415;p29"/>
            <p:cNvSpPr/>
            <p:nvPr/>
          </p:nvSpPr>
          <p:spPr>
            <a:xfrm>
              <a:off x="1005425" y="4379363"/>
              <a:ext cx="113300" cy="91050"/>
            </a:xfrm>
            <a:custGeom>
              <a:avLst/>
              <a:gdLst/>
              <a:ahLst/>
              <a:cxnLst/>
              <a:rect l="l" t="t" r="r" b="b"/>
              <a:pathLst>
                <a:path w="4532" h="3642" extrusionOk="0">
                  <a:moveTo>
                    <a:pt x="267" y="1"/>
                  </a:moveTo>
                  <a:cubicBezTo>
                    <a:pt x="237" y="1"/>
                    <a:pt x="206" y="5"/>
                    <a:pt x="171" y="14"/>
                  </a:cubicBezTo>
                  <a:cubicBezTo>
                    <a:pt x="129" y="36"/>
                    <a:pt x="107" y="36"/>
                    <a:pt x="86" y="57"/>
                  </a:cubicBezTo>
                  <a:cubicBezTo>
                    <a:pt x="0" y="848"/>
                    <a:pt x="107" y="1660"/>
                    <a:pt x="684" y="2216"/>
                  </a:cubicBezTo>
                  <a:cubicBezTo>
                    <a:pt x="1176" y="2729"/>
                    <a:pt x="1817" y="3156"/>
                    <a:pt x="2458" y="3413"/>
                  </a:cubicBezTo>
                  <a:cubicBezTo>
                    <a:pt x="2744" y="3527"/>
                    <a:pt x="3182" y="3641"/>
                    <a:pt x="3587" y="3641"/>
                  </a:cubicBezTo>
                  <a:cubicBezTo>
                    <a:pt x="3940" y="3641"/>
                    <a:pt x="4267" y="3555"/>
                    <a:pt x="4446" y="3306"/>
                  </a:cubicBezTo>
                  <a:cubicBezTo>
                    <a:pt x="4489" y="3242"/>
                    <a:pt x="4510" y="3199"/>
                    <a:pt x="4532" y="3135"/>
                  </a:cubicBezTo>
                  <a:cubicBezTo>
                    <a:pt x="4382" y="2729"/>
                    <a:pt x="3997" y="2558"/>
                    <a:pt x="3655" y="2451"/>
                  </a:cubicBezTo>
                  <a:cubicBezTo>
                    <a:pt x="3271" y="2323"/>
                    <a:pt x="2907" y="2173"/>
                    <a:pt x="2587" y="1874"/>
                  </a:cubicBezTo>
                  <a:cubicBezTo>
                    <a:pt x="2501" y="1788"/>
                    <a:pt x="2480" y="1681"/>
                    <a:pt x="2373" y="1596"/>
                  </a:cubicBezTo>
                  <a:cubicBezTo>
                    <a:pt x="2372" y="1595"/>
                    <a:pt x="2370" y="1594"/>
                    <a:pt x="2367" y="1594"/>
                  </a:cubicBezTo>
                  <a:cubicBezTo>
                    <a:pt x="2329" y="1594"/>
                    <a:pt x="2159" y="1726"/>
                    <a:pt x="2104" y="1726"/>
                  </a:cubicBezTo>
                  <a:cubicBezTo>
                    <a:pt x="2101" y="1726"/>
                    <a:pt x="2098" y="1725"/>
                    <a:pt x="2095" y="1724"/>
                  </a:cubicBezTo>
                  <a:cubicBezTo>
                    <a:pt x="2052" y="1703"/>
                    <a:pt x="2095" y="1339"/>
                    <a:pt x="2031" y="1318"/>
                  </a:cubicBezTo>
                  <a:cubicBezTo>
                    <a:pt x="1903" y="1233"/>
                    <a:pt x="1774" y="1297"/>
                    <a:pt x="1646" y="1211"/>
                  </a:cubicBezTo>
                  <a:cubicBezTo>
                    <a:pt x="1283" y="933"/>
                    <a:pt x="984" y="655"/>
                    <a:pt x="684" y="313"/>
                  </a:cubicBezTo>
                  <a:cubicBezTo>
                    <a:pt x="538" y="149"/>
                    <a:pt x="43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6" name="Google Shape;31416;p29"/>
            <p:cNvSpPr/>
            <p:nvPr/>
          </p:nvSpPr>
          <p:spPr>
            <a:xfrm>
              <a:off x="635125" y="5054063"/>
              <a:ext cx="151250" cy="124525"/>
            </a:xfrm>
            <a:custGeom>
              <a:avLst/>
              <a:gdLst/>
              <a:ahLst/>
              <a:cxnLst/>
              <a:rect l="l" t="t" r="r" b="b"/>
              <a:pathLst>
                <a:path w="6050" h="4981" extrusionOk="0">
                  <a:moveTo>
                    <a:pt x="4168" y="0"/>
                  </a:moveTo>
                  <a:cubicBezTo>
                    <a:pt x="3527" y="342"/>
                    <a:pt x="3228" y="1154"/>
                    <a:pt x="2757" y="1154"/>
                  </a:cubicBezTo>
                  <a:cubicBezTo>
                    <a:pt x="2651" y="1154"/>
                    <a:pt x="2394" y="470"/>
                    <a:pt x="2266" y="449"/>
                  </a:cubicBezTo>
                  <a:cubicBezTo>
                    <a:pt x="2181" y="449"/>
                    <a:pt x="2368" y="1283"/>
                    <a:pt x="2270" y="1283"/>
                  </a:cubicBezTo>
                  <a:cubicBezTo>
                    <a:pt x="2268" y="1283"/>
                    <a:pt x="2267" y="1283"/>
                    <a:pt x="2266" y="1283"/>
                  </a:cubicBezTo>
                  <a:cubicBezTo>
                    <a:pt x="1967" y="1219"/>
                    <a:pt x="2180" y="919"/>
                    <a:pt x="1902" y="877"/>
                  </a:cubicBezTo>
                  <a:cubicBezTo>
                    <a:pt x="1721" y="859"/>
                    <a:pt x="1460" y="818"/>
                    <a:pt x="1202" y="818"/>
                  </a:cubicBezTo>
                  <a:cubicBezTo>
                    <a:pt x="820" y="818"/>
                    <a:pt x="444" y="909"/>
                    <a:pt x="342" y="1304"/>
                  </a:cubicBezTo>
                  <a:cubicBezTo>
                    <a:pt x="0" y="2587"/>
                    <a:pt x="1454" y="3206"/>
                    <a:pt x="1902" y="3463"/>
                  </a:cubicBezTo>
                  <a:cubicBezTo>
                    <a:pt x="2031" y="3527"/>
                    <a:pt x="1753" y="4318"/>
                    <a:pt x="1902" y="4403"/>
                  </a:cubicBezTo>
                  <a:cubicBezTo>
                    <a:pt x="1908" y="4406"/>
                    <a:pt x="1915" y="4408"/>
                    <a:pt x="1922" y="4408"/>
                  </a:cubicBezTo>
                  <a:cubicBezTo>
                    <a:pt x="2072" y="4408"/>
                    <a:pt x="2550" y="3862"/>
                    <a:pt x="2727" y="3862"/>
                  </a:cubicBezTo>
                  <a:cubicBezTo>
                    <a:pt x="2738" y="3862"/>
                    <a:pt x="2749" y="3864"/>
                    <a:pt x="2757" y="3869"/>
                  </a:cubicBezTo>
                  <a:cubicBezTo>
                    <a:pt x="3399" y="4168"/>
                    <a:pt x="4104" y="4532"/>
                    <a:pt x="4360" y="4980"/>
                  </a:cubicBezTo>
                  <a:cubicBezTo>
                    <a:pt x="4425" y="4361"/>
                    <a:pt x="4296" y="4083"/>
                    <a:pt x="4574" y="3570"/>
                  </a:cubicBezTo>
                  <a:cubicBezTo>
                    <a:pt x="4938" y="2843"/>
                    <a:pt x="4916" y="3014"/>
                    <a:pt x="5686" y="2779"/>
                  </a:cubicBezTo>
                  <a:cubicBezTo>
                    <a:pt x="6049" y="2651"/>
                    <a:pt x="4873" y="2672"/>
                    <a:pt x="4745" y="2245"/>
                  </a:cubicBezTo>
                  <a:cubicBezTo>
                    <a:pt x="4638" y="1924"/>
                    <a:pt x="3976" y="1368"/>
                    <a:pt x="3890" y="1154"/>
                  </a:cubicBezTo>
                  <a:lnTo>
                    <a:pt x="41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7" name="Google Shape;31417;p29"/>
            <p:cNvSpPr/>
            <p:nvPr/>
          </p:nvSpPr>
          <p:spPr>
            <a:xfrm>
              <a:off x="595050" y="5031088"/>
              <a:ext cx="59325" cy="68425"/>
            </a:xfrm>
            <a:custGeom>
              <a:avLst/>
              <a:gdLst/>
              <a:ahLst/>
              <a:cxnLst/>
              <a:rect l="l" t="t" r="r" b="b"/>
              <a:pathLst>
                <a:path w="2373" h="2737" extrusionOk="0">
                  <a:moveTo>
                    <a:pt x="128" y="0"/>
                  </a:moveTo>
                  <a:lnTo>
                    <a:pt x="0" y="86"/>
                  </a:lnTo>
                  <a:cubicBezTo>
                    <a:pt x="107" y="364"/>
                    <a:pt x="235" y="641"/>
                    <a:pt x="385" y="919"/>
                  </a:cubicBezTo>
                  <a:cubicBezTo>
                    <a:pt x="534" y="1176"/>
                    <a:pt x="705" y="1411"/>
                    <a:pt x="919" y="1646"/>
                  </a:cubicBezTo>
                  <a:cubicBezTo>
                    <a:pt x="1005" y="1753"/>
                    <a:pt x="1112" y="1838"/>
                    <a:pt x="1218" y="1945"/>
                  </a:cubicBezTo>
                  <a:cubicBezTo>
                    <a:pt x="1325" y="2052"/>
                    <a:pt x="1454" y="2138"/>
                    <a:pt x="1539" y="2223"/>
                  </a:cubicBezTo>
                  <a:cubicBezTo>
                    <a:pt x="1646" y="2309"/>
                    <a:pt x="1753" y="2415"/>
                    <a:pt x="1860" y="2501"/>
                  </a:cubicBezTo>
                  <a:cubicBezTo>
                    <a:pt x="1988" y="2608"/>
                    <a:pt x="2116" y="2693"/>
                    <a:pt x="2287" y="2736"/>
                  </a:cubicBezTo>
                  <a:lnTo>
                    <a:pt x="2373" y="2223"/>
                  </a:lnTo>
                  <a:cubicBezTo>
                    <a:pt x="2287" y="2223"/>
                    <a:pt x="2202" y="2159"/>
                    <a:pt x="2073" y="2095"/>
                  </a:cubicBezTo>
                  <a:cubicBezTo>
                    <a:pt x="1988" y="2031"/>
                    <a:pt x="1881" y="1945"/>
                    <a:pt x="1753" y="1860"/>
                  </a:cubicBezTo>
                  <a:cubicBezTo>
                    <a:pt x="1646" y="1774"/>
                    <a:pt x="1518" y="1710"/>
                    <a:pt x="1411" y="1625"/>
                  </a:cubicBezTo>
                  <a:cubicBezTo>
                    <a:pt x="1304" y="1539"/>
                    <a:pt x="1218" y="1454"/>
                    <a:pt x="1112" y="1368"/>
                  </a:cubicBezTo>
                  <a:cubicBezTo>
                    <a:pt x="705" y="1005"/>
                    <a:pt x="385" y="535"/>
                    <a:pt x="1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8" name="Google Shape;31418;p29"/>
            <p:cNvSpPr/>
            <p:nvPr/>
          </p:nvSpPr>
          <p:spPr>
            <a:xfrm>
              <a:off x="598250" y="5031088"/>
              <a:ext cx="56125" cy="68425"/>
            </a:xfrm>
            <a:custGeom>
              <a:avLst/>
              <a:gdLst/>
              <a:ahLst/>
              <a:cxnLst/>
              <a:rect l="l" t="t" r="r" b="b"/>
              <a:pathLst>
                <a:path w="2245" h="2737" extrusionOk="0">
                  <a:moveTo>
                    <a:pt x="0" y="0"/>
                  </a:moveTo>
                  <a:lnTo>
                    <a:pt x="0" y="0"/>
                  </a:lnTo>
                  <a:cubicBezTo>
                    <a:pt x="193" y="535"/>
                    <a:pt x="449" y="1026"/>
                    <a:pt x="813" y="1432"/>
                  </a:cubicBezTo>
                  <a:cubicBezTo>
                    <a:pt x="898" y="1539"/>
                    <a:pt x="984" y="1625"/>
                    <a:pt x="1090" y="1731"/>
                  </a:cubicBezTo>
                  <a:cubicBezTo>
                    <a:pt x="1197" y="1817"/>
                    <a:pt x="1283" y="1902"/>
                    <a:pt x="1390" y="2009"/>
                  </a:cubicBezTo>
                  <a:cubicBezTo>
                    <a:pt x="1497" y="2116"/>
                    <a:pt x="1603" y="2202"/>
                    <a:pt x="1689" y="2287"/>
                  </a:cubicBezTo>
                  <a:cubicBezTo>
                    <a:pt x="1796" y="2373"/>
                    <a:pt x="1903" y="2437"/>
                    <a:pt x="1967" y="2458"/>
                  </a:cubicBezTo>
                  <a:lnTo>
                    <a:pt x="1924" y="2651"/>
                  </a:lnTo>
                  <a:cubicBezTo>
                    <a:pt x="1988" y="2693"/>
                    <a:pt x="2074" y="2715"/>
                    <a:pt x="2159" y="2736"/>
                  </a:cubicBezTo>
                  <a:lnTo>
                    <a:pt x="2245" y="2223"/>
                  </a:lnTo>
                  <a:cubicBezTo>
                    <a:pt x="2159" y="2223"/>
                    <a:pt x="2074" y="2159"/>
                    <a:pt x="1945" y="2095"/>
                  </a:cubicBezTo>
                  <a:cubicBezTo>
                    <a:pt x="1860" y="2031"/>
                    <a:pt x="1753" y="1945"/>
                    <a:pt x="1625" y="1860"/>
                  </a:cubicBezTo>
                  <a:cubicBezTo>
                    <a:pt x="1518" y="1774"/>
                    <a:pt x="1390" y="1710"/>
                    <a:pt x="1283" y="1625"/>
                  </a:cubicBezTo>
                  <a:cubicBezTo>
                    <a:pt x="1176" y="1539"/>
                    <a:pt x="1090" y="1454"/>
                    <a:pt x="984" y="1368"/>
                  </a:cubicBezTo>
                  <a:cubicBezTo>
                    <a:pt x="577" y="1005"/>
                    <a:pt x="257" y="5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9" name="Google Shape;31419;p29"/>
            <p:cNvSpPr/>
            <p:nvPr/>
          </p:nvSpPr>
          <p:spPr>
            <a:xfrm>
              <a:off x="636725" y="5073463"/>
              <a:ext cx="41700" cy="58625"/>
            </a:xfrm>
            <a:custGeom>
              <a:avLst/>
              <a:gdLst/>
              <a:ahLst/>
              <a:cxnLst/>
              <a:rect l="l" t="t" r="r" b="b"/>
              <a:pathLst>
                <a:path w="1668" h="2345" extrusionOk="0">
                  <a:moveTo>
                    <a:pt x="1131" y="1"/>
                  </a:moveTo>
                  <a:cubicBezTo>
                    <a:pt x="751" y="1"/>
                    <a:pt x="371" y="86"/>
                    <a:pt x="257" y="485"/>
                  </a:cubicBezTo>
                  <a:cubicBezTo>
                    <a:pt x="0" y="1404"/>
                    <a:pt x="727" y="2003"/>
                    <a:pt x="1304" y="2345"/>
                  </a:cubicBezTo>
                  <a:cubicBezTo>
                    <a:pt x="1240" y="1704"/>
                    <a:pt x="1325" y="1020"/>
                    <a:pt x="1561" y="357"/>
                  </a:cubicBezTo>
                  <a:cubicBezTo>
                    <a:pt x="1603" y="250"/>
                    <a:pt x="1625" y="143"/>
                    <a:pt x="1667" y="36"/>
                  </a:cubicBezTo>
                  <a:cubicBezTo>
                    <a:pt x="1511" y="22"/>
                    <a:pt x="1321" y="1"/>
                    <a:pt x="11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0" name="Google Shape;31420;p29"/>
            <p:cNvSpPr/>
            <p:nvPr/>
          </p:nvSpPr>
          <p:spPr>
            <a:xfrm>
              <a:off x="666100" y="5087188"/>
              <a:ext cx="8050" cy="44900"/>
            </a:xfrm>
            <a:custGeom>
              <a:avLst/>
              <a:gdLst/>
              <a:ahLst/>
              <a:cxnLst/>
              <a:rect l="l" t="t" r="r" b="b"/>
              <a:pathLst>
                <a:path w="322" h="1796" extrusionOk="0">
                  <a:moveTo>
                    <a:pt x="321" y="0"/>
                  </a:moveTo>
                  <a:cubicBezTo>
                    <a:pt x="300" y="43"/>
                    <a:pt x="279" y="86"/>
                    <a:pt x="279" y="129"/>
                  </a:cubicBezTo>
                  <a:cubicBezTo>
                    <a:pt x="86" y="663"/>
                    <a:pt x="1" y="1197"/>
                    <a:pt x="1" y="1710"/>
                  </a:cubicBezTo>
                  <a:cubicBezTo>
                    <a:pt x="44" y="1732"/>
                    <a:pt x="86" y="1775"/>
                    <a:pt x="129" y="1796"/>
                  </a:cubicBezTo>
                  <a:cubicBezTo>
                    <a:pt x="86" y="1219"/>
                    <a:pt x="129" y="599"/>
                    <a:pt x="321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1" name="Google Shape;31421;p29"/>
            <p:cNvSpPr/>
            <p:nvPr/>
          </p:nvSpPr>
          <p:spPr>
            <a:xfrm>
              <a:off x="669325" y="5126213"/>
              <a:ext cx="103150" cy="185400"/>
            </a:xfrm>
            <a:custGeom>
              <a:avLst/>
              <a:gdLst/>
              <a:ahLst/>
              <a:cxnLst/>
              <a:rect l="l" t="t" r="r" b="b"/>
              <a:pathLst>
                <a:path w="4126" h="7416" extrusionOk="0">
                  <a:moveTo>
                    <a:pt x="2483" y="0"/>
                  </a:moveTo>
                  <a:cubicBezTo>
                    <a:pt x="2455" y="0"/>
                    <a:pt x="2426" y="7"/>
                    <a:pt x="2394" y="21"/>
                  </a:cubicBezTo>
                  <a:cubicBezTo>
                    <a:pt x="1261" y="534"/>
                    <a:pt x="0" y="3355"/>
                    <a:pt x="299" y="4745"/>
                  </a:cubicBezTo>
                  <a:cubicBezTo>
                    <a:pt x="470" y="5498"/>
                    <a:pt x="1409" y="7415"/>
                    <a:pt x="2434" y="7415"/>
                  </a:cubicBezTo>
                  <a:cubicBezTo>
                    <a:pt x="2690" y="7415"/>
                    <a:pt x="2950" y="7296"/>
                    <a:pt x="3206" y="7010"/>
                  </a:cubicBezTo>
                  <a:cubicBezTo>
                    <a:pt x="4125" y="6006"/>
                    <a:pt x="3121" y="5044"/>
                    <a:pt x="2864" y="3997"/>
                  </a:cubicBezTo>
                  <a:cubicBezTo>
                    <a:pt x="2701" y="3220"/>
                    <a:pt x="3084" y="0"/>
                    <a:pt x="24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2" name="Google Shape;31422;p29"/>
            <p:cNvSpPr/>
            <p:nvPr/>
          </p:nvSpPr>
          <p:spPr>
            <a:xfrm>
              <a:off x="744125" y="4973538"/>
              <a:ext cx="157125" cy="120175"/>
            </a:xfrm>
            <a:custGeom>
              <a:avLst/>
              <a:gdLst/>
              <a:ahLst/>
              <a:cxnLst/>
              <a:rect l="l" t="t" r="r" b="b"/>
              <a:pathLst>
                <a:path w="6285" h="4807" extrusionOk="0">
                  <a:moveTo>
                    <a:pt x="3803" y="1"/>
                  </a:moveTo>
                  <a:cubicBezTo>
                    <a:pt x="3032" y="1"/>
                    <a:pt x="2341" y="522"/>
                    <a:pt x="1796" y="1212"/>
                  </a:cubicBezTo>
                  <a:cubicBezTo>
                    <a:pt x="1347" y="1768"/>
                    <a:pt x="1133" y="2495"/>
                    <a:pt x="749" y="3093"/>
                  </a:cubicBezTo>
                  <a:cubicBezTo>
                    <a:pt x="492" y="3499"/>
                    <a:pt x="0" y="3734"/>
                    <a:pt x="257" y="4269"/>
                  </a:cubicBezTo>
                  <a:cubicBezTo>
                    <a:pt x="441" y="4685"/>
                    <a:pt x="996" y="4807"/>
                    <a:pt x="1601" y="4807"/>
                  </a:cubicBezTo>
                  <a:cubicBezTo>
                    <a:pt x="2053" y="4807"/>
                    <a:pt x="2533" y="4739"/>
                    <a:pt x="2907" y="4675"/>
                  </a:cubicBezTo>
                  <a:cubicBezTo>
                    <a:pt x="3078" y="4632"/>
                    <a:pt x="3249" y="4611"/>
                    <a:pt x="3356" y="4589"/>
                  </a:cubicBezTo>
                  <a:cubicBezTo>
                    <a:pt x="4211" y="4397"/>
                    <a:pt x="5451" y="3948"/>
                    <a:pt x="5836" y="2879"/>
                  </a:cubicBezTo>
                  <a:cubicBezTo>
                    <a:pt x="6284" y="1682"/>
                    <a:pt x="5515" y="614"/>
                    <a:pt x="4596" y="186"/>
                  </a:cubicBezTo>
                  <a:cubicBezTo>
                    <a:pt x="4324" y="58"/>
                    <a:pt x="4059" y="1"/>
                    <a:pt x="38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3" name="Google Shape;31423;p29"/>
            <p:cNvSpPr/>
            <p:nvPr/>
          </p:nvSpPr>
          <p:spPr>
            <a:xfrm>
              <a:off x="712600" y="5092538"/>
              <a:ext cx="174225" cy="175475"/>
            </a:xfrm>
            <a:custGeom>
              <a:avLst/>
              <a:gdLst/>
              <a:ahLst/>
              <a:cxnLst/>
              <a:rect l="l" t="t" r="r" b="b"/>
              <a:pathLst>
                <a:path w="6969" h="7019" extrusionOk="0">
                  <a:moveTo>
                    <a:pt x="663" y="0"/>
                  </a:moveTo>
                  <a:lnTo>
                    <a:pt x="535" y="107"/>
                  </a:lnTo>
                  <a:cubicBezTo>
                    <a:pt x="0" y="1026"/>
                    <a:pt x="962" y="1817"/>
                    <a:pt x="1219" y="2693"/>
                  </a:cubicBezTo>
                  <a:cubicBezTo>
                    <a:pt x="1625" y="4104"/>
                    <a:pt x="1539" y="5472"/>
                    <a:pt x="2651" y="6498"/>
                  </a:cubicBezTo>
                  <a:cubicBezTo>
                    <a:pt x="2993" y="6826"/>
                    <a:pt x="3357" y="7018"/>
                    <a:pt x="3762" y="7018"/>
                  </a:cubicBezTo>
                  <a:cubicBezTo>
                    <a:pt x="3939" y="7018"/>
                    <a:pt x="4124" y="6982"/>
                    <a:pt x="4318" y="6904"/>
                  </a:cubicBezTo>
                  <a:cubicBezTo>
                    <a:pt x="4810" y="6690"/>
                    <a:pt x="5622" y="6455"/>
                    <a:pt x="6049" y="6092"/>
                  </a:cubicBezTo>
                  <a:cubicBezTo>
                    <a:pt x="6968" y="5301"/>
                    <a:pt x="6562" y="4232"/>
                    <a:pt x="6092" y="3270"/>
                  </a:cubicBezTo>
                  <a:cubicBezTo>
                    <a:pt x="5558" y="2159"/>
                    <a:pt x="4617" y="983"/>
                    <a:pt x="3484" y="727"/>
                  </a:cubicBezTo>
                  <a:cubicBezTo>
                    <a:pt x="2437" y="492"/>
                    <a:pt x="1497" y="663"/>
                    <a:pt x="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4" name="Google Shape;31424;p29"/>
            <p:cNvSpPr/>
            <p:nvPr/>
          </p:nvSpPr>
          <p:spPr>
            <a:xfrm>
              <a:off x="658625" y="5058138"/>
              <a:ext cx="71625" cy="114275"/>
            </a:xfrm>
            <a:custGeom>
              <a:avLst/>
              <a:gdLst/>
              <a:ahLst/>
              <a:cxnLst/>
              <a:rect l="l" t="t" r="r" b="b"/>
              <a:pathLst>
                <a:path w="2865" h="4571" extrusionOk="0">
                  <a:moveTo>
                    <a:pt x="1865" y="0"/>
                  </a:moveTo>
                  <a:cubicBezTo>
                    <a:pt x="1398" y="0"/>
                    <a:pt x="605" y="818"/>
                    <a:pt x="257" y="1846"/>
                  </a:cubicBezTo>
                  <a:cubicBezTo>
                    <a:pt x="1" y="2573"/>
                    <a:pt x="150" y="3984"/>
                    <a:pt x="663" y="4497"/>
                  </a:cubicBezTo>
                  <a:cubicBezTo>
                    <a:pt x="709" y="4547"/>
                    <a:pt x="761" y="4570"/>
                    <a:pt x="818" y="4570"/>
                  </a:cubicBezTo>
                  <a:cubicBezTo>
                    <a:pt x="1361" y="4570"/>
                    <a:pt x="2322" y="2431"/>
                    <a:pt x="2651" y="1889"/>
                  </a:cubicBezTo>
                  <a:cubicBezTo>
                    <a:pt x="2865" y="1526"/>
                    <a:pt x="2416" y="1291"/>
                    <a:pt x="2202" y="329"/>
                  </a:cubicBezTo>
                  <a:cubicBezTo>
                    <a:pt x="2152" y="101"/>
                    <a:pt x="2029" y="0"/>
                    <a:pt x="18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5" name="Google Shape;31425;p29"/>
            <p:cNvSpPr/>
            <p:nvPr/>
          </p:nvSpPr>
          <p:spPr>
            <a:xfrm>
              <a:off x="715275" y="4967938"/>
              <a:ext cx="76975" cy="124075"/>
            </a:xfrm>
            <a:custGeom>
              <a:avLst/>
              <a:gdLst/>
              <a:ahLst/>
              <a:cxnLst/>
              <a:rect l="l" t="t" r="r" b="b"/>
              <a:pathLst>
                <a:path w="3079" h="4963" extrusionOk="0">
                  <a:moveTo>
                    <a:pt x="2121" y="0"/>
                  </a:moveTo>
                  <a:cubicBezTo>
                    <a:pt x="1438" y="0"/>
                    <a:pt x="498" y="444"/>
                    <a:pt x="107" y="2334"/>
                  </a:cubicBezTo>
                  <a:cubicBezTo>
                    <a:pt x="0" y="2890"/>
                    <a:pt x="129" y="4813"/>
                    <a:pt x="684" y="4963"/>
                  </a:cubicBezTo>
                  <a:cubicBezTo>
                    <a:pt x="855" y="4279"/>
                    <a:pt x="3078" y="1222"/>
                    <a:pt x="2907" y="282"/>
                  </a:cubicBezTo>
                  <a:cubicBezTo>
                    <a:pt x="2890" y="182"/>
                    <a:pt x="2558" y="0"/>
                    <a:pt x="2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6" name="Google Shape;31426;p29"/>
            <p:cNvSpPr/>
            <p:nvPr/>
          </p:nvSpPr>
          <p:spPr>
            <a:xfrm>
              <a:off x="736650" y="5070088"/>
              <a:ext cx="54000" cy="32625"/>
            </a:xfrm>
            <a:custGeom>
              <a:avLst/>
              <a:gdLst/>
              <a:ahLst/>
              <a:cxnLst/>
              <a:rect l="l" t="t" r="r" b="b"/>
              <a:pathLst>
                <a:path w="2160" h="1305" extrusionOk="0">
                  <a:moveTo>
                    <a:pt x="2159" y="0"/>
                  </a:moveTo>
                  <a:cubicBezTo>
                    <a:pt x="1774" y="150"/>
                    <a:pt x="1411" y="278"/>
                    <a:pt x="1026" y="449"/>
                  </a:cubicBezTo>
                  <a:cubicBezTo>
                    <a:pt x="855" y="535"/>
                    <a:pt x="663" y="620"/>
                    <a:pt x="470" y="770"/>
                  </a:cubicBezTo>
                  <a:cubicBezTo>
                    <a:pt x="299" y="898"/>
                    <a:pt x="129" y="1069"/>
                    <a:pt x="0" y="1283"/>
                  </a:cubicBezTo>
                  <a:lnTo>
                    <a:pt x="0" y="1304"/>
                  </a:lnTo>
                  <a:cubicBezTo>
                    <a:pt x="193" y="1176"/>
                    <a:pt x="364" y="1069"/>
                    <a:pt x="535" y="962"/>
                  </a:cubicBezTo>
                  <a:cubicBezTo>
                    <a:pt x="706" y="855"/>
                    <a:pt x="877" y="727"/>
                    <a:pt x="1069" y="620"/>
                  </a:cubicBezTo>
                  <a:cubicBezTo>
                    <a:pt x="1432" y="407"/>
                    <a:pt x="1796" y="236"/>
                    <a:pt x="2159" y="22"/>
                  </a:cubicBezTo>
                  <a:lnTo>
                    <a:pt x="215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7" name="Google Shape;31427;p29"/>
            <p:cNvSpPr/>
            <p:nvPr/>
          </p:nvSpPr>
          <p:spPr>
            <a:xfrm>
              <a:off x="738250" y="5092538"/>
              <a:ext cx="53450" cy="13900"/>
            </a:xfrm>
            <a:custGeom>
              <a:avLst/>
              <a:gdLst/>
              <a:ahLst/>
              <a:cxnLst/>
              <a:rect l="l" t="t" r="r" b="b"/>
              <a:pathLst>
                <a:path w="2138" h="556" extrusionOk="0">
                  <a:moveTo>
                    <a:pt x="2138" y="0"/>
                  </a:moveTo>
                  <a:cubicBezTo>
                    <a:pt x="1774" y="64"/>
                    <a:pt x="1432" y="43"/>
                    <a:pt x="1069" y="64"/>
                  </a:cubicBezTo>
                  <a:cubicBezTo>
                    <a:pt x="898" y="86"/>
                    <a:pt x="706" y="86"/>
                    <a:pt x="513" y="150"/>
                  </a:cubicBezTo>
                  <a:cubicBezTo>
                    <a:pt x="342" y="235"/>
                    <a:pt x="150" y="342"/>
                    <a:pt x="0" y="535"/>
                  </a:cubicBezTo>
                  <a:lnTo>
                    <a:pt x="0" y="556"/>
                  </a:lnTo>
                  <a:cubicBezTo>
                    <a:pt x="193" y="470"/>
                    <a:pt x="364" y="428"/>
                    <a:pt x="535" y="385"/>
                  </a:cubicBezTo>
                  <a:cubicBezTo>
                    <a:pt x="706" y="342"/>
                    <a:pt x="877" y="278"/>
                    <a:pt x="1048" y="257"/>
                  </a:cubicBezTo>
                  <a:cubicBezTo>
                    <a:pt x="1411" y="193"/>
                    <a:pt x="1774" y="150"/>
                    <a:pt x="2138" y="22"/>
                  </a:cubicBezTo>
                  <a:lnTo>
                    <a:pt x="21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8" name="Google Shape;31428;p29"/>
            <p:cNvSpPr/>
            <p:nvPr/>
          </p:nvSpPr>
          <p:spPr>
            <a:xfrm>
              <a:off x="736650" y="5100963"/>
              <a:ext cx="53450" cy="15650"/>
            </a:xfrm>
            <a:custGeom>
              <a:avLst/>
              <a:gdLst/>
              <a:ahLst/>
              <a:cxnLst/>
              <a:rect l="l" t="t" r="r" b="b"/>
              <a:pathLst>
                <a:path w="2138" h="626" extrusionOk="0">
                  <a:moveTo>
                    <a:pt x="676" y="1"/>
                  </a:moveTo>
                  <a:cubicBezTo>
                    <a:pt x="650" y="1"/>
                    <a:pt x="625" y="2"/>
                    <a:pt x="599" y="5"/>
                  </a:cubicBezTo>
                  <a:cubicBezTo>
                    <a:pt x="406" y="27"/>
                    <a:pt x="193" y="91"/>
                    <a:pt x="0" y="219"/>
                  </a:cubicBezTo>
                  <a:lnTo>
                    <a:pt x="0" y="240"/>
                  </a:lnTo>
                  <a:lnTo>
                    <a:pt x="556" y="240"/>
                  </a:lnTo>
                  <a:cubicBezTo>
                    <a:pt x="727" y="262"/>
                    <a:pt x="919" y="262"/>
                    <a:pt x="1090" y="283"/>
                  </a:cubicBezTo>
                  <a:cubicBezTo>
                    <a:pt x="1454" y="347"/>
                    <a:pt x="1796" y="497"/>
                    <a:pt x="2138" y="625"/>
                  </a:cubicBezTo>
                  <a:lnTo>
                    <a:pt x="2138" y="604"/>
                  </a:lnTo>
                  <a:cubicBezTo>
                    <a:pt x="1817" y="411"/>
                    <a:pt x="1518" y="219"/>
                    <a:pt x="1154" y="112"/>
                  </a:cubicBezTo>
                  <a:cubicBezTo>
                    <a:pt x="1006" y="57"/>
                    <a:pt x="842" y="1"/>
                    <a:pt x="6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9" name="Google Shape;31429;p29"/>
            <p:cNvSpPr/>
            <p:nvPr/>
          </p:nvSpPr>
          <p:spPr>
            <a:xfrm>
              <a:off x="735575" y="5110688"/>
              <a:ext cx="41175" cy="57750"/>
            </a:xfrm>
            <a:custGeom>
              <a:avLst/>
              <a:gdLst/>
              <a:ahLst/>
              <a:cxnLst/>
              <a:rect l="l" t="t" r="r" b="b"/>
              <a:pathLst>
                <a:path w="1647" h="2310" extrusionOk="0">
                  <a:moveTo>
                    <a:pt x="22" y="1"/>
                  </a:moveTo>
                  <a:lnTo>
                    <a:pt x="1" y="22"/>
                  </a:lnTo>
                  <a:cubicBezTo>
                    <a:pt x="107" y="257"/>
                    <a:pt x="193" y="471"/>
                    <a:pt x="300" y="706"/>
                  </a:cubicBezTo>
                  <a:cubicBezTo>
                    <a:pt x="407" y="920"/>
                    <a:pt x="535" y="1134"/>
                    <a:pt x="684" y="1326"/>
                  </a:cubicBezTo>
                  <a:cubicBezTo>
                    <a:pt x="941" y="1732"/>
                    <a:pt x="1240" y="2117"/>
                    <a:pt x="1625" y="2309"/>
                  </a:cubicBezTo>
                  <a:lnTo>
                    <a:pt x="1646" y="2288"/>
                  </a:lnTo>
                  <a:cubicBezTo>
                    <a:pt x="1283" y="2031"/>
                    <a:pt x="1026" y="1625"/>
                    <a:pt x="791" y="1198"/>
                  </a:cubicBezTo>
                  <a:cubicBezTo>
                    <a:pt x="684" y="984"/>
                    <a:pt x="599" y="749"/>
                    <a:pt x="471" y="557"/>
                  </a:cubicBezTo>
                  <a:cubicBezTo>
                    <a:pt x="342" y="343"/>
                    <a:pt x="193" y="15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0" name="Google Shape;31430;p29"/>
            <p:cNvSpPr/>
            <p:nvPr/>
          </p:nvSpPr>
          <p:spPr>
            <a:xfrm>
              <a:off x="730225" y="5114963"/>
              <a:ext cx="24600" cy="73250"/>
            </a:xfrm>
            <a:custGeom>
              <a:avLst/>
              <a:gdLst/>
              <a:ahLst/>
              <a:cxnLst/>
              <a:rect l="l" t="t" r="r" b="b"/>
              <a:pathLst>
                <a:path w="984" h="2930" extrusionOk="0">
                  <a:moveTo>
                    <a:pt x="1" y="1"/>
                  </a:moveTo>
                  <a:lnTo>
                    <a:pt x="1" y="22"/>
                  </a:lnTo>
                  <a:cubicBezTo>
                    <a:pt x="22" y="44"/>
                    <a:pt x="44" y="129"/>
                    <a:pt x="44" y="193"/>
                  </a:cubicBezTo>
                  <a:cubicBezTo>
                    <a:pt x="44" y="257"/>
                    <a:pt x="65" y="343"/>
                    <a:pt x="65" y="407"/>
                  </a:cubicBezTo>
                  <a:lnTo>
                    <a:pt x="108" y="813"/>
                  </a:lnTo>
                  <a:cubicBezTo>
                    <a:pt x="150" y="1091"/>
                    <a:pt x="215" y="1369"/>
                    <a:pt x="279" y="1625"/>
                  </a:cubicBezTo>
                  <a:cubicBezTo>
                    <a:pt x="343" y="1903"/>
                    <a:pt x="407" y="2160"/>
                    <a:pt x="514" y="2395"/>
                  </a:cubicBezTo>
                  <a:cubicBezTo>
                    <a:pt x="621" y="2630"/>
                    <a:pt x="770" y="2822"/>
                    <a:pt x="984" y="2929"/>
                  </a:cubicBezTo>
                  <a:lnTo>
                    <a:pt x="984" y="2908"/>
                  </a:lnTo>
                  <a:cubicBezTo>
                    <a:pt x="813" y="2780"/>
                    <a:pt x="663" y="2587"/>
                    <a:pt x="599" y="2331"/>
                  </a:cubicBezTo>
                  <a:cubicBezTo>
                    <a:pt x="492" y="2096"/>
                    <a:pt x="450" y="1818"/>
                    <a:pt x="428" y="1561"/>
                  </a:cubicBezTo>
                  <a:cubicBezTo>
                    <a:pt x="364" y="1283"/>
                    <a:pt x="343" y="1005"/>
                    <a:pt x="300" y="728"/>
                  </a:cubicBezTo>
                  <a:cubicBezTo>
                    <a:pt x="257" y="599"/>
                    <a:pt x="236" y="450"/>
                    <a:pt x="193" y="322"/>
                  </a:cubicBezTo>
                  <a:cubicBezTo>
                    <a:pt x="172" y="257"/>
                    <a:pt x="150" y="215"/>
                    <a:pt x="129" y="151"/>
                  </a:cubicBezTo>
                  <a:cubicBezTo>
                    <a:pt x="86" y="86"/>
                    <a:pt x="65" y="2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1" name="Google Shape;31431;p29"/>
            <p:cNvSpPr/>
            <p:nvPr/>
          </p:nvSpPr>
          <p:spPr>
            <a:xfrm>
              <a:off x="721675" y="5113913"/>
              <a:ext cx="10175" cy="78025"/>
            </a:xfrm>
            <a:custGeom>
              <a:avLst/>
              <a:gdLst/>
              <a:ahLst/>
              <a:cxnLst/>
              <a:rect l="l" t="t" r="r" b="b"/>
              <a:pathLst>
                <a:path w="407" h="3121" extrusionOk="0">
                  <a:moveTo>
                    <a:pt x="300" y="0"/>
                  </a:moveTo>
                  <a:cubicBezTo>
                    <a:pt x="215" y="278"/>
                    <a:pt x="129" y="556"/>
                    <a:pt x="86" y="834"/>
                  </a:cubicBezTo>
                  <a:cubicBezTo>
                    <a:pt x="22" y="1133"/>
                    <a:pt x="22" y="1411"/>
                    <a:pt x="22" y="1689"/>
                  </a:cubicBezTo>
                  <a:cubicBezTo>
                    <a:pt x="1" y="1967"/>
                    <a:pt x="22" y="2244"/>
                    <a:pt x="65" y="2501"/>
                  </a:cubicBezTo>
                  <a:cubicBezTo>
                    <a:pt x="108" y="2757"/>
                    <a:pt x="215" y="2993"/>
                    <a:pt x="386" y="3121"/>
                  </a:cubicBezTo>
                  <a:lnTo>
                    <a:pt x="407" y="3099"/>
                  </a:lnTo>
                  <a:cubicBezTo>
                    <a:pt x="236" y="2950"/>
                    <a:pt x="172" y="2715"/>
                    <a:pt x="150" y="2458"/>
                  </a:cubicBezTo>
                  <a:cubicBezTo>
                    <a:pt x="129" y="2202"/>
                    <a:pt x="129" y="1924"/>
                    <a:pt x="150" y="1667"/>
                  </a:cubicBezTo>
                  <a:cubicBezTo>
                    <a:pt x="172" y="1389"/>
                    <a:pt x="236" y="1112"/>
                    <a:pt x="257" y="834"/>
                  </a:cubicBezTo>
                  <a:cubicBezTo>
                    <a:pt x="279" y="556"/>
                    <a:pt x="321" y="278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2" name="Google Shape;31432;p29"/>
            <p:cNvSpPr/>
            <p:nvPr/>
          </p:nvSpPr>
          <p:spPr>
            <a:xfrm>
              <a:off x="728625" y="5047638"/>
              <a:ext cx="35825" cy="58800"/>
            </a:xfrm>
            <a:custGeom>
              <a:avLst/>
              <a:gdLst/>
              <a:ahLst/>
              <a:cxnLst/>
              <a:rect l="l" t="t" r="r" b="b"/>
              <a:pathLst>
                <a:path w="1433" h="2352" extrusionOk="0">
                  <a:moveTo>
                    <a:pt x="1411" y="1"/>
                  </a:moveTo>
                  <a:cubicBezTo>
                    <a:pt x="1069" y="257"/>
                    <a:pt x="770" y="621"/>
                    <a:pt x="514" y="1005"/>
                  </a:cubicBezTo>
                  <a:cubicBezTo>
                    <a:pt x="385" y="1198"/>
                    <a:pt x="236" y="1411"/>
                    <a:pt x="150" y="1647"/>
                  </a:cubicBezTo>
                  <a:cubicBezTo>
                    <a:pt x="65" y="1860"/>
                    <a:pt x="1" y="2117"/>
                    <a:pt x="1" y="2352"/>
                  </a:cubicBezTo>
                  <a:lnTo>
                    <a:pt x="22" y="2352"/>
                  </a:lnTo>
                  <a:cubicBezTo>
                    <a:pt x="108" y="2138"/>
                    <a:pt x="214" y="1924"/>
                    <a:pt x="300" y="1711"/>
                  </a:cubicBezTo>
                  <a:cubicBezTo>
                    <a:pt x="407" y="1518"/>
                    <a:pt x="492" y="1305"/>
                    <a:pt x="620" y="1112"/>
                  </a:cubicBezTo>
                  <a:cubicBezTo>
                    <a:pt x="727" y="898"/>
                    <a:pt x="856" y="706"/>
                    <a:pt x="984" y="514"/>
                  </a:cubicBezTo>
                  <a:cubicBezTo>
                    <a:pt x="1112" y="343"/>
                    <a:pt x="1262" y="172"/>
                    <a:pt x="1433" y="22"/>
                  </a:cubicBezTo>
                  <a:lnTo>
                    <a:pt x="1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3" name="Google Shape;31433;p29"/>
            <p:cNvSpPr/>
            <p:nvPr/>
          </p:nvSpPr>
          <p:spPr>
            <a:xfrm>
              <a:off x="728625" y="5064213"/>
              <a:ext cx="31550" cy="49725"/>
            </a:xfrm>
            <a:custGeom>
              <a:avLst/>
              <a:gdLst/>
              <a:ahLst/>
              <a:cxnLst/>
              <a:rect l="l" t="t" r="r" b="b"/>
              <a:pathLst>
                <a:path w="1262" h="1989" extrusionOk="0">
                  <a:moveTo>
                    <a:pt x="1262" y="0"/>
                  </a:moveTo>
                  <a:cubicBezTo>
                    <a:pt x="962" y="193"/>
                    <a:pt x="685" y="492"/>
                    <a:pt x="450" y="834"/>
                  </a:cubicBezTo>
                  <a:cubicBezTo>
                    <a:pt x="343" y="1005"/>
                    <a:pt x="214" y="1176"/>
                    <a:pt x="129" y="1368"/>
                  </a:cubicBezTo>
                  <a:cubicBezTo>
                    <a:pt x="65" y="1561"/>
                    <a:pt x="1" y="1796"/>
                    <a:pt x="22" y="1988"/>
                  </a:cubicBezTo>
                  <a:lnTo>
                    <a:pt x="43" y="1988"/>
                  </a:lnTo>
                  <a:cubicBezTo>
                    <a:pt x="129" y="1796"/>
                    <a:pt x="193" y="1625"/>
                    <a:pt x="300" y="1454"/>
                  </a:cubicBezTo>
                  <a:cubicBezTo>
                    <a:pt x="385" y="1283"/>
                    <a:pt x="450" y="1090"/>
                    <a:pt x="556" y="919"/>
                  </a:cubicBezTo>
                  <a:cubicBezTo>
                    <a:pt x="663" y="748"/>
                    <a:pt x="770" y="577"/>
                    <a:pt x="877" y="428"/>
                  </a:cubicBezTo>
                  <a:cubicBezTo>
                    <a:pt x="1005" y="278"/>
                    <a:pt x="1133" y="129"/>
                    <a:pt x="1262" y="22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4" name="Google Shape;31434;p29"/>
            <p:cNvSpPr/>
            <p:nvPr/>
          </p:nvSpPr>
          <p:spPr>
            <a:xfrm>
              <a:off x="705650" y="5112838"/>
              <a:ext cx="19800" cy="49725"/>
            </a:xfrm>
            <a:custGeom>
              <a:avLst/>
              <a:gdLst/>
              <a:ahLst/>
              <a:cxnLst/>
              <a:rect l="l" t="t" r="r" b="b"/>
              <a:pathLst>
                <a:path w="792" h="1989" extrusionOk="0">
                  <a:moveTo>
                    <a:pt x="770" y="0"/>
                  </a:moveTo>
                  <a:cubicBezTo>
                    <a:pt x="642" y="107"/>
                    <a:pt x="535" y="257"/>
                    <a:pt x="428" y="428"/>
                  </a:cubicBezTo>
                  <a:cubicBezTo>
                    <a:pt x="343" y="578"/>
                    <a:pt x="278" y="749"/>
                    <a:pt x="214" y="919"/>
                  </a:cubicBezTo>
                  <a:cubicBezTo>
                    <a:pt x="150" y="1112"/>
                    <a:pt x="86" y="1283"/>
                    <a:pt x="65" y="1475"/>
                  </a:cubicBezTo>
                  <a:cubicBezTo>
                    <a:pt x="22" y="1646"/>
                    <a:pt x="1" y="1839"/>
                    <a:pt x="43" y="1988"/>
                  </a:cubicBezTo>
                  <a:lnTo>
                    <a:pt x="65" y="1988"/>
                  </a:lnTo>
                  <a:cubicBezTo>
                    <a:pt x="43" y="1817"/>
                    <a:pt x="86" y="1646"/>
                    <a:pt x="150" y="1475"/>
                  </a:cubicBezTo>
                  <a:cubicBezTo>
                    <a:pt x="193" y="1304"/>
                    <a:pt x="257" y="1133"/>
                    <a:pt x="343" y="984"/>
                  </a:cubicBezTo>
                  <a:cubicBezTo>
                    <a:pt x="407" y="834"/>
                    <a:pt x="492" y="684"/>
                    <a:pt x="578" y="513"/>
                  </a:cubicBezTo>
                  <a:cubicBezTo>
                    <a:pt x="642" y="364"/>
                    <a:pt x="727" y="193"/>
                    <a:pt x="791" y="22"/>
                  </a:cubicBezTo>
                  <a:lnTo>
                    <a:pt x="77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5" name="Google Shape;31435;p29"/>
            <p:cNvSpPr/>
            <p:nvPr/>
          </p:nvSpPr>
          <p:spPr>
            <a:xfrm>
              <a:off x="712075" y="5089238"/>
              <a:ext cx="42750" cy="46150"/>
            </a:xfrm>
            <a:custGeom>
              <a:avLst/>
              <a:gdLst/>
              <a:ahLst/>
              <a:cxnLst/>
              <a:rect l="l" t="t" r="r" b="b"/>
              <a:pathLst>
                <a:path w="1710" h="1846" extrusionOk="0">
                  <a:moveTo>
                    <a:pt x="966" y="0"/>
                  </a:moveTo>
                  <a:cubicBezTo>
                    <a:pt x="707" y="0"/>
                    <a:pt x="432" y="167"/>
                    <a:pt x="257" y="474"/>
                  </a:cubicBezTo>
                  <a:cubicBezTo>
                    <a:pt x="0" y="923"/>
                    <a:pt x="64" y="1479"/>
                    <a:pt x="406" y="1735"/>
                  </a:cubicBezTo>
                  <a:cubicBezTo>
                    <a:pt x="508" y="1810"/>
                    <a:pt x="624" y="1846"/>
                    <a:pt x="744" y="1846"/>
                  </a:cubicBezTo>
                  <a:cubicBezTo>
                    <a:pt x="1003" y="1846"/>
                    <a:pt x="1278" y="1679"/>
                    <a:pt x="1453" y="1372"/>
                  </a:cubicBezTo>
                  <a:cubicBezTo>
                    <a:pt x="1710" y="923"/>
                    <a:pt x="1646" y="367"/>
                    <a:pt x="1304" y="111"/>
                  </a:cubicBezTo>
                  <a:cubicBezTo>
                    <a:pt x="1202" y="36"/>
                    <a:pt x="1086" y="0"/>
                    <a:pt x="9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6" name="Google Shape;31436;p29"/>
            <p:cNvSpPr/>
            <p:nvPr/>
          </p:nvSpPr>
          <p:spPr>
            <a:xfrm>
              <a:off x="731300" y="5061013"/>
              <a:ext cx="45450" cy="41700"/>
            </a:xfrm>
            <a:custGeom>
              <a:avLst/>
              <a:gdLst/>
              <a:ahLst/>
              <a:cxnLst/>
              <a:rect l="l" t="t" r="r" b="b"/>
              <a:pathLst>
                <a:path w="1818" h="1668" extrusionOk="0">
                  <a:moveTo>
                    <a:pt x="1817" y="0"/>
                  </a:moveTo>
                  <a:cubicBezTo>
                    <a:pt x="1646" y="107"/>
                    <a:pt x="1497" y="214"/>
                    <a:pt x="1326" y="321"/>
                  </a:cubicBezTo>
                  <a:cubicBezTo>
                    <a:pt x="1155" y="428"/>
                    <a:pt x="1005" y="556"/>
                    <a:pt x="834" y="684"/>
                  </a:cubicBezTo>
                  <a:cubicBezTo>
                    <a:pt x="684" y="812"/>
                    <a:pt x="513" y="941"/>
                    <a:pt x="385" y="1112"/>
                  </a:cubicBezTo>
                  <a:lnTo>
                    <a:pt x="193" y="1368"/>
                  </a:lnTo>
                  <a:cubicBezTo>
                    <a:pt x="107" y="1454"/>
                    <a:pt x="43" y="1539"/>
                    <a:pt x="1" y="1667"/>
                  </a:cubicBezTo>
                  <a:lnTo>
                    <a:pt x="22" y="1667"/>
                  </a:lnTo>
                  <a:cubicBezTo>
                    <a:pt x="86" y="1603"/>
                    <a:pt x="172" y="1539"/>
                    <a:pt x="257" y="1475"/>
                  </a:cubicBezTo>
                  <a:cubicBezTo>
                    <a:pt x="321" y="1432"/>
                    <a:pt x="407" y="1347"/>
                    <a:pt x="492" y="1283"/>
                  </a:cubicBezTo>
                  <a:cubicBezTo>
                    <a:pt x="642" y="1133"/>
                    <a:pt x="770" y="983"/>
                    <a:pt x="920" y="834"/>
                  </a:cubicBezTo>
                  <a:cubicBezTo>
                    <a:pt x="1197" y="534"/>
                    <a:pt x="1518" y="278"/>
                    <a:pt x="1817" y="22"/>
                  </a:cubicBezTo>
                  <a:lnTo>
                    <a:pt x="18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7" name="Google Shape;31437;p29"/>
            <p:cNvSpPr/>
            <p:nvPr/>
          </p:nvSpPr>
          <p:spPr>
            <a:xfrm>
              <a:off x="719000" y="5066338"/>
              <a:ext cx="7525" cy="52400"/>
            </a:xfrm>
            <a:custGeom>
              <a:avLst/>
              <a:gdLst/>
              <a:ahLst/>
              <a:cxnLst/>
              <a:rect l="l" t="t" r="r" b="b"/>
              <a:pathLst>
                <a:path w="301" h="2096" extrusionOk="0">
                  <a:moveTo>
                    <a:pt x="215" y="1"/>
                  </a:moveTo>
                  <a:cubicBezTo>
                    <a:pt x="129" y="172"/>
                    <a:pt x="86" y="364"/>
                    <a:pt x="44" y="557"/>
                  </a:cubicBezTo>
                  <a:cubicBezTo>
                    <a:pt x="1" y="749"/>
                    <a:pt x="1" y="941"/>
                    <a:pt x="1" y="1134"/>
                  </a:cubicBezTo>
                  <a:cubicBezTo>
                    <a:pt x="1" y="1305"/>
                    <a:pt x="1" y="1497"/>
                    <a:pt x="65" y="1668"/>
                  </a:cubicBezTo>
                  <a:cubicBezTo>
                    <a:pt x="108" y="1839"/>
                    <a:pt x="172" y="1989"/>
                    <a:pt x="279" y="2096"/>
                  </a:cubicBezTo>
                  <a:lnTo>
                    <a:pt x="300" y="2096"/>
                  </a:lnTo>
                  <a:cubicBezTo>
                    <a:pt x="279" y="1903"/>
                    <a:pt x="257" y="1732"/>
                    <a:pt x="236" y="1561"/>
                  </a:cubicBezTo>
                  <a:cubicBezTo>
                    <a:pt x="215" y="1390"/>
                    <a:pt x="172" y="1241"/>
                    <a:pt x="151" y="1070"/>
                  </a:cubicBezTo>
                  <a:cubicBezTo>
                    <a:pt x="108" y="728"/>
                    <a:pt x="108" y="364"/>
                    <a:pt x="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8" name="Google Shape;31438;p29"/>
            <p:cNvSpPr/>
            <p:nvPr/>
          </p:nvSpPr>
          <p:spPr>
            <a:xfrm>
              <a:off x="696025" y="5107888"/>
              <a:ext cx="26225" cy="6575"/>
            </a:xfrm>
            <a:custGeom>
              <a:avLst/>
              <a:gdLst/>
              <a:ahLst/>
              <a:cxnLst/>
              <a:rect l="l" t="t" r="r" b="b"/>
              <a:pathLst>
                <a:path w="1049" h="263" extrusionOk="0">
                  <a:moveTo>
                    <a:pt x="781" y="0"/>
                  </a:moveTo>
                  <a:cubicBezTo>
                    <a:pt x="707" y="0"/>
                    <a:pt x="625" y="27"/>
                    <a:pt x="557" y="27"/>
                  </a:cubicBezTo>
                  <a:cubicBezTo>
                    <a:pt x="364" y="49"/>
                    <a:pt x="172" y="92"/>
                    <a:pt x="1" y="241"/>
                  </a:cubicBezTo>
                  <a:lnTo>
                    <a:pt x="1" y="263"/>
                  </a:lnTo>
                  <a:cubicBezTo>
                    <a:pt x="86" y="220"/>
                    <a:pt x="193" y="198"/>
                    <a:pt x="279" y="198"/>
                  </a:cubicBezTo>
                  <a:cubicBezTo>
                    <a:pt x="307" y="191"/>
                    <a:pt x="336" y="189"/>
                    <a:pt x="364" y="189"/>
                  </a:cubicBezTo>
                  <a:cubicBezTo>
                    <a:pt x="421" y="189"/>
                    <a:pt x="478" y="198"/>
                    <a:pt x="535" y="198"/>
                  </a:cubicBezTo>
                  <a:cubicBezTo>
                    <a:pt x="621" y="220"/>
                    <a:pt x="706" y="241"/>
                    <a:pt x="770" y="241"/>
                  </a:cubicBezTo>
                  <a:cubicBezTo>
                    <a:pt x="856" y="241"/>
                    <a:pt x="941" y="220"/>
                    <a:pt x="1027" y="220"/>
                  </a:cubicBezTo>
                  <a:lnTo>
                    <a:pt x="1048" y="220"/>
                  </a:lnTo>
                  <a:cubicBezTo>
                    <a:pt x="1005" y="92"/>
                    <a:pt x="920" y="49"/>
                    <a:pt x="834" y="6"/>
                  </a:cubicBezTo>
                  <a:cubicBezTo>
                    <a:pt x="817" y="2"/>
                    <a:pt x="799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9" name="Google Shape;31439;p29"/>
            <p:cNvSpPr/>
            <p:nvPr/>
          </p:nvSpPr>
          <p:spPr>
            <a:xfrm>
              <a:off x="700300" y="5111763"/>
              <a:ext cx="27275" cy="25675"/>
            </a:xfrm>
            <a:custGeom>
              <a:avLst/>
              <a:gdLst/>
              <a:ahLst/>
              <a:cxnLst/>
              <a:rect l="l" t="t" r="r" b="b"/>
              <a:pathLst>
                <a:path w="1091" h="1027" extrusionOk="0">
                  <a:moveTo>
                    <a:pt x="1091" y="1"/>
                  </a:moveTo>
                  <a:cubicBezTo>
                    <a:pt x="963" y="1"/>
                    <a:pt x="856" y="65"/>
                    <a:pt x="770" y="129"/>
                  </a:cubicBezTo>
                  <a:cubicBezTo>
                    <a:pt x="663" y="193"/>
                    <a:pt x="578" y="300"/>
                    <a:pt x="492" y="385"/>
                  </a:cubicBezTo>
                  <a:cubicBezTo>
                    <a:pt x="407" y="471"/>
                    <a:pt x="300" y="578"/>
                    <a:pt x="236" y="685"/>
                  </a:cubicBezTo>
                  <a:cubicBezTo>
                    <a:pt x="150" y="770"/>
                    <a:pt x="65" y="877"/>
                    <a:pt x="1" y="1005"/>
                  </a:cubicBezTo>
                  <a:lnTo>
                    <a:pt x="1" y="1027"/>
                  </a:lnTo>
                  <a:cubicBezTo>
                    <a:pt x="86" y="920"/>
                    <a:pt x="172" y="834"/>
                    <a:pt x="279" y="749"/>
                  </a:cubicBezTo>
                  <a:cubicBezTo>
                    <a:pt x="364" y="685"/>
                    <a:pt x="450" y="599"/>
                    <a:pt x="557" y="535"/>
                  </a:cubicBezTo>
                  <a:cubicBezTo>
                    <a:pt x="642" y="450"/>
                    <a:pt x="749" y="407"/>
                    <a:pt x="834" y="300"/>
                  </a:cubicBezTo>
                  <a:cubicBezTo>
                    <a:pt x="920" y="214"/>
                    <a:pt x="1005" y="129"/>
                    <a:pt x="1091" y="22"/>
                  </a:cubicBezTo>
                  <a:lnTo>
                    <a:pt x="10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0" name="Google Shape;31440;p29"/>
            <p:cNvSpPr/>
            <p:nvPr/>
          </p:nvSpPr>
          <p:spPr>
            <a:xfrm>
              <a:off x="737175" y="5119788"/>
              <a:ext cx="23550" cy="44375"/>
            </a:xfrm>
            <a:custGeom>
              <a:avLst/>
              <a:gdLst/>
              <a:ahLst/>
              <a:cxnLst/>
              <a:rect l="l" t="t" r="r" b="b"/>
              <a:pathLst>
                <a:path w="942" h="1775" extrusionOk="0">
                  <a:moveTo>
                    <a:pt x="150" y="0"/>
                  </a:moveTo>
                  <a:lnTo>
                    <a:pt x="1" y="129"/>
                  </a:lnTo>
                  <a:cubicBezTo>
                    <a:pt x="129" y="428"/>
                    <a:pt x="236" y="748"/>
                    <a:pt x="407" y="1026"/>
                  </a:cubicBezTo>
                  <a:cubicBezTo>
                    <a:pt x="492" y="1154"/>
                    <a:pt x="578" y="1283"/>
                    <a:pt x="663" y="1411"/>
                  </a:cubicBezTo>
                  <a:cubicBezTo>
                    <a:pt x="749" y="1539"/>
                    <a:pt x="834" y="1689"/>
                    <a:pt x="941" y="1774"/>
                  </a:cubicBezTo>
                  <a:cubicBezTo>
                    <a:pt x="856" y="1667"/>
                    <a:pt x="770" y="1518"/>
                    <a:pt x="706" y="1368"/>
                  </a:cubicBezTo>
                  <a:cubicBezTo>
                    <a:pt x="642" y="1219"/>
                    <a:pt x="556" y="1090"/>
                    <a:pt x="492" y="941"/>
                  </a:cubicBezTo>
                  <a:cubicBezTo>
                    <a:pt x="343" y="663"/>
                    <a:pt x="278" y="32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1" name="Google Shape;31441;p29"/>
            <p:cNvSpPr/>
            <p:nvPr/>
          </p:nvSpPr>
          <p:spPr>
            <a:xfrm>
              <a:off x="716350" y="5123513"/>
              <a:ext cx="8575" cy="59875"/>
            </a:xfrm>
            <a:custGeom>
              <a:avLst/>
              <a:gdLst/>
              <a:ahLst/>
              <a:cxnLst/>
              <a:rect l="l" t="t" r="r" b="b"/>
              <a:pathLst>
                <a:path w="343" h="2395" extrusionOk="0">
                  <a:moveTo>
                    <a:pt x="171" y="1"/>
                  </a:moveTo>
                  <a:cubicBezTo>
                    <a:pt x="150" y="86"/>
                    <a:pt x="128" y="193"/>
                    <a:pt x="86" y="300"/>
                  </a:cubicBezTo>
                  <a:cubicBezTo>
                    <a:pt x="64" y="407"/>
                    <a:pt x="64" y="535"/>
                    <a:pt x="64" y="621"/>
                  </a:cubicBezTo>
                  <a:lnTo>
                    <a:pt x="21" y="1241"/>
                  </a:lnTo>
                  <a:cubicBezTo>
                    <a:pt x="21" y="1454"/>
                    <a:pt x="0" y="1668"/>
                    <a:pt x="0" y="1860"/>
                  </a:cubicBezTo>
                  <a:cubicBezTo>
                    <a:pt x="21" y="2074"/>
                    <a:pt x="43" y="2267"/>
                    <a:pt x="150" y="2395"/>
                  </a:cubicBezTo>
                  <a:cubicBezTo>
                    <a:pt x="64" y="2245"/>
                    <a:pt x="43" y="2053"/>
                    <a:pt x="43" y="1860"/>
                  </a:cubicBezTo>
                  <a:cubicBezTo>
                    <a:pt x="64" y="1647"/>
                    <a:pt x="86" y="1433"/>
                    <a:pt x="107" y="1241"/>
                  </a:cubicBezTo>
                  <a:lnTo>
                    <a:pt x="192" y="621"/>
                  </a:lnTo>
                  <a:cubicBezTo>
                    <a:pt x="192" y="492"/>
                    <a:pt x="214" y="428"/>
                    <a:pt x="235" y="322"/>
                  </a:cubicBezTo>
                  <a:cubicBezTo>
                    <a:pt x="278" y="236"/>
                    <a:pt x="321" y="129"/>
                    <a:pt x="342" y="22"/>
                  </a:cubicBezTo>
                  <a:lnTo>
                    <a:pt x="1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2" name="Google Shape;31442;p29"/>
            <p:cNvSpPr/>
            <p:nvPr/>
          </p:nvSpPr>
          <p:spPr>
            <a:xfrm>
              <a:off x="735050" y="5109088"/>
              <a:ext cx="37425" cy="41700"/>
            </a:xfrm>
            <a:custGeom>
              <a:avLst/>
              <a:gdLst/>
              <a:ahLst/>
              <a:cxnLst/>
              <a:rect l="l" t="t" r="r" b="b"/>
              <a:pathLst>
                <a:path w="1497" h="1668" extrusionOk="0">
                  <a:moveTo>
                    <a:pt x="171" y="1"/>
                  </a:moveTo>
                  <a:lnTo>
                    <a:pt x="0" y="129"/>
                  </a:lnTo>
                  <a:cubicBezTo>
                    <a:pt x="64" y="321"/>
                    <a:pt x="171" y="492"/>
                    <a:pt x="299" y="642"/>
                  </a:cubicBezTo>
                  <a:cubicBezTo>
                    <a:pt x="406" y="770"/>
                    <a:pt x="556" y="899"/>
                    <a:pt x="684" y="1027"/>
                  </a:cubicBezTo>
                  <a:cubicBezTo>
                    <a:pt x="812" y="1134"/>
                    <a:pt x="941" y="1240"/>
                    <a:pt x="1069" y="1369"/>
                  </a:cubicBezTo>
                  <a:cubicBezTo>
                    <a:pt x="1133" y="1433"/>
                    <a:pt x="1218" y="1497"/>
                    <a:pt x="1283" y="1540"/>
                  </a:cubicBezTo>
                  <a:cubicBezTo>
                    <a:pt x="1347" y="1604"/>
                    <a:pt x="1411" y="1668"/>
                    <a:pt x="1496" y="1668"/>
                  </a:cubicBezTo>
                  <a:cubicBezTo>
                    <a:pt x="1411" y="1668"/>
                    <a:pt x="1368" y="1582"/>
                    <a:pt x="1304" y="1518"/>
                  </a:cubicBezTo>
                  <a:cubicBezTo>
                    <a:pt x="1240" y="1454"/>
                    <a:pt x="1176" y="1390"/>
                    <a:pt x="1112" y="1326"/>
                  </a:cubicBezTo>
                  <a:cubicBezTo>
                    <a:pt x="1005" y="1176"/>
                    <a:pt x="876" y="1048"/>
                    <a:pt x="748" y="920"/>
                  </a:cubicBezTo>
                  <a:cubicBezTo>
                    <a:pt x="620" y="792"/>
                    <a:pt x="513" y="663"/>
                    <a:pt x="406" y="492"/>
                  </a:cubicBezTo>
                  <a:cubicBezTo>
                    <a:pt x="299" y="343"/>
                    <a:pt x="214" y="193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3" name="Google Shape;31443;p29"/>
            <p:cNvSpPr/>
            <p:nvPr/>
          </p:nvSpPr>
          <p:spPr>
            <a:xfrm>
              <a:off x="744125" y="5106963"/>
              <a:ext cx="36900" cy="14975"/>
            </a:xfrm>
            <a:custGeom>
              <a:avLst/>
              <a:gdLst/>
              <a:ahLst/>
              <a:cxnLst/>
              <a:rect l="l" t="t" r="r" b="b"/>
              <a:pathLst>
                <a:path w="1476" h="599" extrusionOk="0">
                  <a:moveTo>
                    <a:pt x="43" y="0"/>
                  </a:moveTo>
                  <a:lnTo>
                    <a:pt x="0" y="235"/>
                  </a:lnTo>
                  <a:cubicBezTo>
                    <a:pt x="129" y="235"/>
                    <a:pt x="278" y="257"/>
                    <a:pt x="407" y="278"/>
                  </a:cubicBezTo>
                  <a:cubicBezTo>
                    <a:pt x="535" y="321"/>
                    <a:pt x="663" y="342"/>
                    <a:pt x="791" y="364"/>
                  </a:cubicBezTo>
                  <a:cubicBezTo>
                    <a:pt x="941" y="406"/>
                    <a:pt x="1069" y="449"/>
                    <a:pt x="1197" y="492"/>
                  </a:cubicBezTo>
                  <a:cubicBezTo>
                    <a:pt x="1262" y="513"/>
                    <a:pt x="1326" y="535"/>
                    <a:pt x="1390" y="556"/>
                  </a:cubicBezTo>
                  <a:cubicBezTo>
                    <a:pt x="1411" y="577"/>
                    <a:pt x="1454" y="577"/>
                    <a:pt x="1475" y="599"/>
                  </a:cubicBezTo>
                  <a:cubicBezTo>
                    <a:pt x="1454" y="577"/>
                    <a:pt x="1433" y="556"/>
                    <a:pt x="1390" y="535"/>
                  </a:cubicBezTo>
                  <a:cubicBezTo>
                    <a:pt x="1347" y="492"/>
                    <a:pt x="1283" y="471"/>
                    <a:pt x="1219" y="428"/>
                  </a:cubicBezTo>
                  <a:cubicBezTo>
                    <a:pt x="1091" y="364"/>
                    <a:pt x="962" y="321"/>
                    <a:pt x="834" y="257"/>
                  </a:cubicBezTo>
                  <a:cubicBezTo>
                    <a:pt x="706" y="214"/>
                    <a:pt x="578" y="171"/>
                    <a:pt x="449" y="107"/>
                  </a:cubicBezTo>
                  <a:cubicBezTo>
                    <a:pt x="321" y="64"/>
                    <a:pt x="214" y="22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4" name="Google Shape;31444;p29"/>
            <p:cNvSpPr/>
            <p:nvPr/>
          </p:nvSpPr>
          <p:spPr>
            <a:xfrm>
              <a:off x="744650" y="5112838"/>
              <a:ext cx="55075" cy="37425"/>
            </a:xfrm>
            <a:custGeom>
              <a:avLst/>
              <a:gdLst/>
              <a:ahLst/>
              <a:cxnLst/>
              <a:rect l="l" t="t" r="r" b="b"/>
              <a:pathLst>
                <a:path w="2203" h="1497" extrusionOk="0">
                  <a:moveTo>
                    <a:pt x="129" y="0"/>
                  </a:moveTo>
                  <a:lnTo>
                    <a:pt x="1" y="214"/>
                  </a:lnTo>
                  <a:cubicBezTo>
                    <a:pt x="108" y="278"/>
                    <a:pt x="172" y="342"/>
                    <a:pt x="257" y="407"/>
                  </a:cubicBezTo>
                  <a:cubicBezTo>
                    <a:pt x="321" y="471"/>
                    <a:pt x="407" y="578"/>
                    <a:pt x="492" y="642"/>
                  </a:cubicBezTo>
                  <a:cubicBezTo>
                    <a:pt x="663" y="770"/>
                    <a:pt x="856" y="877"/>
                    <a:pt x="1048" y="962"/>
                  </a:cubicBezTo>
                  <a:cubicBezTo>
                    <a:pt x="1241" y="1069"/>
                    <a:pt x="1433" y="1176"/>
                    <a:pt x="1604" y="1261"/>
                  </a:cubicBezTo>
                  <a:lnTo>
                    <a:pt x="1903" y="1390"/>
                  </a:lnTo>
                  <a:cubicBezTo>
                    <a:pt x="2010" y="1432"/>
                    <a:pt x="2096" y="1497"/>
                    <a:pt x="2202" y="1497"/>
                  </a:cubicBezTo>
                  <a:cubicBezTo>
                    <a:pt x="2096" y="1475"/>
                    <a:pt x="2010" y="1411"/>
                    <a:pt x="1925" y="1368"/>
                  </a:cubicBezTo>
                  <a:lnTo>
                    <a:pt x="1647" y="1197"/>
                  </a:lnTo>
                  <a:cubicBezTo>
                    <a:pt x="1454" y="1090"/>
                    <a:pt x="1283" y="984"/>
                    <a:pt x="1091" y="877"/>
                  </a:cubicBezTo>
                  <a:cubicBezTo>
                    <a:pt x="920" y="749"/>
                    <a:pt x="749" y="620"/>
                    <a:pt x="599" y="492"/>
                  </a:cubicBezTo>
                  <a:cubicBezTo>
                    <a:pt x="514" y="407"/>
                    <a:pt x="450" y="342"/>
                    <a:pt x="364" y="236"/>
                  </a:cubicBezTo>
                  <a:cubicBezTo>
                    <a:pt x="300" y="150"/>
                    <a:pt x="215" y="86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5" name="Google Shape;31445;p29"/>
            <p:cNvSpPr/>
            <p:nvPr/>
          </p:nvSpPr>
          <p:spPr>
            <a:xfrm>
              <a:off x="740925" y="5078113"/>
              <a:ext cx="56650" cy="27275"/>
            </a:xfrm>
            <a:custGeom>
              <a:avLst/>
              <a:gdLst/>
              <a:ahLst/>
              <a:cxnLst/>
              <a:rect l="l" t="t" r="r" b="b"/>
              <a:pathLst>
                <a:path w="2266" h="1091" extrusionOk="0">
                  <a:moveTo>
                    <a:pt x="2266" y="0"/>
                  </a:moveTo>
                  <a:lnTo>
                    <a:pt x="2266" y="0"/>
                  </a:lnTo>
                  <a:cubicBezTo>
                    <a:pt x="1903" y="64"/>
                    <a:pt x="1518" y="192"/>
                    <a:pt x="1133" y="321"/>
                  </a:cubicBezTo>
                  <a:cubicBezTo>
                    <a:pt x="941" y="385"/>
                    <a:pt x="770" y="470"/>
                    <a:pt x="577" y="556"/>
                  </a:cubicBezTo>
                  <a:cubicBezTo>
                    <a:pt x="470" y="599"/>
                    <a:pt x="385" y="641"/>
                    <a:pt x="278" y="705"/>
                  </a:cubicBezTo>
                  <a:cubicBezTo>
                    <a:pt x="235" y="727"/>
                    <a:pt x="193" y="770"/>
                    <a:pt x="150" y="791"/>
                  </a:cubicBezTo>
                  <a:cubicBezTo>
                    <a:pt x="107" y="834"/>
                    <a:pt x="43" y="898"/>
                    <a:pt x="0" y="941"/>
                  </a:cubicBezTo>
                  <a:lnTo>
                    <a:pt x="107" y="1090"/>
                  </a:lnTo>
                  <a:cubicBezTo>
                    <a:pt x="235" y="919"/>
                    <a:pt x="428" y="812"/>
                    <a:pt x="599" y="705"/>
                  </a:cubicBezTo>
                  <a:cubicBezTo>
                    <a:pt x="770" y="599"/>
                    <a:pt x="962" y="513"/>
                    <a:pt x="1154" y="428"/>
                  </a:cubicBezTo>
                  <a:cubicBezTo>
                    <a:pt x="1518" y="257"/>
                    <a:pt x="1903" y="107"/>
                    <a:pt x="22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6" name="Google Shape;31446;p29"/>
            <p:cNvSpPr/>
            <p:nvPr/>
          </p:nvSpPr>
          <p:spPr>
            <a:xfrm>
              <a:off x="728100" y="5056738"/>
              <a:ext cx="9650" cy="48650"/>
            </a:xfrm>
            <a:custGeom>
              <a:avLst/>
              <a:gdLst/>
              <a:ahLst/>
              <a:cxnLst/>
              <a:rect l="l" t="t" r="r" b="b"/>
              <a:pathLst>
                <a:path w="386" h="1946" extrusionOk="0">
                  <a:moveTo>
                    <a:pt x="364" y="0"/>
                  </a:moveTo>
                  <a:cubicBezTo>
                    <a:pt x="342" y="150"/>
                    <a:pt x="300" y="321"/>
                    <a:pt x="235" y="470"/>
                  </a:cubicBezTo>
                  <a:cubicBezTo>
                    <a:pt x="193" y="641"/>
                    <a:pt x="129" y="791"/>
                    <a:pt x="86" y="962"/>
                  </a:cubicBezTo>
                  <a:cubicBezTo>
                    <a:pt x="43" y="1133"/>
                    <a:pt x="0" y="1304"/>
                    <a:pt x="0" y="1475"/>
                  </a:cubicBezTo>
                  <a:cubicBezTo>
                    <a:pt x="0" y="1625"/>
                    <a:pt x="0" y="1796"/>
                    <a:pt x="43" y="1945"/>
                  </a:cubicBezTo>
                  <a:lnTo>
                    <a:pt x="64" y="1945"/>
                  </a:lnTo>
                  <a:cubicBezTo>
                    <a:pt x="129" y="1774"/>
                    <a:pt x="150" y="1603"/>
                    <a:pt x="171" y="1454"/>
                  </a:cubicBezTo>
                  <a:cubicBezTo>
                    <a:pt x="214" y="1283"/>
                    <a:pt x="193" y="1133"/>
                    <a:pt x="235" y="962"/>
                  </a:cubicBezTo>
                  <a:cubicBezTo>
                    <a:pt x="257" y="812"/>
                    <a:pt x="278" y="641"/>
                    <a:pt x="321" y="492"/>
                  </a:cubicBezTo>
                  <a:cubicBezTo>
                    <a:pt x="342" y="321"/>
                    <a:pt x="385" y="150"/>
                    <a:pt x="3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7" name="Google Shape;31447;p29"/>
            <p:cNvSpPr/>
            <p:nvPr/>
          </p:nvSpPr>
          <p:spPr>
            <a:xfrm>
              <a:off x="707250" y="5091463"/>
              <a:ext cx="16600" cy="19075"/>
            </a:xfrm>
            <a:custGeom>
              <a:avLst/>
              <a:gdLst/>
              <a:ahLst/>
              <a:cxnLst/>
              <a:rect l="l" t="t" r="r" b="b"/>
              <a:pathLst>
                <a:path w="664" h="763" extrusionOk="0">
                  <a:moveTo>
                    <a:pt x="22" y="0"/>
                  </a:moveTo>
                  <a:lnTo>
                    <a:pt x="1" y="22"/>
                  </a:lnTo>
                  <a:cubicBezTo>
                    <a:pt x="65" y="65"/>
                    <a:pt x="65" y="171"/>
                    <a:pt x="86" y="257"/>
                  </a:cubicBezTo>
                  <a:cubicBezTo>
                    <a:pt x="108" y="321"/>
                    <a:pt x="108" y="364"/>
                    <a:pt x="129" y="407"/>
                  </a:cubicBezTo>
                  <a:cubicBezTo>
                    <a:pt x="172" y="471"/>
                    <a:pt x="172" y="492"/>
                    <a:pt x="214" y="535"/>
                  </a:cubicBezTo>
                  <a:cubicBezTo>
                    <a:pt x="257" y="620"/>
                    <a:pt x="321" y="706"/>
                    <a:pt x="407" y="727"/>
                  </a:cubicBezTo>
                  <a:cubicBezTo>
                    <a:pt x="444" y="752"/>
                    <a:pt x="489" y="763"/>
                    <a:pt x="541" y="763"/>
                  </a:cubicBezTo>
                  <a:cubicBezTo>
                    <a:pt x="578" y="763"/>
                    <a:pt x="619" y="757"/>
                    <a:pt x="663" y="749"/>
                  </a:cubicBezTo>
                  <a:lnTo>
                    <a:pt x="663" y="727"/>
                  </a:lnTo>
                  <a:cubicBezTo>
                    <a:pt x="621" y="642"/>
                    <a:pt x="556" y="578"/>
                    <a:pt x="514" y="513"/>
                  </a:cubicBezTo>
                  <a:cubicBezTo>
                    <a:pt x="450" y="471"/>
                    <a:pt x="385" y="449"/>
                    <a:pt x="321" y="385"/>
                  </a:cubicBezTo>
                  <a:cubicBezTo>
                    <a:pt x="300" y="364"/>
                    <a:pt x="257" y="321"/>
                    <a:pt x="236" y="321"/>
                  </a:cubicBezTo>
                  <a:cubicBezTo>
                    <a:pt x="214" y="278"/>
                    <a:pt x="193" y="257"/>
                    <a:pt x="172" y="214"/>
                  </a:cubicBezTo>
                  <a:cubicBezTo>
                    <a:pt x="129" y="129"/>
                    <a:pt x="86" y="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8" name="Google Shape;31448;p29"/>
            <p:cNvSpPr/>
            <p:nvPr/>
          </p:nvSpPr>
          <p:spPr>
            <a:xfrm>
              <a:off x="787975" y="5067813"/>
              <a:ext cx="4925" cy="4750"/>
            </a:xfrm>
            <a:custGeom>
              <a:avLst/>
              <a:gdLst/>
              <a:ahLst/>
              <a:cxnLst/>
              <a:rect l="l" t="t" r="r" b="b"/>
              <a:pathLst>
                <a:path w="197" h="190" extrusionOk="0">
                  <a:moveTo>
                    <a:pt x="114" y="0"/>
                  </a:moveTo>
                  <a:cubicBezTo>
                    <a:pt x="87" y="0"/>
                    <a:pt x="58" y="21"/>
                    <a:pt x="42" y="70"/>
                  </a:cubicBezTo>
                  <a:cubicBezTo>
                    <a:pt x="1" y="138"/>
                    <a:pt x="38" y="189"/>
                    <a:pt x="88" y="189"/>
                  </a:cubicBezTo>
                  <a:cubicBezTo>
                    <a:pt x="115" y="189"/>
                    <a:pt x="147" y="173"/>
                    <a:pt x="170" y="134"/>
                  </a:cubicBezTo>
                  <a:cubicBezTo>
                    <a:pt x="197" y="55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9" name="Google Shape;31449;p29"/>
            <p:cNvSpPr/>
            <p:nvPr/>
          </p:nvSpPr>
          <p:spPr>
            <a:xfrm>
              <a:off x="793675" y="5076188"/>
              <a:ext cx="4925" cy="4150"/>
            </a:xfrm>
            <a:custGeom>
              <a:avLst/>
              <a:gdLst/>
              <a:ahLst/>
              <a:cxnLst/>
              <a:rect l="l" t="t" r="r" b="b"/>
              <a:pathLst>
                <a:path w="197" h="166" extrusionOk="0">
                  <a:moveTo>
                    <a:pt x="110" y="1"/>
                  </a:moveTo>
                  <a:cubicBezTo>
                    <a:pt x="82" y="1"/>
                    <a:pt x="51" y="17"/>
                    <a:pt x="28" y="56"/>
                  </a:cubicBezTo>
                  <a:cubicBezTo>
                    <a:pt x="1" y="123"/>
                    <a:pt x="33" y="165"/>
                    <a:pt x="78" y="165"/>
                  </a:cubicBezTo>
                  <a:cubicBezTo>
                    <a:pt x="103" y="165"/>
                    <a:pt x="132" y="151"/>
                    <a:pt x="156" y="120"/>
                  </a:cubicBezTo>
                  <a:cubicBezTo>
                    <a:pt x="197" y="52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0" name="Google Shape;31450;p29"/>
            <p:cNvSpPr/>
            <p:nvPr/>
          </p:nvSpPr>
          <p:spPr>
            <a:xfrm>
              <a:off x="787975" y="5090413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42" y="0"/>
                  </a:moveTo>
                  <a:cubicBezTo>
                    <a:pt x="109" y="0"/>
                    <a:pt x="72" y="19"/>
                    <a:pt x="42" y="64"/>
                  </a:cubicBezTo>
                  <a:cubicBezTo>
                    <a:pt x="0" y="147"/>
                    <a:pt x="49" y="213"/>
                    <a:pt x="106" y="213"/>
                  </a:cubicBezTo>
                  <a:cubicBezTo>
                    <a:pt x="136" y="213"/>
                    <a:pt x="169" y="194"/>
                    <a:pt x="192" y="149"/>
                  </a:cubicBezTo>
                  <a:cubicBezTo>
                    <a:pt x="247" y="66"/>
                    <a:pt x="203" y="0"/>
                    <a:pt x="1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1" name="Google Shape;31451;p29"/>
            <p:cNvSpPr/>
            <p:nvPr/>
          </p:nvSpPr>
          <p:spPr>
            <a:xfrm>
              <a:off x="787650" y="5114088"/>
              <a:ext cx="4875" cy="4475"/>
            </a:xfrm>
            <a:custGeom>
              <a:avLst/>
              <a:gdLst/>
              <a:ahLst/>
              <a:cxnLst/>
              <a:rect l="l" t="t" r="r" b="b"/>
              <a:pathLst>
                <a:path w="195" h="179" extrusionOk="0">
                  <a:moveTo>
                    <a:pt x="110" y="0"/>
                  </a:moveTo>
                  <a:cubicBezTo>
                    <a:pt x="53" y="0"/>
                    <a:pt x="1" y="128"/>
                    <a:pt x="55" y="164"/>
                  </a:cubicBezTo>
                  <a:lnTo>
                    <a:pt x="76" y="164"/>
                  </a:lnTo>
                  <a:cubicBezTo>
                    <a:pt x="86" y="174"/>
                    <a:pt x="96" y="178"/>
                    <a:pt x="106" y="178"/>
                  </a:cubicBezTo>
                  <a:cubicBezTo>
                    <a:pt x="157" y="178"/>
                    <a:pt x="195" y="51"/>
                    <a:pt x="140" y="15"/>
                  </a:cubicBezTo>
                  <a:cubicBezTo>
                    <a:pt x="130" y="5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2" name="Google Shape;31452;p29"/>
            <p:cNvSpPr/>
            <p:nvPr/>
          </p:nvSpPr>
          <p:spPr>
            <a:xfrm>
              <a:off x="780200" y="5121113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40" y="0"/>
                  </a:moveTo>
                  <a:cubicBezTo>
                    <a:pt x="109" y="0"/>
                    <a:pt x="76" y="17"/>
                    <a:pt x="54" y="54"/>
                  </a:cubicBezTo>
                  <a:lnTo>
                    <a:pt x="54" y="76"/>
                  </a:lnTo>
                  <a:cubicBezTo>
                    <a:pt x="1" y="155"/>
                    <a:pt x="38" y="210"/>
                    <a:pt x="89" y="210"/>
                  </a:cubicBezTo>
                  <a:cubicBezTo>
                    <a:pt x="120" y="210"/>
                    <a:pt x="157" y="189"/>
                    <a:pt x="182" y="140"/>
                  </a:cubicBezTo>
                  <a:lnTo>
                    <a:pt x="203" y="140"/>
                  </a:lnTo>
                  <a:cubicBezTo>
                    <a:pt x="245" y="56"/>
                    <a:pt x="197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3" name="Google Shape;31453;p29"/>
            <p:cNvSpPr/>
            <p:nvPr/>
          </p:nvSpPr>
          <p:spPr>
            <a:xfrm>
              <a:off x="794975" y="5147413"/>
              <a:ext cx="6275" cy="5675"/>
            </a:xfrm>
            <a:custGeom>
              <a:avLst/>
              <a:gdLst/>
              <a:ahLst/>
              <a:cxnLst/>
              <a:rect l="l" t="t" r="r" b="b"/>
              <a:pathLst>
                <a:path w="251" h="227" extrusionOk="0">
                  <a:moveTo>
                    <a:pt x="155" y="1"/>
                  </a:moveTo>
                  <a:cubicBezTo>
                    <a:pt x="123" y="1"/>
                    <a:pt x="86" y="22"/>
                    <a:pt x="61" y="71"/>
                  </a:cubicBezTo>
                  <a:lnTo>
                    <a:pt x="40" y="92"/>
                  </a:lnTo>
                  <a:cubicBezTo>
                    <a:pt x="0" y="171"/>
                    <a:pt x="42" y="226"/>
                    <a:pt x="100" y="226"/>
                  </a:cubicBezTo>
                  <a:cubicBezTo>
                    <a:pt x="136" y="226"/>
                    <a:pt x="178" y="205"/>
                    <a:pt x="211" y="156"/>
                  </a:cubicBezTo>
                  <a:lnTo>
                    <a:pt x="211" y="135"/>
                  </a:lnTo>
                  <a:cubicBezTo>
                    <a:pt x="250" y="56"/>
                    <a:pt x="208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4" name="Google Shape;31454;p29"/>
            <p:cNvSpPr/>
            <p:nvPr/>
          </p:nvSpPr>
          <p:spPr>
            <a:xfrm>
              <a:off x="768725" y="5148888"/>
              <a:ext cx="5325" cy="4875"/>
            </a:xfrm>
            <a:custGeom>
              <a:avLst/>
              <a:gdLst/>
              <a:ahLst/>
              <a:cxnLst/>
              <a:rect l="l" t="t" r="r" b="b"/>
              <a:pathLst>
                <a:path w="213" h="195" extrusionOk="0">
                  <a:moveTo>
                    <a:pt x="123" y="1"/>
                  </a:moveTo>
                  <a:cubicBezTo>
                    <a:pt x="95" y="1"/>
                    <a:pt x="65" y="17"/>
                    <a:pt x="42" y="55"/>
                  </a:cubicBezTo>
                  <a:cubicBezTo>
                    <a:pt x="1" y="138"/>
                    <a:pt x="49" y="194"/>
                    <a:pt x="100" y="194"/>
                  </a:cubicBezTo>
                  <a:cubicBezTo>
                    <a:pt x="128" y="194"/>
                    <a:pt x="156" y="178"/>
                    <a:pt x="171" y="140"/>
                  </a:cubicBezTo>
                  <a:cubicBezTo>
                    <a:pt x="212" y="57"/>
                    <a:pt x="173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5" name="Google Shape;31455;p29"/>
            <p:cNvSpPr/>
            <p:nvPr/>
          </p:nvSpPr>
          <p:spPr>
            <a:xfrm>
              <a:off x="773550" y="5165213"/>
              <a:ext cx="6200" cy="5875"/>
            </a:xfrm>
            <a:custGeom>
              <a:avLst/>
              <a:gdLst/>
              <a:ahLst/>
              <a:cxnLst/>
              <a:rect l="l" t="t" r="r" b="b"/>
              <a:pathLst>
                <a:path w="248" h="235" extrusionOk="0">
                  <a:moveTo>
                    <a:pt x="142" y="1"/>
                  </a:moveTo>
                  <a:cubicBezTo>
                    <a:pt x="109" y="1"/>
                    <a:pt x="72" y="19"/>
                    <a:pt x="42" y="64"/>
                  </a:cubicBezTo>
                  <a:lnTo>
                    <a:pt x="42" y="86"/>
                  </a:lnTo>
                  <a:cubicBezTo>
                    <a:pt x="0" y="169"/>
                    <a:pt x="49" y="234"/>
                    <a:pt x="106" y="234"/>
                  </a:cubicBezTo>
                  <a:cubicBezTo>
                    <a:pt x="136" y="234"/>
                    <a:pt x="169" y="216"/>
                    <a:pt x="191" y="171"/>
                  </a:cubicBezTo>
                  <a:lnTo>
                    <a:pt x="191" y="150"/>
                  </a:lnTo>
                  <a:cubicBezTo>
                    <a:pt x="247" y="66"/>
                    <a:pt x="20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6" name="Google Shape;31456;p29"/>
            <p:cNvSpPr/>
            <p:nvPr/>
          </p:nvSpPr>
          <p:spPr>
            <a:xfrm>
              <a:off x="758075" y="5161688"/>
              <a:ext cx="4725" cy="4375"/>
            </a:xfrm>
            <a:custGeom>
              <a:avLst/>
              <a:gdLst/>
              <a:ahLst/>
              <a:cxnLst/>
              <a:rect l="l" t="t" r="r" b="b"/>
              <a:pathLst>
                <a:path w="189" h="175" extrusionOk="0">
                  <a:moveTo>
                    <a:pt x="108" y="1"/>
                  </a:moveTo>
                  <a:cubicBezTo>
                    <a:pt x="83" y="1"/>
                    <a:pt x="56" y="17"/>
                    <a:pt x="41" y="56"/>
                  </a:cubicBezTo>
                  <a:cubicBezTo>
                    <a:pt x="0" y="124"/>
                    <a:pt x="29" y="175"/>
                    <a:pt x="72" y="175"/>
                  </a:cubicBezTo>
                  <a:cubicBezTo>
                    <a:pt x="96" y="175"/>
                    <a:pt x="125" y="158"/>
                    <a:pt x="148" y="120"/>
                  </a:cubicBezTo>
                  <a:cubicBezTo>
                    <a:pt x="189" y="51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7" name="Google Shape;31457;p29"/>
            <p:cNvSpPr/>
            <p:nvPr/>
          </p:nvSpPr>
          <p:spPr>
            <a:xfrm>
              <a:off x="753250" y="5185738"/>
              <a:ext cx="4950" cy="4375"/>
            </a:xfrm>
            <a:custGeom>
              <a:avLst/>
              <a:gdLst/>
              <a:ahLst/>
              <a:cxnLst/>
              <a:rect l="l" t="t" r="r" b="b"/>
              <a:pathLst>
                <a:path w="198" h="175" extrusionOk="0">
                  <a:moveTo>
                    <a:pt x="119" y="0"/>
                  </a:moveTo>
                  <a:cubicBezTo>
                    <a:pt x="94" y="0"/>
                    <a:pt x="65" y="17"/>
                    <a:pt x="42" y="55"/>
                  </a:cubicBezTo>
                  <a:cubicBezTo>
                    <a:pt x="1" y="124"/>
                    <a:pt x="38" y="174"/>
                    <a:pt x="87" y="174"/>
                  </a:cubicBezTo>
                  <a:cubicBezTo>
                    <a:pt x="115" y="174"/>
                    <a:pt x="147" y="158"/>
                    <a:pt x="170" y="120"/>
                  </a:cubicBezTo>
                  <a:cubicBezTo>
                    <a:pt x="197" y="51"/>
                    <a:pt x="163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8" name="Google Shape;31458;p29"/>
            <p:cNvSpPr/>
            <p:nvPr/>
          </p:nvSpPr>
          <p:spPr>
            <a:xfrm>
              <a:off x="729200" y="5189263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42" y="1"/>
                  </a:moveTo>
                  <a:cubicBezTo>
                    <a:pt x="109" y="1"/>
                    <a:pt x="72" y="19"/>
                    <a:pt x="42" y="64"/>
                  </a:cubicBezTo>
                  <a:cubicBezTo>
                    <a:pt x="0" y="148"/>
                    <a:pt x="49" y="213"/>
                    <a:pt x="106" y="213"/>
                  </a:cubicBezTo>
                  <a:cubicBezTo>
                    <a:pt x="136" y="213"/>
                    <a:pt x="169" y="194"/>
                    <a:pt x="191" y="150"/>
                  </a:cubicBezTo>
                  <a:cubicBezTo>
                    <a:pt x="247" y="66"/>
                    <a:pt x="20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9" name="Google Shape;31459;p29"/>
            <p:cNvSpPr/>
            <p:nvPr/>
          </p:nvSpPr>
          <p:spPr>
            <a:xfrm>
              <a:off x="717400" y="5181988"/>
              <a:ext cx="4800" cy="4025"/>
            </a:xfrm>
            <a:custGeom>
              <a:avLst/>
              <a:gdLst/>
              <a:ahLst/>
              <a:cxnLst/>
              <a:rect l="l" t="t" r="r" b="b"/>
              <a:pathLst>
                <a:path w="192" h="161" extrusionOk="0">
                  <a:moveTo>
                    <a:pt x="110" y="1"/>
                  </a:moveTo>
                  <a:cubicBezTo>
                    <a:pt x="86" y="1"/>
                    <a:pt x="59" y="17"/>
                    <a:pt x="44" y="56"/>
                  </a:cubicBezTo>
                  <a:cubicBezTo>
                    <a:pt x="1" y="113"/>
                    <a:pt x="44" y="160"/>
                    <a:pt x="89" y="160"/>
                  </a:cubicBezTo>
                  <a:cubicBezTo>
                    <a:pt x="112" y="160"/>
                    <a:pt x="136" y="148"/>
                    <a:pt x="150" y="120"/>
                  </a:cubicBezTo>
                  <a:cubicBezTo>
                    <a:pt x="191" y="52"/>
                    <a:pt x="154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0" name="Google Shape;31460;p29"/>
            <p:cNvSpPr/>
            <p:nvPr/>
          </p:nvSpPr>
          <p:spPr>
            <a:xfrm>
              <a:off x="704600" y="5160788"/>
              <a:ext cx="6350" cy="5500"/>
            </a:xfrm>
            <a:custGeom>
              <a:avLst/>
              <a:gdLst/>
              <a:ahLst/>
              <a:cxnLst/>
              <a:rect l="l" t="t" r="r" b="b"/>
              <a:pathLst>
                <a:path w="254" h="220" extrusionOk="0">
                  <a:moveTo>
                    <a:pt x="153" y="0"/>
                  </a:moveTo>
                  <a:cubicBezTo>
                    <a:pt x="117" y="0"/>
                    <a:pt x="75" y="21"/>
                    <a:pt x="43" y="70"/>
                  </a:cubicBezTo>
                  <a:cubicBezTo>
                    <a:pt x="1" y="154"/>
                    <a:pt x="50" y="219"/>
                    <a:pt x="107" y="219"/>
                  </a:cubicBezTo>
                  <a:cubicBezTo>
                    <a:pt x="137" y="219"/>
                    <a:pt x="170" y="200"/>
                    <a:pt x="192" y="156"/>
                  </a:cubicBezTo>
                  <a:lnTo>
                    <a:pt x="214" y="134"/>
                  </a:lnTo>
                  <a:cubicBezTo>
                    <a:pt x="253" y="55"/>
                    <a:pt x="211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1" name="Google Shape;31461;p29"/>
            <p:cNvSpPr/>
            <p:nvPr/>
          </p:nvSpPr>
          <p:spPr>
            <a:xfrm>
              <a:off x="696175" y="5136413"/>
              <a:ext cx="4525" cy="5350"/>
            </a:xfrm>
            <a:custGeom>
              <a:avLst/>
              <a:gdLst/>
              <a:ahLst/>
              <a:cxnLst/>
              <a:rect l="l" t="t" r="r" b="b"/>
              <a:pathLst>
                <a:path w="181" h="214" extrusionOk="0">
                  <a:moveTo>
                    <a:pt x="127" y="0"/>
                  </a:moveTo>
                  <a:cubicBezTo>
                    <a:pt x="77" y="0"/>
                    <a:pt x="1" y="90"/>
                    <a:pt x="16" y="169"/>
                  </a:cubicBezTo>
                  <a:cubicBezTo>
                    <a:pt x="29" y="200"/>
                    <a:pt x="49" y="213"/>
                    <a:pt x="70" y="213"/>
                  </a:cubicBezTo>
                  <a:cubicBezTo>
                    <a:pt x="121" y="213"/>
                    <a:pt x="181" y="138"/>
                    <a:pt x="166" y="62"/>
                  </a:cubicBezTo>
                  <a:lnTo>
                    <a:pt x="166" y="41"/>
                  </a:lnTo>
                  <a:cubicBezTo>
                    <a:pt x="160" y="12"/>
                    <a:pt x="145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2" name="Google Shape;31462;p29"/>
            <p:cNvSpPr/>
            <p:nvPr/>
          </p:nvSpPr>
          <p:spPr>
            <a:xfrm>
              <a:off x="693075" y="5111663"/>
              <a:ext cx="4050" cy="5100"/>
            </a:xfrm>
            <a:custGeom>
              <a:avLst/>
              <a:gdLst/>
              <a:ahLst/>
              <a:cxnLst/>
              <a:rect l="l" t="t" r="r" b="b"/>
              <a:pathLst>
                <a:path w="162" h="204" extrusionOk="0">
                  <a:moveTo>
                    <a:pt x="95" y="1"/>
                  </a:moveTo>
                  <a:cubicBezTo>
                    <a:pt x="63" y="1"/>
                    <a:pt x="25" y="37"/>
                    <a:pt x="12" y="90"/>
                  </a:cubicBezTo>
                  <a:cubicBezTo>
                    <a:pt x="12" y="90"/>
                    <a:pt x="12" y="90"/>
                    <a:pt x="12" y="112"/>
                  </a:cubicBezTo>
                  <a:cubicBezTo>
                    <a:pt x="0" y="170"/>
                    <a:pt x="34" y="203"/>
                    <a:pt x="70" y="203"/>
                  </a:cubicBezTo>
                  <a:cubicBezTo>
                    <a:pt x="99" y="203"/>
                    <a:pt x="131" y="181"/>
                    <a:pt x="140" y="133"/>
                  </a:cubicBezTo>
                  <a:cubicBezTo>
                    <a:pt x="162" y="112"/>
                    <a:pt x="162" y="69"/>
                    <a:pt x="140" y="47"/>
                  </a:cubicBezTo>
                  <a:cubicBezTo>
                    <a:pt x="132" y="15"/>
                    <a:pt x="115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3" name="Google Shape;31463;p29"/>
            <p:cNvSpPr/>
            <p:nvPr/>
          </p:nvSpPr>
          <p:spPr>
            <a:xfrm>
              <a:off x="703000" y="5088263"/>
              <a:ext cx="6200" cy="5350"/>
            </a:xfrm>
            <a:custGeom>
              <a:avLst/>
              <a:gdLst/>
              <a:ahLst/>
              <a:cxnLst/>
              <a:rect l="l" t="t" r="r" b="b"/>
              <a:pathLst>
                <a:path w="248" h="214" extrusionOk="0">
                  <a:moveTo>
                    <a:pt x="143" y="1"/>
                  </a:moveTo>
                  <a:cubicBezTo>
                    <a:pt x="110" y="1"/>
                    <a:pt x="72" y="20"/>
                    <a:pt x="42" y="64"/>
                  </a:cubicBezTo>
                  <a:cubicBezTo>
                    <a:pt x="1" y="148"/>
                    <a:pt x="50" y="213"/>
                    <a:pt x="107" y="213"/>
                  </a:cubicBezTo>
                  <a:cubicBezTo>
                    <a:pt x="137" y="213"/>
                    <a:pt x="170" y="195"/>
                    <a:pt x="192" y="150"/>
                  </a:cubicBezTo>
                  <a:cubicBezTo>
                    <a:pt x="248" y="66"/>
                    <a:pt x="204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4" name="Google Shape;31464;p29"/>
            <p:cNvSpPr/>
            <p:nvPr/>
          </p:nvSpPr>
          <p:spPr>
            <a:xfrm>
              <a:off x="722000" y="5061488"/>
              <a:ext cx="5225" cy="5725"/>
            </a:xfrm>
            <a:custGeom>
              <a:avLst/>
              <a:gdLst/>
              <a:ahLst/>
              <a:cxnLst/>
              <a:rect l="l" t="t" r="r" b="b"/>
              <a:pathLst>
                <a:path w="209" h="229" extrusionOk="0">
                  <a:moveTo>
                    <a:pt x="127" y="1"/>
                  </a:moveTo>
                  <a:cubicBezTo>
                    <a:pt x="74" y="1"/>
                    <a:pt x="0" y="126"/>
                    <a:pt x="52" y="195"/>
                  </a:cubicBezTo>
                  <a:cubicBezTo>
                    <a:pt x="62" y="219"/>
                    <a:pt x="76" y="229"/>
                    <a:pt x="91" y="229"/>
                  </a:cubicBezTo>
                  <a:cubicBezTo>
                    <a:pt x="143" y="229"/>
                    <a:pt x="208" y="111"/>
                    <a:pt x="159" y="45"/>
                  </a:cubicBezTo>
                  <a:lnTo>
                    <a:pt x="159" y="24"/>
                  </a:lnTo>
                  <a:cubicBezTo>
                    <a:pt x="151" y="8"/>
                    <a:pt x="13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5" name="Google Shape;31465;p29"/>
            <p:cNvSpPr/>
            <p:nvPr/>
          </p:nvSpPr>
          <p:spPr>
            <a:xfrm>
              <a:off x="734525" y="5053413"/>
              <a:ext cx="6150" cy="5450"/>
            </a:xfrm>
            <a:custGeom>
              <a:avLst/>
              <a:gdLst/>
              <a:ahLst/>
              <a:cxnLst/>
              <a:rect l="l" t="t" r="r" b="b"/>
              <a:pathLst>
                <a:path w="246" h="218" extrusionOk="0">
                  <a:moveTo>
                    <a:pt x="149" y="0"/>
                  </a:moveTo>
                  <a:cubicBezTo>
                    <a:pt x="115" y="0"/>
                    <a:pt x="74" y="21"/>
                    <a:pt x="43" y="69"/>
                  </a:cubicBezTo>
                  <a:cubicBezTo>
                    <a:pt x="1" y="153"/>
                    <a:pt x="50" y="218"/>
                    <a:pt x="107" y="218"/>
                  </a:cubicBezTo>
                  <a:cubicBezTo>
                    <a:pt x="137" y="218"/>
                    <a:pt x="170" y="199"/>
                    <a:pt x="192" y="155"/>
                  </a:cubicBezTo>
                  <a:cubicBezTo>
                    <a:pt x="246" y="61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6" name="Google Shape;31466;p29"/>
            <p:cNvSpPr/>
            <p:nvPr/>
          </p:nvSpPr>
          <p:spPr>
            <a:xfrm>
              <a:off x="763050" y="5043363"/>
              <a:ext cx="5150" cy="6075"/>
            </a:xfrm>
            <a:custGeom>
              <a:avLst/>
              <a:gdLst/>
              <a:ahLst/>
              <a:cxnLst/>
              <a:rect l="l" t="t" r="r" b="b"/>
              <a:pathLst>
                <a:path w="206" h="243" extrusionOk="0">
                  <a:moveTo>
                    <a:pt x="125" y="1"/>
                  </a:moveTo>
                  <a:cubicBezTo>
                    <a:pt x="75" y="1"/>
                    <a:pt x="13" y="60"/>
                    <a:pt x="13" y="129"/>
                  </a:cubicBezTo>
                  <a:cubicBezTo>
                    <a:pt x="0" y="194"/>
                    <a:pt x="42" y="243"/>
                    <a:pt x="91" y="243"/>
                  </a:cubicBezTo>
                  <a:cubicBezTo>
                    <a:pt x="124" y="243"/>
                    <a:pt x="159" y="222"/>
                    <a:pt x="184" y="172"/>
                  </a:cubicBezTo>
                  <a:cubicBezTo>
                    <a:pt x="205" y="129"/>
                    <a:pt x="205" y="108"/>
                    <a:pt x="184" y="65"/>
                  </a:cubicBezTo>
                  <a:cubicBezTo>
                    <a:pt x="176" y="19"/>
                    <a:pt x="152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7" name="Google Shape;31467;p29"/>
            <p:cNvSpPr/>
            <p:nvPr/>
          </p:nvSpPr>
          <p:spPr>
            <a:xfrm>
              <a:off x="758550" y="5060963"/>
              <a:ext cx="4825" cy="4350"/>
            </a:xfrm>
            <a:custGeom>
              <a:avLst/>
              <a:gdLst/>
              <a:ahLst/>
              <a:cxnLst/>
              <a:rect l="l" t="t" r="r" b="b"/>
              <a:pathLst>
                <a:path w="193" h="174" extrusionOk="0">
                  <a:moveTo>
                    <a:pt x="122" y="0"/>
                  </a:moveTo>
                  <a:cubicBezTo>
                    <a:pt x="117" y="0"/>
                    <a:pt x="112" y="1"/>
                    <a:pt x="107" y="2"/>
                  </a:cubicBezTo>
                  <a:lnTo>
                    <a:pt x="86" y="2"/>
                  </a:lnTo>
                  <a:cubicBezTo>
                    <a:pt x="1" y="2"/>
                    <a:pt x="1" y="173"/>
                    <a:pt x="86" y="173"/>
                  </a:cubicBezTo>
                  <a:lnTo>
                    <a:pt x="107" y="173"/>
                  </a:lnTo>
                  <a:cubicBezTo>
                    <a:pt x="188" y="153"/>
                    <a:pt x="193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8" name="Google Shape;31468;p29"/>
            <p:cNvSpPr/>
            <p:nvPr/>
          </p:nvSpPr>
          <p:spPr>
            <a:xfrm>
              <a:off x="758550" y="5062038"/>
              <a:ext cx="4825" cy="4325"/>
            </a:xfrm>
            <a:custGeom>
              <a:avLst/>
              <a:gdLst/>
              <a:ahLst/>
              <a:cxnLst/>
              <a:rect l="l" t="t" r="r" b="b"/>
              <a:pathLst>
                <a:path w="193" h="173" extrusionOk="0">
                  <a:moveTo>
                    <a:pt x="122" y="0"/>
                  </a:moveTo>
                  <a:cubicBezTo>
                    <a:pt x="117" y="0"/>
                    <a:pt x="112" y="1"/>
                    <a:pt x="107" y="2"/>
                  </a:cubicBezTo>
                  <a:lnTo>
                    <a:pt x="86" y="2"/>
                  </a:lnTo>
                  <a:cubicBezTo>
                    <a:pt x="1" y="2"/>
                    <a:pt x="22" y="173"/>
                    <a:pt x="107" y="173"/>
                  </a:cubicBezTo>
                  <a:cubicBezTo>
                    <a:pt x="107" y="151"/>
                    <a:pt x="107" y="151"/>
                    <a:pt x="107" y="151"/>
                  </a:cubicBezTo>
                  <a:cubicBezTo>
                    <a:pt x="188" y="151"/>
                    <a:pt x="193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9" name="Google Shape;31469;p29"/>
            <p:cNvSpPr/>
            <p:nvPr/>
          </p:nvSpPr>
          <p:spPr>
            <a:xfrm>
              <a:off x="774550" y="5057838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136" y="0"/>
                  </a:moveTo>
                  <a:cubicBezTo>
                    <a:pt x="83" y="0"/>
                    <a:pt x="23" y="44"/>
                    <a:pt x="23" y="127"/>
                  </a:cubicBezTo>
                  <a:cubicBezTo>
                    <a:pt x="0" y="207"/>
                    <a:pt x="39" y="251"/>
                    <a:pt x="86" y="251"/>
                  </a:cubicBezTo>
                  <a:cubicBezTo>
                    <a:pt x="127" y="251"/>
                    <a:pt x="174" y="218"/>
                    <a:pt x="194" y="149"/>
                  </a:cubicBezTo>
                  <a:cubicBezTo>
                    <a:pt x="194" y="127"/>
                    <a:pt x="216" y="106"/>
                    <a:pt x="216" y="84"/>
                  </a:cubicBezTo>
                  <a:cubicBezTo>
                    <a:pt x="216" y="28"/>
                    <a:pt x="178" y="0"/>
                    <a:pt x="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0" name="Google Shape;31470;p29"/>
            <p:cNvSpPr/>
            <p:nvPr/>
          </p:nvSpPr>
          <p:spPr>
            <a:xfrm>
              <a:off x="658625" y="5058538"/>
              <a:ext cx="48650" cy="113625"/>
            </a:xfrm>
            <a:custGeom>
              <a:avLst/>
              <a:gdLst/>
              <a:ahLst/>
              <a:cxnLst/>
              <a:rect l="l" t="t" r="r" b="b"/>
              <a:pathLst>
                <a:path w="1946" h="4545" extrusionOk="0">
                  <a:moveTo>
                    <a:pt x="1848" y="1"/>
                  </a:moveTo>
                  <a:cubicBezTo>
                    <a:pt x="1379" y="1"/>
                    <a:pt x="596" y="795"/>
                    <a:pt x="257" y="1830"/>
                  </a:cubicBezTo>
                  <a:cubicBezTo>
                    <a:pt x="1" y="2557"/>
                    <a:pt x="150" y="3968"/>
                    <a:pt x="663" y="4481"/>
                  </a:cubicBezTo>
                  <a:cubicBezTo>
                    <a:pt x="685" y="4524"/>
                    <a:pt x="727" y="4545"/>
                    <a:pt x="770" y="4545"/>
                  </a:cubicBezTo>
                  <a:cubicBezTo>
                    <a:pt x="620" y="4182"/>
                    <a:pt x="471" y="3754"/>
                    <a:pt x="449" y="3348"/>
                  </a:cubicBezTo>
                  <a:cubicBezTo>
                    <a:pt x="449" y="2856"/>
                    <a:pt x="599" y="2322"/>
                    <a:pt x="770" y="1895"/>
                  </a:cubicBezTo>
                  <a:cubicBezTo>
                    <a:pt x="941" y="1403"/>
                    <a:pt x="1112" y="911"/>
                    <a:pt x="1454" y="548"/>
                  </a:cubicBezTo>
                  <a:cubicBezTo>
                    <a:pt x="1582" y="441"/>
                    <a:pt x="1839" y="291"/>
                    <a:pt x="1924" y="142"/>
                  </a:cubicBezTo>
                  <a:cubicBezTo>
                    <a:pt x="1946" y="99"/>
                    <a:pt x="1946" y="56"/>
                    <a:pt x="1946" y="14"/>
                  </a:cubicBezTo>
                  <a:cubicBezTo>
                    <a:pt x="1915" y="5"/>
                    <a:pt x="1882" y="1"/>
                    <a:pt x="18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1" name="Google Shape;31471;p29"/>
            <p:cNvSpPr/>
            <p:nvPr/>
          </p:nvSpPr>
          <p:spPr>
            <a:xfrm>
              <a:off x="716350" y="4968263"/>
              <a:ext cx="57200" cy="100775"/>
            </a:xfrm>
            <a:custGeom>
              <a:avLst/>
              <a:gdLst/>
              <a:ahLst/>
              <a:cxnLst/>
              <a:rect l="l" t="t" r="r" b="b"/>
              <a:pathLst>
                <a:path w="2288" h="4031" extrusionOk="0">
                  <a:moveTo>
                    <a:pt x="2090" y="0"/>
                  </a:moveTo>
                  <a:cubicBezTo>
                    <a:pt x="1409" y="0"/>
                    <a:pt x="472" y="437"/>
                    <a:pt x="64" y="2321"/>
                  </a:cubicBezTo>
                  <a:cubicBezTo>
                    <a:pt x="0" y="2641"/>
                    <a:pt x="21" y="3390"/>
                    <a:pt x="150" y="4031"/>
                  </a:cubicBezTo>
                  <a:lnTo>
                    <a:pt x="171" y="4009"/>
                  </a:lnTo>
                  <a:cubicBezTo>
                    <a:pt x="21" y="3561"/>
                    <a:pt x="150" y="3005"/>
                    <a:pt x="257" y="2556"/>
                  </a:cubicBezTo>
                  <a:cubicBezTo>
                    <a:pt x="363" y="2128"/>
                    <a:pt x="534" y="1722"/>
                    <a:pt x="791" y="1359"/>
                  </a:cubicBezTo>
                  <a:cubicBezTo>
                    <a:pt x="1218" y="782"/>
                    <a:pt x="1710" y="354"/>
                    <a:pt x="2287" y="12"/>
                  </a:cubicBezTo>
                  <a:cubicBezTo>
                    <a:pt x="2225" y="5"/>
                    <a:pt x="2159" y="0"/>
                    <a:pt x="20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2" name="Google Shape;31472;p29"/>
            <p:cNvSpPr/>
            <p:nvPr/>
          </p:nvSpPr>
          <p:spPr>
            <a:xfrm>
              <a:off x="1462825" y="4512763"/>
              <a:ext cx="103150" cy="181775"/>
            </a:xfrm>
            <a:custGeom>
              <a:avLst/>
              <a:gdLst/>
              <a:ahLst/>
              <a:cxnLst/>
              <a:rect l="l" t="t" r="r" b="b"/>
              <a:pathLst>
                <a:path w="4126" h="7271" extrusionOk="0">
                  <a:moveTo>
                    <a:pt x="1967" y="0"/>
                  </a:moveTo>
                  <a:cubicBezTo>
                    <a:pt x="1946" y="129"/>
                    <a:pt x="1304" y="1219"/>
                    <a:pt x="1069" y="1646"/>
                  </a:cubicBezTo>
                  <a:cubicBezTo>
                    <a:pt x="514" y="2565"/>
                    <a:pt x="1" y="4190"/>
                    <a:pt x="214" y="5365"/>
                  </a:cubicBezTo>
                  <a:cubicBezTo>
                    <a:pt x="364" y="6092"/>
                    <a:pt x="813" y="6712"/>
                    <a:pt x="1411" y="6926"/>
                  </a:cubicBezTo>
                  <a:cubicBezTo>
                    <a:pt x="1736" y="7052"/>
                    <a:pt x="2352" y="7270"/>
                    <a:pt x="2767" y="7270"/>
                  </a:cubicBezTo>
                  <a:cubicBezTo>
                    <a:pt x="2843" y="7270"/>
                    <a:pt x="2912" y="7263"/>
                    <a:pt x="2972" y="7246"/>
                  </a:cubicBezTo>
                  <a:cubicBezTo>
                    <a:pt x="3527" y="7118"/>
                    <a:pt x="3848" y="6263"/>
                    <a:pt x="3976" y="5664"/>
                  </a:cubicBezTo>
                  <a:cubicBezTo>
                    <a:pt x="4126" y="4981"/>
                    <a:pt x="3762" y="4468"/>
                    <a:pt x="3634" y="3826"/>
                  </a:cubicBezTo>
                  <a:cubicBezTo>
                    <a:pt x="3506" y="3185"/>
                    <a:pt x="3420" y="2565"/>
                    <a:pt x="3164" y="1945"/>
                  </a:cubicBezTo>
                  <a:cubicBezTo>
                    <a:pt x="2929" y="1368"/>
                    <a:pt x="1967" y="0"/>
                    <a:pt x="19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3" name="Google Shape;31473;p29"/>
            <p:cNvSpPr/>
            <p:nvPr/>
          </p:nvSpPr>
          <p:spPr>
            <a:xfrm>
              <a:off x="1392825" y="4446388"/>
              <a:ext cx="119200" cy="148600"/>
            </a:xfrm>
            <a:custGeom>
              <a:avLst/>
              <a:gdLst/>
              <a:ahLst/>
              <a:cxnLst/>
              <a:rect l="l" t="t" r="r" b="b"/>
              <a:pathLst>
                <a:path w="4768" h="5944" extrusionOk="0">
                  <a:moveTo>
                    <a:pt x="2202" y="1"/>
                  </a:moveTo>
                  <a:cubicBezTo>
                    <a:pt x="1847" y="1"/>
                    <a:pt x="1501" y="121"/>
                    <a:pt x="1198" y="411"/>
                  </a:cubicBezTo>
                  <a:cubicBezTo>
                    <a:pt x="428" y="1159"/>
                    <a:pt x="257" y="2164"/>
                    <a:pt x="214" y="3275"/>
                  </a:cubicBezTo>
                  <a:cubicBezTo>
                    <a:pt x="172" y="4536"/>
                    <a:pt x="1" y="5669"/>
                    <a:pt x="1326" y="5926"/>
                  </a:cubicBezTo>
                  <a:cubicBezTo>
                    <a:pt x="1392" y="5938"/>
                    <a:pt x="1459" y="5944"/>
                    <a:pt x="1527" y="5944"/>
                  </a:cubicBezTo>
                  <a:cubicBezTo>
                    <a:pt x="2273" y="5944"/>
                    <a:pt x="3116" y="5226"/>
                    <a:pt x="3527" y="4579"/>
                  </a:cubicBezTo>
                  <a:cubicBezTo>
                    <a:pt x="3912" y="4002"/>
                    <a:pt x="4254" y="3147"/>
                    <a:pt x="4489" y="2484"/>
                  </a:cubicBezTo>
                  <a:cubicBezTo>
                    <a:pt x="4767" y="1758"/>
                    <a:pt x="4724" y="1736"/>
                    <a:pt x="4233" y="1138"/>
                  </a:cubicBezTo>
                  <a:cubicBezTo>
                    <a:pt x="3726" y="530"/>
                    <a:pt x="2945" y="1"/>
                    <a:pt x="2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4" name="Google Shape;31474;p29"/>
            <p:cNvSpPr/>
            <p:nvPr/>
          </p:nvSpPr>
          <p:spPr>
            <a:xfrm>
              <a:off x="1515725" y="4484938"/>
              <a:ext cx="124525" cy="134175"/>
            </a:xfrm>
            <a:custGeom>
              <a:avLst/>
              <a:gdLst/>
              <a:ahLst/>
              <a:cxnLst/>
              <a:rect l="l" t="t" r="r" b="b"/>
              <a:pathLst>
                <a:path w="4981" h="5367" extrusionOk="0">
                  <a:moveTo>
                    <a:pt x="2210" y="0"/>
                  </a:moveTo>
                  <a:cubicBezTo>
                    <a:pt x="1502" y="0"/>
                    <a:pt x="426" y="138"/>
                    <a:pt x="257" y="729"/>
                  </a:cubicBezTo>
                  <a:cubicBezTo>
                    <a:pt x="1" y="1648"/>
                    <a:pt x="1475" y="3165"/>
                    <a:pt x="1903" y="3764"/>
                  </a:cubicBezTo>
                  <a:cubicBezTo>
                    <a:pt x="2305" y="4376"/>
                    <a:pt x="3050" y="5366"/>
                    <a:pt x="3831" y="5366"/>
                  </a:cubicBezTo>
                  <a:cubicBezTo>
                    <a:pt x="3922" y="5366"/>
                    <a:pt x="4013" y="5353"/>
                    <a:pt x="4104" y="5324"/>
                  </a:cubicBezTo>
                  <a:cubicBezTo>
                    <a:pt x="4959" y="5068"/>
                    <a:pt x="4981" y="3016"/>
                    <a:pt x="4746" y="2246"/>
                  </a:cubicBezTo>
                  <a:cubicBezTo>
                    <a:pt x="4382" y="1092"/>
                    <a:pt x="3762" y="130"/>
                    <a:pt x="2672" y="23"/>
                  </a:cubicBezTo>
                  <a:cubicBezTo>
                    <a:pt x="2560" y="10"/>
                    <a:pt x="2398" y="0"/>
                    <a:pt x="2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5" name="Google Shape;31475;p29"/>
            <p:cNvSpPr/>
            <p:nvPr/>
          </p:nvSpPr>
          <p:spPr>
            <a:xfrm>
              <a:off x="1458025" y="4319263"/>
              <a:ext cx="75900" cy="145525"/>
            </a:xfrm>
            <a:custGeom>
              <a:avLst/>
              <a:gdLst/>
              <a:ahLst/>
              <a:cxnLst/>
              <a:rect l="l" t="t" r="r" b="b"/>
              <a:pathLst>
                <a:path w="3036" h="5821" extrusionOk="0">
                  <a:moveTo>
                    <a:pt x="1822" y="0"/>
                  </a:moveTo>
                  <a:cubicBezTo>
                    <a:pt x="1627" y="0"/>
                    <a:pt x="1394" y="98"/>
                    <a:pt x="1112" y="324"/>
                  </a:cubicBezTo>
                  <a:cubicBezTo>
                    <a:pt x="257" y="1008"/>
                    <a:pt x="0" y="2183"/>
                    <a:pt x="22" y="3316"/>
                  </a:cubicBezTo>
                  <a:cubicBezTo>
                    <a:pt x="43" y="3872"/>
                    <a:pt x="171" y="4492"/>
                    <a:pt x="470" y="4940"/>
                  </a:cubicBezTo>
                  <a:cubicBezTo>
                    <a:pt x="684" y="5261"/>
                    <a:pt x="1133" y="5710"/>
                    <a:pt x="1454" y="5795"/>
                  </a:cubicBezTo>
                  <a:cubicBezTo>
                    <a:pt x="1526" y="5812"/>
                    <a:pt x="1588" y="5820"/>
                    <a:pt x="1643" y="5820"/>
                  </a:cubicBezTo>
                  <a:cubicBezTo>
                    <a:pt x="2080" y="5820"/>
                    <a:pt x="2033" y="5325"/>
                    <a:pt x="2223" y="4812"/>
                  </a:cubicBezTo>
                  <a:cubicBezTo>
                    <a:pt x="2629" y="3701"/>
                    <a:pt x="3035" y="2824"/>
                    <a:pt x="2779" y="1606"/>
                  </a:cubicBezTo>
                  <a:cubicBezTo>
                    <a:pt x="2606" y="757"/>
                    <a:pt x="2363" y="0"/>
                    <a:pt x="18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6" name="Google Shape;31476;p29"/>
            <p:cNvSpPr/>
            <p:nvPr/>
          </p:nvSpPr>
          <p:spPr>
            <a:xfrm>
              <a:off x="1505575" y="4342863"/>
              <a:ext cx="130400" cy="138825"/>
            </a:xfrm>
            <a:custGeom>
              <a:avLst/>
              <a:gdLst/>
              <a:ahLst/>
              <a:cxnLst/>
              <a:rect l="l" t="t" r="r" b="b"/>
              <a:pathLst>
                <a:path w="5216" h="5553" extrusionOk="0">
                  <a:moveTo>
                    <a:pt x="3250" y="0"/>
                  </a:moveTo>
                  <a:cubicBezTo>
                    <a:pt x="2741" y="0"/>
                    <a:pt x="2224" y="182"/>
                    <a:pt x="1839" y="363"/>
                  </a:cubicBezTo>
                  <a:cubicBezTo>
                    <a:pt x="1005" y="769"/>
                    <a:pt x="920" y="2351"/>
                    <a:pt x="620" y="3334"/>
                  </a:cubicBezTo>
                  <a:cubicBezTo>
                    <a:pt x="492" y="3719"/>
                    <a:pt x="449" y="4167"/>
                    <a:pt x="364" y="4595"/>
                  </a:cubicBezTo>
                  <a:cubicBezTo>
                    <a:pt x="257" y="5022"/>
                    <a:pt x="1" y="5257"/>
                    <a:pt x="449" y="5450"/>
                  </a:cubicBezTo>
                  <a:cubicBezTo>
                    <a:pt x="556" y="5495"/>
                    <a:pt x="692" y="5509"/>
                    <a:pt x="837" y="5509"/>
                  </a:cubicBezTo>
                  <a:cubicBezTo>
                    <a:pt x="1038" y="5509"/>
                    <a:pt x="1256" y="5483"/>
                    <a:pt x="1441" y="5483"/>
                  </a:cubicBezTo>
                  <a:cubicBezTo>
                    <a:pt x="1499" y="5483"/>
                    <a:pt x="1554" y="5486"/>
                    <a:pt x="1604" y="5493"/>
                  </a:cubicBezTo>
                  <a:cubicBezTo>
                    <a:pt x="1861" y="5523"/>
                    <a:pt x="2117" y="5553"/>
                    <a:pt x="2374" y="5553"/>
                  </a:cubicBezTo>
                  <a:cubicBezTo>
                    <a:pt x="2481" y="5553"/>
                    <a:pt x="2587" y="5548"/>
                    <a:pt x="2694" y="5535"/>
                  </a:cubicBezTo>
                  <a:cubicBezTo>
                    <a:pt x="3527" y="5407"/>
                    <a:pt x="4062" y="4296"/>
                    <a:pt x="4468" y="3548"/>
                  </a:cubicBezTo>
                  <a:cubicBezTo>
                    <a:pt x="4874" y="2757"/>
                    <a:pt x="5216" y="1453"/>
                    <a:pt x="4489" y="555"/>
                  </a:cubicBezTo>
                  <a:cubicBezTo>
                    <a:pt x="4147" y="143"/>
                    <a:pt x="3702" y="0"/>
                    <a:pt x="3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7" name="Google Shape;31477;p29"/>
            <p:cNvSpPr/>
            <p:nvPr/>
          </p:nvSpPr>
          <p:spPr>
            <a:xfrm>
              <a:off x="1509325" y="4433688"/>
              <a:ext cx="44900" cy="52375"/>
            </a:xfrm>
            <a:custGeom>
              <a:avLst/>
              <a:gdLst/>
              <a:ahLst/>
              <a:cxnLst/>
              <a:rect l="l" t="t" r="r" b="b"/>
              <a:pathLst>
                <a:path w="1796" h="2095" extrusionOk="0">
                  <a:moveTo>
                    <a:pt x="1774" y="0"/>
                  </a:moveTo>
                  <a:cubicBezTo>
                    <a:pt x="1432" y="278"/>
                    <a:pt x="1090" y="556"/>
                    <a:pt x="748" y="898"/>
                  </a:cubicBezTo>
                  <a:cubicBezTo>
                    <a:pt x="599" y="1047"/>
                    <a:pt x="428" y="1197"/>
                    <a:pt x="299" y="1411"/>
                  </a:cubicBezTo>
                  <a:cubicBezTo>
                    <a:pt x="150" y="1603"/>
                    <a:pt x="43" y="1838"/>
                    <a:pt x="0" y="2095"/>
                  </a:cubicBezTo>
                  <a:lnTo>
                    <a:pt x="22" y="2095"/>
                  </a:lnTo>
                  <a:cubicBezTo>
                    <a:pt x="171" y="1902"/>
                    <a:pt x="299" y="1731"/>
                    <a:pt x="449" y="1560"/>
                  </a:cubicBezTo>
                  <a:cubicBezTo>
                    <a:pt x="599" y="1389"/>
                    <a:pt x="706" y="1197"/>
                    <a:pt x="855" y="1026"/>
                  </a:cubicBezTo>
                  <a:cubicBezTo>
                    <a:pt x="1154" y="684"/>
                    <a:pt x="1475" y="363"/>
                    <a:pt x="1796" y="21"/>
                  </a:cubicBezTo>
                  <a:lnTo>
                    <a:pt x="177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8" name="Google Shape;31478;p29"/>
            <p:cNvSpPr/>
            <p:nvPr/>
          </p:nvSpPr>
          <p:spPr>
            <a:xfrm>
              <a:off x="1512525" y="4453988"/>
              <a:ext cx="52925" cy="34750"/>
            </a:xfrm>
            <a:custGeom>
              <a:avLst/>
              <a:gdLst/>
              <a:ahLst/>
              <a:cxnLst/>
              <a:rect l="l" t="t" r="r" b="b"/>
              <a:pathLst>
                <a:path w="2117" h="1390" extrusionOk="0">
                  <a:moveTo>
                    <a:pt x="2095" y="0"/>
                  </a:moveTo>
                  <a:cubicBezTo>
                    <a:pt x="1732" y="214"/>
                    <a:pt x="1347" y="342"/>
                    <a:pt x="962" y="492"/>
                  </a:cubicBezTo>
                  <a:cubicBezTo>
                    <a:pt x="770" y="577"/>
                    <a:pt x="578" y="663"/>
                    <a:pt x="407" y="812"/>
                  </a:cubicBezTo>
                  <a:cubicBezTo>
                    <a:pt x="236" y="962"/>
                    <a:pt x="86" y="1154"/>
                    <a:pt x="0" y="1390"/>
                  </a:cubicBezTo>
                  <a:lnTo>
                    <a:pt x="22" y="1390"/>
                  </a:lnTo>
                  <a:cubicBezTo>
                    <a:pt x="193" y="1240"/>
                    <a:pt x="342" y="1133"/>
                    <a:pt x="513" y="1026"/>
                  </a:cubicBezTo>
                  <a:cubicBezTo>
                    <a:pt x="684" y="898"/>
                    <a:pt x="855" y="770"/>
                    <a:pt x="1026" y="684"/>
                  </a:cubicBezTo>
                  <a:cubicBezTo>
                    <a:pt x="1390" y="470"/>
                    <a:pt x="1774" y="299"/>
                    <a:pt x="2116" y="22"/>
                  </a:cubicBezTo>
                  <a:lnTo>
                    <a:pt x="209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9" name="Google Shape;31479;p29"/>
            <p:cNvSpPr/>
            <p:nvPr/>
          </p:nvSpPr>
          <p:spPr>
            <a:xfrm>
              <a:off x="1511450" y="4474538"/>
              <a:ext cx="62550" cy="15800"/>
            </a:xfrm>
            <a:custGeom>
              <a:avLst/>
              <a:gdLst/>
              <a:ahLst/>
              <a:cxnLst/>
              <a:rect l="l" t="t" r="r" b="b"/>
              <a:pathLst>
                <a:path w="2502" h="632" extrusionOk="0">
                  <a:moveTo>
                    <a:pt x="1685" y="0"/>
                  </a:moveTo>
                  <a:cubicBezTo>
                    <a:pt x="1525" y="0"/>
                    <a:pt x="1363" y="10"/>
                    <a:pt x="1198" y="33"/>
                  </a:cubicBezTo>
                  <a:cubicBezTo>
                    <a:pt x="984" y="55"/>
                    <a:pt x="749" y="76"/>
                    <a:pt x="556" y="161"/>
                  </a:cubicBezTo>
                  <a:cubicBezTo>
                    <a:pt x="343" y="268"/>
                    <a:pt x="150" y="418"/>
                    <a:pt x="1" y="610"/>
                  </a:cubicBezTo>
                  <a:lnTo>
                    <a:pt x="1" y="632"/>
                  </a:lnTo>
                  <a:cubicBezTo>
                    <a:pt x="214" y="546"/>
                    <a:pt x="407" y="461"/>
                    <a:pt x="621" y="397"/>
                  </a:cubicBezTo>
                  <a:cubicBezTo>
                    <a:pt x="813" y="332"/>
                    <a:pt x="1005" y="247"/>
                    <a:pt x="1219" y="204"/>
                  </a:cubicBezTo>
                  <a:cubicBezTo>
                    <a:pt x="1646" y="119"/>
                    <a:pt x="2074" y="119"/>
                    <a:pt x="2501" y="76"/>
                  </a:cubicBezTo>
                  <a:lnTo>
                    <a:pt x="2501" y="55"/>
                  </a:lnTo>
                  <a:cubicBezTo>
                    <a:pt x="2231" y="28"/>
                    <a:pt x="1961" y="0"/>
                    <a:pt x="1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0" name="Google Shape;31480;p29"/>
            <p:cNvSpPr/>
            <p:nvPr/>
          </p:nvSpPr>
          <p:spPr>
            <a:xfrm>
              <a:off x="1512525" y="4494063"/>
              <a:ext cx="70550" cy="35825"/>
            </a:xfrm>
            <a:custGeom>
              <a:avLst/>
              <a:gdLst/>
              <a:ahLst/>
              <a:cxnLst/>
              <a:rect l="l" t="t" r="r" b="b"/>
              <a:pathLst>
                <a:path w="2822" h="1433" extrusionOk="0">
                  <a:moveTo>
                    <a:pt x="0" y="0"/>
                  </a:moveTo>
                  <a:lnTo>
                    <a:pt x="0" y="22"/>
                  </a:lnTo>
                  <a:cubicBezTo>
                    <a:pt x="214" y="193"/>
                    <a:pt x="428" y="364"/>
                    <a:pt x="642" y="513"/>
                  </a:cubicBezTo>
                  <a:cubicBezTo>
                    <a:pt x="855" y="684"/>
                    <a:pt x="1090" y="812"/>
                    <a:pt x="1326" y="941"/>
                  </a:cubicBezTo>
                  <a:cubicBezTo>
                    <a:pt x="1796" y="1197"/>
                    <a:pt x="2287" y="1411"/>
                    <a:pt x="2822" y="1432"/>
                  </a:cubicBezTo>
                  <a:lnTo>
                    <a:pt x="2822" y="1411"/>
                  </a:lnTo>
                  <a:cubicBezTo>
                    <a:pt x="2309" y="1325"/>
                    <a:pt x="1839" y="1069"/>
                    <a:pt x="1411" y="770"/>
                  </a:cubicBezTo>
                  <a:cubicBezTo>
                    <a:pt x="1176" y="620"/>
                    <a:pt x="962" y="449"/>
                    <a:pt x="727" y="321"/>
                  </a:cubicBezTo>
                  <a:cubicBezTo>
                    <a:pt x="513" y="171"/>
                    <a:pt x="257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1" name="Google Shape;31481;p29"/>
            <p:cNvSpPr/>
            <p:nvPr/>
          </p:nvSpPr>
          <p:spPr>
            <a:xfrm>
              <a:off x="1508250" y="4499938"/>
              <a:ext cx="60400" cy="57200"/>
            </a:xfrm>
            <a:custGeom>
              <a:avLst/>
              <a:gdLst/>
              <a:ahLst/>
              <a:cxnLst/>
              <a:rect l="l" t="t" r="r" b="b"/>
              <a:pathLst>
                <a:path w="2416" h="2288" extrusionOk="0">
                  <a:moveTo>
                    <a:pt x="0" y="0"/>
                  </a:moveTo>
                  <a:lnTo>
                    <a:pt x="0" y="22"/>
                  </a:lnTo>
                  <a:cubicBezTo>
                    <a:pt x="43" y="43"/>
                    <a:pt x="86" y="107"/>
                    <a:pt x="129" y="171"/>
                  </a:cubicBezTo>
                  <a:cubicBezTo>
                    <a:pt x="171" y="236"/>
                    <a:pt x="214" y="300"/>
                    <a:pt x="257" y="342"/>
                  </a:cubicBezTo>
                  <a:lnTo>
                    <a:pt x="492" y="706"/>
                  </a:lnTo>
                  <a:cubicBezTo>
                    <a:pt x="663" y="962"/>
                    <a:pt x="855" y="1176"/>
                    <a:pt x="1048" y="1390"/>
                  </a:cubicBezTo>
                  <a:cubicBezTo>
                    <a:pt x="1219" y="1603"/>
                    <a:pt x="1411" y="1839"/>
                    <a:pt x="1646" y="2010"/>
                  </a:cubicBezTo>
                  <a:cubicBezTo>
                    <a:pt x="1881" y="2181"/>
                    <a:pt x="2138" y="2287"/>
                    <a:pt x="2394" y="2287"/>
                  </a:cubicBezTo>
                  <a:lnTo>
                    <a:pt x="2416" y="2266"/>
                  </a:lnTo>
                  <a:cubicBezTo>
                    <a:pt x="2138" y="2223"/>
                    <a:pt x="1903" y="2095"/>
                    <a:pt x="1710" y="1903"/>
                  </a:cubicBezTo>
                  <a:cubicBezTo>
                    <a:pt x="1497" y="1732"/>
                    <a:pt x="1326" y="1497"/>
                    <a:pt x="1155" y="1261"/>
                  </a:cubicBezTo>
                  <a:cubicBezTo>
                    <a:pt x="984" y="1026"/>
                    <a:pt x="834" y="791"/>
                    <a:pt x="642" y="556"/>
                  </a:cubicBezTo>
                  <a:cubicBezTo>
                    <a:pt x="556" y="449"/>
                    <a:pt x="449" y="342"/>
                    <a:pt x="364" y="236"/>
                  </a:cubicBezTo>
                  <a:cubicBezTo>
                    <a:pt x="300" y="193"/>
                    <a:pt x="257" y="129"/>
                    <a:pt x="193" y="86"/>
                  </a:cubicBezTo>
                  <a:cubicBezTo>
                    <a:pt x="129" y="65"/>
                    <a:pt x="86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2" name="Google Shape;31482;p29"/>
            <p:cNvSpPr/>
            <p:nvPr/>
          </p:nvSpPr>
          <p:spPr>
            <a:xfrm>
              <a:off x="1506650" y="4499413"/>
              <a:ext cx="37950" cy="71075"/>
            </a:xfrm>
            <a:custGeom>
              <a:avLst/>
              <a:gdLst/>
              <a:ahLst/>
              <a:cxnLst/>
              <a:rect l="l" t="t" r="r" b="b"/>
              <a:pathLst>
                <a:path w="1518" h="2843" extrusionOk="0">
                  <a:moveTo>
                    <a:pt x="22" y="0"/>
                  </a:moveTo>
                  <a:lnTo>
                    <a:pt x="0" y="21"/>
                  </a:lnTo>
                  <a:cubicBezTo>
                    <a:pt x="22" y="321"/>
                    <a:pt x="64" y="598"/>
                    <a:pt x="150" y="876"/>
                  </a:cubicBezTo>
                  <a:cubicBezTo>
                    <a:pt x="214" y="1154"/>
                    <a:pt x="321" y="1411"/>
                    <a:pt x="449" y="1689"/>
                  </a:cubicBezTo>
                  <a:cubicBezTo>
                    <a:pt x="577" y="1945"/>
                    <a:pt x="706" y="2202"/>
                    <a:pt x="877" y="2415"/>
                  </a:cubicBezTo>
                  <a:cubicBezTo>
                    <a:pt x="1048" y="2629"/>
                    <a:pt x="1261" y="2821"/>
                    <a:pt x="1518" y="2843"/>
                  </a:cubicBezTo>
                  <a:lnTo>
                    <a:pt x="1518" y="2821"/>
                  </a:lnTo>
                  <a:cubicBezTo>
                    <a:pt x="1283" y="2757"/>
                    <a:pt x="1090" y="2565"/>
                    <a:pt x="941" y="2330"/>
                  </a:cubicBezTo>
                  <a:cubicBezTo>
                    <a:pt x="813" y="2116"/>
                    <a:pt x="684" y="1860"/>
                    <a:pt x="599" y="1603"/>
                  </a:cubicBezTo>
                  <a:cubicBezTo>
                    <a:pt x="492" y="1325"/>
                    <a:pt x="428" y="1069"/>
                    <a:pt x="342" y="791"/>
                  </a:cubicBezTo>
                  <a:cubicBezTo>
                    <a:pt x="235" y="534"/>
                    <a:pt x="150" y="257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3" name="Google Shape;31483;p29"/>
            <p:cNvSpPr/>
            <p:nvPr/>
          </p:nvSpPr>
          <p:spPr>
            <a:xfrm>
              <a:off x="1498625" y="4424063"/>
              <a:ext cx="16050" cy="68950"/>
            </a:xfrm>
            <a:custGeom>
              <a:avLst/>
              <a:gdLst/>
              <a:ahLst/>
              <a:cxnLst/>
              <a:rect l="l" t="t" r="r" b="b"/>
              <a:pathLst>
                <a:path w="642" h="2758" extrusionOk="0">
                  <a:moveTo>
                    <a:pt x="621" y="0"/>
                  </a:moveTo>
                  <a:cubicBezTo>
                    <a:pt x="364" y="385"/>
                    <a:pt x="214" y="834"/>
                    <a:pt x="108" y="1304"/>
                  </a:cubicBezTo>
                  <a:cubicBezTo>
                    <a:pt x="43" y="1539"/>
                    <a:pt x="1" y="1796"/>
                    <a:pt x="1" y="2031"/>
                  </a:cubicBezTo>
                  <a:cubicBezTo>
                    <a:pt x="1" y="2287"/>
                    <a:pt x="43" y="2544"/>
                    <a:pt x="150" y="2758"/>
                  </a:cubicBezTo>
                  <a:lnTo>
                    <a:pt x="172" y="2758"/>
                  </a:lnTo>
                  <a:cubicBezTo>
                    <a:pt x="172" y="2501"/>
                    <a:pt x="193" y="2287"/>
                    <a:pt x="193" y="2052"/>
                  </a:cubicBezTo>
                  <a:cubicBezTo>
                    <a:pt x="214" y="1817"/>
                    <a:pt x="214" y="1582"/>
                    <a:pt x="257" y="1347"/>
                  </a:cubicBezTo>
                  <a:cubicBezTo>
                    <a:pt x="300" y="1112"/>
                    <a:pt x="343" y="898"/>
                    <a:pt x="407" y="663"/>
                  </a:cubicBezTo>
                  <a:cubicBezTo>
                    <a:pt x="471" y="428"/>
                    <a:pt x="535" y="214"/>
                    <a:pt x="642" y="22"/>
                  </a:cubicBezTo>
                  <a:lnTo>
                    <a:pt x="6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4" name="Google Shape;31484;p29"/>
            <p:cNvSpPr/>
            <p:nvPr/>
          </p:nvSpPr>
          <p:spPr>
            <a:xfrm>
              <a:off x="1502375" y="4440613"/>
              <a:ext cx="16050" cy="59350"/>
            </a:xfrm>
            <a:custGeom>
              <a:avLst/>
              <a:gdLst/>
              <a:ahLst/>
              <a:cxnLst/>
              <a:rect l="l" t="t" r="r" b="b"/>
              <a:pathLst>
                <a:path w="642" h="2374" extrusionOk="0">
                  <a:moveTo>
                    <a:pt x="620" y="1"/>
                  </a:moveTo>
                  <a:cubicBezTo>
                    <a:pt x="364" y="321"/>
                    <a:pt x="214" y="706"/>
                    <a:pt x="107" y="1112"/>
                  </a:cubicBezTo>
                  <a:cubicBezTo>
                    <a:pt x="64" y="1326"/>
                    <a:pt x="0" y="1518"/>
                    <a:pt x="22" y="1754"/>
                  </a:cubicBezTo>
                  <a:cubicBezTo>
                    <a:pt x="22" y="1967"/>
                    <a:pt x="64" y="2181"/>
                    <a:pt x="171" y="2373"/>
                  </a:cubicBezTo>
                  <a:lnTo>
                    <a:pt x="193" y="2352"/>
                  </a:lnTo>
                  <a:cubicBezTo>
                    <a:pt x="193" y="2138"/>
                    <a:pt x="193" y="1946"/>
                    <a:pt x="214" y="1754"/>
                  </a:cubicBezTo>
                  <a:cubicBezTo>
                    <a:pt x="235" y="1561"/>
                    <a:pt x="235" y="1347"/>
                    <a:pt x="257" y="1155"/>
                  </a:cubicBezTo>
                  <a:cubicBezTo>
                    <a:pt x="300" y="963"/>
                    <a:pt x="342" y="770"/>
                    <a:pt x="406" y="578"/>
                  </a:cubicBezTo>
                  <a:cubicBezTo>
                    <a:pt x="449" y="386"/>
                    <a:pt x="535" y="193"/>
                    <a:pt x="642" y="22"/>
                  </a:cubicBezTo>
                  <a:lnTo>
                    <a:pt x="62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5" name="Google Shape;31485;p29"/>
            <p:cNvSpPr/>
            <p:nvPr/>
          </p:nvSpPr>
          <p:spPr>
            <a:xfrm>
              <a:off x="1495950" y="4500463"/>
              <a:ext cx="9125" cy="53475"/>
            </a:xfrm>
            <a:custGeom>
              <a:avLst/>
              <a:gdLst/>
              <a:ahLst/>
              <a:cxnLst/>
              <a:rect l="l" t="t" r="r" b="b"/>
              <a:pathLst>
                <a:path w="365" h="2139" extrusionOk="0">
                  <a:moveTo>
                    <a:pt x="215" y="1"/>
                  </a:moveTo>
                  <a:cubicBezTo>
                    <a:pt x="129" y="172"/>
                    <a:pt x="65" y="343"/>
                    <a:pt x="44" y="535"/>
                  </a:cubicBezTo>
                  <a:cubicBezTo>
                    <a:pt x="1" y="706"/>
                    <a:pt x="22" y="898"/>
                    <a:pt x="22" y="1091"/>
                  </a:cubicBezTo>
                  <a:cubicBezTo>
                    <a:pt x="44" y="1283"/>
                    <a:pt x="65" y="1454"/>
                    <a:pt x="108" y="1647"/>
                  </a:cubicBezTo>
                  <a:cubicBezTo>
                    <a:pt x="150" y="1818"/>
                    <a:pt x="215" y="2010"/>
                    <a:pt x="343" y="2138"/>
                  </a:cubicBezTo>
                  <a:lnTo>
                    <a:pt x="364" y="2117"/>
                  </a:lnTo>
                  <a:cubicBezTo>
                    <a:pt x="257" y="1967"/>
                    <a:pt x="215" y="1796"/>
                    <a:pt x="193" y="1625"/>
                  </a:cubicBezTo>
                  <a:cubicBezTo>
                    <a:pt x="172" y="1454"/>
                    <a:pt x="172" y="1262"/>
                    <a:pt x="193" y="1091"/>
                  </a:cubicBezTo>
                  <a:cubicBezTo>
                    <a:pt x="193" y="920"/>
                    <a:pt x="236" y="749"/>
                    <a:pt x="236" y="556"/>
                  </a:cubicBezTo>
                  <a:cubicBezTo>
                    <a:pt x="236" y="386"/>
                    <a:pt x="257" y="215"/>
                    <a:pt x="236" y="22"/>
                  </a:cubicBezTo>
                  <a:lnTo>
                    <a:pt x="2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6" name="Google Shape;31486;p29"/>
            <p:cNvSpPr/>
            <p:nvPr/>
          </p:nvSpPr>
          <p:spPr>
            <a:xfrm>
              <a:off x="1487400" y="4472888"/>
              <a:ext cx="45975" cy="47175"/>
            </a:xfrm>
            <a:custGeom>
              <a:avLst/>
              <a:gdLst/>
              <a:ahLst/>
              <a:cxnLst/>
              <a:rect l="l" t="t" r="r" b="b"/>
              <a:pathLst>
                <a:path w="1839" h="1887" extrusionOk="0">
                  <a:moveTo>
                    <a:pt x="904" y="1"/>
                  </a:moveTo>
                  <a:cubicBezTo>
                    <a:pt x="493" y="1"/>
                    <a:pt x="142" y="323"/>
                    <a:pt x="65" y="783"/>
                  </a:cubicBezTo>
                  <a:cubicBezTo>
                    <a:pt x="1" y="1296"/>
                    <a:pt x="321" y="1788"/>
                    <a:pt x="792" y="1873"/>
                  </a:cubicBezTo>
                  <a:cubicBezTo>
                    <a:pt x="840" y="1882"/>
                    <a:pt x="888" y="1886"/>
                    <a:pt x="936" y="1886"/>
                  </a:cubicBezTo>
                  <a:cubicBezTo>
                    <a:pt x="1350" y="1886"/>
                    <a:pt x="1717" y="1564"/>
                    <a:pt x="1775" y="1104"/>
                  </a:cubicBezTo>
                  <a:cubicBezTo>
                    <a:pt x="1839" y="591"/>
                    <a:pt x="1518" y="99"/>
                    <a:pt x="1048" y="14"/>
                  </a:cubicBezTo>
                  <a:cubicBezTo>
                    <a:pt x="1000" y="5"/>
                    <a:pt x="952" y="1"/>
                    <a:pt x="9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7" name="Google Shape;31487;p29"/>
            <p:cNvSpPr/>
            <p:nvPr/>
          </p:nvSpPr>
          <p:spPr>
            <a:xfrm>
              <a:off x="1503450" y="4431538"/>
              <a:ext cx="31550" cy="56675"/>
            </a:xfrm>
            <a:custGeom>
              <a:avLst/>
              <a:gdLst/>
              <a:ahLst/>
              <a:cxnLst/>
              <a:rect l="l" t="t" r="r" b="b"/>
              <a:pathLst>
                <a:path w="1262" h="2267" extrusionOk="0">
                  <a:moveTo>
                    <a:pt x="1240" y="1"/>
                  </a:moveTo>
                  <a:cubicBezTo>
                    <a:pt x="1112" y="150"/>
                    <a:pt x="983" y="321"/>
                    <a:pt x="855" y="492"/>
                  </a:cubicBezTo>
                  <a:cubicBezTo>
                    <a:pt x="727" y="663"/>
                    <a:pt x="599" y="834"/>
                    <a:pt x="492" y="1026"/>
                  </a:cubicBezTo>
                  <a:cubicBezTo>
                    <a:pt x="385" y="1219"/>
                    <a:pt x="257" y="1390"/>
                    <a:pt x="192" y="1604"/>
                  </a:cubicBezTo>
                  <a:lnTo>
                    <a:pt x="86" y="1924"/>
                  </a:lnTo>
                  <a:cubicBezTo>
                    <a:pt x="43" y="2031"/>
                    <a:pt x="0" y="2138"/>
                    <a:pt x="21" y="2266"/>
                  </a:cubicBezTo>
                  <a:lnTo>
                    <a:pt x="43" y="2266"/>
                  </a:lnTo>
                  <a:cubicBezTo>
                    <a:pt x="86" y="2159"/>
                    <a:pt x="150" y="2095"/>
                    <a:pt x="192" y="2010"/>
                  </a:cubicBezTo>
                  <a:cubicBezTo>
                    <a:pt x="257" y="1924"/>
                    <a:pt x="321" y="1817"/>
                    <a:pt x="363" y="1710"/>
                  </a:cubicBezTo>
                  <a:cubicBezTo>
                    <a:pt x="470" y="1518"/>
                    <a:pt x="534" y="1326"/>
                    <a:pt x="620" y="1133"/>
                  </a:cubicBezTo>
                  <a:cubicBezTo>
                    <a:pt x="812" y="749"/>
                    <a:pt x="1026" y="364"/>
                    <a:pt x="1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8" name="Google Shape;31488;p29"/>
            <p:cNvSpPr/>
            <p:nvPr/>
          </p:nvSpPr>
          <p:spPr>
            <a:xfrm>
              <a:off x="1479400" y="4457713"/>
              <a:ext cx="26200" cy="48125"/>
            </a:xfrm>
            <a:custGeom>
              <a:avLst/>
              <a:gdLst/>
              <a:ahLst/>
              <a:cxnLst/>
              <a:rect l="l" t="t" r="r" b="b"/>
              <a:pathLst>
                <a:path w="1048" h="1925" extrusionOk="0">
                  <a:moveTo>
                    <a:pt x="22" y="1"/>
                  </a:moveTo>
                  <a:cubicBezTo>
                    <a:pt x="0" y="193"/>
                    <a:pt x="22" y="407"/>
                    <a:pt x="64" y="599"/>
                  </a:cubicBezTo>
                  <a:cubicBezTo>
                    <a:pt x="128" y="792"/>
                    <a:pt x="193" y="963"/>
                    <a:pt x="278" y="1134"/>
                  </a:cubicBezTo>
                  <a:cubicBezTo>
                    <a:pt x="364" y="1305"/>
                    <a:pt x="470" y="1476"/>
                    <a:pt x="599" y="1604"/>
                  </a:cubicBezTo>
                  <a:cubicBezTo>
                    <a:pt x="727" y="1732"/>
                    <a:pt x="855" y="1839"/>
                    <a:pt x="1026" y="1925"/>
                  </a:cubicBezTo>
                  <a:lnTo>
                    <a:pt x="1048" y="1903"/>
                  </a:lnTo>
                  <a:cubicBezTo>
                    <a:pt x="941" y="1732"/>
                    <a:pt x="834" y="1583"/>
                    <a:pt x="748" y="1433"/>
                  </a:cubicBezTo>
                  <a:cubicBezTo>
                    <a:pt x="641" y="1283"/>
                    <a:pt x="513" y="1176"/>
                    <a:pt x="406" y="1027"/>
                  </a:cubicBezTo>
                  <a:cubicBezTo>
                    <a:pt x="214" y="728"/>
                    <a:pt x="64" y="386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9" name="Google Shape;31489;p29"/>
            <p:cNvSpPr/>
            <p:nvPr/>
          </p:nvSpPr>
          <p:spPr>
            <a:xfrm>
              <a:off x="1470300" y="4499413"/>
              <a:ext cx="28350" cy="14450"/>
            </a:xfrm>
            <a:custGeom>
              <a:avLst/>
              <a:gdLst/>
              <a:ahLst/>
              <a:cxnLst/>
              <a:rect l="l" t="t" r="r" b="b"/>
              <a:pathLst>
                <a:path w="1134" h="578" extrusionOk="0">
                  <a:moveTo>
                    <a:pt x="813" y="0"/>
                  </a:moveTo>
                  <a:cubicBezTo>
                    <a:pt x="685" y="21"/>
                    <a:pt x="599" y="86"/>
                    <a:pt x="514" y="128"/>
                  </a:cubicBezTo>
                  <a:cubicBezTo>
                    <a:pt x="321" y="235"/>
                    <a:pt x="108" y="363"/>
                    <a:pt x="1" y="556"/>
                  </a:cubicBezTo>
                  <a:lnTo>
                    <a:pt x="22" y="577"/>
                  </a:lnTo>
                  <a:cubicBezTo>
                    <a:pt x="86" y="492"/>
                    <a:pt x="172" y="449"/>
                    <a:pt x="279" y="406"/>
                  </a:cubicBezTo>
                  <a:cubicBezTo>
                    <a:pt x="364" y="363"/>
                    <a:pt x="450" y="342"/>
                    <a:pt x="557" y="321"/>
                  </a:cubicBezTo>
                  <a:cubicBezTo>
                    <a:pt x="663" y="299"/>
                    <a:pt x="770" y="278"/>
                    <a:pt x="856" y="235"/>
                  </a:cubicBezTo>
                  <a:cubicBezTo>
                    <a:pt x="941" y="192"/>
                    <a:pt x="1027" y="150"/>
                    <a:pt x="1134" y="128"/>
                  </a:cubicBezTo>
                  <a:lnTo>
                    <a:pt x="1134" y="107"/>
                  </a:lnTo>
                  <a:cubicBezTo>
                    <a:pt x="1048" y="0"/>
                    <a:pt x="920" y="0"/>
                    <a:pt x="8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0" name="Google Shape;31490;p29"/>
            <p:cNvSpPr/>
            <p:nvPr/>
          </p:nvSpPr>
          <p:spPr>
            <a:xfrm>
              <a:off x="1485275" y="4498338"/>
              <a:ext cx="18725" cy="34750"/>
            </a:xfrm>
            <a:custGeom>
              <a:avLst/>
              <a:gdLst/>
              <a:ahLst/>
              <a:cxnLst/>
              <a:rect l="l" t="t" r="r" b="b"/>
              <a:pathLst>
                <a:path w="749" h="1390" extrusionOk="0">
                  <a:moveTo>
                    <a:pt x="727" y="0"/>
                  </a:moveTo>
                  <a:cubicBezTo>
                    <a:pt x="599" y="43"/>
                    <a:pt x="513" y="150"/>
                    <a:pt x="428" y="257"/>
                  </a:cubicBezTo>
                  <a:cubicBezTo>
                    <a:pt x="364" y="364"/>
                    <a:pt x="321" y="492"/>
                    <a:pt x="257" y="620"/>
                  </a:cubicBezTo>
                  <a:cubicBezTo>
                    <a:pt x="193" y="727"/>
                    <a:pt x="150" y="855"/>
                    <a:pt x="107" y="983"/>
                  </a:cubicBezTo>
                  <a:cubicBezTo>
                    <a:pt x="64" y="1112"/>
                    <a:pt x="0" y="1240"/>
                    <a:pt x="0" y="1390"/>
                  </a:cubicBezTo>
                  <a:lnTo>
                    <a:pt x="22" y="1390"/>
                  </a:lnTo>
                  <a:cubicBezTo>
                    <a:pt x="64" y="1261"/>
                    <a:pt x="129" y="1154"/>
                    <a:pt x="193" y="1048"/>
                  </a:cubicBezTo>
                  <a:cubicBezTo>
                    <a:pt x="257" y="941"/>
                    <a:pt x="321" y="812"/>
                    <a:pt x="385" y="706"/>
                  </a:cubicBezTo>
                  <a:cubicBezTo>
                    <a:pt x="471" y="599"/>
                    <a:pt x="556" y="513"/>
                    <a:pt x="599" y="385"/>
                  </a:cubicBezTo>
                  <a:cubicBezTo>
                    <a:pt x="663" y="278"/>
                    <a:pt x="706" y="150"/>
                    <a:pt x="748" y="22"/>
                  </a:cubicBezTo>
                  <a:lnTo>
                    <a:pt x="7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1" name="Google Shape;31491;p29"/>
            <p:cNvSpPr/>
            <p:nvPr/>
          </p:nvSpPr>
          <p:spPr>
            <a:xfrm>
              <a:off x="1519475" y="4499938"/>
              <a:ext cx="44900" cy="32625"/>
            </a:xfrm>
            <a:custGeom>
              <a:avLst/>
              <a:gdLst/>
              <a:ahLst/>
              <a:cxnLst/>
              <a:rect l="l" t="t" r="r" b="b"/>
              <a:pathLst>
                <a:path w="1796" h="1305" extrusionOk="0">
                  <a:moveTo>
                    <a:pt x="107" y="0"/>
                  </a:moveTo>
                  <a:lnTo>
                    <a:pt x="0" y="193"/>
                  </a:lnTo>
                  <a:cubicBezTo>
                    <a:pt x="278" y="407"/>
                    <a:pt x="535" y="663"/>
                    <a:pt x="855" y="855"/>
                  </a:cubicBezTo>
                  <a:cubicBezTo>
                    <a:pt x="1005" y="941"/>
                    <a:pt x="1154" y="1005"/>
                    <a:pt x="1304" y="1090"/>
                  </a:cubicBezTo>
                  <a:cubicBezTo>
                    <a:pt x="1475" y="1176"/>
                    <a:pt x="1625" y="1261"/>
                    <a:pt x="1796" y="1304"/>
                  </a:cubicBezTo>
                  <a:cubicBezTo>
                    <a:pt x="1625" y="1261"/>
                    <a:pt x="1475" y="1155"/>
                    <a:pt x="1347" y="1048"/>
                  </a:cubicBezTo>
                  <a:cubicBezTo>
                    <a:pt x="1197" y="941"/>
                    <a:pt x="1048" y="834"/>
                    <a:pt x="898" y="748"/>
                  </a:cubicBezTo>
                  <a:cubicBezTo>
                    <a:pt x="620" y="535"/>
                    <a:pt x="385" y="257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2" name="Google Shape;31492;p29"/>
            <p:cNvSpPr/>
            <p:nvPr/>
          </p:nvSpPr>
          <p:spPr>
            <a:xfrm>
              <a:off x="1501300" y="4510613"/>
              <a:ext cx="27275" cy="56675"/>
            </a:xfrm>
            <a:custGeom>
              <a:avLst/>
              <a:gdLst/>
              <a:ahLst/>
              <a:cxnLst/>
              <a:rect l="l" t="t" r="r" b="b"/>
              <a:pathLst>
                <a:path w="1091" h="2267" extrusionOk="0">
                  <a:moveTo>
                    <a:pt x="193" y="1"/>
                  </a:moveTo>
                  <a:lnTo>
                    <a:pt x="1" y="44"/>
                  </a:lnTo>
                  <a:cubicBezTo>
                    <a:pt x="22" y="150"/>
                    <a:pt x="43" y="257"/>
                    <a:pt x="65" y="364"/>
                  </a:cubicBezTo>
                  <a:cubicBezTo>
                    <a:pt x="86" y="471"/>
                    <a:pt x="129" y="599"/>
                    <a:pt x="172" y="685"/>
                  </a:cubicBezTo>
                  <a:lnTo>
                    <a:pt x="428" y="1262"/>
                  </a:lnTo>
                  <a:cubicBezTo>
                    <a:pt x="492" y="1454"/>
                    <a:pt x="578" y="1668"/>
                    <a:pt x="685" y="1839"/>
                  </a:cubicBezTo>
                  <a:cubicBezTo>
                    <a:pt x="791" y="2031"/>
                    <a:pt x="920" y="2202"/>
                    <a:pt x="1091" y="2267"/>
                  </a:cubicBezTo>
                  <a:cubicBezTo>
                    <a:pt x="920" y="2181"/>
                    <a:pt x="813" y="1989"/>
                    <a:pt x="727" y="1818"/>
                  </a:cubicBezTo>
                  <a:cubicBezTo>
                    <a:pt x="642" y="1625"/>
                    <a:pt x="578" y="1412"/>
                    <a:pt x="514" y="1219"/>
                  </a:cubicBezTo>
                  <a:lnTo>
                    <a:pt x="300" y="621"/>
                  </a:lnTo>
                  <a:cubicBezTo>
                    <a:pt x="278" y="514"/>
                    <a:pt x="257" y="428"/>
                    <a:pt x="236" y="321"/>
                  </a:cubicBezTo>
                  <a:cubicBezTo>
                    <a:pt x="236" y="236"/>
                    <a:pt x="214" y="108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3" name="Google Shape;31493;p29"/>
            <p:cNvSpPr/>
            <p:nvPr/>
          </p:nvSpPr>
          <p:spPr>
            <a:xfrm>
              <a:off x="1512000" y="4490863"/>
              <a:ext cx="58800" cy="25050"/>
            </a:xfrm>
            <a:custGeom>
              <a:avLst/>
              <a:gdLst/>
              <a:ahLst/>
              <a:cxnLst/>
              <a:rect l="l" t="t" r="r" b="b"/>
              <a:pathLst>
                <a:path w="2352" h="1002" extrusionOk="0">
                  <a:moveTo>
                    <a:pt x="128" y="0"/>
                  </a:moveTo>
                  <a:lnTo>
                    <a:pt x="0" y="192"/>
                  </a:lnTo>
                  <a:cubicBezTo>
                    <a:pt x="171" y="342"/>
                    <a:pt x="363" y="449"/>
                    <a:pt x="556" y="534"/>
                  </a:cubicBezTo>
                  <a:cubicBezTo>
                    <a:pt x="748" y="620"/>
                    <a:pt x="962" y="684"/>
                    <a:pt x="1154" y="727"/>
                  </a:cubicBezTo>
                  <a:cubicBezTo>
                    <a:pt x="1368" y="770"/>
                    <a:pt x="1560" y="834"/>
                    <a:pt x="1753" y="898"/>
                  </a:cubicBezTo>
                  <a:cubicBezTo>
                    <a:pt x="1860" y="919"/>
                    <a:pt x="1945" y="940"/>
                    <a:pt x="2052" y="962"/>
                  </a:cubicBezTo>
                  <a:cubicBezTo>
                    <a:pt x="2126" y="977"/>
                    <a:pt x="2199" y="1002"/>
                    <a:pt x="2266" y="1002"/>
                  </a:cubicBezTo>
                  <a:cubicBezTo>
                    <a:pt x="2296" y="1002"/>
                    <a:pt x="2325" y="997"/>
                    <a:pt x="2351" y="983"/>
                  </a:cubicBezTo>
                  <a:lnTo>
                    <a:pt x="2351" y="983"/>
                  </a:lnTo>
                  <a:cubicBezTo>
                    <a:pt x="2331" y="994"/>
                    <a:pt x="2309" y="998"/>
                    <a:pt x="2286" y="998"/>
                  </a:cubicBezTo>
                  <a:cubicBezTo>
                    <a:pt x="2214" y="998"/>
                    <a:pt x="2133" y="957"/>
                    <a:pt x="2052" y="940"/>
                  </a:cubicBezTo>
                  <a:cubicBezTo>
                    <a:pt x="1966" y="898"/>
                    <a:pt x="1860" y="876"/>
                    <a:pt x="1774" y="834"/>
                  </a:cubicBezTo>
                  <a:cubicBezTo>
                    <a:pt x="1582" y="748"/>
                    <a:pt x="1389" y="684"/>
                    <a:pt x="1176" y="620"/>
                  </a:cubicBezTo>
                  <a:cubicBezTo>
                    <a:pt x="983" y="534"/>
                    <a:pt x="791" y="470"/>
                    <a:pt x="620" y="363"/>
                  </a:cubicBezTo>
                  <a:cubicBezTo>
                    <a:pt x="428" y="278"/>
                    <a:pt x="278" y="15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4" name="Google Shape;31494;p29"/>
            <p:cNvSpPr/>
            <p:nvPr/>
          </p:nvSpPr>
          <p:spPr>
            <a:xfrm>
              <a:off x="1521075" y="4484213"/>
              <a:ext cx="48625" cy="8275"/>
            </a:xfrm>
            <a:custGeom>
              <a:avLst/>
              <a:gdLst/>
              <a:ahLst/>
              <a:cxnLst/>
              <a:rect l="l" t="t" r="r" b="b"/>
              <a:pathLst>
                <a:path w="1945" h="331" extrusionOk="0">
                  <a:moveTo>
                    <a:pt x="1310" y="0"/>
                  </a:moveTo>
                  <a:cubicBezTo>
                    <a:pt x="1202" y="0"/>
                    <a:pt x="1098" y="10"/>
                    <a:pt x="984" y="10"/>
                  </a:cubicBezTo>
                  <a:cubicBezTo>
                    <a:pt x="834" y="10"/>
                    <a:pt x="663" y="10"/>
                    <a:pt x="492" y="31"/>
                  </a:cubicBezTo>
                  <a:cubicBezTo>
                    <a:pt x="342" y="52"/>
                    <a:pt x="171" y="52"/>
                    <a:pt x="0" y="95"/>
                  </a:cubicBezTo>
                  <a:lnTo>
                    <a:pt x="65" y="330"/>
                  </a:lnTo>
                  <a:cubicBezTo>
                    <a:pt x="193" y="266"/>
                    <a:pt x="364" y="245"/>
                    <a:pt x="513" y="202"/>
                  </a:cubicBezTo>
                  <a:cubicBezTo>
                    <a:pt x="684" y="181"/>
                    <a:pt x="834" y="138"/>
                    <a:pt x="984" y="116"/>
                  </a:cubicBezTo>
                  <a:cubicBezTo>
                    <a:pt x="1155" y="95"/>
                    <a:pt x="1304" y="74"/>
                    <a:pt x="1475" y="74"/>
                  </a:cubicBezTo>
                  <a:cubicBezTo>
                    <a:pt x="1561" y="52"/>
                    <a:pt x="1625" y="52"/>
                    <a:pt x="1710" y="52"/>
                  </a:cubicBezTo>
                  <a:lnTo>
                    <a:pt x="1839" y="52"/>
                  </a:lnTo>
                  <a:cubicBezTo>
                    <a:pt x="1881" y="52"/>
                    <a:pt x="1923" y="52"/>
                    <a:pt x="1945" y="94"/>
                  </a:cubicBezTo>
                  <a:lnTo>
                    <a:pt x="1945" y="94"/>
                  </a:lnTo>
                  <a:cubicBezTo>
                    <a:pt x="1923" y="52"/>
                    <a:pt x="1881" y="52"/>
                    <a:pt x="1839" y="31"/>
                  </a:cubicBezTo>
                  <a:cubicBezTo>
                    <a:pt x="1796" y="31"/>
                    <a:pt x="1753" y="31"/>
                    <a:pt x="1710" y="10"/>
                  </a:cubicBezTo>
                  <a:lnTo>
                    <a:pt x="1475" y="10"/>
                  </a:lnTo>
                  <a:cubicBezTo>
                    <a:pt x="1418" y="2"/>
                    <a:pt x="1364" y="0"/>
                    <a:pt x="13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5" name="Google Shape;31495;p29"/>
            <p:cNvSpPr/>
            <p:nvPr/>
          </p:nvSpPr>
          <p:spPr>
            <a:xfrm>
              <a:off x="1525875" y="4491388"/>
              <a:ext cx="74300" cy="12975"/>
            </a:xfrm>
            <a:custGeom>
              <a:avLst/>
              <a:gdLst/>
              <a:ahLst/>
              <a:cxnLst/>
              <a:rect l="l" t="t" r="r" b="b"/>
              <a:pathLst>
                <a:path w="2972" h="519" extrusionOk="0">
                  <a:moveTo>
                    <a:pt x="22" y="0"/>
                  </a:moveTo>
                  <a:lnTo>
                    <a:pt x="1" y="236"/>
                  </a:lnTo>
                  <a:cubicBezTo>
                    <a:pt x="108" y="236"/>
                    <a:pt x="236" y="257"/>
                    <a:pt x="343" y="300"/>
                  </a:cubicBezTo>
                  <a:cubicBezTo>
                    <a:pt x="471" y="342"/>
                    <a:pt x="599" y="385"/>
                    <a:pt x="727" y="407"/>
                  </a:cubicBezTo>
                  <a:cubicBezTo>
                    <a:pt x="963" y="471"/>
                    <a:pt x="1219" y="471"/>
                    <a:pt x="1476" y="492"/>
                  </a:cubicBezTo>
                  <a:cubicBezTo>
                    <a:pt x="1732" y="513"/>
                    <a:pt x="1967" y="513"/>
                    <a:pt x="2224" y="513"/>
                  </a:cubicBezTo>
                  <a:lnTo>
                    <a:pt x="2587" y="513"/>
                  </a:lnTo>
                  <a:cubicBezTo>
                    <a:pt x="2651" y="513"/>
                    <a:pt x="2715" y="519"/>
                    <a:pt x="2779" y="519"/>
                  </a:cubicBezTo>
                  <a:cubicBezTo>
                    <a:pt x="2843" y="519"/>
                    <a:pt x="2908" y="513"/>
                    <a:pt x="2972" y="492"/>
                  </a:cubicBezTo>
                  <a:lnTo>
                    <a:pt x="2972" y="492"/>
                  </a:lnTo>
                  <a:cubicBezTo>
                    <a:pt x="2929" y="506"/>
                    <a:pt x="2886" y="511"/>
                    <a:pt x="2844" y="511"/>
                  </a:cubicBezTo>
                  <a:cubicBezTo>
                    <a:pt x="2760" y="511"/>
                    <a:pt x="2680" y="492"/>
                    <a:pt x="2608" y="492"/>
                  </a:cubicBezTo>
                  <a:lnTo>
                    <a:pt x="2224" y="449"/>
                  </a:lnTo>
                  <a:cubicBezTo>
                    <a:pt x="1967" y="428"/>
                    <a:pt x="1732" y="407"/>
                    <a:pt x="1476" y="364"/>
                  </a:cubicBezTo>
                  <a:cubicBezTo>
                    <a:pt x="1240" y="342"/>
                    <a:pt x="984" y="300"/>
                    <a:pt x="749" y="236"/>
                  </a:cubicBezTo>
                  <a:cubicBezTo>
                    <a:pt x="642" y="193"/>
                    <a:pt x="535" y="150"/>
                    <a:pt x="407" y="107"/>
                  </a:cubicBezTo>
                  <a:cubicBezTo>
                    <a:pt x="279" y="65"/>
                    <a:pt x="150" y="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6" name="Google Shape;31496;p29"/>
            <p:cNvSpPr/>
            <p:nvPr/>
          </p:nvSpPr>
          <p:spPr>
            <a:xfrm>
              <a:off x="1513600" y="4437963"/>
              <a:ext cx="51325" cy="47575"/>
            </a:xfrm>
            <a:custGeom>
              <a:avLst/>
              <a:gdLst/>
              <a:ahLst/>
              <a:cxnLst/>
              <a:rect l="l" t="t" r="r" b="b"/>
              <a:pathLst>
                <a:path w="2053" h="1903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1689" y="235"/>
                    <a:pt x="1325" y="492"/>
                    <a:pt x="962" y="769"/>
                  </a:cubicBezTo>
                  <a:cubicBezTo>
                    <a:pt x="791" y="919"/>
                    <a:pt x="620" y="1069"/>
                    <a:pt x="449" y="1218"/>
                  </a:cubicBezTo>
                  <a:cubicBezTo>
                    <a:pt x="364" y="1304"/>
                    <a:pt x="299" y="1389"/>
                    <a:pt x="214" y="1475"/>
                  </a:cubicBezTo>
                  <a:cubicBezTo>
                    <a:pt x="171" y="1518"/>
                    <a:pt x="128" y="1582"/>
                    <a:pt x="107" y="1624"/>
                  </a:cubicBezTo>
                  <a:cubicBezTo>
                    <a:pt x="64" y="1667"/>
                    <a:pt x="22" y="1774"/>
                    <a:pt x="0" y="1817"/>
                  </a:cubicBezTo>
                  <a:lnTo>
                    <a:pt x="193" y="1902"/>
                  </a:lnTo>
                  <a:cubicBezTo>
                    <a:pt x="257" y="1710"/>
                    <a:pt x="406" y="1518"/>
                    <a:pt x="556" y="1347"/>
                  </a:cubicBezTo>
                  <a:cubicBezTo>
                    <a:pt x="706" y="1197"/>
                    <a:pt x="877" y="1026"/>
                    <a:pt x="1026" y="876"/>
                  </a:cubicBezTo>
                  <a:cubicBezTo>
                    <a:pt x="1368" y="556"/>
                    <a:pt x="1710" y="257"/>
                    <a:pt x="20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7" name="Google Shape;31497;p29"/>
            <p:cNvSpPr/>
            <p:nvPr/>
          </p:nvSpPr>
          <p:spPr>
            <a:xfrm>
              <a:off x="1489000" y="4443288"/>
              <a:ext cx="14475" cy="48650"/>
            </a:xfrm>
            <a:custGeom>
              <a:avLst/>
              <a:gdLst/>
              <a:ahLst/>
              <a:cxnLst/>
              <a:rect l="l" t="t" r="r" b="b"/>
              <a:pathLst>
                <a:path w="579" h="1946" extrusionOk="0">
                  <a:moveTo>
                    <a:pt x="1" y="1"/>
                  </a:moveTo>
                  <a:cubicBezTo>
                    <a:pt x="65" y="172"/>
                    <a:pt x="65" y="343"/>
                    <a:pt x="86" y="514"/>
                  </a:cubicBezTo>
                  <a:cubicBezTo>
                    <a:pt x="108" y="685"/>
                    <a:pt x="108" y="856"/>
                    <a:pt x="151" y="1027"/>
                  </a:cubicBezTo>
                  <a:cubicBezTo>
                    <a:pt x="172" y="1198"/>
                    <a:pt x="215" y="1369"/>
                    <a:pt x="279" y="1518"/>
                  </a:cubicBezTo>
                  <a:cubicBezTo>
                    <a:pt x="364" y="1668"/>
                    <a:pt x="428" y="1818"/>
                    <a:pt x="557" y="1946"/>
                  </a:cubicBezTo>
                  <a:lnTo>
                    <a:pt x="578" y="1924"/>
                  </a:lnTo>
                  <a:cubicBezTo>
                    <a:pt x="557" y="1753"/>
                    <a:pt x="514" y="1582"/>
                    <a:pt x="471" y="1433"/>
                  </a:cubicBezTo>
                  <a:cubicBezTo>
                    <a:pt x="428" y="1262"/>
                    <a:pt x="343" y="1134"/>
                    <a:pt x="300" y="963"/>
                  </a:cubicBezTo>
                  <a:cubicBezTo>
                    <a:pt x="257" y="813"/>
                    <a:pt x="215" y="642"/>
                    <a:pt x="193" y="492"/>
                  </a:cubicBezTo>
                  <a:cubicBezTo>
                    <a:pt x="151" y="321"/>
                    <a:pt x="108" y="15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8" name="Google Shape;31498;p29"/>
            <p:cNvSpPr/>
            <p:nvPr/>
          </p:nvSpPr>
          <p:spPr>
            <a:xfrm>
              <a:off x="1472450" y="4487638"/>
              <a:ext cx="26200" cy="13400"/>
            </a:xfrm>
            <a:custGeom>
              <a:avLst/>
              <a:gdLst/>
              <a:ahLst/>
              <a:cxnLst/>
              <a:rect l="l" t="t" r="r" b="b"/>
              <a:pathLst>
                <a:path w="1048" h="536" extrusionOk="0">
                  <a:moveTo>
                    <a:pt x="0" y="1"/>
                  </a:moveTo>
                  <a:lnTo>
                    <a:pt x="0" y="22"/>
                  </a:lnTo>
                  <a:cubicBezTo>
                    <a:pt x="86" y="65"/>
                    <a:pt x="150" y="150"/>
                    <a:pt x="214" y="236"/>
                  </a:cubicBezTo>
                  <a:cubicBezTo>
                    <a:pt x="257" y="279"/>
                    <a:pt x="278" y="300"/>
                    <a:pt x="342" y="343"/>
                  </a:cubicBezTo>
                  <a:cubicBezTo>
                    <a:pt x="385" y="386"/>
                    <a:pt x="428" y="407"/>
                    <a:pt x="471" y="428"/>
                  </a:cubicBezTo>
                  <a:cubicBezTo>
                    <a:pt x="556" y="471"/>
                    <a:pt x="663" y="535"/>
                    <a:pt x="770" y="535"/>
                  </a:cubicBezTo>
                  <a:cubicBezTo>
                    <a:pt x="855" y="514"/>
                    <a:pt x="962" y="492"/>
                    <a:pt x="1048" y="428"/>
                  </a:cubicBezTo>
                  <a:lnTo>
                    <a:pt x="1048" y="407"/>
                  </a:lnTo>
                  <a:cubicBezTo>
                    <a:pt x="962" y="343"/>
                    <a:pt x="877" y="321"/>
                    <a:pt x="791" y="300"/>
                  </a:cubicBezTo>
                  <a:cubicBezTo>
                    <a:pt x="706" y="257"/>
                    <a:pt x="599" y="279"/>
                    <a:pt x="513" y="257"/>
                  </a:cubicBezTo>
                  <a:cubicBezTo>
                    <a:pt x="492" y="236"/>
                    <a:pt x="428" y="215"/>
                    <a:pt x="406" y="215"/>
                  </a:cubicBezTo>
                  <a:cubicBezTo>
                    <a:pt x="364" y="193"/>
                    <a:pt x="321" y="172"/>
                    <a:pt x="278" y="129"/>
                  </a:cubicBezTo>
                  <a:cubicBezTo>
                    <a:pt x="193" y="86"/>
                    <a:pt x="107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9" name="Google Shape;31499;p29"/>
            <p:cNvSpPr/>
            <p:nvPr/>
          </p:nvSpPr>
          <p:spPr>
            <a:xfrm>
              <a:off x="1551250" y="4431513"/>
              <a:ext cx="4875" cy="4675"/>
            </a:xfrm>
            <a:custGeom>
              <a:avLst/>
              <a:gdLst/>
              <a:ahLst/>
              <a:cxnLst/>
              <a:rect l="l" t="t" r="r" b="b"/>
              <a:pathLst>
                <a:path w="195" h="187" extrusionOk="0">
                  <a:moveTo>
                    <a:pt x="103" y="1"/>
                  </a:moveTo>
                  <a:cubicBezTo>
                    <a:pt x="63" y="1"/>
                    <a:pt x="22" y="28"/>
                    <a:pt x="12" y="87"/>
                  </a:cubicBezTo>
                  <a:cubicBezTo>
                    <a:pt x="1" y="154"/>
                    <a:pt x="42" y="186"/>
                    <a:pt x="87" y="186"/>
                  </a:cubicBezTo>
                  <a:cubicBezTo>
                    <a:pt x="128" y="186"/>
                    <a:pt x="173" y="159"/>
                    <a:pt x="183" y="108"/>
                  </a:cubicBezTo>
                  <a:cubicBezTo>
                    <a:pt x="194" y="39"/>
                    <a:pt x="149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0" name="Google Shape;31500;p29"/>
            <p:cNvSpPr/>
            <p:nvPr/>
          </p:nvSpPr>
          <p:spPr>
            <a:xfrm>
              <a:off x="1561400" y="4436813"/>
              <a:ext cx="4325" cy="4450"/>
            </a:xfrm>
            <a:custGeom>
              <a:avLst/>
              <a:gdLst/>
              <a:ahLst/>
              <a:cxnLst/>
              <a:rect l="l" t="t" r="r" b="b"/>
              <a:pathLst>
                <a:path w="173" h="178" extrusionOk="0">
                  <a:moveTo>
                    <a:pt x="89" y="0"/>
                  </a:moveTo>
                  <a:cubicBezTo>
                    <a:pt x="51" y="0"/>
                    <a:pt x="12" y="28"/>
                    <a:pt x="12" y="89"/>
                  </a:cubicBezTo>
                  <a:cubicBezTo>
                    <a:pt x="1" y="145"/>
                    <a:pt x="36" y="177"/>
                    <a:pt x="76" y="177"/>
                  </a:cubicBezTo>
                  <a:cubicBezTo>
                    <a:pt x="112" y="177"/>
                    <a:pt x="151" y="150"/>
                    <a:pt x="161" y="89"/>
                  </a:cubicBezTo>
                  <a:cubicBezTo>
                    <a:pt x="173" y="33"/>
                    <a:pt x="131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1" name="Google Shape;31501;p29"/>
            <p:cNvSpPr/>
            <p:nvPr/>
          </p:nvSpPr>
          <p:spPr>
            <a:xfrm>
              <a:off x="1561925" y="4451963"/>
              <a:ext cx="5425" cy="5675"/>
            </a:xfrm>
            <a:custGeom>
              <a:avLst/>
              <a:gdLst/>
              <a:ahLst/>
              <a:cxnLst/>
              <a:rect l="l" t="t" r="r" b="b"/>
              <a:pathLst>
                <a:path w="217" h="227" extrusionOk="0">
                  <a:moveTo>
                    <a:pt x="114" y="1"/>
                  </a:moveTo>
                  <a:cubicBezTo>
                    <a:pt x="69" y="1"/>
                    <a:pt x="22" y="33"/>
                    <a:pt x="12" y="103"/>
                  </a:cubicBezTo>
                  <a:cubicBezTo>
                    <a:pt x="1" y="183"/>
                    <a:pt x="51" y="226"/>
                    <a:pt x="103" y="226"/>
                  </a:cubicBezTo>
                  <a:cubicBezTo>
                    <a:pt x="148" y="226"/>
                    <a:pt x="195" y="193"/>
                    <a:pt x="205" y="124"/>
                  </a:cubicBezTo>
                  <a:cubicBezTo>
                    <a:pt x="216" y="44"/>
                    <a:pt x="166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2" name="Google Shape;31502;p29"/>
            <p:cNvSpPr/>
            <p:nvPr/>
          </p:nvSpPr>
          <p:spPr>
            <a:xfrm>
              <a:off x="1571850" y="4474238"/>
              <a:ext cx="4825" cy="4400"/>
            </a:xfrm>
            <a:custGeom>
              <a:avLst/>
              <a:gdLst/>
              <a:ahLst/>
              <a:cxnLst/>
              <a:rect l="l" t="t" r="r" b="b"/>
              <a:pathLst>
                <a:path w="193" h="176" extrusionOk="0">
                  <a:moveTo>
                    <a:pt x="89" y="1"/>
                  </a:moveTo>
                  <a:cubicBezTo>
                    <a:pt x="0" y="1"/>
                    <a:pt x="5" y="153"/>
                    <a:pt x="85" y="173"/>
                  </a:cubicBezTo>
                  <a:lnTo>
                    <a:pt x="107" y="173"/>
                  </a:lnTo>
                  <a:cubicBezTo>
                    <a:pt x="112" y="175"/>
                    <a:pt x="117" y="175"/>
                    <a:pt x="121" y="175"/>
                  </a:cubicBezTo>
                  <a:cubicBezTo>
                    <a:pt x="192" y="175"/>
                    <a:pt x="187" y="23"/>
                    <a:pt x="107" y="2"/>
                  </a:cubicBezTo>
                  <a:cubicBezTo>
                    <a:pt x="101" y="1"/>
                    <a:pt x="95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3" name="Google Shape;31503;p29"/>
            <p:cNvSpPr/>
            <p:nvPr/>
          </p:nvSpPr>
          <p:spPr>
            <a:xfrm>
              <a:off x="1567275" y="4483238"/>
              <a:ext cx="5375" cy="5700"/>
            </a:xfrm>
            <a:custGeom>
              <a:avLst/>
              <a:gdLst/>
              <a:ahLst/>
              <a:cxnLst/>
              <a:rect l="l" t="t" r="r" b="b"/>
              <a:pathLst>
                <a:path w="215" h="228" extrusionOk="0">
                  <a:moveTo>
                    <a:pt x="124" y="0"/>
                  </a:moveTo>
                  <a:cubicBezTo>
                    <a:pt x="76" y="0"/>
                    <a:pt x="23" y="38"/>
                    <a:pt x="12" y="113"/>
                  </a:cubicBezTo>
                  <a:cubicBezTo>
                    <a:pt x="1" y="190"/>
                    <a:pt x="47" y="228"/>
                    <a:pt x="98" y="228"/>
                  </a:cubicBezTo>
                  <a:cubicBezTo>
                    <a:pt x="144" y="228"/>
                    <a:pt x="194" y="196"/>
                    <a:pt x="204" y="134"/>
                  </a:cubicBezTo>
                  <a:lnTo>
                    <a:pt x="204" y="113"/>
                  </a:lnTo>
                  <a:cubicBezTo>
                    <a:pt x="215" y="38"/>
                    <a:pt x="17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4" name="Google Shape;31504;p29"/>
            <p:cNvSpPr/>
            <p:nvPr/>
          </p:nvSpPr>
          <p:spPr>
            <a:xfrm>
              <a:off x="1595600" y="4501338"/>
              <a:ext cx="5925" cy="6175"/>
            </a:xfrm>
            <a:custGeom>
              <a:avLst/>
              <a:gdLst/>
              <a:ahLst/>
              <a:cxnLst/>
              <a:rect l="l" t="t" r="r" b="b"/>
              <a:pathLst>
                <a:path w="237" h="247" extrusionOk="0">
                  <a:moveTo>
                    <a:pt x="131" y="0"/>
                  </a:moveTo>
                  <a:cubicBezTo>
                    <a:pt x="83" y="0"/>
                    <a:pt x="33" y="32"/>
                    <a:pt x="33" y="94"/>
                  </a:cubicBezTo>
                  <a:lnTo>
                    <a:pt x="12" y="115"/>
                  </a:lnTo>
                  <a:cubicBezTo>
                    <a:pt x="1" y="204"/>
                    <a:pt x="52" y="246"/>
                    <a:pt x="108" y="246"/>
                  </a:cubicBezTo>
                  <a:cubicBezTo>
                    <a:pt x="160" y="246"/>
                    <a:pt x="215" y="209"/>
                    <a:pt x="226" y="137"/>
                  </a:cubicBezTo>
                  <a:lnTo>
                    <a:pt x="226" y="115"/>
                  </a:lnTo>
                  <a:cubicBezTo>
                    <a:pt x="237" y="38"/>
                    <a:pt x="18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5" name="Google Shape;31505;p29"/>
            <p:cNvSpPr/>
            <p:nvPr/>
          </p:nvSpPr>
          <p:spPr>
            <a:xfrm>
              <a:off x="1567300" y="4514088"/>
              <a:ext cx="5100" cy="4850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15" y="1"/>
                  </a:moveTo>
                  <a:cubicBezTo>
                    <a:pt x="70" y="1"/>
                    <a:pt x="22" y="33"/>
                    <a:pt x="11" y="97"/>
                  </a:cubicBezTo>
                  <a:cubicBezTo>
                    <a:pt x="0" y="161"/>
                    <a:pt x="43" y="193"/>
                    <a:pt x="91" y="193"/>
                  </a:cubicBezTo>
                  <a:cubicBezTo>
                    <a:pt x="139" y="193"/>
                    <a:pt x="193" y="161"/>
                    <a:pt x="203" y="97"/>
                  </a:cubicBezTo>
                  <a:cubicBezTo>
                    <a:pt x="203" y="33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6" name="Google Shape;31506;p29"/>
            <p:cNvSpPr/>
            <p:nvPr/>
          </p:nvSpPr>
          <p:spPr>
            <a:xfrm>
              <a:off x="1580125" y="4526763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22" y="1"/>
                  </a:moveTo>
                  <a:cubicBezTo>
                    <a:pt x="72" y="1"/>
                    <a:pt x="21" y="33"/>
                    <a:pt x="11" y="103"/>
                  </a:cubicBezTo>
                  <a:lnTo>
                    <a:pt x="11" y="124"/>
                  </a:lnTo>
                  <a:cubicBezTo>
                    <a:pt x="0" y="199"/>
                    <a:pt x="48" y="237"/>
                    <a:pt x="102" y="237"/>
                  </a:cubicBezTo>
                  <a:cubicBezTo>
                    <a:pt x="155" y="237"/>
                    <a:pt x="214" y="199"/>
                    <a:pt x="225" y="124"/>
                  </a:cubicBezTo>
                  <a:cubicBezTo>
                    <a:pt x="236" y="44"/>
                    <a:pt x="180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7" name="Google Shape;31507;p29"/>
            <p:cNvSpPr/>
            <p:nvPr/>
          </p:nvSpPr>
          <p:spPr>
            <a:xfrm>
              <a:off x="1561425" y="4530313"/>
              <a:ext cx="4300" cy="4650"/>
            </a:xfrm>
            <a:custGeom>
              <a:avLst/>
              <a:gdLst/>
              <a:ahLst/>
              <a:cxnLst/>
              <a:rect l="l" t="t" r="r" b="b"/>
              <a:pathLst>
                <a:path w="172" h="186" extrusionOk="0">
                  <a:moveTo>
                    <a:pt x="88" y="1"/>
                  </a:moveTo>
                  <a:cubicBezTo>
                    <a:pt x="50" y="1"/>
                    <a:pt x="11" y="28"/>
                    <a:pt x="11" y="89"/>
                  </a:cubicBezTo>
                  <a:cubicBezTo>
                    <a:pt x="0" y="153"/>
                    <a:pt x="32" y="185"/>
                    <a:pt x="70" y="185"/>
                  </a:cubicBezTo>
                  <a:cubicBezTo>
                    <a:pt x="107" y="185"/>
                    <a:pt x="150" y="153"/>
                    <a:pt x="160" y="89"/>
                  </a:cubicBezTo>
                  <a:cubicBezTo>
                    <a:pt x="172" y="33"/>
                    <a:pt x="130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8" name="Google Shape;31508;p29"/>
            <p:cNvSpPr/>
            <p:nvPr/>
          </p:nvSpPr>
          <p:spPr>
            <a:xfrm>
              <a:off x="1567300" y="4554363"/>
              <a:ext cx="4300" cy="4650"/>
            </a:xfrm>
            <a:custGeom>
              <a:avLst/>
              <a:gdLst/>
              <a:ahLst/>
              <a:cxnLst/>
              <a:rect l="l" t="t" r="r" b="b"/>
              <a:pathLst>
                <a:path w="172" h="186" extrusionOk="0">
                  <a:moveTo>
                    <a:pt x="97" y="1"/>
                  </a:moveTo>
                  <a:cubicBezTo>
                    <a:pt x="61" y="1"/>
                    <a:pt x="21" y="28"/>
                    <a:pt x="11" y="89"/>
                  </a:cubicBezTo>
                  <a:cubicBezTo>
                    <a:pt x="0" y="153"/>
                    <a:pt x="32" y="185"/>
                    <a:pt x="70" y="185"/>
                  </a:cubicBezTo>
                  <a:cubicBezTo>
                    <a:pt x="107" y="185"/>
                    <a:pt x="150" y="153"/>
                    <a:pt x="161" y="89"/>
                  </a:cubicBezTo>
                  <a:cubicBezTo>
                    <a:pt x="172" y="33"/>
                    <a:pt x="136" y="1"/>
                    <a:pt x="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9" name="Google Shape;31509;p29"/>
            <p:cNvSpPr/>
            <p:nvPr/>
          </p:nvSpPr>
          <p:spPr>
            <a:xfrm>
              <a:off x="1542700" y="4567388"/>
              <a:ext cx="5400" cy="5650"/>
            </a:xfrm>
            <a:custGeom>
              <a:avLst/>
              <a:gdLst/>
              <a:ahLst/>
              <a:cxnLst/>
              <a:rect l="l" t="t" r="r" b="b"/>
              <a:pathLst>
                <a:path w="216" h="226" extrusionOk="0">
                  <a:moveTo>
                    <a:pt x="114" y="0"/>
                  </a:moveTo>
                  <a:cubicBezTo>
                    <a:pt x="68" y="0"/>
                    <a:pt x="22" y="33"/>
                    <a:pt x="12" y="102"/>
                  </a:cubicBezTo>
                  <a:cubicBezTo>
                    <a:pt x="0" y="183"/>
                    <a:pt x="50" y="226"/>
                    <a:pt x="102" y="226"/>
                  </a:cubicBezTo>
                  <a:cubicBezTo>
                    <a:pt x="147" y="226"/>
                    <a:pt x="194" y="193"/>
                    <a:pt x="204" y="124"/>
                  </a:cubicBezTo>
                  <a:cubicBezTo>
                    <a:pt x="216" y="44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0" name="Google Shape;31510;p29"/>
            <p:cNvSpPr/>
            <p:nvPr/>
          </p:nvSpPr>
          <p:spPr>
            <a:xfrm>
              <a:off x="1526125" y="4565863"/>
              <a:ext cx="4325" cy="4425"/>
            </a:xfrm>
            <a:custGeom>
              <a:avLst/>
              <a:gdLst/>
              <a:ahLst/>
              <a:cxnLst/>
              <a:rect l="l" t="t" r="r" b="b"/>
              <a:pathLst>
                <a:path w="173" h="177" extrusionOk="0">
                  <a:moveTo>
                    <a:pt x="89" y="0"/>
                  </a:moveTo>
                  <a:cubicBezTo>
                    <a:pt x="51" y="0"/>
                    <a:pt x="12" y="27"/>
                    <a:pt x="12" y="78"/>
                  </a:cubicBezTo>
                  <a:cubicBezTo>
                    <a:pt x="1" y="145"/>
                    <a:pt x="37" y="177"/>
                    <a:pt x="76" y="177"/>
                  </a:cubicBezTo>
                  <a:cubicBezTo>
                    <a:pt x="112" y="177"/>
                    <a:pt x="152" y="150"/>
                    <a:pt x="162" y="99"/>
                  </a:cubicBezTo>
                  <a:cubicBezTo>
                    <a:pt x="173" y="32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1" name="Google Shape;31511;p29"/>
            <p:cNvSpPr/>
            <p:nvPr/>
          </p:nvSpPr>
          <p:spPr>
            <a:xfrm>
              <a:off x="1502625" y="4551363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23" y="0"/>
                  </a:moveTo>
                  <a:cubicBezTo>
                    <a:pt x="73" y="0"/>
                    <a:pt x="22" y="33"/>
                    <a:pt x="12" y="102"/>
                  </a:cubicBezTo>
                  <a:lnTo>
                    <a:pt x="12" y="124"/>
                  </a:lnTo>
                  <a:cubicBezTo>
                    <a:pt x="1" y="198"/>
                    <a:pt x="49" y="236"/>
                    <a:pt x="103" y="236"/>
                  </a:cubicBezTo>
                  <a:cubicBezTo>
                    <a:pt x="156" y="236"/>
                    <a:pt x="215" y="198"/>
                    <a:pt x="225" y="124"/>
                  </a:cubicBezTo>
                  <a:cubicBezTo>
                    <a:pt x="23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2" name="Google Shape;31512;p29"/>
            <p:cNvSpPr/>
            <p:nvPr/>
          </p:nvSpPr>
          <p:spPr>
            <a:xfrm>
              <a:off x="1481450" y="4532963"/>
              <a:ext cx="6100" cy="5525"/>
            </a:xfrm>
            <a:custGeom>
              <a:avLst/>
              <a:gdLst/>
              <a:ahLst/>
              <a:cxnLst/>
              <a:rect l="l" t="t" r="r" b="b"/>
              <a:pathLst>
                <a:path w="244" h="221" extrusionOk="0">
                  <a:moveTo>
                    <a:pt x="121" y="1"/>
                  </a:moveTo>
                  <a:cubicBezTo>
                    <a:pt x="53" y="1"/>
                    <a:pt x="0" y="112"/>
                    <a:pt x="68" y="197"/>
                  </a:cubicBezTo>
                  <a:cubicBezTo>
                    <a:pt x="84" y="213"/>
                    <a:pt x="101" y="220"/>
                    <a:pt x="118" y="220"/>
                  </a:cubicBezTo>
                  <a:cubicBezTo>
                    <a:pt x="187" y="220"/>
                    <a:pt x="244" y="95"/>
                    <a:pt x="175" y="26"/>
                  </a:cubicBezTo>
                  <a:cubicBezTo>
                    <a:pt x="157" y="8"/>
                    <a:pt x="138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3" name="Google Shape;31513;p29"/>
            <p:cNvSpPr/>
            <p:nvPr/>
          </p:nvSpPr>
          <p:spPr>
            <a:xfrm>
              <a:off x="1467100" y="4511663"/>
              <a:ext cx="4600" cy="5225"/>
            </a:xfrm>
            <a:custGeom>
              <a:avLst/>
              <a:gdLst/>
              <a:ahLst/>
              <a:cxnLst/>
              <a:rect l="l" t="t" r="r" b="b"/>
              <a:pathLst>
                <a:path w="184" h="209" extrusionOk="0">
                  <a:moveTo>
                    <a:pt x="83" y="1"/>
                  </a:moveTo>
                  <a:cubicBezTo>
                    <a:pt x="37" y="1"/>
                    <a:pt x="1" y="65"/>
                    <a:pt x="1" y="130"/>
                  </a:cubicBezTo>
                  <a:cubicBezTo>
                    <a:pt x="19" y="186"/>
                    <a:pt x="58" y="209"/>
                    <a:pt x="94" y="209"/>
                  </a:cubicBezTo>
                  <a:cubicBezTo>
                    <a:pt x="141" y="209"/>
                    <a:pt x="184" y="169"/>
                    <a:pt x="172" y="108"/>
                  </a:cubicBezTo>
                  <a:cubicBezTo>
                    <a:pt x="172" y="66"/>
                    <a:pt x="172" y="44"/>
                    <a:pt x="129" y="23"/>
                  </a:cubicBezTo>
                  <a:cubicBezTo>
                    <a:pt x="113" y="7"/>
                    <a:pt x="98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4" name="Google Shape;31514;p29"/>
            <p:cNvSpPr/>
            <p:nvPr/>
          </p:nvSpPr>
          <p:spPr>
            <a:xfrm>
              <a:off x="1467900" y="4485363"/>
              <a:ext cx="5375" cy="5650"/>
            </a:xfrm>
            <a:custGeom>
              <a:avLst/>
              <a:gdLst/>
              <a:ahLst/>
              <a:cxnLst/>
              <a:rect l="l" t="t" r="r" b="b"/>
              <a:pathLst>
                <a:path w="215" h="226" extrusionOk="0">
                  <a:moveTo>
                    <a:pt x="124" y="1"/>
                  </a:moveTo>
                  <a:cubicBezTo>
                    <a:pt x="75" y="1"/>
                    <a:pt x="22" y="38"/>
                    <a:pt x="11" y="113"/>
                  </a:cubicBezTo>
                  <a:cubicBezTo>
                    <a:pt x="1" y="188"/>
                    <a:pt x="49" y="225"/>
                    <a:pt x="100" y="225"/>
                  </a:cubicBezTo>
                  <a:cubicBezTo>
                    <a:pt x="150" y="225"/>
                    <a:pt x="204" y="188"/>
                    <a:pt x="204" y="113"/>
                  </a:cubicBezTo>
                  <a:cubicBezTo>
                    <a:pt x="214" y="38"/>
                    <a:pt x="172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5" name="Google Shape;31515;p29"/>
            <p:cNvSpPr/>
            <p:nvPr/>
          </p:nvSpPr>
          <p:spPr>
            <a:xfrm>
              <a:off x="1476000" y="4453138"/>
              <a:ext cx="6350" cy="5825"/>
            </a:xfrm>
            <a:custGeom>
              <a:avLst/>
              <a:gdLst/>
              <a:ahLst/>
              <a:cxnLst/>
              <a:rect l="l" t="t" r="r" b="b"/>
              <a:pathLst>
                <a:path w="254" h="233" extrusionOk="0">
                  <a:moveTo>
                    <a:pt x="105" y="1"/>
                  </a:moveTo>
                  <a:cubicBezTo>
                    <a:pt x="37" y="1"/>
                    <a:pt x="0" y="168"/>
                    <a:pt x="93" y="205"/>
                  </a:cubicBezTo>
                  <a:lnTo>
                    <a:pt x="93" y="227"/>
                  </a:lnTo>
                  <a:cubicBezTo>
                    <a:pt x="104" y="231"/>
                    <a:pt x="114" y="233"/>
                    <a:pt x="124" y="233"/>
                  </a:cubicBezTo>
                  <a:cubicBezTo>
                    <a:pt x="211" y="233"/>
                    <a:pt x="254" y="71"/>
                    <a:pt x="158" y="13"/>
                  </a:cubicBezTo>
                  <a:lnTo>
                    <a:pt x="136" y="13"/>
                  </a:lnTo>
                  <a:cubicBezTo>
                    <a:pt x="125" y="5"/>
                    <a:pt x="115" y="1"/>
                    <a:pt x="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6" name="Google Shape;31516;p29"/>
            <p:cNvSpPr/>
            <p:nvPr/>
          </p:nvSpPr>
          <p:spPr>
            <a:xfrm>
              <a:off x="1486600" y="4439963"/>
              <a:ext cx="5650" cy="6100"/>
            </a:xfrm>
            <a:custGeom>
              <a:avLst/>
              <a:gdLst/>
              <a:ahLst/>
              <a:cxnLst/>
              <a:rect l="l" t="t" r="r" b="b"/>
              <a:pathLst>
                <a:path w="226" h="244" extrusionOk="0">
                  <a:moveTo>
                    <a:pt x="126" y="0"/>
                  </a:moveTo>
                  <a:cubicBezTo>
                    <a:pt x="76" y="0"/>
                    <a:pt x="22" y="38"/>
                    <a:pt x="11" y="112"/>
                  </a:cubicBezTo>
                  <a:cubicBezTo>
                    <a:pt x="0" y="201"/>
                    <a:pt x="52" y="243"/>
                    <a:pt x="105" y="243"/>
                  </a:cubicBezTo>
                  <a:cubicBezTo>
                    <a:pt x="154" y="243"/>
                    <a:pt x="204" y="206"/>
                    <a:pt x="204" y="134"/>
                  </a:cubicBezTo>
                  <a:lnTo>
                    <a:pt x="225" y="112"/>
                  </a:lnTo>
                  <a:cubicBezTo>
                    <a:pt x="225" y="38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7" name="Google Shape;31517;p29"/>
            <p:cNvSpPr/>
            <p:nvPr/>
          </p:nvSpPr>
          <p:spPr>
            <a:xfrm>
              <a:off x="1512275" y="4419313"/>
              <a:ext cx="6150" cy="6175"/>
            </a:xfrm>
            <a:custGeom>
              <a:avLst/>
              <a:gdLst/>
              <a:ahLst/>
              <a:cxnLst/>
              <a:rect l="l" t="t" r="r" b="b"/>
              <a:pathLst>
                <a:path w="246" h="247" extrusionOk="0">
                  <a:moveTo>
                    <a:pt x="130" y="0"/>
                  </a:moveTo>
                  <a:cubicBezTo>
                    <a:pt x="61" y="0"/>
                    <a:pt x="0" y="90"/>
                    <a:pt x="32" y="169"/>
                  </a:cubicBezTo>
                  <a:cubicBezTo>
                    <a:pt x="42" y="220"/>
                    <a:pt x="86" y="247"/>
                    <a:pt x="132" y="247"/>
                  </a:cubicBezTo>
                  <a:cubicBezTo>
                    <a:pt x="182" y="247"/>
                    <a:pt x="234" y="215"/>
                    <a:pt x="246" y="148"/>
                  </a:cubicBezTo>
                  <a:cubicBezTo>
                    <a:pt x="246" y="105"/>
                    <a:pt x="224" y="62"/>
                    <a:pt x="203" y="41"/>
                  </a:cubicBezTo>
                  <a:cubicBezTo>
                    <a:pt x="180" y="12"/>
                    <a:pt x="154" y="0"/>
                    <a:pt x="1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8" name="Google Shape;31518;p29"/>
            <p:cNvSpPr/>
            <p:nvPr/>
          </p:nvSpPr>
          <p:spPr>
            <a:xfrm>
              <a:off x="1514925" y="4437238"/>
              <a:ext cx="6450" cy="4675"/>
            </a:xfrm>
            <a:custGeom>
              <a:avLst/>
              <a:gdLst/>
              <a:ahLst/>
              <a:cxnLst/>
              <a:rect l="l" t="t" r="r" b="b"/>
              <a:pathLst>
                <a:path w="258" h="187" extrusionOk="0">
                  <a:moveTo>
                    <a:pt x="128" y="0"/>
                  </a:moveTo>
                  <a:cubicBezTo>
                    <a:pt x="118" y="0"/>
                    <a:pt x="107" y="2"/>
                    <a:pt x="97" y="8"/>
                  </a:cubicBezTo>
                  <a:cubicBezTo>
                    <a:pt x="97" y="8"/>
                    <a:pt x="97" y="8"/>
                    <a:pt x="75" y="29"/>
                  </a:cubicBezTo>
                  <a:cubicBezTo>
                    <a:pt x="0" y="67"/>
                    <a:pt x="57" y="186"/>
                    <a:pt x="130" y="186"/>
                  </a:cubicBezTo>
                  <a:cubicBezTo>
                    <a:pt x="140" y="186"/>
                    <a:pt x="150" y="184"/>
                    <a:pt x="161" y="179"/>
                  </a:cubicBezTo>
                  <a:cubicBezTo>
                    <a:pt x="161" y="179"/>
                    <a:pt x="182" y="157"/>
                    <a:pt x="182" y="157"/>
                  </a:cubicBezTo>
                  <a:cubicBezTo>
                    <a:pt x="257" y="120"/>
                    <a:pt x="201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9" name="Google Shape;31519;p29"/>
            <p:cNvSpPr/>
            <p:nvPr/>
          </p:nvSpPr>
          <p:spPr>
            <a:xfrm>
              <a:off x="1515525" y="4438288"/>
              <a:ext cx="6375" cy="4325"/>
            </a:xfrm>
            <a:custGeom>
              <a:avLst/>
              <a:gdLst/>
              <a:ahLst/>
              <a:cxnLst/>
              <a:rect l="l" t="t" r="r" b="b"/>
              <a:pathLst>
                <a:path w="255" h="173" extrusionOk="0">
                  <a:moveTo>
                    <a:pt x="125" y="1"/>
                  </a:moveTo>
                  <a:cubicBezTo>
                    <a:pt x="115" y="1"/>
                    <a:pt x="105" y="3"/>
                    <a:pt x="94" y="8"/>
                  </a:cubicBezTo>
                  <a:lnTo>
                    <a:pt x="73" y="8"/>
                  </a:lnTo>
                  <a:cubicBezTo>
                    <a:pt x="1" y="45"/>
                    <a:pt x="50" y="172"/>
                    <a:pt x="119" y="172"/>
                  </a:cubicBezTo>
                  <a:cubicBezTo>
                    <a:pt x="132" y="172"/>
                    <a:pt x="145" y="168"/>
                    <a:pt x="158" y="158"/>
                  </a:cubicBezTo>
                  <a:lnTo>
                    <a:pt x="180" y="158"/>
                  </a:lnTo>
                  <a:cubicBezTo>
                    <a:pt x="255" y="121"/>
                    <a:pt x="198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0" name="Google Shape;31520;p29"/>
            <p:cNvSpPr/>
            <p:nvPr/>
          </p:nvSpPr>
          <p:spPr>
            <a:xfrm>
              <a:off x="1531775" y="4427588"/>
              <a:ext cx="6200" cy="6300"/>
            </a:xfrm>
            <a:custGeom>
              <a:avLst/>
              <a:gdLst/>
              <a:ahLst/>
              <a:cxnLst/>
              <a:rect l="l" t="t" r="r" b="b"/>
              <a:pathLst>
                <a:path w="248" h="252" extrusionOk="0">
                  <a:moveTo>
                    <a:pt x="125" y="1"/>
                  </a:moveTo>
                  <a:cubicBezTo>
                    <a:pt x="60" y="1"/>
                    <a:pt x="0" y="81"/>
                    <a:pt x="43" y="180"/>
                  </a:cubicBezTo>
                  <a:cubicBezTo>
                    <a:pt x="43" y="180"/>
                    <a:pt x="43" y="159"/>
                    <a:pt x="43" y="159"/>
                  </a:cubicBezTo>
                  <a:cubicBezTo>
                    <a:pt x="52" y="223"/>
                    <a:pt x="93" y="252"/>
                    <a:pt x="134" y="252"/>
                  </a:cubicBezTo>
                  <a:cubicBezTo>
                    <a:pt x="190" y="252"/>
                    <a:pt x="247" y="201"/>
                    <a:pt x="235" y="116"/>
                  </a:cubicBezTo>
                  <a:cubicBezTo>
                    <a:pt x="235" y="94"/>
                    <a:pt x="235" y="73"/>
                    <a:pt x="214" y="73"/>
                  </a:cubicBezTo>
                  <a:cubicBezTo>
                    <a:pt x="192" y="22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1" name="Google Shape;31521;p29"/>
            <p:cNvSpPr/>
            <p:nvPr/>
          </p:nvSpPr>
          <p:spPr>
            <a:xfrm>
              <a:off x="-277550" y="5339288"/>
              <a:ext cx="1279800" cy="160450"/>
            </a:xfrm>
            <a:custGeom>
              <a:avLst/>
              <a:gdLst/>
              <a:ahLst/>
              <a:cxnLst/>
              <a:rect l="l" t="t" r="r" b="b"/>
              <a:pathLst>
                <a:path w="51192" h="6418" extrusionOk="0">
                  <a:moveTo>
                    <a:pt x="2629" y="1"/>
                  </a:moveTo>
                  <a:cubicBezTo>
                    <a:pt x="2551" y="1"/>
                    <a:pt x="2473" y="2"/>
                    <a:pt x="2394" y="5"/>
                  </a:cubicBezTo>
                  <a:cubicBezTo>
                    <a:pt x="1817" y="5"/>
                    <a:pt x="1219" y="90"/>
                    <a:pt x="641" y="261"/>
                  </a:cubicBezTo>
                  <a:lnTo>
                    <a:pt x="620" y="261"/>
                  </a:lnTo>
                  <a:cubicBezTo>
                    <a:pt x="235" y="368"/>
                    <a:pt x="0" y="860"/>
                    <a:pt x="107" y="1309"/>
                  </a:cubicBezTo>
                  <a:cubicBezTo>
                    <a:pt x="180" y="1693"/>
                    <a:pt x="488" y="1952"/>
                    <a:pt x="816" y="1952"/>
                  </a:cubicBezTo>
                  <a:cubicBezTo>
                    <a:pt x="872" y="1952"/>
                    <a:pt x="928" y="1944"/>
                    <a:pt x="983" y="1929"/>
                  </a:cubicBezTo>
                  <a:cubicBezTo>
                    <a:pt x="1411" y="1809"/>
                    <a:pt x="1852" y="1759"/>
                    <a:pt x="2300" y="1759"/>
                  </a:cubicBezTo>
                  <a:cubicBezTo>
                    <a:pt x="2817" y="1759"/>
                    <a:pt x="3343" y="1826"/>
                    <a:pt x="3869" y="1929"/>
                  </a:cubicBezTo>
                  <a:cubicBezTo>
                    <a:pt x="4874" y="2142"/>
                    <a:pt x="5878" y="2463"/>
                    <a:pt x="6861" y="2848"/>
                  </a:cubicBezTo>
                  <a:cubicBezTo>
                    <a:pt x="8849" y="3639"/>
                    <a:pt x="10816" y="4600"/>
                    <a:pt x="12910" y="5391"/>
                  </a:cubicBezTo>
                  <a:cubicBezTo>
                    <a:pt x="13445" y="5584"/>
                    <a:pt x="13936" y="6268"/>
                    <a:pt x="14492" y="6417"/>
                  </a:cubicBezTo>
                  <a:cubicBezTo>
                    <a:pt x="14495" y="6418"/>
                    <a:pt x="14499" y="6418"/>
                    <a:pt x="14502" y="6418"/>
                  </a:cubicBezTo>
                  <a:cubicBezTo>
                    <a:pt x="14643" y="6418"/>
                    <a:pt x="14801" y="6008"/>
                    <a:pt x="14924" y="6008"/>
                  </a:cubicBezTo>
                  <a:cubicBezTo>
                    <a:pt x="14929" y="6008"/>
                    <a:pt x="14935" y="6009"/>
                    <a:pt x="14941" y="6011"/>
                  </a:cubicBezTo>
                  <a:lnTo>
                    <a:pt x="15154" y="6054"/>
                  </a:lnTo>
                  <a:lnTo>
                    <a:pt x="15368" y="6075"/>
                  </a:lnTo>
                  <a:cubicBezTo>
                    <a:pt x="15646" y="6118"/>
                    <a:pt x="15924" y="6161"/>
                    <a:pt x="16202" y="6203"/>
                  </a:cubicBezTo>
                  <a:cubicBezTo>
                    <a:pt x="16732" y="6265"/>
                    <a:pt x="17263" y="6292"/>
                    <a:pt x="17794" y="6292"/>
                  </a:cubicBezTo>
                  <a:cubicBezTo>
                    <a:pt x="18375" y="6292"/>
                    <a:pt x="18955" y="6259"/>
                    <a:pt x="19536" y="6203"/>
                  </a:cubicBezTo>
                  <a:cubicBezTo>
                    <a:pt x="21759" y="5990"/>
                    <a:pt x="23875" y="5327"/>
                    <a:pt x="25948" y="4643"/>
                  </a:cubicBezTo>
                  <a:cubicBezTo>
                    <a:pt x="26974" y="4301"/>
                    <a:pt x="28000" y="3959"/>
                    <a:pt x="29026" y="3639"/>
                  </a:cubicBezTo>
                  <a:cubicBezTo>
                    <a:pt x="29302" y="3547"/>
                    <a:pt x="29540" y="3461"/>
                    <a:pt x="29835" y="3461"/>
                  </a:cubicBezTo>
                  <a:cubicBezTo>
                    <a:pt x="30088" y="3461"/>
                    <a:pt x="30383" y="3525"/>
                    <a:pt x="30779" y="3703"/>
                  </a:cubicBezTo>
                  <a:cubicBezTo>
                    <a:pt x="30910" y="3789"/>
                    <a:pt x="31011" y="3823"/>
                    <a:pt x="31092" y="3823"/>
                  </a:cubicBezTo>
                  <a:cubicBezTo>
                    <a:pt x="31414" y="3823"/>
                    <a:pt x="31428" y="3288"/>
                    <a:pt x="31753" y="3288"/>
                  </a:cubicBezTo>
                  <a:cubicBezTo>
                    <a:pt x="31776" y="3288"/>
                    <a:pt x="31800" y="3291"/>
                    <a:pt x="31826" y="3297"/>
                  </a:cubicBezTo>
                  <a:cubicBezTo>
                    <a:pt x="33771" y="3703"/>
                    <a:pt x="35823" y="5284"/>
                    <a:pt x="38110" y="5605"/>
                  </a:cubicBezTo>
                  <a:cubicBezTo>
                    <a:pt x="38998" y="5739"/>
                    <a:pt x="39886" y="5991"/>
                    <a:pt x="40753" y="5991"/>
                  </a:cubicBezTo>
                  <a:cubicBezTo>
                    <a:pt x="40992" y="5991"/>
                    <a:pt x="41230" y="5972"/>
                    <a:pt x="41466" y="5926"/>
                  </a:cubicBezTo>
                  <a:cubicBezTo>
                    <a:pt x="41763" y="6168"/>
                    <a:pt x="41971" y="6264"/>
                    <a:pt x="42119" y="6264"/>
                  </a:cubicBezTo>
                  <a:cubicBezTo>
                    <a:pt x="42376" y="6264"/>
                    <a:pt x="42451" y="5973"/>
                    <a:pt x="42492" y="5648"/>
                  </a:cubicBezTo>
                  <a:cubicBezTo>
                    <a:pt x="42577" y="5199"/>
                    <a:pt x="43988" y="4836"/>
                    <a:pt x="44608" y="4686"/>
                  </a:cubicBezTo>
                  <a:cubicBezTo>
                    <a:pt x="45634" y="4429"/>
                    <a:pt x="46660" y="4194"/>
                    <a:pt x="47707" y="4152"/>
                  </a:cubicBezTo>
                  <a:cubicBezTo>
                    <a:pt x="47857" y="4142"/>
                    <a:pt x="48006" y="4137"/>
                    <a:pt x="48156" y="4137"/>
                  </a:cubicBezTo>
                  <a:cubicBezTo>
                    <a:pt x="49031" y="4137"/>
                    <a:pt x="49899" y="4302"/>
                    <a:pt x="50721" y="4686"/>
                  </a:cubicBezTo>
                  <a:cubicBezTo>
                    <a:pt x="50757" y="4707"/>
                    <a:pt x="50796" y="4716"/>
                    <a:pt x="50835" y="4716"/>
                  </a:cubicBezTo>
                  <a:cubicBezTo>
                    <a:pt x="50956" y="4716"/>
                    <a:pt x="51078" y="4623"/>
                    <a:pt x="51127" y="4494"/>
                  </a:cubicBezTo>
                  <a:cubicBezTo>
                    <a:pt x="51191" y="4301"/>
                    <a:pt x="51106" y="4087"/>
                    <a:pt x="50956" y="4002"/>
                  </a:cubicBezTo>
                  <a:cubicBezTo>
                    <a:pt x="49981" y="3494"/>
                    <a:pt x="48909" y="3295"/>
                    <a:pt x="47850" y="3295"/>
                  </a:cubicBezTo>
                  <a:cubicBezTo>
                    <a:pt x="47795" y="3295"/>
                    <a:pt x="47741" y="3296"/>
                    <a:pt x="47686" y="3297"/>
                  </a:cubicBezTo>
                  <a:cubicBezTo>
                    <a:pt x="46574" y="3297"/>
                    <a:pt x="45506" y="3489"/>
                    <a:pt x="44437" y="3724"/>
                  </a:cubicBezTo>
                  <a:cubicBezTo>
                    <a:pt x="43368" y="3938"/>
                    <a:pt x="42342" y="4194"/>
                    <a:pt x="41295" y="4365"/>
                  </a:cubicBezTo>
                  <a:cubicBezTo>
                    <a:pt x="40689" y="4466"/>
                    <a:pt x="40076" y="4530"/>
                    <a:pt x="39472" y="4530"/>
                  </a:cubicBezTo>
                  <a:cubicBezTo>
                    <a:pt x="39054" y="4530"/>
                    <a:pt x="38641" y="4499"/>
                    <a:pt x="38238" y="4429"/>
                  </a:cubicBezTo>
                  <a:cubicBezTo>
                    <a:pt x="37234" y="4258"/>
                    <a:pt x="36272" y="3852"/>
                    <a:pt x="35289" y="3382"/>
                  </a:cubicBezTo>
                  <a:cubicBezTo>
                    <a:pt x="34306" y="2912"/>
                    <a:pt x="33301" y="2378"/>
                    <a:pt x="32168" y="2100"/>
                  </a:cubicBezTo>
                  <a:cubicBezTo>
                    <a:pt x="31664" y="1988"/>
                    <a:pt x="31161" y="1925"/>
                    <a:pt x="30657" y="1925"/>
                  </a:cubicBezTo>
                  <a:cubicBezTo>
                    <a:pt x="30584" y="1925"/>
                    <a:pt x="30510" y="1926"/>
                    <a:pt x="30437" y="1929"/>
                  </a:cubicBezTo>
                  <a:cubicBezTo>
                    <a:pt x="29838" y="1950"/>
                    <a:pt x="27701" y="2698"/>
                    <a:pt x="27188" y="2869"/>
                  </a:cubicBezTo>
                  <a:cubicBezTo>
                    <a:pt x="26972" y="2926"/>
                    <a:pt x="26823" y="2947"/>
                    <a:pt x="26712" y="2947"/>
                  </a:cubicBezTo>
                  <a:cubicBezTo>
                    <a:pt x="26410" y="2947"/>
                    <a:pt x="26401" y="2790"/>
                    <a:pt x="26130" y="2790"/>
                  </a:cubicBezTo>
                  <a:cubicBezTo>
                    <a:pt x="26019" y="2790"/>
                    <a:pt x="25864" y="2817"/>
                    <a:pt x="25628" y="2890"/>
                  </a:cubicBezTo>
                  <a:cubicBezTo>
                    <a:pt x="23576" y="3510"/>
                    <a:pt x="21503" y="4365"/>
                    <a:pt x="19429" y="4515"/>
                  </a:cubicBezTo>
                  <a:cubicBezTo>
                    <a:pt x="19034" y="4548"/>
                    <a:pt x="18639" y="4565"/>
                    <a:pt x="18244" y="4565"/>
                  </a:cubicBezTo>
                  <a:cubicBezTo>
                    <a:pt x="17613" y="4565"/>
                    <a:pt x="16982" y="4521"/>
                    <a:pt x="16351" y="4429"/>
                  </a:cubicBezTo>
                  <a:cubicBezTo>
                    <a:pt x="16116" y="4408"/>
                    <a:pt x="15838" y="4365"/>
                    <a:pt x="15603" y="4301"/>
                  </a:cubicBezTo>
                  <a:lnTo>
                    <a:pt x="15219" y="4237"/>
                  </a:lnTo>
                  <a:lnTo>
                    <a:pt x="14855" y="4152"/>
                  </a:lnTo>
                  <a:cubicBezTo>
                    <a:pt x="14364" y="4002"/>
                    <a:pt x="13872" y="3852"/>
                    <a:pt x="13380" y="3660"/>
                  </a:cubicBezTo>
                  <a:cubicBezTo>
                    <a:pt x="11393" y="2912"/>
                    <a:pt x="9426" y="1886"/>
                    <a:pt x="7353" y="1095"/>
                  </a:cubicBezTo>
                  <a:cubicBezTo>
                    <a:pt x="6306" y="689"/>
                    <a:pt x="5237" y="347"/>
                    <a:pt x="4125" y="133"/>
                  </a:cubicBezTo>
                  <a:cubicBezTo>
                    <a:pt x="3643" y="59"/>
                    <a:pt x="3144" y="1"/>
                    <a:pt x="26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2" name="Google Shape;31522;p29"/>
            <p:cNvSpPr/>
            <p:nvPr/>
          </p:nvSpPr>
          <p:spPr>
            <a:xfrm>
              <a:off x="479625" y="4460038"/>
              <a:ext cx="776425" cy="590300"/>
            </a:xfrm>
            <a:custGeom>
              <a:avLst/>
              <a:gdLst/>
              <a:ahLst/>
              <a:cxnLst/>
              <a:rect l="l" t="t" r="r" b="b"/>
              <a:pathLst>
                <a:path w="31057" h="23612" extrusionOk="0">
                  <a:moveTo>
                    <a:pt x="30883" y="0"/>
                  </a:moveTo>
                  <a:cubicBezTo>
                    <a:pt x="30817" y="0"/>
                    <a:pt x="30747" y="33"/>
                    <a:pt x="30694" y="100"/>
                  </a:cubicBezTo>
                  <a:cubicBezTo>
                    <a:pt x="30202" y="741"/>
                    <a:pt x="29582" y="1276"/>
                    <a:pt x="28941" y="1661"/>
                  </a:cubicBezTo>
                  <a:cubicBezTo>
                    <a:pt x="28278" y="2067"/>
                    <a:pt x="27594" y="2387"/>
                    <a:pt x="26910" y="2665"/>
                  </a:cubicBezTo>
                  <a:cubicBezTo>
                    <a:pt x="26316" y="2899"/>
                    <a:pt x="25341" y="3286"/>
                    <a:pt x="24973" y="3286"/>
                  </a:cubicBezTo>
                  <a:cubicBezTo>
                    <a:pt x="24905" y="3286"/>
                    <a:pt x="24857" y="3272"/>
                    <a:pt x="24837" y="3242"/>
                  </a:cubicBezTo>
                  <a:cubicBezTo>
                    <a:pt x="24132" y="3563"/>
                    <a:pt x="23362" y="4290"/>
                    <a:pt x="22700" y="4867"/>
                  </a:cubicBezTo>
                  <a:cubicBezTo>
                    <a:pt x="21353" y="5999"/>
                    <a:pt x="20455" y="7624"/>
                    <a:pt x="19322" y="8671"/>
                  </a:cubicBezTo>
                  <a:cubicBezTo>
                    <a:pt x="19045" y="8949"/>
                    <a:pt x="18745" y="9163"/>
                    <a:pt x="18446" y="9355"/>
                  </a:cubicBezTo>
                  <a:cubicBezTo>
                    <a:pt x="18126" y="9526"/>
                    <a:pt x="17826" y="9654"/>
                    <a:pt x="17484" y="9783"/>
                  </a:cubicBezTo>
                  <a:cubicBezTo>
                    <a:pt x="16779" y="10018"/>
                    <a:pt x="16074" y="10253"/>
                    <a:pt x="15368" y="10488"/>
                  </a:cubicBezTo>
                  <a:cubicBezTo>
                    <a:pt x="13958" y="10980"/>
                    <a:pt x="12504" y="11493"/>
                    <a:pt x="11093" y="12283"/>
                  </a:cubicBezTo>
                  <a:cubicBezTo>
                    <a:pt x="10388" y="12690"/>
                    <a:pt x="9704" y="13160"/>
                    <a:pt x="9042" y="13694"/>
                  </a:cubicBezTo>
                  <a:cubicBezTo>
                    <a:pt x="8999" y="13726"/>
                    <a:pt x="8947" y="13738"/>
                    <a:pt x="8893" y="13738"/>
                  </a:cubicBezTo>
                  <a:cubicBezTo>
                    <a:pt x="8730" y="13738"/>
                    <a:pt x="8550" y="13630"/>
                    <a:pt x="8550" y="13630"/>
                  </a:cubicBezTo>
                  <a:cubicBezTo>
                    <a:pt x="8486" y="13715"/>
                    <a:pt x="7973" y="14485"/>
                    <a:pt x="7887" y="14549"/>
                  </a:cubicBezTo>
                  <a:cubicBezTo>
                    <a:pt x="7588" y="14870"/>
                    <a:pt x="7439" y="15212"/>
                    <a:pt x="7161" y="15532"/>
                  </a:cubicBezTo>
                  <a:cubicBezTo>
                    <a:pt x="6028" y="16857"/>
                    <a:pt x="5002" y="18247"/>
                    <a:pt x="3912" y="19508"/>
                  </a:cubicBezTo>
                  <a:cubicBezTo>
                    <a:pt x="3377" y="20149"/>
                    <a:pt x="2822" y="20748"/>
                    <a:pt x="2245" y="21282"/>
                  </a:cubicBezTo>
                  <a:cubicBezTo>
                    <a:pt x="1668" y="21816"/>
                    <a:pt x="1026" y="22522"/>
                    <a:pt x="385" y="22757"/>
                  </a:cubicBezTo>
                  <a:cubicBezTo>
                    <a:pt x="129" y="22864"/>
                    <a:pt x="0" y="22928"/>
                    <a:pt x="43" y="23227"/>
                  </a:cubicBezTo>
                  <a:cubicBezTo>
                    <a:pt x="58" y="23439"/>
                    <a:pt x="149" y="23522"/>
                    <a:pt x="291" y="23522"/>
                  </a:cubicBezTo>
                  <a:cubicBezTo>
                    <a:pt x="350" y="23522"/>
                    <a:pt x="417" y="23508"/>
                    <a:pt x="492" y="23483"/>
                  </a:cubicBezTo>
                  <a:lnTo>
                    <a:pt x="577" y="23612"/>
                  </a:lnTo>
                  <a:cubicBezTo>
                    <a:pt x="962" y="23462"/>
                    <a:pt x="1368" y="23248"/>
                    <a:pt x="1710" y="23013"/>
                  </a:cubicBezTo>
                  <a:cubicBezTo>
                    <a:pt x="2074" y="22778"/>
                    <a:pt x="2416" y="22500"/>
                    <a:pt x="2758" y="22201"/>
                  </a:cubicBezTo>
                  <a:cubicBezTo>
                    <a:pt x="3420" y="21624"/>
                    <a:pt x="3997" y="20983"/>
                    <a:pt x="4574" y="20320"/>
                  </a:cubicBezTo>
                  <a:cubicBezTo>
                    <a:pt x="5707" y="18995"/>
                    <a:pt x="6712" y="17584"/>
                    <a:pt x="7802" y="16323"/>
                  </a:cubicBezTo>
                  <a:cubicBezTo>
                    <a:pt x="8058" y="16002"/>
                    <a:pt x="8336" y="15703"/>
                    <a:pt x="8614" y="15425"/>
                  </a:cubicBezTo>
                  <a:lnTo>
                    <a:pt x="8828" y="15233"/>
                  </a:lnTo>
                  <a:lnTo>
                    <a:pt x="9042" y="15019"/>
                  </a:lnTo>
                  <a:cubicBezTo>
                    <a:pt x="9170" y="14891"/>
                    <a:pt x="9341" y="14763"/>
                    <a:pt x="9490" y="14635"/>
                  </a:cubicBezTo>
                  <a:cubicBezTo>
                    <a:pt x="10089" y="14122"/>
                    <a:pt x="10709" y="13694"/>
                    <a:pt x="11371" y="13288"/>
                  </a:cubicBezTo>
                  <a:cubicBezTo>
                    <a:pt x="12675" y="12519"/>
                    <a:pt x="14043" y="11984"/>
                    <a:pt x="15454" y="11471"/>
                  </a:cubicBezTo>
                  <a:cubicBezTo>
                    <a:pt x="16159" y="11215"/>
                    <a:pt x="16864" y="10958"/>
                    <a:pt x="17570" y="10702"/>
                  </a:cubicBezTo>
                  <a:cubicBezTo>
                    <a:pt x="17912" y="10573"/>
                    <a:pt x="18468" y="10595"/>
                    <a:pt x="18938" y="10403"/>
                  </a:cubicBezTo>
                  <a:cubicBezTo>
                    <a:pt x="19045" y="10082"/>
                    <a:pt x="19408" y="9654"/>
                    <a:pt x="19729" y="9334"/>
                  </a:cubicBezTo>
                  <a:cubicBezTo>
                    <a:pt x="20370" y="8714"/>
                    <a:pt x="20883" y="7987"/>
                    <a:pt x="21396" y="7303"/>
                  </a:cubicBezTo>
                  <a:cubicBezTo>
                    <a:pt x="21909" y="6641"/>
                    <a:pt x="22443" y="5978"/>
                    <a:pt x="23020" y="5465"/>
                  </a:cubicBezTo>
                  <a:cubicBezTo>
                    <a:pt x="23597" y="4952"/>
                    <a:pt x="24260" y="4567"/>
                    <a:pt x="24923" y="4225"/>
                  </a:cubicBezTo>
                  <a:cubicBezTo>
                    <a:pt x="25606" y="3883"/>
                    <a:pt x="26290" y="3606"/>
                    <a:pt x="26996" y="3285"/>
                  </a:cubicBezTo>
                  <a:cubicBezTo>
                    <a:pt x="27701" y="2964"/>
                    <a:pt x="28406" y="2622"/>
                    <a:pt x="29090" y="2173"/>
                  </a:cubicBezTo>
                  <a:cubicBezTo>
                    <a:pt x="29774" y="1703"/>
                    <a:pt x="30437" y="1126"/>
                    <a:pt x="30971" y="378"/>
                  </a:cubicBezTo>
                  <a:cubicBezTo>
                    <a:pt x="31057" y="271"/>
                    <a:pt x="31057" y="122"/>
                    <a:pt x="30993" y="36"/>
                  </a:cubicBezTo>
                  <a:cubicBezTo>
                    <a:pt x="30961" y="12"/>
                    <a:pt x="30923" y="0"/>
                    <a:pt x="308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3" name="Google Shape;31523;p29"/>
            <p:cNvSpPr/>
            <p:nvPr/>
          </p:nvSpPr>
          <p:spPr>
            <a:xfrm>
              <a:off x="-119925" y="4577013"/>
              <a:ext cx="1226375" cy="463475"/>
            </a:xfrm>
            <a:custGeom>
              <a:avLst/>
              <a:gdLst/>
              <a:ahLst/>
              <a:cxnLst/>
              <a:rect l="l" t="t" r="r" b="b"/>
              <a:pathLst>
                <a:path w="49055" h="18539" extrusionOk="0">
                  <a:moveTo>
                    <a:pt x="48320" y="0"/>
                  </a:moveTo>
                  <a:cubicBezTo>
                    <a:pt x="47334" y="0"/>
                    <a:pt x="46358" y="248"/>
                    <a:pt x="45463" y="658"/>
                  </a:cubicBezTo>
                  <a:cubicBezTo>
                    <a:pt x="44437" y="1128"/>
                    <a:pt x="43475" y="1748"/>
                    <a:pt x="42535" y="2389"/>
                  </a:cubicBezTo>
                  <a:cubicBezTo>
                    <a:pt x="41616" y="3030"/>
                    <a:pt x="40718" y="3693"/>
                    <a:pt x="39778" y="4270"/>
                  </a:cubicBezTo>
                  <a:cubicBezTo>
                    <a:pt x="38859" y="4847"/>
                    <a:pt x="37918" y="5339"/>
                    <a:pt x="36935" y="5574"/>
                  </a:cubicBezTo>
                  <a:cubicBezTo>
                    <a:pt x="36237" y="5756"/>
                    <a:pt x="35517" y="5809"/>
                    <a:pt x="34776" y="5809"/>
                  </a:cubicBezTo>
                  <a:cubicBezTo>
                    <a:pt x="34473" y="5809"/>
                    <a:pt x="34167" y="5800"/>
                    <a:pt x="33857" y="5788"/>
                  </a:cubicBezTo>
                  <a:cubicBezTo>
                    <a:pt x="33333" y="5766"/>
                    <a:pt x="32794" y="5734"/>
                    <a:pt x="32241" y="5734"/>
                  </a:cubicBezTo>
                  <a:cubicBezTo>
                    <a:pt x="31688" y="5734"/>
                    <a:pt x="31121" y="5766"/>
                    <a:pt x="30544" y="5873"/>
                  </a:cubicBezTo>
                  <a:cubicBezTo>
                    <a:pt x="29988" y="5959"/>
                    <a:pt x="29411" y="6151"/>
                    <a:pt x="28877" y="6407"/>
                  </a:cubicBezTo>
                  <a:cubicBezTo>
                    <a:pt x="28343" y="6664"/>
                    <a:pt x="26547" y="8246"/>
                    <a:pt x="26098" y="8609"/>
                  </a:cubicBezTo>
                  <a:cubicBezTo>
                    <a:pt x="25738" y="8892"/>
                    <a:pt x="25577" y="8938"/>
                    <a:pt x="25456" y="8938"/>
                  </a:cubicBezTo>
                  <a:cubicBezTo>
                    <a:pt x="25399" y="8938"/>
                    <a:pt x="25350" y="8927"/>
                    <a:pt x="25294" y="8927"/>
                  </a:cubicBezTo>
                  <a:cubicBezTo>
                    <a:pt x="25172" y="8927"/>
                    <a:pt x="25012" y="8975"/>
                    <a:pt x="24645" y="9272"/>
                  </a:cubicBezTo>
                  <a:cubicBezTo>
                    <a:pt x="22892" y="10682"/>
                    <a:pt x="21204" y="12328"/>
                    <a:pt x="19323" y="13311"/>
                  </a:cubicBezTo>
                  <a:cubicBezTo>
                    <a:pt x="18382" y="13803"/>
                    <a:pt x="17399" y="14209"/>
                    <a:pt x="16416" y="14487"/>
                  </a:cubicBezTo>
                  <a:cubicBezTo>
                    <a:pt x="16159" y="14551"/>
                    <a:pt x="15903" y="14615"/>
                    <a:pt x="15668" y="14679"/>
                  </a:cubicBezTo>
                  <a:lnTo>
                    <a:pt x="15283" y="14743"/>
                  </a:lnTo>
                  <a:lnTo>
                    <a:pt x="14920" y="14829"/>
                  </a:lnTo>
                  <a:cubicBezTo>
                    <a:pt x="14428" y="14893"/>
                    <a:pt x="13915" y="14936"/>
                    <a:pt x="13381" y="14957"/>
                  </a:cubicBezTo>
                  <a:cubicBezTo>
                    <a:pt x="12830" y="14985"/>
                    <a:pt x="12275" y="14994"/>
                    <a:pt x="11716" y="14994"/>
                  </a:cubicBezTo>
                  <a:cubicBezTo>
                    <a:pt x="10806" y="14994"/>
                    <a:pt x="9883" y="14971"/>
                    <a:pt x="8949" y="14971"/>
                  </a:cubicBezTo>
                  <a:cubicBezTo>
                    <a:pt x="8295" y="14971"/>
                    <a:pt x="7635" y="14982"/>
                    <a:pt x="6969" y="15021"/>
                  </a:cubicBezTo>
                  <a:cubicBezTo>
                    <a:pt x="5878" y="15064"/>
                    <a:pt x="4767" y="15171"/>
                    <a:pt x="3656" y="15427"/>
                  </a:cubicBezTo>
                  <a:cubicBezTo>
                    <a:pt x="3121" y="15577"/>
                    <a:pt x="2566" y="15748"/>
                    <a:pt x="2010" y="16004"/>
                  </a:cubicBezTo>
                  <a:cubicBezTo>
                    <a:pt x="1475" y="16240"/>
                    <a:pt x="920" y="16560"/>
                    <a:pt x="428" y="16945"/>
                  </a:cubicBezTo>
                  <a:lnTo>
                    <a:pt x="428" y="16966"/>
                  </a:lnTo>
                  <a:cubicBezTo>
                    <a:pt x="86" y="17244"/>
                    <a:pt x="1" y="17778"/>
                    <a:pt x="236" y="18163"/>
                  </a:cubicBezTo>
                  <a:cubicBezTo>
                    <a:pt x="384" y="18406"/>
                    <a:pt x="618" y="18538"/>
                    <a:pt x="850" y="18538"/>
                  </a:cubicBezTo>
                  <a:cubicBezTo>
                    <a:pt x="986" y="18538"/>
                    <a:pt x="1122" y="18493"/>
                    <a:pt x="1240" y="18398"/>
                  </a:cubicBezTo>
                  <a:cubicBezTo>
                    <a:pt x="2031" y="17778"/>
                    <a:pt x="2972" y="17436"/>
                    <a:pt x="3955" y="17223"/>
                  </a:cubicBezTo>
                  <a:cubicBezTo>
                    <a:pt x="4959" y="17009"/>
                    <a:pt x="5985" y="16902"/>
                    <a:pt x="7033" y="16859"/>
                  </a:cubicBezTo>
                  <a:cubicBezTo>
                    <a:pt x="7655" y="16834"/>
                    <a:pt x="8281" y="16827"/>
                    <a:pt x="8911" y="16827"/>
                  </a:cubicBezTo>
                  <a:cubicBezTo>
                    <a:pt x="9580" y="16827"/>
                    <a:pt x="10253" y="16835"/>
                    <a:pt x="10931" y="16835"/>
                  </a:cubicBezTo>
                  <a:cubicBezTo>
                    <a:pt x="11768" y="16835"/>
                    <a:pt x="12612" y="16824"/>
                    <a:pt x="13466" y="16774"/>
                  </a:cubicBezTo>
                  <a:cubicBezTo>
                    <a:pt x="13479" y="16773"/>
                    <a:pt x="13493" y="16773"/>
                    <a:pt x="13506" y="16773"/>
                  </a:cubicBezTo>
                  <a:cubicBezTo>
                    <a:pt x="13985" y="16773"/>
                    <a:pt x="14575" y="17106"/>
                    <a:pt x="15085" y="17106"/>
                  </a:cubicBezTo>
                  <a:cubicBezTo>
                    <a:pt x="15138" y="17106"/>
                    <a:pt x="15190" y="17102"/>
                    <a:pt x="15240" y="17094"/>
                  </a:cubicBezTo>
                  <a:cubicBezTo>
                    <a:pt x="15390" y="17073"/>
                    <a:pt x="15411" y="16560"/>
                    <a:pt x="15540" y="16517"/>
                  </a:cubicBezTo>
                  <a:lnTo>
                    <a:pt x="15753" y="16475"/>
                  </a:lnTo>
                  <a:lnTo>
                    <a:pt x="15967" y="16432"/>
                  </a:lnTo>
                  <a:cubicBezTo>
                    <a:pt x="16245" y="16368"/>
                    <a:pt x="16501" y="16282"/>
                    <a:pt x="16779" y="16197"/>
                  </a:cubicBezTo>
                  <a:cubicBezTo>
                    <a:pt x="17869" y="15876"/>
                    <a:pt x="18917" y="15406"/>
                    <a:pt x="19921" y="14850"/>
                  </a:cubicBezTo>
                  <a:cubicBezTo>
                    <a:pt x="21930" y="13739"/>
                    <a:pt x="23726" y="12264"/>
                    <a:pt x="25457" y="10789"/>
                  </a:cubicBezTo>
                  <a:cubicBezTo>
                    <a:pt x="26333" y="10041"/>
                    <a:pt x="27188" y="9293"/>
                    <a:pt x="28065" y="8588"/>
                  </a:cubicBezTo>
                  <a:cubicBezTo>
                    <a:pt x="28492" y="8224"/>
                    <a:pt x="28813" y="7925"/>
                    <a:pt x="29732" y="7925"/>
                  </a:cubicBezTo>
                  <a:cubicBezTo>
                    <a:pt x="29794" y="7937"/>
                    <a:pt x="29848" y="7943"/>
                    <a:pt x="29895" y="7943"/>
                  </a:cubicBezTo>
                  <a:cubicBezTo>
                    <a:pt x="30442" y="7943"/>
                    <a:pt x="30135" y="7211"/>
                    <a:pt x="30587" y="7113"/>
                  </a:cubicBezTo>
                  <a:cubicBezTo>
                    <a:pt x="31119" y="7003"/>
                    <a:pt x="31679" y="6971"/>
                    <a:pt x="32257" y="6971"/>
                  </a:cubicBezTo>
                  <a:cubicBezTo>
                    <a:pt x="33045" y="6971"/>
                    <a:pt x="33866" y="7030"/>
                    <a:pt x="34697" y="7030"/>
                  </a:cubicBezTo>
                  <a:cubicBezTo>
                    <a:pt x="35513" y="7030"/>
                    <a:pt x="36338" y="6973"/>
                    <a:pt x="37149" y="6749"/>
                  </a:cubicBezTo>
                  <a:cubicBezTo>
                    <a:pt x="38260" y="6429"/>
                    <a:pt x="39457" y="6301"/>
                    <a:pt x="40398" y="5681"/>
                  </a:cubicBezTo>
                  <a:cubicBezTo>
                    <a:pt x="40601" y="5740"/>
                    <a:pt x="40763" y="5766"/>
                    <a:pt x="40890" y="5766"/>
                  </a:cubicBezTo>
                  <a:cubicBezTo>
                    <a:pt x="41364" y="5766"/>
                    <a:pt x="41363" y="5401"/>
                    <a:pt x="41295" y="4997"/>
                  </a:cubicBezTo>
                  <a:cubicBezTo>
                    <a:pt x="41231" y="4527"/>
                    <a:pt x="42450" y="3607"/>
                    <a:pt x="42984" y="3223"/>
                  </a:cubicBezTo>
                  <a:cubicBezTo>
                    <a:pt x="43882" y="2560"/>
                    <a:pt x="44779" y="1919"/>
                    <a:pt x="45741" y="1449"/>
                  </a:cubicBezTo>
                  <a:cubicBezTo>
                    <a:pt x="46622" y="1028"/>
                    <a:pt x="47577" y="739"/>
                    <a:pt x="48520" y="739"/>
                  </a:cubicBezTo>
                  <a:cubicBezTo>
                    <a:pt x="48584" y="739"/>
                    <a:pt x="48648" y="741"/>
                    <a:pt x="48712" y="743"/>
                  </a:cubicBezTo>
                  <a:cubicBezTo>
                    <a:pt x="48883" y="743"/>
                    <a:pt x="49033" y="594"/>
                    <a:pt x="49033" y="380"/>
                  </a:cubicBezTo>
                  <a:cubicBezTo>
                    <a:pt x="49054" y="188"/>
                    <a:pt x="48905" y="17"/>
                    <a:pt x="48755" y="17"/>
                  </a:cubicBezTo>
                  <a:cubicBezTo>
                    <a:pt x="48610" y="6"/>
                    <a:pt x="48465" y="0"/>
                    <a:pt x="48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4" name="Google Shape;31524;p29"/>
            <p:cNvSpPr/>
            <p:nvPr/>
          </p:nvSpPr>
          <p:spPr>
            <a:xfrm>
              <a:off x="458775" y="4807288"/>
              <a:ext cx="192400" cy="200975"/>
            </a:xfrm>
            <a:custGeom>
              <a:avLst/>
              <a:gdLst/>
              <a:ahLst/>
              <a:cxnLst/>
              <a:rect l="l" t="t" r="r" b="b"/>
              <a:pathLst>
                <a:path w="7696" h="8039" extrusionOk="0">
                  <a:moveTo>
                    <a:pt x="3941" y="1"/>
                  </a:moveTo>
                  <a:cubicBezTo>
                    <a:pt x="2819" y="1"/>
                    <a:pt x="1711" y="663"/>
                    <a:pt x="1048" y="1877"/>
                  </a:cubicBezTo>
                  <a:cubicBezTo>
                    <a:pt x="1" y="3758"/>
                    <a:pt x="428" y="6238"/>
                    <a:pt x="1967" y="7413"/>
                  </a:cubicBezTo>
                  <a:cubicBezTo>
                    <a:pt x="2519" y="7837"/>
                    <a:pt x="3139" y="8038"/>
                    <a:pt x="3754" y="8038"/>
                  </a:cubicBezTo>
                  <a:cubicBezTo>
                    <a:pt x="4876" y="8038"/>
                    <a:pt x="5985" y="7367"/>
                    <a:pt x="6648" y="6152"/>
                  </a:cubicBezTo>
                  <a:cubicBezTo>
                    <a:pt x="7695" y="4271"/>
                    <a:pt x="7268" y="1792"/>
                    <a:pt x="5729" y="616"/>
                  </a:cubicBezTo>
                  <a:cubicBezTo>
                    <a:pt x="5176" y="200"/>
                    <a:pt x="4557" y="1"/>
                    <a:pt x="39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5" name="Google Shape;31525;p29"/>
            <p:cNvSpPr/>
            <p:nvPr/>
          </p:nvSpPr>
          <p:spPr>
            <a:xfrm>
              <a:off x="566725" y="4865988"/>
              <a:ext cx="195600" cy="214000"/>
            </a:xfrm>
            <a:custGeom>
              <a:avLst/>
              <a:gdLst/>
              <a:ahLst/>
              <a:cxnLst/>
              <a:rect l="l" t="t" r="r" b="b"/>
              <a:pathLst>
                <a:path w="7824" h="8560" extrusionOk="0">
                  <a:moveTo>
                    <a:pt x="4467" y="1"/>
                  </a:moveTo>
                  <a:cubicBezTo>
                    <a:pt x="3244" y="1"/>
                    <a:pt x="2229" y="863"/>
                    <a:pt x="1304" y="1453"/>
                  </a:cubicBezTo>
                  <a:cubicBezTo>
                    <a:pt x="1219" y="1517"/>
                    <a:pt x="684" y="1923"/>
                    <a:pt x="620" y="1987"/>
                  </a:cubicBezTo>
                  <a:cubicBezTo>
                    <a:pt x="22" y="2394"/>
                    <a:pt x="0" y="2094"/>
                    <a:pt x="770" y="3783"/>
                  </a:cubicBezTo>
                  <a:cubicBezTo>
                    <a:pt x="962" y="4659"/>
                    <a:pt x="1432" y="5557"/>
                    <a:pt x="1732" y="6390"/>
                  </a:cubicBezTo>
                  <a:cubicBezTo>
                    <a:pt x="2074" y="7310"/>
                    <a:pt x="2651" y="8058"/>
                    <a:pt x="3506" y="8400"/>
                  </a:cubicBezTo>
                  <a:cubicBezTo>
                    <a:pt x="3777" y="8511"/>
                    <a:pt x="4035" y="8560"/>
                    <a:pt x="4281" y="8560"/>
                  </a:cubicBezTo>
                  <a:cubicBezTo>
                    <a:pt x="5312" y="8560"/>
                    <a:pt x="6108" y="7689"/>
                    <a:pt x="6626" y="6861"/>
                  </a:cubicBezTo>
                  <a:cubicBezTo>
                    <a:pt x="7374" y="5664"/>
                    <a:pt x="7823" y="4339"/>
                    <a:pt x="7353" y="2671"/>
                  </a:cubicBezTo>
                  <a:cubicBezTo>
                    <a:pt x="6968" y="1239"/>
                    <a:pt x="6156" y="192"/>
                    <a:pt x="4788" y="21"/>
                  </a:cubicBezTo>
                  <a:cubicBezTo>
                    <a:pt x="4679" y="7"/>
                    <a:pt x="4572" y="1"/>
                    <a:pt x="4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6" name="Google Shape;31526;p29"/>
            <p:cNvSpPr/>
            <p:nvPr/>
          </p:nvSpPr>
          <p:spPr>
            <a:xfrm>
              <a:off x="442750" y="4933738"/>
              <a:ext cx="189725" cy="251800"/>
            </a:xfrm>
            <a:custGeom>
              <a:avLst/>
              <a:gdLst/>
              <a:ahLst/>
              <a:cxnLst/>
              <a:rect l="l" t="t" r="r" b="b"/>
              <a:pathLst>
                <a:path w="7589" h="10072" extrusionOk="0">
                  <a:moveTo>
                    <a:pt x="4910" y="1"/>
                  </a:moveTo>
                  <a:cubicBezTo>
                    <a:pt x="4905" y="1"/>
                    <a:pt x="4900" y="2"/>
                    <a:pt x="4895" y="4"/>
                  </a:cubicBezTo>
                  <a:cubicBezTo>
                    <a:pt x="4254" y="325"/>
                    <a:pt x="3527" y="1906"/>
                    <a:pt x="3036" y="2590"/>
                  </a:cubicBezTo>
                  <a:cubicBezTo>
                    <a:pt x="1967" y="4151"/>
                    <a:pt x="1" y="6737"/>
                    <a:pt x="1646" y="8703"/>
                  </a:cubicBezTo>
                  <a:cubicBezTo>
                    <a:pt x="2362" y="9538"/>
                    <a:pt x="3223" y="10071"/>
                    <a:pt x="4142" y="10071"/>
                  </a:cubicBezTo>
                  <a:cubicBezTo>
                    <a:pt x="4541" y="10071"/>
                    <a:pt x="4951" y="9971"/>
                    <a:pt x="5365" y="9751"/>
                  </a:cubicBezTo>
                  <a:cubicBezTo>
                    <a:pt x="6605" y="9088"/>
                    <a:pt x="7588" y="7528"/>
                    <a:pt x="7204" y="5861"/>
                  </a:cubicBezTo>
                  <a:cubicBezTo>
                    <a:pt x="6990" y="4899"/>
                    <a:pt x="6498" y="4172"/>
                    <a:pt x="6178" y="3232"/>
                  </a:cubicBezTo>
                  <a:cubicBezTo>
                    <a:pt x="5864" y="2312"/>
                    <a:pt x="5141" y="1"/>
                    <a:pt x="49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7" name="Google Shape;31527;p29"/>
            <p:cNvSpPr/>
            <p:nvPr/>
          </p:nvSpPr>
          <p:spPr>
            <a:xfrm>
              <a:off x="334950" y="4871113"/>
              <a:ext cx="212550" cy="172475"/>
            </a:xfrm>
            <a:custGeom>
              <a:avLst/>
              <a:gdLst/>
              <a:ahLst/>
              <a:cxnLst/>
              <a:rect l="l" t="t" r="r" b="b"/>
              <a:pathLst>
                <a:path w="8502" h="6899" extrusionOk="0">
                  <a:moveTo>
                    <a:pt x="3410" y="1"/>
                  </a:moveTo>
                  <a:cubicBezTo>
                    <a:pt x="1820" y="1"/>
                    <a:pt x="1" y="1279"/>
                    <a:pt x="316" y="3279"/>
                  </a:cubicBezTo>
                  <a:cubicBezTo>
                    <a:pt x="401" y="3770"/>
                    <a:pt x="529" y="4069"/>
                    <a:pt x="487" y="4561"/>
                  </a:cubicBezTo>
                  <a:cubicBezTo>
                    <a:pt x="444" y="5117"/>
                    <a:pt x="294" y="5544"/>
                    <a:pt x="572" y="6057"/>
                  </a:cubicBezTo>
                  <a:cubicBezTo>
                    <a:pt x="857" y="6563"/>
                    <a:pt x="1292" y="6658"/>
                    <a:pt x="1760" y="6658"/>
                  </a:cubicBezTo>
                  <a:cubicBezTo>
                    <a:pt x="2043" y="6658"/>
                    <a:pt x="2339" y="6623"/>
                    <a:pt x="2620" y="6623"/>
                  </a:cubicBezTo>
                  <a:cubicBezTo>
                    <a:pt x="2816" y="6623"/>
                    <a:pt x="3006" y="6640"/>
                    <a:pt x="3180" y="6698"/>
                  </a:cubicBezTo>
                  <a:cubicBezTo>
                    <a:pt x="3569" y="6830"/>
                    <a:pt x="3946" y="6898"/>
                    <a:pt x="4311" y="6898"/>
                  </a:cubicBezTo>
                  <a:cubicBezTo>
                    <a:pt x="5247" y="6898"/>
                    <a:pt x="6096" y="6449"/>
                    <a:pt x="6835" y="5480"/>
                  </a:cubicBezTo>
                  <a:cubicBezTo>
                    <a:pt x="7177" y="5010"/>
                    <a:pt x="7433" y="4454"/>
                    <a:pt x="7732" y="3920"/>
                  </a:cubicBezTo>
                  <a:cubicBezTo>
                    <a:pt x="7903" y="3578"/>
                    <a:pt x="8502" y="2915"/>
                    <a:pt x="8502" y="2509"/>
                  </a:cubicBezTo>
                  <a:cubicBezTo>
                    <a:pt x="8480" y="1718"/>
                    <a:pt x="7091" y="1483"/>
                    <a:pt x="6642" y="1227"/>
                  </a:cubicBezTo>
                  <a:cubicBezTo>
                    <a:pt x="5809" y="778"/>
                    <a:pt x="4996" y="350"/>
                    <a:pt x="4120" y="94"/>
                  </a:cubicBezTo>
                  <a:cubicBezTo>
                    <a:pt x="3895" y="31"/>
                    <a:pt x="3655" y="1"/>
                    <a:pt x="3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8" name="Google Shape;31528;p29"/>
            <p:cNvSpPr/>
            <p:nvPr/>
          </p:nvSpPr>
          <p:spPr>
            <a:xfrm>
              <a:off x="552825" y="4723188"/>
              <a:ext cx="171550" cy="196775"/>
            </a:xfrm>
            <a:custGeom>
              <a:avLst/>
              <a:gdLst/>
              <a:ahLst/>
              <a:cxnLst/>
              <a:rect l="l" t="t" r="r" b="b"/>
              <a:pathLst>
                <a:path w="6862" h="7871" extrusionOk="0">
                  <a:moveTo>
                    <a:pt x="4306" y="0"/>
                  </a:moveTo>
                  <a:cubicBezTo>
                    <a:pt x="4243" y="0"/>
                    <a:pt x="4183" y="2"/>
                    <a:pt x="4126" y="5"/>
                  </a:cubicBezTo>
                  <a:cubicBezTo>
                    <a:pt x="3442" y="47"/>
                    <a:pt x="2694" y="26"/>
                    <a:pt x="2159" y="560"/>
                  </a:cubicBezTo>
                  <a:cubicBezTo>
                    <a:pt x="1540" y="1159"/>
                    <a:pt x="1262" y="2099"/>
                    <a:pt x="1027" y="2954"/>
                  </a:cubicBezTo>
                  <a:cubicBezTo>
                    <a:pt x="642" y="4237"/>
                    <a:pt x="1" y="6353"/>
                    <a:pt x="749" y="7593"/>
                  </a:cubicBezTo>
                  <a:cubicBezTo>
                    <a:pt x="904" y="7789"/>
                    <a:pt x="1004" y="7871"/>
                    <a:pt x="1093" y="7871"/>
                  </a:cubicBezTo>
                  <a:cubicBezTo>
                    <a:pt x="1187" y="7871"/>
                    <a:pt x="1269" y="7779"/>
                    <a:pt x="1390" y="7635"/>
                  </a:cubicBezTo>
                  <a:cubicBezTo>
                    <a:pt x="1753" y="7251"/>
                    <a:pt x="2288" y="6973"/>
                    <a:pt x="2715" y="6716"/>
                  </a:cubicBezTo>
                  <a:cubicBezTo>
                    <a:pt x="3955" y="6011"/>
                    <a:pt x="5344" y="5519"/>
                    <a:pt x="6242" y="4215"/>
                  </a:cubicBezTo>
                  <a:cubicBezTo>
                    <a:pt x="6798" y="3382"/>
                    <a:pt x="6862" y="2335"/>
                    <a:pt x="6242" y="1565"/>
                  </a:cubicBezTo>
                  <a:cubicBezTo>
                    <a:pt x="5943" y="1223"/>
                    <a:pt x="5793" y="667"/>
                    <a:pt x="5494" y="368"/>
                  </a:cubicBezTo>
                  <a:cubicBezTo>
                    <a:pt x="5197" y="72"/>
                    <a:pt x="4709" y="0"/>
                    <a:pt x="4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9" name="Google Shape;31529;p29"/>
            <p:cNvSpPr/>
            <p:nvPr/>
          </p:nvSpPr>
          <p:spPr>
            <a:xfrm>
              <a:off x="399475" y="4695263"/>
              <a:ext cx="170475" cy="217300"/>
            </a:xfrm>
            <a:custGeom>
              <a:avLst/>
              <a:gdLst/>
              <a:ahLst/>
              <a:cxnLst/>
              <a:rect l="l" t="t" r="r" b="b"/>
              <a:pathLst>
                <a:path w="6819" h="8692" extrusionOk="0">
                  <a:moveTo>
                    <a:pt x="2292" y="0"/>
                  </a:moveTo>
                  <a:cubicBezTo>
                    <a:pt x="1590" y="0"/>
                    <a:pt x="955" y="363"/>
                    <a:pt x="577" y="1164"/>
                  </a:cubicBezTo>
                  <a:cubicBezTo>
                    <a:pt x="321" y="1699"/>
                    <a:pt x="364" y="2041"/>
                    <a:pt x="321" y="2639"/>
                  </a:cubicBezTo>
                  <a:cubicBezTo>
                    <a:pt x="257" y="3195"/>
                    <a:pt x="0" y="3644"/>
                    <a:pt x="86" y="4221"/>
                  </a:cubicBezTo>
                  <a:cubicBezTo>
                    <a:pt x="299" y="5332"/>
                    <a:pt x="1539" y="6658"/>
                    <a:pt x="2351" y="7171"/>
                  </a:cubicBezTo>
                  <a:cubicBezTo>
                    <a:pt x="3164" y="7641"/>
                    <a:pt x="5151" y="8474"/>
                    <a:pt x="6028" y="8688"/>
                  </a:cubicBezTo>
                  <a:cubicBezTo>
                    <a:pt x="6037" y="8690"/>
                    <a:pt x="6046" y="8691"/>
                    <a:pt x="6055" y="8691"/>
                  </a:cubicBezTo>
                  <a:cubicBezTo>
                    <a:pt x="6538" y="8691"/>
                    <a:pt x="6480" y="5861"/>
                    <a:pt x="6690" y="3216"/>
                  </a:cubicBezTo>
                  <a:cubicBezTo>
                    <a:pt x="6819" y="1656"/>
                    <a:pt x="3912" y="459"/>
                    <a:pt x="3185" y="181"/>
                  </a:cubicBezTo>
                  <a:cubicBezTo>
                    <a:pt x="2885" y="62"/>
                    <a:pt x="2583" y="0"/>
                    <a:pt x="2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0" name="Google Shape;31530;p29"/>
            <p:cNvSpPr/>
            <p:nvPr/>
          </p:nvSpPr>
          <p:spPr>
            <a:xfrm>
              <a:off x="501525" y="4934363"/>
              <a:ext cx="58800" cy="26750"/>
            </a:xfrm>
            <a:custGeom>
              <a:avLst/>
              <a:gdLst/>
              <a:ahLst/>
              <a:cxnLst/>
              <a:rect l="l" t="t" r="r" b="b"/>
              <a:pathLst>
                <a:path w="2352" h="1070" extrusionOk="0">
                  <a:moveTo>
                    <a:pt x="2352" y="0"/>
                  </a:moveTo>
                  <a:cubicBezTo>
                    <a:pt x="2138" y="107"/>
                    <a:pt x="1967" y="193"/>
                    <a:pt x="1775" y="278"/>
                  </a:cubicBezTo>
                  <a:cubicBezTo>
                    <a:pt x="1582" y="364"/>
                    <a:pt x="1390" y="492"/>
                    <a:pt x="1198" y="578"/>
                  </a:cubicBezTo>
                  <a:cubicBezTo>
                    <a:pt x="813" y="749"/>
                    <a:pt x="407" y="898"/>
                    <a:pt x="1" y="1048"/>
                  </a:cubicBezTo>
                  <a:lnTo>
                    <a:pt x="22" y="1069"/>
                  </a:lnTo>
                  <a:cubicBezTo>
                    <a:pt x="428" y="984"/>
                    <a:pt x="834" y="898"/>
                    <a:pt x="1262" y="749"/>
                  </a:cubicBezTo>
                  <a:cubicBezTo>
                    <a:pt x="1454" y="684"/>
                    <a:pt x="1668" y="620"/>
                    <a:pt x="1860" y="492"/>
                  </a:cubicBezTo>
                  <a:cubicBezTo>
                    <a:pt x="2053" y="385"/>
                    <a:pt x="2224" y="214"/>
                    <a:pt x="2352" y="22"/>
                  </a:cubicBezTo>
                  <a:lnTo>
                    <a:pt x="235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1" name="Google Shape;31531;p29"/>
            <p:cNvSpPr/>
            <p:nvPr/>
          </p:nvSpPr>
          <p:spPr>
            <a:xfrm>
              <a:off x="498325" y="4930088"/>
              <a:ext cx="59875" cy="9650"/>
            </a:xfrm>
            <a:custGeom>
              <a:avLst/>
              <a:gdLst/>
              <a:ahLst/>
              <a:cxnLst/>
              <a:rect l="l" t="t" r="r" b="b"/>
              <a:pathLst>
                <a:path w="2395" h="386" extrusionOk="0">
                  <a:moveTo>
                    <a:pt x="2394" y="0"/>
                  </a:moveTo>
                  <a:cubicBezTo>
                    <a:pt x="2181" y="65"/>
                    <a:pt x="1988" y="107"/>
                    <a:pt x="1796" y="107"/>
                  </a:cubicBezTo>
                  <a:cubicBezTo>
                    <a:pt x="1603" y="129"/>
                    <a:pt x="1411" y="171"/>
                    <a:pt x="1219" y="193"/>
                  </a:cubicBezTo>
                  <a:cubicBezTo>
                    <a:pt x="1083" y="193"/>
                    <a:pt x="948" y="190"/>
                    <a:pt x="813" y="190"/>
                  </a:cubicBezTo>
                  <a:cubicBezTo>
                    <a:pt x="542" y="190"/>
                    <a:pt x="271" y="200"/>
                    <a:pt x="0" y="257"/>
                  </a:cubicBezTo>
                  <a:lnTo>
                    <a:pt x="0" y="278"/>
                  </a:lnTo>
                  <a:cubicBezTo>
                    <a:pt x="407" y="278"/>
                    <a:pt x="813" y="342"/>
                    <a:pt x="1219" y="364"/>
                  </a:cubicBezTo>
                  <a:cubicBezTo>
                    <a:pt x="1315" y="375"/>
                    <a:pt x="1416" y="385"/>
                    <a:pt x="1521" y="385"/>
                  </a:cubicBezTo>
                  <a:cubicBezTo>
                    <a:pt x="1625" y="385"/>
                    <a:pt x="1732" y="375"/>
                    <a:pt x="1839" y="342"/>
                  </a:cubicBezTo>
                  <a:cubicBezTo>
                    <a:pt x="2031" y="300"/>
                    <a:pt x="2245" y="193"/>
                    <a:pt x="2394" y="22"/>
                  </a:cubicBezTo>
                  <a:lnTo>
                    <a:pt x="239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2" name="Google Shape;31532;p29"/>
            <p:cNvSpPr/>
            <p:nvPr/>
          </p:nvSpPr>
          <p:spPr>
            <a:xfrm>
              <a:off x="497800" y="4912463"/>
              <a:ext cx="62000" cy="21400"/>
            </a:xfrm>
            <a:custGeom>
              <a:avLst/>
              <a:gdLst/>
              <a:ahLst/>
              <a:cxnLst/>
              <a:rect l="l" t="t" r="r" b="b"/>
              <a:pathLst>
                <a:path w="2480" h="856" extrusionOk="0">
                  <a:moveTo>
                    <a:pt x="0" y="0"/>
                  </a:moveTo>
                  <a:lnTo>
                    <a:pt x="0" y="22"/>
                  </a:lnTo>
                  <a:cubicBezTo>
                    <a:pt x="385" y="257"/>
                    <a:pt x="748" y="513"/>
                    <a:pt x="1176" y="663"/>
                  </a:cubicBezTo>
                  <a:cubicBezTo>
                    <a:pt x="1389" y="748"/>
                    <a:pt x="1603" y="834"/>
                    <a:pt x="1817" y="855"/>
                  </a:cubicBezTo>
                  <a:cubicBezTo>
                    <a:pt x="2052" y="855"/>
                    <a:pt x="2287" y="812"/>
                    <a:pt x="2479" y="705"/>
                  </a:cubicBezTo>
                  <a:lnTo>
                    <a:pt x="2479" y="684"/>
                  </a:lnTo>
                  <a:cubicBezTo>
                    <a:pt x="2266" y="663"/>
                    <a:pt x="2052" y="641"/>
                    <a:pt x="1838" y="620"/>
                  </a:cubicBezTo>
                  <a:cubicBezTo>
                    <a:pt x="1646" y="577"/>
                    <a:pt x="1432" y="556"/>
                    <a:pt x="1218" y="492"/>
                  </a:cubicBezTo>
                  <a:cubicBezTo>
                    <a:pt x="812" y="364"/>
                    <a:pt x="406" y="17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3" name="Google Shape;31533;p29"/>
            <p:cNvSpPr/>
            <p:nvPr/>
          </p:nvSpPr>
          <p:spPr>
            <a:xfrm>
              <a:off x="507950" y="4859563"/>
              <a:ext cx="52925" cy="66275"/>
            </a:xfrm>
            <a:custGeom>
              <a:avLst/>
              <a:gdLst/>
              <a:ahLst/>
              <a:cxnLst/>
              <a:rect l="l" t="t" r="r" b="b"/>
              <a:pathLst>
                <a:path w="2117" h="2651" extrusionOk="0">
                  <a:moveTo>
                    <a:pt x="0" y="0"/>
                  </a:moveTo>
                  <a:cubicBezTo>
                    <a:pt x="428" y="342"/>
                    <a:pt x="770" y="791"/>
                    <a:pt x="1069" y="1283"/>
                  </a:cubicBezTo>
                  <a:cubicBezTo>
                    <a:pt x="1218" y="1518"/>
                    <a:pt x="1368" y="1774"/>
                    <a:pt x="1518" y="2009"/>
                  </a:cubicBezTo>
                  <a:cubicBezTo>
                    <a:pt x="1689" y="2244"/>
                    <a:pt x="1860" y="2480"/>
                    <a:pt x="2095" y="2651"/>
                  </a:cubicBezTo>
                  <a:lnTo>
                    <a:pt x="2116" y="2629"/>
                  </a:lnTo>
                  <a:cubicBezTo>
                    <a:pt x="1967" y="2373"/>
                    <a:pt x="1838" y="2116"/>
                    <a:pt x="1689" y="1860"/>
                  </a:cubicBezTo>
                  <a:cubicBezTo>
                    <a:pt x="1539" y="1625"/>
                    <a:pt x="1368" y="1389"/>
                    <a:pt x="1197" y="1154"/>
                  </a:cubicBezTo>
                  <a:cubicBezTo>
                    <a:pt x="855" y="705"/>
                    <a:pt x="470" y="25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4" name="Google Shape;31534;p29"/>
            <p:cNvSpPr/>
            <p:nvPr/>
          </p:nvSpPr>
          <p:spPr>
            <a:xfrm>
              <a:off x="530375" y="4841388"/>
              <a:ext cx="35825" cy="80700"/>
            </a:xfrm>
            <a:custGeom>
              <a:avLst/>
              <a:gdLst/>
              <a:ahLst/>
              <a:cxnLst/>
              <a:rect l="l" t="t" r="r" b="b"/>
              <a:pathLst>
                <a:path w="1433" h="3228" extrusionOk="0">
                  <a:moveTo>
                    <a:pt x="22" y="0"/>
                  </a:moveTo>
                  <a:lnTo>
                    <a:pt x="1" y="22"/>
                  </a:lnTo>
                  <a:cubicBezTo>
                    <a:pt x="236" y="171"/>
                    <a:pt x="407" y="407"/>
                    <a:pt x="535" y="684"/>
                  </a:cubicBezTo>
                  <a:cubicBezTo>
                    <a:pt x="642" y="941"/>
                    <a:pt x="728" y="1240"/>
                    <a:pt x="813" y="1539"/>
                  </a:cubicBezTo>
                  <a:cubicBezTo>
                    <a:pt x="877" y="1839"/>
                    <a:pt x="941" y="2116"/>
                    <a:pt x="1027" y="2416"/>
                  </a:cubicBezTo>
                  <a:cubicBezTo>
                    <a:pt x="1070" y="2565"/>
                    <a:pt x="1134" y="2715"/>
                    <a:pt x="1198" y="2865"/>
                  </a:cubicBezTo>
                  <a:cubicBezTo>
                    <a:pt x="1219" y="2929"/>
                    <a:pt x="1262" y="2993"/>
                    <a:pt x="1283" y="3057"/>
                  </a:cubicBezTo>
                  <a:cubicBezTo>
                    <a:pt x="1326" y="3121"/>
                    <a:pt x="1347" y="3207"/>
                    <a:pt x="1433" y="3228"/>
                  </a:cubicBezTo>
                  <a:lnTo>
                    <a:pt x="1433" y="3207"/>
                  </a:lnTo>
                  <a:cubicBezTo>
                    <a:pt x="1412" y="3164"/>
                    <a:pt x="1390" y="3078"/>
                    <a:pt x="1369" y="3014"/>
                  </a:cubicBezTo>
                  <a:cubicBezTo>
                    <a:pt x="1347" y="2950"/>
                    <a:pt x="1347" y="2865"/>
                    <a:pt x="1326" y="2800"/>
                  </a:cubicBezTo>
                  <a:lnTo>
                    <a:pt x="1219" y="2352"/>
                  </a:lnTo>
                  <a:cubicBezTo>
                    <a:pt x="1155" y="2052"/>
                    <a:pt x="1048" y="1753"/>
                    <a:pt x="963" y="1475"/>
                  </a:cubicBezTo>
                  <a:cubicBezTo>
                    <a:pt x="856" y="1176"/>
                    <a:pt x="770" y="877"/>
                    <a:pt x="621" y="620"/>
                  </a:cubicBezTo>
                  <a:cubicBezTo>
                    <a:pt x="471" y="342"/>
                    <a:pt x="257" y="129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5" name="Google Shape;31535;p29"/>
            <p:cNvSpPr/>
            <p:nvPr/>
          </p:nvSpPr>
          <p:spPr>
            <a:xfrm>
              <a:off x="557100" y="4840313"/>
              <a:ext cx="15525" cy="82850"/>
            </a:xfrm>
            <a:custGeom>
              <a:avLst/>
              <a:gdLst/>
              <a:ahLst/>
              <a:cxnLst/>
              <a:rect l="l" t="t" r="r" b="b"/>
              <a:pathLst>
                <a:path w="621" h="3314" extrusionOk="0">
                  <a:moveTo>
                    <a:pt x="1" y="1"/>
                  </a:moveTo>
                  <a:lnTo>
                    <a:pt x="1" y="22"/>
                  </a:lnTo>
                  <a:cubicBezTo>
                    <a:pt x="193" y="193"/>
                    <a:pt x="300" y="471"/>
                    <a:pt x="343" y="749"/>
                  </a:cubicBezTo>
                  <a:cubicBezTo>
                    <a:pt x="407" y="1027"/>
                    <a:pt x="428" y="1304"/>
                    <a:pt x="428" y="1582"/>
                  </a:cubicBezTo>
                  <a:cubicBezTo>
                    <a:pt x="428" y="1882"/>
                    <a:pt x="385" y="2159"/>
                    <a:pt x="385" y="2437"/>
                  </a:cubicBezTo>
                  <a:cubicBezTo>
                    <a:pt x="385" y="2737"/>
                    <a:pt x="364" y="3014"/>
                    <a:pt x="407" y="3314"/>
                  </a:cubicBezTo>
                  <a:lnTo>
                    <a:pt x="428" y="3314"/>
                  </a:lnTo>
                  <a:cubicBezTo>
                    <a:pt x="514" y="3036"/>
                    <a:pt x="556" y="2758"/>
                    <a:pt x="578" y="2459"/>
                  </a:cubicBezTo>
                  <a:cubicBezTo>
                    <a:pt x="620" y="2181"/>
                    <a:pt x="599" y="1882"/>
                    <a:pt x="578" y="1582"/>
                  </a:cubicBezTo>
                  <a:cubicBezTo>
                    <a:pt x="556" y="1283"/>
                    <a:pt x="514" y="984"/>
                    <a:pt x="449" y="706"/>
                  </a:cubicBezTo>
                  <a:cubicBezTo>
                    <a:pt x="364" y="428"/>
                    <a:pt x="214" y="15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6" name="Google Shape;31536;p29"/>
            <p:cNvSpPr/>
            <p:nvPr/>
          </p:nvSpPr>
          <p:spPr>
            <a:xfrm>
              <a:off x="534125" y="4931163"/>
              <a:ext cx="35825" cy="57725"/>
            </a:xfrm>
            <a:custGeom>
              <a:avLst/>
              <a:gdLst/>
              <a:ahLst/>
              <a:cxnLst/>
              <a:rect l="l" t="t" r="r" b="b"/>
              <a:pathLst>
                <a:path w="1433" h="2309" extrusionOk="0">
                  <a:moveTo>
                    <a:pt x="1368" y="0"/>
                  </a:moveTo>
                  <a:cubicBezTo>
                    <a:pt x="1304" y="235"/>
                    <a:pt x="1197" y="428"/>
                    <a:pt x="1112" y="641"/>
                  </a:cubicBezTo>
                  <a:cubicBezTo>
                    <a:pt x="1005" y="834"/>
                    <a:pt x="941" y="1048"/>
                    <a:pt x="813" y="1240"/>
                  </a:cubicBezTo>
                  <a:cubicBezTo>
                    <a:pt x="706" y="1454"/>
                    <a:pt x="599" y="1625"/>
                    <a:pt x="449" y="1817"/>
                  </a:cubicBezTo>
                  <a:cubicBezTo>
                    <a:pt x="321" y="1988"/>
                    <a:pt x="171" y="2159"/>
                    <a:pt x="0" y="2287"/>
                  </a:cubicBezTo>
                  <a:lnTo>
                    <a:pt x="22" y="2309"/>
                  </a:lnTo>
                  <a:cubicBezTo>
                    <a:pt x="385" y="2074"/>
                    <a:pt x="684" y="1732"/>
                    <a:pt x="941" y="1368"/>
                  </a:cubicBezTo>
                  <a:cubicBezTo>
                    <a:pt x="1091" y="1176"/>
                    <a:pt x="1219" y="983"/>
                    <a:pt x="1304" y="748"/>
                  </a:cubicBezTo>
                  <a:cubicBezTo>
                    <a:pt x="1368" y="513"/>
                    <a:pt x="1433" y="257"/>
                    <a:pt x="13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7" name="Google Shape;31537;p29"/>
            <p:cNvSpPr/>
            <p:nvPr/>
          </p:nvSpPr>
          <p:spPr>
            <a:xfrm>
              <a:off x="536800" y="4923138"/>
              <a:ext cx="31550" cy="48650"/>
            </a:xfrm>
            <a:custGeom>
              <a:avLst/>
              <a:gdLst/>
              <a:ahLst/>
              <a:cxnLst/>
              <a:rect l="l" t="t" r="r" b="b"/>
              <a:pathLst>
                <a:path w="1262" h="1946" extrusionOk="0">
                  <a:moveTo>
                    <a:pt x="1219" y="1"/>
                  </a:moveTo>
                  <a:cubicBezTo>
                    <a:pt x="1133" y="193"/>
                    <a:pt x="1069" y="364"/>
                    <a:pt x="984" y="535"/>
                  </a:cubicBezTo>
                  <a:cubicBezTo>
                    <a:pt x="898" y="706"/>
                    <a:pt x="834" y="898"/>
                    <a:pt x="727" y="1069"/>
                  </a:cubicBezTo>
                  <a:cubicBezTo>
                    <a:pt x="642" y="1240"/>
                    <a:pt x="535" y="1390"/>
                    <a:pt x="406" y="1540"/>
                  </a:cubicBezTo>
                  <a:cubicBezTo>
                    <a:pt x="278" y="1689"/>
                    <a:pt x="150" y="1817"/>
                    <a:pt x="0" y="1924"/>
                  </a:cubicBezTo>
                  <a:lnTo>
                    <a:pt x="22" y="1946"/>
                  </a:lnTo>
                  <a:cubicBezTo>
                    <a:pt x="342" y="1796"/>
                    <a:pt x="620" y="1497"/>
                    <a:pt x="855" y="1176"/>
                  </a:cubicBezTo>
                  <a:cubicBezTo>
                    <a:pt x="984" y="1027"/>
                    <a:pt x="1090" y="856"/>
                    <a:pt x="1155" y="642"/>
                  </a:cubicBezTo>
                  <a:cubicBezTo>
                    <a:pt x="1240" y="449"/>
                    <a:pt x="1261" y="214"/>
                    <a:pt x="12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8" name="Google Shape;31538;p29"/>
            <p:cNvSpPr/>
            <p:nvPr/>
          </p:nvSpPr>
          <p:spPr>
            <a:xfrm>
              <a:off x="572075" y="4875038"/>
              <a:ext cx="17650" cy="49725"/>
            </a:xfrm>
            <a:custGeom>
              <a:avLst/>
              <a:gdLst/>
              <a:ahLst/>
              <a:cxnLst/>
              <a:rect l="l" t="t" r="r" b="b"/>
              <a:pathLst>
                <a:path w="706" h="1989" extrusionOk="0">
                  <a:moveTo>
                    <a:pt x="620" y="1"/>
                  </a:moveTo>
                  <a:cubicBezTo>
                    <a:pt x="663" y="172"/>
                    <a:pt x="641" y="364"/>
                    <a:pt x="599" y="535"/>
                  </a:cubicBezTo>
                  <a:cubicBezTo>
                    <a:pt x="556" y="706"/>
                    <a:pt x="492" y="856"/>
                    <a:pt x="428" y="1027"/>
                  </a:cubicBezTo>
                  <a:cubicBezTo>
                    <a:pt x="363" y="1177"/>
                    <a:pt x="257" y="1326"/>
                    <a:pt x="192" y="1476"/>
                  </a:cubicBezTo>
                  <a:cubicBezTo>
                    <a:pt x="128" y="1647"/>
                    <a:pt x="64" y="1796"/>
                    <a:pt x="0" y="1967"/>
                  </a:cubicBezTo>
                  <a:lnTo>
                    <a:pt x="21" y="1989"/>
                  </a:lnTo>
                  <a:cubicBezTo>
                    <a:pt x="171" y="1903"/>
                    <a:pt x="278" y="1754"/>
                    <a:pt x="363" y="1604"/>
                  </a:cubicBezTo>
                  <a:cubicBezTo>
                    <a:pt x="470" y="1454"/>
                    <a:pt x="513" y="1262"/>
                    <a:pt x="577" y="1091"/>
                  </a:cubicBezTo>
                  <a:cubicBezTo>
                    <a:pt x="620" y="920"/>
                    <a:pt x="663" y="749"/>
                    <a:pt x="684" y="557"/>
                  </a:cubicBezTo>
                  <a:cubicBezTo>
                    <a:pt x="705" y="364"/>
                    <a:pt x="705" y="172"/>
                    <a:pt x="6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9" name="Google Shape;31539;p29"/>
            <p:cNvSpPr/>
            <p:nvPr/>
          </p:nvSpPr>
          <p:spPr>
            <a:xfrm>
              <a:off x="538925" y="4900188"/>
              <a:ext cx="48125" cy="48450"/>
            </a:xfrm>
            <a:custGeom>
              <a:avLst/>
              <a:gdLst/>
              <a:ahLst/>
              <a:cxnLst/>
              <a:rect l="l" t="t" r="r" b="b"/>
              <a:pathLst>
                <a:path w="1925" h="1938" extrusionOk="0">
                  <a:moveTo>
                    <a:pt x="906" y="1"/>
                  </a:moveTo>
                  <a:cubicBezTo>
                    <a:pt x="639" y="1"/>
                    <a:pt x="381" y="142"/>
                    <a:pt x="236" y="406"/>
                  </a:cubicBezTo>
                  <a:cubicBezTo>
                    <a:pt x="1" y="855"/>
                    <a:pt x="129" y="1453"/>
                    <a:pt x="535" y="1752"/>
                  </a:cubicBezTo>
                  <a:cubicBezTo>
                    <a:pt x="685" y="1877"/>
                    <a:pt x="858" y="1937"/>
                    <a:pt x="1027" y="1937"/>
                  </a:cubicBezTo>
                  <a:cubicBezTo>
                    <a:pt x="1291" y="1937"/>
                    <a:pt x="1546" y="1791"/>
                    <a:pt x="1689" y="1517"/>
                  </a:cubicBezTo>
                  <a:cubicBezTo>
                    <a:pt x="1925" y="1090"/>
                    <a:pt x="1796" y="491"/>
                    <a:pt x="1390" y="171"/>
                  </a:cubicBezTo>
                  <a:cubicBezTo>
                    <a:pt x="1242" y="56"/>
                    <a:pt x="1073" y="1"/>
                    <a:pt x="9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0" name="Google Shape;31540;p29"/>
            <p:cNvSpPr/>
            <p:nvPr/>
          </p:nvSpPr>
          <p:spPr>
            <a:xfrm>
              <a:off x="518100" y="4934888"/>
              <a:ext cx="48100" cy="37975"/>
            </a:xfrm>
            <a:custGeom>
              <a:avLst/>
              <a:gdLst/>
              <a:ahLst/>
              <a:cxnLst/>
              <a:rect l="l" t="t" r="r" b="b"/>
              <a:pathLst>
                <a:path w="1924" h="1519" extrusionOk="0">
                  <a:moveTo>
                    <a:pt x="1903" y="1"/>
                  </a:moveTo>
                  <a:cubicBezTo>
                    <a:pt x="1838" y="65"/>
                    <a:pt x="1753" y="108"/>
                    <a:pt x="1667" y="172"/>
                  </a:cubicBezTo>
                  <a:cubicBezTo>
                    <a:pt x="1582" y="215"/>
                    <a:pt x="1496" y="279"/>
                    <a:pt x="1411" y="343"/>
                  </a:cubicBezTo>
                  <a:cubicBezTo>
                    <a:pt x="1261" y="471"/>
                    <a:pt x="1133" y="642"/>
                    <a:pt x="983" y="770"/>
                  </a:cubicBezTo>
                  <a:cubicBezTo>
                    <a:pt x="663" y="1027"/>
                    <a:pt x="342" y="1262"/>
                    <a:pt x="0" y="1497"/>
                  </a:cubicBezTo>
                  <a:lnTo>
                    <a:pt x="22" y="1518"/>
                  </a:lnTo>
                  <a:cubicBezTo>
                    <a:pt x="193" y="1433"/>
                    <a:pt x="385" y="1347"/>
                    <a:pt x="556" y="1241"/>
                  </a:cubicBezTo>
                  <a:cubicBezTo>
                    <a:pt x="727" y="1155"/>
                    <a:pt x="898" y="1048"/>
                    <a:pt x="1069" y="920"/>
                  </a:cubicBezTo>
                  <a:cubicBezTo>
                    <a:pt x="1240" y="813"/>
                    <a:pt x="1411" y="685"/>
                    <a:pt x="1539" y="535"/>
                  </a:cubicBezTo>
                  <a:lnTo>
                    <a:pt x="1753" y="300"/>
                  </a:lnTo>
                  <a:cubicBezTo>
                    <a:pt x="1817" y="215"/>
                    <a:pt x="1881" y="129"/>
                    <a:pt x="1924" y="22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1" name="Google Shape;31541;p29"/>
            <p:cNvSpPr/>
            <p:nvPr/>
          </p:nvSpPr>
          <p:spPr>
            <a:xfrm>
              <a:off x="570450" y="4918863"/>
              <a:ext cx="11800" cy="55600"/>
            </a:xfrm>
            <a:custGeom>
              <a:avLst/>
              <a:gdLst/>
              <a:ahLst/>
              <a:cxnLst/>
              <a:rect l="l" t="t" r="r" b="b"/>
              <a:pathLst>
                <a:path w="472" h="2224" extrusionOk="0">
                  <a:moveTo>
                    <a:pt x="1" y="1"/>
                  </a:moveTo>
                  <a:cubicBezTo>
                    <a:pt x="22" y="193"/>
                    <a:pt x="86" y="385"/>
                    <a:pt x="129" y="556"/>
                  </a:cubicBezTo>
                  <a:cubicBezTo>
                    <a:pt x="172" y="749"/>
                    <a:pt x="236" y="920"/>
                    <a:pt x="279" y="1091"/>
                  </a:cubicBezTo>
                  <a:cubicBezTo>
                    <a:pt x="364" y="1454"/>
                    <a:pt x="386" y="1839"/>
                    <a:pt x="279" y="2224"/>
                  </a:cubicBezTo>
                  <a:lnTo>
                    <a:pt x="300" y="2224"/>
                  </a:lnTo>
                  <a:cubicBezTo>
                    <a:pt x="364" y="2053"/>
                    <a:pt x="428" y="1860"/>
                    <a:pt x="450" y="1668"/>
                  </a:cubicBezTo>
                  <a:cubicBezTo>
                    <a:pt x="471" y="1454"/>
                    <a:pt x="450" y="1262"/>
                    <a:pt x="428" y="1069"/>
                  </a:cubicBezTo>
                  <a:cubicBezTo>
                    <a:pt x="407" y="856"/>
                    <a:pt x="386" y="663"/>
                    <a:pt x="322" y="492"/>
                  </a:cubicBezTo>
                  <a:cubicBezTo>
                    <a:pt x="236" y="300"/>
                    <a:pt x="151" y="129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2" name="Google Shape;31542;p29"/>
            <p:cNvSpPr/>
            <p:nvPr/>
          </p:nvSpPr>
          <p:spPr>
            <a:xfrm>
              <a:off x="575800" y="4924738"/>
              <a:ext cx="29950" cy="7100"/>
            </a:xfrm>
            <a:custGeom>
              <a:avLst/>
              <a:gdLst/>
              <a:ahLst/>
              <a:cxnLst/>
              <a:rect l="l" t="t" r="r" b="b"/>
              <a:pathLst>
                <a:path w="1198" h="284" extrusionOk="0">
                  <a:moveTo>
                    <a:pt x="1" y="1"/>
                  </a:moveTo>
                  <a:lnTo>
                    <a:pt x="1" y="22"/>
                  </a:lnTo>
                  <a:cubicBezTo>
                    <a:pt x="43" y="150"/>
                    <a:pt x="172" y="214"/>
                    <a:pt x="257" y="257"/>
                  </a:cubicBezTo>
                  <a:cubicBezTo>
                    <a:pt x="311" y="279"/>
                    <a:pt x="364" y="284"/>
                    <a:pt x="417" y="284"/>
                  </a:cubicBezTo>
                  <a:cubicBezTo>
                    <a:pt x="471" y="284"/>
                    <a:pt x="524" y="279"/>
                    <a:pt x="578" y="279"/>
                  </a:cubicBezTo>
                  <a:cubicBezTo>
                    <a:pt x="612" y="282"/>
                    <a:pt x="647" y="284"/>
                    <a:pt x="682" y="284"/>
                  </a:cubicBezTo>
                  <a:cubicBezTo>
                    <a:pt x="860" y="284"/>
                    <a:pt x="1036" y="236"/>
                    <a:pt x="1198" y="129"/>
                  </a:cubicBezTo>
                  <a:lnTo>
                    <a:pt x="1176" y="108"/>
                  </a:lnTo>
                  <a:cubicBezTo>
                    <a:pt x="1091" y="150"/>
                    <a:pt x="984" y="150"/>
                    <a:pt x="877" y="150"/>
                  </a:cubicBezTo>
                  <a:cubicBezTo>
                    <a:pt x="792" y="129"/>
                    <a:pt x="685" y="129"/>
                    <a:pt x="599" y="86"/>
                  </a:cubicBezTo>
                  <a:cubicBezTo>
                    <a:pt x="492" y="65"/>
                    <a:pt x="385" y="22"/>
                    <a:pt x="300" y="22"/>
                  </a:cubicBezTo>
                  <a:cubicBezTo>
                    <a:pt x="214" y="22"/>
                    <a:pt x="108" y="2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3" name="Google Shape;31543;p29"/>
            <p:cNvSpPr/>
            <p:nvPr/>
          </p:nvSpPr>
          <p:spPr>
            <a:xfrm>
              <a:off x="569925" y="4902838"/>
              <a:ext cx="28875" cy="23150"/>
            </a:xfrm>
            <a:custGeom>
              <a:avLst/>
              <a:gdLst/>
              <a:ahLst/>
              <a:cxnLst/>
              <a:rect l="l" t="t" r="r" b="b"/>
              <a:pathLst>
                <a:path w="1155" h="926" extrusionOk="0">
                  <a:moveTo>
                    <a:pt x="1133" y="0"/>
                  </a:moveTo>
                  <a:cubicBezTo>
                    <a:pt x="1048" y="86"/>
                    <a:pt x="941" y="171"/>
                    <a:pt x="856" y="236"/>
                  </a:cubicBezTo>
                  <a:cubicBezTo>
                    <a:pt x="749" y="300"/>
                    <a:pt x="663" y="364"/>
                    <a:pt x="556" y="428"/>
                  </a:cubicBezTo>
                  <a:cubicBezTo>
                    <a:pt x="449" y="492"/>
                    <a:pt x="343" y="556"/>
                    <a:pt x="257" y="620"/>
                  </a:cubicBezTo>
                  <a:cubicBezTo>
                    <a:pt x="172" y="706"/>
                    <a:pt x="86" y="791"/>
                    <a:pt x="1" y="898"/>
                  </a:cubicBezTo>
                  <a:lnTo>
                    <a:pt x="1" y="920"/>
                  </a:lnTo>
                  <a:cubicBezTo>
                    <a:pt x="23" y="923"/>
                    <a:pt x="46" y="925"/>
                    <a:pt x="69" y="925"/>
                  </a:cubicBezTo>
                  <a:cubicBezTo>
                    <a:pt x="174" y="925"/>
                    <a:pt x="276" y="887"/>
                    <a:pt x="364" y="834"/>
                  </a:cubicBezTo>
                  <a:cubicBezTo>
                    <a:pt x="471" y="791"/>
                    <a:pt x="556" y="684"/>
                    <a:pt x="642" y="599"/>
                  </a:cubicBezTo>
                  <a:cubicBezTo>
                    <a:pt x="727" y="513"/>
                    <a:pt x="834" y="428"/>
                    <a:pt x="920" y="321"/>
                  </a:cubicBezTo>
                  <a:cubicBezTo>
                    <a:pt x="1005" y="236"/>
                    <a:pt x="1091" y="129"/>
                    <a:pt x="1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4" name="Google Shape;31544;p29"/>
            <p:cNvSpPr/>
            <p:nvPr/>
          </p:nvSpPr>
          <p:spPr>
            <a:xfrm>
              <a:off x="526100" y="4865963"/>
              <a:ext cx="31550" cy="49725"/>
            </a:xfrm>
            <a:custGeom>
              <a:avLst/>
              <a:gdLst/>
              <a:ahLst/>
              <a:cxnLst/>
              <a:rect l="l" t="t" r="r" b="b"/>
              <a:pathLst>
                <a:path w="1262" h="1989" extrusionOk="0">
                  <a:moveTo>
                    <a:pt x="1" y="1"/>
                  </a:moveTo>
                  <a:cubicBezTo>
                    <a:pt x="129" y="129"/>
                    <a:pt x="236" y="278"/>
                    <a:pt x="321" y="449"/>
                  </a:cubicBezTo>
                  <a:cubicBezTo>
                    <a:pt x="428" y="620"/>
                    <a:pt x="535" y="770"/>
                    <a:pt x="621" y="941"/>
                  </a:cubicBezTo>
                  <a:cubicBezTo>
                    <a:pt x="813" y="1262"/>
                    <a:pt x="920" y="1625"/>
                    <a:pt x="1091" y="1988"/>
                  </a:cubicBezTo>
                  <a:lnTo>
                    <a:pt x="1262" y="1860"/>
                  </a:lnTo>
                  <a:cubicBezTo>
                    <a:pt x="1091" y="1540"/>
                    <a:pt x="920" y="1176"/>
                    <a:pt x="706" y="856"/>
                  </a:cubicBezTo>
                  <a:cubicBezTo>
                    <a:pt x="599" y="706"/>
                    <a:pt x="471" y="578"/>
                    <a:pt x="364" y="407"/>
                  </a:cubicBezTo>
                  <a:cubicBezTo>
                    <a:pt x="257" y="257"/>
                    <a:pt x="150" y="10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5" name="Google Shape;31545;p29"/>
            <p:cNvSpPr/>
            <p:nvPr/>
          </p:nvSpPr>
          <p:spPr>
            <a:xfrm>
              <a:off x="571000" y="4851013"/>
              <a:ext cx="7500" cy="63600"/>
            </a:xfrm>
            <a:custGeom>
              <a:avLst/>
              <a:gdLst/>
              <a:ahLst/>
              <a:cxnLst/>
              <a:rect l="l" t="t" r="r" b="b"/>
              <a:pathLst>
                <a:path w="300" h="2544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171"/>
                    <a:pt x="150" y="385"/>
                    <a:pt x="171" y="599"/>
                  </a:cubicBezTo>
                  <a:cubicBezTo>
                    <a:pt x="193" y="812"/>
                    <a:pt x="171" y="1026"/>
                    <a:pt x="150" y="1240"/>
                  </a:cubicBezTo>
                  <a:lnTo>
                    <a:pt x="129" y="1881"/>
                  </a:lnTo>
                  <a:cubicBezTo>
                    <a:pt x="129" y="2009"/>
                    <a:pt x="129" y="2095"/>
                    <a:pt x="107" y="2180"/>
                  </a:cubicBezTo>
                  <a:cubicBezTo>
                    <a:pt x="86" y="2266"/>
                    <a:pt x="43" y="2394"/>
                    <a:pt x="22" y="2501"/>
                  </a:cubicBezTo>
                  <a:lnTo>
                    <a:pt x="214" y="2544"/>
                  </a:lnTo>
                  <a:cubicBezTo>
                    <a:pt x="235" y="2437"/>
                    <a:pt x="257" y="2351"/>
                    <a:pt x="278" y="2223"/>
                  </a:cubicBezTo>
                  <a:cubicBezTo>
                    <a:pt x="300" y="2116"/>
                    <a:pt x="300" y="1988"/>
                    <a:pt x="300" y="1881"/>
                  </a:cubicBezTo>
                  <a:lnTo>
                    <a:pt x="257" y="1240"/>
                  </a:lnTo>
                  <a:cubicBezTo>
                    <a:pt x="257" y="1026"/>
                    <a:pt x="257" y="812"/>
                    <a:pt x="214" y="577"/>
                  </a:cubicBezTo>
                  <a:cubicBezTo>
                    <a:pt x="193" y="363"/>
                    <a:pt x="129" y="15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6" name="Google Shape;31546;p29"/>
            <p:cNvSpPr/>
            <p:nvPr/>
          </p:nvSpPr>
          <p:spPr>
            <a:xfrm>
              <a:off x="514350" y="4878263"/>
              <a:ext cx="47050" cy="49175"/>
            </a:xfrm>
            <a:custGeom>
              <a:avLst/>
              <a:gdLst/>
              <a:ahLst/>
              <a:cxnLst/>
              <a:rect l="l" t="t" r="r" b="b"/>
              <a:pathLst>
                <a:path w="1882" h="1967" extrusionOk="0">
                  <a:moveTo>
                    <a:pt x="1" y="0"/>
                  </a:moveTo>
                  <a:cubicBezTo>
                    <a:pt x="108" y="22"/>
                    <a:pt x="172" y="128"/>
                    <a:pt x="257" y="193"/>
                  </a:cubicBezTo>
                  <a:cubicBezTo>
                    <a:pt x="321" y="257"/>
                    <a:pt x="407" y="342"/>
                    <a:pt x="471" y="428"/>
                  </a:cubicBezTo>
                  <a:cubicBezTo>
                    <a:pt x="620" y="577"/>
                    <a:pt x="791" y="748"/>
                    <a:pt x="941" y="898"/>
                  </a:cubicBezTo>
                  <a:cubicBezTo>
                    <a:pt x="1091" y="1048"/>
                    <a:pt x="1240" y="1219"/>
                    <a:pt x="1369" y="1390"/>
                  </a:cubicBezTo>
                  <a:cubicBezTo>
                    <a:pt x="1497" y="1561"/>
                    <a:pt x="1625" y="1753"/>
                    <a:pt x="1689" y="1967"/>
                  </a:cubicBezTo>
                  <a:lnTo>
                    <a:pt x="1882" y="1838"/>
                  </a:lnTo>
                  <a:cubicBezTo>
                    <a:pt x="1775" y="1625"/>
                    <a:pt x="1625" y="1432"/>
                    <a:pt x="1475" y="1261"/>
                  </a:cubicBezTo>
                  <a:cubicBezTo>
                    <a:pt x="1326" y="1090"/>
                    <a:pt x="1176" y="941"/>
                    <a:pt x="1005" y="812"/>
                  </a:cubicBezTo>
                  <a:cubicBezTo>
                    <a:pt x="834" y="663"/>
                    <a:pt x="663" y="535"/>
                    <a:pt x="514" y="385"/>
                  </a:cubicBezTo>
                  <a:cubicBezTo>
                    <a:pt x="428" y="299"/>
                    <a:pt x="343" y="235"/>
                    <a:pt x="257" y="171"/>
                  </a:cubicBezTo>
                  <a:cubicBezTo>
                    <a:pt x="172" y="107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7" name="Google Shape;31547;p29"/>
            <p:cNvSpPr/>
            <p:nvPr/>
          </p:nvSpPr>
          <p:spPr>
            <a:xfrm>
              <a:off x="505275" y="4905513"/>
              <a:ext cx="45450" cy="23000"/>
            </a:xfrm>
            <a:custGeom>
              <a:avLst/>
              <a:gdLst/>
              <a:ahLst/>
              <a:cxnLst/>
              <a:rect l="l" t="t" r="r" b="b"/>
              <a:pathLst>
                <a:path w="1818" h="920" extrusionOk="0">
                  <a:moveTo>
                    <a:pt x="0" y="0"/>
                  </a:moveTo>
                  <a:cubicBezTo>
                    <a:pt x="0" y="43"/>
                    <a:pt x="64" y="64"/>
                    <a:pt x="86" y="107"/>
                  </a:cubicBezTo>
                  <a:cubicBezTo>
                    <a:pt x="107" y="129"/>
                    <a:pt x="150" y="150"/>
                    <a:pt x="193" y="171"/>
                  </a:cubicBezTo>
                  <a:cubicBezTo>
                    <a:pt x="257" y="214"/>
                    <a:pt x="321" y="257"/>
                    <a:pt x="406" y="300"/>
                  </a:cubicBezTo>
                  <a:cubicBezTo>
                    <a:pt x="556" y="385"/>
                    <a:pt x="706" y="471"/>
                    <a:pt x="855" y="535"/>
                  </a:cubicBezTo>
                  <a:cubicBezTo>
                    <a:pt x="1005" y="599"/>
                    <a:pt x="1154" y="684"/>
                    <a:pt x="1304" y="748"/>
                  </a:cubicBezTo>
                  <a:cubicBezTo>
                    <a:pt x="1454" y="813"/>
                    <a:pt x="1603" y="877"/>
                    <a:pt x="1774" y="919"/>
                  </a:cubicBezTo>
                  <a:lnTo>
                    <a:pt x="1817" y="684"/>
                  </a:lnTo>
                  <a:cubicBezTo>
                    <a:pt x="1667" y="663"/>
                    <a:pt x="1496" y="620"/>
                    <a:pt x="1347" y="577"/>
                  </a:cubicBezTo>
                  <a:cubicBezTo>
                    <a:pt x="1197" y="535"/>
                    <a:pt x="1048" y="471"/>
                    <a:pt x="877" y="428"/>
                  </a:cubicBezTo>
                  <a:cubicBezTo>
                    <a:pt x="727" y="364"/>
                    <a:pt x="577" y="300"/>
                    <a:pt x="428" y="257"/>
                  </a:cubicBezTo>
                  <a:cubicBezTo>
                    <a:pt x="342" y="214"/>
                    <a:pt x="278" y="193"/>
                    <a:pt x="193" y="150"/>
                  </a:cubicBezTo>
                  <a:cubicBezTo>
                    <a:pt x="171" y="129"/>
                    <a:pt x="129" y="107"/>
                    <a:pt x="86" y="86"/>
                  </a:cubicBezTo>
                  <a:cubicBezTo>
                    <a:pt x="64" y="64"/>
                    <a:pt x="22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8" name="Google Shape;31548;p29"/>
            <p:cNvSpPr/>
            <p:nvPr/>
          </p:nvSpPr>
          <p:spPr>
            <a:xfrm>
              <a:off x="483350" y="4875588"/>
              <a:ext cx="65750" cy="45975"/>
            </a:xfrm>
            <a:custGeom>
              <a:avLst/>
              <a:gdLst/>
              <a:ahLst/>
              <a:cxnLst/>
              <a:rect l="l" t="t" r="r" b="b"/>
              <a:pathLst>
                <a:path w="2630" h="1839" extrusionOk="0">
                  <a:moveTo>
                    <a:pt x="1" y="0"/>
                  </a:moveTo>
                  <a:cubicBezTo>
                    <a:pt x="129" y="22"/>
                    <a:pt x="236" y="107"/>
                    <a:pt x="343" y="171"/>
                  </a:cubicBezTo>
                  <a:lnTo>
                    <a:pt x="664" y="364"/>
                  </a:lnTo>
                  <a:cubicBezTo>
                    <a:pt x="899" y="513"/>
                    <a:pt x="1112" y="642"/>
                    <a:pt x="1326" y="813"/>
                  </a:cubicBezTo>
                  <a:cubicBezTo>
                    <a:pt x="1540" y="962"/>
                    <a:pt x="1754" y="1112"/>
                    <a:pt x="1946" y="1283"/>
                  </a:cubicBezTo>
                  <a:cubicBezTo>
                    <a:pt x="2031" y="1368"/>
                    <a:pt x="2117" y="1454"/>
                    <a:pt x="2224" y="1561"/>
                  </a:cubicBezTo>
                  <a:cubicBezTo>
                    <a:pt x="2309" y="1668"/>
                    <a:pt x="2416" y="1753"/>
                    <a:pt x="2523" y="1839"/>
                  </a:cubicBezTo>
                  <a:lnTo>
                    <a:pt x="2630" y="1646"/>
                  </a:lnTo>
                  <a:cubicBezTo>
                    <a:pt x="2523" y="1561"/>
                    <a:pt x="2438" y="1497"/>
                    <a:pt x="2331" y="1411"/>
                  </a:cubicBezTo>
                  <a:cubicBezTo>
                    <a:pt x="2245" y="1326"/>
                    <a:pt x="2138" y="1219"/>
                    <a:pt x="2031" y="1133"/>
                  </a:cubicBezTo>
                  <a:cubicBezTo>
                    <a:pt x="1818" y="962"/>
                    <a:pt x="1583" y="834"/>
                    <a:pt x="1369" y="706"/>
                  </a:cubicBezTo>
                  <a:cubicBezTo>
                    <a:pt x="1155" y="556"/>
                    <a:pt x="920" y="428"/>
                    <a:pt x="685" y="321"/>
                  </a:cubicBezTo>
                  <a:lnTo>
                    <a:pt x="343" y="150"/>
                  </a:lnTo>
                  <a:cubicBezTo>
                    <a:pt x="236" y="86"/>
                    <a:pt x="129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9" name="Google Shape;31549;p29"/>
            <p:cNvSpPr/>
            <p:nvPr/>
          </p:nvSpPr>
          <p:spPr>
            <a:xfrm>
              <a:off x="492975" y="4930613"/>
              <a:ext cx="62550" cy="21400"/>
            </a:xfrm>
            <a:custGeom>
              <a:avLst/>
              <a:gdLst/>
              <a:ahLst/>
              <a:cxnLst/>
              <a:rect l="l" t="t" r="r" b="b"/>
              <a:pathLst>
                <a:path w="2502" h="856" extrusionOk="0">
                  <a:moveTo>
                    <a:pt x="2352" y="1"/>
                  </a:moveTo>
                  <a:cubicBezTo>
                    <a:pt x="2245" y="150"/>
                    <a:pt x="2031" y="236"/>
                    <a:pt x="1839" y="321"/>
                  </a:cubicBezTo>
                  <a:cubicBezTo>
                    <a:pt x="1646" y="407"/>
                    <a:pt x="1433" y="492"/>
                    <a:pt x="1240" y="557"/>
                  </a:cubicBezTo>
                  <a:cubicBezTo>
                    <a:pt x="834" y="685"/>
                    <a:pt x="407" y="792"/>
                    <a:pt x="1" y="856"/>
                  </a:cubicBezTo>
                  <a:cubicBezTo>
                    <a:pt x="428" y="834"/>
                    <a:pt x="834" y="749"/>
                    <a:pt x="1262" y="663"/>
                  </a:cubicBezTo>
                  <a:cubicBezTo>
                    <a:pt x="1475" y="621"/>
                    <a:pt x="1668" y="578"/>
                    <a:pt x="1882" y="492"/>
                  </a:cubicBezTo>
                  <a:cubicBezTo>
                    <a:pt x="1988" y="471"/>
                    <a:pt x="2095" y="428"/>
                    <a:pt x="2202" y="386"/>
                  </a:cubicBezTo>
                  <a:cubicBezTo>
                    <a:pt x="2245" y="364"/>
                    <a:pt x="2288" y="321"/>
                    <a:pt x="2352" y="300"/>
                  </a:cubicBezTo>
                  <a:cubicBezTo>
                    <a:pt x="2395" y="279"/>
                    <a:pt x="2459" y="215"/>
                    <a:pt x="2501" y="172"/>
                  </a:cubicBezTo>
                  <a:lnTo>
                    <a:pt x="235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0" name="Google Shape;31550;p29"/>
            <p:cNvSpPr/>
            <p:nvPr/>
          </p:nvSpPr>
          <p:spPr>
            <a:xfrm>
              <a:off x="563525" y="4932213"/>
              <a:ext cx="8025" cy="50800"/>
            </a:xfrm>
            <a:custGeom>
              <a:avLst/>
              <a:gdLst/>
              <a:ahLst/>
              <a:cxnLst/>
              <a:rect l="l" t="t" r="r" b="b"/>
              <a:pathLst>
                <a:path w="321" h="2032" extrusionOk="0">
                  <a:moveTo>
                    <a:pt x="171" y="1"/>
                  </a:moveTo>
                  <a:cubicBezTo>
                    <a:pt x="128" y="172"/>
                    <a:pt x="107" y="343"/>
                    <a:pt x="86" y="514"/>
                  </a:cubicBezTo>
                  <a:cubicBezTo>
                    <a:pt x="86" y="685"/>
                    <a:pt x="107" y="835"/>
                    <a:pt x="86" y="1027"/>
                  </a:cubicBezTo>
                  <a:cubicBezTo>
                    <a:pt x="86" y="1177"/>
                    <a:pt x="64" y="1348"/>
                    <a:pt x="43" y="1519"/>
                  </a:cubicBezTo>
                  <a:cubicBezTo>
                    <a:pt x="21" y="1690"/>
                    <a:pt x="0" y="1861"/>
                    <a:pt x="0" y="2032"/>
                  </a:cubicBezTo>
                  <a:lnTo>
                    <a:pt x="21" y="2032"/>
                  </a:lnTo>
                  <a:cubicBezTo>
                    <a:pt x="43" y="1861"/>
                    <a:pt x="86" y="1711"/>
                    <a:pt x="128" y="1540"/>
                  </a:cubicBezTo>
                  <a:cubicBezTo>
                    <a:pt x="171" y="1390"/>
                    <a:pt x="214" y="1219"/>
                    <a:pt x="257" y="1048"/>
                  </a:cubicBezTo>
                  <a:cubicBezTo>
                    <a:pt x="278" y="877"/>
                    <a:pt x="321" y="685"/>
                    <a:pt x="299" y="514"/>
                  </a:cubicBezTo>
                  <a:cubicBezTo>
                    <a:pt x="278" y="343"/>
                    <a:pt x="257" y="172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1" name="Google Shape;31551;p29"/>
            <p:cNvSpPr/>
            <p:nvPr/>
          </p:nvSpPr>
          <p:spPr>
            <a:xfrm>
              <a:off x="574200" y="4928038"/>
              <a:ext cx="20875" cy="22375"/>
            </a:xfrm>
            <a:custGeom>
              <a:avLst/>
              <a:gdLst/>
              <a:ahLst/>
              <a:cxnLst/>
              <a:rect l="l" t="t" r="r" b="b"/>
              <a:pathLst>
                <a:path w="835" h="895" extrusionOk="0">
                  <a:moveTo>
                    <a:pt x="94" y="1"/>
                  </a:moveTo>
                  <a:cubicBezTo>
                    <a:pt x="63" y="1"/>
                    <a:pt x="32" y="6"/>
                    <a:pt x="1" y="18"/>
                  </a:cubicBezTo>
                  <a:lnTo>
                    <a:pt x="1" y="40"/>
                  </a:lnTo>
                  <a:cubicBezTo>
                    <a:pt x="65" y="125"/>
                    <a:pt x="129" y="189"/>
                    <a:pt x="193" y="275"/>
                  </a:cubicBezTo>
                  <a:cubicBezTo>
                    <a:pt x="278" y="339"/>
                    <a:pt x="364" y="360"/>
                    <a:pt x="428" y="424"/>
                  </a:cubicBezTo>
                  <a:cubicBezTo>
                    <a:pt x="471" y="446"/>
                    <a:pt x="514" y="489"/>
                    <a:pt x="535" y="510"/>
                  </a:cubicBezTo>
                  <a:cubicBezTo>
                    <a:pt x="556" y="553"/>
                    <a:pt x="578" y="595"/>
                    <a:pt x="620" y="638"/>
                  </a:cubicBezTo>
                  <a:cubicBezTo>
                    <a:pt x="663" y="724"/>
                    <a:pt x="727" y="852"/>
                    <a:pt x="813" y="895"/>
                  </a:cubicBezTo>
                  <a:lnTo>
                    <a:pt x="834" y="873"/>
                  </a:lnTo>
                  <a:cubicBezTo>
                    <a:pt x="749" y="809"/>
                    <a:pt x="727" y="702"/>
                    <a:pt x="706" y="595"/>
                  </a:cubicBezTo>
                  <a:cubicBezTo>
                    <a:pt x="685" y="531"/>
                    <a:pt x="663" y="489"/>
                    <a:pt x="642" y="424"/>
                  </a:cubicBezTo>
                  <a:cubicBezTo>
                    <a:pt x="599" y="360"/>
                    <a:pt x="578" y="339"/>
                    <a:pt x="535" y="275"/>
                  </a:cubicBezTo>
                  <a:cubicBezTo>
                    <a:pt x="471" y="189"/>
                    <a:pt x="407" y="104"/>
                    <a:pt x="300" y="61"/>
                  </a:cubicBezTo>
                  <a:cubicBezTo>
                    <a:pt x="239" y="31"/>
                    <a:pt x="168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2" name="Google Shape;31552;p29"/>
            <p:cNvSpPr/>
            <p:nvPr/>
          </p:nvSpPr>
          <p:spPr>
            <a:xfrm>
              <a:off x="499200" y="4958788"/>
              <a:ext cx="5575" cy="4625"/>
            </a:xfrm>
            <a:custGeom>
              <a:avLst/>
              <a:gdLst/>
              <a:ahLst/>
              <a:cxnLst/>
              <a:rect l="l" t="t" r="r" b="b"/>
              <a:pathLst>
                <a:path w="223" h="185" extrusionOk="0">
                  <a:moveTo>
                    <a:pt x="109" y="0"/>
                  </a:moveTo>
                  <a:cubicBezTo>
                    <a:pt x="80" y="0"/>
                    <a:pt x="50" y="15"/>
                    <a:pt x="30" y="49"/>
                  </a:cubicBezTo>
                  <a:cubicBezTo>
                    <a:pt x="1" y="122"/>
                    <a:pt x="60" y="184"/>
                    <a:pt x="114" y="184"/>
                  </a:cubicBezTo>
                  <a:cubicBezTo>
                    <a:pt x="140" y="184"/>
                    <a:pt x="165" y="170"/>
                    <a:pt x="179" y="135"/>
                  </a:cubicBezTo>
                  <a:cubicBezTo>
                    <a:pt x="222" y="63"/>
                    <a:pt x="168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3" name="Google Shape;31553;p29"/>
            <p:cNvSpPr/>
            <p:nvPr/>
          </p:nvSpPr>
          <p:spPr>
            <a:xfrm>
              <a:off x="491900" y="4949688"/>
              <a:ext cx="5575" cy="4400"/>
            </a:xfrm>
            <a:custGeom>
              <a:avLst/>
              <a:gdLst/>
              <a:ahLst/>
              <a:cxnLst/>
              <a:rect l="l" t="t" r="r" b="b"/>
              <a:pathLst>
                <a:path w="223" h="176" extrusionOk="0">
                  <a:moveTo>
                    <a:pt x="109" y="1"/>
                  </a:moveTo>
                  <a:cubicBezTo>
                    <a:pt x="83" y="1"/>
                    <a:pt x="58" y="15"/>
                    <a:pt x="44" y="50"/>
                  </a:cubicBezTo>
                  <a:cubicBezTo>
                    <a:pt x="0" y="122"/>
                    <a:pt x="55" y="175"/>
                    <a:pt x="114" y="175"/>
                  </a:cubicBezTo>
                  <a:cubicBezTo>
                    <a:pt x="143" y="175"/>
                    <a:pt x="173" y="163"/>
                    <a:pt x="193" y="136"/>
                  </a:cubicBezTo>
                  <a:cubicBezTo>
                    <a:pt x="222" y="63"/>
                    <a:pt x="163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4" name="Google Shape;31554;p29"/>
            <p:cNvSpPr/>
            <p:nvPr/>
          </p:nvSpPr>
          <p:spPr>
            <a:xfrm>
              <a:off x="495625" y="4933988"/>
              <a:ext cx="7025" cy="5575"/>
            </a:xfrm>
            <a:custGeom>
              <a:avLst/>
              <a:gdLst/>
              <a:ahLst/>
              <a:cxnLst/>
              <a:rect l="l" t="t" r="r" b="b"/>
              <a:pathLst>
                <a:path w="281" h="223" extrusionOk="0">
                  <a:moveTo>
                    <a:pt x="132" y="0"/>
                  </a:moveTo>
                  <a:cubicBezTo>
                    <a:pt x="98" y="0"/>
                    <a:pt x="65" y="17"/>
                    <a:pt x="44" y="58"/>
                  </a:cubicBezTo>
                  <a:cubicBezTo>
                    <a:pt x="1" y="146"/>
                    <a:pt x="66" y="223"/>
                    <a:pt x="139" y="223"/>
                  </a:cubicBezTo>
                  <a:cubicBezTo>
                    <a:pt x="173" y="223"/>
                    <a:pt x="209" y="206"/>
                    <a:pt x="237" y="165"/>
                  </a:cubicBezTo>
                  <a:cubicBezTo>
                    <a:pt x="280" y="78"/>
                    <a:pt x="205" y="0"/>
                    <a:pt x="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5" name="Google Shape;31555;p29"/>
            <p:cNvSpPr/>
            <p:nvPr/>
          </p:nvSpPr>
          <p:spPr>
            <a:xfrm>
              <a:off x="494900" y="4909963"/>
              <a:ext cx="5250" cy="5000"/>
            </a:xfrm>
            <a:custGeom>
              <a:avLst/>
              <a:gdLst/>
              <a:ahLst/>
              <a:cxnLst/>
              <a:rect l="l" t="t" r="r" b="b"/>
              <a:pathLst>
                <a:path w="210" h="200" extrusionOk="0">
                  <a:moveTo>
                    <a:pt x="100" y="1"/>
                  </a:moveTo>
                  <a:cubicBezTo>
                    <a:pt x="36" y="1"/>
                    <a:pt x="1" y="131"/>
                    <a:pt x="73" y="186"/>
                  </a:cubicBezTo>
                  <a:cubicBezTo>
                    <a:pt x="86" y="195"/>
                    <a:pt x="99" y="200"/>
                    <a:pt x="111" y="200"/>
                  </a:cubicBezTo>
                  <a:cubicBezTo>
                    <a:pt x="175" y="200"/>
                    <a:pt x="210" y="69"/>
                    <a:pt x="137" y="15"/>
                  </a:cubicBezTo>
                  <a:cubicBezTo>
                    <a:pt x="124" y="5"/>
                    <a:pt x="112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6" name="Google Shape;31556;p29"/>
            <p:cNvSpPr/>
            <p:nvPr/>
          </p:nvSpPr>
          <p:spPr>
            <a:xfrm>
              <a:off x="501500" y="4902963"/>
              <a:ext cx="6850" cy="5375"/>
            </a:xfrm>
            <a:custGeom>
              <a:avLst/>
              <a:gdLst/>
              <a:ahLst/>
              <a:cxnLst/>
              <a:rect l="l" t="t" r="r" b="b"/>
              <a:pathLst>
                <a:path w="274" h="215" extrusionOk="0">
                  <a:moveTo>
                    <a:pt x="134" y="1"/>
                  </a:moveTo>
                  <a:cubicBezTo>
                    <a:pt x="100" y="1"/>
                    <a:pt x="65" y="18"/>
                    <a:pt x="44" y="60"/>
                  </a:cubicBezTo>
                  <a:cubicBezTo>
                    <a:pt x="1" y="147"/>
                    <a:pt x="67" y="215"/>
                    <a:pt x="133" y="215"/>
                  </a:cubicBezTo>
                  <a:cubicBezTo>
                    <a:pt x="164" y="215"/>
                    <a:pt x="195" y="200"/>
                    <a:pt x="215" y="166"/>
                  </a:cubicBezTo>
                  <a:lnTo>
                    <a:pt x="215" y="145"/>
                  </a:lnTo>
                  <a:cubicBezTo>
                    <a:pt x="273" y="73"/>
                    <a:pt x="204" y="1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7" name="Google Shape;31557;p29"/>
            <p:cNvSpPr/>
            <p:nvPr/>
          </p:nvSpPr>
          <p:spPr>
            <a:xfrm>
              <a:off x="481375" y="4872538"/>
              <a:ext cx="7200" cy="5875"/>
            </a:xfrm>
            <a:custGeom>
              <a:avLst/>
              <a:gdLst/>
              <a:ahLst/>
              <a:cxnLst/>
              <a:rect l="l" t="t" r="r" b="b"/>
              <a:pathLst>
                <a:path w="288" h="235" extrusionOk="0">
                  <a:moveTo>
                    <a:pt x="146" y="0"/>
                  </a:moveTo>
                  <a:cubicBezTo>
                    <a:pt x="113" y="0"/>
                    <a:pt x="79" y="17"/>
                    <a:pt x="59" y="58"/>
                  </a:cubicBezTo>
                  <a:lnTo>
                    <a:pt x="59" y="80"/>
                  </a:lnTo>
                  <a:cubicBezTo>
                    <a:pt x="0" y="167"/>
                    <a:pt x="71" y="235"/>
                    <a:pt x="143" y="235"/>
                  </a:cubicBezTo>
                  <a:cubicBezTo>
                    <a:pt x="176" y="235"/>
                    <a:pt x="209" y="220"/>
                    <a:pt x="230" y="186"/>
                  </a:cubicBezTo>
                  <a:lnTo>
                    <a:pt x="230" y="165"/>
                  </a:lnTo>
                  <a:cubicBezTo>
                    <a:pt x="288" y="78"/>
                    <a:pt x="217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8" name="Google Shape;31558;p29"/>
            <p:cNvSpPr/>
            <p:nvPr/>
          </p:nvSpPr>
          <p:spPr>
            <a:xfrm>
              <a:off x="512200" y="4875438"/>
              <a:ext cx="6475" cy="5125"/>
            </a:xfrm>
            <a:custGeom>
              <a:avLst/>
              <a:gdLst/>
              <a:ahLst/>
              <a:cxnLst/>
              <a:rect l="l" t="t" r="r" b="b"/>
              <a:pathLst>
                <a:path w="259" h="205" extrusionOk="0">
                  <a:moveTo>
                    <a:pt x="126" y="1"/>
                  </a:moveTo>
                  <a:cubicBezTo>
                    <a:pt x="95" y="1"/>
                    <a:pt x="64" y="15"/>
                    <a:pt x="44" y="49"/>
                  </a:cubicBezTo>
                  <a:cubicBezTo>
                    <a:pt x="0" y="137"/>
                    <a:pt x="66" y="204"/>
                    <a:pt x="133" y="204"/>
                  </a:cubicBezTo>
                  <a:cubicBezTo>
                    <a:pt x="164" y="204"/>
                    <a:pt x="195" y="190"/>
                    <a:pt x="215" y="156"/>
                  </a:cubicBezTo>
                  <a:cubicBezTo>
                    <a:pt x="259" y="68"/>
                    <a:pt x="193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9" name="Google Shape;31559;p29"/>
            <p:cNvSpPr/>
            <p:nvPr/>
          </p:nvSpPr>
          <p:spPr>
            <a:xfrm>
              <a:off x="504350" y="4856513"/>
              <a:ext cx="7200" cy="5875"/>
            </a:xfrm>
            <a:custGeom>
              <a:avLst/>
              <a:gdLst/>
              <a:ahLst/>
              <a:cxnLst/>
              <a:rect l="l" t="t" r="r" b="b"/>
              <a:pathLst>
                <a:path w="288" h="235" extrusionOk="0">
                  <a:moveTo>
                    <a:pt x="146" y="0"/>
                  </a:moveTo>
                  <a:cubicBezTo>
                    <a:pt x="113" y="0"/>
                    <a:pt x="79" y="17"/>
                    <a:pt x="59" y="58"/>
                  </a:cubicBezTo>
                  <a:lnTo>
                    <a:pt x="59" y="79"/>
                  </a:lnTo>
                  <a:cubicBezTo>
                    <a:pt x="0" y="167"/>
                    <a:pt x="72" y="235"/>
                    <a:pt x="143" y="235"/>
                  </a:cubicBezTo>
                  <a:cubicBezTo>
                    <a:pt x="176" y="235"/>
                    <a:pt x="209" y="220"/>
                    <a:pt x="230" y="186"/>
                  </a:cubicBezTo>
                  <a:lnTo>
                    <a:pt x="230" y="165"/>
                  </a:lnTo>
                  <a:cubicBezTo>
                    <a:pt x="288" y="78"/>
                    <a:pt x="217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0" name="Google Shape;31560;p29"/>
            <p:cNvSpPr/>
            <p:nvPr/>
          </p:nvSpPr>
          <p:spPr>
            <a:xfrm>
              <a:off x="524325" y="4864013"/>
              <a:ext cx="5225" cy="4300"/>
            </a:xfrm>
            <a:custGeom>
              <a:avLst/>
              <a:gdLst/>
              <a:ahLst/>
              <a:cxnLst/>
              <a:rect l="l" t="t" r="r" b="b"/>
              <a:pathLst>
                <a:path w="209" h="172" extrusionOk="0">
                  <a:moveTo>
                    <a:pt x="96" y="0"/>
                  </a:moveTo>
                  <a:cubicBezTo>
                    <a:pt x="72" y="0"/>
                    <a:pt x="48" y="11"/>
                    <a:pt x="29" y="36"/>
                  </a:cubicBezTo>
                  <a:lnTo>
                    <a:pt x="29" y="57"/>
                  </a:lnTo>
                  <a:cubicBezTo>
                    <a:pt x="1" y="114"/>
                    <a:pt x="48" y="171"/>
                    <a:pt x="102" y="171"/>
                  </a:cubicBezTo>
                  <a:cubicBezTo>
                    <a:pt x="129" y="171"/>
                    <a:pt x="157" y="157"/>
                    <a:pt x="179" y="121"/>
                  </a:cubicBezTo>
                  <a:cubicBezTo>
                    <a:pt x="209" y="61"/>
                    <a:pt x="154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1" name="Google Shape;31561;p29"/>
            <p:cNvSpPr/>
            <p:nvPr/>
          </p:nvSpPr>
          <p:spPr>
            <a:xfrm>
              <a:off x="527000" y="4839088"/>
              <a:ext cx="5550" cy="4625"/>
            </a:xfrm>
            <a:custGeom>
              <a:avLst/>
              <a:gdLst/>
              <a:ahLst/>
              <a:cxnLst/>
              <a:rect l="l" t="t" r="r" b="b"/>
              <a:pathLst>
                <a:path w="222" h="185" extrusionOk="0">
                  <a:moveTo>
                    <a:pt x="108" y="1"/>
                  </a:moveTo>
                  <a:cubicBezTo>
                    <a:pt x="80" y="1"/>
                    <a:pt x="50" y="15"/>
                    <a:pt x="29" y="50"/>
                  </a:cubicBezTo>
                  <a:cubicBezTo>
                    <a:pt x="0" y="122"/>
                    <a:pt x="49" y="184"/>
                    <a:pt x="104" y="184"/>
                  </a:cubicBezTo>
                  <a:cubicBezTo>
                    <a:pt x="130" y="184"/>
                    <a:pt x="158" y="170"/>
                    <a:pt x="179" y="135"/>
                  </a:cubicBezTo>
                  <a:cubicBezTo>
                    <a:pt x="222" y="63"/>
                    <a:pt x="168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2" name="Google Shape;31562;p29"/>
            <p:cNvSpPr/>
            <p:nvPr/>
          </p:nvSpPr>
          <p:spPr>
            <a:xfrm>
              <a:off x="552850" y="4837663"/>
              <a:ext cx="6925" cy="5325"/>
            </a:xfrm>
            <a:custGeom>
              <a:avLst/>
              <a:gdLst/>
              <a:ahLst/>
              <a:cxnLst/>
              <a:rect l="l" t="t" r="r" b="b"/>
              <a:pathLst>
                <a:path w="277" h="213" extrusionOk="0">
                  <a:moveTo>
                    <a:pt x="140" y="0"/>
                  </a:moveTo>
                  <a:cubicBezTo>
                    <a:pt x="103" y="0"/>
                    <a:pt x="65" y="19"/>
                    <a:pt x="42" y="64"/>
                  </a:cubicBezTo>
                  <a:cubicBezTo>
                    <a:pt x="1" y="147"/>
                    <a:pt x="59" y="213"/>
                    <a:pt x="128" y="213"/>
                  </a:cubicBezTo>
                  <a:cubicBezTo>
                    <a:pt x="165" y="213"/>
                    <a:pt x="205" y="194"/>
                    <a:pt x="235" y="149"/>
                  </a:cubicBezTo>
                  <a:cubicBezTo>
                    <a:pt x="276" y="66"/>
                    <a:pt x="209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3" name="Google Shape;31563;p29"/>
            <p:cNvSpPr/>
            <p:nvPr/>
          </p:nvSpPr>
          <p:spPr>
            <a:xfrm>
              <a:off x="568675" y="4848413"/>
              <a:ext cx="5575" cy="4375"/>
            </a:xfrm>
            <a:custGeom>
              <a:avLst/>
              <a:gdLst/>
              <a:ahLst/>
              <a:cxnLst/>
              <a:rect l="l" t="t" r="r" b="b"/>
              <a:pathLst>
                <a:path w="223" h="175" extrusionOk="0">
                  <a:moveTo>
                    <a:pt x="108" y="0"/>
                  </a:moveTo>
                  <a:cubicBezTo>
                    <a:pt x="80" y="0"/>
                    <a:pt x="50" y="12"/>
                    <a:pt x="29" y="40"/>
                  </a:cubicBezTo>
                  <a:cubicBezTo>
                    <a:pt x="0" y="112"/>
                    <a:pt x="49" y="175"/>
                    <a:pt x="104" y="175"/>
                  </a:cubicBezTo>
                  <a:cubicBezTo>
                    <a:pt x="130" y="175"/>
                    <a:pt x="158" y="160"/>
                    <a:pt x="179" y="126"/>
                  </a:cubicBezTo>
                  <a:cubicBezTo>
                    <a:pt x="222" y="53"/>
                    <a:pt x="168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4" name="Google Shape;31564;p29"/>
            <p:cNvSpPr/>
            <p:nvPr/>
          </p:nvSpPr>
          <p:spPr>
            <a:xfrm>
              <a:off x="583825" y="4870938"/>
              <a:ext cx="7000" cy="5700"/>
            </a:xfrm>
            <a:custGeom>
              <a:avLst/>
              <a:gdLst/>
              <a:ahLst/>
              <a:cxnLst/>
              <a:rect l="l" t="t" r="r" b="b"/>
              <a:pathLst>
                <a:path w="280" h="228" extrusionOk="0">
                  <a:moveTo>
                    <a:pt x="131" y="0"/>
                  </a:moveTo>
                  <a:cubicBezTo>
                    <a:pt x="97" y="0"/>
                    <a:pt x="63" y="17"/>
                    <a:pt x="43" y="58"/>
                  </a:cubicBezTo>
                  <a:cubicBezTo>
                    <a:pt x="1" y="157"/>
                    <a:pt x="61" y="228"/>
                    <a:pt x="125" y="228"/>
                  </a:cubicBezTo>
                  <a:cubicBezTo>
                    <a:pt x="158" y="228"/>
                    <a:pt x="192" y="209"/>
                    <a:pt x="214" y="165"/>
                  </a:cubicBezTo>
                  <a:lnTo>
                    <a:pt x="235" y="165"/>
                  </a:lnTo>
                  <a:cubicBezTo>
                    <a:pt x="279" y="78"/>
                    <a:pt x="20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5" name="Google Shape;31565;p29"/>
            <p:cNvSpPr/>
            <p:nvPr/>
          </p:nvSpPr>
          <p:spPr>
            <a:xfrm>
              <a:off x="597525" y="4898188"/>
              <a:ext cx="5225" cy="5575"/>
            </a:xfrm>
            <a:custGeom>
              <a:avLst/>
              <a:gdLst/>
              <a:ahLst/>
              <a:cxnLst/>
              <a:rect l="l" t="t" r="r" b="b"/>
              <a:pathLst>
                <a:path w="209" h="223" extrusionOk="0">
                  <a:moveTo>
                    <a:pt x="115" y="0"/>
                  </a:moveTo>
                  <a:cubicBezTo>
                    <a:pt x="60" y="0"/>
                    <a:pt x="0" y="78"/>
                    <a:pt x="29" y="165"/>
                  </a:cubicBezTo>
                  <a:cubicBezTo>
                    <a:pt x="43" y="206"/>
                    <a:pt x="68" y="223"/>
                    <a:pt x="93" y="223"/>
                  </a:cubicBezTo>
                  <a:cubicBezTo>
                    <a:pt x="148" y="223"/>
                    <a:pt x="208" y="146"/>
                    <a:pt x="179" y="58"/>
                  </a:cubicBezTo>
                  <a:cubicBezTo>
                    <a:pt x="165" y="17"/>
                    <a:pt x="141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6" name="Google Shape;31566;p29"/>
            <p:cNvSpPr/>
            <p:nvPr/>
          </p:nvSpPr>
          <p:spPr>
            <a:xfrm>
              <a:off x="604125" y="4925163"/>
              <a:ext cx="4825" cy="5075"/>
            </a:xfrm>
            <a:custGeom>
              <a:avLst/>
              <a:gdLst/>
              <a:ahLst/>
              <a:cxnLst/>
              <a:rect l="l" t="t" r="r" b="b"/>
              <a:pathLst>
                <a:path w="193" h="203" extrusionOk="0">
                  <a:moveTo>
                    <a:pt x="99" y="1"/>
                  </a:moveTo>
                  <a:cubicBezTo>
                    <a:pt x="64" y="1"/>
                    <a:pt x="31" y="23"/>
                    <a:pt x="22" y="69"/>
                  </a:cubicBezTo>
                  <a:cubicBezTo>
                    <a:pt x="0" y="91"/>
                    <a:pt x="0" y="133"/>
                    <a:pt x="22" y="155"/>
                  </a:cubicBezTo>
                  <a:cubicBezTo>
                    <a:pt x="39" y="189"/>
                    <a:pt x="66" y="203"/>
                    <a:pt x="94" y="203"/>
                  </a:cubicBezTo>
                  <a:cubicBezTo>
                    <a:pt x="136" y="203"/>
                    <a:pt x="180" y="172"/>
                    <a:pt x="193" y="133"/>
                  </a:cubicBezTo>
                  <a:cubicBezTo>
                    <a:pt x="193" y="133"/>
                    <a:pt x="193" y="112"/>
                    <a:pt x="193" y="112"/>
                  </a:cubicBezTo>
                  <a:cubicBezTo>
                    <a:pt x="193" y="39"/>
                    <a:pt x="145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7" name="Google Shape;31567;p29"/>
            <p:cNvSpPr/>
            <p:nvPr/>
          </p:nvSpPr>
          <p:spPr>
            <a:xfrm>
              <a:off x="592925" y="4948263"/>
              <a:ext cx="6925" cy="5350"/>
            </a:xfrm>
            <a:custGeom>
              <a:avLst/>
              <a:gdLst/>
              <a:ahLst/>
              <a:cxnLst/>
              <a:rect l="l" t="t" r="r" b="b"/>
              <a:pathLst>
                <a:path w="277" h="214" extrusionOk="0">
                  <a:moveTo>
                    <a:pt x="149" y="1"/>
                  </a:moveTo>
                  <a:cubicBezTo>
                    <a:pt x="112" y="1"/>
                    <a:pt x="72" y="20"/>
                    <a:pt x="42" y="64"/>
                  </a:cubicBezTo>
                  <a:cubicBezTo>
                    <a:pt x="1" y="148"/>
                    <a:pt x="68" y="213"/>
                    <a:pt x="137" y="213"/>
                  </a:cubicBezTo>
                  <a:cubicBezTo>
                    <a:pt x="174" y="213"/>
                    <a:pt x="212" y="195"/>
                    <a:pt x="235" y="150"/>
                  </a:cubicBezTo>
                  <a:cubicBezTo>
                    <a:pt x="277" y="66"/>
                    <a:pt x="21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8" name="Google Shape;31568;p29"/>
            <p:cNvSpPr/>
            <p:nvPr/>
          </p:nvSpPr>
          <p:spPr>
            <a:xfrm>
              <a:off x="574725" y="4973513"/>
              <a:ext cx="6050" cy="5600"/>
            </a:xfrm>
            <a:custGeom>
              <a:avLst/>
              <a:gdLst/>
              <a:ahLst/>
              <a:cxnLst/>
              <a:rect l="l" t="t" r="r" b="b"/>
              <a:pathLst>
                <a:path w="242" h="224" extrusionOk="0">
                  <a:moveTo>
                    <a:pt x="127" y="1"/>
                  </a:moveTo>
                  <a:cubicBezTo>
                    <a:pt x="58" y="1"/>
                    <a:pt x="0" y="106"/>
                    <a:pt x="65" y="187"/>
                  </a:cubicBezTo>
                  <a:cubicBezTo>
                    <a:pt x="86" y="213"/>
                    <a:pt x="108" y="224"/>
                    <a:pt x="128" y="224"/>
                  </a:cubicBezTo>
                  <a:cubicBezTo>
                    <a:pt x="192" y="224"/>
                    <a:pt x="242" y="118"/>
                    <a:pt x="193" y="38"/>
                  </a:cubicBezTo>
                  <a:cubicBezTo>
                    <a:pt x="173" y="12"/>
                    <a:pt x="14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9" name="Google Shape;31569;p29"/>
            <p:cNvSpPr/>
            <p:nvPr/>
          </p:nvSpPr>
          <p:spPr>
            <a:xfrm>
              <a:off x="560275" y="4980463"/>
              <a:ext cx="7025" cy="5600"/>
            </a:xfrm>
            <a:custGeom>
              <a:avLst/>
              <a:gdLst/>
              <a:ahLst/>
              <a:cxnLst/>
              <a:rect l="l" t="t" r="r" b="b"/>
              <a:pathLst>
                <a:path w="281" h="224" extrusionOk="0">
                  <a:moveTo>
                    <a:pt x="142" y="1"/>
                  </a:moveTo>
                  <a:cubicBezTo>
                    <a:pt x="108" y="1"/>
                    <a:pt x="72" y="18"/>
                    <a:pt x="45" y="59"/>
                  </a:cubicBezTo>
                  <a:cubicBezTo>
                    <a:pt x="1" y="146"/>
                    <a:pt x="76" y="224"/>
                    <a:pt x="149" y="224"/>
                  </a:cubicBezTo>
                  <a:cubicBezTo>
                    <a:pt x="183" y="224"/>
                    <a:pt x="216" y="207"/>
                    <a:pt x="237" y="166"/>
                  </a:cubicBezTo>
                  <a:cubicBezTo>
                    <a:pt x="281" y="78"/>
                    <a:pt x="215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0" name="Google Shape;31570;p29"/>
            <p:cNvSpPr/>
            <p:nvPr/>
          </p:nvSpPr>
          <p:spPr>
            <a:xfrm>
              <a:off x="529850" y="4986713"/>
              <a:ext cx="5700" cy="6250"/>
            </a:xfrm>
            <a:custGeom>
              <a:avLst/>
              <a:gdLst/>
              <a:ahLst/>
              <a:cxnLst/>
              <a:rect l="l" t="t" r="r" b="b"/>
              <a:pathLst>
                <a:path w="228" h="250" extrusionOk="0">
                  <a:moveTo>
                    <a:pt x="112" y="1"/>
                  </a:moveTo>
                  <a:cubicBezTo>
                    <a:pt x="79" y="1"/>
                    <a:pt x="45" y="19"/>
                    <a:pt x="22" y="65"/>
                  </a:cubicBezTo>
                  <a:cubicBezTo>
                    <a:pt x="0" y="87"/>
                    <a:pt x="0" y="129"/>
                    <a:pt x="22" y="172"/>
                  </a:cubicBezTo>
                  <a:cubicBezTo>
                    <a:pt x="40" y="226"/>
                    <a:pt x="76" y="250"/>
                    <a:pt x="113" y="250"/>
                  </a:cubicBezTo>
                  <a:cubicBezTo>
                    <a:pt x="164" y="250"/>
                    <a:pt x="214" y="204"/>
                    <a:pt x="214" y="129"/>
                  </a:cubicBezTo>
                  <a:cubicBezTo>
                    <a:pt x="228" y="61"/>
                    <a:pt x="171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1" name="Google Shape;31571;p29"/>
            <p:cNvSpPr/>
            <p:nvPr/>
          </p:nvSpPr>
          <p:spPr>
            <a:xfrm>
              <a:off x="533600" y="4970688"/>
              <a:ext cx="5900" cy="4300"/>
            </a:xfrm>
            <a:custGeom>
              <a:avLst/>
              <a:gdLst/>
              <a:ahLst/>
              <a:cxnLst/>
              <a:rect l="l" t="t" r="r" b="b"/>
              <a:pathLst>
                <a:path w="236" h="172" extrusionOk="0">
                  <a:moveTo>
                    <a:pt x="86" y="1"/>
                  </a:moveTo>
                  <a:cubicBezTo>
                    <a:pt x="0" y="1"/>
                    <a:pt x="21" y="172"/>
                    <a:pt x="107" y="172"/>
                  </a:cubicBezTo>
                  <a:lnTo>
                    <a:pt x="128" y="172"/>
                  </a:lnTo>
                  <a:cubicBezTo>
                    <a:pt x="235" y="172"/>
                    <a:pt x="214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2" name="Google Shape;31572;p29"/>
            <p:cNvSpPr/>
            <p:nvPr/>
          </p:nvSpPr>
          <p:spPr>
            <a:xfrm>
              <a:off x="533050" y="4969638"/>
              <a:ext cx="5900" cy="4300"/>
            </a:xfrm>
            <a:custGeom>
              <a:avLst/>
              <a:gdLst/>
              <a:ahLst/>
              <a:cxnLst/>
              <a:rect l="l" t="t" r="r" b="b"/>
              <a:pathLst>
                <a:path w="236" h="172" extrusionOk="0">
                  <a:moveTo>
                    <a:pt x="108" y="0"/>
                  </a:moveTo>
                  <a:cubicBezTo>
                    <a:pt x="1" y="0"/>
                    <a:pt x="22" y="171"/>
                    <a:pt x="129" y="171"/>
                  </a:cubicBezTo>
                  <a:lnTo>
                    <a:pt x="150" y="171"/>
                  </a:lnTo>
                  <a:cubicBezTo>
                    <a:pt x="236" y="171"/>
                    <a:pt x="214" y="0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3" name="Google Shape;31573;p29"/>
            <p:cNvSpPr/>
            <p:nvPr/>
          </p:nvSpPr>
          <p:spPr>
            <a:xfrm>
              <a:off x="515425" y="4969638"/>
              <a:ext cx="5400" cy="6300"/>
            </a:xfrm>
            <a:custGeom>
              <a:avLst/>
              <a:gdLst/>
              <a:ahLst/>
              <a:cxnLst/>
              <a:rect l="l" t="t" r="r" b="b"/>
              <a:pathLst>
                <a:path w="216" h="252" extrusionOk="0">
                  <a:moveTo>
                    <a:pt x="89" y="1"/>
                  </a:moveTo>
                  <a:cubicBezTo>
                    <a:pt x="48" y="1"/>
                    <a:pt x="9" y="26"/>
                    <a:pt x="0" y="86"/>
                  </a:cubicBezTo>
                  <a:cubicBezTo>
                    <a:pt x="0" y="107"/>
                    <a:pt x="0" y="128"/>
                    <a:pt x="0" y="150"/>
                  </a:cubicBezTo>
                  <a:cubicBezTo>
                    <a:pt x="0" y="219"/>
                    <a:pt x="47" y="252"/>
                    <a:pt x="94" y="252"/>
                  </a:cubicBezTo>
                  <a:cubicBezTo>
                    <a:pt x="144" y="252"/>
                    <a:pt x="197" y="214"/>
                    <a:pt x="194" y="144"/>
                  </a:cubicBezTo>
                  <a:lnTo>
                    <a:pt x="194" y="144"/>
                  </a:lnTo>
                  <a:cubicBezTo>
                    <a:pt x="216" y="57"/>
                    <a:pt x="150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4" name="Google Shape;31574;p29"/>
            <p:cNvSpPr/>
            <p:nvPr/>
          </p:nvSpPr>
          <p:spPr>
            <a:xfrm>
              <a:off x="412300" y="4454438"/>
              <a:ext cx="205200" cy="218675"/>
            </a:xfrm>
            <a:custGeom>
              <a:avLst/>
              <a:gdLst/>
              <a:ahLst/>
              <a:cxnLst/>
              <a:rect l="l" t="t" r="r" b="b"/>
              <a:pathLst>
                <a:path w="8208" h="8747" extrusionOk="0">
                  <a:moveTo>
                    <a:pt x="4226" y="0"/>
                  </a:moveTo>
                  <a:cubicBezTo>
                    <a:pt x="3254" y="0"/>
                    <a:pt x="2271" y="444"/>
                    <a:pt x="1518" y="1329"/>
                  </a:cubicBezTo>
                  <a:cubicBezTo>
                    <a:pt x="43" y="3060"/>
                    <a:pt x="0" y="5839"/>
                    <a:pt x="1432" y="7506"/>
                  </a:cubicBezTo>
                  <a:cubicBezTo>
                    <a:pt x="2135" y="8334"/>
                    <a:pt x="3059" y="8746"/>
                    <a:pt x="3992" y="8746"/>
                  </a:cubicBezTo>
                  <a:cubicBezTo>
                    <a:pt x="4960" y="8746"/>
                    <a:pt x="5939" y="8302"/>
                    <a:pt x="6690" y="7420"/>
                  </a:cubicBezTo>
                  <a:cubicBezTo>
                    <a:pt x="8165" y="5689"/>
                    <a:pt x="8208" y="2910"/>
                    <a:pt x="6776" y="1222"/>
                  </a:cubicBezTo>
                  <a:cubicBezTo>
                    <a:pt x="6076" y="407"/>
                    <a:pt x="5155" y="0"/>
                    <a:pt x="42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5" name="Google Shape;31575;p29"/>
            <p:cNvSpPr/>
            <p:nvPr/>
          </p:nvSpPr>
          <p:spPr>
            <a:xfrm>
              <a:off x="526100" y="4559863"/>
              <a:ext cx="199350" cy="231850"/>
            </a:xfrm>
            <a:custGeom>
              <a:avLst/>
              <a:gdLst/>
              <a:ahLst/>
              <a:cxnLst/>
              <a:rect l="l" t="t" r="r" b="b"/>
              <a:pathLst>
                <a:path w="7974" h="9274" extrusionOk="0">
                  <a:moveTo>
                    <a:pt x="4491" y="1"/>
                  </a:moveTo>
                  <a:cubicBezTo>
                    <a:pt x="3441" y="1"/>
                    <a:pt x="2437" y="489"/>
                    <a:pt x="1540" y="810"/>
                  </a:cubicBezTo>
                  <a:cubicBezTo>
                    <a:pt x="1433" y="852"/>
                    <a:pt x="792" y="1130"/>
                    <a:pt x="706" y="1194"/>
                  </a:cubicBezTo>
                  <a:cubicBezTo>
                    <a:pt x="1" y="1472"/>
                    <a:pt x="22" y="1130"/>
                    <a:pt x="535" y="3161"/>
                  </a:cubicBezTo>
                  <a:cubicBezTo>
                    <a:pt x="557" y="4144"/>
                    <a:pt x="877" y="5234"/>
                    <a:pt x="1048" y="6217"/>
                  </a:cubicBezTo>
                  <a:cubicBezTo>
                    <a:pt x="1241" y="7286"/>
                    <a:pt x="1711" y="8248"/>
                    <a:pt x="2566" y="8846"/>
                  </a:cubicBezTo>
                  <a:cubicBezTo>
                    <a:pt x="2994" y="9149"/>
                    <a:pt x="3419" y="9274"/>
                    <a:pt x="3827" y="9274"/>
                  </a:cubicBezTo>
                  <a:cubicBezTo>
                    <a:pt x="4743" y="9274"/>
                    <a:pt x="5578" y="8648"/>
                    <a:pt x="6199" y="8013"/>
                  </a:cubicBezTo>
                  <a:cubicBezTo>
                    <a:pt x="7225" y="6944"/>
                    <a:pt x="7973" y="5640"/>
                    <a:pt x="7781" y="3716"/>
                  </a:cubicBezTo>
                  <a:cubicBezTo>
                    <a:pt x="7631" y="2092"/>
                    <a:pt x="6990" y="767"/>
                    <a:pt x="5558" y="190"/>
                  </a:cubicBezTo>
                  <a:cubicBezTo>
                    <a:pt x="5199" y="56"/>
                    <a:pt x="4843" y="1"/>
                    <a:pt x="44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6" name="Google Shape;31576;p29"/>
            <p:cNvSpPr/>
            <p:nvPr/>
          </p:nvSpPr>
          <p:spPr>
            <a:xfrm>
              <a:off x="357250" y="4594488"/>
              <a:ext cx="199350" cy="266525"/>
            </a:xfrm>
            <a:custGeom>
              <a:avLst/>
              <a:gdLst/>
              <a:ahLst/>
              <a:cxnLst/>
              <a:rect l="l" t="t" r="r" b="b"/>
              <a:pathLst>
                <a:path w="7974" h="10661" extrusionOk="0">
                  <a:moveTo>
                    <a:pt x="6529" y="1"/>
                  </a:moveTo>
                  <a:cubicBezTo>
                    <a:pt x="6526" y="1"/>
                    <a:pt x="6523" y="1"/>
                    <a:pt x="6520" y="2"/>
                  </a:cubicBezTo>
                  <a:cubicBezTo>
                    <a:pt x="5793" y="173"/>
                    <a:pt x="4703" y="1669"/>
                    <a:pt x="4040" y="2267"/>
                  </a:cubicBezTo>
                  <a:cubicBezTo>
                    <a:pt x="2608" y="3657"/>
                    <a:pt x="1" y="5901"/>
                    <a:pt x="1390" y="8444"/>
                  </a:cubicBezTo>
                  <a:cubicBezTo>
                    <a:pt x="2109" y="9757"/>
                    <a:pt x="3130" y="10661"/>
                    <a:pt x="4403" y="10661"/>
                  </a:cubicBezTo>
                  <a:cubicBezTo>
                    <a:pt x="4644" y="10661"/>
                    <a:pt x="4894" y="10628"/>
                    <a:pt x="5152" y="10560"/>
                  </a:cubicBezTo>
                  <a:cubicBezTo>
                    <a:pt x="6605" y="10197"/>
                    <a:pt x="7973" y="8765"/>
                    <a:pt x="7888" y="6884"/>
                  </a:cubicBezTo>
                  <a:cubicBezTo>
                    <a:pt x="7824" y="5794"/>
                    <a:pt x="7439" y="4896"/>
                    <a:pt x="7289" y="3806"/>
                  </a:cubicBezTo>
                  <a:cubicBezTo>
                    <a:pt x="7141" y="2707"/>
                    <a:pt x="6785" y="1"/>
                    <a:pt x="65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7" name="Google Shape;31577;p29"/>
            <p:cNvSpPr/>
            <p:nvPr/>
          </p:nvSpPr>
          <p:spPr>
            <a:xfrm>
              <a:off x="267475" y="4486213"/>
              <a:ext cx="237825" cy="195500"/>
            </a:xfrm>
            <a:custGeom>
              <a:avLst/>
              <a:gdLst/>
              <a:ahLst/>
              <a:cxnLst/>
              <a:rect l="l" t="t" r="r" b="b"/>
              <a:pathLst>
                <a:path w="9513" h="7820" extrusionOk="0">
                  <a:moveTo>
                    <a:pt x="3540" y="1"/>
                  </a:moveTo>
                  <a:cubicBezTo>
                    <a:pt x="2053" y="1"/>
                    <a:pt x="512" y="921"/>
                    <a:pt x="450" y="2794"/>
                  </a:cubicBezTo>
                  <a:cubicBezTo>
                    <a:pt x="450" y="3328"/>
                    <a:pt x="535" y="3691"/>
                    <a:pt x="386" y="4204"/>
                  </a:cubicBezTo>
                  <a:cubicBezTo>
                    <a:pt x="236" y="4781"/>
                    <a:pt x="1" y="5188"/>
                    <a:pt x="193" y="5829"/>
                  </a:cubicBezTo>
                  <a:cubicBezTo>
                    <a:pt x="621" y="7068"/>
                    <a:pt x="2031" y="6684"/>
                    <a:pt x="2865" y="7197"/>
                  </a:cubicBezTo>
                  <a:cubicBezTo>
                    <a:pt x="3508" y="7606"/>
                    <a:pt x="4143" y="7820"/>
                    <a:pt x="4772" y="7820"/>
                  </a:cubicBezTo>
                  <a:cubicBezTo>
                    <a:pt x="5523" y="7820"/>
                    <a:pt x="6267" y="7516"/>
                    <a:pt x="7012" y="6876"/>
                  </a:cubicBezTo>
                  <a:cubicBezTo>
                    <a:pt x="7482" y="6470"/>
                    <a:pt x="7866" y="5936"/>
                    <a:pt x="8273" y="5444"/>
                  </a:cubicBezTo>
                  <a:cubicBezTo>
                    <a:pt x="8529" y="5123"/>
                    <a:pt x="9299" y="4568"/>
                    <a:pt x="9384" y="4140"/>
                  </a:cubicBezTo>
                  <a:cubicBezTo>
                    <a:pt x="9512" y="3285"/>
                    <a:pt x="8059" y="2665"/>
                    <a:pt x="7610" y="2281"/>
                  </a:cubicBezTo>
                  <a:cubicBezTo>
                    <a:pt x="6819" y="1575"/>
                    <a:pt x="6050" y="913"/>
                    <a:pt x="5131" y="400"/>
                  </a:cubicBezTo>
                  <a:cubicBezTo>
                    <a:pt x="4665" y="134"/>
                    <a:pt x="4106" y="1"/>
                    <a:pt x="3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8" name="Google Shape;31578;p29"/>
            <p:cNvSpPr/>
            <p:nvPr/>
          </p:nvSpPr>
          <p:spPr>
            <a:xfrm>
              <a:off x="517550" y="4388913"/>
              <a:ext cx="203100" cy="194850"/>
            </a:xfrm>
            <a:custGeom>
              <a:avLst/>
              <a:gdLst/>
              <a:ahLst/>
              <a:cxnLst/>
              <a:rect l="l" t="t" r="r" b="b"/>
              <a:pathLst>
                <a:path w="8124" h="7794" extrusionOk="0">
                  <a:moveTo>
                    <a:pt x="4372" y="0"/>
                  </a:moveTo>
                  <a:cubicBezTo>
                    <a:pt x="4043" y="0"/>
                    <a:pt x="3721" y="64"/>
                    <a:pt x="3421" y="252"/>
                  </a:cubicBezTo>
                  <a:cubicBezTo>
                    <a:pt x="2651" y="722"/>
                    <a:pt x="2160" y="1641"/>
                    <a:pt x="1754" y="2496"/>
                  </a:cubicBezTo>
                  <a:cubicBezTo>
                    <a:pt x="1091" y="3779"/>
                    <a:pt x="1" y="5873"/>
                    <a:pt x="557" y="7391"/>
                  </a:cubicBezTo>
                  <a:cubicBezTo>
                    <a:pt x="714" y="7682"/>
                    <a:pt x="810" y="7794"/>
                    <a:pt x="921" y="7794"/>
                  </a:cubicBezTo>
                  <a:cubicBezTo>
                    <a:pt x="1007" y="7794"/>
                    <a:pt x="1102" y="7728"/>
                    <a:pt x="1241" y="7626"/>
                  </a:cubicBezTo>
                  <a:cubicBezTo>
                    <a:pt x="1711" y="7284"/>
                    <a:pt x="2331" y="7135"/>
                    <a:pt x="2844" y="6985"/>
                  </a:cubicBezTo>
                  <a:cubicBezTo>
                    <a:pt x="4297" y="6557"/>
                    <a:pt x="5879" y="6408"/>
                    <a:pt x="7076" y="5232"/>
                  </a:cubicBezTo>
                  <a:cubicBezTo>
                    <a:pt x="7845" y="4506"/>
                    <a:pt x="8123" y="3394"/>
                    <a:pt x="7610" y="2432"/>
                  </a:cubicBezTo>
                  <a:cubicBezTo>
                    <a:pt x="7354" y="1962"/>
                    <a:pt x="7311" y="1342"/>
                    <a:pt x="7033" y="936"/>
                  </a:cubicBezTo>
                  <a:cubicBezTo>
                    <a:pt x="6734" y="466"/>
                    <a:pt x="6114" y="273"/>
                    <a:pt x="5644" y="188"/>
                  </a:cubicBezTo>
                  <a:cubicBezTo>
                    <a:pt x="5224" y="104"/>
                    <a:pt x="4792" y="0"/>
                    <a:pt x="43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9" name="Google Shape;31579;p29"/>
            <p:cNvSpPr/>
            <p:nvPr/>
          </p:nvSpPr>
          <p:spPr>
            <a:xfrm>
              <a:off x="371150" y="4308563"/>
              <a:ext cx="192925" cy="259625"/>
            </a:xfrm>
            <a:custGeom>
              <a:avLst/>
              <a:gdLst/>
              <a:ahLst/>
              <a:cxnLst/>
              <a:rect l="l" t="t" r="r" b="b"/>
              <a:pathLst>
                <a:path w="7717" h="10385" extrusionOk="0">
                  <a:moveTo>
                    <a:pt x="2695" y="1"/>
                  </a:moveTo>
                  <a:cubicBezTo>
                    <a:pt x="2109" y="1"/>
                    <a:pt x="1551" y="265"/>
                    <a:pt x="1112" y="858"/>
                  </a:cubicBezTo>
                  <a:cubicBezTo>
                    <a:pt x="748" y="1350"/>
                    <a:pt x="727" y="1735"/>
                    <a:pt x="556" y="2355"/>
                  </a:cubicBezTo>
                  <a:cubicBezTo>
                    <a:pt x="385" y="2932"/>
                    <a:pt x="22" y="3338"/>
                    <a:pt x="22" y="4000"/>
                  </a:cubicBezTo>
                  <a:cubicBezTo>
                    <a:pt x="0" y="5240"/>
                    <a:pt x="1090" y="6993"/>
                    <a:pt x="1881" y="7741"/>
                  </a:cubicBezTo>
                  <a:cubicBezTo>
                    <a:pt x="2651" y="8489"/>
                    <a:pt x="4617" y="9900"/>
                    <a:pt x="5515" y="10370"/>
                  </a:cubicBezTo>
                  <a:cubicBezTo>
                    <a:pt x="5535" y="10380"/>
                    <a:pt x="5555" y="10385"/>
                    <a:pt x="5575" y="10385"/>
                  </a:cubicBezTo>
                  <a:cubicBezTo>
                    <a:pt x="6068" y="10385"/>
                    <a:pt x="6569" y="7396"/>
                    <a:pt x="7268" y="4684"/>
                  </a:cubicBezTo>
                  <a:cubicBezTo>
                    <a:pt x="7716" y="3039"/>
                    <a:pt x="4831" y="987"/>
                    <a:pt x="4104" y="474"/>
                  </a:cubicBezTo>
                  <a:cubicBezTo>
                    <a:pt x="3648" y="170"/>
                    <a:pt x="3163" y="1"/>
                    <a:pt x="2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0" name="Google Shape;31580;p29"/>
            <p:cNvSpPr/>
            <p:nvPr/>
          </p:nvSpPr>
          <p:spPr>
            <a:xfrm>
              <a:off x="447550" y="4593438"/>
              <a:ext cx="67900" cy="13800"/>
            </a:xfrm>
            <a:custGeom>
              <a:avLst/>
              <a:gdLst/>
              <a:ahLst/>
              <a:cxnLst/>
              <a:rect l="l" t="t" r="r" b="b"/>
              <a:pathLst>
                <a:path w="2716" h="552" extrusionOk="0">
                  <a:moveTo>
                    <a:pt x="2715" y="1"/>
                  </a:moveTo>
                  <a:cubicBezTo>
                    <a:pt x="2480" y="65"/>
                    <a:pt x="2245" y="108"/>
                    <a:pt x="2031" y="150"/>
                  </a:cubicBezTo>
                  <a:cubicBezTo>
                    <a:pt x="1818" y="193"/>
                    <a:pt x="1604" y="279"/>
                    <a:pt x="1369" y="321"/>
                  </a:cubicBezTo>
                  <a:cubicBezTo>
                    <a:pt x="920" y="407"/>
                    <a:pt x="450" y="450"/>
                    <a:pt x="1" y="514"/>
                  </a:cubicBezTo>
                  <a:lnTo>
                    <a:pt x="1" y="535"/>
                  </a:lnTo>
                  <a:cubicBezTo>
                    <a:pt x="236" y="546"/>
                    <a:pt x="466" y="551"/>
                    <a:pt x="696" y="551"/>
                  </a:cubicBezTo>
                  <a:cubicBezTo>
                    <a:pt x="925" y="551"/>
                    <a:pt x="1155" y="546"/>
                    <a:pt x="1390" y="535"/>
                  </a:cubicBezTo>
                  <a:cubicBezTo>
                    <a:pt x="1625" y="514"/>
                    <a:pt x="1860" y="492"/>
                    <a:pt x="2096" y="407"/>
                  </a:cubicBezTo>
                  <a:cubicBezTo>
                    <a:pt x="2309" y="343"/>
                    <a:pt x="2544" y="215"/>
                    <a:pt x="2715" y="22"/>
                  </a:cubicBezTo>
                  <a:lnTo>
                    <a:pt x="27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1" name="Google Shape;31581;p29"/>
            <p:cNvSpPr/>
            <p:nvPr/>
          </p:nvSpPr>
          <p:spPr>
            <a:xfrm>
              <a:off x="448625" y="4579563"/>
              <a:ext cx="65225" cy="14975"/>
            </a:xfrm>
            <a:custGeom>
              <a:avLst/>
              <a:gdLst/>
              <a:ahLst/>
              <a:cxnLst/>
              <a:rect l="l" t="t" r="r" b="b"/>
              <a:pathLst>
                <a:path w="2609" h="599" extrusionOk="0">
                  <a:moveTo>
                    <a:pt x="1" y="0"/>
                  </a:moveTo>
                  <a:lnTo>
                    <a:pt x="1" y="22"/>
                  </a:lnTo>
                  <a:cubicBezTo>
                    <a:pt x="428" y="128"/>
                    <a:pt x="856" y="299"/>
                    <a:pt x="1283" y="449"/>
                  </a:cubicBezTo>
                  <a:cubicBezTo>
                    <a:pt x="1497" y="513"/>
                    <a:pt x="1711" y="599"/>
                    <a:pt x="1946" y="599"/>
                  </a:cubicBezTo>
                  <a:cubicBezTo>
                    <a:pt x="2181" y="577"/>
                    <a:pt x="2416" y="534"/>
                    <a:pt x="2608" y="385"/>
                  </a:cubicBezTo>
                  <a:lnTo>
                    <a:pt x="2608" y="363"/>
                  </a:lnTo>
                  <a:cubicBezTo>
                    <a:pt x="2373" y="363"/>
                    <a:pt x="2159" y="363"/>
                    <a:pt x="1967" y="321"/>
                  </a:cubicBezTo>
                  <a:cubicBezTo>
                    <a:pt x="1753" y="299"/>
                    <a:pt x="1540" y="278"/>
                    <a:pt x="1326" y="235"/>
                  </a:cubicBezTo>
                  <a:cubicBezTo>
                    <a:pt x="877" y="150"/>
                    <a:pt x="449" y="2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2" name="Google Shape;31582;p29"/>
            <p:cNvSpPr/>
            <p:nvPr/>
          </p:nvSpPr>
          <p:spPr>
            <a:xfrm>
              <a:off x="452375" y="4553363"/>
              <a:ext cx="63075" cy="36800"/>
            </a:xfrm>
            <a:custGeom>
              <a:avLst/>
              <a:gdLst/>
              <a:ahLst/>
              <a:cxnLst/>
              <a:rect l="l" t="t" r="r" b="b"/>
              <a:pathLst>
                <a:path w="2523" h="1472" extrusionOk="0">
                  <a:moveTo>
                    <a:pt x="22" y="1"/>
                  </a:moveTo>
                  <a:lnTo>
                    <a:pt x="0" y="22"/>
                  </a:lnTo>
                  <a:cubicBezTo>
                    <a:pt x="364" y="386"/>
                    <a:pt x="727" y="749"/>
                    <a:pt x="1133" y="1048"/>
                  </a:cubicBezTo>
                  <a:cubicBezTo>
                    <a:pt x="1347" y="1198"/>
                    <a:pt x="1561" y="1347"/>
                    <a:pt x="1796" y="1411"/>
                  </a:cubicBezTo>
                  <a:cubicBezTo>
                    <a:pt x="1932" y="1449"/>
                    <a:pt x="2076" y="1472"/>
                    <a:pt x="2219" y="1472"/>
                  </a:cubicBezTo>
                  <a:cubicBezTo>
                    <a:pt x="2322" y="1472"/>
                    <a:pt x="2424" y="1460"/>
                    <a:pt x="2522" y="1433"/>
                  </a:cubicBezTo>
                  <a:lnTo>
                    <a:pt x="2522" y="1411"/>
                  </a:lnTo>
                  <a:cubicBezTo>
                    <a:pt x="2309" y="1326"/>
                    <a:pt x="2074" y="1262"/>
                    <a:pt x="1860" y="1155"/>
                  </a:cubicBezTo>
                  <a:cubicBezTo>
                    <a:pt x="1646" y="1070"/>
                    <a:pt x="1432" y="984"/>
                    <a:pt x="1219" y="856"/>
                  </a:cubicBezTo>
                  <a:cubicBezTo>
                    <a:pt x="812" y="621"/>
                    <a:pt x="406" y="30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3" name="Google Shape;31583;p29"/>
            <p:cNvSpPr/>
            <p:nvPr/>
          </p:nvSpPr>
          <p:spPr>
            <a:xfrm>
              <a:off x="473750" y="4499413"/>
              <a:ext cx="43825" cy="84975"/>
            </a:xfrm>
            <a:custGeom>
              <a:avLst/>
              <a:gdLst/>
              <a:ahLst/>
              <a:cxnLst/>
              <a:rect l="l" t="t" r="r" b="b"/>
              <a:pathLst>
                <a:path w="1753" h="3399" extrusionOk="0">
                  <a:moveTo>
                    <a:pt x="22" y="0"/>
                  </a:moveTo>
                  <a:lnTo>
                    <a:pt x="0" y="21"/>
                  </a:lnTo>
                  <a:cubicBezTo>
                    <a:pt x="406" y="492"/>
                    <a:pt x="663" y="1069"/>
                    <a:pt x="898" y="1667"/>
                  </a:cubicBezTo>
                  <a:cubicBezTo>
                    <a:pt x="1026" y="1966"/>
                    <a:pt x="1112" y="2287"/>
                    <a:pt x="1240" y="2565"/>
                  </a:cubicBezTo>
                  <a:cubicBezTo>
                    <a:pt x="1390" y="2864"/>
                    <a:pt x="1518" y="3163"/>
                    <a:pt x="1732" y="3398"/>
                  </a:cubicBezTo>
                  <a:lnTo>
                    <a:pt x="1753" y="3398"/>
                  </a:lnTo>
                  <a:cubicBezTo>
                    <a:pt x="1646" y="3078"/>
                    <a:pt x="1561" y="2779"/>
                    <a:pt x="1454" y="2458"/>
                  </a:cubicBezTo>
                  <a:cubicBezTo>
                    <a:pt x="1347" y="2159"/>
                    <a:pt x="1197" y="1860"/>
                    <a:pt x="1069" y="1582"/>
                  </a:cubicBezTo>
                  <a:cubicBezTo>
                    <a:pt x="791" y="983"/>
                    <a:pt x="470" y="40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4" name="Google Shape;31584;p29"/>
            <p:cNvSpPr/>
            <p:nvPr/>
          </p:nvSpPr>
          <p:spPr>
            <a:xfrm>
              <a:off x="501525" y="4486038"/>
              <a:ext cx="23000" cy="96200"/>
            </a:xfrm>
            <a:custGeom>
              <a:avLst/>
              <a:gdLst/>
              <a:ahLst/>
              <a:cxnLst/>
              <a:rect l="l" t="t" r="r" b="b"/>
              <a:pathLst>
                <a:path w="920" h="3848" extrusionOk="0">
                  <a:moveTo>
                    <a:pt x="22" y="1"/>
                  </a:moveTo>
                  <a:lnTo>
                    <a:pt x="1" y="22"/>
                  </a:lnTo>
                  <a:cubicBezTo>
                    <a:pt x="214" y="257"/>
                    <a:pt x="343" y="556"/>
                    <a:pt x="428" y="877"/>
                  </a:cubicBezTo>
                  <a:cubicBezTo>
                    <a:pt x="514" y="1198"/>
                    <a:pt x="535" y="1518"/>
                    <a:pt x="556" y="1860"/>
                  </a:cubicBezTo>
                  <a:cubicBezTo>
                    <a:pt x="578" y="2202"/>
                    <a:pt x="599" y="2544"/>
                    <a:pt x="621" y="2865"/>
                  </a:cubicBezTo>
                  <a:cubicBezTo>
                    <a:pt x="642" y="3036"/>
                    <a:pt x="685" y="3207"/>
                    <a:pt x="706" y="3378"/>
                  </a:cubicBezTo>
                  <a:cubicBezTo>
                    <a:pt x="727" y="3463"/>
                    <a:pt x="749" y="3549"/>
                    <a:pt x="770" y="3634"/>
                  </a:cubicBezTo>
                  <a:cubicBezTo>
                    <a:pt x="813" y="3698"/>
                    <a:pt x="834" y="3805"/>
                    <a:pt x="898" y="3848"/>
                  </a:cubicBezTo>
                  <a:lnTo>
                    <a:pt x="920" y="3827"/>
                  </a:lnTo>
                  <a:cubicBezTo>
                    <a:pt x="877" y="3784"/>
                    <a:pt x="877" y="3677"/>
                    <a:pt x="877" y="3613"/>
                  </a:cubicBezTo>
                  <a:cubicBezTo>
                    <a:pt x="877" y="3527"/>
                    <a:pt x="877" y="3442"/>
                    <a:pt x="877" y="3356"/>
                  </a:cubicBezTo>
                  <a:lnTo>
                    <a:pt x="856" y="2843"/>
                  </a:lnTo>
                  <a:cubicBezTo>
                    <a:pt x="834" y="2501"/>
                    <a:pt x="792" y="2159"/>
                    <a:pt x="727" y="1839"/>
                  </a:cubicBezTo>
                  <a:cubicBezTo>
                    <a:pt x="685" y="1497"/>
                    <a:pt x="642" y="1155"/>
                    <a:pt x="535" y="834"/>
                  </a:cubicBezTo>
                  <a:cubicBezTo>
                    <a:pt x="428" y="514"/>
                    <a:pt x="236" y="214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5" name="Google Shape;31585;p29"/>
            <p:cNvSpPr/>
            <p:nvPr/>
          </p:nvSpPr>
          <p:spPr>
            <a:xfrm>
              <a:off x="525050" y="4492463"/>
              <a:ext cx="14450" cy="91400"/>
            </a:xfrm>
            <a:custGeom>
              <a:avLst/>
              <a:gdLst/>
              <a:ahLst/>
              <a:cxnLst/>
              <a:rect l="l" t="t" r="r" b="b"/>
              <a:pathLst>
                <a:path w="578" h="3656" extrusionOk="0">
                  <a:moveTo>
                    <a:pt x="214" y="0"/>
                  </a:moveTo>
                  <a:lnTo>
                    <a:pt x="192" y="22"/>
                  </a:lnTo>
                  <a:cubicBezTo>
                    <a:pt x="363" y="257"/>
                    <a:pt x="428" y="577"/>
                    <a:pt x="428" y="876"/>
                  </a:cubicBezTo>
                  <a:cubicBezTo>
                    <a:pt x="428" y="1197"/>
                    <a:pt x="406" y="1496"/>
                    <a:pt x="342" y="1796"/>
                  </a:cubicBezTo>
                  <a:cubicBezTo>
                    <a:pt x="299" y="2116"/>
                    <a:pt x="192" y="2394"/>
                    <a:pt x="150" y="2715"/>
                  </a:cubicBezTo>
                  <a:cubicBezTo>
                    <a:pt x="86" y="3014"/>
                    <a:pt x="21" y="3313"/>
                    <a:pt x="0" y="3655"/>
                  </a:cubicBezTo>
                  <a:lnTo>
                    <a:pt x="21" y="3655"/>
                  </a:lnTo>
                  <a:cubicBezTo>
                    <a:pt x="150" y="3377"/>
                    <a:pt x="257" y="3078"/>
                    <a:pt x="363" y="2779"/>
                  </a:cubicBezTo>
                  <a:cubicBezTo>
                    <a:pt x="449" y="2480"/>
                    <a:pt x="492" y="2159"/>
                    <a:pt x="513" y="1838"/>
                  </a:cubicBezTo>
                  <a:cubicBezTo>
                    <a:pt x="556" y="1518"/>
                    <a:pt x="577" y="1197"/>
                    <a:pt x="534" y="876"/>
                  </a:cubicBezTo>
                  <a:cubicBezTo>
                    <a:pt x="513" y="556"/>
                    <a:pt x="406" y="214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6" name="Google Shape;31586;p29"/>
            <p:cNvSpPr/>
            <p:nvPr/>
          </p:nvSpPr>
          <p:spPr>
            <a:xfrm>
              <a:off x="476950" y="4592388"/>
              <a:ext cx="48125" cy="52925"/>
            </a:xfrm>
            <a:custGeom>
              <a:avLst/>
              <a:gdLst/>
              <a:ahLst/>
              <a:cxnLst/>
              <a:rect l="l" t="t" r="r" b="b"/>
              <a:pathLst>
                <a:path w="1925" h="2117" extrusionOk="0">
                  <a:moveTo>
                    <a:pt x="1903" y="0"/>
                  </a:moveTo>
                  <a:cubicBezTo>
                    <a:pt x="1775" y="235"/>
                    <a:pt x="1646" y="428"/>
                    <a:pt x="1497" y="620"/>
                  </a:cubicBezTo>
                  <a:cubicBezTo>
                    <a:pt x="1368" y="812"/>
                    <a:pt x="1240" y="1005"/>
                    <a:pt x="1069" y="1197"/>
                  </a:cubicBezTo>
                  <a:cubicBezTo>
                    <a:pt x="920" y="1368"/>
                    <a:pt x="749" y="1539"/>
                    <a:pt x="578" y="1689"/>
                  </a:cubicBezTo>
                  <a:cubicBezTo>
                    <a:pt x="407" y="1838"/>
                    <a:pt x="214" y="1988"/>
                    <a:pt x="0" y="2095"/>
                  </a:cubicBezTo>
                  <a:lnTo>
                    <a:pt x="22" y="2116"/>
                  </a:lnTo>
                  <a:cubicBezTo>
                    <a:pt x="449" y="1967"/>
                    <a:pt x="834" y="1689"/>
                    <a:pt x="1197" y="1347"/>
                  </a:cubicBezTo>
                  <a:cubicBezTo>
                    <a:pt x="1368" y="1176"/>
                    <a:pt x="1561" y="1005"/>
                    <a:pt x="1689" y="770"/>
                  </a:cubicBezTo>
                  <a:cubicBezTo>
                    <a:pt x="1817" y="556"/>
                    <a:pt x="1924" y="299"/>
                    <a:pt x="1924" y="21"/>
                  </a:cubicBezTo>
                  <a:lnTo>
                    <a:pt x="19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7" name="Google Shape;31587;p29"/>
            <p:cNvSpPr/>
            <p:nvPr/>
          </p:nvSpPr>
          <p:spPr>
            <a:xfrm>
              <a:off x="483350" y="4583838"/>
              <a:ext cx="42250" cy="43825"/>
            </a:xfrm>
            <a:custGeom>
              <a:avLst/>
              <a:gdLst/>
              <a:ahLst/>
              <a:cxnLst/>
              <a:rect l="l" t="t" r="r" b="b"/>
              <a:pathLst>
                <a:path w="1690" h="1753" extrusionOk="0">
                  <a:moveTo>
                    <a:pt x="1668" y="0"/>
                  </a:moveTo>
                  <a:cubicBezTo>
                    <a:pt x="1540" y="192"/>
                    <a:pt x="1433" y="342"/>
                    <a:pt x="1305" y="513"/>
                  </a:cubicBezTo>
                  <a:cubicBezTo>
                    <a:pt x="1177" y="663"/>
                    <a:pt x="1070" y="855"/>
                    <a:pt x="941" y="1005"/>
                  </a:cubicBezTo>
                  <a:cubicBezTo>
                    <a:pt x="813" y="1154"/>
                    <a:pt x="664" y="1304"/>
                    <a:pt x="493" y="1411"/>
                  </a:cubicBezTo>
                  <a:cubicBezTo>
                    <a:pt x="343" y="1539"/>
                    <a:pt x="172" y="1646"/>
                    <a:pt x="1" y="1731"/>
                  </a:cubicBezTo>
                  <a:lnTo>
                    <a:pt x="1" y="1753"/>
                  </a:lnTo>
                  <a:cubicBezTo>
                    <a:pt x="386" y="1667"/>
                    <a:pt x="749" y="1454"/>
                    <a:pt x="1048" y="1154"/>
                  </a:cubicBezTo>
                  <a:cubicBezTo>
                    <a:pt x="1219" y="1026"/>
                    <a:pt x="1369" y="876"/>
                    <a:pt x="1476" y="663"/>
                  </a:cubicBezTo>
                  <a:cubicBezTo>
                    <a:pt x="1583" y="470"/>
                    <a:pt x="1689" y="235"/>
                    <a:pt x="16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8" name="Google Shape;31588;p29"/>
            <p:cNvSpPr/>
            <p:nvPr/>
          </p:nvSpPr>
          <p:spPr>
            <a:xfrm>
              <a:off x="529850" y="4537338"/>
              <a:ext cx="27800" cy="49725"/>
            </a:xfrm>
            <a:custGeom>
              <a:avLst/>
              <a:gdLst/>
              <a:ahLst/>
              <a:cxnLst/>
              <a:rect l="l" t="t" r="r" b="b"/>
              <a:pathLst>
                <a:path w="1112" h="1989" extrusionOk="0">
                  <a:moveTo>
                    <a:pt x="1069" y="1"/>
                  </a:moveTo>
                  <a:lnTo>
                    <a:pt x="1048" y="22"/>
                  </a:lnTo>
                  <a:cubicBezTo>
                    <a:pt x="1048" y="214"/>
                    <a:pt x="1005" y="385"/>
                    <a:pt x="920" y="556"/>
                  </a:cubicBezTo>
                  <a:cubicBezTo>
                    <a:pt x="834" y="727"/>
                    <a:pt x="749" y="898"/>
                    <a:pt x="642" y="1048"/>
                  </a:cubicBezTo>
                  <a:cubicBezTo>
                    <a:pt x="535" y="1198"/>
                    <a:pt x="407" y="1326"/>
                    <a:pt x="300" y="1475"/>
                  </a:cubicBezTo>
                  <a:cubicBezTo>
                    <a:pt x="214" y="1625"/>
                    <a:pt x="107" y="1775"/>
                    <a:pt x="0" y="1967"/>
                  </a:cubicBezTo>
                  <a:lnTo>
                    <a:pt x="22" y="1988"/>
                  </a:lnTo>
                  <a:cubicBezTo>
                    <a:pt x="193" y="1924"/>
                    <a:pt x="342" y="1796"/>
                    <a:pt x="471" y="1668"/>
                  </a:cubicBezTo>
                  <a:cubicBezTo>
                    <a:pt x="599" y="1518"/>
                    <a:pt x="684" y="1347"/>
                    <a:pt x="791" y="1176"/>
                  </a:cubicBezTo>
                  <a:cubicBezTo>
                    <a:pt x="877" y="1005"/>
                    <a:pt x="962" y="813"/>
                    <a:pt x="1026" y="620"/>
                  </a:cubicBezTo>
                  <a:cubicBezTo>
                    <a:pt x="1069" y="428"/>
                    <a:pt x="1112" y="214"/>
                    <a:pt x="10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9" name="Google Shape;31589;p29"/>
            <p:cNvSpPr/>
            <p:nvPr/>
          </p:nvSpPr>
          <p:spPr>
            <a:xfrm>
              <a:off x="494575" y="4557013"/>
              <a:ext cx="50800" cy="53650"/>
            </a:xfrm>
            <a:custGeom>
              <a:avLst/>
              <a:gdLst/>
              <a:ahLst/>
              <a:cxnLst/>
              <a:rect l="l" t="t" r="r" b="b"/>
              <a:pathLst>
                <a:path w="2032" h="2146" extrusionOk="0">
                  <a:moveTo>
                    <a:pt x="934" y="0"/>
                  </a:moveTo>
                  <a:cubicBezTo>
                    <a:pt x="714" y="0"/>
                    <a:pt x="503" y="92"/>
                    <a:pt x="343" y="282"/>
                  </a:cubicBezTo>
                  <a:cubicBezTo>
                    <a:pt x="1" y="688"/>
                    <a:pt x="22" y="1372"/>
                    <a:pt x="407" y="1800"/>
                  </a:cubicBezTo>
                  <a:cubicBezTo>
                    <a:pt x="600" y="2027"/>
                    <a:pt x="854" y="2146"/>
                    <a:pt x="1101" y="2146"/>
                  </a:cubicBezTo>
                  <a:cubicBezTo>
                    <a:pt x="1318" y="2146"/>
                    <a:pt x="1529" y="2054"/>
                    <a:pt x="1689" y="1864"/>
                  </a:cubicBezTo>
                  <a:cubicBezTo>
                    <a:pt x="2031" y="1458"/>
                    <a:pt x="2010" y="774"/>
                    <a:pt x="1647" y="346"/>
                  </a:cubicBezTo>
                  <a:cubicBezTo>
                    <a:pt x="1442" y="119"/>
                    <a:pt x="1183" y="0"/>
                    <a:pt x="9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0" name="Google Shape;31590;p29"/>
            <p:cNvSpPr/>
            <p:nvPr/>
          </p:nvSpPr>
          <p:spPr>
            <a:xfrm>
              <a:off x="463050" y="4595588"/>
              <a:ext cx="58275" cy="27800"/>
            </a:xfrm>
            <a:custGeom>
              <a:avLst/>
              <a:gdLst/>
              <a:ahLst/>
              <a:cxnLst/>
              <a:rect l="l" t="t" r="r" b="b"/>
              <a:pathLst>
                <a:path w="2331" h="1112" extrusionOk="0">
                  <a:moveTo>
                    <a:pt x="2331" y="0"/>
                  </a:moveTo>
                  <a:cubicBezTo>
                    <a:pt x="2224" y="64"/>
                    <a:pt x="2138" y="86"/>
                    <a:pt x="2031" y="129"/>
                  </a:cubicBezTo>
                  <a:cubicBezTo>
                    <a:pt x="1924" y="150"/>
                    <a:pt x="1818" y="214"/>
                    <a:pt x="1732" y="257"/>
                  </a:cubicBezTo>
                  <a:cubicBezTo>
                    <a:pt x="1540" y="342"/>
                    <a:pt x="1369" y="471"/>
                    <a:pt x="1176" y="577"/>
                  </a:cubicBezTo>
                  <a:cubicBezTo>
                    <a:pt x="792" y="791"/>
                    <a:pt x="407" y="941"/>
                    <a:pt x="1" y="1090"/>
                  </a:cubicBezTo>
                  <a:lnTo>
                    <a:pt x="1" y="1112"/>
                  </a:lnTo>
                  <a:cubicBezTo>
                    <a:pt x="214" y="1069"/>
                    <a:pt x="428" y="1026"/>
                    <a:pt x="642" y="984"/>
                  </a:cubicBezTo>
                  <a:cubicBezTo>
                    <a:pt x="834" y="919"/>
                    <a:pt x="1048" y="855"/>
                    <a:pt x="1240" y="770"/>
                  </a:cubicBezTo>
                  <a:cubicBezTo>
                    <a:pt x="1433" y="684"/>
                    <a:pt x="1647" y="620"/>
                    <a:pt x="1839" y="492"/>
                  </a:cubicBezTo>
                  <a:lnTo>
                    <a:pt x="2095" y="300"/>
                  </a:lnTo>
                  <a:cubicBezTo>
                    <a:pt x="2181" y="214"/>
                    <a:pt x="2288" y="129"/>
                    <a:pt x="2331" y="22"/>
                  </a:cubicBezTo>
                  <a:lnTo>
                    <a:pt x="233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1" name="Google Shape;31591;p29"/>
            <p:cNvSpPr/>
            <p:nvPr/>
          </p:nvSpPr>
          <p:spPr>
            <a:xfrm>
              <a:off x="525575" y="4579563"/>
              <a:ext cx="10700" cy="61475"/>
            </a:xfrm>
            <a:custGeom>
              <a:avLst/>
              <a:gdLst/>
              <a:ahLst/>
              <a:cxnLst/>
              <a:rect l="l" t="t" r="r" b="b"/>
              <a:pathLst>
                <a:path w="428" h="2459" extrusionOk="0">
                  <a:moveTo>
                    <a:pt x="171" y="0"/>
                  </a:moveTo>
                  <a:lnTo>
                    <a:pt x="150" y="22"/>
                  </a:lnTo>
                  <a:cubicBezTo>
                    <a:pt x="150" y="235"/>
                    <a:pt x="150" y="449"/>
                    <a:pt x="171" y="641"/>
                  </a:cubicBezTo>
                  <a:cubicBezTo>
                    <a:pt x="171" y="855"/>
                    <a:pt x="214" y="1047"/>
                    <a:pt x="236" y="1261"/>
                  </a:cubicBezTo>
                  <a:cubicBezTo>
                    <a:pt x="236" y="1667"/>
                    <a:pt x="193" y="2095"/>
                    <a:pt x="0" y="2458"/>
                  </a:cubicBezTo>
                  <a:lnTo>
                    <a:pt x="22" y="2458"/>
                  </a:lnTo>
                  <a:cubicBezTo>
                    <a:pt x="150" y="2309"/>
                    <a:pt x="236" y="2116"/>
                    <a:pt x="300" y="1902"/>
                  </a:cubicBezTo>
                  <a:cubicBezTo>
                    <a:pt x="364" y="1710"/>
                    <a:pt x="385" y="1475"/>
                    <a:pt x="407" y="1261"/>
                  </a:cubicBezTo>
                  <a:cubicBezTo>
                    <a:pt x="428" y="1047"/>
                    <a:pt x="428" y="834"/>
                    <a:pt x="385" y="620"/>
                  </a:cubicBezTo>
                  <a:cubicBezTo>
                    <a:pt x="342" y="406"/>
                    <a:pt x="278" y="192"/>
                    <a:pt x="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2" name="Google Shape;31592;p29"/>
            <p:cNvSpPr/>
            <p:nvPr/>
          </p:nvSpPr>
          <p:spPr>
            <a:xfrm>
              <a:off x="533600" y="4587563"/>
              <a:ext cx="31550" cy="12875"/>
            </a:xfrm>
            <a:custGeom>
              <a:avLst/>
              <a:gdLst/>
              <a:ahLst/>
              <a:cxnLst/>
              <a:rect l="l" t="t" r="r" b="b"/>
              <a:pathLst>
                <a:path w="1262" h="515" extrusionOk="0">
                  <a:moveTo>
                    <a:pt x="21" y="1"/>
                  </a:moveTo>
                  <a:lnTo>
                    <a:pt x="0" y="22"/>
                  </a:lnTo>
                  <a:cubicBezTo>
                    <a:pt x="21" y="172"/>
                    <a:pt x="150" y="279"/>
                    <a:pt x="235" y="343"/>
                  </a:cubicBezTo>
                  <a:cubicBezTo>
                    <a:pt x="342" y="428"/>
                    <a:pt x="470" y="428"/>
                    <a:pt x="577" y="450"/>
                  </a:cubicBezTo>
                  <a:cubicBezTo>
                    <a:pt x="697" y="485"/>
                    <a:pt x="830" y="515"/>
                    <a:pt x="961" y="515"/>
                  </a:cubicBezTo>
                  <a:cubicBezTo>
                    <a:pt x="1065" y="515"/>
                    <a:pt x="1167" y="497"/>
                    <a:pt x="1261" y="450"/>
                  </a:cubicBezTo>
                  <a:lnTo>
                    <a:pt x="1261" y="428"/>
                  </a:lnTo>
                  <a:cubicBezTo>
                    <a:pt x="1227" y="434"/>
                    <a:pt x="1194" y="437"/>
                    <a:pt x="1163" y="437"/>
                  </a:cubicBezTo>
                  <a:cubicBezTo>
                    <a:pt x="1077" y="437"/>
                    <a:pt x="1003" y="417"/>
                    <a:pt x="941" y="385"/>
                  </a:cubicBezTo>
                  <a:cubicBezTo>
                    <a:pt x="834" y="364"/>
                    <a:pt x="727" y="321"/>
                    <a:pt x="620" y="257"/>
                  </a:cubicBezTo>
                  <a:cubicBezTo>
                    <a:pt x="534" y="214"/>
                    <a:pt x="428" y="129"/>
                    <a:pt x="321" y="108"/>
                  </a:cubicBezTo>
                  <a:cubicBezTo>
                    <a:pt x="235" y="65"/>
                    <a:pt x="128" y="43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3" name="Google Shape;31593;p29"/>
            <p:cNvSpPr/>
            <p:nvPr/>
          </p:nvSpPr>
          <p:spPr>
            <a:xfrm>
              <a:off x="527175" y="4569938"/>
              <a:ext cx="35300" cy="18275"/>
            </a:xfrm>
            <a:custGeom>
              <a:avLst/>
              <a:gdLst/>
              <a:ahLst/>
              <a:cxnLst/>
              <a:rect l="l" t="t" r="r" b="b"/>
              <a:pathLst>
                <a:path w="1412" h="731" extrusionOk="0">
                  <a:moveTo>
                    <a:pt x="1390" y="0"/>
                  </a:moveTo>
                  <a:cubicBezTo>
                    <a:pt x="1283" y="86"/>
                    <a:pt x="1176" y="129"/>
                    <a:pt x="1048" y="193"/>
                  </a:cubicBezTo>
                  <a:cubicBezTo>
                    <a:pt x="941" y="236"/>
                    <a:pt x="813" y="278"/>
                    <a:pt x="685" y="321"/>
                  </a:cubicBezTo>
                  <a:cubicBezTo>
                    <a:pt x="578" y="364"/>
                    <a:pt x="449" y="385"/>
                    <a:pt x="343" y="449"/>
                  </a:cubicBezTo>
                  <a:cubicBezTo>
                    <a:pt x="214" y="513"/>
                    <a:pt x="107" y="577"/>
                    <a:pt x="1" y="663"/>
                  </a:cubicBezTo>
                  <a:lnTo>
                    <a:pt x="1" y="706"/>
                  </a:lnTo>
                  <a:cubicBezTo>
                    <a:pt x="64" y="724"/>
                    <a:pt x="123" y="730"/>
                    <a:pt x="180" y="730"/>
                  </a:cubicBezTo>
                  <a:cubicBezTo>
                    <a:pt x="259" y="730"/>
                    <a:pt x="333" y="718"/>
                    <a:pt x="407" y="706"/>
                  </a:cubicBezTo>
                  <a:cubicBezTo>
                    <a:pt x="535" y="663"/>
                    <a:pt x="642" y="577"/>
                    <a:pt x="770" y="513"/>
                  </a:cubicBezTo>
                  <a:cubicBezTo>
                    <a:pt x="877" y="449"/>
                    <a:pt x="984" y="385"/>
                    <a:pt x="1091" y="300"/>
                  </a:cubicBezTo>
                  <a:cubicBezTo>
                    <a:pt x="1198" y="214"/>
                    <a:pt x="1326" y="129"/>
                    <a:pt x="1411" y="22"/>
                  </a:cubicBezTo>
                  <a:lnTo>
                    <a:pt x="13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4" name="Google Shape;31594;p29"/>
            <p:cNvSpPr/>
            <p:nvPr/>
          </p:nvSpPr>
          <p:spPr>
            <a:xfrm>
              <a:off x="492450" y="4511163"/>
              <a:ext cx="24600" cy="60400"/>
            </a:xfrm>
            <a:custGeom>
              <a:avLst/>
              <a:gdLst/>
              <a:ahLst/>
              <a:cxnLst/>
              <a:rect l="l" t="t" r="r" b="b"/>
              <a:pathLst>
                <a:path w="984" h="2416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171"/>
                    <a:pt x="171" y="385"/>
                    <a:pt x="235" y="577"/>
                  </a:cubicBezTo>
                  <a:cubicBezTo>
                    <a:pt x="300" y="791"/>
                    <a:pt x="406" y="983"/>
                    <a:pt x="471" y="1176"/>
                  </a:cubicBezTo>
                  <a:cubicBezTo>
                    <a:pt x="599" y="1561"/>
                    <a:pt x="663" y="1988"/>
                    <a:pt x="770" y="2416"/>
                  </a:cubicBezTo>
                  <a:lnTo>
                    <a:pt x="984" y="2351"/>
                  </a:lnTo>
                  <a:cubicBezTo>
                    <a:pt x="834" y="1945"/>
                    <a:pt x="748" y="1518"/>
                    <a:pt x="556" y="1112"/>
                  </a:cubicBezTo>
                  <a:cubicBezTo>
                    <a:pt x="471" y="919"/>
                    <a:pt x="385" y="748"/>
                    <a:pt x="300" y="556"/>
                  </a:cubicBezTo>
                  <a:cubicBezTo>
                    <a:pt x="214" y="364"/>
                    <a:pt x="107" y="17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5" name="Google Shape;31595;p29"/>
            <p:cNvSpPr/>
            <p:nvPr/>
          </p:nvSpPr>
          <p:spPr>
            <a:xfrm>
              <a:off x="531450" y="4507413"/>
              <a:ext cx="14450" cy="69500"/>
            </a:xfrm>
            <a:custGeom>
              <a:avLst/>
              <a:gdLst/>
              <a:ahLst/>
              <a:cxnLst/>
              <a:rect l="l" t="t" r="r" b="b"/>
              <a:pathLst>
                <a:path w="578" h="2780" extrusionOk="0">
                  <a:moveTo>
                    <a:pt x="449" y="1"/>
                  </a:moveTo>
                  <a:cubicBezTo>
                    <a:pt x="556" y="214"/>
                    <a:pt x="556" y="449"/>
                    <a:pt x="535" y="685"/>
                  </a:cubicBezTo>
                  <a:cubicBezTo>
                    <a:pt x="492" y="920"/>
                    <a:pt x="428" y="1133"/>
                    <a:pt x="385" y="1369"/>
                  </a:cubicBezTo>
                  <a:lnTo>
                    <a:pt x="236" y="2053"/>
                  </a:lnTo>
                  <a:cubicBezTo>
                    <a:pt x="214" y="2181"/>
                    <a:pt x="193" y="2266"/>
                    <a:pt x="150" y="2352"/>
                  </a:cubicBezTo>
                  <a:cubicBezTo>
                    <a:pt x="107" y="2459"/>
                    <a:pt x="43" y="2566"/>
                    <a:pt x="1" y="2672"/>
                  </a:cubicBezTo>
                  <a:lnTo>
                    <a:pt x="214" y="2779"/>
                  </a:lnTo>
                  <a:cubicBezTo>
                    <a:pt x="236" y="2672"/>
                    <a:pt x="278" y="2587"/>
                    <a:pt x="321" y="2459"/>
                  </a:cubicBezTo>
                  <a:cubicBezTo>
                    <a:pt x="364" y="2352"/>
                    <a:pt x="385" y="2202"/>
                    <a:pt x="407" y="2095"/>
                  </a:cubicBezTo>
                  <a:lnTo>
                    <a:pt x="492" y="1390"/>
                  </a:lnTo>
                  <a:cubicBezTo>
                    <a:pt x="535" y="1155"/>
                    <a:pt x="578" y="920"/>
                    <a:pt x="578" y="685"/>
                  </a:cubicBezTo>
                  <a:cubicBezTo>
                    <a:pt x="578" y="449"/>
                    <a:pt x="556" y="193"/>
                    <a:pt x="4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6" name="Google Shape;31596;p29"/>
            <p:cNvSpPr/>
            <p:nvPr/>
          </p:nvSpPr>
          <p:spPr>
            <a:xfrm>
              <a:off x="476950" y="4521313"/>
              <a:ext cx="41175" cy="64150"/>
            </a:xfrm>
            <a:custGeom>
              <a:avLst/>
              <a:gdLst/>
              <a:ahLst/>
              <a:cxnLst/>
              <a:rect l="l" t="t" r="r" b="b"/>
              <a:pathLst>
                <a:path w="1647" h="2566" extrusionOk="0">
                  <a:moveTo>
                    <a:pt x="1" y="0"/>
                  </a:moveTo>
                  <a:lnTo>
                    <a:pt x="1" y="0"/>
                  </a:lnTo>
                  <a:cubicBezTo>
                    <a:pt x="107" y="43"/>
                    <a:pt x="150" y="171"/>
                    <a:pt x="236" y="278"/>
                  </a:cubicBezTo>
                  <a:cubicBezTo>
                    <a:pt x="300" y="364"/>
                    <a:pt x="364" y="471"/>
                    <a:pt x="428" y="577"/>
                  </a:cubicBezTo>
                  <a:cubicBezTo>
                    <a:pt x="556" y="791"/>
                    <a:pt x="684" y="1026"/>
                    <a:pt x="834" y="1219"/>
                  </a:cubicBezTo>
                  <a:cubicBezTo>
                    <a:pt x="962" y="1432"/>
                    <a:pt x="1091" y="1646"/>
                    <a:pt x="1197" y="1860"/>
                  </a:cubicBezTo>
                  <a:cubicBezTo>
                    <a:pt x="1304" y="2074"/>
                    <a:pt x="1390" y="2309"/>
                    <a:pt x="1454" y="2565"/>
                  </a:cubicBezTo>
                  <a:lnTo>
                    <a:pt x="1646" y="2480"/>
                  </a:lnTo>
                  <a:cubicBezTo>
                    <a:pt x="1582" y="2223"/>
                    <a:pt x="1475" y="1967"/>
                    <a:pt x="1347" y="1753"/>
                  </a:cubicBezTo>
                  <a:cubicBezTo>
                    <a:pt x="1219" y="1539"/>
                    <a:pt x="1069" y="1326"/>
                    <a:pt x="920" y="1133"/>
                  </a:cubicBezTo>
                  <a:cubicBezTo>
                    <a:pt x="770" y="941"/>
                    <a:pt x="620" y="748"/>
                    <a:pt x="471" y="556"/>
                  </a:cubicBezTo>
                  <a:cubicBezTo>
                    <a:pt x="407" y="449"/>
                    <a:pt x="342" y="342"/>
                    <a:pt x="257" y="257"/>
                  </a:cubicBezTo>
                  <a:cubicBezTo>
                    <a:pt x="171" y="171"/>
                    <a:pt x="107" y="4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7" name="Google Shape;31597;p29"/>
            <p:cNvSpPr/>
            <p:nvPr/>
          </p:nvSpPr>
          <p:spPr>
            <a:xfrm>
              <a:off x="462000" y="4548038"/>
              <a:ext cx="44900" cy="36875"/>
            </a:xfrm>
            <a:custGeom>
              <a:avLst/>
              <a:gdLst/>
              <a:ahLst/>
              <a:cxnLst/>
              <a:rect l="l" t="t" r="r" b="b"/>
              <a:pathLst>
                <a:path w="1796" h="1475" extrusionOk="0">
                  <a:moveTo>
                    <a:pt x="21" y="1"/>
                  </a:moveTo>
                  <a:cubicBezTo>
                    <a:pt x="1" y="43"/>
                    <a:pt x="43" y="86"/>
                    <a:pt x="64" y="128"/>
                  </a:cubicBezTo>
                  <a:cubicBezTo>
                    <a:pt x="107" y="171"/>
                    <a:pt x="128" y="214"/>
                    <a:pt x="171" y="235"/>
                  </a:cubicBezTo>
                  <a:cubicBezTo>
                    <a:pt x="235" y="299"/>
                    <a:pt x="299" y="363"/>
                    <a:pt x="385" y="428"/>
                  </a:cubicBezTo>
                  <a:cubicBezTo>
                    <a:pt x="513" y="556"/>
                    <a:pt x="663" y="684"/>
                    <a:pt x="812" y="812"/>
                  </a:cubicBezTo>
                  <a:cubicBezTo>
                    <a:pt x="962" y="919"/>
                    <a:pt x="1111" y="1026"/>
                    <a:pt x="1261" y="1154"/>
                  </a:cubicBezTo>
                  <a:cubicBezTo>
                    <a:pt x="1411" y="1261"/>
                    <a:pt x="1539" y="1368"/>
                    <a:pt x="1731" y="1475"/>
                  </a:cubicBezTo>
                  <a:lnTo>
                    <a:pt x="1795" y="1218"/>
                  </a:lnTo>
                  <a:cubicBezTo>
                    <a:pt x="1667" y="1176"/>
                    <a:pt x="1496" y="1069"/>
                    <a:pt x="1347" y="983"/>
                  </a:cubicBezTo>
                  <a:cubicBezTo>
                    <a:pt x="1176" y="876"/>
                    <a:pt x="1026" y="791"/>
                    <a:pt x="876" y="684"/>
                  </a:cubicBezTo>
                  <a:cubicBezTo>
                    <a:pt x="705" y="599"/>
                    <a:pt x="556" y="492"/>
                    <a:pt x="406" y="385"/>
                  </a:cubicBezTo>
                  <a:cubicBezTo>
                    <a:pt x="342" y="321"/>
                    <a:pt x="256" y="278"/>
                    <a:pt x="192" y="214"/>
                  </a:cubicBezTo>
                  <a:cubicBezTo>
                    <a:pt x="150" y="192"/>
                    <a:pt x="107" y="150"/>
                    <a:pt x="85" y="128"/>
                  </a:cubicBezTo>
                  <a:cubicBezTo>
                    <a:pt x="43" y="86"/>
                    <a:pt x="1" y="43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8" name="Google Shape;31598;p29"/>
            <p:cNvSpPr/>
            <p:nvPr/>
          </p:nvSpPr>
          <p:spPr>
            <a:xfrm>
              <a:off x="444350" y="4510088"/>
              <a:ext cx="62550" cy="66275"/>
            </a:xfrm>
            <a:custGeom>
              <a:avLst/>
              <a:gdLst/>
              <a:ahLst/>
              <a:cxnLst/>
              <a:rect l="l" t="t" r="r" b="b"/>
              <a:pathLst>
                <a:path w="2502" h="2651" extrusionOk="0">
                  <a:moveTo>
                    <a:pt x="1" y="1"/>
                  </a:moveTo>
                  <a:lnTo>
                    <a:pt x="1" y="1"/>
                  </a:lnTo>
                  <a:cubicBezTo>
                    <a:pt x="129" y="65"/>
                    <a:pt x="214" y="193"/>
                    <a:pt x="321" y="278"/>
                  </a:cubicBezTo>
                  <a:lnTo>
                    <a:pt x="642" y="578"/>
                  </a:lnTo>
                  <a:cubicBezTo>
                    <a:pt x="856" y="791"/>
                    <a:pt x="1069" y="1005"/>
                    <a:pt x="1262" y="1219"/>
                  </a:cubicBezTo>
                  <a:cubicBezTo>
                    <a:pt x="1454" y="1433"/>
                    <a:pt x="1668" y="1646"/>
                    <a:pt x="1839" y="1903"/>
                  </a:cubicBezTo>
                  <a:cubicBezTo>
                    <a:pt x="1924" y="2010"/>
                    <a:pt x="1988" y="2138"/>
                    <a:pt x="2074" y="2266"/>
                  </a:cubicBezTo>
                  <a:cubicBezTo>
                    <a:pt x="2159" y="2416"/>
                    <a:pt x="2245" y="2544"/>
                    <a:pt x="2352" y="2651"/>
                  </a:cubicBezTo>
                  <a:lnTo>
                    <a:pt x="2501" y="2480"/>
                  </a:lnTo>
                  <a:cubicBezTo>
                    <a:pt x="2395" y="2373"/>
                    <a:pt x="2309" y="2245"/>
                    <a:pt x="2224" y="2138"/>
                  </a:cubicBezTo>
                  <a:cubicBezTo>
                    <a:pt x="2138" y="2010"/>
                    <a:pt x="2053" y="1881"/>
                    <a:pt x="1967" y="1753"/>
                  </a:cubicBezTo>
                  <a:cubicBezTo>
                    <a:pt x="1753" y="1518"/>
                    <a:pt x="1540" y="1326"/>
                    <a:pt x="1326" y="1133"/>
                  </a:cubicBezTo>
                  <a:cubicBezTo>
                    <a:pt x="1112" y="920"/>
                    <a:pt x="898" y="727"/>
                    <a:pt x="685" y="535"/>
                  </a:cubicBezTo>
                  <a:lnTo>
                    <a:pt x="343" y="257"/>
                  </a:lnTo>
                  <a:cubicBezTo>
                    <a:pt x="236" y="171"/>
                    <a:pt x="129" y="4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9" name="Google Shape;31599;p29"/>
            <p:cNvSpPr/>
            <p:nvPr/>
          </p:nvSpPr>
          <p:spPr>
            <a:xfrm>
              <a:off x="439550" y="4587563"/>
              <a:ext cx="70550" cy="10575"/>
            </a:xfrm>
            <a:custGeom>
              <a:avLst/>
              <a:gdLst/>
              <a:ahLst/>
              <a:cxnLst/>
              <a:rect l="l" t="t" r="r" b="b"/>
              <a:pathLst>
                <a:path w="2822" h="423" extrusionOk="0">
                  <a:moveTo>
                    <a:pt x="2693" y="1"/>
                  </a:moveTo>
                  <a:cubicBezTo>
                    <a:pt x="2544" y="129"/>
                    <a:pt x="2309" y="172"/>
                    <a:pt x="2074" y="214"/>
                  </a:cubicBezTo>
                  <a:cubicBezTo>
                    <a:pt x="1860" y="257"/>
                    <a:pt x="1625" y="279"/>
                    <a:pt x="1390" y="279"/>
                  </a:cubicBezTo>
                  <a:cubicBezTo>
                    <a:pt x="1165" y="300"/>
                    <a:pt x="935" y="311"/>
                    <a:pt x="703" y="311"/>
                  </a:cubicBezTo>
                  <a:cubicBezTo>
                    <a:pt x="471" y="311"/>
                    <a:pt x="235" y="300"/>
                    <a:pt x="0" y="279"/>
                  </a:cubicBezTo>
                  <a:lnTo>
                    <a:pt x="0" y="279"/>
                  </a:lnTo>
                  <a:cubicBezTo>
                    <a:pt x="471" y="364"/>
                    <a:pt x="941" y="407"/>
                    <a:pt x="1390" y="407"/>
                  </a:cubicBezTo>
                  <a:cubicBezTo>
                    <a:pt x="1507" y="418"/>
                    <a:pt x="1625" y="423"/>
                    <a:pt x="1742" y="423"/>
                  </a:cubicBezTo>
                  <a:cubicBezTo>
                    <a:pt x="1860" y="423"/>
                    <a:pt x="1977" y="418"/>
                    <a:pt x="2095" y="407"/>
                  </a:cubicBezTo>
                  <a:cubicBezTo>
                    <a:pt x="2223" y="407"/>
                    <a:pt x="2330" y="385"/>
                    <a:pt x="2458" y="364"/>
                  </a:cubicBezTo>
                  <a:cubicBezTo>
                    <a:pt x="2522" y="343"/>
                    <a:pt x="2565" y="343"/>
                    <a:pt x="2629" y="321"/>
                  </a:cubicBezTo>
                  <a:cubicBezTo>
                    <a:pt x="2693" y="300"/>
                    <a:pt x="2779" y="257"/>
                    <a:pt x="2822" y="214"/>
                  </a:cubicBezTo>
                  <a:lnTo>
                    <a:pt x="26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0" name="Google Shape;31600;p29"/>
            <p:cNvSpPr/>
            <p:nvPr/>
          </p:nvSpPr>
          <p:spPr>
            <a:xfrm>
              <a:off x="509550" y="4593438"/>
              <a:ext cx="15525" cy="53475"/>
            </a:xfrm>
            <a:custGeom>
              <a:avLst/>
              <a:gdLst/>
              <a:ahLst/>
              <a:cxnLst/>
              <a:rect l="l" t="t" r="r" b="b"/>
              <a:pathLst>
                <a:path w="621" h="2139" extrusionOk="0">
                  <a:moveTo>
                    <a:pt x="577" y="1"/>
                  </a:moveTo>
                  <a:cubicBezTo>
                    <a:pt x="492" y="172"/>
                    <a:pt x="428" y="364"/>
                    <a:pt x="385" y="535"/>
                  </a:cubicBezTo>
                  <a:cubicBezTo>
                    <a:pt x="342" y="706"/>
                    <a:pt x="342" y="877"/>
                    <a:pt x="278" y="1070"/>
                  </a:cubicBezTo>
                  <a:cubicBezTo>
                    <a:pt x="257" y="1241"/>
                    <a:pt x="193" y="1412"/>
                    <a:pt x="129" y="1583"/>
                  </a:cubicBezTo>
                  <a:cubicBezTo>
                    <a:pt x="64" y="1754"/>
                    <a:pt x="22" y="1946"/>
                    <a:pt x="0" y="2138"/>
                  </a:cubicBezTo>
                  <a:lnTo>
                    <a:pt x="22" y="2138"/>
                  </a:lnTo>
                  <a:cubicBezTo>
                    <a:pt x="64" y="1967"/>
                    <a:pt x="150" y="1796"/>
                    <a:pt x="235" y="1647"/>
                  </a:cubicBezTo>
                  <a:cubicBezTo>
                    <a:pt x="300" y="1476"/>
                    <a:pt x="385" y="1326"/>
                    <a:pt x="449" y="1134"/>
                  </a:cubicBezTo>
                  <a:cubicBezTo>
                    <a:pt x="513" y="963"/>
                    <a:pt x="599" y="770"/>
                    <a:pt x="599" y="599"/>
                  </a:cubicBezTo>
                  <a:cubicBezTo>
                    <a:pt x="620" y="407"/>
                    <a:pt x="620" y="215"/>
                    <a:pt x="599" y="22"/>
                  </a:cubicBezTo>
                  <a:lnTo>
                    <a:pt x="5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1" name="Google Shape;31601;p29"/>
            <p:cNvSpPr/>
            <p:nvPr/>
          </p:nvSpPr>
          <p:spPr>
            <a:xfrm>
              <a:off x="530925" y="4590763"/>
              <a:ext cx="18725" cy="29425"/>
            </a:xfrm>
            <a:custGeom>
              <a:avLst/>
              <a:gdLst/>
              <a:ahLst/>
              <a:cxnLst/>
              <a:rect l="l" t="t" r="r" b="b"/>
              <a:pathLst>
                <a:path w="749" h="1177" extrusionOk="0">
                  <a:moveTo>
                    <a:pt x="22" y="1"/>
                  </a:moveTo>
                  <a:lnTo>
                    <a:pt x="0" y="22"/>
                  </a:lnTo>
                  <a:cubicBezTo>
                    <a:pt x="64" y="151"/>
                    <a:pt x="128" y="236"/>
                    <a:pt x="193" y="343"/>
                  </a:cubicBezTo>
                  <a:cubicBezTo>
                    <a:pt x="257" y="428"/>
                    <a:pt x="342" y="493"/>
                    <a:pt x="406" y="578"/>
                  </a:cubicBezTo>
                  <a:cubicBezTo>
                    <a:pt x="428" y="599"/>
                    <a:pt x="470" y="664"/>
                    <a:pt x="492" y="706"/>
                  </a:cubicBezTo>
                  <a:cubicBezTo>
                    <a:pt x="513" y="749"/>
                    <a:pt x="535" y="792"/>
                    <a:pt x="556" y="856"/>
                  </a:cubicBezTo>
                  <a:cubicBezTo>
                    <a:pt x="599" y="963"/>
                    <a:pt x="641" y="1091"/>
                    <a:pt x="727" y="1177"/>
                  </a:cubicBezTo>
                  <a:lnTo>
                    <a:pt x="748" y="1155"/>
                  </a:lnTo>
                  <a:cubicBezTo>
                    <a:pt x="684" y="1048"/>
                    <a:pt x="684" y="941"/>
                    <a:pt x="663" y="813"/>
                  </a:cubicBezTo>
                  <a:cubicBezTo>
                    <a:pt x="641" y="749"/>
                    <a:pt x="641" y="685"/>
                    <a:pt x="620" y="621"/>
                  </a:cubicBezTo>
                  <a:cubicBezTo>
                    <a:pt x="599" y="535"/>
                    <a:pt x="577" y="514"/>
                    <a:pt x="535" y="450"/>
                  </a:cubicBezTo>
                  <a:cubicBezTo>
                    <a:pt x="492" y="322"/>
                    <a:pt x="428" y="215"/>
                    <a:pt x="342" y="151"/>
                  </a:cubicBezTo>
                  <a:cubicBezTo>
                    <a:pt x="235" y="65"/>
                    <a:pt x="150" y="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2" name="Google Shape;31602;p29"/>
            <p:cNvSpPr/>
            <p:nvPr/>
          </p:nvSpPr>
          <p:spPr>
            <a:xfrm>
              <a:off x="444375" y="4604488"/>
              <a:ext cx="7000" cy="4950"/>
            </a:xfrm>
            <a:custGeom>
              <a:avLst/>
              <a:gdLst/>
              <a:ahLst/>
              <a:cxnLst/>
              <a:rect l="l" t="t" r="r" b="b"/>
              <a:pathLst>
                <a:path w="280" h="198" extrusionOk="0">
                  <a:moveTo>
                    <a:pt x="130" y="1"/>
                  </a:moveTo>
                  <a:cubicBezTo>
                    <a:pt x="107" y="1"/>
                    <a:pt x="84" y="9"/>
                    <a:pt x="64" y="29"/>
                  </a:cubicBezTo>
                  <a:cubicBezTo>
                    <a:pt x="1" y="108"/>
                    <a:pt x="65" y="198"/>
                    <a:pt x="137" y="198"/>
                  </a:cubicBezTo>
                  <a:cubicBezTo>
                    <a:pt x="163" y="198"/>
                    <a:pt x="191" y="186"/>
                    <a:pt x="213" y="157"/>
                  </a:cubicBezTo>
                  <a:cubicBezTo>
                    <a:pt x="279" y="92"/>
                    <a:pt x="206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3" name="Google Shape;31603;p29"/>
            <p:cNvSpPr/>
            <p:nvPr/>
          </p:nvSpPr>
          <p:spPr>
            <a:xfrm>
              <a:off x="438450" y="4592663"/>
              <a:ext cx="6450" cy="4725"/>
            </a:xfrm>
            <a:custGeom>
              <a:avLst/>
              <a:gdLst/>
              <a:ahLst/>
              <a:cxnLst/>
              <a:rect l="l" t="t" r="r" b="b"/>
              <a:pathLst>
                <a:path w="258" h="189" extrusionOk="0">
                  <a:moveTo>
                    <a:pt x="135" y="1"/>
                  </a:moveTo>
                  <a:cubicBezTo>
                    <a:pt x="112" y="1"/>
                    <a:pt x="87" y="10"/>
                    <a:pt x="66" y="32"/>
                  </a:cubicBezTo>
                  <a:cubicBezTo>
                    <a:pt x="0" y="97"/>
                    <a:pt x="73" y="188"/>
                    <a:pt x="139" y="188"/>
                  </a:cubicBezTo>
                  <a:cubicBezTo>
                    <a:pt x="159" y="188"/>
                    <a:pt x="179" y="180"/>
                    <a:pt x="194" y="160"/>
                  </a:cubicBezTo>
                  <a:cubicBezTo>
                    <a:pt x="258" y="80"/>
                    <a:pt x="203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4" name="Google Shape;31604;p29"/>
            <p:cNvSpPr/>
            <p:nvPr/>
          </p:nvSpPr>
          <p:spPr>
            <a:xfrm>
              <a:off x="445000" y="4577038"/>
              <a:ext cx="8350" cy="6125"/>
            </a:xfrm>
            <a:custGeom>
              <a:avLst/>
              <a:gdLst/>
              <a:ahLst/>
              <a:cxnLst/>
              <a:rect l="l" t="t" r="r" b="b"/>
              <a:pathLst>
                <a:path w="334" h="245" extrusionOk="0">
                  <a:moveTo>
                    <a:pt x="165" y="1"/>
                  </a:moveTo>
                  <a:cubicBezTo>
                    <a:pt x="136" y="1"/>
                    <a:pt x="107" y="11"/>
                    <a:pt x="82" y="37"/>
                  </a:cubicBezTo>
                  <a:cubicBezTo>
                    <a:pt x="0" y="135"/>
                    <a:pt x="92" y="244"/>
                    <a:pt x="178" y="244"/>
                  </a:cubicBezTo>
                  <a:cubicBezTo>
                    <a:pt x="205" y="244"/>
                    <a:pt x="232" y="234"/>
                    <a:pt x="253" y="208"/>
                  </a:cubicBezTo>
                  <a:cubicBezTo>
                    <a:pt x="334" y="110"/>
                    <a:pt x="254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5" name="Google Shape;31605;p29"/>
            <p:cNvSpPr/>
            <p:nvPr/>
          </p:nvSpPr>
          <p:spPr>
            <a:xfrm>
              <a:off x="449600" y="4551138"/>
              <a:ext cx="5675" cy="5025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10" y="0"/>
                  </a:moveTo>
                  <a:cubicBezTo>
                    <a:pt x="53" y="0"/>
                    <a:pt x="1" y="108"/>
                    <a:pt x="69" y="175"/>
                  </a:cubicBezTo>
                  <a:cubicBezTo>
                    <a:pt x="82" y="193"/>
                    <a:pt x="97" y="201"/>
                    <a:pt x="113" y="201"/>
                  </a:cubicBezTo>
                  <a:cubicBezTo>
                    <a:pt x="170" y="201"/>
                    <a:pt x="226" y="93"/>
                    <a:pt x="175" y="26"/>
                  </a:cubicBezTo>
                  <a:lnTo>
                    <a:pt x="154" y="26"/>
                  </a:lnTo>
                  <a:cubicBezTo>
                    <a:pt x="141" y="8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6" name="Google Shape;31606;p29"/>
            <p:cNvSpPr/>
            <p:nvPr/>
          </p:nvSpPr>
          <p:spPr>
            <a:xfrm>
              <a:off x="457700" y="4544988"/>
              <a:ext cx="7950" cy="6125"/>
            </a:xfrm>
            <a:custGeom>
              <a:avLst/>
              <a:gdLst/>
              <a:ahLst/>
              <a:cxnLst/>
              <a:rect l="l" t="t" r="r" b="b"/>
              <a:pathLst>
                <a:path w="318" h="245" extrusionOk="0">
                  <a:moveTo>
                    <a:pt x="148" y="0"/>
                  </a:moveTo>
                  <a:cubicBezTo>
                    <a:pt x="120" y="0"/>
                    <a:pt x="91" y="11"/>
                    <a:pt x="65" y="37"/>
                  </a:cubicBezTo>
                  <a:lnTo>
                    <a:pt x="65" y="58"/>
                  </a:lnTo>
                  <a:cubicBezTo>
                    <a:pt x="0" y="139"/>
                    <a:pt x="70" y="244"/>
                    <a:pt x="155" y="244"/>
                  </a:cubicBezTo>
                  <a:cubicBezTo>
                    <a:pt x="182" y="244"/>
                    <a:pt x="210" y="233"/>
                    <a:pt x="236" y="208"/>
                  </a:cubicBezTo>
                  <a:cubicBezTo>
                    <a:pt x="317" y="110"/>
                    <a:pt x="238" y="0"/>
                    <a:pt x="1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7" name="Google Shape;31607;p29"/>
            <p:cNvSpPr/>
            <p:nvPr/>
          </p:nvSpPr>
          <p:spPr>
            <a:xfrm>
              <a:off x="441775" y="4507338"/>
              <a:ext cx="8475" cy="6350"/>
            </a:xfrm>
            <a:custGeom>
              <a:avLst/>
              <a:gdLst/>
              <a:ahLst/>
              <a:cxnLst/>
              <a:rect l="l" t="t" r="r" b="b"/>
              <a:pathLst>
                <a:path w="339" h="254" extrusionOk="0">
                  <a:moveTo>
                    <a:pt x="171" y="1"/>
                  </a:moveTo>
                  <a:cubicBezTo>
                    <a:pt x="140" y="1"/>
                    <a:pt x="109" y="14"/>
                    <a:pt x="82" y="46"/>
                  </a:cubicBezTo>
                  <a:cubicBezTo>
                    <a:pt x="1" y="144"/>
                    <a:pt x="80" y="254"/>
                    <a:pt x="170" y="254"/>
                  </a:cubicBezTo>
                  <a:cubicBezTo>
                    <a:pt x="198" y="254"/>
                    <a:pt x="228" y="243"/>
                    <a:pt x="253" y="217"/>
                  </a:cubicBezTo>
                  <a:lnTo>
                    <a:pt x="275" y="196"/>
                  </a:lnTo>
                  <a:cubicBezTo>
                    <a:pt x="338" y="116"/>
                    <a:pt x="259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8" name="Google Shape;31608;p29"/>
            <p:cNvSpPr/>
            <p:nvPr/>
          </p:nvSpPr>
          <p:spPr>
            <a:xfrm>
              <a:off x="474850" y="4518713"/>
              <a:ext cx="6900" cy="5225"/>
            </a:xfrm>
            <a:custGeom>
              <a:avLst/>
              <a:gdLst/>
              <a:ahLst/>
              <a:cxnLst/>
              <a:rect l="l" t="t" r="r" b="b"/>
              <a:pathLst>
                <a:path w="276" h="209" extrusionOk="0">
                  <a:moveTo>
                    <a:pt x="139" y="0"/>
                  </a:moveTo>
                  <a:cubicBezTo>
                    <a:pt x="113" y="0"/>
                    <a:pt x="86" y="12"/>
                    <a:pt x="63" y="40"/>
                  </a:cubicBezTo>
                  <a:cubicBezTo>
                    <a:pt x="0" y="119"/>
                    <a:pt x="64" y="209"/>
                    <a:pt x="137" y="209"/>
                  </a:cubicBezTo>
                  <a:cubicBezTo>
                    <a:pt x="163" y="209"/>
                    <a:pt x="190" y="197"/>
                    <a:pt x="213" y="168"/>
                  </a:cubicBezTo>
                  <a:cubicBezTo>
                    <a:pt x="275" y="90"/>
                    <a:pt x="212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9" name="Google Shape;31609;p29"/>
            <p:cNvSpPr/>
            <p:nvPr/>
          </p:nvSpPr>
          <p:spPr>
            <a:xfrm>
              <a:off x="469600" y="4496363"/>
              <a:ext cx="8325" cy="6350"/>
            </a:xfrm>
            <a:custGeom>
              <a:avLst/>
              <a:gdLst/>
              <a:ahLst/>
              <a:cxnLst/>
              <a:rect l="l" t="t" r="r" b="b"/>
              <a:pathLst>
                <a:path w="333" h="254" extrusionOk="0">
                  <a:moveTo>
                    <a:pt x="164" y="0"/>
                  </a:moveTo>
                  <a:cubicBezTo>
                    <a:pt x="136" y="0"/>
                    <a:pt x="106" y="11"/>
                    <a:pt x="81" y="37"/>
                  </a:cubicBezTo>
                  <a:lnTo>
                    <a:pt x="81" y="58"/>
                  </a:lnTo>
                  <a:cubicBezTo>
                    <a:pt x="1" y="138"/>
                    <a:pt x="76" y="253"/>
                    <a:pt x="164" y="253"/>
                  </a:cubicBezTo>
                  <a:cubicBezTo>
                    <a:pt x="193" y="253"/>
                    <a:pt x="225" y="240"/>
                    <a:pt x="252" y="208"/>
                  </a:cubicBezTo>
                  <a:cubicBezTo>
                    <a:pt x="333" y="110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0" name="Google Shape;31610;p29"/>
            <p:cNvSpPr/>
            <p:nvPr/>
          </p:nvSpPr>
          <p:spPr>
            <a:xfrm>
              <a:off x="489650" y="4509388"/>
              <a:ext cx="6200" cy="4725"/>
            </a:xfrm>
            <a:custGeom>
              <a:avLst/>
              <a:gdLst/>
              <a:ahLst/>
              <a:cxnLst/>
              <a:rect l="l" t="t" r="r" b="b"/>
              <a:pathLst>
                <a:path w="248" h="189" extrusionOk="0">
                  <a:moveTo>
                    <a:pt x="121" y="0"/>
                  </a:moveTo>
                  <a:cubicBezTo>
                    <a:pt x="103" y="0"/>
                    <a:pt x="84" y="9"/>
                    <a:pt x="70" y="29"/>
                  </a:cubicBezTo>
                  <a:lnTo>
                    <a:pt x="48" y="50"/>
                  </a:lnTo>
                  <a:cubicBezTo>
                    <a:pt x="1" y="113"/>
                    <a:pt x="59" y="188"/>
                    <a:pt x="127" y="188"/>
                  </a:cubicBezTo>
                  <a:cubicBezTo>
                    <a:pt x="151" y="188"/>
                    <a:pt x="176" y="179"/>
                    <a:pt x="198" y="157"/>
                  </a:cubicBezTo>
                  <a:cubicBezTo>
                    <a:pt x="247" y="91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1" name="Google Shape;31611;p29"/>
            <p:cNvSpPr/>
            <p:nvPr/>
          </p:nvSpPr>
          <p:spPr>
            <a:xfrm>
              <a:off x="497225" y="4483663"/>
              <a:ext cx="6450" cy="4700"/>
            </a:xfrm>
            <a:custGeom>
              <a:avLst/>
              <a:gdLst/>
              <a:ahLst/>
              <a:cxnLst/>
              <a:rect l="l" t="t" r="r" b="b"/>
              <a:pathLst>
                <a:path w="258" h="188" extrusionOk="0">
                  <a:moveTo>
                    <a:pt x="135" y="0"/>
                  </a:moveTo>
                  <a:cubicBezTo>
                    <a:pt x="112" y="0"/>
                    <a:pt x="88" y="10"/>
                    <a:pt x="66" y="32"/>
                  </a:cubicBezTo>
                  <a:cubicBezTo>
                    <a:pt x="0" y="97"/>
                    <a:pt x="73" y="188"/>
                    <a:pt x="140" y="188"/>
                  </a:cubicBezTo>
                  <a:cubicBezTo>
                    <a:pt x="160" y="188"/>
                    <a:pt x="179" y="180"/>
                    <a:pt x="194" y="160"/>
                  </a:cubicBezTo>
                  <a:cubicBezTo>
                    <a:pt x="258" y="80"/>
                    <a:pt x="203" y="0"/>
                    <a:pt x="1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2" name="Google Shape;31612;p29"/>
            <p:cNvSpPr/>
            <p:nvPr/>
          </p:nvSpPr>
          <p:spPr>
            <a:xfrm>
              <a:off x="525150" y="4488863"/>
              <a:ext cx="8350" cy="6125"/>
            </a:xfrm>
            <a:custGeom>
              <a:avLst/>
              <a:gdLst/>
              <a:ahLst/>
              <a:cxnLst/>
              <a:rect l="l" t="t" r="r" b="b"/>
              <a:pathLst>
                <a:path w="334" h="245" extrusionOk="0">
                  <a:moveTo>
                    <a:pt x="156" y="1"/>
                  </a:moveTo>
                  <a:cubicBezTo>
                    <a:pt x="129" y="1"/>
                    <a:pt x="102" y="12"/>
                    <a:pt x="82" y="37"/>
                  </a:cubicBezTo>
                  <a:cubicBezTo>
                    <a:pt x="0" y="135"/>
                    <a:pt x="80" y="245"/>
                    <a:pt x="170" y="245"/>
                  </a:cubicBezTo>
                  <a:cubicBezTo>
                    <a:pt x="198" y="245"/>
                    <a:pt x="227" y="234"/>
                    <a:pt x="253" y="208"/>
                  </a:cubicBezTo>
                  <a:cubicBezTo>
                    <a:pt x="334" y="111"/>
                    <a:pt x="24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3" name="Google Shape;31613;p29"/>
            <p:cNvSpPr/>
            <p:nvPr/>
          </p:nvSpPr>
          <p:spPr>
            <a:xfrm>
              <a:off x="540025" y="4504563"/>
              <a:ext cx="6575" cy="4950"/>
            </a:xfrm>
            <a:custGeom>
              <a:avLst/>
              <a:gdLst/>
              <a:ahLst/>
              <a:cxnLst/>
              <a:rect l="l" t="t" r="r" b="b"/>
              <a:pathLst>
                <a:path w="263" h="198" extrusionOk="0">
                  <a:moveTo>
                    <a:pt x="127" y="1"/>
                  </a:moveTo>
                  <a:cubicBezTo>
                    <a:pt x="106" y="1"/>
                    <a:pt x="84" y="9"/>
                    <a:pt x="64" y="29"/>
                  </a:cubicBezTo>
                  <a:cubicBezTo>
                    <a:pt x="1" y="108"/>
                    <a:pt x="65" y="198"/>
                    <a:pt x="137" y="198"/>
                  </a:cubicBezTo>
                  <a:cubicBezTo>
                    <a:pt x="163" y="198"/>
                    <a:pt x="191" y="186"/>
                    <a:pt x="213" y="157"/>
                  </a:cubicBezTo>
                  <a:cubicBezTo>
                    <a:pt x="263" y="92"/>
                    <a:pt x="198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4" name="Google Shape;31614;p29"/>
            <p:cNvSpPr/>
            <p:nvPr/>
          </p:nvSpPr>
          <p:spPr>
            <a:xfrm>
              <a:off x="551725" y="4532988"/>
              <a:ext cx="8475" cy="6350"/>
            </a:xfrm>
            <a:custGeom>
              <a:avLst/>
              <a:gdLst/>
              <a:ahLst/>
              <a:cxnLst/>
              <a:rect l="l" t="t" r="r" b="b"/>
              <a:pathLst>
                <a:path w="339" h="254" extrusionOk="0">
                  <a:moveTo>
                    <a:pt x="166" y="1"/>
                  </a:moveTo>
                  <a:cubicBezTo>
                    <a:pt x="137" y="1"/>
                    <a:pt x="109" y="14"/>
                    <a:pt x="87" y="46"/>
                  </a:cubicBezTo>
                  <a:lnTo>
                    <a:pt x="66" y="46"/>
                  </a:lnTo>
                  <a:cubicBezTo>
                    <a:pt x="1" y="144"/>
                    <a:pt x="84" y="254"/>
                    <a:pt x="175" y="254"/>
                  </a:cubicBezTo>
                  <a:cubicBezTo>
                    <a:pt x="203" y="254"/>
                    <a:pt x="233" y="243"/>
                    <a:pt x="258" y="217"/>
                  </a:cubicBezTo>
                  <a:lnTo>
                    <a:pt x="258" y="196"/>
                  </a:lnTo>
                  <a:cubicBezTo>
                    <a:pt x="338" y="116"/>
                    <a:pt x="251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5" name="Google Shape;31615;p29"/>
            <p:cNvSpPr/>
            <p:nvPr/>
          </p:nvSpPr>
          <p:spPr>
            <a:xfrm>
              <a:off x="562125" y="4565663"/>
              <a:ext cx="4950" cy="5900"/>
            </a:xfrm>
            <a:custGeom>
              <a:avLst/>
              <a:gdLst/>
              <a:ahLst/>
              <a:cxnLst/>
              <a:rect l="l" t="t" r="r" b="b"/>
              <a:pathLst>
                <a:path w="198" h="236" extrusionOk="0">
                  <a:moveTo>
                    <a:pt x="109" y="1"/>
                  </a:moveTo>
                  <a:cubicBezTo>
                    <a:pt x="57" y="1"/>
                    <a:pt x="0" y="60"/>
                    <a:pt x="13" y="150"/>
                  </a:cubicBezTo>
                  <a:cubicBezTo>
                    <a:pt x="22" y="209"/>
                    <a:pt x="54" y="235"/>
                    <a:pt x="88" y="235"/>
                  </a:cubicBezTo>
                  <a:cubicBezTo>
                    <a:pt x="140" y="235"/>
                    <a:pt x="197" y="176"/>
                    <a:pt x="184" y="86"/>
                  </a:cubicBezTo>
                  <a:cubicBezTo>
                    <a:pt x="176" y="26"/>
                    <a:pt x="144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6" name="Google Shape;31616;p29"/>
            <p:cNvSpPr/>
            <p:nvPr/>
          </p:nvSpPr>
          <p:spPr>
            <a:xfrm>
              <a:off x="563525" y="4596138"/>
              <a:ext cx="5525" cy="5875"/>
            </a:xfrm>
            <a:custGeom>
              <a:avLst/>
              <a:gdLst/>
              <a:ahLst/>
              <a:cxnLst/>
              <a:rect l="l" t="t" r="r" b="b"/>
              <a:pathLst>
                <a:path w="221" h="235" extrusionOk="0">
                  <a:moveTo>
                    <a:pt x="114" y="0"/>
                  </a:moveTo>
                  <a:cubicBezTo>
                    <a:pt x="86" y="0"/>
                    <a:pt x="58" y="19"/>
                    <a:pt x="43" y="64"/>
                  </a:cubicBezTo>
                  <a:cubicBezTo>
                    <a:pt x="21" y="85"/>
                    <a:pt x="0" y="107"/>
                    <a:pt x="21" y="149"/>
                  </a:cubicBezTo>
                  <a:cubicBezTo>
                    <a:pt x="21" y="149"/>
                    <a:pt x="21" y="171"/>
                    <a:pt x="21" y="171"/>
                  </a:cubicBezTo>
                  <a:cubicBezTo>
                    <a:pt x="43" y="213"/>
                    <a:pt x="75" y="235"/>
                    <a:pt x="107" y="235"/>
                  </a:cubicBezTo>
                  <a:cubicBezTo>
                    <a:pt x="139" y="235"/>
                    <a:pt x="171" y="213"/>
                    <a:pt x="192" y="171"/>
                  </a:cubicBezTo>
                  <a:cubicBezTo>
                    <a:pt x="192" y="171"/>
                    <a:pt x="192" y="149"/>
                    <a:pt x="192" y="149"/>
                  </a:cubicBezTo>
                  <a:cubicBezTo>
                    <a:pt x="220" y="66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7" name="Google Shape;31617;p29"/>
            <p:cNvSpPr/>
            <p:nvPr/>
          </p:nvSpPr>
          <p:spPr>
            <a:xfrm>
              <a:off x="546925" y="4618188"/>
              <a:ext cx="7950" cy="6125"/>
            </a:xfrm>
            <a:custGeom>
              <a:avLst/>
              <a:gdLst/>
              <a:ahLst/>
              <a:cxnLst/>
              <a:rect l="l" t="t" r="r" b="b"/>
              <a:pathLst>
                <a:path w="318" h="245" extrusionOk="0">
                  <a:moveTo>
                    <a:pt x="149" y="0"/>
                  </a:moveTo>
                  <a:cubicBezTo>
                    <a:pt x="120" y="0"/>
                    <a:pt x="91" y="11"/>
                    <a:pt x="66" y="37"/>
                  </a:cubicBezTo>
                  <a:cubicBezTo>
                    <a:pt x="1" y="134"/>
                    <a:pt x="84" y="244"/>
                    <a:pt x="165" y="244"/>
                  </a:cubicBezTo>
                  <a:cubicBezTo>
                    <a:pt x="191" y="244"/>
                    <a:pt x="216" y="233"/>
                    <a:pt x="237" y="208"/>
                  </a:cubicBezTo>
                  <a:cubicBezTo>
                    <a:pt x="318" y="110"/>
                    <a:pt x="238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8" name="Google Shape;31618;p29"/>
            <p:cNvSpPr/>
            <p:nvPr/>
          </p:nvSpPr>
          <p:spPr>
            <a:xfrm>
              <a:off x="522850" y="4640213"/>
              <a:ext cx="6550" cy="6425"/>
            </a:xfrm>
            <a:custGeom>
              <a:avLst/>
              <a:gdLst/>
              <a:ahLst/>
              <a:cxnLst/>
              <a:rect l="l" t="t" r="r" b="b"/>
              <a:pathLst>
                <a:path w="262" h="257" extrusionOk="0">
                  <a:moveTo>
                    <a:pt x="141" y="0"/>
                  </a:moveTo>
                  <a:cubicBezTo>
                    <a:pt x="72" y="0"/>
                    <a:pt x="0" y="91"/>
                    <a:pt x="45" y="182"/>
                  </a:cubicBezTo>
                  <a:lnTo>
                    <a:pt x="45" y="203"/>
                  </a:lnTo>
                  <a:cubicBezTo>
                    <a:pt x="64" y="241"/>
                    <a:pt x="92" y="256"/>
                    <a:pt x="121" y="256"/>
                  </a:cubicBezTo>
                  <a:cubicBezTo>
                    <a:pt x="189" y="256"/>
                    <a:pt x="262" y="166"/>
                    <a:pt x="216" y="75"/>
                  </a:cubicBezTo>
                  <a:lnTo>
                    <a:pt x="216" y="54"/>
                  </a:lnTo>
                  <a:cubicBezTo>
                    <a:pt x="198" y="16"/>
                    <a:pt x="170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9" name="Google Shape;31619;p29"/>
            <p:cNvSpPr/>
            <p:nvPr/>
          </p:nvSpPr>
          <p:spPr>
            <a:xfrm>
              <a:off x="505450" y="4644138"/>
              <a:ext cx="8375" cy="6125"/>
            </a:xfrm>
            <a:custGeom>
              <a:avLst/>
              <a:gdLst/>
              <a:ahLst/>
              <a:cxnLst/>
              <a:rect l="l" t="t" r="r" b="b"/>
              <a:pathLst>
                <a:path w="335" h="245" extrusionOk="0">
                  <a:moveTo>
                    <a:pt x="167" y="0"/>
                  </a:moveTo>
                  <a:cubicBezTo>
                    <a:pt x="137" y="0"/>
                    <a:pt x="106" y="14"/>
                    <a:pt x="79" y="46"/>
                  </a:cubicBezTo>
                  <a:cubicBezTo>
                    <a:pt x="1" y="140"/>
                    <a:pt x="82" y="245"/>
                    <a:pt x="165" y="245"/>
                  </a:cubicBezTo>
                  <a:cubicBezTo>
                    <a:pt x="196" y="245"/>
                    <a:pt x="227" y="230"/>
                    <a:pt x="250" y="196"/>
                  </a:cubicBezTo>
                  <a:lnTo>
                    <a:pt x="271" y="196"/>
                  </a:lnTo>
                  <a:cubicBezTo>
                    <a:pt x="335" y="116"/>
                    <a:pt x="256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0" name="Google Shape;31620;p29"/>
            <p:cNvSpPr/>
            <p:nvPr/>
          </p:nvSpPr>
          <p:spPr>
            <a:xfrm>
              <a:off x="472150" y="4642138"/>
              <a:ext cx="6675" cy="6850"/>
            </a:xfrm>
            <a:custGeom>
              <a:avLst/>
              <a:gdLst/>
              <a:ahLst/>
              <a:cxnLst/>
              <a:rect l="l" t="t" r="r" b="b"/>
              <a:pathLst>
                <a:path w="267" h="274" extrusionOk="0">
                  <a:moveTo>
                    <a:pt x="120" y="0"/>
                  </a:moveTo>
                  <a:cubicBezTo>
                    <a:pt x="93" y="0"/>
                    <a:pt x="66" y="12"/>
                    <a:pt x="43" y="41"/>
                  </a:cubicBezTo>
                  <a:cubicBezTo>
                    <a:pt x="21" y="83"/>
                    <a:pt x="0" y="126"/>
                    <a:pt x="0" y="169"/>
                  </a:cubicBezTo>
                  <a:cubicBezTo>
                    <a:pt x="10" y="241"/>
                    <a:pt x="60" y="273"/>
                    <a:pt x="112" y="273"/>
                  </a:cubicBezTo>
                  <a:cubicBezTo>
                    <a:pt x="167" y="273"/>
                    <a:pt x="224" y="235"/>
                    <a:pt x="235" y="169"/>
                  </a:cubicBezTo>
                  <a:cubicBezTo>
                    <a:pt x="267" y="90"/>
                    <a:pt x="194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1" name="Google Shape;31621;p29"/>
            <p:cNvSpPr/>
            <p:nvPr/>
          </p:nvSpPr>
          <p:spPr>
            <a:xfrm>
              <a:off x="479225" y="4626013"/>
              <a:ext cx="5750" cy="5000"/>
            </a:xfrm>
            <a:custGeom>
              <a:avLst/>
              <a:gdLst/>
              <a:ahLst/>
              <a:cxnLst/>
              <a:rect l="l" t="t" r="r" b="b"/>
              <a:pathLst>
                <a:path w="230" h="200" extrusionOk="0">
                  <a:moveTo>
                    <a:pt x="107" y="0"/>
                  </a:moveTo>
                  <a:cubicBezTo>
                    <a:pt x="14" y="0"/>
                    <a:pt x="1" y="174"/>
                    <a:pt x="102" y="194"/>
                  </a:cubicBezTo>
                  <a:lnTo>
                    <a:pt x="123" y="194"/>
                  </a:lnTo>
                  <a:cubicBezTo>
                    <a:pt x="133" y="198"/>
                    <a:pt x="142" y="200"/>
                    <a:pt x="150" y="200"/>
                  </a:cubicBezTo>
                  <a:cubicBezTo>
                    <a:pt x="229" y="200"/>
                    <a:pt x="222" y="21"/>
                    <a:pt x="145" y="2"/>
                  </a:cubicBezTo>
                  <a:lnTo>
                    <a:pt x="123" y="2"/>
                  </a:ln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2" name="Google Shape;31622;p29"/>
            <p:cNvSpPr/>
            <p:nvPr/>
          </p:nvSpPr>
          <p:spPr>
            <a:xfrm>
              <a:off x="479225" y="4624938"/>
              <a:ext cx="6150" cy="4900"/>
            </a:xfrm>
            <a:custGeom>
              <a:avLst/>
              <a:gdLst/>
              <a:ahLst/>
              <a:cxnLst/>
              <a:rect l="l" t="t" r="r" b="b"/>
              <a:pathLst>
                <a:path w="246" h="196" extrusionOk="0">
                  <a:moveTo>
                    <a:pt x="107" y="0"/>
                  </a:moveTo>
                  <a:cubicBezTo>
                    <a:pt x="14" y="0"/>
                    <a:pt x="1" y="174"/>
                    <a:pt x="102" y="194"/>
                  </a:cubicBezTo>
                  <a:lnTo>
                    <a:pt x="123" y="194"/>
                  </a:lnTo>
                  <a:cubicBezTo>
                    <a:pt x="129" y="195"/>
                    <a:pt x="134" y="196"/>
                    <a:pt x="139" y="196"/>
                  </a:cubicBezTo>
                  <a:cubicBezTo>
                    <a:pt x="232" y="196"/>
                    <a:pt x="246" y="22"/>
                    <a:pt x="145" y="2"/>
                  </a:cubicBezTo>
                  <a:lnTo>
                    <a:pt x="123" y="2"/>
                  </a:ln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3" name="Google Shape;31623;p29"/>
            <p:cNvSpPr/>
            <p:nvPr/>
          </p:nvSpPr>
          <p:spPr>
            <a:xfrm>
              <a:off x="459550" y="4619963"/>
              <a:ext cx="6725" cy="7225"/>
            </a:xfrm>
            <a:custGeom>
              <a:avLst/>
              <a:gdLst/>
              <a:ahLst/>
              <a:cxnLst/>
              <a:rect l="l" t="t" r="r" b="b"/>
              <a:pathLst>
                <a:path w="269" h="289" extrusionOk="0">
                  <a:moveTo>
                    <a:pt x="113" y="1"/>
                  </a:moveTo>
                  <a:cubicBezTo>
                    <a:pt x="73" y="1"/>
                    <a:pt x="34" y="22"/>
                    <a:pt x="12" y="73"/>
                  </a:cubicBezTo>
                  <a:cubicBezTo>
                    <a:pt x="12" y="94"/>
                    <a:pt x="12" y="115"/>
                    <a:pt x="12" y="137"/>
                  </a:cubicBezTo>
                  <a:cubicBezTo>
                    <a:pt x="0" y="233"/>
                    <a:pt x="63" y="288"/>
                    <a:pt x="123" y="288"/>
                  </a:cubicBezTo>
                  <a:cubicBezTo>
                    <a:pt x="171" y="288"/>
                    <a:pt x="217" y="255"/>
                    <a:pt x="226" y="180"/>
                  </a:cubicBezTo>
                  <a:cubicBezTo>
                    <a:pt x="269" y="81"/>
                    <a:pt x="190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4" name="Google Shape;31624;p29"/>
            <p:cNvSpPr/>
            <p:nvPr/>
          </p:nvSpPr>
          <p:spPr>
            <a:xfrm>
              <a:off x="1151300" y="5618763"/>
              <a:ext cx="39575" cy="40200"/>
            </a:xfrm>
            <a:custGeom>
              <a:avLst/>
              <a:gdLst/>
              <a:ahLst/>
              <a:cxnLst/>
              <a:rect l="l" t="t" r="r" b="b"/>
              <a:pathLst>
                <a:path w="1583" h="1608" extrusionOk="0">
                  <a:moveTo>
                    <a:pt x="911" y="0"/>
                  </a:moveTo>
                  <a:cubicBezTo>
                    <a:pt x="644" y="0"/>
                    <a:pt x="396" y="217"/>
                    <a:pt x="343" y="539"/>
                  </a:cubicBezTo>
                  <a:cubicBezTo>
                    <a:pt x="343" y="560"/>
                    <a:pt x="321" y="582"/>
                    <a:pt x="321" y="603"/>
                  </a:cubicBezTo>
                  <a:cubicBezTo>
                    <a:pt x="300" y="902"/>
                    <a:pt x="150" y="1244"/>
                    <a:pt x="1" y="1608"/>
                  </a:cubicBezTo>
                  <a:lnTo>
                    <a:pt x="1304" y="1608"/>
                  </a:lnTo>
                  <a:cubicBezTo>
                    <a:pt x="1390" y="1373"/>
                    <a:pt x="1454" y="1137"/>
                    <a:pt x="1518" y="881"/>
                  </a:cubicBezTo>
                  <a:cubicBezTo>
                    <a:pt x="1582" y="496"/>
                    <a:pt x="1390" y="111"/>
                    <a:pt x="1069" y="26"/>
                  </a:cubicBezTo>
                  <a:cubicBezTo>
                    <a:pt x="1017" y="8"/>
                    <a:pt x="964" y="0"/>
                    <a:pt x="911" y="0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5" name="Google Shape;31625;p29"/>
            <p:cNvSpPr/>
            <p:nvPr/>
          </p:nvSpPr>
          <p:spPr>
            <a:xfrm>
              <a:off x="1151300" y="5618763"/>
              <a:ext cx="38500" cy="40200"/>
            </a:xfrm>
            <a:custGeom>
              <a:avLst/>
              <a:gdLst/>
              <a:ahLst/>
              <a:cxnLst/>
              <a:rect l="l" t="t" r="r" b="b"/>
              <a:pathLst>
                <a:path w="1540" h="1608" extrusionOk="0">
                  <a:moveTo>
                    <a:pt x="911" y="0"/>
                  </a:moveTo>
                  <a:cubicBezTo>
                    <a:pt x="644" y="0"/>
                    <a:pt x="396" y="217"/>
                    <a:pt x="343" y="539"/>
                  </a:cubicBezTo>
                  <a:cubicBezTo>
                    <a:pt x="343" y="560"/>
                    <a:pt x="321" y="582"/>
                    <a:pt x="321" y="603"/>
                  </a:cubicBezTo>
                  <a:cubicBezTo>
                    <a:pt x="300" y="902"/>
                    <a:pt x="150" y="1244"/>
                    <a:pt x="1" y="1608"/>
                  </a:cubicBezTo>
                  <a:lnTo>
                    <a:pt x="620" y="1608"/>
                  </a:lnTo>
                  <a:cubicBezTo>
                    <a:pt x="663" y="1479"/>
                    <a:pt x="706" y="1373"/>
                    <a:pt x="706" y="1266"/>
                  </a:cubicBezTo>
                  <a:cubicBezTo>
                    <a:pt x="727" y="1244"/>
                    <a:pt x="727" y="1223"/>
                    <a:pt x="727" y="1202"/>
                  </a:cubicBezTo>
                  <a:cubicBezTo>
                    <a:pt x="798" y="884"/>
                    <a:pt x="1044" y="683"/>
                    <a:pt x="1308" y="683"/>
                  </a:cubicBezTo>
                  <a:cubicBezTo>
                    <a:pt x="1363" y="683"/>
                    <a:pt x="1420" y="691"/>
                    <a:pt x="1475" y="710"/>
                  </a:cubicBezTo>
                  <a:cubicBezTo>
                    <a:pt x="1497" y="710"/>
                    <a:pt x="1497" y="731"/>
                    <a:pt x="1518" y="731"/>
                  </a:cubicBezTo>
                  <a:cubicBezTo>
                    <a:pt x="1539" y="411"/>
                    <a:pt x="1347" y="90"/>
                    <a:pt x="1069" y="26"/>
                  </a:cubicBezTo>
                  <a:cubicBezTo>
                    <a:pt x="1017" y="8"/>
                    <a:pt x="964" y="0"/>
                    <a:pt x="911" y="0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6" name="Google Shape;31626;p29"/>
            <p:cNvSpPr/>
            <p:nvPr/>
          </p:nvSpPr>
          <p:spPr>
            <a:xfrm>
              <a:off x="1113900" y="5373788"/>
              <a:ext cx="243675" cy="285175"/>
            </a:xfrm>
            <a:custGeom>
              <a:avLst/>
              <a:gdLst/>
              <a:ahLst/>
              <a:cxnLst/>
              <a:rect l="l" t="t" r="r" b="b"/>
              <a:pathLst>
                <a:path w="9747" h="11407" extrusionOk="0">
                  <a:moveTo>
                    <a:pt x="3307" y="1"/>
                  </a:moveTo>
                  <a:cubicBezTo>
                    <a:pt x="3105" y="1"/>
                    <a:pt x="2912" y="153"/>
                    <a:pt x="2736" y="549"/>
                  </a:cubicBezTo>
                  <a:cubicBezTo>
                    <a:pt x="2330" y="1489"/>
                    <a:pt x="2416" y="2729"/>
                    <a:pt x="2159" y="3712"/>
                  </a:cubicBezTo>
                  <a:cubicBezTo>
                    <a:pt x="1603" y="5978"/>
                    <a:pt x="321" y="7837"/>
                    <a:pt x="64" y="10274"/>
                  </a:cubicBezTo>
                  <a:cubicBezTo>
                    <a:pt x="22" y="10616"/>
                    <a:pt x="0" y="11022"/>
                    <a:pt x="22" y="11407"/>
                  </a:cubicBezTo>
                  <a:lnTo>
                    <a:pt x="4403" y="11407"/>
                  </a:lnTo>
                  <a:cubicBezTo>
                    <a:pt x="4831" y="10894"/>
                    <a:pt x="5237" y="10381"/>
                    <a:pt x="5600" y="9910"/>
                  </a:cubicBezTo>
                  <a:cubicBezTo>
                    <a:pt x="6883" y="8222"/>
                    <a:pt x="7952" y="6662"/>
                    <a:pt x="9747" y="5572"/>
                  </a:cubicBezTo>
                  <a:cubicBezTo>
                    <a:pt x="9298" y="4759"/>
                    <a:pt x="8464" y="4375"/>
                    <a:pt x="7759" y="3883"/>
                  </a:cubicBezTo>
                  <a:cubicBezTo>
                    <a:pt x="6712" y="3178"/>
                    <a:pt x="5771" y="2280"/>
                    <a:pt x="4831" y="1361"/>
                  </a:cubicBezTo>
                  <a:cubicBezTo>
                    <a:pt x="4333" y="878"/>
                    <a:pt x="3792" y="1"/>
                    <a:pt x="3307" y="1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7" name="Google Shape;31627;p29"/>
            <p:cNvSpPr/>
            <p:nvPr/>
          </p:nvSpPr>
          <p:spPr>
            <a:xfrm>
              <a:off x="1113900" y="5373788"/>
              <a:ext cx="243675" cy="285175"/>
            </a:xfrm>
            <a:custGeom>
              <a:avLst/>
              <a:gdLst/>
              <a:ahLst/>
              <a:cxnLst/>
              <a:rect l="l" t="t" r="r" b="b"/>
              <a:pathLst>
                <a:path w="9747" h="11407" extrusionOk="0">
                  <a:moveTo>
                    <a:pt x="3307" y="1"/>
                  </a:moveTo>
                  <a:cubicBezTo>
                    <a:pt x="3105" y="1"/>
                    <a:pt x="2912" y="153"/>
                    <a:pt x="2736" y="549"/>
                  </a:cubicBezTo>
                  <a:cubicBezTo>
                    <a:pt x="2330" y="1489"/>
                    <a:pt x="2416" y="2729"/>
                    <a:pt x="2159" y="3712"/>
                  </a:cubicBezTo>
                  <a:cubicBezTo>
                    <a:pt x="1603" y="5978"/>
                    <a:pt x="321" y="7837"/>
                    <a:pt x="64" y="10274"/>
                  </a:cubicBezTo>
                  <a:cubicBezTo>
                    <a:pt x="22" y="10616"/>
                    <a:pt x="0" y="11022"/>
                    <a:pt x="22" y="11407"/>
                  </a:cubicBezTo>
                  <a:lnTo>
                    <a:pt x="855" y="11407"/>
                  </a:lnTo>
                  <a:cubicBezTo>
                    <a:pt x="855" y="11385"/>
                    <a:pt x="855" y="11343"/>
                    <a:pt x="855" y="11321"/>
                  </a:cubicBezTo>
                  <a:cubicBezTo>
                    <a:pt x="1112" y="8906"/>
                    <a:pt x="2394" y="7025"/>
                    <a:pt x="2971" y="4781"/>
                  </a:cubicBezTo>
                  <a:cubicBezTo>
                    <a:pt x="3206" y="3776"/>
                    <a:pt x="3121" y="2558"/>
                    <a:pt x="3548" y="1596"/>
                  </a:cubicBezTo>
                  <a:cubicBezTo>
                    <a:pt x="3716" y="1210"/>
                    <a:pt x="3902" y="1062"/>
                    <a:pt x="4100" y="1062"/>
                  </a:cubicBezTo>
                  <a:cubicBezTo>
                    <a:pt x="4580" y="1062"/>
                    <a:pt x="5128" y="1945"/>
                    <a:pt x="5643" y="2430"/>
                  </a:cubicBezTo>
                  <a:cubicBezTo>
                    <a:pt x="6562" y="3327"/>
                    <a:pt x="7503" y="4225"/>
                    <a:pt x="8550" y="4952"/>
                  </a:cubicBezTo>
                  <a:cubicBezTo>
                    <a:pt x="8892" y="5187"/>
                    <a:pt x="9277" y="5401"/>
                    <a:pt x="9619" y="5657"/>
                  </a:cubicBezTo>
                  <a:cubicBezTo>
                    <a:pt x="9661" y="5636"/>
                    <a:pt x="9704" y="5593"/>
                    <a:pt x="9747" y="5572"/>
                  </a:cubicBezTo>
                  <a:cubicBezTo>
                    <a:pt x="9298" y="4759"/>
                    <a:pt x="8464" y="4375"/>
                    <a:pt x="7759" y="3883"/>
                  </a:cubicBezTo>
                  <a:cubicBezTo>
                    <a:pt x="6712" y="3178"/>
                    <a:pt x="5771" y="2280"/>
                    <a:pt x="4831" y="1361"/>
                  </a:cubicBezTo>
                  <a:cubicBezTo>
                    <a:pt x="4333" y="878"/>
                    <a:pt x="3792" y="1"/>
                    <a:pt x="3307" y="1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8" name="Google Shape;31628;p29"/>
            <p:cNvSpPr/>
            <p:nvPr/>
          </p:nvSpPr>
          <p:spPr>
            <a:xfrm>
              <a:off x="1229325" y="5350138"/>
              <a:ext cx="675425" cy="192900"/>
            </a:xfrm>
            <a:custGeom>
              <a:avLst/>
              <a:gdLst/>
              <a:ahLst/>
              <a:cxnLst/>
              <a:rect l="l" t="t" r="r" b="b"/>
              <a:pathLst>
                <a:path w="27017" h="7716" extrusionOk="0">
                  <a:moveTo>
                    <a:pt x="0" y="3675"/>
                  </a:moveTo>
                  <a:lnTo>
                    <a:pt x="0" y="3675"/>
                  </a:lnTo>
                  <a:cubicBezTo>
                    <a:pt x="45" y="3738"/>
                    <a:pt x="93" y="3796"/>
                    <a:pt x="145" y="3850"/>
                  </a:cubicBezTo>
                  <a:lnTo>
                    <a:pt x="145" y="3850"/>
                  </a:lnTo>
                  <a:lnTo>
                    <a:pt x="0" y="3675"/>
                  </a:lnTo>
                  <a:close/>
                  <a:moveTo>
                    <a:pt x="25748" y="0"/>
                  </a:moveTo>
                  <a:cubicBezTo>
                    <a:pt x="24742" y="0"/>
                    <a:pt x="23360" y="587"/>
                    <a:pt x="22806" y="789"/>
                  </a:cubicBezTo>
                  <a:cubicBezTo>
                    <a:pt x="18736" y="2216"/>
                    <a:pt x="15160" y="2778"/>
                    <a:pt x="10987" y="2778"/>
                  </a:cubicBezTo>
                  <a:cubicBezTo>
                    <a:pt x="10909" y="2778"/>
                    <a:pt x="10830" y="2778"/>
                    <a:pt x="10751" y="2777"/>
                  </a:cubicBezTo>
                  <a:cubicBezTo>
                    <a:pt x="10666" y="2776"/>
                    <a:pt x="10582" y="2776"/>
                    <a:pt x="10497" y="2776"/>
                  </a:cubicBezTo>
                  <a:cubicBezTo>
                    <a:pt x="8519" y="2776"/>
                    <a:pt x="6651" y="3020"/>
                    <a:pt x="4724" y="3696"/>
                  </a:cubicBezTo>
                  <a:cubicBezTo>
                    <a:pt x="3894" y="3990"/>
                    <a:pt x="2713" y="4406"/>
                    <a:pt x="1691" y="4406"/>
                  </a:cubicBezTo>
                  <a:cubicBezTo>
                    <a:pt x="1083" y="4406"/>
                    <a:pt x="532" y="4258"/>
                    <a:pt x="145" y="3850"/>
                  </a:cubicBezTo>
                  <a:lnTo>
                    <a:pt x="145" y="3850"/>
                  </a:lnTo>
                  <a:lnTo>
                    <a:pt x="299" y="4038"/>
                  </a:lnTo>
                  <a:cubicBezTo>
                    <a:pt x="2287" y="6689"/>
                    <a:pt x="6989" y="6881"/>
                    <a:pt x="9789" y="7394"/>
                  </a:cubicBezTo>
                  <a:cubicBezTo>
                    <a:pt x="11003" y="7615"/>
                    <a:pt x="12234" y="7715"/>
                    <a:pt x="13468" y="7715"/>
                  </a:cubicBezTo>
                  <a:cubicBezTo>
                    <a:pt x="14974" y="7715"/>
                    <a:pt x="16484" y="7567"/>
                    <a:pt x="17976" y="7308"/>
                  </a:cubicBezTo>
                  <a:cubicBezTo>
                    <a:pt x="20348" y="6902"/>
                    <a:pt x="22999" y="5641"/>
                    <a:pt x="24730" y="3696"/>
                  </a:cubicBezTo>
                  <a:cubicBezTo>
                    <a:pt x="25264" y="3098"/>
                    <a:pt x="27017" y="1730"/>
                    <a:pt x="26889" y="789"/>
                  </a:cubicBezTo>
                  <a:cubicBezTo>
                    <a:pt x="26794" y="199"/>
                    <a:pt x="26335" y="0"/>
                    <a:pt x="2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9" name="Google Shape;31629;p29"/>
            <p:cNvSpPr/>
            <p:nvPr/>
          </p:nvSpPr>
          <p:spPr>
            <a:xfrm>
              <a:off x="1013450" y="4592888"/>
              <a:ext cx="459550" cy="779675"/>
            </a:xfrm>
            <a:custGeom>
              <a:avLst/>
              <a:gdLst/>
              <a:ahLst/>
              <a:cxnLst/>
              <a:rect l="l" t="t" r="r" b="b"/>
              <a:pathLst>
                <a:path w="18382" h="31187" extrusionOk="0">
                  <a:moveTo>
                    <a:pt x="7473" y="0"/>
                  </a:moveTo>
                  <a:cubicBezTo>
                    <a:pt x="3992" y="0"/>
                    <a:pt x="1340" y="4714"/>
                    <a:pt x="641" y="8209"/>
                  </a:cubicBezTo>
                  <a:cubicBezTo>
                    <a:pt x="0" y="11415"/>
                    <a:pt x="492" y="16053"/>
                    <a:pt x="1710" y="19003"/>
                  </a:cubicBezTo>
                  <a:cubicBezTo>
                    <a:pt x="2864" y="21803"/>
                    <a:pt x="4318" y="24945"/>
                    <a:pt x="6156" y="27018"/>
                  </a:cubicBezTo>
                  <a:cubicBezTo>
                    <a:pt x="7374" y="28386"/>
                    <a:pt x="9533" y="31143"/>
                    <a:pt x="11328" y="31186"/>
                  </a:cubicBezTo>
                  <a:cubicBezTo>
                    <a:pt x="11341" y="31187"/>
                    <a:pt x="11354" y="31187"/>
                    <a:pt x="11367" y="31187"/>
                  </a:cubicBezTo>
                  <a:cubicBezTo>
                    <a:pt x="13515" y="31187"/>
                    <a:pt x="15780" y="24227"/>
                    <a:pt x="16757" y="22166"/>
                  </a:cubicBezTo>
                  <a:cubicBezTo>
                    <a:pt x="18382" y="18747"/>
                    <a:pt x="18147" y="14258"/>
                    <a:pt x="17676" y="10389"/>
                  </a:cubicBezTo>
                  <a:cubicBezTo>
                    <a:pt x="17359" y="7850"/>
                    <a:pt x="16078" y="1603"/>
                    <a:pt x="13190" y="1603"/>
                  </a:cubicBezTo>
                  <a:cubicBezTo>
                    <a:pt x="13161" y="1603"/>
                    <a:pt x="13132" y="1603"/>
                    <a:pt x="13102" y="1605"/>
                  </a:cubicBezTo>
                  <a:cubicBezTo>
                    <a:pt x="11940" y="1665"/>
                    <a:pt x="11748" y="2492"/>
                    <a:pt x="11209" y="2492"/>
                  </a:cubicBezTo>
                  <a:cubicBezTo>
                    <a:pt x="10984" y="2492"/>
                    <a:pt x="10700" y="2349"/>
                    <a:pt x="10260" y="1947"/>
                  </a:cubicBezTo>
                  <a:cubicBezTo>
                    <a:pt x="9276" y="1049"/>
                    <a:pt x="8913" y="44"/>
                    <a:pt x="7566" y="1"/>
                  </a:cubicBezTo>
                  <a:cubicBezTo>
                    <a:pt x="7535" y="1"/>
                    <a:pt x="7504" y="0"/>
                    <a:pt x="74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0" name="Google Shape;31630;p29"/>
            <p:cNvSpPr/>
            <p:nvPr/>
          </p:nvSpPr>
          <p:spPr>
            <a:xfrm>
              <a:off x="921000" y="4740188"/>
              <a:ext cx="397575" cy="581600"/>
            </a:xfrm>
            <a:custGeom>
              <a:avLst/>
              <a:gdLst/>
              <a:ahLst/>
              <a:cxnLst/>
              <a:rect l="l" t="t" r="r" b="b"/>
              <a:pathLst>
                <a:path w="15903" h="23264" extrusionOk="0">
                  <a:moveTo>
                    <a:pt x="2872" y="1"/>
                  </a:moveTo>
                  <a:cubicBezTo>
                    <a:pt x="1949" y="1"/>
                    <a:pt x="1361" y="1671"/>
                    <a:pt x="1133" y="2723"/>
                  </a:cubicBezTo>
                  <a:cubicBezTo>
                    <a:pt x="0" y="7532"/>
                    <a:pt x="1454" y="11593"/>
                    <a:pt x="4211" y="15313"/>
                  </a:cubicBezTo>
                  <a:cubicBezTo>
                    <a:pt x="5793" y="17429"/>
                    <a:pt x="7631" y="19438"/>
                    <a:pt x="9747" y="20742"/>
                  </a:cubicBezTo>
                  <a:cubicBezTo>
                    <a:pt x="11564" y="21874"/>
                    <a:pt x="13573" y="22302"/>
                    <a:pt x="15390" y="23264"/>
                  </a:cubicBezTo>
                  <a:cubicBezTo>
                    <a:pt x="15903" y="22259"/>
                    <a:pt x="12675" y="20271"/>
                    <a:pt x="11970" y="19716"/>
                  </a:cubicBezTo>
                  <a:cubicBezTo>
                    <a:pt x="7994" y="16595"/>
                    <a:pt x="5237" y="13154"/>
                    <a:pt x="4532" y="7340"/>
                  </a:cubicBezTo>
                  <a:cubicBezTo>
                    <a:pt x="4339" y="5651"/>
                    <a:pt x="4980" y="1398"/>
                    <a:pt x="3527" y="265"/>
                  </a:cubicBezTo>
                  <a:cubicBezTo>
                    <a:pt x="3293" y="81"/>
                    <a:pt x="3074" y="1"/>
                    <a:pt x="2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1" name="Google Shape;31631;p29"/>
            <p:cNvSpPr/>
            <p:nvPr/>
          </p:nvSpPr>
          <p:spPr>
            <a:xfrm>
              <a:off x="1251750" y="4906088"/>
              <a:ext cx="696825" cy="511750"/>
            </a:xfrm>
            <a:custGeom>
              <a:avLst/>
              <a:gdLst/>
              <a:ahLst/>
              <a:cxnLst/>
              <a:rect l="l" t="t" r="r" b="b"/>
              <a:pathLst>
                <a:path w="27873" h="20470" extrusionOk="0">
                  <a:moveTo>
                    <a:pt x="17878" y="0"/>
                  </a:moveTo>
                  <a:cubicBezTo>
                    <a:pt x="14873" y="0"/>
                    <a:pt x="11587" y="2054"/>
                    <a:pt x="8764" y="3205"/>
                  </a:cubicBezTo>
                  <a:cubicBezTo>
                    <a:pt x="5686" y="4466"/>
                    <a:pt x="3015" y="7437"/>
                    <a:pt x="1775" y="11028"/>
                  </a:cubicBezTo>
                  <a:cubicBezTo>
                    <a:pt x="642" y="14277"/>
                    <a:pt x="1" y="17675"/>
                    <a:pt x="3079" y="19556"/>
                  </a:cubicBezTo>
                  <a:cubicBezTo>
                    <a:pt x="4207" y="20248"/>
                    <a:pt x="5542" y="20469"/>
                    <a:pt x="6914" y="20469"/>
                  </a:cubicBezTo>
                  <a:cubicBezTo>
                    <a:pt x="8636" y="20469"/>
                    <a:pt x="10417" y="20121"/>
                    <a:pt x="11928" y="19919"/>
                  </a:cubicBezTo>
                  <a:cubicBezTo>
                    <a:pt x="14428" y="19577"/>
                    <a:pt x="18618" y="17974"/>
                    <a:pt x="20114" y="15623"/>
                  </a:cubicBezTo>
                  <a:cubicBezTo>
                    <a:pt x="20969" y="14319"/>
                    <a:pt x="21460" y="12652"/>
                    <a:pt x="22273" y="11306"/>
                  </a:cubicBezTo>
                  <a:cubicBezTo>
                    <a:pt x="23277" y="9660"/>
                    <a:pt x="25009" y="8399"/>
                    <a:pt x="25906" y="6646"/>
                  </a:cubicBezTo>
                  <a:cubicBezTo>
                    <a:pt x="27873" y="2863"/>
                    <a:pt x="23149" y="2606"/>
                    <a:pt x="21247" y="1131"/>
                  </a:cubicBezTo>
                  <a:cubicBezTo>
                    <a:pt x="20197" y="317"/>
                    <a:pt x="19060" y="0"/>
                    <a:pt x="178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2" name="Google Shape;31632;p29"/>
            <p:cNvSpPr/>
            <p:nvPr/>
          </p:nvSpPr>
          <p:spPr>
            <a:xfrm>
              <a:off x="1231450" y="5252838"/>
              <a:ext cx="166200" cy="146450"/>
            </a:xfrm>
            <a:custGeom>
              <a:avLst/>
              <a:gdLst/>
              <a:ahLst/>
              <a:cxnLst/>
              <a:rect l="l" t="t" r="r" b="b"/>
              <a:pathLst>
                <a:path w="6648" h="5858" extrusionOk="0">
                  <a:moveTo>
                    <a:pt x="1753" y="0"/>
                  </a:moveTo>
                  <a:lnTo>
                    <a:pt x="1753" y="0"/>
                  </a:lnTo>
                  <a:cubicBezTo>
                    <a:pt x="1732" y="1817"/>
                    <a:pt x="1" y="4190"/>
                    <a:pt x="1967" y="5472"/>
                  </a:cubicBezTo>
                  <a:cubicBezTo>
                    <a:pt x="2388" y="5742"/>
                    <a:pt x="2761" y="5857"/>
                    <a:pt x="3101" y="5857"/>
                  </a:cubicBezTo>
                  <a:cubicBezTo>
                    <a:pt x="3971" y="5857"/>
                    <a:pt x="4625" y="5105"/>
                    <a:pt x="5301" y="4275"/>
                  </a:cubicBezTo>
                  <a:cubicBezTo>
                    <a:pt x="5729" y="3719"/>
                    <a:pt x="6648" y="3185"/>
                    <a:pt x="6007" y="2458"/>
                  </a:cubicBezTo>
                  <a:cubicBezTo>
                    <a:pt x="5579" y="1945"/>
                    <a:pt x="4425" y="1774"/>
                    <a:pt x="3848" y="1753"/>
                  </a:cubicBezTo>
                  <a:cubicBezTo>
                    <a:pt x="3562" y="1753"/>
                    <a:pt x="3282" y="1833"/>
                    <a:pt x="3013" y="1833"/>
                  </a:cubicBezTo>
                  <a:cubicBezTo>
                    <a:pt x="2800" y="1833"/>
                    <a:pt x="2593" y="1783"/>
                    <a:pt x="2395" y="1603"/>
                  </a:cubicBezTo>
                  <a:cubicBezTo>
                    <a:pt x="2031" y="1283"/>
                    <a:pt x="1882" y="449"/>
                    <a:pt x="17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3" name="Google Shape;31633;p29"/>
            <p:cNvSpPr/>
            <p:nvPr/>
          </p:nvSpPr>
          <p:spPr>
            <a:xfrm>
              <a:off x="1329250" y="5158788"/>
              <a:ext cx="173675" cy="182275"/>
            </a:xfrm>
            <a:custGeom>
              <a:avLst/>
              <a:gdLst/>
              <a:ahLst/>
              <a:cxnLst/>
              <a:rect l="l" t="t" r="r" b="b"/>
              <a:pathLst>
                <a:path w="6947" h="7291" extrusionOk="0">
                  <a:moveTo>
                    <a:pt x="6883" y="1"/>
                  </a:moveTo>
                  <a:cubicBezTo>
                    <a:pt x="6541" y="856"/>
                    <a:pt x="6092" y="1625"/>
                    <a:pt x="5600" y="2330"/>
                  </a:cubicBezTo>
                  <a:cubicBezTo>
                    <a:pt x="5087" y="3057"/>
                    <a:pt x="4553" y="3720"/>
                    <a:pt x="3954" y="4318"/>
                  </a:cubicBezTo>
                  <a:cubicBezTo>
                    <a:pt x="3356" y="4938"/>
                    <a:pt x="2715" y="5430"/>
                    <a:pt x="2073" y="5943"/>
                  </a:cubicBezTo>
                  <a:cubicBezTo>
                    <a:pt x="1432" y="6456"/>
                    <a:pt x="748" y="6883"/>
                    <a:pt x="0" y="7225"/>
                  </a:cubicBezTo>
                  <a:lnTo>
                    <a:pt x="21" y="7289"/>
                  </a:lnTo>
                  <a:cubicBezTo>
                    <a:pt x="46" y="7290"/>
                    <a:pt x="70" y="7290"/>
                    <a:pt x="94" y="7290"/>
                  </a:cubicBezTo>
                  <a:cubicBezTo>
                    <a:pt x="882" y="7290"/>
                    <a:pt x="1667" y="6955"/>
                    <a:pt x="2351" y="6498"/>
                  </a:cubicBezTo>
                  <a:cubicBezTo>
                    <a:pt x="3078" y="6028"/>
                    <a:pt x="3698" y="5387"/>
                    <a:pt x="4254" y="4703"/>
                  </a:cubicBezTo>
                  <a:cubicBezTo>
                    <a:pt x="5386" y="3356"/>
                    <a:pt x="6391" y="1796"/>
                    <a:pt x="6947" y="22"/>
                  </a:cubicBezTo>
                  <a:lnTo>
                    <a:pt x="688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4" name="Google Shape;31634;p29"/>
            <p:cNvSpPr/>
            <p:nvPr/>
          </p:nvSpPr>
          <p:spPr>
            <a:xfrm>
              <a:off x="1330850" y="5176413"/>
              <a:ext cx="82850" cy="167275"/>
            </a:xfrm>
            <a:custGeom>
              <a:avLst/>
              <a:gdLst/>
              <a:ahLst/>
              <a:cxnLst/>
              <a:rect l="l" t="t" r="r" b="b"/>
              <a:pathLst>
                <a:path w="3314" h="6691" extrusionOk="0">
                  <a:moveTo>
                    <a:pt x="3270" y="1"/>
                  </a:moveTo>
                  <a:cubicBezTo>
                    <a:pt x="2480" y="899"/>
                    <a:pt x="1817" y="1967"/>
                    <a:pt x="1240" y="3079"/>
                  </a:cubicBezTo>
                  <a:cubicBezTo>
                    <a:pt x="962" y="3635"/>
                    <a:pt x="641" y="4190"/>
                    <a:pt x="449" y="4789"/>
                  </a:cubicBezTo>
                  <a:cubicBezTo>
                    <a:pt x="257" y="5387"/>
                    <a:pt x="86" y="6007"/>
                    <a:pt x="0" y="6670"/>
                  </a:cubicBezTo>
                  <a:lnTo>
                    <a:pt x="64" y="6691"/>
                  </a:lnTo>
                  <a:cubicBezTo>
                    <a:pt x="428" y="6178"/>
                    <a:pt x="706" y="5622"/>
                    <a:pt x="962" y="5067"/>
                  </a:cubicBezTo>
                  <a:cubicBezTo>
                    <a:pt x="1240" y="4511"/>
                    <a:pt x="1390" y="3891"/>
                    <a:pt x="1646" y="3335"/>
                  </a:cubicBezTo>
                  <a:cubicBezTo>
                    <a:pt x="2116" y="2181"/>
                    <a:pt x="2651" y="1070"/>
                    <a:pt x="3313" y="44"/>
                  </a:cubicBezTo>
                  <a:lnTo>
                    <a:pt x="32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5" name="Google Shape;31635;p29"/>
            <p:cNvSpPr/>
            <p:nvPr/>
          </p:nvSpPr>
          <p:spPr>
            <a:xfrm>
              <a:off x="1308400" y="5132513"/>
              <a:ext cx="72225" cy="212800"/>
            </a:xfrm>
            <a:custGeom>
              <a:avLst/>
              <a:gdLst/>
              <a:ahLst/>
              <a:cxnLst/>
              <a:rect l="l" t="t" r="r" b="b"/>
              <a:pathLst>
                <a:path w="2889" h="8512" extrusionOk="0">
                  <a:moveTo>
                    <a:pt x="2520" y="0"/>
                  </a:moveTo>
                  <a:cubicBezTo>
                    <a:pt x="2415" y="0"/>
                    <a:pt x="2306" y="58"/>
                    <a:pt x="2245" y="197"/>
                  </a:cubicBezTo>
                  <a:cubicBezTo>
                    <a:pt x="2181" y="368"/>
                    <a:pt x="2245" y="496"/>
                    <a:pt x="2352" y="560"/>
                  </a:cubicBezTo>
                  <a:cubicBezTo>
                    <a:pt x="1753" y="1714"/>
                    <a:pt x="1176" y="2890"/>
                    <a:pt x="706" y="4151"/>
                  </a:cubicBezTo>
                  <a:cubicBezTo>
                    <a:pt x="471" y="4835"/>
                    <a:pt x="214" y="5519"/>
                    <a:pt x="107" y="6267"/>
                  </a:cubicBezTo>
                  <a:cubicBezTo>
                    <a:pt x="22" y="7015"/>
                    <a:pt x="1" y="7763"/>
                    <a:pt x="129" y="8511"/>
                  </a:cubicBezTo>
                  <a:lnTo>
                    <a:pt x="193" y="8511"/>
                  </a:lnTo>
                  <a:lnTo>
                    <a:pt x="663" y="6416"/>
                  </a:lnTo>
                  <a:cubicBezTo>
                    <a:pt x="834" y="5732"/>
                    <a:pt x="941" y="5027"/>
                    <a:pt x="1133" y="4343"/>
                  </a:cubicBezTo>
                  <a:cubicBezTo>
                    <a:pt x="1497" y="3061"/>
                    <a:pt x="1967" y="1842"/>
                    <a:pt x="2437" y="603"/>
                  </a:cubicBezTo>
                  <a:cubicBezTo>
                    <a:pt x="2457" y="606"/>
                    <a:pt x="2478" y="608"/>
                    <a:pt x="2498" y="608"/>
                  </a:cubicBezTo>
                  <a:cubicBezTo>
                    <a:pt x="2605" y="608"/>
                    <a:pt x="2707" y="558"/>
                    <a:pt x="2779" y="432"/>
                  </a:cubicBezTo>
                  <a:cubicBezTo>
                    <a:pt x="2889" y="185"/>
                    <a:pt x="2709" y="0"/>
                    <a:pt x="25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6" name="Google Shape;31636;p29"/>
            <p:cNvSpPr/>
            <p:nvPr/>
          </p:nvSpPr>
          <p:spPr>
            <a:xfrm>
              <a:off x="1258175" y="4991813"/>
              <a:ext cx="121950" cy="360975"/>
            </a:xfrm>
            <a:custGeom>
              <a:avLst/>
              <a:gdLst/>
              <a:ahLst/>
              <a:cxnLst/>
              <a:rect l="l" t="t" r="r" b="b"/>
              <a:pathLst>
                <a:path w="4878" h="14439" extrusionOk="0">
                  <a:moveTo>
                    <a:pt x="4502" y="0"/>
                  </a:moveTo>
                  <a:cubicBezTo>
                    <a:pt x="4398" y="0"/>
                    <a:pt x="4293" y="54"/>
                    <a:pt x="4232" y="182"/>
                  </a:cubicBezTo>
                  <a:cubicBezTo>
                    <a:pt x="4168" y="331"/>
                    <a:pt x="4211" y="460"/>
                    <a:pt x="4318" y="545"/>
                  </a:cubicBezTo>
                  <a:cubicBezTo>
                    <a:pt x="3677" y="1443"/>
                    <a:pt x="3100" y="2426"/>
                    <a:pt x="2629" y="3495"/>
                  </a:cubicBezTo>
                  <a:cubicBezTo>
                    <a:pt x="2138" y="4606"/>
                    <a:pt x="1774" y="5803"/>
                    <a:pt x="1518" y="7043"/>
                  </a:cubicBezTo>
                  <a:cubicBezTo>
                    <a:pt x="1390" y="7663"/>
                    <a:pt x="1326" y="8304"/>
                    <a:pt x="1197" y="8881"/>
                  </a:cubicBezTo>
                  <a:cubicBezTo>
                    <a:pt x="1090" y="9458"/>
                    <a:pt x="941" y="10057"/>
                    <a:pt x="791" y="10655"/>
                  </a:cubicBezTo>
                  <a:cubicBezTo>
                    <a:pt x="513" y="11831"/>
                    <a:pt x="257" y="12921"/>
                    <a:pt x="0" y="14139"/>
                  </a:cubicBezTo>
                  <a:lnTo>
                    <a:pt x="129" y="14438"/>
                  </a:lnTo>
                  <a:cubicBezTo>
                    <a:pt x="663" y="13370"/>
                    <a:pt x="962" y="12044"/>
                    <a:pt x="1326" y="10848"/>
                  </a:cubicBezTo>
                  <a:cubicBezTo>
                    <a:pt x="1518" y="10249"/>
                    <a:pt x="1646" y="9629"/>
                    <a:pt x="1753" y="9009"/>
                  </a:cubicBezTo>
                  <a:cubicBezTo>
                    <a:pt x="1839" y="8368"/>
                    <a:pt x="1881" y="7748"/>
                    <a:pt x="1967" y="7150"/>
                  </a:cubicBezTo>
                  <a:cubicBezTo>
                    <a:pt x="2309" y="4799"/>
                    <a:pt x="3164" y="2533"/>
                    <a:pt x="4361" y="588"/>
                  </a:cubicBezTo>
                  <a:cubicBezTo>
                    <a:pt x="4403" y="606"/>
                    <a:pt x="4447" y="616"/>
                    <a:pt x="4491" y="616"/>
                  </a:cubicBezTo>
                  <a:cubicBezTo>
                    <a:pt x="4600" y="616"/>
                    <a:pt x="4706" y="555"/>
                    <a:pt x="4767" y="417"/>
                  </a:cubicBezTo>
                  <a:cubicBezTo>
                    <a:pt x="4878" y="182"/>
                    <a:pt x="4692" y="0"/>
                    <a:pt x="4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7" name="Google Shape;31637;p29"/>
            <p:cNvSpPr/>
            <p:nvPr/>
          </p:nvSpPr>
          <p:spPr>
            <a:xfrm>
              <a:off x="1277400" y="5066613"/>
              <a:ext cx="86150" cy="296325"/>
            </a:xfrm>
            <a:custGeom>
              <a:avLst/>
              <a:gdLst/>
              <a:ahLst/>
              <a:cxnLst/>
              <a:rect l="l" t="t" r="r" b="b"/>
              <a:pathLst>
                <a:path w="3446" h="11853" extrusionOk="0">
                  <a:moveTo>
                    <a:pt x="3085" y="0"/>
                  </a:moveTo>
                  <a:cubicBezTo>
                    <a:pt x="2985" y="0"/>
                    <a:pt x="2882" y="54"/>
                    <a:pt x="2822" y="182"/>
                  </a:cubicBezTo>
                  <a:cubicBezTo>
                    <a:pt x="2758" y="332"/>
                    <a:pt x="2779" y="439"/>
                    <a:pt x="2865" y="524"/>
                  </a:cubicBezTo>
                  <a:cubicBezTo>
                    <a:pt x="2309" y="1187"/>
                    <a:pt x="1839" y="1935"/>
                    <a:pt x="1476" y="2768"/>
                  </a:cubicBezTo>
                  <a:cubicBezTo>
                    <a:pt x="1091" y="3730"/>
                    <a:pt x="877" y="4778"/>
                    <a:pt x="792" y="5804"/>
                  </a:cubicBezTo>
                  <a:cubicBezTo>
                    <a:pt x="749" y="6338"/>
                    <a:pt x="770" y="6872"/>
                    <a:pt x="706" y="7343"/>
                  </a:cubicBezTo>
                  <a:cubicBezTo>
                    <a:pt x="663" y="7834"/>
                    <a:pt x="621" y="8326"/>
                    <a:pt x="535" y="8817"/>
                  </a:cubicBezTo>
                  <a:cubicBezTo>
                    <a:pt x="386" y="9801"/>
                    <a:pt x="129" y="10805"/>
                    <a:pt x="1" y="11831"/>
                  </a:cubicBezTo>
                  <a:lnTo>
                    <a:pt x="44" y="11852"/>
                  </a:lnTo>
                  <a:cubicBezTo>
                    <a:pt x="471" y="10933"/>
                    <a:pt x="856" y="9993"/>
                    <a:pt x="1070" y="8967"/>
                  </a:cubicBezTo>
                  <a:cubicBezTo>
                    <a:pt x="1176" y="8454"/>
                    <a:pt x="1262" y="7920"/>
                    <a:pt x="1262" y="7385"/>
                  </a:cubicBezTo>
                  <a:cubicBezTo>
                    <a:pt x="1283" y="6830"/>
                    <a:pt x="1219" y="6338"/>
                    <a:pt x="1241" y="5846"/>
                  </a:cubicBezTo>
                  <a:cubicBezTo>
                    <a:pt x="1262" y="4842"/>
                    <a:pt x="1412" y="3837"/>
                    <a:pt x="1732" y="2918"/>
                  </a:cubicBezTo>
                  <a:cubicBezTo>
                    <a:pt x="2010" y="2063"/>
                    <a:pt x="2437" y="1272"/>
                    <a:pt x="2929" y="567"/>
                  </a:cubicBezTo>
                  <a:cubicBezTo>
                    <a:pt x="2971" y="595"/>
                    <a:pt x="3019" y="609"/>
                    <a:pt x="3068" y="609"/>
                  </a:cubicBezTo>
                  <a:cubicBezTo>
                    <a:pt x="3171" y="609"/>
                    <a:pt x="3277" y="547"/>
                    <a:pt x="3335" y="417"/>
                  </a:cubicBezTo>
                  <a:cubicBezTo>
                    <a:pt x="3446" y="182"/>
                    <a:pt x="3270" y="0"/>
                    <a:pt x="30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8" name="Google Shape;31638;p29"/>
            <p:cNvSpPr/>
            <p:nvPr/>
          </p:nvSpPr>
          <p:spPr>
            <a:xfrm>
              <a:off x="1321225" y="5167338"/>
              <a:ext cx="51325" cy="169425"/>
            </a:xfrm>
            <a:custGeom>
              <a:avLst/>
              <a:gdLst/>
              <a:ahLst/>
              <a:cxnLst/>
              <a:rect l="l" t="t" r="r" b="b"/>
              <a:pathLst>
                <a:path w="2053" h="6777" extrusionOk="0">
                  <a:moveTo>
                    <a:pt x="1988" y="1"/>
                  </a:moveTo>
                  <a:cubicBezTo>
                    <a:pt x="1881" y="1198"/>
                    <a:pt x="1497" y="2309"/>
                    <a:pt x="1048" y="3356"/>
                  </a:cubicBezTo>
                  <a:cubicBezTo>
                    <a:pt x="813" y="3891"/>
                    <a:pt x="535" y="4404"/>
                    <a:pt x="342" y="4959"/>
                  </a:cubicBezTo>
                  <a:cubicBezTo>
                    <a:pt x="171" y="5536"/>
                    <a:pt x="22" y="6114"/>
                    <a:pt x="0" y="6755"/>
                  </a:cubicBezTo>
                  <a:lnTo>
                    <a:pt x="43" y="6776"/>
                  </a:lnTo>
                  <a:cubicBezTo>
                    <a:pt x="364" y="6263"/>
                    <a:pt x="620" y="5750"/>
                    <a:pt x="855" y="5237"/>
                  </a:cubicBezTo>
                  <a:cubicBezTo>
                    <a:pt x="1112" y="4724"/>
                    <a:pt x="1262" y="4147"/>
                    <a:pt x="1454" y="3570"/>
                  </a:cubicBezTo>
                  <a:cubicBezTo>
                    <a:pt x="1646" y="3014"/>
                    <a:pt x="1796" y="2416"/>
                    <a:pt x="1924" y="1817"/>
                  </a:cubicBezTo>
                  <a:cubicBezTo>
                    <a:pt x="2010" y="1219"/>
                    <a:pt x="2052" y="599"/>
                    <a:pt x="20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9" name="Google Shape;31639;p29"/>
            <p:cNvSpPr/>
            <p:nvPr/>
          </p:nvSpPr>
          <p:spPr>
            <a:xfrm>
              <a:off x="1334050" y="5152113"/>
              <a:ext cx="128550" cy="203875"/>
            </a:xfrm>
            <a:custGeom>
              <a:avLst/>
              <a:gdLst/>
              <a:ahLst/>
              <a:cxnLst/>
              <a:rect l="l" t="t" r="r" b="b"/>
              <a:pathLst>
                <a:path w="5142" h="8155" extrusionOk="0">
                  <a:moveTo>
                    <a:pt x="4775" y="0"/>
                  </a:moveTo>
                  <a:cubicBezTo>
                    <a:pt x="4673" y="0"/>
                    <a:pt x="4571" y="54"/>
                    <a:pt x="4510" y="182"/>
                  </a:cubicBezTo>
                  <a:cubicBezTo>
                    <a:pt x="4425" y="374"/>
                    <a:pt x="4532" y="524"/>
                    <a:pt x="4660" y="588"/>
                  </a:cubicBezTo>
                  <a:cubicBezTo>
                    <a:pt x="4425" y="2148"/>
                    <a:pt x="3655" y="3474"/>
                    <a:pt x="2779" y="4607"/>
                  </a:cubicBezTo>
                  <a:cubicBezTo>
                    <a:pt x="2330" y="5205"/>
                    <a:pt x="1817" y="5697"/>
                    <a:pt x="1347" y="6274"/>
                  </a:cubicBezTo>
                  <a:cubicBezTo>
                    <a:pt x="877" y="6851"/>
                    <a:pt x="407" y="7449"/>
                    <a:pt x="0" y="8112"/>
                  </a:cubicBezTo>
                  <a:lnTo>
                    <a:pt x="43" y="8155"/>
                  </a:lnTo>
                  <a:cubicBezTo>
                    <a:pt x="663" y="7770"/>
                    <a:pt x="1219" y="7300"/>
                    <a:pt x="1732" y="6765"/>
                  </a:cubicBezTo>
                  <a:cubicBezTo>
                    <a:pt x="2266" y="6231"/>
                    <a:pt x="2694" y="5590"/>
                    <a:pt x="3121" y="4948"/>
                  </a:cubicBezTo>
                  <a:cubicBezTo>
                    <a:pt x="3549" y="4307"/>
                    <a:pt x="3933" y="3623"/>
                    <a:pt x="4211" y="2875"/>
                  </a:cubicBezTo>
                  <a:cubicBezTo>
                    <a:pt x="4489" y="2148"/>
                    <a:pt x="4681" y="1379"/>
                    <a:pt x="4724" y="610"/>
                  </a:cubicBezTo>
                  <a:cubicBezTo>
                    <a:pt x="4852" y="610"/>
                    <a:pt x="4959" y="567"/>
                    <a:pt x="5045" y="417"/>
                  </a:cubicBezTo>
                  <a:cubicBezTo>
                    <a:pt x="5142" y="182"/>
                    <a:pt x="4961" y="0"/>
                    <a:pt x="47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0" name="Google Shape;31640;p29"/>
            <p:cNvSpPr/>
            <p:nvPr/>
          </p:nvSpPr>
          <p:spPr>
            <a:xfrm>
              <a:off x="1302000" y="5082463"/>
              <a:ext cx="82400" cy="232925"/>
            </a:xfrm>
            <a:custGeom>
              <a:avLst/>
              <a:gdLst/>
              <a:ahLst/>
              <a:cxnLst/>
              <a:rect l="l" t="t" r="r" b="b"/>
              <a:pathLst>
                <a:path w="3296" h="9317" extrusionOk="0">
                  <a:moveTo>
                    <a:pt x="2871" y="0"/>
                  </a:moveTo>
                  <a:cubicBezTo>
                    <a:pt x="2647" y="0"/>
                    <a:pt x="2538" y="434"/>
                    <a:pt x="2757" y="617"/>
                  </a:cubicBezTo>
                  <a:cubicBezTo>
                    <a:pt x="2266" y="1087"/>
                    <a:pt x="1838" y="1664"/>
                    <a:pt x="1496" y="2305"/>
                  </a:cubicBezTo>
                  <a:cubicBezTo>
                    <a:pt x="1133" y="3011"/>
                    <a:pt x="855" y="3759"/>
                    <a:pt x="641" y="4528"/>
                  </a:cubicBezTo>
                  <a:cubicBezTo>
                    <a:pt x="406" y="5298"/>
                    <a:pt x="192" y="6067"/>
                    <a:pt x="128" y="6880"/>
                  </a:cubicBezTo>
                  <a:cubicBezTo>
                    <a:pt x="43" y="7692"/>
                    <a:pt x="0" y="8504"/>
                    <a:pt x="64" y="9316"/>
                  </a:cubicBezTo>
                  <a:lnTo>
                    <a:pt x="128" y="9316"/>
                  </a:lnTo>
                  <a:cubicBezTo>
                    <a:pt x="363" y="8547"/>
                    <a:pt x="513" y="7777"/>
                    <a:pt x="663" y="7008"/>
                  </a:cubicBezTo>
                  <a:cubicBezTo>
                    <a:pt x="834" y="6238"/>
                    <a:pt x="898" y="5447"/>
                    <a:pt x="1069" y="4678"/>
                  </a:cubicBezTo>
                  <a:cubicBezTo>
                    <a:pt x="1389" y="3225"/>
                    <a:pt x="1902" y="1771"/>
                    <a:pt x="2821" y="681"/>
                  </a:cubicBezTo>
                  <a:cubicBezTo>
                    <a:pt x="2861" y="702"/>
                    <a:pt x="2898" y="711"/>
                    <a:pt x="2933" y="711"/>
                  </a:cubicBezTo>
                  <a:cubicBezTo>
                    <a:pt x="3181" y="711"/>
                    <a:pt x="3295" y="230"/>
                    <a:pt x="3014" y="61"/>
                  </a:cubicBezTo>
                  <a:lnTo>
                    <a:pt x="2992" y="40"/>
                  </a:lnTo>
                  <a:cubicBezTo>
                    <a:pt x="2949" y="12"/>
                    <a:pt x="2909" y="0"/>
                    <a:pt x="28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1" name="Google Shape;31641;p29"/>
            <p:cNvSpPr/>
            <p:nvPr/>
          </p:nvSpPr>
          <p:spPr>
            <a:xfrm>
              <a:off x="1308925" y="5207938"/>
              <a:ext cx="226075" cy="161400"/>
            </a:xfrm>
            <a:custGeom>
              <a:avLst/>
              <a:gdLst/>
              <a:ahLst/>
              <a:cxnLst/>
              <a:rect l="l" t="t" r="r" b="b"/>
              <a:pathLst>
                <a:path w="9043" h="6456" extrusionOk="0">
                  <a:moveTo>
                    <a:pt x="8978" y="1"/>
                  </a:moveTo>
                  <a:cubicBezTo>
                    <a:pt x="8914" y="514"/>
                    <a:pt x="8636" y="963"/>
                    <a:pt x="8337" y="1348"/>
                  </a:cubicBezTo>
                  <a:cubicBezTo>
                    <a:pt x="8038" y="1711"/>
                    <a:pt x="7674" y="2032"/>
                    <a:pt x="7311" y="2331"/>
                  </a:cubicBezTo>
                  <a:cubicBezTo>
                    <a:pt x="6563" y="2908"/>
                    <a:pt x="5751" y="3378"/>
                    <a:pt x="4938" y="3806"/>
                  </a:cubicBezTo>
                  <a:cubicBezTo>
                    <a:pt x="4532" y="4019"/>
                    <a:pt x="4105" y="4233"/>
                    <a:pt x="3699" y="4404"/>
                  </a:cubicBezTo>
                  <a:cubicBezTo>
                    <a:pt x="3293" y="4575"/>
                    <a:pt x="2865" y="4725"/>
                    <a:pt x="2438" y="4896"/>
                  </a:cubicBezTo>
                  <a:cubicBezTo>
                    <a:pt x="1604" y="5238"/>
                    <a:pt x="663" y="5622"/>
                    <a:pt x="1" y="6392"/>
                  </a:cubicBezTo>
                  <a:lnTo>
                    <a:pt x="44" y="6456"/>
                  </a:lnTo>
                  <a:cubicBezTo>
                    <a:pt x="856" y="5986"/>
                    <a:pt x="1711" y="5793"/>
                    <a:pt x="2587" y="5537"/>
                  </a:cubicBezTo>
                  <a:cubicBezTo>
                    <a:pt x="3036" y="5387"/>
                    <a:pt x="3485" y="5238"/>
                    <a:pt x="3912" y="5024"/>
                  </a:cubicBezTo>
                  <a:cubicBezTo>
                    <a:pt x="4340" y="4789"/>
                    <a:pt x="4725" y="4532"/>
                    <a:pt x="5131" y="4297"/>
                  </a:cubicBezTo>
                  <a:cubicBezTo>
                    <a:pt x="5943" y="3784"/>
                    <a:pt x="6734" y="3250"/>
                    <a:pt x="7460" y="2587"/>
                  </a:cubicBezTo>
                  <a:cubicBezTo>
                    <a:pt x="7824" y="2245"/>
                    <a:pt x="8166" y="1882"/>
                    <a:pt x="8465" y="1476"/>
                  </a:cubicBezTo>
                  <a:cubicBezTo>
                    <a:pt x="8743" y="1048"/>
                    <a:pt x="8999" y="557"/>
                    <a:pt x="9042" y="22"/>
                  </a:cubicBezTo>
                  <a:lnTo>
                    <a:pt x="89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2" name="Google Shape;31642;p29"/>
            <p:cNvSpPr/>
            <p:nvPr/>
          </p:nvSpPr>
          <p:spPr>
            <a:xfrm>
              <a:off x="1260850" y="5106863"/>
              <a:ext cx="27875" cy="183400"/>
            </a:xfrm>
            <a:custGeom>
              <a:avLst/>
              <a:gdLst/>
              <a:ahLst/>
              <a:cxnLst/>
              <a:rect l="l" t="t" r="r" b="b"/>
              <a:pathLst>
                <a:path w="1115" h="7336" extrusionOk="0">
                  <a:moveTo>
                    <a:pt x="746" y="0"/>
                  </a:moveTo>
                  <a:cubicBezTo>
                    <a:pt x="640" y="0"/>
                    <a:pt x="532" y="58"/>
                    <a:pt x="470" y="197"/>
                  </a:cubicBezTo>
                  <a:cubicBezTo>
                    <a:pt x="370" y="439"/>
                    <a:pt x="554" y="605"/>
                    <a:pt x="755" y="605"/>
                  </a:cubicBezTo>
                  <a:cubicBezTo>
                    <a:pt x="767" y="605"/>
                    <a:pt x="779" y="604"/>
                    <a:pt x="791" y="603"/>
                  </a:cubicBezTo>
                  <a:lnTo>
                    <a:pt x="791" y="603"/>
                  </a:lnTo>
                  <a:cubicBezTo>
                    <a:pt x="791" y="1094"/>
                    <a:pt x="684" y="1586"/>
                    <a:pt x="556" y="2078"/>
                  </a:cubicBezTo>
                  <a:cubicBezTo>
                    <a:pt x="428" y="2633"/>
                    <a:pt x="235" y="3189"/>
                    <a:pt x="150" y="3809"/>
                  </a:cubicBezTo>
                  <a:cubicBezTo>
                    <a:pt x="43" y="4407"/>
                    <a:pt x="0" y="5070"/>
                    <a:pt x="150" y="5668"/>
                  </a:cubicBezTo>
                  <a:cubicBezTo>
                    <a:pt x="257" y="6267"/>
                    <a:pt x="470" y="6823"/>
                    <a:pt x="770" y="7336"/>
                  </a:cubicBezTo>
                  <a:lnTo>
                    <a:pt x="812" y="7314"/>
                  </a:lnTo>
                  <a:cubicBezTo>
                    <a:pt x="812" y="6694"/>
                    <a:pt x="727" y="6117"/>
                    <a:pt x="684" y="5562"/>
                  </a:cubicBezTo>
                  <a:cubicBezTo>
                    <a:pt x="663" y="4984"/>
                    <a:pt x="556" y="4450"/>
                    <a:pt x="577" y="3873"/>
                  </a:cubicBezTo>
                  <a:cubicBezTo>
                    <a:pt x="620" y="3317"/>
                    <a:pt x="748" y="2740"/>
                    <a:pt x="834" y="2142"/>
                  </a:cubicBezTo>
                  <a:cubicBezTo>
                    <a:pt x="898" y="1629"/>
                    <a:pt x="941" y="1094"/>
                    <a:pt x="855" y="581"/>
                  </a:cubicBezTo>
                  <a:cubicBezTo>
                    <a:pt x="919" y="539"/>
                    <a:pt x="962" y="496"/>
                    <a:pt x="1005" y="432"/>
                  </a:cubicBezTo>
                  <a:cubicBezTo>
                    <a:pt x="1114" y="185"/>
                    <a:pt x="934" y="0"/>
                    <a:pt x="7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3" name="Google Shape;31643;p29"/>
            <p:cNvSpPr/>
            <p:nvPr/>
          </p:nvSpPr>
          <p:spPr>
            <a:xfrm>
              <a:off x="1336175" y="5160938"/>
              <a:ext cx="96225" cy="203075"/>
            </a:xfrm>
            <a:custGeom>
              <a:avLst/>
              <a:gdLst/>
              <a:ahLst/>
              <a:cxnLst/>
              <a:rect l="l" t="t" r="r" b="b"/>
              <a:pathLst>
                <a:path w="3849" h="8123" extrusionOk="0">
                  <a:moveTo>
                    <a:pt x="3784" y="0"/>
                  </a:moveTo>
                  <a:cubicBezTo>
                    <a:pt x="3100" y="1325"/>
                    <a:pt x="2502" y="2693"/>
                    <a:pt x="1861" y="4040"/>
                  </a:cubicBezTo>
                  <a:cubicBezTo>
                    <a:pt x="1561" y="4724"/>
                    <a:pt x="1177" y="5344"/>
                    <a:pt x="899" y="6028"/>
                  </a:cubicBezTo>
                  <a:cubicBezTo>
                    <a:pt x="578" y="6690"/>
                    <a:pt x="279" y="7374"/>
                    <a:pt x="1" y="8079"/>
                  </a:cubicBezTo>
                  <a:lnTo>
                    <a:pt x="44" y="8122"/>
                  </a:lnTo>
                  <a:cubicBezTo>
                    <a:pt x="578" y="7631"/>
                    <a:pt x="984" y="7011"/>
                    <a:pt x="1369" y="6370"/>
                  </a:cubicBezTo>
                  <a:cubicBezTo>
                    <a:pt x="1754" y="5707"/>
                    <a:pt x="1989" y="4980"/>
                    <a:pt x="2267" y="4275"/>
                  </a:cubicBezTo>
                  <a:cubicBezTo>
                    <a:pt x="2822" y="2864"/>
                    <a:pt x="3293" y="1432"/>
                    <a:pt x="3848" y="43"/>
                  </a:cubicBezTo>
                  <a:lnTo>
                    <a:pt x="37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4" name="Google Shape;31644;p29"/>
            <p:cNvSpPr/>
            <p:nvPr/>
          </p:nvSpPr>
          <p:spPr>
            <a:xfrm>
              <a:off x="1364050" y="5159288"/>
              <a:ext cx="14300" cy="11850"/>
            </a:xfrm>
            <a:custGeom>
              <a:avLst/>
              <a:gdLst/>
              <a:ahLst/>
              <a:cxnLst/>
              <a:rect l="l" t="t" r="r" b="b"/>
              <a:pathLst>
                <a:path w="572" h="474" extrusionOk="0">
                  <a:moveTo>
                    <a:pt x="290" y="1"/>
                  </a:moveTo>
                  <a:cubicBezTo>
                    <a:pt x="210" y="1"/>
                    <a:pt x="129" y="45"/>
                    <a:pt x="83" y="152"/>
                  </a:cubicBezTo>
                  <a:cubicBezTo>
                    <a:pt x="0" y="330"/>
                    <a:pt x="139" y="474"/>
                    <a:pt x="282" y="474"/>
                  </a:cubicBezTo>
                  <a:cubicBezTo>
                    <a:pt x="362" y="474"/>
                    <a:pt x="443" y="429"/>
                    <a:pt x="489" y="323"/>
                  </a:cubicBezTo>
                  <a:cubicBezTo>
                    <a:pt x="571" y="144"/>
                    <a:pt x="433" y="1"/>
                    <a:pt x="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5" name="Google Shape;31645;p29"/>
            <p:cNvSpPr/>
            <p:nvPr/>
          </p:nvSpPr>
          <p:spPr>
            <a:xfrm>
              <a:off x="1407300" y="5167488"/>
              <a:ext cx="13125" cy="14000"/>
            </a:xfrm>
            <a:custGeom>
              <a:avLst/>
              <a:gdLst/>
              <a:ahLst/>
              <a:cxnLst/>
              <a:rect l="l" t="t" r="r" b="b"/>
              <a:pathLst>
                <a:path w="525" h="560" extrusionOk="0">
                  <a:moveTo>
                    <a:pt x="273" y="1"/>
                  </a:moveTo>
                  <a:cubicBezTo>
                    <a:pt x="143" y="1"/>
                    <a:pt x="1" y="153"/>
                    <a:pt x="41" y="358"/>
                  </a:cubicBezTo>
                  <a:lnTo>
                    <a:pt x="63" y="401"/>
                  </a:lnTo>
                  <a:cubicBezTo>
                    <a:pt x="93" y="512"/>
                    <a:pt x="161" y="559"/>
                    <a:pt x="235" y="559"/>
                  </a:cubicBezTo>
                  <a:cubicBezTo>
                    <a:pt x="372" y="559"/>
                    <a:pt x="525" y="396"/>
                    <a:pt x="469" y="187"/>
                  </a:cubicBezTo>
                  <a:lnTo>
                    <a:pt x="448" y="166"/>
                  </a:lnTo>
                  <a:cubicBezTo>
                    <a:pt x="417" y="50"/>
                    <a:pt x="347" y="1"/>
                    <a:pt x="2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6" name="Google Shape;31646;p29"/>
            <p:cNvSpPr/>
            <p:nvPr/>
          </p:nvSpPr>
          <p:spPr>
            <a:xfrm>
              <a:off x="1424075" y="5151463"/>
              <a:ext cx="16050" cy="12950"/>
            </a:xfrm>
            <a:custGeom>
              <a:avLst/>
              <a:gdLst/>
              <a:ahLst/>
              <a:cxnLst/>
              <a:rect l="l" t="t" r="r" b="b"/>
              <a:pathLst>
                <a:path w="642" h="518" extrusionOk="0">
                  <a:moveTo>
                    <a:pt x="334" y="1"/>
                  </a:moveTo>
                  <a:cubicBezTo>
                    <a:pt x="244" y="1"/>
                    <a:pt x="151" y="49"/>
                    <a:pt x="97" y="165"/>
                  </a:cubicBezTo>
                  <a:cubicBezTo>
                    <a:pt x="0" y="359"/>
                    <a:pt x="155" y="517"/>
                    <a:pt x="316" y="517"/>
                  </a:cubicBezTo>
                  <a:cubicBezTo>
                    <a:pt x="404" y="517"/>
                    <a:pt x="493" y="471"/>
                    <a:pt x="546" y="358"/>
                  </a:cubicBezTo>
                  <a:cubicBezTo>
                    <a:pt x="642" y="153"/>
                    <a:pt x="493" y="1"/>
                    <a:pt x="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7" name="Google Shape;31647;p29"/>
            <p:cNvSpPr/>
            <p:nvPr/>
          </p:nvSpPr>
          <p:spPr>
            <a:xfrm>
              <a:off x="1494100" y="5149988"/>
              <a:ext cx="16250" cy="14025"/>
            </a:xfrm>
            <a:custGeom>
              <a:avLst/>
              <a:gdLst/>
              <a:ahLst/>
              <a:cxnLst/>
              <a:rect l="l" t="t" r="r" b="b"/>
              <a:pathLst>
                <a:path w="650" h="561" extrusionOk="0">
                  <a:moveTo>
                    <a:pt x="343" y="1"/>
                  </a:moveTo>
                  <a:cubicBezTo>
                    <a:pt x="257" y="1"/>
                    <a:pt x="170" y="47"/>
                    <a:pt x="118" y="160"/>
                  </a:cubicBezTo>
                  <a:lnTo>
                    <a:pt x="96" y="203"/>
                  </a:lnTo>
                  <a:cubicBezTo>
                    <a:pt x="1" y="408"/>
                    <a:pt x="149" y="560"/>
                    <a:pt x="308" y="560"/>
                  </a:cubicBezTo>
                  <a:cubicBezTo>
                    <a:pt x="398" y="560"/>
                    <a:pt x="491" y="511"/>
                    <a:pt x="545" y="395"/>
                  </a:cubicBezTo>
                  <a:lnTo>
                    <a:pt x="566" y="353"/>
                  </a:lnTo>
                  <a:cubicBezTo>
                    <a:pt x="650" y="159"/>
                    <a:pt x="499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8" name="Google Shape;31648;p29"/>
            <p:cNvSpPr/>
            <p:nvPr/>
          </p:nvSpPr>
          <p:spPr>
            <a:xfrm>
              <a:off x="1525575" y="5197288"/>
              <a:ext cx="15775" cy="12800"/>
            </a:xfrm>
            <a:custGeom>
              <a:avLst/>
              <a:gdLst/>
              <a:ahLst/>
              <a:cxnLst/>
              <a:rect l="l" t="t" r="r" b="b"/>
              <a:pathLst>
                <a:path w="631" h="512" extrusionOk="0">
                  <a:moveTo>
                    <a:pt x="321" y="0"/>
                  </a:moveTo>
                  <a:cubicBezTo>
                    <a:pt x="237" y="0"/>
                    <a:pt x="151" y="45"/>
                    <a:pt x="98" y="149"/>
                  </a:cubicBezTo>
                  <a:cubicBezTo>
                    <a:pt x="1" y="358"/>
                    <a:pt x="157" y="512"/>
                    <a:pt x="319" y="512"/>
                  </a:cubicBezTo>
                  <a:cubicBezTo>
                    <a:pt x="406" y="512"/>
                    <a:pt x="495" y="467"/>
                    <a:pt x="547" y="363"/>
                  </a:cubicBezTo>
                  <a:cubicBezTo>
                    <a:pt x="631" y="154"/>
                    <a:pt x="479" y="0"/>
                    <a:pt x="3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9" name="Google Shape;31649;p29"/>
            <p:cNvSpPr/>
            <p:nvPr/>
          </p:nvSpPr>
          <p:spPr>
            <a:xfrm>
              <a:off x="1022525" y="4994313"/>
              <a:ext cx="381275" cy="475500"/>
            </a:xfrm>
            <a:custGeom>
              <a:avLst/>
              <a:gdLst/>
              <a:ahLst/>
              <a:cxnLst/>
              <a:rect l="l" t="t" r="r" b="b"/>
              <a:pathLst>
                <a:path w="15251" h="19020" extrusionOk="0">
                  <a:moveTo>
                    <a:pt x="3100" y="0"/>
                  </a:moveTo>
                  <a:cubicBezTo>
                    <a:pt x="2807" y="0"/>
                    <a:pt x="2501" y="99"/>
                    <a:pt x="2181" y="317"/>
                  </a:cubicBezTo>
                  <a:cubicBezTo>
                    <a:pt x="0" y="1770"/>
                    <a:pt x="1304" y="6409"/>
                    <a:pt x="2031" y="8375"/>
                  </a:cubicBezTo>
                  <a:cubicBezTo>
                    <a:pt x="3399" y="12030"/>
                    <a:pt x="5066" y="15984"/>
                    <a:pt x="8058" y="18164"/>
                  </a:cubicBezTo>
                  <a:cubicBezTo>
                    <a:pt x="8664" y="18609"/>
                    <a:pt x="10285" y="19020"/>
                    <a:pt x="11761" y="19020"/>
                  </a:cubicBezTo>
                  <a:cubicBezTo>
                    <a:pt x="13622" y="19020"/>
                    <a:pt x="15251" y="18367"/>
                    <a:pt x="14321" y="16305"/>
                  </a:cubicBezTo>
                  <a:cubicBezTo>
                    <a:pt x="13701" y="14894"/>
                    <a:pt x="11329" y="14509"/>
                    <a:pt x="10324" y="13334"/>
                  </a:cubicBezTo>
                  <a:cubicBezTo>
                    <a:pt x="9042" y="11859"/>
                    <a:pt x="8294" y="9893"/>
                    <a:pt x="7545" y="7990"/>
                  </a:cubicBezTo>
                  <a:cubicBezTo>
                    <a:pt x="6899" y="6318"/>
                    <a:pt x="5442" y="0"/>
                    <a:pt x="3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0" name="Google Shape;31650;p29"/>
            <p:cNvSpPr/>
            <p:nvPr/>
          </p:nvSpPr>
          <p:spPr>
            <a:xfrm>
              <a:off x="-126900" y="3914288"/>
              <a:ext cx="206325" cy="183425"/>
            </a:xfrm>
            <a:custGeom>
              <a:avLst/>
              <a:gdLst/>
              <a:ahLst/>
              <a:cxnLst/>
              <a:rect l="l" t="t" r="r" b="b"/>
              <a:pathLst>
                <a:path w="8253" h="7337" extrusionOk="0">
                  <a:moveTo>
                    <a:pt x="2951" y="0"/>
                  </a:moveTo>
                  <a:cubicBezTo>
                    <a:pt x="2674" y="706"/>
                    <a:pt x="2759" y="1133"/>
                    <a:pt x="2203" y="1582"/>
                  </a:cubicBezTo>
                  <a:cubicBezTo>
                    <a:pt x="1814" y="1896"/>
                    <a:pt x="1649" y="2002"/>
                    <a:pt x="1434" y="2002"/>
                  </a:cubicBezTo>
                  <a:cubicBezTo>
                    <a:pt x="1224" y="2002"/>
                    <a:pt x="967" y="1901"/>
                    <a:pt x="408" y="1796"/>
                  </a:cubicBezTo>
                  <a:cubicBezTo>
                    <a:pt x="377" y="1791"/>
                    <a:pt x="353" y="1789"/>
                    <a:pt x="334" y="1789"/>
                  </a:cubicBezTo>
                  <a:cubicBezTo>
                    <a:pt x="1" y="1789"/>
                    <a:pt x="1480" y="2490"/>
                    <a:pt x="1541" y="3057"/>
                  </a:cubicBezTo>
                  <a:cubicBezTo>
                    <a:pt x="1583" y="3506"/>
                    <a:pt x="2310" y="4617"/>
                    <a:pt x="2353" y="4916"/>
                  </a:cubicBezTo>
                  <a:lnTo>
                    <a:pt x="1605" y="6135"/>
                  </a:lnTo>
                  <a:cubicBezTo>
                    <a:pt x="1618" y="6135"/>
                    <a:pt x="1631" y="6135"/>
                    <a:pt x="1644" y="6135"/>
                  </a:cubicBezTo>
                  <a:cubicBezTo>
                    <a:pt x="2451" y="6135"/>
                    <a:pt x="3055" y="5597"/>
                    <a:pt x="3615" y="5597"/>
                  </a:cubicBezTo>
                  <a:cubicBezTo>
                    <a:pt x="3723" y="5597"/>
                    <a:pt x="3829" y="5617"/>
                    <a:pt x="3935" y="5665"/>
                  </a:cubicBezTo>
                  <a:cubicBezTo>
                    <a:pt x="4084" y="5750"/>
                    <a:pt x="4234" y="6733"/>
                    <a:pt x="4383" y="6840"/>
                  </a:cubicBezTo>
                  <a:cubicBezTo>
                    <a:pt x="4387" y="6842"/>
                    <a:pt x="4390" y="6843"/>
                    <a:pt x="4394" y="6843"/>
                  </a:cubicBezTo>
                  <a:cubicBezTo>
                    <a:pt x="4509" y="6843"/>
                    <a:pt x="4535" y="5831"/>
                    <a:pt x="4648" y="5831"/>
                  </a:cubicBezTo>
                  <a:cubicBezTo>
                    <a:pt x="4652" y="5831"/>
                    <a:pt x="4657" y="5833"/>
                    <a:pt x="4661" y="5836"/>
                  </a:cubicBezTo>
                  <a:cubicBezTo>
                    <a:pt x="5067" y="6113"/>
                    <a:pt x="4661" y="6349"/>
                    <a:pt x="5046" y="6562"/>
                  </a:cubicBezTo>
                  <a:cubicBezTo>
                    <a:pt x="5480" y="6826"/>
                    <a:pt x="6263" y="7337"/>
                    <a:pt x="6831" y="7337"/>
                  </a:cubicBezTo>
                  <a:cubicBezTo>
                    <a:pt x="7046" y="7337"/>
                    <a:pt x="7231" y="7263"/>
                    <a:pt x="7354" y="7075"/>
                  </a:cubicBezTo>
                  <a:cubicBezTo>
                    <a:pt x="8252" y="5771"/>
                    <a:pt x="6435" y="4062"/>
                    <a:pt x="5880" y="3463"/>
                  </a:cubicBezTo>
                  <a:cubicBezTo>
                    <a:pt x="5751" y="3292"/>
                    <a:pt x="6393" y="2501"/>
                    <a:pt x="6200" y="2330"/>
                  </a:cubicBezTo>
                  <a:cubicBezTo>
                    <a:pt x="6171" y="2301"/>
                    <a:pt x="6116" y="2289"/>
                    <a:pt x="6045" y="2289"/>
                  </a:cubicBezTo>
                  <a:cubicBezTo>
                    <a:pt x="5784" y="2289"/>
                    <a:pt x="5301" y="2445"/>
                    <a:pt x="5020" y="2445"/>
                  </a:cubicBezTo>
                  <a:cubicBezTo>
                    <a:pt x="4935" y="2445"/>
                    <a:pt x="4869" y="2431"/>
                    <a:pt x="4832" y="2394"/>
                  </a:cubicBezTo>
                  <a:cubicBezTo>
                    <a:pt x="4041" y="1625"/>
                    <a:pt x="3165" y="727"/>
                    <a:pt x="29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1" name="Google Shape;31651;p29"/>
            <p:cNvSpPr/>
            <p:nvPr/>
          </p:nvSpPr>
          <p:spPr>
            <a:xfrm>
              <a:off x="41975" y="4069788"/>
              <a:ext cx="78050" cy="128800"/>
            </a:xfrm>
            <a:custGeom>
              <a:avLst/>
              <a:gdLst/>
              <a:ahLst/>
              <a:cxnLst/>
              <a:rect l="l" t="t" r="r" b="b"/>
              <a:pathLst>
                <a:path w="3122" h="5152" extrusionOk="0">
                  <a:moveTo>
                    <a:pt x="300" y="0"/>
                  </a:moveTo>
                  <a:lnTo>
                    <a:pt x="1" y="577"/>
                  </a:lnTo>
                  <a:cubicBezTo>
                    <a:pt x="129" y="642"/>
                    <a:pt x="236" y="770"/>
                    <a:pt x="364" y="919"/>
                  </a:cubicBezTo>
                  <a:cubicBezTo>
                    <a:pt x="493" y="1069"/>
                    <a:pt x="621" y="1240"/>
                    <a:pt x="749" y="1411"/>
                  </a:cubicBezTo>
                  <a:cubicBezTo>
                    <a:pt x="877" y="1603"/>
                    <a:pt x="1006" y="1753"/>
                    <a:pt x="1134" y="1924"/>
                  </a:cubicBezTo>
                  <a:cubicBezTo>
                    <a:pt x="1262" y="2095"/>
                    <a:pt x="1369" y="2266"/>
                    <a:pt x="1476" y="2437"/>
                  </a:cubicBezTo>
                  <a:cubicBezTo>
                    <a:pt x="1625" y="2672"/>
                    <a:pt x="2031" y="3570"/>
                    <a:pt x="2480" y="4703"/>
                  </a:cubicBezTo>
                  <a:cubicBezTo>
                    <a:pt x="2651" y="4724"/>
                    <a:pt x="2822" y="4788"/>
                    <a:pt x="2993" y="4980"/>
                  </a:cubicBezTo>
                  <a:cubicBezTo>
                    <a:pt x="3036" y="5023"/>
                    <a:pt x="3079" y="5087"/>
                    <a:pt x="3122" y="5151"/>
                  </a:cubicBezTo>
                  <a:cubicBezTo>
                    <a:pt x="2480" y="3655"/>
                    <a:pt x="1925" y="2394"/>
                    <a:pt x="1839" y="2245"/>
                  </a:cubicBezTo>
                  <a:cubicBezTo>
                    <a:pt x="1732" y="2052"/>
                    <a:pt x="1625" y="1860"/>
                    <a:pt x="1519" y="1667"/>
                  </a:cubicBezTo>
                  <a:cubicBezTo>
                    <a:pt x="1390" y="1475"/>
                    <a:pt x="1262" y="1283"/>
                    <a:pt x="1155" y="1112"/>
                  </a:cubicBezTo>
                  <a:cubicBezTo>
                    <a:pt x="1048" y="941"/>
                    <a:pt x="941" y="748"/>
                    <a:pt x="813" y="577"/>
                  </a:cubicBezTo>
                  <a:cubicBezTo>
                    <a:pt x="685" y="385"/>
                    <a:pt x="514" y="171"/>
                    <a:pt x="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2" name="Google Shape;31652;p29"/>
            <p:cNvSpPr/>
            <p:nvPr/>
          </p:nvSpPr>
          <p:spPr>
            <a:xfrm>
              <a:off x="41975" y="4069788"/>
              <a:ext cx="66825" cy="115975"/>
            </a:xfrm>
            <a:custGeom>
              <a:avLst/>
              <a:gdLst/>
              <a:ahLst/>
              <a:cxnLst/>
              <a:rect l="l" t="t" r="r" b="b"/>
              <a:pathLst>
                <a:path w="2673" h="4639" extrusionOk="0">
                  <a:moveTo>
                    <a:pt x="300" y="0"/>
                  </a:moveTo>
                  <a:lnTo>
                    <a:pt x="1" y="577"/>
                  </a:lnTo>
                  <a:cubicBezTo>
                    <a:pt x="129" y="642"/>
                    <a:pt x="236" y="770"/>
                    <a:pt x="364" y="919"/>
                  </a:cubicBezTo>
                  <a:cubicBezTo>
                    <a:pt x="493" y="1069"/>
                    <a:pt x="621" y="1240"/>
                    <a:pt x="749" y="1411"/>
                  </a:cubicBezTo>
                  <a:cubicBezTo>
                    <a:pt x="877" y="1603"/>
                    <a:pt x="1006" y="1753"/>
                    <a:pt x="1134" y="1924"/>
                  </a:cubicBezTo>
                  <a:cubicBezTo>
                    <a:pt x="1262" y="2095"/>
                    <a:pt x="1369" y="2266"/>
                    <a:pt x="1476" y="2437"/>
                  </a:cubicBezTo>
                  <a:cubicBezTo>
                    <a:pt x="1625" y="2672"/>
                    <a:pt x="2010" y="3548"/>
                    <a:pt x="2459" y="4638"/>
                  </a:cubicBezTo>
                  <a:lnTo>
                    <a:pt x="2673" y="4638"/>
                  </a:lnTo>
                  <a:cubicBezTo>
                    <a:pt x="2288" y="3677"/>
                    <a:pt x="1925" y="2864"/>
                    <a:pt x="1754" y="2480"/>
                  </a:cubicBezTo>
                  <a:cubicBezTo>
                    <a:pt x="1647" y="2309"/>
                    <a:pt x="1561" y="2116"/>
                    <a:pt x="1454" y="1945"/>
                  </a:cubicBezTo>
                  <a:cubicBezTo>
                    <a:pt x="1348" y="1753"/>
                    <a:pt x="1241" y="1603"/>
                    <a:pt x="1112" y="1390"/>
                  </a:cubicBezTo>
                  <a:cubicBezTo>
                    <a:pt x="1006" y="1197"/>
                    <a:pt x="899" y="1026"/>
                    <a:pt x="792" y="855"/>
                  </a:cubicBezTo>
                  <a:cubicBezTo>
                    <a:pt x="685" y="684"/>
                    <a:pt x="578" y="556"/>
                    <a:pt x="450" y="471"/>
                  </a:cubicBezTo>
                  <a:lnTo>
                    <a:pt x="599" y="278"/>
                  </a:lnTo>
                  <a:cubicBezTo>
                    <a:pt x="514" y="193"/>
                    <a:pt x="407" y="86"/>
                    <a:pt x="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3" name="Google Shape;31653;p29"/>
            <p:cNvSpPr/>
            <p:nvPr/>
          </p:nvSpPr>
          <p:spPr>
            <a:xfrm>
              <a:off x="4050" y="4019563"/>
              <a:ext cx="70025" cy="79800"/>
            </a:xfrm>
            <a:custGeom>
              <a:avLst/>
              <a:gdLst/>
              <a:ahLst/>
              <a:cxnLst/>
              <a:rect l="l" t="t" r="r" b="b"/>
              <a:pathLst>
                <a:path w="2801" h="3192" extrusionOk="0">
                  <a:moveTo>
                    <a:pt x="1304" y="0"/>
                  </a:moveTo>
                  <a:cubicBezTo>
                    <a:pt x="1155" y="812"/>
                    <a:pt x="813" y="1582"/>
                    <a:pt x="278" y="2244"/>
                  </a:cubicBezTo>
                  <a:cubicBezTo>
                    <a:pt x="193" y="2351"/>
                    <a:pt x="107" y="2437"/>
                    <a:pt x="0" y="2544"/>
                  </a:cubicBezTo>
                  <a:cubicBezTo>
                    <a:pt x="461" y="2811"/>
                    <a:pt x="1106" y="3191"/>
                    <a:pt x="1601" y="3191"/>
                  </a:cubicBezTo>
                  <a:cubicBezTo>
                    <a:pt x="1819" y="3191"/>
                    <a:pt x="2007" y="3118"/>
                    <a:pt x="2138" y="2928"/>
                  </a:cubicBezTo>
                  <a:cubicBezTo>
                    <a:pt x="2800" y="1967"/>
                    <a:pt x="1988" y="812"/>
                    <a:pt x="13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4" name="Google Shape;31654;p29"/>
            <p:cNvSpPr/>
            <p:nvPr/>
          </p:nvSpPr>
          <p:spPr>
            <a:xfrm>
              <a:off x="14725" y="4019563"/>
              <a:ext cx="25675" cy="51325"/>
            </a:xfrm>
            <a:custGeom>
              <a:avLst/>
              <a:gdLst/>
              <a:ahLst/>
              <a:cxnLst/>
              <a:rect l="l" t="t" r="r" b="b"/>
              <a:pathLst>
                <a:path w="1027" h="2053" extrusionOk="0">
                  <a:moveTo>
                    <a:pt x="877" y="0"/>
                  </a:moveTo>
                  <a:cubicBezTo>
                    <a:pt x="749" y="727"/>
                    <a:pt x="450" y="1432"/>
                    <a:pt x="1" y="2052"/>
                  </a:cubicBezTo>
                  <a:cubicBezTo>
                    <a:pt x="44" y="2009"/>
                    <a:pt x="65" y="1967"/>
                    <a:pt x="108" y="1924"/>
                  </a:cubicBezTo>
                  <a:cubicBezTo>
                    <a:pt x="535" y="1411"/>
                    <a:pt x="834" y="812"/>
                    <a:pt x="1027" y="193"/>
                  </a:cubicBezTo>
                  <a:cubicBezTo>
                    <a:pt x="963" y="128"/>
                    <a:pt x="920" y="64"/>
                    <a:pt x="877" y="0"/>
                  </a:cubicBezTo>
                  <a:close/>
                </a:path>
              </a:pathLst>
            </a:custGeom>
            <a:solidFill>
              <a:srgbClr val="540F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5" name="Google Shape;31655;p29"/>
            <p:cNvSpPr/>
            <p:nvPr/>
          </p:nvSpPr>
          <p:spPr>
            <a:xfrm>
              <a:off x="-84650" y="3703663"/>
              <a:ext cx="164600" cy="311650"/>
            </a:xfrm>
            <a:custGeom>
              <a:avLst/>
              <a:gdLst/>
              <a:ahLst/>
              <a:cxnLst/>
              <a:rect l="l" t="t" r="r" b="b"/>
              <a:pathLst>
                <a:path w="6584" h="12466" extrusionOk="0">
                  <a:moveTo>
                    <a:pt x="1426" y="0"/>
                  </a:moveTo>
                  <a:cubicBezTo>
                    <a:pt x="884" y="0"/>
                    <a:pt x="426" y="462"/>
                    <a:pt x="278" y="1158"/>
                  </a:cubicBezTo>
                  <a:cubicBezTo>
                    <a:pt x="0" y="2548"/>
                    <a:pt x="1005" y="4129"/>
                    <a:pt x="1261" y="5540"/>
                  </a:cubicBezTo>
                  <a:cubicBezTo>
                    <a:pt x="1454" y="6673"/>
                    <a:pt x="1625" y="7912"/>
                    <a:pt x="1475" y="9003"/>
                  </a:cubicBezTo>
                  <a:cubicBezTo>
                    <a:pt x="1325" y="9922"/>
                    <a:pt x="962" y="10798"/>
                    <a:pt x="1603" y="11738"/>
                  </a:cubicBezTo>
                  <a:cubicBezTo>
                    <a:pt x="1853" y="12092"/>
                    <a:pt x="2386" y="12466"/>
                    <a:pt x="2789" y="12466"/>
                  </a:cubicBezTo>
                  <a:cubicBezTo>
                    <a:pt x="2800" y="12466"/>
                    <a:pt x="2811" y="12466"/>
                    <a:pt x="2822" y="12465"/>
                  </a:cubicBezTo>
                  <a:cubicBezTo>
                    <a:pt x="3206" y="12465"/>
                    <a:pt x="3399" y="12016"/>
                    <a:pt x="3698" y="11781"/>
                  </a:cubicBezTo>
                  <a:cubicBezTo>
                    <a:pt x="4040" y="11503"/>
                    <a:pt x="4339" y="11183"/>
                    <a:pt x="4617" y="10841"/>
                  </a:cubicBezTo>
                  <a:cubicBezTo>
                    <a:pt x="4959" y="10349"/>
                    <a:pt x="5237" y="9772"/>
                    <a:pt x="5451" y="9216"/>
                  </a:cubicBezTo>
                  <a:cubicBezTo>
                    <a:pt x="5707" y="8447"/>
                    <a:pt x="5878" y="7570"/>
                    <a:pt x="6006" y="6758"/>
                  </a:cubicBezTo>
                  <a:cubicBezTo>
                    <a:pt x="6327" y="4856"/>
                    <a:pt x="6584" y="1800"/>
                    <a:pt x="4296" y="902"/>
                  </a:cubicBezTo>
                  <a:cubicBezTo>
                    <a:pt x="4068" y="806"/>
                    <a:pt x="3881" y="750"/>
                    <a:pt x="3692" y="750"/>
                  </a:cubicBezTo>
                  <a:cubicBezTo>
                    <a:pt x="3545" y="750"/>
                    <a:pt x="3396" y="784"/>
                    <a:pt x="3228" y="859"/>
                  </a:cubicBezTo>
                  <a:cubicBezTo>
                    <a:pt x="3080" y="925"/>
                    <a:pt x="2986" y="961"/>
                    <a:pt x="2910" y="961"/>
                  </a:cubicBezTo>
                  <a:cubicBezTo>
                    <a:pt x="2767" y="961"/>
                    <a:pt x="2689" y="832"/>
                    <a:pt x="2437" y="538"/>
                  </a:cubicBezTo>
                  <a:cubicBezTo>
                    <a:pt x="2102" y="164"/>
                    <a:pt x="1749" y="0"/>
                    <a:pt x="1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6" name="Google Shape;31656;p29"/>
            <p:cNvSpPr/>
            <p:nvPr/>
          </p:nvSpPr>
          <p:spPr>
            <a:xfrm>
              <a:off x="-321900" y="3938463"/>
              <a:ext cx="277875" cy="165550"/>
            </a:xfrm>
            <a:custGeom>
              <a:avLst/>
              <a:gdLst/>
              <a:ahLst/>
              <a:cxnLst/>
              <a:rect l="l" t="t" r="r" b="b"/>
              <a:pathLst>
                <a:path w="11115" h="6622" extrusionOk="0">
                  <a:moveTo>
                    <a:pt x="4635" y="0"/>
                  </a:moveTo>
                  <a:cubicBezTo>
                    <a:pt x="3679" y="0"/>
                    <a:pt x="2729" y="268"/>
                    <a:pt x="1881" y="551"/>
                  </a:cubicBezTo>
                  <a:cubicBezTo>
                    <a:pt x="1454" y="701"/>
                    <a:pt x="1048" y="936"/>
                    <a:pt x="599" y="1085"/>
                  </a:cubicBezTo>
                  <a:cubicBezTo>
                    <a:pt x="171" y="1235"/>
                    <a:pt x="0" y="1149"/>
                    <a:pt x="64" y="1641"/>
                  </a:cubicBezTo>
                  <a:cubicBezTo>
                    <a:pt x="171" y="2432"/>
                    <a:pt x="748" y="3308"/>
                    <a:pt x="1197" y="3971"/>
                  </a:cubicBezTo>
                  <a:cubicBezTo>
                    <a:pt x="1903" y="5061"/>
                    <a:pt x="3121" y="5595"/>
                    <a:pt x="4211" y="6023"/>
                  </a:cubicBezTo>
                  <a:cubicBezTo>
                    <a:pt x="4966" y="6335"/>
                    <a:pt x="5709" y="6621"/>
                    <a:pt x="6448" y="6621"/>
                  </a:cubicBezTo>
                  <a:cubicBezTo>
                    <a:pt x="6672" y="6621"/>
                    <a:pt x="6895" y="6595"/>
                    <a:pt x="7118" y="6536"/>
                  </a:cubicBezTo>
                  <a:cubicBezTo>
                    <a:pt x="8101" y="6279"/>
                    <a:pt x="8635" y="5253"/>
                    <a:pt x="9448" y="4719"/>
                  </a:cubicBezTo>
                  <a:cubicBezTo>
                    <a:pt x="9918" y="4398"/>
                    <a:pt x="10901" y="4035"/>
                    <a:pt x="10986" y="3351"/>
                  </a:cubicBezTo>
                  <a:cubicBezTo>
                    <a:pt x="11115" y="2368"/>
                    <a:pt x="8571" y="1299"/>
                    <a:pt x="7909" y="1000"/>
                  </a:cubicBezTo>
                  <a:cubicBezTo>
                    <a:pt x="7032" y="572"/>
                    <a:pt x="6156" y="166"/>
                    <a:pt x="5237" y="38"/>
                  </a:cubicBezTo>
                  <a:cubicBezTo>
                    <a:pt x="5037" y="12"/>
                    <a:pt x="4836" y="0"/>
                    <a:pt x="4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7" name="Google Shape;31657;p29"/>
            <p:cNvSpPr/>
            <p:nvPr/>
          </p:nvSpPr>
          <p:spPr>
            <a:xfrm>
              <a:off x="-238025" y="3734088"/>
              <a:ext cx="184925" cy="252900"/>
            </a:xfrm>
            <a:custGeom>
              <a:avLst/>
              <a:gdLst/>
              <a:ahLst/>
              <a:cxnLst/>
              <a:rect l="l" t="t" r="r" b="b"/>
              <a:pathLst>
                <a:path w="7397" h="10116" extrusionOk="0">
                  <a:moveTo>
                    <a:pt x="2406" y="1"/>
                  </a:moveTo>
                  <a:cubicBezTo>
                    <a:pt x="1819" y="1"/>
                    <a:pt x="1646" y="570"/>
                    <a:pt x="2031" y="1160"/>
                  </a:cubicBezTo>
                  <a:cubicBezTo>
                    <a:pt x="2010" y="1202"/>
                    <a:pt x="1967" y="1245"/>
                    <a:pt x="1946" y="1266"/>
                  </a:cubicBezTo>
                  <a:cubicBezTo>
                    <a:pt x="1613" y="1079"/>
                    <a:pt x="1645" y="689"/>
                    <a:pt x="1231" y="689"/>
                  </a:cubicBezTo>
                  <a:cubicBezTo>
                    <a:pt x="1220" y="689"/>
                    <a:pt x="1209" y="689"/>
                    <a:pt x="1198" y="689"/>
                  </a:cubicBezTo>
                  <a:cubicBezTo>
                    <a:pt x="835" y="689"/>
                    <a:pt x="728" y="989"/>
                    <a:pt x="642" y="1309"/>
                  </a:cubicBezTo>
                  <a:cubicBezTo>
                    <a:pt x="428" y="2015"/>
                    <a:pt x="193" y="2720"/>
                    <a:pt x="129" y="3489"/>
                  </a:cubicBezTo>
                  <a:cubicBezTo>
                    <a:pt x="1" y="4986"/>
                    <a:pt x="493" y="6717"/>
                    <a:pt x="1989" y="7636"/>
                  </a:cubicBezTo>
                  <a:cubicBezTo>
                    <a:pt x="2908" y="8192"/>
                    <a:pt x="4019" y="8790"/>
                    <a:pt x="4981" y="9068"/>
                  </a:cubicBezTo>
                  <a:cubicBezTo>
                    <a:pt x="5793" y="9303"/>
                    <a:pt x="7268" y="10115"/>
                    <a:pt x="7268" y="10115"/>
                  </a:cubicBezTo>
                  <a:cubicBezTo>
                    <a:pt x="7247" y="9666"/>
                    <a:pt x="7183" y="7999"/>
                    <a:pt x="7204" y="7550"/>
                  </a:cubicBezTo>
                  <a:cubicBezTo>
                    <a:pt x="7268" y="6781"/>
                    <a:pt x="7396" y="5969"/>
                    <a:pt x="7290" y="5157"/>
                  </a:cubicBezTo>
                  <a:cubicBezTo>
                    <a:pt x="7183" y="4387"/>
                    <a:pt x="7054" y="3618"/>
                    <a:pt x="6541" y="2934"/>
                  </a:cubicBezTo>
                  <a:cubicBezTo>
                    <a:pt x="5943" y="2164"/>
                    <a:pt x="5131" y="1608"/>
                    <a:pt x="4404" y="1053"/>
                  </a:cubicBezTo>
                  <a:cubicBezTo>
                    <a:pt x="3870" y="647"/>
                    <a:pt x="3122" y="48"/>
                    <a:pt x="2502" y="5"/>
                  </a:cubicBezTo>
                  <a:cubicBezTo>
                    <a:pt x="2469" y="2"/>
                    <a:pt x="2437" y="1"/>
                    <a:pt x="24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8" name="Google Shape;31658;p29"/>
            <p:cNvSpPr/>
            <p:nvPr/>
          </p:nvSpPr>
          <p:spPr>
            <a:xfrm>
              <a:off x="-146100" y="4030038"/>
              <a:ext cx="128800" cy="108625"/>
            </a:xfrm>
            <a:custGeom>
              <a:avLst/>
              <a:gdLst/>
              <a:ahLst/>
              <a:cxnLst/>
              <a:rect l="l" t="t" r="r" b="b"/>
              <a:pathLst>
                <a:path w="5152" h="4345" extrusionOk="0">
                  <a:moveTo>
                    <a:pt x="4501" y="0"/>
                  </a:moveTo>
                  <a:cubicBezTo>
                    <a:pt x="4233" y="0"/>
                    <a:pt x="3723" y="561"/>
                    <a:pt x="3591" y="693"/>
                  </a:cubicBezTo>
                  <a:cubicBezTo>
                    <a:pt x="3271" y="1035"/>
                    <a:pt x="2950" y="1312"/>
                    <a:pt x="2565" y="1569"/>
                  </a:cubicBezTo>
                  <a:cubicBezTo>
                    <a:pt x="2031" y="1932"/>
                    <a:pt x="0" y="2445"/>
                    <a:pt x="428" y="3450"/>
                  </a:cubicBezTo>
                  <a:cubicBezTo>
                    <a:pt x="684" y="4048"/>
                    <a:pt x="1710" y="4283"/>
                    <a:pt x="2245" y="4326"/>
                  </a:cubicBezTo>
                  <a:cubicBezTo>
                    <a:pt x="2371" y="4339"/>
                    <a:pt x="2498" y="4345"/>
                    <a:pt x="2625" y="4345"/>
                  </a:cubicBezTo>
                  <a:cubicBezTo>
                    <a:pt x="3143" y="4345"/>
                    <a:pt x="3658" y="4245"/>
                    <a:pt x="4104" y="4091"/>
                  </a:cubicBezTo>
                  <a:cubicBezTo>
                    <a:pt x="5023" y="3749"/>
                    <a:pt x="5151" y="2638"/>
                    <a:pt x="5023" y="1633"/>
                  </a:cubicBezTo>
                  <a:cubicBezTo>
                    <a:pt x="4959" y="1141"/>
                    <a:pt x="4745" y="650"/>
                    <a:pt x="4660" y="180"/>
                  </a:cubicBezTo>
                  <a:cubicBezTo>
                    <a:pt x="4640" y="51"/>
                    <a:pt x="4581" y="0"/>
                    <a:pt x="45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9" name="Google Shape;31659;p29"/>
            <p:cNvSpPr/>
            <p:nvPr/>
          </p:nvSpPr>
          <p:spPr>
            <a:xfrm>
              <a:off x="-136475" y="4091263"/>
              <a:ext cx="116500" cy="47400"/>
            </a:xfrm>
            <a:custGeom>
              <a:avLst/>
              <a:gdLst/>
              <a:ahLst/>
              <a:cxnLst/>
              <a:rect l="l" t="t" r="r" b="b"/>
              <a:pathLst>
                <a:path w="4660" h="1896" extrusionOk="0">
                  <a:moveTo>
                    <a:pt x="4383" y="0"/>
                  </a:moveTo>
                  <a:cubicBezTo>
                    <a:pt x="4281" y="0"/>
                    <a:pt x="4186" y="52"/>
                    <a:pt x="4082" y="103"/>
                  </a:cubicBezTo>
                  <a:cubicBezTo>
                    <a:pt x="3740" y="253"/>
                    <a:pt x="3398" y="381"/>
                    <a:pt x="3014" y="445"/>
                  </a:cubicBezTo>
                  <a:cubicBezTo>
                    <a:pt x="3002" y="447"/>
                    <a:pt x="2991" y="448"/>
                    <a:pt x="2979" y="448"/>
                  </a:cubicBezTo>
                  <a:cubicBezTo>
                    <a:pt x="2866" y="448"/>
                    <a:pt x="2765" y="360"/>
                    <a:pt x="2629" y="360"/>
                  </a:cubicBezTo>
                  <a:cubicBezTo>
                    <a:pt x="2586" y="381"/>
                    <a:pt x="2544" y="659"/>
                    <a:pt x="2501" y="680"/>
                  </a:cubicBezTo>
                  <a:cubicBezTo>
                    <a:pt x="2458" y="680"/>
                    <a:pt x="2308" y="466"/>
                    <a:pt x="2266" y="466"/>
                  </a:cubicBezTo>
                  <a:cubicBezTo>
                    <a:pt x="2159" y="488"/>
                    <a:pt x="2137" y="552"/>
                    <a:pt x="2009" y="595"/>
                  </a:cubicBezTo>
                  <a:cubicBezTo>
                    <a:pt x="1849" y="659"/>
                    <a:pt x="1673" y="680"/>
                    <a:pt x="1491" y="680"/>
                  </a:cubicBezTo>
                  <a:cubicBezTo>
                    <a:pt x="1309" y="680"/>
                    <a:pt x="1122" y="659"/>
                    <a:pt x="940" y="637"/>
                  </a:cubicBezTo>
                  <a:cubicBezTo>
                    <a:pt x="826" y="623"/>
                    <a:pt x="708" y="611"/>
                    <a:pt x="592" y="611"/>
                  </a:cubicBezTo>
                  <a:cubicBezTo>
                    <a:pt x="361" y="611"/>
                    <a:pt x="143" y="659"/>
                    <a:pt x="0" y="830"/>
                  </a:cubicBezTo>
                  <a:cubicBezTo>
                    <a:pt x="0" y="894"/>
                    <a:pt x="21" y="937"/>
                    <a:pt x="43" y="1001"/>
                  </a:cubicBezTo>
                  <a:cubicBezTo>
                    <a:pt x="299" y="1599"/>
                    <a:pt x="1325" y="1834"/>
                    <a:pt x="1860" y="1877"/>
                  </a:cubicBezTo>
                  <a:cubicBezTo>
                    <a:pt x="1986" y="1890"/>
                    <a:pt x="2113" y="1896"/>
                    <a:pt x="2240" y="1896"/>
                  </a:cubicBezTo>
                  <a:cubicBezTo>
                    <a:pt x="2758" y="1896"/>
                    <a:pt x="3273" y="1796"/>
                    <a:pt x="3719" y="1642"/>
                  </a:cubicBezTo>
                  <a:cubicBezTo>
                    <a:pt x="4339" y="1407"/>
                    <a:pt x="4595" y="808"/>
                    <a:pt x="4660" y="125"/>
                  </a:cubicBezTo>
                  <a:cubicBezTo>
                    <a:pt x="4638" y="103"/>
                    <a:pt x="4638" y="103"/>
                    <a:pt x="4595" y="82"/>
                  </a:cubicBezTo>
                  <a:cubicBezTo>
                    <a:pt x="4519" y="22"/>
                    <a:pt x="4449" y="0"/>
                    <a:pt x="4383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0" name="Google Shape;31660;p29"/>
            <p:cNvSpPr/>
            <p:nvPr/>
          </p:nvSpPr>
          <p:spPr>
            <a:xfrm>
              <a:off x="-23750" y="3971988"/>
              <a:ext cx="72700" cy="130950"/>
            </a:xfrm>
            <a:custGeom>
              <a:avLst/>
              <a:gdLst/>
              <a:ahLst/>
              <a:cxnLst/>
              <a:rect l="l" t="t" r="r" b="b"/>
              <a:pathLst>
                <a:path w="2908" h="5238" extrusionOk="0">
                  <a:moveTo>
                    <a:pt x="2438" y="1"/>
                  </a:moveTo>
                  <a:cubicBezTo>
                    <a:pt x="1946" y="321"/>
                    <a:pt x="1583" y="1027"/>
                    <a:pt x="1134" y="1412"/>
                  </a:cubicBezTo>
                  <a:cubicBezTo>
                    <a:pt x="792" y="1711"/>
                    <a:pt x="471" y="1796"/>
                    <a:pt x="1" y="1882"/>
                  </a:cubicBezTo>
                  <a:cubicBezTo>
                    <a:pt x="65" y="2395"/>
                    <a:pt x="257" y="2929"/>
                    <a:pt x="322" y="3442"/>
                  </a:cubicBezTo>
                  <a:cubicBezTo>
                    <a:pt x="386" y="3998"/>
                    <a:pt x="236" y="4703"/>
                    <a:pt x="471" y="5237"/>
                  </a:cubicBezTo>
                  <a:cubicBezTo>
                    <a:pt x="877" y="5109"/>
                    <a:pt x="1412" y="4468"/>
                    <a:pt x="1711" y="4147"/>
                  </a:cubicBezTo>
                  <a:cubicBezTo>
                    <a:pt x="2053" y="3784"/>
                    <a:pt x="2331" y="3399"/>
                    <a:pt x="2566" y="2950"/>
                  </a:cubicBezTo>
                  <a:cubicBezTo>
                    <a:pt x="2801" y="2459"/>
                    <a:pt x="2908" y="1925"/>
                    <a:pt x="2844" y="1326"/>
                  </a:cubicBezTo>
                  <a:cubicBezTo>
                    <a:pt x="2822" y="1027"/>
                    <a:pt x="2609" y="108"/>
                    <a:pt x="2502" y="65"/>
                  </a:cubicBezTo>
                  <a:lnTo>
                    <a:pt x="24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1" name="Google Shape;31661;p29"/>
            <p:cNvSpPr/>
            <p:nvPr/>
          </p:nvSpPr>
          <p:spPr>
            <a:xfrm>
              <a:off x="-12525" y="3973063"/>
              <a:ext cx="61475" cy="129875"/>
            </a:xfrm>
            <a:custGeom>
              <a:avLst/>
              <a:gdLst/>
              <a:ahLst/>
              <a:cxnLst/>
              <a:rect l="l" t="t" r="r" b="b"/>
              <a:pathLst>
                <a:path w="2459" h="5195" extrusionOk="0">
                  <a:moveTo>
                    <a:pt x="2031" y="1"/>
                  </a:moveTo>
                  <a:cubicBezTo>
                    <a:pt x="1903" y="1"/>
                    <a:pt x="1882" y="172"/>
                    <a:pt x="1882" y="321"/>
                  </a:cubicBezTo>
                  <a:cubicBezTo>
                    <a:pt x="1839" y="663"/>
                    <a:pt x="1711" y="962"/>
                    <a:pt x="1604" y="1304"/>
                  </a:cubicBezTo>
                  <a:cubicBezTo>
                    <a:pt x="1540" y="1540"/>
                    <a:pt x="1411" y="1775"/>
                    <a:pt x="1262" y="1946"/>
                  </a:cubicBezTo>
                  <a:cubicBezTo>
                    <a:pt x="1112" y="2117"/>
                    <a:pt x="1112" y="2224"/>
                    <a:pt x="1176" y="2437"/>
                  </a:cubicBezTo>
                  <a:cubicBezTo>
                    <a:pt x="1152" y="2430"/>
                    <a:pt x="1129" y="2426"/>
                    <a:pt x="1108" y="2426"/>
                  </a:cubicBezTo>
                  <a:cubicBezTo>
                    <a:pt x="943" y="2426"/>
                    <a:pt x="867" y="2630"/>
                    <a:pt x="792" y="2801"/>
                  </a:cubicBezTo>
                  <a:cubicBezTo>
                    <a:pt x="685" y="3100"/>
                    <a:pt x="599" y="3420"/>
                    <a:pt x="514" y="3720"/>
                  </a:cubicBezTo>
                  <a:cubicBezTo>
                    <a:pt x="386" y="4169"/>
                    <a:pt x="321" y="4682"/>
                    <a:pt x="65" y="5023"/>
                  </a:cubicBezTo>
                  <a:cubicBezTo>
                    <a:pt x="22" y="5066"/>
                    <a:pt x="1" y="5088"/>
                    <a:pt x="1" y="5130"/>
                  </a:cubicBezTo>
                  <a:cubicBezTo>
                    <a:pt x="1" y="5152"/>
                    <a:pt x="1" y="5173"/>
                    <a:pt x="22" y="5194"/>
                  </a:cubicBezTo>
                  <a:cubicBezTo>
                    <a:pt x="428" y="5066"/>
                    <a:pt x="963" y="4425"/>
                    <a:pt x="1262" y="4104"/>
                  </a:cubicBezTo>
                  <a:cubicBezTo>
                    <a:pt x="1604" y="3741"/>
                    <a:pt x="1882" y="3356"/>
                    <a:pt x="2117" y="2907"/>
                  </a:cubicBezTo>
                  <a:cubicBezTo>
                    <a:pt x="2352" y="2416"/>
                    <a:pt x="2459" y="1882"/>
                    <a:pt x="2395" y="1283"/>
                  </a:cubicBezTo>
                  <a:cubicBezTo>
                    <a:pt x="2373" y="984"/>
                    <a:pt x="2160" y="65"/>
                    <a:pt x="2053" y="22"/>
                  </a:cubicBezTo>
                  <a:lnTo>
                    <a:pt x="2031" y="1"/>
                  </a:ln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2" name="Google Shape;31662;p29"/>
            <p:cNvSpPr/>
            <p:nvPr/>
          </p:nvSpPr>
          <p:spPr>
            <a:xfrm>
              <a:off x="-77700" y="3973063"/>
              <a:ext cx="65750" cy="57550"/>
            </a:xfrm>
            <a:custGeom>
              <a:avLst/>
              <a:gdLst/>
              <a:ahLst/>
              <a:cxnLst/>
              <a:rect l="l" t="t" r="r" b="b"/>
              <a:pathLst>
                <a:path w="2630" h="2302" extrusionOk="0">
                  <a:moveTo>
                    <a:pt x="1389" y="1"/>
                  </a:moveTo>
                  <a:lnTo>
                    <a:pt x="1389" y="1"/>
                  </a:lnTo>
                  <a:cubicBezTo>
                    <a:pt x="1411" y="172"/>
                    <a:pt x="1454" y="492"/>
                    <a:pt x="1368" y="663"/>
                  </a:cubicBezTo>
                  <a:cubicBezTo>
                    <a:pt x="1261" y="856"/>
                    <a:pt x="1026" y="813"/>
                    <a:pt x="855" y="877"/>
                  </a:cubicBezTo>
                  <a:cubicBezTo>
                    <a:pt x="641" y="941"/>
                    <a:pt x="235" y="1133"/>
                    <a:pt x="128" y="1369"/>
                  </a:cubicBezTo>
                  <a:cubicBezTo>
                    <a:pt x="0" y="1711"/>
                    <a:pt x="428" y="1796"/>
                    <a:pt x="663" y="1946"/>
                  </a:cubicBezTo>
                  <a:cubicBezTo>
                    <a:pt x="965" y="2135"/>
                    <a:pt x="1253" y="2301"/>
                    <a:pt x="1525" y="2301"/>
                  </a:cubicBezTo>
                  <a:cubicBezTo>
                    <a:pt x="1715" y="2301"/>
                    <a:pt x="1898" y="2220"/>
                    <a:pt x="2073" y="2010"/>
                  </a:cubicBezTo>
                  <a:cubicBezTo>
                    <a:pt x="2629" y="1326"/>
                    <a:pt x="1646" y="663"/>
                    <a:pt x="1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3" name="Google Shape;31663;p29"/>
            <p:cNvSpPr/>
            <p:nvPr/>
          </p:nvSpPr>
          <p:spPr>
            <a:xfrm>
              <a:off x="-141300" y="3964513"/>
              <a:ext cx="90325" cy="48100"/>
            </a:xfrm>
            <a:custGeom>
              <a:avLst/>
              <a:gdLst/>
              <a:ahLst/>
              <a:cxnLst/>
              <a:rect l="l" t="t" r="r" b="b"/>
              <a:pathLst>
                <a:path w="3613" h="1924" extrusionOk="0">
                  <a:moveTo>
                    <a:pt x="1" y="1"/>
                  </a:moveTo>
                  <a:cubicBezTo>
                    <a:pt x="450" y="578"/>
                    <a:pt x="1048" y="1048"/>
                    <a:pt x="1668" y="1411"/>
                  </a:cubicBezTo>
                  <a:cubicBezTo>
                    <a:pt x="1967" y="1582"/>
                    <a:pt x="2288" y="1753"/>
                    <a:pt x="2630" y="1839"/>
                  </a:cubicBezTo>
                  <a:cubicBezTo>
                    <a:pt x="2816" y="1888"/>
                    <a:pt x="3016" y="1924"/>
                    <a:pt x="3210" y="1924"/>
                  </a:cubicBezTo>
                  <a:cubicBezTo>
                    <a:pt x="3350" y="1924"/>
                    <a:pt x="3487" y="1905"/>
                    <a:pt x="3613" y="1860"/>
                  </a:cubicBezTo>
                  <a:lnTo>
                    <a:pt x="3613" y="1839"/>
                  </a:lnTo>
                  <a:cubicBezTo>
                    <a:pt x="3271" y="1796"/>
                    <a:pt x="2972" y="1711"/>
                    <a:pt x="2651" y="1604"/>
                  </a:cubicBezTo>
                  <a:cubicBezTo>
                    <a:pt x="2352" y="1497"/>
                    <a:pt x="2031" y="1390"/>
                    <a:pt x="1711" y="1240"/>
                  </a:cubicBezTo>
                  <a:cubicBezTo>
                    <a:pt x="1411" y="1069"/>
                    <a:pt x="1112" y="898"/>
                    <a:pt x="834" y="685"/>
                  </a:cubicBezTo>
                  <a:cubicBezTo>
                    <a:pt x="535" y="492"/>
                    <a:pt x="257" y="257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4" name="Google Shape;31664;p29"/>
            <p:cNvSpPr/>
            <p:nvPr/>
          </p:nvSpPr>
          <p:spPr>
            <a:xfrm>
              <a:off x="-105500" y="3960763"/>
              <a:ext cx="54525" cy="51875"/>
            </a:xfrm>
            <a:custGeom>
              <a:avLst/>
              <a:gdLst/>
              <a:ahLst/>
              <a:cxnLst/>
              <a:rect l="l" t="t" r="r" b="b"/>
              <a:pathLst>
                <a:path w="2181" h="2075" extrusionOk="0">
                  <a:moveTo>
                    <a:pt x="1" y="1"/>
                  </a:moveTo>
                  <a:lnTo>
                    <a:pt x="1" y="22"/>
                  </a:lnTo>
                  <a:cubicBezTo>
                    <a:pt x="385" y="322"/>
                    <a:pt x="749" y="664"/>
                    <a:pt x="1091" y="1027"/>
                  </a:cubicBezTo>
                  <a:cubicBezTo>
                    <a:pt x="1262" y="1198"/>
                    <a:pt x="1411" y="1412"/>
                    <a:pt x="1582" y="1583"/>
                  </a:cubicBezTo>
                  <a:cubicBezTo>
                    <a:pt x="1775" y="1754"/>
                    <a:pt x="1946" y="1925"/>
                    <a:pt x="2159" y="2074"/>
                  </a:cubicBezTo>
                  <a:lnTo>
                    <a:pt x="2181" y="2053"/>
                  </a:lnTo>
                  <a:cubicBezTo>
                    <a:pt x="2053" y="1818"/>
                    <a:pt x="1903" y="1625"/>
                    <a:pt x="1732" y="1412"/>
                  </a:cubicBezTo>
                  <a:cubicBezTo>
                    <a:pt x="1582" y="1219"/>
                    <a:pt x="1390" y="1048"/>
                    <a:pt x="1198" y="877"/>
                  </a:cubicBezTo>
                  <a:cubicBezTo>
                    <a:pt x="834" y="535"/>
                    <a:pt x="428" y="23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5" name="Google Shape;31665;p29"/>
            <p:cNvSpPr/>
            <p:nvPr/>
          </p:nvSpPr>
          <p:spPr>
            <a:xfrm>
              <a:off x="-99325" y="3940013"/>
              <a:ext cx="55850" cy="71025"/>
            </a:xfrm>
            <a:custGeom>
              <a:avLst/>
              <a:gdLst/>
              <a:ahLst/>
              <a:cxnLst/>
              <a:rect l="l" t="t" r="r" b="b"/>
              <a:pathLst>
                <a:path w="2234" h="2841" extrusionOk="0">
                  <a:moveTo>
                    <a:pt x="155" y="0"/>
                  </a:moveTo>
                  <a:cubicBezTo>
                    <a:pt x="69" y="0"/>
                    <a:pt x="1" y="95"/>
                    <a:pt x="96" y="190"/>
                  </a:cubicBezTo>
                  <a:cubicBezTo>
                    <a:pt x="121" y="215"/>
                    <a:pt x="153" y="225"/>
                    <a:pt x="184" y="225"/>
                  </a:cubicBezTo>
                  <a:cubicBezTo>
                    <a:pt x="206" y="225"/>
                    <a:pt x="228" y="220"/>
                    <a:pt x="245" y="211"/>
                  </a:cubicBezTo>
                  <a:cubicBezTo>
                    <a:pt x="587" y="617"/>
                    <a:pt x="951" y="1002"/>
                    <a:pt x="1271" y="1429"/>
                  </a:cubicBezTo>
                  <a:cubicBezTo>
                    <a:pt x="1421" y="1643"/>
                    <a:pt x="1571" y="1900"/>
                    <a:pt x="1720" y="2113"/>
                  </a:cubicBezTo>
                  <a:lnTo>
                    <a:pt x="2212" y="2840"/>
                  </a:lnTo>
                  <a:lnTo>
                    <a:pt x="2233" y="2819"/>
                  </a:lnTo>
                  <a:cubicBezTo>
                    <a:pt x="2169" y="2541"/>
                    <a:pt x="2062" y="2263"/>
                    <a:pt x="1912" y="2007"/>
                  </a:cubicBezTo>
                  <a:cubicBezTo>
                    <a:pt x="1784" y="1750"/>
                    <a:pt x="1571" y="1536"/>
                    <a:pt x="1400" y="1301"/>
                  </a:cubicBezTo>
                  <a:cubicBezTo>
                    <a:pt x="1036" y="895"/>
                    <a:pt x="651" y="532"/>
                    <a:pt x="267" y="190"/>
                  </a:cubicBezTo>
                  <a:cubicBezTo>
                    <a:pt x="309" y="147"/>
                    <a:pt x="309" y="104"/>
                    <a:pt x="245" y="40"/>
                  </a:cubicBezTo>
                  <a:cubicBezTo>
                    <a:pt x="217" y="12"/>
                    <a:pt x="185" y="0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6" name="Google Shape;31666;p29"/>
            <p:cNvSpPr/>
            <p:nvPr/>
          </p:nvSpPr>
          <p:spPr>
            <a:xfrm>
              <a:off x="-118750" y="3888788"/>
              <a:ext cx="95025" cy="119025"/>
            </a:xfrm>
            <a:custGeom>
              <a:avLst/>
              <a:gdLst/>
              <a:ahLst/>
              <a:cxnLst/>
              <a:rect l="l" t="t" r="r" b="b"/>
              <a:pathLst>
                <a:path w="3801" h="4761" extrusionOk="0">
                  <a:moveTo>
                    <a:pt x="160" y="0"/>
                  </a:moveTo>
                  <a:cubicBezTo>
                    <a:pt x="67" y="0"/>
                    <a:pt x="1" y="106"/>
                    <a:pt x="82" y="187"/>
                  </a:cubicBezTo>
                  <a:cubicBezTo>
                    <a:pt x="114" y="219"/>
                    <a:pt x="146" y="230"/>
                    <a:pt x="175" y="230"/>
                  </a:cubicBezTo>
                  <a:cubicBezTo>
                    <a:pt x="205" y="230"/>
                    <a:pt x="231" y="219"/>
                    <a:pt x="253" y="208"/>
                  </a:cubicBezTo>
                  <a:cubicBezTo>
                    <a:pt x="980" y="785"/>
                    <a:pt x="1621" y="1491"/>
                    <a:pt x="2070" y="2324"/>
                  </a:cubicBezTo>
                  <a:cubicBezTo>
                    <a:pt x="2198" y="2517"/>
                    <a:pt x="2305" y="2752"/>
                    <a:pt x="2433" y="2965"/>
                  </a:cubicBezTo>
                  <a:cubicBezTo>
                    <a:pt x="2540" y="3179"/>
                    <a:pt x="2689" y="3393"/>
                    <a:pt x="2839" y="3585"/>
                  </a:cubicBezTo>
                  <a:cubicBezTo>
                    <a:pt x="3138" y="3991"/>
                    <a:pt x="3438" y="4419"/>
                    <a:pt x="3801" y="4761"/>
                  </a:cubicBezTo>
                  <a:lnTo>
                    <a:pt x="3801" y="4633"/>
                  </a:lnTo>
                  <a:cubicBezTo>
                    <a:pt x="3523" y="4227"/>
                    <a:pt x="3288" y="3842"/>
                    <a:pt x="3010" y="3457"/>
                  </a:cubicBezTo>
                  <a:cubicBezTo>
                    <a:pt x="2860" y="3265"/>
                    <a:pt x="2732" y="3051"/>
                    <a:pt x="2604" y="2859"/>
                  </a:cubicBezTo>
                  <a:cubicBezTo>
                    <a:pt x="2476" y="2666"/>
                    <a:pt x="2369" y="2431"/>
                    <a:pt x="2219" y="2239"/>
                  </a:cubicBezTo>
                  <a:cubicBezTo>
                    <a:pt x="1963" y="1811"/>
                    <a:pt x="1664" y="1405"/>
                    <a:pt x="1322" y="1063"/>
                  </a:cubicBezTo>
                  <a:cubicBezTo>
                    <a:pt x="1001" y="721"/>
                    <a:pt x="638" y="443"/>
                    <a:pt x="274" y="187"/>
                  </a:cubicBezTo>
                  <a:cubicBezTo>
                    <a:pt x="296" y="144"/>
                    <a:pt x="296" y="101"/>
                    <a:pt x="253" y="37"/>
                  </a:cubicBezTo>
                  <a:cubicBezTo>
                    <a:pt x="222" y="11"/>
                    <a:pt x="189" y="0"/>
                    <a:pt x="1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7" name="Google Shape;31667;p29"/>
            <p:cNvSpPr/>
            <p:nvPr/>
          </p:nvSpPr>
          <p:spPr>
            <a:xfrm>
              <a:off x="-102100" y="3914113"/>
              <a:ext cx="73575" cy="99050"/>
            </a:xfrm>
            <a:custGeom>
              <a:avLst/>
              <a:gdLst/>
              <a:ahLst/>
              <a:cxnLst/>
              <a:rect l="l" t="t" r="r" b="b"/>
              <a:pathLst>
                <a:path w="2943" h="3962" extrusionOk="0">
                  <a:moveTo>
                    <a:pt x="145" y="1"/>
                  </a:moveTo>
                  <a:cubicBezTo>
                    <a:pt x="58" y="1"/>
                    <a:pt x="1" y="101"/>
                    <a:pt x="78" y="178"/>
                  </a:cubicBezTo>
                  <a:cubicBezTo>
                    <a:pt x="114" y="214"/>
                    <a:pt x="156" y="230"/>
                    <a:pt x="190" y="230"/>
                  </a:cubicBezTo>
                  <a:cubicBezTo>
                    <a:pt x="217" y="230"/>
                    <a:pt x="240" y="219"/>
                    <a:pt x="249" y="200"/>
                  </a:cubicBezTo>
                  <a:cubicBezTo>
                    <a:pt x="549" y="392"/>
                    <a:pt x="805" y="627"/>
                    <a:pt x="1040" y="905"/>
                  </a:cubicBezTo>
                  <a:cubicBezTo>
                    <a:pt x="1297" y="1204"/>
                    <a:pt x="1489" y="1568"/>
                    <a:pt x="1639" y="1931"/>
                  </a:cubicBezTo>
                  <a:cubicBezTo>
                    <a:pt x="1703" y="2102"/>
                    <a:pt x="1767" y="2294"/>
                    <a:pt x="1853" y="2487"/>
                  </a:cubicBezTo>
                  <a:cubicBezTo>
                    <a:pt x="1917" y="2679"/>
                    <a:pt x="2023" y="2872"/>
                    <a:pt x="2130" y="3043"/>
                  </a:cubicBezTo>
                  <a:cubicBezTo>
                    <a:pt x="2365" y="3385"/>
                    <a:pt x="2643" y="3684"/>
                    <a:pt x="2921" y="3962"/>
                  </a:cubicBezTo>
                  <a:lnTo>
                    <a:pt x="2943" y="3962"/>
                  </a:lnTo>
                  <a:cubicBezTo>
                    <a:pt x="2750" y="3598"/>
                    <a:pt x="2515" y="3256"/>
                    <a:pt x="2323" y="2914"/>
                  </a:cubicBezTo>
                  <a:cubicBezTo>
                    <a:pt x="2216" y="2743"/>
                    <a:pt x="2130" y="2572"/>
                    <a:pt x="2045" y="2401"/>
                  </a:cubicBezTo>
                  <a:cubicBezTo>
                    <a:pt x="1959" y="2252"/>
                    <a:pt x="1895" y="2038"/>
                    <a:pt x="1788" y="1867"/>
                  </a:cubicBezTo>
                  <a:cubicBezTo>
                    <a:pt x="1617" y="1482"/>
                    <a:pt x="1382" y="1140"/>
                    <a:pt x="1104" y="841"/>
                  </a:cubicBezTo>
                  <a:cubicBezTo>
                    <a:pt x="869" y="563"/>
                    <a:pt x="570" y="349"/>
                    <a:pt x="271" y="178"/>
                  </a:cubicBezTo>
                  <a:cubicBezTo>
                    <a:pt x="292" y="136"/>
                    <a:pt x="292" y="93"/>
                    <a:pt x="249" y="50"/>
                  </a:cubicBezTo>
                  <a:cubicBezTo>
                    <a:pt x="214" y="15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8" name="Google Shape;31668;p29"/>
            <p:cNvSpPr/>
            <p:nvPr/>
          </p:nvSpPr>
          <p:spPr>
            <a:xfrm>
              <a:off x="-91600" y="3952763"/>
              <a:ext cx="42775" cy="56125"/>
            </a:xfrm>
            <a:custGeom>
              <a:avLst/>
              <a:gdLst/>
              <a:ahLst/>
              <a:cxnLst/>
              <a:rect l="l" t="t" r="r" b="b"/>
              <a:pathLst>
                <a:path w="1711" h="2245" extrusionOk="0">
                  <a:moveTo>
                    <a:pt x="0" y="0"/>
                  </a:moveTo>
                  <a:cubicBezTo>
                    <a:pt x="86" y="214"/>
                    <a:pt x="193" y="449"/>
                    <a:pt x="300" y="642"/>
                  </a:cubicBezTo>
                  <a:cubicBezTo>
                    <a:pt x="428" y="855"/>
                    <a:pt x="578" y="1048"/>
                    <a:pt x="727" y="1240"/>
                  </a:cubicBezTo>
                  <a:cubicBezTo>
                    <a:pt x="877" y="1411"/>
                    <a:pt x="1026" y="1603"/>
                    <a:pt x="1176" y="1774"/>
                  </a:cubicBezTo>
                  <a:cubicBezTo>
                    <a:pt x="1347" y="1924"/>
                    <a:pt x="1518" y="2095"/>
                    <a:pt x="1710" y="2245"/>
                  </a:cubicBezTo>
                  <a:lnTo>
                    <a:pt x="1710" y="2223"/>
                  </a:lnTo>
                  <a:cubicBezTo>
                    <a:pt x="1625" y="1988"/>
                    <a:pt x="1475" y="1796"/>
                    <a:pt x="1326" y="1625"/>
                  </a:cubicBezTo>
                  <a:cubicBezTo>
                    <a:pt x="1197" y="1432"/>
                    <a:pt x="1005" y="1283"/>
                    <a:pt x="855" y="1112"/>
                  </a:cubicBezTo>
                  <a:cubicBezTo>
                    <a:pt x="535" y="770"/>
                    <a:pt x="236" y="428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9" name="Google Shape;31669;p29"/>
            <p:cNvSpPr/>
            <p:nvPr/>
          </p:nvSpPr>
          <p:spPr>
            <a:xfrm>
              <a:off x="-127150" y="3956113"/>
              <a:ext cx="76175" cy="60800"/>
            </a:xfrm>
            <a:custGeom>
              <a:avLst/>
              <a:gdLst/>
              <a:ahLst/>
              <a:cxnLst/>
              <a:rect l="l" t="t" r="r" b="b"/>
              <a:pathLst>
                <a:path w="3047" h="2432" extrusionOk="0">
                  <a:moveTo>
                    <a:pt x="163" y="1"/>
                  </a:moveTo>
                  <a:cubicBezTo>
                    <a:pt x="75" y="1"/>
                    <a:pt x="0" y="106"/>
                    <a:pt x="97" y="187"/>
                  </a:cubicBezTo>
                  <a:cubicBezTo>
                    <a:pt x="129" y="218"/>
                    <a:pt x="160" y="238"/>
                    <a:pt x="191" y="238"/>
                  </a:cubicBezTo>
                  <a:cubicBezTo>
                    <a:pt x="203" y="238"/>
                    <a:pt x="214" y="235"/>
                    <a:pt x="225" y="230"/>
                  </a:cubicBezTo>
                  <a:cubicBezTo>
                    <a:pt x="354" y="508"/>
                    <a:pt x="546" y="764"/>
                    <a:pt x="738" y="999"/>
                  </a:cubicBezTo>
                  <a:cubicBezTo>
                    <a:pt x="952" y="1234"/>
                    <a:pt x="1187" y="1448"/>
                    <a:pt x="1444" y="1619"/>
                  </a:cubicBezTo>
                  <a:cubicBezTo>
                    <a:pt x="1700" y="1811"/>
                    <a:pt x="1957" y="2004"/>
                    <a:pt x="2213" y="2132"/>
                  </a:cubicBezTo>
                  <a:cubicBezTo>
                    <a:pt x="2491" y="2260"/>
                    <a:pt x="2769" y="2367"/>
                    <a:pt x="3047" y="2431"/>
                  </a:cubicBezTo>
                  <a:lnTo>
                    <a:pt x="3047" y="2410"/>
                  </a:lnTo>
                  <a:cubicBezTo>
                    <a:pt x="2812" y="2218"/>
                    <a:pt x="2555" y="2068"/>
                    <a:pt x="2299" y="1918"/>
                  </a:cubicBezTo>
                  <a:cubicBezTo>
                    <a:pt x="2042" y="1747"/>
                    <a:pt x="1786" y="1619"/>
                    <a:pt x="1529" y="1469"/>
                  </a:cubicBezTo>
                  <a:cubicBezTo>
                    <a:pt x="1038" y="1149"/>
                    <a:pt x="567" y="743"/>
                    <a:pt x="247" y="208"/>
                  </a:cubicBezTo>
                  <a:cubicBezTo>
                    <a:pt x="290" y="187"/>
                    <a:pt x="311" y="102"/>
                    <a:pt x="247" y="37"/>
                  </a:cubicBezTo>
                  <a:cubicBezTo>
                    <a:pt x="221" y="11"/>
                    <a:pt x="191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0" name="Google Shape;31670;p29"/>
            <p:cNvSpPr/>
            <p:nvPr/>
          </p:nvSpPr>
          <p:spPr>
            <a:xfrm>
              <a:off x="-107125" y="3922063"/>
              <a:ext cx="62025" cy="77200"/>
            </a:xfrm>
            <a:custGeom>
              <a:avLst/>
              <a:gdLst/>
              <a:ahLst/>
              <a:cxnLst/>
              <a:rect l="l" t="t" r="r" b="b"/>
              <a:pathLst>
                <a:path w="2481" h="3088" extrusionOk="0">
                  <a:moveTo>
                    <a:pt x="146" y="0"/>
                  </a:moveTo>
                  <a:cubicBezTo>
                    <a:pt x="125" y="0"/>
                    <a:pt x="105" y="9"/>
                    <a:pt x="87" y="31"/>
                  </a:cubicBezTo>
                  <a:cubicBezTo>
                    <a:pt x="1" y="118"/>
                    <a:pt x="96" y="274"/>
                    <a:pt x="181" y="274"/>
                  </a:cubicBezTo>
                  <a:cubicBezTo>
                    <a:pt x="201" y="274"/>
                    <a:pt x="220" y="266"/>
                    <a:pt x="237" y="245"/>
                  </a:cubicBezTo>
                  <a:cubicBezTo>
                    <a:pt x="728" y="544"/>
                    <a:pt x="1134" y="1015"/>
                    <a:pt x="1455" y="1506"/>
                  </a:cubicBezTo>
                  <a:cubicBezTo>
                    <a:pt x="1626" y="1763"/>
                    <a:pt x="1776" y="2041"/>
                    <a:pt x="1925" y="2297"/>
                  </a:cubicBezTo>
                  <a:cubicBezTo>
                    <a:pt x="2096" y="2554"/>
                    <a:pt x="2267" y="2831"/>
                    <a:pt x="2460" y="3088"/>
                  </a:cubicBezTo>
                  <a:lnTo>
                    <a:pt x="2481" y="3067"/>
                  </a:lnTo>
                  <a:cubicBezTo>
                    <a:pt x="2395" y="2767"/>
                    <a:pt x="2267" y="2468"/>
                    <a:pt x="2118" y="2190"/>
                  </a:cubicBezTo>
                  <a:cubicBezTo>
                    <a:pt x="1989" y="1912"/>
                    <a:pt x="1797" y="1656"/>
                    <a:pt x="1605" y="1399"/>
                  </a:cubicBezTo>
                  <a:cubicBezTo>
                    <a:pt x="1412" y="1143"/>
                    <a:pt x="1199" y="908"/>
                    <a:pt x="963" y="694"/>
                  </a:cubicBezTo>
                  <a:cubicBezTo>
                    <a:pt x="750" y="502"/>
                    <a:pt x="515" y="331"/>
                    <a:pt x="258" y="224"/>
                  </a:cubicBezTo>
                  <a:cubicBezTo>
                    <a:pt x="309" y="139"/>
                    <a:pt x="225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1" name="Google Shape;31671;p29"/>
            <p:cNvSpPr/>
            <p:nvPr/>
          </p:nvSpPr>
          <p:spPr>
            <a:xfrm>
              <a:off x="-146650" y="3985888"/>
              <a:ext cx="106900" cy="33150"/>
            </a:xfrm>
            <a:custGeom>
              <a:avLst/>
              <a:gdLst/>
              <a:ahLst/>
              <a:cxnLst/>
              <a:rect l="l" t="t" r="r" b="b"/>
              <a:pathLst>
                <a:path w="4276" h="1326" extrusionOk="0">
                  <a:moveTo>
                    <a:pt x="1" y="1"/>
                  </a:moveTo>
                  <a:cubicBezTo>
                    <a:pt x="108" y="193"/>
                    <a:pt x="257" y="343"/>
                    <a:pt x="428" y="471"/>
                  </a:cubicBezTo>
                  <a:cubicBezTo>
                    <a:pt x="599" y="599"/>
                    <a:pt x="770" y="685"/>
                    <a:pt x="963" y="770"/>
                  </a:cubicBezTo>
                  <a:cubicBezTo>
                    <a:pt x="1326" y="920"/>
                    <a:pt x="1689" y="1027"/>
                    <a:pt x="2074" y="1112"/>
                  </a:cubicBezTo>
                  <a:cubicBezTo>
                    <a:pt x="2245" y="1155"/>
                    <a:pt x="2438" y="1198"/>
                    <a:pt x="2630" y="1240"/>
                  </a:cubicBezTo>
                  <a:cubicBezTo>
                    <a:pt x="2822" y="1283"/>
                    <a:pt x="3015" y="1283"/>
                    <a:pt x="3186" y="1283"/>
                  </a:cubicBezTo>
                  <a:cubicBezTo>
                    <a:pt x="3331" y="1283"/>
                    <a:pt x="3476" y="1280"/>
                    <a:pt x="3622" y="1280"/>
                  </a:cubicBezTo>
                  <a:cubicBezTo>
                    <a:pt x="3840" y="1280"/>
                    <a:pt x="4058" y="1287"/>
                    <a:pt x="4276" y="1326"/>
                  </a:cubicBezTo>
                  <a:lnTo>
                    <a:pt x="4276" y="1304"/>
                  </a:lnTo>
                  <a:cubicBezTo>
                    <a:pt x="3912" y="1091"/>
                    <a:pt x="3528" y="1069"/>
                    <a:pt x="3164" y="1027"/>
                  </a:cubicBezTo>
                  <a:cubicBezTo>
                    <a:pt x="2972" y="1027"/>
                    <a:pt x="2801" y="1005"/>
                    <a:pt x="2630" y="1005"/>
                  </a:cubicBezTo>
                  <a:cubicBezTo>
                    <a:pt x="2438" y="984"/>
                    <a:pt x="2267" y="962"/>
                    <a:pt x="2074" y="920"/>
                  </a:cubicBezTo>
                  <a:cubicBezTo>
                    <a:pt x="1711" y="856"/>
                    <a:pt x="1347" y="770"/>
                    <a:pt x="984" y="642"/>
                  </a:cubicBezTo>
                  <a:cubicBezTo>
                    <a:pt x="813" y="578"/>
                    <a:pt x="621" y="514"/>
                    <a:pt x="450" y="407"/>
                  </a:cubicBezTo>
                  <a:cubicBezTo>
                    <a:pt x="300" y="300"/>
                    <a:pt x="129" y="172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2" name="Google Shape;31672;p29"/>
            <p:cNvSpPr/>
            <p:nvPr/>
          </p:nvSpPr>
          <p:spPr>
            <a:xfrm>
              <a:off x="-68500" y="3920313"/>
              <a:ext cx="29825" cy="66675"/>
            </a:xfrm>
            <a:custGeom>
              <a:avLst/>
              <a:gdLst/>
              <a:ahLst/>
              <a:cxnLst/>
              <a:rect l="l" t="t" r="r" b="b"/>
              <a:pathLst>
                <a:path w="1193" h="2667" extrusionOk="0">
                  <a:moveTo>
                    <a:pt x="168" y="1"/>
                  </a:moveTo>
                  <a:cubicBezTo>
                    <a:pt x="79" y="1"/>
                    <a:pt x="0" y="106"/>
                    <a:pt x="81" y="187"/>
                  </a:cubicBezTo>
                  <a:cubicBezTo>
                    <a:pt x="102" y="208"/>
                    <a:pt x="145" y="230"/>
                    <a:pt x="167" y="230"/>
                  </a:cubicBezTo>
                  <a:cubicBezTo>
                    <a:pt x="209" y="422"/>
                    <a:pt x="295" y="614"/>
                    <a:pt x="402" y="785"/>
                  </a:cubicBezTo>
                  <a:cubicBezTo>
                    <a:pt x="509" y="999"/>
                    <a:pt x="637" y="1192"/>
                    <a:pt x="722" y="1384"/>
                  </a:cubicBezTo>
                  <a:cubicBezTo>
                    <a:pt x="829" y="1598"/>
                    <a:pt x="872" y="1811"/>
                    <a:pt x="936" y="2025"/>
                  </a:cubicBezTo>
                  <a:cubicBezTo>
                    <a:pt x="1000" y="2217"/>
                    <a:pt x="1043" y="2453"/>
                    <a:pt x="1128" y="2666"/>
                  </a:cubicBezTo>
                  <a:lnTo>
                    <a:pt x="1150" y="2666"/>
                  </a:lnTo>
                  <a:cubicBezTo>
                    <a:pt x="1192" y="2453"/>
                    <a:pt x="1192" y="2217"/>
                    <a:pt x="1150" y="2004"/>
                  </a:cubicBezTo>
                  <a:cubicBezTo>
                    <a:pt x="1107" y="1769"/>
                    <a:pt x="1000" y="1534"/>
                    <a:pt x="893" y="1320"/>
                  </a:cubicBezTo>
                  <a:cubicBezTo>
                    <a:pt x="765" y="1106"/>
                    <a:pt x="615" y="914"/>
                    <a:pt x="487" y="743"/>
                  </a:cubicBezTo>
                  <a:cubicBezTo>
                    <a:pt x="380" y="572"/>
                    <a:pt x="273" y="401"/>
                    <a:pt x="188" y="230"/>
                  </a:cubicBezTo>
                  <a:cubicBezTo>
                    <a:pt x="273" y="208"/>
                    <a:pt x="338" y="123"/>
                    <a:pt x="252" y="37"/>
                  </a:cubicBezTo>
                  <a:cubicBezTo>
                    <a:pt x="226" y="11"/>
                    <a:pt x="196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3" name="Google Shape;31673;p29"/>
            <p:cNvSpPr/>
            <p:nvPr/>
          </p:nvSpPr>
          <p:spPr>
            <a:xfrm>
              <a:off x="-114575" y="3957038"/>
              <a:ext cx="64150" cy="63075"/>
            </a:xfrm>
            <a:custGeom>
              <a:avLst/>
              <a:gdLst/>
              <a:ahLst/>
              <a:cxnLst/>
              <a:rect l="l" t="t" r="r" b="b"/>
              <a:pathLst>
                <a:path w="2566" h="2523" extrusionOk="0">
                  <a:moveTo>
                    <a:pt x="22" y="0"/>
                  </a:moveTo>
                  <a:lnTo>
                    <a:pt x="0" y="22"/>
                  </a:lnTo>
                  <a:cubicBezTo>
                    <a:pt x="406" y="471"/>
                    <a:pt x="791" y="941"/>
                    <a:pt x="1176" y="1390"/>
                  </a:cubicBezTo>
                  <a:cubicBezTo>
                    <a:pt x="1390" y="1603"/>
                    <a:pt x="1582" y="1839"/>
                    <a:pt x="1817" y="2031"/>
                  </a:cubicBezTo>
                  <a:cubicBezTo>
                    <a:pt x="2052" y="2245"/>
                    <a:pt x="2287" y="2416"/>
                    <a:pt x="2565" y="2523"/>
                  </a:cubicBezTo>
                  <a:lnTo>
                    <a:pt x="2565" y="2501"/>
                  </a:lnTo>
                  <a:cubicBezTo>
                    <a:pt x="2352" y="2287"/>
                    <a:pt x="2159" y="2074"/>
                    <a:pt x="1945" y="1860"/>
                  </a:cubicBezTo>
                  <a:cubicBezTo>
                    <a:pt x="1732" y="1646"/>
                    <a:pt x="1518" y="1454"/>
                    <a:pt x="1304" y="1261"/>
                  </a:cubicBezTo>
                  <a:cubicBezTo>
                    <a:pt x="877" y="834"/>
                    <a:pt x="449" y="40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4" name="Google Shape;31674;p29"/>
            <p:cNvSpPr/>
            <p:nvPr/>
          </p:nvSpPr>
          <p:spPr>
            <a:xfrm>
              <a:off x="-94775" y="3949838"/>
              <a:ext cx="6375" cy="4275"/>
            </a:xfrm>
            <a:custGeom>
              <a:avLst/>
              <a:gdLst/>
              <a:ahLst/>
              <a:cxnLst/>
              <a:rect l="l" t="t" r="r" b="b"/>
              <a:pathLst>
                <a:path w="255" h="171" extrusionOk="0">
                  <a:moveTo>
                    <a:pt x="121" y="0"/>
                  </a:moveTo>
                  <a:cubicBezTo>
                    <a:pt x="54" y="0"/>
                    <a:pt x="0" y="75"/>
                    <a:pt x="63" y="139"/>
                  </a:cubicBezTo>
                  <a:cubicBezTo>
                    <a:pt x="91" y="161"/>
                    <a:pt x="119" y="170"/>
                    <a:pt x="143" y="170"/>
                  </a:cubicBezTo>
                  <a:cubicBezTo>
                    <a:pt x="213" y="170"/>
                    <a:pt x="255" y="95"/>
                    <a:pt x="192" y="32"/>
                  </a:cubicBezTo>
                  <a:cubicBezTo>
                    <a:pt x="169" y="10"/>
                    <a:pt x="144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5" name="Google Shape;31675;p29"/>
            <p:cNvSpPr/>
            <p:nvPr/>
          </p:nvSpPr>
          <p:spPr>
            <a:xfrm>
              <a:off x="-108400" y="3957563"/>
              <a:ext cx="4775" cy="4950"/>
            </a:xfrm>
            <a:custGeom>
              <a:avLst/>
              <a:gdLst/>
              <a:ahLst/>
              <a:cxnLst/>
              <a:rect l="l" t="t" r="r" b="b"/>
              <a:pathLst>
                <a:path w="191" h="198" extrusionOk="0">
                  <a:moveTo>
                    <a:pt x="76" y="0"/>
                  </a:moveTo>
                  <a:cubicBezTo>
                    <a:pt x="35" y="0"/>
                    <a:pt x="0" y="27"/>
                    <a:pt x="10" y="86"/>
                  </a:cubicBezTo>
                  <a:cubicBezTo>
                    <a:pt x="22" y="159"/>
                    <a:pt x="82" y="197"/>
                    <a:pt x="128" y="197"/>
                  </a:cubicBezTo>
                  <a:cubicBezTo>
                    <a:pt x="163" y="197"/>
                    <a:pt x="190" y="175"/>
                    <a:pt x="181" y="129"/>
                  </a:cubicBezTo>
                  <a:lnTo>
                    <a:pt x="181" y="108"/>
                  </a:lnTo>
                  <a:cubicBezTo>
                    <a:pt x="181" y="38"/>
                    <a:pt x="124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6" name="Google Shape;31676;p29"/>
            <p:cNvSpPr/>
            <p:nvPr/>
          </p:nvSpPr>
          <p:spPr>
            <a:xfrm>
              <a:off x="-118700" y="3953588"/>
              <a:ext cx="7175" cy="5000"/>
            </a:xfrm>
            <a:custGeom>
              <a:avLst/>
              <a:gdLst/>
              <a:ahLst/>
              <a:cxnLst/>
              <a:rect l="l" t="t" r="r" b="b"/>
              <a:pathLst>
                <a:path w="287" h="200" extrusionOk="0">
                  <a:moveTo>
                    <a:pt x="127" y="0"/>
                  </a:moveTo>
                  <a:cubicBezTo>
                    <a:pt x="51" y="0"/>
                    <a:pt x="0" y="80"/>
                    <a:pt x="80" y="160"/>
                  </a:cubicBezTo>
                  <a:cubicBezTo>
                    <a:pt x="103" y="188"/>
                    <a:pt x="130" y="200"/>
                    <a:pt x="156" y="200"/>
                  </a:cubicBezTo>
                  <a:cubicBezTo>
                    <a:pt x="227" y="200"/>
                    <a:pt x="287" y="110"/>
                    <a:pt x="208" y="32"/>
                  </a:cubicBezTo>
                  <a:cubicBezTo>
                    <a:pt x="181" y="10"/>
                    <a:pt x="152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7" name="Google Shape;31677;p29"/>
            <p:cNvSpPr/>
            <p:nvPr/>
          </p:nvSpPr>
          <p:spPr>
            <a:xfrm>
              <a:off x="-145425" y="3961063"/>
              <a:ext cx="7750" cy="5325"/>
            </a:xfrm>
            <a:custGeom>
              <a:avLst/>
              <a:gdLst/>
              <a:ahLst/>
              <a:cxnLst/>
              <a:rect l="l" t="t" r="r" b="b"/>
              <a:pathLst>
                <a:path w="310" h="213" extrusionOk="0">
                  <a:moveTo>
                    <a:pt x="136" y="1"/>
                  </a:moveTo>
                  <a:cubicBezTo>
                    <a:pt x="63" y="1"/>
                    <a:pt x="1" y="80"/>
                    <a:pt x="80" y="160"/>
                  </a:cubicBezTo>
                  <a:lnTo>
                    <a:pt x="102" y="181"/>
                  </a:lnTo>
                  <a:cubicBezTo>
                    <a:pt x="123" y="203"/>
                    <a:pt x="149" y="212"/>
                    <a:pt x="174" y="212"/>
                  </a:cubicBezTo>
                  <a:cubicBezTo>
                    <a:pt x="247" y="212"/>
                    <a:pt x="309" y="133"/>
                    <a:pt x="230" y="53"/>
                  </a:cubicBezTo>
                  <a:lnTo>
                    <a:pt x="208" y="32"/>
                  </a:lnTo>
                  <a:cubicBezTo>
                    <a:pt x="187" y="10"/>
                    <a:pt x="161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8" name="Google Shape;31678;p29"/>
            <p:cNvSpPr/>
            <p:nvPr/>
          </p:nvSpPr>
          <p:spPr>
            <a:xfrm>
              <a:off x="-150200" y="3981688"/>
              <a:ext cx="7175" cy="5000"/>
            </a:xfrm>
            <a:custGeom>
              <a:avLst/>
              <a:gdLst/>
              <a:ahLst/>
              <a:cxnLst/>
              <a:rect l="l" t="t" r="r" b="b"/>
              <a:pathLst>
                <a:path w="287" h="200" extrusionOk="0">
                  <a:moveTo>
                    <a:pt x="131" y="0"/>
                  </a:moveTo>
                  <a:cubicBezTo>
                    <a:pt x="60" y="0"/>
                    <a:pt x="0" y="90"/>
                    <a:pt x="79" y="169"/>
                  </a:cubicBezTo>
                  <a:cubicBezTo>
                    <a:pt x="101" y="190"/>
                    <a:pt x="126" y="200"/>
                    <a:pt x="151" y="200"/>
                  </a:cubicBezTo>
                  <a:cubicBezTo>
                    <a:pt x="224" y="200"/>
                    <a:pt x="287" y="120"/>
                    <a:pt x="207" y="40"/>
                  </a:cubicBezTo>
                  <a:cubicBezTo>
                    <a:pt x="184" y="12"/>
                    <a:pt x="157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9" name="Google Shape;31679;p29"/>
            <p:cNvSpPr/>
            <p:nvPr/>
          </p:nvSpPr>
          <p:spPr>
            <a:xfrm>
              <a:off x="-260450" y="4809863"/>
              <a:ext cx="815450" cy="649800"/>
            </a:xfrm>
            <a:custGeom>
              <a:avLst/>
              <a:gdLst/>
              <a:ahLst/>
              <a:cxnLst/>
              <a:rect l="l" t="t" r="r" b="b"/>
              <a:pathLst>
                <a:path w="32618" h="25992" extrusionOk="0">
                  <a:moveTo>
                    <a:pt x="9811" y="0"/>
                  </a:moveTo>
                  <a:cubicBezTo>
                    <a:pt x="9341" y="3206"/>
                    <a:pt x="9918" y="4703"/>
                    <a:pt x="8293" y="7310"/>
                  </a:cubicBezTo>
                  <a:cubicBezTo>
                    <a:pt x="6028" y="10922"/>
                    <a:pt x="6241" y="10025"/>
                    <a:pt x="2095" y="10965"/>
                  </a:cubicBezTo>
                  <a:cubicBezTo>
                    <a:pt x="0" y="11457"/>
                    <a:pt x="6348" y="11799"/>
                    <a:pt x="6990" y="14107"/>
                  </a:cubicBezTo>
                  <a:cubicBezTo>
                    <a:pt x="7481" y="15774"/>
                    <a:pt x="10794" y="18938"/>
                    <a:pt x="11200" y="20092"/>
                  </a:cubicBezTo>
                  <a:lnTo>
                    <a:pt x="9405" y="25991"/>
                  </a:lnTo>
                  <a:cubicBezTo>
                    <a:pt x="12831" y="24529"/>
                    <a:pt x="14664" y="20556"/>
                    <a:pt x="17120" y="20556"/>
                  </a:cubicBezTo>
                  <a:cubicBezTo>
                    <a:pt x="17177" y="20556"/>
                    <a:pt x="17234" y="20558"/>
                    <a:pt x="17292" y="20562"/>
                  </a:cubicBezTo>
                  <a:cubicBezTo>
                    <a:pt x="17890" y="20605"/>
                    <a:pt x="19109" y="24281"/>
                    <a:pt x="19707" y="24409"/>
                  </a:cubicBezTo>
                  <a:cubicBezTo>
                    <a:pt x="19713" y="24411"/>
                    <a:pt x="19718" y="24411"/>
                    <a:pt x="19724" y="24411"/>
                  </a:cubicBezTo>
                  <a:cubicBezTo>
                    <a:pt x="20176" y="24411"/>
                    <a:pt x="19497" y="20068"/>
                    <a:pt x="19944" y="20068"/>
                  </a:cubicBezTo>
                  <a:cubicBezTo>
                    <a:pt x="19950" y="20068"/>
                    <a:pt x="19957" y="20069"/>
                    <a:pt x="19964" y="20071"/>
                  </a:cubicBezTo>
                  <a:cubicBezTo>
                    <a:pt x="21609" y="20519"/>
                    <a:pt x="20348" y="22058"/>
                    <a:pt x="21845" y="22336"/>
                  </a:cubicBezTo>
                  <a:cubicBezTo>
                    <a:pt x="23003" y="22553"/>
                    <a:pt x="24768" y="22976"/>
                    <a:pt x="26412" y="22976"/>
                  </a:cubicBezTo>
                  <a:cubicBezTo>
                    <a:pt x="28164" y="22976"/>
                    <a:pt x="29777" y="22496"/>
                    <a:pt x="30373" y="20776"/>
                  </a:cubicBezTo>
                  <a:cubicBezTo>
                    <a:pt x="32617" y="14300"/>
                    <a:pt x="24965" y="10452"/>
                    <a:pt x="22593" y="8935"/>
                  </a:cubicBezTo>
                  <a:cubicBezTo>
                    <a:pt x="21994" y="8550"/>
                    <a:pt x="23725" y="4468"/>
                    <a:pt x="22892" y="4019"/>
                  </a:cubicBezTo>
                  <a:cubicBezTo>
                    <a:pt x="22852" y="3997"/>
                    <a:pt x="22805" y="3987"/>
                    <a:pt x="22750" y="3987"/>
                  </a:cubicBezTo>
                  <a:cubicBezTo>
                    <a:pt x="21893" y="3987"/>
                    <a:pt x="19286" y="6477"/>
                    <a:pt x="18313" y="6477"/>
                  </a:cubicBezTo>
                  <a:cubicBezTo>
                    <a:pt x="18241" y="6477"/>
                    <a:pt x="18178" y="6463"/>
                    <a:pt x="18125" y="6434"/>
                  </a:cubicBezTo>
                  <a:cubicBezTo>
                    <a:pt x="14791" y="4639"/>
                    <a:pt x="11072" y="2458"/>
                    <a:pt x="9811" y="0"/>
                  </a:cubicBezTo>
                  <a:close/>
                </a:path>
              </a:pathLst>
            </a:custGeom>
            <a:solidFill>
              <a:srgbClr val="5D1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0" name="Google Shape;31680;p29"/>
            <p:cNvSpPr/>
            <p:nvPr/>
          </p:nvSpPr>
          <p:spPr>
            <a:xfrm>
              <a:off x="440625" y="5257638"/>
              <a:ext cx="304050" cy="379950"/>
            </a:xfrm>
            <a:custGeom>
              <a:avLst/>
              <a:gdLst/>
              <a:ahLst/>
              <a:cxnLst/>
              <a:rect l="l" t="t" r="r" b="b"/>
              <a:pathLst>
                <a:path w="12162" h="15198" extrusionOk="0">
                  <a:moveTo>
                    <a:pt x="620" y="1"/>
                  </a:moveTo>
                  <a:lnTo>
                    <a:pt x="0" y="2651"/>
                  </a:lnTo>
                  <a:cubicBezTo>
                    <a:pt x="449" y="2737"/>
                    <a:pt x="962" y="3057"/>
                    <a:pt x="1518" y="3463"/>
                  </a:cubicBezTo>
                  <a:cubicBezTo>
                    <a:pt x="2073" y="3869"/>
                    <a:pt x="2629" y="4340"/>
                    <a:pt x="3228" y="4831"/>
                  </a:cubicBezTo>
                  <a:cubicBezTo>
                    <a:pt x="3847" y="5323"/>
                    <a:pt x="4403" y="5750"/>
                    <a:pt x="4937" y="6221"/>
                  </a:cubicBezTo>
                  <a:cubicBezTo>
                    <a:pt x="5493" y="6669"/>
                    <a:pt x="6028" y="7161"/>
                    <a:pt x="6540" y="7674"/>
                  </a:cubicBezTo>
                  <a:cubicBezTo>
                    <a:pt x="8614" y="9705"/>
                    <a:pt x="10195" y="12291"/>
                    <a:pt x="11371" y="15198"/>
                  </a:cubicBezTo>
                  <a:lnTo>
                    <a:pt x="12162" y="14813"/>
                  </a:lnTo>
                  <a:cubicBezTo>
                    <a:pt x="11670" y="13295"/>
                    <a:pt x="11072" y="11778"/>
                    <a:pt x="10324" y="10324"/>
                  </a:cubicBezTo>
                  <a:cubicBezTo>
                    <a:pt x="9597" y="8892"/>
                    <a:pt x="8699" y="7546"/>
                    <a:pt x="7673" y="6349"/>
                  </a:cubicBezTo>
                  <a:cubicBezTo>
                    <a:pt x="7182" y="5729"/>
                    <a:pt x="6647" y="5152"/>
                    <a:pt x="6113" y="4596"/>
                  </a:cubicBezTo>
                  <a:cubicBezTo>
                    <a:pt x="5557" y="4040"/>
                    <a:pt x="4980" y="3506"/>
                    <a:pt x="4467" y="3015"/>
                  </a:cubicBezTo>
                  <a:cubicBezTo>
                    <a:pt x="3954" y="2502"/>
                    <a:pt x="3420" y="1946"/>
                    <a:pt x="2821" y="1411"/>
                  </a:cubicBezTo>
                  <a:cubicBezTo>
                    <a:pt x="2223" y="898"/>
                    <a:pt x="1539" y="300"/>
                    <a:pt x="6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1" name="Google Shape;31681;p29"/>
            <p:cNvSpPr/>
            <p:nvPr/>
          </p:nvSpPr>
          <p:spPr>
            <a:xfrm>
              <a:off x="306500" y="5082913"/>
              <a:ext cx="235125" cy="307750"/>
            </a:xfrm>
            <a:custGeom>
              <a:avLst/>
              <a:gdLst/>
              <a:ahLst/>
              <a:cxnLst/>
              <a:rect l="l" t="t" r="r" b="b"/>
              <a:pathLst>
                <a:path w="9405" h="12310" extrusionOk="0">
                  <a:moveTo>
                    <a:pt x="2757" y="0"/>
                  </a:moveTo>
                  <a:cubicBezTo>
                    <a:pt x="2822" y="3335"/>
                    <a:pt x="2180" y="6883"/>
                    <a:pt x="748" y="10260"/>
                  </a:cubicBezTo>
                  <a:cubicBezTo>
                    <a:pt x="513" y="10794"/>
                    <a:pt x="257" y="11307"/>
                    <a:pt x="0" y="11820"/>
                  </a:cubicBezTo>
                  <a:cubicBezTo>
                    <a:pt x="1088" y="12040"/>
                    <a:pt x="2477" y="12310"/>
                    <a:pt x="3791" y="12310"/>
                  </a:cubicBezTo>
                  <a:cubicBezTo>
                    <a:pt x="5548" y="12310"/>
                    <a:pt x="7172" y="11826"/>
                    <a:pt x="7759" y="10089"/>
                  </a:cubicBezTo>
                  <a:cubicBezTo>
                    <a:pt x="9405" y="5344"/>
                    <a:pt x="5750" y="2031"/>
                    <a:pt x="27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2" name="Google Shape;31682;p29"/>
            <p:cNvSpPr/>
            <p:nvPr/>
          </p:nvSpPr>
          <p:spPr>
            <a:xfrm>
              <a:off x="334800" y="5082913"/>
              <a:ext cx="56675" cy="231925"/>
            </a:xfrm>
            <a:custGeom>
              <a:avLst/>
              <a:gdLst/>
              <a:ahLst/>
              <a:cxnLst/>
              <a:rect l="l" t="t" r="r" b="b"/>
              <a:pathLst>
                <a:path w="2267" h="9277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668" y="3014"/>
                    <a:pt x="1155" y="6199"/>
                    <a:pt x="1" y="9277"/>
                  </a:cubicBezTo>
                  <a:cubicBezTo>
                    <a:pt x="108" y="9063"/>
                    <a:pt x="215" y="8849"/>
                    <a:pt x="300" y="8614"/>
                  </a:cubicBezTo>
                  <a:cubicBezTo>
                    <a:pt x="1454" y="5942"/>
                    <a:pt x="2096" y="3164"/>
                    <a:pt x="2267" y="449"/>
                  </a:cubicBezTo>
                  <a:cubicBezTo>
                    <a:pt x="2053" y="300"/>
                    <a:pt x="1839" y="129"/>
                    <a:pt x="1625" y="0"/>
                  </a:cubicBezTo>
                  <a:close/>
                </a:path>
              </a:pathLst>
            </a:custGeom>
            <a:solidFill>
              <a:srgbClr val="5D1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3" name="Google Shape;31683;p29"/>
            <p:cNvSpPr/>
            <p:nvPr/>
          </p:nvSpPr>
          <p:spPr>
            <a:xfrm>
              <a:off x="-455500" y="4776338"/>
              <a:ext cx="563775" cy="559950"/>
            </a:xfrm>
            <a:custGeom>
              <a:avLst/>
              <a:gdLst/>
              <a:ahLst/>
              <a:cxnLst/>
              <a:rect l="l" t="t" r="r" b="b"/>
              <a:pathLst>
                <a:path w="22551" h="22398" extrusionOk="0">
                  <a:moveTo>
                    <a:pt x="9956" y="0"/>
                  </a:moveTo>
                  <a:cubicBezTo>
                    <a:pt x="8237" y="0"/>
                    <a:pt x="6546" y="381"/>
                    <a:pt x="5002" y="1170"/>
                  </a:cubicBezTo>
                  <a:cubicBezTo>
                    <a:pt x="2950" y="2218"/>
                    <a:pt x="856" y="4783"/>
                    <a:pt x="450" y="7347"/>
                  </a:cubicBezTo>
                  <a:cubicBezTo>
                    <a:pt x="1" y="10126"/>
                    <a:pt x="2352" y="14144"/>
                    <a:pt x="3698" y="16538"/>
                  </a:cubicBezTo>
                  <a:cubicBezTo>
                    <a:pt x="5703" y="20095"/>
                    <a:pt x="8664" y="22398"/>
                    <a:pt x="11786" y="22398"/>
                  </a:cubicBezTo>
                  <a:cubicBezTo>
                    <a:pt x="13093" y="22398"/>
                    <a:pt x="14427" y="21995"/>
                    <a:pt x="15732" y="21112"/>
                  </a:cubicBezTo>
                  <a:cubicBezTo>
                    <a:pt x="17827" y="19680"/>
                    <a:pt x="20135" y="18334"/>
                    <a:pt x="21418" y="15897"/>
                  </a:cubicBezTo>
                  <a:cubicBezTo>
                    <a:pt x="22200" y="14412"/>
                    <a:pt x="22418" y="11456"/>
                    <a:pt x="22034" y="11456"/>
                  </a:cubicBezTo>
                  <a:cubicBezTo>
                    <a:pt x="22009" y="11456"/>
                    <a:pt x="21982" y="11468"/>
                    <a:pt x="21952" y="11494"/>
                  </a:cubicBezTo>
                  <a:cubicBezTo>
                    <a:pt x="22016" y="10190"/>
                    <a:pt x="22550" y="8950"/>
                    <a:pt x="22080" y="7583"/>
                  </a:cubicBezTo>
                  <a:cubicBezTo>
                    <a:pt x="21332" y="5488"/>
                    <a:pt x="18960" y="3479"/>
                    <a:pt x="17314" y="2367"/>
                  </a:cubicBezTo>
                  <a:cubicBezTo>
                    <a:pt x="15053" y="818"/>
                    <a:pt x="12475" y="0"/>
                    <a:pt x="99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4" name="Google Shape;31684;p29"/>
            <p:cNvSpPr/>
            <p:nvPr/>
          </p:nvSpPr>
          <p:spPr>
            <a:xfrm>
              <a:off x="-302675" y="4612413"/>
              <a:ext cx="607600" cy="450175"/>
            </a:xfrm>
            <a:custGeom>
              <a:avLst/>
              <a:gdLst/>
              <a:ahLst/>
              <a:cxnLst/>
              <a:rect l="l" t="t" r="r" b="b"/>
              <a:pathLst>
                <a:path w="24304" h="18007" extrusionOk="0">
                  <a:moveTo>
                    <a:pt x="7155" y="0"/>
                  </a:moveTo>
                  <a:cubicBezTo>
                    <a:pt x="6742" y="0"/>
                    <a:pt x="6324" y="18"/>
                    <a:pt x="5900" y="54"/>
                  </a:cubicBezTo>
                  <a:cubicBezTo>
                    <a:pt x="3934" y="225"/>
                    <a:pt x="1" y="1614"/>
                    <a:pt x="214" y="4521"/>
                  </a:cubicBezTo>
                  <a:cubicBezTo>
                    <a:pt x="450" y="7813"/>
                    <a:pt x="6434" y="10249"/>
                    <a:pt x="8550" y="11959"/>
                  </a:cubicBezTo>
                  <a:cubicBezTo>
                    <a:pt x="11038" y="13977"/>
                    <a:pt x="14155" y="18006"/>
                    <a:pt x="17538" y="18006"/>
                  </a:cubicBezTo>
                  <a:cubicBezTo>
                    <a:pt x="17846" y="18006"/>
                    <a:pt x="18156" y="17973"/>
                    <a:pt x="18468" y="17901"/>
                  </a:cubicBezTo>
                  <a:cubicBezTo>
                    <a:pt x="22251" y="17089"/>
                    <a:pt x="24303" y="10698"/>
                    <a:pt x="22679" y="7107"/>
                  </a:cubicBezTo>
                  <a:cubicBezTo>
                    <a:pt x="21973" y="5504"/>
                    <a:pt x="20755" y="4820"/>
                    <a:pt x="19387" y="4094"/>
                  </a:cubicBezTo>
                  <a:cubicBezTo>
                    <a:pt x="15436" y="2020"/>
                    <a:pt x="11609" y="0"/>
                    <a:pt x="7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5" name="Google Shape;31685;p29"/>
            <p:cNvSpPr/>
            <p:nvPr/>
          </p:nvSpPr>
          <p:spPr>
            <a:xfrm>
              <a:off x="-94275" y="4558938"/>
              <a:ext cx="460550" cy="525125"/>
            </a:xfrm>
            <a:custGeom>
              <a:avLst/>
              <a:gdLst/>
              <a:ahLst/>
              <a:cxnLst/>
              <a:rect l="l" t="t" r="r" b="b"/>
              <a:pathLst>
                <a:path w="18422" h="21005" extrusionOk="0">
                  <a:moveTo>
                    <a:pt x="4899" y="0"/>
                  </a:moveTo>
                  <a:cubicBezTo>
                    <a:pt x="4448" y="0"/>
                    <a:pt x="3991" y="57"/>
                    <a:pt x="3527" y="184"/>
                  </a:cubicBezTo>
                  <a:cubicBezTo>
                    <a:pt x="1" y="1146"/>
                    <a:pt x="1240" y="4437"/>
                    <a:pt x="3314" y="6233"/>
                  </a:cubicBezTo>
                  <a:cubicBezTo>
                    <a:pt x="5943" y="8477"/>
                    <a:pt x="10217" y="8349"/>
                    <a:pt x="11863" y="12068"/>
                  </a:cubicBezTo>
                  <a:cubicBezTo>
                    <a:pt x="12675" y="13885"/>
                    <a:pt x="11927" y="20895"/>
                    <a:pt x="14556" y="21002"/>
                  </a:cubicBezTo>
                  <a:cubicBezTo>
                    <a:pt x="14581" y="21004"/>
                    <a:pt x="14606" y="21004"/>
                    <a:pt x="14631" y="21004"/>
                  </a:cubicBezTo>
                  <a:cubicBezTo>
                    <a:pt x="17209" y="21004"/>
                    <a:pt x="18422" y="13352"/>
                    <a:pt x="18083" y="11320"/>
                  </a:cubicBezTo>
                  <a:cubicBezTo>
                    <a:pt x="17420" y="7387"/>
                    <a:pt x="14449" y="4801"/>
                    <a:pt x="11585" y="2963"/>
                  </a:cubicBezTo>
                  <a:cubicBezTo>
                    <a:pt x="9565" y="1664"/>
                    <a:pt x="7332" y="0"/>
                    <a:pt x="4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6" name="Google Shape;31686;p29"/>
            <p:cNvSpPr/>
            <p:nvPr/>
          </p:nvSpPr>
          <p:spPr>
            <a:xfrm>
              <a:off x="-321375" y="5164013"/>
              <a:ext cx="541325" cy="396700"/>
            </a:xfrm>
            <a:custGeom>
              <a:avLst/>
              <a:gdLst/>
              <a:ahLst/>
              <a:cxnLst/>
              <a:rect l="l" t="t" r="r" b="b"/>
              <a:pathLst>
                <a:path w="21653" h="15868" extrusionOk="0">
                  <a:moveTo>
                    <a:pt x="13495" y="0"/>
                  </a:moveTo>
                  <a:cubicBezTo>
                    <a:pt x="12241" y="0"/>
                    <a:pt x="11449" y="1411"/>
                    <a:pt x="10282" y="2527"/>
                  </a:cubicBezTo>
                  <a:cubicBezTo>
                    <a:pt x="9149" y="3639"/>
                    <a:pt x="8037" y="3895"/>
                    <a:pt x="6584" y="4195"/>
                  </a:cubicBezTo>
                  <a:cubicBezTo>
                    <a:pt x="4190" y="4686"/>
                    <a:pt x="1" y="4793"/>
                    <a:pt x="2245" y="8448"/>
                  </a:cubicBezTo>
                  <a:cubicBezTo>
                    <a:pt x="3656" y="10735"/>
                    <a:pt x="5772" y="12039"/>
                    <a:pt x="8059" y="13086"/>
                  </a:cubicBezTo>
                  <a:cubicBezTo>
                    <a:pt x="10144" y="14032"/>
                    <a:pt x="13222" y="15867"/>
                    <a:pt x="15657" y="15867"/>
                  </a:cubicBezTo>
                  <a:cubicBezTo>
                    <a:pt x="15918" y="15867"/>
                    <a:pt x="16172" y="15846"/>
                    <a:pt x="16416" y="15801"/>
                  </a:cubicBezTo>
                  <a:cubicBezTo>
                    <a:pt x="18147" y="15480"/>
                    <a:pt x="20669" y="13385"/>
                    <a:pt x="21225" y="11398"/>
                  </a:cubicBezTo>
                  <a:cubicBezTo>
                    <a:pt x="21653" y="9816"/>
                    <a:pt x="19900" y="7401"/>
                    <a:pt x="19195" y="5776"/>
                  </a:cubicBezTo>
                  <a:cubicBezTo>
                    <a:pt x="18340" y="3703"/>
                    <a:pt x="16437" y="1352"/>
                    <a:pt x="14599" y="326"/>
                  </a:cubicBezTo>
                  <a:cubicBezTo>
                    <a:pt x="14189" y="98"/>
                    <a:pt x="13826" y="0"/>
                    <a:pt x="134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7" name="Google Shape;31687;p29"/>
            <p:cNvSpPr/>
            <p:nvPr/>
          </p:nvSpPr>
          <p:spPr>
            <a:xfrm>
              <a:off x="37700" y="5003838"/>
              <a:ext cx="230875" cy="225575"/>
            </a:xfrm>
            <a:custGeom>
              <a:avLst/>
              <a:gdLst/>
              <a:ahLst/>
              <a:cxnLst/>
              <a:rect l="l" t="t" r="r" b="b"/>
              <a:pathLst>
                <a:path w="9235" h="9023" extrusionOk="0">
                  <a:moveTo>
                    <a:pt x="4041" y="0"/>
                  </a:moveTo>
                  <a:lnTo>
                    <a:pt x="4041" y="0"/>
                  </a:lnTo>
                  <a:cubicBezTo>
                    <a:pt x="4212" y="663"/>
                    <a:pt x="4575" y="1860"/>
                    <a:pt x="4340" y="2608"/>
                  </a:cubicBezTo>
                  <a:cubicBezTo>
                    <a:pt x="4041" y="3527"/>
                    <a:pt x="3228" y="3655"/>
                    <a:pt x="2609" y="4125"/>
                  </a:cubicBezTo>
                  <a:cubicBezTo>
                    <a:pt x="1861" y="4702"/>
                    <a:pt x="514" y="5985"/>
                    <a:pt x="300" y="7032"/>
                  </a:cubicBezTo>
                  <a:cubicBezTo>
                    <a:pt x="1" y="8528"/>
                    <a:pt x="1561" y="8357"/>
                    <a:pt x="2502" y="8592"/>
                  </a:cubicBezTo>
                  <a:cubicBezTo>
                    <a:pt x="3297" y="8821"/>
                    <a:pt x="4065" y="9022"/>
                    <a:pt x="4780" y="9022"/>
                  </a:cubicBezTo>
                  <a:cubicBezTo>
                    <a:pt x="5872" y="9022"/>
                    <a:pt x="6840" y="8552"/>
                    <a:pt x="7589" y="6989"/>
                  </a:cubicBezTo>
                  <a:cubicBezTo>
                    <a:pt x="9235" y="3548"/>
                    <a:pt x="5323" y="2244"/>
                    <a:pt x="4041" y="0"/>
                  </a:cubicBezTo>
                  <a:close/>
                </a:path>
              </a:pathLst>
            </a:custGeom>
            <a:solidFill>
              <a:srgbClr val="F44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8" name="Google Shape;31688;p29"/>
            <p:cNvSpPr/>
            <p:nvPr/>
          </p:nvSpPr>
          <p:spPr>
            <a:xfrm>
              <a:off x="-217700" y="5099488"/>
              <a:ext cx="348425" cy="95750"/>
            </a:xfrm>
            <a:custGeom>
              <a:avLst/>
              <a:gdLst/>
              <a:ahLst/>
              <a:cxnLst/>
              <a:rect l="l" t="t" r="r" b="b"/>
              <a:pathLst>
                <a:path w="13937" h="3830" extrusionOk="0">
                  <a:moveTo>
                    <a:pt x="43" y="0"/>
                  </a:moveTo>
                  <a:lnTo>
                    <a:pt x="0" y="86"/>
                  </a:lnTo>
                  <a:cubicBezTo>
                    <a:pt x="1945" y="1753"/>
                    <a:pt x="4296" y="2757"/>
                    <a:pt x="6690" y="3356"/>
                  </a:cubicBezTo>
                  <a:cubicBezTo>
                    <a:pt x="7716" y="3608"/>
                    <a:pt x="8757" y="3829"/>
                    <a:pt x="9800" y="3829"/>
                  </a:cubicBezTo>
                  <a:cubicBezTo>
                    <a:pt x="9996" y="3829"/>
                    <a:pt x="10192" y="3822"/>
                    <a:pt x="10388" y="3805"/>
                  </a:cubicBezTo>
                  <a:cubicBezTo>
                    <a:pt x="11628" y="3698"/>
                    <a:pt x="12910" y="3356"/>
                    <a:pt x="13936" y="2565"/>
                  </a:cubicBezTo>
                  <a:lnTo>
                    <a:pt x="13915" y="2479"/>
                  </a:lnTo>
                  <a:cubicBezTo>
                    <a:pt x="12832" y="2750"/>
                    <a:pt x="11767" y="2846"/>
                    <a:pt x="10703" y="2846"/>
                  </a:cubicBezTo>
                  <a:cubicBezTo>
                    <a:pt x="10591" y="2846"/>
                    <a:pt x="10479" y="2845"/>
                    <a:pt x="10367" y="2843"/>
                  </a:cubicBezTo>
                  <a:cubicBezTo>
                    <a:pt x="9191" y="2800"/>
                    <a:pt x="8015" y="2779"/>
                    <a:pt x="6818" y="2608"/>
                  </a:cubicBezTo>
                  <a:cubicBezTo>
                    <a:pt x="5643" y="2394"/>
                    <a:pt x="4467" y="2095"/>
                    <a:pt x="3335" y="1667"/>
                  </a:cubicBezTo>
                  <a:cubicBezTo>
                    <a:pt x="2202" y="1240"/>
                    <a:pt x="1069" y="727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9" name="Google Shape;31689;p29"/>
            <p:cNvSpPr/>
            <p:nvPr/>
          </p:nvSpPr>
          <p:spPr>
            <a:xfrm>
              <a:off x="-91075" y="5037488"/>
              <a:ext cx="221800" cy="132550"/>
            </a:xfrm>
            <a:custGeom>
              <a:avLst/>
              <a:gdLst/>
              <a:ahLst/>
              <a:cxnLst/>
              <a:rect l="l" t="t" r="r" b="b"/>
              <a:pathLst>
                <a:path w="8872" h="5302" extrusionOk="0">
                  <a:moveTo>
                    <a:pt x="22" y="1"/>
                  </a:moveTo>
                  <a:lnTo>
                    <a:pt x="1" y="86"/>
                  </a:lnTo>
                  <a:cubicBezTo>
                    <a:pt x="1561" y="749"/>
                    <a:pt x="3036" y="1625"/>
                    <a:pt x="4425" y="2608"/>
                  </a:cubicBezTo>
                  <a:cubicBezTo>
                    <a:pt x="5131" y="3100"/>
                    <a:pt x="5793" y="3677"/>
                    <a:pt x="6520" y="4126"/>
                  </a:cubicBezTo>
                  <a:cubicBezTo>
                    <a:pt x="7247" y="4575"/>
                    <a:pt x="7995" y="5002"/>
                    <a:pt x="8828" y="5301"/>
                  </a:cubicBezTo>
                  <a:lnTo>
                    <a:pt x="8871" y="5216"/>
                  </a:lnTo>
                  <a:cubicBezTo>
                    <a:pt x="8294" y="4468"/>
                    <a:pt x="7653" y="3869"/>
                    <a:pt x="6969" y="3314"/>
                  </a:cubicBezTo>
                  <a:cubicBezTo>
                    <a:pt x="6306" y="2737"/>
                    <a:pt x="5515" y="2352"/>
                    <a:pt x="4767" y="1924"/>
                  </a:cubicBezTo>
                  <a:cubicBezTo>
                    <a:pt x="3250" y="1069"/>
                    <a:pt x="1668" y="385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0" name="Google Shape;31690;p29"/>
            <p:cNvSpPr/>
            <p:nvPr/>
          </p:nvSpPr>
          <p:spPr>
            <a:xfrm>
              <a:off x="-79550" y="4942313"/>
              <a:ext cx="236450" cy="211700"/>
            </a:xfrm>
            <a:custGeom>
              <a:avLst/>
              <a:gdLst/>
              <a:ahLst/>
              <a:cxnLst/>
              <a:rect l="l" t="t" r="r" b="b"/>
              <a:pathLst>
                <a:path w="9458" h="8468" extrusionOk="0">
                  <a:moveTo>
                    <a:pt x="690" y="1"/>
                  </a:moveTo>
                  <a:cubicBezTo>
                    <a:pt x="303" y="1"/>
                    <a:pt x="1" y="605"/>
                    <a:pt x="416" y="858"/>
                  </a:cubicBezTo>
                  <a:cubicBezTo>
                    <a:pt x="488" y="906"/>
                    <a:pt x="562" y="927"/>
                    <a:pt x="634" y="927"/>
                  </a:cubicBezTo>
                  <a:cubicBezTo>
                    <a:pt x="756" y="927"/>
                    <a:pt x="870" y="867"/>
                    <a:pt x="951" y="773"/>
                  </a:cubicBezTo>
                  <a:cubicBezTo>
                    <a:pt x="2425" y="1841"/>
                    <a:pt x="3900" y="2931"/>
                    <a:pt x="5247" y="4171"/>
                  </a:cubicBezTo>
                  <a:cubicBezTo>
                    <a:pt x="5973" y="4834"/>
                    <a:pt x="6615" y="5603"/>
                    <a:pt x="7320" y="6287"/>
                  </a:cubicBezTo>
                  <a:lnTo>
                    <a:pt x="9393" y="8467"/>
                  </a:lnTo>
                  <a:lnTo>
                    <a:pt x="9457" y="8403"/>
                  </a:lnTo>
                  <a:cubicBezTo>
                    <a:pt x="9115" y="7356"/>
                    <a:pt x="8560" y="6437"/>
                    <a:pt x="7918" y="5603"/>
                  </a:cubicBezTo>
                  <a:cubicBezTo>
                    <a:pt x="7277" y="4770"/>
                    <a:pt x="6444" y="4150"/>
                    <a:pt x="5653" y="3551"/>
                  </a:cubicBezTo>
                  <a:cubicBezTo>
                    <a:pt x="4178" y="2397"/>
                    <a:pt x="2618" y="1499"/>
                    <a:pt x="1036" y="644"/>
                  </a:cubicBezTo>
                  <a:cubicBezTo>
                    <a:pt x="1143" y="452"/>
                    <a:pt x="1121" y="217"/>
                    <a:pt x="908" y="67"/>
                  </a:cubicBezTo>
                  <a:cubicBezTo>
                    <a:pt x="835" y="21"/>
                    <a:pt x="761" y="1"/>
                    <a:pt x="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1" name="Google Shape;31691;p29"/>
            <p:cNvSpPr/>
            <p:nvPr/>
          </p:nvSpPr>
          <p:spPr>
            <a:xfrm>
              <a:off x="-177300" y="4767563"/>
              <a:ext cx="404200" cy="346900"/>
            </a:xfrm>
            <a:custGeom>
              <a:avLst/>
              <a:gdLst/>
              <a:ahLst/>
              <a:cxnLst/>
              <a:rect l="l" t="t" r="r" b="b"/>
              <a:pathLst>
                <a:path w="16168" h="13876" extrusionOk="0">
                  <a:moveTo>
                    <a:pt x="684" y="0"/>
                  </a:moveTo>
                  <a:cubicBezTo>
                    <a:pt x="299" y="0"/>
                    <a:pt x="1" y="585"/>
                    <a:pt x="415" y="837"/>
                  </a:cubicBezTo>
                  <a:cubicBezTo>
                    <a:pt x="492" y="886"/>
                    <a:pt x="571" y="908"/>
                    <a:pt x="646" y="908"/>
                  </a:cubicBezTo>
                  <a:cubicBezTo>
                    <a:pt x="802" y="908"/>
                    <a:pt x="941" y="817"/>
                    <a:pt x="1013" y="688"/>
                  </a:cubicBezTo>
                  <a:cubicBezTo>
                    <a:pt x="3941" y="1970"/>
                    <a:pt x="6613" y="3958"/>
                    <a:pt x="8708" y="6566"/>
                  </a:cubicBezTo>
                  <a:cubicBezTo>
                    <a:pt x="9242" y="7228"/>
                    <a:pt x="9712" y="7955"/>
                    <a:pt x="10268" y="8660"/>
                  </a:cubicBezTo>
                  <a:cubicBezTo>
                    <a:pt x="10845" y="9344"/>
                    <a:pt x="11444" y="9985"/>
                    <a:pt x="12106" y="10563"/>
                  </a:cubicBezTo>
                  <a:cubicBezTo>
                    <a:pt x="13410" y="11695"/>
                    <a:pt x="14714" y="13042"/>
                    <a:pt x="16167" y="13876"/>
                  </a:cubicBezTo>
                  <a:lnTo>
                    <a:pt x="16103" y="13405"/>
                  </a:lnTo>
                  <a:cubicBezTo>
                    <a:pt x="14906" y="12123"/>
                    <a:pt x="13816" y="11011"/>
                    <a:pt x="12641" y="9814"/>
                  </a:cubicBezTo>
                  <a:cubicBezTo>
                    <a:pt x="12042" y="9216"/>
                    <a:pt x="11444" y="8618"/>
                    <a:pt x="10888" y="7998"/>
                  </a:cubicBezTo>
                  <a:cubicBezTo>
                    <a:pt x="10332" y="7399"/>
                    <a:pt x="9777" y="6651"/>
                    <a:pt x="9178" y="6010"/>
                  </a:cubicBezTo>
                  <a:cubicBezTo>
                    <a:pt x="8002" y="4706"/>
                    <a:pt x="6699" y="3573"/>
                    <a:pt x="5288" y="2633"/>
                  </a:cubicBezTo>
                  <a:cubicBezTo>
                    <a:pt x="3941" y="1778"/>
                    <a:pt x="2531" y="1094"/>
                    <a:pt x="1077" y="560"/>
                  </a:cubicBezTo>
                  <a:cubicBezTo>
                    <a:pt x="1141" y="389"/>
                    <a:pt x="1099" y="175"/>
                    <a:pt x="906" y="68"/>
                  </a:cubicBezTo>
                  <a:cubicBezTo>
                    <a:pt x="832" y="21"/>
                    <a:pt x="757" y="0"/>
                    <a:pt x="6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2" name="Google Shape;31692;p29"/>
            <p:cNvSpPr/>
            <p:nvPr/>
          </p:nvSpPr>
          <p:spPr>
            <a:xfrm>
              <a:off x="-104100" y="4845038"/>
              <a:ext cx="316575" cy="298275"/>
            </a:xfrm>
            <a:custGeom>
              <a:avLst/>
              <a:gdLst/>
              <a:ahLst/>
              <a:cxnLst/>
              <a:rect l="l" t="t" r="r" b="b"/>
              <a:pathLst>
                <a:path w="12663" h="11931" extrusionOk="0">
                  <a:moveTo>
                    <a:pt x="685" y="0"/>
                  </a:moveTo>
                  <a:cubicBezTo>
                    <a:pt x="299" y="0"/>
                    <a:pt x="1" y="586"/>
                    <a:pt x="415" y="838"/>
                  </a:cubicBezTo>
                  <a:cubicBezTo>
                    <a:pt x="486" y="890"/>
                    <a:pt x="560" y="912"/>
                    <a:pt x="631" y="912"/>
                  </a:cubicBezTo>
                  <a:cubicBezTo>
                    <a:pt x="794" y="912"/>
                    <a:pt x="945" y="794"/>
                    <a:pt x="1035" y="645"/>
                  </a:cubicBezTo>
                  <a:cubicBezTo>
                    <a:pt x="2168" y="1051"/>
                    <a:pt x="3258" y="1628"/>
                    <a:pt x="4220" y="2419"/>
                  </a:cubicBezTo>
                  <a:cubicBezTo>
                    <a:pt x="5288" y="3274"/>
                    <a:pt x="6165" y="4364"/>
                    <a:pt x="6891" y="5604"/>
                  </a:cubicBezTo>
                  <a:cubicBezTo>
                    <a:pt x="7255" y="6202"/>
                    <a:pt x="7533" y="6865"/>
                    <a:pt x="7939" y="7528"/>
                  </a:cubicBezTo>
                  <a:cubicBezTo>
                    <a:pt x="8323" y="8190"/>
                    <a:pt x="8794" y="8789"/>
                    <a:pt x="9285" y="9323"/>
                  </a:cubicBezTo>
                  <a:cubicBezTo>
                    <a:pt x="10311" y="10370"/>
                    <a:pt x="11444" y="11183"/>
                    <a:pt x="12620" y="11931"/>
                  </a:cubicBezTo>
                  <a:lnTo>
                    <a:pt x="12662" y="11845"/>
                  </a:lnTo>
                  <a:cubicBezTo>
                    <a:pt x="11765" y="10691"/>
                    <a:pt x="10760" y="9708"/>
                    <a:pt x="9884" y="8618"/>
                  </a:cubicBezTo>
                  <a:cubicBezTo>
                    <a:pt x="9435" y="8105"/>
                    <a:pt x="9029" y="7549"/>
                    <a:pt x="8623" y="6972"/>
                  </a:cubicBezTo>
                  <a:cubicBezTo>
                    <a:pt x="8238" y="6438"/>
                    <a:pt x="7874" y="5754"/>
                    <a:pt x="7447" y="5134"/>
                  </a:cubicBezTo>
                  <a:cubicBezTo>
                    <a:pt x="6613" y="3915"/>
                    <a:pt x="5609" y="2825"/>
                    <a:pt x="4433" y="2013"/>
                  </a:cubicBezTo>
                  <a:cubicBezTo>
                    <a:pt x="3407" y="1308"/>
                    <a:pt x="2253" y="816"/>
                    <a:pt x="1099" y="517"/>
                  </a:cubicBezTo>
                  <a:cubicBezTo>
                    <a:pt x="1142" y="346"/>
                    <a:pt x="1099" y="175"/>
                    <a:pt x="907" y="68"/>
                  </a:cubicBezTo>
                  <a:cubicBezTo>
                    <a:pt x="832" y="21"/>
                    <a:pt x="757" y="0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3" name="Google Shape;31693;p29"/>
            <p:cNvSpPr/>
            <p:nvPr/>
          </p:nvSpPr>
          <p:spPr>
            <a:xfrm>
              <a:off x="-45125" y="4987263"/>
              <a:ext cx="183325" cy="164600"/>
            </a:xfrm>
            <a:custGeom>
              <a:avLst/>
              <a:gdLst/>
              <a:ahLst/>
              <a:cxnLst/>
              <a:rect l="l" t="t" r="r" b="b"/>
              <a:pathLst>
                <a:path w="7333" h="6584" extrusionOk="0">
                  <a:moveTo>
                    <a:pt x="65" y="1"/>
                  </a:moveTo>
                  <a:lnTo>
                    <a:pt x="1" y="43"/>
                  </a:lnTo>
                  <a:cubicBezTo>
                    <a:pt x="386" y="813"/>
                    <a:pt x="877" y="1539"/>
                    <a:pt x="1433" y="2181"/>
                  </a:cubicBezTo>
                  <a:cubicBezTo>
                    <a:pt x="1989" y="2822"/>
                    <a:pt x="2609" y="3399"/>
                    <a:pt x="3250" y="3933"/>
                  </a:cubicBezTo>
                  <a:cubicBezTo>
                    <a:pt x="3870" y="4468"/>
                    <a:pt x="4490" y="5023"/>
                    <a:pt x="5174" y="5430"/>
                  </a:cubicBezTo>
                  <a:cubicBezTo>
                    <a:pt x="5857" y="5857"/>
                    <a:pt x="6541" y="6242"/>
                    <a:pt x="7290" y="6584"/>
                  </a:cubicBezTo>
                  <a:lnTo>
                    <a:pt x="7332" y="6520"/>
                  </a:lnTo>
                  <a:cubicBezTo>
                    <a:pt x="6862" y="5750"/>
                    <a:pt x="6264" y="5152"/>
                    <a:pt x="5622" y="4617"/>
                  </a:cubicBezTo>
                  <a:cubicBezTo>
                    <a:pt x="5003" y="4083"/>
                    <a:pt x="4276" y="3741"/>
                    <a:pt x="3613" y="3292"/>
                  </a:cubicBezTo>
                  <a:cubicBezTo>
                    <a:pt x="2288" y="2394"/>
                    <a:pt x="1048" y="1390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4" name="Google Shape;31694;p29"/>
            <p:cNvSpPr/>
            <p:nvPr/>
          </p:nvSpPr>
          <p:spPr>
            <a:xfrm>
              <a:off x="-170900" y="5043638"/>
              <a:ext cx="305350" cy="144975"/>
            </a:xfrm>
            <a:custGeom>
              <a:avLst/>
              <a:gdLst/>
              <a:ahLst/>
              <a:cxnLst/>
              <a:rect l="l" t="t" r="r" b="b"/>
              <a:pathLst>
                <a:path w="12214" h="5799" extrusionOk="0">
                  <a:moveTo>
                    <a:pt x="677" y="0"/>
                  </a:moveTo>
                  <a:cubicBezTo>
                    <a:pt x="295" y="0"/>
                    <a:pt x="0" y="594"/>
                    <a:pt x="394" y="845"/>
                  </a:cubicBezTo>
                  <a:cubicBezTo>
                    <a:pt x="467" y="894"/>
                    <a:pt x="541" y="915"/>
                    <a:pt x="612" y="915"/>
                  </a:cubicBezTo>
                  <a:cubicBezTo>
                    <a:pt x="727" y="915"/>
                    <a:pt x="836" y="860"/>
                    <a:pt x="928" y="781"/>
                  </a:cubicBezTo>
                  <a:cubicBezTo>
                    <a:pt x="1527" y="1721"/>
                    <a:pt x="2317" y="2491"/>
                    <a:pt x="3172" y="3132"/>
                  </a:cubicBezTo>
                  <a:cubicBezTo>
                    <a:pt x="4070" y="3773"/>
                    <a:pt x="5032" y="4286"/>
                    <a:pt x="6037" y="4692"/>
                  </a:cubicBezTo>
                  <a:cubicBezTo>
                    <a:pt x="7020" y="5077"/>
                    <a:pt x="8024" y="5462"/>
                    <a:pt x="9072" y="5611"/>
                  </a:cubicBezTo>
                  <a:cubicBezTo>
                    <a:pt x="9791" y="5731"/>
                    <a:pt x="10522" y="5798"/>
                    <a:pt x="11263" y="5798"/>
                  </a:cubicBezTo>
                  <a:cubicBezTo>
                    <a:pt x="11578" y="5798"/>
                    <a:pt x="11895" y="5786"/>
                    <a:pt x="12214" y="5761"/>
                  </a:cubicBezTo>
                  <a:lnTo>
                    <a:pt x="12214" y="5654"/>
                  </a:lnTo>
                  <a:cubicBezTo>
                    <a:pt x="11230" y="5226"/>
                    <a:pt x="10226" y="4949"/>
                    <a:pt x="9221" y="4671"/>
                  </a:cubicBezTo>
                  <a:cubicBezTo>
                    <a:pt x="8238" y="4371"/>
                    <a:pt x="7212" y="4243"/>
                    <a:pt x="6229" y="3944"/>
                  </a:cubicBezTo>
                  <a:cubicBezTo>
                    <a:pt x="4305" y="3346"/>
                    <a:pt x="2403" y="2405"/>
                    <a:pt x="992" y="717"/>
                  </a:cubicBezTo>
                  <a:cubicBezTo>
                    <a:pt x="1142" y="524"/>
                    <a:pt x="1163" y="225"/>
                    <a:pt x="907" y="75"/>
                  </a:cubicBezTo>
                  <a:cubicBezTo>
                    <a:pt x="830" y="23"/>
                    <a:pt x="752" y="0"/>
                    <a:pt x="6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5" name="Google Shape;31695;p29"/>
            <p:cNvSpPr/>
            <p:nvPr/>
          </p:nvSpPr>
          <p:spPr>
            <a:xfrm>
              <a:off x="-114925" y="4883288"/>
              <a:ext cx="261125" cy="225825"/>
            </a:xfrm>
            <a:custGeom>
              <a:avLst/>
              <a:gdLst/>
              <a:ahLst/>
              <a:cxnLst/>
              <a:rect l="l" t="t" r="r" b="b"/>
              <a:pathLst>
                <a:path w="10445" h="9033" extrusionOk="0">
                  <a:moveTo>
                    <a:pt x="505" y="0"/>
                  </a:moveTo>
                  <a:cubicBezTo>
                    <a:pt x="393" y="0"/>
                    <a:pt x="284" y="66"/>
                    <a:pt x="207" y="227"/>
                  </a:cubicBezTo>
                  <a:lnTo>
                    <a:pt x="185" y="269"/>
                  </a:lnTo>
                  <a:cubicBezTo>
                    <a:pt x="1" y="654"/>
                    <a:pt x="292" y="1050"/>
                    <a:pt x="574" y="1050"/>
                  </a:cubicBezTo>
                  <a:cubicBezTo>
                    <a:pt x="684" y="1050"/>
                    <a:pt x="792" y="990"/>
                    <a:pt x="869" y="847"/>
                  </a:cubicBezTo>
                  <a:cubicBezTo>
                    <a:pt x="2814" y="1338"/>
                    <a:pt x="4482" y="2663"/>
                    <a:pt x="5914" y="4160"/>
                  </a:cubicBezTo>
                  <a:cubicBezTo>
                    <a:pt x="6662" y="4950"/>
                    <a:pt x="7303" y="5869"/>
                    <a:pt x="8051" y="6682"/>
                  </a:cubicBezTo>
                  <a:cubicBezTo>
                    <a:pt x="8778" y="7494"/>
                    <a:pt x="9526" y="8327"/>
                    <a:pt x="10381" y="9033"/>
                  </a:cubicBezTo>
                  <a:lnTo>
                    <a:pt x="10445" y="8969"/>
                  </a:lnTo>
                  <a:cubicBezTo>
                    <a:pt x="9953" y="7900"/>
                    <a:pt x="9333" y="6938"/>
                    <a:pt x="8671" y="6019"/>
                  </a:cubicBezTo>
                  <a:cubicBezTo>
                    <a:pt x="8008" y="5100"/>
                    <a:pt x="7175" y="4331"/>
                    <a:pt x="6362" y="3582"/>
                  </a:cubicBezTo>
                  <a:cubicBezTo>
                    <a:pt x="5529" y="2834"/>
                    <a:pt x="4653" y="2172"/>
                    <a:pt x="3691" y="1637"/>
                  </a:cubicBezTo>
                  <a:cubicBezTo>
                    <a:pt x="2814" y="1167"/>
                    <a:pt x="1874" y="847"/>
                    <a:pt x="912" y="718"/>
                  </a:cubicBezTo>
                  <a:cubicBezTo>
                    <a:pt x="1032" y="359"/>
                    <a:pt x="764" y="0"/>
                    <a:pt x="5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6" name="Google Shape;31696;p29"/>
            <p:cNvSpPr/>
            <p:nvPr/>
          </p:nvSpPr>
          <p:spPr>
            <a:xfrm>
              <a:off x="-224650" y="5174713"/>
              <a:ext cx="400250" cy="61725"/>
            </a:xfrm>
            <a:custGeom>
              <a:avLst/>
              <a:gdLst/>
              <a:ahLst/>
              <a:cxnLst/>
              <a:rect l="l" t="t" r="r" b="b"/>
              <a:pathLst>
                <a:path w="16010" h="2469" extrusionOk="0">
                  <a:moveTo>
                    <a:pt x="14864" y="1"/>
                  </a:moveTo>
                  <a:cubicBezTo>
                    <a:pt x="13839" y="1"/>
                    <a:pt x="12812" y="281"/>
                    <a:pt x="11863" y="561"/>
                  </a:cubicBezTo>
                  <a:cubicBezTo>
                    <a:pt x="11200" y="753"/>
                    <a:pt x="10538" y="967"/>
                    <a:pt x="9918" y="1138"/>
                  </a:cubicBezTo>
                  <a:cubicBezTo>
                    <a:pt x="9255" y="1287"/>
                    <a:pt x="8571" y="1437"/>
                    <a:pt x="7887" y="1565"/>
                  </a:cubicBezTo>
                  <a:cubicBezTo>
                    <a:pt x="6617" y="1767"/>
                    <a:pt x="5347" y="1930"/>
                    <a:pt x="4059" y="1930"/>
                  </a:cubicBezTo>
                  <a:cubicBezTo>
                    <a:pt x="3982" y="1930"/>
                    <a:pt x="3904" y="1930"/>
                    <a:pt x="3826" y="1928"/>
                  </a:cubicBezTo>
                  <a:cubicBezTo>
                    <a:pt x="3164" y="1907"/>
                    <a:pt x="2480" y="1843"/>
                    <a:pt x="1817" y="1672"/>
                  </a:cubicBezTo>
                  <a:cubicBezTo>
                    <a:pt x="1176" y="1501"/>
                    <a:pt x="513" y="1180"/>
                    <a:pt x="64" y="603"/>
                  </a:cubicBezTo>
                  <a:lnTo>
                    <a:pt x="0" y="667"/>
                  </a:lnTo>
                  <a:cubicBezTo>
                    <a:pt x="428" y="1309"/>
                    <a:pt x="1090" y="1693"/>
                    <a:pt x="1753" y="1950"/>
                  </a:cubicBezTo>
                  <a:cubicBezTo>
                    <a:pt x="2416" y="2206"/>
                    <a:pt x="3121" y="2313"/>
                    <a:pt x="3805" y="2399"/>
                  </a:cubicBezTo>
                  <a:cubicBezTo>
                    <a:pt x="4336" y="2448"/>
                    <a:pt x="4869" y="2469"/>
                    <a:pt x="5403" y="2469"/>
                  </a:cubicBezTo>
                  <a:cubicBezTo>
                    <a:pt x="6266" y="2469"/>
                    <a:pt x="7127" y="2414"/>
                    <a:pt x="7973" y="2335"/>
                  </a:cubicBezTo>
                  <a:cubicBezTo>
                    <a:pt x="8678" y="2270"/>
                    <a:pt x="9362" y="2185"/>
                    <a:pt x="10046" y="2078"/>
                  </a:cubicBezTo>
                  <a:cubicBezTo>
                    <a:pt x="10773" y="1950"/>
                    <a:pt x="11435" y="1736"/>
                    <a:pt x="12098" y="1480"/>
                  </a:cubicBezTo>
                  <a:cubicBezTo>
                    <a:pt x="13402" y="988"/>
                    <a:pt x="14642" y="432"/>
                    <a:pt x="16009" y="240"/>
                  </a:cubicBezTo>
                  <a:lnTo>
                    <a:pt x="16009" y="133"/>
                  </a:lnTo>
                  <a:cubicBezTo>
                    <a:pt x="15631" y="40"/>
                    <a:pt x="15248" y="1"/>
                    <a:pt x="148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7" name="Google Shape;31697;p29"/>
            <p:cNvSpPr/>
            <p:nvPr/>
          </p:nvSpPr>
          <p:spPr>
            <a:xfrm>
              <a:off x="20300" y="4824238"/>
              <a:ext cx="139275" cy="230925"/>
            </a:xfrm>
            <a:custGeom>
              <a:avLst/>
              <a:gdLst/>
              <a:ahLst/>
              <a:cxnLst/>
              <a:rect l="l" t="t" r="r" b="b"/>
              <a:pathLst>
                <a:path w="5571" h="9237" extrusionOk="0">
                  <a:moveTo>
                    <a:pt x="693" y="0"/>
                  </a:moveTo>
                  <a:cubicBezTo>
                    <a:pt x="305" y="0"/>
                    <a:pt x="0" y="604"/>
                    <a:pt x="398" y="857"/>
                  </a:cubicBezTo>
                  <a:cubicBezTo>
                    <a:pt x="505" y="922"/>
                    <a:pt x="590" y="922"/>
                    <a:pt x="676" y="922"/>
                  </a:cubicBezTo>
                  <a:cubicBezTo>
                    <a:pt x="953" y="1627"/>
                    <a:pt x="1381" y="2268"/>
                    <a:pt x="1830" y="2824"/>
                  </a:cubicBezTo>
                  <a:cubicBezTo>
                    <a:pt x="2343" y="3486"/>
                    <a:pt x="2920" y="4085"/>
                    <a:pt x="3347" y="4747"/>
                  </a:cubicBezTo>
                  <a:cubicBezTo>
                    <a:pt x="3796" y="5410"/>
                    <a:pt x="4031" y="6201"/>
                    <a:pt x="4395" y="6928"/>
                  </a:cubicBezTo>
                  <a:cubicBezTo>
                    <a:pt x="4737" y="7676"/>
                    <a:pt x="5036" y="8467"/>
                    <a:pt x="5463" y="9236"/>
                  </a:cubicBezTo>
                  <a:lnTo>
                    <a:pt x="5549" y="9215"/>
                  </a:lnTo>
                  <a:cubicBezTo>
                    <a:pt x="5570" y="8296"/>
                    <a:pt x="5442" y="7419"/>
                    <a:pt x="5164" y="6543"/>
                  </a:cubicBezTo>
                  <a:cubicBezTo>
                    <a:pt x="4929" y="5688"/>
                    <a:pt x="4416" y="4918"/>
                    <a:pt x="3882" y="4256"/>
                  </a:cubicBezTo>
                  <a:cubicBezTo>
                    <a:pt x="3326" y="3572"/>
                    <a:pt x="2685" y="3059"/>
                    <a:pt x="2129" y="2482"/>
                  </a:cubicBezTo>
                  <a:cubicBezTo>
                    <a:pt x="1637" y="2012"/>
                    <a:pt x="1146" y="1499"/>
                    <a:pt x="804" y="879"/>
                  </a:cubicBezTo>
                  <a:cubicBezTo>
                    <a:pt x="1103" y="729"/>
                    <a:pt x="1253" y="280"/>
                    <a:pt x="911" y="67"/>
                  </a:cubicBezTo>
                  <a:cubicBezTo>
                    <a:pt x="838" y="20"/>
                    <a:pt x="764" y="0"/>
                    <a:pt x="6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8" name="Google Shape;31698;p29"/>
            <p:cNvSpPr/>
            <p:nvPr/>
          </p:nvSpPr>
          <p:spPr>
            <a:xfrm>
              <a:off x="-125800" y="5035888"/>
              <a:ext cx="263450" cy="163525"/>
            </a:xfrm>
            <a:custGeom>
              <a:avLst/>
              <a:gdLst/>
              <a:ahLst/>
              <a:cxnLst/>
              <a:rect l="l" t="t" r="r" b="b"/>
              <a:pathLst>
                <a:path w="10538" h="6541" extrusionOk="0">
                  <a:moveTo>
                    <a:pt x="43" y="1"/>
                  </a:moveTo>
                  <a:lnTo>
                    <a:pt x="1" y="86"/>
                  </a:lnTo>
                  <a:cubicBezTo>
                    <a:pt x="1689" y="1304"/>
                    <a:pt x="3292" y="2651"/>
                    <a:pt x="4981" y="3869"/>
                  </a:cubicBezTo>
                  <a:cubicBezTo>
                    <a:pt x="5836" y="4489"/>
                    <a:pt x="6648" y="5152"/>
                    <a:pt x="7588" y="5601"/>
                  </a:cubicBezTo>
                  <a:cubicBezTo>
                    <a:pt x="8507" y="6071"/>
                    <a:pt x="9491" y="6434"/>
                    <a:pt x="10517" y="6541"/>
                  </a:cubicBezTo>
                  <a:lnTo>
                    <a:pt x="10538" y="6456"/>
                  </a:lnTo>
                  <a:cubicBezTo>
                    <a:pt x="9683" y="5836"/>
                    <a:pt x="8828" y="5301"/>
                    <a:pt x="7973" y="4746"/>
                  </a:cubicBezTo>
                  <a:cubicBezTo>
                    <a:pt x="7118" y="4190"/>
                    <a:pt x="6199" y="3741"/>
                    <a:pt x="5323" y="3207"/>
                  </a:cubicBezTo>
                  <a:cubicBezTo>
                    <a:pt x="3570" y="2138"/>
                    <a:pt x="1839" y="98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9" name="Google Shape;31699;p29"/>
            <p:cNvSpPr/>
            <p:nvPr/>
          </p:nvSpPr>
          <p:spPr>
            <a:xfrm>
              <a:off x="-58100" y="4976313"/>
              <a:ext cx="24925" cy="17650"/>
            </a:xfrm>
            <a:custGeom>
              <a:avLst/>
              <a:gdLst/>
              <a:ahLst/>
              <a:cxnLst/>
              <a:rect l="l" t="t" r="r" b="b"/>
              <a:pathLst>
                <a:path w="997" h="706" extrusionOk="0">
                  <a:moveTo>
                    <a:pt x="519" y="0"/>
                  </a:moveTo>
                  <a:cubicBezTo>
                    <a:pt x="224" y="0"/>
                    <a:pt x="1" y="455"/>
                    <a:pt x="306" y="652"/>
                  </a:cubicBezTo>
                  <a:cubicBezTo>
                    <a:pt x="364" y="690"/>
                    <a:pt x="423" y="706"/>
                    <a:pt x="478" y="706"/>
                  </a:cubicBezTo>
                  <a:cubicBezTo>
                    <a:pt x="773" y="706"/>
                    <a:pt x="996" y="251"/>
                    <a:pt x="691" y="54"/>
                  </a:cubicBezTo>
                  <a:cubicBezTo>
                    <a:pt x="633" y="1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0" name="Google Shape;31700;p29"/>
            <p:cNvSpPr/>
            <p:nvPr/>
          </p:nvSpPr>
          <p:spPr>
            <a:xfrm>
              <a:off x="-103550" y="5026588"/>
              <a:ext cx="20175" cy="19275"/>
            </a:xfrm>
            <a:custGeom>
              <a:avLst/>
              <a:gdLst/>
              <a:ahLst/>
              <a:cxnLst/>
              <a:rect l="l" t="t" r="r" b="b"/>
              <a:pathLst>
                <a:path w="807" h="771" extrusionOk="0">
                  <a:moveTo>
                    <a:pt x="371" y="1"/>
                  </a:moveTo>
                  <a:cubicBezTo>
                    <a:pt x="179" y="1"/>
                    <a:pt x="0" y="151"/>
                    <a:pt x="72" y="415"/>
                  </a:cubicBezTo>
                  <a:lnTo>
                    <a:pt x="72" y="458"/>
                  </a:lnTo>
                  <a:cubicBezTo>
                    <a:pt x="129" y="674"/>
                    <a:pt x="289" y="771"/>
                    <a:pt x="439" y="771"/>
                  </a:cubicBezTo>
                  <a:cubicBezTo>
                    <a:pt x="631" y="771"/>
                    <a:pt x="807" y="615"/>
                    <a:pt x="735" y="351"/>
                  </a:cubicBezTo>
                  <a:lnTo>
                    <a:pt x="735" y="287"/>
                  </a:lnTo>
                  <a:cubicBezTo>
                    <a:pt x="679" y="91"/>
                    <a:pt x="521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1" name="Google Shape;31701;p29"/>
            <p:cNvSpPr/>
            <p:nvPr/>
          </p:nvSpPr>
          <p:spPr>
            <a:xfrm>
              <a:off x="-142375" y="5023213"/>
              <a:ext cx="27825" cy="19500"/>
            </a:xfrm>
            <a:custGeom>
              <a:avLst/>
              <a:gdLst/>
              <a:ahLst/>
              <a:cxnLst/>
              <a:rect l="l" t="t" r="r" b="b"/>
              <a:pathLst>
                <a:path w="1113" h="780" extrusionOk="0">
                  <a:moveTo>
                    <a:pt x="580" y="1"/>
                  </a:moveTo>
                  <a:cubicBezTo>
                    <a:pt x="250" y="1"/>
                    <a:pt x="1" y="505"/>
                    <a:pt x="343" y="721"/>
                  </a:cubicBezTo>
                  <a:cubicBezTo>
                    <a:pt x="407" y="762"/>
                    <a:pt x="471" y="779"/>
                    <a:pt x="533" y="779"/>
                  </a:cubicBezTo>
                  <a:cubicBezTo>
                    <a:pt x="863" y="779"/>
                    <a:pt x="1113" y="275"/>
                    <a:pt x="770" y="59"/>
                  </a:cubicBezTo>
                  <a:cubicBezTo>
                    <a:pt x="706" y="18"/>
                    <a:pt x="642" y="1"/>
                    <a:pt x="5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2" name="Google Shape;31702;p29"/>
            <p:cNvSpPr/>
            <p:nvPr/>
          </p:nvSpPr>
          <p:spPr>
            <a:xfrm>
              <a:off x="-233700" y="5087838"/>
              <a:ext cx="28925" cy="20050"/>
            </a:xfrm>
            <a:custGeom>
              <a:avLst/>
              <a:gdLst/>
              <a:ahLst/>
              <a:cxnLst/>
              <a:rect l="l" t="t" r="r" b="b"/>
              <a:pathLst>
                <a:path w="1157" h="802" extrusionOk="0">
                  <a:moveTo>
                    <a:pt x="574" y="1"/>
                  </a:moveTo>
                  <a:cubicBezTo>
                    <a:pt x="246" y="1"/>
                    <a:pt x="0" y="486"/>
                    <a:pt x="341" y="701"/>
                  </a:cubicBezTo>
                  <a:lnTo>
                    <a:pt x="405" y="744"/>
                  </a:lnTo>
                  <a:cubicBezTo>
                    <a:pt x="469" y="784"/>
                    <a:pt x="533" y="802"/>
                    <a:pt x="594" y="802"/>
                  </a:cubicBezTo>
                  <a:cubicBezTo>
                    <a:pt x="919" y="802"/>
                    <a:pt x="1157" y="297"/>
                    <a:pt x="833" y="81"/>
                  </a:cubicBezTo>
                  <a:lnTo>
                    <a:pt x="768" y="60"/>
                  </a:lnTo>
                  <a:cubicBezTo>
                    <a:pt x="703" y="19"/>
                    <a:pt x="637" y="1"/>
                    <a:pt x="5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3" name="Google Shape;31703;p29"/>
            <p:cNvSpPr/>
            <p:nvPr/>
          </p:nvSpPr>
          <p:spPr>
            <a:xfrm>
              <a:off x="-240150" y="5175513"/>
              <a:ext cx="27850" cy="19450"/>
            </a:xfrm>
            <a:custGeom>
              <a:avLst/>
              <a:gdLst/>
              <a:ahLst/>
              <a:cxnLst/>
              <a:rect l="l" t="t" r="r" b="b"/>
              <a:pathLst>
                <a:path w="1114" h="778" extrusionOk="0">
                  <a:moveTo>
                    <a:pt x="580" y="0"/>
                  </a:moveTo>
                  <a:cubicBezTo>
                    <a:pt x="250" y="0"/>
                    <a:pt x="0" y="505"/>
                    <a:pt x="342" y="721"/>
                  </a:cubicBezTo>
                  <a:cubicBezTo>
                    <a:pt x="405" y="760"/>
                    <a:pt x="468" y="778"/>
                    <a:pt x="528" y="778"/>
                  </a:cubicBezTo>
                  <a:cubicBezTo>
                    <a:pt x="860" y="778"/>
                    <a:pt x="1114" y="257"/>
                    <a:pt x="770" y="58"/>
                  </a:cubicBezTo>
                  <a:cubicBezTo>
                    <a:pt x="706" y="18"/>
                    <a:pt x="642" y="0"/>
                    <a:pt x="580" y="0"/>
                  </a:cubicBezTo>
                  <a:close/>
                </a:path>
              </a:pathLst>
            </a:custGeom>
            <a:solidFill>
              <a:srgbClr val="F44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4" name="Google Shape;31704;p29"/>
            <p:cNvSpPr/>
            <p:nvPr/>
          </p:nvSpPr>
          <p:spPr>
            <a:xfrm>
              <a:off x="-87850" y="4877288"/>
              <a:ext cx="513000" cy="646325"/>
            </a:xfrm>
            <a:custGeom>
              <a:avLst/>
              <a:gdLst/>
              <a:ahLst/>
              <a:cxnLst/>
              <a:rect l="l" t="t" r="r" b="b"/>
              <a:pathLst>
                <a:path w="20520" h="25853" extrusionOk="0">
                  <a:moveTo>
                    <a:pt x="14850" y="0"/>
                  </a:moveTo>
                  <a:cubicBezTo>
                    <a:pt x="10777" y="0"/>
                    <a:pt x="5496" y="2794"/>
                    <a:pt x="3334" y="4891"/>
                  </a:cubicBezTo>
                  <a:cubicBezTo>
                    <a:pt x="0" y="8161"/>
                    <a:pt x="705" y="13548"/>
                    <a:pt x="2501" y="17459"/>
                  </a:cubicBezTo>
                  <a:cubicBezTo>
                    <a:pt x="3313" y="19212"/>
                    <a:pt x="4339" y="21029"/>
                    <a:pt x="5450" y="22546"/>
                  </a:cubicBezTo>
                  <a:cubicBezTo>
                    <a:pt x="6922" y="24572"/>
                    <a:pt x="8911" y="25852"/>
                    <a:pt x="11030" y="25852"/>
                  </a:cubicBezTo>
                  <a:cubicBezTo>
                    <a:pt x="12019" y="25852"/>
                    <a:pt x="13036" y="25573"/>
                    <a:pt x="14043" y="24961"/>
                  </a:cubicBezTo>
                  <a:cubicBezTo>
                    <a:pt x="16266" y="23593"/>
                    <a:pt x="18104" y="20045"/>
                    <a:pt x="19023" y="17438"/>
                  </a:cubicBezTo>
                  <a:cubicBezTo>
                    <a:pt x="20305" y="13868"/>
                    <a:pt x="20519" y="8482"/>
                    <a:pt x="20092" y="4677"/>
                  </a:cubicBezTo>
                  <a:cubicBezTo>
                    <a:pt x="19709" y="1223"/>
                    <a:pt x="17544" y="0"/>
                    <a:pt x="148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5" name="Google Shape;31705;p29"/>
            <p:cNvSpPr/>
            <p:nvPr/>
          </p:nvSpPr>
          <p:spPr>
            <a:xfrm>
              <a:off x="857400" y="5493513"/>
              <a:ext cx="194700" cy="165450"/>
            </a:xfrm>
            <a:custGeom>
              <a:avLst/>
              <a:gdLst/>
              <a:ahLst/>
              <a:cxnLst/>
              <a:rect l="l" t="t" r="r" b="b"/>
              <a:pathLst>
                <a:path w="7788" h="6618" extrusionOk="0">
                  <a:moveTo>
                    <a:pt x="4750" y="1"/>
                  </a:moveTo>
                  <a:cubicBezTo>
                    <a:pt x="4548" y="1"/>
                    <a:pt x="4340" y="19"/>
                    <a:pt x="4126" y="56"/>
                  </a:cubicBezTo>
                  <a:cubicBezTo>
                    <a:pt x="2010" y="441"/>
                    <a:pt x="193" y="2535"/>
                    <a:pt x="44" y="4715"/>
                  </a:cubicBezTo>
                  <a:cubicBezTo>
                    <a:pt x="1" y="5442"/>
                    <a:pt x="129" y="6083"/>
                    <a:pt x="428" y="6618"/>
                  </a:cubicBezTo>
                  <a:lnTo>
                    <a:pt x="6114" y="6618"/>
                  </a:lnTo>
                  <a:cubicBezTo>
                    <a:pt x="6969" y="5741"/>
                    <a:pt x="7567" y="4566"/>
                    <a:pt x="7653" y="3347"/>
                  </a:cubicBezTo>
                  <a:cubicBezTo>
                    <a:pt x="7787" y="1390"/>
                    <a:pt x="6525" y="1"/>
                    <a:pt x="47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6" name="Google Shape;31706;p29"/>
            <p:cNvSpPr/>
            <p:nvPr/>
          </p:nvSpPr>
          <p:spPr>
            <a:xfrm>
              <a:off x="708850" y="5499413"/>
              <a:ext cx="220175" cy="159550"/>
            </a:xfrm>
            <a:custGeom>
              <a:avLst/>
              <a:gdLst/>
              <a:ahLst/>
              <a:cxnLst/>
              <a:rect l="l" t="t" r="r" b="b"/>
              <a:pathLst>
                <a:path w="8807" h="6382" extrusionOk="0">
                  <a:moveTo>
                    <a:pt x="4699" y="0"/>
                  </a:moveTo>
                  <a:cubicBezTo>
                    <a:pt x="3675" y="0"/>
                    <a:pt x="2675" y="550"/>
                    <a:pt x="1775" y="1402"/>
                  </a:cubicBezTo>
                  <a:cubicBezTo>
                    <a:pt x="364" y="2727"/>
                    <a:pt x="1" y="4159"/>
                    <a:pt x="1" y="5591"/>
                  </a:cubicBezTo>
                  <a:cubicBezTo>
                    <a:pt x="1" y="5847"/>
                    <a:pt x="22" y="6104"/>
                    <a:pt x="44" y="6382"/>
                  </a:cubicBezTo>
                  <a:lnTo>
                    <a:pt x="6050" y="6382"/>
                  </a:lnTo>
                  <a:cubicBezTo>
                    <a:pt x="6434" y="6082"/>
                    <a:pt x="6798" y="5783"/>
                    <a:pt x="7118" y="5441"/>
                  </a:cubicBezTo>
                  <a:cubicBezTo>
                    <a:pt x="8807" y="4244"/>
                    <a:pt x="8615" y="4522"/>
                    <a:pt x="8315" y="3881"/>
                  </a:cubicBezTo>
                  <a:cubicBezTo>
                    <a:pt x="8294" y="3774"/>
                    <a:pt x="8037" y="3176"/>
                    <a:pt x="7995" y="3069"/>
                  </a:cubicBezTo>
                  <a:cubicBezTo>
                    <a:pt x="7460" y="2021"/>
                    <a:pt x="6990" y="611"/>
                    <a:pt x="5644" y="162"/>
                  </a:cubicBezTo>
                  <a:cubicBezTo>
                    <a:pt x="5328" y="52"/>
                    <a:pt x="5013" y="0"/>
                    <a:pt x="46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7" name="Google Shape;31707;p29"/>
            <p:cNvSpPr/>
            <p:nvPr/>
          </p:nvSpPr>
          <p:spPr>
            <a:xfrm>
              <a:off x="869175" y="5613613"/>
              <a:ext cx="66275" cy="45350"/>
            </a:xfrm>
            <a:custGeom>
              <a:avLst/>
              <a:gdLst/>
              <a:ahLst/>
              <a:cxnLst/>
              <a:rect l="l" t="t" r="r" b="b"/>
              <a:pathLst>
                <a:path w="2651" h="1814" extrusionOk="0">
                  <a:moveTo>
                    <a:pt x="2377" y="1"/>
                  </a:moveTo>
                  <a:cubicBezTo>
                    <a:pt x="2129" y="1"/>
                    <a:pt x="916" y="1037"/>
                    <a:pt x="0" y="1814"/>
                  </a:cubicBezTo>
                  <a:lnTo>
                    <a:pt x="2629" y="1814"/>
                  </a:lnTo>
                  <a:cubicBezTo>
                    <a:pt x="2650" y="1087"/>
                    <a:pt x="2629" y="339"/>
                    <a:pt x="2415" y="18"/>
                  </a:cubicBezTo>
                  <a:cubicBezTo>
                    <a:pt x="2408" y="7"/>
                    <a:pt x="2395" y="1"/>
                    <a:pt x="2377" y="1"/>
                  </a:cubicBezTo>
                  <a:close/>
                </a:path>
              </a:pathLst>
            </a:custGeom>
            <a:solidFill>
              <a:srgbClr val="F7C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8" name="Google Shape;31708;p29"/>
            <p:cNvSpPr/>
            <p:nvPr/>
          </p:nvSpPr>
          <p:spPr>
            <a:xfrm>
              <a:off x="939700" y="5611138"/>
              <a:ext cx="192925" cy="47825"/>
            </a:xfrm>
            <a:custGeom>
              <a:avLst/>
              <a:gdLst/>
              <a:ahLst/>
              <a:cxnLst/>
              <a:rect l="l" t="t" r="r" b="b"/>
              <a:pathLst>
                <a:path w="7717" h="1913" extrusionOk="0">
                  <a:moveTo>
                    <a:pt x="1301" y="1"/>
                  </a:moveTo>
                  <a:cubicBezTo>
                    <a:pt x="854" y="1"/>
                    <a:pt x="433" y="89"/>
                    <a:pt x="214" y="416"/>
                  </a:cubicBezTo>
                  <a:cubicBezTo>
                    <a:pt x="0" y="758"/>
                    <a:pt x="107" y="1464"/>
                    <a:pt x="107" y="1913"/>
                  </a:cubicBezTo>
                  <a:lnTo>
                    <a:pt x="7716" y="1913"/>
                  </a:lnTo>
                  <a:cubicBezTo>
                    <a:pt x="7310" y="1036"/>
                    <a:pt x="6520" y="395"/>
                    <a:pt x="5622" y="224"/>
                  </a:cubicBezTo>
                  <a:cubicBezTo>
                    <a:pt x="5035" y="120"/>
                    <a:pt x="4441" y="87"/>
                    <a:pt x="3839" y="87"/>
                  </a:cubicBezTo>
                  <a:cubicBezTo>
                    <a:pt x="3453" y="87"/>
                    <a:pt x="3064" y="101"/>
                    <a:pt x="2672" y="117"/>
                  </a:cubicBezTo>
                  <a:cubicBezTo>
                    <a:pt x="2363" y="117"/>
                    <a:pt x="1816" y="1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9" name="Google Shape;31709;p29"/>
            <p:cNvSpPr/>
            <p:nvPr/>
          </p:nvSpPr>
          <p:spPr>
            <a:xfrm>
              <a:off x="859000" y="5370813"/>
              <a:ext cx="152325" cy="223725"/>
            </a:xfrm>
            <a:custGeom>
              <a:avLst/>
              <a:gdLst/>
              <a:ahLst/>
              <a:cxnLst/>
              <a:rect l="l" t="t" r="r" b="b"/>
              <a:pathLst>
                <a:path w="6093" h="8949" extrusionOk="0">
                  <a:moveTo>
                    <a:pt x="3274" y="1"/>
                  </a:moveTo>
                  <a:cubicBezTo>
                    <a:pt x="3158" y="1"/>
                    <a:pt x="3042" y="15"/>
                    <a:pt x="2929" y="48"/>
                  </a:cubicBezTo>
                  <a:cubicBezTo>
                    <a:pt x="2480" y="197"/>
                    <a:pt x="2031" y="625"/>
                    <a:pt x="1561" y="817"/>
                  </a:cubicBezTo>
                  <a:cubicBezTo>
                    <a:pt x="557" y="1223"/>
                    <a:pt x="1" y="2207"/>
                    <a:pt x="22" y="3233"/>
                  </a:cubicBezTo>
                  <a:cubicBezTo>
                    <a:pt x="65" y="4836"/>
                    <a:pt x="1048" y="5926"/>
                    <a:pt x="1775" y="7144"/>
                  </a:cubicBezTo>
                  <a:cubicBezTo>
                    <a:pt x="2010" y="7550"/>
                    <a:pt x="2352" y="8063"/>
                    <a:pt x="2438" y="8597"/>
                  </a:cubicBezTo>
                  <a:cubicBezTo>
                    <a:pt x="2478" y="8829"/>
                    <a:pt x="2511" y="8948"/>
                    <a:pt x="2662" y="8948"/>
                  </a:cubicBezTo>
                  <a:cubicBezTo>
                    <a:pt x="2748" y="8948"/>
                    <a:pt x="2872" y="8910"/>
                    <a:pt x="3057" y="8833"/>
                  </a:cubicBezTo>
                  <a:cubicBezTo>
                    <a:pt x="4447" y="8042"/>
                    <a:pt x="5088" y="5819"/>
                    <a:pt x="5515" y="4451"/>
                  </a:cubicBezTo>
                  <a:cubicBezTo>
                    <a:pt x="5793" y="3553"/>
                    <a:pt x="6093" y="2591"/>
                    <a:pt x="5857" y="1758"/>
                  </a:cubicBezTo>
                  <a:cubicBezTo>
                    <a:pt x="5665" y="1010"/>
                    <a:pt x="5002" y="689"/>
                    <a:pt x="4404" y="347"/>
                  </a:cubicBezTo>
                  <a:cubicBezTo>
                    <a:pt x="4104" y="180"/>
                    <a:pt x="3687" y="1"/>
                    <a:pt x="3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0" name="Google Shape;31710;p29"/>
            <p:cNvSpPr/>
            <p:nvPr/>
          </p:nvSpPr>
          <p:spPr>
            <a:xfrm>
              <a:off x="941825" y="5437113"/>
              <a:ext cx="251175" cy="171475"/>
            </a:xfrm>
            <a:custGeom>
              <a:avLst/>
              <a:gdLst/>
              <a:ahLst/>
              <a:cxnLst/>
              <a:rect l="l" t="t" r="r" b="b"/>
              <a:pathLst>
                <a:path w="10047" h="6859" extrusionOk="0">
                  <a:moveTo>
                    <a:pt x="6750" y="1"/>
                  </a:moveTo>
                  <a:cubicBezTo>
                    <a:pt x="5437" y="1"/>
                    <a:pt x="3663" y="206"/>
                    <a:pt x="3100" y="1243"/>
                  </a:cubicBezTo>
                  <a:cubicBezTo>
                    <a:pt x="1732" y="3787"/>
                    <a:pt x="1" y="6437"/>
                    <a:pt x="535" y="6544"/>
                  </a:cubicBezTo>
                  <a:cubicBezTo>
                    <a:pt x="1308" y="6724"/>
                    <a:pt x="3049" y="6858"/>
                    <a:pt x="4194" y="6858"/>
                  </a:cubicBezTo>
                  <a:cubicBezTo>
                    <a:pt x="4410" y="6858"/>
                    <a:pt x="4604" y="6853"/>
                    <a:pt x="4767" y="6843"/>
                  </a:cubicBezTo>
                  <a:cubicBezTo>
                    <a:pt x="5815" y="6758"/>
                    <a:pt x="7696" y="6116"/>
                    <a:pt x="8529" y="5176"/>
                  </a:cubicBezTo>
                  <a:cubicBezTo>
                    <a:pt x="8978" y="4684"/>
                    <a:pt x="8978" y="4171"/>
                    <a:pt x="9277" y="3616"/>
                  </a:cubicBezTo>
                  <a:cubicBezTo>
                    <a:pt x="9555" y="3060"/>
                    <a:pt x="9812" y="2761"/>
                    <a:pt x="9876" y="2162"/>
                  </a:cubicBezTo>
                  <a:cubicBezTo>
                    <a:pt x="10047" y="880"/>
                    <a:pt x="9235" y="153"/>
                    <a:pt x="8080" y="68"/>
                  </a:cubicBezTo>
                  <a:cubicBezTo>
                    <a:pt x="7824" y="41"/>
                    <a:pt x="7332" y="1"/>
                    <a:pt x="6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1" name="Google Shape;31711;p29"/>
            <p:cNvSpPr/>
            <p:nvPr/>
          </p:nvSpPr>
          <p:spPr>
            <a:xfrm>
              <a:off x="932750" y="5616738"/>
              <a:ext cx="31550" cy="42225"/>
            </a:xfrm>
            <a:custGeom>
              <a:avLst/>
              <a:gdLst/>
              <a:ahLst/>
              <a:cxnLst/>
              <a:rect l="l" t="t" r="r" b="b"/>
              <a:pathLst>
                <a:path w="1262" h="1689" extrusionOk="0">
                  <a:moveTo>
                    <a:pt x="1" y="0"/>
                  </a:moveTo>
                  <a:cubicBezTo>
                    <a:pt x="1" y="257"/>
                    <a:pt x="86" y="470"/>
                    <a:pt x="172" y="663"/>
                  </a:cubicBezTo>
                  <a:cubicBezTo>
                    <a:pt x="278" y="876"/>
                    <a:pt x="428" y="1026"/>
                    <a:pt x="578" y="1176"/>
                  </a:cubicBezTo>
                  <a:cubicBezTo>
                    <a:pt x="749" y="1368"/>
                    <a:pt x="920" y="1518"/>
                    <a:pt x="1112" y="1689"/>
                  </a:cubicBezTo>
                  <a:lnTo>
                    <a:pt x="1262" y="1689"/>
                  </a:lnTo>
                  <a:cubicBezTo>
                    <a:pt x="1069" y="1475"/>
                    <a:pt x="898" y="1261"/>
                    <a:pt x="727" y="1047"/>
                  </a:cubicBezTo>
                  <a:cubicBezTo>
                    <a:pt x="599" y="876"/>
                    <a:pt x="514" y="684"/>
                    <a:pt x="385" y="513"/>
                  </a:cubicBezTo>
                  <a:cubicBezTo>
                    <a:pt x="257" y="342"/>
                    <a:pt x="150" y="171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2" name="Google Shape;31712;p29"/>
            <p:cNvSpPr/>
            <p:nvPr/>
          </p:nvSpPr>
          <p:spPr>
            <a:xfrm>
              <a:off x="937025" y="5613513"/>
              <a:ext cx="51325" cy="33700"/>
            </a:xfrm>
            <a:custGeom>
              <a:avLst/>
              <a:gdLst/>
              <a:ahLst/>
              <a:cxnLst/>
              <a:rect l="l" t="t" r="r" b="b"/>
              <a:pathLst>
                <a:path w="2053" h="1348" extrusionOk="0">
                  <a:moveTo>
                    <a:pt x="22" y="1"/>
                  </a:moveTo>
                  <a:lnTo>
                    <a:pt x="1" y="22"/>
                  </a:lnTo>
                  <a:cubicBezTo>
                    <a:pt x="43" y="257"/>
                    <a:pt x="172" y="428"/>
                    <a:pt x="321" y="578"/>
                  </a:cubicBezTo>
                  <a:cubicBezTo>
                    <a:pt x="492" y="728"/>
                    <a:pt x="685" y="792"/>
                    <a:pt x="877" y="877"/>
                  </a:cubicBezTo>
                  <a:cubicBezTo>
                    <a:pt x="1262" y="1048"/>
                    <a:pt x="1668" y="1155"/>
                    <a:pt x="2031" y="1347"/>
                  </a:cubicBezTo>
                  <a:lnTo>
                    <a:pt x="2052" y="1326"/>
                  </a:lnTo>
                  <a:cubicBezTo>
                    <a:pt x="1732" y="1070"/>
                    <a:pt x="1347" y="899"/>
                    <a:pt x="984" y="706"/>
                  </a:cubicBezTo>
                  <a:cubicBezTo>
                    <a:pt x="813" y="599"/>
                    <a:pt x="663" y="492"/>
                    <a:pt x="492" y="386"/>
                  </a:cubicBezTo>
                  <a:cubicBezTo>
                    <a:pt x="321" y="279"/>
                    <a:pt x="172" y="15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3" name="Google Shape;31713;p29"/>
            <p:cNvSpPr/>
            <p:nvPr/>
          </p:nvSpPr>
          <p:spPr>
            <a:xfrm>
              <a:off x="935950" y="5612463"/>
              <a:ext cx="66825" cy="14800"/>
            </a:xfrm>
            <a:custGeom>
              <a:avLst/>
              <a:gdLst/>
              <a:ahLst/>
              <a:cxnLst/>
              <a:rect l="l" t="t" r="r" b="b"/>
              <a:pathLst>
                <a:path w="2673" h="592" extrusionOk="0">
                  <a:moveTo>
                    <a:pt x="22" y="0"/>
                  </a:moveTo>
                  <a:lnTo>
                    <a:pt x="1" y="22"/>
                  </a:lnTo>
                  <a:cubicBezTo>
                    <a:pt x="129" y="214"/>
                    <a:pt x="321" y="342"/>
                    <a:pt x="514" y="449"/>
                  </a:cubicBezTo>
                  <a:cubicBezTo>
                    <a:pt x="728" y="534"/>
                    <a:pt x="984" y="556"/>
                    <a:pt x="1219" y="577"/>
                  </a:cubicBezTo>
                  <a:cubicBezTo>
                    <a:pt x="1328" y="587"/>
                    <a:pt x="1439" y="591"/>
                    <a:pt x="1550" y="591"/>
                  </a:cubicBezTo>
                  <a:cubicBezTo>
                    <a:pt x="1918" y="591"/>
                    <a:pt x="2295" y="546"/>
                    <a:pt x="2673" y="513"/>
                  </a:cubicBezTo>
                  <a:lnTo>
                    <a:pt x="2673" y="492"/>
                  </a:lnTo>
                  <a:cubicBezTo>
                    <a:pt x="2202" y="470"/>
                    <a:pt x="1732" y="470"/>
                    <a:pt x="1283" y="385"/>
                  </a:cubicBezTo>
                  <a:cubicBezTo>
                    <a:pt x="1048" y="342"/>
                    <a:pt x="856" y="278"/>
                    <a:pt x="642" y="214"/>
                  </a:cubicBezTo>
                  <a:cubicBezTo>
                    <a:pt x="428" y="150"/>
                    <a:pt x="236" y="8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4" name="Google Shape;31714;p29"/>
            <p:cNvSpPr/>
            <p:nvPr/>
          </p:nvSpPr>
          <p:spPr>
            <a:xfrm>
              <a:off x="938100" y="5571313"/>
              <a:ext cx="86050" cy="37425"/>
            </a:xfrm>
            <a:custGeom>
              <a:avLst/>
              <a:gdLst/>
              <a:ahLst/>
              <a:cxnLst/>
              <a:rect l="l" t="t" r="r" b="b"/>
              <a:pathLst>
                <a:path w="3442" h="1497" extrusionOk="0">
                  <a:moveTo>
                    <a:pt x="3442" y="0"/>
                  </a:moveTo>
                  <a:cubicBezTo>
                    <a:pt x="2864" y="43"/>
                    <a:pt x="2266" y="257"/>
                    <a:pt x="1689" y="535"/>
                  </a:cubicBezTo>
                  <a:cubicBezTo>
                    <a:pt x="1390" y="663"/>
                    <a:pt x="1112" y="791"/>
                    <a:pt x="834" y="962"/>
                  </a:cubicBezTo>
                  <a:cubicBezTo>
                    <a:pt x="556" y="1133"/>
                    <a:pt x="278" y="1304"/>
                    <a:pt x="0" y="1475"/>
                  </a:cubicBezTo>
                  <a:lnTo>
                    <a:pt x="0" y="1497"/>
                  </a:lnTo>
                  <a:cubicBezTo>
                    <a:pt x="300" y="1432"/>
                    <a:pt x="599" y="1304"/>
                    <a:pt x="898" y="1176"/>
                  </a:cubicBezTo>
                  <a:cubicBezTo>
                    <a:pt x="1176" y="1026"/>
                    <a:pt x="1454" y="855"/>
                    <a:pt x="1732" y="706"/>
                  </a:cubicBezTo>
                  <a:cubicBezTo>
                    <a:pt x="2287" y="406"/>
                    <a:pt x="2864" y="129"/>
                    <a:pt x="3442" y="22"/>
                  </a:cubicBezTo>
                  <a:lnTo>
                    <a:pt x="344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5" name="Google Shape;31715;p29"/>
            <p:cNvSpPr/>
            <p:nvPr/>
          </p:nvSpPr>
          <p:spPr>
            <a:xfrm>
              <a:off x="934900" y="5544588"/>
              <a:ext cx="79100" cy="58275"/>
            </a:xfrm>
            <a:custGeom>
              <a:avLst/>
              <a:gdLst/>
              <a:ahLst/>
              <a:cxnLst/>
              <a:rect l="l" t="t" r="r" b="b"/>
              <a:pathLst>
                <a:path w="3164" h="2331" extrusionOk="0">
                  <a:moveTo>
                    <a:pt x="3163" y="1"/>
                  </a:moveTo>
                  <a:cubicBezTo>
                    <a:pt x="2864" y="22"/>
                    <a:pt x="2565" y="129"/>
                    <a:pt x="2266" y="300"/>
                  </a:cubicBezTo>
                  <a:cubicBezTo>
                    <a:pt x="1966" y="471"/>
                    <a:pt x="1710" y="706"/>
                    <a:pt x="1453" y="920"/>
                  </a:cubicBezTo>
                  <a:cubicBezTo>
                    <a:pt x="1197" y="1133"/>
                    <a:pt x="941" y="1369"/>
                    <a:pt x="705" y="1604"/>
                  </a:cubicBezTo>
                  <a:lnTo>
                    <a:pt x="363" y="1967"/>
                  </a:lnTo>
                  <a:cubicBezTo>
                    <a:pt x="299" y="2031"/>
                    <a:pt x="235" y="2095"/>
                    <a:pt x="171" y="2159"/>
                  </a:cubicBezTo>
                  <a:cubicBezTo>
                    <a:pt x="128" y="2202"/>
                    <a:pt x="64" y="2288"/>
                    <a:pt x="0" y="2309"/>
                  </a:cubicBezTo>
                  <a:lnTo>
                    <a:pt x="0" y="2330"/>
                  </a:lnTo>
                  <a:cubicBezTo>
                    <a:pt x="86" y="2330"/>
                    <a:pt x="150" y="2266"/>
                    <a:pt x="235" y="2224"/>
                  </a:cubicBezTo>
                  <a:cubicBezTo>
                    <a:pt x="299" y="2181"/>
                    <a:pt x="363" y="2138"/>
                    <a:pt x="449" y="2095"/>
                  </a:cubicBezTo>
                  <a:cubicBezTo>
                    <a:pt x="577" y="1988"/>
                    <a:pt x="705" y="1882"/>
                    <a:pt x="834" y="1753"/>
                  </a:cubicBezTo>
                  <a:cubicBezTo>
                    <a:pt x="1090" y="1540"/>
                    <a:pt x="1325" y="1283"/>
                    <a:pt x="1560" y="1048"/>
                  </a:cubicBezTo>
                  <a:cubicBezTo>
                    <a:pt x="1795" y="813"/>
                    <a:pt x="2052" y="578"/>
                    <a:pt x="2308" y="407"/>
                  </a:cubicBezTo>
                  <a:cubicBezTo>
                    <a:pt x="2565" y="214"/>
                    <a:pt x="2864" y="65"/>
                    <a:pt x="3163" y="22"/>
                  </a:cubicBezTo>
                  <a:lnTo>
                    <a:pt x="3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6" name="Google Shape;31716;p29"/>
            <p:cNvSpPr/>
            <p:nvPr/>
          </p:nvSpPr>
          <p:spPr>
            <a:xfrm>
              <a:off x="932750" y="5531763"/>
              <a:ext cx="57725" cy="71625"/>
            </a:xfrm>
            <a:custGeom>
              <a:avLst/>
              <a:gdLst/>
              <a:ahLst/>
              <a:cxnLst/>
              <a:rect l="l" t="t" r="r" b="b"/>
              <a:pathLst>
                <a:path w="2309" h="2865" extrusionOk="0">
                  <a:moveTo>
                    <a:pt x="2309" y="1"/>
                  </a:moveTo>
                  <a:cubicBezTo>
                    <a:pt x="2031" y="43"/>
                    <a:pt x="1753" y="236"/>
                    <a:pt x="1497" y="450"/>
                  </a:cubicBezTo>
                  <a:cubicBezTo>
                    <a:pt x="1262" y="663"/>
                    <a:pt x="1069" y="920"/>
                    <a:pt x="877" y="1176"/>
                  </a:cubicBezTo>
                  <a:cubicBezTo>
                    <a:pt x="685" y="1454"/>
                    <a:pt x="492" y="1711"/>
                    <a:pt x="364" y="1988"/>
                  </a:cubicBezTo>
                  <a:cubicBezTo>
                    <a:pt x="214" y="2266"/>
                    <a:pt x="107" y="2566"/>
                    <a:pt x="1" y="2843"/>
                  </a:cubicBezTo>
                  <a:lnTo>
                    <a:pt x="22" y="2865"/>
                  </a:lnTo>
                  <a:cubicBezTo>
                    <a:pt x="236" y="2608"/>
                    <a:pt x="385" y="2330"/>
                    <a:pt x="556" y="2074"/>
                  </a:cubicBezTo>
                  <a:cubicBezTo>
                    <a:pt x="706" y="1796"/>
                    <a:pt x="856" y="1518"/>
                    <a:pt x="1027" y="1262"/>
                  </a:cubicBezTo>
                  <a:cubicBezTo>
                    <a:pt x="1176" y="1005"/>
                    <a:pt x="1368" y="749"/>
                    <a:pt x="1582" y="535"/>
                  </a:cubicBezTo>
                  <a:cubicBezTo>
                    <a:pt x="1775" y="300"/>
                    <a:pt x="2031" y="108"/>
                    <a:pt x="2309" y="2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7" name="Google Shape;31717;p29"/>
            <p:cNvSpPr/>
            <p:nvPr/>
          </p:nvSpPr>
          <p:spPr>
            <a:xfrm>
              <a:off x="917250" y="5609788"/>
              <a:ext cx="10175" cy="49175"/>
            </a:xfrm>
            <a:custGeom>
              <a:avLst/>
              <a:gdLst/>
              <a:ahLst/>
              <a:cxnLst/>
              <a:rect l="l" t="t" r="r" b="b"/>
              <a:pathLst>
                <a:path w="407" h="1967" extrusionOk="0">
                  <a:moveTo>
                    <a:pt x="385" y="0"/>
                  </a:moveTo>
                  <a:cubicBezTo>
                    <a:pt x="214" y="214"/>
                    <a:pt x="129" y="470"/>
                    <a:pt x="65" y="727"/>
                  </a:cubicBezTo>
                  <a:cubicBezTo>
                    <a:pt x="1" y="962"/>
                    <a:pt x="1" y="1197"/>
                    <a:pt x="1" y="1432"/>
                  </a:cubicBezTo>
                  <a:cubicBezTo>
                    <a:pt x="22" y="1625"/>
                    <a:pt x="43" y="1796"/>
                    <a:pt x="65" y="1967"/>
                  </a:cubicBezTo>
                  <a:lnTo>
                    <a:pt x="193" y="1967"/>
                  </a:lnTo>
                  <a:cubicBezTo>
                    <a:pt x="193" y="1774"/>
                    <a:pt x="172" y="1582"/>
                    <a:pt x="193" y="1390"/>
                  </a:cubicBezTo>
                  <a:cubicBezTo>
                    <a:pt x="214" y="1176"/>
                    <a:pt x="257" y="941"/>
                    <a:pt x="279" y="706"/>
                  </a:cubicBezTo>
                  <a:cubicBezTo>
                    <a:pt x="321" y="470"/>
                    <a:pt x="343" y="257"/>
                    <a:pt x="4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8" name="Google Shape;31718;p29"/>
            <p:cNvSpPr/>
            <p:nvPr/>
          </p:nvSpPr>
          <p:spPr>
            <a:xfrm>
              <a:off x="923675" y="5602838"/>
              <a:ext cx="9625" cy="56125"/>
            </a:xfrm>
            <a:custGeom>
              <a:avLst/>
              <a:gdLst/>
              <a:ahLst/>
              <a:cxnLst/>
              <a:rect l="l" t="t" r="r" b="b"/>
              <a:pathLst>
                <a:path w="385" h="2245" extrusionOk="0">
                  <a:moveTo>
                    <a:pt x="364" y="0"/>
                  </a:moveTo>
                  <a:cubicBezTo>
                    <a:pt x="214" y="193"/>
                    <a:pt x="128" y="407"/>
                    <a:pt x="64" y="620"/>
                  </a:cubicBezTo>
                  <a:cubicBezTo>
                    <a:pt x="0" y="834"/>
                    <a:pt x="22" y="1048"/>
                    <a:pt x="22" y="1261"/>
                  </a:cubicBezTo>
                  <a:cubicBezTo>
                    <a:pt x="43" y="1603"/>
                    <a:pt x="128" y="1967"/>
                    <a:pt x="299" y="2245"/>
                  </a:cubicBezTo>
                  <a:lnTo>
                    <a:pt x="342" y="2245"/>
                  </a:lnTo>
                  <a:cubicBezTo>
                    <a:pt x="299" y="2095"/>
                    <a:pt x="257" y="1945"/>
                    <a:pt x="235" y="1796"/>
                  </a:cubicBezTo>
                  <a:cubicBezTo>
                    <a:pt x="214" y="1603"/>
                    <a:pt x="193" y="1411"/>
                    <a:pt x="214" y="1197"/>
                  </a:cubicBezTo>
                  <a:cubicBezTo>
                    <a:pt x="214" y="1005"/>
                    <a:pt x="278" y="813"/>
                    <a:pt x="278" y="620"/>
                  </a:cubicBezTo>
                  <a:cubicBezTo>
                    <a:pt x="321" y="428"/>
                    <a:pt x="342" y="236"/>
                    <a:pt x="385" y="22"/>
                  </a:cubicBezTo>
                  <a:lnTo>
                    <a:pt x="3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9" name="Google Shape;31719;p29"/>
            <p:cNvSpPr/>
            <p:nvPr/>
          </p:nvSpPr>
          <p:spPr>
            <a:xfrm>
              <a:off x="925275" y="5549388"/>
              <a:ext cx="17650" cy="52950"/>
            </a:xfrm>
            <a:custGeom>
              <a:avLst/>
              <a:gdLst/>
              <a:ahLst/>
              <a:cxnLst/>
              <a:rect l="l" t="t" r="r" b="b"/>
              <a:pathLst>
                <a:path w="706" h="2118" extrusionOk="0">
                  <a:moveTo>
                    <a:pt x="684" y="1"/>
                  </a:moveTo>
                  <a:cubicBezTo>
                    <a:pt x="535" y="129"/>
                    <a:pt x="406" y="300"/>
                    <a:pt x="321" y="493"/>
                  </a:cubicBezTo>
                  <a:cubicBezTo>
                    <a:pt x="235" y="664"/>
                    <a:pt x="171" y="856"/>
                    <a:pt x="107" y="1048"/>
                  </a:cubicBezTo>
                  <a:cubicBezTo>
                    <a:pt x="64" y="1219"/>
                    <a:pt x="0" y="1412"/>
                    <a:pt x="0" y="1604"/>
                  </a:cubicBezTo>
                  <a:cubicBezTo>
                    <a:pt x="0" y="1775"/>
                    <a:pt x="22" y="1967"/>
                    <a:pt x="86" y="2117"/>
                  </a:cubicBezTo>
                  <a:lnTo>
                    <a:pt x="107" y="2096"/>
                  </a:lnTo>
                  <a:cubicBezTo>
                    <a:pt x="171" y="1925"/>
                    <a:pt x="193" y="1732"/>
                    <a:pt x="235" y="1561"/>
                  </a:cubicBezTo>
                  <a:cubicBezTo>
                    <a:pt x="257" y="1390"/>
                    <a:pt x="257" y="1219"/>
                    <a:pt x="278" y="1027"/>
                  </a:cubicBezTo>
                  <a:cubicBezTo>
                    <a:pt x="321" y="856"/>
                    <a:pt x="364" y="685"/>
                    <a:pt x="428" y="514"/>
                  </a:cubicBezTo>
                  <a:cubicBezTo>
                    <a:pt x="471" y="343"/>
                    <a:pt x="556" y="151"/>
                    <a:pt x="706" y="22"/>
                  </a:cubicBezTo>
                  <a:lnTo>
                    <a:pt x="68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0" name="Google Shape;31720;p29"/>
            <p:cNvSpPr/>
            <p:nvPr/>
          </p:nvSpPr>
          <p:spPr>
            <a:xfrm>
              <a:off x="910975" y="5582713"/>
              <a:ext cx="51075" cy="46825"/>
            </a:xfrm>
            <a:custGeom>
              <a:avLst/>
              <a:gdLst/>
              <a:ahLst/>
              <a:cxnLst/>
              <a:rect l="l" t="t" r="r" b="b"/>
              <a:pathLst>
                <a:path w="2043" h="1873" extrusionOk="0">
                  <a:moveTo>
                    <a:pt x="1255" y="1"/>
                  </a:moveTo>
                  <a:cubicBezTo>
                    <a:pt x="1200" y="1"/>
                    <a:pt x="1143" y="5"/>
                    <a:pt x="1085" y="15"/>
                  </a:cubicBezTo>
                  <a:cubicBezTo>
                    <a:pt x="551" y="121"/>
                    <a:pt x="81" y="613"/>
                    <a:pt x="38" y="1126"/>
                  </a:cubicBezTo>
                  <a:cubicBezTo>
                    <a:pt x="1" y="1557"/>
                    <a:pt x="324" y="1872"/>
                    <a:pt x="764" y="1872"/>
                  </a:cubicBezTo>
                  <a:cubicBezTo>
                    <a:pt x="826" y="1872"/>
                    <a:pt x="891" y="1866"/>
                    <a:pt x="957" y="1853"/>
                  </a:cubicBezTo>
                  <a:cubicBezTo>
                    <a:pt x="1513" y="1767"/>
                    <a:pt x="1983" y="1276"/>
                    <a:pt x="2004" y="763"/>
                  </a:cubicBezTo>
                  <a:cubicBezTo>
                    <a:pt x="2042" y="305"/>
                    <a:pt x="1707" y="1"/>
                    <a:pt x="12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1" name="Google Shape;31721;p29"/>
            <p:cNvSpPr/>
            <p:nvPr/>
          </p:nvSpPr>
          <p:spPr>
            <a:xfrm>
              <a:off x="926350" y="5614588"/>
              <a:ext cx="17650" cy="44375"/>
            </a:xfrm>
            <a:custGeom>
              <a:avLst/>
              <a:gdLst/>
              <a:ahLst/>
              <a:cxnLst/>
              <a:rect l="l" t="t" r="r" b="b"/>
              <a:pathLst>
                <a:path w="706" h="1775" extrusionOk="0">
                  <a:moveTo>
                    <a:pt x="43" y="1"/>
                  </a:moveTo>
                  <a:cubicBezTo>
                    <a:pt x="0" y="129"/>
                    <a:pt x="21" y="236"/>
                    <a:pt x="21" y="343"/>
                  </a:cubicBezTo>
                  <a:lnTo>
                    <a:pt x="86" y="642"/>
                  </a:lnTo>
                  <a:cubicBezTo>
                    <a:pt x="107" y="856"/>
                    <a:pt x="214" y="1048"/>
                    <a:pt x="299" y="1219"/>
                  </a:cubicBezTo>
                  <a:cubicBezTo>
                    <a:pt x="385" y="1411"/>
                    <a:pt x="470" y="1582"/>
                    <a:pt x="577" y="1753"/>
                  </a:cubicBezTo>
                  <a:cubicBezTo>
                    <a:pt x="577" y="1753"/>
                    <a:pt x="577" y="1753"/>
                    <a:pt x="577" y="1775"/>
                  </a:cubicBezTo>
                  <a:lnTo>
                    <a:pt x="705" y="1775"/>
                  </a:lnTo>
                  <a:cubicBezTo>
                    <a:pt x="620" y="1561"/>
                    <a:pt x="534" y="1347"/>
                    <a:pt x="470" y="1112"/>
                  </a:cubicBezTo>
                  <a:cubicBezTo>
                    <a:pt x="406" y="941"/>
                    <a:pt x="363" y="727"/>
                    <a:pt x="299" y="535"/>
                  </a:cubicBezTo>
                  <a:cubicBezTo>
                    <a:pt x="278" y="449"/>
                    <a:pt x="235" y="343"/>
                    <a:pt x="192" y="257"/>
                  </a:cubicBezTo>
                  <a:cubicBezTo>
                    <a:pt x="150" y="172"/>
                    <a:pt x="86" y="86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2" name="Google Shape;31722;p29"/>
            <p:cNvSpPr/>
            <p:nvPr/>
          </p:nvSpPr>
          <p:spPr>
            <a:xfrm>
              <a:off x="894275" y="5596963"/>
              <a:ext cx="38500" cy="48100"/>
            </a:xfrm>
            <a:custGeom>
              <a:avLst/>
              <a:gdLst/>
              <a:ahLst/>
              <a:cxnLst/>
              <a:rect l="l" t="t" r="r" b="b"/>
              <a:pathLst>
                <a:path w="1540" h="1924" extrusionOk="0">
                  <a:moveTo>
                    <a:pt x="1540" y="0"/>
                  </a:moveTo>
                  <a:cubicBezTo>
                    <a:pt x="1347" y="86"/>
                    <a:pt x="1155" y="193"/>
                    <a:pt x="984" y="321"/>
                  </a:cubicBezTo>
                  <a:cubicBezTo>
                    <a:pt x="813" y="449"/>
                    <a:pt x="663" y="642"/>
                    <a:pt x="535" y="812"/>
                  </a:cubicBezTo>
                  <a:cubicBezTo>
                    <a:pt x="407" y="983"/>
                    <a:pt x="278" y="1154"/>
                    <a:pt x="172" y="1347"/>
                  </a:cubicBezTo>
                  <a:cubicBezTo>
                    <a:pt x="86" y="1539"/>
                    <a:pt x="22" y="1732"/>
                    <a:pt x="1" y="1924"/>
                  </a:cubicBezTo>
                  <a:lnTo>
                    <a:pt x="22" y="1924"/>
                  </a:lnTo>
                  <a:cubicBezTo>
                    <a:pt x="129" y="1539"/>
                    <a:pt x="385" y="1197"/>
                    <a:pt x="663" y="898"/>
                  </a:cubicBezTo>
                  <a:cubicBezTo>
                    <a:pt x="791" y="770"/>
                    <a:pt x="962" y="642"/>
                    <a:pt x="1112" y="492"/>
                  </a:cubicBezTo>
                  <a:cubicBezTo>
                    <a:pt x="1262" y="342"/>
                    <a:pt x="1411" y="193"/>
                    <a:pt x="1540" y="22"/>
                  </a:cubicBezTo>
                  <a:lnTo>
                    <a:pt x="154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3" name="Google Shape;31723;p29"/>
            <p:cNvSpPr/>
            <p:nvPr/>
          </p:nvSpPr>
          <p:spPr>
            <a:xfrm>
              <a:off x="895875" y="5589488"/>
              <a:ext cx="28875" cy="14100"/>
            </a:xfrm>
            <a:custGeom>
              <a:avLst/>
              <a:gdLst/>
              <a:ahLst/>
              <a:cxnLst/>
              <a:rect l="l" t="t" r="r" b="b"/>
              <a:pathLst>
                <a:path w="1155" h="564" extrusionOk="0">
                  <a:moveTo>
                    <a:pt x="22" y="0"/>
                  </a:moveTo>
                  <a:lnTo>
                    <a:pt x="1" y="21"/>
                  </a:lnTo>
                  <a:cubicBezTo>
                    <a:pt x="86" y="214"/>
                    <a:pt x="257" y="342"/>
                    <a:pt x="471" y="449"/>
                  </a:cubicBezTo>
                  <a:cubicBezTo>
                    <a:pt x="556" y="492"/>
                    <a:pt x="642" y="556"/>
                    <a:pt x="770" y="556"/>
                  </a:cubicBezTo>
                  <a:cubicBezTo>
                    <a:pt x="795" y="561"/>
                    <a:pt x="823" y="563"/>
                    <a:pt x="852" y="563"/>
                  </a:cubicBezTo>
                  <a:cubicBezTo>
                    <a:pt x="947" y="563"/>
                    <a:pt x="1057" y="536"/>
                    <a:pt x="1155" y="470"/>
                  </a:cubicBezTo>
                  <a:lnTo>
                    <a:pt x="1155" y="449"/>
                  </a:lnTo>
                  <a:cubicBezTo>
                    <a:pt x="1027" y="406"/>
                    <a:pt x="963" y="363"/>
                    <a:pt x="856" y="321"/>
                  </a:cubicBezTo>
                  <a:cubicBezTo>
                    <a:pt x="770" y="278"/>
                    <a:pt x="663" y="278"/>
                    <a:pt x="556" y="257"/>
                  </a:cubicBezTo>
                  <a:cubicBezTo>
                    <a:pt x="450" y="235"/>
                    <a:pt x="364" y="214"/>
                    <a:pt x="257" y="171"/>
                  </a:cubicBezTo>
                  <a:cubicBezTo>
                    <a:pt x="172" y="128"/>
                    <a:pt x="86" y="8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4" name="Google Shape;31724;p29"/>
            <p:cNvSpPr/>
            <p:nvPr/>
          </p:nvSpPr>
          <p:spPr>
            <a:xfrm>
              <a:off x="916175" y="5570238"/>
              <a:ext cx="13400" cy="34225"/>
            </a:xfrm>
            <a:custGeom>
              <a:avLst/>
              <a:gdLst/>
              <a:ahLst/>
              <a:cxnLst/>
              <a:rect l="l" t="t" r="r" b="b"/>
              <a:pathLst>
                <a:path w="536" h="1369" extrusionOk="0">
                  <a:moveTo>
                    <a:pt x="22" y="1"/>
                  </a:moveTo>
                  <a:cubicBezTo>
                    <a:pt x="1" y="150"/>
                    <a:pt x="22" y="278"/>
                    <a:pt x="44" y="407"/>
                  </a:cubicBezTo>
                  <a:cubicBezTo>
                    <a:pt x="65" y="535"/>
                    <a:pt x="86" y="642"/>
                    <a:pt x="129" y="770"/>
                  </a:cubicBezTo>
                  <a:cubicBezTo>
                    <a:pt x="172" y="898"/>
                    <a:pt x="193" y="1027"/>
                    <a:pt x="257" y="1112"/>
                  </a:cubicBezTo>
                  <a:cubicBezTo>
                    <a:pt x="322" y="1219"/>
                    <a:pt x="386" y="1326"/>
                    <a:pt x="535" y="1369"/>
                  </a:cubicBezTo>
                  <a:lnTo>
                    <a:pt x="535" y="1347"/>
                  </a:lnTo>
                  <a:cubicBezTo>
                    <a:pt x="535" y="1219"/>
                    <a:pt x="493" y="1091"/>
                    <a:pt x="471" y="984"/>
                  </a:cubicBezTo>
                  <a:cubicBezTo>
                    <a:pt x="428" y="856"/>
                    <a:pt x="364" y="770"/>
                    <a:pt x="300" y="663"/>
                  </a:cubicBezTo>
                  <a:cubicBezTo>
                    <a:pt x="257" y="556"/>
                    <a:pt x="193" y="449"/>
                    <a:pt x="151" y="343"/>
                  </a:cubicBezTo>
                  <a:cubicBezTo>
                    <a:pt x="108" y="236"/>
                    <a:pt x="44" y="129"/>
                    <a:pt x="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5" name="Google Shape;31725;p29"/>
            <p:cNvSpPr/>
            <p:nvPr/>
          </p:nvSpPr>
          <p:spPr>
            <a:xfrm>
              <a:off x="948250" y="5569163"/>
              <a:ext cx="55600" cy="33175"/>
            </a:xfrm>
            <a:custGeom>
              <a:avLst/>
              <a:gdLst/>
              <a:ahLst/>
              <a:cxnLst/>
              <a:rect l="l" t="t" r="r" b="b"/>
              <a:pathLst>
                <a:path w="2224" h="1327" extrusionOk="0">
                  <a:moveTo>
                    <a:pt x="2223" y="1"/>
                  </a:moveTo>
                  <a:cubicBezTo>
                    <a:pt x="2031" y="44"/>
                    <a:pt x="1839" y="129"/>
                    <a:pt x="1668" y="215"/>
                  </a:cubicBezTo>
                  <a:cubicBezTo>
                    <a:pt x="1475" y="321"/>
                    <a:pt x="1283" y="386"/>
                    <a:pt x="1090" y="492"/>
                  </a:cubicBezTo>
                  <a:cubicBezTo>
                    <a:pt x="706" y="663"/>
                    <a:pt x="364" y="920"/>
                    <a:pt x="0" y="1134"/>
                  </a:cubicBezTo>
                  <a:lnTo>
                    <a:pt x="86" y="1326"/>
                  </a:lnTo>
                  <a:cubicBezTo>
                    <a:pt x="449" y="1070"/>
                    <a:pt x="770" y="792"/>
                    <a:pt x="1133" y="578"/>
                  </a:cubicBezTo>
                  <a:cubicBezTo>
                    <a:pt x="1304" y="492"/>
                    <a:pt x="1497" y="386"/>
                    <a:pt x="1668" y="279"/>
                  </a:cubicBezTo>
                  <a:cubicBezTo>
                    <a:pt x="1860" y="172"/>
                    <a:pt x="2031" y="65"/>
                    <a:pt x="2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6" name="Google Shape;31726;p29"/>
            <p:cNvSpPr/>
            <p:nvPr/>
          </p:nvSpPr>
          <p:spPr>
            <a:xfrm>
              <a:off x="930075" y="5534963"/>
              <a:ext cx="42250" cy="57200"/>
            </a:xfrm>
            <a:custGeom>
              <a:avLst/>
              <a:gdLst/>
              <a:ahLst/>
              <a:cxnLst/>
              <a:rect l="l" t="t" r="r" b="b"/>
              <a:pathLst>
                <a:path w="1690" h="2288" extrusionOk="0">
                  <a:moveTo>
                    <a:pt x="1689" y="1"/>
                  </a:moveTo>
                  <a:lnTo>
                    <a:pt x="1689" y="1"/>
                  </a:lnTo>
                  <a:cubicBezTo>
                    <a:pt x="1475" y="86"/>
                    <a:pt x="1283" y="257"/>
                    <a:pt x="1134" y="450"/>
                  </a:cubicBezTo>
                  <a:cubicBezTo>
                    <a:pt x="984" y="642"/>
                    <a:pt x="856" y="834"/>
                    <a:pt x="727" y="1027"/>
                  </a:cubicBezTo>
                  <a:lnTo>
                    <a:pt x="321" y="1604"/>
                  </a:lnTo>
                  <a:cubicBezTo>
                    <a:pt x="257" y="1689"/>
                    <a:pt x="172" y="1818"/>
                    <a:pt x="129" y="1925"/>
                  </a:cubicBezTo>
                  <a:cubicBezTo>
                    <a:pt x="65" y="2053"/>
                    <a:pt x="43" y="2138"/>
                    <a:pt x="1" y="2245"/>
                  </a:cubicBezTo>
                  <a:lnTo>
                    <a:pt x="193" y="2288"/>
                  </a:lnTo>
                  <a:cubicBezTo>
                    <a:pt x="236" y="2181"/>
                    <a:pt x="279" y="2053"/>
                    <a:pt x="321" y="1967"/>
                  </a:cubicBezTo>
                  <a:cubicBezTo>
                    <a:pt x="343" y="1860"/>
                    <a:pt x="385" y="1775"/>
                    <a:pt x="450" y="1668"/>
                  </a:cubicBezTo>
                  <a:lnTo>
                    <a:pt x="813" y="1070"/>
                  </a:lnTo>
                  <a:cubicBezTo>
                    <a:pt x="941" y="877"/>
                    <a:pt x="1048" y="663"/>
                    <a:pt x="1176" y="471"/>
                  </a:cubicBezTo>
                  <a:cubicBezTo>
                    <a:pt x="1304" y="300"/>
                    <a:pt x="1475" y="108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7" name="Google Shape;31727;p29"/>
            <p:cNvSpPr/>
            <p:nvPr/>
          </p:nvSpPr>
          <p:spPr>
            <a:xfrm>
              <a:off x="938100" y="5585813"/>
              <a:ext cx="69475" cy="25600"/>
            </a:xfrm>
            <a:custGeom>
              <a:avLst/>
              <a:gdLst/>
              <a:ahLst/>
              <a:cxnLst/>
              <a:rect l="l" t="t" r="r" b="b"/>
              <a:pathLst>
                <a:path w="2779" h="1024" extrusionOk="0">
                  <a:moveTo>
                    <a:pt x="2689" y="1"/>
                  </a:moveTo>
                  <a:cubicBezTo>
                    <a:pt x="2616" y="1"/>
                    <a:pt x="2532" y="25"/>
                    <a:pt x="2458" y="40"/>
                  </a:cubicBezTo>
                  <a:cubicBezTo>
                    <a:pt x="2330" y="62"/>
                    <a:pt x="2223" y="83"/>
                    <a:pt x="2095" y="126"/>
                  </a:cubicBezTo>
                  <a:cubicBezTo>
                    <a:pt x="1860" y="190"/>
                    <a:pt x="1646" y="254"/>
                    <a:pt x="1411" y="297"/>
                  </a:cubicBezTo>
                  <a:cubicBezTo>
                    <a:pt x="1176" y="339"/>
                    <a:pt x="941" y="404"/>
                    <a:pt x="706" y="489"/>
                  </a:cubicBezTo>
                  <a:cubicBezTo>
                    <a:pt x="471" y="575"/>
                    <a:pt x="214" y="703"/>
                    <a:pt x="0" y="852"/>
                  </a:cubicBezTo>
                  <a:lnTo>
                    <a:pt x="86" y="1023"/>
                  </a:lnTo>
                  <a:cubicBezTo>
                    <a:pt x="300" y="874"/>
                    <a:pt x="492" y="767"/>
                    <a:pt x="727" y="660"/>
                  </a:cubicBezTo>
                  <a:cubicBezTo>
                    <a:pt x="941" y="553"/>
                    <a:pt x="1176" y="489"/>
                    <a:pt x="1411" y="404"/>
                  </a:cubicBezTo>
                  <a:cubicBezTo>
                    <a:pt x="1646" y="339"/>
                    <a:pt x="1881" y="254"/>
                    <a:pt x="2095" y="190"/>
                  </a:cubicBezTo>
                  <a:cubicBezTo>
                    <a:pt x="2223" y="147"/>
                    <a:pt x="2330" y="104"/>
                    <a:pt x="2458" y="62"/>
                  </a:cubicBezTo>
                  <a:cubicBezTo>
                    <a:pt x="2539" y="45"/>
                    <a:pt x="2633" y="4"/>
                    <a:pt x="2711" y="4"/>
                  </a:cubicBezTo>
                  <a:cubicBezTo>
                    <a:pt x="2735" y="4"/>
                    <a:pt x="2758" y="9"/>
                    <a:pt x="2779" y="19"/>
                  </a:cubicBezTo>
                  <a:cubicBezTo>
                    <a:pt x="2752" y="6"/>
                    <a:pt x="2722" y="1"/>
                    <a:pt x="2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8" name="Google Shape;31728;p29"/>
            <p:cNvSpPr/>
            <p:nvPr/>
          </p:nvSpPr>
          <p:spPr>
            <a:xfrm>
              <a:off x="946100" y="5610313"/>
              <a:ext cx="54000" cy="7500"/>
            </a:xfrm>
            <a:custGeom>
              <a:avLst/>
              <a:gdLst/>
              <a:ahLst/>
              <a:cxnLst/>
              <a:rect l="l" t="t" r="r" b="b"/>
              <a:pathLst>
                <a:path w="2160" h="300" extrusionOk="0">
                  <a:moveTo>
                    <a:pt x="2160" y="172"/>
                  </a:moveTo>
                  <a:cubicBezTo>
                    <a:pt x="2138" y="214"/>
                    <a:pt x="2074" y="214"/>
                    <a:pt x="2031" y="236"/>
                  </a:cubicBezTo>
                  <a:cubicBezTo>
                    <a:pt x="2074" y="236"/>
                    <a:pt x="2138" y="236"/>
                    <a:pt x="2160" y="172"/>
                  </a:cubicBezTo>
                  <a:close/>
                  <a:moveTo>
                    <a:pt x="108" y="1"/>
                  </a:moveTo>
                  <a:lnTo>
                    <a:pt x="1" y="214"/>
                  </a:lnTo>
                  <a:cubicBezTo>
                    <a:pt x="193" y="257"/>
                    <a:pt x="364" y="257"/>
                    <a:pt x="535" y="278"/>
                  </a:cubicBezTo>
                  <a:cubicBezTo>
                    <a:pt x="728" y="278"/>
                    <a:pt x="899" y="300"/>
                    <a:pt x="1070" y="300"/>
                  </a:cubicBezTo>
                  <a:cubicBezTo>
                    <a:pt x="1262" y="300"/>
                    <a:pt x="1433" y="300"/>
                    <a:pt x="1625" y="278"/>
                  </a:cubicBezTo>
                  <a:cubicBezTo>
                    <a:pt x="1711" y="278"/>
                    <a:pt x="1796" y="278"/>
                    <a:pt x="1882" y="257"/>
                  </a:cubicBezTo>
                  <a:cubicBezTo>
                    <a:pt x="1946" y="257"/>
                    <a:pt x="1989" y="257"/>
                    <a:pt x="2031" y="236"/>
                  </a:cubicBezTo>
                  <a:lnTo>
                    <a:pt x="1625" y="236"/>
                  </a:lnTo>
                  <a:cubicBezTo>
                    <a:pt x="1454" y="214"/>
                    <a:pt x="1283" y="193"/>
                    <a:pt x="1112" y="172"/>
                  </a:cubicBezTo>
                  <a:cubicBezTo>
                    <a:pt x="941" y="150"/>
                    <a:pt x="770" y="129"/>
                    <a:pt x="599" y="108"/>
                  </a:cubicBezTo>
                  <a:cubicBezTo>
                    <a:pt x="428" y="65"/>
                    <a:pt x="257" y="43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9" name="Google Shape;31729;p29"/>
            <p:cNvSpPr/>
            <p:nvPr/>
          </p:nvSpPr>
          <p:spPr>
            <a:xfrm>
              <a:off x="953050" y="5596813"/>
              <a:ext cx="84450" cy="14600"/>
            </a:xfrm>
            <a:custGeom>
              <a:avLst/>
              <a:gdLst/>
              <a:ahLst/>
              <a:cxnLst/>
              <a:rect l="l" t="t" r="r" b="b"/>
              <a:pathLst>
                <a:path w="3378" h="584" extrusionOk="0">
                  <a:moveTo>
                    <a:pt x="3183" y="1"/>
                  </a:moveTo>
                  <a:cubicBezTo>
                    <a:pt x="3111" y="1"/>
                    <a:pt x="3036" y="6"/>
                    <a:pt x="2972" y="6"/>
                  </a:cubicBezTo>
                  <a:lnTo>
                    <a:pt x="2566" y="6"/>
                  </a:lnTo>
                  <a:cubicBezTo>
                    <a:pt x="2288" y="28"/>
                    <a:pt x="2010" y="28"/>
                    <a:pt x="1711" y="49"/>
                  </a:cubicBezTo>
                  <a:cubicBezTo>
                    <a:pt x="1433" y="70"/>
                    <a:pt x="1155" y="92"/>
                    <a:pt x="877" y="156"/>
                  </a:cubicBezTo>
                  <a:cubicBezTo>
                    <a:pt x="727" y="177"/>
                    <a:pt x="578" y="220"/>
                    <a:pt x="428" y="263"/>
                  </a:cubicBezTo>
                  <a:cubicBezTo>
                    <a:pt x="300" y="306"/>
                    <a:pt x="172" y="327"/>
                    <a:pt x="22" y="348"/>
                  </a:cubicBezTo>
                  <a:lnTo>
                    <a:pt x="1" y="583"/>
                  </a:lnTo>
                  <a:cubicBezTo>
                    <a:pt x="150" y="541"/>
                    <a:pt x="300" y="519"/>
                    <a:pt x="450" y="455"/>
                  </a:cubicBezTo>
                  <a:cubicBezTo>
                    <a:pt x="599" y="412"/>
                    <a:pt x="727" y="348"/>
                    <a:pt x="856" y="327"/>
                  </a:cubicBezTo>
                  <a:cubicBezTo>
                    <a:pt x="1134" y="241"/>
                    <a:pt x="1411" y="220"/>
                    <a:pt x="1711" y="177"/>
                  </a:cubicBezTo>
                  <a:cubicBezTo>
                    <a:pt x="1989" y="135"/>
                    <a:pt x="2266" y="92"/>
                    <a:pt x="2544" y="70"/>
                  </a:cubicBezTo>
                  <a:lnTo>
                    <a:pt x="2972" y="28"/>
                  </a:lnTo>
                  <a:cubicBezTo>
                    <a:pt x="3057" y="28"/>
                    <a:pt x="3152" y="9"/>
                    <a:pt x="3244" y="9"/>
                  </a:cubicBezTo>
                  <a:cubicBezTo>
                    <a:pt x="3290" y="9"/>
                    <a:pt x="3335" y="13"/>
                    <a:pt x="3378" y="28"/>
                  </a:cubicBezTo>
                  <a:cubicBezTo>
                    <a:pt x="3324" y="6"/>
                    <a:pt x="3255" y="1"/>
                    <a:pt x="31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0" name="Google Shape;31730;p29"/>
            <p:cNvSpPr/>
            <p:nvPr/>
          </p:nvSpPr>
          <p:spPr>
            <a:xfrm>
              <a:off x="937550" y="5617263"/>
              <a:ext cx="41175" cy="41700"/>
            </a:xfrm>
            <a:custGeom>
              <a:avLst/>
              <a:gdLst/>
              <a:ahLst/>
              <a:cxnLst/>
              <a:rect l="l" t="t" r="r" b="b"/>
              <a:pathLst>
                <a:path w="1647" h="1668" extrusionOk="0">
                  <a:moveTo>
                    <a:pt x="215" y="0"/>
                  </a:moveTo>
                  <a:lnTo>
                    <a:pt x="1" y="86"/>
                  </a:lnTo>
                  <a:cubicBezTo>
                    <a:pt x="1" y="129"/>
                    <a:pt x="22" y="214"/>
                    <a:pt x="44" y="257"/>
                  </a:cubicBezTo>
                  <a:cubicBezTo>
                    <a:pt x="86" y="321"/>
                    <a:pt x="108" y="364"/>
                    <a:pt x="151" y="407"/>
                  </a:cubicBezTo>
                  <a:cubicBezTo>
                    <a:pt x="215" y="492"/>
                    <a:pt x="279" y="578"/>
                    <a:pt x="364" y="663"/>
                  </a:cubicBezTo>
                  <a:cubicBezTo>
                    <a:pt x="514" y="813"/>
                    <a:pt x="664" y="962"/>
                    <a:pt x="835" y="1091"/>
                  </a:cubicBezTo>
                  <a:cubicBezTo>
                    <a:pt x="1070" y="1304"/>
                    <a:pt x="1326" y="1475"/>
                    <a:pt x="1583" y="1668"/>
                  </a:cubicBezTo>
                  <a:lnTo>
                    <a:pt x="1647" y="1668"/>
                  </a:lnTo>
                  <a:cubicBezTo>
                    <a:pt x="1390" y="1454"/>
                    <a:pt x="1155" y="1240"/>
                    <a:pt x="920" y="1005"/>
                  </a:cubicBezTo>
                  <a:cubicBezTo>
                    <a:pt x="770" y="855"/>
                    <a:pt x="621" y="684"/>
                    <a:pt x="493" y="535"/>
                  </a:cubicBezTo>
                  <a:cubicBezTo>
                    <a:pt x="386" y="364"/>
                    <a:pt x="236" y="171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1" name="Google Shape;31731;p29"/>
            <p:cNvSpPr/>
            <p:nvPr/>
          </p:nvSpPr>
          <p:spPr>
            <a:xfrm>
              <a:off x="901750" y="5610863"/>
              <a:ext cx="25675" cy="48100"/>
            </a:xfrm>
            <a:custGeom>
              <a:avLst/>
              <a:gdLst/>
              <a:ahLst/>
              <a:cxnLst/>
              <a:rect l="l" t="t" r="r" b="b"/>
              <a:pathLst>
                <a:path w="1027" h="1924" extrusionOk="0">
                  <a:moveTo>
                    <a:pt x="1005" y="0"/>
                  </a:moveTo>
                  <a:cubicBezTo>
                    <a:pt x="856" y="128"/>
                    <a:pt x="728" y="278"/>
                    <a:pt x="621" y="427"/>
                  </a:cubicBezTo>
                  <a:cubicBezTo>
                    <a:pt x="514" y="577"/>
                    <a:pt x="428" y="769"/>
                    <a:pt x="364" y="919"/>
                  </a:cubicBezTo>
                  <a:cubicBezTo>
                    <a:pt x="279" y="1111"/>
                    <a:pt x="236" y="1282"/>
                    <a:pt x="172" y="1432"/>
                  </a:cubicBezTo>
                  <a:cubicBezTo>
                    <a:pt x="129" y="1603"/>
                    <a:pt x="65" y="1753"/>
                    <a:pt x="1" y="1924"/>
                  </a:cubicBezTo>
                  <a:lnTo>
                    <a:pt x="22" y="1924"/>
                  </a:lnTo>
                  <a:cubicBezTo>
                    <a:pt x="129" y="1774"/>
                    <a:pt x="215" y="1624"/>
                    <a:pt x="279" y="1453"/>
                  </a:cubicBezTo>
                  <a:cubicBezTo>
                    <a:pt x="364" y="1304"/>
                    <a:pt x="428" y="1133"/>
                    <a:pt x="514" y="983"/>
                  </a:cubicBezTo>
                  <a:cubicBezTo>
                    <a:pt x="599" y="812"/>
                    <a:pt x="706" y="684"/>
                    <a:pt x="792" y="513"/>
                  </a:cubicBezTo>
                  <a:cubicBezTo>
                    <a:pt x="877" y="363"/>
                    <a:pt x="984" y="192"/>
                    <a:pt x="1027" y="21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2" name="Google Shape;31732;p29"/>
            <p:cNvSpPr/>
            <p:nvPr/>
          </p:nvSpPr>
          <p:spPr>
            <a:xfrm>
              <a:off x="892675" y="5602313"/>
              <a:ext cx="31550" cy="13375"/>
            </a:xfrm>
            <a:custGeom>
              <a:avLst/>
              <a:gdLst/>
              <a:ahLst/>
              <a:cxnLst/>
              <a:rect l="l" t="t" r="r" b="b"/>
              <a:pathLst>
                <a:path w="1262" h="535" extrusionOk="0">
                  <a:moveTo>
                    <a:pt x="941" y="0"/>
                  </a:moveTo>
                  <a:cubicBezTo>
                    <a:pt x="834" y="0"/>
                    <a:pt x="727" y="43"/>
                    <a:pt x="599" y="107"/>
                  </a:cubicBezTo>
                  <a:cubicBezTo>
                    <a:pt x="535" y="128"/>
                    <a:pt x="513" y="150"/>
                    <a:pt x="428" y="192"/>
                  </a:cubicBezTo>
                  <a:cubicBezTo>
                    <a:pt x="385" y="214"/>
                    <a:pt x="321" y="257"/>
                    <a:pt x="278" y="299"/>
                  </a:cubicBezTo>
                  <a:cubicBezTo>
                    <a:pt x="193" y="385"/>
                    <a:pt x="107" y="470"/>
                    <a:pt x="0" y="492"/>
                  </a:cubicBezTo>
                  <a:lnTo>
                    <a:pt x="0" y="534"/>
                  </a:lnTo>
                  <a:cubicBezTo>
                    <a:pt x="107" y="534"/>
                    <a:pt x="236" y="449"/>
                    <a:pt x="321" y="385"/>
                  </a:cubicBezTo>
                  <a:cubicBezTo>
                    <a:pt x="385" y="363"/>
                    <a:pt x="428" y="342"/>
                    <a:pt x="471" y="321"/>
                  </a:cubicBezTo>
                  <a:cubicBezTo>
                    <a:pt x="513" y="299"/>
                    <a:pt x="578" y="278"/>
                    <a:pt x="620" y="278"/>
                  </a:cubicBezTo>
                  <a:cubicBezTo>
                    <a:pt x="727" y="257"/>
                    <a:pt x="813" y="257"/>
                    <a:pt x="920" y="235"/>
                  </a:cubicBezTo>
                  <a:cubicBezTo>
                    <a:pt x="1026" y="214"/>
                    <a:pt x="1133" y="171"/>
                    <a:pt x="1240" y="107"/>
                  </a:cubicBezTo>
                  <a:lnTo>
                    <a:pt x="1262" y="86"/>
                  </a:lnTo>
                  <a:cubicBezTo>
                    <a:pt x="1176" y="21"/>
                    <a:pt x="1069" y="0"/>
                    <a:pt x="9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3" name="Google Shape;31733;p29"/>
            <p:cNvSpPr/>
            <p:nvPr/>
          </p:nvSpPr>
          <p:spPr>
            <a:xfrm>
              <a:off x="984575" y="5643913"/>
              <a:ext cx="5900" cy="5650"/>
            </a:xfrm>
            <a:custGeom>
              <a:avLst/>
              <a:gdLst/>
              <a:ahLst/>
              <a:cxnLst/>
              <a:rect l="l" t="t" r="r" b="b"/>
              <a:pathLst>
                <a:path w="236" h="226" extrusionOk="0">
                  <a:moveTo>
                    <a:pt x="132" y="0"/>
                  </a:moveTo>
                  <a:cubicBezTo>
                    <a:pt x="74" y="0"/>
                    <a:pt x="12" y="43"/>
                    <a:pt x="1" y="131"/>
                  </a:cubicBezTo>
                  <a:cubicBezTo>
                    <a:pt x="1" y="193"/>
                    <a:pt x="50" y="225"/>
                    <a:pt x="104" y="225"/>
                  </a:cubicBezTo>
                  <a:cubicBezTo>
                    <a:pt x="162" y="225"/>
                    <a:pt x="225" y="188"/>
                    <a:pt x="236" y="110"/>
                  </a:cubicBezTo>
                  <a:cubicBezTo>
                    <a:pt x="236" y="38"/>
                    <a:pt x="186" y="0"/>
                    <a:pt x="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4" name="Google Shape;31734;p29"/>
            <p:cNvSpPr/>
            <p:nvPr/>
          </p:nvSpPr>
          <p:spPr>
            <a:xfrm>
              <a:off x="999675" y="5622613"/>
              <a:ext cx="6850" cy="4875"/>
            </a:xfrm>
            <a:custGeom>
              <a:avLst/>
              <a:gdLst/>
              <a:ahLst/>
              <a:cxnLst/>
              <a:rect l="l" t="t" r="r" b="b"/>
              <a:pathLst>
                <a:path w="274" h="195" extrusionOk="0">
                  <a:moveTo>
                    <a:pt x="145" y="0"/>
                  </a:moveTo>
                  <a:lnTo>
                    <a:pt x="145" y="22"/>
                  </a:lnTo>
                  <a:cubicBezTo>
                    <a:pt x="44" y="42"/>
                    <a:pt x="1" y="194"/>
                    <a:pt x="103" y="194"/>
                  </a:cubicBezTo>
                  <a:cubicBezTo>
                    <a:pt x="109" y="194"/>
                    <a:pt x="116" y="194"/>
                    <a:pt x="124" y="193"/>
                  </a:cubicBezTo>
                  <a:cubicBezTo>
                    <a:pt x="230" y="171"/>
                    <a:pt x="273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5" name="Google Shape;31735;p29"/>
            <p:cNvSpPr/>
            <p:nvPr/>
          </p:nvSpPr>
          <p:spPr>
            <a:xfrm>
              <a:off x="997675" y="5612563"/>
              <a:ext cx="5625" cy="5725"/>
            </a:xfrm>
            <a:custGeom>
              <a:avLst/>
              <a:gdLst/>
              <a:ahLst/>
              <a:cxnLst/>
              <a:rect l="l" t="t" r="r" b="b"/>
              <a:pathLst>
                <a:path w="225" h="229" extrusionOk="0">
                  <a:moveTo>
                    <a:pt x="129" y="1"/>
                  </a:moveTo>
                  <a:cubicBezTo>
                    <a:pt x="72" y="1"/>
                    <a:pt x="11" y="44"/>
                    <a:pt x="11" y="124"/>
                  </a:cubicBezTo>
                  <a:cubicBezTo>
                    <a:pt x="1" y="196"/>
                    <a:pt x="45" y="229"/>
                    <a:pt x="96" y="229"/>
                  </a:cubicBezTo>
                  <a:cubicBezTo>
                    <a:pt x="151" y="229"/>
                    <a:pt x="214" y="191"/>
                    <a:pt x="225" y="124"/>
                  </a:cubicBezTo>
                  <a:lnTo>
                    <a:pt x="225" y="103"/>
                  </a:lnTo>
                  <a:cubicBezTo>
                    <a:pt x="225" y="34"/>
                    <a:pt x="179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6" name="Google Shape;31736;p29"/>
            <p:cNvSpPr/>
            <p:nvPr/>
          </p:nvSpPr>
          <p:spPr>
            <a:xfrm>
              <a:off x="1033200" y="5593863"/>
              <a:ext cx="5900" cy="6200"/>
            </a:xfrm>
            <a:custGeom>
              <a:avLst/>
              <a:gdLst/>
              <a:ahLst/>
              <a:cxnLst/>
              <a:rect l="l" t="t" r="r" b="b"/>
              <a:pathLst>
                <a:path w="236" h="248" extrusionOk="0">
                  <a:moveTo>
                    <a:pt x="138" y="1"/>
                  </a:moveTo>
                  <a:cubicBezTo>
                    <a:pt x="79" y="1"/>
                    <a:pt x="12" y="44"/>
                    <a:pt x="1" y="124"/>
                  </a:cubicBezTo>
                  <a:lnTo>
                    <a:pt x="1" y="146"/>
                  </a:lnTo>
                  <a:cubicBezTo>
                    <a:pt x="1" y="215"/>
                    <a:pt x="47" y="248"/>
                    <a:pt x="99" y="248"/>
                  </a:cubicBezTo>
                  <a:cubicBezTo>
                    <a:pt x="158" y="248"/>
                    <a:pt x="225" y="204"/>
                    <a:pt x="236" y="124"/>
                  </a:cubicBezTo>
                  <a:lnTo>
                    <a:pt x="236" y="103"/>
                  </a:lnTo>
                  <a:cubicBezTo>
                    <a:pt x="236" y="33"/>
                    <a:pt x="190" y="1"/>
                    <a:pt x="1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7" name="Google Shape;31737;p29"/>
            <p:cNvSpPr/>
            <p:nvPr/>
          </p:nvSpPr>
          <p:spPr>
            <a:xfrm>
              <a:off x="1004350" y="5582788"/>
              <a:ext cx="5375" cy="5050"/>
            </a:xfrm>
            <a:custGeom>
              <a:avLst/>
              <a:gdLst/>
              <a:ahLst/>
              <a:cxnLst/>
              <a:rect l="l" t="t" r="r" b="b"/>
              <a:pathLst>
                <a:path w="215" h="202" extrusionOk="0">
                  <a:moveTo>
                    <a:pt x="116" y="1"/>
                  </a:moveTo>
                  <a:cubicBezTo>
                    <a:pt x="65" y="1"/>
                    <a:pt x="11" y="33"/>
                    <a:pt x="1" y="97"/>
                  </a:cubicBezTo>
                  <a:cubicBezTo>
                    <a:pt x="1" y="169"/>
                    <a:pt x="45" y="201"/>
                    <a:pt x="94" y="201"/>
                  </a:cubicBezTo>
                  <a:cubicBezTo>
                    <a:pt x="146" y="201"/>
                    <a:pt x="203" y="164"/>
                    <a:pt x="214" y="97"/>
                  </a:cubicBezTo>
                  <a:cubicBezTo>
                    <a:pt x="214" y="33"/>
                    <a:pt x="166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8" name="Google Shape;31738;p29"/>
            <p:cNvSpPr/>
            <p:nvPr/>
          </p:nvSpPr>
          <p:spPr>
            <a:xfrm>
              <a:off x="1021450" y="5568763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38" y="0"/>
                  </a:moveTo>
                  <a:cubicBezTo>
                    <a:pt x="79" y="0"/>
                    <a:pt x="12" y="44"/>
                    <a:pt x="1" y="124"/>
                  </a:cubicBezTo>
                  <a:cubicBezTo>
                    <a:pt x="1" y="199"/>
                    <a:pt x="54" y="236"/>
                    <a:pt x="110" y="236"/>
                  </a:cubicBezTo>
                  <a:cubicBezTo>
                    <a:pt x="166" y="236"/>
                    <a:pt x="225" y="199"/>
                    <a:pt x="236" y="124"/>
                  </a:cubicBezTo>
                  <a:lnTo>
                    <a:pt x="236" y="102"/>
                  </a:lnTo>
                  <a:cubicBezTo>
                    <a:pt x="236" y="33"/>
                    <a:pt x="190" y="0"/>
                    <a:pt x="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9" name="Google Shape;31739;p29"/>
            <p:cNvSpPr/>
            <p:nvPr/>
          </p:nvSpPr>
          <p:spPr>
            <a:xfrm>
              <a:off x="1001150" y="5567163"/>
              <a:ext cx="4300" cy="4500"/>
            </a:xfrm>
            <a:custGeom>
              <a:avLst/>
              <a:gdLst/>
              <a:ahLst/>
              <a:cxnLst/>
              <a:rect l="l" t="t" r="r" b="b"/>
              <a:pathLst>
                <a:path w="172" h="180" extrusionOk="0">
                  <a:moveTo>
                    <a:pt x="86" y="1"/>
                  </a:moveTo>
                  <a:cubicBezTo>
                    <a:pt x="43" y="1"/>
                    <a:pt x="0" y="27"/>
                    <a:pt x="0" y="81"/>
                  </a:cubicBezTo>
                  <a:lnTo>
                    <a:pt x="0" y="102"/>
                  </a:lnTo>
                  <a:cubicBezTo>
                    <a:pt x="0" y="153"/>
                    <a:pt x="39" y="180"/>
                    <a:pt x="80" y="180"/>
                  </a:cubicBezTo>
                  <a:cubicBezTo>
                    <a:pt x="125" y="180"/>
                    <a:pt x="171" y="148"/>
                    <a:pt x="171" y="81"/>
                  </a:cubicBezTo>
                  <a:cubicBezTo>
                    <a:pt x="171" y="27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0" name="Google Shape;31740;p29"/>
            <p:cNvSpPr/>
            <p:nvPr/>
          </p:nvSpPr>
          <p:spPr>
            <a:xfrm>
              <a:off x="1012900" y="5543188"/>
              <a:ext cx="4550" cy="4450"/>
            </a:xfrm>
            <a:custGeom>
              <a:avLst/>
              <a:gdLst/>
              <a:ahLst/>
              <a:cxnLst/>
              <a:rect l="l" t="t" r="r" b="b"/>
              <a:pathLst>
                <a:path w="182" h="178" extrusionOk="0">
                  <a:moveTo>
                    <a:pt x="100" y="0"/>
                  </a:moveTo>
                  <a:cubicBezTo>
                    <a:pt x="53" y="0"/>
                    <a:pt x="1" y="32"/>
                    <a:pt x="1" y="99"/>
                  </a:cubicBezTo>
                  <a:cubicBezTo>
                    <a:pt x="1" y="150"/>
                    <a:pt x="40" y="177"/>
                    <a:pt x="80" y="177"/>
                  </a:cubicBezTo>
                  <a:cubicBezTo>
                    <a:pt x="125" y="177"/>
                    <a:pt x="172" y="145"/>
                    <a:pt x="172" y="78"/>
                  </a:cubicBezTo>
                  <a:cubicBezTo>
                    <a:pt x="182" y="27"/>
                    <a:pt x="143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1" name="Google Shape;31741;p29"/>
            <p:cNvSpPr/>
            <p:nvPr/>
          </p:nvSpPr>
          <p:spPr>
            <a:xfrm>
              <a:off x="988600" y="5529488"/>
              <a:ext cx="5900" cy="5650"/>
            </a:xfrm>
            <a:custGeom>
              <a:avLst/>
              <a:gdLst/>
              <a:ahLst/>
              <a:cxnLst/>
              <a:rect l="l" t="t" r="r" b="b"/>
              <a:pathLst>
                <a:path w="236" h="226" extrusionOk="0">
                  <a:moveTo>
                    <a:pt x="126" y="1"/>
                  </a:moveTo>
                  <a:cubicBezTo>
                    <a:pt x="70" y="1"/>
                    <a:pt x="11" y="38"/>
                    <a:pt x="11" y="113"/>
                  </a:cubicBezTo>
                  <a:cubicBezTo>
                    <a:pt x="0" y="188"/>
                    <a:pt x="54" y="225"/>
                    <a:pt x="110" y="225"/>
                  </a:cubicBezTo>
                  <a:cubicBezTo>
                    <a:pt x="166" y="225"/>
                    <a:pt x="225" y="188"/>
                    <a:pt x="225" y="113"/>
                  </a:cubicBezTo>
                  <a:cubicBezTo>
                    <a:pt x="235" y="38"/>
                    <a:pt x="182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2" name="Google Shape;31742;p29"/>
            <p:cNvSpPr/>
            <p:nvPr/>
          </p:nvSpPr>
          <p:spPr>
            <a:xfrm>
              <a:off x="969625" y="5532488"/>
              <a:ext cx="4550" cy="4450"/>
            </a:xfrm>
            <a:custGeom>
              <a:avLst/>
              <a:gdLst/>
              <a:ahLst/>
              <a:cxnLst/>
              <a:rect l="l" t="t" r="r" b="b"/>
              <a:pathLst>
                <a:path w="182" h="178" extrusionOk="0">
                  <a:moveTo>
                    <a:pt x="100" y="1"/>
                  </a:moveTo>
                  <a:cubicBezTo>
                    <a:pt x="53" y="1"/>
                    <a:pt x="0" y="33"/>
                    <a:pt x="0" y="100"/>
                  </a:cubicBezTo>
                  <a:cubicBezTo>
                    <a:pt x="0" y="151"/>
                    <a:pt x="39" y="178"/>
                    <a:pt x="80" y="178"/>
                  </a:cubicBezTo>
                  <a:cubicBezTo>
                    <a:pt x="125" y="178"/>
                    <a:pt x="171" y="146"/>
                    <a:pt x="171" y="79"/>
                  </a:cubicBezTo>
                  <a:cubicBezTo>
                    <a:pt x="182" y="28"/>
                    <a:pt x="143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3" name="Google Shape;31743;p29"/>
            <p:cNvSpPr/>
            <p:nvPr/>
          </p:nvSpPr>
          <p:spPr>
            <a:xfrm>
              <a:off x="941025" y="5545788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38" y="0"/>
                  </a:moveTo>
                  <a:cubicBezTo>
                    <a:pt x="79" y="0"/>
                    <a:pt x="12" y="43"/>
                    <a:pt x="12" y="124"/>
                  </a:cubicBezTo>
                  <a:cubicBezTo>
                    <a:pt x="1" y="198"/>
                    <a:pt x="54" y="236"/>
                    <a:pt x="110" y="236"/>
                  </a:cubicBezTo>
                  <a:cubicBezTo>
                    <a:pt x="166" y="236"/>
                    <a:pt x="225" y="198"/>
                    <a:pt x="225" y="124"/>
                  </a:cubicBezTo>
                  <a:lnTo>
                    <a:pt x="225" y="102"/>
                  </a:lnTo>
                  <a:cubicBezTo>
                    <a:pt x="235" y="33"/>
                    <a:pt x="190" y="0"/>
                    <a:pt x="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4" name="Google Shape;31744;p29"/>
            <p:cNvSpPr/>
            <p:nvPr/>
          </p:nvSpPr>
          <p:spPr>
            <a:xfrm>
              <a:off x="913000" y="5564838"/>
              <a:ext cx="6450" cy="5525"/>
            </a:xfrm>
            <a:custGeom>
              <a:avLst/>
              <a:gdLst/>
              <a:ahLst/>
              <a:cxnLst/>
              <a:rect l="l" t="t" r="r" b="b"/>
              <a:pathLst>
                <a:path w="258" h="221" extrusionOk="0">
                  <a:moveTo>
                    <a:pt x="143" y="1"/>
                  </a:moveTo>
                  <a:cubicBezTo>
                    <a:pt x="125" y="1"/>
                    <a:pt x="106" y="8"/>
                    <a:pt x="85" y="24"/>
                  </a:cubicBezTo>
                  <a:lnTo>
                    <a:pt x="85" y="46"/>
                  </a:lnTo>
                  <a:cubicBezTo>
                    <a:pt x="1" y="113"/>
                    <a:pt x="36" y="221"/>
                    <a:pt x="108" y="221"/>
                  </a:cubicBezTo>
                  <a:cubicBezTo>
                    <a:pt x="127" y="221"/>
                    <a:pt x="148" y="213"/>
                    <a:pt x="171" y="195"/>
                  </a:cubicBezTo>
                  <a:cubicBezTo>
                    <a:pt x="257" y="126"/>
                    <a:pt x="218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5" name="Google Shape;31745;p29"/>
            <p:cNvSpPr/>
            <p:nvPr/>
          </p:nvSpPr>
          <p:spPr>
            <a:xfrm>
              <a:off x="891850" y="5586688"/>
              <a:ext cx="5725" cy="5300"/>
            </a:xfrm>
            <a:custGeom>
              <a:avLst/>
              <a:gdLst/>
              <a:ahLst/>
              <a:cxnLst/>
              <a:rect l="l" t="t" r="r" b="b"/>
              <a:pathLst>
                <a:path w="229" h="212" extrusionOk="0">
                  <a:moveTo>
                    <a:pt x="142" y="1"/>
                  </a:moveTo>
                  <a:cubicBezTo>
                    <a:pt x="105" y="1"/>
                    <a:pt x="61" y="23"/>
                    <a:pt x="33" y="69"/>
                  </a:cubicBezTo>
                  <a:cubicBezTo>
                    <a:pt x="33" y="69"/>
                    <a:pt x="33" y="91"/>
                    <a:pt x="33" y="91"/>
                  </a:cubicBezTo>
                  <a:cubicBezTo>
                    <a:pt x="0" y="157"/>
                    <a:pt x="32" y="211"/>
                    <a:pt x="88" y="211"/>
                  </a:cubicBezTo>
                  <a:cubicBezTo>
                    <a:pt x="104" y="211"/>
                    <a:pt x="122" y="207"/>
                    <a:pt x="140" y="198"/>
                  </a:cubicBezTo>
                  <a:lnTo>
                    <a:pt x="162" y="198"/>
                  </a:lnTo>
                  <a:cubicBezTo>
                    <a:pt x="183" y="176"/>
                    <a:pt x="204" y="133"/>
                    <a:pt x="204" y="112"/>
                  </a:cubicBezTo>
                  <a:cubicBezTo>
                    <a:pt x="229" y="39"/>
                    <a:pt x="191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6" name="Google Shape;31746;p29"/>
            <p:cNvSpPr/>
            <p:nvPr/>
          </p:nvSpPr>
          <p:spPr>
            <a:xfrm>
              <a:off x="887600" y="5612313"/>
              <a:ext cx="5900" cy="5650"/>
            </a:xfrm>
            <a:custGeom>
              <a:avLst/>
              <a:gdLst/>
              <a:ahLst/>
              <a:cxnLst/>
              <a:rect l="l" t="t" r="r" b="b"/>
              <a:pathLst>
                <a:path w="236" h="226" extrusionOk="0">
                  <a:moveTo>
                    <a:pt x="126" y="1"/>
                  </a:moveTo>
                  <a:cubicBezTo>
                    <a:pt x="70" y="1"/>
                    <a:pt x="11" y="38"/>
                    <a:pt x="11" y="113"/>
                  </a:cubicBezTo>
                  <a:cubicBezTo>
                    <a:pt x="0" y="188"/>
                    <a:pt x="54" y="225"/>
                    <a:pt x="110" y="225"/>
                  </a:cubicBezTo>
                  <a:cubicBezTo>
                    <a:pt x="166" y="225"/>
                    <a:pt x="225" y="188"/>
                    <a:pt x="225" y="113"/>
                  </a:cubicBezTo>
                  <a:cubicBezTo>
                    <a:pt x="236" y="38"/>
                    <a:pt x="182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7" name="Google Shape;31747;p29"/>
            <p:cNvSpPr/>
            <p:nvPr/>
          </p:nvSpPr>
          <p:spPr>
            <a:xfrm>
              <a:off x="889375" y="5644188"/>
              <a:ext cx="6625" cy="5475"/>
            </a:xfrm>
            <a:custGeom>
              <a:avLst/>
              <a:gdLst/>
              <a:ahLst/>
              <a:cxnLst/>
              <a:rect l="l" t="t" r="r" b="b"/>
              <a:pathLst>
                <a:path w="265" h="219" extrusionOk="0">
                  <a:moveTo>
                    <a:pt x="180" y="1"/>
                  </a:moveTo>
                  <a:cubicBezTo>
                    <a:pt x="166" y="1"/>
                    <a:pt x="150" y="5"/>
                    <a:pt x="132" y="14"/>
                  </a:cubicBezTo>
                  <a:lnTo>
                    <a:pt x="111" y="14"/>
                  </a:lnTo>
                  <a:cubicBezTo>
                    <a:pt x="1" y="69"/>
                    <a:pt x="1" y="219"/>
                    <a:pt x="85" y="219"/>
                  </a:cubicBezTo>
                  <a:cubicBezTo>
                    <a:pt x="99" y="219"/>
                    <a:pt x="115" y="215"/>
                    <a:pt x="132" y="206"/>
                  </a:cubicBezTo>
                  <a:lnTo>
                    <a:pt x="154" y="206"/>
                  </a:lnTo>
                  <a:cubicBezTo>
                    <a:pt x="264" y="151"/>
                    <a:pt x="264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8" name="Google Shape;31748;p29"/>
            <p:cNvSpPr/>
            <p:nvPr/>
          </p:nvSpPr>
          <p:spPr>
            <a:xfrm>
              <a:off x="-547400" y="3999013"/>
              <a:ext cx="181700" cy="61875"/>
            </a:xfrm>
            <a:custGeom>
              <a:avLst/>
              <a:gdLst/>
              <a:ahLst/>
              <a:cxnLst/>
              <a:rect l="l" t="t" r="r" b="b"/>
              <a:pathLst>
                <a:path w="7268" h="2475" extrusionOk="0">
                  <a:moveTo>
                    <a:pt x="3715" y="0"/>
                  </a:moveTo>
                  <a:cubicBezTo>
                    <a:pt x="3652" y="0"/>
                    <a:pt x="3590" y="4"/>
                    <a:pt x="3527" y="10"/>
                  </a:cubicBezTo>
                  <a:cubicBezTo>
                    <a:pt x="2672" y="95"/>
                    <a:pt x="663" y="437"/>
                    <a:pt x="0" y="993"/>
                  </a:cubicBezTo>
                  <a:cubicBezTo>
                    <a:pt x="492" y="1549"/>
                    <a:pt x="2501" y="2382"/>
                    <a:pt x="3228" y="2468"/>
                  </a:cubicBezTo>
                  <a:cubicBezTo>
                    <a:pt x="3274" y="2473"/>
                    <a:pt x="3322" y="2475"/>
                    <a:pt x="3371" y="2475"/>
                  </a:cubicBezTo>
                  <a:cubicBezTo>
                    <a:pt x="4456" y="2475"/>
                    <a:pt x="6204" y="1383"/>
                    <a:pt x="7268" y="1015"/>
                  </a:cubicBezTo>
                  <a:lnTo>
                    <a:pt x="5942" y="758"/>
                  </a:lnTo>
                  <a:cubicBezTo>
                    <a:pt x="5250" y="462"/>
                    <a:pt x="4485" y="0"/>
                    <a:pt x="37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9" name="Google Shape;31749;p29"/>
            <p:cNvSpPr/>
            <p:nvPr/>
          </p:nvSpPr>
          <p:spPr>
            <a:xfrm>
              <a:off x="-613675" y="4101838"/>
              <a:ext cx="137375" cy="51450"/>
            </a:xfrm>
            <a:custGeom>
              <a:avLst/>
              <a:gdLst/>
              <a:ahLst/>
              <a:cxnLst/>
              <a:rect l="l" t="t" r="r" b="b"/>
              <a:pathLst>
                <a:path w="5495" h="2058" extrusionOk="0">
                  <a:moveTo>
                    <a:pt x="5494" y="1"/>
                  </a:moveTo>
                  <a:cubicBezTo>
                    <a:pt x="5045" y="65"/>
                    <a:pt x="4596" y="108"/>
                    <a:pt x="4126" y="129"/>
                  </a:cubicBezTo>
                  <a:cubicBezTo>
                    <a:pt x="2908" y="1326"/>
                    <a:pt x="1711" y="770"/>
                    <a:pt x="236" y="1411"/>
                  </a:cubicBezTo>
                  <a:lnTo>
                    <a:pt x="257" y="1411"/>
                  </a:lnTo>
                  <a:cubicBezTo>
                    <a:pt x="172" y="1454"/>
                    <a:pt x="86" y="1497"/>
                    <a:pt x="1" y="1540"/>
                  </a:cubicBezTo>
                  <a:cubicBezTo>
                    <a:pt x="878" y="1649"/>
                    <a:pt x="1778" y="2057"/>
                    <a:pt x="2659" y="2057"/>
                  </a:cubicBezTo>
                  <a:cubicBezTo>
                    <a:pt x="2980" y="2057"/>
                    <a:pt x="3299" y="2003"/>
                    <a:pt x="3613" y="1860"/>
                  </a:cubicBezTo>
                  <a:cubicBezTo>
                    <a:pt x="4404" y="1476"/>
                    <a:pt x="5003" y="792"/>
                    <a:pt x="54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0" name="Google Shape;31750;p29"/>
            <p:cNvSpPr/>
            <p:nvPr/>
          </p:nvSpPr>
          <p:spPr>
            <a:xfrm>
              <a:off x="-469400" y="4035038"/>
              <a:ext cx="26225" cy="27825"/>
            </a:xfrm>
            <a:custGeom>
              <a:avLst/>
              <a:gdLst/>
              <a:ahLst/>
              <a:cxnLst/>
              <a:rect l="l" t="t" r="r" b="b"/>
              <a:pathLst>
                <a:path w="1049" h="1113" extrusionOk="0">
                  <a:moveTo>
                    <a:pt x="1048" y="1"/>
                  </a:moveTo>
                  <a:lnTo>
                    <a:pt x="1048" y="1"/>
                  </a:lnTo>
                  <a:cubicBezTo>
                    <a:pt x="792" y="279"/>
                    <a:pt x="407" y="685"/>
                    <a:pt x="1" y="1112"/>
                  </a:cubicBezTo>
                  <a:cubicBezTo>
                    <a:pt x="65" y="1091"/>
                    <a:pt x="129" y="1091"/>
                    <a:pt x="193" y="1070"/>
                  </a:cubicBezTo>
                  <a:cubicBezTo>
                    <a:pt x="343" y="1027"/>
                    <a:pt x="471" y="1006"/>
                    <a:pt x="621" y="963"/>
                  </a:cubicBezTo>
                  <a:cubicBezTo>
                    <a:pt x="642" y="899"/>
                    <a:pt x="685" y="835"/>
                    <a:pt x="728" y="749"/>
                  </a:cubicBezTo>
                  <a:cubicBezTo>
                    <a:pt x="835" y="514"/>
                    <a:pt x="941" y="257"/>
                    <a:pt x="10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1" name="Google Shape;31751;p29"/>
            <p:cNvSpPr/>
            <p:nvPr/>
          </p:nvSpPr>
          <p:spPr>
            <a:xfrm>
              <a:off x="-524950" y="4016888"/>
              <a:ext cx="94050" cy="52375"/>
            </a:xfrm>
            <a:custGeom>
              <a:avLst/>
              <a:gdLst/>
              <a:ahLst/>
              <a:cxnLst/>
              <a:rect l="l" t="t" r="r" b="b"/>
              <a:pathLst>
                <a:path w="3762" h="2095" extrusionOk="0">
                  <a:moveTo>
                    <a:pt x="3762" y="0"/>
                  </a:moveTo>
                  <a:lnTo>
                    <a:pt x="3762" y="0"/>
                  </a:lnTo>
                  <a:cubicBezTo>
                    <a:pt x="2351" y="471"/>
                    <a:pt x="1133" y="1133"/>
                    <a:pt x="0" y="2095"/>
                  </a:cubicBezTo>
                  <a:cubicBezTo>
                    <a:pt x="385" y="2074"/>
                    <a:pt x="791" y="2052"/>
                    <a:pt x="1176" y="2009"/>
                  </a:cubicBezTo>
                  <a:cubicBezTo>
                    <a:pt x="1389" y="1881"/>
                    <a:pt x="1603" y="1753"/>
                    <a:pt x="1795" y="1603"/>
                  </a:cubicBezTo>
                  <a:cubicBezTo>
                    <a:pt x="2137" y="1368"/>
                    <a:pt x="2437" y="1048"/>
                    <a:pt x="2757" y="791"/>
                  </a:cubicBezTo>
                  <a:cubicBezTo>
                    <a:pt x="2891" y="677"/>
                    <a:pt x="3126" y="393"/>
                    <a:pt x="3327" y="393"/>
                  </a:cubicBezTo>
                  <a:cubicBezTo>
                    <a:pt x="3351" y="393"/>
                    <a:pt x="3375" y="397"/>
                    <a:pt x="3399" y="406"/>
                  </a:cubicBezTo>
                  <a:cubicBezTo>
                    <a:pt x="3356" y="513"/>
                    <a:pt x="3313" y="620"/>
                    <a:pt x="3270" y="727"/>
                  </a:cubicBezTo>
                  <a:cubicBezTo>
                    <a:pt x="3399" y="577"/>
                    <a:pt x="3463" y="471"/>
                    <a:pt x="3484" y="449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2" name="Google Shape;31752;p29"/>
            <p:cNvSpPr/>
            <p:nvPr/>
          </p:nvSpPr>
          <p:spPr>
            <a:xfrm>
              <a:off x="-607250" y="4104513"/>
              <a:ext cx="51850" cy="32625"/>
            </a:xfrm>
            <a:custGeom>
              <a:avLst/>
              <a:gdLst/>
              <a:ahLst/>
              <a:cxnLst/>
              <a:rect l="l" t="t" r="r" b="b"/>
              <a:pathLst>
                <a:path w="2074" h="1305" extrusionOk="0">
                  <a:moveTo>
                    <a:pt x="1753" y="1"/>
                  </a:moveTo>
                  <a:cubicBezTo>
                    <a:pt x="1274" y="443"/>
                    <a:pt x="794" y="854"/>
                    <a:pt x="260" y="1164"/>
                  </a:cubicBezTo>
                  <a:lnTo>
                    <a:pt x="260" y="1164"/>
                  </a:lnTo>
                  <a:cubicBezTo>
                    <a:pt x="294" y="1147"/>
                    <a:pt x="329" y="1129"/>
                    <a:pt x="364" y="1112"/>
                  </a:cubicBezTo>
                  <a:cubicBezTo>
                    <a:pt x="620" y="984"/>
                    <a:pt x="855" y="877"/>
                    <a:pt x="1091" y="706"/>
                  </a:cubicBezTo>
                  <a:cubicBezTo>
                    <a:pt x="1304" y="578"/>
                    <a:pt x="1433" y="343"/>
                    <a:pt x="1625" y="214"/>
                  </a:cubicBezTo>
                  <a:cubicBezTo>
                    <a:pt x="1753" y="129"/>
                    <a:pt x="1924" y="86"/>
                    <a:pt x="2074" y="22"/>
                  </a:cubicBezTo>
                  <a:cubicBezTo>
                    <a:pt x="1967" y="22"/>
                    <a:pt x="1860" y="22"/>
                    <a:pt x="1753" y="1"/>
                  </a:cubicBezTo>
                  <a:close/>
                  <a:moveTo>
                    <a:pt x="260" y="1164"/>
                  </a:moveTo>
                  <a:lnTo>
                    <a:pt x="260" y="1164"/>
                  </a:lnTo>
                  <a:cubicBezTo>
                    <a:pt x="167" y="1211"/>
                    <a:pt x="78" y="1258"/>
                    <a:pt x="0" y="1304"/>
                  </a:cubicBezTo>
                  <a:cubicBezTo>
                    <a:pt x="88" y="1260"/>
                    <a:pt x="175" y="1214"/>
                    <a:pt x="260" y="11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3" name="Google Shape;31753;p29"/>
            <p:cNvSpPr/>
            <p:nvPr/>
          </p:nvSpPr>
          <p:spPr>
            <a:xfrm>
              <a:off x="-607775" y="4105038"/>
              <a:ext cx="97275" cy="32100"/>
            </a:xfrm>
            <a:custGeom>
              <a:avLst/>
              <a:gdLst/>
              <a:ahLst/>
              <a:cxnLst/>
              <a:rect l="l" t="t" r="r" b="b"/>
              <a:pathLst>
                <a:path w="3891" h="1284" extrusionOk="0">
                  <a:moveTo>
                    <a:pt x="2095" y="1"/>
                  </a:moveTo>
                  <a:cubicBezTo>
                    <a:pt x="1945" y="65"/>
                    <a:pt x="1774" y="108"/>
                    <a:pt x="1646" y="193"/>
                  </a:cubicBezTo>
                  <a:cubicBezTo>
                    <a:pt x="1454" y="322"/>
                    <a:pt x="1325" y="557"/>
                    <a:pt x="1112" y="685"/>
                  </a:cubicBezTo>
                  <a:cubicBezTo>
                    <a:pt x="876" y="856"/>
                    <a:pt x="641" y="963"/>
                    <a:pt x="385" y="1091"/>
                  </a:cubicBezTo>
                  <a:cubicBezTo>
                    <a:pt x="279" y="1144"/>
                    <a:pt x="172" y="1197"/>
                    <a:pt x="78" y="1250"/>
                  </a:cubicBezTo>
                  <a:lnTo>
                    <a:pt x="78" y="1250"/>
                  </a:lnTo>
                  <a:cubicBezTo>
                    <a:pt x="1517" y="661"/>
                    <a:pt x="2693" y="1177"/>
                    <a:pt x="3890" y="1"/>
                  </a:cubicBezTo>
                  <a:lnTo>
                    <a:pt x="3890" y="1"/>
                  </a:lnTo>
                  <a:cubicBezTo>
                    <a:pt x="3548" y="22"/>
                    <a:pt x="3228" y="22"/>
                    <a:pt x="2886" y="22"/>
                  </a:cubicBezTo>
                  <a:cubicBezTo>
                    <a:pt x="2629" y="22"/>
                    <a:pt x="2351" y="22"/>
                    <a:pt x="2095" y="1"/>
                  </a:cubicBezTo>
                  <a:close/>
                  <a:moveTo>
                    <a:pt x="78" y="1250"/>
                  </a:moveTo>
                  <a:cubicBezTo>
                    <a:pt x="52" y="1261"/>
                    <a:pt x="26" y="1272"/>
                    <a:pt x="0" y="1283"/>
                  </a:cubicBezTo>
                  <a:lnTo>
                    <a:pt x="21" y="1283"/>
                  </a:lnTo>
                  <a:cubicBezTo>
                    <a:pt x="40" y="1272"/>
                    <a:pt x="59" y="1261"/>
                    <a:pt x="78" y="12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4" name="Google Shape;31754;p29"/>
            <p:cNvSpPr/>
            <p:nvPr/>
          </p:nvSpPr>
          <p:spPr>
            <a:xfrm>
              <a:off x="-495575" y="4026688"/>
              <a:ext cx="55600" cy="40450"/>
            </a:xfrm>
            <a:custGeom>
              <a:avLst/>
              <a:gdLst/>
              <a:ahLst/>
              <a:cxnLst/>
              <a:rect l="l" t="t" r="r" b="b"/>
              <a:pathLst>
                <a:path w="2224" h="1618" extrusionOk="0">
                  <a:moveTo>
                    <a:pt x="2152" y="1"/>
                  </a:moveTo>
                  <a:cubicBezTo>
                    <a:pt x="1951" y="1"/>
                    <a:pt x="1716" y="285"/>
                    <a:pt x="1582" y="399"/>
                  </a:cubicBezTo>
                  <a:cubicBezTo>
                    <a:pt x="1262" y="656"/>
                    <a:pt x="962" y="976"/>
                    <a:pt x="620" y="1211"/>
                  </a:cubicBezTo>
                  <a:cubicBezTo>
                    <a:pt x="428" y="1361"/>
                    <a:pt x="214" y="1489"/>
                    <a:pt x="1" y="1617"/>
                  </a:cubicBezTo>
                  <a:cubicBezTo>
                    <a:pt x="343" y="1575"/>
                    <a:pt x="706" y="1511"/>
                    <a:pt x="1048" y="1446"/>
                  </a:cubicBezTo>
                  <a:cubicBezTo>
                    <a:pt x="1454" y="1019"/>
                    <a:pt x="1839" y="613"/>
                    <a:pt x="2095" y="335"/>
                  </a:cubicBezTo>
                  <a:cubicBezTo>
                    <a:pt x="2138" y="228"/>
                    <a:pt x="2181" y="121"/>
                    <a:pt x="2224" y="14"/>
                  </a:cubicBezTo>
                  <a:cubicBezTo>
                    <a:pt x="2200" y="5"/>
                    <a:pt x="2176" y="1"/>
                    <a:pt x="2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5" name="Google Shape;31755;p29"/>
            <p:cNvSpPr/>
            <p:nvPr/>
          </p:nvSpPr>
          <p:spPr>
            <a:xfrm>
              <a:off x="-476325" y="3938738"/>
              <a:ext cx="386350" cy="163125"/>
            </a:xfrm>
            <a:custGeom>
              <a:avLst/>
              <a:gdLst/>
              <a:ahLst/>
              <a:cxnLst/>
              <a:rect l="l" t="t" r="r" b="b"/>
              <a:pathLst>
                <a:path w="15454" h="6525" extrusionOk="0">
                  <a:moveTo>
                    <a:pt x="13802" y="0"/>
                  </a:moveTo>
                  <a:cubicBezTo>
                    <a:pt x="13587" y="0"/>
                    <a:pt x="13374" y="10"/>
                    <a:pt x="13167" y="27"/>
                  </a:cubicBezTo>
                  <a:cubicBezTo>
                    <a:pt x="12632" y="48"/>
                    <a:pt x="12098" y="155"/>
                    <a:pt x="11585" y="284"/>
                  </a:cubicBezTo>
                  <a:cubicBezTo>
                    <a:pt x="10559" y="540"/>
                    <a:pt x="9576" y="925"/>
                    <a:pt x="8635" y="1352"/>
                  </a:cubicBezTo>
                  <a:cubicBezTo>
                    <a:pt x="6754" y="2186"/>
                    <a:pt x="4980" y="3212"/>
                    <a:pt x="3185" y="4024"/>
                  </a:cubicBezTo>
                  <a:cubicBezTo>
                    <a:pt x="2736" y="4216"/>
                    <a:pt x="2287" y="4409"/>
                    <a:pt x="1838" y="4558"/>
                  </a:cubicBezTo>
                  <a:lnTo>
                    <a:pt x="1518" y="4665"/>
                  </a:lnTo>
                  <a:lnTo>
                    <a:pt x="1176" y="4751"/>
                  </a:lnTo>
                  <a:cubicBezTo>
                    <a:pt x="1069" y="4772"/>
                    <a:pt x="983" y="4793"/>
                    <a:pt x="898" y="4815"/>
                  </a:cubicBezTo>
                  <a:cubicBezTo>
                    <a:pt x="620" y="5392"/>
                    <a:pt x="342" y="5990"/>
                    <a:pt x="0" y="6525"/>
                  </a:cubicBezTo>
                  <a:cubicBezTo>
                    <a:pt x="235" y="6503"/>
                    <a:pt x="492" y="6461"/>
                    <a:pt x="727" y="6418"/>
                  </a:cubicBezTo>
                  <a:cubicBezTo>
                    <a:pt x="983" y="6354"/>
                    <a:pt x="1240" y="6311"/>
                    <a:pt x="1496" y="6247"/>
                  </a:cubicBezTo>
                  <a:lnTo>
                    <a:pt x="1689" y="6204"/>
                  </a:lnTo>
                  <a:lnTo>
                    <a:pt x="1881" y="6140"/>
                  </a:lnTo>
                  <a:cubicBezTo>
                    <a:pt x="1887" y="6138"/>
                    <a:pt x="1894" y="6137"/>
                    <a:pt x="1901" y="6137"/>
                  </a:cubicBezTo>
                  <a:cubicBezTo>
                    <a:pt x="2022" y="6137"/>
                    <a:pt x="2189" y="6464"/>
                    <a:pt x="2310" y="6464"/>
                  </a:cubicBezTo>
                  <a:cubicBezTo>
                    <a:pt x="2317" y="6464"/>
                    <a:pt x="2323" y="6463"/>
                    <a:pt x="2330" y="6461"/>
                  </a:cubicBezTo>
                  <a:cubicBezTo>
                    <a:pt x="2843" y="6290"/>
                    <a:pt x="3249" y="5670"/>
                    <a:pt x="3741" y="5456"/>
                  </a:cubicBezTo>
                  <a:cubicBezTo>
                    <a:pt x="5643" y="4622"/>
                    <a:pt x="7396" y="3639"/>
                    <a:pt x="9212" y="2806"/>
                  </a:cubicBezTo>
                  <a:cubicBezTo>
                    <a:pt x="10110" y="2400"/>
                    <a:pt x="11008" y="2036"/>
                    <a:pt x="11927" y="1780"/>
                  </a:cubicBezTo>
                  <a:cubicBezTo>
                    <a:pt x="12559" y="1614"/>
                    <a:pt x="13201" y="1502"/>
                    <a:pt x="13832" y="1502"/>
                  </a:cubicBezTo>
                  <a:cubicBezTo>
                    <a:pt x="14097" y="1502"/>
                    <a:pt x="14360" y="1522"/>
                    <a:pt x="14620" y="1566"/>
                  </a:cubicBezTo>
                  <a:cubicBezTo>
                    <a:pt x="14646" y="1569"/>
                    <a:pt x="14673" y="1571"/>
                    <a:pt x="14699" y="1571"/>
                  </a:cubicBezTo>
                  <a:cubicBezTo>
                    <a:pt x="15032" y="1571"/>
                    <a:pt x="15330" y="1323"/>
                    <a:pt x="15389" y="946"/>
                  </a:cubicBezTo>
                  <a:cubicBezTo>
                    <a:pt x="15454" y="561"/>
                    <a:pt x="15218" y="177"/>
                    <a:pt x="14834" y="91"/>
                  </a:cubicBezTo>
                  <a:lnTo>
                    <a:pt x="14812" y="91"/>
                  </a:lnTo>
                  <a:cubicBezTo>
                    <a:pt x="14485" y="26"/>
                    <a:pt x="14142" y="0"/>
                    <a:pt x="138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6" name="Google Shape;31756;p29"/>
            <p:cNvSpPr/>
            <p:nvPr/>
          </p:nvSpPr>
          <p:spPr>
            <a:xfrm>
              <a:off x="-630750" y="4058038"/>
              <a:ext cx="105825" cy="46500"/>
            </a:xfrm>
            <a:custGeom>
              <a:avLst/>
              <a:gdLst/>
              <a:ahLst/>
              <a:cxnLst/>
              <a:rect l="l" t="t" r="r" b="b"/>
              <a:pathLst>
                <a:path w="4233" h="1860" extrusionOk="0">
                  <a:moveTo>
                    <a:pt x="0" y="0"/>
                  </a:moveTo>
                  <a:lnTo>
                    <a:pt x="0" y="1539"/>
                  </a:lnTo>
                  <a:cubicBezTo>
                    <a:pt x="876" y="1689"/>
                    <a:pt x="1774" y="1795"/>
                    <a:pt x="2693" y="1860"/>
                  </a:cubicBezTo>
                  <a:cubicBezTo>
                    <a:pt x="3099" y="1475"/>
                    <a:pt x="3527" y="1069"/>
                    <a:pt x="3954" y="684"/>
                  </a:cubicBezTo>
                  <a:cubicBezTo>
                    <a:pt x="4040" y="599"/>
                    <a:pt x="4125" y="534"/>
                    <a:pt x="4232" y="449"/>
                  </a:cubicBezTo>
                  <a:cubicBezTo>
                    <a:pt x="4082" y="449"/>
                    <a:pt x="3933" y="470"/>
                    <a:pt x="3805" y="470"/>
                  </a:cubicBezTo>
                  <a:cubicBezTo>
                    <a:pt x="3751" y="471"/>
                    <a:pt x="3697" y="472"/>
                    <a:pt x="3644" y="472"/>
                  </a:cubicBezTo>
                  <a:cubicBezTo>
                    <a:pt x="2436" y="472"/>
                    <a:pt x="1228" y="24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7" name="Google Shape;31757;p29"/>
            <p:cNvSpPr/>
            <p:nvPr/>
          </p:nvSpPr>
          <p:spPr>
            <a:xfrm>
              <a:off x="-510525" y="4059088"/>
              <a:ext cx="56650" cy="45975"/>
            </a:xfrm>
            <a:custGeom>
              <a:avLst/>
              <a:gdLst/>
              <a:ahLst/>
              <a:cxnLst/>
              <a:rect l="l" t="t" r="r" b="b"/>
              <a:pathLst>
                <a:path w="2266" h="1839" extrusionOk="0">
                  <a:moveTo>
                    <a:pt x="2266" y="1"/>
                  </a:moveTo>
                  <a:lnTo>
                    <a:pt x="2266" y="1"/>
                  </a:lnTo>
                  <a:cubicBezTo>
                    <a:pt x="2116" y="44"/>
                    <a:pt x="1988" y="65"/>
                    <a:pt x="1838" y="108"/>
                  </a:cubicBezTo>
                  <a:cubicBezTo>
                    <a:pt x="1774" y="129"/>
                    <a:pt x="1710" y="129"/>
                    <a:pt x="1646" y="150"/>
                  </a:cubicBezTo>
                  <a:cubicBezTo>
                    <a:pt x="1047" y="749"/>
                    <a:pt x="449" y="1347"/>
                    <a:pt x="214" y="1625"/>
                  </a:cubicBezTo>
                  <a:cubicBezTo>
                    <a:pt x="128" y="1711"/>
                    <a:pt x="64" y="1775"/>
                    <a:pt x="0" y="1839"/>
                  </a:cubicBezTo>
                  <a:cubicBezTo>
                    <a:pt x="470" y="1818"/>
                    <a:pt x="919" y="1775"/>
                    <a:pt x="1368" y="1711"/>
                  </a:cubicBezTo>
                  <a:cubicBezTo>
                    <a:pt x="1710" y="1176"/>
                    <a:pt x="1988" y="578"/>
                    <a:pt x="22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8" name="Google Shape;31758;p29"/>
            <p:cNvSpPr/>
            <p:nvPr/>
          </p:nvSpPr>
          <p:spPr>
            <a:xfrm>
              <a:off x="-563425" y="4067113"/>
              <a:ext cx="67875" cy="37950"/>
            </a:xfrm>
            <a:custGeom>
              <a:avLst/>
              <a:gdLst/>
              <a:ahLst/>
              <a:cxnLst/>
              <a:rect l="l" t="t" r="r" b="b"/>
              <a:pathLst>
                <a:path w="2715" h="1518" extrusionOk="0">
                  <a:moveTo>
                    <a:pt x="2715" y="0"/>
                  </a:moveTo>
                  <a:lnTo>
                    <a:pt x="2715" y="0"/>
                  </a:lnTo>
                  <a:cubicBezTo>
                    <a:pt x="2330" y="43"/>
                    <a:pt x="1924" y="65"/>
                    <a:pt x="1539" y="86"/>
                  </a:cubicBezTo>
                  <a:cubicBezTo>
                    <a:pt x="1432" y="171"/>
                    <a:pt x="1347" y="236"/>
                    <a:pt x="1261" y="321"/>
                  </a:cubicBezTo>
                  <a:cubicBezTo>
                    <a:pt x="834" y="706"/>
                    <a:pt x="406" y="1112"/>
                    <a:pt x="0" y="1497"/>
                  </a:cubicBezTo>
                  <a:cubicBezTo>
                    <a:pt x="107" y="1518"/>
                    <a:pt x="214" y="1518"/>
                    <a:pt x="321" y="1518"/>
                  </a:cubicBezTo>
                  <a:cubicBezTo>
                    <a:pt x="449" y="1475"/>
                    <a:pt x="577" y="1432"/>
                    <a:pt x="684" y="1390"/>
                  </a:cubicBezTo>
                  <a:cubicBezTo>
                    <a:pt x="962" y="1219"/>
                    <a:pt x="1240" y="1026"/>
                    <a:pt x="1496" y="813"/>
                  </a:cubicBezTo>
                  <a:cubicBezTo>
                    <a:pt x="1881" y="471"/>
                    <a:pt x="2309" y="236"/>
                    <a:pt x="27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9" name="Google Shape;31759;p29"/>
            <p:cNvSpPr/>
            <p:nvPr/>
          </p:nvSpPr>
          <p:spPr>
            <a:xfrm>
              <a:off x="-555425" y="4062838"/>
              <a:ext cx="86050" cy="42775"/>
            </a:xfrm>
            <a:custGeom>
              <a:avLst/>
              <a:gdLst/>
              <a:ahLst/>
              <a:cxnLst/>
              <a:rect l="l" t="t" r="r" b="b"/>
              <a:pathLst>
                <a:path w="3442" h="1711" extrusionOk="0">
                  <a:moveTo>
                    <a:pt x="3442" y="0"/>
                  </a:moveTo>
                  <a:lnTo>
                    <a:pt x="3442" y="0"/>
                  </a:lnTo>
                  <a:cubicBezTo>
                    <a:pt x="3100" y="65"/>
                    <a:pt x="2737" y="129"/>
                    <a:pt x="2395" y="150"/>
                  </a:cubicBezTo>
                  <a:cubicBezTo>
                    <a:pt x="1989" y="407"/>
                    <a:pt x="1561" y="642"/>
                    <a:pt x="1176" y="984"/>
                  </a:cubicBezTo>
                  <a:cubicBezTo>
                    <a:pt x="920" y="1197"/>
                    <a:pt x="642" y="1390"/>
                    <a:pt x="364" y="1561"/>
                  </a:cubicBezTo>
                  <a:cubicBezTo>
                    <a:pt x="257" y="1603"/>
                    <a:pt x="129" y="1646"/>
                    <a:pt x="1" y="1689"/>
                  </a:cubicBezTo>
                  <a:cubicBezTo>
                    <a:pt x="257" y="1710"/>
                    <a:pt x="535" y="1710"/>
                    <a:pt x="792" y="1710"/>
                  </a:cubicBezTo>
                  <a:cubicBezTo>
                    <a:pt x="1134" y="1710"/>
                    <a:pt x="1454" y="1710"/>
                    <a:pt x="1796" y="1689"/>
                  </a:cubicBezTo>
                  <a:cubicBezTo>
                    <a:pt x="1860" y="1625"/>
                    <a:pt x="1924" y="1561"/>
                    <a:pt x="2010" y="1475"/>
                  </a:cubicBezTo>
                  <a:cubicBezTo>
                    <a:pt x="2245" y="1197"/>
                    <a:pt x="2843" y="578"/>
                    <a:pt x="34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0" name="Google Shape;31760;p29"/>
            <p:cNvSpPr/>
            <p:nvPr/>
          </p:nvSpPr>
          <p:spPr>
            <a:xfrm>
              <a:off x="-512125" y="5441463"/>
              <a:ext cx="75900" cy="78575"/>
            </a:xfrm>
            <a:custGeom>
              <a:avLst/>
              <a:gdLst/>
              <a:ahLst/>
              <a:cxnLst/>
              <a:rect l="l" t="t" r="r" b="b"/>
              <a:pathLst>
                <a:path w="3036" h="3143" extrusionOk="0">
                  <a:moveTo>
                    <a:pt x="1411" y="0"/>
                  </a:moveTo>
                  <a:cubicBezTo>
                    <a:pt x="919" y="578"/>
                    <a:pt x="449" y="1155"/>
                    <a:pt x="0" y="1753"/>
                  </a:cubicBezTo>
                  <a:cubicBezTo>
                    <a:pt x="321" y="2202"/>
                    <a:pt x="599" y="2672"/>
                    <a:pt x="834" y="3142"/>
                  </a:cubicBezTo>
                  <a:cubicBezTo>
                    <a:pt x="876" y="3100"/>
                    <a:pt x="919" y="3036"/>
                    <a:pt x="962" y="2993"/>
                  </a:cubicBezTo>
                  <a:cubicBezTo>
                    <a:pt x="1432" y="2330"/>
                    <a:pt x="1924" y="1710"/>
                    <a:pt x="2437" y="1091"/>
                  </a:cubicBezTo>
                  <a:cubicBezTo>
                    <a:pt x="2629" y="855"/>
                    <a:pt x="2843" y="642"/>
                    <a:pt x="3035" y="428"/>
                  </a:cubicBezTo>
                  <a:cubicBezTo>
                    <a:pt x="2479" y="321"/>
                    <a:pt x="1945" y="171"/>
                    <a:pt x="14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1" name="Google Shape;31761;p29"/>
            <p:cNvSpPr/>
            <p:nvPr/>
          </p:nvSpPr>
          <p:spPr>
            <a:xfrm>
              <a:off x="-212375" y="4688688"/>
              <a:ext cx="2248050" cy="687600"/>
            </a:xfrm>
            <a:custGeom>
              <a:avLst/>
              <a:gdLst/>
              <a:ahLst/>
              <a:cxnLst/>
              <a:rect l="l" t="t" r="r" b="b"/>
              <a:pathLst>
                <a:path w="89922" h="27504" extrusionOk="0">
                  <a:moveTo>
                    <a:pt x="70708" y="0"/>
                  </a:moveTo>
                  <a:cubicBezTo>
                    <a:pt x="68112" y="0"/>
                    <a:pt x="65535" y="456"/>
                    <a:pt x="62990" y="530"/>
                  </a:cubicBezTo>
                  <a:cubicBezTo>
                    <a:pt x="62858" y="543"/>
                    <a:pt x="62749" y="550"/>
                    <a:pt x="62658" y="550"/>
                  </a:cubicBezTo>
                  <a:cubicBezTo>
                    <a:pt x="61897" y="550"/>
                    <a:pt x="62438" y="119"/>
                    <a:pt x="61751" y="81"/>
                  </a:cubicBezTo>
                  <a:cubicBezTo>
                    <a:pt x="61691" y="76"/>
                    <a:pt x="61625" y="73"/>
                    <a:pt x="61554" y="73"/>
                  </a:cubicBezTo>
                  <a:cubicBezTo>
                    <a:pt x="60730" y="73"/>
                    <a:pt x="59189" y="394"/>
                    <a:pt x="58480" y="551"/>
                  </a:cubicBezTo>
                  <a:cubicBezTo>
                    <a:pt x="57006" y="936"/>
                    <a:pt x="55573" y="1427"/>
                    <a:pt x="54141" y="1940"/>
                  </a:cubicBezTo>
                  <a:cubicBezTo>
                    <a:pt x="52709" y="2453"/>
                    <a:pt x="51299" y="3009"/>
                    <a:pt x="49867" y="3479"/>
                  </a:cubicBezTo>
                  <a:cubicBezTo>
                    <a:pt x="49161" y="3715"/>
                    <a:pt x="48435" y="3950"/>
                    <a:pt x="47729" y="4142"/>
                  </a:cubicBezTo>
                  <a:cubicBezTo>
                    <a:pt x="47002" y="4334"/>
                    <a:pt x="46254" y="4569"/>
                    <a:pt x="45528" y="4911"/>
                  </a:cubicBezTo>
                  <a:cubicBezTo>
                    <a:pt x="44822" y="5253"/>
                    <a:pt x="44138" y="5681"/>
                    <a:pt x="43497" y="6151"/>
                  </a:cubicBezTo>
                  <a:cubicBezTo>
                    <a:pt x="42856" y="6621"/>
                    <a:pt x="42236" y="7049"/>
                    <a:pt x="41573" y="7476"/>
                  </a:cubicBezTo>
                  <a:cubicBezTo>
                    <a:pt x="40291" y="8289"/>
                    <a:pt x="38923" y="9058"/>
                    <a:pt x="37619" y="9956"/>
                  </a:cubicBezTo>
                  <a:cubicBezTo>
                    <a:pt x="37042" y="10383"/>
                    <a:pt x="36337" y="10661"/>
                    <a:pt x="35631" y="10939"/>
                  </a:cubicBezTo>
                  <a:cubicBezTo>
                    <a:pt x="34948" y="11217"/>
                    <a:pt x="34242" y="11473"/>
                    <a:pt x="33515" y="11708"/>
                  </a:cubicBezTo>
                  <a:cubicBezTo>
                    <a:pt x="32105" y="12200"/>
                    <a:pt x="30651" y="12649"/>
                    <a:pt x="29219" y="13076"/>
                  </a:cubicBezTo>
                  <a:cubicBezTo>
                    <a:pt x="26334" y="13974"/>
                    <a:pt x="23448" y="14808"/>
                    <a:pt x="20563" y="15727"/>
                  </a:cubicBezTo>
                  <a:cubicBezTo>
                    <a:pt x="19109" y="16197"/>
                    <a:pt x="17677" y="16646"/>
                    <a:pt x="16224" y="17202"/>
                  </a:cubicBezTo>
                  <a:cubicBezTo>
                    <a:pt x="15518" y="17479"/>
                    <a:pt x="14813" y="17757"/>
                    <a:pt x="14086" y="18163"/>
                  </a:cubicBezTo>
                  <a:cubicBezTo>
                    <a:pt x="13915" y="18270"/>
                    <a:pt x="13702" y="18420"/>
                    <a:pt x="13552" y="18527"/>
                  </a:cubicBezTo>
                  <a:lnTo>
                    <a:pt x="13082" y="18847"/>
                  </a:lnTo>
                  <a:lnTo>
                    <a:pt x="12120" y="19510"/>
                  </a:lnTo>
                  <a:lnTo>
                    <a:pt x="8230" y="22118"/>
                  </a:lnTo>
                  <a:lnTo>
                    <a:pt x="7247" y="22780"/>
                  </a:lnTo>
                  <a:lnTo>
                    <a:pt x="7012" y="22951"/>
                  </a:lnTo>
                  <a:cubicBezTo>
                    <a:pt x="6926" y="23015"/>
                    <a:pt x="6841" y="23079"/>
                    <a:pt x="6755" y="23144"/>
                  </a:cubicBezTo>
                  <a:cubicBezTo>
                    <a:pt x="6584" y="23293"/>
                    <a:pt x="6413" y="23421"/>
                    <a:pt x="6264" y="23571"/>
                  </a:cubicBezTo>
                  <a:cubicBezTo>
                    <a:pt x="5964" y="23849"/>
                    <a:pt x="5686" y="24127"/>
                    <a:pt x="5409" y="24362"/>
                  </a:cubicBezTo>
                  <a:cubicBezTo>
                    <a:pt x="5280" y="24490"/>
                    <a:pt x="5131" y="24597"/>
                    <a:pt x="5024" y="24661"/>
                  </a:cubicBezTo>
                  <a:cubicBezTo>
                    <a:pt x="4981" y="24704"/>
                    <a:pt x="4831" y="24768"/>
                    <a:pt x="4810" y="24789"/>
                  </a:cubicBezTo>
                  <a:cubicBezTo>
                    <a:pt x="4725" y="24832"/>
                    <a:pt x="4639" y="24875"/>
                    <a:pt x="4554" y="24918"/>
                  </a:cubicBezTo>
                  <a:cubicBezTo>
                    <a:pt x="3314" y="25473"/>
                    <a:pt x="1925" y="25730"/>
                    <a:pt x="535" y="25944"/>
                  </a:cubicBezTo>
                  <a:cubicBezTo>
                    <a:pt x="471" y="26221"/>
                    <a:pt x="407" y="26456"/>
                    <a:pt x="343" y="26649"/>
                  </a:cubicBezTo>
                  <a:cubicBezTo>
                    <a:pt x="257" y="26948"/>
                    <a:pt x="151" y="27247"/>
                    <a:pt x="1" y="27504"/>
                  </a:cubicBezTo>
                  <a:cubicBezTo>
                    <a:pt x="172" y="27482"/>
                    <a:pt x="343" y="27461"/>
                    <a:pt x="514" y="27418"/>
                  </a:cubicBezTo>
                  <a:cubicBezTo>
                    <a:pt x="1989" y="27140"/>
                    <a:pt x="3506" y="26884"/>
                    <a:pt x="5002" y="26179"/>
                  </a:cubicBezTo>
                  <a:cubicBezTo>
                    <a:pt x="5088" y="26136"/>
                    <a:pt x="5195" y="26093"/>
                    <a:pt x="5280" y="26050"/>
                  </a:cubicBezTo>
                  <a:cubicBezTo>
                    <a:pt x="5409" y="25986"/>
                    <a:pt x="5451" y="25965"/>
                    <a:pt x="5558" y="25879"/>
                  </a:cubicBezTo>
                  <a:cubicBezTo>
                    <a:pt x="5772" y="25751"/>
                    <a:pt x="5943" y="25602"/>
                    <a:pt x="6093" y="25473"/>
                  </a:cubicBezTo>
                  <a:cubicBezTo>
                    <a:pt x="6434" y="25174"/>
                    <a:pt x="6712" y="24875"/>
                    <a:pt x="6990" y="24618"/>
                  </a:cubicBezTo>
                  <a:cubicBezTo>
                    <a:pt x="7118" y="24469"/>
                    <a:pt x="7268" y="24362"/>
                    <a:pt x="7396" y="24234"/>
                  </a:cubicBezTo>
                  <a:cubicBezTo>
                    <a:pt x="7460" y="24191"/>
                    <a:pt x="7525" y="24127"/>
                    <a:pt x="7589" y="24084"/>
                  </a:cubicBezTo>
                  <a:lnTo>
                    <a:pt x="7845" y="23913"/>
                  </a:lnTo>
                  <a:lnTo>
                    <a:pt x="8786" y="23229"/>
                  </a:lnTo>
                  <a:lnTo>
                    <a:pt x="12654" y="20579"/>
                  </a:lnTo>
                  <a:lnTo>
                    <a:pt x="13616" y="19895"/>
                  </a:lnTo>
                  <a:cubicBezTo>
                    <a:pt x="13937" y="19660"/>
                    <a:pt x="14257" y="19403"/>
                    <a:pt x="14535" y="19232"/>
                  </a:cubicBezTo>
                  <a:cubicBezTo>
                    <a:pt x="15155" y="18869"/>
                    <a:pt x="15860" y="18591"/>
                    <a:pt x="16544" y="18313"/>
                  </a:cubicBezTo>
                  <a:cubicBezTo>
                    <a:pt x="17934" y="17757"/>
                    <a:pt x="19366" y="17266"/>
                    <a:pt x="20798" y="16795"/>
                  </a:cubicBezTo>
                  <a:cubicBezTo>
                    <a:pt x="23662" y="15855"/>
                    <a:pt x="26548" y="14979"/>
                    <a:pt x="29433" y="14060"/>
                  </a:cubicBezTo>
                  <a:cubicBezTo>
                    <a:pt x="30886" y="13611"/>
                    <a:pt x="32319" y="13140"/>
                    <a:pt x="33751" y="12649"/>
                  </a:cubicBezTo>
                  <a:cubicBezTo>
                    <a:pt x="34477" y="12392"/>
                    <a:pt x="35183" y="12115"/>
                    <a:pt x="35909" y="11837"/>
                  </a:cubicBezTo>
                  <a:cubicBezTo>
                    <a:pt x="36615" y="11537"/>
                    <a:pt x="37341" y="11238"/>
                    <a:pt x="38025" y="10747"/>
                  </a:cubicBezTo>
                  <a:cubicBezTo>
                    <a:pt x="39286" y="9870"/>
                    <a:pt x="40612" y="9101"/>
                    <a:pt x="41937" y="8246"/>
                  </a:cubicBezTo>
                  <a:cubicBezTo>
                    <a:pt x="42599" y="7818"/>
                    <a:pt x="43262" y="7369"/>
                    <a:pt x="43882" y="6878"/>
                  </a:cubicBezTo>
                  <a:cubicBezTo>
                    <a:pt x="44502" y="6408"/>
                    <a:pt x="45122" y="6002"/>
                    <a:pt x="45784" y="5681"/>
                  </a:cubicBezTo>
                  <a:cubicBezTo>
                    <a:pt x="46468" y="5360"/>
                    <a:pt x="47943" y="5531"/>
                    <a:pt x="48670" y="5339"/>
                  </a:cubicBezTo>
                  <a:cubicBezTo>
                    <a:pt x="49418" y="5125"/>
                    <a:pt x="48670" y="4527"/>
                    <a:pt x="50059" y="4227"/>
                  </a:cubicBezTo>
                  <a:cubicBezTo>
                    <a:pt x="51491" y="3736"/>
                    <a:pt x="52902" y="3180"/>
                    <a:pt x="54334" y="2646"/>
                  </a:cubicBezTo>
                  <a:cubicBezTo>
                    <a:pt x="55744" y="2133"/>
                    <a:pt x="57177" y="1620"/>
                    <a:pt x="58609" y="1257"/>
                  </a:cubicBezTo>
                  <a:cubicBezTo>
                    <a:pt x="59038" y="1151"/>
                    <a:pt x="59478" y="1117"/>
                    <a:pt x="59925" y="1117"/>
                  </a:cubicBezTo>
                  <a:cubicBezTo>
                    <a:pt x="60747" y="1117"/>
                    <a:pt x="61596" y="1232"/>
                    <a:pt x="62454" y="1232"/>
                  </a:cubicBezTo>
                  <a:cubicBezTo>
                    <a:pt x="62640" y="1232"/>
                    <a:pt x="62826" y="1227"/>
                    <a:pt x="63012" y="1214"/>
                  </a:cubicBezTo>
                  <a:cubicBezTo>
                    <a:pt x="65663" y="1139"/>
                    <a:pt x="68265" y="650"/>
                    <a:pt x="70861" y="650"/>
                  </a:cubicBezTo>
                  <a:cubicBezTo>
                    <a:pt x="71215" y="650"/>
                    <a:pt x="71570" y="659"/>
                    <a:pt x="71925" y="679"/>
                  </a:cubicBezTo>
                  <a:cubicBezTo>
                    <a:pt x="74874" y="850"/>
                    <a:pt x="78957" y="1663"/>
                    <a:pt x="80795" y="2240"/>
                  </a:cubicBezTo>
                  <a:cubicBezTo>
                    <a:pt x="80807" y="2248"/>
                    <a:pt x="80818" y="2252"/>
                    <a:pt x="80828" y="2252"/>
                  </a:cubicBezTo>
                  <a:cubicBezTo>
                    <a:pt x="80920" y="2252"/>
                    <a:pt x="80912" y="1919"/>
                    <a:pt x="81009" y="1919"/>
                  </a:cubicBezTo>
                  <a:cubicBezTo>
                    <a:pt x="81671" y="2026"/>
                    <a:pt x="82355" y="2111"/>
                    <a:pt x="82996" y="2218"/>
                  </a:cubicBezTo>
                  <a:cubicBezTo>
                    <a:pt x="83745" y="2325"/>
                    <a:pt x="84471" y="2453"/>
                    <a:pt x="85198" y="2603"/>
                  </a:cubicBezTo>
                  <a:cubicBezTo>
                    <a:pt x="86673" y="2881"/>
                    <a:pt x="88126" y="3223"/>
                    <a:pt x="89580" y="3586"/>
                  </a:cubicBezTo>
                  <a:cubicBezTo>
                    <a:pt x="89602" y="3593"/>
                    <a:pt x="89624" y="3596"/>
                    <a:pt x="89645" y="3596"/>
                  </a:cubicBezTo>
                  <a:cubicBezTo>
                    <a:pt x="89765" y="3596"/>
                    <a:pt x="89861" y="3497"/>
                    <a:pt x="89879" y="3351"/>
                  </a:cubicBezTo>
                  <a:cubicBezTo>
                    <a:pt x="89922" y="3202"/>
                    <a:pt x="89836" y="3031"/>
                    <a:pt x="89687" y="3009"/>
                  </a:cubicBezTo>
                  <a:cubicBezTo>
                    <a:pt x="88233" y="2646"/>
                    <a:pt x="86758" y="2304"/>
                    <a:pt x="85283" y="2005"/>
                  </a:cubicBezTo>
                  <a:cubicBezTo>
                    <a:pt x="84557" y="1855"/>
                    <a:pt x="83809" y="1727"/>
                    <a:pt x="83061" y="1620"/>
                  </a:cubicBezTo>
                  <a:cubicBezTo>
                    <a:pt x="82334" y="1492"/>
                    <a:pt x="81586" y="1406"/>
                    <a:pt x="80838" y="1299"/>
                  </a:cubicBezTo>
                  <a:cubicBezTo>
                    <a:pt x="79320" y="1086"/>
                    <a:pt x="77781" y="808"/>
                    <a:pt x="76242" y="551"/>
                  </a:cubicBezTo>
                  <a:cubicBezTo>
                    <a:pt x="76157" y="530"/>
                    <a:pt x="76050" y="530"/>
                    <a:pt x="75964" y="508"/>
                  </a:cubicBezTo>
                  <a:cubicBezTo>
                    <a:pt x="74639" y="295"/>
                    <a:pt x="73293" y="124"/>
                    <a:pt x="71946" y="38"/>
                  </a:cubicBezTo>
                  <a:cubicBezTo>
                    <a:pt x="71533" y="12"/>
                    <a:pt x="71120" y="0"/>
                    <a:pt x="707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2" name="Google Shape;31762;p29"/>
            <p:cNvSpPr/>
            <p:nvPr/>
          </p:nvSpPr>
          <p:spPr>
            <a:xfrm>
              <a:off x="-436250" y="5376263"/>
              <a:ext cx="223900" cy="84875"/>
            </a:xfrm>
            <a:custGeom>
              <a:avLst/>
              <a:gdLst/>
              <a:ahLst/>
              <a:cxnLst/>
              <a:rect l="l" t="t" r="r" b="b"/>
              <a:pathLst>
                <a:path w="8956" h="3395" extrusionOk="0">
                  <a:moveTo>
                    <a:pt x="8956" y="1"/>
                  </a:moveTo>
                  <a:cubicBezTo>
                    <a:pt x="8400" y="108"/>
                    <a:pt x="7844" y="215"/>
                    <a:pt x="7289" y="343"/>
                  </a:cubicBezTo>
                  <a:cubicBezTo>
                    <a:pt x="6925" y="407"/>
                    <a:pt x="6562" y="492"/>
                    <a:pt x="6220" y="599"/>
                  </a:cubicBezTo>
                  <a:cubicBezTo>
                    <a:pt x="5899" y="706"/>
                    <a:pt x="5515" y="834"/>
                    <a:pt x="5130" y="920"/>
                  </a:cubicBezTo>
                  <a:cubicBezTo>
                    <a:pt x="3655" y="1347"/>
                    <a:pt x="2180" y="1540"/>
                    <a:pt x="983" y="2266"/>
                  </a:cubicBezTo>
                  <a:cubicBezTo>
                    <a:pt x="620" y="2480"/>
                    <a:pt x="299" y="2737"/>
                    <a:pt x="0" y="3036"/>
                  </a:cubicBezTo>
                  <a:cubicBezTo>
                    <a:pt x="1016" y="3260"/>
                    <a:pt x="2031" y="3395"/>
                    <a:pt x="2991" y="3395"/>
                  </a:cubicBezTo>
                  <a:cubicBezTo>
                    <a:pt x="3587" y="3395"/>
                    <a:pt x="4162" y="3343"/>
                    <a:pt x="4702" y="3228"/>
                  </a:cubicBezTo>
                  <a:cubicBezTo>
                    <a:pt x="6605" y="2844"/>
                    <a:pt x="8186" y="1625"/>
                    <a:pt x="89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3" name="Google Shape;31763;p29"/>
            <p:cNvSpPr/>
            <p:nvPr/>
          </p:nvSpPr>
          <p:spPr>
            <a:xfrm>
              <a:off x="-630750" y="5127388"/>
              <a:ext cx="452600" cy="314100"/>
            </a:xfrm>
            <a:custGeom>
              <a:avLst/>
              <a:gdLst/>
              <a:ahLst/>
              <a:cxnLst/>
              <a:rect l="l" t="t" r="r" b="b"/>
              <a:pathLst>
                <a:path w="18104" h="12564" extrusionOk="0">
                  <a:moveTo>
                    <a:pt x="11550" y="1"/>
                  </a:moveTo>
                  <a:cubicBezTo>
                    <a:pt x="9946" y="1"/>
                    <a:pt x="8636" y="864"/>
                    <a:pt x="7011" y="1214"/>
                  </a:cubicBezTo>
                  <a:cubicBezTo>
                    <a:pt x="5579" y="1513"/>
                    <a:pt x="4125" y="1748"/>
                    <a:pt x="2715" y="2218"/>
                  </a:cubicBezTo>
                  <a:cubicBezTo>
                    <a:pt x="2773" y="2415"/>
                    <a:pt x="2706" y="2630"/>
                    <a:pt x="2479" y="2630"/>
                  </a:cubicBezTo>
                  <a:cubicBezTo>
                    <a:pt x="2459" y="2630"/>
                    <a:pt x="2438" y="2628"/>
                    <a:pt x="2415" y="2625"/>
                  </a:cubicBezTo>
                  <a:cubicBezTo>
                    <a:pt x="2287" y="3415"/>
                    <a:pt x="1795" y="4099"/>
                    <a:pt x="1218" y="4634"/>
                  </a:cubicBezTo>
                  <a:cubicBezTo>
                    <a:pt x="834" y="4954"/>
                    <a:pt x="427" y="5254"/>
                    <a:pt x="0" y="5531"/>
                  </a:cubicBezTo>
                  <a:lnTo>
                    <a:pt x="0" y="6237"/>
                  </a:lnTo>
                  <a:cubicBezTo>
                    <a:pt x="278" y="6130"/>
                    <a:pt x="556" y="6023"/>
                    <a:pt x="812" y="5895"/>
                  </a:cubicBezTo>
                  <a:cubicBezTo>
                    <a:pt x="1304" y="5638"/>
                    <a:pt x="1774" y="5318"/>
                    <a:pt x="2052" y="4847"/>
                  </a:cubicBezTo>
                  <a:cubicBezTo>
                    <a:pt x="1911" y="4687"/>
                    <a:pt x="1959" y="4395"/>
                    <a:pt x="2195" y="4395"/>
                  </a:cubicBezTo>
                  <a:cubicBezTo>
                    <a:pt x="2211" y="4395"/>
                    <a:pt x="2227" y="4396"/>
                    <a:pt x="2244" y="4399"/>
                  </a:cubicBezTo>
                  <a:cubicBezTo>
                    <a:pt x="2588" y="4459"/>
                    <a:pt x="2626" y="4959"/>
                    <a:pt x="2303" y="4959"/>
                  </a:cubicBezTo>
                  <a:cubicBezTo>
                    <a:pt x="2285" y="4959"/>
                    <a:pt x="2265" y="4958"/>
                    <a:pt x="2244" y="4954"/>
                  </a:cubicBezTo>
                  <a:cubicBezTo>
                    <a:pt x="2180" y="4954"/>
                    <a:pt x="2116" y="4912"/>
                    <a:pt x="2073" y="4869"/>
                  </a:cubicBezTo>
                  <a:cubicBezTo>
                    <a:pt x="1838" y="5360"/>
                    <a:pt x="1389" y="5745"/>
                    <a:pt x="919" y="6044"/>
                  </a:cubicBezTo>
                  <a:cubicBezTo>
                    <a:pt x="620" y="6237"/>
                    <a:pt x="321" y="6386"/>
                    <a:pt x="0" y="6536"/>
                  </a:cubicBezTo>
                  <a:lnTo>
                    <a:pt x="0" y="8225"/>
                  </a:lnTo>
                  <a:cubicBezTo>
                    <a:pt x="171" y="8160"/>
                    <a:pt x="321" y="8096"/>
                    <a:pt x="470" y="8011"/>
                  </a:cubicBezTo>
                  <a:cubicBezTo>
                    <a:pt x="292" y="7793"/>
                    <a:pt x="334" y="7427"/>
                    <a:pt x="632" y="7427"/>
                  </a:cubicBezTo>
                  <a:cubicBezTo>
                    <a:pt x="655" y="7427"/>
                    <a:pt x="679" y="7429"/>
                    <a:pt x="705" y="7434"/>
                  </a:cubicBezTo>
                  <a:lnTo>
                    <a:pt x="748" y="7434"/>
                  </a:lnTo>
                  <a:cubicBezTo>
                    <a:pt x="1171" y="7514"/>
                    <a:pt x="1215" y="8146"/>
                    <a:pt x="824" y="8146"/>
                  </a:cubicBezTo>
                  <a:cubicBezTo>
                    <a:pt x="800" y="8146"/>
                    <a:pt x="775" y="8144"/>
                    <a:pt x="748" y="8139"/>
                  </a:cubicBezTo>
                  <a:lnTo>
                    <a:pt x="727" y="8139"/>
                  </a:lnTo>
                  <a:cubicBezTo>
                    <a:pt x="641" y="8139"/>
                    <a:pt x="598" y="8096"/>
                    <a:pt x="556" y="8075"/>
                  </a:cubicBezTo>
                  <a:cubicBezTo>
                    <a:pt x="385" y="8225"/>
                    <a:pt x="214" y="8353"/>
                    <a:pt x="0" y="8460"/>
                  </a:cubicBezTo>
                  <a:lnTo>
                    <a:pt x="0" y="9528"/>
                  </a:lnTo>
                  <a:cubicBezTo>
                    <a:pt x="299" y="9742"/>
                    <a:pt x="577" y="9913"/>
                    <a:pt x="791" y="10063"/>
                  </a:cubicBezTo>
                  <a:cubicBezTo>
                    <a:pt x="2202" y="11003"/>
                    <a:pt x="4125" y="11944"/>
                    <a:pt x="6156" y="12563"/>
                  </a:cubicBezTo>
                  <a:cubicBezTo>
                    <a:pt x="6177" y="12542"/>
                    <a:pt x="6177" y="12521"/>
                    <a:pt x="6198" y="12499"/>
                  </a:cubicBezTo>
                  <a:lnTo>
                    <a:pt x="6626" y="12029"/>
                  </a:lnTo>
                  <a:cubicBezTo>
                    <a:pt x="6690" y="11944"/>
                    <a:pt x="6540" y="11388"/>
                    <a:pt x="6626" y="11302"/>
                  </a:cubicBezTo>
                  <a:cubicBezTo>
                    <a:pt x="6711" y="11217"/>
                    <a:pt x="7075" y="10362"/>
                    <a:pt x="7160" y="10298"/>
                  </a:cubicBezTo>
                  <a:cubicBezTo>
                    <a:pt x="7207" y="10254"/>
                    <a:pt x="7253" y="10235"/>
                    <a:pt x="7299" y="10235"/>
                  </a:cubicBezTo>
                  <a:cubicBezTo>
                    <a:pt x="7554" y="10235"/>
                    <a:pt x="7792" y="10819"/>
                    <a:pt x="8062" y="10819"/>
                  </a:cubicBezTo>
                  <a:cubicBezTo>
                    <a:pt x="8096" y="10819"/>
                    <a:pt x="8130" y="10810"/>
                    <a:pt x="8165" y="10789"/>
                  </a:cubicBezTo>
                  <a:cubicBezTo>
                    <a:pt x="8913" y="10362"/>
                    <a:pt x="9682" y="10105"/>
                    <a:pt x="10431" y="9913"/>
                  </a:cubicBezTo>
                  <a:cubicBezTo>
                    <a:pt x="11200" y="9721"/>
                    <a:pt x="11927" y="9592"/>
                    <a:pt x="12632" y="9400"/>
                  </a:cubicBezTo>
                  <a:cubicBezTo>
                    <a:pt x="12974" y="9315"/>
                    <a:pt x="13316" y="9208"/>
                    <a:pt x="13701" y="9101"/>
                  </a:cubicBezTo>
                  <a:cubicBezTo>
                    <a:pt x="14086" y="8994"/>
                    <a:pt x="14470" y="8908"/>
                    <a:pt x="14834" y="8823"/>
                  </a:cubicBezTo>
                  <a:cubicBezTo>
                    <a:pt x="15603" y="8673"/>
                    <a:pt x="16330" y="8566"/>
                    <a:pt x="17078" y="8438"/>
                  </a:cubicBezTo>
                  <a:cubicBezTo>
                    <a:pt x="17142" y="8417"/>
                    <a:pt x="17206" y="8417"/>
                    <a:pt x="17270" y="8396"/>
                  </a:cubicBezTo>
                  <a:cubicBezTo>
                    <a:pt x="17655" y="6942"/>
                    <a:pt x="18104" y="4805"/>
                    <a:pt x="17762" y="3650"/>
                  </a:cubicBezTo>
                  <a:cubicBezTo>
                    <a:pt x="17206" y="1770"/>
                    <a:pt x="14513" y="594"/>
                    <a:pt x="12675" y="145"/>
                  </a:cubicBezTo>
                  <a:cubicBezTo>
                    <a:pt x="12281" y="44"/>
                    <a:pt x="11908" y="1"/>
                    <a:pt x="11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4" name="Google Shape;31764;p29"/>
            <p:cNvSpPr/>
            <p:nvPr/>
          </p:nvSpPr>
          <p:spPr>
            <a:xfrm>
              <a:off x="-630750" y="5188188"/>
              <a:ext cx="57725" cy="63075"/>
            </a:xfrm>
            <a:custGeom>
              <a:avLst/>
              <a:gdLst/>
              <a:ahLst/>
              <a:cxnLst/>
              <a:rect l="l" t="t" r="r" b="b"/>
              <a:pathLst>
                <a:path w="2309" h="2523" extrusionOk="0">
                  <a:moveTo>
                    <a:pt x="2095" y="0"/>
                  </a:moveTo>
                  <a:cubicBezTo>
                    <a:pt x="1838" y="86"/>
                    <a:pt x="1582" y="193"/>
                    <a:pt x="1347" y="299"/>
                  </a:cubicBezTo>
                  <a:cubicBezTo>
                    <a:pt x="962" y="470"/>
                    <a:pt x="513" y="748"/>
                    <a:pt x="0" y="1069"/>
                  </a:cubicBezTo>
                  <a:lnTo>
                    <a:pt x="0" y="2522"/>
                  </a:lnTo>
                  <a:cubicBezTo>
                    <a:pt x="342" y="2351"/>
                    <a:pt x="663" y="2138"/>
                    <a:pt x="962" y="1924"/>
                  </a:cubicBezTo>
                  <a:cubicBezTo>
                    <a:pt x="1560" y="1475"/>
                    <a:pt x="2095" y="898"/>
                    <a:pt x="2308" y="171"/>
                  </a:cubicBezTo>
                  <a:cubicBezTo>
                    <a:pt x="2223" y="128"/>
                    <a:pt x="2137" y="64"/>
                    <a:pt x="2095" y="0"/>
                  </a:cubicBezTo>
                  <a:close/>
                </a:path>
              </a:pathLst>
            </a:custGeom>
            <a:solidFill>
              <a:srgbClr val="FFD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5" name="Google Shape;31765;p29"/>
            <p:cNvSpPr/>
            <p:nvPr/>
          </p:nvSpPr>
          <p:spPr>
            <a:xfrm>
              <a:off x="-476875" y="5337263"/>
              <a:ext cx="277900" cy="114900"/>
            </a:xfrm>
            <a:custGeom>
              <a:avLst/>
              <a:gdLst/>
              <a:ahLst/>
              <a:cxnLst/>
              <a:rect l="l" t="t" r="r" b="b"/>
              <a:pathLst>
                <a:path w="11116" h="4596" extrusionOk="0">
                  <a:moveTo>
                    <a:pt x="11115" y="1"/>
                  </a:moveTo>
                  <a:lnTo>
                    <a:pt x="11115" y="1"/>
                  </a:lnTo>
                  <a:cubicBezTo>
                    <a:pt x="11051" y="22"/>
                    <a:pt x="10987" y="43"/>
                    <a:pt x="10923" y="43"/>
                  </a:cubicBezTo>
                  <a:cubicBezTo>
                    <a:pt x="10175" y="171"/>
                    <a:pt x="9448" y="278"/>
                    <a:pt x="8679" y="428"/>
                  </a:cubicBezTo>
                  <a:cubicBezTo>
                    <a:pt x="8315" y="513"/>
                    <a:pt x="7931" y="599"/>
                    <a:pt x="7546" y="706"/>
                  </a:cubicBezTo>
                  <a:cubicBezTo>
                    <a:pt x="7161" y="813"/>
                    <a:pt x="6819" y="920"/>
                    <a:pt x="6477" y="1005"/>
                  </a:cubicBezTo>
                  <a:cubicBezTo>
                    <a:pt x="5772" y="1197"/>
                    <a:pt x="5045" y="1326"/>
                    <a:pt x="4276" y="1518"/>
                  </a:cubicBezTo>
                  <a:cubicBezTo>
                    <a:pt x="3527" y="1710"/>
                    <a:pt x="2758" y="1967"/>
                    <a:pt x="2010" y="2394"/>
                  </a:cubicBezTo>
                  <a:cubicBezTo>
                    <a:pt x="1975" y="2415"/>
                    <a:pt x="1941" y="2424"/>
                    <a:pt x="1907" y="2424"/>
                  </a:cubicBezTo>
                  <a:cubicBezTo>
                    <a:pt x="1637" y="2424"/>
                    <a:pt x="1399" y="1840"/>
                    <a:pt x="1144" y="1840"/>
                  </a:cubicBezTo>
                  <a:cubicBezTo>
                    <a:pt x="1098" y="1840"/>
                    <a:pt x="1052" y="1859"/>
                    <a:pt x="1005" y="1903"/>
                  </a:cubicBezTo>
                  <a:cubicBezTo>
                    <a:pt x="920" y="1967"/>
                    <a:pt x="556" y="2822"/>
                    <a:pt x="471" y="2907"/>
                  </a:cubicBezTo>
                  <a:cubicBezTo>
                    <a:pt x="385" y="2993"/>
                    <a:pt x="535" y="3549"/>
                    <a:pt x="471" y="3634"/>
                  </a:cubicBezTo>
                  <a:lnTo>
                    <a:pt x="43" y="4104"/>
                  </a:lnTo>
                  <a:cubicBezTo>
                    <a:pt x="22" y="4126"/>
                    <a:pt x="22" y="4147"/>
                    <a:pt x="1" y="4168"/>
                  </a:cubicBezTo>
                  <a:cubicBezTo>
                    <a:pt x="535" y="4339"/>
                    <a:pt x="1069" y="4489"/>
                    <a:pt x="1625" y="4596"/>
                  </a:cubicBezTo>
                  <a:cubicBezTo>
                    <a:pt x="1924" y="4297"/>
                    <a:pt x="2245" y="4040"/>
                    <a:pt x="2608" y="3826"/>
                  </a:cubicBezTo>
                  <a:cubicBezTo>
                    <a:pt x="3805" y="3100"/>
                    <a:pt x="5280" y="2907"/>
                    <a:pt x="6755" y="2480"/>
                  </a:cubicBezTo>
                  <a:cubicBezTo>
                    <a:pt x="7140" y="2394"/>
                    <a:pt x="7524" y="2266"/>
                    <a:pt x="7845" y="2159"/>
                  </a:cubicBezTo>
                  <a:cubicBezTo>
                    <a:pt x="8187" y="2052"/>
                    <a:pt x="8550" y="1967"/>
                    <a:pt x="8914" y="1903"/>
                  </a:cubicBezTo>
                  <a:cubicBezTo>
                    <a:pt x="9469" y="1775"/>
                    <a:pt x="10025" y="1668"/>
                    <a:pt x="10581" y="1561"/>
                  </a:cubicBezTo>
                  <a:cubicBezTo>
                    <a:pt x="10731" y="1304"/>
                    <a:pt x="10837" y="1005"/>
                    <a:pt x="10923" y="706"/>
                  </a:cubicBezTo>
                  <a:cubicBezTo>
                    <a:pt x="10987" y="513"/>
                    <a:pt x="11051" y="278"/>
                    <a:pt x="11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6" name="Google Shape;31766;p29"/>
            <p:cNvSpPr/>
            <p:nvPr/>
          </p:nvSpPr>
          <p:spPr>
            <a:xfrm>
              <a:off x="-584275" y="5520013"/>
              <a:ext cx="113850" cy="138950"/>
            </a:xfrm>
            <a:custGeom>
              <a:avLst/>
              <a:gdLst/>
              <a:ahLst/>
              <a:cxnLst/>
              <a:rect l="l" t="t" r="r" b="b"/>
              <a:pathLst>
                <a:path w="4554" h="5558" extrusionOk="0">
                  <a:moveTo>
                    <a:pt x="3720" y="0"/>
                  </a:moveTo>
                  <a:cubicBezTo>
                    <a:pt x="2822" y="1261"/>
                    <a:pt x="1946" y="2587"/>
                    <a:pt x="1069" y="3912"/>
                  </a:cubicBezTo>
                  <a:cubicBezTo>
                    <a:pt x="706" y="4468"/>
                    <a:pt x="343" y="5002"/>
                    <a:pt x="1" y="5558"/>
                  </a:cubicBezTo>
                  <a:lnTo>
                    <a:pt x="3741" y="5558"/>
                  </a:lnTo>
                  <a:cubicBezTo>
                    <a:pt x="4104" y="5002"/>
                    <a:pt x="4339" y="4254"/>
                    <a:pt x="4446" y="3292"/>
                  </a:cubicBezTo>
                  <a:cubicBezTo>
                    <a:pt x="4553" y="2223"/>
                    <a:pt x="4254" y="1091"/>
                    <a:pt x="37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7" name="Google Shape;31767;p29"/>
            <p:cNvSpPr/>
            <p:nvPr/>
          </p:nvSpPr>
          <p:spPr>
            <a:xfrm>
              <a:off x="-630750" y="5380538"/>
              <a:ext cx="118650" cy="276825"/>
            </a:xfrm>
            <a:custGeom>
              <a:avLst/>
              <a:gdLst/>
              <a:ahLst/>
              <a:cxnLst/>
              <a:rect l="l" t="t" r="r" b="b"/>
              <a:pathLst>
                <a:path w="4746" h="11073" extrusionOk="0">
                  <a:moveTo>
                    <a:pt x="0" y="1"/>
                  </a:moveTo>
                  <a:lnTo>
                    <a:pt x="0" y="11073"/>
                  </a:lnTo>
                  <a:cubicBezTo>
                    <a:pt x="128" y="10880"/>
                    <a:pt x="235" y="10688"/>
                    <a:pt x="363" y="10495"/>
                  </a:cubicBezTo>
                  <a:cubicBezTo>
                    <a:pt x="834" y="9769"/>
                    <a:pt x="1304" y="9106"/>
                    <a:pt x="1753" y="8422"/>
                  </a:cubicBezTo>
                  <a:cubicBezTo>
                    <a:pt x="2693" y="7033"/>
                    <a:pt x="3634" y="5665"/>
                    <a:pt x="4638" y="4318"/>
                  </a:cubicBezTo>
                  <a:cubicBezTo>
                    <a:pt x="4681" y="4276"/>
                    <a:pt x="4702" y="4233"/>
                    <a:pt x="4745" y="4190"/>
                  </a:cubicBezTo>
                  <a:cubicBezTo>
                    <a:pt x="3890" y="2950"/>
                    <a:pt x="2779" y="1839"/>
                    <a:pt x="1774" y="1112"/>
                  </a:cubicBezTo>
                  <a:cubicBezTo>
                    <a:pt x="1218" y="728"/>
                    <a:pt x="620" y="36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8" name="Google Shape;31768;p29"/>
            <p:cNvSpPr/>
            <p:nvPr/>
          </p:nvSpPr>
          <p:spPr>
            <a:xfrm>
              <a:off x="-630750" y="5485288"/>
              <a:ext cx="139475" cy="173675"/>
            </a:xfrm>
            <a:custGeom>
              <a:avLst/>
              <a:gdLst/>
              <a:ahLst/>
              <a:cxnLst/>
              <a:rect l="l" t="t" r="r" b="b"/>
              <a:pathLst>
                <a:path w="5579" h="6947" extrusionOk="0">
                  <a:moveTo>
                    <a:pt x="4745" y="0"/>
                  </a:moveTo>
                  <a:cubicBezTo>
                    <a:pt x="4702" y="43"/>
                    <a:pt x="4681" y="86"/>
                    <a:pt x="4638" y="128"/>
                  </a:cubicBezTo>
                  <a:cubicBezTo>
                    <a:pt x="3634" y="1475"/>
                    <a:pt x="2693" y="2843"/>
                    <a:pt x="1753" y="4232"/>
                  </a:cubicBezTo>
                  <a:cubicBezTo>
                    <a:pt x="1304" y="4916"/>
                    <a:pt x="834" y="5579"/>
                    <a:pt x="363" y="6305"/>
                  </a:cubicBezTo>
                  <a:cubicBezTo>
                    <a:pt x="235" y="6498"/>
                    <a:pt x="128" y="6690"/>
                    <a:pt x="0" y="6883"/>
                  </a:cubicBezTo>
                  <a:lnTo>
                    <a:pt x="0" y="6947"/>
                  </a:lnTo>
                  <a:lnTo>
                    <a:pt x="1860" y="6947"/>
                  </a:lnTo>
                  <a:cubicBezTo>
                    <a:pt x="2202" y="6391"/>
                    <a:pt x="2565" y="5857"/>
                    <a:pt x="2928" y="5301"/>
                  </a:cubicBezTo>
                  <a:cubicBezTo>
                    <a:pt x="3805" y="3976"/>
                    <a:pt x="4681" y="2650"/>
                    <a:pt x="5579" y="1389"/>
                  </a:cubicBezTo>
                  <a:cubicBezTo>
                    <a:pt x="5344" y="919"/>
                    <a:pt x="5066" y="449"/>
                    <a:pt x="47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9" name="Google Shape;31769;p29"/>
            <p:cNvSpPr/>
            <p:nvPr/>
          </p:nvSpPr>
          <p:spPr>
            <a:xfrm>
              <a:off x="-630750" y="4862688"/>
              <a:ext cx="218025" cy="336200"/>
            </a:xfrm>
            <a:custGeom>
              <a:avLst/>
              <a:gdLst/>
              <a:ahLst/>
              <a:cxnLst/>
              <a:rect l="l" t="t" r="r" b="b"/>
              <a:pathLst>
                <a:path w="8721" h="13448" extrusionOk="0">
                  <a:moveTo>
                    <a:pt x="1136" y="1"/>
                  </a:moveTo>
                  <a:cubicBezTo>
                    <a:pt x="744" y="1"/>
                    <a:pt x="362" y="16"/>
                    <a:pt x="0" y="46"/>
                  </a:cubicBezTo>
                  <a:lnTo>
                    <a:pt x="0" y="11396"/>
                  </a:lnTo>
                  <a:cubicBezTo>
                    <a:pt x="278" y="10904"/>
                    <a:pt x="449" y="10370"/>
                    <a:pt x="513" y="9771"/>
                  </a:cubicBezTo>
                  <a:cubicBezTo>
                    <a:pt x="169" y="9711"/>
                    <a:pt x="151" y="9210"/>
                    <a:pt x="457" y="9210"/>
                  </a:cubicBezTo>
                  <a:cubicBezTo>
                    <a:pt x="475" y="9210"/>
                    <a:pt x="493" y="9212"/>
                    <a:pt x="513" y="9216"/>
                  </a:cubicBezTo>
                  <a:cubicBezTo>
                    <a:pt x="855" y="9280"/>
                    <a:pt x="898" y="9750"/>
                    <a:pt x="620" y="9771"/>
                  </a:cubicBezTo>
                  <a:cubicBezTo>
                    <a:pt x="598" y="10584"/>
                    <a:pt x="385" y="11374"/>
                    <a:pt x="0" y="12058"/>
                  </a:cubicBezTo>
                  <a:lnTo>
                    <a:pt x="0" y="13448"/>
                  </a:lnTo>
                  <a:cubicBezTo>
                    <a:pt x="1389" y="12272"/>
                    <a:pt x="2608" y="11011"/>
                    <a:pt x="3356" y="10434"/>
                  </a:cubicBezTo>
                  <a:cubicBezTo>
                    <a:pt x="5344" y="8852"/>
                    <a:pt x="8721" y="5903"/>
                    <a:pt x="7737" y="2825"/>
                  </a:cubicBezTo>
                  <a:cubicBezTo>
                    <a:pt x="7065" y="752"/>
                    <a:pt x="3848" y="1"/>
                    <a:pt x="1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0" name="Google Shape;31770;p29"/>
            <p:cNvSpPr/>
            <p:nvPr/>
          </p:nvSpPr>
          <p:spPr>
            <a:xfrm>
              <a:off x="-630750" y="5106963"/>
              <a:ext cx="15500" cy="57200"/>
            </a:xfrm>
            <a:custGeom>
              <a:avLst/>
              <a:gdLst/>
              <a:ahLst/>
              <a:cxnLst/>
              <a:rect l="l" t="t" r="r" b="b"/>
              <a:pathLst>
                <a:path w="620" h="2288" extrusionOk="0">
                  <a:moveTo>
                    <a:pt x="513" y="0"/>
                  </a:moveTo>
                  <a:cubicBezTo>
                    <a:pt x="449" y="599"/>
                    <a:pt x="278" y="1133"/>
                    <a:pt x="0" y="1625"/>
                  </a:cubicBezTo>
                  <a:lnTo>
                    <a:pt x="0" y="2287"/>
                  </a:lnTo>
                  <a:cubicBezTo>
                    <a:pt x="385" y="1603"/>
                    <a:pt x="598" y="813"/>
                    <a:pt x="620" y="0"/>
                  </a:cubicBezTo>
                  <a:lnTo>
                    <a:pt x="620" y="0"/>
                  </a:lnTo>
                  <a:cubicBezTo>
                    <a:pt x="598" y="11"/>
                    <a:pt x="582" y="16"/>
                    <a:pt x="566" y="16"/>
                  </a:cubicBezTo>
                  <a:cubicBezTo>
                    <a:pt x="550" y="16"/>
                    <a:pt x="534" y="11"/>
                    <a:pt x="5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1" name="Google Shape;31771;p29"/>
            <p:cNvSpPr/>
            <p:nvPr/>
          </p:nvSpPr>
          <p:spPr>
            <a:xfrm>
              <a:off x="-630750" y="5192463"/>
              <a:ext cx="60400" cy="73225"/>
            </a:xfrm>
            <a:custGeom>
              <a:avLst/>
              <a:gdLst/>
              <a:ahLst/>
              <a:cxnLst/>
              <a:rect l="l" t="t" r="r" b="b"/>
              <a:pathLst>
                <a:path w="2416" h="2929" extrusionOk="0">
                  <a:moveTo>
                    <a:pt x="2308" y="0"/>
                  </a:moveTo>
                  <a:cubicBezTo>
                    <a:pt x="2095" y="727"/>
                    <a:pt x="1560" y="1304"/>
                    <a:pt x="962" y="1753"/>
                  </a:cubicBezTo>
                  <a:cubicBezTo>
                    <a:pt x="663" y="1967"/>
                    <a:pt x="342" y="2180"/>
                    <a:pt x="0" y="2351"/>
                  </a:cubicBezTo>
                  <a:lnTo>
                    <a:pt x="0" y="2928"/>
                  </a:lnTo>
                  <a:cubicBezTo>
                    <a:pt x="427" y="2651"/>
                    <a:pt x="834" y="2351"/>
                    <a:pt x="1218" y="2031"/>
                  </a:cubicBezTo>
                  <a:cubicBezTo>
                    <a:pt x="1795" y="1496"/>
                    <a:pt x="2287" y="812"/>
                    <a:pt x="2415" y="22"/>
                  </a:cubicBezTo>
                  <a:lnTo>
                    <a:pt x="2394" y="22"/>
                  </a:lnTo>
                  <a:cubicBezTo>
                    <a:pt x="2351" y="22"/>
                    <a:pt x="2330" y="0"/>
                    <a:pt x="23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2" name="Google Shape;31772;p29"/>
            <p:cNvSpPr/>
            <p:nvPr/>
          </p:nvSpPr>
          <p:spPr>
            <a:xfrm>
              <a:off x="-630750" y="5327638"/>
              <a:ext cx="13900" cy="11250"/>
            </a:xfrm>
            <a:custGeom>
              <a:avLst/>
              <a:gdLst/>
              <a:ahLst/>
              <a:cxnLst/>
              <a:rect l="l" t="t" r="r" b="b"/>
              <a:pathLst>
                <a:path w="556" h="450" extrusionOk="0">
                  <a:moveTo>
                    <a:pt x="470" y="1"/>
                  </a:moveTo>
                  <a:cubicBezTo>
                    <a:pt x="321" y="86"/>
                    <a:pt x="171" y="150"/>
                    <a:pt x="0" y="215"/>
                  </a:cubicBezTo>
                  <a:lnTo>
                    <a:pt x="0" y="450"/>
                  </a:lnTo>
                  <a:cubicBezTo>
                    <a:pt x="214" y="343"/>
                    <a:pt x="385" y="215"/>
                    <a:pt x="556" y="65"/>
                  </a:cubicBezTo>
                  <a:cubicBezTo>
                    <a:pt x="513" y="44"/>
                    <a:pt x="492" y="22"/>
                    <a:pt x="4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3" name="Google Shape;31773;p29"/>
            <p:cNvSpPr/>
            <p:nvPr/>
          </p:nvSpPr>
          <p:spPr>
            <a:xfrm>
              <a:off x="-630750" y="5248563"/>
              <a:ext cx="51850" cy="42225"/>
            </a:xfrm>
            <a:custGeom>
              <a:avLst/>
              <a:gdLst/>
              <a:ahLst/>
              <a:cxnLst/>
              <a:rect l="l" t="t" r="r" b="b"/>
              <a:pathLst>
                <a:path w="2074" h="1689" extrusionOk="0">
                  <a:moveTo>
                    <a:pt x="2052" y="0"/>
                  </a:moveTo>
                  <a:cubicBezTo>
                    <a:pt x="1774" y="471"/>
                    <a:pt x="1304" y="791"/>
                    <a:pt x="812" y="1048"/>
                  </a:cubicBezTo>
                  <a:cubicBezTo>
                    <a:pt x="556" y="1176"/>
                    <a:pt x="278" y="1283"/>
                    <a:pt x="0" y="1390"/>
                  </a:cubicBezTo>
                  <a:lnTo>
                    <a:pt x="0" y="1689"/>
                  </a:lnTo>
                  <a:cubicBezTo>
                    <a:pt x="321" y="1539"/>
                    <a:pt x="620" y="1390"/>
                    <a:pt x="919" y="1197"/>
                  </a:cubicBezTo>
                  <a:cubicBezTo>
                    <a:pt x="1389" y="898"/>
                    <a:pt x="1838" y="513"/>
                    <a:pt x="2073" y="22"/>
                  </a:cubicBezTo>
                  <a:cubicBezTo>
                    <a:pt x="2073" y="22"/>
                    <a:pt x="2073" y="22"/>
                    <a:pt x="20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4" name="Google Shape;31774;p29"/>
            <p:cNvSpPr/>
            <p:nvPr/>
          </p:nvSpPr>
          <p:spPr>
            <a:xfrm>
              <a:off x="-627000" y="5092938"/>
              <a:ext cx="18700" cy="14050"/>
            </a:xfrm>
            <a:custGeom>
              <a:avLst/>
              <a:gdLst/>
              <a:ahLst/>
              <a:cxnLst/>
              <a:rect l="l" t="t" r="r" b="b"/>
              <a:pathLst>
                <a:path w="748" h="562" extrusionOk="0">
                  <a:moveTo>
                    <a:pt x="307" y="0"/>
                  </a:moveTo>
                  <a:cubicBezTo>
                    <a:pt x="1" y="0"/>
                    <a:pt x="19" y="501"/>
                    <a:pt x="363" y="561"/>
                  </a:cubicBezTo>
                  <a:cubicBezTo>
                    <a:pt x="384" y="519"/>
                    <a:pt x="384" y="476"/>
                    <a:pt x="384" y="433"/>
                  </a:cubicBezTo>
                  <a:lnTo>
                    <a:pt x="470" y="433"/>
                  </a:lnTo>
                  <a:cubicBezTo>
                    <a:pt x="470" y="476"/>
                    <a:pt x="470" y="519"/>
                    <a:pt x="470" y="561"/>
                  </a:cubicBezTo>
                  <a:cubicBezTo>
                    <a:pt x="748" y="540"/>
                    <a:pt x="705" y="70"/>
                    <a:pt x="363" y="6"/>
                  </a:cubicBezTo>
                  <a:cubicBezTo>
                    <a:pt x="343" y="2"/>
                    <a:pt x="325" y="0"/>
                    <a:pt x="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5" name="Google Shape;31775;p29"/>
            <p:cNvSpPr/>
            <p:nvPr/>
          </p:nvSpPr>
          <p:spPr>
            <a:xfrm>
              <a:off x="-617950" y="5103763"/>
              <a:ext cx="2700" cy="3625"/>
            </a:xfrm>
            <a:custGeom>
              <a:avLst/>
              <a:gdLst/>
              <a:ahLst/>
              <a:cxnLst/>
              <a:rect l="l" t="t" r="r" b="b"/>
              <a:pathLst>
                <a:path w="108" h="145" extrusionOk="0">
                  <a:moveTo>
                    <a:pt x="22" y="0"/>
                  </a:moveTo>
                  <a:cubicBezTo>
                    <a:pt x="22" y="43"/>
                    <a:pt x="22" y="86"/>
                    <a:pt x="1" y="128"/>
                  </a:cubicBezTo>
                  <a:cubicBezTo>
                    <a:pt x="22" y="139"/>
                    <a:pt x="38" y="144"/>
                    <a:pt x="54" y="144"/>
                  </a:cubicBezTo>
                  <a:cubicBezTo>
                    <a:pt x="70" y="144"/>
                    <a:pt x="86" y="139"/>
                    <a:pt x="108" y="128"/>
                  </a:cubicBezTo>
                  <a:cubicBezTo>
                    <a:pt x="108" y="86"/>
                    <a:pt x="108" y="43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6" name="Google Shape;31776;p29"/>
            <p:cNvSpPr/>
            <p:nvPr/>
          </p:nvSpPr>
          <p:spPr>
            <a:xfrm>
              <a:off x="-581400" y="5175263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342" y="0"/>
                  </a:moveTo>
                  <a:cubicBezTo>
                    <a:pt x="68" y="0"/>
                    <a:pt x="0" y="296"/>
                    <a:pt x="121" y="517"/>
                  </a:cubicBezTo>
                  <a:cubicBezTo>
                    <a:pt x="334" y="432"/>
                    <a:pt x="527" y="368"/>
                    <a:pt x="741" y="303"/>
                  </a:cubicBezTo>
                  <a:cubicBezTo>
                    <a:pt x="698" y="154"/>
                    <a:pt x="591" y="47"/>
                    <a:pt x="399" y="4"/>
                  </a:cubicBezTo>
                  <a:cubicBezTo>
                    <a:pt x="379" y="2"/>
                    <a:pt x="360" y="0"/>
                    <a:pt x="3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7" name="Google Shape;31777;p29"/>
            <p:cNvSpPr/>
            <p:nvPr/>
          </p:nvSpPr>
          <p:spPr>
            <a:xfrm>
              <a:off x="-578400" y="5182838"/>
              <a:ext cx="17000" cy="10300"/>
            </a:xfrm>
            <a:custGeom>
              <a:avLst/>
              <a:gdLst/>
              <a:ahLst/>
              <a:cxnLst/>
              <a:rect l="l" t="t" r="r" b="b"/>
              <a:pathLst>
                <a:path w="680" h="412" extrusionOk="0">
                  <a:moveTo>
                    <a:pt x="621" y="0"/>
                  </a:moveTo>
                  <a:lnTo>
                    <a:pt x="621" y="0"/>
                  </a:lnTo>
                  <a:cubicBezTo>
                    <a:pt x="407" y="65"/>
                    <a:pt x="214" y="129"/>
                    <a:pt x="1" y="214"/>
                  </a:cubicBezTo>
                  <a:cubicBezTo>
                    <a:pt x="43" y="278"/>
                    <a:pt x="129" y="342"/>
                    <a:pt x="214" y="385"/>
                  </a:cubicBezTo>
                  <a:cubicBezTo>
                    <a:pt x="236" y="321"/>
                    <a:pt x="257" y="236"/>
                    <a:pt x="279" y="171"/>
                  </a:cubicBezTo>
                  <a:lnTo>
                    <a:pt x="343" y="193"/>
                  </a:lnTo>
                  <a:cubicBezTo>
                    <a:pt x="343" y="257"/>
                    <a:pt x="321" y="342"/>
                    <a:pt x="321" y="407"/>
                  </a:cubicBezTo>
                  <a:cubicBezTo>
                    <a:pt x="344" y="410"/>
                    <a:pt x="365" y="412"/>
                    <a:pt x="385" y="412"/>
                  </a:cubicBezTo>
                  <a:cubicBezTo>
                    <a:pt x="612" y="412"/>
                    <a:pt x="679" y="197"/>
                    <a:pt x="6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8" name="Google Shape;31778;p29"/>
            <p:cNvSpPr/>
            <p:nvPr/>
          </p:nvSpPr>
          <p:spPr>
            <a:xfrm>
              <a:off x="-573050" y="5187113"/>
              <a:ext cx="3225" cy="5900"/>
            </a:xfrm>
            <a:custGeom>
              <a:avLst/>
              <a:gdLst/>
              <a:ahLst/>
              <a:cxnLst/>
              <a:rect l="l" t="t" r="r" b="b"/>
              <a:pathLst>
                <a:path w="129" h="236" extrusionOk="0">
                  <a:moveTo>
                    <a:pt x="65" y="0"/>
                  </a:moveTo>
                  <a:cubicBezTo>
                    <a:pt x="43" y="65"/>
                    <a:pt x="22" y="150"/>
                    <a:pt x="0" y="214"/>
                  </a:cubicBezTo>
                  <a:cubicBezTo>
                    <a:pt x="22" y="214"/>
                    <a:pt x="43" y="236"/>
                    <a:pt x="86" y="236"/>
                  </a:cubicBezTo>
                  <a:lnTo>
                    <a:pt x="107" y="236"/>
                  </a:lnTo>
                  <a:cubicBezTo>
                    <a:pt x="107" y="171"/>
                    <a:pt x="129" y="86"/>
                    <a:pt x="129" y="22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DA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9" name="Google Shape;31779;p29"/>
            <p:cNvSpPr/>
            <p:nvPr/>
          </p:nvSpPr>
          <p:spPr>
            <a:xfrm>
              <a:off x="-582975" y="5237238"/>
              <a:ext cx="17875" cy="14150"/>
            </a:xfrm>
            <a:custGeom>
              <a:avLst/>
              <a:gdLst/>
              <a:ahLst/>
              <a:cxnLst/>
              <a:rect l="l" t="t" r="r" b="b"/>
              <a:pathLst>
                <a:path w="715" h="566" extrusionOk="0">
                  <a:moveTo>
                    <a:pt x="281" y="1"/>
                  </a:moveTo>
                  <a:cubicBezTo>
                    <a:pt x="30" y="1"/>
                    <a:pt x="0" y="293"/>
                    <a:pt x="141" y="453"/>
                  </a:cubicBezTo>
                  <a:cubicBezTo>
                    <a:pt x="205" y="389"/>
                    <a:pt x="226" y="325"/>
                    <a:pt x="269" y="240"/>
                  </a:cubicBezTo>
                  <a:lnTo>
                    <a:pt x="269" y="240"/>
                  </a:lnTo>
                  <a:cubicBezTo>
                    <a:pt x="248" y="325"/>
                    <a:pt x="205" y="411"/>
                    <a:pt x="162" y="475"/>
                  </a:cubicBezTo>
                  <a:cubicBezTo>
                    <a:pt x="205" y="518"/>
                    <a:pt x="269" y="560"/>
                    <a:pt x="333" y="560"/>
                  </a:cubicBezTo>
                  <a:cubicBezTo>
                    <a:pt x="354" y="564"/>
                    <a:pt x="374" y="565"/>
                    <a:pt x="392" y="565"/>
                  </a:cubicBezTo>
                  <a:cubicBezTo>
                    <a:pt x="715" y="565"/>
                    <a:pt x="677" y="65"/>
                    <a:pt x="333" y="5"/>
                  </a:cubicBezTo>
                  <a:cubicBezTo>
                    <a:pt x="315" y="2"/>
                    <a:pt x="297" y="1"/>
                    <a:pt x="2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0" name="Google Shape;31780;p29"/>
            <p:cNvSpPr/>
            <p:nvPr/>
          </p:nvSpPr>
          <p:spPr>
            <a:xfrm>
              <a:off x="-579475" y="5243213"/>
              <a:ext cx="3250" cy="5900"/>
            </a:xfrm>
            <a:custGeom>
              <a:avLst/>
              <a:gdLst/>
              <a:ahLst/>
              <a:cxnLst/>
              <a:rect l="l" t="t" r="r" b="b"/>
              <a:pathLst>
                <a:path w="130" h="236" extrusionOk="0">
                  <a:moveTo>
                    <a:pt x="129" y="1"/>
                  </a:moveTo>
                  <a:lnTo>
                    <a:pt x="129" y="1"/>
                  </a:lnTo>
                  <a:cubicBezTo>
                    <a:pt x="86" y="86"/>
                    <a:pt x="65" y="150"/>
                    <a:pt x="1" y="214"/>
                  </a:cubicBezTo>
                  <a:cubicBezTo>
                    <a:pt x="22" y="236"/>
                    <a:pt x="22" y="236"/>
                    <a:pt x="22" y="236"/>
                  </a:cubicBezTo>
                  <a:cubicBezTo>
                    <a:pt x="65" y="172"/>
                    <a:pt x="108" y="86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1" name="Google Shape;31781;p29"/>
            <p:cNvSpPr/>
            <p:nvPr/>
          </p:nvSpPr>
          <p:spPr>
            <a:xfrm>
              <a:off x="-623475" y="5313038"/>
              <a:ext cx="23100" cy="18025"/>
            </a:xfrm>
            <a:custGeom>
              <a:avLst/>
              <a:gdLst/>
              <a:ahLst/>
              <a:cxnLst/>
              <a:rect l="l" t="t" r="r" b="b"/>
              <a:pathLst>
                <a:path w="924" h="721" extrusionOk="0">
                  <a:moveTo>
                    <a:pt x="341" y="1"/>
                  </a:moveTo>
                  <a:cubicBezTo>
                    <a:pt x="43" y="1"/>
                    <a:pt x="1" y="367"/>
                    <a:pt x="179" y="585"/>
                  </a:cubicBezTo>
                  <a:cubicBezTo>
                    <a:pt x="222" y="542"/>
                    <a:pt x="286" y="521"/>
                    <a:pt x="329" y="478"/>
                  </a:cubicBezTo>
                  <a:lnTo>
                    <a:pt x="372" y="542"/>
                  </a:lnTo>
                  <a:cubicBezTo>
                    <a:pt x="350" y="585"/>
                    <a:pt x="307" y="606"/>
                    <a:pt x="265" y="649"/>
                  </a:cubicBezTo>
                  <a:cubicBezTo>
                    <a:pt x="307" y="670"/>
                    <a:pt x="350" y="713"/>
                    <a:pt x="436" y="713"/>
                  </a:cubicBezTo>
                  <a:lnTo>
                    <a:pt x="457" y="713"/>
                  </a:lnTo>
                  <a:cubicBezTo>
                    <a:pt x="484" y="718"/>
                    <a:pt x="509" y="720"/>
                    <a:pt x="533" y="720"/>
                  </a:cubicBezTo>
                  <a:cubicBezTo>
                    <a:pt x="924" y="720"/>
                    <a:pt x="880" y="88"/>
                    <a:pt x="457" y="8"/>
                  </a:cubicBezTo>
                  <a:lnTo>
                    <a:pt x="414" y="8"/>
                  </a:lnTo>
                  <a:cubicBezTo>
                    <a:pt x="388" y="3"/>
                    <a:pt x="364" y="1"/>
                    <a:pt x="3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2" name="Google Shape;31782;p29"/>
            <p:cNvSpPr/>
            <p:nvPr/>
          </p:nvSpPr>
          <p:spPr>
            <a:xfrm>
              <a:off x="-619000" y="5324963"/>
              <a:ext cx="4825" cy="4300"/>
            </a:xfrm>
            <a:custGeom>
              <a:avLst/>
              <a:gdLst/>
              <a:ahLst/>
              <a:cxnLst/>
              <a:rect l="l" t="t" r="r" b="b"/>
              <a:pathLst>
                <a:path w="193" h="172" extrusionOk="0">
                  <a:moveTo>
                    <a:pt x="150" y="1"/>
                  </a:moveTo>
                  <a:cubicBezTo>
                    <a:pt x="107" y="44"/>
                    <a:pt x="43" y="65"/>
                    <a:pt x="0" y="108"/>
                  </a:cubicBezTo>
                  <a:cubicBezTo>
                    <a:pt x="22" y="129"/>
                    <a:pt x="43" y="151"/>
                    <a:pt x="86" y="172"/>
                  </a:cubicBezTo>
                  <a:cubicBezTo>
                    <a:pt x="128" y="129"/>
                    <a:pt x="171" y="108"/>
                    <a:pt x="193" y="65"/>
                  </a:cubicBezTo>
                  <a:lnTo>
                    <a:pt x="1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3" name="Google Shape;31783;p29"/>
            <p:cNvSpPr/>
            <p:nvPr/>
          </p:nvSpPr>
          <p:spPr>
            <a:xfrm>
              <a:off x="-630750" y="5016113"/>
              <a:ext cx="5350" cy="575"/>
            </a:xfrm>
            <a:custGeom>
              <a:avLst/>
              <a:gdLst/>
              <a:ahLst/>
              <a:cxnLst/>
              <a:rect l="l" t="t" r="r" b="b"/>
              <a:pathLst>
                <a:path w="214" h="23" extrusionOk="0">
                  <a:moveTo>
                    <a:pt x="0" y="1"/>
                  </a:moveTo>
                  <a:lnTo>
                    <a:pt x="0" y="22"/>
                  </a:lnTo>
                  <a:cubicBezTo>
                    <a:pt x="64" y="22"/>
                    <a:pt x="150" y="22"/>
                    <a:pt x="214" y="1"/>
                  </a:cubicBezTo>
                  <a:lnTo>
                    <a:pt x="214" y="1"/>
                  </a:lnTo>
                  <a:cubicBezTo>
                    <a:pt x="192" y="8"/>
                    <a:pt x="169" y="10"/>
                    <a:pt x="144" y="10"/>
                  </a:cubicBezTo>
                  <a:cubicBezTo>
                    <a:pt x="95" y="10"/>
                    <a:pt x="43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4" name="Google Shape;31784;p29"/>
            <p:cNvSpPr/>
            <p:nvPr/>
          </p:nvSpPr>
          <p:spPr>
            <a:xfrm>
              <a:off x="-630750" y="5016113"/>
              <a:ext cx="5350" cy="1100"/>
            </a:xfrm>
            <a:custGeom>
              <a:avLst/>
              <a:gdLst/>
              <a:ahLst/>
              <a:cxnLst/>
              <a:rect l="l" t="t" r="r" b="b"/>
              <a:pathLst>
                <a:path w="214" h="44" extrusionOk="0">
                  <a:moveTo>
                    <a:pt x="213" y="1"/>
                  </a:moveTo>
                  <a:cubicBezTo>
                    <a:pt x="149" y="22"/>
                    <a:pt x="64" y="22"/>
                    <a:pt x="0" y="22"/>
                  </a:cubicBezTo>
                  <a:lnTo>
                    <a:pt x="0" y="43"/>
                  </a:lnTo>
                  <a:cubicBezTo>
                    <a:pt x="64" y="22"/>
                    <a:pt x="149" y="22"/>
                    <a:pt x="2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5" name="Google Shape;31785;p29"/>
            <p:cNvSpPr/>
            <p:nvPr/>
          </p:nvSpPr>
          <p:spPr>
            <a:xfrm>
              <a:off x="-630750" y="4830163"/>
              <a:ext cx="1625" cy="6450"/>
            </a:xfrm>
            <a:custGeom>
              <a:avLst/>
              <a:gdLst/>
              <a:ahLst/>
              <a:cxnLst/>
              <a:rect l="l" t="t" r="r" b="b"/>
              <a:pathLst>
                <a:path w="65" h="258" extrusionOk="0">
                  <a:moveTo>
                    <a:pt x="21" y="1"/>
                  </a:moveTo>
                  <a:cubicBezTo>
                    <a:pt x="21" y="22"/>
                    <a:pt x="0" y="43"/>
                    <a:pt x="0" y="65"/>
                  </a:cubicBezTo>
                  <a:lnTo>
                    <a:pt x="0" y="257"/>
                  </a:lnTo>
                  <a:cubicBezTo>
                    <a:pt x="21" y="214"/>
                    <a:pt x="43" y="193"/>
                    <a:pt x="64" y="172"/>
                  </a:cubicBezTo>
                  <a:cubicBezTo>
                    <a:pt x="43" y="107"/>
                    <a:pt x="43" y="65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6" name="Google Shape;31786;p29"/>
            <p:cNvSpPr/>
            <p:nvPr/>
          </p:nvSpPr>
          <p:spPr>
            <a:xfrm>
              <a:off x="-630750" y="4826963"/>
              <a:ext cx="550" cy="4825"/>
            </a:xfrm>
            <a:custGeom>
              <a:avLst/>
              <a:gdLst/>
              <a:ahLst/>
              <a:cxnLst/>
              <a:rect l="l" t="t" r="r" b="b"/>
              <a:pathLst>
                <a:path w="22" h="193" extrusionOk="0">
                  <a:moveTo>
                    <a:pt x="0" y="0"/>
                  </a:moveTo>
                  <a:lnTo>
                    <a:pt x="0" y="193"/>
                  </a:lnTo>
                  <a:cubicBezTo>
                    <a:pt x="0" y="171"/>
                    <a:pt x="21" y="150"/>
                    <a:pt x="21" y="129"/>
                  </a:cubicBezTo>
                  <a:cubicBezTo>
                    <a:pt x="21" y="86"/>
                    <a:pt x="0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7" name="Google Shape;31787;p29"/>
            <p:cNvSpPr/>
            <p:nvPr/>
          </p:nvSpPr>
          <p:spPr>
            <a:xfrm>
              <a:off x="-630750" y="4783138"/>
              <a:ext cx="550" cy="3775"/>
            </a:xfrm>
            <a:custGeom>
              <a:avLst/>
              <a:gdLst/>
              <a:ahLst/>
              <a:cxnLst/>
              <a:rect l="l" t="t" r="r" b="b"/>
              <a:pathLst>
                <a:path w="22" h="151" extrusionOk="0">
                  <a:moveTo>
                    <a:pt x="0" y="1"/>
                  </a:moveTo>
                  <a:lnTo>
                    <a:pt x="0" y="150"/>
                  </a:lnTo>
                  <a:cubicBezTo>
                    <a:pt x="0" y="108"/>
                    <a:pt x="21" y="43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8" name="Google Shape;31788;p29"/>
            <p:cNvSpPr/>
            <p:nvPr/>
          </p:nvSpPr>
          <p:spPr>
            <a:xfrm>
              <a:off x="-630750" y="4814663"/>
              <a:ext cx="2150" cy="3775"/>
            </a:xfrm>
            <a:custGeom>
              <a:avLst/>
              <a:gdLst/>
              <a:ahLst/>
              <a:cxnLst/>
              <a:rect l="l" t="t" r="r" b="b"/>
              <a:pathLst>
                <a:path w="86" h="151" extrusionOk="0">
                  <a:moveTo>
                    <a:pt x="85" y="1"/>
                  </a:moveTo>
                  <a:cubicBezTo>
                    <a:pt x="64" y="43"/>
                    <a:pt x="21" y="65"/>
                    <a:pt x="0" y="86"/>
                  </a:cubicBezTo>
                  <a:lnTo>
                    <a:pt x="0" y="150"/>
                  </a:lnTo>
                  <a:cubicBezTo>
                    <a:pt x="21" y="108"/>
                    <a:pt x="64" y="43"/>
                    <a:pt x="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9" name="Google Shape;31789;p29"/>
            <p:cNvSpPr/>
            <p:nvPr/>
          </p:nvSpPr>
          <p:spPr>
            <a:xfrm>
              <a:off x="-630750" y="4662913"/>
              <a:ext cx="9100" cy="79650"/>
            </a:xfrm>
            <a:custGeom>
              <a:avLst/>
              <a:gdLst/>
              <a:ahLst/>
              <a:cxnLst/>
              <a:rect l="l" t="t" r="r" b="b"/>
              <a:pathLst>
                <a:path w="364" h="3186" extrusionOk="0">
                  <a:moveTo>
                    <a:pt x="0" y="0"/>
                  </a:moveTo>
                  <a:lnTo>
                    <a:pt x="0" y="2929"/>
                  </a:lnTo>
                  <a:cubicBezTo>
                    <a:pt x="21" y="2971"/>
                    <a:pt x="64" y="2993"/>
                    <a:pt x="85" y="3014"/>
                  </a:cubicBezTo>
                  <a:cubicBezTo>
                    <a:pt x="150" y="3057"/>
                    <a:pt x="214" y="3121"/>
                    <a:pt x="278" y="3185"/>
                  </a:cubicBezTo>
                  <a:cubicBezTo>
                    <a:pt x="278" y="3142"/>
                    <a:pt x="278" y="3100"/>
                    <a:pt x="278" y="3057"/>
                  </a:cubicBezTo>
                  <a:cubicBezTo>
                    <a:pt x="363" y="2052"/>
                    <a:pt x="342" y="1005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0" name="Google Shape;31790;p29"/>
            <p:cNvSpPr/>
            <p:nvPr/>
          </p:nvSpPr>
          <p:spPr>
            <a:xfrm>
              <a:off x="-630750" y="4736113"/>
              <a:ext cx="6950" cy="28875"/>
            </a:xfrm>
            <a:custGeom>
              <a:avLst/>
              <a:gdLst/>
              <a:ahLst/>
              <a:cxnLst/>
              <a:rect l="l" t="t" r="r" b="b"/>
              <a:pathLst>
                <a:path w="278" h="1155" extrusionOk="0">
                  <a:moveTo>
                    <a:pt x="0" y="1"/>
                  </a:moveTo>
                  <a:lnTo>
                    <a:pt x="0" y="556"/>
                  </a:lnTo>
                  <a:cubicBezTo>
                    <a:pt x="43" y="770"/>
                    <a:pt x="85" y="963"/>
                    <a:pt x="128" y="1155"/>
                  </a:cubicBezTo>
                  <a:cubicBezTo>
                    <a:pt x="192" y="856"/>
                    <a:pt x="235" y="556"/>
                    <a:pt x="278" y="257"/>
                  </a:cubicBezTo>
                  <a:cubicBezTo>
                    <a:pt x="214" y="193"/>
                    <a:pt x="150" y="129"/>
                    <a:pt x="85" y="86"/>
                  </a:cubicBezTo>
                  <a:cubicBezTo>
                    <a:pt x="64" y="65"/>
                    <a:pt x="21" y="4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1" name="Google Shape;31791;p29"/>
            <p:cNvSpPr/>
            <p:nvPr/>
          </p:nvSpPr>
          <p:spPr>
            <a:xfrm>
              <a:off x="-624350" y="4782613"/>
              <a:ext cx="1625" cy="2700"/>
            </a:xfrm>
            <a:custGeom>
              <a:avLst/>
              <a:gdLst/>
              <a:ahLst/>
              <a:cxnLst/>
              <a:rect l="l" t="t" r="r" b="b"/>
              <a:pathLst>
                <a:path w="65" h="108" extrusionOk="0">
                  <a:moveTo>
                    <a:pt x="0" y="0"/>
                  </a:moveTo>
                  <a:cubicBezTo>
                    <a:pt x="22" y="43"/>
                    <a:pt x="22" y="64"/>
                    <a:pt x="22" y="107"/>
                  </a:cubicBezTo>
                  <a:cubicBezTo>
                    <a:pt x="43" y="64"/>
                    <a:pt x="43" y="43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2" name="Google Shape;31792;p29"/>
            <p:cNvSpPr/>
            <p:nvPr/>
          </p:nvSpPr>
          <p:spPr>
            <a:xfrm>
              <a:off x="-622750" y="4806113"/>
              <a:ext cx="1625" cy="5375"/>
            </a:xfrm>
            <a:custGeom>
              <a:avLst/>
              <a:gdLst/>
              <a:ahLst/>
              <a:cxnLst/>
              <a:rect l="l" t="t" r="r" b="b"/>
              <a:pathLst>
                <a:path w="65" h="215" extrusionOk="0">
                  <a:moveTo>
                    <a:pt x="65" y="1"/>
                  </a:moveTo>
                  <a:lnTo>
                    <a:pt x="65" y="1"/>
                  </a:lnTo>
                  <a:cubicBezTo>
                    <a:pt x="43" y="22"/>
                    <a:pt x="22" y="43"/>
                    <a:pt x="1" y="86"/>
                  </a:cubicBezTo>
                  <a:cubicBezTo>
                    <a:pt x="1" y="129"/>
                    <a:pt x="1" y="172"/>
                    <a:pt x="1" y="214"/>
                  </a:cubicBezTo>
                  <a:cubicBezTo>
                    <a:pt x="22" y="129"/>
                    <a:pt x="43" y="65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3" name="Google Shape;31793;p29"/>
            <p:cNvSpPr/>
            <p:nvPr/>
          </p:nvSpPr>
          <p:spPr>
            <a:xfrm>
              <a:off x="-622750" y="4803438"/>
              <a:ext cx="2175" cy="4850"/>
            </a:xfrm>
            <a:custGeom>
              <a:avLst/>
              <a:gdLst/>
              <a:ahLst/>
              <a:cxnLst/>
              <a:rect l="l" t="t" r="r" b="b"/>
              <a:pathLst>
                <a:path w="87" h="194" extrusionOk="0">
                  <a:moveTo>
                    <a:pt x="86" y="1"/>
                  </a:moveTo>
                  <a:lnTo>
                    <a:pt x="86" y="1"/>
                  </a:lnTo>
                  <a:cubicBezTo>
                    <a:pt x="65" y="44"/>
                    <a:pt x="43" y="86"/>
                    <a:pt x="1" y="129"/>
                  </a:cubicBezTo>
                  <a:cubicBezTo>
                    <a:pt x="1" y="150"/>
                    <a:pt x="1" y="172"/>
                    <a:pt x="1" y="193"/>
                  </a:cubicBezTo>
                  <a:cubicBezTo>
                    <a:pt x="22" y="150"/>
                    <a:pt x="43" y="129"/>
                    <a:pt x="65" y="108"/>
                  </a:cubicBezTo>
                  <a:cubicBezTo>
                    <a:pt x="65" y="65"/>
                    <a:pt x="86" y="22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4" name="Google Shape;31794;p29"/>
            <p:cNvSpPr/>
            <p:nvPr/>
          </p:nvSpPr>
          <p:spPr>
            <a:xfrm>
              <a:off x="-630750" y="4750013"/>
              <a:ext cx="3225" cy="33150"/>
            </a:xfrm>
            <a:custGeom>
              <a:avLst/>
              <a:gdLst/>
              <a:ahLst/>
              <a:cxnLst/>
              <a:rect l="l" t="t" r="r" b="b"/>
              <a:pathLst>
                <a:path w="129" h="1326" extrusionOk="0">
                  <a:moveTo>
                    <a:pt x="0" y="0"/>
                  </a:moveTo>
                  <a:lnTo>
                    <a:pt x="0" y="1326"/>
                  </a:lnTo>
                  <a:lnTo>
                    <a:pt x="21" y="1326"/>
                  </a:lnTo>
                  <a:cubicBezTo>
                    <a:pt x="64" y="1091"/>
                    <a:pt x="85" y="834"/>
                    <a:pt x="128" y="599"/>
                  </a:cubicBezTo>
                  <a:cubicBezTo>
                    <a:pt x="85" y="407"/>
                    <a:pt x="43" y="21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5" name="Google Shape;31795;p29"/>
            <p:cNvSpPr/>
            <p:nvPr/>
          </p:nvSpPr>
          <p:spPr>
            <a:xfrm>
              <a:off x="-629150" y="4828563"/>
              <a:ext cx="4825" cy="11775"/>
            </a:xfrm>
            <a:custGeom>
              <a:avLst/>
              <a:gdLst/>
              <a:ahLst/>
              <a:cxnLst/>
              <a:rect l="l" t="t" r="r" b="b"/>
              <a:pathLst>
                <a:path w="193" h="471" extrusionOk="0">
                  <a:moveTo>
                    <a:pt x="192" y="0"/>
                  </a:moveTo>
                  <a:lnTo>
                    <a:pt x="192" y="0"/>
                  </a:lnTo>
                  <a:cubicBezTo>
                    <a:pt x="128" y="86"/>
                    <a:pt x="64" y="150"/>
                    <a:pt x="0" y="236"/>
                  </a:cubicBezTo>
                  <a:cubicBezTo>
                    <a:pt x="0" y="321"/>
                    <a:pt x="21" y="385"/>
                    <a:pt x="43" y="471"/>
                  </a:cubicBezTo>
                  <a:lnTo>
                    <a:pt x="86" y="471"/>
                  </a:lnTo>
                  <a:cubicBezTo>
                    <a:pt x="128" y="321"/>
                    <a:pt x="171" y="150"/>
                    <a:pt x="1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6" name="Google Shape;31796;p29"/>
            <p:cNvSpPr/>
            <p:nvPr/>
          </p:nvSpPr>
          <p:spPr>
            <a:xfrm>
              <a:off x="-630225" y="4764963"/>
              <a:ext cx="5900" cy="18200"/>
            </a:xfrm>
            <a:custGeom>
              <a:avLst/>
              <a:gdLst/>
              <a:ahLst/>
              <a:cxnLst/>
              <a:rect l="l" t="t" r="r" b="b"/>
              <a:pathLst>
                <a:path w="236" h="728" extrusionOk="0">
                  <a:moveTo>
                    <a:pt x="107" y="1"/>
                  </a:moveTo>
                  <a:cubicBezTo>
                    <a:pt x="64" y="236"/>
                    <a:pt x="43" y="493"/>
                    <a:pt x="0" y="728"/>
                  </a:cubicBezTo>
                  <a:cubicBezTo>
                    <a:pt x="86" y="706"/>
                    <a:pt x="171" y="706"/>
                    <a:pt x="235" y="706"/>
                  </a:cubicBezTo>
                  <a:cubicBezTo>
                    <a:pt x="214" y="471"/>
                    <a:pt x="171" y="236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7" name="Google Shape;31797;p29"/>
            <p:cNvSpPr/>
            <p:nvPr/>
          </p:nvSpPr>
          <p:spPr>
            <a:xfrm>
              <a:off x="-630750" y="4782613"/>
              <a:ext cx="6950" cy="18725"/>
            </a:xfrm>
            <a:custGeom>
              <a:avLst/>
              <a:gdLst/>
              <a:ahLst/>
              <a:cxnLst/>
              <a:rect l="l" t="t" r="r" b="b"/>
              <a:pathLst>
                <a:path w="278" h="749" extrusionOk="0">
                  <a:moveTo>
                    <a:pt x="256" y="0"/>
                  </a:moveTo>
                  <a:cubicBezTo>
                    <a:pt x="192" y="0"/>
                    <a:pt x="107" y="0"/>
                    <a:pt x="21" y="22"/>
                  </a:cubicBezTo>
                  <a:cubicBezTo>
                    <a:pt x="21" y="64"/>
                    <a:pt x="0" y="129"/>
                    <a:pt x="0" y="171"/>
                  </a:cubicBezTo>
                  <a:lnTo>
                    <a:pt x="0" y="214"/>
                  </a:lnTo>
                  <a:lnTo>
                    <a:pt x="0" y="748"/>
                  </a:lnTo>
                  <a:cubicBezTo>
                    <a:pt x="107" y="535"/>
                    <a:pt x="192" y="321"/>
                    <a:pt x="278" y="107"/>
                  </a:cubicBezTo>
                  <a:cubicBezTo>
                    <a:pt x="278" y="64"/>
                    <a:pt x="278" y="43"/>
                    <a:pt x="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8" name="Google Shape;31798;p29"/>
            <p:cNvSpPr/>
            <p:nvPr/>
          </p:nvSpPr>
          <p:spPr>
            <a:xfrm>
              <a:off x="-630750" y="4785288"/>
              <a:ext cx="8025" cy="31550"/>
            </a:xfrm>
            <a:custGeom>
              <a:avLst/>
              <a:gdLst/>
              <a:ahLst/>
              <a:cxnLst/>
              <a:rect l="l" t="t" r="r" b="b"/>
              <a:pathLst>
                <a:path w="321" h="1262" extrusionOk="0">
                  <a:moveTo>
                    <a:pt x="278" y="0"/>
                  </a:moveTo>
                  <a:cubicBezTo>
                    <a:pt x="192" y="214"/>
                    <a:pt x="107" y="428"/>
                    <a:pt x="0" y="641"/>
                  </a:cubicBezTo>
                  <a:lnTo>
                    <a:pt x="0" y="1261"/>
                  </a:lnTo>
                  <a:cubicBezTo>
                    <a:pt x="21" y="1240"/>
                    <a:pt x="64" y="1218"/>
                    <a:pt x="85" y="1176"/>
                  </a:cubicBezTo>
                  <a:cubicBezTo>
                    <a:pt x="171" y="1069"/>
                    <a:pt x="235" y="962"/>
                    <a:pt x="321" y="855"/>
                  </a:cubicBezTo>
                  <a:cubicBezTo>
                    <a:pt x="321" y="663"/>
                    <a:pt x="321" y="492"/>
                    <a:pt x="299" y="299"/>
                  </a:cubicBezTo>
                  <a:cubicBezTo>
                    <a:pt x="299" y="192"/>
                    <a:pt x="299" y="107"/>
                    <a:pt x="2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9" name="Google Shape;31799;p29"/>
            <p:cNvSpPr/>
            <p:nvPr/>
          </p:nvSpPr>
          <p:spPr>
            <a:xfrm>
              <a:off x="-630225" y="4811463"/>
              <a:ext cx="7500" cy="23000"/>
            </a:xfrm>
            <a:custGeom>
              <a:avLst/>
              <a:gdLst/>
              <a:ahLst/>
              <a:cxnLst/>
              <a:rect l="l" t="t" r="r" b="b"/>
              <a:pathLst>
                <a:path w="300" h="920" extrusionOk="0">
                  <a:moveTo>
                    <a:pt x="300" y="0"/>
                  </a:moveTo>
                  <a:lnTo>
                    <a:pt x="300" y="0"/>
                  </a:lnTo>
                  <a:cubicBezTo>
                    <a:pt x="214" y="257"/>
                    <a:pt x="107" y="513"/>
                    <a:pt x="0" y="749"/>
                  </a:cubicBezTo>
                  <a:cubicBezTo>
                    <a:pt x="22" y="813"/>
                    <a:pt x="22" y="855"/>
                    <a:pt x="43" y="920"/>
                  </a:cubicBezTo>
                  <a:cubicBezTo>
                    <a:pt x="107" y="834"/>
                    <a:pt x="171" y="770"/>
                    <a:pt x="235" y="684"/>
                  </a:cubicBezTo>
                  <a:cubicBezTo>
                    <a:pt x="278" y="449"/>
                    <a:pt x="278" y="236"/>
                    <a:pt x="3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0" name="Google Shape;31800;p29"/>
            <p:cNvSpPr/>
            <p:nvPr/>
          </p:nvSpPr>
          <p:spPr>
            <a:xfrm>
              <a:off x="-630750" y="4808263"/>
              <a:ext cx="8025" cy="21925"/>
            </a:xfrm>
            <a:custGeom>
              <a:avLst/>
              <a:gdLst/>
              <a:ahLst/>
              <a:cxnLst/>
              <a:rect l="l" t="t" r="r" b="b"/>
              <a:pathLst>
                <a:path w="321" h="877" extrusionOk="0">
                  <a:moveTo>
                    <a:pt x="321" y="0"/>
                  </a:moveTo>
                  <a:cubicBezTo>
                    <a:pt x="256" y="86"/>
                    <a:pt x="171" y="171"/>
                    <a:pt x="85" y="257"/>
                  </a:cubicBezTo>
                  <a:cubicBezTo>
                    <a:pt x="64" y="299"/>
                    <a:pt x="21" y="364"/>
                    <a:pt x="0" y="406"/>
                  </a:cubicBezTo>
                  <a:lnTo>
                    <a:pt x="0" y="748"/>
                  </a:lnTo>
                  <a:cubicBezTo>
                    <a:pt x="0" y="791"/>
                    <a:pt x="21" y="834"/>
                    <a:pt x="21" y="877"/>
                  </a:cubicBezTo>
                  <a:cubicBezTo>
                    <a:pt x="128" y="641"/>
                    <a:pt x="235" y="385"/>
                    <a:pt x="321" y="128"/>
                  </a:cubicBezTo>
                  <a:cubicBezTo>
                    <a:pt x="321" y="86"/>
                    <a:pt x="321" y="43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1" name="Google Shape;31801;p29"/>
            <p:cNvSpPr/>
            <p:nvPr/>
          </p:nvSpPr>
          <p:spPr>
            <a:xfrm>
              <a:off x="-628625" y="4806663"/>
              <a:ext cx="5900" cy="8025"/>
            </a:xfrm>
            <a:custGeom>
              <a:avLst/>
              <a:gdLst/>
              <a:ahLst/>
              <a:cxnLst/>
              <a:rect l="l" t="t" r="r" b="b"/>
              <a:pathLst>
                <a:path w="236" h="321" extrusionOk="0">
                  <a:moveTo>
                    <a:pt x="236" y="0"/>
                  </a:moveTo>
                  <a:cubicBezTo>
                    <a:pt x="150" y="107"/>
                    <a:pt x="86" y="214"/>
                    <a:pt x="0" y="321"/>
                  </a:cubicBezTo>
                  <a:cubicBezTo>
                    <a:pt x="86" y="235"/>
                    <a:pt x="171" y="150"/>
                    <a:pt x="236" y="64"/>
                  </a:cubicBezTo>
                  <a:cubicBezTo>
                    <a:pt x="236" y="43"/>
                    <a:pt x="236" y="21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2" name="Google Shape;31802;p29"/>
            <p:cNvSpPr/>
            <p:nvPr/>
          </p:nvSpPr>
          <p:spPr>
            <a:xfrm>
              <a:off x="-630750" y="4832313"/>
              <a:ext cx="154450" cy="47575"/>
            </a:xfrm>
            <a:custGeom>
              <a:avLst/>
              <a:gdLst/>
              <a:ahLst/>
              <a:cxnLst/>
              <a:rect l="l" t="t" r="r" b="b"/>
              <a:pathLst>
                <a:path w="6178" h="1903" extrusionOk="0">
                  <a:moveTo>
                    <a:pt x="4189" y="0"/>
                  </a:moveTo>
                  <a:cubicBezTo>
                    <a:pt x="3256" y="392"/>
                    <a:pt x="2128" y="865"/>
                    <a:pt x="1116" y="865"/>
                  </a:cubicBezTo>
                  <a:cubicBezTo>
                    <a:pt x="969" y="865"/>
                    <a:pt x="825" y="855"/>
                    <a:pt x="684" y="834"/>
                  </a:cubicBezTo>
                  <a:cubicBezTo>
                    <a:pt x="577" y="1261"/>
                    <a:pt x="363" y="1624"/>
                    <a:pt x="0" y="1860"/>
                  </a:cubicBezTo>
                  <a:lnTo>
                    <a:pt x="0" y="1902"/>
                  </a:lnTo>
                  <a:cubicBezTo>
                    <a:pt x="577" y="1496"/>
                    <a:pt x="2223" y="1304"/>
                    <a:pt x="2650" y="1240"/>
                  </a:cubicBezTo>
                  <a:cubicBezTo>
                    <a:pt x="3698" y="1111"/>
                    <a:pt x="4681" y="898"/>
                    <a:pt x="5643" y="599"/>
                  </a:cubicBezTo>
                  <a:cubicBezTo>
                    <a:pt x="5835" y="449"/>
                    <a:pt x="6027" y="278"/>
                    <a:pt x="6177" y="86"/>
                  </a:cubicBezTo>
                  <a:lnTo>
                    <a:pt x="41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3" name="Google Shape;31803;p29"/>
            <p:cNvSpPr/>
            <p:nvPr/>
          </p:nvSpPr>
          <p:spPr>
            <a:xfrm>
              <a:off x="-630750" y="4894813"/>
              <a:ext cx="83375" cy="84000"/>
            </a:xfrm>
            <a:custGeom>
              <a:avLst/>
              <a:gdLst/>
              <a:ahLst/>
              <a:cxnLst/>
              <a:rect l="l" t="t" r="r" b="b"/>
              <a:pathLst>
                <a:path w="3335" h="3360" extrusionOk="0">
                  <a:moveTo>
                    <a:pt x="0" y="1"/>
                  </a:moveTo>
                  <a:lnTo>
                    <a:pt x="0" y="1134"/>
                  </a:lnTo>
                  <a:cubicBezTo>
                    <a:pt x="342" y="1476"/>
                    <a:pt x="684" y="1796"/>
                    <a:pt x="1047" y="2095"/>
                  </a:cubicBezTo>
                  <a:cubicBezTo>
                    <a:pt x="1582" y="2523"/>
                    <a:pt x="2308" y="2886"/>
                    <a:pt x="2992" y="3292"/>
                  </a:cubicBezTo>
                  <a:cubicBezTo>
                    <a:pt x="3095" y="3338"/>
                    <a:pt x="3180" y="3359"/>
                    <a:pt x="3240" y="3359"/>
                  </a:cubicBezTo>
                  <a:cubicBezTo>
                    <a:pt x="3291" y="3359"/>
                    <a:pt x="3324" y="3344"/>
                    <a:pt x="3334" y="3314"/>
                  </a:cubicBezTo>
                  <a:cubicBezTo>
                    <a:pt x="3334" y="3250"/>
                    <a:pt x="3270" y="3121"/>
                    <a:pt x="3163" y="2993"/>
                  </a:cubicBezTo>
                  <a:cubicBezTo>
                    <a:pt x="2907" y="2801"/>
                    <a:pt x="2629" y="2608"/>
                    <a:pt x="2373" y="2416"/>
                  </a:cubicBezTo>
                  <a:cubicBezTo>
                    <a:pt x="1475" y="1711"/>
                    <a:pt x="855" y="706"/>
                    <a:pt x="0" y="1"/>
                  </a:cubicBezTo>
                  <a:close/>
                </a:path>
              </a:pathLst>
            </a:custGeom>
            <a:solidFill>
              <a:srgbClr val="540F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4" name="Google Shape;31804;p29"/>
            <p:cNvSpPr/>
            <p:nvPr/>
          </p:nvSpPr>
          <p:spPr>
            <a:xfrm>
              <a:off x="-630750" y="5028938"/>
              <a:ext cx="18175" cy="63625"/>
            </a:xfrm>
            <a:custGeom>
              <a:avLst/>
              <a:gdLst/>
              <a:ahLst/>
              <a:cxnLst/>
              <a:rect l="l" t="t" r="r" b="b"/>
              <a:pathLst>
                <a:path w="727" h="2545" extrusionOk="0">
                  <a:moveTo>
                    <a:pt x="727" y="1"/>
                  </a:moveTo>
                  <a:lnTo>
                    <a:pt x="727" y="1"/>
                  </a:lnTo>
                  <a:cubicBezTo>
                    <a:pt x="577" y="22"/>
                    <a:pt x="449" y="22"/>
                    <a:pt x="321" y="43"/>
                  </a:cubicBezTo>
                  <a:cubicBezTo>
                    <a:pt x="214" y="65"/>
                    <a:pt x="107" y="65"/>
                    <a:pt x="0" y="65"/>
                  </a:cubicBezTo>
                  <a:lnTo>
                    <a:pt x="0" y="2544"/>
                  </a:lnTo>
                  <a:cubicBezTo>
                    <a:pt x="406" y="1817"/>
                    <a:pt x="598" y="834"/>
                    <a:pt x="7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5" name="Google Shape;31805;p29"/>
            <p:cNvSpPr/>
            <p:nvPr/>
          </p:nvSpPr>
          <p:spPr>
            <a:xfrm>
              <a:off x="-630750" y="5025738"/>
              <a:ext cx="44375" cy="89800"/>
            </a:xfrm>
            <a:custGeom>
              <a:avLst/>
              <a:gdLst/>
              <a:ahLst/>
              <a:cxnLst/>
              <a:rect l="l" t="t" r="r" b="b"/>
              <a:pathLst>
                <a:path w="1775" h="3592" extrusionOk="0">
                  <a:moveTo>
                    <a:pt x="1774" y="0"/>
                  </a:moveTo>
                  <a:cubicBezTo>
                    <a:pt x="1710" y="0"/>
                    <a:pt x="1667" y="22"/>
                    <a:pt x="1624" y="22"/>
                  </a:cubicBezTo>
                  <a:cubicBezTo>
                    <a:pt x="1432" y="1326"/>
                    <a:pt x="1069" y="2950"/>
                    <a:pt x="0" y="3442"/>
                  </a:cubicBezTo>
                  <a:lnTo>
                    <a:pt x="0" y="3591"/>
                  </a:lnTo>
                  <a:cubicBezTo>
                    <a:pt x="1197" y="3142"/>
                    <a:pt x="1560" y="1390"/>
                    <a:pt x="17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6" name="Google Shape;31806;p29"/>
            <p:cNvSpPr/>
            <p:nvPr/>
          </p:nvSpPr>
          <p:spPr>
            <a:xfrm>
              <a:off x="-630750" y="5026263"/>
              <a:ext cx="40625" cy="85525"/>
            </a:xfrm>
            <a:custGeom>
              <a:avLst/>
              <a:gdLst/>
              <a:ahLst/>
              <a:cxnLst/>
              <a:rect l="l" t="t" r="r" b="b"/>
              <a:pathLst>
                <a:path w="1625" h="3421" extrusionOk="0">
                  <a:moveTo>
                    <a:pt x="1624" y="1"/>
                  </a:moveTo>
                  <a:lnTo>
                    <a:pt x="1624" y="1"/>
                  </a:lnTo>
                  <a:cubicBezTo>
                    <a:pt x="1304" y="44"/>
                    <a:pt x="1005" y="65"/>
                    <a:pt x="727" y="108"/>
                  </a:cubicBezTo>
                  <a:cubicBezTo>
                    <a:pt x="598" y="941"/>
                    <a:pt x="406" y="1924"/>
                    <a:pt x="0" y="2651"/>
                  </a:cubicBezTo>
                  <a:lnTo>
                    <a:pt x="0" y="3421"/>
                  </a:lnTo>
                  <a:cubicBezTo>
                    <a:pt x="1069" y="2929"/>
                    <a:pt x="1432" y="1305"/>
                    <a:pt x="16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7" name="Google Shape;31807;p29"/>
            <p:cNvSpPr/>
            <p:nvPr/>
          </p:nvSpPr>
          <p:spPr>
            <a:xfrm>
              <a:off x="-630750" y="4308138"/>
              <a:ext cx="434975" cy="524200"/>
            </a:xfrm>
            <a:custGeom>
              <a:avLst/>
              <a:gdLst/>
              <a:ahLst/>
              <a:cxnLst/>
              <a:rect l="l" t="t" r="r" b="b"/>
              <a:pathLst>
                <a:path w="17399" h="20968" extrusionOk="0">
                  <a:moveTo>
                    <a:pt x="12582" y="0"/>
                  </a:moveTo>
                  <a:cubicBezTo>
                    <a:pt x="12249" y="0"/>
                    <a:pt x="11979" y="302"/>
                    <a:pt x="11392" y="662"/>
                  </a:cubicBezTo>
                  <a:cubicBezTo>
                    <a:pt x="10431" y="1260"/>
                    <a:pt x="9340" y="1666"/>
                    <a:pt x="8357" y="2265"/>
                  </a:cubicBezTo>
                  <a:cubicBezTo>
                    <a:pt x="6134" y="3633"/>
                    <a:pt x="3676" y="5321"/>
                    <a:pt x="2244" y="7501"/>
                  </a:cubicBezTo>
                  <a:cubicBezTo>
                    <a:pt x="1069" y="9275"/>
                    <a:pt x="577" y="11306"/>
                    <a:pt x="64" y="13358"/>
                  </a:cubicBezTo>
                  <a:cubicBezTo>
                    <a:pt x="43" y="13422"/>
                    <a:pt x="21" y="13508"/>
                    <a:pt x="0" y="13593"/>
                  </a:cubicBezTo>
                  <a:lnTo>
                    <a:pt x="0" y="13871"/>
                  </a:lnTo>
                  <a:cubicBezTo>
                    <a:pt x="235" y="14320"/>
                    <a:pt x="427" y="14811"/>
                    <a:pt x="534" y="15303"/>
                  </a:cubicBezTo>
                  <a:cubicBezTo>
                    <a:pt x="684" y="15966"/>
                    <a:pt x="727" y="16649"/>
                    <a:pt x="727" y="17312"/>
                  </a:cubicBezTo>
                  <a:cubicBezTo>
                    <a:pt x="727" y="17504"/>
                    <a:pt x="727" y="17697"/>
                    <a:pt x="727" y="17889"/>
                  </a:cubicBezTo>
                  <a:cubicBezTo>
                    <a:pt x="855" y="17504"/>
                    <a:pt x="962" y="17120"/>
                    <a:pt x="1047" y="16735"/>
                  </a:cubicBezTo>
                  <a:cubicBezTo>
                    <a:pt x="1218" y="16008"/>
                    <a:pt x="1304" y="15260"/>
                    <a:pt x="1325" y="14512"/>
                  </a:cubicBezTo>
                  <a:cubicBezTo>
                    <a:pt x="1368" y="13807"/>
                    <a:pt x="1325" y="13101"/>
                    <a:pt x="1197" y="12396"/>
                  </a:cubicBezTo>
                  <a:cubicBezTo>
                    <a:pt x="1180" y="12399"/>
                    <a:pt x="1163" y="12401"/>
                    <a:pt x="1145" y="12401"/>
                  </a:cubicBezTo>
                  <a:cubicBezTo>
                    <a:pt x="1052" y="12401"/>
                    <a:pt x="958" y="12351"/>
                    <a:pt x="940" y="12225"/>
                  </a:cubicBezTo>
                  <a:lnTo>
                    <a:pt x="919" y="12182"/>
                  </a:lnTo>
                  <a:cubicBezTo>
                    <a:pt x="894" y="12021"/>
                    <a:pt x="1035" y="11917"/>
                    <a:pt x="1166" y="11917"/>
                  </a:cubicBezTo>
                  <a:cubicBezTo>
                    <a:pt x="1261" y="11917"/>
                    <a:pt x="1350" y="11971"/>
                    <a:pt x="1368" y="12097"/>
                  </a:cubicBezTo>
                  <a:lnTo>
                    <a:pt x="1389" y="12140"/>
                  </a:lnTo>
                  <a:cubicBezTo>
                    <a:pt x="1411" y="12246"/>
                    <a:pt x="1347" y="12332"/>
                    <a:pt x="1261" y="12375"/>
                  </a:cubicBezTo>
                  <a:cubicBezTo>
                    <a:pt x="1689" y="13828"/>
                    <a:pt x="1710" y="15367"/>
                    <a:pt x="1496" y="16842"/>
                  </a:cubicBezTo>
                  <a:cubicBezTo>
                    <a:pt x="1411" y="17419"/>
                    <a:pt x="1304" y="17996"/>
                    <a:pt x="1111" y="18552"/>
                  </a:cubicBezTo>
                  <a:cubicBezTo>
                    <a:pt x="1154" y="18616"/>
                    <a:pt x="1197" y="18680"/>
                    <a:pt x="1218" y="18744"/>
                  </a:cubicBezTo>
                  <a:cubicBezTo>
                    <a:pt x="1240" y="18723"/>
                    <a:pt x="1240" y="18701"/>
                    <a:pt x="1261" y="18701"/>
                  </a:cubicBezTo>
                  <a:cubicBezTo>
                    <a:pt x="1496" y="18359"/>
                    <a:pt x="1710" y="17996"/>
                    <a:pt x="1945" y="17633"/>
                  </a:cubicBezTo>
                  <a:cubicBezTo>
                    <a:pt x="2373" y="16927"/>
                    <a:pt x="2757" y="16179"/>
                    <a:pt x="3056" y="15388"/>
                  </a:cubicBezTo>
                  <a:cubicBezTo>
                    <a:pt x="3185" y="15004"/>
                    <a:pt x="3313" y="14598"/>
                    <a:pt x="3356" y="14170"/>
                  </a:cubicBezTo>
                  <a:cubicBezTo>
                    <a:pt x="3420" y="13785"/>
                    <a:pt x="3398" y="13379"/>
                    <a:pt x="3206" y="12995"/>
                  </a:cubicBezTo>
                  <a:cubicBezTo>
                    <a:pt x="3169" y="13013"/>
                    <a:pt x="3128" y="13023"/>
                    <a:pt x="3088" y="13023"/>
                  </a:cubicBezTo>
                  <a:cubicBezTo>
                    <a:pt x="2991" y="13023"/>
                    <a:pt x="2901" y="12966"/>
                    <a:pt x="2886" y="12845"/>
                  </a:cubicBezTo>
                  <a:cubicBezTo>
                    <a:pt x="2861" y="12674"/>
                    <a:pt x="2997" y="12573"/>
                    <a:pt x="3125" y="12573"/>
                  </a:cubicBezTo>
                  <a:cubicBezTo>
                    <a:pt x="3223" y="12573"/>
                    <a:pt x="3316" y="12631"/>
                    <a:pt x="3334" y="12759"/>
                  </a:cubicBezTo>
                  <a:cubicBezTo>
                    <a:pt x="3356" y="12845"/>
                    <a:pt x="3313" y="12909"/>
                    <a:pt x="3270" y="12952"/>
                  </a:cubicBezTo>
                  <a:cubicBezTo>
                    <a:pt x="3484" y="13337"/>
                    <a:pt x="3548" y="13785"/>
                    <a:pt x="3527" y="14191"/>
                  </a:cubicBezTo>
                  <a:cubicBezTo>
                    <a:pt x="3527" y="14640"/>
                    <a:pt x="3420" y="15068"/>
                    <a:pt x="3313" y="15495"/>
                  </a:cubicBezTo>
                  <a:cubicBezTo>
                    <a:pt x="3078" y="16329"/>
                    <a:pt x="2715" y="17098"/>
                    <a:pt x="2330" y="17868"/>
                  </a:cubicBezTo>
                  <a:cubicBezTo>
                    <a:pt x="2137" y="18253"/>
                    <a:pt x="1945" y="18616"/>
                    <a:pt x="1731" y="19001"/>
                  </a:cubicBezTo>
                  <a:cubicBezTo>
                    <a:pt x="1667" y="19108"/>
                    <a:pt x="1603" y="19193"/>
                    <a:pt x="1539" y="19300"/>
                  </a:cubicBezTo>
                  <a:cubicBezTo>
                    <a:pt x="1966" y="20005"/>
                    <a:pt x="2330" y="20689"/>
                    <a:pt x="2586" y="20903"/>
                  </a:cubicBezTo>
                  <a:lnTo>
                    <a:pt x="4189" y="20967"/>
                  </a:lnTo>
                  <a:cubicBezTo>
                    <a:pt x="4553" y="20817"/>
                    <a:pt x="4895" y="20689"/>
                    <a:pt x="5194" y="20582"/>
                  </a:cubicBezTo>
                  <a:cubicBezTo>
                    <a:pt x="6605" y="20112"/>
                    <a:pt x="8250" y="20048"/>
                    <a:pt x="9768" y="19727"/>
                  </a:cubicBezTo>
                  <a:cubicBezTo>
                    <a:pt x="10217" y="19556"/>
                    <a:pt x="10666" y="19428"/>
                    <a:pt x="11093" y="19364"/>
                  </a:cubicBezTo>
                  <a:cubicBezTo>
                    <a:pt x="11542" y="19214"/>
                    <a:pt x="11991" y="19001"/>
                    <a:pt x="12376" y="18723"/>
                  </a:cubicBezTo>
                  <a:cubicBezTo>
                    <a:pt x="14342" y="17333"/>
                    <a:pt x="15111" y="15196"/>
                    <a:pt x="15817" y="12973"/>
                  </a:cubicBezTo>
                  <a:cubicBezTo>
                    <a:pt x="16586" y="10537"/>
                    <a:pt x="17398" y="7779"/>
                    <a:pt x="16287" y="5214"/>
                  </a:cubicBezTo>
                  <a:cubicBezTo>
                    <a:pt x="15603" y="3611"/>
                    <a:pt x="14705" y="1538"/>
                    <a:pt x="13337" y="384"/>
                  </a:cubicBezTo>
                  <a:cubicBezTo>
                    <a:pt x="13007" y="110"/>
                    <a:pt x="12784" y="0"/>
                    <a:pt x="12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8" name="Google Shape;31808;p29"/>
            <p:cNvSpPr/>
            <p:nvPr/>
          </p:nvSpPr>
          <p:spPr>
            <a:xfrm>
              <a:off x="-608850" y="4771913"/>
              <a:ext cx="8575" cy="15000"/>
            </a:xfrm>
            <a:custGeom>
              <a:avLst/>
              <a:gdLst/>
              <a:ahLst/>
              <a:cxnLst/>
              <a:rect l="l" t="t" r="r" b="b"/>
              <a:pathLst>
                <a:path w="343" h="600" extrusionOk="0">
                  <a:moveTo>
                    <a:pt x="235" y="1"/>
                  </a:moveTo>
                  <a:cubicBezTo>
                    <a:pt x="171" y="172"/>
                    <a:pt x="107" y="343"/>
                    <a:pt x="22" y="514"/>
                  </a:cubicBezTo>
                  <a:cubicBezTo>
                    <a:pt x="22" y="535"/>
                    <a:pt x="0" y="557"/>
                    <a:pt x="0" y="578"/>
                  </a:cubicBezTo>
                  <a:cubicBezTo>
                    <a:pt x="0" y="578"/>
                    <a:pt x="22" y="599"/>
                    <a:pt x="43" y="599"/>
                  </a:cubicBezTo>
                  <a:cubicBezTo>
                    <a:pt x="150" y="471"/>
                    <a:pt x="257" y="321"/>
                    <a:pt x="342" y="193"/>
                  </a:cubicBezTo>
                  <a:cubicBezTo>
                    <a:pt x="321" y="129"/>
                    <a:pt x="278" y="65"/>
                    <a:pt x="235" y="1"/>
                  </a:cubicBezTo>
                  <a:close/>
                </a:path>
              </a:pathLst>
            </a:custGeom>
            <a:solidFill>
              <a:srgbClr val="FCD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9" name="Google Shape;31809;p29"/>
            <p:cNvSpPr/>
            <p:nvPr/>
          </p:nvSpPr>
          <p:spPr>
            <a:xfrm>
              <a:off x="-613675" y="4790613"/>
              <a:ext cx="87675" cy="63350"/>
            </a:xfrm>
            <a:custGeom>
              <a:avLst/>
              <a:gdLst/>
              <a:ahLst/>
              <a:cxnLst/>
              <a:rect l="l" t="t" r="r" b="b"/>
              <a:pathLst>
                <a:path w="3507" h="2534" extrusionOk="0">
                  <a:moveTo>
                    <a:pt x="856" y="1"/>
                  </a:moveTo>
                  <a:cubicBezTo>
                    <a:pt x="706" y="215"/>
                    <a:pt x="535" y="428"/>
                    <a:pt x="364" y="621"/>
                  </a:cubicBezTo>
                  <a:cubicBezTo>
                    <a:pt x="322" y="856"/>
                    <a:pt x="257" y="1112"/>
                    <a:pt x="215" y="1326"/>
                  </a:cubicBezTo>
                  <a:cubicBezTo>
                    <a:pt x="172" y="1732"/>
                    <a:pt x="129" y="2138"/>
                    <a:pt x="1" y="2502"/>
                  </a:cubicBezTo>
                  <a:cubicBezTo>
                    <a:pt x="142" y="2523"/>
                    <a:pt x="286" y="2533"/>
                    <a:pt x="433" y="2533"/>
                  </a:cubicBezTo>
                  <a:cubicBezTo>
                    <a:pt x="1445" y="2533"/>
                    <a:pt x="2573" y="2060"/>
                    <a:pt x="3506" y="1668"/>
                  </a:cubicBezTo>
                  <a:lnTo>
                    <a:pt x="1903" y="1604"/>
                  </a:lnTo>
                  <a:cubicBezTo>
                    <a:pt x="1647" y="1390"/>
                    <a:pt x="1262" y="706"/>
                    <a:pt x="8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0" name="Google Shape;31810;p29"/>
            <p:cNvSpPr/>
            <p:nvPr/>
          </p:nvSpPr>
          <p:spPr>
            <a:xfrm>
              <a:off x="-630750" y="4377563"/>
              <a:ext cx="27275" cy="223400"/>
            </a:xfrm>
            <a:custGeom>
              <a:avLst/>
              <a:gdLst/>
              <a:ahLst/>
              <a:cxnLst/>
              <a:rect l="l" t="t" r="r" b="b"/>
              <a:pathLst>
                <a:path w="1091" h="8936" extrusionOk="0">
                  <a:moveTo>
                    <a:pt x="0" y="1"/>
                  </a:moveTo>
                  <a:lnTo>
                    <a:pt x="0" y="8935"/>
                  </a:lnTo>
                  <a:cubicBezTo>
                    <a:pt x="427" y="7396"/>
                    <a:pt x="705" y="5708"/>
                    <a:pt x="898" y="4211"/>
                  </a:cubicBezTo>
                  <a:cubicBezTo>
                    <a:pt x="1090" y="2651"/>
                    <a:pt x="727" y="12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1" name="Google Shape;31811;p29"/>
            <p:cNvSpPr/>
            <p:nvPr/>
          </p:nvSpPr>
          <p:spPr>
            <a:xfrm>
              <a:off x="-496650" y="4995813"/>
              <a:ext cx="4300" cy="1100"/>
            </a:xfrm>
            <a:custGeom>
              <a:avLst/>
              <a:gdLst/>
              <a:ahLst/>
              <a:cxnLst/>
              <a:rect l="l" t="t" r="r" b="b"/>
              <a:pathLst>
                <a:path w="172" h="44" extrusionOk="0">
                  <a:moveTo>
                    <a:pt x="172" y="43"/>
                  </a:moveTo>
                  <a:cubicBezTo>
                    <a:pt x="129" y="43"/>
                    <a:pt x="65" y="22"/>
                    <a:pt x="1" y="1"/>
                  </a:cubicBezTo>
                  <a:cubicBezTo>
                    <a:pt x="65" y="22"/>
                    <a:pt x="129" y="43"/>
                    <a:pt x="172" y="43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2" name="Google Shape;31812;p29"/>
            <p:cNvSpPr/>
            <p:nvPr/>
          </p:nvSpPr>
          <p:spPr>
            <a:xfrm>
              <a:off x="-424500" y="4993138"/>
              <a:ext cx="2700" cy="1100"/>
            </a:xfrm>
            <a:custGeom>
              <a:avLst/>
              <a:gdLst/>
              <a:ahLst/>
              <a:cxnLst/>
              <a:rect l="l" t="t" r="r" b="b"/>
              <a:pathLst>
                <a:path w="108" h="44" extrusionOk="0">
                  <a:moveTo>
                    <a:pt x="107" y="1"/>
                  </a:moveTo>
                  <a:cubicBezTo>
                    <a:pt x="65" y="22"/>
                    <a:pt x="43" y="22"/>
                    <a:pt x="0" y="43"/>
                  </a:cubicBezTo>
                  <a:cubicBezTo>
                    <a:pt x="43" y="22"/>
                    <a:pt x="65" y="22"/>
                    <a:pt x="107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3" name="Google Shape;31813;p29"/>
            <p:cNvSpPr/>
            <p:nvPr/>
          </p:nvSpPr>
          <p:spPr>
            <a:xfrm>
              <a:off x="-507325" y="4992063"/>
              <a:ext cx="4300" cy="1625"/>
            </a:xfrm>
            <a:custGeom>
              <a:avLst/>
              <a:gdLst/>
              <a:ahLst/>
              <a:cxnLst/>
              <a:rect l="l" t="t" r="r" b="b"/>
              <a:pathLst>
                <a:path w="172" h="65" extrusionOk="0">
                  <a:moveTo>
                    <a:pt x="171" y="65"/>
                  </a:moveTo>
                  <a:cubicBezTo>
                    <a:pt x="107" y="44"/>
                    <a:pt x="43" y="22"/>
                    <a:pt x="0" y="1"/>
                  </a:cubicBezTo>
                  <a:cubicBezTo>
                    <a:pt x="43" y="22"/>
                    <a:pt x="107" y="44"/>
                    <a:pt x="171" y="65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4" name="Google Shape;31814;p29"/>
            <p:cNvSpPr/>
            <p:nvPr/>
          </p:nvSpPr>
          <p:spPr>
            <a:xfrm>
              <a:off x="-475275" y="5000613"/>
              <a:ext cx="3775" cy="25"/>
            </a:xfrm>
            <a:custGeom>
              <a:avLst/>
              <a:gdLst/>
              <a:ahLst/>
              <a:cxnLst/>
              <a:rect l="l" t="t" r="r" b="b"/>
              <a:pathLst>
                <a:path w="151" h="1" extrusionOk="0">
                  <a:moveTo>
                    <a:pt x="150" y="1"/>
                  </a:moveTo>
                  <a:cubicBezTo>
                    <a:pt x="86" y="1"/>
                    <a:pt x="44" y="1"/>
                    <a:pt x="1" y="1"/>
                  </a:cubicBezTo>
                  <a:cubicBezTo>
                    <a:pt x="44" y="1"/>
                    <a:pt x="86" y="1"/>
                    <a:pt x="150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5" name="Google Shape;31815;p29"/>
            <p:cNvSpPr/>
            <p:nvPr/>
          </p:nvSpPr>
          <p:spPr>
            <a:xfrm>
              <a:off x="-516400" y="4988338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128" y="64"/>
                  </a:moveTo>
                  <a:cubicBezTo>
                    <a:pt x="86" y="43"/>
                    <a:pt x="43" y="22"/>
                    <a:pt x="0" y="0"/>
                  </a:cubicBezTo>
                  <a:cubicBezTo>
                    <a:pt x="43" y="22"/>
                    <a:pt x="86" y="43"/>
                    <a:pt x="128" y="64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6" name="Google Shape;31816;p29"/>
            <p:cNvSpPr/>
            <p:nvPr/>
          </p:nvSpPr>
          <p:spPr>
            <a:xfrm>
              <a:off x="-466175" y="5001163"/>
              <a:ext cx="3750" cy="25"/>
            </a:xfrm>
            <a:custGeom>
              <a:avLst/>
              <a:gdLst/>
              <a:ahLst/>
              <a:cxnLst/>
              <a:rect l="l" t="t" r="r" b="b"/>
              <a:pathLst>
                <a:path w="150" h="1" extrusionOk="0">
                  <a:moveTo>
                    <a:pt x="150" y="0"/>
                  </a:moveTo>
                  <a:cubicBezTo>
                    <a:pt x="107" y="0"/>
                    <a:pt x="43" y="0"/>
                    <a:pt x="0" y="0"/>
                  </a:cubicBezTo>
                  <a:cubicBezTo>
                    <a:pt x="43" y="0"/>
                    <a:pt x="107" y="0"/>
                    <a:pt x="150" y="0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7" name="Google Shape;31817;p29"/>
            <p:cNvSpPr/>
            <p:nvPr/>
          </p:nvSpPr>
          <p:spPr>
            <a:xfrm>
              <a:off x="-433575" y="4996888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64" y="0"/>
                  </a:moveTo>
                  <a:cubicBezTo>
                    <a:pt x="43" y="0"/>
                    <a:pt x="21" y="22"/>
                    <a:pt x="0" y="22"/>
                  </a:cubicBezTo>
                  <a:cubicBezTo>
                    <a:pt x="21" y="22"/>
                    <a:pt x="43" y="0"/>
                    <a:pt x="64" y="0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8" name="Google Shape;31818;p29"/>
            <p:cNvSpPr/>
            <p:nvPr/>
          </p:nvSpPr>
          <p:spPr>
            <a:xfrm>
              <a:off x="-444800" y="4999563"/>
              <a:ext cx="2700" cy="550"/>
            </a:xfrm>
            <a:custGeom>
              <a:avLst/>
              <a:gdLst/>
              <a:ahLst/>
              <a:cxnLst/>
              <a:rect l="l" t="t" r="r" b="b"/>
              <a:pathLst>
                <a:path w="108" h="22" extrusionOk="0">
                  <a:moveTo>
                    <a:pt x="107" y="0"/>
                  </a:moveTo>
                  <a:cubicBezTo>
                    <a:pt x="64" y="0"/>
                    <a:pt x="43" y="0"/>
                    <a:pt x="0" y="21"/>
                  </a:cubicBezTo>
                  <a:cubicBezTo>
                    <a:pt x="43" y="0"/>
                    <a:pt x="64" y="0"/>
                    <a:pt x="107" y="0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9" name="Google Shape;31819;p29"/>
            <p:cNvSpPr/>
            <p:nvPr/>
          </p:nvSpPr>
          <p:spPr>
            <a:xfrm>
              <a:off x="-487025" y="4998488"/>
              <a:ext cx="3775" cy="550"/>
            </a:xfrm>
            <a:custGeom>
              <a:avLst/>
              <a:gdLst/>
              <a:ahLst/>
              <a:cxnLst/>
              <a:rect l="l" t="t" r="r" b="b"/>
              <a:pathLst>
                <a:path w="151" h="22" extrusionOk="0">
                  <a:moveTo>
                    <a:pt x="150" y="22"/>
                  </a:moveTo>
                  <a:cubicBezTo>
                    <a:pt x="86" y="22"/>
                    <a:pt x="43" y="0"/>
                    <a:pt x="1" y="0"/>
                  </a:cubicBezTo>
                  <a:cubicBezTo>
                    <a:pt x="43" y="0"/>
                    <a:pt x="86" y="22"/>
                    <a:pt x="150" y="22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0" name="Google Shape;31820;p29"/>
            <p:cNvSpPr/>
            <p:nvPr/>
          </p:nvSpPr>
          <p:spPr>
            <a:xfrm>
              <a:off x="-454425" y="5000613"/>
              <a:ext cx="3225" cy="575"/>
            </a:xfrm>
            <a:custGeom>
              <a:avLst/>
              <a:gdLst/>
              <a:ahLst/>
              <a:cxnLst/>
              <a:rect l="l" t="t" r="r" b="b"/>
              <a:pathLst>
                <a:path w="129" h="23" extrusionOk="0">
                  <a:moveTo>
                    <a:pt x="129" y="1"/>
                  </a:moveTo>
                  <a:cubicBezTo>
                    <a:pt x="86" y="1"/>
                    <a:pt x="43" y="22"/>
                    <a:pt x="0" y="22"/>
                  </a:cubicBezTo>
                  <a:cubicBezTo>
                    <a:pt x="43" y="22"/>
                    <a:pt x="86" y="1"/>
                    <a:pt x="129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1" name="Google Shape;31821;p29"/>
            <p:cNvSpPr/>
            <p:nvPr/>
          </p:nvSpPr>
          <p:spPr>
            <a:xfrm>
              <a:off x="-590675" y="4791388"/>
              <a:ext cx="285900" cy="193775"/>
            </a:xfrm>
            <a:custGeom>
              <a:avLst/>
              <a:gdLst/>
              <a:ahLst/>
              <a:cxnLst/>
              <a:rect l="l" t="t" r="r" b="b"/>
              <a:pathLst>
                <a:path w="11436" h="7751" extrusionOk="0">
                  <a:moveTo>
                    <a:pt x="9973" y="0"/>
                  </a:moveTo>
                  <a:cubicBezTo>
                    <a:pt x="9818" y="0"/>
                    <a:pt x="9656" y="12"/>
                    <a:pt x="9490" y="34"/>
                  </a:cubicBezTo>
                  <a:cubicBezTo>
                    <a:pt x="9063" y="205"/>
                    <a:pt x="8635" y="312"/>
                    <a:pt x="8165" y="397"/>
                  </a:cubicBezTo>
                  <a:cubicBezTo>
                    <a:pt x="6712" y="953"/>
                    <a:pt x="5194" y="1872"/>
                    <a:pt x="4382" y="2150"/>
                  </a:cubicBezTo>
                  <a:cubicBezTo>
                    <a:pt x="4275" y="2171"/>
                    <a:pt x="4168" y="2214"/>
                    <a:pt x="4040" y="2236"/>
                  </a:cubicBezTo>
                  <a:cubicBezTo>
                    <a:pt x="2522" y="3539"/>
                    <a:pt x="406" y="3881"/>
                    <a:pt x="64" y="5249"/>
                  </a:cubicBezTo>
                  <a:cubicBezTo>
                    <a:pt x="0" y="5527"/>
                    <a:pt x="1154" y="6553"/>
                    <a:pt x="1560" y="7130"/>
                  </a:cubicBezTo>
                  <a:cubicBezTo>
                    <a:pt x="1911" y="7357"/>
                    <a:pt x="2263" y="7565"/>
                    <a:pt x="2633" y="7733"/>
                  </a:cubicBezTo>
                  <a:lnTo>
                    <a:pt x="2633" y="7733"/>
                  </a:lnTo>
                  <a:cubicBezTo>
                    <a:pt x="2632" y="7731"/>
                    <a:pt x="2630" y="7730"/>
                    <a:pt x="2629" y="7729"/>
                  </a:cubicBezTo>
                  <a:cubicBezTo>
                    <a:pt x="2608" y="7686"/>
                    <a:pt x="2608" y="7622"/>
                    <a:pt x="2608" y="7558"/>
                  </a:cubicBezTo>
                  <a:cubicBezTo>
                    <a:pt x="2608" y="7023"/>
                    <a:pt x="3014" y="6895"/>
                    <a:pt x="3463" y="6660"/>
                  </a:cubicBezTo>
                  <a:cubicBezTo>
                    <a:pt x="4318" y="6254"/>
                    <a:pt x="5023" y="5826"/>
                    <a:pt x="5750" y="5228"/>
                  </a:cubicBezTo>
                  <a:cubicBezTo>
                    <a:pt x="6006" y="5014"/>
                    <a:pt x="5963" y="4672"/>
                    <a:pt x="6199" y="4458"/>
                  </a:cubicBezTo>
                  <a:cubicBezTo>
                    <a:pt x="6209" y="4448"/>
                    <a:pt x="6229" y="4443"/>
                    <a:pt x="6256" y="4443"/>
                  </a:cubicBezTo>
                  <a:cubicBezTo>
                    <a:pt x="6412" y="4443"/>
                    <a:pt x="6800" y="4602"/>
                    <a:pt x="6968" y="4602"/>
                  </a:cubicBezTo>
                  <a:cubicBezTo>
                    <a:pt x="6996" y="4602"/>
                    <a:pt x="7019" y="4598"/>
                    <a:pt x="7032" y="4587"/>
                  </a:cubicBezTo>
                  <a:cubicBezTo>
                    <a:pt x="7075" y="4544"/>
                    <a:pt x="6883" y="3988"/>
                    <a:pt x="6947" y="3924"/>
                  </a:cubicBezTo>
                  <a:cubicBezTo>
                    <a:pt x="7160" y="3753"/>
                    <a:pt x="7353" y="3796"/>
                    <a:pt x="7609" y="3646"/>
                  </a:cubicBezTo>
                  <a:cubicBezTo>
                    <a:pt x="8357" y="3219"/>
                    <a:pt x="8849" y="2513"/>
                    <a:pt x="9319" y="1808"/>
                  </a:cubicBezTo>
                  <a:cubicBezTo>
                    <a:pt x="9725" y="1167"/>
                    <a:pt x="10302" y="461"/>
                    <a:pt x="11157" y="376"/>
                  </a:cubicBezTo>
                  <a:cubicBezTo>
                    <a:pt x="11264" y="461"/>
                    <a:pt x="11350" y="568"/>
                    <a:pt x="11435" y="675"/>
                  </a:cubicBezTo>
                  <a:cubicBezTo>
                    <a:pt x="11095" y="182"/>
                    <a:pt x="10579" y="0"/>
                    <a:pt x="9973" y="0"/>
                  </a:cubicBezTo>
                  <a:close/>
                  <a:moveTo>
                    <a:pt x="2633" y="7733"/>
                  </a:moveTo>
                  <a:cubicBezTo>
                    <a:pt x="2651" y="7750"/>
                    <a:pt x="2652" y="7750"/>
                    <a:pt x="2672" y="7750"/>
                  </a:cubicBezTo>
                  <a:cubicBezTo>
                    <a:pt x="2659" y="7744"/>
                    <a:pt x="2646" y="7738"/>
                    <a:pt x="2633" y="77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2" name="Google Shape;31822;p29"/>
            <p:cNvSpPr/>
            <p:nvPr/>
          </p:nvSpPr>
          <p:spPr>
            <a:xfrm>
              <a:off x="-630750" y="4847263"/>
              <a:ext cx="141075" cy="122400"/>
            </a:xfrm>
            <a:custGeom>
              <a:avLst/>
              <a:gdLst/>
              <a:ahLst/>
              <a:cxnLst/>
              <a:rect l="l" t="t" r="r" b="b"/>
              <a:pathLst>
                <a:path w="5643" h="4896" extrusionOk="0">
                  <a:moveTo>
                    <a:pt x="5643" y="1"/>
                  </a:moveTo>
                  <a:lnTo>
                    <a:pt x="5643" y="1"/>
                  </a:lnTo>
                  <a:cubicBezTo>
                    <a:pt x="4681" y="300"/>
                    <a:pt x="3698" y="513"/>
                    <a:pt x="2650" y="642"/>
                  </a:cubicBezTo>
                  <a:cubicBezTo>
                    <a:pt x="2223" y="706"/>
                    <a:pt x="577" y="898"/>
                    <a:pt x="0" y="1304"/>
                  </a:cubicBezTo>
                  <a:lnTo>
                    <a:pt x="0" y="1903"/>
                  </a:lnTo>
                  <a:cubicBezTo>
                    <a:pt x="855" y="2608"/>
                    <a:pt x="1475" y="3613"/>
                    <a:pt x="2373" y="4318"/>
                  </a:cubicBezTo>
                  <a:cubicBezTo>
                    <a:pt x="2629" y="4510"/>
                    <a:pt x="2907" y="4703"/>
                    <a:pt x="3185" y="4895"/>
                  </a:cubicBezTo>
                  <a:cubicBezTo>
                    <a:pt x="2757" y="4318"/>
                    <a:pt x="1603" y="3292"/>
                    <a:pt x="1667" y="3014"/>
                  </a:cubicBezTo>
                  <a:cubicBezTo>
                    <a:pt x="2009" y="1646"/>
                    <a:pt x="4125" y="1304"/>
                    <a:pt x="5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3" name="Google Shape;31823;p29"/>
            <p:cNvSpPr/>
            <p:nvPr/>
          </p:nvSpPr>
          <p:spPr>
            <a:xfrm>
              <a:off x="-386575" y="4792213"/>
              <a:ext cx="33175" cy="9125"/>
            </a:xfrm>
            <a:custGeom>
              <a:avLst/>
              <a:gdLst/>
              <a:ahLst/>
              <a:cxnLst/>
              <a:rect l="l" t="t" r="r" b="b"/>
              <a:pathLst>
                <a:path w="1327" h="365" extrusionOk="0">
                  <a:moveTo>
                    <a:pt x="1326" y="1"/>
                  </a:moveTo>
                  <a:lnTo>
                    <a:pt x="1326" y="1"/>
                  </a:lnTo>
                  <a:cubicBezTo>
                    <a:pt x="899" y="65"/>
                    <a:pt x="450" y="193"/>
                    <a:pt x="1" y="364"/>
                  </a:cubicBezTo>
                  <a:cubicBezTo>
                    <a:pt x="471" y="279"/>
                    <a:pt x="899" y="172"/>
                    <a:pt x="1326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4" name="Google Shape;31824;p29"/>
            <p:cNvSpPr/>
            <p:nvPr/>
          </p:nvSpPr>
          <p:spPr>
            <a:xfrm>
              <a:off x="-503050" y="4993688"/>
              <a:ext cx="6425" cy="2150"/>
            </a:xfrm>
            <a:custGeom>
              <a:avLst/>
              <a:gdLst/>
              <a:ahLst/>
              <a:cxnLst/>
              <a:rect l="l" t="t" r="r" b="b"/>
              <a:pathLst>
                <a:path w="257" h="86" extrusionOk="0">
                  <a:moveTo>
                    <a:pt x="257" y="86"/>
                  </a:moveTo>
                  <a:cubicBezTo>
                    <a:pt x="171" y="64"/>
                    <a:pt x="86" y="43"/>
                    <a:pt x="0" y="0"/>
                  </a:cubicBezTo>
                  <a:cubicBezTo>
                    <a:pt x="86" y="43"/>
                    <a:pt x="171" y="64"/>
                    <a:pt x="257" y="86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5" name="Google Shape;31825;p29"/>
            <p:cNvSpPr/>
            <p:nvPr/>
          </p:nvSpPr>
          <p:spPr>
            <a:xfrm>
              <a:off x="-523900" y="4985138"/>
              <a:ext cx="7525" cy="3225"/>
            </a:xfrm>
            <a:custGeom>
              <a:avLst/>
              <a:gdLst/>
              <a:ahLst/>
              <a:cxnLst/>
              <a:rect l="l" t="t" r="r" b="b"/>
              <a:pathLst>
                <a:path w="301" h="129" extrusionOk="0">
                  <a:moveTo>
                    <a:pt x="300" y="128"/>
                  </a:moveTo>
                  <a:cubicBezTo>
                    <a:pt x="193" y="107"/>
                    <a:pt x="86" y="43"/>
                    <a:pt x="1" y="0"/>
                  </a:cubicBezTo>
                  <a:cubicBezTo>
                    <a:pt x="86" y="43"/>
                    <a:pt x="193" y="107"/>
                    <a:pt x="300" y="128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6" name="Google Shape;31826;p29"/>
            <p:cNvSpPr/>
            <p:nvPr/>
          </p:nvSpPr>
          <p:spPr>
            <a:xfrm>
              <a:off x="-513200" y="4989938"/>
              <a:ext cx="5900" cy="2150"/>
            </a:xfrm>
            <a:custGeom>
              <a:avLst/>
              <a:gdLst/>
              <a:ahLst/>
              <a:cxnLst/>
              <a:rect l="l" t="t" r="r" b="b"/>
              <a:pathLst>
                <a:path w="236" h="86" extrusionOk="0">
                  <a:moveTo>
                    <a:pt x="235" y="86"/>
                  </a:moveTo>
                  <a:cubicBezTo>
                    <a:pt x="150" y="65"/>
                    <a:pt x="86" y="43"/>
                    <a:pt x="0" y="0"/>
                  </a:cubicBezTo>
                  <a:cubicBezTo>
                    <a:pt x="86" y="43"/>
                    <a:pt x="150" y="65"/>
                    <a:pt x="235" y="86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7" name="Google Shape;31827;p29"/>
            <p:cNvSpPr/>
            <p:nvPr/>
          </p:nvSpPr>
          <p:spPr>
            <a:xfrm>
              <a:off x="-462450" y="5001163"/>
              <a:ext cx="8050" cy="25"/>
            </a:xfrm>
            <a:custGeom>
              <a:avLst/>
              <a:gdLst/>
              <a:ahLst/>
              <a:cxnLst/>
              <a:rect l="l" t="t" r="r" b="b"/>
              <a:pathLst>
                <a:path w="322" h="1" extrusionOk="0">
                  <a:moveTo>
                    <a:pt x="321" y="0"/>
                  </a:moveTo>
                  <a:cubicBezTo>
                    <a:pt x="215" y="0"/>
                    <a:pt x="108" y="0"/>
                    <a:pt x="1" y="0"/>
                  </a:cubicBezTo>
                  <a:cubicBezTo>
                    <a:pt x="108" y="0"/>
                    <a:pt x="215" y="0"/>
                    <a:pt x="321" y="0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8" name="Google Shape;31828;p29"/>
            <p:cNvSpPr/>
            <p:nvPr/>
          </p:nvSpPr>
          <p:spPr>
            <a:xfrm>
              <a:off x="-421825" y="4988863"/>
              <a:ext cx="8575" cy="4300"/>
            </a:xfrm>
            <a:custGeom>
              <a:avLst/>
              <a:gdLst/>
              <a:ahLst/>
              <a:cxnLst/>
              <a:rect l="l" t="t" r="r" b="b"/>
              <a:pathLst>
                <a:path w="343" h="172" extrusionOk="0">
                  <a:moveTo>
                    <a:pt x="342" y="1"/>
                  </a:moveTo>
                  <a:cubicBezTo>
                    <a:pt x="235" y="65"/>
                    <a:pt x="107" y="129"/>
                    <a:pt x="0" y="172"/>
                  </a:cubicBezTo>
                  <a:cubicBezTo>
                    <a:pt x="107" y="129"/>
                    <a:pt x="235" y="65"/>
                    <a:pt x="342" y="1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9" name="Google Shape;31829;p29"/>
            <p:cNvSpPr/>
            <p:nvPr/>
          </p:nvSpPr>
          <p:spPr>
            <a:xfrm>
              <a:off x="-451225" y="5000088"/>
              <a:ext cx="6450" cy="550"/>
            </a:xfrm>
            <a:custGeom>
              <a:avLst/>
              <a:gdLst/>
              <a:ahLst/>
              <a:cxnLst/>
              <a:rect l="l" t="t" r="r" b="b"/>
              <a:pathLst>
                <a:path w="258" h="22" extrusionOk="0">
                  <a:moveTo>
                    <a:pt x="257" y="0"/>
                  </a:moveTo>
                  <a:cubicBezTo>
                    <a:pt x="172" y="0"/>
                    <a:pt x="86" y="22"/>
                    <a:pt x="1" y="22"/>
                  </a:cubicBezTo>
                  <a:cubicBezTo>
                    <a:pt x="86" y="22"/>
                    <a:pt x="172" y="0"/>
                    <a:pt x="257" y="0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0" name="Google Shape;31830;p29"/>
            <p:cNvSpPr/>
            <p:nvPr/>
          </p:nvSpPr>
          <p:spPr>
            <a:xfrm>
              <a:off x="-471525" y="5000613"/>
              <a:ext cx="5375" cy="575"/>
            </a:xfrm>
            <a:custGeom>
              <a:avLst/>
              <a:gdLst/>
              <a:ahLst/>
              <a:cxnLst/>
              <a:rect l="l" t="t" r="r" b="b"/>
              <a:pathLst>
                <a:path w="215" h="23" extrusionOk="0">
                  <a:moveTo>
                    <a:pt x="214" y="22"/>
                  </a:moveTo>
                  <a:cubicBezTo>
                    <a:pt x="150" y="22"/>
                    <a:pt x="65" y="22"/>
                    <a:pt x="0" y="1"/>
                  </a:cubicBezTo>
                  <a:cubicBezTo>
                    <a:pt x="65" y="22"/>
                    <a:pt x="150" y="22"/>
                    <a:pt x="214" y="22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1" name="Google Shape;31831;p29"/>
            <p:cNvSpPr/>
            <p:nvPr/>
          </p:nvSpPr>
          <p:spPr>
            <a:xfrm>
              <a:off x="-492375" y="4996888"/>
              <a:ext cx="5375" cy="1625"/>
            </a:xfrm>
            <a:custGeom>
              <a:avLst/>
              <a:gdLst/>
              <a:ahLst/>
              <a:cxnLst/>
              <a:rect l="l" t="t" r="r" b="b"/>
              <a:pathLst>
                <a:path w="215" h="65" extrusionOk="0">
                  <a:moveTo>
                    <a:pt x="215" y="64"/>
                  </a:moveTo>
                  <a:cubicBezTo>
                    <a:pt x="129" y="43"/>
                    <a:pt x="65" y="22"/>
                    <a:pt x="1" y="0"/>
                  </a:cubicBezTo>
                  <a:cubicBezTo>
                    <a:pt x="65" y="22"/>
                    <a:pt x="129" y="43"/>
                    <a:pt x="215" y="64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2" name="Google Shape;31832;p29"/>
            <p:cNvSpPr/>
            <p:nvPr/>
          </p:nvSpPr>
          <p:spPr>
            <a:xfrm>
              <a:off x="-442125" y="4997413"/>
              <a:ext cx="8575" cy="2175"/>
            </a:xfrm>
            <a:custGeom>
              <a:avLst/>
              <a:gdLst/>
              <a:ahLst/>
              <a:cxnLst/>
              <a:rect l="l" t="t" r="r" b="b"/>
              <a:pathLst>
                <a:path w="343" h="87" extrusionOk="0">
                  <a:moveTo>
                    <a:pt x="342" y="1"/>
                  </a:moveTo>
                  <a:cubicBezTo>
                    <a:pt x="235" y="22"/>
                    <a:pt x="128" y="65"/>
                    <a:pt x="0" y="86"/>
                  </a:cubicBezTo>
                  <a:cubicBezTo>
                    <a:pt x="128" y="65"/>
                    <a:pt x="235" y="22"/>
                    <a:pt x="342" y="1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3" name="Google Shape;31833;p29"/>
            <p:cNvSpPr/>
            <p:nvPr/>
          </p:nvSpPr>
          <p:spPr>
            <a:xfrm>
              <a:off x="-431975" y="4994213"/>
              <a:ext cx="7500" cy="2700"/>
            </a:xfrm>
            <a:custGeom>
              <a:avLst/>
              <a:gdLst/>
              <a:ahLst/>
              <a:cxnLst/>
              <a:rect l="l" t="t" r="r" b="b"/>
              <a:pathLst>
                <a:path w="300" h="108" extrusionOk="0">
                  <a:moveTo>
                    <a:pt x="299" y="0"/>
                  </a:moveTo>
                  <a:cubicBezTo>
                    <a:pt x="214" y="43"/>
                    <a:pt x="107" y="86"/>
                    <a:pt x="0" y="107"/>
                  </a:cubicBezTo>
                  <a:cubicBezTo>
                    <a:pt x="107" y="86"/>
                    <a:pt x="214" y="43"/>
                    <a:pt x="299" y="0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4" name="Google Shape;31834;p29"/>
            <p:cNvSpPr/>
            <p:nvPr/>
          </p:nvSpPr>
          <p:spPr>
            <a:xfrm>
              <a:off x="-483275" y="4999013"/>
              <a:ext cx="8025" cy="1625"/>
            </a:xfrm>
            <a:custGeom>
              <a:avLst/>
              <a:gdLst/>
              <a:ahLst/>
              <a:cxnLst/>
              <a:rect l="l" t="t" r="r" b="b"/>
              <a:pathLst>
                <a:path w="321" h="65" extrusionOk="0">
                  <a:moveTo>
                    <a:pt x="321" y="65"/>
                  </a:moveTo>
                  <a:cubicBezTo>
                    <a:pt x="214" y="43"/>
                    <a:pt x="107" y="22"/>
                    <a:pt x="0" y="1"/>
                  </a:cubicBezTo>
                  <a:cubicBezTo>
                    <a:pt x="107" y="22"/>
                    <a:pt x="214" y="43"/>
                    <a:pt x="321" y="65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5" name="Google Shape;31835;p29"/>
            <p:cNvSpPr/>
            <p:nvPr/>
          </p:nvSpPr>
          <p:spPr>
            <a:xfrm>
              <a:off x="-525500" y="4800763"/>
              <a:ext cx="240500" cy="200425"/>
            </a:xfrm>
            <a:custGeom>
              <a:avLst/>
              <a:gdLst/>
              <a:ahLst/>
              <a:cxnLst/>
              <a:rect l="l" t="t" r="r" b="b"/>
              <a:pathLst>
                <a:path w="9620" h="8017" extrusionOk="0">
                  <a:moveTo>
                    <a:pt x="8550" y="1"/>
                  </a:moveTo>
                  <a:cubicBezTo>
                    <a:pt x="7695" y="86"/>
                    <a:pt x="7118" y="792"/>
                    <a:pt x="6712" y="1433"/>
                  </a:cubicBezTo>
                  <a:cubicBezTo>
                    <a:pt x="6242" y="2138"/>
                    <a:pt x="5750" y="2844"/>
                    <a:pt x="5002" y="3271"/>
                  </a:cubicBezTo>
                  <a:cubicBezTo>
                    <a:pt x="4746" y="3421"/>
                    <a:pt x="4553" y="3378"/>
                    <a:pt x="4340" y="3549"/>
                  </a:cubicBezTo>
                  <a:cubicBezTo>
                    <a:pt x="4276" y="3613"/>
                    <a:pt x="4468" y="4169"/>
                    <a:pt x="4425" y="4212"/>
                  </a:cubicBezTo>
                  <a:cubicBezTo>
                    <a:pt x="4412" y="4223"/>
                    <a:pt x="4389" y="4227"/>
                    <a:pt x="4361" y="4227"/>
                  </a:cubicBezTo>
                  <a:cubicBezTo>
                    <a:pt x="4193" y="4227"/>
                    <a:pt x="3805" y="4068"/>
                    <a:pt x="3649" y="4068"/>
                  </a:cubicBezTo>
                  <a:cubicBezTo>
                    <a:pt x="3622" y="4068"/>
                    <a:pt x="3602" y="4073"/>
                    <a:pt x="3592" y="4083"/>
                  </a:cubicBezTo>
                  <a:cubicBezTo>
                    <a:pt x="3356" y="4297"/>
                    <a:pt x="3399" y="4639"/>
                    <a:pt x="3143" y="4853"/>
                  </a:cubicBezTo>
                  <a:cubicBezTo>
                    <a:pt x="2416" y="5451"/>
                    <a:pt x="1711" y="5879"/>
                    <a:pt x="856" y="6285"/>
                  </a:cubicBezTo>
                  <a:cubicBezTo>
                    <a:pt x="407" y="6520"/>
                    <a:pt x="1" y="6648"/>
                    <a:pt x="1" y="7183"/>
                  </a:cubicBezTo>
                  <a:cubicBezTo>
                    <a:pt x="1" y="7247"/>
                    <a:pt x="1" y="7311"/>
                    <a:pt x="22" y="7354"/>
                  </a:cubicBezTo>
                  <a:cubicBezTo>
                    <a:pt x="43" y="7375"/>
                    <a:pt x="43" y="7375"/>
                    <a:pt x="65" y="7375"/>
                  </a:cubicBezTo>
                  <a:cubicBezTo>
                    <a:pt x="150" y="7418"/>
                    <a:pt x="257" y="7482"/>
                    <a:pt x="364" y="7503"/>
                  </a:cubicBezTo>
                  <a:cubicBezTo>
                    <a:pt x="407" y="7525"/>
                    <a:pt x="450" y="7546"/>
                    <a:pt x="492" y="7567"/>
                  </a:cubicBezTo>
                  <a:cubicBezTo>
                    <a:pt x="578" y="7610"/>
                    <a:pt x="642" y="7632"/>
                    <a:pt x="727" y="7653"/>
                  </a:cubicBezTo>
                  <a:cubicBezTo>
                    <a:pt x="770" y="7674"/>
                    <a:pt x="834" y="7696"/>
                    <a:pt x="898" y="7717"/>
                  </a:cubicBezTo>
                  <a:cubicBezTo>
                    <a:pt x="984" y="7760"/>
                    <a:pt x="1069" y="7781"/>
                    <a:pt x="1155" y="7803"/>
                  </a:cubicBezTo>
                  <a:cubicBezTo>
                    <a:pt x="1219" y="7824"/>
                    <a:pt x="1283" y="7845"/>
                    <a:pt x="1326" y="7845"/>
                  </a:cubicBezTo>
                  <a:cubicBezTo>
                    <a:pt x="1390" y="7867"/>
                    <a:pt x="1454" y="7888"/>
                    <a:pt x="1540" y="7909"/>
                  </a:cubicBezTo>
                  <a:cubicBezTo>
                    <a:pt x="1582" y="7909"/>
                    <a:pt x="1625" y="7931"/>
                    <a:pt x="1689" y="7931"/>
                  </a:cubicBezTo>
                  <a:cubicBezTo>
                    <a:pt x="1796" y="7952"/>
                    <a:pt x="1903" y="7973"/>
                    <a:pt x="2010" y="7995"/>
                  </a:cubicBezTo>
                  <a:lnTo>
                    <a:pt x="2159" y="7995"/>
                  </a:lnTo>
                  <a:cubicBezTo>
                    <a:pt x="2224" y="8016"/>
                    <a:pt x="2309" y="8016"/>
                    <a:pt x="2373" y="8016"/>
                  </a:cubicBezTo>
                  <a:lnTo>
                    <a:pt x="2843" y="8016"/>
                  </a:lnTo>
                  <a:cubicBezTo>
                    <a:pt x="2886" y="8016"/>
                    <a:pt x="2929" y="7995"/>
                    <a:pt x="2972" y="7995"/>
                  </a:cubicBezTo>
                  <a:cubicBezTo>
                    <a:pt x="3057" y="7995"/>
                    <a:pt x="3143" y="7973"/>
                    <a:pt x="3228" y="7973"/>
                  </a:cubicBezTo>
                  <a:cubicBezTo>
                    <a:pt x="3271" y="7952"/>
                    <a:pt x="3292" y="7952"/>
                    <a:pt x="3335" y="7952"/>
                  </a:cubicBezTo>
                  <a:cubicBezTo>
                    <a:pt x="3463" y="7931"/>
                    <a:pt x="3570" y="7888"/>
                    <a:pt x="3677" y="7867"/>
                  </a:cubicBezTo>
                  <a:cubicBezTo>
                    <a:pt x="3698" y="7867"/>
                    <a:pt x="3720" y="7845"/>
                    <a:pt x="3741" y="7845"/>
                  </a:cubicBezTo>
                  <a:cubicBezTo>
                    <a:pt x="3848" y="7824"/>
                    <a:pt x="3955" y="7781"/>
                    <a:pt x="4040" y="7738"/>
                  </a:cubicBezTo>
                  <a:cubicBezTo>
                    <a:pt x="4083" y="7717"/>
                    <a:pt x="4105" y="7717"/>
                    <a:pt x="4147" y="7696"/>
                  </a:cubicBezTo>
                  <a:cubicBezTo>
                    <a:pt x="4254" y="7653"/>
                    <a:pt x="4382" y="7589"/>
                    <a:pt x="4489" y="7525"/>
                  </a:cubicBezTo>
                  <a:cubicBezTo>
                    <a:pt x="5750" y="6798"/>
                    <a:pt x="6947" y="5729"/>
                    <a:pt x="7824" y="4554"/>
                  </a:cubicBezTo>
                  <a:cubicBezTo>
                    <a:pt x="8550" y="3592"/>
                    <a:pt x="9619" y="1476"/>
                    <a:pt x="8828" y="300"/>
                  </a:cubicBezTo>
                  <a:cubicBezTo>
                    <a:pt x="8743" y="193"/>
                    <a:pt x="8657" y="86"/>
                    <a:pt x="8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6" name="Google Shape;31836;p29"/>
            <p:cNvSpPr/>
            <p:nvPr/>
          </p:nvSpPr>
          <p:spPr>
            <a:xfrm>
              <a:off x="-609925" y="4958163"/>
              <a:ext cx="89800" cy="49975"/>
            </a:xfrm>
            <a:custGeom>
              <a:avLst/>
              <a:gdLst/>
              <a:ahLst/>
              <a:cxnLst/>
              <a:rect l="l" t="t" r="r" b="b"/>
              <a:pathLst>
                <a:path w="3592" h="1999" extrusionOk="0">
                  <a:moveTo>
                    <a:pt x="152" y="0"/>
                  </a:moveTo>
                  <a:cubicBezTo>
                    <a:pt x="99" y="0"/>
                    <a:pt x="68" y="16"/>
                    <a:pt x="65" y="53"/>
                  </a:cubicBezTo>
                  <a:cubicBezTo>
                    <a:pt x="1" y="1015"/>
                    <a:pt x="920" y="737"/>
                    <a:pt x="962" y="1442"/>
                  </a:cubicBezTo>
                  <a:cubicBezTo>
                    <a:pt x="1676" y="1667"/>
                    <a:pt x="2409" y="1871"/>
                    <a:pt x="3105" y="1871"/>
                  </a:cubicBezTo>
                  <a:cubicBezTo>
                    <a:pt x="3139" y="1871"/>
                    <a:pt x="3173" y="1871"/>
                    <a:pt x="3207" y="1870"/>
                  </a:cubicBezTo>
                  <a:cubicBezTo>
                    <a:pt x="3314" y="1870"/>
                    <a:pt x="3420" y="1870"/>
                    <a:pt x="3506" y="1891"/>
                  </a:cubicBezTo>
                  <a:cubicBezTo>
                    <a:pt x="3522" y="1924"/>
                    <a:pt x="3551" y="1944"/>
                    <a:pt x="3574" y="1971"/>
                  </a:cubicBezTo>
                  <a:lnTo>
                    <a:pt x="3574" y="1971"/>
                  </a:lnTo>
                  <a:cubicBezTo>
                    <a:pt x="3251" y="1492"/>
                    <a:pt x="2726" y="1115"/>
                    <a:pt x="2159" y="758"/>
                  </a:cubicBezTo>
                  <a:cubicBezTo>
                    <a:pt x="1573" y="575"/>
                    <a:pt x="470" y="0"/>
                    <a:pt x="152" y="0"/>
                  </a:cubicBezTo>
                  <a:close/>
                  <a:moveTo>
                    <a:pt x="3574" y="1971"/>
                  </a:moveTo>
                  <a:cubicBezTo>
                    <a:pt x="3580" y="1980"/>
                    <a:pt x="3586" y="1989"/>
                    <a:pt x="3591" y="1998"/>
                  </a:cubicBezTo>
                  <a:cubicBezTo>
                    <a:pt x="3586" y="1988"/>
                    <a:pt x="3580" y="1979"/>
                    <a:pt x="3574" y="19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7" name="Google Shape;31837;p29"/>
            <p:cNvSpPr/>
            <p:nvPr/>
          </p:nvSpPr>
          <p:spPr>
            <a:xfrm>
              <a:off x="-630750" y="4923138"/>
              <a:ext cx="74825" cy="71100"/>
            </a:xfrm>
            <a:custGeom>
              <a:avLst/>
              <a:gdLst/>
              <a:ahLst/>
              <a:cxnLst/>
              <a:rect l="l" t="t" r="r" b="b"/>
              <a:pathLst>
                <a:path w="2993" h="2844" extrusionOk="0">
                  <a:moveTo>
                    <a:pt x="0" y="1"/>
                  </a:moveTo>
                  <a:lnTo>
                    <a:pt x="0" y="2288"/>
                  </a:lnTo>
                  <a:cubicBezTo>
                    <a:pt x="235" y="2352"/>
                    <a:pt x="492" y="2416"/>
                    <a:pt x="727" y="2501"/>
                  </a:cubicBezTo>
                  <a:cubicBezTo>
                    <a:pt x="1069" y="2587"/>
                    <a:pt x="1432" y="2715"/>
                    <a:pt x="1795" y="2843"/>
                  </a:cubicBezTo>
                  <a:cubicBezTo>
                    <a:pt x="1753" y="2138"/>
                    <a:pt x="834" y="2416"/>
                    <a:pt x="898" y="1454"/>
                  </a:cubicBezTo>
                  <a:cubicBezTo>
                    <a:pt x="901" y="1417"/>
                    <a:pt x="932" y="1401"/>
                    <a:pt x="985" y="1401"/>
                  </a:cubicBezTo>
                  <a:cubicBezTo>
                    <a:pt x="1303" y="1401"/>
                    <a:pt x="2406" y="1976"/>
                    <a:pt x="2992" y="2159"/>
                  </a:cubicBezTo>
                  <a:cubicBezTo>
                    <a:pt x="2308" y="1753"/>
                    <a:pt x="1582" y="1390"/>
                    <a:pt x="1047" y="962"/>
                  </a:cubicBezTo>
                  <a:cubicBezTo>
                    <a:pt x="684" y="663"/>
                    <a:pt x="342" y="34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8" name="Google Shape;31838;p29"/>
            <p:cNvSpPr/>
            <p:nvPr/>
          </p:nvSpPr>
          <p:spPr>
            <a:xfrm>
              <a:off x="-588025" y="4994213"/>
              <a:ext cx="67900" cy="31550"/>
            </a:xfrm>
            <a:custGeom>
              <a:avLst/>
              <a:gdLst/>
              <a:ahLst/>
              <a:cxnLst/>
              <a:rect l="l" t="t" r="r" b="b"/>
              <a:pathLst>
                <a:path w="2716" h="1262" extrusionOk="0">
                  <a:moveTo>
                    <a:pt x="86" y="0"/>
                  </a:moveTo>
                  <a:cubicBezTo>
                    <a:pt x="86" y="43"/>
                    <a:pt x="86" y="107"/>
                    <a:pt x="65" y="171"/>
                  </a:cubicBezTo>
                  <a:cubicBezTo>
                    <a:pt x="44" y="342"/>
                    <a:pt x="22" y="556"/>
                    <a:pt x="1" y="770"/>
                  </a:cubicBezTo>
                  <a:cubicBezTo>
                    <a:pt x="44" y="748"/>
                    <a:pt x="86" y="748"/>
                    <a:pt x="129" y="748"/>
                  </a:cubicBezTo>
                  <a:cubicBezTo>
                    <a:pt x="108" y="898"/>
                    <a:pt x="86" y="1090"/>
                    <a:pt x="65" y="1261"/>
                  </a:cubicBezTo>
                  <a:cubicBezTo>
                    <a:pt x="1048" y="1133"/>
                    <a:pt x="2138" y="941"/>
                    <a:pt x="2715" y="556"/>
                  </a:cubicBezTo>
                  <a:cubicBezTo>
                    <a:pt x="2694" y="513"/>
                    <a:pt x="2651" y="492"/>
                    <a:pt x="2630" y="449"/>
                  </a:cubicBezTo>
                  <a:cubicBezTo>
                    <a:pt x="2544" y="428"/>
                    <a:pt x="2438" y="428"/>
                    <a:pt x="2331" y="428"/>
                  </a:cubicBezTo>
                  <a:cubicBezTo>
                    <a:pt x="2297" y="429"/>
                    <a:pt x="2263" y="429"/>
                    <a:pt x="2229" y="429"/>
                  </a:cubicBezTo>
                  <a:cubicBezTo>
                    <a:pt x="1533" y="429"/>
                    <a:pt x="800" y="225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9" name="Google Shape;31839;p29"/>
            <p:cNvSpPr/>
            <p:nvPr/>
          </p:nvSpPr>
          <p:spPr>
            <a:xfrm>
              <a:off x="-630750" y="4980313"/>
              <a:ext cx="44900" cy="36075"/>
            </a:xfrm>
            <a:custGeom>
              <a:avLst/>
              <a:gdLst/>
              <a:ahLst/>
              <a:cxnLst/>
              <a:rect l="l" t="t" r="r" b="b"/>
              <a:pathLst>
                <a:path w="1796" h="1443" extrusionOk="0">
                  <a:moveTo>
                    <a:pt x="0" y="1"/>
                  </a:moveTo>
                  <a:lnTo>
                    <a:pt x="0" y="1433"/>
                  </a:lnTo>
                  <a:cubicBezTo>
                    <a:pt x="43" y="1433"/>
                    <a:pt x="95" y="1442"/>
                    <a:pt x="144" y="1442"/>
                  </a:cubicBezTo>
                  <a:cubicBezTo>
                    <a:pt x="169" y="1442"/>
                    <a:pt x="192" y="1440"/>
                    <a:pt x="214" y="1433"/>
                  </a:cubicBezTo>
                  <a:cubicBezTo>
                    <a:pt x="406" y="1433"/>
                    <a:pt x="598" y="1433"/>
                    <a:pt x="791" y="1411"/>
                  </a:cubicBezTo>
                  <a:lnTo>
                    <a:pt x="834" y="1411"/>
                  </a:lnTo>
                  <a:cubicBezTo>
                    <a:pt x="1133" y="1390"/>
                    <a:pt x="1411" y="1347"/>
                    <a:pt x="1710" y="1326"/>
                  </a:cubicBezTo>
                  <a:cubicBezTo>
                    <a:pt x="1731" y="1112"/>
                    <a:pt x="1753" y="898"/>
                    <a:pt x="1774" y="727"/>
                  </a:cubicBezTo>
                  <a:cubicBezTo>
                    <a:pt x="1795" y="663"/>
                    <a:pt x="1795" y="599"/>
                    <a:pt x="1795" y="556"/>
                  </a:cubicBezTo>
                  <a:cubicBezTo>
                    <a:pt x="1432" y="428"/>
                    <a:pt x="1069" y="300"/>
                    <a:pt x="727" y="214"/>
                  </a:cubicBezTo>
                  <a:cubicBezTo>
                    <a:pt x="492" y="129"/>
                    <a:pt x="235" y="65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0" name="Google Shape;31840;p29"/>
            <p:cNvSpPr/>
            <p:nvPr/>
          </p:nvSpPr>
          <p:spPr>
            <a:xfrm>
              <a:off x="-630750" y="5015588"/>
              <a:ext cx="19775" cy="14975"/>
            </a:xfrm>
            <a:custGeom>
              <a:avLst/>
              <a:gdLst/>
              <a:ahLst/>
              <a:cxnLst/>
              <a:rect l="l" t="t" r="r" b="b"/>
              <a:pathLst>
                <a:path w="791" h="599" extrusionOk="0">
                  <a:moveTo>
                    <a:pt x="791" y="0"/>
                  </a:moveTo>
                  <a:lnTo>
                    <a:pt x="791" y="0"/>
                  </a:lnTo>
                  <a:cubicBezTo>
                    <a:pt x="598" y="22"/>
                    <a:pt x="406" y="22"/>
                    <a:pt x="214" y="22"/>
                  </a:cubicBezTo>
                  <a:cubicBezTo>
                    <a:pt x="150" y="43"/>
                    <a:pt x="64" y="43"/>
                    <a:pt x="0" y="64"/>
                  </a:cubicBezTo>
                  <a:lnTo>
                    <a:pt x="0" y="599"/>
                  </a:lnTo>
                  <a:cubicBezTo>
                    <a:pt x="107" y="599"/>
                    <a:pt x="214" y="599"/>
                    <a:pt x="321" y="577"/>
                  </a:cubicBezTo>
                  <a:cubicBezTo>
                    <a:pt x="449" y="556"/>
                    <a:pt x="577" y="556"/>
                    <a:pt x="727" y="535"/>
                  </a:cubicBezTo>
                  <a:cubicBezTo>
                    <a:pt x="748" y="342"/>
                    <a:pt x="769" y="171"/>
                    <a:pt x="7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1" name="Google Shape;31841;p29"/>
            <p:cNvSpPr/>
            <p:nvPr/>
          </p:nvSpPr>
          <p:spPr>
            <a:xfrm>
              <a:off x="-611000" y="5015588"/>
              <a:ext cx="1100" cy="25"/>
            </a:xfrm>
            <a:custGeom>
              <a:avLst/>
              <a:gdLst/>
              <a:ahLst/>
              <a:cxnLst/>
              <a:rect l="l" t="t" r="r" b="b"/>
              <a:pathLst>
                <a:path w="44" h="1" extrusionOk="0">
                  <a:moveTo>
                    <a:pt x="1" y="0"/>
                  </a:moveTo>
                  <a:cubicBezTo>
                    <a:pt x="22" y="0"/>
                    <a:pt x="22" y="0"/>
                    <a:pt x="44" y="0"/>
                  </a:cubicBezTo>
                  <a:cubicBezTo>
                    <a:pt x="44" y="0"/>
                    <a:pt x="2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2" name="Google Shape;31842;p29"/>
            <p:cNvSpPr/>
            <p:nvPr/>
          </p:nvSpPr>
          <p:spPr>
            <a:xfrm>
              <a:off x="-590150" y="5012913"/>
              <a:ext cx="5375" cy="13375"/>
            </a:xfrm>
            <a:custGeom>
              <a:avLst/>
              <a:gdLst/>
              <a:ahLst/>
              <a:cxnLst/>
              <a:rect l="l" t="t" r="r" b="b"/>
              <a:pathLst>
                <a:path w="215" h="535" extrusionOk="0">
                  <a:moveTo>
                    <a:pt x="214" y="0"/>
                  </a:moveTo>
                  <a:cubicBezTo>
                    <a:pt x="171" y="0"/>
                    <a:pt x="129" y="0"/>
                    <a:pt x="86" y="22"/>
                  </a:cubicBezTo>
                  <a:cubicBezTo>
                    <a:pt x="65" y="171"/>
                    <a:pt x="22" y="342"/>
                    <a:pt x="0" y="535"/>
                  </a:cubicBezTo>
                  <a:cubicBezTo>
                    <a:pt x="43" y="535"/>
                    <a:pt x="86" y="513"/>
                    <a:pt x="150" y="513"/>
                  </a:cubicBezTo>
                  <a:cubicBezTo>
                    <a:pt x="171" y="342"/>
                    <a:pt x="193" y="150"/>
                    <a:pt x="2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3" name="Google Shape;31843;p29"/>
            <p:cNvSpPr/>
            <p:nvPr/>
          </p:nvSpPr>
          <p:spPr>
            <a:xfrm>
              <a:off x="-612600" y="5013438"/>
              <a:ext cx="24600" cy="15525"/>
            </a:xfrm>
            <a:custGeom>
              <a:avLst/>
              <a:gdLst/>
              <a:ahLst/>
              <a:cxnLst/>
              <a:rect l="l" t="t" r="r" b="b"/>
              <a:pathLst>
                <a:path w="984" h="621" extrusionOk="0">
                  <a:moveTo>
                    <a:pt x="984" y="1"/>
                  </a:moveTo>
                  <a:cubicBezTo>
                    <a:pt x="685" y="22"/>
                    <a:pt x="407" y="65"/>
                    <a:pt x="108" y="86"/>
                  </a:cubicBezTo>
                  <a:lnTo>
                    <a:pt x="65" y="86"/>
                  </a:lnTo>
                  <a:cubicBezTo>
                    <a:pt x="43" y="257"/>
                    <a:pt x="22" y="428"/>
                    <a:pt x="1" y="621"/>
                  </a:cubicBezTo>
                  <a:cubicBezTo>
                    <a:pt x="279" y="578"/>
                    <a:pt x="578" y="557"/>
                    <a:pt x="898" y="514"/>
                  </a:cubicBezTo>
                  <a:cubicBezTo>
                    <a:pt x="920" y="321"/>
                    <a:pt x="963" y="150"/>
                    <a:pt x="9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4" name="Google Shape;31844;p29"/>
            <p:cNvSpPr/>
            <p:nvPr/>
          </p:nvSpPr>
          <p:spPr>
            <a:xfrm>
              <a:off x="-630750" y="4847788"/>
              <a:ext cx="17100" cy="31025"/>
            </a:xfrm>
            <a:custGeom>
              <a:avLst/>
              <a:gdLst/>
              <a:ahLst/>
              <a:cxnLst/>
              <a:rect l="l" t="t" r="r" b="b"/>
              <a:pathLst>
                <a:path w="684" h="1241" extrusionOk="0">
                  <a:moveTo>
                    <a:pt x="0" y="1"/>
                  </a:moveTo>
                  <a:lnTo>
                    <a:pt x="0" y="1241"/>
                  </a:lnTo>
                  <a:cubicBezTo>
                    <a:pt x="363" y="1005"/>
                    <a:pt x="577" y="642"/>
                    <a:pt x="684" y="215"/>
                  </a:cubicBezTo>
                  <a:cubicBezTo>
                    <a:pt x="492" y="193"/>
                    <a:pt x="278" y="129"/>
                    <a:pt x="85" y="44"/>
                  </a:cubicBezTo>
                  <a:cubicBezTo>
                    <a:pt x="64" y="22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5" name="Google Shape;31845;p29"/>
            <p:cNvSpPr/>
            <p:nvPr/>
          </p:nvSpPr>
          <p:spPr>
            <a:xfrm>
              <a:off x="-630750" y="4806113"/>
              <a:ext cx="26200" cy="47050"/>
            </a:xfrm>
            <a:custGeom>
              <a:avLst/>
              <a:gdLst/>
              <a:ahLst/>
              <a:cxnLst/>
              <a:rect l="l" t="t" r="r" b="b"/>
              <a:pathLst>
                <a:path w="1048" h="1882" extrusionOk="0">
                  <a:moveTo>
                    <a:pt x="1047" y="1"/>
                  </a:moveTo>
                  <a:cubicBezTo>
                    <a:pt x="1026" y="43"/>
                    <a:pt x="983" y="86"/>
                    <a:pt x="962" y="108"/>
                  </a:cubicBezTo>
                  <a:cubicBezTo>
                    <a:pt x="727" y="385"/>
                    <a:pt x="492" y="642"/>
                    <a:pt x="256" y="898"/>
                  </a:cubicBezTo>
                  <a:cubicBezTo>
                    <a:pt x="235" y="1048"/>
                    <a:pt x="192" y="1219"/>
                    <a:pt x="150" y="1369"/>
                  </a:cubicBezTo>
                  <a:lnTo>
                    <a:pt x="107" y="1369"/>
                  </a:lnTo>
                  <a:cubicBezTo>
                    <a:pt x="85" y="1283"/>
                    <a:pt x="64" y="1219"/>
                    <a:pt x="64" y="1134"/>
                  </a:cubicBezTo>
                  <a:cubicBezTo>
                    <a:pt x="43" y="1155"/>
                    <a:pt x="21" y="1176"/>
                    <a:pt x="0" y="1219"/>
                  </a:cubicBezTo>
                  <a:lnTo>
                    <a:pt x="0" y="1668"/>
                  </a:lnTo>
                  <a:cubicBezTo>
                    <a:pt x="21" y="1689"/>
                    <a:pt x="64" y="1689"/>
                    <a:pt x="85" y="1711"/>
                  </a:cubicBezTo>
                  <a:cubicBezTo>
                    <a:pt x="278" y="1796"/>
                    <a:pt x="492" y="1860"/>
                    <a:pt x="684" y="1882"/>
                  </a:cubicBezTo>
                  <a:cubicBezTo>
                    <a:pt x="812" y="1518"/>
                    <a:pt x="855" y="1112"/>
                    <a:pt x="898" y="706"/>
                  </a:cubicBezTo>
                  <a:cubicBezTo>
                    <a:pt x="940" y="492"/>
                    <a:pt x="1005" y="236"/>
                    <a:pt x="10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6" name="Google Shape;31846;p29"/>
            <p:cNvSpPr/>
            <p:nvPr/>
          </p:nvSpPr>
          <p:spPr>
            <a:xfrm>
              <a:off x="-613125" y="4786338"/>
              <a:ext cx="5375" cy="7525"/>
            </a:xfrm>
            <a:custGeom>
              <a:avLst/>
              <a:gdLst/>
              <a:ahLst/>
              <a:cxnLst/>
              <a:rect l="l" t="t" r="r" b="b"/>
              <a:pathLst>
                <a:path w="215" h="301" extrusionOk="0">
                  <a:moveTo>
                    <a:pt x="171" y="1"/>
                  </a:moveTo>
                  <a:cubicBezTo>
                    <a:pt x="107" y="108"/>
                    <a:pt x="64" y="193"/>
                    <a:pt x="0" y="300"/>
                  </a:cubicBezTo>
                  <a:cubicBezTo>
                    <a:pt x="64" y="215"/>
                    <a:pt x="129" y="108"/>
                    <a:pt x="214" y="22"/>
                  </a:cubicBezTo>
                  <a:cubicBezTo>
                    <a:pt x="193" y="22"/>
                    <a:pt x="171" y="1"/>
                    <a:pt x="171" y="1"/>
                  </a:cubicBezTo>
                  <a:close/>
                </a:path>
              </a:pathLst>
            </a:custGeom>
            <a:solidFill>
              <a:srgbClr val="DA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7" name="Google Shape;31847;p29"/>
            <p:cNvSpPr/>
            <p:nvPr/>
          </p:nvSpPr>
          <p:spPr>
            <a:xfrm>
              <a:off x="-613125" y="4617488"/>
              <a:ext cx="25125" cy="154450"/>
            </a:xfrm>
            <a:custGeom>
              <a:avLst/>
              <a:gdLst/>
              <a:ahLst/>
              <a:cxnLst/>
              <a:rect l="l" t="t" r="r" b="b"/>
              <a:pathLst>
                <a:path w="1005" h="6178" extrusionOk="0">
                  <a:moveTo>
                    <a:pt x="556" y="1"/>
                  </a:moveTo>
                  <a:cubicBezTo>
                    <a:pt x="535" y="1"/>
                    <a:pt x="513" y="22"/>
                    <a:pt x="492" y="22"/>
                  </a:cubicBezTo>
                  <a:cubicBezTo>
                    <a:pt x="620" y="727"/>
                    <a:pt x="663" y="1433"/>
                    <a:pt x="620" y="2138"/>
                  </a:cubicBezTo>
                  <a:cubicBezTo>
                    <a:pt x="599" y="2886"/>
                    <a:pt x="513" y="3634"/>
                    <a:pt x="342" y="4361"/>
                  </a:cubicBezTo>
                  <a:cubicBezTo>
                    <a:pt x="257" y="4746"/>
                    <a:pt x="150" y="5130"/>
                    <a:pt x="22" y="5515"/>
                  </a:cubicBezTo>
                  <a:cubicBezTo>
                    <a:pt x="0" y="5537"/>
                    <a:pt x="0" y="5537"/>
                    <a:pt x="0" y="5558"/>
                  </a:cubicBezTo>
                  <a:cubicBezTo>
                    <a:pt x="150" y="5750"/>
                    <a:pt x="278" y="5943"/>
                    <a:pt x="406" y="6178"/>
                  </a:cubicBezTo>
                  <a:cubicBezTo>
                    <a:pt x="599" y="5622"/>
                    <a:pt x="706" y="5045"/>
                    <a:pt x="791" y="4468"/>
                  </a:cubicBezTo>
                  <a:cubicBezTo>
                    <a:pt x="1005" y="2993"/>
                    <a:pt x="984" y="1454"/>
                    <a:pt x="5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8" name="Google Shape;31848;p29"/>
            <p:cNvSpPr/>
            <p:nvPr/>
          </p:nvSpPr>
          <p:spPr>
            <a:xfrm>
              <a:off x="-615800" y="4756413"/>
              <a:ext cx="12850" cy="29950"/>
            </a:xfrm>
            <a:custGeom>
              <a:avLst/>
              <a:gdLst/>
              <a:ahLst/>
              <a:cxnLst/>
              <a:rect l="l" t="t" r="r" b="b"/>
              <a:pathLst>
                <a:path w="514" h="1198" extrusionOk="0">
                  <a:moveTo>
                    <a:pt x="107" y="1"/>
                  </a:moveTo>
                  <a:cubicBezTo>
                    <a:pt x="107" y="364"/>
                    <a:pt x="65" y="728"/>
                    <a:pt x="0" y="1070"/>
                  </a:cubicBezTo>
                  <a:cubicBezTo>
                    <a:pt x="107" y="1112"/>
                    <a:pt x="193" y="1134"/>
                    <a:pt x="278" y="1198"/>
                  </a:cubicBezTo>
                  <a:cubicBezTo>
                    <a:pt x="278" y="1177"/>
                    <a:pt x="300" y="1155"/>
                    <a:pt x="300" y="1134"/>
                  </a:cubicBezTo>
                  <a:cubicBezTo>
                    <a:pt x="385" y="963"/>
                    <a:pt x="449" y="792"/>
                    <a:pt x="513" y="621"/>
                  </a:cubicBezTo>
                  <a:cubicBezTo>
                    <a:pt x="385" y="386"/>
                    <a:pt x="257" y="193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9" name="Google Shape;31849;p29"/>
            <p:cNvSpPr/>
            <p:nvPr/>
          </p:nvSpPr>
          <p:spPr>
            <a:xfrm>
              <a:off x="-620600" y="4783138"/>
              <a:ext cx="11775" cy="20325"/>
            </a:xfrm>
            <a:custGeom>
              <a:avLst/>
              <a:gdLst/>
              <a:ahLst/>
              <a:cxnLst/>
              <a:rect l="l" t="t" r="r" b="b"/>
              <a:pathLst>
                <a:path w="471" h="813" extrusionOk="0">
                  <a:moveTo>
                    <a:pt x="192" y="1"/>
                  </a:moveTo>
                  <a:cubicBezTo>
                    <a:pt x="171" y="86"/>
                    <a:pt x="171" y="193"/>
                    <a:pt x="150" y="278"/>
                  </a:cubicBezTo>
                  <a:cubicBezTo>
                    <a:pt x="107" y="449"/>
                    <a:pt x="64" y="642"/>
                    <a:pt x="0" y="813"/>
                  </a:cubicBezTo>
                  <a:cubicBezTo>
                    <a:pt x="43" y="770"/>
                    <a:pt x="64" y="727"/>
                    <a:pt x="107" y="685"/>
                  </a:cubicBezTo>
                  <a:cubicBezTo>
                    <a:pt x="171" y="599"/>
                    <a:pt x="235" y="514"/>
                    <a:pt x="299" y="428"/>
                  </a:cubicBezTo>
                  <a:cubicBezTo>
                    <a:pt x="363" y="321"/>
                    <a:pt x="406" y="236"/>
                    <a:pt x="470" y="129"/>
                  </a:cubicBezTo>
                  <a:cubicBezTo>
                    <a:pt x="385" y="65"/>
                    <a:pt x="299" y="43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0" name="Google Shape;31850;p29"/>
            <p:cNvSpPr/>
            <p:nvPr/>
          </p:nvSpPr>
          <p:spPr>
            <a:xfrm>
              <a:off x="-630750" y="4654888"/>
              <a:ext cx="18175" cy="101025"/>
            </a:xfrm>
            <a:custGeom>
              <a:avLst/>
              <a:gdLst/>
              <a:ahLst/>
              <a:cxnLst/>
              <a:rect l="l" t="t" r="r" b="b"/>
              <a:pathLst>
                <a:path w="727" h="4041" extrusionOk="0">
                  <a:moveTo>
                    <a:pt x="0" y="1"/>
                  </a:moveTo>
                  <a:lnTo>
                    <a:pt x="0" y="321"/>
                  </a:lnTo>
                  <a:cubicBezTo>
                    <a:pt x="342" y="1326"/>
                    <a:pt x="363" y="2373"/>
                    <a:pt x="278" y="3378"/>
                  </a:cubicBezTo>
                  <a:cubicBezTo>
                    <a:pt x="278" y="3421"/>
                    <a:pt x="278" y="3463"/>
                    <a:pt x="278" y="3506"/>
                  </a:cubicBezTo>
                  <a:cubicBezTo>
                    <a:pt x="406" y="3634"/>
                    <a:pt x="556" y="3827"/>
                    <a:pt x="705" y="4041"/>
                  </a:cubicBezTo>
                  <a:cubicBezTo>
                    <a:pt x="705" y="4041"/>
                    <a:pt x="705" y="4019"/>
                    <a:pt x="727" y="4019"/>
                  </a:cubicBezTo>
                  <a:cubicBezTo>
                    <a:pt x="727" y="3827"/>
                    <a:pt x="727" y="3634"/>
                    <a:pt x="727" y="3442"/>
                  </a:cubicBezTo>
                  <a:cubicBezTo>
                    <a:pt x="727" y="2779"/>
                    <a:pt x="684" y="2096"/>
                    <a:pt x="534" y="1433"/>
                  </a:cubicBezTo>
                  <a:cubicBezTo>
                    <a:pt x="427" y="941"/>
                    <a:pt x="235" y="45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1" name="Google Shape;31851;p29"/>
            <p:cNvSpPr/>
            <p:nvPr/>
          </p:nvSpPr>
          <p:spPr>
            <a:xfrm>
              <a:off x="-627550" y="4742538"/>
              <a:ext cx="14450" cy="40100"/>
            </a:xfrm>
            <a:custGeom>
              <a:avLst/>
              <a:gdLst/>
              <a:ahLst/>
              <a:cxnLst/>
              <a:rect l="l" t="t" r="r" b="b"/>
              <a:pathLst>
                <a:path w="578" h="1604" extrusionOk="0">
                  <a:moveTo>
                    <a:pt x="150" y="0"/>
                  </a:moveTo>
                  <a:cubicBezTo>
                    <a:pt x="107" y="299"/>
                    <a:pt x="64" y="599"/>
                    <a:pt x="0" y="898"/>
                  </a:cubicBezTo>
                  <a:cubicBezTo>
                    <a:pt x="64" y="1133"/>
                    <a:pt x="107" y="1368"/>
                    <a:pt x="128" y="1603"/>
                  </a:cubicBezTo>
                  <a:lnTo>
                    <a:pt x="193" y="1603"/>
                  </a:lnTo>
                  <a:cubicBezTo>
                    <a:pt x="214" y="1539"/>
                    <a:pt x="235" y="1496"/>
                    <a:pt x="257" y="1432"/>
                  </a:cubicBezTo>
                  <a:cubicBezTo>
                    <a:pt x="364" y="1133"/>
                    <a:pt x="470" y="834"/>
                    <a:pt x="577" y="535"/>
                  </a:cubicBezTo>
                  <a:cubicBezTo>
                    <a:pt x="428" y="321"/>
                    <a:pt x="278" y="128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2" name="Google Shape;31852;p29"/>
            <p:cNvSpPr/>
            <p:nvPr/>
          </p:nvSpPr>
          <p:spPr>
            <a:xfrm>
              <a:off x="-613125" y="4755363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cubicBezTo>
                    <a:pt x="0" y="0"/>
                    <a:pt x="0" y="22"/>
                    <a:pt x="0" y="22"/>
                  </a:cubicBezTo>
                  <a:cubicBezTo>
                    <a:pt x="0" y="22"/>
                    <a:pt x="0" y="22"/>
                    <a:pt x="0" y="43"/>
                  </a:cubicBezTo>
                  <a:cubicBezTo>
                    <a:pt x="0" y="22"/>
                    <a:pt x="0" y="22"/>
                    <a:pt x="22" y="0"/>
                  </a:cubicBezTo>
                  <a:close/>
                </a:path>
              </a:pathLst>
            </a:custGeom>
            <a:solidFill>
              <a:srgbClr val="DA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3" name="Google Shape;31853;p29"/>
            <p:cNvSpPr/>
            <p:nvPr/>
          </p:nvSpPr>
          <p:spPr>
            <a:xfrm>
              <a:off x="-622750" y="4755888"/>
              <a:ext cx="9650" cy="27275"/>
            </a:xfrm>
            <a:custGeom>
              <a:avLst/>
              <a:gdLst/>
              <a:ahLst/>
              <a:cxnLst/>
              <a:rect l="l" t="t" r="r" b="b"/>
              <a:pathLst>
                <a:path w="386" h="1091" extrusionOk="0">
                  <a:moveTo>
                    <a:pt x="385" y="1"/>
                  </a:moveTo>
                  <a:cubicBezTo>
                    <a:pt x="278" y="300"/>
                    <a:pt x="172" y="599"/>
                    <a:pt x="65" y="898"/>
                  </a:cubicBezTo>
                  <a:cubicBezTo>
                    <a:pt x="43" y="962"/>
                    <a:pt x="22" y="1005"/>
                    <a:pt x="1" y="1069"/>
                  </a:cubicBezTo>
                  <a:cubicBezTo>
                    <a:pt x="86" y="1069"/>
                    <a:pt x="150" y="1069"/>
                    <a:pt x="236" y="1091"/>
                  </a:cubicBezTo>
                  <a:lnTo>
                    <a:pt x="278" y="1091"/>
                  </a:lnTo>
                  <a:cubicBezTo>
                    <a:pt x="343" y="749"/>
                    <a:pt x="385" y="385"/>
                    <a:pt x="385" y="22"/>
                  </a:cubicBezTo>
                  <a:cubicBezTo>
                    <a:pt x="385" y="1"/>
                    <a:pt x="385" y="1"/>
                    <a:pt x="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4" name="Google Shape;31854;p29"/>
            <p:cNvSpPr/>
            <p:nvPr/>
          </p:nvSpPr>
          <p:spPr>
            <a:xfrm>
              <a:off x="-623825" y="4782613"/>
              <a:ext cx="8050" cy="24075"/>
            </a:xfrm>
            <a:custGeom>
              <a:avLst/>
              <a:gdLst/>
              <a:ahLst/>
              <a:cxnLst/>
              <a:rect l="l" t="t" r="r" b="b"/>
              <a:pathLst>
                <a:path w="322" h="963" extrusionOk="0">
                  <a:moveTo>
                    <a:pt x="44" y="0"/>
                  </a:moveTo>
                  <a:cubicBezTo>
                    <a:pt x="22" y="43"/>
                    <a:pt x="22" y="64"/>
                    <a:pt x="1" y="107"/>
                  </a:cubicBezTo>
                  <a:cubicBezTo>
                    <a:pt x="22" y="214"/>
                    <a:pt x="22" y="299"/>
                    <a:pt x="22" y="406"/>
                  </a:cubicBezTo>
                  <a:cubicBezTo>
                    <a:pt x="44" y="599"/>
                    <a:pt x="44" y="770"/>
                    <a:pt x="44" y="962"/>
                  </a:cubicBezTo>
                  <a:cubicBezTo>
                    <a:pt x="86" y="919"/>
                    <a:pt x="108" y="877"/>
                    <a:pt x="129" y="834"/>
                  </a:cubicBezTo>
                  <a:cubicBezTo>
                    <a:pt x="193" y="663"/>
                    <a:pt x="236" y="470"/>
                    <a:pt x="279" y="299"/>
                  </a:cubicBezTo>
                  <a:cubicBezTo>
                    <a:pt x="300" y="214"/>
                    <a:pt x="321" y="107"/>
                    <a:pt x="321" y="22"/>
                  </a:cubicBezTo>
                  <a:lnTo>
                    <a:pt x="279" y="22"/>
                  </a:lnTo>
                  <a:cubicBezTo>
                    <a:pt x="193" y="0"/>
                    <a:pt x="129" y="0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5" name="Google Shape;31855;p29"/>
            <p:cNvSpPr/>
            <p:nvPr/>
          </p:nvSpPr>
          <p:spPr>
            <a:xfrm>
              <a:off x="-600300" y="4631913"/>
              <a:ext cx="58275" cy="158725"/>
            </a:xfrm>
            <a:custGeom>
              <a:avLst/>
              <a:gdLst/>
              <a:ahLst/>
              <a:cxnLst/>
              <a:rect l="l" t="t" r="r" b="b"/>
              <a:pathLst>
                <a:path w="2331" h="6349" extrusionOk="0">
                  <a:moveTo>
                    <a:pt x="2052" y="1"/>
                  </a:moveTo>
                  <a:cubicBezTo>
                    <a:pt x="2031" y="22"/>
                    <a:pt x="2009" y="22"/>
                    <a:pt x="1988" y="44"/>
                  </a:cubicBezTo>
                  <a:cubicBezTo>
                    <a:pt x="2180" y="428"/>
                    <a:pt x="2202" y="834"/>
                    <a:pt x="2138" y="1219"/>
                  </a:cubicBezTo>
                  <a:cubicBezTo>
                    <a:pt x="2095" y="1647"/>
                    <a:pt x="1967" y="2053"/>
                    <a:pt x="1838" y="2437"/>
                  </a:cubicBezTo>
                  <a:cubicBezTo>
                    <a:pt x="1539" y="3228"/>
                    <a:pt x="1155" y="3976"/>
                    <a:pt x="727" y="4682"/>
                  </a:cubicBezTo>
                  <a:cubicBezTo>
                    <a:pt x="492" y="5045"/>
                    <a:pt x="278" y="5408"/>
                    <a:pt x="43" y="5750"/>
                  </a:cubicBezTo>
                  <a:cubicBezTo>
                    <a:pt x="22" y="5750"/>
                    <a:pt x="22" y="5772"/>
                    <a:pt x="0" y="5793"/>
                  </a:cubicBezTo>
                  <a:cubicBezTo>
                    <a:pt x="107" y="5964"/>
                    <a:pt x="214" y="6157"/>
                    <a:pt x="321" y="6349"/>
                  </a:cubicBezTo>
                  <a:cubicBezTo>
                    <a:pt x="385" y="6242"/>
                    <a:pt x="449" y="6157"/>
                    <a:pt x="513" y="6050"/>
                  </a:cubicBezTo>
                  <a:cubicBezTo>
                    <a:pt x="727" y="5665"/>
                    <a:pt x="919" y="5302"/>
                    <a:pt x="1112" y="4917"/>
                  </a:cubicBezTo>
                  <a:cubicBezTo>
                    <a:pt x="1497" y="4147"/>
                    <a:pt x="1860" y="3378"/>
                    <a:pt x="2095" y="2544"/>
                  </a:cubicBezTo>
                  <a:cubicBezTo>
                    <a:pt x="2202" y="2117"/>
                    <a:pt x="2309" y="1689"/>
                    <a:pt x="2309" y="1240"/>
                  </a:cubicBezTo>
                  <a:cubicBezTo>
                    <a:pt x="2330" y="834"/>
                    <a:pt x="2266" y="386"/>
                    <a:pt x="20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6" name="Google Shape;31856;p29"/>
            <p:cNvSpPr/>
            <p:nvPr/>
          </p:nvSpPr>
          <p:spPr>
            <a:xfrm>
              <a:off x="-607775" y="4776738"/>
              <a:ext cx="15500" cy="29400"/>
            </a:xfrm>
            <a:custGeom>
              <a:avLst/>
              <a:gdLst/>
              <a:ahLst/>
              <a:cxnLst/>
              <a:rect l="l" t="t" r="r" b="b"/>
              <a:pathLst>
                <a:path w="620" h="1176" extrusionOk="0">
                  <a:moveTo>
                    <a:pt x="299" y="0"/>
                  </a:moveTo>
                  <a:cubicBezTo>
                    <a:pt x="214" y="128"/>
                    <a:pt x="107" y="278"/>
                    <a:pt x="0" y="406"/>
                  </a:cubicBezTo>
                  <a:cubicBezTo>
                    <a:pt x="192" y="599"/>
                    <a:pt x="192" y="876"/>
                    <a:pt x="128" y="1176"/>
                  </a:cubicBezTo>
                  <a:cubicBezTo>
                    <a:pt x="299" y="983"/>
                    <a:pt x="470" y="770"/>
                    <a:pt x="620" y="556"/>
                  </a:cubicBezTo>
                  <a:cubicBezTo>
                    <a:pt x="513" y="364"/>
                    <a:pt x="406" y="171"/>
                    <a:pt x="2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7" name="Google Shape;31857;p29"/>
            <p:cNvSpPr/>
            <p:nvPr/>
          </p:nvSpPr>
          <p:spPr>
            <a:xfrm>
              <a:off x="-624350" y="4786888"/>
              <a:ext cx="21400" cy="41700"/>
            </a:xfrm>
            <a:custGeom>
              <a:avLst/>
              <a:gdLst/>
              <a:ahLst/>
              <a:cxnLst/>
              <a:rect l="l" t="t" r="r" b="b"/>
              <a:pathLst>
                <a:path w="856" h="1668" extrusionOk="0">
                  <a:moveTo>
                    <a:pt x="663" y="0"/>
                  </a:moveTo>
                  <a:cubicBezTo>
                    <a:pt x="578" y="86"/>
                    <a:pt x="513" y="193"/>
                    <a:pt x="449" y="278"/>
                  </a:cubicBezTo>
                  <a:cubicBezTo>
                    <a:pt x="342" y="449"/>
                    <a:pt x="236" y="620"/>
                    <a:pt x="129" y="770"/>
                  </a:cubicBezTo>
                  <a:cubicBezTo>
                    <a:pt x="107" y="834"/>
                    <a:pt x="86" y="898"/>
                    <a:pt x="65" y="983"/>
                  </a:cubicBezTo>
                  <a:cubicBezTo>
                    <a:pt x="43" y="1219"/>
                    <a:pt x="43" y="1432"/>
                    <a:pt x="0" y="1667"/>
                  </a:cubicBezTo>
                  <a:cubicBezTo>
                    <a:pt x="236" y="1411"/>
                    <a:pt x="471" y="1154"/>
                    <a:pt x="706" y="877"/>
                  </a:cubicBezTo>
                  <a:cubicBezTo>
                    <a:pt x="727" y="855"/>
                    <a:pt x="770" y="812"/>
                    <a:pt x="791" y="770"/>
                  </a:cubicBezTo>
                  <a:cubicBezTo>
                    <a:pt x="855" y="470"/>
                    <a:pt x="855" y="193"/>
                    <a:pt x="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8" name="Google Shape;31858;p29"/>
            <p:cNvSpPr/>
            <p:nvPr/>
          </p:nvSpPr>
          <p:spPr>
            <a:xfrm>
              <a:off x="-621150" y="4793838"/>
              <a:ext cx="8050" cy="12300"/>
            </a:xfrm>
            <a:custGeom>
              <a:avLst/>
              <a:gdLst/>
              <a:ahLst/>
              <a:cxnLst/>
              <a:rect l="l" t="t" r="r" b="b"/>
              <a:pathLst>
                <a:path w="322" h="492" extrusionOk="0">
                  <a:moveTo>
                    <a:pt x="321" y="0"/>
                  </a:moveTo>
                  <a:cubicBezTo>
                    <a:pt x="257" y="86"/>
                    <a:pt x="193" y="171"/>
                    <a:pt x="129" y="257"/>
                  </a:cubicBezTo>
                  <a:cubicBezTo>
                    <a:pt x="86" y="299"/>
                    <a:pt x="65" y="342"/>
                    <a:pt x="22" y="385"/>
                  </a:cubicBezTo>
                  <a:cubicBezTo>
                    <a:pt x="22" y="406"/>
                    <a:pt x="1" y="449"/>
                    <a:pt x="1" y="492"/>
                  </a:cubicBezTo>
                  <a:cubicBezTo>
                    <a:pt x="108" y="342"/>
                    <a:pt x="214" y="171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9" name="Google Shape;31859;p29"/>
            <p:cNvSpPr/>
            <p:nvPr/>
          </p:nvSpPr>
          <p:spPr>
            <a:xfrm>
              <a:off x="-608400" y="4606063"/>
              <a:ext cx="12925" cy="12125"/>
            </a:xfrm>
            <a:custGeom>
              <a:avLst/>
              <a:gdLst/>
              <a:ahLst/>
              <a:cxnLst/>
              <a:rect l="l" t="t" r="r" b="b"/>
              <a:pathLst>
                <a:path w="517" h="485" extrusionOk="0">
                  <a:moveTo>
                    <a:pt x="272" y="0"/>
                  </a:moveTo>
                  <a:cubicBezTo>
                    <a:pt x="141" y="0"/>
                    <a:pt x="0" y="104"/>
                    <a:pt x="25" y="265"/>
                  </a:cubicBezTo>
                  <a:lnTo>
                    <a:pt x="46" y="308"/>
                  </a:lnTo>
                  <a:cubicBezTo>
                    <a:pt x="64" y="434"/>
                    <a:pt x="158" y="484"/>
                    <a:pt x="251" y="484"/>
                  </a:cubicBezTo>
                  <a:cubicBezTo>
                    <a:pt x="269" y="484"/>
                    <a:pt x="286" y="482"/>
                    <a:pt x="303" y="479"/>
                  </a:cubicBezTo>
                  <a:cubicBezTo>
                    <a:pt x="303" y="415"/>
                    <a:pt x="282" y="372"/>
                    <a:pt x="282" y="308"/>
                  </a:cubicBezTo>
                  <a:lnTo>
                    <a:pt x="324" y="308"/>
                  </a:lnTo>
                  <a:cubicBezTo>
                    <a:pt x="346" y="351"/>
                    <a:pt x="346" y="415"/>
                    <a:pt x="367" y="458"/>
                  </a:cubicBezTo>
                  <a:cubicBezTo>
                    <a:pt x="453" y="415"/>
                    <a:pt x="517" y="329"/>
                    <a:pt x="495" y="223"/>
                  </a:cubicBezTo>
                  <a:lnTo>
                    <a:pt x="474" y="180"/>
                  </a:lnTo>
                  <a:cubicBezTo>
                    <a:pt x="456" y="54"/>
                    <a:pt x="367" y="0"/>
                    <a:pt x="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0" name="Google Shape;31860;p29"/>
            <p:cNvSpPr/>
            <p:nvPr/>
          </p:nvSpPr>
          <p:spPr>
            <a:xfrm>
              <a:off x="-601375" y="4613763"/>
              <a:ext cx="2175" cy="4300"/>
            </a:xfrm>
            <a:custGeom>
              <a:avLst/>
              <a:gdLst/>
              <a:ahLst/>
              <a:cxnLst/>
              <a:rect l="l" t="t" r="r" b="b"/>
              <a:pathLst>
                <a:path w="87" h="172" extrusionOk="0">
                  <a:moveTo>
                    <a:pt x="1" y="0"/>
                  </a:moveTo>
                  <a:cubicBezTo>
                    <a:pt x="1" y="64"/>
                    <a:pt x="22" y="107"/>
                    <a:pt x="22" y="171"/>
                  </a:cubicBezTo>
                  <a:cubicBezTo>
                    <a:pt x="43" y="171"/>
                    <a:pt x="65" y="150"/>
                    <a:pt x="86" y="150"/>
                  </a:cubicBezTo>
                  <a:cubicBezTo>
                    <a:pt x="65" y="107"/>
                    <a:pt x="65" y="43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1" name="Google Shape;31861;p29"/>
            <p:cNvSpPr/>
            <p:nvPr/>
          </p:nvSpPr>
          <p:spPr>
            <a:xfrm>
              <a:off x="-559225" y="4622463"/>
              <a:ext cx="12375" cy="11250"/>
            </a:xfrm>
            <a:custGeom>
              <a:avLst/>
              <a:gdLst/>
              <a:ahLst/>
              <a:cxnLst/>
              <a:rect l="l" t="t" r="r" b="b"/>
              <a:pathLst>
                <a:path w="495" h="450" extrusionOk="0">
                  <a:moveTo>
                    <a:pt x="264" y="0"/>
                  </a:moveTo>
                  <a:cubicBezTo>
                    <a:pt x="136" y="0"/>
                    <a:pt x="0" y="101"/>
                    <a:pt x="25" y="272"/>
                  </a:cubicBezTo>
                  <a:cubicBezTo>
                    <a:pt x="40" y="393"/>
                    <a:pt x="130" y="450"/>
                    <a:pt x="227" y="450"/>
                  </a:cubicBezTo>
                  <a:cubicBezTo>
                    <a:pt x="267" y="450"/>
                    <a:pt x="308" y="440"/>
                    <a:pt x="345" y="422"/>
                  </a:cubicBezTo>
                  <a:cubicBezTo>
                    <a:pt x="345" y="400"/>
                    <a:pt x="345" y="379"/>
                    <a:pt x="324" y="357"/>
                  </a:cubicBezTo>
                  <a:lnTo>
                    <a:pt x="366" y="336"/>
                  </a:lnTo>
                  <a:cubicBezTo>
                    <a:pt x="388" y="336"/>
                    <a:pt x="388" y="357"/>
                    <a:pt x="409" y="379"/>
                  </a:cubicBezTo>
                  <a:cubicBezTo>
                    <a:pt x="452" y="336"/>
                    <a:pt x="495" y="272"/>
                    <a:pt x="473" y="186"/>
                  </a:cubicBezTo>
                  <a:cubicBezTo>
                    <a:pt x="455" y="58"/>
                    <a:pt x="362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2" name="Google Shape;31862;p29"/>
            <p:cNvSpPr/>
            <p:nvPr/>
          </p:nvSpPr>
          <p:spPr>
            <a:xfrm>
              <a:off x="-551150" y="4630863"/>
              <a:ext cx="2175" cy="2150"/>
            </a:xfrm>
            <a:custGeom>
              <a:avLst/>
              <a:gdLst/>
              <a:ahLst/>
              <a:cxnLst/>
              <a:rect l="l" t="t" r="r" b="b"/>
              <a:pathLst>
                <a:path w="87" h="86" extrusionOk="0">
                  <a:moveTo>
                    <a:pt x="43" y="0"/>
                  </a:moveTo>
                  <a:lnTo>
                    <a:pt x="1" y="21"/>
                  </a:lnTo>
                  <a:cubicBezTo>
                    <a:pt x="22" y="43"/>
                    <a:pt x="22" y="64"/>
                    <a:pt x="22" y="86"/>
                  </a:cubicBezTo>
                  <a:cubicBezTo>
                    <a:pt x="43" y="64"/>
                    <a:pt x="65" y="64"/>
                    <a:pt x="86" y="43"/>
                  </a:cubicBezTo>
                  <a:cubicBezTo>
                    <a:pt x="65" y="21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3" name="Google Shape;31863;p29"/>
            <p:cNvSpPr/>
            <p:nvPr/>
          </p:nvSpPr>
          <p:spPr>
            <a:xfrm rot="-2287966">
              <a:off x="844692" y="4308173"/>
              <a:ext cx="231930" cy="190779"/>
            </a:xfrm>
            <a:custGeom>
              <a:avLst/>
              <a:gdLst/>
              <a:ahLst/>
              <a:cxnLst/>
              <a:rect l="l" t="t" r="r" b="b"/>
              <a:pathLst>
                <a:path w="9277" h="7631" extrusionOk="0">
                  <a:moveTo>
                    <a:pt x="6583" y="0"/>
                  </a:moveTo>
                  <a:cubicBezTo>
                    <a:pt x="6220" y="706"/>
                    <a:pt x="5130" y="1304"/>
                    <a:pt x="4168" y="1796"/>
                  </a:cubicBezTo>
                  <a:cubicBezTo>
                    <a:pt x="4155" y="1804"/>
                    <a:pt x="4139" y="1807"/>
                    <a:pt x="4121" y="1807"/>
                  </a:cubicBezTo>
                  <a:cubicBezTo>
                    <a:pt x="3862" y="1807"/>
                    <a:pt x="3130" y="1040"/>
                    <a:pt x="2881" y="1040"/>
                  </a:cubicBezTo>
                  <a:cubicBezTo>
                    <a:pt x="2867" y="1040"/>
                    <a:pt x="2854" y="1042"/>
                    <a:pt x="2843" y="1048"/>
                  </a:cubicBezTo>
                  <a:cubicBezTo>
                    <a:pt x="2608" y="1155"/>
                    <a:pt x="3057" y="2373"/>
                    <a:pt x="2886" y="2480"/>
                  </a:cubicBezTo>
                  <a:cubicBezTo>
                    <a:pt x="2202" y="2907"/>
                    <a:pt x="0" y="3955"/>
                    <a:pt x="599" y="5878"/>
                  </a:cubicBezTo>
                  <a:cubicBezTo>
                    <a:pt x="762" y="6416"/>
                    <a:pt x="1259" y="6557"/>
                    <a:pt x="1787" y="6557"/>
                  </a:cubicBezTo>
                  <a:cubicBezTo>
                    <a:pt x="2224" y="6557"/>
                    <a:pt x="2683" y="6461"/>
                    <a:pt x="2992" y="6413"/>
                  </a:cubicBezTo>
                  <a:cubicBezTo>
                    <a:pt x="3420" y="6348"/>
                    <a:pt x="3078" y="5878"/>
                    <a:pt x="3548" y="5771"/>
                  </a:cubicBezTo>
                  <a:cubicBezTo>
                    <a:pt x="3549" y="5771"/>
                    <a:pt x="3551" y="5771"/>
                    <a:pt x="3552" y="5771"/>
                  </a:cubicBezTo>
                  <a:cubicBezTo>
                    <a:pt x="3693" y="5771"/>
                    <a:pt x="3447" y="7054"/>
                    <a:pt x="3587" y="7054"/>
                  </a:cubicBezTo>
                  <a:cubicBezTo>
                    <a:pt x="3589" y="7054"/>
                    <a:pt x="3590" y="7054"/>
                    <a:pt x="3591" y="7054"/>
                  </a:cubicBezTo>
                  <a:cubicBezTo>
                    <a:pt x="3762" y="7011"/>
                    <a:pt x="4125" y="5942"/>
                    <a:pt x="4296" y="5942"/>
                  </a:cubicBezTo>
                  <a:cubicBezTo>
                    <a:pt x="4303" y="5942"/>
                    <a:pt x="4309" y="5942"/>
                    <a:pt x="4315" y="5942"/>
                  </a:cubicBezTo>
                  <a:cubicBezTo>
                    <a:pt x="5032" y="5942"/>
                    <a:pt x="5523" y="7144"/>
                    <a:pt x="6498" y="7631"/>
                  </a:cubicBezTo>
                  <a:lnTo>
                    <a:pt x="6028" y="5878"/>
                  </a:lnTo>
                  <a:cubicBezTo>
                    <a:pt x="6156" y="5536"/>
                    <a:pt x="7118" y="4638"/>
                    <a:pt x="7267" y="4168"/>
                  </a:cubicBezTo>
                  <a:cubicBezTo>
                    <a:pt x="7481" y="3506"/>
                    <a:pt x="9276" y="3463"/>
                    <a:pt x="8699" y="3292"/>
                  </a:cubicBezTo>
                  <a:cubicBezTo>
                    <a:pt x="7524" y="2971"/>
                    <a:pt x="7566" y="3249"/>
                    <a:pt x="6968" y="2159"/>
                  </a:cubicBezTo>
                  <a:cubicBezTo>
                    <a:pt x="6519" y="1390"/>
                    <a:pt x="6690" y="941"/>
                    <a:pt x="65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4" name="Google Shape;31864;p29"/>
            <p:cNvSpPr/>
            <p:nvPr/>
          </p:nvSpPr>
          <p:spPr>
            <a:xfrm rot="-2287966">
              <a:off x="867458" y="4495660"/>
              <a:ext cx="88727" cy="108502"/>
            </a:xfrm>
            <a:custGeom>
              <a:avLst/>
              <a:gdLst/>
              <a:ahLst/>
              <a:cxnLst/>
              <a:rect l="l" t="t" r="r" b="b"/>
              <a:pathLst>
                <a:path w="3549" h="4340" extrusionOk="0">
                  <a:moveTo>
                    <a:pt x="3377" y="1"/>
                  </a:moveTo>
                  <a:cubicBezTo>
                    <a:pt x="3121" y="86"/>
                    <a:pt x="2928" y="257"/>
                    <a:pt x="2757" y="407"/>
                  </a:cubicBezTo>
                  <a:cubicBezTo>
                    <a:pt x="2565" y="556"/>
                    <a:pt x="2415" y="706"/>
                    <a:pt x="2266" y="856"/>
                  </a:cubicBezTo>
                  <a:cubicBezTo>
                    <a:pt x="2116" y="984"/>
                    <a:pt x="1945" y="1133"/>
                    <a:pt x="1795" y="1304"/>
                  </a:cubicBezTo>
                  <a:cubicBezTo>
                    <a:pt x="1624" y="1454"/>
                    <a:pt x="1475" y="1625"/>
                    <a:pt x="1325" y="1796"/>
                  </a:cubicBezTo>
                  <a:cubicBezTo>
                    <a:pt x="1026" y="2138"/>
                    <a:pt x="770" y="2523"/>
                    <a:pt x="556" y="2929"/>
                  </a:cubicBezTo>
                  <a:cubicBezTo>
                    <a:pt x="321" y="3335"/>
                    <a:pt x="150" y="3784"/>
                    <a:pt x="0" y="4233"/>
                  </a:cubicBezTo>
                  <a:lnTo>
                    <a:pt x="214" y="4340"/>
                  </a:lnTo>
                  <a:cubicBezTo>
                    <a:pt x="577" y="3506"/>
                    <a:pt x="1047" y="2758"/>
                    <a:pt x="1646" y="2181"/>
                  </a:cubicBezTo>
                  <a:cubicBezTo>
                    <a:pt x="1795" y="2053"/>
                    <a:pt x="1945" y="1903"/>
                    <a:pt x="2116" y="1775"/>
                  </a:cubicBezTo>
                  <a:cubicBezTo>
                    <a:pt x="2266" y="1646"/>
                    <a:pt x="2437" y="1540"/>
                    <a:pt x="2608" y="1390"/>
                  </a:cubicBezTo>
                  <a:cubicBezTo>
                    <a:pt x="2779" y="1262"/>
                    <a:pt x="2950" y="1133"/>
                    <a:pt x="3099" y="1005"/>
                  </a:cubicBezTo>
                  <a:cubicBezTo>
                    <a:pt x="3270" y="898"/>
                    <a:pt x="3420" y="813"/>
                    <a:pt x="3548" y="791"/>
                  </a:cubicBezTo>
                  <a:lnTo>
                    <a:pt x="337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5" name="Google Shape;31865;p29"/>
            <p:cNvSpPr/>
            <p:nvPr/>
          </p:nvSpPr>
          <p:spPr>
            <a:xfrm rot="-2287966">
              <a:off x="872215" y="4494016"/>
              <a:ext cx="83402" cy="108502"/>
            </a:xfrm>
            <a:custGeom>
              <a:avLst/>
              <a:gdLst/>
              <a:ahLst/>
              <a:cxnLst/>
              <a:rect l="l" t="t" r="r" b="b"/>
              <a:pathLst>
                <a:path w="3336" h="4340" extrusionOk="0">
                  <a:moveTo>
                    <a:pt x="3164" y="1"/>
                  </a:moveTo>
                  <a:cubicBezTo>
                    <a:pt x="3036" y="43"/>
                    <a:pt x="2929" y="107"/>
                    <a:pt x="2822" y="172"/>
                  </a:cubicBezTo>
                  <a:lnTo>
                    <a:pt x="2908" y="449"/>
                  </a:lnTo>
                  <a:cubicBezTo>
                    <a:pt x="2779" y="492"/>
                    <a:pt x="2630" y="599"/>
                    <a:pt x="2480" y="727"/>
                  </a:cubicBezTo>
                  <a:cubicBezTo>
                    <a:pt x="2331" y="877"/>
                    <a:pt x="2202" y="1027"/>
                    <a:pt x="2031" y="1176"/>
                  </a:cubicBezTo>
                  <a:cubicBezTo>
                    <a:pt x="1882" y="1347"/>
                    <a:pt x="1732" y="1475"/>
                    <a:pt x="1582" y="1646"/>
                  </a:cubicBezTo>
                  <a:cubicBezTo>
                    <a:pt x="1433" y="1796"/>
                    <a:pt x="1283" y="1946"/>
                    <a:pt x="1155" y="2117"/>
                  </a:cubicBezTo>
                  <a:cubicBezTo>
                    <a:pt x="642" y="2736"/>
                    <a:pt x="257" y="3506"/>
                    <a:pt x="1" y="4340"/>
                  </a:cubicBezTo>
                  <a:cubicBezTo>
                    <a:pt x="364" y="3506"/>
                    <a:pt x="834" y="2758"/>
                    <a:pt x="1433" y="2181"/>
                  </a:cubicBezTo>
                  <a:cubicBezTo>
                    <a:pt x="1582" y="2053"/>
                    <a:pt x="1732" y="1903"/>
                    <a:pt x="1903" y="1775"/>
                  </a:cubicBezTo>
                  <a:cubicBezTo>
                    <a:pt x="2053" y="1646"/>
                    <a:pt x="2224" y="1540"/>
                    <a:pt x="2395" y="1390"/>
                  </a:cubicBezTo>
                  <a:cubicBezTo>
                    <a:pt x="2566" y="1262"/>
                    <a:pt x="2737" y="1133"/>
                    <a:pt x="2886" y="1005"/>
                  </a:cubicBezTo>
                  <a:cubicBezTo>
                    <a:pt x="3036" y="898"/>
                    <a:pt x="3207" y="813"/>
                    <a:pt x="3335" y="791"/>
                  </a:cubicBezTo>
                  <a:lnTo>
                    <a:pt x="3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6" name="Google Shape;31866;p29"/>
            <p:cNvSpPr/>
            <p:nvPr/>
          </p:nvSpPr>
          <p:spPr>
            <a:xfrm rot="-2287966">
              <a:off x="910028" y="4485123"/>
              <a:ext cx="56126" cy="22576"/>
            </a:xfrm>
            <a:custGeom>
              <a:avLst/>
              <a:gdLst/>
              <a:ahLst/>
              <a:cxnLst/>
              <a:rect l="l" t="t" r="r" b="b"/>
              <a:pathLst>
                <a:path w="2245" h="903" extrusionOk="0">
                  <a:moveTo>
                    <a:pt x="0" y="1"/>
                  </a:moveTo>
                  <a:cubicBezTo>
                    <a:pt x="21" y="65"/>
                    <a:pt x="21" y="129"/>
                    <a:pt x="64" y="214"/>
                  </a:cubicBezTo>
                  <a:cubicBezTo>
                    <a:pt x="220" y="759"/>
                    <a:pt x="721" y="902"/>
                    <a:pt x="1254" y="902"/>
                  </a:cubicBezTo>
                  <a:cubicBezTo>
                    <a:pt x="1600" y="902"/>
                    <a:pt x="1958" y="842"/>
                    <a:pt x="2244" y="791"/>
                  </a:cubicBezTo>
                  <a:cubicBezTo>
                    <a:pt x="2180" y="642"/>
                    <a:pt x="2116" y="492"/>
                    <a:pt x="2052" y="343"/>
                  </a:cubicBezTo>
                  <a:cubicBezTo>
                    <a:pt x="2052" y="321"/>
                    <a:pt x="2052" y="321"/>
                    <a:pt x="2031" y="321"/>
                  </a:cubicBezTo>
                  <a:cubicBezTo>
                    <a:pt x="1753" y="367"/>
                    <a:pt x="1412" y="422"/>
                    <a:pt x="1081" y="422"/>
                  </a:cubicBezTo>
                  <a:cubicBezTo>
                    <a:pt x="647" y="422"/>
                    <a:pt x="231" y="32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7" name="Google Shape;31867;p29"/>
            <p:cNvSpPr/>
            <p:nvPr/>
          </p:nvSpPr>
          <p:spPr>
            <a:xfrm rot="-2287966">
              <a:off x="913941" y="4419030"/>
              <a:ext cx="14475" cy="68427"/>
            </a:xfrm>
            <a:custGeom>
              <a:avLst/>
              <a:gdLst/>
              <a:ahLst/>
              <a:cxnLst/>
              <a:rect l="l" t="t" r="r" b="b"/>
              <a:pathLst>
                <a:path w="579" h="2737" extrusionOk="0">
                  <a:moveTo>
                    <a:pt x="193" y="0"/>
                  </a:moveTo>
                  <a:lnTo>
                    <a:pt x="193" y="0"/>
                  </a:lnTo>
                  <a:cubicBezTo>
                    <a:pt x="129" y="43"/>
                    <a:pt x="65" y="86"/>
                    <a:pt x="1" y="129"/>
                  </a:cubicBezTo>
                  <a:cubicBezTo>
                    <a:pt x="44" y="920"/>
                    <a:pt x="193" y="1732"/>
                    <a:pt x="493" y="2544"/>
                  </a:cubicBezTo>
                  <a:cubicBezTo>
                    <a:pt x="514" y="2608"/>
                    <a:pt x="557" y="2672"/>
                    <a:pt x="578" y="2736"/>
                  </a:cubicBezTo>
                  <a:cubicBezTo>
                    <a:pt x="279" y="1817"/>
                    <a:pt x="151" y="877"/>
                    <a:pt x="193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8" name="Google Shape;31868;p29"/>
            <p:cNvSpPr/>
            <p:nvPr/>
          </p:nvSpPr>
          <p:spPr>
            <a:xfrm rot="-2287966">
              <a:off x="787855" y="4077087"/>
              <a:ext cx="177204" cy="348808"/>
            </a:xfrm>
            <a:custGeom>
              <a:avLst/>
              <a:gdLst/>
              <a:ahLst/>
              <a:cxnLst/>
              <a:rect l="l" t="t" r="r" b="b"/>
              <a:pathLst>
                <a:path w="7088" h="13952" extrusionOk="0">
                  <a:moveTo>
                    <a:pt x="3077" y="0"/>
                  </a:moveTo>
                  <a:cubicBezTo>
                    <a:pt x="676" y="0"/>
                    <a:pt x="213" y="3506"/>
                    <a:pt x="107" y="5815"/>
                  </a:cubicBezTo>
                  <a:cubicBezTo>
                    <a:pt x="43" y="6798"/>
                    <a:pt x="1" y="7888"/>
                    <a:pt x="86" y="8871"/>
                  </a:cubicBezTo>
                  <a:cubicBezTo>
                    <a:pt x="150" y="9619"/>
                    <a:pt x="300" y="10410"/>
                    <a:pt x="535" y="11115"/>
                  </a:cubicBezTo>
                  <a:cubicBezTo>
                    <a:pt x="706" y="11650"/>
                    <a:pt x="941" y="12163"/>
                    <a:pt x="1198" y="12633"/>
                  </a:cubicBezTo>
                  <a:cubicBezTo>
                    <a:pt x="1433" y="13060"/>
                    <a:pt x="1540" y="13638"/>
                    <a:pt x="1903" y="13851"/>
                  </a:cubicBezTo>
                  <a:cubicBezTo>
                    <a:pt x="2035" y="13921"/>
                    <a:pt x="2192" y="13952"/>
                    <a:pt x="2355" y="13952"/>
                  </a:cubicBezTo>
                  <a:cubicBezTo>
                    <a:pt x="2692" y="13952"/>
                    <a:pt x="3054" y="13818"/>
                    <a:pt x="3271" y="13616"/>
                  </a:cubicBezTo>
                  <a:cubicBezTo>
                    <a:pt x="4126" y="12868"/>
                    <a:pt x="3976" y="11693"/>
                    <a:pt x="4062" y="10581"/>
                  </a:cubicBezTo>
                  <a:cubicBezTo>
                    <a:pt x="4147" y="9256"/>
                    <a:pt x="4617" y="7952"/>
                    <a:pt x="5088" y="6755"/>
                  </a:cubicBezTo>
                  <a:cubicBezTo>
                    <a:pt x="5643" y="5280"/>
                    <a:pt x="7011" y="3976"/>
                    <a:pt x="7054" y="2288"/>
                  </a:cubicBezTo>
                  <a:cubicBezTo>
                    <a:pt x="7087" y="1202"/>
                    <a:pt x="6546" y="312"/>
                    <a:pt x="5767" y="312"/>
                  </a:cubicBezTo>
                  <a:cubicBezTo>
                    <a:pt x="5550" y="312"/>
                    <a:pt x="5314" y="381"/>
                    <a:pt x="5066" y="535"/>
                  </a:cubicBezTo>
                  <a:cubicBezTo>
                    <a:pt x="4824" y="689"/>
                    <a:pt x="4707" y="787"/>
                    <a:pt x="4597" y="787"/>
                  </a:cubicBezTo>
                  <a:cubicBezTo>
                    <a:pt x="4494" y="787"/>
                    <a:pt x="4398" y="700"/>
                    <a:pt x="4211" y="493"/>
                  </a:cubicBezTo>
                  <a:cubicBezTo>
                    <a:pt x="3891" y="108"/>
                    <a:pt x="3591" y="22"/>
                    <a:pt x="3143" y="1"/>
                  </a:cubicBezTo>
                  <a:cubicBezTo>
                    <a:pt x="3121" y="0"/>
                    <a:pt x="3099" y="0"/>
                    <a:pt x="3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9" name="Google Shape;31869;p29"/>
            <p:cNvSpPr/>
            <p:nvPr/>
          </p:nvSpPr>
          <p:spPr>
            <a:xfrm rot="-2287966">
              <a:off x="997028" y="4280834"/>
              <a:ext cx="286432" cy="188979"/>
            </a:xfrm>
            <a:custGeom>
              <a:avLst/>
              <a:gdLst/>
              <a:ahLst/>
              <a:cxnLst/>
              <a:rect l="l" t="t" r="r" b="b"/>
              <a:pathLst>
                <a:path w="11457" h="7559" extrusionOk="0">
                  <a:moveTo>
                    <a:pt x="4682" y="0"/>
                  </a:moveTo>
                  <a:cubicBezTo>
                    <a:pt x="4355" y="0"/>
                    <a:pt x="4028" y="15"/>
                    <a:pt x="3698" y="30"/>
                  </a:cubicBezTo>
                  <a:cubicBezTo>
                    <a:pt x="2950" y="51"/>
                    <a:pt x="214" y="30"/>
                    <a:pt x="86" y="1184"/>
                  </a:cubicBezTo>
                  <a:cubicBezTo>
                    <a:pt x="0" y="2017"/>
                    <a:pt x="898" y="2915"/>
                    <a:pt x="1304" y="3492"/>
                  </a:cubicBezTo>
                  <a:cubicBezTo>
                    <a:pt x="1967" y="4497"/>
                    <a:pt x="2266" y="5929"/>
                    <a:pt x="3163" y="6698"/>
                  </a:cubicBezTo>
                  <a:cubicBezTo>
                    <a:pt x="4061" y="7446"/>
                    <a:pt x="5087" y="7510"/>
                    <a:pt x="6177" y="7553"/>
                  </a:cubicBezTo>
                  <a:cubicBezTo>
                    <a:pt x="6336" y="7556"/>
                    <a:pt x="6497" y="7559"/>
                    <a:pt x="6659" y="7559"/>
                  </a:cubicBezTo>
                  <a:cubicBezTo>
                    <a:pt x="7699" y="7559"/>
                    <a:pt x="8787" y="7456"/>
                    <a:pt x="9618" y="6698"/>
                  </a:cubicBezTo>
                  <a:cubicBezTo>
                    <a:pt x="10196" y="6143"/>
                    <a:pt x="10986" y="5416"/>
                    <a:pt x="11286" y="4604"/>
                  </a:cubicBezTo>
                  <a:cubicBezTo>
                    <a:pt x="11457" y="4091"/>
                    <a:pt x="11264" y="4091"/>
                    <a:pt x="10879" y="3706"/>
                  </a:cubicBezTo>
                  <a:cubicBezTo>
                    <a:pt x="10473" y="3321"/>
                    <a:pt x="10131" y="2851"/>
                    <a:pt x="9725" y="2466"/>
                  </a:cubicBezTo>
                  <a:cubicBezTo>
                    <a:pt x="8806" y="1590"/>
                    <a:pt x="7716" y="649"/>
                    <a:pt x="6562" y="265"/>
                  </a:cubicBezTo>
                  <a:cubicBezTo>
                    <a:pt x="5930" y="54"/>
                    <a:pt x="5307" y="0"/>
                    <a:pt x="46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0" name="Google Shape;31870;p29"/>
            <p:cNvSpPr/>
            <p:nvPr/>
          </p:nvSpPr>
          <p:spPr>
            <a:xfrm rot="-2287966">
              <a:off x="886510" y="4100017"/>
              <a:ext cx="218055" cy="230380"/>
            </a:xfrm>
            <a:custGeom>
              <a:avLst/>
              <a:gdLst/>
              <a:ahLst/>
              <a:cxnLst/>
              <a:rect l="l" t="t" r="r" b="b"/>
              <a:pathLst>
                <a:path w="8722" h="9215" extrusionOk="0">
                  <a:moveTo>
                    <a:pt x="6559" y="0"/>
                  </a:moveTo>
                  <a:cubicBezTo>
                    <a:pt x="6024" y="0"/>
                    <a:pt x="5433" y="201"/>
                    <a:pt x="4959" y="343"/>
                  </a:cubicBezTo>
                  <a:cubicBezTo>
                    <a:pt x="4104" y="621"/>
                    <a:pt x="3185" y="834"/>
                    <a:pt x="2416" y="1433"/>
                  </a:cubicBezTo>
                  <a:cubicBezTo>
                    <a:pt x="1753" y="1946"/>
                    <a:pt x="1433" y="2758"/>
                    <a:pt x="1155" y="3570"/>
                  </a:cubicBezTo>
                  <a:cubicBezTo>
                    <a:pt x="856" y="4447"/>
                    <a:pt x="813" y="5430"/>
                    <a:pt x="663" y="6349"/>
                  </a:cubicBezTo>
                  <a:cubicBezTo>
                    <a:pt x="599" y="6862"/>
                    <a:pt x="150" y="8700"/>
                    <a:pt x="1" y="9213"/>
                  </a:cubicBezTo>
                  <a:cubicBezTo>
                    <a:pt x="1" y="9213"/>
                    <a:pt x="938" y="9105"/>
                    <a:pt x="1768" y="9105"/>
                  </a:cubicBezTo>
                  <a:cubicBezTo>
                    <a:pt x="2044" y="9105"/>
                    <a:pt x="2309" y="9117"/>
                    <a:pt x="2523" y="9149"/>
                  </a:cubicBezTo>
                  <a:cubicBezTo>
                    <a:pt x="2836" y="9195"/>
                    <a:pt x="3168" y="9214"/>
                    <a:pt x="3509" y="9214"/>
                  </a:cubicBezTo>
                  <a:cubicBezTo>
                    <a:pt x="4285" y="9214"/>
                    <a:pt x="5101" y="9112"/>
                    <a:pt x="5814" y="8978"/>
                  </a:cubicBezTo>
                  <a:cubicBezTo>
                    <a:pt x="7503" y="8700"/>
                    <a:pt x="8379" y="6947"/>
                    <a:pt x="8614" y="5195"/>
                  </a:cubicBezTo>
                  <a:cubicBezTo>
                    <a:pt x="8721" y="4276"/>
                    <a:pt x="8678" y="3378"/>
                    <a:pt x="8614" y="2480"/>
                  </a:cubicBezTo>
                  <a:cubicBezTo>
                    <a:pt x="8593" y="2074"/>
                    <a:pt x="8572" y="1689"/>
                    <a:pt x="8208" y="1497"/>
                  </a:cubicBezTo>
                  <a:cubicBezTo>
                    <a:pt x="8126" y="1452"/>
                    <a:pt x="8058" y="1434"/>
                    <a:pt x="7998" y="1434"/>
                  </a:cubicBezTo>
                  <a:cubicBezTo>
                    <a:pt x="7745" y="1434"/>
                    <a:pt x="7647" y="1762"/>
                    <a:pt x="7353" y="1796"/>
                  </a:cubicBezTo>
                  <a:cubicBezTo>
                    <a:pt x="7310" y="1732"/>
                    <a:pt x="7289" y="1689"/>
                    <a:pt x="7268" y="1647"/>
                  </a:cubicBezTo>
                  <a:cubicBezTo>
                    <a:pt x="7823" y="1112"/>
                    <a:pt x="7759" y="343"/>
                    <a:pt x="7097" y="86"/>
                  </a:cubicBezTo>
                  <a:cubicBezTo>
                    <a:pt x="6930" y="25"/>
                    <a:pt x="6748" y="0"/>
                    <a:pt x="65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1" name="Google Shape;31871;p29"/>
            <p:cNvSpPr/>
            <p:nvPr/>
          </p:nvSpPr>
          <p:spPr>
            <a:xfrm rot="-2287966">
              <a:off x="985610" y="4386278"/>
              <a:ext cx="131478" cy="156654"/>
            </a:xfrm>
            <a:custGeom>
              <a:avLst/>
              <a:gdLst/>
              <a:ahLst/>
              <a:cxnLst/>
              <a:rect l="l" t="t" r="r" b="b"/>
              <a:pathLst>
                <a:path w="5259" h="6266" extrusionOk="0">
                  <a:moveTo>
                    <a:pt x="1312" y="0"/>
                  </a:moveTo>
                  <a:cubicBezTo>
                    <a:pt x="1259" y="0"/>
                    <a:pt x="1212" y="41"/>
                    <a:pt x="1176" y="137"/>
                  </a:cubicBezTo>
                  <a:cubicBezTo>
                    <a:pt x="1005" y="650"/>
                    <a:pt x="663" y="1099"/>
                    <a:pt x="492" y="1612"/>
                  </a:cubicBezTo>
                  <a:cubicBezTo>
                    <a:pt x="129" y="2702"/>
                    <a:pt x="1" y="4028"/>
                    <a:pt x="834" y="4840"/>
                  </a:cubicBezTo>
                  <a:cubicBezTo>
                    <a:pt x="1326" y="5353"/>
                    <a:pt x="1967" y="5780"/>
                    <a:pt x="2608" y="6037"/>
                  </a:cubicBezTo>
                  <a:cubicBezTo>
                    <a:pt x="2894" y="6151"/>
                    <a:pt x="3332" y="6265"/>
                    <a:pt x="3737" y="6265"/>
                  </a:cubicBezTo>
                  <a:cubicBezTo>
                    <a:pt x="4090" y="6265"/>
                    <a:pt x="4417" y="6179"/>
                    <a:pt x="4596" y="5930"/>
                  </a:cubicBezTo>
                  <a:cubicBezTo>
                    <a:pt x="5259" y="5011"/>
                    <a:pt x="3378" y="3408"/>
                    <a:pt x="2929" y="2745"/>
                  </a:cubicBezTo>
                  <a:cubicBezTo>
                    <a:pt x="2608" y="2275"/>
                    <a:pt x="2352" y="1783"/>
                    <a:pt x="2117" y="1249"/>
                  </a:cubicBezTo>
                  <a:cubicBezTo>
                    <a:pt x="2010" y="1017"/>
                    <a:pt x="1577" y="0"/>
                    <a:pt x="1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2" name="Google Shape;31872;p29"/>
            <p:cNvSpPr/>
            <p:nvPr/>
          </p:nvSpPr>
          <p:spPr>
            <a:xfrm rot="-2287966">
              <a:off x="899844" y="4352232"/>
              <a:ext cx="72152" cy="172079"/>
            </a:xfrm>
            <a:custGeom>
              <a:avLst/>
              <a:gdLst/>
              <a:ahLst/>
              <a:cxnLst/>
              <a:rect l="l" t="t" r="r" b="b"/>
              <a:pathLst>
                <a:path w="2886" h="6883" extrusionOk="0">
                  <a:moveTo>
                    <a:pt x="941" y="0"/>
                  </a:moveTo>
                  <a:lnTo>
                    <a:pt x="855" y="43"/>
                  </a:lnTo>
                  <a:cubicBezTo>
                    <a:pt x="854" y="43"/>
                    <a:pt x="852" y="43"/>
                    <a:pt x="851" y="43"/>
                  </a:cubicBezTo>
                  <a:cubicBezTo>
                    <a:pt x="718" y="43"/>
                    <a:pt x="320" y="987"/>
                    <a:pt x="214" y="1304"/>
                  </a:cubicBezTo>
                  <a:cubicBezTo>
                    <a:pt x="22" y="1945"/>
                    <a:pt x="0" y="2608"/>
                    <a:pt x="129" y="3271"/>
                  </a:cubicBezTo>
                  <a:cubicBezTo>
                    <a:pt x="257" y="3890"/>
                    <a:pt x="428" y="4467"/>
                    <a:pt x="684" y="5045"/>
                  </a:cubicBezTo>
                  <a:cubicBezTo>
                    <a:pt x="898" y="5558"/>
                    <a:pt x="1261" y="6541"/>
                    <a:pt x="1668" y="6883"/>
                  </a:cubicBezTo>
                  <a:cubicBezTo>
                    <a:pt x="2010" y="6413"/>
                    <a:pt x="2010" y="5515"/>
                    <a:pt x="2223" y="4938"/>
                  </a:cubicBezTo>
                  <a:cubicBezTo>
                    <a:pt x="2416" y="4382"/>
                    <a:pt x="2715" y="3869"/>
                    <a:pt x="2886" y="3313"/>
                  </a:cubicBezTo>
                  <a:cubicBezTo>
                    <a:pt x="2458" y="2993"/>
                    <a:pt x="2159" y="2736"/>
                    <a:pt x="1903" y="2223"/>
                  </a:cubicBezTo>
                  <a:cubicBezTo>
                    <a:pt x="1539" y="1582"/>
                    <a:pt x="1347" y="599"/>
                    <a:pt x="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3" name="Google Shape;31873;p29"/>
            <p:cNvSpPr/>
            <p:nvPr/>
          </p:nvSpPr>
          <p:spPr>
            <a:xfrm rot="-2287966">
              <a:off x="903199" y="4361940"/>
              <a:ext cx="42226" cy="171554"/>
            </a:xfrm>
            <a:custGeom>
              <a:avLst/>
              <a:gdLst/>
              <a:ahLst/>
              <a:cxnLst/>
              <a:rect l="l" t="t" r="r" b="b"/>
              <a:pathLst>
                <a:path w="1689" h="6862" extrusionOk="0">
                  <a:moveTo>
                    <a:pt x="877" y="1"/>
                  </a:moveTo>
                  <a:lnTo>
                    <a:pt x="855" y="22"/>
                  </a:lnTo>
                  <a:cubicBezTo>
                    <a:pt x="854" y="22"/>
                    <a:pt x="852" y="22"/>
                    <a:pt x="851" y="22"/>
                  </a:cubicBezTo>
                  <a:cubicBezTo>
                    <a:pt x="718" y="22"/>
                    <a:pt x="320" y="966"/>
                    <a:pt x="214" y="1283"/>
                  </a:cubicBezTo>
                  <a:cubicBezTo>
                    <a:pt x="22" y="1924"/>
                    <a:pt x="0" y="2587"/>
                    <a:pt x="129" y="3250"/>
                  </a:cubicBezTo>
                  <a:cubicBezTo>
                    <a:pt x="257" y="3869"/>
                    <a:pt x="428" y="4446"/>
                    <a:pt x="684" y="5024"/>
                  </a:cubicBezTo>
                  <a:cubicBezTo>
                    <a:pt x="898" y="5537"/>
                    <a:pt x="1261" y="6520"/>
                    <a:pt x="1668" y="6862"/>
                  </a:cubicBezTo>
                  <a:cubicBezTo>
                    <a:pt x="1668" y="6840"/>
                    <a:pt x="1689" y="6840"/>
                    <a:pt x="1689" y="6819"/>
                  </a:cubicBezTo>
                  <a:cubicBezTo>
                    <a:pt x="1689" y="6776"/>
                    <a:pt x="1668" y="6712"/>
                    <a:pt x="1646" y="6669"/>
                  </a:cubicBezTo>
                  <a:cubicBezTo>
                    <a:pt x="1475" y="6156"/>
                    <a:pt x="1539" y="5515"/>
                    <a:pt x="1518" y="4959"/>
                  </a:cubicBezTo>
                  <a:cubicBezTo>
                    <a:pt x="1497" y="4575"/>
                    <a:pt x="1475" y="4190"/>
                    <a:pt x="1432" y="3784"/>
                  </a:cubicBezTo>
                  <a:cubicBezTo>
                    <a:pt x="1411" y="3549"/>
                    <a:pt x="1390" y="3228"/>
                    <a:pt x="1155" y="3185"/>
                  </a:cubicBezTo>
                  <a:cubicBezTo>
                    <a:pt x="1261" y="2950"/>
                    <a:pt x="1304" y="2865"/>
                    <a:pt x="1197" y="2608"/>
                  </a:cubicBezTo>
                  <a:cubicBezTo>
                    <a:pt x="1090" y="2309"/>
                    <a:pt x="1005" y="1988"/>
                    <a:pt x="984" y="1689"/>
                  </a:cubicBezTo>
                  <a:cubicBezTo>
                    <a:pt x="984" y="1262"/>
                    <a:pt x="919" y="856"/>
                    <a:pt x="962" y="428"/>
                  </a:cubicBezTo>
                  <a:cubicBezTo>
                    <a:pt x="984" y="257"/>
                    <a:pt x="1005" y="65"/>
                    <a:pt x="877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4" name="Google Shape;31874;p29"/>
            <p:cNvSpPr/>
            <p:nvPr/>
          </p:nvSpPr>
          <p:spPr>
            <a:xfrm rot="-2287966">
              <a:off x="942727" y="4358643"/>
              <a:ext cx="63101" cy="65727"/>
            </a:xfrm>
            <a:custGeom>
              <a:avLst/>
              <a:gdLst/>
              <a:ahLst/>
              <a:cxnLst/>
              <a:rect l="l" t="t" r="r" b="b"/>
              <a:pathLst>
                <a:path w="2524" h="2629" extrusionOk="0">
                  <a:moveTo>
                    <a:pt x="1561" y="0"/>
                  </a:moveTo>
                  <a:cubicBezTo>
                    <a:pt x="1134" y="620"/>
                    <a:pt x="1" y="898"/>
                    <a:pt x="407" y="1945"/>
                  </a:cubicBezTo>
                  <a:cubicBezTo>
                    <a:pt x="612" y="2488"/>
                    <a:pt x="918" y="2628"/>
                    <a:pt x="1283" y="2628"/>
                  </a:cubicBezTo>
                  <a:cubicBezTo>
                    <a:pt x="1450" y="2628"/>
                    <a:pt x="1630" y="2599"/>
                    <a:pt x="1818" y="2565"/>
                  </a:cubicBezTo>
                  <a:cubicBezTo>
                    <a:pt x="2074" y="2522"/>
                    <a:pt x="2523" y="2608"/>
                    <a:pt x="2459" y="2180"/>
                  </a:cubicBezTo>
                  <a:cubicBezTo>
                    <a:pt x="2416" y="1860"/>
                    <a:pt x="2074" y="1454"/>
                    <a:pt x="1882" y="1261"/>
                  </a:cubicBezTo>
                  <a:cubicBezTo>
                    <a:pt x="1711" y="1112"/>
                    <a:pt x="1476" y="1048"/>
                    <a:pt x="1412" y="770"/>
                  </a:cubicBezTo>
                  <a:cubicBezTo>
                    <a:pt x="1369" y="535"/>
                    <a:pt x="1497" y="193"/>
                    <a:pt x="1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5" name="Google Shape;31875;p29"/>
            <p:cNvSpPr/>
            <p:nvPr/>
          </p:nvSpPr>
          <p:spPr>
            <a:xfrm rot="-2287966">
              <a:off x="978228" y="4359179"/>
              <a:ext cx="99952" cy="21150"/>
            </a:xfrm>
            <a:custGeom>
              <a:avLst/>
              <a:gdLst/>
              <a:ahLst/>
              <a:cxnLst/>
              <a:rect l="l" t="t" r="r" b="b"/>
              <a:pathLst>
                <a:path w="3998" h="846" extrusionOk="0">
                  <a:moveTo>
                    <a:pt x="3997" y="0"/>
                  </a:moveTo>
                  <a:cubicBezTo>
                    <a:pt x="3698" y="171"/>
                    <a:pt x="3356" y="300"/>
                    <a:pt x="3035" y="385"/>
                  </a:cubicBezTo>
                  <a:cubicBezTo>
                    <a:pt x="2693" y="471"/>
                    <a:pt x="2373" y="535"/>
                    <a:pt x="2031" y="556"/>
                  </a:cubicBezTo>
                  <a:cubicBezTo>
                    <a:pt x="1930" y="562"/>
                    <a:pt x="1830" y="565"/>
                    <a:pt x="1731" y="565"/>
                  </a:cubicBezTo>
                  <a:cubicBezTo>
                    <a:pt x="1490" y="565"/>
                    <a:pt x="1253" y="550"/>
                    <a:pt x="1026" y="535"/>
                  </a:cubicBezTo>
                  <a:cubicBezTo>
                    <a:pt x="684" y="492"/>
                    <a:pt x="363" y="449"/>
                    <a:pt x="21" y="321"/>
                  </a:cubicBezTo>
                  <a:lnTo>
                    <a:pt x="0" y="342"/>
                  </a:lnTo>
                  <a:cubicBezTo>
                    <a:pt x="278" y="620"/>
                    <a:pt x="641" y="748"/>
                    <a:pt x="983" y="812"/>
                  </a:cubicBezTo>
                  <a:cubicBezTo>
                    <a:pt x="1117" y="836"/>
                    <a:pt x="1248" y="845"/>
                    <a:pt x="1377" y="845"/>
                  </a:cubicBezTo>
                  <a:cubicBezTo>
                    <a:pt x="1601" y="845"/>
                    <a:pt x="1822" y="818"/>
                    <a:pt x="2052" y="791"/>
                  </a:cubicBezTo>
                  <a:cubicBezTo>
                    <a:pt x="2736" y="684"/>
                    <a:pt x="3420" y="449"/>
                    <a:pt x="3997" y="22"/>
                  </a:cubicBezTo>
                  <a:lnTo>
                    <a:pt x="39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6" name="Google Shape;31876;p29"/>
            <p:cNvSpPr/>
            <p:nvPr/>
          </p:nvSpPr>
          <p:spPr>
            <a:xfrm rot="-2287966">
              <a:off x="971882" y="4351267"/>
              <a:ext cx="65752" cy="32626"/>
            </a:xfrm>
            <a:custGeom>
              <a:avLst/>
              <a:gdLst/>
              <a:ahLst/>
              <a:cxnLst/>
              <a:rect l="l" t="t" r="r" b="b"/>
              <a:pathLst>
                <a:path w="2630" h="1305" extrusionOk="0">
                  <a:moveTo>
                    <a:pt x="2629" y="1"/>
                  </a:moveTo>
                  <a:cubicBezTo>
                    <a:pt x="2159" y="65"/>
                    <a:pt x="1689" y="215"/>
                    <a:pt x="1240" y="428"/>
                  </a:cubicBezTo>
                  <a:cubicBezTo>
                    <a:pt x="1026" y="535"/>
                    <a:pt x="791" y="621"/>
                    <a:pt x="577" y="770"/>
                  </a:cubicBezTo>
                  <a:cubicBezTo>
                    <a:pt x="385" y="920"/>
                    <a:pt x="192" y="1070"/>
                    <a:pt x="0" y="1283"/>
                  </a:cubicBezTo>
                  <a:lnTo>
                    <a:pt x="21" y="1305"/>
                  </a:lnTo>
                  <a:cubicBezTo>
                    <a:pt x="257" y="1241"/>
                    <a:pt x="470" y="1134"/>
                    <a:pt x="705" y="1027"/>
                  </a:cubicBezTo>
                  <a:cubicBezTo>
                    <a:pt x="919" y="920"/>
                    <a:pt x="1112" y="770"/>
                    <a:pt x="1325" y="642"/>
                  </a:cubicBezTo>
                  <a:cubicBezTo>
                    <a:pt x="1731" y="386"/>
                    <a:pt x="2180" y="172"/>
                    <a:pt x="2629" y="22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7" name="Google Shape;31877;p29"/>
            <p:cNvSpPr/>
            <p:nvPr/>
          </p:nvSpPr>
          <p:spPr>
            <a:xfrm rot="-2287966">
              <a:off x="955371" y="4328925"/>
              <a:ext cx="71177" cy="55876"/>
            </a:xfrm>
            <a:custGeom>
              <a:avLst/>
              <a:gdLst/>
              <a:ahLst/>
              <a:cxnLst/>
              <a:rect l="l" t="t" r="r" b="b"/>
              <a:pathLst>
                <a:path w="2847" h="2235" extrusionOk="0">
                  <a:moveTo>
                    <a:pt x="2638" y="0"/>
                  </a:moveTo>
                  <a:cubicBezTo>
                    <a:pt x="2621" y="0"/>
                    <a:pt x="2604" y="4"/>
                    <a:pt x="2586" y="11"/>
                  </a:cubicBezTo>
                  <a:cubicBezTo>
                    <a:pt x="2522" y="54"/>
                    <a:pt x="2522" y="118"/>
                    <a:pt x="2544" y="182"/>
                  </a:cubicBezTo>
                  <a:cubicBezTo>
                    <a:pt x="2074" y="396"/>
                    <a:pt x="1625" y="610"/>
                    <a:pt x="1176" y="887"/>
                  </a:cubicBezTo>
                  <a:cubicBezTo>
                    <a:pt x="941" y="1058"/>
                    <a:pt x="706" y="1208"/>
                    <a:pt x="492" y="1443"/>
                  </a:cubicBezTo>
                  <a:cubicBezTo>
                    <a:pt x="299" y="1657"/>
                    <a:pt x="128" y="1913"/>
                    <a:pt x="0" y="2213"/>
                  </a:cubicBezTo>
                  <a:lnTo>
                    <a:pt x="22" y="2234"/>
                  </a:lnTo>
                  <a:lnTo>
                    <a:pt x="663" y="1657"/>
                  </a:lnTo>
                  <a:cubicBezTo>
                    <a:pt x="877" y="1465"/>
                    <a:pt x="1069" y="1272"/>
                    <a:pt x="1283" y="1080"/>
                  </a:cubicBezTo>
                  <a:cubicBezTo>
                    <a:pt x="1689" y="759"/>
                    <a:pt x="2138" y="503"/>
                    <a:pt x="2565" y="225"/>
                  </a:cubicBezTo>
                  <a:cubicBezTo>
                    <a:pt x="2596" y="256"/>
                    <a:pt x="2628" y="276"/>
                    <a:pt x="2667" y="276"/>
                  </a:cubicBezTo>
                  <a:cubicBezTo>
                    <a:pt x="2682" y="276"/>
                    <a:pt x="2698" y="273"/>
                    <a:pt x="2715" y="268"/>
                  </a:cubicBezTo>
                  <a:cubicBezTo>
                    <a:pt x="2847" y="192"/>
                    <a:pt x="2762" y="0"/>
                    <a:pt x="26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8" name="Google Shape;31878;p29"/>
            <p:cNvSpPr/>
            <p:nvPr/>
          </p:nvSpPr>
          <p:spPr>
            <a:xfrm rot="-2287966">
              <a:off x="916286" y="4283313"/>
              <a:ext cx="121328" cy="90752"/>
            </a:xfrm>
            <a:custGeom>
              <a:avLst/>
              <a:gdLst/>
              <a:ahLst/>
              <a:cxnLst/>
              <a:rect l="l" t="t" r="r" b="b"/>
              <a:pathLst>
                <a:path w="4853" h="3630" extrusionOk="0">
                  <a:moveTo>
                    <a:pt x="4657" y="0"/>
                  </a:moveTo>
                  <a:cubicBezTo>
                    <a:pt x="4637" y="0"/>
                    <a:pt x="4617" y="5"/>
                    <a:pt x="4596" y="17"/>
                  </a:cubicBezTo>
                  <a:cubicBezTo>
                    <a:pt x="4531" y="39"/>
                    <a:pt x="4531" y="103"/>
                    <a:pt x="4553" y="146"/>
                  </a:cubicBezTo>
                  <a:cubicBezTo>
                    <a:pt x="4125" y="274"/>
                    <a:pt x="3698" y="424"/>
                    <a:pt x="3313" y="637"/>
                  </a:cubicBezTo>
                  <a:cubicBezTo>
                    <a:pt x="2886" y="872"/>
                    <a:pt x="2501" y="1172"/>
                    <a:pt x="2138" y="1514"/>
                  </a:cubicBezTo>
                  <a:cubicBezTo>
                    <a:pt x="1945" y="1685"/>
                    <a:pt x="1774" y="1877"/>
                    <a:pt x="1603" y="2048"/>
                  </a:cubicBezTo>
                  <a:cubicBezTo>
                    <a:pt x="1432" y="2219"/>
                    <a:pt x="1261" y="2369"/>
                    <a:pt x="1069" y="2518"/>
                  </a:cubicBezTo>
                  <a:cubicBezTo>
                    <a:pt x="705" y="2839"/>
                    <a:pt x="385" y="3138"/>
                    <a:pt x="21" y="3480"/>
                  </a:cubicBezTo>
                  <a:lnTo>
                    <a:pt x="0" y="3630"/>
                  </a:lnTo>
                  <a:cubicBezTo>
                    <a:pt x="428" y="3416"/>
                    <a:pt x="812" y="3053"/>
                    <a:pt x="1218" y="2753"/>
                  </a:cubicBezTo>
                  <a:cubicBezTo>
                    <a:pt x="1411" y="2604"/>
                    <a:pt x="1603" y="2454"/>
                    <a:pt x="1774" y="2262"/>
                  </a:cubicBezTo>
                  <a:cubicBezTo>
                    <a:pt x="1945" y="2069"/>
                    <a:pt x="2095" y="1877"/>
                    <a:pt x="2266" y="1685"/>
                  </a:cubicBezTo>
                  <a:cubicBezTo>
                    <a:pt x="2907" y="979"/>
                    <a:pt x="3698" y="488"/>
                    <a:pt x="4553" y="188"/>
                  </a:cubicBezTo>
                  <a:cubicBezTo>
                    <a:pt x="4568" y="235"/>
                    <a:pt x="4617" y="270"/>
                    <a:pt x="4667" y="270"/>
                  </a:cubicBezTo>
                  <a:cubicBezTo>
                    <a:pt x="4686" y="270"/>
                    <a:pt x="4706" y="265"/>
                    <a:pt x="4724" y="253"/>
                  </a:cubicBezTo>
                  <a:cubicBezTo>
                    <a:pt x="4852" y="197"/>
                    <a:pt x="4776" y="0"/>
                    <a:pt x="46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9" name="Google Shape;31879;p29"/>
            <p:cNvSpPr/>
            <p:nvPr/>
          </p:nvSpPr>
          <p:spPr>
            <a:xfrm rot="-2287966">
              <a:off x="930482" y="4306581"/>
              <a:ext cx="95777" cy="78852"/>
            </a:xfrm>
            <a:custGeom>
              <a:avLst/>
              <a:gdLst/>
              <a:ahLst/>
              <a:cxnLst/>
              <a:rect l="l" t="t" r="r" b="b"/>
              <a:pathLst>
                <a:path w="3831" h="3154" extrusionOk="0">
                  <a:moveTo>
                    <a:pt x="3621" y="1"/>
                  </a:moveTo>
                  <a:cubicBezTo>
                    <a:pt x="3605" y="1"/>
                    <a:pt x="3587" y="4"/>
                    <a:pt x="3570" y="12"/>
                  </a:cubicBezTo>
                  <a:cubicBezTo>
                    <a:pt x="3527" y="54"/>
                    <a:pt x="3506" y="97"/>
                    <a:pt x="3506" y="140"/>
                  </a:cubicBezTo>
                  <a:cubicBezTo>
                    <a:pt x="3185" y="204"/>
                    <a:pt x="2843" y="311"/>
                    <a:pt x="2544" y="482"/>
                  </a:cubicBezTo>
                  <a:cubicBezTo>
                    <a:pt x="2181" y="696"/>
                    <a:pt x="1881" y="973"/>
                    <a:pt x="1625" y="1315"/>
                  </a:cubicBezTo>
                  <a:cubicBezTo>
                    <a:pt x="1497" y="1486"/>
                    <a:pt x="1368" y="1679"/>
                    <a:pt x="1240" y="1828"/>
                  </a:cubicBezTo>
                  <a:cubicBezTo>
                    <a:pt x="1133" y="1978"/>
                    <a:pt x="1005" y="2128"/>
                    <a:pt x="855" y="2256"/>
                  </a:cubicBezTo>
                  <a:cubicBezTo>
                    <a:pt x="599" y="2555"/>
                    <a:pt x="278" y="2812"/>
                    <a:pt x="0" y="3132"/>
                  </a:cubicBezTo>
                  <a:lnTo>
                    <a:pt x="22" y="3154"/>
                  </a:lnTo>
                  <a:cubicBezTo>
                    <a:pt x="364" y="2961"/>
                    <a:pt x="706" y="2769"/>
                    <a:pt x="1005" y="2491"/>
                  </a:cubicBezTo>
                  <a:cubicBezTo>
                    <a:pt x="1155" y="2341"/>
                    <a:pt x="1304" y="2192"/>
                    <a:pt x="1432" y="1999"/>
                  </a:cubicBezTo>
                  <a:cubicBezTo>
                    <a:pt x="1561" y="1807"/>
                    <a:pt x="1646" y="1636"/>
                    <a:pt x="1774" y="1465"/>
                  </a:cubicBezTo>
                  <a:cubicBezTo>
                    <a:pt x="2010" y="1123"/>
                    <a:pt x="2266" y="824"/>
                    <a:pt x="2587" y="610"/>
                  </a:cubicBezTo>
                  <a:cubicBezTo>
                    <a:pt x="2886" y="418"/>
                    <a:pt x="3206" y="268"/>
                    <a:pt x="3527" y="183"/>
                  </a:cubicBezTo>
                  <a:cubicBezTo>
                    <a:pt x="3545" y="235"/>
                    <a:pt x="3606" y="274"/>
                    <a:pt x="3662" y="274"/>
                  </a:cubicBezTo>
                  <a:cubicBezTo>
                    <a:pt x="3675" y="274"/>
                    <a:pt x="3687" y="272"/>
                    <a:pt x="3698" y="268"/>
                  </a:cubicBezTo>
                  <a:cubicBezTo>
                    <a:pt x="3830" y="193"/>
                    <a:pt x="3746" y="1"/>
                    <a:pt x="3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0" name="Google Shape;31880;p29"/>
            <p:cNvSpPr/>
            <p:nvPr/>
          </p:nvSpPr>
          <p:spPr>
            <a:xfrm rot="-2287966">
              <a:off x="965152" y="4341819"/>
              <a:ext cx="55076" cy="43326"/>
            </a:xfrm>
            <a:custGeom>
              <a:avLst/>
              <a:gdLst/>
              <a:ahLst/>
              <a:cxnLst/>
              <a:rect l="l" t="t" r="r" b="b"/>
              <a:pathLst>
                <a:path w="2203" h="1733" extrusionOk="0">
                  <a:moveTo>
                    <a:pt x="2202" y="1"/>
                  </a:moveTo>
                  <a:cubicBezTo>
                    <a:pt x="1882" y="385"/>
                    <a:pt x="1519" y="642"/>
                    <a:pt x="1134" y="856"/>
                  </a:cubicBezTo>
                  <a:cubicBezTo>
                    <a:pt x="920" y="984"/>
                    <a:pt x="706" y="1048"/>
                    <a:pt x="535" y="1198"/>
                  </a:cubicBezTo>
                  <a:cubicBezTo>
                    <a:pt x="343" y="1326"/>
                    <a:pt x="151" y="1497"/>
                    <a:pt x="1" y="1711"/>
                  </a:cubicBezTo>
                  <a:lnTo>
                    <a:pt x="22" y="1732"/>
                  </a:lnTo>
                  <a:cubicBezTo>
                    <a:pt x="236" y="1647"/>
                    <a:pt x="428" y="1561"/>
                    <a:pt x="642" y="1454"/>
                  </a:cubicBezTo>
                  <a:cubicBezTo>
                    <a:pt x="835" y="1347"/>
                    <a:pt x="1027" y="1198"/>
                    <a:pt x="1219" y="1069"/>
                  </a:cubicBezTo>
                  <a:cubicBezTo>
                    <a:pt x="1412" y="920"/>
                    <a:pt x="1583" y="770"/>
                    <a:pt x="1775" y="599"/>
                  </a:cubicBezTo>
                  <a:cubicBezTo>
                    <a:pt x="1925" y="428"/>
                    <a:pt x="2096" y="236"/>
                    <a:pt x="2202" y="22"/>
                  </a:cubicBezTo>
                  <a:lnTo>
                    <a:pt x="220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1" name="Google Shape;31881;p29"/>
            <p:cNvSpPr/>
            <p:nvPr/>
          </p:nvSpPr>
          <p:spPr>
            <a:xfrm rot="-2287966">
              <a:off x="971626" y="4347210"/>
              <a:ext cx="88877" cy="35576"/>
            </a:xfrm>
            <a:custGeom>
              <a:avLst/>
              <a:gdLst/>
              <a:ahLst/>
              <a:cxnLst/>
              <a:rect l="l" t="t" r="r" b="b"/>
              <a:pathLst>
                <a:path w="3555" h="1423" extrusionOk="0">
                  <a:moveTo>
                    <a:pt x="3364" y="1"/>
                  </a:moveTo>
                  <a:cubicBezTo>
                    <a:pt x="3348" y="1"/>
                    <a:pt x="3331" y="4"/>
                    <a:pt x="3313" y="12"/>
                  </a:cubicBezTo>
                  <a:cubicBezTo>
                    <a:pt x="3228" y="54"/>
                    <a:pt x="3228" y="140"/>
                    <a:pt x="3271" y="204"/>
                  </a:cubicBezTo>
                  <a:cubicBezTo>
                    <a:pt x="2843" y="653"/>
                    <a:pt x="2287" y="888"/>
                    <a:pt x="1732" y="995"/>
                  </a:cubicBezTo>
                  <a:cubicBezTo>
                    <a:pt x="1432" y="1059"/>
                    <a:pt x="1155" y="1080"/>
                    <a:pt x="855" y="1123"/>
                  </a:cubicBezTo>
                  <a:cubicBezTo>
                    <a:pt x="577" y="1187"/>
                    <a:pt x="278" y="1230"/>
                    <a:pt x="0" y="1337"/>
                  </a:cubicBezTo>
                  <a:lnTo>
                    <a:pt x="0" y="1358"/>
                  </a:lnTo>
                  <a:cubicBezTo>
                    <a:pt x="300" y="1422"/>
                    <a:pt x="577" y="1422"/>
                    <a:pt x="877" y="1422"/>
                  </a:cubicBezTo>
                  <a:cubicBezTo>
                    <a:pt x="1176" y="1401"/>
                    <a:pt x="1475" y="1315"/>
                    <a:pt x="1774" y="1230"/>
                  </a:cubicBezTo>
                  <a:cubicBezTo>
                    <a:pt x="2052" y="1123"/>
                    <a:pt x="2351" y="1016"/>
                    <a:pt x="2608" y="845"/>
                  </a:cubicBezTo>
                  <a:cubicBezTo>
                    <a:pt x="2864" y="696"/>
                    <a:pt x="3100" y="482"/>
                    <a:pt x="3292" y="225"/>
                  </a:cubicBezTo>
                  <a:cubicBezTo>
                    <a:pt x="3323" y="257"/>
                    <a:pt x="3355" y="276"/>
                    <a:pt x="3394" y="276"/>
                  </a:cubicBezTo>
                  <a:cubicBezTo>
                    <a:pt x="3409" y="276"/>
                    <a:pt x="3424" y="274"/>
                    <a:pt x="3442" y="268"/>
                  </a:cubicBezTo>
                  <a:cubicBezTo>
                    <a:pt x="3555" y="193"/>
                    <a:pt x="3485" y="1"/>
                    <a:pt x="33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2" name="Google Shape;31882;p29"/>
            <p:cNvSpPr/>
            <p:nvPr/>
          </p:nvSpPr>
          <p:spPr>
            <a:xfrm rot="-2287966">
              <a:off x="949045" y="4311075"/>
              <a:ext cx="78077" cy="59226"/>
            </a:xfrm>
            <a:custGeom>
              <a:avLst/>
              <a:gdLst/>
              <a:ahLst/>
              <a:cxnLst/>
              <a:rect l="l" t="t" r="r" b="b"/>
              <a:pathLst>
                <a:path w="3123" h="2369" extrusionOk="0">
                  <a:moveTo>
                    <a:pt x="2985" y="0"/>
                  </a:moveTo>
                  <a:cubicBezTo>
                    <a:pt x="2912" y="0"/>
                    <a:pt x="2836" y="95"/>
                    <a:pt x="2864" y="209"/>
                  </a:cubicBezTo>
                  <a:cubicBezTo>
                    <a:pt x="2586" y="209"/>
                    <a:pt x="2309" y="273"/>
                    <a:pt x="2052" y="402"/>
                  </a:cubicBezTo>
                  <a:cubicBezTo>
                    <a:pt x="1774" y="508"/>
                    <a:pt x="1518" y="679"/>
                    <a:pt x="1261" y="893"/>
                  </a:cubicBezTo>
                  <a:cubicBezTo>
                    <a:pt x="1005" y="1086"/>
                    <a:pt x="770" y="1278"/>
                    <a:pt x="556" y="1534"/>
                  </a:cubicBezTo>
                  <a:cubicBezTo>
                    <a:pt x="342" y="1791"/>
                    <a:pt x="150" y="2047"/>
                    <a:pt x="0" y="2347"/>
                  </a:cubicBezTo>
                  <a:lnTo>
                    <a:pt x="0" y="2368"/>
                  </a:lnTo>
                  <a:cubicBezTo>
                    <a:pt x="257" y="2176"/>
                    <a:pt x="492" y="1962"/>
                    <a:pt x="727" y="1748"/>
                  </a:cubicBezTo>
                  <a:cubicBezTo>
                    <a:pt x="941" y="1534"/>
                    <a:pt x="1133" y="1278"/>
                    <a:pt x="1368" y="1064"/>
                  </a:cubicBezTo>
                  <a:cubicBezTo>
                    <a:pt x="1817" y="679"/>
                    <a:pt x="2309" y="338"/>
                    <a:pt x="2864" y="231"/>
                  </a:cubicBezTo>
                  <a:cubicBezTo>
                    <a:pt x="2884" y="284"/>
                    <a:pt x="2919" y="306"/>
                    <a:pt x="2955" y="306"/>
                  </a:cubicBezTo>
                  <a:cubicBezTo>
                    <a:pt x="3035" y="306"/>
                    <a:pt x="3122" y="199"/>
                    <a:pt x="3078" y="81"/>
                  </a:cubicBezTo>
                  <a:cubicBezTo>
                    <a:pt x="3057" y="24"/>
                    <a:pt x="3021" y="0"/>
                    <a:pt x="29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3" name="Google Shape;31883;p29"/>
            <p:cNvSpPr/>
            <p:nvPr/>
          </p:nvSpPr>
          <p:spPr>
            <a:xfrm rot="-2287966">
              <a:off x="975089" y="4371457"/>
              <a:ext cx="113303" cy="25526"/>
            </a:xfrm>
            <a:custGeom>
              <a:avLst/>
              <a:gdLst/>
              <a:ahLst/>
              <a:cxnLst/>
              <a:rect l="l" t="t" r="r" b="b"/>
              <a:pathLst>
                <a:path w="4532" h="1021" extrusionOk="0">
                  <a:moveTo>
                    <a:pt x="199" y="0"/>
                  </a:moveTo>
                  <a:cubicBezTo>
                    <a:pt x="133" y="0"/>
                    <a:pt x="66" y="5"/>
                    <a:pt x="0" y="16"/>
                  </a:cubicBezTo>
                  <a:lnTo>
                    <a:pt x="0" y="37"/>
                  </a:lnTo>
                  <a:cubicBezTo>
                    <a:pt x="385" y="144"/>
                    <a:pt x="727" y="336"/>
                    <a:pt x="1090" y="528"/>
                  </a:cubicBezTo>
                  <a:cubicBezTo>
                    <a:pt x="1261" y="614"/>
                    <a:pt x="1454" y="699"/>
                    <a:pt x="1646" y="742"/>
                  </a:cubicBezTo>
                  <a:cubicBezTo>
                    <a:pt x="1838" y="806"/>
                    <a:pt x="2031" y="849"/>
                    <a:pt x="2223" y="870"/>
                  </a:cubicBezTo>
                  <a:cubicBezTo>
                    <a:pt x="2629" y="956"/>
                    <a:pt x="3014" y="1020"/>
                    <a:pt x="3399" y="1020"/>
                  </a:cubicBezTo>
                  <a:cubicBezTo>
                    <a:pt x="3612" y="1020"/>
                    <a:pt x="3805" y="999"/>
                    <a:pt x="3997" y="935"/>
                  </a:cubicBezTo>
                  <a:cubicBezTo>
                    <a:pt x="4189" y="892"/>
                    <a:pt x="4382" y="806"/>
                    <a:pt x="4531" y="614"/>
                  </a:cubicBezTo>
                  <a:lnTo>
                    <a:pt x="4510" y="593"/>
                  </a:lnTo>
                  <a:cubicBezTo>
                    <a:pt x="4360" y="764"/>
                    <a:pt x="4168" y="828"/>
                    <a:pt x="3997" y="870"/>
                  </a:cubicBezTo>
                  <a:cubicBezTo>
                    <a:pt x="3901" y="881"/>
                    <a:pt x="3805" y="886"/>
                    <a:pt x="3709" y="886"/>
                  </a:cubicBezTo>
                  <a:cubicBezTo>
                    <a:pt x="3612" y="886"/>
                    <a:pt x="3516" y="881"/>
                    <a:pt x="3420" y="870"/>
                  </a:cubicBezTo>
                  <a:cubicBezTo>
                    <a:pt x="3035" y="849"/>
                    <a:pt x="2650" y="764"/>
                    <a:pt x="2266" y="657"/>
                  </a:cubicBezTo>
                  <a:cubicBezTo>
                    <a:pt x="2073" y="593"/>
                    <a:pt x="1902" y="550"/>
                    <a:pt x="1710" y="486"/>
                  </a:cubicBezTo>
                  <a:cubicBezTo>
                    <a:pt x="1539" y="400"/>
                    <a:pt x="1347" y="336"/>
                    <a:pt x="1176" y="251"/>
                  </a:cubicBezTo>
                  <a:cubicBezTo>
                    <a:pt x="872" y="125"/>
                    <a:pt x="538" y="0"/>
                    <a:pt x="1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4" name="Google Shape;31884;p29"/>
            <p:cNvSpPr/>
            <p:nvPr/>
          </p:nvSpPr>
          <p:spPr>
            <a:xfrm rot="-2287966">
              <a:off x="939069" y="4306000"/>
              <a:ext cx="43926" cy="64426"/>
            </a:xfrm>
            <a:custGeom>
              <a:avLst/>
              <a:gdLst/>
              <a:ahLst/>
              <a:cxnLst/>
              <a:rect l="l" t="t" r="r" b="b"/>
              <a:pathLst>
                <a:path w="1757" h="2577" extrusionOk="0">
                  <a:moveTo>
                    <a:pt x="1548" y="1"/>
                  </a:moveTo>
                  <a:cubicBezTo>
                    <a:pt x="1531" y="1"/>
                    <a:pt x="1514" y="4"/>
                    <a:pt x="1497" y="12"/>
                  </a:cubicBezTo>
                  <a:cubicBezTo>
                    <a:pt x="1411" y="76"/>
                    <a:pt x="1432" y="204"/>
                    <a:pt x="1518" y="268"/>
                  </a:cubicBezTo>
                  <a:cubicBezTo>
                    <a:pt x="1411" y="439"/>
                    <a:pt x="1261" y="568"/>
                    <a:pt x="1112" y="696"/>
                  </a:cubicBezTo>
                  <a:cubicBezTo>
                    <a:pt x="941" y="846"/>
                    <a:pt x="748" y="974"/>
                    <a:pt x="577" y="1166"/>
                  </a:cubicBezTo>
                  <a:cubicBezTo>
                    <a:pt x="406" y="1337"/>
                    <a:pt x="257" y="1551"/>
                    <a:pt x="150" y="1786"/>
                  </a:cubicBezTo>
                  <a:cubicBezTo>
                    <a:pt x="64" y="2042"/>
                    <a:pt x="0" y="2299"/>
                    <a:pt x="0" y="2555"/>
                  </a:cubicBezTo>
                  <a:lnTo>
                    <a:pt x="22" y="2577"/>
                  </a:lnTo>
                  <a:cubicBezTo>
                    <a:pt x="150" y="2363"/>
                    <a:pt x="257" y="2128"/>
                    <a:pt x="385" y="1936"/>
                  </a:cubicBezTo>
                  <a:cubicBezTo>
                    <a:pt x="492" y="1722"/>
                    <a:pt x="577" y="1508"/>
                    <a:pt x="706" y="1316"/>
                  </a:cubicBezTo>
                  <a:cubicBezTo>
                    <a:pt x="855" y="1145"/>
                    <a:pt x="1026" y="974"/>
                    <a:pt x="1176" y="803"/>
                  </a:cubicBezTo>
                  <a:cubicBezTo>
                    <a:pt x="1326" y="653"/>
                    <a:pt x="1454" y="482"/>
                    <a:pt x="1539" y="268"/>
                  </a:cubicBezTo>
                  <a:lnTo>
                    <a:pt x="1625" y="268"/>
                  </a:lnTo>
                  <a:cubicBezTo>
                    <a:pt x="1757" y="193"/>
                    <a:pt x="1672" y="1"/>
                    <a:pt x="1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5" name="Google Shape;31885;p29"/>
            <p:cNvSpPr/>
            <p:nvPr/>
          </p:nvSpPr>
          <p:spPr>
            <a:xfrm rot="-2287966">
              <a:off x="971747" y="4348546"/>
              <a:ext cx="77502" cy="40626"/>
            </a:xfrm>
            <a:custGeom>
              <a:avLst/>
              <a:gdLst/>
              <a:ahLst/>
              <a:cxnLst/>
              <a:rect l="l" t="t" r="r" b="b"/>
              <a:pathLst>
                <a:path w="3100" h="1625" extrusionOk="0">
                  <a:moveTo>
                    <a:pt x="3100" y="0"/>
                  </a:moveTo>
                  <a:cubicBezTo>
                    <a:pt x="2565" y="235"/>
                    <a:pt x="2052" y="535"/>
                    <a:pt x="1540" y="791"/>
                  </a:cubicBezTo>
                  <a:cubicBezTo>
                    <a:pt x="1283" y="919"/>
                    <a:pt x="1005" y="1026"/>
                    <a:pt x="749" y="1155"/>
                  </a:cubicBezTo>
                  <a:cubicBezTo>
                    <a:pt x="492" y="1304"/>
                    <a:pt x="257" y="1432"/>
                    <a:pt x="1" y="1582"/>
                  </a:cubicBezTo>
                  <a:lnTo>
                    <a:pt x="1" y="1625"/>
                  </a:lnTo>
                  <a:cubicBezTo>
                    <a:pt x="278" y="1603"/>
                    <a:pt x="578" y="1539"/>
                    <a:pt x="834" y="1432"/>
                  </a:cubicBezTo>
                  <a:cubicBezTo>
                    <a:pt x="1112" y="1326"/>
                    <a:pt x="1369" y="1155"/>
                    <a:pt x="1625" y="984"/>
                  </a:cubicBezTo>
                  <a:cubicBezTo>
                    <a:pt x="2117" y="684"/>
                    <a:pt x="2608" y="342"/>
                    <a:pt x="3100" y="22"/>
                  </a:cubicBezTo>
                  <a:lnTo>
                    <a:pt x="31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6" name="Google Shape;31886;p29"/>
            <p:cNvSpPr/>
            <p:nvPr/>
          </p:nvSpPr>
          <p:spPr>
            <a:xfrm rot="-2287966">
              <a:off x="997689" y="4326228"/>
              <a:ext cx="6750" cy="4950"/>
            </a:xfrm>
            <a:custGeom>
              <a:avLst/>
              <a:gdLst/>
              <a:ahLst/>
              <a:cxnLst/>
              <a:rect l="l" t="t" r="r" b="b"/>
              <a:pathLst>
                <a:path w="270" h="198" extrusionOk="0">
                  <a:moveTo>
                    <a:pt x="135" y="1"/>
                  </a:moveTo>
                  <a:cubicBezTo>
                    <a:pt x="122" y="1"/>
                    <a:pt x="107" y="5"/>
                    <a:pt x="92" y="14"/>
                  </a:cubicBezTo>
                  <a:cubicBezTo>
                    <a:pt x="0" y="51"/>
                    <a:pt x="50" y="198"/>
                    <a:pt x="134" y="198"/>
                  </a:cubicBezTo>
                  <a:cubicBezTo>
                    <a:pt x="148" y="198"/>
                    <a:pt x="163" y="194"/>
                    <a:pt x="178" y="185"/>
                  </a:cubicBezTo>
                  <a:cubicBezTo>
                    <a:pt x="269" y="148"/>
                    <a:pt x="219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7" name="Google Shape;31887;p29"/>
            <p:cNvSpPr/>
            <p:nvPr/>
          </p:nvSpPr>
          <p:spPr>
            <a:xfrm rot="-2287966">
              <a:off x="1017973" y="4331018"/>
              <a:ext cx="6075" cy="5500"/>
            </a:xfrm>
            <a:custGeom>
              <a:avLst/>
              <a:gdLst/>
              <a:ahLst/>
              <a:cxnLst/>
              <a:rect l="l" t="t" r="r" b="b"/>
              <a:pathLst>
                <a:path w="243" h="220" extrusionOk="0">
                  <a:moveTo>
                    <a:pt x="129" y="1"/>
                  </a:moveTo>
                  <a:cubicBezTo>
                    <a:pt x="87" y="1"/>
                    <a:pt x="43" y="24"/>
                    <a:pt x="25" y="78"/>
                  </a:cubicBezTo>
                  <a:lnTo>
                    <a:pt x="25" y="100"/>
                  </a:lnTo>
                  <a:cubicBezTo>
                    <a:pt x="0" y="174"/>
                    <a:pt x="47" y="220"/>
                    <a:pt x="100" y="220"/>
                  </a:cubicBezTo>
                  <a:cubicBezTo>
                    <a:pt x="138" y="220"/>
                    <a:pt x="178" y="196"/>
                    <a:pt x="196" y="142"/>
                  </a:cubicBezTo>
                  <a:lnTo>
                    <a:pt x="217" y="121"/>
                  </a:lnTo>
                  <a:cubicBezTo>
                    <a:pt x="242" y="46"/>
                    <a:pt x="188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8" name="Google Shape;31888;p29"/>
            <p:cNvSpPr/>
            <p:nvPr/>
          </p:nvSpPr>
          <p:spPr>
            <a:xfrm rot="-2287966">
              <a:off x="1024948" y="4324943"/>
              <a:ext cx="7675" cy="5475"/>
            </a:xfrm>
            <a:custGeom>
              <a:avLst/>
              <a:gdLst/>
              <a:ahLst/>
              <a:cxnLst/>
              <a:rect l="l" t="t" r="r" b="b"/>
              <a:pathLst>
                <a:path w="307" h="219" extrusionOk="0">
                  <a:moveTo>
                    <a:pt x="155" y="0"/>
                  </a:moveTo>
                  <a:cubicBezTo>
                    <a:pt x="141" y="0"/>
                    <a:pt x="126" y="4"/>
                    <a:pt x="111" y="13"/>
                  </a:cubicBezTo>
                  <a:cubicBezTo>
                    <a:pt x="0" y="68"/>
                    <a:pt x="64" y="218"/>
                    <a:pt x="152" y="218"/>
                  </a:cubicBezTo>
                  <a:cubicBezTo>
                    <a:pt x="166" y="218"/>
                    <a:pt x="181" y="214"/>
                    <a:pt x="196" y="205"/>
                  </a:cubicBezTo>
                  <a:cubicBezTo>
                    <a:pt x="307" y="150"/>
                    <a:pt x="243" y="0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9" name="Google Shape;31889;p29"/>
            <p:cNvSpPr/>
            <p:nvPr/>
          </p:nvSpPr>
          <p:spPr>
            <a:xfrm rot="-2287966">
              <a:off x="1057073" y="4326723"/>
              <a:ext cx="8300" cy="5975"/>
            </a:xfrm>
            <a:custGeom>
              <a:avLst/>
              <a:gdLst/>
              <a:ahLst/>
              <a:cxnLst/>
              <a:rect l="l" t="t" r="r" b="b"/>
              <a:pathLst>
                <a:path w="332" h="239" extrusionOk="0">
                  <a:moveTo>
                    <a:pt x="167" y="0"/>
                  </a:moveTo>
                  <a:cubicBezTo>
                    <a:pt x="150" y="0"/>
                    <a:pt x="133" y="4"/>
                    <a:pt x="115" y="13"/>
                  </a:cubicBezTo>
                  <a:lnTo>
                    <a:pt x="93" y="13"/>
                  </a:lnTo>
                  <a:cubicBezTo>
                    <a:pt x="0" y="69"/>
                    <a:pt x="69" y="239"/>
                    <a:pt x="160" y="239"/>
                  </a:cubicBezTo>
                  <a:cubicBezTo>
                    <a:pt x="173" y="239"/>
                    <a:pt x="186" y="235"/>
                    <a:pt x="200" y="227"/>
                  </a:cubicBezTo>
                  <a:lnTo>
                    <a:pt x="222" y="205"/>
                  </a:lnTo>
                  <a:cubicBezTo>
                    <a:pt x="332" y="150"/>
                    <a:pt x="268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0" name="Google Shape;31890;p29"/>
            <p:cNvSpPr/>
            <p:nvPr/>
          </p:nvSpPr>
          <p:spPr>
            <a:xfrm rot="-2287966">
              <a:off x="1073382" y="4346744"/>
              <a:ext cx="7825" cy="5950"/>
            </a:xfrm>
            <a:custGeom>
              <a:avLst/>
              <a:gdLst/>
              <a:ahLst/>
              <a:cxnLst/>
              <a:rect l="l" t="t" r="r" b="b"/>
              <a:pathLst>
                <a:path w="313" h="238" extrusionOk="0">
                  <a:moveTo>
                    <a:pt x="141" y="0"/>
                  </a:moveTo>
                  <a:cubicBezTo>
                    <a:pt x="126" y="0"/>
                    <a:pt x="110" y="4"/>
                    <a:pt x="94" y="12"/>
                  </a:cubicBezTo>
                  <a:cubicBezTo>
                    <a:pt x="0" y="68"/>
                    <a:pt x="70" y="238"/>
                    <a:pt x="160" y="238"/>
                  </a:cubicBezTo>
                  <a:cubicBezTo>
                    <a:pt x="173" y="238"/>
                    <a:pt x="187" y="234"/>
                    <a:pt x="201" y="226"/>
                  </a:cubicBezTo>
                  <a:cubicBezTo>
                    <a:pt x="312" y="170"/>
                    <a:pt x="245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34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321" name="Google Shape;34321;p3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13325"/>
            <a:ext cx="9144002" cy="51168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4322" name="Google Shape;34322;p32"/>
          <p:cNvGrpSpPr/>
          <p:nvPr/>
        </p:nvGrpSpPr>
        <p:grpSpPr>
          <a:xfrm rot="-431893">
            <a:off x="-3368450" y="-13599"/>
            <a:ext cx="4920258" cy="2110585"/>
            <a:chOff x="-2317225" y="0"/>
            <a:chExt cx="4920350" cy="2110625"/>
          </a:xfrm>
        </p:grpSpPr>
        <p:sp>
          <p:nvSpPr>
            <p:cNvPr id="34323" name="Google Shape;34323;p32"/>
            <p:cNvSpPr/>
            <p:nvPr/>
          </p:nvSpPr>
          <p:spPr>
            <a:xfrm>
              <a:off x="362550" y="388600"/>
              <a:ext cx="79125" cy="75375"/>
            </a:xfrm>
            <a:custGeom>
              <a:avLst/>
              <a:gdLst/>
              <a:ahLst/>
              <a:cxnLst/>
              <a:rect l="l" t="t" r="r" b="b"/>
              <a:pathLst>
                <a:path w="3165" h="3015" extrusionOk="0">
                  <a:moveTo>
                    <a:pt x="2944" y="0"/>
                  </a:moveTo>
                  <a:cubicBezTo>
                    <a:pt x="2858" y="0"/>
                    <a:pt x="2775" y="58"/>
                    <a:pt x="2758" y="142"/>
                  </a:cubicBezTo>
                  <a:cubicBezTo>
                    <a:pt x="2758" y="163"/>
                    <a:pt x="2758" y="163"/>
                    <a:pt x="2758" y="163"/>
                  </a:cubicBezTo>
                  <a:lnTo>
                    <a:pt x="2737" y="163"/>
                  </a:lnTo>
                  <a:cubicBezTo>
                    <a:pt x="2715" y="270"/>
                    <a:pt x="2651" y="420"/>
                    <a:pt x="2566" y="548"/>
                  </a:cubicBezTo>
                  <a:cubicBezTo>
                    <a:pt x="2459" y="676"/>
                    <a:pt x="2373" y="783"/>
                    <a:pt x="2266" y="911"/>
                  </a:cubicBezTo>
                  <a:cubicBezTo>
                    <a:pt x="2053" y="1146"/>
                    <a:pt x="1818" y="1381"/>
                    <a:pt x="1582" y="1595"/>
                  </a:cubicBezTo>
                  <a:cubicBezTo>
                    <a:pt x="1326" y="1830"/>
                    <a:pt x="1091" y="2044"/>
                    <a:pt x="834" y="2236"/>
                  </a:cubicBezTo>
                  <a:cubicBezTo>
                    <a:pt x="706" y="2343"/>
                    <a:pt x="578" y="2450"/>
                    <a:pt x="450" y="2557"/>
                  </a:cubicBezTo>
                  <a:lnTo>
                    <a:pt x="257" y="2685"/>
                  </a:lnTo>
                  <a:cubicBezTo>
                    <a:pt x="193" y="2749"/>
                    <a:pt x="129" y="2792"/>
                    <a:pt x="65" y="2814"/>
                  </a:cubicBezTo>
                  <a:lnTo>
                    <a:pt x="65" y="2835"/>
                  </a:lnTo>
                  <a:cubicBezTo>
                    <a:pt x="22" y="2856"/>
                    <a:pt x="1" y="2899"/>
                    <a:pt x="22" y="2963"/>
                  </a:cubicBezTo>
                  <a:cubicBezTo>
                    <a:pt x="38" y="2994"/>
                    <a:pt x="65" y="3014"/>
                    <a:pt x="103" y="3014"/>
                  </a:cubicBezTo>
                  <a:cubicBezTo>
                    <a:pt x="118" y="3014"/>
                    <a:pt x="133" y="3012"/>
                    <a:pt x="150" y="3006"/>
                  </a:cubicBezTo>
                  <a:cubicBezTo>
                    <a:pt x="236" y="2963"/>
                    <a:pt x="300" y="2920"/>
                    <a:pt x="364" y="2878"/>
                  </a:cubicBezTo>
                  <a:lnTo>
                    <a:pt x="578" y="2728"/>
                  </a:lnTo>
                  <a:cubicBezTo>
                    <a:pt x="706" y="2643"/>
                    <a:pt x="856" y="2557"/>
                    <a:pt x="984" y="2450"/>
                  </a:cubicBezTo>
                  <a:cubicBezTo>
                    <a:pt x="1240" y="2258"/>
                    <a:pt x="1518" y="2044"/>
                    <a:pt x="1775" y="1852"/>
                  </a:cubicBezTo>
                  <a:cubicBezTo>
                    <a:pt x="2010" y="1638"/>
                    <a:pt x="2266" y="1403"/>
                    <a:pt x="2501" y="1168"/>
                  </a:cubicBezTo>
                  <a:cubicBezTo>
                    <a:pt x="2630" y="1039"/>
                    <a:pt x="2737" y="933"/>
                    <a:pt x="2865" y="783"/>
                  </a:cubicBezTo>
                  <a:cubicBezTo>
                    <a:pt x="2972" y="633"/>
                    <a:pt x="3079" y="505"/>
                    <a:pt x="3143" y="270"/>
                  </a:cubicBezTo>
                  <a:cubicBezTo>
                    <a:pt x="3164" y="163"/>
                    <a:pt x="3121" y="56"/>
                    <a:pt x="3014" y="14"/>
                  </a:cubicBezTo>
                  <a:cubicBezTo>
                    <a:pt x="2992" y="4"/>
                    <a:pt x="2968" y="0"/>
                    <a:pt x="29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4" name="Google Shape;34324;p32"/>
            <p:cNvSpPr/>
            <p:nvPr/>
          </p:nvSpPr>
          <p:spPr>
            <a:xfrm>
              <a:off x="362550" y="388600"/>
              <a:ext cx="79125" cy="74100"/>
            </a:xfrm>
            <a:custGeom>
              <a:avLst/>
              <a:gdLst/>
              <a:ahLst/>
              <a:cxnLst/>
              <a:rect l="l" t="t" r="r" b="b"/>
              <a:pathLst>
                <a:path w="3165" h="2964" extrusionOk="0">
                  <a:moveTo>
                    <a:pt x="2944" y="0"/>
                  </a:moveTo>
                  <a:cubicBezTo>
                    <a:pt x="2858" y="0"/>
                    <a:pt x="2775" y="58"/>
                    <a:pt x="2758" y="142"/>
                  </a:cubicBezTo>
                  <a:cubicBezTo>
                    <a:pt x="2758" y="163"/>
                    <a:pt x="2758" y="163"/>
                    <a:pt x="2758" y="163"/>
                  </a:cubicBezTo>
                  <a:lnTo>
                    <a:pt x="2737" y="163"/>
                  </a:lnTo>
                  <a:cubicBezTo>
                    <a:pt x="2715" y="270"/>
                    <a:pt x="2651" y="420"/>
                    <a:pt x="2566" y="548"/>
                  </a:cubicBezTo>
                  <a:cubicBezTo>
                    <a:pt x="2459" y="676"/>
                    <a:pt x="2373" y="783"/>
                    <a:pt x="2266" y="911"/>
                  </a:cubicBezTo>
                  <a:cubicBezTo>
                    <a:pt x="2053" y="1146"/>
                    <a:pt x="1818" y="1381"/>
                    <a:pt x="1582" y="1595"/>
                  </a:cubicBezTo>
                  <a:cubicBezTo>
                    <a:pt x="1326" y="1830"/>
                    <a:pt x="1091" y="2044"/>
                    <a:pt x="834" y="2236"/>
                  </a:cubicBezTo>
                  <a:cubicBezTo>
                    <a:pt x="706" y="2343"/>
                    <a:pt x="578" y="2450"/>
                    <a:pt x="450" y="2557"/>
                  </a:cubicBezTo>
                  <a:lnTo>
                    <a:pt x="257" y="2685"/>
                  </a:lnTo>
                  <a:cubicBezTo>
                    <a:pt x="193" y="2749"/>
                    <a:pt x="129" y="2792"/>
                    <a:pt x="65" y="2814"/>
                  </a:cubicBezTo>
                  <a:lnTo>
                    <a:pt x="65" y="2835"/>
                  </a:lnTo>
                  <a:cubicBezTo>
                    <a:pt x="22" y="2856"/>
                    <a:pt x="1" y="2899"/>
                    <a:pt x="22" y="2963"/>
                  </a:cubicBezTo>
                  <a:cubicBezTo>
                    <a:pt x="22" y="2942"/>
                    <a:pt x="43" y="2920"/>
                    <a:pt x="65" y="2899"/>
                  </a:cubicBezTo>
                  <a:lnTo>
                    <a:pt x="86" y="2899"/>
                  </a:lnTo>
                  <a:cubicBezTo>
                    <a:pt x="129" y="2878"/>
                    <a:pt x="214" y="2835"/>
                    <a:pt x="279" y="2792"/>
                  </a:cubicBezTo>
                  <a:lnTo>
                    <a:pt x="471" y="2643"/>
                  </a:lnTo>
                  <a:cubicBezTo>
                    <a:pt x="599" y="2557"/>
                    <a:pt x="727" y="2450"/>
                    <a:pt x="877" y="2365"/>
                  </a:cubicBezTo>
                  <a:cubicBezTo>
                    <a:pt x="1134" y="2172"/>
                    <a:pt x="1390" y="1959"/>
                    <a:pt x="1625" y="1745"/>
                  </a:cubicBezTo>
                  <a:cubicBezTo>
                    <a:pt x="1882" y="1552"/>
                    <a:pt x="2159" y="1339"/>
                    <a:pt x="2395" y="1104"/>
                  </a:cubicBezTo>
                  <a:cubicBezTo>
                    <a:pt x="2501" y="997"/>
                    <a:pt x="2566" y="869"/>
                    <a:pt x="2651" y="740"/>
                  </a:cubicBezTo>
                  <a:cubicBezTo>
                    <a:pt x="2758" y="612"/>
                    <a:pt x="2843" y="484"/>
                    <a:pt x="2865" y="377"/>
                  </a:cubicBezTo>
                  <a:cubicBezTo>
                    <a:pt x="2865" y="356"/>
                    <a:pt x="2865" y="356"/>
                    <a:pt x="2865" y="356"/>
                  </a:cubicBezTo>
                  <a:cubicBezTo>
                    <a:pt x="2898" y="271"/>
                    <a:pt x="2972" y="214"/>
                    <a:pt x="3053" y="214"/>
                  </a:cubicBezTo>
                  <a:cubicBezTo>
                    <a:pt x="3076" y="214"/>
                    <a:pt x="3098" y="218"/>
                    <a:pt x="3121" y="227"/>
                  </a:cubicBezTo>
                  <a:cubicBezTo>
                    <a:pt x="3143" y="227"/>
                    <a:pt x="3143" y="227"/>
                    <a:pt x="3143" y="249"/>
                  </a:cubicBezTo>
                  <a:cubicBezTo>
                    <a:pt x="3164" y="142"/>
                    <a:pt x="3100" y="35"/>
                    <a:pt x="3014" y="14"/>
                  </a:cubicBezTo>
                  <a:cubicBezTo>
                    <a:pt x="2992" y="4"/>
                    <a:pt x="2968" y="0"/>
                    <a:pt x="29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5" name="Google Shape;34325;p32"/>
            <p:cNvSpPr/>
            <p:nvPr/>
          </p:nvSpPr>
          <p:spPr>
            <a:xfrm>
              <a:off x="414175" y="316050"/>
              <a:ext cx="86275" cy="101100"/>
            </a:xfrm>
            <a:custGeom>
              <a:avLst/>
              <a:gdLst/>
              <a:ahLst/>
              <a:cxnLst/>
              <a:rect l="l" t="t" r="r" b="b"/>
              <a:pathLst>
                <a:path w="3451" h="4044" extrusionOk="0">
                  <a:moveTo>
                    <a:pt x="1396" y="0"/>
                  </a:moveTo>
                  <a:cubicBezTo>
                    <a:pt x="1333" y="0"/>
                    <a:pt x="1269" y="39"/>
                    <a:pt x="1206" y="137"/>
                  </a:cubicBezTo>
                  <a:cubicBezTo>
                    <a:pt x="1056" y="415"/>
                    <a:pt x="1056" y="800"/>
                    <a:pt x="949" y="1077"/>
                  </a:cubicBezTo>
                  <a:cubicBezTo>
                    <a:pt x="714" y="1740"/>
                    <a:pt x="244" y="2253"/>
                    <a:pt x="94" y="2980"/>
                  </a:cubicBezTo>
                  <a:cubicBezTo>
                    <a:pt x="0" y="3412"/>
                    <a:pt x="39" y="4043"/>
                    <a:pt x="471" y="4043"/>
                  </a:cubicBezTo>
                  <a:cubicBezTo>
                    <a:pt x="531" y="4043"/>
                    <a:pt x="597" y="4031"/>
                    <a:pt x="672" y="4006"/>
                  </a:cubicBezTo>
                  <a:cubicBezTo>
                    <a:pt x="1142" y="3835"/>
                    <a:pt x="1612" y="3386"/>
                    <a:pt x="1954" y="3022"/>
                  </a:cubicBezTo>
                  <a:cubicBezTo>
                    <a:pt x="2424" y="2552"/>
                    <a:pt x="2830" y="2125"/>
                    <a:pt x="3450" y="1847"/>
                  </a:cubicBezTo>
                  <a:cubicBezTo>
                    <a:pt x="3322" y="1590"/>
                    <a:pt x="3044" y="1462"/>
                    <a:pt x="2830" y="1291"/>
                  </a:cubicBezTo>
                  <a:cubicBezTo>
                    <a:pt x="2488" y="1035"/>
                    <a:pt x="2189" y="757"/>
                    <a:pt x="1890" y="458"/>
                  </a:cubicBezTo>
                  <a:cubicBezTo>
                    <a:pt x="1734" y="286"/>
                    <a:pt x="1566" y="0"/>
                    <a:pt x="13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6" name="Google Shape;34326;p32"/>
            <p:cNvSpPr/>
            <p:nvPr/>
          </p:nvSpPr>
          <p:spPr>
            <a:xfrm>
              <a:off x="414375" y="316050"/>
              <a:ext cx="86075" cy="100150"/>
            </a:xfrm>
            <a:custGeom>
              <a:avLst/>
              <a:gdLst/>
              <a:ahLst/>
              <a:cxnLst/>
              <a:rect l="l" t="t" r="r" b="b"/>
              <a:pathLst>
                <a:path w="3443" h="4006" extrusionOk="0">
                  <a:moveTo>
                    <a:pt x="1388" y="0"/>
                  </a:moveTo>
                  <a:cubicBezTo>
                    <a:pt x="1325" y="0"/>
                    <a:pt x="1261" y="39"/>
                    <a:pt x="1198" y="137"/>
                  </a:cubicBezTo>
                  <a:cubicBezTo>
                    <a:pt x="1048" y="415"/>
                    <a:pt x="1048" y="800"/>
                    <a:pt x="941" y="1077"/>
                  </a:cubicBezTo>
                  <a:cubicBezTo>
                    <a:pt x="706" y="1740"/>
                    <a:pt x="236" y="2253"/>
                    <a:pt x="86" y="2980"/>
                  </a:cubicBezTo>
                  <a:cubicBezTo>
                    <a:pt x="1" y="3364"/>
                    <a:pt x="22" y="3899"/>
                    <a:pt x="322" y="4006"/>
                  </a:cubicBezTo>
                  <a:cubicBezTo>
                    <a:pt x="279" y="3792"/>
                    <a:pt x="279" y="3535"/>
                    <a:pt x="322" y="3322"/>
                  </a:cubicBezTo>
                  <a:cubicBezTo>
                    <a:pt x="471" y="2595"/>
                    <a:pt x="941" y="2082"/>
                    <a:pt x="1177" y="1419"/>
                  </a:cubicBezTo>
                  <a:cubicBezTo>
                    <a:pt x="1283" y="1120"/>
                    <a:pt x="1283" y="757"/>
                    <a:pt x="1454" y="479"/>
                  </a:cubicBezTo>
                  <a:cubicBezTo>
                    <a:pt x="1513" y="374"/>
                    <a:pt x="1572" y="333"/>
                    <a:pt x="1633" y="333"/>
                  </a:cubicBezTo>
                  <a:cubicBezTo>
                    <a:pt x="1796" y="333"/>
                    <a:pt x="1967" y="628"/>
                    <a:pt x="2138" y="800"/>
                  </a:cubicBezTo>
                  <a:cubicBezTo>
                    <a:pt x="2416" y="1099"/>
                    <a:pt x="2716" y="1377"/>
                    <a:pt x="3057" y="1633"/>
                  </a:cubicBezTo>
                  <a:cubicBezTo>
                    <a:pt x="3164" y="1697"/>
                    <a:pt x="3293" y="1783"/>
                    <a:pt x="3399" y="1868"/>
                  </a:cubicBezTo>
                  <a:cubicBezTo>
                    <a:pt x="3421" y="1868"/>
                    <a:pt x="3421" y="1847"/>
                    <a:pt x="3442" y="1847"/>
                  </a:cubicBezTo>
                  <a:cubicBezTo>
                    <a:pt x="3314" y="1590"/>
                    <a:pt x="3036" y="1462"/>
                    <a:pt x="2822" y="1291"/>
                  </a:cubicBezTo>
                  <a:cubicBezTo>
                    <a:pt x="2480" y="1035"/>
                    <a:pt x="2181" y="757"/>
                    <a:pt x="1882" y="458"/>
                  </a:cubicBezTo>
                  <a:cubicBezTo>
                    <a:pt x="1726" y="286"/>
                    <a:pt x="1558" y="0"/>
                    <a:pt x="1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7" name="Google Shape;34327;p32"/>
            <p:cNvSpPr/>
            <p:nvPr/>
          </p:nvSpPr>
          <p:spPr>
            <a:xfrm>
              <a:off x="459275" y="327925"/>
              <a:ext cx="227650" cy="49950"/>
            </a:xfrm>
            <a:custGeom>
              <a:avLst/>
              <a:gdLst/>
              <a:ahLst/>
              <a:cxnLst/>
              <a:rect l="l" t="t" r="r" b="b"/>
              <a:pathLst>
                <a:path w="9106" h="1998" extrusionOk="0">
                  <a:moveTo>
                    <a:pt x="0" y="367"/>
                  </a:moveTo>
                  <a:cubicBezTo>
                    <a:pt x="7" y="377"/>
                    <a:pt x="13" y="387"/>
                    <a:pt x="20" y="397"/>
                  </a:cubicBezTo>
                  <a:lnTo>
                    <a:pt x="20" y="397"/>
                  </a:lnTo>
                  <a:lnTo>
                    <a:pt x="0" y="367"/>
                  </a:lnTo>
                  <a:close/>
                  <a:moveTo>
                    <a:pt x="8625" y="1"/>
                  </a:moveTo>
                  <a:cubicBezTo>
                    <a:pt x="8299" y="1"/>
                    <a:pt x="7890" y="116"/>
                    <a:pt x="7716" y="154"/>
                  </a:cubicBezTo>
                  <a:cubicBezTo>
                    <a:pt x="6738" y="373"/>
                    <a:pt x="5849" y="472"/>
                    <a:pt x="4927" y="472"/>
                  </a:cubicBezTo>
                  <a:cubicBezTo>
                    <a:pt x="4500" y="472"/>
                    <a:pt x="4066" y="451"/>
                    <a:pt x="3613" y="410"/>
                  </a:cubicBezTo>
                  <a:cubicBezTo>
                    <a:pt x="3377" y="388"/>
                    <a:pt x="3143" y="376"/>
                    <a:pt x="2910" y="376"/>
                  </a:cubicBezTo>
                  <a:cubicBezTo>
                    <a:pt x="2469" y="376"/>
                    <a:pt x="2030" y="419"/>
                    <a:pt x="1582" y="517"/>
                  </a:cubicBezTo>
                  <a:cubicBezTo>
                    <a:pt x="1327" y="572"/>
                    <a:pt x="986" y="651"/>
                    <a:pt x="678" y="651"/>
                  </a:cubicBezTo>
                  <a:cubicBezTo>
                    <a:pt x="405" y="651"/>
                    <a:pt x="158" y="589"/>
                    <a:pt x="20" y="397"/>
                  </a:cubicBezTo>
                  <a:lnTo>
                    <a:pt x="20" y="397"/>
                  </a:lnTo>
                  <a:lnTo>
                    <a:pt x="86" y="496"/>
                  </a:lnTo>
                  <a:cubicBezTo>
                    <a:pt x="684" y="1350"/>
                    <a:pt x="2266" y="1521"/>
                    <a:pt x="3185" y="1757"/>
                  </a:cubicBezTo>
                  <a:cubicBezTo>
                    <a:pt x="3840" y="1928"/>
                    <a:pt x="4517" y="1997"/>
                    <a:pt x="5193" y="1997"/>
                  </a:cubicBezTo>
                  <a:cubicBezTo>
                    <a:pt x="5443" y="1997"/>
                    <a:pt x="5694" y="1988"/>
                    <a:pt x="5942" y="1970"/>
                  </a:cubicBezTo>
                  <a:cubicBezTo>
                    <a:pt x="6733" y="1906"/>
                    <a:pt x="7652" y="1607"/>
                    <a:pt x="8294" y="1073"/>
                  </a:cubicBezTo>
                  <a:cubicBezTo>
                    <a:pt x="8486" y="923"/>
                    <a:pt x="9106" y="560"/>
                    <a:pt x="9084" y="260"/>
                  </a:cubicBezTo>
                  <a:cubicBezTo>
                    <a:pt x="9057" y="62"/>
                    <a:pt x="8863" y="1"/>
                    <a:pt x="86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8" name="Google Shape;34328;p32"/>
            <p:cNvSpPr/>
            <p:nvPr/>
          </p:nvSpPr>
          <p:spPr>
            <a:xfrm>
              <a:off x="399425" y="82600"/>
              <a:ext cx="150700" cy="235875"/>
            </a:xfrm>
            <a:custGeom>
              <a:avLst/>
              <a:gdLst/>
              <a:ahLst/>
              <a:cxnLst/>
              <a:rect l="l" t="t" r="r" b="b"/>
              <a:pathLst>
                <a:path w="6028" h="9435" extrusionOk="0">
                  <a:moveTo>
                    <a:pt x="2668" y="0"/>
                  </a:moveTo>
                  <a:cubicBezTo>
                    <a:pt x="1549" y="0"/>
                    <a:pt x="587" y="1285"/>
                    <a:pt x="278" y="2272"/>
                  </a:cubicBezTo>
                  <a:cubicBezTo>
                    <a:pt x="1" y="3212"/>
                    <a:pt x="65" y="4602"/>
                    <a:pt x="407" y="5521"/>
                  </a:cubicBezTo>
                  <a:cubicBezTo>
                    <a:pt x="727" y="6397"/>
                    <a:pt x="1133" y="7380"/>
                    <a:pt x="1710" y="8043"/>
                  </a:cubicBezTo>
                  <a:cubicBezTo>
                    <a:pt x="2095" y="8492"/>
                    <a:pt x="2758" y="9368"/>
                    <a:pt x="3356" y="9432"/>
                  </a:cubicBezTo>
                  <a:cubicBezTo>
                    <a:pt x="3371" y="9434"/>
                    <a:pt x="3386" y="9435"/>
                    <a:pt x="3401" y="9435"/>
                  </a:cubicBezTo>
                  <a:cubicBezTo>
                    <a:pt x="4121" y="9435"/>
                    <a:pt x="5010" y="7475"/>
                    <a:pt x="5387" y="6889"/>
                  </a:cubicBezTo>
                  <a:cubicBezTo>
                    <a:pt x="6007" y="5927"/>
                    <a:pt x="6028" y="4580"/>
                    <a:pt x="5943" y="3405"/>
                  </a:cubicBezTo>
                  <a:cubicBezTo>
                    <a:pt x="5900" y="2614"/>
                    <a:pt x="5622" y="690"/>
                    <a:pt x="4617" y="647"/>
                  </a:cubicBezTo>
                  <a:cubicBezTo>
                    <a:pt x="4605" y="647"/>
                    <a:pt x="4594" y="647"/>
                    <a:pt x="4582" y="647"/>
                  </a:cubicBezTo>
                  <a:cubicBezTo>
                    <a:pt x="4231" y="647"/>
                    <a:pt x="4142" y="858"/>
                    <a:pt x="3977" y="858"/>
                  </a:cubicBezTo>
                  <a:cubicBezTo>
                    <a:pt x="3899" y="858"/>
                    <a:pt x="3804" y="810"/>
                    <a:pt x="3655" y="669"/>
                  </a:cubicBezTo>
                  <a:cubicBezTo>
                    <a:pt x="3356" y="370"/>
                    <a:pt x="3249" y="70"/>
                    <a:pt x="2801" y="6"/>
                  </a:cubicBezTo>
                  <a:cubicBezTo>
                    <a:pt x="2756" y="2"/>
                    <a:pt x="2712" y="0"/>
                    <a:pt x="26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9" name="Google Shape;34329;p32"/>
            <p:cNvSpPr/>
            <p:nvPr/>
          </p:nvSpPr>
          <p:spPr>
            <a:xfrm>
              <a:off x="367375" y="120925"/>
              <a:ext cx="125050" cy="182525"/>
            </a:xfrm>
            <a:custGeom>
              <a:avLst/>
              <a:gdLst/>
              <a:ahLst/>
              <a:cxnLst/>
              <a:rect l="l" t="t" r="r" b="b"/>
              <a:pathLst>
                <a:path w="5002" h="7301" extrusionOk="0">
                  <a:moveTo>
                    <a:pt x="1107" y="0"/>
                  </a:moveTo>
                  <a:cubicBezTo>
                    <a:pt x="807" y="0"/>
                    <a:pt x="594" y="469"/>
                    <a:pt x="492" y="760"/>
                  </a:cubicBezTo>
                  <a:cubicBezTo>
                    <a:pt x="0" y="2171"/>
                    <a:pt x="385" y="3432"/>
                    <a:pt x="1240" y="4608"/>
                  </a:cubicBezTo>
                  <a:cubicBezTo>
                    <a:pt x="1710" y="5292"/>
                    <a:pt x="2287" y="5954"/>
                    <a:pt x="2971" y="6403"/>
                  </a:cubicBezTo>
                  <a:cubicBezTo>
                    <a:pt x="3548" y="6788"/>
                    <a:pt x="4211" y="6959"/>
                    <a:pt x="4809" y="7301"/>
                  </a:cubicBezTo>
                  <a:cubicBezTo>
                    <a:pt x="5002" y="7023"/>
                    <a:pt x="3954" y="6339"/>
                    <a:pt x="3741" y="6146"/>
                  </a:cubicBezTo>
                  <a:cubicBezTo>
                    <a:pt x="2479" y="5099"/>
                    <a:pt x="1625" y="4009"/>
                    <a:pt x="1518" y="2235"/>
                  </a:cubicBezTo>
                  <a:cubicBezTo>
                    <a:pt x="1496" y="1743"/>
                    <a:pt x="1795" y="482"/>
                    <a:pt x="1347" y="98"/>
                  </a:cubicBezTo>
                  <a:cubicBezTo>
                    <a:pt x="1261" y="29"/>
                    <a:pt x="1181" y="0"/>
                    <a:pt x="1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0" name="Google Shape;34330;p32"/>
            <p:cNvSpPr/>
            <p:nvPr/>
          </p:nvSpPr>
          <p:spPr>
            <a:xfrm>
              <a:off x="468900" y="190325"/>
              <a:ext cx="242075" cy="145725"/>
            </a:xfrm>
            <a:custGeom>
              <a:avLst/>
              <a:gdLst/>
              <a:ahLst/>
              <a:cxnLst/>
              <a:rect l="l" t="t" r="r" b="b"/>
              <a:pathLst>
                <a:path w="9683" h="5829" extrusionOk="0">
                  <a:moveTo>
                    <a:pt x="6157" y="0"/>
                  </a:moveTo>
                  <a:cubicBezTo>
                    <a:pt x="5205" y="0"/>
                    <a:pt x="4156" y="458"/>
                    <a:pt x="3249" y="699"/>
                  </a:cubicBezTo>
                  <a:cubicBezTo>
                    <a:pt x="2202" y="998"/>
                    <a:pt x="1240" y="1810"/>
                    <a:pt x="748" y="2836"/>
                  </a:cubicBezTo>
                  <a:cubicBezTo>
                    <a:pt x="278" y="3777"/>
                    <a:pt x="0" y="4781"/>
                    <a:pt x="983" y="5444"/>
                  </a:cubicBezTo>
                  <a:cubicBezTo>
                    <a:pt x="1462" y="5759"/>
                    <a:pt x="2081" y="5829"/>
                    <a:pt x="2698" y="5829"/>
                  </a:cubicBezTo>
                  <a:cubicBezTo>
                    <a:pt x="3127" y="5829"/>
                    <a:pt x="3555" y="5795"/>
                    <a:pt x="3933" y="5786"/>
                  </a:cubicBezTo>
                  <a:cubicBezTo>
                    <a:pt x="4788" y="5764"/>
                    <a:pt x="6220" y="5380"/>
                    <a:pt x="6797" y="4738"/>
                  </a:cubicBezTo>
                  <a:cubicBezTo>
                    <a:pt x="7096" y="4375"/>
                    <a:pt x="7310" y="3883"/>
                    <a:pt x="7609" y="3499"/>
                  </a:cubicBezTo>
                  <a:cubicBezTo>
                    <a:pt x="7973" y="3029"/>
                    <a:pt x="8593" y="2708"/>
                    <a:pt x="8935" y="2216"/>
                  </a:cubicBezTo>
                  <a:cubicBezTo>
                    <a:pt x="9683" y="1126"/>
                    <a:pt x="8101" y="934"/>
                    <a:pt x="7502" y="442"/>
                  </a:cubicBezTo>
                  <a:cubicBezTo>
                    <a:pt x="7099" y="118"/>
                    <a:pt x="6641" y="0"/>
                    <a:pt x="6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1" name="Google Shape;34331;p32"/>
            <p:cNvSpPr/>
            <p:nvPr/>
          </p:nvSpPr>
          <p:spPr>
            <a:xfrm>
              <a:off x="461400" y="282050"/>
              <a:ext cx="56675" cy="44725"/>
            </a:xfrm>
            <a:custGeom>
              <a:avLst/>
              <a:gdLst/>
              <a:ahLst/>
              <a:cxnLst/>
              <a:rect l="l" t="t" r="r" b="b"/>
              <a:pathLst>
                <a:path w="2267" h="1789" extrusionOk="0">
                  <a:moveTo>
                    <a:pt x="685" y="1"/>
                  </a:moveTo>
                  <a:cubicBezTo>
                    <a:pt x="642" y="535"/>
                    <a:pt x="1" y="1198"/>
                    <a:pt x="642" y="1647"/>
                  </a:cubicBezTo>
                  <a:cubicBezTo>
                    <a:pt x="790" y="1747"/>
                    <a:pt x="922" y="1789"/>
                    <a:pt x="1046" y="1789"/>
                  </a:cubicBezTo>
                  <a:cubicBezTo>
                    <a:pt x="1315" y="1789"/>
                    <a:pt x="1540" y="1589"/>
                    <a:pt x="1775" y="1369"/>
                  </a:cubicBezTo>
                  <a:cubicBezTo>
                    <a:pt x="1946" y="1219"/>
                    <a:pt x="2267" y="1091"/>
                    <a:pt x="2074" y="856"/>
                  </a:cubicBezTo>
                  <a:cubicBezTo>
                    <a:pt x="1925" y="685"/>
                    <a:pt x="1540" y="599"/>
                    <a:pt x="1347" y="578"/>
                  </a:cubicBezTo>
                  <a:cubicBezTo>
                    <a:pt x="1269" y="578"/>
                    <a:pt x="1194" y="591"/>
                    <a:pt x="1122" y="591"/>
                  </a:cubicBezTo>
                  <a:cubicBezTo>
                    <a:pt x="1038" y="591"/>
                    <a:pt x="958" y="573"/>
                    <a:pt x="877" y="492"/>
                  </a:cubicBezTo>
                  <a:cubicBezTo>
                    <a:pt x="770" y="407"/>
                    <a:pt x="728" y="150"/>
                    <a:pt x="68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2" name="Google Shape;34332;p32"/>
            <p:cNvSpPr/>
            <p:nvPr/>
          </p:nvSpPr>
          <p:spPr>
            <a:xfrm>
              <a:off x="495075" y="260150"/>
              <a:ext cx="62000" cy="50000"/>
            </a:xfrm>
            <a:custGeom>
              <a:avLst/>
              <a:gdLst/>
              <a:ahLst/>
              <a:cxnLst/>
              <a:rect l="l" t="t" r="r" b="b"/>
              <a:pathLst>
                <a:path w="2480" h="2000" extrusionOk="0">
                  <a:moveTo>
                    <a:pt x="2458" y="0"/>
                  </a:moveTo>
                  <a:cubicBezTo>
                    <a:pt x="2330" y="257"/>
                    <a:pt x="2159" y="471"/>
                    <a:pt x="1988" y="663"/>
                  </a:cubicBezTo>
                  <a:cubicBezTo>
                    <a:pt x="1796" y="877"/>
                    <a:pt x="1604" y="1048"/>
                    <a:pt x="1390" y="1219"/>
                  </a:cubicBezTo>
                  <a:cubicBezTo>
                    <a:pt x="1176" y="1390"/>
                    <a:pt x="941" y="1518"/>
                    <a:pt x="706" y="1646"/>
                  </a:cubicBezTo>
                  <a:cubicBezTo>
                    <a:pt x="492" y="1774"/>
                    <a:pt x="257" y="1903"/>
                    <a:pt x="0" y="1967"/>
                  </a:cubicBezTo>
                  <a:lnTo>
                    <a:pt x="0" y="1988"/>
                  </a:lnTo>
                  <a:cubicBezTo>
                    <a:pt x="50" y="1996"/>
                    <a:pt x="99" y="1999"/>
                    <a:pt x="148" y="1999"/>
                  </a:cubicBezTo>
                  <a:cubicBezTo>
                    <a:pt x="375" y="1999"/>
                    <a:pt x="598" y="1923"/>
                    <a:pt x="791" y="1817"/>
                  </a:cubicBezTo>
                  <a:cubicBezTo>
                    <a:pt x="1048" y="1710"/>
                    <a:pt x="1262" y="1518"/>
                    <a:pt x="1475" y="1347"/>
                  </a:cubicBezTo>
                  <a:cubicBezTo>
                    <a:pt x="1881" y="962"/>
                    <a:pt x="2266" y="535"/>
                    <a:pt x="2480" y="22"/>
                  </a:cubicBezTo>
                  <a:lnTo>
                    <a:pt x="245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3" name="Google Shape;34333;p32"/>
            <p:cNvSpPr/>
            <p:nvPr/>
          </p:nvSpPr>
          <p:spPr>
            <a:xfrm>
              <a:off x="495075" y="263350"/>
              <a:ext cx="31550" cy="47575"/>
            </a:xfrm>
            <a:custGeom>
              <a:avLst/>
              <a:gdLst/>
              <a:ahLst/>
              <a:cxnLst/>
              <a:rect l="l" t="t" r="r" b="b"/>
              <a:pathLst>
                <a:path w="1262" h="1903" extrusionOk="0">
                  <a:moveTo>
                    <a:pt x="1262" y="1"/>
                  </a:moveTo>
                  <a:lnTo>
                    <a:pt x="1262" y="1"/>
                  </a:lnTo>
                  <a:cubicBezTo>
                    <a:pt x="984" y="236"/>
                    <a:pt x="727" y="535"/>
                    <a:pt x="513" y="856"/>
                  </a:cubicBezTo>
                  <a:cubicBezTo>
                    <a:pt x="407" y="1005"/>
                    <a:pt x="278" y="1176"/>
                    <a:pt x="214" y="1347"/>
                  </a:cubicBezTo>
                  <a:cubicBezTo>
                    <a:pt x="129" y="1518"/>
                    <a:pt x="65" y="1689"/>
                    <a:pt x="0" y="1903"/>
                  </a:cubicBezTo>
                  <a:lnTo>
                    <a:pt x="22" y="1903"/>
                  </a:lnTo>
                  <a:cubicBezTo>
                    <a:pt x="171" y="1753"/>
                    <a:pt x="278" y="1604"/>
                    <a:pt x="364" y="1433"/>
                  </a:cubicBezTo>
                  <a:cubicBezTo>
                    <a:pt x="471" y="1283"/>
                    <a:pt x="535" y="1112"/>
                    <a:pt x="642" y="941"/>
                  </a:cubicBezTo>
                  <a:cubicBezTo>
                    <a:pt x="813" y="620"/>
                    <a:pt x="1026" y="300"/>
                    <a:pt x="1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4" name="Google Shape;34334;p32"/>
            <p:cNvSpPr/>
            <p:nvPr/>
          </p:nvSpPr>
          <p:spPr>
            <a:xfrm>
              <a:off x="488125" y="248775"/>
              <a:ext cx="28725" cy="62150"/>
            </a:xfrm>
            <a:custGeom>
              <a:avLst/>
              <a:gdLst/>
              <a:ahLst/>
              <a:cxnLst/>
              <a:rect l="l" t="t" r="r" b="b"/>
              <a:pathLst>
                <a:path w="1149" h="2486" extrusionOk="0">
                  <a:moveTo>
                    <a:pt x="1018" y="0"/>
                  </a:moveTo>
                  <a:cubicBezTo>
                    <a:pt x="984" y="0"/>
                    <a:pt x="947" y="15"/>
                    <a:pt x="920" y="49"/>
                  </a:cubicBezTo>
                  <a:cubicBezTo>
                    <a:pt x="898" y="92"/>
                    <a:pt x="920" y="156"/>
                    <a:pt x="962" y="178"/>
                  </a:cubicBezTo>
                  <a:cubicBezTo>
                    <a:pt x="727" y="498"/>
                    <a:pt x="514" y="819"/>
                    <a:pt x="321" y="1203"/>
                  </a:cubicBezTo>
                  <a:cubicBezTo>
                    <a:pt x="236" y="1396"/>
                    <a:pt x="129" y="1588"/>
                    <a:pt x="65" y="1802"/>
                  </a:cubicBezTo>
                  <a:cubicBezTo>
                    <a:pt x="22" y="2037"/>
                    <a:pt x="1" y="2251"/>
                    <a:pt x="22" y="2486"/>
                  </a:cubicBezTo>
                  <a:lnTo>
                    <a:pt x="43" y="2486"/>
                  </a:lnTo>
                  <a:lnTo>
                    <a:pt x="257" y="1866"/>
                  </a:lnTo>
                  <a:cubicBezTo>
                    <a:pt x="321" y="1674"/>
                    <a:pt x="385" y="1460"/>
                    <a:pt x="449" y="1268"/>
                  </a:cubicBezTo>
                  <a:cubicBezTo>
                    <a:pt x="599" y="883"/>
                    <a:pt x="791" y="541"/>
                    <a:pt x="984" y="178"/>
                  </a:cubicBezTo>
                  <a:cubicBezTo>
                    <a:pt x="995" y="183"/>
                    <a:pt x="1007" y="186"/>
                    <a:pt x="1018" y="186"/>
                  </a:cubicBezTo>
                  <a:cubicBezTo>
                    <a:pt x="1048" y="186"/>
                    <a:pt x="1075" y="166"/>
                    <a:pt x="1091" y="135"/>
                  </a:cubicBezTo>
                  <a:cubicBezTo>
                    <a:pt x="1148" y="63"/>
                    <a:pt x="1089" y="0"/>
                    <a:pt x="10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5" name="Google Shape;34335;p32"/>
            <p:cNvSpPr/>
            <p:nvPr/>
          </p:nvSpPr>
          <p:spPr>
            <a:xfrm>
              <a:off x="471025" y="206550"/>
              <a:ext cx="48675" cy="104925"/>
            </a:xfrm>
            <a:custGeom>
              <a:avLst/>
              <a:gdLst/>
              <a:ahLst/>
              <a:cxnLst/>
              <a:rect l="l" t="t" r="r" b="b"/>
              <a:pathLst>
                <a:path w="1947" h="4197" extrusionOk="0">
                  <a:moveTo>
                    <a:pt x="1816" y="1"/>
                  </a:moveTo>
                  <a:cubicBezTo>
                    <a:pt x="1785" y="1"/>
                    <a:pt x="1753" y="15"/>
                    <a:pt x="1732" y="50"/>
                  </a:cubicBezTo>
                  <a:cubicBezTo>
                    <a:pt x="1711" y="92"/>
                    <a:pt x="1711" y="135"/>
                    <a:pt x="1753" y="157"/>
                  </a:cubicBezTo>
                  <a:cubicBezTo>
                    <a:pt x="1518" y="413"/>
                    <a:pt x="1304" y="691"/>
                    <a:pt x="1112" y="990"/>
                  </a:cubicBezTo>
                  <a:cubicBezTo>
                    <a:pt x="920" y="1311"/>
                    <a:pt x="770" y="1674"/>
                    <a:pt x="663" y="2038"/>
                  </a:cubicBezTo>
                  <a:cubicBezTo>
                    <a:pt x="620" y="2209"/>
                    <a:pt x="578" y="2401"/>
                    <a:pt x="514" y="2572"/>
                  </a:cubicBezTo>
                  <a:cubicBezTo>
                    <a:pt x="471" y="2743"/>
                    <a:pt x="407" y="2914"/>
                    <a:pt x="343" y="3085"/>
                  </a:cubicBezTo>
                  <a:cubicBezTo>
                    <a:pt x="214" y="3427"/>
                    <a:pt x="108" y="3747"/>
                    <a:pt x="1" y="4111"/>
                  </a:cubicBezTo>
                  <a:lnTo>
                    <a:pt x="22" y="4196"/>
                  </a:lnTo>
                  <a:cubicBezTo>
                    <a:pt x="236" y="3897"/>
                    <a:pt x="364" y="3512"/>
                    <a:pt x="514" y="3170"/>
                  </a:cubicBezTo>
                  <a:cubicBezTo>
                    <a:pt x="599" y="2999"/>
                    <a:pt x="642" y="2807"/>
                    <a:pt x="706" y="2615"/>
                  </a:cubicBezTo>
                  <a:cubicBezTo>
                    <a:pt x="749" y="2444"/>
                    <a:pt x="770" y="2251"/>
                    <a:pt x="813" y="2080"/>
                  </a:cubicBezTo>
                  <a:cubicBezTo>
                    <a:pt x="984" y="1375"/>
                    <a:pt x="1326" y="734"/>
                    <a:pt x="1775" y="178"/>
                  </a:cubicBezTo>
                  <a:cubicBezTo>
                    <a:pt x="1790" y="186"/>
                    <a:pt x="1809" y="191"/>
                    <a:pt x="1827" y="191"/>
                  </a:cubicBezTo>
                  <a:cubicBezTo>
                    <a:pt x="1859" y="191"/>
                    <a:pt x="1889" y="176"/>
                    <a:pt x="1903" y="135"/>
                  </a:cubicBezTo>
                  <a:cubicBezTo>
                    <a:pt x="1946" y="63"/>
                    <a:pt x="1882" y="1"/>
                    <a:pt x="18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6" name="Google Shape;34336;p32"/>
            <p:cNvSpPr/>
            <p:nvPr/>
          </p:nvSpPr>
          <p:spPr>
            <a:xfrm>
              <a:off x="476900" y="228450"/>
              <a:ext cx="35850" cy="86750"/>
            </a:xfrm>
            <a:custGeom>
              <a:avLst/>
              <a:gdLst/>
              <a:ahLst/>
              <a:cxnLst/>
              <a:rect l="l" t="t" r="r" b="b"/>
              <a:pathLst>
                <a:path w="1434" h="3470" extrusionOk="0">
                  <a:moveTo>
                    <a:pt x="1304" y="1"/>
                  </a:moveTo>
                  <a:cubicBezTo>
                    <a:pt x="1272" y="1"/>
                    <a:pt x="1240" y="15"/>
                    <a:pt x="1219" y="50"/>
                  </a:cubicBezTo>
                  <a:cubicBezTo>
                    <a:pt x="1198" y="93"/>
                    <a:pt x="1198" y="136"/>
                    <a:pt x="1219" y="157"/>
                  </a:cubicBezTo>
                  <a:cubicBezTo>
                    <a:pt x="1027" y="349"/>
                    <a:pt x="834" y="563"/>
                    <a:pt x="706" y="798"/>
                  </a:cubicBezTo>
                  <a:cubicBezTo>
                    <a:pt x="556" y="1076"/>
                    <a:pt x="450" y="1375"/>
                    <a:pt x="407" y="1675"/>
                  </a:cubicBezTo>
                  <a:cubicBezTo>
                    <a:pt x="385" y="1845"/>
                    <a:pt x="364" y="1995"/>
                    <a:pt x="343" y="2145"/>
                  </a:cubicBezTo>
                  <a:cubicBezTo>
                    <a:pt x="321" y="2294"/>
                    <a:pt x="279" y="2423"/>
                    <a:pt x="257" y="2572"/>
                  </a:cubicBezTo>
                  <a:cubicBezTo>
                    <a:pt x="172" y="2871"/>
                    <a:pt x="65" y="3149"/>
                    <a:pt x="1" y="3449"/>
                  </a:cubicBezTo>
                  <a:lnTo>
                    <a:pt x="22" y="3470"/>
                  </a:lnTo>
                  <a:cubicBezTo>
                    <a:pt x="172" y="3213"/>
                    <a:pt x="321" y="2936"/>
                    <a:pt x="428" y="2636"/>
                  </a:cubicBezTo>
                  <a:cubicBezTo>
                    <a:pt x="471" y="2487"/>
                    <a:pt x="514" y="2337"/>
                    <a:pt x="535" y="2166"/>
                  </a:cubicBezTo>
                  <a:cubicBezTo>
                    <a:pt x="535" y="1995"/>
                    <a:pt x="535" y="1845"/>
                    <a:pt x="556" y="1696"/>
                  </a:cubicBezTo>
                  <a:cubicBezTo>
                    <a:pt x="578" y="1418"/>
                    <a:pt x="663" y="1119"/>
                    <a:pt x="792" y="841"/>
                  </a:cubicBezTo>
                  <a:cubicBezTo>
                    <a:pt x="898" y="606"/>
                    <a:pt x="1069" y="371"/>
                    <a:pt x="1240" y="178"/>
                  </a:cubicBezTo>
                  <a:cubicBezTo>
                    <a:pt x="1256" y="186"/>
                    <a:pt x="1275" y="191"/>
                    <a:pt x="1294" y="191"/>
                  </a:cubicBezTo>
                  <a:cubicBezTo>
                    <a:pt x="1327" y="191"/>
                    <a:pt x="1363" y="176"/>
                    <a:pt x="1390" y="136"/>
                  </a:cubicBezTo>
                  <a:cubicBezTo>
                    <a:pt x="1433" y="63"/>
                    <a:pt x="1369" y="1"/>
                    <a:pt x="13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7" name="Google Shape;34337;p32"/>
            <p:cNvSpPr/>
            <p:nvPr/>
          </p:nvSpPr>
          <p:spPr>
            <a:xfrm>
              <a:off x="492400" y="259075"/>
              <a:ext cx="20875" cy="49725"/>
            </a:xfrm>
            <a:custGeom>
              <a:avLst/>
              <a:gdLst/>
              <a:ahLst/>
              <a:cxnLst/>
              <a:rect l="l" t="t" r="r" b="b"/>
              <a:pathLst>
                <a:path w="835" h="1989" extrusionOk="0">
                  <a:moveTo>
                    <a:pt x="813" y="1"/>
                  </a:moveTo>
                  <a:cubicBezTo>
                    <a:pt x="749" y="364"/>
                    <a:pt x="599" y="685"/>
                    <a:pt x="428" y="984"/>
                  </a:cubicBezTo>
                  <a:cubicBezTo>
                    <a:pt x="343" y="1133"/>
                    <a:pt x="236" y="1283"/>
                    <a:pt x="150" y="1454"/>
                  </a:cubicBezTo>
                  <a:cubicBezTo>
                    <a:pt x="86" y="1604"/>
                    <a:pt x="22" y="1775"/>
                    <a:pt x="1" y="1967"/>
                  </a:cubicBezTo>
                  <a:lnTo>
                    <a:pt x="22" y="1988"/>
                  </a:lnTo>
                  <a:cubicBezTo>
                    <a:pt x="129" y="1839"/>
                    <a:pt x="214" y="1689"/>
                    <a:pt x="321" y="1540"/>
                  </a:cubicBezTo>
                  <a:cubicBezTo>
                    <a:pt x="407" y="1390"/>
                    <a:pt x="471" y="1219"/>
                    <a:pt x="556" y="1069"/>
                  </a:cubicBezTo>
                  <a:cubicBezTo>
                    <a:pt x="620" y="898"/>
                    <a:pt x="706" y="727"/>
                    <a:pt x="749" y="556"/>
                  </a:cubicBezTo>
                  <a:cubicBezTo>
                    <a:pt x="791" y="364"/>
                    <a:pt x="834" y="193"/>
                    <a:pt x="8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8" name="Google Shape;34338;p32"/>
            <p:cNvSpPr/>
            <p:nvPr/>
          </p:nvSpPr>
          <p:spPr>
            <a:xfrm>
              <a:off x="496150" y="256775"/>
              <a:ext cx="47600" cy="57900"/>
            </a:xfrm>
            <a:custGeom>
              <a:avLst/>
              <a:gdLst/>
              <a:ahLst/>
              <a:cxnLst/>
              <a:rect l="l" t="t" r="r" b="b"/>
              <a:pathLst>
                <a:path w="1904" h="2316" extrusionOk="0">
                  <a:moveTo>
                    <a:pt x="1773" y="1"/>
                  </a:moveTo>
                  <a:cubicBezTo>
                    <a:pt x="1742" y="1"/>
                    <a:pt x="1710" y="15"/>
                    <a:pt x="1689" y="50"/>
                  </a:cubicBezTo>
                  <a:cubicBezTo>
                    <a:pt x="1667" y="114"/>
                    <a:pt x="1689" y="157"/>
                    <a:pt x="1732" y="178"/>
                  </a:cubicBezTo>
                  <a:cubicBezTo>
                    <a:pt x="1625" y="648"/>
                    <a:pt x="1325" y="1012"/>
                    <a:pt x="1005" y="1332"/>
                  </a:cubicBezTo>
                  <a:cubicBezTo>
                    <a:pt x="855" y="1503"/>
                    <a:pt x="663" y="1632"/>
                    <a:pt x="492" y="1781"/>
                  </a:cubicBezTo>
                  <a:cubicBezTo>
                    <a:pt x="321" y="1952"/>
                    <a:pt x="150" y="2102"/>
                    <a:pt x="0" y="2294"/>
                  </a:cubicBezTo>
                  <a:lnTo>
                    <a:pt x="22" y="2316"/>
                  </a:lnTo>
                  <a:cubicBezTo>
                    <a:pt x="235" y="2209"/>
                    <a:pt x="428" y="2080"/>
                    <a:pt x="620" y="1952"/>
                  </a:cubicBezTo>
                  <a:cubicBezTo>
                    <a:pt x="791" y="1803"/>
                    <a:pt x="962" y="1632"/>
                    <a:pt x="1112" y="1439"/>
                  </a:cubicBezTo>
                  <a:cubicBezTo>
                    <a:pt x="1283" y="1268"/>
                    <a:pt x="1411" y="1076"/>
                    <a:pt x="1539" y="862"/>
                  </a:cubicBezTo>
                  <a:cubicBezTo>
                    <a:pt x="1646" y="648"/>
                    <a:pt x="1732" y="413"/>
                    <a:pt x="1753" y="178"/>
                  </a:cubicBezTo>
                  <a:cubicBezTo>
                    <a:pt x="1764" y="184"/>
                    <a:pt x="1776" y="187"/>
                    <a:pt x="1787" y="187"/>
                  </a:cubicBezTo>
                  <a:cubicBezTo>
                    <a:pt x="1817" y="187"/>
                    <a:pt x="1844" y="167"/>
                    <a:pt x="1860" y="135"/>
                  </a:cubicBezTo>
                  <a:cubicBezTo>
                    <a:pt x="1903" y="63"/>
                    <a:pt x="1839" y="1"/>
                    <a:pt x="1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9" name="Google Shape;34339;p32"/>
            <p:cNvSpPr/>
            <p:nvPr/>
          </p:nvSpPr>
          <p:spPr>
            <a:xfrm>
              <a:off x="487050" y="234100"/>
              <a:ext cx="31775" cy="67750"/>
            </a:xfrm>
            <a:custGeom>
              <a:avLst/>
              <a:gdLst/>
              <a:ahLst/>
              <a:cxnLst/>
              <a:rect l="l" t="t" r="r" b="b"/>
              <a:pathLst>
                <a:path w="1271" h="2710" extrusionOk="0">
                  <a:moveTo>
                    <a:pt x="1134" y="1"/>
                  </a:moveTo>
                  <a:cubicBezTo>
                    <a:pt x="1067" y="1"/>
                    <a:pt x="1020" y="116"/>
                    <a:pt x="1091" y="187"/>
                  </a:cubicBezTo>
                  <a:cubicBezTo>
                    <a:pt x="920" y="294"/>
                    <a:pt x="770" y="465"/>
                    <a:pt x="642" y="636"/>
                  </a:cubicBezTo>
                  <a:cubicBezTo>
                    <a:pt x="492" y="850"/>
                    <a:pt x="386" y="1064"/>
                    <a:pt x="300" y="1278"/>
                  </a:cubicBezTo>
                  <a:cubicBezTo>
                    <a:pt x="193" y="1513"/>
                    <a:pt x="108" y="1726"/>
                    <a:pt x="65" y="1983"/>
                  </a:cubicBezTo>
                  <a:cubicBezTo>
                    <a:pt x="22" y="2218"/>
                    <a:pt x="1" y="2453"/>
                    <a:pt x="1" y="2710"/>
                  </a:cubicBezTo>
                  <a:lnTo>
                    <a:pt x="22" y="2710"/>
                  </a:lnTo>
                  <a:cubicBezTo>
                    <a:pt x="108" y="2474"/>
                    <a:pt x="172" y="2261"/>
                    <a:pt x="257" y="2026"/>
                  </a:cubicBezTo>
                  <a:cubicBezTo>
                    <a:pt x="321" y="1790"/>
                    <a:pt x="364" y="1577"/>
                    <a:pt x="428" y="1342"/>
                  </a:cubicBezTo>
                  <a:cubicBezTo>
                    <a:pt x="578" y="914"/>
                    <a:pt x="770" y="487"/>
                    <a:pt x="1112" y="187"/>
                  </a:cubicBezTo>
                  <a:cubicBezTo>
                    <a:pt x="1129" y="197"/>
                    <a:pt x="1144" y="202"/>
                    <a:pt x="1158" y="202"/>
                  </a:cubicBezTo>
                  <a:cubicBezTo>
                    <a:pt x="1235" y="202"/>
                    <a:pt x="1270" y="71"/>
                    <a:pt x="1198" y="16"/>
                  </a:cubicBezTo>
                  <a:lnTo>
                    <a:pt x="1176" y="16"/>
                  </a:lnTo>
                  <a:cubicBezTo>
                    <a:pt x="1162" y="6"/>
                    <a:pt x="1148" y="1"/>
                    <a:pt x="1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0" name="Google Shape;34340;p32"/>
            <p:cNvSpPr/>
            <p:nvPr/>
          </p:nvSpPr>
          <p:spPr>
            <a:xfrm>
              <a:off x="487600" y="276175"/>
              <a:ext cx="79100" cy="41700"/>
            </a:xfrm>
            <a:custGeom>
              <a:avLst/>
              <a:gdLst/>
              <a:ahLst/>
              <a:cxnLst/>
              <a:rect l="l" t="t" r="r" b="b"/>
              <a:pathLst>
                <a:path w="3164" h="1668" extrusionOk="0">
                  <a:moveTo>
                    <a:pt x="3142" y="1"/>
                  </a:moveTo>
                  <a:cubicBezTo>
                    <a:pt x="3121" y="150"/>
                    <a:pt x="3014" y="278"/>
                    <a:pt x="2907" y="364"/>
                  </a:cubicBezTo>
                  <a:cubicBezTo>
                    <a:pt x="2800" y="471"/>
                    <a:pt x="2672" y="556"/>
                    <a:pt x="2544" y="642"/>
                  </a:cubicBezTo>
                  <a:cubicBezTo>
                    <a:pt x="2266" y="791"/>
                    <a:pt x="1988" y="920"/>
                    <a:pt x="1710" y="1027"/>
                  </a:cubicBezTo>
                  <a:cubicBezTo>
                    <a:pt x="1561" y="1069"/>
                    <a:pt x="1411" y="1112"/>
                    <a:pt x="1283" y="1155"/>
                  </a:cubicBezTo>
                  <a:cubicBezTo>
                    <a:pt x="1133" y="1198"/>
                    <a:pt x="983" y="1240"/>
                    <a:pt x="855" y="1262"/>
                  </a:cubicBezTo>
                  <a:cubicBezTo>
                    <a:pt x="556" y="1347"/>
                    <a:pt x="235" y="1433"/>
                    <a:pt x="0" y="1646"/>
                  </a:cubicBezTo>
                  <a:lnTo>
                    <a:pt x="0" y="1668"/>
                  </a:lnTo>
                  <a:cubicBezTo>
                    <a:pt x="299" y="1561"/>
                    <a:pt x="577" y="1518"/>
                    <a:pt x="877" y="1454"/>
                  </a:cubicBezTo>
                  <a:cubicBezTo>
                    <a:pt x="1026" y="1433"/>
                    <a:pt x="1176" y="1411"/>
                    <a:pt x="1347" y="1347"/>
                  </a:cubicBezTo>
                  <a:cubicBezTo>
                    <a:pt x="1475" y="1283"/>
                    <a:pt x="1625" y="1219"/>
                    <a:pt x="1774" y="1155"/>
                  </a:cubicBezTo>
                  <a:cubicBezTo>
                    <a:pt x="2052" y="1048"/>
                    <a:pt x="2330" y="898"/>
                    <a:pt x="2587" y="727"/>
                  </a:cubicBezTo>
                  <a:cubicBezTo>
                    <a:pt x="2715" y="642"/>
                    <a:pt x="2843" y="535"/>
                    <a:pt x="2950" y="407"/>
                  </a:cubicBezTo>
                  <a:cubicBezTo>
                    <a:pt x="3057" y="300"/>
                    <a:pt x="3142" y="150"/>
                    <a:pt x="3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1" name="Google Shape;34341;p32"/>
            <p:cNvSpPr/>
            <p:nvPr/>
          </p:nvSpPr>
          <p:spPr>
            <a:xfrm>
              <a:off x="474225" y="238625"/>
              <a:ext cx="12350" cy="54675"/>
            </a:xfrm>
            <a:custGeom>
              <a:avLst/>
              <a:gdLst/>
              <a:ahLst/>
              <a:cxnLst/>
              <a:rect l="l" t="t" r="r" b="b"/>
              <a:pathLst>
                <a:path w="494" h="2187" extrusionOk="0">
                  <a:moveTo>
                    <a:pt x="363" y="0"/>
                  </a:moveTo>
                  <a:cubicBezTo>
                    <a:pt x="332" y="0"/>
                    <a:pt x="300" y="14"/>
                    <a:pt x="279" y="49"/>
                  </a:cubicBezTo>
                  <a:cubicBezTo>
                    <a:pt x="236" y="113"/>
                    <a:pt x="300" y="177"/>
                    <a:pt x="364" y="177"/>
                  </a:cubicBezTo>
                  <a:cubicBezTo>
                    <a:pt x="364" y="327"/>
                    <a:pt x="322" y="477"/>
                    <a:pt x="257" y="605"/>
                  </a:cubicBezTo>
                  <a:cubicBezTo>
                    <a:pt x="193" y="776"/>
                    <a:pt x="129" y="947"/>
                    <a:pt x="86" y="1118"/>
                  </a:cubicBezTo>
                  <a:cubicBezTo>
                    <a:pt x="44" y="1310"/>
                    <a:pt x="1" y="1503"/>
                    <a:pt x="44" y="1674"/>
                  </a:cubicBezTo>
                  <a:cubicBezTo>
                    <a:pt x="65" y="1866"/>
                    <a:pt x="129" y="2037"/>
                    <a:pt x="215" y="2187"/>
                  </a:cubicBezTo>
                  <a:lnTo>
                    <a:pt x="236" y="2187"/>
                  </a:lnTo>
                  <a:cubicBezTo>
                    <a:pt x="236" y="1994"/>
                    <a:pt x="236" y="1823"/>
                    <a:pt x="236" y="1652"/>
                  </a:cubicBezTo>
                  <a:cubicBezTo>
                    <a:pt x="236" y="1481"/>
                    <a:pt x="215" y="1332"/>
                    <a:pt x="236" y="1161"/>
                  </a:cubicBezTo>
                  <a:cubicBezTo>
                    <a:pt x="257" y="990"/>
                    <a:pt x="300" y="819"/>
                    <a:pt x="343" y="648"/>
                  </a:cubicBezTo>
                  <a:cubicBezTo>
                    <a:pt x="386" y="498"/>
                    <a:pt x="407" y="327"/>
                    <a:pt x="407" y="177"/>
                  </a:cubicBezTo>
                  <a:cubicBezTo>
                    <a:pt x="407" y="177"/>
                    <a:pt x="428" y="156"/>
                    <a:pt x="450" y="135"/>
                  </a:cubicBezTo>
                  <a:cubicBezTo>
                    <a:pt x="493" y="63"/>
                    <a:pt x="429" y="0"/>
                    <a:pt x="3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2" name="Google Shape;34342;p32"/>
            <p:cNvSpPr/>
            <p:nvPr/>
          </p:nvSpPr>
          <p:spPr>
            <a:xfrm>
              <a:off x="496675" y="259075"/>
              <a:ext cx="36900" cy="58275"/>
            </a:xfrm>
            <a:custGeom>
              <a:avLst/>
              <a:gdLst/>
              <a:ahLst/>
              <a:cxnLst/>
              <a:rect l="l" t="t" r="r" b="b"/>
              <a:pathLst>
                <a:path w="1476" h="2331" extrusionOk="0">
                  <a:moveTo>
                    <a:pt x="1454" y="1"/>
                  </a:moveTo>
                  <a:cubicBezTo>
                    <a:pt x="1198" y="364"/>
                    <a:pt x="962" y="770"/>
                    <a:pt x="727" y="1155"/>
                  </a:cubicBezTo>
                  <a:cubicBezTo>
                    <a:pt x="599" y="1347"/>
                    <a:pt x="449" y="1518"/>
                    <a:pt x="343" y="1711"/>
                  </a:cubicBezTo>
                  <a:cubicBezTo>
                    <a:pt x="236" y="1903"/>
                    <a:pt x="107" y="2095"/>
                    <a:pt x="1" y="2309"/>
                  </a:cubicBezTo>
                  <a:lnTo>
                    <a:pt x="22" y="2330"/>
                  </a:lnTo>
                  <a:cubicBezTo>
                    <a:pt x="193" y="2181"/>
                    <a:pt x="364" y="2010"/>
                    <a:pt x="492" y="1839"/>
                  </a:cubicBezTo>
                  <a:cubicBezTo>
                    <a:pt x="642" y="1646"/>
                    <a:pt x="749" y="1433"/>
                    <a:pt x="856" y="1240"/>
                  </a:cubicBezTo>
                  <a:cubicBezTo>
                    <a:pt x="1069" y="834"/>
                    <a:pt x="1262" y="407"/>
                    <a:pt x="1475" y="22"/>
                  </a:cubicBezTo>
                  <a:lnTo>
                    <a:pt x="14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3" name="Google Shape;34343;p32"/>
            <p:cNvSpPr/>
            <p:nvPr/>
          </p:nvSpPr>
          <p:spPr>
            <a:xfrm>
              <a:off x="510350" y="257000"/>
              <a:ext cx="5225" cy="3525"/>
            </a:xfrm>
            <a:custGeom>
              <a:avLst/>
              <a:gdLst/>
              <a:ahLst/>
              <a:cxnLst/>
              <a:rect l="l" t="t" r="r" b="b"/>
              <a:pathLst>
                <a:path w="209" h="141" extrusionOk="0">
                  <a:moveTo>
                    <a:pt x="107" y="1"/>
                  </a:moveTo>
                  <a:cubicBezTo>
                    <a:pt x="81" y="1"/>
                    <a:pt x="52" y="12"/>
                    <a:pt x="31" y="41"/>
                  </a:cubicBezTo>
                  <a:cubicBezTo>
                    <a:pt x="1" y="86"/>
                    <a:pt x="54" y="141"/>
                    <a:pt x="111" y="141"/>
                  </a:cubicBezTo>
                  <a:cubicBezTo>
                    <a:pt x="136" y="141"/>
                    <a:pt x="161" y="131"/>
                    <a:pt x="180" y="105"/>
                  </a:cubicBezTo>
                  <a:cubicBezTo>
                    <a:pt x="209" y="48"/>
                    <a:pt x="161" y="1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4" name="Google Shape;34344;p32"/>
            <p:cNvSpPr/>
            <p:nvPr/>
          </p:nvSpPr>
          <p:spPr>
            <a:xfrm>
              <a:off x="524675" y="260575"/>
              <a:ext cx="4425" cy="4200"/>
            </a:xfrm>
            <a:custGeom>
              <a:avLst/>
              <a:gdLst/>
              <a:ahLst/>
              <a:cxnLst/>
              <a:rect l="l" t="t" r="r" b="b"/>
              <a:pathLst>
                <a:path w="177" h="168" extrusionOk="0">
                  <a:moveTo>
                    <a:pt x="99" y="1"/>
                  </a:moveTo>
                  <a:cubicBezTo>
                    <a:pt x="52" y="1"/>
                    <a:pt x="0" y="37"/>
                    <a:pt x="13" y="90"/>
                  </a:cubicBezTo>
                  <a:lnTo>
                    <a:pt x="13" y="112"/>
                  </a:lnTo>
                  <a:cubicBezTo>
                    <a:pt x="21" y="152"/>
                    <a:pt x="47" y="168"/>
                    <a:pt x="75" y="168"/>
                  </a:cubicBezTo>
                  <a:cubicBezTo>
                    <a:pt x="123" y="168"/>
                    <a:pt x="176" y="122"/>
                    <a:pt x="163" y="69"/>
                  </a:cubicBezTo>
                  <a:lnTo>
                    <a:pt x="163" y="48"/>
                  </a:lnTo>
                  <a:cubicBezTo>
                    <a:pt x="155" y="15"/>
                    <a:pt x="128" y="1"/>
                    <a:pt x="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5" name="Google Shape;34345;p32"/>
            <p:cNvSpPr/>
            <p:nvPr/>
          </p:nvSpPr>
          <p:spPr>
            <a:xfrm>
              <a:off x="530875" y="2562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10" y="1"/>
                  </a:moveTo>
                  <a:cubicBezTo>
                    <a:pt x="84" y="1"/>
                    <a:pt x="58" y="15"/>
                    <a:pt x="43" y="51"/>
                  </a:cubicBezTo>
                  <a:cubicBezTo>
                    <a:pt x="1" y="108"/>
                    <a:pt x="53" y="155"/>
                    <a:pt x="105" y="155"/>
                  </a:cubicBezTo>
                  <a:cubicBezTo>
                    <a:pt x="131" y="155"/>
                    <a:pt x="157" y="143"/>
                    <a:pt x="172" y="115"/>
                  </a:cubicBezTo>
                  <a:cubicBezTo>
                    <a:pt x="214" y="58"/>
                    <a:pt x="162" y="1"/>
                    <a:pt x="1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6" name="Google Shape;34346;p32"/>
            <p:cNvSpPr/>
            <p:nvPr/>
          </p:nvSpPr>
          <p:spPr>
            <a:xfrm>
              <a:off x="554400" y="257650"/>
              <a:ext cx="5575" cy="4300"/>
            </a:xfrm>
            <a:custGeom>
              <a:avLst/>
              <a:gdLst/>
              <a:ahLst/>
              <a:cxnLst/>
              <a:rect l="l" t="t" r="r" b="b"/>
              <a:pathLst>
                <a:path w="223" h="172" extrusionOk="0">
                  <a:moveTo>
                    <a:pt x="100" y="1"/>
                  </a:moveTo>
                  <a:cubicBezTo>
                    <a:pt x="77" y="1"/>
                    <a:pt x="55" y="11"/>
                    <a:pt x="43" y="36"/>
                  </a:cubicBezTo>
                  <a:lnTo>
                    <a:pt x="43" y="58"/>
                  </a:lnTo>
                  <a:cubicBezTo>
                    <a:pt x="0" y="115"/>
                    <a:pt x="52" y="172"/>
                    <a:pt x="104" y="172"/>
                  </a:cubicBezTo>
                  <a:cubicBezTo>
                    <a:pt x="131" y="172"/>
                    <a:pt x="157" y="157"/>
                    <a:pt x="171" y="122"/>
                  </a:cubicBezTo>
                  <a:lnTo>
                    <a:pt x="192" y="122"/>
                  </a:lnTo>
                  <a:cubicBezTo>
                    <a:pt x="223" y="61"/>
                    <a:pt x="157" y="1"/>
                    <a:pt x="1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7" name="Google Shape;34347;p32"/>
            <p:cNvSpPr/>
            <p:nvPr/>
          </p:nvSpPr>
          <p:spPr>
            <a:xfrm>
              <a:off x="563825" y="272800"/>
              <a:ext cx="5550" cy="3875"/>
            </a:xfrm>
            <a:custGeom>
              <a:avLst/>
              <a:gdLst/>
              <a:ahLst/>
              <a:cxnLst/>
              <a:rect l="l" t="t" r="r" b="b"/>
              <a:pathLst>
                <a:path w="222" h="155" extrusionOk="0">
                  <a:moveTo>
                    <a:pt x="111" y="0"/>
                  </a:moveTo>
                  <a:cubicBezTo>
                    <a:pt x="81" y="0"/>
                    <a:pt x="50" y="15"/>
                    <a:pt x="29" y="50"/>
                  </a:cubicBezTo>
                  <a:cubicBezTo>
                    <a:pt x="1" y="107"/>
                    <a:pt x="48" y="155"/>
                    <a:pt x="102" y="155"/>
                  </a:cubicBezTo>
                  <a:cubicBezTo>
                    <a:pt x="129" y="155"/>
                    <a:pt x="157" y="143"/>
                    <a:pt x="179" y="114"/>
                  </a:cubicBezTo>
                  <a:cubicBezTo>
                    <a:pt x="221" y="57"/>
                    <a:pt x="169" y="0"/>
                    <a:pt x="1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8" name="Google Shape;34348;p32"/>
            <p:cNvSpPr/>
            <p:nvPr/>
          </p:nvSpPr>
          <p:spPr>
            <a:xfrm>
              <a:off x="398900" y="199700"/>
              <a:ext cx="117500" cy="148775"/>
            </a:xfrm>
            <a:custGeom>
              <a:avLst/>
              <a:gdLst/>
              <a:ahLst/>
              <a:cxnLst/>
              <a:rect l="l" t="t" r="r" b="b"/>
              <a:pathLst>
                <a:path w="4700" h="5951" extrusionOk="0">
                  <a:moveTo>
                    <a:pt x="1034" y="1"/>
                  </a:moveTo>
                  <a:cubicBezTo>
                    <a:pt x="951" y="1"/>
                    <a:pt x="863" y="22"/>
                    <a:pt x="770" y="67"/>
                  </a:cubicBezTo>
                  <a:cubicBezTo>
                    <a:pt x="0" y="452"/>
                    <a:pt x="321" y="1884"/>
                    <a:pt x="534" y="2483"/>
                  </a:cubicBezTo>
                  <a:cubicBezTo>
                    <a:pt x="898" y="3615"/>
                    <a:pt x="1368" y="4834"/>
                    <a:pt x="2330" y="5582"/>
                  </a:cubicBezTo>
                  <a:cubicBezTo>
                    <a:pt x="2547" y="5755"/>
                    <a:pt x="3214" y="5951"/>
                    <a:pt x="3758" y="5951"/>
                  </a:cubicBezTo>
                  <a:cubicBezTo>
                    <a:pt x="4287" y="5951"/>
                    <a:pt x="4699" y="5766"/>
                    <a:pt x="4467" y="5197"/>
                  </a:cubicBezTo>
                  <a:cubicBezTo>
                    <a:pt x="4296" y="4748"/>
                    <a:pt x="3505" y="4577"/>
                    <a:pt x="3206" y="4192"/>
                  </a:cubicBezTo>
                  <a:cubicBezTo>
                    <a:pt x="2800" y="3722"/>
                    <a:pt x="2586" y="3102"/>
                    <a:pt x="2394" y="2525"/>
                  </a:cubicBezTo>
                  <a:cubicBezTo>
                    <a:pt x="2200" y="2002"/>
                    <a:pt x="1848" y="1"/>
                    <a:pt x="10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9" name="Google Shape;34349;p32"/>
            <p:cNvSpPr/>
            <p:nvPr/>
          </p:nvSpPr>
          <p:spPr>
            <a:xfrm>
              <a:off x="1016600" y="81675"/>
              <a:ext cx="285900" cy="208425"/>
            </a:xfrm>
            <a:custGeom>
              <a:avLst/>
              <a:gdLst/>
              <a:ahLst/>
              <a:cxnLst/>
              <a:rect l="l" t="t" r="r" b="b"/>
              <a:pathLst>
                <a:path w="11436" h="8337" extrusionOk="0">
                  <a:moveTo>
                    <a:pt x="8294" y="0"/>
                  </a:moveTo>
                  <a:cubicBezTo>
                    <a:pt x="7802" y="749"/>
                    <a:pt x="6456" y="1347"/>
                    <a:pt x="5237" y="1817"/>
                  </a:cubicBezTo>
                  <a:cubicBezTo>
                    <a:pt x="5222" y="1824"/>
                    <a:pt x="5205" y="1827"/>
                    <a:pt x="5186" y="1827"/>
                  </a:cubicBezTo>
                  <a:cubicBezTo>
                    <a:pt x="4863" y="1827"/>
                    <a:pt x="3968" y="912"/>
                    <a:pt x="3674" y="912"/>
                  </a:cubicBezTo>
                  <a:cubicBezTo>
                    <a:pt x="3659" y="912"/>
                    <a:pt x="3646" y="915"/>
                    <a:pt x="3634" y="920"/>
                  </a:cubicBezTo>
                  <a:cubicBezTo>
                    <a:pt x="3335" y="1026"/>
                    <a:pt x="3848" y="2394"/>
                    <a:pt x="3634" y="2501"/>
                  </a:cubicBezTo>
                  <a:cubicBezTo>
                    <a:pt x="2758" y="2907"/>
                    <a:pt x="1" y="3912"/>
                    <a:pt x="620" y="6049"/>
                  </a:cubicBezTo>
                  <a:cubicBezTo>
                    <a:pt x="821" y="6745"/>
                    <a:pt x="1592" y="6897"/>
                    <a:pt x="2345" y="6897"/>
                  </a:cubicBezTo>
                  <a:cubicBezTo>
                    <a:pt x="2794" y="6897"/>
                    <a:pt x="3237" y="6843"/>
                    <a:pt x="3549" y="6819"/>
                  </a:cubicBezTo>
                  <a:cubicBezTo>
                    <a:pt x="4083" y="6776"/>
                    <a:pt x="3698" y="6242"/>
                    <a:pt x="4275" y="6135"/>
                  </a:cubicBezTo>
                  <a:cubicBezTo>
                    <a:pt x="4277" y="6135"/>
                    <a:pt x="4278" y="6135"/>
                    <a:pt x="4279" y="6135"/>
                  </a:cubicBezTo>
                  <a:cubicBezTo>
                    <a:pt x="4441" y="6135"/>
                    <a:pt x="4084" y="7546"/>
                    <a:pt x="4254" y="7546"/>
                  </a:cubicBezTo>
                  <a:cubicBezTo>
                    <a:pt x="4468" y="7524"/>
                    <a:pt x="4981" y="6370"/>
                    <a:pt x="5194" y="6370"/>
                  </a:cubicBezTo>
                  <a:cubicBezTo>
                    <a:pt x="6092" y="6391"/>
                    <a:pt x="6627" y="7759"/>
                    <a:pt x="7802" y="8336"/>
                  </a:cubicBezTo>
                  <a:lnTo>
                    <a:pt x="7311" y="6413"/>
                  </a:lnTo>
                  <a:cubicBezTo>
                    <a:pt x="7503" y="6049"/>
                    <a:pt x="8721" y="5130"/>
                    <a:pt x="8935" y="4596"/>
                  </a:cubicBezTo>
                  <a:cubicBezTo>
                    <a:pt x="9213" y="3891"/>
                    <a:pt x="11436" y="3955"/>
                    <a:pt x="10730" y="3741"/>
                  </a:cubicBezTo>
                  <a:cubicBezTo>
                    <a:pt x="9298" y="3313"/>
                    <a:pt x="9341" y="3613"/>
                    <a:pt x="8657" y="2394"/>
                  </a:cubicBezTo>
                  <a:cubicBezTo>
                    <a:pt x="8144" y="1518"/>
                    <a:pt x="8379" y="1048"/>
                    <a:pt x="82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0" name="Google Shape;34350;p32"/>
            <p:cNvSpPr/>
            <p:nvPr/>
          </p:nvSpPr>
          <p:spPr>
            <a:xfrm>
              <a:off x="939125" y="211525"/>
              <a:ext cx="113300" cy="113850"/>
            </a:xfrm>
            <a:custGeom>
              <a:avLst/>
              <a:gdLst/>
              <a:ahLst/>
              <a:cxnLst/>
              <a:rect l="l" t="t" r="r" b="b"/>
              <a:pathLst>
                <a:path w="4532" h="4554" extrusionOk="0">
                  <a:moveTo>
                    <a:pt x="4382" y="0"/>
                  </a:moveTo>
                  <a:cubicBezTo>
                    <a:pt x="4061" y="64"/>
                    <a:pt x="3805" y="235"/>
                    <a:pt x="3591" y="385"/>
                  </a:cubicBezTo>
                  <a:cubicBezTo>
                    <a:pt x="3377" y="535"/>
                    <a:pt x="3164" y="706"/>
                    <a:pt x="2971" y="855"/>
                  </a:cubicBezTo>
                  <a:cubicBezTo>
                    <a:pt x="2779" y="1005"/>
                    <a:pt x="2565" y="1155"/>
                    <a:pt x="2373" y="1326"/>
                  </a:cubicBezTo>
                  <a:cubicBezTo>
                    <a:pt x="2159" y="1475"/>
                    <a:pt x="1967" y="1646"/>
                    <a:pt x="1774" y="1817"/>
                  </a:cubicBezTo>
                  <a:cubicBezTo>
                    <a:pt x="1390" y="2181"/>
                    <a:pt x="1048" y="2587"/>
                    <a:pt x="748" y="3035"/>
                  </a:cubicBezTo>
                  <a:cubicBezTo>
                    <a:pt x="449" y="3463"/>
                    <a:pt x="214" y="3933"/>
                    <a:pt x="0" y="4425"/>
                  </a:cubicBezTo>
                  <a:lnTo>
                    <a:pt x="278" y="4553"/>
                  </a:lnTo>
                  <a:cubicBezTo>
                    <a:pt x="748" y="3655"/>
                    <a:pt x="1368" y="2886"/>
                    <a:pt x="2138" y="2287"/>
                  </a:cubicBezTo>
                  <a:cubicBezTo>
                    <a:pt x="2330" y="2138"/>
                    <a:pt x="2522" y="1988"/>
                    <a:pt x="2736" y="1860"/>
                  </a:cubicBezTo>
                  <a:cubicBezTo>
                    <a:pt x="2929" y="1732"/>
                    <a:pt x="3142" y="1625"/>
                    <a:pt x="3377" y="1475"/>
                  </a:cubicBezTo>
                  <a:cubicBezTo>
                    <a:pt x="3591" y="1326"/>
                    <a:pt x="3784" y="1197"/>
                    <a:pt x="3997" y="1090"/>
                  </a:cubicBezTo>
                  <a:cubicBezTo>
                    <a:pt x="4190" y="962"/>
                    <a:pt x="4382" y="877"/>
                    <a:pt x="4532" y="877"/>
                  </a:cubicBezTo>
                  <a:lnTo>
                    <a:pt x="438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1" name="Google Shape;34351;p32"/>
            <p:cNvSpPr/>
            <p:nvPr/>
          </p:nvSpPr>
          <p:spPr>
            <a:xfrm>
              <a:off x="945525" y="211525"/>
              <a:ext cx="106900" cy="113850"/>
            </a:xfrm>
            <a:custGeom>
              <a:avLst/>
              <a:gdLst/>
              <a:ahLst/>
              <a:cxnLst/>
              <a:rect l="l" t="t" r="r" b="b"/>
              <a:pathLst>
                <a:path w="4276" h="4554" extrusionOk="0">
                  <a:moveTo>
                    <a:pt x="4126" y="0"/>
                  </a:moveTo>
                  <a:cubicBezTo>
                    <a:pt x="3976" y="43"/>
                    <a:pt x="3827" y="86"/>
                    <a:pt x="3699" y="171"/>
                  </a:cubicBezTo>
                  <a:lnTo>
                    <a:pt x="3784" y="471"/>
                  </a:lnTo>
                  <a:cubicBezTo>
                    <a:pt x="3613" y="513"/>
                    <a:pt x="3442" y="620"/>
                    <a:pt x="3250" y="748"/>
                  </a:cubicBezTo>
                  <a:cubicBezTo>
                    <a:pt x="3057" y="898"/>
                    <a:pt x="2886" y="1048"/>
                    <a:pt x="2673" y="1219"/>
                  </a:cubicBezTo>
                  <a:cubicBezTo>
                    <a:pt x="2459" y="1390"/>
                    <a:pt x="2288" y="1539"/>
                    <a:pt x="2095" y="1689"/>
                  </a:cubicBezTo>
                  <a:cubicBezTo>
                    <a:pt x="1903" y="1839"/>
                    <a:pt x="1732" y="2010"/>
                    <a:pt x="1561" y="2181"/>
                  </a:cubicBezTo>
                  <a:cubicBezTo>
                    <a:pt x="877" y="2843"/>
                    <a:pt x="386" y="3655"/>
                    <a:pt x="1" y="4553"/>
                  </a:cubicBezTo>
                  <a:lnTo>
                    <a:pt x="22" y="4553"/>
                  </a:lnTo>
                  <a:cubicBezTo>
                    <a:pt x="492" y="3655"/>
                    <a:pt x="1112" y="2886"/>
                    <a:pt x="1882" y="2287"/>
                  </a:cubicBezTo>
                  <a:cubicBezTo>
                    <a:pt x="2074" y="2138"/>
                    <a:pt x="2266" y="1988"/>
                    <a:pt x="2480" y="1860"/>
                  </a:cubicBezTo>
                  <a:cubicBezTo>
                    <a:pt x="2673" y="1732"/>
                    <a:pt x="2886" y="1625"/>
                    <a:pt x="3121" y="1475"/>
                  </a:cubicBezTo>
                  <a:cubicBezTo>
                    <a:pt x="3335" y="1326"/>
                    <a:pt x="3528" y="1197"/>
                    <a:pt x="3741" y="1090"/>
                  </a:cubicBezTo>
                  <a:cubicBezTo>
                    <a:pt x="3934" y="962"/>
                    <a:pt x="4126" y="877"/>
                    <a:pt x="4276" y="877"/>
                  </a:cubicBezTo>
                  <a:lnTo>
                    <a:pt x="41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2" name="Google Shape;34352;p32"/>
            <p:cNvSpPr/>
            <p:nvPr/>
          </p:nvSpPr>
          <p:spPr>
            <a:xfrm>
              <a:off x="1019800" y="157550"/>
              <a:ext cx="78050" cy="98525"/>
            </a:xfrm>
            <a:custGeom>
              <a:avLst/>
              <a:gdLst/>
              <a:ahLst/>
              <a:cxnLst/>
              <a:rect l="l" t="t" r="r" b="b"/>
              <a:pathLst>
                <a:path w="3122" h="3941" extrusionOk="0">
                  <a:moveTo>
                    <a:pt x="2459" y="1"/>
                  </a:moveTo>
                  <a:cubicBezTo>
                    <a:pt x="1369" y="578"/>
                    <a:pt x="1" y="1540"/>
                    <a:pt x="471" y="3100"/>
                  </a:cubicBezTo>
                  <a:cubicBezTo>
                    <a:pt x="659" y="3780"/>
                    <a:pt x="1395" y="3941"/>
                    <a:pt x="2130" y="3941"/>
                  </a:cubicBezTo>
                  <a:cubicBezTo>
                    <a:pt x="2481" y="3941"/>
                    <a:pt x="2831" y="3904"/>
                    <a:pt x="3121" y="3869"/>
                  </a:cubicBezTo>
                  <a:cubicBezTo>
                    <a:pt x="3057" y="3720"/>
                    <a:pt x="2972" y="3527"/>
                    <a:pt x="2908" y="3356"/>
                  </a:cubicBezTo>
                  <a:cubicBezTo>
                    <a:pt x="2502" y="2245"/>
                    <a:pt x="2352" y="1091"/>
                    <a:pt x="24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3" name="Google Shape;34353;p32"/>
            <p:cNvSpPr/>
            <p:nvPr/>
          </p:nvSpPr>
          <p:spPr>
            <a:xfrm>
              <a:off x="1029950" y="229150"/>
              <a:ext cx="67900" cy="26925"/>
            </a:xfrm>
            <a:custGeom>
              <a:avLst/>
              <a:gdLst/>
              <a:ahLst/>
              <a:cxnLst/>
              <a:rect l="l" t="t" r="r" b="b"/>
              <a:pathLst>
                <a:path w="2716" h="1077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86"/>
                    <a:pt x="44" y="150"/>
                    <a:pt x="65" y="236"/>
                  </a:cubicBezTo>
                  <a:cubicBezTo>
                    <a:pt x="253" y="916"/>
                    <a:pt x="989" y="1077"/>
                    <a:pt x="1724" y="1077"/>
                  </a:cubicBezTo>
                  <a:cubicBezTo>
                    <a:pt x="2075" y="1077"/>
                    <a:pt x="2425" y="1040"/>
                    <a:pt x="2715" y="1005"/>
                  </a:cubicBezTo>
                  <a:cubicBezTo>
                    <a:pt x="2651" y="856"/>
                    <a:pt x="2566" y="663"/>
                    <a:pt x="2502" y="492"/>
                  </a:cubicBezTo>
                  <a:cubicBezTo>
                    <a:pt x="2502" y="492"/>
                    <a:pt x="2502" y="471"/>
                    <a:pt x="2502" y="471"/>
                  </a:cubicBezTo>
                  <a:cubicBezTo>
                    <a:pt x="2230" y="500"/>
                    <a:pt x="1909" y="530"/>
                    <a:pt x="1584" y="530"/>
                  </a:cubicBezTo>
                  <a:cubicBezTo>
                    <a:pt x="961" y="530"/>
                    <a:pt x="324" y="422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4" name="Google Shape;34354;p32"/>
            <p:cNvSpPr/>
            <p:nvPr/>
          </p:nvSpPr>
          <p:spPr>
            <a:xfrm>
              <a:off x="1075375" y="157550"/>
              <a:ext cx="14450" cy="75900"/>
            </a:xfrm>
            <a:custGeom>
              <a:avLst/>
              <a:gdLst/>
              <a:ahLst/>
              <a:cxnLst/>
              <a:rect l="l" t="t" r="r" b="b"/>
              <a:pathLst>
                <a:path w="578" h="3036" extrusionOk="0">
                  <a:moveTo>
                    <a:pt x="236" y="1"/>
                  </a:moveTo>
                  <a:lnTo>
                    <a:pt x="236" y="1"/>
                  </a:lnTo>
                  <a:cubicBezTo>
                    <a:pt x="172" y="43"/>
                    <a:pt x="86" y="86"/>
                    <a:pt x="1" y="129"/>
                  </a:cubicBezTo>
                  <a:cubicBezTo>
                    <a:pt x="1" y="1005"/>
                    <a:pt x="150" y="1924"/>
                    <a:pt x="492" y="2822"/>
                  </a:cubicBezTo>
                  <a:cubicBezTo>
                    <a:pt x="508" y="2868"/>
                    <a:pt x="534" y="2914"/>
                    <a:pt x="556" y="2968"/>
                  </a:cubicBezTo>
                  <a:lnTo>
                    <a:pt x="556" y="2968"/>
                  </a:lnTo>
                  <a:cubicBezTo>
                    <a:pt x="232" y="1965"/>
                    <a:pt x="152" y="962"/>
                    <a:pt x="236" y="1"/>
                  </a:cubicBezTo>
                  <a:close/>
                  <a:moveTo>
                    <a:pt x="556" y="2968"/>
                  </a:moveTo>
                  <a:cubicBezTo>
                    <a:pt x="563" y="2991"/>
                    <a:pt x="570" y="3013"/>
                    <a:pt x="578" y="3036"/>
                  </a:cubicBezTo>
                  <a:cubicBezTo>
                    <a:pt x="572" y="3012"/>
                    <a:pt x="564" y="2989"/>
                    <a:pt x="556" y="2968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5" name="Google Shape;34355;p32"/>
            <p:cNvSpPr/>
            <p:nvPr/>
          </p:nvSpPr>
          <p:spPr>
            <a:xfrm>
              <a:off x="1175875" y="76125"/>
              <a:ext cx="196100" cy="178800"/>
            </a:xfrm>
            <a:custGeom>
              <a:avLst/>
              <a:gdLst/>
              <a:ahLst/>
              <a:cxnLst/>
              <a:rect l="l" t="t" r="r" b="b"/>
              <a:pathLst>
                <a:path w="7844" h="7152" extrusionOk="0">
                  <a:moveTo>
                    <a:pt x="4256" y="0"/>
                  </a:moveTo>
                  <a:cubicBezTo>
                    <a:pt x="3495" y="0"/>
                    <a:pt x="2718" y="193"/>
                    <a:pt x="2008" y="564"/>
                  </a:cubicBezTo>
                  <a:cubicBezTo>
                    <a:pt x="1410" y="864"/>
                    <a:pt x="533" y="1441"/>
                    <a:pt x="213" y="2103"/>
                  </a:cubicBezTo>
                  <a:cubicBezTo>
                    <a:pt x="20" y="2509"/>
                    <a:pt x="170" y="2937"/>
                    <a:pt x="170" y="3343"/>
                  </a:cubicBezTo>
                  <a:cubicBezTo>
                    <a:pt x="159" y="3333"/>
                    <a:pt x="148" y="3329"/>
                    <a:pt x="139" y="3329"/>
                  </a:cubicBezTo>
                  <a:cubicBezTo>
                    <a:pt x="0" y="3329"/>
                    <a:pt x="14" y="4276"/>
                    <a:pt x="234" y="4775"/>
                  </a:cubicBezTo>
                  <a:cubicBezTo>
                    <a:pt x="640" y="5609"/>
                    <a:pt x="1410" y="6100"/>
                    <a:pt x="2115" y="6613"/>
                  </a:cubicBezTo>
                  <a:cubicBezTo>
                    <a:pt x="2609" y="6984"/>
                    <a:pt x="3135" y="7152"/>
                    <a:pt x="3658" y="7152"/>
                  </a:cubicBezTo>
                  <a:cubicBezTo>
                    <a:pt x="4674" y="7152"/>
                    <a:pt x="5678" y="6518"/>
                    <a:pt x="6411" y="5502"/>
                  </a:cubicBezTo>
                  <a:cubicBezTo>
                    <a:pt x="6924" y="4775"/>
                    <a:pt x="7843" y="3557"/>
                    <a:pt x="7758" y="2659"/>
                  </a:cubicBezTo>
                  <a:cubicBezTo>
                    <a:pt x="7694" y="1804"/>
                    <a:pt x="7010" y="928"/>
                    <a:pt x="6326" y="543"/>
                  </a:cubicBezTo>
                  <a:cubicBezTo>
                    <a:pt x="5698" y="177"/>
                    <a:pt x="4984" y="0"/>
                    <a:pt x="4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6" name="Google Shape;34356;p32"/>
            <p:cNvSpPr/>
            <p:nvPr/>
          </p:nvSpPr>
          <p:spPr>
            <a:xfrm>
              <a:off x="1110650" y="21100"/>
              <a:ext cx="217500" cy="137450"/>
            </a:xfrm>
            <a:custGeom>
              <a:avLst/>
              <a:gdLst/>
              <a:ahLst/>
              <a:cxnLst/>
              <a:rect l="l" t="t" r="r" b="b"/>
              <a:pathLst>
                <a:path w="8700" h="5498" extrusionOk="0">
                  <a:moveTo>
                    <a:pt x="5773" y="1"/>
                  </a:moveTo>
                  <a:cubicBezTo>
                    <a:pt x="4418" y="1"/>
                    <a:pt x="3164" y="478"/>
                    <a:pt x="1881" y="970"/>
                  </a:cubicBezTo>
                  <a:cubicBezTo>
                    <a:pt x="1390" y="1162"/>
                    <a:pt x="941" y="1355"/>
                    <a:pt x="663" y="1846"/>
                  </a:cubicBezTo>
                  <a:cubicBezTo>
                    <a:pt x="0" y="2958"/>
                    <a:pt x="578" y="5052"/>
                    <a:pt x="1860" y="5437"/>
                  </a:cubicBezTo>
                  <a:cubicBezTo>
                    <a:pt x="2007" y="5479"/>
                    <a:pt x="2154" y="5498"/>
                    <a:pt x="2301" y="5498"/>
                  </a:cubicBezTo>
                  <a:cubicBezTo>
                    <a:pt x="3441" y="5498"/>
                    <a:pt x="4582" y="4362"/>
                    <a:pt x="5472" y="3813"/>
                  </a:cubicBezTo>
                  <a:cubicBezTo>
                    <a:pt x="6242" y="3321"/>
                    <a:pt x="8379" y="2723"/>
                    <a:pt x="8550" y="1675"/>
                  </a:cubicBezTo>
                  <a:cubicBezTo>
                    <a:pt x="8700" y="735"/>
                    <a:pt x="7353" y="179"/>
                    <a:pt x="6669" y="72"/>
                  </a:cubicBezTo>
                  <a:cubicBezTo>
                    <a:pt x="6365" y="23"/>
                    <a:pt x="6067" y="1"/>
                    <a:pt x="5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7" name="Google Shape;34357;p32"/>
            <p:cNvSpPr/>
            <p:nvPr/>
          </p:nvSpPr>
          <p:spPr>
            <a:xfrm>
              <a:off x="1088750" y="0"/>
              <a:ext cx="168325" cy="161325"/>
            </a:xfrm>
            <a:custGeom>
              <a:avLst/>
              <a:gdLst/>
              <a:ahLst/>
              <a:cxnLst/>
              <a:rect l="l" t="t" r="r" b="b"/>
              <a:pathLst>
                <a:path w="6733" h="6453" extrusionOk="0">
                  <a:moveTo>
                    <a:pt x="4887" y="0"/>
                  </a:moveTo>
                  <a:cubicBezTo>
                    <a:pt x="4096" y="0"/>
                    <a:pt x="3340" y="426"/>
                    <a:pt x="2650" y="745"/>
                  </a:cubicBezTo>
                  <a:cubicBezTo>
                    <a:pt x="1603" y="1258"/>
                    <a:pt x="513" y="2006"/>
                    <a:pt x="192" y="3246"/>
                  </a:cubicBezTo>
                  <a:cubicBezTo>
                    <a:pt x="0" y="3887"/>
                    <a:pt x="257" y="6409"/>
                    <a:pt x="1176" y="6452"/>
                  </a:cubicBezTo>
                  <a:cubicBezTo>
                    <a:pt x="1184" y="6453"/>
                    <a:pt x="1193" y="6453"/>
                    <a:pt x="1201" y="6453"/>
                  </a:cubicBezTo>
                  <a:cubicBezTo>
                    <a:pt x="2093" y="6453"/>
                    <a:pt x="2012" y="4224"/>
                    <a:pt x="2330" y="3674"/>
                  </a:cubicBezTo>
                  <a:cubicBezTo>
                    <a:pt x="2992" y="2519"/>
                    <a:pt x="4489" y="2690"/>
                    <a:pt x="5450" y="2049"/>
                  </a:cubicBezTo>
                  <a:cubicBezTo>
                    <a:pt x="6220" y="1536"/>
                    <a:pt x="6733" y="510"/>
                    <a:pt x="5536" y="104"/>
                  </a:cubicBezTo>
                  <a:cubicBezTo>
                    <a:pt x="5318" y="31"/>
                    <a:pt x="5101" y="0"/>
                    <a:pt x="48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8" name="Google Shape;34358;p32"/>
            <p:cNvSpPr/>
            <p:nvPr/>
          </p:nvSpPr>
          <p:spPr>
            <a:xfrm>
              <a:off x="1127225" y="194300"/>
              <a:ext cx="191850" cy="125825"/>
            </a:xfrm>
            <a:custGeom>
              <a:avLst/>
              <a:gdLst/>
              <a:ahLst/>
              <a:cxnLst/>
              <a:rect l="l" t="t" r="r" b="b"/>
              <a:pathLst>
                <a:path w="7674" h="5033" extrusionOk="0">
                  <a:moveTo>
                    <a:pt x="3041" y="1"/>
                  </a:moveTo>
                  <a:cubicBezTo>
                    <a:pt x="2943" y="1"/>
                    <a:pt x="2836" y="22"/>
                    <a:pt x="2715" y="70"/>
                  </a:cubicBezTo>
                  <a:cubicBezTo>
                    <a:pt x="2031" y="347"/>
                    <a:pt x="1325" y="1053"/>
                    <a:pt x="962" y="1673"/>
                  </a:cubicBezTo>
                  <a:cubicBezTo>
                    <a:pt x="684" y="2186"/>
                    <a:pt x="0" y="2912"/>
                    <a:pt x="128" y="3425"/>
                  </a:cubicBezTo>
                  <a:cubicBezTo>
                    <a:pt x="256" y="4088"/>
                    <a:pt x="1090" y="4815"/>
                    <a:pt x="1689" y="4986"/>
                  </a:cubicBezTo>
                  <a:cubicBezTo>
                    <a:pt x="1821" y="5018"/>
                    <a:pt x="1962" y="5032"/>
                    <a:pt x="2110" y="5032"/>
                  </a:cubicBezTo>
                  <a:cubicBezTo>
                    <a:pt x="2942" y="5032"/>
                    <a:pt x="3973" y="4580"/>
                    <a:pt x="4681" y="4344"/>
                  </a:cubicBezTo>
                  <a:cubicBezTo>
                    <a:pt x="5493" y="4088"/>
                    <a:pt x="6263" y="3724"/>
                    <a:pt x="6797" y="3041"/>
                  </a:cubicBezTo>
                  <a:cubicBezTo>
                    <a:pt x="7673" y="1929"/>
                    <a:pt x="6220" y="1779"/>
                    <a:pt x="5408" y="1544"/>
                  </a:cubicBezTo>
                  <a:cubicBezTo>
                    <a:pt x="4895" y="1416"/>
                    <a:pt x="4510" y="1288"/>
                    <a:pt x="4147" y="903"/>
                  </a:cubicBezTo>
                  <a:cubicBezTo>
                    <a:pt x="3757" y="496"/>
                    <a:pt x="3514" y="1"/>
                    <a:pt x="3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9" name="Google Shape;34359;p32"/>
            <p:cNvSpPr/>
            <p:nvPr/>
          </p:nvSpPr>
          <p:spPr>
            <a:xfrm>
              <a:off x="1118125" y="139375"/>
              <a:ext cx="77500" cy="72025"/>
            </a:xfrm>
            <a:custGeom>
              <a:avLst/>
              <a:gdLst/>
              <a:ahLst/>
              <a:cxnLst/>
              <a:rect l="l" t="t" r="r" b="b"/>
              <a:pathLst>
                <a:path w="3100" h="2881" extrusionOk="0">
                  <a:moveTo>
                    <a:pt x="1903" y="1"/>
                  </a:moveTo>
                  <a:cubicBezTo>
                    <a:pt x="1411" y="685"/>
                    <a:pt x="1" y="984"/>
                    <a:pt x="492" y="2138"/>
                  </a:cubicBezTo>
                  <a:cubicBezTo>
                    <a:pt x="736" y="2725"/>
                    <a:pt x="1114" y="2881"/>
                    <a:pt x="1549" y="2881"/>
                  </a:cubicBezTo>
                  <a:cubicBezTo>
                    <a:pt x="1763" y="2881"/>
                    <a:pt x="1991" y="2843"/>
                    <a:pt x="2224" y="2801"/>
                  </a:cubicBezTo>
                  <a:cubicBezTo>
                    <a:pt x="2566" y="2758"/>
                    <a:pt x="3100" y="2844"/>
                    <a:pt x="3036" y="2352"/>
                  </a:cubicBezTo>
                  <a:cubicBezTo>
                    <a:pt x="2993" y="2031"/>
                    <a:pt x="2544" y="1561"/>
                    <a:pt x="2309" y="1369"/>
                  </a:cubicBezTo>
                  <a:cubicBezTo>
                    <a:pt x="2095" y="1198"/>
                    <a:pt x="1817" y="1134"/>
                    <a:pt x="1732" y="834"/>
                  </a:cubicBezTo>
                  <a:cubicBezTo>
                    <a:pt x="1668" y="578"/>
                    <a:pt x="1817" y="215"/>
                    <a:pt x="1903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0" name="Google Shape;34360;p32"/>
            <p:cNvSpPr/>
            <p:nvPr/>
          </p:nvSpPr>
          <p:spPr>
            <a:xfrm>
              <a:off x="1164625" y="180525"/>
              <a:ext cx="122925" cy="23800"/>
            </a:xfrm>
            <a:custGeom>
              <a:avLst/>
              <a:gdLst/>
              <a:ahLst/>
              <a:cxnLst/>
              <a:rect l="l" t="t" r="r" b="b"/>
              <a:pathLst>
                <a:path w="4917" h="952" extrusionOk="0">
                  <a:moveTo>
                    <a:pt x="4895" y="1"/>
                  </a:moveTo>
                  <a:cubicBezTo>
                    <a:pt x="4531" y="193"/>
                    <a:pt x="4125" y="343"/>
                    <a:pt x="3719" y="428"/>
                  </a:cubicBezTo>
                  <a:cubicBezTo>
                    <a:pt x="3313" y="535"/>
                    <a:pt x="2886" y="599"/>
                    <a:pt x="2480" y="621"/>
                  </a:cubicBezTo>
                  <a:cubicBezTo>
                    <a:pt x="2347" y="634"/>
                    <a:pt x="2217" y="639"/>
                    <a:pt x="2087" y="639"/>
                  </a:cubicBezTo>
                  <a:cubicBezTo>
                    <a:pt x="1800" y="639"/>
                    <a:pt x="1520" y="614"/>
                    <a:pt x="1240" y="599"/>
                  </a:cubicBezTo>
                  <a:cubicBezTo>
                    <a:pt x="834" y="578"/>
                    <a:pt x="428" y="514"/>
                    <a:pt x="22" y="385"/>
                  </a:cubicBezTo>
                  <a:lnTo>
                    <a:pt x="0" y="407"/>
                  </a:lnTo>
                  <a:cubicBezTo>
                    <a:pt x="342" y="706"/>
                    <a:pt x="770" y="834"/>
                    <a:pt x="1197" y="920"/>
                  </a:cubicBezTo>
                  <a:cubicBezTo>
                    <a:pt x="1354" y="942"/>
                    <a:pt x="1507" y="951"/>
                    <a:pt x="1660" y="951"/>
                  </a:cubicBezTo>
                  <a:cubicBezTo>
                    <a:pt x="1944" y="951"/>
                    <a:pt x="2223" y="919"/>
                    <a:pt x="2501" y="877"/>
                  </a:cubicBezTo>
                  <a:cubicBezTo>
                    <a:pt x="3356" y="749"/>
                    <a:pt x="4190" y="492"/>
                    <a:pt x="4916" y="22"/>
                  </a:cubicBezTo>
                  <a:lnTo>
                    <a:pt x="489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1" name="Google Shape;34361;p32"/>
            <p:cNvSpPr/>
            <p:nvPr/>
          </p:nvSpPr>
          <p:spPr>
            <a:xfrm>
              <a:off x="1164625" y="157025"/>
              <a:ext cx="80175" cy="35825"/>
            </a:xfrm>
            <a:custGeom>
              <a:avLst/>
              <a:gdLst/>
              <a:ahLst/>
              <a:cxnLst/>
              <a:rect l="l" t="t" r="r" b="b"/>
              <a:pathLst>
                <a:path w="3207" h="1433" extrusionOk="0">
                  <a:moveTo>
                    <a:pt x="3206" y="0"/>
                  </a:moveTo>
                  <a:cubicBezTo>
                    <a:pt x="2629" y="64"/>
                    <a:pt x="2052" y="235"/>
                    <a:pt x="1496" y="470"/>
                  </a:cubicBezTo>
                  <a:cubicBezTo>
                    <a:pt x="1240" y="577"/>
                    <a:pt x="941" y="684"/>
                    <a:pt x="706" y="855"/>
                  </a:cubicBezTo>
                  <a:cubicBezTo>
                    <a:pt x="449" y="1005"/>
                    <a:pt x="214" y="1197"/>
                    <a:pt x="0" y="1411"/>
                  </a:cubicBezTo>
                  <a:lnTo>
                    <a:pt x="0" y="1432"/>
                  </a:lnTo>
                  <a:cubicBezTo>
                    <a:pt x="299" y="1368"/>
                    <a:pt x="577" y="1240"/>
                    <a:pt x="834" y="1133"/>
                  </a:cubicBezTo>
                  <a:cubicBezTo>
                    <a:pt x="1112" y="1005"/>
                    <a:pt x="1347" y="834"/>
                    <a:pt x="1603" y="706"/>
                  </a:cubicBezTo>
                  <a:cubicBezTo>
                    <a:pt x="2116" y="428"/>
                    <a:pt x="2651" y="193"/>
                    <a:pt x="3206" y="22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2" name="Google Shape;34362;p32"/>
            <p:cNvSpPr/>
            <p:nvPr/>
          </p:nvSpPr>
          <p:spPr>
            <a:xfrm>
              <a:off x="1155525" y="125600"/>
              <a:ext cx="87600" cy="61375"/>
            </a:xfrm>
            <a:custGeom>
              <a:avLst/>
              <a:gdLst/>
              <a:ahLst/>
              <a:cxnLst/>
              <a:rect l="l" t="t" r="r" b="b"/>
              <a:pathLst>
                <a:path w="3504" h="2455" extrusionOk="0">
                  <a:moveTo>
                    <a:pt x="3256" y="0"/>
                  </a:moveTo>
                  <a:cubicBezTo>
                    <a:pt x="3233" y="0"/>
                    <a:pt x="3209" y="6"/>
                    <a:pt x="3186" y="18"/>
                  </a:cubicBezTo>
                  <a:cubicBezTo>
                    <a:pt x="3100" y="60"/>
                    <a:pt x="3100" y="124"/>
                    <a:pt x="3121" y="189"/>
                  </a:cubicBezTo>
                  <a:cubicBezTo>
                    <a:pt x="2566" y="424"/>
                    <a:pt x="1989" y="659"/>
                    <a:pt x="1454" y="979"/>
                  </a:cubicBezTo>
                  <a:cubicBezTo>
                    <a:pt x="1155" y="1150"/>
                    <a:pt x="856" y="1343"/>
                    <a:pt x="621" y="1578"/>
                  </a:cubicBezTo>
                  <a:cubicBezTo>
                    <a:pt x="364" y="1834"/>
                    <a:pt x="150" y="2112"/>
                    <a:pt x="1" y="2433"/>
                  </a:cubicBezTo>
                  <a:lnTo>
                    <a:pt x="22" y="2454"/>
                  </a:lnTo>
                  <a:lnTo>
                    <a:pt x="813" y="1813"/>
                  </a:lnTo>
                  <a:cubicBezTo>
                    <a:pt x="1070" y="1621"/>
                    <a:pt x="1305" y="1385"/>
                    <a:pt x="1583" y="1193"/>
                  </a:cubicBezTo>
                  <a:cubicBezTo>
                    <a:pt x="2074" y="851"/>
                    <a:pt x="2608" y="530"/>
                    <a:pt x="3164" y="231"/>
                  </a:cubicBezTo>
                  <a:cubicBezTo>
                    <a:pt x="3192" y="273"/>
                    <a:pt x="3228" y="296"/>
                    <a:pt x="3274" y="296"/>
                  </a:cubicBezTo>
                  <a:cubicBezTo>
                    <a:pt x="3299" y="296"/>
                    <a:pt x="3326" y="289"/>
                    <a:pt x="3357" y="274"/>
                  </a:cubicBezTo>
                  <a:cubicBezTo>
                    <a:pt x="3504" y="200"/>
                    <a:pt x="3398" y="0"/>
                    <a:pt x="3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3" name="Google Shape;34363;p32"/>
            <p:cNvSpPr/>
            <p:nvPr/>
          </p:nvSpPr>
          <p:spPr>
            <a:xfrm>
              <a:off x="1132025" y="72175"/>
              <a:ext cx="149075" cy="100375"/>
            </a:xfrm>
            <a:custGeom>
              <a:avLst/>
              <a:gdLst/>
              <a:ahLst/>
              <a:cxnLst/>
              <a:rect l="l" t="t" r="r" b="b"/>
              <a:pathLst>
                <a:path w="5963" h="4015" extrusionOk="0">
                  <a:moveTo>
                    <a:pt x="5730" y="1"/>
                  </a:moveTo>
                  <a:cubicBezTo>
                    <a:pt x="5709" y="1"/>
                    <a:pt x="5687" y="6"/>
                    <a:pt x="5665" y="17"/>
                  </a:cubicBezTo>
                  <a:cubicBezTo>
                    <a:pt x="5600" y="60"/>
                    <a:pt x="5579" y="124"/>
                    <a:pt x="5600" y="167"/>
                  </a:cubicBezTo>
                  <a:cubicBezTo>
                    <a:pt x="5066" y="295"/>
                    <a:pt x="4553" y="487"/>
                    <a:pt x="4083" y="722"/>
                  </a:cubicBezTo>
                  <a:cubicBezTo>
                    <a:pt x="3570" y="979"/>
                    <a:pt x="3078" y="1300"/>
                    <a:pt x="2629" y="1684"/>
                  </a:cubicBezTo>
                  <a:cubicBezTo>
                    <a:pt x="2416" y="1877"/>
                    <a:pt x="2202" y="2090"/>
                    <a:pt x="1988" y="2261"/>
                  </a:cubicBezTo>
                  <a:cubicBezTo>
                    <a:pt x="1774" y="2454"/>
                    <a:pt x="1561" y="2625"/>
                    <a:pt x="1347" y="2796"/>
                  </a:cubicBezTo>
                  <a:cubicBezTo>
                    <a:pt x="898" y="3159"/>
                    <a:pt x="492" y="3480"/>
                    <a:pt x="43" y="3864"/>
                  </a:cubicBezTo>
                  <a:lnTo>
                    <a:pt x="0" y="4014"/>
                  </a:lnTo>
                  <a:cubicBezTo>
                    <a:pt x="535" y="3779"/>
                    <a:pt x="1026" y="3394"/>
                    <a:pt x="1518" y="3052"/>
                  </a:cubicBezTo>
                  <a:cubicBezTo>
                    <a:pt x="1753" y="2903"/>
                    <a:pt x="1988" y="2710"/>
                    <a:pt x="2181" y="2497"/>
                  </a:cubicBezTo>
                  <a:cubicBezTo>
                    <a:pt x="2416" y="2283"/>
                    <a:pt x="2587" y="2069"/>
                    <a:pt x="2800" y="1877"/>
                  </a:cubicBezTo>
                  <a:cubicBezTo>
                    <a:pt x="3591" y="1107"/>
                    <a:pt x="4553" y="551"/>
                    <a:pt x="5600" y="209"/>
                  </a:cubicBezTo>
                  <a:cubicBezTo>
                    <a:pt x="5633" y="259"/>
                    <a:pt x="5692" y="309"/>
                    <a:pt x="5757" y="309"/>
                  </a:cubicBezTo>
                  <a:cubicBezTo>
                    <a:pt x="5776" y="309"/>
                    <a:pt x="5795" y="305"/>
                    <a:pt x="5814" y="295"/>
                  </a:cubicBezTo>
                  <a:cubicBezTo>
                    <a:pt x="5963" y="221"/>
                    <a:pt x="5869" y="1"/>
                    <a:pt x="57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4" name="Google Shape;34364;p32"/>
            <p:cNvSpPr/>
            <p:nvPr/>
          </p:nvSpPr>
          <p:spPr>
            <a:xfrm>
              <a:off x="1136825" y="95125"/>
              <a:ext cx="117000" cy="87025"/>
            </a:xfrm>
            <a:custGeom>
              <a:avLst/>
              <a:gdLst/>
              <a:ahLst/>
              <a:cxnLst/>
              <a:rect l="l" t="t" r="r" b="b"/>
              <a:pathLst>
                <a:path w="4680" h="3481" extrusionOk="0">
                  <a:moveTo>
                    <a:pt x="4452" y="1"/>
                  </a:moveTo>
                  <a:cubicBezTo>
                    <a:pt x="4430" y="1"/>
                    <a:pt x="4406" y="6"/>
                    <a:pt x="4382" y="18"/>
                  </a:cubicBezTo>
                  <a:cubicBezTo>
                    <a:pt x="4318" y="40"/>
                    <a:pt x="4297" y="104"/>
                    <a:pt x="4297" y="146"/>
                  </a:cubicBezTo>
                  <a:cubicBezTo>
                    <a:pt x="3891" y="211"/>
                    <a:pt x="3485" y="339"/>
                    <a:pt x="3100" y="531"/>
                  </a:cubicBezTo>
                  <a:cubicBezTo>
                    <a:pt x="2673" y="766"/>
                    <a:pt x="2288" y="1087"/>
                    <a:pt x="1967" y="1450"/>
                  </a:cubicBezTo>
                  <a:cubicBezTo>
                    <a:pt x="1818" y="1621"/>
                    <a:pt x="1668" y="1835"/>
                    <a:pt x="1518" y="2006"/>
                  </a:cubicBezTo>
                  <a:cubicBezTo>
                    <a:pt x="1369" y="2177"/>
                    <a:pt x="1198" y="2348"/>
                    <a:pt x="1048" y="2498"/>
                  </a:cubicBezTo>
                  <a:cubicBezTo>
                    <a:pt x="706" y="2818"/>
                    <a:pt x="343" y="3096"/>
                    <a:pt x="1" y="3438"/>
                  </a:cubicBezTo>
                  <a:lnTo>
                    <a:pt x="1" y="3481"/>
                  </a:lnTo>
                  <a:cubicBezTo>
                    <a:pt x="428" y="3267"/>
                    <a:pt x="856" y="3053"/>
                    <a:pt x="1240" y="2733"/>
                  </a:cubicBezTo>
                  <a:cubicBezTo>
                    <a:pt x="1411" y="2583"/>
                    <a:pt x="1604" y="2391"/>
                    <a:pt x="1753" y="2198"/>
                  </a:cubicBezTo>
                  <a:cubicBezTo>
                    <a:pt x="1903" y="2006"/>
                    <a:pt x="2010" y="1792"/>
                    <a:pt x="2160" y="1621"/>
                  </a:cubicBezTo>
                  <a:cubicBezTo>
                    <a:pt x="2437" y="1237"/>
                    <a:pt x="2779" y="916"/>
                    <a:pt x="3164" y="681"/>
                  </a:cubicBezTo>
                  <a:cubicBezTo>
                    <a:pt x="3527" y="446"/>
                    <a:pt x="3912" y="296"/>
                    <a:pt x="4318" y="189"/>
                  </a:cubicBezTo>
                  <a:cubicBezTo>
                    <a:pt x="4350" y="252"/>
                    <a:pt x="4404" y="291"/>
                    <a:pt x="4464" y="291"/>
                  </a:cubicBezTo>
                  <a:cubicBezTo>
                    <a:pt x="4486" y="291"/>
                    <a:pt x="4509" y="286"/>
                    <a:pt x="4532" y="275"/>
                  </a:cubicBezTo>
                  <a:cubicBezTo>
                    <a:pt x="4679" y="201"/>
                    <a:pt x="4589" y="1"/>
                    <a:pt x="44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5" name="Google Shape;34365;p32"/>
            <p:cNvSpPr/>
            <p:nvPr/>
          </p:nvSpPr>
          <p:spPr>
            <a:xfrm>
              <a:off x="1162475" y="139375"/>
              <a:ext cx="67900" cy="47600"/>
            </a:xfrm>
            <a:custGeom>
              <a:avLst/>
              <a:gdLst/>
              <a:ahLst/>
              <a:cxnLst/>
              <a:rect l="l" t="t" r="r" b="b"/>
              <a:pathLst>
                <a:path w="2716" h="1904" extrusionOk="0">
                  <a:moveTo>
                    <a:pt x="2672" y="1"/>
                  </a:moveTo>
                  <a:cubicBezTo>
                    <a:pt x="2309" y="407"/>
                    <a:pt x="1839" y="706"/>
                    <a:pt x="1369" y="941"/>
                  </a:cubicBezTo>
                  <a:cubicBezTo>
                    <a:pt x="1134" y="1070"/>
                    <a:pt x="856" y="1155"/>
                    <a:pt x="642" y="1326"/>
                  </a:cubicBezTo>
                  <a:cubicBezTo>
                    <a:pt x="407" y="1476"/>
                    <a:pt x="172" y="1647"/>
                    <a:pt x="1" y="1882"/>
                  </a:cubicBezTo>
                  <a:lnTo>
                    <a:pt x="1" y="1903"/>
                  </a:lnTo>
                  <a:cubicBezTo>
                    <a:pt x="279" y="1818"/>
                    <a:pt x="535" y="1711"/>
                    <a:pt x="770" y="1604"/>
                  </a:cubicBezTo>
                  <a:cubicBezTo>
                    <a:pt x="1027" y="1476"/>
                    <a:pt x="1240" y="1326"/>
                    <a:pt x="1476" y="1176"/>
                  </a:cubicBezTo>
                  <a:cubicBezTo>
                    <a:pt x="1711" y="1005"/>
                    <a:pt x="1946" y="856"/>
                    <a:pt x="2159" y="663"/>
                  </a:cubicBezTo>
                  <a:cubicBezTo>
                    <a:pt x="2373" y="471"/>
                    <a:pt x="2544" y="257"/>
                    <a:pt x="2715" y="22"/>
                  </a:cubicBezTo>
                  <a:lnTo>
                    <a:pt x="26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6" name="Google Shape;34366;p32"/>
            <p:cNvSpPr/>
            <p:nvPr/>
          </p:nvSpPr>
          <p:spPr>
            <a:xfrm>
              <a:off x="1162475" y="160500"/>
              <a:ext cx="110175" cy="39500"/>
            </a:xfrm>
            <a:custGeom>
              <a:avLst/>
              <a:gdLst/>
              <a:ahLst/>
              <a:cxnLst/>
              <a:rect l="l" t="t" r="r" b="b"/>
              <a:pathLst>
                <a:path w="4407" h="1580" extrusionOk="0">
                  <a:moveTo>
                    <a:pt x="4139" y="1"/>
                  </a:moveTo>
                  <a:cubicBezTo>
                    <a:pt x="4120" y="1"/>
                    <a:pt x="4102" y="4"/>
                    <a:pt x="4083" y="11"/>
                  </a:cubicBezTo>
                  <a:cubicBezTo>
                    <a:pt x="3998" y="54"/>
                    <a:pt x="3998" y="160"/>
                    <a:pt x="4040" y="225"/>
                  </a:cubicBezTo>
                  <a:cubicBezTo>
                    <a:pt x="3506" y="738"/>
                    <a:pt x="2822" y="973"/>
                    <a:pt x="2138" y="1101"/>
                  </a:cubicBezTo>
                  <a:cubicBezTo>
                    <a:pt x="1796" y="1186"/>
                    <a:pt x="1433" y="1186"/>
                    <a:pt x="1069" y="1251"/>
                  </a:cubicBezTo>
                  <a:cubicBezTo>
                    <a:pt x="727" y="1315"/>
                    <a:pt x="364" y="1379"/>
                    <a:pt x="1" y="1486"/>
                  </a:cubicBezTo>
                  <a:lnTo>
                    <a:pt x="1" y="1507"/>
                  </a:lnTo>
                  <a:cubicBezTo>
                    <a:pt x="289" y="1555"/>
                    <a:pt x="566" y="1579"/>
                    <a:pt x="839" y="1579"/>
                  </a:cubicBezTo>
                  <a:cubicBezTo>
                    <a:pt x="930" y="1579"/>
                    <a:pt x="1021" y="1576"/>
                    <a:pt x="1112" y="1571"/>
                  </a:cubicBezTo>
                  <a:cubicBezTo>
                    <a:pt x="1476" y="1550"/>
                    <a:pt x="1839" y="1443"/>
                    <a:pt x="2202" y="1357"/>
                  </a:cubicBezTo>
                  <a:cubicBezTo>
                    <a:pt x="2544" y="1251"/>
                    <a:pt x="2908" y="1122"/>
                    <a:pt x="3228" y="930"/>
                  </a:cubicBezTo>
                  <a:cubicBezTo>
                    <a:pt x="3549" y="759"/>
                    <a:pt x="3827" y="524"/>
                    <a:pt x="4062" y="246"/>
                  </a:cubicBezTo>
                  <a:cubicBezTo>
                    <a:pt x="4093" y="277"/>
                    <a:pt x="4136" y="297"/>
                    <a:pt x="4190" y="297"/>
                  </a:cubicBezTo>
                  <a:cubicBezTo>
                    <a:pt x="4210" y="297"/>
                    <a:pt x="4231" y="294"/>
                    <a:pt x="4254" y="289"/>
                  </a:cubicBezTo>
                  <a:cubicBezTo>
                    <a:pt x="4406" y="213"/>
                    <a:pt x="4287" y="1"/>
                    <a:pt x="4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7" name="Google Shape;34367;p32"/>
            <p:cNvSpPr/>
            <p:nvPr/>
          </p:nvSpPr>
          <p:spPr>
            <a:xfrm>
              <a:off x="1160350" y="107750"/>
              <a:ext cx="96250" cy="65325"/>
            </a:xfrm>
            <a:custGeom>
              <a:avLst/>
              <a:gdLst/>
              <a:ahLst/>
              <a:cxnLst/>
              <a:rect l="l" t="t" r="r" b="b"/>
              <a:pathLst>
                <a:path w="3850" h="2613" extrusionOk="0">
                  <a:moveTo>
                    <a:pt x="3679" y="0"/>
                  </a:moveTo>
                  <a:cubicBezTo>
                    <a:pt x="3593" y="0"/>
                    <a:pt x="3498" y="105"/>
                    <a:pt x="3527" y="219"/>
                  </a:cubicBezTo>
                  <a:cubicBezTo>
                    <a:pt x="3185" y="240"/>
                    <a:pt x="2864" y="304"/>
                    <a:pt x="2544" y="432"/>
                  </a:cubicBezTo>
                  <a:cubicBezTo>
                    <a:pt x="2202" y="582"/>
                    <a:pt x="1860" y="753"/>
                    <a:pt x="1561" y="967"/>
                  </a:cubicBezTo>
                  <a:cubicBezTo>
                    <a:pt x="1261" y="1202"/>
                    <a:pt x="962" y="1415"/>
                    <a:pt x="706" y="1693"/>
                  </a:cubicBezTo>
                  <a:cubicBezTo>
                    <a:pt x="449" y="1971"/>
                    <a:pt x="214" y="2270"/>
                    <a:pt x="0" y="2591"/>
                  </a:cubicBezTo>
                  <a:lnTo>
                    <a:pt x="22" y="2612"/>
                  </a:lnTo>
                  <a:cubicBezTo>
                    <a:pt x="342" y="2399"/>
                    <a:pt x="620" y="2164"/>
                    <a:pt x="898" y="1928"/>
                  </a:cubicBezTo>
                  <a:cubicBezTo>
                    <a:pt x="1176" y="1693"/>
                    <a:pt x="1432" y="1415"/>
                    <a:pt x="1710" y="1180"/>
                  </a:cubicBezTo>
                  <a:cubicBezTo>
                    <a:pt x="2244" y="732"/>
                    <a:pt x="2843" y="368"/>
                    <a:pt x="3548" y="261"/>
                  </a:cubicBezTo>
                  <a:cubicBezTo>
                    <a:pt x="3575" y="314"/>
                    <a:pt x="3615" y="336"/>
                    <a:pt x="3657" y="336"/>
                  </a:cubicBezTo>
                  <a:cubicBezTo>
                    <a:pt x="3750" y="336"/>
                    <a:pt x="3849" y="223"/>
                    <a:pt x="3805" y="90"/>
                  </a:cubicBezTo>
                  <a:lnTo>
                    <a:pt x="3783" y="90"/>
                  </a:lnTo>
                  <a:cubicBezTo>
                    <a:pt x="3762" y="26"/>
                    <a:pt x="3722" y="0"/>
                    <a:pt x="36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8" name="Google Shape;34368;p32"/>
            <p:cNvSpPr/>
            <p:nvPr/>
          </p:nvSpPr>
          <p:spPr>
            <a:xfrm>
              <a:off x="1148575" y="193850"/>
              <a:ext cx="138975" cy="27325"/>
            </a:xfrm>
            <a:custGeom>
              <a:avLst/>
              <a:gdLst/>
              <a:ahLst/>
              <a:cxnLst/>
              <a:rect l="l" t="t" r="r" b="b"/>
              <a:pathLst>
                <a:path w="5559" h="1093" extrusionOk="0">
                  <a:moveTo>
                    <a:pt x="274" y="1"/>
                  </a:moveTo>
                  <a:cubicBezTo>
                    <a:pt x="183" y="1"/>
                    <a:pt x="92" y="8"/>
                    <a:pt x="1" y="23"/>
                  </a:cubicBezTo>
                  <a:lnTo>
                    <a:pt x="1" y="45"/>
                  </a:lnTo>
                  <a:cubicBezTo>
                    <a:pt x="471" y="152"/>
                    <a:pt x="877" y="365"/>
                    <a:pt x="1326" y="558"/>
                  </a:cubicBezTo>
                  <a:cubicBezTo>
                    <a:pt x="1561" y="665"/>
                    <a:pt x="1775" y="750"/>
                    <a:pt x="2032" y="814"/>
                  </a:cubicBezTo>
                  <a:cubicBezTo>
                    <a:pt x="2267" y="857"/>
                    <a:pt x="2502" y="900"/>
                    <a:pt x="2737" y="942"/>
                  </a:cubicBezTo>
                  <a:cubicBezTo>
                    <a:pt x="3228" y="1028"/>
                    <a:pt x="3720" y="1092"/>
                    <a:pt x="4190" y="1092"/>
                  </a:cubicBezTo>
                  <a:cubicBezTo>
                    <a:pt x="4447" y="1092"/>
                    <a:pt x="4682" y="1071"/>
                    <a:pt x="4917" y="1007"/>
                  </a:cubicBezTo>
                  <a:cubicBezTo>
                    <a:pt x="5152" y="942"/>
                    <a:pt x="5409" y="836"/>
                    <a:pt x="5558" y="643"/>
                  </a:cubicBezTo>
                  <a:lnTo>
                    <a:pt x="5558" y="622"/>
                  </a:lnTo>
                  <a:cubicBezTo>
                    <a:pt x="5366" y="793"/>
                    <a:pt x="5131" y="878"/>
                    <a:pt x="4917" y="921"/>
                  </a:cubicBezTo>
                  <a:cubicBezTo>
                    <a:pt x="4779" y="946"/>
                    <a:pt x="4642" y="957"/>
                    <a:pt x="4504" y="957"/>
                  </a:cubicBezTo>
                  <a:cubicBezTo>
                    <a:pt x="4406" y="957"/>
                    <a:pt x="4309" y="951"/>
                    <a:pt x="4212" y="942"/>
                  </a:cubicBezTo>
                  <a:cubicBezTo>
                    <a:pt x="3720" y="900"/>
                    <a:pt x="3250" y="814"/>
                    <a:pt x="2801" y="707"/>
                  </a:cubicBezTo>
                  <a:cubicBezTo>
                    <a:pt x="2566" y="643"/>
                    <a:pt x="2331" y="579"/>
                    <a:pt x="2096" y="515"/>
                  </a:cubicBezTo>
                  <a:cubicBezTo>
                    <a:pt x="1882" y="430"/>
                    <a:pt x="1668" y="344"/>
                    <a:pt x="1433" y="259"/>
                  </a:cubicBezTo>
                  <a:cubicBezTo>
                    <a:pt x="1067" y="137"/>
                    <a:pt x="673" y="1"/>
                    <a:pt x="2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9" name="Google Shape;34369;p32"/>
            <p:cNvSpPr/>
            <p:nvPr/>
          </p:nvSpPr>
          <p:spPr>
            <a:xfrm>
              <a:off x="1157675" y="84975"/>
              <a:ext cx="53400" cy="70475"/>
            </a:xfrm>
            <a:custGeom>
              <a:avLst/>
              <a:gdLst/>
              <a:ahLst/>
              <a:cxnLst/>
              <a:rect l="l" t="t" r="r" b="b"/>
              <a:pathLst>
                <a:path w="2136" h="2819" extrusionOk="0">
                  <a:moveTo>
                    <a:pt x="1908" y="1"/>
                  </a:moveTo>
                  <a:cubicBezTo>
                    <a:pt x="1886" y="1"/>
                    <a:pt x="1862" y="6"/>
                    <a:pt x="1839" y="18"/>
                  </a:cubicBezTo>
                  <a:cubicBezTo>
                    <a:pt x="1710" y="61"/>
                    <a:pt x="1753" y="210"/>
                    <a:pt x="1839" y="275"/>
                  </a:cubicBezTo>
                  <a:cubicBezTo>
                    <a:pt x="1710" y="467"/>
                    <a:pt x="1539" y="617"/>
                    <a:pt x="1347" y="745"/>
                  </a:cubicBezTo>
                  <a:cubicBezTo>
                    <a:pt x="1133" y="916"/>
                    <a:pt x="898" y="1065"/>
                    <a:pt x="684" y="1258"/>
                  </a:cubicBezTo>
                  <a:cubicBezTo>
                    <a:pt x="492" y="1450"/>
                    <a:pt x="300" y="1685"/>
                    <a:pt x="193" y="1963"/>
                  </a:cubicBezTo>
                  <a:cubicBezTo>
                    <a:pt x="64" y="2220"/>
                    <a:pt x="0" y="2519"/>
                    <a:pt x="0" y="2797"/>
                  </a:cubicBezTo>
                  <a:lnTo>
                    <a:pt x="22" y="2818"/>
                  </a:lnTo>
                  <a:cubicBezTo>
                    <a:pt x="193" y="2583"/>
                    <a:pt x="321" y="2326"/>
                    <a:pt x="449" y="2113"/>
                  </a:cubicBezTo>
                  <a:cubicBezTo>
                    <a:pt x="599" y="1878"/>
                    <a:pt x="684" y="1643"/>
                    <a:pt x="855" y="1429"/>
                  </a:cubicBezTo>
                  <a:cubicBezTo>
                    <a:pt x="1026" y="1236"/>
                    <a:pt x="1240" y="1065"/>
                    <a:pt x="1432" y="873"/>
                  </a:cubicBezTo>
                  <a:cubicBezTo>
                    <a:pt x="1603" y="702"/>
                    <a:pt x="1774" y="510"/>
                    <a:pt x="1881" y="275"/>
                  </a:cubicBezTo>
                  <a:cubicBezTo>
                    <a:pt x="1903" y="285"/>
                    <a:pt x="1919" y="291"/>
                    <a:pt x="1935" y="291"/>
                  </a:cubicBezTo>
                  <a:cubicBezTo>
                    <a:pt x="1951" y="291"/>
                    <a:pt x="1967" y="285"/>
                    <a:pt x="1988" y="275"/>
                  </a:cubicBezTo>
                  <a:cubicBezTo>
                    <a:pt x="2135" y="201"/>
                    <a:pt x="2045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0" name="Google Shape;34370;p32"/>
            <p:cNvSpPr/>
            <p:nvPr/>
          </p:nvSpPr>
          <p:spPr>
            <a:xfrm>
              <a:off x="1161400" y="157550"/>
              <a:ext cx="95675" cy="44900"/>
            </a:xfrm>
            <a:custGeom>
              <a:avLst/>
              <a:gdLst/>
              <a:ahLst/>
              <a:cxnLst/>
              <a:rect l="l" t="t" r="r" b="b"/>
              <a:pathLst>
                <a:path w="3827" h="1796" extrusionOk="0">
                  <a:moveTo>
                    <a:pt x="3806" y="1"/>
                  </a:moveTo>
                  <a:cubicBezTo>
                    <a:pt x="3164" y="257"/>
                    <a:pt x="2523" y="578"/>
                    <a:pt x="1903" y="856"/>
                  </a:cubicBezTo>
                  <a:cubicBezTo>
                    <a:pt x="1583" y="1005"/>
                    <a:pt x="1241" y="1133"/>
                    <a:pt x="941" y="1283"/>
                  </a:cubicBezTo>
                  <a:cubicBezTo>
                    <a:pt x="621" y="1433"/>
                    <a:pt x="322" y="1582"/>
                    <a:pt x="1" y="1753"/>
                  </a:cubicBezTo>
                  <a:lnTo>
                    <a:pt x="1" y="1796"/>
                  </a:lnTo>
                  <a:cubicBezTo>
                    <a:pt x="364" y="1775"/>
                    <a:pt x="706" y="1689"/>
                    <a:pt x="1048" y="1561"/>
                  </a:cubicBezTo>
                  <a:cubicBezTo>
                    <a:pt x="1390" y="1454"/>
                    <a:pt x="1690" y="1262"/>
                    <a:pt x="1989" y="1091"/>
                  </a:cubicBezTo>
                  <a:cubicBezTo>
                    <a:pt x="2609" y="749"/>
                    <a:pt x="3207" y="364"/>
                    <a:pt x="3827" y="22"/>
                  </a:cubicBezTo>
                  <a:lnTo>
                    <a:pt x="38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1" name="Google Shape;34371;p32"/>
            <p:cNvSpPr/>
            <p:nvPr/>
          </p:nvSpPr>
          <p:spPr>
            <a:xfrm>
              <a:off x="1225850" y="135850"/>
              <a:ext cx="8875" cy="5850"/>
            </a:xfrm>
            <a:custGeom>
              <a:avLst/>
              <a:gdLst/>
              <a:ahLst/>
              <a:cxnLst/>
              <a:rect l="l" t="t" r="r" b="b"/>
              <a:pathLst>
                <a:path w="355" h="234" extrusionOk="0">
                  <a:moveTo>
                    <a:pt x="169" y="1"/>
                  </a:moveTo>
                  <a:cubicBezTo>
                    <a:pt x="152" y="1"/>
                    <a:pt x="134" y="5"/>
                    <a:pt x="116" y="14"/>
                  </a:cubicBezTo>
                  <a:cubicBezTo>
                    <a:pt x="0" y="71"/>
                    <a:pt x="93" y="234"/>
                    <a:pt x="207" y="234"/>
                  </a:cubicBezTo>
                  <a:cubicBezTo>
                    <a:pt x="219" y="234"/>
                    <a:pt x="232" y="232"/>
                    <a:pt x="244" y="227"/>
                  </a:cubicBezTo>
                  <a:cubicBezTo>
                    <a:pt x="355" y="154"/>
                    <a:pt x="275" y="1"/>
                    <a:pt x="1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2" name="Google Shape;34372;p32"/>
            <p:cNvSpPr/>
            <p:nvPr/>
          </p:nvSpPr>
          <p:spPr>
            <a:xfrm>
              <a:off x="1242200" y="153275"/>
              <a:ext cx="7300" cy="6425"/>
            </a:xfrm>
            <a:custGeom>
              <a:avLst/>
              <a:gdLst/>
              <a:ahLst/>
              <a:cxnLst/>
              <a:rect l="l" t="t" r="r" b="b"/>
              <a:pathLst>
                <a:path w="292" h="257" extrusionOk="0">
                  <a:moveTo>
                    <a:pt x="150" y="1"/>
                  </a:moveTo>
                  <a:cubicBezTo>
                    <a:pt x="104" y="1"/>
                    <a:pt x="56" y="27"/>
                    <a:pt x="39" y="86"/>
                  </a:cubicBezTo>
                  <a:lnTo>
                    <a:pt x="39" y="107"/>
                  </a:lnTo>
                  <a:cubicBezTo>
                    <a:pt x="1" y="198"/>
                    <a:pt x="71" y="257"/>
                    <a:pt x="142" y="257"/>
                  </a:cubicBezTo>
                  <a:cubicBezTo>
                    <a:pt x="189" y="257"/>
                    <a:pt x="236" y="231"/>
                    <a:pt x="253" y="172"/>
                  </a:cubicBezTo>
                  <a:lnTo>
                    <a:pt x="253" y="150"/>
                  </a:lnTo>
                  <a:cubicBezTo>
                    <a:pt x="292" y="60"/>
                    <a:pt x="222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3" name="Google Shape;34373;p32"/>
            <p:cNvSpPr/>
            <p:nvPr/>
          </p:nvSpPr>
          <p:spPr>
            <a:xfrm>
              <a:off x="1253275" y="153350"/>
              <a:ext cx="9650" cy="6125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196" y="0"/>
                  </a:moveTo>
                  <a:cubicBezTo>
                    <a:pt x="175" y="0"/>
                    <a:pt x="153" y="6"/>
                    <a:pt x="131" y="19"/>
                  </a:cubicBezTo>
                  <a:cubicBezTo>
                    <a:pt x="0" y="75"/>
                    <a:pt x="81" y="245"/>
                    <a:pt x="203" y="245"/>
                  </a:cubicBezTo>
                  <a:cubicBezTo>
                    <a:pt x="221" y="245"/>
                    <a:pt x="240" y="241"/>
                    <a:pt x="259" y="233"/>
                  </a:cubicBezTo>
                  <a:cubicBezTo>
                    <a:pt x="386" y="178"/>
                    <a:pt x="313" y="0"/>
                    <a:pt x="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4" name="Google Shape;34374;p32"/>
            <p:cNvSpPr/>
            <p:nvPr/>
          </p:nvSpPr>
          <p:spPr>
            <a:xfrm>
              <a:off x="1283200" y="176500"/>
              <a:ext cx="9825" cy="6500"/>
            </a:xfrm>
            <a:custGeom>
              <a:avLst/>
              <a:gdLst/>
              <a:ahLst/>
              <a:cxnLst/>
              <a:rect l="l" t="t" r="r" b="b"/>
              <a:pathLst>
                <a:path w="393" h="260" extrusionOk="0">
                  <a:moveTo>
                    <a:pt x="200" y="0"/>
                  </a:moveTo>
                  <a:cubicBezTo>
                    <a:pt x="184" y="0"/>
                    <a:pt x="168" y="4"/>
                    <a:pt x="152" y="12"/>
                  </a:cubicBezTo>
                  <a:lnTo>
                    <a:pt x="130" y="33"/>
                  </a:lnTo>
                  <a:cubicBezTo>
                    <a:pt x="0" y="89"/>
                    <a:pt x="81" y="259"/>
                    <a:pt x="203" y="259"/>
                  </a:cubicBezTo>
                  <a:cubicBezTo>
                    <a:pt x="221" y="259"/>
                    <a:pt x="240" y="255"/>
                    <a:pt x="259" y="247"/>
                  </a:cubicBezTo>
                  <a:lnTo>
                    <a:pt x="280" y="247"/>
                  </a:lnTo>
                  <a:cubicBezTo>
                    <a:pt x="392" y="173"/>
                    <a:pt x="309" y="0"/>
                    <a:pt x="2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5" name="Google Shape;34375;p32"/>
            <p:cNvSpPr/>
            <p:nvPr/>
          </p:nvSpPr>
          <p:spPr>
            <a:xfrm>
              <a:off x="1283725" y="204825"/>
              <a:ext cx="9800" cy="6475"/>
            </a:xfrm>
            <a:custGeom>
              <a:avLst/>
              <a:gdLst/>
              <a:ahLst/>
              <a:cxnLst/>
              <a:rect l="l" t="t" r="r" b="b"/>
              <a:pathLst>
                <a:path w="392" h="259" extrusionOk="0">
                  <a:moveTo>
                    <a:pt x="183" y="1"/>
                  </a:moveTo>
                  <a:cubicBezTo>
                    <a:pt x="166" y="1"/>
                    <a:pt x="149" y="4"/>
                    <a:pt x="131" y="12"/>
                  </a:cubicBezTo>
                  <a:cubicBezTo>
                    <a:pt x="0" y="86"/>
                    <a:pt x="81" y="259"/>
                    <a:pt x="204" y="259"/>
                  </a:cubicBezTo>
                  <a:cubicBezTo>
                    <a:pt x="221" y="259"/>
                    <a:pt x="240" y="255"/>
                    <a:pt x="259" y="247"/>
                  </a:cubicBezTo>
                  <a:cubicBezTo>
                    <a:pt x="391" y="190"/>
                    <a:pt x="307" y="1"/>
                    <a:pt x="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6" name="Google Shape;34376;p32"/>
            <p:cNvSpPr/>
            <p:nvPr/>
          </p:nvSpPr>
          <p:spPr>
            <a:xfrm>
              <a:off x="1062550" y="94200"/>
              <a:ext cx="180100" cy="210675"/>
            </a:xfrm>
            <a:custGeom>
              <a:avLst/>
              <a:gdLst/>
              <a:ahLst/>
              <a:cxnLst/>
              <a:rect l="l" t="t" r="r" b="b"/>
              <a:pathLst>
                <a:path w="7204" h="8427" extrusionOk="0">
                  <a:moveTo>
                    <a:pt x="1975" y="0"/>
                  </a:moveTo>
                  <a:cubicBezTo>
                    <a:pt x="1154" y="0"/>
                    <a:pt x="493" y="363"/>
                    <a:pt x="300" y="1359"/>
                  </a:cubicBezTo>
                  <a:cubicBezTo>
                    <a:pt x="43" y="2577"/>
                    <a:pt x="1" y="4309"/>
                    <a:pt x="343" y="5484"/>
                  </a:cubicBezTo>
                  <a:cubicBezTo>
                    <a:pt x="621" y="6361"/>
                    <a:pt x="1155" y="7536"/>
                    <a:pt x="1903" y="8049"/>
                  </a:cubicBezTo>
                  <a:cubicBezTo>
                    <a:pt x="2297" y="8309"/>
                    <a:pt x="2703" y="8427"/>
                    <a:pt x="3099" y="8427"/>
                  </a:cubicBezTo>
                  <a:cubicBezTo>
                    <a:pt x="3779" y="8427"/>
                    <a:pt x="4433" y="8082"/>
                    <a:pt x="4960" y="7515"/>
                  </a:cubicBezTo>
                  <a:cubicBezTo>
                    <a:pt x="5387" y="7066"/>
                    <a:pt x="5772" y="6510"/>
                    <a:pt x="6114" y="5976"/>
                  </a:cubicBezTo>
                  <a:cubicBezTo>
                    <a:pt x="6840" y="4779"/>
                    <a:pt x="7204" y="3069"/>
                    <a:pt x="6114" y="1915"/>
                  </a:cubicBezTo>
                  <a:cubicBezTo>
                    <a:pt x="5376" y="1136"/>
                    <a:pt x="3426" y="0"/>
                    <a:pt x="19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7" name="Google Shape;34377;p32"/>
            <p:cNvSpPr/>
            <p:nvPr/>
          </p:nvSpPr>
          <p:spPr>
            <a:xfrm>
              <a:off x="2250425" y="257475"/>
              <a:ext cx="211375" cy="164600"/>
            </a:xfrm>
            <a:custGeom>
              <a:avLst/>
              <a:gdLst/>
              <a:ahLst/>
              <a:cxnLst/>
              <a:rect l="l" t="t" r="r" b="b"/>
              <a:pathLst>
                <a:path w="8455" h="6584" extrusionOk="0">
                  <a:moveTo>
                    <a:pt x="3363" y="0"/>
                  </a:moveTo>
                  <a:cubicBezTo>
                    <a:pt x="3361" y="0"/>
                    <a:pt x="3358" y="0"/>
                    <a:pt x="3356" y="1"/>
                  </a:cubicBezTo>
                  <a:cubicBezTo>
                    <a:pt x="3121" y="43"/>
                    <a:pt x="3249" y="1176"/>
                    <a:pt x="3057" y="1219"/>
                  </a:cubicBezTo>
                  <a:cubicBezTo>
                    <a:pt x="2309" y="1368"/>
                    <a:pt x="0" y="1582"/>
                    <a:pt x="86" y="3356"/>
                  </a:cubicBezTo>
                  <a:cubicBezTo>
                    <a:pt x="150" y="4275"/>
                    <a:pt x="1561" y="4425"/>
                    <a:pt x="2223" y="4532"/>
                  </a:cubicBezTo>
                  <a:cubicBezTo>
                    <a:pt x="2256" y="4539"/>
                    <a:pt x="2284" y="4542"/>
                    <a:pt x="2310" y="4542"/>
                  </a:cubicBezTo>
                  <a:cubicBezTo>
                    <a:pt x="2586" y="4542"/>
                    <a:pt x="2466" y="4166"/>
                    <a:pt x="2830" y="4166"/>
                  </a:cubicBezTo>
                  <a:cubicBezTo>
                    <a:pt x="2848" y="4166"/>
                    <a:pt x="2866" y="4167"/>
                    <a:pt x="2886" y="4168"/>
                  </a:cubicBezTo>
                  <a:cubicBezTo>
                    <a:pt x="3035" y="4168"/>
                    <a:pt x="2480" y="5216"/>
                    <a:pt x="2629" y="5237"/>
                  </a:cubicBezTo>
                  <a:cubicBezTo>
                    <a:pt x="2631" y="5237"/>
                    <a:pt x="2634" y="5238"/>
                    <a:pt x="2636" y="5238"/>
                  </a:cubicBezTo>
                  <a:cubicBezTo>
                    <a:pt x="2791" y="5238"/>
                    <a:pt x="3368" y="4530"/>
                    <a:pt x="3535" y="4530"/>
                  </a:cubicBezTo>
                  <a:cubicBezTo>
                    <a:pt x="3540" y="4530"/>
                    <a:pt x="3544" y="4531"/>
                    <a:pt x="3548" y="4532"/>
                  </a:cubicBezTo>
                  <a:cubicBezTo>
                    <a:pt x="4254" y="4724"/>
                    <a:pt x="4403" y="5878"/>
                    <a:pt x="5216" y="6584"/>
                  </a:cubicBezTo>
                  <a:lnTo>
                    <a:pt x="5194" y="4981"/>
                  </a:lnTo>
                  <a:cubicBezTo>
                    <a:pt x="5387" y="4746"/>
                    <a:pt x="6519" y="4275"/>
                    <a:pt x="6776" y="3912"/>
                  </a:cubicBezTo>
                  <a:cubicBezTo>
                    <a:pt x="6906" y="3725"/>
                    <a:pt x="7235" y="3680"/>
                    <a:pt x="7564" y="3680"/>
                  </a:cubicBezTo>
                  <a:cubicBezTo>
                    <a:pt x="7863" y="3680"/>
                    <a:pt x="8162" y="3717"/>
                    <a:pt x="8312" y="3717"/>
                  </a:cubicBezTo>
                  <a:cubicBezTo>
                    <a:pt x="8429" y="3717"/>
                    <a:pt x="8455" y="3694"/>
                    <a:pt x="8315" y="3613"/>
                  </a:cubicBezTo>
                  <a:cubicBezTo>
                    <a:pt x="7289" y="2993"/>
                    <a:pt x="7268" y="3228"/>
                    <a:pt x="6947" y="2159"/>
                  </a:cubicBezTo>
                  <a:cubicBezTo>
                    <a:pt x="6733" y="1368"/>
                    <a:pt x="6990" y="1069"/>
                    <a:pt x="7118" y="236"/>
                  </a:cubicBezTo>
                  <a:lnTo>
                    <a:pt x="7118" y="236"/>
                  </a:lnTo>
                  <a:cubicBezTo>
                    <a:pt x="6605" y="727"/>
                    <a:pt x="5451" y="898"/>
                    <a:pt x="4425" y="1026"/>
                  </a:cubicBezTo>
                  <a:cubicBezTo>
                    <a:pt x="4420" y="1027"/>
                    <a:pt x="4416" y="1028"/>
                    <a:pt x="4411" y="1028"/>
                  </a:cubicBezTo>
                  <a:cubicBezTo>
                    <a:pt x="4169" y="1028"/>
                    <a:pt x="3598" y="0"/>
                    <a:pt x="3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8" name="Google Shape;34378;p32"/>
            <p:cNvSpPr/>
            <p:nvPr/>
          </p:nvSpPr>
          <p:spPr>
            <a:xfrm>
              <a:off x="2164925" y="328450"/>
              <a:ext cx="104750" cy="66925"/>
            </a:xfrm>
            <a:custGeom>
              <a:avLst/>
              <a:gdLst/>
              <a:ahLst/>
              <a:cxnLst/>
              <a:rect l="l" t="t" r="r" b="b"/>
              <a:pathLst>
                <a:path w="4190" h="2677" extrusionOk="0">
                  <a:moveTo>
                    <a:pt x="4103" y="1"/>
                  </a:moveTo>
                  <a:cubicBezTo>
                    <a:pt x="3866" y="1"/>
                    <a:pt x="3678" y="75"/>
                    <a:pt x="3506" y="133"/>
                  </a:cubicBezTo>
                  <a:cubicBezTo>
                    <a:pt x="3292" y="197"/>
                    <a:pt x="3121" y="282"/>
                    <a:pt x="2929" y="368"/>
                  </a:cubicBezTo>
                  <a:cubicBezTo>
                    <a:pt x="2779" y="432"/>
                    <a:pt x="2565" y="517"/>
                    <a:pt x="2394" y="603"/>
                  </a:cubicBezTo>
                  <a:cubicBezTo>
                    <a:pt x="2202" y="688"/>
                    <a:pt x="2010" y="774"/>
                    <a:pt x="1839" y="881"/>
                  </a:cubicBezTo>
                  <a:cubicBezTo>
                    <a:pt x="1475" y="1073"/>
                    <a:pt x="1133" y="1329"/>
                    <a:pt x="834" y="1607"/>
                  </a:cubicBezTo>
                  <a:cubicBezTo>
                    <a:pt x="513" y="1885"/>
                    <a:pt x="257" y="2184"/>
                    <a:pt x="0" y="2505"/>
                  </a:cubicBezTo>
                  <a:lnTo>
                    <a:pt x="171" y="2676"/>
                  </a:lnTo>
                  <a:cubicBezTo>
                    <a:pt x="706" y="2078"/>
                    <a:pt x="1326" y="1607"/>
                    <a:pt x="2031" y="1308"/>
                  </a:cubicBezTo>
                  <a:cubicBezTo>
                    <a:pt x="2202" y="1223"/>
                    <a:pt x="2394" y="1158"/>
                    <a:pt x="2565" y="1094"/>
                  </a:cubicBezTo>
                  <a:cubicBezTo>
                    <a:pt x="2736" y="1030"/>
                    <a:pt x="2929" y="987"/>
                    <a:pt x="3121" y="923"/>
                  </a:cubicBezTo>
                  <a:cubicBezTo>
                    <a:pt x="3313" y="859"/>
                    <a:pt x="3506" y="795"/>
                    <a:pt x="3677" y="752"/>
                  </a:cubicBezTo>
                  <a:cubicBezTo>
                    <a:pt x="3816" y="717"/>
                    <a:pt x="3956" y="683"/>
                    <a:pt x="4072" y="683"/>
                  </a:cubicBezTo>
                  <a:cubicBezTo>
                    <a:pt x="4099" y="683"/>
                    <a:pt x="4124" y="684"/>
                    <a:pt x="4147" y="688"/>
                  </a:cubicBezTo>
                  <a:lnTo>
                    <a:pt x="4190" y="4"/>
                  </a:lnTo>
                  <a:cubicBezTo>
                    <a:pt x="4160" y="2"/>
                    <a:pt x="4131" y="1"/>
                    <a:pt x="41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9" name="Google Shape;34379;p32"/>
            <p:cNvSpPr/>
            <p:nvPr/>
          </p:nvSpPr>
          <p:spPr>
            <a:xfrm>
              <a:off x="2169200" y="328325"/>
              <a:ext cx="100475" cy="67050"/>
            </a:xfrm>
            <a:custGeom>
              <a:avLst/>
              <a:gdLst/>
              <a:ahLst/>
              <a:cxnLst/>
              <a:rect l="l" t="t" r="r" b="b"/>
              <a:pathLst>
                <a:path w="4019" h="2682" extrusionOk="0">
                  <a:moveTo>
                    <a:pt x="3906" y="0"/>
                  </a:moveTo>
                  <a:cubicBezTo>
                    <a:pt x="3815" y="0"/>
                    <a:pt x="3725" y="16"/>
                    <a:pt x="3634" y="31"/>
                  </a:cubicBezTo>
                  <a:lnTo>
                    <a:pt x="3655" y="287"/>
                  </a:lnTo>
                  <a:cubicBezTo>
                    <a:pt x="3527" y="287"/>
                    <a:pt x="3378" y="330"/>
                    <a:pt x="3207" y="415"/>
                  </a:cubicBezTo>
                  <a:cubicBezTo>
                    <a:pt x="3036" y="480"/>
                    <a:pt x="2865" y="565"/>
                    <a:pt x="2672" y="650"/>
                  </a:cubicBezTo>
                  <a:cubicBezTo>
                    <a:pt x="2480" y="736"/>
                    <a:pt x="2309" y="800"/>
                    <a:pt x="2138" y="886"/>
                  </a:cubicBezTo>
                  <a:cubicBezTo>
                    <a:pt x="1967" y="971"/>
                    <a:pt x="1796" y="1057"/>
                    <a:pt x="1625" y="1163"/>
                  </a:cubicBezTo>
                  <a:cubicBezTo>
                    <a:pt x="984" y="1527"/>
                    <a:pt x="449" y="2061"/>
                    <a:pt x="0" y="2681"/>
                  </a:cubicBezTo>
                  <a:cubicBezTo>
                    <a:pt x="535" y="2083"/>
                    <a:pt x="1155" y="1612"/>
                    <a:pt x="1860" y="1313"/>
                  </a:cubicBezTo>
                  <a:cubicBezTo>
                    <a:pt x="2031" y="1228"/>
                    <a:pt x="2223" y="1163"/>
                    <a:pt x="2394" y="1099"/>
                  </a:cubicBezTo>
                  <a:cubicBezTo>
                    <a:pt x="2565" y="1035"/>
                    <a:pt x="2758" y="992"/>
                    <a:pt x="2950" y="928"/>
                  </a:cubicBezTo>
                  <a:cubicBezTo>
                    <a:pt x="3142" y="864"/>
                    <a:pt x="3335" y="800"/>
                    <a:pt x="3506" y="757"/>
                  </a:cubicBezTo>
                  <a:cubicBezTo>
                    <a:pt x="3645" y="722"/>
                    <a:pt x="3785" y="688"/>
                    <a:pt x="3901" y="688"/>
                  </a:cubicBezTo>
                  <a:cubicBezTo>
                    <a:pt x="3928" y="688"/>
                    <a:pt x="3953" y="689"/>
                    <a:pt x="3976" y="693"/>
                  </a:cubicBezTo>
                  <a:lnTo>
                    <a:pt x="4019" y="9"/>
                  </a:lnTo>
                  <a:cubicBezTo>
                    <a:pt x="3981" y="3"/>
                    <a:pt x="3944" y="0"/>
                    <a:pt x="3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0" name="Google Shape;34380;p32"/>
            <p:cNvSpPr/>
            <p:nvPr/>
          </p:nvSpPr>
          <p:spPr>
            <a:xfrm>
              <a:off x="2250425" y="293275"/>
              <a:ext cx="54000" cy="78050"/>
            </a:xfrm>
            <a:custGeom>
              <a:avLst/>
              <a:gdLst/>
              <a:ahLst/>
              <a:cxnLst/>
              <a:rect l="l" t="t" r="r" b="b"/>
              <a:pathLst>
                <a:path w="2160" h="3122" extrusionOk="0">
                  <a:moveTo>
                    <a:pt x="2159" y="1"/>
                  </a:moveTo>
                  <a:lnTo>
                    <a:pt x="2159" y="1"/>
                  </a:lnTo>
                  <a:cubicBezTo>
                    <a:pt x="1219" y="214"/>
                    <a:pt x="0" y="685"/>
                    <a:pt x="64" y="1988"/>
                  </a:cubicBezTo>
                  <a:cubicBezTo>
                    <a:pt x="107" y="2822"/>
                    <a:pt x="1261" y="3014"/>
                    <a:pt x="1967" y="3121"/>
                  </a:cubicBezTo>
                  <a:cubicBezTo>
                    <a:pt x="1945" y="2972"/>
                    <a:pt x="1924" y="2822"/>
                    <a:pt x="1903" y="2672"/>
                  </a:cubicBezTo>
                  <a:cubicBezTo>
                    <a:pt x="1774" y="1732"/>
                    <a:pt x="1881" y="813"/>
                    <a:pt x="21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1" name="Google Shape;34381;p32"/>
            <p:cNvSpPr/>
            <p:nvPr/>
          </p:nvSpPr>
          <p:spPr>
            <a:xfrm>
              <a:off x="2251500" y="338175"/>
              <a:ext cx="48100" cy="33150"/>
            </a:xfrm>
            <a:custGeom>
              <a:avLst/>
              <a:gdLst/>
              <a:ahLst/>
              <a:cxnLst/>
              <a:rect l="l" t="t" r="r" b="b"/>
              <a:pathLst>
                <a:path w="1924" h="1326" extrusionOk="0">
                  <a:moveTo>
                    <a:pt x="21" y="0"/>
                  </a:moveTo>
                  <a:cubicBezTo>
                    <a:pt x="21" y="64"/>
                    <a:pt x="0" y="128"/>
                    <a:pt x="21" y="192"/>
                  </a:cubicBezTo>
                  <a:cubicBezTo>
                    <a:pt x="64" y="1026"/>
                    <a:pt x="1218" y="1218"/>
                    <a:pt x="1924" y="1325"/>
                  </a:cubicBezTo>
                  <a:cubicBezTo>
                    <a:pt x="1902" y="1176"/>
                    <a:pt x="1881" y="1026"/>
                    <a:pt x="1860" y="876"/>
                  </a:cubicBezTo>
                  <a:cubicBezTo>
                    <a:pt x="1860" y="876"/>
                    <a:pt x="1860" y="876"/>
                    <a:pt x="1860" y="855"/>
                  </a:cubicBezTo>
                  <a:cubicBezTo>
                    <a:pt x="1218" y="769"/>
                    <a:pt x="257" y="598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2" name="Google Shape;34382;p32"/>
            <p:cNvSpPr/>
            <p:nvPr/>
          </p:nvSpPr>
          <p:spPr>
            <a:xfrm>
              <a:off x="2294225" y="293275"/>
              <a:ext cx="10200" cy="60400"/>
            </a:xfrm>
            <a:custGeom>
              <a:avLst/>
              <a:gdLst/>
              <a:ahLst/>
              <a:cxnLst/>
              <a:rect l="l" t="t" r="r" b="b"/>
              <a:pathLst>
                <a:path w="408" h="2416" extrusionOk="0">
                  <a:moveTo>
                    <a:pt x="407" y="1"/>
                  </a:moveTo>
                  <a:cubicBezTo>
                    <a:pt x="343" y="22"/>
                    <a:pt x="279" y="43"/>
                    <a:pt x="215" y="65"/>
                  </a:cubicBezTo>
                  <a:cubicBezTo>
                    <a:pt x="44" y="727"/>
                    <a:pt x="1" y="1454"/>
                    <a:pt x="86" y="2223"/>
                  </a:cubicBezTo>
                  <a:cubicBezTo>
                    <a:pt x="86" y="2271"/>
                    <a:pt x="98" y="2319"/>
                    <a:pt x="104" y="2366"/>
                  </a:cubicBezTo>
                  <a:lnTo>
                    <a:pt x="104" y="2366"/>
                  </a:lnTo>
                  <a:cubicBezTo>
                    <a:pt x="48" y="1529"/>
                    <a:pt x="156" y="713"/>
                    <a:pt x="407" y="1"/>
                  </a:cubicBezTo>
                  <a:close/>
                  <a:moveTo>
                    <a:pt x="104" y="2366"/>
                  </a:moveTo>
                  <a:lnTo>
                    <a:pt x="104" y="2366"/>
                  </a:lnTo>
                  <a:cubicBezTo>
                    <a:pt x="105" y="2383"/>
                    <a:pt x="107" y="2399"/>
                    <a:pt x="108" y="2416"/>
                  </a:cubicBezTo>
                  <a:cubicBezTo>
                    <a:pt x="108" y="2399"/>
                    <a:pt x="106" y="2383"/>
                    <a:pt x="104" y="2366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3" name="Google Shape;34383;p32"/>
            <p:cNvSpPr/>
            <p:nvPr/>
          </p:nvSpPr>
          <p:spPr>
            <a:xfrm>
              <a:off x="2372950" y="267775"/>
              <a:ext cx="159100" cy="139500"/>
            </a:xfrm>
            <a:custGeom>
              <a:avLst/>
              <a:gdLst/>
              <a:ahLst/>
              <a:cxnLst/>
              <a:rect l="l" t="t" r="r" b="b"/>
              <a:pathLst>
                <a:path w="6364" h="5580" extrusionOk="0">
                  <a:moveTo>
                    <a:pt x="3109" y="1"/>
                  </a:moveTo>
                  <a:cubicBezTo>
                    <a:pt x="2813" y="1"/>
                    <a:pt x="2513" y="34"/>
                    <a:pt x="2217" y="102"/>
                  </a:cubicBezTo>
                  <a:cubicBezTo>
                    <a:pt x="1704" y="230"/>
                    <a:pt x="913" y="486"/>
                    <a:pt x="571" y="935"/>
                  </a:cubicBezTo>
                  <a:cubicBezTo>
                    <a:pt x="336" y="1213"/>
                    <a:pt x="379" y="1555"/>
                    <a:pt x="293" y="1876"/>
                  </a:cubicBezTo>
                  <a:cubicBezTo>
                    <a:pt x="285" y="1866"/>
                    <a:pt x="277" y="1862"/>
                    <a:pt x="268" y="1862"/>
                  </a:cubicBezTo>
                  <a:cubicBezTo>
                    <a:pt x="160" y="1862"/>
                    <a:pt x="0" y="2573"/>
                    <a:pt x="79" y="3008"/>
                  </a:cubicBezTo>
                  <a:cubicBezTo>
                    <a:pt x="229" y="3714"/>
                    <a:pt x="742" y="4248"/>
                    <a:pt x="1191" y="4782"/>
                  </a:cubicBezTo>
                  <a:cubicBezTo>
                    <a:pt x="1632" y="5336"/>
                    <a:pt x="2196" y="5580"/>
                    <a:pt x="2790" y="5580"/>
                  </a:cubicBezTo>
                  <a:cubicBezTo>
                    <a:pt x="3436" y="5580"/>
                    <a:pt x="4117" y="5293"/>
                    <a:pt x="4718" y="4804"/>
                  </a:cubicBezTo>
                  <a:cubicBezTo>
                    <a:pt x="5252" y="4334"/>
                    <a:pt x="6171" y="3585"/>
                    <a:pt x="6278" y="2880"/>
                  </a:cubicBezTo>
                  <a:cubicBezTo>
                    <a:pt x="6363" y="2218"/>
                    <a:pt x="6021" y="1405"/>
                    <a:pt x="5551" y="956"/>
                  </a:cubicBezTo>
                  <a:cubicBezTo>
                    <a:pt x="4920" y="325"/>
                    <a:pt x="4032" y="1"/>
                    <a:pt x="3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4" name="Google Shape;34384;p32"/>
            <p:cNvSpPr/>
            <p:nvPr/>
          </p:nvSpPr>
          <p:spPr>
            <a:xfrm>
              <a:off x="2338600" y="218825"/>
              <a:ext cx="177950" cy="93975"/>
            </a:xfrm>
            <a:custGeom>
              <a:avLst/>
              <a:gdLst/>
              <a:ahLst/>
              <a:cxnLst/>
              <a:rect l="l" t="t" r="r" b="b"/>
              <a:pathLst>
                <a:path w="7118" h="3759" extrusionOk="0">
                  <a:moveTo>
                    <a:pt x="3580" y="0"/>
                  </a:moveTo>
                  <a:cubicBezTo>
                    <a:pt x="2996" y="0"/>
                    <a:pt x="2408" y="68"/>
                    <a:pt x="1817" y="136"/>
                  </a:cubicBezTo>
                  <a:cubicBezTo>
                    <a:pt x="1389" y="179"/>
                    <a:pt x="1026" y="243"/>
                    <a:pt x="705" y="563"/>
                  </a:cubicBezTo>
                  <a:cubicBezTo>
                    <a:pt x="0" y="1269"/>
                    <a:pt x="43" y="3021"/>
                    <a:pt x="983" y="3577"/>
                  </a:cubicBezTo>
                  <a:cubicBezTo>
                    <a:pt x="1206" y="3707"/>
                    <a:pt x="1449" y="3758"/>
                    <a:pt x="1702" y="3758"/>
                  </a:cubicBezTo>
                  <a:cubicBezTo>
                    <a:pt x="2492" y="3758"/>
                    <a:pt x="3381" y="3253"/>
                    <a:pt x="4061" y="3043"/>
                  </a:cubicBezTo>
                  <a:cubicBezTo>
                    <a:pt x="4745" y="2829"/>
                    <a:pt x="6519" y="2786"/>
                    <a:pt x="6840" y="2017"/>
                  </a:cubicBezTo>
                  <a:cubicBezTo>
                    <a:pt x="7118" y="1333"/>
                    <a:pt x="6177" y="627"/>
                    <a:pt x="5686" y="414"/>
                  </a:cubicBezTo>
                  <a:cubicBezTo>
                    <a:pt x="4985" y="98"/>
                    <a:pt x="4284" y="0"/>
                    <a:pt x="35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5" name="Google Shape;34385;p32"/>
            <p:cNvSpPr/>
            <p:nvPr/>
          </p:nvSpPr>
          <p:spPr>
            <a:xfrm>
              <a:off x="2314550" y="196000"/>
              <a:ext cx="152300" cy="107900"/>
            </a:xfrm>
            <a:custGeom>
              <a:avLst/>
              <a:gdLst/>
              <a:ahLst/>
              <a:cxnLst/>
              <a:rect l="l" t="t" r="r" b="b"/>
              <a:pathLst>
                <a:path w="6092" h="4316" extrusionOk="0">
                  <a:moveTo>
                    <a:pt x="4205" y="1"/>
                  </a:moveTo>
                  <a:cubicBezTo>
                    <a:pt x="3758" y="1"/>
                    <a:pt x="3302" y="111"/>
                    <a:pt x="2886" y="194"/>
                  </a:cubicBezTo>
                  <a:cubicBezTo>
                    <a:pt x="1988" y="386"/>
                    <a:pt x="1005" y="750"/>
                    <a:pt x="535" y="1626"/>
                  </a:cubicBezTo>
                  <a:cubicBezTo>
                    <a:pt x="278" y="2096"/>
                    <a:pt x="0" y="4084"/>
                    <a:pt x="706" y="4298"/>
                  </a:cubicBezTo>
                  <a:cubicBezTo>
                    <a:pt x="746" y="4310"/>
                    <a:pt x="785" y="4316"/>
                    <a:pt x="823" y="4316"/>
                  </a:cubicBezTo>
                  <a:cubicBezTo>
                    <a:pt x="1450" y="4316"/>
                    <a:pt x="1774" y="2738"/>
                    <a:pt x="2116" y="2395"/>
                  </a:cubicBezTo>
                  <a:cubicBezTo>
                    <a:pt x="2822" y="1626"/>
                    <a:pt x="3954" y="2075"/>
                    <a:pt x="4809" y="1754"/>
                  </a:cubicBezTo>
                  <a:cubicBezTo>
                    <a:pt x="5493" y="1519"/>
                    <a:pt x="6092" y="835"/>
                    <a:pt x="5237" y="279"/>
                  </a:cubicBezTo>
                  <a:cubicBezTo>
                    <a:pt x="4914" y="71"/>
                    <a:pt x="4563" y="1"/>
                    <a:pt x="4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6" name="Google Shape;34386;p32"/>
            <p:cNvSpPr/>
            <p:nvPr/>
          </p:nvSpPr>
          <p:spPr>
            <a:xfrm>
              <a:off x="2319350" y="345500"/>
              <a:ext cx="152850" cy="94925"/>
            </a:xfrm>
            <a:custGeom>
              <a:avLst/>
              <a:gdLst/>
              <a:ahLst/>
              <a:cxnLst/>
              <a:rect l="l" t="t" r="r" b="b"/>
              <a:pathLst>
                <a:path w="6114" h="3797" extrusionOk="0">
                  <a:moveTo>
                    <a:pt x="2727" y="1"/>
                  </a:moveTo>
                  <a:cubicBezTo>
                    <a:pt x="2696" y="1"/>
                    <a:pt x="2664" y="3"/>
                    <a:pt x="2630" y="6"/>
                  </a:cubicBezTo>
                  <a:cubicBezTo>
                    <a:pt x="2052" y="92"/>
                    <a:pt x="1369" y="476"/>
                    <a:pt x="984" y="904"/>
                  </a:cubicBezTo>
                  <a:cubicBezTo>
                    <a:pt x="685" y="1225"/>
                    <a:pt x="22" y="1652"/>
                    <a:pt x="22" y="2080"/>
                  </a:cubicBezTo>
                  <a:cubicBezTo>
                    <a:pt x="1" y="2614"/>
                    <a:pt x="514" y="3341"/>
                    <a:pt x="941" y="3597"/>
                  </a:cubicBezTo>
                  <a:cubicBezTo>
                    <a:pt x="1219" y="3751"/>
                    <a:pt x="1597" y="3796"/>
                    <a:pt x="1990" y="3796"/>
                  </a:cubicBezTo>
                  <a:cubicBezTo>
                    <a:pt x="2473" y="3796"/>
                    <a:pt x="2979" y="3728"/>
                    <a:pt x="3356" y="3704"/>
                  </a:cubicBezTo>
                  <a:cubicBezTo>
                    <a:pt x="4040" y="3661"/>
                    <a:pt x="4703" y="3554"/>
                    <a:pt x="5237" y="3127"/>
                  </a:cubicBezTo>
                  <a:cubicBezTo>
                    <a:pt x="6114" y="2443"/>
                    <a:pt x="5023" y="2037"/>
                    <a:pt x="4425" y="1695"/>
                  </a:cubicBezTo>
                  <a:cubicBezTo>
                    <a:pt x="4083" y="1481"/>
                    <a:pt x="3805" y="1310"/>
                    <a:pt x="3591" y="947"/>
                  </a:cubicBezTo>
                  <a:cubicBezTo>
                    <a:pt x="3329" y="483"/>
                    <a:pt x="3238" y="1"/>
                    <a:pt x="27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7" name="Google Shape;34387;p32"/>
            <p:cNvSpPr/>
            <p:nvPr/>
          </p:nvSpPr>
          <p:spPr>
            <a:xfrm>
              <a:off x="2331650" y="295950"/>
              <a:ext cx="52925" cy="57725"/>
            </a:xfrm>
            <a:custGeom>
              <a:avLst/>
              <a:gdLst/>
              <a:ahLst/>
              <a:cxnLst/>
              <a:rect l="l" t="t" r="r" b="b"/>
              <a:pathLst>
                <a:path w="2117" h="2309" extrusionOk="0">
                  <a:moveTo>
                    <a:pt x="1646" y="0"/>
                  </a:moveTo>
                  <a:lnTo>
                    <a:pt x="1646" y="0"/>
                  </a:lnTo>
                  <a:cubicBezTo>
                    <a:pt x="1133" y="428"/>
                    <a:pt x="0" y="385"/>
                    <a:pt x="171" y="1368"/>
                  </a:cubicBezTo>
                  <a:cubicBezTo>
                    <a:pt x="299" y="2116"/>
                    <a:pt x="812" y="2181"/>
                    <a:pt x="1389" y="2245"/>
                  </a:cubicBezTo>
                  <a:cubicBezTo>
                    <a:pt x="1528" y="2255"/>
                    <a:pt x="1694" y="2309"/>
                    <a:pt x="1830" y="2309"/>
                  </a:cubicBezTo>
                  <a:cubicBezTo>
                    <a:pt x="1967" y="2309"/>
                    <a:pt x="2073" y="2255"/>
                    <a:pt x="2095" y="2052"/>
                  </a:cubicBezTo>
                  <a:cubicBezTo>
                    <a:pt x="2116" y="1796"/>
                    <a:pt x="1860" y="1347"/>
                    <a:pt x="1710" y="1155"/>
                  </a:cubicBezTo>
                  <a:cubicBezTo>
                    <a:pt x="1582" y="962"/>
                    <a:pt x="1389" y="855"/>
                    <a:pt x="1368" y="620"/>
                  </a:cubicBezTo>
                  <a:cubicBezTo>
                    <a:pt x="1368" y="407"/>
                    <a:pt x="1560" y="150"/>
                    <a:pt x="1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8" name="Google Shape;34388;p32"/>
            <p:cNvSpPr/>
            <p:nvPr/>
          </p:nvSpPr>
          <p:spPr>
            <a:xfrm>
              <a:off x="2362625" y="334950"/>
              <a:ext cx="96750" cy="23250"/>
            </a:xfrm>
            <a:custGeom>
              <a:avLst/>
              <a:gdLst/>
              <a:ahLst/>
              <a:cxnLst/>
              <a:rect l="l" t="t" r="r" b="b"/>
              <a:pathLst>
                <a:path w="3870" h="930" extrusionOk="0">
                  <a:moveTo>
                    <a:pt x="22" y="1"/>
                  </a:moveTo>
                  <a:lnTo>
                    <a:pt x="1" y="22"/>
                  </a:lnTo>
                  <a:cubicBezTo>
                    <a:pt x="215" y="321"/>
                    <a:pt x="514" y="514"/>
                    <a:pt x="834" y="663"/>
                  </a:cubicBezTo>
                  <a:cubicBezTo>
                    <a:pt x="1155" y="792"/>
                    <a:pt x="1497" y="856"/>
                    <a:pt x="1839" y="898"/>
                  </a:cubicBezTo>
                  <a:cubicBezTo>
                    <a:pt x="2048" y="918"/>
                    <a:pt x="2258" y="930"/>
                    <a:pt x="2469" y="930"/>
                  </a:cubicBezTo>
                  <a:cubicBezTo>
                    <a:pt x="2948" y="930"/>
                    <a:pt x="3424" y="869"/>
                    <a:pt x="3870" y="706"/>
                  </a:cubicBezTo>
                  <a:lnTo>
                    <a:pt x="3848" y="685"/>
                  </a:lnTo>
                  <a:cubicBezTo>
                    <a:pt x="3528" y="770"/>
                    <a:pt x="3186" y="792"/>
                    <a:pt x="2865" y="792"/>
                  </a:cubicBezTo>
                  <a:cubicBezTo>
                    <a:pt x="2523" y="792"/>
                    <a:pt x="2202" y="749"/>
                    <a:pt x="1860" y="706"/>
                  </a:cubicBezTo>
                  <a:cubicBezTo>
                    <a:pt x="1540" y="642"/>
                    <a:pt x="1241" y="535"/>
                    <a:pt x="920" y="428"/>
                  </a:cubicBezTo>
                  <a:cubicBezTo>
                    <a:pt x="599" y="321"/>
                    <a:pt x="300" y="193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9" name="Google Shape;34389;p32"/>
            <p:cNvSpPr/>
            <p:nvPr/>
          </p:nvSpPr>
          <p:spPr>
            <a:xfrm>
              <a:off x="2362100" y="324775"/>
              <a:ext cx="68425" cy="12475"/>
            </a:xfrm>
            <a:custGeom>
              <a:avLst/>
              <a:gdLst/>
              <a:ahLst/>
              <a:cxnLst/>
              <a:rect l="l" t="t" r="r" b="b"/>
              <a:pathLst>
                <a:path w="2737" h="499" extrusionOk="0">
                  <a:moveTo>
                    <a:pt x="2252" y="1"/>
                  </a:moveTo>
                  <a:cubicBezTo>
                    <a:pt x="1954" y="1"/>
                    <a:pt x="1651" y="24"/>
                    <a:pt x="1347" y="66"/>
                  </a:cubicBezTo>
                  <a:cubicBezTo>
                    <a:pt x="1112" y="87"/>
                    <a:pt x="877" y="109"/>
                    <a:pt x="663" y="194"/>
                  </a:cubicBezTo>
                  <a:cubicBezTo>
                    <a:pt x="428" y="258"/>
                    <a:pt x="214" y="344"/>
                    <a:pt x="1" y="472"/>
                  </a:cubicBezTo>
                  <a:lnTo>
                    <a:pt x="22" y="493"/>
                  </a:lnTo>
                  <a:cubicBezTo>
                    <a:pt x="65" y="497"/>
                    <a:pt x="108" y="499"/>
                    <a:pt x="151" y="499"/>
                  </a:cubicBezTo>
                  <a:cubicBezTo>
                    <a:pt x="343" y="499"/>
                    <a:pt x="531" y="464"/>
                    <a:pt x="706" y="429"/>
                  </a:cubicBezTo>
                  <a:cubicBezTo>
                    <a:pt x="941" y="386"/>
                    <a:pt x="1155" y="301"/>
                    <a:pt x="1368" y="258"/>
                  </a:cubicBezTo>
                  <a:cubicBezTo>
                    <a:pt x="1817" y="151"/>
                    <a:pt x="2288" y="66"/>
                    <a:pt x="2736" y="66"/>
                  </a:cubicBezTo>
                  <a:lnTo>
                    <a:pt x="2736" y="23"/>
                  </a:lnTo>
                  <a:cubicBezTo>
                    <a:pt x="2577" y="8"/>
                    <a:pt x="2416" y="1"/>
                    <a:pt x="22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0" name="Google Shape;34390;p32"/>
            <p:cNvSpPr/>
            <p:nvPr/>
          </p:nvSpPr>
          <p:spPr>
            <a:xfrm>
              <a:off x="2356750" y="299650"/>
              <a:ext cx="77875" cy="31600"/>
            </a:xfrm>
            <a:custGeom>
              <a:avLst/>
              <a:gdLst/>
              <a:ahLst/>
              <a:cxnLst/>
              <a:rect l="l" t="t" r="r" b="b"/>
              <a:pathLst>
                <a:path w="3115" h="1264" extrusionOk="0">
                  <a:moveTo>
                    <a:pt x="2905" y="1"/>
                  </a:moveTo>
                  <a:cubicBezTo>
                    <a:pt x="2899" y="1"/>
                    <a:pt x="2893" y="1"/>
                    <a:pt x="2886" y="2"/>
                  </a:cubicBezTo>
                  <a:cubicBezTo>
                    <a:pt x="2822" y="23"/>
                    <a:pt x="2801" y="88"/>
                    <a:pt x="2822" y="130"/>
                  </a:cubicBezTo>
                  <a:cubicBezTo>
                    <a:pt x="2331" y="194"/>
                    <a:pt x="1839" y="280"/>
                    <a:pt x="1369" y="408"/>
                  </a:cubicBezTo>
                  <a:cubicBezTo>
                    <a:pt x="1112" y="494"/>
                    <a:pt x="856" y="558"/>
                    <a:pt x="621" y="707"/>
                  </a:cubicBezTo>
                  <a:cubicBezTo>
                    <a:pt x="385" y="836"/>
                    <a:pt x="172" y="1007"/>
                    <a:pt x="1" y="1242"/>
                  </a:cubicBezTo>
                  <a:lnTo>
                    <a:pt x="1" y="1263"/>
                  </a:lnTo>
                  <a:lnTo>
                    <a:pt x="727" y="921"/>
                  </a:lnTo>
                  <a:cubicBezTo>
                    <a:pt x="963" y="814"/>
                    <a:pt x="1198" y="686"/>
                    <a:pt x="1433" y="601"/>
                  </a:cubicBezTo>
                  <a:cubicBezTo>
                    <a:pt x="1882" y="430"/>
                    <a:pt x="2352" y="301"/>
                    <a:pt x="2822" y="173"/>
                  </a:cubicBezTo>
                  <a:cubicBezTo>
                    <a:pt x="2840" y="208"/>
                    <a:pt x="2886" y="243"/>
                    <a:pt x="2937" y="243"/>
                  </a:cubicBezTo>
                  <a:cubicBezTo>
                    <a:pt x="2948" y="243"/>
                    <a:pt x="2960" y="241"/>
                    <a:pt x="2972" y="237"/>
                  </a:cubicBezTo>
                  <a:cubicBezTo>
                    <a:pt x="3115" y="217"/>
                    <a:pt x="3043" y="1"/>
                    <a:pt x="29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1" name="Google Shape;34391;p32"/>
            <p:cNvSpPr/>
            <p:nvPr/>
          </p:nvSpPr>
          <p:spPr>
            <a:xfrm>
              <a:off x="2341250" y="266525"/>
              <a:ext cx="132400" cy="48150"/>
            </a:xfrm>
            <a:custGeom>
              <a:avLst/>
              <a:gdLst/>
              <a:ahLst/>
              <a:cxnLst/>
              <a:rect l="l" t="t" r="r" b="b"/>
              <a:pathLst>
                <a:path w="5296" h="1926" extrusionOk="0">
                  <a:moveTo>
                    <a:pt x="5107" y="1"/>
                  </a:moveTo>
                  <a:cubicBezTo>
                    <a:pt x="5101" y="1"/>
                    <a:pt x="5094" y="1"/>
                    <a:pt x="5088" y="2"/>
                  </a:cubicBezTo>
                  <a:cubicBezTo>
                    <a:pt x="5024" y="2"/>
                    <a:pt x="5002" y="66"/>
                    <a:pt x="5002" y="109"/>
                  </a:cubicBezTo>
                  <a:cubicBezTo>
                    <a:pt x="4575" y="109"/>
                    <a:pt x="4147" y="130"/>
                    <a:pt x="3741" y="216"/>
                  </a:cubicBezTo>
                  <a:cubicBezTo>
                    <a:pt x="3293" y="322"/>
                    <a:pt x="2844" y="472"/>
                    <a:pt x="2438" y="686"/>
                  </a:cubicBezTo>
                  <a:cubicBezTo>
                    <a:pt x="2245" y="771"/>
                    <a:pt x="2031" y="900"/>
                    <a:pt x="1839" y="985"/>
                  </a:cubicBezTo>
                  <a:cubicBezTo>
                    <a:pt x="1647" y="1092"/>
                    <a:pt x="1454" y="1177"/>
                    <a:pt x="1241" y="1284"/>
                  </a:cubicBezTo>
                  <a:cubicBezTo>
                    <a:pt x="835" y="1455"/>
                    <a:pt x="471" y="1626"/>
                    <a:pt x="44" y="1819"/>
                  </a:cubicBezTo>
                  <a:lnTo>
                    <a:pt x="1" y="1926"/>
                  </a:lnTo>
                  <a:cubicBezTo>
                    <a:pt x="450" y="1861"/>
                    <a:pt x="899" y="1669"/>
                    <a:pt x="1326" y="1498"/>
                  </a:cubicBezTo>
                  <a:cubicBezTo>
                    <a:pt x="1540" y="1434"/>
                    <a:pt x="1754" y="1327"/>
                    <a:pt x="1946" y="1220"/>
                  </a:cubicBezTo>
                  <a:cubicBezTo>
                    <a:pt x="2160" y="1092"/>
                    <a:pt x="2331" y="964"/>
                    <a:pt x="2523" y="857"/>
                  </a:cubicBezTo>
                  <a:cubicBezTo>
                    <a:pt x="3271" y="408"/>
                    <a:pt x="4147" y="173"/>
                    <a:pt x="5002" y="130"/>
                  </a:cubicBezTo>
                  <a:cubicBezTo>
                    <a:pt x="5021" y="186"/>
                    <a:pt x="5072" y="241"/>
                    <a:pt x="5126" y="241"/>
                  </a:cubicBezTo>
                  <a:cubicBezTo>
                    <a:pt x="5135" y="241"/>
                    <a:pt x="5143" y="240"/>
                    <a:pt x="5152" y="237"/>
                  </a:cubicBezTo>
                  <a:cubicBezTo>
                    <a:pt x="5295" y="217"/>
                    <a:pt x="5243" y="1"/>
                    <a:pt x="5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2" name="Google Shape;34392;p32"/>
            <p:cNvSpPr/>
            <p:nvPr/>
          </p:nvSpPr>
          <p:spPr>
            <a:xfrm>
              <a:off x="2342875" y="278275"/>
              <a:ext cx="105650" cy="44950"/>
            </a:xfrm>
            <a:custGeom>
              <a:avLst/>
              <a:gdLst/>
              <a:ahLst/>
              <a:cxnLst/>
              <a:rect l="l" t="t" r="r" b="b"/>
              <a:pathLst>
                <a:path w="4226" h="1798" extrusionOk="0">
                  <a:moveTo>
                    <a:pt x="4035" y="1"/>
                  </a:moveTo>
                  <a:cubicBezTo>
                    <a:pt x="4029" y="1"/>
                    <a:pt x="4024" y="1"/>
                    <a:pt x="4018" y="2"/>
                  </a:cubicBezTo>
                  <a:cubicBezTo>
                    <a:pt x="3954" y="23"/>
                    <a:pt x="3933" y="66"/>
                    <a:pt x="3933" y="109"/>
                  </a:cubicBezTo>
                  <a:cubicBezTo>
                    <a:pt x="3812" y="94"/>
                    <a:pt x="3691" y="87"/>
                    <a:pt x="3570" y="87"/>
                  </a:cubicBezTo>
                  <a:cubicBezTo>
                    <a:pt x="3351" y="87"/>
                    <a:pt x="3135" y="110"/>
                    <a:pt x="2928" y="152"/>
                  </a:cubicBezTo>
                  <a:cubicBezTo>
                    <a:pt x="2565" y="237"/>
                    <a:pt x="2202" y="408"/>
                    <a:pt x="1902" y="643"/>
                  </a:cubicBezTo>
                  <a:cubicBezTo>
                    <a:pt x="1731" y="750"/>
                    <a:pt x="1582" y="878"/>
                    <a:pt x="1432" y="964"/>
                  </a:cubicBezTo>
                  <a:cubicBezTo>
                    <a:pt x="1282" y="1071"/>
                    <a:pt x="1133" y="1156"/>
                    <a:pt x="983" y="1263"/>
                  </a:cubicBezTo>
                  <a:cubicBezTo>
                    <a:pt x="663" y="1434"/>
                    <a:pt x="321" y="1584"/>
                    <a:pt x="0" y="1776"/>
                  </a:cubicBezTo>
                  <a:lnTo>
                    <a:pt x="0" y="1798"/>
                  </a:lnTo>
                  <a:cubicBezTo>
                    <a:pt x="363" y="1733"/>
                    <a:pt x="727" y="1627"/>
                    <a:pt x="1090" y="1477"/>
                  </a:cubicBezTo>
                  <a:cubicBezTo>
                    <a:pt x="1261" y="1391"/>
                    <a:pt x="1432" y="1285"/>
                    <a:pt x="1582" y="1178"/>
                  </a:cubicBezTo>
                  <a:cubicBezTo>
                    <a:pt x="1731" y="1049"/>
                    <a:pt x="1860" y="900"/>
                    <a:pt x="2009" y="793"/>
                  </a:cubicBezTo>
                  <a:cubicBezTo>
                    <a:pt x="2287" y="558"/>
                    <a:pt x="2608" y="387"/>
                    <a:pt x="2950" y="280"/>
                  </a:cubicBezTo>
                  <a:cubicBezTo>
                    <a:pt x="3270" y="173"/>
                    <a:pt x="3591" y="130"/>
                    <a:pt x="3933" y="130"/>
                  </a:cubicBezTo>
                  <a:cubicBezTo>
                    <a:pt x="3951" y="186"/>
                    <a:pt x="3986" y="241"/>
                    <a:pt x="4050" y="241"/>
                  </a:cubicBezTo>
                  <a:cubicBezTo>
                    <a:pt x="4060" y="241"/>
                    <a:pt x="4071" y="240"/>
                    <a:pt x="4082" y="237"/>
                  </a:cubicBezTo>
                  <a:cubicBezTo>
                    <a:pt x="4226" y="217"/>
                    <a:pt x="4154" y="1"/>
                    <a:pt x="40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3" name="Google Shape;34393;p32"/>
            <p:cNvSpPr/>
            <p:nvPr/>
          </p:nvSpPr>
          <p:spPr>
            <a:xfrm>
              <a:off x="2361575" y="308775"/>
              <a:ext cx="60925" cy="23525"/>
            </a:xfrm>
            <a:custGeom>
              <a:avLst/>
              <a:gdLst/>
              <a:ahLst/>
              <a:cxnLst/>
              <a:rect l="l" t="t" r="r" b="b"/>
              <a:pathLst>
                <a:path w="2437" h="941" extrusionOk="0">
                  <a:moveTo>
                    <a:pt x="2415" y="0"/>
                  </a:moveTo>
                  <a:cubicBezTo>
                    <a:pt x="2052" y="257"/>
                    <a:pt x="1646" y="385"/>
                    <a:pt x="1240" y="471"/>
                  </a:cubicBezTo>
                  <a:cubicBezTo>
                    <a:pt x="1026" y="535"/>
                    <a:pt x="812" y="535"/>
                    <a:pt x="599" y="620"/>
                  </a:cubicBezTo>
                  <a:cubicBezTo>
                    <a:pt x="385" y="684"/>
                    <a:pt x="192" y="770"/>
                    <a:pt x="0" y="920"/>
                  </a:cubicBezTo>
                  <a:lnTo>
                    <a:pt x="22" y="941"/>
                  </a:lnTo>
                  <a:cubicBezTo>
                    <a:pt x="235" y="920"/>
                    <a:pt x="449" y="898"/>
                    <a:pt x="663" y="855"/>
                  </a:cubicBezTo>
                  <a:cubicBezTo>
                    <a:pt x="876" y="813"/>
                    <a:pt x="1069" y="749"/>
                    <a:pt x="1283" y="663"/>
                  </a:cubicBezTo>
                  <a:cubicBezTo>
                    <a:pt x="1496" y="599"/>
                    <a:pt x="1689" y="513"/>
                    <a:pt x="1902" y="407"/>
                  </a:cubicBezTo>
                  <a:cubicBezTo>
                    <a:pt x="2095" y="300"/>
                    <a:pt x="2266" y="171"/>
                    <a:pt x="2437" y="22"/>
                  </a:cubicBezTo>
                  <a:lnTo>
                    <a:pt x="24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4" name="Google Shape;34394;p32"/>
            <p:cNvSpPr/>
            <p:nvPr/>
          </p:nvSpPr>
          <p:spPr>
            <a:xfrm>
              <a:off x="2359975" y="332775"/>
              <a:ext cx="90700" cy="16100"/>
            </a:xfrm>
            <a:custGeom>
              <a:avLst/>
              <a:gdLst/>
              <a:ahLst/>
              <a:cxnLst/>
              <a:rect l="l" t="t" r="r" b="b"/>
              <a:pathLst>
                <a:path w="3628" h="644" extrusionOk="0">
                  <a:moveTo>
                    <a:pt x="3439" y="1"/>
                  </a:moveTo>
                  <a:cubicBezTo>
                    <a:pt x="3433" y="1"/>
                    <a:pt x="3426" y="1"/>
                    <a:pt x="3420" y="2"/>
                  </a:cubicBezTo>
                  <a:cubicBezTo>
                    <a:pt x="3334" y="24"/>
                    <a:pt x="3313" y="88"/>
                    <a:pt x="3334" y="152"/>
                  </a:cubicBezTo>
                  <a:cubicBezTo>
                    <a:pt x="2912" y="391"/>
                    <a:pt x="2426" y="456"/>
                    <a:pt x="1945" y="456"/>
                  </a:cubicBezTo>
                  <a:cubicBezTo>
                    <a:pt x="1866" y="456"/>
                    <a:pt x="1788" y="454"/>
                    <a:pt x="1710" y="451"/>
                  </a:cubicBezTo>
                  <a:cubicBezTo>
                    <a:pt x="1432" y="430"/>
                    <a:pt x="1154" y="366"/>
                    <a:pt x="855" y="344"/>
                  </a:cubicBezTo>
                  <a:cubicBezTo>
                    <a:pt x="577" y="323"/>
                    <a:pt x="299" y="302"/>
                    <a:pt x="0" y="302"/>
                  </a:cubicBezTo>
                  <a:lnTo>
                    <a:pt x="0" y="344"/>
                  </a:lnTo>
                  <a:cubicBezTo>
                    <a:pt x="256" y="451"/>
                    <a:pt x="556" y="537"/>
                    <a:pt x="834" y="601"/>
                  </a:cubicBezTo>
                  <a:cubicBezTo>
                    <a:pt x="1111" y="643"/>
                    <a:pt x="1411" y="643"/>
                    <a:pt x="1710" y="643"/>
                  </a:cubicBezTo>
                  <a:cubicBezTo>
                    <a:pt x="1988" y="643"/>
                    <a:pt x="2287" y="601"/>
                    <a:pt x="2586" y="537"/>
                  </a:cubicBezTo>
                  <a:cubicBezTo>
                    <a:pt x="2864" y="451"/>
                    <a:pt x="3121" y="344"/>
                    <a:pt x="3356" y="173"/>
                  </a:cubicBezTo>
                  <a:cubicBezTo>
                    <a:pt x="3373" y="208"/>
                    <a:pt x="3405" y="243"/>
                    <a:pt x="3451" y="243"/>
                  </a:cubicBezTo>
                  <a:cubicBezTo>
                    <a:pt x="3461" y="243"/>
                    <a:pt x="3472" y="241"/>
                    <a:pt x="3484" y="237"/>
                  </a:cubicBezTo>
                  <a:cubicBezTo>
                    <a:pt x="3627" y="217"/>
                    <a:pt x="3575" y="1"/>
                    <a:pt x="34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5" name="Google Shape;34395;p32"/>
            <p:cNvSpPr/>
            <p:nvPr/>
          </p:nvSpPr>
          <p:spPr>
            <a:xfrm>
              <a:off x="2362625" y="289000"/>
              <a:ext cx="85325" cy="32100"/>
            </a:xfrm>
            <a:custGeom>
              <a:avLst/>
              <a:gdLst/>
              <a:ahLst/>
              <a:cxnLst/>
              <a:rect l="l" t="t" r="r" b="b"/>
              <a:pathLst>
                <a:path w="3413" h="1284" extrusionOk="0">
                  <a:moveTo>
                    <a:pt x="3294" y="1"/>
                  </a:moveTo>
                  <a:cubicBezTo>
                    <a:pt x="3234" y="1"/>
                    <a:pt x="3164" y="60"/>
                    <a:pt x="3164" y="150"/>
                  </a:cubicBezTo>
                  <a:cubicBezTo>
                    <a:pt x="3002" y="110"/>
                    <a:pt x="2830" y="95"/>
                    <a:pt x="2656" y="95"/>
                  </a:cubicBezTo>
                  <a:cubicBezTo>
                    <a:pt x="2555" y="95"/>
                    <a:pt x="2454" y="100"/>
                    <a:pt x="2352" y="107"/>
                  </a:cubicBezTo>
                  <a:cubicBezTo>
                    <a:pt x="2074" y="150"/>
                    <a:pt x="1775" y="236"/>
                    <a:pt x="1497" y="343"/>
                  </a:cubicBezTo>
                  <a:cubicBezTo>
                    <a:pt x="1241" y="449"/>
                    <a:pt x="963" y="556"/>
                    <a:pt x="706" y="706"/>
                  </a:cubicBezTo>
                  <a:cubicBezTo>
                    <a:pt x="450" y="877"/>
                    <a:pt x="215" y="1048"/>
                    <a:pt x="1" y="1262"/>
                  </a:cubicBezTo>
                  <a:lnTo>
                    <a:pt x="22" y="1283"/>
                  </a:lnTo>
                  <a:cubicBezTo>
                    <a:pt x="300" y="1198"/>
                    <a:pt x="557" y="1069"/>
                    <a:pt x="813" y="941"/>
                  </a:cubicBezTo>
                  <a:cubicBezTo>
                    <a:pt x="1070" y="813"/>
                    <a:pt x="1326" y="642"/>
                    <a:pt x="1583" y="514"/>
                  </a:cubicBezTo>
                  <a:cubicBezTo>
                    <a:pt x="2003" y="331"/>
                    <a:pt x="2454" y="179"/>
                    <a:pt x="2924" y="179"/>
                  </a:cubicBezTo>
                  <a:cubicBezTo>
                    <a:pt x="3004" y="179"/>
                    <a:pt x="3084" y="184"/>
                    <a:pt x="3164" y="193"/>
                  </a:cubicBezTo>
                  <a:cubicBezTo>
                    <a:pt x="3172" y="248"/>
                    <a:pt x="3209" y="271"/>
                    <a:pt x="3251" y="271"/>
                  </a:cubicBezTo>
                  <a:cubicBezTo>
                    <a:pt x="3324" y="271"/>
                    <a:pt x="3413" y="202"/>
                    <a:pt x="3399" y="107"/>
                  </a:cubicBezTo>
                  <a:lnTo>
                    <a:pt x="3378" y="86"/>
                  </a:lnTo>
                  <a:cubicBezTo>
                    <a:pt x="3369" y="27"/>
                    <a:pt x="3334" y="1"/>
                    <a:pt x="3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6" name="Google Shape;34396;p32"/>
            <p:cNvSpPr/>
            <p:nvPr/>
          </p:nvSpPr>
          <p:spPr>
            <a:xfrm>
              <a:off x="2349275" y="334950"/>
              <a:ext cx="104750" cy="43975"/>
            </a:xfrm>
            <a:custGeom>
              <a:avLst/>
              <a:gdLst/>
              <a:ahLst/>
              <a:cxnLst/>
              <a:rect l="l" t="t" r="r" b="b"/>
              <a:pathLst>
                <a:path w="4190" h="1759" extrusionOk="0">
                  <a:moveTo>
                    <a:pt x="22" y="1"/>
                  </a:moveTo>
                  <a:lnTo>
                    <a:pt x="1" y="22"/>
                  </a:lnTo>
                  <a:cubicBezTo>
                    <a:pt x="364" y="193"/>
                    <a:pt x="642" y="450"/>
                    <a:pt x="941" y="685"/>
                  </a:cubicBezTo>
                  <a:cubicBezTo>
                    <a:pt x="1091" y="813"/>
                    <a:pt x="1262" y="920"/>
                    <a:pt x="1433" y="1027"/>
                  </a:cubicBezTo>
                  <a:cubicBezTo>
                    <a:pt x="1604" y="1112"/>
                    <a:pt x="1775" y="1198"/>
                    <a:pt x="1967" y="1283"/>
                  </a:cubicBezTo>
                  <a:cubicBezTo>
                    <a:pt x="2309" y="1433"/>
                    <a:pt x="2672" y="1582"/>
                    <a:pt x="3057" y="1689"/>
                  </a:cubicBezTo>
                  <a:cubicBezTo>
                    <a:pt x="3249" y="1732"/>
                    <a:pt x="3442" y="1753"/>
                    <a:pt x="3634" y="1753"/>
                  </a:cubicBezTo>
                  <a:cubicBezTo>
                    <a:pt x="3666" y="1757"/>
                    <a:pt x="3698" y="1759"/>
                    <a:pt x="3730" y="1759"/>
                  </a:cubicBezTo>
                  <a:cubicBezTo>
                    <a:pt x="3890" y="1759"/>
                    <a:pt x="4047" y="1714"/>
                    <a:pt x="4190" y="1625"/>
                  </a:cubicBezTo>
                  <a:lnTo>
                    <a:pt x="4190" y="1604"/>
                  </a:lnTo>
                  <a:cubicBezTo>
                    <a:pt x="4059" y="1669"/>
                    <a:pt x="3916" y="1697"/>
                    <a:pt x="3770" y="1697"/>
                  </a:cubicBezTo>
                  <a:cubicBezTo>
                    <a:pt x="3725" y="1697"/>
                    <a:pt x="3680" y="1694"/>
                    <a:pt x="3634" y="1689"/>
                  </a:cubicBezTo>
                  <a:cubicBezTo>
                    <a:pt x="3442" y="1668"/>
                    <a:pt x="3271" y="1625"/>
                    <a:pt x="3078" y="1561"/>
                  </a:cubicBezTo>
                  <a:cubicBezTo>
                    <a:pt x="2715" y="1454"/>
                    <a:pt x="2373" y="1283"/>
                    <a:pt x="2052" y="1091"/>
                  </a:cubicBezTo>
                  <a:cubicBezTo>
                    <a:pt x="1881" y="1005"/>
                    <a:pt x="1710" y="898"/>
                    <a:pt x="1539" y="813"/>
                  </a:cubicBezTo>
                  <a:cubicBezTo>
                    <a:pt x="1390" y="706"/>
                    <a:pt x="1240" y="599"/>
                    <a:pt x="1069" y="492"/>
                  </a:cubicBezTo>
                  <a:cubicBezTo>
                    <a:pt x="749" y="279"/>
                    <a:pt x="407" y="44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7" name="Google Shape;34397;p32"/>
            <p:cNvSpPr/>
            <p:nvPr/>
          </p:nvSpPr>
          <p:spPr>
            <a:xfrm>
              <a:off x="2363700" y="262150"/>
              <a:ext cx="53700" cy="45050"/>
            </a:xfrm>
            <a:custGeom>
              <a:avLst/>
              <a:gdLst/>
              <a:ahLst/>
              <a:cxnLst/>
              <a:rect l="l" t="t" r="r" b="b"/>
              <a:pathLst>
                <a:path w="2148" h="1802" extrusionOk="0">
                  <a:moveTo>
                    <a:pt x="1960" y="1"/>
                  </a:moveTo>
                  <a:cubicBezTo>
                    <a:pt x="1949" y="1"/>
                    <a:pt x="1937" y="2"/>
                    <a:pt x="1924" y="6"/>
                  </a:cubicBezTo>
                  <a:cubicBezTo>
                    <a:pt x="1817" y="6"/>
                    <a:pt x="1839" y="134"/>
                    <a:pt x="1882" y="198"/>
                  </a:cubicBezTo>
                  <a:cubicBezTo>
                    <a:pt x="1753" y="327"/>
                    <a:pt x="1582" y="391"/>
                    <a:pt x="1433" y="476"/>
                  </a:cubicBezTo>
                  <a:cubicBezTo>
                    <a:pt x="1219" y="540"/>
                    <a:pt x="1027" y="626"/>
                    <a:pt x="813" y="733"/>
                  </a:cubicBezTo>
                  <a:cubicBezTo>
                    <a:pt x="620" y="839"/>
                    <a:pt x="428" y="989"/>
                    <a:pt x="300" y="1160"/>
                  </a:cubicBezTo>
                  <a:cubicBezTo>
                    <a:pt x="172" y="1352"/>
                    <a:pt x="65" y="1545"/>
                    <a:pt x="1" y="1780"/>
                  </a:cubicBezTo>
                  <a:lnTo>
                    <a:pt x="22" y="1801"/>
                  </a:lnTo>
                  <a:cubicBezTo>
                    <a:pt x="193" y="1652"/>
                    <a:pt x="343" y="1481"/>
                    <a:pt x="471" y="1331"/>
                  </a:cubicBezTo>
                  <a:cubicBezTo>
                    <a:pt x="620" y="1181"/>
                    <a:pt x="749" y="1032"/>
                    <a:pt x="920" y="904"/>
                  </a:cubicBezTo>
                  <a:cubicBezTo>
                    <a:pt x="1091" y="775"/>
                    <a:pt x="1283" y="690"/>
                    <a:pt x="1475" y="583"/>
                  </a:cubicBezTo>
                  <a:cubicBezTo>
                    <a:pt x="1625" y="476"/>
                    <a:pt x="1796" y="369"/>
                    <a:pt x="1924" y="220"/>
                  </a:cubicBezTo>
                  <a:cubicBezTo>
                    <a:pt x="1946" y="220"/>
                    <a:pt x="1967" y="241"/>
                    <a:pt x="2010" y="241"/>
                  </a:cubicBezTo>
                  <a:cubicBezTo>
                    <a:pt x="2147" y="202"/>
                    <a:pt x="2086" y="1"/>
                    <a:pt x="19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8" name="Google Shape;34398;p32"/>
            <p:cNvSpPr/>
            <p:nvPr/>
          </p:nvSpPr>
          <p:spPr>
            <a:xfrm>
              <a:off x="2358350" y="328550"/>
              <a:ext cx="81800" cy="16875"/>
            </a:xfrm>
            <a:custGeom>
              <a:avLst/>
              <a:gdLst/>
              <a:ahLst/>
              <a:cxnLst/>
              <a:rect l="l" t="t" r="r" b="b"/>
              <a:pathLst>
                <a:path w="3272" h="675" extrusionOk="0">
                  <a:moveTo>
                    <a:pt x="3250" y="0"/>
                  </a:moveTo>
                  <a:cubicBezTo>
                    <a:pt x="2715" y="64"/>
                    <a:pt x="2160" y="171"/>
                    <a:pt x="1625" y="278"/>
                  </a:cubicBezTo>
                  <a:cubicBezTo>
                    <a:pt x="1347" y="321"/>
                    <a:pt x="1070" y="342"/>
                    <a:pt x="813" y="406"/>
                  </a:cubicBezTo>
                  <a:cubicBezTo>
                    <a:pt x="535" y="471"/>
                    <a:pt x="279" y="513"/>
                    <a:pt x="1" y="577"/>
                  </a:cubicBezTo>
                  <a:lnTo>
                    <a:pt x="1" y="599"/>
                  </a:lnTo>
                  <a:cubicBezTo>
                    <a:pt x="186" y="656"/>
                    <a:pt x="371" y="675"/>
                    <a:pt x="557" y="675"/>
                  </a:cubicBezTo>
                  <a:cubicBezTo>
                    <a:pt x="649" y="675"/>
                    <a:pt x="742" y="670"/>
                    <a:pt x="834" y="663"/>
                  </a:cubicBezTo>
                  <a:cubicBezTo>
                    <a:pt x="1112" y="641"/>
                    <a:pt x="1390" y="535"/>
                    <a:pt x="1647" y="471"/>
                  </a:cubicBezTo>
                  <a:cubicBezTo>
                    <a:pt x="2202" y="342"/>
                    <a:pt x="2715" y="150"/>
                    <a:pt x="3271" y="22"/>
                  </a:cubicBezTo>
                  <a:lnTo>
                    <a:pt x="32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9" name="Google Shape;34399;p32"/>
            <p:cNvSpPr/>
            <p:nvPr/>
          </p:nvSpPr>
          <p:spPr>
            <a:xfrm>
              <a:off x="2419475" y="306600"/>
              <a:ext cx="6625" cy="4375"/>
            </a:xfrm>
            <a:custGeom>
              <a:avLst/>
              <a:gdLst/>
              <a:ahLst/>
              <a:cxnLst/>
              <a:rect l="l" t="t" r="r" b="b"/>
              <a:pathLst>
                <a:path w="265" h="175" extrusionOk="0">
                  <a:moveTo>
                    <a:pt x="139" y="0"/>
                  </a:moveTo>
                  <a:cubicBezTo>
                    <a:pt x="133" y="0"/>
                    <a:pt x="127" y="1"/>
                    <a:pt x="121" y="2"/>
                  </a:cubicBezTo>
                  <a:cubicBezTo>
                    <a:pt x="0" y="22"/>
                    <a:pt x="50" y="175"/>
                    <a:pt x="145" y="175"/>
                  </a:cubicBezTo>
                  <a:cubicBezTo>
                    <a:pt x="151" y="175"/>
                    <a:pt x="157" y="174"/>
                    <a:pt x="164" y="173"/>
                  </a:cubicBezTo>
                  <a:cubicBezTo>
                    <a:pt x="264" y="153"/>
                    <a:pt x="232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0" name="Google Shape;34400;p32"/>
            <p:cNvSpPr/>
            <p:nvPr/>
          </p:nvSpPr>
          <p:spPr>
            <a:xfrm>
              <a:off x="2428300" y="323050"/>
              <a:ext cx="6500" cy="5025"/>
            </a:xfrm>
            <a:custGeom>
              <a:avLst/>
              <a:gdLst/>
              <a:ahLst/>
              <a:cxnLst/>
              <a:rect l="l" t="t" r="r" b="b"/>
              <a:pathLst>
                <a:path w="260" h="201" extrusionOk="0">
                  <a:moveTo>
                    <a:pt x="130" y="0"/>
                  </a:moveTo>
                  <a:cubicBezTo>
                    <a:pt x="99" y="0"/>
                    <a:pt x="66" y="15"/>
                    <a:pt x="46" y="49"/>
                  </a:cubicBezTo>
                  <a:cubicBezTo>
                    <a:pt x="0" y="125"/>
                    <a:pt x="73" y="200"/>
                    <a:pt x="141" y="200"/>
                  </a:cubicBezTo>
                  <a:cubicBezTo>
                    <a:pt x="170" y="200"/>
                    <a:pt x="198" y="187"/>
                    <a:pt x="217" y="156"/>
                  </a:cubicBezTo>
                  <a:lnTo>
                    <a:pt x="217" y="135"/>
                  </a:lnTo>
                  <a:cubicBezTo>
                    <a:pt x="260" y="63"/>
                    <a:pt x="196" y="0"/>
                    <a:pt x="1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1" name="Google Shape;34401;p32"/>
            <p:cNvSpPr/>
            <p:nvPr/>
          </p:nvSpPr>
          <p:spPr>
            <a:xfrm>
              <a:off x="2437050" y="325300"/>
              <a:ext cx="7725" cy="5450"/>
            </a:xfrm>
            <a:custGeom>
              <a:avLst/>
              <a:gdLst/>
              <a:ahLst/>
              <a:cxnLst/>
              <a:rect l="l" t="t" r="r" b="b"/>
              <a:pathLst>
                <a:path w="309" h="218" extrusionOk="0">
                  <a:moveTo>
                    <a:pt x="143" y="0"/>
                  </a:moveTo>
                  <a:cubicBezTo>
                    <a:pt x="136" y="0"/>
                    <a:pt x="130" y="1"/>
                    <a:pt x="123" y="2"/>
                  </a:cubicBezTo>
                  <a:cubicBezTo>
                    <a:pt x="1" y="22"/>
                    <a:pt x="53" y="217"/>
                    <a:pt x="169" y="217"/>
                  </a:cubicBezTo>
                  <a:cubicBezTo>
                    <a:pt x="175" y="217"/>
                    <a:pt x="181" y="217"/>
                    <a:pt x="187" y="216"/>
                  </a:cubicBezTo>
                  <a:cubicBezTo>
                    <a:pt x="309" y="175"/>
                    <a:pt x="258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2" name="Google Shape;34402;p32"/>
            <p:cNvSpPr/>
            <p:nvPr/>
          </p:nvSpPr>
          <p:spPr>
            <a:xfrm>
              <a:off x="2455775" y="349350"/>
              <a:ext cx="8250" cy="5450"/>
            </a:xfrm>
            <a:custGeom>
              <a:avLst/>
              <a:gdLst/>
              <a:ahLst/>
              <a:cxnLst/>
              <a:rect l="l" t="t" r="r" b="b"/>
              <a:pathLst>
                <a:path w="330" h="218" extrusionOk="0">
                  <a:moveTo>
                    <a:pt x="163" y="0"/>
                  </a:moveTo>
                  <a:cubicBezTo>
                    <a:pt x="157" y="0"/>
                    <a:pt x="150" y="1"/>
                    <a:pt x="144" y="2"/>
                  </a:cubicBezTo>
                  <a:lnTo>
                    <a:pt x="122" y="2"/>
                  </a:lnTo>
                  <a:cubicBezTo>
                    <a:pt x="1" y="42"/>
                    <a:pt x="52" y="217"/>
                    <a:pt x="167" y="217"/>
                  </a:cubicBezTo>
                  <a:cubicBezTo>
                    <a:pt x="173" y="217"/>
                    <a:pt x="180" y="217"/>
                    <a:pt x="186" y="216"/>
                  </a:cubicBezTo>
                  <a:lnTo>
                    <a:pt x="208" y="216"/>
                  </a:lnTo>
                  <a:cubicBezTo>
                    <a:pt x="329" y="175"/>
                    <a:pt x="278" y="0"/>
                    <a:pt x="1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3" name="Google Shape;34403;p32"/>
            <p:cNvSpPr/>
            <p:nvPr/>
          </p:nvSpPr>
          <p:spPr>
            <a:xfrm>
              <a:off x="2451475" y="371250"/>
              <a:ext cx="7200" cy="5450"/>
            </a:xfrm>
            <a:custGeom>
              <a:avLst/>
              <a:gdLst/>
              <a:ahLst/>
              <a:cxnLst/>
              <a:rect l="l" t="t" r="r" b="b"/>
              <a:pathLst>
                <a:path w="288" h="218" extrusionOk="0">
                  <a:moveTo>
                    <a:pt x="121" y="1"/>
                  </a:moveTo>
                  <a:cubicBezTo>
                    <a:pt x="115" y="1"/>
                    <a:pt x="109" y="1"/>
                    <a:pt x="102" y="2"/>
                  </a:cubicBezTo>
                  <a:cubicBezTo>
                    <a:pt x="0" y="23"/>
                    <a:pt x="34" y="217"/>
                    <a:pt x="148" y="217"/>
                  </a:cubicBezTo>
                  <a:cubicBezTo>
                    <a:pt x="154" y="217"/>
                    <a:pt x="160" y="217"/>
                    <a:pt x="166" y="216"/>
                  </a:cubicBezTo>
                  <a:cubicBezTo>
                    <a:pt x="288" y="175"/>
                    <a:pt x="236" y="1"/>
                    <a:pt x="1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4" name="Google Shape;34404;p32"/>
            <p:cNvSpPr/>
            <p:nvPr/>
          </p:nvSpPr>
          <p:spPr>
            <a:xfrm>
              <a:off x="2281950" y="248975"/>
              <a:ext cx="144825" cy="170975"/>
            </a:xfrm>
            <a:custGeom>
              <a:avLst/>
              <a:gdLst/>
              <a:ahLst/>
              <a:cxnLst/>
              <a:rect l="l" t="t" r="r" b="b"/>
              <a:pathLst>
                <a:path w="5793" h="6839" extrusionOk="0">
                  <a:moveTo>
                    <a:pt x="1867" y="0"/>
                  </a:moveTo>
                  <a:cubicBezTo>
                    <a:pt x="1415" y="0"/>
                    <a:pt x="1022" y="217"/>
                    <a:pt x="770" y="768"/>
                  </a:cubicBezTo>
                  <a:cubicBezTo>
                    <a:pt x="364" y="1666"/>
                    <a:pt x="0" y="2991"/>
                    <a:pt x="43" y="3974"/>
                  </a:cubicBezTo>
                  <a:cubicBezTo>
                    <a:pt x="107" y="4679"/>
                    <a:pt x="300" y="5705"/>
                    <a:pt x="791" y="6240"/>
                  </a:cubicBezTo>
                  <a:cubicBezTo>
                    <a:pt x="1159" y="6653"/>
                    <a:pt x="1606" y="6838"/>
                    <a:pt x="2064" y="6838"/>
                  </a:cubicBezTo>
                  <a:cubicBezTo>
                    <a:pt x="2459" y="6838"/>
                    <a:pt x="2862" y="6701"/>
                    <a:pt x="3228" y="6454"/>
                  </a:cubicBezTo>
                  <a:cubicBezTo>
                    <a:pt x="3634" y="6197"/>
                    <a:pt x="4061" y="5855"/>
                    <a:pt x="4403" y="5492"/>
                  </a:cubicBezTo>
                  <a:cubicBezTo>
                    <a:pt x="5173" y="4722"/>
                    <a:pt x="5793" y="3483"/>
                    <a:pt x="5152" y="2371"/>
                  </a:cubicBezTo>
                  <a:cubicBezTo>
                    <a:pt x="4671" y="1518"/>
                    <a:pt x="3064" y="0"/>
                    <a:pt x="18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5" name="Google Shape;34405;p32"/>
            <p:cNvSpPr/>
            <p:nvPr/>
          </p:nvSpPr>
          <p:spPr>
            <a:xfrm>
              <a:off x="927375" y="579850"/>
              <a:ext cx="270400" cy="88875"/>
            </a:xfrm>
            <a:custGeom>
              <a:avLst/>
              <a:gdLst/>
              <a:ahLst/>
              <a:cxnLst/>
              <a:rect l="l" t="t" r="r" b="b"/>
              <a:pathLst>
                <a:path w="10816" h="3555" extrusionOk="0">
                  <a:moveTo>
                    <a:pt x="5284" y="0"/>
                  </a:moveTo>
                  <a:cubicBezTo>
                    <a:pt x="4143" y="0"/>
                    <a:pt x="3010" y="649"/>
                    <a:pt x="1967" y="1063"/>
                  </a:cubicBezTo>
                  <a:lnTo>
                    <a:pt x="0" y="1448"/>
                  </a:lnTo>
                  <a:cubicBezTo>
                    <a:pt x="1588" y="1977"/>
                    <a:pt x="4186" y="3554"/>
                    <a:pt x="5796" y="3554"/>
                  </a:cubicBezTo>
                  <a:cubicBezTo>
                    <a:pt x="5875" y="3554"/>
                    <a:pt x="5953" y="3550"/>
                    <a:pt x="6028" y="3542"/>
                  </a:cubicBezTo>
                  <a:cubicBezTo>
                    <a:pt x="7118" y="3414"/>
                    <a:pt x="10089" y="2217"/>
                    <a:pt x="10815" y="1405"/>
                  </a:cubicBezTo>
                  <a:cubicBezTo>
                    <a:pt x="9811" y="614"/>
                    <a:pt x="6840" y="122"/>
                    <a:pt x="5579" y="15"/>
                  </a:cubicBezTo>
                  <a:cubicBezTo>
                    <a:pt x="5481" y="5"/>
                    <a:pt x="5382" y="0"/>
                    <a:pt x="5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6" name="Google Shape;34406;p32"/>
            <p:cNvSpPr/>
            <p:nvPr/>
          </p:nvSpPr>
          <p:spPr>
            <a:xfrm>
              <a:off x="924700" y="380900"/>
              <a:ext cx="124325" cy="239950"/>
            </a:xfrm>
            <a:custGeom>
              <a:avLst/>
              <a:gdLst/>
              <a:ahLst/>
              <a:cxnLst/>
              <a:rect l="l" t="t" r="r" b="b"/>
              <a:pathLst>
                <a:path w="4973" h="9598" extrusionOk="0">
                  <a:moveTo>
                    <a:pt x="2501" y="1"/>
                  </a:moveTo>
                  <a:lnTo>
                    <a:pt x="2501" y="1"/>
                  </a:lnTo>
                  <a:cubicBezTo>
                    <a:pt x="2499" y="41"/>
                    <a:pt x="2497" y="80"/>
                    <a:pt x="2497" y="119"/>
                  </a:cubicBezTo>
                  <a:lnTo>
                    <a:pt x="2497" y="119"/>
                  </a:lnTo>
                  <a:cubicBezTo>
                    <a:pt x="2505" y="108"/>
                    <a:pt x="2514" y="97"/>
                    <a:pt x="2522" y="86"/>
                  </a:cubicBezTo>
                  <a:lnTo>
                    <a:pt x="2501" y="1"/>
                  </a:lnTo>
                  <a:close/>
                  <a:moveTo>
                    <a:pt x="2497" y="119"/>
                  </a:moveTo>
                  <a:lnTo>
                    <a:pt x="2497" y="119"/>
                  </a:lnTo>
                  <a:cubicBezTo>
                    <a:pt x="1579" y="1295"/>
                    <a:pt x="1412" y="3049"/>
                    <a:pt x="1582" y="4404"/>
                  </a:cubicBezTo>
                  <a:cubicBezTo>
                    <a:pt x="1689" y="5280"/>
                    <a:pt x="1988" y="6563"/>
                    <a:pt x="1646" y="7418"/>
                  </a:cubicBezTo>
                  <a:cubicBezTo>
                    <a:pt x="1325" y="8273"/>
                    <a:pt x="299" y="8700"/>
                    <a:pt x="0" y="9598"/>
                  </a:cubicBezTo>
                  <a:cubicBezTo>
                    <a:pt x="2031" y="9085"/>
                    <a:pt x="4147" y="7888"/>
                    <a:pt x="4553" y="5686"/>
                  </a:cubicBezTo>
                  <a:cubicBezTo>
                    <a:pt x="4972" y="3444"/>
                    <a:pt x="2472" y="2105"/>
                    <a:pt x="2497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7" name="Google Shape;34407;p32"/>
            <p:cNvSpPr/>
            <p:nvPr/>
          </p:nvSpPr>
          <p:spPr>
            <a:xfrm>
              <a:off x="856300" y="610150"/>
              <a:ext cx="97275" cy="168875"/>
            </a:xfrm>
            <a:custGeom>
              <a:avLst/>
              <a:gdLst/>
              <a:ahLst/>
              <a:cxnLst/>
              <a:rect l="l" t="t" r="r" b="b"/>
              <a:pathLst>
                <a:path w="3891" h="6755" extrusionOk="0">
                  <a:moveTo>
                    <a:pt x="2052" y="0"/>
                  </a:moveTo>
                  <a:lnTo>
                    <a:pt x="1924" y="236"/>
                  </a:lnTo>
                  <a:cubicBezTo>
                    <a:pt x="2779" y="642"/>
                    <a:pt x="2758" y="2458"/>
                    <a:pt x="2501" y="3313"/>
                  </a:cubicBezTo>
                  <a:cubicBezTo>
                    <a:pt x="2031" y="4810"/>
                    <a:pt x="748" y="5494"/>
                    <a:pt x="0" y="6755"/>
                  </a:cubicBezTo>
                  <a:cubicBezTo>
                    <a:pt x="1390" y="6477"/>
                    <a:pt x="2779" y="6242"/>
                    <a:pt x="3484" y="4703"/>
                  </a:cubicBezTo>
                  <a:cubicBezTo>
                    <a:pt x="3869" y="3826"/>
                    <a:pt x="3890" y="3014"/>
                    <a:pt x="3463" y="2138"/>
                  </a:cubicBezTo>
                  <a:cubicBezTo>
                    <a:pt x="3164" y="1497"/>
                    <a:pt x="2544" y="449"/>
                    <a:pt x="20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8" name="Google Shape;34408;p32"/>
            <p:cNvSpPr/>
            <p:nvPr/>
          </p:nvSpPr>
          <p:spPr>
            <a:xfrm>
              <a:off x="-236450" y="382525"/>
              <a:ext cx="79100" cy="224450"/>
            </a:xfrm>
            <a:custGeom>
              <a:avLst/>
              <a:gdLst/>
              <a:ahLst/>
              <a:cxnLst/>
              <a:rect l="l" t="t" r="r" b="b"/>
              <a:pathLst>
                <a:path w="3164" h="8978" extrusionOk="0">
                  <a:moveTo>
                    <a:pt x="1390" y="0"/>
                  </a:moveTo>
                  <a:cubicBezTo>
                    <a:pt x="1347" y="257"/>
                    <a:pt x="1368" y="513"/>
                    <a:pt x="1347" y="770"/>
                  </a:cubicBezTo>
                  <a:cubicBezTo>
                    <a:pt x="1347" y="1069"/>
                    <a:pt x="1347" y="1389"/>
                    <a:pt x="1283" y="1689"/>
                  </a:cubicBezTo>
                  <a:cubicBezTo>
                    <a:pt x="1240" y="1945"/>
                    <a:pt x="1090" y="2180"/>
                    <a:pt x="1069" y="2437"/>
                  </a:cubicBezTo>
                  <a:cubicBezTo>
                    <a:pt x="1026" y="2736"/>
                    <a:pt x="1112" y="3078"/>
                    <a:pt x="1090" y="3399"/>
                  </a:cubicBezTo>
                  <a:cubicBezTo>
                    <a:pt x="1069" y="3762"/>
                    <a:pt x="1005" y="4125"/>
                    <a:pt x="919" y="4467"/>
                  </a:cubicBezTo>
                  <a:cubicBezTo>
                    <a:pt x="706" y="5258"/>
                    <a:pt x="727" y="6049"/>
                    <a:pt x="577" y="6861"/>
                  </a:cubicBezTo>
                  <a:cubicBezTo>
                    <a:pt x="513" y="7289"/>
                    <a:pt x="364" y="7737"/>
                    <a:pt x="257" y="8186"/>
                  </a:cubicBezTo>
                  <a:cubicBezTo>
                    <a:pt x="193" y="8379"/>
                    <a:pt x="0" y="8806"/>
                    <a:pt x="171" y="8977"/>
                  </a:cubicBezTo>
                  <a:cubicBezTo>
                    <a:pt x="428" y="8678"/>
                    <a:pt x="706" y="8400"/>
                    <a:pt x="962" y="8079"/>
                  </a:cubicBezTo>
                  <a:cubicBezTo>
                    <a:pt x="1967" y="6818"/>
                    <a:pt x="3164" y="5365"/>
                    <a:pt x="3164" y="3634"/>
                  </a:cubicBezTo>
                  <a:cubicBezTo>
                    <a:pt x="3164" y="2180"/>
                    <a:pt x="2010" y="1176"/>
                    <a:pt x="1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9" name="Google Shape;34409;p32"/>
            <p:cNvSpPr/>
            <p:nvPr/>
          </p:nvSpPr>
          <p:spPr>
            <a:xfrm>
              <a:off x="-242325" y="390000"/>
              <a:ext cx="68950" cy="230850"/>
            </a:xfrm>
            <a:custGeom>
              <a:avLst/>
              <a:gdLst/>
              <a:ahLst/>
              <a:cxnLst/>
              <a:rect l="l" t="t" r="r" b="b"/>
              <a:pathLst>
                <a:path w="2758" h="9234" extrusionOk="0">
                  <a:moveTo>
                    <a:pt x="1603" y="0"/>
                  </a:moveTo>
                  <a:cubicBezTo>
                    <a:pt x="1582" y="1390"/>
                    <a:pt x="983" y="2736"/>
                    <a:pt x="620" y="4104"/>
                  </a:cubicBezTo>
                  <a:cubicBezTo>
                    <a:pt x="150" y="5814"/>
                    <a:pt x="0" y="7438"/>
                    <a:pt x="171" y="9234"/>
                  </a:cubicBezTo>
                  <a:lnTo>
                    <a:pt x="470" y="8764"/>
                  </a:lnTo>
                  <a:cubicBezTo>
                    <a:pt x="620" y="8635"/>
                    <a:pt x="1646" y="5579"/>
                    <a:pt x="1945" y="4831"/>
                  </a:cubicBezTo>
                  <a:cubicBezTo>
                    <a:pt x="2758" y="2907"/>
                    <a:pt x="1646" y="1881"/>
                    <a:pt x="16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0" name="Google Shape;34410;p32"/>
            <p:cNvSpPr/>
            <p:nvPr/>
          </p:nvSpPr>
          <p:spPr>
            <a:xfrm>
              <a:off x="274375" y="985250"/>
              <a:ext cx="250650" cy="181725"/>
            </a:xfrm>
            <a:custGeom>
              <a:avLst/>
              <a:gdLst/>
              <a:ahLst/>
              <a:cxnLst/>
              <a:rect l="l" t="t" r="r" b="b"/>
              <a:pathLst>
                <a:path w="10026" h="7269" extrusionOk="0">
                  <a:moveTo>
                    <a:pt x="6648" y="1"/>
                  </a:moveTo>
                  <a:lnTo>
                    <a:pt x="6648" y="1"/>
                  </a:lnTo>
                  <a:cubicBezTo>
                    <a:pt x="5644" y="557"/>
                    <a:pt x="5216" y="1796"/>
                    <a:pt x="4447" y="1839"/>
                  </a:cubicBezTo>
                  <a:cubicBezTo>
                    <a:pt x="4445" y="1839"/>
                    <a:pt x="4443" y="1839"/>
                    <a:pt x="4440" y="1839"/>
                  </a:cubicBezTo>
                  <a:cubicBezTo>
                    <a:pt x="4244" y="1839"/>
                    <a:pt x="3761" y="877"/>
                    <a:pt x="3570" y="877"/>
                  </a:cubicBezTo>
                  <a:cubicBezTo>
                    <a:pt x="3569" y="877"/>
                    <a:pt x="3568" y="877"/>
                    <a:pt x="3567" y="877"/>
                  </a:cubicBezTo>
                  <a:cubicBezTo>
                    <a:pt x="3428" y="877"/>
                    <a:pt x="3798" y="2096"/>
                    <a:pt x="3660" y="2096"/>
                  </a:cubicBezTo>
                  <a:cubicBezTo>
                    <a:pt x="3658" y="2096"/>
                    <a:pt x="3657" y="2096"/>
                    <a:pt x="3656" y="2096"/>
                  </a:cubicBezTo>
                  <a:cubicBezTo>
                    <a:pt x="3143" y="2031"/>
                    <a:pt x="3464" y="1561"/>
                    <a:pt x="2993" y="1540"/>
                  </a:cubicBezTo>
                  <a:cubicBezTo>
                    <a:pt x="2785" y="1534"/>
                    <a:pt x="2506" y="1515"/>
                    <a:pt x="2210" y="1515"/>
                  </a:cubicBezTo>
                  <a:cubicBezTo>
                    <a:pt x="1472" y="1515"/>
                    <a:pt x="624" y="1629"/>
                    <a:pt x="471" y="2331"/>
                  </a:cubicBezTo>
                  <a:cubicBezTo>
                    <a:pt x="1" y="4233"/>
                    <a:pt x="2459" y="4981"/>
                    <a:pt x="3250" y="5323"/>
                  </a:cubicBezTo>
                  <a:cubicBezTo>
                    <a:pt x="3442" y="5409"/>
                    <a:pt x="3057" y="6606"/>
                    <a:pt x="3314" y="6712"/>
                  </a:cubicBezTo>
                  <a:cubicBezTo>
                    <a:pt x="3321" y="6714"/>
                    <a:pt x="3329" y="6715"/>
                    <a:pt x="3337" y="6715"/>
                  </a:cubicBezTo>
                  <a:cubicBezTo>
                    <a:pt x="3587" y="6715"/>
                    <a:pt x="4351" y="5828"/>
                    <a:pt x="4640" y="5828"/>
                  </a:cubicBezTo>
                  <a:cubicBezTo>
                    <a:pt x="4656" y="5828"/>
                    <a:pt x="4669" y="5831"/>
                    <a:pt x="4682" y="5836"/>
                  </a:cubicBezTo>
                  <a:cubicBezTo>
                    <a:pt x="5772" y="6199"/>
                    <a:pt x="6969" y="6648"/>
                    <a:pt x="7439" y="7268"/>
                  </a:cubicBezTo>
                  <a:cubicBezTo>
                    <a:pt x="7461" y="6370"/>
                    <a:pt x="7247" y="5964"/>
                    <a:pt x="7632" y="5173"/>
                  </a:cubicBezTo>
                  <a:cubicBezTo>
                    <a:pt x="8209" y="4062"/>
                    <a:pt x="8166" y="4319"/>
                    <a:pt x="9406" y="3891"/>
                  </a:cubicBezTo>
                  <a:cubicBezTo>
                    <a:pt x="10025" y="3677"/>
                    <a:pt x="8080" y="3827"/>
                    <a:pt x="7803" y="3228"/>
                  </a:cubicBezTo>
                  <a:cubicBezTo>
                    <a:pt x="7589" y="2780"/>
                    <a:pt x="6477" y="2031"/>
                    <a:pt x="6306" y="1732"/>
                  </a:cubicBezTo>
                  <a:lnTo>
                    <a:pt x="66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1" name="Google Shape;34411;p32"/>
            <p:cNvSpPr/>
            <p:nvPr/>
          </p:nvSpPr>
          <p:spPr>
            <a:xfrm>
              <a:off x="200650" y="967100"/>
              <a:ext cx="103150" cy="94600"/>
            </a:xfrm>
            <a:custGeom>
              <a:avLst/>
              <a:gdLst/>
              <a:ahLst/>
              <a:cxnLst/>
              <a:rect l="l" t="t" r="r" b="b"/>
              <a:pathLst>
                <a:path w="4126" h="3784" extrusionOk="0">
                  <a:moveTo>
                    <a:pt x="235" y="0"/>
                  </a:moveTo>
                  <a:lnTo>
                    <a:pt x="0" y="128"/>
                  </a:lnTo>
                  <a:cubicBezTo>
                    <a:pt x="214" y="535"/>
                    <a:pt x="428" y="941"/>
                    <a:pt x="706" y="1304"/>
                  </a:cubicBezTo>
                  <a:cubicBezTo>
                    <a:pt x="984" y="1667"/>
                    <a:pt x="1304" y="2009"/>
                    <a:pt x="1668" y="2309"/>
                  </a:cubicBezTo>
                  <a:cubicBezTo>
                    <a:pt x="1839" y="2458"/>
                    <a:pt x="2010" y="2608"/>
                    <a:pt x="2202" y="2736"/>
                  </a:cubicBezTo>
                  <a:cubicBezTo>
                    <a:pt x="2394" y="2864"/>
                    <a:pt x="2587" y="2993"/>
                    <a:pt x="2758" y="3099"/>
                  </a:cubicBezTo>
                  <a:cubicBezTo>
                    <a:pt x="2929" y="3228"/>
                    <a:pt x="3100" y="3356"/>
                    <a:pt x="3313" y="3484"/>
                  </a:cubicBezTo>
                  <a:cubicBezTo>
                    <a:pt x="3506" y="3612"/>
                    <a:pt x="3741" y="3741"/>
                    <a:pt x="4040" y="3783"/>
                  </a:cubicBezTo>
                  <a:lnTo>
                    <a:pt x="4126" y="3014"/>
                  </a:lnTo>
                  <a:cubicBezTo>
                    <a:pt x="3976" y="3014"/>
                    <a:pt x="3805" y="2950"/>
                    <a:pt x="3634" y="2864"/>
                  </a:cubicBezTo>
                  <a:cubicBezTo>
                    <a:pt x="3442" y="2757"/>
                    <a:pt x="3271" y="2651"/>
                    <a:pt x="3078" y="2544"/>
                  </a:cubicBezTo>
                  <a:cubicBezTo>
                    <a:pt x="2864" y="2437"/>
                    <a:pt x="2672" y="2330"/>
                    <a:pt x="2501" y="2223"/>
                  </a:cubicBezTo>
                  <a:cubicBezTo>
                    <a:pt x="2309" y="2116"/>
                    <a:pt x="2138" y="2009"/>
                    <a:pt x="1967" y="1881"/>
                  </a:cubicBezTo>
                  <a:cubicBezTo>
                    <a:pt x="1261" y="1411"/>
                    <a:pt x="684" y="748"/>
                    <a:pt x="2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2" name="Google Shape;34412;p32"/>
            <p:cNvSpPr/>
            <p:nvPr/>
          </p:nvSpPr>
          <p:spPr>
            <a:xfrm>
              <a:off x="206000" y="967100"/>
              <a:ext cx="97800" cy="94600"/>
            </a:xfrm>
            <a:custGeom>
              <a:avLst/>
              <a:gdLst/>
              <a:ahLst/>
              <a:cxnLst/>
              <a:rect l="l" t="t" r="r" b="b"/>
              <a:pathLst>
                <a:path w="3912" h="3784" extrusionOk="0">
                  <a:moveTo>
                    <a:pt x="0" y="0"/>
                  </a:moveTo>
                  <a:cubicBezTo>
                    <a:pt x="363" y="770"/>
                    <a:pt x="855" y="1454"/>
                    <a:pt x="1454" y="1988"/>
                  </a:cubicBezTo>
                  <a:cubicBezTo>
                    <a:pt x="1625" y="2138"/>
                    <a:pt x="1796" y="2266"/>
                    <a:pt x="1967" y="2394"/>
                  </a:cubicBezTo>
                  <a:cubicBezTo>
                    <a:pt x="2116" y="2544"/>
                    <a:pt x="2287" y="2651"/>
                    <a:pt x="2479" y="2779"/>
                  </a:cubicBezTo>
                  <a:cubicBezTo>
                    <a:pt x="2672" y="2928"/>
                    <a:pt x="2843" y="3057"/>
                    <a:pt x="3014" y="3164"/>
                  </a:cubicBezTo>
                  <a:cubicBezTo>
                    <a:pt x="3185" y="3270"/>
                    <a:pt x="3334" y="3377"/>
                    <a:pt x="3484" y="3377"/>
                  </a:cubicBezTo>
                  <a:lnTo>
                    <a:pt x="3420" y="3655"/>
                  </a:lnTo>
                  <a:cubicBezTo>
                    <a:pt x="3527" y="3719"/>
                    <a:pt x="3676" y="3762"/>
                    <a:pt x="3826" y="3783"/>
                  </a:cubicBezTo>
                  <a:lnTo>
                    <a:pt x="3912" y="3014"/>
                  </a:lnTo>
                  <a:cubicBezTo>
                    <a:pt x="3762" y="3014"/>
                    <a:pt x="3591" y="2950"/>
                    <a:pt x="3420" y="2864"/>
                  </a:cubicBezTo>
                  <a:cubicBezTo>
                    <a:pt x="3228" y="2757"/>
                    <a:pt x="3057" y="2651"/>
                    <a:pt x="2864" y="2544"/>
                  </a:cubicBezTo>
                  <a:cubicBezTo>
                    <a:pt x="2650" y="2437"/>
                    <a:pt x="2458" y="2330"/>
                    <a:pt x="2287" y="2223"/>
                  </a:cubicBezTo>
                  <a:cubicBezTo>
                    <a:pt x="2095" y="2116"/>
                    <a:pt x="1924" y="2009"/>
                    <a:pt x="1753" y="1881"/>
                  </a:cubicBezTo>
                  <a:cubicBezTo>
                    <a:pt x="1047" y="1411"/>
                    <a:pt x="470" y="748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3" name="Google Shape;34413;p32"/>
            <p:cNvSpPr/>
            <p:nvPr/>
          </p:nvSpPr>
          <p:spPr>
            <a:xfrm>
              <a:off x="277050" y="1023025"/>
              <a:ext cx="68975" cy="84100"/>
            </a:xfrm>
            <a:custGeom>
              <a:avLst/>
              <a:gdLst/>
              <a:ahLst/>
              <a:cxnLst/>
              <a:rect l="l" t="t" r="r" b="b"/>
              <a:pathLst>
                <a:path w="2759" h="3364" extrusionOk="0">
                  <a:moveTo>
                    <a:pt x="1998" y="1"/>
                  </a:moveTo>
                  <a:cubicBezTo>
                    <a:pt x="1266" y="1"/>
                    <a:pt x="477" y="118"/>
                    <a:pt x="321" y="756"/>
                  </a:cubicBezTo>
                  <a:cubicBezTo>
                    <a:pt x="1" y="2145"/>
                    <a:pt x="1219" y="2936"/>
                    <a:pt x="2202" y="3363"/>
                  </a:cubicBezTo>
                  <a:cubicBezTo>
                    <a:pt x="2074" y="2444"/>
                    <a:pt x="2138" y="1418"/>
                    <a:pt x="2459" y="414"/>
                  </a:cubicBezTo>
                  <a:cubicBezTo>
                    <a:pt x="2502" y="264"/>
                    <a:pt x="2694" y="179"/>
                    <a:pt x="2758" y="29"/>
                  </a:cubicBezTo>
                  <a:cubicBezTo>
                    <a:pt x="2537" y="17"/>
                    <a:pt x="2271" y="1"/>
                    <a:pt x="19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4" name="Google Shape;34414;p32"/>
            <p:cNvSpPr/>
            <p:nvPr/>
          </p:nvSpPr>
          <p:spPr>
            <a:xfrm>
              <a:off x="284000" y="1023025"/>
              <a:ext cx="62025" cy="24250"/>
            </a:xfrm>
            <a:custGeom>
              <a:avLst/>
              <a:gdLst/>
              <a:ahLst/>
              <a:cxnLst/>
              <a:rect l="l" t="t" r="r" b="b"/>
              <a:pathLst>
                <a:path w="2481" h="970" extrusionOk="0">
                  <a:moveTo>
                    <a:pt x="1720" y="1"/>
                  </a:moveTo>
                  <a:cubicBezTo>
                    <a:pt x="988" y="1"/>
                    <a:pt x="199" y="118"/>
                    <a:pt x="43" y="756"/>
                  </a:cubicBezTo>
                  <a:cubicBezTo>
                    <a:pt x="22" y="841"/>
                    <a:pt x="22" y="905"/>
                    <a:pt x="1" y="969"/>
                  </a:cubicBezTo>
                  <a:cubicBezTo>
                    <a:pt x="320" y="499"/>
                    <a:pt x="1047" y="425"/>
                    <a:pt x="1676" y="425"/>
                  </a:cubicBezTo>
                  <a:cubicBezTo>
                    <a:pt x="1848" y="425"/>
                    <a:pt x="2013" y="430"/>
                    <a:pt x="2160" y="435"/>
                  </a:cubicBezTo>
                  <a:cubicBezTo>
                    <a:pt x="2160" y="435"/>
                    <a:pt x="2181" y="435"/>
                    <a:pt x="2181" y="414"/>
                  </a:cubicBezTo>
                  <a:cubicBezTo>
                    <a:pt x="2224" y="264"/>
                    <a:pt x="2416" y="179"/>
                    <a:pt x="2480" y="29"/>
                  </a:cubicBezTo>
                  <a:cubicBezTo>
                    <a:pt x="2259" y="17"/>
                    <a:pt x="1993" y="1"/>
                    <a:pt x="17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5" name="Google Shape;34415;p32"/>
            <p:cNvSpPr/>
            <p:nvPr/>
          </p:nvSpPr>
          <p:spPr>
            <a:xfrm>
              <a:off x="325675" y="1040825"/>
              <a:ext cx="10725" cy="66300"/>
            </a:xfrm>
            <a:custGeom>
              <a:avLst/>
              <a:gdLst/>
              <a:ahLst/>
              <a:cxnLst/>
              <a:rect l="l" t="t" r="r" b="b"/>
              <a:pathLst>
                <a:path w="429" h="2652" extrusionOk="0">
                  <a:moveTo>
                    <a:pt x="428" y="1"/>
                  </a:moveTo>
                  <a:lnTo>
                    <a:pt x="428" y="1"/>
                  </a:lnTo>
                  <a:cubicBezTo>
                    <a:pt x="407" y="65"/>
                    <a:pt x="364" y="129"/>
                    <a:pt x="343" y="193"/>
                  </a:cubicBezTo>
                  <a:cubicBezTo>
                    <a:pt x="108" y="984"/>
                    <a:pt x="1" y="1796"/>
                    <a:pt x="44" y="2566"/>
                  </a:cubicBezTo>
                  <a:cubicBezTo>
                    <a:pt x="108" y="2587"/>
                    <a:pt x="193" y="2630"/>
                    <a:pt x="257" y="2651"/>
                  </a:cubicBezTo>
                  <a:cubicBezTo>
                    <a:pt x="129" y="1818"/>
                    <a:pt x="172" y="899"/>
                    <a:pt x="428" y="1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6" name="Google Shape;34416;p32"/>
            <p:cNvSpPr/>
            <p:nvPr/>
          </p:nvSpPr>
          <p:spPr>
            <a:xfrm>
              <a:off x="339575" y="1092150"/>
              <a:ext cx="176375" cy="272500"/>
            </a:xfrm>
            <a:custGeom>
              <a:avLst/>
              <a:gdLst/>
              <a:ahLst/>
              <a:cxnLst/>
              <a:rect l="l" t="t" r="r" b="b"/>
              <a:pathLst>
                <a:path w="7055" h="10900" extrusionOk="0">
                  <a:moveTo>
                    <a:pt x="3802" y="1"/>
                  </a:moveTo>
                  <a:cubicBezTo>
                    <a:pt x="3750" y="1"/>
                    <a:pt x="3694" y="14"/>
                    <a:pt x="3634" y="43"/>
                  </a:cubicBezTo>
                  <a:cubicBezTo>
                    <a:pt x="1796" y="897"/>
                    <a:pt x="1" y="5194"/>
                    <a:pt x="620" y="7181"/>
                  </a:cubicBezTo>
                  <a:cubicBezTo>
                    <a:pt x="973" y="8271"/>
                    <a:pt x="2626" y="10899"/>
                    <a:pt x="4293" y="10899"/>
                  </a:cubicBezTo>
                  <a:cubicBezTo>
                    <a:pt x="4751" y="10899"/>
                    <a:pt x="5210" y="10701"/>
                    <a:pt x="5643" y="10217"/>
                  </a:cubicBezTo>
                  <a:cubicBezTo>
                    <a:pt x="7054" y="8614"/>
                    <a:pt x="5280" y="7310"/>
                    <a:pt x="4788" y="5814"/>
                  </a:cubicBezTo>
                  <a:cubicBezTo>
                    <a:pt x="4423" y="4698"/>
                    <a:pt x="4771" y="1"/>
                    <a:pt x="38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7" name="Google Shape;34417;p32"/>
            <p:cNvSpPr/>
            <p:nvPr/>
          </p:nvSpPr>
          <p:spPr>
            <a:xfrm>
              <a:off x="450200" y="855400"/>
              <a:ext cx="253825" cy="183550"/>
            </a:xfrm>
            <a:custGeom>
              <a:avLst/>
              <a:gdLst/>
              <a:ahLst/>
              <a:cxnLst/>
              <a:rect l="l" t="t" r="r" b="b"/>
              <a:pathLst>
                <a:path w="10153" h="7342" extrusionOk="0">
                  <a:moveTo>
                    <a:pt x="6142" y="0"/>
                  </a:moveTo>
                  <a:cubicBezTo>
                    <a:pt x="4781" y="0"/>
                    <a:pt x="3617" y="887"/>
                    <a:pt x="2736" y="1989"/>
                  </a:cubicBezTo>
                  <a:cubicBezTo>
                    <a:pt x="2031" y="2865"/>
                    <a:pt x="1753" y="3955"/>
                    <a:pt x="1176" y="4896"/>
                  </a:cubicBezTo>
                  <a:cubicBezTo>
                    <a:pt x="791" y="5494"/>
                    <a:pt x="0" y="5922"/>
                    <a:pt x="449" y="6670"/>
                  </a:cubicBezTo>
                  <a:cubicBezTo>
                    <a:pt x="747" y="7174"/>
                    <a:pt x="1451" y="7341"/>
                    <a:pt x="2259" y="7341"/>
                  </a:cubicBezTo>
                  <a:cubicBezTo>
                    <a:pt x="3129" y="7341"/>
                    <a:pt x="4120" y="7146"/>
                    <a:pt x="4852" y="6969"/>
                  </a:cubicBezTo>
                  <a:cubicBezTo>
                    <a:pt x="5151" y="6905"/>
                    <a:pt x="5408" y="6841"/>
                    <a:pt x="5600" y="6777"/>
                  </a:cubicBezTo>
                  <a:cubicBezTo>
                    <a:pt x="7011" y="6435"/>
                    <a:pt x="8999" y="5622"/>
                    <a:pt x="9554" y="3998"/>
                  </a:cubicBezTo>
                  <a:cubicBezTo>
                    <a:pt x="10153" y="2181"/>
                    <a:pt x="8828" y="728"/>
                    <a:pt x="7246" y="193"/>
                  </a:cubicBezTo>
                  <a:cubicBezTo>
                    <a:pt x="6865" y="61"/>
                    <a:pt x="6497" y="0"/>
                    <a:pt x="6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8" name="Google Shape;34418;p32"/>
            <p:cNvSpPr/>
            <p:nvPr/>
          </p:nvSpPr>
          <p:spPr>
            <a:xfrm>
              <a:off x="402625" y="1042425"/>
              <a:ext cx="296600" cy="249525"/>
            </a:xfrm>
            <a:custGeom>
              <a:avLst/>
              <a:gdLst/>
              <a:ahLst/>
              <a:cxnLst/>
              <a:rect l="l" t="t" r="r" b="b"/>
              <a:pathLst>
                <a:path w="11864" h="9981" extrusionOk="0">
                  <a:moveTo>
                    <a:pt x="984" y="1"/>
                  </a:moveTo>
                  <a:lnTo>
                    <a:pt x="792" y="193"/>
                  </a:lnTo>
                  <a:cubicBezTo>
                    <a:pt x="1" y="1604"/>
                    <a:pt x="1647" y="2651"/>
                    <a:pt x="2160" y="3912"/>
                  </a:cubicBezTo>
                  <a:cubicBezTo>
                    <a:pt x="2972" y="5922"/>
                    <a:pt x="2950" y="7952"/>
                    <a:pt x="4853" y="9341"/>
                  </a:cubicBezTo>
                  <a:cubicBezTo>
                    <a:pt x="5403" y="9741"/>
                    <a:pt x="5981" y="9980"/>
                    <a:pt x="6590" y="9980"/>
                  </a:cubicBezTo>
                  <a:cubicBezTo>
                    <a:pt x="6927" y="9980"/>
                    <a:pt x="7274" y="9907"/>
                    <a:pt x="7631" y="9748"/>
                  </a:cubicBezTo>
                  <a:cubicBezTo>
                    <a:pt x="8444" y="9384"/>
                    <a:pt x="9769" y="8935"/>
                    <a:pt x="10410" y="8358"/>
                  </a:cubicBezTo>
                  <a:cubicBezTo>
                    <a:pt x="11863" y="7076"/>
                    <a:pt x="11115" y="5580"/>
                    <a:pt x="10260" y="4212"/>
                  </a:cubicBezTo>
                  <a:cubicBezTo>
                    <a:pt x="9256" y="2630"/>
                    <a:pt x="7589" y="1006"/>
                    <a:pt x="5708" y="749"/>
                  </a:cubicBezTo>
                  <a:cubicBezTo>
                    <a:pt x="3976" y="535"/>
                    <a:pt x="2416" y="899"/>
                    <a:pt x="9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9" name="Google Shape;34419;p32"/>
            <p:cNvSpPr/>
            <p:nvPr/>
          </p:nvSpPr>
          <p:spPr>
            <a:xfrm>
              <a:off x="313925" y="994950"/>
              <a:ext cx="115450" cy="170950"/>
            </a:xfrm>
            <a:custGeom>
              <a:avLst/>
              <a:gdLst/>
              <a:ahLst/>
              <a:cxnLst/>
              <a:rect l="l" t="t" r="r" b="b"/>
              <a:pathLst>
                <a:path w="4618" h="6838" extrusionOk="0">
                  <a:moveTo>
                    <a:pt x="2886" y="1"/>
                  </a:moveTo>
                  <a:cubicBezTo>
                    <a:pt x="2111" y="1"/>
                    <a:pt x="843" y="1302"/>
                    <a:pt x="343" y="2883"/>
                  </a:cubicBezTo>
                  <a:cubicBezTo>
                    <a:pt x="1" y="3973"/>
                    <a:pt x="364" y="6025"/>
                    <a:pt x="1262" y="6752"/>
                  </a:cubicBezTo>
                  <a:cubicBezTo>
                    <a:pt x="1332" y="6810"/>
                    <a:pt x="1409" y="6837"/>
                    <a:pt x="1490" y="6837"/>
                  </a:cubicBezTo>
                  <a:cubicBezTo>
                    <a:pt x="2385" y="6837"/>
                    <a:pt x="3826" y="3514"/>
                    <a:pt x="4297" y="2691"/>
                  </a:cubicBezTo>
                  <a:cubicBezTo>
                    <a:pt x="4617" y="2135"/>
                    <a:pt x="3891" y="1814"/>
                    <a:pt x="3442" y="447"/>
                  </a:cubicBezTo>
                  <a:cubicBezTo>
                    <a:pt x="3337" y="138"/>
                    <a:pt x="3137" y="1"/>
                    <a:pt x="2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0" name="Google Shape;34420;p32"/>
            <p:cNvSpPr/>
            <p:nvPr/>
          </p:nvSpPr>
          <p:spPr>
            <a:xfrm>
              <a:off x="399950" y="855300"/>
              <a:ext cx="123475" cy="186625"/>
            </a:xfrm>
            <a:custGeom>
              <a:avLst/>
              <a:gdLst/>
              <a:ahLst/>
              <a:cxnLst/>
              <a:rect l="l" t="t" r="r" b="b"/>
              <a:pathLst>
                <a:path w="4939" h="7465" extrusionOk="0">
                  <a:moveTo>
                    <a:pt x="3449" y="0"/>
                  </a:moveTo>
                  <a:cubicBezTo>
                    <a:pt x="2308" y="0"/>
                    <a:pt x="641" y="664"/>
                    <a:pt x="129" y="3639"/>
                  </a:cubicBezTo>
                  <a:cubicBezTo>
                    <a:pt x="1" y="4472"/>
                    <a:pt x="386" y="7294"/>
                    <a:pt x="1326" y="7465"/>
                  </a:cubicBezTo>
                  <a:cubicBezTo>
                    <a:pt x="1540" y="6439"/>
                    <a:pt x="4938" y="1672"/>
                    <a:pt x="4575" y="326"/>
                  </a:cubicBezTo>
                  <a:cubicBezTo>
                    <a:pt x="4537" y="197"/>
                    <a:pt x="4071" y="0"/>
                    <a:pt x="3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1" name="Google Shape;34421;p32"/>
            <p:cNvSpPr/>
            <p:nvPr/>
          </p:nvSpPr>
          <p:spPr>
            <a:xfrm>
              <a:off x="440575" y="1002900"/>
              <a:ext cx="86575" cy="54000"/>
            </a:xfrm>
            <a:custGeom>
              <a:avLst/>
              <a:gdLst/>
              <a:ahLst/>
              <a:cxnLst/>
              <a:rect l="l" t="t" r="r" b="b"/>
              <a:pathLst>
                <a:path w="3463" h="2160" extrusionOk="0">
                  <a:moveTo>
                    <a:pt x="3442" y="0"/>
                  </a:moveTo>
                  <a:cubicBezTo>
                    <a:pt x="2843" y="235"/>
                    <a:pt x="2245" y="492"/>
                    <a:pt x="1646" y="791"/>
                  </a:cubicBezTo>
                  <a:cubicBezTo>
                    <a:pt x="1347" y="941"/>
                    <a:pt x="1026" y="1090"/>
                    <a:pt x="748" y="1304"/>
                  </a:cubicBezTo>
                  <a:cubicBezTo>
                    <a:pt x="471" y="1539"/>
                    <a:pt x="214" y="1796"/>
                    <a:pt x="0" y="2138"/>
                  </a:cubicBezTo>
                  <a:lnTo>
                    <a:pt x="22" y="2159"/>
                  </a:lnTo>
                  <a:cubicBezTo>
                    <a:pt x="321" y="1945"/>
                    <a:pt x="577" y="1774"/>
                    <a:pt x="877" y="1582"/>
                  </a:cubicBezTo>
                  <a:cubicBezTo>
                    <a:pt x="1155" y="1411"/>
                    <a:pt x="1411" y="1197"/>
                    <a:pt x="1710" y="1026"/>
                  </a:cubicBezTo>
                  <a:cubicBezTo>
                    <a:pt x="2266" y="684"/>
                    <a:pt x="2864" y="364"/>
                    <a:pt x="3463" y="22"/>
                  </a:cubicBezTo>
                  <a:lnTo>
                    <a:pt x="34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2" name="Google Shape;34422;p32"/>
            <p:cNvSpPr/>
            <p:nvPr/>
          </p:nvSpPr>
          <p:spPr>
            <a:xfrm>
              <a:off x="443775" y="1036025"/>
              <a:ext cx="86600" cy="25675"/>
            </a:xfrm>
            <a:custGeom>
              <a:avLst/>
              <a:gdLst/>
              <a:ahLst/>
              <a:cxnLst/>
              <a:rect l="l" t="t" r="r" b="b"/>
              <a:pathLst>
                <a:path w="3464" h="1027" extrusionOk="0">
                  <a:moveTo>
                    <a:pt x="3463" y="0"/>
                  </a:moveTo>
                  <a:cubicBezTo>
                    <a:pt x="2886" y="129"/>
                    <a:pt x="2309" y="129"/>
                    <a:pt x="1710" y="193"/>
                  </a:cubicBezTo>
                  <a:cubicBezTo>
                    <a:pt x="1433" y="236"/>
                    <a:pt x="1133" y="257"/>
                    <a:pt x="813" y="385"/>
                  </a:cubicBezTo>
                  <a:cubicBezTo>
                    <a:pt x="514" y="513"/>
                    <a:pt x="214" y="727"/>
                    <a:pt x="1" y="1005"/>
                  </a:cubicBezTo>
                  <a:lnTo>
                    <a:pt x="1" y="1026"/>
                  </a:lnTo>
                  <a:cubicBezTo>
                    <a:pt x="300" y="898"/>
                    <a:pt x="578" y="791"/>
                    <a:pt x="856" y="727"/>
                  </a:cubicBezTo>
                  <a:cubicBezTo>
                    <a:pt x="1133" y="642"/>
                    <a:pt x="1411" y="535"/>
                    <a:pt x="1710" y="471"/>
                  </a:cubicBezTo>
                  <a:cubicBezTo>
                    <a:pt x="2288" y="342"/>
                    <a:pt x="2886" y="257"/>
                    <a:pt x="3463" y="22"/>
                  </a:cubicBezTo>
                  <a:lnTo>
                    <a:pt x="346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3" name="Google Shape;34423;p32"/>
            <p:cNvSpPr/>
            <p:nvPr/>
          </p:nvSpPr>
          <p:spPr>
            <a:xfrm>
              <a:off x="441100" y="1052450"/>
              <a:ext cx="89275" cy="18325"/>
            </a:xfrm>
            <a:custGeom>
              <a:avLst/>
              <a:gdLst/>
              <a:ahLst/>
              <a:cxnLst/>
              <a:rect l="l" t="t" r="r" b="b"/>
              <a:pathLst>
                <a:path w="3571" h="733" extrusionOk="0">
                  <a:moveTo>
                    <a:pt x="1244" y="1"/>
                  </a:moveTo>
                  <a:cubicBezTo>
                    <a:pt x="1150" y="1"/>
                    <a:pt x="1056" y="9"/>
                    <a:pt x="963" y="27"/>
                  </a:cubicBezTo>
                  <a:cubicBezTo>
                    <a:pt x="642" y="70"/>
                    <a:pt x="300" y="177"/>
                    <a:pt x="1" y="391"/>
                  </a:cubicBezTo>
                  <a:lnTo>
                    <a:pt x="1" y="434"/>
                  </a:lnTo>
                  <a:cubicBezTo>
                    <a:pt x="321" y="391"/>
                    <a:pt x="621" y="369"/>
                    <a:pt x="920" y="369"/>
                  </a:cubicBezTo>
                  <a:cubicBezTo>
                    <a:pt x="1119" y="369"/>
                    <a:pt x="1319" y="360"/>
                    <a:pt x="1518" y="360"/>
                  </a:cubicBezTo>
                  <a:cubicBezTo>
                    <a:pt x="1618" y="360"/>
                    <a:pt x="1718" y="362"/>
                    <a:pt x="1817" y="369"/>
                  </a:cubicBezTo>
                  <a:cubicBezTo>
                    <a:pt x="2416" y="434"/>
                    <a:pt x="2972" y="605"/>
                    <a:pt x="3549" y="733"/>
                  </a:cubicBezTo>
                  <a:lnTo>
                    <a:pt x="3570" y="711"/>
                  </a:lnTo>
                  <a:cubicBezTo>
                    <a:pt x="3036" y="476"/>
                    <a:pt x="2480" y="220"/>
                    <a:pt x="1903" y="92"/>
                  </a:cubicBezTo>
                  <a:cubicBezTo>
                    <a:pt x="1691" y="46"/>
                    <a:pt x="1469" y="1"/>
                    <a:pt x="12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4" name="Google Shape;34424;p32"/>
            <p:cNvSpPr/>
            <p:nvPr/>
          </p:nvSpPr>
          <p:spPr>
            <a:xfrm>
              <a:off x="440025" y="1068625"/>
              <a:ext cx="72700" cy="80175"/>
            </a:xfrm>
            <a:custGeom>
              <a:avLst/>
              <a:gdLst/>
              <a:ahLst/>
              <a:cxnLst/>
              <a:rect l="l" t="t" r="r" b="b"/>
              <a:pathLst>
                <a:path w="2908" h="3207" extrusionOk="0">
                  <a:moveTo>
                    <a:pt x="22" y="0"/>
                  </a:moveTo>
                  <a:lnTo>
                    <a:pt x="1" y="22"/>
                  </a:lnTo>
                  <a:cubicBezTo>
                    <a:pt x="172" y="364"/>
                    <a:pt x="364" y="684"/>
                    <a:pt x="557" y="1005"/>
                  </a:cubicBezTo>
                  <a:cubicBezTo>
                    <a:pt x="749" y="1304"/>
                    <a:pt x="984" y="1603"/>
                    <a:pt x="1219" y="1881"/>
                  </a:cubicBezTo>
                  <a:cubicBezTo>
                    <a:pt x="1690" y="2437"/>
                    <a:pt x="2224" y="2950"/>
                    <a:pt x="2886" y="3206"/>
                  </a:cubicBezTo>
                  <a:lnTo>
                    <a:pt x="2908" y="3164"/>
                  </a:lnTo>
                  <a:cubicBezTo>
                    <a:pt x="2288" y="2822"/>
                    <a:pt x="1839" y="2266"/>
                    <a:pt x="1412" y="1667"/>
                  </a:cubicBezTo>
                  <a:cubicBezTo>
                    <a:pt x="1219" y="1368"/>
                    <a:pt x="1027" y="1048"/>
                    <a:pt x="792" y="748"/>
                  </a:cubicBezTo>
                  <a:cubicBezTo>
                    <a:pt x="578" y="471"/>
                    <a:pt x="322" y="19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5" name="Google Shape;34425;p32"/>
            <p:cNvSpPr/>
            <p:nvPr/>
          </p:nvSpPr>
          <p:spPr>
            <a:xfrm>
              <a:off x="430950" y="1075025"/>
              <a:ext cx="48125" cy="105300"/>
            </a:xfrm>
            <a:custGeom>
              <a:avLst/>
              <a:gdLst/>
              <a:ahLst/>
              <a:cxnLst/>
              <a:rect l="l" t="t" r="r" b="b"/>
              <a:pathLst>
                <a:path w="1925" h="4212" extrusionOk="0">
                  <a:moveTo>
                    <a:pt x="22" y="1"/>
                  </a:moveTo>
                  <a:lnTo>
                    <a:pt x="1" y="44"/>
                  </a:lnTo>
                  <a:cubicBezTo>
                    <a:pt x="65" y="86"/>
                    <a:pt x="86" y="215"/>
                    <a:pt x="107" y="300"/>
                  </a:cubicBezTo>
                  <a:cubicBezTo>
                    <a:pt x="129" y="407"/>
                    <a:pt x="150" y="492"/>
                    <a:pt x="172" y="599"/>
                  </a:cubicBezTo>
                  <a:lnTo>
                    <a:pt x="278" y="1198"/>
                  </a:lnTo>
                  <a:cubicBezTo>
                    <a:pt x="364" y="1604"/>
                    <a:pt x="492" y="1989"/>
                    <a:pt x="620" y="2373"/>
                  </a:cubicBezTo>
                  <a:cubicBezTo>
                    <a:pt x="749" y="2758"/>
                    <a:pt x="877" y="3164"/>
                    <a:pt x="1069" y="3485"/>
                  </a:cubicBezTo>
                  <a:cubicBezTo>
                    <a:pt x="1262" y="3827"/>
                    <a:pt x="1561" y="4083"/>
                    <a:pt x="1903" y="4211"/>
                  </a:cubicBezTo>
                  <a:lnTo>
                    <a:pt x="1924" y="4190"/>
                  </a:lnTo>
                  <a:cubicBezTo>
                    <a:pt x="1604" y="4019"/>
                    <a:pt x="1347" y="3720"/>
                    <a:pt x="1198" y="3378"/>
                  </a:cubicBezTo>
                  <a:cubicBezTo>
                    <a:pt x="1027" y="3036"/>
                    <a:pt x="941" y="2651"/>
                    <a:pt x="834" y="2245"/>
                  </a:cubicBezTo>
                  <a:cubicBezTo>
                    <a:pt x="749" y="1839"/>
                    <a:pt x="685" y="1454"/>
                    <a:pt x="556" y="1048"/>
                  </a:cubicBezTo>
                  <a:cubicBezTo>
                    <a:pt x="492" y="856"/>
                    <a:pt x="428" y="663"/>
                    <a:pt x="364" y="492"/>
                  </a:cubicBezTo>
                  <a:cubicBezTo>
                    <a:pt x="321" y="386"/>
                    <a:pt x="278" y="300"/>
                    <a:pt x="236" y="215"/>
                  </a:cubicBezTo>
                  <a:cubicBezTo>
                    <a:pt x="172" y="129"/>
                    <a:pt x="129" y="22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6" name="Google Shape;34426;p32"/>
            <p:cNvSpPr/>
            <p:nvPr/>
          </p:nvSpPr>
          <p:spPr>
            <a:xfrm>
              <a:off x="420800" y="1073975"/>
              <a:ext cx="19800" cy="114375"/>
            </a:xfrm>
            <a:custGeom>
              <a:avLst/>
              <a:gdLst/>
              <a:ahLst/>
              <a:cxnLst/>
              <a:rect l="l" t="t" r="r" b="b"/>
              <a:pathLst>
                <a:path w="792" h="4575" extrusionOk="0">
                  <a:moveTo>
                    <a:pt x="385" y="0"/>
                  </a:moveTo>
                  <a:lnTo>
                    <a:pt x="342" y="21"/>
                  </a:lnTo>
                  <a:cubicBezTo>
                    <a:pt x="214" y="428"/>
                    <a:pt x="129" y="855"/>
                    <a:pt x="65" y="1261"/>
                  </a:cubicBezTo>
                  <a:cubicBezTo>
                    <a:pt x="0" y="1689"/>
                    <a:pt x="22" y="2095"/>
                    <a:pt x="22" y="2501"/>
                  </a:cubicBezTo>
                  <a:cubicBezTo>
                    <a:pt x="43" y="2928"/>
                    <a:pt x="86" y="3334"/>
                    <a:pt x="171" y="3698"/>
                  </a:cubicBezTo>
                  <a:cubicBezTo>
                    <a:pt x="278" y="4061"/>
                    <a:pt x="471" y="4424"/>
                    <a:pt x="770" y="4574"/>
                  </a:cubicBezTo>
                  <a:lnTo>
                    <a:pt x="791" y="4553"/>
                  </a:lnTo>
                  <a:cubicBezTo>
                    <a:pt x="513" y="4360"/>
                    <a:pt x="385" y="3997"/>
                    <a:pt x="321" y="3634"/>
                  </a:cubicBezTo>
                  <a:cubicBezTo>
                    <a:pt x="257" y="3249"/>
                    <a:pt x="257" y="2864"/>
                    <a:pt x="257" y="2458"/>
                  </a:cubicBezTo>
                  <a:cubicBezTo>
                    <a:pt x="278" y="2052"/>
                    <a:pt x="342" y="1646"/>
                    <a:pt x="364" y="1240"/>
                  </a:cubicBezTo>
                  <a:cubicBezTo>
                    <a:pt x="385" y="834"/>
                    <a:pt x="407" y="42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7" name="Google Shape;34427;p32"/>
            <p:cNvSpPr/>
            <p:nvPr/>
          </p:nvSpPr>
          <p:spPr>
            <a:xfrm>
              <a:off x="427200" y="972425"/>
              <a:ext cx="54000" cy="90875"/>
            </a:xfrm>
            <a:custGeom>
              <a:avLst/>
              <a:gdLst/>
              <a:ahLst/>
              <a:cxnLst/>
              <a:rect l="l" t="t" r="r" b="b"/>
              <a:pathLst>
                <a:path w="2160" h="3635" extrusionOk="0">
                  <a:moveTo>
                    <a:pt x="2160" y="1"/>
                  </a:moveTo>
                  <a:cubicBezTo>
                    <a:pt x="1604" y="428"/>
                    <a:pt x="1155" y="984"/>
                    <a:pt x="749" y="1604"/>
                  </a:cubicBezTo>
                  <a:cubicBezTo>
                    <a:pt x="557" y="1903"/>
                    <a:pt x="343" y="2224"/>
                    <a:pt x="215" y="2566"/>
                  </a:cubicBezTo>
                  <a:cubicBezTo>
                    <a:pt x="86" y="2908"/>
                    <a:pt x="1" y="3293"/>
                    <a:pt x="44" y="3635"/>
                  </a:cubicBezTo>
                  <a:lnTo>
                    <a:pt x="65" y="3635"/>
                  </a:lnTo>
                  <a:cubicBezTo>
                    <a:pt x="193" y="3293"/>
                    <a:pt x="322" y="2972"/>
                    <a:pt x="471" y="2673"/>
                  </a:cubicBezTo>
                  <a:cubicBezTo>
                    <a:pt x="621" y="2352"/>
                    <a:pt x="770" y="2032"/>
                    <a:pt x="941" y="1732"/>
                  </a:cubicBezTo>
                  <a:cubicBezTo>
                    <a:pt x="1091" y="1412"/>
                    <a:pt x="1283" y="1112"/>
                    <a:pt x="1497" y="835"/>
                  </a:cubicBezTo>
                  <a:cubicBezTo>
                    <a:pt x="1690" y="535"/>
                    <a:pt x="1925" y="279"/>
                    <a:pt x="2160" y="44"/>
                  </a:cubicBezTo>
                  <a:lnTo>
                    <a:pt x="21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8" name="Google Shape;34428;p32"/>
            <p:cNvSpPr/>
            <p:nvPr/>
          </p:nvSpPr>
          <p:spPr>
            <a:xfrm>
              <a:off x="428275" y="997550"/>
              <a:ext cx="48125" cy="76975"/>
            </a:xfrm>
            <a:custGeom>
              <a:avLst/>
              <a:gdLst/>
              <a:ahLst/>
              <a:cxnLst/>
              <a:rect l="l" t="t" r="r" b="b"/>
              <a:pathLst>
                <a:path w="1925" h="3079" extrusionOk="0">
                  <a:moveTo>
                    <a:pt x="1924" y="1"/>
                  </a:moveTo>
                  <a:cubicBezTo>
                    <a:pt x="1433" y="300"/>
                    <a:pt x="1005" y="791"/>
                    <a:pt x="663" y="1304"/>
                  </a:cubicBezTo>
                  <a:cubicBezTo>
                    <a:pt x="471" y="1561"/>
                    <a:pt x="300" y="1839"/>
                    <a:pt x="193" y="2138"/>
                  </a:cubicBezTo>
                  <a:cubicBezTo>
                    <a:pt x="86" y="2437"/>
                    <a:pt x="1" y="2779"/>
                    <a:pt x="43" y="3078"/>
                  </a:cubicBezTo>
                  <a:lnTo>
                    <a:pt x="86" y="3057"/>
                  </a:lnTo>
                  <a:cubicBezTo>
                    <a:pt x="193" y="2779"/>
                    <a:pt x="321" y="2501"/>
                    <a:pt x="450" y="2245"/>
                  </a:cubicBezTo>
                  <a:cubicBezTo>
                    <a:pt x="578" y="1967"/>
                    <a:pt x="685" y="1689"/>
                    <a:pt x="834" y="1433"/>
                  </a:cubicBezTo>
                  <a:cubicBezTo>
                    <a:pt x="984" y="1176"/>
                    <a:pt x="1155" y="920"/>
                    <a:pt x="1326" y="685"/>
                  </a:cubicBezTo>
                  <a:cubicBezTo>
                    <a:pt x="1518" y="428"/>
                    <a:pt x="1711" y="214"/>
                    <a:pt x="1924" y="22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9" name="Google Shape;34429;p32"/>
            <p:cNvSpPr/>
            <p:nvPr/>
          </p:nvSpPr>
          <p:spPr>
            <a:xfrm>
              <a:off x="395150" y="1073425"/>
              <a:ext cx="27800" cy="74850"/>
            </a:xfrm>
            <a:custGeom>
              <a:avLst/>
              <a:gdLst/>
              <a:ahLst/>
              <a:cxnLst/>
              <a:rect l="l" t="t" r="r" b="b"/>
              <a:pathLst>
                <a:path w="1112" h="2994" extrusionOk="0">
                  <a:moveTo>
                    <a:pt x="1091" y="1"/>
                  </a:moveTo>
                  <a:cubicBezTo>
                    <a:pt x="877" y="172"/>
                    <a:pt x="706" y="407"/>
                    <a:pt x="578" y="642"/>
                  </a:cubicBezTo>
                  <a:cubicBezTo>
                    <a:pt x="428" y="877"/>
                    <a:pt x="343" y="1155"/>
                    <a:pt x="257" y="1411"/>
                  </a:cubicBezTo>
                  <a:cubicBezTo>
                    <a:pt x="150" y="1668"/>
                    <a:pt x="86" y="1946"/>
                    <a:pt x="43" y="2224"/>
                  </a:cubicBezTo>
                  <a:cubicBezTo>
                    <a:pt x="1" y="2480"/>
                    <a:pt x="1" y="2758"/>
                    <a:pt x="86" y="2993"/>
                  </a:cubicBezTo>
                  <a:lnTo>
                    <a:pt x="107" y="2972"/>
                  </a:lnTo>
                  <a:cubicBezTo>
                    <a:pt x="65" y="2737"/>
                    <a:pt x="107" y="2480"/>
                    <a:pt x="193" y="2224"/>
                  </a:cubicBezTo>
                  <a:cubicBezTo>
                    <a:pt x="257" y="1967"/>
                    <a:pt x="343" y="1711"/>
                    <a:pt x="449" y="1475"/>
                  </a:cubicBezTo>
                  <a:cubicBezTo>
                    <a:pt x="556" y="1240"/>
                    <a:pt x="706" y="1005"/>
                    <a:pt x="813" y="770"/>
                  </a:cubicBezTo>
                  <a:cubicBezTo>
                    <a:pt x="920" y="514"/>
                    <a:pt x="1026" y="279"/>
                    <a:pt x="1112" y="22"/>
                  </a:cubicBezTo>
                  <a:lnTo>
                    <a:pt x="10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0" name="Google Shape;34430;p32"/>
            <p:cNvSpPr/>
            <p:nvPr/>
          </p:nvSpPr>
          <p:spPr>
            <a:xfrm>
              <a:off x="401575" y="1037075"/>
              <a:ext cx="69475" cy="68475"/>
            </a:xfrm>
            <a:custGeom>
              <a:avLst/>
              <a:gdLst/>
              <a:ahLst/>
              <a:cxnLst/>
              <a:rect l="l" t="t" r="r" b="b"/>
              <a:pathLst>
                <a:path w="2779" h="2739" extrusionOk="0">
                  <a:moveTo>
                    <a:pt x="1571" y="0"/>
                  </a:moveTo>
                  <a:cubicBezTo>
                    <a:pt x="1113" y="0"/>
                    <a:pt x="643" y="290"/>
                    <a:pt x="363" y="771"/>
                  </a:cubicBezTo>
                  <a:cubicBezTo>
                    <a:pt x="0" y="1455"/>
                    <a:pt x="150" y="2267"/>
                    <a:pt x="727" y="2609"/>
                  </a:cubicBezTo>
                  <a:cubicBezTo>
                    <a:pt x="879" y="2697"/>
                    <a:pt x="1048" y="2738"/>
                    <a:pt x="1219" y="2738"/>
                  </a:cubicBezTo>
                  <a:cubicBezTo>
                    <a:pt x="1674" y="2738"/>
                    <a:pt x="2152" y="2449"/>
                    <a:pt x="2415" y="1968"/>
                  </a:cubicBezTo>
                  <a:cubicBezTo>
                    <a:pt x="2779" y="1284"/>
                    <a:pt x="2629" y="471"/>
                    <a:pt x="2073" y="129"/>
                  </a:cubicBezTo>
                  <a:cubicBezTo>
                    <a:pt x="1915" y="42"/>
                    <a:pt x="1744" y="0"/>
                    <a:pt x="15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1" name="Google Shape;34431;p32"/>
            <p:cNvSpPr/>
            <p:nvPr/>
          </p:nvSpPr>
          <p:spPr>
            <a:xfrm>
              <a:off x="432025" y="991150"/>
              <a:ext cx="71625" cy="66275"/>
            </a:xfrm>
            <a:custGeom>
              <a:avLst/>
              <a:gdLst/>
              <a:ahLst/>
              <a:cxnLst/>
              <a:rect l="l" t="t" r="r" b="b"/>
              <a:pathLst>
                <a:path w="2865" h="2651" extrusionOk="0">
                  <a:moveTo>
                    <a:pt x="2843" y="0"/>
                  </a:moveTo>
                  <a:cubicBezTo>
                    <a:pt x="2587" y="171"/>
                    <a:pt x="2330" y="342"/>
                    <a:pt x="2074" y="513"/>
                  </a:cubicBezTo>
                  <a:cubicBezTo>
                    <a:pt x="1796" y="705"/>
                    <a:pt x="1561" y="898"/>
                    <a:pt x="1304" y="1112"/>
                  </a:cubicBezTo>
                  <a:cubicBezTo>
                    <a:pt x="1048" y="1325"/>
                    <a:pt x="791" y="1539"/>
                    <a:pt x="577" y="1795"/>
                  </a:cubicBezTo>
                  <a:lnTo>
                    <a:pt x="278" y="2180"/>
                  </a:lnTo>
                  <a:cubicBezTo>
                    <a:pt x="171" y="2308"/>
                    <a:pt x="64" y="2458"/>
                    <a:pt x="0" y="2629"/>
                  </a:cubicBezTo>
                  <a:lnTo>
                    <a:pt x="22" y="2650"/>
                  </a:lnTo>
                  <a:cubicBezTo>
                    <a:pt x="150" y="2522"/>
                    <a:pt x="278" y="2437"/>
                    <a:pt x="385" y="2351"/>
                  </a:cubicBezTo>
                  <a:cubicBezTo>
                    <a:pt x="513" y="2244"/>
                    <a:pt x="642" y="2137"/>
                    <a:pt x="770" y="2031"/>
                  </a:cubicBezTo>
                  <a:cubicBezTo>
                    <a:pt x="984" y="1795"/>
                    <a:pt x="1197" y="1539"/>
                    <a:pt x="1432" y="1304"/>
                  </a:cubicBezTo>
                  <a:cubicBezTo>
                    <a:pt x="1881" y="855"/>
                    <a:pt x="2373" y="449"/>
                    <a:pt x="2864" y="43"/>
                  </a:cubicBezTo>
                  <a:lnTo>
                    <a:pt x="28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2" name="Google Shape;34432;p32"/>
            <p:cNvSpPr/>
            <p:nvPr/>
          </p:nvSpPr>
          <p:spPr>
            <a:xfrm>
              <a:off x="410125" y="1004500"/>
              <a:ext cx="14975" cy="76975"/>
            </a:xfrm>
            <a:custGeom>
              <a:avLst/>
              <a:gdLst/>
              <a:ahLst/>
              <a:cxnLst/>
              <a:rect l="l" t="t" r="r" b="b"/>
              <a:pathLst>
                <a:path w="599" h="3079" extrusionOk="0">
                  <a:moveTo>
                    <a:pt x="299" y="0"/>
                  </a:moveTo>
                  <a:cubicBezTo>
                    <a:pt x="171" y="257"/>
                    <a:pt x="85" y="556"/>
                    <a:pt x="43" y="834"/>
                  </a:cubicBezTo>
                  <a:cubicBezTo>
                    <a:pt x="21" y="1133"/>
                    <a:pt x="0" y="1411"/>
                    <a:pt x="21" y="1689"/>
                  </a:cubicBezTo>
                  <a:cubicBezTo>
                    <a:pt x="64" y="1967"/>
                    <a:pt x="85" y="2245"/>
                    <a:pt x="171" y="2480"/>
                  </a:cubicBezTo>
                  <a:cubicBezTo>
                    <a:pt x="278" y="2715"/>
                    <a:pt x="406" y="2929"/>
                    <a:pt x="577" y="3078"/>
                  </a:cubicBezTo>
                  <a:lnTo>
                    <a:pt x="598" y="3057"/>
                  </a:lnTo>
                  <a:cubicBezTo>
                    <a:pt x="577" y="2779"/>
                    <a:pt x="513" y="2544"/>
                    <a:pt x="449" y="2309"/>
                  </a:cubicBezTo>
                  <a:cubicBezTo>
                    <a:pt x="406" y="2052"/>
                    <a:pt x="321" y="1839"/>
                    <a:pt x="256" y="1582"/>
                  </a:cubicBezTo>
                  <a:cubicBezTo>
                    <a:pt x="171" y="1091"/>
                    <a:pt x="150" y="556"/>
                    <a:pt x="321" y="22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3" name="Google Shape;34433;p32"/>
            <p:cNvSpPr/>
            <p:nvPr/>
          </p:nvSpPr>
          <p:spPr>
            <a:xfrm>
              <a:off x="374850" y="1066875"/>
              <a:ext cx="43300" cy="11400"/>
            </a:xfrm>
            <a:custGeom>
              <a:avLst/>
              <a:gdLst/>
              <a:ahLst/>
              <a:cxnLst/>
              <a:rect l="l" t="t" r="r" b="b"/>
              <a:pathLst>
                <a:path w="1732" h="456" extrusionOk="0">
                  <a:moveTo>
                    <a:pt x="1261" y="0"/>
                  </a:moveTo>
                  <a:cubicBezTo>
                    <a:pt x="1140" y="0"/>
                    <a:pt x="1019" y="32"/>
                    <a:pt x="898" y="49"/>
                  </a:cubicBezTo>
                  <a:cubicBezTo>
                    <a:pt x="599" y="92"/>
                    <a:pt x="278" y="199"/>
                    <a:pt x="0" y="434"/>
                  </a:cubicBezTo>
                  <a:lnTo>
                    <a:pt x="22" y="455"/>
                  </a:lnTo>
                  <a:cubicBezTo>
                    <a:pt x="150" y="391"/>
                    <a:pt x="300" y="348"/>
                    <a:pt x="449" y="327"/>
                  </a:cubicBezTo>
                  <a:cubicBezTo>
                    <a:pt x="535" y="327"/>
                    <a:pt x="630" y="317"/>
                    <a:pt x="721" y="317"/>
                  </a:cubicBezTo>
                  <a:cubicBezTo>
                    <a:pt x="767" y="317"/>
                    <a:pt x="813" y="320"/>
                    <a:pt x="855" y="327"/>
                  </a:cubicBezTo>
                  <a:cubicBezTo>
                    <a:pt x="961" y="342"/>
                    <a:pt x="1067" y="357"/>
                    <a:pt x="1165" y="357"/>
                  </a:cubicBezTo>
                  <a:cubicBezTo>
                    <a:pt x="1206" y="357"/>
                    <a:pt x="1245" y="354"/>
                    <a:pt x="1283" y="348"/>
                  </a:cubicBezTo>
                  <a:cubicBezTo>
                    <a:pt x="1432" y="327"/>
                    <a:pt x="1539" y="305"/>
                    <a:pt x="1710" y="305"/>
                  </a:cubicBezTo>
                  <a:lnTo>
                    <a:pt x="1732" y="263"/>
                  </a:lnTo>
                  <a:cubicBezTo>
                    <a:pt x="1667" y="92"/>
                    <a:pt x="1496" y="28"/>
                    <a:pt x="1347" y="6"/>
                  </a:cubicBezTo>
                  <a:cubicBezTo>
                    <a:pt x="1318" y="2"/>
                    <a:pt x="1290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4" name="Google Shape;34434;p32"/>
            <p:cNvSpPr/>
            <p:nvPr/>
          </p:nvSpPr>
          <p:spPr>
            <a:xfrm>
              <a:off x="383925" y="1070750"/>
              <a:ext cx="42775" cy="40650"/>
            </a:xfrm>
            <a:custGeom>
              <a:avLst/>
              <a:gdLst/>
              <a:ahLst/>
              <a:cxnLst/>
              <a:rect l="l" t="t" r="r" b="b"/>
              <a:pathLst>
                <a:path w="1711" h="1626" extrusionOk="0">
                  <a:moveTo>
                    <a:pt x="1711" y="1"/>
                  </a:moveTo>
                  <a:cubicBezTo>
                    <a:pt x="1518" y="22"/>
                    <a:pt x="1347" y="129"/>
                    <a:pt x="1176" y="236"/>
                  </a:cubicBezTo>
                  <a:cubicBezTo>
                    <a:pt x="1027" y="343"/>
                    <a:pt x="877" y="514"/>
                    <a:pt x="749" y="642"/>
                  </a:cubicBezTo>
                  <a:cubicBezTo>
                    <a:pt x="621" y="792"/>
                    <a:pt x="471" y="941"/>
                    <a:pt x="343" y="1112"/>
                  </a:cubicBezTo>
                  <a:cubicBezTo>
                    <a:pt x="214" y="1262"/>
                    <a:pt x="86" y="1411"/>
                    <a:pt x="1" y="1604"/>
                  </a:cubicBezTo>
                  <a:lnTo>
                    <a:pt x="22" y="1625"/>
                  </a:lnTo>
                  <a:cubicBezTo>
                    <a:pt x="129" y="1476"/>
                    <a:pt x="279" y="1347"/>
                    <a:pt x="428" y="1219"/>
                  </a:cubicBezTo>
                  <a:cubicBezTo>
                    <a:pt x="578" y="1091"/>
                    <a:pt x="727" y="963"/>
                    <a:pt x="877" y="856"/>
                  </a:cubicBezTo>
                  <a:cubicBezTo>
                    <a:pt x="1027" y="728"/>
                    <a:pt x="1176" y="642"/>
                    <a:pt x="1304" y="492"/>
                  </a:cubicBezTo>
                  <a:cubicBezTo>
                    <a:pt x="1454" y="364"/>
                    <a:pt x="1582" y="215"/>
                    <a:pt x="1711" y="44"/>
                  </a:cubicBezTo>
                  <a:lnTo>
                    <a:pt x="17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5" name="Google Shape;34435;p32"/>
            <p:cNvSpPr/>
            <p:nvPr/>
          </p:nvSpPr>
          <p:spPr>
            <a:xfrm>
              <a:off x="443250" y="1081450"/>
              <a:ext cx="43300" cy="63075"/>
            </a:xfrm>
            <a:custGeom>
              <a:avLst/>
              <a:gdLst/>
              <a:ahLst/>
              <a:cxnLst/>
              <a:rect l="l" t="t" r="r" b="b"/>
              <a:pathLst>
                <a:path w="1732" h="2523" extrusionOk="0">
                  <a:moveTo>
                    <a:pt x="257" y="0"/>
                  </a:moveTo>
                  <a:lnTo>
                    <a:pt x="0" y="214"/>
                  </a:lnTo>
                  <a:cubicBezTo>
                    <a:pt x="257" y="620"/>
                    <a:pt x="470" y="1090"/>
                    <a:pt x="770" y="1475"/>
                  </a:cubicBezTo>
                  <a:cubicBezTo>
                    <a:pt x="919" y="1667"/>
                    <a:pt x="1090" y="1817"/>
                    <a:pt x="1219" y="2009"/>
                  </a:cubicBezTo>
                  <a:cubicBezTo>
                    <a:pt x="1368" y="2202"/>
                    <a:pt x="1539" y="2394"/>
                    <a:pt x="1731" y="2522"/>
                  </a:cubicBezTo>
                  <a:cubicBezTo>
                    <a:pt x="1539" y="2373"/>
                    <a:pt x="1411" y="2159"/>
                    <a:pt x="1283" y="1945"/>
                  </a:cubicBezTo>
                  <a:cubicBezTo>
                    <a:pt x="1154" y="1753"/>
                    <a:pt x="1005" y="1539"/>
                    <a:pt x="877" y="1347"/>
                  </a:cubicBezTo>
                  <a:cubicBezTo>
                    <a:pt x="641" y="941"/>
                    <a:pt x="470" y="449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6" name="Google Shape;34436;p32"/>
            <p:cNvSpPr/>
            <p:nvPr/>
          </p:nvSpPr>
          <p:spPr>
            <a:xfrm>
              <a:off x="412775" y="1088925"/>
              <a:ext cx="10725" cy="88725"/>
            </a:xfrm>
            <a:custGeom>
              <a:avLst/>
              <a:gdLst/>
              <a:ahLst/>
              <a:cxnLst/>
              <a:rect l="l" t="t" r="r" b="b"/>
              <a:pathLst>
                <a:path w="429" h="3549" extrusionOk="0">
                  <a:moveTo>
                    <a:pt x="129" y="1"/>
                  </a:moveTo>
                  <a:cubicBezTo>
                    <a:pt x="108" y="150"/>
                    <a:pt x="86" y="278"/>
                    <a:pt x="44" y="449"/>
                  </a:cubicBezTo>
                  <a:cubicBezTo>
                    <a:pt x="1" y="620"/>
                    <a:pt x="1" y="813"/>
                    <a:pt x="1" y="941"/>
                  </a:cubicBezTo>
                  <a:lnTo>
                    <a:pt x="22" y="1860"/>
                  </a:lnTo>
                  <a:cubicBezTo>
                    <a:pt x="22" y="2159"/>
                    <a:pt x="1" y="2459"/>
                    <a:pt x="44" y="2758"/>
                  </a:cubicBezTo>
                  <a:cubicBezTo>
                    <a:pt x="65" y="3057"/>
                    <a:pt x="150" y="3356"/>
                    <a:pt x="321" y="3549"/>
                  </a:cubicBezTo>
                  <a:cubicBezTo>
                    <a:pt x="172" y="3335"/>
                    <a:pt x="129" y="3036"/>
                    <a:pt x="108" y="2736"/>
                  </a:cubicBezTo>
                  <a:cubicBezTo>
                    <a:pt x="108" y="2437"/>
                    <a:pt x="150" y="2138"/>
                    <a:pt x="150" y="1839"/>
                  </a:cubicBezTo>
                  <a:lnTo>
                    <a:pt x="236" y="898"/>
                  </a:lnTo>
                  <a:cubicBezTo>
                    <a:pt x="236" y="749"/>
                    <a:pt x="257" y="620"/>
                    <a:pt x="300" y="471"/>
                  </a:cubicBezTo>
                  <a:cubicBezTo>
                    <a:pt x="321" y="343"/>
                    <a:pt x="386" y="172"/>
                    <a:pt x="4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7" name="Google Shape;34437;p32"/>
            <p:cNvSpPr/>
            <p:nvPr/>
          </p:nvSpPr>
          <p:spPr>
            <a:xfrm>
              <a:off x="438975" y="1065425"/>
              <a:ext cx="65750" cy="58325"/>
            </a:xfrm>
            <a:custGeom>
              <a:avLst/>
              <a:gdLst/>
              <a:ahLst/>
              <a:cxnLst/>
              <a:rect l="l" t="t" r="r" b="b"/>
              <a:pathLst>
                <a:path w="2630" h="2333" extrusionOk="0">
                  <a:moveTo>
                    <a:pt x="257" y="0"/>
                  </a:moveTo>
                  <a:lnTo>
                    <a:pt x="0" y="214"/>
                  </a:lnTo>
                  <a:cubicBezTo>
                    <a:pt x="128" y="492"/>
                    <a:pt x="321" y="727"/>
                    <a:pt x="535" y="941"/>
                  </a:cubicBezTo>
                  <a:cubicBezTo>
                    <a:pt x="748" y="1133"/>
                    <a:pt x="983" y="1304"/>
                    <a:pt x="1219" y="1454"/>
                  </a:cubicBezTo>
                  <a:cubicBezTo>
                    <a:pt x="1454" y="1603"/>
                    <a:pt x="1667" y="1753"/>
                    <a:pt x="1902" y="1924"/>
                  </a:cubicBezTo>
                  <a:cubicBezTo>
                    <a:pt x="2009" y="2009"/>
                    <a:pt x="2116" y="2095"/>
                    <a:pt x="2244" y="2159"/>
                  </a:cubicBezTo>
                  <a:cubicBezTo>
                    <a:pt x="2343" y="2218"/>
                    <a:pt x="2442" y="2332"/>
                    <a:pt x="2592" y="2332"/>
                  </a:cubicBezTo>
                  <a:cubicBezTo>
                    <a:pt x="2604" y="2332"/>
                    <a:pt x="2616" y="2331"/>
                    <a:pt x="2629" y="2330"/>
                  </a:cubicBezTo>
                  <a:cubicBezTo>
                    <a:pt x="2480" y="2330"/>
                    <a:pt x="2373" y="2202"/>
                    <a:pt x="2266" y="2137"/>
                  </a:cubicBezTo>
                  <a:cubicBezTo>
                    <a:pt x="2159" y="2052"/>
                    <a:pt x="2052" y="1945"/>
                    <a:pt x="1945" y="1860"/>
                  </a:cubicBezTo>
                  <a:cubicBezTo>
                    <a:pt x="1732" y="1667"/>
                    <a:pt x="1518" y="1475"/>
                    <a:pt x="1304" y="1304"/>
                  </a:cubicBezTo>
                  <a:cubicBezTo>
                    <a:pt x="1090" y="1133"/>
                    <a:pt x="877" y="941"/>
                    <a:pt x="706" y="727"/>
                  </a:cubicBezTo>
                  <a:cubicBezTo>
                    <a:pt x="513" y="513"/>
                    <a:pt x="364" y="278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8" name="Google Shape;34438;p32"/>
            <p:cNvSpPr/>
            <p:nvPr/>
          </p:nvSpPr>
          <p:spPr>
            <a:xfrm>
              <a:off x="454475" y="1062200"/>
              <a:ext cx="64125" cy="20850"/>
            </a:xfrm>
            <a:custGeom>
              <a:avLst/>
              <a:gdLst/>
              <a:ahLst/>
              <a:cxnLst/>
              <a:rect l="l" t="t" r="r" b="b"/>
              <a:pathLst>
                <a:path w="2565" h="834" extrusionOk="0">
                  <a:moveTo>
                    <a:pt x="43" y="1"/>
                  </a:moveTo>
                  <a:lnTo>
                    <a:pt x="0" y="343"/>
                  </a:lnTo>
                  <a:cubicBezTo>
                    <a:pt x="56" y="337"/>
                    <a:pt x="116" y="334"/>
                    <a:pt x="179" y="334"/>
                  </a:cubicBezTo>
                  <a:cubicBezTo>
                    <a:pt x="330" y="334"/>
                    <a:pt x="496" y="349"/>
                    <a:pt x="663" y="364"/>
                  </a:cubicBezTo>
                  <a:cubicBezTo>
                    <a:pt x="876" y="407"/>
                    <a:pt x="1090" y="428"/>
                    <a:pt x="1325" y="450"/>
                  </a:cubicBezTo>
                  <a:cubicBezTo>
                    <a:pt x="1539" y="492"/>
                    <a:pt x="1753" y="535"/>
                    <a:pt x="1966" y="578"/>
                  </a:cubicBezTo>
                  <a:cubicBezTo>
                    <a:pt x="2095" y="599"/>
                    <a:pt x="2202" y="642"/>
                    <a:pt x="2287" y="663"/>
                  </a:cubicBezTo>
                  <a:cubicBezTo>
                    <a:pt x="2351" y="685"/>
                    <a:pt x="2394" y="706"/>
                    <a:pt x="2458" y="728"/>
                  </a:cubicBezTo>
                  <a:cubicBezTo>
                    <a:pt x="2501" y="749"/>
                    <a:pt x="2564" y="770"/>
                    <a:pt x="2565" y="833"/>
                  </a:cubicBezTo>
                  <a:lnTo>
                    <a:pt x="2565" y="833"/>
                  </a:lnTo>
                  <a:cubicBezTo>
                    <a:pt x="2564" y="770"/>
                    <a:pt x="2501" y="727"/>
                    <a:pt x="2458" y="706"/>
                  </a:cubicBezTo>
                  <a:cubicBezTo>
                    <a:pt x="2415" y="663"/>
                    <a:pt x="2373" y="642"/>
                    <a:pt x="2308" y="621"/>
                  </a:cubicBezTo>
                  <a:cubicBezTo>
                    <a:pt x="2223" y="578"/>
                    <a:pt x="2116" y="535"/>
                    <a:pt x="2009" y="492"/>
                  </a:cubicBezTo>
                  <a:cubicBezTo>
                    <a:pt x="1795" y="428"/>
                    <a:pt x="1582" y="364"/>
                    <a:pt x="1368" y="300"/>
                  </a:cubicBezTo>
                  <a:cubicBezTo>
                    <a:pt x="1154" y="236"/>
                    <a:pt x="941" y="172"/>
                    <a:pt x="727" y="129"/>
                  </a:cubicBezTo>
                  <a:cubicBezTo>
                    <a:pt x="513" y="65"/>
                    <a:pt x="299" y="1"/>
                    <a:pt x="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9" name="Google Shape;34439;p32"/>
            <p:cNvSpPr/>
            <p:nvPr/>
          </p:nvSpPr>
          <p:spPr>
            <a:xfrm>
              <a:off x="456075" y="1070750"/>
              <a:ext cx="93000" cy="48725"/>
            </a:xfrm>
            <a:custGeom>
              <a:avLst/>
              <a:gdLst/>
              <a:ahLst/>
              <a:cxnLst/>
              <a:rect l="l" t="t" r="r" b="b"/>
              <a:pathLst>
                <a:path w="3720" h="1949" extrusionOk="0">
                  <a:moveTo>
                    <a:pt x="171" y="1"/>
                  </a:moveTo>
                  <a:lnTo>
                    <a:pt x="0" y="321"/>
                  </a:lnTo>
                  <a:cubicBezTo>
                    <a:pt x="150" y="386"/>
                    <a:pt x="278" y="471"/>
                    <a:pt x="428" y="578"/>
                  </a:cubicBezTo>
                  <a:cubicBezTo>
                    <a:pt x="535" y="663"/>
                    <a:pt x="684" y="792"/>
                    <a:pt x="834" y="877"/>
                  </a:cubicBezTo>
                  <a:cubicBezTo>
                    <a:pt x="1133" y="1048"/>
                    <a:pt x="1454" y="1176"/>
                    <a:pt x="1774" y="1305"/>
                  </a:cubicBezTo>
                  <a:cubicBezTo>
                    <a:pt x="2073" y="1433"/>
                    <a:pt x="2415" y="1561"/>
                    <a:pt x="2736" y="1668"/>
                  </a:cubicBezTo>
                  <a:lnTo>
                    <a:pt x="3228" y="1818"/>
                  </a:lnTo>
                  <a:cubicBezTo>
                    <a:pt x="3364" y="1857"/>
                    <a:pt x="3500" y="1949"/>
                    <a:pt x="3669" y="1949"/>
                  </a:cubicBezTo>
                  <a:cubicBezTo>
                    <a:pt x="3685" y="1949"/>
                    <a:pt x="3702" y="1948"/>
                    <a:pt x="3719" y="1946"/>
                  </a:cubicBezTo>
                  <a:cubicBezTo>
                    <a:pt x="3548" y="1946"/>
                    <a:pt x="3399" y="1839"/>
                    <a:pt x="3228" y="1775"/>
                  </a:cubicBezTo>
                  <a:lnTo>
                    <a:pt x="2757" y="1582"/>
                  </a:lnTo>
                  <a:cubicBezTo>
                    <a:pt x="2458" y="1454"/>
                    <a:pt x="2159" y="1305"/>
                    <a:pt x="1838" y="1155"/>
                  </a:cubicBezTo>
                  <a:cubicBezTo>
                    <a:pt x="1539" y="984"/>
                    <a:pt x="1240" y="834"/>
                    <a:pt x="983" y="642"/>
                  </a:cubicBezTo>
                  <a:cubicBezTo>
                    <a:pt x="834" y="557"/>
                    <a:pt x="727" y="428"/>
                    <a:pt x="599" y="321"/>
                  </a:cubicBezTo>
                  <a:cubicBezTo>
                    <a:pt x="449" y="193"/>
                    <a:pt x="299" y="86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0" name="Google Shape;34440;p32"/>
            <p:cNvSpPr/>
            <p:nvPr/>
          </p:nvSpPr>
          <p:spPr>
            <a:xfrm>
              <a:off x="448050" y="1013575"/>
              <a:ext cx="91400" cy="45975"/>
            </a:xfrm>
            <a:custGeom>
              <a:avLst/>
              <a:gdLst/>
              <a:ahLst/>
              <a:cxnLst/>
              <a:rect l="l" t="t" r="r" b="b"/>
              <a:pathLst>
                <a:path w="3656" h="1839" extrusionOk="0">
                  <a:moveTo>
                    <a:pt x="3656" y="1"/>
                  </a:moveTo>
                  <a:lnTo>
                    <a:pt x="3656" y="1"/>
                  </a:lnTo>
                  <a:cubicBezTo>
                    <a:pt x="3036" y="150"/>
                    <a:pt x="2416" y="364"/>
                    <a:pt x="1817" y="599"/>
                  </a:cubicBezTo>
                  <a:cubicBezTo>
                    <a:pt x="1497" y="728"/>
                    <a:pt x="1198" y="856"/>
                    <a:pt x="898" y="1005"/>
                  </a:cubicBezTo>
                  <a:cubicBezTo>
                    <a:pt x="749" y="1091"/>
                    <a:pt x="599" y="1155"/>
                    <a:pt x="449" y="1262"/>
                  </a:cubicBezTo>
                  <a:cubicBezTo>
                    <a:pt x="364" y="1305"/>
                    <a:pt x="300" y="1369"/>
                    <a:pt x="214" y="1411"/>
                  </a:cubicBezTo>
                  <a:cubicBezTo>
                    <a:pt x="150" y="1476"/>
                    <a:pt x="43" y="1582"/>
                    <a:pt x="1" y="1625"/>
                  </a:cubicBezTo>
                  <a:lnTo>
                    <a:pt x="193" y="1839"/>
                  </a:lnTo>
                  <a:cubicBezTo>
                    <a:pt x="364" y="1604"/>
                    <a:pt x="685" y="1411"/>
                    <a:pt x="962" y="1240"/>
                  </a:cubicBezTo>
                  <a:cubicBezTo>
                    <a:pt x="1240" y="1069"/>
                    <a:pt x="1539" y="920"/>
                    <a:pt x="1839" y="770"/>
                  </a:cubicBezTo>
                  <a:cubicBezTo>
                    <a:pt x="2437" y="471"/>
                    <a:pt x="3036" y="215"/>
                    <a:pt x="36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1" name="Google Shape;34441;p32"/>
            <p:cNvSpPr/>
            <p:nvPr/>
          </p:nvSpPr>
          <p:spPr>
            <a:xfrm>
              <a:off x="425600" y="988475"/>
              <a:ext cx="12850" cy="73225"/>
            </a:xfrm>
            <a:custGeom>
              <a:avLst/>
              <a:gdLst/>
              <a:ahLst/>
              <a:cxnLst/>
              <a:rect l="l" t="t" r="r" b="b"/>
              <a:pathLst>
                <a:path w="514" h="2929" extrusionOk="0">
                  <a:moveTo>
                    <a:pt x="514" y="0"/>
                  </a:moveTo>
                  <a:lnTo>
                    <a:pt x="492" y="22"/>
                  </a:lnTo>
                  <a:cubicBezTo>
                    <a:pt x="450" y="257"/>
                    <a:pt x="386" y="492"/>
                    <a:pt x="300" y="727"/>
                  </a:cubicBezTo>
                  <a:cubicBezTo>
                    <a:pt x="236" y="983"/>
                    <a:pt x="150" y="1219"/>
                    <a:pt x="108" y="1475"/>
                  </a:cubicBezTo>
                  <a:cubicBezTo>
                    <a:pt x="65" y="1710"/>
                    <a:pt x="1" y="1988"/>
                    <a:pt x="22" y="2223"/>
                  </a:cubicBezTo>
                  <a:cubicBezTo>
                    <a:pt x="22" y="2458"/>
                    <a:pt x="65" y="2693"/>
                    <a:pt x="129" y="2928"/>
                  </a:cubicBezTo>
                  <a:lnTo>
                    <a:pt x="172" y="2907"/>
                  </a:lnTo>
                  <a:cubicBezTo>
                    <a:pt x="257" y="2651"/>
                    <a:pt x="279" y="2415"/>
                    <a:pt x="300" y="2180"/>
                  </a:cubicBezTo>
                  <a:cubicBezTo>
                    <a:pt x="343" y="1924"/>
                    <a:pt x="321" y="1710"/>
                    <a:pt x="343" y="1475"/>
                  </a:cubicBezTo>
                  <a:cubicBezTo>
                    <a:pt x="364" y="1240"/>
                    <a:pt x="407" y="983"/>
                    <a:pt x="450" y="748"/>
                  </a:cubicBezTo>
                  <a:cubicBezTo>
                    <a:pt x="492" y="513"/>
                    <a:pt x="514" y="235"/>
                    <a:pt x="5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2" name="Google Shape;34442;p32"/>
            <p:cNvSpPr/>
            <p:nvPr/>
          </p:nvSpPr>
          <p:spPr>
            <a:xfrm>
              <a:off x="391400" y="1042975"/>
              <a:ext cx="29425" cy="26950"/>
            </a:xfrm>
            <a:custGeom>
              <a:avLst/>
              <a:gdLst/>
              <a:ahLst/>
              <a:cxnLst/>
              <a:rect l="l" t="t" r="r" b="b"/>
              <a:pathLst>
                <a:path w="1177" h="1078" extrusionOk="0">
                  <a:moveTo>
                    <a:pt x="22" y="0"/>
                  </a:moveTo>
                  <a:lnTo>
                    <a:pt x="1" y="43"/>
                  </a:lnTo>
                  <a:cubicBezTo>
                    <a:pt x="108" y="129"/>
                    <a:pt x="129" y="257"/>
                    <a:pt x="172" y="406"/>
                  </a:cubicBezTo>
                  <a:cubicBezTo>
                    <a:pt x="193" y="471"/>
                    <a:pt x="215" y="535"/>
                    <a:pt x="257" y="620"/>
                  </a:cubicBezTo>
                  <a:cubicBezTo>
                    <a:pt x="322" y="706"/>
                    <a:pt x="343" y="727"/>
                    <a:pt x="386" y="791"/>
                  </a:cubicBezTo>
                  <a:cubicBezTo>
                    <a:pt x="493" y="898"/>
                    <a:pt x="578" y="1005"/>
                    <a:pt x="728" y="1048"/>
                  </a:cubicBezTo>
                  <a:cubicBezTo>
                    <a:pt x="785" y="1067"/>
                    <a:pt x="847" y="1077"/>
                    <a:pt x="912" y="1077"/>
                  </a:cubicBezTo>
                  <a:cubicBezTo>
                    <a:pt x="990" y="1077"/>
                    <a:pt x="1073" y="1062"/>
                    <a:pt x="1155" y="1026"/>
                  </a:cubicBezTo>
                  <a:lnTo>
                    <a:pt x="1176" y="1005"/>
                  </a:lnTo>
                  <a:cubicBezTo>
                    <a:pt x="1070" y="877"/>
                    <a:pt x="984" y="813"/>
                    <a:pt x="877" y="727"/>
                  </a:cubicBezTo>
                  <a:cubicBezTo>
                    <a:pt x="792" y="663"/>
                    <a:pt x="664" y="620"/>
                    <a:pt x="557" y="556"/>
                  </a:cubicBezTo>
                  <a:cubicBezTo>
                    <a:pt x="514" y="535"/>
                    <a:pt x="450" y="471"/>
                    <a:pt x="407" y="449"/>
                  </a:cubicBezTo>
                  <a:cubicBezTo>
                    <a:pt x="386" y="406"/>
                    <a:pt x="343" y="364"/>
                    <a:pt x="300" y="300"/>
                  </a:cubicBezTo>
                  <a:cubicBezTo>
                    <a:pt x="236" y="193"/>
                    <a:pt x="151" y="4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3" name="Google Shape;34443;p32"/>
            <p:cNvSpPr/>
            <p:nvPr/>
          </p:nvSpPr>
          <p:spPr>
            <a:xfrm>
              <a:off x="522600" y="999500"/>
              <a:ext cx="8025" cy="6825"/>
            </a:xfrm>
            <a:custGeom>
              <a:avLst/>
              <a:gdLst/>
              <a:ahLst/>
              <a:cxnLst/>
              <a:rect l="l" t="t" r="r" b="b"/>
              <a:pathLst>
                <a:path w="321" h="273" extrusionOk="0">
                  <a:moveTo>
                    <a:pt x="184" y="0"/>
                  </a:moveTo>
                  <a:cubicBezTo>
                    <a:pt x="138" y="0"/>
                    <a:pt x="86" y="28"/>
                    <a:pt x="54" y="94"/>
                  </a:cubicBezTo>
                  <a:cubicBezTo>
                    <a:pt x="1" y="199"/>
                    <a:pt x="62" y="272"/>
                    <a:pt x="137" y="272"/>
                  </a:cubicBezTo>
                  <a:cubicBezTo>
                    <a:pt x="183" y="272"/>
                    <a:pt x="235" y="244"/>
                    <a:pt x="267" y="179"/>
                  </a:cubicBezTo>
                  <a:cubicBezTo>
                    <a:pt x="320" y="73"/>
                    <a:pt x="259" y="0"/>
                    <a:pt x="1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4" name="Google Shape;34444;p32"/>
            <p:cNvSpPr/>
            <p:nvPr/>
          </p:nvSpPr>
          <p:spPr>
            <a:xfrm>
              <a:off x="532775" y="1011100"/>
              <a:ext cx="7500" cy="6200"/>
            </a:xfrm>
            <a:custGeom>
              <a:avLst/>
              <a:gdLst/>
              <a:ahLst/>
              <a:cxnLst/>
              <a:rect l="l" t="t" r="r" b="b"/>
              <a:pathLst>
                <a:path w="300" h="248" extrusionOk="0">
                  <a:moveTo>
                    <a:pt x="171" y="0"/>
                  </a:moveTo>
                  <a:cubicBezTo>
                    <a:pt x="130" y="0"/>
                    <a:pt x="84" y="23"/>
                    <a:pt x="53" y="78"/>
                  </a:cubicBezTo>
                  <a:cubicBezTo>
                    <a:pt x="0" y="183"/>
                    <a:pt x="52" y="248"/>
                    <a:pt x="120" y="248"/>
                  </a:cubicBezTo>
                  <a:cubicBezTo>
                    <a:pt x="163" y="248"/>
                    <a:pt x="212" y="222"/>
                    <a:pt x="245" y="164"/>
                  </a:cubicBezTo>
                  <a:cubicBezTo>
                    <a:pt x="299" y="69"/>
                    <a:pt x="242" y="0"/>
                    <a:pt x="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5" name="Google Shape;34445;p32"/>
            <p:cNvSpPr/>
            <p:nvPr/>
          </p:nvSpPr>
          <p:spPr>
            <a:xfrm>
              <a:off x="524650" y="1032550"/>
              <a:ext cx="10025" cy="8050"/>
            </a:xfrm>
            <a:custGeom>
              <a:avLst/>
              <a:gdLst/>
              <a:ahLst/>
              <a:cxnLst/>
              <a:rect l="l" t="t" r="r" b="b"/>
              <a:pathLst>
                <a:path w="401" h="322" extrusionOk="0">
                  <a:moveTo>
                    <a:pt x="241" y="0"/>
                  </a:moveTo>
                  <a:cubicBezTo>
                    <a:pt x="184" y="0"/>
                    <a:pt x="120" y="35"/>
                    <a:pt x="79" y="118"/>
                  </a:cubicBezTo>
                  <a:cubicBezTo>
                    <a:pt x="0" y="236"/>
                    <a:pt x="74" y="321"/>
                    <a:pt x="167" y="321"/>
                  </a:cubicBezTo>
                  <a:cubicBezTo>
                    <a:pt x="226" y="321"/>
                    <a:pt x="293" y="287"/>
                    <a:pt x="335" y="204"/>
                  </a:cubicBezTo>
                  <a:cubicBezTo>
                    <a:pt x="400" y="86"/>
                    <a:pt x="330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6" name="Google Shape;34446;p32"/>
            <p:cNvSpPr/>
            <p:nvPr/>
          </p:nvSpPr>
          <p:spPr>
            <a:xfrm>
              <a:off x="526375" y="1067275"/>
              <a:ext cx="7975" cy="6975"/>
            </a:xfrm>
            <a:custGeom>
              <a:avLst/>
              <a:gdLst/>
              <a:ahLst/>
              <a:cxnLst/>
              <a:rect l="l" t="t" r="r" b="b"/>
              <a:pathLst>
                <a:path w="319" h="279" extrusionOk="0">
                  <a:moveTo>
                    <a:pt x="164" y="1"/>
                  </a:moveTo>
                  <a:cubicBezTo>
                    <a:pt x="73" y="1"/>
                    <a:pt x="1" y="190"/>
                    <a:pt x="95" y="247"/>
                  </a:cubicBezTo>
                  <a:lnTo>
                    <a:pt x="116" y="268"/>
                  </a:lnTo>
                  <a:cubicBezTo>
                    <a:pt x="128" y="275"/>
                    <a:pt x="140" y="278"/>
                    <a:pt x="151" y="278"/>
                  </a:cubicBezTo>
                  <a:cubicBezTo>
                    <a:pt x="244" y="278"/>
                    <a:pt x="318" y="69"/>
                    <a:pt x="223" y="12"/>
                  </a:cubicBezTo>
                  <a:lnTo>
                    <a:pt x="202" y="12"/>
                  </a:lnTo>
                  <a:cubicBezTo>
                    <a:pt x="189" y="4"/>
                    <a:pt x="177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7" name="Google Shape;34447;p32"/>
            <p:cNvSpPr/>
            <p:nvPr/>
          </p:nvSpPr>
          <p:spPr>
            <a:xfrm>
              <a:off x="514825" y="1078375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214" y="0"/>
                  </a:moveTo>
                  <a:cubicBezTo>
                    <a:pt x="162" y="0"/>
                    <a:pt x="105" y="31"/>
                    <a:pt x="65" y="102"/>
                  </a:cubicBezTo>
                  <a:lnTo>
                    <a:pt x="65" y="123"/>
                  </a:lnTo>
                  <a:cubicBezTo>
                    <a:pt x="1" y="240"/>
                    <a:pt x="62" y="317"/>
                    <a:pt x="143" y="317"/>
                  </a:cubicBezTo>
                  <a:cubicBezTo>
                    <a:pt x="196" y="317"/>
                    <a:pt x="258" y="285"/>
                    <a:pt x="301" y="209"/>
                  </a:cubicBezTo>
                  <a:lnTo>
                    <a:pt x="322" y="209"/>
                  </a:lnTo>
                  <a:cubicBezTo>
                    <a:pt x="376" y="88"/>
                    <a:pt x="303" y="0"/>
                    <a:pt x="2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8" name="Google Shape;34448;p32"/>
            <p:cNvSpPr/>
            <p:nvPr/>
          </p:nvSpPr>
          <p:spPr>
            <a:xfrm>
              <a:off x="541475" y="1115375"/>
              <a:ext cx="10300" cy="8700"/>
            </a:xfrm>
            <a:custGeom>
              <a:avLst/>
              <a:gdLst/>
              <a:ahLst/>
              <a:cxnLst/>
              <a:rect l="l" t="t" r="r" b="b"/>
              <a:pathLst>
                <a:path w="412" h="348" extrusionOk="0">
                  <a:moveTo>
                    <a:pt x="252" y="0"/>
                  </a:moveTo>
                  <a:cubicBezTo>
                    <a:pt x="195" y="0"/>
                    <a:pt x="131" y="35"/>
                    <a:pt x="90" y="118"/>
                  </a:cubicBezTo>
                  <a:lnTo>
                    <a:pt x="68" y="139"/>
                  </a:lnTo>
                  <a:cubicBezTo>
                    <a:pt x="1" y="261"/>
                    <a:pt x="78" y="348"/>
                    <a:pt x="170" y="348"/>
                  </a:cubicBezTo>
                  <a:cubicBezTo>
                    <a:pt x="225" y="348"/>
                    <a:pt x="285" y="318"/>
                    <a:pt x="325" y="246"/>
                  </a:cubicBezTo>
                  <a:lnTo>
                    <a:pt x="346" y="204"/>
                  </a:lnTo>
                  <a:cubicBezTo>
                    <a:pt x="411" y="86"/>
                    <a:pt x="341" y="0"/>
                    <a:pt x="2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9" name="Google Shape;34449;p32"/>
            <p:cNvSpPr/>
            <p:nvPr/>
          </p:nvSpPr>
          <p:spPr>
            <a:xfrm>
              <a:off x="498575" y="1120800"/>
              <a:ext cx="8525" cy="6825"/>
            </a:xfrm>
            <a:custGeom>
              <a:avLst/>
              <a:gdLst/>
              <a:ahLst/>
              <a:cxnLst/>
              <a:rect l="l" t="t" r="r" b="b"/>
              <a:pathLst>
                <a:path w="341" h="273" extrusionOk="0">
                  <a:moveTo>
                    <a:pt x="199" y="0"/>
                  </a:moveTo>
                  <a:cubicBezTo>
                    <a:pt x="150" y="0"/>
                    <a:pt x="94" y="28"/>
                    <a:pt x="53" y="93"/>
                  </a:cubicBezTo>
                  <a:cubicBezTo>
                    <a:pt x="0" y="199"/>
                    <a:pt x="61" y="272"/>
                    <a:pt x="141" y="272"/>
                  </a:cubicBezTo>
                  <a:cubicBezTo>
                    <a:pt x="191" y="272"/>
                    <a:pt x="247" y="244"/>
                    <a:pt x="288" y="179"/>
                  </a:cubicBezTo>
                  <a:cubicBezTo>
                    <a:pt x="341" y="73"/>
                    <a:pt x="279" y="0"/>
                    <a:pt x="1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0" name="Google Shape;34450;p32"/>
            <p:cNvSpPr/>
            <p:nvPr/>
          </p:nvSpPr>
          <p:spPr>
            <a:xfrm>
              <a:off x="507525" y="1144225"/>
              <a:ext cx="10050" cy="8325"/>
            </a:xfrm>
            <a:custGeom>
              <a:avLst/>
              <a:gdLst/>
              <a:ahLst/>
              <a:cxnLst/>
              <a:rect l="l" t="t" r="r" b="b"/>
              <a:pathLst>
                <a:path w="402" h="333" extrusionOk="0">
                  <a:moveTo>
                    <a:pt x="242" y="1"/>
                  </a:moveTo>
                  <a:cubicBezTo>
                    <a:pt x="185" y="1"/>
                    <a:pt x="121" y="35"/>
                    <a:pt x="80" y="118"/>
                  </a:cubicBezTo>
                  <a:cubicBezTo>
                    <a:pt x="1" y="249"/>
                    <a:pt x="75" y="332"/>
                    <a:pt x="169" y="332"/>
                  </a:cubicBezTo>
                  <a:cubicBezTo>
                    <a:pt x="228" y="332"/>
                    <a:pt x="295" y="299"/>
                    <a:pt x="336" y="225"/>
                  </a:cubicBezTo>
                  <a:lnTo>
                    <a:pt x="336" y="204"/>
                  </a:lnTo>
                  <a:cubicBezTo>
                    <a:pt x="401" y="86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1" name="Google Shape;34451;p32"/>
            <p:cNvSpPr/>
            <p:nvPr/>
          </p:nvSpPr>
          <p:spPr>
            <a:xfrm>
              <a:off x="481800" y="1140800"/>
              <a:ext cx="7650" cy="6350"/>
            </a:xfrm>
            <a:custGeom>
              <a:avLst/>
              <a:gdLst/>
              <a:ahLst/>
              <a:cxnLst/>
              <a:rect l="l" t="t" r="r" b="b"/>
              <a:pathLst>
                <a:path w="306" h="254" extrusionOk="0">
                  <a:moveTo>
                    <a:pt x="186" y="0"/>
                  </a:moveTo>
                  <a:cubicBezTo>
                    <a:pt x="144" y="0"/>
                    <a:pt x="94" y="26"/>
                    <a:pt x="61" y="84"/>
                  </a:cubicBezTo>
                  <a:lnTo>
                    <a:pt x="40" y="84"/>
                  </a:lnTo>
                  <a:cubicBezTo>
                    <a:pt x="1" y="189"/>
                    <a:pt x="58" y="254"/>
                    <a:pt x="127" y="254"/>
                  </a:cubicBezTo>
                  <a:cubicBezTo>
                    <a:pt x="171" y="254"/>
                    <a:pt x="220" y="228"/>
                    <a:pt x="254" y="170"/>
                  </a:cubicBezTo>
                  <a:cubicBezTo>
                    <a:pt x="306" y="65"/>
                    <a:pt x="254" y="0"/>
                    <a:pt x="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2" name="Google Shape;34452;p32"/>
            <p:cNvSpPr/>
            <p:nvPr/>
          </p:nvSpPr>
          <p:spPr>
            <a:xfrm>
              <a:off x="476125" y="1176750"/>
              <a:ext cx="8025" cy="6200"/>
            </a:xfrm>
            <a:custGeom>
              <a:avLst/>
              <a:gdLst/>
              <a:ahLst/>
              <a:cxnLst/>
              <a:rect l="l" t="t" r="r" b="b"/>
              <a:pathLst>
                <a:path w="321" h="248" extrusionOk="0">
                  <a:moveTo>
                    <a:pt x="178" y="0"/>
                  </a:moveTo>
                  <a:cubicBezTo>
                    <a:pt x="133" y="0"/>
                    <a:pt x="85" y="23"/>
                    <a:pt x="53" y="78"/>
                  </a:cubicBezTo>
                  <a:cubicBezTo>
                    <a:pt x="1" y="183"/>
                    <a:pt x="61" y="248"/>
                    <a:pt x="135" y="248"/>
                  </a:cubicBezTo>
                  <a:cubicBezTo>
                    <a:pt x="181" y="248"/>
                    <a:pt x="234" y="222"/>
                    <a:pt x="267" y="164"/>
                  </a:cubicBezTo>
                  <a:cubicBezTo>
                    <a:pt x="321" y="69"/>
                    <a:pt x="255" y="0"/>
                    <a:pt x="1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3" name="Google Shape;34453;p32"/>
            <p:cNvSpPr/>
            <p:nvPr/>
          </p:nvSpPr>
          <p:spPr>
            <a:xfrm>
              <a:off x="436800" y="1184525"/>
              <a:ext cx="9700" cy="7825"/>
            </a:xfrm>
            <a:custGeom>
              <a:avLst/>
              <a:gdLst/>
              <a:ahLst/>
              <a:cxnLst/>
              <a:rect l="l" t="t" r="r" b="b"/>
              <a:pathLst>
                <a:path w="388" h="313" extrusionOk="0">
                  <a:moveTo>
                    <a:pt x="230" y="1"/>
                  </a:moveTo>
                  <a:cubicBezTo>
                    <a:pt x="173" y="1"/>
                    <a:pt x="108" y="34"/>
                    <a:pt x="66" y="109"/>
                  </a:cubicBezTo>
                  <a:cubicBezTo>
                    <a:pt x="1" y="227"/>
                    <a:pt x="71" y="313"/>
                    <a:pt x="160" y="313"/>
                  </a:cubicBezTo>
                  <a:cubicBezTo>
                    <a:pt x="217" y="313"/>
                    <a:pt x="281" y="278"/>
                    <a:pt x="322" y="195"/>
                  </a:cubicBezTo>
                  <a:cubicBezTo>
                    <a:pt x="387" y="78"/>
                    <a:pt x="318" y="1"/>
                    <a:pt x="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4" name="Google Shape;34454;p32"/>
            <p:cNvSpPr/>
            <p:nvPr/>
          </p:nvSpPr>
          <p:spPr>
            <a:xfrm>
              <a:off x="416250" y="1174775"/>
              <a:ext cx="8025" cy="6425"/>
            </a:xfrm>
            <a:custGeom>
              <a:avLst/>
              <a:gdLst/>
              <a:ahLst/>
              <a:cxnLst/>
              <a:rect l="l" t="t" r="r" b="b"/>
              <a:pathLst>
                <a:path w="321" h="257" extrusionOk="0">
                  <a:moveTo>
                    <a:pt x="185" y="0"/>
                  </a:moveTo>
                  <a:cubicBezTo>
                    <a:pt x="138" y="0"/>
                    <a:pt x="87" y="28"/>
                    <a:pt x="54" y="93"/>
                  </a:cubicBezTo>
                  <a:cubicBezTo>
                    <a:pt x="0" y="188"/>
                    <a:pt x="66" y="257"/>
                    <a:pt x="143" y="257"/>
                  </a:cubicBezTo>
                  <a:cubicBezTo>
                    <a:pt x="188" y="257"/>
                    <a:pt x="237" y="234"/>
                    <a:pt x="268" y="179"/>
                  </a:cubicBezTo>
                  <a:cubicBezTo>
                    <a:pt x="321" y="73"/>
                    <a:pt x="259" y="0"/>
                    <a:pt x="1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5" name="Google Shape;34455;p32"/>
            <p:cNvSpPr/>
            <p:nvPr/>
          </p:nvSpPr>
          <p:spPr>
            <a:xfrm>
              <a:off x="393475" y="1145175"/>
              <a:ext cx="10325" cy="8300"/>
            </a:xfrm>
            <a:custGeom>
              <a:avLst/>
              <a:gdLst/>
              <a:ahLst/>
              <a:cxnLst/>
              <a:rect l="l" t="t" r="r" b="b"/>
              <a:pathLst>
                <a:path w="413" h="332" extrusionOk="0">
                  <a:moveTo>
                    <a:pt x="243" y="0"/>
                  </a:moveTo>
                  <a:cubicBezTo>
                    <a:pt x="189" y="0"/>
                    <a:pt x="128" y="30"/>
                    <a:pt x="89" y="102"/>
                  </a:cubicBezTo>
                  <a:lnTo>
                    <a:pt x="68" y="123"/>
                  </a:lnTo>
                  <a:cubicBezTo>
                    <a:pt x="0" y="244"/>
                    <a:pt x="77" y="331"/>
                    <a:pt x="170" y="331"/>
                  </a:cubicBezTo>
                  <a:cubicBezTo>
                    <a:pt x="224" y="331"/>
                    <a:pt x="284" y="301"/>
                    <a:pt x="324" y="230"/>
                  </a:cubicBezTo>
                  <a:lnTo>
                    <a:pt x="345" y="209"/>
                  </a:lnTo>
                  <a:cubicBezTo>
                    <a:pt x="413" y="87"/>
                    <a:pt x="336" y="0"/>
                    <a:pt x="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6" name="Google Shape;34456;p32"/>
            <p:cNvSpPr/>
            <p:nvPr/>
          </p:nvSpPr>
          <p:spPr>
            <a:xfrm>
              <a:off x="377275" y="1110475"/>
              <a:ext cx="7825" cy="7950"/>
            </a:xfrm>
            <a:custGeom>
              <a:avLst/>
              <a:gdLst/>
              <a:ahLst/>
              <a:cxnLst/>
              <a:rect l="l" t="t" r="r" b="b"/>
              <a:pathLst>
                <a:path w="313" h="318" extrusionOk="0">
                  <a:moveTo>
                    <a:pt x="190" y="0"/>
                  </a:moveTo>
                  <a:cubicBezTo>
                    <a:pt x="106" y="0"/>
                    <a:pt x="0" y="125"/>
                    <a:pt x="32" y="250"/>
                  </a:cubicBezTo>
                  <a:lnTo>
                    <a:pt x="53" y="250"/>
                  </a:lnTo>
                  <a:cubicBezTo>
                    <a:pt x="65" y="298"/>
                    <a:pt x="92" y="317"/>
                    <a:pt x="123" y="317"/>
                  </a:cubicBezTo>
                  <a:cubicBezTo>
                    <a:pt x="203" y="317"/>
                    <a:pt x="313" y="187"/>
                    <a:pt x="267" y="79"/>
                  </a:cubicBezTo>
                  <a:lnTo>
                    <a:pt x="267" y="58"/>
                  </a:lnTo>
                  <a:cubicBezTo>
                    <a:pt x="249" y="17"/>
                    <a:pt x="221" y="0"/>
                    <a:pt x="19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7" name="Google Shape;34457;p32"/>
            <p:cNvSpPr/>
            <p:nvPr/>
          </p:nvSpPr>
          <p:spPr>
            <a:xfrm>
              <a:off x="369750" y="1074600"/>
              <a:ext cx="6725" cy="7425"/>
            </a:xfrm>
            <a:custGeom>
              <a:avLst/>
              <a:gdLst/>
              <a:ahLst/>
              <a:cxnLst/>
              <a:rect l="l" t="t" r="r" b="b"/>
              <a:pathLst>
                <a:path w="269" h="297" extrusionOk="0">
                  <a:moveTo>
                    <a:pt x="173" y="0"/>
                  </a:moveTo>
                  <a:cubicBezTo>
                    <a:pt x="113" y="0"/>
                    <a:pt x="48" y="58"/>
                    <a:pt x="33" y="146"/>
                  </a:cubicBezTo>
                  <a:lnTo>
                    <a:pt x="12" y="146"/>
                  </a:lnTo>
                  <a:cubicBezTo>
                    <a:pt x="1" y="248"/>
                    <a:pt x="56" y="296"/>
                    <a:pt x="116" y="296"/>
                  </a:cubicBezTo>
                  <a:cubicBezTo>
                    <a:pt x="169" y="296"/>
                    <a:pt x="227" y="259"/>
                    <a:pt x="247" y="189"/>
                  </a:cubicBezTo>
                  <a:cubicBezTo>
                    <a:pt x="268" y="146"/>
                    <a:pt x="268" y="103"/>
                    <a:pt x="247" y="61"/>
                  </a:cubicBezTo>
                  <a:cubicBezTo>
                    <a:pt x="247" y="39"/>
                    <a:pt x="247" y="39"/>
                    <a:pt x="247" y="39"/>
                  </a:cubicBezTo>
                  <a:cubicBezTo>
                    <a:pt x="227" y="12"/>
                    <a:pt x="200" y="0"/>
                    <a:pt x="173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8" name="Google Shape;34458;p32"/>
            <p:cNvSpPr/>
            <p:nvPr/>
          </p:nvSpPr>
          <p:spPr>
            <a:xfrm>
              <a:off x="384425" y="1038825"/>
              <a:ext cx="9750" cy="7925"/>
            </a:xfrm>
            <a:custGeom>
              <a:avLst/>
              <a:gdLst/>
              <a:ahLst/>
              <a:cxnLst/>
              <a:rect l="l" t="t" r="r" b="b"/>
              <a:pathLst>
                <a:path w="390" h="317" extrusionOk="0">
                  <a:moveTo>
                    <a:pt x="220" y="1"/>
                  </a:moveTo>
                  <a:cubicBezTo>
                    <a:pt x="166" y="1"/>
                    <a:pt x="106" y="31"/>
                    <a:pt x="66" y="102"/>
                  </a:cubicBezTo>
                  <a:cubicBezTo>
                    <a:pt x="1" y="233"/>
                    <a:pt x="72" y="316"/>
                    <a:pt x="161" y="316"/>
                  </a:cubicBezTo>
                  <a:cubicBezTo>
                    <a:pt x="218" y="316"/>
                    <a:pt x="281" y="283"/>
                    <a:pt x="323" y="209"/>
                  </a:cubicBezTo>
                  <a:cubicBezTo>
                    <a:pt x="390" y="88"/>
                    <a:pt x="313" y="1"/>
                    <a:pt x="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9" name="Google Shape;34459;p32"/>
            <p:cNvSpPr/>
            <p:nvPr/>
          </p:nvSpPr>
          <p:spPr>
            <a:xfrm>
              <a:off x="413200" y="997750"/>
              <a:ext cx="8725" cy="8175"/>
            </a:xfrm>
            <a:custGeom>
              <a:avLst/>
              <a:gdLst/>
              <a:ahLst/>
              <a:cxnLst/>
              <a:rect l="l" t="t" r="r" b="b"/>
              <a:pathLst>
                <a:path w="349" h="327" extrusionOk="0">
                  <a:moveTo>
                    <a:pt x="196" y="0"/>
                  </a:moveTo>
                  <a:cubicBezTo>
                    <a:pt x="99" y="0"/>
                    <a:pt x="0" y="188"/>
                    <a:pt x="69" y="292"/>
                  </a:cubicBezTo>
                  <a:lnTo>
                    <a:pt x="91" y="292"/>
                  </a:lnTo>
                  <a:cubicBezTo>
                    <a:pt x="107" y="316"/>
                    <a:pt x="127" y="327"/>
                    <a:pt x="149" y="327"/>
                  </a:cubicBezTo>
                  <a:cubicBezTo>
                    <a:pt x="239" y="327"/>
                    <a:pt x="348" y="139"/>
                    <a:pt x="262" y="35"/>
                  </a:cubicBezTo>
                  <a:cubicBezTo>
                    <a:pt x="241" y="11"/>
                    <a:pt x="219" y="0"/>
                    <a:pt x="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0" name="Google Shape;34460;p32"/>
            <p:cNvSpPr/>
            <p:nvPr/>
          </p:nvSpPr>
          <p:spPr>
            <a:xfrm>
              <a:off x="433075" y="984175"/>
              <a:ext cx="10225" cy="8100"/>
            </a:xfrm>
            <a:custGeom>
              <a:avLst/>
              <a:gdLst/>
              <a:ahLst/>
              <a:cxnLst/>
              <a:rect l="l" t="t" r="r" b="b"/>
              <a:pathLst>
                <a:path w="409" h="324" extrusionOk="0">
                  <a:moveTo>
                    <a:pt x="248" y="1"/>
                  </a:moveTo>
                  <a:cubicBezTo>
                    <a:pt x="191" y="1"/>
                    <a:pt x="128" y="34"/>
                    <a:pt x="87" y="108"/>
                  </a:cubicBezTo>
                  <a:lnTo>
                    <a:pt x="65" y="129"/>
                  </a:lnTo>
                  <a:cubicBezTo>
                    <a:pt x="0" y="246"/>
                    <a:pt x="69" y="323"/>
                    <a:pt x="157" y="323"/>
                  </a:cubicBezTo>
                  <a:cubicBezTo>
                    <a:pt x="214" y="323"/>
                    <a:pt x="280" y="291"/>
                    <a:pt x="322" y="215"/>
                  </a:cubicBezTo>
                  <a:lnTo>
                    <a:pt x="343" y="215"/>
                  </a:lnTo>
                  <a:cubicBezTo>
                    <a:pt x="409" y="84"/>
                    <a:pt x="337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1" name="Google Shape;34461;p32"/>
            <p:cNvSpPr/>
            <p:nvPr/>
          </p:nvSpPr>
          <p:spPr>
            <a:xfrm>
              <a:off x="479500" y="966525"/>
              <a:ext cx="8125" cy="8875"/>
            </a:xfrm>
            <a:custGeom>
              <a:avLst/>
              <a:gdLst/>
              <a:ahLst/>
              <a:cxnLst/>
              <a:rect l="l" t="t" r="r" b="b"/>
              <a:pathLst>
                <a:path w="325" h="355" extrusionOk="0">
                  <a:moveTo>
                    <a:pt x="188" y="1"/>
                  </a:moveTo>
                  <a:cubicBezTo>
                    <a:pt x="104" y="1"/>
                    <a:pt x="11" y="84"/>
                    <a:pt x="25" y="194"/>
                  </a:cubicBezTo>
                  <a:cubicBezTo>
                    <a:pt x="1" y="292"/>
                    <a:pt x="60" y="355"/>
                    <a:pt x="131" y="355"/>
                  </a:cubicBezTo>
                  <a:cubicBezTo>
                    <a:pt x="185" y="355"/>
                    <a:pt x="245" y="319"/>
                    <a:pt x="281" y="237"/>
                  </a:cubicBezTo>
                  <a:cubicBezTo>
                    <a:pt x="324" y="173"/>
                    <a:pt x="324" y="130"/>
                    <a:pt x="303" y="87"/>
                  </a:cubicBezTo>
                  <a:cubicBezTo>
                    <a:pt x="280" y="26"/>
                    <a:pt x="235" y="1"/>
                    <a:pt x="1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2" name="Google Shape;34462;p32"/>
            <p:cNvSpPr/>
            <p:nvPr/>
          </p:nvSpPr>
          <p:spPr>
            <a:xfrm>
              <a:off x="473450" y="992625"/>
              <a:ext cx="8000" cy="6150"/>
            </a:xfrm>
            <a:custGeom>
              <a:avLst/>
              <a:gdLst/>
              <a:ahLst/>
              <a:cxnLst/>
              <a:rect l="l" t="t" r="r" b="b"/>
              <a:pathLst>
                <a:path w="320" h="246" extrusionOk="0">
                  <a:moveTo>
                    <a:pt x="192" y="0"/>
                  </a:moveTo>
                  <a:cubicBezTo>
                    <a:pt x="182" y="0"/>
                    <a:pt x="172" y="2"/>
                    <a:pt x="160" y="5"/>
                  </a:cubicBezTo>
                  <a:lnTo>
                    <a:pt x="139" y="5"/>
                  </a:lnTo>
                  <a:cubicBezTo>
                    <a:pt x="1" y="25"/>
                    <a:pt x="8" y="245"/>
                    <a:pt x="128" y="245"/>
                  </a:cubicBezTo>
                  <a:cubicBezTo>
                    <a:pt x="138" y="245"/>
                    <a:pt x="149" y="244"/>
                    <a:pt x="160" y="240"/>
                  </a:cubicBezTo>
                  <a:lnTo>
                    <a:pt x="182" y="240"/>
                  </a:lnTo>
                  <a:cubicBezTo>
                    <a:pt x="320" y="221"/>
                    <a:pt x="312" y="0"/>
                    <a:pt x="1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3" name="Google Shape;34463;p32"/>
            <p:cNvSpPr/>
            <p:nvPr/>
          </p:nvSpPr>
          <p:spPr>
            <a:xfrm>
              <a:off x="473875" y="993775"/>
              <a:ext cx="7725" cy="6500"/>
            </a:xfrm>
            <a:custGeom>
              <a:avLst/>
              <a:gdLst/>
              <a:ahLst/>
              <a:cxnLst/>
              <a:rect l="l" t="t" r="r" b="b"/>
              <a:pathLst>
                <a:path w="309" h="260" extrusionOk="0">
                  <a:moveTo>
                    <a:pt x="179" y="1"/>
                  </a:moveTo>
                  <a:cubicBezTo>
                    <a:pt x="175" y="1"/>
                    <a:pt x="170" y="1"/>
                    <a:pt x="165" y="2"/>
                  </a:cubicBezTo>
                  <a:cubicBezTo>
                    <a:pt x="143" y="2"/>
                    <a:pt x="143" y="2"/>
                    <a:pt x="143" y="23"/>
                  </a:cubicBezTo>
                  <a:cubicBezTo>
                    <a:pt x="0" y="44"/>
                    <a:pt x="13" y="260"/>
                    <a:pt x="127" y="260"/>
                  </a:cubicBezTo>
                  <a:cubicBezTo>
                    <a:pt x="132" y="260"/>
                    <a:pt x="138" y="259"/>
                    <a:pt x="143" y="258"/>
                  </a:cubicBezTo>
                  <a:lnTo>
                    <a:pt x="186" y="258"/>
                  </a:lnTo>
                  <a:cubicBezTo>
                    <a:pt x="309" y="238"/>
                    <a:pt x="294" y="1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4" name="Google Shape;34464;p32"/>
            <p:cNvSpPr/>
            <p:nvPr/>
          </p:nvSpPr>
          <p:spPr>
            <a:xfrm>
              <a:off x="499875" y="986250"/>
              <a:ext cx="8050" cy="9125"/>
            </a:xfrm>
            <a:custGeom>
              <a:avLst/>
              <a:gdLst/>
              <a:ahLst/>
              <a:cxnLst/>
              <a:rect l="l" t="t" r="r" b="b"/>
              <a:pathLst>
                <a:path w="322" h="365" extrusionOk="0">
                  <a:moveTo>
                    <a:pt x="205" y="0"/>
                  </a:moveTo>
                  <a:cubicBezTo>
                    <a:pt x="121" y="0"/>
                    <a:pt x="22" y="74"/>
                    <a:pt x="22" y="196"/>
                  </a:cubicBezTo>
                  <a:cubicBezTo>
                    <a:pt x="0" y="305"/>
                    <a:pt x="68" y="364"/>
                    <a:pt x="145" y="364"/>
                  </a:cubicBezTo>
                  <a:cubicBezTo>
                    <a:pt x="219" y="364"/>
                    <a:pt x="301" y="311"/>
                    <a:pt x="321" y="196"/>
                  </a:cubicBezTo>
                  <a:cubicBezTo>
                    <a:pt x="321" y="175"/>
                    <a:pt x="321" y="153"/>
                    <a:pt x="321" y="132"/>
                  </a:cubicBezTo>
                  <a:cubicBezTo>
                    <a:pt x="321" y="41"/>
                    <a:pt x="267" y="0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5" name="Google Shape;34465;p32"/>
            <p:cNvSpPr/>
            <p:nvPr/>
          </p:nvSpPr>
          <p:spPr>
            <a:xfrm>
              <a:off x="313925" y="995125"/>
              <a:ext cx="74850" cy="170775"/>
            </a:xfrm>
            <a:custGeom>
              <a:avLst/>
              <a:gdLst/>
              <a:ahLst/>
              <a:cxnLst/>
              <a:rect l="l" t="t" r="r" b="b"/>
              <a:pathLst>
                <a:path w="2994" h="6831" extrusionOk="0">
                  <a:moveTo>
                    <a:pt x="2874" y="1"/>
                  </a:moveTo>
                  <a:cubicBezTo>
                    <a:pt x="2108" y="1"/>
                    <a:pt x="850" y="1294"/>
                    <a:pt x="343" y="2876"/>
                  </a:cubicBezTo>
                  <a:cubicBezTo>
                    <a:pt x="1" y="3966"/>
                    <a:pt x="364" y="6018"/>
                    <a:pt x="1262" y="6745"/>
                  </a:cubicBezTo>
                  <a:cubicBezTo>
                    <a:pt x="1304" y="6788"/>
                    <a:pt x="1369" y="6809"/>
                    <a:pt x="1433" y="6830"/>
                  </a:cubicBezTo>
                  <a:cubicBezTo>
                    <a:pt x="1176" y="6275"/>
                    <a:pt x="877" y="5698"/>
                    <a:pt x="813" y="5078"/>
                  </a:cubicBezTo>
                  <a:cubicBezTo>
                    <a:pt x="749" y="4372"/>
                    <a:pt x="963" y="3560"/>
                    <a:pt x="1198" y="2898"/>
                  </a:cubicBezTo>
                  <a:cubicBezTo>
                    <a:pt x="1433" y="2171"/>
                    <a:pt x="1668" y="1444"/>
                    <a:pt x="2224" y="867"/>
                  </a:cubicBezTo>
                  <a:cubicBezTo>
                    <a:pt x="2416" y="675"/>
                    <a:pt x="2822" y="461"/>
                    <a:pt x="2950" y="226"/>
                  </a:cubicBezTo>
                  <a:cubicBezTo>
                    <a:pt x="2972" y="140"/>
                    <a:pt x="2993" y="76"/>
                    <a:pt x="2993" y="12"/>
                  </a:cubicBezTo>
                  <a:cubicBezTo>
                    <a:pt x="2955" y="4"/>
                    <a:pt x="2915" y="1"/>
                    <a:pt x="2874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6" name="Google Shape;34466;p32"/>
            <p:cNvSpPr/>
            <p:nvPr/>
          </p:nvSpPr>
          <p:spPr>
            <a:xfrm>
              <a:off x="401575" y="855300"/>
              <a:ext cx="88175" cy="153500"/>
            </a:xfrm>
            <a:custGeom>
              <a:avLst/>
              <a:gdLst/>
              <a:ahLst/>
              <a:cxnLst/>
              <a:rect l="l" t="t" r="r" b="b"/>
              <a:pathLst>
                <a:path w="3527" h="6140" extrusionOk="0">
                  <a:moveTo>
                    <a:pt x="3365" y="1"/>
                  </a:moveTo>
                  <a:cubicBezTo>
                    <a:pt x="2214" y="1"/>
                    <a:pt x="574" y="680"/>
                    <a:pt x="64" y="3639"/>
                  </a:cubicBezTo>
                  <a:cubicBezTo>
                    <a:pt x="0" y="4109"/>
                    <a:pt x="86" y="5220"/>
                    <a:pt x="342" y="6139"/>
                  </a:cubicBezTo>
                  <a:lnTo>
                    <a:pt x="406" y="6139"/>
                  </a:lnTo>
                  <a:cubicBezTo>
                    <a:pt x="86" y="5477"/>
                    <a:pt x="278" y="4643"/>
                    <a:pt x="406" y="3981"/>
                  </a:cubicBezTo>
                  <a:cubicBezTo>
                    <a:pt x="534" y="3318"/>
                    <a:pt x="791" y="2720"/>
                    <a:pt x="1176" y="2164"/>
                  </a:cubicBezTo>
                  <a:cubicBezTo>
                    <a:pt x="1817" y="1245"/>
                    <a:pt x="2608" y="582"/>
                    <a:pt x="3527" y="5"/>
                  </a:cubicBezTo>
                  <a:cubicBezTo>
                    <a:pt x="3474" y="2"/>
                    <a:pt x="3420" y="1"/>
                    <a:pt x="3365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7" name="Google Shape;34467;p32"/>
            <p:cNvSpPr/>
            <p:nvPr/>
          </p:nvSpPr>
          <p:spPr>
            <a:xfrm>
              <a:off x="-1754025" y="375325"/>
              <a:ext cx="4357150" cy="1735300"/>
            </a:xfrm>
            <a:custGeom>
              <a:avLst/>
              <a:gdLst/>
              <a:ahLst/>
              <a:cxnLst/>
              <a:rect l="l" t="t" r="r" b="b"/>
              <a:pathLst>
                <a:path w="174286" h="69412" extrusionOk="0">
                  <a:moveTo>
                    <a:pt x="145357" y="1"/>
                  </a:moveTo>
                  <a:cubicBezTo>
                    <a:pt x="145025" y="1"/>
                    <a:pt x="144693" y="4"/>
                    <a:pt x="144361" y="10"/>
                  </a:cubicBezTo>
                  <a:cubicBezTo>
                    <a:pt x="139339" y="74"/>
                    <a:pt x="134487" y="1293"/>
                    <a:pt x="129635" y="1720"/>
                  </a:cubicBezTo>
                  <a:cubicBezTo>
                    <a:pt x="129311" y="1771"/>
                    <a:pt x="129068" y="1792"/>
                    <a:pt x="128885" y="1792"/>
                  </a:cubicBezTo>
                  <a:cubicBezTo>
                    <a:pt x="127906" y="1792"/>
                    <a:pt x="128602" y="1186"/>
                    <a:pt x="127540" y="1186"/>
                  </a:cubicBezTo>
                  <a:cubicBezTo>
                    <a:pt x="126300" y="1207"/>
                    <a:pt x="123436" y="1934"/>
                    <a:pt x="122197" y="2276"/>
                  </a:cubicBezTo>
                  <a:cubicBezTo>
                    <a:pt x="119781" y="2981"/>
                    <a:pt x="117452" y="3879"/>
                    <a:pt x="115143" y="4798"/>
                  </a:cubicBezTo>
                  <a:cubicBezTo>
                    <a:pt x="112835" y="5717"/>
                    <a:pt x="110548" y="6658"/>
                    <a:pt x="108239" y="7534"/>
                  </a:cubicBezTo>
                  <a:cubicBezTo>
                    <a:pt x="107085" y="7961"/>
                    <a:pt x="105931" y="8367"/>
                    <a:pt x="104755" y="8752"/>
                  </a:cubicBezTo>
                  <a:cubicBezTo>
                    <a:pt x="103580" y="9116"/>
                    <a:pt x="102361" y="9543"/>
                    <a:pt x="101207" y="10120"/>
                  </a:cubicBezTo>
                  <a:cubicBezTo>
                    <a:pt x="100053" y="10697"/>
                    <a:pt x="98963" y="11403"/>
                    <a:pt x="97958" y="12172"/>
                  </a:cubicBezTo>
                  <a:cubicBezTo>
                    <a:pt x="96975" y="12941"/>
                    <a:pt x="95971" y="13625"/>
                    <a:pt x="94923" y="14309"/>
                  </a:cubicBezTo>
                  <a:cubicBezTo>
                    <a:pt x="92850" y="15677"/>
                    <a:pt x="90691" y="16938"/>
                    <a:pt x="88618" y="18413"/>
                  </a:cubicBezTo>
                  <a:cubicBezTo>
                    <a:pt x="87699" y="19097"/>
                    <a:pt x="86566" y="19567"/>
                    <a:pt x="85433" y="20059"/>
                  </a:cubicBezTo>
                  <a:cubicBezTo>
                    <a:pt x="84322" y="20551"/>
                    <a:pt x="83168" y="20999"/>
                    <a:pt x="82013" y="21427"/>
                  </a:cubicBezTo>
                  <a:cubicBezTo>
                    <a:pt x="79705" y="22303"/>
                    <a:pt x="77375" y="23137"/>
                    <a:pt x="75045" y="23949"/>
                  </a:cubicBezTo>
                  <a:cubicBezTo>
                    <a:pt x="70364" y="25552"/>
                    <a:pt x="65662" y="27134"/>
                    <a:pt x="60981" y="28801"/>
                  </a:cubicBezTo>
                  <a:cubicBezTo>
                    <a:pt x="58651" y="29635"/>
                    <a:pt x="56322" y="30468"/>
                    <a:pt x="53992" y="31451"/>
                  </a:cubicBezTo>
                  <a:cubicBezTo>
                    <a:pt x="52838" y="31943"/>
                    <a:pt x="51684" y="32435"/>
                    <a:pt x="50529" y="33097"/>
                  </a:cubicBezTo>
                  <a:cubicBezTo>
                    <a:pt x="50251" y="33268"/>
                    <a:pt x="49909" y="33503"/>
                    <a:pt x="49696" y="33674"/>
                  </a:cubicBezTo>
                  <a:lnTo>
                    <a:pt x="48926" y="34230"/>
                  </a:lnTo>
                  <a:lnTo>
                    <a:pt x="47409" y="35299"/>
                  </a:lnTo>
                  <a:lnTo>
                    <a:pt x="41232" y="39552"/>
                  </a:lnTo>
                  <a:lnTo>
                    <a:pt x="39693" y="40642"/>
                  </a:lnTo>
                  <a:lnTo>
                    <a:pt x="39308" y="40920"/>
                  </a:lnTo>
                  <a:cubicBezTo>
                    <a:pt x="39180" y="41006"/>
                    <a:pt x="39030" y="41112"/>
                    <a:pt x="38880" y="41241"/>
                  </a:cubicBezTo>
                  <a:cubicBezTo>
                    <a:pt x="38624" y="41454"/>
                    <a:pt x="38367" y="41690"/>
                    <a:pt x="38132" y="41903"/>
                  </a:cubicBezTo>
                  <a:cubicBezTo>
                    <a:pt x="37662" y="42352"/>
                    <a:pt x="37235" y="42801"/>
                    <a:pt x="36786" y="43186"/>
                  </a:cubicBezTo>
                  <a:cubicBezTo>
                    <a:pt x="36593" y="43357"/>
                    <a:pt x="36358" y="43549"/>
                    <a:pt x="36166" y="43656"/>
                  </a:cubicBezTo>
                  <a:cubicBezTo>
                    <a:pt x="36102" y="43720"/>
                    <a:pt x="35888" y="43848"/>
                    <a:pt x="35824" y="43870"/>
                  </a:cubicBezTo>
                  <a:cubicBezTo>
                    <a:pt x="35696" y="43934"/>
                    <a:pt x="35567" y="43998"/>
                    <a:pt x="35439" y="44062"/>
                  </a:cubicBezTo>
                  <a:cubicBezTo>
                    <a:pt x="33345" y="45088"/>
                    <a:pt x="30972" y="45601"/>
                    <a:pt x="28557" y="46114"/>
                  </a:cubicBezTo>
                  <a:cubicBezTo>
                    <a:pt x="27360" y="46370"/>
                    <a:pt x="26141" y="46627"/>
                    <a:pt x="24923" y="46948"/>
                  </a:cubicBezTo>
                  <a:cubicBezTo>
                    <a:pt x="24303" y="47097"/>
                    <a:pt x="23705" y="47268"/>
                    <a:pt x="23064" y="47461"/>
                  </a:cubicBezTo>
                  <a:cubicBezTo>
                    <a:pt x="22444" y="47653"/>
                    <a:pt x="21888" y="47867"/>
                    <a:pt x="21332" y="48038"/>
                  </a:cubicBezTo>
                  <a:cubicBezTo>
                    <a:pt x="20178" y="48380"/>
                    <a:pt x="18981" y="48657"/>
                    <a:pt x="17763" y="49021"/>
                  </a:cubicBezTo>
                  <a:cubicBezTo>
                    <a:pt x="16545" y="49406"/>
                    <a:pt x="15283" y="49854"/>
                    <a:pt x="14087" y="50560"/>
                  </a:cubicBezTo>
                  <a:cubicBezTo>
                    <a:pt x="14019" y="50601"/>
                    <a:pt x="13951" y="50619"/>
                    <a:pt x="13884" y="50619"/>
                  </a:cubicBezTo>
                  <a:cubicBezTo>
                    <a:pt x="13442" y="50619"/>
                    <a:pt x="13015" y="49845"/>
                    <a:pt x="12620" y="49845"/>
                  </a:cubicBezTo>
                  <a:cubicBezTo>
                    <a:pt x="12545" y="49845"/>
                    <a:pt x="12471" y="49873"/>
                    <a:pt x="12398" y="49940"/>
                  </a:cubicBezTo>
                  <a:cubicBezTo>
                    <a:pt x="12248" y="50068"/>
                    <a:pt x="11735" y="51351"/>
                    <a:pt x="11586" y="51500"/>
                  </a:cubicBezTo>
                  <a:cubicBezTo>
                    <a:pt x="11458" y="51628"/>
                    <a:pt x="11778" y="52419"/>
                    <a:pt x="11650" y="52548"/>
                  </a:cubicBezTo>
                  <a:lnTo>
                    <a:pt x="11009" y="53296"/>
                  </a:lnTo>
                  <a:cubicBezTo>
                    <a:pt x="10154" y="54300"/>
                    <a:pt x="9363" y="55305"/>
                    <a:pt x="8593" y="56352"/>
                  </a:cubicBezTo>
                  <a:cubicBezTo>
                    <a:pt x="7054" y="58425"/>
                    <a:pt x="5622" y="60541"/>
                    <a:pt x="4212" y="62679"/>
                  </a:cubicBezTo>
                  <a:cubicBezTo>
                    <a:pt x="3506" y="63748"/>
                    <a:pt x="2822" y="64774"/>
                    <a:pt x="2096" y="65885"/>
                  </a:cubicBezTo>
                  <a:cubicBezTo>
                    <a:pt x="1412" y="66996"/>
                    <a:pt x="749" y="68108"/>
                    <a:pt x="108" y="69198"/>
                  </a:cubicBezTo>
                  <a:cubicBezTo>
                    <a:pt x="65" y="69283"/>
                    <a:pt x="44" y="69348"/>
                    <a:pt x="1" y="69412"/>
                  </a:cubicBezTo>
                  <a:lnTo>
                    <a:pt x="2972" y="69412"/>
                  </a:lnTo>
                  <a:cubicBezTo>
                    <a:pt x="3378" y="68706"/>
                    <a:pt x="3784" y="68001"/>
                    <a:pt x="4190" y="67317"/>
                  </a:cubicBezTo>
                  <a:cubicBezTo>
                    <a:pt x="4853" y="66270"/>
                    <a:pt x="5558" y="65201"/>
                    <a:pt x="6242" y="64132"/>
                  </a:cubicBezTo>
                  <a:cubicBezTo>
                    <a:pt x="7610" y="61995"/>
                    <a:pt x="8978" y="59879"/>
                    <a:pt x="10453" y="57848"/>
                  </a:cubicBezTo>
                  <a:cubicBezTo>
                    <a:pt x="11180" y="56822"/>
                    <a:pt x="11928" y="55839"/>
                    <a:pt x="12719" y="54899"/>
                  </a:cubicBezTo>
                  <a:cubicBezTo>
                    <a:pt x="13509" y="53916"/>
                    <a:pt x="14236" y="53167"/>
                    <a:pt x="15198" y="52590"/>
                  </a:cubicBezTo>
                  <a:cubicBezTo>
                    <a:pt x="17100" y="51415"/>
                    <a:pt x="19516" y="50945"/>
                    <a:pt x="21931" y="50175"/>
                  </a:cubicBezTo>
                  <a:cubicBezTo>
                    <a:pt x="22551" y="49983"/>
                    <a:pt x="23170" y="49748"/>
                    <a:pt x="23705" y="49577"/>
                  </a:cubicBezTo>
                  <a:cubicBezTo>
                    <a:pt x="24261" y="49384"/>
                    <a:pt x="24838" y="49213"/>
                    <a:pt x="25415" y="49064"/>
                  </a:cubicBezTo>
                  <a:cubicBezTo>
                    <a:pt x="26590" y="48743"/>
                    <a:pt x="27787" y="48486"/>
                    <a:pt x="28984" y="48209"/>
                  </a:cubicBezTo>
                  <a:cubicBezTo>
                    <a:pt x="31400" y="47632"/>
                    <a:pt x="33879" y="47097"/>
                    <a:pt x="36273" y="45900"/>
                  </a:cubicBezTo>
                  <a:cubicBezTo>
                    <a:pt x="36422" y="45815"/>
                    <a:pt x="36572" y="45729"/>
                    <a:pt x="36722" y="45665"/>
                  </a:cubicBezTo>
                  <a:cubicBezTo>
                    <a:pt x="36935" y="45537"/>
                    <a:pt x="36978" y="45516"/>
                    <a:pt x="37171" y="45387"/>
                  </a:cubicBezTo>
                  <a:cubicBezTo>
                    <a:pt x="37513" y="45152"/>
                    <a:pt x="37769" y="44938"/>
                    <a:pt x="38025" y="44703"/>
                  </a:cubicBezTo>
                  <a:cubicBezTo>
                    <a:pt x="38538" y="44254"/>
                    <a:pt x="38966" y="43784"/>
                    <a:pt x="39415" y="43357"/>
                  </a:cubicBezTo>
                  <a:cubicBezTo>
                    <a:pt x="39629" y="43143"/>
                    <a:pt x="39842" y="42951"/>
                    <a:pt x="40056" y="42758"/>
                  </a:cubicBezTo>
                  <a:cubicBezTo>
                    <a:pt x="40163" y="42673"/>
                    <a:pt x="40270" y="42609"/>
                    <a:pt x="40377" y="42523"/>
                  </a:cubicBezTo>
                  <a:lnTo>
                    <a:pt x="40740" y="42224"/>
                  </a:lnTo>
                  <a:lnTo>
                    <a:pt x="42258" y="41134"/>
                  </a:lnTo>
                  <a:lnTo>
                    <a:pt x="48392" y="36795"/>
                  </a:lnTo>
                  <a:lnTo>
                    <a:pt x="49909" y="35683"/>
                  </a:lnTo>
                  <a:cubicBezTo>
                    <a:pt x="50422" y="35320"/>
                    <a:pt x="50935" y="34893"/>
                    <a:pt x="51363" y="34615"/>
                  </a:cubicBezTo>
                  <a:cubicBezTo>
                    <a:pt x="52367" y="34016"/>
                    <a:pt x="53479" y="33503"/>
                    <a:pt x="54612" y="33033"/>
                  </a:cubicBezTo>
                  <a:cubicBezTo>
                    <a:pt x="56856" y="32071"/>
                    <a:pt x="59186" y="31195"/>
                    <a:pt x="61494" y="30340"/>
                  </a:cubicBezTo>
                  <a:cubicBezTo>
                    <a:pt x="66132" y="28630"/>
                    <a:pt x="70813" y="27027"/>
                    <a:pt x="75494" y="25360"/>
                  </a:cubicBezTo>
                  <a:cubicBezTo>
                    <a:pt x="77824" y="24526"/>
                    <a:pt x="80154" y="23671"/>
                    <a:pt x="82484" y="22774"/>
                  </a:cubicBezTo>
                  <a:cubicBezTo>
                    <a:pt x="83638" y="22325"/>
                    <a:pt x="84813" y="21854"/>
                    <a:pt x="85946" y="21363"/>
                  </a:cubicBezTo>
                  <a:cubicBezTo>
                    <a:pt x="87100" y="20850"/>
                    <a:pt x="88276" y="20337"/>
                    <a:pt x="89366" y="19546"/>
                  </a:cubicBezTo>
                  <a:cubicBezTo>
                    <a:pt x="91354" y="18093"/>
                    <a:pt x="93491" y="16810"/>
                    <a:pt x="95586" y="15399"/>
                  </a:cubicBezTo>
                  <a:cubicBezTo>
                    <a:pt x="96633" y="14716"/>
                    <a:pt x="97681" y="13967"/>
                    <a:pt x="98664" y="13198"/>
                  </a:cubicBezTo>
                  <a:cubicBezTo>
                    <a:pt x="99647" y="12429"/>
                    <a:pt x="100652" y="11766"/>
                    <a:pt x="101720" y="11232"/>
                  </a:cubicBezTo>
                  <a:cubicBezTo>
                    <a:pt x="102789" y="10676"/>
                    <a:pt x="105268" y="10761"/>
                    <a:pt x="106444" y="10377"/>
                  </a:cubicBezTo>
                  <a:cubicBezTo>
                    <a:pt x="107641" y="9992"/>
                    <a:pt x="106337" y="9222"/>
                    <a:pt x="108624" y="8624"/>
                  </a:cubicBezTo>
                  <a:cubicBezTo>
                    <a:pt x="110932" y="7726"/>
                    <a:pt x="113219" y="6743"/>
                    <a:pt x="115506" y="5803"/>
                  </a:cubicBezTo>
                  <a:cubicBezTo>
                    <a:pt x="117815" y="4883"/>
                    <a:pt x="120123" y="3986"/>
                    <a:pt x="122453" y="3280"/>
                  </a:cubicBezTo>
                  <a:cubicBezTo>
                    <a:pt x="124697" y="2618"/>
                    <a:pt x="127219" y="3045"/>
                    <a:pt x="129720" y="2746"/>
                  </a:cubicBezTo>
                  <a:cubicBezTo>
                    <a:pt x="134679" y="2254"/>
                    <a:pt x="139488" y="1036"/>
                    <a:pt x="144361" y="951"/>
                  </a:cubicBezTo>
                  <a:cubicBezTo>
                    <a:pt x="144620" y="946"/>
                    <a:pt x="144884" y="944"/>
                    <a:pt x="145153" y="944"/>
                  </a:cubicBezTo>
                  <a:cubicBezTo>
                    <a:pt x="149966" y="944"/>
                    <a:pt x="156236" y="1647"/>
                    <a:pt x="159131" y="2254"/>
                  </a:cubicBezTo>
                  <a:cubicBezTo>
                    <a:pt x="159151" y="2266"/>
                    <a:pt x="159169" y="2272"/>
                    <a:pt x="159185" y="2272"/>
                  </a:cubicBezTo>
                  <a:cubicBezTo>
                    <a:pt x="159339" y="2272"/>
                    <a:pt x="159318" y="1763"/>
                    <a:pt x="159473" y="1763"/>
                  </a:cubicBezTo>
                  <a:cubicBezTo>
                    <a:pt x="160563" y="1827"/>
                    <a:pt x="161696" y="1891"/>
                    <a:pt x="162786" y="1955"/>
                  </a:cubicBezTo>
                  <a:cubicBezTo>
                    <a:pt x="164004" y="2041"/>
                    <a:pt x="165244" y="2148"/>
                    <a:pt x="166462" y="2276"/>
                  </a:cubicBezTo>
                  <a:cubicBezTo>
                    <a:pt x="168899" y="2554"/>
                    <a:pt x="171336" y="2896"/>
                    <a:pt x="173772" y="3259"/>
                  </a:cubicBezTo>
                  <a:cubicBezTo>
                    <a:pt x="173797" y="3263"/>
                    <a:pt x="173821" y="3266"/>
                    <a:pt x="173845" y="3266"/>
                  </a:cubicBezTo>
                  <a:cubicBezTo>
                    <a:pt x="174050" y="3266"/>
                    <a:pt x="174223" y="3106"/>
                    <a:pt x="174242" y="2896"/>
                  </a:cubicBezTo>
                  <a:cubicBezTo>
                    <a:pt x="174285" y="2639"/>
                    <a:pt x="174114" y="2425"/>
                    <a:pt x="173900" y="2383"/>
                  </a:cubicBezTo>
                  <a:cubicBezTo>
                    <a:pt x="171442" y="2019"/>
                    <a:pt x="169006" y="1677"/>
                    <a:pt x="166548" y="1400"/>
                  </a:cubicBezTo>
                  <a:cubicBezTo>
                    <a:pt x="165308" y="1271"/>
                    <a:pt x="164068" y="1164"/>
                    <a:pt x="162850" y="1079"/>
                  </a:cubicBezTo>
                  <a:cubicBezTo>
                    <a:pt x="161610" y="993"/>
                    <a:pt x="160371" y="951"/>
                    <a:pt x="159152" y="887"/>
                  </a:cubicBezTo>
                  <a:cubicBezTo>
                    <a:pt x="156609" y="716"/>
                    <a:pt x="154044" y="480"/>
                    <a:pt x="151479" y="288"/>
                  </a:cubicBezTo>
                  <a:cubicBezTo>
                    <a:pt x="151329" y="267"/>
                    <a:pt x="151180" y="245"/>
                    <a:pt x="151030" y="245"/>
                  </a:cubicBezTo>
                  <a:cubicBezTo>
                    <a:pt x="149139" y="100"/>
                    <a:pt x="147248" y="1"/>
                    <a:pt x="1453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8" name="Google Shape;34468;p32"/>
            <p:cNvSpPr/>
            <p:nvPr/>
          </p:nvSpPr>
          <p:spPr>
            <a:xfrm>
              <a:off x="60650" y="209375"/>
              <a:ext cx="1009950" cy="817600"/>
            </a:xfrm>
            <a:custGeom>
              <a:avLst/>
              <a:gdLst/>
              <a:ahLst/>
              <a:cxnLst/>
              <a:rect l="l" t="t" r="r" b="b"/>
              <a:pathLst>
                <a:path w="40398" h="32704" extrusionOk="0">
                  <a:moveTo>
                    <a:pt x="40034" y="1"/>
                  </a:moveTo>
                  <a:cubicBezTo>
                    <a:pt x="39760" y="79"/>
                    <a:pt x="39534" y="126"/>
                    <a:pt x="39380" y="126"/>
                  </a:cubicBezTo>
                  <a:cubicBezTo>
                    <a:pt x="39281" y="126"/>
                    <a:pt x="39212" y="107"/>
                    <a:pt x="39179" y="65"/>
                  </a:cubicBezTo>
                  <a:cubicBezTo>
                    <a:pt x="38046" y="642"/>
                    <a:pt x="36849" y="1775"/>
                    <a:pt x="35802" y="2694"/>
                  </a:cubicBezTo>
                  <a:cubicBezTo>
                    <a:pt x="33665" y="4532"/>
                    <a:pt x="32318" y="7012"/>
                    <a:pt x="30565" y="8679"/>
                  </a:cubicBezTo>
                  <a:cubicBezTo>
                    <a:pt x="30138" y="9106"/>
                    <a:pt x="29668" y="9470"/>
                    <a:pt x="29176" y="9769"/>
                  </a:cubicBezTo>
                  <a:cubicBezTo>
                    <a:pt x="28684" y="10068"/>
                    <a:pt x="28193" y="10282"/>
                    <a:pt x="27616" y="10496"/>
                  </a:cubicBezTo>
                  <a:cubicBezTo>
                    <a:pt x="26483" y="10944"/>
                    <a:pt x="25350" y="11372"/>
                    <a:pt x="24217" y="11799"/>
                  </a:cubicBezTo>
                  <a:cubicBezTo>
                    <a:pt x="21930" y="12654"/>
                    <a:pt x="19600" y="13573"/>
                    <a:pt x="17335" y="14920"/>
                  </a:cubicBezTo>
                  <a:cubicBezTo>
                    <a:pt x="16202" y="15583"/>
                    <a:pt x="15090" y="16331"/>
                    <a:pt x="14043" y="17207"/>
                  </a:cubicBezTo>
                  <a:cubicBezTo>
                    <a:pt x="13968" y="17270"/>
                    <a:pt x="13868" y="17292"/>
                    <a:pt x="13765" y="17292"/>
                  </a:cubicBezTo>
                  <a:cubicBezTo>
                    <a:pt x="13519" y="17292"/>
                    <a:pt x="13252" y="17164"/>
                    <a:pt x="13252" y="17164"/>
                  </a:cubicBezTo>
                  <a:cubicBezTo>
                    <a:pt x="13124" y="17292"/>
                    <a:pt x="12376" y="18468"/>
                    <a:pt x="12248" y="18596"/>
                  </a:cubicBezTo>
                  <a:cubicBezTo>
                    <a:pt x="11756" y="19088"/>
                    <a:pt x="11564" y="19601"/>
                    <a:pt x="11115" y="20114"/>
                  </a:cubicBezTo>
                  <a:cubicBezTo>
                    <a:pt x="9362" y="22187"/>
                    <a:pt x="7802" y="24325"/>
                    <a:pt x="6135" y="26334"/>
                  </a:cubicBezTo>
                  <a:cubicBezTo>
                    <a:pt x="5301" y="27317"/>
                    <a:pt x="4446" y="28279"/>
                    <a:pt x="3548" y="29112"/>
                  </a:cubicBezTo>
                  <a:cubicBezTo>
                    <a:pt x="2651" y="29967"/>
                    <a:pt x="1625" y="31057"/>
                    <a:pt x="599" y="31485"/>
                  </a:cubicBezTo>
                  <a:cubicBezTo>
                    <a:pt x="193" y="31677"/>
                    <a:pt x="0" y="31784"/>
                    <a:pt x="64" y="32212"/>
                  </a:cubicBezTo>
                  <a:cubicBezTo>
                    <a:pt x="106" y="32505"/>
                    <a:pt x="249" y="32625"/>
                    <a:pt x="462" y="32625"/>
                  </a:cubicBezTo>
                  <a:cubicBezTo>
                    <a:pt x="575" y="32625"/>
                    <a:pt x="707" y="32591"/>
                    <a:pt x="855" y="32532"/>
                  </a:cubicBezTo>
                  <a:lnTo>
                    <a:pt x="1005" y="32703"/>
                  </a:lnTo>
                  <a:cubicBezTo>
                    <a:pt x="1625" y="32468"/>
                    <a:pt x="2266" y="32105"/>
                    <a:pt x="2822" y="31720"/>
                  </a:cubicBezTo>
                  <a:cubicBezTo>
                    <a:pt x="3399" y="31314"/>
                    <a:pt x="3933" y="30865"/>
                    <a:pt x="4468" y="30416"/>
                  </a:cubicBezTo>
                  <a:cubicBezTo>
                    <a:pt x="5493" y="29476"/>
                    <a:pt x="6391" y="28450"/>
                    <a:pt x="7268" y="27424"/>
                  </a:cubicBezTo>
                  <a:cubicBezTo>
                    <a:pt x="9020" y="25350"/>
                    <a:pt x="10581" y="23170"/>
                    <a:pt x="12226" y="21204"/>
                  </a:cubicBezTo>
                  <a:cubicBezTo>
                    <a:pt x="12654" y="20712"/>
                    <a:pt x="13081" y="20242"/>
                    <a:pt x="13509" y="19793"/>
                  </a:cubicBezTo>
                  <a:lnTo>
                    <a:pt x="13829" y="19473"/>
                  </a:lnTo>
                  <a:lnTo>
                    <a:pt x="14171" y="19152"/>
                  </a:lnTo>
                  <a:cubicBezTo>
                    <a:pt x="14406" y="18938"/>
                    <a:pt x="14642" y="18725"/>
                    <a:pt x="14877" y="18532"/>
                  </a:cubicBezTo>
                  <a:cubicBezTo>
                    <a:pt x="15817" y="17720"/>
                    <a:pt x="16822" y="16993"/>
                    <a:pt x="17848" y="16352"/>
                  </a:cubicBezTo>
                  <a:cubicBezTo>
                    <a:pt x="19942" y="15070"/>
                    <a:pt x="22165" y="14129"/>
                    <a:pt x="24431" y="13231"/>
                  </a:cubicBezTo>
                  <a:cubicBezTo>
                    <a:pt x="25564" y="12761"/>
                    <a:pt x="26718" y="12312"/>
                    <a:pt x="27851" y="11842"/>
                  </a:cubicBezTo>
                  <a:cubicBezTo>
                    <a:pt x="28407" y="11628"/>
                    <a:pt x="29347" y="11607"/>
                    <a:pt x="30095" y="11265"/>
                  </a:cubicBezTo>
                  <a:cubicBezTo>
                    <a:pt x="30245" y="10773"/>
                    <a:pt x="30779" y="10111"/>
                    <a:pt x="31292" y="9619"/>
                  </a:cubicBezTo>
                  <a:cubicBezTo>
                    <a:pt x="32297" y="8615"/>
                    <a:pt x="33087" y="7482"/>
                    <a:pt x="33878" y="6434"/>
                  </a:cubicBezTo>
                  <a:cubicBezTo>
                    <a:pt x="34669" y="5387"/>
                    <a:pt x="35460" y="4383"/>
                    <a:pt x="36379" y="3549"/>
                  </a:cubicBezTo>
                  <a:cubicBezTo>
                    <a:pt x="37277" y="2737"/>
                    <a:pt x="38324" y="2096"/>
                    <a:pt x="39414" y="1518"/>
                  </a:cubicBezTo>
                  <a:cubicBezTo>
                    <a:pt x="39735" y="1347"/>
                    <a:pt x="40077" y="1176"/>
                    <a:pt x="40397" y="1005"/>
                  </a:cubicBezTo>
                  <a:cubicBezTo>
                    <a:pt x="40269" y="685"/>
                    <a:pt x="40141" y="343"/>
                    <a:pt x="400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9" name="Google Shape;34469;p32"/>
            <p:cNvSpPr/>
            <p:nvPr/>
          </p:nvSpPr>
          <p:spPr>
            <a:xfrm>
              <a:off x="-2317225" y="411900"/>
              <a:ext cx="3062925" cy="1698725"/>
            </a:xfrm>
            <a:custGeom>
              <a:avLst/>
              <a:gdLst/>
              <a:ahLst/>
              <a:cxnLst/>
              <a:rect l="l" t="t" r="r" b="b"/>
              <a:pathLst>
                <a:path w="122517" h="67949" extrusionOk="0">
                  <a:moveTo>
                    <a:pt x="122132" y="1"/>
                  </a:moveTo>
                  <a:cubicBezTo>
                    <a:pt x="120059" y="150"/>
                    <a:pt x="118007" y="321"/>
                    <a:pt x="115934" y="556"/>
                  </a:cubicBezTo>
                  <a:cubicBezTo>
                    <a:pt x="114908" y="663"/>
                    <a:pt x="113882" y="791"/>
                    <a:pt x="112856" y="941"/>
                  </a:cubicBezTo>
                  <a:cubicBezTo>
                    <a:pt x="111830" y="1112"/>
                    <a:pt x="110804" y="1304"/>
                    <a:pt x="109799" y="1454"/>
                  </a:cubicBezTo>
                  <a:cubicBezTo>
                    <a:pt x="107683" y="1796"/>
                    <a:pt x="105546" y="2053"/>
                    <a:pt x="103408" y="2373"/>
                  </a:cubicBezTo>
                  <a:cubicBezTo>
                    <a:pt x="103280" y="2373"/>
                    <a:pt x="103152" y="2395"/>
                    <a:pt x="103045" y="2416"/>
                  </a:cubicBezTo>
                  <a:cubicBezTo>
                    <a:pt x="101186" y="2694"/>
                    <a:pt x="99347" y="3014"/>
                    <a:pt x="97531" y="3442"/>
                  </a:cubicBezTo>
                  <a:cubicBezTo>
                    <a:pt x="93448" y="4404"/>
                    <a:pt x="89665" y="6285"/>
                    <a:pt x="85754" y="7546"/>
                  </a:cubicBezTo>
                  <a:cubicBezTo>
                    <a:pt x="85330" y="7707"/>
                    <a:pt x="85074" y="7764"/>
                    <a:pt x="84911" y="7764"/>
                  </a:cubicBezTo>
                  <a:cubicBezTo>
                    <a:pt x="84521" y="7764"/>
                    <a:pt x="84649" y="7442"/>
                    <a:pt x="84250" y="7442"/>
                  </a:cubicBezTo>
                  <a:cubicBezTo>
                    <a:pt x="84174" y="7442"/>
                    <a:pt x="84079" y="7454"/>
                    <a:pt x="83958" y="7482"/>
                  </a:cubicBezTo>
                  <a:cubicBezTo>
                    <a:pt x="82932" y="7717"/>
                    <a:pt x="80709" y="8828"/>
                    <a:pt x="79747" y="9341"/>
                  </a:cubicBezTo>
                  <a:cubicBezTo>
                    <a:pt x="77888" y="10367"/>
                    <a:pt x="76135" y="11521"/>
                    <a:pt x="74404" y="12697"/>
                  </a:cubicBezTo>
                  <a:cubicBezTo>
                    <a:pt x="72651" y="13872"/>
                    <a:pt x="70941" y="15069"/>
                    <a:pt x="69189" y="16202"/>
                  </a:cubicBezTo>
                  <a:cubicBezTo>
                    <a:pt x="68312" y="16758"/>
                    <a:pt x="67436" y="17314"/>
                    <a:pt x="66538" y="17827"/>
                  </a:cubicBezTo>
                  <a:cubicBezTo>
                    <a:pt x="65641" y="18340"/>
                    <a:pt x="64700" y="18917"/>
                    <a:pt x="63866" y="19601"/>
                  </a:cubicBezTo>
                  <a:cubicBezTo>
                    <a:pt x="63011" y="20263"/>
                    <a:pt x="62242" y="21054"/>
                    <a:pt x="61537" y="21866"/>
                  </a:cubicBezTo>
                  <a:cubicBezTo>
                    <a:pt x="60853" y="22678"/>
                    <a:pt x="60147" y="23427"/>
                    <a:pt x="59421" y="24175"/>
                  </a:cubicBezTo>
                  <a:cubicBezTo>
                    <a:pt x="57946" y="25671"/>
                    <a:pt x="56386" y="27103"/>
                    <a:pt x="54932" y="28685"/>
                  </a:cubicBezTo>
                  <a:cubicBezTo>
                    <a:pt x="54270" y="29411"/>
                    <a:pt x="53436" y="30010"/>
                    <a:pt x="52602" y="30630"/>
                  </a:cubicBezTo>
                  <a:cubicBezTo>
                    <a:pt x="51747" y="31228"/>
                    <a:pt x="50892" y="31805"/>
                    <a:pt x="50016" y="32361"/>
                  </a:cubicBezTo>
                  <a:cubicBezTo>
                    <a:pt x="48263" y="33494"/>
                    <a:pt x="46489" y="34605"/>
                    <a:pt x="44715" y="35695"/>
                  </a:cubicBezTo>
                  <a:cubicBezTo>
                    <a:pt x="41146" y="37875"/>
                    <a:pt x="37555" y="40013"/>
                    <a:pt x="34007" y="42214"/>
                  </a:cubicBezTo>
                  <a:cubicBezTo>
                    <a:pt x="32233" y="43347"/>
                    <a:pt x="30459" y="44459"/>
                    <a:pt x="28727" y="45677"/>
                  </a:cubicBezTo>
                  <a:cubicBezTo>
                    <a:pt x="27851" y="46297"/>
                    <a:pt x="26996" y="46895"/>
                    <a:pt x="26163" y="47665"/>
                  </a:cubicBezTo>
                  <a:cubicBezTo>
                    <a:pt x="25949" y="47836"/>
                    <a:pt x="25714" y="48114"/>
                    <a:pt x="25564" y="48285"/>
                  </a:cubicBezTo>
                  <a:lnTo>
                    <a:pt x="25030" y="48862"/>
                  </a:lnTo>
                  <a:lnTo>
                    <a:pt x="23982" y="50037"/>
                  </a:lnTo>
                  <a:lnTo>
                    <a:pt x="19601" y="54633"/>
                  </a:lnTo>
                  <a:lnTo>
                    <a:pt x="18532" y="55808"/>
                  </a:lnTo>
                  <a:lnTo>
                    <a:pt x="18254" y="56107"/>
                  </a:lnTo>
                  <a:cubicBezTo>
                    <a:pt x="18169" y="56214"/>
                    <a:pt x="18062" y="56321"/>
                    <a:pt x="17976" y="56449"/>
                  </a:cubicBezTo>
                  <a:cubicBezTo>
                    <a:pt x="17784" y="56685"/>
                    <a:pt x="17613" y="56920"/>
                    <a:pt x="17463" y="57133"/>
                  </a:cubicBezTo>
                  <a:cubicBezTo>
                    <a:pt x="17143" y="57604"/>
                    <a:pt x="16865" y="58031"/>
                    <a:pt x="16587" y="58416"/>
                  </a:cubicBezTo>
                  <a:cubicBezTo>
                    <a:pt x="16437" y="58608"/>
                    <a:pt x="16266" y="58801"/>
                    <a:pt x="16138" y="58929"/>
                  </a:cubicBezTo>
                  <a:cubicBezTo>
                    <a:pt x="16095" y="58993"/>
                    <a:pt x="15946" y="59121"/>
                    <a:pt x="15903" y="59164"/>
                  </a:cubicBezTo>
                  <a:cubicBezTo>
                    <a:pt x="15796" y="59249"/>
                    <a:pt x="15711" y="59314"/>
                    <a:pt x="15604" y="59399"/>
                  </a:cubicBezTo>
                  <a:cubicBezTo>
                    <a:pt x="14065" y="60617"/>
                    <a:pt x="12205" y="61472"/>
                    <a:pt x="10324" y="62327"/>
                  </a:cubicBezTo>
                  <a:cubicBezTo>
                    <a:pt x="9384" y="62755"/>
                    <a:pt x="8422" y="63182"/>
                    <a:pt x="7482" y="63674"/>
                  </a:cubicBezTo>
                  <a:cubicBezTo>
                    <a:pt x="6990" y="63909"/>
                    <a:pt x="6520" y="64144"/>
                    <a:pt x="6050" y="64422"/>
                  </a:cubicBezTo>
                  <a:cubicBezTo>
                    <a:pt x="5558" y="64721"/>
                    <a:pt x="5152" y="64978"/>
                    <a:pt x="4703" y="65213"/>
                  </a:cubicBezTo>
                  <a:cubicBezTo>
                    <a:pt x="3827" y="65704"/>
                    <a:pt x="2886" y="66175"/>
                    <a:pt x="1946" y="66688"/>
                  </a:cubicBezTo>
                  <a:cubicBezTo>
                    <a:pt x="1305" y="67051"/>
                    <a:pt x="642" y="67457"/>
                    <a:pt x="1" y="67949"/>
                  </a:cubicBezTo>
                  <a:lnTo>
                    <a:pt x="3613" y="67949"/>
                  </a:lnTo>
                  <a:cubicBezTo>
                    <a:pt x="4254" y="67585"/>
                    <a:pt x="4917" y="67243"/>
                    <a:pt x="5558" y="66859"/>
                  </a:cubicBezTo>
                  <a:cubicBezTo>
                    <a:pt x="6028" y="66602"/>
                    <a:pt x="6498" y="66303"/>
                    <a:pt x="6905" y="66046"/>
                  </a:cubicBezTo>
                  <a:cubicBezTo>
                    <a:pt x="7332" y="65790"/>
                    <a:pt x="7781" y="65555"/>
                    <a:pt x="8230" y="65320"/>
                  </a:cubicBezTo>
                  <a:cubicBezTo>
                    <a:pt x="9127" y="64849"/>
                    <a:pt x="10068" y="64422"/>
                    <a:pt x="11008" y="63973"/>
                  </a:cubicBezTo>
                  <a:cubicBezTo>
                    <a:pt x="12889" y="63054"/>
                    <a:pt x="14834" y="62156"/>
                    <a:pt x="16608" y="60746"/>
                  </a:cubicBezTo>
                  <a:cubicBezTo>
                    <a:pt x="16715" y="60660"/>
                    <a:pt x="16822" y="60553"/>
                    <a:pt x="16929" y="60468"/>
                  </a:cubicBezTo>
                  <a:cubicBezTo>
                    <a:pt x="17079" y="60340"/>
                    <a:pt x="17121" y="60297"/>
                    <a:pt x="17250" y="60169"/>
                  </a:cubicBezTo>
                  <a:cubicBezTo>
                    <a:pt x="17485" y="59912"/>
                    <a:pt x="17656" y="59698"/>
                    <a:pt x="17827" y="59442"/>
                  </a:cubicBezTo>
                  <a:cubicBezTo>
                    <a:pt x="18190" y="58993"/>
                    <a:pt x="18468" y="58523"/>
                    <a:pt x="18746" y="58095"/>
                  </a:cubicBezTo>
                  <a:cubicBezTo>
                    <a:pt x="18895" y="57882"/>
                    <a:pt x="19024" y="57689"/>
                    <a:pt x="19173" y="57497"/>
                  </a:cubicBezTo>
                  <a:cubicBezTo>
                    <a:pt x="19237" y="57390"/>
                    <a:pt x="19323" y="57326"/>
                    <a:pt x="19387" y="57219"/>
                  </a:cubicBezTo>
                  <a:lnTo>
                    <a:pt x="19665" y="56920"/>
                  </a:lnTo>
                  <a:lnTo>
                    <a:pt x="20712" y="55765"/>
                  </a:lnTo>
                  <a:lnTo>
                    <a:pt x="25008" y="51085"/>
                  </a:lnTo>
                  <a:lnTo>
                    <a:pt x="26077" y="49888"/>
                  </a:lnTo>
                  <a:cubicBezTo>
                    <a:pt x="26440" y="49503"/>
                    <a:pt x="26782" y="49054"/>
                    <a:pt x="27103" y="48755"/>
                  </a:cubicBezTo>
                  <a:cubicBezTo>
                    <a:pt x="27808" y="48092"/>
                    <a:pt x="28642" y="47451"/>
                    <a:pt x="29476" y="46853"/>
                  </a:cubicBezTo>
                  <a:cubicBezTo>
                    <a:pt x="31164" y="45656"/>
                    <a:pt x="32917" y="44523"/>
                    <a:pt x="34691" y="43390"/>
                  </a:cubicBezTo>
                  <a:cubicBezTo>
                    <a:pt x="38196" y="41167"/>
                    <a:pt x="41766" y="38987"/>
                    <a:pt x="45314" y="36764"/>
                  </a:cubicBezTo>
                  <a:cubicBezTo>
                    <a:pt x="47088" y="35653"/>
                    <a:pt x="48862" y="34541"/>
                    <a:pt x="50615" y="33387"/>
                  </a:cubicBezTo>
                  <a:cubicBezTo>
                    <a:pt x="51491" y="32788"/>
                    <a:pt x="52367" y="32211"/>
                    <a:pt x="53222" y="31591"/>
                  </a:cubicBezTo>
                  <a:cubicBezTo>
                    <a:pt x="54077" y="30950"/>
                    <a:pt x="54953" y="30330"/>
                    <a:pt x="55723" y="29475"/>
                  </a:cubicBezTo>
                  <a:cubicBezTo>
                    <a:pt x="57112" y="27915"/>
                    <a:pt x="58651" y="26483"/>
                    <a:pt x="60126" y="24944"/>
                  </a:cubicBezTo>
                  <a:cubicBezTo>
                    <a:pt x="60874" y="24196"/>
                    <a:pt x="61601" y="23384"/>
                    <a:pt x="62285" y="22572"/>
                  </a:cubicBezTo>
                  <a:cubicBezTo>
                    <a:pt x="62969" y="21781"/>
                    <a:pt x="63674" y="21054"/>
                    <a:pt x="64465" y="20413"/>
                  </a:cubicBezTo>
                  <a:cubicBezTo>
                    <a:pt x="65256" y="19750"/>
                    <a:pt x="67286" y="19366"/>
                    <a:pt x="68184" y="18853"/>
                  </a:cubicBezTo>
                  <a:cubicBezTo>
                    <a:pt x="69103" y="18318"/>
                    <a:pt x="67928" y="17912"/>
                    <a:pt x="69680" y="17014"/>
                  </a:cubicBezTo>
                  <a:cubicBezTo>
                    <a:pt x="71433" y="15860"/>
                    <a:pt x="73143" y="14642"/>
                    <a:pt x="74874" y="13445"/>
                  </a:cubicBezTo>
                  <a:cubicBezTo>
                    <a:pt x="76584" y="12269"/>
                    <a:pt x="78337" y="11115"/>
                    <a:pt x="80132" y="10111"/>
                  </a:cubicBezTo>
                  <a:cubicBezTo>
                    <a:pt x="81863" y="9170"/>
                    <a:pt x="83979" y="9063"/>
                    <a:pt x="85989" y="8358"/>
                  </a:cubicBezTo>
                  <a:cubicBezTo>
                    <a:pt x="89986" y="7054"/>
                    <a:pt x="93705" y="5173"/>
                    <a:pt x="97702" y="4211"/>
                  </a:cubicBezTo>
                  <a:cubicBezTo>
                    <a:pt x="101699" y="3249"/>
                    <a:pt x="107384" y="2630"/>
                    <a:pt x="110013" y="2587"/>
                  </a:cubicBezTo>
                  <a:cubicBezTo>
                    <a:pt x="110025" y="2591"/>
                    <a:pt x="110035" y="2593"/>
                    <a:pt x="110045" y="2593"/>
                  </a:cubicBezTo>
                  <a:cubicBezTo>
                    <a:pt x="110191" y="2593"/>
                    <a:pt x="110085" y="2158"/>
                    <a:pt x="110205" y="2138"/>
                  </a:cubicBezTo>
                  <a:cubicBezTo>
                    <a:pt x="111125" y="1988"/>
                    <a:pt x="112044" y="1817"/>
                    <a:pt x="112963" y="1689"/>
                  </a:cubicBezTo>
                  <a:cubicBezTo>
                    <a:pt x="113967" y="1518"/>
                    <a:pt x="114993" y="1390"/>
                    <a:pt x="116019" y="1283"/>
                  </a:cubicBezTo>
                  <a:cubicBezTo>
                    <a:pt x="118071" y="1048"/>
                    <a:pt x="120123" y="877"/>
                    <a:pt x="122175" y="749"/>
                  </a:cubicBezTo>
                  <a:cubicBezTo>
                    <a:pt x="122367" y="727"/>
                    <a:pt x="122517" y="556"/>
                    <a:pt x="122496" y="343"/>
                  </a:cubicBezTo>
                  <a:cubicBezTo>
                    <a:pt x="122496" y="150"/>
                    <a:pt x="122325" y="1"/>
                    <a:pt x="1221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0" name="Google Shape;34470;p32"/>
            <p:cNvSpPr/>
            <p:nvPr/>
          </p:nvSpPr>
          <p:spPr>
            <a:xfrm>
              <a:off x="1692025" y="460000"/>
              <a:ext cx="172075" cy="265475"/>
            </a:xfrm>
            <a:custGeom>
              <a:avLst/>
              <a:gdLst/>
              <a:ahLst/>
              <a:cxnLst/>
              <a:rect l="l" t="t" r="r" b="b"/>
              <a:pathLst>
                <a:path w="6883" h="10619" extrusionOk="0">
                  <a:moveTo>
                    <a:pt x="2886" y="0"/>
                  </a:moveTo>
                  <a:cubicBezTo>
                    <a:pt x="2865" y="193"/>
                    <a:pt x="1924" y="1881"/>
                    <a:pt x="1539" y="2522"/>
                  </a:cubicBezTo>
                  <a:cubicBezTo>
                    <a:pt x="706" y="3933"/>
                    <a:pt x="0" y="6412"/>
                    <a:pt x="492" y="8101"/>
                  </a:cubicBezTo>
                  <a:cubicBezTo>
                    <a:pt x="791" y="9148"/>
                    <a:pt x="1603" y="9982"/>
                    <a:pt x="2587" y="10260"/>
                  </a:cubicBezTo>
                  <a:cubicBezTo>
                    <a:pt x="3105" y="10393"/>
                    <a:pt x="4041" y="10619"/>
                    <a:pt x="4721" y="10619"/>
                  </a:cubicBezTo>
                  <a:cubicBezTo>
                    <a:pt x="4910" y="10619"/>
                    <a:pt x="5080" y="10601"/>
                    <a:pt x="5216" y="10559"/>
                  </a:cubicBezTo>
                  <a:cubicBezTo>
                    <a:pt x="6092" y="10281"/>
                    <a:pt x="6541" y="8999"/>
                    <a:pt x="6712" y="8122"/>
                  </a:cubicBezTo>
                  <a:cubicBezTo>
                    <a:pt x="6883" y="7096"/>
                    <a:pt x="6263" y="6391"/>
                    <a:pt x="5985" y="5451"/>
                  </a:cubicBezTo>
                  <a:cubicBezTo>
                    <a:pt x="5729" y="4532"/>
                    <a:pt x="5515" y="3612"/>
                    <a:pt x="5045" y="2758"/>
                  </a:cubicBezTo>
                  <a:cubicBezTo>
                    <a:pt x="4596" y="1903"/>
                    <a:pt x="2886" y="0"/>
                    <a:pt x="28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1" name="Google Shape;34471;p32"/>
            <p:cNvSpPr/>
            <p:nvPr/>
          </p:nvSpPr>
          <p:spPr>
            <a:xfrm>
              <a:off x="1573925" y="370200"/>
              <a:ext cx="188125" cy="219900"/>
            </a:xfrm>
            <a:custGeom>
              <a:avLst/>
              <a:gdLst/>
              <a:ahLst/>
              <a:cxnLst/>
              <a:rect l="l" t="t" r="r" b="b"/>
              <a:pathLst>
                <a:path w="7525" h="8796" extrusionOk="0">
                  <a:moveTo>
                    <a:pt x="3342" y="1"/>
                  </a:moveTo>
                  <a:cubicBezTo>
                    <a:pt x="2685" y="1"/>
                    <a:pt x="2050" y="212"/>
                    <a:pt x="1518" y="728"/>
                  </a:cubicBezTo>
                  <a:cubicBezTo>
                    <a:pt x="321" y="1904"/>
                    <a:pt x="129" y="3400"/>
                    <a:pt x="150" y="5024"/>
                  </a:cubicBezTo>
                  <a:cubicBezTo>
                    <a:pt x="214" y="6884"/>
                    <a:pt x="1" y="8572"/>
                    <a:pt x="2224" y="8786"/>
                  </a:cubicBezTo>
                  <a:cubicBezTo>
                    <a:pt x="2288" y="8792"/>
                    <a:pt x="2352" y="8795"/>
                    <a:pt x="2416" y="8795"/>
                  </a:cubicBezTo>
                  <a:cubicBezTo>
                    <a:pt x="3710" y="8795"/>
                    <a:pt x="5098" y="7603"/>
                    <a:pt x="5729" y="6585"/>
                  </a:cubicBezTo>
                  <a:cubicBezTo>
                    <a:pt x="6327" y="5666"/>
                    <a:pt x="6798" y="4405"/>
                    <a:pt x="7161" y="3379"/>
                  </a:cubicBezTo>
                  <a:cubicBezTo>
                    <a:pt x="7524" y="2288"/>
                    <a:pt x="7460" y="2267"/>
                    <a:pt x="6584" y="1455"/>
                  </a:cubicBezTo>
                  <a:cubicBezTo>
                    <a:pt x="5737" y="662"/>
                    <a:pt x="4505" y="1"/>
                    <a:pt x="33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2" name="Google Shape;34472;p32"/>
            <p:cNvSpPr/>
            <p:nvPr/>
          </p:nvSpPr>
          <p:spPr>
            <a:xfrm>
              <a:off x="1771650" y="411900"/>
              <a:ext cx="212150" cy="193650"/>
            </a:xfrm>
            <a:custGeom>
              <a:avLst/>
              <a:gdLst/>
              <a:ahLst/>
              <a:cxnLst/>
              <a:rect l="l" t="t" r="r" b="b"/>
              <a:pathLst>
                <a:path w="8486" h="7746" extrusionOk="0">
                  <a:moveTo>
                    <a:pt x="4254" y="1"/>
                  </a:moveTo>
                  <a:cubicBezTo>
                    <a:pt x="3377" y="1"/>
                    <a:pt x="620" y="214"/>
                    <a:pt x="342" y="1326"/>
                  </a:cubicBezTo>
                  <a:cubicBezTo>
                    <a:pt x="0" y="2694"/>
                    <a:pt x="2586" y="4788"/>
                    <a:pt x="3313" y="5622"/>
                  </a:cubicBezTo>
                  <a:cubicBezTo>
                    <a:pt x="4039" y="6441"/>
                    <a:pt x="5283" y="7745"/>
                    <a:pt x="6537" y="7745"/>
                  </a:cubicBezTo>
                  <a:cubicBezTo>
                    <a:pt x="6724" y="7745"/>
                    <a:pt x="6911" y="7716"/>
                    <a:pt x="7096" y="7653"/>
                  </a:cubicBezTo>
                  <a:cubicBezTo>
                    <a:pt x="8486" y="7182"/>
                    <a:pt x="8357" y="4169"/>
                    <a:pt x="7887" y="3057"/>
                  </a:cubicBezTo>
                  <a:cubicBezTo>
                    <a:pt x="7182" y="1390"/>
                    <a:pt x="6070" y="65"/>
                    <a:pt x="4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3" name="Google Shape;34473;p32"/>
            <p:cNvSpPr/>
            <p:nvPr/>
          </p:nvSpPr>
          <p:spPr>
            <a:xfrm>
              <a:off x="1662625" y="176900"/>
              <a:ext cx="126675" cy="214225"/>
            </a:xfrm>
            <a:custGeom>
              <a:avLst/>
              <a:gdLst/>
              <a:ahLst/>
              <a:cxnLst/>
              <a:rect l="l" t="t" r="r" b="b"/>
              <a:pathLst>
                <a:path w="5067" h="8569" extrusionOk="0">
                  <a:moveTo>
                    <a:pt x="2873" y="1"/>
                  </a:moveTo>
                  <a:cubicBezTo>
                    <a:pt x="2540" y="1"/>
                    <a:pt x="2145" y="166"/>
                    <a:pt x="1668" y="552"/>
                  </a:cubicBezTo>
                  <a:cubicBezTo>
                    <a:pt x="300" y="1663"/>
                    <a:pt x="1" y="3416"/>
                    <a:pt x="150" y="5062"/>
                  </a:cubicBezTo>
                  <a:cubicBezTo>
                    <a:pt x="215" y="5895"/>
                    <a:pt x="471" y="6793"/>
                    <a:pt x="1027" y="7434"/>
                  </a:cubicBezTo>
                  <a:cubicBezTo>
                    <a:pt x="1390" y="7840"/>
                    <a:pt x="2181" y="8460"/>
                    <a:pt x="2737" y="8546"/>
                  </a:cubicBezTo>
                  <a:cubicBezTo>
                    <a:pt x="2830" y="8561"/>
                    <a:pt x="2913" y="8568"/>
                    <a:pt x="2989" y="8568"/>
                  </a:cubicBezTo>
                  <a:cubicBezTo>
                    <a:pt x="3757" y="8568"/>
                    <a:pt x="3640" y="7807"/>
                    <a:pt x="3912" y="7028"/>
                  </a:cubicBezTo>
                  <a:cubicBezTo>
                    <a:pt x="4468" y="5361"/>
                    <a:pt x="5066" y="4014"/>
                    <a:pt x="4532" y="2262"/>
                  </a:cubicBezTo>
                  <a:cubicBezTo>
                    <a:pt x="4164" y="1065"/>
                    <a:pt x="3719" y="1"/>
                    <a:pt x="28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4" name="Google Shape;34474;p32"/>
            <p:cNvSpPr/>
            <p:nvPr/>
          </p:nvSpPr>
          <p:spPr>
            <a:xfrm>
              <a:off x="1750275" y="202300"/>
              <a:ext cx="206275" cy="209275"/>
            </a:xfrm>
            <a:custGeom>
              <a:avLst/>
              <a:gdLst/>
              <a:ahLst/>
              <a:cxnLst/>
              <a:rect l="l" t="t" r="r" b="b"/>
              <a:pathLst>
                <a:path w="8251" h="8371" extrusionOk="0">
                  <a:moveTo>
                    <a:pt x="5105" y="1"/>
                  </a:moveTo>
                  <a:cubicBezTo>
                    <a:pt x="4189" y="1"/>
                    <a:pt x="3255" y="352"/>
                    <a:pt x="2586" y="711"/>
                  </a:cubicBezTo>
                  <a:cubicBezTo>
                    <a:pt x="1261" y="1395"/>
                    <a:pt x="1240" y="3704"/>
                    <a:pt x="834" y="5179"/>
                  </a:cubicBezTo>
                  <a:cubicBezTo>
                    <a:pt x="663" y="5798"/>
                    <a:pt x="641" y="6461"/>
                    <a:pt x="513" y="7081"/>
                  </a:cubicBezTo>
                  <a:cubicBezTo>
                    <a:pt x="385" y="7743"/>
                    <a:pt x="0" y="8107"/>
                    <a:pt x="770" y="8321"/>
                  </a:cubicBezTo>
                  <a:cubicBezTo>
                    <a:pt x="890" y="8357"/>
                    <a:pt x="1031" y="8371"/>
                    <a:pt x="1185" y="8371"/>
                  </a:cubicBezTo>
                  <a:cubicBezTo>
                    <a:pt x="1632" y="8371"/>
                    <a:pt x="2179" y="8255"/>
                    <a:pt x="2578" y="8255"/>
                  </a:cubicBezTo>
                  <a:cubicBezTo>
                    <a:pt x="2603" y="8255"/>
                    <a:pt x="2627" y="8255"/>
                    <a:pt x="2651" y="8256"/>
                  </a:cubicBezTo>
                  <a:cubicBezTo>
                    <a:pt x="2904" y="8265"/>
                    <a:pt x="3153" y="8274"/>
                    <a:pt x="3399" y="8274"/>
                  </a:cubicBezTo>
                  <a:cubicBezTo>
                    <a:pt x="3756" y="8274"/>
                    <a:pt x="4104" y="8255"/>
                    <a:pt x="4446" y="8192"/>
                  </a:cubicBezTo>
                  <a:cubicBezTo>
                    <a:pt x="5814" y="7936"/>
                    <a:pt x="6605" y="6247"/>
                    <a:pt x="7203" y="5072"/>
                  </a:cubicBezTo>
                  <a:cubicBezTo>
                    <a:pt x="7823" y="3875"/>
                    <a:pt x="8251" y="1908"/>
                    <a:pt x="6968" y="690"/>
                  </a:cubicBezTo>
                  <a:cubicBezTo>
                    <a:pt x="6428" y="186"/>
                    <a:pt x="5771" y="1"/>
                    <a:pt x="5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5" name="Google Shape;34475;p32"/>
            <p:cNvSpPr/>
            <p:nvPr/>
          </p:nvSpPr>
          <p:spPr>
            <a:xfrm>
              <a:off x="1757225" y="339775"/>
              <a:ext cx="68950" cy="81775"/>
            </a:xfrm>
            <a:custGeom>
              <a:avLst/>
              <a:gdLst/>
              <a:ahLst/>
              <a:cxnLst/>
              <a:rect l="l" t="t" r="r" b="b"/>
              <a:pathLst>
                <a:path w="2758" h="3271" extrusionOk="0">
                  <a:moveTo>
                    <a:pt x="2736" y="0"/>
                  </a:moveTo>
                  <a:cubicBezTo>
                    <a:pt x="2202" y="449"/>
                    <a:pt x="1646" y="898"/>
                    <a:pt x="1133" y="1411"/>
                  </a:cubicBezTo>
                  <a:cubicBezTo>
                    <a:pt x="876" y="1667"/>
                    <a:pt x="620" y="1902"/>
                    <a:pt x="428" y="2223"/>
                  </a:cubicBezTo>
                  <a:cubicBezTo>
                    <a:pt x="214" y="2544"/>
                    <a:pt x="64" y="2886"/>
                    <a:pt x="0" y="3249"/>
                  </a:cubicBezTo>
                  <a:lnTo>
                    <a:pt x="21" y="3270"/>
                  </a:lnTo>
                  <a:cubicBezTo>
                    <a:pt x="257" y="2971"/>
                    <a:pt x="470" y="2715"/>
                    <a:pt x="684" y="2437"/>
                  </a:cubicBezTo>
                  <a:cubicBezTo>
                    <a:pt x="919" y="2180"/>
                    <a:pt x="1111" y="1881"/>
                    <a:pt x="1325" y="1603"/>
                  </a:cubicBezTo>
                  <a:cubicBezTo>
                    <a:pt x="1795" y="1069"/>
                    <a:pt x="2287" y="556"/>
                    <a:pt x="2757" y="22"/>
                  </a:cubicBezTo>
                  <a:lnTo>
                    <a:pt x="27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6" name="Google Shape;34476;p32"/>
            <p:cNvSpPr/>
            <p:nvPr/>
          </p:nvSpPr>
          <p:spPr>
            <a:xfrm>
              <a:off x="1763100" y="368625"/>
              <a:ext cx="83900" cy="56650"/>
            </a:xfrm>
            <a:custGeom>
              <a:avLst/>
              <a:gdLst/>
              <a:ahLst/>
              <a:cxnLst/>
              <a:rect l="l" t="t" r="r" b="b"/>
              <a:pathLst>
                <a:path w="3356" h="2266" extrusionOk="0">
                  <a:moveTo>
                    <a:pt x="3335" y="0"/>
                  </a:moveTo>
                  <a:cubicBezTo>
                    <a:pt x="2757" y="342"/>
                    <a:pt x="2116" y="556"/>
                    <a:pt x="1496" y="834"/>
                  </a:cubicBezTo>
                  <a:cubicBezTo>
                    <a:pt x="1197" y="984"/>
                    <a:pt x="876" y="1133"/>
                    <a:pt x="599" y="1368"/>
                  </a:cubicBezTo>
                  <a:cubicBezTo>
                    <a:pt x="342" y="1603"/>
                    <a:pt x="107" y="1903"/>
                    <a:pt x="0" y="2245"/>
                  </a:cubicBezTo>
                  <a:lnTo>
                    <a:pt x="22" y="2266"/>
                  </a:lnTo>
                  <a:cubicBezTo>
                    <a:pt x="278" y="2031"/>
                    <a:pt x="535" y="1838"/>
                    <a:pt x="812" y="1646"/>
                  </a:cubicBezTo>
                  <a:cubicBezTo>
                    <a:pt x="1069" y="1475"/>
                    <a:pt x="1347" y="1261"/>
                    <a:pt x="1625" y="1090"/>
                  </a:cubicBezTo>
                  <a:cubicBezTo>
                    <a:pt x="2202" y="748"/>
                    <a:pt x="2822" y="449"/>
                    <a:pt x="3356" y="22"/>
                  </a:cubicBezTo>
                  <a:lnTo>
                    <a:pt x="33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7" name="Google Shape;34477;p32"/>
            <p:cNvSpPr/>
            <p:nvPr/>
          </p:nvSpPr>
          <p:spPr>
            <a:xfrm>
              <a:off x="1760950" y="399325"/>
              <a:ext cx="102625" cy="28100"/>
            </a:xfrm>
            <a:custGeom>
              <a:avLst/>
              <a:gdLst/>
              <a:ahLst/>
              <a:cxnLst/>
              <a:rect l="l" t="t" r="r" b="b"/>
              <a:pathLst>
                <a:path w="4105" h="1124" extrusionOk="0">
                  <a:moveTo>
                    <a:pt x="3436" y="1"/>
                  </a:moveTo>
                  <a:cubicBezTo>
                    <a:pt x="2940" y="1"/>
                    <a:pt x="2448" y="24"/>
                    <a:pt x="1946" y="98"/>
                  </a:cubicBezTo>
                  <a:cubicBezTo>
                    <a:pt x="1582" y="162"/>
                    <a:pt x="1219" y="204"/>
                    <a:pt x="877" y="375"/>
                  </a:cubicBezTo>
                  <a:cubicBezTo>
                    <a:pt x="535" y="546"/>
                    <a:pt x="236" y="781"/>
                    <a:pt x="1" y="1102"/>
                  </a:cubicBezTo>
                  <a:lnTo>
                    <a:pt x="22" y="1123"/>
                  </a:lnTo>
                  <a:cubicBezTo>
                    <a:pt x="364" y="974"/>
                    <a:pt x="685" y="824"/>
                    <a:pt x="1005" y="717"/>
                  </a:cubicBezTo>
                  <a:cubicBezTo>
                    <a:pt x="1326" y="589"/>
                    <a:pt x="1646" y="461"/>
                    <a:pt x="1988" y="375"/>
                  </a:cubicBezTo>
                  <a:cubicBezTo>
                    <a:pt x="2672" y="204"/>
                    <a:pt x="3399" y="140"/>
                    <a:pt x="4104" y="33"/>
                  </a:cubicBezTo>
                  <a:lnTo>
                    <a:pt x="4104" y="12"/>
                  </a:lnTo>
                  <a:cubicBezTo>
                    <a:pt x="3880" y="5"/>
                    <a:pt x="3657" y="1"/>
                    <a:pt x="34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8" name="Google Shape;34478;p32"/>
            <p:cNvSpPr/>
            <p:nvPr/>
          </p:nvSpPr>
          <p:spPr>
            <a:xfrm>
              <a:off x="1763100" y="432750"/>
              <a:ext cx="119700" cy="45475"/>
            </a:xfrm>
            <a:custGeom>
              <a:avLst/>
              <a:gdLst/>
              <a:ahLst/>
              <a:cxnLst/>
              <a:rect l="l" t="t" r="r" b="b"/>
              <a:pathLst>
                <a:path w="4788" h="1819" extrusionOk="0">
                  <a:moveTo>
                    <a:pt x="0" y="0"/>
                  </a:moveTo>
                  <a:lnTo>
                    <a:pt x="0" y="43"/>
                  </a:lnTo>
                  <a:cubicBezTo>
                    <a:pt x="364" y="257"/>
                    <a:pt x="727" y="492"/>
                    <a:pt x="1112" y="684"/>
                  </a:cubicBezTo>
                  <a:cubicBezTo>
                    <a:pt x="1475" y="898"/>
                    <a:pt x="1881" y="1069"/>
                    <a:pt x="2287" y="1240"/>
                  </a:cubicBezTo>
                  <a:cubicBezTo>
                    <a:pt x="3049" y="1549"/>
                    <a:pt x="3871" y="1818"/>
                    <a:pt x="4695" y="1818"/>
                  </a:cubicBezTo>
                  <a:cubicBezTo>
                    <a:pt x="4726" y="1818"/>
                    <a:pt x="4757" y="1818"/>
                    <a:pt x="4788" y="1817"/>
                  </a:cubicBezTo>
                  <a:lnTo>
                    <a:pt x="4788" y="1774"/>
                  </a:lnTo>
                  <a:cubicBezTo>
                    <a:pt x="3933" y="1689"/>
                    <a:pt x="3142" y="1368"/>
                    <a:pt x="2394" y="983"/>
                  </a:cubicBezTo>
                  <a:cubicBezTo>
                    <a:pt x="2009" y="791"/>
                    <a:pt x="1646" y="556"/>
                    <a:pt x="1261" y="385"/>
                  </a:cubicBezTo>
                  <a:cubicBezTo>
                    <a:pt x="855" y="214"/>
                    <a:pt x="449" y="43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9" name="Google Shape;34479;p32"/>
            <p:cNvSpPr/>
            <p:nvPr/>
          </p:nvSpPr>
          <p:spPr>
            <a:xfrm>
              <a:off x="1756675" y="442075"/>
              <a:ext cx="104750" cy="77800"/>
            </a:xfrm>
            <a:custGeom>
              <a:avLst/>
              <a:gdLst/>
              <a:ahLst/>
              <a:cxnLst/>
              <a:rect l="l" t="t" r="r" b="b"/>
              <a:pathLst>
                <a:path w="4190" h="3112" extrusionOk="0">
                  <a:moveTo>
                    <a:pt x="70" y="0"/>
                  </a:moveTo>
                  <a:cubicBezTo>
                    <a:pt x="48" y="0"/>
                    <a:pt x="25" y="4"/>
                    <a:pt x="1" y="12"/>
                  </a:cubicBezTo>
                  <a:lnTo>
                    <a:pt x="1" y="33"/>
                  </a:lnTo>
                  <a:cubicBezTo>
                    <a:pt x="86" y="55"/>
                    <a:pt x="172" y="162"/>
                    <a:pt x="236" y="247"/>
                  </a:cubicBezTo>
                  <a:cubicBezTo>
                    <a:pt x="321" y="311"/>
                    <a:pt x="385" y="397"/>
                    <a:pt x="450" y="482"/>
                  </a:cubicBezTo>
                  <a:lnTo>
                    <a:pt x="877" y="995"/>
                  </a:lnTo>
                  <a:cubicBezTo>
                    <a:pt x="1176" y="1337"/>
                    <a:pt x="1518" y="1636"/>
                    <a:pt x="1839" y="1936"/>
                  </a:cubicBezTo>
                  <a:cubicBezTo>
                    <a:pt x="2181" y="2235"/>
                    <a:pt x="2501" y="2534"/>
                    <a:pt x="2908" y="2769"/>
                  </a:cubicBezTo>
                  <a:cubicBezTo>
                    <a:pt x="3292" y="3004"/>
                    <a:pt x="3741" y="3111"/>
                    <a:pt x="4190" y="3111"/>
                  </a:cubicBezTo>
                  <a:lnTo>
                    <a:pt x="4190" y="3068"/>
                  </a:lnTo>
                  <a:cubicBezTo>
                    <a:pt x="3741" y="3047"/>
                    <a:pt x="3335" y="2876"/>
                    <a:pt x="2993" y="2620"/>
                  </a:cubicBezTo>
                  <a:cubicBezTo>
                    <a:pt x="2630" y="2363"/>
                    <a:pt x="2330" y="2042"/>
                    <a:pt x="2031" y="1722"/>
                  </a:cubicBezTo>
                  <a:cubicBezTo>
                    <a:pt x="1732" y="1401"/>
                    <a:pt x="1454" y="1059"/>
                    <a:pt x="1112" y="739"/>
                  </a:cubicBezTo>
                  <a:cubicBezTo>
                    <a:pt x="963" y="589"/>
                    <a:pt x="792" y="439"/>
                    <a:pt x="621" y="311"/>
                  </a:cubicBezTo>
                  <a:cubicBezTo>
                    <a:pt x="514" y="247"/>
                    <a:pt x="428" y="162"/>
                    <a:pt x="321" y="119"/>
                  </a:cubicBezTo>
                  <a:cubicBezTo>
                    <a:pt x="252" y="67"/>
                    <a:pt x="168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0" name="Google Shape;34480;p32"/>
            <p:cNvSpPr/>
            <p:nvPr/>
          </p:nvSpPr>
          <p:spPr>
            <a:xfrm>
              <a:off x="1754000" y="441825"/>
              <a:ext cx="68975" cy="99950"/>
            </a:xfrm>
            <a:custGeom>
              <a:avLst/>
              <a:gdLst/>
              <a:ahLst/>
              <a:cxnLst/>
              <a:rect l="l" t="t" r="r" b="b"/>
              <a:pathLst>
                <a:path w="2759" h="3998" extrusionOk="0">
                  <a:moveTo>
                    <a:pt x="1" y="1"/>
                  </a:moveTo>
                  <a:cubicBezTo>
                    <a:pt x="65" y="428"/>
                    <a:pt x="172" y="856"/>
                    <a:pt x="321" y="1262"/>
                  </a:cubicBezTo>
                  <a:cubicBezTo>
                    <a:pt x="450" y="1668"/>
                    <a:pt x="685" y="2031"/>
                    <a:pt x="899" y="2394"/>
                  </a:cubicBezTo>
                  <a:cubicBezTo>
                    <a:pt x="1112" y="2758"/>
                    <a:pt x="1369" y="3121"/>
                    <a:pt x="1668" y="3420"/>
                  </a:cubicBezTo>
                  <a:cubicBezTo>
                    <a:pt x="1967" y="3720"/>
                    <a:pt x="2352" y="3976"/>
                    <a:pt x="2758" y="3998"/>
                  </a:cubicBezTo>
                  <a:lnTo>
                    <a:pt x="2758" y="3955"/>
                  </a:lnTo>
                  <a:cubicBezTo>
                    <a:pt x="2373" y="3891"/>
                    <a:pt x="2031" y="3613"/>
                    <a:pt x="1775" y="3292"/>
                  </a:cubicBezTo>
                  <a:cubicBezTo>
                    <a:pt x="1518" y="2993"/>
                    <a:pt x="1305" y="2630"/>
                    <a:pt x="1134" y="2266"/>
                  </a:cubicBezTo>
                  <a:cubicBezTo>
                    <a:pt x="941" y="1881"/>
                    <a:pt x="813" y="1497"/>
                    <a:pt x="621" y="1112"/>
                  </a:cubicBezTo>
                  <a:cubicBezTo>
                    <a:pt x="450" y="749"/>
                    <a:pt x="279" y="343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1" name="Google Shape;34481;p32"/>
            <p:cNvSpPr/>
            <p:nvPr/>
          </p:nvSpPr>
          <p:spPr>
            <a:xfrm>
              <a:off x="1737975" y="329625"/>
              <a:ext cx="23000" cy="102600"/>
            </a:xfrm>
            <a:custGeom>
              <a:avLst/>
              <a:gdLst/>
              <a:ahLst/>
              <a:cxnLst/>
              <a:rect l="l" t="t" r="r" b="b"/>
              <a:pathLst>
                <a:path w="920" h="4104" extrusionOk="0">
                  <a:moveTo>
                    <a:pt x="877" y="0"/>
                  </a:moveTo>
                  <a:cubicBezTo>
                    <a:pt x="492" y="598"/>
                    <a:pt x="257" y="1282"/>
                    <a:pt x="129" y="1988"/>
                  </a:cubicBezTo>
                  <a:cubicBezTo>
                    <a:pt x="65" y="2351"/>
                    <a:pt x="1" y="2715"/>
                    <a:pt x="22" y="3078"/>
                  </a:cubicBezTo>
                  <a:cubicBezTo>
                    <a:pt x="65" y="3441"/>
                    <a:pt x="150" y="3805"/>
                    <a:pt x="364" y="4104"/>
                  </a:cubicBezTo>
                  <a:lnTo>
                    <a:pt x="385" y="4104"/>
                  </a:lnTo>
                  <a:cubicBezTo>
                    <a:pt x="364" y="3740"/>
                    <a:pt x="343" y="3398"/>
                    <a:pt x="364" y="3057"/>
                  </a:cubicBezTo>
                  <a:cubicBezTo>
                    <a:pt x="385" y="2715"/>
                    <a:pt x="364" y="2373"/>
                    <a:pt x="385" y="2031"/>
                  </a:cubicBezTo>
                  <a:cubicBezTo>
                    <a:pt x="428" y="1689"/>
                    <a:pt x="492" y="1347"/>
                    <a:pt x="578" y="1005"/>
                  </a:cubicBezTo>
                  <a:cubicBezTo>
                    <a:pt x="642" y="663"/>
                    <a:pt x="749" y="342"/>
                    <a:pt x="920" y="21"/>
                  </a:cubicBezTo>
                  <a:lnTo>
                    <a:pt x="8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2" name="Google Shape;34482;p32"/>
            <p:cNvSpPr/>
            <p:nvPr/>
          </p:nvSpPr>
          <p:spPr>
            <a:xfrm>
              <a:off x="1745450" y="354200"/>
              <a:ext cx="22475" cy="87650"/>
            </a:xfrm>
            <a:custGeom>
              <a:avLst/>
              <a:gdLst/>
              <a:ahLst/>
              <a:cxnLst/>
              <a:rect l="l" t="t" r="r" b="b"/>
              <a:pathLst>
                <a:path w="899" h="3506" extrusionOk="0">
                  <a:moveTo>
                    <a:pt x="877" y="0"/>
                  </a:moveTo>
                  <a:cubicBezTo>
                    <a:pt x="492" y="470"/>
                    <a:pt x="257" y="1069"/>
                    <a:pt x="129" y="1667"/>
                  </a:cubicBezTo>
                  <a:cubicBezTo>
                    <a:pt x="65" y="1988"/>
                    <a:pt x="1" y="2287"/>
                    <a:pt x="22" y="2608"/>
                  </a:cubicBezTo>
                  <a:cubicBezTo>
                    <a:pt x="65" y="2928"/>
                    <a:pt x="150" y="3249"/>
                    <a:pt x="343" y="3506"/>
                  </a:cubicBezTo>
                  <a:lnTo>
                    <a:pt x="364" y="3506"/>
                  </a:lnTo>
                  <a:cubicBezTo>
                    <a:pt x="364" y="3185"/>
                    <a:pt x="364" y="2886"/>
                    <a:pt x="364" y="2608"/>
                  </a:cubicBezTo>
                  <a:cubicBezTo>
                    <a:pt x="386" y="2309"/>
                    <a:pt x="364" y="2009"/>
                    <a:pt x="386" y="1732"/>
                  </a:cubicBezTo>
                  <a:cubicBezTo>
                    <a:pt x="428" y="1432"/>
                    <a:pt x="471" y="1133"/>
                    <a:pt x="557" y="855"/>
                  </a:cubicBezTo>
                  <a:cubicBezTo>
                    <a:pt x="642" y="556"/>
                    <a:pt x="749" y="278"/>
                    <a:pt x="899" y="22"/>
                  </a:cubicBezTo>
                  <a:lnTo>
                    <a:pt x="8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3" name="Google Shape;34483;p32"/>
            <p:cNvSpPr/>
            <p:nvPr/>
          </p:nvSpPr>
          <p:spPr>
            <a:xfrm>
              <a:off x="1737975" y="443975"/>
              <a:ext cx="18200" cy="77500"/>
            </a:xfrm>
            <a:custGeom>
              <a:avLst/>
              <a:gdLst/>
              <a:ahLst/>
              <a:cxnLst/>
              <a:rect l="l" t="t" r="r" b="b"/>
              <a:pathLst>
                <a:path w="728" h="3100" extrusionOk="0">
                  <a:moveTo>
                    <a:pt x="321" y="0"/>
                  </a:moveTo>
                  <a:cubicBezTo>
                    <a:pt x="172" y="235"/>
                    <a:pt x="86" y="513"/>
                    <a:pt x="43" y="770"/>
                  </a:cubicBezTo>
                  <a:cubicBezTo>
                    <a:pt x="1" y="1047"/>
                    <a:pt x="43" y="1325"/>
                    <a:pt x="86" y="1603"/>
                  </a:cubicBezTo>
                  <a:cubicBezTo>
                    <a:pt x="129" y="1881"/>
                    <a:pt x="172" y="2159"/>
                    <a:pt x="257" y="2415"/>
                  </a:cubicBezTo>
                  <a:cubicBezTo>
                    <a:pt x="364" y="2672"/>
                    <a:pt x="492" y="2928"/>
                    <a:pt x="706" y="3099"/>
                  </a:cubicBezTo>
                  <a:lnTo>
                    <a:pt x="727" y="3078"/>
                  </a:lnTo>
                  <a:cubicBezTo>
                    <a:pt x="556" y="2864"/>
                    <a:pt x="471" y="2629"/>
                    <a:pt x="428" y="2373"/>
                  </a:cubicBezTo>
                  <a:cubicBezTo>
                    <a:pt x="364" y="2116"/>
                    <a:pt x="343" y="1838"/>
                    <a:pt x="343" y="1582"/>
                  </a:cubicBezTo>
                  <a:cubicBezTo>
                    <a:pt x="343" y="1325"/>
                    <a:pt x="385" y="1069"/>
                    <a:pt x="385" y="812"/>
                  </a:cubicBezTo>
                  <a:cubicBezTo>
                    <a:pt x="385" y="534"/>
                    <a:pt x="385" y="278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4" name="Google Shape;34484;p32"/>
            <p:cNvSpPr/>
            <p:nvPr/>
          </p:nvSpPr>
          <p:spPr>
            <a:xfrm>
              <a:off x="1723025" y="402075"/>
              <a:ext cx="74300" cy="69375"/>
            </a:xfrm>
            <a:custGeom>
              <a:avLst/>
              <a:gdLst/>
              <a:ahLst/>
              <a:cxnLst/>
              <a:rect l="l" t="t" r="r" b="b"/>
              <a:pathLst>
                <a:path w="2972" h="2775" extrusionOk="0">
                  <a:moveTo>
                    <a:pt x="1447" y="0"/>
                  </a:moveTo>
                  <a:cubicBezTo>
                    <a:pt x="740" y="0"/>
                    <a:pt x="124" y="532"/>
                    <a:pt x="64" y="1249"/>
                  </a:cubicBezTo>
                  <a:cubicBezTo>
                    <a:pt x="0" y="1997"/>
                    <a:pt x="577" y="2681"/>
                    <a:pt x="1368" y="2766"/>
                  </a:cubicBezTo>
                  <a:cubicBezTo>
                    <a:pt x="1421" y="2772"/>
                    <a:pt x="1473" y="2775"/>
                    <a:pt x="1524" y="2775"/>
                  </a:cubicBezTo>
                  <a:cubicBezTo>
                    <a:pt x="2231" y="2775"/>
                    <a:pt x="2847" y="2243"/>
                    <a:pt x="2907" y="1526"/>
                  </a:cubicBezTo>
                  <a:cubicBezTo>
                    <a:pt x="2971" y="757"/>
                    <a:pt x="2394" y="73"/>
                    <a:pt x="1603" y="9"/>
                  </a:cubicBezTo>
                  <a:cubicBezTo>
                    <a:pt x="1551" y="3"/>
                    <a:pt x="1498" y="0"/>
                    <a:pt x="14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5" name="Google Shape;34485;p32"/>
            <p:cNvSpPr/>
            <p:nvPr/>
          </p:nvSpPr>
          <p:spPr>
            <a:xfrm>
              <a:off x="1747600" y="338175"/>
              <a:ext cx="47050" cy="87100"/>
            </a:xfrm>
            <a:custGeom>
              <a:avLst/>
              <a:gdLst/>
              <a:ahLst/>
              <a:cxnLst/>
              <a:rect l="l" t="t" r="r" b="b"/>
              <a:pathLst>
                <a:path w="1882" h="3484" extrusionOk="0">
                  <a:moveTo>
                    <a:pt x="1860" y="0"/>
                  </a:moveTo>
                  <a:cubicBezTo>
                    <a:pt x="1646" y="256"/>
                    <a:pt x="1432" y="513"/>
                    <a:pt x="1240" y="769"/>
                  </a:cubicBezTo>
                  <a:cubicBezTo>
                    <a:pt x="1048" y="1047"/>
                    <a:pt x="877" y="1325"/>
                    <a:pt x="706" y="1603"/>
                  </a:cubicBezTo>
                  <a:cubicBezTo>
                    <a:pt x="535" y="1881"/>
                    <a:pt x="364" y="2180"/>
                    <a:pt x="257" y="2501"/>
                  </a:cubicBezTo>
                  <a:lnTo>
                    <a:pt x="107" y="2971"/>
                  </a:lnTo>
                  <a:cubicBezTo>
                    <a:pt x="43" y="3121"/>
                    <a:pt x="0" y="3313"/>
                    <a:pt x="22" y="3484"/>
                  </a:cubicBezTo>
                  <a:lnTo>
                    <a:pt x="64" y="3484"/>
                  </a:lnTo>
                  <a:cubicBezTo>
                    <a:pt x="129" y="3334"/>
                    <a:pt x="214" y="3206"/>
                    <a:pt x="321" y="3078"/>
                  </a:cubicBezTo>
                  <a:cubicBezTo>
                    <a:pt x="406" y="2950"/>
                    <a:pt x="492" y="2779"/>
                    <a:pt x="556" y="2629"/>
                  </a:cubicBezTo>
                  <a:cubicBezTo>
                    <a:pt x="706" y="2351"/>
                    <a:pt x="791" y="2031"/>
                    <a:pt x="941" y="1731"/>
                  </a:cubicBezTo>
                  <a:cubicBezTo>
                    <a:pt x="1219" y="1154"/>
                    <a:pt x="1539" y="577"/>
                    <a:pt x="1881" y="21"/>
                  </a:cubicBezTo>
                  <a:lnTo>
                    <a:pt x="18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6" name="Google Shape;34486;p32"/>
            <p:cNvSpPr/>
            <p:nvPr/>
          </p:nvSpPr>
          <p:spPr>
            <a:xfrm>
              <a:off x="1705925" y="383050"/>
              <a:ext cx="46500" cy="67350"/>
            </a:xfrm>
            <a:custGeom>
              <a:avLst/>
              <a:gdLst/>
              <a:ahLst/>
              <a:cxnLst/>
              <a:rect l="l" t="t" r="r" b="b"/>
              <a:pathLst>
                <a:path w="1860" h="2694" extrusionOk="0">
                  <a:moveTo>
                    <a:pt x="0" y="0"/>
                  </a:moveTo>
                  <a:cubicBezTo>
                    <a:pt x="0" y="300"/>
                    <a:pt x="43" y="599"/>
                    <a:pt x="150" y="855"/>
                  </a:cubicBezTo>
                  <a:cubicBezTo>
                    <a:pt x="235" y="1133"/>
                    <a:pt x="385" y="1390"/>
                    <a:pt x="556" y="1646"/>
                  </a:cubicBezTo>
                  <a:cubicBezTo>
                    <a:pt x="705" y="1881"/>
                    <a:pt x="876" y="2116"/>
                    <a:pt x="1112" y="2287"/>
                  </a:cubicBezTo>
                  <a:cubicBezTo>
                    <a:pt x="1325" y="2480"/>
                    <a:pt x="1582" y="2629"/>
                    <a:pt x="1860" y="2694"/>
                  </a:cubicBezTo>
                  <a:lnTo>
                    <a:pt x="1860" y="2672"/>
                  </a:lnTo>
                  <a:cubicBezTo>
                    <a:pt x="1689" y="2437"/>
                    <a:pt x="1518" y="2245"/>
                    <a:pt x="1325" y="2031"/>
                  </a:cubicBezTo>
                  <a:cubicBezTo>
                    <a:pt x="1154" y="1839"/>
                    <a:pt x="941" y="1668"/>
                    <a:pt x="748" y="1454"/>
                  </a:cubicBezTo>
                  <a:cubicBezTo>
                    <a:pt x="406" y="1048"/>
                    <a:pt x="107" y="578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7" name="Google Shape;34487;p32"/>
            <p:cNvSpPr/>
            <p:nvPr/>
          </p:nvSpPr>
          <p:spPr>
            <a:xfrm>
              <a:off x="1695225" y="443050"/>
              <a:ext cx="45975" cy="23375"/>
            </a:xfrm>
            <a:custGeom>
              <a:avLst/>
              <a:gdLst/>
              <a:ahLst/>
              <a:cxnLst/>
              <a:rect l="l" t="t" r="r" b="b"/>
              <a:pathLst>
                <a:path w="1839" h="935" extrusionOk="0">
                  <a:moveTo>
                    <a:pt x="1477" y="1"/>
                  </a:moveTo>
                  <a:cubicBezTo>
                    <a:pt x="1409" y="1"/>
                    <a:pt x="1344" y="8"/>
                    <a:pt x="1283" y="16"/>
                  </a:cubicBezTo>
                  <a:cubicBezTo>
                    <a:pt x="1112" y="37"/>
                    <a:pt x="962" y="165"/>
                    <a:pt x="813" y="229"/>
                  </a:cubicBezTo>
                  <a:cubicBezTo>
                    <a:pt x="492" y="379"/>
                    <a:pt x="193" y="614"/>
                    <a:pt x="1" y="913"/>
                  </a:cubicBezTo>
                  <a:lnTo>
                    <a:pt x="43" y="935"/>
                  </a:lnTo>
                  <a:cubicBezTo>
                    <a:pt x="150" y="828"/>
                    <a:pt x="300" y="742"/>
                    <a:pt x="450" y="657"/>
                  </a:cubicBezTo>
                  <a:cubicBezTo>
                    <a:pt x="599" y="593"/>
                    <a:pt x="749" y="529"/>
                    <a:pt x="898" y="486"/>
                  </a:cubicBezTo>
                  <a:cubicBezTo>
                    <a:pt x="1069" y="443"/>
                    <a:pt x="1240" y="422"/>
                    <a:pt x="1390" y="358"/>
                  </a:cubicBezTo>
                  <a:cubicBezTo>
                    <a:pt x="1518" y="294"/>
                    <a:pt x="1646" y="208"/>
                    <a:pt x="1839" y="144"/>
                  </a:cubicBezTo>
                  <a:lnTo>
                    <a:pt x="1839" y="123"/>
                  </a:lnTo>
                  <a:cubicBezTo>
                    <a:pt x="1728" y="26"/>
                    <a:pt x="1600" y="1"/>
                    <a:pt x="14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8" name="Google Shape;34488;p32"/>
            <p:cNvSpPr/>
            <p:nvPr/>
          </p:nvSpPr>
          <p:spPr>
            <a:xfrm>
              <a:off x="1721950" y="440225"/>
              <a:ext cx="27800" cy="52925"/>
            </a:xfrm>
            <a:custGeom>
              <a:avLst/>
              <a:gdLst/>
              <a:ahLst/>
              <a:cxnLst/>
              <a:rect l="l" t="t" r="r" b="b"/>
              <a:pathLst>
                <a:path w="1112" h="2117" extrusionOk="0">
                  <a:moveTo>
                    <a:pt x="1090" y="0"/>
                  </a:moveTo>
                  <a:cubicBezTo>
                    <a:pt x="877" y="86"/>
                    <a:pt x="748" y="236"/>
                    <a:pt x="620" y="407"/>
                  </a:cubicBezTo>
                  <a:cubicBezTo>
                    <a:pt x="492" y="556"/>
                    <a:pt x="428" y="770"/>
                    <a:pt x="342" y="941"/>
                  </a:cubicBezTo>
                  <a:cubicBezTo>
                    <a:pt x="278" y="1133"/>
                    <a:pt x="193" y="1326"/>
                    <a:pt x="129" y="1518"/>
                  </a:cubicBezTo>
                  <a:cubicBezTo>
                    <a:pt x="64" y="1710"/>
                    <a:pt x="0" y="1903"/>
                    <a:pt x="0" y="2116"/>
                  </a:cubicBezTo>
                  <a:lnTo>
                    <a:pt x="22" y="2116"/>
                  </a:lnTo>
                  <a:cubicBezTo>
                    <a:pt x="86" y="1924"/>
                    <a:pt x="193" y="1753"/>
                    <a:pt x="278" y="1582"/>
                  </a:cubicBezTo>
                  <a:cubicBezTo>
                    <a:pt x="364" y="1411"/>
                    <a:pt x="471" y="1240"/>
                    <a:pt x="577" y="1091"/>
                  </a:cubicBezTo>
                  <a:cubicBezTo>
                    <a:pt x="684" y="920"/>
                    <a:pt x="813" y="770"/>
                    <a:pt x="898" y="599"/>
                  </a:cubicBezTo>
                  <a:cubicBezTo>
                    <a:pt x="984" y="407"/>
                    <a:pt x="1048" y="236"/>
                    <a:pt x="1112" y="22"/>
                  </a:cubicBezTo>
                  <a:lnTo>
                    <a:pt x="10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9" name="Google Shape;34489;p32"/>
            <p:cNvSpPr/>
            <p:nvPr/>
          </p:nvSpPr>
          <p:spPr>
            <a:xfrm>
              <a:off x="1775375" y="440750"/>
              <a:ext cx="76450" cy="43325"/>
            </a:xfrm>
            <a:custGeom>
              <a:avLst/>
              <a:gdLst/>
              <a:ahLst/>
              <a:cxnLst/>
              <a:rect l="l" t="t" r="r" b="b"/>
              <a:pathLst>
                <a:path w="3058" h="1733" extrusionOk="0">
                  <a:moveTo>
                    <a:pt x="193" y="1"/>
                  </a:moveTo>
                  <a:lnTo>
                    <a:pt x="1" y="300"/>
                  </a:lnTo>
                  <a:cubicBezTo>
                    <a:pt x="492" y="578"/>
                    <a:pt x="963" y="920"/>
                    <a:pt x="1476" y="1155"/>
                  </a:cubicBezTo>
                  <a:cubicBezTo>
                    <a:pt x="1753" y="1262"/>
                    <a:pt x="2010" y="1347"/>
                    <a:pt x="2266" y="1454"/>
                  </a:cubicBezTo>
                  <a:cubicBezTo>
                    <a:pt x="2523" y="1583"/>
                    <a:pt x="2779" y="1689"/>
                    <a:pt x="3057" y="1732"/>
                  </a:cubicBezTo>
                  <a:cubicBezTo>
                    <a:pt x="2801" y="1647"/>
                    <a:pt x="2544" y="1518"/>
                    <a:pt x="2309" y="1390"/>
                  </a:cubicBezTo>
                  <a:cubicBezTo>
                    <a:pt x="2053" y="1241"/>
                    <a:pt x="1796" y="1112"/>
                    <a:pt x="1561" y="984"/>
                  </a:cubicBezTo>
                  <a:cubicBezTo>
                    <a:pt x="1069" y="706"/>
                    <a:pt x="663" y="34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0" name="Google Shape;34490;p32"/>
            <p:cNvSpPr/>
            <p:nvPr/>
          </p:nvSpPr>
          <p:spPr>
            <a:xfrm>
              <a:off x="1746525" y="457850"/>
              <a:ext cx="49725" cy="81250"/>
            </a:xfrm>
            <a:custGeom>
              <a:avLst/>
              <a:gdLst/>
              <a:ahLst/>
              <a:cxnLst/>
              <a:rect l="l" t="t" r="r" b="b"/>
              <a:pathLst>
                <a:path w="1989" h="3250" extrusionOk="0">
                  <a:moveTo>
                    <a:pt x="321" y="1"/>
                  </a:moveTo>
                  <a:lnTo>
                    <a:pt x="1" y="108"/>
                  </a:lnTo>
                  <a:cubicBezTo>
                    <a:pt x="65" y="257"/>
                    <a:pt x="86" y="386"/>
                    <a:pt x="129" y="557"/>
                  </a:cubicBezTo>
                  <a:cubicBezTo>
                    <a:pt x="172" y="706"/>
                    <a:pt x="257" y="899"/>
                    <a:pt x="343" y="1005"/>
                  </a:cubicBezTo>
                  <a:lnTo>
                    <a:pt x="791" y="1839"/>
                  </a:lnTo>
                  <a:cubicBezTo>
                    <a:pt x="962" y="2117"/>
                    <a:pt x="1091" y="2395"/>
                    <a:pt x="1283" y="2651"/>
                  </a:cubicBezTo>
                  <a:cubicBezTo>
                    <a:pt x="1475" y="2908"/>
                    <a:pt x="1689" y="3143"/>
                    <a:pt x="1988" y="3250"/>
                  </a:cubicBezTo>
                  <a:cubicBezTo>
                    <a:pt x="1710" y="3121"/>
                    <a:pt x="1497" y="2865"/>
                    <a:pt x="1347" y="2608"/>
                  </a:cubicBezTo>
                  <a:cubicBezTo>
                    <a:pt x="1198" y="2352"/>
                    <a:pt x="1069" y="2053"/>
                    <a:pt x="941" y="1753"/>
                  </a:cubicBezTo>
                  <a:lnTo>
                    <a:pt x="556" y="899"/>
                  </a:lnTo>
                  <a:cubicBezTo>
                    <a:pt x="492" y="749"/>
                    <a:pt x="428" y="621"/>
                    <a:pt x="407" y="471"/>
                  </a:cubicBezTo>
                  <a:cubicBezTo>
                    <a:pt x="385" y="343"/>
                    <a:pt x="364" y="150"/>
                    <a:pt x="3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1" name="Google Shape;34491;p32"/>
            <p:cNvSpPr/>
            <p:nvPr/>
          </p:nvSpPr>
          <p:spPr>
            <a:xfrm>
              <a:off x="1762550" y="427925"/>
              <a:ext cx="98875" cy="31025"/>
            </a:xfrm>
            <a:custGeom>
              <a:avLst/>
              <a:gdLst/>
              <a:ahLst/>
              <a:cxnLst/>
              <a:rect l="l" t="t" r="r" b="b"/>
              <a:pathLst>
                <a:path w="3955" h="1241" extrusionOk="0">
                  <a:moveTo>
                    <a:pt x="193" y="1"/>
                  </a:moveTo>
                  <a:lnTo>
                    <a:pt x="1" y="300"/>
                  </a:lnTo>
                  <a:cubicBezTo>
                    <a:pt x="300" y="492"/>
                    <a:pt x="621" y="642"/>
                    <a:pt x="963" y="749"/>
                  </a:cubicBezTo>
                  <a:cubicBezTo>
                    <a:pt x="1283" y="834"/>
                    <a:pt x="1625" y="899"/>
                    <a:pt x="1967" y="963"/>
                  </a:cubicBezTo>
                  <a:cubicBezTo>
                    <a:pt x="2309" y="1005"/>
                    <a:pt x="2630" y="1048"/>
                    <a:pt x="2972" y="1112"/>
                  </a:cubicBezTo>
                  <a:cubicBezTo>
                    <a:pt x="3121" y="1155"/>
                    <a:pt x="3292" y="1176"/>
                    <a:pt x="3463" y="1198"/>
                  </a:cubicBezTo>
                  <a:cubicBezTo>
                    <a:pt x="3570" y="1211"/>
                    <a:pt x="3676" y="1241"/>
                    <a:pt x="3778" y="1241"/>
                  </a:cubicBezTo>
                  <a:cubicBezTo>
                    <a:pt x="3839" y="1241"/>
                    <a:pt x="3899" y="1230"/>
                    <a:pt x="3955" y="1198"/>
                  </a:cubicBezTo>
                  <a:lnTo>
                    <a:pt x="3955" y="1198"/>
                  </a:lnTo>
                  <a:cubicBezTo>
                    <a:pt x="3910" y="1217"/>
                    <a:pt x="3862" y="1225"/>
                    <a:pt x="3813" y="1225"/>
                  </a:cubicBezTo>
                  <a:cubicBezTo>
                    <a:pt x="3701" y="1225"/>
                    <a:pt x="3582" y="1185"/>
                    <a:pt x="3463" y="1155"/>
                  </a:cubicBezTo>
                  <a:cubicBezTo>
                    <a:pt x="3292" y="1134"/>
                    <a:pt x="3143" y="1091"/>
                    <a:pt x="2972" y="1027"/>
                  </a:cubicBezTo>
                  <a:cubicBezTo>
                    <a:pt x="2651" y="941"/>
                    <a:pt x="2331" y="856"/>
                    <a:pt x="1989" y="770"/>
                  </a:cubicBezTo>
                  <a:cubicBezTo>
                    <a:pt x="1668" y="706"/>
                    <a:pt x="1347" y="621"/>
                    <a:pt x="1048" y="492"/>
                  </a:cubicBezTo>
                  <a:cubicBezTo>
                    <a:pt x="728" y="364"/>
                    <a:pt x="450" y="215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2" name="Google Shape;34492;p32"/>
            <p:cNvSpPr/>
            <p:nvPr/>
          </p:nvSpPr>
          <p:spPr>
            <a:xfrm>
              <a:off x="1776450" y="413500"/>
              <a:ext cx="80175" cy="15525"/>
            </a:xfrm>
            <a:custGeom>
              <a:avLst/>
              <a:gdLst/>
              <a:ahLst/>
              <a:cxnLst/>
              <a:rect l="l" t="t" r="r" b="b"/>
              <a:pathLst>
                <a:path w="3207" h="621" extrusionOk="0">
                  <a:moveTo>
                    <a:pt x="2437" y="1"/>
                  </a:moveTo>
                  <a:cubicBezTo>
                    <a:pt x="2159" y="1"/>
                    <a:pt x="1903" y="22"/>
                    <a:pt x="1625" y="65"/>
                  </a:cubicBezTo>
                  <a:cubicBezTo>
                    <a:pt x="1368" y="86"/>
                    <a:pt x="1091" y="108"/>
                    <a:pt x="834" y="150"/>
                  </a:cubicBezTo>
                  <a:cubicBezTo>
                    <a:pt x="556" y="193"/>
                    <a:pt x="300" y="214"/>
                    <a:pt x="1" y="300"/>
                  </a:cubicBezTo>
                  <a:lnTo>
                    <a:pt x="129" y="621"/>
                  </a:lnTo>
                  <a:cubicBezTo>
                    <a:pt x="342" y="535"/>
                    <a:pt x="620" y="471"/>
                    <a:pt x="877" y="407"/>
                  </a:cubicBezTo>
                  <a:cubicBezTo>
                    <a:pt x="1133" y="343"/>
                    <a:pt x="1390" y="279"/>
                    <a:pt x="1646" y="236"/>
                  </a:cubicBezTo>
                  <a:cubicBezTo>
                    <a:pt x="1924" y="172"/>
                    <a:pt x="2181" y="129"/>
                    <a:pt x="2437" y="86"/>
                  </a:cubicBezTo>
                  <a:cubicBezTo>
                    <a:pt x="2565" y="65"/>
                    <a:pt x="2715" y="43"/>
                    <a:pt x="2843" y="43"/>
                  </a:cubicBezTo>
                  <a:cubicBezTo>
                    <a:pt x="2907" y="43"/>
                    <a:pt x="2972" y="22"/>
                    <a:pt x="3036" y="22"/>
                  </a:cubicBezTo>
                  <a:cubicBezTo>
                    <a:pt x="3100" y="43"/>
                    <a:pt x="3185" y="22"/>
                    <a:pt x="3207" y="86"/>
                  </a:cubicBezTo>
                  <a:cubicBezTo>
                    <a:pt x="3185" y="22"/>
                    <a:pt x="3100" y="22"/>
                    <a:pt x="30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3" name="Google Shape;34493;p32"/>
            <p:cNvSpPr/>
            <p:nvPr/>
          </p:nvSpPr>
          <p:spPr>
            <a:xfrm>
              <a:off x="1785525" y="426875"/>
              <a:ext cx="122925" cy="14525"/>
            </a:xfrm>
            <a:custGeom>
              <a:avLst/>
              <a:gdLst/>
              <a:ahLst/>
              <a:cxnLst/>
              <a:rect l="l" t="t" r="r" b="b"/>
              <a:pathLst>
                <a:path w="4917" h="581" extrusionOk="0">
                  <a:moveTo>
                    <a:pt x="22" y="0"/>
                  </a:moveTo>
                  <a:lnTo>
                    <a:pt x="1" y="363"/>
                  </a:lnTo>
                  <a:cubicBezTo>
                    <a:pt x="193" y="363"/>
                    <a:pt x="386" y="385"/>
                    <a:pt x="599" y="428"/>
                  </a:cubicBezTo>
                  <a:cubicBezTo>
                    <a:pt x="770" y="470"/>
                    <a:pt x="1005" y="513"/>
                    <a:pt x="1198" y="534"/>
                  </a:cubicBezTo>
                  <a:cubicBezTo>
                    <a:pt x="1454" y="573"/>
                    <a:pt x="1711" y="581"/>
                    <a:pt x="1963" y="581"/>
                  </a:cubicBezTo>
                  <a:cubicBezTo>
                    <a:pt x="2131" y="581"/>
                    <a:pt x="2296" y="577"/>
                    <a:pt x="2459" y="577"/>
                  </a:cubicBezTo>
                  <a:cubicBezTo>
                    <a:pt x="2865" y="577"/>
                    <a:pt x="3292" y="556"/>
                    <a:pt x="3699" y="534"/>
                  </a:cubicBezTo>
                  <a:lnTo>
                    <a:pt x="4318" y="492"/>
                  </a:lnTo>
                  <a:cubicBezTo>
                    <a:pt x="4511" y="470"/>
                    <a:pt x="4746" y="492"/>
                    <a:pt x="4917" y="406"/>
                  </a:cubicBezTo>
                  <a:lnTo>
                    <a:pt x="4917" y="406"/>
                  </a:lnTo>
                  <a:cubicBezTo>
                    <a:pt x="4821" y="438"/>
                    <a:pt x="4719" y="444"/>
                    <a:pt x="4618" y="444"/>
                  </a:cubicBezTo>
                  <a:cubicBezTo>
                    <a:pt x="4567" y="444"/>
                    <a:pt x="4516" y="442"/>
                    <a:pt x="4466" y="442"/>
                  </a:cubicBezTo>
                  <a:cubicBezTo>
                    <a:pt x="4416" y="442"/>
                    <a:pt x="4367" y="444"/>
                    <a:pt x="4318" y="449"/>
                  </a:cubicBezTo>
                  <a:lnTo>
                    <a:pt x="3699" y="449"/>
                  </a:lnTo>
                  <a:cubicBezTo>
                    <a:pt x="3292" y="449"/>
                    <a:pt x="2865" y="428"/>
                    <a:pt x="2459" y="406"/>
                  </a:cubicBezTo>
                  <a:cubicBezTo>
                    <a:pt x="2053" y="385"/>
                    <a:pt x="1647" y="363"/>
                    <a:pt x="1241" y="278"/>
                  </a:cubicBezTo>
                  <a:cubicBezTo>
                    <a:pt x="1048" y="257"/>
                    <a:pt x="856" y="192"/>
                    <a:pt x="663" y="128"/>
                  </a:cubicBezTo>
                  <a:cubicBezTo>
                    <a:pt x="450" y="64"/>
                    <a:pt x="236" y="4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4" name="Google Shape;34494;p32"/>
            <p:cNvSpPr/>
            <p:nvPr/>
          </p:nvSpPr>
          <p:spPr>
            <a:xfrm>
              <a:off x="1764700" y="344575"/>
              <a:ext cx="80175" cy="74825"/>
            </a:xfrm>
            <a:custGeom>
              <a:avLst/>
              <a:gdLst/>
              <a:ahLst/>
              <a:cxnLst/>
              <a:rect l="l" t="t" r="r" b="b"/>
              <a:pathLst>
                <a:path w="3207" h="2993" extrusionOk="0">
                  <a:moveTo>
                    <a:pt x="3206" y="0"/>
                  </a:moveTo>
                  <a:cubicBezTo>
                    <a:pt x="2608" y="385"/>
                    <a:pt x="2031" y="813"/>
                    <a:pt x="1475" y="1262"/>
                  </a:cubicBezTo>
                  <a:cubicBezTo>
                    <a:pt x="1219" y="1497"/>
                    <a:pt x="941" y="1710"/>
                    <a:pt x="684" y="1967"/>
                  </a:cubicBezTo>
                  <a:cubicBezTo>
                    <a:pt x="556" y="2095"/>
                    <a:pt x="428" y="2245"/>
                    <a:pt x="300" y="2373"/>
                  </a:cubicBezTo>
                  <a:cubicBezTo>
                    <a:pt x="235" y="2459"/>
                    <a:pt x="171" y="2523"/>
                    <a:pt x="129" y="2608"/>
                  </a:cubicBezTo>
                  <a:cubicBezTo>
                    <a:pt x="86" y="2672"/>
                    <a:pt x="22" y="2822"/>
                    <a:pt x="0" y="2886"/>
                  </a:cubicBezTo>
                  <a:lnTo>
                    <a:pt x="321" y="2993"/>
                  </a:lnTo>
                  <a:cubicBezTo>
                    <a:pt x="385" y="2715"/>
                    <a:pt x="642" y="2416"/>
                    <a:pt x="855" y="2159"/>
                  </a:cubicBezTo>
                  <a:cubicBezTo>
                    <a:pt x="1090" y="1903"/>
                    <a:pt x="1347" y="1646"/>
                    <a:pt x="1582" y="1390"/>
                  </a:cubicBezTo>
                  <a:cubicBezTo>
                    <a:pt x="2116" y="898"/>
                    <a:pt x="2651" y="428"/>
                    <a:pt x="32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5" name="Google Shape;34495;p32"/>
            <p:cNvSpPr/>
            <p:nvPr/>
          </p:nvSpPr>
          <p:spPr>
            <a:xfrm>
              <a:off x="1720350" y="360600"/>
              <a:ext cx="27275" cy="70025"/>
            </a:xfrm>
            <a:custGeom>
              <a:avLst/>
              <a:gdLst/>
              <a:ahLst/>
              <a:cxnLst/>
              <a:rect l="l" t="t" r="r" b="b"/>
              <a:pathLst>
                <a:path w="1091" h="2801" extrusionOk="0">
                  <a:moveTo>
                    <a:pt x="43" y="1"/>
                  </a:moveTo>
                  <a:lnTo>
                    <a:pt x="0" y="22"/>
                  </a:lnTo>
                  <a:cubicBezTo>
                    <a:pt x="86" y="257"/>
                    <a:pt x="128" y="492"/>
                    <a:pt x="171" y="749"/>
                  </a:cubicBezTo>
                  <a:cubicBezTo>
                    <a:pt x="214" y="984"/>
                    <a:pt x="235" y="1240"/>
                    <a:pt x="321" y="1497"/>
                  </a:cubicBezTo>
                  <a:cubicBezTo>
                    <a:pt x="385" y="1732"/>
                    <a:pt x="449" y="2010"/>
                    <a:pt x="577" y="2224"/>
                  </a:cubicBezTo>
                  <a:cubicBezTo>
                    <a:pt x="727" y="2437"/>
                    <a:pt x="877" y="2630"/>
                    <a:pt x="1069" y="2801"/>
                  </a:cubicBezTo>
                  <a:lnTo>
                    <a:pt x="1090" y="2779"/>
                  </a:lnTo>
                  <a:cubicBezTo>
                    <a:pt x="1069" y="2523"/>
                    <a:pt x="962" y="2288"/>
                    <a:pt x="877" y="2053"/>
                  </a:cubicBezTo>
                  <a:cubicBezTo>
                    <a:pt x="791" y="1818"/>
                    <a:pt x="663" y="1625"/>
                    <a:pt x="556" y="1390"/>
                  </a:cubicBezTo>
                  <a:cubicBezTo>
                    <a:pt x="470" y="1176"/>
                    <a:pt x="406" y="941"/>
                    <a:pt x="321" y="706"/>
                  </a:cubicBezTo>
                  <a:cubicBezTo>
                    <a:pt x="257" y="471"/>
                    <a:pt x="150" y="214"/>
                    <a:pt x="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6" name="Google Shape;34496;p32"/>
            <p:cNvSpPr/>
            <p:nvPr/>
          </p:nvSpPr>
          <p:spPr>
            <a:xfrm>
              <a:off x="1696825" y="427925"/>
              <a:ext cx="44375" cy="17225"/>
            </a:xfrm>
            <a:custGeom>
              <a:avLst/>
              <a:gdLst/>
              <a:ahLst/>
              <a:cxnLst/>
              <a:rect l="l" t="t" r="r" b="b"/>
              <a:pathLst>
                <a:path w="1775" h="689" extrusionOk="0">
                  <a:moveTo>
                    <a:pt x="1" y="1"/>
                  </a:moveTo>
                  <a:lnTo>
                    <a:pt x="1" y="44"/>
                  </a:lnTo>
                  <a:cubicBezTo>
                    <a:pt x="150" y="86"/>
                    <a:pt x="257" y="193"/>
                    <a:pt x="364" y="321"/>
                  </a:cubicBezTo>
                  <a:cubicBezTo>
                    <a:pt x="428" y="364"/>
                    <a:pt x="492" y="428"/>
                    <a:pt x="578" y="471"/>
                  </a:cubicBezTo>
                  <a:cubicBezTo>
                    <a:pt x="663" y="535"/>
                    <a:pt x="727" y="535"/>
                    <a:pt x="813" y="578"/>
                  </a:cubicBezTo>
                  <a:cubicBezTo>
                    <a:pt x="943" y="633"/>
                    <a:pt x="1088" y="689"/>
                    <a:pt x="1236" y="689"/>
                  </a:cubicBezTo>
                  <a:cubicBezTo>
                    <a:pt x="1259" y="689"/>
                    <a:pt x="1282" y="688"/>
                    <a:pt x="1305" y="685"/>
                  </a:cubicBezTo>
                  <a:cubicBezTo>
                    <a:pt x="1454" y="663"/>
                    <a:pt x="1625" y="621"/>
                    <a:pt x="1775" y="514"/>
                  </a:cubicBezTo>
                  <a:lnTo>
                    <a:pt x="1775" y="471"/>
                  </a:lnTo>
                  <a:cubicBezTo>
                    <a:pt x="1604" y="407"/>
                    <a:pt x="1454" y="364"/>
                    <a:pt x="1305" y="343"/>
                  </a:cubicBezTo>
                  <a:cubicBezTo>
                    <a:pt x="1176" y="300"/>
                    <a:pt x="1027" y="321"/>
                    <a:pt x="877" y="300"/>
                  </a:cubicBezTo>
                  <a:cubicBezTo>
                    <a:pt x="813" y="300"/>
                    <a:pt x="706" y="279"/>
                    <a:pt x="663" y="257"/>
                  </a:cubicBezTo>
                  <a:cubicBezTo>
                    <a:pt x="599" y="236"/>
                    <a:pt x="535" y="215"/>
                    <a:pt x="471" y="172"/>
                  </a:cubicBezTo>
                  <a:cubicBezTo>
                    <a:pt x="321" y="108"/>
                    <a:pt x="172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7" name="Google Shape;34497;p32"/>
            <p:cNvSpPr/>
            <p:nvPr/>
          </p:nvSpPr>
          <p:spPr>
            <a:xfrm>
              <a:off x="1822125" y="336350"/>
              <a:ext cx="7250" cy="7050"/>
            </a:xfrm>
            <a:custGeom>
              <a:avLst/>
              <a:gdLst/>
              <a:ahLst/>
              <a:cxnLst/>
              <a:rect l="l" t="t" r="r" b="b"/>
              <a:pathLst>
                <a:path w="290" h="282" extrusionOk="0">
                  <a:moveTo>
                    <a:pt x="157" y="1"/>
                  </a:moveTo>
                  <a:cubicBezTo>
                    <a:pt x="85" y="1"/>
                    <a:pt x="12" y="49"/>
                    <a:pt x="12" y="137"/>
                  </a:cubicBezTo>
                  <a:cubicBezTo>
                    <a:pt x="1" y="233"/>
                    <a:pt x="65" y="281"/>
                    <a:pt x="135" y="281"/>
                  </a:cubicBezTo>
                  <a:cubicBezTo>
                    <a:pt x="204" y="281"/>
                    <a:pt x="279" y="233"/>
                    <a:pt x="290" y="137"/>
                  </a:cubicBezTo>
                  <a:cubicBezTo>
                    <a:pt x="290" y="44"/>
                    <a:pt x="224" y="1"/>
                    <a:pt x="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8" name="Google Shape;34498;p32"/>
            <p:cNvSpPr/>
            <p:nvPr/>
          </p:nvSpPr>
          <p:spPr>
            <a:xfrm>
              <a:off x="1838975" y="342975"/>
              <a:ext cx="6700" cy="6425"/>
            </a:xfrm>
            <a:custGeom>
              <a:avLst/>
              <a:gdLst/>
              <a:ahLst/>
              <a:cxnLst/>
              <a:rect l="l" t="t" r="r" b="b"/>
              <a:pathLst>
                <a:path w="268" h="257" extrusionOk="0">
                  <a:moveTo>
                    <a:pt x="145" y="0"/>
                  </a:moveTo>
                  <a:cubicBezTo>
                    <a:pt x="80" y="0"/>
                    <a:pt x="11" y="43"/>
                    <a:pt x="0" y="129"/>
                  </a:cubicBezTo>
                  <a:cubicBezTo>
                    <a:pt x="0" y="214"/>
                    <a:pt x="64" y="257"/>
                    <a:pt x="129" y="257"/>
                  </a:cubicBezTo>
                  <a:cubicBezTo>
                    <a:pt x="193" y="257"/>
                    <a:pt x="257" y="214"/>
                    <a:pt x="257" y="129"/>
                  </a:cubicBezTo>
                  <a:cubicBezTo>
                    <a:pt x="267" y="43"/>
                    <a:pt x="209" y="0"/>
                    <a:pt x="1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9" name="Google Shape;34499;p32"/>
            <p:cNvSpPr/>
            <p:nvPr/>
          </p:nvSpPr>
          <p:spPr>
            <a:xfrm>
              <a:off x="1841375" y="364950"/>
              <a:ext cx="9100" cy="8450"/>
            </a:xfrm>
            <a:custGeom>
              <a:avLst/>
              <a:gdLst/>
              <a:ahLst/>
              <a:cxnLst/>
              <a:rect l="l" t="t" r="r" b="b"/>
              <a:pathLst>
                <a:path w="364" h="338" extrusionOk="0">
                  <a:moveTo>
                    <a:pt x="204" y="0"/>
                  </a:moveTo>
                  <a:cubicBezTo>
                    <a:pt x="117" y="0"/>
                    <a:pt x="22" y="59"/>
                    <a:pt x="11" y="169"/>
                  </a:cubicBezTo>
                  <a:cubicBezTo>
                    <a:pt x="1" y="283"/>
                    <a:pt x="77" y="337"/>
                    <a:pt x="160" y="337"/>
                  </a:cubicBezTo>
                  <a:cubicBezTo>
                    <a:pt x="247" y="337"/>
                    <a:pt x="342" y="278"/>
                    <a:pt x="353" y="169"/>
                  </a:cubicBezTo>
                  <a:cubicBezTo>
                    <a:pt x="364" y="54"/>
                    <a:pt x="287" y="0"/>
                    <a:pt x="2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0" name="Google Shape;34500;p32"/>
            <p:cNvSpPr/>
            <p:nvPr/>
          </p:nvSpPr>
          <p:spPr>
            <a:xfrm>
              <a:off x="1859275" y="396400"/>
              <a:ext cx="8575" cy="7000"/>
            </a:xfrm>
            <a:custGeom>
              <a:avLst/>
              <a:gdLst/>
              <a:ahLst/>
              <a:cxnLst/>
              <a:rect l="l" t="t" r="r" b="b"/>
              <a:pathLst>
                <a:path w="343" h="280" extrusionOk="0">
                  <a:moveTo>
                    <a:pt x="171" y="1"/>
                  </a:moveTo>
                  <a:cubicBezTo>
                    <a:pt x="0" y="1"/>
                    <a:pt x="22" y="257"/>
                    <a:pt x="171" y="279"/>
                  </a:cubicBezTo>
                  <a:lnTo>
                    <a:pt x="193" y="279"/>
                  </a:lnTo>
                  <a:cubicBezTo>
                    <a:pt x="198" y="279"/>
                    <a:pt x="204" y="280"/>
                    <a:pt x="209" y="280"/>
                  </a:cubicBezTo>
                  <a:cubicBezTo>
                    <a:pt x="342" y="280"/>
                    <a:pt x="336" y="21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1" name="Google Shape;34501;p32"/>
            <p:cNvSpPr/>
            <p:nvPr/>
          </p:nvSpPr>
          <p:spPr>
            <a:xfrm>
              <a:off x="1853150" y="410575"/>
              <a:ext cx="8550" cy="8300"/>
            </a:xfrm>
            <a:custGeom>
              <a:avLst/>
              <a:gdLst/>
              <a:ahLst/>
              <a:cxnLst/>
              <a:rect l="l" t="t" r="r" b="b"/>
              <a:pathLst>
                <a:path w="342" h="332" extrusionOk="0">
                  <a:moveTo>
                    <a:pt x="187" y="0"/>
                  </a:moveTo>
                  <a:cubicBezTo>
                    <a:pt x="107" y="0"/>
                    <a:pt x="21" y="54"/>
                    <a:pt x="10" y="160"/>
                  </a:cubicBezTo>
                  <a:lnTo>
                    <a:pt x="10" y="182"/>
                  </a:lnTo>
                  <a:cubicBezTo>
                    <a:pt x="0" y="283"/>
                    <a:pt x="67" y="332"/>
                    <a:pt x="143" y="332"/>
                  </a:cubicBezTo>
                  <a:cubicBezTo>
                    <a:pt x="226" y="332"/>
                    <a:pt x="320" y="273"/>
                    <a:pt x="331" y="160"/>
                  </a:cubicBezTo>
                  <a:cubicBezTo>
                    <a:pt x="342" y="54"/>
                    <a:pt x="267" y="0"/>
                    <a:pt x="1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2" name="Google Shape;34502;p32"/>
            <p:cNvSpPr/>
            <p:nvPr/>
          </p:nvSpPr>
          <p:spPr>
            <a:xfrm>
              <a:off x="1901750" y="433800"/>
              <a:ext cx="9100" cy="9050"/>
            </a:xfrm>
            <a:custGeom>
              <a:avLst/>
              <a:gdLst/>
              <a:ahLst/>
              <a:cxnLst/>
              <a:rect l="l" t="t" r="r" b="b"/>
              <a:pathLst>
                <a:path w="364" h="362" extrusionOk="0">
                  <a:moveTo>
                    <a:pt x="211" y="1"/>
                  </a:moveTo>
                  <a:cubicBezTo>
                    <a:pt x="122" y="1"/>
                    <a:pt x="23" y="60"/>
                    <a:pt x="11" y="172"/>
                  </a:cubicBezTo>
                  <a:lnTo>
                    <a:pt x="11" y="193"/>
                  </a:lnTo>
                  <a:cubicBezTo>
                    <a:pt x="1" y="308"/>
                    <a:pt x="77" y="362"/>
                    <a:pt x="160" y="362"/>
                  </a:cubicBezTo>
                  <a:cubicBezTo>
                    <a:pt x="248" y="362"/>
                    <a:pt x="342" y="303"/>
                    <a:pt x="353" y="193"/>
                  </a:cubicBezTo>
                  <a:lnTo>
                    <a:pt x="353" y="151"/>
                  </a:lnTo>
                  <a:cubicBezTo>
                    <a:pt x="364" y="49"/>
                    <a:pt x="292" y="1"/>
                    <a:pt x="2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3" name="Google Shape;34503;p32"/>
            <p:cNvSpPr/>
            <p:nvPr/>
          </p:nvSpPr>
          <p:spPr>
            <a:xfrm>
              <a:off x="1856325" y="455650"/>
              <a:ext cx="7500" cy="7450"/>
            </a:xfrm>
            <a:custGeom>
              <a:avLst/>
              <a:gdLst/>
              <a:ahLst/>
              <a:cxnLst/>
              <a:rect l="l" t="t" r="r" b="b"/>
              <a:pathLst>
                <a:path w="300" h="298" extrusionOk="0">
                  <a:moveTo>
                    <a:pt x="172" y="1"/>
                  </a:moveTo>
                  <a:cubicBezTo>
                    <a:pt x="101" y="1"/>
                    <a:pt x="23" y="54"/>
                    <a:pt x="12" y="153"/>
                  </a:cubicBezTo>
                  <a:cubicBezTo>
                    <a:pt x="1" y="249"/>
                    <a:pt x="70" y="297"/>
                    <a:pt x="143" y="297"/>
                  </a:cubicBezTo>
                  <a:cubicBezTo>
                    <a:pt x="215" y="297"/>
                    <a:pt x="289" y="249"/>
                    <a:pt x="289" y="153"/>
                  </a:cubicBezTo>
                  <a:cubicBezTo>
                    <a:pt x="300" y="49"/>
                    <a:pt x="239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4" name="Google Shape;34504;p32"/>
            <p:cNvSpPr/>
            <p:nvPr/>
          </p:nvSpPr>
          <p:spPr>
            <a:xfrm>
              <a:off x="1878500" y="473150"/>
              <a:ext cx="8850" cy="8725"/>
            </a:xfrm>
            <a:custGeom>
              <a:avLst/>
              <a:gdLst/>
              <a:ahLst/>
              <a:cxnLst/>
              <a:rect l="l" t="t" r="r" b="b"/>
              <a:pathLst>
                <a:path w="354" h="349" extrusionOk="0">
                  <a:moveTo>
                    <a:pt x="197" y="1"/>
                  </a:moveTo>
                  <a:cubicBezTo>
                    <a:pt x="112" y="1"/>
                    <a:pt x="22" y="59"/>
                    <a:pt x="22" y="180"/>
                  </a:cubicBezTo>
                  <a:lnTo>
                    <a:pt x="1" y="180"/>
                  </a:lnTo>
                  <a:cubicBezTo>
                    <a:pt x="1" y="294"/>
                    <a:pt x="77" y="348"/>
                    <a:pt x="158" y="348"/>
                  </a:cubicBezTo>
                  <a:cubicBezTo>
                    <a:pt x="243" y="348"/>
                    <a:pt x="332" y="289"/>
                    <a:pt x="343" y="180"/>
                  </a:cubicBezTo>
                  <a:lnTo>
                    <a:pt x="343" y="158"/>
                  </a:lnTo>
                  <a:cubicBezTo>
                    <a:pt x="353" y="54"/>
                    <a:pt x="277" y="1"/>
                    <a:pt x="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5" name="Google Shape;34505;p32"/>
            <p:cNvSpPr/>
            <p:nvPr/>
          </p:nvSpPr>
          <p:spPr>
            <a:xfrm>
              <a:off x="1847525" y="480550"/>
              <a:ext cx="6675" cy="6725"/>
            </a:xfrm>
            <a:custGeom>
              <a:avLst/>
              <a:gdLst/>
              <a:ahLst/>
              <a:cxnLst/>
              <a:rect l="l" t="t" r="r" b="b"/>
              <a:pathLst>
                <a:path w="267" h="269" extrusionOk="0">
                  <a:moveTo>
                    <a:pt x="156" y="1"/>
                  </a:moveTo>
                  <a:cubicBezTo>
                    <a:pt x="89" y="1"/>
                    <a:pt x="12" y="49"/>
                    <a:pt x="0" y="140"/>
                  </a:cubicBezTo>
                  <a:cubicBezTo>
                    <a:pt x="0" y="226"/>
                    <a:pt x="59" y="268"/>
                    <a:pt x="120" y="268"/>
                  </a:cubicBezTo>
                  <a:cubicBezTo>
                    <a:pt x="182" y="268"/>
                    <a:pt x="246" y="226"/>
                    <a:pt x="257" y="140"/>
                  </a:cubicBezTo>
                  <a:lnTo>
                    <a:pt x="257" y="119"/>
                  </a:lnTo>
                  <a:cubicBezTo>
                    <a:pt x="267" y="39"/>
                    <a:pt x="216" y="1"/>
                    <a:pt x="1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6" name="Google Shape;34506;p32"/>
            <p:cNvSpPr/>
            <p:nvPr/>
          </p:nvSpPr>
          <p:spPr>
            <a:xfrm>
              <a:off x="1859550" y="515100"/>
              <a:ext cx="6950" cy="6850"/>
            </a:xfrm>
            <a:custGeom>
              <a:avLst/>
              <a:gdLst/>
              <a:ahLst/>
              <a:cxnLst/>
              <a:rect l="l" t="t" r="r" b="b"/>
              <a:pathLst>
                <a:path w="278" h="274" extrusionOk="0">
                  <a:moveTo>
                    <a:pt x="153" y="0"/>
                  </a:moveTo>
                  <a:cubicBezTo>
                    <a:pt x="84" y="0"/>
                    <a:pt x="11" y="48"/>
                    <a:pt x="11" y="147"/>
                  </a:cubicBezTo>
                  <a:cubicBezTo>
                    <a:pt x="0" y="230"/>
                    <a:pt x="56" y="273"/>
                    <a:pt x="117" y="273"/>
                  </a:cubicBezTo>
                  <a:cubicBezTo>
                    <a:pt x="183" y="273"/>
                    <a:pt x="256" y="225"/>
                    <a:pt x="267" y="126"/>
                  </a:cubicBezTo>
                  <a:cubicBezTo>
                    <a:pt x="278" y="43"/>
                    <a:pt x="218" y="0"/>
                    <a:pt x="1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7" name="Google Shape;34507;p32"/>
            <p:cNvSpPr/>
            <p:nvPr/>
          </p:nvSpPr>
          <p:spPr>
            <a:xfrm>
              <a:off x="1820000" y="537000"/>
              <a:ext cx="9100" cy="8450"/>
            </a:xfrm>
            <a:custGeom>
              <a:avLst/>
              <a:gdLst/>
              <a:ahLst/>
              <a:cxnLst/>
              <a:rect l="l" t="t" r="r" b="b"/>
              <a:pathLst>
                <a:path w="364" h="338" extrusionOk="0">
                  <a:moveTo>
                    <a:pt x="204" y="1"/>
                  </a:moveTo>
                  <a:cubicBezTo>
                    <a:pt x="117" y="1"/>
                    <a:pt x="22" y="60"/>
                    <a:pt x="11" y="169"/>
                  </a:cubicBezTo>
                  <a:cubicBezTo>
                    <a:pt x="1" y="284"/>
                    <a:pt x="77" y="338"/>
                    <a:pt x="160" y="338"/>
                  </a:cubicBezTo>
                  <a:cubicBezTo>
                    <a:pt x="247" y="338"/>
                    <a:pt x="342" y="279"/>
                    <a:pt x="353" y="169"/>
                  </a:cubicBezTo>
                  <a:cubicBezTo>
                    <a:pt x="364" y="54"/>
                    <a:pt x="287" y="1"/>
                    <a:pt x="2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8" name="Google Shape;34508;p32"/>
            <p:cNvSpPr/>
            <p:nvPr/>
          </p:nvSpPr>
          <p:spPr>
            <a:xfrm>
              <a:off x="1792225" y="536475"/>
              <a:ext cx="6950" cy="6650"/>
            </a:xfrm>
            <a:custGeom>
              <a:avLst/>
              <a:gdLst/>
              <a:ahLst/>
              <a:cxnLst/>
              <a:rect l="l" t="t" r="r" b="b"/>
              <a:pathLst>
                <a:path w="278" h="266" extrusionOk="0">
                  <a:moveTo>
                    <a:pt x="161" y="0"/>
                  </a:moveTo>
                  <a:cubicBezTo>
                    <a:pt x="95" y="0"/>
                    <a:pt x="22" y="48"/>
                    <a:pt x="11" y="147"/>
                  </a:cubicBezTo>
                  <a:cubicBezTo>
                    <a:pt x="1" y="228"/>
                    <a:pt x="56" y="265"/>
                    <a:pt x="119" y="265"/>
                  </a:cubicBezTo>
                  <a:cubicBezTo>
                    <a:pt x="189" y="265"/>
                    <a:pt x="267" y="217"/>
                    <a:pt x="267" y="126"/>
                  </a:cubicBezTo>
                  <a:cubicBezTo>
                    <a:pt x="278" y="43"/>
                    <a:pt x="223" y="0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9" name="Google Shape;34509;p32"/>
            <p:cNvSpPr/>
            <p:nvPr/>
          </p:nvSpPr>
          <p:spPr>
            <a:xfrm>
              <a:off x="1753200" y="517775"/>
              <a:ext cx="8575" cy="8700"/>
            </a:xfrm>
            <a:custGeom>
              <a:avLst/>
              <a:gdLst/>
              <a:ahLst/>
              <a:cxnLst/>
              <a:rect l="l" t="t" r="r" b="b"/>
              <a:pathLst>
                <a:path w="343" h="348" extrusionOk="0">
                  <a:moveTo>
                    <a:pt x="193" y="0"/>
                  </a:moveTo>
                  <a:cubicBezTo>
                    <a:pt x="112" y="0"/>
                    <a:pt x="22" y="59"/>
                    <a:pt x="11" y="169"/>
                  </a:cubicBezTo>
                  <a:lnTo>
                    <a:pt x="11" y="190"/>
                  </a:lnTo>
                  <a:cubicBezTo>
                    <a:pt x="1" y="294"/>
                    <a:pt x="72" y="348"/>
                    <a:pt x="150" y="348"/>
                  </a:cubicBezTo>
                  <a:cubicBezTo>
                    <a:pt x="232" y="348"/>
                    <a:pt x="321" y="289"/>
                    <a:pt x="332" y="169"/>
                  </a:cubicBezTo>
                  <a:cubicBezTo>
                    <a:pt x="342" y="54"/>
                    <a:pt x="271" y="0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0" name="Google Shape;34510;p32"/>
            <p:cNvSpPr/>
            <p:nvPr/>
          </p:nvSpPr>
          <p:spPr>
            <a:xfrm>
              <a:off x="1715750" y="493275"/>
              <a:ext cx="9775" cy="8225"/>
            </a:xfrm>
            <a:custGeom>
              <a:avLst/>
              <a:gdLst/>
              <a:ahLst/>
              <a:cxnLst/>
              <a:rect l="l" t="t" r="r" b="b"/>
              <a:pathLst>
                <a:path w="391" h="329" extrusionOk="0">
                  <a:moveTo>
                    <a:pt x="189" y="0"/>
                  </a:moveTo>
                  <a:cubicBezTo>
                    <a:pt x="85" y="0"/>
                    <a:pt x="1" y="170"/>
                    <a:pt x="120" y="272"/>
                  </a:cubicBezTo>
                  <a:lnTo>
                    <a:pt x="120" y="294"/>
                  </a:lnTo>
                  <a:cubicBezTo>
                    <a:pt x="149" y="318"/>
                    <a:pt x="177" y="329"/>
                    <a:pt x="204" y="329"/>
                  </a:cubicBezTo>
                  <a:cubicBezTo>
                    <a:pt x="316" y="329"/>
                    <a:pt x="391" y="141"/>
                    <a:pt x="270" y="37"/>
                  </a:cubicBezTo>
                  <a:cubicBezTo>
                    <a:pt x="244" y="11"/>
                    <a:pt x="216" y="0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1" name="Google Shape;34511;p32"/>
            <p:cNvSpPr/>
            <p:nvPr/>
          </p:nvSpPr>
          <p:spPr>
            <a:xfrm>
              <a:off x="1689975" y="463300"/>
              <a:ext cx="8050" cy="7775"/>
            </a:xfrm>
            <a:custGeom>
              <a:avLst/>
              <a:gdLst/>
              <a:ahLst/>
              <a:cxnLst/>
              <a:rect l="l" t="t" r="r" b="b"/>
              <a:pathLst>
                <a:path w="322" h="311" extrusionOk="0">
                  <a:moveTo>
                    <a:pt x="163" y="1"/>
                  </a:moveTo>
                  <a:cubicBezTo>
                    <a:pt x="68" y="1"/>
                    <a:pt x="1" y="102"/>
                    <a:pt x="18" y="18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45" y="280"/>
                    <a:pt x="103" y="311"/>
                    <a:pt x="160" y="311"/>
                  </a:cubicBezTo>
                  <a:cubicBezTo>
                    <a:pt x="242" y="311"/>
                    <a:pt x="321" y="247"/>
                    <a:pt x="296" y="146"/>
                  </a:cubicBezTo>
                  <a:cubicBezTo>
                    <a:pt x="296" y="103"/>
                    <a:pt x="275" y="61"/>
                    <a:pt x="232" y="18"/>
                  </a:cubicBezTo>
                  <a:cubicBezTo>
                    <a:pt x="208" y="6"/>
                    <a:pt x="185" y="1"/>
                    <a:pt x="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2" name="Google Shape;34512;p32"/>
            <p:cNvSpPr/>
            <p:nvPr/>
          </p:nvSpPr>
          <p:spPr>
            <a:xfrm>
              <a:off x="1689625" y="424600"/>
              <a:ext cx="8575" cy="8425"/>
            </a:xfrm>
            <a:custGeom>
              <a:avLst/>
              <a:gdLst/>
              <a:ahLst/>
              <a:cxnLst/>
              <a:rect l="l" t="t" r="r" b="b"/>
              <a:pathLst>
                <a:path w="343" h="337" extrusionOk="0">
                  <a:moveTo>
                    <a:pt x="187" y="0"/>
                  </a:moveTo>
                  <a:cubicBezTo>
                    <a:pt x="107" y="0"/>
                    <a:pt x="22" y="59"/>
                    <a:pt x="11" y="177"/>
                  </a:cubicBezTo>
                  <a:cubicBezTo>
                    <a:pt x="0" y="283"/>
                    <a:pt x="75" y="337"/>
                    <a:pt x="155" y="337"/>
                  </a:cubicBezTo>
                  <a:cubicBezTo>
                    <a:pt x="235" y="337"/>
                    <a:pt x="321" y="283"/>
                    <a:pt x="332" y="177"/>
                  </a:cubicBezTo>
                  <a:cubicBezTo>
                    <a:pt x="342" y="59"/>
                    <a:pt x="267" y="0"/>
                    <a:pt x="1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3" name="Google Shape;34513;p32"/>
            <p:cNvSpPr/>
            <p:nvPr/>
          </p:nvSpPr>
          <p:spPr>
            <a:xfrm>
              <a:off x="1699500" y="376800"/>
              <a:ext cx="10300" cy="8100"/>
            </a:xfrm>
            <a:custGeom>
              <a:avLst/>
              <a:gdLst/>
              <a:ahLst/>
              <a:cxnLst/>
              <a:rect l="l" t="t" r="r" b="b"/>
              <a:pathLst>
                <a:path w="412" h="324" extrusionOk="0">
                  <a:moveTo>
                    <a:pt x="177" y="0"/>
                  </a:moveTo>
                  <a:cubicBezTo>
                    <a:pt x="48" y="0"/>
                    <a:pt x="0" y="240"/>
                    <a:pt x="150" y="315"/>
                  </a:cubicBezTo>
                  <a:lnTo>
                    <a:pt x="172" y="315"/>
                  </a:lnTo>
                  <a:cubicBezTo>
                    <a:pt x="188" y="321"/>
                    <a:pt x="204" y="323"/>
                    <a:pt x="218" y="323"/>
                  </a:cubicBezTo>
                  <a:cubicBezTo>
                    <a:pt x="357" y="323"/>
                    <a:pt x="412" y="73"/>
                    <a:pt x="257" y="15"/>
                  </a:cubicBezTo>
                  <a:lnTo>
                    <a:pt x="236" y="15"/>
                  </a:lnTo>
                  <a:cubicBezTo>
                    <a:pt x="215" y="5"/>
                    <a:pt x="195" y="0"/>
                    <a:pt x="1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4" name="Google Shape;34514;p32"/>
            <p:cNvSpPr/>
            <p:nvPr/>
          </p:nvSpPr>
          <p:spPr>
            <a:xfrm>
              <a:off x="1716350" y="356125"/>
              <a:ext cx="8550" cy="8725"/>
            </a:xfrm>
            <a:custGeom>
              <a:avLst/>
              <a:gdLst/>
              <a:ahLst/>
              <a:cxnLst/>
              <a:rect l="l" t="t" r="r" b="b"/>
              <a:pathLst>
                <a:path w="342" h="349" extrusionOk="0">
                  <a:moveTo>
                    <a:pt x="193" y="1"/>
                  </a:moveTo>
                  <a:cubicBezTo>
                    <a:pt x="111" y="1"/>
                    <a:pt x="22" y="59"/>
                    <a:pt x="11" y="180"/>
                  </a:cubicBezTo>
                  <a:cubicBezTo>
                    <a:pt x="0" y="294"/>
                    <a:pt x="71" y="348"/>
                    <a:pt x="149" y="348"/>
                  </a:cubicBezTo>
                  <a:cubicBezTo>
                    <a:pt x="231" y="348"/>
                    <a:pt x="320" y="289"/>
                    <a:pt x="331" y="180"/>
                  </a:cubicBezTo>
                  <a:lnTo>
                    <a:pt x="331" y="158"/>
                  </a:lnTo>
                  <a:cubicBezTo>
                    <a:pt x="342" y="54"/>
                    <a:pt x="271" y="1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5" name="Google Shape;34515;p32"/>
            <p:cNvSpPr/>
            <p:nvPr/>
          </p:nvSpPr>
          <p:spPr>
            <a:xfrm>
              <a:off x="1756625" y="322675"/>
              <a:ext cx="9700" cy="9275"/>
            </a:xfrm>
            <a:custGeom>
              <a:avLst/>
              <a:gdLst/>
              <a:ahLst/>
              <a:cxnLst/>
              <a:rect l="l" t="t" r="r" b="b"/>
              <a:pathLst>
                <a:path w="388" h="371" extrusionOk="0">
                  <a:moveTo>
                    <a:pt x="217" y="1"/>
                  </a:moveTo>
                  <a:cubicBezTo>
                    <a:pt x="100" y="1"/>
                    <a:pt x="1" y="141"/>
                    <a:pt x="67" y="257"/>
                  </a:cubicBezTo>
                  <a:cubicBezTo>
                    <a:pt x="86" y="333"/>
                    <a:pt x="151" y="371"/>
                    <a:pt x="218" y="371"/>
                  </a:cubicBezTo>
                  <a:cubicBezTo>
                    <a:pt x="302" y="371"/>
                    <a:pt x="387" y="311"/>
                    <a:pt x="387" y="193"/>
                  </a:cubicBezTo>
                  <a:cubicBezTo>
                    <a:pt x="387" y="128"/>
                    <a:pt x="366" y="86"/>
                    <a:pt x="323" y="43"/>
                  </a:cubicBezTo>
                  <a:cubicBezTo>
                    <a:pt x="289" y="13"/>
                    <a:pt x="252" y="1"/>
                    <a:pt x="2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6" name="Google Shape;34516;p32"/>
            <p:cNvSpPr/>
            <p:nvPr/>
          </p:nvSpPr>
          <p:spPr>
            <a:xfrm>
              <a:off x="1762625" y="348900"/>
              <a:ext cx="10125" cy="6350"/>
            </a:xfrm>
            <a:custGeom>
              <a:avLst/>
              <a:gdLst/>
              <a:ahLst/>
              <a:cxnLst/>
              <a:rect l="l" t="t" r="r" b="b"/>
              <a:pathLst>
                <a:path w="405" h="254" extrusionOk="0">
                  <a:moveTo>
                    <a:pt x="217" y="0"/>
                  </a:moveTo>
                  <a:cubicBezTo>
                    <a:pt x="195" y="0"/>
                    <a:pt x="172" y="6"/>
                    <a:pt x="147" y="20"/>
                  </a:cubicBezTo>
                  <a:lnTo>
                    <a:pt x="126" y="20"/>
                  </a:lnTo>
                  <a:cubicBezTo>
                    <a:pt x="1" y="92"/>
                    <a:pt x="86" y="253"/>
                    <a:pt x="204" y="253"/>
                  </a:cubicBezTo>
                  <a:cubicBezTo>
                    <a:pt x="227" y="253"/>
                    <a:pt x="251" y="247"/>
                    <a:pt x="276" y="234"/>
                  </a:cubicBezTo>
                  <a:lnTo>
                    <a:pt x="297" y="234"/>
                  </a:lnTo>
                  <a:cubicBezTo>
                    <a:pt x="405" y="162"/>
                    <a:pt x="332" y="0"/>
                    <a:pt x="2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7" name="Google Shape;34517;p32"/>
            <p:cNvSpPr/>
            <p:nvPr/>
          </p:nvSpPr>
          <p:spPr>
            <a:xfrm>
              <a:off x="1763575" y="349950"/>
              <a:ext cx="10250" cy="6700"/>
            </a:xfrm>
            <a:custGeom>
              <a:avLst/>
              <a:gdLst/>
              <a:ahLst/>
              <a:cxnLst/>
              <a:rect l="l" t="t" r="r" b="b"/>
              <a:pathLst>
                <a:path w="410" h="268" extrusionOk="0">
                  <a:moveTo>
                    <a:pt x="215" y="1"/>
                  </a:moveTo>
                  <a:cubicBezTo>
                    <a:pt x="194" y="1"/>
                    <a:pt x="173" y="7"/>
                    <a:pt x="152" y="21"/>
                  </a:cubicBezTo>
                  <a:cubicBezTo>
                    <a:pt x="131" y="21"/>
                    <a:pt x="131" y="21"/>
                    <a:pt x="131" y="42"/>
                  </a:cubicBezTo>
                  <a:cubicBezTo>
                    <a:pt x="0" y="98"/>
                    <a:pt x="97" y="268"/>
                    <a:pt x="209" y="268"/>
                  </a:cubicBezTo>
                  <a:cubicBezTo>
                    <a:pt x="226" y="268"/>
                    <a:pt x="243" y="264"/>
                    <a:pt x="259" y="256"/>
                  </a:cubicBezTo>
                  <a:cubicBezTo>
                    <a:pt x="280" y="256"/>
                    <a:pt x="280" y="234"/>
                    <a:pt x="302" y="234"/>
                  </a:cubicBezTo>
                  <a:cubicBezTo>
                    <a:pt x="409" y="163"/>
                    <a:pt x="321" y="1"/>
                    <a:pt x="2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8" name="Google Shape;34518;p32"/>
            <p:cNvSpPr/>
            <p:nvPr/>
          </p:nvSpPr>
          <p:spPr>
            <a:xfrm>
              <a:off x="1789200" y="332850"/>
              <a:ext cx="10675" cy="9200"/>
            </a:xfrm>
            <a:custGeom>
              <a:avLst/>
              <a:gdLst/>
              <a:ahLst/>
              <a:cxnLst/>
              <a:rect l="l" t="t" r="r" b="b"/>
              <a:pathLst>
                <a:path w="427" h="368" extrusionOk="0">
                  <a:moveTo>
                    <a:pt x="68" y="234"/>
                  </a:moveTo>
                  <a:cubicBezTo>
                    <a:pt x="68" y="249"/>
                    <a:pt x="68" y="254"/>
                    <a:pt x="74" y="255"/>
                  </a:cubicBezTo>
                  <a:lnTo>
                    <a:pt x="74" y="255"/>
                  </a:lnTo>
                  <a:cubicBezTo>
                    <a:pt x="72" y="248"/>
                    <a:pt x="70" y="242"/>
                    <a:pt x="68" y="234"/>
                  </a:cubicBezTo>
                  <a:close/>
                  <a:moveTo>
                    <a:pt x="221" y="0"/>
                  </a:moveTo>
                  <a:cubicBezTo>
                    <a:pt x="105" y="0"/>
                    <a:pt x="0" y="123"/>
                    <a:pt x="89" y="256"/>
                  </a:cubicBezTo>
                  <a:cubicBezTo>
                    <a:pt x="82" y="256"/>
                    <a:pt x="77" y="256"/>
                    <a:pt x="74" y="255"/>
                  </a:cubicBezTo>
                  <a:lnTo>
                    <a:pt x="74" y="255"/>
                  </a:lnTo>
                  <a:cubicBezTo>
                    <a:pt x="103" y="334"/>
                    <a:pt x="164" y="367"/>
                    <a:pt x="226" y="367"/>
                  </a:cubicBezTo>
                  <a:cubicBezTo>
                    <a:pt x="326" y="367"/>
                    <a:pt x="427" y="277"/>
                    <a:pt x="388" y="149"/>
                  </a:cubicBezTo>
                  <a:cubicBezTo>
                    <a:pt x="388" y="128"/>
                    <a:pt x="388" y="106"/>
                    <a:pt x="367" y="85"/>
                  </a:cubicBezTo>
                  <a:cubicBezTo>
                    <a:pt x="327" y="25"/>
                    <a:pt x="273" y="0"/>
                    <a:pt x="2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9" name="Google Shape;34519;p32"/>
            <p:cNvSpPr/>
            <p:nvPr/>
          </p:nvSpPr>
          <p:spPr>
            <a:xfrm>
              <a:off x="28050" y="583975"/>
              <a:ext cx="145375" cy="211600"/>
            </a:xfrm>
            <a:custGeom>
              <a:avLst/>
              <a:gdLst/>
              <a:ahLst/>
              <a:cxnLst/>
              <a:rect l="l" t="t" r="r" b="b"/>
              <a:pathLst>
                <a:path w="5815" h="8464" extrusionOk="0">
                  <a:moveTo>
                    <a:pt x="1304" y="0"/>
                  </a:moveTo>
                  <a:lnTo>
                    <a:pt x="1304" y="0"/>
                  </a:lnTo>
                  <a:cubicBezTo>
                    <a:pt x="1326" y="150"/>
                    <a:pt x="834" y="1710"/>
                    <a:pt x="620" y="2308"/>
                  </a:cubicBezTo>
                  <a:cubicBezTo>
                    <a:pt x="172" y="3612"/>
                    <a:pt x="1" y="5771"/>
                    <a:pt x="685" y="7053"/>
                  </a:cubicBezTo>
                  <a:cubicBezTo>
                    <a:pt x="1112" y="7866"/>
                    <a:pt x="1924" y="8400"/>
                    <a:pt x="2779" y="8443"/>
                  </a:cubicBezTo>
                  <a:cubicBezTo>
                    <a:pt x="2936" y="8455"/>
                    <a:pt x="3140" y="8464"/>
                    <a:pt x="3363" y="8464"/>
                  </a:cubicBezTo>
                  <a:cubicBezTo>
                    <a:pt x="3933" y="8464"/>
                    <a:pt x="4628" y="8407"/>
                    <a:pt x="4981" y="8208"/>
                  </a:cubicBezTo>
                  <a:cubicBezTo>
                    <a:pt x="5643" y="7844"/>
                    <a:pt x="5814" y="6690"/>
                    <a:pt x="5793" y="5963"/>
                  </a:cubicBezTo>
                  <a:cubicBezTo>
                    <a:pt x="5750" y="5066"/>
                    <a:pt x="5130" y="4595"/>
                    <a:pt x="4746" y="3890"/>
                  </a:cubicBezTo>
                  <a:cubicBezTo>
                    <a:pt x="4382" y="3185"/>
                    <a:pt x="4062" y="2479"/>
                    <a:pt x="3527" y="1860"/>
                  </a:cubicBezTo>
                  <a:cubicBezTo>
                    <a:pt x="3014" y="1240"/>
                    <a:pt x="1305" y="0"/>
                    <a:pt x="13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0" name="Google Shape;34520;p32"/>
            <p:cNvSpPr/>
            <p:nvPr/>
          </p:nvSpPr>
          <p:spPr>
            <a:xfrm>
              <a:off x="-95375" y="527800"/>
              <a:ext cx="149100" cy="187225"/>
            </a:xfrm>
            <a:custGeom>
              <a:avLst/>
              <a:gdLst/>
              <a:ahLst/>
              <a:cxnLst/>
              <a:rect l="l" t="t" r="r" b="b"/>
              <a:pathLst>
                <a:path w="5964" h="7489" extrusionOk="0">
                  <a:moveTo>
                    <a:pt x="2786" y="0"/>
                  </a:moveTo>
                  <a:cubicBezTo>
                    <a:pt x="2007" y="0"/>
                    <a:pt x="1270" y="273"/>
                    <a:pt x="791" y="986"/>
                  </a:cubicBezTo>
                  <a:cubicBezTo>
                    <a:pt x="0" y="2183"/>
                    <a:pt x="86" y="3444"/>
                    <a:pt x="385" y="4769"/>
                  </a:cubicBezTo>
                  <a:cubicBezTo>
                    <a:pt x="702" y="6174"/>
                    <a:pt x="835" y="7488"/>
                    <a:pt x="2313" y="7488"/>
                  </a:cubicBezTo>
                  <a:cubicBezTo>
                    <a:pt x="2431" y="7488"/>
                    <a:pt x="2557" y="7480"/>
                    <a:pt x="2693" y="7462"/>
                  </a:cubicBezTo>
                  <a:cubicBezTo>
                    <a:pt x="3805" y="7334"/>
                    <a:pt x="4831" y="6030"/>
                    <a:pt x="5215" y="5026"/>
                  </a:cubicBezTo>
                  <a:cubicBezTo>
                    <a:pt x="5536" y="4171"/>
                    <a:pt x="5728" y="3038"/>
                    <a:pt x="5835" y="2140"/>
                  </a:cubicBezTo>
                  <a:cubicBezTo>
                    <a:pt x="5963" y="1200"/>
                    <a:pt x="5899" y="1178"/>
                    <a:pt x="5044" y="665"/>
                  </a:cubicBezTo>
                  <a:cubicBezTo>
                    <a:pt x="4400" y="279"/>
                    <a:pt x="3572" y="0"/>
                    <a:pt x="2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1" name="Google Shape;34521;p32"/>
            <p:cNvSpPr/>
            <p:nvPr/>
          </p:nvSpPr>
          <p:spPr>
            <a:xfrm>
              <a:off x="70275" y="522325"/>
              <a:ext cx="192375" cy="150400"/>
            </a:xfrm>
            <a:custGeom>
              <a:avLst/>
              <a:gdLst/>
              <a:ahLst/>
              <a:cxnLst/>
              <a:rect l="l" t="t" r="r" b="b"/>
              <a:pathLst>
                <a:path w="7695" h="6016" extrusionOk="0">
                  <a:moveTo>
                    <a:pt x="3574" y="0"/>
                  </a:moveTo>
                  <a:cubicBezTo>
                    <a:pt x="3400" y="0"/>
                    <a:pt x="3220" y="16"/>
                    <a:pt x="3035" y="51"/>
                  </a:cubicBezTo>
                  <a:cubicBezTo>
                    <a:pt x="2308" y="200"/>
                    <a:pt x="86" y="884"/>
                    <a:pt x="43" y="1846"/>
                  </a:cubicBezTo>
                  <a:cubicBezTo>
                    <a:pt x="0" y="3043"/>
                    <a:pt x="2458" y="4283"/>
                    <a:pt x="3185" y="4817"/>
                  </a:cubicBezTo>
                  <a:cubicBezTo>
                    <a:pt x="3828" y="5295"/>
                    <a:pt x="4878" y="6015"/>
                    <a:pt x="5825" y="6015"/>
                  </a:cubicBezTo>
                  <a:cubicBezTo>
                    <a:pt x="6105" y="6015"/>
                    <a:pt x="6377" y="5952"/>
                    <a:pt x="6626" y="5800"/>
                  </a:cubicBezTo>
                  <a:cubicBezTo>
                    <a:pt x="7695" y="5159"/>
                    <a:pt x="7075" y="2723"/>
                    <a:pt x="6519" y="1889"/>
                  </a:cubicBezTo>
                  <a:cubicBezTo>
                    <a:pt x="5770" y="821"/>
                    <a:pt x="4808" y="0"/>
                    <a:pt x="3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2" name="Google Shape;34522;p32"/>
            <p:cNvSpPr/>
            <p:nvPr/>
          </p:nvSpPr>
          <p:spPr>
            <a:xfrm>
              <a:off x="-56375" y="356725"/>
              <a:ext cx="107425" cy="176050"/>
            </a:xfrm>
            <a:custGeom>
              <a:avLst/>
              <a:gdLst/>
              <a:ahLst/>
              <a:cxnLst/>
              <a:rect l="l" t="t" r="r" b="b"/>
              <a:pathLst>
                <a:path w="4297" h="7042" extrusionOk="0">
                  <a:moveTo>
                    <a:pt x="2009" y="0"/>
                  </a:moveTo>
                  <a:cubicBezTo>
                    <a:pt x="1689" y="0"/>
                    <a:pt x="1336" y="200"/>
                    <a:pt x="941" y="690"/>
                  </a:cubicBezTo>
                  <a:cubicBezTo>
                    <a:pt x="0" y="1844"/>
                    <a:pt x="43" y="3340"/>
                    <a:pt x="428" y="4666"/>
                  </a:cubicBezTo>
                  <a:cubicBezTo>
                    <a:pt x="642" y="5328"/>
                    <a:pt x="984" y="6012"/>
                    <a:pt x="1539" y="6440"/>
                  </a:cubicBezTo>
                  <a:cubicBezTo>
                    <a:pt x="1903" y="6702"/>
                    <a:pt x="2592" y="7042"/>
                    <a:pt x="3063" y="7042"/>
                  </a:cubicBezTo>
                  <a:cubicBezTo>
                    <a:pt x="3090" y="7042"/>
                    <a:pt x="3117" y="7040"/>
                    <a:pt x="3142" y="7038"/>
                  </a:cubicBezTo>
                  <a:cubicBezTo>
                    <a:pt x="4019" y="6995"/>
                    <a:pt x="3741" y="6354"/>
                    <a:pt x="3848" y="5585"/>
                  </a:cubicBezTo>
                  <a:cubicBezTo>
                    <a:pt x="4019" y="4131"/>
                    <a:pt x="4297" y="2913"/>
                    <a:pt x="3570" y="1566"/>
                  </a:cubicBezTo>
                  <a:cubicBezTo>
                    <a:pt x="3120" y="737"/>
                    <a:pt x="2624" y="0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3" name="Google Shape;34523;p32"/>
            <p:cNvSpPr/>
            <p:nvPr/>
          </p:nvSpPr>
          <p:spPr>
            <a:xfrm>
              <a:off x="38200" y="350150"/>
              <a:ext cx="145375" cy="192175"/>
            </a:xfrm>
            <a:custGeom>
              <a:avLst/>
              <a:gdLst/>
              <a:ahLst/>
              <a:cxnLst/>
              <a:rect l="l" t="t" r="r" b="b"/>
              <a:pathLst>
                <a:path w="5815" h="7687" extrusionOk="0">
                  <a:moveTo>
                    <a:pt x="3493" y="1"/>
                  </a:moveTo>
                  <a:cubicBezTo>
                    <a:pt x="2540" y="1"/>
                    <a:pt x="1583" y="591"/>
                    <a:pt x="962" y="1103"/>
                  </a:cubicBezTo>
                  <a:cubicBezTo>
                    <a:pt x="1" y="1915"/>
                    <a:pt x="364" y="3817"/>
                    <a:pt x="279" y="5100"/>
                  </a:cubicBezTo>
                  <a:cubicBezTo>
                    <a:pt x="257" y="5613"/>
                    <a:pt x="343" y="6168"/>
                    <a:pt x="343" y="6703"/>
                  </a:cubicBezTo>
                  <a:cubicBezTo>
                    <a:pt x="343" y="7258"/>
                    <a:pt x="86" y="7643"/>
                    <a:pt x="749" y="7686"/>
                  </a:cubicBezTo>
                  <a:cubicBezTo>
                    <a:pt x="762" y="7687"/>
                    <a:pt x="775" y="7687"/>
                    <a:pt x="788" y="7687"/>
                  </a:cubicBezTo>
                  <a:cubicBezTo>
                    <a:pt x="1216" y="7687"/>
                    <a:pt x="1852" y="7363"/>
                    <a:pt x="2288" y="7280"/>
                  </a:cubicBezTo>
                  <a:cubicBezTo>
                    <a:pt x="2779" y="7173"/>
                    <a:pt x="3271" y="7087"/>
                    <a:pt x="3741" y="6895"/>
                  </a:cubicBezTo>
                  <a:cubicBezTo>
                    <a:pt x="4810" y="6446"/>
                    <a:pt x="5173" y="4907"/>
                    <a:pt x="5472" y="3839"/>
                  </a:cubicBezTo>
                  <a:cubicBezTo>
                    <a:pt x="5772" y="2748"/>
                    <a:pt x="5814" y="1060"/>
                    <a:pt x="4553" y="290"/>
                  </a:cubicBezTo>
                  <a:cubicBezTo>
                    <a:pt x="4213" y="85"/>
                    <a:pt x="3853" y="1"/>
                    <a:pt x="3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4" name="Google Shape;34524;p32"/>
            <p:cNvSpPr/>
            <p:nvPr/>
          </p:nvSpPr>
          <p:spPr>
            <a:xfrm>
              <a:off x="48350" y="473900"/>
              <a:ext cx="43325" cy="79625"/>
            </a:xfrm>
            <a:custGeom>
              <a:avLst/>
              <a:gdLst/>
              <a:ahLst/>
              <a:cxnLst/>
              <a:rect l="l" t="t" r="r" b="b"/>
              <a:pathLst>
                <a:path w="1733" h="3185" extrusionOk="0">
                  <a:moveTo>
                    <a:pt x="1711" y="0"/>
                  </a:moveTo>
                  <a:cubicBezTo>
                    <a:pt x="1347" y="470"/>
                    <a:pt x="963" y="940"/>
                    <a:pt x="642" y="1453"/>
                  </a:cubicBezTo>
                  <a:cubicBezTo>
                    <a:pt x="471" y="1710"/>
                    <a:pt x="300" y="1966"/>
                    <a:pt x="193" y="2244"/>
                  </a:cubicBezTo>
                  <a:cubicBezTo>
                    <a:pt x="65" y="2544"/>
                    <a:pt x="1" y="2843"/>
                    <a:pt x="22" y="3163"/>
                  </a:cubicBezTo>
                  <a:lnTo>
                    <a:pt x="44" y="3185"/>
                  </a:lnTo>
                  <a:cubicBezTo>
                    <a:pt x="172" y="2907"/>
                    <a:pt x="300" y="2629"/>
                    <a:pt x="428" y="2373"/>
                  </a:cubicBezTo>
                  <a:cubicBezTo>
                    <a:pt x="578" y="2116"/>
                    <a:pt x="685" y="1838"/>
                    <a:pt x="834" y="1582"/>
                  </a:cubicBezTo>
                  <a:cubicBezTo>
                    <a:pt x="1112" y="1047"/>
                    <a:pt x="1433" y="534"/>
                    <a:pt x="1732" y="21"/>
                  </a:cubicBezTo>
                  <a:lnTo>
                    <a:pt x="17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5" name="Google Shape;34525;p32"/>
            <p:cNvSpPr/>
            <p:nvPr/>
          </p:nvSpPr>
          <p:spPr>
            <a:xfrm>
              <a:off x="54225" y="493650"/>
              <a:ext cx="59350" cy="61475"/>
            </a:xfrm>
            <a:custGeom>
              <a:avLst/>
              <a:gdLst/>
              <a:ahLst/>
              <a:cxnLst/>
              <a:rect l="l" t="t" r="r" b="b"/>
              <a:pathLst>
                <a:path w="2374" h="2459" extrusionOk="0">
                  <a:moveTo>
                    <a:pt x="2352" y="1"/>
                  </a:moveTo>
                  <a:cubicBezTo>
                    <a:pt x="1925" y="386"/>
                    <a:pt x="1454" y="685"/>
                    <a:pt x="984" y="1027"/>
                  </a:cubicBezTo>
                  <a:cubicBezTo>
                    <a:pt x="770" y="1219"/>
                    <a:pt x="535" y="1390"/>
                    <a:pt x="343" y="1625"/>
                  </a:cubicBezTo>
                  <a:cubicBezTo>
                    <a:pt x="172" y="1860"/>
                    <a:pt x="22" y="2160"/>
                    <a:pt x="1" y="2459"/>
                  </a:cubicBezTo>
                  <a:lnTo>
                    <a:pt x="22" y="2459"/>
                  </a:lnTo>
                  <a:cubicBezTo>
                    <a:pt x="193" y="2224"/>
                    <a:pt x="364" y="2010"/>
                    <a:pt x="557" y="1818"/>
                  </a:cubicBezTo>
                  <a:cubicBezTo>
                    <a:pt x="749" y="1625"/>
                    <a:pt x="920" y="1412"/>
                    <a:pt x="1134" y="1219"/>
                  </a:cubicBezTo>
                  <a:cubicBezTo>
                    <a:pt x="1540" y="834"/>
                    <a:pt x="2010" y="471"/>
                    <a:pt x="2373" y="22"/>
                  </a:cubicBezTo>
                  <a:lnTo>
                    <a:pt x="235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6" name="Google Shape;34526;p32"/>
            <p:cNvSpPr/>
            <p:nvPr/>
          </p:nvSpPr>
          <p:spPr>
            <a:xfrm>
              <a:off x="52625" y="516100"/>
              <a:ext cx="79650" cy="41175"/>
            </a:xfrm>
            <a:custGeom>
              <a:avLst/>
              <a:gdLst/>
              <a:ahLst/>
              <a:cxnLst/>
              <a:rect l="l" t="t" r="r" b="b"/>
              <a:pathLst>
                <a:path w="3186" h="1647" extrusionOk="0">
                  <a:moveTo>
                    <a:pt x="3185" y="1"/>
                  </a:moveTo>
                  <a:cubicBezTo>
                    <a:pt x="2587" y="129"/>
                    <a:pt x="1989" y="236"/>
                    <a:pt x="1433" y="471"/>
                  </a:cubicBezTo>
                  <a:cubicBezTo>
                    <a:pt x="1134" y="578"/>
                    <a:pt x="856" y="685"/>
                    <a:pt x="599" y="898"/>
                  </a:cubicBezTo>
                  <a:cubicBezTo>
                    <a:pt x="343" y="1091"/>
                    <a:pt x="129" y="1347"/>
                    <a:pt x="1" y="1646"/>
                  </a:cubicBezTo>
                  <a:lnTo>
                    <a:pt x="22" y="1646"/>
                  </a:lnTo>
                  <a:cubicBezTo>
                    <a:pt x="279" y="1475"/>
                    <a:pt x="514" y="1283"/>
                    <a:pt x="749" y="1133"/>
                  </a:cubicBezTo>
                  <a:cubicBezTo>
                    <a:pt x="1005" y="984"/>
                    <a:pt x="1240" y="813"/>
                    <a:pt x="1518" y="685"/>
                  </a:cubicBezTo>
                  <a:cubicBezTo>
                    <a:pt x="2053" y="428"/>
                    <a:pt x="2608" y="236"/>
                    <a:pt x="3185" y="22"/>
                  </a:cubicBezTo>
                  <a:lnTo>
                    <a:pt x="318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7" name="Google Shape;34527;p32"/>
            <p:cNvSpPr/>
            <p:nvPr/>
          </p:nvSpPr>
          <p:spPr>
            <a:xfrm>
              <a:off x="55300" y="561175"/>
              <a:ext cx="105825" cy="18450"/>
            </a:xfrm>
            <a:custGeom>
              <a:avLst/>
              <a:gdLst/>
              <a:ahLst/>
              <a:cxnLst/>
              <a:rect l="l" t="t" r="r" b="b"/>
              <a:pathLst>
                <a:path w="4233" h="738" extrusionOk="0">
                  <a:moveTo>
                    <a:pt x="249" y="1"/>
                  </a:moveTo>
                  <a:cubicBezTo>
                    <a:pt x="166" y="1"/>
                    <a:pt x="83" y="5"/>
                    <a:pt x="1" y="14"/>
                  </a:cubicBezTo>
                  <a:lnTo>
                    <a:pt x="1" y="36"/>
                  </a:lnTo>
                  <a:cubicBezTo>
                    <a:pt x="343" y="164"/>
                    <a:pt x="685" y="271"/>
                    <a:pt x="1027" y="378"/>
                  </a:cubicBezTo>
                  <a:cubicBezTo>
                    <a:pt x="1369" y="485"/>
                    <a:pt x="1732" y="549"/>
                    <a:pt x="2074" y="613"/>
                  </a:cubicBezTo>
                  <a:cubicBezTo>
                    <a:pt x="2475" y="686"/>
                    <a:pt x="2890" y="738"/>
                    <a:pt x="3303" y="738"/>
                  </a:cubicBezTo>
                  <a:cubicBezTo>
                    <a:pt x="3616" y="738"/>
                    <a:pt x="3928" y="708"/>
                    <a:pt x="4233" y="634"/>
                  </a:cubicBezTo>
                  <a:lnTo>
                    <a:pt x="4211" y="591"/>
                  </a:lnTo>
                  <a:cubicBezTo>
                    <a:pt x="4047" y="616"/>
                    <a:pt x="3882" y="627"/>
                    <a:pt x="3718" y="627"/>
                  </a:cubicBezTo>
                  <a:cubicBezTo>
                    <a:pt x="3178" y="627"/>
                    <a:pt x="2641" y="509"/>
                    <a:pt x="2117" y="378"/>
                  </a:cubicBezTo>
                  <a:cubicBezTo>
                    <a:pt x="1775" y="292"/>
                    <a:pt x="1454" y="164"/>
                    <a:pt x="1091" y="100"/>
                  </a:cubicBezTo>
                  <a:cubicBezTo>
                    <a:pt x="826" y="50"/>
                    <a:pt x="535" y="1"/>
                    <a:pt x="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8" name="Google Shape;34528;p32"/>
            <p:cNvSpPr/>
            <p:nvPr/>
          </p:nvSpPr>
          <p:spPr>
            <a:xfrm>
              <a:off x="51550" y="570150"/>
              <a:ext cx="98900" cy="46150"/>
            </a:xfrm>
            <a:custGeom>
              <a:avLst/>
              <a:gdLst/>
              <a:ahLst/>
              <a:cxnLst/>
              <a:rect l="l" t="t" r="r" b="b"/>
              <a:pathLst>
                <a:path w="3956" h="1846" extrusionOk="0">
                  <a:moveTo>
                    <a:pt x="96" y="0"/>
                  </a:moveTo>
                  <a:cubicBezTo>
                    <a:pt x="65" y="0"/>
                    <a:pt x="34" y="5"/>
                    <a:pt x="1" y="19"/>
                  </a:cubicBezTo>
                  <a:lnTo>
                    <a:pt x="22" y="40"/>
                  </a:lnTo>
                  <a:cubicBezTo>
                    <a:pt x="86" y="40"/>
                    <a:pt x="172" y="104"/>
                    <a:pt x="236" y="168"/>
                  </a:cubicBezTo>
                  <a:cubicBezTo>
                    <a:pt x="322" y="211"/>
                    <a:pt x="386" y="275"/>
                    <a:pt x="450" y="318"/>
                  </a:cubicBezTo>
                  <a:lnTo>
                    <a:pt x="899" y="660"/>
                  </a:lnTo>
                  <a:cubicBezTo>
                    <a:pt x="1177" y="895"/>
                    <a:pt x="1519" y="1066"/>
                    <a:pt x="1839" y="1258"/>
                  </a:cubicBezTo>
                  <a:cubicBezTo>
                    <a:pt x="2160" y="1429"/>
                    <a:pt x="2480" y="1622"/>
                    <a:pt x="2844" y="1750"/>
                  </a:cubicBezTo>
                  <a:cubicBezTo>
                    <a:pt x="3055" y="1812"/>
                    <a:pt x="3274" y="1846"/>
                    <a:pt x="3492" y="1846"/>
                  </a:cubicBezTo>
                  <a:cubicBezTo>
                    <a:pt x="3648" y="1846"/>
                    <a:pt x="3804" y="1828"/>
                    <a:pt x="3955" y="1793"/>
                  </a:cubicBezTo>
                  <a:lnTo>
                    <a:pt x="3934" y="1771"/>
                  </a:lnTo>
                  <a:cubicBezTo>
                    <a:pt x="3860" y="1780"/>
                    <a:pt x="3785" y="1784"/>
                    <a:pt x="3712" y="1784"/>
                  </a:cubicBezTo>
                  <a:cubicBezTo>
                    <a:pt x="3424" y="1784"/>
                    <a:pt x="3142" y="1719"/>
                    <a:pt x="2886" y="1600"/>
                  </a:cubicBezTo>
                  <a:cubicBezTo>
                    <a:pt x="2566" y="1472"/>
                    <a:pt x="2267" y="1258"/>
                    <a:pt x="1946" y="1045"/>
                  </a:cubicBezTo>
                  <a:cubicBezTo>
                    <a:pt x="1647" y="831"/>
                    <a:pt x="1369" y="617"/>
                    <a:pt x="1048" y="425"/>
                  </a:cubicBezTo>
                  <a:cubicBezTo>
                    <a:pt x="877" y="318"/>
                    <a:pt x="728" y="232"/>
                    <a:pt x="557" y="147"/>
                  </a:cubicBezTo>
                  <a:cubicBezTo>
                    <a:pt x="471" y="104"/>
                    <a:pt x="386" y="83"/>
                    <a:pt x="300" y="40"/>
                  </a:cubicBezTo>
                  <a:cubicBezTo>
                    <a:pt x="227" y="25"/>
                    <a:pt x="163" y="0"/>
                    <a:pt x="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9" name="Google Shape;34529;p32"/>
            <p:cNvSpPr/>
            <p:nvPr/>
          </p:nvSpPr>
          <p:spPr>
            <a:xfrm>
              <a:off x="49425" y="570600"/>
              <a:ext cx="73225" cy="69700"/>
            </a:xfrm>
            <a:custGeom>
              <a:avLst/>
              <a:gdLst/>
              <a:ahLst/>
              <a:cxnLst/>
              <a:rect l="l" t="t" r="r" b="b"/>
              <a:pathLst>
                <a:path w="2929" h="2788" extrusionOk="0">
                  <a:moveTo>
                    <a:pt x="1" y="1"/>
                  </a:moveTo>
                  <a:cubicBezTo>
                    <a:pt x="129" y="343"/>
                    <a:pt x="278" y="663"/>
                    <a:pt x="471" y="984"/>
                  </a:cubicBezTo>
                  <a:cubicBezTo>
                    <a:pt x="642" y="1283"/>
                    <a:pt x="898" y="1540"/>
                    <a:pt x="1133" y="1818"/>
                  </a:cubicBezTo>
                  <a:cubicBezTo>
                    <a:pt x="1368" y="2074"/>
                    <a:pt x="1625" y="2309"/>
                    <a:pt x="1924" y="2501"/>
                  </a:cubicBezTo>
                  <a:cubicBezTo>
                    <a:pt x="2184" y="2669"/>
                    <a:pt x="2493" y="2788"/>
                    <a:pt x="2794" y="2788"/>
                  </a:cubicBezTo>
                  <a:cubicBezTo>
                    <a:pt x="2839" y="2788"/>
                    <a:pt x="2884" y="2785"/>
                    <a:pt x="2929" y="2779"/>
                  </a:cubicBezTo>
                  <a:lnTo>
                    <a:pt x="2929" y="2737"/>
                  </a:lnTo>
                  <a:cubicBezTo>
                    <a:pt x="2909" y="2738"/>
                    <a:pt x="2890" y="2738"/>
                    <a:pt x="2870" y="2738"/>
                  </a:cubicBezTo>
                  <a:cubicBezTo>
                    <a:pt x="2550" y="2738"/>
                    <a:pt x="2252" y="2576"/>
                    <a:pt x="2010" y="2395"/>
                  </a:cubicBezTo>
                  <a:cubicBezTo>
                    <a:pt x="1753" y="2181"/>
                    <a:pt x="1518" y="1924"/>
                    <a:pt x="1304" y="1647"/>
                  </a:cubicBezTo>
                  <a:cubicBezTo>
                    <a:pt x="1091" y="1390"/>
                    <a:pt x="920" y="1069"/>
                    <a:pt x="706" y="792"/>
                  </a:cubicBezTo>
                  <a:cubicBezTo>
                    <a:pt x="492" y="535"/>
                    <a:pt x="278" y="236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0" name="Google Shape;34530;p32"/>
            <p:cNvSpPr/>
            <p:nvPr/>
          </p:nvSpPr>
          <p:spPr>
            <a:xfrm>
              <a:off x="28575" y="477625"/>
              <a:ext cx="13925" cy="86600"/>
            </a:xfrm>
            <a:custGeom>
              <a:avLst/>
              <a:gdLst/>
              <a:ahLst/>
              <a:cxnLst/>
              <a:rect l="l" t="t" r="r" b="b"/>
              <a:pathLst>
                <a:path w="557" h="3464" extrusionOk="0">
                  <a:moveTo>
                    <a:pt x="279" y="1"/>
                  </a:moveTo>
                  <a:cubicBezTo>
                    <a:pt x="65" y="556"/>
                    <a:pt x="1" y="1176"/>
                    <a:pt x="1" y="1775"/>
                  </a:cubicBezTo>
                  <a:cubicBezTo>
                    <a:pt x="1" y="2074"/>
                    <a:pt x="1" y="2373"/>
                    <a:pt x="86" y="2672"/>
                  </a:cubicBezTo>
                  <a:cubicBezTo>
                    <a:pt x="193" y="2972"/>
                    <a:pt x="322" y="3249"/>
                    <a:pt x="535" y="3463"/>
                  </a:cubicBezTo>
                  <a:lnTo>
                    <a:pt x="557" y="3442"/>
                  </a:lnTo>
                  <a:cubicBezTo>
                    <a:pt x="471" y="3164"/>
                    <a:pt x="407" y="2886"/>
                    <a:pt x="364" y="2608"/>
                  </a:cubicBezTo>
                  <a:cubicBezTo>
                    <a:pt x="322" y="2330"/>
                    <a:pt x="257" y="2053"/>
                    <a:pt x="215" y="1753"/>
                  </a:cubicBezTo>
                  <a:cubicBezTo>
                    <a:pt x="193" y="1475"/>
                    <a:pt x="172" y="1176"/>
                    <a:pt x="193" y="877"/>
                  </a:cubicBezTo>
                  <a:cubicBezTo>
                    <a:pt x="215" y="599"/>
                    <a:pt x="236" y="300"/>
                    <a:pt x="322" y="22"/>
                  </a:cubicBezTo>
                  <a:lnTo>
                    <a:pt x="2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1" name="Google Shape;34531;p32"/>
            <p:cNvSpPr/>
            <p:nvPr/>
          </p:nvSpPr>
          <p:spPr>
            <a:xfrm>
              <a:off x="37125" y="496325"/>
              <a:ext cx="12850" cy="74300"/>
            </a:xfrm>
            <a:custGeom>
              <a:avLst/>
              <a:gdLst/>
              <a:ahLst/>
              <a:cxnLst/>
              <a:rect l="l" t="t" r="r" b="b"/>
              <a:pathLst>
                <a:path w="514" h="2972" extrusionOk="0">
                  <a:moveTo>
                    <a:pt x="343" y="1"/>
                  </a:moveTo>
                  <a:cubicBezTo>
                    <a:pt x="108" y="450"/>
                    <a:pt x="22" y="984"/>
                    <a:pt x="22" y="1518"/>
                  </a:cubicBezTo>
                  <a:cubicBezTo>
                    <a:pt x="1" y="1775"/>
                    <a:pt x="1" y="2053"/>
                    <a:pt x="86" y="2309"/>
                  </a:cubicBezTo>
                  <a:cubicBezTo>
                    <a:pt x="172" y="2566"/>
                    <a:pt x="300" y="2801"/>
                    <a:pt x="493" y="2972"/>
                  </a:cubicBezTo>
                  <a:lnTo>
                    <a:pt x="514" y="2972"/>
                  </a:lnTo>
                  <a:cubicBezTo>
                    <a:pt x="450" y="2715"/>
                    <a:pt x="407" y="2480"/>
                    <a:pt x="364" y="2224"/>
                  </a:cubicBezTo>
                  <a:cubicBezTo>
                    <a:pt x="322" y="1989"/>
                    <a:pt x="257" y="1753"/>
                    <a:pt x="236" y="1497"/>
                  </a:cubicBezTo>
                  <a:cubicBezTo>
                    <a:pt x="215" y="1262"/>
                    <a:pt x="215" y="1005"/>
                    <a:pt x="236" y="749"/>
                  </a:cubicBezTo>
                  <a:cubicBezTo>
                    <a:pt x="257" y="514"/>
                    <a:pt x="279" y="257"/>
                    <a:pt x="364" y="22"/>
                  </a:cubicBezTo>
                  <a:lnTo>
                    <a:pt x="34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2" name="Google Shape;34532;p32"/>
            <p:cNvSpPr/>
            <p:nvPr/>
          </p:nvSpPr>
          <p:spPr>
            <a:xfrm>
              <a:off x="40875" y="573800"/>
              <a:ext cx="23525" cy="62025"/>
            </a:xfrm>
            <a:custGeom>
              <a:avLst/>
              <a:gdLst/>
              <a:ahLst/>
              <a:cxnLst/>
              <a:rect l="l" t="t" r="r" b="b"/>
              <a:pathLst>
                <a:path w="941" h="2481" extrusionOk="0">
                  <a:moveTo>
                    <a:pt x="86" y="1"/>
                  </a:moveTo>
                  <a:cubicBezTo>
                    <a:pt x="1" y="215"/>
                    <a:pt x="1" y="450"/>
                    <a:pt x="1" y="685"/>
                  </a:cubicBezTo>
                  <a:cubicBezTo>
                    <a:pt x="22" y="920"/>
                    <a:pt x="86" y="1155"/>
                    <a:pt x="172" y="1369"/>
                  </a:cubicBezTo>
                  <a:cubicBezTo>
                    <a:pt x="236" y="1583"/>
                    <a:pt x="321" y="1796"/>
                    <a:pt x="449" y="1989"/>
                  </a:cubicBezTo>
                  <a:cubicBezTo>
                    <a:pt x="578" y="2181"/>
                    <a:pt x="727" y="2373"/>
                    <a:pt x="920" y="2480"/>
                  </a:cubicBezTo>
                  <a:lnTo>
                    <a:pt x="941" y="2459"/>
                  </a:lnTo>
                  <a:cubicBezTo>
                    <a:pt x="749" y="2309"/>
                    <a:pt x="642" y="2117"/>
                    <a:pt x="578" y="1925"/>
                  </a:cubicBezTo>
                  <a:cubicBezTo>
                    <a:pt x="492" y="1732"/>
                    <a:pt x="428" y="1519"/>
                    <a:pt x="385" y="1305"/>
                  </a:cubicBezTo>
                  <a:cubicBezTo>
                    <a:pt x="343" y="1091"/>
                    <a:pt x="321" y="856"/>
                    <a:pt x="278" y="642"/>
                  </a:cubicBezTo>
                  <a:cubicBezTo>
                    <a:pt x="236" y="428"/>
                    <a:pt x="193" y="215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3" name="Google Shape;34533;p32"/>
            <p:cNvSpPr/>
            <p:nvPr/>
          </p:nvSpPr>
          <p:spPr>
            <a:xfrm>
              <a:off x="22175" y="536150"/>
              <a:ext cx="63075" cy="58250"/>
            </a:xfrm>
            <a:custGeom>
              <a:avLst/>
              <a:gdLst/>
              <a:ahLst/>
              <a:cxnLst/>
              <a:rect l="l" t="t" r="r" b="b"/>
              <a:pathLst>
                <a:path w="2523" h="2330" extrusionOk="0">
                  <a:moveTo>
                    <a:pt x="1289" y="1"/>
                  </a:moveTo>
                  <a:cubicBezTo>
                    <a:pt x="1238" y="1"/>
                    <a:pt x="1186" y="4"/>
                    <a:pt x="1133" y="11"/>
                  </a:cubicBezTo>
                  <a:cubicBezTo>
                    <a:pt x="471" y="96"/>
                    <a:pt x="0" y="673"/>
                    <a:pt x="65" y="1315"/>
                  </a:cubicBezTo>
                  <a:cubicBezTo>
                    <a:pt x="123" y="1903"/>
                    <a:pt x="632" y="2330"/>
                    <a:pt x="1228" y="2330"/>
                  </a:cubicBezTo>
                  <a:cubicBezTo>
                    <a:pt x="1281" y="2330"/>
                    <a:pt x="1335" y="2326"/>
                    <a:pt x="1390" y="2319"/>
                  </a:cubicBezTo>
                  <a:cubicBezTo>
                    <a:pt x="2052" y="2234"/>
                    <a:pt x="2523" y="1657"/>
                    <a:pt x="2458" y="1015"/>
                  </a:cubicBezTo>
                  <a:cubicBezTo>
                    <a:pt x="2380" y="445"/>
                    <a:pt x="1884" y="1"/>
                    <a:pt x="12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4" name="Google Shape;34534;p32"/>
            <p:cNvSpPr/>
            <p:nvPr/>
          </p:nvSpPr>
          <p:spPr>
            <a:xfrm>
              <a:off x="40875" y="478700"/>
              <a:ext cx="24600" cy="79650"/>
            </a:xfrm>
            <a:custGeom>
              <a:avLst/>
              <a:gdLst/>
              <a:ahLst/>
              <a:cxnLst/>
              <a:rect l="l" t="t" r="r" b="b"/>
              <a:pathLst>
                <a:path w="984" h="3186" extrusionOk="0">
                  <a:moveTo>
                    <a:pt x="962" y="0"/>
                  </a:moveTo>
                  <a:cubicBezTo>
                    <a:pt x="834" y="235"/>
                    <a:pt x="706" y="492"/>
                    <a:pt x="599" y="727"/>
                  </a:cubicBezTo>
                  <a:cubicBezTo>
                    <a:pt x="471" y="984"/>
                    <a:pt x="385" y="1240"/>
                    <a:pt x="278" y="1518"/>
                  </a:cubicBezTo>
                  <a:cubicBezTo>
                    <a:pt x="193" y="1774"/>
                    <a:pt x="86" y="2052"/>
                    <a:pt x="65" y="2330"/>
                  </a:cubicBezTo>
                  <a:lnTo>
                    <a:pt x="22" y="2736"/>
                  </a:lnTo>
                  <a:cubicBezTo>
                    <a:pt x="1" y="2886"/>
                    <a:pt x="1" y="3035"/>
                    <a:pt x="43" y="3185"/>
                  </a:cubicBezTo>
                  <a:lnTo>
                    <a:pt x="86" y="3185"/>
                  </a:lnTo>
                  <a:cubicBezTo>
                    <a:pt x="107" y="3035"/>
                    <a:pt x="172" y="2929"/>
                    <a:pt x="214" y="2800"/>
                  </a:cubicBezTo>
                  <a:cubicBezTo>
                    <a:pt x="257" y="2672"/>
                    <a:pt x="300" y="2523"/>
                    <a:pt x="343" y="2394"/>
                  </a:cubicBezTo>
                  <a:cubicBezTo>
                    <a:pt x="407" y="2116"/>
                    <a:pt x="428" y="1860"/>
                    <a:pt x="492" y="1582"/>
                  </a:cubicBezTo>
                  <a:cubicBezTo>
                    <a:pt x="620" y="1048"/>
                    <a:pt x="813" y="535"/>
                    <a:pt x="9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5" name="Google Shape;34535;p32"/>
            <p:cNvSpPr/>
            <p:nvPr/>
          </p:nvSpPr>
          <p:spPr>
            <a:xfrm>
              <a:off x="275" y="531075"/>
              <a:ext cx="49175" cy="47025"/>
            </a:xfrm>
            <a:custGeom>
              <a:avLst/>
              <a:gdLst/>
              <a:ahLst/>
              <a:cxnLst/>
              <a:rect l="l" t="t" r="r" b="b"/>
              <a:pathLst>
                <a:path w="1967" h="1881" extrusionOk="0">
                  <a:moveTo>
                    <a:pt x="43" y="0"/>
                  </a:moveTo>
                  <a:lnTo>
                    <a:pt x="0" y="21"/>
                  </a:lnTo>
                  <a:cubicBezTo>
                    <a:pt x="43" y="257"/>
                    <a:pt x="150" y="492"/>
                    <a:pt x="257" y="684"/>
                  </a:cubicBezTo>
                  <a:cubicBezTo>
                    <a:pt x="385" y="898"/>
                    <a:pt x="556" y="1090"/>
                    <a:pt x="727" y="1261"/>
                  </a:cubicBezTo>
                  <a:cubicBezTo>
                    <a:pt x="898" y="1411"/>
                    <a:pt x="1069" y="1582"/>
                    <a:pt x="1283" y="1689"/>
                  </a:cubicBezTo>
                  <a:cubicBezTo>
                    <a:pt x="1496" y="1795"/>
                    <a:pt x="1731" y="1881"/>
                    <a:pt x="1967" y="1881"/>
                  </a:cubicBezTo>
                  <a:lnTo>
                    <a:pt x="1967" y="1860"/>
                  </a:lnTo>
                  <a:cubicBezTo>
                    <a:pt x="1796" y="1689"/>
                    <a:pt x="1603" y="1560"/>
                    <a:pt x="1432" y="1432"/>
                  </a:cubicBezTo>
                  <a:cubicBezTo>
                    <a:pt x="1240" y="1304"/>
                    <a:pt x="1047" y="1197"/>
                    <a:pt x="855" y="1069"/>
                  </a:cubicBezTo>
                  <a:cubicBezTo>
                    <a:pt x="513" y="791"/>
                    <a:pt x="192" y="449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6" name="Google Shape;34536;p32"/>
            <p:cNvSpPr/>
            <p:nvPr/>
          </p:nvSpPr>
          <p:spPr>
            <a:xfrm>
              <a:off x="5600" y="575275"/>
              <a:ext cx="33700" cy="26350"/>
            </a:xfrm>
            <a:custGeom>
              <a:avLst/>
              <a:gdLst/>
              <a:ahLst/>
              <a:cxnLst/>
              <a:rect l="l" t="t" r="r" b="b"/>
              <a:pathLst>
                <a:path w="1348" h="1054" extrusionOk="0">
                  <a:moveTo>
                    <a:pt x="1162" y="1"/>
                  </a:moveTo>
                  <a:cubicBezTo>
                    <a:pt x="1068" y="1"/>
                    <a:pt x="975" y="32"/>
                    <a:pt x="899" y="70"/>
                  </a:cubicBezTo>
                  <a:cubicBezTo>
                    <a:pt x="749" y="134"/>
                    <a:pt x="642" y="241"/>
                    <a:pt x="535" y="327"/>
                  </a:cubicBezTo>
                  <a:cubicBezTo>
                    <a:pt x="300" y="519"/>
                    <a:pt x="86" y="754"/>
                    <a:pt x="1" y="1032"/>
                  </a:cubicBezTo>
                  <a:lnTo>
                    <a:pt x="22" y="1053"/>
                  </a:lnTo>
                  <a:cubicBezTo>
                    <a:pt x="108" y="925"/>
                    <a:pt x="193" y="840"/>
                    <a:pt x="300" y="754"/>
                  </a:cubicBezTo>
                  <a:cubicBezTo>
                    <a:pt x="428" y="669"/>
                    <a:pt x="535" y="583"/>
                    <a:pt x="663" y="519"/>
                  </a:cubicBezTo>
                  <a:cubicBezTo>
                    <a:pt x="792" y="455"/>
                    <a:pt x="920" y="412"/>
                    <a:pt x="1027" y="327"/>
                  </a:cubicBezTo>
                  <a:cubicBezTo>
                    <a:pt x="1134" y="241"/>
                    <a:pt x="1219" y="156"/>
                    <a:pt x="1347" y="70"/>
                  </a:cubicBezTo>
                  <a:lnTo>
                    <a:pt x="1347" y="49"/>
                  </a:lnTo>
                  <a:cubicBezTo>
                    <a:pt x="1288" y="15"/>
                    <a:pt x="1224" y="1"/>
                    <a:pt x="1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7" name="Google Shape;34537;p32"/>
            <p:cNvSpPr/>
            <p:nvPr/>
          </p:nvSpPr>
          <p:spPr>
            <a:xfrm>
              <a:off x="30725" y="570075"/>
              <a:ext cx="14975" cy="48650"/>
            </a:xfrm>
            <a:custGeom>
              <a:avLst/>
              <a:gdLst/>
              <a:ahLst/>
              <a:cxnLst/>
              <a:rect l="l" t="t" r="r" b="b"/>
              <a:pathLst>
                <a:path w="599" h="1946" extrusionOk="0">
                  <a:moveTo>
                    <a:pt x="578" y="0"/>
                  </a:moveTo>
                  <a:cubicBezTo>
                    <a:pt x="428" y="107"/>
                    <a:pt x="342" y="278"/>
                    <a:pt x="257" y="428"/>
                  </a:cubicBezTo>
                  <a:cubicBezTo>
                    <a:pt x="171" y="577"/>
                    <a:pt x="171" y="748"/>
                    <a:pt x="129" y="919"/>
                  </a:cubicBezTo>
                  <a:cubicBezTo>
                    <a:pt x="86" y="1090"/>
                    <a:pt x="65" y="1261"/>
                    <a:pt x="43" y="1432"/>
                  </a:cubicBezTo>
                  <a:cubicBezTo>
                    <a:pt x="22" y="1582"/>
                    <a:pt x="0" y="1774"/>
                    <a:pt x="43" y="1945"/>
                  </a:cubicBezTo>
                  <a:lnTo>
                    <a:pt x="65" y="1945"/>
                  </a:lnTo>
                  <a:cubicBezTo>
                    <a:pt x="65" y="1774"/>
                    <a:pt x="129" y="1603"/>
                    <a:pt x="171" y="1454"/>
                  </a:cubicBezTo>
                  <a:cubicBezTo>
                    <a:pt x="236" y="1304"/>
                    <a:pt x="278" y="1133"/>
                    <a:pt x="342" y="984"/>
                  </a:cubicBezTo>
                  <a:cubicBezTo>
                    <a:pt x="407" y="834"/>
                    <a:pt x="492" y="684"/>
                    <a:pt x="513" y="535"/>
                  </a:cubicBezTo>
                  <a:cubicBezTo>
                    <a:pt x="556" y="364"/>
                    <a:pt x="578" y="193"/>
                    <a:pt x="599" y="22"/>
                  </a:cubicBezTo>
                  <a:lnTo>
                    <a:pt x="5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8" name="Google Shape;34538;p32"/>
            <p:cNvSpPr/>
            <p:nvPr/>
          </p:nvSpPr>
          <p:spPr>
            <a:xfrm>
              <a:off x="68125" y="564725"/>
              <a:ext cx="68425" cy="22600"/>
            </a:xfrm>
            <a:custGeom>
              <a:avLst/>
              <a:gdLst/>
              <a:ahLst/>
              <a:cxnLst/>
              <a:rect l="l" t="t" r="r" b="b"/>
              <a:pathLst>
                <a:path w="2737" h="904" extrusionOk="0">
                  <a:moveTo>
                    <a:pt x="107" y="1"/>
                  </a:moveTo>
                  <a:lnTo>
                    <a:pt x="1" y="278"/>
                  </a:lnTo>
                  <a:cubicBezTo>
                    <a:pt x="449" y="428"/>
                    <a:pt x="877" y="620"/>
                    <a:pt x="1347" y="706"/>
                  </a:cubicBezTo>
                  <a:cubicBezTo>
                    <a:pt x="1582" y="770"/>
                    <a:pt x="1817" y="791"/>
                    <a:pt x="2053" y="834"/>
                  </a:cubicBezTo>
                  <a:cubicBezTo>
                    <a:pt x="2227" y="869"/>
                    <a:pt x="2416" y="904"/>
                    <a:pt x="2607" y="904"/>
                  </a:cubicBezTo>
                  <a:cubicBezTo>
                    <a:pt x="2650" y="904"/>
                    <a:pt x="2693" y="902"/>
                    <a:pt x="2736" y="898"/>
                  </a:cubicBezTo>
                  <a:cubicBezTo>
                    <a:pt x="2501" y="898"/>
                    <a:pt x="2288" y="834"/>
                    <a:pt x="2053" y="770"/>
                  </a:cubicBezTo>
                  <a:cubicBezTo>
                    <a:pt x="1839" y="685"/>
                    <a:pt x="1604" y="642"/>
                    <a:pt x="1390" y="578"/>
                  </a:cubicBezTo>
                  <a:cubicBezTo>
                    <a:pt x="941" y="428"/>
                    <a:pt x="535" y="193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9" name="Google Shape;34539;p32"/>
            <p:cNvSpPr/>
            <p:nvPr/>
          </p:nvSpPr>
          <p:spPr>
            <a:xfrm>
              <a:off x="46225" y="583975"/>
              <a:ext cx="54000" cy="58800"/>
            </a:xfrm>
            <a:custGeom>
              <a:avLst/>
              <a:gdLst/>
              <a:ahLst/>
              <a:cxnLst/>
              <a:rect l="l" t="t" r="r" b="b"/>
              <a:pathLst>
                <a:path w="2160" h="2352" extrusionOk="0">
                  <a:moveTo>
                    <a:pt x="257" y="0"/>
                  </a:moveTo>
                  <a:lnTo>
                    <a:pt x="0" y="128"/>
                  </a:lnTo>
                  <a:cubicBezTo>
                    <a:pt x="86" y="235"/>
                    <a:pt x="129" y="342"/>
                    <a:pt x="193" y="470"/>
                  </a:cubicBezTo>
                  <a:cubicBezTo>
                    <a:pt x="257" y="599"/>
                    <a:pt x="342" y="727"/>
                    <a:pt x="428" y="812"/>
                  </a:cubicBezTo>
                  <a:lnTo>
                    <a:pt x="941" y="1411"/>
                  </a:lnTo>
                  <a:cubicBezTo>
                    <a:pt x="1112" y="1603"/>
                    <a:pt x="1283" y="1817"/>
                    <a:pt x="1475" y="1988"/>
                  </a:cubicBezTo>
                  <a:cubicBezTo>
                    <a:pt x="1667" y="2159"/>
                    <a:pt x="1903" y="2308"/>
                    <a:pt x="2159" y="2351"/>
                  </a:cubicBezTo>
                  <a:cubicBezTo>
                    <a:pt x="1903" y="2287"/>
                    <a:pt x="1710" y="2116"/>
                    <a:pt x="1518" y="1945"/>
                  </a:cubicBezTo>
                  <a:cubicBezTo>
                    <a:pt x="1347" y="1753"/>
                    <a:pt x="1219" y="1518"/>
                    <a:pt x="1048" y="1325"/>
                  </a:cubicBezTo>
                  <a:lnTo>
                    <a:pt x="599" y="684"/>
                  </a:lnTo>
                  <a:cubicBezTo>
                    <a:pt x="513" y="556"/>
                    <a:pt x="449" y="492"/>
                    <a:pt x="406" y="363"/>
                  </a:cubicBezTo>
                  <a:cubicBezTo>
                    <a:pt x="364" y="257"/>
                    <a:pt x="321" y="107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0" name="Google Shape;34540;p32"/>
            <p:cNvSpPr/>
            <p:nvPr/>
          </p:nvSpPr>
          <p:spPr>
            <a:xfrm>
              <a:off x="55300" y="556700"/>
              <a:ext cx="84975" cy="12200"/>
            </a:xfrm>
            <a:custGeom>
              <a:avLst/>
              <a:gdLst/>
              <a:ahLst/>
              <a:cxnLst/>
              <a:rect l="l" t="t" r="r" b="b"/>
              <a:pathLst>
                <a:path w="3399" h="488" extrusionOk="0">
                  <a:moveTo>
                    <a:pt x="107" y="1"/>
                  </a:moveTo>
                  <a:lnTo>
                    <a:pt x="1" y="279"/>
                  </a:lnTo>
                  <a:cubicBezTo>
                    <a:pt x="278" y="386"/>
                    <a:pt x="578" y="450"/>
                    <a:pt x="856" y="471"/>
                  </a:cubicBezTo>
                  <a:cubicBezTo>
                    <a:pt x="1005" y="482"/>
                    <a:pt x="1149" y="487"/>
                    <a:pt x="1291" y="487"/>
                  </a:cubicBezTo>
                  <a:cubicBezTo>
                    <a:pt x="1433" y="487"/>
                    <a:pt x="1572" y="482"/>
                    <a:pt x="1711" y="471"/>
                  </a:cubicBezTo>
                  <a:cubicBezTo>
                    <a:pt x="2010" y="428"/>
                    <a:pt x="2288" y="428"/>
                    <a:pt x="2566" y="428"/>
                  </a:cubicBezTo>
                  <a:cubicBezTo>
                    <a:pt x="2715" y="407"/>
                    <a:pt x="2843" y="407"/>
                    <a:pt x="2993" y="407"/>
                  </a:cubicBezTo>
                  <a:cubicBezTo>
                    <a:pt x="3121" y="386"/>
                    <a:pt x="3271" y="386"/>
                    <a:pt x="3399" y="300"/>
                  </a:cubicBezTo>
                  <a:lnTo>
                    <a:pt x="3399" y="300"/>
                  </a:lnTo>
                  <a:cubicBezTo>
                    <a:pt x="3314" y="357"/>
                    <a:pt x="3219" y="357"/>
                    <a:pt x="3127" y="357"/>
                  </a:cubicBezTo>
                  <a:lnTo>
                    <a:pt x="3127" y="357"/>
                  </a:lnTo>
                  <a:cubicBezTo>
                    <a:pt x="3081" y="357"/>
                    <a:pt x="3036" y="357"/>
                    <a:pt x="2993" y="364"/>
                  </a:cubicBezTo>
                  <a:cubicBezTo>
                    <a:pt x="2843" y="364"/>
                    <a:pt x="2715" y="364"/>
                    <a:pt x="2566" y="343"/>
                  </a:cubicBezTo>
                  <a:cubicBezTo>
                    <a:pt x="2288" y="322"/>
                    <a:pt x="1988" y="322"/>
                    <a:pt x="1711" y="322"/>
                  </a:cubicBezTo>
                  <a:cubicBezTo>
                    <a:pt x="1433" y="300"/>
                    <a:pt x="1155" y="300"/>
                    <a:pt x="877" y="257"/>
                  </a:cubicBezTo>
                  <a:cubicBezTo>
                    <a:pt x="620" y="215"/>
                    <a:pt x="364" y="129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1" name="Google Shape;34541;p32"/>
            <p:cNvSpPr/>
            <p:nvPr/>
          </p:nvSpPr>
          <p:spPr>
            <a:xfrm>
              <a:off x="64375" y="530000"/>
              <a:ext cx="60950" cy="25675"/>
            </a:xfrm>
            <a:custGeom>
              <a:avLst/>
              <a:gdLst/>
              <a:ahLst/>
              <a:cxnLst/>
              <a:rect l="l" t="t" r="r" b="b"/>
              <a:pathLst>
                <a:path w="2438" h="1027" extrusionOk="0">
                  <a:moveTo>
                    <a:pt x="2438" y="0"/>
                  </a:moveTo>
                  <a:cubicBezTo>
                    <a:pt x="2373" y="0"/>
                    <a:pt x="2331" y="0"/>
                    <a:pt x="2267" y="22"/>
                  </a:cubicBezTo>
                  <a:cubicBezTo>
                    <a:pt x="2160" y="43"/>
                    <a:pt x="2053" y="64"/>
                    <a:pt x="1946" y="86"/>
                  </a:cubicBezTo>
                  <a:cubicBezTo>
                    <a:pt x="1732" y="150"/>
                    <a:pt x="1519" y="214"/>
                    <a:pt x="1305" y="278"/>
                  </a:cubicBezTo>
                  <a:cubicBezTo>
                    <a:pt x="1070" y="342"/>
                    <a:pt x="856" y="428"/>
                    <a:pt x="664" y="513"/>
                  </a:cubicBezTo>
                  <a:cubicBezTo>
                    <a:pt x="428" y="577"/>
                    <a:pt x="236" y="642"/>
                    <a:pt x="1" y="770"/>
                  </a:cubicBezTo>
                  <a:lnTo>
                    <a:pt x="151" y="1026"/>
                  </a:lnTo>
                  <a:cubicBezTo>
                    <a:pt x="322" y="919"/>
                    <a:pt x="535" y="812"/>
                    <a:pt x="728" y="706"/>
                  </a:cubicBezTo>
                  <a:cubicBezTo>
                    <a:pt x="941" y="599"/>
                    <a:pt x="1134" y="513"/>
                    <a:pt x="1348" y="428"/>
                  </a:cubicBezTo>
                  <a:cubicBezTo>
                    <a:pt x="1540" y="321"/>
                    <a:pt x="1754" y="235"/>
                    <a:pt x="1967" y="171"/>
                  </a:cubicBezTo>
                  <a:cubicBezTo>
                    <a:pt x="2074" y="129"/>
                    <a:pt x="2181" y="86"/>
                    <a:pt x="2288" y="43"/>
                  </a:cubicBezTo>
                  <a:cubicBezTo>
                    <a:pt x="2331" y="43"/>
                    <a:pt x="2395" y="22"/>
                    <a:pt x="24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2" name="Google Shape;34542;p32"/>
            <p:cNvSpPr/>
            <p:nvPr/>
          </p:nvSpPr>
          <p:spPr>
            <a:xfrm>
              <a:off x="73475" y="538550"/>
              <a:ext cx="102075" cy="21400"/>
            </a:xfrm>
            <a:custGeom>
              <a:avLst/>
              <a:gdLst/>
              <a:ahLst/>
              <a:cxnLst/>
              <a:rect l="l" t="t" r="r" b="b"/>
              <a:pathLst>
                <a:path w="4083" h="856" extrusionOk="0">
                  <a:moveTo>
                    <a:pt x="4083" y="0"/>
                  </a:moveTo>
                  <a:lnTo>
                    <a:pt x="4083" y="0"/>
                  </a:lnTo>
                  <a:cubicBezTo>
                    <a:pt x="3933" y="86"/>
                    <a:pt x="3741" y="107"/>
                    <a:pt x="3591" y="150"/>
                  </a:cubicBezTo>
                  <a:lnTo>
                    <a:pt x="3078" y="257"/>
                  </a:lnTo>
                  <a:cubicBezTo>
                    <a:pt x="2736" y="342"/>
                    <a:pt x="2394" y="406"/>
                    <a:pt x="2052" y="449"/>
                  </a:cubicBezTo>
                  <a:cubicBezTo>
                    <a:pt x="1710" y="492"/>
                    <a:pt x="1368" y="556"/>
                    <a:pt x="1026" y="577"/>
                  </a:cubicBezTo>
                  <a:cubicBezTo>
                    <a:pt x="877" y="577"/>
                    <a:pt x="706" y="556"/>
                    <a:pt x="535" y="556"/>
                  </a:cubicBezTo>
                  <a:cubicBezTo>
                    <a:pt x="471" y="549"/>
                    <a:pt x="409" y="546"/>
                    <a:pt x="349" y="546"/>
                  </a:cubicBezTo>
                  <a:cubicBezTo>
                    <a:pt x="228" y="546"/>
                    <a:pt x="114" y="556"/>
                    <a:pt x="0" y="556"/>
                  </a:cubicBezTo>
                  <a:lnTo>
                    <a:pt x="22" y="855"/>
                  </a:lnTo>
                  <a:cubicBezTo>
                    <a:pt x="193" y="834"/>
                    <a:pt x="364" y="812"/>
                    <a:pt x="535" y="812"/>
                  </a:cubicBezTo>
                  <a:cubicBezTo>
                    <a:pt x="684" y="812"/>
                    <a:pt x="877" y="812"/>
                    <a:pt x="1048" y="791"/>
                  </a:cubicBezTo>
                  <a:cubicBezTo>
                    <a:pt x="1411" y="748"/>
                    <a:pt x="1753" y="663"/>
                    <a:pt x="2074" y="599"/>
                  </a:cubicBezTo>
                  <a:cubicBezTo>
                    <a:pt x="2416" y="513"/>
                    <a:pt x="2758" y="428"/>
                    <a:pt x="3100" y="342"/>
                  </a:cubicBezTo>
                  <a:lnTo>
                    <a:pt x="3591" y="193"/>
                  </a:lnTo>
                  <a:cubicBezTo>
                    <a:pt x="3741" y="129"/>
                    <a:pt x="3933" y="107"/>
                    <a:pt x="40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3" name="Google Shape;34543;p32"/>
            <p:cNvSpPr/>
            <p:nvPr/>
          </p:nvSpPr>
          <p:spPr>
            <a:xfrm>
              <a:off x="53700" y="474425"/>
              <a:ext cx="54000" cy="74825"/>
            </a:xfrm>
            <a:custGeom>
              <a:avLst/>
              <a:gdLst/>
              <a:ahLst/>
              <a:cxnLst/>
              <a:rect l="l" t="t" r="r" b="b"/>
              <a:pathLst>
                <a:path w="2160" h="2993" extrusionOk="0">
                  <a:moveTo>
                    <a:pt x="2159" y="0"/>
                  </a:moveTo>
                  <a:lnTo>
                    <a:pt x="2159" y="0"/>
                  </a:lnTo>
                  <a:cubicBezTo>
                    <a:pt x="1732" y="428"/>
                    <a:pt x="1347" y="877"/>
                    <a:pt x="962" y="1347"/>
                  </a:cubicBezTo>
                  <a:cubicBezTo>
                    <a:pt x="770" y="1582"/>
                    <a:pt x="578" y="1817"/>
                    <a:pt x="407" y="2074"/>
                  </a:cubicBezTo>
                  <a:cubicBezTo>
                    <a:pt x="321" y="2202"/>
                    <a:pt x="257" y="2330"/>
                    <a:pt x="171" y="2480"/>
                  </a:cubicBezTo>
                  <a:cubicBezTo>
                    <a:pt x="129" y="2544"/>
                    <a:pt x="107" y="2629"/>
                    <a:pt x="65" y="2694"/>
                  </a:cubicBezTo>
                  <a:cubicBezTo>
                    <a:pt x="43" y="2779"/>
                    <a:pt x="0" y="2886"/>
                    <a:pt x="0" y="2950"/>
                  </a:cubicBezTo>
                  <a:lnTo>
                    <a:pt x="278" y="2993"/>
                  </a:lnTo>
                  <a:cubicBezTo>
                    <a:pt x="300" y="2736"/>
                    <a:pt x="449" y="2458"/>
                    <a:pt x="599" y="2202"/>
                  </a:cubicBezTo>
                  <a:cubicBezTo>
                    <a:pt x="749" y="1945"/>
                    <a:pt x="898" y="1689"/>
                    <a:pt x="1069" y="1432"/>
                  </a:cubicBezTo>
                  <a:cubicBezTo>
                    <a:pt x="1411" y="941"/>
                    <a:pt x="1775" y="449"/>
                    <a:pt x="2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4" name="Google Shape;34544;p32"/>
            <p:cNvSpPr/>
            <p:nvPr/>
          </p:nvSpPr>
          <p:spPr>
            <a:xfrm>
              <a:off x="8275" y="510225"/>
              <a:ext cx="34225" cy="52400"/>
            </a:xfrm>
            <a:custGeom>
              <a:avLst/>
              <a:gdLst/>
              <a:ahLst/>
              <a:cxnLst/>
              <a:rect l="l" t="t" r="r" b="b"/>
              <a:pathLst>
                <a:path w="1369" h="2096" extrusionOk="0">
                  <a:moveTo>
                    <a:pt x="22" y="0"/>
                  </a:moveTo>
                  <a:lnTo>
                    <a:pt x="1" y="22"/>
                  </a:lnTo>
                  <a:cubicBezTo>
                    <a:pt x="129" y="193"/>
                    <a:pt x="193" y="385"/>
                    <a:pt x="257" y="578"/>
                  </a:cubicBezTo>
                  <a:cubicBezTo>
                    <a:pt x="343" y="770"/>
                    <a:pt x="407" y="984"/>
                    <a:pt x="514" y="1176"/>
                  </a:cubicBezTo>
                  <a:cubicBezTo>
                    <a:pt x="599" y="1347"/>
                    <a:pt x="706" y="1561"/>
                    <a:pt x="856" y="1710"/>
                  </a:cubicBezTo>
                  <a:cubicBezTo>
                    <a:pt x="1005" y="1860"/>
                    <a:pt x="1155" y="1988"/>
                    <a:pt x="1347" y="2095"/>
                  </a:cubicBezTo>
                  <a:lnTo>
                    <a:pt x="1369" y="2074"/>
                  </a:lnTo>
                  <a:cubicBezTo>
                    <a:pt x="1283" y="1860"/>
                    <a:pt x="1176" y="1689"/>
                    <a:pt x="1069" y="1518"/>
                  </a:cubicBezTo>
                  <a:cubicBezTo>
                    <a:pt x="963" y="1347"/>
                    <a:pt x="813" y="1219"/>
                    <a:pt x="706" y="1048"/>
                  </a:cubicBezTo>
                  <a:cubicBezTo>
                    <a:pt x="578" y="877"/>
                    <a:pt x="492" y="706"/>
                    <a:pt x="385" y="513"/>
                  </a:cubicBezTo>
                  <a:cubicBezTo>
                    <a:pt x="279" y="342"/>
                    <a:pt x="172" y="150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5" name="Google Shape;34545;p32"/>
            <p:cNvSpPr/>
            <p:nvPr/>
          </p:nvSpPr>
          <p:spPr>
            <a:xfrm>
              <a:off x="275" y="569625"/>
              <a:ext cx="38500" cy="9100"/>
            </a:xfrm>
            <a:custGeom>
              <a:avLst/>
              <a:gdLst/>
              <a:ahLst/>
              <a:cxnLst/>
              <a:rect l="l" t="t" r="r" b="b"/>
              <a:pathLst>
                <a:path w="1540" h="364" extrusionOk="0">
                  <a:moveTo>
                    <a:pt x="127" y="1"/>
                  </a:moveTo>
                  <a:cubicBezTo>
                    <a:pt x="86" y="1"/>
                    <a:pt x="44" y="6"/>
                    <a:pt x="0" y="18"/>
                  </a:cubicBezTo>
                  <a:lnTo>
                    <a:pt x="0" y="40"/>
                  </a:lnTo>
                  <a:cubicBezTo>
                    <a:pt x="128" y="40"/>
                    <a:pt x="235" y="125"/>
                    <a:pt x="363" y="189"/>
                  </a:cubicBezTo>
                  <a:cubicBezTo>
                    <a:pt x="406" y="232"/>
                    <a:pt x="470" y="253"/>
                    <a:pt x="556" y="296"/>
                  </a:cubicBezTo>
                  <a:cubicBezTo>
                    <a:pt x="641" y="318"/>
                    <a:pt x="684" y="318"/>
                    <a:pt x="748" y="339"/>
                  </a:cubicBezTo>
                  <a:cubicBezTo>
                    <a:pt x="835" y="351"/>
                    <a:pt x="921" y="364"/>
                    <a:pt x="1003" y="364"/>
                  </a:cubicBezTo>
                  <a:cubicBezTo>
                    <a:pt x="1063" y="364"/>
                    <a:pt x="1121" y="357"/>
                    <a:pt x="1176" y="339"/>
                  </a:cubicBezTo>
                  <a:cubicBezTo>
                    <a:pt x="1304" y="296"/>
                    <a:pt x="1432" y="211"/>
                    <a:pt x="1539" y="104"/>
                  </a:cubicBezTo>
                  <a:lnTo>
                    <a:pt x="1518" y="61"/>
                  </a:lnTo>
                  <a:cubicBezTo>
                    <a:pt x="1389" y="40"/>
                    <a:pt x="1261" y="40"/>
                    <a:pt x="1133" y="40"/>
                  </a:cubicBezTo>
                  <a:cubicBezTo>
                    <a:pt x="1005" y="40"/>
                    <a:pt x="898" y="82"/>
                    <a:pt x="770" y="104"/>
                  </a:cubicBezTo>
                  <a:lnTo>
                    <a:pt x="599" y="104"/>
                  </a:lnTo>
                  <a:cubicBezTo>
                    <a:pt x="534" y="104"/>
                    <a:pt x="470" y="82"/>
                    <a:pt x="406" y="61"/>
                  </a:cubicBezTo>
                  <a:cubicBezTo>
                    <a:pt x="316" y="31"/>
                    <a:pt x="225" y="1"/>
                    <a:pt x="1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6" name="Google Shape;34546;p32"/>
            <p:cNvSpPr/>
            <p:nvPr/>
          </p:nvSpPr>
          <p:spPr>
            <a:xfrm>
              <a:off x="88125" y="471075"/>
              <a:ext cx="6200" cy="6025"/>
            </a:xfrm>
            <a:custGeom>
              <a:avLst/>
              <a:gdLst/>
              <a:ahLst/>
              <a:cxnLst/>
              <a:rect l="l" t="t" r="r" b="b"/>
              <a:pathLst>
                <a:path w="248" h="241" extrusionOk="0">
                  <a:moveTo>
                    <a:pt x="143" y="0"/>
                  </a:moveTo>
                  <a:cubicBezTo>
                    <a:pt x="75" y="0"/>
                    <a:pt x="0" y="56"/>
                    <a:pt x="13" y="156"/>
                  </a:cubicBezTo>
                  <a:cubicBezTo>
                    <a:pt x="13" y="215"/>
                    <a:pt x="50" y="241"/>
                    <a:pt x="95" y="241"/>
                  </a:cubicBezTo>
                  <a:cubicBezTo>
                    <a:pt x="163" y="241"/>
                    <a:pt x="248" y="182"/>
                    <a:pt x="248" y="92"/>
                  </a:cubicBezTo>
                  <a:cubicBezTo>
                    <a:pt x="239" y="29"/>
                    <a:pt x="193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7" name="Google Shape;34547;p32"/>
            <p:cNvSpPr/>
            <p:nvPr/>
          </p:nvSpPr>
          <p:spPr>
            <a:xfrm>
              <a:off x="103075" y="473350"/>
              <a:ext cx="5700" cy="5675"/>
            </a:xfrm>
            <a:custGeom>
              <a:avLst/>
              <a:gdLst/>
              <a:ahLst/>
              <a:cxnLst/>
              <a:rect l="l" t="t" r="r" b="b"/>
              <a:pathLst>
                <a:path w="228" h="227" extrusionOk="0">
                  <a:moveTo>
                    <a:pt x="137" y="1"/>
                  </a:moveTo>
                  <a:cubicBezTo>
                    <a:pt x="73" y="1"/>
                    <a:pt x="0" y="60"/>
                    <a:pt x="13" y="150"/>
                  </a:cubicBezTo>
                  <a:cubicBezTo>
                    <a:pt x="22" y="202"/>
                    <a:pt x="59" y="226"/>
                    <a:pt x="100" y="226"/>
                  </a:cubicBezTo>
                  <a:cubicBezTo>
                    <a:pt x="159" y="226"/>
                    <a:pt x="227" y="175"/>
                    <a:pt x="227" y="86"/>
                  </a:cubicBezTo>
                  <a:cubicBezTo>
                    <a:pt x="219" y="27"/>
                    <a:pt x="180" y="1"/>
                    <a:pt x="1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8" name="Google Shape;34548;p32"/>
            <p:cNvSpPr/>
            <p:nvPr/>
          </p:nvSpPr>
          <p:spPr>
            <a:xfrm>
              <a:off x="108950" y="490750"/>
              <a:ext cx="7600" cy="7450"/>
            </a:xfrm>
            <a:custGeom>
              <a:avLst/>
              <a:gdLst/>
              <a:ahLst/>
              <a:cxnLst/>
              <a:rect l="l" t="t" r="r" b="b"/>
              <a:pathLst>
                <a:path w="304" h="298" extrusionOk="0">
                  <a:moveTo>
                    <a:pt x="170" y="1"/>
                  </a:moveTo>
                  <a:cubicBezTo>
                    <a:pt x="90" y="1"/>
                    <a:pt x="1" y="69"/>
                    <a:pt x="13" y="181"/>
                  </a:cubicBezTo>
                  <a:cubicBezTo>
                    <a:pt x="22" y="262"/>
                    <a:pt x="76" y="297"/>
                    <a:pt x="134" y="297"/>
                  </a:cubicBezTo>
                  <a:cubicBezTo>
                    <a:pt x="215" y="297"/>
                    <a:pt x="304" y="229"/>
                    <a:pt x="291" y="117"/>
                  </a:cubicBezTo>
                  <a:cubicBezTo>
                    <a:pt x="282" y="36"/>
                    <a:pt x="22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9" name="Google Shape;34549;p32"/>
            <p:cNvSpPr/>
            <p:nvPr/>
          </p:nvSpPr>
          <p:spPr>
            <a:xfrm>
              <a:off x="128500" y="513425"/>
              <a:ext cx="8050" cy="5900"/>
            </a:xfrm>
            <a:custGeom>
              <a:avLst/>
              <a:gdLst/>
              <a:ahLst/>
              <a:cxnLst/>
              <a:rect l="l" t="t" r="r" b="b"/>
              <a:pathLst>
                <a:path w="322" h="236" extrusionOk="0">
                  <a:moveTo>
                    <a:pt x="129" y="1"/>
                  </a:moveTo>
                  <a:cubicBezTo>
                    <a:pt x="1" y="22"/>
                    <a:pt x="44" y="236"/>
                    <a:pt x="172" y="236"/>
                  </a:cubicBezTo>
                  <a:lnTo>
                    <a:pt x="193" y="214"/>
                  </a:lnTo>
                  <a:cubicBezTo>
                    <a:pt x="321" y="214"/>
                    <a:pt x="279" y="1"/>
                    <a:pt x="1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0" name="Google Shape;34550;p32"/>
            <p:cNvSpPr/>
            <p:nvPr/>
          </p:nvSpPr>
          <p:spPr>
            <a:xfrm>
              <a:off x="126050" y="526025"/>
              <a:ext cx="7075" cy="7050"/>
            </a:xfrm>
            <a:custGeom>
              <a:avLst/>
              <a:gdLst/>
              <a:ahLst/>
              <a:cxnLst/>
              <a:rect l="l" t="t" r="r" b="b"/>
              <a:pathLst>
                <a:path w="283" h="282" extrusionOk="0">
                  <a:moveTo>
                    <a:pt x="166" y="0"/>
                  </a:moveTo>
                  <a:cubicBezTo>
                    <a:pt x="90" y="0"/>
                    <a:pt x="1" y="69"/>
                    <a:pt x="13" y="181"/>
                  </a:cubicBezTo>
                  <a:cubicBezTo>
                    <a:pt x="22" y="251"/>
                    <a:pt x="70" y="281"/>
                    <a:pt x="123" y="281"/>
                  </a:cubicBezTo>
                  <a:cubicBezTo>
                    <a:pt x="198" y="281"/>
                    <a:pt x="282" y="218"/>
                    <a:pt x="270" y="117"/>
                  </a:cubicBezTo>
                  <a:cubicBezTo>
                    <a:pt x="270" y="36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1" name="Google Shape;34551;p32"/>
            <p:cNvSpPr/>
            <p:nvPr/>
          </p:nvSpPr>
          <p:spPr>
            <a:xfrm>
              <a:off x="169875" y="536175"/>
              <a:ext cx="7600" cy="7800"/>
            </a:xfrm>
            <a:custGeom>
              <a:avLst/>
              <a:gdLst/>
              <a:ahLst/>
              <a:cxnLst/>
              <a:rect l="l" t="t" r="r" b="b"/>
              <a:pathLst>
                <a:path w="304" h="312" extrusionOk="0">
                  <a:moveTo>
                    <a:pt x="170" y="0"/>
                  </a:moveTo>
                  <a:cubicBezTo>
                    <a:pt x="89" y="0"/>
                    <a:pt x="1" y="69"/>
                    <a:pt x="13" y="181"/>
                  </a:cubicBezTo>
                  <a:lnTo>
                    <a:pt x="13" y="202"/>
                  </a:lnTo>
                  <a:cubicBezTo>
                    <a:pt x="22" y="279"/>
                    <a:pt x="72" y="312"/>
                    <a:pt x="127" y="312"/>
                  </a:cubicBezTo>
                  <a:cubicBezTo>
                    <a:pt x="210" y="312"/>
                    <a:pt x="304" y="240"/>
                    <a:pt x="291" y="138"/>
                  </a:cubicBezTo>
                  <a:lnTo>
                    <a:pt x="291" y="117"/>
                  </a:lnTo>
                  <a:cubicBezTo>
                    <a:pt x="282" y="36"/>
                    <a:pt x="228" y="0"/>
                    <a:pt x="17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2" name="Google Shape;34552;p32"/>
            <p:cNvSpPr/>
            <p:nvPr/>
          </p:nvSpPr>
          <p:spPr>
            <a:xfrm>
              <a:off x="136200" y="562600"/>
              <a:ext cx="6550" cy="6275"/>
            </a:xfrm>
            <a:custGeom>
              <a:avLst/>
              <a:gdLst/>
              <a:ahLst/>
              <a:cxnLst/>
              <a:rect l="l" t="t" r="r" b="b"/>
              <a:pathLst>
                <a:path w="262" h="251" extrusionOk="0">
                  <a:moveTo>
                    <a:pt x="151" y="0"/>
                  </a:moveTo>
                  <a:cubicBezTo>
                    <a:pt x="81" y="0"/>
                    <a:pt x="1" y="60"/>
                    <a:pt x="13" y="150"/>
                  </a:cubicBezTo>
                  <a:cubicBezTo>
                    <a:pt x="13" y="220"/>
                    <a:pt x="56" y="250"/>
                    <a:pt x="106" y="250"/>
                  </a:cubicBezTo>
                  <a:cubicBezTo>
                    <a:pt x="177" y="250"/>
                    <a:pt x="261" y="187"/>
                    <a:pt x="249" y="86"/>
                  </a:cubicBezTo>
                  <a:cubicBezTo>
                    <a:pt x="240" y="26"/>
                    <a:pt x="198" y="0"/>
                    <a:pt x="1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3" name="Google Shape;34553;p32"/>
            <p:cNvSpPr/>
            <p:nvPr/>
          </p:nvSpPr>
          <p:spPr>
            <a:xfrm>
              <a:off x="157050" y="572500"/>
              <a:ext cx="7600" cy="7775"/>
            </a:xfrm>
            <a:custGeom>
              <a:avLst/>
              <a:gdLst/>
              <a:ahLst/>
              <a:cxnLst/>
              <a:rect l="l" t="t" r="r" b="b"/>
              <a:pathLst>
                <a:path w="304" h="311" extrusionOk="0">
                  <a:moveTo>
                    <a:pt x="170" y="1"/>
                  </a:moveTo>
                  <a:cubicBezTo>
                    <a:pt x="89" y="1"/>
                    <a:pt x="1" y="69"/>
                    <a:pt x="13" y="181"/>
                  </a:cubicBezTo>
                  <a:lnTo>
                    <a:pt x="13" y="203"/>
                  </a:lnTo>
                  <a:cubicBezTo>
                    <a:pt x="21" y="278"/>
                    <a:pt x="70" y="311"/>
                    <a:pt x="124" y="311"/>
                  </a:cubicBezTo>
                  <a:cubicBezTo>
                    <a:pt x="207" y="311"/>
                    <a:pt x="304" y="234"/>
                    <a:pt x="291" y="117"/>
                  </a:cubicBezTo>
                  <a:cubicBezTo>
                    <a:pt x="282" y="37"/>
                    <a:pt x="22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4" name="Google Shape;34554;p32"/>
            <p:cNvSpPr/>
            <p:nvPr/>
          </p:nvSpPr>
          <p:spPr>
            <a:xfrm>
              <a:off x="133000" y="584500"/>
              <a:ext cx="5475" cy="5925"/>
            </a:xfrm>
            <a:custGeom>
              <a:avLst/>
              <a:gdLst/>
              <a:ahLst/>
              <a:cxnLst/>
              <a:rect l="l" t="t" r="r" b="b"/>
              <a:pathLst>
                <a:path w="219" h="237" extrusionOk="0">
                  <a:moveTo>
                    <a:pt x="133" y="1"/>
                  </a:moveTo>
                  <a:cubicBezTo>
                    <a:pt x="73" y="1"/>
                    <a:pt x="0" y="60"/>
                    <a:pt x="13" y="150"/>
                  </a:cubicBezTo>
                  <a:cubicBezTo>
                    <a:pt x="13" y="211"/>
                    <a:pt x="49" y="237"/>
                    <a:pt x="90" y="237"/>
                  </a:cubicBezTo>
                  <a:cubicBezTo>
                    <a:pt x="149" y="237"/>
                    <a:pt x="218" y="183"/>
                    <a:pt x="206" y="107"/>
                  </a:cubicBezTo>
                  <a:lnTo>
                    <a:pt x="206" y="86"/>
                  </a:lnTo>
                  <a:cubicBezTo>
                    <a:pt x="206" y="26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5" name="Google Shape;34555;p32"/>
            <p:cNvSpPr/>
            <p:nvPr/>
          </p:nvSpPr>
          <p:spPr>
            <a:xfrm>
              <a:off x="148500" y="610700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37" y="0"/>
                  </a:moveTo>
                  <a:cubicBezTo>
                    <a:pt x="73" y="0"/>
                    <a:pt x="0" y="59"/>
                    <a:pt x="13" y="149"/>
                  </a:cubicBezTo>
                  <a:cubicBezTo>
                    <a:pt x="13" y="209"/>
                    <a:pt x="50" y="235"/>
                    <a:pt x="94" y="235"/>
                  </a:cubicBezTo>
                  <a:cubicBezTo>
                    <a:pt x="159" y="235"/>
                    <a:pt x="240" y="175"/>
                    <a:pt x="227" y="85"/>
                  </a:cubicBezTo>
                  <a:cubicBezTo>
                    <a:pt x="218" y="26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6" name="Google Shape;34556;p32"/>
            <p:cNvSpPr/>
            <p:nvPr/>
          </p:nvSpPr>
          <p:spPr>
            <a:xfrm>
              <a:off x="120175" y="635575"/>
              <a:ext cx="7075" cy="7275"/>
            </a:xfrm>
            <a:custGeom>
              <a:avLst/>
              <a:gdLst/>
              <a:ahLst/>
              <a:cxnLst/>
              <a:rect l="l" t="t" r="r" b="b"/>
              <a:pathLst>
                <a:path w="283" h="291" extrusionOk="0">
                  <a:moveTo>
                    <a:pt x="157" y="0"/>
                  </a:moveTo>
                  <a:cubicBezTo>
                    <a:pt x="82" y="0"/>
                    <a:pt x="1" y="69"/>
                    <a:pt x="13" y="180"/>
                  </a:cubicBezTo>
                  <a:cubicBezTo>
                    <a:pt x="22" y="258"/>
                    <a:pt x="68" y="290"/>
                    <a:pt x="120" y="290"/>
                  </a:cubicBezTo>
                  <a:cubicBezTo>
                    <a:pt x="196" y="290"/>
                    <a:pt x="283" y="218"/>
                    <a:pt x="270" y="116"/>
                  </a:cubicBezTo>
                  <a:cubicBezTo>
                    <a:pt x="261" y="36"/>
                    <a:pt x="211" y="0"/>
                    <a:pt x="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7" name="Google Shape;34557;p32"/>
            <p:cNvSpPr/>
            <p:nvPr/>
          </p:nvSpPr>
          <p:spPr>
            <a:xfrm>
              <a:off x="97200" y="640425"/>
              <a:ext cx="5675" cy="5750"/>
            </a:xfrm>
            <a:custGeom>
              <a:avLst/>
              <a:gdLst/>
              <a:ahLst/>
              <a:cxnLst/>
              <a:rect l="l" t="t" r="r" b="b"/>
              <a:pathLst>
                <a:path w="227" h="230" extrusionOk="0">
                  <a:moveTo>
                    <a:pt x="127" y="0"/>
                  </a:moveTo>
                  <a:cubicBezTo>
                    <a:pt x="65" y="0"/>
                    <a:pt x="1" y="51"/>
                    <a:pt x="13" y="136"/>
                  </a:cubicBezTo>
                  <a:cubicBezTo>
                    <a:pt x="13" y="200"/>
                    <a:pt x="53" y="229"/>
                    <a:pt x="98" y="229"/>
                  </a:cubicBezTo>
                  <a:cubicBezTo>
                    <a:pt x="157" y="229"/>
                    <a:pt x="227" y="178"/>
                    <a:pt x="227" y="93"/>
                  </a:cubicBezTo>
                  <a:cubicBezTo>
                    <a:pt x="218" y="29"/>
                    <a:pt x="173" y="0"/>
                    <a:pt x="1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8" name="Google Shape;34558;p32"/>
            <p:cNvSpPr/>
            <p:nvPr/>
          </p:nvSpPr>
          <p:spPr>
            <a:xfrm>
              <a:off x="61925" y="631975"/>
              <a:ext cx="7625" cy="7650"/>
            </a:xfrm>
            <a:custGeom>
              <a:avLst/>
              <a:gdLst/>
              <a:ahLst/>
              <a:cxnLst/>
              <a:rect l="l" t="t" r="r" b="b"/>
              <a:pathLst>
                <a:path w="305" h="306" extrusionOk="0">
                  <a:moveTo>
                    <a:pt x="177" y="1"/>
                  </a:moveTo>
                  <a:cubicBezTo>
                    <a:pt x="95" y="1"/>
                    <a:pt x="1" y="72"/>
                    <a:pt x="13" y="175"/>
                  </a:cubicBezTo>
                  <a:lnTo>
                    <a:pt x="13" y="196"/>
                  </a:lnTo>
                  <a:cubicBezTo>
                    <a:pt x="22" y="273"/>
                    <a:pt x="72" y="306"/>
                    <a:pt x="128" y="306"/>
                  </a:cubicBezTo>
                  <a:cubicBezTo>
                    <a:pt x="210" y="306"/>
                    <a:pt x="304" y="234"/>
                    <a:pt x="291" y="132"/>
                  </a:cubicBezTo>
                  <a:lnTo>
                    <a:pt x="291" y="111"/>
                  </a:lnTo>
                  <a:cubicBezTo>
                    <a:pt x="283" y="33"/>
                    <a:pt x="233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9" name="Google Shape;34559;p32"/>
            <p:cNvSpPr/>
            <p:nvPr/>
          </p:nvSpPr>
          <p:spPr>
            <a:xfrm>
              <a:off x="27475" y="618775"/>
              <a:ext cx="8050" cy="6825"/>
            </a:xfrm>
            <a:custGeom>
              <a:avLst/>
              <a:gdLst/>
              <a:ahLst/>
              <a:cxnLst/>
              <a:rect l="l" t="t" r="r" b="b"/>
              <a:pathLst>
                <a:path w="322" h="273" extrusionOk="0">
                  <a:moveTo>
                    <a:pt x="140" y="0"/>
                  </a:moveTo>
                  <a:cubicBezTo>
                    <a:pt x="45" y="0"/>
                    <a:pt x="0" y="181"/>
                    <a:pt x="109" y="254"/>
                  </a:cubicBezTo>
                  <a:cubicBezTo>
                    <a:pt x="131" y="267"/>
                    <a:pt x="152" y="272"/>
                    <a:pt x="171" y="272"/>
                  </a:cubicBezTo>
                  <a:cubicBezTo>
                    <a:pt x="279" y="272"/>
                    <a:pt x="322" y="91"/>
                    <a:pt x="195" y="19"/>
                  </a:cubicBezTo>
                  <a:cubicBezTo>
                    <a:pt x="175" y="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0" name="Google Shape;34560;p32"/>
            <p:cNvSpPr/>
            <p:nvPr/>
          </p:nvSpPr>
          <p:spPr>
            <a:xfrm>
              <a:off x="950" y="599250"/>
              <a:ext cx="7375" cy="6500"/>
            </a:xfrm>
            <a:custGeom>
              <a:avLst/>
              <a:gdLst/>
              <a:ahLst/>
              <a:cxnLst/>
              <a:rect l="l" t="t" r="r" b="b"/>
              <a:pathLst>
                <a:path w="295" h="260" extrusionOk="0">
                  <a:moveTo>
                    <a:pt x="124" y="0"/>
                  </a:moveTo>
                  <a:cubicBezTo>
                    <a:pt x="43" y="0"/>
                    <a:pt x="0" y="106"/>
                    <a:pt x="37" y="180"/>
                  </a:cubicBezTo>
                  <a:cubicBezTo>
                    <a:pt x="37" y="180"/>
                    <a:pt x="37" y="201"/>
                    <a:pt x="37" y="201"/>
                  </a:cubicBezTo>
                  <a:cubicBezTo>
                    <a:pt x="64" y="242"/>
                    <a:pt x="103" y="259"/>
                    <a:pt x="140" y="259"/>
                  </a:cubicBezTo>
                  <a:cubicBezTo>
                    <a:pt x="219" y="259"/>
                    <a:pt x="295" y="182"/>
                    <a:pt x="251" y="94"/>
                  </a:cubicBezTo>
                  <a:cubicBezTo>
                    <a:pt x="251" y="52"/>
                    <a:pt x="230" y="30"/>
                    <a:pt x="165" y="9"/>
                  </a:cubicBezTo>
                  <a:cubicBezTo>
                    <a:pt x="151" y="3"/>
                    <a:pt x="137" y="0"/>
                    <a:pt x="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1" name="Google Shape;34561;p32"/>
            <p:cNvSpPr/>
            <p:nvPr/>
          </p:nvSpPr>
          <p:spPr>
            <a:xfrm>
              <a:off x="-5925" y="567325"/>
              <a:ext cx="7600" cy="7275"/>
            </a:xfrm>
            <a:custGeom>
              <a:avLst/>
              <a:gdLst/>
              <a:ahLst/>
              <a:cxnLst/>
              <a:rect l="l" t="t" r="r" b="b"/>
              <a:pathLst>
                <a:path w="304" h="291" extrusionOk="0">
                  <a:moveTo>
                    <a:pt x="177" y="1"/>
                  </a:moveTo>
                  <a:cubicBezTo>
                    <a:pt x="94" y="1"/>
                    <a:pt x="0" y="72"/>
                    <a:pt x="13" y="174"/>
                  </a:cubicBezTo>
                  <a:cubicBezTo>
                    <a:pt x="22" y="255"/>
                    <a:pt x="76" y="291"/>
                    <a:pt x="134" y="291"/>
                  </a:cubicBezTo>
                  <a:cubicBezTo>
                    <a:pt x="215" y="291"/>
                    <a:pt x="303" y="222"/>
                    <a:pt x="291" y="110"/>
                  </a:cubicBezTo>
                  <a:cubicBezTo>
                    <a:pt x="282" y="33"/>
                    <a:pt x="232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2" name="Google Shape;34562;p32"/>
            <p:cNvSpPr/>
            <p:nvPr/>
          </p:nvSpPr>
          <p:spPr>
            <a:xfrm>
              <a:off x="-5450" y="526225"/>
              <a:ext cx="8125" cy="6575"/>
            </a:xfrm>
            <a:custGeom>
              <a:avLst/>
              <a:gdLst/>
              <a:ahLst/>
              <a:cxnLst/>
              <a:rect l="l" t="t" r="r" b="b"/>
              <a:pathLst>
                <a:path w="325" h="263" extrusionOk="0">
                  <a:moveTo>
                    <a:pt x="148" y="0"/>
                  </a:moveTo>
                  <a:cubicBezTo>
                    <a:pt x="14" y="0"/>
                    <a:pt x="1" y="238"/>
                    <a:pt x="165" y="258"/>
                  </a:cubicBezTo>
                  <a:cubicBezTo>
                    <a:pt x="176" y="261"/>
                    <a:pt x="187" y="263"/>
                    <a:pt x="197" y="263"/>
                  </a:cubicBezTo>
                  <a:cubicBezTo>
                    <a:pt x="317" y="263"/>
                    <a:pt x="325" y="41"/>
                    <a:pt x="186" y="2"/>
                  </a:cubicBezTo>
                  <a:lnTo>
                    <a:pt x="165" y="2"/>
                  </a:lnTo>
                  <a:cubicBezTo>
                    <a:pt x="159" y="1"/>
                    <a:pt x="153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3" name="Google Shape;34563;p32"/>
            <p:cNvSpPr/>
            <p:nvPr/>
          </p:nvSpPr>
          <p:spPr>
            <a:xfrm>
              <a:off x="4775" y="506250"/>
              <a:ext cx="7600" cy="7550"/>
            </a:xfrm>
            <a:custGeom>
              <a:avLst/>
              <a:gdLst/>
              <a:ahLst/>
              <a:cxnLst/>
              <a:rect l="l" t="t" r="r" b="b"/>
              <a:pathLst>
                <a:path w="304" h="302" extrusionOk="0">
                  <a:moveTo>
                    <a:pt x="169" y="1"/>
                  </a:moveTo>
                  <a:cubicBezTo>
                    <a:pt x="89" y="1"/>
                    <a:pt x="0" y="69"/>
                    <a:pt x="12" y="181"/>
                  </a:cubicBezTo>
                  <a:lnTo>
                    <a:pt x="12" y="202"/>
                  </a:lnTo>
                  <a:cubicBezTo>
                    <a:pt x="21" y="271"/>
                    <a:pt x="71" y="301"/>
                    <a:pt x="126" y="301"/>
                  </a:cubicBezTo>
                  <a:cubicBezTo>
                    <a:pt x="208" y="301"/>
                    <a:pt x="303" y="232"/>
                    <a:pt x="290" y="117"/>
                  </a:cubicBezTo>
                  <a:cubicBezTo>
                    <a:pt x="281" y="36"/>
                    <a:pt x="227" y="1"/>
                    <a:pt x="1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4" name="Google Shape;34564;p32"/>
            <p:cNvSpPr/>
            <p:nvPr/>
          </p:nvSpPr>
          <p:spPr>
            <a:xfrm>
              <a:off x="32125" y="471250"/>
              <a:ext cx="8925" cy="8100"/>
            </a:xfrm>
            <a:custGeom>
              <a:avLst/>
              <a:gdLst/>
              <a:ahLst/>
              <a:cxnLst/>
              <a:rect l="l" t="t" r="r" b="b"/>
              <a:pathLst>
                <a:path w="357" h="324" extrusionOk="0">
                  <a:moveTo>
                    <a:pt x="196" y="1"/>
                  </a:moveTo>
                  <a:cubicBezTo>
                    <a:pt x="80" y="1"/>
                    <a:pt x="1" y="166"/>
                    <a:pt x="73" y="256"/>
                  </a:cubicBezTo>
                  <a:cubicBezTo>
                    <a:pt x="96" y="302"/>
                    <a:pt x="142" y="323"/>
                    <a:pt x="188" y="323"/>
                  </a:cubicBezTo>
                  <a:cubicBezTo>
                    <a:pt x="271" y="323"/>
                    <a:pt x="356" y="258"/>
                    <a:pt x="329" y="149"/>
                  </a:cubicBezTo>
                  <a:cubicBezTo>
                    <a:pt x="329" y="85"/>
                    <a:pt x="308" y="42"/>
                    <a:pt x="265" y="21"/>
                  </a:cubicBezTo>
                  <a:cubicBezTo>
                    <a:pt x="241" y="7"/>
                    <a:pt x="218" y="1"/>
                    <a:pt x="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5" name="Google Shape;34565;p32"/>
            <p:cNvSpPr/>
            <p:nvPr/>
          </p:nvSpPr>
          <p:spPr>
            <a:xfrm>
              <a:off x="41425" y="491950"/>
              <a:ext cx="8525" cy="5575"/>
            </a:xfrm>
            <a:custGeom>
              <a:avLst/>
              <a:gdLst/>
              <a:ahLst/>
              <a:cxnLst/>
              <a:rect l="l" t="t" r="r" b="b"/>
              <a:pathLst>
                <a:path w="341" h="223" extrusionOk="0">
                  <a:moveTo>
                    <a:pt x="177" y="1"/>
                  </a:moveTo>
                  <a:cubicBezTo>
                    <a:pt x="153" y="1"/>
                    <a:pt x="129" y="8"/>
                    <a:pt x="107" y="26"/>
                  </a:cubicBezTo>
                  <a:cubicBezTo>
                    <a:pt x="107" y="26"/>
                    <a:pt x="85" y="26"/>
                    <a:pt x="85" y="47"/>
                  </a:cubicBezTo>
                  <a:cubicBezTo>
                    <a:pt x="1" y="115"/>
                    <a:pt x="90" y="223"/>
                    <a:pt x="173" y="223"/>
                  </a:cubicBezTo>
                  <a:cubicBezTo>
                    <a:pt x="195" y="223"/>
                    <a:pt x="217" y="215"/>
                    <a:pt x="235" y="197"/>
                  </a:cubicBezTo>
                  <a:cubicBezTo>
                    <a:pt x="256" y="197"/>
                    <a:pt x="256" y="176"/>
                    <a:pt x="256" y="176"/>
                  </a:cubicBezTo>
                  <a:cubicBezTo>
                    <a:pt x="341" y="108"/>
                    <a:pt x="265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6" name="Google Shape;34566;p32"/>
            <p:cNvSpPr/>
            <p:nvPr/>
          </p:nvSpPr>
          <p:spPr>
            <a:xfrm>
              <a:off x="42500" y="492475"/>
              <a:ext cx="8525" cy="5575"/>
            </a:xfrm>
            <a:custGeom>
              <a:avLst/>
              <a:gdLst/>
              <a:ahLst/>
              <a:cxnLst/>
              <a:rect l="l" t="t" r="r" b="b"/>
              <a:pathLst>
                <a:path w="341" h="223" extrusionOk="0">
                  <a:moveTo>
                    <a:pt x="177" y="1"/>
                  </a:moveTo>
                  <a:cubicBezTo>
                    <a:pt x="153" y="1"/>
                    <a:pt x="129" y="9"/>
                    <a:pt x="107" y="26"/>
                  </a:cubicBezTo>
                  <a:cubicBezTo>
                    <a:pt x="107" y="48"/>
                    <a:pt x="85" y="48"/>
                    <a:pt x="85" y="48"/>
                  </a:cubicBezTo>
                  <a:cubicBezTo>
                    <a:pt x="1" y="115"/>
                    <a:pt x="76" y="223"/>
                    <a:pt x="165" y="223"/>
                  </a:cubicBezTo>
                  <a:cubicBezTo>
                    <a:pt x="188" y="223"/>
                    <a:pt x="212" y="215"/>
                    <a:pt x="235" y="197"/>
                  </a:cubicBezTo>
                  <a:cubicBezTo>
                    <a:pt x="235" y="197"/>
                    <a:pt x="256" y="197"/>
                    <a:pt x="256" y="176"/>
                  </a:cubicBezTo>
                  <a:cubicBezTo>
                    <a:pt x="341" y="109"/>
                    <a:pt x="265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7" name="Google Shape;34567;p32"/>
            <p:cNvSpPr/>
            <p:nvPr/>
          </p:nvSpPr>
          <p:spPr>
            <a:xfrm>
              <a:off x="60325" y="473900"/>
              <a:ext cx="9825" cy="7775"/>
            </a:xfrm>
            <a:custGeom>
              <a:avLst/>
              <a:gdLst/>
              <a:ahLst/>
              <a:cxnLst/>
              <a:rect l="l" t="t" r="r" b="b"/>
              <a:pathLst>
                <a:path w="393" h="311" extrusionOk="0">
                  <a:moveTo>
                    <a:pt x="215" y="0"/>
                  </a:moveTo>
                  <a:cubicBezTo>
                    <a:pt x="103" y="0"/>
                    <a:pt x="0" y="137"/>
                    <a:pt x="99" y="235"/>
                  </a:cubicBezTo>
                  <a:cubicBezTo>
                    <a:pt x="126" y="288"/>
                    <a:pt x="167" y="311"/>
                    <a:pt x="208" y="311"/>
                  </a:cubicBezTo>
                  <a:cubicBezTo>
                    <a:pt x="300" y="311"/>
                    <a:pt x="393" y="203"/>
                    <a:pt x="334" y="86"/>
                  </a:cubicBezTo>
                  <a:cubicBezTo>
                    <a:pt x="334" y="64"/>
                    <a:pt x="313" y="43"/>
                    <a:pt x="313" y="43"/>
                  </a:cubicBezTo>
                  <a:cubicBezTo>
                    <a:pt x="283" y="13"/>
                    <a:pt x="248" y="0"/>
                    <a:pt x="2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68" name="Google Shape;34568;p32"/>
          <p:cNvGrpSpPr/>
          <p:nvPr/>
        </p:nvGrpSpPr>
        <p:grpSpPr>
          <a:xfrm rot="1075983" flipH="1">
            <a:off x="6518900" y="73275"/>
            <a:ext cx="4920262" cy="2110587"/>
            <a:chOff x="-2317225" y="0"/>
            <a:chExt cx="4920350" cy="2110625"/>
          </a:xfrm>
        </p:grpSpPr>
        <p:sp>
          <p:nvSpPr>
            <p:cNvPr id="34569" name="Google Shape;34569;p32"/>
            <p:cNvSpPr/>
            <p:nvPr/>
          </p:nvSpPr>
          <p:spPr>
            <a:xfrm>
              <a:off x="362550" y="388600"/>
              <a:ext cx="79125" cy="75375"/>
            </a:xfrm>
            <a:custGeom>
              <a:avLst/>
              <a:gdLst/>
              <a:ahLst/>
              <a:cxnLst/>
              <a:rect l="l" t="t" r="r" b="b"/>
              <a:pathLst>
                <a:path w="3165" h="3015" extrusionOk="0">
                  <a:moveTo>
                    <a:pt x="2944" y="0"/>
                  </a:moveTo>
                  <a:cubicBezTo>
                    <a:pt x="2858" y="0"/>
                    <a:pt x="2775" y="58"/>
                    <a:pt x="2758" y="142"/>
                  </a:cubicBezTo>
                  <a:cubicBezTo>
                    <a:pt x="2758" y="163"/>
                    <a:pt x="2758" y="163"/>
                    <a:pt x="2758" y="163"/>
                  </a:cubicBezTo>
                  <a:lnTo>
                    <a:pt x="2737" y="163"/>
                  </a:lnTo>
                  <a:cubicBezTo>
                    <a:pt x="2715" y="270"/>
                    <a:pt x="2651" y="420"/>
                    <a:pt x="2566" y="548"/>
                  </a:cubicBezTo>
                  <a:cubicBezTo>
                    <a:pt x="2459" y="676"/>
                    <a:pt x="2373" y="783"/>
                    <a:pt x="2266" y="911"/>
                  </a:cubicBezTo>
                  <a:cubicBezTo>
                    <a:pt x="2053" y="1146"/>
                    <a:pt x="1818" y="1381"/>
                    <a:pt x="1582" y="1595"/>
                  </a:cubicBezTo>
                  <a:cubicBezTo>
                    <a:pt x="1326" y="1830"/>
                    <a:pt x="1091" y="2044"/>
                    <a:pt x="834" y="2236"/>
                  </a:cubicBezTo>
                  <a:cubicBezTo>
                    <a:pt x="706" y="2343"/>
                    <a:pt x="578" y="2450"/>
                    <a:pt x="450" y="2557"/>
                  </a:cubicBezTo>
                  <a:lnTo>
                    <a:pt x="257" y="2685"/>
                  </a:lnTo>
                  <a:cubicBezTo>
                    <a:pt x="193" y="2749"/>
                    <a:pt x="129" y="2792"/>
                    <a:pt x="65" y="2814"/>
                  </a:cubicBezTo>
                  <a:lnTo>
                    <a:pt x="65" y="2835"/>
                  </a:lnTo>
                  <a:cubicBezTo>
                    <a:pt x="22" y="2856"/>
                    <a:pt x="1" y="2899"/>
                    <a:pt x="22" y="2963"/>
                  </a:cubicBezTo>
                  <a:cubicBezTo>
                    <a:pt x="38" y="2994"/>
                    <a:pt x="65" y="3014"/>
                    <a:pt x="103" y="3014"/>
                  </a:cubicBezTo>
                  <a:cubicBezTo>
                    <a:pt x="118" y="3014"/>
                    <a:pt x="133" y="3012"/>
                    <a:pt x="150" y="3006"/>
                  </a:cubicBezTo>
                  <a:cubicBezTo>
                    <a:pt x="236" y="2963"/>
                    <a:pt x="300" y="2920"/>
                    <a:pt x="364" y="2878"/>
                  </a:cubicBezTo>
                  <a:lnTo>
                    <a:pt x="578" y="2728"/>
                  </a:lnTo>
                  <a:cubicBezTo>
                    <a:pt x="706" y="2643"/>
                    <a:pt x="856" y="2557"/>
                    <a:pt x="984" y="2450"/>
                  </a:cubicBezTo>
                  <a:cubicBezTo>
                    <a:pt x="1240" y="2258"/>
                    <a:pt x="1518" y="2044"/>
                    <a:pt x="1775" y="1852"/>
                  </a:cubicBezTo>
                  <a:cubicBezTo>
                    <a:pt x="2010" y="1638"/>
                    <a:pt x="2266" y="1403"/>
                    <a:pt x="2501" y="1168"/>
                  </a:cubicBezTo>
                  <a:cubicBezTo>
                    <a:pt x="2630" y="1039"/>
                    <a:pt x="2737" y="933"/>
                    <a:pt x="2865" y="783"/>
                  </a:cubicBezTo>
                  <a:cubicBezTo>
                    <a:pt x="2972" y="633"/>
                    <a:pt x="3079" y="505"/>
                    <a:pt x="3143" y="270"/>
                  </a:cubicBezTo>
                  <a:cubicBezTo>
                    <a:pt x="3164" y="163"/>
                    <a:pt x="3121" y="56"/>
                    <a:pt x="3014" y="14"/>
                  </a:cubicBezTo>
                  <a:cubicBezTo>
                    <a:pt x="2992" y="4"/>
                    <a:pt x="2968" y="0"/>
                    <a:pt x="29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0" name="Google Shape;34570;p32"/>
            <p:cNvSpPr/>
            <p:nvPr/>
          </p:nvSpPr>
          <p:spPr>
            <a:xfrm>
              <a:off x="362550" y="388600"/>
              <a:ext cx="79125" cy="74100"/>
            </a:xfrm>
            <a:custGeom>
              <a:avLst/>
              <a:gdLst/>
              <a:ahLst/>
              <a:cxnLst/>
              <a:rect l="l" t="t" r="r" b="b"/>
              <a:pathLst>
                <a:path w="3165" h="2964" extrusionOk="0">
                  <a:moveTo>
                    <a:pt x="2944" y="0"/>
                  </a:moveTo>
                  <a:cubicBezTo>
                    <a:pt x="2858" y="0"/>
                    <a:pt x="2775" y="58"/>
                    <a:pt x="2758" y="142"/>
                  </a:cubicBezTo>
                  <a:cubicBezTo>
                    <a:pt x="2758" y="163"/>
                    <a:pt x="2758" y="163"/>
                    <a:pt x="2758" y="163"/>
                  </a:cubicBezTo>
                  <a:lnTo>
                    <a:pt x="2737" y="163"/>
                  </a:lnTo>
                  <a:cubicBezTo>
                    <a:pt x="2715" y="270"/>
                    <a:pt x="2651" y="420"/>
                    <a:pt x="2566" y="548"/>
                  </a:cubicBezTo>
                  <a:cubicBezTo>
                    <a:pt x="2459" y="676"/>
                    <a:pt x="2373" y="783"/>
                    <a:pt x="2266" y="911"/>
                  </a:cubicBezTo>
                  <a:cubicBezTo>
                    <a:pt x="2053" y="1146"/>
                    <a:pt x="1818" y="1381"/>
                    <a:pt x="1582" y="1595"/>
                  </a:cubicBezTo>
                  <a:cubicBezTo>
                    <a:pt x="1326" y="1830"/>
                    <a:pt x="1091" y="2044"/>
                    <a:pt x="834" y="2236"/>
                  </a:cubicBezTo>
                  <a:cubicBezTo>
                    <a:pt x="706" y="2343"/>
                    <a:pt x="578" y="2450"/>
                    <a:pt x="450" y="2557"/>
                  </a:cubicBezTo>
                  <a:lnTo>
                    <a:pt x="257" y="2685"/>
                  </a:lnTo>
                  <a:cubicBezTo>
                    <a:pt x="193" y="2749"/>
                    <a:pt x="129" y="2792"/>
                    <a:pt x="65" y="2814"/>
                  </a:cubicBezTo>
                  <a:lnTo>
                    <a:pt x="65" y="2835"/>
                  </a:lnTo>
                  <a:cubicBezTo>
                    <a:pt x="22" y="2856"/>
                    <a:pt x="1" y="2899"/>
                    <a:pt x="22" y="2963"/>
                  </a:cubicBezTo>
                  <a:cubicBezTo>
                    <a:pt x="22" y="2942"/>
                    <a:pt x="43" y="2920"/>
                    <a:pt x="65" y="2899"/>
                  </a:cubicBezTo>
                  <a:lnTo>
                    <a:pt x="86" y="2899"/>
                  </a:lnTo>
                  <a:cubicBezTo>
                    <a:pt x="129" y="2878"/>
                    <a:pt x="214" y="2835"/>
                    <a:pt x="279" y="2792"/>
                  </a:cubicBezTo>
                  <a:lnTo>
                    <a:pt x="471" y="2643"/>
                  </a:lnTo>
                  <a:cubicBezTo>
                    <a:pt x="599" y="2557"/>
                    <a:pt x="727" y="2450"/>
                    <a:pt x="877" y="2365"/>
                  </a:cubicBezTo>
                  <a:cubicBezTo>
                    <a:pt x="1134" y="2172"/>
                    <a:pt x="1390" y="1959"/>
                    <a:pt x="1625" y="1745"/>
                  </a:cubicBezTo>
                  <a:cubicBezTo>
                    <a:pt x="1882" y="1552"/>
                    <a:pt x="2159" y="1339"/>
                    <a:pt x="2395" y="1104"/>
                  </a:cubicBezTo>
                  <a:cubicBezTo>
                    <a:pt x="2501" y="997"/>
                    <a:pt x="2566" y="869"/>
                    <a:pt x="2651" y="740"/>
                  </a:cubicBezTo>
                  <a:cubicBezTo>
                    <a:pt x="2758" y="612"/>
                    <a:pt x="2843" y="484"/>
                    <a:pt x="2865" y="377"/>
                  </a:cubicBezTo>
                  <a:cubicBezTo>
                    <a:pt x="2865" y="356"/>
                    <a:pt x="2865" y="356"/>
                    <a:pt x="2865" y="356"/>
                  </a:cubicBezTo>
                  <a:cubicBezTo>
                    <a:pt x="2898" y="271"/>
                    <a:pt x="2972" y="214"/>
                    <a:pt x="3053" y="214"/>
                  </a:cubicBezTo>
                  <a:cubicBezTo>
                    <a:pt x="3076" y="214"/>
                    <a:pt x="3098" y="218"/>
                    <a:pt x="3121" y="227"/>
                  </a:cubicBezTo>
                  <a:cubicBezTo>
                    <a:pt x="3143" y="227"/>
                    <a:pt x="3143" y="227"/>
                    <a:pt x="3143" y="249"/>
                  </a:cubicBezTo>
                  <a:cubicBezTo>
                    <a:pt x="3164" y="142"/>
                    <a:pt x="3100" y="35"/>
                    <a:pt x="3014" y="14"/>
                  </a:cubicBezTo>
                  <a:cubicBezTo>
                    <a:pt x="2992" y="4"/>
                    <a:pt x="2968" y="0"/>
                    <a:pt x="29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1" name="Google Shape;34571;p32"/>
            <p:cNvSpPr/>
            <p:nvPr/>
          </p:nvSpPr>
          <p:spPr>
            <a:xfrm>
              <a:off x="414175" y="316050"/>
              <a:ext cx="86275" cy="101100"/>
            </a:xfrm>
            <a:custGeom>
              <a:avLst/>
              <a:gdLst/>
              <a:ahLst/>
              <a:cxnLst/>
              <a:rect l="l" t="t" r="r" b="b"/>
              <a:pathLst>
                <a:path w="3451" h="4044" extrusionOk="0">
                  <a:moveTo>
                    <a:pt x="1396" y="0"/>
                  </a:moveTo>
                  <a:cubicBezTo>
                    <a:pt x="1333" y="0"/>
                    <a:pt x="1269" y="39"/>
                    <a:pt x="1206" y="137"/>
                  </a:cubicBezTo>
                  <a:cubicBezTo>
                    <a:pt x="1056" y="415"/>
                    <a:pt x="1056" y="800"/>
                    <a:pt x="949" y="1077"/>
                  </a:cubicBezTo>
                  <a:cubicBezTo>
                    <a:pt x="714" y="1740"/>
                    <a:pt x="244" y="2253"/>
                    <a:pt x="94" y="2980"/>
                  </a:cubicBezTo>
                  <a:cubicBezTo>
                    <a:pt x="0" y="3412"/>
                    <a:pt x="39" y="4043"/>
                    <a:pt x="471" y="4043"/>
                  </a:cubicBezTo>
                  <a:cubicBezTo>
                    <a:pt x="531" y="4043"/>
                    <a:pt x="597" y="4031"/>
                    <a:pt x="672" y="4006"/>
                  </a:cubicBezTo>
                  <a:cubicBezTo>
                    <a:pt x="1142" y="3835"/>
                    <a:pt x="1612" y="3386"/>
                    <a:pt x="1954" y="3022"/>
                  </a:cubicBezTo>
                  <a:cubicBezTo>
                    <a:pt x="2424" y="2552"/>
                    <a:pt x="2830" y="2125"/>
                    <a:pt x="3450" y="1847"/>
                  </a:cubicBezTo>
                  <a:cubicBezTo>
                    <a:pt x="3322" y="1590"/>
                    <a:pt x="3044" y="1462"/>
                    <a:pt x="2830" y="1291"/>
                  </a:cubicBezTo>
                  <a:cubicBezTo>
                    <a:pt x="2488" y="1035"/>
                    <a:pt x="2189" y="757"/>
                    <a:pt x="1890" y="458"/>
                  </a:cubicBezTo>
                  <a:cubicBezTo>
                    <a:pt x="1734" y="286"/>
                    <a:pt x="1566" y="0"/>
                    <a:pt x="13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2" name="Google Shape;34572;p32"/>
            <p:cNvSpPr/>
            <p:nvPr/>
          </p:nvSpPr>
          <p:spPr>
            <a:xfrm>
              <a:off x="414375" y="316050"/>
              <a:ext cx="86075" cy="100150"/>
            </a:xfrm>
            <a:custGeom>
              <a:avLst/>
              <a:gdLst/>
              <a:ahLst/>
              <a:cxnLst/>
              <a:rect l="l" t="t" r="r" b="b"/>
              <a:pathLst>
                <a:path w="3443" h="4006" extrusionOk="0">
                  <a:moveTo>
                    <a:pt x="1388" y="0"/>
                  </a:moveTo>
                  <a:cubicBezTo>
                    <a:pt x="1325" y="0"/>
                    <a:pt x="1261" y="39"/>
                    <a:pt x="1198" y="137"/>
                  </a:cubicBezTo>
                  <a:cubicBezTo>
                    <a:pt x="1048" y="415"/>
                    <a:pt x="1048" y="800"/>
                    <a:pt x="941" y="1077"/>
                  </a:cubicBezTo>
                  <a:cubicBezTo>
                    <a:pt x="706" y="1740"/>
                    <a:pt x="236" y="2253"/>
                    <a:pt x="86" y="2980"/>
                  </a:cubicBezTo>
                  <a:cubicBezTo>
                    <a:pt x="1" y="3364"/>
                    <a:pt x="22" y="3899"/>
                    <a:pt x="322" y="4006"/>
                  </a:cubicBezTo>
                  <a:cubicBezTo>
                    <a:pt x="279" y="3792"/>
                    <a:pt x="279" y="3535"/>
                    <a:pt x="322" y="3322"/>
                  </a:cubicBezTo>
                  <a:cubicBezTo>
                    <a:pt x="471" y="2595"/>
                    <a:pt x="941" y="2082"/>
                    <a:pt x="1177" y="1419"/>
                  </a:cubicBezTo>
                  <a:cubicBezTo>
                    <a:pt x="1283" y="1120"/>
                    <a:pt x="1283" y="757"/>
                    <a:pt x="1454" y="479"/>
                  </a:cubicBezTo>
                  <a:cubicBezTo>
                    <a:pt x="1513" y="374"/>
                    <a:pt x="1572" y="333"/>
                    <a:pt x="1633" y="333"/>
                  </a:cubicBezTo>
                  <a:cubicBezTo>
                    <a:pt x="1796" y="333"/>
                    <a:pt x="1967" y="628"/>
                    <a:pt x="2138" y="800"/>
                  </a:cubicBezTo>
                  <a:cubicBezTo>
                    <a:pt x="2416" y="1099"/>
                    <a:pt x="2716" y="1377"/>
                    <a:pt x="3057" y="1633"/>
                  </a:cubicBezTo>
                  <a:cubicBezTo>
                    <a:pt x="3164" y="1697"/>
                    <a:pt x="3293" y="1783"/>
                    <a:pt x="3399" y="1868"/>
                  </a:cubicBezTo>
                  <a:cubicBezTo>
                    <a:pt x="3421" y="1868"/>
                    <a:pt x="3421" y="1847"/>
                    <a:pt x="3442" y="1847"/>
                  </a:cubicBezTo>
                  <a:cubicBezTo>
                    <a:pt x="3314" y="1590"/>
                    <a:pt x="3036" y="1462"/>
                    <a:pt x="2822" y="1291"/>
                  </a:cubicBezTo>
                  <a:cubicBezTo>
                    <a:pt x="2480" y="1035"/>
                    <a:pt x="2181" y="757"/>
                    <a:pt x="1882" y="458"/>
                  </a:cubicBezTo>
                  <a:cubicBezTo>
                    <a:pt x="1726" y="286"/>
                    <a:pt x="1558" y="0"/>
                    <a:pt x="1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3" name="Google Shape;34573;p32"/>
            <p:cNvSpPr/>
            <p:nvPr/>
          </p:nvSpPr>
          <p:spPr>
            <a:xfrm>
              <a:off x="459275" y="327925"/>
              <a:ext cx="227650" cy="49950"/>
            </a:xfrm>
            <a:custGeom>
              <a:avLst/>
              <a:gdLst/>
              <a:ahLst/>
              <a:cxnLst/>
              <a:rect l="l" t="t" r="r" b="b"/>
              <a:pathLst>
                <a:path w="9106" h="1998" extrusionOk="0">
                  <a:moveTo>
                    <a:pt x="0" y="367"/>
                  </a:moveTo>
                  <a:cubicBezTo>
                    <a:pt x="7" y="377"/>
                    <a:pt x="13" y="387"/>
                    <a:pt x="20" y="397"/>
                  </a:cubicBezTo>
                  <a:lnTo>
                    <a:pt x="20" y="397"/>
                  </a:lnTo>
                  <a:lnTo>
                    <a:pt x="0" y="367"/>
                  </a:lnTo>
                  <a:close/>
                  <a:moveTo>
                    <a:pt x="8625" y="1"/>
                  </a:moveTo>
                  <a:cubicBezTo>
                    <a:pt x="8299" y="1"/>
                    <a:pt x="7890" y="116"/>
                    <a:pt x="7716" y="154"/>
                  </a:cubicBezTo>
                  <a:cubicBezTo>
                    <a:pt x="6738" y="373"/>
                    <a:pt x="5849" y="472"/>
                    <a:pt x="4927" y="472"/>
                  </a:cubicBezTo>
                  <a:cubicBezTo>
                    <a:pt x="4500" y="472"/>
                    <a:pt x="4066" y="451"/>
                    <a:pt x="3613" y="410"/>
                  </a:cubicBezTo>
                  <a:cubicBezTo>
                    <a:pt x="3377" y="388"/>
                    <a:pt x="3143" y="376"/>
                    <a:pt x="2910" y="376"/>
                  </a:cubicBezTo>
                  <a:cubicBezTo>
                    <a:pt x="2469" y="376"/>
                    <a:pt x="2030" y="419"/>
                    <a:pt x="1582" y="517"/>
                  </a:cubicBezTo>
                  <a:cubicBezTo>
                    <a:pt x="1327" y="572"/>
                    <a:pt x="986" y="651"/>
                    <a:pt x="678" y="651"/>
                  </a:cubicBezTo>
                  <a:cubicBezTo>
                    <a:pt x="405" y="651"/>
                    <a:pt x="158" y="589"/>
                    <a:pt x="20" y="397"/>
                  </a:cubicBezTo>
                  <a:lnTo>
                    <a:pt x="20" y="397"/>
                  </a:lnTo>
                  <a:lnTo>
                    <a:pt x="86" y="496"/>
                  </a:lnTo>
                  <a:cubicBezTo>
                    <a:pt x="684" y="1350"/>
                    <a:pt x="2266" y="1521"/>
                    <a:pt x="3185" y="1757"/>
                  </a:cubicBezTo>
                  <a:cubicBezTo>
                    <a:pt x="3840" y="1928"/>
                    <a:pt x="4517" y="1997"/>
                    <a:pt x="5193" y="1997"/>
                  </a:cubicBezTo>
                  <a:cubicBezTo>
                    <a:pt x="5443" y="1997"/>
                    <a:pt x="5694" y="1988"/>
                    <a:pt x="5942" y="1970"/>
                  </a:cubicBezTo>
                  <a:cubicBezTo>
                    <a:pt x="6733" y="1906"/>
                    <a:pt x="7652" y="1607"/>
                    <a:pt x="8294" y="1073"/>
                  </a:cubicBezTo>
                  <a:cubicBezTo>
                    <a:pt x="8486" y="923"/>
                    <a:pt x="9106" y="560"/>
                    <a:pt x="9084" y="260"/>
                  </a:cubicBezTo>
                  <a:cubicBezTo>
                    <a:pt x="9057" y="62"/>
                    <a:pt x="8863" y="1"/>
                    <a:pt x="86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4" name="Google Shape;34574;p32"/>
            <p:cNvSpPr/>
            <p:nvPr/>
          </p:nvSpPr>
          <p:spPr>
            <a:xfrm>
              <a:off x="399425" y="82600"/>
              <a:ext cx="150700" cy="235875"/>
            </a:xfrm>
            <a:custGeom>
              <a:avLst/>
              <a:gdLst/>
              <a:ahLst/>
              <a:cxnLst/>
              <a:rect l="l" t="t" r="r" b="b"/>
              <a:pathLst>
                <a:path w="6028" h="9435" extrusionOk="0">
                  <a:moveTo>
                    <a:pt x="2668" y="0"/>
                  </a:moveTo>
                  <a:cubicBezTo>
                    <a:pt x="1549" y="0"/>
                    <a:pt x="587" y="1285"/>
                    <a:pt x="278" y="2272"/>
                  </a:cubicBezTo>
                  <a:cubicBezTo>
                    <a:pt x="1" y="3212"/>
                    <a:pt x="65" y="4602"/>
                    <a:pt x="407" y="5521"/>
                  </a:cubicBezTo>
                  <a:cubicBezTo>
                    <a:pt x="727" y="6397"/>
                    <a:pt x="1133" y="7380"/>
                    <a:pt x="1710" y="8043"/>
                  </a:cubicBezTo>
                  <a:cubicBezTo>
                    <a:pt x="2095" y="8492"/>
                    <a:pt x="2758" y="9368"/>
                    <a:pt x="3356" y="9432"/>
                  </a:cubicBezTo>
                  <a:cubicBezTo>
                    <a:pt x="3371" y="9434"/>
                    <a:pt x="3386" y="9435"/>
                    <a:pt x="3401" y="9435"/>
                  </a:cubicBezTo>
                  <a:cubicBezTo>
                    <a:pt x="4121" y="9435"/>
                    <a:pt x="5010" y="7475"/>
                    <a:pt x="5387" y="6889"/>
                  </a:cubicBezTo>
                  <a:cubicBezTo>
                    <a:pt x="6007" y="5927"/>
                    <a:pt x="6028" y="4580"/>
                    <a:pt x="5943" y="3405"/>
                  </a:cubicBezTo>
                  <a:cubicBezTo>
                    <a:pt x="5900" y="2614"/>
                    <a:pt x="5622" y="690"/>
                    <a:pt x="4617" y="647"/>
                  </a:cubicBezTo>
                  <a:cubicBezTo>
                    <a:pt x="4605" y="647"/>
                    <a:pt x="4594" y="647"/>
                    <a:pt x="4582" y="647"/>
                  </a:cubicBezTo>
                  <a:cubicBezTo>
                    <a:pt x="4231" y="647"/>
                    <a:pt x="4142" y="858"/>
                    <a:pt x="3977" y="858"/>
                  </a:cubicBezTo>
                  <a:cubicBezTo>
                    <a:pt x="3899" y="858"/>
                    <a:pt x="3804" y="810"/>
                    <a:pt x="3655" y="669"/>
                  </a:cubicBezTo>
                  <a:cubicBezTo>
                    <a:pt x="3356" y="370"/>
                    <a:pt x="3249" y="70"/>
                    <a:pt x="2801" y="6"/>
                  </a:cubicBezTo>
                  <a:cubicBezTo>
                    <a:pt x="2756" y="2"/>
                    <a:pt x="2712" y="0"/>
                    <a:pt x="26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5" name="Google Shape;34575;p32"/>
            <p:cNvSpPr/>
            <p:nvPr/>
          </p:nvSpPr>
          <p:spPr>
            <a:xfrm>
              <a:off x="367375" y="120925"/>
              <a:ext cx="125050" cy="182525"/>
            </a:xfrm>
            <a:custGeom>
              <a:avLst/>
              <a:gdLst/>
              <a:ahLst/>
              <a:cxnLst/>
              <a:rect l="l" t="t" r="r" b="b"/>
              <a:pathLst>
                <a:path w="5002" h="7301" extrusionOk="0">
                  <a:moveTo>
                    <a:pt x="1107" y="0"/>
                  </a:moveTo>
                  <a:cubicBezTo>
                    <a:pt x="807" y="0"/>
                    <a:pt x="594" y="469"/>
                    <a:pt x="492" y="760"/>
                  </a:cubicBezTo>
                  <a:cubicBezTo>
                    <a:pt x="0" y="2171"/>
                    <a:pt x="385" y="3432"/>
                    <a:pt x="1240" y="4608"/>
                  </a:cubicBezTo>
                  <a:cubicBezTo>
                    <a:pt x="1710" y="5292"/>
                    <a:pt x="2287" y="5954"/>
                    <a:pt x="2971" y="6403"/>
                  </a:cubicBezTo>
                  <a:cubicBezTo>
                    <a:pt x="3548" y="6788"/>
                    <a:pt x="4211" y="6959"/>
                    <a:pt x="4809" y="7301"/>
                  </a:cubicBezTo>
                  <a:cubicBezTo>
                    <a:pt x="5002" y="7023"/>
                    <a:pt x="3954" y="6339"/>
                    <a:pt x="3741" y="6146"/>
                  </a:cubicBezTo>
                  <a:cubicBezTo>
                    <a:pt x="2479" y="5099"/>
                    <a:pt x="1625" y="4009"/>
                    <a:pt x="1518" y="2235"/>
                  </a:cubicBezTo>
                  <a:cubicBezTo>
                    <a:pt x="1496" y="1743"/>
                    <a:pt x="1795" y="482"/>
                    <a:pt x="1347" y="98"/>
                  </a:cubicBezTo>
                  <a:cubicBezTo>
                    <a:pt x="1261" y="29"/>
                    <a:pt x="1181" y="0"/>
                    <a:pt x="1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6" name="Google Shape;34576;p32"/>
            <p:cNvSpPr/>
            <p:nvPr/>
          </p:nvSpPr>
          <p:spPr>
            <a:xfrm>
              <a:off x="468900" y="190325"/>
              <a:ext cx="242075" cy="145725"/>
            </a:xfrm>
            <a:custGeom>
              <a:avLst/>
              <a:gdLst/>
              <a:ahLst/>
              <a:cxnLst/>
              <a:rect l="l" t="t" r="r" b="b"/>
              <a:pathLst>
                <a:path w="9683" h="5829" extrusionOk="0">
                  <a:moveTo>
                    <a:pt x="6157" y="0"/>
                  </a:moveTo>
                  <a:cubicBezTo>
                    <a:pt x="5205" y="0"/>
                    <a:pt x="4156" y="458"/>
                    <a:pt x="3249" y="699"/>
                  </a:cubicBezTo>
                  <a:cubicBezTo>
                    <a:pt x="2202" y="998"/>
                    <a:pt x="1240" y="1810"/>
                    <a:pt x="748" y="2836"/>
                  </a:cubicBezTo>
                  <a:cubicBezTo>
                    <a:pt x="278" y="3777"/>
                    <a:pt x="0" y="4781"/>
                    <a:pt x="983" y="5444"/>
                  </a:cubicBezTo>
                  <a:cubicBezTo>
                    <a:pt x="1462" y="5759"/>
                    <a:pt x="2081" y="5829"/>
                    <a:pt x="2698" y="5829"/>
                  </a:cubicBezTo>
                  <a:cubicBezTo>
                    <a:pt x="3127" y="5829"/>
                    <a:pt x="3555" y="5795"/>
                    <a:pt x="3933" y="5786"/>
                  </a:cubicBezTo>
                  <a:cubicBezTo>
                    <a:pt x="4788" y="5764"/>
                    <a:pt x="6220" y="5380"/>
                    <a:pt x="6797" y="4738"/>
                  </a:cubicBezTo>
                  <a:cubicBezTo>
                    <a:pt x="7096" y="4375"/>
                    <a:pt x="7310" y="3883"/>
                    <a:pt x="7609" y="3499"/>
                  </a:cubicBezTo>
                  <a:cubicBezTo>
                    <a:pt x="7973" y="3029"/>
                    <a:pt x="8593" y="2708"/>
                    <a:pt x="8935" y="2216"/>
                  </a:cubicBezTo>
                  <a:cubicBezTo>
                    <a:pt x="9683" y="1126"/>
                    <a:pt x="8101" y="934"/>
                    <a:pt x="7502" y="442"/>
                  </a:cubicBezTo>
                  <a:cubicBezTo>
                    <a:pt x="7099" y="118"/>
                    <a:pt x="6641" y="0"/>
                    <a:pt x="6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7" name="Google Shape;34577;p32"/>
            <p:cNvSpPr/>
            <p:nvPr/>
          </p:nvSpPr>
          <p:spPr>
            <a:xfrm>
              <a:off x="461400" y="282050"/>
              <a:ext cx="56675" cy="44725"/>
            </a:xfrm>
            <a:custGeom>
              <a:avLst/>
              <a:gdLst/>
              <a:ahLst/>
              <a:cxnLst/>
              <a:rect l="l" t="t" r="r" b="b"/>
              <a:pathLst>
                <a:path w="2267" h="1789" extrusionOk="0">
                  <a:moveTo>
                    <a:pt x="685" y="1"/>
                  </a:moveTo>
                  <a:cubicBezTo>
                    <a:pt x="642" y="535"/>
                    <a:pt x="1" y="1198"/>
                    <a:pt x="642" y="1647"/>
                  </a:cubicBezTo>
                  <a:cubicBezTo>
                    <a:pt x="790" y="1747"/>
                    <a:pt x="922" y="1789"/>
                    <a:pt x="1046" y="1789"/>
                  </a:cubicBezTo>
                  <a:cubicBezTo>
                    <a:pt x="1315" y="1789"/>
                    <a:pt x="1540" y="1589"/>
                    <a:pt x="1775" y="1369"/>
                  </a:cubicBezTo>
                  <a:cubicBezTo>
                    <a:pt x="1946" y="1219"/>
                    <a:pt x="2267" y="1091"/>
                    <a:pt x="2074" y="856"/>
                  </a:cubicBezTo>
                  <a:cubicBezTo>
                    <a:pt x="1925" y="685"/>
                    <a:pt x="1540" y="599"/>
                    <a:pt x="1347" y="578"/>
                  </a:cubicBezTo>
                  <a:cubicBezTo>
                    <a:pt x="1269" y="578"/>
                    <a:pt x="1194" y="591"/>
                    <a:pt x="1122" y="591"/>
                  </a:cubicBezTo>
                  <a:cubicBezTo>
                    <a:pt x="1038" y="591"/>
                    <a:pt x="958" y="573"/>
                    <a:pt x="877" y="492"/>
                  </a:cubicBezTo>
                  <a:cubicBezTo>
                    <a:pt x="770" y="407"/>
                    <a:pt x="728" y="150"/>
                    <a:pt x="68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8" name="Google Shape;34578;p32"/>
            <p:cNvSpPr/>
            <p:nvPr/>
          </p:nvSpPr>
          <p:spPr>
            <a:xfrm>
              <a:off x="495075" y="260150"/>
              <a:ext cx="62000" cy="50000"/>
            </a:xfrm>
            <a:custGeom>
              <a:avLst/>
              <a:gdLst/>
              <a:ahLst/>
              <a:cxnLst/>
              <a:rect l="l" t="t" r="r" b="b"/>
              <a:pathLst>
                <a:path w="2480" h="2000" extrusionOk="0">
                  <a:moveTo>
                    <a:pt x="2458" y="0"/>
                  </a:moveTo>
                  <a:cubicBezTo>
                    <a:pt x="2330" y="257"/>
                    <a:pt x="2159" y="471"/>
                    <a:pt x="1988" y="663"/>
                  </a:cubicBezTo>
                  <a:cubicBezTo>
                    <a:pt x="1796" y="877"/>
                    <a:pt x="1604" y="1048"/>
                    <a:pt x="1390" y="1219"/>
                  </a:cubicBezTo>
                  <a:cubicBezTo>
                    <a:pt x="1176" y="1390"/>
                    <a:pt x="941" y="1518"/>
                    <a:pt x="706" y="1646"/>
                  </a:cubicBezTo>
                  <a:cubicBezTo>
                    <a:pt x="492" y="1774"/>
                    <a:pt x="257" y="1903"/>
                    <a:pt x="0" y="1967"/>
                  </a:cubicBezTo>
                  <a:lnTo>
                    <a:pt x="0" y="1988"/>
                  </a:lnTo>
                  <a:cubicBezTo>
                    <a:pt x="50" y="1996"/>
                    <a:pt x="99" y="1999"/>
                    <a:pt x="148" y="1999"/>
                  </a:cubicBezTo>
                  <a:cubicBezTo>
                    <a:pt x="375" y="1999"/>
                    <a:pt x="598" y="1923"/>
                    <a:pt x="791" y="1817"/>
                  </a:cubicBezTo>
                  <a:cubicBezTo>
                    <a:pt x="1048" y="1710"/>
                    <a:pt x="1262" y="1518"/>
                    <a:pt x="1475" y="1347"/>
                  </a:cubicBezTo>
                  <a:cubicBezTo>
                    <a:pt x="1881" y="962"/>
                    <a:pt x="2266" y="535"/>
                    <a:pt x="2480" y="22"/>
                  </a:cubicBezTo>
                  <a:lnTo>
                    <a:pt x="245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9" name="Google Shape;34579;p32"/>
            <p:cNvSpPr/>
            <p:nvPr/>
          </p:nvSpPr>
          <p:spPr>
            <a:xfrm>
              <a:off x="495075" y="263350"/>
              <a:ext cx="31550" cy="47575"/>
            </a:xfrm>
            <a:custGeom>
              <a:avLst/>
              <a:gdLst/>
              <a:ahLst/>
              <a:cxnLst/>
              <a:rect l="l" t="t" r="r" b="b"/>
              <a:pathLst>
                <a:path w="1262" h="1903" extrusionOk="0">
                  <a:moveTo>
                    <a:pt x="1262" y="1"/>
                  </a:moveTo>
                  <a:lnTo>
                    <a:pt x="1262" y="1"/>
                  </a:lnTo>
                  <a:cubicBezTo>
                    <a:pt x="984" y="236"/>
                    <a:pt x="727" y="535"/>
                    <a:pt x="513" y="856"/>
                  </a:cubicBezTo>
                  <a:cubicBezTo>
                    <a:pt x="407" y="1005"/>
                    <a:pt x="278" y="1176"/>
                    <a:pt x="214" y="1347"/>
                  </a:cubicBezTo>
                  <a:cubicBezTo>
                    <a:pt x="129" y="1518"/>
                    <a:pt x="65" y="1689"/>
                    <a:pt x="0" y="1903"/>
                  </a:cubicBezTo>
                  <a:lnTo>
                    <a:pt x="22" y="1903"/>
                  </a:lnTo>
                  <a:cubicBezTo>
                    <a:pt x="171" y="1753"/>
                    <a:pt x="278" y="1604"/>
                    <a:pt x="364" y="1433"/>
                  </a:cubicBezTo>
                  <a:cubicBezTo>
                    <a:pt x="471" y="1283"/>
                    <a:pt x="535" y="1112"/>
                    <a:pt x="642" y="941"/>
                  </a:cubicBezTo>
                  <a:cubicBezTo>
                    <a:pt x="813" y="620"/>
                    <a:pt x="1026" y="300"/>
                    <a:pt x="1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0" name="Google Shape;34580;p32"/>
            <p:cNvSpPr/>
            <p:nvPr/>
          </p:nvSpPr>
          <p:spPr>
            <a:xfrm>
              <a:off x="488125" y="248775"/>
              <a:ext cx="28725" cy="62150"/>
            </a:xfrm>
            <a:custGeom>
              <a:avLst/>
              <a:gdLst/>
              <a:ahLst/>
              <a:cxnLst/>
              <a:rect l="l" t="t" r="r" b="b"/>
              <a:pathLst>
                <a:path w="1149" h="2486" extrusionOk="0">
                  <a:moveTo>
                    <a:pt x="1018" y="0"/>
                  </a:moveTo>
                  <a:cubicBezTo>
                    <a:pt x="984" y="0"/>
                    <a:pt x="947" y="15"/>
                    <a:pt x="920" y="49"/>
                  </a:cubicBezTo>
                  <a:cubicBezTo>
                    <a:pt x="898" y="92"/>
                    <a:pt x="920" y="156"/>
                    <a:pt x="962" y="178"/>
                  </a:cubicBezTo>
                  <a:cubicBezTo>
                    <a:pt x="727" y="498"/>
                    <a:pt x="514" y="819"/>
                    <a:pt x="321" y="1203"/>
                  </a:cubicBezTo>
                  <a:cubicBezTo>
                    <a:pt x="236" y="1396"/>
                    <a:pt x="129" y="1588"/>
                    <a:pt x="65" y="1802"/>
                  </a:cubicBezTo>
                  <a:cubicBezTo>
                    <a:pt x="22" y="2037"/>
                    <a:pt x="1" y="2251"/>
                    <a:pt x="22" y="2486"/>
                  </a:cubicBezTo>
                  <a:lnTo>
                    <a:pt x="43" y="2486"/>
                  </a:lnTo>
                  <a:lnTo>
                    <a:pt x="257" y="1866"/>
                  </a:lnTo>
                  <a:cubicBezTo>
                    <a:pt x="321" y="1674"/>
                    <a:pt x="385" y="1460"/>
                    <a:pt x="449" y="1268"/>
                  </a:cubicBezTo>
                  <a:cubicBezTo>
                    <a:pt x="599" y="883"/>
                    <a:pt x="791" y="541"/>
                    <a:pt x="984" y="178"/>
                  </a:cubicBezTo>
                  <a:cubicBezTo>
                    <a:pt x="995" y="183"/>
                    <a:pt x="1007" y="186"/>
                    <a:pt x="1018" y="186"/>
                  </a:cubicBezTo>
                  <a:cubicBezTo>
                    <a:pt x="1048" y="186"/>
                    <a:pt x="1075" y="166"/>
                    <a:pt x="1091" y="135"/>
                  </a:cubicBezTo>
                  <a:cubicBezTo>
                    <a:pt x="1148" y="63"/>
                    <a:pt x="1089" y="0"/>
                    <a:pt x="10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1" name="Google Shape;34581;p32"/>
            <p:cNvSpPr/>
            <p:nvPr/>
          </p:nvSpPr>
          <p:spPr>
            <a:xfrm>
              <a:off x="471025" y="206550"/>
              <a:ext cx="48675" cy="104925"/>
            </a:xfrm>
            <a:custGeom>
              <a:avLst/>
              <a:gdLst/>
              <a:ahLst/>
              <a:cxnLst/>
              <a:rect l="l" t="t" r="r" b="b"/>
              <a:pathLst>
                <a:path w="1947" h="4197" extrusionOk="0">
                  <a:moveTo>
                    <a:pt x="1816" y="1"/>
                  </a:moveTo>
                  <a:cubicBezTo>
                    <a:pt x="1785" y="1"/>
                    <a:pt x="1753" y="15"/>
                    <a:pt x="1732" y="50"/>
                  </a:cubicBezTo>
                  <a:cubicBezTo>
                    <a:pt x="1711" y="92"/>
                    <a:pt x="1711" y="135"/>
                    <a:pt x="1753" y="157"/>
                  </a:cubicBezTo>
                  <a:cubicBezTo>
                    <a:pt x="1518" y="413"/>
                    <a:pt x="1304" y="691"/>
                    <a:pt x="1112" y="990"/>
                  </a:cubicBezTo>
                  <a:cubicBezTo>
                    <a:pt x="920" y="1311"/>
                    <a:pt x="770" y="1674"/>
                    <a:pt x="663" y="2038"/>
                  </a:cubicBezTo>
                  <a:cubicBezTo>
                    <a:pt x="620" y="2209"/>
                    <a:pt x="578" y="2401"/>
                    <a:pt x="514" y="2572"/>
                  </a:cubicBezTo>
                  <a:cubicBezTo>
                    <a:pt x="471" y="2743"/>
                    <a:pt x="407" y="2914"/>
                    <a:pt x="343" y="3085"/>
                  </a:cubicBezTo>
                  <a:cubicBezTo>
                    <a:pt x="214" y="3427"/>
                    <a:pt x="108" y="3747"/>
                    <a:pt x="1" y="4111"/>
                  </a:cubicBezTo>
                  <a:lnTo>
                    <a:pt x="22" y="4196"/>
                  </a:lnTo>
                  <a:cubicBezTo>
                    <a:pt x="236" y="3897"/>
                    <a:pt x="364" y="3512"/>
                    <a:pt x="514" y="3170"/>
                  </a:cubicBezTo>
                  <a:cubicBezTo>
                    <a:pt x="599" y="2999"/>
                    <a:pt x="642" y="2807"/>
                    <a:pt x="706" y="2615"/>
                  </a:cubicBezTo>
                  <a:cubicBezTo>
                    <a:pt x="749" y="2444"/>
                    <a:pt x="770" y="2251"/>
                    <a:pt x="813" y="2080"/>
                  </a:cubicBezTo>
                  <a:cubicBezTo>
                    <a:pt x="984" y="1375"/>
                    <a:pt x="1326" y="734"/>
                    <a:pt x="1775" y="178"/>
                  </a:cubicBezTo>
                  <a:cubicBezTo>
                    <a:pt x="1790" y="186"/>
                    <a:pt x="1809" y="191"/>
                    <a:pt x="1827" y="191"/>
                  </a:cubicBezTo>
                  <a:cubicBezTo>
                    <a:pt x="1859" y="191"/>
                    <a:pt x="1889" y="176"/>
                    <a:pt x="1903" y="135"/>
                  </a:cubicBezTo>
                  <a:cubicBezTo>
                    <a:pt x="1946" y="63"/>
                    <a:pt x="1882" y="1"/>
                    <a:pt x="18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2" name="Google Shape;34582;p32"/>
            <p:cNvSpPr/>
            <p:nvPr/>
          </p:nvSpPr>
          <p:spPr>
            <a:xfrm>
              <a:off x="476900" y="228450"/>
              <a:ext cx="35850" cy="86750"/>
            </a:xfrm>
            <a:custGeom>
              <a:avLst/>
              <a:gdLst/>
              <a:ahLst/>
              <a:cxnLst/>
              <a:rect l="l" t="t" r="r" b="b"/>
              <a:pathLst>
                <a:path w="1434" h="3470" extrusionOk="0">
                  <a:moveTo>
                    <a:pt x="1304" y="1"/>
                  </a:moveTo>
                  <a:cubicBezTo>
                    <a:pt x="1272" y="1"/>
                    <a:pt x="1240" y="15"/>
                    <a:pt x="1219" y="50"/>
                  </a:cubicBezTo>
                  <a:cubicBezTo>
                    <a:pt x="1198" y="93"/>
                    <a:pt x="1198" y="136"/>
                    <a:pt x="1219" y="157"/>
                  </a:cubicBezTo>
                  <a:cubicBezTo>
                    <a:pt x="1027" y="349"/>
                    <a:pt x="834" y="563"/>
                    <a:pt x="706" y="798"/>
                  </a:cubicBezTo>
                  <a:cubicBezTo>
                    <a:pt x="556" y="1076"/>
                    <a:pt x="450" y="1375"/>
                    <a:pt x="407" y="1675"/>
                  </a:cubicBezTo>
                  <a:cubicBezTo>
                    <a:pt x="385" y="1845"/>
                    <a:pt x="364" y="1995"/>
                    <a:pt x="343" y="2145"/>
                  </a:cubicBezTo>
                  <a:cubicBezTo>
                    <a:pt x="321" y="2294"/>
                    <a:pt x="279" y="2423"/>
                    <a:pt x="257" y="2572"/>
                  </a:cubicBezTo>
                  <a:cubicBezTo>
                    <a:pt x="172" y="2871"/>
                    <a:pt x="65" y="3149"/>
                    <a:pt x="1" y="3449"/>
                  </a:cubicBezTo>
                  <a:lnTo>
                    <a:pt x="22" y="3470"/>
                  </a:lnTo>
                  <a:cubicBezTo>
                    <a:pt x="172" y="3213"/>
                    <a:pt x="321" y="2936"/>
                    <a:pt x="428" y="2636"/>
                  </a:cubicBezTo>
                  <a:cubicBezTo>
                    <a:pt x="471" y="2487"/>
                    <a:pt x="514" y="2337"/>
                    <a:pt x="535" y="2166"/>
                  </a:cubicBezTo>
                  <a:cubicBezTo>
                    <a:pt x="535" y="1995"/>
                    <a:pt x="535" y="1845"/>
                    <a:pt x="556" y="1696"/>
                  </a:cubicBezTo>
                  <a:cubicBezTo>
                    <a:pt x="578" y="1418"/>
                    <a:pt x="663" y="1119"/>
                    <a:pt x="792" y="841"/>
                  </a:cubicBezTo>
                  <a:cubicBezTo>
                    <a:pt x="898" y="606"/>
                    <a:pt x="1069" y="371"/>
                    <a:pt x="1240" y="178"/>
                  </a:cubicBezTo>
                  <a:cubicBezTo>
                    <a:pt x="1256" y="186"/>
                    <a:pt x="1275" y="191"/>
                    <a:pt x="1294" y="191"/>
                  </a:cubicBezTo>
                  <a:cubicBezTo>
                    <a:pt x="1327" y="191"/>
                    <a:pt x="1363" y="176"/>
                    <a:pt x="1390" y="136"/>
                  </a:cubicBezTo>
                  <a:cubicBezTo>
                    <a:pt x="1433" y="63"/>
                    <a:pt x="1369" y="1"/>
                    <a:pt x="13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3" name="Google Shape;34583;p32"/>
            <p:cNvSpPr/>
            <p:nvPr/>
          </p:nvSpPr>
          <p:spPr>
            <a:xfrm>
              <a:off x="492400" y="259075"/>
              <a:ext cx="20875" cy="49725"/>
            </a:xfrm>
            <a:custGeom>
              <a:avLst/>
              <a:gdLst/>
              <a:ahLst/>
              <a:cxnLst/>
              <a:rect l="l" t="t" r="r" b="b"/>
              <a:pathLst>
                <a:path w="835" h="1989" extrusionOk="0">
                  <a:moveTo>
                    <a:pt x="813" y="1"/>
                  </a:moveTo>
                  <a:cubicBezTo>
                    <a:pt x="749" y="364"/>
                    <a:pt x="599" y="685"/>
                    <a:pt x="428" y="984"/>
                  </a:cubicBezTo>
                  <a:cubicBezTo>
                    <a:pt x="343" y="1133"/>
                    <a:pt x="236" y="1283"/>
                    <a:pt x="150" y="1454"/>
                  </a:cubicBezTo>
                  <a:cubicBezTo>
                    <a:pt x="86" y="1604"/>
                    <a:pt x="22" y="1775"/>
                    <a:pt x="1" y="1967"/>
                  </a:cubicBezTo>
                  <a:lnTo>
                    <a:pt x="22" y="1988"/>
                  </a:lnTo>
                  <a:cubicBezTo>
                    <a:pt x="129" y="1839"/>
                    <a:pt x="214" y="1689"/>
                    <a:pt x="321" y="1540"/>
                  </a:cubicBezTo>
                  <a:cubicBezTo>
                    <a:pt x="407" y="1390"/>
                    <a:pt x="471" y="1219"/>
                    <a:pt x="556" y="1069"/>
                  </a:cubicBezTo>
                  <a:cubicBezTo>
                    <a:pt x="620" y="898"/>
                    <a:pt x="706" y="727"/>
                    <a:pt x="749" y="556"/>
                  </a:cubicBezTo>
                  <a:cubicBezTo>
                    <a:pt x="791" y="364"/>
                    <a:pt x="834" y="193"/>
                    <a:pt x="8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4" name="Google Shape;34584;p32"/>
            <p:cNvSpPr/>
            <p:nvPr/>
          </p:nvSpPr>
          <p:spPr>
            <a:xfrm>
              <a:off x="496150" y="256775"/>
              <a:ext cx="47600" cy="57900"/>
            </a:xfrm>
            <a:custGeom>
              <a:avLst/>
              <a:gdLst/>
              <a:ahLst/>
              <a:cxnLst/>
              <a:rect l="l" t="t" r="r" b="b"/>
              <a:pathLst>
                <a:path w="1904" h="2316" extrusionOk="0">
                  <a:moveTo>
                    <a:pt x="1773" y="1"/>
                  </a:moveTo>
                  <a:cubicBezTo>
                    <a:pt x="1742" y="1"/>
                    <a:pt x="1710" y="15"/>
                    <a:pt x="1689" y="50"/>
                  </a:cubicBezTo>
                  <a:cubicBezTo>
                    <a:pt x="1667" y="114"/>
                    <a:pt x="1689" y="157"/>
                    <a:pt x="1732" y="178"/>
                  </a:cubicBezTo>
                  <a:cubicBezTo>
                    <a:pt x="1625" y="648"/>
                    <a:pt x="1325" y="1012"/>
                    <a:pt x="1005" y="1332"/>
                  </a:cubicBezTo>
                  <a:cubicBezTo>
                    <a:pt x="855" y="1503"/>
                    <a:pt x="663" y="1632"/>
                    <a:pt x="492" y="1781"/>
                  </a:cubicBezTo>
                  <a:cubicBezTo>
                    <a:pt x="321" y="1952"/>
                    <a:pt x="150" y="2102"/>
                    <a:pt x="0" y="2294"/>
                  </a:cubicBezTo>
                  <a:lnTo>
                    <a:pt x="22" y="2316"/>
                  </a:lnTo>
                  <a:cubicBezTo>
                    <a:pt x="235" y="2209"/>
                    <a:pt x="428" y="2080"/>
                    <a:pt x="620" y="1952"/>
                  </a:cubicBezTo>
                  <a:cubicBezTo>
                    <a:pt x="791" y="1803"/>
                    <a:pt x="962" y="1632"/>
                    <a:pt x="1112" y="1439"/>
                  </a:cubicBezTo>
                  <a:cubicBezTo>
                    <a:pt x="1283" y="1268"/>
                    <a:pt x="1411" y="1076"/>
                    <a:pt x="1539" y="862"/>
                  </a:cubicBezTo>
                  <a:cubicBezTo>
                    <a:pt x="1646" y="648"/>
                    <a:pt x="1732" y="413"/>
                    <a:pt x="1753" y="178"/>
                  </a:cubicBezTo>
                  <a:cubicBezTo>
                    <a:pt x="1764" y="184"/>
                    <a:pt x="1776" y="187"/>
                    <a:pt x="1787" y="187"/>
                  </a:cubicBezTo>
                  <a:cubicBezTo>
                    <a:pt x="1817" y="187"/>
                    <a:pt x="1844" y="167"/>
                    <a:pt x="1860" y="135"/>
                  </a:cubicBezTo>
                  <a:cubicBezTo>
                    <a:pt x="1903" y="63"/>
                    <a:pt x="1839" y="1"/>
                    <a:pt x="1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5" name="Google Shape;34585;p32"/>
            <p:cNvSpPr/>
            <p:nvPr/>
          </p:nvSpPr>
          <p:spPr>
            <a:xfrm>
              <a:off x="487050" y="234100"/>
              <a:ext cx="31775" cy="67750"/>
            </a:xfrm>
            <a:custGeom>
              <a:avLst/>
              <a:gdLst/>
              <a:ahLst/>
              <a:cxnLst/>
              <a:rect l="l" t="t" r="r" b="b"/>
              <a:pathLst>
                <a:path w="1271" h="2710" extrusionOk="0">
                  <a:moveTo>
                    <a:pt x="1134" y="1"/>
                  </a:moveTo>
                  <a:cubicBezTo>
                    <a:pt x="1067" y="1"/>
                    <a:pt x="1020" y="116"/>
                    <a:pt x="1091" y="187"/>
                  </a:cubicBezTo>
                  <a:cubicBezTo>
                    <a:pt x="920" y="294"/>
                    <a:pt x="770" y="465"/>
                    <a:pt x="642" y="636"/>
                  </a:cubicBezTo>
                  <a:cubicBezTo>
                    <a:pt x="492" y="850"/>
                    <a:pt x="386" y="1064"/>
                    <a:pt x="300" y="1278"/>
                  </a:cubicBezTo>
                  <a:cubicBezTo>
                    <a:pt x="193" y="1513"/>
                    <a:pt x="108" y="1726"/>
                    <a:pt x="65" y="1983"/>
                  </a:cubicBezTo>
                  <a:cubicBezTo>
                    <a:pt x="22" y="2218"/>
                    <a:pt x="1" y="2453"/>
                    <a:pt x="1" y="2710"/>
                  </a:cubicBezTo>
                  <a:lnTo>
                    <a:pt x="22" y="2710"/>
                  </a:lnTo>
                  <a:cubicBezTo>
                    <a:pt x="108" y="2474"/>
                    <a:pt x="172" y="2261"/>
                    <a:pt x="257" y="2026"/>
                  </a:cubicBezTo>
                  <a:cubicBezTo>
                    <a:pt x="321" y="1790"/>
                    <a:pt x="364" y="1577"/>
                    <a:pt x="428" y="1342"/>
                  </a:cubicBezTo>
                  <a:cubicBezTo>
                    <a:pt x="578" y="914"/>
                    <a:pt x="770" y="487"/>
                    <a:pt x="1112" y="187"/>
                  </a:cubicBezTo>
                  <a:cubicBezTo>
                    <a:pt x="1129" y="197"/>
                    <a:pt x="1144" y="202"/>
                    <a:pt x="1158" y="202"/>
                  </a:cubicBezTo>
                  <a:cubicBezTo>
                    <a:pt x="1235" y="202"/>
                    <a:pt x="1270" y="71"/>
                    <a:pt x="1198" y="16"/>
                  </a:cubicBezTo>
                  <a:lnTo>
                    <a:pt x="1176" y="16"/>
                  </a:lnTo>
                  <a:cubicBezTo>
                    <a:pt x="1162" y="6"/>
                    <a:pt x="1148" y="1"/>
                    <a:pt x="1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6" name="Google Shape;34586;p32"/>
            <p:cNvSpPr/>
            <p:nvPr/>
          </p:nvSpPr>
          <p:spPr>
            <a:xfrm>
              <a:off x="487600" y="276175"/>
              <a:ext cx="79100" cy="41700"/>
            </a:xfrm>
            <a:custGeom>
              <a:avLst/>
              <a:gdLst/>
              <a:ahLst/>
              <a:cxnLst/>
              <a:rect l="l" t="t" r="r" b="b"/>
              <a:pathLst>
                <a:path w="3164" h="1668" extrusionOk="0">
                  <a:moveTo>
                    <a:pt x="3142" y="1"/>
                  </a:moveTo>
                  <a:cubicBezTo>
                    <a:pt x="3121" y="150"/>
                    <a:pt x="3014" y="278"/>
                    <a:pt x="2907" y="364"/>
                  </a:cubicBezTo>
                  <a:cubicBezTo>
                    <a:pt x="2800" y="471"/>
                    <a:pt x="2672" y="556"/>
                    <a:pt x="2544" y="642"/>
                  </a:cubicBezTo>
                  <a:cubicBezTo>
                    <a:pt x="2266" y="791"/>
                    <a:pt x="1988" y="920"/>
                    <a:pt x="1710" y="1027"/>
                  </a:cubicBezTo>
                  <a:cubicBezTo>
                    <a:pt x="1561" y="1069"/>
                    <a:pt x="1411" y="1112"/>
                    <a:pt x="1283" y="1155"/>
                  </a:cubicBezTo>
                  <a:cubicBezTo>
                    <a:pt x="1133" y="1198"/>
                    <a:pt x="983" y="1240"/>
                    <a:pt x="855" y="1262"/>
                  </a:cubicBezTo>
                  <a:cubicBezTo>
                    <a:pt x="556" y="1347"/>
                    <a:pt x="235" y="1433"/>
                    <a:pt x="0" y="1646"/>
                  </a:cubicBezTo>
                  <a:lnTo>
                    <a:pt x="0" y="1668"/>
                  </a:lnTo>
                  <a:cubicBezTo>
                    <a:pt x="299" y="1561"/>
                    <a:pt x="577" y="1518"/>
                    <a:pt x="877" y="1454"/>
                  </a:cubicBezTo>
                  <a:cubicBezTo>
                    <a:pt x="1026" y="1433"/>
                    <a:pt x="1176" y="1411"/>
                    <a:pt x="1347" y="1347"/>
                  </a:cubicBezTo>
                  <a:cubicBezTo>
                    <a:pt x="1475" y="1283"/>
                    <a:pt x="1625" y="1219"/>
                    <a:pt x="1774" y="1155"/>
                  </a:cubicBezTo>
                  <a:cubicBezTo>
                    <a:pt x="2052" y="1048"/>
                    <a:pt x="2330" y="898"/>
                    <a:pt x="2587" y="727"/>
                  </a:cubicBezTo>
                  <a:cubicBezTo>
                    <a:pt x="2715" y="642"/>
                    <a:pt x="2843" y="535"/>
                    <a:pt x="2950" y="407"/>
                  </a:cubicBezTo>
                  <a:cubicBezTo>
                    <a:pt x="3057" y="300"/>
                    <a:pt x="3142" y="150"/>
                    <a:pt x="3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7" name="Google Shape;34587;p32"/>
            <p:cNvSpPr/>
            <p:nvPr/>
          </p:nvSpPr>
          <p:spPr>
            <a:xfrm>
              <a:off x="474225" y="238625"/>
              <a:ext cx="12350" cy="54675"/>
            </a:xfrm>
            <a:custGeom>
              <a:avLst/>
              <a:gdLst/>
              <a:ahLst/>
              <a:cxnLst/>
              <a:rect l="l" t="t" r="r" b="b"/>
              <a:pathLst>
                <a:path w="494" h="2187" extrusionOk="0">
                  <a:moveTo>
                    <a:pt x="363" y="0"/>
                  </a:moveTo>
                  <a:cubicBezTo>
                    <a:pt x="332" y="0"/>
                    <a:pt x="300" y="14"/>
                    <a:pt x="279" y="49"/>
                  </a:cubicBezTo>
                  <a:cubicBezTo>
                    <a:pt x="236" y="113"/>
                    <a:pt x="300" y="177"/>
                    <a:pt x="364" y="177"/>
                  </a:cubicBezTo>
                  <a:cubicBezTo>
                    <a:pt x="364" y="327"/>
                    <a:pt x="322" y="477"/>
                    <a:pt x="257" y="605"/>
                  </a:cubicBezTo>
                  <a:cubicBezTo>
                    <a:pt x="193" y="776"/>
                    <a:pt x="129" y="947"/>
                    <a:pt x="86" y="1118"/>
                  </a:cubicBezTo>
                  <a:cubicBezTo>
                    <a:pt x="44" y="1310"/>
                    <a:pt x="1" y="1503"/>
                    <a:pt x="44" y="1674"/>
                  </a:cubicBezTo>
                  <a:cubicBezTo>
                    <a:pt x="65" y="1866"/>
                    <a:pt x="129" y="2037"/>
                    <a:pt x="215" y="2187"/>
                  </a:cubicBezTo>
                  <a:lnTo>
                    <a:pt x="236" y="2187"/>
                  </a:lnTo>
                  <a:cubicBezTo>
                    <a:pt x="236" y="1994"/>
                    <a:pt x="236" y="1823"/>
                    <a:pt x="236" y="1652"/>
                  </a:cubicBezTo>
                  <a:cubicBezTo>
                    <a:pt x="236" y="1481"/>
                    <a:pt x="215" y="1332"/>
                    <a:pt x="236" y="1161"/>
                  </a:cubicBezTo>
                  <a:cubicBezTo>
                    <a:pt x="257" y="990"/>
                    <a:pt x="300" y="819"/>
                    <a:pt x="343" y="648"/>
                  </a:cubicBezTo>
                  <a:cubicBezTo>
                    <a:pt x="386" y="498"/>
                    <a:pt x="407" y="327"/>
                    <a:pt x="407" y="177"/>
                  </a:cubicBezTo>
                  <a:cubicBezTo>
                    <a:pt x="407" y="177"/>
                    <a:pt x="428" y="156"/>
                    <a:pt x="450" y="135"/>
                  </a:cubicBezTo>
                  <a:cubicBezTo>
                    <a:pt x="493" y="63"/>
                    <a:pt x="429" y="0"/>
                    <a:pt x="3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8" name="Google Shape;34588;p32"/>
            <p:cNvSpPr/>
            <p:nvPr/>
          </p:nvSpPr>
          <p:spPr>
            <a:xfrm>
              <a:off x="496675" y="259075"/>
              <a:ext cx="36900" cy="58275"/>
            </a:xfrm>
            <a:custGeom>
              <a:avLst/>
              <a:gdLst/>
              <a:ahLst/>
              <a:cxnLst/>
              <a:rect l="l" t="t" r="r" b="b"/>
              <a:pathLst>
                <a:path w="1476" h="2331" extrusionOk="0">
                  <a:moveTo>
                    <a:pt x="1454" y="1"/>
                  </a:moveTo>
                  <a:cubicBezTo>
                    <a:pt x="1198" y="364"/>
                    <a:pt x="962" y="770"/>
                    <a:pt x="727" y="1155"/>
                  </a:cubicBezTo>
                  <a:cubicBezTo>
                    <a:pt x="599" y="1347"/>
                    <a:pt x="449" y="1518"/>
                    <a:pt x="343" y="1711"/>
                  </a:cubicBezTo>
                  <a:cubicBezTo>
                    <a:pt x="236" y="1903"/>
                    <a:pt x="107" y="2095"/>
                    <a:pt x="1" y="2309"/>
                  </a:cubicBezTo>
                  <a:lnTo>
                    <a:pt x="22" y="2330"/>
                  </a:lnTo>
                  <a:cubicBezTo>
                    <a:pt x="193" y="2181"/>
                    <a:pt x="364" y="2010"/>
                    <a:pt x="492" y="1839"/>
                  </a:cubicBezTo>
                  <a:cubicBezTo>
                    <a:pt x="642" y="1646"/>
                    <a:pt x="749" y="1433"/>
                    <a:pt x="856" y="1240"/>
                  </a:cubicBezTo>
                  <a:cubicBezTo>
                    <a:pt x="1069" y="834"/>
                    <a:pt x="1262" y="407"/>
                    <a:pt x="1475" y="22"/>
                  </a:cubicBezTo>
                  <a:lnTo>
                    <a:pt x="14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9" name="Google Shape;34589;p32"/>
            <p:cNvSpPr/>
            <p:nvPr/>
          </p:nvSpPr>
          <p:spPr>
            <a:xfrm>
              <a:off x="510350" y="257000"/>
              <a:ext cx="5225" cy="3525"/>
            </a:xfrm>
            <a:custGeom>
              <a:avLst/>
              <a:gdLst/>
              <a:ahLst/>
              <a:cxnLst/>
              <a:rect l="l" t="t" r="r" b="b"/>
              <a:pathLst>
                <a:path w="209" h="141" extrusionOk="0">
                  <a:moveTo>
                    <a:pt x="107" y="1"/>
                  </a:moveTo>
                  <a:cubicBezTo>
                    <a:pt x="81" y="1"/>
                    <a:pt x="52" y="12"/>
                    <a:pt x="31" y="41"/>
                  </a:cubicBezTo>
                  <a:cubicBezTo>
                    <a:pt x="1" y="86"/>
                    <a:pt x="54" y="141"/>
                    <a:pt x="111" y="141"/>
                  </a:cubicBezTo>
                  <a:cubicBezTo>
                    <a:pt x="136" y="141"/>
                    <a:pt x="161" y="131"/>
                    <a:pt x="180" y="105"/>
                  </a:cubicBezTo>
                  <a:cubicBezTo>
                    <a:pt x="209" y="48"/>
                    <a:pt x="161" y="1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0" name="Google Shape;34590;p32"/>
            <p:cNvSpPr/>
            <p:nvPr/>
          </p:nvSpPr>
          <p:spPr>
            <a:xfrm>
              <a:off x="524675" y="260575"/>
              <a:ext cx="4425" cy="4200"/>
            </a:xfrm>
            <a:custGeom>
              <a:avLst/>
              <a:gdLst/>
              <a:ahLst/>
              <a:cxnLst/>
              <a:rect l="l" t="t" r="r" b="b"/>
              <a:pathLst>
                <a:path w="177" h="168" extrusionOk="0">
                  <a:moveTo>
                    <a:pt x="99" y="1"/>
                  </a:moveTo>
                  <a:cubicBezTo>
                    <a:pt x="52" y="1"/>
                    <a:pt x="0" y="37"/>
                    <a:pt x="13" y="90"/>
                  </a:cubicBezTo>
                  <a:lnTo>
                    <a:pt x="13" y="112"/>
                  </a:lnTo>
                  <a:cubicBezTo>
                    <a:pt x="21" y="152"/>
                    <a:pt x="47" y="168"/>
                    <a:pt x="75" y="168"/>
                  </a:cubicBezTo>
                  <a:cubicBezTo>
                    <a:pt x="123" y="168"/>
                    <a:pt x="176" y="122"/>
                    <a:pt x="163" y="69"/>
                  </a:cubicBezTo>
                  <a:lnTo>
                    <a:pt x="163" y="48"/>
                  </a:lnTo>
                  <a:cubicBezTo>
                    <a:pt x="155" y="15"/>
                    <a:pt x="128" y="1"/>
                    <a:pt x="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1" name="Google Shape;34591;p32"/>
            <p:cNvSpPr/>
            <p:nvPr/>
          </p:nvSpPr>
          <p:spPr>
            <a:xfrm>
              <a:off x="530875" y="2562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10" y="1"/>
                  </a:moveTo>
                  <a:cubicBezTo>
                    <a:pt x="84" y="1"/>
                    <a:pt x="58" y="15"/>
                    <a:pt x="43" y="51"/>
                  </a:cubicBezTo>
                  <a:cubicBezTo>
                    <a:pt x="1" y="108"/>
                    <a:pt x="53" y="155"/>
                    <a:pt x="105" y="155"/>
                  </a:cubicBezTo>
                  <a:cubicBezTo>
                    <a:pt x="131" y="155"/>
                    <a:pt x="157" y="143"/>
                    <a:pt x="172" y="115"/>
                  </a:cubicBezTo>
                  <a:cubicBezTo>
                    <a:pt x="214" y="58"/>
                    <a:pt x="162" y="1"/>
                    <a:pt x="1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2" name="Google Shape;34592;p32"/>
            <p:cNvSpPr/>
            <p:nvPr/>
          </p:nvSpPr>
          <p:spPr>
            <a:xfrm>
              <a:off x="554400" y="257650"/>
              <a:ext cx="5575" cy="4300"/>
            </a:xfrm>
            <a:custGeom>
              <a:avLst/>
              <a:gdLst/>
              <a:ahLst/>
              <a:cxnLst/>
              <a:rect l="l" t="t" r="r" b="b"/>
              <a:pathLst>
                <a:path w="223" h="172" extrusionOk="0">
                  <a:moveTo>
                    <a:pt x="100" y="1"/>
                  </a:moveTo>
                  <a:cubicBezTo>
                    <a:pt x="77" y="1"/>
                    <a:pt x="55" y="11"/>
                    <a:pt x="43" y="36"/>
                  </a:cubicBezTo>
                  <a:lnTo>
                    <a:pt x="43" y="58"/>
                  </a:lnTo>
                  <a:cubicBezTo>
                    <a:pt x="0" y="115"/>
                    <a:pt x="52" y="172"/>
                    <a:pt x="104" y="172"/>
                  </a:cubicBezTo>
                  <a:cubicBezTo>
                    <a:pt x="131" y="172"/>
                    <a:pt x="157" y="157"/>
                    <a:pt x="171" y="122"/>
                  </a:cubicBezTo>
                  <a:lnTo>
                    <a:pt x="192" y="122"/>
                  </a:lnTo>
                  <a:cubicBezTo>
                    <a:pt x="223" y="61"/>
                    <a:pt x="157" y="1"/>
                    <a:pt x="1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3" name="Google Shape;34593;p32"/>
            <p:cNvSpPr/>
            <p:nvPr/>
          </p:nvSpPr>
          <p:spPr>
            <a:xfrm>
              <a:off x="563825" y="272800"/>
              <a:ext cx="5550" cy="3875"/>
            </a:xfrm>
            <a:custGeom>
              <a:avLst/>
              <a:gdLst/>
              <a:ahLst/>
              <a:cxnLst/>
              <a:rect l="l" t="t" r="r" b="b"/>
              <a:pathLst>
                <a:path w="222" h="155" extrusionOk="0">
                  <a:moveTo>
                    <a:pt x="111" y="0"/>
                  </a:moveTo>
                  <a:cubicBezTo>
                    <a:pt x="81" y="0"/>
                    <a:pt x="50" y="15"/>
                    <a:pt x="29" y="50"/>
                  </a:cubicBezTo>
                  <a:cubicBezTo>
                    <a:pt x="1" y="107"/>
                    <a:pt x="48" y="155"/>
                    <a:pt x="102" y="155"/>
                  </a:cubicBezTo>
                  <a:cubicBezTo>
                    <a:pt x="129" y="155"/>
                    <a:pt x="157" y="143"/>
                    <a:pt x="179" y="114"/>
                  </a:cubicBezTo>
                  <a:cubicBezTo>
                    <a:pt x="221" y="57"/>
                    <a:pt x="169" y="0"/>
                    <a:pt x="1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4" name="Google Shape;34594;p32"/>
            <p:cNvSpPr/>
            <p:nvPr/>
          </p:nvSpPr>
          <p:spPr>
            <a:xfrm>
              <a:off x="398900" y="199700"/>
              <a:ext cx="117500" cy="148775"/>
            </a:xfrm>
            <a:custGeom>
              <a:avLst/>
              <a:gdLst/>
              <a:ahLst/>
              <a:cxnLst/>
              <a:rect l="l" t="t" r="r" b="b"/>
              <a:pathLst>
                <a:path w="4700" h="5951" extrusionOk="0">
                  <a:moveTo>
                    <a:pt x="1034" y="1"/>
                  </a:moveTo>
                  <a:cubicBezTo>
                    <a:pt x="951" y="1"/>
                    <a:pt x="863" y="22"/>
                    <a:pt x="770" y="67"/>
                  </a:cubicBezTo>
                  <a:cubicBezTo>
                    <a:pt x="0" y="452"/>
                    <a:pt x="321" y="1884"/>
                    <a:pt x="534" y="2483"/>
                  </a:cubicBezTo>
                  <a:cubicBezTo>
                    <a:pt x="898" y="3615"/>
                    <a:pt x="1368" y="4834"/>
                    <a:pt x="2330" y="5582"/>
                  </a:cubicBezTo>
                  <a:cubicBezTo>
                    <a:pt x="2547" y="5755"/>
                    <a:pt x="3214" y="5951"/>
                    <a:pt x="3758" y="5951"/>
                  </a:cubicBezTo>
                  <a:cubicBezTo>
                    <a:pt x="4287" y="5951"/>
                    <a:pt x="4699" y="5766"/>
                    <a:pt x="4467" y="5197"/>
                  </a:cubicBezTo>
                  <a:cubicBezTo>
                    <a:pt x="4296" y="4748"/>
                    <a:pt x="3505" y="4577"/>
                    <a:pt x="3206" y="4192"/>
                  </a:cubicBezTo>
                  <a:cubicBezTo>
                    <a:pt x="2800" y="3722"/>
                    <a:pt x="2586" y="3102"/>
                    <a:pt x="2394" y="2525"/>
                  </a:cubicBezTo>
                  <a:cubicBezTo>
                    <a:pt x="2200" y="2002"/>
                    <a:pt x="1848" y="1"/>
                    <a:pt x="10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5" name="Google Shape;34595;p32"/>
            <p:cNvSpPr/>
            <p:nvPr/>
          </p:nvSpPr>
          <p:spPr>
            <a:xfrm>
              <a:off x="1016600" y="81675"/>
              <a:ext cx="285900" cy="208425"/>
            </a:xfrm>
            <a:custGeom>
              <a:avLst/>
              <a:gdLst/>
              <a:ahLst/>
              <a:cxnLst/>
              <a:rect l="l" t="t" r="r" b="b"/>
              <a:pathLst>
                <a:path w="11436" h="8337" extrusionOk="0">
                  <a:moveTo>
                    <a:pt x="8294" y="0"/>
                  </a:moveTo>
                  <a:cubicBezTo>
                    <a:pt x="7802" y="749"/>
                    <a:pt x="6456" y="1347"/>
                    <a:pt x="5237" y="1817"/>
                  </a:cubicBezTo>
                  <a:cubicBezTo>
                    <a:pt x="5222" y="1824"/>
                    <a:pt x="5205" y="1827"/>
                    <a:pt x="5186" y="1827"/>
                  </a:cubicBezTo>
                  <a:cubicBezTo>
                    <a:pt x="4863" y="1827"/>
                    <a:pt x="3968" y="912"/>
                    <a:pt x="3674" y="912"/>
                  </a:cubicBezTo>
                  <a:cubicBezTo>
                    <a:pt x="3659" y="912"/>
                    <a:pt x="3646" y="915"/>
                    <a:pt x="3634" y="920"/>
                  </a:cubicBezTo>
                  <a:cubicBezTo>
                    <a:pt x="3335" y="1026"/>
                    <a:pt x="3848" y="2394"/>
                    <a:pt x="3634" y="2501"/>
                  </a:cubicBezTo>
                  <a:cubicBezTo>
                    <a:pt x="2758" y="2907"/>
                    <a:pt x="1" y="3912"/>
                    <a:pt x="620" y="6049"/>
                  </a:cubicBezTo>
                  <a:cubicBezTo>
                    <a:pt x="821" y="6745"/>
                    <a:pt x="1592" y="6897"/>
                    <a:pt x="2345" y="6897"/>
                  </a:cubicBezTo>
                  <a:cubicBezTo>
                    <a:pt x="2794" y="6897"/>
                    <a:pt x="3237" y="6843"/>
                    <a:pt x="3549" y="6819"/>
                  </a:cubicBezTo>
                  <a:cubicBezTo>
                    <a:pt x="4083" y="6776"/>
                    <a:pt x="3698" y="6242"/>
                    <a:pt x="4275" y="6135"/>
                  </a:cubicBezTo>
                  <a:cubicBezTo>
                    <a:pt x="4277" y="6135"/>
                    <a:pt x="4278" y="6135"/>
                    <a:pt x="4279" y="6135"/>
                  </a:cubicBezTo>
                  <a:cubicBezTo>
                    <a:pt x="4441" y="6135"/>
                    <a:pt x="4084" y="7546"/>
                    <a:pt x="4254" y="7546"/>
                  </a:cubicBezTo>
                  <a:cubicBezTo>
                    <a:pt x="4468" y="7524"/>
                    <a:pt x="4981" y="6370"/>
                    <a:pt x="5194" y="6370"/>
                  </a:cubicBezTo>
                  <a:cubicBezTo>
                    <a:pt x="6092" y="6391"/>
                    <a:pt x="6627" y="7759"/>
                    <a:pt x="7802" y="8336"/>
                  </a:cubicBezTo>
                  <a:lnTo>
                    <a:pt x="7311" y="6413"/>
                  </a:lnTo>
                  <a:cubicBezTo>
                    <a:pt x="7503" y="6049"/>
                    <a:pt x="8721" y="5130"/>
                    <a:pt x="8935" y="4596"/>
                  </a:cubicBezTo>
                  <a:cubicBezTo>
                    <a:pt x="9213" y="3891"/>
                    <a:pt x="11436" y="3955"/>
                    <a:pt x="10730" y="3741"/>
                  </a:cubicBezTo>
                  <a:cubicBezTo>
                    <a:pt x="9298" y="3313"/>
                    <a:pt x="9341" y="3613"/>
                    <a:pt x="8657" y="2394"/>
                  </a:cubicBezTo>
                  <a:cubicBezTo>
                    <a:pt x="8144" y="1518"/>
                    <a:pt x="8379" y="1048"/>
                    <a:pt x="82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6" name="Google Shape;34596;p32"/>
            <p:cNvSpPr/>
            <p:nvPr/>
          </p:nvSpPr>
          <p:spPr>
            <a:xfrm>
              <a:off x="939125" y="211525"/>
              <a:ext cx="113300" cy="113850"/>
            </a:xfrm>
            <a:custGeom>
              <a:avLst/>
              <a:gdLst/>
              <a:ahLst/>
              <a:cxnLst/>
              <a:rect l="l" t="t" r="r" b="b"/>
              <a:pathLst>
                <a:path w="4532" h="4554" extrusionOk="0">
                  <a:moveTo>
                    <a:pt x="4382" y="0"/>
                  </a:moveTo>
                  <a:cubicBezTo>
                    <a:pt x="4061" y="64"/>
                    <a:pt x="3805" y="235"/>
                    <a:pt x="3591" y="385"/>
                  </a:cubicBezTo>
                  <a:cubicBezTo>
                    <a:pt x="3377" y="535"/>
                    <a:pt x="3164" y="706"/>
                    <a:pt x="2971" y="855"/>
                  </a:cubicBezTo>
                  <a:cubicBezTo>
                    <a:pt x="2779" y="1005"/>
                    <a:pt x="2565" y="1155"/>
                    <a:pt x="2373" y="1326"/>
                  </a:cubicBezTo>
                  <a:cubicBezTo>
                    <a:pt x="2159" y="1475"/>
                    <a:pt x="1967" y="1646"/>
                    <a:pt x="1774" y="1817"/>
                  </a:cubicBezTo>
                  <a:cubicBezTo>
                    <a:pt x="1390" y="2181"/>
                    <a:pt x="1048" y="2587"/>
                    <a:pt x="748" y="3035"/>
                  </a:cubicBezTo>
                  <a:cubicBezTo>
                    <a:pt x="449" y="3463"/>
                    <a:pt x="214" y="3933"/>
                    <a:pt x="0" y="4425"/>
                  </a:cubicBezTo>
                  <a:lnTo>
                    <a:pt x="278" y="4553"/>
                  </a:lnTo>
                  <a:cubicBezTo>
                    <a:pt x="748" y="3655"/>
                    <a:pt x="1368" y="2886"/>
                    <a:pt x="2138" y="2287"/>
                  </a:cubicBezTo>
                  <a:cubicBezTo>
                    <a:pt x="2330" y="2138"/>
                    <a:pt x="2522" y="1988"/>
                    <a:pt x="2736" y="1860"/>
                  </a:cubicBezTo>
                  <a:cubicBezTo>
                    <a:pt x="2929" y="1732"/>
                    <a:pt x="3142" y="1625"/>
                    <a:pt x="3377" y="1475"/>
                  </a:cubicBezTo>
                  <a:cubicBezTo>
                    <a:pt x="3591" y="1326"/>
                    <a:pt x="3784" y="1197"/>
                    <a:pt x="3997" y="1090"/>
                  </a:cubicBezTo>
                  <a:cubicBezTo>
                    <a:pt x="4190" y="962"/>
                    <a:pt x="4382" y="877"/>
                    <a:pt x="4532" y="877"/>
                  </a:cubicBezTo>
                  <a:lnTo>
                    <a:pt x="438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7" name="Google Shape;34597;p32"/>
            <p:cNvSpPr/>
            <p:nvPr/>
          </p:nvSpPr>
          <p:spPr>
            <a:xfrm>
              <a:off x="945525" y="211525"/>
              <a:ext cx="106900" cy="113850"/>
            </a:xfrm>
            <a:custGeom>
              <a:avLst/>
              <a:gdLst/>
              <a:ahLst/>
              <a:cxnLst/>
              <a:rect l="l" t="t" r="r" b="b"/>
              <a:pathLst>
                <a:path w="4276" h="4554" extrusionOk="0">
                  <a:moveTo>
                    <a:pt x="4126" y="0"/>
                  </a:moveTo>
                  <a:cubicBezTo>
                    <a:pt x="3976" y="43"/>
                    <a:pt x="3827" y="86"/>
                    <a:pt x="3699" y="171"/>
                  </a:cubicBezTo>
                  <a:lnTo>
                    <a:pt x="3784" y="471"/>
                  </a:lnTo>
                  <a:cubicBezTo>
                    <a:pt x="3613" y="513"/>
                    <a:pt x="3442" y="620"/>
                    <a:pt x="3250" y="748"/>
                  </a:cubicBezTo>
                  <a:cubicBezTo>
                    <a:pt x="3057" y="898"/>
                    <a:pt x="2886" y="1048"/>
                    <a:pt x="2673" y="1219"/>
                  </a:cubicBezTo>
                  <a:cubicBezTo>
                    <a:pt x="2459" y="1390"/>
                    <a:pt x="2288" y="1539"/>
                    <a:pt x="2095" y="1689"/>
                  </a:cubicBezTo>
                  <a:cubicBezTo>
                    <a:pt x="1903" y="1839"/>
                    <a:pt x="1732" y="2010"/>
                    <a:pt x="1561" y="2181"/>
                  </a:cubicBezTo>
                  <a:cubicBezTo>
                    <a:pt x="877" y="2843"/>
                    <a:pt x="386" y="3655"/>
                    <a:pt x="1" y="4553"/>
                  </a:cubicBezTo>
                  <a:lnTo>
                    <a:pt x="22" y="4553"/>
                  </a:lnTo>
                  <a:cubicBezTo>
                    <a:pt x="492" y="3655"/>
                    <a:pt x="1112" y="2886"/>
                    <a:pt x="1882" y="2287"/>
                  </a:cubicBezTo>
                  <a:cubicBezTo>
                    <a:pt x="2074" y="2138"/>
                    <a:pt x="2266" y="1988"/>
                    <a:pt x="2480" y="1860"/>
                  </a:cubicBezTo>
                  <a:cubicBezTo>
                    <a:pt x="2673" y="1732"/>
                    <a:pt x="2886" y="1625"/>
                    <a:pt x="3121" y="1475"/>
                  </a:cubicBezTo>
                  <a:cubicBezTo>
                    <a:pt x="3335" y="1326"/>
                    <a:pt x="3528" y="1197"/>
                    <a:pt x="3741" y="1090"/>
                  </a:cubicBezTo>
                  <a:cubicBezTo>
                    <a:pt x="3934" y="962"/>
                    <a:pt x="4126" y="877"/>
                    <a:pt x="4276" y="877"/>
                  </a:cubicBezTo>
                  <a:lnTo>
                    <a:pt x="41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8" name="Google Shape;34598;p32"/>
            <p:cNvSpPr/>
            <p:nvPr/>
          </p:nvSpPr>
          <p:spPr>
            <a:xfrm>
              <a:off x="1019800" y="157550"/>
              <a:ext cx="78050" cy="98525"/>
            </a:xfrm>
            <a:custGeom>
              <a:avLst/>
              <a:gdLst/>
              <a:ahLst/>
              <a:cxnLst/>
              <a:rect l="l" t="t" r="r" b="b"/>
              <a:pathLst>
                <a:path w="3122" h="3941" extrusionOk="0">
                  <a:moveTo>
                    <a:pt x="2459" y="1"/>
                  </a:moveTo>
                  <a:cubicBezTo>
                    <a:pt x="1369" y="578"/>
                    <a:pt x="1" y="1540"/>
                    <a:pt x="471" y="3100"/>
                  </a:cubicBezTo>
                  <a:cubicBezTo>
                    <a:pt x="659" y="3780"/>
                    <a:pt x="1395" y="3941"/>
                    <a:pt x="2130" y="3941"/>
                  </a:cubicBezTo>
                  <a:cubicBezTo>
                    <a:pt x="2481" y="3941"/>
                    <a:pt x="2831" y="3904"/>
                    <a:pt x="3121" y="3869"/>
                  </a:cubicBezTo>
                  <a:cubicBezTo>
                    <a:pt x="3057" y="3720"/>
                    <a:pt x="2972" y="3527"/>
                    <a:pt x="2908" y="3356"/>
                  </a:cubicBezTo>
                  <a:cubicBezTo>
                    <a:pt x="2502" y="2245"/>
                    <a:pt x="2352" y="1091"/>
                    <a:pt x="24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9" name="Google Shape;34599;p32"/>
            <p:cNvSpPr/>
            <p:nvPr/>
          </p:nvSpPr>
          <p:spPr>
            <a:xfrm>
              <a:off x="1029950" y="229150"/>
              <a:ext cx="67900" cy="26925"/>
            </a:xfrm>
            <a:custGeom>
              <a:avLst/>
              <a:gdLst/>
              <a:ahLst/>
              <a:cxnLst/>
              <a:rect l="l" t="t" r="r" b="b"/>
              <a:pathLst>
                <a:path w="2716" h="1077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86"/>
                    <a:pt x="44" y="150"/>
                    <a:pt x="65" y="236"/>
                  </a:cubicBezTo>
                  <a:cubicBezTo>
                    <a:pt x="253" y="916"/>
                    <a:pt x="989" y="1077"/>
                    <a:pt x="1724" y="1077"/>
                  </a:cubicBezTo>
                  <a:cubicBezTo>
                    <a:pt x="2075" y="1077"/>
                    <a:pt x="2425" y="1040"/>
                    <a:pt x="2715" y="1005"/>
                  </a:cubicBezTo>
                  <a:cubicBezTo>
                    <a:pt x="2651" y="856"/>
                    <a:pt x="2566" y="663"/>
                    <a:pt x="2502" y="492"/>
                  </a:cubicBezTo>
                  <a:cubicBezTo>
                    <a:pt x="2502" y="492"/>
                    <a:pt x="2502" y="471"/>
                    <a:pt x="2502" y="471"/>
                  </a:cubicBezTo>
                  <a:cubicBezTo>
                    <a:pt x="2230" y="500"/>
                    <a:pt x="1909" y="530"/>
                    <a:pt x="1584" y="530"/>
                  </a:cubicBezTo>
                  <a:cubicBezTo>
                    <a:pt x="961" y="530"/>
                    <a:pt x="324" y="422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0" name="Google Shape;34600;p32"/>
            <p:cNvSpPr/>
            <p:nvPr/>
          </p:nvSpPr>
          <p:spPr>
            <a:xfrm>
              <a:off x="1075375" y="157550"/>
              <a:ext cx="14450" cy="75900"/>
            </a:xfrm>
            <a:custGeom>
              <a:avLst/>
              <a:gdLst/>
              <a:ahLst/>
              <a:cxnLst/>
              <a:rect l="l" t="t" r="r" b="b"/>
              <a:pathLst>
                <a:path w="578" h="3036" extrusionOk="0">
                  <a:moveTo>
                    <a:pt x="236" y="1"/>
                  </a:moveTo>
                  <a:lnTo>
                    <a:pt x="236" y="1"/>
                  </a:lnTo>
                  <a:cubicBezTo>
                    <a:pt x="172" y="43"/>
                    <a:pt x="86" y="86"/>
                    <a:pt x="1" y="129"/>
                  </a:cubicBezTo>
                  <a:cubicBezTo>
                    <a:pt x="1" y="1005"/>
                    <a:pt x="150" y="1924"/>
                    <a:pt x="492" y="2822"/>
                  </a:cubicBezTo>
                  <a:cubicBezTo>
                    <a:pt x="508" y="2868"/>
                    <a:pt x="534" y="2914"/>
                    <a:pt x="556" y="2968"/>
                  </a:cubicBezTo>
                  <a:lnTo>
                    <a:pt x="556" y="2968"/>
                  </a:lnTo>
                  <a:cubicBezTo>
                    <a:pt x="232" y="1965"/>
                    <a:pt x="152" y="962"/>
                    <a:pt x="236" y="1"/>
                  </a:cubicBezTo>
                  <a:close/>
                  <a:moveTo>
                    <a:pt x="556" y="2968"/>
                  </a:moveTo>
                  <a:cubicBezTo>
                    <a:pt x="563" y="2991"/>
                    <a:pt x="570" y="3013"/>
                    <a:pt x="578" y="3036"/>
                  </a:cubicBezTo>
                  <a:cubicBezTo>
                    <a:pt x="572" y="3012"/>
                    <a:pt x="564" y="2989"/>
                    <a:pt x="556" y="2968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1" name="Google Shape;34601;p32"/>
            <p:cNvSpPr/>
            <p:nvPr/>
          </p:nvSpPr>
          <p:spPr>
            <a:xfrm>
              <a:off x="1175875" y="76125"/>
              <a:ext cx="196100" cy="178800"/>
            </a:xfrm>
            <a:custGeom>
              <a:avLst/>
              <a:gdLst/>
              <a:ahLst/>
              <a:cxnLst/>
              <a:rect l="l" t="t" r="r" b="b"/>
              <a:pathLst>
                <a:path w="7844" h="7152" extrusionOk="0">
                  <a:moveTo>
                    <a:pt x="4256" y="0"/>
                  </a:moveTo>
                  <a:cubicBezTo>
                    <a:pt x="3495" y="0"/>
                    <a:pt x="2718" y="193"/>
                    <a:pt x="2008" y="564"/>
                  </a:cubicBezTo>
                  <a:cubicBezTo>
                    <a:pt x="1410" y="864"/>
                    <a:pt x="533" y="1441"/>
                    <a:pt x="213" y="2103"/>
                  </a:cubicBezTo>
                  <a:cubicBezTo>
                    <a:pt x="20" y="2509"/>
                    <a:pt x="170" y="2937"/>
                    <a:pt x="170" y="3343"/>
                  </a:cubicBezTo>
                  <a:cubicBezTo>
                    <a:pt x="159" y="3333"/>
                    <a:pt x="148" y="3329"/>
                    <a:pt x="139" y="3329"/>
                  </a:cubicBezTo>
                  <a:cubicBezTo>
                    <a:pt x="0" y="3329"/>
                    <a:pt x="14" y="4276"/>
                    <a:pt x="234" y="4775"/>
                  </a:cubicBezTo>
                  <a:cubicBezTo>
                    <a:pt x="640" y="5609"/>
                    <a:pt x="1410" y="6100"/>
                    <a:pt x="2115" y="6613"/>
                  </a:cubicBezTo>
                  <a:cubicBezTo>
                    <a:pt x="2609" y="6984"/>
                    <a:pt x="3135" y="7152"/>
                    <a:pt x="3658" y="7152"/>
                  </a:cubicBezTo>
                  <a:cubicBezTo>
                    <a:pt x="4674" y="7152"/>
                    <a:pt x="5678" y="6518"/>
                    <a:pt x="6411" y="5502"/>
                  </a:cubicBezTo>
                  <a:cubicBezTo>
                    <a:pt x="6924" y="4775"/>
                    <a:pt x="7843" y="3557"/>
                    <a:pt x="7758" y="2659"/>
                  </a:cubicBezTo>
                  <a:cubicBezTo>
                    <a:pt x="7694" y="1804"/>
                    <a:pt x="7010" y="928"/>
                    <a:pt x="6326" y="543"/>
                  </a:cubicBezTo>
                  <a:cubicBezTo>
                    <a:pt x="5698" y="177"/>
                    <a:pt x="4984" y="0"/>
                    <a:pt x="4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2" name="Google Shape;34602;p32"/>
            <p:cNvSpPr/>
            <p:nvPr/>
          </p:nvSpPr>
          <p:spPr>
            <a:xfrm>
              <a:off x="1110650" y="21100"/>
              <a:ext cx="217500" cy="137450"/>
            </a:xfrm>
            <a:custGeom>
              <a:avLst/>
              <a:gdLst/>
              <a:ahLst/>
              <a:cxnLst/>
              <a:rect l="l" t="t" r="r" b="b"/>
              <a:pathLst>
                <a:path w="8700" h="5498" extrusionOk="0">
                  <a:moveTo>
                    <a:pt x="5773" y="1"/>
                  </a:moveTo>
                  <a:cubicBezTo>
                    <a:pt x="4418" y="1"/>
                    <a:pt x="3164" y="478"/>
                    <a:pt x="1881" y="970"/>
                  </a:cubicBezTo>
                  <a:cubicBezTo>
                    <a:pt x="1390" y="1162"/>
                    <a:pt x="941" y="1355"/>
                    <a:pt x="663" y="1846"/>
                  </a:cubicBezTo>
                  <a:cubicBezTo>
                    <a:pt x="0" y="2958"/>
                    <a:pt x="578" y="5052"/>
                    <a:pt x="1860" y="5437"/>
                  </a:cubicBezTo>
                  <a:cubicBezTo>
                    <a:pt x="2007" y="5479"/>
                    <a:pt x="2154" y="5498"/>
                    <a:pt x="2301" y="5498"/>
                  </a:cubicBezTo>
                  <a:cubicBezTo>
                    <a:pt x="3441" y="5498"/>
                    <a:pt x="4582" y="4362"/>
                    <a:pt x="5472" y="3813"/>
                  </a:cubicBezTo>
                  <a:cubicBezTo>
                    <a:pt x="6242" y="3321"/>
                    <a:pt x="8379" y="2723"/>
                    <a:pt x="8550" y="1675"/>
                  </a:cubicBezTo>
                  <a:cubicBezTo>
                    <a:pt x="8700" y="735"/>
                    <a:pt x="7353" y="179"/>
                    <a:pt x="6669" y="72"/>
                  </a:cubicBezTo>
                  <a:cubicBezTo>
                    <a:pt x="6365" y="23"/>
                    <a:pt x="6067" y="1"/>
                    <a:pt x="5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3" name="Google Shape;34603;p32"/>
            <p:cNvSpPr/>
            <p:nvPr/>
          </p:nvSpPr>
          <p:spPr>
            <a:xfrm>
              <a:off x="1088750" y="0"/>
              <a:ext cx="168325" cy="161325"/>
            </a:xfrm>
            <a:custGeom>
              <a:avLst/>
              <a:gdLst/>
              <a:ahLst/>
              <a:cxnLst/>
              <a:rect l="l" t="t" r="r" b="b"/>
              <a:pathLst>
                <a:path w="6733" h="6453" extrusionOk="0">
                  <a:moveTo>
                    <a:pt x="4887" y="0"/>
                  </a:moveTo>
                  <a:cubicBezTo>
                    <a:pt x="4096" y="0"/>
                    <a:pt x="3340" y="426"/>
                    <a:pt x="2650" y="745"/>
                  </a:cubicBezTo>
                  <a:cubicBezTo>
                    <a:pt x="1603" y="1258"/>
                    <a:pt x="513" y="2006"/>
                    <a:pt x="192" y="3246"/>
                  </a:cubicBezTo>
                  <a:cubicBezTo>
                    <a:pt x="0" y="3887"/>
                    <a:pt x="257" y="6409"/>
                    <a:pt x="1176" y="6452"/>
                  </a:cubicBezTo>
                  <a:cubicBezTo>
                    <a:pt x="1184" y="6453"/>
                    <a:pt x="1193" y="6453"/>
                    <a:pt x="1201" y="6453"/>
                  </a:cubicBezTo>
                  <a:cubicBezTo>
                    <a:pt x="2093" y="6453"/>
                    <a:pt x="2012" y="4224"/>
                    <a:pt x="2330" y="3674"/>
                  </a:cubicBezTo>
                  <a:cubicBezTo>
                    <a:pt x="2992" y="2519"/>
                    <a:pt x="4489" y="2690"/>
                    <a:pt x="5450" y="2049"/>
                  </a:cubicBezTo>
                  <a:cubicBezTo>
                    <a:pt x="6220" y="1536"/>
                    <a:pt x="6733" y="510"/>
                    <a:pt x="5536" y="104"/>
                  </a:cubicBezTo>
                  <a:cubicBezTo>
                    <a:pt x="5318" y="31"/>
                    <a:pt x="5101" y="0"/>
                    <a:pt x="48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4" name="Google Shape;34604;p32"/>
            <p:cNvSpPr/>
            <p:nvPr/>
          </p:nvSpPr>
          <p:spPr>
            <a:xfrm>
              <a:off x="1127225" y="194300"/>
              <a:ext cx="191850" cy="125825"/>
            </a:xfrm>
            <a:custGeom>
              <a:avLst/>
              <a:gdLst/>
              <a:ahLst/>
              <a:cxnLst/>
              <a:rect l="l" t="t" r="r" b="b"/>
              <a:pathLst>
                <a:path w="7674" h="5033" extrusionOk="0">
                  <a:moveTo>
                    <a:pt x="3041" y="1"/>
                  </a:moveTo>
                  <a:cubicBezTo>
                    <a:pt x="2943" y="1"/>
                    <a:pt x="2836" y="22"/>
                    <a:pt x="2715" y="70"/>
                  </a:cubicBezTo>
                  <a:cubicBezTo>
                    <a:pt x="2031" y="347"/>
                    <a:pt x="1325" y="1053"/>
                    <a:pt x="962" y="1673"/>
                  </a:cubicBezTo>
                  <a:cubicBezTo>
                    <a:pt x="684" y="2186"/>
                    <a:pt x="0" y="2912"/>
                    <a:pt x="128" y="3425"/>
                  </a:cubicBezTo>
                  <a:cubicBezTo>
                    <a:pt x="256" y="4088"/>
                    <a:pt x="1090" y="4815"/>
                    <a:pt x="1689" y="4986"/>
                  </a:cubicBezTo>
                  <a:cubicBezTo>
                    <a:pt x="1821" y="5018"/>
                    <a:pt x="1962" y="5032"/>
                    <a:pt x="2110" y="5032"/>
                  </a:cubicBezTo>
                  <a:cubicBezTo>
                    <a:pt x="2942" y="5032"/>
                    <a:pt x="3973" y="4580"/>
                    <a:pt x="4681" y="4344"/>
                  </a:cubicBezTo>
                  <a:cubicBezTo>
                    <a:pt x="5493" y="4088"/>
                    <a:pt x="6263" y="3724"/>
                    <a:pt x="6797" y="3041"/>
                  </a:cubicBezTo>
                  <a:cubicBezTo>
                    <a:pt x="7673" y="1929"/>
                    <a:pt x="6220" y="1779"/>
                    <a:pt x="5408" y="1544"/>
                  </a:cubicBezTo>
                  <a:cubicBezTo>
                    <a:pt x="4895" y="1416"/>
                    <a:pt x="4510" y="1288"/>
                    <a:pt x="4147" y="903"/>
                  </a:cubicBezTo>
                  <a:cubicBezTo>
                    <a:pt x="3757" y="496"/>
                    <a:pt x="3514" y="1"/>
                    <a:pt x="3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5" name="Google Shape;34605;p32"/>
            <p:cNvSpPr/>
            <p:nvPr/>
          </p:nvSpPr>
          <p:spPr>
            <a:xfrm>
              <a:off x="1118125" y="139375"/>
              <a:ext cx="77500" cy="72025"/>
            </a:xfrm>
            <a:custGeom>
              <a:avLst/>
              <a:gdLst/>
              <a:ahLst/>
              <a:cxnLst/>
              <a:rect l="l" t="t" r="r" b="b"/>
              <a:pathLst>
                <a:path w="3100" h="2881" extrusionOk="0">
                  <a:moveTo>
                    <a:pt x="1903" y="1"/>
                  </a:moveTo>
                  <a:cubicBezTo>
                    <a:pt x="1411" y="685"/>
                    <a:pt x="1" y="984"/>
                    <a:pt x="492" y="2138"/>
                  </a:cubicBezTo>
                  <a:cubicBezTo>
                    <a:pt x="736" y="2725"/>
                    <a:pt x="1114" y="2881"/>
                    <a:pt x="1549" y="2881"/>
                  </a:cubicBezTo>
                  <a:cubicBezTo>
                    <a:pt x="1763" y="2881"/>
                    <a:pt x="1991" y="2843"/>
                    <a:pt x="2224" y="2801"/>
                  </a:cubicBezTo>
                  <a:cubicBezTo>
                    <a:pt x="2566" y="2758"/>
                    <a:pt x="3100" y="2844"/>
                    <a:pt x="3036" y="2352"/>
                  </a:cubicBezTo>
                  <a:cubicBezTo>
                    <a:pt x="2993" y="2031"/>
                    <a:pt x="2544" y="1561"/>
                    <a:pt x="2309" y="1369"/>
                  </a:cubicBezTo>
                  <a:cubicBezTo>
                    <a:pt x="2095" y="1198"/>
                    <a:pt x="1817" y="1134"/>
                    <a:pt x="1732" y="834"/>
                  </a:cubicBezTo>
                  <a:cubicBezTo>
                    <a:pt x="1668" y="578"/>
                    <a:pt x="1817" y="215"/>
                    <a:pt x="1903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6" name="Google Shape;34606;p32"/>
            <p:cNvSpPr/>
            <p:nvPr/>
          </p:nvSpPr>
          <p:spPr>
            <a:xfrm>
              <a:off x="1164625" y="180525"/>
              <a:ext cx="122925" cy="23800"/>
            </a:xfrm>
            <a:custGeom>
              <a:avLst/>
              <a:gdLst/>
              <a:ahLst/>
              <a:cxnLst/>
              <a:rect l="l" t="t" r="r" b="b"/>
              <a:pathLst>
                <a:path w="4917" h="952" extrusionOk="0">
                  <a:moveTo>
                    <a:pt x="4895" y="1"/>
                  </a:moveTo>
                  <a:cubicBezTo>
                    <a:pt x="4531" y="193"/>
                    <a:pt x="4125" y="343"/>
                    <a:pt x="3719" y="428"/>
                  </a:cubicBezTo>
                  <a:cubicBezTo>
                    <a:pt x="3313" y="535"/>
                    <a:pt x="2886" y="599"/>
                    <a:pt x="2480" y="621"/>
                  </a:cubicBezTo>
                  <a:cubicBezTo>
                    <a:pt x="2347" y="634"/>
                    <a:pt x="2217" y="639"/>
                    <a:pt x="2087" y="639"/>
                  </a:cubicBezTo>
                  <a:cubicBezTo>
                    <a:pt x="1800" y="639"/>
                    <a:pt x="1520" y="614"/>
                    <a:pt x="1240" y="599"/>
                  </a:cubicBezTo>
                  <a:cubicBezTo>
                    <a:pt x="834" y="578"/>
                    <a:pt x="428" y="514"/>
                    <a:pt x="22" y="385"/>
                  </a:cubicBezTo>
                  <a:lnTo>
                    <a:pt x="0" y="407"/>
                  </a:lnTo>
                  <a:cubicBezTo>
                    <a:pt x="342" y="706"/>
                    <a:pt x="770" y="834"/>
                    <a:pt x="1197" y="920"/>
                  </a:cubicBezTo>
                  <a:cubicBezTo>
                    <a:pt x="1354" y="942"/>
                    <a:pt x="1507" y="951"/>
                    <a:pt x="1660" y="951"/>
                  </a:cubicBezTo>
                  <a:cubicBezTo>
                    <a:pt x="1944" y="951"/>
                    <a:pt x="2223" y="919"/>
                    <a:pt x="2501" y="877"/>
                  </a:cubicBezTo>
                  <a:cubicBezTo>
                    <a:pt x="3356" y="749"/>
                    <a:pt x="4190" y="492"/>
                    <a:pt x="4916" y="22"/>
                  </a:cubicBezTo>
                  <a:lnTo>
                    <a:pt x="489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7" name="Google Shape;34607;p32"/>
            <p:cNvSpPr/>
            <p:nvPr/>
          </p:nvSpPr>
          <p:spPr>
            <a:xfrm>
              <a:off x="1164625" y="157025"/>
              <a:ext cx="80175" cy="35825"/>
            </a:xfrm>
            <a:custGeom>
              <a:avLst/>
              <a:gdLst/>
              <a:ahLst/>
              <a:cxnLst/>
              <a:rect l="l" t="t" r="r" b="b"/>
              <a:pathLst>
                <a:path w="3207" h="1433" extrusionOk="0">
                  <a:moveTo>
                    <a:pt x="3206" y="0"/>
                  </a:moveTo>
                  <a:cubicBezTo>
                    <a:pt x="2629" y="64"/>
                    <a:pt x="2052" y="235"/>
                    <a:pt x="1496" y="470"/>
                  </a:cubicBezTo>
                  <a:cubicBezTo>
                    <a:pt x="1240" y="577"/>
                    <a:pt x="941" y="684"/>
                    <a:pt x="706" y="855"/>
                  </a:cubicBezTo>
                  <a:cubicBezTo>
                    <a:pt x="449" y="1005"/>
                    <a:pt x="214" y="1197"/>
                    <a:pt x="0" y="1411"/>
                  </a:cubicBezTo>
                  <a:lnTo>
                    <a:pt x="0" y="1432"/>
                  </a:lnTo>
                  <a:cubicBezTo>
                    <a:pt x="299" y="1368"/>
                    <a:pt x="577" y="1240"/>
                    <a:pt x="834" y="1133"/>
                  </a:cubicBezTo>
                  <a:cubicBezTo>
                    <a:pt x="1112" y="1005"/>
                    <a:pt x="1347" y="834"/>
                    <a:pt x="1603" y="706"/>
                  </a:cubicBezTo>
                  <a:cubicBezTo>
                    <a:pt x="2116" y="428"/>
                    <a:pt x="2651" y="193"/>
                    <a:pt x="3206" y="22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8" name="Google Shape;34608;p32"/>
            <p:cNvSpPr/>
            <p:nvPr/>
          </p:nvSpPr>
          <p:spPr>
            <a:xfrm>
              <a:off x="1155525" y="125600"/>
              <a:ext cx="87600" cy="61375"/>
            </a:xfrm>
            <a:custGeom>
              <a:avLst/>
              <a:gdLst/>
              <a:ahLst/>
              <a:cxnLst/>
              <a:rect l="l" t="t" r="r" b="b"/>
              <a:pathLst>
                <a:path w="3504" h="2455" extrusionOk="0">
                  <a:moveTo>
                    <a:pt x="3256" y="0"/>
                  </a:moveTo>
                  <a:cubicBezTo>
                    <a:pt x="3233" y="0"/>
                    <a:pt x="3209" y="6"/>
                    <a:pt x="3186" y="18"/>
                  </a:cubicBezTo>
                  <a:cubicBezTo>
                    <a:pt x="3100" y="60"/>
                    <a:pt x="3100" y="124"/>
                    <a:pt x="3121" y="189"/>
                  </a:cubicBezTo>
                  <a:cubicBezTo>
                    <a:pt x="2566" y="424"/>
                    <a:pt x="1989" y="659"/>
                    <a:pt x="1454" y="979"/>
                  </a:cubicBezTo>
                  <a:cubicBezTo>
                    <a:pt x="1155" y="1150"/>
                    <a:pt x="856" y="1343"/>
                    <a:pt x="621" y="1578"/>
                  </a:cubicBezTo>
                  <a:cubicBezTo>
                    <a:pt x="364" y="1834"/>
                    <a:pt x="150" y="2112"/>
                    <a:pt x="1" y="2433"/>
                  </a:cubicBezTo>
                  <a:lnTo>
                    <a:pt x="22" y="2454"/>
                  </a:lnTo>
                  <a:lnTo>
                    <a:pt x="813" y="1813"/>
                  </a:lnTo>
                  <a:cubicBezTo>
                    <a:pt x="1070" y="1621"/>
                    <a:pt x="1305" y="1385"/>
                    <a:pt x="1583" y="1193"/>
                  </a:cubicBezTo>
                  <a:cubicBezTo>
                    <a:pt x="2074" y="851"/>
                    <a:pt x="2608" y="530"/>
                    <a:pt x="3164" y="231"/>
                  </a:cubicBezTo>
                  <a:cubicBezTo>
                    <a:pt x="3192" y="273"/>
                    <a:pt x="3228" y="296"/>
                    <a:pt x="3274" y="296"/>
                  </a:cubicBezTo>
                  <a:cubicBezTo>
                    <a:pt x="3299" y="296"/>
                    <a:pt x="3326" y="289"/>
                    <a:pt x="3357" y="274"/>
                  </a:cubicBezTo>
                  <a:cubicBezTo>
                    <a:pt x="3504" y="200"/>
                    <a:pt x="3398" y="0"/>
                    <a:pt x="3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9" name="Google Shape;34609;p32"/>
            <p:cNvSpPr/>
            <p:nvPr/>
          </p:nvSpPr>
          <p:spPr>
            <a:xfrm>
              <a:off x="1132025" y="72175"/>
              <a:ext cx="149075" cy="100375"/>
            </a:xfrm>
            <a:custGeom>
              <a:avLst/>
              <a:gdLst/>
              <a:ahLst/>
              <a:cxnLst/>
              <a:rect l="l" t="t" r="r" b="b"/>
              <a:pathLst>
                <a:path w="5963" h="4015" extrusionOk="0">
                  <a:moveTo>
                    <a:pt x="5730" y="1"/>
                  </a:moveTo>
                  <a:cubicBezTo>
                    <a:pt x="5709" y="1"/>
                    <a:pt x="5687" y="6"/>
                    <a:pt x="5665" y="17"/>
                  </a:cubicBezTo>
                  <a:cubicBezTo>
                    <a:pt x="5600" y="60"/>
                    <a:pt x="5579" y="124"/>
                    <a:pt x="5600" y="167"/>
                  </a:cubicBezTo>
                  <a:cubicBezTo>
                    <a:pt x="5066" y="295"/>
                    <a:pt x="4553" y="487"/>
                    <a:pt x="4083" y="722"/>
                  </a:cubicBezTo>
                  <a:cubicBezTo>
                    <a:pt x="3570" y="979"/>
                    <a:pt x="3078" y="1300"/>
                    <a:pt x="2629" y="1684"/>
                  </a:cubicBezTo>
                  <a:cubicBezTo>
                    <a:pt x="2416" y="1877"/>
                    <a:pt x="2202" y="2090"/>
                    <a:pt x="1988" y="2261"/>
                  </a:cubicBezTo>
                  <a:cubicBezTo>
                    <a:pt x="1774" y="2454"/>
                    <a:pt x="1561" y="2625"/>
                    <a:pt x="1347" y="2796"/>
                  </a:cubicBezTo>
                  <a:cubicBezTo>
                    <a:pt x="898" y="3159"/>
                    <a:pt x="492" y="3480"/>
                    <a:pt x="43" y="3864"/>
                  </a:cubicBezTo>
                  <a:lnTo>
                    <a:pt x="0" y="4014"/>
                  </a:lnTo>
                  <a:cubicBezTo>
                    <a:pt x="535" y="3779"/>
                    <a:pt x="1026" y="3394"/>
                    <a:pt x="1518" y="3052"/>
                  </a:cubicBezTo>
                  <a:cubicBezTo>
                    <a:pt x="1753" y="2903"/>
                    <a:pt x="1988" y="2710"/>
                    <a:pt x="2181" y="2497"/>
                  </a:cubicBezTo>
                  <a:cubicBezTo>
                    <a:pt x="2416" y="2283"/>
                    <a:pt x="2587" y="2069"/>
                    <a:pt x="2800" y="1877"/>
                  </a:cubicBezTo>
                  <a:cubicBezTo>
                    <a:pt x="3591" y="1107"/>
                    <a:pt x="4553" y="551"/>
                    <a:pt x="5600" y="209"/>
                  </a:cubicBezTo>
                  <a:cubicBezTo>
                    <a:pt x="5633" y="259"/>
                    <a:pt x="5692" y="309"/>
                    <a:pt x="5757" y="309"/>
                  </a:cubicBezTo>
                  <a:cubicBezTo>
                    <a:pt x="5776" y="309"/>
                    <a:pt x="5795" y="305"/>
                    <a:pt x="5814" y="295"/>
                  </a:cubicBezTo>
                  <a:cubicBezTo>
                    <a:pt x="5963" y="221"/>
                    <a:pt x="5869" y="1"/>
                    <a:pt x="57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0" name="Google Shape;34610;p32"/>
            <p:cNvSpPr/>
            <p:nvPr/>
          </p:nvSpPr>
          <p:spPr>
            <a:xfrm>
              <a:off x="1136825" y="95125"/>
              <a:ext cx="117000" cy="87025"/>
            </a:xfrm>
            <a:custGeom>
              <a:avLst/>
              <a:gdLst/>
              <a:ahLst/>
              <a:cxnLst/>
              <a:rect l="l" t="t" r="r" b="b"/>
              <a:pathLst>
                <a:path w="4680" h="3481" extrusionOk="0">
                  <a:moveTo>
                    <a:pt x="4452" y="1"/>
                  </a:moveTo>
                  <a:cubicBezTo>
                    <a:pt x="4430" y="1"/>
                    <a:pt x="4406" y="6"/>
                    <a:pt x="4382" y="18"/>
                  </a:cubicBezTo>
                  <a:cubicBezTo>
                    <a:pt x="4318" y="40"/>
                    <a:pt x="4297" y="104"/>
                    <a:pt x="4297" y="146"/>
                  </a:cubicBezTo>
                  <a:cubicBezTo>
                    <a:pt x="3891" y="211"/>
                    <a:pt x="3485" y="339"/>
                    <a:pt x="3100" y="531"/>
                  </a:cubicBezTo>
                  <a:cubicBezTo>
                    <a:pt x="2673" y="766"/>
                    <a:pt x="2288" y="1087"/>
                    <a:pt x="1967" y="1450"/>
                  </a:cubicBezTo>
                  <a:cubicBezTo>
                    <a:pt x="1818" y="1621"/>
                    <a:pt x="1668" y="1835"/>
                    <a:pt x="1518" y="2006"/>
                  </a:cubicBezTo>
                  <a:cubicBezTo>
                    <a:pt x="1369" y="2177"/>
                    <a:pt x="1198" y="2348"/>
                    <a:pt x="1048" y="2498"/>
                  </a:cubicBezTo>
                  <a:cubicBezTo>
                    <a:pt x="706" y="2818"/>
                    <a:pt x="343" y="3096"/>
                    <a:pt x="1" y="3438"/>
                  </a:cubicBezTo>
                  <a:lnTo>
                    <a:pt x="1" y="3481"/>
                  </a:lnTo>
                  <a:cubicBezTo>
                    <a:pt x="428" y="3267"/>
                    <a:pt x="856" y="3053"/>
                    <a:pt x="1240" y="2733"/>
                  </a:cubicBezTo>
                  <a:cubicBezTo>
                    <a:pt x="1411" y="2583"/>
                    <a:pt x="1604" y="2391"/>
                    <a:pt x="1753" y="2198"/>
                  </a:cubicBezTo>
                  <a:cubicBezTo>
                    <a:pt x="1903" y="2006"/>
                    <a:pt x="2010" y="1792"/>
                    <a:pt x="2160" y="1621"/>
                  </a:cubicBezTo>
                  <a:cubicBezTo>
                    <a:pt x="2437" y="1237"/>
                    <a:pt x="2779" y="916"/>
                    <a:pt x="3164" y="681"/>
                  </a:cubicBezTo>
                  <a:cubicBezTo>
                    <a:pt x="3527" y="446"/>
                    <a:pt x="3912" y="296"/>
                    <a:pt x="4318" y="189"/>
                  </a:cubicBezTo>
                  <a:cubicBezTo>
                    <a:pt x="4350" y="252"/>
                    <a:pt x="4404" y="291"/>
                    <a:pt x="4464" y="291"/>
                  </a:cubicBezTo>
                  <a:cubicBezTo>
                    <a:pt x="4486" y="291"/>
                    <a:pt x="4509" y="286"/>
                    <a:pt x="4532" y="275"/>
                  </a:cubicBezTo>
                  <a:cubicBezTo>
                    <a:pt x="4679" y="201"/>
                    <a:pt x="4589" y="1"/>
                    <a:pt x="44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1" name="Google Shape;34611;p32"/>
            <p:cNvSpPr/>
            <p:nvPr/>
          </p:nvSpPr>
          <p:spPr>
            <a:xfrm>
              <a:off x="1162475" y="139375"/>
              <a:ext cx="67900" cy="47600"/>
            </a:xfrm>
            <a:custGeom>
              <a:avLst/>
              <a:gdLst/>
              <a:ahLst/>
              <a:cxnLst/>
              <a:rect l="l" t="t" r="r" b="b"/>
              <a:pathLst>
                <a:path w="2716" h="1904" extrusionOk="0">
                  <a:moveTo>
                    <a:pt x="2672" y="1"/>
                  </a:moveTo>
                  <a:cubicBezTo>
                    <a:pt x="2309" y="407"/>
                    <a:pt x="1839" y="706"/>
                    <a:pt x="1369" y="941"/>
                  </a:cubicBezTo>
                  <a:cubicBezTo>
                    <a:pt x="1134" y="1070"/>
                    <a:pt x="856" y="1155"/>
                    <a:pt x="642" y="1326"/>
                  </a:cubicBezTo>
                  <a:cubicBezTo>
                    <a:pt x="407" y="1476"/>
                    <a:pt x="172" y="1647"/>
                    <a:pt x="1" y="1882"/>
                  </a:cubicBezTo>
                  <a:lnTo>
                    <a:pt x="1" y="1903"/>
                  </a:lnTo>
                  <a:cubicBezTo>
                    <a:pt x="279" y="1818"/>
                    <a:pt x="535" y="1711"/>
                    <a:pt x="770" y="1604"/>
                  </a:cubicBezTo>
                  <a:cubicBezTo>
                    <a:pt x="1027" y="1476"/>
                    <a:pt x="1240" y="1326"/>
                    <a:pt x="1476" y="1176"/>
                  </a:cubicBezTo>
                  <a:cubicBezTo>
                    <a:pt x="1711" y="1005"/>
                    <a:pt x="1946" y="856"/>
                    <a:pt x="2159" y="663"/>
                  </a:cubicBezTo>
                  <a:cubicBezTo>
                    <a:pt x="2373" y="471"/>
                    <a:pt x="2544" y="257"/>
                    <a:pt x="2715" y="22"/>
                  </a:cubicBezTo>
                  <a:lnTo>
                    <a:pt x="26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2" name="Google Shape;34612;p32"/>
            <p:cNvSpPr/>
            <p:nvPr/>
          </p:nvSpPr>
          <p:spPr>
            <a:xfrm>
              <a:off x="1162475" y="160500"/>
              <a:ext cx="110175" cy="39500"/>
            </a:xfrm>
            <a:custGeom>
              <a:avLst/>
              <a:gdLst/>
              <a:ahLst/>
              <a:cxnLst/>
              <a:rect l="l" t="t" r="r" b="b"/>
              <a:pathLst>
                <a:path w="4407" h="1580" extrusionOk="0">
                  <a:moveTo>
                    <a:pt x="4139" y="1"/>
                  </a:moveTo>
                  <a:cubicBezTo>
                    <a:pt x="4120" y="1"/>
                    <a:pt x="4102" y="4"/>
                    <a:pt x="4083" y="11"/>
                  </a:cubicBezTo>
                  <a:cubicBezTo>
                    <a:pt x="3998" y="54"/>
                    <a:pt x="3998" y="160"/>
                    <a:pt x="4040" y="225"/>
                  </a:cubicBezTo>
                  <a:cubicBezTo>
                    <a:pt x="3506" y="738"/>
                    <a:pt x="2822" y="973"/>
                    <a:pt x="2138" y="1101"/>
                  </a:cubicBezTo>
                  <a:cubicBezTo>
                    <a:pt x="1796" y="1186"/>
                    <a:pt x="1433" y="1186"/>
                    <a:pt x="1069" y="1251"/>
                  </a:cubicBezTo>
                  <a:cubicBezTo>
                    <a:pt x="727" y="1315"/>
                    <a:pt x="364" y="1379"/>
                    <a:pt x="1" y="1486"/>
                  </a:cubicBezTo>
                  <a:lnTo>
                    <a:pt x="1" y="1507"/>
                  </a:lnTo>
                  <a:cubicBezTo>
                    <a:pt x="289" y="1555"/>
                    <a:pt x="566" y="1579"/>
                    <a:pt x="839" y="1579"/>
                  </a:cubicBezTo>
                  <a:cubicBezTo>
                    <a:pt x="930" y="1579"/>
                    <a:pt x="1021" y="1576"/>
                    <a:pt x="1112" y="1571"/>
                  </a:cubicBezTo>
                  <a:cubicBezTo>
                    <a:pt x="1476" y="1550"/>
                    <a:pt x="1839" y="1443"/>
                    <a:pt x="2202" y="1357"/>
                  </a:cubicBezTo>
                  <a:cubicBezTo>
                    <a:pt x="2544" y="1251"/>
                    <a:pt x="2908" y="1122"/>
                    <a:pt x="3228" y="930"/>
                  </a:cubicBezTo>
                  <a:cubicBezTo>
                    <a:pt x="3549" y="759"/>
                    <a:pt x="3827" y="524"/>
                    <a:pt x="4062" y="246"/>
                  </a:cubicBezTo>
                  <a:cubicBezTo>
                    <a:pt x="4093" y="277"/>
                    <a:pt x="4136" y="297"/>
                    <a:pt x="4190" y="297"/>
                  </a:cubicBezTo>
                  <a:cubicBezTo>
                    <a:pt x="4210" y="297"/>
                    <a:pt x="4231" y="294"/>
                    <a:pt x="4254" y="289"/>
                  </a:cubicBezTo>
                  <a:cubicBezTo>
                    <a:pt x="4406" y="213"/>
                    <a:pt x="4287" y="1"/>
                    <a:pt x="4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3" name="Google Shape;34613;p32"/>
            <p:cNvSpPr/>
            <p:nvPr/>
          </p:nvSpPr>
          <p:spPr>
            <a:xfrm>
              <a:off x="1160350" y="107750"/>
              <a:ext cx="96250" cy="65325"/>
            </a:xfrm>
            <a:custGeom>
              <a:avLst/>
              <a:gdLst/>
              <a:ahLst/>
              <a:cxnLst/>
              <a:rect l="l" t="t" r="r" b="b"/>
              <a:pathLst>
                <a:path w="3850" h="2613" extrusionOk="0">
                  <a:moveTo>
                    <a:pt x="3679" y="0"/>
                  </a:moveTo>
                  <a:cubicBezTo>
                    <a:pt x="3593" y="0"/>
                    <a:pt x="3498" y="105"/>
                    <a:pt x="3527" y="219"/>
                  </a:cubicBezTo>
                  <a:cubicBezTo>
                    <a:pt x="3185" y="240"/>
                    <a:pt x="2864" y="304"/>
                    <a:pt x="2544" y="432"/>
                  </a:cubicBezTo>
                  <a:cubicBezTo>
                    <a:pt x="2202" y="582"/>
                    <a:pt x="1860" y="753"/>
                    <a:pt x="1561" y="967"/>
                  </a:cubicBezTo>
                  <a:cubicBezTo>
                    <a:pt x="1261" y="1202"/>
                    <a:pt x="962" y="1415"/>
                    <a:pt x="706" y="1693"/>
                  </a:cubicBezTo>
                  <a:cubicBezTo>
                    <a:pt x="449" y="1971"/>
                    <a:pt x="214" y="2270"/>
                    <a:pt x="0" y="2591"/>
                  </a:cubicBezTo>
                  <a:lnTo>
                    <a:pt x="22" y="2612"/>
                  </a:lnTo>
                  <a:cubicBezTo>
                    <a:pt x="342" y="2399"/>
                    <a:pt x="620" y="2164"/>
                    <a:pt x="898" y="1928"/>
                  </a:cubicBezTo>
                  <a:cubicBezTo>
                    <a:pt x="1176" y="1693"/>
                    <a:pt x="1432" y="1415"/>
                    <a:pt x="1710" y="1180"/>
                  </a:cubicBezTo>
                  <a:cubicBezTo>
                    <a:pt x="2244" y="732"/>
                    <a:pt x="2843" y="368"/>
                    <a:pt x="3548" y="261"/>
                  </a:cubicBezTo>
                  <a:cubicBezTo>
                    <a:pt x="3575" y="314"/>
                    <a:pt x="3615" y="336"/>
                    <a:pt x="3657" y="336"/>
                  </a:cubicBezTo>
                  <a:cubicBezTo>
                    <a:pt x="3750" y="336"/>
                    <a:pt x="3849" y="223"/>
                    <a:pt x="3805" y="90"/>
                  </a:cubicBezTo>
                  <a:lnTo>
                    <a:pt x="3783" y="90"/>
                  </a:lnTo>
                  <a:cubicBezTo>
                    <a:pt x="3762" y="26"/>
                    <a:pt x="3722" y="0"/>
                    <a:pt x="36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4" name="Google Shape;34614;p32"/>
            <p:cNvSpPr/>
            <p:nvPr/>
          </p:nvSpPr>
          <p:spPr>
            <a:xfrm>
              <a:off x="1148575" y="193850"/>
              <a:ext cx="138975" cy="27325"/>
            </a:xfrm>
            <a:custGeom>
              <a:avLst/>
              <a:gdLst/>
              <a:ahLst/>
              <a:cxnLst/>
              <a:rect l="l" t="t" r="r" b="b"/>
              <a:pathLst>
                <a:path w="5559" h="1093" extrusionOk="0">
                  <a:moveTo>
                    <a:pt x="274" y="1"/>
                  </a:moveTo>
                  <a:cubicBezTo>
                    <a:pt x="183" y="1"/>
                    <a:pt x="92" y="8"/>
                    <a:pt x="1" y="23"/>
                  </a:cubicBezTo>
                  <a:lnTo>
                    <a:pt x="1" y="45"/>
                  </a:lnTo>
                  <a:cubicBezTo>
                    <a:pt x="471" y="152"/>
                    <a:pt x="877" y="365"/>
                    <a:pt x="1326" y="558"/>
                  </a:cubicBezTo>
                  <a:cubicBezTo>
                    <a:pt x="1561" y="665"/>
                    <a:pt x="1775" y="750"/>
                    <a:pt x="2032" y="814"/>
                  </a:cubicBezTo>
                  <a:cubicBezTo>
                    <a:pt x="2267" y="857"/>
                    <a:pt x="2502" y="900"/>
                    <a:pt x="2737" y="942"/>
                  </a:cubicBezTo>
                  <a:cubicBezTo>
                    <a:pt x="3228" y="1028"/>
                    <a:pt x="3720" y="1092"/>
                    <a:pt x="4190" y="1092"/>
                  </a:cubicBezTo>
                  <a:cubicBezTo>
                    <a:pt x="4447" y="1092"/>
                    <a:pt x="4682" y="1071"/>
                    <a:pt x="4917" y="1007"/>
                  </a:cubicBezTo>
                  <a:cubicBezTo>
                    <a:pt x="5152" y="942"/>
                    <a:pt x="5409" y="836"/>
                    <a:pt x="5558" y="643"/>
                  </a:cubicBezTo>
                  <a:lnTo>
                    <a:pt x="5558" y="622"/>
                  </a:lnTo>
                  <a:cubicBezTo>
                    <a:pt x="5366" y="793"/>
                    <a:pt x="5131" y="878"/>
                    <a:pt x="4917" y="921"/>
                  </a:cubicBezTo>
                  <a:cubicBezTo>
                    <a:pt x="4779" y="946"/>
                    <a:pt x="4642" y="957"/>
                    <a:pt x="4504" y="957"/>
                  </a:cubicBezTo>
                  <a:cubicBezTo>
                    <a:pt x="4406" y="957"/>
                    <a:pt x="4309" y="951"/>
                    <a:pt x="4212" y="942"/>
                  </a:cubicBezTo>
                  <a:cubicBezTo>
                    <a:pt x="3720" y="900"/>
                    <a:pt x="3250" y="814"/>
                    <a:pt x="2801" y="707"/>
                  </a:cubicBezTo>
                  <a:cubicBezTo>
                    <a:pt x="2566" y="643"/>
                    <a:pt x="2331" y="579"/>
                    <a:pt x="2096" y="515"/>
                  </a:cubicBezTo>
                  <a:cubicBezTo>
                    <a:pt x="1882" y="430"/>
                    <a:pt x="1668" y="344"/>
                    <a:pt x="1433" y="259"/>
                  </a:cubicBezTo>
                  <a:cubicBezTo>
                    <a:pt x="1067" y="137"/>
                    <a:pt x="673" y="1"/>
                    <a:pt x="2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5" name="Google Shape;34615;p32"/>
            <p:cNvSpPr/>
            <p:nvPr/>
          </p:nvSpPr>
          <p:spPr>
            <a:xfrm>
              <a:off x="1157675" y="84975"/>
              <a:ext cx="53400" cy="70475"/>
            </a:xfrm>
            <a:custGeom>
              <a:avLst/>
              <a:gdLst/>
              <a:ahLst/>
              <a:cxnLst/>
              <a:rect l="l" t="t" r="r" b="b"/>
              <a:pathLst>
                <a:path w="2136" h="2819" extrusionOk="0">
                  <a:moveTo>
                    <a:pt x="1908" y="1"/>
                  </a:moveTo>
                  <a:cubicBezTo>
                    <a:pt x="1886" y="1"/>
                    <a:pt x="1862" y="6"/>
                    <a:pt x="1839" y="18"/>
                  </a:cubicBezTo>
                  <a:cubicBezTo>
                    <a:pt x="1710" y="61"/>
                    <a:pt x="1753" y="210"/>
                    <a:pt x="1839" y="275"/>
                  </a:cubicBezTo>
                  <a:cubicBezTo>
                    <a:pt x="1710" y="467"/>
                    <a:pt x="1539" y="617"/>
                    <a:pt x="1347" y="745"/>
                  </a:cubicBezTo>
                  <a:cubicBezTo>
                    <a:pt x="1133" y="916"/>
                    <a:pt x="898" y="1065"/>
                    <a:pt x="684" y="1258"/>
                  </a:cubicBezTo>
                  <a:cubicBezTo>
                    <a:pt x="492" y="1450"/>
                    <a:pt x="300" y="1685"/>
                    <a:pt x="193" y="1963"/>
                  </a:cubicBezTo>
                  <a:cubicBezTo>
                    <a:pt x="64" y="2220"/>
                    <a:pt x="0" y="2519"/>
                    <a:pt x="0" y="2797"/>
                  </a:cubicBezTo>
                  <a:lnTo>
                    <a:pt x="22" y="2818"/>
                  </a:lnTo>
                  <a:cubicBezTo>
                    <a:pt x="193" y="2583"/>
                    <a:pt x="321" y="2326"/>
                    <a:pt x="449" y="2113"/>
                  </a:cubicBezTo>
                  <a:cubicBezTo>
                    <a:pt x="599" y="1878"/>
                    <a:pt x="684" y="1643"/>
                    <a:pt x="855" y="1429"/>
                  </a:cubicBezTo>
                  <a:cubicBezTo>
                    <a:pt x="1026" y="1236"/>
                    <a:pt x="1240" y="1065"/>
                    <a:pt x="1432" y="873"/>
                  </a:cubicBezTo>
                  <a:cubicBezTo>
                    <a:pt x="1603" y="702"/>
                    <a:pt x="1774" y="510"/>
                    <a:pt x="1881" y="275"/>
                  </a:cubicBezTo>
                  <a:cubicBezTo>
                    <a:pt x="1903" y="285"/>
                    <a:pt x="1919" y="291"/>
                    <a:pt x="1935" y="291"/>
                  </a:cubicBezTo>
                  <a:cubicBezTo>
                    <a:pt x="1951" y="291"/>
                    <a:pt x="1967" y="285"/>
                    <a:pt x="1988" y="275"/>
                  </a:cubicBezTo>
                  <a:cubicBezTo>
                    <a:pt x="2135" y="201"/>
                    <a:pt x="2045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6" name="Google Shape;34616;p32"/>
            <p:cNvSpPr/>
            <p:nvPr/>
          </p:nvSpPr>
          <p:spPr>
            <a:xfrm>
              <a:off x="1161400" y="157550"/>
              <a:ext cx="95675" cy="44900"/>
            </a:xfrm>
            <a:custGeom>
              <a:avLst/>
              <a:gdLst/>
              <a:ahLst/>
              <a:cxnLst/>
              <a:rect l="l" t="t" r="r" b="b"/>
              <a:pathLst>
                <a:path w="3827" h="1796" extrusionOk="0">
                  <a:moveTo>
                    <a:pt x="3806" y="1"/>
                  </a:moveTo>
                  <a:cubicBezTo>
                    <a:pt x="3164" y="257"/>
                    <a:pt x="2523" y="578"/>
                    <a:pt x="1903" y="856"/>
                  </a:cubicBezTo>
                  <a:cubicBezTo>
                    <a:pt x="1583" y="1005"/>
                    <a:pt x="1241" y="1133"/>
                    <a:pt x="941" y="1283"/>
                  </a:cubicBezTo>
                  <a:cubicBezTo>
                    <a:pt x="621" y="1433"/>
                    <a:pt x="322" y="1582"/>
                    <a:pt x="1" y="1753"/>
                  </a:cubicBezTo>
                  <a:lnTo>
                    <a:pt x="1" y="1796"/>
                  </a:lnTo>
                  <a:cubicBezTo>
                    <a:pt x="364" y="1775"/>
                    <a:pt x="706" y="1689"/>
                    <a:pt x="1048" y="1561"/>
                  </a:cubicBezTo>
                  <a:cubicBezTo>
                    <a:pt x="1390" y="1454"/>
                    <a:pt x="1690" y="1262"/>
                    <a:pt x="1989" y="1091"/>
                  </a:cubicBezTo>
                  <a:cubicBezTo>
                    <a:pt x="2609" y="749"/>
                    <a:pt x="3207" y="364"/>
                    <a:pt x="3827" y="22"/>
                  </a:cubicBezTo>
                  <a:lnTo>
                    <a:pt x="38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7" name="Google Shape;34617;p32"/>
            <p:cNvSpPr/>
            <p:nvPr/>
          </p:nvSpPr>
          <p:spPr>
            <a:xfrm>
              <a:off x="1225850" y="135850"/>
              <a:ext cx="8875" cy="5850"/>
            </a:xfrm>
            <a:custGeom>
              <a:avLst/>
              <a:gdLst/>
              <a:ahLst/>
              <a:cxnLst/>
              <a:rect l="l" t="t" r="r" b="b"/>
              <a:pathLst>
                <a:path w="355" h="234" extrusionOk="0">
                  <a:moveTo>
                    <a:pt x="169" y="1"/>
                  </a:moveTo>
                  <a:cubicBezTo>
                    <a:pt x="152" y="1"/>
                    <a:pt x="134" y="5"/>
                    <a:pt x="116" y="14"/>
                  </a:cubicBezTo>
                  <a:cubicBezTo>
                    <a:pt x="0" y="71"/>
                    <a:pt x="93" y="234"/>
                    <a:pt x="207" y="234"/>
                  </a:cubicBezTo>
                  <a:cubicBezTo>
                    <a:pt x="219" y="234"/>
                    <a:pt x="232" y="232"/>
                    <a:pt x="244" y="227"/>
                  </a:cubicBezTo>
                  <a:cubicBezTo>
                    <a:pt x="355" y="154"/>
                    <a:pt x="275" y="1"/>
                    <a:pt x="1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8" name="Google Shape;34618;p32"/>
            <p:cNvSpPr/>
            <p:nvPr/>
          </p:nvSpPr>
          <p:spPr>
            <a:xfrm>
              <a:off x="1242200" y="153275"/>
              <a:ext cx="7300" cy="6425"/>
            </a:xfrm>
            <a:custGeom>
              <a:avLst/>
              <a:gdLst/>
              <a:ahLst/>
              <a:cxnLst/>
              <a:rect l="l" t="t" r="r" b="b"/>
              <a:pathLst>
                <a:path w="292" h="257" extrusionOk="0">
                  <a:moveTo>
                    <a:pt x="150" y="1"/>
                  </a:moveTo>
                  <a:cubicBezTo>
                    <a:pt x="104" y="1"/>
                    <a:pt x="56" y="27"/>
                    <a:pt x="39" y="86"/>
                  </a:cubicBezTo>
                  <a:lnTo>
                    <a:pt x="39" y="107"/>
                  </a:lnTo>
                  <a:cubicBezTo>
                    <a:pt x="1" y="198"/>
                    <a:pt x="71" y="257"/>
                    <a:pt x="142" y="257"/>
                  </a:cubicBezTo>
                  <a:cubicBezTo>
                    <a:pt x="189" y="257"/>
                    <a:pt x="236" y="231"/>
                    <a:pt x="253" y="172"/>
                  </a:cubicBezTo>
                  <a:lnTo>
                    <a:pt x="253" y="150"/>
                  </a:lnTo>
                  <a:cubicBezTo>
                    <a:pt x="292" y="60"/>
                    <a:pt x="222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9" name="Google Shape;34619;p32"/>
            <p:cNvSpPr/>
            <p:nvPr/>
          </p:nvSpPr>
          <p:spPr>
            <a:xfrm>
              <a:off x="1253275" y="153350"/>
              <a:ext cx="9650" cy="6125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196" y="0"/>
                  </a:moveTo>
                  <a:cubicBezTo>
                    <a:pt x="175" y="0"/>
                    <a:pt x="153" y="6"/>
                    <a:pt x="131" y="19"/>
                  </a:cubicBezTo>
                  <a:cubicBezTo>
                    <a:pt x="0" y="75"/>
                    <a:pt x="81" y="245"/>
                    <a:pt x="203" y="245"/>
                  </a:cubicBezTo>
                  <a:cubicBezTo>
                    <a:pt x="221" y="245"/>
                    <a:pt x="240" y="241"/>
                    <a:pt x="259" y="233"/>
                  </a:cubicBezTo>
                  <a:cubicBezTo>
                    <a:pt x="386" y="178"/>
                    <a:pt x="313" y="0"/>
                    <a:pt x="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0" name="Google Shape;34620;p32"/>
            <p:cNvSpPr/>
            <p:nvPr/>
          </p:nvSpPr>
          <p:spPr>
            <a:xfrm>
              <a:off x="1283200" y="176500"/>
              <a:ext cx="9825" cy="6500"/>
            </a:xfrm>
            <a:custGeom>
              <a:avLst/>
              <a:gdLst/>
              <a:ahLst/>
              <a:cxnLst/>
              <a:rect l="l" t="t" r="r" b="b"/>
              <a:pathLst>
                <a:path w="393" h="260" extrusionOk="0">
                  <a:moveTo>
                    <a:pt x="200" y="0"/>
                  </a:moveTo>
                  <a:cubicBezTo>
                    <a:pt x="184" y="0"/>
                    <a:pt x="168" y="4"/>
                    <a:pt x="152" y="12"/>
                  </a:cubicBezTo>
                  <a:lnTo>
                    <a:pt x="130" y="33"/>
                  </a:lnTo>
                  <a:cubicBezTo>
                    <a:pt x="0" y="89"/>
                    <a:pt x="81" y="259"/>
                    <a:pt x="203" y="259"/>
                  </a:cubicBezTo>
                  <a:cubicBezTo>
                    <a:pt x="221" y="259"/>
                    <a:pt x="240" y="255"/>
                    <a:pt x="259" y="247"/>
                  </a:cubicBezTo>
                  <a:lnTo>
                    <a:pt x="280" y="247"/>
                  </a:lnTo>
                  <a:cubicBezTo>
                    <a:pt x="392" y="173"/>
                    <a:pt x="309" y="0"/>
                    <a:pt x="2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1" name="Google Shape;34621;p32"/>
            <p:cNvSpPr/>
            <p:nvPr/>
          </p:nvSpPr>
          <p:spPr>
            <a:xfrm>
              <a:off x="1283725" y="204825"/>
              <a:ext cx="9800" cy="6475"/>
            </a:xfrm>
            <a:custGeom>
              <a:avLst/>
              <a:gdLst/>
              <a:ahLst/>
              <a:cxnLst/>
              <a:rect l="l" t="t" r="r" b="b"/>
              <a:pathLst>
                <a:path w="392" h="259" extrusionOk="0">
                  <a:moveTo>
                    <a:pt x="183" y="1"/>
                  </a:moveTo>
                  <a:cubicBezTo>
                    <a:pt x="166" y="1"/>
                    <a:pt x="149" y="4"/>
                    <a:pt x="131" y="12"/>
                  </a:cubicBezTo>
                  <a:cubicBezTo>
                    <a:pt x="0" y="86"/>
                    <a:pt x="81" y="259"/>
                    <a:pt x="204" y="259"/>
                  </a:cubicBezTo>
                  <a:cubicBezTo>
                    <a:pt x="221" y="259"/>
                    <a:pt x="240" y="255"/>
                    <a:pt x="259" y="247"/>
                  </a:cubicBezTo>
                  <a:cubicBezTo>
                    <a:pt x="391" y="190"/>
                    <a:pt x="307" y="1"/>
                    <a:pt x="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2" name="Google Shape;34622;p32"/>
            <p:cNvSpPr/>
            <p:nvPr/>
          </p:nvSpPr>
          <p:spPr>
            <a:xfrm>
              <a:off x="1062550" y="94200"/>
              <a:ext cx="180100" cy="210675"/>
            </a:xfrm>
            <a:custGeom>
              <a:avLst/>
              <a:gdLst/>
              <a:ahLst/>
              <a:cxnLst/>
              <a:rect l="l" t="t" r="r" b="b"/>
              <a:pathLst>
                <a:path w="7204" h="8427" extrusionOk="0">
                  <a:moveTo>
                    <a:pt x="1975" y="0"/>
                  </a:moveTo>
                  <a:cubicBezTo>
                    <a:pt x="1154" y="0"/>
                    <a:pt x="493" y="363"/>
                    <a:pt x="300" y="1359"/>
                  </a:cubicBezTo>
                  <a:cubicBezTo>
                    <a:pt x="43" y="2577"/>
                    <a:pt x="1" y="4309"/>
                    <a:pt x="343" y="5484"/>
                  </a:cubicBezTo>
                  <a:cubicBezTo>
                    <a:pt x="621" y="6361"/>
                    <a:pt x="1155" y="7536"/>
                    <a:pt x="1903" y="8049"/>
                  </a:cubicBezTo>
                  <a:cubicBezTo>
                    <a:pt x="2297" y="8309"/>
                    <a:pt x="2703" y="8427"/>
                    <a:pt x="3099" y="8427"/>
                  </a:cubicBezTo>
                  <a:cubicBezTo>
                    <a:pt x="3779" y="8427"/>
                    <a:pt x="4433" y="8082"/>
                    <a:pt x="4960" y="7515"/>
                  </a:cubicBezTo>
                  <a:cubicBezTo>
                    <a:pt x="5387" y="7066"/>
                    <a:pt x="5772" y="6510"/>
                    <a:pt x="6114" y="5976"/>
                  </a:cubicBezTo>
                  <a:cubicBezTo>
                    <a:pt x="6840" y="4779"/>
                    <a:pt x="7204" y="3069"/>
                    <a:pt x="6114" y="1915"/>
                  </a:cubicBezTo>
                  <a:cubicBezTo>
                    <a:pt x="5376" y="1136"/>
                    <a:pt x="3426" y="0"/>
                    <a:pt x="19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3" name="Google Shape;34623;p32"/>
            <p:cNvSpPr/>
            <p:nvPr/>
          </p:nvSpPr>
          <p:spPr>
            <a:xfrm>
              <a:off x="2250425" y="257475"/>
              <a:ext cx="211375" cy="164600"/>
            </a:xfrm>
            <a:custGeom>
              <a:avLst/>
              <a:gdLst/>
              <a:ahLst/>
              <a:cxnLst/>
              <a:rect l="l" t="t" r="r" b="b"/>
              <a:pathLst>
                <a:path w="8455" h="6584" extrusionOk="0">
                  <a:moveTo>
                    <a:pt x="3363" y="0"/>
                  </a:moveTo>
                  <a:cubicBezTo>
                    <a:pt x="3361" y="0"/>
                    <a:pt x="3358" y="0"/>
                    <a:pt x="3356" y="1"/>
                  </a:cubicBezTo>
                  <a:cubicBezTo>
                    <a:pt x="3121" y="43"/>
                    <a:pt x="3249" y="1176"/>
                    <a:pt x="3057" y="1219"/>
                  </a:cubicBezTo>
                  <a:cubicBezTo>
                    <a:pt x="2309" y="1368"/>
                    <a:pt x="0" y="1582"/>
                    <a:pt x="86" y="3356"/>
                  </a:cubicBezTo>
                  <a:cubicBezTo>
                    <a:pt x="150" y="4275"/>
                    <a:pt x="1561" y="4425"/>
                    <a:pt x="2223" y="4532"/>
                  </a:cubicBezTo>
                  <a:cubicBezTo>
                    <a:pt x="2256" y="4539"/>
                    <a:pt x="2284" y="4542"/>
                    <a:pt x="2310" y="4542"/>
                  </a:cubicBezTo>
                  <a:cubicBezTo>
                    <a:pt x="2586" y="4542"/>
                    <a:pt x="2466" y="4166"/>
                    <a:pt x="2830" y="4166"/>
                  </a:cubicBezTo>
                  <a:cubicBezTo>
                    <a:pt x="2848" y="4166"/>
                    <a:pt x="2866" y="4167"/>
                    <a:pt x="2886" y="4168"/>
                  </a:cubicBezTo>
                  <a:cubicBezTo>
                    <a:pt x="3035" y="4168"/>
                    <a:pt x="2480" y="5216"/>
                    <a:pt x="2629" y="5237"/>
                  </a:cubicBezTo>
                  <a:cubicBezTo>
                    <a:pt x="2631" y="5237"/>
                    <a:pt x="2634" y="5238"/>
                    <a:pt x="2636" y="5238"/>
                  </a:cubicBezTo>
                  <a:cubicBezTo>
                    <a:pt x="2791" y="5238"/>
                    <a:pt x="3368" y="4530"/>
                    <a:pt x="3535" y="4530"/>
                  </a:cubicBezTo>
                  <a:cubicBezTo>
                    <a:pt x="3540" y="4530"/>
                    <a:pt x="3544" y="4531"/>
                    <a:pt x="3548" y="4532"/>
                  </a:cubicBezTo>
                  <a:cubicBezTo>
                    <a:pt x="4254" y="4724"/>
                    <a:pt x="4403" y="5878"/>
                    <a:pt x="5216" y="6584"/>
                  </a:cubicBezTo>
                  <a:lnTo>
                    <a:pt x="5194" y="4981"/>
                  </a:lnTo>
                  <a:cubicBezTo>
                    <a:pt x="5387" y="4746"/>
                    <a:pt x="6519" y="4275"/>
                    <a:pt x="6776" y="3912"/>
                  </a:cubicBezTo>
                  <a:cubicBezTo>
                    <a:pt x="6906" y="3725"/>
                    <a:pt x="7235" y="3680"/>
                    <a:pt x="7564" y="3680"/>
                  </a:cubicBezTo>
                  <a:cubicBezTo>
                    <a:pt x="7863" y="3680"/>
                    <a:pt x="8162" y="3717"/>
                    <a:pt x="8312" y="3717"/>
                  </a:cubicBezTo>
                  <a:cubicBezTo>
                    <a:pt x="8429" y="3717"/>
                    <a:pt x="8455" y="3694"/>
                    <a:pt x="8315" y="3613"/>
                  </a:cubicBezTo>
                  <a:cubicBezTo>
                    <a:pt x="7289" y="2993"/>
                    <a:pt x="7268" y="3228"/>
                    <a:pt x="6947" y="2159"/>
                  </a:cubicBezTo>
                  <a:cubicBezTo>
                    <a:pt x="6733" y="1368"/>
                    <a:pt x="6990" y="1069"/>
                    <a:pt x="7118" y="236"/>
                  </a:cubicBezTo>
                  <a:lnTo>
                    <a:pt x="7118" y="236"/>
                  </a:lnTo>
                  <a:cubicBezTo>
                    <a:pt x="6605" y="727"/>
                    <a:pt x="5451" y="898"/>
                    <a:pt x="4425" y="1026"/>
                  </a:cubicBezTo>
                  <a:cubicBezTo>
                    <a:pt x="4420" y="1027"/>
                    <a:pt x="4416" y="1028"/>
                    <a:pt x="4411" y="1028"/>
                  </a:cubicBezTo>
                  <a:cubicBezTo>
                    <a:pt x="4169" y="1028"/>
                    <a:pt x="3598" y="0"/>
                    <a:pt x="3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4" name="Google Shape;34624;p32"/>
            <p:cNvSpPr/>
            <p:nvPr/>
          </p:nvSpPr>
          <p:spPr>
            <a:xfrm>
              <a:off x="2164925" y="328450"/>
              <a:ext cx="104750" cy="66925"/>
            </a:xfrm>
            <a:custGeom>
              <a:avLst/>
              <a:gdLst/>
              <a:ahLst/>
              <a:cxnLst/>
              <a:rect l="l" t="t" r="r" b="b"/>
              <a:pathLst>
                <a:path w="4190" h="2677" extrusionOk="0">
                  <a:moveTo>
                    <a:pt x="4103" y="1"/>
                  </a:moveTo>
                  <a:cubicBezTo>
                    <a:pt x="3866" y="1"/>
                    <a:pt x="3678" y="75"/>
                    <a:pt x="3506" y="133"/>
                  </a:cubicBezTo>
                  <a:cubicBezTo>
                    <a:pt x="3292" y="197"/>
                    <a:pt x="3121" y="282"/>
                    <a:pt x="2929" y="368"/>
                  </a:cubicBezTo>
                  <a:cubicBezTo>
                    <a:pt x="2779" y="432"/>
                    <a:pt x="2565" y="517"/>
                    <a:pt x="2394" y="603"/>
                  </a:cubicBezTo>
                  <a:cubicBezTo>
                    <a:pt x="2202" y="688"/>
                    <a:pt x="2010" y="774"/>
                    <a:pt x="1839" y="881"/>
                  </a:cubicBezTo>
                  <a:cubicBezTo>
                    <a:pt x="1475" y="1073"/>
                    <a:pt x="1133" y="1329"/>
                    <a:pt x="834" y="1607"/>
                  </a:cubicBezTo>
                  <a:cubicBezTo>
                    <a:pt x="513" y="1885"/>
                    <a:pt x="257" y="2184"/>
                    <a:pt x="0" y="2505"/>
                  </a:cubicBezTo>
                  <a:lnTo>
                    <a:pt x="171" y="2676"/>
                  </a:lnTo>
                  <a:cubicBezTo>
                    <a:pt x="706" y="2078"/>
                    <a:pt x="1326" y="1607"/>
                    <a:pt x="2031" y="1308"/>
                  </a:cubicBezTo>
                  <a:cubicBezTo>
                    <a:pt x="2202" y="1223"/>
                    <a:pt x="2394" y="1158"/>
                    <a:pt x="2565" y="1094"/>
                  </a:cubicBezTo>
                  <a:cubicBezTo>
                    <a:pt x="2736" y="1030"/>
                    <a:pt x="2929" y="987"/>
                    <a:pt x="3121" y="923"/>
                  </a:cubicBezTo>
                  <a:cubicBezTo>
                    <a:pt x="3313" y="859"/>
                    <a:pt x="3506" y="795"/>
                    <a:pt x="3677" y="752"/>
                  </a:cubicBezTo>
                  <a:cubicBezTo>
                    <a:pt x="3816" y="717"/>
                    <a:pt x="3956" y="683"/>
                    <a:pt x="4072" y="683"/>
                  </a:cubicBezTo>
                  <a:cubicBezTo>
                    <a:pt x="4099" y="683"/>
                    <a:pt x="4124" y="684"/>
                    <a:pt x="4147" y="688"/>
                  </a:cubicBezTo>
                  <a:lnTo>
                    <a:pt x="4190" y="4"/>
                  </a:lnTo>
                  <a:cubicBezTo>
                    <a:pt x="4160" y="2"/>
                    <a:pt x="4131" y="1"/>
                    <a:pt x="41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5" name="Google Shape;34625;p32"/>
            <p:cNvSpPr/>
            <p:nvPr/>
          </p:nvSpPr>
          <p:spPr>
            <a:xfrm>
              <a:off x="2169200" y="328325"/>
              <a:ext cx="100475" cy="67050"/>
            </a:xfrm>
            <a:custGeom>
              <a:avLst/>
              <a:gdLst/>
              <a:ahLst/>
              <a:cxnLst/>
              <a:rect l="l" t="t" r="r" b="b"/>
              <a:pathLst>
                <a:path w="4019" h="2682" extrusionOk="0">
                  <a:moveTo>
                    <a:pt x="3906" y="0"/>
                  </a:moveTo>
                  <a:cubicBezTo>
                    <a:pt x="3815" y="0"/>
                    <a:pt x="3725" y="16"/>
                    <a:pt x="3634" y="31"/>
                  </a:cubicBezTo>
                  <a:lnTo>
                    <a:pt x="3655" y="287"/>
                  </a:lnTo>
                  <a:cubicBezTo>
                    <a:pt x="3527" y="287"/>
                    <a:pt x="3378" y="330"/>
                    <a:pt x="3207" y="415"/>
                  </a:cubicBezTo>
                  <a:cubicBezTo>
                    <a:pt x="3036" y="480"/>
                    <a:pt x="2865" y="565"/>
                    <a:pt x="2672" y="650"/>
                  </a:cubicBezTo>
                  <a:cubicBezTo>
                    <a:pt x="2480" y="736"/>
                    <a:pt x="2309" y="800"/>
                    <a:pt x="2138" y="886"/>
                  </a:cubicBezTo>
                  <a:cubicBezTo>
                    <a:pt x="1967" y="971"/>
                    <a:pt x="1796" y="1057"/>
                    <a:pt x="1625" y="1163"/>
                  </a:cubicBezTo>
                  <a:cubicBezTo>
                    <a:pt x="984" y="1527"/>
                    <a:pt x="449" y="2061"/>
                    <a:pt x="0" y="2681"/>
                  </a:cubicBezTo>
                  <a:cubicBezTo>
                    <a:pt x="535" y="2083"/>
                    <a:pt x="1155" y="1612"/>
                    <a:pt x="1860" y="1313"/>
                  </a:cubicBezTo>
                  <a:cubicBezTo>
                    <a:pt x="2031" y="1228"/>
                    <a:pt x="2223" y="1163"/>
                    <a:pt x="2394" y="1099"/>
                  </a:cubicBezTo>
                  <a:cubicBezTo>
                    <a:pt x="2565" y="1035"/>
                    <a:pt x="2758" y="992"/>
                    <a:pt x="2950" y="928"/>
                  </a:cubicBezTo>
                  <a:cubicBezTo>
                    <a:pt x="3142" y="864"/>
                    <a:pt x="3335" y="800"/>
                    <a:pt x="3506" y="757"/>
                  </a:cubicBezTo>
                  <a:cubicBezTo>
                    <a:pt x="3645" y="722"/>
                    <a:pt x="3785" y="688"/>
                    <a:pt x="3901" y="688"/>
                  </a:cubicBezTo>
                  <a:cubicBezTo>
                    <a:pt x="3928" y="688"/>
                    <a:pt x="3953" y="689"/>
                    <a:pt x="3976" y="693"/>
                  </a:cubicBezTo>
                  <a:lnTo>
                    <a:pt x="4019" y="9"/>
                  </a:lnTo>
                  <a:cubicBezTo>
                    <a:pt x="3981" y="3"/>
                    <a:pt x="3944" y="0"/>
                    <a:pt x="3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6" name="Google Shape;34626;p32"/>
            <p:cNvSpPr/>
            <p:nvPr/>
          </p:nvSpPr>
          <p:spPr>
            <a:xfrm>
              <a:off x="2250425" y="293275"/>
              <a:ext cx="54000" cy="78050"/>
            </a:xfrm>
            <a:custGeom>
              <a:avLst/>
              <a:gdLst/>
              <a:ahLst/>
              <a:cxnLst/>
              <a:rect l="l" t="t" r="r" b="b"/>
              <a:pathLst>
                <a:path w="2160" h="3122" extrusionOk="0">
                  <a:moveTo>
                    <a:pt x="2159" y="1"/>
                  </a:moveTo>
                  <a:lnTo>
                    <a:pt x="2159" y="1"/>
                  </a:lnTo>
                  <a:cubicBezTo>
                    <a:pt x="1219" y="214"/>
                    <a:pt x="0" y="685"/>
                    <a:pt x="64" y="1988"/>
                  </a:cubicBezTo>
                  <a:cubicBezTo>
                    <a:pt x="107" y="2822"/>
                    <a:pt x="1261" y="3014"/>
                    <a:pt x="1967" y="3121"/>
                  </a:cubicBezTo>
                  <a:cubicBezTo>
                    <a:pt x="1945" y="2972"/>
                    <a:pt x="1924" y="2822"/>
                    <a:pt x="1903" y="2672"/>
                  </a:cubicBezTo>
                  <a:cubicBezTo>
                    <a:pt x="1774" y="1732"/>
                    <a:pt x="1881" y="813"/>
                    <a:pt x="21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7" name="Google Shape;34627;p32"/>
            <p:cNvSpPr/>
            <p:nvPr/>
          </p:nvSpPr>
          <p:spPr>
            <a:xfrm>
              <a:off x="2251500" y="338175"/>
              <a:ext cx="48100" cy="33150"/>
            </a:xfrm>
            <a:custGeom>
              <a:avLst/>
              <a:gdLst/>
              <a:ahLst/>
              <a:cxnLst/>
              <a:rect l="l" t="t" r="r" b="b"/>
              <a:pathLst>
                <a:path w="1924" h="1326" extrusionOk="0">
                  <a:moveTo>
                    <a:pt x="21" y="0"/>
                  </a:moveTo>
                  <a:cubicBezTo>
                    <a:pt x="21" y="64"/>
                    <a:pt x="0" y="128"/>
                    <a:pt x="21" y="192"/>
                  </a:cubicBezTo>
                  <a:cubicBezTo>
                    <a:pt x="64" y="1026"/>
                    <a:pt x="1218" y="1218"/>
                    <a:pt x="1924" y="1325"/>
                  </a:cubicBezTo>
                  <a:cubicBezTo>
                    <a:pt x="1902" y="1176"/>
                    <a:pt x="1881" y="1026"/>
                    <a:pt x="1860" y="876"/>
                  </a:cubicBezTo>
                  <a:cubicBezTo>
                    <a:pt x="1860" y="876"/>
                    <a:pt x="1860" y="876"/>
                    <a:pt x="1860" y="855"/>
                  </a:cubicBezTo>
                  <a:cubicBezTo>
                    <a:pt x="1218" y="769"/>
                    <a:pt x="257" y="598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8" name="Google Shape;34628;p32"/>
            <p:cNvSpPr/>
            <p:nvPr/>
          </p:nvSpPr>
          <p:spPr>
            <a:xfrm>
              <a:off x="2294225" y="293275"/>
              <a:ext cx="10200" cy="60400"/>
            </a:xfrm>
            <a:custGeom>
              <a:avLst/>
              <a:gdLst/>
              <a:ahLst/>
              <a:cxnLst/>
              <a:rect l="l" t="t" r="r" b="b"/>
              <a:pathLst>
                <a:path w="408" h="2416" extrusionOk="0">
                  <a:moveTo>
                    <a:pt x="407" y="1"/>
                  </a:moveTo>
                  <a:cubicBezTo>
                    <a:pt x="343" y="22"/>
                    <a:pt x="279" y="43"/>
                    <a:pt x="215" y="65"/>
                  </a:cubicBezTo>
                  <a:cubicBezTo>
                    <a:pt x="44" y="727"/>
                    <a:pt x="1" y="1454"/>
                    <a:pt x="86" y="2223"/>
                  </a:cubicBezTo>
                  <a:cubicBezTo>
                    <a:pt x="86" y="2271"/>
                    <a:pt x="98" y="2319"/>
                    <a:pt x="104" y="2366"/>
                  </a:cubicBezTo>
                  <a:lnTo>
                    <a:pt x="104" y="2366"/>
                  </a:lnTo>
                  <a:cubicBezTo>
                    <a:pt x="48" y="1529"/>
                    <a:pt x="156" y="713"/>
                    <a:pt x="407" y="1"/>
                  </a:cubicBezTo>
                  <a:close/>
                  <a:moveTo>
                    <a:pt x="104" y="2366"/>
                  </a:moveTo>
                  <a:lnTo>
                    <a:pt x="104" y="2366"/>
                  </a:lnTo>
                  <a:cubicBezTo>
                    <a:pt x="105" y="2383"/>
                    <a:pt x="107" y="2399"/>
                    <a:pt x="108" y="2416"/>
                  </a:cubicBezTo>
                  <a:cubicBezTo>
                    <a:pt x="108" y="2399"/>
                    <a:pt x="106" y="2383"/>
                    <a:pt x="104" y="2366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9" name="Google Shape;34629;p32"/>
            <p:cNvSpPr/>
            <p:nvPr/>
          </p:nvSpPr>
          <p:spPr>
            <a:xfrm>
              <a:off x="2372950" y="267775"/>
              <a:ext cx="159100" cy="139500"/>
            </a:xfrm>
            <a:custGeom>
              <a:avLst/>
              <a:gdLst/>
              <a:ahLst/>
              <a:cxnLst/>
              <a:rect l="l" t="t" r="r" b="b"/>
              <a:pathLst>
                <a:path w="6364" h="5580" extrusionOk="0">
                  <a:moveTo>
                    <a:pt x="3109" y="1"/>
                  </a:moveTo>
                  <a:cubicBezTo>
                    <a:pt x="2813" y="1"/>
                    <a:pt x="2513" y="34"/>
                    <a:pt x="2217" y="102"/>
                  </a:cubicBezTo>
                  <a:cubicBezTo>
                    <a:pt x="1704" y="230"/>
                    <a:pt x="913" y="486"/>
                    <a:pt x="571" y="935"/>
                  </a:cubicBezTo>
                  <a:cubicBezTo>
                    <a:pt x="336" y="1213"/>
                    <a:pt x="379" y="1555"/>
                    <a:pt x="293" y="1876"/>
                  </a:cubicBezTo>
                  <a:cubicBezTo>
                    <a:pt x="285" y="1866"/>
                    <a:pt x="277" y="1862"/>
                    <a:pt x="268" y="1862"/>
                  </a:cubicBezTo>
                  <a:cubicBezTo>
                    <a:pt x="160" y="1862"/>
                    <a:pt x="0" y="2573"/>
                    <a:pt x="79" y="3008"/>
                  </a:cubicBezTo>
                  <a:cubicBezTo>
                    <a:pt x="229" y="3714"/>
                    <a:pt x="742" y="4248"/>
                    <a:pt x="1191" y="4782"/>
                  </a:cubicBezTo>
                  <a:cubicBezTo>
                    <a:pt x="1632" y="5336"/>
                    <a:pt x="2196" y="5580"/>
                    <a:pt x="2790" y="5580"/>
                  </a:cubicBezTo>
                  <a:cubicBezTo>
                    <a:pt x="3436" y="5580"/>
                    <a:pt x="4117" y="5293"/>
                    <a:pt x="4718" y="4804"/>
                  </a:cubicBezTo>
                  <a:cubicBezTo>
                    <a:pt x="5252" y="4334"/>
                    <a:pt x="6171" y="3585"/>
                    <a:pt x="6278" y="2880"/>
                  </a:cubicBezTo>
                  <a:cubicBezTo>
                    <a:pt x="6363" y="2218"/>
                    <a:pt x="6021" y="1405"/>
                    <a:pt x="5551" y="956"/>
                  </a:cubicBezTo>
                  <a:cubicBezTo>
                    <a:pt x="4920" y="325"/>
                    <a:pt x="4032" y="1"/>
                    <a:pt x="3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0" name="Google Shape;34630;p32"/>
            <p:cNvSpPr/>
            <p:nvPr/>
          </p:nvSpPr>
          <p:spPr>
            <a:xfrm>
              <a:off x="2338600" y="218825"/>
              <a:ext cx="177950" cy="93975"/>
            </a:xfrm>
            <a:custGeom>
              <a:avLst/>
              <a:gdLst/>
              <a:ahLst/>
              <a:cxnLst/>
              <a:rect l="l" t="t" r="r" b="b"/>
              <a:pathLst>
                <a:path w="7118" h="3759" extrusionOk="0">
                  <a:moveTo>
                    <a:pt x="3580" y="0"/>
                  </a:moveTo>
                  <a:cubicBezTo>
                    <a:pt x="2996" y="0"/>
                    <a:pt x="2408" y="68"/>
                    <a:pt x="1817" y="136"/>
                  </a:cubicBezTo>
                  <a:cubicBezTo>
                    <a:pt x="1389" y="179"/>
                    <a:pt x="1026" y="243"/>
                    <a:pt x="705" y="563"/>
                  </a:cubicBezTo>
                  <a:cubicBezTo>
                    <a:pt x="0" y="1269"/>
                    <a:pt x="43" y="3021"/>
                    <a:pt x="983" y="3577"/>
                  </a:cubicBezTo>
                  <a:cubicBezTo>
                    <a:pt x="1206" y="3707"/>
                    <a:pt x="1449" y="3758"/>
                    <a:pt x="1702" y="3758"/>
                  </a:cubicBezTo>
                  <a:cubicBezTo>
                    <a:pt x="2492" y="3758"/>
                    <a:pt x="3381" y="3253"/>
                    <a:pt x="4061" y="3043"/>
                  </a:cubicBezTo>
                  <a:cubicBezTo>
                    <a:pt x="4745" y="2829"/>
                    <a:pt x="6519" y="2786"/>
                    <a:pt x="6840" y="2017"/>
                  </a:cubicBezTo>
                  <a:cubicBezTo>
                    <a:pt x="7118" y="1333"/>
                    <a:pt x="6177" y="627"/>
                    <a:pt x="5686" y="414"/>
                  </a:cubicBezTo>
                  <a:cubicBezTo>
                    <a:pt x="4985" y="98"/>
                    <a:pt x="4284" y="0"/>
                    <a:pt x="35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1" name="Google Shape;34631;p32"/>
            <p:cNvSpPr/>
            <p:nvPr/>
          </p:nvSpPr>
          <p:spPr>
            <a:xfrm>
              <a:off x="2314550" y="196000"/>
              <a:ext cx="152300" cy="107900"/>
            </a:xfrm>
            <a:custGeom>
              <a:avLst/>
              <a:gdLst/>
              <a:ahLst/>
              <a:cxnLst/>
              <a:rect l="l" t="t" r="r" b="b"/>
              <a:pathLst>
                <a:path w="6092" h="4316" extrusionOk="0">
                  <a:moveTo>
                    <a:pt x="4205" y="1"/>
                  </a:moveTo>
                  <a:cubicBezTo>
                    <a:pt x="3758" y="1"/>
                    <a:pt x="3302" y="111"/>
                    <a:pt x="2886" y="194"/>
                  </a:cubicBezTo>
                  <a:cubicBezTo>
                    <a:pt x="1988" y="386"/>
                    <a:pt x="1005" y="750"/>
                    <a:pt x="535" y="1626"/>
                  </a:cubicBezTo>
                  <a:cubicBezTo>
                    <a:pt x="278" y="2096"/>
                    <a:pt x="0" y="4084"/>
                    <a:pt x="706" y="4298"/>
                  </a:cubicBezTo>
                  <a:cubicBezTo>
                    <a:pt x="746" y="4310"/>
                    <a:pt x="785" y="4316"/>
                    <a:pt x="823" y="4316"/>
                  </a:cubicBezTo>
                  <a:cubicBezTo>
                    <a:pt x="1450" y="4316"/>
                    <a:pt x="1774" y="2738"/>
                    <a:pt x="2116" y="2395"/>
                  </a:cubicBezTo>
                  <a:cubicBezTo>
                    <a:pt x="2822" y="1626"/>
                    <a:pt x="3954" y="2075"/>
                    <a:pt x="4809" y="1754"/>
                  </a:cubicBezTo>
                  <a:cubicBezTo>
                    <a:pt x="5493" y="1519"/>
                    <a:pt x="6092" y="835"/>
                    <a:pt x="5237" y="279"/>
                  </a:cubicBezTo>
                  <a:cubicBezTo>
                    <a:pt x="4914" y="71"/>
                    <a:pt x="4563" y="1"/>
                    <a:pt x="4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2" name="Google Shape;34632;p32"/>
            <p:cNvSpPr/>
            <p:nvPr/>
          </p:nvSpPr>
          <p:spPr>
            <a:xfrm>
              <a:off x="2319350" y="345500"/>
              <a:ext cx="152850" cy="94925"/>
            </a:xfrm>
            <a:custGeom>
              <a:avLst/>
              <a:gdLst/>
              <a:ahLst/>
              <a:cxnLst/>
              <a:rect l="l" t="t" r="r" b="b"/>
              <a:pathLst>
                <a:path w="6114" h="3797" extrusionOk="0">
                  <a:moveTo>
                    <a:pt x="2727" y="1"/>
                  </a:moveTo>
                  <a:cubicBezTo>
                    <a:pt x="2696" y="1"/>
                    <a:pt x="2664" y="3"/>
                    <a:pt x="2630" y="6"/>
                  </a:cubicBezTo>
                  <a:cubicBezTo>
                    <a:pt x="2052" y="92"/>
                    <a:pt x="1369" y="476"/>
                    <a:pt x="984" y="904"/>
                  </a:cubicBezTo>
                  <a:cubicBezTo>
                    <a:pt x="685" y="1225"/>
                    <a:pt x="22" y="1652"/>
                    <a:pt x="22" y="2080"/>
                  </a:cubicBezTo>
                  <a:cubicBezTo>
                    <a:pt x="1" y="2614"/>
                    <a:pt x="514" y="3341"/>
                    <a:pt x="941" y="3597"/>
                  </a:cubicBezTo>
                  <a:cubicBezTo>
                    <a:pt x="1219" y="3751"/>
                    <a:pt x="1597" y="3796"/>
                    <a:pt x="1990" y="3796"/>
                  </a:cubicBezTo>
                  <a:cubicBezTo>
                    <a:pt x="2473" y="3796"/>
                    <a:pt x="2979" y="3728"/>
                    <a:pt x="3356" y="3704"/>
                  </a:cubicBezTo>
                  <a:cubicBezTo>
                    <a:pt x="4040" y="3661"/>
                    <a:pt x="4703" y="3554"/>
                    <a:pt x="5237" y="3127"/>
                  </a:cubicBezTo>
                  <a:cubicBezTo>
                    <a:pt x="6114" y="2443"/>
                    <a:pt x="5023" y="2037"/>
                    <a:pt x="4425" y="1695"/>
                  </a:cubicBezTo>
                  <a:cubicBezTo>
                    <a:pt x="4083" y="1481"/>
                    <a:pt x="3805" y="1310"/>
                    <a:pt x="3591" y="947"/>
                  </a:cubicBezTo>
                  <a:cubicBezTo>
                    <a:pt x="3329" y="483"/>
                    <a:pt x="3238" y="1"/>
                    <a:pt x="27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3" name="Google Shape;34633;p32"/>
            <p:cNvSpPr/>
            <p:nvPr/>
          </p:nvSpPr>
          <p:spPr>
            <a:xfrm>
              <a:off x="2331650" y="295950"/>
              <a:ext cx="52925" cy="57725"/>
            </a:xfrm>
            <a:custGeom>
              <a:avLst/>
              <a:gdLst/>
              <a:ahLst/>
              <a:cxnLst/>
              <a:rect l="l" t="t" r="r" b="b"/>
              <a:pathLst>
                <a:path w="2117" h="2309" extrusionOk="0">
                  <a:moveTo>
                    <a:pt x="1646" y="0"/>
                  </a:moveTo>
                  <a:lnTo>
                    <a:pt x="1646" y="0"/>
                  </a:lnTo>
                  <a:cubicBezTo>
                    <a:pt x="1133" y="428"/>
                    <a:pt x="0" y="385"/>
                    <a:pt x="171" y="1368"/>
                  </a:cubicBezTo>
                  <a:cubicBezTo>
                    <a:pt x="299" y="2116"/>
                    <a:pt x="812" y="2181"/>
                    <a:pt x="1389" y="2245"/>
                  </a:cubicBezTo>
                  <a:cubicBezTo>
                    <a:pt x="1528" y="2255"/>
                    <a:pt x="1694" y="2309"/>
                    <a:pt x="1830" y="2309"/>
                  </a:cubicBezTo>
                  <a:cubicBezTo>
                    <a:pt x="1967" y="2309"/>
                    <a:pt x="2073" y="2255"/>
                    <a:pt x="2095" y="2052"/>
                  </a:cubicBezTo>
                  <a:cubicBezTo>
                    <a:pt x="2116" y="1796"/>
                    <a:pt x="1860" y="1347"/>
                    <a:pt x="1710" y="1155"/>
                  </a:cubicBezTo>
                  <a:cubicBezTo>
                    <a:pt x="1582" y="962"/>
                    <a:pt x="1389" y="855"/>
                    <a:pt x="1368" y="620"/>
                  </a:cubicBezTo>
                  <a:cubicBezTo>
                    <a:pt x="1368" y="407"/>
                    <a:pt x="1560" y="150"/>
                    <a:pt x="1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4" name="Google Shape;34634;p32"/>
            <p:cNvSpPr/>
            <p:nvPr/>
          </p:nvSpPr>
          <p:spPr>
            <a:xfrm>
              <a:off x="2362625" y="334950"/>
              <a:ext cx="96750" cy="23250"/>
            </a:xfrm>
            <a:custGeom>
              <a:avLst/>
              <a:gdLst/>
              <a:ahLst/>
              <a:cxnLst/>
              <a:rect l="l" t="t" r="r" b="b"/>
              <a:pathLst>
                <a:path w="3870" h="930" extrusionOk="0">
                  <a:moveTo>
                    <a:pt x="22" y="1"/>
                  </a:moveTo>
                  <a:lnTo>
                    <a:pt x="1" y="22"/>
                  </a:lnTo>
                  <a:cubicBezTo>
                    <a:pt x="215" y="321"/>
                    <a:pt x="514" y="514"/>
                    <a:pt x="834" y="663"/>
                  </a:cubicBezTo>
                  <a:cubicBezTo>
                    <a:pt x="1155" y="792"/>
                    <a:pt x="1497" y="856"/>
                    <a:pt x="1839" y="898"/>
                  </a:cubicBezTo>
                  <a:cubicBezTo>
                    <a:pt x="2048" y="918"/>
                    <a:pt x="2258" y="930"/>
                    <a:pt x="2469" y="930"/>
                  </a:cubicBezTo>
                  <a:cubicBezTo>
                    <a:pt x="2948" y="930"/>
                    <a:pt x="3424" y="869"/>
                    <a:pt x="3870" y="706"/>
                  </a:cubicBezTo>
                  <a:lnTo>
                    <a:pt x="3848" y="685"/>
                  </a:lnTo>
                  <a:cubicBezTo>
                    <a:pt x="3528" y="770"/>
                    <a:pt x="3186" y="792"/>
                    <a:pt x="2865" y="792"/>
                  </a:cubicBezTo>
                  <a:cubicBezTo>
                    <a:pt x="2523" y="792"/>
                    <a:pt x="2202" y="749"/>
                    <a:pt x="1860" y="706"/>
                  </a:cubicBezTo>
                  <a:cubicBezTo>
                    <a:pt x="1540" y="642"/>
                    <a:pt x="1241" y="535"/>
                    <a:pt x="920" y="428"/>
                  </a:cubicBezTo>
                  <a:cubicBezTo>
                    <a:pt x="599" y="321"/>
                    <a:pt x="300" y="193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5" name="Google Shape;34635;p32"/>
            <p:cNvSpPr/>
            <p:nvPr/>
          </p:nvSpPr>
          <p:spPr>
            <a:xfrm>
              <a:off x="2362100" y="324775"/>
              <a:ext cx="68425" cy="12475"/>
            </a:xfrm>
            <a:custGeom>
              <a:avLst/>
              <a:gdLst/>
              <a:ahLst/>
              <a:cxnLst/>
              <a:rect l="l" t="t" r="r" b="b"/>
              <a:pathLst>
                <a:path w="2737" h="499" extrusionOk="0">
                  <a:moveTo>
                    <a:pt x="2252" y="1"/>
                  </a:moveTo>
                  <a:cubicBezTo>
                    <a:pt x="1954" y="1"/>
                    <a:pt x="1651" y="24"/>
                    <a:pt x="1347" y="66"/>
                  </a:cubicBezTo>
                  <a:cubicBezTo>
                    <a:pt x="1112" y="87"/>
                    <a:pt x="877" y="109"/>
                    <a:pt x="663" y="194"/>
                  </a:cubicBezTo>
                  <a:cubicBezTo>
                    <a:pt x="428" y="258"/>
                    <a:pt x="214" y="344"/>
                    <a:pt x="1" y="472"/>
                  </a:cubicBezTo>
                  <a:lnTo>
                    <a:pt x="22" y="493"/>
                  </a:lnTo>
                  <a:cubicBezTo>
                    <a:pt x="65" y="497"/>
                    <a:pt x="108" y="499"/>
                    <a:pt x="151" y="499"/>
                  </a:cubicBezTo>
                  <a:cubicBezTo>
                    <a:pt x="343" y="499"/>
                    <a:pt x="531" y="464"/>
                    <a:pt x="706" y="429"/>
                  </a:cubicBezTo>
                  <a:cubicBezTo>
                    <a:pt x="941" y="386"/>
                    <a:pt x="1155" y="301"/>
                    <a:pt x="1368" y="258"/>
                  </a:cubicBezTo>
                  <a:cubicBezTo>
                    <a:pt x="1817" y="151"/>
                    <a:pt x="2288" y="66"/>
                    <a:pt x="2736" y="66"/>
                  </a:cubicBezTo>
                  <a:lnTo>
                    <a:pt x="2736" y="23"/>
                  </a:lnTo>
                  <a:cubicBezTo>
                    <a:pt x="2577" y="8"/>
                    <a:pt x="2416" y="1"/>
                    <a:pt x="22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6" name="Google Shape;34636;p32"/>
            <p:cNvSpPr/>
            <p:nvPr/>
          </p:nvSpPr>
          <p:spPr>
            <a:xfrm>
              <a:off x="2356750" y="299650"/>
              <a:ext cx="77875" cy="31600"/>
            </a:xfrm>
            <a:custGeom>
              <a:avLst/>
              <a:gdLst/>
              <a:ahLst/>
              <a:cxnLst/>
              <a:rect l="l" t="t" r="r" b="b"/>
              <a:pathLst>
                <a:path w="3115" h="1264" extrusionOk="0">
                  <a:moveTo>
                    <a:pt x="2905" y="1"/>
                  </a:moveTo>
                  <a:cubicBezTo>
                    <a:pt x="2899" y="1"/>
                    <a:pt x="2893" y="1"/>
                    <a:pt x="2886" y="2"/>
                  </a:cubicBezTo>
                  <a:cubicBezTo>
                    <a:pt x="2822" y="23"/>
                    <a:pt x="2801" y="88"/>
                    <a:pt x="2822" y="130"/>
                  </a:cubicBezTo>
                  <a:cubicBezTo>
                    <a:pt x="2331" y="194"/>
                    <a:pt x="1839" y="280"/>
                    <a:pt x="1369" y="408"/>
                  </a:cubicBezTo>
                  <a:cubicBezTo>
                    <a:pt x="1112" y="494"/>
                    <a:pt x="856" y="558"/>
                    <a:pt x="621" y="707"/>
                  </a:cubicBezTo>
                  <a:cubicBezTo>
                    <a:pt x="385" y="836"/>
                    <a:pt x="172" y="1007"/>
                    <a:pt x="1" y="1242"/>
                  </a:cubicBezTo>
                  <a:lnTo>
                    <a:pt x="1" y="1263"/>
                  </a:lnTo>
                  <a:lnTo>
                    <a:pt x="727" y="921"/>
                  </a:lnTo>
                  <a:cubicBezTo>
                    <a:pt x="963" y="814"/>
                    <a:pt x="1198" y="686"/>
                    <a:pt x="1433" y="601"/>
                  </a:cubicBezTo>
                  <a:cubicBezTo>
                    <a:pt x="1882" y="430"/>
                    <a:pt x="2352" y="301"/>
                    <a:pt x="2822" y="173"/>
                  </a:cubicBezTo>
                  <a:cubicBezTo>
                    <a:pt x="2840" y="208"/>
                    <a:pt x="2886" y="243"/>
                    <a:pt x="2937" y="243"/>
                  </a:cubicBezTo>
                  <a:cubicBezTo>
                    <a:pt x="2948" y="243"/>
                    <a:pt x="2960" y="241"/>
                    <a:pt x="2972" y="237"/>
                  </a:cubicBezTo>
                  <a:cubicBezTo>
                    <a:pt x="3115" y="217"/>
                    <a:pt x="3043" y="1"/>
                    <a:pt x="29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7" name="Google Shape;34637;p32"/>
            <p:cNvSpPr/>
            <p:nvPr/>
          </p:nvSpPr>
          <p:spPr>
            <a:xfrm>
              <a:off x="2341250" y="266525"/>
              <a:ext cx="132400" cy="48150"/>
            </a:xfrm>
            <a:custGeom>
              <a:avLst/>
              <a:gdLst/>
              <a:ahLst/>
              <a:cxnLst/>
              <a:rect l="l" t="t" r="r" b="b"/>
              <a:pathLst>
                <a:path w="5296" h="1926" extrusionOk="0">
                  <a:moveTo>
                    <a:pt x="5107" y="1"/>
                  </a:moveTo>
                  <a:cubicBezTo>
                    <a:pt x="5101" y="1"/>
                    <a:pt x="5094" y="1"/>
                    <a:pt x="5088" y="2"/>
                  </a:cubicBezTo>
                  <a:cubicBezTo>
                    <a:pt x="5024" y="2"/>
                    <a:pt x="5002" y="66"/>
                    <a:pt x="5002" y="109"/>
                  </a:cubicBezTo>
                  <a:cubicBezTo>
                    <a:pt x="4575" y="109"/>
                    <a:pt x="4147" y="130"/>
                    <a:pt x="3741" y="216"/>
                  </a:cubicBezTo>
                  <a:cubicBezTo>
                    <a:pt x="3293" y="322"/>
                    <a:pt x="2844" y="472"/>
                    <a:pt x="2438" y="686"/>
                  </a:cubicBezTo>
                  <a:cubicBezTo>
                    <a:pt x="2245" y="771"/>
                    <a:pt x="2031" y="900"/>
                    <a:pt x="1839" y="985"/>
                  </a:cubicBezTo>
                  <a:cubicBezTo>
                    <a:pt x="1647" y="1092"/>
                    <a:pt x="1454" y="1177"/>
                    <a:pt x="1241" y="1284"/>
                  </a:cubicBezTo>
                  <a:cubicBezTo>
                    <a:pt x="835" y="1455"/>
                    <a:pt x="471" y="1626"/>
                    <a:pt x="44" y="1819"/>
                  </a:cubicBezTo>
                  <a:lnTo>
                    <a:pt x="1" y="1926"/>
                  </a:lnTo>
                  <a:cubicBezTo>
                    <a:pt x="450" y="1861"/>
                    <a:pt x="899" y="1669"/>
                    <a:pt x="1326" y="1498"/>
                  </a:cubicBezTo>
                  <a:cubicBezTo>
                    <a:pt x="1540" y="1434"/>
                    <a:pt x="1754" y="1327"/>
                    <a:pt x="1946" y="1220"/>
                  </a:cubicBezTo>
                  <a:cubicBezTo>
                    <a:pt x="2160" y="1092"/>
                    <a:pt x="2331" y="964"/>
                    <a:pt x="2523" y="857"/>
                  </a:cubicBezTo>
                  <a:cubicBezTo>
                    <a:pt x="3271" y="408"/>
                    <a:pt x="4147" y="173"/>
                    <a:pt x="5002" y="130"/>
                  </a:cubicBezTo>
                  <a:cubicBezTo>
                    <a:pt x="5021" y="186"/>
                    <a:pt x="5072" y="241"/>
                    <a:pt x="5126" y="241"/>
                  </a:cubicBezTo>
                  <a:cubicBezTo>
                    <a:pt x="5135" y="241"/>
                    <a:pt x="5143" y="240"/>
                    <a:pt x="5152" y="237"/>
                  </a:cubicBezTo>
                  <a:cubicBezTo>
                    <a:pt x="5295" y="217"/>
                    <a:pt x="5243" y="1"/>
                    <a:pt x="5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8" name="Google Shape;34638;p32"/>
            <p:cNvSpPr/>
            <p:nvPr/>
          </p:nvSpPr>
          <p:spPr>
            <a:xfrm>
              <a:off x="2342875" y="278275"/>
              <a:ext cx="105650" cy="44950"/>
            </a:xfrm>
            <a:custGeom>
              <a:avLst/>
              <a:gdLst/>
              <a:ahLst/>
              <a:cxnLst/>
              <a:rect l="l" t="t" r="r" b="b"/>
              <a:pathLst>
                <a:path w="4226" h="1798" extrusionOk="0">
                  <a:moveTo>
                    <a:pt x="4035" y="1"/>
                  </a:moveTo>
                  <a:cubicBezTo>
                    <a:pt x="4029" y="1"/>
                    <a:pt x="4024" y="1"/>
                    <a:pt x="4018" y="2"/>
                  </a:cubicBezTo>
                  <a:cubicBezTo>
                    <a:pt x="3954" y="23"/>
                    <a:pt x="3933" y="66"/>
                    <a:pt x="3933" y="109"/>
                  </a:cubicBezTo>
                  <a:cubicBezTo>
                    <a:pt x="3812" y="94"/>
                    <a:pt x="3691" y="87"/>
                    <a:pt x="3570" y="87"/>
                  </a:cubicBezTo>
                  <a:cubicBezTo>
                    <a:pt x="3351" y="87"/>
                    <a:pt x="3135" y="110"/>
                    <a:pt x="2928" y="152"/>
                  </a:cubicBezTo>
                  <a:cubicBezTo>
                    <a:pt x="2565" y="237"/>
                    <a:pt x="2202" y="408"/>
                    <a:pt x="1902" y="643"/>
                  </a:cubicBezTo>
                  <a:cubicBezTo>
                    <a:pt x="1731" y="750"/>
                    <a:pt x="1582" y="878"/>
                    <a:pt x="1432" y="964"/>
                  </a:cubicBezTo>
                  <a:cubicBezTo>
                    <a:pt x="1282" y="1071"/>
                    <a:pt x="1133" y="1156"/>
                    <a:pt x="983" y="1263"/>
                  </a:cubicBezTo>
                  <a:cubicBezTo>
                    <a:pt x="663" y="1434"/>
                    <a:pt x="321" y="1584"/>
                    <a:pt x="0" y="1776"/>
                  </a:cubicBezTo>
                  <a:lnTo>
                    <a:pt x="0" y="1798"/>
                  </a:lnTo>
                  <a:cubicBezTo>
                    <a:pt x="363" y="1733"/>
                    <a:pt x="727" y="1627"/>
                    <a:pt x="1090" y="1477"/>
                  </a:cubicBezTo>
                  <a:cubicBezTo>
                    <a:pt x="1261" y="1391"/>
                    <a:pt x="1432" y="1285"/>
                    <a:pt x="1582" y="1178"/>
                  </a:cubicBezTo>
                  <a:cubicBezTo>
                    <a:pt x="1731" y="1049"/>
                    <a:pt x="1860" y="900"/>
                    <a:pt x="2009" y="793"/>
                  </a:cubicBezTo>
                  <a:cubicBezTo>
                    <a:pt x="2287" y="558"/>
                    <a:pt x="2608" y="387"/>
                    <a:pt x="2950" y="280"/>
                  </a:cubicBezTo>
                  <a:cubicBezTo>
                    <a:pt x="3270" y="173"/>
                    <a:pt x="3591" y="130"/>
                    <a:pt x="3933" y="130"/>
                  </a:cubicBezTo>
                  <a:cubicBezTo>
                    <a:pt x="3951" y="186"/>
                    <a:pt x="3986" y="241"/>
                    <a:pt x="4050" y="241"/>
                  </a:cubicBezTo>
                  <a:cubicBezTo>
                    <a:pt x="4060" y="241"/>
                    <a:pt x="4071" y="240"/>
                    <a:pt x="4082" y="237"/>
                  </a:cubicBezTo>
                  <a:cubicBezTo>
                    <a:pt x="4226" y="217"/>
                    <a:pt x="4154" y="1"/>
                    <a:pt x="40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9" name="Google Shape;34639;p32"/>
            <p:cNvSpPr/>
            <p:nvPr/>
          </p:nvSpPr>
          <p:spPr>
            <a:xfrm>
              <a:off x="2361575" y="308775"/>
              <a:ext cx="60925" cy="23525"/>
            </a:xfrm>
            <a:custGeom>
              <a:avLst/>
              <a:gdLst/>
              <a:ahLst/>
              <a:cxnLst/>
              <a:rect l="l" t="t" r="r" b="b"/>
              <a:pathLst>
                <a:path w="2437" h="941" extrusionOk="0">
                  <a:moveTo>
                    <a:pt x="2415" y="0"/>
                  </a:moveTo>
                  <a:cubicBezTo>
                    <a:pt x="2052" y="257"/>
                    <a:pt x="1646" y="385"/>
                    <a:pt x="1240" y="471"/>
                  </a:cubicBezTo>
                  <a:cubicBezTo>
                    <a:pt x="1026" y="535"/>
                    <a:pt x="812" y="535"/>
                    <a:pt x="599" y="620"/>
                  </a:cubicBezTo>
                  <a:cubicBezTo>
                    <a:pt x="385" y="684"/>
                    <a:pt x="192" y="770"/>
                    <a:pt x="0" y="920"/>
                  </a:cubicBezTo>
                  <a:lnTo>
                    <a:pt x="22" y="941"/>
                  </a:lnTo>
                  <a:cubicBezTo>
                    <a:pt x="235" y="920"/>
                    <a:pt x="449" y="898"/>
                    <a:pt x="663" y="855"/>
                  </a:cubicBezTo>
                  <a:cubicBezTo>
                    <a:pt x="876" y="813"/>
                    <a:pt x="1069" y="749"/>
                    <a:pt x="1283" y="663"/>
                  </a:cubicBezTo>
                  <a:cubicBezTo>
                    <a:pt x="1496" y="599"/>
                    <a:pt x="1689" y="513"/>
                    <a:pt x="1902" y="407"/>
                  </a:cubicBezTo>
                  <a:cubicBezTo>
                    <a:pt x="2095" y="300"/>
                    <a:pt x="2266" y="171"/>
                    <a:pt x="2437" y="22"/>
                  </a:cubicBezTo>
                  <a:lnTo>
                    <a:pt x="24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0" name="Google Shape;34640;p32"/>
            <p:cNvSpPr/>
            <p:nvPr/>
          </p:nvSpPr>
          <p:spPr>
            <a:xfrm>
              <a:off x="2359975" y="332775"/>
              <a:ext cx="90700" cy="16100"/>
            </a:xfrm>
            <a:custGeom>
              <a:avLst/>
              <a:gdLst/>
              <a:ahLst/>
              <a:cxnLst/>
              <a:rect l="l" t="t" r="r" b="b"/>
              <a:pathLst>
                <a:path w="3628" h="644" extrusionOk="0">
                  <a:moveTo>
                    <a:pt x="3439" y="1"/>
                  </a:moveTo>
                  <a:cubicBezTo>
                    <a:pt x="3433" y="1"/>
                    <a:pt x="3426" y="1"/>
                    <a:pt x="3420" y="2"/>
                  </a:cubicBezTo>
                  <a:cubicBezTo>
                    <a:pt x="3334" y="24"/>
                    <a:pt x="3313" y="88"/>
                    <a:pt x="3334" y="152"/>
                  </a:cubicBezTo>
                  <a:cubicBezTo>
                    <a:pt x="2912" y="391"/>
                    <a:pt x="2426" y="456"/>
                    <a:pt x="1945" y="456"/>
                  </a:cubicBezTo>
                  <a:cubicBezTo>
                    <a:pt x="1866" y="456"/>
                    <a:pt x="1788" y="454"/>
                    <a:pt x="1710" y="451"/>
                  </a:cubicBezTo>
                  <a:cubicBezTo>
                    <a:pt x="1432" y="430"/>
                    <a:pt x="1154" y="366"/>
                    <a:pt x="855" y="344"/>
                  </a:cubicBezTo>
                  <a:cubicBezTo>
                    <a:pt x="577" y="323"/>
                    <a:pt x="299" y="302"/>
                    <a:pt x="0" y="302"/>
                  </a:cubicBezTo>
                  <a:lnTo>
                    <a:pt x="0" y="344"/>
                  </a:lnTo>
                  <a:cubicBezTo>
                    <a:pt x="256" y="451"/>
                    <a:pt x="556" y="537"/>
                    <a:pt x="834" y="601"/>
                  </a:cubicBezTo>
                  <a:cubicBezTo>
                    <a:pt x="1111" y="643"/>
                    <a:pt x="1411" y="643"/>
                    <a:pt x="1710" y="643"/>
                  </a:cubicBezTo>
                  <a:cubicBezTo>
                    <a:pt x="1988" y="643"/>
                    <a:pt x="2287" y="601"/>
                    <a:pt x="2586" y="537"/>
                  </a:cubicBezTo>
                  <a:cubicBezTo>
                    <a:pt x="2864" y="451"/>
                    <a:pt x="3121" y="344"/>
                    <a:pt x="3356" y="173"/>
                  </a:cubicBezTo>
                  <a:cubicBezTo>
                    <a:pt x="3373" y="208"/>
                    <a:pt x="3405" y="243"/>
                    <a:pt x="3451" y="243"/>
                  </a:cubicBezTo>
                  <a:cubicBezTo>
                    <a:pt x="3461" y="243"/>
                    <a:pt x="3472" y="241"/>
                    <a:pt x="3484" y="237"/>
                  </a:cubicBezTo>
                  <a:cubicBezTo>
                    <a:pt x="3627" y="217"/>
                    <a:pt x="3575" y="1"/>
                    <a:pt x="34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1" name="Google Shape;34641;p32"/>
            <p:cNvSpPr/>
            <p:nvPr/>
          </p:nvSpPr>
          <p:spPr>
            <a:xfrm>
              <a:off x="2362625" y="289000"/>
              <a:ext cx="85325" cy="32100"/>
            </a:xfrm>
            <a:custGeom>
              <a:avLst/>
              <a:gdLst/>
              <a:ahLst/>
              <a:cxnLst/>
              <a:rect l="l" t="t" r="r" b="b"/>
              <a:pathLst>
                <a:path w="3413" h="1284" extrusionOk="0">
                  <a:moveTo>
                    <a:pt x="3294" y="1"/>
                  </a:moveTo>
                  <a:cubicBezTo>
                    <a:pt x="3234" y="1"/>
                    <a:pt x="3164" y="60"/>
                    <a:pt x="3164" y="150"/>
                  </a:cubicBezTo>
                  <a:cubicBezTo>
                    <a:pt x="3002" y="110"/>
                    <a:pt x="2830" y="95"/>
                    <a:pt x="2656" y="95"/>
                  </a:cubicBezTo>
                  <a:cubicBezTo>
                    <a:pt x="2555" y="95"/>
                    <a:pt x="2454" y="100"/>
                    <a:pt x="2352" y="107"/>
                  </a:cubicBezTo>
                  <a:cubicBezTo>
                    <a:pt x="2074" y="150"/>
                    <a:pt x="1775" y="236"/>
                    <a:pt x="1497" y="343"/>
                  </a:cubicBezTo>
                  <a:cubicBezTo>
                    <a:pt x="1241" y="449"/>
                    <a:pt x="963" y="556"/>
                    <a:pt x="706" y="706"/>
                  </a:cubicBezTo>
                  <a:cubicBezTo>
                    <a:pt x="450" y="877"/>
                    <a:pt x="215" y="1048"/>
                    <a:pt x="1" y="1262"/>
                  </a:cubicBezTo>
                  <a:lnTo>
                    <a:pt x="22" y="1283"/>
                  </a:lnTo>
                  <a:cubicBezTo>
                    <a:pt x="300" y="1198"/>
                    <a:pt x="557" y="1069"/>
                    <a:pt x="813" y="941"/>
                  </a:cubicBezTo>
                  <a:cubicBezTo>
                    <a:pt x="1070" y="813"/>
                    <a:pt x="1326" y="642"/>
                    <a:pt x="1583" y="514"/>
                  </a:cubicBezTo>
                  <a:cubicBezTo>
                    <a:pt x="2003" y="331"/>
                    <a:pt x="2454" y="179"/>
                    <a:pt x="2924" y="179"/>
                  </a:cubicBezTo>
                  <a:cubicBezTo>
                    <a:pt x="3004" y="179"/>
                    <a:pt x="3084" y="184"/>
                    <a:pt x="3164" y="193"/>
                  </a:cubicBezTo>
                  <a:cubicBezTo>
                    <a:pt x="3172" y="248"/>
                    <a:pt x="3209" y="271"/>
                    <a:pt x="3251" y="271"/>
                  </a:cubicBezTo>
                  <a:cubicBezTo>
                    <a:pt x="3324" y="271"/>
                    <a:pt x="3413" y="202"/>
                    <a:pt x="3399" y="107"/>
                  </a:cubicBezTo>
                  <a:lnTo>
                    <a:pt x="3378" y="86"/>
                  </a:lnTo>
                  <a:cubicBezTo>
                    <a:pt x="3369" y="27"/>
                    <a:pt x="3334" y="1"/>
                    <a:pt x="3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2" name="Google Shape;34642;p32"/>
            <p:cNvSpPr/>
            <p:nvPr/>
          </p:nvSpPr>
          <p:spPr>
            <a:xfrm>
              <a:off x="2349275" y="334950"/>
              <a:ext cx="104750" cy="43975"/>
            </a:xfrm>
            <a:custGeom>
              <a:avLst/>
              <a:gdLst/>
              <a:ahLst/>
              <a:cxnLst/>
              <a:rect l="l" t="t" r="r" b="b"/>
              <a:pathLst>
                <a:path w="4190" h="1759" extrusionOk="0">
                  <a:moveTo>
                    <a:pt x="22" y="1"/>
                  </a:moveTo>
                  <a:lnTo>
                    <a:pt x="1" y="22"/>
                  </a:lnTo>
                  <a:cubicBezTo>
                    <a:pt x="364" y="193"/>
                    <a:pt x="642" y="450"/>
                    <a:pt x="941" y="685"/>
                  </a:cubicBezTo>
                  <a:cubicBezTo>
                    <a:pt x="1091" y="813"/>
                    <a:pt x="1262" y="920"/>
                    <a:pt x="1433" y="1027"/>
                  </a:cubicBezTo>
                  <a:cubicBezTo>
                    <a:pt x="1604" y="1112"/>
                    <a:pt x="1775" y="1198"/>
                    <a:pt x="1967" y="1283"/>
                  </a:cubicBezTo>
                  <a:cubicBezTo>
                    <a:pt x="2309" y="1433"/>
                    <a:pt x="2672" y="1582"/>
                    <a:pt x="3057" y="1689"/>
                  </a:cubicBezTo>
                  <a:cubicBezTo>
                    <a:pt x="3249" y="1732"/>
                    <a:pt x="3442" y="1753"/>
                    <a:pt x="3634" y="1753"/>
                  </a:cubicBezTo>
                  <a:cubicBezTo>
                    <a:pt x="3666" y="1757"/>
                    <a:pt x="3698" y="1759"/>
                    <a:pt x="3730" y="1759"/>
                  </a:cubicBezTo>
                  <a:cubicBezTo>
                    <a:pt x="3890" y="1759"/>
                    <a:pt x="4047" y="1714"/>
                    <a:pt x="4190" y="1625"/>
                  </a:cubicBezTo>
                  <a:lnTo>
                    <a:pt x="4190" y="1604"/>
                  </a:lnTo>
                  <a:cubicBezTo>
                    <a:pt x="4059" y="1669"/>
                    <a:pt x="3916" y="1697"/>
                    <a:pt x="3770" y="1697"/>
                  </a:cubicBezTo>
                  <a:cubicBezTo>
                    <a:pt x="3725" y="1697"/>
                    <a:pt x="3680" y="1694"/>
                    <a:pt x="3634" y="1689"/>
                  </a:cubicBezTo>
                  <a:cubicBezTo>
                    <a:pt x="3442" y="1668"/>
                    <a:pt x="3271" y="1625"/>
                    <a:pt x="3078" y="1561"/>
                  </a:cubicBezTo>
                  <a:cubicBezTo>
                    <a:pt x="2715" y="1454"/>
                    <a:pt x="2373" y="1283"/>
                    <a:pt x="2052" y="1091"/>
                  </a:cubicBezTo>
                  <a:cubicBezTo>
                    <a:pt x="1881" y="1005"/>
                    <a:pt x="1710" y="898"/>
                    <a:pt x="1539" y="813"/>
                  </a:cubicBezTo>
                  <a:cubicBezTo>
                    <a:pt x="1390" y="706"/>
                    <a:pt x="1240" y="599"/>
                    <a:pt x="1069" y="492"/>
                  </a:cubicBezTo>
                  <a:cubicBezTo>
                    <a:pt x="749" y="279"/>
                    <a:pt x="407" y="44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3" name="Google Shape;34643;p32"/>
            <p:cNvSpPr/>
            <p:nvPr/>
          </p:nvSpPr>
          <p:spPr>
            <a:xfrm>
              <a:off x="2363700" y="262150"/>
              <a:ext cx="53700" cy="45050"/>
            </a:xfrm>
            <a:custGeom>
              <a:avLst/>
              <a:gdLst/>
              <a:ahLst/>
              <a:cxnLst/>
              <a:rect l="l" t="t" r="r" b="b"/>
              <a:pathLst>
                <a:path w="2148" h="1802" extrusionOk="0">
                  <a:moveTo>
                    <a:pt x="1960" y="1"/>
                  </a:moveTo>
                  <a:cubicBezTo>
                    <a:pt x="1949" y="1"/>
                    <a:pt x="1937" y="2"/>
                    <a:pt x="1924" y="6"/>
                  </a:cubicBezTo>
                  <a:cubicBezTo>
                    <a:pt x="1817" y="6"/>
                    <a:pt x="1839" y="134"/>
                    <a:pt x="1882" y="198"/>
                  </a:cubicBezTo>
                  <a:cubicBezTo>
                    <a:pt x="1753" y="327"/>
                    <a:pt x="1582" y="391"/>
                    <a:pt x="1433" y="476"/>
                  </a:cubicBezTo>
                  <a:cubicBezTo>
                    <a:pt x="1219" y="540"/>
                    <a:pt x="1027" y="626"/>
                    <a:pt x="813" y="733"/>
                  </a:cubicBezTo>
                  <a:cubicBezTo>
                    <a:pt x="620" y="839"/>
                    <a:pt x="428" y="989"/>
                    <a:pt x="300" y="1160"/>
                  </a:cubicBezTo>
                  <a:cubicBezTo>
                    <a:pt x="172" y="1352"/>
                    <a:pt x="65" y="1545"/>
                    <a:pt x="1" y="1780"/>
                  </a:cubicBezTo>
                  <a:lnTo>
                    <a:pt x="22" y="1801"/>
                  </a:lnTo>
                  <a:cubicBezTo>
                    <a:pt x="193" y="1652"/>
                    <a:pt x="343" y="1481"/>
                    <a:pt x="471" y="1331"/>
                  </a:cubicBezTo>
                  <a:cubicBezTo>
                    <a:pt x="620" y="1181"/>
                    <a:pt x="749" y="1032"/>
                    <a:pt x="920" y="904"/>
                  </a:cubicBezTo>
                  <a:cubicBezTo>
                    <a:pt x="1091" y="775"/>
                    <a:pt x="1283" y="690"/>
                    <a:pt x="1475" y="583"/>
                  </a:cubicBezTo>
                  <a:cubicBezTo>
                    <a:pt x="1625" y="476"/>
                    <a:pt x="1796" y="369"/>
                    <a:pt x="1924" y="220"/>
                  </a:cubicBezTo>
                  <a:cubicBezTo>
                    <a:pt x="1946" y="220"/>
                    <a:pt x="1967" y="241"/>
                    <a:pt x="2010" y="241"/>
                  </a:cubicBezTo>
                  <a:cubicBezTo>
                    <a:pt x="2147" y="202"/>
                    <a:pt x="2086" y="1"/>
                    <a:pt x="19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4" name="Google Shape;34644;p32"/>
            <p:cNvSpPr/>
            <p:nvPr/>
          </p:nvSpPr>
          <p:spPr>
            <a:xfrm>
              <a:off x="2358350" y="328550"/>
              <a:ext cx="81800" cy="16875"/>
            </a:xfrm>
            <a:custGeom>
              <a:avLst/>
              <a:gdLst/>
              <a:ahLst/>
              <a:cxnLst/>
              <a:rect l="l" t="t" r="r" b="b"/>
              <a:pathLst>
                <a:path w="3272" h="675" extrusionOk="0">
                  <a:moveTo>
                    <a:pt x="3250" y="0"/>
                  </a:moveTo>
                  <a:cubicBezTo>
                    <a:pt x="2715" y="64"/>
                    <a:pt x="2160" y="171"/>
                    <a:pt x="1625" y="278"/>
                  </a:cubicBezTo>
                  <a:cubicBezTo>
                    <a:pt x="1347" y="321"/>
                    <a:pt x="1070" y="342"/>
                    <a:pt x="813" y="406"/>
                  </a:cubicBezTo>
                  <a:cubicBezTo>
                    <a:pt x="535" y="471"/>
                    <a:pt x="279" y="513"/>
                    <a:pt x="1" y="577"/>
                  </a:cubicBezTo>
                  <a:lnTo>
                    <a:pt x="1" y="599"/>
                  </a:lnTo>
                  <a:cubicBezTo>
                    <a:pt x="186" y="656"/>
                    <a:pt x="371" y="675"/>
                    <a:pt x="557" y="675"/>
                  </a:cubicBezTo>
                  <a:cubicBezTo>
                    <a:pt x="649" y="675"/>
                    <a:pt x="742" y="670"/>
                    <a:pt x="834" y="663"/>
                  </a:cubicBezTo>
                  <a:cubicBezTo>
                    <a:pt x="1112" y="641"/>
                    <a:pt x="1390" y="535"/>
                    <a:pt x="1647" y="471"/>
                  </a:cubicBezTo>
                  <a:cubicBezTo>
                    <a:pt x="2202" y="342"/>
                    <a:pt x="2715" y="150"/>
                    <a:pt x="3271" y="22"/>
                  </a:cubicBezTo>
                  <a:lnTo>
                    <a:pt x="32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5" name="Google Shape;34645;p32"/>
            <p:cNvSpPr/>
            <p:nvPr/>
          </p:nvSpPr>
          <p:spPr>
            <a:xfrm>
              <a:off x="2419475" y="306600"/>
              <a:ext cx="6625" cy="4375"/>
            </a:xfrm>
            <a:custGeom>
              <a:avLst/>
              <a:gdLst/>
              <a:ahLst/>
              <a:cxnLst/>
              <a:rect l="l" t="t" r="r" b="b"/>
              <a:pathLst>
                <a:path w="265" h="175" extrusionOk="0">
                  <a:moveTo>
                    <a:pt x="139" y="0"/>
                  </a:moveTo>
                  <a:cubicBezTo>
                    <a:pt x="133" y="0"/>
                    <a:pt x="127" y="1"/>
                    <a:pt x="121" y="2"/>
                  </a:cubicBezTo>
                  <a:cubicBezTo>
                    <a:pt x="0" y="22"/>
                    <a:pt x="50" y="175"/>
                    <a:pt x="145" y="175"/>
                  </a:cubicBezTo>
                  <a:cubicBezTo>
                    <a:pt x="151" y="175"/>
                    <a:pt x="157" y="174"/>
                    <a:pt x="164" y="173"/>
                  </a:cubicBezTo>
                  <a:cubicBezTo>
                    <a:pt x="264" y="153"/>
                    <a:pt x="232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6" name="Google Shape;34646;p32"/>
            <p:cNvSpPr/>
            <p:nvPr/>
          </p:nvSpPr>
          <p:spPr>
            <a:xfrm>
              <a:off x="2428300" y="323050"/>
              <a:ext cx="6500" cy="5025"/>
            </a:xfrm>
            <a:custGeom>
              <a:avLst/>
              <a:gdLst/>
              <a:ahLst/>
              <a:cxnLst/>
              <a:rect l="l" t="t" r="r" b="b"/>
              <a:pathLst>
                <a:path w="260" h="201" extrusionOk="0">
                  <a:moveTo>
                    <a:pt x="130" y="0"/>
                  </a:moveTo>
                  <a:cubicBezTo>
                    <a:pt x="99" y="0"/>
                    <a:pt x="66" y="15"/>
                    <a:pt x="46" y="49"/>
                  </a:cubicBezTo>
                  <a:cubicBezTo>
                    <a:pt x="0" y="125"/>
                    <a:pt x="73" y="200"/>
                    <a:pt x="141" y="200"/>
                  </a:cubicBezTo>
                  <a:cubicBezTo>
                    <a:pt x="170" y="200"/>
                    <a:pt x="198" y="187"/>
                    <a:pt x="217" y="156"/>
                  </a:cubicBezTo>
                  <a:lnTo>
                    <a:pt x="217" y="135"/>
                  </a:lnTo>
                  <a:cubicBezTo>
                    <a:pt x="260" y="63"/>
                    <a:pt x="196" y="0"/>
                    <a:pt x="1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7" name="Google Shape;34647;p32"/>
            <p:cNvSpPr/>
            <p:nvPr/>
          </p:nvSpPr>
          <p:spPr>
            <a:xfrm>
              <a:off x="2437050" y="325300"/>
              <a:ext cx="7725" cy="5450"/>
            </a:xfrm>
            <a:custGeom>
              <a:avLst/>
              <a:gdLst/>
              <a:ahLst/>
              <a:cxnLst/>
              <a:rect l="l" t="t" r="r" b="b"/>
              <a:pathLst>
                <a:path w="309" h="218" extrusionOk="0">
                  <a:moveTo>
                    <a:pt x="143" y="0"/>
                  </a:moveTo>
                  <a:cubicBezTo>
                    <a:pt x="136" y="0"/>
                    <a:pt x="130" y="1"/>
                    <a:pt x="123" y="2"/>
                  </a:cubicBezTo>
                  <a:cubicBezTo>
                    <a:pt x="1" y="22"/>
                    <a:pt x="53" y="217"/>
                    <a:pt x="169" y="217"/>
                  </a:cubicBezTo>
                  <a:cubicBezTo>
                    <a:pt x="175" y="217"/>
                    <a:pt x="181" y="217"/>
                    <a:pt x="187" y="216"/>
                  </a:cubicBezTo>
                  <a:cubicBezTo>
                    <a:pt x="309" y="175"/>
                    <a:pt x="258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8" name="Google Shape;34648;p32"/>
            <p:cNvSpPr/>
            <p:nvPr/>
          </p:nvSpPr>
          <p:spPr>
            <a:xfrm>
              <a:off x="2455775" y="349350"/>
              <a:ext cx="8250" cy="5450"/>
            </a:xfrm>
            <a:custGeom>
              <a:avLst/>
              <a:gdLst/>
              <a:ahLst/>
              <a:cxnLst/>
              <a:rect l="l" t="t" r="r" b="b"/>
              <a:pathLst>
                <a:path w="330" h="218" extrusionOk="0">
                  <a:moveTo>
                    <a:pt x="163" y="0"/>
                  </a:moveTo>
                  <a:cubicBezTo>
                    <a:pt x="157" y="0"/>
                    <a:pt x="150" y="1"/>
                    <a:pt x="144" y="2"/>
                  </a:cubicBezTo>
                  <a:lnTo>
                    <a:pt x="122" y="2"/>
                  </a:lnTo>
                  <a:cubicBezTo>
                    <a:pt x="1" y="42"/>
                    <a:pt x="52" y="217"/>
                    <a:pt x="167" y="217"/>
                  </a:cubicBezTo>
                  <a:cubicBezTo>
                    <a:pt x="173" y="217"/>
                    <a:pt x="180" y="217"/>
                    <a:pt x="186" y="216"/>
                  </a:cubicBezTo>
                  <a:lnTo>
                    <a:pt x="208" y="216"/>
                  </a:lnTo>
                  <a:cubicBezTo>
                    <a:pt x="329" y="175"/>
                    <a:pt x="278" y="0"/>
                    <a:pt x="1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9" name="Google Shape;34649;p32"/>
            <p:cNvSpPr/>
            <p:nvPr/>
          </p:nvSpPr>
          <p:spPr>
            <a:xfrm>
              <a:off x="2451475" y="371250"/>
              <a:ext cx="7200" cy="5450"/>
            </a:xfrm>
            <a:custGeom>
              <a:avLst/>
              <a:gdLst/>
              <a:ahLst/>
              <a:cxnLst/>
              <a:rect l="l" t="t" r="r" b="b"/>
              <a:pathLst>
                <a:path w="288" h="218" extrusionOk="0">
                  <a:moveTo>
                    <a:pt x="121" y="1"/>
                  </a:moveTo>
                  <a:cubicBezTo>
                    <a:pt x="115" y="1"/>
                    <a:pt x="109" y="1"/>
                    <a:pt x="102" y="2"/>
                  </a:cubicBezTo>
                  <a:cubicBezTo>
                    <a:pt x="0" y="23"/>
                    <a:pt x="34" y="217"/>
                    <a:pt x="148" y="217"/>
                  </a:cubicBezTo>
                  <a:cubicBezTo>
                    <a:pt x="154" y="217"/>
                    <a:pt x="160" y="217"/>
                    <a:pt x="166" y="216"/>
                  </a:cubicBezTo>
                  <a:cubicBezTo>
                    <a:pt x="288" y="175"/>
                    <a:pt x="236" y="1"/>
                    <a:pt x="1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0" name="Google Shape;34650;p32"/>
            <p:cNvSpPr/>
            <p:nvPr/>
          </p:nvSpPr>
          <p:spPr>
            <a:xfrm>
              <a:off x="2281950" y="248975"/>
              <a:ext cx="144825" cy="170975"/>
            </a:xfrm>
            <a:custGeom>
              <a:avLst/>
              <a:gdLst/>
              <a:ahLst/>
              <a:cxnLst/>
              <a:rect l="l" t="t" r="r" b="b"/>
              <a:pathLst>
                <a:path w="5793" h="6839" extrusionOk="0">
                  <a:moveTo>
                    <a:pt x="1867" y="0"/>
                  </a:moveTo>
                  <a:cubicBezTo>
                    <a:pt x="1415" y="0"/>
                    <a:pt x="1022" y="217"/>
                    <a:pt x="770" y="768"/>
                  </a:cubicBezTo>
                  <a:cubicBezTo>
                    <a:pt x="364" y="1666"/>
                    <a:pt x="0" y="2991"/>
                    <a:pt x="43" y="3974"/>
                  </a:cubicBezTo>
                  <a:cubicBezTo>
                    <a:pt x="107" y="4679"/>
                    <a:pt x="300" y="5705"/>
                    <a:pt x="791" y="6240"/>
                  </a:cubicBezTo>
                  <a:cubicBezTo>
                    <a:pt x="1159" y="6653"/>
                    <a:pt x="1606" y="6838"/>
                    <a:pt x="2064" y="6838"/>
                  </a:cubicBezTo>
                  <a:cubicBezTo>
                    <a:pt x="2459" y="6838"/>
                    <a:pt x="2862" y="6701"/>
                    <a:pt x="3228" y="6454"/>
                  </a:cubicBezTo>
                  <a:cubicBezTo>
                    <a:pt x="3634" y="6197"/>
                    <a:pt x="4061" y="5855"/>
                    <a:pt x="4403" y="5492"/>
                  </a:cubicBezTo>
                  <a:cubicBezTo>
                    <a:pt x="5173" y="4722"/>
                    <a:pt x="5793" y="3483"/>
                    <a:pt x="5152" y="2371"/>
                  </a:cubicBezTo>
                  <a:cubicBezTo>
                    <a:pt x="4671" y="1518"/>
                    <a:pt x="3064" y="0"/>
                    <a:pt x="18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1" name="Google Shape;34651;p32"/>
            <p:cNvSpPr/>
            <p:nvPr/>
          </p:nvSpPr>
          <p:spPr>
            <a:xfrm>
              <a:off x="927375" y="579850"/>
              <a:ext cx="270400" cy="88875"/>
            </a:xfrm>
            <a:custGeom>
              <a:avLst/>
              <a:gdLst/>
              <a:ahLst/>
              <a:cxnLst/>
              <a:rect l="l" t="t" r="r" b="b"/>
              <a:pathLst>
                <a:path w="10816" h="3555" extrusionOk="0">
                  <a:moveTo>
                    <a:pt x="5284" y="0"/>
                  </a:moveTo>
                  <a:cubicBezTo>
                    <a:pt x="4143" y="0"/>
                    <a:pt x="3010" y="649"/>
                    <a:pt x="1967" y="1063"/>
                  </a:cubicBezTo>
                  <a:lnTo>
                    <a:pt x="0" y="1448"/>
                  </a:lnTo>
                  <a:cubicBezTo>
                    <a:pt x="1588" y="1977"/>
                    <a:pt x="4186" y="3554"/>
                    <a:pt x="5796" y="3554"/>
                  </a:cubicBezTo>
                  <a:cubicBezTo>
                    <a:pt x="5875" y="3554"/>
                    <a:pt x="5953" y="3550"/>
                    <a:pt x="6028" y="3542"/>
                  </a:cubicBezTo>
                  <a:cubicBezTo>
                    <a:pt x="7118" y="3414"/>
                    <a:pt x="10089" y="2217"/>
                    <a:pt x="10815" y="1405"/>
                  </a:cubicBezTo>
                  <a:cubicBezTo>
                    <a:pt x="9811" y="614"/>
                    <a:pt x="6840" y="122"/>
                    <a:pt x="5579" y="15"/>
                  </a:cubicBezTo>
                  <a:cubicBezTo>
                    <a:pt x="5481" y="5"/>
                    <a:pt x="5382" y="0"/>
                    <a:pt x="5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2" name="Google Shape;34652;p32"/>
            <p:cNvSpPr/>
            <p:nvPr/>
          </p:nvSpPr>
          <p:spPr>
            <a:xfrm>
              <a:off x="924700" y="380900"/>
              <a:ext cx="124325" cy="239950"/>
            </a:xfrm>
            <a:custGeom>
              <a:avLst/>
              <a:gdLst/>
              <a:ahLst/>
              <a:cxnLst/>
              <a:rect l="l" t="t" r="r" b="b"/>
              <a:pathLst>
                <a:path w="4973" h="9598" extrusionOk="0">
                  <a:moveTo>
                    <a:pt x="2501" y="1"/>
                  </a:moveTo>
                  <a:lnTo>
                    <a:pt x="2501" y="1"/>
                  </a:lnTo>
                  <a:cubicBezTo>
                    <a:pt x="2499" y="41"/>
                    <a:pt x="2497" y="80"/>
                    <a:pt x="2497" y="119"/>
                  </a:cubicBezTo>
                  <a:lnTo>
                    <a:pt x="2497" y="119"/>
                  </a:lnTo>
                  <a:cubicBezTo>
                    <a:pt x="2505" y="108"/>
                    <a:pt x="2514" y="97"/>
                    <a:pt x="2522" y="86"/>
                  </a:cubicBezTo>
                  <a:lnTo>
                    <a:pt x="2501" y="1"/>
                  </a:lnTo>
                  <a:close/>
                  <a:moveTo>
                    <a:pt x="2497" y="119"/>
                  </a:moveTo>
                  <a:lnTo>
                    <a:pt x="2497" y="119"/>
                  </a:lnTo>
                  <a:cubicBezTo>
                    <a:pt x="1579" y="1295"/>
                    <a:pt x="1412" y="3049"/>
                    <a:pt x="1582" y="4404"/>
                  </a:cubicBezTo>
                  <a:cubicBezTo>
                    <a:pt x="1689" y="5280"/>
                    <a:pt x="1988" y="6563"/>
                    <a:pt x="1646" y="7418"/>
                  </a:cubicBezTo>
                  <a:cubicBezTo>
                    <a:pt x="1325" y="8273"/>
                    <a:pt x="299" y="8700"/>
                    <a:pt x="0" y="9598"/>
                  </a:cubicBezTo>
                  <a:cubicBezTo>
                    <a:pt x="2031" y="9085"/>
                    <a:pt x="4147" y="7888"/>
                    <a:pt x="4553" y="5686"/>
                  </a:cubicBezTo>
                  <a:cubicBezTo>
                    <a:pt x="4972" y="3444"/>
                    <a:pt x="2472" y="2105"/>
                    <a:pt x="2497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3" name="Google Shape;34653;p32"/>
            <p:cNvSpPr/>
            <p:nvPr/>
          </p:nvSpPr>
          <p:spPr>
            <a:xfrm>
              <a:off x="856300" y="610150"/>
              <a:ext cx="97275" cy="168875"/>
            </a:xfrm>
            <a:custGeom>
              <a:avLst/>
              <a:gdLst/>
              <a:ahLst/>
              <a:cxnLst/>
              <a:rect l="l" t="t" r="r" b="b"/>
              <a:pathLst>
                <a:path w="3891" h="6755" extrusionOk="0">
                  <a:moveTo>
                    <a:pt x="2052" y="0"/>
                  </a:moveTo>
                  <a:lnTo>
                    <a:pt x="1924" y="236"/>
                  </a:lnTo>
                  <a:cubicBezTo>
                    <a:pt x="2779" y="642"/>
                    <a:pt x="2758" y="2458"/>
                    <a:pt x="2501" y="3313"/>
                  </a:cubicBezTo>
                  <a:cubicBezTo>
                    <a:pt x="2031" y="4810"/>
                    <a:pt x="748" y="5494"/>
                    <a:pt x="0" y="6755"/>
                  </a:cubicBezTo>
                  <a:cubicBezTo>
                    <a:pt x="1390" y="6477"/>
                    <a:pt x="2779" y="6242"/>
                    <a:pt x="3484" y="4703"/>
                  </a:cubicBezTo>
                  <a:cubicBezTo>
                    <a:pt x="3869" y="3826"/>
                    <a:pt x="3890" y="3014"/>
                    <a:pt x="3463" y="2138"/>
                  </a:cubicBezTo>
                  <a:cubicBezTo>
                    <a:pt x="3164" y="1497"/>
                    <a:pt x="2544" y="449"/>
                    <a:pt x="20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4" name="Google Shape;34654;p32"/>
            <p:cNvSpPr/>
            <p:nvPr/>
          </p:nvSpPr>
          <p:spPr>
            <a:xfrm>
              <a:off x="-236450" y="382525"/>
              <a:ext cx="79100" cy="224450"/>
            </a:xfrm>
            <a:custGeom>
              <a:avLst/>
              <a:gdLst/>
              <a:ahLst/>
              <a:cxnLst/>
              <a:rect l="l" t="t" r="r" b="b"/>
              <a:pathLst>
                <a:path w="3164" h="8978" extrusionOk="0">
                  <a:moveTo>
                    <a:pt x="1390" y="0"/>
                  </a:moveTo>
                  <a:cubicBezTo>
                    <a:pt x="1347" y="257"/>
                    <a:pt x="1368" y="513"/>
                    <a:pt x="1347" y="770"/>
                  </a:cubicBezTo>
                  <a:cubicBezTo>
                    <a:pt x="1347" y="1069"/>
                    <a:pt x="1347" y="1389"/>
                    <a:pt x="1283" y="1689"/>
                  </a:cubicBezTo>
                  <a:cubicBezTo>
                    <a:pt x="1240" y="1945"/>
                    <a:pt x="1090" y="2180"/>
                    <a:pt x="1069" y="2437"/>
                  </a:cubicBezTo>
                  <a:cubicBezTo>
                    <a:pt x="1026" y="2736"/>
                    <a:pt x="1112" y="3078"/>
                    <a:pt x="1090" y="3399"/>
                  </a:cubicBezTo>
                  <a:cubicBezTo>
                    <a:pt x="1069" y="3762"/>
                    <a:pt x="1005" y="4125"/>
                    <a:pt x="919" y="4467"/>
                  </a:cubicBezTo>
                  <a:cubicBezTo>
                    <a:pt x="706" y="5258"/>
                    <a:pt x="727" y="6049"/>
                    <a:pt x="577" y="6861"/>
                  </a:cubicBezTo>
                  <a:cubicBezTo>
                    <a:pt x="513" y="7289"/>
                    <a:pt x="364" y="7737"/>
                    <a:pt x="257" y="8186"/>
                  </a:cubicBezTo>
                  <a:cubicBezTo>
                    <a:pt x="193" y="8379"/>
                    <a:pt x="0" y="8806"/>
                    <a:pt x="171" y="8977"/>
                  </a:cubicBezTo>
                  <a:cubicBezTo>
                    <a:pt x="428" y="8678"/>
                    <a:pt x="706" y="8400"/>
                    <a:pt x="962" y="8079"/>
                  </a:cubicBezTo>
                  <a:cubicBezTo>
                    <a:pt x="1967" y="6818"/>
                    <a:pt x="3164" y="5365"/>
                    <a:pt x="3164" y="3634"/>
                  </a:cubicBezTo>
                  <a:cubicBezTo>
                    <a:pt x="3164" y="2180"/>
                    <a:pt x="2010" y="1176"/>
                    <a:pt x="1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5" name="Google Shape;34655;p32"/>
            <p:cNvSpPr/>
            <p:nvPr/>
          </p:nvSpPr>
          <p:spPr>
            <a:xfrm>
              <a:off x="-242325" y="390000"/>
              <a:ext cx="68950" cy="230850"/>
            </a:xfrm>
            <a:custGeom>
              <a:avLst/>
              <a:gdLst/>
              <a:ahLst/>
              <a:cxnLst/>
              <a:rect l="l" t="t" r="r" b="b"/>
              <a:pathLst>
                <a:path w="2758" h="9234" extrusionOk="0">
                  <a:moveTo>
                    <a:pt x="1603" y="0"/>
                  </a:moveTo>
                  <a:cubicBezTo>
                    <a:pt x="1582" y="1390"/>
                    <a:pt x="983" y="2736"/>
                    <a:pt x="620" y="4104"/>
                  </a:cubicBezTo>
                  <a:cubicBezTo>
                    <a:pt x="150" y="5814"/>
                    <a:pt x="0" y="7438"/>
                    <a:pt x="171" y="9234"/>
                  </a:cubicBezTo>
                  <a:lnTo>
                    <a:pt x="470" y="8764"/>
                  </a:lnTo>
                  <a:cubicBezTo>
                    <a:pt x="620" y="8635"/>
                    <a:pt x="1646" y="5579"/>
                    <a:pt x="1945" y="4831"/>
                  </a:cubicBezTo>
                  <a:cubicBezTo>
                    <a:pt x="2758" y="2907"/>
                    <a:pt x="1646" y="1881"/>
                    <a:pt x="16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6" name="Google Shape;34656;p32"/>
            <p:cNvSpPr/>
            <p:nvPr/>
          </p:nvSpPr>
          <p:spPr>
            <a:xfrm>
              <a:off x="274375" y="985250"/>
              <a:ext cx="250650" cy="181725"/>
            </a:xfrm>
            <a:custGeom>
              <a:avLst/>
              <a:gdLst/>
              <a:ahLst/>
              <a:cxnLst/>
              <a:rect l="l" t="t" r="r" b="b"/>
              <a:pathLst>
                <a:path w="10026" h="7269" extrusionOk="0">
                  <a:moveTo>
                    <a:pt x="6648" y="1"/>
                  </a:moveTo>
                  <a:lnTo>
                    <a:pt x="6648" y="1"/>
                  </a:lnTo>
                  <a:cubicBezTo>
                    <a:pt x="5644" y="557"/>
                    <a:pt x="5216" y="1796"/>
                    <a:pt x="4447" y="1839"/>
                  </a:cubicBezTo>
                  <a:cubicBezTo>
                    <a:pt x="4445" y="1839"/>
                    <a:pt x="4443" y="1839"/>
                    <a:pt x="4440" y="1839"/>
                  </a:cubicBezTo>
                  <a:cubicBezTo>
                    <a:pt x="4244" y="1839"/>
                    <a:pt x="3761" y="877"/>
                    <a:pt x="3570" y="877"/>
                  </a:cubicBezTo>
                  <a:cubicBezTo>
                    <a:pt x="3569" y="877"/>
                    <a:pt x="3568" y="877"/>
                    <a:pt x="3567" y="877"/>
                  </a:cubicBezTo>
                  <a:cubicBezTo>
                    <a:pt x="3428" y="877"/>
                    <a:pt x="3798" y="2096"/>
                    <a:pt x="3660" y="2096"/>
                  </a:cubicBezTo>
                  <a:cubicBezTo>
                    <a:pt x="3658" y="2096"/>
                    <a:pt x="3657" y="2096"/>
                    <a:pt x="3656" y="2096"/>
                  </a:cubicBezTo>
                  <a:cubicBezTo>
                    <a:pt x="3143" y="2031"/>
                    <a:pt x="3464" y="1561"/>
                    <a:pt x="2993" y="1540"/>
                  </a:cubicBezTo>
                  <a:cubicBezTo>
                    <a:pt x="2785" y="1534"/>
                    <a:pt x="2506" y="1515"/>
                    <a:pt x="2210" y="1515"/>
                  </a:cubicBezTo>
                  <a:cubicBezTo>
                    <a:pt x="1472" y="1515"/>
                    <a:pt x="624" y="1629"/>
                    <a:pt x="471" y="2331"/>
                  </a:cubicBezTo>
                  <a:cubicBezTo>
                    <a:pt x="1" y="4233"/>
                    <a:pt x="2459" y="4981"/>
                    <a:pt x="3250" y="5323"/>
                  </a:cubicBezTo>
                  <a:cubicBezTo>
                    <a:pt x="3442" y="5409"/>
                    <a:pt x="3057" y="6606"/>
                    <a:pt x="3314" y="6712"/>
                  </a:cubicBezTo>
                  <a:cubicBezTo>
                    <a:pt x="3321" y="6714"/>
                    <a:pt x="3329" y="6715"/>
                    <a:pt x="3337" y="6715"/>
                  </a:cubicBezTo>
                  <a:cubicBezTo>
                    <a:pt x="3587" y="6715"/>
                    <a:pt x="4351" y="5828"/>
                    <a:pt x="4640" y="5828"/>
                  </a:cubicBezTo>
                  <a:cubicBezTo>
                    <a:pt x="4656" y="5828"/>
                    <a:pt x="4669" y="5831"/>
                    <a:pt x="4682" y="5836"/>
                  </a:cubicBezTo>
                  <a:cubicBezTo>
                    <a:pt x="5772" y="6199"/>
                    <a:pt x="6969" y="6648"/>
                    <a:pt x="7439" y="7268"/>
                  </a:cubicBezTo>
                  <a:cubicBezTo>
                    <a:pt x="7461" y="6370"/>
                    <a:pt x="7247" y="5964"/>
                    <a:pt x="7632" y="5173"/>
                  </a:cubicBezTo>
                  <a:cubicBezTo>
                    <a:pt x="8209" y="4062"/>
                    <a:pt x="8166" y="4319"/>
                    <a:pt x="9406" y="3891"/>
                  </a:cubicBezTo>
                  <a:cubicBezTo>
                    <a:pt x="10025" y="3677"/>
                    <a:pt x="8080" y="3827"/>
                    <a:pt x="7803" y="3228"/>
                  </a:cubicBezTo>
                  <a:cubicBezTo>
                    <a:pt x="7589" y="2780"/>
                    <a:pt x="6477" y="2031"/>
                    <a:pt x="6306" y="1732"/>
                  </a:cubicBezTo>
                  <a:lnTo>
                    <a:pt x="66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7" name="Google Shape;34657;p32"/>
            <p:cNvSpPr/>
            <p:nvPr/>
          </p:nvSpPr>
          <p:spPr>
            <a:xfrm>
              <a:off x="200650" y="967100"/>
              <a:ext cx="103150" cy="94600"/>
            </a:xfrm>
            <a:custGeom>
              <a:avLst/>
              <a:gdLst/>
              <a:ahLst/>
              <a:cxnLst/>
              <a:rect l="l" t="t" r="r" b="b"/>
              <a:pathLst>
                <a:path w="4126" h="3784" extrusionOk="0">
                  <a:moveTo>
                    <a:pt x="235" y="0"/>
                  </a:moveTo>
                  <a:lnTo>
                    <a:pt x="0" y="128"/>
                  </a:lnTo>
                  <a:cubicBezTo>
                    <a:pt x="214" y="535"/>
                    <a:pt x="428" y="941"/>
                    <a:pt x="706" y="1304"/>
                  </a:cubicBezTo>
                  <a:cubicBezTo>
                    <a:pt x="984" y="1667"/>
                    <a:pt x="1304" y="2009"/>
                    <a:pt x="1668" y="2309"/>
                  </a:cubicBezTo>
                  <a:cubicBezTo>
                    <a:pt x="1839" y="2458"/>
                    <a:pt x="2010" y="2608"/>
                    <a:pt x="2202" y="2736"/>
                  </a:cubicBezTo>
                  <a:cubicBezTo>
                    <a:pt x="2394" y="2864"/>
                    <a:pt x="2587" y="2993"/>
                    <a:pt x="2758" y="3099"/>
                  </a:cubicBezTo>
                  <a:cubicBezTo>
                    <a:pt x="2929" y="3228"/>
                    <a:pt x="3100" y="3356"/>
                    <a:pt x="3313" y="3484"/>
                  </a:cubicBezTo>
                  <a:cubicBezTo>
                    <a:pt x="3506" y="3612"/>
                    <a:pt x="3741" y="3741"/>
                    <a:pt x="4040" y="3783"/>
                  </a:cubicBezTo>
                  <a:lnTo>
                    <a:pt x="4126" y="3014"/>
                  </a:lnTo>
                  <a:cubicBezTo>
                    <a:pt x="3976" y="3014"/>
                    <a:pt x="3805" y="2950"/>
                    <a:pt x="3634" y="2864"/>
                  </a:cubicBezTo>
                  <a:cubicBezTo>
                    <a:pt x="3442" y="2757"/>
                    <a:pt x="3271" y="2651"/>
                    <a:pt x="3078" y="2544"/>
                  </a:cubicBezTo>
                  <a:cubicBezTo>
                    <a:pt x="2864" y="2437"/>
                    <a:pt x="2672" y="2330"/>
                    <a:pt x="2501" y="2223"/>
                  </a:cubicBezTo>
                  <a:cubicBezTo>
                    <a:pt x="2309" y="2116"/>
                    <a:pt x="2138" y="2009"/>
                    <a:pt x="1967" y="1881"/>
                  </a:cubicBezTo>
                  <a:cubicBezTo>
                    <a:pt x="1261" y="1411"/>
                    <a:pt x="684" y="748"/>
                    <a:pt x="2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8" name="Google Shape;34658;p32"/>
            <p:cNvSpPr/>
            <p:nvPr/>
          </p:nvSpPr>
          <p:spPr>
            <a:xfrm>
              <a:off x="206000" y="967100"/>
              <a:ext cx="97800" cy="94600"/>
            </a:xfrm>
            <a:custGeom>
              <a:avLst/>
              <a:gdLst/>
              <a:ahLst/>
              <a:cxnLst/>
              <a:rect l="l" t="t" r="r" b="b"/>
              <a:pathLst>
                <a:path w="3912" h="3784" extrusionOk="0">
                  <a:moveTo>
                    <a:pt x="0" y="0"/>
                  </a:moveTo>
                  <a:cubicBezTo>
                    <a:pt x="363" y="770"/>
                    <a:pt x="855" y="1454"/>
                    <a:pt x="1454" y="1988"/>
                  </a:cubicBezTo>
                  <a:cubicBezTo>
                    <a:pt x="1625" y="2138"/>
                    <a:pt x="1796" y="2266"/>
                    <a:pt x="1967" y="2394"/>
                  </a:cubicBezTo>
                  <a:cubicBezTo>
                    <a:pt x="2116" y="2544"/>
                    <a:pt x="2287" y="2651"/>
                    <a:pt x="2479" y="2779"/>
                  </a:cubicBezTo>
                  <a:cubicBezTo>
                    <a:pt x="2672" y="2928"/>
                    <a:pt x="2843" y="3057"/>
                    <a:pt x="3014" y="3164"/>
                  </a:cubicBezTo>
                  <a:cubicBezTo>
                    <a:pt x="3185" y="3270"/>
                    <a:pt x="3334" y="3377"/>
                    <a:pt x="3484" y="3377"/>
                  </a:cubicBezTo>
                  <a:lnTo>
                    <a:pt x="3420" y="3655"/>
                  </a:lnTo>
                  <a:cubicBezTo>
                    <a:pt x="3527" y="3719"/>
                    <a:pt x="3676" y="3762"/>
                    <a:pt x="3826" y="3783"/>
                  </a:cubicBezTo>
                  <a:lnTo>
                    <a:pt x="3912" y="3014"/>
                  </a:lnTo>
                  <a:cubicBezTo>
                    <a:pt x="3762" y="3014"/>
                    <a:pt x="3591" y="2950"/>
                    <a:pt x="3420" y="2864"/>
                  </a:cubicBezTo>
                  <a:cubicBezTo>
                    <a:pt x="3228" y="2757"/>
                    <a:pt x="3057" y="2651"/>
                    <a:pt x="2864" y="2544"/>
                  </a:cubicBezTo>
                  <a:cubicBezTo>
                    <a:pt x="2650" y="2437"/>
                    <a:pt x="2458" y="2330"/>
                    <a:pt x="2287" y="2223"/>
                  </a:cubicBezTo>
                  <a:cubicBezTo>
                    <a:pt x="2095" y="2116"/>
                    <a:pt x="1924" y="2009"/>
                    <a:pt x="1753" y="1881"/>
                  </a:cubicBezTo>
                  <a:cubicBezTo>
                    <a:pt x="1047" y="1411"/>
                    <a:pt x="470" y="748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9" name="Google Shape;34659;p32"/>
            <p:cNvSpPr/>
            <p:nvPr/>
          </p:nvSpPr>
          <p:spPr>
            <a:xfrm>
              <a:off x="277050" y="1023025"/>
              <a:ext cx="68975" cy="84100"/>
            </a:xfrm>
            <a:custGeom>
              <a:avLst/>
              <a:gdLst/>
              <a:ahLst/>
              <a:cxnLst/>
              <a:rect l="l" t="t" r="r" b="b"/>
              <a:pathLst>
                <a:path w="2759" h="3364" extrusionOk="0">
                  <a:moveTo>
                    <a:pt x="1998" y="1"/>
                  </a:moveTo>
                  <a:cubicBezTo>
                    <a:pt x="1266" y="1"/>
                    <a:pt x="477" y="118"/>
                    <a:pt x="321" y="756"/>
                  </a:cubicBezTo>
                  <a:cubicBezTo>
                    <a:pt x="1" y="2145"/>
                    <a:pt x="1219" y="2936"/>
                    <a:pt x="2202" y="3363"/>
                  </a:cubicBezTo>
                  <a:cubicBezTo>
                    <a:pt x="2074" y="2444"/>
                    <a:pt x="2138" y="1418"/>
                    <a:pt x="2459" y="414"/>
                  </a:cubicBezTo>
                  <a:cubicBezTo>
                    <a:pt x="2502" y="264"/>
                    <a:pt x="2694" y="179"/>
                    <a:pt x="2758" y="29"/>
                  </a:cubicBezTo>
                  <a:cubicBezTo>
                    <a:pt x="2537" y="17"/>
                    <a:pt x="2271" y="1"/>
                    <a:pt x="19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0" name="Google Shape;34660;p32"/>
            <p:cNvSpPr/>
            <p:nvPr/>
          </p:nvSpPr>
          <p:spPr>
            <a:xfrm>
              <a:off x="284000" y="1023025"/>
              <a:ext cx="62025" cy="24250"/>
            </a:xfrm>
            <a:custGeom>
              <a:avLst/>
              <a:gdLst/>
              <a:ahLst/>
              <a:cxnLst/>
              <a:rect l="l" t="t" r="r" b="b"/>
              <a:pathLst>
                <a:path w="2481" h="970" extrusionOk="0">
                  <a:moveTo>
                    <a:pt x="1720" y="1"/>
                  </a:moveTo>
                  <a:cubicBezTo>
                    <a:pt x="988" y="1"/>
                    <a:pt x="199" y="118"/>
                    <a:pt x="43" y="756"/>
                  </a:cubicBezTo>
                  <a:cubicBezTo>
                    <a:pt x="22" y="841"/>
                    <a:pt x="22" y="905"/>
                    <a:pt x="1" y="969"/>
                  </a:cubicBezTo>
                  <a:cubicBezTo>
                    <a:pt x="320" y="499"/>
                    <a:pt x="1047" y="425"/>
                    <a:pt x="1676" y="425"/>
                  </a:cubicBezTo>
                  <a:cubicBezTo>
                    <a:pt x="1848" y="425"/>
                    <a:pt x="2013" y="430"/>
                    <a:pt x="2160" y="435"/>
                  </a:cubicBezTo>
                  <a:cubicBezTo>
                    <a:pt x="2160" y="435"/>
                    <a:pt x="2181" y="435"/>
                    <a:pt x="2181" y="414"/>
                  </a:cubicBezTo>
                  <a:cubicBezTo>
                    <a:pt x="2224" y="264"/>
                    <a:pt x="2416" y="179"/>
                    <a:pt x="2480" y="29"/>
                  </a:cubicBezTo>
                  <a:cubicBezTo>
                    <a:pt x="2259" y="17"/>
                    <a:pt x="1993" y="1"/>
                    <a:pt x="17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1" name="Google Shape;34661;p32"/>
            <p:cNvSpPr/>
            <p:nvPr/>
          </p:nvSpPr>
          <p:spPr>
            <a:xfrm>
              <a:off x="325675" y="1040825"/>
              <a:ext cx="10725" cy="66300"/>
            </a:xfrm>
            <a:custGeom>
              <a:avLst/>
              <a:gdLst/>
              <a:ahLst/>
              <a:cxnLst/>
              <a:rect l="l" t="t" r="r" b="b"/>
              <a:pathLst>
                <a:path w="429" h="2652" extrusionOk="0">
                  <a:moveTo>
                    <a:pt x="428" y="1"/>
                  </a:moveTo>
                  <a:lnTo>
                    <a:pt x="428" y="1"/>
                  </a:lnTo>
                  <a:cubicBezTo>
                    <a:pt x="407" y="65"/>
                    <a:pt x="364" y="129"/>
                    <a:pt x="343" y="193"/>
                  </a:cubicBezTo>
                  <a:cubicBezTo>
                    <a:pt x="108" y="984"/>
                    <a:pt x="1" y="1796"/>
                    <a:pt x="44" y="2566"/>
                  </a:cubicBezTo>
                  <a:cubicBezTo>
                    <a:pt x="108" y="2587"/>
                    <a:pt x="193" y="2630"/>
                    <a:pt x="257" y="2651"/>
                  </a:cubicBezTo>
                  <a:cubicBezTo>
                    <a:pt x="129" y="1818"/>
                    <a:pt x="172" y="899"/>
                    <a:pt x="428" y="1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2" name="Google Shape;34662;p32"/>
            <p:cNvSpPr/>
            <p:nvPr/>
          </p:nvSpPr>
          <p:spPr>
            <a:xfrm>
              <a:off x="339575" y="1092150"/>
              <a:ext cx="176375" cy="272500"/>
            </a:xfrm>
            <a:custGeom>
              <a:avLst/>
              <a:gdLst/>
              <a:ahLst/>
              <a:cxnLst/>
              <a:rect l="l" t="t" r="r" b="b"/>
              <a:pathLst>
                <a:path w="7055" h="10900" extrusionOk="0">
                  <a:moveTo>
                    <a:pt x="3802" y="1"/>
                  </a:moveTo>
                  <a:cubicBezTo>
                    <a:pt x="3750" y="1"/>
                    <a:pt x="3694" y="14"/>
                    <a:pt x="3634" y="43"/>
                  </a:cubicBezTo>
                  <a:cubicBezTo>
                    <a:pt x="1796" y="897"/>
                    <a:pt x="1" y="5194"/>
                    <a:pt x="620" y="7181"/>
                  </a:cubicBezTo>
                  <a:cubicBezTo>
                    <a:pt x="973" y="8271"/>
                    <a:pt x="2626" y="10899"/>
                    <a:pt x="4293" y="10899"/>
                  </a:cubicBezTo>
                  <a:cubicBezTo>
                    <a:pt x="4751" y="10899"/>
                    <a:pt x="5210" y="10701"/>
                    <a:pt x="5643" y="10217"/>
                  </a:cubicBezTo>
                  <a:cubicBezTo>
                    <a:pt x="7054" y="8614"/>
                    <a:pt x="5280" y="7310"/>
                    <a:pt x="4788" y="5814"/>
                  </a:cubicBezTo>
                  <a:cubicBezTo>
                    <a:pt x="4423" y="4698"/>
                    <a:pt x="4771" y="1"/>
                    <a:pt x="38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3" name="Google Shape;34663;p32"/>
            <p:cNvSpPr/>
            <p:nvPr/>
          </p:nvSpPr>
          <p:spPr>
            <a:xfrm>
              <a:off x="450200" y="855400"/>
              <a:ext cx="253825" cy="183550"/>
            </a:xfrm>
            <a:custGeom>
              <a:avLst/>
              <a:gdLst/>
              <a:ahLst/>
              <a:cxnLst/>
              <a:rect l="l" t="t" r="r" b="b"/>
              <a:pathLst>
                <a:path w="10153" h="7342" extrusionOk="0">
                  <a:moveTo>
                    <a:pt x="6142" y="0"/>
                  </a:moveTo>
                  <a:cubicBezTo>
                    <a:pt x="4781" y="0"/>
                    <a:pt x="3617" y="887"/>
                    <a:pt x="2736" y="1989"/>
                  </a:cubicBezTo>
                  <a:cubicBezTo>
                    <a:pt x="2031" y="2865"/>
                    <a:pt x="1753" y="3955"/>
                    <a:pt x="1176" y="4896"/>
                  </a:cubicBezTo>
                  <a:cubicBezTo>
                    <a:pt x="791" y="5494"/>
                    <a:pt x="0" y="5922"/>
                    <a:pt x="449" y="6670"/>
                  </a:cubicBezTo>
                  <a:cubicBezTo>
                    <a:pt x="747" y="7174"/>
                    <a:pt x="1451" y="7341"/>
                    <a:pt x="2259" y="7341"/>
                  </a:cubicBezTo>
                  <a:cubicBezTo>
                    <a:pt x="3129" y="7341"/>
                    <a:pt x="4120" y="7146"/>
                    <a:pt x="4852" y="6969"/>
                  </a:cubicBezTo>
                  <a:cubicBezTo>
                    <a:pt x="5151" y="6905"/>
                    <a:pt x="5408" y="6841"/>
                    <a:pt x="5600" y="6777"/>
                  </a:cubicBezTo>
                  <a:cubicBezTo>
                    <a:pt x="7011" y="6435"/>
                    <a:pt x="8999" y="5622"/>
                    <a:pt x="9554" y="3998"/>
                  </a:cubicBezTo>
                  <a:cubicBezTo>
                    <a:pt x="10153" y="2181"/>
                    <a:pt x="8828" y="728"/>
                    <a:pt x="7246" y="193"/>
                  </a:cubicBezTo>
                  <a:cubicBezTo>
                    <a:pt x="6865" y="61"/>
                    <a:pt x="6497" y="0"/>
                    <a:pt x="6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4" name="Google Shape;34664;p32"/>
            <p:cNvSpPr/>
            <p:nvPr/>
          </p:nvSpPr>
          <p:spPr>
            <a:xfrm>
              <a:off x="402625" y="1042425"/>
              <a:ext cx="296600" cy="249525"/>
            </a:xfrm>
            <a:custGeom>
              <a:avLst/>
              <a:gdLst/>
              <a:ahLst/>
              <a:cxnLst/>
              <a:rect l="l" t="t" r="r" b="b"/>
              <a:pathLst>
                <a:path w="11864" h="9981" extrusionOk="0">
                  <a:moveTo>
                    <a:pt x="984" y="1"/>
                  </a:moveTo>
                  <a:lnTo>
                    <a:pt x="792" y="193"/>
                  </a:lnTo>
                  <a:cubicBezTo>
                    <a:pt x="1" y="1604"/>
                    <a:pt x="1647" y="2651"/>
                    <a:pt x="2160" y="3912"/>
                  </a:cubicBezTo>
                  <a:cubicBezTo>
                    <a:pt x="2972" y="5922"/>
                    <a:pt x="2950" y="7952"/>
                    <a:pt x="4853" y="9341"/>
                  </a:cubicBezTo>
                  <a:cubicBezTo>
                    <a:pt x="5403" y="9741"/>
                    <a:pt x="5981" y="9980"/>
                    <a:pt x="6590" y="9980"/>
                  </a:cubicBezTo>
                  <a:cubicBezTo>
                    <a:pt x="6927" y="9980"/>
                    <a:pt x="7274" y="9907"/>
                    <a:pt x="7631" y="9748"/>
                  </a:cubicBezTo>
                  <a:cubicBezTo>
                    <a:pt x="8444" y="9384"/>
                    <a:pt x="9769" y="8935"/>
                    <a:pt x="10410" y="8358"/>
                  </a:cubicBezTo>
                  <a:cubicBezTo>
                    <a:pt x="11863" y="7076"/>
                    <a:pt x="11115" y="5580"/>
                    <a:pt x="10260" y="4212"/>
                  </a:cubicBezTo>
                  <a:cubicBezTo>
                    <a:pt x="9256" y="2630"/>
                    <a:pt x="7589" y="1006"/>
                    <a:pt x="5708" y="749"/>
                  </a:cubicBezTo>
                  <a:cubicBezTo>
                    <a:pt x="3976" y="535"/>
                    <a:pt x="2416" y="899"/>
                    <a:pt x="9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5" name="Google Shape;34665;p32"/>
            <p:cNvSpPr/>
            <p:nvPr/>
          </p:nvSpPr>
          <p:spPr>
            <a:xfrm>
              <a:off x="313925" y="994950"/>
              <a:ext cx="115450" cy="170950"/>
            </a:xfrm>
            <a:custGeom>
              <a:avLst/>
              <a:gdLst/>
              <a:ahLst/>
              <a:cxnLst/>
              <a:rect l="l" t="t" r="r" b="b"/>
              <a:pathLst>
                <a:path w="4618" h="6838" extrusionOk="0">
                  <a:moveTo>
                    <a:pt x="2886" y="1"/>
                  </a:moveTo>
                  <a:cubicBezTo>
                    <a:pt x="2111" y="1"/>
                    <a:pt x="843" y="1302"/>
                    <a:pt x="343" y="2883"/>
                  </a:cubicBezTo>
                  <a:cubicBezTo>
                    <a:pt x="1" y="3973"/>
                    <a:pt x="364" y="6025"/>
                    <a:pt x="1262" y="6752"/>
                  </a:cubicBezTo>
                  <a:cubicBezTo>
                    <a:pt x="1332" y="6810"/>
                    <a:pt x="1409" y="6837"/>
                    <a:pt x="1490" y="6837"/>
                  </a:cubicBezTo>
                  <a:cubicBezTo>
                    <a:pt x="2385" y="6837"/>
                    <a:pt x="3826" y="3514"/>
                    <a:pt x="4297" y="2691"/>
                  </a:cubicBezTo>
                  <a:cubicBezTo>
                    <a:pt x="4617" y="2135"/>
                    <a:pt x="3891" y="1814"/>
                    <a:pt x="3442" y="447"/>
                  </a:cubicBezTo>
                  <a:cubicBezTo>
                    <a:pt x="3337" y="138"/>
                    <a:pt x="3137" y="1"/>
                    <a:pt x="2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6" name="Google Shape;34666;p32"/>
            <p:cNvSpPr/>
            <p:nvPr/>
          </p:nvSpPr>
          <p:spPr>
            <a:xfrm>
              <a:off x="399950" y="855300"/>
              <a:ext cx="123475" cy="186625"/>
            </a:xfrm>
            <a:custGeom>
              <a:avLst/>
              <a:gdLst/>
              <a:ahLst/>
              <a:cxnLst/>
              <a:rect l="l" t="t" r="r" b="b"/>
              <a:pathLst>
                <a:path w="4939" h="7465" extrusionOk="0">
                  <a:moveTo>
                    <a:pt x="3449" y="0"/>
                  </a:moveTo>
                  <a:cubicBezTo>
                    <a:pt x="2308" y="0"/>
                    <a:pt x="641" y="664"/>
                    <a:pt x="129" y="3639"/>
                  </a:cubicBezTo>
                  <a:cubicBezTo>
                    <a:pt x="1" y="4472"/>
                    <a:pt x="386" y="7294"/>
                    <a:pt x="1326" y="7465"/>
                  </a:cubicBezTo>
                  <a:cubicBezTo>
                    <a:pt x="1540" y="6439"/>
                    <a:pt x="4938" y="1672"/>
                    <a:pt x="4575" y="326"/>
                  </a:cubicBezTo>
                  <a:cubicBezTo>
                    <a:pt x="4537" y="197"/>
                    <a:pt x="4071" y="0"/>
                    <a:pt x="3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7" name="Google Shape;34667;p32"/>
            <p:cNvSpPr/>
            <p:nvPr/>
          </p:nvSpPr>
          <p:spPr>
            <a:xfrm>
              <a:off x="440575" y="1002900"/>
              <a:ext cx="86575" cy="54000"/>
            </a:xfrm>
            <a:custGeom>
              <a:avLst/>
              <a:gdLst/>
              <a:ahLst/>
              <a:cxnLst/>
              <a:rect l="l" t="t" r="r" b="b"/>
              <a:pathLst>
                <a:path w="3463" h="2160" extrusionOk="0">
                  <a:moveTo>
                    <a:pt x="3442" y="0"/>
                  </a:moveTo>
                  <a:cubicBezTo>
                    <a:pt x="2843" y="235"/>
                    <a:pt x="2245" y="492"/>
                    <a:pt x="1646" y="791"/>
                  </a:cubicBezTo>
                  <a:cubicBezTo>
                    <a:pt x="1347" y="941"/>
                    <a:pt x="1026" y="1090"/>
                    <a:pt x="748" y="1304"/>
                  </a:cubicBezTo>
                  <a:cubicBezTo>
                    <a:pt x="471" y="1539"/>
                    <a:pt x="214" y="1796"/>
                    <a:pt x="0" y="2138"/>
                  </a:cubicBezTo>
                  <a:lnTo>
                    <a:pt x="22" y="2159"/>
                  </a:lnTo>
                  <a:cubicBezTo>
                    <a:pt x="321" y="1945"/>
                    <a:pt x="577" y="1774"/>
                    <a:pt x="877" y="1582"/>
                  </a:cubicBezTo>
                  <a:cubicBezTo>
                    <a:pt x="1155" y="1411"/>
                    <a:pt x="1411" y="1197"/>
                    <a:pt x="1710" y="1026"/>
                  </a:cubicBezTo>
                  <a:cubicBezTo>
                    <a:pt x="2266" y="684"/>
                    <a:pt x="2864" y="364"/>
                    <a:pt x="3463" y="22"/>
                  </a:cubicBezTo>
                  <a:lnTo>
                    <a:pt x="34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8" name="Google Shape;34668;p32"/>
            <p:cNvSpPr/>
            <p:nvPr/>
          </p:nvSpPr>
          <p:spPr>
            <a:xfrm>
              <a:off x="443775" y="1036025"/>
              <a:ext cx="86600" cy="25675"/>
            </a:xfrm>
            <a:custGeom>
              <a:avLst/>
              <a:gdLst/>
              <a:ahLst/>
              <a:cxnLst/>
              <a:rect l="l" t="t" r="r" b="b"/>
              <a:pathLst>
                <a:path w="3464" h="1027" extrusionOk="0">
                  <a:moveTo>
                    <a:pt x="3463" y="0"/>
                  </a:moveTo>
                  <a:cubicBezTo>
                    <a:pt x="2886" y="129"/>
                    <a:pt x="2309" y="129"/>
                    <a:pt x="1710" y="193"/>
                  </a:cubicBezTo>
                  <a:cubicBezTo>
                    <a:pt x="1433" y="236"/>
                    <a:pt x="1133" y="257"/>
                    <a:pt x="813" y="385"/>
                  </a:cubicBezTo>
                  <a:cubicBezTo>
                    <a:pt x="514" y="513"/>
                    <a:pt x="214" y="727"/>
                    <a:pt x="1" y="1005"/>
                  </a:cubicBezTo>
                  <a:lnTo>
                    <a:pt x="1" y="1026"/>
                  </a:lnTo>
                  <a:cubicBezTo>
                    <a:pt x="300" y="898"/>
                    <a:pt x="578" y="791"/>
                    <a:pt x="856" y="727"/>
                  </a:cubicBezTo>
                  <a:cubicBezTo>
                    <a:pt x="1133" y="642"/>
                    <a:pt x="1411" y="535"/>
                    <a:pt x="1710" y="471"/>
                  </a:cubicBezTo>
                  <a:cubicBezTo>
                    <a:pt x="2288" y="342"/>
                    <a:pt x="2886" y="257"/>
                    <a:pt x="3463" y="22"/>
                  </a:cubicBezTo>
                  <a:lnTo>
                    <a:pt x="346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9" name="Google Shape;34669;p32"/>
            <p:cNvSpPr/>
            <p:nvPr/>
          </p:nvSpPr>
          <p:spPr>
            <a:xfrm>
              <a:off x="441100" y="1052450"/>
              <a:ext cx="89275" cy="18325"/>
            </a:xfrm>
            <a:custGeom>
              <a:avLst/>
              <a:gdLst/>
              <a:ahLst/>
              <a:cxnLst/>
              <a:rect l="l" t="t" r="r" b="b"/>
              <a:pathLst>
                <a:path w="3571" h="733" extrusionOk="0">
                  <a:moveTo>
                    <a:pt x="1244" y="1"/>
                  </a:moveTo>
                  <a:cubicBezTo>
                    <a:pt x="1150" y="1"/>
                    <a:pt x="1056" y="9"/>
                    <a:pt x="963" y="27"/>
                  </a:cubicBezTo>
                  <a:cubicBezTo>
                    <a:pt x="642" y="70"/>
                    <a:pt x="300" y="177"/>
                    <a:pt x="1" y="391"/>
                  </a:cubicBezTo>
                  <a:lnTo>
                    <a:pt x="1" y="434"/>
                  </a:lnTo>
                  <a:cubicBezTo>
                    <a:pt x="321" y="391"/>
                    <a:pt x="621" y="369"/>
                    <a:pt x="920" y="369"/>
                  </a:cubicBezTo>
                  <a:cubicBezTo>
                    <a:pt x="1119" y="369"/>
                    <a:pt x="1319" y="360"/>
                    <a:pt x="1518" y="360"/>
                  </a:cubicBezTo>
                  <a:cubicBezTo>
                    <a:pt x="1618" y="360"/>
                    <a:pt x="1718" y="362"/>
                    <a:pt x="1817" y="369"/>
                  </a:cubicBezTo>
                  <a:cubicBezTo>
                    <a:pt x="2416" y="434"/>
                    <a:pt x="2972" y="605"/>
                    <a:pt x="3549" y="733"/>
                  </a:cubicBezTo>
                  <a:lnTo>
                    <a:pt x="3570" y="711"/>
                  </a:lnTo>
                  <a:cubicBezTo>
                    <a:pt x="3036" y="476"/>
                    <a:pt x="2480" y="220"/>
                    <a:pt x="1903" y="92"/>
                  </a:cubicBezTo>
                  <a:cubicBezTo>
                    <a:pt x="1691" y="46"/>
                    <a:pt x="1469" y="1"/>
                    <a:pt x="12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0" name="Google Shape;34670;p32"/>
            <p:cNvSpPr/>
            <p:nvPr/>
          </p:nvSpPr>
          <p:spPr>
            <a:xfrm>
              <a:off x="440025" y="1068625"/>
              <a:ext cx="72700" cy="80175"/>
            </a:xfrm>
            <a:custGeom>
              <a:avLst/>
              <a:gdLst/>
              <a:ahLst/>
              <a:cxnLst/>
              <a:rect l="l" t="t" r="r" b="b"/>
              <a:pathLst>
                <a:path w="2908" h="3207" extrusionOk="0">
                  <a:moveTo>
                    <a:pt x="22" y="0"/>
                  </a:moveTo>
                  <a:lnTo>
                    <a:pt x="1" y="22"/>
                  </a:lnTo>
                  <a:cubicBezTo>
                    <a:pt x="172" y="364"/>
                    <a:pt x="364" y="684"/>
                    <a:pt x="557" y="1005"/>
                  </a:cubicBezTo>
                  <a:cubicBezTo>
                    <a:pt x="749" y="1304"/>
                    <a:pt x="984" y="1603"/>
                    <a:pt x="1219" y="1881"/>
                  </a:cubicBezTo>
                  <a:cubicBezTo>
                    <a:pt x="1690" y="2437"/>
                    <a:pt x="2224" y="2950"/>
                    <a:pt x="2886" y="3206"/>
                  </a:cubicBezTo>
                  <a:lnTo>
                    <a:pt x="2908" y="3164"/>
                  </a:lnTo>
                  <a:cubicBezTo>
                    <a:pt x="2288" y="2822"/>
                    <a:pt x="1839" y="2266"/>
                    <a:pt x="1412" y="1667"/>
                  </a:cubicBezTo>
                  <a:cubicBezTo>
                    <a:pt x="1219" y="1368"/>
                    <a:pt x="1027" y="1048"/>
                    <a:pt x="792" y="748"/>
                  </a:cubicBezTo>
                  <a:cubicBezTo>
                    <a:pt x="578" y="471"/>
                    <a:pt x="322" y="19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1" name="Google Shape;34671;p32"/>
            <p:cNvSpPr/>
            <p:nvPr/>
          </p:nvSpPr>
          <p:spPr>
            <a:xfrm>
              <a:off x="430950" y="1075025"/>
              <a:ext cx="48125" cy="105300"/>
            </a:xfrm>
            <a:custGeom>
              <a:avLst/>
              <a:gdLst/>
              <a:ahLst/>
              <a:cxnLst/>
              <a:rect l="l" t="t" r="r" b="b"/>
              <a:pathLst>
                <a:path w="1925" h="4212" extrusionOk="0">
                  <a:moveTo>
                    <a:pt x="22" y="1"/>
                  </a:moveTo>
                  <a:lnTo>
                    <a:pt x="1" y="44"/>
                  </a:lnTo>
                  <a:cubicBezTo>
                    <a:pt x="65" y="86"/>
                    <a:pt x="86" y="215"/>
                    <a:pt x="107" y="300"/>
                  </a:cubicBezTo>
                  <a:cubicBezTo>
                    <a:pt x="129" y="407"/>
                    <a:pt x="150" y="492"/>
                    <a:pt x="172" y="599"/>
                  </a:cubicBezTo>
                  <a:lnTo>
                    <a:pt x="278" y="1198"/>
                  </a:lnTo>
                  <a:cubicBezTo>
                    <a:pt x="364" y="1604"/>
                    <a:pt x="492" y="1989"/>
                    <a:pt x="620" y="2373"/>
                  </a:cubicBezTo>
                  <a:cubicBezTo>
                    <a:pt x="749" y="2758"/>
                    <a:pt x="877" y="3164"/>
                    <a:pt x="1069" y="3485"/>
                  </a:cubicBezTo>
                  <a:cubicBezTo>
                    <a:pt x="1262" y="3827"/>
                    <a:pt x="1561" y="4083"/>
                    <a:pt x="1903" y="4211"/>
                  </a:cubicBezTo>
                  <a:lnTo>
                    <a:pt x="1924" y="4190"/>
                  </a:lnTo>
                  <a:cubicBezTo>
                    <a:pt x="1604" y="4019"/>
                    <a:pt x="1347" y="3720"/>
                    <a:pt x="1198" y="3378"/>
                  </a:cubicBezTo>
                  <a:cubicBezTo>
                    <a:pt x="1027" y="3036"/>
                    <a:pt x="941" y="2651"/>
                    <a:pt x="834" y="2245"/>
                  </a:cubicBezTo>
                  <a:cubicBezTo>
                    <a:pt x="749" y="1839"/>
                    <a:pt x="685" y="1454"/>
                    <a:pt x="556" y="1048"/>
                  </a:cubicBezTo>
                  <a:cubicBezTo>
                    <a:pt x="492" y="856"/>
                    <a:pt x="428" y="663"/>
                    <a:pt x="364" y="492"/>
                  </a:cubicBezTo>
                  <a:cubicBezTo>
                    <a:pt x="321" y="386"/>
                    <a:pt x="278" y="300"/>
                    <a:pt x="236" y="215"/>
                  </a:cubicBezTo>
                  <a:cubicBezTo>
                    <a:pt x="172" y="129"/>
                    <a:pt x="129" y="22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2" name="Google Shape;34672;p32"/>
            <p:cNvSpPr/>
            <p:nvPr/>
          </p:nvSpPr>
          <p:spPr>
            <a:xfrm>
              <a:off x="420800" y="1073975"/>
              <a:ext cx="19800" cy="114375"/>
            </a:xfrm>
            <a:custGeom>
              <a:avLst/>
              <a:gdLst/>
              <a:ahLst/>
              <a:cxnLst/>
              <a:rect l="l" t="t" r="r" b="b"/>
              <a:pathLst>
                <a:path w="792" h="4575" extrusionOk="0">
                  <a:moveTo>
                    <a:pt x="385" y="0"/>
                  </a:moveTo>
                  <a:lnTo>
                    <a:pt x="342" y="21"/>
                  </a:lnTo>
                  <a:cubicBezTo>
                    <a:pt x="214" y="428"/>
                    <a:pt x="129" y="855"/>
                    <a:pt x="65" y="1261"/>
                  </a:cubicBezTo>
                  <a:cubicBezTo>
                    <a:pt x="0" y="1689"/>
                    <a:pt x="22" y="2095"/>
                    <a:pt x="22" y="2501"/>
                  </a:cubicBezTo>
                  <a:cubicBezTo>
                    <a:pt x="43" y="2928"/>
                    <a:pt x="86" y="3334"/>
                    <a:pt x="171" y="3698"/>
                  </a:cubicBezTo>
                  <a:cubicBezTo>
                    <a:pt x="278" y="4061"/>
                    <a:pt x="471" y="4424"/>
                    <a:pt x="770" y="4574"/>
                  </a:cubicBezTo>
                  <a:lnTo>
                    <a:pt x="791" y="4553"/>
                  </a:lnTo>
                  <a:cubicBezTo>
                    <a:pt x="513" y="4360"/>
                    <a:pt x="385" y="3997"/>
                    <a:pt x="321" y="3634"/>
                  </a:cubicBezTo>
                  <a:cubicBezTo>
                    <a:pt x="257" y="3249"/>
                    <a:pt x="257" y="2864"/>
                    <a:pt x="257" y="2458"/>
                  </a:cubicBezTo>
                  <a:cubicBezTo>
                    <a:pt x="278" y="2052"/>
                    <a:pt x="342" y="1646"/>
                    <a:pt x="364" y="1240"/>
                  </a:cubicBezTo>
                  <a:cubicBezTo>
                    <a:pt x="385" y="834"/>
                    <a:pt x="407" y="42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3" name="Google Shape;34673;p32"/>
            <p:cNvSpPr/>
            <p:nvPr/>
          </p:nvSpPr>
          <p:spPr>
            <a:xfrm>
              <a:off x="427200" y="972425"/>
              <a:ext cx="54000" cy="90875"/>
            </a:xfrm>
            <a:custGeom>
              <a:avLst/>
              <a:gdLst/>
              <a:ahLst/>
              <a:cxnLst/>
              <a:rect l="l" t="t" r="r" b="b"/>
              <a:pathLst>
                <a:path w="2160" h="3635" extrusionOk="0">
                  <a:moveTo>
                    <a:pt x="2160" y="1"/>
                  </a:moveTo>
                  <a:cubicBezTo>
                    <a:pt x="1604" y="428"/>
                    <a:pt x="1155" y="984"/>
                    <a:pt x="749" y="1604"/>
                  </a:cubicBezTo>
                  <a:cubicBezTo>
                    <a:pt x="557" y="1903"/>
                    <a:pt x="343" y="2224"/>
                    <a:pt x="215" y="2566"/>
                  </a:cubicBezTo>
                  <a:cubicBezTo>
                    <a:pt x="86" y="2908"/>
                    <a:pt x="1" y="3293"/>
                    <a:pt x="44" y="3635"/>
                  </a:cubicBezTo>
                  <a:lnTo>
                    <a:pt x="65" y="3635"/>
                  </a:lnTo>
                  <a:cubicBezTo>
                    <a:pt x="193" y="3293"/>
                    <a:pt x="322" y="2972"/>
                    <a:pt x="471" y="2673"/>
                  </a:cubicBezTo>
                  <a:cubicBezTo>
                    <a:pt x="621" y="2352"/>
                    <a:pt x="770" y="2032"/>
                    <a:pt x="941" y="1732"/>
                  </a:cubicBezTo>
                  <a:cubicBezTo>
                    <a:pt x="1091" y="1412"/>
                    <a:pt x="1283" y="1112"/>
                    <a:pt x="1497" y="835"/>
                  </a:cubicBezTo>
                  <a:cubicBezTo>
                    <a:pt x="1690" y="535"/>
                    <a:pt x="1925" y="279"/>
                    <a:pt x="2160" y="44"/>
                  </a:cubicBezTo>
                  <a:lnTo>
                    <a:pt x="21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4" name="Google Shape;34674;p32"/>
            <p:cNvSpPr/>
            <p:nvPr/>
          </p:nvSpPr>
          <p:spPr>
            <a:xfrm>
              <a:off x="428275" y="997550"/>
              <a:ext cx="48125" cy="76975"/>
            </a:xfrm>
            <a:custGeom>
              <a:avLst/>
              <a:gdLst/>
              <a:ahLst/>
              <a:cxnLst/>
              <a:rect l="l" t="t" r="r" b="b"/>
              <a:pathLst>
                <a:path w="1925" h="3079" extrusionOk="0">
                  <a:moveTo>
                    <a:pt x="1924" y="1"/>
                  </a:moveTo>
                  <a:cubicBezTo>
                    <a:pt x="1433" y="300"/>
                    <a:pt x="1005" y="791"/>
                    <a:pt x="663" y="1304"/>
                  </a:cubicBezTo>
                  <a:cubicBezTo>
                    <a:pt x="471" y="1561"/>
                    <a:pt x="300" y="1839"/>
                    <a:pt x="193" y="2138"/>
                  </a:cubicBezTo>
                  <a:cubicBezTo>
                    <a:pt x="86" y="2437"/>
                    <a:pt x="1" y="2779"/>
                    <a:pt x="43" y="3078"/>
                  </a:cubicBezTo>
                  <a:lnTo>
                    <a:pt x="86" y="3057"/>
                  </a:lnTo>
                  <a:cubicBezTo>
                    <a:pt x="193" y="2779"/>
                    <a:pt x="321" y="2501"/>
                    <a:pt x="450" y="2245"/>
                  </a:cubicBezTo>
                  <a:cubicBezTo>
                    <a:pt x="578" y="1967"/>
                    <a:pt x="685" y="1689"/>
                    <a:pt x="834" y="1433"/>
                  </a:cubicBezTo>
                  <a:cubicBezTo>
                    <a:pt x="984" y="1176"/>
                    <a:pt x="1155" y="920"/>
                    <a:pt x="1326" y="685"/>
                  </a:cubicBezTo>
                  <a:cubicBezTo>
                    <a:pt x="1518" y="428"/>
                    <a:pt x="1711" y="214"/>
                    <a:pt x="1924" y="22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5" name="Google Shape;34675;p32"/>
            <p:cNvSpPr/>
            <p:nvPr/>
          </p:nvSpPr>
          <p:spPr>
            <a:xfrm>
              <a:off x="395150" y="1073425"/>
              <a:ext cx="27800" cy="74850"/>
            </a:xfrm>
            <a:custGeom>
              <a:avLst/>
              <a:gdLst/>
              <a:ahLst/>
              <a:cxnLst/>
              <a:rect l="l" t="t" r="r" b="b"/>
              <a:pathLst>
                <a:path w="1112" h="2994" extrusionOk="0">
                  <a:moveTo>
                    <a:pt x="1091" y="1"/>
                  </a:moveTo>
                  <a:cubicBezTo>
                    <a:pt x="877" y="172"/>
                    <a:pt x="706" y="407"/>
                    <a:pt x="578" y="642"/>
                  </a:cubicBezTo>
                  <a:cubicBezTo>
                    <a:pt x="428" y="877"/>
                    <a:pt x="343" y="1155"/>
                    <a:pt x="257" y="1411"/>
                  </a:cubicBezTo>
                  <a:cubicBezTo>
                    <a:pt x="150" y="1668"/>
                    <a:pt x="86" y="1946"/>
                    <a:pt x="43" y="2224"/>
                  </a:cubicBezTo>
                  <a:cubicBezTo>
                    <a:pt x="1" y="2480"/>
                    <a:pt x="1" y="2758"/>
                    <a:pt x="86" y="2993"/>
                  </a:cubicBezTo>
                  <a:lnTo>
                    <a:pt x="107" y="2972"/>
                  </a:lnTo>
                  <a:cubicBezTo>
                    <a:pt x="65" y="2737"/>
                    <a:pt x="107" y="2480"/>
                    <a:pt x="193" y="2224"/>
                  </a:cubicBezTo>
                  <a:cubicBezTo>
                    <a:pt x="257" y="1967"/>
                    <a:pt x="343" y="1711"/>
                    <a:pt x="449" y="1475"/>
                  </a:cubicBezTo>
                  <a:cubicBezTo>
                    <a:pt x="556" y="1240"/>
                    <a:pt x="706" y="1005"/>
                    <a:pt x="813" y="770"/>
                  </a:cubicBezTo>
                  <a:cubicBezTo>
                    <a:pt x="920" y="514"/>
                    <a:pt x="1026" y="279"/>
                    <a:pt x="1112" y="22"/>
                  </a:cubicBezTo>
                  <a:lnTo>
                    <a:pt x="10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6" name="Google Shape;34676;p32"/>
            <p:cNvSpPr/>
            <p:nvPr/>
          </p:nvSpPr>
          <p:spPr>
            <a:xfrm>
              <a:off x="401575" y="1037075"/>
              <a:ext cx="69475" cy="68475"/>
            </a:xfrm>
            <a:custGeom>
              <a:avLst/>
              <a:gdLst/>
              <a:ahLst/>
              <a:cxnLst/>
              <a:rect l="l" t="t" r="r" b="b"/>
              <a:pathLst>
                <a:path w="2779" h="2739" extrusionOk="0">
                  <a:moveTo>
                    <a:pt x="1571" y="0"/>
                  </a:moveTo>
                  <a:cubicBezTo>
                    <a:pt x="1113" y="0"/>
                    <a:pt x="643" y="290"/>
                    <a:pt x="363" y="771"/>
                  </a:cubicBezTo>
                  <a:cubicBezTo>
                    <a:pt x="0" y="1455"/>
                    <a:pt x="150" y="2267"/>
                    <a:pt x="727" y="2609"/>
                  </a:cubicBezTo>
                  <a:cubicBezTo>
                    <a:pt x="879" y="2697"/>
                    <a:pt x="1048" y="2738"/>
                    <a:pt x="1219" y="2738"/>
                  </a:cubicBezTo>
                  <a:cubicBezTo>
                    <a:pt x="1674" y="2738"/>
                    <a:pt x="2152" y="2449"/>
                    <a:pt x="2415" y="1968"/>
                  </a:cubicBezTo>
                  <a:cubicBezTo>
                    <a:pt x="2779" y="1284"/>
                    <a:pt x="2629" y="471"/>
                    <a:pt x="2073" y="129"/>
                  </a:cubicBezTo>
                  <a:cubicBezTo>
                    <a:pt x="1915" y="42"/>
                    <a:pt x="1744" y="0"/>
                    <a:pt x="15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7" name="Google Shape;34677;p32"/>
            <p:cNvSpPr/>
            <p:nvPr/>
          </p:nvSpPr>
          <p:spPr>
            <a:xfrm>
              <a:off x="432025" y="991150"/>
              <a:ext cx="71625" cy="66275"/>
            </a:xfrm>
            <a:custGeom>
              <a:avLst/>
              <a:gdLst/>
              <a:ahLst/>
              <a:cxnLst/>
              <a:rect l="l" t="t" r="r" b="b"/>
              <a:pathLst>
                <a:path w="2865" h="2651" extrusionOk="0">
                  <a:moveTo>
                    <a:pt x="2843" y="0"/>
                  </a:moveTo>
                  <a:cubicBezTo>
                    <a:pt x="2587" y="171"/>
                    <a:pt x="2330" y="342"/>
                    <a:pt x="2074" y="513"/>
                  </a:cubicBezTo>
                  <a:cubicBezTo>
                    <a:pt x="1796" y="705"/>
                    <a:pt x="1561" y="898"/>
                    <a:pt x="1304" y="1112"/>
                  </a:cubicBezTo>
                  <a:cubicBezTo>
                    <a:pt x="1048" y="1325"/>
                    <a:pt x="791" y="1539"/>
                    <a:pt x="577" y="1795"/>
                  </a:cubicBezTo>
                  <a:lnTo>
                    <a:pt x="278" y="2180"/>
                  </a:lnTo>
                  <a:cubicBezTo>
                    <a:pt x="171" y="2308"/>
                    <a:pt x="64" y="2458"/>
                    <a:pt x="0" y="2629"/>
                  </a:cubicBezTo>
                  <a:lnTo>
                    <a:pt x="22" y="2650"/>
                  </a:lnTo>
                  <a:cubicBezTo>
                    <a:pt x="150" y="2522"/>
                    <a:pt x="278" y="2437"/>
                    <a:pt x="385" y="2351"/>
                  </a:cubicBezTo>
                  <a:cubicBezTo>
                    <a:pt x="513" y="2244"/>
                    <a:pt x="642" y="2137"/>
                    <a:pt x="770" y="2031"/>
                  </a:cubicBezTo>
                  <a:cubicBezTo>
                    <a:pt x="984" y="1795"/>
                    <a:pt x="1197" y="1539"/>
                    <a:pt x="1432" y="1304"/>
                  </a:cubicBezTo>
                  <a:cubicBezTo>
                    <a:pt x="1881" y="855"/>
                    <a:pt x="2373" y="449"/>
                    <a:pt x="2864" y="43"/>
                  </a:cubicBezTo>
                  <a:lnTo>
                    <a:pt x="28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8" name="Google Shape;34678;p32"/>
            <p:cNvSpPr/>
            <p:nvPr/>
          </p:nvSpPr>
          <p:spPr>
            <a:xfrm>
              <a:off x="410125" y="1004500"/>
              <a:ext cx="14975" cy="76975"/>
            </a:xfrm>
            <a:custGeom>
              <a:avLst/>
              <a:gdLst/>
              <a:ahLst/>
              <a:cxnLst/>
              <a:rect l="l" t="t" r="r" b="b"/>
              <a:pathLst>
                <a:path w="599" h="3079" extrusionOk="0">
                  <a:moveTo>
                    <a:pt x="299" y="0"/>
                  </a:moveTo>
                  <a:cubicBezTo>
                    <a:pt x="171" y="257"/>
                    <a:pt x="85" y="556"/>
                    <a:pt x="43" y="834"/>
                  </a:cubicBezTo>
                  <a:cubicBezTo>
                    <a:pt x="21" y="1133"/>
                    <a:pt x="0" y="1411"/>
                    <a:pt x="21" y="1689"/>
                  </a:cubicBezTo>
                  <a:cubicBezTo>
                    <a:pt x="64" y="1967"/>
                    <a:pt x="85" y="2245"/>
                    <a:pt x="171" y="2480"/>
                  </a:cubicBezTo>
                  <a:cubicBezTo>
                    <a:pt x="278" y="2715"/>
                    <a:pt x="406" y="2929"/>
                    <a:pt x="577" y="3078"/>
                  </a:cubicBezTo>
                  <a:lnTo>
                    <a:pt x="598" y="3057"/>
                  </a:lnTo>
                  <a:cubicBezTo>
                    <a:pt x="577" y="2779"/>
                    <a:pt x="513" y="2544"/>
                    <a:pt x="449" y="2309"/>
                  </a:cubicBezTo>
                  <a:cubicBezTo>
                    <a:pt x="406" y="2052"/>
                    <a:pt x="321" y="1839"/>
                    <a:pt x="256" y="1582"/>
                  </a:cubicBezTo>
                  <a:cubicBezTo>
                    <a:pt x="171" y="1091"/>
                    <a:pt x="150" y="556"/>
                    <a:pt x="321" y="22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9" name="Google Shape;34679;p32"/>
            <p:cNvSpPr/>
            <p:nvPr/>
          </p:nvSpPr>
          <p:spPr>
            <a:xfrm>
              <a:off x="374850" y="1066875"/>
              <a:ext cx="43300" cy="11400"/>
            </a:xfrm>
            <a:custGeom>
              <a:avLst/>
              <a:gdLst/>
              <a:ahLst/>
              <a:cxnLst/>
              <a:rect l="l" t="t" r="r" b="b"/>
              <a:pathLst>
                <a:path w="1732" h="456" extrusionOk="0">
                  <a:moveTo>
                    <a:pt x="1261" y="0"/>
                  </a:moveTo>
                  <a:cubicBezTo>
                    <a:pt x="1140" y="0"/>
                    <a:pt x="1019" y="32"/>
                    <a:pt x="898" y="49"/>
                  </a:cubicBezTo>
                  <a:cubicBezTo>
                    <a:pt x="599" y="92"/>
                    <a:pt x="278" y="199"/>
                    <a:pt x="0" y="434"/>
                  </a:cubicBezTo>
                  <a:lnTo>
                    <a:pt x="22" y="455"/>
                  </a:lnTo>
                  <a:cubicBezTo>
                    <a:pt x="150" y="391"/>
                    <a:pt x="300" y="348"/>
                    <a:pt x="449" y="327"/>
                  </a:cubicBezTo>
                  <a:cubicBezTo>
                    <a:pt x="535" y="327"/>
                    <a:pt x="630" y="317"/>
                    <a:pt x="721" y="317"/>
                  </a:cubicBezTo>
                  <a:cubicBezTo>
                    <a:pt x="767" y="317"/>
                    <a:pt x="813" y="320"/>
                    <a:pt x="855" y="327"/>
                  </a:cubicBezTo>
                  <a:cubicBezTo>
                    <a:pt x="961" y="342"/>
                    <a:pt x="1067" y="357"/>
                    <a:pt x="1165" y="357"/>
                  </a:cubicBezTo>
                  <a:cubicBezTo>
                    <a:pt x="1206" y="357"/>
                    <a:pt x="1245" y="354"/>
                    <a:pt x="1283" y="348"/>
                  </a:cubicBezTo>
                  <a:cubicBezTo>
                    <a:pt x="1432" y="327"/>
                    <a:pt x="1539" y="305"/>
                    <a:pt x="1710" y="305"/>
                  </a:cubicBezTo>
                  <a:lnTo>
                    <a:pt x="1732" y="263"/>
                  </a:lnTo>
                  <a:cubicBezTo>
                    <a:pt x="1667" y="92"/>
                    <a:pt x="1496" y="28"/>
                    <a:pt x="1347" y="6"/>
                  </a:cubicBezTo>
                  <a:cubicBezTo>
                    <a:pt x="1318" y="2"/>
                    <a:pt x="1290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0" name="Google Shape;34680;p32"/>
            <p:cNvSpPr/>
            <p:nvPr/>
          </p:nvSpPr>
          <p:spPr>
            <a:xfrm>
              <a:off x="383925" y="1070750"/>
              <a:ext cx="42775" cy="40650"/>
            </a:xfrm>
            <a:custGeom>
              <a:avLst/>
              <a:gdLst/>
              <a:ahLst/>
              <a:cxnLst/>
              <a:rect l="l" t="t" r="r" b="b"/>
              <a:pathLst>
                <a:path w="1711" h="1626" extrusionOk="0">
                  <a:moveTo>
                    <a:pt x="1711" y="1"/>
                  </a:moveTo>
                  <a:cubicBezTo>
                    <a:pt x="1518" y="22"/>
                    <a:pt x="1347" y="129"/>
                    <a:pt x="1176" y="236"/>
                  </a:cubicBezTo>
                  <a:cubicBezTo>
                    <a:pt x="1027" y="343"/>
                    <a:pt x="877" y="514"/>
                    <a:pt x="749" y="642"/>
                  </a:cubicBezTo>
                  <a:cubicBezTo>
                    <a:pt x="621" y="792"/>
                    <a:pt x="471" y="941"/>
                    <a:pt x="343" y="1112"/>
                  </a:cubicBezTo>
                  <a:cubicBezTo>
                    <a:pt x="214" y="1262"/>
                    <a:pt x="86" y="1411"/>
                    <a:pt x="1" y="1604"/>
                  </a:cubicBezTo>
                  <a:lnTo>
                    <a:pt x="22" y="1625"/>
                  </a:lnTo>
                  <a:cubicBezTo>
                    <a:pt x="129" y="1476"/>
                    <a:pt x="279" y="1347"/>
                    <a:pt x="428" y="1219"/>
                  </a:cubicBezTo>
                  <a:cubicBezTo>
                    <a:pt x="578" y="1091"/>
                    <a:pt x="727" y="963"/>
                    <a:pt x="877" y="856"/>
                  </a:cubicBezTo>
                  <a:cubicBezTo>
                    <a:pt x="1027" y="728"/>
                    <a:pt x="1176" y="642"/>
                    <a:pt x="1304" y="492"/>
                  </a:cubicBezTo>
                  <a:cubicBezTo>
                    <a:pt x="1454" y="364"/>
                    <a:pt x="1582" y="215"/>
                    <a:pt x="1711" y="44"/>
                  </a:cubicBezTo>
                  <a:lnTo>
                    <a:pt x="17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1" name="Google Shape;34681;p32"/>
            <p:cNvSpPr/>
            <p:nvPr/>
          </p:nvSpPr>
          <p:spPr>
            <a:xfrm>
              <a:off x="443250" y="1081450"/>
              <a:ext cx="43300" cy="63075"/>
            </a:xfrm>
            <a:custGeom>
              <a:avLst/>
              <a:gdLst/>
              <a:ahLst/>
              <a:cxnLst/>
              <a:rect l="l" t="t" r="r" b="b"/>
              <a:pathLst>
                <a:path w="1732" h="2523" extrusionOk="0">
                  <a:moveTo>
                    <a:pt x="257" y="0"/>
                  </a:moveTo>
                  <a:lnTo>
                    <a:pt x="0" y="214"/>
                  </a:lnTo>
                  <a:cubicBezTo>
                    <a:pt x="257" y="620"/>
                    <a:pt x="470" y="1090"/>
                    <a:pt x="770" y="1475"/>
                  </a:cubicBezTo>
                  <a:cubicBezTo>
                    <a:pt x="919" y="1667"/>
                    <a:pt x="1090" y="1817"/>
                    <a:pt x="1219" y="2009"/>
                  </a:cubicBezTo>
                  <a:cubicBezTo>
                    <a:pt x="1368" y="2202"/>
                    <a:pt x="1539" y="2394"/>
                    <a:pt x="1731" y="2522"/>
                  </a:cubicBezTo>
                  <a:cubicBezTo>
                    <a:pt x="1539" y="2373"/>
                    <a:pt x="1411" y="2159"/>
                    <a:pt x="1283" y="1945"/>
                  </a:cubicBezTo>
                  <a:cubicBezTo>
                    <a:pt x="1154" y="1753"/>
                    <a:pt x="1005" y="1539"/>
                    <a:pt x="877" y="1347"/>
                  </a:cubicBezTo>
                  <a:cubicBezTo>
                    <a:pt x="641" y="941"/>
                    <a:pt x="470" y="449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2" name="Google Shape;34682;p32"/>
            <p:cNvSpPr/>
            <p:nvPr/>
          </p:nvSpPr>
          <p:spPr>
            <a:xfrm>
              <a:off x="412775" y="1088925"/>
              <a:ext cx="10725" cy="88725"/>
            </a:xfrm>
            <a:custGeom>
              <a:avLst/>
              <a:gdLst/>
              <a:ahLst/>
              <a:cxnLst/>
              <a:rect l="l" t="t" r="r" b="b"/>
              <a:pathLst>
                <a:path w="429" h="3549" extrusionOk="0">
                  <a:moveTo>
                    <a:pt x="129" y="1"/>
                  </a:moveTo>
                  <a:cubicBezTo>
                    <a:pt x="108" y="150"/>
                    <a:pt x="86" y="278"/>
                    <a:pt x="44" y="449"/>
                  </a:cubicBezTo>
                  <a:cubicBezTo>
                    <a:pt x="1" y="620"/>
                    <a:pt x="1" y="813"/>
                    <a:pt x="1" y="941"/>
                  </a:cubicBezTo>
                  <a:lnTo>
                    <a:pt x="22" y="1860"/>
                  </a:lnTo>
                  <a:cubicBezTo>
                    <a:pt x="22" y="2159"/>
                    <a:pt x="1" y="2459"/>
                    <a:pt x="44" y="2758"/>
                  </a:cubicBezTo>
                  <a:cubicBezTo>
                    <a:pt x="65" y="3057"/>
                    <a:pt x="150" y="3356"/>
                    <a:pt x="321" y="3549"/>
                  </a:cubicBezTo>
                  <a:cubicBezTo>
                    <a:pt x="172" y="3335"/>
                    <a:pt x="129" y="3036"/>
                    <a:pt x="108" y="2736"/>
                  </a:cubicBezTo>
                  <a:cubicBezTo>
                    <a:pt x="108" y="2437"/>
                    <a:pt x="150" y="2138"/>
                    <a:pt x="150" y="1839"/>
                  </a:cubicBezTo>
                  <a:lnTo>
                    <a:pt x="236" y="898"/>
                  </a:lnTo>
                  <a:cubicBezTo>
                    <a:pt x="236" y="749"/>
                    <a:pt x="257" y="620"/>
                    <a:pt x="300" y="471"/>
                  </a:cubicBezTo>
                  <a:cubicBezTo>
                    <a:pt x="321" y="343"/>
                    <a:pt x="386" y="172"/>
                    <a:pt x="4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3" name="Google Shape;34683;p32"/>
            <p:cNvSpPr/>
            <p:nvPr/>
          </p:nvSpPr>
          <p:spPr>
            <a:xfrm>
              <a:off x="438975" y="1065425"/>
              <a:ext cx="65750" cy="58325"/>
            </a:xfrm>
            <a:custGeom>
              <a:avLst/>
              <a:gdLst/>
              <a:ahLst/>
              <a:cxnLst/>
              <a:rect l="l" t="t" r="r" b="b"/>
              <a:pathLst>
                <a:path w="2630" h="2333" extrusionOk="0">
                  <a:moveTo>
                    <a:pt x="257" y="0"/>
                  </a:moveTo>
                  <a:lnTo>
                    <a:pt x="0" y="214"/>
                  </a:lnTo>
                  <a:cubicBezTo>
                    <a:pt x="128" y="492"/>
                    <a:pt x="321" y="727"/>
                    <a:pt x="535" y="941"/>
                  </a:cubicBezTo>
                  <a:cubicBezTo>
                    <a:pt x="748" y="1133"/>
                    <a:pt x="983" y="1304"/>
                    <a:pt x="1219" y="1454"/>
                  </a:cubicBezTo>
                  <a:cubicBezTo>
                    <a:pt x="1454" y="1603"/>
                    <a:pt x="1667" y="1753"/>
                    <a:pt x="1902" y="1924"/>
                  </a:cubicBezTo>
                  <a:cubicBezTo>
                    <a:pt x="2009" y="2009"/>
                    <a:pt x="2116" y="2095"/>
                    <a:pt x="2244" y="2159"/>
                  </a:cubicBezTo>
                  <a:cubicBezTo>
                    <a:pt x="2343" y="2218"/>
                    <a:pt x="2442" y="2332"/>
                    <a:pt x="2592" y="2332"/>
                  </a:cubicBezTo>
                  <a:cubicBezTo>
                    <a:pt x="2604" y="2332"/>
                    <a:pt x="2616" y="2331"/>
                    <a:pt x="2629" y="2330"/>
                  </a:cubicBezTo>
                  <a:cubicBezTo>
                    <a:pt x="2480" y="2330"/>
                    <a:pt x="2373" y="2202"/>
                    <a:pt x="2266" y="2137"/>
                  </a:cubicBezTo>
                  <a:cubicBezTo>
                    <a:pt x="2159" y="2052"/>
                    <a:pt x="2052" y="1945"/>
                    <a:pt x="1945" y="1860"/>
                  </a:cubicBezTo>
                  <a:cubicBezTo>
                    <a:pt x="1732" y="1667"/>
                    <a:pt x="1518" y="1475"/>
                    <a:pt x="1304" y="1304"/>
                  </a:cubicBezTo>
                  <a:cubicBezTo>
                    <a:pt x="1090" y="1133"/>
                    <a:pt x="877" y="941"/>
                    <a:pt x="706" y="727"/>
                  </a:cubicBezTo>
                  <a:cubicBezTo>
                    <a:pt x="513" y="513"/>
                    <a:pt x="364" y="278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4" name="Google Shape;34684;p32"/>
            <p:cNvSpPr/>
            <p:nvPr/>
          </p:nvSpPr>
          <p:spPr>
            <a:xfrm>
              <a:off x="454475" y="1062200"/>
              <a:ext cx="64125" cy="20850"/>
            </a:xfrm>
            <a:custGeom>
              <a:avLst/>
              <a:gdLst/>
              <a:ahLst/>
              <a:cxnLst/>
              <a:rect l="l" t="t" r="r" b="b"/>
              <a:pathLst>
                <a:path w="2565" h="834" extrusionOk="0">
                  <a:moveTo>
                    <a:pt x="43" y="1"/>
                  </a:moveTo>
                  <a:lnTo>
                    <a:pt x="0" y="343"/>
                  </a:lnTo>
                  <a:cubicBezTo>
                    <a:pt x="56" y="337"/>
                    <a:pt x="116" y="334"/>
                    <a:pt x="179" y="334"/>
                  </a:cubicBezTo>
                  <a:cubicBezTo>
                    <a:pt x="330" y="334"/>
                    <a:pt x="496" y="349"/>
                    <a:pt x="663" y="364"/>
                  </a:cubicBezTo>
                  <a:cubicBezTo>
                    <a:pt x="876" y="407"/>
                    <a:pt x="1090" y="428"/>
                    <a:pt x="1325" y="450"/>
                  </a:cubicBezTo>
                  <a:cubicBezTo>
                    <a:pt x="1539" y="492"/>
                    <a:pt x="1753" y="535"/>
                    <a:pt x="1966" y="578"/>
                  </a:cubicBezTo>
                  <a:cubicBezTo>
                    <a:pt x="2095" y="599"/>
                    <a:pt x="2202" y="642"/>
                    <a:pt x="2287" y="663"/>
                  </a:cubicBezTo>
                  <a:cubicBezTo>
                    <a:pt x="2351" y="685"/>
                    <a:pt x="2394" y="706"/>
                    <a:pt x="2458" y="728"/>
                  </a:cubicBezTo>
                  <a:cubicBezTo>
                    <a:pt x="2501" y="749"/>
                    <a:pt x="2564" y="770"/>
                    <a:pt x="2565" y="833"/>
                  </a:cubicBezTo>
                  <a:lnTo>
                    <a:pt x="2565" y="833"/>
                  </a:lnTo>
                  <a:cubicBezTo>
                    <a:pt x="2564" y="770"/>
                    <a:pt x="2501" y="727"/>
                    <a:pt x="2458" y="706"/>
                  </a:cubicBezTo>
                  <a:cubicBezTo>
                    <a:pt x="2415" y="663"/>
                    <a:pt x="2373" y="642"/>
                    <a:pt x="2308" y="621"/>
                  </a:cubicBezTo>
                  <a:cubicBezTo>
                    <a:pt x="2223" y="578"/>
                    <a:pt x="2116" y="535"/>
                    <a:pt x="2009" y="492"/>
                  </a:cubicBezTo>
                  <a:cubicBezTo>
                    <a:pt x="1795" y="428"/>
                    <a:pt x="1582" y="364"/>
                    <a:pt x="1368" y="300"/>
                  </a:cubicBezTo>
                  <a:cubicBezTo>
                    <a:pt x="1154" y="236"/>
                    <a:pt x="941" y="172"/>
                    <a:pt x="727" y="129"/>
                  </a:cubicBezTo>
                  <a:cubicBezTo>
                    <a:pt x="513" y="65"/>
                    <a:pt x="299" y="1"/>
                    <a:pt x="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5" name="Google Shape;34685;p32"/>
            <p:cNvSpPr/>
            <p:nvPr/>
          </p:nvSpPr>
          <p:spPr>
            <a:xfrm>
              <a:off x="456075" y="1070750"/>
              <a:ext cx="93000" cy="48725"/>
            </a:xfrm>
            <a:custGeom>
              <a:avLst/>
              <a:gdLst/>
              <a:ahLst/>
              <a:cxnLst/>
              <a:rect l="l" t="t" r="r" b="b"/>
              <a:pathLst>
                <a:path w="3720" h="1949" extrusionOk="0">
                  <a:moveTo>
                    <a:pt x="171" y="1"/>
                  </a:moveTo>
                  <a:lnTo>
                    <a:pt x="0" y="321"/>
                  </a:lnTo>
                  <a:cubicBezTo>
                    <a:pt x="150" y="386"/>
                    <a:pt x="278" y="471"/>
                    <a:pt x="428" y="578"/>
                  </a:cubicBezTo>
                  <a:cubicBezTo>
                    <a:pt x="535" y="663"/>
                    <a:pt x="684" y="792"/>
                    <a:pt x="834" y="877"/>
                  </a:cubicBezTo>
                  <a:cubicBezTo>
                    <a:pt x="1133" y="1048"/>
                    <a:pt x="1454" y="1176"/>
                    <a:pt x="1774" y="1305"/>
                  </a:cubicBezTo>
                  <a:cubicBezTo>
                    <a:pt x="2073" y="1433"/>
                    <a:pt x="2415" y="1561"/>
                    <a:pt x="2736" y="1668"/>
                  </a:cubicBezTo>
                  <a:lnTo>
                    <a:pt x="3228" y="1818"/>
                  </a:lnTo>
                  <a:cubicBezTo>
                    <a:pt x="3364" y="1857"/>
                    <a:pt x="3500" y="1949"/>
                    <a:pt x="3669" y="1949"/>
                  </a:cubicBezTo>
                  <a:cubicBezTo>
                    <a:pt x="3685" y="1949"/>
                    <a:pt x="3702" y="1948"/>
                    <a:pt x="3719" y="1946"/>
                  </a:cubicBezTo>
                  <a:cubicBezTo>
                    <a:pt x="3548" y="1946"/>
                    <a:pt x="3399" y="1839"/>
                    <a:pt x="3228" y="1775"/>
                  </a:cubicBezTo>
                  <a:lnTo>
                    <a:pt x="2757" y="1582"/>
                  </a:lnTo>
                  <a:cubicBezTo>
                    <a:pt x="2458" y="1454"/>
                    <a:pt x="2159" y="1305"/>
                    <a:pt x="1838" y="1155"/>
                  </a:cubicBezTo>
                  <a:cubicBezTo>
                    <a:pt x="1539" y="984"/>
                    <a:pt x="1240" y="834"/>
                    <a:pt x="983" y="642"/>
                  </a:cubicBezTo>
                  <a:cubicBezTo>
                    <a:pt x="834" y="557"/>
                    <a:pt x="727" y="428"/>
                    <a:pt x="599" y="321"/>
                  </a:cubicBezTo>
                  <a:cubicBezTo>
                    <a:pt x="449" y="193"/>
                    <a:pt x="299" y="86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6" name="Google Shape;34686;p32"/>
            <p:cNvSpPr/>
            <p:nvPr/>
          </p:nvSpPr>
          <p:spPr>
            <a:xfrm>
              <a:off x="448050" y="1013575"/>
              <a:ext cx="91400" cy="45975"/>
            </a:xfrm>
            <a:custGeom>
              <a:avLst/>
              <a:gdLst/>
              <a:ahLst/>
              <a:cxnLst/>
              <a:rect l="l" t="t" r="r" b="b"/>
              <a:pathLst>
                <a:path w="3656" h="1839" extrusionOk="0">
                  <a:moveTo>
                    <a:pt x="3656" y="1"/>
                  </a:moveTo>
                  <a:lnTo>
                    <a:pt x="3656" y="1"/>
                  </a:lnTo>
                  <a:cubicBezTo>
                    <a:pt x="3036" y="150"/>
                    <a:pt x="2416" y="364"/>
                    <a:pt x="1817" y="599"/>
                  </a:cubicBezTo>
                  <a:cubicBezTo>
                    <a:pt x="1497" y="728"/>
                    <a:pt x="1198" y="856"/>
                    <a:pt x="898" y="1005"/>
                  </a:cubicBezTo>
                  <a:cubicBezTo>
                    <a:pt x="749" y="1091"/>
                    <a:pt x="599" y="1155"/>
                    <a:pt x="449" y="1262"/>
                  </a:cubicBezTo>
                  <a:cubicBezTo>
                    <a:pt x="364" y="1305"/>
                    <a:pt x="300" y="1369"/>
                    <a:pt x="214" y="1411"/>
                  </a:cubicBezTo>
                  <a:cubicBezTo>
                    <a:pt x="150" y="1476"/>
                    <a:pt x="43" y="1582"/>
                    <a:pt x="1" y="1625"/>
                  </a:cubicBezTo>
                  <a:lnTo>
                    <a:pt x="193" y="1839"/>
                  </a:lnTo>
                  <a:cubicBezTo>
                    <a:pt x="364" y="1604"/>
                    <a:pt x="685" y="1411"/>
                    <a:pt x="962" y="1240"/>
                  </a:cubicBezTo>
                  <a:cubicBezTo>
                    <a:pt x="1240" y="1069"/>
                    <a:pt x="1539" y="920"/>
                    <a:pt x="1839" y="770"/>
                  </a:cubicBezTo>
                  <a:cubicBezTo>
                    <a:pt x="2437" y="471"/>
                    <a:pt x="3036" y="215"/>
                    <a:pt x="36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7" name="Google Shape;34687;p32"/>
            <p:cNvSpPr/>
            <p:nvPr/>
          </p:nvSpPr>
          <p:spPr>
            <a:xfrm>
              <a:off x="425600" y="988475"/>
              <a:ext cx="12850" cy="73225"/>
            </a:xfrm>
            <a:custGeom>
              <a:avLst/>
              <a:gdLst/>
              <a:ahLst/>
              <a:cxnLst/>
              <a:rect l="l" t="t" r="r" b="b"/>
              <a:pathLst>
                <a:path w="514" h="2929" extrusionOk="0">
                  <a:moveTo>
                    <a:pt x="514" y="0"/>
                  </a:moveTo>
                  <a:lnTo>
                    <a:pt x="492" y="22"/>
                  </a:lnTo>
                  <a:cubicBezTo>
                    <a:pt x="450" y="257"/>
                    <a:pt x="386" y="492"/>
                    <a:pt x="300" y="727"/>
                  </a:cubicBezTo>
                  <a:cubicBezTo>
                    <a:pt x="236" y="983"/>
                    <a:pt x="150" y="1219"/>
                    <a:pt x="108" y="1475"/>
                  </a:cubicBezTo>
                  <a:cubicBezTo>
                    <a:pt x="65" y="1710"/>
                    <a:pt x="1" y="1988"/>
                    <a:pt x="22" y="2223"/>
                  </a:cubicBezTo>
                  <a:cubicBezTo>
                    <a:pt x="22" y="2458"/>
                    <a:pt x="65" y="2693"/>
                    <a:pt x="129" y="2928"/>
                  </a:cubicBezTo>
                  <a:lnTo>
                    <a:pt x="172" y="2907"/>
                  </a:lnTo>
                  <a:cubicBezTo>
                    <a:pt x="257" y="2651"/>
                    <a:pt x="279" y="2415"/>
                    <a:pt x="300" y="2180"/>
                  </a:cubicBezTo>
                  <a:cubicBezTo>
                    <a:pt x="343" y="1924"/>
                    <a:pt x="321" y="1710"/>
                    <a:pt x="343" y="1475"/>
                  </a:cubicBezTo>
                  <a:cubicBezTo>
                    <a:pt x="364" y="1240"/>
                    <a:pt x="407" y="983"/>
                    <a:pt x="450" y="748"/>
                  </a:cubicBezTo>
                  <a:cubicBezTo>
                    <a:pt x="492" y="513"/>
                    <a:pt x="514" y="235"/>
                    <a:pt x="5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8" name="Google Shape;34688;p32"/>
            <p:cNvSpPr/>
            <p:nvPr/>
          </p:nvSpPr>
          <p:spPr>
            <a:xfrm>
              <a:off x="391400" y="1042975"/>
              <a:ext cx="29425" cy="26950"/>
            </a:xfrm>
            <a:custGeom>
              <a:avLst/>
              <a:gdLst/>
              <a:ahLst/>
              <a:cxnLst/>
              <a:rect l="l" t="t" r="r" b="b"/>
              <a:pathLst>
                <a:path w="1177" h="1078" extrusionOk="0">
                  <a:moveTo>
                    <a:pt x="22" y="0"/>
                  </a:moveTo>
                  <a:lnTo>
                    <a:pt x="1" y="43"/>
                  </a:lnTo>
                  <a:cubicBezTo>
                    <a:pt x="108" y="129"/>
                    <a:pt x="129" y="257"/>
                    <a:pt x="172" y="406"/>
                  </a:cubicBezTo>
                  <a:cubicBezTo>
                    <a:pt x="193" y="471"/>
                    <a:pt x="215" y="535"/>
                    <a:pt x="257" y="620"/>
                  </a:cubicBezTo>
                  <a:cubicBezTo>
                    <a:pt x="322" y="706"/>
                    <a:pt x="343" y="727"/>
                    <a:pt x="386" y="791"/>
                  </a:cubicBezTo>
                  <a:cubicBezTo>
                    <a:pt x="493" y="898"/>
                    <a:pt x="578" y="1005"/>
                    <a:pt x="728" y="1048"/>
                  </a:cubicBezTo>
                  <a:cubicBezTo>
                    <a:pt x="785" y="1067"/>
                    <a:pt x="847" y="1077"/>
                    <a:pt x="912" y="1077"/>
                  </a:cubicBezTo>
                  <a:cubicBezTo>
                    <a:pt x="990" y="1077"/>
                    <a:pt x="1073" y="1062"/>
                    <a:pt x="1155" y="1026"/>
                  </a:cubicBezTo>
                  <a:lnTo>
                    <a:pt x="1176" y="1005"/>
                  </a:lnTo>
                  <a:cubicBezTo>
                    <a:pt x="1070" y="877"/>
                    <a:pt x="984" y="813"/>
                    <a:pt x="877" y="727"/>
                  </a:cubicBezTo>
                  <a:cubicBezTo>
                    <a:pt x="792" y="663"/>
                    <a:pt x="664" y="620"/>
                    <a:pt x="557" y="556"/>
                  </a:cubicBezTo>
                  <a:cubicBezTo>
                    <a:pt x="514" y="535"/>
                    <a:pt x="450" y="471"/>
                    <a:pt x="407" y="449"/>
                  </a:cubicBezTo>
                  <a:cubicBezTo>
                    <a:pt x="386" y="406"/>
                    <a:pt x="343" y="364"/>
                    <a:pt x="300" y="300"/>
                  </a:cubicBezTo>
                  <a:cubicBezTo>
                    <a:pt x="236" y="193"/>
                    <a:pt x="151" y="4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9" name="Google Shape;34689;p32"/>
            <p:cNvSpPr/>
            <p:nvPr/>
          </p:nvSpPr>
          <p:spPr>
            <a:xfrm>
              <a:off x="522600" y="999500"/>
              <a:ext cx="8025" cy="6825"/>
            </a:xfrm>
            <a:custGeom>
              <a:avLst/>
              <a:gdLst/>
              <a:ahLst/>
              <a:cxnLst/>
              <a:rect l="l" t="t" r="r" b="b"/>
              <a:pathLst>
                <a:path w="321" h="273" extrusionOk="0">
                  <a:moveTo>
                    <a:pt x="184" y="0"/>
                  </a:moveTo>
                  <a:cubicBezTo>
                    <a:pt x="138" y="0"/>
                    <a:pt x="86" y="28"/>
                    <a:pt x="54" y="94"/>
                  </a:cubicBezTo>
                  <a:cubicBezTo>
                    <a:pt x="1" y="199"/>
                    <a:pt x="62" y="272"/>
                    <a:pt x="137" y="272"/>
                  </a:cubicBezTo>
                  <a:cubicBezTo>
                    <a:pt x="183" y="272"/>
                    <a:pt x="235" y="244"/>
                    <a:pt x="267" y="179"/>
                  </a:cubicBezTo>
                  <a:cubicBezTo>
                    <a:pt x="320" y="73"/>
                    <a:pt x="259" y="0"/>
                    <a:pt x="1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0" name="Google Shape;34690;p32"/>
            <p:cNvSpPr/>
            <p:nvPr/>
          </p:nvSpPr>
          <p:spPr>
            <a:xfrm>
              <a:off x="532775" y="1011100"/>
              <a:ext cx="7500" cy="6200"/>
            </a:xfrm>
            <a:custGeom>
              <a:avLst/>
              <a:gdLst/>
              <a:ahLst/>
              <a:cxnLst/>
              <a:rect l="l" t="t" r="r" b="b"/>
              <a:pathLst>
                <a:path w="300" h="248" extrusionOk="0">
                  <a:moveTo>
                    <a:pt x="171" y="0"/>
                  </a:moveTo>
                  <a:cubicBezTo>
                    <a:pt x="130" y="0"/>
                    <a:pt x="84" y="23"/>
                    <a:pt x="53" y="78"/>
                  </a:cubicBezTo>
                  <a:cubicBezTo>
                    <a:pt x="0" y="183"/>
                    <a:pt x="52" y="248"/>
                    <a:pt x="120" y="248"/>
                  </a:cubicBezTo>
                  <a:cubicBezTo>
                    <a:pt x="163" y="248"/>
                    <a:pt x="212" y="222"/>
                    <a:pt x="245" y="164"/>
                  </a:cubicBezTo>
                  <a:cubicBezTo>
                    <a:pt x="299" y="69"/>
                    <a:pt x="242" y="0"/>
                    <a:pt x="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1" name="Google Shape;34691;p32"/>
            <p:cNvSpPr/>
            <p:nvPr/>
          </p:nvSpPr>
          <p:spPr>
            <a:xfrm>
              <a:off x="524650" y="1032550"/>
              <a:ext cx="10025" cy="8050"/>
            </a:xfrm>
            <a:custGeom>
              <a:avLst/>
              <a:gdLst/>
              <a:ahLst/>
              <a:cxnLst/>
              <a:rect l="l" t="t" r="r" b="b"/>
              <a:pathLst>
                <a:path w="401" h="322" extrusionOk="0">
                  <a:moveTo>
                    <a:pt x="241" y="0"/>
                  </a:moveTo>
                  <a:cubicBezTo>
                    <a:pt x="184" y="0"/>
                    <a:pt x="120" y="35"/>
                    <a:pt x="79" y="118"/>
                  </a:cubicBezTo>
                  <a:cubicBezTo>
                    <a:pt x="0" y="236"/>
                    <a:pt x="74" y="321"/>
                    <a:pt x="167" y="321"/>
                  </a:cubicBezTo>
                  <a:cubicBezTo>
                    <a:pt x="226" y="321"/>
                    <a:pt x="293" y="287"/>
                    <a:pt x="335" y="204"/>
                  </a:cubicBezTo>
                  <a:cubicBezTo>
                    <a:pt x="400" y="86"/>
                    <a:pt x="330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2" name="Google Shape;34692;p32"/>
            <p:cNvSpPr/>
            <p:nvPr/>
          </p:nvSpPr>
          <p:spPr>
            <a:xfrm>
              <a:off x="526375" y="1067275"/>
              <a:ext cx="7975" cy="6975"/>
            </a:xfrm>
            <a:custGeom>
              <a:avLst/>
              <a:gdLst/>
              <a:ahLst/>
              <a:cxnLst/>
              <a:rect l="l" t="t" r="r" b="b"/>
              <a:pathLst>
                <a:path w="319" h="279" extrusionOk="0">
                  <a:moveTo>
                    <a:pt x="164" y="1"/>
                  </a:moveTo>
                  <a:cubicBezTo>
                    <a:pt x="73" y="1"/>
                    <a:pt x="1" y="190"/>
                    <a:pt x="95" y="247"/>
                  </a:cubicBezTo>
                  <a:lnTo>
                    <a:pt x="116" y="268"/>
                  </a:lnTo>
                  <a:cubicBezTo>
                    <a:pt x="128" y="275"/>
                    <a:pt x="140" y="278"/>
                    <a:pt x="151" y="278"/>
                  </a:cubicBezTo>
                  <a:cubicBezTo>
                    <a:pt x="244" y="278"/>
                    <a:pt x="318" y="69"/>
                    <a:pt x="223" y="12"/>
                  </a:cubicBezTo>
                  <a:lnTo>
                    <a:pt x="202" y="12"/>
                  </a:lnTo>
                  <a:cubicBezTo>
                    <a:pt x="189" y="4"/>
                    <a:pt x="177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3" name="Google Shape;34693;p32"/>
            <p:cNvSpPr/>
            <p:nvPr/>
          </p:nvSpPr>
          <p:spPr>
            <a:xfrm>
              <a:off x="514825" y="1078375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214" y="0"/>
                  </a:moveTo>
                  <a:cubicBezTo>
                    <a:pt x="162" y="0"/>
                    <a:pt x="105" y="31"/>
                    <a:pt x="65" y="102"/>
                  </a:cubicBezTo>
                  <a:lnTo>
                    <a:pt x="65" y="123"/>
                  </a:lnTo>
                  <a:cubicBezTo>
                    <a:pt x="1" y="240"/>
                    <a:pt x="62" y="317"/>
                    <a:pt x="143" y="317"/>
                  </a:cubicBezTo>
                  <a:cubicBezTo>
                    <a:pt x="196" y="317"/>
                    <a:pt x="258" y="285"/>
                    <a:pt x="301" y="209"/>
                  </a:cubicBezTo>
                  <a:lnTo>
                    <a:pt x="322" y="209"/>
                  </a:lnTo>
                  <a:cubicBezTo>
                    <a:pt x="376" y="88"/>
                    <a:pt x="303" y="0"/>
                    <a:pt x="2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4" name="Google Shape;34694;p32"/>
            <p:cNvSpPr/>
            <p:nvPr/>
          </p:nvSpPr>
          <p:spPr>
            <a:xfrm>
              <a:off x="541475" y="1115375"/>
              <a:ext cx="10300" cy="8700"/>
            </a:xfrm>
            <a:custGeom>
              <a:avLst/>
              <a:gdLst/>
              <a:ahLst/>
              <a:cxnLst/>
              <a:rect l="l" t="t" r="r" b="b"/>
              <a:pathLst>
                <a:path w="412" h="348" extrusionOk="0">
                  <a:moveTo>
                    <a:pt x="252" y="0"/>
                  </a:moveTo>
                  <a:cubicBezTo>
                    <a:pt x="195" y="0"/>
                    <a:pt x="131" y="35"/>
                    <a:pt x="90" y="118"/>
                  </a:cubicBezTo>
                  <a:lnTo>
                    <a:pt x="68" y="139"/>
                  </a:lnTo>
                  <a:cubicBezTo>
                    <a:pt x="1" y="261"/>
                    <a:pt x="78" y="348"/>
                    <a:pt x="170" y="348"/>
                  </a:cubicBezTo>
                  <a:cubicBezTo>
                    <a:pt x="225" y="348"/>
                    <a:pt x="285" y="318"/>
                    <a:pt x="325" y="246"/>
                  </a:cubicBezTo>
                  <a:lnTo>
                    <a:pt x="346" y="204"/>
                  </a:lnTo>
                  <a:cubicBezTo>
                    <a:pt x="411" y="86"/>
                    <a:pt x="341" y="0"/>
                    <a:pt x="2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5" name="Google Shape;34695;p32"/>
            <p:cNvSpPr/>
            <p:nvPr/>
          </p:nvSpPr>
          <p:spPr>
            <a:xfrm>
              <a:off x="498575" y="1120800"/>
              <a:ext cx="8525" cy="6825"/>
            </a:xfrm>
            <a:custGeom>
              <a:avLst/>
              <a:gdLst/>
              <a:ahLst/>
              <a:cxnLst/>
              <a:rect l="l" t="t" r="r" b="b"/>
              <a:pathLst>
                <a:path w="341" h="273" extrusionOk="0">
                  <a:moveTo>
                    <a:pt x="199" y="0"/>
                  </a:moveTo>
                  <a:cubicBezTo>
                    <a:pt x="150" y="0"/>
                    <a:pt x="94" y="28"/>
                    <a:pt x="53" y="93"/>
                  </a:cubicBezTo>
                  <a:cubicBezTo>
                    <a:pt x="0" y="199"/>
                    <a:pt x="61" y="272"/>
                    <a:pt x="141" y="272"/>
                  </a:cubicBezTo>
                  <a:cubicBezTo>
                    <a:pt x="191" y="272"/>
                    <a:pt x="247" y="244"/>
                    <a:pt x="288" y="179"/>
                  </a:cubicBezTo>
                  <a:cubicBezTo>
                    <a:pt x="341" y="73"/>
                    <a:pt x="279" y="0"/>
                    <a:pt x="1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6" name="Google Shape;34696;p32"/>
            <p:cNvSpPr/>
            <p:nvPr/>
          </p:nvSpPr>
          <p:spPr>
            <a:xfrm>
              <a:off x="507525" y="1144225"/>
              <a:ext cx="10050" cy="8325"/>
            </a:xfrm>
            <a:custGeom>
              <a:avLst/>
              <a:gdLst/>
              <a:ahLst/>
              <a:cxnLst/>
              <a:rect l="l" t="t" r="r" b="b"/>
              <a:pathLst>
                <a:path w="402" h="333" extrusionOk="0">
                  <a:moveTo>
                    <a:pt x="242" y="1"/>
                  </a:moveTo>
                  <a:cubicBezTo>
                    <a:pt x="185" y="1"/>
                    <a:pt x="121" y="35"/>
                    <a:pt x="80" y="118"/>
                  </a:cubicBezTo>
                  <a:cubicBezTo>
                    <a:pt x="1" y="249"/>
                    <a:pt x="75" y="332"/>
                    <a:pt x="169" y="332"/>
                  </a:cubicBezTo>
                  <a:cubicBezTo>
                    <a:pt x="228" y="332"/>
                    <a:pt x="295" y="299"/>
                    <a:pt x="336" y="225"/>
                  </a:cubicBezTo>
                  <a:lnTo>
                    <a:pt x="336" y="204"/>
                  </a:lnTo>
                  <a:cubicBezTo>
                    <a:pt x="401" y="86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7" name="Google Shape;34697;p32"/>
            <p:cNvSpPr/>
            <p:nvPr/>
          </p:nvSpPr>
          <p:spPr>
            <a:xfrm>
              <a:off x="481800" y="1140800"/>
              <a:ext cx="7650" cy="6350"/>
            </a:xfrm>
            <a:custGeom>
              <a:avLst/>
              <a:gdLst/>
              <a:ahLst/>
              <a:cxnLst/>
              <a:rect l="l" t="t" r="r" b="b"/>
              <a:pathLst>
                <a:path w="306" h="254" extrusionOk="0">
                  <a:moveTo>
                    <a:pt x="186" y="0"/>
                  </a:moveTo>
                  <a:cubicBezTo>
                    <a:pt x="144" y="0"/>
                    <a:pt x="94" y="26"/>
                    <a:pt x="61" y="84"/>
                  </a:cubicBezTo>
                  <a:lnTo>
                    <a:pt x="40" y="84"/>
                  </a:lnTo>
                  <a:cubicBezTo>
                    <a:pt x="1" y="189"/>
                    <a:pt x="58" y="254"/>
                    <a:pt x="127" y="254"/>
                  </a:cubicBezTo>
                  <a:cubicBezTo>
                    <a:pt x="171" y="254"/>
                    <a:pt x="220" y="228"/>
                    <a:pt x="254" y="170"/>
                  </a:cubicBezTo>
                  <a:cubicBezTo>
                    <a:pt x="306" y="65"/>
                    <a:pt x="254" y="0"/>
                    <a:pt x="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8" name="Google Shape;34698;p32"/>
            <p:cNvSpPr/>
            <p:nvPr/>
          </p:nvSpPr>
          <p:spPr>
            <a:xfrm>
              <a:off x="476125" y="1176750"/>
              <a:ext cx="8025" cy="6200"/>
            </a:xfrm>
            <a:custGeom>
              <a:avLst/>
              <a:gdLst/>
              <a:ahLst/>
              <a:cxnLst/>
              <a:rect l="l" t="t" r="r" b="b"/>
              <a:pathLst>
                <a:path w="321" h="248" extrusionOk="0">
                  <a:moveTo>
                    <a:pt x="178" y="0"/>
                  </a:moveTo>
                  <a:cubicBezTo>
                    <a:pt x="133" y="0"/>
                    <a:pt x="85" y="23"/>
                    <a:pt x="53" y="78"/>
                  </a:cubicBezTo>
                  <a:cubicBezTo>
                    <a:pt x="1" y="183"/>
                    <a:pt x="61" y="248"/>
                    <a:pt x="135" y="248"/>
                  </a:cubicBezTo>
                  <a:cubicBezTo>
                    <a:pt x="181" y="248"/>
                    <a:pt x="234" y="222"/>
                    <a:pt x="267" y="164"/>
                  </a:cubicBezTo>
                  <a:cubicBezTo>
                    <a:pt x="321" y="69"/>
                    <a:pt x="255" y="0"/>
                    <a:pt x="1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9" name="Google Shape;34699;p32"/>
            <p:cNvSpPr/>
            <p:nvPr/>
          </p:nvSpPr>
          <p:spPr>
            <a:xfrm>
              <a:off x="436800" y="1184525"/>
              <a:ext cx="9700" cy="7825"/>
            </a:xfrm>
            <a:custGeom>
              <a:avLst/>
              <a:gdLst/>
              <a:ahLst/>
              <a:cxnLst/>
              <a:rect l="l" t="t" r="r" b="b"/>
              <a:pathLst>
                <a:path w="388" h="313" extrusionOk="0">
                  <a:moveTo>
                    <a:pt x="230" y="1"/>
                  </a:moveTo>
                  <a:cubicBezTo>
                    <a:pt x="173" y="1"/>
                    <a:pt x="108" y="34"/>
                    <a:pt x="66" y="109"/>
                  </a:cubicBezTo>
                  <a:cubicBezTo>
                    <a:pt x="1" y="227"/>
                    <a:pt x="71" y="313"/>
                    <a:pt x="160" y="313"/>
                  </a:cubicBezTo>
                  <a:cubicBezTo>
                    <a:pt x="217" y="313"/>
                    <a:pt x="281" y="278"/>
                    <a:pt x="322" y="195"/>
                  </a:cubicBezTo>
                  <a:cubicBezTo>
                    <a:pt x="387" y="78"/>
                    <a:pt x="318" y="1"/>
                    <a:pt x="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0" name="Google Shape;34700;p32"/>
            <p:cNvSpPr/>
            <p:nvPr/>
          </p:nvSpPr>
          <p:spPr>
            <a:xfrm>
              <a:off x="416250" y="1174775"/>
              <a:ext cx="8025" cy="6425"/>
            </a:xfrm>
            <a:custGeom>
              <a:avLst/>
              <a:gdLst/>
              <a:ahLst/>
              <a:cxnLst/>
              <a:rect l="l" t="t" r="r" b="b"/>
              <a:pathLst>
                <a:path w="321" h="257" extrusionOk="0">
                  <a:moveTo>
                    <a:pt x="185" y="0"/>
                  </a:moveTo>
                  <a:cubicBezTo>
                    <a:pt x="138" y="0"/>
                    <a:pt x="87" y="28"/>
                    <a:pt x="54" y="93"/>
                  </a:cubicBezTo>
                  <a:cubicBezTo>
                    <a:pt x="0" y="188"/>
                    <a:pt x="66" y="257"/>
                    <a:pt x="143" y="257"/>
                  </a:cubicBezTo>
                  <a:cubicBezTo>
                    <a:pt x="188" y="257"/>
                    <a:pt x="237" y="234"/>
                    <a:pt x="268" y="179"/>
                  </a:cubicBezTo>
                  <a:cubicBezTo>
                    <a:pt x="321" y="73"/>
                    <a:pt x="259" y="0"/>
                    <a:pt x="1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1" name="Google Shape;34701;p32"/>
            <p:cNvSpPr/>
            <p:nvPr/>
          </p:nvSpPr>
          <p:spPr>
            <a:xfrm>
              <a:off x="393475" y="1145175"/>
              <a:ext cx="10325" cy="8300"/>
            </a:xfrm>
            <a:custGeom>
              <a:avLst/>
              <a:gdLst/>
              <a:ahLst/>
              <a:cxnLst/>
              <a:rect l="l" t="t" r="r" b="b"/>
              <a:pathLst>
                <a:path w="413" h="332" extrusionOk="0">
                  <a:moveTo>
                    <a:pt x="243" y="0"/>
                  </a:moveTo>
                  <a:cubicBezTo>
                    <a:pt x="189" y="0"/>
                    <a:pt x="128" y="30"/>
                    <a:pt x="89" y="102"/>
                  </a:cubicBezTo>
                  <a:lnTo>
                    <a:pt x="68" y="123"/>
                  </a:lnTo>
                  <a:cubicBezTo>
                    <a:pt x="0" y="244"/>
                    <a:pt x="77" y="331"/>
                    <a:pt x="170" y="331"/>
                  </a:cubicBezTo>
                  <a:cubicBezTo>
                    <a:pt x="224" y="331"/>
                    <a:pt x="284" y="301"/>
                    <a:pt x="324" y="230"/>
                  </a:cubicBezTo>
                  <a:lnTo>
                    <a:pt x="345" y="209"/>
                  </a:lnTo>
                  <a:cubicBezTo>
                    <a:pt x="413" y="87"/>
                    <a:pt x="336" y="0"/>
                    <a:pt x="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2" name="Google Shape;34702;p32"/>
            <p:cNvSpPr/>
            <p:nvPr/>
          </p:nvSpPr>
          <p:spPr>
            <a:xfrm>
              <a:off x="377275" y="1110475"/>
              <a:ext cx="7825" cy="7950"/>
            </a:xfrm>
            <a:custGeom>
              <a:avLst/>
              <a:gdLst/>
              <a:ahLst/>
              <a:cxnLst/>
              <a:rect l="l" t="t" r="r" b="b"/>
              <a:pathLst>
                <a:path w="313" h="318" extrusionOk="0">
                  <a:moveTo>
                    <a:pt x="190" y="0"/>
                  </a:moveTo>
                  <a:cubicBezTo>
                    <a:pt x="106" y="0"/>
                    <a:pt x="0" y="125"/>
                    <a:pt x="32" y="250"/>
                  </a:cubicBezTo>
                  <a:lnTo>
                    <a:pt x="53" y="250"/>
                  </a:lnTo>
                  <a:cubicBezTo>
                    <a:pt x="65" y="298"/>
                    <a:pt x="92" y="317"/>
                    <a:pt x="123" y="317"/>
                  </a:cubicBezTo>
                  <a:cubicBezTo>
                    <a:pt x="203" y="317"/>
                    <a:pt x="313" y="187"/>
                    <a:pt x="267" y="79"/>
                  </a:cubicBezTo>
                  <a:lnTo>
                    <a:pt x="267" y="58"/>
                  </a:lnTo>
                  <a:cubicBezTo>
                    <a:pt x="249" y="17"/>
                    <a:pt x="221" y="0"/>
                    <a:pt x="19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3" name="Google Shape;34703;p32"/>
            <p:cNvSpPr/>
            <p:nvPr/>
          </p:nvSpPr>
          <p:spPr>
            <a:xfrm>
              <a:off x="369750" y="1074600"/>
              <a:ext cx="6725" cy="7425"/>
            </a:xfrm>
            <a:custGeom>
              <a:avLst/>
              <a:gdLst/>
              <a:ahLst/>
              <a:cxnLst/>
              <a:rect l="l" t="t" r="r" b="b"/>
              <a:pathLst>
                <a:path w="269" h="297" extrusionOk="0">
                  <a:moveTo>
                    <a:pt x="173" y="0"/>
                  </a:moveTo>
                  <a:cubicBezTo>
                    <a:pt x="113" y="0"/>
                    <a:pt x="48" y="58"/>
                    <a:pt x="33" y="146"/>
                  </a:cubicBezTo>
                  <a:lnTo>
                    <a:pt x="12" y="146"/>
                  </a:lnTo>
                  <a:cubicBezTo>
                    <a:pt x="1" y="248"/>
                    <a:pt x="56" y="296"/>
                    <a:pt x="116" y="296"/>
                  </a:cubicBezTo>
                  <a:cubicBezTo>
                    <a:pt x="169" y="296"/>
                    <a:pt x="227" y="259"/>
                    <a:pt x="247" y="189"/>
                  </a:cubicBezTo>
                  <a:cubicBezTo>
                    <a:pt x="268" y="146"/>
                    <a:pt x="268" y="103"/>
                    <a:pt x="247" y="61"/>
                  </a:cubicBezTo>
                  <a:cubicBezTo>
                    <a:pt x="247" y="39"/>
                    <a:pt x="247" y="39"/>
                    <a:pt x="247" y="39"/>
                  </a:cubicBezTo>
                  <a:cubicBezTo>
                    <a:pt x="227" y="12"/>
                    <a:pt x="200" y="0"/>
                    <a:pt x="173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4" name="Google Shape;34704;p32"/>
            <p:cNvSpPr/>
            <p:nvPr/>
          </p:nvSpPr>
          <p:spPr>
            <a:xfrm>
              <a:off x="384425" y="1038825"/>
              <a:ext cx="9750" cy="7925"/>
            </a:xfrm>
            <a:custGeom>
              <a:avLst/>
              <a:gdLst/>
              <a:ahLst/>
              <a:cxnLst/>
              <a:rect l="l" t="t" r="r" b="b"/>
              <a:pathLst>
                <a:path w="390" h="317" extrusionOk="0">
                  <a:moveTo>
                    <a:pt x="220" y="1"/>
                  </a:moveTo>
                  <a:cubicBezTo>
                    <a:pt x="166" y="1"/>
                    <a:pt x="106" y="31"/>
                    <a:pt x="66" y="102"/>
                  </a:cubicBezTo>
                  <a:cubicBezTo>
                    <a:pt x="1" y="233"/>
                    <a:pt x="72" y="316"/>
                    <a:pt x="161" y="316"/>
                  </a:cubicBezTo>
                  <a:cubicBezTo>
                    <a:pt x="218" y="316"/>
                    <a:pt x="281" y="283"/>
                    <a:pt x="323" y="209"/>
                  </a:cubicBezTo>
                  <a:cubicBezTo>
                    <a:pt x="390" y="88"/>
                    <a:pt x="313" y="1"/>
                    <a:pt x="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5" name="Google Shape;34705;p32"/>
            <p:cNvSpPr/>
            <p:nvPr/>
          </p:nvSpPr>
          <p:spPr>
            <a:xfrm>
              <a:off x="413200" y="997750"/>
              <a:ext cx="8725" cy="8175"/>
            </a:xfrm>
            <a:custGeom>
              <a:avLst/>
              <a:gdLst/>
              <a:ahLst/>
              <a:cxnLst/>
              <a:rect l="l" t="t" r="r" b="b"/>
              <a:pathLst>
                <a:path w="349" h="327" extrusionOk="0">
                  <a:moveTo>
                    <a:pt x="196" y="0"/>
                  </a:moveTo>
                  <a:cubicBezTo>
                    <a:pt x="99" y="0"/>
                    <a:pt x="0" y="188"/>
                    <a:pt x="69" y="292"/>
                  </a:cubicBezTo>
                  <a:lnTo>
                    <a:pt x="91" y="292"/>
                  </a:lnTo>
                  <a:cubicBezTo>
                    <a:pt x="107" y="316"/>
                    <a:pt x="127" y="327"/>
                    <a:pt x="149" y="327"/>
                  </a:cubicBezTo>
                  <a:cubicBezTo>
                    <a:pt x="239" y="327"/>
                    <a:pt x="348" y="139"/>
                    <a:pt x="262" y="35"/>
                  </a:cubicBezTo>
                  <a:cubicBezTo>
                    <a:pt x="241" y="11"/>
                    <a:pt x="219" y="0"/>
                    <a:pt x="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6" name="Google Shape;34706;p32"/>
            <p:cNvSpPr/>
            <p:nvPr/>
          </p:nvSpPr>
          <p:spPr>
            <a:xfrm>
              <a:off x="433075" y="984175"/>
              <a:ext cx="10225" cy="8100"/>
            </a:xfrm>
            <a:custGeom>
              <a:avLst/>
              <a:gdLst/>
              <a:ahLst/>
              <a:cxnLst/>
              <a:rect l="l" t="t" r="r" b="b"/>
              <a:pathLst>
                <a:path w="409" h="324" extrusionOk="0">
                  <a:moveTo>
                    <a:pt x="248" y="1"/>
                  </a:moveTo>
                  <a:cubicBezTo>
                    <a:pt x="191" y="1"/>
                    <a:pt x="128" y="34"/>
                    <a:pt x="87" y="108"/>
                  </a:cubicBezTo>
                  <a:lnTo>
                    <a:pt x="65" y="129"/>
                  </a:lnTo>
                  <a:cubicBezTo>
                    <a:pt x="0" y="246"/>
                    <a:pt x="69" y="323"/>
                    <a:pt x="157" y="323"/>
                  </a:cubicBezTo>
                  <a:cubicBezTo>
                    <a:pt x="214" y="323"/>
                    <a:pt x="280" y="291"/>
                    <a:pt x="322" y="215"/>
                  </a:cubicBezTo>
                  <a:lnTo>
                    <a:pt x="343" y="215"/>
                  </a:lnTo>
                  <a:cubicBezTo>
                    <a:pt x="409" y="84"/>
                    <a:pt x="337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7" name="Google Shape;34707;p32"/>
            <p:cNvSpPr/>
            <p:nvPr/>
          </p:nvSpPr>
          <p:spPr>
            <a:xfrm>
              <a:off x="479500" y="966525"/>
              <a:ext cx="8125" cy="8875"/>
            </a:xfrm>
            <a:custGeom>
              <a:avLst/>
              <a:gdLst/>
              <a:ahLst/>
              <a:cxnLst/>
              <a:rect l="l" t="t" r="r" b="b"/>
              <a:pathLst>
                <a:path w="325" h="355" extrusionOk="0">
                  <a:moveTo>
                    <a:pt x="188" y="1"/>
                  </a:moveTo>
                  <a:cubicBezTo>
                    <a:pt x="104" y="1"/>
                    <a:pt x="11" y="84"/>
                    <a:pt x="25" y="194"/>
                  </a:cubicBezTo>
                  <a:cubicBezTo>
                    <a:pt x="1" y="292"/>
                    <a:pt x="60" y="355"/>
                    <a:pt x="131" y="355"/>
                  </a:cubicBezTo>
                  <a:cubicBezTo>
                    <a:pt x="185" y="355"/>
                    <a:pt x="245" y="319"/>
                    <a:pt x="281" y="237"/>
                  </a:cubicBezTo>
                  <a:cubicBezTo>
                    <a:pt x="324" y="173"/>
                    <a:pt x="324" y="130"/>
                    <a:pt x="303" y="87"/>
                  </a:cubicBezTo>
                  <a:cubicBezTo>
                    <a:pt x="280" y="26"/>
                    <a:pt x="235" y="1"/>
                    <a:pt x="1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8" name="Google Shape;34708;p32"/>
            <p:cNvSpPr/>
            <p:nvPr/>
          </p:nvSpPr>
          <p:spPr>
            <a:xfrm>
              <a:off x="473450" y="992625"/>
              <a:ext cx="8000" cy="6150"/>
            </a:xfrm>
            <a:custGeom>
              <a:avLst/>
              <a:gdLst/>
              <a:ahLst/>
              <a:cxnLst/>
              <a:rect l="l" t="t" r="r" b="b"/>
              <a:pathLst>
                <a:path w="320" h="246" extrusionOk="0">
                  <a:moveTo>
                    <a:pt x="192" y="0"/>
                  </a:moveTo>
                  <a:cubicBezTo>
                    <a:pt x="182" y="0"/>
                    <a:pt x="172" y="2"/>
                    <a:pt x="160" y="5"/>
                  </a:cubicBezTo>
                  <a:lnTo>
                    <a:pt x="139" y="5"/>
                  </a:lnTo>
                  <a:cubicBezTo>
                    <a:pt x="1" y="25"/>
                    <a:pt x="8" y="245"/>
                    <a:pt x="128" y="245"/>
                  </a:cubicBezTo>
                  <a:cubicBezTo>
                    <a:pt x="138" y="245"/>
                    <a:pt x="149" y="244"/>
                    <a:pt x="160" y="240"/>
                  </a:cubicBezTo>
                  <a:lnTo>
                    <a:pt x="182" y="240"/>
                  </a:lnTo>
                  <a:cubicBezTo>
                    <a:pt x="320" y="221"/>
                    <a:pt x="312" y="0"/>
                    <a:pt x="1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9" name="Google Shape;34709;p32"/>
            <p:cNvSpPr/>
            <p:nvPr/>
          </p:nvSpPr>
          <p:spPr>
            <a:xfrm>
              <a:off x="473875" y="993775"/>
              <a:ext cx="7725" cy="6500"/>
            </a:xfrm>
            <a:custGeom>
              <a:avLst/>
              <a:gdLst/>
              <a:ahLst/>
              <a:cxnLst/>
              <a:rect l="l" t="t" r="r" b="b"/>
              <a:pathLst>
                <a:path w="309" h="260" extrusionOk="0">
                  <a:moveTo>
                    <a:pt x="179" y="1"/>
                  </a:moveTo>
                  <a:cubicBezTo>
                    <a:pt x="175" y="1"/>
                    <a:pt x="170" y="1"/>
                    <a:pt x="165" y="2"/>
                  </a:cubicBezTo>
                  <a:cubicBezTo>
                    <a:pt x="143" y="2"/>
                    <a:pt x="143" y="2"/>
                    <a:pt x="143" y="23"/>
                  </a:cubicBezTo>
                  <a:cubicBezTo>
                    <a:pt x="0" y="44"/>
                    <a:pt x="13" y="260"/>
                    <a:pt x="127" y="260"/>
                  </a:cubicBezTo>
                  <a:cubicBezTo>
                    <a:pt x="132" y="260"/>
                    <a:pt x="138" y="259"/>
                    <a:pt x="143" y="258"/>
                  </a:cubicBezTo>
                  <a:lnTo>
                    <a:pt x="186" y="258"/>
                  </a:lnTo>
                  <a:cubicBezTo>
                    <a:pt x="309" y="238"/>
                    <a:pt x="294" y="1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0" name="Google Shape;34710;p32"/>
            <p:cNvSpPr/>
            <p:nvPr/>
          </p:nvSpPr>
          <p:spPr>
            <a:xfrm>
              <a:off x="499875" y="986250"/>
              <a:ext cx="8050" cy="9125"/>
            </a:xfrm>
            <a:custGeom>
              <a:avLst/>
              <a:gdLst/>
              <a:ahLst/>
              <a:cxnLst/>
              <a:rect l="l" t="t" r="r" b="b"/>
              <a:pathLst>
                <a:path w="322" h="365" extrusionOk="0">
                  <a:moveTo>
                    <a:pt x="205" y="0"/>
                  </a:moveTo>
                  <a:cubicBezTo>
                    <a:pt x="121" y="0"/>
                    <a:pt x="22" y="74"/>
                    <a:pt x="22" y="196"/>
                  </a:cubicBezTo>
                  <a:cubicBezTo>
                    <a:pt x="0" y="305"/>
                    <a:pt x="68" y="364"/>
                    <a:pt x="145" y="364"/>
                  </a:cubicBezTo>
                  <a:cubicBezTo>
                    <a:pt x="219" y="364"/>
                    <a:pt x="301" y="311"/>
                    <a:pt x="321" y="196"/>
                  </a:cubicBezTo>
                  <a:cubicBezTo>
                    <a:pt x="321" y="175"/>
                    <a:pt x="321" y="153"/>
                    <a:pt x="321" y="132"/>
                  </a:cubicBezTo>
                  <a:cubicBezTo>
                    <a:pt x="321" y="41"/>
                    <a:pt x="267" y="0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1" name="Google Shape;34711;p32"/>
            <p:cNvSpPr/>
            <p:nvPr/>
          </p:nvSpPr>
          <p:spPr>
            <a:xfrm>
              <a:off x="313925" y="995125"/>
              <a:ext cx="74850" cy="170775"/>
            </a:xfrm>
            <a:custGeom>
              <a:avLst/>
              <a:gdLst/>
              <a:ahLst/>
              <a:cxnLst/>
              <a:rect l="l" t="t" r="r" b="b"/>
              <a:pathLst>
                <a:path w="2994" h="6831" extrusionOk="0">
                  <a:moveTo>
                    <a:pt x="2874" y="1"/>
                  </a:moveTo>
                  <a:cubicBezTo>
                    <a:pt x="2108" y="1"/>
                    <a:pt x="850" y="1294"/>
                    <a:pt x="343" y="2876"/>
                  </a:cubicBezTo>
                  <a:cubicBezTo>
                    <a:pt x="1" y="3966"/>
                    <a:pt x="364" y="6018"/>
                    <a:pt x="1262" y="6745"/>
                  </a:cubicBezTo>
                  <a:cubicBezTo>
                    <a:pt x="1304" y="6788"/>
                    <a:pt x="1369" y="6809"/>
                    <a:pt x="1433" y="6830"/>
                  </a:cubicBezTo>
                  <a:cubicBezTo>
                    <a:pt x="1176" y="6275"/>
                    <a:pt x="877" y="5698"/>
                    <a:pt x="813" y="5078"/>
                  </a:cubicBezTo>
                  <a:cubicBezTo>
                    <a:pt x="749" y="4372"/>
                    <a:pt x="963" y="3560"/>
                    <a:pt x="1198" y="2898"/>
                  </a:cubicBezTo>
                  <a:cubicBezTo>
                    <a:pt x="1433" y="2171"/>
                    <a:pt x="1668" y="1444"/>
                    <a:pt x="2224" y="867"/>
                  </a:cubicBezTo>
                  <a:cubicBezTo>
                    <a:pt x="2416" y="675"/>
                    <a:pt x="2822" y="461"/>
                    <a:pt x="2950" y="226"/>
                  </a:cubicBezTo>
                  <a:cubicBezTo>
                    <a:pt x="2972" y="140"/>
                    <a:pt x="2993" y="76"/>
                    <a:pt x="2993" y="12"/>
                  </a:cubicBezTo>
                  <a:cubicBezTo>
                    <a:pt x="2955" y="4"/>
                    <a:pt x="2915" y="1"/>
                    <a:pt x="2874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2" name="Google Shape;34712;p32"/>
            <p:cNvSpPr/>
            <p:nvPr/>
          </p:nvSpPr>
          <p:spPr>
            <a:xfrm>
              <a:off x="401575" y="855300"/>
              <a:ext cx="88175" cy="153500"/>
            </a:xfrm>
            <a:custGeom>
              <a:avLst/>
              <a:gdLst/>
              <a:ahLst/>
              <a:cxnLst/>
              <a:rect l="l" t="t" r="r" b="b"/>
              <a:pathLst>
                <a:path w="3527" h="6140" extrusionOk="0">
                  <a:moveTo>
                    <a:pt x="3365" y="1"/>
                  </a:moveTo>
                  <a:cubicBezTo>
                    <a:pt x="2214" y="1"/>
                    <a:pt x="574" y="680"/>
                    <a:pt x="64" y="3639"/>
                  </a:cubicBezTo>
                  <a:cubicBezTo>
                    <a:pt x="0" y="4109"/>
                    <a:pt x="86" y="5220"/>
                    <a:pt x="342" y="6139"/>
                  </a:cubicBezTo>
                  <a:lnTo>
                    <a:pt x="406" y="6139"/>
                  </a:lnTo>
                  <a:cubicBezTo>
                    <a:pt x="86" y="5477"/>
                    <a:pt x="278" y="4643"/>
                    <a:pt x="406" y="3981"/>
                  </a:cubicBezTo>
                  <a:cubicBezTo>
                    <a:pt x="534" y="3318"/>
                    <a:pt x="791" y="2720"/>
                    <a:pt x="1176" y="2164"/>
                  </a:cubicBezTo>
                  <a:cubicBezTo>
                    <a:pt x="1817" y="1245"/>
                    <a:pt x="2608" y="582"/>
                    <a:pt x="3527" y="5"/>
                  </a:cubicBezTo>
                  <a:cubicBezTo>
                    <a:pt x="3474" y="2"/>
                    <a:pt x="3420" y="1"/>
                    <a:pt x="3365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3" name="Google Shape;34713;p32"/>
            <p:cNvSpPr/>
            <p:nvPr/>
          </p:nvSpPr>
          <p:spPr>
            <a:xfrm>
              <a:off x="-1754025" y="375325"/>
              <a:ext cx="4357150" cy="1735300"/>
            </a:xfrm>
            <a:custGeom>
              <a:avLst/>
              <a:gdLst/>
              <a:ahLst/>
              <a:cxnLst/>
              <a:rect l="l" t="t" r="r" b="b"/>
              <a:pathLst>
                <a:path w="174286" h="69412" extrusionOk="0">
                  <a:moveTo>
                    <a:pt x="145357" y="1"/>
                  </a:moveTo>
                  <a:cubicBezTo>
                    <a:pt x="145025" y="1"/>
                    <a:pt x="144693" y="4"/>
                    <a:pt x="144361" y="10"/>
                  </a:cubicBezTo>
                  <a:cubicBezTo>
                    <a:pt x="139339" y="74"/>
                    <a:pt x="134487" y="1293"/>
                    <a:pt x="129635" y="1720"/>
                  </a:cubicBezTo>
                  <a:cubicBezTo>
                    <a:pt x="129311" y="1771"/>
                    <a:pt x="129068" y="1792"/>
                    <a:pt x="128885" y="1792"/>
                  </a:cubicBezTo>
                  <a:cubicBezTo>
                    <a:pt x="127906" y="1792"/>
                    <a:pt x="128602" y="1186"/>
                    <a:pt x="127540" y="1186"/>
                  </a:cubicBezTo>
                  <a:cubicBezTo>
                    <a:pt x="126300" y="1207"/>
                    <a:pt x="123436" y="1934"/>
                    <a:pt x="122197" y="2276"/>
                  </a:cubicBezTo>
                  <a:cubicBezTo>
                    <a:pt x="119781" y="2981"/>
                    <a:pt x="117452" y="3879"/>
                    <a:pt x="115143" y="4798"/>
                  </a:cubicBezTo>
                  <a:cubicBezTo>
                    <a:pt x="112835" y="5717"/>
                    <a:pt x="110548" y="6658"/>
                    <a:pt x="108239" y="7534"/>
                  </a:cubicBezTo>
                  <a:cubicBezTo>
                    <a:pt x="107085" y="7961"/>
                    <a:pt x="105931" y="8367"/>
                    <a:pt x="104755" y="8752"/>
                  </a:cubicBezTo>
                  <a:cubicBezTo>
                    <a:pt x="103580" y="9116"/>
                    <a:pt x="102361" y="9543"/>
                    <a:pt x="101207" y="10120"/>
                  </a:cubicBezTo>
                  <a:cubicBezTo>
                    <a:pt x="100053" y="10697"/>
                    <a:pt x="98963" y="11403"/>
                    <a:pt x="97958" y="12172"/>
                  </a:cubicBezTo>
                  <a:cubicBezTo>
                    <a:pt x="96975" y="12941"/>
                    <a:pt x="95971" y="13625"/>
                    <a:pt x="94923" y="14309"/>
                  </a:cubicBezTo>
                  <a:cubicBezTo>
                    <a:pt x="92850" y="15677"/>
                    <a:pt x="90691" y="16938"/>
                    <a:pt x="88618" y="18413"/>
                  </a:cubicBezTo>
                  <a:cubicBezTo>
                    <a:pt x="87699" y="19097"/>
                    <a:pt x="86566" y="19567"/>
                    <a:pt x="85433" y="20059"/>
                  </a:cubicBezTo>
                  <a:cubicBezTo>
                    <a:pt x="84322" y="20551"/>
                    <a:pt x="83168" y="20999"/>
                    <a:pt x="82013" y="21427"/>
                  </a:cubicBezTo>
                  <a:cubicBezTo>
                    <a:pt x="79705" y="22303"/>
                    <a:pt x="77375" y="23137"/>
                    <a:pt x="75045" y="23949"/>
                  </a:cubicBezTo>
                  <a:cubicBezTo>
                    <a:pt x="70364" y="25552"/>
                    <a:pt x="65662" y="27134"/>
                    <a:pt x="60981" y="28801"/>
                  </a:cubicBezTo>
                  <a:cubicBezTo>
                    <a:pt x="58651" y="29635"/>
                    <a:pt x="56322" y="30468"/>
                    <a:pt x="53992" y="31451"/>
                  </a:cubicBezTo>
                  <a:cubicBezTo>
                    <a:pt x="52838" y="31943"/>
                    <a:pt x="51684" y="32435"/>
                    <a:pt x="50529" y="33097"/>
                  </a:cubicBezTo>
                  <a:cubicBezTo>
                    <a:pt x="50251" y="33268"/>
                    <a:pt x="49909" y="33503"/>
                    <a:pt x="49696" y="33674"/>
                  </a:cubicBezTo>
                  <a:lnTo>
                    <a:pt x="48926" y="34230"/>
                  </a:lnTo>
                  <a:lnTo>
                    <a:pt x="47409" y="35299"/>
                  </a:lnTo>
                  <a:lnTo>
                    <a:pt x="41232" y="39552"/>
                  </a:lnTo>
                  <a:lnTo>
                    <a:pt x="39693" y="40642"/>
                  </a:lnTo>
                  <a:lnTo>
                    <a:pt x="39308" y="40920"/>
                  </a:lnTo>
                  <a:cubicBezTo>
                    <a:pt x="39180" y="41006"/>
                    <a:pt x="39030" y="41112"/>
                    <a:pt x="38880" y="41241"/>
                  </a:cubicBezTo>
                  <a:cubicBezTo>
                    <a:pt x="38624" y="41454"/>
                    <a:pt x="38367" y="41690"/>
                    <a:pt x="38132" y="41903"/>
                  </a:cubicBezTo>
                  <a:cubicBezTo>
                    <a:pt x="37662" y="42352"/>
                    <a:pt x="37235" y="42801"/>
                    <a:pt x="36786" y="43186"/>
                  </a:cubicBezTo>
                  <a:cubicBezTo>
                    <a:pt x="36593" y="43357"/>
                    <a:pt x="36358" y="43549"/>
                    <a:pt x="36166" y="43656"/>
                  </a:cubicBezTo>
                  <a:cubicBezTo>
                    <a:pt x="36102" y="43720"/>
                    <a:pt x="35888" y="43848"/>
                    <a:pt x="35824" y="43870"/>
                  </a:cubicBezTo>
                  <a:cubicBezTo>
                    <a:pt x="35696" y="43934"/>
                    <a:pt x="35567" y="43998"/>
                    <a:pt x="35439" y="44062"/>
                  </a:cubicBezTo>
                  <a:cubicBezTo>
                    <a:pt x="33345" y="45088"/>
                    <a:pt x="30972" y="45601"/>
                    <a:pt x="28557" y="46114"/>
                  </a:cubicBezTo>
                  <a:cubicBezTo>
                    <a:pt x="27360" y="46370"/>
                    <a:pt x="26141" y="46627"/>
                    <a:pt x="24923" y="46948"/>
                  </a:cubicBezTo>
                  <a:cubicBezTo>
                    <a:pt x="24303" y="47097"/>
                    <a:pt x="23705" y="47268"/>
                    <a:pt x="23064" y="47461"/>
                  </a:cubicBezTo>
                  <a:cubicBezTo>
                    <a:pt x="22444" y="47653"/>
                    <a:pt x="21888" y="47867"/>
                    <a:pt x="21332" y="48038"/>
                  </a:cubicBezTo>
                  <a:cubicBezTo>
                    <a:pt x="20178" y="48380"/>
                    <a:pt x="18981" y="48657"/>
                    <a:pt x="17763" y="49021"/>
                  </a:cubicBezTo>
                  <a:cubicBezTo>
                    <a:pt x="16545" y="49406"/>
                    <a:pt x="15283" y="49854"/>
                    <a:pt x="14087" y="50560"/>
                  </a:cubicBezTo>
                  <a:cubicBezTo>
                    <a:pt x="14019" y="50601"/>
                    <a:pt x="13951" y="50619"/>
                    <a:pt x="13884" y="50619"/>
                  </a:cubicBezTo>
                  <a:cubicBezTo>
                    <a:pt x="13442" y="50619"/>
                    <a:pt x="13015" y="49845"/>
                    <a:pt x="12620" y="49845"/>
                  </a:cubicBezTo>
                  <a:cubicBezTo>
                    <a:pt x="12545" y="49845"/>
                    <a:pt x="12471" y="49873"/>
                    <a:pt x="12398" y="49940"/>
                  </a:cubicBezTo>
                  <a:cubicBezTo>
                    <a:pt x="12248" y="50068"/>
                    <a:pt x="11735" y="51351"/>
                    <a:pt x="11586" y="51500"/>
                  </a:cubicBezTo>
                  <a:cubicBezTo>
                    <a:pt x="11458" y="51628"/>
                    <a:pt x="11778" y="52419"/>
                    <a:pt x="11650" y="52548"/>
                  </a:cubicBezTo>
                  <a:lnTo>
                    <a:pt x="11009" y="53296"/>
                  </a:lnTo>
                  <a:cubicBezTo>
                    <a:pt x="10154" y="54300"/>
                    <a:pt x="9363" y="55305"/>
                    <a:pt x="8593" y="56352"/>
                  </a:cubicBezTo>
                  <a:cubicBezTo>
                    <a:pt x="7054" y="58425"/>
                    <a:pt x="5622" y="60541"/>
                    <a:pt x="4212" y="62679"/>
                  </a:cubicBezTo>
                  <a:cubicBezTo>
                    <a:pt x="3506" y="63748"/>
                    <a:pt x="2822" y="64774"/>
                    <a:pt x="2096" y="65885"/>
                  </a:cubicBezTo>
                  <a:cubicBezTo>
                    <a:pt x="1412" y="66996"/>
                    <a:pt x="749" y="68108"/>
                    <a:pt x="108" y="69198"/>
                  </a:cubicBezTo>
                  <a:cubicBezTo>
                    <a:pt x="65" y="69283"/>
                    <a:pt x="44" y="69348"/>
                    <a:pt x="1" y="69412"/>
                  </a:cubicBezTo>
                  <a:lnTo>
                    <a:pt x="2972" y="69412"/>
                  </a:lnTo>
                  <a:cubicBezTo>
                    <a:pt x="3378" y="68706"/>
                    <a:pt x="3784" y="68001"/>
                    <a:pt x="4190" y="67317"/>
                  </a:cubicBezTo>
                  <a:cubicBezTo>
                    <a:pt x="4853" y="66270"/>
                    <a:pt x="5558" y="65201"/>
                    <a:pt x="6242" y="64132"/>
                  </a:cubicBezTo>
                  <a:cubicBezTo>
                    <a:pt x="7610" y="61995"/>
                    <a:pt x="8978" y="59879"/>
                    <a:pt x="10453" y="57848"/>
                  </a:cubicBezTo>
                  <a:cubicBezTo>
                    <a:pt x="11180" y="56822"/>
                    <a:pt x="11928" y="55839"/>
                    <a:pt x="12719" y="54899"/>
                  </a:cubicBezTo>
                  <a:cubicBezTo>
                    <a:pt x="13509" y="53916"/>
                    <a:pt x="14236" y="53167"/>
                    <a:pt x="15198" y="52590"/>
                  </a:cubicBezTo>
                  <a:cubicBezTo>
                    <a:pt x="17100" y="51415"/>
                    <a:pt x="19516" y="50945"/>
                    <a:pt x="21931" y="50175"/>
                  </a:cubicBezTo>
                  <a:cubicBezTo>
                    <a:pt x="22551" y="49983"/>
                    <a:pt x="23170" y="49748"/>
                    <a:pt x="23705" y="49577"/>
                  </a:cubicBezTo>
                  <a:cubicBezTo>
                    <a:pt x="24261" y="49384"/>
                    <a:pt x="24838" y="49213"/>
                    <a:pt x="25415" y="49064"/>
                  </a:cubicBezTo>
                  <a:cubicBezTo>
                    <a:pt x="26590" y="48743"/>
                    <a:pt x="27787" y="48486"/>
                    <a:pt x="28984" y="48209"/>
                  </a:cubicBezTo>
                  <a:cubicBezTo>
                    <a:pt x="31400" y="47632"/>
                    <a:pt x="33879" y="47097"/>
                    <a:pt x="36273" y="45900"/>
                  </a:cubicBezTo>
                  <a:cubicBezTo>
                    <a:pt x="36422" y="45815"/>
                    <a:pt x="36572" y="45729"/>
                    <a:pt x="36722" y="45665"/>
                  </a:cubicBezTo>
                  <a:cubicBezTo>
                    <a:pt x="36935" y="45537"/>
                    <a:pt x="36978" y="45516"/>
                    <a:pt x="37171" y="45387"/>
                  </a:cubicBezTo>
                  <a:cubicBezTo>
                    <a:pt x="37513" y="45152"/>
                    <a:pt x="37769" y="44938"/>
                    <a:pt x="38025" y="44703"/>
                  </a:cubicBezTo>
                  <a:cubicBezTo>
                    <a:pt x="38538" y="44254"/>
                    <a:pt x="38966" y="43784"/>
                    <a:pt x="39415" y="43357"/>
                  </a:cubicBezTo>
                  <a:cubicBezTo>
                    <a:pt x="39629" y="43143"/>
                    <a:pt x="39842" y="42951"/>
                    <a:pt x="40056" y="42758"/>
                  </a:cubicBezTo>
                  <a:cubicBezTo>
                    <a:pt x="40163" y="42673"/>
                    <a:pt x="40270" y="42609"/>
                    <a:pt x="40377" y="42523"/>
                  </a:cubicBezTo>
                  <a:lnTo>
                    <a:pt x="40740" y="42224"/>
                  </a:lnTo>
                  <a:lnTo>
                    <a:pt x="42258" y="41134"/>
                  </a:lnTo>
                  <a:lnTo>
                    <a:pt x="48392" y="36795"/>
                  </a:lnTo>
                  <a:lnTo>
                    <a:pt x="49909" y="35683"/>
                  </a:lnTo>
                  <a:cubicBezTo>
                    <a:pt x="50422" y="35320"/>
                    <a:pt x="50935" y="34893"/>
                    <a:pt x="51363" y="34615"/>
                  </a:cubicBezTo>
                  <a:cubicBezTo>
                    <a:pt x="52367" y="34016"/>
                    <a:pt x="53479" y="33503"/>
                    <a:pt x="54612" y="33033"/>
                  </a:cubicBezTo>
                  <a:cubicBezTo>
                    <a:pt x="56856" y="32071"/>
                    <a:pt x="59186" y="31195"/>
                    <a:pt x="61494" y="30340"/>
                  </a:cubicBezTo>
                  <a:cubicBezTo>
                    <a:pt x="66132" y="28630"/>
                    <a:pt x="70813" y="27027"/>
                    <a:pt x="75494" y="25360"/>
                  </a:cubicBezTo>
                  <a:cubicBezTo>
                    <a:pt x="77824" y="24526"/>
                    <a:pt x="80154" y="23671"/>
                    <a:pt x="82484" y="22774"/>
                  </a:cubicBezTo>
                  <a:cubicBezTo>
                    <a:pt x="83638" y="22325"/>
                    <a:pt x="84813" y="21854"/>
                    <a:pt x="85946" y="21363"/>
                  </a:cubicBezTo>
                  <a:cubicBezTo>
                    <a:pt x="87100" y="20850"/>
                    <a:pt x="88276" y="20337"/>
                    <a:pt x="89366" y="19546"/>
                  </a:cubicBezTo>
                  <a:cubicBezTo>
                    <a:pt x="91354" y="18093"/>
                    <a:pt x="93491" y="16810"/>
                    <a:pt x="95586" y="15399"/>
                  </a:cubicBezTo>
                  <a:cubicBezTo>
                    <a:pt x="96633" y="14716"/>
                    <a:pt x="97681" y="13967"/>
                    <a:pt x="98664" y="13198"/>
                  </a:cubicBezTo>
                  <a:cubicBezTo>
                    <a:pt x="99647" y="12429"/>
                    <a:pt x="100652" y="11766"/>
                    <a:pt x="101720" y="11232"/>
                  </a:cubicBezTo>
                  <a:cubicBezTo>
                    <a:pt x="102789" y="10676"/>
                    <a:pt x="105268" y="10761"/>
                    <a:pt x="106444" y="10377"/>
                  </a:cubicBezTo>
                  <a:cubicBezTo>
                    <a:pt x="107641" y="9992"/>
                    <a:pt x="106337" y="9222"/>
                    <a:pt x="108624" y="8624"/>
                  </a:cubicBezTo>
                  <a:cubicBezTo>
                    <a:pt x="110932" y="7726"/>
                    <a:pt x="113219" y="6743"/>
                    <a:pt x="115506" y="5803"/>
                  </a:cubicBezTo>
                  <a:cubicBezTo>
                    <a:pt x="117815" y="4883"/>
                    <a:pt x="120123" y="3986"/>
                    <a:pt x="122453" y="3280"/>
                  </a:cubicBezTo>
                  <a:cubicBezTo>
                    <a:pt x="124697" y="2618"/>
                    <a:pt x="127219" y="3045"/>
                    <a:pt x="129720" y="2746"/>
                  </a:cubicBezTo>
                  <a:cubicBezTo>
                    <a:pt x="134679" y="2254"/>
                    <a:pt x="139488" y="1036"/>
                    <a:pt x="144361" y="951"/>
                  </a:cubicBezTo>
                  <a:cubicBezTo>
                    <a:pt x="144620" y="946"/>
                    <a:pt x="144884" y="944"/>
                    <a:pt x="145153" y="944"/>
                  </a:cubicBezTo>
                  <a:cubicBezTo>
                    <a:pt x="149966" y="944"/>
                    <a:pt x="156236" y="1647"/>
                    <a:pt x="159131" y="2254"/>
                  </a:cubicBezTo>
                  <a:cubicBezTo>
                    <a:pt x="159151" y="2266"/>
                    <a:pt x="159169" y="2272"/>
                    <a:pt x="159185" y="2272"/>
                  </a:cubicBezTo>
                  <a:cubicBezTo>
                    <a:pt x="159339" y="2272"/>
                    <a:pt x="159318" y="1763"/>
                    <a:pt x="159473" y="1763"/>
                  </a:cubicBezTo>
                  <a:cubicBezTo>
                    <a:pt x="160563" y="1827"/>
                    <a:pt x="161696" y="1891"/>
                    <a:pt x="162786" y="1955"/>
                  </a:cubicBezTo>
                  <a:cubicBezTo>
                    <a:pt x="164004" y="2041"/>
                    <a:pt x="165244" y="2148"/>
                    <a:pt x="166462" y="2276"/>
                  </a:cubicBezTo>
                  <a:cubicBezTo>
                    <a:pt x="168899" y="2554"/>
                    <a:pt x="171336" y="2896"/>
                    <a:pt x="173772" y="3259"/>
                  </a:cubicBezTo>
                  <a:cubicBezTo>
                    <a:pt x="173797" y="3263"/>
                    <a:pt x="173821" y="3266"/>
                    <a:pt x="173845" y="3266"/>
                  </a:cubicBezTo>
                  <a:cubicBezTo>
                    <a:pt x="174050" y="3266"/>
                    <a:pt x="174223" y="3106"/>
                    <a:pt x="174242" y="2896"/>
                  </a:cubicBezTo>
                  <a:cubicBezTo>
                    <a:pt x="174285" y="2639"/>
                    <a:pt x="174114" y="2425"/>
                    <a:pt x="173900" y="2383"/>
                  </a:cubicBezTo>
                  <a:cubicBezTo>
                    <a:pt x="171442" y="2019"/>
                    <a:pt x="169006" y="1677"/>
                    <a:pt x="166548" y="1400"/>
                  </a:cubicBezTo>
                  <a:cubicBezTo>
                    <a:pt x="165308" y="1271"/>
                    <a:pt x="164068" y="1164"/>
                    <a:pt x="162850" y="1079"/>
                  </a:cubicBezTo>
                  <a:cubicBezTo>
                    <a:pt x="161610" y="993"/>
                    <a:pt x="160371" y="951"/>
                    <a:pt x="159152" y="887"/>
                  </a:cubicBezTo>
                  <a:cubicBezTo>
                    <a:pt x="156609" y="716"/>
                    <a:pt x="154044" y="480"/>
                    <a:pt x="151479" y="288"/>
                  </a:cubicBezTo>
                  <a:cubicBezTo>
                    <a:pt x="151329" y="267"/>
                    <a:pt x="151180" y="245"/>
                    <a:pt x="151030" y="245"/>
                  </a:cubicBezTo>
                  <a:cubicBezTo>
                    <a:pt x="149139" y="100"/>
                    <a:pt x="147248" y="1"/>
                    <a:pt x="1453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4" name="Google Shape;34714;p32"/>
            <p:cNvSpPr/>
            <p:nvPr/>
          </p:nvSpPr>
          <p:spPr>
            <a:xfrm>
              <a:off x="60650" y="209375"/>
              <a:ext cx="1009950" cy="817600"/>
            </a:xfrm>
            <a:custGeom>
              <a:avLst/>
              <a:gdLst/>
              <a:ahLst/>
              <a:cxnLst/>
              <a:rect l="l" t="t" r="r" b="b"/>
              <a:pathLst>
                <a:path w="40398" h="32704" extrusionOk="0">
                  <a:moveTo>
                    <a:pt x="40034" y="1"/>
                  </a:moveTo>
                  <a:cubicBezTo>
                    <a:pt x="39760" y="79"/>
                    <a:pt x="39534" y="126"/>
                    <a:pt x="39380" y="126"/>
                  </a:cubicBezTo>
                  <a:cubicBezTo>
                    <a:pt x="39281" y="126"/>
                    <a:pt x="39212" y="107"/>
                    <a:pt x="39179" y="65"/>
                  </a:cubicBezTo>
                  <a:cubicBezTo>
                    <a:pt x="38046" y="642"/>
                    <a:pt x="36849" y="1775"/>
                    <a:pt x="35802" y="2694"/>
                  </a:cubicBezTo>
                  <a:cubicBezTo>
                    <a:pt x="33665" y="4532"/>
                    <a:pt x="32318" y="7012"/>
                    <a:pt x="30565" y="8679"/>
                  </a:cubicBezTo>
                  <a:cubicBezTo>
                    <a:pt x="30138" y="9106"/>
                    <a:pt x="29668" y="9470"/>
                    <a:pt x="29176" y="9769"/>
                  </a:cubicBezTo>
                  <a:cubicBezTo>
                    <a:pt x="28684" y="10068"/>
                    <a:pt x="28193" y="10282"/>
                    <a:pt x="27616" y="10496"/>
                  </a:cubicBezTo>
                  <a:cubicBezTo>
                    <a:pt x="26483" y="10944"/>
                    <a:pt x="25350" y="11372"/>
                    <a:pt x="24217" y="11799"/>
                  </a:cubicBezTo>
                  <a:cubicBezTo>
                    <a:pt x="21930" y="12654"/>
                    <a:pt x="19600" y="13573"/>
                    <a:pt x="17335" y="14920"/>
                  </a:cubicBezTo>
                  <a:cubicBezTo>
                    <a:pt x="16202" y="15583"/>
                    <a:pt x="15090" y="16331"/>
                    <a:pt x="14043" y="17207"/>
                  </a:cubicBezTo>
                  <a:cubicBezTo>
                    <a:pt x="13968" y="17270"/>
                    <a:pt x="13868" y="17292"/>
                    <a:pt x="13765" y="17292"/>
                  </a:cubicBezTo>
                  <a:cubicBezTo>
                    <a:pt x="13519" y="17292"/>
                    <a:pt x="13252" y="17164"/>
                    <a:pt x="13252" y="17164"/>
                  </a:cubicBezTo>
                  <a:cubicBezTo>
                    <a:pt x="13124" y="17292"/>
                    <a:pt x="12376" y="18468"/>
                    <a:pt x="12248" y="18596"/>
                  </a:cubicBezTo>
                  <a:cubicBezTo>
                    <a:pt x="11756" y="19088"/>
                    <a:pt x="11564" y="19601"/>
                    <a:pt x="11115" y="20114"/>
                  </a:cubicBezTo>
                  <a:cubicBezTo>
                    <a:pt x="9362" y="22187"/>
                    <a:pt x="7802" y="24325"/>
                    <a:pt x="6135" y="26334"/>
                  </a:cubicBezTo>
                  <a:cubicBezTo>
                    <a:pt x="5301" y="27317"/>
                    <a:pt x="4446" y="28279"/>
                    <a:pt x="3548" y="29112"/>
                  </a:cubicBezTo>
                  <a:cubicBezTo>
                    <a:pt x="2651" y="29967"/>
                    <a:pt x="1625" y="31057"/>
                    <a:pt x="599" y="31485"/>
                  </a:cubicBezTo>
                  <a:cubicBezTo>
                    <a:pt x="193" y="31677"/>
                    <a:pt x="0" y="31784"/>
                    <a:pt x="64" y="32212"/>
                  </a:cubicBezTo>
                  <a:cubicBezTo>
                    <a:pt x="106" y="32505"/>
                    <a:pt x="249" y="32625"/>
                    <a:pt x="462" y="32625"/>
                  </a:cubicBezTo>
                  <a:cubicBezTo>
                    <a:pt x="575" y="32625"/>
                    <a:pt x="707" y="32591"/>
                    <a:pt x="855" y="32532"/>
                  </a:cubicBezTo>
                  <a:lnTo>
                    <a:pt x="1005" y="32703"/>
                  </a:lnTo>
                  <a:cubicBezTo>
                    <a:pt x="1625" y="32468"/>
                    <a:pt x="2266" y="32105"/>
                    <a:pt x="2822" y="31720"/>
                  </a:cubicBezTo>
                  <a:cubicBezTo>
                    <a:pt x="3399" y="31314"/>
                    <a:pt x="3933" y="30865"/>
                    <a:pt x="4468" y="30416"/>
                  </a:cubicBezTo>
                  <a:cubicBezTo>
                    <a:pt x="5493" y="29476"/>
                    <a:pt x="6391" y="28450"/>
                    <a:pt x="7268" y="27424"/>
                  </a:cubicBezTo>
                  <a:cubicBezTo>
                    <a:pt x="9020" y="25350"/>
                    <a:pt x="10581" y="23170"/>
                    <a:pt x="12226" y="21204"/>
                  </a:cubicBezTo>
                  <a:cubicBezTo>
                    <a:pt x="12654" y="20712"/>
                    <a:pt x="13081" y="20242"/>
                    <a:pt x="13509" y="19793"/>
                  </a:cubicBezTo>
                  <a:lnTo>
                    <a:pt x="13829" y="19473"/>
                  </a:lnTo>
                  <a:lnTo>
                    <a:pt x="14171" y="19152"/>
                  </a:lnTo>
                  <a:cubicBezTo>
                    <a:pt x="14406" y="18938"/>
                    <a:pt x="14642" y="18725"/>
                    <a:pt x="14877" y="18532"/>
                  </a:cubicBezTo>
                  <a:cubicBezTo>
                    <a:pt x="15817" y="17720"/>
                    <a:pt x="16822" y="16993"/>
                    <a:pt x="17848" y="16352"/>
                  </a:cubicBezTo>
                  <a:cubicBezTo>
                    <a:pt x="19942" y="15070"/>
                    <a:pt x="22165" y="14129"/>
                    <a:pt x="24431" y="13231"/>
                  </a:cubicBezTo>
                  <a:cubicBezTo>
                    <a:pt x="25564" y="12761"/>
                    <a:pt x="26718" y="12312"/>
                    <a:pt x="27851" y="11842"/>
                  </a:cubicBezTo>
                  <a:cubicBezTo>
                    <a:pt x="28407" y="11628"/>
                    <a:pt x="29347" y="11607"/>
                    <a:pt x="30095" y="11265"/>
                  </a:cubicBezTo>
                  <a:cubicBezTo>
                    <a:pt x="30245" y="10773"/>
                    <a:pt x="30779" y="10111"/>
                    <a:pt x="31292" y="9619"/>
                  </a:cubicBezTo>
                  <a:cubicBezTo>
                    <a:pt x="32297" y="8615"/>
                    <a:pt x="33087" y="7482"/>
                    <a:pt x="33878" y="6434"/>
                  </a:cubicBezTo>
                  <a:cubicBezTo>
                    <a:pt x="34669" y="5387"/>
                    <a:pt x="35460" y="4383"/>
                    <a:pt x="36379" y="3549"/>
                  </a:cubicBezTo>
                  <a:cubicBezTo>
                    <a:pt x="37277" y="2737"/>
                    <a:pt x="38324" y="2096"/>
                    <a:pt x="39414" y="1518"/>
                  </a:cubicBezTo>
                  <a:cubicBezTo>
                    <a:pt x="39735" y="1347"/>
                    <a:pt x="40077" y="1176"/>
                    <a:pt x="40397" y="1005"/>
                  </a:cubicBezTo>
                  <a:cubicBezTo>
                    <a:pt x="40269" y="685"/>
                    <a:pt x="40141" y="343"/>
                    <a:pt x="400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5" name="Google Shape;34715;p32"/>
            <p:cNvSpPr/>
            <p:nvPr/>
          </p:nvSpPr>
          <p:spPr>
            <a:xfrm>
              <a:off x="-2317225" y="411900"/>
              <a:ext cx="3062925" cy="1698725"/>
            </a:xfrm>
            <a:custGeom>
              <a:avLst/>
              <a:gdLst/>
              <a:ahLst/>
              <a:cxnLst/>
              <a:rect l="l" t="t" r="r" b="b"/>
              <a:pathLst>
                <a:path w="122517" h="67949" extrusionOk="0">
                  <a:moveTo>
                    <a:pt x="122132" y="1"/>
                  </a:moveTo>
                  <a:cubicBezTo>
                    <a:pt x="120059" y="150"/>
                    <a:pt x="118007" y="321"/>
                    <a:pt x="115934" y="556"/>
                  </a:cubicBezTo>
                  <a:cubicBezTo>
                    <a:pt x="114908" y="663"/>
                    <a:pt x="113882" y="791"/>
                    <a:pt x="112856" y="941"/>
                  </a:cubicBezTo>
                  <a:cubicBezTo>
                    <a:pt x="111830" y="1112"/>
                    <a:pt x="110804" y="1304"/>
                    <a:pt x="109799" y="1454"/>
                  </a:cubicBezTo>
                  <a:cubicBezTo>
                    <a:pt x="107683" y="1796"/>
                    <a:pt x="105546" y="2053"/>
                    <a:pt x="103408" y="2373"/>
                  </a:cubicBezTo>
                  <a:cubicBezTo>
                    <a:pt x="103280" y="2373"/>
                    <a:pt x="103152" y="2395"/>
                    <a:pt x="103045" y="2416"/>
                  </a:cubicBezTo>
                  <a:cubicBezTo>
                    <a:pt x="101186" y="2694"/>
                    <a:pt x="99347" y="3014"/>
                    <a:pt x="97531" y="3442"/>
                  </a:cubicBezTo>
                  <a:cubicBezTo>
                    <a:pt x="93448" y="4404"/>
                    <a:pt x="89665" y="6285"/>
                    <a:pt x="85754" y="7546"/>
                  </a:cubicBezTo>
                  <a:cubicBezTo>
                    <a:pt x="85330" y="7707"/>
                    <a:pt x="85074" y="7764"/>
                    <a:pt x="84911" y="7764"/>
                  </a:cubicBezTo>
                  <a:cubicBezTo>
                    <a:pt x="84521" y="7764"/>
                    <a:pt x="84649" y="7442"/>
                    <a:pt x="84250" y="7442"/>
                  </a:cubicBezTo>
                  <a:cubicBezTo>
                    <a:pt x="84174" y="7442"/>
                    <a:pt x="84079" y="7454"/>
                    <a:pt x="83958" y="7482"/>
                  </a:cubicBezTo>
                  <a:cubicBezTo>
                    <a:pt x="82932" y="7717"/>
                    <a:pt x="80709" y="8828"/>
                    <a:pt x="79747" y="9341"/>
                  </a:cubicBezTo>
                  <a:cubicBezTo>
                    <a:pt x="77888" y="10367"/>
                    <a:pt x="76135" y="11521"/>
                    <a:pt x="74404" y="12697"/>
                  </a:cubicBezTo>
                  <a:cubicBezTo>
                    <a:pt x="72651" y="13872"/>
                    <a:pt x="70941" y="15069"/>
                    <a:pt x="69189" y="16202"/>
                  </a:cubicBezTo>
                  <a:cubicBezTo>
                    <a:pt x="68312" y="16758"/>
                    <a:pt x="67436" y="17314"/>
                    <a:pt x="66538" y="17827"/>
                  </a:cubicBezTo>
                  <a:cubicBezTo>
                    <a:pt x="65641" y="18340"/>
                    <a:pt x="64700" y="18917"/>
                    <a:pt x="63866" y="19601"/>
                  </a:cubicBezTo>
                  <a:cubicBezTo>
                    <a:pt x="63011" y="20263"/>
                    <a:pt x="62242" y="21054"/>
                    <a:pt x="61537" y="21866"/>
                  </a:cubicBezTo>
                  <a:cubicBezTo>
                    <a:pt x="60853" y="22678"/>
                    <a:pt x="60147" y="23427"/>
                    <a:pt x="59421" y="24175"/>
                  </a:cubicBezTo>
                  <a:cubicBezTo>
                    <a:pt x="57946" y="25671"/>
                    <a:pt x="56386" y="27103"/>
                    <a:pt x="54932" y="28685"/>
                  </a:cubicBezTo>
                  <a:cubicBezTo>
                    <a:pt x="54270" y="29411"/>
                    <a:pt x="53436" y="30010"/>
                    <a:pt x="52602" y="30630"/>
                  </a:cubicBezTo>
                  <a:cubicBezTo>
                    <a:pt x="51747" y="31228"/>
                    <a:pt x="50892" y="31805"/>
                    <a:pt x="50016" y="32361"/>
                  </a:cubicBezTo>
                  <a:cubicBezTo>
                    <a:pt x="48263" y="33494"/>
                    <a:pt x="46489" y="34605"/>
                    <a:pt x="44715" y="35695"/>
                  </a:cubicBezTo>
                  <a:cubicBezTo>
                    <a:pt x="41146" y="37875"/>
                    <a:pt x="37555" y="40013"/>
                    <a:pt x="34007" y="42214"/>
                  </a:cubicBezTo>
                  <a:cubicBezTo>
                    <a:pt x="32233" y="43347"/>
                    <a:pt x="30459" y="44459"/>
                    <a:pt x="28727" y="45677"/>
                  </a:cubicBezTo>
                  <a:cubicBezTo>
                    <a:pt x="27851" y="46297"/>
                    <a:pt x="26996" y="46895"/>
                    <a:pt x="26163" y="47665"/>
                  </a:cubicBezTo>
                  <a:cubicBezTo>
                    <a:pt x="25949" y="47836"/>
                    <a:pt x="25714" y="48114"/>
                    <a:pt x="25564" y="48285"/>
                  </a:cubicBezTo>
                  <a:lnTo>
                    <a:pt x="25030" y="48862"/>
                  </a:lnTo>
                  <a:lnTo>
                    <a:pt x="23982" y="50037"/>
                  </a:lnTo>
                  <a:lnTo>
                    <a:pt x="19601" y="54633"/>
                  </a:lnTo>
                  <a:lnTo>
                    <a:pt x="18532" y="55808"/>
                  </a:lnTo>
                  <a:lnTo>
                    <a:pt x="18254" y="56107"/>
                  </a:lnTo>
                  <a:cubicBezTo>
                    <a:pt x="18169" y="56214"/>
                    <a:pt x="18062" y="56321"/>
                    <a:pt x="17976" y="56449"/>
                  </a:cubicBezTo>
                  <a:cubicBezTo>
                    <a:pt x="17784" y="56685"/>
                    <a:pt x="17613" y="56920"/>
                    <a:pt x="17463" y="57133"/>
                  </a:cubicBezTo>
                  <a:cubicBezTo>
                    <a:pt x="17143" y="57604"/>
                    <a:pt x="16865" y="58031"/>
                    <a:pt x="16587" y="58416"/>
                  </a:cubicBezTo>
                  <a:cubicBezTo>
                    <a:pt x="16437" y="58608"/>
                    <a:pt x="16266" y="58801"/>
                    <a:pt x="16138" y="58929"/>
                  </a:cubicBezTo>
                  <a:cubicBezTo>
                    <a:pt x="16095" y="58993"/>
                    <a:pt x="15946" y="59121"/>
                    <a:pt x="15903" y="59164"/>
                  </a:cubicBezTo>
                  <a:cubicBezTo>
                    <a:pt x="15796" y="59249"/>
                    <a:pt x="15711" y="59314"/>
                    <a:pt x="15604" y="59399"/>
                  </a:cubicBezTo>
                  <a:cubicBezTo>
                    <a:pt x="14065" y="60617"/>
                    <a:pt x="12205" y="61472"/>
                    <a:pt x="10324" y="62327"/>
                  </a:cubicBezTo>
                  <a:cubicBezTo>
                    <a:pt x="9384" y="62755"/>
                    <a:pt x="8422" y="63182"/>
                    <a:pt x="7482" y="63674"/>
                  </a:cubicBezTo>
                  <a:cubicBezTo>
                    <a:pt x="6990" y="63909"/>
                    <a:pt x="6520" y="64144"/>
                    <a:pt x="6050" y="64422"/>
                  </a:cubicBezTo>
                  <a:cubicBezTo>
                    <a:pt x="5558" y="64721"/>
                    <a:pt x="5152" y="64978"/>
                    <a:pt x="4703" y="65213"/>
                  </a:cubicBezTo>
                  <a:cubicBezTo>
                    <a:pt x="3827" y="65704"/>
                    <a:pt x="2886" y="66175"/>
                    <a:pt x="1946" y="66688"/>
                  </a:cubicBezTo>
                  <a:cubicBezTo>
                    <a:pt x="1305" y="67051"/>
                    <a:pt x="642" y="67457"/>
                    <a:pt x="1" y="67949"/>
                  </a:cubicBezTo>
                  <a:lnTo>
                    <a:pt x="3613" y="67949"/>
                  </a:lnTo>
                  <a:cubicBezTo>
                    <a:pt x="4254" y="67585"/>
                    <a:pt x="4917" y="67243"/>
                    <a:pt x="5558" y="66859"/>
                  </a:cubicBezTo>
                  <a:cubicBezTo>
                    <a:pt x="6028" y="66602"/>
                    <a:pt x="6498" y="66303"/>
                    <a:pt x="6905" y="66046"/>
                  </a:cubicBezTo>
                  <a:cubicBezTo>
                    <a:pt x="7332" y="65790"/>
                    <a:pt x="7781" y="65555"/>
                    <a:pt x="8230" y="65320"/>
                  </a:cubicBezTo>
                  <a:cubicBezTo>
                    <a:pt x="9127" y="64849"/>
                    <a:pt x="10068" y="64422"/>
                    <a:pt x="11008" y="63973"/>
                  </a:cubicBezTo>
                  <a:cubicBezTo>
                    <a:pt x="12889" y="63054"/>
                    <a:pt x="14834" y="62156"/>
                    <a:pt x="16608" y="60746"/>
                  </a:cubicBezTo>
                  <a:cubicBezTo>
                    <a:pt x="16715" y="60660"/>
                    <a:pt x="16822" y="60553"/>
                    <a:pt x="16929" y="60468"/>
                  </a:cubicBezTo>
                  <a:cubicBezTo>
                    <a:pt x="17079" y="60340"/>
                    <a:pt x="17121" y="60297"/>
                    <a:pt x="17250" y="60169"/>
                  </a:cubicBezTo>
                  <a:cubicBezTo>
                    <a:pt x="17485" y="59912"/>
                    <a:pt x="17656" y="59698"/>
                    <a:pt x="17827" y="59442"/>
                  </a:cubicBezTo>
                  <a:cubicBezTo>
                    <a:pt x="18190" y="58993"/>
                    <a:pt x="18468" y="58523"/>
                    <a:pt x="18746" y="58095"/>
                  </a:cubicBezTo>
                  <a:cubicBezTo>
                    <a:pt x="18895" y="57882"/>
                    <a:pt x="19024" y="57689"/>
                    <a:pt x="19173" y="57497"/>
                  </a:cubicBezTo>
                  <a:cubicBezTo>
                    <a:pt x="19237" y="57390"/>
                    <a:pt x="19323" y="57326"/>
                    <a:pt x="19387" y="57219"/>
                  </a:cubicBezTo>
                  <a:lnTo>
                    <a:pt x="19665" y="56920"/>
                  </a:lnTo>
                  <a:lnTo>
                    <a:pt x="20712" y="55765"/>
                  </a:lnTo>
                  <a:lnTo>
                    <a:pt x="25008" y="51085"/>
                  </a:lnTo>
                  <a:lnTo>
                    <a:pt x="26077" y="49888"/>
                  </a:lnTo>
                  <a:cubicBezTo>
                    <a:pt x="26440" y="49503"/>
                    <a:pt x="26782" y="49054"/>
                    <a:pt x="27103" y="48755"/>
                  </a:cubicBezTo>
                  <a:cubicBezTo>
                    <a:pt x="27808" y="48092"/>
                    <a:pt x="28642" y="47451"/>
                    <a:pt x="29476" y="46853"/>
                  </a:cubicBezTo>
                  <a:cubicBezTo>
                    <a:pt x="31164" y="45656"/>
                    <a:pt x="32917" y="44523"/>
                    <a:pt x="34691" y="43390"/>
                  </a:cubicBezTo>
                  <a:cubicBezTo>
                    <a:pt x="38196" y="41167"/>
                    <a:pt x="41766" y="38987"/>
                    <a:pt x="45314" y="36764"/>
                  </a:cubicBezTo>
                  <a:cubicBezTo>
                    <a:pt x="47088" y="35653"/>
                    <a:pt x="48862" y="34541"/>
                    <a:pt x="50615" y="33387"/>
                  </a:cubicBezTo>
                  <a:cubicBezTo>
                    <a:pt x="51491" y="32788"/>
                    <a:pt x="52367" y="32211"/>
                    <a:pt x="53222" y="31591"/>
                  </a:cubicBezTo>
                  <a:cubicBezTo>
                    <a:pt x="54077" y="30950"/>
                    <a:pt x="54953" y="30330"/>
                    <a:pt x="55723" y="29475"/>
                  </a:cubicBezTo>
                  <a:cubicBezTo>
                    <a:pt x="57112" y="27915"/>
                    <a:pt x="58651" y="26483"/>
                    <a:pt x="60126" y="24944"/>
                  </a:cubicBezTo>
                  <a:cubicBezTo>
                    <a:pt x="60874" y="24196"/>
                    <a:pt x="61601" y="23384"/>
                    <a:pt x="62285" y="22572"/>
                  </a:cubicBezTo>
                  <a:cubicBezTo>
                    <a:pt x="62969" y="21781"/>
                    <a:pt x="63674" y="21054"/>
                    <a:pt x="64465" y="20413"/>
                  </a:cubicBezTo>
                  <a:cubicBezTo>
                    <a:pt x="65256" y="19750"/>
                    <a:pt x="67286" y="19366"/>
                    <a:pt x="68184" y="18853"/>
                  </a:cubicBezTo>
                  <a:cubicBezTo>
                    <a:pt x="69103" y="18318"/>
                    <a:pt x="67928" y="17912"/>
                    <a:pt x="69680" y="17014"/>
                  </a:cubicBezTo>
                  <a:cubicBezTo>
                    <a:pt x="71433" y="15860"/>
                    <a:pt x="73143" y="14642"/>
                    <a:pt x="74874" y="13445"/>
                  </a:cubicBezTo>
                  <a:cubicBezTo>
                    <a:pt x="76584" y="12269"/>
                    <a:pt x="78337" y="11115"/>
                    <a:pt x="80132" y="10111"/>
                  </a:cubicBezTo>
                  <a:cubicBezTo>
                    <a:pt x="81863" y="9170"/>
                    <a:pt x="83979" y="9063"/>
                    <a:pt x="85989" y="8358"/>
                  </a:cubicBezTo>
                  <a:cubicBezTo>
                    <a:pt x="89986" y="7054"/>
                    <a:pt x="93705" y="5173"/>
                    <a:pt x="97702" y="4211"/>
                  </a:cubicBezTo>
                  <a:cubicBezTo>
                    <a:pt x="101699" y="3249"/>
                    <a:pt x="107384" y="2630"/>
                    <a:pt x="110013" y="2587"/>
                  </a:cubicBezTo>
                  <a:cubicBezTo>
                    <a:pt x="110025" y="2591"/>
                    <a:pt x="110035" y="2593"/>
                    <a:pt x="110045" y="2593"/>
                  </a:cubicBezTo>
                  <a:cubicBezTo>
                    <a:pt x="110191" y="2593"/>
                    <a:pt x="110085" y="2158"/>
                    <a:pt x="110205" y="2138"/>
                  </a:cubicBezTo>
                  <a:cubicBezTo>
                    <a:pt x="111125" y="1988"/>
                    <a:pt x="112044" y="1817"/>
                    <a:pt x="112963" y="1689"/>
                  </a:cubicBezTo>
                  <a:cubicBezTo>
                    <a:pt x="113967" y="1518"/>
                    <a:pt x="114993" y="1390"/>
                    <a:pt x="116019" y="1283"/>
                  </a:cubicBezTo>
                  <a:cubicBezTo>
                    <a:pt x="118071" y="1048"/>
                    <a:pt x="120123" y="877"/>
                    <a:pt x="122175" y="749"/>
                  </a:cubicBezTo>
                  <a:cubicBezTo>
                    <a:pt x="122367" y="727"/>
                    <a:pt x="122517" y="556"/>
                    <a:pt x="122496" y="343"/>
                  </a:cubicBezTo>
                  <a:cubicBezTo>
                    <a:pt x="122496" y="150"/>
                    <a:pt x="122325" y="1"/>
                    <a:pt x="1221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6" name="Google Shape;34716;p32"/>
            <p:cNvSpPr/>
            <p:nvPr/>
          </p:nvSpPr>
          <p:spPr>
            <a:xfrm>
              <a:off x="1692025" y="460000"/>
              <a:ext cx="172075" cy="265475"/>
            </a:xfrm>
            <a:custGeom>
              <a:avLst/>
              <a:gdLst/>
              <a:ahLst/>
              <a:cxnLst/>
              <a:rect l="l" t="t" r="r" b="b"/>
              <a:pathLst>
                <a:path w="6883" h="10619" extrusionOk="0">
                  <a:moveTo>
                    <a:pt x="2886" y="0"/>
                  </a:moveTo>
                  <a:cubicBezTo>
                    <a:pt x="2865" y="193"/>
                    <a:pt x="1924" y="1881"/>
                    <a:pt x="1539" y="2522"/>
                  </a:cubicBezTo>
                  <a:cubicBezTo>
                    <a:pt x="706" y="3933"/>
                    <a:pt x="0" y="6412"/>
                    <a:pt x="492" y="8101"/>
                  </a:cubicBezTo>
                  <a:cubicBezTo>
                    <a:pt x="791" y="9148"/>
                    <a:pt x="1603" y="9982"/>
                    <a:pt x="2587" y="10260"/>
                  </a:cubicBezTo>
                  <a:cubicBezTo>
                    <a:pt x="3105" y="10393"/>
                    <a:pt x="4041" y="10619"/>
                    <a:pt x="4721" y="10619"/>
                  </a:cubicBezTo>
                  <a:cubicBezTo>
                    <a:pt x="4910" y="10619"/>
                    <a:pt x="5080" y="10601"/>
                    <a:pt x="5216" y="10559"/>
                  </a:cubicBezTo>
                  <a:cubicBezTo>
                    <a:pt x="6092" y="10281"/>
                    <a:pt x="6541" y="8999"/>
                    <a:pt x="6712" y="8122"/>
                  </a:cubicBezTo>
                  <a:cubicBezTo>
                    <a:pt x="6883" y="7096"/>
                    <a:pt x="6263" y="6391"/>
                    <a:pt x="5985" y="5451"/>
                  </a:cubicBezTo>
                  <a:cubicBezTo>
                    <a:pt x="5729" y="4532"/>
                    <a:pt x="5515" y="3612"/>
                    <a:pt x="5045" y="2758"/>
                  </a:cubicBezTo>
                  <a:cubicBezTo>
                    <a:pt x="4596" y="1903"/>
                    <a:pt x="2886" y="0"/>
                    <a:pt x="28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7" name="Google Shape;34717;p32"/>
            <p:cNvSpPr/>
            <p:nvPr/>
          </p:nvSpPr>
          <p:spPr>
            <a:xfrm>
              <a:off x="1573925" y="370200"/>
              <a:ext cx="188125" cy="219900"/>
            </a:xfrm>
            <a:custGeom>
              <a:avLst/>
              <a:gdLst/>
              <a:ahLst/>
              <a:cxnLst/>
              <a:rect l="l" t="t" r="r" b="b"/>
              <a:pathLst>
                <a:path w="7525" h="8796" extrusionOk="0">
                  <a:moveTo>
                    <a:pt x="3342" y="1"/>
                  </a:moveTo>
                  <a:cubicBezTo>
                    <a:pt x="2685" y="1"/>
                    <a:pt x="2050" y="212"/>
                    <a:pt x="1518" y="728"/>
                  </a:cubicBezTo>
                  <a:cubicBezTo>
                    <a:pt x="321" y="1904"/>
                    <a:pt x="129" y="3400"/>
                    <a:pt x="150" y="5024"/>
                  </a:cubicBezTo>
                  <a:cubicBezTo>
                    <a:pt x="214" y="6884"/>
                    <a:pt x="1" y="8572"/>
                    <a:pt x="2224" y="8786"/>
                  </a:cubicBezTo>
                  <a:cubicBezTo>
                    <a:pt x="2288" y="8792"/>
                    <a:pt x="2352" y="8795"/>
                    <a:pt x="2416" y="8795"/>
                  </a:cubicBezTo>
                  <a:cubicBezTo>
                    <a:pt x="3710" y="8795"/>
                    <a:pt x="5098" y="7603"/>
                    <a:pt x="5729" y="6585"/>
                  </a:cubicBezTo>
                  <a:cubicBezTo>
                    <a:pt x="6327" y="5666"/>
                    <a:pt x="6798" y="4405"/>
                    <a:pt x="7161" y="3379"/>
                  </a:cubicBezTo>
                  <a:cubicBezTo>
                    <a:pt x="7524" y="2288"/>
                    <a:pt x="7460" y="2267"/>
                    <a:pt x="6584" y="1455"/>
                  </a:cubicBezTo>
                  <a:cubicBezTo>
                    <a:pt x="5737" y="662"/>
                    <a:pt x="4505" y="1"/>
                    <a:pt x="33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8" name="Google Shape;34718;p32"/>
            <p:cNvSpPr/>
            <p:nvPr/>
          </p:nvSpPr>
          <p:spPr>
            <a:xfrm>
              <a:off x="1771650" y="411900"/>
              <a:ext cx="212150" cy="193650"/>
            </a:xfrm>
            <a:custGeom>
              <a:avLst/>
              <a:gdLst/>
              <a:ahLst/>
              <a:cxnLst/>
              <a:rect l="l" t="t" r="r" b="b"/>
              <a:pathLst>
                <a:path w="8486" h="7746" extrusionOk="0">
                  <a:moveTo>
                    <a:pt x="4254" y="1"/>
                  </a:moveTo>
                  <a:cubicBezTo>
                    <a:pt x="3377" y="1"/>
                    <a:pt x="620" y="214"/>
                    <a:pt x="342" y="1326"/>
                  </a:cubicBezTo>
                  <a:cubicBezTo>
                    <a:pt x="0" y="2694"/>
                    <a:pt x="2586" y="4788"/>
                    <a:pt x="3313" y="5622"/>
                  </a:cubicBezTo>
                  <a:cubicBezTo>
                    <a:pt x="4039" y="6441"/>
                    <a:pt x="5283" y="7745"/>
                    <a:pt x="6537" y="7745"/>
                  </a:cubicBezTo>
                  <a:cubicBezTo>
                    <a:pt x="6724" y="7745"/>
                    <a:pt x="6911" y="7716"/>
                    <a:pt x="7096" y="7653"/>
                  </a:cubicBezTo>
                  <a:cubicBezTo>
                    <a:pt x="8486" y="7182"/>
                    <a:pt x="8357" y="4169"/>
                    <a:pt x="7887" y="3057"/>
                  </a:cubicBezTo>
                  <a:cubicBezTo>
                    <a:pt x="7182" y="1390"/>
                    <a:pt x="6070" y="65"/>
                    <a:pt x="4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9" name="Google Shape;34719;p32"/>
            <p:cNvSpPr/>
            <p:nvPr/>
          </p:nvSpPr>
          <p:spPr>
            <a:xfrm>
              <a:off x="1662625" y="176900"/>
              <a:ext cx="126675" cy="214225"/>
            </a:xfrm>
            <a:custGeom>
              <a:avLst/>
              <a:gdLst/>
              <a:ahLst/>
              <a:cxnLst/>
              <a:rect l="l" t="t" r="r" b="b"/>
              <a:pathLst>
                <a:path w="5067" h="8569" extrusionOk="0">
                  <a:moveTo>
                    <a:pt x="2873" y="1"/>
                  </a:moveTo>
                  <a:cubicBezTo>
                    <a:pt x="2540" y="1"/>
                    <a:pt x="2145" y="166"/>
                    <a:pt x="1668" y="552"/>
                  </a:cubicBezTo>
                  <a:cubicBezTo>
                    <a:pt x="300" y="1663"/>
                    <a:pt x="1" y="3416"/>
                    <a:pt x="150" y="5062"/>
                  </a:cubicBezTo>
                  <a:cubicBezTo>
                    <a:pt x="215" y="5895"/>
                    <a:pt x="471" y="6793"/>
                    <a:pt x="1027" y="7434"/>
                  </a:cubicBezTo>
                  <a:cubicBezTo>
                    <a:pt x="1390" y="7840"/>
                    <a:pt x="2181" y="8460"/>
                    <a:pt x="2737" y="8546"/>
                  </a:cubicBezTo>
                  <a:cubicBezTo>
                    <a:pt x="2830" y="8561"/>
                    <a:pt x="2913" y="8568"/>
                    <a:pt x="2989" y="8568"/>
                  </a:cubicBezTo>
                  <a:cubicBezTo>
                    <a:pt x="3757" y="8568"/>
                    <a:pt x="3640" y="7807"/>
                    <a:pt x="3912" y="7028"/>
                  </a:cubicBezTo>
                  <a:cubicBezTo>
                    <a:pt x="4468" y="5361"/>
                    <a:pt x="5066" y="4014"/>
                    <a:pt x="4532" y="2262"/>
                  </a:cubicBezTo>
                  <a:cubicBezTo>
                    <a:pt x="4164" y="1065"/>
                    <a:pt x="3719" y="1"/>
                    <a:pt x="28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0" name="Google Shape;34720;p32"/>
            <p:cNvSpPr/>
            <p:nvPr/>
          </p:nvSpPr>
          <p:spPr>
            <a:xfrm>
              <a:off x="1750275" y="202300"/>
              <a:ext cx="206275" cy="209275"/>
            </a:xfrm>
            <a:custGeom>
              <a:avLst/>
              <a:gdLst/>
              <a:ahLst/>
              <a:cxnLst/>
              <a:rect l="l" t="t" r="r" b="b"/>
              <a:pathLst>
                <a:path w="8251" h="8371" extrusionOk="0">
                  <a:moveTo>
                    <a:pt x="5105" y="1"/>
                  </a:moveTo>
                  <a:cubicBezTo>
                    <a:pt x="4189" y="1"/>
                    <a:pt x="3255" y="352"/>
                    <a:pt x="2586" y="711"/>
                  </a:cubicBezTo>
                  <a:cubicBezTo>
                    <a:pt x="1261" y="1395"/>
                    <a:pt x="1240" y="3704"/>
                    <a:pt x="834" y="5179"/>
                  </a:cubicBezTo>
                  <a:cubicBezTo>
                    <a:pt x="663" y="5798"/>
                    <a:pt x="641" y="6461"/>
                    <a:pt x="513" y="7081"/>
                  </a:cubicBezTo>
                  <a:cubicBezTo>
                    <a:pt x="385" y="7743"/>
                    <a:pt x="0" y="8107"/>
                    <a:pt x="770" y="8321"/>
                  </a:cubicBezTo>
                  <a:cubicBezTo>
                    <a:pt x="890" y="8357"/>
                    <a:pt x="1031" y="8371"/>
                    <a:pt x="1185" y="8371"/>
                  </a:cubicBezTo>
                  <a:cubicBezTo>
                    <a:pt x="1632" y="8371"/>
                    <a:pt x="2179" y="8255"/>
                    <a:pt x="2578" y="8255"/>
                  </a:cubicBezTo>
                  <a:cubicBezTo>
                    <a:pt x="2603" y="8255"/>
                    <a:pt x="2627" y="8255"/>
                    <a:pt x="2651" y="8256"/>
                  </a:cubicBezTo>
                  <a:cubicBezTo>
                    <a:pt x="2904" y="8265"/>
                    <a:pt x="3153" y="8274"/>
                    <a:pt x="3399" y="8274"/>
                  </a:cubicBezTo>
                  <a:cubicBezTo>
                    <a:pt x="3756" y="8274"/>
                    <a:pt x="4104" y="8255"/>
                    <a:pt x="4446" y="8192"/>
                  </a:cubicBezTo>
                  <a:cubicBezTo>
                    <a:pt x="5814" y="7936"/>
                    <a:pt x="6605" y="6247"/>
                    <a:pt x="7203" y="5072"/>
                  </a:cubicBezTo>
                  <a:cubicBezTo>
                    <a:pt x="7823" y="3875"/>
                    <a:pt x="8251" y="1908"/>
                    <a:pt x="6968" y="690"/>
                  </a:cubicBezTo>
                  <a:cubicBezTo>
                    <a:pt x="6428" y="186"/>
                    <a:pt x="5771" y="1"/>
                    <a:pt x="5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1" name="Google Shape;34721;p32"/>
            <p:cNvSpPr/>
            <p:nvPr/>
          </p:nvSpPr>
          <p:spPr>
            <a:xfrm>
              <a:off x="1757225" y="339775"/>
              <a:ext cx="68950" cy="81775"/>
            </a:xfrm>
            <a:custGeom>
              <a:avLst/>
              <a:gdLst/>
              <a:ahLst/>
              <a:cxnLst/>
              <a:rect l="l" t="t" r="r" b="b"/>
              <a:pathLst>
                <a:path w="2758" h="3271" extrusionOk="0">
                  <a:moveTo>
                    <a:pt x="2736" y="0"/>
                  </a:moveTo>
                  <a:cubicBezTo>
                    <a:pt x="2202" y="449"/>
                    <a:pt x="1646" y="898"/>
                    <a:pt x="1133" y="1411"/>
                  </a:cubicBezTo>
                  <a:cubicBezTo>
                    <a:pt x="876" y="1667"/>
                    <a:pt x="620" y="1902"/>
                    <a:pt x="428" y="2223"/>
                  </a:cubicBezTo>
                  <a:cubicBezTo>
                    <a:pt x="214" y="2544"/>
                    <a:pt x="64" y="2886"/>
                    <a:pt x="0" y="3249"/>
                  </a:cubicBezTo>
                  <a:lnTo>
                    <a:pt x="21" y="3270"/>
                  </a:lnTo>
                  <a:cubicBezTo>
                    <a:pt x="257" y="2971"/>
                    <a:pt x="470" y="2715"/>
                    <a:pt x="684" y="2437"/>
                  </a:cubicBezTo>
                  <a:cubicBezTo>
                    <a:pt x="919" y="2180"/>
                    <a:pt x="1111" y="1881"/>
                    <a:pt x="1325" y="1603"/>
                  </a:cubicBezTo>
                  <a:cubicBezTo>
                    <a:pt x="1795" y="1069"/>
                    <a:pt x="2287" y="556"/>
                    <a:pt x="2757" y="22"/>
                  </a:cubicBezTo>
                  <a:lnTo>
                    <a:pt x="27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2" name="Google Shape;34722;p32"/>
            <p:cNvSpPr/>
            <p:nvPr/>
          </p:nvSpPr>
          <p:spPr>
            <a:xfrm>
              <a:off x="1763100" y="368625"/>
              <a:ext cx="83900" cy="56650"/>
            </a:xfrm>
            <a:custGeom>
              <a:avLst/>
              <a:gdLst/>
              <a:ahLst/>
              <a:cxnLst/>
              <a:rect l="l" t="t" r="r" b="b"/>
              <a:pathLst>
                <a:path w="3356" h="2266" extrusionOk="0">
                  <a:moveTo>
                    <a:pt x="3335" y="0"/>
                  </a:moveTo>
                  <a:cubicBezTo>
                    <a:pt x="2757" y="342"/>
                    <a:pt x="2116" y="556"/>
                    <a:pt x="1496" y="834"/>
                  </a:cubicBezTo>
                  <a:cubicBezTo>
                    <a:pt x="1197" y="984"/>
                    <a:pt x="876" y="1133"/>
                    <a:pt x="599" y="1368"/>
                  </a:cubicBezTo>
                  <a:cubicBezTo>
                    <a:pt x="342" y="1603"/>
                    <a:pt x="107" y="1903"/>
                    <a:pt x="0" y="2245"/>
                  </a:cubicBezTo>
                  <a:lnTo>
                    <a:pt x="22" y="2266"/>
                  </a:lnTo>
                  <a:cubicBezTo>
                    <a:pt x="278" y="2031"/>
                    <a:pt x="535" y="1838"/>
                    <a:pt x="812" y="1646"/>
                  </a:cubicBezTo>
                  <a:cubicBezTo>
                    <a:pt x="1069" y="1475"/>
                    <a:pt x="1347" y="1261"/>
                    <a:pt x="1625" y="1090"/>
                  </a:cubicBezTo>
                  <a:cubicBezTo>
                    <a:pt x="2202" y="748"/>
                    <a:pt x="2822" y="449"/>
                    <a:pt x="3356" y="22"/>
                  </a:cubicBezTo>
                  <a:lnTo>
                    <a:pt x="33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3" name="Google Shape;34723;p32"/>
            <p:cNvSpPr/>
            <p:nvPr/>
          </p:nvSpPr>
          <p:spPr>
            <a:xfrm>
              <a:off x="1760950" y="399325"/>
              <a:ext cx="102625" cy="28100"/>
            </a:xfrm>
            <a:custGeom>
              <a:avLst/>
              <a:gdLst/>
              <a:ahLst/>
              <a:cxnLst/>
              <a:rect l="l" t="t" r="r" b="b"/>
              <a:pathLst>
                <a:path w="4105" h="1124" extrusionOk="0">
                  <a:moveTo>
                    <a:pt x="3436" y="1"/>
                  </a:moveTo>
                  <a:cubicBezTo>
                    <a:pt x="2940" y="1"/>
                    <a:pt x="2448" y="24"/>
                    <a:pt x="1946" y="98"/>
                  </a:cubicBezTo>
                  <a:cubicBezTo>
                    <a:pt x="1582" y="162"/>
                    <a:pt x="1219" y="204"/>
                    <a:pt x="877" y="375"/>
                  </a:cubicBezTo>
                  <a:cubicBezTo>
                    <a:pt x="535" y="546"/>
                    <a:pt x="236" y="781"/>
                    <a:pt x="1" y="1102"/>
                  </a:cubicBezTo>
                  <a:lnTo>
                    <a:pt x="22" y="1123"/>
                  </a:lnTo>
                  <a:cubicBezTo>
                    <a:pt x="364" y="974"/>
                    <a:pt x="685" y="824"/>
                    <a:pt x="1005" y="717"/>
                  </a:cubicBezTo>
                  <a:cubicBezTo>
                    <a:pt x="1326" y="589"/>
                    <a:pt x="1646" y="461"/>
                    <a:pt x="1988" y="375"/>
                  </a:cubicBezTo>
                  <a:cubicBezTo>
                    <a:pt x="2672" y="204"/>
                    <a:pt x="3399" y="140"/>
                    <a:pt x="4104" y="33"/>
                  </a:cubicBezTo>
                  <a:lnTo>
                    <a:pt x="4104" y="12"/>
                  </a:lnTo>
                  <a:cubicBezTo>
                    <a:pt x="3880" y="5"/>
                    <a:pt x="3657" y="1"/>
                    <a:pt x="34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4" name="Google Shape;34724;p32"/>
            <p:cNvSpPr/>
            <p:nvPr/>
          </p:nvSpPr>
          <p:spPr>
            <a:xfrm>
              <a:off x="1763100" y="432750"/>
              <a:ext cx="119700" cy="45475"/>
            </a:xfrm>
            <a:custGeom>
              <a:avLst/>
              <a:gdLst/>
              <a:ahLst/>
              <a:cxnLst/>
              <a:rect l="l" t="t" r="r" b="b"/>
              <a:pathLst>
                <a:path w="4788" h="1819" extrusionOk="0">
                  <a:moveTo>
                    <a:pt x="0" y="0"/>
                  </a:moveTo>
                  <a:lnTo>
                    <a:pt x="0" y="43"/>
                  </a:lnTo>
                  <a:cubicBezTo>
                    <a:pt x="364" y="257"/>
                    <a:pt x="727" y="492"/>
                    <a:pt x="1112" y="684"/>
                  </a:cubicBezTo>
                  <a:cubicBezTo>
                    <a:pt x="1475" y="898"/>
                    <a:pt x="1881" y="1069"/>
                    <a:pt x="2287" y="1240"/>
                  </a:cubicBezTo>
                  <a:cubicBezTo>
                    <a:pt x="3049" y="1549"/>
                    <a:pt x="3871" y="1818"/>
                    <a:pt x="4695" y="1818"/>
                  </a:cubicBezTo>
                  <a:cubicBezTo>
                    <a:pt x="4726" y="1818"/>
                    <a:pt x="4757" y="1818"/>
                    <a:pt x="4788" y="1817"/>
                  </a:cubicBezTo>
                  <a:lnTo>
                    <a:pt x="4788" y="1774"/>
                  </a:lnTo>
                  <a:cubicBezTo>
                    <a:pt x="3933" y="1689"/>
                    <a:pt x="3142" y="1368"/>
                    <a:pt x="2394" y="983"/>
                  </a:cubicBezTo>
                  <a:cubicBezTo>
                    <a:pt x="2009" y="791"/>
                    <a:pt x="1646" y="556"/>
                    <a:pt x="1261" y="385"/>
                  </a:cubicBezTo>
                  <a:cubicBezTo>
                    <a:pt x="855" y="214"/>
                    <a:pt x="449" y="43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5" name="Google Shape;34725;p32"/>
            <p:cNvSpPr/>
            <p:nvPr/>
          </p:nvSpPr>
          <p:spPr>
            <a:xfrm>
              <a:off x="1756675" y="442075"/>
              <a:ext cx="104750" cy="77800"/>
            </a:xfrm>
            <a:custGeom>
              <a:avLst/>
              <a:gdLst/>
              <a:ahLst/>
              <a:cxnLst/>
              <a:rect l="l" t="t" r="r" b="b"/>
              <a:pathLst>
                <a:path w="4190" h="3112" extrusionOk="0">
                  <a:moveTo>
                    <a:pt x="70" y="0"/>
                  </a:moveTo>
                  <a:cubicBezTo>
                    <a:pt x="48" y="0"/>
                    <a:pt x="25" y="4"/>
                    <a:pt x="1" y="12"/>
                  </a:cubicBezTo>
                  <a:lnTo>
                    <a:pt x="1" y="33"/>
                  </a:lnTo>
                  <a:cubicBezTo>
                    <a:pt x="86" y="55"/>
                    <a:pt x="172" y="162"/>
                    <a:pt x="236" y="247"/>
                  </a:cubicBezTo>
                  <a:cubicBezTo>
                    <a:pt x="321" y="311"/>
                    <a:pt x="385" y="397"/>
                    <a:pt x="450" y="482"/>
                  </a:cubicBezTo>
                  <a:lnTo>
                    <a:pt x="877" y="995"/>
                  </a:lnTo>
                  <a:cubicBezTo>
                    <a:pt x="1176" y="1337"/>
                    <a:pt x="1518" y="1636"/>
                    <a:pt x="1839" y="1936"/>
                  </a:cubicBezTo>
                  <a:cubicBezTo>
                    <a:pt x="2181" y="2235"/>
                    <a:pt x="2501" y="2534"/>
                    <a:pt x="2908" y="2769"/>
                  </a:cubicBezTo>
                  <a:cubicBezTo>
                    <a:pt x="3292" y="3004"/>
                    <a:pt x="3741" y="3111"/>
                    <a:pt x="4190" y="3111"/>
                  </a:cubicBezTo>
                  <a:lnTo>
                    <a:pt x="4190" y="3068"/>
                  </a:lnTo>
                  <a:cubicBezTo>
                    <a:pt x="3741" y="3047"/>
                    <a:pt x="3335" y="2876"/>
                    <a:pt x="2993" y="2620"/>
                  </a:cubicBezTo>
                  <a:cubicBezTo>
                    <a:pt x="2630" y="2363"/>
                    <a:pt x="2330" y="2042"/>
                    <a:pt x="2031" y="1722"/>
                  </a:cubicBezTo>
                  <a:cubicBezTo>
                    <a:pt x="1732" y="1401"/>
                    <a:pt x="1454" y="1059"/>
                    <a:pt x="1112" y="739"/>
                  </a:cubicBezTo>
                  <a:cubicBezTo>
                    <a:pt x="963" y="589"/>
                    <a:pt x="792" y="439"/>
                    <a:pt x="621" y="311"/>
                  </a:cubicBezTo>
                  <a:cubicBezTo>
                    <a:pt x="514" y="247"/>
                    <a:pt x="428" y="162"/>
                    <a:pt x="321" y="119"/>
                  </a:cubicBezTo>
                  <a:cubicBezTo>
                    <a:pt x="252" y="67"/>
                    <a:pt x="168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6" name="Google Shape;34726;p32"/>
            <p:cNvSpPr/>
            <p:nvPr/>
          </p:nvSpPr>
          <p:spPr>
            <a:xfrm>
              <a:off x="1754000" y="441825"/>
              <a:ext cx="68975" cy="99950"/>
            </a:xfrm>
            <a:custGeom>
              <a:avLst/>
              <a:gdLst/>
              <a:ahLst/>
              <a:cxnLst/>
              <a:rect l="l" t="t" r="r" b="b"/>
              <a:pathLst>
                <a:path w="2759" h="3998" extrusionOk="0">
                  <a:moveTo>
                    <a:pt x="1" y="1"/>
                  </a:moveTo>
                  <a:cubicBezTo>
                    <a:pt x="65" y="428"/>
                    <a:pt x="172" y="856"/>
                    <a:pt x="321" y="1262"/>
                  </a:cubicBezTo>
                  <a:cubicBezTo>
                    <a:pt x="450" y="1668"/>
                    <a:pt x="685" y="2031"/>
                    <a:pt x="899" y="2394"/>
                  </a:cubicBezTo>
                  <a:cubicBezTo>
                    <a:pt x="1112" y="2758"/>
                    <a:pt x="1369" y="3121"/>
                    <a:pt x="1668" y="3420"/>
                  </a:cubicBezTo>
                  <a:cubicBezTo>
                    <a:pt x="1967" y="3720"/>
                    <a:pt x="2352" y="3976"/>
                    <a:pt x="2758" y="3998"/>
                  </a:cubicBezTo>
                  <a:lnTo>
                    <a:pt x="2758" y="3955"/>
                  </a:lnTo>
                  <a:cubicBezTo>
                    <a:pt x="2373" y="3891"/>
                    <a:pt x="2031" y="3613"/>
                    <a:pt x="1775" y="3292"/>
                  </a:cubicBezTo>
                  <a:cubicBezTo>
                    <a:pt x="1518" y="2993"/>
                    <a:pt x="1305" y="2630"/>
                    <a:pt x="1134" y="2266"/>
                  </a:cubicBezTo>
                  <a:cubicBezTo>
                    <a:pt x="941" y="1881"/>
                    <a:pt x="813" y="1497"/>
                    <a:pt x="621" y="1112"/>
                  </a:cubicBezTo>
                  <a:cubicBezTo>
                    <a:pt x="450" y="749"/>
                    <a:pt x="279" y="343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7" name="Google Shape;34727;p32"/>
            <p:cNvSpPr/>
            <p:nvPr/>
          </p:nvSpPr>
          <p:spPr>
            <a:xfrm>
              <a:off x="1737975" y="329625"/>
              <a:ext cx="23000" cy="102600"/>
            </a:xfrm>
            <a:custGeom>
              <a:avLst/>
              <a:gdLst/>
              <a:ahLst/>
              <a:cxnLst/>
              <a:rect l="l" t="t" r="r" b="b"/>
              <a:pathLst>
                <a:path w="920" h="4104" extrusionOk="0">
                  <a:moveTo>
                    <a:pt x="877" y="0"/>
                  </a:moveTo>
                  <a:cubicBezTo>
                    <a:pt x="492" y="598"/>
                    <a:pt x="257" y="1282"/>
                    <a:pt x="129" y="1988"/>
                  </a:cubicBezTo>
                  <a:cubicBezTo>
                    <a:pt x="65" y="2351"/>
                    <a:pt x="1" y="2715"/>
                    <a:pt x="22" y="3078"/>
                  </a:cubicBezTo>
                  <a:cubicBezTo>
                    <a:pt x="65" y="3441"/>
                    <a:pt x="150" y="3805"/>
                    <a:pt x="364" y="4104"/>
                  </a:cubicBezTo>
                  <a:lnTo>
                    <a:pt x="385" y="4104"/>
                  </a:lnTo>
                  <a:cubicBezTo>
                    <a:pt x="364" y="3740"/>
                    <a:pt x="343" y="3398"/>
                    <a:pt x="364" y="3057"/>
                  </a:cubicBezTo>
                  <a:cubicBezTo>
                    <a:pt x="385" y="2715"/>
                    <a:pt x="364" y="2373"/>
                    <a:pt x="385" y="2031"/>
                  </a:cubicBezTo>
                  <a:cubicBezTo>
                    <a:pt x="428" y="1689"/>
                    <a:pt x="492" y="1347"/>
                    <a:pt x="578" y="1005"/>
                  </a:cubicBezTo>
                  <a:cubicBezTo>
                    <a:pt x="642" y="663"/>
                    <a:pt x="749" y="342"/>
                    <a:pt x="920" y="21"/>
                  </a:cubicBezTo>
                  <a:lnTo>
                    <a:pt x="8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8" name="Google Shape;34728;p32"/>
            <p:cNvSpPr/>
            <p:nvPr/>
          </p:nvSpPr>
          <p:spPr>
            <a:xfrm>
              <a:off x="1745450" y="354200"/>
              <a:ext cx="22475" cy="87650"/>
            </a:xfrm>
            <a:custGeom>
              <a:avLst/>
              <a:gdLst/>
              <a:ahLst/>
              <a:cxnLst/>
              <a:rect l="l" t="t" r="r" b="b"/>
              <a:pathLst>
                <a:path w="899" h="3506" extrusionOk="0">
                  <a:moveTo>
                    <a:pt x="877" y="0"/>
                  </a:moveTo>
                  <a:cubicBezTo>
                    <a:pt x="492" y="470"/>
                    <a:pt x="257" y="1069"/>
                    <a:pt x="129" y="1667"/>
                  </a:cubicBezTo>
                  <a:cubicBezTo>
                    <a:pt x="65" y="1988"/>
                    <a:pt x="1" y="2287"/>
                    <a:pt x="22" y="2608"/>
                  </a:cubicBezTo>
                  <a:cubicBezTo>
                    <a:pt x="65" y="2928"/>
                    <a:pt x="150" y="3249"/>
                    <a:pt x="343" y="3506"/>
                  </a:cubicBezTo>
                  <a:lnTo>
                    <a:pt x="364" y="3506"/>
                  </a:lnTo>
                  <a:cubicBezTo>
                    <a:pt x="364" y="3185"/>
                    <a:pt x="364" y="2886"/>
                    <a:pt x="364" y="2608"/>
                  </a:cubicBezTo>
                  <a:cubicBezTo>
                    <a:pt x="386" y="2309"/>
                    <a:pt x="364" y="2009"/>
                    <a:pt x="386" y="1732"/>
                  </a:cubicBezTo>
                  <a:cubicBezTo>
                    <a:pt x="428" y="1432"/>
                    <a:pt x="471" y="1133"/>
                    <a:pt x="557" y="855"/>
                  </a:cubicBezTo>
                  <a:cubicBezTo>
                    <a:pt x="642" y="556"/>
                    <a:pt x="749" y="278"/>
                    <a:pt x="899" y="22"/>
                  </a:cubicBezTo>
                  <a:lnTo>
                    <a:pt x="8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9" name="Google Shape;34729;p32"/>
            <p:cNvSpPr/>
            <p:nvPr/>
          </p:nvSpPr>
          <p:spPr>
            <a:xfrm>
              <a:off x="1737975" y="443975"/>
              <a:ext cx="18200" cy="77500"/>
            </a:xfrm>
            <a:custGeom>
              <a:avLst/>
              <a:gdLst/>
              <a:ahLst/>
              <a:cxnLst/>
              <a:rect l="l" t="t" r="r" b="b"/>
              <a:pathLst>
                <a:path w="728" h="3100" extrusionOk="0">
                  <a:moveTo>
                    <a:pt x="321" y="0"/>
                  </a:moveTo>
                  <a:cubicBezTo>
                    <a:pt x="172" y="235"/>
                    <a:pt x="86" y="513"/>
                    <a:pt x="43" y="770"/>
                  </a:cubicBezTo>
                  <a:cubicBezTo>
                    <a:pt x="1" y="1047"/>
                    <a:pt x="43" y="1325"/>
                    <a:pt x="86" y="1603"/>
                  </a:cubicBezTo>
                  <a:cubicBezTo>
                    <a:pt x="129" y="1881"/>
                    <a:pt x="172" y="2159"/>
                    <a:pt x="257" y="2415"/>
                  </a:cubicBezTo>
                  <a:cubicBezTo>
                    <a:pt x="364" y="2672"/>
                    <a:pt x="492" y="2928"/>
                    <a:pt x="706" y="3099"/>
                  </a:cubicBezTo>
                  <a:lnTo>
                    <a:pt x="727" y="3078"/>
                  </a:lnTo>
                  <a:cubicBezTo>
                    <a:pt x="556" y="2864"/>
                    <a:pt x="471" y="2629"/>
                    <a:pt x="428" y="2373"/>
                  </a:cubicBezTo>
                  <a:cubicBezTo>
                    <a:pt x="364" y="2116"/>
                    <a:pt x="343" y="1838"/>
                    <a:pt x="343" y="1582"/>
                  </a:cubicBezTo>
                  <a:cubicBezTo>
                    <a:pt x="343" y="1325"/>
                    <a:pt x="385" y="1069"/>
                    <a:pt x="385" y="812"/>
                  </a:cubicBezTo>
                  <a:cubicBezTo>
                    <a:pt x="385" y="534"/>
                    <a:pt x="385" y="278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0" name="Google Shape;34730;p32"/>
            <p:cNvSpPr/>
            <p:nvPr/>
          </p:nvSpPr>
          <p:spPr>
            <a:xfrm>
              <a:off x="1723025" y="402075"/>
              <a:ext cx="74300" cy="69375"/>
            </a:xfrm>
            <a:custGeom>
              <a:avLst/>
              <a:gdLst/>
              <a:ahLst/>
              <a:cxnLst/>
              <a:rect l="l" t="t" r="r" b="b"/>
              <a:pathLst>
                <a:path w="2972" h="2775" extrusionOk="0">
                  <a:moveTo>
                    <a:pt x="1447" y="0"/>
                  </a:moveTo>
                  <a:cubicBezTo>
                    <a:pt x="740" y="0"/>
                    <a:pt x="124" y="532"/>
                    <a:pt x="64" y="1249"/>
                  </a:cubicBezTo>
                  <a:cubicBezTo>
                    <a:pt x="0" y="1997"/>
                    <a:pt x="577" y="2681"/>
                    <a:pt x="1368" y="2766"/>
                  </a:cubicBezTo>
                  <a:cubicBezTo>
                    <a:pt x="1421" y="2772"/>
                    <a:pt x="1473" y="2775"/>
                    <a:pt x="1524" y="2775"/>
                  </a:cubicBezTo>
                  <a:cubicBezTo>
                    <a:pt x="2231" y="2775"/>
                    <a:pt x="2847" y="2243"/>
                    <a:pt x="2907" y="1526"/>
                  </a:cubicBezTo>
                  <a:cubicBezTo>
                    <a:pt x="2971" y="757"/>
                    <a:pt x="2394" y="73"/>
                    <a:pt x="1603" y="9"/>
                  </a:cubicBezTo>
                  <a:cubicBezTo>
                    <a:pt x="1551" y="3"/>
                    <a:pt x="1498" y="0"/>
                    <a:pt x="14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1" name="Google Shape;34731;p32"/>
            <p:cNvSpPr/>
            <p:nvPr/>
          </p:nvSpPr>
          <p:spPr>
            <a:xfrm>
              <a:off x="1747600" y="338175"/>
              <a:ext cx="47050" cy="87100"/>
            </a:xfrm>
            <a:custGeom>
              <a:avLst/>
              <a:gdLst/>
              <a:ahLst/>
              <a:cxnLst/>
              <a:rect l="l" t="t" r="r" b="b"/>
              <a:pathLst>
                <a:path w="1882" h="3484" extrusionOk="0">
                  <a:moveTo>
                    <a:pt x="1860" y="0"/>
                  </a:moveTo>
                  <a:cubicBezTo>
                    <a:pt x="1646" y="256"/>
                    <a:pt x="1432" y="513"/>
                    <a:pt x="1240" y="769"/>
                  </a:cubicBezTo>
                  <a:cubicBezTo>
                    <a:pt x="1048" y="1047"/>
                    <a:pt x="877" y="1325"/>
                    <a:pt x="706" y="1603"/>
                  </a:cubicBezTo>
                  <a:cubicBezTo>
                    <a:pt x="535" y="1881"/>
                    <a:pt x="364" y="2180"/>
                    <a:pt x="257" y="2501"/>
                  </a:cubicBezTo>
                  <a:lnTo>
                    <a:pt x="107" y="2971"/>
                  </a:lnTo>
                  <a:cubicBezTo>
                    <a:pt x="43" y="3121"/>
                    <a:pt x="0" y="3313"/>
                    <a:pt x="22" y="3484"/>
                  </a:cubicBezTo>
                  <a:lnTo>
                    <a:pt x="64" y="3484"/>
                  </a:lnTo>
                  <a:cubicBezTo>
                    <a:pt x="129" y="3334"/>
                    <a:pt x="214" y="3206"/>
                    <a:pt x="321" y="3078"/>
                  </a:cubicBezTo>
                  <a:cubicBezTo>
                    <a:pt x="406" y="2950"/>
                    <a:pt x="492" y="2779"/>
                    <a:pt x="556" y="2629"/>
                  </a:cubicBezTo>
                  <a:cubicBezTo>
                    <a:pt x="706" y="2351"/>
                    <a:pt x="791" y="2031"/>
                    <a:pt x="941" y="1731"/>
                  </a:cubicBezTo>
                  <a:cubicBezTo>
                    <a:pt x="1219" y="1154"/>
                    <a:pt x="1539" y="577"/>
                    <a:pt x="1881" y="21"/>
                  </a:cubicBezTo>
                  <a:lnTo>
                    <a:pt x="18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2" name="Google Shape;34732;p32"/>
            <p:cNvSpPr/>
            <p:nvPr/>
          </p:nvSpPr>
          <p:spPr>
            <a:xfrm>
              <a:off x="1705925" y="383050"/>
              <a:ext cx="46500" cy="67350"/>
            </a:xfrm>
            <a:custGeom>
              <a:avLst/>
              <a:gdLst/>
              <a:ahLst/>
              <a:cxnLst/>
              <a:rect l="l" t="t" r="r" b="b"/>
              <a:pathLst>
                <a:path w="1860" h="2694" extrusionOk="0">
                  <a:moveTo>
                    <a:pt x="0" y="0"/>
                  </a:moveTo>
                  <a:cubicBezTo>
                    <a:pt x="0" y="300"/>
                    <a:pt x="43" y="599"/>
                    <a:pt x="150" y="855"/>
                  </a:cubicBezTo>
                  <a:cubicBezTo>
                    <a:pt x="235" y="1133"/>
                    <a:pt x="385" y="1390"/>
                    <a:pt x="556" y="1646"/>
                  </a:cubicBezTo>
                  <a:cubicBezTo>
                    <a:pt x="705" y="1881"/>
                    <a:pt x="876" y="2116"/>
                    <a:pt x="1112" y="2287"/>
                  </a:cubicBezTo>
                  <a:cubicBezTo>
                    <a:pt x="1325" y="2480"/>
                    <a:pt x="1582" y="2629"/>
                    <a:pt x="1860" y="2694"/>
                  </a:cubicBezTo>
                  <a:lnTo>
                    <a:pt x="1860" y="2672"/>
                  </a:lnTo>
                  <a:cubicBezTo>
                    <a:pt x="1689" y="2437"/>
                    <a:pt x="1518" y="2245"/>
                    <a:pt x="1325" y="2031"/>
                  </a:cubicBezTo>
                  <a:cubicBezTo>
                    <a:pt x="1154" y="1839"/>
                    <a:pt x="941" y="1668"/>
                    <a:pt x="748" y="1454"/>
                  </a:cubicBezTo>
                  <a:cubicBezTo>
                    <a:pt x="406" y="1048"/>
                    <a:pt x="107" y="578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3" name="Google Shape;34733;p32"/>
            <p:cNvSpPr/>
            <p:nvPr/>
          </p:nvSpPr>
          <p:spPr>
            <a:xfrm>
              <a:off x="1695225" y="443050"/>
              <a:ext cx="45975" cy="23375"/>
            </a:xfrm>
            <a:custGeom>
              <a:avLst/>
              <a:gdLst/>
              <a:ahLst/>
              <a:cxnLst/>
              <a:rect l="l" t="t" r="r" b="b"/>
              <a:pathLst>
                <a:path w="1839" h="935" extrusionOk="0">
                  <a:moveTo>
                    <a:pt x="1477" y="1"/>
                  </a:moveTo>
                  <a:cubicBezTo>
                    <a:pt x="1409" y="1"/>
                    <a:pt x="1344" y="8"/>
                    <a:pt x="1283" y="16"/>
                  </a:cubicBezTo>
                  <a:cubicBezTo>
                    <a:pt x="1112" y="37"/>
                    <a:pt x="962" y="165"/>
                    <a:pt x="813" y="229"/>
                  </a:cubicBezTo>
                  <a:cubicBezTo>
                    <a:pt x="492" y="379"/>
                    <a:pt x="193" y="614"/>
                    <a:pt x="1" y="913"/>
                  </a:cubicBezTo>
                  <a:lnTo>
                    <a:pt x="43" y="935"/>
                  </a:lnTo>
                  <a:cubicBezTo>
                    <a:pt x="150" y="828"/>
                    <a:pt x="300" y="742"/>
                    <a:pt x="450" y="657"/>
                  </a:cubicBezTo>
                  <a:cubicBezTo>
                    <a:pt x="599" y="593"/>
                    <a:pt x="749" y="529"/>
                    <a:pt x="898" y="486"/>
                  </a:cubicBezTo>
                  <a:cubicBezTo>
                    <a:pt x="1069" y="443"/>
                    <a:pt x="1240" y="422"/>
                    <a:pt x="1390" y="358"/>
                  </a:cubicBezTo>
                  <a:cubicBezTo>
                    <a:pt x="1518" y="294"/>
                    <a:pt x="1646" y="208"/>
                    <a:pt x="1839" y="144"/>
                  </a:cubicBezTo>
                  <a:lnTo>
                    <a:pt x="1839" y="123"/>
                  </a:lnTo>
                  <a:cubicBezTo>
                    <a:pt x="1728" y="26"/>
                    <a:pt x="1600" y="1"/>
                    <a:pt x="14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4" name="Google Shape;34734;p32"/>
            <p:cNvSpPr/>
            <p:nvPr/>
          </p:nvSpPr>
          <p:spPr>
            <a:xfrm>
              <a:off x="1721950" y="440225"/>
              <a:ext cx="27800" cy="52925"/>
            </a:xfrm>
            <a:custGeom>
              <a:avLst/>
              <a:gdLst/>
              <a:ahLst/>
              <a:cxnLst/>
              <a:rect l="l" t="t" r="r" b="b"/>
              <a:pathLst>
                <a:path w="1112" h="2117" extrusionOk="0">
                  <a:moveTo>
                    <a:pt x="1090" y="0"/>
                  </a:moveTo>
                  <a:cubicBezTo>
                    <a:pt x="877" y="86"/>
                    <a:pt x="748" y="236"/>
                    <a:pt x="620" y="407"/>
                  </a:cubicBezTo>
                  <a:cubicBezTo>
                    <a:pt x="492" y="556"/>
                    <a:pt x="428" y="770"/>
                    <a:pt x="342" y="941"/>
                  </a:cubicBezTo>
                  <a:cubicBezTo>
                    <a:pt x="278" y="1133"/>
                    <a:pt x="193" y="1326"/>
                    <a:pt x="129" y="1518"/>
                  </a:cubicBezTo>
                  <a:cubicBezTo>
                    <a:pt x="64" y="1710"/>
                    <a:pt x="0" y="1903"/>
                    <a:pt x="0" y="2116"/>
                  </a:cubicBezTo>
                  <a:lnTo>
                    <a:pt x="22" y="2116"/>
                  </a:lnTo>
                  <a:cubicBezTo>
                    <a:pt x="86" y="1924"/>
                    <a:pt x="193" y="1753"/>
                    <a:pt x="278" y="1582"/>
                  </a:cubicBezTo>
                  <a:cubicBezTo>
                    <a:pt x="364" y="1411"/>
                    <a:pt x="471" y="1240"/>
                    <a:pt x="577" y="1091"/>
                  </a:cubicBezTo>
                  <a:cubicBezTo>
                    <a:pt x="684" y="920"/>
                    <a:pt x="813" y="770"/>
                    <a:pt x="898" y="599"/>
                  </a:cubicBezTo>
                  <a:cubicBezTo>
                    <a:pt x="984" y="407"/>
                    <a:pt x="1048" y="236"/>
                    <a:pt x="1112" y="22"/>
                  </a:cubicBezTo>
                  <a:lnTo>
                    <a:pt x="10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5" name="Google Shape;34735;p32"/>
            <p:cNvSpPr/>
            <p:nvPr/>
          </p:nvSpPr>
          <p:spPr>
            <a:xfrm>
              <a:off x="1775375" y="440750"/>
              <a:ext cx="76450" cy="43325"/>
            </a:xfrm>
            <a:custGeom>
              <a:avLst/>
              <a:gdLst/>
              <a:ahLst/>
              <a:cxnLst/>
              <a:rect l="l" t="t" r="r" b="b"/>
              <a:pathLst>
                <a:path w="3058" h="1733" extrusionOk="0">
                  <a:moveTo>
                    <a:pt x="193" y="1"/>
                  </a:moveTo>
                  <a:lnTo>
                    <a:pt x="1" y="300"/>
                  </a:lnTo>
                  <a:cubicBezTo>
                    <a:pt x="492" y="578"/>
                    <a:pt x="963" y="920"/>
                    <a:pt x="1476" y="1155"/>
                  </a:cubicBezTo>
                  <a:cubicBezTo>
                    <a:pt x="1753" y="1262"/>
                    <a:pt x="2010" y="1347"/>
                    <a:pt x="2266" y="1454"/>
                  </a:cubicBezTo>
                  <a:cubicBezTo>
                    <a:pt x="2523" y="1583"/>
                    <a:pt x="2779" y="1689"/>
                    <a:pt x="3057" y="1732"/>
                  </a:cubicBezTo>
                  <a:cubicBezTo>
                    <a:pt x="2801" y="1647"/>
                    <a:pt x="2544" y="1518"/>
                    <a:pt x="2309" y="1390"/>
                  </a:cubicBezTo>
                  <a:cubicBezTo>
                    <a:pt x="2053" y="1241"/>
                    <a:pt x="1796" y="1112"/>
                    <a:pt x="1561" y="984"/>
                  </a:cubicBezTo>
                  <a:cubicBezTo>
                    <a:pt x="1069" y="706"/>
                    <a:pt x="663" y="34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6" name="Google Shape;34736;p32"/>
            <p:cNvSpPr/>
            <p:nvPr/>
          </p:nvSpPr>
          <p:spPr>
            <a:xfrm>
              <a:off x="1746525" y="457850"/>
              <a:ext cx="49725" cy="81250"/>
            </a:xfrm>
            <a:custGeom>
              <a:avLst/>
              <a:gdLst/>
              <a:ahLst/>
              <a:cxnLst/>
              <a:rect l="l" t="t" r="r" b="b"/>
              <a:pathLst>
                <a:path w="1989" h="3250" extrusionOk="0">
                  <a:moveTo>
                    <a:pt x="321" y="1"/>
                  </a:moveTo>
                  <a:lnTo>
                    <a:pt x="1" y="108"/>
                  </a:lnTo>
                  <a:cubicBezTo>
                    <a:pt x="65" y="257"/>
                    <a:pt x="86" y="386"/>
                    <a:pt x="129" y="557"/>
                  </a:cubicBezTo>
                  <a:cubicBezTo>
                    <a:pt x="172" y="706"/>
                    <a:pt x="257" y="899"/>
                    <a:pt x="343" y="1005"/>
                  </a:cubicBezTo>
                  <a:lnTo>
                    <a:pt x="791" y="1839"/>
                  </a:lnTo>
                  <a:cubicBezTo>
                    <a:pt x="962" y="2117"/>
                    <a:pt x="1091" y="2395"/>
                    <a:pt x="1283" y="2651"/>
                  </a:cubicBezTo>
                  <a:cubicBezTo>
                    <a:pt x="1475" y="2908"/>
                    <a:pt x="1689" y="3143"/>
                    <a:pt x="1988" y="3250"/>
                  </a:cubicBezTo>
                  <a:cubicBezTo>
                    <a:pt x="1710" y="3121"/>
                    <a:pt x="1497" y="2865"/>
                    <a:pt x="1347" y="2608"/>
                  </a:cubicBezTo>
                  <a:cubicBezTo>
                    <a:pt x="1198" y="2352"/>
                    <a:pt x="1069" y="2053"/>
                    <a:pt x="941" y="1753"/>
                  </a:cubicBezTo>
                  <a:lnTo>
                    <a:pt x="556" y="899"/>
                  </a:lnTo>
                  <a:cubicBezTo>
                    <a:pt x="492" y="749"/>
                    <a:pt x="428" y="621"/>
                    <a:pt x="407" y="471"/>
                  </a:cubicBezTo>
                  <a:cubicBezTo>
                    <a:pt x="385" y="343"/>
                    <a:pt x="364" y="150"/>
                    <a:pt x="3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7" name="Google Shape;34737;p32"/>
            <p:cNvSpPr/>
            <p:nvPr/>
          </p:nvSpPr>
          <p:spPr>
            <a:xfrm>
              <a:off x="1762550" y="427925"/>
              <a:ext cx="98875" cy="31025"/>
            </a:xfrm>
            <a:custGeom>
              <a:avLst/>
              <a:gdLst/>
              <a:ahLst/>
              <a:cxnLst/>
              <a:rect l="l" t="t" r="r" b="b"/>
              <a:pathLst>
                <a:path w="3955" h="1241" extrusionOk="0">
                  <a:moveTo>
                    <a:pt x="193" y="1"/>
                  </a:moveTo>
                  <a:lnTo>
                    <a:pt x="1" y="300"/>
                  </a:lnTo>
                  <a:cubicBezTo>
                    <a:pt x="300" y="492"/>
                    <a:pt x="621" y="642"/>
                    <a:pt x="963" y="749"/>
                  </a:cubicBezTo>
                  <a:cubicBezTo>
                    <a:pt x="1283" y="834"/>
                    <a:pt x="1625" y="899"/>
                    <a:pt x="1967" y="963"/>
                  </a:cubicBezTo>
                  <a:cubicBezTo>
                    <a:pt x="2309" y="1005"/>
                    <a:pt x="2630" y="1048"/>
                    <a:pt x="2972" y="1112"/>
                  </a:cubicBezTo>
                  <a:cubicBezTo>
                    <a:pt x="3121" y="1155"/>
                    <a:pt x="3292" y="1176"/>
                    <a:pt x="3463" y="1198"/>
                  </a:cubicBezTo>
                  <a:cubicBezTo>
                    <a:pt x="3570" y="1211"/>
                    <a:pt x="3676" y="1241"/>
                    <a:pt x="3778" y="1241"/>
                  </a:cubicBezTo>
                  <a:cubicBezTo>
                    <a:pt x="3839" y="1241"/>
                    <a:pt x="3899" y="1230"/>
                    <a:pt x="3955" y="1198"/>
                  </a:cubicBezTo>
                  <a:lnTo>
                    <a:pt x="3955" y="1198"/>
                  </a:lnTo>
                  <a:cubicBezTo>
                    <a:pt x="3910" y="1217"/>
                    <a:pt x="3862" y="1225"/>
                    <a:pt x="3813" y="1225"/>
                  </a:cubicBezTo>
                  <a:cubicBezTo>
                    <a:pt x="3701" y="1225"/>
                    <a:pt x="3582" y="1185"/>
                    <a:pt x="3463" y="1155"/>
                  </a:cubicBezTo>
                  <a:cubicBezTo>
                    <a:pt x="3292" y="1134"/>
                    <a:pt x="3143" y="1091"/>
                    <a:pt x="2972" y="1027"/>
                  </a:cubicBezTo>
                  <a:cubicBezTo>
                    <a:pt x="2651" y="941"/>
                    <a:pt x="2331" y="856"/>
                    <a:pt x="1989" y="770"/>
                  </a:cubicBezTo>
                  <a:cubicBezTo>
                    <a:pt x="1668" y="706"/>
                    <a:pt x="1347" y="621"/>
                    <a:pt x="1048" y="492"/>
                  </a:cubicBezTo>
                  <a:cubicBezTo>
                    <a:pt x="728" y="364"/>
                    <a:pt x="450" y="215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8" name="Google Shape;34738;p32"/>
            <p:cNvSpPr/>
            <p:nvPr/>
          </p:nvSpPr>
          <p:spPr>
            <a:xfrm>
              <a:off x="1776450" y="413500"/>
              <a:ext cx="80175" cy="15525"/>
            </a:xfrm>
            <a:custGeom>
              <a:avLst/>
              <a:gdLst/>
              <a:ahLst/>
              <a:cxnLst/>
              <a:rect l="l" t="t" r="r" b="b"/>
              <a:pathLst>
                <a:path w="3207" h="621" extrusionOk="0">
                  <a:moveTo>
                    <a:pt x="2437" y="1"/>
                  </a:moveTo>
                  <a:cubicBezTo>
                    <a:pt x="2159" y="1"/>
                    <a:pt x="1903" y="22"/>
                    <a:pt x="1625" y="65"/>
                  </a:cubicBezTo>
                  <a:cubicBezTo>
                    <a:pt x="1368" y="86"/>
                    <a:pt x="1091" y="108"/>
                    <a:pt x="834" y="150"/>
                  </a:cubicBezTo>
                  <a:cubicBezTo>
                    <a:pt x="556" y="193"/>
                    <a:pt x="300" y="214"/>
                    <a:pt x="1" y="300"/>
                  </a:cubicBezTo>
                  <a:lnTo>
                    <a:pt x="129" y="621"/>
                  </a:lnTo>
                  <a:cubicBezTo>
                    <a:pt x="342" y="535"/>
                    <a:pt x="620" y="471"/>
                    <a:pt x="877" y="407"/>
                  </a:cubicBezTo>
                  <a:cubicBezTo>
                    <a:pt x="1133" y="343"/>
                    <a:pt x="1390" y="279"/>
                    <a:pt x="1646" y="236"/>
                  </a:cubicBezTo>
                  <a:cubicBezTo>
                    <a:pt x="1924" y="172"/>
                    <a:pt x="2181" y="129"/>
                    <a:pt x="2437" y="86"/>
                  </a:cubicBezTo>
                  <a:cubicBezTo>
                    <a:pt x="2565" y="65"/>
                    <a:pt x="2715" y="43"/>
                    <a:pt x="2843" y="43"/>
                  </a:cubicBezTo>
                  <a:cubicBezTo>
                    <a:pt x="2907" y="43"/>
                    <a:pt x="2972" y="22"/>
                    <a:pt x="3036" y="22"/>
                  </a:cubicBezTo>
                  <a:cubicBezTo>
                    <a:pt x="3100" y="43"/>
                    <a:pt x="3185" y="22"/>
                    <a:pt x="3207" y="86"/>
                  </a:cubicBezTo>
                  <a:cubicBezTo>
                    <a:pt x="3185" y="22"/>
                    <a:pt x="3100" y="22"/>
                    <a:pt x="30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9" name="Google Shape;34739;p32"/>
            <p:cNvSpPr/>
            <p:nvPr/>
          </p:nvSpPr>
          <p:spPr>
            <a:xfrm>
              <a:off x="1785525" y="426875"/>
              <a:ext cx="122925" cy="14525"/>
            </a:xfrm>
            <a:custGeom>
              <a:avLst/>
              <a:gdLst/>
              <a:ahLst/>
              <a:cxnLst/>
              <a:rect l="l" t="t" r="r" b="b"/>
              <a:pathLst>
                <a:path w="4917" h="581" extrusionOk="0">
                  <a:moveTo>
                    <a:pt x="22" y="0"/>
                  </a:moveTo>
                  <a:lnTo>
                    <a:pt x="1" y="363"/>
                  </a:lnTo>
                  <a:cubicBezTo>
                    <a:pt x="193" y="363"/>
                    <a:pt x="386" y="385"/>
                    <a:pt x="599" y="428"/>
                  </a:cubicBezTo>
                  <a:cubicBezTo>
                    <a:pt x="770" y="470"/>
                    <a:pt x="1005" y="513"/>
                    <a:pt x="1198" y="534"/>
                  </a:cubicBezTo>
                  <a:cubicBezTo>
                    <a:pt x="1454" y="573"/>
                    <a:pt x="1711" y="581"/>
                    <a:pt x="1963" y="581"/>
                  </a:cubicBezTo>
                  <a:cubicBezTo>
                    <a:pt x="2131" y="581"/>
                    <a:pt x="2296" y="577"/>
                    <a:pt x="2459" y="577"/>
                  </a:cubicBezTo>
                  <a:cubicBezTo>
                    <a:pt x="2865" y="577"/>
                    <a:pt x="3292" y="556"/>
                    <a:pt x="3699" y="534"/>
                  </a:cubicBezTo>
                  <a:lnTo>
                    <a:pt x="4318" y="492"/>
                  </a:lnTo>
                  <a:cubicBezTo>
                    <a:pt x="4511" y="470"/>
                    <a:pt x="4746" y="492"/>
                    <a:pt x="4917" y="406"/>
                  </a:cubicBezTo>
                  <a:lnTo>
                    <a:pt x="4917" y="406"/>
                  </a:lnTo>
                  <a:cubicBezTo>
                    <a:pt x="4821" y="438"/>
                    <a:pt x="4719" y="444"/>
                    <a:pt x="4618" y="444"/>
                  </a:cubicBezTo>
                  <a:cubicBezTo>
                    <a:pt x="4567" y="444"/>
                    <a:pt x="4516" y="442"/>
                    <a:pt x="4466" y="442"/>
                  </a:cubicBezTo>
                  <a:cubicBezTo>
                    <a:pt x="4416" y="442"/>
                    <a:pt x="4367" y="444"/>
                    <a:pt x="4318" y="449"/>
                  </a:cubicBezTo>
                  <a:lnTo>
                    <a:pt x="3699" y="449"/>
                  </a:lnTo>
                  <a:cubicBezTo>
                    <a:pt x="3292" y="449"/>
                    <a:pt x="2865" y="428"/>
                    <a:pt x="2459" y="406"/>
                  </a:cubicBezTo>
                  <a:cubicBezTo>
                    <a:pt x="2053" y="385"/>
                    <a:pt x="1647" y="363"/>
                    <a:pt x="1241" y="278"/>
                  </a:cubicBezTo>
                  <a:cubicBezTo>
                    <a:pt x="1048" y="257"/>
                    <a:pt x="856" y="192"/>
                    <a:pt x="663" y="128"/>
                  </a:cubicBezTo>
                  <a:cubicBezTo>
                    <a:pt x="450" y="64"/>
                    <a:pt x="236" y="4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0" name="Google Shape;34740;p32"/>
            <p:cNvSpPr/>
            <p:nvPr/>
          </p:nvSpPr>
          <p:spPr>
            <a:xfrm>
              <a:off x="1764700" y="344575"/>
              <a:ext cx="80175" cy="74825"/>
            </a:xfrm>
            <a:custGeom>
              <a:avLst/>
              <a:gdLst/>
              <a:ahLst/>
              <a:cxnLst/>
              <a:rect l="l" t="t" r="r" b="b"/>
              <a:pathLst>
                <a:path w="3207" h="2993" extrusionOk="0">
                  <a:moveTo>
                    <a:pt x="3206" y="0"/>
                  </a:moveTo>
                  <a:cubicBezTo>
                    <a:pt x="2608" y="385"/>
                    <a:pt x="2031" y="813"/>
                    <a:pt x="1475" y="1262"/>
                  </a:cubicBezTo>
                  <a:cubicBezTo>
                    <a:pt x="1219" y="1497"/>
                    <a:pt x="941" y="1710"/>
                    <a:pt x="684" y="1967"/>
                  </a:cubicBezTo>
                  <a:cubicBezTo>
                    <a:pt x="556" y="2095"/>
                    <a:pt x="428" y="2245"/>
                    <a:pt x="300" y="2373"/>
                  </a:cubicBezTo>
                  <a:cubicBezTo>
                    <a:pt x="235" y="2459"/>
                    <a:pt x="171" y="2523"/>
                    <a:pt x="129" y="2608"/>
                  </a:cubicBezTo>
                  <a:cubicBezTo>
                    <a:pt x="86" y="2672"/>
                    <a:pt x="22" y="2822"/>
                    <a:pt x="0" y="2886"/>
                  </a:cubicBezTo>
                  <a:lnTo>
                    <a:pt x="321" y="2993"/>
                  </a:lnTo>
                  <a:cubicBezTo>
                    <a:pt x="385" y="2715"/>
                    <a:pt x="642" y="2416"/>
                    <a:pt x="855" y="2159"/>
                  </a:cubicBezTo>
                  <a:cubicBezTo>
                    <a:pt x="1090" y="1903"/>
                    <a:pt x="1347" y="1646"/>
                    <a:pt x="1582" y="1390"/>
                  </a:cubicBezTo>
                  <a:cubicBezTo>
                    <a:pt x="2116" y="898"/>
                    <a:pt x="2651" y="428"/>
                    <a:pt x="32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1" name="Google Shape;34741;p32"/>
            <p:cNvSpPr/>
            <p:nvPr/>
          </p:nvSpPr>
          <p:spPr>
            <a:xfrm>
              <a:off x="1720350" y="360600"/>
              <a:ext cx="27275" cy="70025"/>
            </a:xfrm>
            <a:custGeom>
              <a:avLst/>
              <a:gdLst/>
              <a:ahLst/>
              <a:cxnLst/>
              <a:rect l="l" t="t" r="r" b="b"/>
              <a:pathLst>
                <a:path w="1091" h="2801" extrusionOk="0">
                  <a:moveTo>
                    <a:pt x="43" y="1"/>
                  </a:moveTo>
                  <a:lnTo>
                    <a:pt x="0" y="22"/>
                  </a:lnTo>
                  <a:cubicBezTo>
                    <a:pt x="86" y="257"/>
                    <a:pt x="128" y="492"/>
                    <a:pt x="171" y="749"/>
                  </a:cubicBezTo>
                  <a:cubicBezTo>
                    <a:pt x="214" y="984"/>
                    <a:pt x="235" y="1240"/>
                    <a:pt x="321" y="1497"/>
                  </a:cubicBezTo>
                  <a:cubicBezTo>
                    <a:pt x="385" y="1732"/>
                    <a:pt x="449" y="2010"/>
                    <a:pt x="577" y="2224"/>
                  </a:cubicBezTo>
                  <a:cubicBezTo>
                    <a:pt x="727" y="2437"/>
                    <a:pt x="877" y="2630"/>
                    <a:pt x="1069" y="2801"/>
                  </a:cubicBezTo>
                  <a:lnTo>
                    <a:pt x="1090" y="2779"/>
                  </a:lnTo>
                  <a:cubicBezTo>
                    <a:pt x="1069" y="2523"/>
                    <a:pt x="962" y="2288"/>
                    <a:pt x="877" y="2053"/>
                  </a:cubicBezTo>
                  <a:cubicBezTo>
                    <a:pt x="791" y="1818"/>
                    <a:pt x="663" y="1625"/>
                    <a:pt x="556" y="1390"/>
                  </a:cubicBezTo>
                  <a:cubicBezTo>
                    <a:pt x="470" y="1176"/>
                    <a:pt x="406" y="941"/>
                    <a:pt x="321" y="706"/>
                  </a:cubicBezTo>
                  <a:cubicBezTo>
                    <a:pt x="257" y="471"/>
                    <a:pt x="150" y="214"/>
                    <a:pt x="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2" name="Google Shape;34742;p32"/>
            <p:cNvSpPr/>
            <p:nvPr/>
          </p:nvSpPr>
          <p:spPr>
            <a:xfrm>
              <a:off x="1696825" y="427925"/>
              <a:ext cx="44375" cy="17225"/>
            </a:xfrm>
            <a:custGeom>
              <a:avLst/>
              <a:gdLst/>
              <a:ahLst/>
              <a:cxnLst/>
              <a:rect l="l" t="t" r="r" b="b"/>
              <a:pathLst>
                <a:path w="1775" h="689" extrusionOk="0">
                  <a:moveTo>
                    <a:pt x="1" y="1"/>
                  </a:moveTo>
                  <a:lnTo>
                    <a:pt x="1" y="44"/>
                  </a:lnTo>
                  <a:cubicBezTo>
                    <a:pt x="150" y="86"/>
                    <a:pt x="257" y="193"/>
                    <a:pt x="364" y="321"/>
                  </a:cubicBezTo>
                  <a:cubicBezTo>
                    <a:pt x="428" y="364"/>
                    <a:pt x="492" y="428"/>
                    <a:pt x="578" y="471"/>
                  </a:cubicBezTo>
                  <a:cubicBezTo>
                    <a:pt x="663" y="535"/>
                    <a:pt x="727" y="535"/>
                    <a:pt x="813" y="578"/>
                  </a:cubicBezTo>
                  <a:cubicBezTo>
                    <a:pt x="943" y="633"/>
                    <a:pt x="1088" y="689"/>
                    <a:pt x="1236" y="689"/>
                  </a:cubicBezTo>
                  <a:cubicBezTo>
                    <a:pt x="1259" y="689"/>
                    <a:pt x="1282" y="688"/>
                    <a:pt x="1305" y="685"/>
                  </a:cubicBezTo>
                  <a:cubicBezTo>
                    <a:pt x="1454" y="663"/>
                    <a:pt x="1625" y="621"/>
                    <a:pt x="1775" y="514"/>
                  </a:cubicBezTo>
                  <a:lnTo>
                    <a:pt x="1775" y="471"/>
                  </a:lnTo>
                  <a:cubicBezTo>
                    <a:pt x="1604" y="407"/>
                    <a:pt x="1454" y="364"/>
                    <a:pt x="1305" y="343"/>
                  </a:cubicBezTo>
                  <a:cubicBezTo>
                    <a:pt x="1176" y="300"/>
                    <a:pt x="1027" y="321"/>
                    <a:pt x="877" y="300"/>
                  </a:cubicBezTo>
                  <a:cubicBezTo>
                    <a:pt x="813" y="300"/>
                    <a:pt x="706" y="279"/>
                    <a:pt x="663" y="257"/>
                  </a:cubicBezTo>
                  <a:cubicBezTo>
                    <a:pt x="599" y="236"/>
                    <a:pt x="535" y="215"/>
                    <a:pt x="471" y="172"/>
                  </a:cubicBezTo>
                  <a:cubicBezTo>
                    <a:pt x="321" y="108"/>
                    <a:pt x="172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3" name="Google Shape;34743;p32"/>
            <p:cNvSpPr/>
            <p:nvPr/>
          </p:nvSpPr>
          <p:spPr>
            <a:xfrm>
              <a:off x="1822125" y="336350"/>
              <a:ext cx="7250" cy="7050"/>
            </a:xfrm>
            <a:custGeom>
              <a:avLst/>
              <a:gdLst/>
              <a:ahLst/>
              <a:cxnLst/>
              <a:rect l="l" t="t" r="r" b="b"/>
              <a:pathLst>
                <a:path w="290" h="282" extrusionOk="0">
                  <a:moveTo>
                    <a:pt x="157" y="1"/>
                  </a:moveTo>
                  <a:cubicBezTo>
                    <a:pt x="85" y="1"/>
                    <a:pt x="12" y="49"/>
                    <a:pt x="12" y="137"/>
                  </a:cubicBezTo>
                  <a:cubicBezTo>
                    <a:pt x="1" y="233"/>
                    <a:pt x="65" y="281"/>
                    <a:pt x="135" y="281"/>
                  </a:cubicBezTo>
                  <a:cubicBezTo>
                    <a:pt x="204" y="281"/>
                    <a:pt x="279" y="233"/>
                    <a:pt x="290" y="137"/>
                  </a:cubicBezTo>
                  <a:cubicBezTo>
                    <a:pt x="290" y="44"/>
                    <a:pt x="224" y="1"/>
                    <a:pt x="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4" name="Google Shape;34744;p32"/>
            <p:cNvSpPr/>
            <p:nvPr/>
          </p:nvSpPr>
          <p:spPr>
            <a:xfrm>
              <a:off x="1838975" y="342975"/>
              <a:ext cx="6700" cy="6425"/>
            </a:xfrm>
            <a:custGeom>
              <a:avLst/>
              <a:gdLst/>
              <a:ahLst/>
              <a:cxnLst/>
              <a:rect l="l" t="t" r="r" b="b"/>
              <a:pathLst>
                <a:path w="268" h="257" extrusionOk="0">
                  <a:moveTo>
                    <a:pt x="145" y="0"/>
                  </a:moveTo>
                  <a:cubicBezTo>
                    <a:pt x="80" y="0"/>
                    <a:pt x="11" y="43"/>
                    <a:pt x="0" y="129"/>
                  </a:cubicBezTo>
                  <a:cubicBezTo>
                    <a:pt x="0" y="214"/>
                    <a:pt x="64" y="257"/>
                    <a:pt x="129" y="257"/>
                  </a:cubicBezTo>
                  <a:cubicBezTo>
                    <a:pt x="193" y="257"/>
                    <a:pt x="257" y="214"/>
                    <a:pt x="257" y="129"/>
                  </a:cubicBezTo>
                  <a:cubicBezTo>
                    <a:pt x="267" y="43"/>
                    <a:pt x="209" y="0"/>
                    <a:pt x="1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5" name="Google Shape;34745;p32"/>
            <p:cNvSpPr/>
            <p:nvPr/>
          </p:nvSpPr>
          <p:spPr>
            <a:xfrm>
              <a:off x="1841375" y="364950"/>
              <a:ext cx="9100" cy="8450"/>
            </a:xfrm>
            <a:custGeom>
              <a:avLst/>
              <a:gdLst/>
              <a:ahLst/>
              <a:cxnLst/>
              <a:rect l="l" t="t" r="r" b="b"/>
              <a:pathLst>
                <a:path w="364" h="338" extrusionOk="0">
                  <a:moveTo>
                    <a:pt x="204" y="0"/>
                  </a:moveTo>
                  <a:cubicBezTo>
                    <a:pt x="117" y="0"/>
                    <a:pt x="22" y="59"/>
                    <a:pt x="11" y="169"/>
                  </a:cubicBezTo>
                  <a:cubicBezTo>
                    <a:pt x="1" y="283"/>
                    <a:pt x="77" y="337"/>
                    <a:pt x="160" y="337"/>
                  </a:cubicBezTo>
                  <a:cubicBezTo>
                    <a:pt x="247" y="337"/>
                    <a:pt x="342" y="278"/>
                    <a:pt x="353" y="169"/>
                  </a:cubicBezTo>
                  <a:cubicBezTo>
                    <a:pt x="364" y="54"/>
                    <a:pt x="287" y="0"/>
                    <a:pt x="2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6" name="Google Shape;34746;p32"/>
            <p:cNvSpPr/>
            <p:nvPr/>
          </p:nvSpPr>
          <p:spPr>
            <a:xfrm>
              <a:off x="1859275" y="396400"/>
              <a:ext cx="8575" cy="7000"/>
            </a:xfrm>
            <a:custGeom>
              <a:avLst/>
              <a:gdLst/>
              <a:ahLst/>
              <a:cxnLst/>
              <a:rect l="l" t="t" r="r" b="b"/>
              <a:pathLst>
                <a:path w="343" h="280" extrusionOk="0">
                  <a:moveTo>
                    <a:pt x="171" y="1"/>
                  </a:moveTo>
                  <a:cubicBezTo>
                    <a:pt x="0" y="1"/>
                    <a:pt x="22" y="257"/>
                    <a:pt x="171" y="279"/>
                  </a:cubicBezTo>
                  <a:lnTo>
                    <a:pt x="193" y="279"/>
                  </a:lnTo>
                  <a:cubicBezTo>
                    <a:pt x="198" y="279"/>
                    <a:pt x="204" y="280"/>
                    <a:pt x="209" y="280"/>
                  </a:cubicBezTo>
                  <a:cubicBezTo>
                    <a:pt x="342" y="280"/>
                    <a:pt x="336" y="21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7" name="Google Shape;34747;p32"/>
            <p:cNvSpPr/>
            <p:nvPr/>
          </p:nvSpPr>
          <p:spPr>
            <a:xfrm>
              <a:off x="1853150" y="410575"/>
              <a:ext cx="8550" cy="8300"/>
            </a:xfrm>
            <a:custGeom>
              <a:avLst/>
              <a:gdLst/>
              <a:ahLst/>
              <a:cxnLst/>
              <a:rect l="l" t="t" r="r" b="b"/>
              <a:pathLst>
                <a:path w="342" h="332" extrusionOk="0">
                  <a:moveTo>
                    <a:pt x="187" y="0"/>
                  </a:moveTo>
                  <a:cubicBezTo>
                    <a:pt x="107" y="0"/>
                    <a:pt x="21" y="54"/>
                    <a:pt x="10" y="160"/>
                  </a:cubicBezTo>
                  <a:lnTo>
                    <a:pt x="10" y="182"/>
                  </a:lnTo>
                  <a:cubicBezTo>
                    <a:pt x="0" y="283"/>
                    <a:pt x="67" y="332"/>
                    <a:pt x="143" y="332"/>
                  </a:cubicBezTo>
                  <a:cubicBezTo>
                    <a:pt x="226" y="332"/>
                    <a:pt x="320" y="273"/>
                    <a:pt x="331" y="160"/>
                  </a:cubicBezTo>
                  <a:cubicBezTo>
                    <a:pt x="342" y="54"/>
                    <a:pt x="267" y="0"/>
                    <a:pt x="1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8" name="Google Shape;34748;p32"/>
            <p:cNvSpPr/>
            <p:nvPr/>
          </p:nvSpPr>
          <p:spPr>
            <a:xfrm>
              <a:off x="1901750" y="433800"/>
              <a:ext cx="9100" cy="9050"/>
            </a:xfrm>
            <a:custGeom>
              <a:avLst/>
              <a:gdLst/>
              <a:ahLst/>
              <a:cxnLst/>
              <a:rect l="l" t="t" r="r" b="b"/>
              <a:pathLst>
                <a:path w="364" h="362" extrusionOk="0">
                  <a:moveTo>
                    <a:pt x="211" y="1"/>
                  </a:moveTo>
                  <a:cubicBezTo>
                    <a:pt x="122" y="1"/>
                    <a:pt x="23" y="60"/>
                    <a:pt x="11" y="172"/>
                  </a:cubicBezTo>
                  <a:lnTo>
                    <a:pt x="11" y="193"/>
                  </a:lnTo>
                  <a:cubicBezTo>
                    <a:pt x="1" y="308"/>
                    <a:pt x="77" y="362"/>
                    <a:pt x="160" y="362"/>
                  </a:cubicBezTo>
                  <a:cubicBezTo>
                    <a:pt x="248" y="362"/>
                    <a:pt x="342" y="303"/>
                    <a:pt x="353" y="193"/>
                  </a:cubicBezTo>
                  <a:lnTo>
                    <a:pt x="353" y="151"/>
                  </a:lnTo>
                  <a:cubicBezTo>
                    <a:pt x="364" y="49"/>
                    <a:pt x="292" y="1"/>
                    <a:pt x="2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9" name="Google Shape;34749;p32"/>
            <p:cNvSpPr/>
            <p:nvPr/>
          </p:nvSpPr>
          <p:spPr>
            <a:xfrm>
              <a:off x="1856325" y="455650"/>
              <a:ext cx="7500" cy="7450"/>
            </a:xfrm>
            <a:custGeom>
              <a:avLst/>
              <a:gdLst/>
              <a:ahLst/>
              <a:cxnLst/>
              <a:rect l="l" t="t" r="r" b="b"/>
              <a:pathLst>
                <a:path w="300" h="298" extrusionOk="0">
                  <a:moveTo>
                    <a:pt x="172" y="1"/>
                  </a:moveTo>
                  <a:cubicBezTo>
                    <a:pt x="101" y="1"/>
                    <a:pt x="23" y="54"/>
                    <a:pt x="12" y="153"/>
                  </a:cubicBezTo>
                  <a:cubicBezTo>
                    <a:pt x="1" y="249"/>
                    <a:pt x="70" y="297"/>
                    <a:pt x="143" y="297"/>
                  </a:cubicBezTo>
                  <a:cubicBezTo>
                    <a:pt x="215" y="297"/>
                    <a:pt x="289" y="249"/>
                    <a:pt x="289" y="153"/>
                  </a:cubicBezTo>
                  <a:cubicBezTo>
                    <a:pt x="300" y="49"/>
                    <a:pt x="239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0" name="Google Shape;34750;p32"/>
            <p:cNvSpPr/>
            <p:nvPr/>
          </p:nvSpPr>
          <p:spPr>
            <a:xfrm>
              <a:off x="1878500" y="473150"/>
              <a:ext cx="8850" cy="8725"/>
            </a:xfrm>
            <a:custGeom>
              <a:avLst/>
              <a:gdLst/>
              <a:ahLst/>
              <a:cxnLst/>
              <a:rect l="l" t="t" r="r" b="b"/>
              <a:pathLst>
                <a:path w="354" h="349" extrusionOk="0">
                  <a:moveTo>
                    <a:pt x="197" y="1"/>
                  </a:moveTo>
                  <a:cubicBezTo>
                    <a:pt x="112" y="1"/>
                    <a:pt x="22" y="59"/>
                    <a:pt x="22" y="180"/>
                  </a:cubicBezTo>
                  <a:lnTo>
                    <a:pt x="1" y="180"/>
                  </a:lnTo>
                  <a:cubicBezTo>
                    <a:pt x="1" y="294"/>
                    <a:pt x="77" y="348"/>
                    <a:pt x="158" y="348"/>
                  </a:cubicBezTo>
                  <a:cubicBezTo>
                    <a:pt x="243" y="348"/>
                    <a:pt x="332" y="289"/>
                    <a:pt x="343" y="180"/>
                  </a:cubicBezTo>
                  <a:lnTo>
                    <a:pt x="343" y="158"/>
                  </a:lnTo>
                  <a:cubicBezTo>
                    <a:pt x="353" y="54"/>
                    <a:pt x="277" y="1"/>
                    <a:pt x="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1" name="Google Shape;34751;p32"/>
            <p:cNvSpPr/>
            <p:nvPr/>
          </p:nvSpPr>
          <p:spPr>
            <a:xfrm>
              <a:off x="1847525" y="480550"/>
              <a:ext cx="6675" cy="6725"/>
            </a:xfrm>
            <a:custGeom>
              <a:avLst/>
              <a:gdLst/>
              <a:ahLst/>
              <a:cxnLst/>
              <a:rect l="l" t="t" r="r" b="b"/>
              <a:pathLst>
                <a:path w="267" h="269" extrusionOk="0">
                  <a:moveTo>
                    <a:pt x="156" y="1"/>
                  </a:moveTo>
                  <a:cubicBezTo>
                    <a:pt x="89" y="1"/>
                    <a:pt x="12" y="49"/>
                    <a:pt x="0" y="140"/>
                  </a:cubicBezTo>
                  <a:cubicBezTo>
                    <a:pt x="0" y="226"/>
                    <a:pt x="59" y="268"/>
                    <a:pt x="120" y="268"/>
                  </a:cubicBezTo>
                  <a:cubicBezTo>
                    <a:pt x="182" y="268"/>
                    <a:pt x="246" y="226"/>
                    <a:pt x="257" y="140"/>
                  </a:cubicBezTo>
                  <a:lnTo>
                    <a:pt x="257" y="119"/>
                  </a:lnTo>
                  <a:cubicBezTo>
                    <a:pt x="267" y="39"/>
                    <a:pt x="216" y="1"/>
                    <a:pt x="1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2" name="Google Shape;34752;p32"/>
            <p:cNvSpPr/>
            <p:nvPr/>
          </p:nvSpPr>
          <p:spPr>
            <a:xfrm>
              <a:off x="1859550" y="515100"/>
              <a:ext cx="6950" cy="6850"/>
            </a:xfrm>
            <a:custGeom>
              <a:avLst/>
              <a:gdLst/>
              <a:ahLst/>
              <a:cxnLst/>
              <a:rect l="l" t="t" r="r" b="b"/>
              <a:pathLst>
                <a:path w="278" h="274" extrusionOk="0">
                  <a:moveTo>
                    <a:pt x="153" y="0"/>
                  </a:moveTo>
                  <a:cubicBezTo>
                    <a:pt x="84" y="0"/>
                    <a:pt x="11" y="48"/>
                    <a:pt x="11" y="147"/>
                  </a:cubicBezTo>
                  <a:cubicBezTo>
                    <a:pt x="0" y="230"/>
                    <a:pt x="56" y="273"/>
                    <a:pt x="117" y="273"/>
                  </a:cubicBezTo>
                  <a:cubicBezTo>
                    <a:pt x="183" y="273"/>
                    <a:pt x="256" y="225"/>
                    <a:pt x="267" y="126"/>
                  </a:cubicBezTo>
                  <a:cubicBezTo>
                    <a:pt x="278" y="43"/>
                    <a:pt x="218" y="0"/>
                    <a:pt x="1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3" name="Google Shape;34753;p32"/>
            <p:cNvSpPr/>
            <p:nvPr/>
          </p:nvSpPr>
          <p:spPr>
            <a:xfrm>
              <a:off x="1820000" y="537000"/>
              <a:ext cx="9100" cy="8450"/>
            </a:xfrm>
            <a:custGeom>
              <a:avLst/>
              <a:gdLst/>
              <a:ahLst/>
              <a:cxnLst/>
              <a:rect l="l" t="t" r="r" b="b"/>
              <a:pathLst>
                <a:path w="364" h="338" extrusionOk="0">
                  <a:moveTo>
                    <a:pt x="204" y="1"/>
                  </a:moveTo>
                  <a:cubicBezTo>
                    <a:pt x="117" y="1"/>
                    <a:pt x="22" y="60"/>
                    <a:pt x="11" y="169"/>
                  </a:cubicBezTo>
                  <a:cubicBezTo>
                    <a:pt x="1" y="284"/>
                    <a:pt x="77" y="338"/>
                    <a:pt x="160" y="338"/>
                  </a:cubicBezTo>
                  <a:cubicBezTo>
                    <a:pt x="247" y="338"/>
                    <a:pt x="342" y="279"/>
                    <a:pt x="353" y="169"/>
                  </a:cubicBezTo>
                  <a:cubicBezTo>
                    <a:pt x="364" y="54"/>
                    <a:pt x="287" y="1"/>
                    <a:pt x="2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4" name="Google Shape;34754;p32"/>
            <p:cNvSpPr/>
            <p:nvPr/>
          </p:nvSpPr>
          <p:spPr>
            <a:xfrm>
              <a:off x="1792225" y="536475"/>
              <a:ext cx="6950" cy="6650"/>
            </a:xfrm>
            <a:custGeom>
              <a:avLst/>
              <a:gdLst/>
              <a:ahLst/>
              <a:cxnLst/>
              <a:rect l="l" t="t" r="r" b="b"/>
              <a:pathLst>
                <a:path w="278" h="266" extrusionOk="0">
                  <a:moveTo>
                    <a:pt x="161" y="0"/>
                  </a:moveTo>
                  <a:cubicBezTo>
                    <a:pt x="95" y="0"/>
                    <a:pt x="22" y="48"/>
                    <a:pt x="11" y="147"/>
                  </a:cubicBezTo>
                  <a:cubicBezTo>
                    <a:pt x="1" y="228"/>
                    <a:pt x="56" y="265"/>
                    <a:pt x="119" y="265"/>
                  </a:cubicBezTo>
                  <a:cubicBezTo>
                    <a:pt x="189" y="265"/>
                    <a:pt x="267" y="217"/>
                    <a:pt x="267" y="126"/>
                  </a:cubicBezTo>
                  <a:cubicBezTo>
                    <a:pt x="278" y="43"/>
                    <a:pt x="223" y="0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5" name="Google Shape;34755;p32"/>
            <p:cNvSpPr/>
            <p:nvPr/>
          </p:nvSpPr>
          <p:spPr>
            <a:xfrm>
              <a:off x="1753200" y="517775"/>
              <a:ext cx="8575" cy="8700"/>
            </a:xfrm>
            <a:custGeom>
              <a:avLst/>
              <a:gdLst/>
              <a:ahLst/>
              <a:cxnLst/>
              <a:rect l="l" t="t" r="r" b="b"/>
              <a:pathLst>
                <a:path w="343" h="348" extrusionOk="0">
                  <a:moveTo>
                    <a:pt x="193" y="0"/>
                  </a:moveTo>
                  <a:cubicBezTo>
                    <a:pt x="112" y="0"/>
                    <a:pt x="22" y="59"/>
                    <a:pt x="11" y="169"/>
                  </a:cubicBezTo>
                  <a:lnTo>
                    <a:pt x="11" y="190"/>
                  </a:lnTo>
                  <a:cubicBezTo>
                    <a:pt x="1" y="294"/>
                    <a:pt x="72" y="348"/>
                    <a:pt x="150" y="348"/>
                  </a:cubicBezTo>
                  <a:cubicBezTo>
                    <a:pt x="232" y="348"/>
                    <a:pt x="321" y="289"/>
                    <a:pt x="332" y="169"/>
                  </a:cubicBezTo>
                  <a:cubicBezTo>
                    <a:pt x="342" y="54"/>
                    <a:pt x="271" y="0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6" name="Google Shape;34756;p32"/>
            <p:cNvSpPr/>
            <p:nvPr/>
          </p:nvSpPr>
          <p:spPr>
            <a:xfrm>
              <a:off x="1715750" y="493275"/>
              <a:ext cx="9775" cy="8225"/>
            </a:xfrm>
            <a:custGeom>
              <a:avLst/>
              <a:gdLst/>
              <a:ahLst/>
              <a:cxnLst/>
              <a:rect l="l" t="t" r="r" b="b"/>
              <a:pathLst>
                <a:path w="391" h="329" extrusionOk="0">
                  <a:moveTo>
                    <a:pt x="189" y="0"/>
                  </a:moveTo>
                  <a:cubicBezTo>
                    <a:pt x="85" y="0"/>
                    <a:pt x="1" y="170"/>
                    <a:pt x="120" y="272"/>
                  </a:cubicBezTo>
                  <a:lnTo>
                    <a:pt x="120" y="294"/>
                  </a:lnTo>
                  <a:cubicBezTo>
                    <a:pt x="149" y="318"/>
                    <a:pt x="177" y="329"/>
                    <a:pt x="204" y="329"/>
                  </a:cubicBezTo>
                  <a:cubicBezTo>
                    <a:pt x="316" y="329"/>
                    <a:pt x="391" y="141"/>
                    <a:pt x="270" y="37"/>
                  </a:cubicBezTo>
                  <a:cubicBezTo>
                    <a:pt x="244" y="11"/>
                    <a:pt x="216" y="0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7" name="Google Shape;34757;p32"/>
            <p:cNvSpPr/>
            <p:nvPr/>
          </p:nvSpPr>
          <p:spPr>
            <a:xfrm>
              <a:off x="1689975" y="463300"/>
              <a:ext cx="8050" cy="7775"/>
            </a:xfrm>
            <a:custGeom>
              <a:avLst/>
              <a:gdLst/>
              <a:ahLst/>
              <a:cxnLst/>
              <a:rect l="l" t="t" r="r" b="b"/>
              <a:pathLst>
                <a:path w="322" h="311" extrusionOk="0">
                  <a:moveTo>
                    <a:pt x="163" y="1"/>
                  </a:moveTo>
                  <a:cubicBezTo>
                    <a:pt x="68" y="1"/>
                    <a:pt x="1" y="102"/>
                    <a:pt x="18" y="18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45" y="280"/>
                    <a:pt x="103" y="311"/>
                    <a:pt x="160" y="311"/>
                  </a:cubicBezTo>
                  <a:cubicBezTo>
                    <a:pt x="242" y="311"/>
                    <a:pt x="321" y="247"/>
                    <a:pt x="296" y="146"/>
                  </a:cubicBezTo>
                  <a:cubicBezTo>
                    <a:pt x="296" y="103"/>
                    <a:pt x="275" y="61"/>
                    <a:pt x="232" y="18"/>
                  </a:cubicBezTo>
                  <a:cubicBezTo>
                    <a:pt x="208" y="6"/>
                    <a:pt x="185" y="1"/>
                    <a:pt x="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8" name="Google Shape;34758;p32"/>
            <p:cNvSpPr/>
            <p:nvPr/>
          </p:nvSpPr>
          <p:spPr>
            <a:xfrm>
              <a:off x="1689625" y="424600"/>
              <a:ext cx="8575" cy="8425"/>
            </a:xfrm>
            <a:custGeom>
              <a:avLst/>
              <a:gdLst/>
              <a:ahLst/>
              <a:cxnLst/>
              <a:rect l="l" t="t" r="r" b="b"/>
              <a:pathLst>
                <a:path w="343" h="337" extrusionOk="0">
                  <a:moveTo>
                    <a:pt x="187" y="0"/>
                  </a:moveTo>
                  <a:cubicBezTo>
                    <a:pt x="107" y="0"/>
                    <a:pt x="22" y="59"/>
                    <a:pt x="11" y="177"/>
                  </a:cubicBezTo>
                  <a:cubicBezTo>
                    <a:pt x="0" y="283"/>
                    <a:pt x="75" y="337"/>
                    <a:pt x="155" y="337"/>
                  </a:cubicBezTo>
                  <a:cubicBezTo>
                    <a:pt x="235" y="337"/>
                    <a:pt x="321" y="283"/>
                    <a:pt x="332" y="177"/>
                  </a:cubicBezTo>
                  <a:cubicBezTo>
                    <a:pt x="342" y="59"/>
                    <a:pt x="267" y="0"/>
                    <a:pt x="1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9" name="Google Shape;34759;p32"/>
            <p:cNvSpPr/>
            <p:nvPr/>
          </p:nvSpPr>
          <p:spPr>
            <a:xfrm>
              <a:off x="1699500" y="376800"/>
              <a:ext cx="10300" cy="8100"/>
            </a:xfrm>
            <a:custGeom>
              <a:avLst/>
              <a:gdLst/>
              <a:ahLst/>
              <a:cxnLst/>
              <a:rect l="l" t="t" r="r" b="b"/>
              <a:pathLst>
                <a:path w="412" h="324" extrusionOk="0">
                  <a:moveTo>
                    <a:pt x="177" y="0"/>
                  </a:moveTo>
                  <a:cubicBezTo>
                    <a:pt x="48" y="0"/>
                    <a:pt x="0" y="240"/>
                    <a:pt x="150" y="315"/>
                  </a:cubicBezTo>
                  <a:lnTo>
                    <a:pt x="172" y="315"/>
                  </a:lnTo>
                  <a:cubicBezTo>
                    <a:pt x="188" y="321"/>
                    <a:pt x="204" y="323"/>
                    <a:pt x="218" y="323"/>
                  </a:cubicBezTo>
                  <a:cubicBezTo>
                    <a:pt x="357" y="323"/>
                    <a:pt x="412" y="73"/>
                    <a:pt x="257" y="15"/>
                  </a:cubicBezTo>
                  <a:lnTo>
                    <a:pt x="236" y="15"/>
                  </a:lnTo>
                  <a:cubicBezTo>
                    <a:pt x="215" y="5"/>
                    <a:pt x="195" y="0"/>
                    <a:pt x="1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0" name="Google Shape;34760;p32"/>
            <p:cNvSpPr/>
            <p:nvPr/>
          </p:nvSpPr>
          <p:spPr>
            <a:xfrm>
              <a:off x="1716350" y="356125"/>
              <a:ext cx="8550" cy="8725"/>
            </a:xfrm>
            <a:custGeom>
              <a:avLst/>
              <a:gdLst/>
              <a:ahLst/>
              <a:cxnLst/>
              <a:rect l="l" t="t" r="r" b="b"/>
              <a:pathLst>
                <a:path w="342" h="349" extrusionOk="0">
                  <a:moveTo>
                    <a:pt x="193" y="1"/>
                  </a:moveTo>
                  <a:cubicBezTo>
                    <a:pt x="111" y="1"/>
                    <a:pt x="22" y="59"/>
                    <a:pt x="11" y="180"/>
                  </a:cubicBezTo>
                  <a:cubicBezTo>
                    <a:pt x="0" y="294"/>
                    <a:pt x="71" y="348"/>
                    <a:pt x="149" y="348"/>
                  </a:cubicBezTo>
                  <a:cubicBezTo>
                    <a:pt x="231" y="348"/>
                    <a:pt x="320" y="289"/>
                    <a:pt x="331" y="180"/>
                  </a:cubicBezTo>
                  <a:lnTo>
                    <a:pt x="331" y="158"/>
                  </a:lnTo>
                  <a:cubicBezTo>
                    <a:pt x="342" y="54"/>
                    <a:pt x="271" y="1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1" name="Google Shape;34761;p32"/>
            <p:cNvSpPr/>
            <p:nvPr/>
          </p:nvSpPr>
          <p:spPr>
            <a:xfrm>
              <a:off x="1756625" y="322675"/>
              <a:ext cx="9700" cy="9275"/>
            </a:xfrm>
            <a:custGeom>
              <a:avLst/>
              <a:gdLst/>
              <a:ahLst/>
              <a:cxnLst/>
              <a:rect l="l" t="t" r="r" b="b"/>
              <a:pathLst>
                <a:path w="388" h="371" extrusionOk="0">
                  <a:moveTo>
                    <a:pt x="217" y="1"/>
                  </a:moveTo>
                  <a:cubicBezTo>
                    <a:pt x="100" y="1"/>
                    <a:pt x="1" y="141"/>
                    <a:pt x="67" y="257"/>
                  </a:cubicBezTo>
                  <a:cubicBezTo>
                    <a:pt x="86" y="333"/>
                    <a:pt x="151" y="371"/>
                    <a:pt x="218" y="371"/>
                  </a:cubicBezTo>
                  <a:cubicBezTo>
                    <a:pt x="302" y="371"/>
                    <a:pt x="387" y="311"/>
                    <a:pt x="387" y="193"/>
                  </a:cubicBezTo>
                  <a:cubicBezTo>
                    <a:pt x="387" y="128"/>
                    <a:pt x="366" y="86"/>
                    <a:pt x="323" y="43"/>
                  </a:cubicBezTo>
                  <a:cubicBezTo>
                    <a:pt x="289" y="13"/>
                    <a:pt x="252" y="1"/>
                    <a:pt x="2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2" name="Google Shape;34762;p32"/>
            <p:cNvSpPr/>
            <p:nvPr/>
          </p:nvSpPr>
          <p:spPr>
            <a:xfrm>
              <a:off x="1762625" y="348900"/>
              <a:ext cx="10125" cy="6350"/>
            </a:xfrm>
            <a:custGeom>
              <a:avLst/>
              <a:gdLst/>
              <a:ahLst/>
              <a:cxnLst/>
              <a:rect l="l" t="t" r="r" b="b"/>
              <a:pathLst>
                <a:path w="405" h="254" extrusionOk="0">
                  <a:moveTo>
                    <a:pt x="217" y="0"/>
                  </a:moveTo>
                  <a:cubicBezTo>
                    <a:pt x="195" y="0"/>
                    <a:pt x="172" y="6"/>
                    <a:pt x="147" y="20"/>
                  </a:cubicBezTo>
                  <a:lnTo>
                    <a:pt x="126" y="20"/>
                  </a:lnTo>
                  <a:cubicBezTo>
                    <a:pt x="1" y="92"/>
                    <a:pt x="86" y="253"/>
                    <a:pt x="204" y="253"/>
                  </a:cubicBezTo>
                  <a:cubicBezTo>
                    <a:pt x="227" y="253"/>
                    <a:pt x="251" y="247"/>
                    <a:pt x="276" y="234"/>
                  </a:cubicBezTo>
                  <a:lnTo>
                    <a:pt x="297" y="234"/>
                  </a:lnTo>
                  <a:cubicBezTo>
                    <a:pt x="405" y="162"/>
                    <a:pt x="332" y="0"/>
                    <a:pt x="2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3" name="Google Shape;34763;p32"/>
            <p:cNvSpPr/>
            <p:nvPr/>
          </p:nvSpPr>
          <p:spPr>
            <a:xfrm>
              <a:off x="1763575" y="349950"/>
              <a:ext cx="10250" cy="6700"/>
            </a:xfrm>
            <a:custGeom>
              <a:avLst/>
              <a:gdLst/>
              <a:ahLst/>
              <a:cxnLst/>
              <a:rect l="l" t="t" r="r" b="b"/>
              <a:pathLst>
                <a:path w="410" h="268" extrusionOk="0">
                  <a:moveTo>
                    <a:pt x="215" y="1"/>
                  </a:moveTo>
                  <a:cubicBezTo>
                    <a:pt x="194" y="1"/>
                    <a:pt x="173" y="7"/>
                    <a:pt x="152" y="21"/>
                  </a:cubicBezTo>
                  <a:cubicBezTo>
                    <a:pt x="131" y="21"/>
                    <a:pt x="131" y="21"/>
                    <a:pt x="131" y="42"/>
                  </a:cubicBezTo>
                  <a:cubicBezTo>
                    <a:pt x="0" y="98"/>
                    <a:pt x="97" y="268"/>
                    <a:pt x="209" y="268"/>
                  </a:cubicBezTo>
                  <a:cubicBezTo>
                    <a:pt x="226" y="268"/>
                    <a:pt x="243" y="264"/>
                    <a:pt x="259" y="256"/>
                  </a:cubicBezTo>
                  <a:cubicBezTo>
                    <a:pt x="280" y="256"/>
                    <a:pt x="280" y="234"/>
                    <a:pt x="302" y="234"/>
                  </a:cubicBezTo>
                  <a:cubicBezTo>
                    <a:pt x="409" y="163"/>
                    <a:pt x="321" y="1"/>
                    <a:pt x="2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4" name="Google Shape;34764;p32"/>
            <p:cNvSpPr/>
            <p:nvPr/>
          </p:nvSpPr>
          <p:spPr>
            <a:xfrm>
              <a:off x="1789200" y="332850"/>
              <a:ext cx="10675" cy="9200"/>
            </a:xfrm>
            <a:custGeom>
              <a:avLst/>
              <a:gdLst/>
              <a:ahLst/>
              <a:cxnLst/>
              <a:rect l="l" t="t" r="r" b="b"/>
              <a:pathLst>
                <a:path w="427" h="368" extrusionOk="0">
                  <a:moveTo>
                    <a:pt x="68" y="234"/>
                  </a:moveTo>
                  <a:cubicBezTo>
                    <a:pt x="68" y="249"/>
                    <a:pt x="68" y="254"/>
                    <a:pt x="74" y="255"/>
                  </a:cubicBezTo>
                  <a:lnTo>
                    <a:pt x="74" y="255"/>
                  </a:lnTo>
                  <a:cubicBezTo>
                    <a:pt x="72" y="248"/>
                    <a:pt x="70" y="242"/>
                    <a:pt x="68" y="234"/>
                  </a:cubicBezTo>
                  <a:close/>
                  <a:moveTo>
                    <a:pt x="221" y="0"/>
                  </a:moveTo>
                  <a:cubicBezTo>
                    <a:pt x="105" y="0"/>
                    <a:pt x="0" y="123"/>
                    <a:pt x="89" y="256"/>
                  </a:cubicBezTo>
                  <a:cubicBezTo>
                    <a:pt x="82" y="256"/>
                    <a:pt x="77" y="256"/>
                    <a:pt x="74" y="255"/>
                  </a:cubicBezTo>
                  <a:lnTo>
                    <a:pt x="74" y="255"/>
                  </a:lnTo>
                  <a:cubicBezTo>
                    <a:pt x="103" y="334"/>
                    <a:pt x="164" y="367"/>
                    <a:pt x="226" y="367"/>
                  </a:cubicBezTo>
                  <a:cubicBezTo>
                    <a:pt x="326" y="367"/>
                    <a:pt x="427" y="277"/>
                    <a:pt x="388" y="149"/>
                  </a:cubicBezTo>
                  <a:cubicBezTo>
                    <a:pt x="388" y="128"/>
                    <a:pt x="388" y="106"/>
                    <a:pt x="367" y="85"/>
                  </a:cubicBezTo>
                  <a:cubicBezTo>
                    <a:pt x="327" y="25"/>
                    <a:pt x="273" y="0"/>
                    <a:pt x="2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5" name="Google Shape;34765;p32"/>
            <p:cNvSpPr/>
            <p:nvPr/>
          </p:nvSpPr>
          <p:spPr>
            <a:xfrm>
              <a:off x="28050" y="583975"/>
              <a:ext cx="145375" cy="211600"/>
            </a:xfrm>
            <a:custGeom>
              <a:avLst/>
              <a:gdLst/>
              <a:ahLst/>
              <a:cxnLst/>
              <a:rect l="l" t="t" r="r" b="b"/>
              <a:pathLst>
                <a:path w="5815" h="8464" extrusionOk="0">
                  <a:moveTo>
                    <a:pt x="1304" y="0"/>
                  </a:moveTo>
                  <a:lnTo>
                    <a:pt x="1304" y="0"/>
                  </a:lnTo>
                  <a:cubicBezTo>
                    <a:pt x="1326" y="150"/>
                    <a:pt x="834" y="1710"/>
                    <a:pt x="620" y="2308"/>
                  </a:cubicBezTo>
                  <a:cubicBezTo>
                    <a:pt x="172" y="3612"/>
                    <a:pt x="1" y="5771"/>
                    <a:pt x="685" y="7053"/>
                  </a:cubicBezTo>
                  <a:cubicBezTo>
                    <a:pt x="1112" y="7866"/>
                    <a:pt x="1924" y="8400"/>
                    <a:pt x="2779" y="8443"/>
                  </a:cubicBezTo>
                  <a:cubicBezTo>
                    <a:pt x="2936" y="8455"/>
                    <a:pt x="3140" y="8464"/>
                    <a:pt x="3363" y="8464"/>
                  </a:cubicBezTo>
                  <a:cubicBezTo>
                    <a:pt x="3933" y="8464"/>
                    <a:pt x="4628" y="8407"/>
                    <a:pt x="4981" y="8208"/>
                  </a:cubicBezTo>
                  <a:cubicBezTo>
                    <a:pt x="5643" y="7844"/>
                    <a:pt x="5814" y="6690"/>
                    <a:pt x="5793" y="5963"/>
                  </a:cubicBezTo>
                  <a:cubicBezTo>
                    <a:pt x="5750" y="5066"/>
                    <a:pt x="5130" y="4595"/>
                    <a:pt x="4746" y="3890"/>
                  </a:cubicBezTo>
                  <a:cubicBezTo>
                    <a:pt x="4382" y="3185"/>
                    <a:pt x="4062" y="2479"/>
                    <a:pt x="3527" y="1860"/>
                  </a:cubicBezTo>
                  <a:cubicBezTo>
                    <a:pt x="3014" y="1240"/>
                    <a:pt x="1305" y="0"/>
                    <a:pt x="13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6" name="Google Shape;34766;p32"/>
            <p:cNvSpPr/>
            <p:nvPr/>
          </p:nvSpPr>
          <p:spPr>
            <a:xfrm>
              <a:off x="-95375" y="527800"/>
              <a:ext cx="149100" cy="187225"/>
            </a:xfrm>
            <a:custGeom>
              <a:avLst/>
              <a:gdLst/>
              <a:ahLst/>
              <a:cxnLst/>
              <a:rect l="l" t="t" r="r" b="b"/>
              <a:pathLst>
                <a:path w="5964" h="7489" extrusionOk="0">
                  <a:moveTo>
                    <a:pt x="2786" y="0"/>
                  </a:moveTo>
                  <a:cubicBezTo>
                    <a:pt x="2007" y="0"/>
                    <a:pt x="1270" y="273"/>
                    <a:pt x="791" y="986"/>
                  </a:cubicBezTo>
                  <a:cubicBezTo>
                    <a:pt x="0" y="2183"/>
                    <a:pt x="86" y="3444"/>
                    <a:pt x="385" y="4769"/>
                  </a:cubicBezTo>
                  <a:cubicBezTo>
                    <a:pt x="702" y="6174"/>
                    <a:pt x="835" y="7488"/>
                    <a:pt x="2313" y="7488"/>
                  </a:cubicBezTo>
                  <a:cubicBezTo>
                    <a:pt x="2431" y="7488"/>
                    <a:pt x="2557" y="7480"/>
                    <a:pt x="2693" y="7462"/>
                  </a:cubicBezTo>
                  <a:cubicBezTo>
                    <a:pt x="3805" y="7334"/>
                    <a:pt x="4831" y="6030"/>
                    <a:pt x="5215" y="5026"/>
                  </a:cubicBezTo>
                  <a:cubicBezTo>
                    <a:pt x="5536" y="4171"/>
                    <a:pt x="5728" y="3038"/>
                    <a:pt x="5835" y="2140"/>
                  </a:cubicBezTo>
                  <a:cubicBezTo>
                    <a:pt x="5963" y="1200"/>
                    <a:pt x="5899" y="1178"/>
                    <a:pt x="5044" y="665"/>
                  </a:cubicBezTo>
                  <a:cubicBezTo>
                    <a:pt x="4400" y="279"/>
                    <a:pt x="3572" y="0"/>
                    <a:pt x="2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7" name="Google Shape;34767;p32"/>
            <p:cNvSpPr/>
            <p:nvPr/>
          </p:nvSpPr>
          <p:spPr>
            <a:xfrm>
              <a:off x="70275" y="522325"/>
              <a:ext cx="192375" cy="150400"/>
            </a:xfrm>
            <a:custGeom>
              <a:avLst/>
              <a:gdLst/>
              <a:ahLst/>
              <a:cxnLst/>
              <a:rect l="l" t="t" r="r" b="b"/>
              <a:pathLst>
                <a:path w="7695" h="6016" extrusionOk="0">
                  <a:moveTo>
                    <a:pt x="3574" y="0"/>
                  </a:moveTo>
                  <a:cubicBezTo>
                    <a:pt x="3400" y="0"/>
                    <a:pt x="3220" y="16"/>
                    <a:pt x="3035" y="51"/>
                  </a:cubicBezTo>
                  <a:cubicBezTo>
                    <a:pt x="2308" y="200"/>
                    <a:pt x="86" y="884"/>
                    <a:pt x="43" y="1846"/>
                  </a:cubicBezTo>
                  <a:cubicBezTo>
                    <a:pt x="0" y="3043"/>
                    <a:pt x="2458" y="4283"/>
                    <a:pt x="3185" y="4817"/>
                  </a:cubicBezTo>
                  <a:cubicBezTo>
                    <a:pt x="3828" y="5295"/>
                    <a:pt x="4878" y="6015"/>
                    <a:pt x="5825" y="6015"/>
                  </a:cubicBezTo>
                  <a:cubicBezTo>
                    <a:pt x="6105" y="6015"/>
                    <a:pt x="6377" y="5952"/>
                    <a:pt x="6626" y="5800"/>
                  </a:cubicBezTo>
                  <a:cubicBezTo>
                    <a:pt x="7695" y="5159"/>
                    <a:pt x="7075" y="2723"/>
                    <a:pt x="6519" y="1889"/>
                  </a:cubicBezTo>
                  <a:cubicBezTo>
                    <a:pt x="5770" y="821"/>
                    <a:pt x="4808" y="0"/>
                    <a:pt x="3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8" name="Google Shape;34768;p32"/>
            <p:cNvSpPr/>
            <p:nvPr/>
          </p:nvSpPr>
          <p:spPr>
            <a:xfrm>
              <a:off x="-56375" y="356725"/>
              <a:ext cx="107425" cy="176050"/>
            </a:xfrm>
            <a:custGeom>
              <a:avLst/>
              <a:gdLst/>
              <a:ahLst/>
              <a:cxnLst/>
              <a:rect l="l" t="t" r="r" b="b"/>
              <a:pathLst>
                <a:path w="4297" h="7042" extrusionOk="0">
                  <a:moveTo>
                    <a:pt x="2009" y="0"/>
                  </a:moveTo>
                  <a:cubicBezTo>
                    <a:pt x="1689" y="0"/>
                    <a:pt x="1336" y="200"/>
                    <a:pt x="941" y="690"/>
                  </a:cubicBezTo>
                  <a:cubicBezTo>
                    <a:pt x="0" y="1844"/>
                    <a:pt x="43" y="3340"/>
                    <a:pt x="428" y="4666"/>
                  </a:cubicBezTo>
                  <a:cubicBezTo>
                    <a:pt x="642" y="5328"/>
                    <a:pt x="984" y="6012"/>
                    <a:pt x="1539" y="6440"/>
                  </a:cubicBezTo>
                  <a:cubicBezTo>
                    <a:pt x="1903" y="6702"/>
                    <a:pt x="2592" y="7042"/>
                    <a:pt x="3063" y="7042"/>
                  </a:cubicBezTo>
                  <a:cubicBezTo>
                    <a:pt x="3090" y="7042"/>
                    <a:pt x="3117" y="7040"/>
                    <a:pt x="3142" y="7038"/>
                  </a:cubicBezTo>
                  <a:cubicBezTo>
                    <a:pt x="4019" y="6995"/>
                    <a:pt x="3741" y="6354"/>
                    <a:pt x="3848" y="5585"/>
                  </a:cubicBezTo>
                  <a:cubicBezTo>
                    <a:pt x="4019" y="4131"/>
                    <a:pt x="4297" y="2913"/>
                    <a:pt x="3570" y="1566"/>
                  </a:cubicBezTo>
                  <a:cubicBezTo>
                    <a:pt x="3120" y="737"/>
                    <a:pt x="2624" y="0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9" name="Google Shape;34769;p32"/>
            <p:cNvSpPr/>
            <p:nvPr/>
          </p:nvSpPr>
          <p:spPr>
            <a:xfrm>
              <a:off x="38200" y="350150"/>
              <a:ext cx="145375" cy="192175"/>
            </a:xfrm>
            <a:custGeom>
              <a:avLst/>
              <a:gdLst/>
              <a:ahLst/>
              <a:cxnLst/>
              <a:rect l="l" t="t" r="r" b="b"/>
              <a:pathLst>
                <a:path w="5815" h="7687" extrusionOk="0">
                  <a:moveTo>
                    <a:pt x="3493" y="1"/>
                  </a:moveTo>
                  <a:cubicBezTo>
                    <a:pt x="2540" y="1"/>
                    <a:pt x="1583" y="591"/>
                    <a:pt x="962" y="1103"/>
                  </a:cubicBezTo>
                  <a:cubicBezTo>
                    <a:pt x="1" y="1915"/>
                    <a:pt x="364" y="3817"/>
                    <a:pt x="279" y="5100"/>
                  </a:cubicBezTo>
                  <a:cubicBezTo>
                    <a:pt x="257" y="5613"/>
                    <a:pt x="343" y="6168"/>
                    <a:pt x="343" y="6703"/>
                  </a:cubicBezTo>
                  <a:cubicBezTo>
                    <a:pt x="343" y="7258"/>
                    <a:pt x="86" y="7643"/>
                    <a:pt x="749" y="7686"/>
                  </a:cubicBezTo>
                  <a:cubicBezTo>
                    <a:pt x="762" y="7687"/>
                    <a:pt x="775" y="7687"/>
                    <a:pt x="788" y="7687"/>
                  </a:cubicBezTo>
                  <a:cubicBezTo>
                    <a:pt x="1216" y="7687"/>
                    <a:pt x="1852" y="7363"/>
                    <a:pt x="2288" y="7280"/>
                  </a:cubicBezTo>
                  <a:cubicBezTo>
                    <a:pt x="2779" y="7173"/>
                    <a:pt x="3271" y="7087"/>
                    <a:pt x="3741" y="6895"/>
                  </a:cubicBezTo>
                  <a:cubicBezTo>
                    <a:pt x="4810" y="6446"/>
                    <a:pt x="5173" y="4907"/>
                    <a:pt x="5472" y="3839"/>
                  </a:cubicBezTo>
                  <a:cubicBezTo>
                    <a:pt x="5772" y="2748"/>
                    <a:pt x="5814" y="1060"/>
                    <a:pt x="4553" y="290"/>
                  </a:cubicBezTo>
                  <a:cubicBezTo>
                    <a:pt x="4213" y="85"/>
                    <a:pt x="3853" y="1"/>
                    <a:pt x="3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0" name="Google Shape;34770;p32"/>
            <p:cNvSpPr/>
            <p:nvPr/>
          </p:nvSpPr>
          <p:spPr>
            <a:xfrm>
              <a:off x="48350" y="473900"/>
              <a:ext cx="43325" cy="79625"/>
            </a:xfrm>
            <a:custGeom>
              <a:avLst/>
              <a:gdLst/>
              <a:ahLst/>
              <a:cxnLst/>
              <a:rect l="l" t="t" r="r" b="b"/>
              <a:pathLst>
                <a:path w="1733" h="3185" extrusionOk="0">
                  <a:moveTo>
                    <a:pt x="1711" y="0"/>
                  </a:moveTo>
                  <a:cubicBezTo>
                    <a:pt x="1347" y="470"/>
                    <a:pt x="963" y="940"/>
                    <a:pt x="642" y="1453"/>
                  </a:cubicBezTo>
                  <a:cubicBezTo>
                    <a:pt x="471" y="1710"/>
                    <a:pt x="300" y="1966"/>
                    <a:pt x="193" y="2244"/>
                  </a:cubicBezTo>
                  <a:cubicBezTo>
                    <a:pt x="65" y="2544"/>
                    <a:pt x="1" y="2843"/>
                    <a:pt x="22" y="3163"/>
                  </a:cubicBezTo>
                  <a:lnTo>
                    <a:pt x="44" y="3185"/>
                  </a:lnTo>
                  <a:cubicBezTo>
                    <a:pt x="172" y="2907"/>
                    <a:pt x="300" y="2629"/>
                    <a:pt x="428" y="2373"/>
                  </a:cubicBezTo>
                  <a:cubicBezTo>
                    <a:pt x="578" y="2116"/>
                    <a:pt x="685" y="1838"/>
                    <a:pt x="834" y="1582"/>
                  </a:cubicBezTo>
                  <a:cubicBezTo>
                    <a:pt x="1112" y="1047"/>
                    <a:pt x="1433" y="534"/>
                    <a:pt x="1732" y="21"/>
                  </a:cubicBezTo>
                  <a:lnTo>
                    <a:pt x="17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1" name="Google Shape;34771;p32"/>
            <p:cNvSpPr/>
            <p:nvPr/>
          </p:nvSpPr>
          <p:spPr>
            <a:xfrm>
              <a:off x="54225" y="493650"/>
              <a:ext cx="59350" cy="61475"/>
            </a:xfrm>
            <a:custGeom>
              <a:avLst/>
              <a:gdLst/>
              <a:ahLst/>
              <a:cxnLst/>
              <a:rect l="l" t="t" r="r" b="b"/>
              <a:pathLst>
                <a:path w="2374" h="2459" extrusionOk="0">
                  <a:moveTo>
                    <a:pt x="2352" y="1"/>
                  </a:moveTo>
                  <a:cubicBezTo>
                    <a:pt x="1925" y="386"/>
                    <a:pt x="1454" y="685"/>
                    <a:pt x="984" y="1027"/>
                  </a:cubicBezTo>
                  <a:cubicBezTo>
                    <a:pt x="770" y="1219"/>
                    <a:pt x="535" y="1390"/>
                    <a:pt x="343" y="1625"/>
                  </a:cubicBezTo>
                  <a:cubicBezTo>
                    <a:pt x="172" y="1860"/>
                    <a:pt x="22" y="2160"/>
                    <a:pt x="1" y="2459"/>
                  </a:cubicBezTo>
                  <a:lnTo>
                    <a:pt x="22" y="2459"/>
                  </a:lnTo>
                  <a:cubicBezTo>
                    <a:pt x="193" y="2224"/>
                    <a:pt x="364" y="2010"/>
                    <a:pt x="557" y="1818"/>
                  </a:cubicBezTo>
                  <a:cubicBezTo>
                    <a:pt x="749" y="1625"/>
                    <a:pt x="920" y="1412"/>
                    <a:pt x="1134" y="1219"/>
                  </a:cubicBezTo>
                  <a:cubicBezTo>
                    <a:pt x="1540" y="834"/>
                    <a:pt x="2010" y="471"/>
                    <a:pt x="2373" y="22"/>
                  </a:cubicBezTo>
                  <a:lnTo>
                    <a:pt x="235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2" name="Google Shape;34772;p32"/>
            <p:cNvSpPr/>
            <p:nvPr/>
          </p:nvSpPr>
          <p:spPr>
            <a:xfrm>
              <a:off x="52625" y="516100"/>
              <a:ext cx="79650" cy="41175"/>
            </a:xfrm>
            <a:custGeom>
              <a:avLst/>
              <a:gdLst/>
              <a:ahLst/>
              <a:cxnLst/>
              <a:rect l="l" t="t" r="r" b="b"/>
              <a:pathLst>
                <a:path w="3186" h="1647" extrusionOk="0">
                  <a:moveTo>
                    <a:pt x="3185" y="1"/>
                  </a:moveTo>
                  <a:cubicBezTo>
                    <a:pt x="2587" y="129"/>
                    <a:pt x="1989" y="236"/>
                    <a:pt x="1433" y="471"/>
                  </a:cubicBezTo>
                  <a:cubicBezTo>
                    <a:pt x="1134" y="578"/>
                    <a:pt x="856" y="685"/>
                    <a:pt x="599" y="898"/>
                  </a:cubicBezTo>
                  <a:cubicBezTo>
                    <a:pt x="343" y="1091"/>
                    <a:pt x="129" y="1347"/>
                    <a:pt x="1" y="1646"/>
                  </a:cubicBezTo>
                  <a:lnTo>
                    <a:pt x="22" y="1646"/>
                  </a:lnTo>
                  <a:cubicBezTo>
                    <a:pt x="279" y="1475"/>
                    <a:pt x="514" y="1283"/>
                    <a:pt x="749" y="1133"/>
                  </a:cubicBezTo>
                  <a:cubicBezTo>
                    <a:pt x="1005" y="984"/>
                    <a:pt x="1240" y="813"/>
                    <a:pt x="1518" y="685"/>
                  </a:cubicBezTo>
                  <a:cubicBezTo>
                    <a:pt x="2053" y="428"/>
                    <a:pt x="2608" y="236"/>
                    <a:pt x="3185" y="22"/>
                  </a:cubicBezTo>
                  <a:lnTo>
                    <a:pt x="318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3" name="Google Shape;34773;p32"/>
            <p:cNvSpPr/>
            <p:nvPr/>
          </p:nvSpPr>
          <p:spPr>
            <a:xfrm>
              <a:off x="55300" y="561175"/>
              <a:ext cx="105825" cy="18450"/>
            </a:xfrm>
            <a:custGeom>
              <a:avLst/>
              <a:gdLst/>
              <a:ahLst/>
              <a:cxnLst/>
              <a:rect l="l" t="t" r="r" b="b"/>
              <a:pathLst>
                <a:path w="4233" h="738" extrusionOk="0">
                  <a:moveTo>
                    <a:pt x="249" y="1"/>
                  </a:moveTo>
                  <a:cubicBezTo>
                    <a:pt x="166" y="1"/>
                    <a:pt x="83" y="5"/>
                    <a:pt x="1" y="14"/>
                  </a:cubicBezTo>
                  <a:lnTo>
                    <a:pt x="1" y="36"/>
                  </a:lnTo>
                  <a:cubicBezTo>
                    <a:pt x="343" y="164"/>
                    <a:pt x="685" y="271"/>
                    <a:pt x="1027" y="378"/>
                  </a:cubicBezTo>
                  <a:cubicBezTo>
                    <a:pt x="1369" y="485"/>
                    <a:pt x="1732" y="549"/>
                    <a:pt x="2074" y="613"/>
                  </a:cubicBezTo>
                  <a:cubicBezTo>
                    <a:pt x="2475" y="686"/>
                    <a:pt x="2890" y="738"/>
                    <a:pt x="3303" y="738"/>
                  </a:cubicBezTo>
                  <a:cubicBezTo>
                    <a:pt x="3616" y="738"/>
                    <a:pt x="3928" y="708"/>
                    <a:pt x="4233" y="634"/>
                  </a:cubicBezTo>
                  <a:lnTo>
                    <a:pt x="4211" y="591"/>
                  </a:lnTo>
                  <a:cubicBezTo>
                    <a:pt x="4047" y="616"/>
                    <a:pt x="3882" y="627"/>
                    <a:pt x="3718" y="627"/>
                  </a:cubicBezTo>
                  <a:cubicBezTo>
                    <a:pt x="3178" y="627"/>
                    <a:pt x="2641" y="509"/>
                    <a:pt x="2117" y="378"/>
                  </a:cubicBezTo>
                  <a:cubicBezTo>
                    <a:pt x="1775" y="292"/>
                    <a:pt x="1454" y="164"/>
                    <a:pt x="1091" y="100"/>
                  </a:cubicBezTo>
                  <a:cubicBezTo>
                    <a:pt x="826" y="50"/>
                    <a:pt x="535" y="1"/>
                    <a:pt x="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4" name="Google Shape;34774;p32"/>
            <p:cNvSpPr/>
            <p:nvPr/>
          </p:nvSpPr>
          <p:spPr>
            <a:xfrm>
              <a:off x="51550" y="570150"/>
              <a:ext cx="98900" cy="46150"/>
            </a:xfrm>
            <a:custGeom>
              <a:avLst/>
              <a:gdLst/>
              <a:ahLst/>
              <a:cxnLst/>
              <a:rect l="l" t="t" r="r" b="b"/>
              <a:pathLst>
                <a:path w="3956" h="1846" extrusionOk="0">
                  <a:moveTo>
                    <a:pt x="96" y="0"/>
                  </a:moveTo>
                  <a:cubicBezTo>
                    <a:pt x="65" y="0"/>
                    <a:pt x="34" y="5"/>
                    <a:pt x="1" y="19"/>
                  </a:cubicBezTo>
                  <a:lnTo>
                    <a:pt x="22" y="40"/>
                  </a:lnTo>
                  <a:cubicBezTo>
                    <a:pt x="86" y="40"/>
                    <a:pt x="172" y="104"/>
                    <a:pt x="236" y="168"/>
                  </a:cubicBezTo>
                  <a:cubicBezTo>
                    <a:pt x="322" y="211"/>
                    <a:pt x="386" y="275"/>
                    <a:pt x="450" y="318"/>
                  </a:cubicBezTo>
                  <a:lnTo>
                    <a:pt x="899" y="660"/>
                  </a:lnTo>
                  <a:cubicBezTo>
                    <a:pt x="1177" y="895"/>
                    <a:pt x="1519" y="1066"/>
                    <a:pt x="1839" y="1258"/>
                  </a:cubicBezTo>
                  <a:cubicBezTo>
                    <a:pt x="2160" y="1429"/>
                    <a:pt x="2480" y="1622"/>
                    <a:pt x="2844" y="1750"/>
                  </a:cubicBezTo>
                  <a:cubicBezTo>
                    <a:pt x="3055" y="1812"/>
                    <a:pt x="3274" y="1846"/>
                    <a:pt x="3492" y="1846"/>
                  </a:cubicBezTo>
                  <a:cubicBezTo>
                    <a:pt x="3648" y="1846"/>
                    <a:pt x="3804" y="1828"/>
                    <a:pt x="3955" y="1793"/>
                  </a:cubicBezTo>
                  <a:lnTo>
                    <a:pt x="3934" y="1771"/>
                  </a:lnTo>
                  <a:cubicBezTo>
                    <a:pt x="3860" y="1780"/>
                    <a:pt x="3785" y="1784"/>
                    <a:pt x="3712" y="1784"/>
                  </a:cubicBezTo>
                  <a:cubicBezTo>
                    <a:pt x="3424" y="1784"/>
                    <a:pt x="3142" y="1719"/>
                    <a:pt x="2886" y="1600"/>
                  </a:cubicBezTo>
                  <a:cubicBezTo>
                    <a:pt x="2566" y="1472"/>
                    <a:pt x="2267" y="1258"/>
                    <a:pt x="1946" y="1045"/>
                  </a:cubicBezTo>
                  <a:cubicBezTo>
                    <a:pt x="1647" y="831"/>
                    <a:pt x="1369" y="617"/>
                    <a:pt x="1048" y="425"/>
                  </a:cubicBezTo>
                  <a:cubicBezTo>
                    <a:pt x="877" y="318"/>
                    <a:pt x="728" y="232"/>
                    <a:pt x="557" y="147"/>
                  </a:cubicBezTo>
                  <a:cubicBezTo>
                    <a:pt x="471" y="104"/>
                    <a:pt x="386" y="83"/>
                    <a:pt x="300" y="40"/>
                  </a:cubicBezTo>
                  <a:cubicBezTo>
                    <a:pt x="227" y="25"/>
                    <a:pt x="163" y="0"/>
                    <a:pt x="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5" name="Google Shape;34775;p32"/>
            <p:cNvSpPr/>
            <p:nvPr/>
          </p:nvSpPr>
          <p:spPr>
            <a:xfrm>
              <a:off x="49425" y="570600"/>
              <a:ext cx="73225" cy="69700"/>
            </a:xfrm>
            <a:custGeom>
              <a:avLst/>
              <a:gdLst/>
              <a:ahLst/>
              <a:cxnLst/>
              <a:rect l="l" t="t" r="r" b="b"/>
              <a:pathLst>
                <a:path w="2929" h="2788" extrusionOk="0">
                  <a:moveTo>
                    <a:pt x="1" y="1"/>
                  </a:moveTo>
                  <a:cubicBezTo>
                    <a:pt x="129" y="343"/>
                    <a:pt x="278" y="663"/>
                    <a:pt x="471" y="984"/>
                  </a:cubicBezTo>
                  <a:cubicBezTo>
                    <a:pt x="642" y="1283"/>
                    <a:pt x="898" y="1540"/>
                    <a:pt x="1133" y="1818"/>
                  </a:cubicBezTo>
                  <a:cubicBezTo>
                    <a:pt x="1368" y="2074"/>
                    <a:pt x="1625" y="2309"/>
                    <a:pt x="1924" y="2501"/>
                  </a:cubicBezTo>
                  <a:cubicBezTo>
                    <a:pt x="2184" y="2669"/>
                    <a:pt x="2493" y="2788"/>
                    <a:pt x="2794" y="2788"/>
                  </a:cubicBezTo>
                  <a:cubicBezTo>
                    <a:pt x="2839" y="2788"/>
                    <a:pt x="2884" y="2785"/>
                    <a:pt x="2929" y="2779"/>
                  </a:cubicBezTo>
                  <a:lnTo>
                    <a:pt x="2929" y="2737"/>
                  </a:lnTo>
                  <a:cubicBezTo>
                    <a:pt x="2909" y="2738"/>
                    <a:pt x="2890" y="2738"/>
                    <a:pt x="2870" y="2738"/>
                  </a:cubicBezTo>
                  <a:cubicBezTo>
                    <a:pt x="2550" y="2738"/>
                    <a:pt x="2252" y="2576"/>
                    <a:pt x="2010" y="2395"/>
                  </a:cubicBezTo>
                  <a:cubicBezTo>
                    <a:pt x="1753" y="2181"/>
                    <a:pt x="1518" y="1924"/>
                    <a:pt x="1304" y="1647"/>
                  </a:cubicBezTo>
                  <a:cubicBezTo>
                    <a:pt x="1091" y="1390"/>
                    <a:pt x="920" y="1069"/>
                    <a:pt x="706" y="792"/>
                  </a:cubicBezTo>
                  <a:cubicBezTo>
                    <a:pt x="492" y="535"/>
                    <a:pt x="278" y="236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6" name="Google Shape;34776;p32"/>
            <p:cNvSpPr/>
            <p:nvPr/>
          </p:nvSpPr>
          <p:spPr>
            <a:xfrm>
              <a:off x="28575" y="477625"/>
              <a:ext cx="13925" cy="86600"/>
            </a:xfrm>
            <a:custGeom>
              <a:avLst/>
              <a:gdLst/>
              <a:ahLst/>
              <a:cxnLst/>
              <a:rect l="l" t="t" r="r" b="b"/>
              <a:pathLst>
                <a:path w="557" h="3464" extrusionOk="0">
                  <a:moveTo>
                    <a:pt x="279" y="1"/>
                  </a:moveTo>
                  <a:cubicBezTo>
                    <a:pt x="65" y="556"/>
                    <a:pt x="1" y="1176"/>
                    <a:pt x="1" y="1775"/>
                  </a:cubicBezTo>
                  <a:cubicBezTo>
                    <a:pt x="1" y="2074"/>
                    <a:pt x="1" y="2373"/>
                    <a:pt x="86" y="2672"/>
                  </a:cubicBezTo>
                  <a:cubicBezTo>
                    <a:pt x="193" y="2972"/>
                    <a:pt x="322" y="3249"/>
                    <a:pt x="535" y="3463"/>
                  </a:cubicBezTo>
                  <a:lnTo>
                    <a:pt x="557" y="3442"/>
                  </a:lnTo>
                  <a:cubicBezTo>
                    <a:pt x="471" y="3164"/>
                    <a:pt x="407" y="2886"/>
                    <a:pt x="364" y="2608"/>
                  </a:cubicBezTo>
                  <a:cubicBezTo>
                    <a:pt x="322" y="2330"/>
                    <a:pt x="257" y="2053"/>
                    <a:pt x="215" y="1753"/>
                  </a:cubicBezTo>
                  <a:cubicBezTo>
                    <a:pt x="193" y="1475"/>
                    <a:pt x="172" y="1176"/>
                    <a:pt x="193" y="877"/>
                  </a:cubicBezTo>
                  <a:cubicBezTo>
                    <a:pt x="215" y="599"/>
                    <a:pt x="236" y="300"/>
                    <a:pt x="322" y="22"/>
                  </a:cubicBezTo>
                  <a:lnTo>
                    <a:pt x="2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7" name="Google Shape;34777;p32"/>
            <p:cNvSpPr/>
            <p:nvPr/>
          </p:nvSpPr>
          <p:spPr>
            <a:xfrm>
              <a:off x="37125" y="496325"/>
              <a:ext cx="12850" cy="74300"/>
            </a:xfrm>
            <a:custGeom>
              <a:avLst/>
              <a:gdLst/>
              <a:ahLst/>
              <a:cxnLst/>
              <a:rect l="l" t="t" r="r" b="b"/>
              <a:pathLst>
                <a:path w="514" h="2972" extrusionOk="0">
                  <a:moveTo>
                    <a:pt x="343" y="1"/>
                  </a:moveTo>
                  <a:cubicBezTo>
                    <a:pt x="108" y="450"/>
                    <a:pt x="22" y="984"/>
                    <a:pt x="22" y="1518"/>
                  </a:cubicBezTo>
                  <a:cubicBezTo>
                    <a:pt x="1" y="1775"/>
                    <a:pt x="1" y="2053"/>
                    <a:pt x="86" y="2309"/>
                  </a:cubicBezTo>
                  <a:cubicBezTo>
                    <a:pt x="172" y="2566"/>
                    <a:pt x="300" y="2801"/>
                    <a:pt x="493" y="2972"/>
                  </a:cubicBezTo>
                  <a:lnTo>
                    <a:pt x="514" y="2972"/>
                  </a:lnTo>
                  <a:cubicBezTo>
                    <a:pt x="450" y="2715"/>
                    <a:pt x="407" y="2480"/>
                    <a:pt x="364" y="2224"/>
                  </a:cubicBezTo>
                  <a:cubicBezTo>
                    <a:pt x="322" y="1989"/>
                    <a:pt x="257" y="1753"/>
                    <a:pt x="236" y="1497"/>
                  </a:cubicBezTo>
                  <a:cubicBezTo>
                    <a:pt x="215" y="1262"/>
                    <a:pt x="215" y="1005"/>
                    <a:pt x="236" y="749"/>
                  </a:cubicBezTo>
                  <a:cubicBezTo>
                    <a:pt x="257" y="514"/>
                    <a:pt x="279" y="257"/>
                    <a:pt x="364" y="22"/>
                  </a:cubicBezTo>
                  <a:lnTo>
                    <a:pt x="34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8" name="Google Shape;34778;p32"/>
            <p:cNvSpPr/>
            <p:nvPr/>
          </p:nvSpPr>
          <p:spPr>
            <a:xfrm>
              <a:off x="40875" y="573800"/>
              <a:ext cx="23525" cy="62025"/>
            </a:xfrm>
            <a:custGeom>
              <a:avLst/>
              <a:gdLst/>
              <a:ahLst/>
              <a:cxnLst/>
              <a:rect l="l" t="t" r="r" b="b"/>
              <a:pathLst>
                <a:path w="941" h="2481" extrusionOk="0">
                  <a:moveTo>
                    <a:pt x="86" y="1"/>
                  </a:moveTo>
                  <a:cubicBezTo>
                    <a:pt x="1" y="215"/>
                    <a:pt x="1" y="450"/>
                    <a:pt x="1" y="685"/>
                  </a:cubicBezTo>
                  <a:cubicBezTo>
                    <a:pt x="22" y="920"/>
                    <a:pt x="86" y="1155"/>
                    <a:pt x="172" y="1369"/>
                  </a:cubicBezTo>
                  <a:cubicBezTo>
                    <a:pt x="236" y="1583"/>
                    <a:pt x="321" y="1796"/>
                    <a:pt x="449" y="1989"/>
                  </a:cubicBezTo>
                  <a:cubicBezTo>
                    <a:pt x="578" y="2181"/>
                    <a:pt x="727" y="2373"/>
                    <a:pt x="920" y="2480"/>
                  </a:cubicBezTo>
                  <a:lnTo>
                    <a:pt x="941" y="2459"/>
                  </a:lnTo>
                  <a:cubicBezTo>
                    <a:pt x="749" y="2309"/>
                    <a:pt x="642" y="2117"/>
                    <a:pt x="578" y="1925"/>
                  </a:cubicBezTo>
                  <a:cubicBezTo>
                    <a:pt x="492" y="1732"/>
                    <a:pt x="428" y="1519"/>
                    <a:pt x="385" y="1305"/>
                  </a:cubicBezTo>
                  <a:cubicBezTo>
                    <a:pt x="343" y="1091"/>
                    <a:pt x="321" y="856"/>
                    <a:pt x="278" y="642"/>
                  </a:cubicBezTo>
                  <a:cubicBezTo>
                    <a:pt x="236" y="428"/>
                    <a:pt x="193" y="215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9" name="Google Shape;34779;p32"/>
            <p:cNvSpPr/>
            <p:nvPr/>
          </p:nvSpPr>
          <p:spPr>
            <a:xfrm>
              <a:off x="22175" y="536150"/>
              <a:ext cx="63075" cy="58250"/>
            </a:xfrm>
            <a:custGeom>
              <a:avLst/>
              <a:gdLst/>
              <a:ahLst/>
              <a:cxnLst/>
              <a:rect l="l" t="t" r="r" b="b"/>
              <a:pathLst>
                <a:path w="2523" h="2330" extrusionOk="0">
                  <a:moveTo>
                    <a:pt x="1289" y="1"/>
                  </a:moveTo>
                  <a:cubicBezTo>
                    <a:pt x="1238" y="1"/>
                    <a:pt x="1186" y="4"/>
                    <a:pt x="1133" y="11"/>
                  </a:cubicBezTo>
                  <a:cubicBezTo>
                    <a:pt x="471" y="96"/>
                    <a:pt x="0" y="673"/>
                    <a:pt x="65" y="1315"/>
                  </a:cubicBezTo>
                  <a:cubicBezTo>
                    <a:pt x="123" y="1903"/>
                    <a:pt x="632" y="2330"/>
                    <a:pt x="1228" y="2330"/>
                  </a:cubicBezTo>
                  <a:cubicBezTo>
                    <a:pt x="1281" y="2330"/>
                    <a:pt x="1335" y="2326"/>
                    <a:pt x="1390" y="2319"/>
                  </a:cubicBezTo>
                  <a:cubicBezTo>
                    <a:pt x="2052" y="2234"/>
                    <a:pt x="2523" y="1657"/>
                    <a:pt x="2458" y="1015"/>
                  </a:cubicBezTo>
                  <a:cubicBezTo>
                    <a:pt x="2380" y="445"/>
                    <a:pt x="1884" y="1"/>
                    <a:pt x="12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0" name="Google Shape;34780;p32"/>
            <p:cNvSpPr/>
            <p:nvPr/>
          </p:nvSpPr>
          <p:spPr>
            <a:xfrm>
              <a:off x="40875" y="478700"/>
              <a:ext cx="24600" cy="79650"/>
            </a:xfrm>
            <a:custGeom>
              <a:avLst/>
              <a:gdLst/>
              <a:ahLst/>
              <a:cxnLst/>
              <a:rect l="l" t="t" r="r" b="b"/>
              <a:pathLst>
                <a:path w="984" h="3186" extrusionOk="0">
                  <a:moveTo>
                    <a:pt x="962" y="0"/>
                  </a:moveTo>
                  <a:cubicBezTo>
                    <a:pt x="834" y="235"/>
                    <a:pt x="706" y="492"/>
                    <a:pt x="599" y="727"/>
                  </a:cubicBezTo>
                  <a:cubicBezTo>
                    <a:pt x="471" y="984"/>
                    <a:pt x="385" y="1240"/>
                    <a:pt x="278" y="1518"/>
                  </a:cubicBezTo>
                  <a:cubicBezTo>
                    <a:pt x="193" y="1774"/>
                    <a:pt x="86" y="2052"/>
                    <a:pt x="65" y="2330"/>
                  </a:cubicBezTo>
                  <a:lnTo>
                    <a:pt x="22" y="2736"/>
                  </a:lnTo>
                  <a:cubicBezTo>
                    <a:pt x="1" y="2886"/>
                    <a:pt x="1" y="3035"/>
                    <a:pt x="43" y="3185"/>
                  </a:cubicBezTo>
                  <a:lnTo>
                    <a:pt x="86" y="3185"/>
                  </a:lnTo>
                  <a:cubicBezTo>
                    <a:pt x="107" y="3035"/>
                    <a:pt x="172" y="2929"/>
                    <a:pt x="214" y="2800"/>
                  </a:cubicBezTo>
                  <a:cubicBezTo>
                    <a:pt x="257" y="2672"/>
                    <a:pt x="300" y="2523"/>
                    <a:pt x="343" y="2394"/>
                  </a:cubicBezTo>
                  <a:cubicBezTo>
                    <a:pt x="407" y="2116"/>
                    <a:pt x="428" y="1860"/>
                    <a:pt x="492" y="1582"/>
                  </a:cubicBezTo>
                  <a:cubicBezTo>
                    <a:pt x="620" y="1048"/>
                    <a:pt x="813" y="535"/>
                    <a:pt x="9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1" name="Google Shape;34781;p32"/>
            <p:cNvSpPr/>
            <p:nvPr/>
          </p:nvSpPr>
          <p:spPr>
            <a:xfrm>
              <a:off x="275" y="531075"/>
              <a:ext cx="49175" cy="47025"/>
            </a:xfrm>
            <a:custGeom>
              <a:avLst/>
              <a:gdLst/>
              <a:ahLst/>
              <a:cxnLst/>
              <a:rect l="l" t="t" r="r" b="b"/>
              <a:pathLst>
                <a:path w="1967" h="1881" extrusionOk="0">
                  <a:moveTo>
                    <a:pt x="43" y="0"/>
                  </a:moveTo>
                  <a:lnTo>
                    <a:pt x="0" y="21"/>
                  </a:lnTo>
                  <a:cubicBezTo>
                    <a:pt x="43" y="257"/>
                    <a:pt x="150" y="492"/>
                    <a:pt x="257" y="684"/>
                  </a:cubicBezTo>
                  <a:cubicBezTo>
                    <a:pt x="385" y="898"/>
                    <a:pt x="556" y="1090"/>
                    <a:pt x="727" y="1261"/>
                  </a:cubicBezTo>
                  <a:cubicBezTo>
                    <a:pt x="898" y="1411"/>
                    <a:pt x="1069" y="1582"/>
                    <a:pt x="1283" y="1689"/>
                  </a:cubicBezTo>
                  <a:cubicBezTo>
                    <a:pt x="1496" y="1795"/>
                    <a:pt x="1731" y="1881"/>
                    <a:pt x="1967" y="1881"/>
                  </a:cubicBezTo>
                  <a:lnTo>
                    <a:pt x="1967" y="1860"/>
                  </a:lnTo>
                  <a:cubicBezTo>
                    <a:pt x="1796" y="1689"/>
                    <a:pt x="1603" y="1560"/>
                    <a:pt x="1432" y="1432"/>
                  </a:cubicBezTo>
                  <a:cubicBezTo>
                    <a:pt x="1240" y="1304"/>
                    <a:pt x="1047" y="1197"/>
                    <a:pt x="855" y="1069"/>
                  </a:cubicBezTo>
                  <a:cubicBezTo>
                    <a:pt x="513" y="791"/>
                    <a:pt x="192" y="449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2" name="Google Shape;34782;p32"/>
            <p:cNvSpPr/>
            <p:nvPr/>
          </p:nvSpPr>
          <p:spPr>
            <a:xfrm>
              <a:off x="5600" y="575275"/>
              <a:ext cx="33700" cy="26350"/>
            </a:xfrm>
            <a:custGeom>
              <a:avLst/>
              <a:gdLst/>
              <a:ahLst/>
              <a:cxnLst/>
              <a:rect l="l" t="t" r="r" b="b"/>
              <a:pathLst>
                <a:path w="1348" h="1054" extrusionOk="0">
                  <a:moveTo>
                    <a:pt x="1162" y="1"/>
                  </a:moveTo>
                  <a:cubicBezTo>
                    <a:pt x="1068" y="1"/>
                    <a:pt x="975" y="32"/>
                    <a:pt x="899" y="70"/>
                  </a:cubicBezTo>
                  <a:cubicBezTo>
                    <a:pt x="749" y="134"/>
                    <a:pt x="642" y="241"/>
                    <a:pt x="535" y="327"/>
                  </a:cubicBezTo>
                  <a:cubicBezTo>
                    <a:pt x="300" y="519"/>
                    <a:pt x="86" y="754"/>
                    <a:pt x="1" y="1032"/>
                  </a:cubicBezTo>
                  <a:lnTo>
                    <a:pt x="22" y="1053"/>
                  </a:lnTo>
                  <a:cubicBezTo>
                    <a:pt x="108" y="925"/>
                    <a:pt x="193" y="840"/>
                    <a:pt x="300" y="754"/>
                  </a:cubicBezTo>
                  <a:cubicBezTo>
                    <a:pt x="428" y="669"/>
                    <a:pt x="535" y="583"/>
                    <a:pt x="663" y="519"/>
                  </a:cubicBezTo>
                  <a:cubicBezTo>
                    <a:pt x="792" y="455"/>
                    <a:pt x="920" y="412"/>
                    <a:pt x="1027" y="327"/>
                  </a:cubicBezTo>
                  <a:cubicBezTo>
                    <a:pt x="1134" y="241"/>
                    <a:pt x="1219" y="156"/>
                    <a:pt x="1347" y="70"/>
                  </a:cubicBezTo>
                  <a:lnTo>
                    <a:pt x="1347" y="49"/>
                  </a:lnTo>
                  <a:cubicBezTo>
                    <a:pt x="1288" y="15"/>
                    <a:pt x="1224" y="1"/>
                    <a:pt x="1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3" name="Google Shape;34783;p32"/>
            <p:cNvSpPr/>
            <p:nvPr/>
          </p:nvSpPr>
          <p:spPr>
            <a:xfrm>
              <a:off x="30725" y="570075"/>
              <a:ext cx="14975" cy="48650"/>
            </a:xfrm>
            <a:custGeom>
              <a:avLst/>
              <a:gdLst/>
              <a:ahLst/>
              <a:cxnLst/>
              <a:rect l="l" t="t" r="r" b="b"/>
              <a:pathLst>
                <a:path w="599" h="1946" extrusionOk="0">
                  <a:moveTo>
                    <a:pt x="578" y="0"/>
                  </a:moveTo>
                  <a:cubicBezTo>
                    <a:pt x="428" y="107"/>
                    <a:pt x="342" y="278"/>
                    <a:pt x="257" y="428"/>
                  </a:cubicBezTo>
                  <a:cubicBezTo>
                    <a:pt x="171" y="577"/>
                    <a:pt x="171" y="748"/>
                    <a:pt x="129" y="919"/>
                  </a:cubicBezTo>
                  <a:cubicBezTo>
                    <a:pt x="86" y="1090"/>
                    <a:pt x="65" y="1261"/>
                    <a:pt x="43" y="1432"/>
                  </a:cubicBezTo>
                  <a:cubicBezTo>
                    <a:pt x="22" y="1582"/>
                    <a:pt x="0" y="1774"/>
                    <a:pt x="43" y="1945"/>
                  </a:cubicBezTo>
                  <a:lnTo>
                    <a:pt x="65" y="1945"/>
                  </a:lnTo>
                  <a:cubicBezTo>
                    <a:pt x="65" y="1774"/>
                    <a:pt x="129" y="1603"/>
                    <a:pt x="171" y="1454"/>
                  </a:cubicBezTo>
                  <a:cubicBezTo>
                    <a:pt x="236" y="1304"/>
                    <a:pt x="278" y="1133"/>
                    <a:pt x="342" y="984"/>
                  </a:cubicBezTo>
                  <a:cubicBezTo>
                    <a:pt x="407" y="834"/>
                    <a:pt x="492" y="684"/>
                    <a:pt x="513" y="535"/>
                  </a:cubicBezTo>
                  <a:cubicBezTo>
                    <a:pt x="556" y="364"/>
                    <a:pt x="578" y="193"/>
                    <a:pt x="599" y="22"/>
                  </a:cubicBezTo>
                  <a:lnTo>
                    <a:pt x="5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4" name="Google Shape;34784;p32"/>
            <p:cNvSpPr/>
            <p:nvPr/>
          </p:nvSpPr>
          <p:spPr>
            <a:xfrm>
              <a:off x="68125" y="564725"/>
              <a:ext cx="68425" cy="22600"/>
            </a:xfrm>
            <a:custGeom>
              <a:avLst/>
              <a:gdLst/>
              <a:ahLst/>
              <a:cxnLst/>
              <a:rect l="l" t="t" r="r" b="b"/>
              <a:pathLst>
                <a:path w="2737" h="904" extrusionOk="0">
                  <a:moveTo>
                    <a:pt x="107" y="1"/>
                  </a:moveTo>
                  <a:lnTo>
                    <a:pt x="1" y="278"/>
                  </a:lnTo>
                  <a:cubicBezTo>
                    <a:pt x="449" y="428"/>
                    <a:pt x="877" y="620"/>
                    <a:pt x="1347" y="706"/>
                  </a:cubicBezTo>
                  <a:cubicBezTo>
                    <a:pt x="1582" y="770"/>
                    <a:pt x="1817" y="791"/>
                    <a:pt x="2053" y="834"/>
                  </a:cubicBezTo>
                  <a:cubicBezTo>
                    <a:pt x="2227" y="869"/>
                    <a:pt x="2416" y="904"/>
                    <a:pt x="2607" y="904"/>
                  </a:cubicBezTo>
                  <a:cubicBezTo>
                    <a:pt x="2650" y="904"/>
                    <a:pt x="2693" y="902"/>
                    <a:pt x="2736" y="898"/>
                  </a:cubicBezTo>
                  <a:cubicBezTo>
                    <a:pt x="2501" y="898"/>
                    <a:pt x="2288" y="834"/>
                    <a:pt x="2053" y="770"/>
                  </a:cubicBezTo>
                  <a:cubicBezTo>
                    <a:pt x="1839" y="685"/>
                    <a:pt x="1604" y="642"/>
                    <a:pt x="1390" y="578"/>
                  </a:cubicBezTo>
                  <a:cubicBezTo>
                    <a:pt x="941" y="428"/>
                    <a:pt x="535" y="193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5" name="Google Shape;34785;p32"/>
            <p:cNvSpPr/>
            <p:nvPr/>
          </p:nvSpPr>
          <p:spPr>
            <a:xfrm>
              <a:off x="46225" y="583975"/>
              <a:ext cx="54000" cy="58800"/>
            </a:xfrm>
            <a:custGeom>
              <a:avLst/>
              <a:gdLst/>
              <a:ahLst/>
              <a:cxnLst/>
              <a:rect l="l" t="t" r="r" b="b"/>
              <a:pathLst>
                <a:path w="2160" h="2352" extrusionOk="0">
                  <a:moveTo>
                    <a:pt x="257" y="0"/>
                  </a:moveTo>
                  <a:lnTo>
                    <a:pt x="0" y="128"/>
                  </a:lnTo>
                  <a:cubicBezTo>
                    <a:pt x="86" y="235"/>
                    <a:pt x="129" y="342"/>
                    <a:pt x="193" y="470"/>
                  </a:cubicBezTo>
                  <a:cubicBezTo>
                    <a:pt x="257" y="599"/>
                    <a:pt x="342" y="727"/>
                    <a:pt x="428" y="812"/>
                  </a:cubicBezTo>
                  <a:lnTo>
                    <a:pt x="941" y="1411"/>
                  </a:lnTo>
                  <a:cubicBezTo>
                    <a:pt x="1112" y="1603"/>
                    <a:pt x="1283" y="1817"/>
                    <a:pt x="1475" y="1988"/>
                  </a:cubicBezTo>
                  <a:cubicBezTo>
                    <a:pt x="1667" y="2159"/>
                    <a:pt x="1903" y="2308"/>
                    <a:pt x="2159" y="2351"/>
                  </a:cubicBezTo>
                  <a:cubicBezTo>
                    <a:pt x="1903" y="2287"/>
                    <a:pt x="1710" y="2116"/>
                    <a:pt x="1518" y="1945"/>
                  </a:cubicBezTo>
                  <a:cubicBezTo>
                    <a:pt x="1347" y="1753"/>
                    <a:pt x="1219" y="1518"/>
                    <a:pt x="1048" y="1325"/>
                  </a:cubicBezTo>
                  <a:lnTo>
                    <a:pt x="599" y="684"/>
                  </a:lnTo>
                  <a:cubicBezTo>
                    <a:pt x="513" y="556"/>
                    <a:pt x="449" y="492"/>
                    <a:pt x="406" y="363"/>
                  </a:cubicBezTo>
                  <a:cubicBezTo>
                    <a:pt x="364" y="257"/>
                    <a:pt x="321" y="107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6" name="Google Shape;34786;p32"/>
            <p:cNvSpPr/>
            <p:nvPr/>
          </p:nvSpPr>
          <p:spPr>
            <a:xfrm>
              <a:off x="55300" y="556700"/>
              <a:ext cx="84975" cy="12200"/>
            </a:xfrm>
            <a:custGeom>
              <a:avLst/>
              <a:gdLst/>
              <a:ahLst/>
              <a:cxnLst/>
              <a:rect l="l" t="t" r="r" b="b"/>
              <a:pathLst>
                <a:path w="3399" h="488" extrusionOk="0">
                  <a:moveTo>
                    <a:pt x="107" y="1"/>
                  </a:moveTo>
                  <a:lnTo>
                    <a:pt x="1" y="279"/>
                  </a:lnTo>
                  <a:cubicBezTo>
                    <a:pt x="278" y="386"/>
                    <a:pt x="578" y="450"/>
                    <a:pt x="856" y="471"/>
                  </a:cubicBezTo>
                  <a:cubicBezTo>
                    <a:pt x="1005" y="482"/>
                    <a:pt x="1149" y="487"/>
                    <a:pt x="1291" y="487"/>
                  </a:cubicBezTo>
                  <a:cubicBezTo>
                    <a:pt x="1433" y="487"/>
                    <a:pt x="1572" y="482"/>
                    <a:pt x="1711" y="471"/>
                  </a:cubicBezTo>
                  <a:cubicBezTo>
                    <a:pt x="2010" y="428"/>
                    <a:pt x="2288" y="428"/>
                    <a:pt x="2566" y="428"/>
                  </a:cubicBezTo>
                  <a:cubicBezTo>
                    <a:pt x="2715" y="407"/>
                    <a:pt x="2843" y="407"/>
                    <a:pt x="2993" y="407"/>
                  </a:cubicBezTo>
                  <a:cubicBezTo>
                    <a:pt x="3121" y="386"/>
                    <a:pt x="3271" y="386"/>
                    <a:pt x="3399" y="300"/>
                  </a:cubicBezTo>
                  <a:lnTo>
                    <a:pt x="3399" y="300"/>
                  </a:lnTo>
                  <a:cubicBezTo>
                    <a:pt x="3314" y="357"/>
                    <a:pt x="3219" y="357"/>
                    <a:pt x="3127" y="357"/>
                  </a:cubicBezTo>
                  <a:lnTo>
                    <a:pt x="3127" y="357"/>
                  </a:lnTo>
                  <a:cubicBezTo>
                    <a:pt x="3081" y="357"/>
                    <a:pt x="3036" y="357"/>
                    <a:pt x="2993" y="364"/>
                  </a:cubicBezTo>
                  <a:cubicBezTo>
                    <a:pt x="2843" y="364"/>
                    <a:pt x="2715" y="364"/>
                    <a:pt x="2566" y="343"/>
                  </a:cubicBezTo>
                  <a:cubicBezTo>
                    <a:pt x="2288" y="322"/>
                    <a:pt x="1988" y="322"/>
                    <a:pt x="1711" y="322"/>
                  </a:cubicBezTo>
                  <a:cubicBezTo>
                    <a:pt x="1433" y="300"/>
                    <a:pt x="1155" y="300"/>
                    <a:pt x="877" y="257"/>
                  </a:cubicBezTo>
                  <a:cubicBezTo>
                    <a:pt x="620" y="215"/>
                    <a:pt x="364" y="129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7" name="Google Shape;34787;p32"/>
            <p:cNvSpPr/>
            <p:nvPr/>
          </p:nvSpPr>
          <p:spPr>
            <a:xfrm>
              <a:off x="64375" y="530000"/>
              <a:ext cx="60950" cy="25675"/>
            </a:xfrm>
            <a:custGeom>
              <a:avLst/>
              <a:gdLst/>
              <a:ahLst/>
              <a:cxnLst/>
              <a:rect l="l" t="t" r="r" b="b"/>
              <a:pathLst>
                <a:path w="2438" h="1027" extrusionOk="0">
                  <a:moveTo>
                    <a:pt x="2438" y="0"/>
                  </a:moveTo>
                  <a:cubicBezTo>
                    <a:pt x="2373" y="0"/>
                    <a:pt x="2331" y="0"/>
                    <a:pt x="2267" y="22"/>
                  </a:cubicBezTo>
                  <a:cubicBezTo>
                    <a:pt x="2160" y="43"/>
                    <a:pt x="2053" y="64"/>
                    <a:pt x="1946" y="86"/>
                  </a:cubicBezTo>
                  <a:cubicBezTo>
                    <a:pt x="1732" y="150"/>
                    <a:pt x="1519" y="214"/>
                    <a:pt x="1305" y="278"/>
                  </a:cubicBezTo>
                  <a:cubicBezTo>
                    <a:pt x="1070" y="342"/>
                    <a:pt x="856" y="428"/>
                    <a:pt x="664" y="513"/>
                  </a:cubicBezTo>
                  <a:cubicBezTo>
                    <a:pt x="428" y="577"/>
                    <a:pt x="236" y="642"/>
                    <a:pt x="1" y="770"/>
                  </a:cubicBezTo>
                  <a:lnTo>
                    <a:pt x="151" y="1026"/>
                  </a:lnTo>
                  <a:cubicBezTo>
                    <a:pt x="322" y="919"/>
                    <a:pt x="535" y="812"/>
                    <a:pt x="728" y="706"/>
                  </a:cubicBezTo>
                  <a:cubicBezTo>
                    <a:pt x="941" y="599"/>
                    <a:pt x="1134" y="513"/>
                    <a:pt x="1348" y="428"/>
                  </a:cubicBezTo>
                  <a:cubicBezTo>
                    <a:pt x="1540" y="321"/>
                    <a:pt x="1754" y="235"/>
                    <a:pt x="1967" y="171"/>
                  </a:cubicBezTo>
                  <a:cubicBezTo>
                    <a:pt x="2074" y="129"/>
                    <a:pt x="2181" y="86"/>
                    <a:pt x="2288" y="43"/>
                  </a:cubicBezTo>
                  <a:cubicBezTo>
                    <a:pt x="2331" y="43"/>
                    <a:pt x="2395" y="22"/>
                    <a:pt x="24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8" name="Google Shape;34788;p32"/>
            <p:cNvSpPr/>
            <p:nvPr/>
          </p:nvSpPr>
          <p:spPr>
            <a:xfrm>
              <a:off x="73475" y="538550"/>
              <a:ext cx="102075" cy="21400"/>
            </a:xfrm>
            <a:custGeom>
              <a:avLst/>
              <a:gdLst/>
              <a:ahLst/>
              <a:cxnLst/>
              <a:rect l="l" t="t" r="r" b="b"/>
              <a:pathLst>
                <a:path w="4083" h="856" extrusionOk="0">
                  <a:moveTo>
                    <a:pt x="4083" y="0"/>
                  </a:moveTo>
                  <a:lnTo>
                    <a:pt x="4083" y="0"/>
                  </a:lnTo>
                  <a:cubicBezTo>
                    <a:pt x="3933" y="86"/>
                    <a:pt x="3741" y="107"/>
                    <a:pt x="3591" y="150"/>
                  </a:cubicBezTo>
                  <a:lnTo>
                    <a:pt x="3078" y="257"/>
                  </a:lnTo>
                  <a:cubicBezTo>
                    <a:pt x="2736" y="342"/>
                    <a:pt x="2394" y="406"/>
                    <a:pt x="2052" y="449"/>
                  </a:cubicBezTo>
                  <a:cubicBezTo>
                    <a:pt x="1710" y="492"/>
                    <a:pt x="1368" y="556"/>
                    <a:pt x="1026" y="577"/>
                  </a:cubicBezTo>
                  <a:cubicBezTo>
                    <a:pt x="877" y="577"/>
                    <a:pt x="706" y="556"/>
                    <a:pt x="535" y="556"/>
                  </a:cubicBezTo>
                  <a:cubicBezTo>
                    <a:pt x="471" y="549"/>
                    <a:pt x="409" y="546"/>
                    <a:pt x="349" y="546"/>
                  </a:cubicBezTo>
                  <a:cubicBezTo>
                    <a:pt x="228" y="546"/>
                    <a:pt x="114" y="556"/>
                    <a:pt x="0" y="556"/>
                  </a:cubicBezTo>
                  <a:lnTo>
                    <a:pt x="22" y="855"/>
                  </a:lnTo>
                  <a:cubicBezTo>
                    <a:pt x="193" y="834"/>
                    <a:pt x="364" y="812"/>
                    <a:pt x="535" y="812"/>
                  </a:cubicBezTo>
                  <a:cubicBezTo>
                    <a:pt x="684" y="812"/>
                    <a:pt x="877" y="812"/>
                    <a:pt x="1048" y="791"/>
                  </a:cubicBezTo>
                  <a:cubicBezTo>
                    <a:pt x="1411" y="748"/>
                    <a:pt x="1753" y="663"/>
                    <a:pt x="2074" y="599"/>
                  </a:cubicBezTo>
                  <a:cubicBezTo>
                    <a:pt x="2416" y="513"/>
                    <a:pt x="2758" y="428"/>
                    <a:pt x="3100" y="342"/>
                  </a:cubicBezTo>
                  <a:lnTo>
                    <a:pt x="3591" y="193"/>
                  </a:lnTo>
                  <a:cubicBezTo>
                    <a:pt x="3741" y="129"/>
                    <a:pt x="3933" y="107"/>
                    <a:pt x="40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9" name="Google Shape;34789;p32"/>
            <p:cNvSpPr/>
            <p:nvPr/>
          </p:nvSpPr>
          <p:spPr>
            <a:xfrm>
              <a:off x="53700" y="474425"/>
              <a:ext cx="54000" cy="74825"/>
            </a:xfrm>
            <a:custGeom>
              <a:avLst/>
              <a:gdLst/>
              <a:ahLst/>
              <a:cxnLst/>
              <a:rect l="l" t="t" r="r" b="b"/>
              <a:pathLst>
                <a:path w="2160" h="2993" extrusionOk="0">
                  <a:moveTo>
                    <a:pt x="2159" y="0"/>
                  </a:moveTo>
                  <a:lnTo>
                    <a:pt x="2159" y="0"/>
                  </a:lnTo>
                  <a:cubicBezTo>
                    <a:pt x="1732" y="428"/>
                    <a:pt x="1347" y="877"/>
                    <a:pt x="962" y="1347"/>
                  </a:cubicBezTo>
                  <a:cubicBezTo>
                    <a:pt x="770" y="1582"/>
                    <a:pt x="578" y="1817"/>
                    <a:pt x="407" y="2074"/>
                  </a:cubicBezTo>
                  <a:cubicBezTo>
                    <a:pt x="321" y="2202"/>
                    <a:pt x="257" y="2330"/>
                    <a:pt x="171" y="2480"/>
                  </a:cubicBezTo>
                  <a:cubicBezTo>
                    <a:pt x="129" y="2544"/>
                    <a:pt x="107" y="2629"/>
                    <a:pt x="65" y="2694"/>
                  </a:cubicBezTo>
                  <a:cubicBezTo>
                    <a:pt x="43" y="2779"/>
                    <a:pt x="0" y="2886"/>
                    <a:pt x="0" y="2950"/>
                  </a:cubicBezTo>
                  <a:lnTo>
                    <a:pt x="278" y="2993"/>
                  </a:lnTo>
                  <a:cubicBezTo>
                    <a:pt x="300" y="2736"/>
                    <a:pt x="449" y="2458"/>
                    <a:pt x="599" y="2202"/>
                  </a:cubicBezTo>
                  <a:cubicBezTo>
                    <a:pt x="749" y="1945"/>
                    <a:pt x="898" y="1689"/>
                    <a:pt x="1069" y="1432"/>
                  </a:cubicBezTo>
                  <a:cubicBezTo>
                    <a:pt x="1411" y="941"/>
                    <a:pt x="1775" y="449"/>
                    <a:pt x="2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0" name="Google Shape;34790;p32"/>
            <p:cNvSpPr/>
            <p:nvPr/>
          </p:nvSpPr>
          <p:spPr>
            <a:xfrm>
              <a:off x="8275" y="510225"/>
              <a:ext cx="34225" cy="52400"/>
            </a:xfrm>
            <a:custGeom>
              <a:avLst/>
              <a:gdLst/>
              <a:ahLst/>
              <a:cxnLst/>
              <a:rect l="l" t="t" r="r" b="b"/>
              <a:pathLst>
                <a:path w="1369" h="2096" extrusionOk="0">
                  <a:moveTo>
                    <a:pt x="22" y="0"/>
                  </a:moveTo>
                  <a:lnTo>
                    <a:pt x="1" y="22"/>
                  </a:lnTo>
                  <a:cubicBezTo>
                    <a:pt x="129" y="193"/>
                    <a:pt x="193" y="385"/>
                    <a:pt x="257" y="578"/>
                  </a:cubicBezTo>
                  <a:cubicBezTo>
                    <a:pt x="343" y="770"/>
                    <a:pt x="407" y="984"/>
                    <a:pt x="514" y="1176"/>
                  </a:cubicBezTo>
                  <a:cubicBezTo>
                    <a:pt x="599" y="1347"/>
                    <a:pt x="706" y="1561"/>
                    <a:pt x="856" y="1710"/>
                  </a:cubicBezTo>
                  <a:cubicBezTo>
                    <a:pt x="1005" y="1860"/>
                    <a:pt x="1155" y="1988"/>
                    <a:pt x="1347" y="2095"/>
                  </a:cubicBezTo>
                  <a:lnTo>
                    <a:pt x="1369" y="2074"/>
                  </a:lnTo>
                  <a:cubicBezTo>
                    <a:pt x="1283" y="1860"/>
                    <a:pt x="1176" y="1689"/>
                    <a:pt x="1069" y="1518"/>
                  </a:cubicBezTo>
                  <a:cubicBezTo>
                    <a:pt x="963" y="1347"/>
                    <a:pt x="813" y="1219"/>
                    <a:pt x="706" y="1048"/>
                  </a:cubicBezTo>
                  <a:cubicBezTo>
                    <a:pt x="578" y="877"/>
                    <a:pt x="492" y="706"/>
                    <a:pt x="385" y="513"/>
                  </a:cubicBezTo>
                  <a:cubicBezTo>
                    <a:pt x="279" y="342"/>
                    <a:pt x="172" y="150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1" name="Google Shape;34791;p32"/>
            <p:cNvSpPr/>
            <p:nvPr/>
          </p:nvSpPr>
          <p:spPr>
            <a:xfrm>
              <a:off x="275" y="569625"/>
              <a:ext cx="38500" cy="9100"/>
            </a:xfrm>
            <a:custGeom>
              <a:avLst/>
              <a:gdLst/>
              <a:ahLst/>
              <a:cxnLst/>
              <a:rect l="l" t="t" r="r" b="b"/>
              <a:pathLst>
                <a:path w="1540" h="364" extrusionOk="0">
                  <a:moveTo>
                    <a:pt x="127" y="1"/>
                  </a:moveTo>
                  <a:cubicBezTo>
                    <a:pt x="86" y="1"/>
                    <a:pt x="44" y="6"/>
                    <a:pt x="0" y="18"/>
                  </a:cubicBezTo>
                  <a:lnTo>
                    <a:pt x="0" y="40"/>
                  </a:lnTo>
                  <a:cubicBezTo>
                    <a:pt x="128" y="40"/>
                    <a:pt x="235" y="125"/>
                    <a:pt x="363" y="189"/>
                  </a:cubicBezTo>
                  <a:cubicBezTo>
                    <a:pt x="406" y="232"/>
                    <a:pt x="470" y="253"/>
                    <a:pt x="556" y="296"/>
                  </a:cubicBezTo>
                  <a:cubicBezTo>
                    <a:pt x="641" y="318"/>
                    <a:pt x="684" y="318"/>
                    <a:pt x="748" y="339"/>
                  </a:cubicBezTo>
                  <a:cubicBezTo>
                    <a:pt x="835" y="351"/>
                    <a:pt x="921" y="364"/>
                    <a:pt x="1003" y="364"/>
                  </a:cubicBezTo>
                  <a:cubicBezTo>
                    <a:pt x="1063" y="364"/>
                    <a:pt x="1121" y="357"/>
                    <a:pt x="1176" y="339"/>
                  </a:cubicBezTo>
                  <a:cubicBezTo>
                    <a:pt x="1304" y="296"/>
                    <a:pt x="1432" y="211"/>
                    <a:pt x="1539" y="104"/>
                  </a:cubicBezTo>
                  <a:lnTo>
                    <a:pt x="1518" y="61"/>
                  </a:lnTo>
                  <a:cubicBezTo>
                    <a:pt x="1389" y="40"/>
                    <a:pt x="1261" y="40"/>
                    <a:pt x="1133" y="40"/>
                  </a:cubicBezTo>
                  <a:cubicBezTo>
                    <a:pt x="1005" y="40"/>
                    <a:pt x="898" y="82"/>
                    <a:pt x="770" y="104"/>
                  </a:cubicBezTo>
                  <a:lnTo>
                    <a:pt x="599" y="104"/>
                  </a:lnTo>
                  <a:cubicBezTo>
                    <a:pt x="534" y="104"/>
                    <a:pt x="470" y="82"/>
                    <a:pt x="406" y="61"/>
                  </a:cubicBezTo>
                  <a:cubicBezTo>
                    <a:pt x="316" y="31"/>
                    <a:pt x="225" y="1"/>
                    <a:pt x="1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2" name="Google Shape;34792;p32"/>
            <p:cNvSpPr/>
            <p:nvPr/>
          </p:nvSpPr>
          <p:spPr>
            <a:xfrm>
              <a:off x="88125" y="471075"/>
              <a:ext cx="6200" cy="6025"/>
            </a:xfrm>
            <a:custGeom>
              <a:avLst/>
              <a:gdLst/>
              <a:ahLst/>
              <a:cxnLst/>
              <a:rect l="l" t="t" r="r" b="b"/>
              <a:pathLst>
                <a:path w="248" h="241" extrusionOk="0">
                  <a:moveTo>
                    <a:pt x="143" y="0"/>
                  </a:moveTo>
                  <a:cubicBezTo>
                    <a:pt x="75" y="0"/>
                    <a:pt x="0" y="56"/>
                    <a:pt x="13" y="156"/>
                  </a:cubicBezTo>
                  <a:cubicBezTo>
                    <a:pt x="13" y="215"/>
                    <a:pt x="50" y="241"/>
                    <a:pt x="95" y="241"/>
                  </a:cubicBezTo>
                  <a:cubicBezTo>
                    <a:pt x="163" y="241"/>
                    <a:pt x="248" y="182"/>
                    <a:pt x="248" y="92"/>
                  </a:cubicBezTo>
                  <a:cubicBezTo>
                    <a:pt x="239" y="29"/>
                    <a:pt x="193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3" name="Google Shape;34793;p32"/>
            <p:cNvSpPr/>
            <p:nvPr/>
          </p:nvSpPr>
          <p:spPr>
            <a:xfrm>
              <a:off x="103075" y="473350"/>
              <a:ext cx="5700" cy="5675"/>
            </a:xfrm>
            <a:custGeom>
              <a:avLst/>
              <a:gdLst/>
              <a:ahLst/>
              <a:cxnLst/>
              <a:rect l="l" t="t" r="r" b="b"/>
              <a:pathLst>
                <a:path w="228" h="227" extrusionOk="0">
                  <a:moveTo>
                    <a:pt x="137" y="1"/>
                  </a:moveTo>
                  <a:cubicBezTo>
                    <a:pt x="73" y="1"/>
                    <a:pt x="0" y="60"/>
                    <a:pt x="13" y="150"/>
                  </a:cubicBezTo>
                  <a:cubicBezTo>
                    <a:pt x="22" y="202"/>
                    <a:pt x="59" y="226"/>
                    <a:pt x="100" y="226"/>
                  </a:cubicBezTo>
                  <a:cubicBezTo>
                    <a:pt x="159" y="226"/>
                    <a:pt x="227" y="175"/>
                    <a:pt x="227" y="86"/>
                  </a:cubicBezTo>
                  <a:cubicBezTo>
                    <a:pt x="219" y="27"/>
                    <a:pt x="180" y="1"/>
                    <a:pt x="1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4" name="Google Shape;34794;p32"/>
            <p:cNvSpPr/>
            <p:nvPr/>
          </p:nvSpPr>
          <p:spPr>
            <a:xfrm>
              <a:off x="108950" y="490750"/>
              <a:ext cx="7600" cy="7450"/>
            </a:xfrm>
            <a:custGeom>
              <a:avLst/>
              <a:gdLst/>
              <a:ahLst/>
              <a:cxnLst/>
              <a:rect l="l" t="t" r="r" b="b"/>
              <a:pathLst>
                <a:path w="304" h="298" extrusionOk="0">
                  <a:moveTo>
                    <a:pt x="170" y="1"/>
                  </a:moveTo>
                  <a:cubicBezTo>
                    <a:pt x="90" y="1"/>
                    <a:pt x="1" y="69"/>
                    <a:pt x="13" y="181"/>
                  </a:cubicBezTo>
                  <a:cubicBezTo>
                    <a:pt x="22" y="262"/>
                    <a:pt x="76" y="297"/>
                    <a:pt x="134" y="297"/>
                  </a:cubicBezTo>
                  <a:cubicBezTo>
                    <a:pt x="215" y="297"/>
                    <a:pt x="304" y="229"/>
                    <a:pt x="291" y="117"/>
                  </a:cubicBezTo>
                  <a:cubicBezTo>
                    <a:pt x="282" y="36"/>
                    <a:pt x="22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5" name="Google Shape;34795;p32"/>
            <p:cNvSpPr/>
            <p:nvPr/>
          </p:nvSpPr>
          <p:spPr>
            <a:xfrm>
              <a:off x="128500" y="513425"/>
              <a:ext cx="8050" cy="5900"/>
            </a:xfrm>
            <a:custGeom>
              <a:avLst/>
              <a:gdLst/>
              <a:ahLst/>
              <a:cxnLst/>
              <a:rect l="l" t="t" r="r" b="b"/>
              <a:pathLst>
                <a:path w="322" h="236" extrusionOk="0">
                  <a:moveTo>
                    <a:pt x="129" y="1"/>
                  </a:moveTo>
                  <a:cubicBezTo>
                    <a:pt x="1" y="22"/>
                    <a:pt x="44" y="236"/>
                    <a:pt x="172" y="236"/>
                  </a:cubicBezTo>
                  <a:lnTo>
                    <a:pt x="193" y="214"/>
                  </a:lnTo>
                  <a:cubicBezTo>
                    <a:pt x="321" y="214"/>
                    <a:pt x="279" y="1"/>
                    <a:pt x="1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6" name="Google Shape;34796;p32"/>
            <p:cNvSpPr/>
            <p:nvPr/>
          </p:nvSpPr>
          <p:spPr>
            <a:xfrm>
              <a:off x="126050" y="526025"/>
              <a:ext cx="7075" cy="7050"/>
            </a:xfrm>
            <a:custGeom>
              <a:avLst/>
              <a:gdLst/>
              <a:ahLst/>
              <a:cxnLst/>
              <a:rect l="l" t="t" r="r" b="b"/>
              <a:pathLst>
                <a:path w="283" h="282" extrusionOk="0">
                  <a:moveTo>
                    <a:pt x="166" y="0"/>
                  </a:moveTo>
                  <a:cubicBezTo>
                    <a:pt x="90" y="0"/>
                    <a:pt x="1" y="69"/>
                    <a:pt x="13" y="181"/>
                  </a:cubicBezTo>
                  <a:cubicBezTo>
                    <a:pt x="22" y="251"/>
                    <a:pt x="70" y="281"/>
                    <a:pt x="123" y="281"/>
                  </a:cubicBezTo>
                  <a:cubicBezTo>
                    <a:pt x="198" y="281"/>
                    <a:pt x="282" y="218"/>
                    <a:pt x="270" y="117"/>
                  </a:cubicBezTo>
                  <a:cubicBezTo>
                    <a:pt x="270" y="36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7" name="Google Shape;34797;p32"/>
            <p:cNvSpPr/>
            <p:nvPr/>
          </p:nvSpPr>
          <p:spPr>
            <a:xfrm>
              <a:off x="169875" y="536175"/>
              <a:ext cx="7600" cy="7800"/>
            </a:xfrm>
            <a:custGeom>
              <a:avLst/>
              <a:gdLst/>
              <a:ahLst/>
              <a:cxnLst/>
              <a:rect l="l" t="t" r="r" b="b"/>
              <a:pathLst>
                <a:path w="304" h="312" extrusionOk="0">
                  <a:moveTo>
                    <a:pt x="170" y="0"/>
                  </a:moveTo>
                  <a:cubicBezTo>
                    <a:pt x="89" y="0"/>
                    <a:pt x="1" y="69"/>
                    <a:pt x="13" y="181"/>
                  </a:cubicBezTo>
                  <a:lnTo>
                    <a:pt x="13" y="202"/>
                  </a:lnTo>
                  <a:cubicBezTo>
                    <a:pt x="22" y="279"/>
                    <a:pt x="72" y="312"/>
                    <a:pt x="127" y="312"/>
                  </a:cubicBezTo>
                  <a:cubicBezTo>
                    <a:pt x="210" y="312"/>
                    <a:pt x="304" y="240"/>
                    <a:pt x="291" y="138"/>
                  </a:cubicBezTo>
                  <a:lnTo>
                    <a:pt x="291" y="117"/>
                  </a:lnTo>
                  <a:cubicBezTo>
                    <a:pt x="282" y="36"/>
                    <a:pt x="228" y="0"/>
                    <a:pt x="17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8" name="Google Shape;34798;p32"/>
            <p:cNvSpPr/>
            <p:nvPr/>
          </p:nvSpPr>
          <p:spPr>
            <a:xfrm>
              <a:off x="136200" y="562600"/>
              <a:ext cx="6550" cy="6275"/>
            </a:xfrm>
            <a:custGeom>
              <a:avLst/>
              <a:gdLst/>
              <a:ahLst/>
              <a:cxnLst/>
              <a:rect l="l" t="t" r="r" b="b"/>
              <a:pathLst>
                <a:path w="262" h="251" extrusionOk="0">
                  <a:moveTo>
                    <a:pt x="151" y="0"/>
                  </a:moveTo>
                  <a:cubicBezTo>
                    <a:pt x="81" y="0"/>
                    <a:pt x="1" y="60"/>
                    <a:pt x="13" y="150"/>
                  </a:cubicBezTo>
                  <a:cubicBezTo>
                    <a:pt x="13" y="220"/>
                    <a:pt x="56" y="250"/>
                    <a:pt x="106" y="250"/>
                  </a:cubicBezTo>
                  <a:cubicBezTo>
                    <a:pt x="177" y="250"/>
                    <a:pt x="261" y="187"/>
                    <a:pt x="249" y="86"/>
                  </a:cubicBezTo>
                  <a:cubicBezTo>
                    <a:pt x="240" y="26"/>
                    <a:pt x="198" y="0"/>
                    <a:pt x="1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9" name="Google Shape;34799;p32"/>
            <p:cNvSpPr/>
            <p:nvPr/>
          </p:nvSpPr>
          <p:spPr>
            <a:xfrm>
              <a:off x="157050" y="572500"/>
              <a:ext cx="7600" cy="7775"/>
            </a:xfrm>
            <a:custGeom>
              <a:avLst/>
              <a:gdLst/>
              <a:ahLst/>
              <a:cxnLst/>
              <a:rect l="l" t="t" r="r" b="b"/>
              <a:pathLst>
                <a:path w="304" h="311" extrusionOk="0">
                  <a:moveTo>
                    <a:pt x="170" y="1"/>
                  </a:moveTo>
                  <a:cubicBezTo>
                    <a:pt x="89" y="1"/>
                    <a:pt x="1" y="69"/>
                    <a:pt x="13" y="181"/>
                  </a:cubicBezTo>
                  <a:lnTo>
                    <a:pt x="13" y="203"/>
                  </a:lnTo>
                  <a:cubicBezTo>
                    <a:pt x="21" y="278"/>
                    <a:pt x="70" y="311"/>
                    <a:pt x="124" y="311"/>
                  </a:cubicBezTo>
                  <a:cubicBezTo>
                    <a:pt x="207" y="311"/>
                    <a:pt x="304" y="234"/>
                    <a:pt x="291" y="117"/>
                  </a:cubicBezTo>
                  <a:cubicBezTo>
                    <a:pt x="282" y="37"/>
                    <a:pt x="22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0" name="Google Shape;34800;p32"/>
            <p:cNvSpPr/>
            <p:nvPr/>
          </p:nvSpPr>
          <p:spPr>
            <a:xfrm>
              <a:off x="133000" y="584500"/>
              <a:ext cx="5475" cy="5925"/>
            </a:xfrm>
            <a:custGeom>
              <a:avLst/>
              <a:gdLst/>
              <a:ahLst/>
              <a:cxnLst/>
              <a:rect l="l" t="t" r="r" b="b"/>
              <a:pathLst>
                <a:path w="219" h="237" extrusionOk="0">
                  <a:moveTo>
                    <a:pt x="133" y="1"/>
                  </a:moveTo>
                  <a:cubicBezTo>
                    <a:pt x="73" y="1"/>
                    <a:pt x="0" y="60"/>
                    <a:pt x="13" y="150"/>
                  </a:cubicBezTo>
                  <a:cubicBezTo>
                    <a:pt x="13" y="211"/>
                    <a:pt x="49" y="237"/>
                    <a:pt x="90" y="237"/>
                  </a:cubicBezTo>
                  <a:cubicBezTo>
                    <a:pt x="149" y="237"/>
                    <a:pt x="218" y="183"/>
                    <a:pt x="206" y="107"/>
                  </a:cubicBezTo>
                  <a:lnTo>
                    <a:pt x="206" y="86"/>
                  </a:lnTo>
                  <a:cubicBezTo>
                    <a:pt x="206" y="26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1" name="Google Shape;34801;p32"/>
            <p:cNvSpPr/>
            <p:nvPr/>
          </p:nvSpPr>
          <p:spPr>
            <a:xfrm>
              <a:off x="148500" y="610700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37" y="0"/>
                  </a:moveTo>
                  <a:cubicBezTo>
                    <a:pt x="73" y="0"/>
                    <a:pt x="0" y="59"/>
                    <a:pt x="13" y="149"/>
                  </a:cubicBezTo>
                  <a:cubicBezTo>
                    <a:pt x="13" y="209"/>
                    <a:pt x="50" y="235"/>
                    <a:pt x="94" y="235"/>
                  </a:cubicBezTo>
                  <a:cubicBezTo>
                    <a:pt x="159" y="235"/>
                    <a:pt x="240" y="175"/>
                    <a:pt x="227" y="85"/>
                  </a:cubicBezTo>
                  <a:cubicBezTo>
                    <a:pt x="218" y="26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2" name="Google Shape;34802;p32"/>
            <p:cNvSpPr/>
            <p:nvPr/>
          </p:nvSpPr>
          <p:spPr>
            <a:xfrm>
              <a:off x="120175" y="635575"/>
              <a:ext cx="7075" cy="7275"/>
            </a:xfrm>
            <a:custGeom>
              <a:avLst/>
              <a:gdLst/>
              <a:ahLst/>
              <a:cxnLst/>
              <a:rect l="l" t="t" r="r" b="b"/>
              <a:pathLst>
                <a:path w="283" h="291" extrusionOk="0">
                  <a:moveTo>
                    <a:pt x="157" y="0"/>
                  </a:moveTo>
                  <a:cubicBezTo>
                    <a:pt x="82" y="0"/>
                    <a:pt x="1" y="69"/>
                    <a:pt x="13" y="180"/>
                  </a:cubicBezTo>
                  <a:cubicBezTo>
                    <a:pt x="22" y="258"/>
                    <a:pt x="68" y="290"/>
                    <a:pt x="120" y="290"/>
                  </a:cubicBezTo>
                  <a:cubicBezTo>
                    <a:pt x="196" y="290"/>
                    <a:pt x="283" y="218"/>
                    <a:pt x="270" y="116"/>
                  </a:cubicBezTo>
                  <a:cubicBezTo>
                    <a:pt x="261" y="36"/>
                    <a:pt x="211" y="0"/>
                    <a:pt x="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3" name="Google Shape;34803;p32"/>
            <p:cNvSpPr/>
            <p:nvPr/>
          </p:nvSpPr>
          <p:spPr>
            <a:xfrm>
              <a:off x="97200" y="640425"/>
              <a:ext cx="5675" cy="5750"/>
            </a:xfrm>
            <a:custGeom>
              <a:avLst/>
              <a:gdLst/>
              <a:ahLst/>
              <a:cxnLst/>
              <a:rect l="l" t="t" r="r" b="b"/>
              <a:pathLst>
                <a:path w="227" h="230" extrusionOk="0">
                  <a:moveTo>
                    <a:pt x="127" y="0"/>
                  </a:moveTo>
                  <a:cubicBezTo>
                    <a:pt x="65" y="0"/>
                    <a:pt x="1" y="51"/>
                    <a:pt x="13" y="136"/>
                  </a:cubicBezTo>
                  <a:cubicBezTo>
                    <a:pt x="13" y="200"/>
                    <a:pt x="53" y="229"/>
                    <a:pt x="98" y="229"/>
                  </a:cubicBezTo>
                  <a:cubicBezTo>
                    <a:pt x="157" y="229"/>
                    <a:pt x="227" y="178"/>
                    <a:pt x="227" y="93"/>
                  </a:cubicBezTo>
                  <a:cubicBezTo>
                    <a:pt x="218" y="29"/>
                    <a:pt x="173" y="0"/>
                    <a:pt x="1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4" name="Google Shape;34804;p32"/>
            <p:cNvSpPr/>
            <p:nvPr/>
          </p:nvSpPr>
          <p:spPr>
            <a:xfrm>
              <a:off x="61925" y="631975"/>
              <a:ext cx="7625" cy="7650"/>
            </a:xfrm>
            <a:custGeom>
              <a:avLst/>
              <a:gdLst/>
              <a:ahLst/>
              <a:cxnLst/>
              <a:rect l="l" t="t" r="r" b="b"/>
              <a:pathLst>
                <a:path w="305" h="306" extrusionOk="0">
                  <a:moveTo>
                    <a:pt x="177" y="1"/>
                  </a:moveTo>
                  <a:cubicBezTo>
                    <a:pt x="95" y="1"/>
                    <a:pt x="1" y="72"/>
                    <a:pt x="13" y="175"/>
                  </a:cubicBezTo>
                  <a:lnTo>
                    <a:pt x="13" y="196"/>
                  </a:lnTo>
                  <a:cubicBezTo>
                    <a:pt x="22" y="273"/>
                    <a:pt x="72" y="306"/>
                    <a:pt x="128" y="306"/>
                  </a:cubicBezTo>
                  <a:cubicBezTo>
                    <a:pt x="210" y="306"/>
                    <a:pt x="304" y="234"/>
                    <a:pt x="291" y="132"/>
                  </a:cubicBezTo>
                  <a:lnTo>
                    <a:pt x="291" y="111"/>
                  </a:lnTo>
                  <a:cubicBezTo>
                    <a:pt x="283" y="33"/>
                    <a:pt x="233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5" name="Google Shape;34805;p32"/>
            <p:cNvSpPr/>
            <p:nvPr/>
          </p:nvSpPr>
          <p:spPr>
            <a:xfrm>
              <a:off x="27475" y="618775"/>
              <a:ext cx="8050" cy="6825"/>
            </a:xfrm>
            <a:custGeom>
              <a:avLst/>
              <a:gdLst/>
              <a:ahLst/>
              <a:cxnLst/>
              <a:rect l="l" t="t" r="r" b="b"/>
              <a:pathLst>
                <a:path w="322" h="273" extrusionOk="0">
                  <a:moveTo>
                    <a:pt x="140" y="0"/>
                  </a:moveTo>
                  <a:cubicBezTo>
                    <a:pt x="45" y="0"/>
                    <a:pt x="0" y="181"/>
                    <a:pt x="109" y="254"/>
                  </a:cubicBezTo>
                  <a:cubicBezTo>
                    <a:pt x="131" y="267"/>
                    <a:pt x="152" y="272"/>
                    <a:pt x="171" y="272"/>
                  </a:cubicBezTo>
                  <a:cubicBezTo>
                    <a:pt x="279" y="272"/>
                    <a:pt x="322" y="91"/>
                    <a:pt x="195" y="19"/>
                  </a:cubicBezTo>
                  <a:cubicBezTo>
                    <a:pt x="175" y="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6" name="Google Shape;34806;p32"/>
            <p:cNvSpPr/>
            <p:nvPr/>
          </p:nvSpPr>
          <p:spPr>
            <a:xfrm>
              <a:off x="950" y="599250"/>
              <a:ext cx="7375" cy="6500"/>
            </a:xfrm>
            <a:custGeom>
              <a:avLst/>
              <a:gdLst/>
              <a:ahLst/>
              <a:cxnLst/>
              <a:rect l="l" t="t" r="r" b="b"/>
              <a:pathLst>
                <a:path w="295" h="260" extrusionOk="0">
                  <a:moveTo>
                    <a:pt x="124" y="0"/>
                  </a:moveTo>
                  <a:cubicBezTo>
                    <a:pt x="43" y="0"/>
                    <a:pt x="0" y="106"/>
                    <a:pt x="37" y="180"/>
                  </a:cubicBezTo>
                  <a:cubicBezTo>
                    <a:pt x="37" y="180"/>
                    <a:pt x="37" y="201"/>
                    <a:pt x="37" y="201"/>
                  </a:cubicBezTo>
                  <a:cubicBezTo>
                    <a:pt x="64" y="242"/>
                    <a:pt x="103" y="259"/>
                    <a:pt x="140" y="259"/>
                  </a:cubicBezTo>
                  <a:cubicBezTo>
                    <a:pt x="219" y="259"/>
                    <a:pt x="295" y="182"/>
                    <a:pt x="251" y="94"/>
                  </a:cubicBezTo>
                  <a:cubicBezTo>
                    <a:pt x="251" y="52"/>
                    <a:pt x="230" y="30"/>
                    <a:pt x="165" y="9"/>
                  </a:cubicBezTo>
                  <a:cubicBezTo>
                    <a:pt x="151" y="3"/>
                    <a:pt x="137" y="0"/>
                    <a:pt x="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7" name="Google Shape;34807;p32"/>
            <p:cNvSpPr/>
            <p:nvPr/>
          </p:nvSpPr>
          <p:spPr>
            <a:xfrm>
              <a:off x="-5925" y="567325"/>
              <a:ext cx="7600" cy="7275"/>
            </a:xfrm>
            <a:custGeom>
              <a:avLst/>
              <a:gdLst/>
              <a:ahLst/>
              <a:cxnLst/>
              <a:rect l="l" t="t" r="r" b="b"/>
              <a:pathLst>
                <a:path w="304" h="291" extrusionOk="0">
                  <a:moveTo>
                    <a:pt x="177" y="1"/>
                  </a:moveTo>
                  <a:cubicBezTo>
                    <a:pt x="94" y="1"/>
                    <a:pt x="0" y="72"/>
                    <a:pt x="13" y="174"/>
                  </a:cubicBezTo>
                  <a:cubicBezTo>
                    <a:pt x="22" y="255"/>
                    <a:pt x="76" y="291"/>
                    <a:pt x="134" y="291"/>
                  </a:cubicBezTo>
                  <a:cubicBezTo>
                    <a:pt x="215" y="291"/>
                    <a:pt x="303" y="222"/>
                    <a:pt x="291" y="110"/>
                  </a:cubicBezTo>
                  <a:cubicBezTo>
                    <a:pt x="282" y="33"/>
                    <a:pt x="232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8" name="Google Shape;34808;p32"/>
            <p:cNvSpPr/>
            <p:nvPr/>
          </p:nvSpPr>
          <p:spPr>
            <a:xfrm>
              <a:off x="-5450" y="526225"/>
              <a:ext cx="8125" cy="6575"/>
            </a:xfrm>
            <a:custGeom>
              <a:avLst/>
              <a:gdLst/>
              <a:ahLst/>
              <a:cxnLst/>
              <a:rect l="l" t="t" r="r" b="b"/>
              <a:pathLst>
                <a:path w="325" h="263" extrusionOk="0">
                  <a:moveTo>
                    <a:pt x="148" y="0"/>
                  </a:moveTo>
                  <a:cubicBezTo>
                    <a:pt x="14" y="0"/>
                    <a:pt x="1" y="238"/>
                    <a:pt x="165" y="258"/>
                  </a:cubicBezTo>
                  <a:cubicBezTo>
                    <a:pt x="176" y="261"/>
                    <a:pt x="187" y="263"/>
                    <a:pt x="197" y="263"/>
                  </a:cubicBezTo>
                  <a:cubicBezTo>
                    <a:pt x="317" y="263"/>
                    <a:pt x="325" y="41"/>
                    <a:pt x="186" y="2"/>
                  </a:cubicBezTo>
                  <a:lnTo>
                    <a:pt x="165" y="2"/>
                  </a:lnTo>
                  <a:cubicBezTo>
                    <a:pt x="159" y="1"/>
                    <a:pt x="153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9" name="Google Shape;34809;p32"/>
            <p:cNvSpPr/>
            <p:nvPr/>
          </p:nvSpPr>
          <p:spPr>
            <a:xfrm>
              <a:off x="4775" y="506250"/>
              <a:ext cx="7600" cy="7550"/>
            </a:xfrm>
            <a:custGeom>
              <a:avLst/>
              <a:gdLst/>
              <a:ahLst/>
              <a:cxnLst/>
              <a:rect l="l" t="t" r="r" b="b"/>
              <a:pathLst>
                <a:path w="304" h="302" extrusionOk="0">
                  <a:moveTo>
                    <a:pt x="169" y="1"/>
                  </a:moveTo>
                  <a:cubicBezTo>
                    <a:pt x="89" y="1"/>
                    <a:pt x="0" y="69"/>
                    <a:pt x="12" y="181"/>
                  </a:cubicBezTo>
                  <a:lnTo>
                    <a:pt x="12" y="202"/>
                  </a:lnTo>
                  <a:cubicBezTo>
                    <a:pt x="21" y="271"/>
                    <a:pt x="71" y="301"/>
                    <a:pt x="126" y="301"/>
                  </a:cubicBezTo>
                  <a:cubicBezTo>
                    <a:pt x="208" y="301"/>
                    <a:pt x="303" y="232"/>
                    <a:pt x="290" y="117"/>
                  </a:cubicBezTo>
                  <a:cubicBezTo>
                    <a:pt x="281" y="36"/>
                    <a:pt x="227" y="1"/>
                    <a:pt x="1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0" name="Google Shape;34810;p32"/>
            <p:cNvSpPr/>
            <p:nvPr/>
          </p:nvSpPr>
          <p:spPr>
            <a:xfrm>
              <a:off x="32125" y="471250"/>
              <a:ext cx="8925" cy="8100"/>
            </a:xfrm>
            <a:custGeom>
              <a:avLst/>
              <a:gdLst/>
              <a:ahLst/>
              <a:cxnLst/>
              <a:rect l="l" t="t" r="r" b="b"/>
              <a:pathLst>
                <a:path w="357" h="324" extrusionOk="0">
                  <a:moveTo>
                    <a:pt x="196" y="1"/>
                  </a:moveTo>
                  <a:cubicBezTo>
                    <a:pt x="80" y="1"/>
                    <a:pt x="1" y="166"/>
                    <a:pt x="73" y="256"/>
                  </a:cubicBezTo>
                  <a:cubicBezTo>
                    <a:pt x="96" y="302"/>
                    <a:pt x="142" y="323"/>
                    <a:pt x="188" y="323"/>
                  </a:cubicBezTo>
                  <a:cubicBezTo>
                    <a:pt x="271" y="323"/>
                    <a:pt x="356" y="258"/>
                    <a:pt x="329" y="149"/>
                  </a:cubicBezTo>
                  <a:cubicBezTo>
                    <a:pt x="329" y="85"/>
                    <a:pt x="308" y="42"/>
                    <a:pt x="265" y="21"/>
                  </a:cubicBezTo>
                  <a:cubicBezTo>
                    <a:pt x="241" y="7"/>
                    <a:pt x="218" y="1"/>
                    <a:pt x="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1" name="Google Shape;34811;p32"/>
            <p:cNvSpPr/>
            <p:nvPr/>
          </p:nvSpPr>
          <p:spPr>
            <a:xfrm>
              <a:off x="41425" y="491950"/>
              <a:ext cx="8525" cy="5575"/>
            </a:xfrm>
            <a:custGeom>
              <a:avLst/>
              <a:gdLst/>
              <a:ahLst/>
              <a:cxnLst/>
              <a:rect l="l" t="t" r="r" b="b"/>
              <a:pathLst>
                <a:path w="341" h="223" extrusionOk="0">
                  <a:moveTo>
                    <a:pt x="177" y="1"/>
                  </a:moveTo>
                  <a:cubicBezTo>
                    <a:pt x="153" y="1"/>
                    <a:pt x="129" y="8"/>
                    <a:pt x="107" y="26"/>
                  </a:cubicBezTo>
                  <a:cubicBezTo>
                    <a:pt x="107" y="26"/>
                    <a:pt x="85" y="26"/>
                    <a:pt x="85" y="47"/>
                  </a:cubicBezTo>
                  <a:cubicBezTo>
                    <a:pt x="1" y="115"/>
                    <a:pt x="90" y="223"/>
                    <a:pt x="173" y="223"/>
                  </a:cubicBezTo>
                  <a:cubicBezTo>
                    <a:pt x="195" y="223"/>
                    <a:pt x="217" y="215"/>
                    <a:pt x="235" y="197"/>
                  </a:cubicBezTo>
                  <a:cubicBezTo>
                    <a:pt x="256" y="197"/>
                    <a:pt x="256" y="176"/>
                    <a:pt x="256" y="176"/>
                  </a:cubicBezTo>
                  <a:cubicBezTo>
                    <a:pt x="341" y="108"/>
                    <a:pt x="265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2" name="Google Shape;34812;p32"/>
            <p:cNvSpPr/>
            <p:nvPr/>
          </p:nvSpPr>
          <p:spPr>
            <a:xfrm>
              <a:off x="42500" y="492475"/>
              <a:ext cx="8525" cy="5575"/>
            </a:xfrm>
            <a:custGeom>
              <a:avLst/>
              <a:gdLst/>
              <a:ahLst/>
              <a:cxnLst/>
              <a:rect l="l" t="t" r="r" b="b"/>
              <a:pathLst>
                <a:path w="341" h="223" extrusionOk="0">
                  <a:moveTo>
                    <a:pt x="177" y="1"/>
                  </a:moveTo>
                  <a:cubicBezTo>
                    <a:pt x="153" y="1"/>
                    <a:pt x="129" y="9"/>
                    <a:pt x="107" y="26"/>
                  </a:cubicBezTo>
                  <a:cubicBezTo>
                    <a:pt x="107" y="48"/>
                    <a:pt x="85" y="48"/>
                    <a:pt x="85" y="48"/>
                  </a:cubicBezTo>
                  <a:cubicBezTo>
                    <a:pt x="1" y="115"/>
                    <a:pt x="76" y="223"/>
                    <a:pt x="165" y="223"/>
                  </a:cubicBezTo>
                  <a:cubicBezTo>
                    <a:pt x="188" y="223"/>
                    <a:pt x="212" y="215"/>
                    <a:pt x="235" y="197"/>
                  </a:cubicBezTo>
                  <a:cubicBezTo>
                    <a:pt x="235" y="197"/>
                    <a:pt x="256" y="197"/>
                    <a:pt x="256" y="176"/>
                  </a:cubicBezTo>
                  <a:cubicBezTo>
                    <a:pt x="341" y="109"/>
                    <a:pt x="265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3" name="Google Shape;34813;p32"/>
            <p:cNvSpPr/>
            <p:nvPr/>
          </p:nvSpPr>
          <p:spPr>
            <a:xfrm>
              <a:off x="60325" y="473900"/>
              <a:ext cx="9825" cy="7775"/>
            </a:xfrm>
            <a:custGeom>
              <a:avLst/>
              <a:gdLst/>
              <a:ahLst/>
              <a:cxnLst/>
              <a:rect l="l" t="t" r="r" b="b"/>
              <a:pathLst>
                <a:path w="393" h="311" extrusionOk="0">
                  <a:moveTo>
                    <a:pt x="215" y="0"/>
                  </a:moveTo>
                  <a:cubicBezTo>
                    <a:pt x="103" y="0"/>
                    <a:pt x="0" y="137"/>
                    <a:pt x="99" y="235"/>
                  </a:cubicBezTo>
                  <a:cubicBezTo>
                    <a:pt x="126" y="288"/>
                    <a:pt x="167" y="311"/>
                    <a:pt x="208" y="311"/>
                  </a:cubicBezTo>
                  <a:cubicBezTo>
                    <a:pt x="300" y="311"/>
                    <a:pt x="393" y="203"/>
                    <a:pt x="334" y="86"/>
                  </a:cubicBezTo>
                  <a:cubicBezTo>
                    <a:pt x="334" y="64"/>
                    <a:pt x="313" y="43"/>
                    <a:pt x="313" y="43"/>
                  </a:cubicBezTo>
                  <a:cubicBezTo>
                    <a:pt x="283" y="13"/>
                    <a:pt x="248" y="0"/>
                    <a:pt x="2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814" name="Google Shape;34814;p32"/>
          <p:cNvGrpSpPr/>
          <p:nvPr/>
        </p:nvGrpSpPr>
        <p:grpSpPr>
          <a:xfrm>
            <a:off x="-397787" y="-33489"/>
            <a:ext cx="1200753" cy="1402007"/>
            <a:chOff x="8429025" y="3685675"/>
            <a:chExt cx="975350" cy="1138825"/>
          </a:xfrm>
        </p:grpSpPr>
        <p:sp>
          <p:nvSpPr>
            <p:cNvPr id="34815" name="Google Shape;34815;p32"/>
            <p:cNvSpPr/>
            <p:nvPr/>
          </p:nvSpPr>
          <p:spPr>
            <a:xfrm>
              <a:off x="9017575" y="3692350"/>
              <a:ext cx="116425" cy="310750"/>
            </a:xfrm>
            <a:custGeom>
              <a:avLst/>
              <a:gdLst/>
              <a:ahLst/>
              <a:cxnLst/>
              <a:rect l="l" t="t" r="r" b="b"/>
              <a:pathLst>
                <a:path w="4657" h="12430" extrusionOk="0">
                  <a:moveTo>
                    <a:pt x="4343" y="0"/>
                  </a:moveTo>
                  <a:lnTo>
                    <a:pt x="1" y="12352"/>
                  </a:lnTo>
                  <a:lnTo>
                    <a:pt x="314" y="12430"/>
                  </a:lnTo>
                  <a:lnTo>
                    <a:pt x="4656" y="79"/>
                  </a:lnTo>
                  <a:lnTo>
                    <a:pt x="43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6" name="Google Shape;34816;p32"/>
            <p:cNvSpPr/>
            <p:nvPr/>
          </p:nvSpPr>
          <p:spPr>
            <a:xfrm>
              <a:off x="9111250" y="3685675"/>
              <a:ext cx="131300" cy="366800"/>
            </a:xfrm>
            <a:custGeom>
              <a:avLst/>
              <a:gdLst/>
              <a:ahLst/>
              <a:cxnLst/>
              <a:rect l="l" t="t" r="r" b="b"/>
              <a:pathLst>
                <a:path w="5252" h="14672" extrusionOk="0">
                  <a:moveTo>
                    <a:pt x="173" y="1"/>
                  </a:moveTo>
                  <a:lnTo>
                    <a:pt x="0" y="299"/>
                  </a:lnTo>
                  <a:cubicBezTo>
                    <a:pt x="4891" y="2712"/>
                    <a:pt x="3605" y="10706"/>
                    <a:pt x="2226" y="14594"/>
                  </a:cubicBezTo>
                  <a:lnTo>
                    <a:pt x="2555" y="14672"/>
                  </a:lnTo>
                  <a:cubicBezTo>
                    <a:pt x="3950" y="10691"/>
                    <a:pt x="5251" y="2509"/>
                    <a:pt x="1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7" name="Google Shape;34817;p32"/>
            <p:cNvSpPr/>
            <p:nvPr/>
          </p:nvSpPr>
          <p:spPr>
            <a:xfrm>
              <a:off x="8875350" y="3692725"/>
              <a:ext cx="268450" cy="286100"/>
            </a:xfrm>
            <a:custGeom>
              <a:avLst/>
              <a:gdLst/>
              <a:ahLst/>
              <a:cxnLst/>
              <a:rect l="l" t="t" r="r" b="b"/>
              <a:pathLst>
                <a:path w="10738" h="11444" extrusionOk="0">
                  <a:moveTo>
                    <a:pt x="10638" y="0"/>
                  </a:moveTo>
                  <a:cubicBezTo>
                    <a:pt x="5389" y="0"/>
                    <a:pt x="1387" y="7408"/>
                    <a:pt x="0" y="11365"/>
                  </a:cubicBezTo>
                  <a:lnTo>
                    <a:pt x="314" y="11443"/>
                  </a:lnTo>
                  <a:cubicBezTo>
                    <a:pt x="1669" y="7581"/>
                    <a:pt x="5562" y="329"/>
                    <a:pt x="10609" y="329"/>
                  </a:cubicBezTo>
                  <a:cubicBezTo>
                    <a:pt x="10641" y="329"/>
                    <a:pt x="10673" y="329"/>
                    <a:pt x="10706" y="330"/>
                  </a:cubicBezTo>
                  <a:lnTo>
                    <a:pt x="10737" y="1"/>
                  </a:lnTo>
                  <a:cubicBezTo>
                    <a:pt x="10704" y="0"/>
                    <a:pt x="10671" y="0"/>
                    <a:pt x="10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8" name="Google Shape;34818;p32"/>
            <p:cNvSpPr/>
            <p:nvPr/>
          </p:nvSpPr>
          <p:spPr>
            <a:xfrm>
              <a:off x="8860050" y="3935675"/>
              <a:ext cx="325675" cy="171275"/>
            </a:xfrm>
            <a:custGeom>
              <a:avLst/>
              <a:gdLst/>
              <a:ahLst/>
              <a:cxnLst/>
              <a:rect l="l" t="t" r="r" b="b"/>
              <a:pathLst>
                <a:path w="13027" h="6851" extrusionOk="0">
                  <a:moveTo>
                    <a:pt x="1365" y="1"/>
                  </a:moveTo>
                  <a:lnTo>
                    <a:pt x="1" y="3904"/>
                  </a:lnTo>
                  <a:lnTo>
                    <a:pt x="11663" y="6851"/>
                  </a:lnTo>
                  <a:lnTo>
                    <a:pt x="13026" y="2948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9" name="Google Shape;34819;p32"/>
            <p:cNvSpPr/>
            <p:nvPr/>
          </p:nvSpPr>
          <p:spPr>
            <a:xfrm>
              <a:off x="8860050" y="3940400"/>
              <a:ext cx="325675" cy="166550"/>
            </a:xfrm>
            <a:custGeom>
              <a:avLst/>
              <a:gdLst/>
              <a:ahLst/>
              <a:cxnLst/>
              <a:rect l="l" t="t" r="r" b="b"/>
              <a:pathLst>
                <a:path w="13027" h="6662" extrusionOk="0">
                  <a:moveTo>
                    <a:pt x="1302" y="0"/>
                  </a:moveTo>
                  <a:lnTo>
                    <a:pt x="1" y="3715"/>
                  </a:lnTo>
                  <a:lnTo>
                    <a:pt x="11663" y="6662"/>
                  </a:lnTo>
                  <a:lnTo>
                    <a:pt x="13026" y="2759"/>
                  </a:lnTo>
                  <a:lnTo>
                    <a:pt x="12368" y="2586"/>
                  </a:lnTo>
                  <a:cubicBezTo>
                    <a:pt x="11732" y="2745"/>
                    <a:pt x="10959" y="2831"/>
                    <a:pt x="10096" y="2831"/>
                  </a:cubicBezTo>
                  <a:cubicBezTo>
                    <a:pt x="9090" y="2831"/>
                    <a:pt x="7962" y="2714"/>
                    <a:pt x="6788" y="2461"/>
                  </a:cubicBezTo>
                  <a:cubicBezTo>
                    <a:pt x="4374" y="1944"/>
                    <a:pt x="2352" y="1003"/>
                    <a:pt x="1302" y="0"/>
                  </a:cubicBez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0" name="Google Shape;34820;p32"/>
            <p:cNvSpPr/>
            <p:nvPr/>
          </p:nvSpPr>
          <p:spPr>
            <a:xfrm>
              <a:off x="8608100" y="4603025"/>
              <a:ext cx="342100" cy="205750"/>
            </a:xfrm>
            <a:custGeom>
              <a:avLst/>
              <a:gdLst/>
              <a:ahLst/>
              <a:cxnLst/>
              <a:rect l="l" t="t" r="r" b="b"/>
              <a:pathLst>
                <a:path w="13684" h="8230" extrusionOk="0">
                  <a:moveTo>
                    <a:pt x="1145" y="0"/>
                  </a:moveTo>
                  <a:lnTo>
                    <a:pt x="0" y="3276"/>
                  </a:lnTo>
                  <a:lnTo>
                    <a:pt x="12336" y="8229"/>
                  </a:lnTo>
                  <a:lnTo>
                    <a:pt x="13684" y="4405"/>
                  </a:lnTo>
                  <a:lnTo>
                    <a:pt x="114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1" name="Google Shape;34821;p32"/>
            <p:cNvSpPr/>
            <p:nvPr/>
          </p:nvSpPr>
          <p:spPr>
            <a:xfrm>
              <a:off x="8429025" y="3965150"/>
              <a:ext cx="975350" cy="798650"/>
            </a:xfrm>
            <a:custGeom>
              <a:avLst/>
              <a:gdLst/>
              <a:ahLst/>
              <a:cxnLst/>
              <a:rect l="l" t="t" r="r" b="b"/>
              <a:pathLst>
                <a:path w="39014" h="31946" extrusionOk="0">
                  <a:moveTo>
                    <a:pt x="16399" y="0"/>
                  </a:moveTo>
                  <a:cubicBezTo>
                    <a:pt x="14107" y="0"/>
                    <a:pt x="8003" y="965"/>
                    <a:pt x="4452" y="10640"/>
                  </a:cubicBezTo>
                  <a:cubicBezTo>
                    <a:pt x="0" y="22741"/>
                    <a:pt x="7555" y="27569"/>
                    <a:pt x="7555" y="27569"/>
                  </a:cubicBezTo>
                  <a:lnTo>
                    <a:pt x="19985" y="31926"/>
                  </a:lnTo>
                  <a:cubicBezTo>
                    <a:pt x="19985" y="31926"/>
                    <a:pt x="20172" y="31945"/>
                    <a:pt x="20507" y="31945"/>
                  </a:cubicBezTo>
                  <a:cubicBezTo>
                    <a:pt x="22644" y="31945"/>
                    <a:pt x="30788" y="31172"/>
                    <a:pt x="34609" y="19763"/>
                  </a:cubicBezTo>
                  <a:cubicBezTo>
                    <a:pt x="39014" y="6628"/>
                    <a:pt x="30064" y="3368"/>
                    <a:pt x="30064" y="3368"/>
                  </a:cubicBezTo>
                  <a:lnTo>
                    <a:pt x="17305" y="60"/>
                  </a:lnTo>
                  <a:cubicBezTo>
                    <a:pt x="17305" y="60"/>
                    <a:pt x="16970" y="0"/>
                    <a:pt x="163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2" name="Google Shape;34822;p32"/>
            <p:cNvSpPr/>
            <p:nvPr/>
          </p:nvSpPr>
          <p:spPr>
            <a:xfrm>
              <a:off x="8475650" y="3971275"/>
              <a:ext cx="873475" cy="784700"/>
            </a:xfrm>
            <a:custGeom>
              <a:avLst/>
              <a:gdLst/>
              <a:ahLst/>
              <a:cxnLst/>
              <a:rect l="l" t="t" r="r" b="b"/>
              <a:pathLst>
                <a:path w="34939" h="31388" extrusionOk="0">
                  <a:moveTo>
                    <a:pt x="15697" y="0"/>
                  </a:moveTo>
                  <a:cubicBezTo>
                    <a:pt x="13879" y="0"/>
                    <a:pt x="8144" y="848"/>
                    <a:pt x="4452" y="10960"/>
                  </a:cubicBezTo>
                  <a:cubicBezTo>
                    <a:pt x="0" y="23139"/>
                    <a:pt x="6505" y="27606"/>
                    <a:pt x="6505" y="27606"/>
                  </a:cubicBezTo>
                  <a:lnTo>
                    <a:pt x="17258" y="31383"/>
                  </a:lnTo>
                  <a:cubicBezTo>
                    <a:pt x="17258" y="31383"/>
                    <a:pt x="17316" y="31387"/>
                    <a:pt x="17426" y="31387"/>
                  </a:cubicBezTo>
                  <a:cubicBezTo>
                    <a:pt x="18667" y="31387"/>
                    <a:pt x="26473" y="30898"/>
                    <a:pt x="30534" y="18844"/>
                  </a:cubicBezTo>
                  <a:cubicBezTo>
                    <a:pt x="34938" y="5803"/>
                    <a:pt x="27305" y="2887"/>
                    <a:pt x="27305" y="2887"/>
                  </a:cubicBezTo>
                  <a:lnTo>
                    <a:pt x="16270" y="35"/>
                  </a:lnTo>
                  <a:cubicBezTo>
                    <a:pt x="16270" y="35"/>
                    <a:pt x="16063" y="0"/>
                    <a:pt x="15697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3" name="Google Shape;34823;p32"/>
            <p:cNvSpPr/>
            <p:nvPr/>
          </p:nvSpPr>
          <p:spPr>
            <a:xfrm>
              <a:off x="8542650" y="3979300"/>
              <a:ext cx="729275" cy="765600"/>
            </a:xfrm>
            <a:custGeom>
              <a:avLst/>
              <a:gdLst/>
              <a:ahLst/>
              <a:cxnLst/>
              <a:rect l="l" t="t" r="r" b="b"/>
              <a:pathLst>
                <a:path w="29171" h="30624" extrusionOk="0">
                  <a:moveTo>
                    <a:pt x="14551" y="0"/>
                  </a:moveTo>
                  <a:cubicBezTo>
                    <a:pt x="13425" y="0"/>
                    <a:pt x="8397" y="635"/>
                    <a:pt x="4468" y="11454"/>
                  </a:cubicBezTo>
                  <a:cubicBezTo>
                    <a:pt x="1" y="23742"/>
                    <a:pt x="4985" y="27692"/>
                    <a:pt x="4985" y="27692"/>
                  </a:cubicBezTo>
                  <a:lnTo>
                    <a:pt x="13355" y="30623"/>
                  </a:lnTo>
                  <a:cubicBezTo>
                    <a:pt x="13355" y="30623"/>
                    <a:pt x="20346" y="30576"/>
                    <a:pt x="24766" y="17598"/>
                  </a:cubicBezTo>
                  <a:cubicBezTo>
                    <a:pt x="29171" y="4667"/>
                    <a:pt x="23371" y="2253"/>
                    <a:pt x="23371" y="2253"/>
                  </a:cubicBezTo>
                  <a:lnTo>
                    <a:pt x="14782" y="12"/>
                  </a:lnTo>
                  <a:cubicBezTo>
                    <a:pt x="14782" y="12"/>
                    <a:pt x="14701" y="0"/>
                    <a:pt x="14551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4" name="Google Shape;34824;p32"/>
            <p:cNvSpPr/>
            <p:nvPr/>
          </p:nvSpPr>
          <p:spPr>
            <a:xfrm>
              <a:off x="8639050" y="3990550"/>
              <a:ext cx="526675" cy="739450"/>
            </a:xfrm>
            <a:custGeom>
              <a:avLst/>
              <a:gdLst/>
              <a:ahLst/>
              <a:cxnLst/>
              <a:rect l="l" t="t" r="r" b="b"/>
              <a:pathLst>
                <a:path w="21067" h="29578" extrusionOk="0">
                  <a:moveTo>
                    <a:pt x="12588" y="0"/>
                  </a:moveTo>
                  <a:cubicBezTo>
                    <a:pt x="12334" y="0"/>
                    <a:pt x="8773" y="218"/>
                    <a:pt x="4483" y="12179"/>
                  </a:cubicBezTo>
                  <a:cubicBezTo>
                    <a:pt x="1" y="24625"/>
                    <a:pt x="2759" y="27807"/>
                    <a:pt x="2759" y="27807"/>
                  </a:cubicBezTo>
                  <a:lnTo>
                    <a:pt x="7791" y="29578"/>
                  </a:lnTo>
                  <a:cubicBezTo>
                    <a:pt x="7791" y="29578"/>
                    <a:pt x="12227" y="28653"/>
                    <a:pt x="16647" y="15863"/>
                  </a:cubicBezTo>
                  <a:cubicBezTo>
                    <a:pt x="21067" y="3104"/>
                    <a:pt x="17760" y="1348"/>
                    <a:pt x="17760" y="1348"/>
                  </a:cubicBezTo>
                  <a:lnTo>
                    <a:pt x="12603" y="0"/>
                  </a:lnTo>
                  <a:cubicBezTo>
                    <a:pt x="12603" y="0"/>
                    <a:pt x="12598" y="0"/>
                    <a:pt x="12588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5" name="Google Shape;34825;p32"/>
            <p:cNvSpPr/>
            <p:nvPr/>
          </p:nvSpPr>
          <p:spPr>
            <a:xfrm>
              <a:off x="8451750" y="4286000"/>
              <a:ext cx="871125" cy="477800"/>
            </a:xfrm>
            <a:custGeom>
              <a:avLst/>
              <a:gdLst/>
              <a:ahLst/>
              <a:cxnLst/>
              <a:rect l="l" t="t" r="r" b="b"/>
              <a:pathLst>
                <a:path w="34845" h="19112" extrusionOk="0">
                  <a:moveTo>
                    <a:pt x="2837" y="1"/>
                  </a:moveTo>
                  <a:lnTo>
                    <a:pt x="2837" y="1"/>
                  </a:lnTo>
                  <a:cubicBezTo>
                    <a:pt x="0" y="10503"/>
                    <a:pt x="6646" y="14735"/>
                    <a:pt x="6646" y="14735"/>
                  </a:cubicBezTo>
                  <a:lnTo>
                    <a:pt x="19076" y="19092"/>
                  </a:lnTo>
                  <a:cubicBezTo>
                    <a:pt x="19076" y="19092"/>
                    <a:pt x="19263" y="19111"/>
                    <a:pt x="19598" y="19111"/>
                  </a:cubicBezTo>
                  <a:cubicBezTo>
                    <a:pt x="21735" y="19111"/>
                    <a:pt x="29879" y="18338"/>
                    <a:pt x="33700" y="6929"/>
                  </a:cubicBezTo>
                  <a:cubicBezTo>
                    <a:pt x="34343" y="5017"/>
                    <a:pt x="34703" y="3308"/>
                    <a:pt x="34844" y="1788"/>
                  </a:cubicBezTo>
                  <a:lnTo>
                    <a:pt x="34844" y="1788"/>
                  </a:lnTo>
                  <a:cubicBezTo>
                    <a:pt x="31647" y="5283"/>
                    <a:pt x="25973" y="7603"/>
                    <a:pt x="19499" y="7603"/>
                  </a:cubicBezTo>
                  <a:cubicBezTo>
                    <a:pt x="11991" y="7587"/>
                    <a:pt x="5565" y="4452"/>
                    <a:pt x="2837" y="1"/>
                  </a:cubicBezTo>
                  <a:close/>
                </a:path>
              </a:pathLst>
            </a:custGeom>
            <a:solidFill>
              <a:srgbClr val="5B3C34">
                <a:alpha val="9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6" name="Google Shape;34826;p32"/>
            <p:cNvSpPr/>
            <p:nvPr/>
          </p:nvSpPr>
          <p:spPr>
            <a:xfrm>
              <a:off x="8638275" y="3965175"/>
              <a:ext cx="651275" cy="212850"/>
            </a:xfrm>
            <a:custGeom>
              <a:avLst/>
              <a:gdLst/>
              <a:ahLst/>
              <a:cxnLst/>
              <a:rect l="l" t="t" r="r" b="b"/>
              <a:pathLst>
                <a:path w="26051" h="8514" extrusionOk="0">
                  <a:moveTo>
                    <a:pt x="8040" y="1"/>
                  </a:moveTo>
                  <a:cubicBezTo>
                    <a:pt x="6475" y="1"/>
                    <a:pt x="3111" y="450"/>
                    <a:pt x="0" y="3837"/>
                  </a:cubicBezTo>
                  <a:cubicBezTo>
                    <a:pt x="3229" y="6376"/>
                    <a:pt x="8856" y="8210"/>
                    <a:pt x="15330" y="8476"/>
                  </a:cubicBezTo>
                  <a:cubicBezTo>
                    <a:pt x="15901" y="8501"/>
                    <a:pt x="16466" y="8513"/>
                    <a:pt x="17024" y="8513"/>
                  </a:cubicBezTo>
                  <a:cubicBezTo>
                    <a:pt x="20343" y="8513"/>
                    <a:pt x="23421" y="8084"/>
                    <a:pt x="26051" y="7332"/>
                  </a:cubicBezTo>
                  <a:cubicBezTo>
                    <a:pt x="24342" y="4338"/>
                    <a:pt x="21694" y="3367"/>
                    <a:pt x="21694" y="3367"/>
                  </a:cubicBezTo>
                  <a:lnTo>
                    <a:pt x="8935" y="59"/>
                  </a:lnTo>
                  <a:cubicBezTo>
                    <a:pt x="8935" y="59"/>
                    <a:pt x="8604" y="1"/>
                    <a:pt x="8040" y="1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7" name="Google Shape;34827;p32"/>
            <p:cNvSpPr/>
            <p:nvPr/>
          </p:nvSpPr>
          <p:spPr>
            <a:xfrm>
              <a:off x="8770325" y="4008175"/>
              <a:ext cx="246100" cy="695575"/>
            </a:xfrm>
            <a:custGeom>
              <a:avLst/>
              <a:gdLst/>
              <a:ahLst/>
              <a:cxnLst/>
              <a:rect l="l" t="t" r="r" b="b"/>
              <a:pathLst>
                <a:path w="9844" h="27823" extrusionOk="0">
                  <a:moveTo>
                    <a:pt x="9844" y="1"/>
                  </a:moveTo>
                  <a:lnTo>
                    <a:pt x="1" y="27823"/>
                  </a:lnTo>
                  <a:cubicBezTo>
                    <a:pt x="4938" y="17839"/>
                    <a:pt x="9843" y="3"/>
                    <a:pt x="98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8" name="Google Shape;34828;p32"/>
            <p:cNvSpPr/>
            <p:nvPr/>
          </p:nvSpPr>
          <p:spPr>
            <a:xfrm>
              <a:off x="8639050" y="3990550"/>
              <a:ext cx="381300" cy="696750"/>
            </a:xfrm>
            <a:custGeom>
              <a:avLst/>
              <a:gdLst/>
              <a:ahLst/>
              <a:cxnLst/>
              <a:rect l="l" t="t" r="r" b="b"/>
              <a:pathLst>
                <a:path w="15252" h="27870" extrusionOk="0">
                  <a:moveTo>
                    <a:pt x="12588" y="0"/>
                  </a:moveTo>
                  <a:cubicBezTo>
                    <a:pt x="12334" y="0"/>
                    <a:pt x="8773" y="218"/>
                    <a:pt x="4483" y="12179"/>
                  </a:cubicBezTo>
                  <a:cubicBezTo>
                    <a:pt x="1" y="24625"/>
                    <a:pt x="2759" y="27807"/>
                    <a:pt x="2759" y="27807"/>
                  </a:cubicBezTo>
                  <a:lnTo>
                    <a:pt x="2916" y="27869"/>
                  </a:lnTo>
                  <a:cubicBezTo>
                    <a:pt x="2916" y="27869"/>
                    <a:pt x="361" y="24750"/>
                    <a:pt x="4828" y="12289"/>
                  </a:cubicBezTo>
                  <a:cubicBezTo>
                    <a:pt x="9149" y="240"/>
                    <a:pt x="12554" y="63"/>
                    <a:pt x="12751" y="63"/>
                  </a:cubicBezTo>
                  <a:cubicBezTo>
                    <a:pt x="12756" y="63"/>
                    <a:pt x="12760" y="63"/>
                    <a:pt x="12760" y="63"/>
                  </a:cubicBezTo>
                  <a:lnTo>
                    <a:pt x="15252" y="690"/>
                  </a:lnTo>
                  <a:lnTo>
                    <a:pt x="12603" y="0"/>
                  </a:lnTo>
                  <a:cubicBezTo>
                    <a:pt x="12603" y="0"/>
                    <a:pt x="12598" y="0"/>
                    <a:pt x="125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9" name="Google Shape;34829;p32"/>
            <p:cNvSpPr/>
            <p:nvPr/>
          </p:nvSpPr>
          <p:spPr>
            <a:xfrm>
              <a:off x="8830275" y="4023475"/>
              <a:ext cx="335450" cy="706525"/>
            </a:xfrm>
            <a:custGeom>
              <a:avLst/>
              <a:gdLst/>
              <a:ahLst/>
              <a:cxnLst/>
              <a:rect l="l" t="t" r="r" b="b"/>
              <a:pathLst>
                <a:path w="13418" h="28261" extrusionOk="0">
                  <a:moveTo>
                    <a:pt x="10001" y="0"/>
                  </a:moveTo>
                  <a:cubicBezTo>
                    <a:pt x="10330" y="219"/>
                    <a:pt x="12807" y="2445"/>
                    <a:pt x="8653" y="14420"/>
                  </a:cubicBezTo>
                  <a:cubicBezTo>
                    <a:pt x="4217" y="27211"/>
                    <a:pt x="1" y="28214"/>
                    <a:pt x="1" y="28214"/>
                  </a:cubicBezTo>
                  <a:lnTo>
                    <a:pt x="142" y="28261"/>
                  </a:lnTo>
                  <a:cubicBezTo>
                    <a:pt x="142" y="28261"/>
                    <a:pt x="4578" y="27336"/>
                    <a:pt x="8998" y="14546"/>
                  </a:cubicBezTo>
                  <a:cubicBezTo>
                    <a:pt x="13418" y="1787"/>
                    <a:pt x="10111" y="31"/>
                    <a:pt x="10111" y="31"/>
                  </a:cubicBezTo>
                  <a:lnTo>
                    <a:pt x="100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0" name="Google Shape;34830;p32"/>
            <p:cNvSpPr/>
            <p:nvPr/>
          </p:nvSpPr>
          <p:spPr>
            <a:xfrm>
              <a:off x="8475650" y="3971275"/>
              <a:ext cx="554500" cy="691725"/>
            </a:xfrm>
            <a:custGeom>
              <a:avLst/>
              <a:gdLst/>
              <a:ahLst/>
              <a:cxnLst/>
              <a:rect l="l" t="t" r="r" b="b"/>
              <a:pathLst>
                <a:path w="22180" h="27669" extrusionOk="0">
                  <a:moveTo>
                    <a:pt x="15697" y="0"/>
                  </a:moveTo>
                  <a:cubicBezTo>
                    <a:pt x="13879" y="0"/>
                    <a:pt x="8144" y="848"/>
                    <a:pt x="4452" y="10960"/>
                  </a:cubicBezTo>
                  <a:cubicBezTo>
                    <a:pt x="0" y="23139"/>
                    <a:pt x="6505" y="27606"/>
                    <a:pt x="6505" y="27606"/>
                  </a:cubicBezTo>
                  <a:lnTo>
                    <a:pt x="6709" y="27669"/>
                  </a:lnTo>
                  <a:cubicBezTo>
                    <a:pt x="6709" y="27669"/>
                    <a:pt x="471" y="23311"/>
                    <a:pt x="4922" y="11116"/>
                  </a:cubicBezTo>
                  <a:cubicBezTo>
                    <a:pt x="8663" y="872"/>
                    <a:pt x="14310" y="70"/>
                    <a:pt x="15988" y="70"/>
                  </a:cubicBezTo>
                  <a:cubicBezTo>
                    <a:pt x="16299" y="70"/>
                    <a:pt x="16474" y="97"/>
                    <a:pt x="16474" y="97"/>
                  </a:cubicBezTo>
                  <a:lnTo>
                    <a:pt x="22180" y="1571"/>
                  </a:lnTo>
                  <a:lnTo>
                    <a:pt x="22180" y="1571"/>
                  </a:lnTo>
                  <a:lnTo>
                    <a:pt x="16270" y="35"/>
                  </a:lnTo>
                  <a:cubicBezTo>
                    <a:pt x="16270" y="35"/>
                    <a:pt x="16063" y="0"/>
                    <a:pt x="156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1" name="Google Shape;34831;p32"/>
            <p:cNvSpPr/>
            <p:nvPr/>
          </p:nvSpPr>
          <p:spPr>
            <a:xfrm>
              <a:off x="8902775" y="4043050"/>
              <a:ext cx="446350" cy="712925"/>
            </a:xfrm>
            <a:custGeom>
              <a:avLst/>
              <a:gdLst/>
              <a:ahLst/>
              <a:cxnLst/>
              <a:rect l="l" t="t" r="r" b="b"/>
              <a:pathLst>
                <a:path w="17854" h="28517" extrusionOk="0">
                  <a:moveTo>
                    <a:pt x="10142" y="1"/>
                  </a:moveTo>
                  <a:cubicBezTo>
                    <a:pt x="10988" y="393"/>
                    <a:pt x="17101" y="3653"/>
                    <a:pt x="12994" y="15816"/>
                  </a:cubicBezTo>
                  <a:cubicBezTo>
                    <a:pt x="8856" y="28042"/>
                    <a:pt x="1128" y="28452"/>
                    <a:pt x="112" y="28452"/>
                  </a:cubicBezTo>
                  <a:cubicBezTo>
                    <a:pt x="39" y="28452"/>
                    <a:pt x="0" y="28450"/>
                    <a:pt x="0" y="28450"/>
                  </a:cubicBezTo>
                  <a:lnTo>
                    <a:pt x="0" y="28450"/>
                  </a:lnTo>
                  <a:lnTo>
                    <a:pt x="173" y="28512"/>
                  </a:lnTo>
                  <a:cubicBezTo>
                    <a:pt x="173" y="28512"/>
                    <a:pt x="231" y="28516"/>
                    <a:pt x="341" y="28516"/>
                  </a:cubicBezTo>
                  <a:cubicBezTo>
                    <a:pt x="1582" y="28516"/>
                    <a:pt x="9388" y="28027"/>
                    <a:pt x="13449" y="15973"/>
                  </a:cubicBezTo>
                  <a:cubicBezTo>
                    <a:pt x="17853" y="2932"/>
                    <a:pt x="10220" y="16"/>
                    <a:pt x="10220" y="16"/>
                  </a:cubicBezTo>
                  <a:lnTo>
                    <a:pt x="1014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2" name="Google Shape;34832;p32"/>
            <p:cNvSpPr/>
            <p:nvPr/>
          </p:nvSpPr>
          <p:spPr>
            <a:xfrm>
              <a:off x="9249950" y="4447000"/>
              <a:ext cx="19625" cy="39775"/>
            </a:xfrm>
            <a:custGeom>
              <a:avLst/>
              <a:gdLst/>
              <a:ahLst/>
              <a:cxnLst/>
              <a:rect l="l" t="t" r="r" b="b"/>
              <a:pathLst>
                <a:path w="785" h="1591" extrusionOk="0">
                  <a:moveTo>
                    <a:pt x="659" y="1"/>
                  </a:moveTo>
                  <a:cubicBezTo>
                    <a:pt x="545" y="1"/>
                    <a:pt x="338" y="305"/>
                    <a:pt x="189" y="724"/>
                  </a:cubicBezTo>
                  <a:cubicBezTo>
                    <a:pt x="32" y="1163"/>
                    <a:pt x="1" y="1555"/>
                    <a:pt x="111" y="1586"/>
                  </a:cubicBezTo>
                  <a:cubicBezTo>
                    <a:pt x="119" y="1589"/>
                    <a:pt x="127" y="1591"/>
                    <a:pt x="136" y="1591"/>
                  </a:cubicBezTo>
                  <a:cubicBezTo>
                    <a:pt x="264" y="1591"/>
                    <a:pt x="464" y="1276"/>
                    <a:pt x="596" y="865"/>
                  </a:cubicBezTo>
                  <a:cubicBezTo>
                    <a:pt x="753" y="426"/>
                    <a:pt x="785" y="50"/>
                    <a:pt x="675" y="3"/>
                  </a:cubicBezTo>
                  <a:cubicBezTo>
                    <a:pt x="670" y="2"/>
                    <a:pt x="665" y="1"/>
                    <a:pt x="6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3" name="Google Shape;34833;p32"/>
            <p:cNvSpPr/>
            <p:nvPr/>
          </p:nvSpPr>
          <p:spPr>
            <a:xfrm>
              <a:off x="8607300" y="4227550"/>
              <a:ext cx="31775" cy="40525"/>
            </a:xfrm>
            <a:custGeom>
              <a:avLst/>
              <a:gdLst/>
              <a:ahLst/>
              <a:cxnLst/>
              <a:rect l="l" t="t" r="r" b="b"/>
              <a:pathLst>
                <a:path w="1271" h="1621" extrusionOk="0">
                  <a:moveTo>
                    <a:pt x="803" y="1"/>
                  </a:moveTo>
                  <a:cubicBezTo>
                    <a:pt x="561" y="1"/>
                    <a:pt x="294" y="262"/>
                    <a:pt x="158" y="630"/>
                  </a:cubicBezTo>
                  <a:cubicBezTo>
                    <a:pt x="1" y="1069"/>
                    <a:pt x="95" y="1508"/>
                    <a:pt x="361" y="1602"/>
                  </a:cubicBezTo>
                  <a:cubicBezTo>
                    <a:pt x="394" y="1614"/>
                    <a:pt x="428" y="1620"/>
                    <a:pt x="463" y="1620"/>
                  </a:cubicBezTo>
                  <a:cubicBezTo>
                    <a:pt x="699" y="1620"/>
                    <a:pt x="977" y="1357"/>
                    <a:pt x="1114" y="975"/>
                  </a:cubicBezTo>
                  <a:cubicBezTo>
                    <a:pt x="1271" y="536"/>
                    <a:pt x="1177" y="113"/>
                    <a:pt x="910" y="19"/>
                  </a:cubicBezTo>
                  <a:cubicBezTo>
                    <a:pt x="875" y="7"/>
                    <a:pt x="840" y="1"/>
                    <a:pt x="8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4" name="Google Shape;34834;p32"/>
            <p:cNvSpPr/>
            <p:nvPr/>
          </p:nvSpPr>
          <p:spPr>
            <a:xfrm>
              <a:off x="9177475" y="4427800"/>
              <a:ext cx="31375" cy="40500"/>
            </a:xfrm>
            <a:custGeom>
              <a:avLst/>
              <a:gdLst/>
              <a:ahLst/>
              <a:cxnLst/>
              <a:rect l="l" t="t" r="r" b="b"/>
              <a:pathLst>
                <a:path w="1255" h="1620" extrusionOk="0">
                  <a:moveTo>
                    <a:pt x="802" y="0"/>
                  </a:moveTo>
                  <a:cubicBezTo>
                    <a:pt x="556" y="0"/>
                    <a:pt x="280" y="262"/>
                    <a:pt x="157" y="630"/>
                  </a:cubicBezTo>
                  <a:cubicBezTo>
                    <a:pt x="0" y="1069"/>
                    <a:pt x="94" y="1508"/>
                    <a:pt x="345" y="1602"/>
                  </a:cubicBezTo>
                  <a:cubicBezTo>
                    <a:pt x="380" y="1614"/>
                    <a:pt x="416" y="1620"/>
                    <a:pt x="452" y="1620"/>
                  </a:cubicBezTo>
                  <a:cubicBezTo>
                    <a:pt x="698" y="1620"/>
                    <a:pt x="975" y="1357"/>
                    <a:pt x="1097" y="975"/>
                  </a:cubicBezTo>
                  <a:cubicBezTo>
                    <a:pt x="1254" y="536"/>
                    <a:pt x="1160" y="113"/>
                    <a:pt x="909" y="19"/>
                  </a:cubicBezTo>
                  <a:cubicBezTo>
                    <a:pt x="875" y="6"/>
                    <a:pt x="838" y="0"/>
                    <a:pt x="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5" name="Google Shape;34835;p32"/>
            <p:cNvSpPr/>
            <p:nvPr/>
          </p:nvSpPr>
          <p:spPr>
            <a:xfrm>
              <a:off x="8682150" y="4258975"/>
              <a:ext cx="37650" cy="41000"/>
            </a:xfrm>
            <a:custGeom>
              <a:avLst/>
              <a:gdLst/>
              <a:ahLst/>
              <a:cxnLst/>
              <a:rect l="l" t="t" r="r" b="b"/>
              <a:pathLst>
                <a:path w="1506" h="1640" extrusionOk="0">
                  <a:moveTo>
                    <a:pt x="866" y="1"/>
                  </a:moveTo>
                  <a:cubicBezTo>
                    <a:pt x="581" y="1"/>
                    <a:pt x="288" y="246"/>
                    <a:pt x="158" y="612"/>
                  </a:cubicBezTo>
                  <a:cubicBezTo>
                    <a:pt x="1" y="1050"/>
                    <a:pt x="142" y="1489"/>
                    <a:pt x="471" y="1615"/>
                  </a:cubicBezTo>
                  <a:cubicBezTo>
                    <a:pt x="521" y="1631"/>
                    <a:pt x="573" y="1639"/>
                    <a:pt x="625" y="1639"/>
                  </a:cubicBezTo>
                  <a:cubicBezTo>
                    <a:pt x="914" y="1639"/>
                    <a:pt x="1216" y="1391"/>
                    <a:pt x="1349" y="1019"/>
                  </a:cubicBezTo>
                  <a:cubicBezTo>
                    <a:pt x="1506" y="596"/>
                    <a:pt x="1364" y="141"/>
                    <a:pt x="1035" y="32"/>
                  </a:cubicBezTo>
                  <a:cubicBezTo>
                    <a:pt x="980" y="11"/>
                    <a:pt x="923" y="1"/>
                    <a:pt x="8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6" name="Google Shape;34836;p32"/>
            <p:cNvSpPr/>
            <p:nvPr/>
          </p:nvSpPr>
          <p:spPr>
            <a:xfrm>
              <a:off x="9084200" y="4400175"/>
              <a:ext cx="37250" cy="40900"/>
            </a:xfrm>
            <a:custGeom>
              <a:avLst/>
              <a:gdLst/>
              <a:ahLst/>
              <a:cxnLst/>
              <a:rect l="l" t="t" r="r" b="b"/>
              <a:pathLst>
                <a:path w="1490" h="1636" extrusionOk="0">
                  <a:moveTo>
                    <a:pt x="860" y="1"/>
                  </a:moveTo>
                  <a:cubicBezTo>
                    <a:pt x="572" y="1"/>
                    <a:pt x="274" y="237"/>
                    <a:pt x="142" y="606"/>
                  </a:cubicBezTo>
                  <a:cubicBezTo>
                    <a:pt x="1" y="1045"/>
                    <a:pt x="142" y="1500"/>
                    <a:pt x="455" y="1610"/>
                  </a:cubicBezTo>
                  <a:cubicBezTo>
                    <a:pt x="507" y="1627"/>
                    <a:pt x="561" y="1635"/>
                    <a:pt x="615" y="1635"/>
                  </a:cubicBezTo>
                  <a:cubicBezTo>
                    <a:pt x="902" y="1635"/>
                    <a:pt x="1201" y="1399"/>
                    <a:pt x="1333" y="1030"/>
                  </a:cubicBezTo>
                  <a:cubicBezTo>
                    <a:pt x="1490" y="591"/>
                    <a:pt x="1349" y="136"/>
                    <a:pt x="1019" y="26"/>
                  </a:cubicBezTo>
                  <a:cubicBezTo>
                    <a:pt x="967" y="9"/>
                    <a:pt x="914" y="1"/>
                    <a:pt x="8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7" name="Google Shape;34837;p32"/>
            <p:cNvSpPr/>
            <p:nvPr/>
          </p:nvSpPr>
          <p:spPr>
            <a:xfrm>
              <a:off x="8801275" y="4301825"/>
              <a:ext cx="44700" cy="41650"/>
            </a:xfrm>
            <a:custGeom>
              <a:avLst/>
              <a:gdLst/>
              <a:ahLst/>
              <a:cxnLst/>
              <a:rect l="l" t="t" r="r" b="b"/>
              <a:pathLst>
                <a:path w="1788" h="1666" extrusionOk="0">
                  <a:moveTo>
                    <a:pt x="932" y="1"/>
                  </a:moveTo>
                  <a:cubicBezTo>
                    <a:pt x="597" y="1"/>
                    <a:pt x="271" y="222"/>
                    <a:pt x="158" y="575"/>
                  </a:cubicBezTo>
                  <a:cubicBezTo>
                    <a:pt x="1" y="998"/>
                    <a:pt x="205" y="1484"/>
                    <a:pt x="612" y="1625"/>
                  </a:cubicBezTo>
                  <a:cubicBezTo>
                    <a:pt x="692" y="1653"/>
                    <a:pt x="775" y="1666"/>
                    <a:pt x="856" y="1666"/>
                  </a:cubicBezTo>
                  <a:cubicBezTo>
                    <a:pt x="1192" y="1666"/>
                    <a:pt x="1518" y="1445"/>
                    <a:pt x="1631" y="1092"/>
                  </a:cubicBezTo>
                  <a:cubicBezTo>
                    <a:pt x="1788" y="653"/>
                    <a:pt x="1584" y="183"/>
                    <a:pt x="1176" y="42"/>
                  </a:cubicBezTo>
                  <a:cubicBezTo>
                    <a:pt x="1096" y="14"/>
                    <a:pt x="1014" y="1"/>
                    <a:pt x="9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8" name="Google Shape;34838;p32"/>
            <p:cNvSpPr/>
            <p:nvPr/>
          </p:nvSpPr>
          <p:spPr>
            <a:xfrm>
              <a:off x="8943925" y="4351600"/>
              <a:ext cx="44700" cy="41800"/>
            </a:xfrm>
            <a:custGeom>
              <a:avLst/>
              <a:gdLst/>
              <a:ahLst/>
              <a:cxnLst/>
              <a:rect l="l" t="t" r="r" b="b"/>
              <a:pathLst>
                <a:path w="1788" h="1672" extrusionOk="0">
                  <a:moveTo>
                    <a:pt x="917" y="1"/>
                  </a:moveTo>
                  <a:cubicBezTo>
                    <a:pt x="586" y="1"/>
                    <a:pt x="267" y="222"/>
                    <a:pt x="141" y="574"/>
                  </a:cubicBezTo>
                  <a:cubicBezTo>
                    <a:pt x="0" y="1013"/>
                    <a:pt x="204" y="1484"/>
                    <a:pt x="612" y="1625"/>
                  </a:cubicBezTo>
                  <a:cubicBezTo>
                    <a:pt x="695" y="1657"/>
                    <a:pt x="780" y="1672"/>
                    <a:pt x="864" y="1672"/>
                  </a:cubicBezTo>
                  <a:cubicBezTo>
                    <a:pt x="1192" y="1672"/>
                    <a:pt x="1506" y="1444"/>
                    <a:pt x="1630" y="1107"/>
                  </a:cubicBezTo>
                  <a:cubicBezTo>
                    <a:pt x="1787" y="668"/>
                    <a:pt x="1583" y="198"/>
                    <a:pt x="1160" y="41"/>
                  </a:cubicBezTo>
                  <a:cubicBezTo>
                    <a:pt x="1080" y="14"/>
                    <a:pt x="998" y="1"/>
                    <a:pt x="9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9" name="Google Shape;34839;p32"/>
            <p:cNvSpPr/>
            <p:nvPr/>
          </p:nvSpPr>
          <p:spPr>
            <a:xfrm>
              <a:off x="8898075" y="4794425"/>
              <a:ext cx="27850" cy="30075"/>
            </a:xfrm>
            <a:custGeom>
              <a:avLst/>
              <a:gdLst/>
              <a:ahLst/>
              <a:cxnLst/>
              <a:rect l="l" t="t" r="r" b="b"/>
              <a:pathLst>
                <a:path w="1114" h="1203" extrusionOk="0">
                  <a:moveTo>
                    <a:pt x="634" y="1"/>
                  </a:moveTo>
                  <a:cubicBezTo>
                    <a:pt x="420" y="1"/>
                    <a:pt x="201" y="176"/>
                    <a:pt x="110" y="448"/>
                  </a:cubicBezTo>
                  <a:cubicBezTo>
                    <a:pt x="0" y="761"/>
                    <a:pt x="110" y="1091"/>
                    <a:pt x="361" y="1185"/>
                  </a:cubicBezTo>
                  <a:cubicBezTo>
                    <a:pt x="397" y="1197"/>
                    <a:pt x="434" y="1202"/>
                    <a:pt x="472" y="1202"/>
                  </a:cubicBezTo>
                  <a:cubicBezTo>
                    <a:pt x="683" y="1202"/>
                    <a:pt x="911" y="1027"/>
                    <a:pt x="1003" y="761"/>
                  </a:cubicBezTo>
                  <a:cubicBezTo>
                    <a:pt x="1113" y="432"/>
                    <a:pt x="1003" y="103"/>
                    <a:pt x="768" y="25"/>
                  </a:cubicBezTo>
                  <a:cubicBezTo>
                    <a:pt x="725" y="8"/>
                    <a:pt x="680" y="1"/>
                    <a:pt x="6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0" name="Google Shape;34840;p32"/>
            <p:cNvSpPr/>
            <p:nvPr/>
          </p:nvSpPr>
          <p:spPr>
            <a:xfrm>
              <a:off x="8745650" y="4734875"/>
              <a:ext cx="27825" cy="30050"/>
            </a:xfrm>
            <a:custGeom>
              <a:avLst/>
              <a:gdLst/>
              <a:ahLst/>
              <a:cxnLst/>
              <a:rect l="l" t="t" r="r" b="b"/>
              <a:pathLst>
                <a:path w="1113" h="1202" extrusionOk="0">
                  <a:moveTo>
                    <a:pt x="625" y="0"/>
                  </a:moveTo>
                  <a:cubicBezTo>
                    <a:pt x="419" y="0"/>
                    <a:pt x="200" y="176"/>
                    <a:pt x="110" y="447"/>
                  </a:cubicBezTo>
                  <a:cubicBezTo>
                    <a:pt x="0" y="761"/>
                    <a:pt x="110" y="1090"/>
                    <a:pt x="345" y="1184"/>
                  </a:cubicBezTo>
                  <a:cubicBezTo>
                    <a:pt x="383" y="1196"/>
                    <a:pt x="423" y="1202"/>
                    <a:pt x="463" y="1202"/>
                  </a:cubicBezTo>
                  <a:cubicBezTo>
                    <a:pt x="683" y="1202"/>
                    <a:pt x="910" y="1026"/>
                    <a:pt x="1003" y="761"/>
                  </a:cubicBezTo>
                  <a:cubicBezTo>
                    <a:pt x="1113" y="432"/>
                    <a:pt x="1003" y="103"/>
                    <a:pt x="752" y="24"/>
                  </a:cubicBezTo>
                  <a:cubicBezTo>
                    <a:pt x="711" y="8"/>
                    <a:pt x="669" y="0"/>
                    <a:pt x="6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1" name="Google Shape;34841;p32"/>
            <p:cNvSpPr/>
            <p:nvPr/>
          </p:nvSpPr>
          <p:spPr>
            <a:xfrm>
              <a:off x="8792275" y="4592075"/>
              <a:ext cx="123750" cy="118925"/>
            </a:xfrm>
            <a:custGeom>
              <a:avLst/>
              <a:gdLst/>
              <a:ahLst/>
              <a:cxnLst/>
              <a:rect l="l" t="t" r="r" b="b"/>
              <a:pathLst>
                <a:path w="4950" h="4757" extrusionOk="0">
                  <a:moveTo>
                    <a:pt x="3030" y="1"/>
                  </a:moveTo>
                  <a:cubicBezTo>
                    <a:pt x="2356" y="1"/>
                    <a:pt x="1595" y="389"/>
                    <a:pt x="1176" y="1300"/>
                  </a:cubicBezTo>
                  <a:cubicBezTo>
                    <a:pt x="0" y="3855"/>
                    <a:pt x="16" y="4294"/>
                    <a:pt x="737" y="4623"/>
                  </a:cubicBezTo>
                  <a:cubicBezTo>
                    <a:pt x="933" y="4712"/>
                    <a:pt x="1116" y="4756"/>
                    <a:pt x="1294" y="4756"/>
                  </a:cubicBezTo>
                  <a:cubicBezTo>
                    <a:pt x="2059" y="4756"/>
                    <a:pt x="2734" y="3945"/>
                    <a:pt x="3903" y="2382"/>
                  </a:cubicBezTo>
                  <a:cubicBezTo>
                    <a:pt x="4950" y="971"/>
                    <a:pt x="4097" y="1"/>
                    <a:pt x="30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2" name="Google Shape;34842;p32"/>
            <p:cNvSpPr/>
            <p:nvPr/>
          </p:nvSpPr>
          <p:spPr>
            <a:xfrm>
              <a:off x="8882800" y="4657050"/>
              <a:ext cx="128125" cy="74675"/>
            </a:xfrm>
            <a:custGeom>
              <a:avLst/>
              <a:gdLst/>
              <a:ahLst/>
              <a:cxnLst/>
              <a:rect l="l" t="t" r="r" b="b"/>
              <a:pathLst>
                <a:path w="5125" h="2987" extrusionOk="0">
                  <a:moveTo>
                    <a:pt x="3436" y="1"/>
                  </a:moveTo>
                  <a:cubicBezTo>
                    <a:pt x="2737" y="1"/>
                    <a:pt x="1848" y="268"/>
                    <a:pt x="1332" y="833"/>
                  </a:cubicBezTo>
                  <a:cubicBezTo>
                    <a:pt x="94" y="2181"/>
                    <a:pt x="0" y="2432"/>
                    <a:pt x="298" y="2745"/>
                  </a:cubicBezTo>
                  <a:cubicBezTo>
                    <a:pt x="450" y="2907"/>
                    <a:pt x="618" y="2986"/>
                    <a:pt x="829" y="2986"/>
                  </a:cubicBezTo>
                  <a:cubicBezTo>
                    <a:pt x="1315" y="2986"/>
                    <a:pt x="2029" y="2566"/>
                    <a:pt x="3307" y="1758"/>
                  </a:cubicBezTo>
                  <a:cubicBezTo>
                    <a:pt x="5125" y="622"/>
                    <a:pt x="4501" y="1"/>
                    <a:pt x="34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3" name="Google Shape;34843;p32"/>
            <p:cNvSpPr/>
            <p:nvPr/>
          </p:nvSpPr>
          <p:spPr>
            <a:xfrm>
              <a:off x="8698250" y="4556125"/>
              <a:ext cx="99775" cy="122425"/>
            </a:xfrm>
            <a:custGeom>
              <a:avLst/>
              <a:gdLst/>
              <a:ahLst/>
              <a:cxnLst/>
              <a:rect l="l" t="t" r="r" b="b"/>
              <a:pathLst>
                <a:path w="3991" h="4897" extrusionOk="0">
                  <a:moveTo>
                    <a:pt x="1396" y="0"/>
                  </a:moveTo>
                  <a:cubicBezTo>
                    <a:pt x="626" y="0"/>
                    <a:pt x="1" y="551"/>
                    <a:pt x="235" y="1923"/>
                  </a:cubicBezTo>
                  <a:cubicBezTo>
                    <a:pt x="595" y="4024"/>
                    <a:pt x="705" y="4400"/>
                    <a:pt x="1724" y="4839"/>
                  </a:cubicBezTo>
                  <a:cubicBezTo>
                    <a:pt x="1812" y="4877"/>
                    <a:pt x="1902" y="4897"/>
                    <a:pt x="1992" y="4897"/>
                  </a:cubicBezTo>
                  <a:cubicBezTo>
                    <a:pt x="2525" y="4897"/>
                    <a:pt x="3072" y="4213"/>
                    <a:pt x="3448" y="2738"/>
                  </a:cubicBezTo>
                  <a:cubicBezTo>
                    <a:pt x="3990" y="1205"/>
                    <a:pt x="2535" y="0"/>
                    <a:pt x="1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4" name="Google Shape;34844;p32"/>
            <p:cNvSpPr/>
            <p:nvPr/>
          </p:nvSpPr>
          <p:spPr>
            <a:xfrm>
              <a:off x="8622325" y="4523100"/>
              <a:ext cx="65650" cy="128925"/>
            </a:xfrm>
            <a:custGeom>
              <a:avLst/>
              <a:gdLst/>
              <a:ahLst/>
              <a:cxnLst/>
              <a:rect l="l" t="t" r="r" b="b"/>
              <a:pathLst>
                <a:path w="2626" h="5157" extrusionOk="0">
                  <a:moveTo>
                    <a:pt x="812" y="1"/>
                  </a:moveTo>
                  <a:cubicBezTo>
                    <a:pt x="345" y="1"/>
                    <a:pt x="0" y="652"/>
                    <a:pt x="262" y="2194"/>
                  </a:cubicBezTo>
                  <a:cubicBezTo>
                    <a:pt x="623" y="4279"/>
                    <a:pt x="1516" y="5157"/>
                    <a:pt x="2049" y="5157"/>
                  </a:cubicBezTo>
                  <a:cubicBezTo>
                    <a:pt x="2052" y="5157"/>
                    <a:pt x="2055" y="5157"/>
                    <a:pt x="2057" y="5157"/>
                  </a:cubicBezTo>
                  <a:cubicBezTo>
                    <a:pt x="2625" y="5157"/>
                    <a:pt x="2237" y="3584"/>
                    <a:pt x="2190" y="2461"/>
                  </a:cubicBezTo>
                  <a:cubicBezTo>
                    <a:pt x="2130" y="964"/>
                    <a:pt x="1381" y="1"/>
                    <a:pt x="8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5" name="Google Shape;34845;p32"/>
            <p:cNvSpPr/>
            <p:nvPr/>
          </p:nvSpPr>
          <p:spPr>
            <a:xfrm rot="1800044" flipH="1">
              <a:off x="8594476" y="4679350"/>
              <a:ext cx="27849" cy="30074"/>
            </a:xfrm>
            <a:custGeom>
              <a:avLst/>
              <a:gdLst/>
              <a:ahLst/>
              <a:cxnLst/>
              <a:rect l="l" t="t" r="r" b="b"/>
              <a:pathLst>
                <a:path w="1114" h="1203" extrusionOk="0">
                  <a:moveTo>
                    <a:pt x="634" y="1"/>
                  </a:moveTo>
                  <a:cubicBezTo>
                    <a:pt x="420" y="1"/>
                    <a:pt x="201" y="176"/>
                    <a:pt x="110" y="448"/>
                  </a:cubicBezTo>
                  <a:cubicBezTo>
                    <a:pt x="0" y="761"/>
                    <a:pt x="110" y="1091"/>
                    <a:pt x="361" y="1185"/>
                  </a:cubicBezTo>
                  <a:cubicBezTo>
                    <a:pt x="397" y="1197"/>
                    <a:pt x="434" y="1202"/>
                    <a:pt x="472" y="1202"/>
                  </a:cubicBezTo>
                  <a:cubicBezTo>
                    <a:pt x="683" y="1202"/>
                    <a:pt x="911" y="1027"/>
                    <a:pt x="1003" y="761"/>
                  </a:cubicBezTo>
                  <a:cubicBezTo>
                    <a:pt x="1113" y="432"/>
                    <a:pt x="1003" y="103"/>
                    <a:pt x="768" y="25"/>
                  </a:cubicBezTo>
                  <a:cubicBezTo>
                    <a:pt x="725" y="8"/>
                    <a:pt x="680" y="1"/>
                    <a:pt x="6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846" name="Google Shape;34846;p32"/>
          <p:cNvGrpSpPr/>
          <p:nvPr/>
        </p:nvGrpSpPr>
        <p:grpSpPr>
          <a:xfrm rot="1609278">
            <a:off x="-1082407" y="3941510"/>
            <a:ext cx="2724094" cy="1955260"/>
            <a:chOff x="-630750" y="3703663"/>
            <a:chExt cx="2724150" cy="1955300"/>
          </a:xfrm>
        </p:grpSpPr>
        <p:sp>
          <p:nvSpPr>
            <p:cNvPr id="34847" name="Google Shape;34847;p32"/>
            <p:cNvSpPr/>
            <p:nvPr/>
          </p:nvSpPr>
          <p:spPr>
            <a:xfrm>
              <a:off x="-448550" y="4009413"/>
              <a:ext cx="65225" cy="117025"/>
            </a:xfrm>
            <a:custGeom>
              <a:avLst/>
              <a:gdLst/>
              <a:ahLst/>
              <a:cxnLst/>
              <a:rect l="l" t="t" r="r" b="b"/>
              <a:pathLst>
                <a:path w="2609" h="4681" extrusionOk="0">
                  <a:moveTo>
                    <a:pt x="1219" y="0"/>
                  </a:moveTo>
                  <a:cubicBezTo>
                    <a:pt x="898" y="321"/>
                    <a:pt x="492" y="1026"/>
                    <a:pt x="278" y="1475"/>
                  </a:cubicBezTo>
                  <a:cubicBezTo>
                    <a:pt x="1" y="2095"/>
                    <a:pt x="1" y="2672"/>
                    <a:pt x="278" y="3270"/>
                  </a:cubicBezTo>
                  <a:cubicBezTo>
                    <a:pt x="749" y="4339"/>
                    <a:pt x="1668" y="4489"/>
                    <a:pt x="2608" y="4681"/>
                  </a:cubicBezTo>
                  <a:cubicBezTo>
                    <a:pt x="2117" y="3805"/>
                    <a:pt x="1240" y="3334"/>
                    <a:pt x="920" y="2287"/>
                  </a:cubicBezTo>
                  <a:cubicBezTo>
                    <a:pt x="749" y="1710"/>
                    <a:pt x="749" y="449"/>
                    <a:pt x="1304" y="171"/>
                  </a:cubicBezTo>
                  <a:lnTo>
                    <a:pt x="121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8" name="Google Shape;34848;p32"/>
            <p:cNvSpPr/>
            <p:nvPr/>
          </p:nvSpPr>
          <p:spPr>
            <a:xfrm>
              <a:off x="-343275" y="3907113"/>
              <a:ext cx="1341250" cy="779275"/>
            </a:xfrm>
            <a:custGeom>
              <a:avLst/>
              <a:gdLst/>
              <a:ahLst/>
              <a:cxnLst/>
              <a:rect l="l" t="t" r="r" b="b"/>
              <a:pathLst>
                <a:path w="53650" h="31171" extrusionOk="0">
                  <a:moveTo>
                    <a:pt x="3014" y="1848"/>
                  </a:moveTo>
                  <a:lnTo>
                    <a:pt x="3014" y="1848"/>
                  </a:lnTo>
                  <a:cubicBezTo>
                    <a:pt x="3277" y="2006"/>
                    <a:pt x="3438" y="2073"/>
                    <a:pt x="3524" y="2073"/>
                  </a:cubicBezTo>
                  <a:cubicBezTo>
                    <a:pt x="3569" y="2073"/>
                    <a:pt x="3593" y="2054"/>
                    <a:pt x="3600" y="2021"/>
                  </a:cubicBezTo>
                  <a:lnTo>
                    <a:pt x="3600" y="2021"/>
                  </a:lnTo>
                  <a:cubicBezTo>
                    <a:pt x="3405" y="1969"/>
                    <a:pt x="3209" y="1912"/>
                    <a:pt x="3014" y="1848"/>
                  </a:cubicBezTo>
                  <a:close/>
                  <a:moveTo>
                    <a:pt x="107" y="1"/>
                  </a:moveTo>
                  <a:cubicBezTo>
                    <a:pt x="67" y="1"/>
                    <a:pt x="31" y="4"/>
                    <a:pt x="0" y="10"/>
                  </a:cubicBezTo>
                  <a:lnTo>
                    <a:pt x="235" y="138"/>
                  </a:lnTo>
                  <a:lnTo>
                    <a:pt x="470" y="245"/>
                  </a:lnTo>
                  <a:cubicBezTo>
                    <a:pt x="535" y="287"/>
                    <a:pt x="599" y="330"/>
                    <a:pt x="663" y="373"/>
                  </a:cubicBezTo>
                  <a:cubicBezTo>
                    <a:pt x="812" y="458"/>
                    <a:pt x="941" y="544"/>
                    <a:pt x="1069" y="651"/>
                  </a:cubicBezTo>
                  <a:cubicBezTo>
                    <a:pt x="1347" y="865"/>
                    <a:pt x="1625" y="1100"/>
                    <a:pt x="1945" y="1313"/>
                  </a:cubicBezTo>
                  <a:cubicBezTo>
                    <a:pt x="2116" y="1420"/>
                    <a:pt x="2266" y="1527"/>
                    <a:pt x="2480" y="1634"/>
                  </a:cubicBezTo>
                  <a:cubicBezTo>
                    <a:pt x="2587" y="1677"/>
                    <a:pt x="2629" y="1698"/>
                    <a:pt x="2758" y="1741"/>
                  </a:cubicBezTo>
                  <a:cubicBezTo>
                    <a:pt x="2843" y="1784"/>
                    <a:pt x="2929" y="1805"/>
                    <a:pt x="3014" y="1848"/>
                  </a:cubicBezTo>
                  <a:cubicBezTo>
                    <a:pt x="3014" y="1848"/>
                    <a:pt x="3269" y="1834"/>
                    <a:pt x="3521" y="1771"/>
                  </a:cubicBezTo>
                  <a:lnTo>
                    <a:pt x="3521" y="1771"/>
                  </a:lnTo>
                  <a:cubicBezTo>
                    <a:pt x="3579" y="1880"/>
                    <a:pt x="3611" y="1969"/>
                    <a:pt x="3600" y="2021"/>
                  </a:cubicBezTo>
                  <a:lnTo>
                    <a:pt x="3600" y="2021"/>
                  </a:lnTo>
                  <a:cubicBezTo>
                    <a:pt x="4836" y="2347"/>
                    <a:pt x="6068" y="2439"/>
                    <a:pt x="7267" y="2532"/>
                  </a:cubicBezTo>
                  <a:cubicBezTo>
                    <a:pt x="7951" y="2596"/>
                    <a:pt x="8657" y="2639"/>
                    <a:pt x="9319" y="2724"/>
                  </a:cubicBezTo>
                  <a:cubicBezTo>
                    <a:pt x="9661" y="2745"/>
                    <a:pt x="10003" y="2810"/>
                    <a:pt x="10324" y="2852"/>
                  </a:cubicBezTo>
                  <a:cubicBezTo>
                    <a:pt x="10645" y="2916"/>
                    <a:pt x="11008" y="3002"/>
                    <a:pt x="11371" y="3045"/>
                  </a:cubicBezTo>
                  <a:cubicBezTo>
                    <a:pt x="12782" y="3280"/>
                    <a:pt x="14150" y="3344"/>
                    <a:pt x="15304" y="3857"/>
                  </a:cubicBezTo>
                  <a:cubicBezTo>
                    <a:pt x="15881" y="4113"/>
                    <a:pt x="16351" y="4477"/>
                    <a:pt x="16864" y="4968"/>
                  </a:cubicBezTo>
                  <a:cubicBezTo>
                    <a:pt x="17377" y="5439"/>
                    <a:pt x="17869" y="5930"/>
                    <a:pt x="18361" y="6465"/>
                  </a:cubicBezTo>
                  <a:cubicBezTo>
                    <a:pt x="19344" y="7491"/>
                    <a:pt x="27466" y="13091"/>
                    <a:pt x="28406" y="14202"/>
                  </a:cubicBezTo>
                  <a:cubicBezTo>
                    <a:pt x="28877" y="14758"/>
                    <a:pt x="29347" y="15313"/>
                    <a:pt x="29796" y="15848"/>
                  </a:cubicBezTo>
                  <a:cubicBezTo>
                    <a:pt x="30245" y="16403"/>
                    <a:pt x="30672" y="16981"/>
                    <a:pt x="31100" y="17558"/>
                  </a:cubicBezTo>
                  <a:cubicBezTo>
                    <a:pt x="31976" y="18733"/>
                    <a:pt x="32831" y="19930"/>
                    <a:pt x="33793" y="21063"/>
                  </a:cubicBezTo>
                  <a:cubicBezTo>
                    <a:pt x="34754" y="22217"/>
                    <a:pt x="35802" y="23307"/>
                    <a:pt x="37042" y="24184"/>
                  </a:cubicBezTo>
                  <a:cubicBezTo>
                    <a:pt x="37362" y="24419"/>
                    <a:pt x="35845" y="25167"/>
                    <a:pt x="36635" y="25295"/>
                  </a:cubicBezTo>
                  <a:cubicBezTo>
                    <a:pt x="36949" y="25480"/>
                    <a:pt x="37169" y="25556"/>
                    <a:pt x="37368" y="25556"/>
                  </a:cubicBezTo>
                  <a:cubicBezTo>
                    <a:pt x="37698" y="25556"/>
                    <a:pt x="37970" y="25348"/>
                    <a:pt x="38516" y="25081"/>
                  </a:cubicBezTo>
                  <a:lnTo>
                    <a:pt x="38751" y="25210"/>
                  </a:lnTo>
                  <a:lnTo>
                    <a:pt x="39008" y="25316"/>
                  </a:lnTo>
                  <a:cubicBezTo>
                    <a:pt x="39649" y="25616"/>
                    <a:pt x="40312" y="25915"/>
                    <a:pt x="40974" y="26171"/>
                  </a:cubicBezTo>
                  <a:cubicBezTo>
                    <a:pt x="42278" y="26727"/>
                    <a:pt x="43582" y="27240"/>
                    <a:pt x="44886" y="27753"/>
                  </a:cubicBezTo>
                  <a:lnTo>
                    <a:pt x="46895" y="28544"/>
                  </a:lnTo>
                  <a:cubicBezTo>
                    <a:pt x="47558" y="28800"/>
                    <a:pt x="50229" y="28779"/>
                    <a:pt x="50849" y="29078"/>
                  </a:cubicBezTo>
                  <a:cubicBezTo>
                    <a:pt x="51469" y="29356"/>
                    <a:pt x="50080" y="29933"/>
                    <a:pt x="50657" y="30232"/>
                  </a:cubicBezTo>
                  <a:cubicBezTo>
                    <a:pt x="50935" y="30403"/>
                    <a:pt x="51213" y="30553"/>
                    <a:pt x="51469" y="30703"/>
                  </a:cubicBezTo>
                  <a:cubicBezTo>
                    <a:pt x="51619" y="30788"/>
                    <a:pt x="51747" y="30874"/>
                    <a:pt x="51854" y="30959"/>
                  </a:cubicBezTo>
                  <a:lnTo>
                    <a:pt x="52025" y="31066"/>
                  </a:lnTo>
                  <a:lnTo>
                    <a:pt x="52132" y="31152"/>
                  </a:lnTo>
                  <a:cubicBezTo>
                    <a:pt x="52146" y="31152"/>
                    <a:pt x="52151" y="31171"/>
                    <a:pt x="52171" y="31171"/>
                  </a:cubicBezTo>
                  <a:cubicBezTo>
                    <a:pt x="52181" y="31171"/>
                    <a:pt x="52196" y="31166"/>
                    <a:pt x="52217" y="31152"/>
                  </a:cubicBezTo>
                  <a:cubicBezTo>
                    <a:pt x="52260" y="31109"/>
                    <a:pt x="52367" y="31002"/>
                    <a:pt x="52495" y="30810"/>
                  </a:cubicBezTo>
                  <a:cubicBezTo>
                    <a:pt x="52837" y="30339"/>
                    <a:pt x="53179" y="29784"/>
                    <a:pt x="53457" y="29228"/>
                  </a:cubicBezTo>
                  <a:cubicBezTo>
                    <a:pt x="53564" y="28993"/>
                    <a:pt x="53606" y="28865"/>
                    <a:pt x="53628" y="28800"/>
                  </a:cubicBezTo>
                  <a:cubicBezTo>
                    <a:pt x="53649" y="28736"/>
                    <a:pt x="53606" y="28736"/>
                    <a:pt x="53585" y="28736"/>
                  </a:cubicBezTo>
                  <a:lnTo>
                    <a:pt x="53478" y="28651"/>
                  </a:lnTo>
                  <a:lnTo>
                    <a:pt x="53200" y="28480"/>
                  </a:lnTo>
                  <a:cubicBezTo>
                    <a:pt x="53029" y="28373"/>
                    <a:pt x="52858" y="28266"/>
                    <a:pt x="52666" y="28181"/>
                  </a:cubicBezTo>
                  <a:cubicBezTo>
                    <a:pt x="52324" y="28010"/>
                    <a:pt x="51961" y="27839"/>
                    <a:pt x="51597" y="27710"/>
                  </a:cubicBezTo>
                  <a:cubicBezTo>
                    <a:pt x="50892" y="27454"/>
                    <a:pt x="50165" y="27283"/>
                    <a:pt x="49481" y="27133"/>
                  </a:cubicBezTo>
                  <a:cubicBezTo>
                    <a:pt x="48071" y="26834"/>
                    <a:pt x="46724" y="26578"/>
                    <a:pt x="45463" y="26065"/>
                  </a:cubicBezTo>
                  <a:cubicBezTo>
                    <a:pt x="44138" y="25552"/>
                    <a:pt x="42834" y="25081"/>
                    <a:pt x="41530" y="24547"/>
                  </a:cubicBezTo>
                  <a:cubicBezTo>
                    <a:pt x="40889" y="24290"/>
                    <a:pt x="40248" y="24034"/>
                    <a:pt x="39628" y="23735"/>
                  </a:cubicBezTo>
                  <a:lnTo>
                    <a:pt x="39393" y="23649"/>
                  </a:lnTo>
                  <a:lnTo>
                    <a:pt x="39158" y="23542"/>
                  </a:lnTo>
                  <a:cubicBezTo>
                    <a:pt x="39029" y="23457"/>
                    <a:pt x="38880" y="23393"/>
                    <a:pt x="38730" y="23307"/>
                  </a:cubicBezTo>
                  <a:cubicBezTo>
                    <a:pt x="38452" y="23158"/>
                    <a:pt x="38174" y="22965"/>
                    <a:pt x="37896" y="22773"/>
                  </a:cubicBezTo>
                  <a:cubicBezTo>
                    <a:pt x="36806" y="22025"/>
                    <a:pt x="35823" y="21042"/>
                    <a:pt x="34904" y="19973"/>
                  </a:cubicBezTo>
                  <a:cubicBezTo>
                    <a:pt x="33985" y="18904"/>
                    <a:pt x="33109" y="17750"/>
                    <a:pt x="32232" y="16574"/>
                  </a:cubicBezTo>
                  <a:cubicBezTo>
                    <a:pt x="31784" y="15997"/>
                    <a:pt x="31335" y="15420"/>
                    <a:pt x="30843" y="14843"/>
                  </a:cubicBezTo>
                  <a:cubicBezTo>
                    <a:pt x="30373" y="14266"/>
                    <a:pt x="29903" y="13732"/>
                    <a:pt x="29432" y="13176"/>
                  </a:cubicBezTo>
                  <a:cubicBezTo>
                    <a:pt x="28471" y="12086"/>
                    <a:pt x="20306" y="6486"/>
                    <a:pt x="19280" y="5439"/>
                  </a:cubicBezTo>
                  <a:cubicBezTo>
                    <a:pt x="18788" y="4904"/>
                    <a:pt x="18254" y="4391"/>
                    <a:pt x="17698" y="3900"/>
                  </a:cubicBezTo>
                  <a:lnTo>
                    <a:pt x="17292" y="3515"/>
                  </a:lnTo>
                  <a:cubicBezTo>
                    <a:pt x="17206" y="3451"/>
                    <a:pt x="17335" y="2981"/>
                    <a:pt x="17228" y="2916"/>
                  </a:cubicBezTo>
                  <a:cubicBezTo>
                    <a:pt x="17142" y="2831"/>
                    <a:pt x="16758" y="2147"/>
                    <a:pt x="16672" y="2083"/>
                  </a:cubicBezTo>
                  <a:cubicBezTo>
                    <a:pt x="16635" y="2055"/>
                    <a:pt x="16599" y="2043"/>
                    <a:pt x="16564" y="2043"/>
                  </a:cubicBezTo>
                  <a:cubicBezTo>
                    <a:pt x="16323" y="2043"/>
                    <a:pt x="16132" y="2613"/>
                    <a:pt x="15856" y="2613"/>
                  </a:cubicBezTo>
                  <a:cubicBezTo>
                    <a:pt x="15830" y="2613"/>
                    <a:pt x="15803" y="2607"/>
                    <a:pt x="15774" y="2596"/>
                  </a:cubicBezTo>
                  <a:cubicBezTo>
                    <a:pt x="15048" y="2275"/>
                    <a:pt x="14321" y="2126"/>
                    <a:pt x="13616" y="2019"/>
                  </a:cubicBezTo>
                  <a:cubicBezTo>
                    <a:pt x="12889" y="1933"/>
                    <a:pt x="12205" y="1869"/>
                    <a:pt x="11542" y="1762"/>
                  </a:cubicBezTo>
                  <a:cubicBezTo>
                    <a:pt x="11200" y="1720"/>
                    <a:pt x="10880" y="1655"/>
                    <a:pt x="10516" y="1591"/>
                  </a:cubicBezTo>
                  <a:cubicBezTo>
                    <a:pt x="10153" y="1527"/>
                    <a:pt x="9790" y="1484"/>
                    <a:pt x="9448" y="1442"/>
                  </a:cubicBezTo>
                  <a:cubicBezTo>
                    <a:pt x="8742" y="1378"/>
                    <a:pt x="8037" y="1335"/>
                    <a:pt x="7332" y="1292"/>
                  </a:cubicBezTo>
                  <a:cubicBezTo>
                    <a:pt x="5964" y="1207"/>
                    <a:pt x="4596" y="1121"/>
                    <a:pt x="3356" y="715"/>
                  </a:cubicBezTo>
                  <a:lnTo>
                    <a:pt x="3356" y="715"/>
                  </a:lnTo>
                  <a:cubicBezTo>
                    <a:pt x="3356" y="715"/>
                    <a:pt x="3356" y="715"/>
                    <a:pt x="3356" y="715"/>
                  </a:cubicBezTo>
                  <a:cubicBezTo>
                    <a:pt x="3270" y="694"/>
                    <a:pt x="3185" y="672"/>
                    <a:pt x="3121" y="629"/>
                  </a:cubicBezTo>
                  <a:cubicBezTo>
                    <a:pt x="3078" y="629"/>
                    <a:pt x="2950" y="565"/>
                    <a:pt x="2907" y="544"/>
                  </a:cubicBezTo>
                  <a:cubicBezTo>
                    <a:pt x="2800" y="501"/>
                    <a:pt x="2651" y="416"/>
                    <a:pt x="2522" y="330"/>
                  </a:cubicBezTo>
                  <a:cubicBezTo>
                    <a:pt x="2514" y="325"/>
                    <a:pt x="2508" y="322"/>
                    <a:pt x="2504" y="322"/>
                  </a:cubicBezTo>
                  <a:cubicBezTo>
                    <a:pt x="2478" y="322"/>
                    <a:pt x="2577" y="454"/>
                    <a:pt x="2724" y="646"/>
                  </a:cubicBezTo>
                  <a:lnTo>
                    <a:pt x="2724" y="646"/>
                  </a:lnTo>
                  <a:cubicBezTo>
                    <a:pt x="1898" y="459"/>
                    <a:pt x="625" y="1"/>
                    <a:pt x="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9" name="Google Shape;34849;p32"/>
            <p:cNvSpPr/>
            <p:nvPr/>
          </p:nvSpPr>
          <p:spPr>
            <a:xfrm>
              <a:off x="-91600" y="3886513"/>
              <a:ext cx="685600" cy="809775"/>
            </a:xfrm>
            <a:custGeom>
              <a:avLst/>
              <a:gdLst/>
              <a:ahLst/>
              <a:cxnLst/>
              <a:rect l="l" t="t" r="r" b="b"/>
              <a:pathLst>
                <a:path w="27424" h="32391" extrusionOk="0">
                  <a:moveTo>
                    <a:pt x="0" y="0"/>
                  </a:moveTo>
                  <a:cubicBezTo>
                    <a:pt x="407" y="1026"/>
                    <a:pt x="813" y="2052"/>
                    <a:pt x="1197" y="3099"/>
                  </a:cubicBezTo>
                  <a:cubicBezTo>
                    <a:pt x="1454" y="3805"/>
                    <a:pt x="1732" y="4510"/>
                    <a:pt x="1967" y="5173"/>
                  </a:cubicBezTo>
                  <a:cubicBezTo>
                    <a:pt x="2202" y="5856"/>
                    <a:pt x="2437" y="6562"/>
                    <a:pt x="2651" y="7267"/>
                  </a:cubicBezTo>
                  <a:cubicBezTo>
                    <a:pt x="3100" y="8699"/>
                    <a:pt x="10730" y="14620"/>
                    <a:pt x="11265" y="16052"/>
                  </a:cubicBezTo>
                  <a:cubicBezTo>
                    <a:pt x="11799" y="17484"/>
                    <a:pt x="12440" y="18895"/>
                    <a:pt x="13316" y="20198"/>
                  </a:cubicBezTo>
                  <a:cubicBezTo>
                    <a:pt x="13530" y="20519"/>
                    <a:pt x="11863" y="20669"/>
                    <a:pt x="12568" y="21096"/>
                  </a:cubicBezTo>
                  <a:cubicBezTo>
                    <a:pt x="12938" y="21555"/>
                    <a:pt x="13178" y="21664"/>
                    <a:pt x="13511" y="21664"/>
                  </a:cubicBezTo>
                  <a:cubicBezTo>
                    <a:pt x="13737" y="21664"/>
                    <a:pt x="14005" y="21614"/>
                    <a:pt x="14385" y="21588"/>
                  </a:cubicBezTo>
                  <a:lnTo>
                    <a:pt x="14578" y="21780"/>
                  </a:lnTo>
                  <a:lnTo>
                    <a:pt x="14791" y="21994"/>
                  </a:lnTo>
                  <a:cubicBezTo>
                    <a:pt x="15304" y="22528"/>
                    <a:pt x="15817" y="23020"/>
                    <a:pt x="16352" y="23533"/>
                  </a:cubicBezTo>
                  <a:cubicBezTo>
                    <a:pt x="17399" y="24537"/>
                    <a:pt x="18468" y="25499"/>
                    <a:pt x="19515" y="26482"/>
                  </a:cubicBezTo>
                  <a:lnTo>
                    <a:pt x="21161" y="27957"/>
                  </a:lnTo>
                  <a:cubicBezTo>
                    <a:pt x="21695" y="28449"/>
                    <a:pt x="22229" y="28940"/>
                    <a:pt x="22721" y="29453"/>
                  </a:cubicBezTo>
                  <a:cubicBezTo>
                    <a:pt x="23213" y="29945"/>
                    <a:pt x="23683" y="30458"/>
                    <a:pt x="24132" y="30950"/>
                  </a:cubicBezTo>
                  <a:cubicBezTo>
                    <a:pt x="24346" y="31206"/>
                    <a:pt x="24559" y="31463"/>
                    <a:pt x="24752" y="31698"/>
                  </a:cubicBezTo>
                  <a:cubicBezTo>
                    <a:pt x="24858" y="31826"/>
                    <a:pt x="24944" y="31954"/>
                    <a:pt x="25029" y="32082"/>
                  </a:cubicBezTo>
                  <a:lnTo>
                    <a:pt x="25158" y="32253"/>
                  </a:lnTo>
                  <a:lnTo>
                    <a:pt x="25243" y="32360"/>
                  </a:lnTo>
                  <a:cubicBezTo>
                    <a:pt x="25243" y="32375"/>
                    <a:pt x="25243" y="32391"/>
                    <a:pt x="25266" y="32391"/>
                  </a:cubicBezTo>
                  <a:cubicBezTo>
                    <a:pt x="25275" y="32391"/>
                    <a:pt x="25289" y="32388"/>
                    <a:pt x="25307" y="32382"/>
                  </a:cubicBezTo>
                  <a:cubicBezTo>
                    <a:pt x="25371" y="32360"/>
                    <a:pt x="25478" y="32296"/>
                    <a:pt x="25671" y="32168"/>
                  </a:cubicBezTo>
                  <a:cubicBezTo>
                    <a:pt x="26162" y="31847"/>
                    <a:pt x="26654" y="31463"/>
                    <a:pt x="27081" y="31035"/>
                  </a:cubicBezTo>
                  <a:cubicBezTo>
                    <a:pt x="27252" y="30885"/>
                    <a:pt x="27338" y="30779"/>
                    <a:pt x="27381" y="30714"/>
                  </a:cubicBezTo>
                  <a:cubicBezTo>
                    <a:pt x="27423" y="30650"/>
                    <a:pt x="27381" y="30650"/>
                    <a:pt x="27381" y="30629"/>
                  </a:cubicBezTo>
                  <a:lnTo>
                    <a:pt x="27295" y="30522"/>
                  </a:lnTo>
                  <a:lnTo>
                    <a:pt x="27081" y="30244"/>
                  </a:lnTo>
                  <a:cubicBezTo>
                    <a:pt x="26953" y="30095"/>
                    <a:pt x="26825" y="29924"/>
                    <a:pt x="26697" y="29774"/>
                  </a:cubicBezTo>
                  <a:cubicBezTo>
                    <a:pt x="26419" y="29475"/>
                    <a:pt x="26120" y="29197"/>
                    <a:pt x="25842" y="28940"/>
                  </a:cubicBezTo>
                  <a:cubicBezTo>
                    <a:pt x="25243" y="28427"/>
                    <a:pt x="24623" y="28000"/>
                    <a:pt x="24025" y="27594"/>
                  </a:cubicBezTo>
                  <a:cubicBezTo>
                    <a:pt x="22785" y="26782"/>
                    <a:pt x="21631" y="26055"/>
                    <a:pt x="20605" y="25093"/>
                  </a:cubicBezTo>
                  <a:cubicBezTo>
                    <a:pt x="19515" y="24131"/>
                    <a:pt x="18446" y="23191"/>
                    <a:pt x="17399" y="22229"/>
                  </a:cubicBezTo>
                  <a:cubicBezTo>
                    <a:pt x="16886" y="21737"/>
                    <a:pt x="16373" y="21246"/>
                    <a:pt x="15860" y="20754"/>
                  </a:cubicBezTo>
                  <a:lnTo>
                    <a:pt x="15689" y="20562"/>
                  </a:lnTo>
                  <a:lnTo>
                    <a:pt x="15497" y="20369"/>
                  </a:lnTo>
                  <a:cubicBezTo>
                    <a:pt x="15390" y="20263"/>
                    <a:pt x="15283" y="20134"/>
                    <a:pt x="15176" y="20006"/>
                  </a:cubicBezTo>
                  <a:cubicBezTo>
                    <a:pt x="14962" y="19750"/>
                    <a:pt x="14749" y="19472"/>
                    <a:pt x="14556" y="19194"/>
                  </a:cubicBezTo>
                  <a:cubicBezTo>
                    <a:pt x="13765" y="18082"/>
                    <a:pt x="13167" y="16800"/>
                    <a:pt x="12654" y="15453"/>
                  </a:cubicBezTo>
                  <a:cubicBezTo>
                    <a:pt x="12120" y="14085"/>
                    <a:pt x="4468" y="8186"/>
                    <a:pt x="4019" y="6776"/>
                  </a:cubicBezTo>
                  <a:cubicBezTo>
                    <a:pt x="3784" y="6049"/>
                    <a:pt x="3549" y="5344"/>
                    <a:pt x="3292" y="4638"/>
                  </a:cubicBezTo>
                  <a:cubicBezTo>
                    <a:pt x="3014" y="3911"/>
                    <a:pt x="2736" y="3227"/>
                    <a:pt x="2480" y="2544"/>
                  </a:cubicBezTo>
                  <a:cubicBezTo>
                    <a:pt x="2159" y="1753"/>
                    <a:pt x="1860" y="940"/>
                    <a:pt x="1518" y="150"/>
                  </a:cubicBezTo>
                  <a:cubicBezTo>
                    <a:pt x="1026" y="86"/>
                    <a:pt x="513" y="2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0" name="Google Shape;34850;p32"/>
            <p:cNvSpPr/>
            <p:nvPr/>
          </p:nvSpPr>
          <p:spPr>
            <a:xfrm>
              <a:off x="1638100" y="5152538"/>
              <a:ext cx="350025" cy="205775"/>
            </a:xfrm>
            <a:custGeom>
              <a:avLst/>
              <a:gdLst/>
              <a:ahLst/>
              <a:cxnLst/>
              <a:rect l="l" t="t" r="r" b="b"/>
              <a:pathLst>
                <a:path w="14001" h="8231" extrusionOk="0">
                  <a:moveTo>
                    <a:pt x="5658" y="0"/>
                  </a:moveTo>
                  <a:cubicBezTo>
                    <a:pt x="4452" y="0"/>
                    <a:pt x="3218" y="134"/>
                    <a:pt x="2266" y="913"/>
                  </a:cubicBezTo>
                  <a:cubicBezTo>
                    <a:pt x="1539" y="1512"/>
                    <a:pt x="599" y="2302"/>
                    <a:pt x="235" y="3200"/>
                  </a:cubicBezTo>
                  <a:cubicBezTo>
                    <a:pt x="0" y="3756"/>
                    <a:pt x="257" y="3756"/>
                    <a:pt x="727" y="4162"/>
                  </a:cubicBezTo>
                  <a:cubicBezTo>
                    <a:pt x="1219" y="4590"/>
                    <a:pt x="1625" y="5102"/>
                    <a:pt x="2116" y="5530"/>
                  </a:cubicBezTo>
                  <a:cubicBezTo>
                    <a:pt x="3249" y="6492"/>
                    <a:pt x="4574" y="7518"/>
                    <a:pt x="6006" y="7945"/>
                  </a:cubicBezTo>
                  <a:cubicBezTo>
                    <a:pt x="6776" y="8173"/>
                    <a:pt x="7545" y="8230"/>
                    <a:pt x="8328" y="8230"/>
                  </a:cubicBezTo>
                  <a:cubicBezTo>
                    <a:pt x="8719" y="8230"/>
                    <a:pt x="9113" y="8216"/>
                    <a:pt x="9512" y="8202"/>
                  </a:cubicBezTo>
                  <a:cubicBezTo>
                    <a:pt x="10409" y="8180"/>
                    <a:pt x="13765" y="8223"/>
                    <a:pt x="13915" y="6941"/>
                  </a:cubicBezTo>
                  <a:cubicBezTo>
                    <a:pt x="14000" y="6043"/>
                    <a:pt x="12910" y="5060"/>
                    <a:pt x="12440" y="4440"/>
                  </a:cubicBezTo>
                  <a:cubicBezTo>
                    <a:pt x="11606" y="3350"/>
                    <a:pt x="11264" y="1790"/>
                    <a:pt x="10153" y="956"/>
                  </a:cubicBezTo>
                  <a:cubicBezTo>
                    <a:pt x="9084" y="122"/>
                    <a:pt x="7802" y="37"/>
                    <a:pt x="6498" y="15"/>
                  </a:cubicBezTo>
                  <a:cubicBezTo>
                    <a:pt x="6222" y="7"/>
                    <a:pt x="5941" y="0"/>
                    <a:pt x="5658" y="0"/>
                  </a:cubicBezTo>
                  <a:close/>
                </a:path>
              </a:pathLst>
            </a:custGeom>
            <a:solidFill>
              <a:srgbClr val="F4D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1" name="Google Shape;34851;p32"/>
            <p:cNvSpPr/>
            <p:nvPr/>
          </p:nvSpPr>
          <p:spPr>
            <a:xfrm>
              <a:off x="1011825" y="4800763"/>
              <a:ext cx="68975" cy="34375"/>
            </a:xfrm>
            <a:custGeom>
              <a:avLst/>
              <a:gdLst/>
              <a:ahLst/>
              <a:cxnLst/>
              <a:rect l="l" t="t" r="r" b="b"/>
              <a:pathLst>
                <a:path w="2759" h="1375" extrusionOk="0">
                  <a:moveTo>
                    <a:pt x="65" y="1"/>
                  </a:moveTo>
                  <a:cubicBezTo>
                    <a:pt x="1" y="1"/>
                    <a:pt x="129" y="236"/>
                    <a:pt x="65" y="236"/>
                  </a:cubicBezTo>
                  <a:cubicBezTo>
                    <a:pt x="22" y="236"/>
                    <a:pt x="1" y="257"/>
                    <a:pt x="1" y="300"/>
                  </a:cubicBezTo>
                  <a:cubicBezTo>
                    <a:pt x="1" y="343"/>
                    <a:pt x="22" y="386"/>
                    <a:pt x="65" y="386"/>
                  </a:cubicBezTo>
                  <a:cubicBezTo>
                    <a:pt x="108" y="386"/>
                    <a:pt x="172" y="407"/>
                    <a:pt x="215" y="407"/>
                  </a:cubicBezTo>
                  <a:lnTo>
                    <a:pt x="386" y="450"/>
                  </a:lnTo>
                  <a:cubicBezTo>
                    <a:pt x="493" y="471"/>
                    <a:pt x="599" y="493"/>
                    <a:pt x="706" y="514"/>
                  </a:cubicBezTo>
                  <a:cubicBezTo>
                    <a:pt x="920" y="578"/>
                    <a:pt x="1134" y="642"/>
                    <a:pt x="1347" y="706"/>
                  </a:cubicBezTo>
                  <a:cubicBezTo>
                    <a:pt x="1561" y="792"/>
                    <a:pt x="1775" y="856"/>
                    <a:pt x="1967" y="963"/>
                  </a:cubicBezTo>
                  <a:cubicBezTo>
                    <a:pt x="2074" y="1006"/>
                    <a:pt x="2160" y="1048"/>
                    <a:pt x="2267" y="1112"/>
                  </a:cubicBezTo>
                  <a:cubicBezTo>
                    <a:pt x="2352" y="1177"/>
                    <a:pt x="2438" y="1241"/>
                    <a:pt x="2480" y="1305"/>
                  </a:cubicBezTo>
                  <a:cubicBezTo>
                    <a:pt x="2480" y="1305"/>
                    <a:pt x="2480" y="1326"/>
                    <a:pt x="2502" y="1326"/>
                  </a:cubicBezTo>
                  <a:cubicBezTo>
                    <a:pt x="2523" y="1358"/>
                    <a:pt x="2555" y="1374"/>
                    <a:pt x="2590" y="1374"/>
                  </a:cubicBezTo>
                  <a:cubicBezTo>
                    <a:pt x="2625" y="1374"/>
                    <a:pt x="2662" y="1358"/>
                    <a:pt x="2694" y="1326"/>
                  </a:cubicBezTo>
                  <a:cubicBezTo>
                    <a:pt x="2737" y="1262"/>
                    <a:pt x="2758" y="1155"/>
                    <a:pt x="2694" y="1091"/>
                  </a:cubicBezTo>
                  <a:cubicBezTo>
                    <a:pt x="2587" y="963"/>
                    <a:pt x="2480" y="899"/>
                    <a:pt x="2373" y="835"/>
                  </a:cubicBezTo>
                  <a:cubicBezTo>
                    <a:pt x="2267" y="770"/>
                    <a:pt x="2160" y="728"/>
                    <a:pt x="2053" y="685"/>
                  </a:cubicBezTo>
                  <a:cubicBezTo>
                    <a:pt x="1839" y="599"/>
                    <a:pt x="364" y="44"/>
                    <a:pt x="257" y="22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2" name="Google Shape;34852;p32"/>
            <p:cNvSpPr/>
            <p:nvPr/>
          </p:nvSpPr>
          <p:spPr>
            <a:xfrm>
              <a:off x="1011825" y="4808263"/>
              <a:ext cx="68425" cy="26875"/>
            </a:xfrm>
            <a:custGeom>
              <a:avLst/>
              <a:gdLst/>
              <a:ahLst/>
              <a:cxnLst/>
              <a:rect l="l" t="t" r="r" b="b"/>
              <a:pathLst>
                <a:path w="2737" h="1075" extrusionOk="0">
                  <a:moveTo>
                    <a:pt x="1" y="0"/>
                  </a:moveTo>
                  <a:cubicBezTo>
                    <a:pt x="1" y="43"/>
                    <a:pt x="22" y="86"/>
                    <a:pt x="65" y="86"/>
                  </a:cubicBezTo>
                  <a:cubicBezTo>
                    <a:pt x="108" y="86"/>
                    <a:pt x="172" y="107"/>
                    <a:pt x="215" y="107"/>
                  </a:cubicBezTo>
                  <a:lnTo>
                    <a:pt x="386" y="150"/>
                  </a:lnTo>
                  <a:cubicBezTo>
                    <a:pt x="493" y="171"/>
                    <a:pt x="599" y="193"/>
                    <a:pt x="706" y="214"/>
                  </a:cubicBezTo>
                  <a:cubicBezTo>
                    <a:pt x="920" y="278"/>
                    <a:pt x="1134" y="342"/>
                    <a:pt x="1347" y="406"/>
                  </a:cubicBezTo>
                  <a:cubicBezTo>
                    <a:pt x="1561" y="492"/>
                    <a:pt x="1775" y="556"/>
                    <a:pt x="1967" y="663"/>
                  </a:cubicBezTo>
                  <a:cubicBezTo>
                    <a:pt x="2074" y="706"/>
                    <a:pt x="2160" y="748"/>
                    <a:pt x="2267" y="812"/>
                  </a:cubicBezTo>
                  <a:cubicBezTo>
                    <a:pt x="2352" y="877"/>
                    <a:pt x="2438" y="941"/>
                    <a:pt x="2480" y="1005"/>
                  </a:cubicBezTo>
                  <a:cubicBezTo>
                    <a:pt x="2480" y="1005"/>
                    <a:pt x="2480" y="1026"/>
                    <a:pt x="2502" y="1026"/>
                  </a:cubicBezTo>
                  <a:cubicBezTo>
                    <a:pt x="2523" y="1058"/>
                    <a:pt x="2555" y="1074"/>
                    <a:pt x="2590" y="1074"/>
                  </a:cubicBezTo>
                  <a:cubicBezTo>
                    <a:pt x="2625" y="1074"/>
                    <a:pt x="2662" y="1058"/>
                    <a:pt x="2694" y="1026"/>
                  </a:cubicBezTo>
                  <a:cubicBezTo>
                    <a:pt x="2737" y="962"/>
                    <a:pt x="2737" y="877"/>
                    <a:pt x="2715" y="812"/>
                  </a:cubicBezTo>
                  <a:lnTo>
                    <a:pt x="2715" y="812"/>
                  </a:lnTo>
                  <a:cubicBezTo>
                    <a:pt x="2715" y="834"/>
                    <a:pt x="2715" y="834"/>
                    <a:pt x="2694" y="834"/>
                  </a:cubicBezTo>
                  <a:cubicBezTo>
                    <a:pt x="2673" y="866"/>
                    <a:pt x="2641" y="882"/>
                    <a:pt x="2606" y="882"/>
                  </a:cubicBezTo>
                  <a:cubicBezTo>
                    <a:pt x="2571" y="882"/>
                    <a:pt x="2534" y="866"/>
                    <a:pt x="2502" y="834"/>
                  </a:cubicBezTo>
                  <a:cubicBezTo>
                    <a:pt x="2459" y="770"/>
                    <a:pt x="2352" y="684"/>
                    <a:pt x="2267" y="641"/>
                  </a:cubicBezTo>
                  <a:cubicBezTo>
                    <a:pt x="2181" y="599"/>
                    <a:pt x="2096" y="513"/>
                    <a:pt x="1989" y="470"/>
                  </a:cubicBezTo>
                  <a:cubicBezTo>
                    <a:pt x="1796" y="385"/>
                    <a:pt x="1561" y="342"/>
                    <a:pt x="1347" y="278"/>
                  </a:cubicBezTo>
                  <a:cubicBezTo>
                    <a:pt x="1134" y="235"/>
                    <a:pt x="920" y="171"/>
                    <a:pt x="685" y="128"/>
                  </a:cubicBezTo>
                  <a:cubicBezTo>
                    <a:pt x="578" y="107"/>
                    <a:pt x="471" y="86"/>
                    <a:pt x="364" y="64"/>
                  </a:cubicBezTo>
                  <a:lnTo>
                    <a:pt x="215" y="43"/>
                  </a:lnTo>
                  <a:cubicBezTo>
                    <a:pt x="151" y="22"/>
                    <a:pt x="86" y="22"/>
                    <a:pt x="44" y="22"/>
                  </a:cubicBezTo>
                  <a:cubicBezTo>
                    <a:pt x="22" y="22"/>
                    <a:pt x="1" y="22"/>
                    <a:pt x="1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3" name="Google Shape;34853;p32"/>
            <p:cNvSpPr/>
            <p:nvPr/>
          </p:nvSpPr>
          <p:spPr>
            <a:xfrm>
              <a:off x="1056175" y="4817163"/>
              <a:ext cx="69500" cy="63975"/>
            </a:xfrm>
            <a:custGeom>
              <a:avLst/>
              <a:gdLst/>
              <a:ahLst/>
              <a:cxnLst/>
              <a:rect l="l" t="t" r="r" b="b"/>
              <a:pathLst>
                <a:path w="2780" h="2559" extrusionOk="0">
                  <a:moveTo>
                    <a:pt x="554" y="0"/>
                  </a:moveTo>
                  <a:cubicBezTo>
                    <a:pt x="511" y="0"/>
                    <a:pt x="469" y="2"/>
                    <a:pt x="428" y="8"/>
                  </a:cubicBezTo>
                  <a:cubicBezTo>
                    <a:pt x="1" y="72"/>
                    <a:pt x="172" y="606"/>
                    <a:pt x="364" y="927"/>
                  </a:cubicBezTo>
                  <a:cubicBezTo>
                    <a:pt x="664" y="1376"/>
                    <a:pt x="1112" y="1568"/>
                    <a:pt x="1433" y="1953"/>
                  </a:cubicBezTo>
                  <a:cubicBezTo>
                    <a:pt x="1583" y="2124"/>
                    <a:pt x="1690" y="2380"/>
                    <a:pt x="1861" y="2508"/>
                  </a:cubicBezTo>
                  <a:cubicBezTo>
                    <a:pt x="1907" y="2543"/>
                    <a:pt x="1946" y="2559"/>
                    <a:pt x="1979" y="2559"/>
                  </a:cubicBezTo>
                  <a:cubicBezTo>
                    <a:pt x="2126" y="2559"/>
                    <a:pt x="2150" y="2252"/>
                    <a:pt x="2202" y="2059"/>
                  </a:cubicBezTo>
                  <a:cubicBezTo>
                    <a:pt x="2309" y="1739"/>
                    <a:pt x="2395" y="1440"/>
                    <a:pt x="2544" y="1162"/>
                  </a:cubicBezTo>
                  <a:cubicBezTo>
                    <a:pt x="2630" y="969"/>
                    <a:pt x="2780" y="756"/>
                    <a:pt x="2780" y="542"/>
                  </a:cubicBezTo>
                  <a:lnTo>
                    <a:pt x="2780" y="542"/>
                  </a:lnTo>
                  <a:cubicBezTo>
                    <a:pt x="2753" y="543"/>
                    <a:pt x="2726" y="544"/>
                    <a:pt x="2700" y="544"/>
                  </a:cubicBezTo>
                  <a:cubicBezTo>
                    <a:pt x="2267" y="544"/>
                    <a:pt x="1921" y="384"/>
                    <a:pt x="1519" y="243"/>
                  </a:cubicBezTo>
                  <a:cubicBezTo>
                    <a:pt x="1236" y="130"/>
                    <a:pt x="871" y="0"/>
                    <a:pt x="554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4" name="Google Shape;34854;p32"/>
            <p:cNvSpPr/>
            <p:nvPr/>
          </p:nvSpPr>
          <p:spPr>
            <a:xfrm>
              <a:off x="1058325" y="4820013"/>
              <a:ext cx="67350" cy="61125"/>
            </a:xfrm>
            <a:custGeom>
              <a:avLst/>
              <a:gdLst/>
              <a:ahLst/>
              <a:cxnLst/>
              <a:rect l="l" t="t" r="r" b="b"/>
              <a:pathLst>
                <a:path w="2694" h="2445" extrusionOk="0">
                  <a:moveTo>
                    <a:pt x="129" y="0"/>
                  </a:moveTo>
                  <a:cubicBezTo>
                    <a:pt x="0" y="193"/>
                    <a:pt x="129" y="556"/>
                    <a:pt x="278" y="813"/>
                  </a:cubicBezTo>
                  <a:cubicBezTo>
                    <a:pt x="578" y="1262"/>
                    <a:pt x="1026" y="1454"/>
                    <a:pt x="1347" y="1839"/>
                  </a:cubicBezTo>
                  <a:cubicBezTo>
                    <a:pt x="1497" y="2010"/>
                    <a:pt x="1604" y="2266"/>
                    <a:pt x="1775" y="2394"/>
                  </a:cubicBezTo>
                  <a:cubicBezTo>
                    <a:pt x="1821" y="2429"/>
                    <a:pt x="1860" y="2445"/>
                    <a:pt x="1893" y="2445"/>
                  </a:cubicBezTo>
                  <a:cubicBezTo>
                    <a:pt x="2040" y="2445"/>
                    <a:pt x="2064" y="2138"/>
                    <a:pt x="2116" y="1945"/>
                  </a:cubicBezTo>
                  <a:cubicBezTo>
                    <a:pt x="2223" y="1625"/>
                    <a:pt x="2309" y="1326"/>
                    <a:pt x="2458" y="1048"/>
                  </a:cubicBezTo>
                  <a:cubicBezTo>
                    <a:pt x="2544" y="855"/>
                    <a:pt x="2694" y="642"/>
                    <a:pt x="2694" y="428"/>
                  </a:cubicBezTo>
                  <a:lnTo>
                    <a:pt x="2651" y="428"/>
                  </a:lnTo>
                  <a:cubicBezTo>
                    <a:pt x="2608" y="535"/>
                    <a:pt x="2565" y="620"/>
                    <a:pt x="2523" y="727"/>
                  </a:cubicBezTo>
                  <a:cubicBezTo>
                    <a:pt x="2373" y="1005"/>
                    <a:pt x="2266" y="1304"/>
                    <a:pt x="2181" y="1625"/>
                  </a:cubicBezTo>
                  <a:cubicBezTo>
                    <a:pt x="2111" y="1817"/>
                    <a:pt x="2098" y="2124"/>
                    <a:pt x="1955" y="2124"/>
                  </a:cubicBezTo>
                  <a:cubicBezTo>
                    <a:pt x="1923" y="2124"/>
                    <a:pt x="1885" y="2109"/>
                    <a:pt x="1839" y="2074"/>
                  </a:cubicBezTo>
                  <a:cubicBezTo>
                    <a:pt x="1646" y="1945"/>
                    <a:pt x="1561" y="1668"/>
                    <a:pt x="1411" y="1518"/>
                  </a:cubicBezTo>
                  <a:cubicBezTo>
                    <a:pt x="1069" y="1133"/>
                    <a:pt x="620" y="941"/>
                    <a:pt x="342" y="492"/>
                  </a:cubicBezTo>
                  <a:cubicBezTo>
                    <a:pt x="257" y="342"/>
                    <a:pt x="171" y="171"/>
                    <a:pt x="129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5" name="Google Shape;34855;p32"/>
            <p:cNvSpPr/>
            <p:nvPr/>
          </p:nvSpPr>
          <p:spPr>
            <a:xfrm>
              <a:off x="1106950" y="4776263"/>
              <a:ext cx="144825" cy="86525"/>
            </a:xfrm>
            <a:custGeom>
              <a:avLst/>
              <a:gdLst/>
              <a:ahLst/>
              <a:cxnLst/>
              <a:rect l="l" t="t" r="r" b="b"/>
              <a:pathLst>
                <a:path w="5793" h="3461" extrusionOk="0">
                  <a:moveTo>
                    <a:pt x="4392" y="0"/>
                  </a:moveTo>
                  <a:cubicBezTo>
                    <a:pt x="4000" y="0"/>
                    <a:pt x="3591" y="105"/>
                    <a:pt x="3249" y="276"/>
                  </a:cubicBezTo>
                  <a:cubicBezTo>
                    <a:pt x="2651" y="553"/>
                    <a:pt x="2095" y="895"/>
                    <a:pt x="1604" y="1366"/>
                  </a:cubicBezTo>
                  <a:cubicBezTo>
                    <a:pt x="1091" y="1857"/>
                    <a:pt x="150" y="2541"/>
                    <a:pt x="22" y="3332"/>
                  </a:cubicBezTo>
                  <a:lnTo>
                    <a:pt x="2" y="3452"/>
                  </a:lnTo>
                  <a:lnTo>
                    <a:pt x="2" y="3452"/>
                  </a:lnTo>
                  <a:cubicBezTo>
                    <a:pt x="72" y="3052"/>
                    <a:pt x="622" y="2904"/>
                    <a:pt x="941" y="2798"/>
                  </a:cubicBezTo>
                  <a:cubicBezTo>
                    <a:pt x="1411" y="2670"/>
                    <a:pt x="1839" y="2456"/>
                    <a:pt x="2245" y="2157"/>
                  </a:cubicBezTo>
                  <a:cubicBezTo>
                    <a:pt x="3100" y="1579"/>
                    <a:pt x="3891" y="1195"/>
                    <a:pt x="4874" y="917"/>
                  </a:cubicBezTo>
                  <a:cubicBezTo>
                    <a:pt x="5066" y="874"/>
                    <a:pt x="5793" y="724"/>
                    <a:pt x="5686" y="361"/>
                  </a:cubicBezTo>
                  <a:cubicBezTo>
                    <a:pt x="5622" y="169"/>
                    <a:pt x="5130" y="126"/>
                    <a:pt x="4959" y="83"/>
                  </a:cubicBezTo>
                  <a:cubicBezTo>
                    <a:pt x="4781" y="26"/>
                    <a:pt x="4589" y="0"/>
                    <a:pt x="4392" y="0"/>
                  </a:cubicBezTo>
                  <a:close/>
                  <a:moveTo>
                    <a:pt x="2" y="3452"/>
                  </a:moveTo>
                  <a:cubicBezTo>
                    <a:pt x="1" y="3455"/>
                    <a:pt x="1" y="3458"/>
                    <a:pt x="0" y="3460"/>
                  </a:cubicBezTo>
                  <a:lnTo>
                    <a:pt x="2" y="34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6" name="Google Shape;34856;p32"/>
            <p:cNvSpPr/>
            <p:nvPr/>
          </p:nvSpPr>
          <p:spPr>
            <a:xfrm>
              <a:off x="1107475" y="4865763"/>
              <a:ext cx="116525" cy="175750"/>
            </a:xfrm>
            <a:custGeom>
              <a:avLst/>
              <a:gdLst/>
              <a:ahLst/>
              <a:cxnLst/>
              <a:rect l="l" t="t" r="r" b="b"/>
              <a:pathLst>
                <a:path w="4661" h="7030" extrusionOk="0">
                  <a:moveTo>
                    <a:pt x="969" y="1"/>
                  </a:moveTo>
                  <a:cubicBezTo>
                    <a:pt x="902" y="1"/>
                    <a:pt x="842" y="16"/>
                    <a:pt x="792" y="51"/>
                  </a:cubicBezTo>
                  <a:cubicBezTo>
                    <a:pt x="428" y="308"/>
                    <a:pt x="279" y="1163"/>
                    <a:pt x="172" y="1612"/>
                  </a:cubicBezTo>
                  <a:cubicBezTo>
                    <a:pt x="1" y="2274"/>
                    <a:pt x="22" y="3108"/>
                    <a:pt x="65" y="3813"/>
                  </a:cubicBezTo>
                  <a:cubicBezTo>
                    <a:pt x="108" y="4583"/>
                    <a:pt x="450" y="5587"/>
                    <a:pt x="899" y="6143"/>
                  </a:cubicBezTo>
                  <a:cubicBezTo>
                    <a:pt x="1263" y="6586"/>
                    <a:pt x="1920" y="7030"/>
                    <a:pt x="2515" y="7030"/>
                  </a:cubicBezTo>
                  <a:cubicBezTo>
                    <a:pt x="2723" y="7030"/>
                    <a:pt x="2923" y="6976"/>
                    <a:pt x="3100" y="6848"/>
                  </a:cubicBezTo>
                  <a:cubicBezTo>
                    <a:pt x="3378" y="6656"/>
                    <a:pt x="3357" y="6399"/>
                    <a:pt x="3463" y="6079"/>
                  </a:cubicBezTo>
                  <a:cubicBezTo>
                    <a:pt x="3533" y="5860"/>
                    <a:pt x="3593" y="5822"/>
                    <a:pt x="3672" y="5822"/>
                  </a:cubicBezTo>
                  <a:cubicBezTo>
                    <a:pt x="3715" y="5822"/>
                    <a:pt x="3763" y="5833"/>
                    <a:pt x="3822" y="5833"/>
                  </a:cubicBezTo>
                  <a:cubicBezTo>
                    <a:pt x="3887" y="5833"/>
                    <a:pt x="3965" y="5819"/>
                    <a:pt x="4062" y="5758"/>
                  </a:cubicBezTo>
                  <a:cubicBezTo>
                    <a:pt x="4660" y="5395"/>
                    <a:pt x="4297" y="3941"/>
                    <a:pt x="4105" y="3386"/>
                  </a:cubicBezTo>
                  <a:cubicBezTo>
                    <a:pt x="3827" y="2531"/>
                    <a:pt x="3442" y="1590"/>
                    <a:pt x="2779" y="1141"/>
                  </a:cubicBezTo>
                  <a:cubicBezTo>
                    <a:pt x="2421" y="896"/>
                    <a:pt x="1479" y="1"/>
                    <a:pt x="969" y="1"/>
                  </a:cubicBezTo>
                  <a:close/>
                </a:path>
              </a:pathLst>
            </a:custGeom>
            <a:solidFill>
              <a:srgbClr val="E8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7" name="Google Shape;34857;p32"/>
            <p:cNvSpPr/>
            <p:nvPr/>
          </p:nvSpPr>
          <p:spPr>
            <a:xfrm>
              <a:off x="1092525" y="4876113"/>
              <a:ext cx="46500" cy="160525"/>
            </a:xfrm>
            <a:custGeom>
              <a:avLst/>
              <a:gdLst/>
              <a:ahLst/>
              <a:cxnLst/>
              <a:rect l="l" t="t" r="r" b="b"/>
              <a:pathLst>
                <a:path w="1860" h="6421" extrusionOk="0">
                  <a:moveTo>
                    <a:pt x="1668" y="1"/>
                  </a:moveTo>
                  <a:lnTo>
                    <a:pt x="1668" y="1"/>
                  </a:lnTo>
                  <a:cubicBezTo>
                    <a:pt x="1390" y="450"/>
                    <a:pt x="1026" y="813"/>
                    <a:pt x="770" y="1283"/>
                  </a:cubicBezTo>
                  <a:cubicBezTo>
                    <a:pt x="471" y="1839"/>
                    <a:pt x="300" y="2480"/>
                    <a:pt x="193" y="3121"/>
                  </a:cubicBezTo>
                  <a:cubicBezTo>
                    <a:pt x="0" y="4254"/>
                    <a:pt x="129" y="5259"/>
                    <a:pt x="813" y="6071"/>
                  </a:cubicBezTo>
                  <a:cubicBezTo>
                    <a:pt x="940" y="6227"/>
                    <a:pt x="1153" y="6421"/>
                    <a:pt x="1325" y="6421"/>
                  </a:cubicBezTo>
                  <a:cubicBezTo>
                    <a:pt x="1412" y="6421"/>
                    <a:pt x="1489" y="6371"/>
                    <a:pt x="1539" y="6242"/>
                  </a:cubicBezTo>
                  <a:cubicBezTo>
                    <a:pt x="1732" y="5814"/>
                    <a:pt x="1176" y="5045"/>
                    <a:pt x="1048" y="4682"/>
                  </a:cubicBezTo>
                  <a:cubicBezTo>
                    <a:pt x="620" y="3421"/>
                    <a:pt x="834" y="2352"/>
                    <a:pt x="1326" y="1198"/>
                  </a:cubicBezTo>
                  <a:cubicBezTo>
                    <a:pt x="1411" y="984"/>
                    <a:pt x="1860" y="150"/>
                    <a:pt x="1668" y="1"/>
                  </a:cubicBezTo>
                  <a:close/>
                </a:path>
              </a:pathLst>
            </a:custGeom>
            <a:solidFill>
              <a:srgbClr val="DD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8" name="Google Shape;34858;p32"/>
            <p:cNvSpPr/>
            <p:nvPr/>
          </p:nvSpPr>
          <p:spPr>
            <a:xfrm>
              <a:off x="1120300" y="4817263"/>
              <a:ext cx="176900" cy="105150"/>
            </a:xfrm>
            <a:custGeom>
              <a:avLst/>
              <a:gdLst/>
              <a:ahLst/>
              <a:cxnLst/>
              <a:rect l="l" t="t" r="r" b="b"/>
              <a:pathLst>
                <a:path w="7076" h="4206" extrusionOk="0">
                  <a:moveTo>
                    <a:pt x="3670" y="0"/>
                  </a:moveTo>
                  <a:cubicBezTo>
                    <a:pt x="3164" y="0"/>
                    <a:pt x="2569" y="173"/>
                    <a:pt x="2181" y="367"/>
                  </a:cubicBezTo>
                  <a:cubicBezTo>
                    <a:pt x="1604" y="666"/>
                    <a:pt x="813" y="987"/>
                    <a:pt x="450" y="1649"/>
                  </a:cubicBezTo>
                  <a:cubicBezTo>
                    <a:pt x="1" y="2440"/>
                    <a:pt x="471" y="3039"/>
                    <a:pt x="1027" y="3552"/>
                  </a:cubicBezTo>
                  <a:cubicBezTo>
                    <a:pt x="1496" y="3970"/>
                    <a:pt x="2109" y="4205"/>
                    <a:pt x="2712" y="4205"/>
                  </a:cubicBezTo>
                  <a:cubicBezTo>
                    <a:pt x="2879" y="4205"/>
                    <a:pt x="3045" y="4187"/>
                    <a:pt x="3207" y="4150"/>
                  </a:cubicBezTo>
                  <a:cubicBezTo>
                    <a:pt x="4147" y="3936"/>
                    <a:pt x="5451" y="3958"/>
                    <a:pt x="5921" y="2868"/>
                  </a:cubicBezTo>
                  <a:cubicBezTo>
                    <a:pt x="6157" y="2312"/>
                    <a:pt x="7076" y="1628"/>
                    <a:pt x="6306" y="1136"/>
                  </a:cubicBezTo>
                  <a:cubicBezTo>
                    <a:pt x="5964" y="901"/>
                    <a:pt x="5473" y="880"/>
                    <a:pt x="5109" y="688"/>
                  </a:cubicBezTo>
                  <a:cubicBezTo>
                    <a:pt x="4831" y="538"/>
                    <a:pt x="4554" y="260"/>
                    <a:pt x="4254" y="110"/>
                  </a:cubicBezTo>
                  <a:cubicBezTo>
                    <a:pt x="4093" y="33"/>
                    <a:pt x="3890" y="0"/>
                    <a:pt x="36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9" name="Google Shape;34859;p32"/>
            <p:cNvSpPr/>
            <p:nvPr/>
          </p:nvSpPr>
          <p:spPr>
            <a:xfrm>
              <a:off x="1115500" y="4858563"/>
              <a:ext cx="35825" cy="35750"/>
            </a:xfrm>
            <a:custGeom>
              <a:avLst/>
              <a:gdLst/>
              <a:ahLst/>
              <a:cxnLst/>
              <a:rect l="l" t="t" r="r" b="b"/>
              <a:pathLst>
                <a:path w="1433" h="1430" extrusionOk="0">
                  <a:moveTo>
                    <a:pt x="692" y="1"/>
                  </a:moveTo>
                  <a:cubicBezTo>
                    <a:pt x="531" y="1"/>
                    <a:pt x="390" y="73"/>
                    <a:pt x="278" y="297"/>
                  </a:cubicBezTo>
                  <a:cubicBezTo>
                    <a:pt x="0" y="831"/>
                    <a:pt x="599" y="1066"/>
                    <a:pt x="770" y="1429"/>
                  </a:cubicBezTo>
                  <a:cubicBezTo>
                    <a:pt x="749" y="1323"/>
                    <a:pt x="706" y="1130"/>
                    <a:pt x="749" y="1023"/>
                  </a:cubicBezTo>
                  <a:cubicBezTo>
                    <a:pt x="791" y="874"/>
                    <a:pt x="920" y="852"/>
                    <a:pt x="1005" y="788"/>
                  </a:cubicBezTo>
                  <a:cubicBezTo>
                    <a:pt x="1133" y="703"/>
                    <a:pt x="1347" y="510"/>
                    <a:pt x="1390" y="361"/>
                  </a:cubicBezTo>
                  <a:cubicBezTo>
                    <a:pt x="1433" y="126"/>
                    <a:pt x="1197" y="147"/>
                    <a:pt x="1069" y="83"/>
                  </a:cubicBezTo>
                  <a:cubicBezTo>
                    <a:pt x="935" y="38"/>
                    <a:pt x="808" y="1"/>
                    <a:pt x="692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0" name="Google Shape;34860;p32"/>
            <p:cNvSpPr/>
            <p:nvPr/>
          </p:nvSpPr>
          <p:spPr>
            <a:xfrm>
              <a:off x="1136875" y="4864888"/>
              <a:ext cx="52925" cy="17675"/>
            </a:xfrm>
            <a:custGeom>
              <a:avLst/>
              <a:gdLst/>
              <a:ahLst/>
              <a:cxnLst/>
              <a:rect l="l" t="t" r="r" b="b"/>
              <a:pathLst>
                <a:path w="2117" h="707" extrusionOk="0">
                  <a:moveTo>
                    <a:pt x="556" y="1"/>
                  </a:moveTo>
                  <a:cubicBezTo>
                    <a:pt x="364" y="22"/>
                    <a:pt x="171" y="65"/>
                    <a:pt x="0" y="172"/>
                  </a:cubicBezTo>
                  <a:lnTo>
                    <a:pt x="0" y="193"/>
                  </a:lnTo>
                  <a:cubicBezTo>
                    <a:pt x="113" y="168"/>
                    <a:pt x="218" y="158"/>
                    <a:pt x="325" y="158"/>
                  </a:cubicBezTo>
                  <a:cubicBezTo>
                    <a:pt x="400" y="158"/>
                    <a:pt x="476" y="163"/>
                    <a:pt x="556" y="172"/>
                  </a:cubicBezTo>
                  <a:cubicBezTo>
                    <a:pt x="727" y="172"/>
                    <a:pt x="898" y="193"/>
                    <a:pt x="1091" y="236"/>
                  </a:cubicBezTo>
                  <a:cubicBezTo>
                    <a:pt x="1262" y="279"/>
                    <a:pt x="1433" y="321"/>
                    <a:pt x="1603" y="407"/>
                  </a:cubicBezTo>
                  <a:cubicBezTo>
                    <a:pt x="1774" y="492"/>
                    <a:pt x="1945" y="578"/>
                    <a:pt x="2095" y="706"/>
                  </a:cubicBezTo>
                  <a:lnTo>
                    <a:pt x="2116" y="685"/>
                  </a:lnTo>
                  <a:cubicBezTo>
                    <a:pt x="1817" y="407"/>
                    <a:pt x="1475" y="236"/>
                    <a:pt x="1112" y="108"/>
                  </a:cubicBezTo>
                  <a:cubicBezTo>
                    <a:pt x="941" y="44"/>
                    <a:pt x="749" y="1"/>
                    <a:pt x="556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1" name="Google Shape;34861;p32"/>
            <p:cNvSpPr/>
            <p:nvPr/>
          </p:nvSpPr>
          <p:spPr>
            <a:xfrm>
              <a:off x="1136875" y="4868113"/>
              <a:ext cx="33150" cy="23000"/>
            </a:xfrm>
            <a:custGeom>
              <a:avLst/>
              <a:gdLst/>
              <a:ahLst/>
              <a:cxnLst/>
              <a:rect l="l" t="t" r="r" b="b"/>
              <a:pathLst>
                <a:path w="1326" h="920" extrusionOk="0">
                  <a:moveTo>
                    <a:pt x="22" y="0"/>
                  </a:moveTo>
                  <a:lnTo>
                    <a:pt x="0" y="21"/>
                  </a:lnTo>
                  <a:cubicBezTo>
                    <a:pt x="86" y="128"/>
                    <a:pt x="193" y="235"/>
                    <a:pt x="278" y="342"/>
                  </a:cubicBezTo>
                  <a:cubicBezTo>
                    <a:pt x="385" y="428"/>
                    <a:pt x="492" y="492"/>
                    <a:pt x="599" y="577"/>
                  </a:cubicBezTo>
                  <a:cubicBezTo>
                    <a:pt x="834" y="727"/>
                    <a:pt x="1069" y="834"/>
                    <a:pt x="1326" y="919"/>
                  </a:cubicBezTo>
                  <a:lnTo>
                    <a:pt x="1326" y="898"/>
                  </a:lnTo>
                  <a:cubicBezTo>
                    <a:pt x="1091" y="791"/>
                    <a:pt x="877" y="641"/>
                    <a:pt x="663" y="470"/>
                  </a:cubicBezTo>
                  <a:cubicBezTo>
                    <a:pt x="556" y="385"/>
                    <a:pt x="471" y="278"/>
                    <a:pt x="364" y="214"/>
                  </a:cubicBezTo>
                  <a:cubicBezTo>
                    <a:pt x="257" y="128"/>
                    <a:pt x="129" y="64"/>
                    <a:pt x="22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2" name="Google Shape;34862;p32"/>
            <p:cNvSpPr/>
            <p:nvPr/>
          </p:nvSpPr>
          <p:spPr>
            <a:xfrm>
              <a:off x="1133125" y="4870763"/>
              <a:ext cx="34500" cy="35025"/>
            </a:xfrm>
            <a:custGeom>
              <a:avLst/>
              <a:gdLst/>
              <a:ahLst/>
              <a:cxnLst/>
              <a:rect l="l" t="t" r="r" b="b"/>
              <a:pathLst>
                <a:path w="1380" h="1401" extrusionOk="0">
                  <a:moveTo>
                    <a:pt x="1" y="1"/>
                  </a:moveTo>
                  <a:cubicBezTo>
                    <a:pt x="44" y="172"/>
                    <a:pt x="108" y="322"/>
                    <a:pt x="215" y="450"/>
                  </a:cubicBezTo>
                  <a:cubicBezTo>
                    <a:pt x="300" y="599"/>
                    <a:pt x="428" y="685"/>
                    <a:pt x="535" y="792"/>
                  </a:cubicBezTo>
                  <a:cubicBezTo>
                    <a:pt x="749" y="984"/>
                    <a:pt x="984" y="1134"/>
                    <a:pt x="1219" y="1283"/>
                  </a:cubicBezTo>
                  <a:cubicBezTo>
                    <a:pt x="1198" y="1326"/>
                    <a:pt x="1198" y="1369"/>
                    <a:pt x="1241" y="1390"/>
                  </a:cubicBezTo>
                  <a:cubicBezTo>
                    <a:pt x="1251" y="1397"/>
                    <a:pt x="1261" y="1400"/>
                    <a:pt x="1272" y="1400"/>
                  </a:cubicBezTo>
                  <a:cubicBezTo>
                    <a:pt x="1328" y="1400"/>
                    <a:pt x="1380" y="1316"/>
                    <a:pt x="1326" y="1262"/>
                  </a:cubicBezTo>
                  <a:cubicBezTo>
                    <a:pt x="1313" y="1256"/>
                    <a:pt x="1303" y="1253"/>
                    <a:pt x="1293" y="1253"/>
                  </a:cubicBezTo>
                  <a:cubicBezTo>
                    <a:pt x="1271" y="1253"/>
                    <a:pt x="1256" y="1268"/>
                    <a:pt x="1241" y="1283"/>
                  </a:cubicBezTo>
                  <a:cubicBezTo>
                    <a:pt x="1027" y="1091"/>
                    <a:pt x="792" y="899"/>
                    <a:pt x="599" y="706"/>
                  </a:cubicBezTo>
                  <a:cubicBezTo>
                    <a:pt x="492" y="599"/>
                    <a:pt x="407" y="471"/>
                    <a:pt x="300" y="34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3" name="Google Shape;34863;p32"/>
            <p:cNvSpPr/>
            <p:nvPr/>
          </p:nvSpPr>
          <p:spPr>
            <a:xfrm>
              <a:off x="1121900" y="4876113"/>
              <a:ext cx="59550" cy="57975"/>
            </a:xfrm>
            <a:custGeom>
              <a:avLst/>
              <a:gdLst/>
              <a:ahLst/>
              <a:cxnLst/>
              <a:rect l="l" t="t" r="r" b="b"/>
              <a:pathLst>
                <a:path w="2382" h="2319" extrusionOk="0">
                  <a:moveTo>
                    <a:pt x="1" y="1"/>
                  </a:moveTo>
                  <a:lnTo>
                    <a:pt x="22" y="65"/>
                  </a:lnTo>
                  <a:cubicBezTo>
                    <a:pt x="193" y="279"/>
                    <a:pt x="343" y="471"/>
                    <a:pt x="514" y="663"/>
                  </a:cubicBezTo>
                  <a:cubicBezTo>
                    <a:pt x="599" y="770"/>
                    <a:pt x="685" y="877"/>
                    <a:pt x="770" y="963"/>
                  </a:cubicBezTo>
                  <a:cubicBezTo>
                    <a:pt x="856" y="1069"/>
                    <a:pt x="920" y="1198"/>
                    <a:pt x="1027" y="1305"/>
                  </a:cubicBezTo>
                  <a:cubicBezTo>
                    <a:pt x="1177" y="1518"/>
                    <a:pt x="1369" y="1711"/>
                    <a:pt x="1583" y="1860"/>
                  </a:cubicBezTo>
                  <a:cubicBezTo>
                    <a:pt x="1796" y="2010"/>
                    <a:pt x="1989" y="2138"/>
                    <a:pt x="2224" y="2224"/>
                  </a:cubicBezTo>
                  <a:cubicBezTo>
                    <a:pt x="2202" y="2245"/>
                    <a:pt x="2202" y="2288"/>
                    <a:pt x="2245" y="2309"/>
                  </a:cubicBezTo>
                  <a:cubicBezTo>
                    <a:pt x="2255" y="2316"/>
                    <a:pt x="2266" y="2319"/>
                    <a:pt x="2277" y="2319"/>
                  </a:cubicBezTo>
                  <a:cubicBezTo>
                    <a:pt x="2332" y="2319"/>
                    <a:pt x="2381" y="2235"/>
                    <a:pt x="2309" y="2181"/>
                  </a:cubicBezTo>
                  <a:cubicBezTo>
                    <a:pt x="2303" y="2175"/>
                    <a:pt x="2295" y="2172"/>
                    <a:pt x="2286" y="2172"/>
                  </a:cubicBezTo>
                  <a:cubicBezTo>
                    <a:pt x="2265" y="2172"/>
                    <a:pt x="2239" y="2187"/>
                    <a:pt x="2224" y="2202"/>
                  </a:cubicBezTo>
                  <a:cubicBezTo>
                    <a:pt x="1796" y="1967"/>
                    <a:pt x="1390" y="1647"/>
                    <a:pt x="1091" y="1219"/>
                  </a:cubicBezTo>
                  <a:cubicBezTo>
                    <a:pt x="1006" y="1112"/>
                    <a:pt x="941" y="984"/>
                    <a:pt x="877" y="877"/>
                  </a:cubicBezTo>
                  <a:cubicBezTo>
                    <a:pt x="792" y="749"/>
                    <a:pt x="706" y="642"/>
                    <a:pt x="599" y="556"/>
                  </a:cubicBezTo>
                  <a:cubicBezTo>
                    <a:pt x="407" y="364"/>
                    <a:pt x="215" y="150"/>
                    <a:pt x="1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4" name="Google Shape;34864;p32"/>
            <p:cNvSpPr/>
            <p:nvPr/>
          </p:nvSpPr>
          <p:spPr>
            <a:xfrm>
              <a:off x="1124575" y="4871838"/>
              <a:ext cx="46275" cy="49425"/>
            </a:xfrm>
            <a:custGeom>
              <a:avLst/>
              <a:gdLst/>
              <a:ahLst/>
              <a:cxnLst/>
              <a:rect l="l" t="t" r="r" b="b"/>
              <a:pathLst>
                <a:path w="1851" h="1977" extrusionOk="0">
                  <a:moveTo>
                    <a:pt x="1" y="1"/>
                  </a:moveTo>
                  <a:lnTo>
                    <a:pt x="1" y="1"/>
                  </a:lnTo>
                  <a:cubicBezTo>
                    <a:pt x="129" y="193"/>
                    <a:pt x="279" y="364"/>
                    <a:pt x="386" y="535"/>
                  </a:cubicBezTo>
                  <a:cubicBezTo>
                    <a:pt x="450" y="621"/>
                    <a:pt x="514" y="706"/>
                    <a:pt x="578" y="813"/>
                  </a:cubicBezTo>
                  <a:cubicBezTo>
                    <a:pt x="642" y="898"/>
                    <a:pt x="685" y="1005"/>
                    <a:pt x="749" y="1112"/>
                  </a:cubicBezTo>
                  <a:cubicBezTo>
                    <a:pt x="856" y="1305"/>
                    <a:pt x="1005" y="1497"/>
                    <a:pt x="1176" y="1625"/>
                  </a:cubicBezTo>
                  <a:cubicBezTo>
                    <a:pt x="1326" y="1753"/>
                    <a:pt x="1497" y="1839"/>
                    <a:pt x="1689" y="1882"/>
                  </a:cubicBezTo>
                  <a:cubicBezTo>
                    <a:pt x="1668" y="1924"/>
                    <a:pt x="1668" y="1946"/>
                    <a:pt x="1711" y="1967"/>
                  </a:cubicBezTo>
                  <a:cubicBezTo>
                    <a:pt x="1721" y="1974"/>
                    <a:pt x="1732" y="1977"/>
                    <a:pt x="1742" y="1977"/>
                  </a:cubicBezTo>
                  <a:cubicBezTo>
                    <a:pt x="1798" y="1977"/>
                    <a:pt x="1850" y="1893"/>
                    <a:pt x="1796" y="1839"/>
                  </a:cubicBezTo>
                  <a:cubicBezTo>
                    <a:pt x="1784" y="1833"/>
                    <a:pt x="1771" y="1830"/>
                    <a:pt x="1759" y="1830"/>
                  </a:cubicBezTo>
                  <a:cubicBezTo>
                    <a:pt x="1730" y="1830"/>
                    <a:pt x="1705" y="1845"/>
                    <a:pt x="1689" y="1860"/>
                  </a:cubicBezTo>
                  <a:cubicBezTo>
                    <a:pt x="1518" y="1796"/>
                    <a:pt x="1369" y="1689"/>
                    <a:pt x="1219" y="1561"/>
                  </a:cubicBezTo>
                  <a:cubicBezTo>
                    <a:pt x="1070" y="1411"/>
                    <a:pt x="941" y="1240"/>
                    <a:pt x="834" y="1048"/>
                  </a:cubicBezTo>
                  <a:cubicBezTo>
                    <a:pt x="770" y="941"/>
                    <a:pt x="749" y="834"/>
                    <a:pt x="685" y="727"/>
                  </a:cubicBezTo>
                  <a:cubicBezTo>
                    <a:pt x="621" y="621"/>
                    <a:pt x="557" y="514"/>
                    <a:pt x="492" y="428"/>
                  </a:cubicBezTo>
                  <a:cubicBezTo>
                    <a:pt x="343" y="257"/>
                    <a:pt x="172" y="129"/>
                    <a:pt x="1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5" name="Google Shape;34865;p32"/>
            <p:cNvSpPr/>
            <p:nvPr/>
          </p:nvSpPr>
          <p:spPr>
            <a:xfrm>
              <a:off x="1135800" y="4870763"/>
              <a:ext cx="26750" cy="27825"/>
            </a:xfrm>
            <a:custGeom>
              <a:avLst/>
              <a:gdLst/>
              <a:ahLst/>
              <a:cxnLst/>
              <a:rect l="l" t="t" r="r" b="b"/>
              <a:pathLst>
                <a:path w="1070" h="1113" extrusionOk="0">
                  <a:moveTo>
                    <a:pt x="1" y="1"/>
                  </a:moveTo>
                  <a:lnTo>
                    <a:pt x="1" y="22"/>
                  </a:lnTo>
                  <a:cubicBezTo>
                    <a:pt x="65" y="151"/>
                    <a:pt x="150" y="236"/>
                    <a:pt x="236" y="343"/>
                  </a:cubicBezTo>
                  <a:cubicBezTo>
                    <a:pt x="343" y="428"/>
                    <a:pt x="450" y="493"/>
                    <a:pt x="535" y="557"/>
                  </a:cubicBezTo>
                  <a:cubicBezTo>
                    <a:pt x="749" y="706"/>
                    <a:pt x="920" y="877"/>
                    <a:pt x="1069" y="1112"/>
                  </a:cubicBezTo>
                  <a:lnTo>
                    <a:pt x="1069" y="1091"/>
                  </a:lnTo>
                  <a:cubicBezTo>
                    <a:pt x="1027" y="984"/>
                    <a:pt x="941" y="856"/>
                    <a:pt x="877" y="749"/>
                  </a:cubicBezTo>
                  <a:cubicBezTo>
                    <a:pt x="792" y="642"/>
                    <a:pt x="706" y="557"/>
                    <a:pt x="599" y="471"/>
                  </a:cubicBezTo>
                  <a:cubicBezTo>
                    <a:pt x="514" y="364"/>
                    <a:pt x="428" y="279"/>
                    <a:pt x="321" y="215"/>
                  </a:cubicBezTo>
                  <a:cubicBezTo>
                    <a:pt x="214" y="129"/>
                    <a:pt x="108" y="65"/>
                    <a:pt x="1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6" name="Google Shape;34866;p32"/>
            <p:cNvSpPr/>
            <p:nvPr/>
          </p:nvSpPr>
          <p:spPr>
            <a:xfrm>
              <a:off x="1136350" y="4865438"/>
              <a:ext cx="45650" cy="25050"/>
            </a:xfrm>
            <a:custGeom>
              <a:avLst/>
              <a:gdLst/>
              <a:ahLst/>
              <a:cxnLst/>
              <a:rect l="l" t="t" r="r" b="b"/>
              <a:pathLst>
                <a:path w="1826" h="1002" extrusionOk="0">
                  <a:moveTo>
                    <a:pt x="0" y="0"/>
                  </a:moveTo>
                  <a:lnTo>
                    <a:pt x="0" y="22"/>
                  </a:lnTo>
                  <a:cubicBezTo>
                    <a:pt x="150" y="86"/>
                    <a:pt x="299" y="150"/>
                    <a:pt x="449" y="193"/>
                  </a:cubicBezTo>
                  <a:cubicBezTo>
                    <a:pt x="599" y="257"/>
                    <a:pt x="770" y="278"/>
                    <a:pt x="898" y="342"/>
                  </a:cubicBezTo>
                  <a:cubicBezTo>
                    <a:pt x="1197" y="449"/>
                    <a:pt x="1475" y="620"/>
                    <a:pt x="1689" y="898"/>
                  </a:cubicBezTo>
                  <a:cubicBezTo>
                    <a:pt x="1667" y="919"/>
                    <a:pt x="1646" y="962"/>
                    <a:pt x="1689" y="983"/>
                  </a:cubicBezTo>
                  <a:cubicBezTo>
                    <a:pt x="1705" y="996"/>
                    <a:pt x="1721" y="1001"/>
                    <a:pt x="1735" y="1001"/>
                  </a:cubicBezTo>
                  <a:cubicBezTo>
                    <a:pt x="1794" y="1001"/>
                    <a:pt x="1826" y="911"/>
                    <a:pt x="1774" y="877"/>
                  </a:cubicBezTo>
                  <a:cubicBezTo>
                    <a:pt x="1763" y="866"/>
                    <a:pt x="1747" y="861"/>
                    <a:pt x="1731" y="861"/>
                  </a:cubicBezTo>
                  <a:cubicBezTo>
                    <a:pt x="1715" y="861"/>
                    <a:pt x="1699" y="866"/>
                    <a:pt x="1689" y="877"/>
                  </a:cubicBezTo>
                  <a:cubicBezTo>
                    <a:pt x="1603" y="727"/>
                    <a:pt x="1496" y="599"/>
                    <a:pt x="1368" y="492"/>
                  </a:cubicBezTo>
                  <a:cubicBezTo>
                    <a:pt x="1240" y="385"/>
                    <a:pt x="1090" y="299"/>
                    <a:pt x="941" y="214"/>
                  </a:cubicBezTo>
                  <a:cubicBezTo>
                    <a:pt x="791" y="150"/>
                    <a:pt x="641" y="86"/>
                    <a:pt x="492" y="43"/>
                  </a:cubicBezTo>
                  <a:cubicBezTo>
                    <a:pt x="321" y="22"/>
                    <a:pt x="171" y="0"/>
                    <a:pt x="0" y="0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7" name="Google Shape;34867;p32"/>
            <p:cNvSpPr/>
            <p:nvPr/>
          </p:nvSpPr>
          <p:spPr>
            <a:xfrm>
              <a:off x="1134200" y="4877713"/>
              <a:ext cx="38750" cy="37800"/>
            </a:xfrm>
            <a:custGeom>
              <a:avLst/>
              <a:gdLst/>
              <a:ahLst/>
              <a:cxnLst/>
              <a:rect l="l" t="t" r="r" b="b"/>
              <a:pathLst>
                <a:path w="1550" h="1512" extrusionOk="0">
                  <a:moveTo>
                    <a:pt x="1" y="1"/>
                  </a:moveTo>
                  <a:cubicBezTo>
                    <a:pt x="65" y="172"/>
                    <a:pt x="150" y="343"/>
                    <a:pt x="257" y="492"/>
                  </a:cubicBezTo>
                  <a:cubicBezTo>
                    <a:pt x="343" y="642"/>
                    <a:pt x="471" y="770"/>
                    <a:pt x="599" y="899"/>
                  </a:cubicBezTo>
                  <a:cubicBezTo>
                    <a:pt x="706" y="1005"/>
                    <a:pt x="834" y="1134"/>
                    <a:pt x="984" y="1219"/>
                  </a:cubicBezTo>
                  <a:cubicBezTo>
                    <a:pt x="1112" y="1305"/>
                    <a:pt x="1262" y="1369"/>
                    <a:pt x="1390" y="1390"/>
                  </a:cubicBezTo>
                  <a:cubicBezTo>
                    <a:pt x="1375" y="1451"/>
                    <a:pt x="1413" y="1511"/>
                    <a:pt x="1452" y="1511"/>
                  </a:cubicBezTo>
                  <a:cubicBezTo>
                    <a:pt x="1468" y="1511"/>
                    <a:pt x="1484" y="1501"/>
                    <a:pt x="1497" y="1476"/>
                  </a:cubicBezTo>
                  <a:lnTo>
                    <a:pt x="1518" y="1476"/>
                  </a:lnTo>
                  <a:cubicBezTo>
                    <a:pt x="1550" y="1412"/>
                    <a:pt x="1499" y="1337"/>
                    <a:pt x="1454" y="1337"/>
                  </a:cubicBezTo>
                  <a:cubicBezTo>
                    <a:pt x="1438" y="1337"/>
                    <a:pt x="1422" y="1347"/>
                    <a:pt x="1411" y="1369"/>
                  </a:cubicBezTo>
                  <a:cubicBezTo>
                    <a:pt x="1112" y="1283"/>
                    <a:pt x="877" y="1048"/>
                    <a:pt x="663" y="792"/>
                  </a:cubicBezTo>
                  <a:cubicBezTo>
                    <a:pt x="556" y="663"/>
                    <a:pt x="449" y="514"/>
                    <a:pt x="343" y="386"/>
                  </a:cubicBezTo>
                  <a:cubicBezTo>
                    <a:pt x="236" y="257"/>
                    <a:pt x="129" y="129"/>
                    <a:pt x="22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8" name="Google Shape;34868;p32"/>
            <p:cNvSpPr/>
            <p:nvPr/>
          </p:nvSpPr>
          <p:spPr>
            <a:xfrm>
              <a:off x="1130450" y="4859563"/>
              <a:ext cx="60950" cy="8575"/>
            </a:xfrm>
            <a:custGeom>
              <a:avLst/>
              <a:gdLst/>
              <a:ahLst/>
              <a:cxnLst/>
              <a:rect l="l" t="t" r="r" b="b"/>
              <a:pathLst>
                <a:path w="2438" h="343" extrusionOk="0">
                  <a:moveTo>
                    <a:pt x="1219" y="0"/>
                  </a:moveTo>
                  <a:cubicBezTo>
                    <a:pt x="1112" y="0"/>
                    <a:pt x="1027" y="21"/>
                    <a:pt x="920" y="21"/>
                  </a:cubicBezTo>
                  <a:cubicBezTo>
                    <a:pt x="792" y="43"/>
                    <a:pt x="706" y="64"/>
                    <a:pt x="599" y="107"/>
                  </a:cubicBezTo>
                  <a:cubicBezTo>
                    <a:pt x="386" y="171"/>
                    <a:pt x="193" y="235"/>
                    <a:pt x="1" y="257"/>
                  </a:cubicBezTo>
                  <a:lnTo>
                    <a:pt x="1" y="278"/>
                  </a:lnTo>
                  <a:cubicBezTo>
                    <a:pt x="72" y="302"/>
                    <a:pt x="148" y="311"/>
                    <a:pt x="226" y="311"/>
                  </a:cubicBezTo>
                  <a:cubicBezTo>
                    <a:pt x="360" y="311"/>
                    <a:pt x="499" y="284"/>
                    <a:pt x="621" y="257"/>
                  </a:cubicBezTo>
                  <a:cubicBezTo>
                    <a:pt x="728" y="214"/>
                    <a:pt x="835" y="192"/>
                    <a:pt x="920" y="171"/>
                  </a:cubicBezTo>
                  <a:cubicBezTo>
                    <a:pt x="1027" y="150"/>
                    <a:pt x="1134" y="150"/>
                    <a:pt x="1241" y="128"/>
                  </a:cubicBezTo>
                  <a:cubicBezTo>
                    <a:pt x="1377" y="113"/>
                    <a:pt x="1523" y="98"/>
                    <a:pt x="1673" y="98"/>
                  </a:cubicBezTo>
                  <a:cubicBezTo>
                    <a:pt x="1735" y="98"/>
                    <a:pt x="1798" y="101"/>
                    <a:pt x="1860" y="107"/>
                  </a:cubicBezTo>
                  <a:cubicBezTo>
                    <a:pt x="1967" y="107"/>
                    <a:pt x="2074" y="128"/>
                    <a:pt x="2160" y="171"/>
                  </a:cubicBezTo>
                  <a:cubicBezTo>
                    <a:pt x="2267" y="192"/>
                    <a:pt x="2352" y="257"/>
                    <a:pt x="2416" y="342"/>
                  </a:cubicBezTo>
                  <a:lnTo>
                    <a:pt x="2438" y="342"/>
                  </a:lnTo>
                  <a:cubicBezTo>
                    <a:pt x="2373" y="235"/>
                    <a:pt x="2267" y="171"/>
                    <a:pt x="2181" y="128"/>
                  </a:cubicBezTo>
                  <a:cubicBezTo>
                    <a:pt x="2074" y="64"/>
                    <a:pt x="1967" y="43"/>
                    <a:pt x="1860" y="21"/>
                  </a:cubicBezTo>
                  <a:cubicBezTo>
                    <a:pt x="1647" y="0"/>
                    <a:pt x="1433" y="0"/>
                    <a:pt x="1219" y="0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9" name="Google Shape;34869;p32"/>
            <p:cNvSpPr/>
            <p:nvPr/>
          </p:nvSpPr>
          <p:spPr>
            <a:xfrm>
              <a:off x="1131525" y="4886263"/>
              <a:ext cx="20075" cy="37150"/>
            </a:xfrm>
            <a:custGeom>
              <a:avLst/>
              <a:gdLst/>
              <a:ahLst/>
              <a:cxnLst/>
              <a:rect l="l" t="t" r="r" b="b"/>
              <a:pathLst>
                <a:path w="803" h="1486" extrusionOk="0">
                  <a:moveTo>
                    <a:pt x="22" y="1"/>
                  </a:moveTo>
                  <a:lnTo>
                    <a:pt x="22" y="1"/>
                  </a:lnTo>
                  <a:cubicBezTo>
                    <a:pt x="1" y="129"/>
                    <a:pt x="22" y="279"/>
                    <a:pt x="65" y="407"/>
                  </a:cubicBezTo>
                  <a:cubicBezTo>
                    <a:pt x="86" y="557"/>
                    <a:pt x="172" y="685"/>
                    <a:pt x="236" y="792"/>
                  </a:cubicBezTo>
                  <a:cubicBezTo>
                    <a:pt x="321" y="899"/>
                    <a:pt x="407" y="984"/>
                    <a:pt x="492" y="1091"/>
                  </a:cubicBezTo>
                  <a:cubicBezTo>
                    <a:pt x="578" y="1155"/>
                    <a:pt x="642" y="1241"/>
                    <a:pt x="685" y="1347"/>
                  </a:cubicBezTo>
                  <a:cubicBezTo>
                    <a:pt x="642" y="1369"/>
                    <a:pt x="621" y="1433"/>
                    <a:pt x="663" y="1476"/>
                  </a:cubicBezTo>
                  <a:cubicBezTo>
                    <a:pt x="674" y="1482"/>
                    <a:pt x="684" y="1485"/>
                    <a:pt x="695" y="1485"/>
                  </a:cubicBezTo>
                  <a:cubicBezTo>
                    <a:pt x="751" y="1485"/>
                    <a:pt x="803" y="1401"/>
                    <a:pt x="749" y="1347"/>
                  </a:cubicBezTo>
                  <a:lnTo>
                    <a:pt x="706" y="1347"/>
                  </a:lnTo>
                  <a:cubicBezTo>
                    <a:pt x="663" y="1219"/>
                    <a:pt x="599" y="1112"/>
                    <a:pt x="535" y="1027"/>
                  </a:cubicBezTo>
                  <a:cubicBezTo>
                    <a:pt x="471" y="920"/>
                    <a:pt x="385" y="813"/>
                    <a:pt x="321" y="706"/>
                  </a:cubicBezTo>
                  <a:cubicBezTo>
                    <a:pt x="257" y="599"/>
                    <a:pt x="236" y="492"/>
                    <a:pt x="172" y="364"/>
                  </a:cubicBezTo>
                  <a:cubicBezTo>
                    <a:pt x="129" y="236"/>
                    <a:pt x="86" y="108"/>
                    <a:pt x="22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0" name="Google Shape;34870;p32"/>
            <p:cNvSpPr/>
            <p:nvPr/>
          </p:nvSpPr>
          <p:spPr>
            <a:xfrm>
              <a:off x="1136350" y="4863288"/>
              <a:ext cx="39025" cy="28350"/>
            </a:xfrm>
            <a:custGeom>
              <a:avLst/>
              <a:gdLst/>
              <a:ahLst/>
              <a:cxnLst/>
              <a:rect l="l" t="t" r="r" b="b"/>
              <a:pathLst>
                <a:path w="1561" h="1134" extrusionOk="0">
                  <a:moveTo>
                    <a:pt x="0" y="1"/>
                  </a:moveTo>
                  <a:lnTo>
                    <a:pt x="0" y="22"/>
                  </a:lnTo>
                  <a:cubicBezTo>
                    <a:pt x="128" y="129"/>
                    <a:pt x="235" y="214"/>
                    <a:pt x="363" y="321"/>
                  </a:cubicBezTo>
                  <a:cubicBezTo>
                    <a:pt x="492" y="407"/>
                    <a:pt x="641" y="492"/>
                    <a:pt x="770" y="578"/>
                  </a:cubicBezTo>
                  <a:cubicBezTo>
                    <a:pt x="1026" y="770"/>
                    <a:pt x="1283" y="963"/>
                    <a:pt x="1539" y="1134"/>
                  </a:cubicBezTo>
                  <a:lnTo>
                    <a:pt x="1560" y="1112"/>
                  </a:lnTo>
                  <a:cubicBezTo>
                    <a:pt x="1304" y="898"/>
                    <a:pt x="1069" y="685"/>
                    <a:pt x="812" y="471"/>
                  </a:cubicBezTo>
                  <a:cubicBezTo>
                    <a:pt x="705" y="364"/>
                    <a:pt x="577" y="257"/>
                    <a:pt x="428" y="172"/>
                  </a:cubicBezTo>
                  <a:cubicBezTo>
                    <a:pt x="299" y="108"/>
                    <a:pt x="150" y="43"/>
                    <a:pt x="0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1" name="Google Shape;34871;p32"/>
            <p:cNvSpPr/>
            <p:nvPr/>
          </p:nvSpPr>
          <p:spPr>
            <a:xfrm>
              <a:off x="1160550" y="4897413"/>
              <a:ext cx="4025" cy="2850"/>
            </a:xfrm>
            <a:custGeom>
              <a:avLst/>
              <a:gdLst/>
              <a:ahLst/>
              <a:cxnLst/>
              <a:rect l="l" t="t" r="r" b="b"/>
              <a:pathLst>
                <a:path w="161" h="114" extrusionOk="0">
                  <a:moveTo>
                    <a:pt x="101" y="0"/>
                  </a:moveTo>
                  <a:cubicBezTo>
                    <a:pt x="46" y="0"/>
                    <a:pt x="1" y="72"/>
                    <a:pt x="58" y="111"/>
                  </a:cubicBezTo>
                  <a:cubicBezTo>
                    <a:pt x="63" y="113"/>
                    <a:pt x="68" y="114"/>
                    <a:pt x="72" y="114"/>
                  </a:cubicBezTo>
                  <a:cubicBezTo>
                    <a:pt x="113" y="114"/>
                    <a:pt x="160" y="42"/>
                    <a:pt x="122" y="4"/>
                  </a:cubicBezTo>
                  <a:cubicBezTo>
                    <a:pt x="115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2" name="Google Shape;34872;p32"/>
            <p:cNvSpPr/>
            <p:nvPr/>
          </p:nvSpPr>
          <p:spPr>
            <a:xfrm>
              <a:off x="1168650" y="4889663"/>
              <a:ext cx="3275" cy="3125"/>
            </a:xfrm>
            <a:custGeom>
              <a:avLst/>
              <a:gdLst/>
              <a:ahLst/>
              <a:cxnLst/>
              <a:rect l="l" t="t" r="r" b="b"/>
              <a:pathLst>
                <a:path w="131" h="125" extrusionOk="0">
                  <a:moveTo>
                    <a:pt x="55" y="1"/>
                  </a:moveTo>
                  <a:cubicBezTo>
                    <a:pt x="26" y="1"/>
                    <a:pt x="0" y="23"/>
                    <a:pt x="12" y="57"/>
                  </a:cubicBezTo>
                  <a:lnTo>
                    <a:pt x="12" y="79"/>
                  </a:lnTo>
                  <a:cubicBezTo>
                    <a:pt x="22" y="108"/>
                    <a:pt x="50" y="124"/>
                    <a:pt x="76" y="124"/>
                  </a:cubicBezTo>
                  <a:cubicBezTo>
                    <a:pt x="105" y="124"/>
                    <a:pt x="130" y="103"/>
                    <a:pt x="119" y="57"/>
                  </a:cubicBezTo>
                  <a:cubicBezTo>
                    <a:pt x="109" y="17"/>
                    <a:pt x="80" y="1"/>
                    <a:pt x="5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3" name="Google Shape;34873;p32"/>
            <p:cNvSpPr/>
            <p:nvPr/>
          </p:nvSpPr>
          <p:spPr>
            <a:xfrm>
              <a:off x="1173475" y="4890288"/>
              <a:ext cx="4300" cy="3200"/>
            </a:xfrm>
            <a:custGeom>
              <a:avLst/>
              <a:gdLst/>
              <a:ahLst/>
              <a:cxnLst/>
              <a:rect l="l" t="t" r="r" b="b"/>
              <a:pathLst>
                <a:path w="172" h="128" extrusionOk="0">
                  <a:moveTo>
                    <a:pt x="88" y="1"/>
                  </a:moveTo>
                  <a:cubicBezTo>
                    <a:pt x="37" y="1"/>
                    <a:pt x="0" y="82"/>
                    <a:pt x="54" y="118"/>
                  </a:cubicBezTo>
                  <a:cubicBezTo>
                    <a:pt x="64" y="125"/>
                    <a:pt x="75" y="128"/>
                    <a:pt x="85" y="128"/>
                  </a:cubicBezTo>
                  <a:cubicBezTo>
                    <a:pt x="135" y="128"/>
                    <a:pt x="172" y="47"/>
                    <a:pt x="118" y="11"/>
                  </a:cubicBezTo>
                  <a:cubicBezTo>
                    <a:pt x="108" y="4"/>
                    <a:pt x="97" y="1"/>
                    <a:pt x="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4" name="Google Shape;34874;p32"/>
            <p:cNvSpPr/>
            <p:nvPr/>
          </p:nvSpPr>
          <p:spPr>
            <a:xfrm>
              <a:off x="1187400" y="4881163"/>
              <a:ext cx="4800" cy="3250"/>
            </a:xfrm>
            <a:custGeom>
              <a:avLst/>
              <a:gdLst/>
              <a:ahLst/>
              <a:cxnLst/>
              <a:rect l="l" t="t" r="r" b="b"/>
              <a:pathLst>
                <a:path w="192" h="130" extrusionOk="0">
                  <a:moveTo>
                    <a:pt x="89" y="1"/>
                  </a:moveTo>
                  <a:cubicBezTo>
                    <a:pt x="47" y="1"/>
                    <a:pt x="1" y="63"/>
                    <a:pt x="53" y="98"/>
                  </a:cubicBezTo>
                  <a:lnTo>
                    <a:pt x="74" y="119"/>
                  </a:lnTo>
                  <a:cubicBezTo>
                    <a:pt x="81" y="126"/>
                    <a:pt x="89" y="129"/>
                    <a:pt x="97" y="129"/>
                  </a:cubicBezTo>
                  <a:cubicBezTo>
                    <a:pt x="141" y="129"/>
                    <a:pt x="192" y="48"/>
                    <a:pt x="138" y="12"/>
                  </a:cubicBezTo>
                  <a:lnTo>
                    <a:pt x="117" y="12"/>
                  </a:lnTo>
                  <a:cubicBezTo>
                    <a:pt x="109" y="4"/>
                    <a:pt x="99" y="1"/>
                    <a:pt x="89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5" name="Google Shape;34875;p32"/>
            <p:cNvSpPr/>
            <p:nvPr/>
          </p:nvSpPr>
          <p:spPr>
            <a:xfrm>
              <a:off x="1189500" y="4867313"/>
              <a:ext cx="4325" cy="3200"/>
            </a:xfrm>
            <a:custGeom>
              <a:avLst/>
              <a:gdLst/>
              <a:ahLst/>
              <a:cxnLst/>
              <a:rect l="l" t="t" r="r" b="b"/>
              <a:pathLst>
                <a:path w="173" h="128" extrusionOk="0">
                  <a:moveTo>
                    <a:pt x="88" y="1"/>
                  </a:moveTo>
                  <a:cubicBezTo>
                    <a:pt x="37" y="1"/>
                    <a:pt x="0" y="82"/>
                    <a:pt x="54" y="118"/>
                  </a:cubicBezTo>
                  <a:cubicBezTo>
                    <a:pt x="61" y="125"/>
                    <a:pt x="69" y="128"/>
                    <a:pt x="77" y="128"/>
                  </a:cubicBezTo>
                  <a:cubicBezTo>
                    <a:pt x="121" y="128"/>
                    <a:pt x="172" y="47"/>
                    <a:pt x="118" y="11"/>
                  </a:cubicBezTo>
                  <a:cubicBezTo>
                    <a:pt x="108" y="4"/>
                    <a:pt x="98" y="1"/>
                    <a:pt x="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6" name="Google Shape;34876;p32"/>
            <p:cNvSpPr/>
            <p:nvPr/>
          </p:nvSpPr>
          <p:spPr>
            <a:xfrm>
              <a:off x="1095725" y="4840063"/>
              <a:ext cx="45975" cy="131725"/>
            </a:xfrm>
            <a:custGeom>
              <a:avLst/>
              <a:gdLst/>
              <a:ahLst/>
              <a:cxnLst/>
              <a:rect l="l" t="t" r="r" b="b"/>
              <a:pathLst>
                <a:path w="1839" h="5269" extrusionOk="0">
                  <a:moveTo>
                    <a:pt x="1533" y="0"/>
                  </a:moveTo>
                  <a:cubicBezTo>
                    <a:pt x="1151" y="0"/>
                    <a:pt x="505" y="596"/>
                    <a:pt x="385" y="866"/>
                  </a:cubicBezTo>
                  <a:cubicBezTo>
                    <a:pt x="1" y="1721"/>
                    <a:pt x="43" y="2747"/>
                    <a:pt x="129" y="3666"/>
                  </a:cubicBezTo>
                  <a:cubicBezTo>
                    <a:pt x="172" y="4157"/>
                    <a:pt x="364" y="5269"/>
                    <a:pt x="962" y="5269"/>
                  </a:cubicBezTo>
                  <a:cubicBezTo>
                    <a:pt x="1732" y="5269"/>
                    <a:pt x="1304" y="3473"/>
                    <a:pt x="1283" y="3003"/>
                  </a:cubicBezTo>
                  <a:cubicBezTo>
                    <a:pt x="1240" y="2511"/>
                    <a:pt x="1198" y="2020"/>
                    <a:pt x="1304" y="1528"/>
                  </a:cubicBezTo>
                  <a:cubicBezTo>
                    <a:pt x="1390" y="1165"/>
                    <a:pt x="1839" y="759"/>
                    <a:pt x="1817" y="395"/>
                  </a:cubicBezTo>
                  <a:cubicBezTo>
                    <a:pt x="1811" y="108"/>
                    <a:pt x="1696" y="0"/>
                    <a:pt x="1533" y="0"/>
                  </a:cubicBezTo>
                  <a:close/>
                </a:path>
              </a:pathLst>
            </a:custGeom>
            <a:solidFill>
              <a:srgbClr val="D7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7" name="Google Shape;34877;p32"/>
            <p:cNvSpPr/>
            <p:nvPr/>
          </p:nvSpPr>
          <p:spPr>
            <a:xfrm>
              <a:off x="279775" y="4034463"/>
              <a:ext cx="132000" cy="150350"/>
            </a:xfrm>
            <a:custGeom>
              <a:avLst/>
              <a:gdLst/>
              <a:ahLst/>
              <a:cxnLst/>
              <a:rect l="l" t="t" r="r" b="b"/>
              <a:pathLst>
                <a:path w="5280" h="6014" extrusionOk="0">
                  <a:moveTo>
                    <a:pt x="2822" y="1"/>
                  </a:moveTo>
                  <a:cubicBezTo>
                    <a:pt x="2808" y="1"/>
                    <a:pt x="2787" y="21"/>
                    <a:pt x="2758" y="67"/>
                  </a:cubicBezTo>
                  <a:cubicBezTo>
                    <a:pt x="2287" y="815"/>
                    <a:pt x="2480" y="836"/>
                    <a:pt x="1625" y="1093"/>
                  </a:cubicBezTo>
                  <a:cubicBezTo>
                    <a:pt x="1443" y="1143"/>
                    <a:pt x="1292" y="1162"/>
                    <a:pt x="1153" y="1162"/>
                  </a:cubicBezTo>
                  <a:cubicBezTo>
                    <a:pt x="818" y="1162"/>
                    <a:pt x="548" y="1052"/>
                    <a:pt x="65" y="1007"/>
                  </a:cubicBezTo>
                  <a:lnTo>
                    <a:pt x="65" y="1007"/>
                  </a:lnTo>
                  <a:cubicBezTo>
                    <a:pt x="471" y="1371"/>
                    <a:pt x="663" y="2204"/>
                    <a:pt x="813" y="2931"/>
                  </a:cubicBezTo>
                  <a:cubicBezTo>
                    <a:pt x="855" y="3102"/>
                    <a:pt x="0" y="3572"/>
                    <a:pt x="22" y="3722"/>
                  </a:cubicBezTo>
                  <a:cubicBezTo>
                    <a:pt x="65" y="3914"/>
                    <a:pt x="984" y="3786"/>
                    <a:pt x="1026" y="3914"/>
                  </a:cubicBezTo>
                  <a:cubicBezTo>
                    <a:pt x="1171" y="4432"/>
                    <a:pt x="1437" y="6014"/>
                    <a:pt x="2756" y="6014"/>
                  </a:cubicBezTo>
                  <a:cubicBezTo>
                    <a:pt x="2799" y="6014"/>
                    <a:pt x="2842" y="6012"/>
                    <a:pt x="2886" y="6009"/>
                  </a:cubicBezTo>
                  <a:cubicBezTo>
                    <a:pt x="3613" y="5945"/>
                    <a:pt x="3677" y="4940"/>
                    <a:pt x="3741" y="4448"/>
                  </a:cubicBezTo>
                  <a:cubicBezTo>
                    <a:pt x="3784" y="4149"/>
                    <a:pt x="3399" y="4299"/>
                    <a:pt x="3420" y="3978"/>
                  </a:cubicBezTo>
                  <a:cubicBezTo>
                    <a:pt x="3420" y="3964"/>
                    <a:pt x="3435" y="3958"/>
                    <a:pt x="3460" y="3958"/>
                  </a:cubicBezTo>
                  <a:cubicBezTo>
                    <a:pt x="3608" y="3958"/>
                    <a:pt x="4126" y="4162"/>
                    <a:pt x="4263" y="4162"/>
                  </a:cubicBezTo>
                  <a:cubicBezTo>
                    <a:pt x="4283" y="4162"/>
                    <a:pt x="4294" y="4158"/>
                    <a:pt x="4297" y="4149"/>
                  </a:cubicBezTo>
                  <a:cubicBezTo>
                    <a:pt x="4318" y="4021"/>
                    <a:pt x="3655" y="3593"/>
                    <a:pt x="3677" y="3487"/>
                  </a:cubicBezTo>
                  <a:cubicBezTo>
                    <a:pt x="3805" y="2974"/>
                    <a:pt x="4745" y="2824"/>
                    <a:pt x="5280" y="2247"/>
                  </a:cubicBezTo>
                  <a:lnTo>
                    <a:pt x="5280" y="2247"/>
                  </a:lnTo>
                  <a:lnTo>
                    <a:pt x="3976" y="2290"/>
                  </a:lnTo>
                  <a:cubicBezTo>
                    <a:pt x="3784" y="2140"/>
                    <a:pt x="3356" y="1349"/>
                    <a:pt x="3057" y="1178"/>
                  </a:cubicBezTo>
                  <a:cubicBezTo>
                    <a:pt x="2702" y="973"/>
                    <a:pt x="2918" y="1"/>
                    <a:pt x="2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8" name="Google Shape;34878;p32"/>
            <p:cNvSpPr/>
            <p:nvPr/>
          </p:nvSpPr>
          <p:spPr>
            <a:xfrm>
              <a:off x="340150" y="4172913"/>
              <a:ext cx="58275" cy="74300"/>
            </a:xfrm>
            <a:custGeom>
              <a:avLst/>
              <a:gdLst/>
              <a:ahLst/>
              <a:cxnLst/>
              <a:rect l="l" t="t" r="r" b="b"/>
              <a:pathLst>
                <a:path w="2331" h="2972" extrusionOk="0">
                  <a:moveTo>
                    <a:pt x="1" y="0"/>
                  </a:moveTo>
                  <a:cubicBezTo>
                    <a:pt x="1" y="193"/>
                    <a:pt x="86" y="342"/>
                    <a:pt x="150" y="492"/>
                  </a:cubicBezTo>
                  <a:cubicBezTo>
                    <a:pt x="214" y="642"/>
                    <a:pt x="300" y="770"/>
                    <a:pt x="364" y="898"/>
                  </a:cubicBezTo>
                  <a:cubicBezTo>
                    <a:pt x="428" y="1005"/>
                    <a:pt x="492" y="1155"/>
                    <a:pt x="578" y="1283"/>
                  </a:cubicBezTo>
                  <a:cubicBezTo>
                    <a:pt x="642" y="1411"/>
                    <a:pt x="727" y="1539"/>
                    <a:pt x="813" y="1668"/>
                  </a:cubicBezTo>
                  <a:cubicBezTo>
                    <a:pt x="984" y="1924"/>
                    <a:pt x="1198" y="2159"/>
                    <a:pt x="1433" y="2394"/>
                  </a:cubicBezTo>
                  <a:cubicBezTo>
                    <a:pt x="1668" y="2608"/>
                    <a:pt x="1946" y="2800"/>
                    <a:pt x="2202" y="2971"/>
                  </a:cubicBezTo>
                  <a:lnTo>
                    <a:pt x="2330" y="2822"/>
                  </a:lnTo>
                  <a:cubicBezTo>
                    <a:pt x="1839" y="2459"/>
                    <a:pt x="1433" y="2031"/>
                    <a:pt x="1155" y="1518"/>
                  </a:cubicBezTo>
                  <a:cubicBezTo>
                    <a:pt x="1091" y="1390"/>
                    <a:pt x="1027" y="1283"/>
                    <a:pt x="963" y="1133"/>
                  </a:cubicBezTo>
                  <a:cubicBezTo>
                    <a:pt x="898" y="1005"/>
                    <a:pt x="856" y="877"/>
                    <a:pt x="792" y="749"/>
                  </a:cubicBezTo>
                  <a:cubicBezTo>
                    <a:pt x="749" y="599"/>
                    <a:pt x="685" y="471"/>
                    <a:pt x="642" y="342"/>
                  </a:cubicBezTo>
                  <a:cubicBezTo>
                    <a:pt x="599" y="214"/>
                    <a:pt x="556" y="107"/>
                    <a:pt x="578" y="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9" name="Google Shape;34879;p32"/>
            <p:cNvSpPr/>
            <p:nvPr/>
          </p:nvSpPr>
          <p:spPr>
            <a:xfrm>
              <a:off x="340150" y="4172913"/>
              <a:ext cx="58275" cy="71100"/>
            </a:xfrm>
            <a:custGeom>
              <a:avLst/>
              <a:gdLst/>
              <a:ahLst/>
              <a:cxnLst/>
              <a:rect l="l" t="t" r="r" b="b"/>
              <a:pathLst>
                <a:path w="2331" h="2844" extrusionOk="0">
                  <a:moveTo>
                    <a:pt x="1" y="0"/>
                  </a:moveTo>
                  <a:cubicBezTo>
                    <a:pt x="1" y="86"/>
                    <a:pt x="22" y="193"/>
                    <a:pt x="43" y="257"/>
                  </a:cubicBezTo>
                  <a:lnTo>
                    <a:pt x="257" y="257"/>
                  </a:lnTo>
                  <a:cubicBezTo>
                    <a:pt x="257" y="342"/>
                    <a:pt x="300" y="449"/>
                    <a:pt x="364" y="578"/>
                  </a:cubicBezTo>
                  <a:cubicBezTo>
                    <a:pt x="428" y="706"/>
                    <a:pt x="514" y="813"/>
                    <a:pt x="578" y="962"/>
                  </a:cubicBezTo>
                  <a:cubicBezTo>
                    <a:pt x="663" y="1091"/>
                    <a:pt x="727" y="1219"/>
                    <a:pt x="813" y="1347"/>
                  </a:cubicBezTo>
                  <a:cubicBezTo>
                    <a:pt x="877" y="1454"/>
                    <a:pt x="963" y="1582"/>
                    <a:pt x="1048" y="1689"/>
                  </a:cubicBezTo>
                  <a:cubicBezTo>
                    <a:pt x="1369" y="2138"/>
                    <a:pt x="1817" y="2523"/>
                    <a:pt x="2330" y="2843"/>
                  </a:cubicBezTo>
                  <a:lnTo>
                    <a:pt x="2330" y="2822"/>
                  </a:lnTo>
                  <a:cubicBezTo>
                    <a:pt x="1839" y="2459"/>
                    <a:pt x="1433" y="2031"/>
                    <a:pt x="1155" y="1518"/>
                  </a:cubicBezTo>
                  <a:cubicBezTo>
                    <a:pt x="1091" y="1390"/>
                    <a:pt x="1027" y="1283"/>
                    <a:pt x="963" y="1133"/>
                  </a:cubicBezTo>
                  <a:cubicBezTo>
                    <a:pt x="898" y="1005"/>
                    <a:pt x="856" y="877"/>
                    <a:pt x="792" y="749"/>
                  </a:cubicBezTo>
                  <a:cubicBezTo>
                    <a:pt x="749" y="599"/>
                    <a:pt x="685" y="471"/>
                    <a:pt x="642" y="342"/>
                  </a:cubicBezTo>
                  <a:cubicBezTo>
                    <a:pt x="599" y="214"/>
                    <a:pt x="556" y="107"/>
                    <a:pt x="578" y="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0" name="Google Shape;34880;p32"/>
            <p:cNvSpPr/>
            <p:nvPr/>
          </p:nvSpPr>
          <p:spPr>
            <a:xfrm>
              <a:off x="348700" y="4149938"/>
              <a:ext cx="25150" cy="35300"/>
            </a:xfrm>
            <a:custGeom>
              <a:avLst/>
              <a:gdLst/>
              <a:ahLst/>
              <a:cxnLst/>
              <a:rect l="l" t="t" r="r" b="b"/>
              <a:pathLst>
                <a:path w="1006" h="1412" extrusionOk="0">
                  <a:moveTo>
                    <a:pt x="1005" y="0"/>
                  </a:moveTo>
                  <a:lnTo>
                    <a:pt x="1005" y="0"/>
                  </a:lnTo>
                  <a:cubicBezTo>
                    <a:pt x="898" y="43"/>
                    <a:pt x="770" y="65"/>
                    <a:pt x="663" y="65"/>
                  </a:cubicBezTo>
                  <a:lnTo>
                    <a:pt x="642" y="65"/>
                  </a:lnTo>
                  <a:cubicBezTo>
                    <a:pt x="578" y="535"/>
                    <a:pt x="492" y="1219"/>
                    <a:pt x="1" y="1411"/>
                  </a:cubicBezTo>
                  <a:lnTo>
                    <a:pt x="172" y="1411"/>
                  </a:lnTo>
                  <a:cubicBezTo>
                    <a:pt x="834" y="1368"/>
                    <a:pt x="941" y="535"/>
                    <a:pt x="10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1" name="Google Shape;34881;p32"/>
            <p:cNvSpPr/>
            <p:nvPr/>
          </p:nvSpPr>
          <p:spPr>
            <a:xfrm>
              <a:off x="310775" y="4148338"/>
              <a:ext cx="48650" cy="6150"/>
            </a:xfrm>
            <a:custGeom>
              <a:avLst/>
              <a:gdLst/>
              <a:ahLst/>
              <a:cxnLst/>
              <a:rect l="l" t="t" r="r" b="b"/>
              <a:pathLst>
                <a:path w="1946" h="246" extrusionOk="0">
                  <a:moveTo>
                    <a:pt x="1945" y="171"/>
                  </a:moveTo>
                  <a:cubicBezTo>
                    <a:pt x="1913" y="171"/>
                    <a:pt x="1882" y="171"/>
                    <a:pt x="1841" y="180"/>
                  </a:cubicBezTo>
                  <a:lnTo>
                    <a:pt x="1841" y="180"/>
                  </a:lnTo>
                  <a:cubicBezTo>
                    <a:pt x="1876" y="177"/>
                    <a:pt x="1910" y="175"/>
                    <a:pt x="1945" y="171"/>
                  </a:cubicBezTo>
                  <a:close/>
                  <a:moveTo>
                    <a:pt x="0" y="0"/>
                  </a:moveTo>
                  <a:cubicBezTo>
                    <a:pt x="0" y="43"/>
                    <a:pt x="21" y="107"/>
                    <a:pt x="43" y="150"/>
                  </a:cubicBezTo>
                  <a:cubicBezTo>
                    <a:pt x="367" y="212"/>
                    <a:pt x="705" y="245"/>
                    <a:pt x="1049" y="245"/>
                  </a:cubicBezTo>
                  <a:cubicBezTo>
                    <a:pt x="1296" y="245"/>
                    <a:pt x="1546" y="228"/>
                    <a:pt x="1796" y="193"/>
                  </a:cubicBezTo>
                  <a:cubicBezTo>
                    <a:pt x="1812" y="187"/>
                    <a:pt x="1827" y="183"/>
                    <a:pt x="1841" y="180"/>
                  </a:cubicBezTo>
                  <a:lnTo>
                    <a:pt x="1841" y="180"/>
                  </a:lnTo>
                  <a:cubicBezTo>
                    <a:pt x="1702" y="191"/>
                    <a:pt x="1563" y="196"/>
                    <a:pt x="1426" y="196"/>
                  </a:cubicBezTo>
                  <a:cubicBezTo>
                    <a:pt x="927" y="196"/>
                    <a:pt x="446" y="128"/>
                    <a:pt x="0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2" name="Google Shape;34882;p32"/>
            <p:cNvSpPr/>
            <p:nvPr/>
          </p:nvSpPr>
          <p:spPr>
            <a:xfrm>
              <a:off x="280300" y="3984588"/>
              <a:ext cx="125075" cy="112375"/>
            </a:xfrm>
            <a:custGeom>
              <a:avLst/>
              <a:gdLst/>
              <a:ahLst/>
              <a:cxnLst/>
              <a:rect l="l" t="t" r="r" b="b"/>
              <a:pathLst>
                <a:path w="5003" h="4495" extrusionOk="0">
                  <a:moveTo>
                    <a:pt x="2193" y="1"/>
                  </a:moveTo>
                  <a:cubicBezTo>
                    <a:pt x="1695" y="1"/>
                    <a:pt x="1143" y="257"/>
                    <a:pt x="834" y="566"/>
                  </a:cubicBezTo>
                  <a:cubicBezTo>
                    <a:pt x="193" y="1207"/>
                    <a:pt x="1" y="2126"/>
                    <a:pt x="279" y="3002"/>
                  </a:cubicBezTo>
                  <a:cubicBezTo>
                    <a:pt x="386" y="3366"/>
                    <a:pt x="642" y="3921"/>
                    <a:pt x="1005" y="4178"/>
                  </a:cubicBezTo>
                  <a:cubicBezTo>
                    <a:pt x="1240" y="4327"/>
                    <a:pt x="1518" y="4306"/>
                    <a:pt x="1796" y="4349"/>
                  </a:cubicBezTo>
                  <a:cubicBezTo>
                    <a:pt x="1692" y="4401"/>
                    <a:pt x="2106" y="4494"/>
                    <a:pt x="2461" y="4494"/>
                  </a:cubicBezTo>
                  <a:cubicBezTo>
                    <a:pt x="2544" y="4494"/>
                    <a:pt x="2625" y="4489"/>
                    <a:pt x="2694" y="4477"/>
                  </a:cubicBezTo>
                  <a:cubicBezTo>
                    <a:pt x="3271" y="4349"/>
                    <a:pt x="3677" y="3964"/>
                    <a:pt x="4105" y="3643"/>
                  </a:cubicBezTo>
                  <a:cubicBezTo>
                    <a:pt x="5002" y="2938"/>
                    <a:pt x="4789" y="1891"/>
                    <a:pt x="3976" y="1100"/>
                  </a:cubicBezTo>
                  <a:cubicBezTo>
                    <a:pt x="3592" y="715"/>
                    <a:pt x="2929" y="53"/>
                    <a:pt x="2352" y="10"/>
                  </a:cubicBezTo>
                  <a:cubicBezTo>
                    <a:pt x="2300" y="4"/>
                    <a:pt x="2247" y="1"/>
                    <a:pt x="2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3" name="Google Shape;34883;p32"/>
            <p:cNvSpPr/>
            <p:nvPr/>
          </p:nvSpPr>
          <p:spPr>
            <a:xfrm>
              <a:off x="241300" y="4000538"/>
              <a:ext cx="89250" cy="119825"/>
            </a:xfrm>
            <a:custGeom>
              <a:avLst/>
              <a:gdLst/>
              <a:ahLst/>
              <a:cxnLst/>
              <a:rect l="l" t="t" r="r" b="b"/>
              <a:pathLst>
                <a:path w="3570" h="4793" extrusionOk="0">
                  <a:moveTo>
                    <a:pt x="1464" y="1"/>
                  </a:moveTo>
                  <a:cubicBezTo>
                    <a:pt x="973" y="1"/>
                    <a:pt x="557" y="569"/>
                    <a:pt x="407" y="889"/>
                  </a:cubicBezTo>
                  <a:cubicBezTo>
                    <a:pt x="0" y="1830"/>
                    <a:pt x="171" y="2749"/>
                    <a:pt x="342" y="3689"/>
                  </a:cubicBezTo>
                  <a:cubicBezTo>
                    <a:pt x="407" y="3989"/>
                    <a:pt x="449" y="4245"/>
                    <a:pt x="727" y="4480"/>
                  </a:cubicBezTo>
                  <a:cubicBezTo>
                    <a:pt x="989" y="4688"/>
                    <a:pt x="1389" y="4793"/>
                    <a:pt x="1795" y="4793"/>
                  </a:cubicBezTo>
                  <a:cubicBezTo>
                    <a:pt x="2350" y="4793"/>
                    <a:pt x="2917" y="4597"/>
                    <a:pt x="3164" y="4202"/>
                  </a:cubicBezTo>
                  <a:cubicBezTo>
                    <a:pt x="3570" y="3540"/>
                    <a:pt x="2865" y="2642"/>
                    <a:pt x="2608" y="2001"/>
                  </a:cubicBezTo>
                  <a:cubicBezTo>
                    <a:pt x="2394" y="1509"/>
                    <a:pt x="2309" y="227"/>
                    <a:pt x="1668" y="34"/>
                  </a:cubicBezTo>
                  <a:cubicBezTo>
                    <a:pt x="1599" y="11"/>
                    <a:pt x="1531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4" name="Google Shape;34884;p32"/>
            <p:cNvSpPr/>
            <p:nvPr/>
          </p:nvSpPr>
          <p:spPr>
            <a:xfrm>
              <a:off x="223125" y="4040913"/>
              <a:ext cx="98350" cy="95950"/>
            </a:xfrm>
            <a:custGeom>
              <a:avLst/>
              <a:gdLst/>
              <a:ahLst/>
              <a:cxnLst/>
              <a:rect l="l" t="t" r="r" b="b"/>
              <a:pathLst>
                <a:path w="3934" h="3838" extrusionOk="0">
                  <a:moveTo>
                    <a:pt x="852" y="1"/>
                  </a:moveTo>
                  <a:cubicBezTo>
                    <a:pt x="679" y="1"/>
                    <a:pt x="501" y="93"/>
                    <a:pt x="343" y="322"/>
                  </a:cubicBezTo>
                  <a:cubicBezTo>
                    <a:pt x="1" y="856"/>
                    <a:pt x="236" y="1476"/>
                    <a:pt x="386" y="2010"/>
                  </a:cubicBezTo>
                  <a:cubicBezTo>
                    <a:pt x="556" y="2651"/>
                    <a:pt x="877" y="3357"/>
                    <a:pt x="1625" y="3677"/>
                  </a:cubicBezTo>
                  <a:cubicBezTo>
                    <a:pt x="1811" y="3760"/>
                    <a:pt x="2288" y="3838"/>
                    <a:pt x="2748" y="3838"/>
                  </a:cubicBezTo>
                  <a:cubicBezTo>
                    <a:pt x="3237" y="3838"/>
                    <a:pt x="3707" y="3750"/>
                    <a:pt x="3784" y="3485"/>
                  </a:cubicBezTo>
                  <a:cubicBezTo>
                    <a:pt x="3934" y="2972"/>
                    <a:pt x="2480" y="2780"/>
                    <a:pt x="2181" y="2523"/>
                  </a:cubicBezTo>
                  <a:cubicBezTo>
                    <a:pt x="1540" y="2010"/>
                    <a:pt x="1839" y="1198"/>
                    <a:pt x="1561" y="578"/>
                  </a:cubicBezTo>
                  <a:cubicBezTo>
                    <a:pt x="1426" y="268"/>
                    <a:pt x="1147" y="1"/>
                    <a:pt x="8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5" name="Google Shape;34885;p32"/>
            <p:cNvSpPr/>
            <p:nvPr/>
          </p:nvSpPr>
          <p:spPr>
            <a:xfrm>
              <a:off x="347625" y="4034238"/>
              <a:ext cx="82850" cy="100750"/>
            </a:xfrm>
            <a:custGeom>
              <a:avLst/>
              <a:gdLst/>
              <a:ahLst/>
              <a:cxnLst/>
              <a:rect l="l" t="t" r="r" b="b"/>
              <a:pathLst>
                <a:path w="3314" h="4030" extrusionOk="0">
                  <a:moveTo>
                    <a:pt x="2106" y="0"/>
                  </a:moveTo>
                  <a:cubicBezTo>
                    <a:pt x="1774" y="0"/>
                    <a:pt x="1564" y="528"/>
                    <a:pt x="1390" y="845"/>
                  </a:cubicBezTo>
                  <a:cubicBezTo>
                    <a:pt x="1219" y="1123"/>
                    <a:pt x="1112" y="1315"/>
                    <a:pt x="813" y="1486"/>
                  </a:cubicBezTo>
                  <a:cubicBezTo>
                    <a:pt x="428" y="1700"/>
                    <a:pt x="1" y="1764"/>
                    <a:pt x="86" y="2192"/>
                  </a:cubicBezTo>
                  <a:cubicBezTo>
                    <a:pt x="172" y="2598"/>
                    <a:pt x="514" y="3089"/>
                    <a:pt x="877" y="3367"/>
                  </a:cubicBezTo>
                  <a:cubicBezTo>
                    <a:pt x="1155" y="3581"/>
                    <a:pt x="1518" y="4030"/>
                    <a:pt x="1860" y="4030"/>
                  </a:cubicBezTo>
                  <a:cubicBezTo>
                    <a:pt x="2309" y="4030"/>
                    <a:pt x="2886" y="3645"/>
                    <a:pt x="3057" y="3325"/>
                  </a:cubicBezTo>
                  <a:cubicBezTo>
                    <a:pt x="3314" y="2854"/>
                    <a:pt x="3122" y="2085"/>
                    <a:pt x="3057" y="1572"/>
                  </a:cubicBezTo>
                  <a:cubicBezTo>
                    <a:pt x="2993" y="1102"/>
                    <a:pt x="2865" y="610"/>
                    <a:pt x="2502" y="225"/>
                  </a:cubicBezTo>
                  <a:cubicBezTo>
                    <a:pt x="2352" y="65"/>
                    <a:pt x="2221" y="0"/>
                    <a:pt x="2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6" name="Google Shape;34886;p32"/>
            <p:cNvSpPr/>
            <p:nvPr/>
          </p:nvSpPr>
          <p:spPr>
            <a:xfrm>
              <a:off x="310225" y="4090038"/>
              <a:ext cx="49200" cy="35250"/>
            </a:xfrm>
            <a:custGeom>
              <a:avLst/>
              <a:gdLst/>
              <a:ahLst/>
              <a:cxnLst/>
              <a:rect l="l" t="t" r="r" b="b"/>
              <a:pathLst>
                <a:path w="1968" h="1410" extrusionOk="0">
                  <a:moveTo>
                    <a:pt x="1609" y="1"/>
                  </a:moveTo>
                  <a:cubicBezTo>
                    <a:pt x="1376" y="1"/>
                    <a:pt x="1062" y="179"/>
                    <a:pt x="920" y="280"/>
                  </a:cubicBezTo>
                  <a:cubicBezTo>
                    <a:pt x="770" y="387"/>
                    <a:pt x="706" y="537"/>
                    <a:pt x="492" y="537"/>
                  </a:cubicBezTo>
                  <a:cubicBezTo>
                    <a:pt x="481" y="538"/>
                    <a:pt x="469" y="539"/>
                    <a:pt x="457" y="539"/>
                  </a:cubicBezTo>
                  <a:cubicBezTo>
                    <a:pt x="311" y="539"/>
                    <a:pt x="119" y="425"/>
                    <a:pt x="1" y="366"/>
                  </a:cubicBezTo>
                  <a:lnTo>
                    <a:pt x="1" y="366"/>
                  </a:lnTo>
                  <a:cubicBezTo>
                    <a:pt x="335" y="680"/>
                    <a:pt x="362" y="1410"/>
                    <a:pt x="978" y="1410"/>
                  </a:cubicBezTo>
                  <a:cubicBezTo>
                    <a:pt x="1032" y="1410"/>
                    <a:pt x="1091" y="1404"/>
                    <a:pt x="1155" y="1392"/>
                  </a:cubicBezTo>
                  <a:cubicBezTo>
                    <a:pt x="1753" y="1285"/>
                    <a:pt x="1796" y="922"/>
                    <a:pt x="1818" y="494"/>
                  </a:cubicBezTo>
                  <a:cubicBezTo>
                    <a:pt x="1818" y="302"/>
                    <a:pt x="1967" y="3"/>
                    <a:pt x="1647" y="3"/>
                  </a:cubicBezTo>
                  <a:cubicBezTo>
                    <a:pt x="1634" y="1"/>
                    <a:pt x="1622" y="1"/>
                    <a:pt x="16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7" name="Google Shape;34887;p32"/>
            <p:cNvSpPr/>
            <p:nvPr/>
          </p:nvSpPr>
          <p:spPr>
            <a:xfrm>
              <a:off x="342300" y="4035588"/>
              <a:ext cx="16575" cy="70025"/>
            </a:xfrm>
            <a:custGeom>
              <a:avLst/>
              <a:gdLst/>
              <a:ahLst/>
              <a:cxnLst/>
              <a:rect l="l" t="t" r="r" b="b"/>
              <a:pathLst>
                <a:path w="663" h="2801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70" y="235"/>
                    <a:pt x="513" y="471"/>
                    <a:pt x="513" y="706"/>
                  </a:cubicBezTo>
                  <a:cubicBezTo>
                    <a:pt x="535" y="962"/>
                    <a:pt x="513" y="1197"/>
                    <a:pt x="470" y="1432"/>
                  </a:cubicBezTo>
                  <a:cubicBezTo>
                    <a:pt x="428" y="1668"/>
                    <a:pt x="364" y="1903"/>
                    <a:pt x="299" y="2116"/>
                  </a:cubicBezTo>
                  <a:cubicBezTo>
                    <a:pt x="214" y="2352"/>
                    <a:pt x="128" y="2565"/>
                    <a:pt x="0" y="2779"/>
                  </a:cubicBezTo>
                  <a:lnTo>
                    <a:pt x="22" y="2800"/>
                  </a:lnTo>
                  <a:cubicBezTo>
                    <a:pt x="235" y="2629"/>
                    <a:pt x="385" y="2416"/>
                    <a:pt x="492" y="2181"/>
                  </a:cubicBezTo>
                  <a:cubicBezTo>
                    <a:pt x="599" y="1945"/>
                    <a:pt x="620" y="1689"/>
                    <a:pt x="641" y="1454"/>
                  </a:cubicBezTo>
                  <a:cubicBezTo>
                    <a:pt x="663" y="962"/>
                    <a:pt x="620" y="449"/>
                    <a:pt x="4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8" name="Google Shape;34888;p32"/>
            <p:cNvSpPr/>
            <p:nvPr/>
          </p:nvSpPr>
          <p:spPr>
            <a:xfrm>
              <a:off x="331075" y="4056413"/>
              <a:ext cx="12850" cy="49200"/>
            </a:xfrm>
            <a:custGeom>
              <a:avLst/>
              <a:gdLst/>
              <a:ahLst/>
              <a:cxnLst/>
              <a:rect l="l" t="t" r="r" b="b"/>
              <a:pathLst>
                <a:path w="514" h="1968" extrusionOk="0">
                  <a:moveTo>
                    <a:pt x="22" y="1"/>
                  </a:moveTo>
                  <a:cubicBezTo>
                    <a:pt x="0" y="343"/>
                    <a:pt x="22" y="685"/>
                    <a:pt x="107" y="1027"/>
                  </a:cubicBezTo>
                  <a:cubicBezTo>
                    <a:pt x="129" y="1177"/>
                    <a:pt x="171" y="1348"/>
                    <a:pt x="235" y="1519"/>
                  </a:cubicBezTo>
                  <a:cubicBezTo>
                    <a:pt x="300" y="1668"/>
                    <a:pt x="385" y="1818"/>
                    <a:pt x="492" y="1967"/>
                  </a:cubicBezTo>
                  <a:lnTo>
                    <a:pt x="513" y="1967"/>
                  </a:lnTo>
                  <a:cubicBezTo>
                    <a:pt x="513" y="1796"/>
                    <a:pt x="471" y="1625"/>
                    <a:pt x="428" y="1476"/>
                  </a:cubicBezTo>
                  <a:cubicBezTo>
                    <a:pt x="385" y="1305"/>
                    <a:pt x="321" y="1155"/>
                    <a:pt x="257" y="984"/>
                  </a:cubicBezTo>
                  <a:cubicBezTo>
                    <a:pt x="150" y="664"/>
                    <a:pt x="86" y="343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9" name="Google Shape;34889;p32"/>
            <p:cNvSpPr/>
            <p:nvPr/>
          </p:nvSpPr>
          <p:spPr>
            <a:xfrm>
              <a:off x="310425" y="4055588"/>
              <a:ext cx="28675" cy="54300"/>
            </a:xfrm>
            <a:custGeom>
              <a:avLst/>
              <a:gdLst/>
              <a:ahLst/>
              <a:cxnLst/>
              <a:rect l="l" t="t" r="r" b="b"/>
              <a:pathLst>
                <a:path w="1147" h="2172" extrusionOk="0">
                  <a:moveTo>
                    <a:pt x="134" y="0"/>
                  </a:moveTo>
                  <a:cubicBezTo>
                    <a:pt x="74" y="0"/>
                    <a:pt x="0" y="51"/>
                    <a:pt x="14" y="119"/>
                  </a:cubicBezTo>
                  <a:cubicBezTo>
                    <a:pt x="30" y="151"/>
                    <a:pt x="57" y="171"/>
                    <a:pt x="87" y="171"/>
                  </a:cubicBezTo>
                  <a:cubicBezTo>
                    <a:pt x="98" y="171"/>
                    <a:pt x="110" y="168"/>
                    <a:pt x="121" y="162"/>
                  </a:cubicBezTo>
                  <a:cubicBezTo>
                    <a:pt x="185" y="504"/>
                    <a:pt x="271" y="868"/>
                    <a:pt x="399" y="1210"/>
                  </a:cubicBezTo>
                  <a:cubicBezTo>
                    <a:pt x="484" y="1381"/>
                    <a:pt x="548" y="1573"/>
                    <a:pt x="677" y="1744"/>
                  </a:cubicBezTo>
                  <a:cubicBezTo>
                    <a:pt x="805" y="1915"/>
                    <a:pt x="933" y="2064"/>
                    <a:pt x="1126" y="2171"/>
                  </a:cubicBezTo>
                  <a:lnTo>
                    <a:pt x="1147" y="2171"/>
                  </a:lnTo>
                  <a:lnTo>
                    <a:pt x="848" y="1658"/>
                  </a:lnTo>
                  <a:cubicBezTo>
                    <a:pt x="762" y="1487"/>
                    <a:pt x="634" y="1338"/>
                    <a:pt x="548" y="1145"/>
                  </a:cubicBezTo>
                  <a:cubicBezTo>
                    <a:pt x="399" y="825"/>
                    <a:pt x="271" y="504"/>
                    <a:pt x="164" y="162"/>
                  </a:cubicBezTo>
                  <a:cubicBezTo>
                    <a:pt x="185" y="141"/>
                    <a:pt x="228" y="98"/>
                    <a:pt x="206" y="55"/>
                  </a:cubicBezTo>
                  <a:cubicBezTo>
                    <a:pt x="199" y="17"/>
                    <a:pt x="169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0" name="Google Shape;34890;p32"/>
            <p:cNvSpPr/>
            <p:nvPr/>
          </p:nvSpPr>
          <p:spPr>
            <a:xfrm>
              <a:off x="282100" y="4027788"/>
              <a:ext cx="44725" cy="93850"/>
            </a:xfrm>
            <a:custGeom>
              <a:avLst/>
              <a:gdLst/>
              <a:ahLst/>
              <a:cxnLst/>
              <a:rect l="l" t="t" r="r" b="b"/>
              <a:pathLst>
                <a:path w="1789" h="3754" extrusionOk="0">
                  <a:moveTo>
                    <a:pt x="125" y="1"/>
                  </a:moveTo>
                  <a:cubicBezTo>
                    <a:pt x="65" y="1"/>
                    <a:pt x="1" y="52"/>
                    <a:pt x="14" y="120"/>
                  </a:cubicBezTo>
                  <a:cubicBezTo>
                    <a:pt x="14" y="163"/>
                    <a:pt x="57" y="184"/>
                    <a:pt x="100" y="184"/>
                  </a:cubicBezTo>
                  <a:cubicBezTo>
                    <a:pt x="121" y="483"/>
                    <a:pt x="164" y="783"/>
                    <a:pt x="249" y="1082"/>
                  </a:cubicBezTo>
                  <a:cubicBezTo>
                    <a:pt x="335" y="1402"/>
                    <a:pt x="485" y="1723"/>
                    <a:pt x="656" y="2022"/>
                  </a:cubicBezTo>
                  <a:cubicBezTo>
                    <a:pt x="762" y="2151"/>
                    <a:pt x="869" y="2300"/>
                    <a:pt x="955" y="2428"/>
                  </a:cubicBezTo>
                  <a:cubicBezTo>
                    <a:pt x="1040" y="2578"/>
                    <a:pt x="1126" y="2728"/>
                    <a:pt x="1190" y="2856"/>
                  </a:cubicBezTo>
                  <a:cubicBezTo>
                    <a:pt x="1361" y="3155"/>
                    <a:pt x="1510" y="3412"/>
                    <a:pt x="1681" y="3711"/>
                  </a:cubicBezTo>
                  <a:lnTo>
                    <a:pt x="1788" y="3754"/>
                  </a:lnTo>
                  <a:cubicBezTo>
                    <a:pt x="1703" y="3433"/>
                    <a:pt x="1532" y="3112"/>
                    <a:pt x="1382" y="2792"/>
                  </a:cubicBezTo>
                  <a:cubicBezTo>
                    <a:pt x="1318" y="2642"/>
                    <a:pt x="1233" y="2493"/>
                    <a:pt x="1126" y="2364"/>
                  </a:cubicBezTo>
                  <a:cubicBezTo>
                    <a:pt x="1019" y="2215"/>
                    <a:pt x="912" y="2086"/>
                    <a:pt x="805" y="1937"/>
                  </a:cubicBezTo>
                  <a:cubicBezTo>
                    <a:pt x="420" y="1402"/>
                    <a:pt x="207" y="804"/>
                    <a:pt x="121" y="163"/>
                  </a:cubicBezTo>
                  <a:cubicBezTo>
                    <a:pt x="185" y="163"/>
                    <a:pt x="207" y="120"/>
                    <a:pt x="207" y="56"/>
                  </a:cubicBezTo>
                  <a:cubicBezTo>
                    <a:pt x="191" y="17"/>
                    <a:pt x="159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1" name="Google Shape;34891;p32"/>
            <p:cNvSpPr/>
            <p:nvPr/>
          </p:nvSpPr>
          <p:spPr>
            <a:xfrm>
              <a:off x="292800" y="4045963"/>
              <a:ext cx="40425" cy="74075"/>
            </a:xfrm>
            <a:custGeom>
              <a:avLst/>
              <a:gdLst/>
              <a:ahLst/>
              <a:cxnLst/>
              <a:rect l="l" t="t" r="r" b="b"/>
              <a:pathLst>
                <a:path w="1617" h="2963" extrusionOk="0">
                  <a:moveTo>
                    <a:pt x="125" y="1"/>
                  </a:moveTo>
                  <a:cubicBezTo>
                    <a:pt x="65" y="1"/>
                    <a:pt x="0" y="51"/>
                    <a:pt x="14" y="120"/>
                  </a:cubicBezTo>
                  <a:cubicBezTo>
                    <a:pt x="14" y="141"/>
                    <a:pt x="57" y="162"/>
                    <a:pt x="99" y="162"/>
                  </a:cubicBezTo>
                  <a:cubicBezTo>
                    <a:pt x="78" y="419"/>
                    <a:pt x="99" y="654"/>
                    <a:pt x="163" y="889"/>
                  </a:cubicBezTo>
                  <a:cubicBezTo>
                    <a:pt x="249" y="1146"/>
                    <a:pt x="420" y="1402"/>
                    <a:pt x="612" y="1616"/>
                  </a:cubicBezTo>
                  <a:cubicBezTo>
                    <a:pt x="698" y="1744"/>
                    <a:pt x="805" y="1851"/>
                    <a:pt x="890" y="1937"/>
                  </a:cubicBezTo>
                  <a:cubicBezTo>
                    <a:pt x="976" y="2043"/>
                    <a:pt x="1061" y="2150"/>
                    <a:pt x="1147" y="2278"/>
                  </a:cubicBezTo>
                  <a:cubicBezTo>
                    <a:pt x="1296" y="2492"/>
                    <a:pt x="1424" y="2727"/>
                    <a:pt x="1595" y="2962"/>
                  </a:cubicBezTo>
                  <a:lnTo>
                    <a:pt x="1617" y="2962"/>
                  </a:lnTo>
                  <a:cubicBezTo>
                    <a:pt x="1553" y="2706"/>
                    <a:pt x="1467" y="2428"/>
                    <a:pt x="1318" y="2193"/>
                  </a:cubicBezTo>
                  <a:cubicBezTo>
                    <a:pt x="1232" y="2065"/>
                    <a:pt x="1147" y="1958"/>
                    <a:pt x="1040" y="1830"/>
                  </a:cubicBezTo>
                  <a:cubicBezTo>
                    <a:pt x="933" y="1723"/>
                    <a:pt x="826" y="1637"/>
                    <a:pt x="719" y="1552"/>
                  </a:cubicBezTo>
                  <a:cubicBezTo>
                    <a:pt x="527" y="1338"/>
                    <a:pt x="377" y="1103"/>
                    <a:pt x="270" y="868"/>
                  </a:cubicBezTo>
                  <a:cubicBezTo>
                    <a:pt x="185" y="633"/>
                    <a:pt x="121" y="398"/>
                    <a:pt x="121" y="162"/>
                  </a:cubicBezTo>
                  <a:cubicBezTo>
                    <a:pt x="163" y="162"/>
                    <a:pt x="206" y="120"/>
                    <a:pt x="206" y="56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2" name="Google Shape;34892;p32"/>
            <p:cNvSpPr/>
            <p:nvPr/>
          </p:nvSpPr>
          <p:spPr>
            <a:xfrm>
              <a:off x="318775" y="4062838"/>
              <a:ext cx="20875" cy="43300"/>
            </a:xfrm>
            <a:custGeom>
              <a:avLst/>
              <a:gdLst/>
              <a:ahLst/>
              <a:cxnLst/>
              <a:rect l="l" t="t" r="r" b="b"/>
              <a:pathLst>
                <a:path w="835" h="1732" extrusionOk="0">
                  <a:moveTo>
                    <a:pt x="1" y="0"/>
                  </a:moveTo>
                  <a:lnTo>
                    <a:pt x="1" y="22"/>
                  </a:lnTo>
                  <a:cubicBezTo>
                    <a:pt x="214" y="278"/>
                    <a:pt x="343" y="556"/>
                    <a:pt x="428" y="855"/>
                  </a:cubicBezTo>
                  <a:cubicBezTo>
                    <a:pt x="471" y="1005"/>
                    <a:pt x="492" y="1176"/>
                    <a:pt x="556" y="1304"/>
                  </a:cubicBezTo>
                  <a:cubicBezTo>
                    <a:pt x="621" y="1454"/>
                    <a:pt x="706" y="1603"/>
                    <a:pt x="834" y="1732"/>
                  </a:cubicBezTo>
                  <a:cubicBezTo>
                    <a:pt x="834" y="1561"/>
                    <a:pt x="792" y="1411"/>
                    <a:pt x="749" y="1262"/>
                  </a:cubicBezTo>
                  <a:cubicBezTo>
                    <a:pt x="706" y="1112"/>
                    <a:pt x="642" y="962"/>
                    <a:pt x="578" y="813"/>
                  </a:cubicBezTo>
                  <a:cubicBezTo>
                    <a:pt x="514" y="663"/>
                    <a:pt x="428" y="535"/>
                    <a:pt x="343" y="385"/>
                  </a:cubicBezTo>
                  <a:cubicBezTo>
                    <a:pt x="257" y="236"/>
                    <a:pt x="129" y="107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3" name="Google Shape;34893;p32"/>
            <p:cNvSpPr/>
            <p:nvPr/>
          </p:nvSpPr>
          <p:spPr>
            <a:xfrm>
              <a:off x="336625" y="4043113"/>
              <a:ext cx="15850" cy="64100"/>
            </a:xfrm>
            <a:custGeom>
              <a:avLst/>
              <a:gdLst/>
              <a:ahLst/>
              <a:cxnLst/>
              <a:rect l="l" t="t" r="r" b="b"/>
              <a:pathLst>
                <a:path w="634" h="2564" extrusionOk="0">
                  <a:moveTo>
                    <a:pt x="122" y="1"/>
                  </a:moveTo>
                  <a:cubicBezTo>
                    <a:pt x="64" y="1"/>
                    <a:pt x="1" y="42"/>
                    <a:pt x="13" y="105"/>
                  </a:cubicBezTo>
                  <a:cubicBezTo>
                    <a:pt x="27" y="146"/>
                    <a:pt x="58" y="161"/>
                    <a:pt x="89" y="161"/>
                  </a:cubicBezTo>
                  <a:cubicBezTo>
                    <a:pt x="108" y="161"/>
                    <a:pt x="126" y="156"/>
                    <a:pt x="142" y="148"/>
                  </a:cubicBezTo>
                  <a:cubicBezTo>
                    <a:pt x="377" y="512"/>
                    <a:pt x="441" y="939"/>
                    <a:pt x="441" y="1324"/>
                  </a:cubicBezTo>
                  <a:cubicBezTo>
                    <a:pt x="441" y="1538"/>
                    <a:pt x="398" y="1730"/>
                    <a:pt x="398" y="1944"/>
                  </a:cubicBezTo>
                  <a:cubicBezTo>
                    <a:pt x="377" y="2157"/>
                    <a:pt x="377" y="2350"/>
                    <a:pt x="398" y="2563"/>
                  </a:cubicBezTo>
                  <a:lnTo>
                    <a:pt x="420" y="2563"/>
                  </a:lnTo>
                  <a:cubicBezTo>
                    <a:pt x="505" y="2371"/>
                    <a:pt x="569" y="2179"/>
                    <a:pt x="591" y="1965"/>
                  </a:cubicBezTo>
                  <a:cubicBezTo>
                    <a:pt x="633" y="1751"/>
                    <a:pt x="612" y="1538"/>
                    <a:pt x="612" y="1324"/>
                  </a:cubicBezTo>
                  <a:cubicBezTo>
                    <a:pt x="591" y="1110"/>
                    <a:pt x="548" y="896"/>
                    <a:pt x="484" y="704"/>
                  </a:cubicBezTo>
                  <a:cubicBezTo>
                    <a:pt x="420" y="512"/>
                    <a:pt x="313" y="319"/>
                    <a:pt x="163" y="148"/>
                  </a:cubicBezTo>
                  <a:cubicBezTo>
                    <a:pt x="184" y="127"/>
                    <a:pt x="206" y="105"/>
                    <a:pt x="206" y="63"/>
                  </a:cubicBezTo>
                  <a:cubicBezTo>
                    <a:pt x="197" y="20"/>
                    <a:pt x="161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4" name="Google Shape;34894;p32"/>
            <p:cNvSpPr/>
            <p:nvPr/>
          </p:nvSpPr>
          <p:spPr>
            <a:xfrm>
              <a:off x="300075" y="4045163"/>
              <a:ext cx="31025" cy="60450"/>
            </a:xfrm>
            <a:custGeom>
              <a:avLst/>
              <a:gdLst/>
              <a:ahLst/>
              <a:cxnLst/>
              <a:rect l="l" t="t" r="r" b="b"/>
              <a:pathLst>
                <a:path w="1241" h="2418" extrusionOk="0">
                  <a:moveTo>
                    <a:pt x="169" y="0"/>
                  </a:moveTo>
                  <a:cubicBezTo>
                    <a:pt x="163" y="0"/>
                    <a:pt x="157" y="1"/>
                    <a:pt x="150" y="2"/>
                  </a:cubicBezTo>
                  <a:lnTo>
                    <a:pt x="129" y="2"/>
                  </a:lnTo>
                  <a:cubicBezTo>
                    <a:pt x="1" y="23"/>
                    <a:pt x="65" y="173"/>
                    <a:pt x="193" y="173"/>
                  </a:cubicBezTo>
                  <a:cubicBezTo>
                    <a:pt x="150" y="365"/>
                    <a:pt x="150" y="558"/>
                    <a:pt x="193" y="750"/>
                  </a:cubicBezTo>
                  <a:cubicBezTo>
                    <a:pt x="236" y="964"/>
                    <a:pt x="300" y="1156"/>
                    <a:pt x="407" y="1370"/>
                  </a:cubicBezTo>
                  <a:cubicBezTo>
                    <a:pt x="492" y="1562"/>
                    <a:pt x="599" y="1755"/>
                    <a:pt x="749" y="1926"/>
                  </a:cubicBezTo>
                  <a:cubicBezTo>
                    <a:pt x="877" y="2097"/>
                    <a:pt x="1027" y="2268"/>
                    <a:pt x="1219" y="2417"/>
                  </a:cubicBezTo>
                  <a:lnTo>
                    <a:pt x="1240" y="2417"/>
                  </a:lnTo>
                  <a:cubicBezTo>
                    <a:pt x="1133" y="2204"/>
                    <a:pt x="1027" y="2033"/>
                    <a:pt x="920" y="1840"/>
                  </a:cubicBezTo>
                  <a:cubicBezTo>
                    <a:pt x="791" y="1669"/>
                    <a:pt x="663" y="1498"/>
                    <a:pt x="556" y="1306"/>
                  </a:cubicBezTo>
                  <a:cubicBezTo>
                    <a:pt x="343" y="964"/>
                    <a:pt x="193" y="579"/>
                    <a:pt x="214" y="173"/>
                  </a:cubicBezTo>
                  <a:cubicBezTo>
                    <a:pt x="335" y="153"/>
                    <a:pt x="266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5" name="Google Shape;34895;p32"/>
            <p:cNvSpPr/>
            <p:nvPr/>
          </p:nvSpPr>
          <p:spPr>
            <a:xfrm>
              <a:off x="342300" y="4038788"/>
              <a:ext cx="32625" cy="76450"/>
            </a:xfrm>
            <a:custGeom>
              <a:avLst/>
              <a:gdLst/>
              <a:ahLst/>
              <a:cxnLst/>
              <a:rect l="l" t="t" r="r" b="b"/>
              <a:pathLst>
                <a:path w="1305" h="3058" extrusionOk="0">
                  <a:moveTo>
                    <a:pt x="1133" y="1"/>
                  </a:moveTo>
                  <a:cubicBezTo>
                    <a:pt x="1219" y="107"/>
                    <a:pt x="1240" y="257"/>
                    <a:pt x="1240" y="385"/>
                  </a:cubicBezTo>
                  <a:cubicBezTo>
                    <a:pt x="1219" y="535"/>
                    <a:pt x="1197" y="663"/>
                    <a:pt x="1154" y="791"/>
                  </a:cubicBezTo>
                  <a:cubicBezTo>
                    <a:pt x="1069" y="1048"/>
                    <a:pt x="941" y="1304"/>
                    <a:pt x="812" y="1561"/>
                  </a:cubicBezTo>
                  <a:cubicBezTo>
                    <a:pt x="748" y="1689"/>
                    <a:pt x="684" y="1796"/>
                    <a:pt x="599" y="1924"/>
                  </a:cubicBezTo>
                  <a:cubicBezTo>
                    <a:pt x="535" y="2031"/>
                    <a:pt x="449" y="2159"/>
                    <a:pt x="364" y="2266"/>
                  </a:cubicBezTo>
                  <a:cubicBezTo>
                    <a:pt x="214" y="2501"/>
                    <a:pt x="22" y="2758"/>
                    <a:pt x="0" y="3036"/>
                  </a:cubicBezTo>
                  <a:lnTo>
                    <a:pt x="22" y="3057"/>
                  </a:lnTo>
                  <a:cubicBezTo>
                    <a:pt x="150" y="2801"/>
                    <a:pt x="342" y="2587"/>
                    <a:pt x="535" y="2352"/>
                  </a:cubicBezTo>
                  <a:cubicBezTo>
                    <a:pt x="620" y="2245"/>
                    <a:pt x="706" y="2138"/>
                    <a:pt x="791" y="1988"/>
                  </a:cubicBezTo>
                  <a:cubicBezTo>
                    <a:pt x="855" y="1860"/>
                    <a:pt x="898" y="1732"/>
                    <a:pt x="962" y="1604"/>
                  </a:cubicBezTo>
                  <a:cubicBezTo>
                    <a:pt x="1090" y="1347"/>
                    <a:pt x="1197" y="1091"/>
                    <a:pt x="1261" y="813"/>
                  </a:cubicBezTo>
                  <a:cubicBezTo>
                    <a:pt x="1283" y="663"/>
                    <a:pt x="1304" y="535"/>
                    <a:pt x="1304" y="385"/>
                  </a:cubicBezTo>
                  <a:cubicBezTo>
                    <a:pt x="1283" y="257"/>
                    <a:pt x="1261" y="107"/>
                    <a:pt x="1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6" name="Google Shape;34896;p32"/>
            <p:cNvSpPr/>
            <p:nvPr/>
          </p:nvSpPr>
          <p:spPr>
            <a:xfrm>
              <a:off x="280525" y="4068763"/>
              <a:ext cx="38825" cy="36850"/>
            </a:xfrm>
            <a:custGeom>
              <a:avLst/>
              <a:gdLst/>
              <a:ahLst/>
              <a:cxnLst/>
              <a:rect l="l" t="t" r="r" b="b"/>
              <a:pathLst>
                <a:path w="1553" h="1474" extrusionOk="0">
                  <a:moveTo>
                    <a:pt x="121" y="1"/>
                  </a:moveTo>
                  <a:cubicBezTo>
                    <a:pt x="64" y="1"/>
                    <a:pt x="0" y="42"/>
                    <a:pt x="13" y="105"/>
                  </a:cubicBezTo>
                  <a:cubicBezTo>
                    <a:pt x="25" y="151"/>
                    <a:pt x="61" y="173"/>
                    <a:pt x="98" y="173"/>
                  </a:cubicBezTo>
                  <a:cubicBezTo>
                    <a:pt x="131" y="173"/>
                    <a:pt x="164" y="157"/>
                    <a:pt x="184" y="127"/>
                  </a:cubicBezTo>
                  <a:cubicBezTo>
                    <a:pt x="291" y="234"/>
                    <a:pt x="355" y="362"/>
                    <a:pt x="419" y="469"/>
                  </a:cubicBezTo>
                  <a:cubicBezTo>
                    <a:pt x="505" y="618"/>
                    <a:pt x="569" y="747"/>
                    <a:pt x="654" y="896"/>
                  </a:cubicBezTo>
                  <a:cubicBezTo>
                    <a:pt x="761" y="1025"/>
                    <a:pt x="868" y="1174"/>
                    <a:pt x="1039" y="1260"/>
                  </a:cubicBezTo>
                  <a:cubicBezTo>
                    <a:pt x="1189" y="1345"/>
                    <a:pt x="1360" y="1431"/>
                    <a:pt x="1531" y="1473"/>
                  </a:cubicBezTo>
                  <a:lnTo>
                    <a:pt x="1552" y="1452"/>
                  </a:lnTo>
                  <a:cubicBezTo>
                    <a:pt x="1424" y="1324"/>
                    <a:pt x="1296" y="1238"/>
                    <a:pt x="1167" y="1131"/>
                  </a:cubicBezTo>
                  <a:cubicBezTo>
                    <a:pt x="1039" y="1025"/>
                    <a:pt x="890" y="939"/>
                    <a:pt x="783" y="811"/>
                  </a:cubicBezTo>
                  <a:cubicBezTo>
                    <a:pt x="697" y="704"/>
                    <a:pt x="612" y="576"/>
                    <a:pt x="505" y="426"/>
                  </a:cubicBezTo>
                  <a:cubicBezTo>
                    <a:pt x="419" y="319"/>
                    <a:pt x="334" y="191"/>
                    <a:pt x="206" y="105"/>
                  </a:cubicBezTo>
                  <a:cubicBezTo>
                    <a:pt x="206" y="105"/>
                    <a:pt x="206" y="84"/>
                    <a:pt x="206" y="63"/>
                  </a:cubicBezTo>
                  <a:cubicBezTo>
                    <a:pt x="197" y="20"/>
                    <a:pt x="160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7" name="Google Shape;34897;p32"/>
            <p:cNvSpPr/>
            <p:nvPr/>
          </p:nvSpPr>
          <p:spPr>
            <a:xfrm>
              <a:off x="333750" y="4050013"/>
              <a:ext cx="16575" cy="58800"/>
            </a:xfrm>
            <a:custGeom>
              <a:avLst/>
              <a:gdLst/>
              <a:ahLst/>
              <a:cxnLst/>
              <a:rect l="l" t="t" r="r" b="b"/>
              <a:pathLst>
                <a:path w="663" h="2352" extrusionOk="0">
                  <a:moveTo>
                    <a:pt x="0" y="0"/>
                  </a:moveTo>
                  <a:cubicBezTo>
                    <a:pt x="86" y="385"/>
                    <a:pt x="193" y="791"/>
                    <a:pt x="299" y="1176"/>
                  </a:cubicBezTo>
                  <a:cubicBezTo>
                    <a:pt x="342" y="1368"/>
                    <a:pt x="364" y="1561"/>
                    <a:pt x="428" y="1753"/>
                  </a:cubicBezTo>
                  <a:cubicBezTo>
                    <a:pt x="492" y="1945"/>
                    <a:pt x="535" y="2138"/>
                    <a:pt x="599" y="2352"/>
                  </a:cubicBezTo>
                  <a:lnTo>
                    <a:pt x="620" y="2352"/>
                  </a:lnTo>
                  <a:cubicBezTo>
                    <a:pt x="663" y="2138"/>
                    <a:pt x="663" y="1924"/>
                    <a:pt x="620" y="1732"/>
                  </a:cubicBezTo>
                  <a:cubicBezTo>
                    <a:pt x="599" y="1539"/>
                    <a:pt x="513" y="1326"/>
                    <a:pt x="449" y="1133"/>
                  </a:cubicBezTo>
                  <a:cubicBezTo>
                    <a:pt x="321" y="749"/>
                    <a:pt x="150" y="385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8" name="Google Shape;34898;p32"/>
            <p:cNvSpPr/>
            <p:nvPr/>
          </p:nvSpPr>
          <p:spPr>
            <a:xfrm>
              <a:off x="316325" y="4061138"/>
              <a:ext cx="4425" cy="3050"/>
            </a:xfrm>
            <a:custGeom>
              <a:avLst/>
              <a:gdLst/>
              <a:ahLst/>
              <a:cxnLst/>
              <a:rect l="l" t="t" r="r" b="b"/>
              <a:pathLst>
                <a:path w="177" h="122" extrusionOk="0">
                  <a:moveTo>
                    <a:pt x="99" y="0"/>
                  </a:moveTo>
                  <a:cubicBezTo>
                    <a:pt x="52" y="0"/>
                    <a:pt x="0" y="37"/>
                    <a:pt x="13" y="90"/>
                  </a:cubicBezTo>
                  <a:cubicBezTo>
                    <a:pt x="21" y="112"/>
                    <a:pt x="44" y="122"/>
                    <a:pt x="70" y="122"/>
                  </a:cubicBezTo>
                  <a:cubicBezTo>
                    <a:pt x="118" y="122"/>
                    <a:pt x="177" y="89"/>
                    <a:pt x="163" y="47"/>
                  </a:cubicBezTo>
                  <a:cubicBezTo>
                    <a:pt x="155" y="14"/>
                    <a:pt x="12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9" name="Google Shape;34899;p32"/>
            <p:cNvSpPr/>
            <p:nvPr/>
          </p:nvSpPr>
          <p:spPr>
            <a:xfrm>
              <a:off x="328700" y="4054063"/>
              <a:ext cx="5800" cy="3700"/>
            </a:xfrm>
            <a:custGeom>
              <a:avLst/>
              <a:gdLst/>
              <a:ahLst/>
              <a:cxnLst/>
              <a:rect l="l" t="t" r="r" b="b"/>
              <a:pathLst>
                <a:path w="232" h="148" extrusionOk="0">
                  <a:moveTo>
                    <a:pt x="104" y="1"/>
                  </a:moveTo>
                  <a:cubicBezTo>
                    <a:pt x="38" y="1"/>
                    <a:pt x="0" y="101"/>
                    <a:pt x="74" y="138"/>
                  </a:cubicBezTo>
                  <a:lnTo>
                    <a:pt x="95" y="138"/>
                  </a:lnTo>
                  <a:cubicBezTo>
                    <a:pt x="109" y="145"/>
                    <a:pt x="122" y="148"/>
                    <a:pt x="134" y="148"/>
                  </a:cubicBezTo>
                  <a:cubicBezTo>
                    <a:pt x="197" y="148"/>
                    <a:pt x="231" y="63"/>
                    <a:pt x="159" y="9"/>
                  </a:cubicBezTo>
                  <a:lnTo>
                    <a:pt x="138" y="9"/>
                  </a:lnTo>
                  <a:cubicBezTo>
                    <a:pt x="126" y="3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0" name="Google Shape;34900;p32"/>
            <p:cNvSpPr/>
            <p:nvPr/>
          </p:nvSpPr>
          <p:spPr>
            <a:xfrm>
              <a:off x="330750" y="4047238"/>
              <a:ext cx="4950" cy="3675"/>
            </a:xfrm>
            <a:custGeom>
              <a:avLst/>
              <a:gdLst/>
              <a:ahLst/>
              <a:cxnLst/>
              <a:rect l="l" t="t" r="r" b="b"/>
              <a:pathLst>
                <a:path w="198" h="147" extrusionOk="0">
                  <a:moveTo>
                    <a:pt x="113" y="1"/>
                  </a:moveTo>
                  <a:cubicBezTo>
                    <a:pt x="60" y="1"/>
                    <a:pt x="0" y="37"/>
                    <a:pt x="13" y="90"/>
                  </a:cubicBezTo>
                  <a:cubicBezTo>
                    <a:pt x="29" y="130"/>
                    <a:pt x="60" y="146"/>
                    <a:pt x="91" y="146"/>
                  </a:cubicBezTo>
                  <a:cubicBezTo>
                    <a:pt x="144" y="146"/>
                    <a:pt x="198" y="101"/>
                    <a:pt x="184" y="47"/>
                  </a:cubicBezTo>
                  <a:cubicBezTo>
                    <a:pt x="176" y="15"/>
                    <a:pt x="146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1" name="Google Shape;34901;p32"/>
            <p:cNvSpPr/>
            <p:nvPr/>
          </p:nvSpPr>
          <p:spPr>
            <a:xfrm>
              <a:off x="349425" y="4032838"/>
              <a:ext cx="4975" cy="3925"/>
            </a:xfrm>
            <a:custGeom>
              <a:avLst/>
              <a:gdLst/>
              <a:ahLst/>
              <a:cxnLst/>
              <a:rect l="l" t="t" r="r" b="b"/>
              <a:pathLst>
                <a:path w="199" h="157" extrusionOk="0">
                  <a:moveTo>
                    <a:pt x="118" y="1"/>
                  </a:moveTo>
                  <a:cubicBezTo>
                    <a:pt x="64" y="1"/>
                    <a:pt x="1" y="43"/>
                    <a:pt x="14" y="110"/>
                  </a:cubicBezTo>
                  <a:lnTo>
                    <a:pt x="36" y="110"/>
                  </a:lnTo>
                  <a:cubicBezTo>
                    <a:pt x="44" y="143"/>
                    <a:pt x="71" y="157"/>
                    <a:pt x="100" y="157"/>
                  </a:cubicBezTo>
                  <a:cubicBezTo>
                    <a:pt x="147" y="157"/>
                    <a:pt x="199" y="120"/>
                    <a:pt x="185" y="68"/>
                  </a:cubicBezTo>
                  <a:lnTo>
                    <a:pt x="185" y="46"/>
                  </a:lnTo>
                  <a:cubicBezTo>
                    <a:pt x="178" y="15"/>
                    <a:pt x="150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2" name="Google Shape;34902;p32"/>
            <p:cNvSpPr/>
            <p:nvPr/>
          </p:nvSpPr>
          <p:spPr>
            <a:xfrm>
              <a:off x="367600" y="4036063"/>
              <a:ext cx="4825" cy="3750"/>
            </a:xfrm>
            <a:custGeom>
              <a:avLst/>
              <a:gdLst/>
              <a:ahLst/>
              <a:cxnLst/>
              <a:rect l="l" t="t" r="r" b="b"/>
              <a:pathLst>
                <a:path w="193" h="150" extrusionOk="0">
                  <a:moveTo>
                    <a:pt x="103" y="0"/>
                  </a:moveTo>
                  <a:cubicBezTo>
                    <a:pt x="56" y="0"/>
                    <a:pt x="1" y="42"/>
                    <a:pt x="14" y="110"/>
                  </a:cubicBezTo>
                  <a:cubicBezTo>
                    <a:pt x="21" y="138"/>
                    <a:pt x="45" y="150"/>
                    <a:pt x="72" y="150"/>
                  </a:cubicBezTo>
                  <a:cubicBezTo>
                    <a:pt x="126" y="150"/>
                    <a:pt x="192" y="102"/>
                    <a:pt x="164" y="45"/>
                  </a:cubicBezTo>
                  <a:cubicBezTo>
                    <a:pt x="156" y="14"/>
                    <a:pt x="131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3" name="Google Shape;34903;p32"/>
            <p:cNvSpPr/>
            <p:nvPr/>
          </p:nvSpPr>
          <p:spPr>
            <a:xfrm>
              <a:off x="248775" y="4065863"/>
              <a:ext cx="167275" cy="96675"/>
            </a:xfrm>
            <a:custGeom>
              <a:avLst/>
              <a:gdLst/>
              <a:ahLst/>
              <a:cxnLst/>
              <a:rect l="l" t="t" r="r" b="b"/>
              <a:pathLst>
                <a:path w="6691" h="3867" extrusionOk="0">
                  <a:moveTo>
                    <a:pt x="3643" y="1"/>
                  </a:moveTo>
                  <a:cubicBezTo>
                    <a:pt x="3357" y="1"/>
                    <a:pt x="3070" y="66"/>
                    <a:pt x="2801" y="221"/>
                  </a:cubicBezTo>
                  <a:cubicBezTo>
                    <a:pt x="1860" y="734"/>
                    <a:pt x="1" y="2808"/>
                    <a:pt x="1668" y="3428"/>
                  </a:cubicBezTo>
                  <a:cubicBezTo>
                    <a:pt x="2307" y="3672"/>
                    <a:pt x="3226" y="3866"/>
                    <a:pt x="3976" y="3866"/>
                  </a:cubicBezTo>
                  <a:cubicBezTo>
                    <a:pt x="4080" y="3866"/>
                    <a:pt x="4180" y="3863"/>
                    <a:pt x="4276" y="3855"/>
                  </a:cubicBezTo>
                  <a:cubicBezTo>
                    <a:pt x="4853" y="3812"/>
                    <a:pt x="5686" y="3641"/>
                    <a:pt x="6092" y="3278"/>
                  </a:cubicBezTo>
                  <a:cubicBezTo>
                    <a:pt x="6691" y="2765"/>
                    <a:pt x="6627" y="2081"/>
                    <a:pt x="6178" y="1504"/>
                  </a:cubicBezTo>
                  <a:cubicBezTo>
                    <a:pt x="5943" y="1226"/>
                    <a:pt x="5643" y="927"/>
                    <a:pt x="5344" y="692"/>
                  </a:cubicBezTo>
                  <a:cubicBezTo>
                    <a:pt x="4891" y="311"/>
                    <a:pt x="4266" y="1"/>
                    <a:pt x="3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4" name="Google Shape;34904;p32"/>
            <p:cNvSpPr/>
            <p:nvPr/>
          </p:nvSpPr>
          <p:spPr>
            <a:xfrm>
              <a:off x="92225" y="5358638"/>
              <a:ext cx="194525" cy="71450"/>
            </a:xfrm>
            <a:custGeom>
              <a:avLst/>
              <a:gdLst/>
              <a:ahLst/>
              <a:cxnLst/>
              <a:rect l="l" t="t" r="r" b="b"/>
              <a:pathLst>
                <a:path w="7781" h="2858" extrusionOk="0">
                  <a:moveTo>
                    <a:pt x="3912" y="0"/>
                  </a:moveTo>
                  <a:cubicBezTo>
                    <a:pt x="3035" y="0"/>
                    <a:pt x="2159" y="663"/>
                    <a:pt x="1389" y="1112"/>
                  </a:cubicBezTo>
                  <a:lnTo>
                    <a:pt x="0" y="1539"/>
                  </a:lnTo>
                  <a:cubicBezTo>
                    <a:pt x="1102" y="1849"/>
                    <a:pt x="2921" y="2858"/>
                    <a:pt x="4081" y="2858"/>
                  </a:cubicBezTo>
                  <a:cubicBezTo>
                    <a:pt x="4203" y="2858"/>
                    <a:pt x="4318" y="2846"/>
                    <a:pt x="4425" y="2822"/>
                  </a:cubicBezTo>
                  <a:cubicBezTo>
                    <a:pt x="5215" y="2651"/>
                    <a:pt x="7289" y="1497"/>
                    <a:pt x="7780" y="791"/>
                  </a:cubicBezTo>
                  <a:cubicBezTo>
                    <a:pt x="7011" y="214"/>
                    <a:pt x="4852" y="22"/>
                    <a:pt x="3912" y="0"/>
                  </a:cubicBezTo>
                  <a:close/>
                </a:path>
              </a:pathLst>
            </a:custGeom>
            <a:solidFill>
              <a:srgbClr val="4823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5" name="Google Shape;34905;p32"/>
            <p:cNvSpPr/>
            <p:nvPr/>
          </p:nvSpPr>
          <p:spPr>
            <a:xfrm>
              <a:off x="49475" y="5393913"/>
              <a:ext cx="65750" cy="140025"/>
            </a:xfrm>
            <a:custGeom>
              <a:avLst/>
              <a:gdLst/>
              <a:ahLst/>
              <a:cxnLst/>
              <a:rect l="l" t="t" r="r" b="b"/>
              <a:pathLst>
                <a:path w="2630" h="5601" extrusionOk="0">
                  <a:moveTo>
                    <a:pt x="1112" y="0"/>
                  </a:moveTo>
                  <a:lnTo>
                    <a:pt x="1048" y="214"/>
                  </a:lnTo>
                  <a:cubicBezTo>
                    <a:pt x="1667" y="470"/>
                    <a:pt x="1753" y="1924"/>
                    <a:pt x="1625" y="2651"/>
                  </a:cubicBezTo>
                  <a:cubicBezTo>
                    <a:pt x="1368" y="3890"/>
                    <a:pt x="470" y="4531"/>
                    <a:pt x="0" y="5600"/>
                  </a:cubicBezTo>
                  <a:cubicBezTo>
                    <a:pt x="1005" y="5280"/>
                    <a:pt x="1988" y="5002"/>
                    <a:pt x="2394" y="3719"/>
                  </a:cubicBezTo>
                  <a:cubicBezTo>
                    <a:pt x="2629" y="2971"/>
                    <a:pt x="2608" y="2309"/>
                    <a:pt x="2244" y="1625"/>
                  </a:cubicBezTo>
                  <a:cubicBezTo>
                    <a:pt x="1988" y="1133"/>
                    <a:pt x="1496" y="342"/>
                    <a:pt x="1112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6" name="Google Shape;34906;p32"/>
            <p:cNvSpPr/>
            <p:nvPr/>
          </p:nvSpPr>
          <p:spPr>
            <a:xfrm>
              <a:off x="102900" y="5411588"/>
              <a:ext cx="194000" cy="137325"/>
            </a:xfrm>
            <a:custGeom>
              <a:avLst/>
              <a:gdLst/>
              <a:ahLst/>
              <a:cxnLst/>
              <a:rect l="l" t="t" r="r" b="b"/>
              <a:pathLst>
                <a:path w="7760" h="5493" extrusionOk="0">
                  <a:moveTo>
                    <a:pt x="79" y="0"/>
                  </a:moveTo>
                  <a:cubicBezTo>
                    <a:pt x="51" y="0"/>
                    <a:pt x="25" y="6"/>
                    <a:pt x="1" y="20"/>
                  </a:cubicBezTo>
                  <a:cubicBezTo>
                    <a:pt x="172" y="426"/>
                    <a:pt x="364" y="853"/>
                    <a:pt x="556" y="1238"/>
                  </a:cubicBezTo>
                  <a:cubicBezTo>
                    <a:pt x="1390" y="2841"/>
                    <a:pt x="2352" y="4701"/>
                    <a:pt x="3933" y="5342"/>
                  </a:cubicBezTo>
                  <a:cubicBezTo>
                    <a:pt x="4204" y="5448"/>
                    <a:pt x="4473" y="5492"/>
                    <a:pt x="4740" y="5492"/>
                  </a:cubicBezTo>
                  <a:cubicBezTo>
                    <a:pt x="5761" y="5492"/>
                    <a:pt x="6760" y="4852"/>
                    <a:pt x="7759" y="4615"/>
                  </a:cubicBezTo>
                  <a:cubicBezTo>
                    <a:pt x="7524" y="4487"/>
                    <a:pt x="7311" y="4402"/>
                    <a:pt x="7075" y="4295"/>
                  </a:cubicBezTo>
                  <a:cubicBezTo>
                    <a:pt x="6798" y="4188"/>
                    <a:pt x="6520" y="4060"/>
                    <a:pt x="6263" y="3910"/>
                  </a:cubicBezTo>
                  <a:cubicBezTo>
                    <a:pt x="6028" y="3760"/>
                    <a:pt x="5878" y="3504"/>
                    <a:pt x="5643" y="3376"/>
                  </a:cubicBezTo>
                  <a:cubicBezTo>
                    <a:pt x="5387" y="3226"/>
                    <a:pt x="5045" y="3205"/>
                    <a:pt x="4767" y="3076"/>
                  </a:cubicBezTo>
                  <a:cubicBezTo>
                    <a:pt x="4446" y="2927"/>
                    <a:pt x="4147" y="2713"/>
                    <a:pt x="3848" y="2499"/>
                  </a:cubicBezTo>
                  <a:cubicBezTo>
                    <a:pt x="3207" y="1965"/>
                    <a:pt x="2480" y="1708"/>
                    <a:pt x="1796" y="1260"/>
                  </a:cubicBezTo>
                  <a:cubicBezTo>
                    <a:pt x="1411" y="1024"/>
                    <a:pt x="1048" y="682"/>
                    <a:pt x="685" y="405"/>
                  </a:cubicBezTo>
                  <a:cubicBezTo>
                    <a:pt x="535" y="292"/>
                    <a:pt x="271" y="0"/>
                    <a:pt x="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7" name="Google Shape;34907;p32"/>
            <p:cNvSpPr/>
            <p:nvPr/>
          </p:nvSpPr>
          <p:spPr>
            <a:xfrm>
              <a:off x="92225" y="5401388"/>
              <a:ext cx="198250" cy="128800"/>
            </a:xfrm>
            <a:custGeom>
              <a:avLst/>
              <a:gdLst/>
              <a:ahLst/>
              <a:cxnLst/>
              <a:rect l="l" t="t" r="r" b="b"/>
              <a:pathLst>
                <a:path w="7930" h="5152" extrusionOk="0">
                  <a:moveTo>
                    <a:pt x="0" y="0"/>
                  </a:moveTo>
                  <a:lnTo>
                    <a:pt x="321" y="492"/>
                  </a:lnTo>
                  <a:cubicBezTo>
                    <a:pt x="385" y="706"/>
                    <a:pt x="2843" y="2929"/>
                    <a:pt x="3441" y="3570"/>
                  </a:cubicBezTo>
                  <a:cubicBezTo>
                    <a:pt x="4938" y="5152"/>
                    <a:pt x="6220" y="4275"/>
                    <a:pt x="7930" y="4895"/>
                  </a:cubicBezTo>
                  <a:cubicBezTo>
                    <a:pt x="6669" y="4361"/>
                    <a:pt x="5622" y="3228"/>
                    <a:pt x="4489" y="2309"/>
                  </a:cubicBezTo>
                  <a:cubicBezTo>
                    <a:pt x="3099" y="1176"/>
                    <a:pt x="1667" y="4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8" name="Google Shape;34908;p32"/>
            <p:cNvSpPr/>
            <p:nvPr/>
          </p:nvSpPr>
          <p:spPr>
            <a:xfrm>
              <a:off x="568325" y="4413713"/>
              <a:ext cx="1525075" cy="263125"/>
            </a:xfrm>
            <a:custGeom>
              <a:avLst/>
              <a:gdLst/>
              <a:ahLst/>
              <a:cxnLst/>
              <a:rect l="l" t="t" r="r" b="b"/>
              <a:pathLst>
                <a:path w="61003" h="10525" extrusionOk="0">
                  <a:moveTo>
                    <a:pt x="58396" y="0"/>
                  </a:moveTo>
                  <a:cubicBezTo>
                    <a:pt x="57828" y="0"/>
                    <a:pt x="57261" y="58"/>
                    <a:pt x="56706" y="158"/>
                  </a:cubicBezTo>
                  <a:cubicBezTo>
                    <a:pt x="55402" y="393"/>
                    <a:pt x="54162" y="842"/>
                    <a:pt x="52944" y="1312"/>
                  </a:cubicBezTo>
                  <a:cubicBezTo>
                    <a:pt x="51704" y="1804"/>
                    <a:pt x="50529" y="2317"/>
                    <a:pt x="49310" y="2723"/>
                  </a:cubicBezTo>
                  <a:cubicBezTo>
                    <a:pt x="48154" y="3115"/>
                    <a:pt x="46997" y="3408"/>
                    <a:pt x="45841" y="3408"/>
                  </a:cubicBezTo>
                  <a:cubicBezTo>
                    <a:pt x="45800" y="3408"/>
                    <a:pt x="45760" y="3407"/>
                    <a:pt x="45720" y="3407"/>
                  </a:cubicBezTo>
                  <a:cubicBezTo>
                    <a:pt x="44523" y="3407"/>
                    <a:pt x="43304" y="3107"/>
                    <a:pt x="42086" y="2765"/>
                  </a:cubicBezTo>
                  <a:cubicBezTo>
                    <a:pt x="40846" y="2402"/>
                    <a:pt x="39585" y="1975"/>
                    <a:pt x="38196" y="1889"/>
                  </a:cubicBezTo>
                  <a:cubicBezTo>
                    <a:pt x="38030" y="1879"/>
                    <a:pt x="37863" y="1873"/>
                    <a:pt x="37695" y="1873"/>
                  </a:cubicBezTo>
                  <a:cubicBezTo>
                    <a:pt x="37171" y="1873"/>
                    <a:pt x="36641" y="1925"/>
                    <a:pt x="36123" y="2039"/>
                  </a:cubicBezTo>
                  <a:cubicBezTo>
                    <a:pt x="35439" y="2167"/>
                    <a:pt x="33002" y="3492"/>
                    <a:pt x="32425" y="3770"/>
                  </a:cubicBezTo>
                  <a:cubicBezTo>
                    <a:pt x="32063" y="3944"/>
                    <a:pt x="31859" y="3994"/>
                    <a:pt x="31719" y="3994"/>
                  </a:cubicBezTo>
                  <a:cubicBezTo>
                    <a:pt x="31535" y="3994"/>
                    <a:pt x="31460" y="3909"/>
                    <a:pt x="31279" y="3909"/>
                  </a:cubicBezTo>
                  <a:cubicBezTo>
                    <a:pt x="31141" y="3909"/>
                    <a:pt x="30942" y="3959"/>
                    <a:pt x="30587" y="4133"/>
                  </a:cubicBezTo>
                  <a:cubicBezTo>
                    <a:pt x="28236" y="5288"/>
                    <a:pt x="25927" y="6720"/>
                    <a:pt x="23512" y="7297"/>
                  </a:cubicBezTo>
                  <a:cubicBezTo>
                    <a:pt x="22294" y="7596"/>
                    <a:pt x="21075" y="7788"/>
                    <a:pt x="19857" y="7831"/>
                  </a:cubicBezTo>
                  <a:lnTo>
                    <a:pt x="18959" y="7831"/>
                  </a:lnTo>
                  <a:lnTo>
                    <a:pt x="18489" y="7810"/>
                  </a:lnTo>
                  <a:lnTo>
                    <a:pt x="18040" y="7788"/>
                  </a:lnTo>
                  <a:cubicBezTo>
                    <a:pt x="17442" y="7724"/>
                    <a:pt x="16843" y="7617"/>
                    <a:pt x="16223" y="7510"/>
                  </a:cubicBezTo>
                  <a:cubicBezTo>
                    <a:pt x="13787" y="7019"/>
                    <a:pt x="11307" y="6185"/>
                    <a:pt x="8742" y="5694"/>
                  </a:cubicBezTo>
                  <a:cubicBezTo>
                    <a:pt x="7439" y="5437"/>
                    <a:pt x="6135" y="5223"/>
                    <a:pt x="4788" y="5223"/>
                  </a:cubicBezTo>
                  <a:cubicBezTo>
                    <a:pt x="4104" y="5223"/>
                    <a:pt x="3420" y="5266"/>
                    <a:pt x="2736" y="5394"/>
                  </a:cubicBezTo>
                  <a:cubicBezTo>
                    <a:pt x="2052" y="5501"/>
                    <a:pt x="1326" y="5736"/>
                    <a:pt x="684" y="6036"/>
                  </a:cubicBezTo>
                  <a:lnTo>
                    <a:pt x="663" y="6057"/>
                  </a:lnTo>
                  <a:cubicBezTo>
                    <a:pt x="214" y="6271"/>
                    <a:pt x="0" y="6891"/>
                    <a:pt x="193" y="7404"/>
                  </a:cubicBezTo>
                  <a:cubicBezTo>
                    <a:pt x="339" y="7793"/>
                    <a:pt x="658" y="8035"/>
                    <a:pt x="999" y="8035"/>
                  </a:cubicBezTo>
                  <a:cubicBezTo>
                    <a:pt x="1107" y="8035"/>
                    <a:pt x="1218" y="8011"/>
                    <a:pt x="1326" y="7959"/>
                  </a:cubicBezTo>
                  <a:cubicBezTo>
                    <a:pt x="2312" y="7506"/>
                    <a:pt x="3370" y="7380"/>
                    <a:pt x="4469" y="7380"/>
                  </a:cubicBezTo>
                  <a:cubicBezTo>
                    <a:pt x="4561" y="7380"/>
                    <a:pt x="4653" y="7381"/>
                    <a:pt x="4745" y="7382"/>
                  </a:cubicBezTo>
                  <a:cubicBezTo>
                    <a:pt x="5964" y="7425"/>
                    <a:pt x="7182" y="7596"/>
                    <a:pt x="8422" y="7852"/>
                  </a:cubicBezTo>
                  <a:cubicBezTo>
                    <a:pt x="10880" y="8387"/>
                    <a:pt x="13338" y="9135"/>
                    <a:pt x="15924" y="9648"/>
                  </a:cubicBezTo>
                  <a:cubicBezTo>
                    <a:pt x="16587" y="9776"/>
                    <a:pt x="17271" y="10481"/>
                    <a:pt x="17955" y="10524"/>
                  </a:cubicBezTo>
                  <a:cubicBezTo>
                    <a:pt x="17958" y="10525"/>
                    <a:pt x="17961" y="10525"/>
                    <a:pt x="17964" y="10525"/>
                  </a:cubicBezTo>
                  <a:cubicBezTo>
                    <a:pt x="18130" y="10525"/>
                    <a:pt x="18257" y="9947"/>
                    <a:pt x="18425" y="9947"/>
                  </a:cubicBezTo>
                  <a:lnTo>
                    <a:pt x="18681" y="9968"/>
                  </a:lnTo>
                  <a:lnTo>
                    <a:pt x="18916" y="9968"/>
                  </a:lnTo>
                  <a:cubicBezTo>
                    <a:pt x="19280" y="9968"/>
                    <a:pt x="19600" y="9947"/>
                    <a:pt x="19942" y="9926"/>
                  </a:cubicBezTo>
                  <a:cubicBezTo>
                    <a:pt x="21268" y="9862"/>
                    <a:pt x="22593" y="9626"/>
                    <a:pt x="23875" y="9263"/>
                  </a:cubicBezTo>
                  <a:cubicBezTo>
                    <a:pt x="26462" y="8558"/>
                    <a:pt x="28877" y="7361"/>
                    <a:pt x="31228" y="6143"/>
                  </a:cubicBezTo>
                  <a:cubicBezTo>
                    <a:pt x="32382" y="5544"/>
                    <a:pt x="33558" y="4924"/>
                    <a:pt x="34712" y="4326"/>
                  </a:cubicBezTo>
                  <a:cubicBezTo>
                    <a:pt x="35130" y="4117"/>
                    <a:pt x="35464" y="3929"/>
                    <a:pt x="35992" y="3929"/>
                  </a:cubicBezTo>
                  <a:cubicBezTo>
                    <a:pt x="36220" y="3929"/>
                    <a:pt x="36484" y="3964"/>
                    <a:pt x="36807" y="4048"/>
                  </a:cubicBezTo>
                  <a:cubicBezTo>
                    <a:pt x="36939" y="4111"/>
                    <a:pt x="37044" y="4137"/>
                    <a:pt x="37129" y="4137"/>
                  </a:cubicBezTo>
                  <a:cubicBezTo>
                    <a:pt x="37591" y="4137"/>
                    <a:pt x="37479" y="3364"/>
                    <a:pt x="37965" y="3364"/>
                  </a:cubicBezTo>
                  <a:cubicBezTo>
                    <a:pt x="37971" y="3364"/>
                    <a:pt x="37976" y="3364"/>
                    <a:pt x="37982" y="3364"/>
                  </a:cubicBezTo>
                  <a:cubicBezTo>
                    <a:pt x="40304" y="3448"/>
                    <a:pt x="42870" y="4841"/>
                    <a:pt x="45543" y="4841"/>
                  </a:cubicBezTo>
                  <a:cubicBezTo>
                    <a:pt x="45602" y="4841"/>
                    <a:pt x="45661" y="4840"/>
                    <a:pt x="45720" y="4839"/>
                  </a:cubicBezTo>
                  <a:cubicBezTo>
                    <a:pt x="45878" y="4834"/>
                    <a:pt x="46037" y="4832"/>
                    <a:pt x="46197" y="4832"/>
                  </a:cubicBezTo>
                  <a:cubicBezTo>
                    <a:pt x="46616" y="4832"/>
                    <a:pt x="47036" y="4844"/>
                    <a:pt x="47452" y="4844"/>
                  </a:cubicBezTo>
                  <a:cubicBezTo>
                    <a:pt x="48244" y="4844"/>
                    <a:pt x="49020" y="4800"/>
                    <a:pt x="49738" y="4539"/>
                  </a:cubicBezTo>
                  <a:cubicBezTo>
                    <a:pt x="50073" y="4727"/>
                    <a:pt x="50314" y="4806"/>
                    <a:pt x="50487" y="4806"/>
                  </a:cubicBezTo>
                  <a:cubicBezTo>
                    <a:pt x="50865" y="4806"/>
                    <a:pt x="50920" y="4431"/>
                    <a:pt x="50935" y="4005"/>
                  </a:cubicBezTo>
                  <a:cubicBezTo>
                    <a:pt x="50956" y="3449"/>
                    <a:pt x="52581" y="2723"/>
                    <a:pt x="53265" y="2423"/>
                  </a:cubicBezTo>
                  <a:cubicBezTo>
                    <a:pt x="54462" y="1910"/>
                    <a:pt x="55637" y="1440"/>
                    <a:pt x="56855" y="1162"/>
                  </a:cubicBezTo>
                  <a:cubicBezTo>
                    <a:pt x="57465" y="1034"/>
                    <a:pt x="58079" y="959"/>
                    <a:pt x="58688" y="959"/>
                  </a:cubicBezTo>
                  <a:cubicBezTo>
                    <a:pt x="59297" y="959"/>
                    <a:pt x="59901" y="1034"/>
                    <a:pt x="60489" y="1205"/>
                  </a:cubicBezTo>
                  <a:cubicBezTo>
                    <a:pt x="60516" y="1211"/>
                    <a:pt x="60543" y="1213"/>
                    <a:pt x="60570" y="1213"/>
                  </a:cubicBezTo>
                  <a:cubicBezTo>
                    <a:pt x="60750" y="1213"/>
                    <a:pt x="60901" y="1090"/>
                    <a:pt x="60938" y="885"/>
                  </a:cubicBezTo>
                  <a:cubicBezTo>
                    <a:pt x="61002" y="649"/>
                    <a:pt x="60874" y="414"/>
                    <a:pt x="60681" y="350"/>
                  </a:cubicBezTo>
                  <a:cubicBezTo>
                    <a:pt x="59933" y="105"/>
                    <a:pt x="59163" y="0"/>
                    <a:pt x="583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9" name="Google Shape;34909;p32"/>
            <p:cNvSpPr/>
            <p:nvPr/>
          </p:nvSpPr>
          <p:spPr>
            <a:xfrm>
              <a:off x="1005425" y="4379363"/>
              <a:ext cx="113300" cy="91050"/>
            </a:xfrm>
            <a:custGeom>
              <a:avLst/>
              <a:gdLst/>
              <a:ahLst/>
              <a:cxnLst/>
              <a:rect l="l" t="t" r="r" b="b"/>
              <a:pathLst>
                <a:path w="4532" h="3642" extrusionOk="0">
                  <a:moveTo>
                    <a:pt x="267" y="1"/>
                  </a:moveTo>
                  <a:cubicBezTo>
                    <a:pt x="237" y="1"/>
                    <a:pt x="206" y="5"/>
                    <a:pt x="171" y="14"/>
                  </a:cubicBezTo>
                  <a:cubicBezTo>
                    <a:pt x="129" y="36"/>
                    <a:pt x="107" y="36"/>
                    <a:pt x="86" y="57"/>
                  </a:cubicBezTo>
                  <a:cubicBezTo>
                    <a:pt x="0" y="848"/>
                    <a:pt x="107" y="1660"/>
                    <a:pt x="684" y="2216"/>
                  </a:cubicBezTo>
                  <a:cubicBezTo>
                    <a:pt x="1176" y="2729"/>
                    <a:pt x="1817" y="3156"/>
                    <a:pt x="2458" y="3413"/>
                  </a:cubicBezTo>
                  <a:cubicBezTo>
                    <a:pt x="2744" y="3527"/>
                    <a:pt x="3182" y="3641"/>
                    <a:pt x="3587" y="3641"/>
                  </a:cubicBezTo>
                  <a:cubicBezTo>
                    <a:pt x="3940" y="3641"/>
                    <a:pt x="4267" y="3555"/>
                    <a:pt x="4446" y="3306"/>
                  </a:cubicBezTo>
                  <a:cubicBezTo>
                    <a:pt x="4489" y="3242"/>
                    <a:pt x="4510" y="3199"/>
                    <a:pt x="4532" y="3135"/>
                  </a:cubicBezTo>
                  <a:cubicBezTo>
                    <a:pt x="4382" y="2729"/>
                    <a:pt x="3997" y="2558"/>
                    <a:pt x="3655" y="2451"/>
                  </a:cubicBezTo>
                  <a:cubicBezTo>
                    <a:pt x="3271" y="2323"/>
                    <a:pt x="2907" y="2173"/>
                    <a:pt x="2587" y="1874"/>
                  </a:cubicBezTo>
                  <a:cubicBezTo>
                    <a:pt x="2501" y="1788"/>
                    <a:pt x="2480" y="1681"/>
                    <a:pt x="2373" y="1596"/>
                  </a:cubicBezTo>
                  <a:cubicBezTo>
                    <a:pt x="2372" y="1595"/>
                    <a:pt x="2370" y="1594"/>
                    <a:pt x="2367" y="1594"/>
                  </a:cubicBezTo>
                  <a:cubicBezTo>
                    <a:pt x="2329" y="1594"/>
                    <a:pt x="2159" y="1726"/>
                    <a:pt x="2104" y="1726"/>
                  </a:cubicBezTo>
                  <a:cubicBezTo>
                    <a:pt x="2101" y="1726"/>
                    <a:pt x="2098" y="1725"/>
                    <a:pt x="2095" y="1724"/>
                  </a:cubicBezTo>
                  <a:cubicBezTo>
                    <a:pt x="2052" y="1703"/>
                    <a:pt x="2095" y="1339"/>
                    <a:pt x="2031" y="1318"/>
                  </a:cubicBezTo>
                  <a:cubicBezTo>
                    <a:pt x="1903" y="1233"/>
                    <a:pt x="1774" y="1297"/>
                    <a:pt x="1646" y="1211"/>
                  </a:cubicBezTo>
                  <a:cubicBezTo>
                    <a:pt x="1283" y="933"/>
                    <a:pt x="984" y="655"/>
                    <a:pt x="684" y="313"/>
                  </a:cubicBezTo>
                  <a:cubicBezTo>
                    <a:pt x="538" y="149"/>
                    <a:pt x="43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0" name="Google Shape;34910;p32"/>
            <p:cNvSpPr/>
            <p:nvPr/>
          </p:nvSpPr>
          <p:spPr>
            <a:xfrm>
              <a:off x="635125" y="5054063"/>
              <a:ext cx="151250" cy="124525"/>
            </a:xfrm>
            <a:custGeom>
              <a:avLst/>
              <a:gdLst/>
              <a:ahLst/>
              <a:cxnLst/>
              <a:rect l="l" t="t" r="r" b="b"/>
              <a:pathLst>
                <a:path w="6050" h="4981" extrusionOk="0">
                  <a:moveTo>
                    <a:pt x="4168" y="0"/>
                  </a:moveTo>
                  <a:cubicBezTo>
                    <a:pt x="3527" y="342"/>
                    <a:pt x="3228" y="1154"/>
                    <a:pt x="2757" y="1154"/>
                  </a:cubicBezTo>
                  <a:cubicBezTo>
                    <a:pt x="2651" y="1154"/>
                    <a:pt x="2394" y="470"/>
                    <a:pt x="2266" y="449"/>
                  </a:cubicBezTo>
                  <a:cubicBezTo>
                    <a:pt x="2181" y="449"/>
                    <a:pt x="2368" y="1283"/>
                    <a:pt x="2270" y="1283"/>
                  </a:cubicBezTo>
                  <a:cubicBezTo>
                    <a:pt x="2268" y="1283"/>
                    <a:pt x="2267" y="1283"/>
                    <a:pt x="2266" y="1283"/>
                  </a:cubicBezTo>
                  <a:cubicBezTo>
                    <a:pt x="1967" y="1219"/>
                    <a:pt x="2180" y="919"/>
                    <a:pt x="1902" y="877"/>
                  </a:cubicBezTo>
                  <a:cubicBezTo>
                    <a:pt x="1721" y="859"/>
                    <a:pt x="1460" y="818"/>
                    <a:pt x="1202" y="818"/>
                  </a:cubicBezTo>
                  <a:cubicBezTo>
                    <a:pt x="820" y="818"/>
                    <a:pt x="444" y="909"/>
                    <a:pt x="342" y="1304"/>
                  </a:cubicBezTo>
                  <a:cubicBezTo>
                    <a:pt x="0" y="2587"/>
                    <a:pt x="1454" y="3206"/>
                    <a:pt x="1902" y="3463"/>
                  </a:cubicBezTo>
                  <a:cubicBezTo>
                    <a:pt x="2031" y="3527"/>
                    <a:pt x="1753" y="4318"/>
                    <a:pt x="1902" y="4403"/>
                  </a:cubicBezTo>
                  <a:cubicBezTo>
                    <a:pt x="1908" y="4406"/>
                    <a:pt x="1915" y="4408"/>
                    <a:pt x="1922" y="4408"/>
                  </a:cubicBezTo>
                  <a:cubicBezTo>
                    <a:pt x="2072" y="4408"/>
                    <a:pt x="2550" y="3862"/>
                    <a:pt x="2727" y="3862"/>
                  </a:cubicBezTo>
                  <a:cubicBezTo>
                    <a:pt x="2738" y="3862"/>
                    <a:pt x="2749" y="3864"/>
                    <a:pt x="2757" y="3869"/>
                  </a:cubicBezTo>
                  <a:cubicBezTo>
                    <a:pt x="3399" y="4168"/>
                    <a:pt x="4104" y="4532"/>
                    <a:pt x="4360" y="4980"/>
                  </a:cubicBezTo>
                  <a:cubicBezTo>
                    <a:pt x="4425" y="4361"/>
                    <a:pt x="4296" y="4083"/>
                    <a:pt x="4574" y="3570"/>
                  </a:cubicBezTo>
                  <a:cubicBezTo>
                    <a:pt x="4938" y="2843"/>
                    <a:pt x="4916" y="3014"/>
                    <a:pt x="5686" y="2779"/>
                  </a:cubicBezTo>
                  <a:cubicBezTo>
                    <a:pt x="6049" y="2651"/>
                    <a:pt x="4873" y="2672"/>
                    <a:pt x="4745" y="2245"/>
                  </a:cubicBezTo>
                  <a:cubicBezTo>
                    <a:pt x="4638" y="1924"/>
                    <a:pt x="3976" y="1368"/>
                    <a:pt x="3890" y="1154"/>
                  </a:cubicBezTo>
                  <a:lnTo>
                    <a:pt x="41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1" name="Google Shape;34911;p32"/>
            <p:cNvSpPr/>
            <p:nvPr/>
          </p:nvSpPr>
          <p:spPr>
            <a:xfrm>
              <a:off x="595050" y="5031088"/>
              <a:ext cx="59325" cy="68425"/>
            </a:xfrm>
            <a:custGeom>
              <a:avLst/>
              <a:gdLst/>
              <a:ahLst/>
              <a:cxnLst/>
              <a:rect l="l" t="t" r="r" b="b"/>
              <a:pathLst>
                <a:path w="2373" h="2737" extrusionOk="0">
                  <a:moveTo>
                    <a:pt x="128" y="0"/>
                  </a:moveTo>
                  <a:lnTo>
                    <a:pt x="0" y="86"/>
                  </a:lnTo>
                  <a:cubicBezTo>
                    <a:pt x="107" y="364"/>
                    <a:pt x="235" y="641"/>
                    <a:pt x="385" y="919"/>
                  </a:cubicBezTo>
                  <a:cubicBezTo>
                    <a:pt x="534" y="1176"/>
                    <a:pt x="705" y="1411"/>
                    <a:pt x="919" y="1646"/>
                  </a:cubicBezTo>
                  <a:cubicBezTo>
                    <a:pt x="1005" y="1753"/>
                    <a:pt x="1112" y="1838"/>
                    <a:pt x="1218" y="1945"/>
                  </a:cubicBezTo>
                  <a:cubicBezTo>
                    <a:pt x="1325" y="2052"/>
                    <a:pt x="1454" y="2138"/>
                    <a:pt x="1539" y="2223"/>
                  </a:cubicBezTo>
                  <a:cubicBezTo>
                    <a:pt x="1646" y="2309"/>
                    <a:pt x="1753" y="2415"/>
                    <a:pt x="1860" y="2501"/>
                  </a:cubicBezTo>
                  <a:cubicBezTo>
                    <a:pt x="1988" y="2608"/>
                    <a:pt x="2116" y="2693"/>
                    <a:pt x="2287" y="2736"/>
                  </a:cubicBezTo>
                  <a:lnTo>
                    <a:pt x="2373" y="2223"/>
                  </a:lnTo>
                  <a:cubicBezTo>
                    <a:pt x="2287" y="2223"/>
                    <a:pt x="2202" y="2159"/>
                    <a:pt x="2073" y="2095"/>
                  </a:cubicBezTo>
                  <a:cubicBezTo>
                    <a:pt x="1988" y="2031"/>
                    <a:pt x="1881" y="1945"/>
                    <a:pt x="1753" y="1860"/>
                  </a:cubicBezTo>
                  <a:cubicBezTo>
                    <a:pt x="1646" y="1774"/>
                    <a:pt x="1518" y="1710"/>
                    <a:pt x="1411" y="1625"/>
                  </a:cubicBezTo>
                  <a:cubicBezTo>
                    <a:pt x="1304" y="1539"/>
                    <a:pt x="1218" y="1454"/>
                    <a:pt x="1112" y="1368"/>
                  </a:cubicBezTo>
                  <a:cubicBezTo>
                    <a:pt x="705" y="1005"/>
                    <a:pt x="385" y="535"/>
                    <a:pt x="1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2" name="Google Shape;34912;p32"/>
            <p:cNvSpPr/>
            <p:nvPr/>
          </p:nvSpPr>
          <p:spPr>
            <a:xfrm>
              <a:off x="598250" y="5031088"/>
              <a:ext cx="56125" cy="68425"/>
            </a:xfrm>
            <a:custGeom>
              <a:avLst/>
              <a:gdLst/>
              <a:ahLst/>
              <a:cxnLst/>
              <a:rect l="l" t="t" r="r" b="b"/>
              <a:pathLst>
                <a:path w="2245" h="2737" extrusionOk="0">
                  <a:moveTo>
                    <a:pt x="0" y="0"/>
                  </a:moveTo>
                  <a:lnTo>
                    <a:pt x="0" y="0"/>
                  </a:lnTo>
                  <a:cubicBezTo>
                    <a:pt x="193" y="535"/>
                    <a:pt x="449" y="1026"/>
                    <a:pt x="813" y="1432"/>
                  </a:cubicBezTo>
                  <a:cubicBezTo>
                    <a:pt x="898" y="1539"/>
                    <a:pt x="984" y="1625"/>
                    <a:pt x="1090" y="1731"/>
                  </a:cubicBezTo>
                  <a:cubicBezTo>
                    <a:pt x="1197" y="1817"/>
                    <a:pt x="1283" y="1902"/>
                    <a:pt x="1390" y="2009"/>
                  </a:cubicBezTo>
                  <a:cubicBezTo>
                    <a:pt x="1497" y="2116"/>
                    <a:pt x="1603" y="2202"/>
                    <a:pt x="1689" y="2287"/>
                  </a:cubicBezTo>
                  <a:cubicBezTo>
                    <a:pt x="1796" y="2373"/>
                    <a:pt x="1903" y="2437"/>
                    <a:pt x="1967" y="2458"/>
                  </a:cubicBezTo>
                  <a:lnTo>
                    <a:pt x="1924" y="2651"/>
                  </a:lnTo>
                  <a:cubicBezTo>
                    <a:pt x="1988" y="2693"/>
                    <a:pt x="2074" y="2715"/>
                    <a:pt x="2159" y="2736"/>
                  </a:cubicBezTo>
                  <a:lnTo>
                    <a:pt x="2245" y="2223"/>
                  </a:lnTo>
                  <a:cubicBezTo>
                    <a:pt x="2159" y="2223"/>
                    <a:pt x="2074" y="2159"/>
                    <a:pt x="1945" y="2095"/>
                  </a:cubicBezTo>
                  <a:cubicBezTo>
                    <a:pt x="1860" y="2031"/>
                    <a:pt x="1753" y="1945"/>
                    <a:pt x="1625" y="1860"/>
                  </a:cubicBezTo>
                  <a:cubicBezTo>
                    <a:pt x="1518" y="1774"/>
                    <a:pt x="1390" y="1710"/>
                    <a:pt x="1283" y="1625"/>
                  </a:cubicBezTo>
                  <a:cubicBezTo>
                    <a:pt x="1176" y="1539"/>
                    <a:pt x="1090" y="1454"/>
                    <a:pt x="984" y="1368"/>
                  </a:cubicBezTo>
                  <a:cubicBezTo>
                    <a:pt x="577" y="1005"/>
                    <a:pt x="257" y="5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3" name="Google Shape;34913;p32"/>
            <p:cNvSpPr/>
            <p:nvPr/>
          </p:nvSpPr>
          <p:spPr>
            <a:xfrm>
              <a:off x="636725" y="5073463"/>
              <a:ext cx="41700" cy="58625"/>
            </a:xfrm>
            <a:custGeom>
              <a:avLst/>
              <a:gdLst/>
              <a:ahLst/>
              <a:cxnLst/>
              <a:rect l="l" t="t" r="r" b="b"/>
              <a:pathLst>
                <a:path w="1668" h="2345" extrusionOk="0">
                  <a:moveTo>
                    <a:pt x="1131" y="1"/>
                  </a:moveTo>
                  <a:cubicBezTo>
                    <a:pt x="751" y="1"/>
                    <a:pt x="371" y="86"/>
                    <a:pt x="257" y="485"/>
                  </a:cubicBezTo>
                  <a:cubicBezTo>
                    <a:pt x="0" y="1404"/>
                    <a:pt x="727" y="2003"/>
                    <a:pt x="1304" y="2345"/>
                  </a:cubicBezTo>
                  <a:cubicBezTo>
                    <a:pt x="1240" y="1704"/>
                    <a:pt x="1325" y="1020"/>
                    <a:pt x="1561" y="357"/>
                  </a:cubicBezTo>
                  <a:cubicBezTo>
                    <a:pt x="1603" y="250"/>
                    <a:pt x="1625" y="143"/>
                    <a:pt x="1667" y="36"/>
                  </a:cubicBezTo>
                  <a:cubicBezTo>
                    <a:pt x="1511" y="22"/>
                    <a:pt x="1321" y="1"/>
                    <a:pt x="11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4" name="Google Shape;34914;p32"/>
            <p:cNvSpPr/>
            <p:nvPr/>
          </p:nvSpPr>
          <p:spPr>
            <a:xfrm>
              <a:off x="666100" y="5087188"/>
              <a:ext cx="8050" cy="44900"/>
            </a:xfrm>
            <a:custGeom>
              <a:avLst/>
              <a:gdLst/>
              <a:ahLst/>
              <a:cxnLst/>
              <a:rect l="l" t="t" r="r" b="b"/>
              <a:pathLst>
                <a:path w="322" h="1796" extrusionOk="0">
                  <a:moveTo>
                    <a:pt x="321" y="0"/>
                  </a:moveTo>
                  <a:cubicBezTo>
                    <a:pt x="300" y="43"/>
                    <a:pt x="279" y="86"/>
                    <a:pt x="279" y="129"/>
                  </a:cubicBezTo>
                  <a:cubicBezTo>
                    <a:pt x="86" y="663"/>
                    <a:pt x="1" y="1197"/>
                    <a:pt x="1" y="1710"/>
                  </a:cubicBezTo>
                  <a:cubicBezTo>
                    <a:pt x="44" y="1732"/>
                    <a:pt x="86" y="1775"/>
                    <a:pt x="129" y="1796"/>
                  </a:cubicBezTo>
                  <a:cubicBezTo>
                    <a:pt x="86" y="1219"/>
                    <a:pt x="129" y="599"/>
                    <a:pt x="321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5" name="Google Shape;34915;p32"/>
            <p:cNvSpPr/>
            <p:nvPr/>
          </p:nvSpPr>
          <p:spPr>
            <a:xfrm>
              <a:off x="669325" y="5126213"/>
              <a:ext cx="103150" cy="185400"/>
            </a:xfrm>
            <a:custGeom>
              <a:avLst/>
              <a:gdLst/>
              <a:ahLst/>
              <a:cxnLst/>
              <a:rect l="l" t="t" r="r" b="b"/>
              <a:pathLst>
                <a:path w="4126" h="7416" extrusionOk="0">
                  <a:moveTo>
                    <a:pt x="2483" y="0"/>
                  </a:moveTo>
                  <a:cubicBezTo>
                    <a:pt x="2455" y="0"/>
                    <a:pt x="2426" y="7"/>
                    <a:pt x="2394" y="21"/>
                  </a:cubicBezTo>
                  <a:cubicBezTo>
                    <a:pt x="1261" y="534"/>
                    <a:pt x="0" y="3355"/>
                    <a:pt x="299" y="4745"/>
                  </a:cubicBezTo>
                  <a:cubicBezTo>
                    <a:pt x="470" y="5498"/>
                    <a:pt x="1409" y="7415"/>
                    <a:pt x="2434" y="7415"/>
                  </a:cubicBezTo>
                  <a:cubicBezTo>
                    <a:pt x="2690" y="7415"/>
                    <a:pt x="2950" y="7296"/>
                    <a:pt x="3206" y="7010"/>
                  </a:cubicBezTo>
                  <a:cubicBezTo>
                    <a:pt x="4125" y="6006"/>
                    <a:pt x="3121" y="5044"/>
                    <a:pt x="2864" y="3997"/>
                  </a:cubicBezTo>
                  <a:cubicBezTo>
                    <a:pt x="2701" y="3220"/>
                    <a:pt x="3084" y="0"/>
                    <a:pt x="24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6" name="Google Shape;34916;p32"/>
            <p:cNvSpPr/>
            <p:nvPr/>
          </p:nvSpPr>
          <p:spPr>
            <a:xfrm>
              <a:off x="744125" y="4973538"/>
              <a:ext cx="157125" cy="120175"/>
            </a:xfrm>
            <a:custGeom>
              <a:avLst/>
              <a:gdLst/>
              <a:ahLst/>
              <a:cxnLst/>
              <a:rect l="l" t="t" r="r" b="b"/>
              <a:pathLst>
                <a:path w="6285" h="4807" extrusionOk="0">
                  <a:moveTo>
                    <a:pt x="3803" y="1"/>
                  </a:moveTo>
                  <a:cubicBezTo>
                    <a:pt x="3032" y="1"/>
                    <a:pt x="2341" y="522"/>
                    <a:pt x="1796" y="1212"/>
                  </a:cubicBezTo>
                  <a:cubicBezTo>
                    <a:pt x="1347" y="1768"/>
                    <a:pt x="1133" y="2495"/>
                    <a:pt x="749" y="3093"/>
                  </a:cubicBezTo>
                  <a:cubicBezTo>
                    <a:pt x="492" y="3499"/>
                    <a:pt x="0" y="3734"/>
                    <a:pt x="257" y="4269"/>
                  </a:cubicBezTo>
                  <a:cubicBezTo>
                    <a:pt x="441" y="4685"/>
                    <a:pt x="996" y="4807"/>
                    <a:pt x="1601" y="4807"/>
                  </a:cubicBezTo>
                  <a:cubicBezTo>
                    <a:pt x="2053" y="4807"/>
                    <a:pt x="2533" y="4739"/>
                    <a:pt x="2907" y="4675"/>
                  </a:cubicBezTo>
                  <a:cubicBezTo>
                    <a:pt x="3078" y="4632"/>
                    <a:pt x="3249" y="4611"/>
                    <a:pt x="3356" y="4589"/>
                  </a:cubicBezTo>
                  <a:cubicBezTo>
                    <a:pt x="4211" y="4397"/>
                    <a:pt x="5451" y="3948"/>
                    <a:pt x="5836" y="2879"/>
                  </a:cubicBezTo>
                  <a:cubicBezTo>
                    <a:pt x="6284" y="1682"/>
                    <a:pt x="5515" y="614"/>
                    <a:pt x="4596" y="186"/>
                  </a:cubicBezTo>
                  <a:cubicBezTo>
                    <a:pt x="4324" y="58"/>
                    <a:pt x="4059" y="1"/>
                    <a:pt x="38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7" name="Google Shape;34917;p32"/>
            <p:cNvSpPr/>
            <p:nvPr/>
          </p:nvSpPr>
          <p:spPr>
            <a:xfrm>
              <a:off x="712600" y="5092538"/>
              <a:ext cx="174225" cy="175475"/>
            </a:xfrm>
            <a:custGeom>
              <a:avLst/>
              <a:gdLst/>
              <a:ahLst/>
              <a:cxnLst/>
              <a:rect l="l" t="t" r="r" b="b"/>
              <a:pathLst>
                <a:path w="6969" h="7019" extrusionOk="0">
                  <a:moveTo>
                    <a:pt x="663" y="0"/>
                  </a:moveTo>
                  <a:lnTo>
                    <a:pt x="535" y="107"/>
                  </a:lnTo>
                  <a:cubicBezTo>
                    <a:pt x="0" y="1026"/>
                    <a:pt x="962" y="1817"/>
                    <a:pt x="1219" y="2693"/>
                  </a:cubicBezTo>
                  <a:cubicBezTo>
                    <a:pt x="1625" y="4104"/>
                    <a:pt x="1539" y="5472"/>
                    <a:pt x="2651" y="6498"/>
                  </a:cubicBezTo>
                  <a:cubicBezTo>
                    <a:pt x="2993" y="6826"/>
                    <a:pt x="3357" y="7018"/>
                    <a:pt x="3762" y="7018"/>
                  </a:cubicBezTo>
                  <a:cubicBezTo>
                    <a:pt x="3939" y="7018"/>
                    <a:pt x="4124" y="6982"/>
                    <a:pt x="4318" y="6904"/>
                  </a:cubicBezTo>
                  <a:cubicBezTo>
                    <a:pt x="4810" y="6690"/>
                    <a:pt x="5622" y="6455"/>
                    <a:pt x="6049" y="6092"/>
                  </a:cubicBezTo>
                  <a:cubicBezTo>
                    <a:pt x="6968" y="5301"/>
                    <a:pt x="6562" y="4232"/>
                    <a:pt x="6092" y="3270"/>
                  </a:cubicBezTo>
                  <a:cubicBezTo>
                    <a:pt x="5558" y="2159"/>
                    <a:pt x="4617" y="983"/>
                    <a:pt x="3484" y="727"/>
                  </a:cubicBezTo>
                  <a:cubicBezTo>
                    <a:pt x="2437" y="492"/>
                    <a:pt x="1497" y="663"/>
                    <a:pt x="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8" name="Google Shape;34918;p32"/>
            <p:cNvSpPr/>
            <p:nvPr/>
          </p:nvSpPr>
          <p:spPr>
            <a:xfrm>
              <a:off x="658625" y="5058138"/>
              <a:ext cx="71625" cy="114275"/>
            </a:xfrm>
            <a:custGeom>
              <a:avLst/>
              <a:gdLst/>
              <a:ahLst/>
              <a:cxnLst/>
              <a:rect l="l" t="t" r="r" b="b"/>
              <a:pathLst>
                <a:path w="2865" h="4571" extrusionOk="0">
                  <a:moveTo>
                    <a:pt x="1865" y="0"/>
                  </a:moveTo>
                  <a:cubicBezTo>
                    <a:pt x="1398" y="0"/>
                    <a:pt x="605" y="818"/>
                    <a:pt x="257" y="1846"/>
                  </a:cubicBezTo>
                  <a:cubicBezTo>
                    <a:pt x="1" y="2573"/>
                    <a:pt x="150" y="3984"/>
                    <a:pt x="663" y="4497"/>
                  </a:cubicBezTo>
                  <a:cubicBezTo>
                    <a:pt x="709" y="4547"/>
                    <a:pt x="761" y="4570"/>
                    <a:pt x="818" y="4570"/>
                  </a:cubicBezTo>
                  <a:cubicBezTo>
                    <a:pt x="1361" y="4570"/>
                    <a:pt x="2322" y="2431"/>
                    <a:pt x="2651" y="1889"/>
                  </a:cubicBezTo>
                  <a:cubicBezTo>
                    <a:pt x="2865" y="1526"/>
                    <a:pt x="2416" y="1291"/>
                    <a:pt x="2202" y="329"/>
                  </a:cubicBezTo>
                  <a:cubicBezTo>
                    <a:pt x="2152" y="101"/>
                    <a:pt x="2029" y="0"/>
                    <a:pt x="18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9" name="Google Shape;34919;p32"/>
            <p:cNvSpPr/>
            <p:nvPr/>
          </p:nvSpPr>
          <p:spPr>
            <a:xfrm>
              <a:off x="715275" y="4967938"/>
              <a:ext cx="76975" cy="124075"/>
            </a:xfrm>
            <a:custGeom>
              <a:avLst/>
              <a:gdLst/>
              <a:ahLst/>
              <a:cxnLst/>
              <a:rect l="l" t="t" r="r" b="b"/>
              <a:pathLst>
                <a:path w="3079" h="4963" extrusionOk="0">
                  <a:moveTo>
                    <a:pt x="2121" y="0"/>
                  </a:moveTo>
                  <a:cubicBezTo>
                    <a:pt x="1438" y="0"/>
                    <a:pt x="498" y="444"/>
                    <a:pt x="107" y="2334"/>
                  </a:cubicBezTo>
                  <a:cubicBezTo>
                    <a:pt x="0" y="2890"/>
                    <a:pt x="129" y="4813"/>
                    <a:pt x="684" y="4963"/>
                  </a:cubicBezTo>
                  <a:cubicBezTo>
                    <a:pt x="855" y="4279"/>
                    <a:pt x="3078" y="1222"/>
                    <a:pt x="2907" y="282"/>
                  </a:cubicBezTo>
                  <a:cubicBezTo>
                    <a:pt x="2890" y="182"/>
                    <a:pt x="2558" y="0"/>
                    <a:pt x="2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0" name="Google Shape;34920;p32"/>
            <p:cNvSpPr/>
            <p:nvPr/>
          </p:nvSpPr>
          <p:spPr>
            <a:xfrm>
              <a:off x="736650" y="5070088"/>
              <a:ext cx="54000" cy="32625"/>
            </a:xfrm>
            <a:custGeom>
              <a:avLst/>
              <a:gdLst/>
              <a:ahLst/>
              <a:cxnLst/>
              <a:rect l="l" t="t" r="r" b="b"/>
              <a:pathLst>
                <a:path w="2160" h="1305" extrusionOk="0">
                  <a:moveTo>
                    <a:pt x="2159" y="0"/>
                  </a:moveTo>
                  <a:cubicBezTo>
                    <a:pt x="1774" y="150"/>
                    <a:pt x="1411" y="278"/>
                    <a:pt x="1026" y="449"/>
                  </a:cubicBezTo>
                  <a:cubicBezTo>
                    <a:pt x="855" y="535"/>
                    <a:pt x="663" y="620"/>
                    <a:pt x="470" y="770"/>
                  </a:cubicBezTo>
                  <a:cubicBezTo>
                    <a:pt x="299" y="898"/>
                    <a:pt x="129" y="1069"/>
                    <a:pt x="0" y="1283"/>
                  </a:cubicBezTo>
                  <a:lnTo>
                    <a:pt x="0" y="1304"/>
                  </a:lnTo>
                  <a:cubicBezTo>
                    <a:pt x="193" y="1176"/>
                    <a:pt x="364" y="1069"/>
                    <a:pt x="535" y="962"/>
                  </a:cubicBezTo>
                  <a:cubicBezTo>
                    <a:pt x="706" y="855"/>
                    <a:pt x="877" y="727"/>
                    <a:pt x="1069" y="620"/>
                  </a:cubicBezTo>
                  <a:cubicBezTo>
                    <a:pt x="1432" y="407"/>
                    <a:pt x="1796" y="236"/>
                    <a:pt x="2159" y="22"/>
                  </a:cubicBezTo>
                  <a:lnTo>
                    <a:pt x="215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1" name="Google Shape;34921;p32"/>
            <p:cNvSpPr/>
            <p:nvPr/>
          </p:nvSpPr>
          <p:spPr>
            <a:xfrm>
              <a:off x="738250" y="5092538"/>
              <a:ext cx="53450" cy="13900"/>
            </a:xfrm>
            <a:custGeom>
              <a:avLst/>
              <a:gdLst/>
              <a:ahLst/>
              <a:cxnLst/>
              <a:rect l="l" t="t" r="r" b="b"/>
              <a:pathLst>
                <a:path w="2138" h="556" extrusionOk="0">
                  <a:moveTo>
                    <a:pt x="2138" y="0"/>
                  </a:moveTo>
                  <a:cubicBezTo>
                    <a:pt x="1774" y="64"/>
                    <a:pt x="1432" y="43"/>
                    <a:pt x="1069" y="64"/>
                  </a:cubicBezTo>
                  <a:cubicBezTo>
                    <a:pt x="898" y="86"/>
                    <a:pt x="706" y="86"/>
                    <a:pt x="513" y="150"/>
                  </a:cubicBezTo>
                  <a:cubicBezTo>
                    <a:pt x="342" y="235"/>
                    <a:pt x="150" y="342"/>
                    <a:pt x="0" y="535"/>
                  </a:cubicBezTo>
                  <a:lnTo>
                    <a:pt x="0" y="556"/>
                  </a:lnTo>
                  <a:cubicBezTo>
                    <a:pt x="193" y="470"/>
                    <a:pt x="364" y="428"/>
                    <a:pt x="535" y="385"/>
                  </a:cubicBezTo>
                  <a:cubicBezTo>
                    <a:pt x="706" y="342"/>
                    <a:pt x="877" y="278"/>
                    <a:pt x="1048" y="257"/>
                  </a:cubicBezTo>
                  <a:cubicBezTo>
                    <a:pt x="1411" y="193"/>
                    <a:pt x="1774" y="150"/>
                    <a:pt x="2138" y="22"/>
                  </a:cubicBezTo>
                  <a:lnTo>
                    <a:pt x="21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2" name="Google Shape;34922;p32"/>
            <p:cNvSpPr/>
            <p:nvPr/>
          </p:nvSpPr>
          <p:spPr>
            <a:xfrm>
              <a:off x="736650" y="5100963"/>
              <a:ext cx="53450" cy="15650"/>
            </a:xfrm>
            <a:custGeom>
              <a:avLst/>
              <a:gdLst/>
              <a:ahLst/>
              <a:cxnLst/>
              <a:rect l="l" t="t" r="r" b="b"/>
              <a:pathLst>
                <a:path w="2138" h="626" extrusionOk="0">
                  <a:moveTo>
                    <a:pt x="676" y="1"/>
                  </a:moveTo>
                  <a:cubicBezTo>
                    <a:pt x="650" y="1"/>
                    <a:pt x="625" y="2"/>
                    <a:pt x="599" y="5"/>
                  </a:cubicBezTo>
                  <a:cubicBezTo>
                    <a:pt x="406" y="27"/>
                    <a:pt x="193" y="91"/>
                    <a:pt x="0" y="219"/>
                  </a:cubicBezTo>
                  <a:lnTo>
                    <a:pt x="0" y="240"/>
                  </a:lnTo>
                  <a:lnTo>
                    <a:pt x="556" y="240"/>
                  </a:lnTo>
                  <a:cubicBezTo>
                    <a:pt x="727" y="262"/>
                    <a:pt x="919" y="262"/>
                    <a:pt x="1090" y="283"/>
                  </a:cubicBezTo>
                  <a:cubicBezTo>
                    <a:pt x="1454" y="347"/>
                    <a:pt x="1796" y="497"/>
                    <a:pt x="2138" y="625"/>
                  </a:cubicBezTo>
                  <a:lnTo>
                    <a:pt x="2138" y="604"/>
                  </a:lnTo>
                  <a:cubicBezTo>
                    <a:pt x="1817" y="411"/>
                    <a:pt x="1518" y="219"/>
                    <a:pt x="1154" y="112"/>
                  </a:cubicBezTo>
                  <a:cubicBezTo>
                    <a:pt x="1006" y="57"/>
                    <a:pt x="842" y="1"/>
                    <a:pt x="6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3" name="Google Shape;34923;p32"/>
            <p:cNvSpPr/>
            <p:nvPr/>
          </p:nvSpPr>
          <p:spPr>
            <a:xfrm>
              <a:off x="735575" y="5110688"/>
              <a:ext cx="41175" cy="57750"/>
            </a:xfrm>
            <a:custGeom>
              <a:avLst/>
              <a:gdLst/>
              <a:ahLst/>
              <a:cxnLst/>
              <a:rect l="l" t="t" r="r" b="b"/>
              <a:pathLst>
                <a:path w="1647" h="2310" extrusionOk="0">
                  <a:moveTo>
                    <a:pt x="22" y="1"/>
                  </a:moveTo>
                  <a:lnTo>
                    <a:pt x="1" y="22"/>
                  </a:lnTo>
                  <a:cubicBezTo>
                    <a:pt x="107" y="257"/>
                    <a:pt x="193" y="471"/>
                    <a:pt x="300" y="706"/>
                  </a:cubicBezTo>
                  <a:cubicBezTo>
                    <a:pt x="407" y="920"/>
                    <a:pt x="535" y="1134"/>
                    <a:pt x="684" y="1326"/>
                  </a:cubicBezTo>
                  <a:cubicBezTo>
                    <a:pt x="941" y="1732"/>
                    <a:pt x="1240" y="2117"/>
                    <a:pt x="1625" y="2309"/>
                  </a:cubicBezTo>
                  <a:lnTo>
                    <a:pt x="1646" y="2288"/>
                  </a:lnTo>
                  <a:cubicBezTo>
                    <a:pt x="1283" y="2031"/>
                    <a:pt x="1026" y="1625"/>
                    <a:pt x="791" y="1198"/>
                  </a:cubicBezTo>
                  <a:cubicBezTo>
                    <a:pt x="684" y="984"/>
                    <a:pt x="599" y="749"/>
                    <a:pt x="471" y="557"/>
                  </a:cubicBezTo>
                  <a:cubicBezTo>
                    <a:pt x="342" y="343"/>
                    <a:pt x="193" y="15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4" name="Google Shape;34924;p32"/>
            <p:cNvSpPr/>
            <p:nvPr/>
          </p:nvSpPr>
          <p:spPr>
            <a:xfrm>
              <a:off x="730225" y="5114963"/>
              <a:ext cx="24600" cy="73250"/>
            </a:xfrm>
            <a:custGeom>
              <a:avLst/>
              <a:gdLst/>
              <a:ahLst/>
              <a:cxnLst/>
              <a:rect l="l" t="t" r="r" b="b"/>
              <a:pathLst>
                <a:path w="984" h="2930" extrusionOk="0">
                  <a:moveTo>
                    <a:pt x="1" y="1"/>
                  </a:moveTo>
                  <a:lnTo>
                    <a:pt x="1" y="22"/>
                  </a:lnTo>
                  <a:cubicBezTo>
                    <a:pt x="22" y="44"/>
                    <a:pt x="44" y="129"/>
                    <a:pt x="44" y="193"/>
                  </a:cubicBezTo>
                  <a:cubicBezTo>
                    <a:pt x="44" y="257"/>
                    <a:pt x="65" y="343"/>
                    <a:pt x="65" y="407"/>
                  </a:cubicBezTo>
                  <a:lnTo>
                    <a:pt x="108" y="813"/>
                  </a:lnTo>
                  <a:cubicBezTo>
                    <a:pt x="150" y="1091"/>
                    <a:pt x="215" y="1369"/>
                    <a:pt x="279" y="1625"/>
                  </a:cubicBezTo>
                  <a:cubicBezTo>
                    <a:pt x="343" y="1903"/>
                    <a:pt x="407" y="2160"/>
                    <a:pt x="514" y="2395"/>
                  </a:cubicBezTo>
                  <a:cubicBezTo>
                    <a:pt x="621" y="2630"/>
                    <a:pt x="770" y="2822"/>
                    <a:pt x="984" y="2929"/>
                  </a:cubicBezTo>
                  <a:lnTo>
                    <a:pt x="984" y="2908"/>
                  </a:lnTo>
                  <a:cubicBezTo>
                    <a:pt x="813" y="2780"/>
                    <a:pt x="663" y="2587"/>
                    <a:pt x="599" y="2331"/>
                  </a:cubicBezTo>
                  <a:cubicBezTo>
                    <a:pt x="492" y="2096"/>
                    <a:pt x="450" y="1818"/>
                    <a:pt x="428" y="1561"/>
                  </a:cubicBezTo>
                  <a:cubicBezTo>
                    <a:pt x="364" y="1283"/>
                    <a:pt x="343" y="1005"/>
                    <a:pt x="300" y="728"/>
                  </a:cubicBezTo>
                  <a:cubicBezTo>
                    <a:pt x="257" y="599"/>
                    <a:pt x="236" y="450"/>
                    <a:pt x="193" y="322"/>
                  </a:cubicBezTo>
                  <a:cubicBezTo>
                    <a:pt x="172" y="257"/>
                    <a:pt x="150" y="215"/>
                    <a:pt x="129" y="151"/>
                  </a:cubicBezTo>
                  <a:cubicBezTo>
                    <a:pt x="86" y="86"/>
                    <a:pt x="65" y="2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5" name="Google Shape;34925;p32"/>
            <p:cNvSpPr/>
            <p:nvPr/>
          </p:nvSpPr>
          <p:spPr>
            <a:xfrm>
              <a:off x="721675" y="5113913"/>
              <a:ext cx="10175" cy="78025"/>
            </a:xfrm>
            <a:custGeom>
              <a:avLst/>
              <a:gdLst/>
              <a:ahLst/>
              <a:cxnLst/>
              <a:rect l="l" t="t" r="r" b="b"/>
              <a:pathLst>
                <a:path w="407" h="3121" extrusionOk="0">
                  <a:moveTo>
                    <a:pt x="300" y="0"/>
                  </a:moveTo>
                  <a:cubicBezTo>
                    <a:pt x="215" y="278"/>
                    <a:pt x="129" y="556"/>
                    <a:pt x="86" y="834"/>
                  </a:cubicBezTo>
                  <a:cubicBezTo>
                    <a:pt x="22" y="1133"/>
                    <a:pt x="22" y="1411"/>
                    <a:pt x="22" y="1689"/>
                  </a:cubicBezTo>
                  <a:cubicBezTo>
                    <a:pt x="1" y="1967"/>
                    <a:pt x="22" y="2244"/>
                    <a:pt x="65" y="2501"/>
                  </a:cubicBezTo>
                  <a:cubicBezTo>
                    <a:pt x="108" y="2757"/>
                    <a:pt x="215" y="2993"/>
                    <a:pt x="386" y="3121"/>
                  </a:cubicBezTo>
                  <a:lnTo>
                    <a:pt x="407" y="3099"/>
                  </a:lnTo>
                  <a:cubicBezTo>
                    <a:pt x="236" y="2950"/>
                    <a:pt x="172" y="2715"/>
                    <a:pt x="150" y="2458"/>
                  </a:cubicBezTo>
                  <a:cubicBezTo>
                    <a:pt x="129" y="2202"/>
                    <a:pt x="129" y="1924"/>
                    <a:pt x="150" y="1667"/>
                  </a:cubicBezTo>
                  <a:cubicBezTo>
                    <a:pt x="172" y="1389"/>
                    <a:pt x="236" y="1112"/>
                    <a:pt x="257" y="834"/>
                  </a:cubicBezTo>
                  <a:cubicBezTo>
                    <a:pt x="279" y="556"/>
                    <a:pt x="321" y="278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6" name="Google Shape;34926;p32"/>
            <p:cNvSpPr/>
            <p:nvPr/>
          </p:nvSpPr>
          <p:spPr>
            <a:xfrm>
              <a:off x="728625" y="5047638"/>
              <a:ext cx="35825" cy="58800"/>
            </a:xfrm>
            <a:custGeom>
              <a:avLst/>
              <a:gdLst/>
              <a:ahLst/>
              <a:cxnLst/>
              <a:rect l="l" t="t" r="r" b="b"/>
              <a:pathLst>
                <a:path w="1433" h="2352" extrusionOk="0">
                  <a:moveTo>
                    <a:pt x="1411" y="1"/>
                  </a:moveTo>
                  <a:cubicBezTo>
                    <a:pt x="1069" y="257"/>
                    <a:pt x="770" y="621"/>
                    <a:pt x="514" y="1005"/>
                  </a:cubicBezTo>
                  <a:cubicBezTo>
                    <a:pt x="385" y="1198"/>
                    <a:pt x="236" y="1411"/>
                    <a:pt x="150" y="1647"/>
                  </a:cubicBezTo>
                  <a:cubicBezTo>
                    <a:pt x="65" y="1860"/>
                    <a:pt x="1" y="2117"/>
                    <a:pt x="1" y="2352"/>
                  </a:cubicBezTo>
                  <a:lnTo>
                    <a:pt x="22" y="2352"/>
                  </a:lnTo>
                  <a:cubicBezTo>
                    <a:pt x="108" y="2138"/>
                    <a:pt x="214" y="1924"/>
                    <a:pt x="300" y="1711"/>
                  </a:cubicBezTo>
                  <a:cubicBezTo>
                    <a:pt x="407" y="1518"/>
                    <a:pt x="492" y="1305"/>
                    <a:pt x="620" y="1112"/>
                  </a:cubicBezTo>
                  <a:cubicBezTo>
                    <a:pt x="727" y="898"/>
                    <a:pt x="856" y="706"/>
                    <a:pt x="984" y="514"/>
                  </a:cubicBezTo>
                  <a:cubicBezTo>
                    <a:pt x="1112" y="343"/>
                    <a:pt x="1262" y="172"/>
                    <a:pt x="1433" y="22"/>
                  </a:cubicBezTo>
                  <a:lnTo>
                    <a:pt x="1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7" name="Google Shape;34927;p32"/>
            <p:cNvSpPr/>
            <p:nvPr/>
          </p:nvSpPr>
          <p:spPr>
            <a:xfrm>
              <a:off x="728625" y="5064213"/>
              <a:ext cx="31550" cy="49725"/>
            </a:xfrm>
            <a:custGeom>
              <a:avLst/>
              <a:gdLst/>
              <a:ahLst/>
              <a:cxnLst/>
              <a:rect l="l" t="t" r="r" b="b"/>
              <a:pathLst>
                <a:path w="1262" h="1989" extrusionOk="0">
                  <a:moveTo>
                    <a:pt x="1262" y="0"/>
                  </a:moveTo>
                  <a:cubicBezTo>
                    <a:pt x="962" y="193"/>
                    <a:pt x="685" y="492"/>
                    <a:pt x="450" y="834"/>
                  </a:cubicBezTo>
                  <a:cubicBezTo>
                    <a:pt x="343" y="1005"/>
                    <a:pt x="214" y="1176"/>
                    <a:pt x="129" y="1368"/>
                  </a:cubicBezTo>
                  <a:cubicBezTo>
                    <a:pt x="65" y="1561"/>
                    <a:pt x="1" y="1796"/>
                    <a:pt x="22" y="1988"/>
                  </a:cubicBezTo>
                  <a:lnTo>
                    <a:pt x="43" y="1988"/>
                  </a:lnTo>
                  <a:cubicBezTo>
                    <a:pt x="129" y="1796"/>
                    <a:pt x="193" y="1625"/>
                    <a:pt x="300" y="1454"/>
                  </a:cubicBezTo>
                  <a:cubicBezTo>
                    <a:pt x="385" y="1283"/>
                    <a:pt x="450" y="1090"/>
                    <a:pt x="556" y="919"/>
                  </a:cubicBezTo>
                  <a:cubicBezTo>
                    <a:pt x="663" y="748"/>
                    <a:pt x="770" y="577"/>
                    <a:pt x="877" y="428"/>
                  </a:cubicBezTo>
                  <a:cubicBezTo>
                    <a:pt x="1005" y="278"/>
                    <a:pt x="1133" y="129"/>
                    <a:pt x="1262" y="22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8" name="Google Shape;34928;p32"/>
            <p:cNvSpPr/>
            <p:nvPr/>
          </p:nvSpPr>
          <p:spPr>
            <a:xfrm>
              <a:off x="705650" y="5112838"/>
              <a:ext cx="19800" cy="49725"/>
            </a:xfrm>
            <a:custGeom>
              <a:avLst/>
              <a:gdLst/>
              <a:ahLst/>
              <a:cxnLst/>
              <a:rect l="l" t="t" r="r" b="b"/>
              <a:pathLst>
                <a:path w="792" h="1989" extrusionOk="0">
                  <a:moveTo>
                    <a:pt x="770" y="0"/>
                  </a:moveTo>
                  <a:cubicBezTo>
                    <a:pt x="642" y="107"/>
                    <a:pt x="535" y="257"/>
                    <a:pt x="428" y="428"/>
                  </a:cubicBezTo>
                  <a:cubicBezTo>
                    <a:pt x="343" y="578"/>
                    <a:pt x="278" y="749"/>
                    <a:pt x="214" y="919"/>
                  </a:cubicBezTo>
                  <a:cubicBezTo>
                    <a:pt x="150" y="1112"/>
                    <a:pt x="86" y="1283"/>
                    <a:pt x="65" y="1475"/>
                  </a:cubicBezTo>
                  <a:cubicBezTo>
                    <a:pt x="22" y="1646"/>
                    <a:pt x="1" y="1839"/>
                    <a:pt x="43" y="1988"/>
                  </a:cubicBezTo>
                  <a:lnTo>
                    <a:pt x="65" y="1988"/>
                  </a:lnTo>
                  <a:cubicBezTo>
                    <a:pt x="43" y="1817"/>
                    <a:pt x="86" y="1646"/>
                    <a:pt x="150" y="1475"/>
                  </a:cubicBezTo>
                  <a:cubicBezTo>
                    <a:pt x="193" y="1304"/>
                    <a:pt x="257" y="1133"/>
                    <a:pt x="343" y="984"/>
                  </a:cubicBezTo>
                  <a:cubicBezTo>
                    <a:pt x="407" y="834"/>
                    <a:pt x="492" y="684"/>
                    <a:pt x="578" y="513"/>
                  </a:cubicBezTo>
                  <a:cubicBezTo>
                    <a:pt x="642" y="364"/>
                    <a:pt x="727" y="193"/>
                    <a:pt x="791" y="22"/>
                  </a:cubicBezTo>
                  <a:lnTo>
                    <a:pt x="77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9" name="Google Shape;34929;p32"/>
            <p:cNvSpPr/>
            <p:nvPr/>
          </p:nvSpPr>
          <p:spPr>
            <a:xfrm>
              <a:off x="712075" y="5089238"/>
              <a:ext cx="42750" cy="46150"/>
            </a:xfrm>
            <a:custGeom>
              <a:avLst/>
              <a:gdLst/>
              <a:ahLst/>
              <a:cxnLst/>
              <a:rect l="l" t="t" r="r" b="b"/>
              <a:pathLst>
                <a:path w="1710" h="1846" extrusionOk="0">
                  <a:moveTo>
                    <a:pt x="966" y="0"/>
                  </a:moveTo>
                  <a:cubicBezTo>
                    <a:pt x="707" y="0"/>
                    <a:pt x="432" y="167"/>
                    <a:pt x="257" y="474"/>
                  </a:cubicBezTo>
                  <a:cubicBezTo>
                    <a:pt x="0" y="923"/>
                    <a:pt x="64" y="1479"/>
                    <a:pt x="406" y="1735"/>
                  </a:cubicBezTo>
                  <a:cubicBezTo>
                    <a:pt x="508" y="1810"/>
                    <a:pt x="624" y="1846"/>
                    <a:pt x="744" y="1846"/>
                  </a:cubicBezTo>
                  <a:cubicBezTo>
                    <a:pt x="1003" y="1846"/>
                    <a:pt x="1278" y="1679"/>
                    <a:pt x="1453" y="1372"/>
                  </a:cubicBezTo>
                  <a:cubicBezTo>
                    <a:pt x="1710" y="923"/>
                    <a:pt x="1646" y="367"/>
                    <a:pt x="1304" y="111"/>
                  </a:cubicBezTo>
                  <a:cubicBezTo>
                    <a:pt x="1202" y="36"/>
                    <a:pt x="1086" y="0"/>
                    <a:pt x="9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0" name="Google Shape;34930;p32"/>
            <p:cNvSpPr/>
            <p:nvPr/>
          </p:nvSpPr>
          <p:spPr>
            <a:xfrm>
              <a:off x="731300" y="5061013"/>
              <a:ext cx="45450" cy="41700"/>
            </a:xfrm>
            <a:custGeom>
              <a:avLst/>
              <a:gdLst/>
              <a:ahLst/>
              <a:cxnLst/>
              <a:rect l="l" t="t" r="r" b="b"/>
              <a:pathLst>
                <a:path w="1818" h="1668" extrusionOk="0">
                  <a:moveTo>
                    <a:pt x="1817" y="0"/>
                  </a:moveTo>
                  <a:cubicBezTo>
                    <a:pt x="1646" y="107"/>
                    <a:pt x="1497" y="214"/>
                    <a:pt x="1326" y="321"/>
                  </a:cubicBezTo>
                  <a:cubicBezTo>
                    <a:pt x="1155" y="428"/>
                    <a:pt x="1005" y="556"/>
                    <a:pt x="834" y="684"/>
                  </a:cubicBezTo>
                  <a:cubicBezTo>
                    <a:pt x="684" y="812"/>
                    <a:pt x="513" y="941"/>
                    <a:pt x="385" y="1112"/>
                  </a:cubicBezTo>
                  <a:lnTo>
                    <a:pt x="193" y="1368"/>
                  </a:lnTo>
                  <a:cubicBezTo>
                    <a:pt x="107" y="1454"/>
                    <a:pt x="43" y="1539"/>
                    <a:pt x="1" y="1667"/>
                  </a:cubicBezTo>
                  <a:lnTo>
                    <a:pt x="22" y="1667"/>
                  </a:lnTo>
                  <a:cubicBezTo>
                    <a:pt x="86" y="1603"/>
                    <a:pt x="172" y="1539"/>
                    <a:pt x="257" y="1475"/>
                  </a:cubicBezTo>
                  <a:cubicBezTo>
                    <a:pt x="321" y="1432"/>
                    <a:pt x="407" y="1347"/>
                    <a:pt x="492" y="1283"/>
                  </a:cubicBezTo>
                  <a:cubicBezTo>
                    <a:pt x="642" y="1133"/>
                    <a:pt x="770" y="983"/>
                    <a:pt x="920" y="834"/>
                  </a:cubicBezTo>
                  <a:cubicBezTo>
                    <a:pt x="1197" y="534"/>
                    <a:pt x="1518" y="278"/>
                    <a:pt x="1817" y="22"/>
                  </a:cubicBezTo>
                  <a:lnTo>
                    <a:pt x="18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1" name="Google Shape;34931;p32"/>
            <p:cNvSpPr/>
            <p:nvPr/>
          </p:nvSpPr>
          <p:spPr>
            <a:xfrm>
              <a:off x="719000" y="5066338"/>
              <a:ext cx="7525" cy="52400"/>
            </a:xfrm>
            <a:custGeom>
              <a:avLst/>
              <a:gdLst/>
              <a:ahLst/>
              <a:cxnLst/>
              <a:rect l="l" t="t" r="r" b="b"/>
              <a:pathLst>
                <a:path w="301" h="2096" extrusionOk="0">
                  <a:moveTo>
                    <a:pt x="215" y="1"/>
                  </a:moveTo>
                  <a:cubicBezTo>
                    <a:pt x="129" y="172"/>
                    <a:pt x="86" y="364"/>
                    <a:pt x="44" y="557"/>
                  </a:cubicBezTo>
                  <a:cubicBezTo>
                    <a:pt x="1" y="749"/>
                    <a:pt x="1" y="941"/>
                    <a:pt x="1" y="1134"/>
                  </a:cubicBezTo>
                  <a:cubicBezTo>
                    <a:pt x="1" y="1305"/>
                    <a:pt x="1" y="1497"/>
                    <a:pt x="65" y="1668"/>
                  </a:cubicBezTo>
                  <a:cubicBezTo>
                    <a:pt x="108" y="1839"/>
                    <a:pt x="172" y="1989"/>
                    <a:pt x="279" y="2096"/>
                  </a:cubicBezTo>
                  <a:lnTo>
                    <a:pt x="300" y="2096"/>
                  </a:lnTo>
                  <a:cubicBezTo>
                    <a:pt x="279" y="1903"/>
                    <a:pt x="257" y="1732"/>
                    <a:pt x="236" y="1561"/>
                  </a:cubicBezTo>
                  <a:cubicBezTo>
                    <a:pt x="215" y="1390"/>
                    <a:pt x="172" y="1241"/>
                    <a:pt x="151" y="1070"/>
                  </a:cubicBezTo>
                  <a:cubicBezTo>
                    <a:pt x="108" y="728"/>
                    <a:pt x="108" y="364"/>
                    <a:pt x="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2" name="Google Shape;34932;p32"/>
            <p:cNvSpPr/>
            <p:nvPr/>
          </p:nvSpPr>
          <p:spPr>
            <a:xfrm>
              <a:off x="696025" y="5107888"/>
              <a:ext cx="26225" cy="6575"/>
            </a:xfrm>
            <a:custGeom>
              <a:avLst/>
              <a:gdLst/>
              <a:ahLst/>
              <a:cxnLst/>
              <a:rect l="l" t="t" r="r" b="b"/>
              <a:pathLst>
                <a:path w="1049" h="263" extrusionOk="0">
                  <a:moveTo>
                    <a:pt x="781" y="0"/>
                  </a:moveTo>
                  <a:cubicBezTo>
                    <a:pt x="707" y="0"/>
                    <a:pt x="625" y="27"/>
                    <a:pt x="557" y="27"/>
                  </a:cubicBezTo>
                  <a:cubicBezTo>
                    <a:pt x="364" y="49"/>
                    <a:pt x="172" y="92"/>
                    <a:pt x="1" y="241"/>
                  </a:cubicBezTo>
                  <a:lnTo>
                    <a:pt x="1" y="263"/>
                  </a:lnTo>
                  <a:cubicBezTo>
                    <a:pt x="86" y="220"/>
                    <a:pt x="193" y="198"/>
                    <a:pt x="279" y="198"/>
                  </a:cubicBezTo>
                  <a:cubicBezTo>
                    <a:pt x="307" y="191"/>
                    <a:pt x="336" y="189"/>
                    <a:pt x="364" y="189"/>
                  </a:cubicBezTo>
                  <a:cubicBezTo>
                    <a:pt x="421" y="189"/>
                    <a:pt x="478" y="198"/>
                    <a:pt x="535" y="198"/>
                  </a:cubicBezTo>
                  <a:cubicBezTo>
                    <a:pt x="621" y="220"/>
                    <a:pt x="706" y="241"/>
                    <a:pt x="770" y="241"/>
                  </a:cubicBezTo>
                  <a:cubicBezTo>
                    <a:pt x="856" y="241"/>
                    <a:pt x="941" y="220"/>
                    <a:pt x="1027" y="220"/>
                  </a:cubicBezTo>
                  <a:lnTo>
                    <a:pt x="1048" y="220"/>
                  </a:lnTo>
                  <a:cubicBezTo>
                    <a:pt x="1005" y="92"/>
                    <a:pt x="920" y="49"/>
                    <a:pt x="834" y="6"/>
                  </a:cubicBezTo>
                  <a:cubicBezTo>
                    <a:pt x="817" y="2"/>
                    <a:pt x="799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3" name="Google Shape;34933;p32"/>
            <p:cNvSpPr/>
            <p:nvPr/>
          </p:nvSpPr>
          <p:spPr>
            <a:xfrm>
              <a:off x="700300" y="5111763"/>
              <a:ext cx="27275" cy="25675"/>
            </a:xfrm>
            <a:custGeom>
              <a:avLst/>
              <a:gdLst/>
              <a:ahLst/>
              <a:cxnLst/>
              <a:rect l="l" t="t" r="r" b="b"/>
              <a:pathLst>
                <a:path w="1091" h="1027" extrusionOk="0">
                  <a:moveTo>
                    <a:pt x="1091" y="1"/>
                  </a:moveTo>
                  <a:cubicBezTo>
                    <a:pt x="963" y="1"/>
                    <a:pt x="856" y="65"/>
                    <a:pt x="770" y="129"/>
                  </a:cubicBezTo>
                  <a:cubicBezTo>
                    <a:pt x="663" y="193"/>
                    <a:pt x="578" y="300"/>
                    <a:pt x="492" y="385"/>
                  </a:cubicBezTo>
                  <a:cubicBezTo>
                    <a:pt x="407" y="471"/>
                    <a:pt x="300" y="578"/>
                    <a:pt x="236" y="685"/>
                  </a:cubicBezTo>
                  <a:cubicBezTo>
                    <a:pt x="150" y="770"/>
                    <a:pt x="65" y="877"/>
                    <a:pt x="1" y="1005"/>
                  </a:cubicBezTo>
                  <a:lnTo>
                    <a:pt x="1" y="1027"/>
                  </a:lnTo>
                  <a:cubicBezTo>
                    <a:pt x="86" y="920"/>
                    <a:pt x="172" y="834"/>
                    <a:pt x="279" y="749"/>
                  </a:cubicBezTo>
                  <a:cubicBezTo>
                    <a:pt x="364" y="685"/>
                    <a:pt x="450" y="599"/>
                    <a:pt x="557" y="535"/>
                  </a:cubicBezTo>
                  <a:cubicBezTo>
                    <a:pt x="642" y="450"/>
                    <a:pt x="749" y="407"/>
                    <a:pt x="834" y="300"/>
                  </a:cubicBezTo>
                  <a:cubicBezTo>
                    <a:pt x="920" y="214"/>
                    <a:pt x="1005" y="129"/>
                    <a:pt x="1091" y="22"/>
                  </a:cubicBezTo>
                  <a:lnTo>
                    <a:pt x="10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4" name="Google Shape;34934;p32"/>
            <p:cNvSpPr/>
            <p:nvPr/>
          </p:nvSpPr>
          <p:spPr>
            <a:xfrm>
              <a:off x="737175" y="5119788"/>
              <a:ext cx="23550" cy="44375"/>
            </a:xfrm>
            <a:custGeom>
              <a:avLst/>
              <a:gdLst/>
              <a:ahLst/>
              <a:cxnLst/>
              <a:rect l="l" t="t" r="r" b="b"/>
              <a:pathLst>
                <a:path w="942" h="1775" extrusionOk="0">
                  <a:moveTo>
                    <a:pt x="150" y="0"/>
                  </a:moveTo>
                  <a:lnTo>
                    <a:pt x="1" y="129"/>
                  </a:lnTo>
                  <a:cubicBezTo>
                    <a:pt x="129" y="428"/>
                    <a:pt x="236" y="748"/>
                    <a:pt x="407" y="1026"/>
                  </a:cubicBezTo>
                  <a:cubicBezTo>
                    <a:pt x="492" y="1154"/>
                    <a:pt x="578" y="1283"/>
                    <a:pt x="663" y="1411"/>
                  </a:cubicBezTo>
                  <a:cubicBezTo>
                    <a:pt x="749" y="1539"/>
                    <a:pt x="834" y="1689"/>
                    <a:pt x="941" y="1774"/>
                  </a:cubicBezTo>
                  <a:cubicBezTo>
                    <a:pt x="856" y="1667"/>
                    <a:pt x="770" y="1518"/>
                    <a:pt x="706" y="1368"/>
                  </a:cubicBezTo>
                  <a:cubicBezTo>
                    <a:pt x="642" y="1219"/>
                    <a:pt x="556" y="1090"/>
                    <a:pt x="492" y="941"/>
                  </a:cubicBezTo>
                  <a:cubicBezTo>
                    <a:pt x="343" y="663"/>
                    <a:pt x="278" y="32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5" name="Google Shape;34935;p32"/>
            <p:cNvSpPr/>
            <p:nvPr/>
          </p:nvSpPr>
          <p:spPr>
            <a:xfrm>
              <a:off x="716350" y="5123513"/>
              <a:ext cx="8575" cy="59875"/>
            </a:xfrm>
            <a:custGeom>
              <a:avLst/>
              <a:gdLst/>
              <a:ahLst/>
              <a:cxnLst/>
              <a:rect l="l" t="t" r="r" b="b"/>
              <a:pathLst>
                <a:path w="343" h="2395" extrusionOk="0">
                  <a:moveTo>
                    <a:pt x="171" y="1"/>
                  </a:moveTo>
                  <a:cubicBezTo>
                    <a:pt x="150" y="86"/>
                    <a:pt x="128" y="193"/>
                    <a:pt x="86" y="300"/>
                  </a:cubicBezTo>
                  <a:cubicBezTo>
                    <a:pt x="64" y="407"/>
                    <a:pt x="64" y="535"/>
                    <a:pt x="64" y="621"/>
                  </a:cubicBezTo>
                  <a:lnTo>
                    <a:pt x="21" y="1241"/>
                  </a:lnTo>
                  <a:cubicBezTo>
                    <a:pt x="21" y="1454"/>
                    <a:pt x="0" y="1668"/>
                    <a:pt x="0" y="1860"/>
                  </a:cubicBezTo>
                  <a:cubicBezTo>
                    <a:pt x="21" y="2074"/>
                    <a:pt x="43" y="2267"/>
                    <a:pt x="150" y="2395"/>
                  </a:cubicBezTo>
                  <a:cubicBezTo>
                    <a:pt x="64" y="2245"/>
                    <a:pt x="43" y="2053"/>
                    <a:pt x="43" y="1860"/>
                  </a:cubicBezTo>
                  <a:cubicBezTo>
                    <a:pt x="64" y="1647"/>
                    <a:pt x="86" y="1433"/>
                    <a:pt x="107" y="1241"/>
                  </a:cubicBezTo>
                  <a:lnTo>
                    <a:pt x="192" y="621"/>
                  </a:lnTo>
                  <a:cubicBezTo>
                    <a:pt x="192" y="492"/>
                    <a:pt x="214" y="428"/>
                    <a:pt x="235" y="322"/>
                  </a:cubicBezTo>
                  <a:cubicBezTo>
                    <a:pt x="278" y="236"/>
                    <a:pt x="321" y="129"/>
                    <a:pt x="342" y="22"/>
                  </a:cubicBezTo>
                  <a:lnTo>
                    <a:pt x="1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6" name="Google Shape;34936;p32"/>
            <p:cNvSpPr/>
            <p:nvPr/>
          </p:nvSpPr>
          <p:spPr>
            <a:xfrm>
              <a:off x="735050" y="5109088"/>
              <a:ext cx="37425" cy="41700"/>
            </a:xfrm>
            <a:custGeom>
              <a:avLst/>
              <a:gdLst/>
              <a:ahLst/>
              <a:cxnLst/>
              <a:rect l="l" t="t" r="r" b="b"/>
              <a:pathLst>
                <a:path w="1497" h="1668" extrusionOk="0">
                  <a:moveTo>
                    <a:pt x="171" y="1"/>
                  </a:moveTo>
                  <a:lnTo>
                    <a:pt x="0" y="129"/>
                  </a:lnTo>
                  <a:cubicBezTo>
                    <a:pt x="64" y="321"/>
                    <a:pt x="171" y="492"/>
                    <a:pt x="299" y="642"/>
                  </a:cubicBezTo>
                  <a:cubicBezTo>
                    <a:pt x="406" y="770"/>
                    <a:pt x="556" y="899"/>
                    <a:pt x="684" y="1027"/>
                  </a:cubicBezTo>
                  <a:cubicBezTo>
                    <a:pt x="812" y="1134"/>
                    <a:pt x="941" y="1240"/>
                    <a:pt x="1069" y="1369"/>
                  </a:cubicBezTo>
                  <a:cubicBezTo>
                    <a:pt x="1133" y="1433"/>
                    <a:pt x="1218" y="1497"/>
                    <a:pt x="1283" y="1540"/>
                  </a:cubicBezTo>
                  <a:cubicBezTo>
                    <a:pt x="1347" y="1604"/>
                    <a:pt x="1411" y="1668"/>
                    <a:pt x="1496" y="1668"/>
                  </a:cubicBezTo>
                  <a:cubicBezTo>
                    <a:pt x="1411" y="1668"/>
                    <a:pt x="1368" y="1582"/>
                    <a:pt x="1304" y="1518"/>
                  </a:cubicBezTo>
                  <a:cubicBezTo>
                    <a:pt x="1240" y="1454"/>
                    <a:pt x="1176" y="1390"/>
                    <a:pt x="1112" y="1326"/>
                  </a:cubicBezTo>
                  <a:cubicBezTo>
                    <a:pt x="1005" y="1176"/>
                    <a:pt x="876" y="1048"/>
                    <a:pt x="748" y="920"/>
                  </a:cubicBezTo>
                  <a:cubicBezTo>
                    <a:pt x="620" y="792"/>
                    <a:pt x="513" y="663"/>
                    <a:pt x="406" y="492"/>
                  </a:cubicBezTo>
                  <a:cubicBezTo>
                    <a:pt x="299" y="343"/>
                    <a:pt x="214" y="193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7" name="Google Shape;34937;p32"/>
            <p:cNvSpPr/>
            <p:nvPr/>
          </p:nvSpPr>
          <p:spPr>
            <a:xfrm>
              <a:off x="744125" y="5106963"/>
              <a:ext cx="36900" cy="14975"/>
            </a:xfrm>
            <a:custGeom>
              <a:avLst/>
              <a:gdLst/>
              <a:ahLst/>
              <a:cxnLst/>
              <a:rect l="l" t="t" r="r" b="b"/>
              <a:pathLst>
                <a:path w="1476" h="599" extrusionOk="0">
                  <a:moveTo>
                    <a:pt x="43" y="0"/>
                  </a:moveTo>
                  <a:lnTo>
                    <a:pt x="0" y="235"/>
                  </a:lnTo>
                  <a:cubicBezTo>
                    <a:pt x="129" y="235"/>
                    <a:pt x="278" y="257"/>
                    <a:pt x="407" y="278"/>
                  </a:cubicBezTo>
                  <a:cubicBezTo>
                    <a:pt x="535" y="321"/>
                    <a:pt x="663" y="342"/>
                    <a:pt x="791" y="364"/>
                  </a:cubicBezTo>
                  <a:cubicBezTo>
                    <a:pt x="941" y="406"/>
                    <a:pt x="1069" y="449"/>
                    <a:pt x="1197" y="492"/>
                  </a:cubicBezTo>
                  <a:cubicBezTo>
                    <a:pt x="1262" y="513"/>
                    <a:pt x="1326" y="535"/>
                    <a:pt x="1390" y="556"/>
                  </a:cubicBezTo>
                  <a:cubicBezTo>
                    <a:pt x="1411" y="577"/>
                    <a:pt x="1454" y="577"/>
                    <a:pt x="1475" y="599"/>
                  </a:cubicBezTo>
                  <a:cubicBezTo>
                    <a:pt x="1454" y="577"/>
                    <a:pt x="1433" y="556"/>
                    <a:pt x="1390" y="535"/>
                  </a:cubicBezTo>
                  <a:cubicBezTo>
                    <a:pt x="1347" y="492"/>
                    <a:pt x="1283" y="471"/>
                    <a:pt x="1219" y="428"/>
                  </a:cubicBezTo>
                  <a:cubicBezTo>
                    <a:pt x="1091" y="364"/>
                    <a:pt x="962" y="321"/>
                    <a:pt x="834" y="257"/>
                  </a:cubicBezTo>
                  <a:cubicBezTo>
                    <a:pt x="706" y="214"/>
                    <a:pt x="578" y="171"/>
                    <a:pt x="449" y="107"/>
                  </a:cubicBezTo>
                  <a:cubicBezTo>
                    <a:pt x="321" y="64"/>
                    <a:pt x="214" y="22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8" name="Google Shape;34938;p32"/>
            <p:cNvSpPr/>
            <p:nvPr/>
          </p:nvSpPr>
          <p:spPr>
            <a:xfrm>
              <a:off x="744650" y="5112838"/>
              <a:ext cx="55075" cy="37425"/>
            </a:xfrm>
            <a:custGeom>
              <a:avLst/>
              <a:gdLst/>
              <a:ahLst/>
              <a:cxnLst/>
              <a:rect l="l" t="t" r="r" b="b"/>
              <a:pathLst>
                <a:path w="2203" h="1497" extrusionOk="0">
                  <a:moveTo>
                    <a:pt x="129" y="0"/>
                  </a:moveTo>
                  <a:lnTo>
                    <a:pt x="1" y="214"/>
                  </a:lnTo>
                  <a:cubicBezTo>
                    <a:pt x="108" y="278"/>
                    <a:pt x="172" y="342"/>
                    <a:pt x="257" y="407"/>
                  </a:cubicBezTo>
                  <a:cubicBezTo>
                    <a:pt x="321" y="471"/>
                    <a:pt x="407" y="578"/>
                    <a:pt x="492" y="642"/>
                  </a:cubicBezTo>
                  <a:cubicBezTo>
                    <a:pt x="663" y="770"/>
                    <a:pt x="856" y="877"/>
                    <a:pt x="1048" y="962"/>
                  </a:cubicBezTo>
                  <a:cubicBezTo>
                    <a:pt x="1241" y="1069"/>
                    <a:pt x="1433" y="1176"/>
                    <a:pt x="1604" y="1261"/>
                  </a:cubicBezTo>
                  <a:lnTo>
                    <a:pt x="1903" y="1390"/>
                  </a:lnTo>
                  <a:cubicBezTo>
                    <a:pt x="2010" y="1432"/>
                    <a:pt x="2096" y="1497"/>
                    <a:pt x="2202" y="1497"/>
                  </a:cubicBezTo>
                  <a:cubicBezTo>
                    <a:pt x="2096" y="1475"/>
                    <a:pt x="2010" y="1411"/>
                    <a:pt x="1925" y="1368"/>
                  </a:cubicBezTo>
                  <a:lnTo>
                    <a:pt x="1647" y="1197"/>
                  </a:lnTo>
                  <a:cubicBezTo>
                    <a:pt x="1454" y="1090"/>
                    <a:pt x="1283" y="984"/>
                    <a:pt x="1091" y="877"/>
                  </a:cubicBezTo>
                  <a:cubicBezTo>
                    <a:pt x="920" y="749"/>
                    <a:pt x="749" y="620"/>
                    <a:pt x="599" y="492"/>
                  </a:cubicBezTo>
                  <a:cubicBezTo>
                    <a:pt x="514" y="407"/>
                    <a:pt x="450" y="342"/>
                    <a:pt x="364" y="236"/>
                  </a:cubicBezTo>
                  <a:cubicBezTo>
                    <a:pt x="300" y="150"/>
                    <a:pt x="215" y="86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9" name="Google Shape;34939;p32"/>
            <p:cNvSpPr/>
            <p:nvPr/>
          </p:nvSpPr>
          <p:spPr>
            <a:xfrm>
              <a:off x="740925" y="5078113"/>
              <a:ext cx="56650" cy="27275"/>
            </a:xfrm>
            <a:custGeom>
              <a:avLst/>
              <a:gdLst/>
              <a:ahLst/>
              <a:cxnLst/>
              <a:rect l="l" t="t" r="r" b="b"/>
              <a:pathLst>
                <a:path w="2266" h="1091" extrusionOk="0">
                  <a:moveTo>
                    <a:pt x="2266" y="0"/>
                  </a:moveTo>
                  <a:lnTo>
                    <a:pt x="2266" y="0"/>
                  </a:lnTo>
                  <a:cubicBezTo>
                    <a:pt x="1903" y="64"/>
                    <a:pt x="1518" y="192"/>
                    <a:pt x="1133" y="321"/>
                  </a:cubicBezTo>
                  <a:cubicBezTo>
                    <a:pt x="941" y="385"/>
                    <a:pt x="770" y="470"/>
                    <a:pt x="577" y="556"/>
                  </a:cubicBezTo>
                  <a:cubicBezTo>
                    <a:pt x="470" y="599"/>
                    <a:pt x="385" y="641"/>
                    <a:pt x="278" y="705"/>
                  </a:cubicBezTo>
                  <a:cubicBezTo>
                    <a:pt x="235" y="727"/>
                    <a:pt x="193" y="770"/>
                    <a:pt x="150" y="791"/>
                  </a:cubicBezTo>
                  <a:cubicBezTo>
                    <a:pt x="107" y="834"/>
                    <a:pt x="43" y="898"/>
                    <a:pt x="0" y="941"/>
                  </a:cubicBezTo>
                  <a:lnTo>
                    <a:pt x="107" y="1090"/>
                  </a:lnTo>
                  <a:cubicBezTo>
                    <a:pt x="235" y="919"/>
                    <a:pt x="428" y="812"/>
                    <a:pt x="599" y="705"/>
                  </a:cubicBezTo>
                  <a:cubicBezTo>
                    <a:pt x="770" y="599"/>
                    <a:pt x="962" y="513"/>
                    <a:pt x="1154" y="428"/>
                  </a:cubicBezTo>
                  <a:cubicBezTo>
                    <a:pt x="1518" y="257"/>
                    <a:pt x="1903" y="107"/>
                    <a:pt x="22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0" name="Google Shape;34940;p32"/>
            <p:cNvSpPr/>
            <p:nvPr/>
          </p:nvSpPr>
          <p:spPr>
            <a:xfrm>
              <a:off x="728100" y="5056738"/>
              <a:ext cx="9650" cy="48650"/>
            </a:xfrm>
            <a:custGeom>
              <a:avLst/>
              <a:gdLst/>
              <a:ahLst/>
              <a:cxnLst/>
              <a:rect l="l" t="t" r="r" b="b"/>
              <a:pathLst>
                <a:path w="386" h="1946" extrusionOk="0">
                  <a:moveTo>
                    <a:pt x="364" y="0"/>
                  </a:moveTo>
                  <a:cubicBezTo>
                    <a:pt x="342" y="150"/>
                    <a:pt x="300" y="321"/>
                    <a:pt x="235" y="470"/>
                  </a:cubicBezTo>
                  <a:cubicBezTo>
                    <a:pt x="193" y="641"/>
                    <a:pt x="129" y="791"/>
                    <a:pt x="86" y="962"/>
                  </a:cubicBezTo>
                  <a:cubicBezTo>
                    <a:pt x="43" y="1133"/>
                    <a:pt x="0" y="1304"/>
                    <a:pt x="0" y="1475"/>
                  </a:cubicBezTo>
                  <a:cubicBezTo>
                    <a:pt x="0" y="1625"/>
                    <a:pt x="0" y="1796"/>
                    <a:pt x="43" y="1945"/>
                  </a:cubicBezTo>
                  <a:lnTo>
                    <a:pt x="64" y="1945"/>
                  </a:lnTo>
                  <a:cubicBezTo>
                    <a:pt x="129" y="1774"/>
                    <a:pt x="150" y="1603"/>
                    <a:pt x="171" y="1454"/>
                  </a:cubicBezTo>
                  <a:cubicBezTo>
                    <a:pt x="214" y="1283"/>
                    <a:pt x="193" y="1133"/>
                    <a:pt x="235" y="962"/>
                  </a:cubicBezTo>
                  <a:cubicBezTo>
                    <a:pt x="257" y="812"/>
                    <a:pt x="278" y="641"/>
                    <a:pt x="321" y="492"/>
                  </a:cubicBezTo>
                  <a:cubicBezTo>
                    <a:pt x="342" y="321"/>
                    <a:pt x="385" y="150"/>
                    <a:pt x="3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1" name="Google Shape;34941;p32"/>
            <p:cNvSpPr/>
            <p:nvPr/>
          </p:nvSpPr>
          <p:spPr>
            <a:xfrm>
              <a:off x="707250" y="5091463"/>
              <a:ext cx="16600" cy="19075"/>
            </a:xfrm>
            <a:custGeom>
              <a:avLst/>
              <a:gdLst/>
              <a:ahLst/>
              <a:cxnLst/>
              <a:rect l="l" t="t" r="r" b="b"/>
              <a:pathLst>
                <a:path w="664" h="763" extrusionOk="0">
                  <a:moveTo>
                    <a:pt x="22" y="0"/>
                  </a:moveTo>
                  <a:lnTo>
                    <a:pt x="1" y="22"/>
                  </a:lnTo>
                  <a:cubicBezTo>
                    <a:pt x="65" y="65"/>
                    <a:pt x="65" y="171"/>
                    <a:pt x="86" y="257"/>
                  </a:cubicBezTo>
                  <a:cubicBezTo>
                    <a:pt x="108" y="321"/>
                    <a:pt x="108" y="364"/>
                    <a:pt x="129" y="407"/>
                  </a:cubicBezTo>
                  <a:cubicBezTo>
                    <a:pt x="172" y="471"/>
                    <a:pt x="172" y="492"/>
                    <a:pt x="214" y="535"/>
                  </a:cubicBezTo>
                  <a:cubicBezTo>
                    <a:pt x="257" y="620"/>
                    <a:pt x="321" y="706"/>
                    <a:pt x="407" y="727"/>
                  </a:cubicBezTo>
                  <a:cubicBezTo>
                    <a:pt x="444" y="752"/>
                    <a:pt x="489" y="763"/>
                    <a:pt x="541" y="763"/>
                  </a:cubicBezTo>
                  <a:cubicBezTo>
                    <a:pt x="578" y="763"/>
                    <a:pt x="619" y="757"/>
                    <a:pt x="663" y="749"/>
                  </a:cubicBezTo>
                  <a:lnTo>
                    <a:pt x="663" y="727"/>
                  </a:lnTo>
                  <a:cubicBezTo>
                    <a:pt x="621" y="642"/>
                    <a:pt x="556" y="578"/>
                    <a:pt x="514" y="513"/>
                  </a:cubicBezTo>
                  <a:cubicBezTo>
                    <a:pt x="450" y="471"/>
                    <a:pt x="385" y="449"/>
                    <a:pt x="321" y="385"/>
                  </a:cubicBezTo>
                  <a:cubicBezTo>
                    <a:pt x="300" y="364"/>
                    <a:pt x="257" y="321"/>
                    <a:pt x="236" y="321"/>
                  </a:cubicBezTo>
                  <a:cubicBezTo>
                    <a:pt x="214" y="278"/>
                    <a:pt x="193" y="257"/>
                    <a:pt x="172" y="214"/>
                  </a:cubicBezTo>
                  <a:cubicBezTo>
                    <a:pt x="129" y="129"/>
                    <a:pt x="86" y="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2" name="Google Shape;34942;p32"/>
            <p:cNvSpPr/>
            <p:nvPr/>
          </p:nvSpPr>
          <p:spPr>
            <a:xfrm>
              <a:off x="787975" y="5067813"/>
              <a:ext cx="4925" cy="4750"/>
            </a:xfrm>
            <a:custGeom>
              <a:avLst/>
              <a:gdLst/>
              <a:ahLst/>
              <a:cxnLst/>
              <a:rect l="l" t="t" r="r" b="b"/>
              <a:pathLst>
                <a:path w="197" h="190" extrusionOk="0">
                  <a:moveTo>
                    <a:pt x="114" y="0"/>
                  </a:moveTo>
                  <a:cubicBezTo>
                    <a:pt x="87" y="0"/>
                    <a:pt x="58" y="21"/>
                    <a:pt x="42" y="70"/>
                  </a:cubicBezTo>
                  <a:cubicBezTo>
                    <a:pt x="1" y="138"/>
                    <a:pt x="38" y="189"/>
                    <a:pt x="88" y="189"/>
                  </a:cubicBezTo>
                  <a:cubicBezTo>
                    <a:pt x="115" y="189"/>
                    <a:pt x="147" y="173"/>
                    <a:pt x="170" y="134"/>
                  </a:cubicBezTo>
                  <a:cubicBezTo>
                    <a:pt x="197" y="55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3" name="Google Shape;34943;p32"/>
            <p:cNvSpPr/>
            <p:nvPr/>
          </p:nvSpPr>
          <p:spPr>
            <a:xfrm>
              <a:off x="793675" y="5076188"/>
              <a:ext cx="4925" cy="4150"/>
            </a:xfrm>
            <a:custGeom>
              <a:avLst/>
              <a:gdLst/>
              <a:ahLst/>
              <a:cxnLst/>
              <a:rect l="l" t="t" r="r" b="b"/>
              <a:pathLst>
                <a:path w="197" h="166" extrusionOk="0">
                  <a:moveTo>
                    <a:pt x="110" y="1"/>
                  </a:moveTo>
                  <a:cubicBezTo>
                    <a:pt x="82" y="1"/>
                    <a:pt x="51" y="17"/>
                    <a:pt x="28" y="56"/>
                  </a:cubicBezTo>
                  <a:cubicBezTo>
                    <a:pt x="1" y="123"/>
                    <a:pt x="33" y="165"/>
                    <a:pt x="78" y="165"/>
                  </a:cubicBezTo>
                  <a:cubicBezTo>
                    <a:pt x="103" y="165"/>
                    <a:pt x="132" y="151"/>
                    <a:pt x="156" y="120"/>
                  </a:cubicBezTo>
                  <a:cubicBezTo>
                    <a:pt x="197" y="52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4" name="Google Shape;34944;p32"/>
            <p:cNvSpPr/>
            <p:nvPr/>
          </p:nvSpPr>
          <p:spPr>
            <a:xfrm>
              <a:off x="787975" y="5090413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42" y="0"/>
                  </a:moveTo>
                  <a:cubicBezTo>
                    <a:pt x="109" y="0"/>
                    <a:pt x="72" y="19"/>
                    <a:pt x="42" y="64"/>
                  </a:cubicBezTo>
                  <a:cubicBezTo>
                    <a:pt x="0" y="147"/>
                    <a:pt x="49" y="213"/>
                    <a:pt x="106" y="213"/>
                  </a:cubicBezTo>
                  <a:cubicBezTo>
                    <a:pt x="136" y="213"/>
                    <a:pt x="169" y="194"/>
                    <a:pt x="192" y="149"/>
                  </a:cubicBezTo>
                  <a:cubicBezTo>
                    <a:pt x="247" y="66"/>
                    <a:pt x="203" y="0"/>
                    <a:pt x="1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5" name="Google Shape;34945;p32"/>
            <p:cNvSpPr/>
            <p:nvPr/>
          </p:nvSpPr>
          <p:spPr>
            <a:xfrm>
              <a:off x="787650" y="5114088"/>
              <a:ext cx="4875" cy="4475"/>
            </a:xfrm>
            <a:custGeom>
              <a:avLst/>
              <a:gdLst/>
              <a:ahLst/>
              <a:cxnLst/>
              <a:rect l="l" t="t" r="r" b="b"/>
              <a:pathLst>
                <a:path w="195" h="179" extrusionOk="0">
                  <a:moveTo>
                    <a:pt x="110" y="0"/>
                  </a:moveTo>
                  <a:cubicBezTo>
                    <a:pt x="53" y="0"/>
                    <a:pt x="1" y="128"/>
                    <a:pt x="55" y="164"/>
                  </a:cubicBezTo>
                  <a:lnTo>
                    <a:pt x="76" y="164"/>
                  </a:lnTo>
                  <a:cubicBezTo>
                    <a:pt x="86" y="174"/>
                    <a:pt x="96" y="178"/>
                    <a:pt x="106" y="178"/>
                  </a:cubicBezTo>
                  <a:cubicBezTo>
                    <a:pt x="157" y="178"/>
                    <a:pt x="195" y="51"/>
                    <a:pt x="140" y="15"/>
                  </a:cubicBezTo>
                  <a:cubicBezTo>
                    <a:pt x="130" y="5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6" name="Google Shape;34946;p32"/>
            <p:cNvSpPr/>
            <p:nvPr/>
          </p:nvSpPr>
          <p:spPr>
            <a:xfrm>
              <a:off x="780200" y="5121113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40" y="0"/>
                  </a:moveTo>
                  <a:cubicBezTo>
                    <a:pt x="109" y="0"/>
                    <a:pt x="76" y="17"/>
                    <a:pt x="54" y="54"/>
                  </a:cubicBezTo>
                  <a:lnTo>
                    <a:pt x="54" y="76"/>
                  </a:lnTo>
                  <a:cubicBezTo>
                    <a:pt x="1" y="155"/>
                    <a:pt x="38" y="210"/>
                    <a:pt x="89" y="210"/>
                  </a:cubicBezTo>
                  <a:cubicBezTo>
                    <a:pt x="120" y="210"/>
                    <a:pt x="157" y="189"/>
                    <a:pt x="182" y="140"/>
                  </a:cubicBezTo>
                  <a:lnTo>
                    <a:pt x="203" y="140"/>
                  </a:lnTo>
                  <a:cubicBezTo>
                    <a:pt x="245" y="56"/>
                    <a:pt x="197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7" name="Google Shape;34947;p32"/>
            <p:cNvSpPr/>
            <p:nvPr/>
          </p:nvSpPr>
          <p:spPr>
            <a:xfrm>
              <a:off x="794975" y="5147413"/>
              <a:ext cx="6275" cy="5675"/>
            </a:xfrm>
            <a:custGeom>
              <a:avLst/>
              <a:gdLst/>
              <a:ahLst/>
              <a:cxnLst/>
              <a:rect l="l" t="t" r="r" b="b"/>
              <a:pathLst>
                <a:path w="251" h="227" extrusionOk="0">
                  <a:moveTo>
                    <a:pt x="155" y="1"/>
                  </a:moveTo>
                  <a:cubicBezTo>
                    <a:pt x="123" y="1"/>
                    <a:pt x="86" y="22"/>
                    <a:pt x="61" y="71"/>
                  </a:cubicBezTo>
                  <a:lnTo>
                    <a:pt x="40" y="92"/>
                  </a:lnTo>
                  <a:cubicBezTo>
                    <a:pt x="0" y="171"/>
                    <a:pt x="42" y="226"/>
                    <a:pt x="100" y="226"/>
                  </a:cubicBezTo>
                  <a:cubicBezTo>
                    <a:pt x="136" y="226"/>
                    <a:pt x="178" y="205"/>
                    <a:pt x="211" y="156"/>
                  </a:cubicBezTo>
                  <a:lnTo>
                    <a:pt x="211" y="135"/>
                  </a:lnTo>
                  <a:cubicBezTo>
                    <a:pt x="250" y="56"/>
                    <a:pt x="208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8" name="Google Shape;34948;p32"/>
            <p:cNvSpPr/>
            <p:nvPr/>
          </p:nvSpPr>
          <p:spPr>
            <a:xfrm>
              <a:off x="768725" y="5148888"/>
              <a:ext cx="5325" cy="4875"/>
            </a:xfrm>
            <a:custGeom>
              <a:avLst/>
              <a:gdLst/>
              <a:ahLst/>
              <a:cxnLst/>
              <a:rect l="l" t="t" r="r" b="b"/>
              <a:pathLst>
                <a:path w="213" h="195" extrusionOk="0">
                  <a:moveTo>
                    <a:pt x="123" y="1"/>
                  </a:moveTo>
                  <a:cubicBezTo>
                    <a:pt x="95" y="1"/>
                    <a:pt x="65" y="17"/>
                    <a:pt x="42" y="55"/>
                  </a:cubicBezTo>
                  <a:cubicBezTo>
                    <a:pt x="1" y="138"/>
                    <a:pt x="49" y="194"/>
                    <a:pt x="100" y="194"/>
                  </a:cubicBezTo>
                  <a:cubicBezTo>
                    <a:pt x="128" y="194"/>
                    <a:pt x="156" y="178"/>
                    <a:pt x="171" y="140"/>
                  </a:cubicBezTo>
                  <a:cubicBezTo>
                    <a:pt x="212" y="57"/>
                    <a:pt x="173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9" name="Google Shape;34949;p32"/>
            <p:cNvSpPr/>
            <p:nvPr/>
          </p:nvSpPr>
          <p:spPr>
            <a:xfrm>
              <a:off x="773550" y="5165213"/>
              <a:ext cx="6200" cy="5875"/>
            </a:xfrm>
            <a:custGeom>
              <a:avLst/>
              <a:gdLst/>
              <a:ahLst/>
              <a:cxnLst/>
              <a:rect l="l" t="t" r="r" b="b"/>
              <a:pathLst>
                <a:path w="248" h="235" extrusionOk="0">
                  <a:moveTo>
                    <a:pt x="142" y="1"/>
                  </a:moveTo>
                  <a:cubicBezTo>
                    <a:pt x="109" y="1"/>
                    <a:pt x="72" y="19"/>
                    <a:pt x="42" y="64"/>
                  </a:cubicBezTo>
                  <a:lnTo>
                    <a:pt x="42" y="86"/>
                  </a:lnTo>
                  <a:cubicBezTo>
                    <a:pt x="0" y="169"/>
                    <a:pt x="49" y="234"/>
                    <a:pt x="106" y="234"/>
                  </a:cubicBezTo>
                  <a:cubicBezTo>
                    <a:pt x="136" y="234"/>
                    <a:pt x="169" y="216"/>
                    <a:pt x="191" y="171"/>
                  </a:cubicBezTo>
                  <a:lnTo>
                    <a:pt x="191" y="150"/>
                  </a:lnTo>
                  <a:cubicBezTo>
                    <a:pt x="247" y="66"/>
                    <a:pt x="20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0" name="Google Shape;34950;p32"/>
            <p:cNvSpPr/>
            <p:nvPr/>
          </p:nvSpPr>
          <p:spPr>
            <a:xfrm>
              <a:off x="758075" y="5161688"/>
              <a:ext cx="4725" cy="4375"/>
            </a:xfrm>
            <a:custGeom>
              <a:avLst/>
              <a:gdLst/>
              <a:ahLst/>
              <a:cxnLst/>
              <a:rect l="l" t="t" r="r" b="b"/>
              <a:pathLst>
                <a:path w="189" h="175" extrusionOk="0">
                  <a:moveTo>
                    <a:pt x="108" y="1"/>
                  </a:moveTo>
                  <a:cubicBezTo>
                    <a:pt x="83" y="1"/>
                    <a:pt x="56" y="17"/>
                    <a:pt x="41" y="56"/>
                  </a:cubicBezTo>
                  <a:cubicBezTo>
                    <a:pt x="0" y="124"/>
                    <a:pt x="29" y="175"/>
                    <a:pt x="72" y="175"/>
                  </a:cubicBezTo>
                  <a:cubicBezTo>
                    <a:pt x="96" y="175"/>
                    <a:pt x="125" y="158"/>
                    <a:pt x="148" y="120"/>
                  </a:cubicBezTo>
                  <a:cubicBezTo>
                    <a:pt x="189" y="51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1" name="Google Shape;34951;p32"/>
            <p:cNvSpPr/>
            <p:nvPr/>
          </p:nvSpPr>
          <p:spPr>
            <a:xfrm>
              <a:off x="753250" y="5185738"/>
              <a:ext cx="4950" cy="4375"/>
            </a:xfrm>
            <a:custGeom>
              <a:avLst/>
              <a:gdLst/>
              <a:ahLst/>
              <a:cxnLst/>
              <a:rect l="l" t="t" r="r" b="b"/>
              <a:pathLst>
                <a:path w="198" h="175" extrusionOk="0">
                  <a:moveTo>
                    <a:pt x="119" y="0"/>
                  </a:moveTo>
                  <a:cubicBezTo>
                    <a:pt x="94" y="0"/>
                    <a:pt x="65" y="17"/>
                    <a:pt x="42" y="55"/>
                  </a:cubicBezTo>
                  <a:cubicBezTo>
                    <a:pt x="1" y="124"/>
                    <a:pt x="38" y="174"/>
                    <a:pt x="87" y="174"/>
                  </a:cubicBezTo>
                  <a:cubicBezTo>
                    <a:pt x="115" y="174"/>
                    <a:pt x="147" y="158"/>
                    <a:pt x="170" y="120"/>
                  </a:cubicBezTo>
                  <a:cubicBezTo>
                    <a:pt x="197" y="51"/>
                    <a:pt x="163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2" name="Google Shape;34952;p32"/>
            <p:cNvSpPr/>
            <p:nvPr/>
          </p:nvSpPr>
          <p:spPr>
            <a:xfrm>
              <a:off x="729200" y="5189263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42" y="1"/>
                  </a:moveTo>
                  <a:cubicBezTo>
                    <a:pt x="109" y="1"/>
                    <a:pt x="72" y="19"/>
                    <a:pt x="42" y="64"/>
                  </a:cubicBezTo>
                  <a:cubicBezTo>
                    <a:pt x="0" y="148"/>
                    <a:pt x="49" y="213"/>
                    <a:pt x="106" y="213"/>
                  </a:cubicBezTo>
                  <a:cubicBezTo>
                    <a:pt x="136" y="213"/>
                    <a:pt x="169" y="194"/>
                    <a:pt x="191" y="150"/>
                  </a:cubicBezTo>
                  <a:cubicBezTo>
                    <a:pt x="247" y="66"/>
                    <a:pt x="20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3" name="Google Shape;34953;p32"/>
            <p:cNvSpPr/>
            <p:nvPr/>
          </p:nvSpPr>
          <p:spPr>
            <a:xfrm>
              <a:off x="717400" y="5181988"/>
              <a:ext cx="4800" cy="4025"/>
            </a:xfrm>
            <a:custGeom>
              <a:avLst/>
              <a:gdLst/>
              <a:ahLst/>
              <a:cxnLst/>
              <a:rect l="l" t="t" r="r" b="b"/>
              <a:pathLst>
                <a:path w="192" h="161" extrusionOk="0">
                  <a:moveTo>
                    <a:pt x="110" y="1"/>
                  </a:moveTo>
                  <a:cubicBezTo>
                    <a:pt x="86" y="1"/>
                    <a:pt x="59" y="17"/>
                    <a:pt x="44" y="56"/>
                  </a:cubicBezTo>
                  <a:cubicBezTo>
                    <a:pt x="1" y="113"/>
                    <a:pt x="44" y="160"/>
                    <a:pt x="89" y="160"/>
                  </a:cubicBezTo>
                  <a:cubicBezTo>
                    <a:pt x="112" y="160"/>
                    <a:pt x="136" y="148"/>
                    <a:pt x="150" y="120"/>
                  </a:cubicBezTo>
                  <a:cubicBezTo>
                    <a:pt x="191" y="52"/>
                    <a:pt x="154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4" name="Google Shape;34954;p32"/>
            <p:cNvSpPr/>
            <p:nvPr/>
          </p:nvSpPr>
          <p:spPr>
            <a:xfrm>
              <a:off x="704600" y="5160788"/>
              <a:ext cx="6350" cy="5500"/>
            </a:xfrm>
            <a:custGeom>
              <a:avLst/>
              <a:gdLst/>
              <a:ahLst/>
              <a:cxnLst/>
              <a:rect l="l" t="t" r="r" b="b"/>
              <a:pathLst>
                <a:path w="254" h="220" extrusionOk="0">
                  <a:moveTo>
                    <a:pt x="153" y="0"/>
                  </a:moveTo>
                  <a:cubicBezTo>
                    <a:pt x="117" y="0"/>
                    <a:pt x="75" y="21"/>
                    <a:pt x="43" y="70"/>
                  </a:cubicBezTo>
                  <a:cubicBezTo>
                    <a:pt x="1" y="154"/>
                    <a:pt x="50" y="219"/>
                    <a:pt x="107" y="219"/>
                  </a:cubicBezTo>
                  <a:cubicBezTo>
                    <a:pt x="137" y="219"/>
                    <a:pt x="170" y="200"/>
                    <a:pt x="192" y="156"/>
                  </a:cubicBezTo>
                  <a:lnTo>
                    <a:pt x="214" y="134"/>
                  </a:lnTo>
                  <a:cubicBezTo>
                    <a:pt x="253" y="55"/>
                    <a:pt x="211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5" name="Google Shape;34955;p32"/>
            <p:cNvSpPr/>
            <p:nvPr/>
          </p:nvSpPr>
          <p:spPr>
            <a:xfrm>
              <a:off x="696175" y="5136413"/>
              <a:ext cx="4525" cy="5350"/>
            </a:xfrm>
            <a:custGeom>
              <a:avLst/>
              <a:gdLst/>
              <a:ahLst/>
              <a:cxnLst/>
              <a:rect l="l" t="t" r="r" b="b"/>
              <a:pathLst>
                <a:path w="181" h="214" extrusionOk="0">
                  <a:moveTo>
                    <a:pt x="127" y="0"/>
                  </a:moveTo>
                  <a:cubicBezTo>
                    <a:pt x="77" y="0"/>
                    <a:pt x="1" y="90"/>
                    <a:pt x="16" y="169"/>
                  </a:cubicBezTo>
                  <a:cubicBezTo>
                    <a:pt x="29" y="200"/>
                    <a:pt x="49" y="213"/>
                    <a:pt x="70" y="213"/>
                  </a:cubicBezTo>
                  <a:cubicBezTo>
                    <a:pt x="121" y="213"/>
                    <a:pt x="181" y="138"/>
                    <a:pt x="166" y="62"/>
                  </a:cubicBezTo>
                  <a:lnTo>
                    <a:pt x="166" y="41"/>
                  </a:lnTo>
                  <a:cubicBezTo>
                    <a:pt x="160" y="12"/>
                    <a:pt x="145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6" name="Google Shape;34956;p32"/>
            <p:cNvSpPr/>
            <p:nvPr/>
          </p:nvSpPr>
          <p:spPr>
            <a:xfrm>
              <a:off x="693075" y="5111663"/>
              <a:ext cx="4050" cy="5100"/>
            </a:xfrm>
            <a:custGeom>
              <a:avLst/>
              <a:gdLst/>
              <a:ahLst/>
              <a:cxnLst/>
              <a:rect l="l" t="t" r="r" b="b"/>
              <a:pathLst>
                <a:path w="162" h="204" extrusionOk="0">
                  <a:moveTo>
                    <a:pt x="95" y="1"/>
                  </a:moveTo>
                  <a:cubicBezTo>
                    <a:pt x="63" y="1"/>
                    <a:pt x="25" y="37"/>
                    <a:pt x="12" y="90"/>
                  </a:cubicBezTo>
                  <a:cubicBezTo>
                    <a:pt x="12" y="90"/>
                    <a:pt x="12" y="90"/>
                    <a:pt x="12" y="112"/>
                  </a:cubicBezTo>
                  <a:cubicBezTo>
                    <a:pt x="0" y="170"/>
                    <a:pt x="34" y="203"/>
                    <a:pt x="70" y="203"/>
                  </a:cubicBezTo>
                  <a:cubicBezTo>
                    <a:pt x="99" y="203"/>
                    <a:pt x="131" y="181"/>
                    <a:pt x="140" y="133"/>
                  </a:cubicBezTo>
                  <a:cubicBezTo>
                    <a:pt x="162" y="112"/>
                    <a:pt x="162" y="69"/>
                    <a:pt x="140" y="47"/>
                  </a:cubicBezTo>
                  <a:cubicBezTo>
                    <a:pt x="132" y="15"/>
                    <a:pt x="115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7" name="Google Shape;34957;p32"/>
            <p:cNvSpPr/>
            <p:nvPr/>
          </p:nvSpPr>
          <p:spPr>
            <a:xfrm>
              <a:off x="703000" y="5088263"/>
              <a:ext cx="6200" cy="5350"/>
            </a:xfrm>
            <a:custGeom>
              <a:avLst/>
              <a:gdLst/>
              <a:ahLst/>
              <a:cxnLst/>
              <a:rect l="l" t="t" r="r" b="b"/>
              <a:pathLst>
                <a:path w="248" h="214" extrusionOk="0">
                  <a:moveTo>
                    <a:pt x="143" y="1"/>
                  </a:moveTo>
                  <a:cubicBezTo>
                    <a:pt x="110" y="1"/>
                    <a:pt x="72" y="20"/>
                    <a:pt x="42" y="64"/>
                  </a:cubicBezTo>
                  <a:cubicBezTo>
                    <a:pt x="1" y="148"/>
                    <a:pt x="50" y="213"/>
                    <a:pt x="107" y="213"/>
                  </a:cubicBezTo>
                  <a:cubicBezTo>
                    <a:pt x="137" y="213"/>
                    <a:pt x="170" y="195"/>
                    <a:pt x="192" y="150"/>
                  </a:cubicBezTo>
                  <a:cubicBezTo>
                    <a:pt x="248" y="66"/>
                    <a:pt x="204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8" name="Google Shape;34958;p32"/>
            <p:cNvSpPr/>
            <p:nvPr/>
          </p:nvSpPr>
          <p:spPr>
            <a:xfrm>
              <a:off x="722000" y="5061488"/>
              <a:ext cx="5225" cy="5725"/>
            </a:xfrm>
            <a:custGeom>
              <a:avLst/>
              <a:gdLst/>
              <a:ahLst/>
              <a:cxnLst/>
              <a:rect l="l" t="t" r="r" b="b"/>
              <a:pathLst>
                <a:path w="209" h="229" extrusionOk="0">
                  <a:moveTo>
                    <a:pt x="127" y="1"/>
                  </a:moveTo>
                  <a:cubicBezTo>
                    <a:pt x="74" y="1"/>
                    <a:pt x="0" y="126"/>
                    <a:pt x="52" y="195"/>
                  </a:cubicBezTo>
                  <a:cubicBezTo>
                    <a:pt x="62" y="219"/>
                    <a:pt x="76" y="229"/>
                    <a:pt x="91" y="229"/>
                  </a:cubicBezTo>
                  <a:cubicBezTo>
                    <a:pt x="143" y="229"/>
                    <a:pt x="208" y="111"/>
                    <a:pt x="159" y="45"/>
                  </a:cubicBezTo>
                  <a:lnTo>
                    <a:pt x="159" y="24"/>
                  </a:lnTo>
                  <a:cubicBezTo>
                    <a:pt x="151" y="8"/>
                    <a:pt x="13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9" name="Google Shape;34959;p32"/>
            <p:cNvSpPr/>
            <p:nvPr/>
          </p:nvSpPr>
          <p:spPr>
            <a:xfrm>
              <a:off x="734525" y="5053413"/>
              <a:ext cx="6150" cy="5450"/>
            </a:xfrm>
            <a:custGeom>
              <a:avLst/>
              <a:gdLst/>
              <a:ahLst/>
              <a:cxnLst/>
              <a:rect l="l" t="t" r="r" b="b"/>
              <a:pathLst>
                <a:path w="246" h="218" extrusionOk="0">
                  <a:moveTo>
                    <a:pt x="149" y="0"/>
                  </a:moveTo>
                  <a:cubicBezTo>
                    <a:pt x="115" y="0"/>
                    <a:pt x="74" y="21"/>
                    <a:pt x="43" y="69"/>
                  </a:cubicBezTo>
                  <a:cubicBezTo>
                    <a:pt x="1" y="153"/>
                    <a:pt x="50" y="218"/>
                    <a:pt x="107" y="218"/>
                  </a:cubicBezTo>
                  <a:cubicBezTo>
                    <a:pt x="137" y="218"/>
                    <a:pt x="170" y="199"/>
                    <a:pt x="192" y="155"/>
                  </a:cubicBezTo>
                  <a:cubicBezTo>
                    <a:pt x="246" y="61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0" name="Google Shape;34960;p32"/>
            <p:cNvSpPr/>
            <p:nvPr/>
          </p:nvSpPr>
          <p:spPr>
            <a:xfrm>
              <a:off x="763050" y="5043363"/>
              <a:ext cx="5150" cy="6075"/>
            </a:xfrm>
            <a:custGeom>
              <a:avLst/>
              <a:gdLst/>
              <a:ahLst/>
              <a:cxnLst/>
              <a:rect l="l" t="t" r="r" b="b"/>
              <a:pathLst>
                <a:path w="206" h="243" extrusionOk="0">
                  <a:moveTo>
                    <a:pt x="125" y="1"/>
                  </a:moveTo>
                  <a:cubicBezTo>
                    <a:pt x="75" y="1"/>
                    <a:pt x="13" y="60"/>
                    <a:pt x="13" y="129"/>
                  </a:cubicBezTo>
                  <a:cubicBezTo>
                    <a:pt x="0" y="194"/>
                    <a:pt x="42" y="243"/>
                    <a:pt x="91" y="243"/>
                  </a:cubicBezTo>
                  <a:cubicBezTo>
                    <a:pt x="124" y="243"/>
                    <a:pt x="159" y="222"/>
                    <a:pt x="184" y="172"/>
                  </a:cubicBezTo>
                  <a:cubicBezTo>
                    <a:pt x="205" y="129"/>
                    <a:pt x="205" y="108"/>
                    <a:pt x="184" y="65"/>
                  </a:cubicBezTo>
                  <a:cubicBezTo>
                    <a:pt x="176" y="19"/>
                    <a:pt x="152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1" name="Google Shape;34961;p32"/>
            <p:cNvSpPr/>
            <p:nvPr/>
          </p:nvSpPr>
          <p:spPr>
            <a:xfrm>
              <a:off x="758550" y="5060963"/>
              <a:ext cx="4825" cy="4350"/>
            </a:xfrm>
            <a:custGeom>
              <a:avLst/>
              <a:gdLst/>
              <a:ahLst/>
              <a:cxnLst/>
              <a:rect l="l" t="t" r="r" b="b"/>
              <a:pathLst>
                <a:path w="193" h="174" extrusionOk="0">
                  <a:moveTo>
                    <a:pt x="122" y="0"/>
                  </a:moveTo>
                  <a:cubicBezTo>
                    <a:pt x="117" y="0"/>
                    <a:pt x="112" y="1"/>
                    <a:pt x="107" y="2"/>
                  </a:cubicBezTo>
                  <a:lnTo>
                    <a:pt x="86" y="2"/>
                  </a:lnTo>
                  <a:cubicBezTo>
                    <a:pt x="1" y="2"/>
                    <a:pt x="1" y="173"/>
                    <a:pt x="86" y="173"/>
                  </a:cubicBezTo>
                  <a:lnTo>
                    <a:pt x="107" y="173"/>
                  </a:lnTo>
                  <a:cubicBezTo>
                    <a:pt x="188" y="153"/>
                    <a:pt x="193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2" name="Google Shape;34962;p32"/>
            <p:cNvSpPr/>
            <p:nvPr/>
          </p:nvSpPr>
          <p:spPr>
            <a:xfrm>
              <a:off x="758550" y="5062038"/>
              <a:ext cx="4825" cy="4325"/>
            </a:xfrm>
            <a:custGeom>
              <a:avLst/>
              <a:gdLst/>
              <a:ahLst/>
              <a:cxnLst/>
              <a:rect l="l" t="t" r="r" b="b"/>
              <a:pathLst>
                <a:path w="193" h="173" extrusionOk="0">
                  <a:moveTo>
                    <a:pt x="122" y="0"/>
                  </a:moveTo>
                  <a:cubicBezTo>
                    <a:pt x="117" y="0"/>
                    <a:pt x="112" y="1"/>
                    <a:pt x="107" y="2"/>
                  </a:cubicBezTo>
                  <a:lnTo>
                    <a:pt x="86" y="2"/>
                  </a:lnTo>
                  <a:cubicBezTo>
                    <a:pt x="1" y="2"/>
                    <a:pt x="22" y="173"/>
                    <a:pt x="107" y="173"/>
                  </a:cubicBezTo>
                  <a:cubicBezTo>
                    <a:pt x="107" y="151"/>
                    <a:pt x="107" y="151"/>
                    <a:pt x="107" y="151"/>
                  </a:cubicBezTo>
                  <a:cubicBezTo>
                    <a:pt x="188" y="151"/>
                    <a:pt x="193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3" name="Google Shape;34963;p32"/>
            <p:cNvSpPr/>
            <p:nvPr/>
          </p:nvSpPr>
          <p:spPr>
            <a:xfrm>
              <a:off x="774550" y="5057838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136" y="0"/>
                  </a:moveTo>
                  <a:cubicBezTo>
                    <a:pt x="83" y="0"/>
                    <a:pt x="23" y="44"/>
                    <a:pt x="23" y="127"/>
                  </a:cubicBezTo>
                  <a:cubicBezTo>
                    <a:pt x="0" y="207"/>
                    <a:pt x="39" y="251"/>
                    <a:pt x="86" y="251"/>
                  </a:cubicBezTo>
                  <a:cubicBezTo>
                    <a:pt x="127" y="251"/>
                    <a:pt x="174" y="218"/>
                    <a:pt x="194" y="149"/>
                  </a:cubicBezTo>
                  <a:cubicBezTo>
                    <a:pt x="194" y="127"/>
                    <a:pt x="216" y="106"/>
                    <a:pt x="216" y="84"/>
                  </a:cubicBezTo>
                  <a:cubicBezTo>
                    <a:pt x="216" y="28"/>
                    <a:pt x="178" y="0"/>
                    <a:pt x="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4" name="Google Shape;34964;p32"/>
            <p:cNvSpPr/>
            <p:nvPr/>
          </p:nvSpPr>
          <p:spPr>
            <a:xfrm>
              <a:off x="658625" y="5058538"/>
              <a:ext cx="48650" cy="113625"/>
            </a:xfrm>
            <a:custGeom>
              <a:avLst/>
              <a:gdLst/>
              <a:ahLst/>
              <a:cxnLst/>
              <a:rect l="l" t="t" r="r" b="b"/>
              <a:pathLst>
                <a:path w="1946" h="4545" extrusionOk="0">
                  <a:moveTo>
                    <a:pt x="1848" y="1"/>
                  </a:moveTo>
                  <a:cubicBezTo>
                    <a:pt x="1379" y="1"/>
                    <a:pt x="596" y="795"/>
                    <a:pt x="257" y="1830"/>
                  </a:cubicBezTo>
                  <a:cubicBezTo>
                    <a:pt x="1" y="2557"/>
                    <a:pt x="150" y="3968"/>
                    <a:pt x="663" y="4481"/>
                  </a:cubicBezTo>
                  <a:cubicBezTo>
                    <a:pt x="685" y="4524"/>
                    <a:pt x="727" y="4545"/>
                    <a:pt x="770" y="4545"/>
                  </a:cubicBezTo>
                  <a:cubicBezTo>
                    <a:pt x="620" y="4182"/>
                    <a:pt x="471" y="3754"/>
                    <a:pt x="449" y="3348"/>
                  </a:cubicBezTo>
                  <a:cubicBezTo>
                    <a:pt x="449" y="2856"/>
                    <a:pt x="599" y="2322"/>
                    <a:pt x="770" y="1895"/>
                  </a:cubicBezTo>
                  <a:cubicBezTo>
                    <a:pt x="941" y="1403"/>
                    <a:pt x="1112" y="911"/>
                    <a:pt x="1454" y="548"/>
                  </a:cubicBezTo>
                  <a:cubicBezTo>
                    <a:pt x="1582" y="441"/>
                    <a:pt x="1839" y="291"/>
                    <a:pt x="1924" y="142"/>
                  </a:cubicBezTo>
                  <a:cubicBezTo>
                    <a:pt x="1946" y="99"/>
                    <a:pt x="1946" y="56"/>
                    <a:pt x="1946" y="14"/>
                  </a:cubicBezTo>
                  <a:cubicBezTo>
                    <a:pt x="1915" y="5"/>
                    <a:pt x="1882" y="1"/>
                    <a:pt x="18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5" name="Google Shape;34965;p32"/>
            <p:cNvSpPr/>
            <p:nvPr/>
          </p:nvSpPr>
          <p:spPr>
            <a:xfrm>
              <a:off x="716350" y="4968263"/>
              <a:ext cx="57200" cy="100775"/>
            </a:xfrm>
            <a:custGeom>
              <a:avLst/>
              <a:gdLst/>
              <a:ahLst/>
              <a:cxnLst/>
              <a:rect l="l" t="t" r="r" b="b"/>
              <a:pathLst>
                <a:path w="2288" h="4031" extrusionOk="0">
                  <a:moveTo>
                    <a:pt x="2090" y="0"/>
                  </a:moveTo>
                  <a:cubicBezTo>
                    <a:pt x="1409" y="0"/>
                    <a:pt x="472" y="437"/>
                    <a:pt x="64" y="2321"/>
                  </a:cubicBezTo>
                  <a:cubicBezTo>
                    <a:pt x="0" y="2641"/>
                    <a:pt x="21" y="3390"/>
                    <a:pt x="150" y="4031"/>
                  </a:cubicBezTo>
                  <a:lnTo>
                    <a:pt x="171" y="4009"/>
                  </a:lnTo>
                  <a:cubicBezTo>
                    <a:pt x="21" y="3561"/>
                    <a:pt x="150" y="3005"/>
                    <a:pt x="257" y="2556"/>
                  </a:cubicBezTo>
                  <a:cubicBezTo>
                    <a:pt x="363" y="2128"/>
                    <a:pt x="534" y="1722"/>
                    <a:pt x="791" y="1359"/>
                  </a:cubicBezTo>
                  <a:cubicBezTo>
                    <a:pt x="1218" y="782"/>
                    <a:pt x="1710" y="354"/>
                    <a:pt x="2287" y="12"/>
                  </a:cubicBezTo>
                  <a:cubicBezTo>
                    <a:pt x="2225" y="5"/>
                    <a:pt x="2159" y="0"/>
                    <a:pt x="20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6" name="Google Shape;34966;p32"/>
            <p:cNvSpPr/>
            <p:nvPr/>
          </p:nvSpPr>
          <p:spPr>
            <a:xfrm>
              <a:off x="1462825" y="4512763"/>
              <a:ext cx="103150" cy="181775"/>
            </a:xfrm>
            <a:custGeom>
              <a:avLst/>
              <a:gdLst/>
              <a:ahLst/>
              <a:cxnLst/>
              <a:rect l="l" t="t" r="r" b="b"/>
              <a:pathLst>
                <a:path w="4126" h="7271" extrusionOk="0">
                  <a:moveTo>
                    <a:pt x="1967" y="0"/>
                  </a:moveTo>
                  <a:cubicBezTo>
                    <a:pt x="1946" y="129"/>
                    <a:pt x="1304" y="1219"/>
                    <a:pt x="1069" y="1646"/>
                  </a:cubicBezTo>
                  <a:cubicBezTo>
                    <a:pt x="514" y="2565"/>
                    <a:pt x="1" y="4190"/>
                    <a:pt x="214" y="5365"/>
                  </a:cubicBezTo>
                  <a:cubicBezTo>
                    <a:pt x="364" y="6092"/>
                    <a:pt x="813" y="6712"/>
                    <a:pt x="1411" y="6926"/>
                  </a:cubicBezTo>
                  <a:cubicBezTo>
                    <a:pt x="1736" y="7052"/>
                    <a:pt x="2352" y="7270"/>
                    <a:pt x="2767" y="7270"/>
                  </a:cubicBezTo>
                  <a:cubicBezTo>
                    <a:pt x="2843" y="7270"/>
                    <a:pt x="2912" y="7263"/>
                    <a:pt x="2972" y="7246"/>
                  </a:cubicBezTo>
                  <a:cubicBezTo>
                    <a:pt x="3527" y="7118"/>
                    <a:pt x="3848" y="6263"/>
                    <a:pt x="3976" y="5664"/>
                  </a:cubicBezTo>
                  <a:cubicBezTo>
                    <a:pt x="4126" y="4981"/>
                    <a:pt x="3762" y="4468"/>
                    <a:pt x="3634" y="3826"/>
                  </a:cubicBezTo>
                  <a:cubicBezTo>
                    <a:pt x="3506" y="3185"/>
                    <a:pt x="3420" y="2565"/>
                    <a:pt x="3164" y="1945"/>
                  </a:cubicBezTo>
                  <a:cubicBezTo>
                    <a:pt x="2929" y="1368"/>
                    <a:pt x="1967" y="0"/>
                    <a:pt x="19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7" name="Google Shape;34967;p32"/>
            <p:cNvSpPr/>
            <p:nvPr/>
          </p:nvSpPr>
          <p:spPr>
            <a:xfrm>
              <a:off x="1392825" y="4446388"/>
              <a:ext cx="119200" cy="148600"/>
            </a:xfrm>
            <a:custGeom>
              <a:avLst/>
              <a:gdLst/>
              <a:ahLst/>
              <a:cxnLst/>
              <a:rect l="l" t="t" r="r" b="b"/>
              <a:pathLst>
                <a:path w="4768" h="5944" extrusionOk="0">
                  <a:moveTo>
                    <a:pt x="2202" y="1"/>
                  </a:moveTo>
                  <a:cubicBezTo>
                    <a:pt x="1847" y="1"/>
                    <a:pt x="1501" y="121"/>
                    <a:pt x="1198" y="411"/>
                  </a:cubicBezTo>
                  <a:cubicBezTo>
                    <a:pt x="428" y="1159"/>
                    <a:pt x="257" y="2164"/>
                    <a:pt x="214" y="3275"/>
                  </a:cubicBezTo>
                  <a:cubicBezTo>
                    <a:pt x="172" y="4536"/>
                    <a:pt x="1" y="5669"/>
                    <a:pt x="1326" y="5926"/>
                  </a:cubicBezTo>
                  <a:cubicBezTo>
                    <a:pt x="1392" y="5938"/>
                    <a:pt x="1459" y="5944"/>
                    <a:pt x="1527" y="5944"/>
                  </a:cubicBezTo>
                  <a:cubicBezTo>
                    <a:pt x="2273" y="5944"/>
                    <a:pt x="3116" y="5226"/>
                    <a:pt x="3527" y="4579"/>
                  </a:cubicBezTo>
                  <a:cubicBezTo>
                    <a:pt x="3912" y="4002"/>
                    <a:pt x="4254" y="3147"/>
                    <a:pt x="4489" y="2484"/>
                  </a:cubicBezTo>
                  <a:cubicBezTo>
                    <a:pt x="4767" y="1758"/>
                    <a:pt x="4724" y="1736"/>
                    <a:pt x="4233" y="1138"/>
                  </a:cubicBezTo>
                  <a:cubicBezTo>
                    <a:pt x="3726" y="530"/>
                    <a:pt x="2945" y="1"/>
                    <a:pt x="2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8" name="Google Shape;34968;p32"/>
            <p:cNvSpPr/>
            <p:nvPr/>
          </p:nvSpPr>
          <p:spPr>
            <a:xfrm>
              <a:off x="1515725" y="4484938"/>
              <a:ext cx="124525" cy="134175"/>
            </a:xfrm>
            <a:custGeom>
              <a:avLst/>
              <a:gdLst/>
              <a:ahLst/>
              <a:cxnLst/>
              <a:rect l="l" t="t" r="r" b="b"/>
              <a:pathLst>
                <a:path w="4981" h="5367" extrusionOk="0">
                  <a:moveTo>
                    <a:pt x="2210" y="0"/>
                  </a:moveTo>
                  <a:cubicBezTo>
                    <a:pt x="1502" y="0"/>
                    <a:pt x="426" y="138"/>
                    <a:pt x="257" y="729"/>
                  </a:cubicBezTo>
                  <a:cubicBezTo>
                    <a:pt x="1" y="1648"/>
                    <a:pt x="1475" y="3165"/>
                    <a:pt x="1903" y="3764"/>
                  </a:cubicBezTo>
                  <a:cubicBezTo>
                    <a:pt x="2305" y="4376"/>
                    <a:pt x="3050" y="5366"/>
                    <a:pt x="3831" y="5366"/>
                  </a:cubicBezTo>
                  <a:cubicBezTo>
                    <a:pt x="3922" y="5366"/>
                    <a:pt x="4013" y="5353"/>
                    <a:pt x="4104" y="5324"/>
                  </a:cubicBezTo>
                  <a:cubicBezTo>
                    <a:pt x="4959" y="5068"/>
                    <a:pt x="4981" y="3016"/>
                    <a:pt x="4746" y="2246"/>
                  </a:cubicBezTo>
                  <a:cubicBezTo>
                    <a:pt x="4382" y="1092"/>
                    <a:pt x="3762" y="130"/>
                    <a:pt x="2672" y="23"/>
                  </a:cubicBezTo>
                  <a:cubicBezTo>
                    <a:pt x="2560" y="10"/>
                    <a:pt x="2398" y="0"/>
                    <a:pt x="2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9" name="Google Shape;34969;p32"/>
            <p:cNvSpPr/>
            <p:nvPr/>
          </p:nvSpPr>
          <p:spPr>
            <a:xfrm>
              <a:off x="1458025" y="4319263"/>
              <a:ext cx="75900" cy="145525"/>
            </a:xfrm>
            <a:custGeom>
              <a:avLst/>
              <a:gdLst/>
              <a:ahLst/>
              <a:cxnLst/>
              <a:rect l="l" t="t" r="r" b="b"/>
              <a:pathLst>
                <a:path w="3036" h="5821" extrusionOk="0">
                  <a:moveTo>
                    <a:pt x="1822" y="0"/>
                  </a:moveTo>
                  <a:cubicBezTo>
                    <a:pt x="1627" y="0"/>
                    <a:pt x="1394" y="98"/>
                    <a:pt x="1112" y="324"/>
                  </a:cubicBezTo>
                  <a:cubicBezTo>
                    <a:pt x="257" y="1008"/>
                    <a:pt x="0" y="2183"/>
                    <a:pt x="22" y="3316"/>
                  </a:cubicBezTo>
                  <a:cubicBezTo>
                    <a:pt x="43" y="3872"/>
                    <a:pt x="171" y="4492"/>
                    <a:pt x="470" y="4940"/>
                  </a:cubicBezTo>
                  <a:cubicBezTo>
                    <a:pt x="684" y="5261"/>
                    <a:pt x="1133" y="5710"/>
                    <a:pt x="1454" y="5795"/>
                  </a:cubicBezTo>
                  <a:cubicBezTo>
                    <a:pt x="1526" y="5812"/>
                    <a:pt x="1588" y="5820"/>
                    <a:pt x="1643" y="5820"/>
                  </a:cubicBezTo>
                  <a:cubicBezTo>
                    <a:pt x="2080" y="5820"/>
                    <a:pt x="2033" y="5325"/>
                    <a:pt x="2223" y="4812"/>
                  </a:cubicBezTo>
                  <a:cubicBezTo>
                    <a:pt x="2629" y="3701"/>
                    <a:pt x="3035" y="2824"/>
                    <a:pt x="2779" y="1606"/>
                  </a:cubicBezTo>
                  <a:cubicBezTo>
                    <a:pt x="2606" y="757"/>
                    <a:pt x="2363" y="0"/>
                    <a:pt x="18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0" name="Google Shape;34970;p32"/>
            <p:cNvSpPr/>
            <p:nvPr/>
          </p:nvSpPr>
          <p:spPr>
            <a:xfrm>
              <a:off x="1505575" y="4342863"/>
              <a:ext cx="130400" cy="138825"/>
            </a:xfrm>
            <a:custGeom>
              <a:avLst/>
              <a:gdLst/>
              <a:ahLst/>
              <a:cxnLst/>
              <a:rect l="l" t="t" r="r" b="b"/>
              <a:pathLst>
                <a:path w="5216" h="5553" extrusionOk="0">
                  <a:moveTo>
                    <a:pt x="3250" y="0"/>
                  </a:moveTo>
                  <a:cubicBezTo>
                    <a:pt x="2741" y="0"/>
                    <a:pt x="2224" y="182"/>
                    <a:pt x="1839" y="363"/>
                  </a:cubicBezTo>
                  <a:cubicBezTo>
                    <a:pt x="1005" y="769"/>
                    <a:pt x="920" y="2351"/>
                    <a:pt x="620" y="3334"/>
                  </a:cubicBezTo>
                  <a:cubicBezTo>
                    <a:pt x="492" y="3719"/>
                    <a:pt x="449" y="4167"/>
                    <a:pt x="364" y="4595"/>
                  </a:cubicBezTo>
                  <a:cubicBezTo>
                    <a:pt x="257" y="5022"/>
                    <a:pt x="1" y="5257"/>
                    <a:pt x="449" y="5450"/>
                  </a:cubicBezTo>
                  <a:cubicBezTo>
                    <a:pt x="556" y="5495"/>
                    <a:pt x="692" y="5509"/>
                    <a:pt x="837" y="5509"/>
                  </a:cubicBezTo>
                  <a:cubicBezTo>
                    <a:pt x="1038" y="5509"/>
                    <a:pt x="1256" y="5483"/>
                    <a:pt x="1441" y="5483"/>
                  </a:cubicBezTo>
                  <a:cubicBezTo>
                    <a:pt x="1499" y="5483"/>
                    <a:pt x="1554" y="5486"/>
                    <a:pt x="1604" y="5493"/>
                  </a:cubicBezTo>
                  <a:cubicBezTo>
                    <a:pt x="1861" y="5523"/>
                    <a:pt x="2117" y="5553"/>
                    <a:pt x="2374" y="5553"/>
                  </a:cubicBezTo>
                  <a:cubicBezTo>
                    <a:pt x="2481" y="5553"/>
                    <a:pt x="2587" y="5548"/>
                    <a:pt x="2694" y="5535"/>
                  </a:cubicBezTo>
                  <a:cubicBezTo>
                    <a:pt x="3527" y="5407"/>
                    <a:pt x="4062" y="4296"/>
                    <a:pt x="4468" y="3548"/>
                  </a:cubicBezTo>
                  <a:cubicBezTo>
                    <a:pt x="4874" y="2757"/>
                    <a:pt x="5216" y="1453"/>
                    <a:pt x="4489" y="555"/>
                  </a:cubicBezTo>
                  <a:cubicBezTo>
                    <a:pt x="4147" y="143"/>
                    <a:pt x="3702" y="0"/>
                    <a:pt x="3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1" name="Google Shape;34971;p32"/>
            <p:cNvSpPr/>
            <p:nvPr/>
          </p:nvSpPr>
          <p:spPr>
            <a:xfrm>
              <a:off x="1509325" y="4433688"/>
              <a:ext cx="44900" cy="52375"/>
            </a:xfrm>
            <a:custGeom>
              <a:avLst/>
              <a:gdLst/>
              <a:ahLst/>
              <a:cxnLst/>
              <a:rect l="l" t="t" r="r" b="b"/>
              <a:pathLst>
                <a:path w="1796" h="2095" extrusionOk="0">
                  <a:moveTo>
                    <a:pt x="1774" y="0"/>
                  </a:moveTo>
                  <a:cubicBezTo>
                    <a:pt x="1432" y="278"/>
                    <a:pt x="1090" y="556"/>
                    <a:pt x="748" y="898"/>
                  </a:cubicBezTo>
                  <a:cubicBezTo>
                    <a:pt x="599" y="1047"/>
                    <a:pt x="428" y="1197"/>
                    <a:pt x="299" y="1411"/>
                  </a:cubicBezTo>
                  <a:cubicBezTo>
                    <a:pt x="150" y="1603"/>
                    <a:pt x="43" y="1838"/>
                    <a:pt x="0" y="2095"/>
                  </a:cubicBezTo>
                  <a:lnTo>
                    <a:pt x="22" y="2095"/>
                  </a:lnTo>
                  <a:cubicBezTo>
                    <a:pt x="171" y="1902"/>
                    <a:pt x="299" y="1731"/>
                    <a:pt x="449" y="1560"/>
                  </a:cubicBezTo>
                  <a:cubicBezTo>
                    <a:pt x="599" y="1389"/>
                    <a:pt x="706" y="1197"/>
                    <a:pt x="855" y="1026"/>
                  </a:cubicBezTo>
                  <a:cubicBezTo>
                    <a:pt x="1154" y="684"/>
                    <a:pt x="1475" y="363"/>
                    <a:pt x="1796" y="21"/>
                  </a:cubicBezTo>
                  <a:lnTo>
                    <a:pt x="177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2" name="Google Shape;34972;p32"/>
            <p:cNvSpPr/>
            <p:nvPr/>
          </p:nvSpPr>
          <p:spPr>
            <a:xfrm>
              <a:off x="1512525" y="4453988"/>
              <a:ext cx="52925" cy="34750"/>
            </a:xfrm>
            <a:custGeom>
              <a:avLst/>
              <a:gdLst/>
              <a:ahLst/>
              <a:cxnLst/>
              <a:rect l="l" t="t" r="r" b="b"/>
              <a:pathLst>
                <a:path w="2117" h="1390" extrusionOk="0">
                  <a:moveTo>
                    <a:pt x="2095" y="0"/>
                  </a:moveTo>
                  <a:cubicBezTo>
                    <a:pt x="1732" y="214"/>
                    <a:pt x="1347" y="342"/>
                    <a:pt x="962" y="492"/>
                  </a:cubicBezTo>
                  <a:cubicBezTo>
                    <a:pt x="770" y="577"/>
                    <a:pt x="578" y="663"/>
                    <a:pt x="407" y="812"/>
                  </a:cubicBezTo>
                  <a:cubicBezTo>
                    <a:pt x="236" y="962"/>
                    <a:pt x="86" y="1154"/>
                    <a:pt x="0" y="1390"/>
                  </a:cubicBezTo>
                  <a:lnTo>
                    <a:pt x="22" y="1390"/>
                  </a:lnTo>
                  <a:cubicBezTo>
                    <a:pt x="193" y="1240"/>
                    <a:pt x="342" y="1133"/>
                    <a:pt x="513" y="1026"/>
                  </a:cubicBezTo>
                  <a:cubicBezTo>
                    <a:pt x="684" y="898"/>
                    <a:pt x="855" y="770"/>
                    <a:pt x="1026" y="684"/>
                  </a:cubicBezTo>
                  <a:cubicBezTo>
                    <a:pt x="1390" y="470"/>
                    <a:pt x="1774" y="299"/>
                    <a:pt x="2116" y="22"/>
                  </a:cubicBezTo>
                  <a:lnTo>
                    <a:pt x="209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3" name="Google Shape;34973;p32"/>
            <p:cNvSpPr/>
            <p:nvPr/>
          </p:nvSpPr>
          <p:spPr>
            <a:xfrm>
              <a:off x="1511450" y="4474538"/>
              <a:ext cx="62550" cy="15800"/>
            </a:xfrm>
            <a:custGeom>
              <a:avLst/>
              <a:gdLst/>
              <a:ahLst/>
              <a:cxnLst/>
              <a:rect l="l" t="t" r="r" b="b"/>
              <a:pathLst>
                <a:path w="2502" h="632" extrusionOk="0">
                  <a:moveTo>
                    <a:pt x="1685" y="0"/>
                  </a:moveTo>
                  <a:cubicBezTo>
                    <a:pt x="1525" y="0"/>
                    <a:pt x="1363" y="10"/>
                    <a:pt x="1198" y="33"/>
                  </a:cubicBezTo>
                  <a:cubicBezTo>
                    <a:pt x="984" y="55"/>
                    <a:pt x="749" y="76"/>
                    <a:pt x="556" y="161"/>
                  </a:cubicBezTo>
                  <a:cubicBezTo>
                    <a:pt x="343" y="268"/>
                    <a:pt x="150" y="418"/>
                    <a:pt x="1" y="610"/>
                  </a:cubicBezTo>
                  <a:lnTo>
                    <a:pt x="1" y="632"/>
                  </a:lnTo>
                  <a:cubicBezTo>
                    <a:pt x="214" y="546"/>
                    <a:pt x="407" y="461"/>
                    <a:pt x="621" y="397"/>
                  </a:cubicBezTo>
                  <a:cubicBezTo>
                    <a:pt x="813" y="332"/>
                    <a:pt x="1005" y="247"/>
                    <a:pt x="1219" y="204"/>
                  </a:cubicBezTo>
                  <a:cubicBezTo>
                    <a:pt x="1646" y="119"/>
                    <a:pt x="2074" y="119"/>
                    <a:pt x="2501" y="76"/>
                  </a:cubicBezTo>
                  <a:lnTo>
                    <a:pt x="2501" y="55"/>
                  </a:lnTo>
                  <a:cubicBezTo>
                    <a:pt x="2231" y="28"/>
                    <a:pt x="1961" y="0"/>
                    <a:pt x="1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4" name="Google Shape;34974;p32"/>
            <p:cNvSpPr/>
            <p:nvPr/>
          </p:nvSpPr>
          <p:spPr>
            <a:xfrm>
              <a:off x="1512525" y="4494063"/>
              <a:ext cx="70550" cy="35825"/>
            </a:xfrm>
            <a:custGeom>
              <a:avLst/>
              <a:gdLst/>
              <a:ahLst/>
              <a:cxnLst/>
              <a:rect l="l" t="t" r="r" b="b"/>
              <a:pathLst>
                <a:path w="2822" h="1433" extrusionOk="0">
                  <a:moveTo>
                    <a:pt x="0" y="0"/>
                  </a:moveTo>
                  <a:lnTo>
                    <a:pt x="0" y="22"/>
                  </a:lnTo>
                  <a:cubicBezTo>
                    <a:pt x="214" y="193"/>
                    <a:pt x="428" y="364"/>
                    <a:pt x="642" y="513"/>
                  </a:cubicBezTo>
                  <a:cubicBezTo>
                    <a:pt x="855" y="684"/>
                    <a:pt x="1090" y="812"/>
                    <a:pt x="1326" y="941"/>
                  </a:cubicBezTo>
                  <a:cubicBezTo>
                    <a:pt x="1796" y="1197"/>
                    <a:pt x="2287" y="1411"/>
                    <a:pt x="2822" y="1432"/>
                  </a:cubicBezTo>
                  <a:lnTo>
                    <a:pt x="2822" y="1411"/>
                  </a:lnTo>
                  <a:cubicBezTo>
                    <a:pt x="2309" y="1325"/>
                    <a:pt x="1839" y="1069"/>
                    <a:pt x="1411" y="770"/>
                  </a:cubicBezTo>
                  <a:cubicBezTo>
                    <a:pt x="1176" y="620"/>
                    <a:pt x="962" y="449"/>
                    <a:pt x="727" y="321"/>
                  </a:cubicBezTo>
                  <a:cubicBezTo>
                    <a:pt x="513" y="171"/>
                    <a:pt x="257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5" name="Google Shape;34975;p32"/>
            <p:cNvSpPr/>
            <p:nvPr/>
          </p:nvSpPr>
          <p:spPr>
            <a:xfrm>
              <a:off x="1508250" y="4499938"/>
              <a:ext cx="60400" cy="57200"/>
            </a:xfrm>
            <a:custGeom>
              <a:avLst/>
              <a:gdLst/>
              <a:ahLst/>
              <a:cxnLst/>
              <a:rect l="l" t="t" r="r" b="b"/>
              <a:pathLst>
                <a:path w="2416" h="2288" extrusionOk="0">
                  <a:moveTo>
                    <a:pt x="0" y="0"/>
                  </a:moveTo>
                  <a:lnTo>
                    <a:pt x="0" y="22"/>
                  </a:lnTo>
                  <a:cubicBezTo>
                    <a:pt x="43" y="43"/>
                    <a:pt x="86" y="107"/>
                    <a:pt x="129" y="171"/>
                  </a:cubicBezTo>
                  <a:cubicBezTo>
                    <a:pt x="171" y="236"/>
                    <a:pt x="214" y="300"/>
                    <a:pt x="257" y="342"/>
                  </a:cubicBezTo>
                  <a:lnTo>
                    <a:pt x="492" y="706"/>
                  </a:lnTo>
                  <a:cubicBezTo>
                    <a:pt x="663" y="962"/>
                    <a:pt x="855" y="1176"/>
                    <a:pt x="1048" y="1390"/>
                  </a:cubicBezTo>
                  <a:cubicBezTo>
                    <a:pt x="1219" y="1603"/>
                    <a:pt x="1411" y="1839"/>
                    <a:pt x="1646" y="2010"/>
                  </a:cubicBezTo>
                  <a:cubicBezTo>
                    <a:pt x="1881" y="2181"/>
                    <a:pt x="2138" y="2287"/>
                    <a:pt x="2394" y="2287"/>
                  </a:cubicBezTo>
                  <a:lnTo>
                    <a:pt x="2416" y="2266"/>
                  </a:lnTo>
                  <a:cubicBezTo>
                    <a:pt x="2138" y="2223"/>
                    <a:pt x="1903" y="2095"/>
                    <a:pt x="1710" y="1903"/>
                  </a:cubicBezTo>
                  <a:cubicBezTo>
                    <a:pt x="1497" y="1732"/>
                    <a:pt x="1326" y="1497"/>
                    <a:pt x="1155" y="1261"/>
                  </a:cubicBezTo>
                  <a:cubicBezTo>
                    <a:pt x="984" y="1026"/>
                    <a:pt x="834" y="791"/>
                    <a:pt x="642" y="556"/>
                  </a:cubicBezTo>
                  <a:cubicBezTo>
                    <a:pt x="556" y="449"/>
                    <a:pt x="449" y="342"/>
                    <a:pt x="364" y="236"/>
                  </a:cubicBezTo>
                  <a:cubicBezTo>
                    <a:pt x="300" y="193"/>
                    <a:pt x="257" y="129"/>
                    <a:pt x="193" y="86"/>
                  </a:cubicBezTo>
                  <a:cubicBezTo>
                    <a:pt x="129" y="65"/>
                    <a:pt x="86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6" name="Google Shape;34976;p32"/>
            <p:cNvSpPr/>
            <p:nvPr/>
          </p:nvSpPr>
          <p:spPr>
            <a:xfrm>
              <a:off x="1506650" y="4499413"/>
              <a:ext cx="37950" cy="71075"/>
            </a:xfrm>
            <a:custGeom>
              <a:avLst/>
              <a:gdLst/>
              <a:ahLst/>
              <a:cxnLst/>
              <a:rect l="l" t="t" r="r" b="b"/>
              <a:pathLst>
                <a:path w="1518" h="2843" extrusionOk="0">
                  <a:moveTo>
                    <a:pt x="22" y="0"/>
                  </a:moveTo>
                  <a:lnTo>
                    <a:pt x="0" y="21"/>
                  </a:lnTo>
                  <a:cubicBezTo>
                    <a:pt x="22" y="321"/>
                    <a:pt x="64" y="598"/>
                    <a:pt x="150" y="876"/>
                  </a:cubicBezTo>
                  <a:cubicBezTo>
                    <a:pt x="214" y="1154"/>
                    <a:pt x="321" y="1411"/>
                    <a:pt x="449" y="1689"/>
                  </a:cubicBezTo>
                  <a:cubicBezTo>
                    <a:pt x="577" y="1945"/>
                    <a:pt x="706" y="2202"/>
                    <a:pt x="877" y="2415"/>
                  </a:cubicBezTo>
                  <a:cubicBezTo>
                    <a:pt x="1048" y="2629"/>
                    <a:pt x="1261" y="2821"/>
                    <a:pt x="1518" y="2843"/>
                  </a:cubicBezTo>
                  <a:lnTo>
                    <a:pt x="1518" y="2821"/>
                  </a:lnTo>
                  <a:cubicBezTo>
                    <a:pt x="1283" y="2757"/>
                    <a:pt x="1090" y="2565"/>
                    <a:pt x="941" y="2330"/>
                  </a:cubicBezTo>
                  <a:cubicBezTo>
                    <a:pt x="813" y="2116"/>
                    <a:pt x="684" y="1860"/>
                    <a:pt x="599" y="1603"/>
                  </a:cubicBezTo>
                  <a:cubicBezTo>
                    <a:pt x="492" y="1325"/>
                    <a:pt x="428" y="1069"/>
                    <a:pt x="342" y="791"/>
                  </a:cubicBezTo>
                  <a:cubicBezTo>
                    <a:pt x="235" y="534"/>
                    <a:pt x="150" y="257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7" name="Google Shape;34977;p32"/>
            <p:cNvSpPr/>
            <p:nvPr/>
          </p:nvSpPr>
          <p:spPr>
            <a:xfrm>
              <a:off x="1498625" y="4424063"/>
              <a:ext cx="16050" cy="68950"/>
            </a:xfrm>
            <a:custGeom>
              <a:avLst/>
              <a:gdLst/>
              <a:ahLst/>
              <a:cxnLst/>
              <a:rect l="l" t="t" r="r" b="b"/>
              <a:pathLst>
                <a:path w="642" h="2758" extrusionOk="0">
                  <a:moveTo>
                    <a:pt x="621" y="0"/>
                  </a:moveTo>
                  <a:cubicBezTo>
                    <a:pt x="364" y="385"/>
                    <a:pt x="214" y="834"/>
                    <a:pt x="108" y="1304"/>
                  </a:cubicBezTo>
                  <a:cubicBezTo>
                    <a:pt x="43" y="1539"/>
                    <a:pt x="1" y="1796"/>
                    <a:pt x="1" y="2031"/>
                  </a:cubicBezTo>
                  <a:cubicBezTo>
                    <a:pt x="1" y="2287"/>
                    <a:pt x="43" y="2544"/>
                    <a:pt x="150" y="2758"/>
                  </a:cubicBezTo>
                  <a:lnTo>
                    <a:pt x="172" y="2758"/>
                  </a:lnTo>
                  <a:cubicBezTo>
                    <a:pt x="172" y="2501"/>
                    <a:pt x="193" y="2287"/>
                    <a:pt x="193" y="2052"/>
                  </a:cubicBezTo>
                  <a:cubicBezTo>
                    <a:pt x="214" y="1817"/>
                    <a:pt x="214" y="1582"/>
                    <a:pt x="257" y="1347"/>
                  </a:cubicBezTo>
                  <a:cubicBezTo>
                    <a:pt x="300" y="1112"/>
                    <a:pt x="343" y="898"/>
                    <a:pt x="407" y="663"/>
                  </a:cubicBezTo>
                  <a:cubicBezTo>
                    <a:pt x="471" y="428"/>
                    <a:pt x="535" y="214"/>
                    <a:pt x="642" y="22"/>
                  </a:cubicBezTo>
                  <a:lnTo>
                    <a:pt x="6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8" name="Google Shape;34978;p32"/>
            <p:cNvSpPr/>
            <p:nvPr/>
          </p:nvSpPr>
          <p:spPr>
            <a:xfrm>
              <a:off x="1502375" y="4440613"/>
              <a:ext cx="16050" cy="59350"/>
            </a:xfrm>
            <a:custGeom>
              <a:avLst/>
              <a:gdLst/>
              <a:ahLst/>
              <a:cxnLst/>
              <a:rect l="l" t="t" r="r" b="b"/>
              <a:pathLst>
                <a:path w="642" h="2374" extrusionOk="0">
                  <a:moveTo>
                    <a:pt x="620" y="1"/>
                  </a:moveTo>
                  <a:cubicBezTo>
                    <a:pt x="364" y="321"/>
                    <a:pt x="214" y="706"/>
                    <a:pt x="107" y="1112"/>
                  </a:cubicBezTo>
                  <a:cubicBezTo>
                    <a:pt x="64" y="1326"/>
                    <a:pt x="0" y="1518"/>
                    <a:pt x="22" y="1754"/>
                  </a:cubicBezTo>
                  <a:cubicBezTo>
                    <a:pt x="22" y="1967"/>
                    <a:pt x="64" y="2181"/>
                    <a:pt x="171" y="2373"/>
                  </a:cubicBezTo>
                  <a:lnTo>
                    <a:pt x="193" y="2352"/>
                  </a:lnTo>
                  <a:cubicBezTo>
                    <a:pt x="193" y="2138"/>
                    <a:pt x="193" y="1946"/>
                    <a:pt x="214" y="1754"/>
                  </a:cubicBezTo>
                  <a:cubicBezTo>
                    <a:pt x="235" y="1561"/>
                    <a:pt x="235" y="1347"/>
                    <a:pt x="257" y="1155"/>
                  </a:cubicBezTo>
                  <a:cubicBezTo>
                    <a:pt x="300" y="963"/>
                    <a:pt x="342" y="770"/>
                    <a:pt x="406" y="578"/>
                  </a:cubicBezTo>
                  <a:cubicBezTo>
                    <a:pt x="449" y="386"/>
                    <a:pt x="535" y="193"/>
                    <a:pt x="642" y="22"/>
                  </a:cubicBezTo>
                  <a:lnTo>
                    <a:pt x="62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9" name="Google Shape;34979;p32"/>
            <p:cNvSpPr/>
            <p:nvPr/>
          </p:nvSpPr>
          <p:spPr>
            <a:xfrm>
              <a:off x="1495950" y="4500463"/>
              <a:ext cx="9125" cy="53475"/>
            </a:xfrm>
            <a:custGeom>
              <a:avLst/>
              <a:gdLst/>
              <a:ahLst/>
              <a:cxnLst/>
              <a:rect l="l" t="t" r="r" b="b"/>
              <a:pathLst>
                <a:path w="365" h="2139" extrusionOk="0">
                  <a:moveTo>
                    <a:pt x="215" y="1"/>
                  </a:moveTo>
                  <a:cubicBezTo>
                    <a:pt x="129" y="172"/>
                    <a:pt x="65" y="343"/>
                    <a:pt x="44" y="535"/>
                  </a:cubicBezTo>
                  <a:cubicBezTo>
                    <a:pt x="1" y="706"/>
                    <a:pt x="22" y="898"/>
                    <a:pt x="22" y="1091"/>
                  </a:cubicBezTo>
                  <a:cubicBezTo>
                    <a:pt x="44" y="1283"/>
                    <a:pt x="65" y="1454"/>
                    <a:pt x="108" y="1647"/>
                  </a:cubicBezTo>
                  <a:cubicBezTo>
                    <a:pt x="150" y="1818"/>
                    <a:pt x="215" y="2010"/>
                    <a:pt x="343" y="2138"/>
                  </a:cubicBezTo>
                  <a:lnTo>
                    <a:pt x="364" y="2117"/>
                  </a:lnTo>
                  <a:cubicBezTo>
                    <a:pt x="257" y="1967"/>
                    <a:pt x="215" y="1796"/>
                    <a:pt x="193" y="1625"/>
                  </a:cubicBezTo>
                  <a:cubicBezTo>
                    <a:pt x="172" y="1454"/>
                    <a:pt x="172" y="1262"/>
                    <a:pt x="193" y="1091"/>
                  </a:cubicBezTo>
                  <a:cubicBezTo>
                    <a:pt x="193" y="920"/>
                    <a:pt x="236" y="749"/>
                    <a:pt x="236" y="556"/>
                  </a:cubicBezTo>
                  <a:cubicBezTo>
                    <a:pt x="236" y="386"/>
                    <a:pt x="257" y="215"/>
                    <a:pt x="236" y="22"/>
                  </a:cubicBezTo>
                  <a:lnTo>
                    <a:pt x="2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0" name="Google Shape;34980;p32"/>
            <p:cNvSpPr/>
            <p:nvPr/>
          </p:nvSpPr>
          <p:spPr>
            <a:xfrm>
              <a:off x="1487400" y="4472888"/>
              <a:ext cx="45975" cy="47175"/>
            </a:xfrm>
            <a:custGeom>
              <a:avLst/>
              <a:gdLst/>
              <a:ahLst/>
              <a:cxnLst/>
              <a:rect l="l" t="t" r="r" b="b"/>
              <a:pathLst>
                <a:path w="1839" h="1887" extrusionOk="0">
                  <a:moveTo>
                    <a:pt x="904" y="1"/>
                  </a:moveTo>
                  <a:cubicBezTo>
                    <a:pt x="493" y="1"/>
                    <a:pt x="142" y="323"/>
                    <a:pt x="65" y="783"/>
                  </a:cubicBezTo>
                  <a:cubicBezTo>
                    <a:pt x="1" y="1296"/>
                    <a:pt x="321" y="1788"/>
                    <a:pt x="792" y="1873"/>
                  </a:cubicBezTo>
                  <a:cubicBezTo>
                    <a:pt x="840" y="1882"/>
                    <a:pt x="888" y="1886"/>
                    <a:pt x="936" y="1886"/>
                  </a:cubicBezTo>
                  <a:cubicBezTo>
                    <a:pt x="1350" y="1886"/>
                    <a:pt x="1717" y="1564"/>
                    <a:pt x="1775" y="1104"/>
                  </a:cubicBezTo>
                  <a:cubicBezTo>
                    <a:pt x="1839" y="591"/>
                    <a:pt x="1518" y="99"/>
                    <a:pt x="1048" y="14"/>
                  </a:cubicBezTo>
                  <a:cubicBezTo>
                    <a:pt x="1000" y="5"/>
                    <a:pt x="952" y="1"/>
                    <a:pt x="9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1" name="Google Shape;34981;p32"/>
            <p:cNvSpPr/>
            <p:nvPr/>
          </p:nvSpPr>
          <p:spPr>
            <a:xfrm>
              <a:off x="1503450" y="4431538"/>
              <a:ext cx="31550" cy="56675"/>
            </a:xfrm>
            <a:custGeom>
              <a:avLst/>
              <a:gdLst/>
              <a:ahLst/>
              <a:cxnLst/>
              <a:rect l="l" t="t" r="r" b="b"/>
              <a:pathLst>
                <a:path w="1262" h="2267" extrusionOk="0">
                  <a:moveTo>
                    <a:pt x="1240" y="1"/>
                  </a:moveTo>
                  <a:cubicBezTo>
                    <a:pt x="1112" y="150"/>
                    <a:pt x="983" y="321"/>
                    <a:pt x="855" y="492"/>
                  </a:cubicBezTo>
                  <a:cubicBezTo>
                    <a:pt x="727" y="663"/>
                    <a:pt x="599" y="834"/>
                    <a:pt x="492" y="1026"/>
                  </a:cubicBezTo>
                  <a:cubicBezTo>
                    <a:pt x="385" y="1219"/>
                    <a:pt x="257" y="1390"/>
                    <a:pt x="192" y="1604"/>
                  </a:cubicBezTo>
                  <a:lnTo>
                    <a:pt x="86" y="1924"/>
                  </a:lnTo>
                  <a:cubicBezTo>
                    <a:pt x="43" y="2031"/>
                    <a:pt x="0" y="2138"/>
                    <a:pt x="21" y="2266"/>
                  </a:cubicBezTo>
                  <a:lnTo>
                    <a:pt x="43" y="2266"/>
                  </a:lnTo>
                  <a:cubicBezTo>
                    <a:pt x="86" y="2159"/>
                    <a:pt x="150" y="2095"/>
                    <a:pt x="192" y="2010"/>
                  </a:cubicBezTo>
                  <a:cubicBezTo>
                    <a:pt x="257" y="1924"/>
                    <a:pt x="321" y="1817"/>
                    <a:pt x="363" y="1710"/>
                  </a:cubicBezTo>
                  <a:cubicBezTo>
                    <a:pt x="470" y="1518"/>
                    <a:pt x="534" y="1326"/>
                    <a:pt x="620" y="1133"/>
                  </a:cubicBezTo>
                  <a:cubicBezTo>
                    <a:pt x="812" y="749"/>
                    <a:pt x="1026" y="364"/>
                    <a:pt x="1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2" name="Google Shape;34982;p32"/>
            <p:cNvSpPr/>
            <p:nvPr/>
          </p:nvSpPr>
          <p:spPr>
            <a:xfrm>
              <a:off x="1479400" y="4457713"/>
              <a:ext cx="26200" cy="48125"/>
            </a:xfrm>
            <a:custGeom>
              <a:avLst/>
              <a:gdLst/>
              <a:ahLst/>
              <a:cxnLst/>
              <a:rect l="l" t="t" r="r" b="b"/>
              <a:pathLst>
                <a:path w="1048" h="1925" extrusionOk="0">
                  <a:moveTo>
                    <a:pt x="22" y="1"/>
                  </a:moveTo>
                  <a:cubicBezTo>
                    <a:pt x="0" y="193"/>
                    <a:pt x="22" y="407"/>
                    <a:pt x="64" y="599"/>
                  </a:cubicBezTo>
                  <a:cubicBezTo>
                    <a:pt x="128" y="792"/>
                    <a:pt x="193" y="963"/>
                    <a:pt x="278" y="1134"/>
                  </a:cubicBezTo>
                  <a:cubicBezTo>
                    <a:pt x="364" y="1305"/>
                    <a:pt x="470" y="1476"/>
                    <a:pt x="599" y="1604"/>
                  </a:cubicBezTo>
                  <a:cubicBezTo>
                    <a:pt x="727" y="1732"/>
                    <a:pt x="855" y="1839"/>
                    <a:pt x="1026" y="1925"/>
                  </a:cubicBezTo>
                  <a:lnTo>
                    <a:pt x="1048" y="1903"/>
                  </a:lnTo>
                  <a:cubicBezTo>
                    <a:pt x="941" y="1732"/>
                    <a:pt x="834" y="1583"/>
                    <a:pt x="748" y="1433"/>
                  </a:cubicBezTo>
                  <a:cubicBezTo>
                    <a:pt x="641" y="1283"/>
                    <a:pt x="513" y="1176"/>
                    <a:pt x="406" y="1027"/>
                  </a:cubicBezTo>
                  <a:cubicBezTo>
                    <a:pt x="214" y="728"/>
                    <a:pt x="64" y="386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3" name="Google Shape;34983;p32"/>
            <p:cNvSpPr/>
            <p:nvPr/>
          </p:nvSpPr>
          <p:spPr>
            <a:xfrm>
              <a:off x="1470300" y="4499413"/>
              <a:ext cx="28350" cy="14450"/>
            </a:xfrm>
            <a:custGeom>
              <a:avLst/>
              <a:gdLst/>
              <a:ahLst/>
              <a:cxnLst/>
              <a:rect l="l" t="t" r="r" b="b"/>
              <a:pathLst>
                <a:path w="1134" h="578" extrusionOk="0">
                  <a:moveTo>
                    <a:pt x="813" y="0"/>
                  </a:moveTo>
                  <a:cubicBezTo>
                    <a:pt x="685" y="21"/>
                    <a:pt x="599" y="86"/>
                    <a:pt x="514" y="128"/>
                  </a:cubicBezTo>
                  <a:cubicBezTo>
                    <a:pt x="321" y="235"/>
                    <a:pt x="108" y="363"/>
                    <a:pt x="1" y="556"/>
                  </a:cubicBezTo>
                  <a:lnTo>
                    <a:pt x="22" y="577"/>
                  </a:lnTo>
                  <a:cubicBezTo>
                    <a:pt x="86" y="492"/>
                    <a:pt x="172" y="449"/>
                    <a:pt x="279" y="406"/>
                  </a:cubicBezTo>
                  <a:cubicBezTo>
                    <a:pt x="364" y="363"/>
                    <a:pt x="450" y="342"/>
                    <a:pt x="557" y="321"/>
                  </a:cubicBezTo>
                  <a:cubicBezTo>
                    <a:pt x="663" y="299"/>
                    <a:pt x="770" y="278"/>
                    <a:pt x="856" y="235"/>
                  </a:cubicBezTo>
                  <a:cubicBezTo>
                    <a:pt x="941" y="192"/>
                    <a:pt x="1027" y="150"/>
                    <a:pt x="1134" y="128"/>
                  </a:cubicBezTo>
                  <a:lnTo>
                    <a:pt x="1134" y="107"/>
                  </a:lnTo>
                  <a:cubicBezTo>
                    <a:pt x="1048" y="0"/>
                    <a:pt x="920" y="0"/>
                    <a:pt x="8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4" name="Google Shape;34984;p32"/>
            <p:cNvSpPr/>
            <p:nvPr/>
          </p:nvSpPr>
          <p:spPr>
            <a:xfrm>
              <a:off x="1485275" y="4498338"/>
              <a:ext cx="18725" cy="34750"/>
            </a:xfrm>
            <a:custGeom>
              <a:avLst/>
              <a:gdLst/>
              <a:ahLst/>
              <a:cxnLst/>
              <a:rect l="l" t="t" r="r" b="b"/>
              <a:pathLst>
                <a:path w="749" h="1390" extrusionOk="0">
                  <a:moveTo>
                    <a:pt x="727" y="0"/>
                  </a:moveTo>
                  <a:cubicBezTo>
                    <a:pt x="599" y="43"/>
                    <a:pt x="513" y="150"/>
                    <a:pt x="428" y="257"/>
                  </a:cubicBezTo>
                  <a:cubicBezTo>
                    <a:pt x="364" y="364"/>
                    <a:pt x="321" y="492"/>
                    <a:pt x="257" y="620"/>
                  </a:cubicBezTo>
                  <a:cubicBezTo>
                    <a:pt x="193" y="727"/>
                    <a:pt x="150" y="855"/>
                    <a:pt x="107" y="983"/>
                  </a:cubicBezTo>
                  <a:cubicBezTo>
                    <a:pt x="64" y="1112"/>
                    <a:pt x="0" y="1240"/>
                    <a:pt x="0" y="1390"/>
                  </a:cubicBezTo>
                  <a:lnTo>
                    <a:pt x="22" y="1390"/>
                  </a:lnTo>
                  <a:cubicBezTo>
                    <a:pt x="64" y="1261"/>
                    <a:pt x="129" y="1154"/>
                    <a:pt x="193" y="1048"/>
                  </a:cubicBezTo>
                  <a:cubicBezTo>
                    <a:pt x="257" y="941"/>
                    <a:pt x="321" y="812"/>
                    <a:pt x="385" y="706"/>
                  </a:cubicBezTo>
                  <a:cubicBezTo>
                    <a:pt x="471" y="599"/>
                    <a:pt x="556" y="513"/>
                    <a:pt x="599" y="385"/>
                  </a:cubicBezTo>
                  <a:cubicBezTo>
                    <a:pt x="663" y="278"/>
                    <a:pt x="706" y="150"/>
                    <a:pt x="748" y="22"/>
                  </a:cubicBezTo>
                  <a:lnTo>
                    <a:pt x="7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5" name="Google Shape;34985;p32"/>
            <p:cNvSpPr/>
            <p:nvPr/>
          </p:nvSpPr>
          <p:spPr>
            <a:xfrm>
              <a:off x="1519475" y="4499938"/>
              <a:ext cx="44900" cy="32625"/>
            </a:xfrm>
            <a:custGeom>
              <a:avLst/>
              <a:gdLst/>
              <a:ahLst/>
              <a:cxnLst/>
              <a:rect l="l" t="t" r="r" b="b"/>
              <a:pathLst>
                <a:path w="1796" h="1305" extrusionOk="0">
                  <a:moveTo>
                    <a:pt x="107" y="0"/>
                  </a:moveTo>
                  <a:lnTo>
                    <a:pt x="0" y="193"/>
                  </a:lnTo>
                  <a:cubicBezTo>
                    <a:pt x="278" y="407"/>
                    <a:pt x="535" y="663"/>
                    <a:pt x="855" y="855"/>
                  </a:cubicBezTo>
                  <a:cubicBezTo>
                    <a:pt x="1005" y="941"/>
                    <a:pt x="1154" y="1005"/>
                    <a:pt x="1304" y="1090"/>
                  </a:cubicBezTo>
                  <a:cubicBezTo>
                    <a:pt x="1475" y="1176"/>
                    <a:pt x="1625" y="1261"/>
                    <a:pt x="1796" y="1304"/>
                  </a:cubicBezTo>
                  <a:cubicBezTo>
                    <a:pt x="1625" y="1261"/>
                    <a:pt x="1475" y="1155"/>
                    <a:pt x="1347" y="1048"/>
                  </a:cubicBezTo>
                  <a:cubicBezTo>
                    <a:pt x="1197" y="941"/>
                    <a:pt x="1048" y="834"/>
                    <a:pt x="898" y="748"/>
                  </a:cubicBezTo>
                  <a:cubicBezTo>
                    <a:pt x="620" y="535"/>
                    <a:pt x="385" y="257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6" name="Google Shape;34986;p32"/>
            <p:cNvSpPr/>
            <p:nvPr/>
          </p:nvSpPr>
          <p:spPr>
            <a:xfrm>
              <a:off x="1501300" y="4510613"/>
              <a:ext cx="27275" cy="56675"/>
            </a:xfrm>
            <a:custGeom>
              <a:avLst/>
              <a:gdLst/>
              <a:ahLst/>
              <a:cxnLst/>
              <a:rect l="l" t="t" r="r" b="b"/>
              <a:pathLst>
                <a:path w="1091" h="2267" extrusionOk="0">
                  <a:moveTo>
                    <a:pt x="193" y="1"/>
                  </a:moveTo>
                  <a:lnTo>
                    <a:pt x="1" y="44"/>
                  </a:lnTo>
                  <a:cubicBezTo>
                    <a:pt x="22" y="150"/>
                    <a:pt x="43" y="257"/>
                    <a:pt x="65" y="364"/>
                  </a:cubicBezTo>
                  <a:cubicBezTo>
                    <a:pt x="86" y="471"/>
                    <a:pt x="129" y="599"/>
                    <a:pt x="172" y="685"/>
                  </a:cubicBezTo>
                  <a:lnTo>
                    <a:pt x="428" y="1262"/>
                  </a:lnTo>
                  <a:cubicBezTo>
                    <a:pt x="492" y="1454"/>
                    <a:pt x="578" y="1668"/>
                    <a:pt x="685" y="1839"/>
                  </a:cubicBezTo>
                  <a:cubicBezTo>
                    <a:pt x="791" y="2031"/>
                    <a:pt x="920" y="2202"/>
                    <a:pt x="1091" y="2267"/>
                  </a:cubicBezTo>
                  <a:cubicBezTo>
                    <a:pt x="920" y="2181"/>
                    <a:pt x="813" y="1989"/>
                    <a:pt x="727" y="1818"/>
                  </a:cubicBezTo>
                  <a:cubicBezTo>
                    <a:pt x="642" y="1625"/>
                    <a:pt x="578" y="1412"/>
                    <a:pt x="514" y="1219"/>
                  </a:cubicBezTo>
                  <a:lnTo>
                    <a:pt x="300" y="621"/>
                  </a:lnTo>
                  <a:cubicBezTo>
                    <a:pt x="278" y="514"/>
                    <a:pt x="257" y="428"/>
                    <a:pt x="236" y="321"/>
                  </a:cubicBezTo>
                  <a:cubicBezTo>
                    <a:pt x="236" y="236"/>
                    <a:pt x="214" y="108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7" name="Google Shape;34987;p32"/>
            <p:cNvSpPr/>
            <p:nvPr/>
          </p:nvSpPr>
          <p:spPr>
            <a:xfrm>
              <a:off x="1512000" y="4490863"/>
              <a:ext cx="58800" cy="25050"/>
            </a:xfrm>
            <a:custGeom>
              <a:avLst/>
              <a:gdLst/>
              <a:ahLst/>
              <a:cxnLst/>
              <a:rect l="l" t="t" r="r" b="b"/>
              <a:pathLst>
                <a:path w="2352" h="1002" extrusionOk="0">
                  <a:moveTo>
                    <a:pt x="128" y="0"/>
                  </a:moveTo>
                  <a:lnTo>
                    <a:pt x="0" y="192"/>
                  </a:lnTo>
                  <a:cubicBezTo>
                    <a:pt x="171" y="342"/>
                    <a:pt x="363" y="449"/>
                    <a:pt x="556" y="534"/>
                  </a:cubicBezTo>
                  <a:cubicBezTo>
                    <a:pt x="748" y="620"/>
                    <a:pt x="962" y="684"/>
                    <a:pt x="1154" y="727"/>
                  </a:cubicBezTo>
                  <a:cubicBezTo>
                    <a:pt x="1368" y="770"/>
                    <a:pt x="1560" y="834"/>
                    <a:pt x="1753" y="898"/>
                  </a:cubicBezTo>
                  <a:cubicBezTo>
                    <a:pt x="1860" y="919"/>
                    <a:pt x="1945" y="940"/>
                    <a:pt x="2052" y="962"/>
                  </a:cubicBezTo>
                  <a:cubicBezTo>
                    <a:pt x="2126" y="977"/>
                    <a:pt x="2199" y="1002"/>
                    <a:pt x="2266" y="1002"/>
                  </a:cubicBezTo>
                  <a:cubicBezTo>
                    <a:pt x="2296" y="1002"/>
                    <a:pt x="2325" y="997"/>
                    <a:pt x="2351" y="983"/>
                  </a:cubicBezTo>
                  <a:lnTo>
                    <a:pt x="2351" y="983"/>
                  </a:lnTo>
                  <a:cubicBezTo>
                    <a:pt x="2331" y="994"/>
                    <a:pt x="2309" y="998"/>
                    <a:pt x="2286" y="998"/>
                  </a:cubicBezTo>
                  <a:cubicBezTo>
                    <a:pt x="2214" y="998"/>
                    <a:pt x="2133" y="957"/>
                    <a:pt x="2052" y="940"/>
                  </a:cubicBezTo>
                  <a:cubicBezTo>
                    <a:pt x="1966" y="898"/>
                    <a:pt x="1860" y="876"/>
                    <a:pt x="1774" y="834"/>
                  </a:cubicBezTo>
                  <a:cubicBezTo>
                    <a:pt x="1582" y="748"/>
                    <a:pt x="1389" y="684"/>
                    <a:pt x="1176" y="620"/>
                  </a:cubicBezTo>
                  <a:cubicBezTo>
                    <a:pt x="983" y="534"/>
                    <a:pt x="791" y="470"/>
                    <a:pt x="620" y="363"/>
                  </a:cubicBezTo>
                  <a:cubicBezTo>
                    <a:pt x="428" y="278"/>
                    <a:pt x="278" y="15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8" name="Google Shape;34988;p32"/>
            <p:cNvSpPr/>
            <p:nvPr/>
          </p:nvSpPr>
          <p:spPr>
            <a:xfrm>
              <a:off x="1521075" y="4484213"/>
              <a:ext cx="48625" cy="8275"/>
            </a:xfrm>
            <a:custGeom>
              <a:avLst/>
              <a:gdLst/>
              <a:ahLst/>
              <a:cxnLst/>
              <a:rect l="l" t="t" r="r" b="b"/>
              <a:pathLst>
                <a:path w="1945" h="331" extrusionOk="0">
                  <a:moveTo>
                    <a:pt x="1310" y="0"/>
                  </a:moveTo>
                  <a:cubicBezTo>
                    <a:pt x="1202" y="0"/>
                    <a:pt x="1098" y="10"/>
                    <a:pt x="984" y="10"/>
                  </a:cubicBezTo>
                  <a:cubicBezTo>
                    <a:pt x="834" y="10"/>
                    <a:pt x="663" y="10"/>
                    <a:pt x="492" y="31"/>
                  </a:cubicBezTo>
                  <a:cubicBezTo>
                    <a:pt x="342" y="52"/>
                    <a:pt x="171" y="52"/>
                    <a:pt x="0" y="95"/>
                  </a:cubicBezTo>
                  <a:lnTo>
                    <a:pt x="65" y="330"/>
                  </a:lnTo>
                  <a:cubicBezTo>
                    <a:pt x="193" y="266"/>
                    <a:pt x="364" y="245"/>
                    <a:pt x="513" y="202"/>
                  </a:cubicBezTo>
                  <a:cubicBezTo>
                    <a:pt x="684" y="181"/>
                    <a:pt x="834" y="138"/>
                    <a:pt x="984" y="116"/>
                  </a:cubicBezTo>
                  <a:cubicBezTo>
                    <a:pt x="1155" y="95"/>
                    <a:pt x="1304" y="74"/>
                    <a:pt x="1475" y="74"/>
                  </a:cubicBezTo>
                  <a:cubicBezTo>
                    <a:pt x="1561" y="52"/>
                    <a:pt x="1625" y="52"/>
                    <a:pt x="1710" y="52"/>
                  </a:cubicBezTo>
                  <a:lnTo>
                    <a:pt x="1839" y="52"/>
                  </a:lnTo>
                  <a:cubicBezTo>
                    <a:pt x="1881" y="52"/>
                    <a:pt x="1923" y="52"/>
                    <a:pt x="1945" y="94"/>
                  </a:cubicBezTo>
                  <a:lnTo>
                    <a:pt x="1945" y="94"/>
                  </a:lnTo>
                  <a:cubicBezTo>
                    <a:pt x="1923" y="52"/>
                    <a:pt x="1881" y="52"/>
                    <a:pt x="1839" y="31"/>
                  </a:cubicBezTo>
                  <a:cubicBezTo>
                    <a:pt x="1796" y="31"/>
                    <a:pt x="1753" y="31"/>
                    <a:pt x="1710" y="10"/>
                  </a:cubicBezTo>
                  <a:lnTo>
                    <a:pt x="1475" y="10"/>
                  </a:lnTo>
                  <a:cubicBezTo>
                    <a:pt x="1418" y="2"/>
                    <a:pt x="1364" y="0"/>
                    <a:pt x="13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9" name="Google Shape;34989;p32"/>
            <p:cNvSpPr/>
            <p:nvPr/>
          </p:nvSpPr>
          <p:spPr>
            <a:xfrm>
              <a:off x="1525875" y="4491388"/>
              <a:ext cx="74300" cy="12975"/>
            </a:xfrm>
            <a:custGeom>
              <a:avLst/>
              <a:gdLst/>
              <a:ahLst/>
              <a:cxnLst/>
              <a:rect l="l" t="t" r="r" b="b"/>
              <a:pathLst>
                <a:path w="2972" h="519" extrusionOk="0">
                  <a:moveTo>
                    <a:pt x="22" y="0"/>
                  </a:moveTo>
                  <a:lnTo>
                    <a:pt x="1" y="236"/>
                  </a:lnTo>
                  <a:cubicBezTo>
                    <a:pt x="108" y="236"/>
                    <a:pt x="236" y="257"/>
                    <a:pt x="343" y="300"/>
                  </a:cubicBezTo>
                  <a:cubicBezTo>
                    <a:pt x="471" y="342"/>
                    <a:pt x="599" y="385"/>
                    <a:pt x="727" y="407"/>
                  </a:cubicBezTo>
                  <a:cubicBezTo>
                    <a:pt x="963" y="471"/>
                    <a:pt x="1219" y="471"/>
                    <a:pt x="1476" y="492"/>
                  </a:cubicBezTo>
                  <a:cubicBezTo>
                    <a:pt x="1732" y="513"/>
                    <a:pt x="1967" y="513"/>
                    <a:pt x="2224" y="513"/>
                  </a:cubicBezTo>
                  <a:lnTo>
                    <a:pt x="2587" y="513"/>
                  </a:lnTo>
                  <a:cubicBezTo>
                    <a:pt x="2651" y="513"/>
                    <a:pt x="2715" y="519"/>
                    <a:pt x="2779" y="519"/>
                  </a:cubicBezTo>
                  <a:cubicBezTo>
                    <a:pt x="2843" y="519"/>
                    <a:pt x="2908" y="513"/>
                    <a:pt x="2972" y="492"/>
                  </a:cubicBezTo>
                  <a:lnTo>
                    <a:pt x="2972" y="492"/>
                  </a:lnTo>
                  <a:cubicBezTo>
                    <a:pt x="2929" y="506"/>
                    <a:pt x="2886" y="511"/>
                    <a:pt x="2844" y="511"/>
                  </a:cubicBezTo>
                  <a:cubicBezTo>
                    <a:pt x="2760" y="511"/>
                    <a:pt x="2680" y="492"/>
                    <a:pt x="2608" y="492"/>
                  </a:cubicBezTo>
                  <a:lnTo>
                    <a:pt x="2224" y="449"/>
                  </a:lnTo>
                  <a:cubicBezTo>
                    <a:pt x="1967" y="428"/>
                    <a:pt x="1732" y="407"/>
                    <a:pt x="1476" y="364"/>
                  </a:cubicBezTo>
                  <a:cubicBezTo>
                    <a:pt x="1240" y="342"/>
                    <a:pt x="984" y="300"/>
                    <a:pt x="749" y="236"/>
                  </a:cubicBezTo>
                  <a:cubicBezTo>
                    <a:pt x="642" y="193"/>
                    <a:pt x="535" y="150"/>
                    <a:pt x="407" y="107"/>
                  </a:cubicBezTo>
                  <a:cubicBezTo>
                    <a:pt x="279" y="65"/>
                    <a:pt x="150" y="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0" name="Google Shape;34990;p32"/>
            <p:cNvSpPr/>
            <p:nvPr/>
          </p:nvSpPr>
          <p:spPr>
            <a:xfrm>
              <a:off x="1513600" y="4437963"/>
              <a:ext cx="51325" cy="47575"/>
            </a:xfrm>
            <a:custGeom>
              <a:avLst/>
              <a:gdLst/>
              <a:ahLst/>
              <a:cxnLst/>
              <a:rect l="l" t="t" r="r" b="b"/>
              <a:pathLst>
                <a:path w="2053" h="1903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1689" y="235"/>
                    <a:pt x="1325" y="492"/>
                    <a:pt x="962" y="769"/>
                  </a:cubicBezTo>
                  <a:cubicBezTo>
                    <a:pt x="791" y="919"/>
                    <a:pt x="620" y="1069"/>
                    <a:pt x="449" y="1218"/>
                  </a:cubicBezTo>
                  <a:cubicBezTo>
                    <a:pt x="364" y="1304"/>
                    <a:pt x="299" y="1389"/>
                    <a:pt x="214" y="1475"/>
                  </a:cubicBezTo>
                  <a:cubicBezTo>
                    <a:pt x="171" y="1518"/>
                    <a:pt x="128" y="1582"/>
                    <a:pt x="107" y="1624"/>
                  </a:cubicBezTo>
                  <a:cubicBezTo>
                    <a:pt x="64" y="1667"/>
                    <a:pt x="22" y="1774"/>
                    <a:pt x="0" y="1817"/>
                  </a:cubicBezTo>
                  <a:lnTo>
                    <a:pt x="193" y="1902"/>
                  </a:lnTo>
                  <a:cubicBezTo>
                    <a:pt x="257" y="1710"/>
                    <a:pt x="406" y="1518"/>
                    <a:pt x="556" y="1347"/>
                  </a:cubicBezTo>
                  <a:cubicBezTo>
                    <a:pt x="706" y="1197"/>
                    <a:pt x="877" y="1026"/>
                    <a:pt x="1026" y="876"/>
                  </a:cubicBezTo>
                  <a:cubicBezTo>
                    <a:pt x="1368" y="556"/>
                    <a:pt x="1710" y="257"/>
                    <a:pt x="20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1" name="Google Shape;34991;p32"/>
            <p:cNvSpPr/>
            <p:nvPr/>
          </p:nvSpPr>
          <p:spPr>
            <a:xfrm>
              <a:off x="1489000" y="4443288"/>
              <a:ext cx="14475" cy="48650"/>
            </a:xfrm>
            <a:custGeom>
              <a:avLst/>
              <a:gdLst/>
              <a:ahLst/>
              <a:cxnLst/>
              <a:rect l="l" t="t" r="r" b="b"/>
              <a:pathLst>
                <a:path w="579" h="1946" extrusionOk="0">
                  <a:moveTo>
                    <a:pt x="1" y="1"/>
                  </a:moveTo>
                  <a:cubicBezTo>
                    <a:pt x="65" y="172"/>
                    <a:pt x="65" y="343"/>
                    <a:pt x="86" y="514"/>
                  </a:cubicBezTo>
                  <a:cubicBezTo>
                    <a:pt x="108" y="685"/>
                    <a:pt x="108" y="856"/>
                    <a:pt x="151" y="1027"/>
                  </a:cubicBezTo>
                  <a:cubicBezTo>
                    <a:pt x="172" y="1198"/>
                    <a:pt x="215" y="1369"/>
                    <a:pt x="279" y="1518"/>
                  </a:cubicBezTo>
                  <a:cubicBezTo>
                    <a:pt x="364" y="1668"/>
                    <a:pt x="428" y="1818"/>
                    <a:pt x="557" y="1946"/>
                  </a:cubicBezTo>
                  <a:lnTo>
                    <a:pt x="578" y="1924"/>
                  </a:lnTo>
                  <a:cubicBezTo>
                    <a:pt x="557" y="1753"/>
                    <a:pt x="514" y="1582"/>
                    <a:pt x="471" y="1433"/>
                  </a:cubicBezTo>
                  <a:cubicBezTo>
                    <a:pt x="428" y="1262"/>
                    <a:pt x="343" y="1134"/>
                    <a:pt x="300" y="963"/>
                  </a:cubicBezTo>
                  <a:cubicBezTo>
                    <a:pt x="257" y="813"/>
                    <a:pt x="215" y="642"/>
                    <a:pt x="193" y="492"/>
                  </a:cubicBezTo>
                  <a:cubicBezTo>
                    <a:pt x="151" y="321"/>
                    <a:pt x="108" y="15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2" name="Google Shape;34992;p32"/>
            <p:cNvSpPr/>
            <p:nvPr/>
          </p:nvSpPr>
          <p:spPr>
            <a:xfrm>
              <a:off x="1472450" y="4487638"/>
              <a:ext cx="26200" cy="13400"/>
            </a:xfrm>
            <a:custGeom>
              <a:avLst/>
              <a:gdLst/>
              <a:ahLst/>
              <a:cxnLst/>
              <a:rect l="l" t="t" r="r" b="b"/>
              <a:pathLst>
                <a:path w="1048" h="536" extrusionOk="0">
                  <a:moveTo>
                    <a:pt x="0" y="1"/>
                  </a:moveTo>
                  <a:lnTo>
                    <a:pt x="0" y="22"/>
                  </a:lnTo>
                  <a:cubicBezTo>
                    <a:pt x="86" y="65"/>
                    <a:pt x="150" y="150"/>
                    <a:pt x="214" y="236"/>
                  </a:cubicBezTo>
                  <a:cubicBezTo>
                    <a:pt x="257" y="279"/>
                    <a:pt x="278" y="300"/>
                    <a:pt x="342" y="343"/>
                  </a:cubicBezTo>
                  <a:cubicBezTo>
                    <a:pt x="385" y="386"/>
                    <a:pt x="428" y="407"/>
                    <a:pt x="471" y="428"/>
                  </a:cubicBezTo>
                  <a:cubicBezTo>
                    <a:pt x="556" y="471"/>
                    <a:pt x="663" y="535"/>
                    <a:pt x="770" y="535"/>
                  </a:cubicBezTo>
                  <a:cubicBezTo>
                    <a:pt x="855" y="514"/>
                    <a:pt x="962" y="492"/>
                    <a:pt x="1048" y="428"/>
                  </a:cubicBezTo>
                  <a:lnTo>
                    <a:pt x="1048" y="407"/>
                  </a:lnTo>
                  <a:cubicBezTo>
                    <a:pt x="962" y="343"/>
                    <a:pt x="877" y="321"/>
                    <a:pt x="791" y="300"/>
                  </a:cubicBezTo>
                  <a:cubicBezTo>
                    <a:pt x="706" y="257"/>
                    <a:pt x="599" y="279"/>
                    <a:pt x="513" y="257"/>
                  </a:cubicBezTo>
                  <a:cubicBezTo>
                    <a:pt x="492" y="236"/>
                    <a:pt x="428" y="215"/>
                    <a:pt x="406" y="215"/>
                  </a:cubicBezTo>
                  <a:cubicBezTo>
                    <a:pt x="364" y="193"/>
                    <a:pt x="321" y="172"/>
                    <a:pt x="278" y="129"/>
                  </a:cubicBezTo>
                  <a:cubicBezTo>
                    <a:pt x="193" y="86"/>
                    <a:pt x="107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3" name="Google Shape;34993;p32"/>
            <p:cNvSpPr/>
            <p:nvPr/>
          </p:nvSpPr>
          <p:spPr>
            <a:xfrm>
              <a:off x="1551250" y="4431513"/>
              <a:ext cx="4875" cy="4675"/>
            </a:xfrm>
            <a:custGeom>
              <a:avLst/>
              <a:gdLst/>
              <a:ahLst/>
              <a:cxnLst/>
              <a:rect l="l" t="t" r="r" b="b"/>
              <a:pathLst>
                <a:path w="195" h="187" extrusionOk="0">
                  <a:moveTo>
                    <a:pt x="103" y="1"/>
                  </a:moveTo>
                  <a:cubicBezTo>
                    <a:pt x="63" y="1"/>
                    <a:pt x="22" y="28"/>
                    <a:pt x="12" y="87"/>
                  </a:cubicBezTo>
                  <a:cubicBezTo>
                    <a:pt x="1" y="154"/>
                    <a:pt x="42" y="186"/>
                    <a:pt x="87" y="186"/>
                  </a:cubicBezTo>
                  <a:cubicBezTo>
                    <a:pt x="128" y="186"/>
                    <a:pt x="173" y="159"/>
                    <a:pt x="183" y="108"/>
                  </a:cubicBezTo>
                  <a:cubicBezTo>
                    <a:pt x="194" y="39"/>
                    <a:pt x="149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4" name="Google Shape;34994;p32"/>
            <p:cNvSpPr/>
            <p:nvPr/>
          </p:nvSpPr>
          <p:spPr>
            <a:xfrm>
              <a:off x="1561400" y="4436813"/>
              <a:ext cx="4325" cy="4450"/>
            </a:xfrm>
            <a:custGeom>
              <a:avLst/>
              <a:gdLst/>
              <a:ahLst/>
              <a:cxnLst/>
              <a:rect l="l" t="t" r="r" b="b"/>
              <a:pathLst>
                <a:path w="173" h="178" extrusionOk="0">
                  <a:moveTo>
                    <a:pt x="89" y="0"/>
                  </a:moveTo>
                  <a:cubicBezTo>
                    <a:pt x="51" y="0"/>
                    <a:pt x="12" y="28"/>
                    <a:pt x="12" y="89"/>
                  </a:cubicBezTo>
                  <a:cubicBezTo>
                    <a:pt x="1" y="145"/>
                    <a:pt x="36" y="177"/>
                    <a:pt x="76" y="177"/>
                  </a:cubicBezTo>
                  <a:cubicBezTo>
                    <a:pt x="112" y="177"/>
                    <a:pt x="151" y="150"/>
                    <a:pt x="161" y="89"/>
                  </a:cubicBezTo>
                  <a:cubicBezTo>
                    <a:pt x="173" y="33"/>
                    <a:pt x="131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5" name="Google Shape;34995;p32"/>
            <p:cNvSpPr/>
            <p:nvPr/>
          </p:nvSpPr>
          <p:spPr>
            <a:xfrm>
              <a:off x="1561925" y="4451963"/>
              <a:ext cx="5425" cy="5675"/>
            </a:xfrm>
            <a:custGeom>
              <a:avLst/>
              <a:gdLst/>
              <a:ahLst/>
              <a:cxnLst/>
              <a:rect l="l" t="t" r="r" b="b"/>
              <a:pathLst>
                <a:path w="217" h="227" extrusionOk="0">
                  <a:moveTo>
                    <a:pt x="114" y="1"/>
                  </a:moveTo>
                  <a:cubicBezTo>
                    <a:pt x="69" y="1"/>
                    <a:pt x="22" y="33"/>
                    <a:pt x="12" y="103"/>
                  </a:cubicBezTo>
                  <a:cubicBezTo>
                    <a:pt x="1" y="183"/>
                    <a:pt x="51" y="226"/>
                    <a:pt x="103" y="226"/>
                  </a:cubicBezTo>
                  <a:cubicBezTo>
                    <a:pt x="148" y="226"/>
                    <a:pt x="195" y="193"/>
                    <a:pt x="205" y="124"/>
                  </a:cubicBezTo>
                  <a:cubicBezTo>
                    <a:pt x="216" y="44"/>
                    <a:pt x="166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6" name="Google Shape;34996;p32"/>
            <p:cNvSpPr/>
            <p:nvPr/>
          </p:nvSpPr>
          <p:spPr>
            <a:xfrm>
              <a:off x="1571850" y="4474238"/>
              <a:ext cx="4825" cy="4400"/>
            </a:xfrm>
            <a:custGeom>
              <a:avLst/>
              <a:gdLst/>
              <a:ahLst/>
              <a:cxnLst/>
              <a:rect l="l" t="t" r="r" b="b"/>
              <a:pathLst>
                <a:path w="193" h="176" extrusionOk="0">
                  <a:moveTo>
                    <a:pt x="89" y="1"/>
                  </a:moveTo>
                  <a:cubicBezTo>
                    <a:pt x="0" y="1"/>
                    <a:pt x="5" y="153"/>
                    <a:pt x="85" y="173"/>
                  </a:cubicBezTo>
                  <a:lnTo>
                    <a:pt x="107" y="173"/>
                  </a:lnTo>
                  <a:cubicBezTo>
                    <a:pt x="112" y="175"/>
                    <a:pt x="117" y="175"/>
                    <a:pt x="121" y="175"/>
                  </a:cubicBezTo>
                  <a:cubicBezTo>
                    <a:pt x="192" y="175"/>
                    <a:pt x="187" y="23"/>
                    <a:pt x="107" y="2"/>
                  </a:cubicBezTo>
                  <a:cubicBezTo>
                    <a:pt x="101" y="1"/>
                    <a:pt x="95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7" name="Google Shape;34997;p32"/>
            <p:cNvSpPr/>
            <p:nvPr/>
          </p:nvSpPr>
          <p:spPr>
            <a:xfrm>
              <a:off x="1567275" y="4483238"/>
              <a:ext cx="5375" cy="5700"/>
            </a:xfrm>
            <a:custGeom>
              <a:avLst/>
              <a:gdLst/>
              <a:ahLst/>
              <a:cxnLst/>
              <a:rect l="l" t="t" r="r" b="b"/>
              <a:pathLst>
                <a:path w="215" h="228" extrusionOk="0">
                  <a:moveTo>
                    <a:pt x="124" y="0"/>
                  </a:moveTo>
                  <a:cubicBezTo>
                    <a:pt x="76" y="0"/>
                    <a:pt x="23" y="38"/>
                    <a:pt x="12" y="113"/>
                  </a:cubicBezTo>
                  <a:cubicBezTo>
                    <a:pt x="1" y="190"/>
                    <a:pt x="47" y="228"/>
                    <a:pt x="98" y="228"/>
                  </a:cubicBezTo>
                  <a:cubicBezTo>
                    <a:pt x="144" y="228"/>
                    <a:pt x="194" y="196"/>
                    <a:pt x="204" y="134"/>
                  </a:cubicBezTo>
                  <a:lnTo>
                    <a:pt x="204" y="113"/>
                  </a:lnTo>
                  <a:cubicBezTo>
                    <a:pt x="215" y="38"/>
                    <a:pt x="17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8" name="Google Shape;34998;p32"/>
            <p:cNvSpPr/>
            <p:nvPr/>
          </p:nvSpPr>
          <p:spPr>
            <a:xfrm>
              <a:off x="1595600" y="4501338"/>
              <a:ext cx="5925" cy="6175"/>
            </a:xfrm>
            <a:custGeom>
              <a:avLst/>
              <a:gdLst/>
              <a:ahLst/>
              <a:cxnLst/>
              <a:rect l="l" t="t" r="r" b="b"/>
              <a:pathLst>
                <a:path w="237" h="247" extrusionOk="0">
                  <a:moveTo>
                    <a:pt x="131" y="0"/>
                  </a:moveTo>
                  <a:cubicBezTo>
                    <a:pt x="83" y="0"/>
                    <a:pt x="33" y="32"/>
                    <a:pt x="33" y="94"/>
                  </a:cubicBezTo>
                  <a:lnTo>
                    <a:pt x="12" y="115"/>
                  </a:lnTo>
                  <a:cubicBezTo>
                    <a:pt x="1" y="204"/>
                    <a:pt x="52" y="246"/>
                    <a:pt x="108" y="246"/>
                  </a:cubicBezTo>
                  <a:cubicBezTo>
                    <a:pt x="160" y="246"/>
                    <a:pt x="215" y="209"/>
                    <a:pt x="226" y="137"/>
                  </a:cubicBezTo>
                  <a:lnTo>
                    <a:pt x="226" y="115"/>
                  </a:lnTo>
                  <a:cubicBezTo>
                    <a:pt x="237" y="38"/>
                    <a:pt x="18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9" name="Google Shape;34999;p32"/>
            <p:cNvSpPr/>
            <p:nvPr/>
          </p:nvSpPr>
          <p:spPr>
            <a:xfrm>
              <a:off x="1567300" y="4514088"/>
              <a:ext cx="5100" cy="4850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15" y="1"/>
                  </a:moveTo>
                  <a:cubicBezTo>
                    <a:pt x="70" y="1"/>
                    <a:pt x="22" y="33"/>
                    <a:pt x="11" y="97"/>
                  </a:cubicBezTo>
                  <a:cubicBezTo>
                    <a:pt x="0" y="161"/>
                    <a:pt x="43" y="193"/>
                    <a:pt x="91" y="193"/>
                  </a:cubicBezTo>
                  <a:cubicBezTo>
                    <a:pt x="139" y="193"/>
                    <a:pt x="193" y="161"/>
                    <a:pt x="203" y="97"/>
                  </a:cubicBezTo>
                  <a:cubicBezTo>
                    <a:pt x="203" y="33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0" name="Google Shape;35000;p32"/>
            <p:cNvSpPr/>
            <p:nvPr/>
          </p:nvSpPr>
          <p:spPr>
            <a:xfrm>
              <a:off x="1580125" y="4526763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22" y="1"/>
                  </a:moveTo>
                  <a:cubicBezTo>
                    <a:pt x="72" y="1"/>
                    <a:pt x="21" y="33"/>
                    <a:pt x="11" y="103"/>
                  </a:cubicBezTo>
                  <a:lnTo>
                    <a:pt x="11" y="124"/>
                  </a:lnTo>
                  <a:cubicBezTo>
                    <a:pt x="0" y="199"/>
                    <a:pt x="48" y="237"/>
                    <a:pt x="102" y="237"/>
                  </a:cubicBezTo>
                  <a:cubicBezTo>
                    <a:pt x="155" y="237"/>
                    <a:pt x="214" y="199"/>
                    <a:pt x="225" y="124"/>
                  </a:cubicBezTo>
                  <a:cubicBezTo>
                    <a:pt x="236" y="44"/>
                    <a:pt x="180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1" name="Google Shape;35001;p32"/>
            <p:cNvSpPr/>
            <p:nvPr/>
          </p:nvSpPr>
          <p:spPr>
            <a:xfrm>
              <a:off x="1561425" y="4530313"/>
              <a:ext cx="4300" cy="4650"/>
            </a:xfrm>
            <a:custGeom>
              <a:avLst/>
              <a:gdLst/>
              <a:ahLst/>
              <a:cxnLst/>
              <a:rect l="l" t="t" r="r" b="b"/>
              <a:pathLst>
                <a:path w="172" h="186" extrusionOk="0">
                  <a:moveTo>
                    <a:pt x="88" y="1"/>
                  </a:moveTo>
                  <a:cubicBezTo>
                    <a:pt x="50" y="1"/>
                    <a:pt x="11" y="28"/>
                    <a:pt x="11" y="89"/>
                  </a:cubicBezTo>
                  <a:cubicBezTo>
                    <a:pt x="0" y="153"/>
                    <a:pt x="32" y="185"/>
                    <a:pt x="70" y="185"/>
                  </a:cubicBezTo>
                  <a:cubicBezTo>
                    <a:pt x="107" y="185"/>
                    <a:pt x="150" y="153"/>
                    <a:pt x="160" y="89"/>
                  </a:cubicBezTo>
                  <a:cubicBezTo>
                    <a:pt x="172" y="33"/>
                    <a:pt x="130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2" name="Google Shape;35002;p32"/>
            <p:cNvSpPr/>
            <p:nvPr/>
          </p:nvSpPr>
          <p:spPr>
            <a:xfrm>
              <a:off x="1567300" y="4554363"/>
              <a:ext cx="4300" cy="4650"/>
            </a:xfrm>
            <a:custGeom>
              <a:avLst/>
              <a:gdLst/>
              <a:ahLst/>
              <a:cxnLst/>
              <a:rect l="l" t="t" r="r" b="b"/>
              <a:pathLst>
                <a:path w="172" h="186" extrusionOk="0">
                  <a:moveTo>
                    <a:pt x="97" y="1"/>
                  </a:moveTo>
                  <a:cubicBezTo>
                    <a:pt x="61" y="1"/>
                    <a:pt x="21" y="28"/>
                    <a:pt x="11" y="89"/>
                  </a:cubicBezTo>
                  <a:cubicBezTo>
                    <a:pt x="0" y="153"/>
                    <a:pt x="32" y="185"/>
                    <a:pt x="70" y="185"/>
                  </a:cubicBezTo>
                  <a:cubicBezTo>
                    <a:pt x="107" y="185"/>
                    <a:pt x="150" y="153"/>
                    <a:pt x="161" y="89"/>
                  </a:cubicBezTo>
                  <a:cubicBezTo>
                    <a:pt x="172" y="33"/>
                    <a:pt x="136" y="1"/>
                    <a:pt x="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3" name="Google Shape;35003;p32"/>
            <p:cNvSpPr/>
            <p:nvPr/>
          </p:nvSpPr>
          <p:spPr>
            <a:xfrm>
              <a:off x="1542700" y="4567388"/>
              <a:ext cx="5400" cy="5650"/>
            </a:xfrm>
            <a:custGeom>
              <a:avLst/>
              <a:gdLst/>
              <a:ahLst/>
              <a:cxnLst/>
              <a:rect l="l" t="t" r="r" b="b"/>
              <a:pathLst>
                <a:path w="216" h="226" extrusionOk="0">
                  <a:moveTo>
                    <a:pt x="114" y="0"/>
                  </a:moveTo>
                  <a:cubicBezTo>
                    <a:pt x="68" y="0"/>
                    <a:pt x="22" y="33"/>
                    <a:pt x="12" y="102"/>
                  </a:cubicBezTo>
                  <a:cubicBezTo>
                    <a:pt x="0" y="183"/>
                    <a:pt x="50" y="226"/>
                    <a:pt x="102" y="226"/>
                  </a:cubicBezTo>
                  <a:cubicBezTo>
                    <a:pt x="147" y="226"/>
                    <a:pt x="194" y="193"/>
                    <a:pt x="204" y="124"/>
                  </a:cubicBezTo>
                  <a:cubicBezTo>
                    <a:pt x="216" y="44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4" name="Google Shape;35004;p32"/>
            <p:cNvSpPr/>
            <p:nvPr/>
          </p:nvSpPr>
          <p:spPr>
            <a:xfrm>
              <a:off x="1526125" y="4565863"/>
              <a:ext cx="4325" cy="4425"/>
            </a:xfrm>
            <a:custGeom>
              <a:avLst/>
              <a:gdLst/>
              <a:ahLst/>
              <a:cxnLst/>
              <a:rect l="l" t="t" r="r" b="b"/>
              <a:pathLst>
                <a:path w="173" h="177" extrusionOk="0">
                  <a:moveTo>
                    <a:pt x="89" y="0"/>
                  </a:moveTo>
                  <a:cubicBezTo>
                    <a:pt x="51" y="0"/>
                    <a:pt x="12" y="27"/>
                    <a:pt x="12" y="78"/>
                  </a:cubicBezTo>
                  <a:cubicBezTo>
                    <a:pt x="1" y="145"/>
                    <a:pt x="37" y="177"/>
                    <a:pt x="76" y="177"/>
                  </a:cubicBezTo>
                  <a:cubicBezTo>
                    <a:pt x="112" y="177"/>
                    <a:pt x="152" y="150"/>
                    <a:pt x="162" y="99"/>
                  </a:cubicBezTo>
                  <a:cubicBezTo>
                    <a:pt x="173" y="32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5" name="Google Shape;35005;p32"/>
            <p:cNvSpPr/>
            <p:nvPr/>
          </p:nvSpPr>
          <p:spPr>
            <a:xfrm>
              <a:off x="1502625" y="4551363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23" y="0"/>
                  </a:moveTo>
                  <a:cubicBezTo>
                    <a:pt x="73" y="0"/>
                    <a:pt x="22" y="33"/>
                    <a:pt x="12" y="102"/>
                  </a:cubicBezTo>
                  <a:lnTo>
                    <a:pt x="12" y="124"/>
                  </a:lnTo>
                  <a:cubicBezTo>
                    <a:pt x="1" y="198"/>
                    <a:pt x="49" y="236"/>
                    <a:pt x="103" y="236"/>
                  </a:cubicBezTo>
                  <a:cubicBezTo>
                    <a:pt x="156" y="236"/>
                    <a:pt x="215" y="198"/>
                    <a:pt x="225" y="124"/>
                  </a:cubicBezTo>
                  <a:cubicBezTo>
                    <a:pt x="23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6" name="Google Shape;35006;p32"/>
            <p:cNvSpPr/>
            <p:nvPr/>
          </p:nvSpPr>
          <p:spPr>
            <a:xfrm>
              <a:off x="1481450" y="4532963"/>
              <a:ext cx="6100" cy="5525"/>
            </a:xfrm>
            <a:custGeom>
              <a:avLst/>
              <a:gdLst/>
              <a:ahLst/>
              <a:cxnLst/>
              <a:rect l="l" t="t" r="r" b="b"/>
              <a:pathLst>
                <a:path w="244" h="221" extrusionOk="0">
                  <a:moveTo>
                    <a:pt x="121" y="1"/>
                  </a:moveTo>
                  <a:cubicBezTo>
                    <a:pt x="53" y="1"/>
                    <a:pt x="0" y="112"/>
                    <a:pt x="68" y="197"/>
                  </a:cubicBezTo>
                  <a:cubicBezTo>
                    <a:pt x="84" y="213"/>
                    <a:pt x="101" y="220"/>
                    <a:pt x="118" y="220"/>
                  </a:cubicBezTo>
                  <a:cubicBezTo>
                    <a:pt x="187" y="220"/>
                    <a:pt x="244" y="95"/>
                    <a:pt x="175" y="26"/>
                  </a:cubicBezTo>
                  <a:cubicBezTo>
                    <a:pt x="157" y="8"/>
                    <a:pt x="138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7" name="Google Shape;35007;p32"/>
            <p:cNvSpPr/>
            <p:nvPr/>
          </p:nvSpPr>
          <p:spPr>
            <a:xfrm>
              <a:off x="1467100" y="4511663"/>
              <a:ext cx="4600" cy="5225"/>
            </a:xfrm>
            <a:custGeom>
              <a:avLst/>
              <a:gdLst/>
              <a:ahLst/>
              <a:cxnLst/>
              <a:rect l="l" t="t" r="r" b="b"/>
              <a:pathLst>
                <a:path w="184" h="209" extrusionOk="0">
                  <a:moveTo>
                    <a:pt x="83" y="1"/>
                  </a:moveTo>
                  <a:cubicBezTo>
                    <a:pt x="37" y="1"/>
                    <a:pt x="1" y="65"/>
                    <a:pt x="1" y="130"/>
                  </a:cubicBezTo>
                  <a:cubicBezTo>
                    <a:pt x="19" y="186"/>
                    <a:pt x="58" y="209"/>
                    <a:pt x="94" y="209"/>
                  </a:cubicBezTo>
                  <a:cubicBezTo>
                    <a:pt x="141" y="209"/>
                    <a:pt x="184" y="169"/>
                    <a:pt x="172" y="108"/>
                  </a:cubicBezTo>
                  <a:cubicBezTo>
                    <a:pt x="172" y="66"/>
                    <a:pt x="172" y="44"/>
                    <a:pt x="129" y="23"/>
                  </a:cubicBezTo>
                  <a:cubicBezTo>
                    <a:pt x="113" y="7"/>
                    <a:pt x="98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8" name="Google Shape;35008;p32"/>
            <p:cNvSpPr/>
            <p:nvPr/>
          </p:nvSpPr>
          <p:spPr>
            <a:xfrm>
              <a:off x="1467900" y="4485363"/>
              <a:ext cx="5375" cy="5650"/>
            </a:xfrm>
            <a:custGeom>
              <a:avLst/>
              <a:gdLst/>
              <a:ahLst/>
              <a:cxnLst/>
              <a:rect l="l" t="t" r="r" b="b"/>
              <a:pathLst>
                <a:path w="215" h="226" extrusionOk="0">
                  <a:moveTo>
                    <a:pt x="124" y="1"/>
                  </a:moveTo>
                  <a:cubicBezTo>
                    <a:pt x="75" y="1"/>
                    <a:pt x="22" y="38"/>
                    <a:pt x="11" y="113"/>
                  </a:cubicBezTo>
                  <a:cubicBezTo>
                    <a:pt x="1" y="188"/>
                    <a:pt x="49" y="225"/>
                    <a:pt x="100" y="225"/>
                  </a:cubicBezTo>
                  <a:cubicBezTo>
                    <a:pt x="150" y="225"/>
                    <a:pt x="204" y="188"/>
                    <a:pt x="204" y="113"/>
                  </a:cubicBezTo>
                  <a:cubicBezTo>
                    <a:pt x="214" y="38"/>
                    <a:pt x="172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9" name="Google Shape;35009;p32"/>
            <p:cNvSpPr/>
            <p:nvPr/>
          </p:nvSpPr>
          <p:spPr>
            <a:xfrm>
              <a:off x="1476000" y="4453138"/>
              <a:ext cx="6350" cy="5825"/>
            </a:xfrm>
            <a:custGeom>
              <a:avLst/>
              <a:gdLst/>
              <a:ahLst/>
              <a:cxnLst/>
              <a:rect l="l" t="t" r="r" b="b"/>
              <a:pathLst>
                <a:path w="254" h="233" extrusionOk="0">
                  <a:moveTo>
                    <a:pt x="105" y="1"/>
                  </a:moveTo>
                  <a:cubicBezTo>
                    <a:pt x="37" y="1"/>
                    <a:pt x="0" y="168"/>
                    <a:pt x="93" y="205"/>
                  </a:cubicBezTo>
                  <a:lnTo>
                    <a:pt x="93" y="227"/>
                  </a:lnTo>
                  <a:cubicBezTo>
                    <a:pt x="104" y="231"/>
                    <a:pt x="114" y="233"/>
                    <a:pt x="124" y="233"/>
                  </a:cubicBezTo>
                  <a:cubicBezTo>
                    <a:pt x="211" y="233"/>
                    <a:pt x="254" y="71"/>
                    <a:pt x="158" y="13"/>
                  </a:cubicBezTo>
                  <a:lnTo>
                    <a:pt x="136" y="13"/>
                  </a:lnTo>
                  <a:cubicBezTo>
                    <a:pt x="125" y="5"/>
                    <a:pt x="115" y="1"/>
                    <a:pt x="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0" name="Google Shape;35010;p32"/>
            <p:cNvSpPr/>
            <p:nvPr/>
          </p:nvSpPr>
          <p:spPr>
            <a:xfrm>
              <a:off x="1486600" y="4439963"/>
              <a:ext cx="5650" cy="6100"/>
            </a:xfrm>
            <a:custGeom>
              <a:avLst/>
              <a:gdLst/>
              <a:ahLst/>
              <a:cxnLst/>
              <a:rect l="l" t="t" r="r" b="b"/>
              <a:pathLst>
                <a:path w="226" h="244" extrusionOk="0">
                  <a:moveTo>
                    <a:pt x="126" y="0"/>
                  </a:moveTo>
                  <a:cubicBezTo>
                    <a:pt x="76" y="0"/>
                    <a:pt x="22" y="38"/>
                    <a:pt x="11" y="112"/>
                  </a:cubicBezTo>
                  <a:cubicBezTo>
                    <a:pt x="0" y="201"/>
                    <a:pt x="52" y="243"/>
                    <a:pt x="105" y="243"/>
                  </a:cubicBezTo>
                  <a:cubicBezTo>
                    <a:pt x="154" y="243"/>
                    <a:pt x="204" y="206"/>
                    <a:pt x="204" y="134"/>
                  </a:cubicBezTo>
                  <a:lnTo>
                    <a:pt x="225" y="112"/>
                  </a:lnTo>
                  <a:cubicBezTo>
                    <a:pt x="225" y="38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1" name="Google Shape;35011;p32"/>
            <p:cNvSpPr/>
            <p:nvPr/>
          </p:nvSpPr>
          <p:spPr>
            <a:xfrm>
              <a:off x="1512275" y="4419313"/>
              <a:ext cx="6150" cy="6175"/>
            </a:xfrm>
            <a:custGeom>
              <a:avLst/>
              <a:gdLst/>
              <a:ahLst/>
              <a:cxnLst/>
              <a:rect l="l" t="t" r="r" b="b"/>
              <a:pathLst>
                <a:path w="246" h="247" extrusionOk="0">
                  <a:moveTo>
                    <a:pt x="130" y="0"/>
                  </a:moveTo>
                  <a:cubicBezTo>
                    <a:pt x="61" y="0"/>
                    <a:pt x="0" y="90"/>
                    <a:pt x="32" y="169"/>
                  </a:cubicBezTo>
                  <a:cubicBezTo>
                    <a:pt x="42" y="220"/>
                    <a:pt x="86" y="247"/>
                    <a:pt x="132" y="247"/>
                  </a:cubicBezTo>
                  <a:cubicBezTo>
                    <a:pt x="182" y="247"/>
                    <a:pt x="234" y="215"/>
                    <a:pt x="246" y="148"/>
                  </a:cubicBezTo>
                  <a:cubicBezTo>
                    <a:pt x="246" y="105"/>
                    <a:pt x="224" y="62"/>
                    <a:pt x="203" y="41"/>
                  </a:cubicBezTo>
                  <a:cubicBezTo>
                    <a:pt x="180" y="12"/>
                    <a:pt x="154" y="0"/>
                    <a:pt x="1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2" name="Google Shape;35012;p32"/>
            <p:cNvSpPr/>
            <p:nvPr/>
          </p:nvSpPr>
          <p:spPr>
            <a:xfrm>
              <a:off x="1514925" y="4437238"/>
              <a:ext cx="6450" cy="4675"/>
            </a:xfrm>
            <a:custGeom>
              <a:avLst/>
              <a:gdLst/>
              <a:ahLst/>
              <a:cxnLst/>
              <a:rect l="l" t="t" r="r" b="b"/>
              <a:pathLst>
                <a:path w="258" h="187" extrusionOk="0">
                  <a:moveTo>
                    <a:pt x="128" y="0"/>
                  </a:moveTo>
                  <a:cubicBezTo>
                    <a:pt x="118" y="0"/>
                    <a:pt x="107" y="2"/>
                    <a:pt x="97" y="8"/>
                  </a:cubicBezTo>
                  <a:cubicBezTo>
                    <a:pt x="97" y="8"/>
                    <a:pt x="97" y="8"/>
                    <a:pt x="75" y="29"/>
                  </a:cubicBezTo>
                  <a:cubicBezTo>
                    <a:pt x="0" y="67"/>
                    <a:pt x="57" y="186"/>
                    <a:pt x="130" y="186"/>
                  </a:cubicBezTo>
                  <a:cubicBezTo>
                    <a:pt x="140" y="186"/>
                    <a:pt x="150" y="184"/>
                    <a:pt x="161" y="179"/>
                  </a:cubicBezTo>
                  <a:cubicBezTo>
                    <a:pt x="161" y="179"/>
                    <a:pt x="182" y="157"/>
                    <a:pt x="182" y="157"/>
                  </a:cubicBezTo>
                  <a:cubicBezTo>
                    <a:pt x="257" y="120"/>
                    <a:pt x="201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3" name="Google Shape;35013;p32"/>
            <p:cNvSpPr/>
            <p:nvPr/>
          </p:nvSpPr>
          <p:spPr>
            <a:xfrm>
              <a:off x="1515525" y="4438288"/>
              <a:ext cx="6375" cy="4325"/>
            </a:xfrm>
            <a:custGeom>
              <a:avLst/>
              <a:gdLst/>
              <a:ahLst/>
              <a:cxnLst/>
              <a:rect l="l" t="t" r="r" b="b"/>
              <a:pathLst>
                <a:path w="255" h="173" extrusionOk="0">
                  <a:moveTo>
                    <a:pt x="125" y="1"/>
                  </a:moveTo>
                  <a:cubicBezTo>
                    <a:pt x="115" y="1"/>
                    <a:pt x="105" y="3"/>
                    <a:pt x="94" y="8"/>
                  </a:cubicBezTo>
                  <a:lnTo>
                    <a:pt x="73" y="8"/>
                  </a:lnTo>
                  <a:cubicBezTo>
                    <a:pt x="1" y="45"/>
                    <a:pt x="50" y="172"/>
                    <a:pt x="119" y="172"/>
                  </a:cubicBezTo>
                  <a:cubicBezTo>
                    <a:pt x="132" y="172"/>
                    <a:pt x="145" y="168"/>
                    <a:pt x="158" y="158"/>
                  </a:cubicBezTo>
                  <a:lnTo>
                    <a:pt x="180" y="158"/>
                  </a:lnTo>
                  <a:cubicBezTo>
                    <a:pt x="255" y="121"/>
                    <a:pt x="198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4" name="Google Shape;35014;p32"/>
            <p:cNvSpPr/>
            <p:nvPr/>
          </p:nvSpPr>
          <p:spPr>
            <a:xfrm>
              <a:off x="1531775" y="4427588"/>
              <a:ext cx="6200" cy="6300"/>
            </a:xfrm>
            <a:custGeom>
              <a:avLst/>
              <a:gdLst/>
              <a:ahLst/>
              <a:cxnLst/>
              <a:rect l="l" t="t" r="r" b="b"/>
              <a:pathLst>
                <a:path w="248" h="252" extrusionOk="0">
                  <a:moveTo>
                    <a:pt x="125" y="1"/>
                  </a:moveTo>
                  <a:cubicBezTo>
                    <a:pt x="60" y="1"/>
                    <a:pt x="0" y="81"/>
                    <a:pt x="43" y="180"/>
                  </a:cubicBezTo>
                  <a:cubicBezTo>
                    <a:pt x="43" y="180"/>
                    <a:pt x="43" y="159"/>
                    <a:pt x="43" y="159"/>
                  </a:cubicBezTo>
                  <a:cubicBezTo>
                    <a:pt x="52" y="223"/>
                    <a:pt x="93" y="252"/>
                    <a:pt x="134" y="252"/>
                  </a:cubicBezTo>
                  <a:cubicBezTo>
                    <a:pt x="190" y="252"/>
                    <a:pt x="247" y="201"/>
                    <a:pt x="235" y="116"/>
                  </a:cubicBezTo>
                  <a:cubicBezTo>
                    <a:pt x="235" y="94"/>
                    <a:pt x="235" y="73"/>
                    <a:pt x="214" y="73"/>
                  </a:cubicBezTo>
                  <a:cubicBezTo>
                    <a:pt x="192" y="22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5" name="Google Shape;35015;p32"/>
            <p:cNvSpPr/>
            <p:nvPr/>
          </p:nvSpPr>
          <p:spPr>
            <a:xfrm>
              <a:off x="-277550" y="5339288"/>
              <a:ext cx="1279800" cy="160450"/>
            </a:xfrm>
            <a:custGeom>
              <a:avLst/>
              <a:gdLst/>
              <a:ahLst/>
              <a:cxnLst/>
              <a:rect l="l" t="t" r="r" b="b"/>
              <a:pathLst>
                <a:path w="51192" h="6418" extrusionOk="0">
                  <a:moveTo>
                    <a:pt x="2629" y="1"/>
                  </a:moveTo>
                  <a:cubicBezTo>
                    <a:pt x="2551" y="1"/>
                    <a:pt x="2473" y="2"/>
                    <a:pt x="2394" y="5"/>
                  </a:cubicBezTo>
                  <a:cubicBezTo>
                    <a:pt x="1817" y="5"/>
                    <a:pt x="1219" y="90"/>
                    <a:pt x="641" y="261"/>
                  </a:cubicBezTo>
                  <a:lnTo>
                    <a:pt x="620" y="261"/>
                  </a:lnTo>
                  <a:cubicBezTo>
                    <a:pt x="235" y="368"/>
                    <a:pt x="0" y="860"/>
                    <a:pt x="107" y="1309"/>
                  </a:cubicBezTo>
                  <a:cubicBezTo>
                    <a:pt x="180" y="1693"/>
                    <a:pt x="488" y="1952"/>
                    <a:pt x="816" y="1952"/>
                  </a:cubicBezTo>
                  <a:cubicBezTo>
                    <a:pt x="872" y="1952"/>
                    <a:pt x="928" y="1944"/>
                    <a:pt x="983" y="1929"/>
                  </a:cubicBezTo>
                  <a:cubicBezTo>
                    <a:pt x="1411" y="1809"/>
                    <a:pt x="1852" y="1759"/>
                    <a:pt x="2300" y="1759"/>
                  </a:cubicBezTo>
                  <a:cubicBezTo>
                    <a:pt x="2817" y="1759"/>
                    <a:pt x="3343" y="1826"/>
                    <a:pt x="3869" y="1929"/>
                  </a:cubicBezTo>
                  <a:cubicBezTo>
                    <a:pt x="4874" y="2142"/>
                    <a:pt x="5878" y="2463"/>
                    <a:pt x="6861" y="2848"/>
                  </a:cubicBezTo>
                  <a:cubicBezTo>
                    <a:pt x="8849" y="3639"/>
                    <a:pt x="10816" y="4600"/>
                    <a:pt x="12910" y="5391"/>
                  </a:cubicBezTo>
                  <a:cubicBezTo>
                    <a:pt x="13445" y="5584"/>
                    <a:pt x="13936" y="6268"/>
                    <a:pt x="14492" y="6417"/>
                  </a:cubicBezTo>
                  <a:cubicBezTo>
                    <a:pt x="14495" y="6418"/>
                    <a:pt x="14499" y="6418"/>
                    <a:pt x="14502" y="6418"/>
                  </a:cubicBezTo>
                  <a:cubicBezTo>
                    <a:pt x="14643" y="6418"/>
                    <a:pt x="14801" y="6008"/>
                    <a:pt x="14924" y="6008"/>
                  </a:cubicBezTo>
                  <a:cubicBezTo>
                    <a:pt x="14929" y="6008"/>
                    <a:pt x="14935" y="6009"/>
                    <a:pt x="14941" y="6011"/>
                  </a:cubicBezTo>
                  <a:lnTo>
                    <a:pt x="15154" y="6054"/>
                  </a:lnTo>
                  <a:lnTo>
                    <a:pt x="15368" y="6075"/>
                  </a:lnTo>
                  <a:cubicBezTo>
                    <a:pt x="15646" y="6118"/>
                    <a:pt x="15924" y="6161"/>
                    <a:pt x="16202" y="6203"/>
                  </a:cubicBezTo>
                  <a:cubicBezTo>
                    <a:pt x="16732" y="6265"/>
                    <a:pt x="17263" y="6292"/>
                    <a:pt x="17794" y="6292"/>
                  </a:cubicBezTo>
                  <a:cubicBezTo>
                    <a:pt x="18375" y="6292"/>
                    <a:pt x="18955" y="6259"/>
                    <a:pt x="19536" y="6203"/>
                  </a:cubicBezTo>
                  <a:cubicBezTo>
                    <a:pt x="21759" y="5990"/>
                    <a:pt x="23875" y="5327"/>
                    <a:pt x="25948" y="4643"/>
                  </a:cubicBezTo>
                  <a:cubicBezTo>
                    <a:pt x="26974" y="4301"/>
                    <a:pt x="28000" y="3959"/>
                    <a:pt x="29026" y="3639"/>
                  </a:cubicBezTo>
                  <a:cubicBezTo>
                    <a:pt x="29302" y="3547"/>
                    <a:pt x="29540" y="3461"/>
                    <a:pt x="29835" y="3461"/>
                  </a:cubicBezTo>
                  <a:cubicBezTo>
                    <a:pt x="30088" y="3461"/>
                    <a:pt x="30383" y="3525"/>
                    <a:pt x="30779" y="3703"/>
                  </a:cubicBezTo>
                  <a:cubicBezTo>
                    <a:pt x="30910" y="3789"/>
                    <a:pt x="31011" y="3823"/>
                    <a:pt x="31092" y="3823"/>
                  </a:cubicBezTo>
                  <a:cubicBezTo>
                    <a:pt x="31414" y="3823"/>
                    <a:pt x="31428" y="3288"/>
                    <a:pt x="31753" y="3288"/>
                  </a:cubicBezTo>
                  <a:cubicBezTo>
                    <a:pt x="31776" y="3288"/>
                    <a:pt x="31800" y="3291"/>
                    <a:pt x="31826" y="3297"/>
                  </a:cubicBezTo>
                  <a:cubicBezTo>
                    <a:pt x="33771" y="3703"/>
                    <a:pt x="35823" y="5284"/>
                    <a:pt x="38110" y="5605"/>
                  </a:cubicBezTo>
                  <a:cubicBezTo>
                    <a:pt x="38998" y="5739"/>
                    <a:pt x="39886" y="5991"/>
                    <a:pt x="40753" y="5991"/>
                  </a:cubicBezTo>
                  <a:cubicBezTo>
                    <a:pt x="40992" y="5991"/>
                    <a:pt x="41230" y="5972"/>
                    <a:pt x="41466" y="5926"/>
                  </a:cubicBezTo>
                  <a:cubicBezTo>
                    <a:pt x="41763" y="6168"/>
                    <a:pt x="41971" y="6264"/>
                    <a:pt x="42119" y="6264"/>
                  </a:cubicBezTo>
                  <a:cubicBezTo>
                    <a:pt x="42376" y="6264"/>
                    <a:pt x="42451" y="5973"/>
                    <a:pt x="42492" y="5648"/>
                  </a:cubicBezTo>
                  <a:cubicBezTo>
                    <a:pt x="42577" y="5199"/>
                    <a:pt x="43988" y="4836"/>
                    <a:pt x="44608" y="4686"/>
                  </a:cubicBezTo>
                  <a:cubicBezTo>
                    <a:pt x="45634" y="4429"/>
                    <a:pt x="46660" y="4194"/>
                    <a:pt x="47707" y="4152"/>
                  </a:cubicBezTo>
                  <a:cubicBezTo>
                    <a:pt x="47857" y="4142"/>
                    <a:pt x="48006" y="4137"/>
                    <a:pt x="48156" y="4137"/>
                  </a:cubicBezTo>
                  <a:cubicBezTo>
                    <a:pt x="49031" y="4137"/>
                    <a:pt x="49899" y="4302"/>
                    <a:pt x="50721" y="4686"/>
                  </a:cubicBezTo>
                  <a:cubicBezTo>
                    <a:pt x="50757" y="4707"/>
                    <a:pt x="50796" y="4716"/>
                    <a:pt x="50835" y="4716"/>
                  </a:cubicBezTo>
                  <a:cubicBezTo>
                    <a:pt x="50956" y="4716"/>
                    <a:pt x="51078" y="4623"/>
                    <a:pt x="51127" y="4494"/>
                  </a:cubicBezTo>
                  <a:cubicBezTo>
                    <a:pt x="51191" y="4301"/>
                    <a:pt x="51106" y="4087"/>
                    <a:pt x="50956" y="4002"/>
                  </a:cubicBezTo>
                  <a:cubicBezTo>
                    <a:pt x="49981" y="3494"/>
                    <a:pt x="48909" y="3295"/>
                    <a:pt x="47850" y="3295"/>
                  </a:cubicBezTo>
                  <a:cubicBezTo>
                    <a:pt x="47795" y="3295"/>
                    <a:pt x="47741" y="3296"/>
                    <a:pt x="47686" y="3297"/>
                  </a:cubicBezTo>
                  <a:cubicBezTo>
                    <a:pt x="46574" y="3297"/>
                    <a:pt x="45506" y="3489"/>
                    <a:pt x="44437" y="3724"/>
                  </a:cubicBezTo>
                  <a:cubicBezTo>
                    <a:pt x="43368" y="3938"/>
                    <a:pt x="42342" y="4194"/>
                    <a:pt x="41295" y="4365"/>
                  </a:cubicBezTo>
                  <a:cubicBezTo>
                    <a:pt x="40689" y="4466"/>
                    <a:pt x="40076" y="4530"/>
                    <a:pt x="39472" y="4530"/>
                  </a:cubicBezTo>
                  <a:cubicBezTo>
                    <a:pt x="39054" y="4530"/>
                    <a:pt x="38641" y="4499"/>
                    <a:pt x="38238" y="4429"/>
                  </a:cubicBezTo>
                  <a:cubicBezTo>
                    <a:pt x="37234" y="4258"/>
                    <a:pt x="36272" y="3852"/>
                    <a:pt x="35289" y="3382"/>
                  </a:cubicBezTo>
                  <a:cubicBezTo>
                    <a:pt x="34306" y="2912"/>
                    <a:pt x="33301" y="2378"/>
                    <a:pt x="32168" y="2100"/>
                  </a:cubicBezTo>
                  <a:cubicBezTo>
                    <a:pt x="31664" y="1988"/>
                    <a:pt x="31161" y="1925"/>
                    <a:pt x="30657" y="1925"/>
                  </a:cubicBezTo>
                  <a:cubicBezTo>
                    <a:pt x="30584" y="1925"/>
                    <a:pt x="30510" y="1926"/>
                    <a:pt x="30437" y="1929"/>
                  </a:cubicBezTo>
                  <a:cubicBezTo>
                    <a:pt x="29838" y="1950"/>
                    <a:pt x="27701" y="2698"/>
                    <a:pt x="27188" y="2869"/>
                  </a:cubicBezTo>
                  <a:cubicBezTo>
                    <a:pt x="26972" y="2926"/>
                    <a:pt x="26823" y="2947"/>
                    <a:pt x="26712" y="2947"/>
                  </a:cubicBezTo>
                  <a:cubicBezTo>
                    <a:pt x="26410" y="2947"/>
                    <a:pt x="26401" y="2790"/>
                    <a:pt x="26130" y="2790"/>
                  </a:cubicBezTo>
                  <a:cubicBezTo>
                    <a:pt x="26019" y="2790"/>
                    <a:pt x="25864" y="2817"/>
                    <a:pt x="25628" y="2890"/>
                  </a:cubicBezTo>
                  <a:cubicBezTo>
                    <a:pt x="23576" y="3510"/>
                    <a:pt x="21503" y="4365"/>
                    <a:pt x="19429" y="4515"/>
                  </a:cubicBezTo>
                  <a:cubicBezTo>
                    <a:pt x="19034" y="4548"/>
                    <a:pt x="18639" y="4565"/>
                    <a:pt x="18244" y="4565"/>
                  </a:cubicBezTo>
                  <a:cubicBezTo>
                    <a:pt x="17613" y="4565"/>
                    <a:pt x="16982" y="4521"/>
                    <a:pt x="16351" y="4429"/>
                  </a:cubicBezTo>
                  <a:cubicBezTo>
                    <a:pt x="16116" y="4408"/>
                    <a:pt x="15838" y="4365"/>
                    <a:pt x="15603" y="4301"/>
                  </a:cubicBezTo>
                  <a:lnTo>
                    <a:pt x="15219" y="4237"/>
                  </a:lnTo>
                  <a:lnTo>
                    <a:pt x="14855" y="4152"/>
                  </a:lnTo>
                  <a:cubicBezTo>
                    <a:pt x="14364" y="4002"/>
                    <a:pt x="13872" y="3852"/>
                    <a:pt x="13380" y="3660"/>
                  </a:cubicBezTo>
                  <a:cubicBezTo>
                    <a:pt x="11393" y="2912"/>
                    <a:pt x="9426" y="1886"/>
                    <a:pt x="7353" y="1095"/>
                  </a:cubicBezTo>
                  <a:cubicBezTo>
                    <a:pt x="6306" y="689"/>
                    <a:pt x="5237" y="347"/>
                    <a:pt x="4125" y="133"/>
                  </a:cubicBezTo>
                  <a:cubicBezTo>
                    <a:pt x="3643" y="59"/>
                    <a:pt x="3144" y="1"/>
                    <a:pt x="26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6" name="Google Shape;35016;p32"/>
            <p:cNvSpPr/>
            <p:nvPr/>
          </p:nvSpPr>
          <p:spPr>
            <a:xfrm>
              <a:off x="479625" y="4460038"/>
              <a:ext cx="776425" cy="590300"/>
            </a:xfrm>
            <a:custGeom>
              <a:avLst/>
              <a:gdLst/>
              <a:ahLst/>
              <a:cxnLst/>
              <a:rect l="l" t="t" r="r" b="b"/>
              <a:pathLst>
                <a:path w="31057" h="23612" extrusionOk="0">
                  <a:moveTo>
                    <a:pt x="30883" y="0"/>
                  </a:moveTo>
                  <a:cubicBezTo>
                    <a:pt x="30817" y="0"/>
                    <a:pt x="30747" y="33"/>
                    <a:pt x="30694" y="100"/>
                  </a:cubicBezTo>
                  <a:cubicBezTo>
                    <a:pt x="30202" y="741"/>
                    <a:pt x="29582" y="1276"/>
                    <a:pt x="28941" y="1661"/>
                  </a:cubicBezTo>
                  <a:cubicBezTo>
                    <a:pt x="28278" y="2067"/>
                    <a:pt x="27594" y="2387"/>
                    <a:pt x="26910" y="2665"/>
                  </a:cubicBezTo>
                  <a:cubicBezTo>
                    <a:pt x="26316" y="2899"/>
                    <a:pt x="25341" y="3286"/>
                    <a:pt x="24973" y="3286"/>
                  </a:cubicBezTo>
                  <a:cubicBezTo>
                    <a:pt x="24905" y="3286"/>
                    <a:pt x="24857" y="3272"/>
                    <a:pt x="24837" y="3242"/>
                  </a:cubicBezTo>
                  <a:cubicBezTo>
                    <a:pt x="24132" y="3563"/>
                    <a:pt x="23362" y="4290"/>
                    <a:pt x="22700" y="4867"/>
                  </a:cubicBezTo>
                  <a:cubicBezTo>
                    <a:pt x="21353" y="5999"/>
                    <a:pt x="20455" y="7624"/>
                    <a:pt x="19322" y="8671"/>
                  </a:cubicBezTo>
                  <a:cubicBezTo>
                    <a:pt x="19045" y="8949"/>
                    <a:pt x="18745" y="9163"/>
                    <a:pt x="18446" y="9355"/>
                  </a:cubicBezTo>
                  <a:cubicBezTo>
                    <a:pt x="18126" y="9526"/>
                    <a:pt x="17826" y="9654"/>
                    <a:pt x="17484" y="9783"/>
                  </a:cubicBezTo>
                  <a:cubicBezTo>
                    <a:pt x="16779" y="10018"/>
                    <a:pt x="16074" y="10253"/>
                    <a:pt x="15368" y="10488"/>
                  </a:cubicBezTo>
                  <a:cubicBezTo>
                    <a:pt x="13958" y="10980"/>
                    <a:pt x="12504" y="11493"/>
                    <a:pt x="11093" y="12283"/>
                  </a:cubicBezTo>
                  <a:cubicBezTo>
                    <a:pt x="10388" y="12690"/>
                    <a:pt x="9704" y="13160"/>
                    <a:pt x="9042" y="13694"/>
                  </a:cubicBezTo>
                  <a:cubicBezTo>
                    <a:pt x="8999" y="13726"/>
                    <a:pt x="8947" y="13738"/>
                    <a:pt x="8893" y="13738"/>
                  </a:cubicBezTo>
                  <a:cubicBezTo>
                    <a:pt x="8730" y="13738"/>
                    <a:pt x="8550" y="13630"/>
                    <a:pt x="8550" y="13630"/>
                  </a:cubicBezTo>
                  <a:cubicBezTo>
                    <a:pt x="8486" y="13715"/>
                    <a:pt x="7973" y="14485"/>
                    <a:pt x="7887" y="14549"/>
                  </a:cubicBezTo>
                  <a:cubicBezTo>
                    <a:pt x="7588" y="14870"/>
                    <a:pt x="7439" y="15212"/>
                    <a:pt x="7161" y="15532"/>
                  </a:cubicBezTo>
                  <a:cubicBezTo>
                    <a:pt x="6028" y="16857"/>
                    <a:pt x="5002" y="18247"/>
                    <a:pt x="3912" y="19508"/>
                  </a:cubicBezTo>
                  <a:cubicBezTo>
                    <a:pt x="3377" y="20149"/>
                    <a:pt x="2822" y="20748"/>
                    <a:pt x="2245" y="21282"/>
                  </a:cubicBezTo>
                  <a:cubicBezTo>
                    <a:pt x="1668" y="21816"/>
                    <a:pt x="1026" y="22522"/>
                    <a:pt x="385" y="22757"/>
                  </a:cubicBezTo>
                  <a:cubicBezTo>
                    <a:pt x="129" y="22864"/>
                    <a:pt x="0" y="22928"/>
                    <a:pt x="43" y="23227"/>
                  </a:cubicBezTo>
                  <a:cubicBezTo>
                    <a:pt x="58" y="23439"/>
                    <a:pt x="149" y="23522"/>
                    <a:pt x="291" y="23522"/>
                  </a:cubicBezTo>
                  <a:cubicBezTo>
                    <a:pt x="350" y="23522"/>
                    <a:pt x="417" y="23508"/>
                    <a:pt x="492" y="23483"/>
                  </a:cubicBezTo>
                  <a:lnTo>
                    <a:pt x="577" y="23612"/>
                  </a:lnTo>
                  <a:cubicBezTo>
                    <a:pt x="962" y="23462"/>
                    <a:pt x="1368" y="23248"/>
                    <a:pt x="1710" y="23013"/>
                  </a:cubicBezTo>
                  <a:cubicBezTo>
                    <a:pt x="2074" y="22778"/>
                    <a:pt x="2416" y="22500"/>
                    <a:pt x="2758" y="22201"/>
                  </a:cubicBezTo>
                  <a:cubicBezTo>
                    <a:pt x="3420" y="21624"/>
                    <a:pt x="3997" y="20983"/>
                    <a:pt x="4574" y="20320"/>
                  </a:cubicBezTo>
                  <a:cubicBezTo>
                    <a:pt x="5707" y="18995"/>
                    <a:pt x="6712" y="17584"/>
                    <a:pt x="7802" y="16323"/>
                  </a:cubicBezTo>
                  <a:cubicBezTo>
                    <a:pt x="8058" y="16002"/>
                    <a:pt x="8336" y="15703"/>
                    <a:pt x="8614" y="15425"/>
                  </a:cubicBezTo>
                  <a:lnTo>
                    <a:pt x="8828" y="15233"/>
                  </a:lnTo>
                  <a:lnTo>
                    <a:pt x="9042" y="15019"/>
                  </a:lnTo>
                  <a:cubicBezTo>
                    <a:pt x="9170" y="14891"/>
                    <a:pt x="9341" y="14763"/>
                    <a:pt x="9490" y="14635"/>
                  </a:cubicBezTo>
                  <a:cubicBezTo>
                    <a:pt x="10089" y="14122"/>
                    <a:pt x="10709" y="13694"/>
                    <a:pt x="11371" y="13288"/>
                  </a:cubicBezTo>
                  <a:cubicBezTo>
                    <a:pt x="12675" y="12519"/>
                    <a:pt x="14043" y="11984"/>
                    <a:pt x="15454" y="11471"/>
                  </a:cubicBezTo>
                  <a:cubicBezTo>
                    <a:pt x="16159" y="11215"/>
                    <a:pt x="16864" y="10958"/>
                    <a:pt x="17570" y="10702"/>
                  </a:cubicBezTo>
                  <a:cubicBezTo>
                    <a:pt x="17912" y="10573"/>
                    <a:pt x="18468" y="10595"/>
                    <a:pt x="18938" y="10403"/>
                  </a:cubicBezTo>
                  <a:cubicBezTo>
                    <a:pt x="19045" y="10082"/>
                    <a:pt x="19408" y="9654"/>
                    <a:pt x="19729" y="9334"/>
                  </a:cubicBezTo>
                  <a:cubicBezTo>
                    <a:pt x="20370" y="8714"/>
                    <a:pt x="20883" y="7987"/>
                    <a:pt x="21396" y="7303"/>
                  </a:cubicBezTo>
                  <a:cubicBezTo>
                    <a:pt x="21909" y="6641"/>
                    <a:pt x="22443" y="5978"/>
                    <a:pt x="23020" y="5465"/>
                  </a:cubicBezTo>
                  <a:cubicBezTo>
                    <a:pt x="23597" y="4952"/>
                    <a:pt x="24260" y="4567"/>
                    <a:pt x="24923" y="4225"/>
                  </a:cubicBezTo>
                  <a:cubicBezTo>
                    <a:pt x="25606" y="3883"/>
                    <a:pt x="26290" y="3606"/>
                    <a:pt x="26996" y="3285"/>
                  </a:cubicBezTo>
                  <a:cubicBezTo>
                    <a:pt x="27701" y="2964"/>
                    <a:pt x="28406" y="2622"/>
                    <a:pt x="29090" y="2173"/>
                  </a:cubicBezTo>
                  <a:cubicBezTo>
                    <a:pt x="29774" y="1703"/>
                    <a:pt x="30437" y="1126"/>
                    <a:pt x="30971" y="378"/>
                  </a:cubicBezTo>
                  <a:cubicBezTo>
                    <a:pt x="31057" y="271"/>
                    <a:pt x="31057" y="122"/>
                    <a:pt x="30993" y="36"/>
                  </a:cubicBezTo>
                  <a:cubicBezTo>
                    <a:pt x="30961" y="12"/>
                    <a:pt x="30923" y="0"/>
                    <a:pt x="308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7" name="Google Shape;35017;p32"/>
            <p:cNvSpPr/>
            <p:nvPr/>
          </p:nvSpPr>
          <p:spPr>
            <a:xfrm>
              <a:off x="-119925" y="4577013"/>
              <a:ext cx="1226375" cy="463475"/>
            </a:xfrm>
            <a:custGeom>
              <a:avLst/>
              <a:gdLst/>
              <a:ahLst/>
              <a:cxnLst/>
              <a:rect l="l" t="t" r="r" b="b"/>
              <a:pathLst>
                <a:path w="49055" h="18539" extrusionOk="0">
                  <a:moveTo>
                    <a:pt x="48320" y="0"/>
                  </a:moveTo>
                  <a:cubicBezTo>
                    <a:pt x="47334" y="0"/>
                    <a:pt x="46358" y="248"/>
                    <a:pt x="45463" y="658"/>
                  </a:cubicBezTo>
                  <a:cubicBezTo>
                    <a:pt x="44437" y="1128"/>
                    <a:pt x="43475" y="1748"/>
                    <a:pt x="42535" y="2389"/>
                  </a:cubicBezTo>
                  <a:cubicBezTo>
                    <a:pt x="41616" y="3030"/>
                    <a:pt x="40718" y="3693"/>
                    <a:pt x="39778" y="4270"/>
                  </a:cubicBezTo>
                  <a:cubicBezTo>
                    <a:pt x="38859" y="4847"/>
                    <a:pt x="37918" y="5339"/>
                    <a:pt x="36935" y="5574"/>
                  </a:cubicBezTo>
                  <a:cubicBezTo>
                    <a:pt x="36237" y="5756"/>
                    <a:pt x="35517" y="5809"/>
                    <a:pt x="34776" y="5809"/>
                  </a:cubicBezTo>
                  <a:cubicBezTo>
                    <a:pt x="34473" y="5809"/>
                    <a:pt x="34167" y="5800"/>
                    <a:pt x="33857" y="5788"/>
                  </a:cubicBezTo>
                  <a:cubicBezTo>
                    <a:pt x="33333" y="5766"/>
                    <a:pt x="32794" y="5734"/>
                    <a:pt x="32241" y="5734"/>
                  </a:cubicBezTo>
                  <a:cubicBezTo>
                    <a:pt x="31688" y="5734"/>
                    <a:pt x="31121" y="5766"/>
                    <a:pt x="30544" y="5873"/>
                  </a:cubicBezTo>
                  <a:cubicBezTo>
                    <a:pt x="29988" y="5959"/>
                    <a:pt x="29411" y="6151"/>
                    <a:pt x="28877" y="6407"/>
                  </a:cubicBezTo>
                  <a:cubicBezTo>
                    <a:pt x="28343" y="6664"/>
                    <a:pt x="26547" y="8246"/>
                    <a:pt x="26098" y="8609"/>
                  </a:cubicBezTo>
                  <a:cubicBezTo>
                    <a:pt x="25738" y="8892"/>
                    <a:pt x="25577" y="8938"/>
                    <a:pt x="25456" y="8938"/>
                  </a:cubicBezTo>
                  <a:cubicBezTo>
                    <a:pt x="25399" y="8938"/>
                    <a:pt x="25350" y="8927"/>
                    <a:pt x="25294" y="8927"/>
                  </a:cubicBezTo>
                  <a:cubicBezTo>
                    <a:pt x="25172" y="8927"/>
                    <a:pt x="25012" y="8975"/>
                    <a:pt x="24645" y="9272"/>
                  </a:cubicBezTo>
                  <a:cubicBezTo>
                    <a:pt x="22892" y="10682"/>
                    <a:pt x="21204" y="12328"/>
                    <a:pt x="19323" y="13311"/>
                  </a:cubicBezTo>
                  <a:cubicBezTo>
                    <a:pt x="18382" y="13803"/>
                    <a:pt x="17399" y="14209"/>
                    <a:pt x="16416" y="14487"/>
                  </a:cubicBezTo>
                  <a:cubicBezTo>
                    <a:pt x="16159" y="14551"/>
                    <a:pt x="15903" y="14615"/>
                    <a:pt x="15668" y="14679"/>
                  </a:cubicBezTo>
                  <a:lnTo>
                    <a:pt x="15283" y="14743"/>
                  </a:lnTo>
                  <a:lnTo>
                    <a:pt x="14920" y="14829"/>
                  </a:lnTo>
                  <a:cubicBezTo>
                    <a:pt x="14428" y="14893"/>
                    <a:pt x="13915" y="14936"/>
                    <a:pt x="13381" y="14957"/>
                  </a:cubicBezTo>
                  <a:cubicBezTo>
                    <a:pt x="12830" y="14985"/>
                    <a:pt x="12275" y="14994"/>
                    <a:pt x="11716" y="14994"/>
                  </a:cubicBezTo>
                  <a:cubicBezTo>
                    <a:pt x="10806" y="14994"/>
                    <a:pt x="9883" y="14971"/>
                    <a:pt x="8949" y="14971"/>
                  </a:cubicBezTo>
                  <a:cubicBezTo>
                    <a:pt x="8295" y="14971"/>
                    <a:pt x="7635" y="14982"/>
                    <a:pt x="6969" y="15021"/>
                  </a:cubicBezTo>
                  <a:cubicBezTo>
                    <a:pt x="5878" y="15064"/>
                    <a:pt x="4767" y="15171"/>
                    <a:pt x="3656" y="15427"/>
                  </a:cubicBezTo>
                  <a:cubicBezTo>
                    <a:pt x="3121" y="15577"/>
                    <a:pt x="2566" y="15748"/>
                    <a:pt x="2010" y="16004"/>
                  </a:cubicBezTo>
                  <a:cubicBezTo>
                    <a:pt x="1475" y="16240"/>
                    <a:pt x="920" y="16560"/>
                    <a:pt x="428" y="16945"/>
                  </a:cubicBezTo>
                  <a:lnTo>
                    <a:pt x="428" y="16966"/>
                  </a:lnTo>
                  <a:cubicBezTo>
                    <a:pt x="86" y="17244"/>
                    <a:pt x="1" y="17778"/>
                    <a:pt x="236" y="18163"/>
                  </a:cubicBezTo>
                  <a:cubicBezTo>
                    <a:pt x="384" y="18406"/>
                    <a:pt x="618" y="18538"/>
                    <a:pt x="850" y="18538"/>
                  </a:cubicBezTo>
                  <a:cubicBezTo>
                    <a:pt x="986" y="18538"/>
                    <a:pt x="1122" y="18493"/>
                    <a:pt x="1240" y="18398"/>
                  </a:cubicBezTo>
                  <a:cubicBezTo>
                    <a:pt x="2031" y="17778"/>
                    <a:pt x="2972" y="17436"/>
                    <a:pt x="3955" y="17223"/>
                  </a:cubicBezTo>
                  <a:cubicBezTo>
                    <a:pt x="4959" y="17009"/>
                    <a:pt x="5985" y="16902"/>
                    <a:pt x="7033" y="16859"/>
                  </a:cubicBezTo>
                  <a:cubicBezTo>
                    <a:pt x="7655" y="16834"/>
                    <a:pt x="8281" y="16827"/>
                    <a:pt x="8911" y="16827"/>
                  </a:cubicBezTo>
                  <a:cubicBezTo>
                    <a:pt x="9580" y="16827"/>
                    <a:pt x="10253" y="16835"/>
                    <a:pt x="10931" y="16835"/>
                  </a:cubicBezTo>
                  <a:cubicBezTo>
                    <a:pt x="11768" y="16835"/>
                    <a:pt x="12612" y="16824"/>
                    <a:pt x="13466" y="16774"/>
                  </a:cubicBezTo>
                  <a:cubicBezTo>
                    <a:pt x="13479" y="16773"/>
                    <a:pt x="13493" y="16773"/>
                    <a:pt x="13506" y="16773"/>
                  </a:cubicBezTo>
                  <a:cubicBezTo>
                    <a:pt x="13985" y="16773"/>
                    <a:pt x="14575" y="17106"/>
                    <a:pt x="15085" y="17106"/>
                  </a:cubicBezTo>
                  <a:cubicBezTo>
                    <a:pt x="15138" y="17106"/>
                    <a:pt x="15190" y="17102"/>
                    <a:pt x="15240" y="17094"/>
                  </a:cubicBezTo>
                  <a:cubicBezTo>
                    <a:pt x="15390" y="17073"/>
                    <a:pt x="15411" y="16560"/>
                    <a:pt x="15540" y="16517"/>
                  </a:cubicBezTo>
                  <a:lnTo>
                    <a:pt x="15753" y="16475"/>
                  </a:lnTo>
                  <a:lnTo>
                    <a:pt x="15967" y="16432"/>
                  </a:lnTo>
                  <a:cubicBezTo>
                    <a:pt x="16245" y="16368"/>
                    <a:pt x="16501" y="16282"/>
                    <a:pt x="16779" y="16197"/>
                  </a:cubicBezTo>
                  <a:cubicBezTo>
                    <a:pt x="17869" y="15876"/>
                    <a:pt x="18917" y="15406"/>
                    <a:pt x="19921" y="14850"/>
                  </a:cubicBezTo>
                  <a:cubicBezTo>
                    <a:pt x="21930" y="13739"/>
                    <a:pt x="23726" y="12264"/>
                    <a:pt x="25457" y="10789"/>
                  </a:cubicBezTo>
                  <a:cubicBezTo>
                    <a:pt x="26333" y="10041"/>
                    <a:pt x="27188" y="9293"/>
                    <a:pt x="28065" y="8588"/>
                  </a:cubicBezTo>
                  <a:cubicBezTo>
                    <a:pt x="28492" y="8224"/>
                    <a:pt x="28813" y="7925"/>
                    <a:pt x="29732" y="7925"/>
                  </a:cubicBezTo>
                  <a:cubicBezTo>
                    <a:pt x="29794" y="7937"/>
                    <a:pt x="29848" y="7943"/>
                    <a:pt x="29895" y="7943"/>
                  </a:cubicBezTo>
                  <a:cubicBezTo>
                    <a:pt x="30442" y="7943"/>
                    <a:pt x="30135" y="7211"/>
                    <a:pt x="30587" y="7113"/>
                  </a:cubicBezTo>
                  <a:cubicBezTo>
                    <a:pt x="31119" y="7003"/>
                    <a:pt x="31679" y="6971"/>
                    <a:pt x="32257" y="6971"/>
                  </a:cubicBezTo>
                  <a:cubicBezTo>
                    <a:pt x="33045" y="6971"/>
                    <a:pt x="33866" y="7030"/>
                    <a:pt x="34697" y="7030"/>
                  </a:cubicBezTo>
                  <a:cubicBezTo>
                    <a:pt x="35513" y="7030"/>
                    <a:pt x="36338" y="6973"/>
                    <a:pt x="37149" y="6749"/>
                  </a:cubicBezTo>
                  <a:cubicBezTo>
                    <a:pt x="38260" y="6429"/>
                    <a:pt x="39457" y="6301"/>
                    <a:pt x="40398" y="5681"/>
                  </a:cubicBezTo>
                  <a:cubicBezTo>
                    <a:pt x="40601" y="5740"/>
                    <a:pt x="40763" y="5766"/>
                    <a:pt x="40890" y="5766"/>
                  </a:cubicBezTo>
                  <a:cubicBezTo>
                    <a:pt x="41364" y="5766"/>
                    <a:pt x="41363" y="5401"/>
                    <a:pt x="41295" y="4997"/>
                  </a:cubicBezTo>
                  <a:cubicBezTo>
                    <a:pt x="41231" y="4527"/>
                    <a:pt x="42450" y="3607"/>
                    <a:pt x="42984" y="3223"/>
                  </a:cubicBezTo>
                  <a:cubicBezTo>
                    <a:pt x="43882" y="2560"/>
                    <a:pt x="44779" y="1919"/>
                    <a:pt x="45741" y="1449"/>
                  </a:cubicBezTo>
                  <a:cubicBezTo>
                    <a:pt x="46622" y="1028"/>
                    <a:pt x="47577" y="739"/>
                    <a:pt x="48520" y="739"/>
                  </a:cubicBezTo>
                  <a:cubicBezTo>
                    <a:pt x="48584" y="739"/>
                    <a:pt x="48648" y="741"/>
                    <a:pt x="48712" y="743"/>
                  </a:cubicBezTo>
                  <a:cubicBezTo>
                    <a:pt x="48883" y="743"/>
                    <a:pt x="49033" y="594"/>
                    <a:pt x="49033" y="380"/>
                  </a:cubicBezTo>
                  <a:cubicBezTo>
                    <a:pt x="49054" y="188"/>
                    <a:pt x="48905" y="17"/>
                    <a:pt x="48755" y="17"/>
                  </a:cubicBezTo>
                  <a:cubicBezTo>
                    <a:pt x="48610" y="6"/>
                    <a:pt x="48465" y="0"/>
                    <a:pt x="48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8" name="Google Shape;35018;p32"/>
            <p:cNvSpPr/>
            <p:nvPr/>
          </p:nvSpPr>
          <p:spPr>
            <a:xfrm>
              <a:off x="458775" y="4807288"/>
              <a:ext cx="192400" cy="200975"/>
            </a:xfrm>
            <a:custGeom>
              <a:avLst/>
              <a:gdLst/>
              <a:ahLst/>
              <a:cxnLst/>
              <a:rect l="l" t="t" r="r" b="b"/>
              <a:pathLst>
                <a:path w="7696" h="8039" extrusionOk="0">
                  <a:moveTo>
                    <a:pt x="3941" y="1"/>
                  </a:moveTo>
                  <a:cubicBezTo>
                    <a:pt x="2819" y="1"/>
                    <a:pt x="1711" y="663"/>
                    <a:pt x="1048" y="1877"/>
                  </a:cubicBezTo>
                  <a:cubicBezTo>
                    <a:pt x="1" y="3758"/>
                    <a:pt x="428" y="6238"/>
                    <a:pt x="1967" y="7413"/>
                  </a:cubicBezTo>
                  <a:cubicBezTo>
                    <a:pt x="2519" y="7837"/>
                    <a:pt x="3139" y="8038"/>
                    <a:pt x="3754" y="8038"/>
                  </a:cubicBezTo>
                  <a:cubicBezTo>
                    <a:pt x="4876" y="8038"/>
                    <a:pt x="5985" y="7367"/>
                    <a:pt x="6648" y="6152"/>
                  </a:cubicBezTo>
                  <a:cubicBezTo>
                    <a:pt x="7695" y="4271"/>
                    <a:pt x="7268" y="1792"/>
                    <a:pt x="5729" y="616"/>
                  </a:cubicBezTo>
                  <a:cubicBezTo>
                    <a:pt x="5176" y="200"/>
                    <a:pt x="4557" y="1"/>
                    <a:pt x="39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9" name="Google Shape;35019;p32"/>
            <p:cNvSpPr/>
            <p:nvPr/>
          </p:nvSpPr>
          <p:spPr>
            <a:xfrm>
              <a:off x="566725" y="4865988"/>
              <a:ext cx="195600" cy="214000"/>
            </a:xfrm>
            <a:custGeom>
              <a:avLst/>
              <a:gdLst/>
              <a:ahLst/>
              <a:cxnLst/>
              <a:rect l="l" t="t" r="r" b="b"/>
              <a:pathLst>
                <a:path w="7824" h="8560" extrusionOk="0">
                  <a:moveTo>
                    <a:pt x="4467" y="1"/>
                  </a:moveTo>
                  <a:cubicBezTo>
                    <a:pt x="3244" y="1"/>
                    <a:pt x="2229" y="863"/>
                    <a:pt x="1304" y="1453"/>
                  </a:cubicBezTo>
                  <a:cubicBezTo>
                    <a:pt x="1219" y="1517"/>
                    <a:pt x="684" y="1923"/>
                    <a:pt x="620" y="1987"/>
                  </a:cubicBezTo>
                  <a:cubicBezTo>
                    <a:pt x="22" y="2394"/>
                    <a:pt x="0" y="2094"/>
                    <a:pt x="770" y="3783"/>
                  </a:cubicBezTo>
                  <a:cubicBezTo>
                    <a:pt x="962" y="4659"/>
                    <a:pt x="1432" y="5557"/>
                    <a:pt x="1732" y="6390"/>
                  </a:cubicBezTo>
                  <a:cubicBezTo>
                    <a:pt x="2074" y="7310"/>
                    <a:pt x="2651" y="8058"/>
                    <a:pt x="3506" y="8400"/>
                  </a:cubicBezTo>
                  <a:cubicBezTo>
                    <a:pt x="3777" y="8511"/>
                    <a:pt x="4035" y="8560"/>
                    <a:pt x="4281" y="8560"/>
                  </a:cubicBezTo>
                  <a:cubicBezTo>
                    <a:pt x="5312" y="8560"/>
                    <a:pt x="6108" y="7689"/>
                    <a:pt x="6626" y="6861"/>
                  </a:cubicBezTo>
                  <a:cubicBezTo>
                    <a:pt x="7374" y="5664"/>
                    <a:pt x="7823" y="4339"/>
                    <a:pt x="7353" y="2671"/>
                  </a:cubicBezTo>
                  <a:cubicBezTo>
                    <a:pt x="6968" y="1239"/>
                    <a:pt x="6156" y="192"/>
                    <a:pt x="4788" y="21"/>
                  </a:cubicBezTo>
                  <a:cubicBezTo>
                    <a:pt x="4679" y="7"/>
                    <a:pt x="4572" y="1"/>
                    <a:pt x="4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0" name="Google Shape;35020;p32"/>
            <p:cNvSpPr/>
            <p:nvPr/>
          </p:nvSpPr>
          <p:spPr>
            <a:xfrm>
              <a:off x="442750" y="4933738"/>
              <a:ext cx="189725" cy="251800"/>
            </a:xfrm>
            <a:custGeom>
              <a:avLst/>
              <a:gdLst/>
              <a:ahLst/>
              <a:cxnLst/>
              <a:rect l="l" t="t" r="r" b="b"/>
              <a:pathLst>
                <a:path w="7589" h="10072" extrusionOk="0">
                  <a:moveTo>
                    <a:pt x="4910" y="1"/>
                  </a:moveTo>
                  <a:cubicBezTo>
                    <a:pt x="4905" y="1"/>
                    <a:pt x="4900" y="2"/>
                    <a:pt x="4895" y="4"/>
                  </a:cubicBezTo>
                  <a:cubicBezTo>
                    <a:pt x="4254" y="325"/>
                    <a:pt x="3527" y="1906"/>
                    <a:pt x="3036" y="2590"/>
                  </a:cubicBezTo>
                  <a:cubicBezTo>
                    <a:pt x="1967" y="4151"/>
                    <a:pt x="1" y="6737"/>
                    <a:pt x="1646" y="8703"/>
                  </a:cubicBezTo>
                  <a:cubicBezTo>
                    <a:pt x="2362" y="9538"/>
                    <a:pt x="3223" y="10071"/>
                    <a:pt x="4142" y="10071"/>
                  </a:cubicBezTo>
                  <a:cubicBezTo>
                    <a:pt x="4541" y="10071"/>
                    <a:pt x="4951" y="9971"/>
                    <a:pt x="5365" y="9751"/>
                  </a:cubicBezTo>
                  <a:cubicBezTo>
                    <a:pt x="6605" y="9088"/>
                    <a:pt x="7588" y="7528"/>
                    <a:pt x="7204" y="5861"/>
                  </a:cubicBezTo>
                  <a:cubicBezTo>
                    <a:pt x="6990" y="4899"/>
                    <a:pt x="6498" y="4172"/>
                    <a:pt x="6178" y="3232"/>
                  </a:cubicBezTo>
                  <a:cubicBezTo>
                    <a:pt x="5864" y="2312"/>
                    <a:pt x="5141" y="1"/>
                    <a:pt x="49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1" name="Google Shape;35021;p32"/>
            <p:cNvSpPr/>
            <p:nvPr/>
          </p:nvSpPr>
          <p:spPr>
            <a:xfrm>
              <a:off x="334950" y="4871113"/>
              <a:ext cx="212550" cy="172475"/>
            </a:xfrm>
            <a:custGeom>
              <a:avLst/>
              <a:gdLst/>
              <a:ahLst/>
              <a:cxnLst/>
              <a:rect l="l" t="t" r="r" b="b"/>
              <a:pathLst>
                <a:path w="8502" h="6899" extrusionOk="0">
                  <a:moveTo>
                    <a:pt x="3410" y="1"/>
                  </a:moveTo>
                  <a:cubicBezTo>
                    <a:pt x="1820" y="1"/>
                    <a:pt x="1" y="1279"/>
                    <a:pt x="316" y="3279"/>
                  </a:cubicBezTo>
                  <a:cubicBezTo>
                    <a:pt x="401" y="3770"/>
                    <a:pt x="529" y="4069"/>
                    <a:pt x="487" y="4561"/>
                  </a:cubicBezTo>
                  <a:cubicBezTo>
                    <a:pt x="444" y="5117"/>
                    <a:pt x="294" y="5544"/>
                    <a:pt x="572" y="6057"/>
                  </a:cubicBezTo>
                  <a:cubicBezTo>
                    <a:pt x="857" y="6563"/>
                    <a:pt x="1292" y="6658"/>
                    <a:pt x="1760" y="6658"/>
                  </a:cubicBezTo>
                  <a:cubicBezTo>
                    <a:pt x="2043" y="6658"/>
                    <a:pt x="2339" y="6623"/>
                    <a:pt x="2620" y="6623"/>
                  </a:cubicBezTo>
                  <a:cubicBezTo>
                    <a:pt x="2816" y="6623"/>
                    <a:pt x="3006" y="6640"/>
                    <a:pt x="3180" y="6698"/>
                  </a:cubicBezTo>
                  <a:cubicBezTo>
                    <a:pt x="3569" y="6830"/>
                    <a:pt x="3946" y="6898"/>
                    <a:pt x="4311" y="6898"/>
                  </a:cubicBezTo>
                  <a:cubicBezTo>
                    <a:pt x="5247" y="6898"/>
                    <a:pt x="6096" y="6449"/>
                    <a:pt x="6835" y="5480"/>
                  </a:cubicBezTo>
                  <a:cubicBezTo>
                    <a:pt x="7177" y="5010"/>
                    <a:pt x="7433" y="4454"/>
                    <a:pt x="7732" y="3920"/>
                  </a:cubicBezTo>
                  <a:cubicBezTo>
                    <a:pt x="7903" y="3578"/>
                    <a:pt x="8502" y="2915"/>
                    <a:pt x="8502" y="2509"/>
                  </a:cubicBezTo>
                  <a:cubicBezTo>
                    <a:pt x="8480" y="1718"/>
                    <a:pt x="7091" y="1483"/>
                    <a:pt x="6642" y="1227"/>
                  </a:cubicBezTo>
                  <a:cubicBezTo>
                    <a:pt x="5809" y="778"/>
                    <a:pt x="4996" y="350"/>
                    <a:pt x="4120" y="94"/>
                  </a:cubicBezTo>
                  <a:cubicBezTo>
                    <a:pt x="3895" y="31"/>
                    <a:pt x="3655" y="1"/>
                    <a:pt x="3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2" name="Google Shape;35022;p32"/>
            <p:cNvSpPr/>
            <p:nvPr/>
          </p:nvSpPr>
          <p:spPr>
            <a:xfrm>
              <a:off x="552825" y="4723188"/>
              <a:ext cx="171550" cy="196775"/>
            </a:xfrm>
            <a:custGeom>
              <a:avLst/>
              <a:gdLst/>
              <a:ahLst/>
              <a:cxnLst/>
              <a:rect l="l" t="t" r="r" b="b"/>
              <a:pathLst>
                <a:path w="6862" h="7871" extrusionOk="0">
                  <a:moveTo>
                    <a:pt x="4306" y="0"/>
                  </a:moveTo>
                  <a:cubicBezTo>
                    <a:pt x="4243" y="0"/>
                    <a:pt x="4183" y="2"/>
                    <a:pt x="4126" y="5"/>
                  </a:cubicBezTo>
                  <a:cubicBezTo>
                    <a:pt x="3442" y="47"/>
                    <a:pt x="2694" y="26"/>
                    <a:pt x="2159" y="560"/>
                  </a:cubicBezTo>
                  <a:cubicBezTo>
                    <a:pt x="1540" y="1159"/>
                    <a:pt x="1262" y="2099"/>
                    <a:pt x="1027" y="2954"/>
                  </a:cubicBezTo>
                  <a:cubicBezTo>
                    <a:pt x="642" y="4237"/>
                    <a:pt x="1" y="6353"/>
                    <a:pt x="749" y="7593"/>
                  </a:cubicBezTo>
                  <a:cubicBezTo>
                    <a:pt x="904" y="7789"/>
                    <a:pt x="1004" y="7871"/>
                    <a:pt x="1093" y="7871"/>
                  </a:cubicBezTo>
                  <a:cubicBezTo>
                    <a:pt x="1187" y="7871"/>
                    <a:pt x="1269" y="7779"/>
                    <a:pt x="1390" y="7635"/>
                  </a:cubicBezTo>
                  <a:cubicBezTo>
                    <a:pt x="1753" y="7251"/>
                    <a:pt x="2288" y="6973"/>
                    <a:pt x="2715" y="6716"/>
                  </a:cubicBezTo>
                  <a:cubicBezTo>
                    <a:pt x="3955" y="6011"/>
                    <a:pt x="5344" y="5519"/>
                    <a:pt x="6242" y="4215"/>
                  </a:cubicBezTo>
                  <a:cubicBezTo>
                    <a:pt x="6798" y="3382"/>
                    <a:pt x="6862" y="2335"/>
                    <a:pt x="6242" y="1565"/>
                  </a:cubicBezTo>
                  <a:cubicBezTo>
                    <a:pt x="5943" y="1223"/>
                    <a:pt x="5793" y="667"/>
                    <a:pt x="5494" y="368"/>
                  </a:cubicBezTo>
                  <a:cubicBezTo>
                    <a:pt x="5197" y="72"/>
                    <a:pt x="4709" y="0"/>
                    <a:pt x="4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3" name="Google Shape;35023;p32"/>
            <p:cNvSpPr/>
            <p:nvPr/>
          </p:nvSpPr>
          <p:spPr>
            <a:xfrm>
              <a:off x="399475" y="4695263"/>
              <a:ext cx="170475" cy="217300"/>
            </a:xfrm>
            <a:custGeom>
              <a:avLst/>
              <a:gdLst/>
              <a:ahLst/>
              <a:cxnLst/>
              <a:rect l="l" t="t" r="r" b="b"/>
              <a:pathLst>
                <a:path w="6819" h="8692" extrusionOk="0">
                  <a:moveTo>
                    <a:pt x="2292" y="0"/>
                  </a:moveTo>
                  <a:cubicBezTo>
                    <a:pt x="1590" y="0"/>
                    <a:pt x="955" y="363"/>
                    <a:pt x="577" y="1164"/>
                  </a:cubicBezTo>
                  <a:cubicBezTo>
                    <a:pt x="321" y="1699"/>
                    <a:pt x="364" y="2041"/>
                    <a:pt x="321" y="2639"/>
                  </a:cubicBezTo>
                  <a:cubicBezTo>
                    <a:pt x="257" y="3195"/>
                    <a:pt x="0" y="3644"/>
                    <a:pt x="86" y="4221"/>
                  </a:cubicBezTo>
                  <a:cubicBezTo>
                    <a:pt x="299" y="5332"/>
                    <a:pt x="1539" y="6658"/>
                    <a:pt x="2351" y="7171"/>
                  </a:cubicBezTo>
                  <a:cubicBezTo>
                    <a:pt x="3164" y="7641"/>
                    <a:pt x="5151" y="8474"/>
                    <a:pt x="6028" y="8688"/>
                  </a:cubicBezTo>
                  <a:cubicBezTo>
                    <a:pt x="6037" y="8690"/>
                    <a:pt x="6046" y="8691"/>
                    <a:pt x="6055" y="8691"/>
                  </a:cubicBezTo>
                  <a:cubicBezTo>
                    <a:pt x="6538" y="8691"/>
                    <a:pt x="6480" y="5861"/>
                    <a:pt x="6690" y="3216"/>
                  </a:cubicBezTo>
                  <a:cubicBezTo>
                    <a:pt x="6819" y="1656"/>
                    <a:pt x="3912" y="459"/>
                    <a:pt x="3185" y="181"/>
                  </a:cubicBezTo>
                  <a:cubicBezTo>
                    <a:pt x="2885" y="62"/>
                    <a:pt x="2583" y="0"/>
                    <a:pt x="2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4" name="Google Shape;35024;p32"/>
            <p:cNvSpPr/>
            <p:nvPr/>
          </p:nvSpPr>
          <p:spPr>
            <a:xfrm>
              <a:off x="501525" y="4934363"/>
              <a:ext cx="58800" cy="26750"/>
            </a:xfrm>
            <a:custGeom>
              <a:avLst/>
              <a:gdLst/>
              <a:ahLst/>
              <a:cxnLst/>
              <a:rect l="l" t="t" r="r" b="b"/>
              <a:pathLst>
                <a:path w="2352" h="1070" extrusionOk="0">
                  <a:moveTo>
                    <a:pt x="2352" y="0"/>
                  </a:moveTo>
                  <a:cubicBezTo>
                    <a:pt x="2138" y="107"/>
                    <a:pt x="1967" y="193"/>
                    <a:pt x="1775" y="278"/>
                  </a:cubicBezTo>
                  <a:cubicBezTo>
                    <a:pt x="1582" y="364"/>
                    <a:pt x="1390" y="492"/>
                    <a:pt x="1198" y="578"/>
                  </a:cubicBezTo>
                  <a:cubicBezTo>
                    <a:pt x="813" y="749"/>
                    <a:pt x="407" y="898"/>
                    <a:pt x="1" y="1048"/>
                  </a:cubicBezTo>
                  <a:lnTo>
                    <a:pt x="22" y="1069"/>
                  </a:lnTo>
                  <a:cubicBezTo>
                    <a:pt x="428" y="984"/>
                    <a:pt x="834" y="898"/>
                    <a:pt x="1262" y="749"/>
                  </a:cubicBezTo>
                  <a:cubicBezTo>
                    <a:pt x="1454" y="684"/>
                    <a:pt x="1668" y="620"/>
                    <a:pt x="1860" y="492"/>
                  </a:cubicBezTo>
                  <a:cubicBezTo>
                    <a:pt x="2053" y="385"/>
                    <a:pt x="2224" y="214"/>
                    <a:pt x="2352" y="22"/>
                  </a:cubicBezTo>
                  <a:lnTo>
                    <a:pt x="235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5" name="Google Shape;35025;p32"/>
            <p:cNvSpPr/>
            <p:nvPr/>
          </p:nvSpPr>
          <p:spPr>
            <a:xfrm>
              <a:off x="498325" y="4930088"/>
              <a:ext cx="59875" cy="9650"/>
            </a:xfrm>
            <a:custGeom>
              <a:avLst/>
              <a:gdLst/>
              <a:ahLst/>
              <a:cxnLst/>
              <a:rect l="l" t="t" r="r" b="b"/>
              <a:pathLst>
                <a:path w="2395" h="386" extrusionOk="0">
                  <a:moveTo>
                    <a:pt x="2394" y="0"/>
                  </a:moveTo>
                  <a:cubicBezTo>
                    <a:pt x="2181" y="65"/>
                    <a:pt x="1988" y="107"/>
                    <a:pt x="1796" y="107"/>
                  </a:cubicBezTo>
                  <a:cubicBezTo>
                    <a:pt x="1603" y="129"/>
                    <a:pt x="1411" y="171"/>
                    <a:pt x="1219" y="193"/>
                  </a:cubicBezTo>
                  <a:cubicBezTo>
                    <a:pt x="1083" y="193"/>
                    <a:pt x="948" y="190"/>
                    <a:pt x="813" y="190"/>
                  </a:cubicBezTo>
                  <a:cubicBezTo>
                    <a:pt x="542" y="190"/>
                    <a:pt x="271" y="200"/>
                    <a:pt x="0" y="257"/>
                  </a:cubicBezTo>
                  <a:lnTo>
                    <a:pt x="0" y="278"/>
                  </a:lnTo>
                  <a:cubicBezTo>
                    <a:pt x="407" y="278"/>
                    <a:pt x="813" y="342"/>
                    <a:pt x="1219" y="364"/>
                  </a:cubicBezTo>
                  <a:cubicBezTo>
                    <a:pt x="1315" y="375"/>
                    <a:pt x="1416" y="385"/>
                    <a:pt x="1521" y="385"/>
                  </a:cubicBezTo>
                  <a:cubicBezTo>
                    <a:pt x="1625" y="385"/>
                    <a:pt x="1732" y="375"/>
                    <a:pt x="1839" y="342"/>
                  </a:cubicBezTo>
                  <a:cubicBezTo>
                    <a:pt x="2031" y="300"/>
                    <a:pt x="2245" y="193"/>
                    <a:pt x="2394" y="22"/>
                  </a:cubicBezTo>
                  <a:lnTo>
                    <a:pt x="239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6" name="Google Shape;35026;p32"/>
            <p:cNvSpPr/>
            <p:nvPr/>
          </p:nvSpPr>
          <p:spPr>
            <a:xfrm>
              <a:off x="497800" y="4912463"/>
              <a:ext cx="62000" cy="21400"/>
            </a:xfrm>
            <a:custGeom>
              <a:avLst/>
              <a:gdLst/>
              <a:ahLst/>
              <a:cxnLst/>
              <a:rect l="l" t="t" r="r" b="b"/>
              <a:pathLst>
                <a:path w="2480" h="856" extrusionOk="0">
                  <a:moveTo>
                    <a:pt x="0" y="0"/>
                  </a:moveTo>
                  <a:lnTo>
                    <a:pt x="0" y="22"/>
                  </a:lnTo>
                  <a:cubicBezTo>
                    <a:pt x="385" y="257"/>
                    <a:pt x="748" y="513"/>
                    <a:pt x="1176" y="663"/>
                  </a:cubicBezTo>
                  <a:cubicBezTo>
                    <a:pt x="1389" y="748"/>
                    <a:pt x="1603" y="834"/>
                    <a:pt x="1817" y="855"/>
                  </a:cubicBezTo>
                  <a:cubicBezTo>
                    <a:pt x="2052" y="855"/>
                    <a:pt x="2287" y="812"/>
                    <a:pt x="2479" y="705"/>
                  </a:cubicBezTo>
                  <a:lnTo>
                    <a:pt x="2479" y="684"/>
                  </a:lnTo>
                  <a:cubicBezTo>
                    <a:pt x="2266" y="663"/>
                    <a:pt x="2052" y="641"/>
                    <a:pt x="1838" y="620"/>
                  </a:cubicBezTo>
                  <a:cubicBezTo>
                    <a:pt x="1646" y="577"/>
                    <a:pt x="1432" y="556"/>
                    <a:pt x="1218" y="492"/>
                  </a:cubicBezTo>
                  <a:cubicBezTo>
                    <a:pt x="812" y="364"/>
                    <a:pt x="406" y="17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7" name="Google Shape;35027;p32"/>
            <p:cNvSpPr/>
            <p:nvPr/>
          </p:nvSpPr>
          <p:spPr>
            <a:xfrm>
              <a:off x="507950" y="4859563"/>
              <a:ext cx="52925" cy="66275"/>
            </a:xfrm>
            <a:custGeom>
              <a:avLst/>
              <a:gdLst/>
              <a:ahLst/>
              <a:cxnLst/>
              <a:rect l="l" t="t" r="r" b="b"/>
              <a:pathLst>
                <a:path w="2117" h="2651" extrusionOk="0">
                  <a:moveTo>
                    <a:pt x="0" y="0"/>
                  </a:moveTo>
                  <a:cubicBezTo>
                    <a:pt x="428" y="342"/>
                    <a:pt x="770" y="791"/>
                    <a:pt x="1069" y="1283"/>
                  </a:cubicBezTo>
                  <a:cubicBezTo>
                    <a:pt x="1218" y="1518"/>
                    <a:pt x="1368" y="1774"/>
                    <a:pt x="1518" y="2009"/>
                  </a:cubicBezTo>
                  <a:cubicBezTo>
                    <a:pt x="1689" y="2244"/>
                    <a:pt x="1860" y="2480"/>
                    <a:pt x="2095" y="2651"/>
                  </a:cubicBezTo>
                  <a:lnTo>
                    <a:pt x="2116" y="2629"/>
                  </a:lnTo>
                  <a:cubicBezTo>
                    <a:pt x="1967" y="2373"/>
                    <a:pt x="1838" y="2116"/>
                    <a:pt x="1689" y="1860"/>
                  </a:cubicBezTo>
                  <a:cubicBezTo>
                    <a:pt x="1539" y="1625"/>
                    <a:pt x="1368" y="1389"/>
                    <a:pt x="1197" y="1154"/>
                  </a:cubicBezTo>
                  <a:cubicBezTo>
                    <a:pt x="855" y="705"/>
                    <a:pt x="470" y="25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8" name="Google Shape;35028;p32"/>
            <p:cNvSpPr/>
            <p:nvPr/>
          </p:nvSpPr>
          <p:spPr>
            <a:xfrm>
              <a:off x="530375" y="4841388"/>
              <a:ext cx="35825" cy="80700"/>
            </a:xfrm>
            <a:custGeom>
              <a:avLst/>
              <a:gdLst/>
              <a:ahLst/>
              <a:cxnLst/>
              <a:rect l="l" t="t" r="r" b="b"/>
              <a:pathLst>
                <a:path w="1433" h="3228" extrusionOk="0">
                  <a:moveTo>
                    <a:pt x="22" y="0"/>
                  </a:moveTo>
                  <a:lnTo>
                    <a:pt x="1" y="22"/>
                  </a:lnTo>
                  <a:cubicBezTo>
                    <a:pt x="236" y="171"/>
                    <a:pt x="407" y="407"/>
                    <a:pt x="535" y="684"/>
                  </a:cubicBezTo>
                  <a:cubicBezTo>
                    <a:pt x="642" y="941"/>
                    <a:pt x="728" y="1240"/>
                    <a:pt x="813" y="1539"/>
                  </a:cubicBezTo>
                  <a:cubicBezTo>
                    <a:pt x="877" y="1839"/>
                    <a:pt x="941" y="2116"/>
                    <a:pt x="1027" y="2416"/>
                  </a:cubicBezTo>
                  <a:cubicBezTo>
                    <a:pt x="1070" y="2565"/>
                    <a:pt x="1134" y="2715"/>
                    <a:pt x="1198" y="2865"/>
                  </a:cubicBezTo>
                  <a:cubicBezTo>
                    <a:pt x="1219" y="2929"/>
                    <a:pt x="1262" y="2993"/>
                    <a:pt x="1283" y="3057"/>
                  </a:cubicBezTo>
                  <a:cubicBezTo>
                    <a:pt x="1326" y="3121"/>
                    <a:pt x="1347" y="3207"/>
                    <a:pt x="1433" y="3228"/>
                  </a:cubicBezTo>
                  <a:lnTo>
                    <a:pt x="1433" y="3207"/>
                  </a:lnTo>
                  <a:cubicBezTo>
                    <a:pt x="1412" y="3164"/>
                    <a:pt x="1390" y="3078"/>
                    <a:pt x="1369" y="3014"/>
                  </a:cubicBezTo>
                  <a:cubicBezTo>
                    <a:pt x="1347" y="2950"/>
                    <a:pt x="1347" y="2865"/>
                    <a:pt x="1326" y="2800"/>
                  </a:cubicBezTo>
                  <a:lnTo>
                    <a:pt x="1219" y="2352"/>
                  </a:lnTo>
                  <a:cubicBezTo>
                    <a:pt x="1155" y="2052"/>
                    <a:pt x="1048" y="1753"/>
                    <a:pt x="963" y="1475"/>
                  </a:cubicBezTo>
                  <a:cubicBezTo>
                    <a:pt x="856" y="1176"/>
                    <a:pt x="770" y="877"/>
                    <a:pt x="621" y="620"/>
                  </a:cubicBezTo>
                  <a:cubicBezTo>
                    <a:pt x="471" y="342"/>
                    <a:pt x="257" y="129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9" name="Google Shape;35029;p32"/>
            <p:cNvSpPr/>
            <p:nvPr/>
          </p:nvSpPr>
          <p:spPr>
            <a:xfrm>
              <a:off x="557100" y="4840313"/>
              <a:ext cx="15525" cy="82850"/>
            </a:xfrm>
            <a:custGeom>
              <a:avLst/>
              <a:gdLst/>
              <a:ahLst/>
              <a:cxnLst/>
              <a:rect l="l" t="t" r="r" b="b"/>
              <a:pathLst>
                <a:path w="621" h="3314" extrusionOk="0">
                  <a:moveTo>
                    <a:pt x="1" y="1"/>
                  </a:moveTo>
                  <a:lnTo>
                    <a:pt x="1" y="22"/>
                  </a:lnTo>
                  <a:cubicBezTo>
                    <a:pt x="193" y="193"/>
                    <a:pt x="300" y="471"/>
                    <a:pt x="343" y="749"/>
                  </a:cubicBezTo>
                  <a:cubicBezTo>
                    <a:pt x="407" y="1027"/>
                    <a:pt x="428" y="1304"/>
                    <a:pt x="428" y="1582"/>
                  </a:cubicBezTo>
                  <a:cubicBezTo>
                    <a:pt x="428" y="1882"/>
                    <a:pt x="385" y="2159"/>
                    <a:pt x="385" y="2437"/>
                  </a:cubicBezTo>
                  <a:cubicBezTo>
                    <a:pt x="385" y="2737"/>
                    <a:pt x="364" y="3014"/>
                    <a:pt x="407" y="3314"/>
                  </a:cubicBezTo>
                  <a:lnTo>
                    <a:pt x="428" y="3314"/>
                  </a:lnTo>
                  <a:cubicBezTo>
                    <a:pt x="514" y="3036"/>
                    <a:pt x="556" y="2758"/>
                    <a:pt x="578" y="2459"/>
                  </a:cubicBezTo>
                  <a:cubicBezTo>
                    <a:pt x="620" y="2181"/>
                    <a:pt x="599" y="1882"/>
                    <a:pt x="578" y="1582"/>
                  </a:cubicBezTo>
                  <a:cubicBezTo>
                    <a:pt x="556" y="1283"/>
                    <a:pt x="514" y="984"/>
                    <a:pt x="449" y="706"/>
                  </a:cubicBezTo>
                  <a:cubicBezTo>
                    <a:pt x="364" y="428"/>
                    <a:pt x="214" y="15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0" name="Google Shape;35030;p32"/>
            <p:cNvSpPr/>
            <p:nvPr/>
          </p:nvSpPr>
          <p:spPr>
            <a:xfrm>
              <a:off x="534125" y="4931163"/>
              <a:ext cx="35825" cy="57725"/>
            </a:xfrm>
            <a:custGeom>
              <a:avLst/>
              <a:gdLst/>
              <a:ahLst/>
              <a:cxnLst/>
              <a:rect l="l" t="t" r="r" b="b"/>
              <a:pathLst>
                <a:path w="1433" h="2309" extrusionOk="0">
                  <a:moveTo>
                    <a:pt x="1368" y="0"/>
                  </a:moveTo>
                  <a:cubicBezTo>
                    <a:pt x="1304" y="235"/>
                    <a:pt x="1197" y="428"/>
                    <a:pt x="1112" y="641"/>
                  </a:cubicBezTo>
                  <a:cubicBezTo>
                    <a:pt x="1005" y="834"/>
                    <a:pt x="941" y="1048"/>
                    <a:pt x="813" y="1240"/>
                  </a:cubicBezTo>
                  <a:cubicBezTo>
                    <a:pt x="706" y="1454"/>
                    <a:pt x="599" y="1625"/>
                    <a:pt x="449" y="1817"/>
                  </a:cubicBezTo>
                  <a:cubicBezTo>
                    <a:pt x="321" y="1988"/>
                    <a:pt x="171" y="2159"/>
                    <a:pt x="0" y="2287"/>
                  </a:cubicBezTo>
                  <a:lnTo>
                    <a:pt x="22" y="2309"/>
                  </a:lnTo>
                  <a:cubicBezTo>
                    <a:pt x="385" y="2074"/>
                    <a:pt x="684" y="1732"/>
                    <a:pt x="941" y="1368"/>
                  </a:cubicBezTo>
                  <a:cubicBezTo>
                    <a:pt x="1091" y="1176"/>
                    <a:pt x="1219" y="983"/>
                    <a:pt x="1304" y="748"/>
                  </a:cubicBezTo>
                  <a:cubicBezTo>
                    <a:pt x="1368" y="513"/>
                    <a:pt x="1433" y="257"/>
                    <a:pt x="13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1" name="Google Shape;35031;p32"/>
            <p:cNvSpPr/>
            <p:nvPr/>
          </p:nvSpPr>
          <p:spPr>
            <a:xfrm>
              <a:off x="536800" y="4923138"/>
              <a:ext cx="31550" cy="48650"/>
            </a:xfrm>
            <a:custGeom>
              <a:avLst/>
              <a:gdLst/>
              <a:ahLst/>
              <a:cxnLst/>
              <a:rect l="l" t="t" r="r" b="b"/>
              <a:pathLst>
                <a:path w="1262" h="1946" extrusionOk="0">
                  <a:moveTo>
                    <a:pt x="1219" y="1"/>
                  </a:moveTo>
                  <a:cubicBezTo>
                    <a:pt x="1133" y="193"/>
                    <a:pt x="1069" y="364"/>
                    <a:pt x="984" y="535"/>
                  </a:cubicBezTo>
                  <a:cubicBezTo>
                    <a:pt x="898" y="706"/>
                    <a:pt x="834" y="898"/>
                    <a:pt x="727" y="1069"/>
                  </a:cubicBezTo>
                  <a:cubicBezTo>
                    <a:pt x="642" y="1240"/>
                    <a:pt x="535" y="1390"/>
                    <a:pt x="406" y="1540"/>
                  </a:cubicBezTo>
                  <a:cubicBezTo>
                    <a:pt x="278" y="1689"/>
                    <a:pt x="150" y="1817"/>
                    <a:pt x="0" y="1924"/>
                  </a:cubicBezTo>
                  <a:lnTo>
                    <a:pt x="22" y="1946"/>
                  </a:lnTo>
                  <a:cubicBezTo>
                    <a:pt x="342" y="1796"/>
                    <a:pt x="620" y="1497"/>
                    <a:pt x="855" y="1176"/>
                  </a:cubicBezTo>
                  <a:cubicBezTo>
                    <a:pt x="984" y="1027"/>
                    <a:pt x="1090" y="856"/>
                    <a:pt x="1155" y="642"/>
                  </a:cubicBezTo>
                  <a:cubicBezTo>
                    <a:pt x="1240" y="449"/>
                    <a:pt x="1261" y="214"/>
                    <a:pt x="12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2" name="Google Shape;35032;p32"/>
            <p:cNvSpPr/>
            <p:nvPr/>
          </p:nvSpPr>
          <p:spPr>
            <a:xfrm>
              <a:off x="572075" y="4875038"/>
              <a:ext cx="17650" cy="49725"/>
            </a:xfrm>
            <a:custGeom>
              <a:avLst/>
              <a:gdLst/>
              <a:ahLst/>
              <a:cxnLst/>
              <a:rect l="l" t="t" r="r" b="b"/>
              <a:pathLst>
                <a:path w="706" h="1989" extrusionOk="0">
                  <a:moveTo>
                    <a:pt x="620" y="1"/>
                  </a:moveTo>
                  <a:cubicBezTo>
                    <a:pt x="663" y="172"/>
                    <a:pt x="641" y="364"/>
                    <a:pt x="599" y="535"/>
                  </a:cubicBezTo>
                  <a:cubicBezTo>
                    <a:pt x="556" y="706"/>
                    <a:pt x="492" y="856"/>
                    <a:pt x="428" y="1027"/>
                  </a:cubicBezTo>
                  <a:cubicBezTo>
                    <a:pt x="363" y="1177"/>
                    <a:pt x="257" y="1326"/>
                    <a:pt x="192" y="1476"/>
                  </a:cubicBezTo>
                  <a:cubicBezTo>
                    <a:pt x="128" y="1647"/>
                    <a:pt x="64" y="1796"/>
                    <a:pt x="0" y="1967"/>
                  </a:cubicBezTo>
                  <a:lnTo>
                    <a:pt x="21" y="1989"/>
                  </a:lnTo>
                  <a:cubicBezTo>
                    <a:pt x="171" y="1903"/>
                    <a:pt x="278" y="1754"/>
                    <a:pt x="363" y="1604"/>
                  </a:cubicBezTo>
                  <a:cubicBezTo>
                    <a:pt x="470" y="1454"/>
                    <a:pt x="513" y="1262"/>
                    <a:pt x="577" y="1091"/>
                  </a:cubicBezTo>
                  <a:cubicBezTo>
                    <a:pt x="620" y="920"/>
                    <a:pt x="663" y="749"/>
                    <a:pt x="684" y="557"/>
                  </a:cubicBezTo>
                  <a:cubicBezTo>
                    <a:pt x="705" y="364"/>
                    <a:pt x="705" y="172"/>
                    <a:pt x="6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3" name="Google Shape;35033;p32"/>
            <p:cNvSpPr/>
            <p:nvPr/>
          </p:nvSpPr>
          <p:spPr>
            <a:xfrm>
              <a:off x="538925" y="4900188"/>
              <a:ext cx="48125" cy="48450"/>
            </a:xfrm>
            <a:custGeom>
              <a:avLst/>
              <a:gdLst/>
              <a:ahLst/>
              <a:cxnLst/>
              <a:rect l="l" t="t" r="r" b="b"/>
              <a:pathLst>
                <a:path w="1925" h="1938" extrusionOk="0">
                  <a:moveTo>
                    <a:pt x="906" y="1"/>
                  </a:moveTo>
                  <a:cubicBezTo>
                    <a:pt x="639" y="1"/>
                    <a:pt x="381" y="142"/>
                    <a:pt x="236" y="406"/>
                  </a:cubicBezTo>
                  <a:cubicBezTo>
                    <a:pt x="1" y="855"/>
                    <a:pt x="129" y="1453"/>
                    <a:pt x="535" y="1752"/>
                  </a:cubicBezTo>
                  <a:cubicBezTo>
                    <a:pt x="685" y="1877"/>
                    <a:pt x="858" y="1937"/>
                    <a:pt x="1027" y="1937"/>
                  </a:cubicBezTo>
                  <a:cubicBezTo>
                    <a:pt x="1291" y="1937"/>
                    <a:pt x="1546" y="1791"/>
                    <a:pt x="1689" y="1517"/>
                  </a:cubicBezTo>
                  <a:cubicBezTo>
                    <a:pt x="1925" y="1090"/>
                    <a:pt x="1796" y="491"/>
                    <a:pt x="1390" y="171"/>
                  </a:cubicBezTo>
                  <a:cubicBezTo>
                    <a:pt x="1242" y="56"/>
                    <a:pt x="1073" y="1"/>
                    <a:pt x="9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4" name="Google Shape;35034;p32"/>
            <p:cNvSpPr/>
            <p:nvPr/>
          </p:nvSpPr>
          <p:spPr>
            <a:xfrm>
              <a:off x="518100" y="4934888"/>
              <a:ext cx="48100" cy="37975"/>
            </a:xfrm>
            <a:custGeom>
              <a:avLst/>
              <a:gdLst/>
              <a:ahLst/>
              <a:cxnLst/>
              <a:rect l="l" t="t" r="r" b="b"/>
              <a:pathLst>
                <a:path w="1924" h="1519" extrusionOk="0">
                  <a:moveTo>
                    <a:pt x="1903" y="1"/>
                  </a:moveTo>
                  <a:cubicBezTo>
                    <a:pt x="1838" y="65"/>
                    <a:pt x="1753" y="108"/>
                    <a:pt x="1667" y="172"/>
                  </a:cubicBezTo>
                  <a:cubicBezTo>
                    <a:pt x="1582" y="215"/>
                    <a:pt x="1496" y="279"/>
                    <a:pt x="1411" y="343"/>
                  </a:cubicBezTo>
                  <a:cubicBezTo>
                    <a:pt x="1261" y="471"/>
                    <a:pt x="1133" y="642"/>
                    <a:pt x="983" y="770"/>
                  </a:cubicBezTo>
                  <a:cubicBezTo>
                    <a:pt x="663" y="1027"/>
                    <a:pt x="342" y="1262"/>
                    <a:pt x="0" y="1497"/>
                  </a:cubicBezTo>
                  <a:lnTo>
                    <a:pt x="22" y="1518"/>
                  </a:lnTo>
                  <a:cubicBezTo>
                    <a:pt x="193" y="1433"/>
                    <a:pt x="385" y="1347"/>
                    <a:pt x="556" y="1241"/>
                  </a:cubicBezTo>
                  <a:cubicBezTo>
                    <a:pt x="727" y="1155"/>
                    <a:pt x="898" y="1048"/>
                    <a:pt x="1069" y="920"/>
                  </a:cubicBezTo>
                  <a:cubicBezTo>
                    <a:pt x="1240" y="813"/>
                    <a:pt x="1411" y="685"/>
                    <a:pt x="1539" y="535"/>
                  </a:cubicBezTo>
                  <a:lnTo>
                    <a:pt x="1753" y="300"/>
                  </a:lnTo>
                  <a:cubicBezTo>
                    <a:pt x="1817" y="215"/>
                    <a:pt x="1881" y="129"/>
                    <a:pt x="1924" y="22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5" name="Google Shape;35035;p32"/>
            <p:cNvSpPr/>
            <p:nvPr/>
          </p:nvSpPr>
          <p:spPr>
            <a:xfrm>
              <a:off x="570450" y="4918863"/>
              <a:ext cx="11800" cy="55600"/>
            </a:xfrm>
            <a:custGeom>
              <a:avLst/>
              <a:gdLst/>
              <a:ahLst/>
              <a:cxnLst/>
              <a:rect l="l" t="t" r="r" b="b"/>
              <a:pathLst>
                <a:path w="472" h="2224" extrusionOk="0">
                  <a:moveTo>
                    <a:pt x="1" y="1"/>
                  </a:moveTo>
                  <a:cubicBezTo>
                    <a:pt x="22" y="193"/>
                    <a:pt x="86" y="385"/>
                    <a:pt x="129" y="556"/>
                  </a:cubicBezTo>
                  <a:cubicBezTo>
                    <a:pt x="172" y="749"/>
                    <a:pt x="236" y="920"/>
                    <a:pt x="279" y="1091"/>
                  </a:cubicBezTo>
                  <a:cubicBezTo>
                    <a:pt x="364" y="1454"/>
                    <a:pt x="386" y="1839"/>
                    <a:pt x="279" y="2224"/>
                  </a:cubicBezTo>
                  <a:lnTo>
                    <a:pt x="300" y="2224"/>
                  </a:lnTo>
                  <a:cubicBezTo>
                    <a:pt x="364" y="2053"/>
                    <a:pt x="428" y="1860"/>
                    <a:pt x="450" y="1668"/>
                  </a:cubicBezTo>
                  <a:cubicBezTo>
                    <a:pt x="471" y="1454"/>
                    <a:pt x="450" y="1262"/>
                    <a:pt x="428" y="1069"/>
                  </a:cubicBezTo>
                  <a:cubicBezTo>
                    <a:pt x="407" y="856"/>
                    <a:pt x="386" y="663"/>
                    <a:pt x="322" y="492"/>
                  </a:cubicBezTo>
                  <a:cubicBezTo>
                    <a:pt x="236" y="300"/>
                    <a:pt x="151" y="129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6" name="Google Shape;35036;p32"/>
            <p:cNvSpPr/>
            <p:nvPr/>
          </p:nvSpPr>
          <p:spPr>
            <a:xfrm>
              <a:off x="575800" y="4924738"/>
              <a:ext cx="29950" cy="7100"/>
            </a:xfrm>
            <a:custGeom>
              <a:avLst/>
              <a:gdLst/>
              <a:ahLst/>
              <a:cxnLst/>
              <a:rect l="l" t="t" r="r" b="b"/>
              <a:pathLst>
                <a:path w="1198" h="284" extrusionOk="0">
                  <a:moveTo>
                    <a:pt x="1" y="1"/>
                  </a:moveTo>
                  <a:lnTo>
                    <a:pt x="1" y="22"/>
                  </a:lnTo>
                  <a:cubicBezTo>
                    <a:pt x="43" y="150"/>
                    <a:pt x="172" y="214"/>
                    <a:pt x="257" y="257"/>
                  </a:cubicBezTo>
                  <a:cubicBezTo>
                    <a:pt x="311" y="279"/>
                    <a:pt x="364" y="284"/>
                    <a:pt x="417" y="284"/>
                  </a:cubicBezTo>
                  <a:cubicBezTo>
                    <a:pt x="471" y="284"/>
                    <a:pt x="524" y="279"/>
                    <a:pt x="578" y="279"/>
                  </a:cubicBezTo>
                  <a:cubicBezTo>
                    <a:pt x="612" y="282"/>
                    <a:pt x="647" y="284"/>
                    <a:pt x="682" y="284"/>
                  </a:cubicBezTo>
                  <a:cubicBezTo>
                    <a:pt x="860" y="284"/>
                    <a:pt x="1036" y="236"/>
                    <a:pt x="1198" y="129"/>
                  </a:cubicBezTo>
                  <a:lnTo>
                    <a:pt x="1176" y="108"/>
                  </a:lnTo>
                  <a:cubicBezTo>
                    <a:pt x="1091" y="150"/>
                    <a:pt x="984" y="150"/>
                    <a:pt x="877" y="150"/>
                  </a:cubicBezTo>
                  <a:cubicBezTo>
                    <a:pt x="792" y="129"/>
                    <a:pt x="685" y="129"/>
                    <a:pt x="599" y="86"/>
                  </a:cubicBezTo>
                  <a:cubicBezTo>
                    <a:pt x="492" y="65"/>
                    <a:pt x="385" y="22"/>
                    <a:pt x="300" y="22"/>
                  </a:cubicBezTo>
                  <a:cubicBezTo>
                    <a:pt x="214" y="22"/>
                    <a:pt x="108" y="2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7" name="Google Shape;35037;p32"/>
            <p:cNvSpPr/>
            <p:nvPr/>
          </p:nvSpPr>
          <p:spPr>
            <a:xfrm>
              <a:off x="569925" y="4902838"/>
              <a:ext cx="28875" cy="23150"/>
            </a:xfrm>
            <a:custGeom>
              <a:avLst/>
              <a:gdLst/>
              <a:ahLst/>
              <a:cxnLst/>
              <a:rect l="l" t="t" r="r" b="b"/>
              <a:pathLst>
                <a:path w="1155" h="926" extrusionOk="0">
                  <a:moveTo>
                    <a:pt x="1133" y="0"/>
                  </a:moveTo>
                  <a:cubicBezTo>
                    <a:pt x="1048" y="86"/>
                    <a:pt x="941" y="171"/>
                    <a:pt x="856" y="236"/>
                  </a:cubicBezTo>
                  <a:cubicBezTo>
                    <a:pt x="749" y="300"/>
                    <a:pt x="663" y="364"/>
                    <a:pt x="556" y="428"/>
                  </a:cubicBezTo>
                  <a:cubicBezTo>
                    <a:pt x="449" y="492"/>
                    <a:pt x="343" y="556"/>
                    <a:pt x="257" y="620"/>
                  </a:cubicBezTo>
                  <a:cubicBezTo>
                    <a:pt x="172" y="706"/>
                    <a:pt x="86" y="791"/>
                    <a:pt x="1" y="898"/>
                  </a:cubicBezTo>
                  <a:lnTo>
                    <a:pt x="1" y="920"/>
                  </a:lnTo>
                  <a:cubicBezTo>
                    <a:pt x="23" y="923"/>
                    <a:pt x="46" y="925"/>
                    <a:pt x="69" y="925"/>
                  </a:cubicBezTo>
                  <a:cubicBezTo>
                    <a:pt x="174" y="925"/>
                    <a:pt x="276" y="887"/>
                    <a:pt x="364" y="834"/>
                  </a:cubicBezTo>
                  <a:cubicBezTo>
                    <a:pt x="471" y="791"/>
                    <a:pt x="556" y="684"/>
                    <a:pt x="642" y="599"/>
                  </a:cubicBezTo>
                  <a:cubicBezTo>
                    <a:pt x="727" y="513"/>
                    <a:pt x="834" y="428"/>
                    <a:pt x="920" y="321"/>
                  </a:cubicBezTo>
                  <a:cubicBezTo>
                    <a:pt x="1005" y="236"/>
                    <a:pt x="1091" y="129"/>
                    <a:pt x="1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8" name="Google Shape;35038;p32"/>
            <p:cNvSpPr/>
            <p:nvPr/>
          </p:nvSpPr>
          <p:spPr>
            <a:xfrm>
              <a:off x="526100" y="4865963"/>
              <a:ext cx="31550" cy="49725"/>
            </a:xfrm>
            <a:custGeom>
              <a:avLst/>
              <a:gdLst/>
              <a:ahLst/>
              <a:cxnLst/>
              <a:rect l="l" t="t" r="r" b="b"/>
              <a:pathLst>
                <a:path w="1262" h="1989" extrusionOk="0">
                  <a:moveTo>
                    <a:pt x="1" y="1"/>
                  </a:moveTo>
                  <a:cubicBezTo>
                    <a:pt x="129" y="129"/>
                    <a:pt x="236" y="278"/>
                    <a:pt x="321" y="449"/>
                  </a:cubicBezTo>
                  <a:cubicBezTo>
                    <a:pt x="428" y="620"/>
                    <a:pt x="535" y="770"/>
                    <a:pt x="621" y="941"/>
                  </a:cubicBezTo>
                  <a:cubicBezTo>
                    <a:pt x="813" y="1262"/>
                    <a:pt x="920" y="1625"/>
                    <a:pt x="1091" y="1988"/>
                  </a:cubicBezTo>
                  <a:lnTo>
                    <a:pt x="1262" y="1860"/>
                  </a:lnTo>
                  <a:cubicBezTo>
                    <a:pt x="1091" y="1540"/>
                    <a:pt x="920" y="1176"/>
                    <a:pt x="706" y="856"/>
                  </a:cubicBezTo>
                  <a:cubicBezTo>
                    <a:pt x="599" y="706"/>
                    <a:pt x="471" y="578"/>
                    <a:pt x="364" y="407"/>
                  </a:cubicBezTo>
                  <a:cubicBezTo>
                    <a:pt x="257" y="257"/>
                    <a:pt x="150" y="10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9" name="Google Shape;35039;p32"/>
            <p:cNvSpPr/>
            <p:nvPr/>
          </p:nvSpPr>
          <p:spPr>
            <a:xfrm>
              <a:off x="571000" y="4851013"/>
              <a:ext cx="7500" cy="63600"/>
            </a:xfrm>
            <a:custGeom>
              <a:avLst/>
              <a:gdLst/>
              <a:ahLst/>
              <a:cxnLst/>
              <a:rect l="l" t="t" r="r" b="b"/>
              <a:pathLst>
                <a:path w="300" h="2544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171"/>
                    <a:pt x="150" y="385"/>
                    <a:pt x="171" y="599"/>
                  </a:cubicBezTo>
                  <a:cubicBezTo>
                    <a:pt x="193" y="812"/>
                    <a:pt x="171" y="1026"/>
                    <a:pt x="150" y="1240"/>
                  </a:cubicBezTo>
                  <a:lnTo>
                    <a:pt x="129" y="1881"/>
                  </a:lnTo>
                  <a:cubicBezTo>
                    <a:pt x="129" y="2009"/>
                    <a:pt x="129" y="2095"/>
                    <a:pt x="107" y="2180"/>
                  </a:cubicBezTo>
                  <a:cubicBezTo>
                    <a:pt x="86" y="2266"/>
                    <a:pt x="43" y="2394"/>
                    <a:pt x="22" y="2501"/>
                  </a:cubicBezTo>
                  <a:lnTo>
                    <a:pt x="214" y="2544"/>
                  </a:lnTo>
                  <a:cubicBezTo>
                    <a:pt x="235" y="2437"/>
                    <a:pt x="257" y="2351"/>
                    <a:pt x="278" y="2223"/>
                  </a:cubicBezTo>
                  <a:cubicBezTo>
                    <a:pt x="300" y="2116"/>
                    <a:pt x="300" y="1988"/>
                    <a:pt x="300" y="1881"/>
                  </a:cubicBezTo>
                  <a:lnTo>
                    <a:pt x="257" y="1240"/>
                  </a:lnTo>
                  <a:cubicBezTo>
                    <a:pt x="257" y="1026"/>
                    <a:pt x="257" y="812"/>
                    <a:pt x="214" y="577"/>
                  </a:cubicBezTo>
                  <a:cubicBezTo>
                    <a:pt x="193" y="363"/>
                    <a:pt x="129" y="15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0" name="Google Shape;35040;p32"/>
            <p:cNvSpPr/>
            <p:nvPr/>
          </p:nvSpPr>
          <p:spPr>
            <a:xfrm>
              <a:off x="514350" y="4878263"/>
              <a:ext cx="47050" cy="49175"/>
            </a:xfrm>
            <a:custGeom>
              <a:avLst/>
              <a:gdLst/>
              <a:ahLst/>
              <a:cxnLst/>
              <a:rect l="l" t="t" r="r" b="b"/>
              <a:pathLst>
                <a:path w="1882" h="1967" extrusionOk="0">
                  <a:moveTo>
                    <a:pt x="1" y="0"/>
                  </a:moveTo>
                  <a:cubicBezTo>
                    <a:pt x="108" y="22"/>
                    <a:pt x="172" y="128"/>
                    <a:pt x="257" y="193"/>
                  </a:cubicBezTo>
                  <a:cubicBezTo>
                    <a:pt x="321" y="257"/>
                    <a:pt x="407" y="342"/>
                    <a:pt x="471" y="428"/>
                  </a:cubicBezTo>
                  <a:cubicBezTo>
                    <a:pt x="620" y="577"/>
                    <a:pt x="791" y="748"/>
                    <a:pt x="941" y="898"/>
                  </a:cubicBezTo>
                  <a:cubicBezTo>
                    <a:pt x="1091" y="1048"/>
                    <a:pt x="1240" y="1219"/>
                    <a:pt x="1369" y="1390"/>
                  </a:cubicBezTo>
                  <a:cubicBezTo>
                    <a:pt x="1497" y="1561"/>
                    <a:pt x="1625" y="1753"/>
                    <a:pt x="1689" y="1967"/>
                  </a:cubicBezTo>
                  <a:lnTo>
                    <a:pt x="1882" y="1838"/>
                  </a:lnTo>
                  <a:cubicBezTo>
                    <a:pt x="1775" y="1625"/>
                    <a:pt x="1625" y="1432"/>
                    <a:pt x="1475" y="1261"/>
                  </a:cubicBezTo>
                  <a:cubicBezTo>
                    <a:pt x="1326" y="1090"/>
                    <a:pt x="1176" y="941"/>
                    <a:pt x="1005" y="812"/>
                  </a:cubicBezTo>
                  <a:cubicBezTo>
                    <a:pt x="834" y="663"/>
                    <a:pt x="663" y="535"/>
                    <a:pt x="514" y="385"/>
                  </a:cubicBezTo>
                  <a:cubicBezTo>
                    <a:pt x="428" y="299"/>
                    <a:pt x="343" y="235"/>
                    <a:pt x="257" y="171"/>
                  </a:cubicBezTo>
                  <a:cubicBezTo>
                    <a:pt x="172" y="107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1" name="Google Shape;35041;p32"/>
            <p:cNvSpPr/>
            <p:nvPr/>
          </p:nvSpPr>
          <p:spPr>
            <a:xfrm>
              <a:off x="505275" y="4905513"/>
              <a:ext cx="45450" cy="23000"/>
            </a:xfrm>
            <a:custGeom>
              <a:avLst/>
              <a:gdLst/>
              <a:ahLst/>
              <a:cxnLst/>
              <a:rect l="l" t="t" r="r" b="b"/>
              <a:pathLst>
                <a:path w="1818" h="920" extrusionOk="0">
                  <a:moveTo>
                    <a:pt x="0" y="0"/>
                  </a:moveTo>
                  <a:cubicBezTo>
                    <a:pt x="0" y="43"/>
                    <a:pt x="64" y="64"/>
                    <a:pt x="86" y="107"/>
                  </a:cubicBezTo>
                  <a:cubicBezTo>
                    <a:pt x="107" y="129"/>
                    <a:pt x="150" y="150"/>
                    <a:pt x="193" y="171"/>
                  </a:cubicBezTo>
                  <a:cubicBezTo>
                    <a:pt x="257" y="214"/>
                    <a:pt x="321" y="257"/>
                    <a:pt x="406" y="300"/>
                  </a:cubicBezTo>
                  <a:cubicBezTo>
                    <a:pt x="556" y="385"/>
                    <a:pt x="706" y="471"/>
                    <a:pt x="855" y="535"/>
                  </a:cubicBezTo>
                  <a:cubicBezTo>
                    <a:pt x="1005" y="599"/>
                    <a:pt x="1154" y="684"/>
                    <a:pt x="1304" y="748"/>
                  </a:cubicBezTo>
                  <a:cubicBezTo>
                    <a:pt x="1454" y="813"/>
                    <a:pt x="1603" y="877"/>
                    <a:pt x="1774" y="919"/>
                  </a:cubicBezTo>
                  <a:lnTo>
                    <a:pt x="1817" y="684"/>
                  </a:lnTo>
                  <a:cubicBezTo>
                    <a:pt x="1667" y="663"/>
                    <a:pt x="1496" y="620"/>
                    <a:pt x="1347" y="577"/>
                  </a:cubicBezTo>
                  <a:cubicBezTo>
                    <a:pt x="1197" y="535"/>
                    <a:pt x="1048" y="471"/>
                    <a:pt x="877" y="428"/>
                  </a:cubicBezTo>
                  <a:cubicBezTo>
                    <a:pt x="727" y="364"/>
                    <a:pt x="577" y="300"/>
                    <a:pt x="428" y="257"/>
                  </a:cubicBezTo>
                  <a:cubicBezTo>
                    <a:pt x="342" y="214"/>
                    <a:pt x="278" y="193"/>
                    <a:pt x="193" y="150"/>
                  </a:cubicBezTo>
                  <a:cubicBezTo>
                    <a:pt x="171" y="129"/>
                    <a:pt x="129" y="107"/>
                    <a:pt x="86" y="86"/>
                  </a:cubicBezTo>
                  <a:cubicBezTo>
                    <a:pt x="64" y="64"/>
                    <a:pt x="22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2" name="Google Shape;35042;p32"/>
            <p:cNvSpPr/>
            <p:nvPr/>
          </p:nvSpPr>
          <p:spPr>
            <a:xfrm>
              <a:off x="483350" y="4875588"/>
              <a:ext cx="65750" cy="45975"/>
            </a:xfrm>
            <a:custGeom>
              <a:avLst/>
              <a:gdLst/>
              <a:ahLst/>
              <a:cxnLst/>
              <a:rect l="l" t="t" r="r" b="b"/>
              <a:pathLst>
                <a:path w="2630" h="1839" extrusionOk="0">
                  <a:moveTo>
                    <a:pt x="1" y="0"/>
                  </a:moveTo>
                  <a:cubicBezTo>
                    <a:pt x="129" y="22"/>
                    <a:pt x="236" y="107"/>
                    <a:pt x="343" y="171"/>
                  </a:cubicBezTo>
                  <a:lnTo>
                    <a:pt x="664" y="364"/>
                  </a:lnTo>
                  <a:cubicBezTo>
                    <a:pt x="899" y="513"/>
                    <a:pt x="1112" y="642"/>
                    <a:pt x="1326" y="813"/>
                  </a:cubicBezTo>
                  <a:cubicBezTo>
                    <a:pt x="1540" y="962"/>
                    <a:pt x="1754" y="1112"/>
                    <a:pt x="1946" y="1283"/>
                  </a:cubicBezTo>
                  <a:cubicBezTo>
                    <a:pt x="2031" y="1368"/>
                    <a:pt x="2117" y="1454"/>
                    <a:pt x="2224" y="1561"/>
                  </a:cubicBezTo>
                  <a:cubicBezTo>
                    <a:pt x="2309" y="1668"/>
                    <a:pt x="2416" y="1753"/>
                    <a:pt x="2523" y="1839"/>
                  </a:cubicBezTo>
                  <a:lnTo>
                    <a:pt x="2630" y="1646"/>
                  </a:lnTo>
                  <a:cubicBezTo>
                    <a:pt x="2523" y="1561"/>
                    <a:pt x="2438" y="1497"/>
                    <a:pt x="2331" y="1411"/>
                  </a:cubicBezTo>
                  <a:cubicBezTo>
                    <a:pt x="2245" y="1326"/>
                    <a:pt x="2138" y="1219"/>
                    <a:pt x="2031" y="1133"/>
                  </a:cubicBezTo>
                  <a:cubicBezTo>
                    <a:pt x="1818" y="962"/>
                    <a:pt x="1583" y="834"/>
                    <a:pt x="1369" y="706"/>
                  </a:cubicBezTo>
                  <a:cubicBezTo>
                    <a:pt x="1155" y="556"/>
                    <a:pt x="920" y="428"/>
                    <a:pt x="685" y="321"/>
                  </a:cubicBezTo>
                  <a:lnTo>
                    <a:pt x="343" y="150"/>
                  </a:lnTo>
                  <a:cubicBezTo>
                    <a:pt x="236" y="86"/>
                    <a:pt x="129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3" name="Google Shape;35043;p32"/>
            <p:cNvSpPr/>
            <p:nvPr/>
          </p:nvSpPr>
          <p:spPr>
            <a:xfrm>
              <a:off x="492975" y="4930613"/>
              <a:ext cx="62550" cy="21400"/>
            </a:xfrm>
            <a:custGeom>
              <a:avLst/>
              <a:gdLst/>
              <a:ahLst/>
              <a:cxnLst/>
              <a:rect l="l" t="t" r="r" b="b"/>
              <a:pathLst>
                <a:path w="2502" h="856" extrusionOk="0">
                  <a:moveTo>
                    <a:pt x="2352" y="1"/>
                  </a:moveTo>
                  <a:cubicBezTo>
                    <a:pt x="2245" y="150"/>
                    <a:pt x="2031" y="236"/>
                    <a:pt x="1839" y="321"/>
                  </a:cubicBezTo>
                  <a:cubicBezTo>
                    <a:pt x="1646" y="407"/>
                    <a:pt x="1433" y="492"/>
                    <a:pt x="1240" y="557"/>
                  </a:cubicBezTo>
                  <a:cubicBezTo>
                    <a:pt x="834" y="685"/>
                    <a:pt x="407" y="792"/>
                    <a:pt x="1" y="856"/>
                  </a:cubicBezTo>
                  <a:cubicBezTo>
                    <a:pt x="428" y="834"/>
                    <a:pt x="834" y="749"/>
                    <a:pt x="1262" y="663"/>
                  </a:cubicBezTo>
                  <a:cubicBezTo>
                    <a:pt x="1475" y="621"/>
                    <a:pt x="1668" y="578"/>
                    <a:pt x="1882" y="492"/>
                  </a:cubicBezTo>
                  <a:cubicBezTo>
                    <a:pt x="1988" y="471"/>
                    <a:pt x="2095" y="428"/>
                    <a:pt x="2202" y="386"/>
                  </a:cubicBezTo>
                  <a:cubicBezTo>
                    <a:pt x="2245" y="364"/>
                    <a:pt x="2288" y="321"/>
                    <a:pt x="2352" y="300"/>
                  </a:cubicBezTo>
                  <a:cubicBezTo>
                    <a:pt x="2395" y="279"/>
                    <a:pt x="2459" y="215"/>
                    <a:pt x="2501" y="172"/>
                  </a:cubicBezTo>
                  <a:lnTo>
                    <a:pt x="235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4" name="Google Shape;35044;p32"/>
            <p:cNvSpPr/>
            <p:nvPr/>
          </p:nvSpPr>
          <p:spPr>
            <a:xfrm>
              <a:off x="563525" y="4932213"/>
              <a:ext cx="8025" cy="50800"/>
            </a:xfrm>
            <a:custGeom>
              <a:avLst/>
              <a:gdLst/>
              <a:ahLst/>
              <a:cxnLst/>
              <a:rect l="l" t="t" r="r" b="b"/>
              <a:pathLst>
                <a:path w="321" h="2032" extrusionOk="0">
                  <a:moveTo>
                    <a:pt x="171" y="1"/>
                  </a:moveTo>
                  <a:cubicBezTo>
                    <a:pt x="128" y="172"/>
                    <a:pt x="107" y="343"/>
                    <a:pt x="86" y="514"/>
                  </a:cubicBezTo>
                  <a:cubicBezTo>
                    <a:pt x="86" y="685"/>
                    <a:pt x="107" y="835"/>
                    <a:pt x="86" y="1027"/>
                  </a:cubicBezTo>
                  <a:cubicBezTo>
                    <a:pt x="86" y="1177"/>
                    <a:pt x="64" y="1348"/>
                    <a:pt x="43" y="1519"/>
                  </a:cubicBezTo>
                  <a:cubicBezTo>
                    <a:pt x="21" y="1690"/>
                    <a:pt x="0" y="1861"/>
                    <a:pt x="0" y="2032"/>
                  </a:cubicBezTo>
                  <a:lnTo>
                    <a:pt x="21" y="2032"/>
                  </a:lnTo>
                  <a:cubicBezTo>
                    <a:pt x="43" y="1861"/>
                    <a:pt x="86" y="1711"/>
                    <a:pt x="128" y="1540"/>
                  </a:cubicBezTo>
                  <a:cubicBezTo>
                    <a:pt x="171" y="1390"/>
                    <a:pt x="214" y="1219"/>
                    <a:pt x="257" y="1048"/>
                  </a:cubicBezTo>
                  <a:cubicBezTo>
                    <a:pt x="278" y="877"/>
                    <a:pt x="321" y="685"/>
                    <a:pt x="299" y="514"/>
                  </a:cubicBezTo>
                  <a:cubicBezTo>
                    <a:pt x="278" y="343"/>
                    <a:pt x="257" y="172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5" name="Google Shape;35045;p32"/>
            <p:cNvSpPr/>
            <p:nvPr/>
          </p:nvSpPr>
          <p:spPr>
            <a:xfrm>
              <a:off x="574200" y="4928038"/>
              <a:ext cx="20875" cy="22375"/>
            </a:xfrm>
            <a:custGeom>
              <a:avLst/>
              <a:gdLst/>
              <a:ahLst/>
              <a:cxnLst/>
              <a:rect l="l" t="t" r="r" b="b"/>
              <a:pathLst>
                <a:path w="835" h="895" extrusionOk="0">
                  <a:moveTo>
                    <a:pt x="94" y="1"/>
                  </a:moveTo>
                  <a:cubicBezTo>
                    <a:pt x="63" y="1"/>
                    <a:pt x="32" y="6"/>
                    <a:pt x="1" y="18"/>
                  </a:cubicBezTo>
                  <a:lnTo>
                    <a:pt x="1" y="40"/>
                  </a:lnTo>
                  <a:cubicBezTo>
                    <a:pt x="65" y="125"/>
                    <a:pt x="129" y="189"/>
                    <a:pt x="193" y="275"/>
                  </a:cubicBezTo>
                  <a:cubicBezTo>
                    <a:pt x="278" y="339"/>
                    <a:pt x="364" y="360"/>
                    <a:pt x="428" y="424"/>
                  </a:cubicBezTo>
                  <a:cubicBezTo>
                    <a:pt x="471" y="446"/>
                    <a:pt x="514" y="489"/>
                    <a:pt x="535" y="510"/>
                  </a:cubicBezTo>
                  <a:cubicBezTo>
                    <a:pt x="556" y="553"/>
                    <a:pt x="578" y="595"/>
                    <a:pt x="620" y="638"/>
                  </a:cubicBezTo>
                  <a:cubicBezTo>
                    <a:pt x="663" y="724"/>
                    <a:pt x="727" y="852"/>
                    <a:pt x="813" y="895"/>
                  </a:cubicBezTo>
                  <a:lnTo>
                    <a:pt x="834" y="873"/>
                  </a:lnTo>
                  <a:cubicBezTo>
                    <a:pt x="749" y="809"/>
                    <a:pt x="727" y="702"/>
                    <a:pt x="706" y="595"/>
                  </a:cubicBezTo>
                  <a:cubicBezTo>
                    <a:pt x="685" y="531"/>
                    <a:pt x="663" y="489"/>
                    <a:pt x="642" y="424"/>
                  </a:cubicBezTo>
                  <a:cubicBezTo>
                    <a:pt x="599" y="360"/>
                    <a:pt x="578" y="339"/>
                    <a:pt x="535" y="275"/>
                  </a:cubicBezTo>
                  <a:cubicBezTo>
                    <a:pt x="471" y="189"/>
                    <a:pt x="407" y="104"/>
                    <a:pt x="300" y="61"/>
                  </a:cubicBezTo>
                  <a:cubicBezTo>
                    <a:pt x="239" y="31"/>
                    <a:pt x="168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6" name="Google Shape;35046;p32"/>
            <p:cNvSpPr/>
            <p:nvPr/>
          </p:nvSpPr>
          <p:spPr>
            <a:xfrm>
              <a:off x="499200" y="4958788"/>
              <a:ext cx="5575" cy="4625"/>
            </a:xfrm>
            <a:custGeom>
              <a:avLst/>
              <a:gdLst/>
              <a:ahLst/>
              <a:cxnLst/>
              <a:rect l="l" t="t" r="r" b="b"/>
              <a:pathLst>
                <a:path w="223" h="185" extrusionOk="0">
                  <a:moveTo>
                    <a:pt x="109" y="0"/>
                  </a:moveTo>
                  <a:cubicBezTo>
                    <a:pt x="80" y="0"/>
                    <a:pt x="50" y="15"/>
                    <a:pt x="30" y="49"/>
                  </a:cubicBezTo>
                  <a:cubicBezTo>
                    <a:pt x="1" y="122"/>
                    <a:pt x="60" y="184"/>
                    <a:pt x="114" y="184"/>
                  </a:cubicBezTo>
                  <a:cubicBezTo>
                    <a:pt x="140" y="184"/>
                    <a:pt x="165" y="170"/>
                    <a:pt x="179" y="135"/>
                  </a:cubicBezTo>
                  <a:cubicBezTo>
                    <a:pt x="222" y="63"/>
                    <a:pt x="168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7" name="Google Shape;35047;p32"/>
            <p:cNvSpPr/>
            <p:nvPr/>
          </p:nvSpPr>
          <p:spPr>
            <a:xfrm>
              <a:off x="491900" y="4949688"/>
              <a:ext cx="5575" cy="4400"/>
            </a:xfrm>
            <a:custGeom>
              <a:avLst/>
              <a:gdLst/>
              <a:ahLst/>
              <a:cxnLst/>
              <a:rect l="l" t="t" r="r" b="b"/>
              <a:pathLst>
                <a:path w="223" h="176" extrusionOk="0">
                  <a:moveTo>
                    <a:pt x="109" y="1"/>
                  </a:moveTo>
                  <a:cubicBezTo>
                    <a:pt x="83" y="1"/>
                    <a:pt x="58" y="15"/>
                    <a:pt x="44" y="50"/>
                  </a:cubicBezTo>
                  <a:cubicBezTo>
                    <a:pt x="0" y="122"/>
                    <a:pt x="55" y="175"/>
                    <a:pt x="114" y="175"/>
                  </a:cubicBezTo>
                  <a:cubicBezTo>
                    <a:pt x="143" y="175"/>
                    <a:pt x="173" y="163"/>
                    <a:pt x="193" y="136"/>
                  </a:cubicBezTo>
                  <a:cubicBezTo>
                    <a:pt x="222" y="63"/>
                    <a:pt x="163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8" name="Google Shape;35048;p32"/>
            <p:cNvSpPr/>
            <p:nvPr/>
          </p:nvSpPr>
          <p:spPr>
            <a:xfrm>
              <a:off x="495625" y="4933988"/>
              <a:ext cx="7025" cy="5575"/>
            </a:xfrm>
            <a:custGeom>
              <a:avLst/>
              <a:gdLst/>
              <a:ahLst/>
              <a:cxnLst/>
              <a:rect l="l" t="t" r="r" b="b"/>
              <a:pathLst>
                <a:path w="281" h="223" extrusionOk="0">
                  <a:moveTo>
                    <a:pt x="132" y="0"/>
                  </a:moveTo>
                  <a:cubicBezTo>
                    <a:pt x="98" y="0"/>
                    <a:pt x="65" y="17"/>
                    <a:pt x="44" y="58"/>
                  </a:cubicBezTo>
                  <a:cubicBezTo>
                    <a:pt x="1" y="146"/>
                    <a:pt x="66" y="223"/>
                    <a:pt x="139" y="223"/>
                  </a:cubicBezTo>
                  <a:cubicBezTo>
                    <a:pt x="173" y="223"/>
                    <a:pt x="209" y="206"/>
                    <a:pt x="237" y="165"/>
                  </a:cubicBezTo>
                  <a:cubicBezTo>
                    <a:pt x="280" y="78"/>
                    <a:pt x="205" y="0"/>
                    <a:pt x="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9" name="Google Shape;35049;p32"/>
            <p:cNvSpPr/>
            <p:nvPr/>
          </p:nvSpPr>
          <p:spPr>
            <a:xfrm>
              <a:off x="494900" y="4909963"/>
              <a:ext cx="5250" cy="5000"/>
            </a:xfrm>
            <a:custGeom>
              <a:avLst/>
              <a:gdLst/>
              <a:ahLst/>
              <a:cxnLst/>
              <a:rect l="l" t="t" r="r" b="b"/>
              <a:pathLst>
                <a:path w="210" h="200" extrusionOk="0">
                  <a:moveTo>
                    <a:pt x="100" y="1"/>
                  </a:moveTo>
                  <a:cubicBezTo>
                    <a:pt x="36" y="1"/>
                    <a:pt x="1" y="131"/>
                    <a:pt x="73" y="186"/>
                  </a:cubicBezTo>
                  <a:cubicBezTo>
                    <a:pt x="86" y="195"/>
                    <a:pt x="99" y="200"/>
                    <a:pt x="111" y="200"/>
                  </a:cubicBezTo>
                  <a:cubicBezTo>
                    <a:pt x="175" y="200"/>
                    <a:pt x="210" y="69"/>
                    <a:pt x="137" y="15"/>
                  </a:cubicBezTo>
                  <a:cubicBezTo>
                    <a:pt x="124" y="5"/>
                    <a:pt x="112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0" name="Google Shape;35050;p32"/>
            <p:cNvSpPr/>
            <p:nvPr/>
          </p:nvSpPr>
          <p:spPr>
            <a:xfrm>
              <a:off x="501500" y="4902963"/>
              <a:ext cx="6850" cy="5375"/>
            </a:xfrm>
            <a:custGeom>
              <a:avLst/>
              <a:gdLst/>
              <a:ahLst/>
              <a:cxnLst/>
              <a:rect l="l" t="t" r="r" b="b"/>
              <a:pathLst>
                <a:path w="274" h="215" extrusionOk="0">
                  <a:moveTo>
                    <a:pt x="134" y="1"/>
                  </a:moveTo>
                  <a:cubicBezTo>
                    <a:pt x="100" y="1"/>
                    <a:pt x="65" y="18"/>
                    <a:pt x="44" y="60"/>
                  </a:cubicBezTo>
                  <a:cubicBezTo>
                    <a:pt x="1" y="147"/>
                    <a:pt x="67" y="215"/>
                    <a:pt x="133" y="215"/>
                  </a:cubicBezTo>
                  <a:cubicBezTo>
                    <a:pt x="164" y="215"/>
                    <a:pt x="195" y="200"/>
                    <a:pt x="215" y="166"/>
                  </a:cubicBezTo>
                  <a:lnTo>
                    <a:pt x="215" y="145"/>
                  </a:lnTo>
                  <a:cubicBezTo>
                    <a:pt x="273" y="73"/>
                    <a:pt x="204" y="1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1" name="Google Shape;35051;p32"/>
            <p:cNvSpPr/>
            <p:nvPr/>
          </p:nvSpPr>
          <p:spPr>
            <a:xfrm>
              <a:off x="481375" y="4872538"/>
              <a:ext cx="7200" cy="5875"/>
            </a:xfrm>
            <a:custGeom>
              <a:avLst/>
              <a:gdLst/>
              <a:ahLst/>
              <a:cxnLst/>
              <a:rect l="l" t="t" r="r" b="b"/>
              <a:pathLst>
                <a:path w="288" h="235" extrusionOk="0">
                  <a:moveTo>
                    <a:pt x="146" y="0"/>
                  </a:moveTo>
                  <a:cubicBezTo>
                    <a:pt x="113" y="0"/>
                    <a:pt x="79" y="17"/>
                    <a:pt x="59" y="58"/>
                  </a:cubicBezTo>
                  <a:lnTo>
                    <a:pt x="59" y="80"/>
                  </a:lnTo>
                  <a:cubicBezTo>
                    <a:pt x="0" y="167"/>
                    <a:pt x="71" y="235"/>
                    <a:pt x="143" y="235"/>
                  </a:cubicBezTo>
                  <a:cubicBezTo>
                    <a:pt x="176" y="235"/>
                    <a:pt x="209" y="220"/>
                    <a:pt x="230" y="186"/>
                  </a:cubicBezTo>
                  <a:lnTo>
                    <a:pt x="230" y="165"/>
                  </a:lnTo>
                  <a:cubicBezTo>
                    <a:pt x="288" y="78"/>
                    <a:pt x="217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2" name="Google Shape;35052;p32"/>
            <p:cNvSpPr/>
            <p:nvPr/>
          </p:nvSpPr>
          <p:spPr>
            <a:xfrm>
              <a:off x="512200" y="4875438"/>
              <a:ext cx="6475" cy="5125"/>
            </a:xfrm>
            <a:custGeom>
              <a:avLst/>
              <a:gdLst/>
              <a:ahLst/>
              <a:cxnLst/>
              <a:rect l="l" t="t" r="r" b="b"/>
              <a:pathLst>
                <a:path w="259" h="205" extrusionOk="0">
                  <a:moveTo>
                    <a:pt x="126" y="1"/>
                  </a:moveTo>
                  <a:cubicBezTo>
                    <a:pt x="95" y="1"/>
                    <a:pt x="64" y="15"/>
                    <a:pt x="44" y="49"/>
                  </a:cubicBezTo>
                  <a:cubicBezTo>
                    <a:pt x="0" y="137"/>
                    <a:pt x="66" y="204"/>
                    <a:pt x="133" y="204"/>
                  </a:cubicBezTo>
                  <a:cubicBezTo>
                    <a:pt x="164" y="204"/>
                    <a:pt x="195" y="190"/>
                    <a:pt x="215" y="156"/>
                  </a:cubicBezTo>
                  <a:cubicBezTo>
                    <a:pt x="259" y="68"/>
                    <a:pt x="193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3" name="Google Shape;35053;p32"/>
            <p:cNvSpPr/>
            <p:nvPr/>
          </p:nvSpPr>
          <p:spPr>
            <a:xfrm>
              <a:off x="504350" y="4856513"/>
              <a:ext cx="7200" cy="5875"/>
            </a:xfrm>
            <a:custGeom>
              <a:avLst/>
              <a:gdLst/>
              <a:ahLst/>
              <a:cxnLst/>
              <a:rect l="l" t="t" r="r" b="b"/>
              <a:pathLst>
                <a:path w="288" h="235" extrusionOk="0">
                  <a:moveTo>
                    <a:pt x="146" y="0"/>
                  </a:moveTo>
                  <a:cubicBezTo>
                    <a:pt x="113" y="0"/>
                    <a:pt x="79" y="17"/>
                    <a:pt x="59" y="58"/>
                  </a:cubicBezTo>
                  <a:lnTo>
                    <a:pt x="59" y="79"/>
                  </a:lnTo>
                  <a:cubicBezTo>
                    <a:pt x="0" y="167"/>
                    <a:pt x="72" y="235"/>
                    <a:pt x="143" y="235"/>
                  </a:cubicBezTo>
                  <a:cubicBezTo>
                    <a:pt x="176" y="235"/>
                    <a:pt x="209" y="220"/>
                    <a:pt x="230" y="186"/>
                  </a:cubicBezTo>
                  <a:lnTo>
                    <a:pt x="230" y="165"/>
                  </a:lnTo>
                  <a:cubicBezTo>
                    <a:pt x="288" y="78"/>
                    <a:pt x="217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4" name="Google Shape;35054;p32"/>
            <p:cNvSpPr/>
            <p:nvPr/>
          </p:nvSpPr>
          <p:spPr>
            <a:xfrm>
              <a:off x="524325" y="4864013"/>
              <a:ext cx="5225" cy="4300"/>
            </a:xfrm>
            <a:custGeom>
              <a:avLst/>
              <a:gdLst/>
              <a:ahLst/>
              <a:cxnLst/>
              <a:rect l="l" t="t" r="r" b="b"/>
              <a:pathLst>
                <a:path w="209" h="172" extrusionOk="0">
                  <a:moveTo>
                    <a:pt x="96" y="0"/>
                  </a:moveTo>
                  <a:cubicBezTo>
                    <a:pt x="72" y="0"/>
                    <a:pt x="48" y="11"/>
                    <a:pt x="29" y="36"/>
                  </a:cubicBezTo>
                  <a:lnTo>
                    <a:pt x="29" y="57"/>
                  </a:lnTo>
                  <a:cubicBezTo>
                    <a:pt x="1" y="114"/>
                    <a:pt x="48" y="171"/>
                    <a:pt x="102" y="171"/>
                  </a:cubicBezTo>
                  <a:cubicBezTo>
                    <a:pt x="129" y="171"/>
                    <a:pt x="157" y="157"/>
                    <a:pt x="179" y="121"/>
                  </a:cubicBezTo>
                  <a:cubicBezTo>
                    <a:pt x="209" y="61"/>
                    <a:pt x="154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5" name="Google Shape;35055;p32"/>
            <p:cNvSpPr/>
            <p:nvPr/>
          </p:nvSpPr>
          <p:spPr>
            <a:xfrm>
              <a:off x="527000" y="4839088"/>
              <a:ext cx="5550" cy="4625"/>
            </a:xfrm>
            <a:custGeom>
              <a:avLst/>
              <a:gdLst/>
              <a:ahLst/>
              <a:cxnLst/>
              <a:rect l="l" t="t" r="r" b="b"/>
              <a:pathLst>
                <a:path w="222" h="185" extrusionOk="0">
                  <a:moveTo>
                    <a:pt x="108" y="1"/>
                  </a:moveTo>
                  <a:cubicBezTo>
                    <a:pt x="80" y="1"/>
                    <a:pt x="50" y="15"/>
                    <a:pt x="29" y="50"/>
                  </a:cubicBezTo>
                  <a:cubicBezTo>
                    <a:pt x="0" y="122"/>
                    <a:pt x="49" y="184"/>
                    <a:pt x="104" y="184"/>
                  </a:cubicBezTo>
                  <a:cubicBezTo>
                    <a:pt x="130" y="184"/>
                    <a:pt x="158" y="170"/>
                    <a:pt x="179" y="135"/>
                  </a:cubicBezTo>
                  <a:cubicBezTo>
                    <a:pt x="222" y="63"/>
                    <a:pt x="168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6" name="Google Shape;35056;p32"/>
            <p:cNvSpPr/>
            <p:nvPr/>
          </p:nvSpPr>
          <p:spPr>
            <a:xfrm>
              <a:off x="552850" y="4837663"/>
              <a:ext cx="6925" cy="5325"/>
            </a:xfrm>
            <a:custGeom>
              <a:avLst/>
              <a:gdLst/>
              <a:ahLst/>
              <a:cxnLst/>
              <a:rect l="l" t="t" r="r" b="b"/>
              <a:pathLst>
                <a:path w="277" h="213" extrusionOk="0">
                  <a:moveTo>
                    <a:pt x="140" y="0"/>
                  </a:moveTo>
                  <a:cubicBezTo>
                    <a:pt x="103" y="0"/>
                    <a:pt x="65" y="19"/>
                    <a:pt x="42" y="64"/>
                  </a:cubicBezTo>
                  <a:cubicBezTo>
                    <a:pt x="1" y="147"/>
                    <a:pt x="59" y="213"/>
                    <a:pt x="128" y="213"/>
                  </a:cubicBezTo>
                  <a:cubicBezTo>
                    <a:pt x="165" y="213"/>
                    <a:pt x="205" y="194"/>
                    <a:pt x="235" y="149"/>
                  </a:cubicBezTo>
                  <a:cubicBezTo>
                    <a:pt x="276" y="66"/>
                    <a:pt x="209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7" name="Google Shape;35057;p32"/>
            <p:cNvSpPr/>
            <p:nvPr/>
          </p:nvSpPr>
          <p:spPr>
            <a:xfrm>
              <a:off x="568675" y="4848413"/>
              <a:ext cx="5575" cy="4375"/>
            </a:xfrm>
            <a:custGeom>
              <a:avLst/>
              <a:gdLst/>
              <a:ahLst/>
              <a:cxnLst/>
              <a:rect l="l" t="t" r="r" b="b"/>
              <a:pathLst>
                <a:path w="223" h="175" extrusionOk="0">
                  <a:moveTo>
                    <a:pt x="108" y="0"/>
                  </a:moveTo>
                  <a:cubicBezTo>
                    <a:pt x="80" y="0"/>
                    <a:pt x="50" y="12"/>
                    <a:pt x="29" y="40"/>
                  </a:cubicBezTo>
                  <a:cubicBezTo>
                    <a:pt x="0" y="112"/>
                    <a:pt x="49" y="175"/>
                    <a:pt x="104" y="175"/>
                  </a:cubicBezTo>
                  <a:cubicBezTo>
                    <a:pt x="130" y="175"/>
                    <a:pt x="158" y="160"/>
                    <a:pt x="179" y="126"/>
                  </a:cubicBezTo>
                  <a:cubicBezTo>
                    <a:pt x="222" y="53"/>
                    <a:pt x="168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8" name="Google Shape;35058;p32"/>
            <p:cNvSpPr/>
            <p:nvPr/>
          </p:nvSpPr>
          <p:spPr>
            <a:xfrm>
              <a:off x="583825" y="4870938"/>
              <a:ext cx="7000" cy="5700"/>
            </a:xfrm>
            <a:custGeom>
              <a:avLst/>
              <a:gdLst/>
              <a:ahLst/>
              <a:cxnLst/>
              <a:rect l="l" t="t" r="r" b="b"/>
              <a:pathLst>
                <a:path w="280" h="228" extrusionOk="0">
                  <a:moveTo>
                    <a:pt x="131" y="0"/>
                  </a:moveTo>
                  <a:cubicBezTo>
                    <a:pt x="97" y="0"/>
                    <a:pt x="63" y="17"/>
                    <a:pt x="43" y="58"/>
                  </a:cubicBezTo>
                  <a:cubicBezTo>
                    <a:pt x="1" y="157"/>
                    <a:pt x="61" y="228"/>
                    <a:pt x="125" y="228"/>
                  </a:cubicBezTo>
                  <a:cubicBezTo>
                    <a:pt x="158" y="228"/>
                    <a:pt x="192" y="209"/>
                    <a:pt x="214" y="165"/>
                  </a:cubicBezTo>
                  <a:lnTo>
                    <a:pt x="235" y="165"/>
                  </a:lnTo>
                  <a:cubicBezTo>
                    <a:pt x="279" y="78"/>
                    <a:pt x="20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9" name="Google Shape;35059;p32"/>
            <p:cNvSpPr/>
            <p:nvPr/>
          </p:nvSpPr>
          <p:spPr>
            <a:xfrm>
              <a:off x="597525" y="4898188"/>
              <a:ext cx="5225" cy="5575"/>
            </a:xfrm>
            <a:custGeom>
              <a:avLst/>
              <a:gdLst/>
              <a:ahLst/>
              <a:cxnLst/>
              <a:rect l="l" t="t" r="r" b="b"/>
              <a:pathLst>
                <a:path w="209" h="223" extrusionOk="0">
                  <a:moveTo>
                    <a:pt x="115" y="0"/>
                  </a:moveTo>
                  <a:cubicBezTo>
                    <a:pt x="60" y="0"/>
                    <a:pt x="0" y="78"/>
                    <a:pt x="29" y="165"/>
                  </a:cubicBezTo>
                  <a:cubicBezTo>
                    <a:pt x="43" y="206"/>
                    <a:pt x="68" y="223"/>
                    <a:pt x="93" y="223"/>
                  </a:cubicBezTo>
                  <a:cubicBezTo>
                    <a:pt x="148" y="223"/>
                    <a:pt x="208" y="146"/>
                    <a:pt x="179" y="58"/>
                  </a:cubicBezTo>
                  <a:cubicBezTo>
                    <a:pt x="165" y="17"/>
                    <a:pt x="141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0" name="Google Shape;35060;p32"/>
            <p:cNvSpPr/>
            <p:nvPr/>
          </p:nvSpPr>
          <p:spPr>
            <a:xfrm>
              <a:off x="604125" y="4925163"/>
              <a:ext cx="4825" cy="5075"/>
            </a:xfrm>
            <a:custGeom>
              <a:avLst/>
              <a:gdLst/>
              <a:ahLst/>
              <a:cxnLst/>
              <a:rect l="l" t="t" r="r" b="b"/>
              <a:pathLst>
                <a:path w="193" h="203" extrusionOk="0">
                  <a:moveTo>
                    <a:pt x="99" y="1"/>
                  </a:moveTo>
                  <a:cubicBezTo>
                    <a:pt x="64" y="1"/>
                    <a:pt x="31" y="23"/>
                    <a:pt x="22" y="69"/>
                  </a:cubicBezTo>
                  <a:cubicBezTo>
                    <a:pt x="0" y="91"/>
                    <a:pt x="0" y="133"/>
                    <a:pt x="22" y="155"/>
                  </a:cubicBezTo>
                  <a:cubicBezTo>
                    <a:pt x="39" y="189"/>
                    <a:pt x="66" y="203"/>
                    <a:pt x="94" y="203"/>
                  </a:cubicBezTo>
                  <a:cubicBezTo>
                    <a:pt x="136" y="203"/>
                    <a:pt x="180" y="172"/>
                    <a:pt x="193" y="133"/>
                  </a:cubicBezTo>
                  <a:cubicBezTo>
                    <a:pt x="193" y="133"/>
                    <a:pt x="193" y="112"/>
                    <a:pt x="193" y="112"/>
                  </a:cubicBezTo>
                  <a:cubicBezTo>
                    <a:pt x="193" y="39"/>
                    <a:pt x="145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1" name="Google Shape;35061;p32"/>
            <p:cNvSpPr/>
            <p:nvPr/>
          </p:nvSpPr>
          <p:spPr>
            <a:xfrm>
              <a:off x="592925" y="4948263"/>
              <a:ext cx="6925" cy="5350"/>
            </a:xfrm>
            <a:custGeom>
              <a:avLst/>
              <a:gdLst/>
              <a:ahLst/>
              <a:cxnLst/>
              <a:rect l="l" t="t" r="r" b="b"/>
              <a:pathLst>
                <a:path w="277" h="214" extrusionOk="0">
                  <a:moveTo>
                    <a:pt x="149" y="1"/>
                  </a:moveTo>
                  <a:cubicBezTo>
                    <a:pt x="112" y="1"/>
                    <a:pt x="72" y="20"/>
                    <a:pt x="42" y="64"/>
                  </a:cubicBezTo>
                  <a:cubicBezTo>
                    <a:pt x="1" y="148"/>
                    <a:pt x="68" y="213"/>
                    <a:pt x="137" y="213"/>
                  </a:cubicBezTo>
                  <a:cubicBezTo>
                    <a:pt x="174" y="213"/>
                    <a:pt x="212" y="195"/>
                    <a:pt x="235" y="150"/>
                  </a:cubicBezTo>
                  <a:cubicBezTo>
                    <a:pt x="277" y="66"/>
                    <a:pt x="21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2" name="Google Shape;35062;p32"/>
            <p:cNvSpPr/>
            <p:nvPr/>
          </p:nvSpPr>
          <p:spPr>
            <a:xfrm>
              <a:off x="574725" y="4973513"/>
              <a:ext cx="6050" cy="5600"/>
            </a:xfrm>
            <a:custGeom>
              <a:avLst/>
              <a:gdLst/>
              <a:ahLst/>
              <a:cxnLst/>
              <a:rect l="l" t="t" r="r" b="b"/>
              <a:pathLst>
                <a:path w="242" h="224" extrusionOk="0">
                  <a:moveTo>
                    <a:pt x="127" y="1"/>
                  </a:moveTo>
                  <a:cubicBezTo>
                    <a:pt x="58" y="1"/>
                    <a:pt x="0" y="106"/>
                    <a:pt x="65" y="187"/>
                  </a:cubicBezTo>
                  <a:cubicBezTo>
                    <a:pt x="86" y="213"/>
                    <a:pt x="108" y="224"/>
                    <a:pt x="128" y="224"/>
                  </a:cubicBezTo>
                  <a:cubicBezTo>
                    <a:pt x="192" y="224"/>
                    <a:pt x="242" y="118"/>
                    <a:pt x="193" y="38"/>
                  </a:cubicBezTo>
                  <a:cubicBezTo>
                    <a:pt x="173" y="12"/>
                    <a:pt x="14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3" name="Google Shape;35063;p32"/>
            <p:cNvSpPr/>
            <p:nvPr/>
          </p:nvSpPr>
          <p:spPr>
            <a:xfrm>
              <a:off x="560275" y="4980463"/>
              <a:ext cx="7025" cy="5600"/>
            </a:xfrm>
            <a:custGeom>
              <a:avLst/>
              <a:gdLst/>
              <a:ahLst/>
              <a:cxnLst/>
              <a:rect l="l" t="t" r="r" b="b"/>
              <a:pathLst>
                <a:path w="281" h="224" extrusionOk="0">
                  <a:moveTo>
                    <a:pt x="142" y="1"/>
                  </a:moveTo>
                  <a:cubicBezTo>
                    <a:pt x="108" y="1"/>
                    <a:pt x="72" y="18"/>
                    <a:pt x="45" y="59"/>
                  </a:cubicBezTo>
                  <a:cubicBezTo>
                    <a:pt x="1" y="146"/>
                    <a:pt x="76" y="224"/>
                    <a:pt x="149" y="224"/>
                  </a:cubicBezTo>
                  <a:cubicBezTo>
                    <a:pt x="183" y="224"/>
                    <a:pt x="216" y="207"/>
                    <a:pt x="237" y="166"/>
                  </a:cubicBezTo>
                  <a:cubicBezTo>
                    <a:pt x="281" y="78"/>
                    <a:pt x="215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4" name="Google Shape;35064;p32"/>
            <p:cNvSpPr/>
            <p:nvPr/>
          </p:nvSpPr>
          <p:spPr>
            <a:xfrm>
              <a:off x="529850" y="4986713"/>
              <a:ext cx="5700" cy="6250"/>
            </a:xfrm>
            <a:custGeom>
              <a:avLst/>
              <a:gdLst/>
              <a:ahLst/>
              <a:cxnLst/>
              <a:rect l="l" t="t" r="r" b="b"/>
              <a:pathLst>
                <a:path w="228" h="250" extrusionOk="0">
                  <a:moveTo>
                    <a:pt x="112" y="1"/>
                  </a:moveTo>
                  <a:cubicBezTo>
                    <a:pt x="79" y="1"/>
                    <a:pt x="45" y="19"/>
                    <a:pt x="22" y="65"/>
                  </a:cubicBezTo>
                  <a:cubicBezTo>
                    <a:pt x="0" y="87"/>
                    <a:pt x="0" y="129"/>
                    <a:pt x="22" y="172"/>
                  </a:cubicBezTo>
                  <a:cubicBezTo>
                    <a:pt x="40" y="226"/>
                    <a:pt x="76" y="250"/>
                    <a:pt x="113" y="250"/>
                  </a:cubicBezTo>
                  <a:cubicBezTo>
                    <a:pt x="164" y="250"/>
                    <a:pt x="214" y="204"/>
                    <a:pt x="214" y="129"/>
                  </a:cubicBezTo>
                  <a:cubicBezTo>
                    <a:pt x="228" y="61"/>
                    <a:pt x="171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5" name="Google Shape;35065;p32"/>
            <p:cNvSpPr/>
            <p:nvPr/>
          </p:nvSpPr>
          <p:spPr>
            <a:xfrm>
              <a:off x="533600" y="4970688"/>
              <a:ext cx="5900" cy="4300"/>
            </a:xfrm>
            <a:custGeom>
              <a:avLst/>
              <a:gdLst/>
              <a:ahLst/>
              <a:cxnLst/>
              <a:rect l="l" t="t" r="r" b="b"/>
              <a:pathLst>
                <a:path w="236" h="172" extrusionOk="0">
                  <a:moveTo>
                    <a:pt x="86" y="1"/>
                  </a:moveTo>
                  <a:cubicBezTo>
                    <a:pt x="0" y="1"/>
                    <a:pt x="21" y="172"/>
                    <a:pt x="107" y="172"/>
                  </a:cubicBezTo>
                  <a:lnTo>
                    <a:pt x="128" y="172"/>
                  </a:lnTo>
                  <a:cubicBezTo>
                    <a:pt x="235" y="172"/>
                    <a:pt x="214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6" name="Google Shape;35066;p32"/>
            <p:cNvSpPr/>
            <p:nvPr/>
          </p:nvSpPr>
          <p:spPr>
            <a:xfrm>
              <a:off x="533050" y="4969638"/>
              <a:ext cx="5900" cy="4300"/>
            </a:xfrm>
            <a:custGeom>
              <a:avLst/>
              <a:gdLst/>
              <a:ahLst/>
              <a:cxnLst/>
              <a:rect l="l" t="t" r="r" b="b"/>
              <a:pathLst>
                <a:path w="236" h="172" extrusionOk="0">
                  <a:moveTo>
                    <a:pt x="108" y="0"/>
                  </a:moveTo>
                  <a:cubicBezTo>
                    <a:pt x="1" y="0"/>
                    <a:pt x="22" y="171"/>
                    <a:pt x="129" y="171"/>
                  </a:cubicBezTo>
                  <a:lnTo>
                    <a:pt x="150" y="171"/>
                  </a:lnTo>
                  <a:cubicBezTo>
                    <a:pt x="236" y="171"/>
                    <a:pt x="214" y="0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7" name="Google Shape;35067;p32"/>
            <p:cNvSpPr/>
            <p:nvPr/>
          </p:nvSpPr>
          <p:spPr>
            <a:xfrm>
              <a:off x="515425" y="4969638"/>
              <a:ext cx="5400" cy="6300"/>
            </a:xfrm>
            <a:custGeom>
              <a:avLst/>
              <a:gdLst/>
              <a:ahLst/>
              <a:cxnLst/>
              <a:rect l="l" t="t" r="r" b="b"/>
              <a:pathLst>
                <a:path w="216" h="252" extrusionOk="0">
                  <a:moveTo>
                    <a:pt x="89" y="1"/>
                  </a:moveTo>
                  <a:cubicBezTo>
                    <a:pt x="48" y="1"/>
                    <a:pt x="9" y="26"/>
                    <a:pt x="0" y="86"/>
                  </a:cubicBezTo>
                  <a:cubicBezTo>
                    <a:pt x="0" y="107"/>
                    <a:pt x="0" y="128"/>
                    <a:pt x="0" y="150"/>
                  </a:cubicBezTo>
                  <a:cubicBezTo>
                    <a:pt x="0" y="219"/>
                    <a:pt x="47" y="252"/>
                    <a:pt x="94" y="252"/>
                  </a:cubicBezTo>
                  <a:cubicBezTo>
                    <a:pt x="144" y="252"/>
                    <a:pt x="197" y="214"/>
                    <a:pt x="194" y="144"/>
                  </a:cubicBezTo>
                  <a:lnTo>
                    <a:pt x="194" y="144"/>
                  </a:lnTo>
                  <a:cubicBezTo>
                    <a:pt x="216" y="57"/>
                    <a:pt x="150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8" name="Google Shape;35068;p32"/>
            <p:cNvSpPr/>
            <p:nvPr/>
          </p:nvSpPr>
          <p:spPr>
            <a:xfrm>
              <a:off x="412300" y="4454438"/>
              <a:ext cx="205200" cy="218675"/>
            </a:xfrm>
            <a:custGeom>
              <a:avLst/>
              <a:gdLst/>
              <a:ahLst/>
              <a:cxnLst/>
              <a:rect l="l" t="t" r="r" b="b"/>
              <a:pathLst>
                <a:path w="8208" h="8747" extrusionOk="0">
                  <a:moveTo>
                    <a:pt x="4226" y="0"/>
                  </a:moveTo>
                  <a:cubicBezTo>
                    <a:pt x="3254" y="0"/>
                    <a:pt x="2271" y="444"/>
                    <a:pt x="1518" y="1329"/>
                  </a:cubicBezTo>
                  <a:cubicBezTo>
                    <a:pt x="43" y="3060"/>
                    <a:pt x="0" y="5839"/>
                    <a:pt x="1432" y="7506"/>
                  </a:cubicBezTo>
                  <a:cubicBezTo>
                    <a:pt x="2135" y="8334"/>
                    <a:pt x="3059" y="8746"/>
                    <a:pt x="3992" y="8746"/>
                  </a:cubicBezTo>
                  <a:cubicBezTo>
                    <a:pt x="4960" y="8746"/>
                    <a:pt x="5939" y="8302"/>
                    <a:pt x="6690" y="7420"/>
                  </a:cubicBezTo>
                  <a:cubicBezTo>
                    <a:pt x="8165" y="5689"/>
                    <a:pt x="8208" y="2910"/>
                    <a:pt x="6776" y="1222"/>
                  </a:cubicBezTo>
                  <a:cubicBezTo>
                    <a:pt x="6076" y="407"/>
                    <a:pt x="5155" y="0"/>
                    <a:pt x="42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9" name="Google Shape;35069;p32"/>
            <p:cNvSpPr/>
            <p:nvPr/>
          </p:nvSpPr>
          <p:spPr>
            <a:xfrm>
              <a:off x="526100" y="4559863"/>
              <a:ext cx="199350" cy="231850"/>
            </a:xfrm>
            <a:custGeom>
              <a:avLst/>
              <a:gdLst/>
              <a:ahLst/>
              <a:cxnLst/>
              <a:rect l="l" t="t" r="r" b="b"/>
              <a:pathLst>
                <a:path w="7974" h="9274" extrusionOk="0">
                  <a:moveTo>
                    <a:pt x="4491" y="1"/>
                  </a:moveTo>
                  <a:cubicBezTo>
                    <a:pt x="3441" y="1"/>
                    <a:pt x="2437" y="489"/>
                    <a:pt x="1540" y="810"/>
                  </a:cubicBezTo>
                  <a:cubicBezTo>
                    <a:pt x="1433" y="852"/>
                    <a:pt x="792" y="1130"/>
                    <a:pt x="706" y="1194"/>
                  </a:cubicBezTo>
                  <a:cubicBezTo>
                    <a:pt x="1" y="1472"/>
                    <a:pt x="22" y="1130"/>
                    <a:pt x="535" y="3161"/>
                  </a:cubicBezTo>
                  <a:cubicBezTo>
                    <a:pt x="557" y="4144"/>
                    <a:pt x="877" y="5234"/>
                    <a:pt x="1048" y="6217"/>
                  </a:cubicBezTo>
                  <a:cubicBezTo>
                    <a:pt x="1241" y="7286"/>
                    <a:pt x="1711" y="8248"/>
                    <a:pt x="2566" y="8846"/>
                  </a:cubicBezTo>
                  <a:cubicBezTo>
                    <a:pt x="2994" y="9149"/>
                    <a:pt x="3419" y="9274"/>
                    <a:pt x="3827" y="9274"/>
                  </a:cubicBezTo>
                  <a:cubicBezTo>
                    <a:pt x="4743" y="9274"/>
                    <a:pt x="5578" y="8648"/>
                    <a:pt x="6199" y="8013"/>
                  </a:cubicBezTo>
                  <a:cubicBezTo>
                    <a:pt x="7225" y="6944"/>
                    <a:pt x="7973" y="5640"/>
                    <a:pt x="7781" y="3716"/>
                  </a:cubicBezTo>
                  <a:cubicBezTo>
                    <a:pt x="7631" y="2092"/>
                    <a:pt x="6990" y="767"/>
                    <a:pt x="5558" y="190"/>
                  </a:cubicBezTo>
                  <a:cubicBezTo>
                    <a:pt x="5199" y="56"/>
                    <a:pt x="4843" y="1"/>
                    <a:pt x="44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0" name="Google Shape;35070;p32"/>
            <p:cNvSpPr/>
            <p:nvPr/>
          </p:nvSpPr>
          <p:spPr>
            <a:xfrm>
              <a:off x="357250" y="4594488"/>
              <a:ext cx="199350" cy="266525"/>
            </a:xfrm>
            <a:custGeom>
              <a:avLst/>
              <a:gdLst/>
              <a:ahLst/>
              <a:cxnLst/>
              <a:rect l="l" t="t" r="r" b="b"/>
              <a:pathLst>
                <a:path w="7974" h="10661" extrusionOk="0">
                  <a:moveTo>
                    <a:pt x="6529" y="1"/>
                  </a:moveTo>
                  <a:cubicBezTo>
                    <a:pt x="6526" y="1"/>
                    <a:pt x="6523" y="1"/>
                    <a:pt x="6520" y="2"/>
                  </a:cubicBezTo>
                  <a:cubicBezTo>
                    <a:pt x="5793" y="173"/>
                    <a:pt x="4703" y="1669"/>
                    <a:pt x="4040" y="2267"/>
                  </a:cubicBezTo>
                  <a:cubicBezTo>
                    <a:pt x="2608" y="3657"/>
                    <a:pt x="1" y="5901"/>
                    <a:pt x="1390" y="8444"/>
                  </a:cubicBezTo>
                  <a:cubicBezTo>
                    <a:pt x="2109" y="9757"/>
                    <a:pt x="3130" y="10661"/>
                    <a:pt x="4403" y="10661"/>
                  </a:cubicBezTo>
                  <a:cubicBezTo>
                    <a:pt x="4644" y="10661"/>
                    <a:pt x="4894" y="10628"/>
                    <a:pt x="5152" y="10560"/>
                  </a:cubicBezTo>
                  <a:cubicBezTo>
                    <a:pt x="6605" y="10197"/>
                    <a:pt x="7973" y="8765"/>
                    <a:pt x="7888" y="6884"/>
                  </a:cubicBezTo>
                  <a:cubicBezTo>
                    <a:pt x="7824" y="5794"/>
                    <a:pt x="7439" y="4896"/>
                    <a:pt x="7289" y="3806"/>
                  </a:cubicBezTo>
                  <a:cubicBezTo>
                    <a:pt x="7141" y="2707"/>
                    <a:pt x="6785" y="1"/>
                    <a:pt x="65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1" name="Google Shape;35071;p32"/>
            <p:cNvSpPr/>
            <p:nvPr/>
          </p:nvSpPr>
          <p:spPr>
            <a:xfrm>
              <a:off x="267475" y="4486213"/>
              <a:ext cx="237825" cy="195500"/>
            </a:xfrm>
            <a:custGeom>
              <a:avLst/>
              <a:gdLst/>
              <a:ahLst/>
              <a:cxnLst/>
              <a:rect l="l" t="t" r="r" b="b"/>
              <a:pathLst>
                <a:path w="9513" h="7820" extrusionOk="0">
                  <a:moveTo>
                    <a:pt x="3540" y="1"/>
                  </a:moveTo>
                  <a:cubicBezTo>
                    <a:pt x="2053" y="1"/>
                    <a:pt x="512" y="921"/>
                    <a:pt x="450" y="2794"/>
                  </a:cubicBezTo>
                  <a:cubicBezTo>
                    <a:pt x="450" y="3328"/>
                    <a:pt x="535" y="3691"/>
                    <a:pt x="386" y="4204"/>
                  </a:cubicBezTo>
                  <a:cubicBezTo>
                    <a:pt x="236" y="4781"/>
                    <a:pt x="1" y="5188"/>
                    <a:pt x="193" y="5829"/>
                  </a:cubicBezTo>
                  <a:cubicBezTo>
                    <a:pt x="621" y="7068"/>
                    <a:pt x="2031" y="6684"/>
                    <a:pt x="2865" y="7197"/>
                  </a:cubicBezTo>
                  <a:cubicBezTo>
                    <a:pt x="3508" y="7606"/>
                    <a:pt x="4143" y="7820"/>
                    <a:pt x="4772" y="7820"/>
                  </a:cubicBezTo>
                  <a:cubicBezTo>
                    <a:pt x="5523" y="7820"/>
                    <a:pt x="6267" y="7516"/>
                    <a:pt x="7012" y="6876"/>
                  </a:cubicBezTo>
                  <a:cubicBezTo>
                    <a:pt x="7482" y="6470"/>
                    <a:pt x="7866" y="5936"/>
                    <a:pt x="8273" y="5444"/>
                  </a:cubicBezTo>
                  <a:cubicBezTo>
                    <a:pt x="8529" y="5123"/>
                    <a:pt x="9299" y="4568"/>
                    <a:pt x="9384" y="4140"/>
                  </a:cubicBezTo>
                  <a:cubicBezTo>
                    <a:pt x="9512" y="3285"/>
                    <a:pt x="8059" y="2665"/>
                    <a:pt x="7610" y="2281"/>
                  </a:cubicBezTo>
                  <a:cubicBezTo>
                    <a:pt x="6819" y="1575"/>
                    <a:pt x="6050" y="913"/>
                    <a:pt x="5131" y="400"/>
                  </a:cubicBezTo>
                  <a:cubicBezTo>
                    <a:pt x="4665" y="134"/>
                    <a:pt x="4106" y="1"/>
                    <a:pt x="3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2" name="Google Shape;35072;p32"/>
            <p:cNvSpPr/>
            <p:nvPr/>
          </p:nvSpPr>
          <p:spPr>
            <a:xfrm>
              <a:off x="517550" y="4388913"/>
              <a:ext cx="203100" cy="194850"/>
            </a:xfrm>
            <a:custGeom>
              <a:avLst/>
              <a:gdLst/>
              <a:ahLst/>
              <a:cxnLst/>
              <a:rect l="l" t="t" r="r" b="b"/>
              <a:pathLst>
                <a:path w="8124" h="7794" extrusionOk="0">
                  <a:moveTo>
                    <a:pt x="4372" y="0"/>
                  </a:moveTo>
                  <a:cubicBezTo>
                    <a:pt x="4043" y="0"/>
                    <a:pt x="3721" y="64"/>
                    <a:pt x="3421" y="252"/>
                  </a:cubicBezTo>
                  <a:cubicBezTo>
                    <a:pt x="2651" y="722"/>
                    <a:pt x="2160" y="1641"/>
                    <a:pt x="1754" y="2496"/>
                  </a:cubicBezTo>
                  <a:cubicBezTo>
                    <a:pt x="1091" y="3779"/>
                    <a:pt x="1" y="5873"/>
                    <a:pt x="557" y="7391"/>
                  </a:cubicBezTo>
                  <a:cubicBezTo>
                    <a:pt x="714" y="7682"/>
                    <a:pt x="810" y="7794"/>
                    <a:pt x="921" y="7794"/>
                  </a:cubicBezTo>
                  <a:cubicBezTo>
                    <a:pt x="1007" y="7794"/>
                    <a:pt x="1102" y="7728"/>
                    <a:pt x="1241" y="7626"/>
                  </a:cubicBezTo>
                  <a:cubicBezTo>
                    <a:pt x="1711" y="7284"/>
                    <a:pt x="2331" y="7135"/>
                    <a:pt x="2844" y="6985"/>
                  </a:cubicBezTo>
                  <a:cubicBezTo>
                    <a:pt x="4297" y="6557"/>
                    <a:pt x="5879" y="6408"/>
                    <a:pt x="7076" y="5232"/>
                  </a:cubicBezTo>
                  <a:cubicBezTo>
                    <a:pt x="7845" y="4506"/>
                    <a:pt x="8123" y="3394"/>
                    <a:pt x="7610" y="2432"/>
                  </a:cubicBezTo>
                  <a:cubicBezTo>
                    <a:pt x="7354" y="1962"/>
                    <a:pt x="7311" y="1342"/>
                    <a:pt x="7033" y="936"/>
                  </a:cubicBezTo>
                  <a:cubicBezTo>
                    <a:pt x="6734" y="466"/>
                    <a:pt x="6114" y="273"/>
                    <a:pt x="5644" y="188"/>
                  </a:cubicBezTo>
                  <a:cubicBezTo>
                    <a:pt x="5224" y="104"/>
                    <a:pt x="4792" y="0"/>
                    <a:pt x="43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3" name="Google Shape;35073;p32"/>
            <p:cNvSpPr/>
            <p:nvPr/>
          </p:nvSpPr>
          <p:spPr>
            <a:xfrm>
              <a:off x="371150" y="4308563"/>
              <a:ext cx="192925" cy="259625"/>
            </a:xfrm>
            <a:custGeom>
              <a:avLst/>
              <a:gdLst/>
              <a:ahLst/>
              <a:cxnLst/>
              <a:rect l="l" t="t" r="r" b="b"/>
              <a:pathLst>
                <a:path w="7717" h="10385" extrusionOk="0">
                  <a:moveTo>
                    <a:pt x="2695" y="1"/>
                  </a:moveTo>
                  <a:cubicBezTo>
                    <a:pt x="2109" y="1"/>
                    <a:pt x="1551" y="265"/>
                    <a:pt x="1112" y="858"/>
                  </a:cubicBezTo>
                  <a:cubicBezTo>
                    <a:pt x="748" y="1350"/>
                    <a:pt x="727" y="1735"/>
                    <a:pt x="556" y="2355"/>
                  </a:cubicBezTo>
                  <a:cubicBezTo>
                    <a:pt x="385" y="2932"/>
                    <a:pt x="22" y="3338"/>
                    <a:pt x="22" y="4000"/>
                  </a:cubicBezTo>
                  <a:cubicBezTo>
                    <a:pt x="0" y="5240"/>
                    <a:pt x="1090" y="6993"/>
                    <a:pt x="1881" y="7741"/>
                  </a:cubicBezTo>
                  <a:cubicBezTo>
                    <a:pt x="2651" y="8489"/>
                    <a:pt x="4617" y="9900"/>
                    <a:pt x="5515" y="10370"/>
                  </a:cubicBezTo>
                  <a:cubicBezTo>
                    <a:pt x="5535" y="10380"/>
                    <a:pt x="5555" y="10385"/>
                    <a:pt x="5575" y="10385"/>
                  </a:cubicBezTo>
                  <a:cubicBezTo>
                    <a:pt x="6068" y="10385"/>
                    <a:pt x="6569" y="7396"/>
                    <a:pt x="7268" y="4684"/>
                  </a:cubicBezTo>
                  <a:cubicBezTo>
                    <a:pt x="7716" y="3039"/>
                    <a:pt x="4831" y="987"/>
                    <a:pt x="4104" y="474"/>
                  </a:cubicBezTo>
                  <a:cubicBezTo>
                    <a:pt x="3648" y="170"/>
                    <a:pt x="3163" y="1"/>
                    <a:pt x="2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4" name="Google Shape;35074;p32"/>
            <p:cNvSpPr/>
            <p:nvPr/>
          </p:nvSpPr>
          <p:spPr>
            <a:xfrm>
              <a:off x="447550" y="4593438"/>
              <a:ext cx="67900" cy="13800"/>
            </a:xfrm>
            <a:custGeom>
              <a:avLst/>
              <a:gdLst/>
              <a:ahLst/>
              <a:cxnLst/>
              <a:rect l="l" t="t" r="r" b="b"/>
              <a:pathLst>
                <a:path w="2716" h="552" extrusionOk="0">
                  <a:moveTo>
                    <a:pt x="2715" y="1"/>
                  </a:moveTo>
                  <a:cubicBezTo>
                    <a:pt x="2480" y="65"/>
                    <a:pt x="2245" y="108"/>
                    <a:pt x="2031" y="150"/>
                  </a:cubicBezTo>
                  <a:cubicBezTo>
                    <a:pt x="1818" y="193"/>
                    <a:pt x="1604" y="279"/>
                    <a:pt x="1369" y="321"/>
                  </a:cubicBezTo>
                  <a:cubicBezTo>
                    <a:pt x="920" y="407"/>
                    <a:pt x="450" y="450"/>
                    <a:pt x="1" y="514"/>
                  </a:cubicBezTo>
                  <a:lnTo>
                    <a:pt x="1" y="535"/>
                  </a:lnTo>
                  <a:cubicBezTo>
                    <a:pt x="236" y="546"/>
                    <a:pt x="466" y="551"/>
                    <a:pt x="696" y="551"/>
                  </a:cubicBezTo>
                  <a:cubicBezTo>
                    <a:pt x="925" y="551"/>
                    <a:pt x="1155" y="546"/>
                    <a:pt x="1390" y="535"/>
                  </a:cubicBezTo>
                  <a:cubicBezTo>
                    <a:pt x="1625" y="514"/>
                    <a:pt x="1860" y="492"/>
                    <a:pt x="2096" y="407"/>
                  </a:cubicBezTo>
                  <a:cubicBezTo>
                    <a:pt x="2309" y="343"/>
                    <a:pt x="2544" y="215"/>
                    <a:pt x="2715" y="22"/>
                  </a:cubicBezTo>
                  <a:lnTo>
                    <a:pt x="27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5" name="Google Shape;35075;p32"/>
            <p:cNvSpPr/>
            <p:nvPr/>
          </p:nvSpPr>
          <p:spPr>
            <a:xfrm>
              <a:off x="448625" y="4579563"/>
              <a:ext cx="65225" cy="14975"/>
            </a:xfrm>
            <a:custGeom>
              <a:avLst/>
              <a:gdLst/>
              <a:ahLst/>
              <a:cxnLst/>
              <a:rect l="l" t="t" r="r" b="b"/>
              <a:pathLst>
                <a:path w="2609" h="599" extrusionOk="0">
                  <a:moveTo>
                    <a:pt x="1" y="0"/>
                  </a:moveTo>
                  <a:lnTo>
                    <a:pt x="1" y="22"/>
                  </a:lnTo>
                  <a:cubicBezTo>
                    <a:pt x="428" y="128"/>
                    <a:pt x="856" y="299"/>
                    <a:pt x="1283" y="449"/>
                  </a:cubicBezTo>
                  <a:cubicBezTo>
                    <a:pt x="1497" y="513"/>
                    <a:pt x="1711" y="599"/>
                    <a:pt x="1946" y="599"/>
                  </a:cubicBezTo>
                  <a:cubicBezTo>
                    <a:pt x="2181" y="577"/>
                    <a:pt x="2416" y="534"/>
                    <a:pt x="2608" y="385"/>
                  </a:cubicBezTo>
                  <a:lnTo>
                    <a:pt x="2608" y="363"/>
                  </a:lnTo>
                  <a:cubicBezTo>
                    <a:pt x="2373" y="363"/>
                    <a:pt x="2159" y="363"/>
                    <a:pt x="1967" y="321"/>
                  </a:cubicBezTo>
                  <a:cubicBezTo>
                    <a:pt x="1753" y="299"/>
                    <a:pt x="1540" y="278"/>
                    <a:pt x="1326" y="235"/>
                  </a:cubicBezTo>
                  <a:cubicBezTo>
                    <a:pt x="877" y="150"/>
                    <a:pt x="449" y="2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6" name="Google Shape;35076;p32"/>
            <p:cNvSpPr/>
            <p:nvPr/>
          </p:nvSpPr>
          <p:spPr>
            <a:xfrm>
              <a:off x="452375" y="4553363"/>
              <a:ext cx="63075" cy="36800"/>
            </a:xfrm>
            <a:custGeom>
              <a:avLst/>
              <a:gdLst/>
              <a:ahLst/>
              <a:cxnLst/>
              <a:rect l="l" t="t" r="r" b="b"/>
              <a:pathLst>
                <a:path w="2523" h="1472" extrusionOk="0">
                  <a:moveTo>
                    <a:pt x="22" y="1"/>
                  </a:moveTo>
                  <a:lnTo>
                    <a:pt x="0" y="22"/>
                  </a:lnTo>
                  <a:cubicBezTo>
                    <a:pt x="364" y="386"/>
                    <a:pt x="727" y="749"/>
                    <a:pt x="1133" y="1048"/>
                  </a:cubicBezTo>
                  <a:cubicBezTo>
                    <a:pt x="1347" y="1198"/>
                    <a:pt x="1561" y="1347"/>
                    <a:pt x="1796" y="1411"/>
                  </a:cubicBezTo>
                  <a:cubicBezTo>
                    <a:pt x="1932" y="1449"/>
                    <a:pt x="2076" y="1472"/>
                    <a:pt x="2219" y="1472"/>
                  </a:cubicBezTo>
                  <a:cubicBezTo>
                    <a:pt x="2322" y="1472"/>
                    <a:pt x="2424" y="1460"/>
                    <a:pt x="2522" y="1433"/>
                  </a:cubicBezTo>
                  <a:lnTo>
                    <a:pt x="2522" y="1411"/>
                  </a:lnTo>
                  <a:cubicBezTo>
                    <a:pt x="2309" y="1326"/>
                    <a:pt x="2074" y="1262"/>
                    <a:pt x="1860" y="1155"/>
                  </a:cubicBezTo>
                  <a:cubicBezTo>
                    <a:pt x="1646" y="1070"/>
                    <a:pt x="1432" y="984"/>
                    <a:pt x="1219" y="856"/>
                  </a:cubicBezTo>
                  <a:cubicBezTo>
                    <a:pt x="812" y="621"/>
                    <a:pt x="406" y="30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7" name="Google Shape;35077;p32"/>
            <p:cNvSpPr/>
            <p:nvPr/>
          </p:nvSpPr>
          <p:spPr>
            <a:xfrm>
              <a:off x="473750" y="4499413"/>
              <a:ext cx="43825" cy="84975"/>
            </a:xfrm>
            <a:custGeom>
              <a:avLst/>
              <a:gdLst/>
              <a:ahLst/>
              <a:cxnLst/>
              <a:rect l="l" t="t" r="r" b="b"/>
              <a:pathLst>
                <a:path w="1753" h="3399" extrusionOk="0">
                  <a:moveTo>
                    <a:pt x="22" y="0"/>
                  </a:moveTo>
                  <a:lnTo>
                    <a:pt x="0" y="21"/>
                  </a:lnTo>
                  <a:cubicBezTo>
                    <a:pt x="406" y="492"/>
                    <a:pt x="663" y="1069"/>
                    <a:pt x="898" y="1667"/>
                  </a:cubicBezTo>
                  <a:cubicBezTo>
                    <a:pt x="1026" y="1966"/>
                    <a:pt x="1112" y="2287"/>
                    <a:pt x="1240" y="2565"/>
                  </a:cubicBezTo>
                  <a:cubicBezTo>
                    <a:pt x="1390" y="2864"/>
                    <a:pt x="1518" y="3163"/>
                    <a:pt x="1732" y="3398"/>
                  </a:cubicBezTo>
                  <a:lnTo>
                    <a:pt x="1753" y="3398"/>
                  </a:lnTo>
                  <a:cubicBezTo>
                    <a:pt x="1646" y="3078"/>
                    <a:pt x="1561" y="2779"/>
                    <a:pt x="1454" y="2458"/>
                  </a:cubicBezTo>
                  <a:cubicBezTo>
                    <a:pt x="1347" y="2159"/>
                    <a:pt x="1197" y="1860"/>
                    <a:pt x="1069" y="1582"/>
                  </a:cubicBezTo>
                  <a:cubicBezTo>
                    <a:pt x="791" y="983"/>
                    <a:pt x="470" y="40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8" name="Google Shape;35078;p32"/>
            <p:cNvSpPr/>
            <p:nvPr/>
          </p:nvSpPr>
          <p:spPr>
            <a:xfrm>
              <a:off x="501525" y="4486038"/>
              <a:ext cx="23000" cy="96200"/>
            </a:xfrm>
            <a:custGeom>
              <a:avLst/>
              <a:gdLst/>
              <a:ahLst/>
              <a:cxnLst/>
              <a:rect l="l" t="t" r="r" b="b"/>
              <a:pathLst>
                <a:path w="920" h="3848" extrusionOk="0">
                  <a:moveTo>
                    <a:pt x="22" y="1"/>
                  </a:moveTo>
                  <a:lnTo>
                    <a:pt x="1" y="22"/>
                  </a:lnTo>
                  <a:cubicBezTo>
                    <a:pt x="214" y="257"/>
                    <a:pt x="343" y="556"/>
                    <a:pt x="428" y="877"/>
                  </a:cubicBezTo>
                  <a:cubicBezTo>
                    <a:pt x="514" y="1198"/>
                    <a:pt x="535" y="1518"/>
                    <a:pt x="556" y="1860"/>
                  </a:cubicBezTo>
                  <a:cubicBezTo>
                    <a:pt x="578" y="2202"/>
                    <a:pt x="599" y="2544"/>
                    <a:pt x="621" y="2865"/>
                  </a:cubicBezTo>
                  <a:cubicBezTo>
                    <a:pt x="642" y="3036"/>
                    <a:pt x="685" y="3207"/>
                    <a:pt x="706" y="3378"/>
                  </a:cubicBezTo>
                  <a:cubicBezTo>
                    <a:pt x="727" y="3463"/>
                    <a:pt x="749" y="3549"/>
                    <a:pt x="770" y="3634"/>
                  </a:cubicBezTo>
                  <a:cubicBezTo>
                    <a:pt x="813" y="3698"/>
                    <a:pt x="834" y="3805"/>
                    <a:pt x="898" y="3848"/>
                  </a:cubicBezTo>
                  <a:lnTo>
                    <a:pt x="920" y="3827"/>
                  </a:lnTo>
                  <a:cubicBezTo>
                    <a:pt x="877" y="3784"/>
                    <a:pt x="877" y="3677"/>
                    <a:pt x="877" y="3613"/>
                  </a:cubicBezTo>
                  <a:cubicBezTo>
                    <a:pt x="877" y="3527"/>
                    <a:pt x="877" y="3442"/>
                    <a:pt x="877" y="3356"/>
                  </a:cubicBezTo>
                  <a:lnTo>
                    <a:pt x="856" y="2843"/>
                  </a:lnTo>
                  <a:cubicBezTo>
                    <a:pt x="834" y="2501"/>
                    <a:pt x="792" y="2159"/>
                    <a:pt x="727" y="1839"/>
                  </a:cubicBezTo>
                  <a:cubicBezTo>
                    <a:pt x="685" y="1497"/>
                    <a:pt x="642" y="1155"/>
                    <a:pt x="535" y="834"/>
                  </a:cubicBezTo>
                  <a:cubicBezTo>
                    <a:pt x="428" y="514"/>
                    <a:pt x="236" y="214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9" name="Google Shape;35079;p32"/>
            <p:cNvSpPr/>
            <p:nvPr/>
          </p:nvSpPr>
          <p:spPr>
            <a:xfrm>
              <a:off x="525050" y="4492463"/>
              <a:ext cx="14450" cy="91400"/>
            </a:xfrm>
            <a:custGeom>
              <a:avLst/>
              <a:gdLst/>
              <a:ahLst/>
              <a:cxnLst/>
              <a:rect l="l" t="t" r="r" b="b"/>
              <a:pathLst>
                <a:path w="578" h="3656" extrusionOk="0">
                  <a:moveTo>
                    <a:pt x="214" y="0"/>
                  </a:moveTo>
                  <a:lnTo>
                    <a:pt x="192" y="22"/>
                  </a:lnTo>
                  <a:cubicBezTo>
                    <a:pt x="363" y="257"/>
                    <a:pt x="428" y="577"/>
                    <a:pt x="428" y="876"/>
                  </a:cubicBezTo>
                  <a:cubicBezTo>
                    <a:pt x="428" y="1197"/>
                    <a:pt x="406" y="1496"/>
                    <a:pt x="342" y="1796"/>
                  </a:cubicBezTo>
                  <a:cubicBezTo>
                    <a:pt x="299" y="2116"/>
                    <a:pt x="192" y="2394"/>
                    <a:pt x="150" y="2715"/>
                  </a:cubicBezTo>
                  <a:cubicBezTo>
                    <a:pt x="86" y="3014"/>
                    <a:pt x="21" y="3313"/>
                    <a:pt x="0" y="3655"/>
                  </a:cubicBezTo>
                  <a:lnTo>
                    <a:pt x="21" y="3655"/>
                  </a:lnTo>
                  <a:cubicBezTo>
                    <a:pt x="150" y="3377"/>
                    <a:pt x="257" y="3078"/>
                    <a:pt x="363" y="2779"/>
                  </a:cubicBezTo>
                  <a:cubicBezTo>
                    <a:pt x="449" y="2480"/>
                    <a:pt x="492" y="2159"/>
                    <a:pt x="513" y="1838"/>
                  </a:cubicBezTo>
                  <a:cubicBezTo>
                    <a:pt x="556" y="1518"/>
                    <a:pt x="577" y="1197"/>
                    <a:pt x="534" y="876"/>
                  </a:cubicBezTo>
                  <a:cubicBezTo>
                    <a:pt x="513" y="556"/>
                    <a:pt x="406" y="214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0" name="Google Shape;35080;p32"/>
            <p:cNvSpPr/>
            <p:nvPr/>
          </p:nvSpPr>
          <p:spPr>
            <a:xfrm>
              <a:off x="476950" y="4592388"/>
              <a:ext cx="48125" cy="52925"/>
            </a:xfrm>
            <a:custGeom>
              <a:avLst/>
              <a:gdLst/>
              <a:ahLst/>
              <a:cxnLst/>
              <a:rect l="l" t="t" r="r" b="b"/>
              <a:pathLst>
                <a:path w="1925" h="2117" extrusionOk="0">
                  <a:moveTo>
                    <a:pt x="1903" y="0"/>
                  </a:moveTo>
                  <a:cubicBezTo>
                    <a:pt x="1775" y="235"/>
                    <a:pt x="1646" y="428"/>
                    <a:pt x="1497" y="620"/>
                  </a:cubicBezTo>
                  <a:cubicBezTo>
                    <a:pt x="1368" y="812"/>
                    <a:pt x="1240" y="1005"/>
                    <a:pt x="1069" y="1197"/>
                  </a:cubicBezTo>
                  <a:cubicBezTo>
                    <a:pt x="920" y="1368"/>
                    <a:pt x="749" y="1539"/>
                    <a:pt x="578" y="1689"/>
                  </a:cubicBezTo>
                  <a:cubicBezTo>
                    <a:pt x="407" y="1838"/>
                    <a:pt x="214" y="1988"/>
                    <a:pt x="0" y="2095"/>
                  </a:cubicBezTo>
                  <a:lnTo>
                    <a:pt x="22" y="2116"/>
                  </a:lnTo>
                  <a:cubicBezTo>
                    <a:pt x="449" y="1967"/>
                    <a:pt x="834" y="1689"/>
                    <a:pt x="1197" y="1347"/>
                  </a:cubicBezTo>
                  <a:cubicBezTo>
                    <a:pt x="1368" y="1176"/>
                    <a:pt x="1561" y="1005"/>
                    <a:pt x="1689" y="770"/>
                  </a:cubicBezTo>
                  <a:cubicBezTo>
                    <a:pt x="1817" y="556"/>
                    <a:pt x="1924" y="299"/>
                    <a:pt x="1924" y="21"/>
                  </a:cubicBezTo>
                  <a:lnTo>
                    <a:pt x="19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1" name="Google Shape;35081;p32"/>
            <p:cNvSpPr/>
            <p:nvPr/>
          </p:nvSpPr>
          <p:spPr>
            <a:xfrm>
              <a:off x="483350" y="4583838"/>
              <a:ext cx="42250" cy="43825"/>
            </a:xfrm>
            <a:custGeom>
              <a:avLst/>
              <a:gdLst/>
              <a:ahLst/>
              <a:cxnLst/>
              <a:rect l="l" t="t" r="r" b="b"/>
              <a:pathLst>
                <a:path w="1690" h="1753" extrusionOk="0">
                  <a:moveTo>
                    <a:pt x="1668" y="0"/>
                  </a:moveTo>
                  <a:cubicBezTo>
                    <a:pt x="1540" y="192"/>
                    <a:pt x="1433" y="342"/>
                    <a:pt x="1305" y="513"/>
                  </a:cubicBezTo>
                  <a:cubicBezTo>
                    <a:pt x="1177" y="663"/>
                    <a:pt x="1070" y="855"/>
                    <a:pt x="941" y="1005"/>
                  </a:cubicBezTo>
                  <a:cubicBezTo>
                    <a:pt x="813" y="1154"/>
                    <a:pt x="664" y="1304"/>
                    <a:pt x="493" y="1411"/>
                  </a:cubicBezTo>
                  <a:cubicBezTo>
                    <a:pt x="343" y="1539"/>
                    <a:pt x="172" y="1646"/>
                    <a:pt x="1" y="1731"/>
                  </a:cubicBezTo>
                  <a:lnTo>
                    <a:pt x="1" y="1753"/>
                  </a:lnTo>
                  <a:cubicBezTo>
                    <a:pt x="386" y="1667"/>
                    <a:pt x="749" y="1454"/>
                    <a:pt x="1048" y="1154"/>
                  </a:cubicBezTo>
                  <a:cubicBezTo>
                    <a:pt x="1219" y="1026"/>
                    <a:pt x="1369" y="876"/>
                    <a:pt x="1476" y="663"/>
                  </a:cubicBezTo>
                  <a:cubicBezTo>
                    <a:pt x="1583" y="470"/>
                    <a:pt x="1689" y="235"/>
                    <a:pt x="16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2" name="Google Shape;35082;p32"/>
            <p:cNvSpPr/>
            <p:nvPr/>
          </p:nvSpPr>
          <p:spPr>
            <a:xfrm>
              <a:off x="529850" y="4537338"/>
              <a:ext cx="27800" cy="49725"/>
            </a:xfrm>
            <a:custGeom>
              <a:avLst/>
              <a:gdLst/>
              <a:ahLst/>
              <a:cxnLst/>
              <a:rect l="l" t="t" r="r" b="b"/>
              <a:pathLst>
                <a:path w="1112" h="1989" extrusionOk="0">
                  <a:moveTo>
                    <a:pt x="1069" y="1"/>
                  </a:moveTo>
                  <a:lnTo>
                    <a:pt x="1048" y="22"/>
                  </a:lnTo>
                  <a:cubicBezTo>
                    <a:pt x="1048" y="214"/>
                    <a:pt x="1005" y="385"/>
                    <a:pt x="920" y="556"/>
                  </a:cubicBezTo>
                  <a:cubicBezTo>
                    <a:pt x="834" y="727"/>
                    <a:pt x="749" y="898"/>
                    <a:pt x="642" y="1048"/>
                  </a:cubicBezTo>
                  <a:cubicBezTo>
                    <a:pt x="535" y="1198"/>
                    <a:pt x="407" y="1326"/>
                    <a:pt x="300" y="1475"/>
                  </a:cubicBezTo>
                  <a:cubicBezTo>
                    <a:pt x="214" y="1625"/>
                    <a:pt x="107" y="1775"/>
                    <a:pt x="0" y="1967"/>
                  </a:cubicBezTo>
                  <a:lnTo>
                    <a:pt x="22" y="1988"/>
                  </a:lnTo>
                  <a:cubicBezTo>
                    <a:pt x="193" y="1924"/>
                    <a:pt x="342" y="1796"/>
                    <a:pt x="471" y="1668"/>
                  </a:cubicBezTo>
                  <a:cubicBezTo>
                    <a:pt x="599" y="1518"/>
                    <a:pt x="684" y="1347"/>
                    <a:pt x="791" y="1176"/>
                  </a:cubicBezTo>
                  <a:cubicBezTo>
                    <a:pt x="877" y="1005"/>
                    <a:pt x="962" y="813"/>
                    <a:pt x="1026" y="620"/>
                  </a:cubicBezTo>
                  <a:cubicBezTo>
                    <a:pt x="1069" y="428"/>
                    <a:pt x="1112" y="214"/>
                    <a:pt x="10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3" name="Google Shape;35083;p32"/>
            <p:cNvSpPr/>
            <p:nvPr/>
          </p:nvSpPr>
          <p:spPr>
            <a:xfrm>
              <a:off x="494575" y="4557013"/>
              <a:ext cx="50800" cy="53650"/>
            </a:xfrm>
            <a:custGeom>
              <a:avLst/>
              <a:gdLst/>
              <a:ahLst/>
              <a:cxnLst/>
              <a:rect l="l" t="t" r="r" b="b"/>
              <a:pathLst>
                <a:path w="2032" h="2146" extrusionOk="0">
                  <a:moveTo>
                    <a:pt x="934" y="0"/>
                  </a:moveTo>
                  <a:cubicBezTo>
                    <a:pt x="714" y="0"/>
                    <a:pt x="503" y="92"/>
                    <a:pt x="343" y="282"/>
                  </a:cubicBezTo>
                  <a:cubicBezTo>
                    <a:pt x="1" y="688"/>
                    <a:pt x="22" y="1372"/>
                    <a:pt x="407" y="1800"/>
                  </a:cubicBezTo>
                  <a:cubicBezTo>
                    <a:pt x="600" y="2027"/>
                    <a:pt x="854" y="2146"/>
                    <a:pt x="1101" y="2146"/>
                  </a:cubicBezTo>
                  <a:cubicBezTo>
                    <a:pt x="1318" y="2146"/>
                    <a:pt x="1529" y="2054"/>
                    <a:pt x="1689" y="1864"/>
                  </a:cubicBezTo>
                  <a:cubicBezTo>
                    <a:pt x="2031" y="1458"/>
                    <a:pt x="2010" y="774"/>
                    <a:pt x="1647" y="346"/>
                  </a:cubicBezTo>
                  <a:cubicBezTo>
                    <a:pt x="1442" y="119"/>
                    <a:pt x="1183" y="0"/>
                    <a:pt x="9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4" name="Google Shape;35084;p32"/>
            <p:cNvSpPr/>
            <p:nvPr/>
          </p:nvSpPr>
          <p:spPr>
            <a:xfrm>
              <a:off x="463050" y="4595588"/>
              <a:ext cx="58275" cy="27800"/>
            </a:xfrm>
            <a:custGeom>
              <a:avLst/>
              <a:gdLst/>
              <a:ahLst/>
              <a:cxnLst/>
              <a:rect l="l" t="t" r="r" b="b"/>
              <a:pathLst>
                <a:path w="2331" h="1112" extrusionOk="0">
                  <a:moveTo>
                    <a:pt x="2331" y="0"/>
                  </a:moveTo>
                  <a:cubicBezTo>
                    <a:pt x="2224" y="64"/>
                    <a:pt x="2138" y="86"/>
                    <a:pt x="2031" y="129"/>
                  </a:cubicBezTo>
                  <a:cubicBezTo>
                    <a:pt x="1924" y="150"/>
                    <a:pt x="1818" y="214"/>
                    <a:pt x="1732" y="257"/>
                  </a:cubicBezTo>
                  <a:cubicBezTo>
                    <a:pt x="1540" y="342"/>
                    <a:pt x="1369" y="471"/>
                    <a:pt x="1176" y="577"/>
                  </a:cubicBezTo>
                  <a:cubicBezTo>
                    <a:pt x="792" y="791"/>
                    <a:pt x="407" y="941"/>
                    <a:pt x="1" y="1090"/>
                  </a:cubicBezTo>
                  <a:lnTo>
                    <a:pt x="1" y="1112"/>
                  </a:lnTo>
                  <a:cubicBezTo>
                    <a:pt x="214" y="1069"/>
                    <a:pt x="428" y="1026"/>
                    <a:pt x="642" y="984"/>
                  </a:cubicBezTo>
                  <a:cubicBezTo>
                    <a:pt x="834" y="919"/>
                    <a:pt x="1048" y="855"/>
                    <a:pt x="1240" y="770"/>
                  </a:cubicBezTo>
                  <a:cubicBezTo>
                    <a:pt x="1433" y="684"/>
                    <a:pt x="1647" y="620"/>
                    <a:pt x="1839" y="492"/>
                  </a:cubicBezTo>
                  <a:lnTo>
                    <a:pt x="2095" y="300"/>
                  </a:lnTo>
                  <a:cubicBezTo>
                    <a:pt x="2181" y="214"/>
                    <a:pt x="2288" y="129"/>
                    <a:pt x="2331" y="22"/>
                  </a:cubicBezTo>
                  <a:lnTo>
                    <a:pt x="233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5" name="Google Shape;35085;p32"/>
            <p:cNvSpPr/>
            <p:nvPr/>
          </p:nvSpPr>
          <p:spPr>
            <a:xfrm>
              <a:off x="525575" y="4579563"/>
              <a:ext cx="10700" cy="61475"/>
            </a:xfrm>
            <a:custGeom>
              <a:avLst/>
              <a:gdLst/>
              <a:ahLst/>
              <a:cxnLst/>
              <a:rect l="l" t="t" r="r" b="b"/>
              <a:pathLst>
                <a:path w="428" h="2459" extrusionOk="0">
                  <a:moveTo>
                    <a:pt x="171" y="0"/>
                  </a:moveTo>
                  <a:lnTo>
                    <a:pt x="150" y="22"/>
                  </a:lnTo>
                  <a:cubicBezTo>
                    <a:pt x="150" y="235"/>
                    <a:pt x="150" y="449"/>
                    <a:pt x="171" y="641"/>
                  </a:cubicBezTo>
                  <a:cubicBezTo>
                    <a:pt x="171" y="855"/>
                    <a:pt x="214" y="1047"/>
                    <a:pt x="236" y="1261"/>
                  </a:cubicBezTo>
                  <a:cubicBezTo>
                    <a:pt x="236" y="1667"/>
                    <a:pt x="193" y="2095"/>
                    <a:pt x="0" y="2458"/>
                  </a:cubicBezTo>
                  <a:lnTo>
                    <a:pt x="22" y="2458"/>
                  </a:lnTo>
                  <a:cubicBezTo>
                    <a:pt x="150" y="2309"/>
                    <a:pt x="236" y="2116"/>
                    <a:pt x="300" y="1902"/>
                  </a:cubicBezTo>
                  <a:cubicBezTo>
                    <a:pt x="364" y="1710"/>
                    <a:pt x="385" y="1475"/>
                    <a:pt x="407" y="1261"/>
                  </a:cubicBezTo>
                  <a:cubicBezTo>
                    <a:pt x="428" y="1047"/>
                    <a:pt x="428" y="834"/>
                    <a:pt x="385" y="620"/>
                  </a:cubicBezTo>
                  <a:cubicBezTo>
                    <a:pt x="342" y="406"/>
                    <a:pt x="278" y="192"/>
                    <a:pt x="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6" name="Google Shape;35086;p32"/>
            <p:cNvSpPr/>
            <p:nvPr/>
          </p:nvSpPr>
          <p:spPr>
            <a:xfrm>
              <a:off x="533600" y="4587563"/>
              <a:ext cx="31550" cy="12875"/>
            </a:xfrm>
            <a:custGeom>
              <a:avLst/>
              <a:gdLst/>
              <a:ahLst/>
              <a:cxnLst/>
              <a:rect l="l" t="t" r="r" b="b"/>
              <a:pathLst>
                <a:path w="1262" h="515" extrusionOk="0">
                  <a:moveTo>
                    <a:pt x="21" y="1"/>
                  </a:moveTo>
                  <a:lnTo>
                    <a:pt x="0" y="22"/>
                  </a:lnTo>
                  <a:cubicBezTo>
                    <a:pt x="21" y="172"/>
                    <a:pt x="150" y="279"/>
                    <a:pt x="235" y="343"/>
                  </a:cubicBezTo>
                  <a:cubicBezTo>
                    <a:pt x="342" y="428"/>
                    <a:pt x="470" y="428"/>
                    <a:pt x="577" y="450"/>
                  </a:cubicBezTo>
                  <a:cubicBezTo>
                    <a:pt x="697" y="485"/>
                    <a:pt x="830" y="515"/>
                    <a:pt x="961" y="515"/>
                  </a:cubicBezTo>
                  <a:cubicBezTo>
                    <a:pt x="1065" y="515"/>
                    <a:pt x="1167" y="497"/>
                    <a:pt x="1261" y="450"/>
                  </a:cubicBezTo>
                  <a:lnTo>
                    <a:pt x="1261" y="428"/>
                  </a:lnTo>
                  <a:cubicBezTo>
                    <a:pt x="1227" y="434"/>
                    <a:pt x="1194" y="437"/>
                    <a:pt x="1163" y="437"/>
                  </a:cubicBezTo>
                  <a:cubicBezTo>
                    <a:pt x="1077" y="437"/>
                    <a:pt x="1003" y="417"/>
                    <a:pt x="941" y="385"/>
                  </a:cubicBezTo>
                  <a:cubicBezTo>
                    <a:pt x="834" y="364"/>
                    <a:pt x="727" y="321"/>
                    <a:pt x="620" y="257"/>
                  </a:cubicBezTo>
                  <a:cubicBezTo>
                    <a:pt x="534" y="214"/>
                    <a:pt x="428" y="129"/>
                    <a:pt x="321" y="108"/>
                  </a:cubicBezTo>
                  <a:cubicBezTo>
                    <a:pt x="235" y="65"/>
                    <a:pt x="128" y="43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7" name="Google Shape;35087;p32"/>
            <p:cNvSpPr/>
            <p:nvPr/>
          </p:nvSpPr>
          <p:spPr>
            <a:xfrm>
              <a:off x="527175" y="4569938"/>
              <a:ext cx="35300" cy="18275"/>
            </a:xfrm>
            <a:custGeom>
              <a:avLst/>
              <a:gdLst/>
              <a:ahLst/>
              <a:cxnLst/>
              <a:rect l="l" t="t" r="r" b="b"/>
              <a:pathLst>
                <a:path w="1412" h="731" extrusionOk="0">
                  <a:moveTo>
                    <a:pt x="1390" y="0"/>
                  </a:moveTo>
                  <a:cubicBezTo>
                    <a:pt x="1283" y="86"/>
                    <a:pt x="1176" y="129"/>
                    <a:pt x="1048" y="193"/>
                  </a:cubicBezTo>
                  <a:cubicBezTo>
                    <a:pt x="941" y="236"/>
                    <a:pt x="813" y="278"/>
                    <a:pt x="685" y="321"/>
                  </a:cubicBezTo>
                  <a:cubicBezTo>
                    <a:pt x="578" y="364"/>
                    <a:pt x="449" y="385"/>
                    <a:pt x="343" y="449"/>
                  </a:cubicBezTo>
                  <a:cubicBezTo>
                    <a:pt x="214" y="513"/>
                    <a:pt x="107" y="577"/>
                    <a:pt x="1" y="663"/>
                  </a:cubicBezTo>
                  <a:lnTo>
                    <a:pt x="1" y="706"/>
                  </a:lnTo>
                  <a:cubicBezTo>
                    <a:pt x="64" y="724"/>
                    <a:pt x="123" y="730"/>
                    <a:pt x="180" y="730"/>
                  </a:cubicBezTo>
                  <a:cubicBezTo>
                    <a:pt x="259" y="730"/>
                    <a:pt x="333" y="718"/>
                    <a:pt x="407" y="706"/>
                  </a:cubicBezTo>
                  <a:cubicBezTo>
                    <a:pt x="535" y="663"/>
                    <a:pt x="642" y="577"/>
                    <a:pt x="770" y="513"/>
                  </a:cubicBezTo>
                  <a:cubicBezTo>
                    <a:pt x="877" y="449"/>
                    <a:pt x="984" y="385"/>
                    <a:pt x="1091" y="300"/>
                  </a:cubicBezTo>
                  <a:cubicBezTo>
                    <a:pt x="1198" y="214"/>
                    <a:pt x="1326" y="129"/>
                    <a:pt x="1411" y="22"/>
                  </a:cubicBezTo>
                  <a:lnTo>
                    <a:pt x="13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8" name="Google Shape;35088;p32"/>
            <p:cNvSpPr/>
            <p:nvPr/>
          </p:nvSpPr>
          <p:spPr>
            <a:xfrm>
              <a:off x="492450" y="4511163"/>
              <a:ext cx="24600" cy="60400"/>
            </a:xfrm>
            <a:custGeom>
              <a:avLst/>
              <a:gdLst/>
              <a:ahLst/>
              <a:cxnLst/>
              <a:rect l="l" t="t" r="r" b="b"/>
              <a:pathLst>
                <a:path w="984" h="2416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171"/>
                    <a:pt x="171" y="385"/>
                    <a:pt x="235" y="577"/>
                  </a:cubicBezTo>
                  <a:cubicBezTo>
                    <a:pt x="300" y="791"/>
                    <a:pt x="406" y="983"/>
                    <a:pt x="471" y="1176"/>
                  </a:cubicBezTo>
                  <a:cubicBezTo>
                    <a:pt x="599" y="1561"/>
                    <a:pt x="663" y="1988"/>
                    <a:pt x="770" y="2416"/>
                  </a:cubicBezTo>
                  <a:lnTo>
                    <a:pt x="984" y="2351"/>
                  </a:lnTo>
                  <a:cubicBezTo>
                    <a:pt x="834" y="1945"/>
                    <a:pt x="748" y="1518"/>
                    <a:pt x="556" y="1112"/>
                  </a:cubicBezTo>
                  <a:cubicBezTo>
                    <a:pt x="471" y="919"/>
                    <a:pt x="385" y="748"/>
                    <a:pt x="300" y="556"/>
                  </a:cubicBezTo>
                  <a:cubicBezTo>
                    <a:pt x="214" y="364"/>
                    <a:pt x="107" y="17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9" name="Google Shape;35089;p32"/>
            <p:cNvSpPr/>
            <p:nvPr/>
          </p:nvSpPr>
          <p:spPr>
            <a:xfrm>
              <a:off x="531450" y="4507413"/>
              <a:ext cx="14450" cy="69500"/>
            </a:xfrm>
            <a:custGeom>
              <a:avLst/>
              <a:gdLst/>
              <a:ahLst/>
              <a:cxnLst/>
              <a:rect l="l" t="t" r="r" b="b"/>
              <a:pathLst>
                <a:path w="578" h="2780" extrusionOk="0">
                  <a:moveTo>
                    <a:pt x="449" y="1"/>
                  </a:moveTo>
                  <a:cubicBezTo>
                    <a:pt x="556" y="214"/>
                    <a:pt x="556" y="449"/>
                    <a:pt x="535" y="685"/>
                  </a:cubicBezTo>
                  <a:cubicBezTo>
                    <a:pt x="492" y="920"/>
                    <a:pt x="428" y="1133"/>
                    <a:pt x="385" y="1369"/>
                  </a:cubicBezTo>
                  <a:lnTo>
                    <a:pt x="236" y="2053"/>
                  </a:lnTo>
                  <a:cubicBezTo>
                    <a:pt x="214" y="2181"/>
                    <a:pt x="193" y="2266"/>
                    <a:pt x="150" y="2352"/>
                  </a:cubicBezTo>
                  <a:cubicBezTo>
                    <a:pt x="107" y="2459"/>
                    <a:pt x="43" y="2566"/>
                    <a:pt x="1" y="2672"/>
                  </a:cubicBezTo>
                  <a:lnTo>
                    <a:pt x="214" y="2779"/>
                  </a:lnTo>
                  <a:cubicBezTo>
                    <a:pt x="236" y="2672"/>
                    <a:pt x="278" y="2587"/>
                    <a:pt x="321" y="2459"/>
                  </a:cubicBezTo>
                  <a:cubicBezTo>
                    <a:pt x="364" y="2352"/>
                    <a:pt x="385" y="2202"/>
                    <a:pt x="407" y="2095"/>
                  </a:cubicBezTo>
                  <a:lnTo>
                    <a:pt x="492" y="1390"/>
                  </a:lnTo>
                  <a:cubicBezTo>
                    <a:pt x="535" y="1155"/>
                    <a:pt x="578" y="920"/>
                    <a:pt x="578" y="685"/>
                  </a:cubicBezTo>
                  <a:cubicBezTo>
                    <a:pt x="578" y="449"/>
                    <a:pt x="556" y="193"/>
                    <a:pt x="4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0" name="Google Shape;35090;p32"/>
            <p:cNvSpPr/>
            <p:nvPr/>
          </p:nvSpPr>
          <p:spPr>
            <a:xfrm>
              <a:off x="476950" y="4521313"/>
              <a:ext cx="41175" cy="64150"/>
            </a:xfrm>
            <a:custGeom>
              <a:avLst/>
              <a:gdLst/>
              <a:ahLst/>
              <a:cxnLst/>
              <a:rect l="l" t="t" r="r" b="b"/>
              <a:pathLst>
                <a:path w="1647" h="2566" extrusionOk="0">
                  <a:moveTo>
                    <a:pt x="1" y="0"/>
                  </a:moveTo>
                  <a:lnTo>
                    <a:pt x="1" y="0"/>
                  </a:lnTo>
                  <a:cubicBezTo>
                    <a:pt x="107" y="43"/>
                    <a:pt x="150" y="171"/>
                    <a:pt x="236" y="278"/>
                  </a:cubicBezTo>
                  <a:cubicBezTo>
                    <a:pt x="300" y="364"/>
                    <a:pt x="364" y="471"/>
                    <a:pt x="428" y="577"/>
                  </a:cubicBezTo>
                  <a:cubicBezTo>
                    <a:pt x="556" y="791"/>
                    <a:pt x="684" y="1026"/>
                    <a:pt x="834" y="1219"/>
                  </a:cubicBezTo>
                  <a:cubicBezTo>
                    <a:pt x="962" y="1432"/>
                    <a:pt x="1091" y="1646"/>
                    <a:pt x="1197" y="1860"/>
                  </a:cubicBezTo>
                  <a:cubicBezTo>
                    <a:pt x="1304" y="2074"/>
                    <a:pt x="1390" y="2309"/>
                    <a:pt x="1454" y="2565"/>
                  </a:cubicBezTo>
                  <a:lnTo>
                    <a:pt x="1646" y="2480"/>
                  </a:lnTo>
                  <a:cubicBezTo>
                    <a:pt x="1582" y="2223"/>
                    <a:pt x="1475" y="1967"/>
                    <a:pt x="1347" y="1753"/>
                  </a:cubicBezTo>
                  <a:cubicBezTo>
                    <a:pt x="1219" y="1539"/>
                    <a:pt x="1069" y="1326"/>
                    <a:pt x="920" y="1133"/>
                  </a:cubicBezTo>
                  <a:cubicBezTo>
                    <a:pt x="770" y="941"/>
                    <a:pt x="620" y="748"/>
                    <a:pt x="471" y="556"/>
                  </a:cubicBezTo>
                  <a:cubicBezTo>
                    <a:pt x="407" y="449"/>
                    <a:pt x="342" y="342"/>
                    <a:pt x="257" y="257"/>
                  </a:cubicBezTo>
                  <a:cubicBezTo>
                    <a:pt x="171" y="171"/>
                    <a:pt x="107" y="4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1" name="Google Shape;35091;p32"/>
            <p:cNvSpPr/>
            <p:nvPr/>
          </p:nvSpPr>
          <p:spPr>
            <a:xfrm>
              <a:off x="462000" y="4548038"/>
              <a:ext cx="44900" cy="36875"/>
            </a:xfrm>
            <a:custGeom>
              <a:avLst/>
              <a:gdLst/>
              <a:ahLst/>
              <a:cxnLst/>
              <a:rect l="l" t="t" r="r" b="b"/>
              <a:pathLst>
                <a:path w="1796" h="1475" extrusionOk="0">
                  <a:moveTo>
                    <a:pt x="21" y="1"/>
                  </a:moveTo>
                  <a:cubicBezTo>
                    <a:pt x="1" y="43"/>
                    <a:pt x="43" y="86"/>
                    <a:pt x="64" y="128"/>
                  </a:cubicBezTo>
                  <a:cubicBezTo>
                    <a:pt x="107" y="171"/>
                    <a:pt x="128" y="214"/>
                    <a:pt x="171" y="235"/>
                  </a:cubicBezTo>
                  <a:cubicBezTo>
                    <a:pt x="235" y="299"/>
                    <a:pt x="299" y="363"/>
                    <a:pt x="385" y="428"/>
                  </a:cubicBezTo>
                  <a:cubicBezTo>
                    <a:pt x="513" y="556"/>
                    <a:pt x="663" y="684"/>
                    <a:pt x="812" y="812"/>
                  </a:cubicBezTo>
                  <a:cubicBezTo>
                    <a:pt x="962" y="919"/>
                    <a:pt x="1111" y="1026"/>
                    <a:pt x="1261" y="1154"/>
                  </a:cubicBezTo>
                  <a:cubicBezTo>
                    <a:pt x="1411" y="1261"/>
                    <a:pt x="1539" y="1368"/>
                    <a:pt x="1731" y="1475"/>
                  </a:cubicBezTo>
                  <a:lnTo>
                    <a:pt x="1795" y="1218"/>
                  </a:lnTo>
                  <a:cubicBezTo>
                    <a:pt x="1667" y="1176"/>
                    <a:pt x="1496" y="1069"/>
                    <a:pt x="1347" y="983"/>
                  </a:cubicBezTo>
                  <a:cubicBezTo>
                    <a:pt x="1176" y="876"/>
                    <a:pt x="1026" y="791"/>
                    <a:pt x="876" y="684"/>
                  </a:cubicBezTo>
                  <a:cubicBezTo>
                    <a:pt x="705" y="599"/>
                    <a:pt x="556" y="492"/>
                    <a:pt x="406" y="385"/>
                  </a:cubicBezTo>
                  <a:cubicBezTo>
                    <a:pt x="342" y="321"/>
                    <a:pt x="256" y="278"/>
                    <a:pt x="192" y="214"/>
                  </a:cubicBezTo>
                  <a:cubicBezTo>
                    <a:pt x="150" y="192"/>
                    <a:pt x="107" y="150"/>
                    <a:pt x="85" y="128"/>
                  </a:cubicBezTo>
                  <a:cubicBezTo>
                    <a:pt x="43" y="86"/>
                    <a:pt x="1" y="43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2" name="Google Shape;35092;p32"/>
            <p:cNvSpPr/>
            <p:nvPr/>
          </p:nvSpPr>
          <p:spPr>
            <a:xfrm>
              <a:off x="444350" y="4510088"/>
              <a:ext cx="62550" cy="66275"/>
            </a:xfrm>
            <a:custGeom>
              <a:avLst/>
              <a:gdLst/>
              <a:ahLst/>
              <a:cxnLst/>
              <a:rect l="l" t="t" r="r" b="b"/>
              <a:pathLst>
                <a:path w="2502" h="2651" extrusionOk="0">
                  <a:moveTo>
                    <a:pt x="1" y="1"/>
                  </a:moveTo>
                  <a:lnTo>
                    <a:pt x="1" y="1"/>
                  </a:lnTo>
                  <a:cubicBezTo>
                    <a:pt x="129" y="65"/>
                    <a:pt x="214" y="193"/>
                    <a:pt x="321" y="278"/>
                  </a:cubicBezTo>
                  <a:lnTo>
                    <a:pt x="642" y="578"/>
                  </a:lnTo>
                  <a:cubicBezTo>
                    <a:pt x="856" y="791"/>
                    <a:pt x="1069" y="1005"/>
                    <a:pt x="1262" y="1219"/>
                  </a:cubicBezTo>
                  <a:cubicBezTo>
                    <a:pt x="1454" y="1433"/>
                    <a:pt x="1668" y="1646"/>
                    <a:pt x="1839" y="1903"/>
                  </a:cubicBezTo>
                  <a:cubicBezTo>
                    <a:pt x="1924" y="2010"/>
                    <a:pt x="1988" y="2138"/>
                    <a:pt x="2074" y="2266"/>
                  </a:cubicBezTo>
                  <a:cubicBezTo>
                    <a:pt x="2159" y="2416"/>
                    <a:pt x="2245" y="2544"/>
                    <a:pt x="2352" y="2651"/>
                  </a:cubicBezTo>
                  <a:lnTo>
                    <a:pt x="2501" y="2480"/>
                  </a:lnTo>
                  <a:cubicBezTo>
                    <a:pt x="2395" y="2373"/>
                    <a:pt x="2309" y="2245"/>
                    <a:pt x="2224" y="2138"/>
                  </a:cubicBezTo>
                  <a:cubicBezTo>
                    <a:pt x="2138" y="2010"/>
                    <a:pt x="2053" y="1881"/>
                    <a:pt x="1967" y="1753"/>
                  </a:cubicBezTo>
                  <a:cubicBezTo>
                    <a:pt x="1753" y="1518"/>
                    <a:pt x="1540" y="1326"/>
                    <a:pt x="1326" y="1133"/>
                  </a:cubicBezTo>
                  <a:cubicBezTo>
                    <a:pt x="1112" y="920"/>
                    <a:pt x="898" y="727"/>
                    <a:pt x="685" y="535"/>
                  </a:cubicBezTo>
                  <a:lnTo>
                    <a:pt x="343" y="257"/>
                  </a:lnTo>
                  <a:cubicBezTo>
                    <a:pt x="236" y="171"/>
                    <a:pt x="129" y="4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3" name="Google Shape;35093;p32"/>
            <p:cNvSpPr/>
            <p:nvPr/>
          </p:nvSpPr>
          <p:spPr>
            <a:xfrm>
              <a:off x="439550" y="4587563"/>
              <a:ext cx="70550" cy="10575"/>
            </a:xfrm>
            <a:custGeom>
              <a:avLst/>
              <a:gdLst/>
              <a:ahLst/>
              <a:cxnLst/>
              <a:rect l="l" t="t" r="r" b="b"/>
              <a:pathLst>
                <a:path w="2822" h="423" extrusionOk="0">
                  <a:moveTo>
                    <a:pt x="2693" y="1"/>
                  </a:moveTo>
                  <a:cubicBezTo>
                    <a:pt x="2544" y="129"/>
                    <a:pt x="2309" y="172"/>
                    <a:pt x="2074" y="214"/>
                  </a:cubicBezTo>
                  <a:cubicBezTo>
                    <a:pt x="1860" y="257"/>
                    <a:pt x="1625" y="279"/>
                    <a:pt x="1390" y="279"/>
                  </a:cubicBezTo>
                  <a:cubicBezTo>
                    <a:pt x="1165" y="300"/>
                    <a:pt x="935" y="311"/>
                    <a:pt x="703" y="311"/>
                  </a:cubicBezTo>
                  <a:cubicBezTo>
                    <a:pt x="471" y="311"/>
                    <a:pt x="235" y="300"/>
                    <a:pt x="0" y="279"/>
                  </a:cubicBezTo>
                  <a:lnTo>
                    <a:pt x="0" y="279"/>
                  </a:lnTo>
                  <a:cubicBezTo>
                    <a:pt x="471" y="364"/>
                    <a:pt x="941" y="407"/>
                    <a:pt x="1390" y="407"/>
                  </a:cubicBezTo>
                  <a:cubicBezTo>
                    <a:pt x="1507" y="418"/>
                    <a:pt x="1625" y="423"/>
                    <a:pt x="1742" y="423"/>
                  </a:cubicBezTo>
                  <a:cubicBezTo>
                    <a:pt x="1860" y="423"/>
                    <a:pt x="1977" y="418"/>
                    <a:pt x="2095" y="407"/>
                  </a:cubicBezTo>
                  <a:cubicBezTo>
                    <a:pt x="2223" y="407"/>
                    <a:pt x="2330" y="385"/>
                    <a:pt x="2458" y="364"/>
                  </a:cubicBezTo>
                  <a:cubicBezTo>
                    <a:pt x="2522" y="343"/>
                    <a:pt x="2565" y="343"/>
                    <a:pt x="2629" y="321"/>
                  </a:cubicBezTo>
                  <a:cubicBezTo>
                    <a:pt x="2693" y="300"/>
                    <a:pt x="2779" y="257"/>
                    <a:pt x="2822" y="214"/>
                  </a:cubicBezTo>
                  <a:lnTo>
                    <a:pt x="26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4" name="Google Shape;35094;p32"/>
            <p:cNvSpPr/>
            <p:nvPr/>
          </p:nvSpPr>
          <p:spPr>
            <a:xfrm>
              <a:off x="509550" y="4593438"/>
              <a:ext cx="15525" cy="53475"/>
            </a:xfrm>
            <a:custGeom>
              <a:avLst/>
              <a:gdLst/>
              <a:ahLst/>
              <a:cxnLst/>
              <a:rect l="l" t="t" r="r" b="b"/>
              <a:pathLst>
                <a:path w="621" h="2139" extrusionOk="0">
                  <a:moveTo>
                    <a:pt x="577" y="1"/>
                  </a:moveTo>
                  <a:cubicBezTo>
                    <a:pt x="492" y="172"/>
                    <a:pt x="428" y="364"/>
                    <a:pt x="385" y="535"/>
                  </a:cubicBezTo>
                  <a:cubicBezTo>
                    <a:pt x="342" y="706"/>
                    <a:pt x="342" y="877"/>
                    <a:pt x="278" y="1070"/>
                  </a:cubicBezTo>
                  <a:cubicBezTo>
                    <a:pt x="257" y="1241"/>
                    <a:pt x="193" y="1412"/>
                    <a:pt x="129" y="1583"/>
                  </a:cubicBezTo>
                  <a:cubicBezTo>
                    <a:pt x="64" y="1754"/>
                    <a:pt x="22" y="1946"/>
                    <a:pt x="0" y="2138"/>
                  </a:cubicBezTo>
                  <a:lnTo>
                    <a:pt x="22" y="2138"/>
                  </a:lnTo>
                  <a:cubicBezTo>
                    <a:pt x="64" y="1967"/>
                    <a:pt x="150" y="1796"/>
                    <a:pt x="235" y="1647"/>
                  </a:cubicBezTo>
                  <a:cubicBezTo>
                    <a:pt x="300" y="1476"/>
                    <a:pt x="385" y="1326"/>
                    <a:pt x="449" y="1134"/>
                  </a:cubicBezTo>
                  <a:cubicBezTo>
                    <a:pt x="513" y="963"/>
                    <a:pt x="599" y="770"/>
                    <a:pt x="599" y="599"/>
                  </a:cubicBezTo>
                  <a:cubicBezTo>
                    <a:pt x="620" y="407"/>
                    <a:pt x="620" y="215"/>
                    <a:pt x="599" y="22"/>
                  </a:cubicBezTo>
                  <a:lnTo>
                    <a:pt x="5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5" name="Google Shape;35095;p32"/>
            <p:cNvSpPr/>
            <p:nvPr/>
          </p:nvSpPr>
          <p:spPr>
            <a:xfrm>
              <a:off x="530925" y="4590763"/>
              <a:ext cx="18725" cy="29425"/>
            </a:xfrm>
            <a:custGeom>
              <a:avLst/>
              <a:gdLst/>
              <a:ahLst/>
              <a:cxnLst/>
              <a:rect l="l" t="t" r="r" b="b"/>
              <a:pathLst>
                <a:path w="749" h="1177" extrusionOk="0">
                  <a:moveTo>
                    <a:pt x="22" y="1"/>
                  </a:moveTo>
                  <a:lnTo>
                    <a:pt x="0" y="22"/>
                  </a:lnTo>
                  <a:cubicBezTo>
                    <a:pt x="64" y="151"/>
                    <a:pt x="128" y="236"/>
                    <a:pt x="193" y="343"/>
                  </a:cubicBezTo>
                  <a:cubicBezTo>
                    <a:pt x="257" y="428"/>
                    <a:pt x="342" y="493"/>
                    <a:pt x="406" y="578"/>
                  </a:cubicBezTo>
                  <a:cubicBezTo>
                    <a:pt x="428" y="599"/>
                    <a:pt x="470" y="664"/>
                    <a:pt x="492" y="706"/>
                  </a:cubicBezTo>
                  <a:cubicBezTo>
                    <a:pt x="513" y="749"/>
                    <a:pt x="535" y="792"/>
                    <a:pt x="556" y="856"/>
                  </a:cubicBezTo>
                  <a:cubicBezTo>
                    <a:pt x="599" y="963"/>
                    <a:pt x="641" y="1091"/>
                    <a:pt x="727" y="1177"/>
                  </a:cubicBezTo>
                  <a:lnTo>
                    <a:pt x="748" y="1155"/>
                  </a:lnTo>
                  <a:cubicBezTo>
                    <a:pt x="684" y="1048"/>
                    <a:pt x="684" y="941"/>
                    <a:pt x="663" y="813"/>
                  </a:cubicBezTo>
                  <a:cubicBezTo>
                    <a:pt x="641" y="749"/>
                    <a:pt x="641" y="685"/>
                    <a:pt x="620" y="621"/>
                  </a:cubicBezTo>
                  <a:cubicBezTo>
                    <a:pt x="599" y="535"/>
                    <a:pt x="577" y="514"/>
                    <a:pt x="535" y="450"/>
                  </a:cubicBezTo>
                  <a:cubicBezTo>
                    <a:pt x="492" y="322"/>
                    <a:pt x="428" y="215"/>
                    <a:pt x="342" y="151"/>
                  </a:cubicBezTo>
                  <a:cubicBezTo>
                    <a:pt x="235" y="65"/>
                    <a:pt x="150" y="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6" name="Google Shape;35096;p32"/>
            <p:cNvSpPr/>
            <p:nvPr/>
          </p:nvSpPr>
          <p:spPr>
            <a:xfrm>
              <a:off x="444375" y="4604488"/>
              <a:ext cx="7000" cy="4950"/>
            </a:xfrm>
            <a:custGeom>
              <a:avLst/>
              <a:gdLst/>
              <a:ahLst/>
              <a:cxnLst/>
              <a:rect l="l" t="t" r="r" b="b"/>
              <a:pathLst>
                <a:path w="280" h="198" extrusionOk="0">
                  <a:moveTo>
                    <a:pt x="130" y="1"/>
                  </a:moveTo>
                  <a:cubicBezTo>
                    <a:pt x="107" y="1"/>
                    <a:pt x="84" y="9"/>
                    <a:pt x="64" y="29"/>
                  </a:cubicBezTo>
                  <a:cubicBezTo>
                    <a:pt x="1" y="108"/>
                    <a:pt x="65" y="198"/>
                    <a:pt x="137" y="198"/>
                  </a:cubicBezTo>
                  <a:cubicBezTo>
                    <a:pt x="163" y="198"/>
                    <a:pt x="191" y="186"/>
                    <a:pt x="213" y="157"/>
                  </a:cubicBezTo>
                  <a:cubicBezTo>
                    <a:pt x="279" y="92"/>
                    <a:pt x="206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7" name="Google Shape;35097;p32"/>
            <p:cNvSpPr/>
            <p:nvPr/>
          </p:nvSpPr>
          <p:spPr>
            <a:xfrm>
              <a:off x="438450" y="4592663"/>
              <a:ext cx="6450" cy="4725"/>
            </a:xfrm>
            <a:custGeom>
              <a:avLst/>
              <a:gdLst/>
              <a:ahLst/>
              <a:cxnLst/>
              <a:rect l="l" t="t" r="r" b="b"/>
              <a:pathLst>
                <a:path w="258" h="189" extrusionOk="0">
                  <a:moveTo>
                    <a:pt x="135" y="1"/>
                  </a:moveTo>
                  <a:cubicBezTo>
                    <a:pt x="112" y="1"/>
                    <a:pt x="87" y="10"/>
                    <a:pt x="66" y="32"/>
                  </a:cubicBezTo>
                  <a:cubicBezTo>
                    <a:pt x="0" y="97"/>
                    <a:pt x="73" y="188"/>
                    <a:pt x="139" y="188"/>
                  </a:cubicBezTo>
                  <a:cubicBezTo>
                    <a:pt x="159" y="188"/>
                    <a:pt x="179" y="180"/>
                    <a:pt x="194" y="160"/>
                  </a:cubicBezTo>
                  <a:cubicBezTo>
                    <a:pt x="258" y="80"/>
                    <a:pt x="203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8" name="Google Shape;35098;p32"/>
            <p:cNvSpPr/>
            <p:nvPr/>
          </p:nvSpPr>
          <p:spPr>
            <a:xfrm>
              <a:off x="445000" y="4577038"/>
              <a:ext cx="8350" cy="6125"/>
            </a:xfrm>
            <a:custGeom>
              <a:avLst/>
              <a:gdLst/>
              <a:ahLst/>
              <a:cxnLst/>
              <a:rect l="l" t="t" r="r" b="b"/>
              <a:pathLst>
                <a:path w="334" h="245" extrusionOk="0">
                  <a:moveTo>
                    <a:pt x="165" y="1"/>
                  </a:moveTo>
                  <a:cubicBezTo>
                    <a:pt x="136" y="1"/>
                    <a:pt x="107" y="11"/>
                    <a:pt x="82" y="37"/>
                  </a:cubicBezTo>
                  <a:cubicBezTo>
                    <a:pt x="0" y="135"/>
                    <a:pt x="92" y="244"/>
                    <a:pt x="178" y="244"/>
                  </a:cubicBezTo>
                  <a:cubicBezTo>
                    <a:pt x="205" y="244"/>
                    <a:pt x="232" y="234"/>
                    <a:pt x="253" y="208"/>
                  </a:cubicBezTo>
                  <a:cubicBezTo>
                    <a:pt x="334" y="110"/>
                    <a:pt x="254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9" name="Google Shape;35099;p32"/>
            <p:cNvSpPr/>
            <p:nvPr/>
          </p:nvSpPr>
          <p:spPr>
            <a:xfrm>
              <a:off x="449600" y="4551138"/>
              <a:ext cx="5675" cy="5025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10" y="0"/>
                  </a:moveTo>
                  <a:cubicBezTo>
                    <a:pt x="53" y="0"/>
                    <a:pt x="1" y="108"/>
                    <a:pt x="69" y="175"/>
                  </a:cubicBezTo>
                  <a:cubicBezTo>
                    <a:pt x="82" y="193"/>
                    <a:pt x="97" y="201"/>
                    <a:pt x="113" y="201"/>
                  </a:cubicBezTo>
                  <a:cubicBezTo>
                    <a:pt x="170" y="201"/>
                    <a:pt x="226" y="93"/>
                    <a:pt x="175" y="26"/>
                  </a:cubicBezTo>
                  <a:lnTo>
                    <a:pt x="154" y="26"/>
                  </a:lnTo>
                  <a:cubicBezTo>
                    <a:pt x="141" y="8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0" name="Google Shape;35100;p32"/>
            <p:cNvSpPr/>
            <p:nvPr/>
          </p:nvSpPr>
          <p:spPr>
            <a:xfrm>
              <a:off x="457700" y="4544988"/>
              <a:ext cx="7950" cy="6125"/>
            </a:xfrm>
            <a:custGeom>
              <a:avLst/>
              <a:gdLst/>
              <a:ahLst/>
              <a:cxnLst/>
              <a:rect l="l" t="t" r="r" b="b"/>
              <a:pathLst>
                <a:path w="318" h="245" extrusionOk="0">
                  <a:moveTo>
                    <a:pt x="148" y="0"/>
                  </a:moveTo>
                  <a:cubicBezTo>
                    <a:pt x="120" y="0"/>
                    <a:pt x="91" y="11"/>
                    <a:pt x="65" y="37"/>
                  </a:cubicBezTo>
                  <a:lnTo>
                    <a:pt x="65" y="58"/>
                  </a:lnTo>
                  <a:cubicBezTo>
                    <a:pt x="0" y="139"/>
                    <a:pt x="70" y="244"/>
                    <a:pt x="155" y="244"/>
                  </a:cubicBezTo>
                  <a:cubicBezTo>
                    <a:pt x="182" y="244"/>
                    <a:pt x="210" y="233"/>
                    <a:pt x="236" y="208"/>
                  </a:cubicBezTo>
                  <a:cubicBezTo>
                    <a:pt x="317" y="110"/>
                    <a:pt x="238" y="0"/>
                    <a:pt x="1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1" name="Google Shape;35101;p32"/>
            <p:cNvSpPr/>
            <p:nvPr/>
          </p:nvSpPr>
          <p:spPr>
            <a:xfrm>
              <a:off x="441775" y="4507338"/>
              <a:ext cx="8475" cy="6350"/>
            </a:xfrm>
            <a:custGeom>
              <a:avLst/>
              <a:gdLst/>
              <a:ahLst/>
              <a:cxnLst/>
              <a:rect l="l" t="t" r="r" b="b"/>
              <a:pathLst>
                <a:path w="339" h="254" extrusionOk="0">
                  <a:moveTo>
                    <a:pt x="171" y="1"/>
                  </a:moveTo>
                  <a:cubicBezTo>
                    <a:pt x="140" y="1"/>
                    <a:pt x="109" y="14"/>
                    <a:pt x="82" y="46"/>
                  </a:cubicBezTo>
                  <a:cubicBezTo>
                    <a:pt x="1" y="144"/>
                    <a:pt x="80" y="254"/>
                    <a:pt x="170" y="254"/>
                  </a:cubicBezTo>
                  <a:cubicBezTo>
                    <a:pt x="198" y="254"/>
                    <a:pt x="228" y="243"/>
                    <a:pt x="253" y="217"/>
                  </a:cubicBezTo>
                  <a:lnTo>
                    <a:pt x="275" y="196"/>
                  </a:lnTo>
                  <a:cubicBezTo>
                    <a:pt x="338" y="116"/>
                    <a:pt x="259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2" name="Google Shape;35102;p32"/>
            <p:cNvSpPr/>
            <p:nvPr/>
          </p:nvSpPr>
          <p:spPr>
            <a:xfrm>
              <a:off x="474850" y="4518713"/>
              <a:ext cx="6900" cy="5225"/>
            </a:xfrm>
            <a:custGeom>
              <a:avLst/>
              <a:gdLst/>
              <a:ahLst/>
              <a:cxnLst/>
              <a:rect l="l" t="t" r="r" b="b"/>
              <a:pathLst>
                <a:path w="276" h="209" extrusionOk="0">
                  <a:moveTo>
                    <a:pt x="139" y="0"/>
                  </a:moveTo>
                  <a:cubicBezTo>
                    <a:pt x="113" y="0"/>
                    <a:pt x="86" y="12"/>
                    <a:pt x="63" y="40"/>
                  </a:cubicBezTo>
                  <a:cubicBezTo>
                    <a:pt x="0" y="119"/>
                    <a:pt x="64" y="209"/>
                    <a:pt x="137" y="209"/>
                  </a:cubicBezTo>
                  <a:cubicBezTo>
                    <a:pt x="163" y="209"/>
                    <a:pt x="190" y="197"/>
                    <a:pt x="213" y="168"/>
                  </a:cubicBezTo>
                  <a:cubicBezTo>
                    <a:pt x="275" y="90"/>
                    <a:pt x="212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3" name="Google Shape;35103;p32"/>
            <p:cNvSpPr/>
            <p:nvPr/>
          </p:nvSpPr>
          <p:spPr>
            <a:xfrm>
              <a:off x="469600" y="4496363"/>
              <a:ext cx="8325" cy="6350"/>
            </a:xfrm>
            <a:custGeom>
              <a:avLst/>
              <a:gdLst/>
              <a:ahLst/>
              <a:cxnLst/>
              <a:rect l="l" t="t" r="r" b="b"/>
              <a:pathLst>
                <a:path w="333" h="254" extrusionOk="0">
                  <a:moveTo>
                    <a:pt x="164" y="0"/>
                  </a:moveTo>
                  <a:cubicBezTo>
                    <a:pt x="136" y="0"/>
                    <a:pt x="106" y="11"/>
                    <a:pt x="81" y="37"/>
                  </a:cubicBezTo>
                  <a:lnTo>
                    <a:pt x="81" y="58"/>
                  </a:lnTo>
                  <a:cubicBezTo>
                    <a:pt x="1" y="138"/>
                    <a:pt x="76" y="253"/>
                    <a:pt x="164" y="253"/>
                  </a:cubicBezTo>
                  <a:cubicBezTo>
                    <a:pt x="193" y="253"/>
                    <a:pt x="225" y="240"/>
                    <a:pt x="252" y="208"/>
                  </a:cubicBezTo>
                  <a:cubicBezTo>
                    <a:pt x="333" y="110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4" name="Google Shape;35104;p32"/>
            <p:cNvSpPr/>
            <p:nvPr/>
          </p:nvSpPr>
          <p:spPr>
            <a:xfrm>
              <a:off x="489650" y="4509388"/>
              <a:ext cx="6200" cy="4725"/>
            </a:xfrm>
            <a:custGeom>
              <a:avLst/>
              <a:gdLst/>
              <a:ahLst/>
              <a:cxnLst/>
              <a:rect l="l" t="t" r="r" b="b"/>
              <a:pathLst>
                <a:path w="248" h="189" extrusionOk="0">
                  <a:moveTo>
                    <a:pt x="121" y="0"/>
                  </a:moveTo>
                  <a:cubicBezTo>
                    <a:pt x="103" y="0"/>
                    <a:pt x="84" y="9"/>
                    <a:pt x="70" y="29"/>
                  </a:cubicBezTo>
                  <a:lnTo>
                    <a:pt x="48" y="50"/>
                  </a:lnTo>
                  <a:cubicBezTo>
                    <a:pt x="1" y="113"/>
                    <a:pt x="59" y="188"/>
                    <a:pt x="127" y="188"/>
                  </a:cubicBezTo>
                  <a:cubicBezTo>
                    <a:pt x="151" y="188"/>
                    <a:pt x="176" y="179"/>
                    <a:pt x="198" y="157"/>
                  </a:cubicBezTo>
                  <a:cubicBezTo>
                    <a:pt x="247" y="91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5" name="Google Shape;35105;p32"/>
            <p:cNvSpPr/>
            <p:nvPr/>
          </p:nvSpPr>
          <p:spPr>
            <a:xfrm>
              <a:off x="497225" y="4483663"/>
              <a:ext cx="6450" cy="4700"/>
            </a:xfrm>
            <a:custGeom>
              <a:avLst/>
              <a:gdLst/>
              <a:ahLst/>
              <a:cxnLst/>
              <a:rect l="l" t="t" r="r" b="b"/>
              <a:pathLst>
                <a:path w="258" h="188" extrusionOk="0">
                  <a:moveTo>
                    <a:pt x="135" y="0"/>
                  </a:moveTo>
                  <a:cubicBezTo>
                    <a:pt x="112" y="0"/>
                    <a:pt x="88" y="10"/>
                    <a:pt x="66" y="32"/>
                  </a:cubicBezTo>
                  <a:cubicBezTo>
                    <a:pt x="0" y="97"/>
                    <a:pt x="73" y="188"/>
                    <a:pt x="140" y="188"/>
                  </a:cubicBezTo>
                  <a:cubicBezTo>
                    <a:pt x="160" y="188"/>
                    <a:pt x="179" y="180"/>
                    <a:pt x="194" y="160"/>
                  </a:cubicBezTo>
                  <a:cubicBezTo>
                    <a:pt x="258" y="80"/>
                    <a:pt x="203" y="0"/>
                    <a:pt x="1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6" name="Google Shape;35106;p32"/>
            <p:cNvSpPr/>
            <p:nvPr/>
          </p:nvSpPr>
          <p:spPr>
            <a:xfrm>
              <a:off x="525150" y="4488863"/>
              <a:ext cx="8350" cy="6125"/>
            </a:xfrm>
            <a:custGeom>
              <a:avLst/>
              <a:gdLst/>
              <a:ahLst/>
              <a:cxnLst/>
              <a:rect l="l" t="t" r="r" b="b"/>
              <a:pathLst>
                <a:path w="334" h="245" extrusionOk="0">
                  <a:moveTo>
                    <a:pt x="156" y="1"/>
                  </a:moveTo>
                  <a:cubicBezTo>
                    <a:pt x="129" y="1"/>
                    <a:pt x="102" y="12"/>
                    <a:pt x="82" y="37"/>
                  </a:cubicBezTo>
                  <a:cubicBezTo>
                    <a:pt x="0" y="135"/>
                    <a:pt x="80" y="245"/>
                    <a:pt x="170" y="245"/>
                  </a:cubicBezTo>
                  <a:cubicBezTo>
                    <a:pt x="198" y="245"/>
                    <a:pt x="227" y="234"/>
                    <a:pt x="253" y="208"/>
                  </a:cubicBezTo>
                  <a:cubicBezTo>
                    <a:pt x="334" y="111"/>
                    <a:pt x="24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7" name="Google Shape;35107;p32"/>
            <p:cNvSpPr/>
            <p:nvPr/>
          </p:nvSpPr>
          <p:spPr>
            <a:xfrm>
              <a:off x="540025" y="4504563"/>
              <a:ext cx="6575" cy="4950"/>
            </a:xfrm>
            <a:custGeom>
              <a:avLst/>
              <a:gdLst/>
              <a:ahLst/>
              <a:cxnLst/>
              <a:rect l="l" t="t" r="r" b="b"/>
              <a:pathLst>
                <a:path w="263" h="198" extrusionOk="0">
                  <a:moveTo>
                    <a:pt x="127" y="1"/>
                  </a:moveTo>
                  <a:cubicBezTo>
                    <a:pt x="106" y="1"/>
                    <a:pt x="84" y="9"/>
                    <a:pt x="64" y="29"/>
                  </a:cubicBezTo>
                  <a:cubicBezTo>
                    <a:pt x="1" y="108"/>
                    <a:pt x="65" y="198"/>
                    <a:pt x="137" y="198"/>
                  </a:cubicBezTo>
                  <a:cubicBezTo>
                    <a:pt x="163" y="198"/>
                    <a:pt x="191" y="186"/>
                    <a:pt x="213" y="157"/>
                  </a:cubicBezTo>
                  <a:cubicBezTo>
                    <a:pt x="263" y="92"/>
                    <a:pt x="198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8" name="Google Shape;35108;p32"/>
            <p:cNvSpPr/>
            <p:nvPr/>
          </p:nvSpPr>
          <p:spPr>
            <a:xfrm>
              <a:off x="551725" y="4532988"/>
              <a:ext cx="8475" cy="6350"/>
            </a:xfrm>
            <a:custGeom>
              <a:avLst/>
              <a:gdLst/>
              <a:ahLst/>
              <a:cxnLst/>
              <a:rect l="l" t="t" r="r" b="b"/>
              <a:pathLst>
                <a:path w="339" h="254" extrusionOk="0">
                  <a:moveTo>
                    <a:pt x="166" y="1"/>
                  </a:moveTo>
                  <a:cubicBezTo>
                    <a:pt x="137" y="1"/>
                    <a:pt x="109" y="14"/>
                    <a:pt x="87" y="46"/>
                  </a:cubicBezTo>
                  <a:lnTo>
                    <a:pt x="66" y="46"/>
                  </a:lnTo>
                  <a:cubicBezTo>
                    <a:pt x="1" y="144"/>
                    <a:pt x="84" y="254"/>
                    <a:pt x="175" y="254"/>
                  </a:cubicBezTo>
                  <a:cubicBezTo>
                    <a:pt x="203" y="254"/>
                    <a:pt x="233" y="243"/>
                    <a:pt x="258" y="217"/>
                  </a:cubicBezTo>
                  <a:lnTo>
                    <a:pt x="258" y="196"/>
                  </a:lnTo>
                  <a:cubicBezTo>
                    <a:pt x="338" y="116"/>
                    <a:pt x="251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9" name="Google Shape;35109;p32"/>
            <p:cNvSpPr/>
            <p:nvPr/>
          </p:nvSpPr>
          <p:spPr>
            <a:xfrm>
              <a:off x="562125" y="4565663"/>
              <a:ext cx="4950" cy="5900"/>
            </a:xfrm>
            <a:custGeom>
              <a:avLst/>
              <a:gdLst/>
              <a:ahLst/>
              <a:cxnLst/>
              <a:rect l="l" t="t" r="r" b="b"/>
              <a:pathLst>
                <a:path w="198" h="236" extrusionOk="0">
                  <a:moveTo>
                    <a:pt x="109" y="1"/>
                  </a:moveTo>
                  <a:cubicBezTo>
                    <a:pt x="57" y="1"/>
                    <a:pt x="0" y="60"/>
                    <a:pt x="13" y="150"/>
                  </a:cubicBezTo>
                  <a:cubicBezTo>
                    <a:pt x="22" y="209"/>
                    <a:pt x="54" y="235"/>
                    <a:pt x="88" y="235"/>
                  </a:cubicBezTo>
                  <a:cubicBezTo>
                    <a:pt x="140" y="235"/>
                    <a:pt x="197" y="176"/>
                    <a:pt x="184" y="86"/>
                  </a:cubicBezTo>
                  <a:cubicBezTo>
                    <a:pt x="176" y="26"/>
                    <a:pt x="144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0" name="Google Shape;35110;p32"/>
            <p:cNvSpPr/>
            <p:nvPr/>
          </p:nvSpPr>
          <p:spPr>
            <a:xfrm>
              <a:off x="563525" y="4596138"/>
              <a:ext cx="5525" cy="5875"/>
            </a:xfrm>
            <a:custGeom>
              <a:avLst/>
              <a:gdLst/>
              <a:ahLst/>
              <a:cxnLst/>
              <a:rect l="l" t="t" r="r" b="b"/>
              <a:pathLst>
                <a:path w="221" h="235" extrusionOk="0">
                  <a:moveTo>
                    <a:pt x="114" y="0"/>
                  </a:moveTo>
                  <a:cubicBezTo>
                    <a:pt x="86" y="0"/>
                    <a:pt x="58" y="19"/>
                    <a:pt x="43" y="64"/>
                  </a:cubicBezTo>
                  <a:cubicBezTo>
                    <a:pt x="21" y="85"/>
                    <a:pt x="0" y="107"/>
                    <a:pt x="21" y="149"/>
                  </a:cubicBezTo>
                  <a:cubicBezTo>
                    <a:pt x="21" y="149"/>
                    <a:pt x="21" y="171"/>
                    <a:pt x="21" y="171"/>
                  </a:cubicBezTo>
                  <a:cubicBezTo>
                    <a:pt x="43" y="213"/>
                    <a:pt x="75" y="235"/>
                    <a:pt x="107" y="235"/>
                  </a:cubicBezTo>
                  <a:cubicBezTo>
                    <a:pt x="139" y="235"/>
                    <a:pt x="171" y="213"/>
                    <a:pt x="192" y="171"/>
                  </a:cubicBezTo>
                  <a:cubicBezTo>
                    <a:pt x="192" y="171"/>
                    <a:pt x="192" y="149"/>
                    <a:pt x="192" y="149"/>
                  </a:cubicBezTo>
                  <a:cubicBezTo>
                    <a:pt x="220" y="66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1" name="Google Shape;35111;p32"/>
            <p:cNvSpPr/>
            <p:nvPr/>
          </p:nvSpPr>
          <p:spPr>
            <a:xfrm>
              <a:off x="546925" y="4618188"/>
              <a:ext cx="7950" cy="6125"/>
            </a:xfrm>
            <a:custGeom>
              <a:avLst/>
              <a:gdLst/>
              <a:ahLst/>
              <a:cxnLst/>
              <a:rect l="l" t="t" r="r" b="b"/>
              <a:pathLst>
                <a:path w="318" h="245" extrusionOk="0">
                  <a:moveTo>
                    <a:pt x="149" y="0"/>
                  </a:moveTo>
                  <a:cubicBezTo>
                    <a:pt x="120" y="0"/>
                    <a:pt x="91" y="11"/>
                    <a:pt x="66" y="37"/>
                  </a:cubicBezTo>
                  <a:cubicBezTo>
                    <a:pt x="1" y="134"/>
                    <a:pt x="84" y="244"/>
                    <a:pt x="165" y="244"/>
                  </a:cubicBezTo>
                  <a:cubicBezTo>
                    <a:pt x="191" y="244"/>
                    <a:pt x="216" y="233"/>
                    <a:pt x="237" y="208"/>
                  </a:cubicBezTo>
                  <a:cubicBezTo>
                    <a:pt x="318" y="110"/>
                    <a:pt x="238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2" name="Google Shape;35112;p32"/>
            <p:cNvSpPr/>
            <p:nvPr/>
          </p:nvSpPr>
          <p:spPr>
            <a:xfrm>
              <a:off x="522850" y="4640213"/>
              <a:ext cx="6550" cy="6425"/>
            </a:xfrm>
            <a:custGeom>
              <a:avLst/>
              <a:gdLst/>
              <a:ahLst/>
              <a:cxnLst/>
              <a:rect l="l" t="t" r="r" b="b"/>
              <a:pathLst>
                <a:path w="262" h="257" extrusionOk="0">
                  <a:moveTo>
                    <a:pt x="141" y="0"/>
                  </a:moveTo>
                  <a:cubicBezTo>
                    <a:pt x="72" y="0"/>
                    <a:pt x="0" y="91"/>
                    <a:pt x="45" y="182"/>
                  </a:cubicBezTo>
                  <a:lnTo>
                    <a:pt x="45" y="203"/>
                  </a:lnTo>
                  <a:cubicBezTo>
                    <a:pt x="64" y="241"/>
                    <a:pt x="92" y="256"/>
                    <a:pt x="121" y="256"/>
                  </a:cubicBezTo>
                  <a:cubicBezTo>
                    <a:pt x="189" y="256"/>
                    <a:pt x="262" y="166"/>
                    <a:pt x="216" y="75"/>
                  </a:cubicBezTo>
                  <a:lnTo>
                    <a:pt x="216" y="54"/>
                  </a:lnTo>
                  <a:cubicBezTo>
                    <a:pt x="198" y="16"/>
                    <a:pt x="170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3" name="Google Shape;35113;p32"/>
            <p:cNvSpPr/>
            <p:nvPr/>
          </p:nvSpPr>
          <p:spPr>
            <a:xfrm>
              <a:off x="505450" y="4644138"/>
              <a:ext cx="8375" cy="6125"/>
            </a:xfrm>
            <a:custGeom>
              <a:avLst/>
              <a:gdLst/>
              <a:ahLst/>
              <a:cxnLst/>
              <a:rect l="l" t="t" r="r" b="b"/>
              <a:pathLst>
                <a:path w="335" h="245" extrusionOk="0">
                  <a:moveTo>
                    <a:pt x="167" y="0"/>
                  </a:moveTo>
                  <a:cubicBezTo>
                    <a:pt x="137" y="0"/>
                    <a:pt x="106" y="14"/>
                    <a:pt x="79" y="46"/>
                  </a:cubicBezTo>
                  <a:cubicBezTo>
                    <a:pt x="1" y="140"/>
                    <a:pt x="82" y="245"/>
                    <a:pt x="165" y="245"/>
                  </a:cubicBezTo>
                  <a:cubicBezTo>
                    <a:pt x="196" y="245"/>
                    <a:pt x="227" y="230"/>
                    <a:pt x="250" y="196"/>
                  </a:cubicBezTo>
                  <a:lnTo>
                    <a:pt x="271" y="196"/>
                  </a:lnTo>
                  <a:cubicBezTo>
                    <a:pt x="335" y="116"/>
                    <a:pt x="256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4" name="Google Shape;35114;p32"/>
            <p:cNvSpPr/>
            <p:nvPr/>
          </p:nvSpPr>
          <p:spPr>
            <a:xfrm>
              <a:off x="472150" y="4642138"/>
              <a:ext cx="6675" cy="6850"/>
            </a:xfrm>
            <a:custGeom>
              <a:avLst/>
              <a:gdLst/>
              <a:ahLst/>
              <a:cxnLst/>
              <a:rect l="l" t="t" r="r" b="b"/>
              <a:pathLst>
                <a:path w="267" h="274" extrusionOk="0">
                  <a:moveTo>
                    <a:pt x="120" y="0"/>
                  </a:moveTo>
                  <a:cubicBezTo>
                    <a:pt x="93" y="0"/>
                    <a:pt x="66" y="12"/>
                    <a:pt x="43" y="41"/>
                  </a:cubicBezTo>
                  <a:cubicBezTo>
                    <a:pt x="21" y="83"/>
                    <a:pt x="0" y="126"/>
                    <a:pt x="0" y="169"/>
                  </a:cubicBezTo>
                  <a:cubicBezTo>
                    <a:pt x="10" y="241"/>
                    <a:pt x="60" y="273"/>
                    <a:pt x="112" y="273"/>
                  </a:cubicBezTo>
                  <a:cubicBezTo>
                    <a:pt x="167" y="273"/>
                    <a:pt x="224" y="235"/>
                    <a:pt x="235" y="169"/>
                  </a:cubicBezTo>
                  <a:cubicBezTo>
                    <a:pt x="267" y="90"/>
                    <a:pt x="194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5" name="Google Shape;35115;p32"/>
            <p:cNvSpPr/>
            <p:nvPr/>
          </p:nvSpPr>
          <p:spPr>
            <a:xfrm>
              <a:off x="479225" y="4626013"/>
              <a:ext cx="5750" cy="5000"/>
            </a:xfrm>
            <a:custGeom>
              <a:avLst/>
              <a:gdLst/>
              <a:ahLst/>
              <a:cxnLst/>
              <a:rect l="l" t="t" r="r" b="b"/>
              <a:pathLst>
                <a:path w="230" h="200" extrusionOk="0">
                  <a:moveTo>
                    <a:pt x="107" y="0"/>
                  </a:moveTo>
                  <a:cubicBezTo>
                    <a:pt x="14" y="0"/>
                    <a:pt x="1" y="174"/>
                    <a:pt x="102" y="194"/>
                  </a:cubicBezTo>
                  <a:lnTo>
                    <a:pt x="123" y="194"/>
                  </a:lnTo>
                  <a:cubicBezTo>
                    <a:pt x="133" y="198"/>
                    <a:pt x="142" y="200"/>
                    <a:pt x="150" y="200"/>
                  </a:cubicBezTo>
                  <a:cubicBezTo>
                    <a:pt x="229" y="200"/>
                    <a:pt x="222" y="21"/>
                    <a:pt x="145" y="2"/>
                  </a:cubicBezTo>
                  <a:lnTo>
                    <a:pt x="123" y="2"/>
                  </a:ln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6" name="Google Shape;35116;p32"/>
            <p:cNvSpPr/>
            <p:nvPr/>
          </p:nvSpPr>
          <p:spPr>
            <a:xfrm>
              <a:off x="479225" y="4624938"/>
              <a:ext cx="6150" cy="4900"/>
            </a:xfrm>
            <a:custGeom>
              <a:avLst/>
              <a:gdLst/>
              <a:ahLst/>
              <a:cxnLst/>
              <a:rect l="l" t="t" r="r" b="b"/>
              <a:pathLst>
                <a:path w="246" h="196" extrusionOk="0">
                  <a:moveTo>
                    <a:pt x="107" y="0"/>
                  </a:moveTo>
                  <a:cubicBezTo>
                    <a:pt x="14" y="0"/>
                    <a:pt x="1" y="174"/>
                    <a:pt x="102" y="194"/>
                  </a:cubicBezTo>
                  <a:lnTo>
                    <a:pt x="123" y="194"/>
                  </a:lnTo>
                  <a:cubicBezTo>
                    <a:pt x="129" y="195"/>
                    <a:pt x="134" y="196"/>
                    <a:pt x="139" y="196"/>
                  </a:cubicBezTo>
                  <a:cubicBezTo>
                    <a:pt x="232" y="196"/>
                    <a:pt x="246" y="22"/>
                    <a:pt x="145" y="2"/>
                  </a:cubicBezTo>
                  <a:lnTo>
                    <a:pt x="123" y="2"/>
                  </a:ln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7" name="Google Shape;35117;p32"/>
            <p:cNvSpPr/>
            <p:nvPr/>
          </p:nvSpPr>
          <p:spPr>
            <a:xfrm>
              <a:off x="459550" y="4619963"/>
              <a:ext cx="6725" cy="7225"/>
            </a:xfrm>
            <a:custGeom>
              <a:avLst/>
              <a:gdLst/>
              <a:ahLst/>
              <a:cxnLst/>
              <a:rect l="l" t="t" r="r" b="b"/>
              <a:pathLst>
                <a:path w="269" h="289" extrusionOk="0">
                  <a:moveTo>
                    <a:pt x="113" y="1"/>
                  </a:moveTo>
                  <a:cubicBezTo>
                    <a:pt x="73" y="1"/>
                    <a:pt x="34" y="22"/>
                    <a:pt x="12" y="73"/>
                  </a:cubicBezTo>
                  <a:cubicBezTo>
                    <a:pt x="12" y="94"/>
                    <a:pt x="12" y="115"/>
                    <a:pt x="12" y="137"/>
                  </a:cubicBezTo>
                  <a:cubicBezTo>
                    <a:pt x="0" y="233"/>
                    <a:pt x="63" y="288"/>
                    <a:pt x="123" y="288"/>
                  </a:cubicBezTo>
                  <a:cubicBezTo>
                    <a:pt x="171" y="288"/>
                    <a:pt x="217" y="255"/>
                    <a:pt x="226" y="180"/>
                  </a:cubicBezTo>
                  <a:cubicBezTo>
                    <a:pt x="269" y="81"/>
                    <a:pt x="190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8" name="Google Shape;35118;p32"/>
            <p:cNvSpPr/>
            <p:nvPr/>
          </p:nvSpPr>
          <p:spPr>
            <a:xfrm>
              <a:off x="1151300" y="5618763"/>
              <a:ext cx="39575" cy="40200"/>
            </a:xfrm>
            <a:custGeom>
              <a:avLst/>
              <a:gdLst/>
              <a:ahLst/>
              <a:cxnLst/>
              <a:rect l="l" t="t" r="r" b="b"/>
              <a:pathLst>
                <a:path w="1583" h="1608" extrusionOk="0">
                  <a:moveTo>
                    <a:pt x="911" y="0"/>
                  </a:moveTo>
                  <a:cubicBezTo>
                    <a:pt x="644" y="0"/>
                    <a:pt x="396" y="217"/>
                    <a:pt x="343" y="539"/>
                  </a:cubicBezTo>
                  <a:cubicBezTo>
                    <a:pt x="343" y="560"/>
                    <a:pt x="321" y="582"/>
                    <a:pt x="321" y="603"/>
                  </a:cubicBezTo>
                  <a:cubicBezTo>
                    <a:pt x="300" y="902"/>
                    <a:pt x="150" y="1244"/>
                    <a:pt x="1" y="1608"/>
                  </a:cubicBezTo>
                  <a:lnTo>
                    <a:pt x="1304" y="1608"/>
                  </a:lnTo>
                  <a:cubicBezTo>
                    <a:pt x="1390" y="1373"/>
                    <a:pt x="1454" y="1137"/>
                    <a:pt x="1518" y="881"/>
                  </a:cubicBezTo>
                  <a:cubicBezTo>
                    <a:pt x="1582" y="496"/>
                    <a:pt x="1390" y="111"/>
                    <a:pt x="1069" y="26"/>
                  </a:cubicBezTo>
                  <a:cubicBezTo>
                    <a:pt x="1017" y="8"/>
                    <a:pt x="964" y="0"/>
                    <a:pt x="911" y="0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9" name="Google Shape;35119;p32"/>
            <p:cNvSpPr/>
            <p:nvPr/>
          </p:nvSpPr>
          <p:spPr>
            <a:xfrm>
              <a:off x="1151300" y="5618763"/>
              <a:ext cx="38500" cy="40200"/>
            </a:xfrm>
            <a:custGeom>
              <a:avLst/>
              <a:gdLst/>
              <a:ahLst/>
              <a:cxnLst/>
              <a:rect l="l" t="t" r="r" b="b"/>
              <a:pathLst>
                <a:path w="1540" h="1608" extrusionOk="0">
                  <a:moveTo>
                    <a:pt x="911" y="0"/>
                  </a:moveTo>
                  <a:cubicBezTo>
                    <a:pt x="644" y="0"/>
                    <a:pt x="396" y="217"/>
                    <a:pt x="343" y="539"/>
                  </a:cubicBezTo>
                  <a:cubicBezTo>
                    <a:pt x="343" y="560"/>
                    <a:pt x="321" y="582"/>
                    <a:pt x="321" y="603"/>
                  </a:cubicBezTo>
                  <a:cubicBezTo>
                    <a:pt x="300" y="902"/>
                    <a:pt x="150" y="1244"/>
                    <a:pt x="1" y="1608"/>
                  </a:cubicBezTo>
                  <a:lnTo>
                    <a:pt x="620" y="1608"/>
                  </a:lnTo>
                  <a:cubicBezTo>
                    <a:pt x="663" y="1479"/>
                    <a:pt x="706" y="1373"/>
                    <a:pt x="706" y="1266"/>
                  </a:cubicBezTo>
                  <a:cubicBezTo>
                    <a:pt x="727" y="1244"/>
                    <a:pt x="727" y="1223"/>
                    <a:pt x="727" y="1202"/>
                  </a:cubicBezTo>
                  <a:cubicBezTo>
                    <a:pt x="798" y="884"/>
                    <a:pt x="1044" y="683"/>
                    <a:pt x="1308" y="683"/>
                  </a:cubicBezTo>
                  <a:cubicBezTo>
                    <a:pt x="1363" y="683"/>
                    <a:pt x="1420" y="691"/>
                    <a:pt x="1475" y="710"/>
                  </a:cubicBezTo>
                  <a:cubicBezTo>
                    <a:pt x="1497" y="710"/>
                    <a:pt x="1497" y="731"/>
                    <a:pt x="1518" y="731"/>
                  </a:cubicBezTo>
                  <a:cubicBezTo>
                    <a:pt x="1539" y="411"/>
                    <a:pt x="1347" y="90"/>
                    <a:pt x="1069" y="26"/>
                  </a:cubicBezTo>
                  <a:cubicBezTo>
                    <a:pt x="1017" y="8"/>
                    <a:pt x="964" y="0"/>
                    <a:pt x="911" y="0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0" name="Google Shape;35120;p32"/>
            <p:cNvSpPr/>
            <p:nvPr/>
          </p:nvSpPr>
          <p:spPr>
            <a:xfrm>
              <a:off x="1113900" y="5373788"/>
              <a:ext cx="243675" cy="285175"/>
            </a:xfrm>
            <a:custGeom>
              <a:avLst/>
              <a:gdLst/>
              <a:ahLst/>
              <a:cxnLst/>
              <a:rect l="l" t="t" r="r" b="b"/>
              <a:pathLst>
                <a:path w="9747" h="11407" extrusionOk="0">
                  <a:moveTo>
                    <a:pt x="3307" y="1"/>
                  </a:moveTo>
                  <a:cubicBezTo>
                    <a:pt x="3105" y="1"/>
                    <a:pt x="2912" y="153"/>
                    <a:pt x="2736" y="549"/>
                  </a:cubicBezTo>
                  <a:cubicBezTo>
                    <a:pt x="2330" y="1489"/>
                    <a:pt x="2416" y="2729"/>
                    <a:pt x="2159" y="3712"/>
                  </a:cubicBezTo>
                  <a:cubicBezTo>
                    <a:pt x="1603" y="5978"/>
                    <a:pt x="321" y="7837"/>
                    <a:pt x="64" y="10274"/>
                  </a:cubicBezTo>
                  <a:cubicBezTo>
                    <a:pt x="22" y="10616"/>
                    <a:pt x="0" y="11022"/>
                    <a:pt x="22" y="11407"/>
                  </a:cubicBezTo>
                  <a:lnTo>
                    <a:pt x="4403" y="11407"/>
                  </a:lnTo>
                  <a:cubicBezTo>
                    <a:pt x="4831" y="10894"/>
                    <a:pt x="5237" y="10381"/>
                    <a:pt x="5600" y="9910"/>
                  </a:cubicBezTo>
                  <a:cubicBezTo>
                    <a:pt x="6883" y="8222"/>
                    <a:pt x="7952" y="6662"/>
                    <a:pt x="9747" y="5572"/>
                  </a:cubicBezTo>
                  <a:cubicBezTo>
                    <a:pt x="9298" y="4759"/>
                    <a:pt x="8464" y="4375"/>
                    <a:pt x="7759" y="3883"/>
                  </a:cubicBezTo>
                  <a:cubicBezTo>
                    <a:pt x="6712" y="3178"/>
                    <a:pt x="5771" y="2280"/>
                    <a:pt x="4831" y="1361"/>
                  </a:cubicBezTo>
                  <a:cubicBezTo>
                    <a:pt x="4333" y="878"/>
                    <a:pt x="3792" y="1"/>
                    <a:pt x="3307" y="1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1" name="Google Shape;35121;p32"/>
            <p:cNvSpPr/>
            <p:nvPr/>
          </p:nvSpPr>
          <p:spPr>
            <a:xfrm>
              <a:off x="1113900" y="5373788"/>
              <a:ext cx="243675" cy="285175"/>
            </a:xfrm>
            <a:custGeom>
              <a:avLst/>
              <a:gdLst/>
              <a:ahLst/>
              <a:cxnLst/>
              <a:rect l="l" t="t" r="r" b="b"/>
              <a:pathLst>
                <a:path w="9747" h="11407" extrusionOk="0">
                  <a:moveTo>
                    <a:pt x="3307" y="1"/>
                  </a:moveTo>
                  <a:cubicBezTo>
                    <a:pt x="3105" y="1"/>
                    <a:pt x="2912" y="153"/>
                    <a:pt x="2736" y="549"/>
                  </a:cubicBezTo>
                  <a:cubicBezTo>
                    <a:pt x="2330" y="1489"/>
                    <a:pt x="2416" y="2729"/>
                    <a:pt x="2159" y="3712"/>
                  </a:cubicBezTo>
                  <a:cubicBezTo>
                    <a:pt x="1603" y="5978"/>
                    <a:pt x="321" y="7837"/>
                    <a:pt x="64" y="10274"/>
                  </a:cubicBezTo>
                  <a:cubicBezTo>
                    <a:pt x="22" y="10616"/>
                    <a:pt x="0" y="11022"/>
                    <a:pt x="22" y="11407"/>
                  </a:cubicBezTo>
                  <a:lnTo>
                    <a:pt x="855" y="11407"/>
                  </a:lnTo>
                  <a:cubicBezTo>
                    <a:pt x="855" y="11385"/>
                    <a:pt x="855" y="11343"/>
                    <a:pt x="855" y="11321"/>
                  </a:cubicBezTo>
                  <a:cubicBezTo>
                    <a:pt x="1112" y="8906"/>
                    <a:pt x="2394" y="7025"/>
                    <a:pt x="2971" y="4781"/>
                  </a:cubicBezTo>
                  <a:cubicBezTo>
                    <a:pt x="3206" y="3776"/>
                    <a:pt x="3121" y="2558"/>
                    <a:pt x="3548" y="1596"/>
                  </a:cubicBezTo>
                  <a:cubicBezTo>
                    <a:pt x="3716" y="1210"/>
                    <a:pt x="3902" y="1062"/>
                    <a:pt x="4100" y="1062"/>
                  </a:cubicBezTo>
                  <a:cubicBezTo>
                    <a:pt x="4580" y="1062"/>
                    <a:pt x="5128" y="1945"/>
                    <a:pt x="5643" y="2430"/>
                  </a:cubicBezTo>
                  <a:cubicBezTo>
                    <a:pt x="6562" y="3327"/>
                    <a:pt x="7503" y="4225"/>
                    <a:pt x="8550" y="4952"/>
                  </a:cubicBezTo>
                  <a:cubicBezTo>
                    <a:pt x="8892" y="5187"/>
                    <a:pt x="9277" y="5401"/>
                    <a:pt x="9619" y="5657"/>
                  </a:cubicBezTo>
                  <a:cubicBezTo>
                    <a:pt x="9661" y="5636"/>
                    <a:pt x="9704" y="5593"/>
                    <a:pt x="9747" y="5572"/>
                  </a:cubicBezTo>
                  <a:cubicBezTo>
                    <a:pt x="9298" y="4759"/>
                    <a:pt x="8464" y="4375"/>
                    <a:pt x="7759" y="3883"/>
                  </a:cubicBezTo>
                  <a:cubicBezTo>
                    <a:pt x="6712" y="3178"/>
                    <a:pt x="5771" y="2280"/>
                    <a:pt x="4831" y="1361"/>
                  </a:cubicBezTo>
                  <a:cubicBezTo>
                    <a:pt x="4333" y="878"/>
                    <a:pt x="3792" y="1"/>
                    <a:pt x="3307" y="1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2" name="Google Shape;35122;p32"/>
            <p:cNvSpPr/>
            <p:nvPr/>
          </p:nvSpPr>
          <p:spPr>
            <a:xfrm>
              <a:off x="1229325" y="5350138"/>
              <a:ext cx="675425" cy="192900"/>
            </a:xfrm>
            <a:custGeom>
              <a:avLst/>
              <a:gdLst/>
              <a:ahLst/>
              <a:cxnLst/>
              <a:rect l="l" t="t" r="r" b="b"/>
              <a:pathLst>
                <a:path w="27017" h="7716" extrusionOk="0">
                  <a:moveTo>
                    <a:pt x="0" y="3675"/>
                  </a:moveTo>
                  <a:lnTo>
                    <a:pt x="0" y="3675"/>
                  </a:lnTo>
                  <a:cubicBezTo>
                    <a:pt x="45" y="3738"/>
                    <a:pt x="93" y="3796"/>
                    <a:pt x="145" y="3850"/>
                  </a:cubicBezTo>
                  <a:lnTo>
                    <a:pt x="145" y="3850"/>
                  </a:lnTo>
                  <a:lnTo>
                    <a:pt x="0" y="3675"/>
                  </a:lnTo>
                  <a:close/>
                  <a:moveTo>
                    <a:pt x="25748" y="0"/>
                  </a:moveTo>
                  <a:cubicBezTo>
                    <a:pt x="24742" y="0"/>
                    <a:pt x="23360" y="587"/>
                    <a:pt x="22806" y="789"/>
                  </a:cubicBezTo>
                  <a:cubicBezTo>
                    <a:pt x="18736" y="2216"/>
                    <a:pt x="15160" y="2778"/>
                    <a:pt x="10987" y="2778"/>
                  </a:cubicBezTo>
                  <a:cubicBezTo>
                    <a:pt x="10909" y="2778"/>
                    <a:pt x="10830" y="2778"/>
                    <a:pt x="10751" y="2777"/>
                  </a:cubicBezTo>
                  <a:cubicBezTo>
                    <a:pt x="10666" y="2776"/>
                    <a:pt x="10582" y="2776"/>
                    <a:pt x="10497" y="2776"/>
                  </a:cubicBezTo>
                  <a:cubicBezTo>
                    <a:pt x="8519" y="2776"/>
                    <a:pt x="6651" y="3020"/>
                    <a:pt x="4724" y="3696"/>
                  </a:cubicBezTo>
                  <a:cubicBezTo>
                    <a:pt x="3894" y="3990"/>
                    <a:pt x="2713" y="4406"/>
                    <a:pt x="1691" y="4406"/>
                  </a:cubicBezTo>
                  <a:cubicBezTo>
                    <a:pt x="1083" y="4406"/>
                    <a:pt x="532" y="4258"/>
                    <a:pt x="145" y="3850"/>
                  </a:cubicBezTo>
                  <a:lnTo>
                    <a:pt x="145" y="3850"/>
                  </a:lnTo>
                  <a:lnTo>
                    <a:pt x="299" y="4038"/>
                  </a:lnTo>
                  <a:cubicBezTo>
                    <a:pt x="2287" y="6689"/>
                    <a:pt x="6989" y="6881"/>
                    <a:pt x="9789" y="7394"/>
                  </a:cubicBezTo>
                  <a:cubicBezTo>
                    <a:pt x="11003" y="7615"/>
                    <a:pt x="12234" y="7715"/>
                    <a:pt x="13468" y="7715"/>
                  </a:cubicBezTo>
                  <a:cubicBezTo>
                    <a:pt x="14974" y="7715"/>
                    <a:pt x="16484" y="7567"/>
                    <a:pt x="17976" y="7308"/>
                  </a:cubicBezTo>
                  <a:cubicBezTo>
                    <a:pt x="20348" y="6902"/>
                    <a:pt x="22999" y="5641"/>
                    <a:pt x="24730" y="3696"/>
                  </a:cubicBezTo>
                  <a:cubicBezTo>
                    <a:pt x="25264" y="3098"/>
                    <a:pt x="27017" y="1730"/>
                    <a:pt x="26889" y="789"/>
                  </a:cubicBezTo>
                  <a:cubicBezTo>
                    <a:pt x="26794" y="199"/>
                    <a:pt x="26335" y="0"/>
                    <a:pt x="2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3" name="Google Shape;35123;p32"/>
            <p:cNvSpPr/>
            <p:nvPr/>
          </p:nvSpPr>
          <p:spPr>
            <a:xfrm>
              <a:off x="1013450" y="4592888"/>
              <a:ext cx="459550" cy="779675"/>
            </a:xfrm>
            <a:custGeom>
              <a:avLst/>
              <a:gdLst/>
              <a:ahLst/>
              <a:cxnLst/>
              <a:rect l="l" t="t" r="r" b="b"/>
              <a:pathLst>
                <a:path w="18382" h="31187" extrusionOk="0">
                  <a:moveTo>
                    <a:pt x="7473" y="0"/>
                  </a:moveTo>
                  <a:cubicBezTo>
                    <a:pt x="3992" y="0"/>
                    <a:pt x="1340" y="4714"/>
                    <a:pt x="641" y="8209"/>
                  </a:cubicBezTo>
                  <a:cubicBezTo>
                    <a:pt x="0" y="11415"/>
                    <a:pt x="492" y="16053"/>
                    <a:pt x="1710" y="19003"/>
                  </a:cubicBezTo>
                  <a:cubicBezTo>
                    <a:pt x="2864" y="21803"/>
                    <a:pt x="4318" y="24945"/>
                    <a:pt x="6156" y="27018"/>
                  </a:cubicBezTo>
                  <a:cubicBezTo>
                    <a:pt x="7374" y="28386"/>
                    <a:pt x="9533" y="31143"/>
                    <a:pt x="11328" y="31186"/>
                  </a:cubicBezTo>
                  <a:cubicBezTo>
                    <a:pt x="11341" y="31187"/>
                    <a:pt x="11354" y="31187"/>
                    <a:pt x="11367" y="31187"/>
                  </a:cubicBezTo>
                  <a:cubicBezTo>
                    <a:pt x="13515" y="31187"/>
                    <a:pt x="15780" y="24227"/>
                    <a:pt x="16757" y="22166"/>
                  </a:cubicBezTo>
                  <a:cubicBezTo>
                    <a:pt x="18382" y="18747"/>
                    <a:pt x="18147" y="14258"/>
                    <a:pt x="17676" y="10389"/>
                  </a:cubicBezTo>
                  <a:cubicBezTo>
                    <a:pt x="17359" y="7850"/>
                    <a:pt x="16078" y="1603"/>
                    <a:pt x="13190" y="1603"/>
                  </a:cubicBezTo>
                  <a:cubicBezTo>
                    <a:pt x="13161" y="1603"/>
                    <a:pt x="13132" y="1603"/>
                    <a:pt x="13102" y="1605"/>
                  </a:cubicBezTo>
                  <a:cubicBezTo>
                    <a:pt x="11940" y="1665"/>
                    <a:pt x="11748" y="2492"/>
                    <a:pt x="11209" y="2492"/>
                  </a:cubicBezTo>
                  <a:cubicBezTo>
                    <a:pt x="10984" y="2492"/>
                    <a:pt x="10700" y="2349"/>
                    <a:pt x="10260" y="1947"/>
                  </a:cubicBezTo>
                  <a:cubicBezTo>
                    <a:pt x="9276" y="1049"/>
                    <a:pt x="8913" y="44"/>
                    <a:pt x="7566" y="1"/>
                  </a:cubicBezTo>
                  <a:cubicBezTo>
                    <a:pt x="7535" y="1"/>
                    <a:pt x="7504" y="0"/>
                    <a:pt x="74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4" name="Google Shape;35124;p32"/>
            <p:cNvSpPr/>
            <p:nvPr/>
          </p:nvSpPr>
          <p:spPr>
            <a:xfrm>
              <a:off x="921000" y="4740188"/>
              <a:ext cx="397575" cy="581600"/>
            </a:xfrm>
            <a:custGeom>
              <a:avLst/>
              <a:gdLst/>
              <a:ahLst/>
              <a:cxnLst/>
              <a:rect l="l" t="t" r="r" b="b"/>
              <a:pathLst>
                <a:path w="15903" h="23264" extrusionOk="0">
                  <a:moveTo>
                    <a:pt x="2872" y="1"/>
                  </a:moveTo>
                  <a:cubicBezTo>
                    <a:pt x="1949" y="1"/>
                    <a:pt x="1361" y="1671"/>
                    <a:pt x="1133" y="2723"/>
                  </a:cubicBezTo>
                  <a:cubicBezTo>
                    <a:pt x="0" y="7532"/>
                    <a:pt x="1454" y="11593"/>
                    <a:pt x="4211" y="15313"/>
                  </a:cubicBezTo>
                  <a:cubicBezTo>
                    <a:pt x="5793" y="17429"/>
                    <a:pt x="7631" y="19438"/>
                    <a:pt x="9747" y="20742"/>
                  </a:cubicBezTo>
                  <a:cubicBezTo>
                    <a:pt x="11564" y="21874"/>
                    <a:pt x="13573" y="22302"/>
                    <a:pt x="15390" y="23264"/>
                  </a:cubicBezTo>
                  <a:cubicBezTo>
                    <a:pt x="15903" y="22259"/>
                    <a:pt x="12675" y="20271"/>
                    <a:pt x="11970" y="19716"/>
                  </a:cubicBezTo>
                  <a:cubicBezTo>
                    <a:pt x="7994" y="16595"/>
                    <a:pt x="5237" y="13154"/>
                    <a:pt x="4532" y="7340"/>
                  </a:cubicBezTo>
                  <a:cubicBezTo>
                    <a:pt x="4339" y="5651"/>
                    <a:pt x="4980" y="1398"/>
                    <a:pt x="3527" y="265"/>
                  </a:cubicBezTo>
                  <a:cubicBezTo>
                    <a:pt x="3293" y="81"/>
                    <a:pt x="3074" y="1"/>
                    <a:pt x="2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5" name="Google Shape;35125;p32"/>
            <p:cNvSpPr/>
            <p:nvPr/>
          </p:nvSpPr>
          <p:spPr>
            <a:xfrm>
              <a:off x="1251750" y="4906088"/>
              <a:ext cx="696825" cy="511750"/>
            </a:xfrm>
            <a:custGeom>
              <a:avLst/>
              <a:gdLst/>
              <a:ahLst/>
              <a:cxnLst/>
              <a:rect l="l" t="t" r="r" b="b"/>
              <a:pathLst>
                <a:path w="27873" h="20470" extrusionOk="0">
                  <a:moveTo>
                    <a:pt x="17878" y="0"/>
                  </a:moveTo>
                  <a:cubicBezTo>
                    <a:pt x="14873" y="0"/>
                    <a:pt x="11587" y="2054"/>
                    <a:pt x="8764" y="3205"/>
                  </a:cubicBezTo>
                  <a:cubicBezTo>
                    <a:pt x="5686" y="4466"/>
                    <a:pt x="3015" y="7437"/>
                    <a:pt x="1775" y="11028"/>
                  </a:cubicBezTo>
                  <a:cubicBezTo>
                    <a:pt x="642" y="14277"/>
                    <a:pt x="1" y="17675"/>
                    <a:pt x="3079" y="19556"/>
                  </a:cubicBezTo>
                  <a:cubicBezTo>
                    <a:pt x="4207" y="20248"/>
                    <a:pt x="5542" y="20469"/>
                    <a:pt x="6914" y="20469"/>
                  </a:cubicBezTo>
                  <a:cubicBezTo>
                    <a:pt x="8636" y="20469"/>
                    <a:pt x="10417" y="20121"/>
                    <a:pt x="11928" y="19919"/>
                  </a:cubicBezTo>
                  <a:cubicBezTo>
                    <a:pt x="14428" y="19577"/>
                    <a:pt x="18618" y="17974"/>
                    <a:pt x="20114" y="15623"/>
                  </a:cubicBezTo>
                  <a:cubicBezTo>
                    <a:pt x="20969" y="14319"/>
                    <a:pt x="21460" y="12652"/>
                    <a:pt x="22273" y="11306"/>
                  </a:cubicBezTo>
                  <a:cubicBezTo>
                    <a:pt x="23277" y="9660"/>
                    <a:pt x="25009" y="8399"/>
                    <a:pt x="25906" y="6646"/>
                  </a:cubicBezTo>
                  <a:cubicBezTo>
                    <a:pt x="27873" y="2863"/>
                    <a:pt x="23149" y="2606"/>
                    <a:pt x="21247" y="1131"/>
                  </a:cubicBezTo>
                  <a:cubicBezTo>
                    <a:pt x="20197" y="317"/>
                    <a:pt x="19060" y="0"/>
                    <a:pt x="178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6" name="Google Shape;35126;p32"/>
            <p:cNvSpPr/>
            <p:nvPr/>
          </p:nvSpPr>
          <p:spPr>
            <a:xfrm>
              <a:off x="1231450" y="5252838"/>
              <a:ext cx="166200" cy="146450"/>
            </a:xfrm>
            <a:custGeom>
              <a:avLst/>
              <a:gdLst/>
              <a:ahLst/>
              <a:cxnLst/>
              <a:rect l="l" t="t" r="r" b="b"/>
              <a:pathLst>
                <a:path w="6648" h="5858" extrusionOk="0">
                  <a:moveTo>
                    <a:pt x="1753" y="0"/>
                  </a:moveTo>
                  <a:lnTo>
                    <a:pt x="1753" y="0"/>
                  </a:lnTo>
                  <a:cubicBezTo>
                    <a:pt x="1732" y="1817"/>
                    <a:pt x="1" y="4190"/>
                    <a:pt x="1967" y="5472"/>
                  </a:cubicBezTo>
                  <a:cubicBezTo>
                    <a:pt x="2388" y="5742"/>
                    <a:pt x="2761" y="5857"/>
                    <a:pt x="3101" y="5857"/>
                  </a:cubicBezTo>
                  <a:cubicBezTo>
                    <a:pt x="3971" y="5857"/>
                    <a:pt x="4625" y="5105"/>
                    <a:pt x="5301" y="4275"/>
                  </a:cubicBezTo>
                  <a:cubicBezTo>
                    <a:pt x="5729" y="3719"/>
                    <a:pt x="6648" y="3185"/>
                    <a:pt x="6007" y="2458"/>
                  </a:cubicBezTo>
                  <a:cubicBezTo>
                    <a:pt x="5579" y="1945"/>
                    <a:pt x="4425" y="1774"/>
                    <a:pt x="3848" y="1753"/>
                  </a:cubicBezTo>
                  <a:cubicBezTo>
                    <a:pt x="3562" y="1753"/>
                    <a:pt x="3282" y="1833"/>
                    <a:pt x="3013" y="1833"/>
                  </a:cubicBezTo>
                  <a:cubicBezTo>
                    <a:pt x="2800" y="1833"/>
                    <a:pt x="2593" y="1783"/>
                    <a:pt x="2395" y="1603"/>
                  </a:cubicBezTo>
                  <a:cubicBezTo>
                    <a:pt x="2031" y="1283"/>
                    <a:pt x="1882" y="449"/>
                    <a:pt x="17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7" name="Google Shape;35127;p32"/>
            <p:cNvSpPr/>
            <p:nvPr/>
          </p:nvSpPr>
          <p:spPr>
            <a:xfrm>
              <a:off x="1329250" y="5158788"/>
              <a:ext cx="173675" cy="182275"/>
            </a:xfrm>
            <a:custGeom>
              <a:avLst/>
              <a:gdLst/>
              <a:ahLst/>
              <a:cxnLst/>
              <a:rect l="l" t="t" r="r" b="b"/>
              <a:pathLst>
                <a:path w="6947" h="7291" extrusionOk="0">
                  <a:moveTo>
                    <a:pt x="6883" y="1"/>
                  </a:moveTo>
                  <a:cubicBezTo>
                    <a:pt x="6541" y="856"/>
                    <a:pt x="6092" y="1625"/>
                    <a:pt x="5600" y="2330"/>
                  </a:cubicBezTo>
                  <a:cubicBezTo>
                    <a:pt x="5087" y="3057"/>
                    <a:pt x="4553" y="3720"/>
                    <a:pt x="3954" y="4318"/>
                  </a:cubicBezTo>
                  <a:cubicBezTo>
                    <a:pt x="3356" y="4938"/>
                    <a:pt x="2715" y="5430"/>
                    <a:pt x="2073" y="5943"/>
                  </a:cubicBezTo>
                  <a:cubicBezTo>
                    <a:pt x="1432" y="6456"/>
                    <a:pt x="748" y="6883"/>
                    <a:pt x="0" y="7225"/>
                  </a:cubicBezTo>
                  <a:lnTo>
                    <a:pt x="21" y="7289"/>
                  </a:lnTo>
                  <a:cubicBezTo>
                    <a:pt x="46" y="7290"/>
                    <a:pt x="70" y="7290"/>
                    <a:pt x="94" y="7290"/>
                  </a:cubicBezTo>
                  <a:cubicBezTo>
                    <a:pt x="882" y="7290"/>
                    <a:pt x="1667" y="6955"/>
                    <a:pt x="2351" y="6498"/>
                  </a:cubicBezTo>
                  <a:cubicBezTo>
                    <a:pt x="3078" y="6028"/>
                    <a:pt x="3698" y="5387"/>
                    <a:pt x="4254" y="4703"/>
                  </a:cubicBezTo>
                  <a:cubicBezTo>
                    <a:pt x="5386" y="3356"/>
                    <a:pt x="6391" y="1796"/>
                    <a:pt x="6947" y="22"/>
                  </a:cubicBezTo>
                  <a:lnTo>
                    <a:pt x="688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8" name="Google Shape;35128;p32"/>
            <p:cNvSpPr/>
            <p:nvPr/>
          </p:nvSpPr>
          <p:spPr>
            <a:xfrm>
              <a:off x="1330850" y="5176413"/>
              <a:ext cx="82850" cy="167275"/>
            </a:xfrm>
            <a:custGeom>
              <a:avLst/>
              <a:gdLst/>
              <a:ahLst/>
              <a:cxnLst/>
              <a:rect l="l" t="t" r="r" b="b"/>
              <a:pathLst>
                <a:path w="3314" h="6691" extrusionOk="0">
                  <a:moveTo>
                    <a:pt x="3270" y="1"/>
                  </a:moveTo>
                  <a:cubicBezTo>
                    <a:pt x="2480" y="899"/>
                    <a:pt x="1817" y="1967"/>
                    <a:pt x="1240" y="3079"/>
                  </a:cubicBezTo>
                  <a:cubicBezTo>
                    <a:pt x="962" y="3635"/>
                    <a:pt x="641" y="4190"/>
                    <a:pt x="449" y="4789"/>
                  </a:cubicBezTo>
                  <a:cubicBezTo>
                    <a:pt x="257" y="5387"/>
                    <a:pt x="86" y="6007"/>
                    <a:pt x="0" y="6670"/>
                  </a:cubicBezTo>
                  <a:lnTo>
                    <a:pt x="64" y="6691"/>
                  </a:lnTo>
                  <a:cubicBezTo>
                    <a:pt x="428" y="6178"/>
                    <a:pt x="706" y="5622"/>
                    <a:pt x="962" y="5067"/>
                  </a:cubicBezTo>
                  <a:cubicBezTo>
                    <a:pt x="1240" y="4511"/>
                    <a:pt x="1390" y="3891"/>
                    <a:pt x="1646" y="3335"/>
                  </a:cubicBezTo>
                  <a:cubicBezTo>
                    <a:pt x="2116" y="2181"/>
                    <a:pt x="2651" y="1070"/>
                    <a:pt x="3313" y="44"/>
                  </a:cubicBezTo>
                  <a:lnTo>
                    <a:pt x="32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9" name="Google Shape;35129;p32"/>
            <p:cNvSpPr/>
            <p:nvPr/>
          </p:nvSpPr>
          <p:spPr>
            <a:xfrm>
              <a:off x="1308400" y="5132513"/>
              <a:ext cx="72225" cy="212800"/>
            </a:xfrm>
            <a:custGeom>
              <a:avLst/>
              <a:gdLst/>
              <a:ahLst/>
              <a:cxnLst/>
              <a:rect l="l" t="t" r="r" b="b"/>
              <a:pathLst>
                <a:path w="2889" h="8512" extrusionOk="0">
                  <a:moveTo>
                    <a:pt x="2520" y="0"/>
                  </a:moveTo>
                  <a:cubicBezTo>
                    <a:pt x="2415" y="0"/>
                    <a:pt x="2306" y="58"/>
                    <a:pt x="2245" y="197"/>
                  </a:cubicBezTo>
                  <a:cubicBezTo>
                    <a:pt x="2181" y="368"/>
                    <a:pt x="2245" y="496"/>
                    <a:pt x="2352" y="560"/>
                  </a:cubicBezTo>
                  <a:cubicBezTo>
                    <a:pt x="1753" y="1714"/>
                    <a:pt x="1176" y="2890"/>
                    <a:pt x="706" y="4151"/>
                  </a:cubicBezTo>
                  <a:cubicBezTo>
                    <a:pt x="471" y="4835"/>
                    <a:pt x="214" y="5519"/>
                    <a:pt x="107" y="6267"/>
                  </a:cubicBezTo>
                  <a:cubicBezTo>
                    <a:pt x="22" y="7015"/>
                    <a:pt x="1" y="7763"/>
                    <a:pt x="129" y="8511"/>
                  </a:cubicBezTo>
                  <a:lnTo>
                    <a:pt x="193" y="8511"/>
                  </a:lnTo>
                  <a:lnTo>
                    <a:pt x="663" y="6416"/>
                  </a:lnTo>
                  <a:cubicBezTo>
                    <a:pt x="834" y="5732"/>
                    <a:pt x="941" y="5027"/>
                    <a:pt x="1133" y="4343"/>
                  </a:cubicBezTo>
                  <a:cubicBezTo>
                    <a:pt x="1497" y="3061"/>
                    <a:pt x="1967" y="1842"/>
                    <a:pt x="2437" y="603"/>
                  </a:cubicBezTo>
                  <a:cubicBezTo>
                    <a:pt x="2457" y="606"/>
                    <a:pt x="2478" y="608"/>
                    <a:pt x="2498" y="608"/>
                  </a:cubicBezTo>
                  <a:cubicBezTo>
                    <a:pt x="2605" y="608"/>
                    <a:pt x="2707" y="558"/>
                    <a:pt x="2779" y="432"/>
                  </a:cubicBezTo>
                  <a:cubicBezTo>
                    <a:pt x="2889" y="185"/>
                    <a:pt x="2709" y="0"/>
                    <a:pt x="25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0" name="Google Shape;35130;p32"/>
            <p:cNvSpPr/>
            <p:nvPr/>
          </p:nvSpPr>
          <p:spPr>
            <a:xfrm>
              <a:off x="1258175" y="4991813"/>
              <a:ext cx="121950" cy="360975"/>
            </a:xfrm>
            <a:custGeom>
              <a:avLst/>
              <a:gdLst/>
              <a:ahLst/>
              <a:cxnLst/>
              <a:rect l="l" t="t" r="r" b="b"/>
              <a:pathLst>
                <a:path w="4878" h="14439" extrusionOk="0">
                  <a:moveTo>
                    <a:pt x="4502" y="0"/>
                  </a:moveTo>
                  <a:cubicBezTo>
                    <a:pt x="4398" y="0"/>
                    <a:pt x="4293" y="54"/>
                    <a:pt x="4232" y="182"/>
                  </a:cubicBezTo>
                  <a:cubicBezTo>
                    <a:pt x="4168" y="331"/>
                    <a:pt x="4211" y="460"/>
                    <a:pt x="4318" y="545"/>
                  </a:cubicBezTo>
                  <a:cubicBezTo>
                    <a:pt x="3677" y="1443"/>
                    <a:pt x="3100" y="2426"/>
                    <a:pt x="2629" y="3495"/>
                  </a:cubicBezTo>
                  <a:cubicBezTo>
                    <a:pt x="2138" y="4606"/>
                    <a:pt x="1774" y="5803"/>
                    <a:pt x="1518" y="7043"/>
                  </a:cubicBezTo>
                  <a:cubicBezTo>
                    <a:pt x="1390" y="7663"/>
                    <a:pt x="1326" y="8304"/>
                    <a:pt x="1197" y="8881"/>
                  </a:cubicBezTo>
                  <a:cubicBezTo>
                    <a:pt x="1090" y="9458"/>
                    <a:pt x="941" y="10057"/>
                    <a:pt x="791" y="10655"/>
                  </a:cubicBezTo>
                  <a:cubicBezTo>
                    <a:pt x="513" y="11831"/>
                    <a:pt x="257" y="12921"/>
                    <a:pt x="0" y="14139"/>
                  </a:cubicBezTo>
                  <a:lnTo>
                    <a:pt x="129" y="14438"/>
                  </a:lnTo>
                  <a:cubicBezTo>
                    <a:pt x="663" y="13370"/>
                    <a:pt x="962" y="12044"/>
                    <a:pt x="1326" y="10848"/>
                  </a:cubicBezTo>
                  <a:cubicBezTo>
                    <a:pt x="1518" y="10249"/>
                    <a:pt x="1646" y="9629"/>
                    <a:pt x="1753" y="9009"/>
                  </a:cubicBezTo>
                  <a:cubicBezTo>
                    <a:pt x="1839" y="8368"/>
                    <a:pt x="1881" y="7748"/>
                    <a:pt x="1967" y="7150"/>
                  </a:cubicBezTo>
                  <a:cubicBezTo>
                    <a:pt x="2309" y="4799"/>
                    <a:pt x="3164" y="2533"/>
                    <a:pt x="4361" y="588"/>
                  </a:cubicBezTo>
                  <a:cubicBezTo>
                    <a:pt x="4403" y="606"/>
                    <a:pt x="4447" y="616"/>
                    <a:pt x="4491" y="616"/>
                  </a:cubicBezTo>
                  <a:cubicBezTo>
                    <a:pt x="4600" y="616"/>
                    <a:pt x="4706" y="555"/>
                    <a:pt x="4767" y="417"/>
                  </a:cubicBezTo>
                  <a:cubicBezTo>
                    <a:pt x="4878" y="182"/>
                    <a:pt x="4692" y="0"/>
                    <a:pt x="4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1" name="Google Shape;35131;p32"/>
            <p:cNvSpPr/>
            <p:nvPr/>
          </p:nvSpPr>
          <p:spPr>
            <a:xfrm>
              <a:off x="1277400" y="5066613"/>
              <a:ext cx="86150" cy="296325"/>
            </a:xfrm>
            <a:custGeom>
              <a:avLst/>
              <a:gdLst/>
              <a:ahLst/>
              <a:cxnLst/>
              <a:rect l="l" t="t" r="r" b="b"/>
              <a:pathLst>
                <a:path w="3446" h="11853" extrusionOk="0">
                  <a:moveTo>
                    <a:pt x="3085" y="0"/>
                  </a:moveTo>
                  <a:cubicBezTo>
                    <a:pt x="2985" y="0"/>
                    <a:pt x="2882" y="54"/>
                    <a:pt x="2822" y="182"/>
                  </a:cubicBezTo>
                  <a:cubicBezTo>
                    <a:pt x="2758" y="332"/>
                    <a:pt x="2779" y="439"/>
                    <a:pt x="2865" y="524"/>
                  </a:cubicBezTo>
                  <a:cubicBezTo>
                    <a:pt x="2309" y="1187"/>
                    <a:pt x="1839" y="1935"/>
                    <a:pt x="1476" y="2768"/>
                  </a:cubicBezTo>
                  <a:cubicBezTo>
                    <a:pt x="1091" y="3730"/>
                    <a:pt x="877" y="4778"/>
                    <a:pt x="792" y="5804"/>
                  </a:cubicBezTo>
                  <a:cubicBezTo>
                    <a:pt x="749" y="6338"/>
                    <a:pt x="770" y="6872"/>
                    <a:pt x="706" y="7343"/>
                  </a:cubicBezTo>
                  <a:cubicBezTo>
                    <a:pt x="663" y="7834"/>
                    <a:pt x="621" y="8326"/>
                    <a:pt x="535" y="8817"/>
                  </a:cubicBezTo>
                  <a:cubicBezTo>
                    <a:pt x="386" y="9801"/>
                    <a:pt x="129" y="10805"/>
                    <a:pt x="1" y="11831"/>
                  </a:cubicBezTo>
                  <a:lnTo>
                    <a:pt x="44" y="11852"/>
                  </a:lnTo>
                  <a:cubicBezTo>
                    <a:pt x="471" y="10933"/>
                    <a:pt x="856" y="9993"/>
                    <a:pt x="1070" y="8967"/>
                  </a:cubicBezTo>
                  <a:cubicBezTo>
                    <a:pt x="1176" y="8454"/>
                    <a:pt x="1262" y="7920"/>
                    <a:pt x="1262" y="7385"/>
                  </a:cubicBezTo>
                  <a:cubicBezTo>
                    <a:pt x="1283" y="6830"/>
                    <a:pt x="1219" y="6338"/>
                    <a:pt x="1241" y="5846"/>
                  </a:cubicBezTo>
                  <a:cubicBezTo>
                    <a:pt x="1262" y="4842"/>
                    <a:pt x="1412" y="3837"/>
                    <a:pt x="1732" y="2918"/>
                  </a:cubicBezTo>
                  <a:cubicBezTo>
                    <a:pt x="2010" y="2063"/>
                    <a:pt x="2437" y="1272"/>
                    <a:pt x="2929" y="567"/>
                  </a:cubicBezTo>
                  <a:cubicBezTo>
                    <a:pt x="2971" y="595"/>
                    <a:pt x="3019" y="609"/>
                    <a:pt x="3068" y="609"/>
                  </a:cubicBezTo>
                  <a:cubicBezTo>
                    <a:pt x="3171" y="609"/>
                    <a:pt x="3277" y="547"/>
                    <a:pt x="3335" y="417"/>
                  </a:cubicBezTo>
                  <a:cubicBezTo>
                    <a:pt x="3446" y="182"/>
                    <a:pt x="3270" y="0"/>
                    <a:pt x="30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2" name="Google Shape;35132;p32"/>
            <p:cNvSpPr/>
            <p:nvPr/>
          </p:nvSpPr>
          <p:spPr>
            <a:xfrm>
              <a:off x="1321225" y="5167338"/>
              <a:ext cx="51325" cy="169425"/>
            </a:xfrm>
            <a:custGeom>
              <a:avLst/>
              <a:gdLst/>
              <a:ahLst/>
              <a:cxnLst/>
              <a:rect l="l" t="t" r="r" b="b"/>
              <a:pathLst>
                <a:path w="2053" h="6777" extrusionOk="0">
                  <a:moveTo>
                    <a:pt x="1988" y="1"/>
                  </a:moveTo>
                  <a:cubicBezTo>
                    <a:pt x="1881" y="1198"/>
                    <a:pt x="1497" y="2309"/>
                    <a:pt x="1048" y="3356"/>
                  </a:cubicBezTo>
                  <a:cubicBezTo>
                    <a:pt x="813" y="3891"/>
                    <a:pt x="535" y="4404"/>
                    <a:pt x="342" y="4959"/>
                  </a:cubicBezTo>
                  <a:cubicBezTo>
                    <a:pt x="171" y="5536"/>
                    <a:pt x="22" y="6114"/>
                    <a:pt x="0" y="6755"/>
                  </a:cubicBezTo>
                  <a:lnTo>
                    <a:pt x="43" y="6776"/>
                  </a:lnTo>
                  <a:cubicBezTo>
                    <a:pt x="364" y="6263"/>
                    <a:pt x="620" y="5750"/>
                    <a:pt x="855" y="5237"/>
                  </a:cubicBezTo>
                  <a:cubicBezTo>
                    <a:pt x="1112" y="4724"/>
                    <a:pt x="1262" y="4147"/>
                    <a:pt x="1454" y="3570"/>
                  </a:cubicBezTo>
                  <a:cubicBezTo>
                    <a:pt x="1646" y="3014"/>
                    <a:pt x="1796" y="2416"/>
                    <a:pt x="1924" y="1817"/>
                  </a:cubicBezTo>
                  <a:cubicBezTo>
                    <a:pt x="2010" y="1219"/>
                    <a:pt x="2052" y="599"/>
                    <a:pt x="20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3" name="Google Shape;35133;p32"/>
            <p:cNvSpPr/>
            <p:nvPr/>
          </p:nvSpPr>
          <p:spPr>
            <a:xfrm>
              <a:off x="1334050" y="5152113"/>
              <a:ext cx="128550" cy="203875"/>
            </a:xfrm>
            <a:custGeom>
              <a:avLst/>
              <a:gdLst/>
              <a:ahLst/>
              <a:cxnLst/>
              <a:rect l="l" t="t" r="r" b="b"/>
              <a:pathLst>
                <a:path w="5142" h="8155" extrusionOk="0">
                  <a:moveTo>
                    <a:pt x="4775" y="0"/>
                  </a:moveTo>
                  <a:cubicBezTo>
                    <a:pt x="4673" y="0"/>
                    <a:pt x="4571" y="54"/>
                    <a:pt x="4510" y="182"/>
                  </a:cubicBezTo>
                  <a:cubicBezTo>
                    <a:pt x="4425" y="374"/>
                    <a:pt x="4532" y="524"/>
                    <a:pt x="4660" y="588"/>
                  </a:cubicBezTo>
                  <a:cubicBezTo>
                    <a:pt x="4425" y="2148"/>
                    <a:pt x="3655" y="3474"/>
                    <a:pt x="2779" y="4607"/>
                  </a:cubicBezTo>
                  <a:cubicBezTo>
                    <a:pt x="2330" y="5205"/>
                    <a:pt x="1817" y="5697"/>
                    <a:pt x="1347" y="6274"/>
                  </a:cubicBezTo>
                  <a:cubicBezTo>
                    <a:pt x="877" y="6851"/>
                    <a:pt x="407" y="7449"/>
                    <a:pt x="0" y="8112"/>
                  </a:cubicBezTo>
                  <a:lnTo>
                    <a:pt x="43" y="8155"/>
                  </a:lnTo>
                  <a:cubicBezTo>
                    <a:pt x="663" y="7770"/>
                    <a:pt x="1219" y="7300"/>
                    <a:pt x="1732" y="6765"/>
                  </a:cubicBezTo>
                  <a:cubicBezTo>
                    <a:pt x="2266" y="6231"/>
                    <a:pt x="2694" y="5590"/>
                    <a:pt x="3121" y="4948"/>
                  </a:cubicBezTo>
                  <a:cubicBezTo>
                    <a:pt x="3549" y="4307"/>
                    <a:pt x="3933" y="3623"/>
                    <a:pt x="4211" y="2875"/>
                  </a:cubicBezTo>
                  <a:cubicBezTo>
                    <a:pt x="4489" y="2148"/>
                    <a:pt x="4681" y="1379"/>
                    <a:pt x="4724" y="610"/>
                  </a:cubicBezTo>
                  <a:cubicBezTo>
                    <a:pt x="4852" y="610"/>
                    <a:pt x="4959" y="567"/>
                    <a:pt x="5045" y="417"/>
                  </a:cubicBezTo>
                  <a:cubicBezTo>
                    <a:pt x="5142" y="182"/>
                    <a:pt x="4961" y="0"/>
                    <a:pt x="47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4" name="Google Shape;35134;p32"/>
            <p:cNvSpPr/>
            <p:nvPr/>
          </p:nvSpPr>
          <p:spPr>
            <a:xfrm>
              <a:off x="1302000" y="5082463"/>
              <a:ext cx="82400" cy="232925"/>
            </a:xfrm>
            <a:custGeom>
              <a:avLst/>
              <a:gdLst/>
              <a:ahLst/>
              <a:cxnLst/>
              <a:rect l="l" t="t" r="r" b="b"/>
              <a:pathLst>
                <a:path w="3296" h="9317" extrusionOk="0">
                  <a:moveTo>
                    <a:pt x="2871" y="0"/>
                  </a:moveTo>
                  <a:cubicBezTo>
                    <a:pt x="2647" y="0"/>
                    <a:pt x="2538" y="434"/>
                    <a:pt x="2757" y="617"/>
                  </a:cubicBezTo>
                  <a:cubicBezTo>
                    <a:pt x="2266" y="1087"/>
                    <a:pt x="1838" y="1664"/>
                    <a:pt x="1496" y="2305"/>
                  </a:cubicBezTo>
                  <a:cubicBezTo>
                    <a:pt x="1133" y="3011"/>
                    <a:pt x="855" y="3759"/>
                    <a:pt x="641" y="4528"/>
                  </a:cubicBezTo>
                  <a:cubicBezTo>
                    <a:pt x="406" y="5298"/>
                    <a:pt x="192" y="6067"/>
                    <a:pt x="128" y="6880"/>
                  </a:cubicBezTo>
                  <a:cubicBezTo>
                    <a:pt x="43" y="7692"/>
                    <a:pt x="0" y="8504"/>
                    <a:pt x="64" y="9316"/>
                  </a:cubicBezTo>
                  <a:lnTo>
                    <a:pt x="128" y="9316"/>
                  </a:lnTo>
                  <a:cubicBezTo>
                    <a:pt x="363" y="8547"/>
                    <a:pt x="513" y="7777"/>
                    <a:pt x="663" y="7008"/>
                  </a:cubicBezTo>
                  <a:cubicBezTo>
                    <a:pt x="834" y="6238"/>
                    <a:pt x="898" y="5447"/>
                    <a:pt x="1069" y="4678"/>
                  </a:cubicBezTo>
                  <a:cubicBezTo>
                    <a:pt x="1389" y="3225"/>
                    <a:pt x="1902" y="1771"/>
                    <a:pt x="2821" y="681"/>
                  </a:cubicBezTo>
                  <a:cubicBezTo>
                    <a:pt x="2861" y="702"/>
                    <a:pt x="2898" y="711"/>
                    <a:pt x="2933" y="711"/>
                  </a:cubicBezTo>
                  <a:cubicBezTo>
                    <a:pt x="3181" y="711"/>
                    <a:pt x="3295" y="230"/>
                    <a:pt x="3014" y="61"/>
                  </a:cubicBezTo>
                  <a:lnTo>
                    <a:pt x="2992" y="40"/>
                  </a:lnTo>
                  <a:cubicBezTo>
                    <a:pt x="2949" y="12"/>
                    <a:pt x="2909" y="0"/>
                    <a:pt x="28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5" name="Google Shape;35135;p32"/>
            <p:cNvSpPr/>
            <p:nvPr/>
          </p:nvSpPr>
          <p:spPr>
            <a:xfrm>
              <a:off x="1308925" y="5207938"/>
              <a:ext cx="226075" cy="161400"/>
            </a:xfrm>
            <a:custGeom>
              <a:avLst/>
              <a:gdLst/>
              <a:ahLst/>
              <a:cxnLst/>
              <a:rect l="l" t="t" r="r" b="b"/>
              <a:pathLst>
                <a:path w="9043" h="6456" extrusionOk="0">
                  <a:moveTo>
                    <a:pt x="8978" y="1"/>
                  </a:moveTo>
                  <a:cubicBezTo>
                    <a:pt x="8914" y="514"/>
                    <a:pt x="8636" y="963"/>
                    <a:pt x="8337" y="1348"/>
                  </a:cubicBezTo>
                  <a:cubicBezTo>
                    <a:pt x="8038" y="1711"/>
                    <a:pt x="7674" y="2032"/>
                    <a:pt x="7311" y="2331"/>
                  </a:cubicBezTo>
                  <a:cubicBezTo>
                    <a:pt x="6563" y="2908"/>
                    <a:pt x="5751" y="3378"/>
                    <a:pt x="4938" y="3806"/>
                  </a:cubicBezTo>
                  <a:cubicBezTo>
                    <a:pt x="4532" y="4019"/>
                    <a:pt x="4105" y="4233"/>
                    <a:pt x="3699" y="4404"/>
                  </a:cubicBezTo>
                  <a:cubicBezTo>
                    <a:pt x="3293" y="4575"/>
                    <a:pt x="2865" y="4725"/>
                    <a:pt x="2438" y="4896"/>
                  </a:cubicBezTo>
                  <a:cubicBezTo>
                    <a:pt x="1604" y="5238"/>
                    <a:pt x="663" y="5622"/>
                    <a:pt x="1" y="6392"/>
                  </a:cubicBezTo>
                  <a:lnTo>
                    <a:pt x="44" y="6456"/>
                  </a:lnTo>
                  <a:cubicBezTo>
                    <a:pt x="856" y="5986"/>
                    <a:pt x="1711" y="5793"/>
                    <a:pt x="2587" y="5537"/>
                  </a:cubicBezTo>
                  <a:cubicBezTo>
                    <a:pt x="3036" y="5387"/>
                    <a:pt x="3485" y="5238"/>
                    <a:pt x="3912" y="5024"/>
                  </a:cubicBezTo>
                  <a:cubicBezTo>
                    <a:pt x="4340" y="4789"/>
                    <a:pt x="4725" y="4532"/>
                    <a:pt x="5131" y="4297"/>
                  </a:cubicBezTo>
                  <a:cubicBezTo>
                    <a:pt x="5943" y="3784"/>
                    <a:pt x="6734" y="3250"/>
                    <a:pt x="7460" y="2587"/>
                  </a:cubicBezTo>
                  <a:cubicBezTo>
                    <a:pt x="7824" y="2245"/>
                    <a:pt x="8166" y="1882"/>
                    <a:pt x="8465" y="1476"/>
                  </a:cubicBezTo>
                  <a:cubicBezTo>
                    <a:pt x="8743" y="1048"/>
                    <a:pt x="8999" y="557"/>
                    <a:pt x="9042" y="22"/>
                  </a:cubicBezTo>
                  <a:lnTo>
                    <a:pt x="89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6" name="Google Shape;35136;p32"/>
            <p:cNvSpPr/>
            <p:nvPr/>
          </p:nvSpPr>
          <p:spPr>
            <a:xfrm>
              <a:off x="1260850" y="5106863"/>
              <a:ext cx="27875" cy="183400"/>
            </a:xfrm>
            <a:custGeom>
              <a:avLst/>
              <a:gdLst/>
              <a:ahLst/>
              <a:cxnLst/>
              <a:rect l="l" t="t" r="r" b="b"/>
              <a:pathLst>
                <a:path w="1115" h="7336" extrusionOk="0">
                  <a:moveTo>
                    <a:pt x="746" y="0"/>
                  </a:moveTo>
                  <a:cubicBezTo>
                    <a:pt x="640" y="0"/>
                    <a:pt x="532" y="58"/>
                    <a:pt x="470" y="197"/>
                  </a:cubicBezTo>
                  <a:cubicBezTo>
                    <a:pt x="370" y="439"/>
                    <a:pt x="554" y="605"/>
                    <a:pt x="755" y="605"/>
                  </a:cubicBezTo>
                  <a:cubicBezTo>
                    <a:pt x="767" y="605"/>
                    <a:pt x="779" y="604"/>
                    <a:pt x="791" y="603"/>
                  </a:cubicBezTo>
                  <a:lnTo>
                    <a:pt x="791" y="603"/>
                  </a:lnTo>
                  <a:cubicBezTo>
                    <a:pt x="791" y="1094"/>
                    <a:pt x="684" y="1586"/>
                    <a:pt x="556" y="2078"/>
                  </a:cubicBezTo>
                  <a:cubicBezTo>
                    <a:pt x="428" y="2633"/>
                    <a:pt x="235" y="3189"/>
                    <a:pt x="150" y="3809"/>
                  </a:cubicBezTo>
                  <a:cubicBezTo>
                    <a:pt x="43" y="4407"/>
                    <a:pt x="0" y="5070"/>
                    <a:pt x="150" y="5668"/>
                  </a:cubicBezTo>
                  <a:cubicBezTo>
                    <a:pt x="257" y="6267"/>
                    <a:pt x="470" y="6823"/>
                    <a:pt x="770" y="7336"/>
                  </a:cubicBezTo>
                  <a:lnTo>
                    <a:pt x="812" y="7314"/>
                  </a:lnTo>
                  <a:cubicBezTo>
                    <a:pt x="812" y="6694"/>
                    <a:pt x="727" y="6117"/>
                    <a:pt x="684" y="5562"/>
                  </a:cubicBezTo>
                  <a:cubicBezTo>
                    <a:pt x="663" y="4984"/>
                    <a:pt x="556" y="4450"/>
                    <a:pt x="577" y="3873"/>
                  </a:cubicBezTo>
                  <a:cubicBezTo>
                    <a:pt x="620" y="3317"/>
                    <a:pt x="748" y="2740"/>
                    <a:pt x="834" y="2142"/>
                  </a:cubicBezTo>
                  <a:cubicBezTo>
                    <a:pt x="898" y="1629"/>
                    <a:pt x="941" y="1094"/>
                    <a:pt x="855" y="581"/>
                  </a:cubicBezTo>
                  <a:cubicBezTo>
                    <a:pt x="919" y="539"/>
                    <a:pt x="962" y="496"/>
                    <a:pt x="1005" y="432"/>
                  </a:cubicBezTo>
                  <a:cubicBezTo>
                    <a:pt x="1114" y="185"/>
                    <a:pt x="934" y="0"/>
                    <a:pt x="7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7" name="Google Shape;35137;p32"/>
            <p:cNvSpPr/>
            <p:nvPr/>
          </p:nvSpPr>
          <p:spPr>
            <a:xfrm>
              <a:off x="1336175" y="5160938"/>
              <a:ext cx="96225" cy="203075"/>
            </a:xfrm>
            <a:custGeom>
              <a:avLst/>
              <a:gdLst/>
              <a:ahLst/>
              <a:cxnLst/>
              <a:rect l="l" t="t" r="r" b="b"/>
              <a:pathLst>
                <a:path w="3849" h="8123" extrusionOk="0">
                  <a:moveTo>
                    <a:pt x="3784" y="0"/>
                  </a:moveTo>
                  <a:cubicBezTo>
                    <a:pt x="3100" y="1325"/>
                    <a:pt x="2502" y="2693"/>
                    <a:pt x="1861" y="4040"/>
                  </a:cubicBezTo>
                  <a:cubicBezTo>
                    <a:pt x="1561" y="4724"/>
                    <a:pt x="1177" y="5344"/>
                    <a:pt x="899" y="6028"/>
                  </a:cubicBezTo>
                  <a:cubicBezTo>
                    <a:pt x="578" y="6690"/>
                    <a:pt x="279" y="7374"/>
                    <a:pt x="1" y="8079"/>
                  </a:cubicBezTo>
                  <a:lnTo>
                    <a:pt x="44" y="8122"/>
                  </a:lnTo>
                  <a:cubicBezTo>
                    <a:pt x="578" y="7631"/>
                    <a:pt x="984" y="7011"/>
                    <a:pt x="1369" y="6370"/>
                  </a:cubicBezTo>
                  <a:cubicBezTo>
                    <a:pt x="1754" y="5707"/>
                    <a:pt x="1989" y="4980"/>
                    <a:pt x="2267" y="4275"/>
                  </a:cubicBezTo>
                  <a:cubicBezTo>
                    <a:pt x="2822" y="2864"/>
                    <a:pt x="3293" y="1432"/>
                    <a:pt x="3848" y="43"/>
                  </a:cubicBezTo>
                  <a:lnTo>
                    <a:pt x="37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8" name="Google Shape;35138;p32"/>
            <p:cNvSpPr/>
            <p:nvPr/>
          </p:nvSpPr>
          <p:spPr>
            <a:xfrm>
              <a:off x="1364050" y="5159288"/>
              <a:ext cx="14300" cy="11850"/>
            </a:xfrm>
            <a:custGeom>
              <a:avLst/>
              <a:gdLst/>
              <a:ahLst/>
              <a:cxnLst/>
              <a:rect l="l" t="t" r="r" b="b"/>
              <a:pathLst>
                <a:path w="572" h="474" extrusionOk="0">
                  <a:moveTo>
                    <a:pt x="290" y="1"/>
                  </a:moveTo>
                  <a:cubicBezTo>
                    <a:pt x="210" y="1"/>
                    <a:pt x="129" y="45"/>
                    <a:pt x="83" y="152"/>
                  </a:cubicBezTo>
                  <a:cubicBezTo>
                    <a:pt x="0" y="330"/>
                    <a:pt x="139" y="474"/>
                    <a:pt x="282" y="474"/>
                  </a:cubicBezTo>
                  <a:cubicBezTo>
                    <a:pt x="362" y="474"/>
                    <a:pt x="443" y="429"/>
                    <a:pt x="489" y="323"/>
                  </a:cubicBezTo>
                  <a:cubicBezTo>
                    <a:pt x="571" y="144"/>
                    <a:pt x="433" y="1"/>
                    <a:pt x="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9" name="Google Shape;35139;p32"/>
            <p:cNvSpPr/>
            <p:nvPr/>
          </p:nvSpPr>
          <p:spPr>
            <a:xfrm>
              <a:off x="1407300" y="5167488"/>
              <a:ext cx="13125" cy="14000"/>
            </a:xfrm>
            <a:custGeom>
              <a:avLst/>
              <a:gdLst/>
              <a:ahLst/>
              <a:cxnLst/>
              <a:rect l="l" t="t" r="r" b="b"/>
              <a:pathLst>
                <a:path w="525" h="560" extrusionOk="0">
                  <a:moveTo>
                    <a:pt x="273" y="1"/>
                  </a:moveTo>
                  <a:cubicBezTo>
                    <a:pt x="143" y="1"/>
                    <a:pt x="1" y="153"/>
                    <a:pt x="41" y="358"/>
                  </a:cubicBezTo>
                  <a:lnTo>
                    <a:pt x="63" y="401"/>
                  </a:lnTo>
                  <a:cubicBezTo>
                    <a:pt x="93" y="512"/>
                    <a:pt x="161" y="559"/>
                    <a:pt x="235" y="559"/>
                  </a:cubicBezTo>
                  <a:cubicBezTo>
                    <a:pt x="372" y="559"/>
                    <a:pt x="525" y="396"/>
                    <a:pt x="469" y="187"/>
                  </a:cubicBezTo>
                  <a:lnTo>
                    <a:pt x="448" y="166"/>
                  </a:lnTo>
                  <a:cubicBezTo>
                    <a:pt x="417" y="50"/>
                    <a:pt x="347" y="1"/>
                    <a:pt x="2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0" name="Google Shape;35140;p32"/>
            <p:cNvSpPr/>
            <p:nvPr/>
          </p:nvSpPr>
          <p:spPr>
            <a:xfrm>
              <a:off x="1424075" y="5151463"/>
              <a:ext cx="16050" cy="12950"/>
            </a:xfrm>
            <a:custGeom>
              <a:avLst/>
              <a:gdLst/>
              <a:ahLst/>
              <a:cxnLst/>
              <a:rect l="l" t="t" r="r" b="b"/>
              <a:pathLst>
                <a:path w="642" h="518" extrusionOk="0">
                  <a:moveTo>
                    <a:pt x="334" y="1"/>
                  </a:moveTo>
                  <a:cubicBezTo>
                    <a:pt x="244" y="1"/>
                    <a:pt x="151" y="49"/>
                    <a:pt x="97" y="165"/>
                  </a:cubicBezTo>
                  <a:cubicBezTo>
                    <a:pt x="0" y="359"/>
                    <a:pt x="155" y="517"/>
                    <a:pt x="316" y="517"/>
                  </a:cubicBezTo>
                  <a:cubicBezTo>
                    <a:pt x="404" y="517"/>
                    <a:pt x="493" y="471"/>
                    <a:pt x="546" y="358"/>
                  </a:cubicBezTo>
                  <a:cubicBezTo>
                    <a:pt x="642" y="153"/>
                    <a:pt x="493" y="1"/>
                    <a:pt x="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1" name="Google Shape;35141;p32"/>
            <p:cNvSpPr/>
            <p:nvPr/>
          </p:nvSpPr>
          <p:spPr>
            <a:xfrm>
              <a:off x="1494100" y="5149988"/>
              <a:ext cx="16250" cy="14025"/>
            </a:xfrm>
            <a:custGeom>
              <a:avLst/>
              <a:gdLst/>
              <a:ahLst/>
              <a:cxnLst/>
              <a:rect l="l" t="t" r="r" b="b"/>
              <a:pathLst>
                <a:path w="650" h="561" extrusionOk="0">
                  <a:moveTo>
                    <a:pt x="343" y="1"/>
                  </a:moveTo>
                  <a:cubicBezTo>
                    <a:pt x="257" y="1"/>
                    <a:pt x="170" y="47"/>
                    <a:pt x="118" y="160"/>
                  </a:cubicBezTo>
                  <a:lnTo>
                    <a:pt x="96" y="203"/>
                  </a:lnTo>
                  <a:cubicBezTo>
                    <a:pt x="1" y="408"/>
                    <a:pt x="149" y="560"/>
                    <a:pt x="308" y="560"/>
                  </a:cubicBezTo>
                  <a:cubicBezTo>
                    <a:pt x="398" y="560"/>
                    <a:pt x="491" y="511"/>
                    <a:pt x="545" y="395"/>
                  </a:cubicBezTo>
                  <a:lnTo>
                    <a:pt x="566" y="353"/>
                  </a:lnTo>
                  <a:cubicBezTo>
                    <a:pt x="650" y="159"/>
                    <a:pt x="499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2" name="Google Shape;35142;p32"/>
            <p:cNvSpPr/>
            <p:nvPr/>
          </p:nvSpPr>
          <p:spPr>
            <a:xfrm>
              <a:off x="1525575" y="5197288"/>
              <a:ext cx="15775" cy="12800"/>
            </a:xfrm>
            <a:custGeom>
              <a:avLst/>
              <a:gdLst/>
              <a:ahLst/>
              <a:cxnLst/>
              <a:rect l="l" t="t" r="r" b="b"/>
              <a:pathLst>
                <a:path w="631" h="512" extrusionOk="0">
                  <a:moveTo>
                    <a:pt x="321" y="0"/>
                  </a:moveTo>
                  <a:cubicBezTo>
                    <a:pt x="237" y="0"/>
                    <a:pt x="151" y="45"/>
                    <a:pt x="98" y="149"/>
                  </a:cubicBezTo>
                  <a:cubicBezTo>
                    <a:pt x="1" y="358"/>
                    <a:pt x="157" y="512"/>
                    <a:pt x="319" y="512"/>
                  </a:cubicBezTo>
                  <a:cubicBezTo>
                    <a:pt x="406" y="512"/>
                    <a:pt x="495" y="467"/>
                    <a:pt x="547" y="363"/>
                  </a:cubicBezTo>
                  <a:cubicBezTo>
                    <a:pt x="631" y="154"/>
                    <a:pt x="479" y="0"/>
                    <a:pt x="3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3" name="Google Shape;35143;p32"/>
            <p:cNvSpPr/>
            <p:nvPr/>
          </p:nvSpPr>
          <p:spPr>
            <a:xfrm>
              <a:off x="1022525" y="4994313"/>
              <a:ext cx="381275" cy="475500"/>
            </a:xfrm>
            <a:custGeom>
              <a:avLst/>
              <a:gdLst/>
              <a:ahLst/>
              <a:cxnLst/>
              <a:rect l="l" t="t" r="r" b="b"/>
              <a:pathLst>
                <a:path w="15251" h="19020" extrusionOk="0">
                  <a:moveTo>
                    <a:pt x="3100" y="0"/>
                  </a:moveTo>
                  <a:cubicBezTo>
                    <a:pt x="2807" y="0"/>
                    <a:pt x="2501" y="99"/>
                    <a:pt x="2181" y="317"/>
                  </a:cubicBezTo>
                  <a:cubicBezTo>
                    <a:pt x="0" y="1770"/>
                    <a:pt x="1304" y="6409"/>
                    <a:pt x="2031" y="8375"/>
                  </a:cubicBezTo>
                  <a:cubicBezTo>
                    <a:pt x="3399" y="12030"/>
                    <a:pt x="5066" y="15984"/>
                    <a:pt x="8058" y="18164"/>
                  </a:cubicBezTo>
                  <a:cubicBezTo>
                    <a:pt x="8664" y="18609"/>
                    <a:pt x="10285" y="19020"/>
                    <a:pt x="11761" y="19020"/>
                  </a:cubicBezTo>
                  <a:cubicBezTo>
                    <a:pt x="13622" y="19020"/>
                    <a:pt x="15251" y="18367"/>
                    <a:pt x="14321" y="16305"/>
                  </a:cubicBezTo>
                  <a:cubicBezTo>
                    <a:pt x="13701" y="14894"/>
                    <a:pt x="11329" y="14509"/>
                    <a:pt x="10324" y="13334"/>
                  </a:cubicBezTo>
                  <a:cubicBezTo>
                    <a:pt x="9042" y="11859"/>
                    <a:pt x="8294" y="9893"/>
                    <a:pt x="7545" y="7990"/>
                  </a:cubicBezTo>
                  <a:cubicBezTo>
                    <a:pt x="6899" y="6318"/>
                    <a:pt x="5442" y="0"/>
                    <a:pt x="3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4" name="Google Shape;35144;p32"/>
            <p:cNvSpPr/>
            <p:nvPr/>
          </p:nvSpPr>
          <p:spPr>
            <a:xfrm>
              <a:off x="-126900" y="3914288"/>
              <a:ext cx="206325" cy="183425"/>
            </a:xfrm>
            <a:custGeom>
              <a:avLst/>
              <a:gdLst/>
              <a:ahLst/>
              <a:cxnLst/>
              <a:rect l="l" t="t" r="r" b="b"/>
              <a:pathLst>
                <a:path w="8253" h="7337" extrusionOk="0">
                  <a:moveTo>
                    <a:pt x="2951" y="0"/>
                  </a:moveTo>
                  <a:cubicBezTo>
                    <a:pt x="2674" y="706"/>
                    <a:pt x="2759" y="1133"/>
                    <a:pt x="2203" y="1582"/>
                  </a:cubicBezTo>
                  <a:cubicBezTo>
                    <a:pt x="1814" y="1896"/>
                    <a:pt x="1649" y="2002"/>
                    <a:pt x="1434" y="2002"/>
                  </a:cubicBezTo>
                  <a:cubicBezTo>
                    <a:pt x="1224" y="2002"/>
                    <a:pt x="967" y="1901"/>
                    <a:pt x="408" y="1796"/>
                  </a:cubicBezTo>
                  <a:cubicBezTo>
                    <a:pt x="377" y="1791"/>
                    <a:pt x="353" y="1789"/>
                    <a:pt x="334" y="1789"/>
                  </a:cubicBezTo>
                  <a:cubicBezTo>
                    <a:pt x="1" y="1789"/>
                    <a:pt x="1480" y="2490"/>
                    <a:pt x="1541" y="3057"/>
                  </a:cubicBezTo>
                  <a:cubicBezTo>
                    <a:pt x="1583" y="3506"/>
                    <a:pt x="2310" y="4617"/>
                    <a:pt x="2353" y="4916"/>
                  </a:cubicBezTo>
                  <a:lnTo>
                    <a:pt x="1605" y="6135"/>
                  </a:lnTo>
                  <a:cubicBezTo>
                    <a:pt x="1618" y="6135"/>
                    <a:pt x="1631" y="6135"/>
                    <a:pt x="1644" y="6135"/>
                  </a:cubicBezTo>
                  <a:cubicBezTo>
                    <a:pt x="2451" y="6135"/>
                    <a:pt x="3055" y="5597"/>
                    <a:pt x="3615" y="5597"/>
                  </a:cubicBezTo>
                  <a:cubicBezTo>
                    <a:pt x="3723" y="5597"/>
                    <a:pt x="3829" y="5617"/>
                    <a:pt x="3935" y="5665"/>
                  </a:cubicBezTo>
                  <a:cubicBezTo>
                    <a:pt x="4084" y="5750"/>
                    <a:pt x="4234" y="6733"/>
                    <a:pt x="4383" y="6840"/>
                  </a:cubicBezTo>
                  <a:cubicBezTo>
                    <a:pt x="4387" y="6842"/>
                    <a:pt x="4390" y="6843"/>
                    <a:pt x="4394" y="6843"/>
                  </a:cubicBezTo>
                  <a:cubicBezTo>
                    <a:pt x="4509" y="6843"/>
                    <a:pt x="4535" y="5831"/>
                    <a:pt x="4648" y="5831"/>
                  </a:cubicBezTo>
                  <a:cubicBezTo>
                    <a:pt x="4652" y="5831"/>
                    <a:pt x="4657" y="5833"/>
                    <a:pt x="4661" y="5836"/>
                  </a:cubicBezTo>
                  <a:cubicBezTo>
                    <a:pt x="5067" y="6113"/>
                    <a:pt x="4661" y="6349"/>
                    <a:pt x="5046" y="6562"/>
                  </a:cubicBezTo>
                  <a:cubicBezTo>
                    <a:pt x="5480" y="6826"/>
                    <a:pt x="6263" y="7337"/>
                    <a:pt x="6831" y="7337"/>
                  </a:cubicBezTo>
                  <a:cubicBezTo>
                    <a:pt x="7046" y="7337"/>
                    <a:pt x="7231" y="7263"/>
                    <a:pt x="7354" y="7075"/>
                  </a:cubicBezTo>
                  <a:cubicBezTo>
                    <a:pt x="8252" y="5771"/>
                    <a:pt x="6435" y="4062"/>
                    <a:pt x="5880" y="3463"/>
                  </a:cubicBezTo>
                  <a:cubicBezTo>
                    <a:pt x="5751" y="3292"/>
                    <a:pt x="6393" y="2501"/>
                    <a:pt x="6200" y="2330"/>
                  </a:cubicBezTo>
                  <a:cubicBezTo>
                    <a:pt x="6171" y="2301"/>
                    <a:pt x="6116" y="2289"/>
                    <a:pt x="6045" y="2289"/>
                  </a:cubicBezTo>
                  <a:cubicBezTo>
                    <a:pt x="5784" y="2289"/>
                    <a:pt x="5301" y="2445"/>
                    <a:pt x="5020" y="2445"/>
                  </a:cubicBezTo>
                  <a:cubicBezTo>
                    <a:pt x="4935" y="2445"/>
                    <a:pt x="4869" y="2431"/>
                    <a:pt x="4832" y="2394"/>
                  </a:cubicBezTo>
                  <a:cubicBezTo>
                    <a:pt x="4041" y="1625"/>
                    <a:pt x="3165" y="727"/>
                    <a:pt x="29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5" name="Google Shape;35145;p32"/>
            <p:cNvSpPr/>
            <p:nvPr/>
          </p:nvSpPr>
          <p:spPr>
            <a:xfrm>
              <a:off x="41975" y="4069788"/>
              <a:ext cx="78050" cy="128800"/>
            </a:xfrm>
            <a:custGeom>
              <a:avLst/>
              <a:gdLst/>
              <a:ahLst/>
              <a:cxnLst/>
              <a:rect l="l" t="t" r="r" b="b"/>
              <a:pathLst>
                <a:path w="3122" h="5152" extrusionOk="0">
                  <a:moveTo>
                    <a:pt x="300" y="0"/>
                  </a:moveTo>
                  <a:lnTo>
                    <a:pt x="1" y="577"/>
                  </a:lnTo>
                  <a:cubicBezTo>
                    <a:pt x="129" y="642"/>
                    <a:pt x="236" y="770"/>
                    <a:pt x="364" y="919"/>
                  </a:cubicBezTo>
                  <a:cubicBezTo>
                    <a:pt x="493" y="1069"/>
                    <a:pt x="621" y="1240"/>
                    <a:pt x="749" y="1411"/>
                  </a:cubicBezTo>
                  <a:cubicBezTo>
                    <a:pt x="877" y="1603"/>
                    <a:pt x="1006" y="1753"/>
                    <a:pt x="1134" y="1924"/>
                  </a:cubicBezTo>
                  <a:cubicBezTo>
                    <a:pt x="1262" y="2095"/>
                    <a:pt x="1369" y="2266"/>
                    <a:pt x="1476" y="2437"/>
                  </a:cubicBezTo>
                  <a:cubicBezTo>
                    <a:pt x="1625" y="2672"/>
                    <a:pt x="2031" y="3570"/>
                    <a:pt x="2480" y="4703"/>
                  </a:cubicBezTo>
                  <a:cubicBezTo>
                    <a:pt x="2651" y="4724"/>
                    <a:pt x="2822" y="4788"/>
                    <a:pt x="2993" y="4980"/>
                  </a:cubicBezTo>
                  <a:cubicBezTo>
                    <a:pt x="3036" y="5023"/>
                    <a:pt x="3079" y="5087"/>
                    <a:pt x="3122" y="5151"/>
                  </a:cubicBezTo>
                  <a:cubicBezTo>
                    <a:pt x="2480" y="3655"/>
                    <a:pt x="1925" y="2394"/>
                    <a:pt x="1839" y="2245"/>
                  </a:cubicBezTo>
                  <a:cubicBezTo>
                    <a:pt x="1732" y="2052"/>
                    <a:pt x="1625" y="1860"/>
                    <a:pt x="1519" y="1667"/>
                  </a:cubicBezTo>
                  <a:cubicBezTo>
                    <a:pt x="1390" y="1475"/>
                    <a:pt x="1262" y="1283"/>
                    <a:pt x="1155" y="1112"/>
                  </a:cubicBezTo>
                  <a:cubicBezTo>
                    <a:pt x="1048" y="941"/>
                    <a:pt x="941" y="748"/>
                    <a:pt x="813" y="577"/>
                  </a:cubicBezTo>
                  <a:cubicBezTo>
                    <a:pt x="685" y="385"/>
                    <a:pt x="514" y="171"/>
                    <a:pt x="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6" name="Google Shape;35146;p32"/>
            <p:cNvSpPr/>
            <p:nvPr/>
          </p:nvSpPr>
          <p:spPr>
            <a:xfrm>
              <a:off x="41975" y="4069788"/>
              <a:ext cx="66825" cy="115975"/>
            </a:xfrm>
            <a:custGeom>
              <a:avLst/>
              <a:gdLst/>
              <a:ahLst/>
              <a:cxnLst/>
              <a:rect l="l" t="t" r="r" b="b"/>
              <a:pathLst>
                <a:path w="2673" h="4639" extrusionOk="0">
                  <a:moveTo>
                    <a:pt x="300" y="0"/>
                  </a:moveTo>
                  <a:lnTo>
                    <a:pt x="1" y="577"/>
                  </a:lnTo>
                  <a:cubicBezTo>
                    <a:pt x="129" y="642"/>
                    <a:pt x="236" y="770"/>
                    <a:pt x="364" y="919"/>
                  </a:cubicBezTo>
                  <a:cubicBezTo>
                    <a:pt x="493" y="1069"/>
                    <a:pt x="621" y="1240"/>
                    <a:pt x="749" y="1411"/>
                  </a:cubicBezTo>
                  <a:cubicBezTo>
                    <a:pt x="877" y="1603"/>
                    <a:pt x="1006" y="1753"/>
                    <a:pt x="1134" y="1924"/>
                  </a:cubicBezTo>
                  <a:cubicBezTo>
                    <a:pt x="1262" y="2095"/>
                    <a:pt x="1369" y="2266"/>
                    <a:pt x="1476" y="2437"/>
                  </a:cubicBezTo>
                  <a:cubicBezTo>
                    <a:pt x="1625" y="2672"/>
                    <a:pt x="2010" y="3548"/>
                    <a:pt x="2459" y="4638"/>
                  </a:cubicBezTo>
                  <a:lnTo>
                    <a:pt x="2673" y="4638"/>
                  </a:lnTo>
                  <a:cubicBezTo>
                    <a:pt x="2288" y="3677"/>
                    <a:pt x="1925" y="2864"/>
                    <a:pt x="1754" y="2480"/>
                  </a:cubicBezTo>
                  <a:cubicBezTo>
                    <a:pt x="1647" y="2309"/>
                    <a:pt x="1561" y="2116"/>
                    <a:pt x="1454" y="1945"/>
                  </a:cubicBezTo>
                  <a:cubicBezTo>
                    <a:pt x="1348" y="1753"/>
                    <a:pt x="1241" y="1603"/>
                    <a:pt x="1112" y="1390"/>
                  </a:cubicBezTo>
                  <a:cubicBezTo>
                    <a:pt x="1006" y="1197"/>
                    <a:pt x="899" y="1026"/>
                    <a:pt x="792" y="855"/>
                  </a:cubicBezTo>
                  <a:cubicBezTo>
                    <a:pt x="685" y="684"/>
                    <a:pt x="578" y="556"/>
                    <a:pt x="450" y="471"/>
                  </a:cubicBezTo>
                  <a:lnTo>
                    <a:pt x="599" y="278"/>
                  </a:lnTo>
                  <a:cubicBezTo>
                    <a:pt x="514" y="193"/>
                    <a:pt x="407" y="86"/>
                    <a:pt x="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7" name="Google Shape;35147;p32"/>
            <p:cNvSpPr/>
            <p:nvPr/>
          </p:nvSpPr>
          <p:spPr>
            <a:xfrm>
              <a:off x="4050" y="4019563"/>
              <a:ext cx="70025" cy="79800"/>
            </a:xfrm>
            <a:custGeom>
              <a:avLst/>
              <a:gdLst/>
              <a:ahLst/>
              <a:cxnLst/>
              <a:rect l="l" t="t" r="r" b="b"/>
              <a:pathLst>
                <a:path w="2801" h="3192" extrusionOk="0">
                  <a:moveTo>
                    <a:pt x="1304" y="0"/>
                  </a:moveTo>
                  <a:cubicBezTo>
                    <a:pt x="1155" y="812"/>
                    <a:pt x="813" y="1582"/>
                    <a:pt x="278" y="2244"/>
                  </a:cubicBezTo>
                  <a:cubicBezTo>
                    <a:pt x="193" y="2351"/>
                    <a:pt x="107" y="2437"/>
                    <a:pt x="0" y="2544"/>
                  </a:cubicBezTo>
                  <a:cubicBezTo>
                    <a:pt x="461" y="2811"/>
                    <a:pt x="1106" y="3191"/>
                    <a:pt x="1601" y="3191"/>
                  </a:cubicBezTo>
                  <a:cubicBezTo>
                    <a:pt x="1819" y="3191"/>
                    <a:pt x="2007" y="3118"/>
                    <a:pt x="2138" y="2928"/>
                  </a:cubicBezTo>
                  <a:cubicBezTo>
                    <a:pt x="2800" y="1967"/>
                    <a:pt x="1988" y="812"/>
                    <a:pt x="13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8" name="Google Shape;35148;p32"/>
            <p:cNvSpPr/>
            <p:nvPr/>
          </p:nvSpPr>
          <p:spPr>
            <a:xfrm>
              <a:off x="14725" y="4019563"/>
              <a:ext cx="25675" cy="51325"/>
            </a:xfrm>
            <a:custGeom>
              <a:avLst/>
              <a:gdLst/>
              <a:ahLst/>
              <a:cxnLst/>
              <a:rect l="l" t="t" r="r" b="b"/>
              <a:pathLst>
                <a:path w="1027" h="2053" extrusionOk="0">
                  <a:moveTo>
                    <a:pt x="877" y="0"/>
                  </a:moveTo>
                  <a:cubicBezTo>
                    <a:pt x="749" y="727"/>
                    <a:pt x="450" y="1432"/>
                    <a:pt x="1" y="2052"/>
                  </a:cubicBezTo>
                  <a:cubicBezTo>
                    <a:pt x="44" y="2009"/>
                    <a:pt x="65" y="1967"/>
                    <a:pt x="108" y="1924"/>
                  </a:cubicBezTo>
                  <a:cubicBezTo>
                    <a:pt x="535" y="1411"/>
                    <a:pt x="834" y="812"/>
                    <a:pt x="1027" y="193"/>
                  </a:cubicBezTo>
                  <a:cubicBezTo>
                    <a:pt x="963" y="128"/>
                    <a:pt x="920" y="64"/>
                    <a:pt x="877" y="0"/>
                  </a:cubicBezTo>
                  <a:close/>
                </a:path>
              </a:pathLst>
            </a:custGeom>
            <a:solidFill>
              <a:srgbClr val="540F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9" name="Google Shape;35149;p32"/>
            <p:cNvSpPr/>
            <p:nvPr/>
          </p:nvSpPr>
          <p:spPr>
            <a:xfrm>
              <a:off x="-84650" y="3703663"/>
              <a:ext cx="164600" cy="311650"/>
            </a:xfrm>
            <a:custGeom>
              <a:avLst/>
              <a:gdLst/>
              <a:ahLst/>
              <a:cxnLst/>
              <a:rect l="l" t="t" r="r" b="b"/>
              <a:pathLst>
                <a:path w="6584" h="12466" extrusionOk="0">
                  <a:moveTo>
                    <a:pt x="1426" y="0"/>
                  </a:moveTo>
                  <a:cubicBezTo>
                    <a:pt x="884" y="0"/>
                    <a:pt x="426" y="462"/>
                    <a:pt x="278" y="1158"/>
                  </a:cubicBezTo>
                  <a:cubicBezTo>
                    <a:pt x="0" y="2548"/>
                    <a:pt x="1005" y="4129"/>
                    <a:pt x="1261" y="5540"/>
                  </a:cubicBezTo>
                  <a:cubicBezTo>
                    <a:pt x="1454" y="6673"/>
                    <a:pt x="1625" y="7912"/>
                    <a:pt x="1475" y="9003"/>
                  </a:cubicBezTo>
                  <a:cubicBezTo>
                    <a:pt x="1325" y="9922"/>
                    <a:pt x="962" y="10798"/>
                    <a:pt x="1603" y="11738"/>
                  </a:cubicBezTo>
                  <a:cubicBezTo>
                    <a:pt x="1853" y="12092"/>
                    <a:pt x="2386" y="12466"/>
                    <a:pt x="2789" y="12466"/>
                  </a:cubicBezTo>
                  <a:cubicBezTo>
                    <a:pt x="2800" y="12466"/>
                    <a:pt x="2811" y="12466"/>
                    <a:pt x="2822" y="12465"/>
                  </a:cubicBezTo>
                  <a:cubicBezTo>
                    <a:pt x="3206" y="12465"/>
                    <a:pt x="3399" y="12016"/>
                    <a:pt x="3698" y="11781"/>
                  </a:cubicBezTo>
                  <a:cubicBezTo>
                    <a:pt x="4040" y="11503"/>
                    <a:pt x="4339" y="11183"/>
                    <a:pt x="4617" y="10841"/>
                  </a:cubicBezTo>
                  <a:cubicBezTo>
                    <a:pt x="4959" y="10349"/>
                    <a:pt x="5237" y="9772"/>
                    <a:pt x="5451" y="9216"/>
                  </a:cubicBezTo>
                  <a:cubicBezTo>
                    <a:pt x="5707" y="8447"/>
                    <a:pt x="5878" y="7570"/>
                    <a:pt x="6006" y="6758"/>
                  </a:cubicBezTo>
                  <a:cubicBezTo>
                    <a:pt x="6327" y="4856"/>
                    <a:pt x="6584" y="1800"/>
                    <a:pt x="4296" y="902"/>
                  </a:cubicBezTo>
                  <a:cubicBezTo>
                    <a:pt x="4068" y="806"/>
                    <a:pt x="3881" y="750"/>
                    <a:pt x="3692" y="750"/>
                  </a:cubicBezTo>
                  <a:cubicBezTo>
                    <a:pt x="3545" y="750"/>
                    <a:pt x="3396" y="784"/>
                    <a:pt x="3228" y="859"/>
                  </a:cubicBezTo>
                  <a:cubicBezTo>
                    <a:pt x="3080" y="925"/>
                    <a:pt x="2986" y="961"/>
                    <a:pt x="2910" y="961"/>
                  </a:cubicBezTo>
                  <a:cubicBezTo>
                    <a:pt x="2767" y="961"/>
                    <a:pt x="2689" y="832"/>
                    <a:pt x="2437" y="538"/>
                  </a:cubicBezTo>
                  <a:cubicBezTo>
                    <a:pt x="2102" y="164"/>
                    <a:pt x="1749" y="0"/>
                    <a:pt x="1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0" name="Google Shape;35150;p32"/>
            <p:cNvSpPr/>
            <p:nvPr/>
          </p:nvSpPr>
          <p:spPr>
            <a:xfrm>
              <a:off x="-321900" y="3938463"/>
              <a:ext cx="277875" cy="165550"/>
            </a:xfrm>
            <a:custGeom>
              <a:avLst/>
              <a:gdLst/>
              <a:ahLst/>
              <a:cxnLst/>
              <a:rect l="l" t="t" r="r" b="b"/>
              <a:pathLst>
                <a:path w="11115" h="6622" extrusionOk="0">
                  <a:moveTo>
                    <a:pt x="4635" y="0"/>
                  </a:moveTo>
                  <a:cubicBezTo>
                    <a:pt x="3679" y="0"/>
                    <a:pt x="2729" y="268"/>
                    <a:pt x="1881" y="551"/>
                  </a:cubicBezTo>
                  <a:cubicBezTo>
                    <a:pt x="1454" y="701"/>
                    <a:pt x="1048" y="936"/>
                    <a:pt x="599" y="1085"/>
                  </a:cubicBezTo>
                  <a:cubicBezTo>
                    <a:pt x="171" y="1235"/>
                    <a:pt x="0" y="1149"/>
                    <a:pt x="64" y="1641"/>
                  </a:cubicBezTo>
                  <a:cubicBezTo>
                    <a:pt x="171" y="2432"/>
                    <a:pt x="748" y="3308"/>
                    <a:pt x="1197" y="3971"/>
                  </a:cubicBezTo>
                  <a:cubicBezTo>
                    <a:pt x="1903" y="5061"/>
                    <a:pt x="3121" y="5595"/>
                    <a:pt x="4211" y="6023"/>
                  </a:cubicBezTo>
                  <a:cubicBezTo>
                    <a:pt x="4966" y="6335"/>
                    <a:pt x="5709" y="6621"/>
                    <a:pt x="6448" y="6621"/>
                  </a:cubicBezTo>
                  <a:cubicBezTo>
                    <a:pt x="6672" y="6621"/>
                    <a:pt x="6895" y="6595"/>
                    <a:pt x="7118" y="6536"/>
                  </a:cubicBezTo>
                  <a:cubicBezTo>
                    <a:pt x="8101" y="6279"/>
                    <a:pt x="8635" y="5253"/>
                    <a:pt x="9448" y="4719"/>
                  </a:cubicBezTo>
                  <a:cubicBezTo>
                    <a:pt x="9918" y="4398"/>
                    <a:pt x="10901" y="4035"/>
                    <a:pt x="10986" y="3351"/>
                  </a:cubicBezTo>
                  <a:cubicBezTo>
                    <a:pt x="11115" y="2368"/>
                    <a:pt x="8571" y="1299"/>
                    <a:pt x="7909" y="1000"/>
                  </a:cubicBezTo>
                  <a:cubicBezTo>
                    <a:pt x="7032" y="572"/>
                    <a:pt x="6156" y="166"/>
                    <a:pt x="5237" y="38"/>
                  </a:cubicBezTo>
                  <a:cubicBezTo>
                    <a:pt x="5037" y="12"/>
                    <a:pt x="4836" y="0"/>
                    <a:pt x="4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1" name="Google Shape;35151;p32"/>
            <p:cNvSpPr/>
            <p:nvPr/>
          </p:nvSpPr>
          <p:spPr>
            <a:xfrm>
              <a:off x="-238025" y="3734088"/>
              <a:ext cx="184925" cy="252900"/>
            </a:xfrm>
            <a:custGeom>
              <a:avLst/>
              <a:gdLst/>
              <a:ahLst/>
              <a:cxnLst/>
              <a:rect l="l" t="t" r="r" b="b"/>
              <a:pathLst>
                <a:path w="7397" h="10116" extrusionOk="0">
                  <a:moveTo>
                    <a:pt x="2406" y="1"/>
                  </a:moveTo>
                  <a:cubicBezTo>
                    <a:pt x="1819" y="1"/>
                    <a:pt x="1646" y="570"/>
                    <a:pt x="2031" y="1160"/>
                  </a:cubicBezTo>
                  <a:cubicBezTo>
                    <a:pt x="2010" y="1202"/>
                    <a:pt x="1967" y="1245"/>
                    <a:pt x="1946" y="1266"/>
                  </a:cubicBezTo>
                  <a:cubicBezTo>
                    <a:pt x="1613" y="1079"/>
                    <a:pt x="1645" y="689"/>
                    <a:pt x="1231" y="689"/>
                  </a:cubicBezTo>
                  <a:cubicBezTo>
                    <a:pt x="1220" y="689"/>
                    <a:pt x="1209" y="689"/>
                    <a:pt x="1198" y="689"/>
                  </a:cubicBezTo>
                  <a:cubicBezTo>
                    <a:pt x="835" y="689"/>
                    <a:pt x="728" y="989"/>
                    <a:pt x="642" y="1309"/>
                  </a:cubicBezTo>
                  <a:cubicBezTo>
                    <a:pt x="428" y="2015"/>
                    <a:pt x="193" y="2720"/>
                    <a:pt x="129" y="3489"/>
                  </a:cubicBezTo>
                  <a:cubicBezTo>
                    <a:pt x="1" y="4986"/>
                    <a:pt x="493" y="6717"/>
                    <a:pt x="1989" y="7636"/>
                  </a:cubicBezTo>
                  <a:cubicBezTo>
                    <a:pt x="2908" y="8192"/>
                    <a:pt x="4019" y="8790"/>
                    <a:pt x="4981" y="9068"/>
                  </a:cubicBezTo>
                  <a:cubicBezTo>
                    <a:pt x="5793" y="9303"/>
                    <a:pt x="7268" y="10115"/>
                    <a:pt x="7268" y="10115"/>
                  </a:cubicBezTo>
                  <a:cubicBezTo>
                    <a:pt x="7247" y="9666"/>
                    <a:pt x="7183" y="7999"/>
                    <a:pt x="7204" y="7550"/>
                  </a:cubicBezTo>
                  <a:cubicBezTo>
                    <a:pt x="7268" y="6781"/>
                    <a:pt x="7396" y="5969"/>
                    <a:pt x="7290" y="5157"/>
                  </a:cubicBezTo>
                  <a:cubicBezTo>
                    <a:pt x="7183" y="4387"/>
                    <a:pt x="7054" y="3618"/>
                    <a:pt x="6541" y="2934"/>
                  </a:cubicBezTo>
                  <a:cubicBezTo>
                    <a:pt x="5943" y="2164"/>
                    <a:pt x="5131" y="1608"/>
                    <a:pt x="4404" y="1053"/>
                  </a:cubicBezTo>
                  <a:cubicBezTo>
                    <a:pt x="3870" y="647"/>
                    <a:pt x="3122" y="48"/>
                    <a:pt x="2502" y="5"/>
                  </a:cubicBezTo>
                  <a:cubicBezTo>
                    <a:pt x="2469" y="2"/>
                    <a:pt x="2437" y="1"/>
                    <a:pt x="24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2" name="Google Shape;35152;p32"/>
            <p:cNvSpPr/>
            <p:nvPr/>
          </p:nvSpPr>
          <p:spPr>
            <a:xfrm>
              <a:off x="-146100" y="4030038"/>
              <a:ext cx="128800" cy="108625"/>
            </a:xfrm>
            <a:custGeom>
              <a:avLst/>
              <a:gdLst/>
              <a:ahLst/>
              <a:cxnLst/>
              <a:rect l="l" t="t" r="r" b="b"/>
              <a:pathLst>
                <a:path w="5152" h="4345" extrusionOk="0">
                  <a:moveTo>
                    <a:pt x="4501" y="0"/>
                  </a:moveTo>
                  <a:cubicBezTo>
                    <a:pt x="4233" y="0"/>
                    <a:pt x="3723" y="561"/>
                    <a:pt x="3591" y="693"/>
                  </a:cubicBezTo>
                  <a:cubicBezTo>
                    <a:pt x="3271" y="1035"/>
                    <a:pt x="2950" y="1312"/>
                    <a:pt x="2565" y="1569"/>
                  </a:cubicBezTo>
                  <a:cubicBezTo>
                    <a:pt x="2031" y="1932"/>
                    <a:pt x="0" y="2445"/>
                    <a:pt x="428" y="3450"/>
                  </a:cubicBezTo>
                  <a:cubicBezTo>
                    <a:pt x="684" y="4048"/>
                    <a:pt x="1710" y="4283"/>
                    <a:pt x="2245" y="4326"/>
                  </a:cubicBezTo>
                  <a:cubicBezTo>
                    <a:pt x="2371" y="4339"/>
                    <a:pt x="2498" y="4345"/>
                    <a:pt x="2625" y="4345"/>
                  </a:cubicBezTo>
                  <a:cubicBezTo>
                    <a:pt x="3143" y="4345"/>
                    <a:pt x="3658" y="4245"/>
                    <a:pt x="4104" y="4091"/>
                  </a:cubicBezTo>
                  <a:cubicBezTo>
                    <a:pt x="5023" y="3749"/>
                    <a:pt x="5151" y="2638"/>
                    <a:pt x="5023" y="1633"/>
                  </a:cubicBezTo>
                  <a:cubicBezTo>
                    <a:pt x="4959" y="1141"/>
                    <a:pt x="4745" y="650"/>
                    <a:pt x="4660" y="180"/>
                  </a:cubicBezTo>
                  <a:cubicBezTo>
                    <a:pt x="4640" y="51"/>
                    <a:pt x="4581" y="0"/>
                    <a:pt x="45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3" name="Google Shape;35153;p32"/>
            <p:cNvSpPr/>
            <p:nvPr/>
          </p:nvSpPr>
          <p:spPr>
            <a:xfrm>
              <a:off x="-136475" y="4091263"/>
              <a:ext cx="116500" cy="47400"/>
            </a:xfrm>
            <a:custGeom>
              <a:avLst/>
              <a:gdLst/>
              <a:ahLst/>
              <a:cxnLst/>
              <a:rect l="l" t="t" r="r" b="b"/>
              <a:pathLst>
                <a:path w="4660" h="1896" extrusionOk="0">
                  <a:moveTo>
                    <a:pt x="4383" y="0"/>
                  </a:moveTo>
                  <a:cubicBezTo>
                    <a:pt x="4281" y="0"/>
                    <a:pt x="4186" y="52"/>
                    <a:pt x="4082" y="103"/>
                  </a:cubicBezTo>
                  <a:cubicBezTo>
                    <a:pt x="3740" y="253"/>
                    <a:pt x="3398" y="381"/>
                    <a:pt x="3014" y="445"/>
                  </a:cubicBezTo>
                  <a:cubicBezTo>
                    <a:pt x="3002" y="447"/>
                    <a:pt x="2991" y="448"/>
                    <a:pt x="2979" y="448"/>
                  </a:cubicBezTo>
                  <a:cubicBezTo>
                    <a:pt x="2866" y="448"/>
                    <a:pt x="2765" y="360"/>
                    <a:pt x="2629" y="360"/>
                  </a:cubicBezTo>
                  <a:cubicBezTo>
                    <a:pt x="2586" y="381"/>
                    <a:pt x="2544" y="659"/>
                    <a:pt x="2501" y="680"/>
                  </a:cubicBezTo>
                  <a:cubicBezTo>
                    <a:pt x="2458" y="680"/>
                    <a:pt x="2308" y="466"/>
                    <a:pt x="2266" y="466"/>
                  </a:cubicBezTo>
                  <a:cubicBezTo>
                    <a:pt x="2159" y="488"/>
                    <a:pt x="2137" y="552"/>
                    <a:pt x="2009" y="595"/>
                  </a:cubicBezTo>
                  <a:cubicBezTo>
                    <a:pt x="1849" y="659"/>
                    <a:pt x="1673" y="680"/>
                    <a:pt x="1491" y="680"/>
                  </a:cubicBezTo>
                  <a:cubicBezTo>
                    <a:pt x="1309" y="680"/>
                    <a:pt x="1122" y="659"/>
                    <a:pt x="940" y="637"/>
                  </a:cubicBezTo>
                  <a:cubicBezTo>
                    <a:pt x="826" y="623"/>
                    <a:pt x="708" y="611"/>
                    <a:pt x="592" y="611"/>
                  </a:cubicBezTo>
                  <a:cubicBezTo>
                    <a:pt x="361" y="611"/>
                    <a:pt x="143" y="659"/>
                    <a:pt x="0" y="830"/>
                  </a:cubicBezTo>
                  <a:cubicBezTo>
                    <a:pt x="0" y="894"/>
                    <a:pt x="21" y="937"/>
                    <a:pt x="43" y="1001"/>
                  </a:cubicBezTo>
                  <a:cubicBezTo>
                    <a:pt x="299" y="1599"/>
                    <a:pt x="1325" y="1834"/>
                    <a:pt x="1860" y="1877"/>
                  </a:cubicBezTo>
                  <a:cubicBezTo>
                    <a:pt x="1986" y="1890"/>
                    <a:pt x="2113" y="1896"/>
                    <a:pt x="2240" y="1896"/>
                  </a:cubicBezTo>
                  <a:cubicBezTo>
                    <a:pt x="2758" y="1896"/>
                    <a:pt x="3273" y="1796"/>
                    <a:pt x="3719" y="1642"/>
                  </a:cubicBezTo>
                  <a:cubicBezTo>
                    <a:pt x="4339" y="1407"/>
                    <a:pt x="4595" y="808"/>
                    <a:pt x="4660" y="125"/>
                  </a:cubicBezTo>
                  <a:cubicBezTo>
                    <a:pt x="4638" y="103"/>
                    <a:pt x="4638" y="103"/>
                    <a:pt x="4595" y="82"/>
                  </a:cubicBezTo>
                  <a:cubicBezTo>
                    <a:pt x="4519" y="22"/>
                    <a:pt x="4449" y="0"/>
                    <a:pt x="4383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4" name="Google Shape;35154;p32"/>
            <p:cNvSpPr/>
            <p:nvPr/>
          </p:nvSpPr>
          <p:spPr>
            <a:xfrm>
              <a:off x="-23750" y="3971988"/>
              <a:ext cx="72700" cy="130950"/>
            </a:xfrm>
            <a:custGeom>
              <a:avLst/>
              <a:gdLst/>
              <a:ahLst/>
              <a:cxnLst/>
              <a:rect l="l" t="t" r="r" b="b"/>
              <a:pathLst>
                <a:path w="2908" h="5238" extrusionOk="0">
                  <a:moveTo>
                    <a:pt x="2438" y="1"/>
                  </a:moveTo>
                  <a:cubicBezTo>
                    <a:pt x="1946" y="321"/>
                    <a:pt x="1583" y="1027"/>
                    <a:pt x="1134" y="1412"/>
                  </a:cubicBezTo>
                  <a:cubicBezTo>
                    <a:pt x="792" y="1711"/>
                    <a:pt x="471" y="1796"/>
                    <a:pt x="1" y="1882"/>
                  </a:cubicBezTo>
                  <a:cubicBezTo>
                    <a:pt x="65" y="2395"/>
                    <a:pt x="257" y="2929"/>
                    <a:pt x="322" y="3442"/>
                  </a:cubicBezTo>
                  <a:cubicBezTo>
                    <a:pt x="386" y="3998"/>
                    <a:pt x="236" y="4703"/>
                    <a:pt x="471" y="5237"/>
                  </a:cubicBezTo>
                  <a:cubicBezTo>
                    <a:pt x="877" y="5109"/>
                    <a:pt x="1412" y="4468"/>
                    <a:pt x="1711" y="4147"/>
                  </a:cubicBezTo>
                  <a:cubicBezTo>
                    <a:pt x="2053" y="3784"/>
                    <a:pt x="2331" y="3399"/>
                    <a:pt x="2566" y="2950"/>
                  </a:cubicBezTo>
                  <a:cubicBezTo>
                    <a:pt x="2801" y="2459"/>
                    <a:pt x="2908" y="1925"/>
                    <a:pt x="2844" y="1326"/>
                  </a:cubicBezTo>
                  <a:cubicBezTo>
                    <a:pt x="2822" y="1027"/>
                    <a:pt x="2609" y="108"/>
                    <a:pt x="2502" y="65"/>
                  </a:cubicBezTo>
                  <a:lnTo>
                    <a:pt x="24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5" name="Google Shape;35155;p32"/>
            <p:cNvSpPr/>
            <p:nvPr/>
          </p:nvSpPr>
          <p:spPr>
            <a:xfrm>
              <a:off x="-12525" y="3973063"/>
              <a:ext cx="61475" cy="129875"/>
            </a:xfrm>
            <a:custGeom>
              <a:avLst/>
              <a:gdLst/>
              <a:ahLst/>
              <a:cxnLst/>
              <a:rect l="l" t="t" r="r" b="b"/>
              <a:pathLst>
                <a:path w="2459" h="5195" extrusionOk="0">
                  <a:moveTo>
                    <a:pt x="2031" y="1"/>
                  </a:moveTo>
                  <a:cubicBezTo>
                    <a:pt x="1903" y="1"/>
                    <a:pt x="1882" y="172"/>
                    <a:pt x="1882" y="321"/>
                  </a:cubicBezTo>
                  <a:cubicBezTo>
                    <a:pt x="1839" y="663"/>
                    <a:pt x="1711" y="962"/>
                    <a:pt x="1604" y="1304"/>
                  </a:cubicBezTo>
                  <a:cubicBezTo>
                    <a:pt x="1540" y="1540"/>
                    <a:pt x="1411" y="1775"/>
                    <a:pt x="1262" y="1946"/>
                  </a:cubicBezTo>
                  <a:cubicBezTo>
                    <a:pt x="1112" y="2117"/>
                    <a:pt x="1112" y="2224"/>
                    <a:pt x="1176" y="2437"/>
                  </a:cubicBezTo>
                  <a:cubicBezTo>
                    <a:pt x="1152" y="2430"/>
                    <a:pt x="1129" y="2426"/>
                    <a:pt x="1108" y="2426"/>
                  </a:cubicBezTo>
                  <a:cubicBezTo>
                    <a:pt x="943" y="2426"/>
                    <a:pt x="867" y="2630"/>
                    <a:pt x="792" y="2801"/>
                  </a:cubicBezTo>
                  <a:cubicBezTo>
                    <a:pt x="685" y="3100"/>
                    <a:pt x="599" y="3420"/>
                    <a:pt x="514" y="3720"/>
                  </a:cubicBezTo>
                  <a:cubicBezTo>
                    <a:pt x="386" y="4169"/>
                    <a:pt x="321" y="4682"/>
                    <a:pt x="65" y="5023"/>
                  </a:cubicBezTo>
                  <a:cubicBezTo>
                    <a:pt x="22" y="5066"/>
                    <a:pt x="1" y="5088"/>
                    <a:pt x="1" y="5130"/>
                  </a:cubicBezTo>
                  <a:cubicBezTo>
                    <a:pt x="1" y="5152"/>
                    <a:pt x="1" y="5173"/>
                    <a:pt x="22" y="5194"/>
                  </a:cubicBezTo>
                  <a:cubicBezTo>
                    <a:pt x="428" y="5066"/>
                    <a:pt x="963" y="4425"/>
                    <a:pt x="1262" y="4104"/>
                  </a:cubicBezTo>
                  <a:cubicBezTo>
                    <a:pt x="1604" y="3741"/>
                    <a:pt x="1882" y="3356"/>
                    <a:pt x="2117" y="2907"/>
                  </a:cubicBezTo>
                  <a:cubicBezTo>
                    <a:pt x="2352" y="2416"/>
                    <a:pt x="2459" y="1882"/>
                    <a:pt x="2395" y="1283"/>
                  </a:cubicBezTo>
                  <a:cubicBezTo>
                    <a:pt x="2373" y="984"/>
                    <a:pt x="2160" y="65"/>
                    <a:pt x="2053" y="22"/>
                  </a:cubicBezTo>
                  <a:lnTo>
                    <a:pt x="2031" y="1"/>
                  </a:ln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6" name="Google Shape;35156;p32"/>
            <p:cNvSpPr/>
            <p:nvPr/>
          </p:nvSpPr>
          <p:spPr>
            <a:xfrm>
              <a:off x="-77700" y="3973063"/>
              <a:ext cx="65750" cy="57550"/>
            </a:xfrm>
            <a:custGeom>
              <a:avLst/>
              <a:gdLst/>
              <a:ahLst/>
              <a:cxnLst/>
              <a:rect l="l" t="t" r="r" b="b"/>
              <a:pathLst>
                <a:path w="2630" h="2302" extrusionOk="0">
                  <a:moveTo>
                    <a:pt x="1389" y="1"/>
                  </a:moveTo>
                  <a:lnTo>
                    <a:pt x="1389" y="1"/>
                  </a:lnTo>
                  <a:cubicBezTo>
                    <a:pt x="1411" y="172"/>
                    <a:pt x="1454" y="492"/>
                    <a:pt x="1368" y="663"/>
                  </a:cubicBezTo>
                  <a:cubicBezTo>
                    <a:pt x="1261" y="856"/>
                    <a:pt x="1026" y="813"/>
                    <a:pt x="855" y="877"/>
                  </a:cubicBezTo>
                  <a:cubicBezTo>
                    <a:pt x="641" y="941"/>
                    <a:pt x="235" y="1133"/>
                    <a:pt x="128" y="1369"/>
                  </a:cubicBezTo>
                  <a:cubicBezTo>
                    <a:pt x="0" y="1711"/>
                    <a:pt x="428" y="1796"/>
                    <a:pt x="663" y="1946"/>
                  </a:cubicBezTo>
                  <a:cubicBezTo>
                    <a:pt x="965" y="2135"/>
                    <a:pt x="1253" y="2301"/>
                    <a:pt x="1525" y="2301"/>
                  </a:cubicBezTo>
                  <a:cubicBezTo>
                    <a:pt x="1715" y="2301"/>
                    <a:pt x="1898" y="2220"/>
                    <a:pt x="2073" y="2010"/>
                  </a:cubicBezTo>
                  <a:cubicBezTo>
                    <a:pt x="2629" y="1326"/>
                    <a:pt x="1646" y="663"/>
                    <a:pt x="1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7" name="Google Shape;35157;p32"/>
            <p:cNvSpPr/>
            <p:nvPr/>
          </p:nvSpPr>
          <p:spPr>
            <a:xfrm>
              <a:off x="-141300" y="3964513"/>
              <a:ext cx="90325" cy="48100"/>
            </a:xfrm>
            <a:custGeom>
              <a:avLst/>
              <a:gdLst/>
              <a:ahLst/>
              <a:cxnLst/>
              <a:rect l="l" t="t" r="r" b="b"/>
              <a:pathLst>
                <a:path w="3613" h="1924" extrusionOk="0">
                  <a:moveTo>
                    <a:pt x="1" y="1"/>
                  </a:moveTo>
                  <a:cubicBezTo>
                    <a:pt x="450" y="578"/>
                    <a:pt x="1048" y="1048"/>
                    <a:pt x="1668" y="1411"/>
                  </a:cubicBezTo>
                  <a:cubicBezTo>
                    <a:pt x="1967" y="1582"/>
                    <a:pt x="2288" y="1753"/>
                    <a:pt x="2630" y="1839"/>
                  </a:cubicBezTo>
                  <a:cubicBezTo>
                    <a:pt x="2816" y="1888"/>
                    <a:pt x="3016" y="1924"/>
                    <a:pt x="3210" y="1924"/>
                  </a:cubicBezTo>
                  <a:cubicBezTo>
                    <a:pt x="3350" y="1924"/>
                    <a:pt x="3487" y="1905"/>
                    <a:pt x="3613" y="1860"/>
                  </a:cubicBezTo>
                  <a:lnTo>
                    <a:pt x="3613" y="1839"/>
                  </a:lnTo>
                  <a:cubicBezTo>
                    <a:pt x="3271" y="1796"/>
                    <a:pt x="2972" y="1711"/>
                    <a:pt x="2651" y="1604"/>
                  </a:cubicBezTo>
                  <a:cubicBezTo>
                    <a:pt x="2352" y="1497"/>
                    <a:pt x="2031" y="1390"/>
                    <a:pt x="1711" y="1240"/>
                  </a:cubicBezTo>
                  <a:cubicBezTo>
                    <a:pt x="1411" y="1069"/>
                    <a:pt x="1112" y="898"/>
                    <a:pt x="834" y="685"/>
                  </a:cubicBezTo>
                  <a:cubicBezTo>
                    <a:pt x="535" y="492"/>
                    <a:pt x="257" y="257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8" name="Google Shape;35158;p32"/>
            <p:cNvSpPr/>
            <p:nvPr/>
          </p:nvSpPr>
          <p:spPr>
            <a:xfrm>
              <a:off x="-105500" y="3960763"/>
              <a:ext cx="54525" cy="51875"/>
            </a:xfrm>
            <a:custGeom>
              <a:avLst/>
              <a:gdLst/>
              <a:ahLst/>
              <a:cxnLst/>
              <a:rect l="l" t="t" r="r" b="b"/>
              <a:pathLst>
                <a:path w="2181" h="2075" extrusionOk="0">
                  <a:moveTo>
                    <a:pt x="1" y="1"/>
                  </a:moveTo>
                  <a:lnTo>
                    <a:pt x="1" y="22"/>
                  </a:lnTo>
                  <a:cubicBezTo>
                    <a:pt x="385" y="322"/>
                    <a:pt x="749" y="664"/>
                    <a:pt x="1091" y="1027"/>
                  </a:cubicBezTo>
                  <a:cubicBezTo>
                    <a:pt x="1262" y="1198"/>
                    <a:pt x="1411" y="1412"/>
                    <a:pt x="1582" y="1583"/>
                  </a:cubicBezTo>
                  <a:cubicBezTo>
                    <a:pt x="1775" y="1754"/>
                    <a:pt x="1946" y="1925"/>
                    <a:pt x="2159" y="2074"/>
                  </a:cubicBezTo>
                  <a:lnTo>
                    <a:pt x="2181" y="2053"/>
                  </a:lnTo>
                  <a:cubicBezTo>
                    <a:pt x="2053" y="1818"/>
                    <a:pt x="1903" y="1625"/>
                    <a:pt x="1732" y="1412"/>
                  </a:cubicBezTo>
                  <a:cubicBezTo>
                    <a:pt x="1582" y="1219"/>
                    <a:pt x="1390" y="1048"/>
                    <a:pt x="1198" y="877"/>
                  </a:cubicBezTo>
                  <a:cubicBezTo>
                    <a:pt x="834" y="535"/>
                    <a:pt x="428" y="23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9" name="Google Shape;35159;p32"/>
            <p:cNvSpPr/>
            <p:nvPr/>
          </p:nvSpPr>
          <p:spPr>
            <a:xfrm>
              <a:off x="-99325" y="3940013"/>
              <a:ext cx="55850" cy="71025"/>
            </a:xfrm>
            <a:custGeom>
              <a:avLst/>
              <a:gdLst/>
              <a:ahLst/>
              <a:cxnLst/>
              <a:rect l="l" t="t" r="r" b="b"/>
              <a:pathLst>
                <a:path w="2234" h="2841" extrusionOk="0">
                  <a:moveTo>
                    <a:pt x="155" y="0"/>
                  </a:moveTo>
                  <a:cubicBezTo>
                    <a:pt x="69" y="0"/>
                    <a:pt x="1" y="95"/>
                    <a:pt x="96" y="190"/>
                  </a:cubicBezTo>
                  <a:cubicBezTo>
                    <a:pt x="121" y="215"/>
                    <a:pt x="153" y="225"/>
                    <a:pt x="184" y="225"/>
                  </a:cubicBezTo>
                  <a:cubicBezTo>
                    <a:pt x="206" y="225"/>
                    <a:pt x="228" y="220"/>
                    <a:pt x="245" y="211"/>
                  </a:cubicBezTo>
                  <a:cubicBezTo>
                    <a:pt x="587" y="617"/>
                    <a:pt x="951" y="1002"/>
                    <a:pt x="1271" y="1429"/>
                  </a:cubicBezTo>
                  <a:cubicBezTo>
                    <a:pt x="1421" y="1643"/>
                    <a:pt x="1571" y="1900"/>
                    <a:pt x="1720" y="2113"/>
                  </a:cubicBezTo>
                  <a:lnTo>
                    <a:pt x="2212" y="2840"/>
                  </a:lnTo>
                  <a:lnTo>
                    <a:pt x="2233" y="2819"/>
                  </a:lnTo>
                  <a:cubicBezTo>
                    <a:pt x="2169" y="2541"/>
                    <a:pt x="2062" y="2263"/>
                    <a:pt x="1912" y="2007"/>
                  </a:cubicBezTo>
                  <a:cubicBezTo>
                    <a:pt x="1784" y="1750"/>
                    <a:pt x="1571" y="1536"/>
                    <a:pt x="1400" y="1301"/>
                  </a:cubicBezTo>
                  <a:cubicBezTo>
                    <a:pt x="1036" y="895"/>
                    <a:pt x="651" y="532"/>
                    <a:pt x="267" y="190"/>
                  </a:cubicBezTo>
                  <a:cubicBezTo>
                    <a:pt x="309" y="147"/>
                    <a:pt x="309" y="104"/>
                    <a:pt x="245" y="40"/>
                  </a:cubicBezTo>
                  <a:cubicBezTo>
                    <a:pt x="217" y="12"/>
                    <a:pt x="185" y="0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0" name="Google Shape;35160;p32"/>
            <p:cNvSpPr/>
            <p:nvPr/>
          </p:nvSpPr>
          <p:spPr>
            <a:xfrm>
              <a:off x="-118750" y="3888788"/>
              <a:ext cx="95025" cy="119025"/>
            </a:xfrm>
            <a:custGeom>
              <a:avLst/>
              <a:gdLst/>
              <a:ahLst/>
              <a:cxnLst/>
              <a:rect l="l" t="t" r="r" b="b"/>
              <a:pathLst>
                <a:path w="3801" h="4761" extrusionOk="0">
                  <a:moveTo>
                    <a:pt x="160" y="0"/>
                  </a:moveTo>
                  <a:cubicBezTo>
                    <a:pt x="67" y="0"/>
                    <a:pt x="1" y="106"/>
                    <a:pt x="82" y="187"/>
                  </a:cubicBezTo>
                  <a:cubicBezTo>
                    <a:pt x="114" y="219"/>
                    <a:pt x="146" y="230"/>
                    <a:pt x="175" y="230"/>
                  </a:cubicBezTo>
                  <a:cubicBezTo>
                    <a:pt x="205" y="230"/>
                    <a:pt x="231" y="219"/>
                    <a:pt x="253" y="208"/>
                  </a:cubicBezTo>
                  <a:cubicBezTo>
                    <a:pt x="980" y="785"/>
                    <a:pt x="1621" y="1491"/>
                    <a:pt x="2070" y="2324"/>
                  </a:cubicBezTo>
                  <a:cubicBezTo>
                    <a:pt x="2198" y="2517"/>
                    <a:pt x="2305" y="2752"/>
                    <a:pt x="2433" y="2965"/>
                  </a:cubicBezTo>
                  <a:cubicBezTo>
                    <a:pt x="2540" y="3179"/>
                    <a:pt x="2689" y="3393"/>
                    <a:pt x="2839" y="3585"/>
                  </a:cubicBezTo>
                  <a:cubicBezTo>
                    <a:pt x="3138" y="3991"/>
                    <a:pt x="3438" y="4419"/>
                    <a:pt x="3801" y="4761"/>
                  </a:cubicBezTo>
                  <a:lnTo>
                    <a:pt x="3801" y="4633"/>
                  </a:lnTo>
                  <a:cubicBezTo>
                    <a:pt x="3523" y="4227"/>
                    <a:pt x="3288" y="3842"/>
                    <a:pt x="3010" y="3457"/>
                  </a:cubicBezTo>
                  <a:cubicBezTo>
                    <a:pt x="2860" y="3265"/>
                    <a:pt x="2732" y="3051"/>
                    <a:pt x="2604" y="2859"/>
                  </a:cubicBezTo>
                  <a:cubicBezTo>
                    <a:pt x="2476" y="2666"/>
                    <a:pt x="2369" y="2431"/>
                    <a:pt x="2219" y="2239"/>
                  </a:cubicBezTo>
                  <a:cubicBezTo>
                    <a:pt x="1963" y="1811"/>
                    <a:pt x="1664" y="1405"/>
                    <a:pt x="1322" y="1063"/>
                  </a:cubicBezTo>
                  <a:cubicBezTo>
                    <a:pt x="1001" y="721"/>
                    <a:pt x="638" y="443"/>
                    <a:pt x="274" y="187"/>
                  </a:cubicBezTo>
                  <a:cubicBezTo>
                    <a:pt x="296" y="144"/>
                    <a:pt x="296" y="101"/>
                    <a:pt x="253" y="37"/>
                  </a:cubicBezTo>
                  <a:cubicBezTo>
                    <a:pt x="222" y="11"/>
                    <a:pt x="189" y="0"/>
                    <a:pt x="1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1" name="Google Shape;35161;p32"/>
            <p:cNvSpPr/>
            <p:nvPr/>
          </p:nvSpPr>
          <p:spPr>
            <a:xfrm>
              <a:off x="-102100" y="3914113"/>
              <a:ext cx="73575" cy="99050"/>
            </a:xfrm>
            <a:custGeom>
              <a:avLst/>
              <a:gdLst/>
              <a:ahLst/>
              <a:cxnLst/>
              <a:rect l="l" t="t" r="r" b="b"/>
              <a:pathLst>
                <a:path w="2943" h="3962" extrusionOk="0">
                  <a:moveTo>
                    <a:pt x="145" y="1"/>
                  </a:moveTo>
                  <a:cubicBezTo>
                    <a:pt x="58" y="1"/>
                    <a:pt x="1" y="101"/>
                    <a:pt x="78" y="178"/>
                  </a:cubicBezTo>
                  <a:cubicBezTo>
                    <a:pt x="114" y="214"/>
                    <a:pt x="156" y="230"/>
                    <a:pt x="190" y="230"/>
                  </a:cubicBezTo>
                  <a:cubicBezTo>
                    <a:pt x="217" y="230"/>
                    <a:pt x="240" y="219"/>
                    <a:pt x="249" y="200"/>
                  </a:cubicBezTo>
                  <a:cubicBezTo>
                    <a:pt x="549" y="392"/>
                    <a:pt x="805" y="627"/>
                    <a:pt x="1040" y="905"/>
                  </a:cubicBezTo>
                  <a:cubicBezTo>
                    <a:pt x="1297" y="1204"/>
                    <a:pt x="1489" y="1568"/>
                    <a:pt x="1639" y="1931"/>
                  </a:cubicBezTo>
                  <a:cubicBezTo>
                    <a:pt x="1703" y="2102"/>
                    <a:pt x="1767" y="2294"/>
                    <a:pt x="1853" y="2487"/>
                  </a:cubicBezTo>
                  <a:cubicBezTo>
                    <a:pt x="1917" y="2679"/>
                    <a:pt x="2023" y="2872"/>
                    <a:pt x="2130" y="3043"/>
                  </a:cubicBezTo>
                  <a:cubicBezTo>
                    <a:pt x="2365" y="3385"/>
                    <a:pt x="2643" y="3684"/>
                    <a:pt x="2921" y="3962"/>
                  </a:cubicBezTo>
                  <a:lnTo>
                    <a:pt x="2943" y="3962"/>
                  </a:lnTo>
                  <a:cubicBezTo>
                    <a:pt x="2750" y="3598"/>
                    <a:pt x="2515" y="3256"/>
                    <a:pt x="2323" y="2914"/>
                  </a:cubicBezTo>
                  <a:cubicBezTo>
                    <a:pt x="2216" y="2743"/>
                    <a:pt x="2130" y="2572"/>
                    <a:pt x="2045" y="2401"/>
                  </a:cubicBezTo>
                  <a:cubicBezTo>
                    <a:pt x="1959" y="2252"/>
                    <a:pt x="1895" y="2038"/>
                    <a:pt x="1788" y="1867"/>
                  </a:cubicBezTo>
                  <a:cubicBezTo>
                    <a:pt x="1617" y="1482"/>
                    <a:pt x="1382" y="1140"/>
                    <a:pt x="1104" y="841"/>
                  </a:cubicBezTo>
                  <a:cubicBezTo>
                    <a:pt x="869" y="563"/>
                    <a:pt x="570" y="349"/>
                    <a:pt x="271" y="178"/>
                  </a:cubicBezTo>
                  <a:cubicBezTo>
                    <a:pt x="292" y="136"/>
                    <a:pt x="292" y="93"/>
                    <a:pt x="249" y="50"/>
                  </a:cubicBezTo>
                  <a:cubicBezTo>
                    <a:pt x="214" y="15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2" name="Google Shape;35162;p32"/>
            <p:cNvSpPr/>
            <p:nvPr/>
          </p:nvSpPr>
          <p:spPr>
            <a:xfrm>
              <a:off x="-91600" y="3952763"/>
              <a:ext cx="42775" cy="56125"/>
            </a:xfrm>
            <a:custGeom>
              <a:avLst/>
              <a:gdLst/>
              <a:ahLst/>
              <a:cxnLst/>
              <a:rect l="l" t="t" r="r" b="b"/>
              <a:pathLst>
                <a:path w="1711" h="2245" extrusionOk="0">
                  <a:moveTo>
                    <a:pt x="0" y="0"/>
                  </a:moveTo>
                  <a:cubicBezTo>
                    <a:pt x="86" y="214"/>
                    <a:pt x="193" y="449"/>
                    <a:pt x="300" y="642"/>
                  </a:cubicBezTo>
                  <a:cubicBezTo>
                    <a:pt x="428" y="855"/>
                    <a:pt x="578" y="1048"/>
                    <a:pt x="727" y="1240"/>
                  </a:cubicBezTo>
                  <a:cubicBezTo>
                    <a:pt x="877" y="1411"/>
                    <a:pt x="1026" y="1603"/>
                    <a:pt x="1176" y="1774"/>
                  </a:cubicBezTo>
                  <a:cubicBezTo>
                    <a:pt x="1347" y="1924"/>
                    <a:pt x="1518" y="2095"/>
                    <a:pt x="1710" y="2245"/>
                  </a:cubicBezTo>
                  <a:lnTo>
                    <a:pt x="1710" y="2223"/>
                  </a:lnTo>
                  <a:cubicBezTo>
                    <a:pt x="1625" y="1988"/>
                    <a:pt x="1475" y="1796"/>
                    <a:pt x="1326" y="1625"/>
                  </a:cubicBezTo>
                  <a:cubicBezTo>
                    <a:pt x="1197" y="1432"/>
                    <a:pt x="1005" y="1283"/>
                    <a:pt x="855" y="1112"/>
                  </a:cubicBezTo>
                  <a:cubicBezTo>
                    <a:pt x="535" y="770"/>
                    <a:pt x="236" y="428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3" name="Google Shape;35163;p32"/>
            <p:cNvSpPr/>
            <p:nvPr/>
          </p:nvSpPr>
          <p:spPr>
            <a:xfrm>
              <a:off x="-127150" y="3956113"/>
              <a:ext cx="76175" cy="60800"/>
            </a:xfrm>
            <a:custGeom>
              <a:avLst/>
              <a:gdLst/>
              <a:ahLst/>
              <a:cxnLst/>
              <a:rect l="l" t="t" r="r" b="b"/>
              <a:pathLst>
                <a:path w="3047" h="2432" extrusionOk="0">
                  <a:moveTo>
                    <a:pt x="163" y="1"/>
                  </a:moveTo>
                  <a:cubicBezTo>
                    <a:pt x="75" y="1"/>
                    <a:pt x="0" y="106"/>
                    <a:pt x="97" y="187"/>
                  </a:cubicBezTo>
                  <a:cubicBezTo>
                    <a:pt x="129" y="218"/>
                    <a:pt x="160" y="238"/>
                    <a:pt x="191" y="238"/>
                  </a:cubicBezTo>
                  <a:cubicBezTo>
                    <a:pt x="203" y="238"/>
                    <a:pt x="214" y="235"/>
                    <a:pt x="225" y="230"/>
                  </a:cubicBezTo>
                  <a:cubicBezTo>
                    <a:pt x="354" y="508"/>
                    <a:pt x="546" y="764"/>
                    <a:pt x="738" y="999"/>
                  </a:cubicBezTo>
                  <a:cubicBezTo>
                    <a:pt x="952" y="1234"/>
                    <a:pt x="1187" y="1448"/>
                    <a:pt x="1444" y="1619"/>
                  </a:cubicBezTo>
                  <a:cubicBezTo>
                    <a:pt x="1700" y="1811"/>
                    <a:pt x="1957" y="2004"/>
                    <a:pt x="2213" y="2132"/>
                  </a:cubicBezTo>
                  <a:cubicBezTo>
                    <a:pt x="2491" y="2260"/>
                    <a:pt x="2769" y="2367"/>
                    <a:pt x="3047" y="2431"/>
                  </a:cubicBezTo>
                  <a:lnTo>
                    <a:pt x="3047" y="2410"/>
                  </a:lnTo>
                  <a:cubicBezTo>
                    <a:pt x="2812" y="2218"/>
                    <a:pt x="2555" y="2068"/>
                    <a:pt x="2299" y="1918"/>
                  </a:cubicBezTo>
                  <a:cubicBezTo>
                    <a:pt x="2042" y="1747"/>
                    <a:pt x="1786" y="1619"/>
                    <a:pt x="1529" y="1469"/>
                  </a:cubicBezTo>
                  <a:cubicBezTo>
                    <a:pt x="1038" y="1149"/>
                    <a:pt x="567" y="743"/>
                    <a:pt x="247" y="208"/>
                  </a:cubicBezTo>
                  <a:cubicBezTo>
                    <a:pt x="290" y="187"/>
                    <a:pt x="311" y="102"/>
                    <a:pt x="247" y="37"/>
                  </a:cubicBezTo>
                  <a:cubicBezTo>
                    <a:pt x="221" y="11"/>
                    <a:pt x="191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4" name="Google Shape;35164;p32"/>
            <p:cNvSpPr/>
            <p:nvPr/>
          </p:nvSpPr>
          <p:spPr>
            <a:xfrm>
              <a:off x="-107125" y="3922063"/>
              <a:ext cx="62025" cy="77200"/>
            </a:xfrm>
            <a:custGeom>
              <a:avLst/>
              <a:gdLst/>
              <a:ahLst/>
              <a:cxnLst/>
              <a:rect l="l" t="t" r="r" b="b"/>
              <a:pathLst>
                <a:path w="2481" h="3088" extrusionOk="0">
                  <a:moveTo>
                    <a:pt x="146" y="0"/>
                  </a:moveTo>
                  <a:cubicBezTo>
                    <a:pt x="125" y="0"/>
                    <a:pt x="105" y="9"/>
                    <a:pt x="87" y="31"/>
                  </a:cubicBezTo>
                  <a:cubicBezTo>
                    <a:pt x="1" y="118"/>
                    <a:pt x="96" y="274"/>
                    <a:pt x="181" y="274"/>
                  </a:cubicBezTo>
                  <a:cubicBezTo>
                    <a:pt x="201" y="274"/>
                    <a:pt x="220" y="266"/>
                    <a:pt x="237" y="245"/>
                  </a:cubicBezTo>
                  <a:cubicBezTo>
                    <a:pt x="728" y="544"/>
                    <a:pt x="1134" y="1015"/>
                    <a:pt x="1455" y="1506"/>
                  </a:cubicBezTo>
                  <a:cubicBezTo>
                    <a:pt x="1626" y="1763"/>
                    <a:pt x="1776" y="2041"/>
                    <a:pt x="1925" y="2297"/>
                  </a:cubicBezTo>
                  <a:cubicBezTo>
                    <a:pt x="2096" y="2554"/>
                    <a:pt x="2267" y="2831"/>
                    <a:pt x="2460" y="3088"/>
                  </a:cubicBezTo>
                  <a:lnTo>
                    <a:pt x="2481" y="3067"/>
                  </a:lnTo>
                  <a:cubicBezTo>
                    <a:pt x="2395" y="2767"/>
                    <a:pt x="2267" y="2468"/>
                    <a:pt x="2118" y="2190"/>
                  </a:cubicBezTo>
                  <a:cubicBezTo>
                    <a:pt x="1989" y="1912"/>
                    <a:pt x="1797" y="1656"/>
                    <a:pt x="1605" y="1399"/>
                  </a:cubicBezTo>
                  <a:cubicBezTo>
                    <a:pt x="1412" y="1143"/>
                    <a:pt x="1199" y="908"/>
                    <a:pt x="963" y="694"/>
                  </a:cubicBezTo>
                  <a:cubicBezTo>
                    <a:pt x="750" y="502"/>
                    <a:pt x="515" y="331"/>
                    <a:pt x="258" y="224"/>
                  </a:cubicBezTo>
                  <a:cubicBezTo>
                    <a:pt x="309" y="139"/>
                    <a:pt x="225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5" name="Google Shape;35165;p32"/>
            <p:cNvSpPr/>
            <p:nvPr/>
          </p:nvSpPr>
          <p:spPr>
            <a:xfrm>
              <a:off x="-146650" y="3985888"/>
              <a:ext cx="106900" cy="33150"/>
            </a:xfrm>
            <a:custGeom>
              <a:avLst/>
              <a:gdLst/>
              <a:ahLst/>
              <a:cxnLst/>
              <a:rect l="l" t="t" r="r" b="b"/>
              <a:pathLst>
                <a:path w="4276" h="1326" extrusionOk="0">
                  <a:moveTo>
                    <a:pt x="1" y="1"/>
                  </a:moveTo>
                  <a:cubicBezTo>
                    <a:pt x="108" y="193"/>
                    <a:pt x="257" y="343"/>
                    <a:pt x="428" y="471"/>
                  </a:cubicBezTo>
                  <a:cubicBezTo>
                    <a:pt x="599" y="599"/>
                    <a:pt x="770" y="685"/>
                    <a:pt x="963" y="770"/>
                  </a:cubicBezTo>
                  <a:cubicBezTo>
                    <a:pt x="1326" y="920"/>
                    <a:pt x="1689" y="1027"/>
                    <a:pt x="2074" y="1112"/>
                  </a:cubicBezTo>
                  <a:cubicBezTo>
                    <a:pt x="2245" y="1155"/>
                    <a:pt x="2438" y="1198"/>
                    <a:pt x="2630" y="1240"/>
                  </a:cubicBezTo>
                  <a:cubicBezTo>
                    <a:pt x="2822" y="1283"/>
                    <a:pt x="3015" y="1283"/>
                    <a:pt x="3186" y="1283"/>
                  </a:cubicBezTo>
                  <a:cubicBezTo>
                    <a:pt x="3331" y="1283"/>
                    <a:pt x="3476" y="1280"/>
                    <a:pt x="3622" y="1280"/>
                  </a:cubicBezTo>
                  <a:cubicBezTo>
                    <a:pt x="3840" y="1280"/>
                    <a:pt x="4058" y="1287"/>
                    <a:pt x="4276" y="1326"/>
                  </a:cubicBezTo>
                  <a:lnTo>
                    <a:pt x="4276" y="1304"/>
                  </a:lnTo>
                  <a:cubicBezTo>
                    <a:pt x="3912" y="1091"/>
                    <a:pt x="3528" y="1069"/>
                    <a:pt x="3164" y="1027"/>
                  </a:cubicBezTo>
                  <a:cubicBezTo>
                    <a:pt x="2972" y="1027"/>
                    <a:pt x="2801" y="1005"/>
                    <a:pt x="2630" y="1005"/>
                  </a:cubicBezTo>
                  <a:cubicBezTo>
                    <a:pt x="2438" y="984"/>
                    <a:pt x="2267" y="962"/>
                    <a:pt x="2074" y="920"/>
                  </a:cubicBezTo>
                  <a:cubicBezTo>
                    <a:pt x="1711" y="856"/>
                    <a:pt x="1347" y="770"/>
                    <a:pt x="984" y="642"/>
                  </a:cubicBezTo>
                  <a:cubicBezTo>
                    <a:pt x="813" y="578"/>
                    <a:pt x="621" y="514"/>
                    <a:pt x="450" y="407"/>
                  </a:cubicBezTo>
                  <a:cubicBezTo>
                    <a:pt x="300" y="300"/>
                    <a:pt x="129" y="172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6" name="Google Shape;35166;p32"/>
            <p:cNvSpPr/>
            <p:nvPr/>
          </p:nvSpPr>
          <p:spPr>
            <a:xfrm>
              <a:off x="-68500" y="3920313"/>
              <a:ext cx="29825" cy="66675"/>
            </a:xfrm>
            <a:custGeom>
              <a:avLst/>
              <a:gdLst/>
              <a:ahLst/>
              <a:cxnLst/>
              <a:rect l="l" t="t" r="r" b="b"/>
              <a:pathLst>
                <a:path w="1193" h="2667" extrusionOk="0">
                  <a:moveTo>
                    <a:pt x="168" y="1"/>
                  </a:moveTo>
                  <a:cubicBezTo>
                    <a:pt x="79" y="1"/>
                    <a:pt x="0" y="106"/>
                    <a:pt x="81" y="187"/>
                  </a:cubicBezTo>
                  <a:cubicBezTo>
                    <a:pt x="102" y="208"/>
                    <a:pt x="145" y="230"/>
                    <a:pt x="167" y="230"/>
                  </a:cubicBezTo>
                  <a:cubicBezTo>
                    <a:pt x="209" y="422"/>
                    <a:pt x="295" y="614"/>
                    <a:pt x="402" y="785"/>
                  </a:cubicBezTo>
                  <a:cubicBezTo>
                    <a:pt x="509" y="999"/>
                    <a:pt x="637" y="1192"/>
                    <a:pt x="722" y="1384"/>
                  </a:cubicBezTo>
                  <a:cubicBezTo>
                    <a:pt x="829" y="1598"/>
                    <a:pt x="872" y="1811"/>
                    <a:pt x="936" y="2025"/>
                  </a:cubicBezTo>
                  <a:cubicBezTo>
                    <a:pt x="1000" y="2217"/>
                    <a:pt x="1043" y="2453"/>
                    <a:pt x="1128" y="2666"/>
                  </a:cubicBezTo>
                  <a:lnTo>
                    <a:pt x="1150" y="2666"/>
                  </a:lnTo>
                  <a:cubicBezTo>
                    <a:pt x="1192" y="2453"/>
                    <a:pt x="1192" y="2217"/>
                    <a:pt x="1150" y="2004"/>
                  </a:cubicBezTo>
                  <a:cubicBezTo>
                    <a:pt x="1107" y="1769"/>
                    <a:pt x="1000" y="1534"/>
                    <a:pt x="893" y="1320"/>
                  </a:cubicBezTo>
                  <a:cubicBezTo>
                    <a:pt x="765" y="1106"/>
                    <a:pt x="615" y="914"/>
                    <a:pt x="487" y="743"/>
                  </a:cubicBezTo>
                  <a:cubicBezTo>
                    <a:pt x="380" y="572"/>
                    <a:pt x="273" y="401"/>
                    <a:pt x="188" y="230"/>
                  </a:cubicBezTo>
                  <a:cubicBezTo>
                    <a:pt x="273" y="208"/>
                    <a:pt x="338" y="123"/>
                    <a:pt x="252" y="37"/>
                  </a:cubicBezTo>
                  <a:cubicBezTo>
                    <a:pt x="226" y="11"/>
                    <a:pt x="196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7" name="Google Shape;35167;p32"/>
            <p:cNvSpPr/>
            <p:nvPr/>
          </p:nvSpPr>
          <p:spPr>
            <a:xfrm>
              <a:off x="-114575" y="3957038"/>
              <a:ext cx="64150" cy="63075"/>
            </a:xfrm>
            <a:custGeom>
              <a:avLst/>
              <a:gdLst/>
              <a:ahLst/>
              <a:cxnLst/>
              <a:rect l="l" t="t" r="r" b="b"/>
              <a:pathLst>
                <a:path w="2566" h="2523" extrusionOk="0">
                  <a:moveTo>
                    <a:pt x="22" y="0"/>
                  </a:moveTo>
                  <a:lnTo>
                    <a:pt x="0" y="22"/>
                  </a:lnTo>
                  <a:cubicBezTo>
                    <a:pt x="406" y="471"/>
                    <a:pt x="791" y="941"/>
                    <a:pt x="1176" y="1390"/>
                  </a:cubicBezTo>
                  <a:cubicBezTo>
                    <a:pt x="1390" y="1603"/>
                    <a:pt x="1582" y="1839"/>
                    <a:pt x="1817" y="2031"/>
                  </a:cubicBezTo>
                  <a:cubicBezTo>
                    <a:pt x="2052" y="2245"/>
                    <a:pt x="2287" y="2416"/>
                    <a:pt x="2565" y="2523"/>
                  </a:cubicBezTo>
                  <a:lnTo>
                    <a:pt x="2565" y="2501"/>
                  </a:lnTo>
                  <a:cubicBezTo>
                    <a:pt x="2352" y="2287"/>
                    <a:pt x="2159" y="2074"/>
                    <a:pt x="1945" y="1860"/>
                  </a:cubicBezTo>
                  <a:cubicBezTo>
                    <a:pt x="1732" y="1646"/>
                    <a:pt x="1518" y="1454"/>
                    <a:pt x="1304" y="1261"/>
                  </a:cubicBezTo>
                  <a:cubicBezTo>
                    <a:pt x="877" y="834"/>
                    <a:pt x="449" y="40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8" name="Google Shape;35168;p32"/>
            <p:cNvSpPr/>
            <p:nvPr/>
          </p:nvSpPr>
          <p:spPr>
            <a:xfrm>
              <a:off x="-94775" y="3949838"/>
              <a:ext cx="6375" cy="4275"/>
            </a:xfrm>
            <a:custGeom>
              <a:avLst/>
              <a:gdLst/>
              <a:ahLst/>
              <a:cxnLst/>
              <a:rect l="l" t="t" r="r" b="b"/>
              <a:pathLst>
                <a:path w="255" h="171" extrusionOk="0">
                  <a:moveTo>
                    <a:pt x="121" y="0"/>
                  </a:moveTo>
                  <a:cubicBezTo>
                    <a:pt x="54" y="0"/>
                    <a:pt x="0" y="75"/>
                    <a:pt x="63" y="139"/>
                  </a:cubicBezTo>
                  <a:cubicBezTo>
                    <a:pt x="91" y="161"/>
                    <a:pt x="119" y="170"/>
                    <a:pt x="143" y="170"/>
                  </a:cubicBezTo>
                  <a:cubicBezTo>
                    <a:pt x="213" y="170"/>
                    <a:pt x="255" y="95"/>
                    <a:pt x="192" y="32"/>
                  </a:cubicBezTo>
                  <a:cubicBezTo>
                    <a:pt x="169" y="10"/>
                    <a:pt x="144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9" name="Google Shape;35169;p32"/>
            <p:cNvSpPr/>
            <p:nvPr/>
          </p:nvSpPr>
          <p:spPr>
            <a:xfrm>
              <a:off x="-108400" y="3957563"/>
              <a:ext cx="4775" cy="4950"/>
            </a:xfrm>
            <a:custGeom>
              <a:avLst/>
              <a:gdLst/>
              <a:ahLst/>
              <a:cxnLst/>
              <a:rect l="l" t="t" r="r" b="b"/>
              <a:pathLst>
                <a:path w="191" h="198" extrusionOk="0">
                  <a:moveTo>
                    <a:pt x="76" y="0"/>
                  </a:moveTo>
                  <a:cubicBezTo>
                    <a:pt x="35" y="0"/>
                    <a:pt x="0" y="27"/>
                    <a:pt x="10" y="86"/>
                  </a:cubicBezTo>
                  <a:cubicBezTo>
                    <a:pt x="22" y="159"/>
                    <a:pt x="82" y="197"/>
                    <a:pt x="128" y="197"/>
                  </a:cubicBezTo>
                  <a:cubicBezTo>
                    <a:pt x="163" y="197"/>
                    <a:pt x="190" y="175"/>
                    <a:pt x="181" y="129"/>
                  </a:cubicBezTo>
                  <a:lnTo>
                    <a:pt x="181" y="108"/>
                  </a:lnTo>
                  <a:cubicBezTo>
                    <a:pt x="181" y="38"/>
                    <a:pt x="124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0" name="Google Shape;35170;p32"/>
            <p:cNvSpPr/>
            <p:nvPr/>
          </p:nvSpPr>
          <p:spPr>
            <a:xfrm>
              <a:off x="-118700" y="3953588"/>
              <a:ext cx="7175" cy="5000"/>
            </a:xfrm>
            <a:custGeom>
              <a:avLst/>
              <a:gdLst/>
              <a:ahLst/>
              <a:cxnLst/>
              <a:rect l="l" t="t" r="r" b="b"/>
              <a:pathLst>
                <a:path w="287" h="200" extrusionOk="0">
                  <a:moveTo>
                    <a:pt x="127" y="0"/>
                  </a:moveTo>
                  <a:cubicBezTo>
                    <a:pt x="51" y="0"/>
                    <a:pt x="0" y="80"/>
                    <a:pt x="80" y="160"/>
                  </a:cubicBezTo>
                  <a:cubicBezTo>
                    <a:pt x="103" y="188"/>
                    <a:pt x="130" y="200"/>
                    <a:pt x="156" y="200"/>
                  </a:cubicBezTo>
                  <a:cubicBezTo>
                    <a:pt x="227" y="200"/>
                    <a:pt x="287" y="110"/>
                    <a:pt x="208" y="32"/>
                  </a:cubicBezTo>
                  <a:cubicBezTo>
                    <a:pt x="181" y="10"/>
                    <a:pt x="152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1" name="Google Shape;35171;p32"/>
            <p:cNvSpPr/>
            <p:nvPr/>
          </p:nvSpPr>
          <p:spPr>
            <a:xfrm>
              <a:off x="-145425" y="3961063"/>
              <a:ext cx="7750" cy="5325"/>
            </a:xfrm>
            <a:custGeom>
              <a:avLst/>
              <a:gdLst/>
              <a:ahLst/>
              <a:cxnLst/>
              <a:rect l="l" t="t" r="r" b="b"/>
              <a:pathLst>
                <a:path w="310" h="213" extrusionOk="0">
                  <a:moveTo>
                    <a:pt x="136" y="1"/>
                  </a:moveTo>
                  <a:cubicBezTo>
                    <a:pt x="63" y="1"/>
                    <a:pt x="1" y="80"/>
                    <a:pt x="80" y="160"/>
                  </a:cubicBezTo>
                  <a:lnTo>
                    <a:pt x="102" y="181"/>
                  </a:lnTo>
                  <a:cubicBezTo>
                    <a:pt x="123" y="203"/>
                    <a:pt x="149" y="212"/>
                    <a:pt x="174" y="212"/>
                  </a:cubicBezTo>
                  <a:cubicBezTo>
                    <a:pt x="247" y="212"/>
                    <a:pt x="309" y="133"/>
                    <a:pt x="230" y="53"/>
                  </a:cubicBezTo>
                  <a:lnTo>
                    <a:pt x="208" y="32"/>
                  </a:lnTo>
                  <a:cubicBezTo>
                    <a:pt x="187" y="10"/>
                    <a:pt x="161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2" name="Google Shape;35172;p32"/>
            <p:cNvSpPr/>
            <p:nvPr/>
          </p:nvSpPr>
          <p:spPr>
            <a:xfrm>
              <a:off x="-150200" y="3981688"/>
              <a:ext cx="7175" cy="5000"/>
            </a:xfrm>
            <a:custGeom>
              <a:avLst/>
              <a:gdLst/>
              <a:ahLst/>
              <a:cxnLst/>
              <a:rect l="l" t="t" r="r" b="b"/>
              <a:pathLst>
                <a:path w="287" h="200" extrusionOk="0">
                  <a:moveTo>
                    <a:pt x="131" y="0"/>
                  </a:moveTo>
                  <a:cubicBezTo>
                    <a:pt x="60" y="0"/>
                    <a:pt x="0" y="90"/>
                    <a:pt x="79" y="169"/>
                  </a:cubicBezTo>
                  <a:cubicBezTo>
                    <a:pt x="101" y="190"/>
                    <a:pt x="126" y="200"/>
                    <a:pt x="151" y="200"/>
                  </a:cubicBezTo>
                  <a:cubicBezTo>
                    <a:pt x="224" y="200"/>
                    <a:pt x="287" y="120"/>
                    <a:pt x="207" y="40"/>
                  </a:cubicBezTo>
                  <a:cubicBezTo>
                    <a:pt x="184" y="12"/>
                    <a:pt x="157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3" name="Google Shape;35173;p32"/>
            <p:cNvSpPr/>
            <p:nvPr/>
          </p:nvSpPr>
          <p:spPr>
            <a:xfrm>
              <a:off x="-260450" y="4809863"/>
              <a:ext cx="815450" cy="649800"/>
            </a:xfrm>
            <a:custGeom>
              <a:avLst/>
              <a:gdLst/>
              <a:ahLst/>
              <a:cxnLst/>
              <a:rect l="l" t="t" r="r" b="b"/>
              <a:pathLst>
                <a:path w="32618" h="25992" extrusionOk="0">
                  <a:moveTo>
                    <a:pt x="9811" y="0"/>
                  </a:moveTo>
                  <a:cubicBezTo>
                    <a:pt x="9341" y="3206"/>
                    <a:pt x="9918" y="4703"/>
                    <a:pt x="8293" y="7310"/>
                  </a:cubicBezTo>
                  <a:cubicBezTo>
                    <a:pt x="6028" y="10922"/>
                    <a:pt x="6241" y="10025"/>
                    <a:pt x="2095" y="10965"/>
                  </a:cubicBezTo>
                  <a:cubicBezTo>
                    <a:pt x="0" y="11457"/>
                    <a:pt x="6348" y="11799"/>
                    <a:pt x="6990" y="14107"/>
                  </a:cubicBezTo>
                  <a:cubicBezTo>
                    <a:pt x="7481" y="15774"/>
                    <a:pt x="10794" y="18938"/>
                    <a:pt x="11200" y="20092"/>
                  </a:cubicBezTo>
                  <a:lnTo>
                    <a:pt x="9405" y="25991"/>
                  </a:lnTo>
                  <a:cubicBezTo>
                    <a:pt x="12831" y="24529"/>
                    <a:pt x="14664" y="20556"/>
                    <a:pt x="17120" y="20556"/>
                  </a:cubicBezTo>
                  <a:cubicBezTo>
                    <a:pt x="17177" y="20556"/>
                    <a:pt x="17234" y="20558"/>
                    <a:pt x="17292" y="20562"/>
                  </a:cubicBezTo>
                  <a:cubicBezTo>
                    <a:pt x="17890" y="20605"/>
                    <a:pt x="19109" y="24281"/>
                    <a:pt x="19707" y="24409"/>
                  </a:cubicBezTo>
                  <a:cubicBezTo>
                    <a:pt x="19713" y="24411"/>
                    <a:pt x="19718" y="24411"/>
                    <a:pt x="19724" y="24411"/>
                  </a:cubicBezTo>
                  <a:cubicBezTo>
                    <a:pt x="20176" y="24411"/>
                    <a:pt x="19497" y="20068"/>
                    <a:pt x="19944" y="20068"/>
                  </a:cubicBezTo>
                  <a:cubicBezTo>
                    <a:pt x="19950" y="20068"/>
                    <a:pt x="19957" y="20069"/>
                    <a:pt x="19964" y="20071"/>
                  </a:cubicBezTo>
                  <a:cubicBezTo>
                    <a:pt x="21609" y="20519"/>
                    <a:pt x="20348" y="22058"/>
                    <a:pt x="21845" y="22336"/>
                  </a:cubicBezTo>
                  <a:cubicBezTo>
                    <a:pt x="23003" y="22553"/>
                    <a:pt x="24768" y="22976"/>
                    <a:pt x="26412" y="22976"/>
                  </a:cubicBezTo>
                  <a:cubicBezTo>
                    <a:pt x="28164" y="22976"/>
                    <a:pt x="29777" y="22496"/>
                    <a:pt x="30373" y="20776"/>
                  </a:cubicBezTo>
                  <a:cubicBezTo>
                    <a:pt x="32617" y="14300"/>
                    <a:pt x="24965" y="10452"/>
                    <a:pt x="22593" y="8935"/>
                  </a:cubicBezTo>
                  <a:cubicBezTo>
                    <a:pt x="21994" y="8550"/>
                    <a:pt x="23725" y="4468"/>
                    <a:pt x="22892" y="4019"/>
                  </a:cubicBezTo>
                  <a:cubicBezTo>
                    <a:pt x="22852" y="3997"/>
                    <a:pt x="22805" y="3987"/>
                    <a:pt x="22750" y="3987"/>
                  </a:cubicBezTo>
                  <a:cubicBezTo>
                    <a:pt x="21893" y="3987"/>
                    <a:pt x="19286" y="6477"/>
                    <a:pt x="18313" y="6477"/>
                  </a:cubicBezTo>
                  <a:cubicBezTo>
                    <a:pt x="18241" y="6477"/>
                    <a:pt x="18178" y="6463"/>
                    <a:pt x="18125" y="6434"/>
                  </a:cubicBezTo>
                  <a:cubicBezTo>
                    <a:pt x="14791" y="4639"/>
                    <a:pt x="11072" y="2458"/>
                    <a:pt x="9811" y="0"/>
                  </a:cubicBezTo>
                  <a:close/>
                </a:path>
              </a:pathLst>
            </a:custGeom>
            <a:solidFill>
              <a:srgbClr val="5D1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4" name="Google Shape;35174;p32"/>
            <p:cNvSpPr/>
            <p:nvPr/>
          </p:nvSpPr>
          <p:spPr>
            <a:xfrm>
              <a:off x="440625" y="5257638"/>
              <a:ext cx="304050" cy="379950"/>
            </a:xfrm>
            <a:custGeom>
              <a:avLst/>
              <a:gdLst/>
              <a:ahLst/>
              <a:cxnLst/>
              <a:rect l="l" t="t" r="r" b="b"/>
              <a:pathLst>
                <a:path w="12162" h="15198" extrusionOk="0">
                  <a:moveTo>
                    <a:pt x="620" y="1"/>
                  </a:moveTo>
                  <a:lnTo>
                    <a:pt x="0" y="2651"/>
                  </a:lnTo>
                  <a:cubicBezTo>
                    <a:pt x="449" y="2737"/>
                    <a:pt x="962" y="3057"/>
                    <a:pt x="1518" y="3463"/>
                  </a:cubicBezTo>
                  <a:cubicBezTo>
                    <a:pt x="2073" y="3869"/>
                    <a:pt x="2629" y="4340"/>
                    <a:pt x="3228" y="4831"/>
                  </a:cubicBezTo>
                  <a:cubicBezTo>
                    <a:pt x="3847" y="5323"/>
                    <a:pt x="4403" y="5750"/>
                    <a:pt x="4937" y="6221"/>
                  </a:cubicBezTo>
                  <a:cubicBezTo>
                    <a:pt x="5493" y="6669"/>
                    <a:pt x="6028" y="7161"/>
                    <a:pt x="6540" y="7674"/>
                  </a:cubicBezTo>
                  <a:cubicBezTo>
                    <a:pt x="8614" y="9705"/>
                    <a:pt x="10195" y="12291"/>
                    <a:pt x="11371" y="15198"/>
                  </a:cubicBezTo>
                  <a:lnTo>
                    <a:pt x="12162" y="14813"/>
                  </a:lnTo>
                  <a:cubicBezTo>
                    <a:pt x="11670" y="13295"/>
                    <a:pt x="11072" y="11778"/>
                    <a:pt x="10324" y="10324"/>
                  </a:cubicBezTo>
                  <a:cubicBezTo>
                    <a:pt x="9597" y="8892"/>
                    <a:pt x="8699" y="7546"/>
                    <a:pt x="7673" y="6349"/>
                  </a:cubicBezTo>
                  <a:cubicBezTo>
                    <a:pt x="7182" y="5729"/>
                    <a:pt x="6647" y="5152"/>
                    <a:pt x="6113" y="4596"/>
                  </a:cubicBezTo>
                  <a:cubicBezTo>
                    <a:pt x="5557" y="4040"/>
                    <a:pt x="4980" y="3506"/>
                    <a:pt x="4467" y="3015"/>
                  </a:cubicBezTo>
                  <a:cubicBezTo>
                    <a:pt x="3954" y="2502"/>
                    <a:pt x="3420" y="1946"/>
                    <a:pt x="2821" y="1411"/>
                  </a:cubicBezTo>
                  <a:cubicBezTo>
                    <a:pt x="2223" y="898"/>
                    <a:pt x="1539" y="300"/>
                    <a:pt x="6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5" name="Google Shape;35175;p32"/>
            <p:cNvSpPr/>
            <p:nvPr/>
          </p:nvSpPr>
          <p:spPr>
            <a:xfrm>
              <a:off x="306500" y="5082913"/>
              <a:ext cx="235125" cy="307750"/>
            </a:xfrm>
            <a:custGeom>
              <a:avLst/>
              <a:gdLst/>
              <a:ahLst/>
              <a:cxnLst/>
              <a:rect l="l" t="t" r="r" b="b"/>
              <a:pathLst>
                <a:path w="9405" h="12310" extrusionOk="0">
                  <a:moveTo>
                    <a:pt x="2757" y="0"/>
                  </a:moveTo>
                  <a:cubicBezTo>
                    <a:pt x="2822" y="3335"/>
                    <a:pt x="2180" y="6883"/>
                    <a:pt x="748" y="10260"/>
                  </a:cubicBezTo>
                  <a:cubicBezTo>
                    <a:pt x="513" y="10794"/>
                    <a:pt x="257" y="11307"/>
                    <a:pt x="0" y="11820"/>
                  </a:cubicBezTo>
                  <a:cubicBezTo>
                    <a:pt x="1088" y="12040"/>
                    <a:pt x="2477" y="12310"/>
                    <a:pt x="3791" y="12310"/>
                  </a:cubicBezTo>
                  <a:cubicBezTo>
                    <a:pt x="5548" y="12310"/>
                    <a:pt x="7172" y="11826"/>
                    <a:pt x="7759" y="10089"/>
                  </a:cubicBezTo>
                  <a:cubicBezTo>
                    <a:pt x="9405" y="5344"/>
                    <a:pt x="5750" y="2031"/>
                    <a:pt x="27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6" name="Google Shape;35176;p32"/>
            <p:cNvSpPr/>
            <p:nvPr/>
          </p:nvSpPr>
          <p:spPr>
            <a:xfrm>
              <a:off x="334800" y="5082913"/>
              <a:ext cx="56675" cy="231925"/>
            </a:xfrm>
            <a:custGeom>
              <a:avLst/>
              <a:gdLst/>
              <a:ahLst/>
              <a:cxnLst/>
              <a:rect l="l" t="t" r="r" b="b"/>
              <a:pathLst>
                <a:path w="2267" h="9277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668" y="3014"/>
                    <a:pt x="1155" y="6199"/>
                    <a:pt x="1" y="9277"/>
                  </a:cubicBezTo>
                  <a:cubicBezTo>
                    <a:pt x="108" y="9063"/>
                    <a:pt x="215" y="8849"/>
                    <a:pt x="300" y="8614"/>
                  </a:cubicBezTo>
                  <a:cubicBezTo>
                    <a:pt x="1454" y="5942"/>
                    <a:pt x="2096" y="3164"/>
                    <a:pt x="2267" y="449"/>
                  </a:cubicBezTo>
                  <a:cubicBezTo>
                    <a:pt x="2053" y="300"/>
                    <a:pt x="1839" y="129"/>
                    <a:pt x="1625" y="0"/>
                  </a:cubicBezTo>
                  <a:close/>
                </a:path>
              </a:pathLst>
            </a:custGeom>
            <a:solidFill>
              <a:srgbClr val="5D1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7" name="Google Shape;35177;p32"/>
            <p:cNvSpPr/>
            <p:nvPr/>
          </p:nvSpPr>
          <p:spPr>
            <a:xfrm>
              <a:off x="-455500" y="4776338"/>
              <a:ext cx="563775" cy="559950"/>
            </a:xfrm>
            <a:custGeom>
              <a:avLst/>
              <a:gdLst/>
              <a:ahLst/>
              <a:cxnLst/>
              <a:rect l="l" t="t" r="r" b="b"/>
              <a:pathLst>
                <a:path w="22551" h="22398" extrusionOk="0">
                  <a:moveTo>
                    <a:pt x="9956" y="0"/>
                  </a:moveTo>
                  <a:cubicBezTo>
                    <a:pt x="8237" y="0"/>
                    <a:pt x="6546" y="381"/>
                    <a:pt x="5002" y="1170"/>
                  </a:cubicBezTo>
                  <a:cubicBezTo>
                    <a:pt x="2950" y="2218"/>
                    <a:pt x="856" y="4783"/>
                    <a:pt x="450" y="7347"/>
                  </a:cubicBezTo>
                  <a:cubicBezTo>
                    <a:pt x="1" y="10126"/>
                    <a:pt x="2352" y="14144"/>
                    <a:pt x="3698" y="16538"/>
                  </a:cubicBezTo>
                  <a:cubicBezTo>
                    <a:pt x="5703" y="20095"/>
                    <a:pt x="8664" y="22398"/>
                    <a:pt x="11786" y="22398"/>
                  </a:cubicBezTo>
                  <a:cubicBezTo>
                    <a:pt x="13093" y="22398"/>
                    <a:pt x="14427" y="21995"/>
                    <a:pt x="15732" y="21112"/>
                  </a:cubicBezTo>
                  <a:cubicBezTo>
                    <a:pt x="17827" y="19680"/>
                    <a:pt x="20135" y="18334"/>
                    <a:pt x="21418" y="15897"/>
                  </a:cubicBezTo>
                  <a:cubicBezTo>
                    <a:pt x="22200" y="14412"/>
                    <a:pt x="22418" y="11456"/>
                    <a:pt x="22034" y="11456"/>
                  </a:cubicBezTo>
                  <a:cubicBezTo>
                    <a:pt x="22009" y="11456"/>
                    <a:pt x="21982" y="11468"/>
                    <a:pt x="21952" y="11494"/>
                  </a:cubicBezTo>
                  <a:cubicBezTo>
                    <a:pt x="22016" y="10190"/>
                    <a:pt x="22550" y="8950"/>
                    <a:pt x="22080" y="7583"/>
                  </a:cubicBezTo>
                  <a:cubicBezTo>
                    <a:pt x="21332" y="5488"/>
                    <a:pt x="18960" y="3479"/>
                    <a:pt x="17314" y="2367"/>
                  </a:cubicBezTo>
                  <a:cubicBezTo>
                    <a:pt x="15053" y="818"/>
                    <a:pt x="12475" y="0"/>
                    <a:pt x="99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8" name="Google Shape;35178;p32"/>
            <p:cNvSpPr/>
            <p:nvPr/>
          </p:nvSpPr>
          <p:spPr>
            <a:xfrm>
              <a:off x="-302675" y="4612413"/>
              <a:ext cx="607600" cy="450175"/>
            </a:xfrm>
            <a:custGeom>
              <a:avLst/>
              <a:gdLst/>
              <a:ahLst/>
              <a:cxnLst/>
              <a:rect l="l" t="t" r="r" b="b"/>
              <a:pathLst>
                <a:path w="24304" h="18007" extrusionOk="0">
                  <a:moveTo>
                    <a:pt x="7155" y="0"/>
                  </a:moveTo>
                  <a:cubicBezTo>
                    <a:pt x="6742" y="0"/>
                    <a:pt x="6324" y="18"/>
                    <a:pt x="5900" y="54"/>
                  </a:cubicBezTo>
                  <a:cubicBezTo>
                    <a:pt x="3934" y="225"/>
                    <a:pt x="1" y="1614"/>
                    <a:pt x="214" y="4521"/>
                  </a:cubicBezTo>
                  <a:cubicBezTo>
                    <a:pt x="450" y="7813"/>
                    <a:pt x="6434" y="10249"/>
                    <a:pt x="8550" y="11959"/>
                  </a:cubicBezTo>
                  <a:cubicBezTo>
                    <a:pt x="11038" y="13977"/>
                    <a:pt x="14155" y="18006"/>
                    <a:pt x="17538" y="18006"/>
                  </a:cubicBezTo>
                  <a:cubicBezTo>
                    <a:pt x="17846" y="18006"/>
                    <a:pt x="18156" y="17973"/>
                    <a:pt x="18468" y="17901"/>
                  </a:cubicBezTo>
                  <a:cubicBezTo>
                    <a:pt x="22251" y="17089"/>
                    <a:pt x="24303" y="10698"/>
                    <a:pt x="22679" y="7107"/>
                  </a:cubicBezTo>
                  <a:cubicBezTo>
                    <a:pt x="21973" y="5504"/>
                    <a:pt x="20755" y="4820"/>
                    <a:pt x="19387" y="4094"/>
                  </a:cubicBezTo>
                  <a:cubicBezTo>
                    <a:pt x="15436" y="2020"/>
                    <a:pt x="11609" y="0"/>
                    <a:pt x="7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9" name="Google Shape;35179;p32"/>
            <p:cNvSpPr/>
            <p:nvPr/>
          </p:nvSpPr>
          <p:spPr>
            <a:xfrm>
              <a:off x="-94275" y="4558938"/>
              <a:ext cx="460550" cy="525125"/>
            </a:xfrm>
            <a:custGeom>
              <a:avLst/>
              <a:gdLst/>
              <a:ahLst/>
              <a:cxnLst/>
              <a:rect l="l" t="t" r="r" b="b"/>
              <a:pathLst>
                <a:path w="18422" h="21005" extrusionOk="0">
                  <a:moveTo>
                    <a:pt x="4899" y="0"/>
                  </a:moveTo>
                  <a:cubicBezTo>
                    <a:pt x="4448" y="0"/>
                    <a:pt x="3991" y="57"/>
                    <a:pt x="3527" y="184"/>
                  </a:cubicBezTo>
                  <a:cubicBezTo>
                    <a:pt x="1" y="1146"/>
                    <a:pt x="1240" y="4437"/>
                    <a:pt x="3314" y="6233"/>
                  </a:cubicBezTo>
                  <a:cubicBezTo>
                    <a:pt x="5943" y="8477"/>
                    <a:pt x="10217" y="8349"/>
                    <a:pt x="11863" y="12068"/>
                  </a:cubicBezTo>
                  <a:cubicBezTo>
                    <a:pt x="12675" y="13885"/>
                    <a:pt x="11927" y="20895"/>
                    <a:pt x="14556" y="21002"/>
                  </a:cubicBezTo>
                  <a:cubicBezTo>
                    <a:pt x="14581" y="21004"/>
                    <a:pt x="14606" y="21004"/>
                    <a:pt x="14631" y="21004"/>
                  </a:cubicBezTo>
                  <a:cubicBezTo>
                    <a:pt x="17209" y="21004"/>
                    <a:pt x="18422" y="13352"/>
                    <a:pt x="18083" y="11320"/>
                  </a:cubicBezTo>
                  <a:cubicBezTo>
                    <a:pt x="17420" y="7387"/>
                    <a:pt x="14449" y="4801"/>
                    <a:pt x="11585" y="2963"/>
                  </a:cubicBezTo>
                  <a:cubicBezTo>
                    <a:pt x="9565" y="1664"/>
                    <a:pt x="7332" y="0"/>
                    <a:pt x="4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0" name="Google Shape;35180;p32"/>
            <p:cNvSpPr/>
            <p:nvPr/>
          </p:nvSpPr>
          <p:spPr>
            <a:xfrm>
              <a:off x="-321375" y="5164013"/>
              <a:ext cx="541325" cy="396700"/>
            </a:xfrm>
            <a:custGeom>
              <a:avLst/>
              <a:gdLst/>
              <a:ahLst/>
              <a:cxnLst/>
              <a:rect l="l" t="t" r="r" b="b"/>
              <a:pathLst>
                <a:path w="21653" h="15868" extrusionOk="0">
                  <a:moveTo>
                    <a:pt x="13495" y="0"/>
                  </a:moveTo>
                  <a:cubicBezTo>
                    <a:pt x="12241" y="0"/>
                    <a:pt x="11449" y="1411"/>
                    <a:pt x="10282" y="2527"/>
                  </a:cubicBezTo>
                  <a:cubicBezTo>
                    <a:pt x="9149" y="3639"/>
                    <a:pt x="8037" y="3895"/>
                    <a:pt x="6584" y="4195"/>
                  </a:cubicBezTo>
                  <a:cubicBezTo>
                    <a:pt x="4190" y="4686"/>
                    <a:pt x="1" y="4793"/>
                    <a:pt x="2245" y="8448"/>
                  </a:cubicBezTo>
                  <a:cubicBezTo>
                    <a:pt x="3656" y="10735"/>
                    <a:pt x="5772" y="12039"/>
                    <a:pt x="8059" y="13086"/>
                  </a:cubicBezTo>
                  <a:cubicBezTo>
                    <a:pt x="10144" y="14032"/>
                    <a:pt x="13222" y="15867"/>
                    <a:pt x="15657" y="15867"/>
                  </a:cubicBezTo>
                  <a:cubicBezTo>
                    <a:pt x="15918" y="15867"/>
                    <a:pt x="16172" y="15846"/>
                    <a:pt x="16416" y="15801"/>
                  </a:cubicBezTo>
                  <a:cubicBezTo>
                    <a:pt x="18147" y="15480"/>
                    <a:pt x="20669" y="13385"/>
                    <a:pt x="21225" y="11398"/>
                  </a:cubicBezTo>
                  <a:cubicBezTo>
                    <a:pt x="21653" y="9816"/>
                    <a:pt x="19900" y="7401"/>
                    <a:pt x="19195" y="5776"/>
                  </a:cubicBezTo>
                  <a:cubicBezTo>
                    <a:pt x="18340" y="3703"/>
                    <a:pt x="16437" y="1352"/>
                    <a:pt x="14599" y="326"/>
                  </a:cubicBezTo>
                  <a:cubicBezTo>
                    <a:pt x="14189" y="98"/>
                    <a:pt x="13826" y="0"/>
                    <a:pt x="134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1" name="Google Shape;35181;p32"/>
            <p:cNvSpPr/>
            <p:nvPr/>
          </p:nvSpPr>
          <p:spPr>
            <a:xfrm>
              <a:off x="37700" y="5003838"/>
              <a:ext cx="230875" cy="225575"/>
            </a:xfrm>
            <a:custGeom>
              <a:avLst/>
              <a:gdLst/>
              <a:ahLst/>
              <a:cxnLst/>
              <a:rect l="l" t="t" r="r" b="b"/>
              <a:pathLst>
                <a:path w="9235" h="9023" extrusionOk="0">
                  <a:moveTo>
                    <a:pt x="4041" y="0"/>
                  </a:moveTo>
                  <a:lnTo>
                    <a:pt x="4041" y="0"/>
                  </a:lnTo>
                  <a:cubicBezTo>
                    <a:pt x="4212" y="663"/>
                    <a:pt x="4575" y="1860"/>
                    <a:pt x="4340" y="2608"/>
                  </a:cubicBezTo>
                  <a:cubicBezTo>
                    <a:pt x="4041" y="3527"/>
                    <a:pt x="3228" y="3655"/>
                    <a:pt x="2609" y="4125"/>
                  </a:cubicBezTo>
                  <a:cubicBezTo>
                    <a:pt x="1861" y="4702"/>
                    <a:pt x="514" y="5985"/>
                    <a:pt x="300" y="7032"/>
                  </a:cubicBezTo>
                  <a:cubicBezTo>
                    <a:pt x="1" y="8528"/>
                    <a:pt x="1561" y="8357"/>
                    <a:pt x="2502" y="8592"/>
                  </a:cubicBezTo>
                  <a:cubicBezTo>
                    <a:pt x="3297" y="8821"/>
                    <a:pt x="4065" y="9022"/>
                    <a:pt x="4780" y="9022"/>
                  </a:cubicBezTo>
                  <a:cubicBezTo>
                    <a:pt x="5872" y="9022"/>
                    <a:pt x="6840" y="8552"/>
                    <a:pt x="7589" y="6989"/>
                  </a:cubicBezTo>
                  <a:cubicBezTo>
                    <a:pt x="9235" y="3548"/>
                    <a:pt x="5323" y="2244"/>
                    <a:pt x="4041" y="0"/>
                  </a:cubicBezTo>
                  <a:close/>
                </a:path>
              </a:pathLst>
            </a:custGeom>
            <a:solidFill>
              <a:srgbClr val="F44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2" name="Google Shape;35182;p32"/>
            <p:cNvSpPr/>
            <p:nvPr/>
          </p:nvSpPr>
          <p:spPr>
            <a:xfrm>
              <a:off x="-217700" y="5099488"/>
              <a:ext cx="348425" cy="95750"/>
            </a:xfrm>
            <a:custGeom>
              <a:avLst/>
              <a:gdLst/>
              <a:ahLst/>
              <a:cxnLst/>
              <a:rect l="l" t="t" r="r" b="b"/>
              <a:pathLst>
                <a:path w="13937" h="3830" extrusionOk="0">
                  <a:moveTo>
                    <a:pt x="43" y="0"/>
                  </a:moveTo>
                  <a:lnTo>
                    <a:pt x="0" y="86"/>
                  </a:lnTo>
                  <a:cubicBezTo>
                    <a:pt x="1945" y="1753"/>
                    <a:pt x="4296" y="2757"/>
                    <a:pt x="6690" y="3356"/>
                  </a:cubicBezTo>
                  <a:cubicBezTo>
                    <a:pt x="7716" y="3608"/>
                    <a:pt x="8757" y="3829"/>
                    <a:pt x="9800" y="3829"/>
                  </a:cubicBezTo>
                  <a:cubicBezTo>
                    <a:pt x="9996" y="3829"/>
                    <a:pt x="10192" y="3822"/>
                    <a:pt x="10388" y="3805"/>
                  </a:cubicBezTo>
                  <a:cubicBezTo>
                    <a:pt x="11628" y="3698"/>
                    <a:pt x="12910" y="3356"/>
                    <a:pt x="13936" y="2565"/>
                  </a:cubicBezTo>
                  <a:lnTo>
                    <a:pt x="13915" y="2479"/>
                  </a:lnTo>
                  <a:cubicBezTo>
                    <a:pt x="12832" y="2750"/>
                    <a:pt x="11767" y="2846"/>
                    <a:pt x="10703" y="2846"/>
                  </a:cubicBezTo>
                  <a:cubicBezTo>
                    <a:pt x="10591" y="2846"/>
                    <a:pt x="10479" y="2845"/>
                    <a:pt x="10367" y="2843"/>
                  </a:cubicBezTo>
                  <a:cubicBezTo>
                    <a:pt x="9191" y="2800"/>
                    <a:pt x="8015" y="2779"/>
                    <a:pt x="6818" y="2608"/>
                  </a:cubicBezTo>
                  <a:cubicBezTo>
                    <a:pt x="5643" y="2394"/>
                    <a:pt x="4467" y="2095"/>
                    <a:pt x="3335" y="1667"/>
                  </a:cubicBezTo>
                  <a:cubicBezTo>
                    <a:pt x="2202" y="1240"/>
                    <a:pt x="1069" y="727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3" name="Google Shape;35183;p32"/>
            <p:cNvSpPr/>
            <p:nvPr/>
          </p:nvSpPr>
          <p:spPr>
            <a:xfrm>
              <a:off x="-91075" y="5037488"/>
              <a:ext cx="221800" cy="132550"/>
            </a:xfrm>
            <a:custGeom>
              <a:avLst/>
              <a:gdLst/>
              <a:ahLst/>
              <a:cxnLst/>
              <a:rect l="l" t="t" r="r" b="b"/>
              <a:pathLst>
                <a:path w="8872" h="5302" extrusionOk="0">
                  <a:moveTo>
                    <a:pt x="22" y="1"/>
                  </a:moveTo>
                  <a:lnTo>
                    <a:pt x="1" y="86"/>
                  </a:lnTo>
                  <a:cubicBezTo>
                    <a:pt x="1561" y="749"/>
                    <a:pt x="3036" y="1625"/>
                    <a:pt x="4425" y="2608"/>
                  </a:cubicBezTo>
                  <a:cubicBezTo>
                    <a:pt x="5131" y="3100"/>
                    <a:pt x="5793" y="3677"/>
                    <a:pt x="6520" y="4126"/>
                  </a:cubicBezTo>
                  <a:cubicBezTo>
                    <a:pt x="7247" y="4575"/>
                    <a:pt x="7995" y="5002"/>
                    <a:pt x="8828" y="5301"/>
                  </a:cubicBezTo>
                  <a:lnTo>
                    <a:pt x="8871" y="5216"/>
                  </a:lnTo>
                  <a:cubicBezTo>
                    <a:pt x="8294" y="4468"/>
                    <a:pt x="7653" y="3869"/>
                    <a:pt x="6969" y="3314"/>
                  </a:cubicBezTo>
                  <a:cubicBezTo>
                    <a:pt x="6306" y="2737"/>
                    <a:pt x="5515" y="2352"/>
                    <a:pt x="4767" y="1924"/>
                  </a:cubicBezTo>
                  <a:cubicBezTo>
                    <a:pt x="3250" y="1069"/>
                    <a:pt x="1668" y="385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4" name="Google Shape;35184;p32"/>
            <p:cNvSpPr/>
            <p:nvPr/>
          </p:nvSpPr>
          <p:spPr>
            <a:xfrm>
              <a:off x="-79550" y="4942313"/>
              <a:ext cx="236450" cy="211700"/>
            </a:xfrm>
            <a:custGeom>
              <a:avLst/>
              <a:gdLst/>
              <a:ahLst/>
              <a:cxnLst/>
              <a:rect l="l" t="t" r="r" b="b"/>
              <a:pathLst>
                <a:path w="9458" h="8468" extrusionOk="0">
                  <a:moveTo>
                    <a:pt x="690" y="1"/>
                  </a:moveTo>
                  <a:cubicBezTo>
                    <a:pt x="303" y="1"/>
                    <a:pt x="1" y="605"/>
                    <a:pt x="416" y="858"/>
                  </a:cubicBezTo>
                  <a:cubicBezTo>
                    <a:pt x="488" y="906"/>
                    <a:pt x="562" y="927"/>
                    <a:pt x="634" y="927"/>
                  </a:cubicBezTo>
                  <a:cubicBezTo>
                    <a:pt x="756" y="927"/>
                    <a:pt x="870" y="867"/>
                    <a:pt x="951" y="773"/>
                  </a:cubicBezTo>
                  <a:cubicBezTo>
                    <a:pt x="2425" y="1841"/>
                    <a:pt x="3900" y="2931"/>
                    <a:pt x="5247" y="4171"/>
                  </a:cubicBezTo>
                  <a:cubicBezTo>
                    <a:pt x="5973" y="4834"/>
                    <a:pt x="6615" y="5603"/>
                    <a:pt x="7320" y="6287"/>
                  </a:cubicBezTo>
                  <a:lnTo>
                    <a:pt x="9393" y="8467"/>
                  </a:lnTo>
                  <a:lnTo>
                    <a:pt x="9457" y="8403"/>
                  </a:lnTo>
                  <a:cubicBezTo>
                    <a:pt x="9115" y="7356"/>
                    <a:pt x="8560" y="6437"/>
                    <a:pt x="7918" y="5603"/>
                  </a:cubicBezTo>
                  <a:cubicBezTo>
                    <a:pt x="7277" y="4770"/>
                    <a:pt x="6444" y="4150"/>
                    <a:pt x="5653" y="3551"/>
                  </a:cubicBezTo>
                  <a:cubicBezTo>
                    <a:pt x="4178" y="2397"/>
                    <a:pt x="2618" y="1499"/>
                    <a:pt x="1036" y="644"/>
                  </a:cubicBezTo>
                  <a:cubicBezTo>
                    <a:pt x="1143" y="452"/>
                    <a:pt x="1121" y="217"/>
                    <a:pt x="908" y="67"/>
                  </a:cubicBezTo>
                  <a:cubicBezTo>
                    <a:pt x="835" y="21"/>
                    <a:pt x="761" y="1"/>
                    <a:pt x="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5" name="Google Shape;35185;p32"/>
            <p:cNvSpPr/>
            <p:nvPr/>
          </p:nvSpPr>
          <p:spPr>
            <a:xfrm>
              <a:off x="-177300" y="4767563"/>
              <a:ext cx="404200" cy="346900"/>
            </a:xfrm>
            <a:custGeom>
              <a:avLst/>
              <a:gdLst/>
              <a:ahLst/>
              <a:cxnLst/>
              <a:rect l="l" t="t" r="r" b="b"/>
              <a:pathLst>
                <a:path w="16168" h="13876" extrusionOk="0">
                  <a:moveTo>
                    <a:pt x="684" y="0"/>
                  </a:moveTo>
                  <a:cubicBezTo>
                    <a:pt x="299" y="0"/>
                    <a:pt x="1" y="585"/>
                    <a:pt x="415" y="837"/>
                  </a:cubicBezTo>
                  <a:cubicBezTo>
                    <a:pt x="492" y="886"/>
                    <a:pt x="571" y="908"/>
                    <a:pt x="646" y="908"/>
                  </a:cubicBezTo>
                  <a:cubicBezTo>
                    <a:pt x="802" y="908"/>
                    <a:pt x="941" y="817"/>
                    <a:pt x="1013" y="688"/>
                  </a:cubicBezTo>
                  <a:cubicBezTo>
                    <a:pt x="3941" y="1970"/>
                    <a:pt x="6613" y="3958"/>
                    <a:pt x="8708" y="6566"/>
                  </a:cubicBezTo>
                  <a:cubicBezTo>
                    <a:pt x="9242" y="7228"/>
                    <a:pt x="9712" y="7955"/>
                    <a:pt x="10268" y="8660"/>
                  </a:cubicBezTo>
                  <a:cubicBezTo>
                    <a:pt x="10845" y="9344"/>
                    <a:pt x="11444" y="9985"/>
                    <a:pt x="12106" y="10563"/>
                  </a:cubicBezTo>
                  <a:cubicBezTo>
                    <a:pt x="13410" y="11695"/>
                    <a:pt x="14714" y="13042"/>
                    <a:pt x="16167" y="13876"/>
                  </a:cubicBezTo>
                  <a:lnTo>
                    <a:pt x="16103" y="13405"/>
                  </a:lnTo>
                  <a:cubicBezTo>
                    <a:pt x="14906" y="12123"/>
                    <a:pt x="13816" y="11011"/>
                    <a:pt x="12641" y="9814"/>
                  </a:cubicBezTo>
                  <a:cubicBezTo>
                    <a:pt x="12042" y="9216"/>
                    <a:pt x="11444" y="8618"/>
                    <a:pt x="10888" y="7998"/>
                  </a:cubicBezTo>
                  <a:cubicBezTo>
                    <a:pt x="10332" y="7399"/>
                    <a:pt x="9777" y="6651"/>
                    <a:pt x="9178" y="6010"/>
                  </a:cubicBezTo>
                  <a:cubicBezTo>
                    <a:pt x="8002" y="4706"/>
                    <a:pt x="6699" y="3573"/>
                    <a:pt x="5288" y="2633"/>
                  </a:cubicBezTo>
                  <a:cubicBezTo>
                    <a:pt x="3941" y="1778"/>
                    <a:pt x="2531" y="1094"/>
                    <a:pt x="1077" y="560"/>
                  </a:cubicBezTo>
                  <a:cubicBezTo>
                    <a:pt x="1141" y="389"/>
                    <a:pt x="1099" y="175"/>
                    <a:pt x="906" y="68"/>
                  </a:cubicBezTo>
                  <a:cubicBezTo>
                    <a:pt x="832" y="21"/>
                    <a:pt x="757" y="0"/>
                    <a:pt x="6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6" name="Google Shape;35186;p32"/>
            <p:cNvSpPr/>
            <p:nvPr/>
          </p:nvSpPr>
          <p:spPr>
            <a:xfrm>
              <a:off x="-104100" y="4845038"/>
              <a:ext cx="316575" cy="298275"/>
            </a:xfrm>
            <a:custGeom>
              <a:avLst/>
              <a:gdLst/>
              <a:ahLst/>
              <a:cxnLst/>
              <a:rect l="l" t="t" r="r" b="b"/>
              <a:pathLst>
                <a:path w="12663" h="11931" extrusionOk="0">
                  <a:moveTo>
                    <a:pt x="685" y="0"/>
                  </a:moveTo>
                  <a:cubicBezTo>
                    <a:pt x="299" y="0"/>
                    <a:pt x="1" y="586"/>
                    <a:pt x="415" y="838"/>
                  </a:cubicBezTo>
                  <a:cubicBezTo>
                    <a:pt x="486" y="890"/>
                    <a:pt x="560" y="912"/>
                    <a:pt x="631" y="912"/>
                  </a:cubicBezTo>
                  <a:cubicBezTo>
                    <a:pt x="794" y="912"/>
                    <a:pt x="945" y="794"/>
                    <a:pt x="1035" y="645"/>
                  </a:cubicBezTo>
                  <a:cubicBezTo>
                    <a:pt x="2168" y="1051"/>
                    <a:pt x="3258" y="1628"/>
                    <a:pt x="4220" y="2419"/>
                  </a:cubicBezTo>
                  <a:cubicBezTo>
                    <a:pt x="5288" y="3274"/>
                    <a:pt x="6165" y="4364"/>
                    <a:pt x="6891" y="5604"/>
                  </a:cubicBezTo>
                  <a:cubicBezTo>
                    <a:pt x="7255" y="6202"/>
                    <a:pt x="7533" y="6865"/>
                    <a:pt x="7939" y="7528"/>
                  </a:cubicBezTo>
                  <a:cubicBezTo>
                    <a:pt x="8323" y="8190"/>
                    <a:pt x="8794" y="8789"/>
                    <a:pt x="9285" y="9323"/>
                  </a:cubicBezTo>
                  <a:cubicBezTo>
                    <a:pt x="10311" y="10370"/>
                    <a:pt x="11444" y="11183"/>
                    <a:pt x="12620" y="11931"/>
                  </a:cubicBezTo>
                  <a:lnTo>
                    <a:pt x="12662" y="11845"/>
                  </a:lnTo>
                  <a:cubicBezTo>
                    <a:pt x="11765" y="10691"/>
                    <a:pt x="10760" y="9708"/>
                    <a:pt x="9884" y="8618"/>
                  </a:cubicBezTo>
                  <a:cubicBezTo>
                    <a:pt x="9435" y="8105"/>
                    <a:pt x="9029" y="7549"/>
                    <a:pt x="8623" y="6972"/>
                  </a:cubicBezTo>
                  <a:cubicBezTo>
                    <a:pt x="8238" y="6438"/>
                    <a:pt x="7874" y="5754"/>
                    <a:pt x="7447" y="5134"/>
                  </a:cubicBezTo>
                  <a:cubicBezTo>
                    <a:pt x="6613" y="3915"/>
                    <a:pt x="5609" y="2825"/>
                    <a:pt x="4433" y="2013"/>
                  </a:cubicBezTo>
                  <a:cubicBezTo>
                    <a:pt x="3407" y="1308"/>
                    <a:pt x="2253" y="816"/>
                    <a:pt x="1099" y="517"/>
                  </a:cubicBezTo>
                  <a:cubicBezTo>
                    <a:pt x="1142" y="346"/>
                    <a:pt x="1099" y="175"/>
                    <a:pt x="907" y="68"/>
                  </a:cubicBezTo>
                  <a:cubicBezTo>
                    <a:pt x="832" y="21"/>
                    <a:pt x="757" y="0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7" name="Google Shape;35187;p32"/>
            <p:cNvSpPr/>
            <p:nvPr/>
          </p:nvSpPr>
          <p:spPr>
            <a:xfrm>
              <a:off x="-45125" y="4987263"/>
              <a:ext cx="183325" cy="164600"/>
            </a:xfrm>
            <a:custGeom>
              <a:avLst/>
              <a:gdLst/>
              <a:ahLst/>
              <a:cxnLst/>
              <a:rect l="l" t="t" r="r" b="b"/>
              <a:pathLst>
                <a:path w="7333" h="6584" extrusionOk="0">
                  <a:moveTo>
                    <a:pt x="65" y="1"/>
                  </a:moveTo>
                  <a:lnTo>
                    <a:pt x="1" y="43"/>
                  </a:lnTo>
                  <a:cubicBezTo>
                    <a:pt x="386" y="813"/>
                    <a:pt x="877" y="1539"/>
                    <a:pt x="1433" y="2181"/>
                  </a:cubicBezTo>
                  <a:cubicBezTo>
                    <a:pt x="1989" y="2822"/>
                    <a:pt x="2609" y="3399"/>
                    <a:pt x="3250" y="3933"/>
                  </a:cubicBezTo>
                  <a:cubicBezTo>
                    <a:pt x="3870" y="4468"/>
                    <a:pt x="4490" y="5023"/>
                    <a:pt x="5174" y="5430"/>
                  </a:cubicBezTo>
                  <a:cubicBezTo>
                    <a:pt x="5857" y="5857"/>
                    <a:pt x="6541" y="6242"/>
                    <a:pt x="7290" y="6584"/>
                  </a:cubicBezTo>
                  <a:lnTo>
                    <a:pt x="7332" y="6520"/>
                  </a:lnTo>
                  <a:cubicBezTo>
                    <a:pt x="6862" y="5750"/>
                    <a:pt x="6264" y="5152"/>
                    <a:pt x="5622" y="4617"/>
                  </a:cubicBezTo>
                  <a:cubicBezTo>
                    <a:pt x="5003" y="4083"/>
                    <a:pt x="4276" y="3741"/>
                    <a:pt x="3613" y="3292"/>
                  </a:cubicBezTo>
                  <a:cubicBezTo>
                    <a:pt x="2288" y="2394"/>
                    <a:pt x="1048" y="1390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8" name="Google Shape;35188;p32"/>
            <p:cNvSpPr/>
            <p:nvPr/>
          </p:nvSpPr>
          <p:spPr>
            <a:xfrm>
              <a:off x="-170900" y="5043638"/>
              <a:ext cx="305350" cy="144975"/>
            </a:xfrm>
            <a:custGeom>
              <a:avLst/>
              <a:gdLst/>
              <a:ahLst/>
              <a:cxnLst/>
              <a:rect l="l" t="t" r="r" b="b"/>
              <a:pathLst>
                <a:path w="12214" h="5799" extrusionOk="0">
                  <a:moveTo>
                    <a:pt x="677" y="0"/>
                  </a:moveTo>
                  <a:cubicBezTo>
                    <a:pt x="295" y="0"/>
                    <a:pt x="0" y="594"/>
                    <a:pt x="394" y="845"/>
                  </a:cubicBezTo>
                  <a:cubicBezTo>
                    <a:pt x="467" y="894"/>
                    <a:pt x="541" y="915"/>
                    <a:pt x="612" y="915"/>
                  </a:cubicBezTo>
                  <a:cubicBezTo>
                    <a:pt x="727" y="915"/>
                    <a:pt x="836" y="860"/>
                    <a:pt x="928" y="781"/>
                  </a:cubicBezTo>
                  <a:cubicBezTo>
                    <a:pt x="1527" y="1721"/>
                    <a:pt x="2317" y="2491"/>
                    <a:pt x="3172" y="3132"/>
                  </a:cubicBezTo>
                  <a:cubicBezTo>
                    <a:pt x="4070" y="3773"/>
                    <a:pt x="5032" y="4286"/>
                    <a:pt x="6037" y="4692"/>
                  </a:cubicBezTo>
                  <a:cubicBezTo>
                    <a:pt x="7020" y="5077"/>
                    <a:pt x="8024" y="5462"/>
                    <a:pt x="9072" y="5611"/>
                  </a:cubicBezTo>
                  <a:cubicBezTo>
                    <a:pt x="9791" y="5731"/>
                    <a:pt x="10522" y="5798"/>
                    <a:pt x="11263" y="5798"/>
                  </a:cubicBezTo>
                  <a:cubicBezTo>
                    <a:pt x="11578" y="5798"/>
                    <a:pt x="11895" y="5786"/>
                    <a:pt x="12214" y="5761"/>
                  </a:cubicBezTo>
                  <a:lnTo>
                    <a:pt x="12214" y="5654"/>
                  </a:lnTo>
                  <a:cubicBezTo>
                    <a:pt x="11230" y="5226"/>
                    <a:pt x="10226" y="4949"/>
                    <a:pt x="9221" y="4671"/>
                  </a:cubicBezTo>
                  <a:cubicBezTo>
                    <a:pt x="8238" y="4371"/>
                    <a:pt x="7212" y="4243"/>
                    <a:pt x="6229" y="3944"/>
                  </a:cubicBezTo>
                  <a:cubicBezTo>
                    <a:pt x="4305" y="3346"/>
                    <a:pt x="2403" y="2405"/>
                    <a:pt x="992" y="717"/>
                  </a:cubicBezTo>
                  <a:cubicBezTo>
                    <a:pt x="1142" y="524"/>
                    <a:pt x="1163" y="225"/>
                    <a:pt x="907" y="75"/>
                  </a:cubicBezTo>
                  <a:cubicBezTo>
                    <a:pt x="830" y="23"/>
                    <a:pt x="752" y="0"/>
                    <a:pt x="6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9" name="Google Shape;35189;p32"/>
            <p:cNvSpPr/>
            <p:nvPr/>
          </p:nvSpPr>
          <p:spPr>
            <a:xfrm>
              <a:off x="-114925" y="4883288"/>
              <a:ext cx="261125" cy="225825"/>
            </a:xfrm>
            <a:custGeom>
              <a:avLst/>
              <a:gdLst/>
              <a:ahLst/>
              <a:cxnLst/>
              <a:rect l="l" t="t" r="r" b="b"/>
              <a:pathLst>
                <a:path w="10445" h="9033" extrusionOk="0">
                  <a:moveTo>
                    <a:pt x="505" y="0"/>
                  </a:moveTo>
                  <a:cubicBezTo>
                    <a:pt x="393" y="0"/>
                    <a:pt x="284" y="66"/>
                    <a:pt x="207" y="227"/>
                  </a:cubicBezTo>
                  <a:lnTo>
                    <a:pt x="185" y="269"/>
                  </a:lnTo>
                  <a:cubicBezTo>
                    <a:pt x="1" y="654"/>
                    <a:pt x="292" y="1050"/>
                    <a:pt x="574" y="1050"/>
                  </a:cubicBezTo>
                  <a:cubicBezTo>
                    <a:pt x="684" y="1050"/>
                    <a:pt x="792" y="990"/>
                    <a:pt x="869" y="847"/>
                  </a:cubicBezTo>
                  <a:cubicBezTo>
                    <a:pt x="2814" y="1338"/>
                    <a:pt x="4482" y="2663"/>
                    <a:pt x="5914" y="4160"/>
                  </a:cubicBezTo>
                  <a:cubicBezTo>
                    <a:pt x="6662" y="4950"/>
                    <a:pt x="7303" y="5869"/>
                    <a:pt x="8051" y="6682"/>
                  </a:cubicBezTo>
                  <a:cubicBezTo>
                    <a:pt x="8778" y="7494"/>
                    <a:pt x="9526" y="8327"/>
                    <a:pt x="10381" y="9033"/>
                  </a:cubicBezTo>
                  <a:lnTo>
                    <a:pt x="10445" y="8969"/>
                  </a:lnTo>
                  <a:cubicBezTo>
                    <a:pt x="9953" y="7900"/>
                    <a:pt x="9333" y="6938"/>
                    <a:pt x="8671" y="6019"/>
                  </a:cubicBezTo>
                  <a:cubicBezTo>
                    <a:pt x="8008" y="5100"/>
                    <a:pt x="7175" y="4331"/>
                    <a:pt x="6362" y="3582"/>
                  </a:cubicBezTo>
                  <a:cubicBezTo>
                    <a:pt x="5529" y="2834"/>
                    <a:pt x="4653" y="2172"/>
                    <a:pt x="3691" y="1637"/>
                  </a:cubicBezTo>
                  <a:cubicBezTo>
                    <a:pt x="2814" y="1167"/>
                    <a:pt x="1874" y="847"/>
                    <a:pt x="912" y="718"/>
                  </a:cubicBezTo>
                  <a:cubicBezTo>
                    <a:pt x="1032" y="359"/>
                    <a:pt x="764" y="0"/>
                    <a:pt x="5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0" name="Google Shape;35190;p32"/>
            <p:cNvSpPr/>
            <p:nvPr/>
          </p:nvSpPr>
          <p:spPr>
            <a:xfrm>
              <a:off x="-224650" y="5174713"/>
              <a:ext cx="400250" cy="61725"/>
            </a:xfrm>
            <a:custGeom>
              <a:avLst/>
              <a:gdLst/>
              <a:ahLst/>
              <a:cxnLst/>
              <a:rect l="l" t="t" r="r" b="b"/>
              <a:pathLst>
                <a:path w="16010" h="2469" extrusionOk="0">
                  <a:moveTo>
                    <a:pt x="14864" y="1"/>
                  </a:moveTo>
                  <a:cubicBezTo>
                    <a:pt x="13839" y="1"/>
                    <a:pt x="12812" y="281"/>
                    <a:pt x="11863" y="561"/>
                  </a:cubicBezTo>
                  <a:cubicBezTo>
                    <a:pt x="11200" y="753"/>
                    <a:pt x="10538" y="967"/>
                    <a:pt x="9918" y="1138"/>
                  </a:cubicBezTo>
                  <a:cubicBezTo>
                    <a:pt x="9255" y="1287"/>
                    <a:pt x="8571" y="1437"/>
                    <a:pt x="7887" y="1565"/>
                  </a:cubicBezTo>
                  <a:cubicBezTo>
                    <a:pt x="6617" y="1767"/>
                    <a:pt x="5347" y="1930"/>
                    <a:pt x="4059" y="1930"/>
                  </a:cubicBezTo>
                  <a:cubicBezTo>
                    <a:pt x="3982" y="1930"/>
                    <a:pt x="3904" y="1930"/>
                    <a:pt x="3826" y="1928"/>
                  </a:cubicBezTo>
                  <a:cubicBezTo>
                    <a:pt x="3164" y="1907"/>
                    <a:pt x="2480" y="1843"/>
                    <a:pt x="1817" y="1672"/>
                  </a:cubicBezTo>
                  <a:cubicBezTo>
                    <a:pt x="1176" y="1501"/>
                    <a:pt x="513" y="1180"/>
                    <a:pt x="64" y="603"/>
                  </a:cubicBezTo>
                  <a:lnTo>
                    <a:pt x="0" y="667"/>
                  </a:lnTo>
                  <a:cubicBezTo>
                    <a:pt x="428" y="1309"/>
                    <a:pt x="1090" y="1693"/>
                    <a:pt x="1753" y="1950"/>
                  </a:cubicBezTo>
                  <a:cubicBezTo>
                    <a:pt x="2416" y="2206"/>
                    <a:pt x="3121" y="2313"/>
                    <a:pt x="3805" y="2399"/>
                  </a:cubicBezTo>
                  <a:cubicBezTo>
                    <a:pt x="4336" y="2448"/>
                    <a:pt x="4869" y="2469"/>
                    <a:pt x="5403" y="2469"/>
                  </a:cubicBezTo>
                  <a:cubicBezTo>
                    <a:pt x="6266" y="2469"/>
                    <a:pt x="7127" y="2414"/>
                    <a:pt x="7973" y="2335"/>
                  </a:cubicBezTo>
                  <a:cubicBezTo>
                    <a:pt x="8678" y="2270"/>
                    <a:pt x="9362" y="2185"/>
                    <a:pt x="10046" y="2078"/>
                  </a:cubicBezTo>
                  <a:cubicBezTo>
                    <a:pt x="10773" y="1950"/>
                    <a:pt x="11435" y="1736"/>
                    <a:pt x="12098" y="1480"/>
                  </a:cubicBezTo>
                  <a:cubicBezTo>
                    <a:pt x="13402" y="988"/>
                    <a:pt x="14642" y="432"/>
                    <a:pt x="16009" y="240"/>
                  </a:cubicBezTo>
                  <a:lnTo>
                    <a:pt x="16009" y="133"/>
                  </a:lnTo>
                  <a:cubicBezTo>
                    <a:pt x="15631" y="40"/>
                    <a:pt x="15248" y="1"/>
                    <a:pt x="148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1" name="Google Shape;35191;p32"/>
            <p:cNvSpPr/>
            <p:nvPr/>
          </p:nvSpPr>
          <p:spPr>
            <a:xfrm>
              <a:off x="20300" y="4824238"/>
              <a:ext cx="139275" cy="230925"/>
            </a:xfrm>
            <a:custGeom>
              <a:avLst/>
              <a:gdLst/>
              <a:ahLst/>
              <a:cxnLst/>
              <a:rect l="l" t="t" r="r" b="b"/>
              <a:pathLst>
                <a:path w="5571" h="9237" extrusionOk="0">
                  <a:moveTo>
                    <a:pt x="693" y="0"/>
                  </a:moveTo>
                  <a:cubicBezTo>
                    <a:pt x="305" y="0"/>
                    <a:pt x="0" y="604"/>
                    <a:pt x="398" y="857"/>
                  </a:cubicBezTo>
                  <a:cubicBezTo>
                    <a:pt x="505" y="922"/>
                    <a:pt x="590" y="922"/>
                    <a:pt x="676" y="922"/>
                  </a:cubicBezTo>
                  <a:cubicBezTo>
                    <a:pt x="953" y="1627"/>
                    <a:pt x="1381" y="2268"/>
                    <a:pt x="1830" y="2824"/>
                  </a:cubicBezTo>
                  <a:cubicBezTo>
                    <a:pt x="2343" y="3486"/>
                    <a:pt x="2920" y="4085"/>
                    <a:pt x="3347" y="4747"/>
                  </a:cubicBezTo>
                  <a:cubicBezTo>
                    <a:pt x="3796" y="5410"/>
                    <a:pt x="4031" y="6201"/>
                    <a:pt x="4395" y="6928"/>
                  </a:cubicBezTo>
                  <a:cubicBezTo>
                    <a:pt x="4737" y="7676"/>
                    <a:pt x="5036" y="8467"/>
                    <a:pt x="5463" y="9236"/>
                  </a:cubicBezTo>
                  <a:lnTo>
                    <a:pt x="5549" y="9215"/>
                  </a:lnTo>
                  <a:cubicBezTo>
                    <a:pt x="5570" y="8296"/>
                    <a:pt x="5442" y="7419"/>
                    <a:pt x="5164" y="6543"/>
                  </a:cubicBezTo>
                  <a:cubicBezTo>
                    <a:pt x="4929" y="5688"/>
                    <a:pt x="4416" y="4918"/>
                    <a:pt x="3882" y="4256"/>
                  </a:cubicBezTo>
                  <a:cubicBezTo>
                    <a:pt x="3326" y="3572"/>
                    <a:pt x="2685" y="3059"/>
                    <a:pt x="2129" y="2482"/>
                  </a:cubicBezTo>
                  <a:cubicBezTo>
                    <a:pt x="1637" y="2012"/>
                    <a:pt x="1146" y="1499"/>
                    <a:pt x="804" y="879"/>
                  </a:cubicBezTo>
                  <a:cubicBezTo>
                    <a:pt x="1103" y="729"/>
                    <a:pt x="1253" y="280"/>
                    <a:pt x="911" y="67"/>
                  </a:cubicBezTo>
                  <a:cubicBezTo>
                    <a:pt x="838" y="20"/>
                    <a:pt x="764" y="0"/>
                    <a:pt x="6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2" name="Google Shape;35192;p32"/>
            <p:cNvSpPr/>
            <p:nvPr/>
          </p:nvSpPr>
          <p:spPr>
            <a:xfrm>
              <a:off x="-125800" y="5035888"/>
              <a:ext cx="263450" cy="163525"/>
            </a:xfrm>
            <a:custGeom>
              <a:avLst/>
              <a:gdLst/>
              <a:ahLst/>
              <a:cxnLst/>
              <a:rect l="l" t="t" r="r" b="b"/>
              <a:pathLst>
                <a:path w="10538" h="6541" extrusionOk="0">
                  <a:moveTo>
                    <a:pt x="43" y="1"/>
                  </a:moveTo>
                  <a:lnTo>
                    <a:pt x="1" y="86"/>
                  </a:lnTo>
                  <a:cubicBezTo>
                    <a:pt x="1689" y="1304"/>
                    <a:pt x="3292" y="2651"/>
                    <a:pt x="4981" y="3869"/>
                  </a:cubicBezTo>
                  <a:cubicBezTo>
                    <a:pt x="5836" y="4489"/>
                    <a:pt x="6648" y="5152"/>
                    <a:pt x="7588" y="5601"/>
                  </a:cubicBezTo>
                  <a:cubicBezTo>
                    <a:pt x="8507" y="6071"/>
                    <a:pt x="9491" y="6434"/>
                    <a:pt x="10517" y="6541"/>
                  </a:cubicBezTo>
                  <a:lnTo>
                    <a:pt x="10538" y="6456"/>
                  </a:lnTo>
                  <a:cubicBezTo>
                    <a:pt x="9683" y="5836"/>
                    <a:pt x="8828" y="5301"/>
                    <a:pt x="7973" y="4746"/>
                  </a:cubicBezTo>
                  <a:cubicBezTo>
                    <a:pt x="7118" y="4190"/>
                    <a:pt x="6199" y="3741"/>
                    <a:pt x="5323" y="3207"/>
                  </a:cubicBezTo>
                  <a:cubicBezTo>
                    <a:pt x="3570" y="2138"/>
                    <a:pt x="1839" y="98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3" name="Google Shape;35193;p32"/>
            <p:cNvSpPr/>
            <p:nvPr/>
          </p:nvSpPr>
          <p:spPr>
            <a:xfrm>
              <a:off x="-58100" y="4976313"/>
              <a:ext cx="24925" cy="17650"/>
            </a:xfrm>
            <a:custGeom>
              <a:avLst/>
              <a:gdLst/>
              <a:ahLst/>
              <a:cxnLst/>
              <a:rect l="l" t="t" r="r" b="b"/>
              <a:pathLst>
                <a:path w="997" h="706" extrusionOk="0">
                  <a:moveTo>
                    <a:pt x="519" y="0"/>
                  </a:moveTo>
                  <a:cubicBezTo>
                    <a:pt x="224" y="0"/>
                    <a:pt x="1" y="455"/>
                    <a:pt x="306" y="652"/>
                  </a:cubicBezTo>
                  <a:cubicBezTo>
                    <a:pt x="364" y="690"/>
                    <a:pt x="423" y="706"/>
                    <a:pt x="478" y="706"/>
                  </a:cubicBezTo>
                  <a:cubicBezTo>
                    <a:pt x="773" y="706"/>
                    <a:pt x="996" y="251"/>
                    <a:pt x="691" y="54"/>
                  </a:cubicBezTo>
                  <a:cubicBezTo>
                    <a:pt x="633" y="1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4" name="Google Shape;35194;p32"/>
            <p:cNvSpPr/>
            <p:nvPr/>
          </p:nvSpPr>
          <p:spPr>
            <a:xfrm>
              <a:off x="-103550" y="5026588"/>
              <a:ext cx="20175" cy="19275"/>
            </a:xfrm>
            <a:custGeom>
              <a:avLst/>
              <a:gdLst/>
              <a:ahLst/>
              <a:cxnLst/>
              <a:rect l="l" t="t" r="r" b="b"/>
              <a:pathLst>
                <a:path w="807" h="771" extrusionOk="0">
                  <a:moveTo>
                    <a:pt x="371" y="1"/>
                  </a:moveTo>
                  <a:cubicBezTo>
                    <a:pt x="179" y="1"/>
                    <a:pt x="0" y="151"/>
                    <a:pt x="72" y="415"/>
                  </a:cubicBezTo>
                  <a:lnTo>
                    <a:pt x="72" y="458"/>
                  </a:lnTo>
                  <a:cubicBezTo>
                    <a:pt x="129" y="674"/>
                    <a:pt x="289" y="771"/>
                    <a:pt x="439" y="771"/>
                  </a:cubicBezTo>
                  <a:cubicBezTo>
                    <a:pt x="631" y="771"/>
                    <a:pt x="807" y="615"/>
                    <a:pt x="735" y="351"/>
                  </a:cubicBezTo>
                  <a:lnTo>
                    <a:pt x="735" y="287"/>
                  </a:lnTo>
                  <a:cubicBezTo>
                    <a:pt x="679" y="91"/>
                    <a:pt x="521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5" name="Google Shape;35195;p32"/>
            <p:cNvSpPr/>
            <p:nvPr/>
          </p:nvSpPr>
          <p:spPr>
            <a:xfrm>
              <a:off x="-142375" y="5023213"/>
              <a:ext cx="27825" cy="19500"/>
            </a:xfrm>
            <a:custGeom>
              <a:avLst/>
              <a:gdLst/>
              <a:ahLst/>
              <a:cxnLst/>
              <a:rect l="l" t="t" r="r" b="b"/>
              <a:pathLst>
                <a:path w="1113" h="780" extrusionOk="0">
                  <a:moveTo>
                    <a:pt x="580" y="1"/>
                  </a:moveTo>
                  <a:cubicBezTo>
                    <a:pt x="250" y="1"/>
                    <a:pt x="1" y="505"/>
                    <a:pt x="343" y="721"/>
                  </a:cubicBezTo>
                  <a:cubicBezTo>
                    <a:pt x="407" y="762"/>
                    <a:pt x="471" y="779"/>
                    <a:pt x="533" y="779"/>
                  </a:cubicBezTo>
                  <a:cubicBezTo>
                    <a:pt x="863" y="779"/>
                    <a:pt x="1113" y="275"/>
                    <a:pt x="770" y="59"/>
                  </a:cubicBezTo>
                  <a:cubicBezTo>
                    <a:pt x="706" y="18"/>
                    <a:pt x="642" y="1"/>
                    <a:pt x="5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6" name="Google Shape;35196;p32"/>
            <p:cNvSpPr/>
            <p:nvPr/>
          </p:nvSpPr>
          <p:spPr>
            <a:xfrm>
              <a:off x="-233700" y="5087838"/>
              <a:ext cx="28925" cy="20050"/>
            </a:xfrm>
            <a:custGeom>
              <a:avLst/>
              <a:gdLst/>
              <a:ahLst/>
              <a:cxnLst/>
              <a:rect l="l" t="t" r="r" b="b"/>
              <a:pathLst>
                <a:path w="1157" h="802" extrusionOk="0">
                  <a:moveTo>
                    <a:pt x="574" y="1"/>
                  </a:moveTo>
                  <a:cubicBezTo>
                    <a:pt x="246" y="1"/>
                    <a:pt x="0" y="486"/>
                    <a:pt x="341" y="701"/>
                  </a:cubicBezTo>
                  <a:lnTo>
                    <a:pt x="405" y="744"/>
                  </a:lnTo>
                  <a:cubicBezTo>
                    <a:pt x="469" y="784"/>
                    <a:pt x="533" y="802"/>
                    <a:pt x="594" y="802"/>
                  </a:cubicBezTo>
                  <a:cubicBezTo>
                    <a:pt x="919" y="802"/>
                    <a:pt x="1157" y="297"/>
                    <a:pt x="833" y="81"/>
                  </a:cubicBezTo>
                  <a:lnTo>
                    <a:pt x="768" y="60"/>
                  </a:lnTo>
                  <a:cubicBezTo>
                    <a:pt x="703" y="19"/>
                    <a:pt x="637" y="1"/>
                    <a:pt x="5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7" name="Google Shape;35197;p32"/>
            <p:cNvSpPr/>
            <p:nvPr/>
          </p:nvSpPr>
          <p:spPr>
            <a:xfrm>
              <a:off x="-240150" y="5175513"/>
              <a:ext cx="27850" cy="19450"/>
            </a:xfrm>
            <a:custGeom>
              <a:avLst/>
              <a:gdLst/>
              <a:ahLst/>
              <a:cxnLst/>
              <a:rect l="l" t="t" r="r" b="b"/>
              <a:pathLst>
                <a:path w="1114" h="778" extrusionOk="0">
                  <a:moveTo>
                    <a:pt x="580" y="0"/>
                  </a:moveTo>
                  <a:cubicBezTo>
                    <a:pt x="250" y="0"/>
                    <a:pt x="0" y="505"/>
                    <a:pt x="342" y="721"/>
                  </a:cubicBezTo>
                  <a:cubicBezTo>
                    <a:pt x="405" y="760"/>
                    <a:pt x="468" y="778"/>
                    <a:pt x="528" y="778"/>
                  </a:cubicBezTo>
                  <a:cubicBezTo>
                    <a:pt x="860" y="778"/>
                    <a:pt x="1114" y="257"/>
                    <a:pt x="770" y="58"/>
                  </a:cubicBezTo>
                  <a:cubicBezTo>
                    <a:pt x="706" y="18"/>
                    <a:pt x="642" y="0"/>
                    <a:pt x="580" y="0"/>
                  </a:cubicBezTo>
                  <a:close/>
                </a:path>
              </a:pathLst>
            </a:custGeom>
            <a:solidFill>
              <a:srgbClr val="F44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8" name="Google Shape;35198;p32"/>
            <p:cNvSpPr/>
            <p:nvPr/>
          </p:nvSpPr>
          <p:spPr>
            <a:xfrm>
              <a:off x="-87850" y="4877288"/>
              <a:ext cx="513000" cy="646325"/>
            </a:xfrm>
            <a:custGeom>
              <a:avLst/>
              <a:gdLst/>
              <a:ahLst/>
              <a:cxnLst/>
              <a:rect l="l" t="t" r="r" b="b"/>
              <a:pathLst>
                <a:path w="20520" h="25853" extrusionOk="0">
                  <a:moveTo>
                    <a:pt x="14850" y="0"/>
                  </a:moveTo>
                  <a:cubicBezTo>
                    <a:pt x="10777" y="0"/>
                    <a:pt x="5496" y="2794"/>
                    <a:pt x="3334" y="4891"/>
                  </a:cubicBezTo>
                  <a:cubicBezTo>
                    <a:pt x="0" y="8161"/>
                    <a:pt x="705" y="13548"/>
                    <a:pt x="2501" y="17459"/>
                  </a:cubicBezTo>
                  <a:cubicBezTo>
                    <a:pt x="3313" y="19212"/>
                    <a:pt x="4339" y="21029"/>
                    <a:pt x="5450" y="22546"/>
                  </a:cubicBezTo>
                  <a:cubicBezTo>
                    <a:pt x="6922" y="24572"/>
                    <a:pt x="8911" y="25852"/>
                    <a:pt x="11030" y="25852"/>
                  </a:cubicBezTo>
                  <a:cubicBezTo>
                    <a:pt x="12019" y="25852"/>
                    <a:pt x="13036" y="25573"/>
                    <a:pt x="14043" y="24961"/>
                  </a:cubicBezTo>
                  <a:cubicBezTo>
                    <a:pt x="16266" y="23593"/>
                    <a:pt x="18104" y="20045"/>
                    <a:pt x="19023" y="17438"/>
                  </a:cubicBezTo>
                  <a:cubicBezTo>
                    <a:pt x="20305" y="13868"/>
                    <a:pt x="20519" y="8482"/>
                    <a:pt x="20092" y="4677"/>
                  </a:cubicBezTo>
                  <a:cubicBezTo>
                    <a:pt x="19709" y="1223"/>
                    <a:pt x="17544" y="0"/>
                    <a:pt x="148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9" name="Google Shape;35199;p32"/>
            <p:cNvSpPr/>
            <p:nvPr/>
          </p:nvSpPr>
          <p:spPr>
            <a:xfrm>
              <a:off x="857400" y="5493513"/>
              <a:ext cx="194700" cy="165450"/>
            </a:xfrm>
            <a:custGeom>
              <a:avLst/>
              <a:gdLst/>
              <a:ahLst/>
              <a:cxnLst/>
              <a:rect l="l" t="t" r="r" b="b"/>
              <a:pathLst>
                <a:path w="7788" h="6618" extrusionOk="0">
                  <a:moveTo>
                    <a:pt x="4750" y="1"/>
                  </a:moveTo>
                  <a:cubicBezTo>
                    <a:pt x="4548" y="1"/>
                    <a:pt x="4340" y="19"/>
                    <a:pt x="4126" y="56"/>
                  </a:cubicBezTo>
                  <a:cubicBezTo>
                    <a:pt x="2010" y="441"/>
                    <a:pt x="193" y="2535"/>
                    <a:pt x="44" y="4715"/>
                  </a:cubicBezTo>
                  <a:cubicBezTo>
                    <a:pt x="1" y="5442"/>
                    <a:pt x="129" y="6083"/>
                    <a:pt x="428" y="6618"/>
                  </a:cubicBezTo>
                  <a:lnTo>
                    <a:pt x="6114" y="6618"/>
                  </a:lnTo>
                  <a:cubicBezTo>
                    <a:pt x="6969" y="5741"/>
                    <a:pt x="7567" y="4566"/>
                    <a:pt x="7653" y="3347"/>
                  </a:cubicBezTo>
                  <a:cubicBezTo>
                    <a:pt x="7787" y="1390"/>
                    <a:pt x="6525" y="1"/>
                    <a:pt x="47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0" name="Google Shape;35200;p32"/>
            <p:cNvSpPr/>
            <p:nvPr/>
          </p:nvSpPr>
          <p:spPr>
            <a:xfrm>
              <a:off x="708850" y="5499413"/>
              <a:ext cx="220175" cy="159550"/>
            </a:xfrm>
            <a:custGeom>
              <a:avLst/>
              <a:gdLst/>
              <a:ahLst/>
              <a:cxnLst/>
              <a:rect l="l" t="t" r="r" b="b"/>
              <a:pathLst>
                <a:path w="8807" h="6382" extrusionOk="0">
                  <a:moveTo>
                    <a:pt x="4699" y="0"/>
                  </a:moveTo>
                  <a:cubicBezTo>
                    <a:pt x="3675" y="0"/>
                    <a:pt x="2675" y="550"/>
                    <a:pt x="1775" y="1402"/>
                  </a:cubicBezTo>
                  <a:cubicBezTo>
                    <a:pt x="364" y="2727"/>
                    <a:pt x="1" y="4159"/>
                    <a:pt x="1" y="5591"/>
                  </a:cubicBezTo>
                  <a:cubicBezTo>
                    <a:pt x="1" y="5847"/>
                    <a:pt x="22" y="6104"/>
                    <a:pt x="44" y="6382"/>
                  </a:cubicBezTo>
                  <a:lnTo>
                    <a:pt x="6050" y="6382"/>
                  </a:lnTo>
                  <a:cubicBezTo>
                    <a:pt x="6434" y="6082"/>
                    <a:pt x="6798" y="5783"/>
                    <a:pt x="7118" y="5441"/>
                  </a:cubicBezTo>
                  <a:cubicBezTo>
                    <a:pt x="8807" y="4244"/>
                    <a:pt x="8615" y="4522"/>
                    <a:pt x="8315" y="3881"/>
                  </a:cubicBezTo>
                  <a:cubicBezTo>
                    <a:pt x="8294" y="3774"/>
                    <a:pt x="8037" y="3176"/>
                    <a:pt x="7995" y="3069"/>
                  </a:cubicBezTo>
                  <a:cubicBezTo>
                    <a:pt x="7460" y="2021"/>
                    <a:pt x="6990" y="611"/>
                    <a:pt x="5644" y="162"/>
                  </a:cubicBezTo>
                  <a:cubicBezTo>
                    <a:pt x="5328" y="52"/>
                    <a:pt x="5013" y="0"/>
                    <a:pt x="46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1" name="Google Shape;35201;p32"/>
            <p:cNvSpPr/>
            <p:nvPr/>
          </p:nvSpPr>
          <p:spPr>
            <a:xfrm>
              <a:off x="869175" y="5613613"/>
              <a:ext cx="66275" cy="45350"/>
            </a:xfrm>
            <a:custGeom>
              <a:avLst/>
              <a:gdLst/>
              <a:ahLst/>
              <a:cxnLst/>
              <a:rect l="l" t="t" r="r" b="b"/>
              <a:pathLst>
                <a:path w="2651" h="1814" extrusionOk="0">
                  <a:moveTo>
                    <a:pt x="2377" y="1"/>
                  </a:moveTo>
                  <a:cubicBezTo>
                    <a:pt x="2129" y="1"/>
                    <a:pt x="916" y="1037"/>
                    <a:pt x="0" y="1814"/>
                  </a:cubicBezTo>
                  <a:lnTo>
                    <a:pt x="2629" y="1814"/>
                  </a:lnTo>
                  <a:cubicBezTo>
                    <a:pt x="2650" y="1087"/>
                    <a:pt x="2629" y="339"/>
                    <a:pt x="2415" y="18"/>
                  </a:cubicBezTo>
                  <a:cubicBezTo>
                    <a:pt x="2408" y="7"/>
                    <a:pt x="2395" y="1"/>
                    <a:pt x="2377" y="1"/>
                  </a:cubicBezTo>
                  <a:close/>
                </a:path>
              </a:pathLst>
            </a:custGeom>
            <a:solidFill>
              <a:srgbClr val="F7C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2" name="Google Shape;35202;p32"/>
            <p:cNvSpPr/>
            <p:nvPr/>
          </p:nvSpPr>
          <p:spPr>
            <a:xfrm>
              <a:off x="939700" y="5611138"/>
              <a:ext cx="192925" cy="47825"/>
            </a:xfrm>
            <a:custGeom>
              <a:avLst/>
              <a:gdLst/>
              <a:ahLst/>
              <a:cxnLst/>
              <a:rect l="l" t="t" r="r" b="b"/>
              <a:pathLst>
                <a:path w="7717" h="1913" extrusionOk="0">
                  <a:moveTo>
                    <a:pt x="1301" y="1"/>
                  </a:moveTo>
                  <a:cubicBezTo>
                    <a:pt x="854" y="1"/>
                    <a:pt x="433" y="89"/>
                    <a:pt x="214" y="416"/>
                  </a:cubicBezTo>
                  <a:cubicBezTo>
                    <a:pt x="0" y="758"/>
                    <a:pt x="107" y="1464"/>
                    <a:pt x="107" y="1913"/>
                  </a:cubicBezTo>
                  <a:lnTo>
                    <a:pt x="7716" y="1913"/>
                  </a:lnTo>
                  <a:cubicBezTo>
                    <a:pt x="7310" y="1036"/>
                    <a:pt x="6520" y="395"/>
                    <a:pt x="5622" y="224"/>
                  </a:cubicBezTo>
                  <a:cubicBezTo>
                    <a:pt x="5035" y="120"/>
                    <a:pt x="4441" y="87"/>
                    <a:pt x="3839" y="87"/>
                  </a:cubicBezTo>
                  <a:cubicBezTo>
                    <a:pt x="3453" y="87"/>
                    <a:pt x="3064" y="101"/>
                    <a:pt x="2672" y="117"/>
                  </a:cubicBezTo>
                  <a:cubicBezTo>
                    <a:pt x="2363" y="117"/>
                    <a:pt x="1816" y="1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3" name="Google Shape;35203;p32"/>
            <p:cNvSpPr/>
            <p:nvPr/>
          </p:nvSpPr>
          <p:spPr>
            <a:xfrm>
              <a:off x="859000" y="5370813"/>
              <a:ext cx="152325" cy="223725"/>
            </a:xfrm>
            <a:custGeom>
              <a:avLst/>
              <a:gdLst/>
              <a:ahLst/>
              <a:cxnLst/>
              <a:rect l="l" t="t" r="r" b="b"/>
              <a:pathLst>
                <a:path w="6093" h="8949" extrusionOk="0">
                  <a:moveTo>
                    <a:pt x="3274" y="1"/>
                  </a:moveTo>
                  <a:cubicBezTo>
                    <a:pt x="3158" y="1"/>
                    <a:pt x="3042" y="15"/>
                    <a:pt x="2929" y="48"/>
                  </a:cubicBezTo>
                  <a:cubicBezTo>
                    <a:pt x="2480" y="197"/>
                    <a:pt x="2031" y="625"/>
                    <a:pt x="1561" y="817"/>
                  </a:cubicBezTo>
                  <a:cubicBezTo>
                    <a:pt x="557" y="1223"/>
                    <a:pt x="1" y="2207"/>
                    <a:pt x="22" y="3233"/>
                  </a:cubicBezTo>
                  <a:cubicBezTo>
                    <a:pt x="65" y="4836"/>
                    <a:pt x="1048" y="5926"/>
                    <a:pt x="1775" y="7144"/>
                  </a:cubicBezTo>
                  <a:cubicBezTo>
                    <a:pt x="2010" y="7550"/>
                    <a:pt x="2352" y="8063"/>
                    <a:pt x="2438" y="8597"/>
                  </a:cubicBezTo>
                  <a:cubicBezTo>
                    <a:pt x="2478" y="8829"/>
                    <a:pt x="2511" y="8948"/>
                    <a:pt x="2662" y="8948"/>
                  </a:cubicBezTo>
                  <a:cubicBezTo>
                    <a:pt x="2748" y="8948"/>
                    <a:pt x="2872" y="8910"/>
                    <a:pt x="3057" y="8833"/>
                  </a:cubicBezTo>
                  <a:cubicBezTo>
                    <a:pt x="4447" y="8042"/>
                    <a:pt x="5088" y="5819"/>
                    <a:pt x="5515" y="4451"/>
                  </a:cubicBezTo>
                  <a:cubicBezTo>
                    <a:pt x="5793" y="3553"/>
                    <a:pt x="6093" y="2591"/>
                    <a:pt x="5857" y="1758"/>
                  </a:cubicBezTo>
                  <a:cubicBezTo>
                    <a:pt x="5665" y="1010"/>
                    <a:pt x="5002" y="689"/>
                    <a:pt x="4404" y="347"/>
                  </a:cubicBezTo>
                  <a:cubicBezTo>
                    <a:pt x="4104" y="180"/>
                    <a:pt x="3687" y="1"/>
                    <a:pt x="3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4" name="Google Shape;35204;p32"/>
            <p:cNvSpPr/>
            <p:nvPr/>
          </p:nvSpPr>
          <p:spPr>
            <a:xfrm>
              <a:off x="941825" y="5437113"/>
              <a:ext cx="251175" cy="171475"/>
            </a:xfrm>
            <a:custGeom>
              <a:avLst/>
              <a:gdLst/>
              <a:ahLst/>
              <a:cxnLst/>
              <a:rect l="l" t="t" r="r" b="b"/>
              <a:pathLst>
                <a:path w="10047" h="6859" extrusionOk="0">
                  <a:moveTo>
                    <a:pt x="6750" y="1"/>
                  </a:moveTo>
                  <a:cubicBezTo>
                    <a:pt x="5437" y="1"/>
                    <a:pt x="3663" y="206"/>
                    <a:pt x="3100" y="1243"/>
                  </a:cubicBezTo>
                  <a:cubicBezTo>
                    <a:pt x="1732" y="3787"/>
                    <a:pt x="1" y="6437"/>
                    <a:pt x="535" y="6544"/>
                  </a:cubicBezTo>
                  <a:cubicBezTo>
                    <a:pt x="1308" y="6724"/>
                    <a:pt x="3049" y="6858"/>
                    <a:pt x="4194" y="6858"/>
                  </a:cubicBezTo>
                  <a:cubicBezTo>
                    <a:pt x="4410" y="6858"/>
                    <a:pt x="4604" y="6853"/>
                    <a:pt x="4767" y="6843"/>
                  </a:cubicBezTo>
                  <a:cubicBezTo>
                    <a:pt x="5815" y="6758"/>
                    <a:pt x="7696" y="6116"/>
                    <a:pt x="8529" y="5176"/>
                  </a:cubicBezTo>
                  <a:cubicBezTo>
                    <a:pt x="8978" y="4684"/>
                    <a:pt x="8978" y="4171"/>
                    <a:pt x="9277" y="3616"/>
                  </a:cubicBezTo>
                  <a:cubicBezTo>
                    <a:pt x="9555" y="3060"/>
                    <a:pt x="9812" y="2761"/>
                    <a:pt x="9876" y="2162"/>
                  </a:cubicBezTo>
                  <a:cubicBezTo>
                    <a:pt x="10047" y="880"/>
                    <a:pt x="9235" y="153"/>
                    <a:pt x="8080" y="68"/>
                  </a:cubicBezTo>
                  <a:cubicBezTo>
                    <a:pt x="7824" y="41"/>
                    <a:pt x="7332" y="1"/>
                    <a:pt x="6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5" name="Google Shape;35205;p32"/>
            <p:cNvSpPr/>
            <p:nvPr/>
          </p:nvSpPr>
          <p:spPr>
            <a:xfrm>
              <a:off x="932750" y="5616738"/>
              <a:ext cx="31550" cy="42225"/>
            </a:xfrm>
            <a:custGeom>
              <a:avLst/>
              <a:gdLst/>
              <a:ahLst/>
              <a:cxnLst/>
              <a:rect l="l" t="t" r="r" b="b"/>
              <a:pathLst>
                <a:path w="1262" h="1689" extrusionOk="0">
                  <a:moveTo>
                    <a:pt x="1" y="0"/>
                  </a:moveTo>
                  <a:cubicBezTo>
                    <a:pt x="1" y="257"/>
                    <a:pt x="86" y="470"/>
                    <a:pt x="172" y="663"/>
                  </a:cubicBezTo>
                  <a:cubicBezTo>
                    <a:pt x="278" y="876"/>
                    <a:pt x="428" y="1026"/>
                    <a:pt x="578" y="1176"/>
                  </a:cubicBezTo>
                  <a:cubicBezTo>
                    <a:pt x="749" y="1368"/>
                    <a:pt x="920" y="1518"/>
                    <a:pt x="1112" y="1689"/>
                  </a:cubicBezTo>
                  <a:lnTo>
                    <a:pt x="1262" y="1689"/>
                  </a:lnTo>
                  <a:cubicBezTo>
                    <a:pt x="1069" y="1475"/>
                    <a:pt x="898" y="1261"/>
                    <a:pt x="727" y="1047"/>
                  </a:cubicBezTo>
                  <a:cubicBezTo>
                    <a:pt x="599" y="876"/>
                    <a:pt x="514" y="684"/>
                    <a:pt x="385" y="513"/>
                  </a:cubicBezTo>
                  <a:cubicBezTo>
                    <a:pt x="257" y="342"/>
                    <a:pt x="150" y="171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6" name="Google Shape;35206;p32"/>
            <p:cNvSpPr/>
            <p:nvPr/>
          </p:nvSpPr>
          <p:spPr>
            <a:xfrm>
              <a:off x="937025" y="5613513"/>
              <a:ext cx="51325" cy="33700"/>
            </a:xfrm>
            <a:custGeom>
              <a:avLst/>
              <a:gdLst/>
              <a:ahLst/>
              <a:cxnLst/>
              <a:rect l="l" t="t" r="r" b="b"/>
              <a:pathLst>
                <a:path w="2053" h="1348" extrusionOk="0">
                  <a:moveTo>
                    <a:pt x="22" y="1"/>
                  </a:moveTo>
                  <a:lnTo>
                    <a:pt x="1" y="22"/>
                  </a:lnTo>
                  <a:cubicBezTo>
                    <a:pt x="43" y="257"/>
                    <a:pt x="172" y="428"/>
                    <a:pt x="321" y="578"/>
                  </a:cubicBezTo>
                  <a:cubicBezTo>
                    <a:pt x="492" y="728"/>
                    <a:pt x="685" y="792"/>
                    <a:pt x="877" y="877"/>
                  </a:cubicBezTo>
                  <a:cubicBezTo>
                    <a:pt x="1262" y="1048"/>
                    <a:pt x="1668" y="1155"/>
                    <a:pt x="2031" y="1347"/>
                  </a:cubicBezTo>
                  <a:lnTo>
                    <a:pt x="2052" y="1326"/>
                  </a:lnTo>
                  <a:cubicBezTo>
                    <a:pt x="1732" y="1070"/>
                    <a:pt x="1347" y="899"/>
                    <a:pt x="984" y="706"/>
                  </a:cubicBezTo>
                  <a:cubicBezTo>
                    <a:pt x="813" y="599"/>
                    <a:pt x="663" y="492"/>
                    <a:pt x="492" y="386"/>
                  </a:cubicBezTo>
                  <a:cubicBezTo>
                    <a:pt x="321" y="279"/>
                    <a:pt x="172" y="15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7" name="Google Shape;35207;p32"/>
            <p:cNvSpPr/>
            <p:nvPr/>
          </p:nvSpPr>
          <p:spPr>
            <a:xfrm>
              <a:off x="935950" y="5612463"/>
              <a:ext cx="66825" cy="14800"/>
            </a:xfrm>
            <a:custGeom>
              <a:avLst/>
              <a:gdLst/>
              <a:ahLst/>
              <a:cxnLst/>
              <a:rect l="l" t="t" r="r" b="b"/>
              <a:pathLst>
                <a:path w="2673" h="592" extrusionOk="0">
                  <a:moveTo>
                    <a:pt x="22" y="0"/>
                  </a:moveTo>
                  <a:lnTo>
                    <a:pt x="1" y="22"/>
                  </a:lnTo>
                  <a:cubicBezTo>
                    <a:pt x="129" y="214"/>
                    <a:pt x="321" y="342"/>
                    <a:pt x="514" y="449"/>
                  </a:cubicBezTo>
                  <a:cubicBezTo>
                    <a:pt x="728" y="534"/>
                    <a:pt x="984" y="556"/>
                    <a:pt x="1219" y="577"/>
                  </a:cubicBezTo>
                  <a:cubicBezTo>
                    <a:pt x="1328" y="587"/>
                    <a:pt x="1439" y="591"/>
                    <a:pt x="1550" y="591"/>
                  </a:cubicBezTo>
                  <a:cubicBezTo>
                    <a:pt x="1918" y="591"/>
                    <a:pt x="2295" y="546"/>
                    <a:pt x="2673" y="513"/>
                  </a:cubicBezTo>
                  <a:lnTo>
                    <a:pt x="2673" y="492"/>
                  </a:lnTo>
                  <a:cubicBezTo>
                    <a:pt x="2202" y="470"/>
                    <a:pt x="1732" y="470"/>
                    <a:pt x="1283" y="385"/>
                  </a:cubicBezTo>
                  <a:cubicBezTo>
                    <a:pt x="1048" y="342"/>
                    <a:pt x="856" y="278"/>
                    <a:pt x="642" y="214"/>
                  </a:cubicBezTo>
                  <a:cubicBezTo>
                    <a:pt x="428" y="150"/>
                    <a:pt x="236" y="8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8" name="Google Shape;35208;p32"/>
            <p:cNvSpPr/>
            <p:nvPr/>
          </p:nvSpPr>
          <p:spPr>
            <a:xfrm>
              <a:off x="938100" y="5571313"/>
              <a:ext cx="86050" cy="37425"/>
            </a:xfrm>
            <a:custGeom>
              <a:avLst/>
              <a:gdLst/>
              <a:ahLst/>
              <a:cxnLst/>
              <a:rect l="l" t="t" r="r" b="b"/>
              <a:pathLst>
                <a:path w="3442" h="1497" extrusionOk="0">
                  <a:moveTo>
                    <a:pt x="3442" y="0"/>
                  </a:moveTo>
                  <a:cubicBezTo>
                    <a:pt x="2864" y="43"/>
                    <a:pt x="2266" y="257"/>
                    <a:pt x="1689" y="535"/>
                  </a:cubicBezTo>
                  <a:cubicBezTo>
                    <a:pt x="1390" y="663"/>
                    <a:pt x="1112" y="791"/>
                    <a:pt x="834" y="962"/>
                  </a:cubicBezTo>
                  <a:cubicBezTo>
                    <a:pt x="556" y="1133"/>
                    <a:pt x="278" y="1304"/>
                    <a:pt x="0" y="1475"/>
                  </a:cubicBezTo>
                  <a:lnTo>
                    <a:pt x="0" y="1497"/>
                  </a:lnTo>
                  <a:cubicBezTo>
                    <a:pt x="300" y="1432"/>
                    <a:pt x="599" y="1304"/>
                    <a:pt x="898" y="1176"/>
                  </a:cubicBezTo>
                  <a:cubicBezTo>
                    <a:pt x="1176" y="1026"/>
                    <a:pt x="1454" y="855"/>
                    <a:pt x="1732" y="706"/>
                  </a:cubicBezTo>
                  <a:cubicBezTo>
                    <a:pt x="2287" y="406"/>
                    <a:pt x="2864" y="129"/>
                    <a:pt x="3442" y="22"/>
                  </a:cubicBezTo>
                  <a:lnTo>
                    <a:pt x="344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9" name="Google Shape;35209;p32"/>
            <p:cNvSpPr/>
            <p:nvPr/>
          </p:nvSpPr>
          <p:spPr>
            <a:xfrm>
              <a:off x="934900" y="5544588"/>
              <a:ext cx="79100" cy="58275"/>
            </a:xfrm>
            <a:custGeom>
              <a:avLst/>
              <a:gdLst/>
              <a:ahLst/>
              <a:cxnLst/>
              <a:rect l="l" t="t" r="r" b="b"/>
              <a:pathLst>
                <a:path w="3164" h="2331" extrusionOk="0">
                  <a:moveTo>
                    <a:pt x="3163" y="1"/>
                  </a:moveTo>
                  <a:cubicBezTo>
                    <a:pt x="2864" y="22"/>
                    <a:pt x="2565" y="129"/>
                    <a:pt x="2266" y="300"/>
                  </a:cubicBezTo>
                  <a:cubicBezTo>
                    <a:pt x="1966" y="471"/>
                    <a:pt x="1710" y="706"/>
                    <a:pt x="1453" y="920"/>
                  </a:cubicBezTo>
                  <a:cubicBezTo>
                    <a:pt x="1197" y="1133"/>
                    <a:pt x="941" y="1369"/>
                    <a:pt x="705" y="1604"/>
                  </a:cubicBezTo>
                  <a:lnTo>
                    <a:pt x="363" y="1967"/>
                  </a:lnTo>
                  <a:cubicBezTo>
                    <a:pt x="299" y="2031"/>
                    <a:pt x="235" y="2095"/>
                    <a:pt x="171" y="2159"/>
                  </a:cubicBezTo>
                  <a:cubicBezTo>
                    <a:pt x="128" y="2202"/>
                    <a:pt x="64" y="2288"/>
                    <a:pt x="0" y="2309"/>
                  </a:cubicBezTo>
                  <a:lnTo>
                    <a:pt x="0" y="2330"/>
                  </a:lnTo>
                  <a:cubicBezTo>
                    <a:pt x="86" y="2330"/>
                    <a:pt x="150" y="2266"/>
                    <a:pt x="235" y="2224"/>
                  </a:cubicBezTo>
                  <a:cubicBezTo>
                    <a:pt x="299" y="2181"/>
                    <a:pt x="363" y="2138"/>
                    <a:pt x="449" y="2095"/>
                  </a:cubicBezTo>
                  <a:cubicBezTo>
                    <a:pt x="577" y="1988"/>
                    <a:pt x="705" y="1882"/>
                    <a:pt x="834" y="1753"/>
                  </a:cubicBezTo>
                  <a:cubicBezTo>
                    <a:pt x="1090" y="1540"/>
                    <a:pt x="1325" y="1283"/>
                    <a:pt x="1560" y="1048"/>
                  </a:cubicBezTo>
                  <a:cubicBezTo>
                    <a:pt x="1795" y="813"/>
                    <a:pt x="2052" y="578"/>
                    <a:pt x="2308" y="407"/>
                  </a:cubicBezTo>
                  <a:cubicBezTo>
                    <a:pt x="2565" y="214"/>
                    <a:pt x="2864" y="65"/>
                    <a:pt x="3163" y="22"/>
                  </a:cubicBezTo>
                  <a:lnTo>
                    <a:pt x="3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0" name="Google Shape;35210;p32"/>
            <p:cNvSpPr/>
            <p:nvPr/>
          </p:nvSpPr>
          <p:spPr>
            <a:xfrm>
              <a:off x="932750" y="5531763"/>
              <a:ext cx="57725" cy="71625"/>
            </a:xfrm>
            <a:custGeom>
              <a:avLst/>
              <a:gdLst/>
              <a:ahLst/>
              <a:cxnLst/>
              <a:rect l="l" t="t" r="r" b="b"/>
              <a:pathLst>
                <a:path w="2309" h="2865" extrusionOk="0">
                  <a:moveTo>
                    <a:pt x="2309" y="1"/>
                  </a:moveTo>
                  <a:cubicBezTo>
                    <a:pt x="2031" y="43"/>
                    <a:pt x="1753" y="236"/>
                    <a:pt x="1497" y="450"/>
                  </a:cubicBezTo>
                  <a:cubicBezTo>
                    <a:pt x="1262" y="663"/>
                    <a:pt x="1069" y="920"/>
                    <a:pt x="877" y="1176"/>
                  </a:cubicBezTo>
                  <a:cubicBezTo>
                    <a:pt x="685" y="1454"/>
                    <a:pt x="492" y="1711"/>
                    <a:pt x="364" y="1988"/>
                  </a:cubicBezTo>
                  <a:cubicBezTo>
                    <a:pt x="214" y="2266"/>
                    <a:pt x="107" y="2566"/>
                    <a:pt x="1" y="2843"/>
                  </a:cubicBezTo>
                  <a:lnTo>
                    <a:pt x="22" y="2865"/>
                  </a:lnTo>
                  <a:cubicBezTo>
                    <a:pt x="236" y="2608"/>
                    <a:pt x="385" y="2330"/>
                    <a:pt x="556" y="2074"/>
                  </a:cubicBezTo>
                  <a:cubicBezTo>
                    <a:pt x="706" y="1796"/>
                    <a:pt x="856" y="1518"/>
                    <a:pt x="1027" y="1262"/>
                  </a:cubicBezTo>
                  <a:cubicBezTo>
                    <a:pt x="1176" y="1005"/>
                    <a:pt x="1368" y="749"/>
                    <a:pt x="1582" y="535"/>
                  </a:cubicBezTo>
                  <a:cubicBezTo>
                    <a:pt x="1775" y="300"/>
                    <a:pt x="2031" y="108"/>
                    <a:pt x="2309" y="2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1" name="Google Shape;35211;p32"/>
            <p:cNvSpPr/>
            <p:nvPr/>
          </p:nvSpPr>
          <p:spPr>
            <a:xfrm>
              <a:off x="917250" y="5609788"/>
              <a:ext cx="10175" cy="49175"/>
            </a:xfrm>
            <a:custGeom>
              <a:avLst/>
              <a:gdLst/>
              <a:ahLst/>
              <a:cxnLst/>
              <a:rect l="l" t="t" r="r" b="b"/>
              <a:pathLst>
                <a:path w="407" h="1967" extrusionOk="0">
                  <a:moveTo>
                    <a:pt x="385" y="0"/>
                  </a:moveTo>
                  <a:cubicBezTo>
                    <a:pt x="214" y="214"/>
                    <a:pt x="129" y="470"/>
                    <a:pt x="65" y="727"/>
                  </a:cubicBezTo>
                  <a:cubicBezTo>
                    <a:pt x="1" y="962"/>
                    <a:pt x="1" y="1197"/>
                    <a:pt x="1" y="1432"/>
                  </a:cubicBezTo>
                  <a:cubicBezTo>
                    <a:pt x="22" y="1625"/>
                    <a:pt x="43" y="1796"/>
                    <a:pt x="65" y="1967"/>
                  </a:cubicBezTo>
                  <a:lnTo>
                    <a:pt x="193" y="1967"/>
                  </a:lnTo>
                  <a:cubicBezTo>
                    <a:pt x="193" y="1774"/>
                    <a:pt x="172" y="1582"/>
                    <a:pt x="193" y="1390"/>
                  </a:cubicBezTo>
                  <a:cubicBezTo>
                    <a:pt x="214" y="1176"/>
                    <a:pt x="257" y="941"/>
                    <a:pt x="279" y="706"/>
                  </a:cubicBezTo>
                  <a:cubicBezTo>
                    <a:pt x="321" y="470"/>
                    <a:pt x="343" y="257"/>
                    <a:pt x="4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2" name="Google Shape;35212;p32"/>
            <p:cNvSpPr/>
            <p:nvPr/>
          </p:nvSpPr>
          <p:spPr>
            <a:xfrm>
              <a:off x="923675" y="5602838"/>
              <a:ext cx="9625" cy="56125"/>
            </a:xfrm>
            <a:custGeom>
              <a:avLst/>
              <a:gdLst/>
              <a:ahLst/>
              <a:cxnLst/>
              <a:rect l="l" t="t" r="r" b="b"/>
              <a:pathLst>
                <a:path w="385" h="2245" extrusionOk="0">
                  <a:moveTo>
                    <a:pt x="364" y="0"/>
                  </a:moveTo>
                  <a:cubicBezTo>
                    <a:pt x="214" y="193"/>
                    <a:pt x="128" y="407"/>
                    <a:pt x="64" y="620"/>
                  </a:cubicBezTo>
                  <a:cubicBezTo>
                    <a:pt x="0" y="834"/>
                    <a:pt x="22" y="1048"/>
                    <a:pt x="22" y="1261"/>
                  </a:cubicBezTo>
                  <a:cubicBezTo>
                    <a:pt x="43" y="1603"/>
                    <a:pt x="128" y="1967"/>
                    <a:pt x="299" y="2245"/>
                  </a:cubicBezTo>
                  <a:lnTo>
                    <a:pt x="342" y="2245"/>
                  </a:lnTo>
                  <a:cubicBezTo>
                    <a:pt x="299" y="2095"/>
                    <a:pt x="257" y="1945"/>
                    <a:pt x="235" y="1796"/>
                  </a:cubicBezTo>
                  <a:cubicBezTo>
                    <a:pt x="214" y="1603"/>
                    <a:pt x="193" y="1411"/>
                    <a:pt x="214" y="1197"/>
                  </a:cubicBezTo>
                  <a:cubicBezTo>
                    <a:pt x="214" y="1005"/>
                    <a:pt x="278" y="813"/>
                    <a:pt x="278" y="620"/>
                  </a:cubicBezTo>
                  <a:cubicBezTo>
                    <a:pt x="321" y="428"/>
                    <a:pt x="342" y="236"/>
                    <a:pt x="385" y="22"/>
                  </a:cubicBezTo>
                  <a:lnTo>
                    <a:pt x="3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3" name="Google Shape;35213;p32"/>
            <p:cNvSpPr/>
            <p:nvPr/>
          </p:nvSpPr>
          <p:spPr>
            <a:xfrm>
              <a:off x="925275" y="5549388"/>
              <a:ext cx="17650" cy="52950"/>
            </a:xfrm>
            <a:custGeom>
              <a:avLst/>
              <a:gdLst/>
              <a:ahLst/>
              <a:cxnLst/>
              <a:rect l="l" t="t" r="r" b="b"/>
              <a:pathLst>
                <a:path w="706" h="2118" extrusionOk="0">
                  <a:moveTo>
                    <a:pt x="684" y="1"/>
                  </a:moveTo>
                  <a:cubicBezTo>
                    <a:pt x="535" y="129"/>
                    <a:pt x="406" y="300"/>
                    <a:pt x="321" y="493"/>
                  </a:cubicBezTo>
                  <a:cubicBezTo>
                    <a:pt x="235" y="664"/>
                    <a:pt x="171" y="856"/>
                    <a:pt x="107" y="1048"/>
                  </a:cubicBezTo>
                  <a:cubicBezTo>
                    <a:pt x="64" y="1219"/>
                    <a:pt x="0" y="1412"/>
                    <a:pt x="0" y="1604"/>
                  </a:cubicBezTo>
                  <a:cubicBezTo>
                    <a:pt x="0" y="1775"/>
                    <a:pt x="22" y="1967"/>
                    <a:pt x="86" y="2117"/>
                  </a:cubicBezTo>
                  <a:lnTo>
                    <a:pt x="107" y="2096"/>
                  </a:lnTo>
                  <a:cubicBezTo>
                    <a:pt x="171" y="1925"/>
                    <a:pt x="193" y="1732"/>
                    <a:pt x="235" y="1561"/>
                  </a:cubicBezTo>
                  <a:cubicBezTo>
                    <a:pt x="257" y="1390"/>
                    <a:pt x="257" y="1219"/>
                    <a:pt x="278" y="1027"/>
                  </a:cubicBezTo>
                  <a:cubicBezTo>
                    <a:pt x="321" y="856"/>
                    <a:pt x="364" y="685"/>
                    <a:pt x="428" y="514"/>
                  </a:cubicBezTo>
                  <a:cubicBezTo>
                    <a:pt x="471" y="343"/>
                    <a:pt x="556" y="151"/>
                    <a:pt x="706" y="22"/>
                  </a:cubicBezTo>
                  <a:lnTo>
                    <a:pt x="68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4" name="Google Shape;35214;p32"/>
            <p:cNvSpPr/>
            <p:nvPr/>
          </p:nvSpPr>
          <p:spPr>
            <a:xfrm>
              <a:off x="910975" y="5582713"/>
              <a:ext cx="51075" cy="46825"/>
            </a:xfrm>
            <a:custGeom>
              <a:avLst/>
              <a:gdLst/>
              <a:ahLst/>
              <a:cxnLst/>
              <a:rect l="l" t="t" r="r" b="b"/>
              <a:pathLst>
                <a:path w="2043" h="1873" extrusionOk="0">
                  <a:moveTo>
                    <a:pt x="1255" y="1"/>
                  </a:moveTo>
                  <a:cubicBezTo>
                    <a:pt x="1200" y="1"/>
                    <a:pt x="1143" y="5"/>
                    <a:pt x="1085" y="15"/>
                  </a:cubicBezTo>
                  <a:cubicBezTo>
                    <a:pt x="551" y="121"/>
                    <a:pt x="81" y="613"/>
                    <a:pt x="38" y="1126"/>
                  </a:cubicBezTo>
                  <a:cubicBezTo>
                    <a:pt x="1" y="1557"/>
                    <a:pt x="324" y="1872"/>
                    <a:pt x="764" y="1872"/>
                  </a:cubicBezTo>
                  <a:cubicBezTo>
                    <a:pt x="826" y="1872"/>
                    <a:pt x="891" y="1866"/>
                    <a:pt x="957" y="1853"/>
                  </a:cubicBezTo>
                  <a:cubicBezTo>
                    <a:pt x="1513" y="1767"/>
                    <a:pt x="1983" y="1276"/>
                    <a:pt x="2004" y="763"/>
                  </a:cubicBezTo>
                  <a:cubicBezTo>
                    <a:pt x="2042" y="305"/>
                    <a:pt x="1707" y="1"/>
                    <a:pt x="12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5" name="Google Shape;35215;p32"/>
            <p:cNvSpPr/>
            <p:nvPr/>
          </p:nvSpPr>
          <p:spPr>
            <a:xfrm>
              <a:off x="926350" y="5614588"/>
              <a:ext cx="17650" cy="44375"/>
            </a:xfrm>
            <a:custGeom>
              <a:avLst/>
              <a:gdLst/>
              <a:ahLst/>
              <a:cxnLst/>
              <a:rect l="l" t="t" r="r" b="b"/>
              <a:pathLst>
                <a:path w="706" h="1775" extrusionOk="0">
                  <a:moveTo>
                    <a:pt x="43" y="1"/>
                  </a:moveTo>
                  <a:cubicBezTo>
                    <a:pt x="0" y="129"/>
                    <a:pt x="21" y="236"/>
                    <a:pt x="21" y="343"/>
                  </a:cubicBezTo>
                  <a:lnTo>
                    <a:pt x="86" y="642"/>
                  </a:lnTo>
                  <a:cubicBezTo>
                    <a:pt x="107" y="856"/>
                    <a:pt x="214" y="1048"/>
                    <a:pt x="299" y="1219"/>
                  </a:cubicBezTo>
                  <a:cubicBezTo>
                    <a:pt x="385" y="1411"/>
                    <a:pt x="470" y="1582"/>
                    <a:pt x="577" y="1753"/>
                  </a:cubicBezTo>
                  <a:cubicBezTo>
                    <a:pt x="577" y="1753"/>
                    <a:pt x="577" y="1753"/>
                    <a:pt x="577" y="1775"/>
                  </a:cubicBezTo>
                  <a:lnTo>
                    <a:pt x="705" y="1775"/>
                  </a:lnTo>
                  <a:cubicBezTo>
                    <a:pt x="620" y="1561"/>
                    <a:pt x="534" y="1347"/>
                    <a:pt x="470" y="1112"/>
                  </a:cubicBezTo>
                  <a:cubicBezTo>
                    <a:pt x="406" y="941"/>
                    <a:pt x="363" y="727"/>
                    <a:pt x="299" y="535"/>
                  </a:cubicBezTo>
                  <a:cubicBezTo>
                    <a:pt x="278" y="449"/>
                    <a:pt x="235" y="343"/>
                    <a:pt x="192" y="257"/>
                  </a:cubicBezTo>
                  <a:cubicBezTo>
                    <a:pt x="150" y="172"/>
                    <a:pt x="86" y="86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6" name="Google Shape;35216;p32"/>
            <p:cNvSpPr/>
            <p:nvPr/>
          </p:nvSpPr>
          <p:spPr>
            <a:xfrm>
              <a:off x="894275" y="5596963"/>
              <a:ext cx="38500" cy="48100"/>
            </a:xfrm>
            <a:custGeom>
              <a:avLst/>
              <a:gdLst/>
              <a:ahLst/>
              <a:cxnLst/>
              <a:rect l="l" t="t" r="r" b="b"/>
              <a:pathLst>
                <a:path w="1540" h="1924" extrusionOk="0">
                  <a:moveTo>
                    <a:pt x="1540" y="0"/>
                  </a:moveTo>
                  <a:cubicBezTo>
                    <a:pt x="1347" y="86"/>
                    <a:pt x="1155" y="193"/>
                    <a:pt x="984" y="321"/>
                  </a:cubicBezTo>
                  <a:cubicBezTo>
                    <a:pt x="813" y="449"/>
                    <a:pt x="663" y="642"/>
                    <a:pt x="535" y="812"/>
                  </a:cubicBezTo>
                  <a:cubicBezTo>
                    <a:pt x="407" y="983"/>
                    <a:pt x="278" y="1154"/>
                    <a:pt x="172" y="1347"/>
                  </a:cubicBezTo>
                  <a:cubicBezTo>
                    <a:pt x="86" y="1539"/>
                    <a:pt x="22" y="1732"/>
                    <a:pt x="1" y="1924"/>
                  </a:cubicBezTo>
                  <a:lnTo>
                    <a:pt x="22" y="1924"/>
                  </a:lnTo>
                  <a:cubicBezTo>
                    <a:pt x="129" y="1539"/>
                    <a:pt x="385" y="1197"/>
                    <a:pt x="663" y="898"/>
                  </a:cubicBezTo>
                  <a:cubicBezTo>
                    <a:pt x="791" y="770"/>
                    <a:pt x="962" y="642"/>
                    <a:pt x="1112" y="492"/>
                  </a:cubicBezTo>
                  <a:cubicBezTo>
                    <a:pt x="1262" y="342"/>
                    <a:pt x="1411" y="193"/>
                    <a:pt x="1540" y="22"/>
                  </a:cubicBezTo>
                  <a:lnTo>
                    <a:pt x="154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7" name="Google Shape;35217;p32"/>
            <p:cNvSpPr/>
            <p:nvPr/>
          </p:nvSpPr>
          <p:spPr>
            <a:xfrm>
              <a:off x="895875" y="5589488"/>
              <a:ext cx="28875" cy="14100"/>
            </a:xfrm>
            <a:custGeom>
              <a:avLst/>
              <a:gdLst/>
              <a:ahLst/>
              <a:cxnLst/>
              <a:rect l="l" t="t" r="r" b="b"/>
              <a:pathLst>
                <a:path w="1155" h="564" extrusionOk="0">
                  <a:moveTo>
                    <a:pt x="22" y="0"/>
                  </a:moveTo>
                  <a:lnTo>
                    <a:pt x="1" y="21"/>
                  </a:lnTo>
                  <a:cubicBezTo>
                    <a:pt x="86" y="214"/>
                    <a:pt x="257" y="342"/>
                    <a:pt x="471" y="449"/>
                  </a:cubicBezTo>
                  <a:cubicBezTo>
                    <a:pt x="556" y="492"/>
                    <a:pt x="642" y="556"/>
                    <a:pt x="770" y="556"/>
                  </a:cubicBezTo>
                  <a:cubicBezTo>
                    <a:pt x="795" y="561"/>
                    <a:pt x="823" y="563"/>
                    <a:pt x="852" y="563"/>
                  </a:cubicBezTo>
                  <a:cubicBezTo>
                    <a:pt x="947" y="563"/>
                    <a:pt x="1057" y="536"/>
                    <a:pt x="1155" y="470"/>
                  </a:cubicBezTo>
                  <a:lnTo>
                    <a:pt x="1155" y="449"/>
                  </a:lnTo>
                  <a:cubicBezTo>
                    <a:pt x="1027" y="406"/>
                    <a:pt x="963" y="363"/>
                    <a:pt x="856" y="321"/>
                  </a:cubicBezTo>
                  <a:cubicBezTo>
                    <a:pt x="770" y="278"/>
                    <a:pt x="663" y="278"/>
                    <a:pt x="556" y="257"/>
                  </a:cubicBezTo>
                  <a:cubicBezTo>
                    <a:pt x="450" y="235"/>
                    <a:pt x="364" y="214"/>
                    <a:pt x="257" y="171"/>
                  </a:cubicBezTo>
                  <a:cubicBezTo>
                    <a:pt x="172" y="128"/>
                    <a:pt x="86" y="8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8" name="Google Shape;35218;p32"/>
            <p:cNvSpPr/>
            <p:nvPr/>
          </p:nvSpPr>
          <p:spPr>
            <a:xfrm>
              <a:off x="916175" y="5570238"/>
              <a:ext cx="13400" cy="34225"/>
            </a:xfrm>
            <a:custGeom>
              <a:avLst/>
              <a:gdLst/>
              <a:ahLst/>
              <a:cxnLst/>
              <a:rect l="l" t="t" r="r" b="b"/>
              <a:pathLst>
                <a:path w="536" h="1369" extrusionOk="0">
                  <a:moveTo>
                    <a:pt x="22" y="1"/>
                  </a:moveTo>
                  <a:cubicBezTo>
                    <a:pt x="1" y="150"/>
                    <a:pt x="22" y="278"/>
                    <a:pt x="44" y="407"/>
                  </a:cubicBezTo>
                  <a:cubicBezTo>
                    <a:pt x="65" y="535"/>
                    <a:pt x="86" y="642"/>
                    <a:pt x="129" y="770"/>
                  </a:cubicBezTo>
                  <a:cubicBezTo>
                    <a:pt x="172" y="898"/>
                    <a:pt x="193" y="1027"/>
                    <a:pt x="257" y="1112"/>
                  </a:cubicBezTo>
                  <a:cubicBezTo>
                    <a:pt x="322" y="1219"/>
                    <a:pt x="386" y="1326"/>
                    <a:pt x="535" y="1369"/>
                  </a:cubicBezTo>
                  <a:lnTo>
                    <a:pt x="535" y="1347"/>
                  </a:lnTo>
                  <a:cubicBezTo>
                    <a:pt x="535" y="1219"/>
                    <a:pt x="493" y="1091"/>
                    <a:pt x="471" y="984"/>
                  </a:cubicBezTo>
                  <a:cubicBezTo>
                    <a:pt x="428" y="856"/>
                    <a:pt x="364" y="770"/>
                    <a:pt x="300" y="663"/>
                  </a:cubicBezTo>
                  <a:cubicBezTo>
                    <a:pt x="257" y="556"/>
                    <a:pt x="193" y="449"/>
                    <a:pt x="151" y="343"/>
                  </a:cubicBezTo>
                  <a:cubicBezTo>
                    <a:pt x="108" y="236"/>
                    <a:pt x="44" y="129"/>
                    <a:pt x="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9" name="Google Shape;35219;p32"/>
            <p:cNvSpPr/>
            <p:nvPr/>
          </p:nvSpPr>
          <p:spPr>
            <a:xfrm>
              <a:off x="948250" y="5569163"/>
              <a:ext cx="55600" cy="33175"/>
            </a:xfrm>
            <a:custGeom>
              <a:avLst/>
              <a:gdLst/>
              <a:ahLst/>
              <a:cxnLst/>
              <a:rect l="l" t="t" r="r" b="b"/>
              <a:pathLst>
                <a:path w="2224" h="1327" extrusionOk="0">
                  <a:moveTo>
                    <a:pt x="2223" y="1"/>
                  </a:moveTo>
                  <a:cubicBezTo>
                    <a:pt x="2031" y="44"/>
                    <a:pt x="1839" y="129"/>
                    <a:pt x="1668" y="215"/>
                  </a:cubicBezTo>
                  <a:cubicBezTo>
                    <a:pt x="1475" y="321"/>
                    <a:pt x="1283" y="386"/>
                    <a:pt x="1090" y="492"/>
                  </a:cubicBezTo>
                  <a:cubicBezTo>
                    <a:pt x="706" y="663"/>
                    <a:pt x="364" y="920"/>
                    <a:pt x="0" y="1134"/>
                  </a:cubicBezTo>
                  <a:lnTo>
                    <a:pt x="86" y="1326"/>
                  </a:lnTo>
                  <a:cubicBezTo>
                    <a:pt x="449" y="1070"/>
                    <a:pt x="770" y="792"/>
                    <a:pt x="1133" y="578"/>
                  </a:cubicBezTo>
                  <a:cubicBezTo>
                    <a:pt x="1304" y="492"/>
                    <a:pt x="1497" y="386"/>
                    <a:pt x="1668" y="279"/>
                  </a:cubicBezTo>
                  <a:cubicBezTo>
                    <a:pt x="1860" y="172"/>
                    <a:pt x="2031" y="65"/>
                    <a:pt x="2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0" name="Google Shape;35220;p32"/>
            <p:cNvSpPr/>
            <p:nvPr/>
          </p:nvSpPr>
          <p:spPr>
            <a:xfrm>
              <a:off x="930075" y="5534963"/>
              <a:ext cx="42250" cy="57200"/>
            </a:xfrm>
            <a:custGeom>
              <a:avLst/>
              <a:gdLst/>
              <a:ahLst/>
              <a:cxnLst/>
              <a:rect l="l" t="t" r="r" b="b"/>
              <a:pathLst>
                <a:path w="1690" h="2288" extrusionOk="0">
                  <a:moveTo>
                    <a:pt x="1689" y="1"/>
                  </a:moveTo>
                  <a:lnTo>
                    <a:pt x="1689" y="1"/>
                  </a:lnTo>
                  <a:cubicBezTo>
                    <a:pt x="1475" y="86"/>
                    <a:pt x="1283" y="257"/>
                    <a:pt x="1134" y="450"/>
                  </a:cubicBezTo>
                  <a:cubicBezTo>
                    <a:pt x="984" y="642"/>
                    <a:pt x="856" y="834"/>
                    <a:pt x="727" y="1027"/>
                  </a:cubicBezTo>
                  <a:lnTo>
                    <a:pt x="321" y="1604"/>
                  </a:lnTo>
                  <a:cubicBezTo>
                    <a:pt x="257" y="1689"/>
                    <a:pt x="172" y="1818"/>
                    <a:pt x="129" y="1925"/>
                  </a:cubicBezTo>
                  <a:cubicBezTo>
                    <a:pt x="65" y="2053"/>
                    <a:pt x="43" y="2138"/>
                    <a:pt x="1" y="2245"/>
                  </a:cubicBezTo>
                  <a:lnTo>
                    <a:pt x="193" y="2288"/>
                  </a:lnTo>
                  <a:cubicBezTo>
                    <a:pt x="236" y="2181"/>
                    <a:pt x="279" y="2053"/>
                    <a:pt x="321" y="1967"/>
                  </a:cubicBezTo>
                  <a:cubicBezTo>
                    <a:pt x="343" y="1860"/>
                    <a:pt x="385" y="1775"/>
                    <a:pt x="450" y="1668"/>
                  </a:cubicBezTo>
                  <a:lnTo>
                    <a:pt x="813" y="1070"/>
                  </a:lnTo>
                  <a:cubicBezTo>
                    <a:pt x="941" y="877"/>
                    <a:pt x="1048" y="663"/>
                    <a:pt x="1176" y="471"/>
                  </a:cubicBezTo>
                  <a:cubicBezTo>
                    <a:pt x="1304" y="300"/>
                    <a:pt x="1475" y="108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1" name="Google Shape;35221;p32"/>
            <p:cNvSpPr/>
            <p:nvPr/>
          </p:nvSpPr>
          <p:spPr>
            <a:xfrm>
              <a:off x="938100" y="5585813"/>
              <a:ext cx="69475" cy="25600"/>
            </a:xfrm>
            <a:custGeom>
              <a:avLst/>
              <a:gdLst/>
              <a:ahLst/>
              <a:cxnLst/>
              <a:rect l="l" t="t" r="r" b="b"/>
              <a:pathLst>
                <a:path w="2779" h="1024" extrusionOk="0">
                  <a:moveTo>
                    <a:pt x="2689" y="1"/>
                  </a:moveTo>
                  <a:cubicBezTo>
                    <a:pt x="2616" y="1"/>
                    <a:pt x="2532" y="25"/>
                    <a:pt x="2458" y="40"/>
                  </a:cubicBezTo>
                  <a:cubicBezTo>
                    <a:pt x="2330" y="62"/>
                    <a:pt x="2223" y="83"/>
                    <a:pt x="2095" y="126"/>
                  </a:cubicBezTo>
                  <a:cubicBezTo>
                    <a:pt x="1860" y="190"/>
                    <a:pt x="1646" y="254"/>
                    <a:pt x="1411" y="297"/>
                  </a:cubicBezTo>
                  <a:cubicBezTo>
                    <a:pt x="1176" y="339"/>
                    <a:pt x="941" y="404"/>
                    <a:pt x="706" y="489"/>
                  </a:cubicBezTo>
                  <a:cubicBezTo>
                    <a:pt x="471" y="575"/>
                    <a:pt x="214" y="703"/>
                    <a:pt x="0" y="852"/>
                  </a:cubicBezTo>
                  <a:lnTo>
                    <a:pt x="86" y="1023"/>
                  </a:lnTo>
                  <a:cubicBezTo>
                    <a:pt x="300" y="874"/>
                    <a:pt x="492" y="767"/>
                    <a:pt x="727" y="660"/>
                  </a:cubicBezTo>
                  <a:cubicBezTo>
                    <a:pt x="941" y="553"/>
                    <a:pt x="1176" y="489"/>
                    <a:pt x="1411" y="404"/>
                  </a:cubicBezTo>
                  <a:cubicBezTo>
                    <a:pt x="1646" y="339"/>
                    <a:pt x="1881" y="254"/>
                    <a:pt x="2095" y="190"/>
                  </a:cubicBezTo>
                  <a:cubicBezTo>
                    <a:pt x="2223" y="147"/>
                    <a:pt x="2330" y="104"/>
                    <a:pt x="2458" y="62"/>
                  </a:cubicBezTo>
                  <a:cubicBezTo>
                    <a:pt x="2539" y="45"/>
                    <a:pt x="2633" y="4"/>
                    <a:pt x="2711" y="4"/>
                  </a:cubicBezTo>
                  <a:cubicBezTo>
                    <a:pt x="2735" y="4"/>
                    <a:pt x="2758" y="9"/>
                    <a:pt x="2779" y="19"/>
                  </a:cubicBezTo>
                  <a:cubicBezTo>
                    <a:pt x="2752" y="6"/>
                    <a:pt x="2722" y="1"/>
                    <a:pt x="2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2" name="Google Shape;35222;p32"/>
            <p:cNvSpPr/>
            <p:nvPr/>
          </p:nvSpPr>
          <p:spPr>
            <a:xfrm>
              <a:off x="946100" y="5610313"/>
              <a:ext cx="54000" cy="7500"/>
            </a:xfrm>
            <a:custGeom>
              <a:avLst/>
              <a:gdLst/>
              <a:ahLst/>
              <a:cxnLst/>
              <a:rect l="l" t="t" r="r" b="b"/>
              <a:pathLst>
                <a:path w="2160" h="300" extrusionOk="0">
                  <a:moveTo>
                    <a:pt x="2160" y="172"/>
                  </a:moveTo>
                  <a:cubicBezTo>
                    <a:pt x="2138" y="214"/>
                    <a:pt x="2074" y="214"/>
                    <a:pt x="2031" y="236"/>
                  </a:cubicBezTo>
                  <a:cubicBezTo>
                    <a:pt x="2074" y="236"/>
                    <a:pt x="2138" y="236"/>
                    <a:pt x="2160" y="172"/>
                  </a:cubicBezTo>
                  <a:close/>
                  <a:moveTo>
                    <a:pt x="108" y="1"/>
                  </a:moveTo>
                  <a:lnTo>
                    <a:pt x="1" y="214"/>
                  </a:lnTo>
                  <a:cubicBezTo>
                    <a:pt x="193" y="257"/>
                    <a:pt x="364" y="257"/>
                    <a:pt x="535" y="278"/>
                  </a:cubicBezTo>
                  <a:cubicBezTo>
                    <a:pt x="728" y="278"/>
                    <a:pt x="899" y="300"/>
                    <a:pt x="1070" y="300"/>
                  </a:cubicBezTo>
                  <a:cubicBezTo>
                    <a:pt x="1262" y="300"/>
                    <a:pt x="1433" y="300"/>
                    <a:pt x="1625" y="278"/>
                  </a:cubicBezTo>
                  <a:cubicBezTo>
                    <a:pt x="1711" y="278"/>
                    <a:pt x="1796" y="278"/>
                    <a:pt x="1882" y="257"/>
                  </a:cubicBezTo>
                  <a:cubicBezTo>
                    <a:pt x="1946" y="257"/>
                    <a:pt x="1989" y="257"/>
                    <a:pt x="2031" y="236"/>
                  </a:cubicBezTo>
                  <a:lnTo>
                    <a:pt x="1625" y="236"/>
                  </a:lnTo>
                  <a:cubicBezTo>
                    <a:pt x="1454" y="214"/>
                    <a:pt x="1283" y="193"/>
                    <a:pt x="1112" y="172"/>
                  </a:cubicBezTo>
                  <a:cubicBezTo>
                    <a:pt x="941" y="150"/>
                    <a:pt x="770" y="129"/>
                    <a:pt x="599" y="108"/>
                  </a:cubicBezTo>
                  <a:cubicBezTo>
                    <a:pt x="428" y="65"/>
                    <a:pt x="257" y="43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3" name="Google Shape;35223;p32"/>
            <p:cNvSpPr/>
            <p:nvPr/>
          </p:nvSpPr>
          <p:spPr>
            <a:xfrm>
              <a:off x="953050" y="5596813"/>
              <a:ext cx="84450" cy="14600"/>
            </a:xfrm>
            <a:custGeom>
              <a:avLst/>
              <a:gdLst/>
              <a:ahLst/>
              <a:cxnLst/>
              <a:rect l="l" t="t" r="r" b="b"/>
              <a:pathLst>
                <a:path w="3378" h="584" extrusionOk="0">
                  <a:moveTo>
                    <a:pt x="3183" y="1"/>
                  </a:moveTo>
                  <a:cubicBezTo>
                    <a:pt x="3111" y="1"/>
                    <a:pt x="3036" y="6"/>
                    <a:pt x="2972" y="6"/>
                  </a:cubicBezTo>
                  <a:lnTo>
                    <a:pt x="2566" y="6"/>
                  </a:lnTo>
                  <a:cubicBezTo>
                    <a:pt x="2288" y="28"/>
                    <a:pt x="2010" y="28"/>
                    <a:pt x="1711" y="49"/>
                  </a:cubicBezTo>
                  <a:cubicBezTo>
                    <a:pt x="1433" y="70"/>
                    <a:pt x="1155" y="92"/>
                    <a:pt x="877" y="156"/>
                  </a:cubicBezTo>
                  <a:cubicBezTo>
                    <a:pt x="727" y="177"/>
                    <a:pt x="578" y="220"/>
                    <a:pt x="428" y="263"/>
                  </a:cubicBezTo>
                  <a:cubicBezTo>
                    <a:pt x="300" y="306"/>
                    <a:pt x="172" y="327"/>
                    <a:pt x="22" y="348"/>
                  </a:cubicBezTo>
                  <a:lnTo>
                    <a:pt x="1" y="583"/>
                  </a:lnTo>
                  <a:cubicBezTo>
                    <a:pt x="150" y="541"/>
                    <a:pt x="300" y="519"/>
                    <a:pt x="450" y="455"/>
                  </a:cubicBezTo>
                  <a:cubicBezTo>
                    <a:pt x="599" y="412"/>
                    <a:pt x="727" y="348"/>
                    <a:pt x="856" y="327"/>
                  </a:cubicBezTo>
                  <a:cubicBezTo>
                    <a:pt x="1134" y="241"/>
                    <a:pt x="1411" y="220"/>
                    <a:pt x="1711" y="177"/>
                  </a:cubicBezTo>
                  <a:cubicBezTo>
                    <a:pt x="1989" y="135"/>
                    <a:pt x="2266" y="92"/>
                    <a:pt x="2544" y="70"/>
                  </a:cubicBezTo>
                  <a:lnTo>
                    <a:pt x="2972" y="28"/>
                  </a:lnTo>
                  <a:cubicBezTo>
                    <a:pt x="3057" y="28"/>
                    <a:pt x="3152" y="9"/>
                    <a:pt x="3244" y="9"/>
                  </a:cubicBezTo>
                  <a:cubicBezTo>
                    <a:pt x="3290" y="9"/>
                    <a:pt x="3335" y="13"/>
                    <a:pt x="3378" y="28"/>
                  </a:cubicBezTo>
                  <a:cubicBezTo>
                    <a:pt x="3324" y="6"/>
                    <a:pt x="3255" y="1"/>
                    <a:pt x="31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4" name="Google Shape;35224;p32"/>
            <p:cNvSpPr/>
            <p:nvPr/>
          </p:nvSpPr>
          <p:spPr>
            <a:xfrm>
              <a:off x="937550" y="5617263"/>
              <a:ext cx="41175" cy="41700"/>
            </a:xfrm>
            <a:custGeom>
              <a:avLst/>
              <a:gdLst/>
              <a:ahLst/>
              <a:cxnLst/>
              <a:rect l="l" t="t" r="r" b="b"/>
              <a:pathLst>
                <a:path w="1647" h="1668" extrusionOk="0">
                  <a:moveTo>
                    <a:pt x="215" y="0"/>
                  </a:moveTo>
                  <a:lnTo>
                    <a:pt x="1" y="86"/>
                  </a:lnTo>
                  <a:cubicBezTo>
                    <a:pt x="1" y="129"/>
                    <a:pt x="22" y="214"/>
                    <a:pt x="44" y="257"/>
                  </a:cubicBezTo>
                  <a:cubicBezTo>
                    <a:pt x="86" y="321"/>
                    <a:pt x="108" y="364"/>
                    <a:pt x="151" y="407"/>
                  </a:cubicBezTo>
                  <a:cubicBezTo>
                    <a:pt x="215" y="492"/>
                    <a:pt x="279" y="578"/>
                    <a:pt x="364" y="663"/>
                  </a:cubicBezTo>
                  <a:cubicBezTo>
                    <a:pt x="514" y="813"/>
                    <a:pt x="664" y="962"/>
                    <a:pt x="835" y="1091"/>
                  </a:cubicBezTo>
                  <a:cubicBezTo>
                    <a:pt x="1070" y="1304"/>
                    <a:pt x="1326" y="1475"/>
                    <a:pt x="1583" y="1668"/>
                  </a:cubicBezTo>
                  <a:lnTo>
                    <a:pt x="1647" y="1668"/>
                  </a:lnTo>
                  <a:cubicBezTo>
                    <a:pt x="1390" y="1454"/>
                    <a:pt x="1155" y="1240"/>
                    <a:pt x="920" y="1005"/>
                  </a:cubicBezTo>
                  <a:cubicBezTo>
                    <a:pt x="770" y="855"/>
                    <a:pt x="621" y="684"/>
                    <a:pt x="493" y="535"/>
                  </a:cubicBezTo>
                  <a:cubicBezTo>
                    <a:pt x="386" y="364"/>
                    <a:pt x="236" y="171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5" name="Google Shape;35225;p32"/>
            <p:cNvSpPr/>
            <p:nvPr/>
          </p:nvSpPr>
          <p:spPr>
            <a:xfrm>
              <a:off x="901750" y="5610863"/>
              <a:ext cx="25675" cy="48100"/>
            </a:xfrm>
            <a:custGeom>
              <a:avLst/>
              <a:gdLst/>
              <a:ahLst/>
              <a:cxnLst/>
              <a:rect l="l" t="t" r="r" b="b"/>
              <a:pathLst>
                <a:path w="1027" h="1924" extrusionOk="0">
                  <a:moveTo>
                    <a:pt x="1005" y="0"/>
                  </a:moveTo>
                  <a:cubicBezTo>
                    <a:pt x="856" y="128"/>
                    <a:pt x="728" y="278"/>
                    <a:pt x="621" y="427"/>
                  </a:cubicBezTo>
                  <a:cubicBezTo>
                    <a:pt x="514" y="577"/>
                    <a:pt x="428" y="769"/>
                    <a:pt x="364" y="919"/>
                  </a:cubicBezTo>
                  <a:cubicBezTo>
                    <a:pt x="279" y="1111"/>
                    <a:pt x="236" y="1282"/>
                    <a:pt x="172" y="1432"/>
                  </a:cubicBezTo>
                  <a:cubicBezTo>
                    <a:pt x="129" y="1603"/>
                    <a:pt x="65" y="1753"/>
                    <a:pt x="1" y="1924"/>
                  </a:cubicBezTo>
                  <a:lnTo>
                    <a:pt x="22" y="1924"/>
                  </a:lnTo>
                  <a:cubicBezTo>
                    <a:pt x="129" y="1774"/>
                    <a:pt x="215" y="1624"/>
                    <a:pt x="279" y="1453"/>
                  </a:cubicBezTo>
                  <a:cubicBezTo>
                    <a:pt x="364" y="1304"/>
                    <a:pt x="428" y="1133"/>
                    <a:pt x="514" y="983"/>
                  </a:cubicBezTo>
                  <a:cubicBezTo>
                    <a:pt x="599" y="812"/>
                    <a:pt x="706" y="684"/>
                    <a:pt x="792" y="513"/>
                  </a:cubicBezTo>
                  <a:cubicBezTo>
                    <a:pt x="877" y="363"/>
                    <a:pt x="984" y="192"/>
                    <a:pt x="1027" y="21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6" name="Google Shape;35226;p32"/>
            <p:cNvSpPr/>
            <p:nvPr/>
          </p:nvSpPr>
          <p:spPr>
            <a:xfrm>
              <a:off x="892675" y="5602313"/>
              <a:ext cx="31550" cy="13375"/>
            </a:xfrm>
            <a:custGeom>
              <a:avLst/>
              <a:gdLst/>
              <a:ahLst/>
              <a:cxnLst/>
              <a:rect l="l" t="t" r="r" b="b"/>
              <a:pathLst>
                <a:path w="1262" h="535" extrusionOk="0">
                  <a:moveTo>
                    <a:pt x="941" y="0"/>
                  </a:moveTo>
                  <a:cubicBezTo>
                    <a:pt x="834" y="0"/>
                    <a:pt x="727" y="43"/>
                    <a:pt x="599" y="107"/>
                  </a:cubicBezTo>
                  <a:cubicBezTo>
                    <a:pt x="535" y="128"/>
                    <a:pt x="513" y="150"/>
                    <a:pt x="428" y="192"/>
                  </a:cubicBezTo>
                  <a:cubicBezTo>
                    <a:pt x="385" y="214"/>
                    <a:pt x="321" y="257"/>
                    <a:pt x="278" y="299"/>
                  </a:cubicBezTo>
                  <a:cubicBezTo>
                    <a:pt x="193" y="385"/>
                    <a:pt x="107" y="470"/>
                    <a:pt x="0" y="492"/>
                  </a:cubicBezTo>
                  <a:lnTo>
                    <a:pt x="0" y="534"/>
                  </a:lnTo>
                  <a:cubicBezTo>
                    <a:pt x="107" y="534"/>
                    <a:pt x="236" y="449"/>
                    <a:pt x="321" y="385"/>
                  </a:cubicBezTo>
                  <a:cubicBezTo>
                    <a:pt x="385" y="363"/>
                    <a:pt x="428" y="342"/>
                    <a:pt x="471" y="321"/>
                  </a:cubicBezTo>
                  <a:cubicBezTo>
                    <a:pt x="513" y="299"/>
                    <a:pt x="578" y="278"/>
                    <a:pt x="620" y="278"/>
                  </a:cubicBezTo>
                  <a:cubicBezTo>
                    <a:pt x="727" y="257"/>
                    <a:pt x="813" y="257"/>
                    <a:pt x="920" y="235"/>
                  </a:cubicBezTo>
                  <a:cubicBezTo>
                    <a:pt x="1026" y="214"/>
                    <a:pt x="1133" y="171"/>
                    <a:pt x="1240" y="107"/>
                  </a:cubicBezTo>
                  <a:lnTo>
                    <a:pt x="1262" y="86"/>
                  </a:lnTo>
                  <a:cubicBezTo>
                    <a:pt x="1176" y="21"/>
                    <a:pt x="1069" y="0"/>
                    <a:pt x="9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7" name="Google Shape;35227;p32"/>
            <p:cNvSpPr/>
            <p:nvPr/>
          </p:nvSpPr>
          <p:spPr>
            <a:xfrm>
              <a:off x="984575" y="5643913"/>
              <a:ext cx="5900" cy="5650"/>
            </a:xfrm>
            <a:custGeom>
              <a:avLst/>
              <a:gdLst/>
              <a:ahLst/>
              <a:cxnLst/>
              <a:rect l="l" t="t" r="r" b="b"/>
              <a:pathLst>
                <a:path w="236" h="226" extrusionOk="0">
                  <a:moveTo>
                    <a:pt x="132" y="0"/>
                  </a:moveTo>
                  <a:cubicBezTo>
                    <a:pt x="74" y="0"/>
                    <a:pt x="12" y="43"/>
                    <a:pt x="1" y="131"/>
                  </a:cubicBezTo>
                  <a:cubicBezTo>
                    <a:pt x="1" y="193"/>
                    <a:pt x="50" y="225"/>
                    <a:pt x="104" y="225"/>
                  </a:cubicBezTo>
                  <a:cubicBezTo>
                    <a:pt x="162" y="225"/>
                    <a:pt x="225" y="188"/>
                    <a:pt x="236" y="110"/>
                  </a:cubicBezTo>
                  <a:cubicBezTo>
                    <a:pt x="236" y="38"/>
                    <a:pt x="186" y="0"/>
                    <a:pt x="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8" name="Google Shape;35228;p32"/>
            <p:cNvSpPr/>
            <p:nvPr/>
          </p:nvSpPr>
          <p:spPr>
            <a:xfrm>
              <a:off x="999675" y="5622613"/>
              <a:ext cx="6850" cy="4875"/>
            </a:xfrm>
            <a:custGeom>
              <a:avLst/>
              <a:gdLst/>
              <a:ahLst/>
              <a:cxnLst/>
              <a:rect l="l" t="t" r="r" b="b"/>
              <a:pathLst>
                <a:path w="274" h="195" extrusionOk="0">
                  <a:moveTo>
                    <a:pt x="145" y="0"/>
                  </a:moveTo>
                  <a:lnTo>
                    <a:pt x="145" y="22"/>
                  </a:lnTo>
                  <a:cubicBezTo>
                    <a:pt x="44" y="42"/>
                    <a:pt x="1" y="194"/>
                    <a:pt x="103" y="194"/>
                  </a:cubicBezTo>
                  <a:cubicBezTo>
                    <a:pt x="109" y="194"/>
                    <a:pt x="116" y="194"/>
                    <a:pt x="124" y="193"/>
                  </a:cubicBezTo>
                  <a:cubicBezTo>
                    <a:pt x="230" y="171"/>
                    <a:pt x="273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9" name="Google Shape;35229;p32"/>
            <p:cNvSpPr/>
            <p:nvPr/>
          </p:nvSpPr>
          <p:spPr>
            <a:xfrm>
              <a:off x="997675" y="5612563"/>
              <a:ext cx="5625" cy="5725"/>
            </a:xfrm>
            <a:custGeom>
              <a:avLst/>
              <a:gdLst/>
              <a:ahLst/>
              <a:cxnLst/>
              <a:rect l="l" t="t" r="r" b="b"/>
              <a:pathLst>
                <a:path w="225" h="229" extrusionOk="0">
                  <a:moveTo>
                    <a:pt x="129" y="1"/>
                  </a:moveTo>
                  <a:cubicBezTo>
                    <a:pt x="72" y="1"/>
                    <a:pt x="11" y="44"/>
                    <a:pt x="11" y="124"/>
                  </a:cubicBezTo>
                  <a:cubicBezTo>
                    <a:pt x="1" y="196"/>
                    <a:pt x="45" y="229"/>
                    <a:pt x="96" y="229"/>
                  </a:cubicBezTo>
                  <a:cubicBezTo>
                    <a:pt x="151" y="229"/>
                    <a:pt x="214" y="191"/>
                    <a:pt x="225" y="124"/>
                  </a:cubicBezTo>
                  <a:lnTo>
                    <a:pt x="225" y="103"/>
                  </a:lnTo>
                  <a:cubicBezTo>
                    <a:pt x="225" y="34"/>
                    <a:pt x="179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0" name="Google Shape;35230;p32"/>
            <p:cNvSpPr/>
            <p:nvPr/>
          </p:nvSpPr>
          <p:spPr>
            <a:xfrm>
              <a:off x="1033200" y="5593863"/>
              <a:ext cx="5900" cy="6200"/>
            </a:xfrm>
            <a:custGeom>
              <a:avLst/>
              <a:gdLst/>
              <a:ahLst/>
              <a:cxnLst/>
              <a:rect l="l" t="t" r="r" b="b"/>
              <a:pathLst>
                <a:path w="236" h="248" extrusionOk="0">
                  <a:moveTo>
                    <a:pt x="138" y="1"/>
                  </a:moveTo>
                  <a:cubicBezTo>
                    <a:pt x="79" y="1"/>
                    <a:pt x="12" y="44"/>
                    <a:pt x="1" y="124"/>
                  </a:cubicBezTo>
                  <a:lnTo>
                    <a:pt x="1" y="146"/>
                  </a:lnTo>
                  <a:cubicBezTo>
                    <a:pt x="1" y="215"/>
                    <a:pt x="47" y="248"/>
                    <a:pt x="99" y="248"/>
                  </a:cubicBezTo>
                  <a:cubicBezTo>
                    <a:pt x="158" y="248"/>
                    <a:pt x="225" y="204"/>
                    <a:pt x="236" y="124"/>
                  </a:cubicBezTo>
                  <a:lnTo>
                    <a:pt x="236" y="103"/>
                  </a:lnTo>
                  <a:cubicBezTo>
                    <a:pt x="236" y="33"/>
                    <a:pt x="190" y="1"/>
                    <a:pt x="1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1" name="Google Shape;35231;p32"/>
            <p:cNvSpPr/>
            <p:nvPr/>
          </p:nvSpPr>
          <p:spPr>
            <a:xfrm>
              <a:off x="1004350" y="5582788"/>
              <a:ext cx="5375" cy="5050"/>
            </a:xfrm>
            <a:custGeom>
              <a:avLst/>
              <a:gdLst/>
              <a:ahLst/>
              <a:cxnLst/>
              <a:rect l="l" t="t" r="r" b="b"/>
              <a:pathLst>
                <a:path w="215" h="202" extrusionOk="0">
                  <a:moveTo>
                    <a:pt x="116" y="1"/>
                  </a:moveTo>
                  <a:cubicBezTo>
                    <a:pt x="65" y="1"/>
                    <a:pt x="11" y="33"/>
                    <a:pt x="1" y="97"/>
                  </a:cubicBezTo>
                  <a:cubicBezTo>
                    <a:pt x="1" y="169"/>
                    <a:pt x="45" y="201"/>
                    <a:pt x="94" y="201"/>
                  </a:cubicBezTo>
                  <a:cubicBezTo>
                    <a:pt x="146" y="201"/>
                    <a:pt x="203" y="164"/>
                    <a:pt x="214" y="97"/>
                  </a:cubicBezTo>
                  <a:cubicBezTo>
                    <a:pt x="214" y="33"/>
                    <a:pt x="166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2" name="Google Shape;35232;p32"/>
            <p:cNvSpPr/>
            <p:nvPr/>
          </p:nvSpPr>
          <p:spPr>
            <a:xfrm>
              <a:off x="1021450" y="5568763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38" y="0"/>
                  </a:moveTo>
                  <a:cubicBezTo>
                    <a:pt x="79" y="0"/>
                    <a:pt x="12" y="44"/>
                    <a:pt x="1" y="124"/>
                  </a:cubicBezTo>
                  <a:cubicBezTo>
                    <a:pt x="1" y="199"/>
                    <a:pt x="54" y="236"/>
                    <a:pt x="110" y="236"/>
                  </a:cubicBezTo>
                  <a:cubicBezTo>
                    <a:pt x="166" y="236"/>
                    <a:pt x="225" y="199"/>
                    <a:pt x="236" y="124"/>
                  </a:cubicBezTo>
                  <a:lnTo>
                    <a:pt x="236" y="102"/>
                  </a:lnTo>
                  <a:cubicBezTo>
                    <a:pt x="236" y="33"/>
                    <a:pt x="190" y="0"/>
                    <a:pt x="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3" name="Google Shape;35233;p32"/>
            <p:cNvSpPr/>
            <p:nvPr/>
          </p:nvSpPr>
          <p:spPr>
            <a:xfrm>
              <a:off x="1001150" y="5567163"/>
              <a:ext cx="4300" cy="4500"/>
            </a:xfrm>
            <a:custGeom>
              <a:avLst/>
              <a:gdLst/>
              <a:ahLst/>
              <a:cxnLst/>
              <a:rect l="l" t="t" r="r" b="b"/>
              <a:pathLst>
                <a:path w="172" h="180" extrusionOk="0">
                  <a:moveTo>
                    <a:pt x="86" y="1"/>
                  </a:moveTo>
                  <a:cubicBezTo>
                    <a:pt x="43" y="1"/>
                    <a:pt x="0" y="27"/>
                    <a:pt x="0" y="81"/>
                  </a:cubicBezTo>
                  <a:lnTo>
                    <a:pt x="0" y="102"/>
                  </a:lnTo>
                  <a:cubicBezTo>
                    <a:pt x="0" y="153"/>
                    <a:pt x="39" y="180"/>
                    <a:pt x="80" y="180"/>
                  </a:cubicBezTo>
                  <a:cubicBezTo>
                    <a:pt x="125" y="180"/>
                    <a:pt x="171" y="148"/>
                    <a:pt x="171" y="81"/>
                  </a:cubicBezTo>
                  <a:cubicBezTo>
                    <a:pt x="171" y="27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4" name="Google Shape;35234;p32"/>
            <p:cNvSpPr/>
            <p:nvPr/>
          </p:nvSpPr>
          <p:spPr>
            <a:xfrm>
              <a:off x="1012900" y="5543188"/>
              <a:ext cx="4550" cy="4450"/>
            </a:xfrm>
            <a:custGeom>
              <a:avLst/>
              <a:gdLst/>
              <a:ahLst/>
              <a:cxnLst/>
              <a:rect l="l" t="t" r="r" b="b"/>
              <a:pathLst>
                <a:path w="182" h="178" extrusionOk="0">
                  <a:moveTo>
                    <a:pt x="100" y="0"/>
                  </a:moveTo>
                  <a:cubicBezTo>
                    <a:pt x="53" y="0"/>
                    <a:pt x="1" y="32"/>
                    <a:pt x="1" y="99"/>
                  </a:cubicBezTo>
                  <a:cubicBezTo>
                    <a:pt x="1" y="150"/>
                    <a:pt x="40" y="177"/>
                    <a:pt x="80" y="177"/>
                  </a:cubicBezTo>
                  <a:cubicBezTo>
                    <a:pt x="125" y="177"/>
                    <a:pt x="172" y="145"/>
                    <a:pt x="172" y="78"/>
                  </a:cubicBezTo>
                  <a:cubicBezTo>
                    <a:pt x="182" y="27"/>
                    <a:pt x="143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5" name="Google Shape;35235;p32"/>
            <p:cNvSpPr/>
            <p:nvPr/>
          </p:nvSpPr>
          <p:spPr>
            <a:xfrm>
              <a:off x="988600" y="5529488"/>
              <a:ext cx="5900" cy="5650"/>
            </a:xfrm>
            <a:custGeom>
              <a:avLst/>
              <a:gdLst/>
              <a:ahLst/>
              <a:cxnLst/>
              <a:rect l="l" t="t" r="r" b="b"/>
              <a:pathLst>
                <a:path w="236" h="226" extrusionOk="0">
                  <a:moveTo>
                    <a:pt x="126" y="1"/>
                  </a:moveTo>
                  <a:cubicBezTo>
                    <a:pt x="70" y="1"/>
                    <a:pt x="11" y="38"/>
                    <a:pt x="11" y="113"/>
                  </a:cubicBezTo>
                  <a:cubicBezTo>
                    <a:pt x="0" y="188"/>
                    <a:pt x="54" y="225"/>
                    <a:pt x="110" y="225"/>
                  </a:cubicBezTo>
                  <a:cubicBezTo>
                    <a:pt x="166" y="225"/>
                    <a:pt x="225" y="188"/>
                    <a:pt x="225" y="113"/>
                  </a:cubicBezTo>
                  <a:cubicBezTo>
                    <a:pt x="235" y="38"/>
                    <a:pt x="182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6" name="Google Shape;35236;p32"/>
            <p:cNvSpPr/>
            <p:nvPr/>
          </p:nvSpPr>
          <p:spPr>
            <a:xfrm>
              <a:off x="969625" y="5532488"/>
              <a:ext cx="4550" cy="4450"/>
            </a:xfrm>
            <a:custGeom>
              <a:avLst/>
              <a:gdLst/>
              <a:ahLst/>
              <a:cxnLst/>
              <a:rect l="l" t="t" r="r" b="b"/>
              <a:pathLst>
                <a:path w="182" h="178" extrusionOk="0">
                  <a:moveTo>
                    <a:pt x="100" y="1"/>
                  </a:moveTo>
                  <a:cubicBezTo>
                    <a:pt x="53" y="1"/>
                    <a:pt x="0" y="33"/>
                    <a:pt x="0" y="100"/>
                  </a:cubicBezTo>
                  <a:cubicBezTo>
                    <a:pt x="0" y="151"/>
                    <a:pt x="39" y="178"/>
                    <a:pt x="80" y="178"/>
                  </a:cubicBezTo>
                  <a:cubicBezTo>
                    <a:pt x="125" y="178"/>
                    <a:pt x="171" y="146"/>
                    <a:pt x="171" y="79"/>
                  </a:cubicBezTo>
                  <a:cubicBezTo>
                    <a:pt x="182" y="28"/>
                    <a:pt x="143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7" name="Google Shape;35237;p32"/>
            <p:cNvSpPr/>
            <p:nvPr/>
          </p:nvSpPr>
          <p:spPr>
            <a:xfrm>
              <a:off x="941025" y="5545788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38" y="0"/>
                  </a:moveTo>
                  <a:cubicBezTo>
                    <a:pt x="79" y="0"/>
                    <a:pt x="12" y="43"/>
                    <a:pt x="12" y="124"/>
                  </a:cubicBezTo>
                  <a:cubicBezTo>
                    <a:pt x="1" y="198"/>
                    <a:pt x="54" y="236"/>
                    <a:pt x="110" y="236"/>
                  </a:cubicBezTo>
                  <a:cubicBezTo>
                    <a:pt x="166" y="236"/>
                    <a:pt x="225" y="198"/>
                    <a:pt x="225" y="124"/>
                  </a:cubicBezTo>
                  <a:lnTo>
                    <a:pt x="225" y="102"/>
                  </a:lnTo>
                  <a:cubicBezTo>
                    <a:pt x="235" y="33"/>
                    <a:pt x="190" y="0"/>
                    <a:pt x="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8" name="Google Shape;35238;p32"/>
            <p:cNvSpPr/>
            <p:nvPr/>
          </p:nvSpPr>
          <p:spPr>
            <a:xfrm>
              <a:off x="913000" y="5564838"/>
              <a:ext cx="6450" cy="5525"/>
            </a:xfrm>
            <a:custGeom>
              <a:avLst/>
              <a:gdLst/>
              <a:ahLst/>
              <a:cxnLst/>
              <a:rect l="l" t="t" r="r" b="b"/>
              <a:pathLst>
                <a:path w="258" h="221" extrusionOk="0">
                  <a:moveTo>
                    <a:pt x="143" y="1"/>
                  </a:moveTo>
                  <a:cubicBezTo>
                    <a:pt x="125" y="1"/>
                    <a:pt x="106" y="8"/>
                    <a:pt x="85" y="24"/>
                  </a:cubicBezTo>
                  <a:lnTo>
                    <a:pt x="85" y="46"/>
                  </a:lnTo>
                  <a:cubicBezTo>
                    <a:pt x="1" y="113"/>
                    <a:pt x="36" y="221"/>
                    <a:pt x="108" y="221"/>
                  </a:cubicBezTo>
                  <a:cubicBezTo>
                    <a:pt x="127" y="221"/>
                    <a:pt x="148" y="213"/>
                    <a:pt x="171" y="195"/>
                  </a:cubicBezTo>
                  <a:cubicBezTo>
                    <a:pt x="257" y="126"/>
                    <a:pt x="218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9" name="Google Shape;35239;p32"/>
            <p:cNvSpPr/>
            <p:nvPr/>
          </p:nvSpPr>
          <p:spPr>
            <a:xfrm>
              <a:off x="891850" y="5586688"/>
              <a:ext cx="5725" cy="5300"/>
            </a:xfrm>
            <a:custGeom>
              <a:avLst/>
              <a:gdLst/>
              <a:ahLst/>
              <a:cxnLst/>
              <a:rect l="l" t="t" r="r" b="b"/>
              <a:pathLst>
                <a:path w="229" h="212" extrusionOk="0">
                  <a:moveTo>
                    <a:pt x="142" y="1"/>
                  </a:moveTo>
                  <a:cubicBezTo>
                    <a:pt x="105" y="1"/>
                    <a:pt x="61" y="23"/>
                    <a:pt x="33" y="69"/>
                  </a:cubicBezTo>
                  <a:cubicBezTo>
                    <a:pt x="33" y="69"/>
                    <a:pt x="33" y="91"/>
                    <a:pt x="33" y="91"/>
                  </a:cubicBezTo>
                  <a:cubicBezTo>
                    <a:pt x="0" y="157"/>
                    <a:pt x="32" y="211"/>
                    <a:pt x="88" y="211"/>
                  </a:cubicBezTo>
                  <a:cubicBezTo>
                    <a:pt x="104" y="211"/>
                    <a:pt x="122" y="207"/>
                    <a:pt x="140" y="198"/>
                  </a:cubicBezTo>
                  <a:lnTo>
                    <a:pt x="162" y="198"/>
                  </a:lnTo>
                  <a:cubicBezTo>
                    <a:pt x="183" y="176"/>
                    <a:pt x="204" y="133"/>
                    <a:pt x="204" y="112"/>
                  </a:cubicBezTo>
                  <a:cubicBezTo>
                    <a:pt x="229" y="39"/>
                    <a:pt x="191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0" name="Google Shape;35240;p32"/>
            <p:cNvSpPr/>
            <p:nvPr/>
          </p:nvSpPr>
          <p:spPr>
            <a:xfrm>
              <a:off x="887600" y="5612313"/>
              <a:ext cx="5900" cy="5650"/>
            </a:xfrm>
            <a:custGeom>
              <a:avLst/>
              <a:gdLst/>
              <a:ahLst/>
              <a:cxnLst/>
              <a:rect l="l" t="t" r="r" b="b"/>
              <a:pathLst>
                <a:path w="236" h="226" extrusionOk="0">
                  <a:moveTo>
                    <a:pt x="126" y="1"/>
                  </a:moveTo>
                  <a:cubicBezTo>
                    <a:pt x="70" y="1"/>
                    <a:pt x="11" y="38"/>
                    <a:pt x="11" y="113"/>
                  </a:cubicBezTo>
                  <a:cubicBezTo>
                    <a:pt x="0" y="188"/>
                    <a:pt x="54" y="225"/>
                    <a:pt x="110" y="225"/>
                  </a:cubicBezTo>
                  <a:cubicBezTo>
                    <a:pt x="166" y="225"/>
                    <a:pt x="225" y="188"/>
                    <a:pt x="225" y="113"/>
                  </a:cubicBezTo>
                  <a:cubicBezTo>
                    <a:pt x="236" y="38"/>
                    <a:pt x="182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1" name="Google Shape;35241;p32"/>
            <p:cNvSpPr/>
            <p:nvPr/>
          </p:nvSpPr>
          <p:spPr>
            <a:xfrm>
              <a:off x="889375" y="5644188"/>
              <a:ext cx="6625" cy="5475"/>
            </a:xfrm>
            <a:custGeom>
              <a:avLst/>
              <a:gdLst/>
              <a:ahLst/>
              <a:cxnLst/>
              <a:rect l="l" t="t" r="r" b="b"/>
              <a:pathLst>
                <a:path w="265" h="219" extrusionOk="0">
                  <a:moveTo>
                    <a:pt x="180" y="1"/>
                  </a:moveTo>
                  <a:cubicBezTo>
                    <a:pt x="166" y="1"/>
                    <a:pt x="150" y="5"/>
                    <a:pt x="132" y="14"/>
                  </a:cubicBezTo>
                  <a:lnTo>
                    <a:pt x="111" y="14"/>
                  </a:lnTo>
                  <a:cubicBezTo>
                    <a:pt x="1" y="69"/>
                    <a:pt x="1" y="219"/>
                    <a:pt x="85" y="219"/>
                  </a:cubicBezTo>
                  <a:cubicBezTo>
                    <a:pt x="99" y="219"/>
                    <a:pt x="115" y="215"/>
                    <a:pt x="132" y="206"/>
                  </a:cubicBezTo>
                  <a:lnTo>
                    <a:pt x="154" y="206"/>
                  </a:lnTo>
                  <a:cubicBezTo>
                    <a:pt x="264" y="151"/>
                    <a:pt x="264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2" name="Google Shape;35242;p32"/>
            <p:cNvSpPr/>
            <p:nvPr/>
          </p:nvSpPr>
          <p:spPr>
            <a:xfrm>
              <a:off x="-547400" y="3999013"/>
              <a:ext cx="181700" cy="61875"/>
            </a:xfrm>
            <a:custGeom>
              <a:avLst/>
              <a:gdLst/>
              <a:ahLst/>
              <a:cxnLst/>
              <a:rect l="l" t="t" r="r" b="b"/>
              <a:pathLst>
                <a:path w="7268" h="2475" extrusionOk="0">
                  <a:moveTo>
                    <a:pt x="3715" y="0"/>
                  </a:moveTo>
                  <a:cubicBezTo>
                    <a:pt x="3652" y="0"/>
                    <a:pt x="3590" y="4"/>
                    <a:pt x="3527" y="10"/>
                  </a:cubicBezTo>
                  <a:cubicBezTo>
                    <a:pt x="2672" y="95"/>
                    <a:pt x="663" y="437"/>
                    <a:pt x="0" y="993"/>
                  </a:cubicBezTo>
                  <a:cubicBezTo>
                    <a:pt x="492" y="1549"/>
                    <a:pt x="2501" y="2382"/>
                    <a:pt x="3228" y="2468"/>
                  </a:cubicBezTo>
                  <a:cubicBezTo>
                    <a:pt x="3274" y="2473"/>
                    <a:pt x="3322" y="2475"/>
                    <a:pt x="3371" y="2475"/>
                  </a:cubicBezTo>
                  <a:cubicBezTo>
                    <a:pt x="4456" y="2475"/>
                    <a:pt x="6204" y="1383"/>
                    <a:pt x="7268" y="1015"/>
                  </a:cubicBezTo>
                  <a:lnTo>
                    <a:pt x="5942" y="758"/>
                  </a:lnTo>
                  <a:cubicBezTo>
                    <a:pt x="5250" y="462"/>
                    <a:pt x="4485" y="0"/>
                    <a:pt x="37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3" name="Google Shape;35243;p32"/>
            <p:cNvSpPr/>
            <p:nvPr/>
          </p:nvSpPr>
          <p:spPr>
            <a:xfrm>
              <a:off x="-613675" y="4101838"/>
              <a:ext cx="137375" cy="51450"/>
            </a:xfrm>
            <a:custGeom>
              <a:avLst/>
              <a:gdLst/>
              <a:ahLst/>
              <a:cxnLst/>
              <a:rect l="l" t="t" r="r" b="b"/>
              <a:pathLst>
                <a:path w="5495" h="2058" extrusionOk="0">
                  <a:moveTo>
                    <a:pt x="5494" y="1"/>
                  </a:moveTo>
                  <a:cubicBezTo>
                    <a:pt x="5045" y="65"/>
                    <a:pt x="4596" y="108"/>
                    <a:pt x="4126" y="129"/>
                  </a:cubicBezTo>
                  <a:cubicBezTo>
                    <a:pt x="2908" y="1326"/>
                    <a:pt x="1711" y="770"/>
                    <a:pt x="236" y="1411"/>
                  </a:cubicBezTo>
                  <a:lnTo>
                    <a:pt x="257" y="1411"/>
                  </a:lnTo>
                  <a:cubicBezTo>
                    <a:pt x="172" y="1454"/>
                    <a:pt x="86" y="1497"/>
                    <a:pt x="1" y="1540"/>
                  </a:cubicBezTo>
                  <a:cubicBezTo>
                    <a:pt x="878" y="1649"/>
                    <a:pt x="1778" y="2057"/>
                    <a:pt x="2659" y="2057"/>
                  </a:cubicBezTo>
                  <a:cubicBezTo>
                    <a:pt x="2980" y="2057"/>
                    <a:pt x="3299" y="2003"/>
                    <a:pt x="3613" y="1860"/>
                  </a:cubicBezTo>
                  <a:cubicBezTo>
                    <a:pt x="4404" y="1476"/>
                    <a:pt x="5003" y="792"/>
                    <a:pt x="54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4" name="Google Shape;35244;p32"/>
            <p:cNvSpPr/>
            <p:nvPr/>
          </p:nvSpPr>
          <p:spPr>
            <a:xfrm>
              <a:off x="-469400" y="4035038"/>
              <a:ext cx="26225" cy="27825"/>
            </a:xfrm>
            <a:custGeom>
              <a:avLst/>
              <a:gdLst/>
              <a:ahLst/>
              <a:cxnLst/>
              <a:rect l="l" t="t" r="r" b="b"/>
              <a:pathLst>
                <a:path w="1049" h="1113" extrusionOk="0">
                  <a:moveTo>
                    <a:pt x="1048" y="1"/>
                  </a:moveTo>
                  <a:lnTo>
                    <a:pt x="1048" y="1"/>
                  </a:lnTo>
                  <a:cubicBezTo>
                    <a:pt x="792" y="279"/>
                    <a:pt x="407" y="685"/>
                    <a:pt x="1" y="1112"/>
                  </a:cubicBezTo>
                  <a:cubicBezTo>
                    <a:pt x="65" y="1091"/>
                    <a:pt x="129" y="1091"/>
                    <a:pt x="193" y="1070"/>
                  </a:cubicBezTo>
                  <a:cubicBezTo>
                    <a:pt x="343" y="1027"/>
                    <a:pt x="471" y="1006"/>
                    <a:pt x="621" y="963"/>
                  </a:cubicBezTo>
                  <a:cubicBezTo>
                    <a:pt x="642" y="899"/>
                    <a:pt x="685" y="835"/>
                    <a:pt x="728" y="749"/>
                  </a:cubicBezTo>
                  <a:cubicBezTo>
                    <a:pt x="835" y="514"/>
                    <a:pt x="941" y="257"/>
                    <a:pt x="10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5" name="Google Shape;35245;p32"/>
            <p:cNvSpPr/>
            <p:nvPr/>
          </p:nvSpPr>
          <p:spPr>
            <a:xfrm>
              <a:off x="-524950" y="4016888"/>
              <a:ext cx="94050" cy="52375"/>
            </a:xfrm>
            <a:custGeom>
              <a:avLst/>
              <a:gdLst/>
              <a:ahLst/>
              <a:cxnLst/>
              <a:rect l="l" t="t" r="r" b="b"/>
              <a:pathLst>
                <a:path w="3762" h="2095" extrusionOk="0">
                  <a:moveTo>
                    <a:pt x="3762" y="0"/>
                  </a:moveTo>
                  <a:lnTo>
                    <a:pt x="3762" y="0"/>
                  </a:lnTo>
                  <a:cubicBezTo>
                    <a:pt x="2351" y="471"/>
                    <a:pt x="1133" y="1133"/>
                    <a:pt x="0" y="2095"/>
                  </a:cubicBezTo>
                  <a:cubicBezTo>
                    <a:pt x="385" y="2074"/>
                    <a:pt x="791" y="2052"/>
                    <a:pt x="1176" y="2009"/>
                  </a:cubicBezTo>
                  <a:cubicBezTo>
                    <a:pt x="1389" y="1881"/>
                    <a:pt x="1603" y="1753"/>
                    <a:pt x="1795" y="1603"/>
                  </a:cubicBezTo>
                  <a:cubicBezTo>
                    <a:pt x="2137" y="1368"/>
                    <a:pt x="2437" y="1048"/>
                    <a:pt x="2757" y="791"/>
                  </a:cubicBezTo>
                  <a:cubicBezTo>
                    <a:pt x="2891" y="677"/>
                    <a:pt x="3126" y="393"/>
                    <a:pt x="3327" y="393"/>
                  </a:cubicBezTo>
                  <a:cubicBezTo>
                    <a:pt x="3351" y="393"/>
                    <a:pt x="3375" y="397"/>
                    <a:pt x="3399" y="406"/>
                  </a:cubicBezTo>
                  <a:cubicBezTo>
                    <a:pt x="3356" y="513"/>
                    <a:pt x="3313" y="620"/>
                    <a:pt x="3270" y="727"/>
                  </a:cubicBezTo>
                  <a:cubicBezTo>
                    <a:pt x="3399" y="577"/>
                    <a:pt x="3463" y="471"/>
                    <a:pt x="3484" y="449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6" name="Google Shape;35246;p32"/>
            <p:cNvSpPr/>
            <p:nvPr/>
          </p:nvSpPr>
          <p:spPr>
            <a:xfrm>
              <a:off x="-607250" y="4104513"/>
              <a:ext cx="51850" cy="32625"/>
            </a:xfrm>
            <a:custGeom>
              <a:avLst/>
              <a:gdLst/>
              <a:ahLst/>
              <a:cxnLst/>
              <a:rect l="l" t="t" r="r" b="b"/>
              <a:pathLst>
                <a:path w="2074" h="1305" extrusionOk="0">
                  <a:moveTo>
                    <a:pt x="1753" y="1"/>
                  </a:moveTo>
                  <a:cubicBezTo>
                    <a:pt x="1274" y="443"/>
                    <a:pt x="794" y="854"/>
                    <a:pt x="260" y="1164"/>
                  </a:cubicBezTo>
                  <a:lnTo>
                    <a:pt x="260" y="1164"/>
                  </a:lnTo>
                  <a:cubicBezTo>
                    <a:pt x="294" y="1147"/>
                    <a:pt x="329" y="1129"/>
                    <a:pt x="364" y="1112"/>
                  </a:cubicBezTo>
                  <a:cubicBezTo>
                    <a:pt x="620" y="984"/>
                    <a:pt x="855" y="877"/>
                    <a:pt x="1091" y="706"/>
                  </a:cubicBezTo>
                  <a:cubicBezTo>
                    <a:pt x="1304" y="578"/>
                    <a:pt x="1433" y="343"/>
                    <a:pt x="1625" y="214"/>
                  </a:cubicBezTo>
                  <a:cubicBezTo>
                    <a:pt x="1753" y="129"/>
                    <a:pt x="1924" y="86"/>
                    <a:pt x="2074" y="22"/>
                  </a:cubicBezTo>
                  <a:cubicBezTo>
                    <a:pt x="1967" y="22"/>
                    <a:pt x="1860" y="22"/>
                    <a:pt x="1753" y="1"/>
                  </a:cubicBezTo>
                  <a:close/>
                  <a:moveTo>
                    <a:pt x="260" y="1164"/>
                  </a:moveTo>
                  <a:lnTo>
                    <a:pt x="260" y="1164"/>
                  </a:lnTo>
                  <a:cubicBezTo>
                    <a:pt x="167" y="1211"/>
                    <a:pt x="78" y="1258"/>
                    <a:pt x="0" y="1304"/>
                  </a:cubicBezTo>
                  <a:cubicBezTo>
                    <a:pt x="88" y="1260"/>
                    <a:pt x="175" y="1214"/>
                    <a:pt x="260" y="11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7" name="Google Shape;35247;p32"/>
            <p:cNvSpPr/>
            <p:nvPr/>
          </p:nvSpPr>
          <p:spPr>
            <a:xfrm>
              <a:off x="-607775" y="4105038"/>
              <a:ext cx="97275" cy="32100"/>
            </a:xfrm>
            <a:custGeom>
              <a:avLst/>
              <a:gdLst/>
              <a:ahLst/>
              <a:cxnLst/>
              <a:rect l="l" t="t" r="r" b="b"/>
              <a:pathLst>
                <a:path w="3891" h="1284" extrusionOk="0">
                  <a:moveTo>
                    <a:pt x="2095" y="1"/>
                  </a:moveTo>
                  <a:cubicBezTo>
                    <a:pt x="1945" y="65"/>
                    <a:pt x="1774" y="108"/>
                    <a:pt x="1646" y="193"/>
                  </a:cubicBezTo>
                  <a:cubicBezTo>
                    <a:pt x="1454" y="322"/>
                    <a:pt x="1325" y="557"/>
                    <a:pt x="1112" y="685"/>
                  </a:cubicBezTo>
                  <a:cubicBezTo>
                    <a:pt x="876" y="856"/>
                    <a:pt x="641" y="963"/>
                    <a:pt x="385" y="1091"/>
                  </a:cubicBezTo>
                  <a:cubicBezTo>
                    <a:pt x="279" y="1144"/>
                    <a:pt x="172" y="1197"/>
                    <a:pt x="78" y="1250"/>
                  </a:cubicBezTo>
                  <a:lnTo>
                    <a:pt x="78" y="1250"/>
                  </a:lnTo>
                  <a:cubicBezTo>
                    <a:pt x="1517" y="661"/>
                    <a:pt x="2693" y="1177"/>
                    <a:pt x="3890" y="1"/>
                  </a:cubicBezTo>
                  <a:lnTo>
                    <a:pt x="3890" y="1"/>
                  </a:lnTo>
                  <a:cubicBezTo>
                    <a:pt x="3548" y="22"/>
                    <a:pt x="3228" y="22"/>
                    <a:pt x="2886" y="22"/>
                  </a:cubicBezTo>
                  <a:cubicBezTo>
                    <a:pt x="2629" y="22"/>
                    <a:pt x="2351" y="22"/>
                    <a:pt x="2095" y="1"/>
                  </a:cubicBezTo>
                  <a:close/>
                  <a:moveTo>
                    <a:pt x="78" y="1250"/>
                  </a:moveTo>
                  <a:cubicBezTo>
                    <a:pt x="52" y="1261"/>
                    <a:pt x="26" y="1272"/>
                    <a:pt x="0" y="1283"/>
                  </a:cubicBezTo>
                  <a:lnTo>
                    <a:pt x="21" y="1283"/>
                  </a:lnTo>
                  <a:cubicBezTo>
                    <a:pt x="40" y="1272"/>
                    <a:pt x="59" y="1261"/>
                    <a:pt x="78" y="12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8" name="Google Shape;35248;p32"/>
            <p:cNvSpPr/>
            <p:nvPr/>
          </p:nvSpPr>
          <p:spPr>
            <a:xfrm>
              <a:off x="-495575" y="4026688"/>
              <a:ext cx="55600" cy="40450"/>
            </a:xfrm>
            <a:custGeom>
              <a:avLst/>
              <a:gdLst/>
              <a:ahLst/>
              <a:cxnLst/>
              <a:rect l="l" t="t" r="r" b="b"/>
              <a:pathLst>
                <a:path w="2224" h="1618" extrusionOk="0">
                  <a:moveTo>
                    <a:pt x="2152" y="1"/>
                  </a:moveTo>
                  <a:cubicBezTo>
                    <a:pt x="1951" y="1"/>
                    <a:pt x="1716" y="285"/>
                    <a:pt x="1582" y="399"/>
                  </a:cubicBezTo>
                  <a:cubicBezTo>
                    <a:pt x="1262" y="656"/>
                    <a:pt x="962" y="976"/>
                    <a:pt x="620" y="1211"/>
                  </a:cubicBezTo>
                  <a:cubicBezTo>
                    <a:pt x="428" y="1361"/>
                    <a:pt x="214" y="1489"/>
                    <a:pt x="1" y="1617"/>
                  </a:cubicBezTo>
                  <a:cubicBezTo>
                    <a:pt x="343" y="1575"/>
                    <a:pt x="706" y="1511"/>
                    <a:pt x="1048" y="1446"/>
                  </a:cubicBezTo>
                  <a:cubicBezTo>
                    <a:pt x="1454" y="1019"/>
                    <a:pt x="1839" y="613"/>
                    <a:pt x="2095" y="335"/>
                  </a:cubicBezTo>
                  <a:cubicBezTo>
                    <a:pt x="2138" y="228"/>
                    <a:pt x="2181" y="121"/>
                    <a:pt x="2224" y="14"/>
                  </a:cubicBezTo>
                  <a:cubicBezTo>
                    <a:pt x="2200" y="5"/>
                    <a:pt x="2176" y="1"/>
                    <a:pt x="2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9" name="Google Shape;35249;p32"/>
            <p:cNvSpPr/>
            <p:nvPr/>
          </p:nvSpPr>
          <p:spPr>
            <a:xfrm>
              <a:off x="-476325" y="3938738"/>
              <a:ext cx="386350" cy="163125"/>
            </a:xfrm>
            <a:custGeom>
              <a:avLst/>
              <a:gdLst/>
              <a:ahLst/>
              <a:cxnLst/>
              <a:rect l="l" t="t" r="r" b="b"/>
              <a:pathLst>
                <a:path w="15454" h="6525" extrusionOk="0">
                  <a:moveTo>
                    <a:pt x="13802" y="0"/>
                  </a:moveTo>
                  <a:cubicBezTo>
                    <a:pt x="13587" y="0"/>
                    <a:pt x="13374" y="10"/>
                    <a:pt x="13167" y="27"/>
                  </a:cubicBezTo>
                  <a:cubicBezTo>
                    <a:pt x="12632" y="48"/>
                    <a:pt x="12098" y="155"/>
                    <a:pt x="11585" y="284"/>
                  </a:cubicBezTo>
                  <a:cubicBezTo>
                    <a:pt x="10559" y="540"/>
                    <a:pt x="9576" y="925"/>
                    <a:pt x="8635" y="1352"/>
                  </a:cubicBezTo>
                  <a:cubicBezTo>
                    <a:pt x="6754" y="2186"/>
                    <a:pt x="4980" y="3212"/>
                    <a:pt x="3185" y="4024"/>
                  </a:cubicBezTo>
                  <a:cubicBezTo>
                    <a:pt x="2736" y="4216"/>
                    <a:pt x="2287" y="4409"/>
                    <a:pt x="1838" y="4558"/>
                  </a:cubicBezTo>
                  <a:lnTo>
                    <a:pt x="1518" y="4665"/>
                  </a:lnTo>
                  <a:lnTo>
                    <a:pt x="1176" y="4751"/>
                  </a:lnTo>
                  <a:cubicBezTo>
                    <a:pt x="1069" y="4772"/>
                    <a:pt x="983" y="4793"/>
                    <a:pt x="898" y="4815"/>
                  </a:cubicBezTo>
                  <a:cubicBezTo>
                    <a:pt x="620" y="5392"/>
                    <a:pt x="342" y="5990"/>
                    <a:pt x="0" y="6525"/>
                  </a:cubicBezTo>
                  <a:cubicBezTo>
                    <a:pt x="235" y="6503"/>
                    <a:pt x="492" y="6461"/>
                    <a:pt x="727" y="6418"/>
                  </a:cubicBezTo>
                  <a:cubicBezTo>
                    <a:pt x="983" y="6354"/>
                    <a:pt x="1240" y="6311"/>
                    <a:pt x="1496" y="6247"/>
                  </a:cubicBezTo>
                  <a:lnTo>
                    <a:pt x="1689" y="6204"/>
                  </a:lnTo>
                  <a:lnTo>
                    <a:pt x="1881" y="6140"/>
                  </a:lnTo>
                  <a:cubicBezTo>
                    <a:pt x="1887" y="6138"/>
                    <a:pt x="1894" y="6137"/>
                    <a:pt x="1901" y="6137"/>
                  </a:cubicBezTo>
                  <a:cubicBezTo>
                    <a:pt x="2022" y="6137"/>
                    <a:pt x="2189" y="6464"/>
                    <a:pt x="2310" y="6464"/>
                  </a:cubicBezTo>
                  <a:cubicBezTo>
                    <a:pt x="2317" y="6464"/>
                    <a:pt x="2323" y="6463"/>
                    <a:pt x="2330" y="6461"/>
                  </a:cubicBezTo>
                  <a:cubicBezTo>
                    <a:pt x="2843" y="6290"/>
                    <a:pt x="3249" y="5670"/>
                    <a:pt x="3741" y="5456"/>
                  </a:cubicBezTo>
                  <a:cubicBezTo>
                    <a:pt x="5643" y="4622"/>
                    <a:pt x="7396" y="3639"/>
                    <a:pt x="9212" y="2806"/>
                  </a:cubicBezTo>
                  <a:cubicBezTo>
                    <a:pt x="10110" y="2400"/>
                    <a:pt x="11008" y="2036"/>
                    <a:pt x="11927" y="1780"/>
                  </a:cubicBezTo>
                  <a:cubicBezTo>
                    <a:pt x="12559" y="1614"/>
                    <a:pt x="13201" y="1502"/>
                    <a:pt x="13832" y="1502"/>
                  </a:cubicBezTo>
                  <a:cubicBezTo>
                    <a:pt x="14097" y="1502"/>
                    <a:pt x="14360" y="1522"/>
                    <a:pt x="14620" y="1566"/>
                  </a:cubicBezTo>
                  <a:cubicBezTo>
                    <a:pt x="14646" y="1569"/>
                    <a:pt x="14673" y="1571"/>
                    <a:pt x="14699" y="1571"/>
                  </a:cubicBezTo>
                  <a:cubicBezTo>
                    <a:pt x="15032" y="1571"/>
                    <a:pt x="15330" y="1323"/>
                    <a:pt x="15389" y="946"/>
                  </a:cubicBezTo>
                  <a:cubicBezTo>
                    <a:pt x="15454" y="561"/>
                    <a:pt x="15218" y="177"/>
                    <a:pt x="14834" y="91"/>
                  </a:cubicBezTo>
                  <a:lnTo>
                    <a:pt x="14812" y="91"/>
                  </a:lnTo>
                  <a:cubicBezTo>
                    <a:pt x="14485" y="26"/>
                    <a:pt x="14142" y="0"/>
                    <a:pt x="138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0" name="Google Shape;35250;p32"/>
            <p:cNvSpPr/>
            <p:nvPr/>
          </p:nvSpPr>
          <p:spPr>
            <a:xfrm>
              <a:off x="-630750" y="4058038"/>
              <a:ext cx="105825" cy="46500"/>
            </a:xfrm>
            <a:custGeom>
              <a:avLst/>
              <a:gdLst/>
              <a:ahLst/>
              <a:cxnLst/>
              <a:rect l="l" t="t" r="r" b="b"/>
              <a:pathLst>
                <a:path w="4233" h="1860" extrusionOk="0">
                  <a:moveTo>
                    <a:pt x="0" y="0"/>
                  </a:moveTo>
                  <a:lnTo>
                    <a:pt x="0" y="1539"/>
                  </a:lnTo>
                  <a:cubicBezTo>
                    <a:pt x="876" y="1689"/>
                    <a:pt x="1774" y="1795"/>
                    <a:pt x="2693" y="1860"/>
                  </a:cubicBezTo>
                  <a:cubicBezTo>
                    <a:pt x="3099" y="1475"/>
                    <a:pt x="3527" y="1069"/>
                    <a:pt x="3954" y="684"/>
                  </a:cubicBezTo>
                  <a:cubicBezTo>
                    <a:pt x="4040" y="599"/>
                    <a:pt x="4125" y="534"/>
                    <a:pt x="4232" y="449"/>
                  </a:cubicBezTo>
                  <a:cubicBezTo>
                    <a:pt x="4082" y="449"/>
                    <a:pt x="3933" y="470"/>
                    <a:pt x="3805" y="470"/>
                  </a:cubicBezTo>
                  <a:cubicBezTo>
                    <a:pt x="3751" y="471"/>
                    <a:pt x="3697" y="472"/>
                    <a:pt x="3644" y="472"/>
                  </a:cubicBezTo>
                  <a:cubicBezTo>
                    <a:pt x="2436" y="472"/>
                    <a:pt x="1228" y="24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1" name="Google Shape;35251;p32"/>
            <p:cNvSpPr/>
            <p:nvPr/>
          </p:nvSpPr>
          <p:spPr>
            <a:xfrm>
              <a:off x="-510525" y="4059088"/>
              <a:ext cx="56650" cy="45975"/>
            </a:xfrm>
            <a:custGeom>
              <a:avLst/>
              <a:gdLst/>
              <a:ahLst/>
              <a:cxnLst/>
              <a:rect l="l" t="t" r="r" b="b"/>
              <a:pathLst>
                <a:path w="2266" h="1839" extrusionOk="0">
                  <a:moveTo>
                    <a:pt x="2266" y="1"/>
                  </a:moveTo>
                  <a:lnTo>
                    <a:pt x="2266" y="1"/>
                  </a:lnTo>
                  <a:cubicBezTo>
                    <a:pt x="2116" y="44"/>
                    <a:pt x="1988" y="65"/>
                    <a:pt x="1838" y="108"/>
                  </a:cubicBezTo>
                  <a:cubicBezTo>
                    <a:pt x="1774" y="129"/>
                    <a:pt x="1710" y="129"/>
                    <a:pt x="1646" y="150"/>
                  </a:cubicBezTo>
                  <a:cubicBezTo>
                    <a:pt x="1047" y="749"/>
                    <a:pt x="449" y="1347"/>
                    <a:pt x="214" y="1625"/>
                  </a:cubicBezTo>
                  <a:cubicBezTo>
                    <a:pt x="128" y="1711"/>
                    <a:pt x="64" y="1775"/>
                    <a:pt x="0" y="1839"/>
                  </a:cubicBezTo>
                  <a:cubicBezTo>
                    <a:pt x="470" y="1818"/>
                    <a:pt x="919" y="1775"/>
                    <a:pt x="1368" y="1711"/>
                  </a:cubicBezTo>
                  <a:cubicBezTo>
                    <a:pt x="1710" y="1176"/>
                    <a:pt x="1988" y="578"/>
                    <a:pt x="22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2" name="Google Shape;35252;p32"/>
            <p:cNvSpPr/>
            <p:nvPr/>
          </p:nvSpPr>
          <p:spPr>
            <a:xfrm>
              <a:off x="-563425" y="4067113"/>
              <a:ext cx="67875" cy="37950"/>
            </a:xfrm>
            <a:custGeom>
              <a:avLst/>
              <a:gdLst/>
              <a:ahLst/>
              <a:cxnLst/>
              <a:rect l="l" t="t" r="r" b="b"/>
              <a:pathLst>
                <a:path w="2715" h="1518" extrusionOk="0">
                  <a:moveTo>
                    <a:pt x="2715" y="0"/>
                  </a:moveTo>
                  <a:lnTo>
                    <a:pt x="2715" y="0"/>
                  </a:lnTo>
                  <a:cubicBezTo>
                    <a:pt x="2330" y="43"/>
                    <a:pt x="1924" y="65"/>
                    <a:pt x="1539" y="86"/>
                  </a:cubicBezTo>
                  <a:cubicBezTo>
                    <a:pt x="1432" y="171"/>
                    <a:pt x="1347" y="236"/>
                    <a:pt x="1261" y="321"/>
                  </a:cubicBezTo>
                  <a:cubicBezTo>
                    <a:pt x="834" y="706"/>
                    <a:pt x="406" y="1112"/>
                    <a:pt x="0" y="1497"/>
                  </a:cubicBezTo>
                  <a:cubicBezTo>
                    <a:pt x="107" y="1518"/>
                    <a:pt x="214" y="1518"/>
                    <a:pt x="321" y="1518"/>
                  </a:cubicBezTo>
                  <a:cubicBezTo>
                    <a:pt x="449" y="1475"/>
                    <a:pt x="577" y="1432"/>
                    <a:pt x="684" y="1390"/>
                  </a:cubicBezTo>
                  <a:cubicBezTo>
                    <a:pt x="962" y="1219"/>
                    <a:pt x="1240" y="1026"/>
                    <a:pt x="1496" y="813"/>
                  </a:cubicBezTo>
                  <a:cubicBezTo>
                    <a:pt x="1881" y="471"/>
                    <a:pt x="2309" y="236"/>
                    <a:pt x="27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3" name="Google Shape;35253;p32"/>
            <p:cNvSpPr/>
            <p:nvPr/>
          </p:nvSpPr>
          <p:spPr>
            <a:xfrm>
              <a:off x="-555425" y="4062838"/>
              <a:ext cx="86050" cy="42775"/>
            </a:xfrm>
            <a:custGeom>
              <a:avLst/>
              <a:gdLst/>
              <a:ahLst/>
              <a:cxnLst/>
              <a:rect l="l" t="t" r="r" b="b"/>
              <a:pathLst>
                <a:path w="3442" h="1711" extrusionOk="0">
                  <a:moveTo>
                    <a:pt x="3442" y="0"/>
                  </a:moveTo>
                  <a:lnTo>
                    <a:pt x="3442" y="0"/>
                  </a:lnTo>
                  <a:cubicBezTo>
                    <a:pt x="3100" y="65"/>
                    <a:pt x="2737" y="129"/>
                    <a:pt x="2395" y="150"/>
                  </a:cubicBezTo>
                  <a:cubicBezTo>
                    <a:pt x="1989" y="407"/>
                    <a:pt x="1561" y="642"/>
                    <a:pt x="1176" y="984"/>
                  </a:cubicBezTo>
                  <a:cubicBezTo>
                    <a:pt x="920" y="1197"/>
                    <a:pt x="642" y="1390"/>
                    <a:pt x="364" y="1561"/>
                  </a:cubicBezTo>
                  <a:cubicBezTo>
                    <a:pt x="257" y="1603"/>
                    <a:pt x="129" y="1646"/>
                    <a:pt x="1" y="1689"/>
                  </a:cubicBezTo>
                  <a:cubicBezTo>
                    <a:pt x="257" y="1710"/>
                    <a:pt x="535" y="1710"/>
                    <a:pt x="792" y="1710"/>
                  </a:cubicBezTo>
                  <a:cubicBezTo>
                    <a:pt x="1134" y="1710"/>
                    <a:pt x="1454" y="1710"/>
                    <a:pt x="1796" y="1689"/>
                  </a:cubicBezTo>
                  <a:cubicBezTo>
                    <a:pt x="1860" y="1625"/>
                    <a:pt x="1924" y="1561"/>
                    <a:pt x="2010" y="1475"/>
                  </a:cubicBezTo>
                  <a:cubicBezTo>
                    <a:pt x="2245" y="1197"/>
                    <a:pt x="2843" y="578"/>
                    <a:pt x="34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4" name="Google Shape;35254;p32"/>
            <p:cNvSpPr/>
            <p:nvPr/>
          </p:nvSpPr>
          <p:spPr>
            <a:xfrm>
              <a:off x="-512125" y="5441463"/>
              <a:ext cx="75900" cy="78575"/>
            </a:xfrm>
            <a:custGeom>
              <a:avLst/>
              <a:gdLst/>
              <a:ahLst/>
              <a:cxnLst/>
              <a:rect l="l" t="t" r="r" b="b"/>
              <a:pathLst>
                <a:path w="3036" h="3143" extrusionOk="0">
                  <a:moveTo>
                    <a:pt x="1411" y="0"/>
                  </a:moveTo>
                  <a:cubicBezTo>
                    <a:pt x="919" y="578"/>
                    <a:pt x="449" y="1155"/>
                    <a:pt x="0" y="1753"/>
                  </a:cubicBezTo>
                  <a:cubicBezTo>
                    <a:pt x="321" y="2202"/>
                    <a:pt x="599" y="2672"/>
                    <a:pt x="834" y="3142"/>
                  </a:cubicBezTo>
                  <a:cubicBezTo>
                    <a:pt x="876" y="3100"/>
                    <a:pt x="919" y="3036"/>
                    <a:pt x="962" y="2993"/>
                  </a:cubicBezTo>
                  <a:cubicBezTo>
                    <a:pt x="1432" y="2330"/>
                    <a:pt x="1924" y="1710"/>
                    <a:pt x="2437" y="1091"/>
                  </a:cubicBezTo>
                  <a:cubicBezTo>
                    <a:pt x="2629" y="855"/>
                    <a:pt x="2843" y="642"/>
                    <a:pt x="3035" y="428"/>
                  </a:cubicBezTo>
                  <a:cubicBezTo>
                    <a:pt x="2479" y="321"/>
                    <a:pt x="1945" y="171"/>
                    <a:pt x="14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5" name="Google Shape;35255;p32"/>
            <p:cNvSpPr/>
            <p:nvPr/>
          </p:nvSpPr>
          <p:spPr>
            <a:xfrm>
              <a:off x="-212375" y="4688688"/>
              <a:ext cx="2248050" cy="687600"/>
            </a:xfrm>
            <a:custGeom>
              <a:avLst/>
              <a:gdLst/>
              <a:ahLst/>
              <a:cxnLst/>
              <a:rect l="l" t="t" r="r" b="b"/>
              <a:pathLst>
                <a:path w="89922" h="27504" extrusionOk="0">
                  <a:moveTo>
                    <a:pt x="70708" y="0"/>
                  </a:moveTo>
                  <a:cubicBezTo>
                    <a:pt x="68112" y="0"/>
                    <a:pt x="65535" y="456"/>
                    <a:pt x="62990" y="530"/>
                  </a:cubicBezTo>
                  <a:cubicBezTo>
                    <a:pt x="62858" y="543"/>
                    <a:pt x="62749" y="550"/>
                    <a:pt x="62658" y="550"/>
                  </a:cubicBezTo>
                  <a:cubicBezTo>
                    <a:pt x="61897" y="550"/>
                    <a:pt x="62438" y="119"/>
                    <a:pt x="61751" y="81"/>
                  </a:cubicBezTo>
                  <a:cubicBezTo>
                    <a:pt x="61691" y="76"/>
                    <a:pt x="61625" y="73"/>
                    <a:pt x="61554" y="73"/>
                  </a:cubicBezTo>
                  <a:cubicBezTo>
                    <a:pt x="60730" y="73"/>
                    <a:pt x="59189" y="394"/>
                    <a:pt x="58480" y="551"/>
                  </a:cubicBezTo>
                  <a:cubicBezTo>
                    <a:pt x="57006" y="936"/>
                    <a:pt x="55573" y="1427"/>
                    <a:pt x="54141" y="1940"/>
                  </a:cubicBezTo>
                  <a:cubicBezTo>
                    <a:pt x="52709" y="2453"/>
                    <a:pt x="51299" y="3009"/>
                    <a:pt x="49867" y="3479"/>
                  </a:cubicBezTo>
                  <a:cubicBezTo>
                    <a:pt x="49161" y="3715"/>
                    <a:pt x="48435" y="3950"/>
                    <a:pt x="47729" y="4142"/>
                  </a:cubicBezTo>
                  <a:cubicBezTo>
                    <a:pt x="47002" y="4334"/>
                    <a:pt x="46254" y="4569"/>
                    <a:pt x="45528" y="4911"/>
                  </a:cubicBezTo>
                  <a:cubicBezTo>
                    <a:pt x="44822" y="5253"/>
                    <a:pt x="44138" y="5681"/>
                    <a:pt x="43497" y="6151"/>
                  </a:cubicBezTo>
                  <a:cubicBezTo>
                    <a:pt x="42856" y="6621"/>
                    <a:pt x="42236" y="7049"/>
                    <a:pt x="41573" y="7476"/>
                  </a:cubicBezTo>
                  <a:cubicBezTo>
                    <a:pt x="40291" y="8289"/>
                    <a:pt x="38923" y="9058"/>
                    <a:pt x="37619" y="9956"/>
                  </a:cubicBezTo>
                  <a:cubicBezTo>
                    <a:pt x="37042" y="10383"/>
                    <a:pt x="36337" y="10661"/>
                    <a:pt x="35631" y="10939"/>
                  </a:cubicBezTo>
                  <a:cubicBezTo>
                    <a:pt x="34948" y="11217"/>
                    <a:pt x="34242" y="11473"/>
                    <a:pt x="33515" y="11708"/>
                  </a:cubicBezTo>
                  <a:cubicBezTo>
                    <a:pt x="32105" y="12200"/>
                    <a:pt x="30651" y="12649"/>
                    <a:pt x="29219" y="13076"/>
                  </a:cubicBezTo>
                  <a:cubicBezTo>
                    <a:pt x="26334" y="13974"/>
                    <a:pt x="23448" y="14808"/>
                    <a:pt x="20563" y="15727"/>
                  </a:cubicBezTo>
                  <a:cubicBezTo>
                    <a:pt x="19109" y="16197"/>
                    <a:pt x="17677" y="16646"/>
                    <a:pt x="16224" y="17202"/>
                  </a:cubicBezTo>
                  <a:cubicBezTo>
                    <a:pt x="15518" y="17479"/>
                    <a:pt x="14813" y="17757"/>
                    <a:pt x="14086" y="18163"/>
                  </a:cubicBezTo>
                  <a:cubicBezTo>
                    <a:pt x="13915" y="18270"/>
                    <a:pt x="13702" y="18420"/>
                    <a:pt x="13552" y="18527"/>
                  </a:cubicBezTo>
                  <a:lnTo>
                    <a:pt x="13082" y="18847"/>
                  </a:lnTo>
                  <a:lnTo>
                    <a:pt x="12120" y="19510"/>
                  </a:lnTo>
                  <a:lnTo>
                    <a:pt x="8230" y="22118"/>
                  </a:lnTo>
                  <a:lnTo>
                    <a:pt x="7247" y="22780"/>
                  </a:lnTo>
                  <a:lnTo>
                    <a:pt x="7012" y="22951"/>
                  </a:lnTo>
                  <a:cubicBezTo>
                    <a:pt x="6926" y="23015"/>
                    <a:pt x="6841" y="23079"/>
                    <a:pt x="6755" y="23144"/>
                  </a:cubicBezTo>
                  <a:cubicBezTo>
                    <a:pt x="6584" y="23293"/>
                    <a:pt x="6413" y="23421"/>
                    <a:pt x="6264" y="23571"/>
                  </a:cubicBezTo>
                  <a:cubicBezTo>
                    <a:pt x="5964" y="23849"/>
                    <a:pt x="5686" y="24127"/>
                    <a:pt x="5409" y="24362"/>
                  </a:cubicBezTo>
                  <a:cubicBezTo>
                    <a:pt x="5280" y="24490"/>
                    <a:pt x="5131" y="24597"/>
                    <a:pt x="5024" y="24661"/>
                  </a:cubicBezTo>
                  <a:cubicBezTo>
                    <a:pt x="4981" y="24704"/>
                    <a:pt x="4831" y="24768"/>
                    <a:pt x="4810" y="24789"/>
                  </a:cubicBezTo>
                  <a:cubicBezTo>
                    <a:pt x="4725" y="24832"/>
                    <a:pt x="4639" y="24875"/>
                    <a:pt x="4554" y="24918"/>
                  </a:cubicBezTo>
                  <a:cubicBezTo>
                    <a:pt x="3314" y="25473"/>
                    <a:pt x="1925" y="25730"/>
                    <a:pt x="535" y="25944"/>
                  </a:cubicBezTo>
                  <a:cubicBezTo>
                    <a:pt x="471" y="26221"/>
                    <a:pt x="407" y="26456"/>
                    <a:pt x="343" y="26649"/>
                  </a:cubicBezTo>
                  <a:cubicBezTo>
                    <a:pt x="257" y="26948"/>
                    <a:pt x="151" y="27247"/>
                    <a:pt x="1" y="27504"/>
                  </a:cubicBezTo>
                  <a:cubicBezTo>
                    <a:pt x="172" y="27482"/>
                    <a:pt x="343" y="27461"/>
                    <a:pt x="514" y="27418"/>
                  </a:cubicBezTo>
                  <a:cubicBezTo>
                    <a:pt x="1989" y="27140"/>
                    <a:pt x="3506" y="26884"/>
                    <a:pt x="5002" y="26179"/>
                  </a:cubicBezTo>
                  <a:cubicBezTo>
                    <a:pt x="5088" y="26136"/>
                    <a:pt x="5195" y="26093"/>
                    <a:pt x="5280" y="26050"/>
                  </a:cubicBezTo>
                  <a:cubicBezTo>
                    <a:pt x="5409" y="25986"/>
                    <a:pt x="5451" y="25965"/>
                    <a:pt x="5558" y="25879"/>
                  </a:cubicBezTo>
                  <a:cubicBezTo>
                    <a:pt x="5772" y="25751"/>
                    <a:pt x="5943" y="25602"/>
                    <a:pt x="6093" y="25473"/>
                  </a:cubicBezTo>
                  <a:cubicBezTo>
                    <a:pt x="6434" y="25174"/>
                    <a:pt x="6712" y="24875"/>
                    <a:pt x="6990" y="24618"/>
                  </a:cubicBezTo>
                  <a:cubicBezTo>
                    <a:pt x="7118" y="24469"/>
                    <a:pt x="7268" y="24362"/>
                    <a:pt x="7396" y="24234"/>
                  </a:cubicBezTo>
                  <a:cubicBezTo>
                    <a:pt x="7460" y="24191"/>
                    <a:pt x="7525" y="24127"/>
                    <a:pt x="7589" y="24084"/>
                  </a:cubicBezTo>
                  <a:lnTo>
                    <a:pt x="7845" y="23913"/>
                  </a:lnTo>
                  <a:lnTo>
                    <a:pt x="8786" y="23229"/>
                  </a:lnTo>
                  <a:lnTo>
                    <a:pt x="12654" y="20579"/>
                  </a:lnTo>
                  <a:lnTo>
                    <a:pt x="13616" y="19895"/>
                  </a:lnTo>
                  <a:cubicBezTo>
                    <a:pt x="13937" y="19660"/>
                    <a:pt x="14257" y="19403"/>
                    <a:pt x="14535" y="19232"/>
                  </a:cubicBezTo>
                  <a:cubicBezTo>
                    <a:pt x="15155" y="18869"/>
                    <a:pt x="15860" y="18591"/>
                    <a:pt x="16544" y="18313"/>
                  </a:cubicBezTo>
                  <a:cubicBezTo>
                    <a:pt x="17934" y="17757"/>
                    <a:pt x="19366" y="17266"/>
                    <a:pt x="20798" y="16795"/>
                  </a:cubicBezTo>
                  <a:cubicBezTo>
                    <a:pt x="23662" y="15855"/>
                    <a:pt x="26548" y="14979"/>
                    <a:pt x="29433" y="14060"/>
                  </a:cubicBezTo>
                  <a:cubicBezTo>
                    <a:pt x="30886" y="13611"/>
                    <a:pt x="32319" y="13140"/>
                    <a:pt x="33751" y="12649"/>
                  </a:cubicBezTo>
                  <a:cubicBezTo>
                    <a:pt x="34477" y="12392"/>
                    <a:pt x="35183" y="12115"/>
                    <a:pt x="35909" y="11837"/>
                  </a:cubicBezTo>
                  <a:cubicBezTo>
                    <a:pt x="36615" y="11537"/>
                    <a:pt x="37341" y="11238"/>
                    <a:pt x="38025" y="10747"/>
                  </a:cubicBezTo>
                  <a:cubicBezTo>
                    <a:pt x="39286" y="9870"/>
                    <a:pt x="40612" y="9101"/>
                    <a:pt x="41937" y="8246"/>
                  </a:cubicBezTo>
                  <a:cubicBezTo>
                    <a:pt x="42599" y="7818"/>
                    <a:pt x="43262" y="7369"/>
                    <a:pt x="43882" y="6878"/>
                  </a:cubicBezTo>
                  <a:cubicBezTo>
                    <a:pt x="44502" y="6408"/>
                    <a:pt x="45122" y="6002"/>
                    <a:pt x="45784" y="5681"/>
                  </a:cubicBezTo>
                  <a:cubicBezTo>
                    <a:pt x="46468" y="5360"/>
                    <a:pt x="47943" y="5531"/>
                    <a:pt x="48670" y="5339"/>
                  </a:cubicBezTo>
                  <a:cubicBezTo>
                    <a:pt x="49418" y="5125"/>
                    <a:pt x="48670" y="4527"/>
                    <a:pt x="50059" y="4227"/>
                  </a:cubicBezTo>
                  <a:cubicBezTo>
                    <a:pt x="51491" y="3736"/>
                    <a:pt x="52902" y="3180"/>
                    <a:pt x="54334" y="2646"/>
                  </a:cubicBezTo>
                  <a:cubicBezTo>
                    <a:pt x="55744" y="2133"/>
                    <a:pt x="57177" y="1620"/>
                    <a:pt x="58609" y="1257"/>
                  </a:cubicBezTo>
                  <a:cubicBezTo>
                    <a:pt x="59038" y="1151"/>
                    <a:pt x="59478" y="1117"/>
                    <a:pt x="59925" y="1117"/>
                  </a:cubicBezTo>
                  <a:cubicBezTo>
                    <a:pt x="60747" y="1117"/>
                    <a:pt x="61596" y="1232"/>
                    <a:pt x="62454" y="1232"/>
                  </a:cubicBezTo>
                  <a:cubicBezTo>
                    <a:pt x="62640" y="1232"/>
                    <a:pt x="62826" y="1227"/>
                    <a:pt x="63012" y="1214"/>
                  </a:cubicBezTo>
                  <a:cubicBezTo>
                    <a:pt x="65663" y="1139"/>
                    <a:pt x="68265" y="650"/>
                    <a:pt x="70861" y="650"/>
                  </a:cubicBezTo>
                  <a:cubicBezTo>
                    <a:pt x="71215" y="650"/>
                    <a:pt x="71570" y="659"/>
                    <a:pt x="71925" y="679"/>
                  </a:cubicBezTo>
                  <a:cubicBezTo>
                    <a:pt x="74874" y="850"/>
                    <a:pt x="78957" y="1663"/>
                    <a:pt x="80795" y="2240"/>
                  </a:cubicBezTo>
                  <a:cubicBezTo>
                    <a:pt x="80807" y="2248"/>
                    <a:pt x="80818" y="2252"/>
                    <a:pt x="80828" y="2252"/>
                  </a:cubicBezTo>
                  <a:cubicBezTo>
                    <a:pt x="80920" y="2252"/>
                    <a:pt x="80912" y="1919"/>
                    <a:pt x="81009" y="1919"/>
                  </a:cubicBezTo>
                  <a:cubicBezTo>
                    <a:pt x="81671" y="2026"/>
                    <a:pt x="82355" y="2111"/>
                    <a:pt x="82996" y="2218"/>
                  </a:cubicBezTo>
                  <a:cubicBezTo>
                    <a:pt x="83745" y="2325"/>
                    <a:pt x="84471" y="2453"/>
                    <a:pt x="85198" y="2603"/>
                  </a:cubicBezTo>
                  <a:cubicBezTo>
                    <a:pt x="86673" y="2881"/>
                    <a:pt x="88126" y="3223"/>
                    <a:pt x="89580" y="3586"/>
                  </a:cubicBezTo>
                  <a:cubicBezTo>
                    <a:pt x="89602" y="3593"/>
                    <a:pt x="89624" y="3596"/>
                    <a:pt x="89645" y="3596"/>
                  </a:cubicBezTo>
                  <a:cubicBezTo>
                    <a:pt x="89765" y="3596"/>
                    <a:pt x="89861" y="3497"/>
                    <a:pt x="89879" y="3351"/>
                  </a:cubicBezTo>
                  <a:cubicBezTo>
                    <a:pt x="89922" y="3202"/>
                    <a:pt x="89836" y="3031"/>
                    <a:pt x="89687" y="3009"/>
                  </a:cubicBezTo>
                  <a:cubicBezTo>
                    <a:pt x="88233" y="2646"/>
                    <a:pt x="86758" y="2304"/>
                    <a:pt x="85283" y="2005"/>
                  </a:cubicBezTo>
                  <a:cubicBezTo>
                    <a:pt x="84557" y="1855"/>
                    <a:pt x="83809" y="1727"/>
                    <a:pt x="83061" y="1620"/>
                  </a:cubicBezTo>
                  <a:cubicBezTo>
                    <a:pt x="82334" y="1492"/>
                    <a:pt x="81586" y="1406"/>
                    <a:pt x="80838" y="1299"/>
                  </a:cubicBezTo>
                  <a:cubicBezTo>
                    <a:pt x="79320" y="1086"/>
                    <a:pt x="77781" y="808"/>
                    <a:pt x="76242" y="551"/>
                  </a:cubicBezTo>
                  <a:cubicBezTo>
                    <a:pt x="76157" y="530"/>
                    <a:pt x="76050" y="530"/>
                    <a:pt x="75964" y="508"/>
                  </a:cubicBezTo>
                  <a:cubicBezTo>
                    <a:pt x="74639" y="295"/>
                    <a:pt x="73293" y="124"/>
                    <a:pt x="71946" y="38"/>
                  </a:cubicBezTo>
                  <a:cubicBezTo>
                    <a:pt x="71533" y="12"/>
                    <a:pt x="71120" y="0"/>
                    <a:pt x="707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6" name="Google Shape;35256;p32"/>
            <p:cNvSpPr/>
            <p:nvPr/>
          </p:nvSpPr>
          <p:spPr>
            <a:xfrm>
              <a:off x="-436250" y="5376263"/>
              <a:ext cx="223900" cy="84875"/>
            </a:xfrm>
            <a:custGeom>
              <a:avLst/>
              <a:gdLst/>
              <a:ahLst/>
              <a:cxnLst/>
              <a:rect l="l" t="t" r="r" b="b"/>
              <a:pathLst>
                <a:path w="8956" h="3395" extrusionOk="0">
                  <a:moveTo>
                    <a:pt x="8956" y="1"/>
                  </a:moveTo>
                  <a:cubicBezTo>
                    <a:pt x="8400" y="108"/>
                    <a:pt x="7844" y="215"/>
                    <a:pt x="7289" y="343"/>
                  </a:cubicBezTo>
                  <a:cubicBezTo>
                    <a:pt x="6925" y="407"/>
                    <a:pt x="6562" y="492"/>
                    <a:pt x="6220" y="599"/>
                  </a:cubicBezTo>
                  <a:cubicBezTo>
                    <a:pt x="5899" y="706"/>
                    <a:pt x="5515" y="834"/>
                    <a:pt x="5130" y="920"/>
                  </a:cubicBezTo>
                  <a:cubicBezTo>
                    <a:pt x="3655" y="1347"/>
                    <a:pt x="2180" y="1540"/>
                    <a:pt x="983" y="2266"/>
                  </a:cubicBezTo>
                  <a:cubicBezTo>
                    <a:pt x="620" y="2480"/>
                    <a:pt x="299" y="2737"/>
                    <a:pt x="0" y="3036"/>
                  </a:cubicBezTo>
                  <a:cubicBezTo>
                    <a:pt x="1016" y="3260"/>
                    <a:pt x="2031" y="3395"/>
                    <a:pt x="2991" y="3395"/>
                  </a:cubicBezTo>
                  <a:cubicBezTo>
                    <a:pt x="3587" y="3395"/>
                    <a:pt x="4162" y="3343"/>
                    <a:pt x="4702" y="3228"/>
                  </a:cubicBezTo>
                  <a:cubicBezTo>
                    <a:pt x="6605" y="2844"/>
                    <a:pt x="8186" y="1625"/>
                    <a:pt x="89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7" name="Google Shape;35257;p32"/>
            <p:cNvSpPr/>
            <p:nvPr/>
          </p:nvSpPr>
          <p:spPr>
            <a:xfrm>
              <a:off x="-630750" y="5127388"/>
              <a:ext cx="452600" cy="314100"/>
            </a:xfrm>
            <a:custGeom>
              <a:avLst/>
              <a:gdLst/>
              <a:ahLst/>
              <a:cxnLst/>
              <a:rect l="l" t="t" r="r" b="b"/>
              <a:pathLst>
                <a:path w="18104" h="12564" extrusionOk="0">
                  <a:moveTo>
                    <a:pt x="11550" y="1"/>
                  </a:moveTo>
                  <a:cubicBezTo>
                    <a:pt x="9946" y="1"/>
                    <a:pt x="8636" y="864"/>
                    <a:pt x="7011" y="1214"/>
                  </a:cubicBezTo>
                  <a:cubicBezTo>
                    <a:pt x="5579" y="1513"/>
                    <a:pt x="4125" y="1748"/>
                    <a:pt x="2715" y="2218"/>
                  </a:cubicBezTo>
                  <a:cubicBezTo>
                    <a:pt x="2773" y="2415"/>
                    <a:pt x="2706" y="2630"/>
                    <a:pt x="2479" y="2630"/>
                  </a:cubicBezTo>
                  <a:cubicBezTo>
                    <a:pt x="2459" y="2630"/>
                    <a:pt x="2438" y="2628"/>
                    <a:pt x="2415" y="2625"/>
                  </a:cubicBezTo>
                  <a:cubicBezTo>
                    <a:pt x="2287" y="3415"/>
                    <a:pt x="1795" y="4099"/>
                    <a:pt x="1218" y="4634"/>
                  </a:cubicBezTo>
                  <a:cubicBezTo>
                    <a:pt x="834" y="4954"/>
                    <a:pt x="427" y="5254"/>
                    <a:pt x="0" y="5531"/>
                  </a:cubicBezTo>
                  <a:lnTo>
                    <a:pt x="0" y="6237"/>
                  </a:lnTo>
                  <a:cubicBezTo>
                    <a:pt x="278" y="6130"/>
                    <a:pt x="556" y="6023"/>
                    <a:pt x="812" y="5895"/>
                  </a:cubicBezTo>
                  <a:cubicBezTo>
                    <a:pt x="1304" y="5638"/>
                    <a:pt x="1774" y="5318"/>
                    <a:pt x="2052" y="4847"/>
                  </a:cubicBezTo>
                  <a:cubicBezTo>
                    <a:pt x="1911" y="4687"/>
                    <a:pt x="1959" y="4395"/>
                    <a:pt x="2195" y="4395"/>
                  </a:cubicBezTo>
                  <a:cubicBezTo>
                    <a:pt x="2211" y="4395"/>
                    <a:pt x="2227" y="4396"/>
                    <a:pt x="2244" y="4399"/>
                  </a:cubicBezTo>
                  <a:cubicBezTo>
                    <a:pt x="2588" y="4459"/>
                    <a:pt x="2626" y="4959"/>
                    <a:pt x="2303" y="4959"/>
                  </a:cubicBezTo>
                  <a:cubicBezTo>
                    <a:pt x="2285" y="4959"/>
                    <a:pt x="2265" y="4958"/>
                    <a:pt x="2244" y="4954"/>
                  </a:cubicBezTo>
                  <a:cubicBezTo>
                    <a:pt x="2180" y="4954"/>
                    <a:pt x="2116" y="4912"/>
                    <a:pt x="2073" y="4869"/>
                  </a:cubicBezTo>
                  <a:cubicBezTo>
                    <a:pt x="1838" y="5360"/>
                    <a:pt x="1389" y="5745"/>
                    <a:pt x="919" y="6044"/>
                  </a:cubicBezTo>
                  <a:cubicBezTo>
                    <a:pt x="620" y="6237"/>
                    <a:pt x="321" y="6386"/>
                    <a:pt x="0" y="6536"/>
                  </a:cubicBezTo>
                  <a:lnTo>
                    <a:pt x="0" y="8225"/>
                  </a:lnTo>
                  <a:cubicBezTo>
                    <a:pt x="171" y="8160"/>
                    <a:pt x="321" y="8096"/>
                    <a:pt x="470" y="8011"/>
                  </a:cubicBezTo>
                  <a:cubicBezTo>
                    <a:pt x="292" y="7793"/>
                    <a:pt x="334" y="7427"/>
                    <a:pt x="632" y="7427"/>
                  </a:cubicBezTo>
                  <a:cubicBezTo>
                    <a:pt x="655" y="7427"/>
                    <a:pt x="679" y="7429"/>
                    <a:pt x="705" y="7434"/>
                  </a:cubicBezTo>
                  <a:lnTo>
                    <a:pt x="748" y="7434"/>
                  </a:lnTo>
                  <a:cubicBezTo>
                    <a:pt x="1171" y="7514"/>
                    <a:pt x="1215" y="8146"/>
                    <a:pt x="824" y="8146"/>
                  </a:cubicBezTo>
                  <a:cubicBezTo>
                    <a:pt x="800" y="8146"/>
                    <a:pt x="775" y="8144"/>
                    <a:pt x="748" y="8139"/>
                  </a:cubicBezTo>
                  <a:lnTo>
                    <a:pt x="727" y="8139"/>
                  </a:lnTo>
                  <a:cubicBezTo>
                    <a:pt x="641" y="8139"/>
                    <a:pt x="598" y="8096"/>
                    <a:pt x="556" y="8075"/>
                  </a:cubicBezTo>
                  <a:cubicBezTo>
                    <a:pt x="385" y="8225"/>
                    <a:pt x="214" y="8353"/>
                    <a:pt x="0" y="8460"/>
                  </a:cubicBezTo>
                  <a:lnTo>
                    <a:pt x="0" y="9528"/>
                  </a:lnTo>
                  <a:cubicBezTo>
                    <a:pt x="299" y="9742"/>
                    <a:pt x="577" y="9913"/>
                    <a:pt x="791" y="10063"/>
                  </a:cubicBezTo>
                  <a:cubicBezTo>
                    <a:pt x="2202" y="11003"/>
                    <a:pt x="4125" y="11944"/>
                    <a:pt x="6156" y="12563"/>
                  </a:cubicBezTo>
                  <a:cubicBezTo>
                    <a:pt x="6177" y="12542"/>
                    <a:pt x="6177" y="12521"/>
                    <a:pt x="6198" y="12499"/>
                  </a:cubicBezTo>
                  <a:lnTo>
                    <a:pt x="6626" y="12029"/>
                  </a:lnTo>
                  <a:cubicBezTo>
                    <a:pt x="6690" y="11944"/>
                    <a:pt x="6540" y="11388"/>
                    <a:pt x="6626" y="11302"/>
                  </a:cubicBezTo>
                  <a:cubicBezTo>
                    <a:pt x="6711" y="11217"/>
                    <a:pt x="7075" y="10362"/>
                    <a:pt x="7160" y="10298"/>
                  </a:cubicBezTo>
                  <a:cubicBezTo>
                    <a:pt x="7207" y="10254"/>
                    <a:pt x="7253" y="10235"/>
                    <a:pt x="7299" y="10235"/>
                  </a:cubicBezTo>
                  <a:cubicBezTo>
                    <a:pt x="7554" y="10235"/>
                    <a:pt x="7792" y="10819"/>
                    <a:pt x="8062" y="10819"/>
                  </a:cubicBezTo>
                  <a:cubicBezTo>
                    <a:pt x="8096" y="10819"/>
                    <a:pt x="8130" y="10810"/>
                    <a:pt x="8165" y="10789"/>
                  </a:cubicBezTo>
                  <a:cubicBezTo>
                    <a:pt x="8913" y="10362"/>
                    <a:pt x="9682" y="10105"/>
                    <a:pt x="10431" y="9913"/>
                  </a:cubicBezTo>
                  <a:cubicBezTo>
                    <a:pt x="11200" y="9721"/>
                    <a:pt x="11927" y="9592"/>
                    <a:pt x="12632" y="9400"/>
                  </a:cubicBezTo>
                  <a:cubicBezTo>
                    <a:pt x="12974" y="9315"/>
                    <a:pt x="13316" y="9208"/>
                    <a:pt x="13701" y="9101"/>
                  </a:cubicBezTo>
                  <a:cubicBezTo>
                    <a:pt x="14086" y="8994"/>
                    <a:pt x="14470" y="8908"/>
                    <a:pt x="14834" y="8823"/>
                  </a:cubicBezTo>
                  <a:cubicBezTo>
                    <a:pt x="15603" y="8673"/>
                    <a:pt x="16330" y="8566"/>
                    <a:pt x="17078" y="8438"/>
                  </a:cubicBezTo>
                  <a:cubicBezTo>
                    <a:pt x="17142" y="8417"/>
                    <a:pt x="17206" y="8417"/>
                    <a:pt x="17270" y="8396"/>
                  </a:cubicBezTo>
                  <a:cubicBezTo>
                    <a:pt x="17655" y="6942"/>
                    <a:pt x="18104" y="4805"/>
                    <a:pt x="17762" y="3650"/>
                  </a:cubicBezTo>
                  <a:cubicBezTo>
                    <a:pt x="17206" y="1770"/>
                    <a:pt x="14513" y="594"/>
                    <a:pt x="12675" y="145"/>
                  </a:cubicBezTo>
                  <a:cubicBezTo>
                    <a:pt x="12281" y="44"/>
                    <a:pt x="11908" y="1"/>
                    <a:pt x="11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8" name="Google Shape;35258;p32"/>
            <p:cNvSpPr/>
            <p:nvPr/>
          </p:nvSpPr>
          <p:spPr>
            <a:xfrm>
              <a:off x="-630750" y="5188188"/>
              <a:ext cx="57725" cy="63075"/>
            </a:xfrm>
            <a:custGeom>
              <a:avLst/>
              <a:gdLst/>
              <a:ahLst/>
              <a:cxnLst/>
              <a:rect l="l" t="t" r="r" b="b"/>
              <a:pathLst>
                <a:path w="2309" h="2523" extrusionOk="0">
                  <a:moveTo>
                    <a:pt x="2095" y="0"/>
                  </a:moveTo>
                  <a:cubicBezTo>
                    <a:pt x="1838" y="86"/>
                    <a:pt x="1582" y="193"/>
                    <a:pt x="1347" y="299"/>
                  </a:cubicBezTo>
                  <a:cubicBezTo>
                    <a:pt x="962" y="470"/>
                    <a:pt x="513" y="748"/>
                    <a:pt x="0" y="1069"/>
                  </a:cubicBezTo>
                  <a:lnTo>
                    <a:pt x="0" y="2522"/>
                  </a:lnTo>
                  <a:cubicBezTo>
                    <a:pt x="342" y="2351"/>
                    <a:pt x="663" y="2138"/>
                    <a:pt x="962" y="1924"/>
                  </a:cubicBezTo>
                  <a:cubicBezTo>
                    <a:pt x="1560" y="1475"/>
                    <a:pt x="2095" y="898"/>
                    <a:pt x="2308" y="171"/>
                  </a:cubicBezTo>
                  <a:cubicBezTo>
                    <a:pt x="2223" y="128"/>
                    <a:pt x="2137" y="64"/>
                    <a:pt x="2095" y="0"/>
                  </a:cubicBezTo>
                  <a:close/>
                </a:path>
              </a:pathLst>
            </a:custGeom>
            <a:solidFill>
              <a:srgbClr val="FFD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9" name="Google Shape;35259;p32"/>
            <p:cNvSpPr/>
            <p:nvPr/>
          </p:nvSpPr>
          <p:spPr>
            <a:xfrm>
              <a:off x="-476875" y="5337263"/>
              <a:ext cx="277900" cy="114900"/>
            </a:xfrm>
            <a:custGeom>
              <a:avLst/>
              <a:gdLst/>
              <a:ahLst/>
              <a:cxnLst/>
              <a:rect l="l" t="t" r="r" b="b"/>
              <a:pathLst>
                <a:path w="11116" h="4596" extrusionOk="0">
                  <a:moveTo>
                    <a:pt x="11115" y="1"/>
                  </a:moveTo>
                  <a:lnTo>
                    <a:pt x="11115" y="1"/>
                  </a:lnTo>
                  <a:cubicBezTo>
                    <a:pt x="11051" y="22"/>
                    <a:pt x="10987" y="43"/>
                    <a:pt x="10923" y="43"/>
                  </a:cubicBezTo>
                  <a:cubicBezTo>
                    <a:pt x="10175" y="171"/>
                    <a:pt x="9448" y="278"/>
                    <a:pt x="8679" y="428"/>
                  </a:cubicBezTo>
                  <a:cubicBezTo>
                    <a:pt x="8315" y="513"/>
                    <a:pt x="7931" y="599"/>
                    <a:pt x="7546" y="706"/>
                  </a:cubicBezTo>
                  <a:cubicBezTo>
                    <a:pt x="7161" y="813"/>
                    <a:pt x="6819" y="920"/>
                    <a:pt x="6477" y="1005"/>
                  </a:cubicBezTo>
                  <a:cubicBezTo>
                    <a:pt x="5772" y="1197"/>
                    <a:pt x="5045" y="1326"/>
                    <a:pt x="4276" y="1518"/>
                  </a:cubicBezTo>
                  <a:cubicBezTo>
                    <a:pt x="3527" y="1710"/>
                    <a:pt x="2758" y="1967"/>
                    <a:pt x="2010" y="2394"/>
                  </a:cubicBezTo>
                  <a:cubicBezTo>
                    <a:pt x="1975" y="2415"/>
                    <a:pt x="1941" y="2424"/>
                    <a:pt x="1907" y="2424"/>
                  </a:cubicBezTo>
                  <a:cubicBezTo>
                    <a:pt x="1637" y="2424"/>
                    <a:pt x="1399" y="1840"/>
                    <a:pt x="1144" y="1840"/>
                  </a:cubicBezTo>
                  <a:cubicBezTo>
                    <a:pt x="1098" y="1840"/>
                    <a:pt x="1052" y="1859"/>
                    <a:pt x="1005" y="1903"/>
                  </a:cubicBezTo>
                  <a:cubicBezTo>
                    <a:pt x="920" y="1967"/>
                    <a:pt x="556" y="2822"/>
                    <a:pt x="471" y="2907"/>
                  </a:cubicBezTo>
                  <a:cubicBezTo>
                    <a:pt x="385" y="2993"/>
                    <a:pt x="535" y="3549"/>
                    <a:pt x="471" y="3634"/>
                  </a:cubicBezTo>
                  <a:lnTo>
                    <a:pt x="43" y="4104"/>
                  </a:lnTo>
                  <a:cubicBezTo>
                    <a:pt x="22" y="4126"/>
                    <a:pt x="22" y="4147"/>
                    <a:pt x="1" y="4168"/>
                  </a:cubicBezTo>
                  <a:cubicBezTo>
                    <a:pt x="535" y="4339"/>
                    <a:pt x="1069" y="4489"/>
                    <a:pt x="1625" y="4596"/>
                  </a:cubicBezTo>
                  <a:cubicBezTo>
                    <a:pt x="1924" y="4297"/>
                    <a:pt x="2245" y="4040"/>
                    <a:pt x="2608" y="3826"/>
                  </a:cubicBezTo>
                  <a:cubicBezTo>
                    <a:pt x="3805" y="3100"/>
                    <a:pt x="5280" y="2907"/>
                    <a:pt x="6755" y="2480"/>
                  </a:cubicBezTo>
                  <a:cubicBezTo>
                    <a:pt x="7140" y="2394"/>
                    <a:pt x="7524" y="2266"/>
                    <a:pt x="7845" y="2159"/>
                  </a:cubicBezTo>
                  <a:cubicBezTo>
                    <a:pt x="8187" y="2052"/>
                    <a:pt x="8550" y="1967"/>
                    <a:pt x="8914" y="1903"/>
                  </a:cubicBezTo>
                  <a:cubicBezTo>
                    <a:pt x="9469" y="1775"/>
                    <a:pt x="10025" y="1668"/>
                    <a:pt x="10581" y="1561"/>
                  </a:cubicBezTo>
                  <a:cubicBezTo>
                    <a:pt x="10731" y="1304"/>
                    <a:pt x="10837" y="1005"/>
                    <a:pt x="10923" y="706"/>
                  </a:cubicBezTo>
                  <a:cubicBezTo>
                    <a:pt x="10987" y="513"/>
                    <a:pt x="11051" y="278"/>
                    <a:pt x="11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0" name="Google Shape;35260;p32"/>
            <p:cNvSpPr/>
            <p:nvPr/>
          </p:nvSpPr>
          <p:spPr>
            <a:xfrm>
              <a:off x="-584275" y="5520013"/>
              <a:ext cx="113850" cy="138950"/>
            </a:xfrm>
            <a:custGeom>
              <a:avLst/>
              <a:gdLst/>
              <a:ahLst/>
              <a:cxnLst/>
              <a:rect l="l" t="t" r="r" b="b"/>
              <a:pathLst>
                <a:path w="4554" h="5558" extrusionOk="0">
                  <a:moveTo>
                    <a:pt x="3720" y="0"/>
                  </a:moveTo>
                  <a:cubicBezTo>
                    <a:pt x="2822" y="1261"/>
                    <a:pt x="1946" y="2587"/>
                    <a:pt x="1069" y="3912"/>
                  </a:cubicBezTo>
                  <a:cubicBezTo>
                    <a:pt x="706" y="4468"/>
                    <a:pt x="343" y="5002"/>
                    <a:pt x="1" y="5558"/>
                  </a:cubicBezTo>
                  <a:lnTo>
                    <a:pt x="3741" y="5558"/>
                  </a:lnTo>
                  <a:cubicBezTo>
                    <a:pt x="4104" y="5002"/>
                    <a:pt x="4339" y="4254"/>
                    <a:pt x="4446" y="3292"/>
                  </a:cubicBezTo>
                  <a:cubicBezTo>
                    <a:pt x="4553" y="2223"/>
                    <a:pt x="4254" y="1091"/>
                    <a:pt x="37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1" name="Google Shape;35261;p32"/>
            <p:cNvSpPr/>
            <p:nvPr/>
          </p:nvSpPr>
          <p:spPr>
            <a:xfrm>
              <a:off x="-630750" y="5380538"/>
              <a:ext cx="118650" cy="276825"/>
            </a:xfrm>
            <a:custGeom>
              <a:avLst/>
              <a:gdLst/>
              <a:ahLst/>
              <a:cxnLst/>
              <a:rect l="l" t="t" r="r" b="b"/>
              <a:pathLst>
                <a:path w="4746" h="11073" extrusionOk="0">
                  <a:moveTo>
                    <a:pt x="0" y="1"/>
                  </a:moveTo>
                  <a:lnTo>
                    <a:pt x="0" y="11073"/>
                  </a:lnTo>
                  <a:cubicBezTo>
                    <a:pt x="128" y="10880"/>
                    <a:pt x="235" y="10688"/>
                    <a:pt x="363" y="10495"/>
                  </a:cubicBezTo>
                  <a:cubicBezTo>
                    <a:pt x="834" y="9769"/>
                    <a:pt x="1304" y="9106"/>
                    <a:pt x="1753" y="8422"/>
                  </a:cubicBezTo>
                  <a:cubicBezTo>
                    <a:pt x="2693" y="7033"/>
                    <a:pt x="3634" y="5665"/>
                    <a:pt x="4638" y="4318"/>
                  </a:cubicBezTo>
                  <a:cubicBezTo>
                    <a:pt x="4681" y="4276"/>
                    <a:pt x="4702" y="4233"/>
                    <a:pt x="4745" y="4190"/>
                  </a:cubicBezTo>
                  <a:cubicBezTo>
                    <a:pt x="3890" y="2950"/>
                    <a:pt x="2779" y="1839"/>
                    <a:pt x="1774" y="1112"/>
                  </a:cubicBezTo>
                  <a:cubicBezTo>
                    <a:pt x="1218" y="728"/>
                    <a:pt x="620" y="36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2" name="Google Shape;35262;p32"/>
            <p:cNvSpPr/>
            <p:nvPr/>
          </p:nvSpPr>
          <p:spPr>
            <a:xfrm>
              <a:off x="-630750" y="5485288"/>
              <a:ext cx="139475" cy="173675"/>
            </a:xfrm>
            <a:custGeom>
              <a:avLst/>
              <a:gdLst/>
              <a:ahLst/>
              <a:cxnLst/>
              <a:rect l="l" t="t" r="r" b="b"/>
              <a:pathLst>
                <a:path w="5579" h="6947" extrusionOk="0">
                  <a:moveTo>
                    <a:pt x="4745" y="0"/>
                  </a:moveTo>
                  <a:cubicBezTo>
                    <a:pt x="4702" y="43"/>
                    <a:pt x="4681" y="86"/>
                    <a:pt x="4638" y="128"/>
                  </a:cubicBezTo>
                  <a:cubicBezTo>
                    <a:pt x="3634" y="1475"/>
                    <a:pt x="2693" y="2843"/>
                    <a:pt x="1753" y="4232"/>
                  </a:cubicBezTo>
                  <a:cubicBezTo>
                    <a:pt x="1304" y="4916"/>
                    <a:pt x="834" y="5579"/>
                    <a:pt x="363" y="6305"/>
                  </a:cubicBezTo>
                  <a:cubicBezTo>
                    <a:pt x="235" y="6498"/>
                    <a:pt x="128" y="6690"/>
                    <a:pt x="0" y="6883"/>
                  </a:cubicBezTo>
                  <a:lnTo>
                    <a:pt x="0" y="6947"/>
                  </a:lnTo>
                  <a:lnTo>
                    <a:pt x="1860" y="6947"/>
                  </a:lnTo>
                  <a:cubicBezTo>
                    <a:pt x="2202" y="6391"/>
                    <a:pt x="2565" y="5857"/>
                    <a:pt x="2928" y="5301"/>
                  </a:cubicBezTo>
                  <a:cubicBezTo>
                    <a:pt x="3805" y="3976"/>
                    <a:pt x="4681" y="2650"/>
                    <a:pt x="5579" y="1389"/>
                  </a:cubicBezTo>
                  <a:cubicBezTo>
                    <a:pt x="5344" y="919"/>
                    <a:pt x="5066" y="449"/>
                    <a:pt x="47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3" name="Google Shape;35263;p32"/>
            <p:cNvSpPr/>
            <p:nvPr/>
          </p:nvSpPr>
          <p:spPr>
            <a:xfrm>
              <a:off x="-630750" y="4862688"/>
              <a:ext cx="218025" cy="336200"/>
            </a:xfrm>
            <a:custGeom>
              <a:avLst/>
              <a:gdLst/>
              <a:ahLst/>
              <a:cxnLst/>
              <a:rect l="l" t="t" r="r" b="b"/>
              <a:pathLst>
                <a:path w="8721" h="13448" extrusionOk="0">
                  <a:moveTo>
                    <a:pt x="1136" y="1"/>
                  </a:moveTo>
                  <a:cubicBezTo>
                    <a:pt x="744" y="1"/>
                    <a:pt x="362" y="16"/>
                    <a:pt x="0" y="46"/>
                  </a:cubicBezTo>
                  <a:lnTo>
                    <a:pt x="0" y="11396"/>
                  </a:lnTo>
                  <a:cubicBezTo>
                    <a:pt x="278" y="10904"/>
                    <a:pt x="449" y="10370"/>
                    <a:pt x="513" y="9771"/>
                  </a:cubicBezTo>
                  <a:cubicBezTo>
                    <a:pt x="169" y="9711"/>
                    <a:pt x="151" y="9210"/>
                    <a:pt x="457" y="9210"/>
                  </a:cubicBezTo>
                  <a:cubicBezTo>
                    <a:pt x="475" y="9210"/>
                    <a:pt x="493" y="9212"/>
                    <a:pt x="513" y="9216"/>
                  </a:cubicBezTo>
                  <a:cubicBezTo>
                    <a:pt x="855" y="9280"/>
                    <a:pt x="898" y="9750"/>
                    <a:pt x="620" y="9771"/>
                  </a:cubicBezTo>
                  <a:cubicBezTo>
                    <a:pt x="598" y="10584"/>
                    <a:pt x="385" y="11374"/>
                    <a:pt x="0" y="12058"/>
                  </a:cubicBezTo>
                  <a:lnTo>
                    <a:pt x="0" y="13448"/>
                  </a:lnTo>
                  <a:cubicBezTo>
                    <a:pt x="1389" y="12272"/>
                    <a:pt x="2608" y="11011"/>
                    <a:pt x="3356" y="10434"/>
                  </a:cubicBezTo>
                  <a:cubicBezTo>
                    <a:pt x="5344" y="8852"/>
                    <a:pt x="8721" y="5903"/>
                    <a:pt x="7737" y="2825"/>
                  </a:cubicBezTo>
                  <a:cubicBezTo>
                    <a:pt x="7065" y="752"/>
                    <a:pt x="3848" y="1"/>
                    <a:pt x="1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4" name="Google Shape;35264;p32"/>
            <p:cNvSpPr/>
            <p:nvPr/>
          </p:nvSpPr>
          <p:spPr>
            <a:xfrm>
              <a:off x="-630750" y="5106963"/>
              <a:ext cx="15500" cy="57200"/>
            </a:xfrm>
            <a:custGeom>
              <a:avLst/>
              <a:gdLst/>
              <a:ahLst/>
              <a:cxnLst/>
              <a:rect l="l" t="t" r="r" b="b"/>
              <a:pathLst>
                <a:path w="620" h="2288" extrusionOk="0">
                  <a:moveTo>
                    <a:pt x="513" y="0"/>
                  </a:moveTo>
                  <a:cubicBezTo>
                    <a:pt x="449" y="599"/>
                    <a:pt x="278" y="1133"/>
                    <a:pt x="0" y="1625"/>
                  </a:cubicBezTo>
                  <a:lnTo>
                    <a:pt x="0" y="2287"/>
                  </a:lnTo>
                  <a:cubicBezTo>
                    <a:pt x="385" y="1603"/>
                    <a:pt x="598" y="813"/>
                    <a:pt x="620" y="0"/>
                  </a:cubicBezTo>
                  <a:lnTo>
                    <a:pt x="620" y="0"/>
                  </a:lnTo>
                  <a:cubicBezTo>
                    <a:pt x="598" y="11"/>
                    <a:pt x="582" y="16"/>
                    <a:pt x="566" y="16"/>
                  </a:cubicBezTo>
                  <a:cubicBezTo>
                    <a:pt x="550" y="16"/>
                    <a:pt x="534" y="11"/>
                    <a:pt x="5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5" name="Google Shape;35265;p32"/>
            <p:cNvSpPr/>
            <p:nvPr/>
          </p:nvSpPr>
          <p:spPr>
            <a:xfrm>
              <a:off x="-630750" y="5192463"/>
              <a:ext cx="60400" cy="73225"/>
            </a:xfrm>
            <a:custGeom>
              <a:avLst/>
              <a:gdLst/>
              <a:ahLst/>
              <a:cxnLst/>
              <a:rect l="l" t="t" r="r" b="b"/>
              <a:pathLst>
                <a:path w="2416" h="2929" extrusionOk="0">
                  <a:moveTo>
                    <a:pt x="2308" y="0"/>
                  </a:moveTo>
                  <a:cubicBezTo>
                    <a:pt x="2095" y="727"/>
                    <a:pt x="1560" y="1304"/>
                    <a:pt x="962" y="1753"/>
                  </a:cubicBezTo>
                  <a:cubicBezTo>
                    <a:pt x="663" y="1967"/>
                    <a:pt x="342" y="2180"/>
                    <a:pt x="0" y="2351"/>
                  </a:cubicBezTo>
                  <a:lnTo>
                    <a:pt x="0" y="2928"/>
                  </a:lnTo>
                  <a:cubicBezTo>
                    <a:pt x="427" y="2651"/>
                    <a:pt x="834" y="2351"/>
                    <a:pt x="1218" y="2031"/>
                  </a:cubicBezTo>
                  <a:cubicBezTo>
                    <a:pt x="1795" y="1496"/>
                    <a:pt x="2287" y="812"/>
                    <a:pt x="2415" y="22"/>
                  </a:cubicBezTo>
                  <a:lnTo>
                    <a:pt x="2394" y="22"/>
                  </a:lnTo>
                  <a:cubicBezTo>
                    <a:pt x="2351" y="22"/>
                    <a:pt x="2330" y="0"/>
                    <a:pt x="23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6" name="Google Shape;35266;p32"/>
            <p:cNvSpPr/>
            <p:nvPr/>
          </p:nvSpPr>
          <p:spPr>
            <a:xfrm>
              <a:off x="-630750" y="5327638"/>
              <a:ext cx="13900" cy="11250"/>
            </a:xfrm>
            <a:custGeom>
              <a:avLst/>
              <a:gdLst/>
              <a:ahLst/>
              <a:cxnLst/>
              <a:rect l="l" t="t" r="r" b="b"/>
              <a:pathLst>
                <a:path w="556" h="450" extrusionOk="0">
                  <a:moveTo>
                    <a:pt x="470" y="1"/>
                  </a:moveTo>
                  <a:cubicBezTo>
                    <a:pt x="321" y="86"/>
                    <a:pt x="171" y="150"/>
                    <a:pt x="0" y="215"/>
                  </a:cubicBezTo>
                  <a:lnTo>
                    <a:pt x="0" y="450"/>
                  </a:lnTo>
                  <a:cubicBezTo>
                    <a:pt x="214" y="343"/>
                    <a:pt x="385" y="215"/>
                    <a:pt x="556" y="65"/>
                  </a:cubicBezTo>
                  <a:cubicBezTo>
                    <a:pt x="513" y="44"/>
                    <a:pt x="492" y="22"/>
                    <a:pt x="4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7" name="Google Shape;35267;p32"/>
            <p:cNvSpPr/>
            <p:nvPr/>
          </p:nvSpPr>
          <p:spPr>
            <a:xfrm>
              <a:off x="-630750" y="5248563"/>
              <a:ext cx="51850" cy="42225"/>
            </a:xfrm>
            <a:custGeom>
              <a:avLst/>
              <a:gdLst/>
              <a:ahLst/>
              <a:cxnLst/>
              <a:rect l="l" t="t" r="r" b="b"/>
              <a:pathLst>
                <a:path w="2074" h="1689" extrusionOk="0">
                  <a:moveTo>
                    <a:pt x="2052" y="0"/>
                  </a:moveTo>
                  <a:cubicBezTo>
                    <a:pt x="1774" y="471"/>
                    <a:pt x="1304" y="791"/>
                    <a:pt x="812" y="1048"/>
                  </a:cubicBezTo>
                  <a:cubicBezTo>
                    <a:pt x="556" y="1176"/>
                    <a:pt x="278" y="1283"/>
                    <a:pt x="0" y="1390"/>
                  </a:cubicBezTo>
                  <a:lnTo>
                    <a:pt x="0" y="1689"/>
                  </a:lnTo>
                  <a:cubicBezTo>
                    <a:pt x="321" y="1539"/>
                    <a:pt x="620" y="1390"/>
                    <a:pt x="919" y="1197"/>
                  </a:cubicBezTo>
                  <a:cubicBezTo>
                    <a:pt x="1389" y="898"/>
                    <a:pt x="1838" y="513"/>
                    <a:pt x="2073" y="22"/>
                  </a:cubicBezTo>
                  <a:cubicBezTo>
                    <a:pt x="2073" y="22"/>
                    <a:pt x="2073" y="22"/>
                    <a:pt x="20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8" name="Google Shape;35268;p32"/>
            <p:cNvSpPr/>
            <p:nvPr/>
          </p:nvSpPr>
          <p:spPr>
            <a:xfrm>
              <a:off x="-627000" y="5092938"/>
              <a:ext cx="18700" cy="14050"/>
            </a:xfrm>
            <a:custGeom>
              <a:avLst/>
              <a:gdLst/>
              <a:ahLst/>
              <a:cxnLst/>
              <a:rect l="l" t="t" r="r" b="b"/>
              <a:pathLst>
                <a:path w="748" h="562" extrusionOk="0">
                  <a:moveTo>
                    <a:pt x="307" y="0"/>
                  </a:moveTo>
                  <a:cubicBezTo>
                    <a:pt x="1" y="0"/>
                    <a:pt x="19" y="501"/>
                    <a:pt x="363" y="561"/>
                  </a:cubicBezTo>
                  <a:cubicBezTo>
                    <a:pt x="384" y="519"/>
                    <a:pt x="384" y="476"/>
                    <a:pt x="384" y="433"/>
                  </a:cubicBezTo>
                  <a:lnTo>
                    <a:pt x="470" y="433"/>
                  </a:lnTo>
                  <a:cubicBezTo>
                    <a:pt x="470" y="476"/>
                    <a:pt x="470" y="519"/>
                    <a:pt x="470" y="561"/>
                  </a:cubicBezTo>
                  <a:cubicBezTo>
                    <a:pt x="748" y="540"/>
                    <a:pt x="705" y="70"/>
                    <a:pt x="363" y="6"/>
                  </a:cubicBezTo>
                  <a:cubicBezTo>
                    <a:pt x="343" y="2"/>
                    <a:pt x="325" y="0"/>
                    <a:pt x="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9" name="Google Shape;35269;p32"/>
            <p:cNvSpPr/>
            <p:nvPr/>
          </p:nvSpPr>
          <p:spPr>
            <a:xfrm>
              <a:off x="-617950" y="5103763"/>
              <a:ext cx="2700" cy="3625"/>
            </a:xfrm>
            <a:custGeom>
              <a:avLst/>
              <a:gdLst/>
              <a:ahLst/>
              <a:cxnLst/>
              <a:rect l="l" t="t" r="r" b="b"/>
              <a:pathLst>
                <a:path w="108" h="145" extrusionOk="0">
                  <a:moveTo>
                    <a:pt x="22" y="0"/>
                  </a:moveTo>
                  <a:cubicBezTo>
                    <a:pt x="22" y="43"/>
                    <a:pt x="22" y="86"/>
                    <a:pt x="1" y="128"/>
                  </a:cubicBezTo>
                  <a:cubicBezTo>
                    <a:pt x="22" y="139"/>
                    <a:pt x="38" y="144"/>
                    <a:pt x="54" y="144"/>
                  </a:cubicBezTo>
                  <a:cubicBezTo>
                    <a:pt x="70" y="144"/>
                    <a:pt x="86" y="139"/>
                    <a:pt x="108" y="128"/>
                  </a:cubicBezTo>
                  <a:cubicBezTo>
                    <a:pt x="108" y="86"/>
                    <a:pt x="108" y="43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0" name="Google Shape;35270;p32"/>
            <p:cNvSpPr/>
            <p:nvPr/>
          </p:nvSpPr>
          <p:spPr>
            <a:xfrm>
              <a:off x="-581400" y="5175263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342" y="0"/>
                  </a:moveTo>
                  <a:cubicBezTo>
                    <a:pt x="68" y="0"/>
                    <a:pt x="0" y="296"/>
                    <a:pt x="121" y="517"/>
                  </a:cubicBezTo>
                  <a:cubicBezTo>
                    <a:pt x="334" y="432"/>
                    <a:pt x="527" y="368"/>
                    <a:pt x="741" y="303"/>
                  </a:cubicBezTo>
                  <a:cubicBezTo>
                    <a:pt x="698" y="154"/>
                    <a:pt x="591" y="47"/>
                    <a:pt x="399" y="4"/>
                  </a:cubicBezTo>
                  <a:cubicBezTo>
                    <a:pt x="379" y="2"/>
                    <a:pt x="360" y="0"/>
                    <a:pt x="3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1" name="Google Shape;35271;p32"/>
            <p:cNvSpPr/>
            <p:nvPr/>
          </p:nvSpPr>
          <p:spPr>
            <a:xfrm>
              <a:off x="-578400" y="5182838"/>
              <a:ext cx="17000" cy="10300"/>
            </a:xfrm>
            <a:custGeom>
              <a:avLst/>
              <a:gdLst/>
              <a:ahLst/>
              <a:cxnLst/>
              <a:rect l="l" t="t" r="r" b="b"/>
              <a:pathLst>
                <a:path w="680" h="412" extrusionOk="0">
                  <a:moveTo>
                    <a:pt x="621" y="0"/>
                  </a:moveTo>
                  <a:lnTo>
                    <a:pt x="621" y="0"/>
                  </a:lnTo>
                  <a:cubicBezTo>
                    <a:pt x="407" y="65"/>
                    <a:pt x="214" y="129"/>
                    <a:pt x="1" y="214"/>
                  </a:cubicBezTo>
                  <a:cubicBezTo>
                    <a:pt x="43" y="278"/>
                    <a:pt x="129" y="342"/>
                    <a:pt x="214" y="385"/>
                  </a:cubicBezTo>
                  <a:cubicBezTo>
                    <a:pt x="236" y="321"/>
                    <a:pt x="257" y="236"/>
                    <a:pt x="279" y="171"/>
                  </a:cubicBezTo>
                  <a:lnTo>
                    <a:pt x="343" y="193"/>
                  </a:lnTo>
                  <a:cubicBezTo>
                    <a:pt x="343" y="257"/>
                    <a:pt x="321" y="342"/>
                    <a:pt x="321" y="407"/>
                  </a:cubicBezTo>
                  <a:cubicBezTo>
                    <a:pt x="344" y="410"/>
                    <a:pt x="365" y="412"/>
                    <a:pt x="385" y="412"/>
                  </a:cubicBezTo>
                  <a:cubicBezTo>
                    <a:pt x="612" y="412"/>
                    <a:pt x="679" y="197"/>
                    <a:pt x="6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2" name="Google Shape;35272;p32"/>
            <p:cNvSpPr/>
            <p:nvPr/>
          </p:nvSpPr>
          <p:spPr>
            <a:xfrm>
              <a:off x="-573050" y="5187113"/>
              <a:ext cx="3225" cy="5900"/>
            </a:xfrm>
            <a:custGeom>
              <a:avLst/>
              <a:gdLst/>
              <a:ahLst/>
              <a:cxnLst/>
              <a:rect l="l" t="t" r="r" b="b"/>
              <a:pathLst>
                <a:path w="129" h="236" extrusionOk="0">
                  <a:moveTo>
                    <a:pt x="65" y="0"/>
                  </a:moveTo>
                  <a:cubicBezTo>
                    <a:pt x="43" y="65"/>
                    <a:pt x="22" y="150"/>
                    <a:pt x="0" y="214"/>
                  </a:cubicBezTo>
                  <a:cubicBezTo>
                    <a:pt x="22" y="214"/>
                    <a:pt x="43" y="236"/>
                    <a:pt x="86" y="236"/>
                  </a:cubicBezTo>
                  <a:lnTo>
                    <a:pt x="107" y="236"/>
                  </a:lnTo>
                  <a:cubicBezTo>
                    <a:pt x="107" y="171"/>
                    <a:pt x="129" y="86"/>
                    <a:pt x="129" y="22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DA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3" name="Google Shape;35273;p32"/>
            <p:cNvSpPr/>
            <p:nvPr/>
          </p:nvSpPr>
          <p:spPr>
            <a:xfrm>
              <a:off x="-582975" y="5237238"/>
              <a:ext cx="17875" cy="14150"/>
            </a:xfrm>
            <a:custGeom>
              <a:avLst/>
              <a:gdLst/>
              <a:ahLst/>
              <a:cxnLst/>
              <a:rect l="l" t="t" r="r" b="b"/>
              <a:pathLst>
                <a:path w="715" h="566" extrusionOk="0">
                  <a:moveTo>
                    <a:pt x="281" y="1"/>
                  </a:moveTo>
                  <a:cubicBezTo>
                    <a:pt x="30" y="1"/>
                    <a:pt x="0" y="293"/>
                    <a:pt x="141" y="453"/>
                  </a:cubicBezTo>
                  <a:cubicBezTo>
                    <a:pt x="205" y="389"/>
                    <a:pt x="226" y="325"/>
                    <a:pt x="269" y="240"/>
                  </a:cubicBezTo>
                  <a:lnTo>
                    <a:pt x="269" y="240"/>
                  </a:lnTo>
                  <a:cubicBezTo>
                    <a:pt x="248" y="325"/>
                    <a:pt x="205" y="411"/>
                    <a:pt x="162" y="475"/>
                  </a:cubicBezTo>
                  <a:cubicBezTo>
                    <a:pt x="205" y="518"/>
                    <a:pt x="269" y="560"/>
                    <a:pt x="333" y="560"/>
                  </a:cubicBezTo>
                  <a:cubicBezTo>
                    <a:pt x="354" y="564"/>
                    <a:pt x="374" y="565"/>
                    <a:pt x="392" y="565"/>
                  </a:cubicBezTo>
                  <a:cubicBezTo>
                    <a:pt x="715" y="565"/>
                    <a:pt x="677" y="65"/>
                    <a:pt x="333" y="5"/>
                  </a:cubicBezTo>
                  <a:cubicBezTo>
                    <a:pt x="315" y="2"/>
                    <a:pt x="297" y="1"/>
                    <a:pt x="2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4" name="Google Shape;35274;p32"/>
            <p:cNvSpPr/>
            <p:nvPr/>
          </p:nvSpPr>
          <p:spPr>
            <a:xfrm>
              <a:off x="-579475" y="5243213"/>
              <a:ext cx="3250" cy="5900"/>
            </a:xfrm>
            <a:custGeom>
              <a:avLst/>
              <a:gdLst/>
              <a:ahLst/>
              <a:cxnLst/>
              <a:rect l="l" t="t" r="r" b="b"/>
              <a:pathLst>
                <a:path w="130" h="236" extrusionOk="0">
                  <a:moveTo>
                    <a:pt x="129" y="1"/>
                  </a:moveTo>
                  <a:lnTo>
                    <a:pt x="129" y="1"/>
                  </a:lnTo>
                  <a:cubicBezTo>
                    <a:pt x="86" y="86"/>
                    <a:pt x="65" y="150"/>
                    <a:pt x="1" y="214"/>
                  </a:cubicBezTo>
                  <a:cubicBezTo>
                    <a:pt x="22" y="236"/>
                    <a:pt x="22" y="236"/>
                    <a:pt x="22" y="236"/>
                  </a:cubicBezTo>
                  <a:cubicBezTo>
                    <a:pt x="65" y="172"/>
                    <a:pt x="108" y="86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5" name="Google Shape;35275;p32"/>
            <p:cNvSpPr/>
            <p:nvPr/>
          </p:nvSpPr>
          <p:spPr>
            <a:xfrm>
              <a:off x="-623475" y="5313038"/>
              <a:ext cx="23100" cy="18025"/>
            </a:xfrm>
            <a:custGeom>
              <a:avLst/>
              <a:gdLst/>
              <a:ahLst/>
              <a:cxnLst/>
              <a:rect l="l" t="t" r="r" b="b"/>
              <a:pathLst>
                <a:path w="924" h="721" extrusionOk="0">
                  <a:moveTo>
                    <a:pt x="341" y="1"/>
                  </a:moveTo>
                  <a:cubicBezTo>
                    <a:pt x="43" y="1"/>
                    <a:pt x="1" y="367"/>
                    <a:pt x="179" y="585"/>
                  </a:cubicBezTo>
                  <a:cubicBezTo>
                    <a:pt x="222" y="542"/>
                    <a:pt x="286" y="521"/>
                    <a:pt x="329" y="478"/>
                  </a:cubicBezTo>
                  <a:lnTo>
                    <a:pt x="372" y="542"/>
                  </a:lnTo>
                  <a:cubicBezTo>
                    <a:pt x="350" y="585"/>
                    <a:pt x="307" y="606"/>
                    <a:pt x="265" y="649"/>
                  </a:cubicBezTo>
                  <a:cubicBezTo>
                    <a:pt x="307" y="670"/>
                    <a:pt x="350" y="713"/>
                    <a:pt x="436" y="713"/>
                  </a:cubicBezTo>
                  <a:lnTo>
                    <a:pt x="457" y="713"/>
                  </a:lnTo>
                  <a:cubicBezTo>
                    <a:pt x="484" y="718"/>
                    <a:pt x="509" y="720"/>
                    <a:pt x="533" y="720"/>
                  </a:cubicBezTo>
                  <a:cubicBezTo>
                    <a:pt x="924" y="720"/>
                    <a:pt x="880" y="88"/>
                    <a:pt x="457" y="8"/>
                  </a:cubicBezTo>
                  <a:lnTo>
                    <a:pt x="414" y="8"/>
                  </a:lnTo>
                  <a:cubicBezTo>
                    <a:pt x="388" y="3"/>
                    <a:pt x="364" y="1"/>
                    <a:pt x="3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6" name="Google Shape;35276;p32"/>
            <p:cNvSpPr/>
            <p:nvPr/>
          </p:nvSpPr>
          <p:spPr>
            <a:xfrm>
              <a:off x="-619000" y="5324963"/>
              <a:ext cx="4825" cy="4300"/>
            </a:xfrm>
            <a:custGeom>
              <a:avLst/>
              <a:gdLst/>
              <a:ahLst/>
              <a:cxnLst/>
              <a:rect l="l" t="t" r="r" b="b"/>
              <a:pathLst>
                <a:path w="193" h="172" extrusionOk="0">
                  <a:moveTo>
                    <a:pt x="150" y="1"/>
                  </a:moveTo>
                  <a:cubicBezTo>
                    <a:pt x="107" y="44"/>
                    <a:pt x="43" y="65"/>
                    <a:pt x="0" y="108"/>
                  </a:cubicBezTo>
                  <a:cubicBezTo>
                    <a:pt x="22" y="129"/>
                    <a:pt x="43" y="151"/>
                    <a:pt x="86" y="172"/>
                  </a:cubicBezTo>
                  <a:cubicBezTo>
                    <a:pt x="128" y="129"/>
                    <a:pt x="171" y="108"/>
                    <a:pt x="193" y="65"/>
                  </a:cubicBezTo>
                  <a:lnTo>
                    <a:pt x="1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7" name="Google Shape;35277;p32"/>
            <p:cNvSpPr/>
            <p:nvPr/>
          </p:nvSpPr>
          <p:spPr>
            <a:xfrm>
              <a:off x="-630750" y="5016113"/>
              <a:ext cx="5350" cy="575"/>
            </a:xfrm>
            <a:custGeom>
              <a:avLst/>
              <a:gdLst/>
              <a:ahLst/>
              <a:cxnLst/>
              <a:rect l="l" t="t" r="r" b="b"/>
              <a:pathLst>
                <a:path w="214" h="23" extrusionOk="0">
                  <a:moveTo>
                    <a:pt x="0" y="1"/>
                  </a:moveTo>
                  <a:lnTo>
                    <a:pt x="0" y="22"/>
                  </a:lnTo>
                  <a:cubicBezTo>
                    <a:pt x="64" y="22"/>
                    <a:pt x="150" y="22"/>
                    <a:pt x="214" y="1"/>
                  </a:cubicBezTo>
                  <a:lnTo>
                    <a:pt x="214" y="1"/>
                  </a:lnTo>
                  <a:cubicBezTo>
                    <a:pt x="192" y="8"/>
                    <a:pt x="169" y="10"/>
                    <a:pt x="144" y="10"/>
                  </a:cubicBezTo>
                  <a:cubicBezTo>
                    <a:pt x="95" y="10"/>
                    <a:pt x="43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8" name="Google Shape;35278;p32"/>
            <p:cNvSpPr/>
            <p:nvPr/>
          </p:nvSpPr>
          <p:spPr>
            <a:xfrm>
              <a:off x="-630750" y="5016113"/>
              <a:ext cx="5350" cy="1100"/>
            </a:xfrm>
            <a:custGeom>
              <a:avLst/>
              <a:gdLst/>
              <a:ahLst/>
              <a:cxnLst/>
              <a:rect l="l" t="t" r="r" b="b"/>
              <a:pathLst>
                <a:path w="214" h="44" extrusionOk="0">
                  <a:moveTo>
                    <a:pt x="213" y="1"/>
                  </a:moveTo>
                  <a:cubicBezTo>
                    <a:pt x="149" y="22"/>
                    <a:pt x="64" y="22"/>
                    <a:pt x="0" y="22"/>
                  </a:cubicBezTo>
                  <a:lnTo>
                    <a:pt x="0" y="43"/>
                  </a:lnTo>
                  <a:cubicBezTo>
                    <a:pt x="64" y="22"/>
                    <a:pt x="149" y="22"/>
                    <a:pt x="2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9" name="Google Shape;35279;p32"/>
            <p:cNvSpPr/>
            <p:nvPr/>
          </p:nvSpPr>
          <p:spPr>
            <a:xfrm>
              <a:off x="-630750" y="4830163"/>
              <a:ext cx="1625" cy="6450"/>
            </a:xfrm>
            <a:custGeom>
              <a:avLst/>
              <a:gdLst/>
              <a:ahLst/>
              <a:cxnLst/>
              <a:rect l="l" t="t" r="r" b="b"/>
              <a:pathLst>
                <a:path w="65" h="258" extrusionOk="0">
                  <a:moveTo>
                    <a:pt x="21" y="1"/>
                  </a:moveTo>
                  <a:cubicBezTo>
                    <a:pt x="21" y="22"/>
                    <a:pt x="0" y="43"/>
                    <a:pt x="0" y="65"/>
                  </a:cubicBezTo>
                  <a:lnTo>
                    <a:pt x="0" y="257"/>
                  </a:lnTo>
                  <a:cubicBezTo>
                    <a:pt x="21" y="214"/>
                    <a:pt x="43" y="193"/>
                    <a:pt x="64" y="172"/>
                  </a:cubicBezTo>
                  <a:cubicBezTo>
                    <a:pt x="43" y="107"/>
                    <a:pt x="43" y="65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0" name="Google Shape;35280;p32"/>
            <p:cNvSpPr/>
            <p:nvPr/>
          </p:nvSpPr>
          <p:spPr>
            <a:xfrm>
              <a:off x="-630750" y="4826963"/>
              <a:ext cx="550" cy="4825"/>
            </a:xfrm>
            <a:custGeom>
              <a:avLst/>
              <a:gdLst/>
              <a:ahLst/>
              <a:cxnLst/>
              <a:rect l="l" t="t" r="r" b="b"/>
              <a:pathLst>
                <a:path w="22" h="193" extrusionOk="0">
                  <a:moveTo>
                    <a:pt x="0" y="0"/>
                  </a:moveTo>
                  <a:lnTo>
                    <a:pt x="0" y="193"/>
                  </a:lnTo>
                  <a:cubicBezTo>
                    <a:pt x="0" y="171"/>
                    <a:pt x="21" y="150"/>
                    <a:pt x="21" y="129"/>
                  </a:cubicBezTo>
                  <a:cubicBezTo>
                    <a:pt x="21" y="86"/>
                    <a:pt x="0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1" name="Google Shape;35281;p32"/>
            <p:cNvSpPr/>
            <p:nvPr/>
          </p:nvSpPr>
          <p:spPr>
            <a:xfrm>
              <a:off x="-630750" y="4783138"/>
              <a:ext cx="550" cy="3775"/>
            </a:xfrm>
            <a:custGeom>
              <a:avLst/>
              <a:gdLst/>
              <a:ahLst/>
              <a:cxnLst/>
              <a:rect l="l" t="t" r="r" b="b"/>
              <a:pathLst>
                <a:path w="22" h="151" extrusionOk="0">
                  <a:moveTo>
                    <a:pt x="0" y="1"/>
                  </a:moveTo>
                  <a:lnTo>
                    <a:pt x="0" y="150"/>
                  </a:lnTo>
                  <a:cubicBezTo>
                    <a:pt x="0" y="108"/>
                    <a:pt x="21" y="43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2" name="Google Shape;35282;p32"/>
            <p:cNvSpPr/>
            <p:nvPr/>
          </p:nvSpPr>
          <p:spPr>
            <a:xfrm>
              <a:off x="-630750" y="4814663"/>
              <a:ext cx="2150" cy="3775"/>
            </a:xfrm>
            <a:custGeom>
              <a:avLst/>
              <a:gdLst/>
              <a:ahLst/>
              <a:cxnLst/>
              <a:rect l="l" t="t" r="r" b="b"/>
              <a:pathLst>
                <a:path w="86" h="151" extrusionOk="0">
                  <a:moveTo>
                    <a:pt x="85" y="1"/>
                  </a:moveTo>
                  <a:cubicBezTo>
                    <a:pt x="64" y="43"/>
                    <a:pt x="21" y="65"/>
                    <a:pt x="0" y="86"/>
                  </a:cubicBezTo>
                  <a:lnTo>
                    <a:pt x="0" y="150"/>
                  </a:lnTo>
                  <a:cubicBezTo>
                    <a:pt x="21" y="108"/>
                    <a:pt x="64" y="43"/>
                    <a:pt x="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3" name="Google Shape;35283;p32"/>
            <p:cNvSpPr/>
            <p:nvPr/>
          </p:nvSpPr>
          <p:spPr>
            <a:xfrm>
              <a:off x="-630750" y="4662913"/>
              <a:ext cx="9100" cy="79650"/>
            </a:xfrm>
            <a:custGeom>
              <a:avLst/>
              <a:gdLst/>
              <a:ahLst/>
              <a:cxnLst/>
              <a:rect l="l" t="t" r="r" b="b"/>
              <a:pathLst>
                <a:path w="364" h="3186" extrusionOk="0">
                  <a:moveTo>
                    <a:pt x="0" y="0"/>
                  </a:moveTo>
                  <a:lnTo>
                    <a:pt x="0" y="2929"/>
                  </a:lnTo>
                  <a:cubicBezTo>
                    <a:pt x="21" y="2971"/>
                    <a:pt x="64" y="2993"/>
                    <a:pt x="85" y="3014"/>
                  </a:cubicBezTo>
                  <a:cubicBezTo>
                    <a:pt x="150" y="3057"/>
                    <a:pt x="214" y="3121"/>
                    <a:pt x="278" y="3185"/>
                  </a:cubicBezTo>
                  <a:cubicBezTo>
                    <a:pt x="278" y="3142"/>
                    <a:pt x="278" y="3100"/>
                    <a:pt x="278" y="3057"/>
                  </a:cubicBezTo>
                  <a:cubicBezTo>
                    <a:pt x="363" y="2052"/>
                    <a:pt x="342" y="1005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4" name="Google Shape;35284;p32"/>
            <p:cNvSpPr/>
            <p:nvPr/>
          </p:nvSpPr>
          <p:spPr>
            <a:xfrm>
              <a:off x="-630750" y="4736113"/>
              <a:ext cx="6950" cy="28875"/>
            </a:xfrm>
            <a:custGeom>
              <a:avLst/>
              <a:gdLst/>
              <a:ahLst/>
              <a:cxnLst/>
              <a:rect l="l" t="t" r="r" b="b"/>
              <a:pathLst>
                <a:path w="278" h="1155" extrusionOk="0">
                  <a:moveTo>
                    <a:pt x="0" y="1"/>
                  </a:moveTo>
                  <a:lnTo>
                    <a:pt x="0" y="556"/>
                  </a:lnTo>
                  <a:cubicBezTo>
                    <a:pt x="43" y="770"/>
                    <a:pt x="85" y="963"/>
                    <a:pt x="128" y="1155"/>
                  </a:cubicBezTo>
                  <a:cubicBezTo>
                    <a:pt x="192" y="856"/>
                    <a:pt x="235" y="556"/>
                    <a:pt x="278" y="257"/>
                  </a:cubicBezTo>
                  <a:cubicBezTo>
                    <a:pt x="214" y="193"/>
                    <a:pt x="150" y="129"/>
                    <a:pt x="85" y="86"/>
                  </a:cubicBezTo>
                  <a:cubicBezTo>
                    <a:pt x="64" y="65"/>
                    <a:pt x="21" y="4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5" name="Google Shape;35285;p32"/>
            <p:cNvSpPr/>
            <p:nvPr/>
          </p:nvSpPr>
          <p:spPr>
            <a:xfrm>
              <a:off x="-624350" y="4782613"/>
              <a:ext cx="1625" cy="2700"/>
            </a:xfrm>
            <a:custGeom>
              <a:avLst/>
              <a:gdLst/>
              <a:ahLst/>
              <a:cxnLst/>
              <a:rect l="l" t="t" r="r" b="b"/>
              <a:pathLst>
                <a:path w="65" h="108" extrusionOk="0">
                  <a:moveTo>
                    <a:pt x="0" y="0"/>
                  </a:moveTo>
                  <a:cubicBezTo>
                    <a:pt x="22" y="43"/>
                    <a:pt x="22" y="64"/>
                    <a:pt x="22" y="107"/>
                  </a:cubicBezTo>
                  <a:cubicBezTo>
                    <a:pt x="43" y="64"/>
                    <a:pt x="43" y="43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6" name="Google Shape;35286;p32"/>
            <p:cNvSpPr/>
            <p:nvPr/>
          </p:nvSpPr>
          <p:spPr>
            <a:xfrm>
              <a:off x="-622750" y="4806113"/>
              <a:ext cx="1625" cy="5375"/>
            </a:xfrm>
            <a:custGeom>
              <a:avLst/>
              <a:gdLst/>
              <a:ahLst/>
              <a:cxnLst/>
              <a:rect l="l" t="t" r="r" b="b"/>
              <a:pathLst>
                <a:path w="65" h="215" extrusionOk="0">
                  <a:moveTo>
                    <a:pt x="65" y="1"/>
                  </a:moveTo>
                  <a:lnTo>
                    <a:pt x="65" y="1"/>
                  </a:lnTo>
                  <a:cubicBezTo>
                    <a:pt x="43" y="22"/>
                    <a:pt x="22" y="43"/>
                    <a:pt x="1" y="86"/>
                  </a:cubicBezTo>
                  <a:cubicBezTo>
                    <a:pt x="1" y="129"/>
                    <a:pt x="1" y="172"/>
                    <a:pt x="1" y="214"/>
                  </a:cubicBezTo>
                  <a:cubicBezTo>
                    <a:pt x="22" y="129"/>
                    <a:pt x="43" y="65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7" name="Google Shape;35287;p32"/>
            <p:cNvSpPr/>
            <p:nvPr/>
          </p:nvSpPr>
          <p:spPr>
            <a:xfrm>
              <a:off x="-622750" y="4803438"/>
              <a:ext cx="2175" cy="4850"/>
            </a:xfrm>
            <a:custGeom>
              <a:avLst/>
              <a:gdLst/>
              <a:ahLst/>
              <a:cxnLst/>
              <a:rect l="l" t="t" r="r" b="b"/>
              <a:pathLst>
                <a:path w="87" h="194" extrusionOk="0">
                  <a:moveTo>
                    <a:pt x="86" y="1"/>
                  </a:moveTo>
                  <a:lnTo>
                    <a:pt x="86" y="1"/>
                  </a:lnTo>
                  <a:cubicBezTo>
                    <a:pt x="65" y="44"/>
                    <a:pt x="43" y="86"/>
                    <a:pt x="1" y="129"/>
                  </a:cubicBezTo>
                  <a:cubicBezTo>
                    <a:pt x="1" y="150"/>
                    <a:pt x="1" y="172"/>
                    <a:pt x="1" y="193"/>
                  </a:cubicBezTo>
                  <a:cubicBezTo>
                    <a:pt x="22" y="150"/>
                    <a:pt x="43" y="129"/>
                    <a:pt x="65" y="108"/>
                  </a:cubicBezTo>
                  <a:cubicBezTo>
                    <a:pt x="65" y="65"/>
                    <a:pt x="86" y="22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8" name="Google Shape;35288;p32"/>
            <p:cNvSpPr/>
            <p:nvPr/>
          </p:nvSpPr>
          <p:spPr>
            <a:xfrm>
              <a:off x="-630750" y="4750013"/>
              <a:ext cx="3225" cy="33150"/>
            </a:xfrm>
            <a:custGeom>
              <a:avLst/>
              <a:gdLst/>
              <a:ahLst/>
              <a:cxnLst/>
              <a:rect l="l" t="t" r="r" b="b"/>
              <a:pathLst>
                <a:path w="129" h="1326" extrusionOk="0">
                  <a:moveTo>
                    <a:pt x="0" y="0"/>
                  </a:moveTo>
                  <a:lnTo>
                    <a:pt x="0" y="1326"/>
                  </a:lnTo>
                  <a:lnTo>
                    <a:pt x="21" y="1326"/>
                  </a:lnTo>
                  <a:cubicBezTo>
                    <a:pt x="64" y="1091"/>
                    <a:pt x="85" y="834"/>
                    <a:pt x="128" y="599"/>
                  </a:cubicBezTo>
                  <a:cubicBezTo>
                    <a:pt x="85" y="407"/>
                    <a:pt x="43" y="21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9" name="Google Shape;35289;p32"/>
            <p:cNvSpPr/>
            <p:nvPr/>
          </p:nvSpPr>
          <p:spPr>
            <a:xfrm>
              <a:off x="-629150" y="4828563"/>
              <a:ext cx="4825" cy="11775"/>
            </a:xfrm>
            <a:custGeom>
              <a:avLst/>
              <a:gdLst/>
              <a:ahLst/>
              <a:cxnLst/>
              <a:rect l="l" t="t" r="r" b="b"/>
              <a:pathLst>
                <a:path w="193" h="471" extrusionOk="0">
                  <a:moveTo>
                    <a:pt x="192" y="0"/>
                  </a:moveTo>
                  <a:lnTo>
                    <a:pt x="192" y="0"/>
                  </a:lnTo>
                  <a:cubicBezTo>
                    <a:pt x="128" y="86"/>
                    <a:pt x="64" y="150"/>
                    <a:pt x="0" y="236"/>
                  </a:cubicBezTo>
                  <a:cubicBezTo>
                    <a:pt x="0" y="321"/>
                    <a:pt x="21" y="385"/>
                    <a:pt x="43" y="471"/>
                  </a:cubicBezTo>
                  <a:lnTo>
                    <a:pt x="86" y="471"/>
                  </a:lnTo>
                  <a:cubicBezTo>
                    <a:pt x="128" y="321"/>
                    <a:pt x="171" y="150"/>
                    <a:pt x="1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0" name="Google Shape;35290;p32"/>
            <p:cNvSpPr/>
            <p:nvPr/>
          </p:nvSpPr>
          <p:spPr>
            <a:xfrm>
              <a:off x="-630225" y="4764963"/>
              <a:ext cx="5900" cy="18200"/>
            </a:xfrm>
            <a:custGeom>
              <a:avLst/>
              <a:gdLst/>
              <a:ahLst/>
              <a:cxnLst/>
              <a:rect l="l" t="t" r="r" b="b"/>
              <a:pathLst>
                <a:path w="236" h="728" extrusionOk="0">
                  <a:moveTo>
                    <a:pt x="107" y="1"/>
                  </a:moveTo>
                  <a:cubicBezTo>
                    <a:pt x="64" y="236"/>
                    <a:pt x="43" y="493"/>
                    <a:pt x="0" y="728"/>
                  </a:cubicBezTo>
                  <a:cubicBezTo>
                    <a:pt x="86" y="706"/>
                    <a:pt x="171" y="706"/>
                    <a:pt x="235" y="706"/>
                  </a:cubicBezTo>
                  <a:cubicBezTo>
                    <a:pt x="214" y="471"/>
                    <a:pt x="171" y="236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1" name="Google Shape;35291;p32"/>
            <p:cNvSpPr/>
            <p:nvPr/>
          </p:nvSpPr>
          <p:spPr>
            <a:xfrm>
              <a:off x="-630750" y="4782613"/>
              <a:ext cx="6950" cy="18725"/>
            </a:xfrm>
            <a:custGeom>
              <a:avLst/>
              <a:gdLst/>
              <a:ahLst/>
              <a:cxnLst/>
              <a:rect l="l" t="t" r="r" b="b"/>
              <a:pathLst>
                <a:path w="278" h="749" extrusionOk="0">
                  <a:moveTo>
                    <a:pt x="256" y="0"/>
                  </a:moveTo>
                  <a:cubicBezTo>
                    <a:pt x="192" y="0"/>
                    <a:pt x="107" y="0"/>
                    <a:pt x="21" y="22"/>
                  </a:cubicBezTo>
                  <a:cubicBezTo>
                    <a:pt x="21" y="64"/>
                    <a:pt x="0" y="129"/>
                    <a:pt x="0" y="171"/>
                  </a:cubicBezTo>
                  <a:lnTo>
                    <a:pt x="0" y="214"/>
                  </a:lnTo>
                  <a:lnTo>
                    <a:pt x="0" y="748"/>
                  </a:lnTo>
                  <a:cubicBezTo>
                    <a:pt x="107" y="535"/>
                    <a:pt x="192" y="321"/>
                    <a:pt x="278" y="107"/>
                  </a:cubicBezTo>
                  <a:cubicBezTo>
                    <a:pt x="278" y="64"/>
                    <a:pt x="278" y="43"/>
                    <a:pt x="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2" name="Google Shape;35292;p32"/>
            <p:cNvSpPr/>
            <p:nvPr/>
          </p:nvSpPr>
          <p:spPr>
            <a:xfrm>
              <a:off x="-630750" y="4785288"/>
              <a:ext cx="8025" cy="31550"/>
            </a:xfrm>
            <a:custGeom>
              <a:avLst/>
              <a:gdLst/>
              <a:ahLst/>
              <a:cxnLst/>
              <a:rect l="l" t="t" r="r" b="b"/>
              <a:pathLst>
                <a:path w="321" h="1262" extrusionOk="0">
                  <a:moveTo>
                    <a:pt x="278" y="0"/>
                  </a:moveTo>
                  <a:cubicBezTo>
                    <a:pt x="192" y="214"/>
                    <a:pt x="107" y="428"/>
                    <a:pt x="0" y="641"/>
                  </a:cubicBezTo>
                  <a:lnTo>
                    <a:pt x="0" y="1261"/>
                  </a:lnTo>
                  <a:cubicBezTo>
                    <a:pt x="21" y="1240"/>
                    <a:pt x="64" y="1218"/>
                    <a:pt x="85" y="1176"/>
                  </a:cubicBezTo>
                  <a:cubicBezTo>
                    <a:pt x="171" y="1069"/>
                    <a:pt x="235" y="962"/>
                    <a:pt x="321" y="855"/>
                  </a:cubicBezTo>
                  <a:cubicBezTo>
                    <a:pt x="321" y="663"/>
                    <a:pt x="321" y="492"/>
                    <a:pt x="299" y="299"/>
                  </a:cubicBezTo>
                  <a:cubicBezTo>
                    <a:pt x="299" y="192"/>
                    <a:pt x="299" y="107"/>
                    <a:pt x="2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3" name="Google Shape;35293;p32"/>
            <p:cNvSpPr/>
            <p:nvPr/>
          </p:nvSpPr>
          <p:spPr>
            <a:xfrm>
              <a:off x="-630225" y="4811463"/>
              <a:ext cx="7500" cy="23000"/>
            </a:xfrm>
            <a:custGeom>
              <a:avLst/>
              <a:gdLst/>
              <a:ahLst/>
              <a:cxnLst/>
              <a:rect l="l" t="t" r="r" b="b"/>
              <a:pathLst>
                <a:path w="300" h="920" extrusionOk="0">
                  <a:moveTo>
                    <a:pt x="300" y="0"/>
                  </a:moveTo>
                  <a:lnTo>
                    <a:pt x="300" y="0"/>
                  </a:lnTo>
                  <a:cubicBezTo>
                    <a:pt x="214" y="257"/>
                    <a:pt x="107" y="513"/>
                    <a:pt x="0" y="749"/>
                  </a:cubicBezTo>
                  <a:cubicBezTo>
                    <a:pt x="22" y="813"/>
                    <a:pt x="22" y="855"/>
                    <a:pt x="43" y="920"/>
                  </a:cubicBezTo>
                  <a:cubicBezTo>
                    <a:pt x="107" y="834"/>
                    <a:pt x="171" y="770"/>
                    <a:pt x="235" y="684"/>
                  </a:cubicBezTo>
                  <a:cubicBezTo>
                    <a:pt x="278" y="449"/>
                    <a:pt x="278" y="236"/>
                    <a:pt x="3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4" name="Google Shape;35294;p32"/>
            <p:cNvSpPr/>
            <p:nvPr/>
          </p:nvSpPr>
          <p:spPr>
            <a:xfrm>
              <a:off x="-630750" y="4808263"/>
              <a:ext cx="8025" cy="21925"/>
            </a:xfrm>
            <a:custGeom>
              <a:avLst/>
              <a:gdLst/>
              <a:ahLst/>
              <a:cxnLst/>
              <a:rect l="l" t="t" r="r" b="b"/>
              <a:pathLst>
                <a:path w="321" h="877" extrusionOk="0">
                  <a:moveTo>
                    <a:pt x="321" y="0"/>
                  </a:moveTo>
                  <a:cubicBezTo>
                    <a:pt x="256" y="86"/>
                    <a:pt x="171" y="171"/>
                    <a:pt x="85" y="257"/>
                  </a:cubicBezTo>
                  <a:cubicBezTo>
                    <a:pt x="64" y="299"/>
                    <a:pt x="21" y="364"/>
                    <a:pt x="0" y="406"/>
                  </a:cubicBezTo>
                  <a:lnTo>
                    <a:pt x="0" y="748"/>
                  </a:lnTo>
                  <a:cubicBezTo>
                    <a:pt x="0" y="791"/>
                    <a:pt x="21" y="834"/>
                    <a:pt x="21" y="877"/>
                  </a:cubicBezTo>
                  <a:cubicBezTo>
                    <a:pt x="128" y="641"/>
                    <a:pt x="235" y="385"/>
                    <a:pt x="321" y="128"/>
                  </a:cubicBezTo>
                  <a:cubicBezTo>
                    <a:pt x="321" y="86"/>
                    <a:pt x="321" y="43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5" name="Google Shape;35295;p32"/>
            <p:cNvSpPr/>
            <p:nvPr/>
          </p:nvSpPr>
          <p:spPr>
            <a:xfrm>
              <a:off x="-628625" y="4806663"/>
              <a:ext cx="5900" cy="8025"/>
            </a:xfrm>
            <a:custGeom>
              <a:avLst/>
              <a:gdLst/>
              <a:ahLst/>
              <a:cxnLst/>
              <a:rect l="l" t="t" r="r" b="b"/>
              <a:pathLst>
                <a:path w="236" h="321" extrusionOk="0">
                  <a:moveTo>
                    <a:pt x="236" y="0"/>
                  </a:moveTo>
                  <a:cubicBezTo>
                    <a:pt x="150" y="107"/>
                    <a:pt x="86" y="214"/>
                    <a:pt x="0" y="321"/>
                  </a:cubicBezTo>
                  <a:cubicBezTo>
                    <a:pt x="86" y="235"/>
                    <a:pt x="171" y="150"/>
                    <a:pt x="236" y="64"/>
                  </a:cubicBezTo>
                  <a:cubicBezTo>
                    <a:pt x="236" y="43"/>
                    <a:pt x="236" y="21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6" name="Google Shape;35296;p32"/>
            <p:cNvSpPr/>
            <p:nvPr/>
          </p:nvSpPr>
          <p:spPr>
            <a:xfrm>
              <a:off x="-630750" y="4832313"/>
              <a:ext cx="154450" cy="47575"/>
            </a:xfrm>
            <a:custGeom>
              <a:avLst/>
              <a:gdLst/>
              <a:ahLst/>
              <a:cxnLst/>
              <a:rect l="l" t="t" r="r" b="b"/>
              <a:pathLst>
                <a:path w="6178" h="1903" extrusionOk="0">
                  <a:moveTo>
                    <a:pt x="4189" y="0"/>
                  </a:moveTo>
                  <a:cubicBezTo>
                    <a:pt x="3256" y="392"/>
                    <a:pt x="2128" y="865"/>
                    <a:pt x="1116" y="865"/>
                  </a:cubicBezTo>
                  <a:cubicBezTo>
                    <a:pt x="969" y="865"/>
                    <a:pt x="825" y="855"/>
                    <a:pt x="684" y="834"/>
                  </a:cubicBezTo>
                  <a:cubicBezTo>
                    <a:pt x="577" y="1261"/>
                    <a:pt x="363" y="1624"/>
                    <a:pt x="0" y="1860"/>
                  </a:cubicBezTo>
                  <a:lnTo>
                    <a:pt x="0" y="1902"/>
                  </a:lnTo>
                  <a:cubicBezTo>
                    <a:pt x="577" y="1496"/>
                    <a:pt x="2223" y="1304"/>
                    <a:pt x="2650" y="1240"/>
                  </a:cubicBezTo>
                  <a:cubicBezTo>
                    <a:pt x="3698" y="1111"/>
                    <a:pt x="4681" y="898"/>
                    <a:pt x="5643" y="599"/>
                  </a:cubicBezTo>
                  <a:cubicBezTo>
                    <a:pt x="5835" y="449"/>
                    <a:pt x="6027" y="278"/>
                    <a:pt x="6177" y="86"/>
                  </a:cubicBezTo>
                  <a:lnTo>
                    <a:pt x="41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7" name="Google Shape;35297;p32"/>
            <p:cNvSpPr/>
            <p:nvPr/>
          </p:nvSpPr>
          <p:spPr>
            <a:xfrm>
              <a:off x="-630750" y="4894813"/>
              <a:ext cx="83375" cy="84000"/>
            </a:xfrm>
            <a:custGeom>
              <a:avLst/>
              <a:gdLst/>
              <a:ahLst/>
              <a:cxnLst/>
              <a:rect l="l" t="t" r="r" b="b"/>
              <a:pathLst>
                <a:path w="3335" h="3360" extrusionOk="0">
                  <a:moveTo>
                    <a:pt x="0" y="1"/>
                  </a:moveTo>
                  <a:lnTo>
                    <a:pt x="0" y="1134"/>
                  </a:lnTo>
                  <a:cubicBezTo>
                    <a:pt x="342" y="1476"/>
                    <a:pt x="684" y="1796"/>
                    <a:pt x="1047" y="2095"/>
                  </a:cubicBezTo>
                  <a:cubicBezTo>
                    <a:pt x="1582" y="2523"/>
                    <a:pt x="2308" y="2886"/>
                    <a:pt x="2992" y="3292"/>
                  </a:cubicBezTo>
                  <a:cubicBezTo>
                    <a:pt x="3095" y="3338"/>
                    <a:pt x="3180" y="3359"/>
                    <a:pt x="3240" y="3359"/>
                  </a:cubicBezTo>
                  <a:cubicBezTo>
                    <a:pt x="3291" y="3359"/>
                    <a:pt x="3324" y="3344"/>
                    <a:pt x="3334" y="3314"/>
                  </a:cubicBezTo>
                  <a:cubicBezTo>
                    <a:pt x="3334" y="3250"/>
                    <a:pt x="3270" y="3121"/>
                    <a:pt x="3163" y="2993"/>
                  </a:cubicBezTo>
                  <a:cubicBezTo>
                    <a:pt x="2907" y="2801"/>
                    <a:pt x="2629" y="2608"/>
                    <a:pt x="2373" y="2416"/>
                  </a:cubicBezTo>
                  <a:cubicBezTo>
                    <a:pt x="1475" y="1711"/>
                    <a:pt x="855" y="706"/>
                    <a:pt x="0" y="1"/>
                  </a:cubicBezTo>
                  <a:close/>
                </a:path>
              </a:pathLst>
            </a:custGeom>
            <a:solidFill>
              <a:srgbClr val="540F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8" name="Google Shape;35298;p32"/>
            <p:cNvSpPr/>
            <p:nvPr/>
          </p:nvSpPr>
          <p:spPr>
            <a:xfrm>
              <a:off x="-630750" y="5028938"/>
              <a:ext cx="18175" cy="63625"/>
            </a:xfrm>
            <a:custGeom>
              <a:avLst/>
              <a:gdLst/>
              <a:ahLst/>
              <a:cxnLst/>
              <a:rect l="l" t="t" r="r" b="b"/>
              <a:pathLst>
                <a:path w="727" h="2545" extrusionOk="0">
                  <a:moveTo>
                    <a:pt x="727" y="1"/>
                  </a:moveTo>
                  <a:lnTo>
                    <a:pt x="727" y="1"/>
                  </a:lnTo>
                  <a:cubicBezTo>
                    <a:pt x="577" y="22"/>
                    <a:pt x="449" y="22"/>
                    <a:pt x="321" y="43"/>
                  </a:cubicBezTo>
                  <a:cubicBezTo>
                    <a:pt x="214" y="65"/>
                    <a:pt x="107" y="65"/>
                    <a:pt x="0" y="65"/>
                  </a:cubicBezTo>
                  <a:lnTo>
                    <a:pt x="0" y="2544"/>
                  </a:lnTo>
                  <a:cubicBezTo>
                    <a:pt x="406" y="1817"/>
                    <a:pt x="598" y="834"/>
                    <a:pt x="7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9" name="Google Shape;35299;p32"/>
            <p:cNvSpPr/>
            <p:nvPr/>
          </p:nvSpPr>
          <p:spPr>
            <a:xfrm>
              <a:off x="-630750" y="5025738"/>
              <a:ext cx="44375" cy="89800"/>
            </a:xfrm>
            <a:custGeom>
              <a:avLst/>
              <a:gdLst/>
              <a:ahLst/>
              <a:cxnLst/>
              <a:rect l="l" t="t" r="r" b="b"/>
              <a:pathLst>
                <a:path w="1775" h="3592" extrusionOk="0">
                  <a:moveTo>
                    <a:pt x="1774" y="0"/>
                  </a:moveTo>
                  <a:cubicBezTo>
                    <a:pt x="1710" y="0"/>
                    <a:pt x="1667" y="22"/>
                    <a:pt x="1624" y="22"/>
                  </a:cubicBezTo>
                  <a:cubicBezTo>
                    <a:pt x="1432" y="1326"/>
                    <a:pt x="1069" y="2950"/>
                    <a:pt x="0" y="3442"/>
                  </a:cubicBezTo>
                  <a:lnTo>
                    <a:pt x="0" y="3591"/>
                  </a:lnTo>
                  <a:cubicBezTo>
                    <a:pt x="1197" y="3142"/>
                    <a:pt x="1560" y="1390"/>
                    <a:pt x="17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0" name="Google Shape;35300;p32"/>
            <p:cNvSpPr/>
            <p:nvPr/>
          </p:nvSpPr>
          <p:spPr>
            <a:xfrm>
              <a:off x="-630750" y="5026263"/>
              <a:ext cx="40625" cy="85525"/>
            </a:xfrm>
            <a:custGeom>
              <a:avLst/>
              <a:gdLst/>
              <a:ahLst/>
              <a:cxnLst/>
              <a:rect l="l" t="t" r="r" b="b"/>
              <a:pathLst>
                <a:path w="1625" h="3421" extrusionOk="0">
                  <a:moveTo>
                    <a:pt x="1624" y="1"/>
                  </a:moveTo>
                  <a:lnTo>
                    <a:pt x="1624" y="1"/>
                  </a:lnTo>
                  <a:cubicBezTo>
                    <a:pt x="1304" y="44"/>
                    <a:pt x="1005" y="65"/>
                    <a:pt x="727" y="108"/>
                  </a:cubicBezTo>
                  <a:cubicBezTo>
                    <a:pt x="598" y="941"/>
                    <a:pt x="406" y="1924"/>
                    <a:pt x="0" y="2651"/>
                  </a:cubicBezTo>
                  <a:lnTo>
                    <a:pt x="0" y="3421"/>
                  </a:lnTo>
                  <a:cubicBezTo>
                    <a:pt x="1069" y="2929"/>
                    <a:pt x="1432" y="1305"/>
                    <a:pt x="16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1" name="Google Shape;35301;p32"/>
            <p:cNvSpPr/>
            <p:nvPr/>
          </p:nvSpPr>
          <p:spPr>
            <a:xfrm>
              <a:off x="-630750" y="4308138"/>
              <a:ext cx="434975" cy="524200"/>
            </a:xfrm>
            <a:custGeom>
              <a:avLst/>
              <a:gdLst/>
              <a:ahLst/>
              <a:cxnLst/>
              <a:rect l="l" t="t" r="r" b="b"/>
              <a:pathLst>
                <a:path w="17399" h="20968" extrusionOk="0">
                  <a:moveTo>
                    <a:pt x="12582" y="0"/>
                  </a:moveTo>
                  <a:cubicBezTo>
                    <a:pt x="12249" y="0"/>
                    <a:pt x="11979" y="302"/>
                    <a:pt x="11392" y="662"/>
                  </a:cubicBezTo>
                  <a:cubicBezTo>
                    <a:pt x="10431" y="1260"/>
                    <a:pt x="9340" y="1666"/>
                    <a:pt x="8357" y="2265"/>
                  </a:cubicBezTo>
                  <a:cubicBezTo>
                    <a:pt x="6134" y="3633"/>
                    <a:pt x="3676" y="5321"/>
                    <a:pt x="2244" y="7501"/>
                  </a:cubicBezTo>
                  <a:cubicBezTo>
                    <a:pt x="1069" y="9275"/>
                    <a:pt x="577" y="11306"/>
                    <a:pt x="64" y="13358"/>
                  </a:cubicBezTo>
                  <a:cubicBezTo>
                    <a:pt x="43" y="13422"/>
                    <a:pt x="21" y="13508"/>
                    <a:pt x="0" y="13593"/>
                  </a:cubicBezTo>
                  <a:lnTo>
                    <a:pt x="0" y="13871"/>
                  </a:lnTo>
                  <a:cubicBezTo>
                    <a:pt x="235" y="14320"/>
                    <a:pt x="427" y="14811"/>
                    <a:pt x="534" y="15303"/>
                  </a:cubicBezTo>
                  <a:cubicBezTo>
                    <a:pt x="684" y="15966"/>
                    <a:pt x="727" y="16649"/>
                    <a:pt x="727" y="17312"/>
                  </a:cubicBezTo>
                  <a:cubicBezTo>
                    <a:pt x="727" y="17504"/>
                    <a:pt x="727" y="17697"/>
                    <a:pt x="727" y="17889"/>
                  </a:cubicBezTo>
                  <a:cubicBezTo>
                    <a:pt x="855" y="17504"/>
                    <a:pt x="962" y="17120"/>
                    <a:pt x="1047" y="16735"/>
                  </a:cubicBezTo>
                  <a:cubicBezTo>
                    <a:pt x="1218" y="16008"/>
                    <a:pt x="1304" y="15260"/>
                    <a:pt x="1325" y="14512"/>
                  </a:cubicBezTo>
                  <a:cubicBezTo>
                    <a:pt x="1368" y="13807"/>
                    <a:pt x="1325" y="13101"/>
                    <a:pt x="1197" y="12396"/>
                  </a:cubicBezTo>
                  <a:cubicBezTo>
                    <a:pt x="1180" y="12399"/>
                    <a:pt x="1163" y="12401"/>
                    <a:pt x="1145" y="12401"/>
                  </a:cubicBezTo>
                  <a:cubicBezTo>
                    <a:pt x="1052" y="12401"/>
                    <a:pt x="958" y="12351"/>
                    <a:pt x="940" y="12225"/>
                  </a:cubicBezTo>
                  <a:lnTo>
                    <a:pt x="919" y="12182"/>
                  </a:lnTo>
                  <a:cubicBezTo>
                    <a:pt x="894" y="12021"/>
                    <a:pt x="1035" y="11917"/>
                    <a:pt x="1166" y="11917"/>
                  </a:cubicBezTo>
                  <a:cubicBezTo>
                    <a:pt x="1261" y="11917"/>
                    <a:pt x="1350" y="11971"/>
                    <a:pt x="1368" y="12097"/>
                  </a:cubicBezTo>
                  <a:lnTo>
                    <a:pt x="1389" y="12140"/>
                  </a:lnTo>
                  <a:cubicBezTo>
                    <a:pt x="1411" y="12246"/>
                    <a:pt x="1347" y="12332"/>
                    <a:pt x="1261" y="12375"/>
                  </a:cubicBezTo>
                  <a:cubicBezTo>
                    <a:pt x="1689" y="13828"/>
                    <a:pt x="1710" y="15367"/>
                    <a:pt x="1496" y="16842"/>
                  </a:cubicBezTo>
                  <a:cubicBezTo>
                    <a:pt x="1411" y="17419"/>
                    <a:pt x="1304" y="17996"/>
                    <a:pt x="1111" y="18552"/>
                  </a:cubicBezTo>
                  <a:cubicBezTo>
                    <a:pt x="1154" y="18616"/>
                    <a:pt x="1197" y="18680"/>
                    <a:pt x="1218" y="18744"/>
                  </a:cubicBezTo>
                  <a:cubicBezTo>
                    <a:pt x="1240" y="18723"/>
                    <a:pt x="1240" y="18701"/>
                    <a:pt x="1261" y="18701"/>
                  </a:cubicBezTo>
                  <a:cubicBezTo>
                    <a:pt x="1496" y="18359"/>
                    <a:pt x="1710" y="17996"/>
                    <a:pt x="1945" y="17633"/>
                  </a:cubicBezTo>
                  <a:cubicBezTo>
                    <a:pt x="2373" y="16927"/>
                    <a:pt x="2757" y="16179"/>
                    <a:pt x="3056" y="15388"/>
                  </a:cubicBezTo>
                  <a:cubicBezTo>
                    <a:pt x="3185" y="15004"/>
                    <a:pt x="3313" y="14598"/>
                    <a:pt x="3356" y="14170"/>
                  </a:cubicBezTo>
                  <a:cubicBezTo>
                    <a:pt x="3420" y="13785"/>
                    <a:pt x="3398" y="13379"/>
                    <a:pt x="3206" y="12995"/>
                  </a:cubicBezTo>
                  <a:cubicBezTo>
                    <a:pt x="3169" y="13013"/>
                    <a:pt x="3128" y="13023"/>
                    <a:pt x="3088" y="13023"/>
                  </a:cubicBezTo>
                  <a:cubicBezTo>
                    <a:pt x="2991" y="13023"/>
                    <a:pt x="2901" y="12966"/>
                    <a:pt x="2886" y="12845"/>
                  </a:cubicBezTo>
                  <a:cubicBezTo>
                    <a:pt x="2861" y="12674"/>
                    <a:pt x="2997" y="12573"/>
                    <a:pt x="3125" y="12573"/>
                  </a:cubicBezTo>
                  <a:cubicBezTo>
                    <a:pt x="3223" y="12573"/>
                    <a:pt x="3316" y="12631"/>
                    <a:pt x="3334" y="12759"/>
                  </a:cubicBezTo>
                  <a:cubicBezTo>
                    <a:pt x="3356" y="12845"/>
                    <a:pt x="3313" y="12909"/>
                    <a:pt x="3270" y="12952"/>
                  </a:cubicBezTo>
                  <a:cubicBezTo>
                    <a:pt x="3484" y="13337"/>
                    <a:pt x="3548" y="13785"/>
                    <a:pt x="3527" y="14191"/>
                  </a:cubicBezTo>
                  <a:cubicBezTo>
                    <a:pt x="3527" y="14640"/>
                    <a:pt x="3420" y="15068"/>
                    <a:pt x="3313" y="15495"/>
                  </a:cubicBezTo>
                  <a:cubicBezTo>
                    <a:pt x="3078" y="16329"/>
                    <a:pt x="2715" y="17098"/>
                    <a:pt x="2330" y="17868"/>
                  </a:cubicBezTo>
                  <a:cubicBezTo>
                    <a:pt x="2137" y="18253"/>
                    <a:pt x="1945" y="18616"/>
                    <a:pt x="1731" y="19001"/>
                  </a:cubicBezTo>
                  <a:cubicBezTo>
                    <a:pt x="1667" y="19108"/>
                    <a:pt x="1603" y="19193"/>
                    <a:pt x="1539" y="19300"/>
                  </a:cubicBezTo>
                  <a:cubicBezTo>
                    <a:pt x="1966" y="20005"/>
                    <a:pt x="2330" y="20689"/>
                    <a:pt x="2586" y="20903"/>
                  </a:cubicBezTo>
                  <a:lnTo>
                    <a:pt x="4189" y="20967"/>
                  </a:lnTo>
                  <a:cubicBezTo>
                    <a:pt x="4553" y="20817"/>
                    <a:pt x="4895" y="20689"/>
                    <a:pt x="5194" y="20582"/>
                  </a:cubicBezTo>
                  <a:cubicBezTo>
                    <a:pt x="6605" y="20112"/>
                    <a:pt x="8250" y="20048"/>
                    <a:pt x="9768" y="19727"/>
                  </a:cubicBezTo>
                  <a:cubicBezTo>
                    <a:pt x="10217" y="19556"/>
                    <a:pt x="10666" y="19428"/>
                    <a:pt x="11093" y="19364"/>
                  </a:cubicBezTo>
                  <a:cubicBezTo>
                    <a:pt x="11542" y="19214"/>
                    <a:pt x="11991" y="19001"/>
                    <a:pt x="12376" y="18723"/>
                  </a:cubicBezTo>
                  <a:cubicBezTo>
                    <a:pt x="14342" y="17333"/>
                    <a:pt x="15111" y="15196"/>
                    <a:pt x="15817" y="12973"/>
                  </a:cubicBezTo>
                  <a:cubicBezTo>
                    <a:pt x="16586" y="10537"/>
                    <a:pt x="17398" y="7779"/>
                    <a:pt x="16287" y="5214"/>
                  </a:cubicBezTo>
                  <a:cubicBezTo>
                    <a:pt x="15603" y="3611"/>
                    <a:pt x="14705" y="1538"/>
                    <a:pt x="13337" y="384"/>
                  </a:cubicBezTo>
                  <a:cubicBezTo>
                    <a:pt x="13007" y="110"/>
                    <a:pt x="12784" y="0"/>
                    <a:pt x="12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2" name="Google Shape;35302;p32"/>
            <p:cNvSpPr/>
            <p:nvPr/>
          </p:nvSpPr>
          <p:spPr>
            <a:xfrm>
              <a:off x="-608850" y="4771913"/>
              <a:ext cx="8575" cy="15000"/>
            </a:xfrm>
            <a:custGeom>
              <a:avLst/>
              <a:gdLst/>
              <a:ahLst/>
              <a:cxnLst/>
              <a:rect l="l" t="t" r="r" b="b"/>
              <a:pathLst>
                <a:path w="343" h="600" extrusionOk="0">
                  <a:moveTo>
                    <a:pt x="235" y="1"/>
                  </a:moveTo>
                  <a:cubicBezTo>
                    <a:pt x="171" y="172"/>
                    <a:pt x="107" y="343"/>
                    <a:pt x="22" y="514"/>
                  </a:cubicBezTo>
                  <a:cubicBezTo>
                    <a:pt x="22" y="535"/>
                    <a:pt x="0" y="557"/>
                    <a:pt x="0" y="578"/>
                  </a:cubicBezTo>
                  <a:cubicBezTo>
                    <a:pt x="0" y="578"/>
                    <a:pt x="22" y="599"/>
                    <a:pt x="43" y="599"/>
                  </a:cubicBezTo>
                  <a:cubicBezTo>
                    <a:pt x="150" y="471"/>
                    <a:pt x="257" y="321"/>
                    <a:pt x="342" y="193"/>
                  </a:cubicBezTo>
                  <a:cubicBezTo>
                    <a:pt x="321" y="129"/>
                    <a:pt x="278" y="65"/>
                    <a:pt x="235" y="1"/>
                  </a:cubicBezTo>
                  <a:close/>
                </a:path>
              </a:pathLst>
            </a:custGeom>
            <a:solidFill>
              <a:srgbClr val="FCD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3" name="Google Shape;35303;p32"/>
            <p:cNvSpPr/>
            <p:nvPr/>
          </p:nvSpPr>
          <p:spPr>
            <a:xfrm>
              <a:off x="-613675" y="4790613"/>
              <a:ext cx="87675" cy="63350"/>
            </a:xfrm>
            <a:custGeom>
              <a:avLst/>
              <a:gdLst/>
              <a:ahLst/>
              <a:cxnLst/>
              <a:rect l="l" t="t" r="r" b="b"/>
              <a:pathLst>
                <a:path w="3507" h="2534" extrusionOk="0">
                  <a:moveTo>
                    <a:pt x="856" y="1"/>
                  </a:moveTo>
                  <a:cubicBezTo>
                    <a:pt x="706" y="215"/>
                    <a:pt x="535" y="428"/>
                    <a:pt x="364" y="621"/>
                  </a:cubicBezTo>
                  <a:cubicBezTo>
                    <a:pt x="322" y="856"/>
                    <a:pt x="257" y="1112"/>
                    <a:pt x="215" y="1326"/>
                  </a:cubicBezTo>
                  <a:cubicBezTo>
                    <a:pt x="172" y="1732"/>
                    <a:pt x="129" y="2138"/>
                    <a:pt x="1" y="2502"/>
                  </a:cubicBezTo>
                  <a:cubicBezTo>
                    <a:pt x="142" y="2523"/>
                    <a:pt x="286" y="2533"/>
                    <a:pt x="433" y="2533"/>
                  </a:cubicBezTo>
                  <a:cubicBezTo>
                    <a:pt x="1445" y="2533"/>
                    <a:pt x="2573" y="2060"/>
                    <a:pt x="3506" y="1668"/>
                  </a:cubicBezTo>
                  <a:lnTo>
                    <a:pt x="1903" y="1604"/>
                  </a:lnTo>
                  <a:cubicBezTo>
                    <a:pt x="1647" y="1390"/>
                    <a:pt x="1262" y="706"/>
                    <a:pt x="8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4" name="Google Shape;35304;p32"/>
            <p:cNvSpPr/>
            <p:nvPr/>
          </p:nvSpPr>
          <p:spPr>
            <a:xfrm>
              <a:off x="-630750" y="4377563"/>
              <a:ext cx="27275" cy="223400"/>
            </a:xfrm>
            <a:custGeom>
              <a:avLst/>
              <a:gdLst/>
              <a:ahLst/>
              <a:cxnLst/>
              <a:rect l="l" t="t" r="r" b="b"/>
              <a:pathLst>
                <a:path w="1091" h="8936" extrusionOk="0">
                  <a:moveTo>
                    <a:pt x="0" y="1"/>
                  </a:moveTo>
                  <a:lnTo>
                    <a:pt x="0" y="8935"/>
                  </a:lnTo>
                  <a:cubicBezTo>
                    <a:pt x="427" y="7396"/>
                    <a:pt x="705" y="5708"/>
                    <a:pt x="898" y="4211"/>
                  </a:cubicBezTo>
                  <a:cubicBezTo>
                    <a:pt x="1090" y="2651"/>
                    <a:pt x="727" y="12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5" name="Google Shape;35305;p32"/>
            <p:cNvSpPr/>
            <p:nvPr/>
          </p:nvSpPr>
          <p:spPr>
            <a:xfrm>
              <a:off x="-496650" y="4995813"/>
              <a:ext cx="4300" cy="1100"/>
            </a:xfrm>
            <a:custGeom>
              <a:avLst/>
              <a:gdLst/>
              <a:ahLst/>
              <a:cxnLst/>
              <a:rect l="l" t="t" r="r" b="b"/>
              <a:pathLst>
                <a:path w="172" h="44" extrusionOk="0">
                  <a:moveTo>
                    <a:pt x="172" y="43"/>
                  </a:moveTo>
                  <a:cubicBezTo>
                    <a:pt x="129" y="43"/>
                    <a:pt x="65" y="22"/>
                    <a:pt x="1" y="1"/>
                  </a:cubicBezTo>
                  <a:cubicBezTo>
                    <a:pt x="65" y="22"/>
                    <a:pt x="129" y="43"/>
                    <a:pt x="172" y="43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6" name="Google Shape;35306;p32"/>
            <p:cNvSpPr/>
            <p:nvPr/>
          </p:nvSpPr>
          <p:spPr>
            <a:xfrm>
              <a:off x="-424500" y="4993138"/>
              <a:ext cx="2700" cy="1100"/>
            </a:xfrm>
            <a:custGeom>
              <a:avLst/>
              <a:gdLst/>
              <a:ahLst/>
              <a:cxnLst/>
              <a:rect l="l" t="t" r="r" b="b"/>
              <a:pathLst>
                <a:path w="108" h="44" extrusionOk="0">
                  <a:moveTo>
                    <a:pt x="107" y="1"/>
                  </a:moveTo>
                  <a:cubicBezTo>
                    <a:pt x="65" y="22"/>
                    <a:pt x="43" y="22"/>
                    <a:pt x="0" y="43"/>
                  </a:cubicBezTo>
                  <a:cubicBezTo>
                    <a:pt x="43" y="22"/>
                    <a:pt x="65" y="22"/>
                    <a:pt x="107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7" name="Google Shape;35307;p32"/>
            <p:cNvSpPr/>
            <p:nvPr/>
          </p:nvSpPr>
          <p:spPr>
            <a:xfrm>
              <a:off x="-507325" y="4992063"/>
              <a:ext cx="4300" cy="1625"/>
            </a:xfrm>
            <a:custGeom>
              <a:avLst/>
              <a:gdLst/>
              <a:ahLst/>
              <a:cxnLst/>
              <a:rect l="l" t="t" r="r" b="b"/>
              <a:pathLst>
                <a:path w="172" h="65" extrusionOk="0">
                  <a:moveTo>
                    <a:pt x="171" y="65"/>
                  </a:moveTo>
                  <a:cubicBezTo>
                    <a:pt x="107" y="44"/>
                    <a:pt x="43" y="22"/>
                    <a:pt x="0" y="1"/>
                  </a:cubicBezTo>
                  <a:cubicBezTo>
                    <a:pt x="43" y="22"/>
                    <a:pt x="107" y="44"/>
                    <a:pt x="171" y="65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8" name="Google Shape;35308;p32"/>
            <p:cNvSpPr/>
            <p:nvPr/>
          </p:nvSpPr>
          <p:spPr>
            <a:xfrm>
              <a:off x="-475275" y="5000613"/>
              <a:ext cx="3775" cy="25"/>
            </a:xfrm>
            <a:custGeom>
              <a:avLst/>
              <a:gdLst/>
              <a:ahLst/>
              <a:cxnLst/>
              <a:rect l="l" t="t" r="r" b="b"/>
              <a:pathLst>
                <a:path w="151" h="1" extrusionOk="0">
                  <a:moveTo>
                    <a:pt x="150" y="1"/>
                  </a:moveTo>
                  <a:cubicBezTo>
                    <a:pt x="86" y="1"/>
                    <a:pt x="44" y="1"/>
                    <a:pt x="1" y="1"/>
                  </a:cubicBezTo>
                  <a:cubicBezTo>
                    <a:pt x="44" y="1"/>
                    <a:pt x="86" y="1"/>
                    <a:pt x="150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9" name="Google Shape;35309;p32"/>
            <p:cNvSpPr/>
            <p:nvPr/>
          </p:nvSpPr>
          <p:spPr>
            <a:xfrm>
              <a:off x="-516400" y="4988338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128" y="64"/>
                  </a:moveTo>
                  <a:cubicBezTo>
                    <a:pt x="86" y="43"/>
                    <a:pt x="43" y="22"/>
                    <a:pt x="0" y="0"/>
                  </a:cubicBezTo>
                  <a:cubicBezTo>
                    <a:pt x="43" y="22"/>
                    <a:pt x="86" y="43"/>
                    <a:pt x="128" y="64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0" name="Google Shape;35310;p32"/>
            <p:cNvSpPr/>
            <p:nvPr/>
          </p:nvSpPr>
          <p:spPr>
            <a:xfrm>
              <a:off x="-466175" y="5001163"/>
              <a:ext cx="3750" cy="25"/>
            </a:xfrm>
            <a:custGeom>
              <a:avLst/>
              <a:gdLst/>
              <a:ahLst/>
              <a:cxnLst/>
              <a:rect l="l" t="t" r="r" b="b"/>
              <a:pathLst>
                <a:path w="150" h="1" extrusionOk="0">
                  <a:moveTo>
                    <a:pt x="150" y="0"/>
                  </a:moveTo>
                  <a:cubicBezTo>
                    <a:pt x="107" y="0"/>
                    <a:pt x="43" y="0"/>
                    <a:pt x="0" y="0"/>
                  </a:cubicBezTo>
                  <a:cubicBezTo>
                    <a:pt x="43" y="0"/>
                    <a:pt x="107" y="0"/>
                    <a:pt x="150" y="0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1" name="Google Shape;35311;p32"/>
            <p:cNvSpPr/>
            <p:nvPr/>
          </p:nvSpPr>
          <p:spPr>
            <a:xfrm>
              <a:off x="-433575" y="4996888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64" y="0"/>
                  </a:moveTo>
                  <a:cubicBezTo>
                    <a:pt x="43" y="0"/>
                    <a:pt x="21" y="22"/>
                    <a:pt x="0" y="22"/>
                  </a:cubicBezTo>
                  <a:cubicBezTo>
                    <a:pt x="21" y="22"/>
                    <a:pt x="43" y="0"/>
                    <a:pt x="64" y="0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2" name="Google Shape;35312;p32"/>
            <p:cNvSpPr/>
            <p:nvPr/>
          </p:nvSpPr>
          <p:spPr>
            <a:xfrm>
              <a:off x="-444800" y="4999563"/>
              <a:ext cx="2700" cy="550"/>
            </a:xfrm>
            <a:custGeom>
              <a:avLst/>
              <a:gdLst/>
              <a:ahLst/>
              <a:cxnLst/>
              <a:rect l="l" t="t" r="r" b="b"/>
              <a:pathLst>
                <a:path w="108" h="22" extrusionOk="0">
                  <a:moveTo>
                    <a:pt x="107" y="0"/>
                  </a:moveTo>
                  <a:cubicBezTo>
                    <a:pt x="64" y="0"/>
                    <a:pt x="43" y="0"/>
                    <a:pt x="0" y="21"/>
                  </a:cubicBezTo>
                  <a:cubicBezTo>
                    <a:pt x="43" y="0"/>
                    <a:pt x="64" y="0"/>
                    <a:pt x="107" y="0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3" name="Google Shape;35313;p32"/>
            <p:cNvSpPr/>
            <p:nvPr/>
          </p:nvSpPr>
          <p:spPr>
            <a:xfrm>
              <a:off x="-487025" y="4998488"/>
              <a:ext cx="3775" cy="550"/>
            </a:xfrm>
            <a:custGeom>
              <a:avLst/>
              <a:gdLst/>
              <a:ahLst/>
              <a:cxnLst/>
              <a:rect l="l" t="t" r="r" b="b"/>
              <a:pathLst>
                <a:path w="151" h="22" extrusionOk="0">
                  <a:moveTo>
                    <a:pt x="150" y="22"/>
                  </a:moveTo>
                  <a:cubicBezTo>
                    <a:pt x="86" y="22"/>
                    <a:pt x="43" y="0"/>
                    <a:pt x="1" y="0"/>
                  </a:cubicBezTo>
                  <a:cubicBezTo>
                    <a:pt x="43" y="0"/>
                    <a:pt x="86" y="22"/>
                    <a:pt x="150" y="22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4" name="Google Shape;35314;p32"/>
            <p:cNvSpPr/>
            <p:nvPr/>
          </p:nvSpPr>
          <p:spPr>
            <a:xfrm>
              <a:off x="-454425" y="5000613"/>
              <a:ext cx="3225" cy="575"/>
            </a:xfrm>
            <a:custGeom>
              <a:avLst/>
              <a:gdLst/>
              <a:ahLst/>
              <a:cxnLst/>
              <a:rect l="l" t="t" r="r" b="b"/>
              <a:pathLst>
                <a:path w="129" h="23" extrusionOk="0">
                  <a:moveTo>
                    <a:pt x="129" y="1"/>
                  </a:moveTo>
                  <a:cubicBezTo>
                    <a:pt x="86" y="1"/>
                    <a:pt x="43" y="22"/>
                    <a:pt x="0" y="22"/>
                  </a:cubicBezTo>
                  <a:cubicBezTo>
                    <a:pt x="43" y="22"/>
                    <a:pt x="86" y="1"/>
                    <a:pt x="129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5" name="Google Shape;35315;p32"/>
            <p:cNvSpPr/>
            <p:nvPr/>
          </p:nvSpPr>
          <p:spPr>
            <a:xfrm>
              <a:off x="-590675" y="4791388"/>
              <a:ext cx="285900" cy="193775"/>
            </a:xfrm>
            <a:custGeom>
              <a:avLst/>
              <a:gdLst/>
              <a:ahLst/>
              <a:cxnLst/>
              <a:rect l="l" t="t" r="r" b="b"/>
              <a:pathLst>
                <a:path w="11436" h="7751" extrusionOk="0">
                  <a:moveTo>
                    <a:pt x="9973" y="0"/>
                  </a:moveTo>
                  <a:cubicBezTo>
                    <a:pt x="9818" y="0"/>
                    <a:pt x="9656" y="12"/>
                    <a:pt x="9490" y="34"/>
                  </a:cubicBezTo>
                  <a:cubicBezTo>
                    <a:pt x="9063" y="205"/>
                    <a:pt x="8635" y="312"/>
                    <a:pt x="8165" y="397"/>
                  </a:cubicBezTo>
                  <a:cubicBezTo>
                    <a:pt x="6712" y="953"/>
                    <a:pt x="5194" y="1872"/>
                    <a:pt x="4382" y="2150"/>
                  </a:cubicBezTo>
                  <a:cubicBezTo>
                    <a:pt x="4275" y="2171"/>
                    <a:pt x="4168" y="2214"/>
                    <a:pt x="4040" y="2236"/>
                  </a:cubicBezTo>
                  <a:cubicBezTo>
                    <a:pt x="2522" y="3539"/>
                    <a:pt x="406" y="3881"/>
                    <a:pt x="64" y="5249"/>
                  </a:cubicBezTo>
                  <a:cubicBezTo>
                    <a:pt x="0" y="5527"/>
                    <a:pt x="1154" y="6553"/>
                    <a:pt x="1560" y="7130"/>
                  </a:cubicBezTo>
                  <a:cubicBezTo>
                    <a:pt x="1911" y="7357"/>
                    <a:pt x="2263" y="7565"/>
                    <a:pt x="2633" y="7733"/>
                  </a:cubicBezTo>
                  <a:lnTo>
                    <a:pt x="2633" y="7733"/>
                  </a:lnTo>
                  <a:cubicBezTo>
                    <a:pt x="2632" y="7731"/>
                    <a:pt x="2630" y="7730"/>
                    <a:pt x="2629" y="7729"/>
                  </a:cubicBezTo>
                  <a:cubicBezTo>
                    <a:pt x="2608" y="7686"/>
                    <a:pt x="2608" y="7622"/>
                    <a:pt x="2608" y="7558"/>
                  </a:cubicBezTo>
                  <a:cubicBezTo>
                    <a:pt x="2608" y="7023"/>
                    <a:pt x="3014" y="6895"/>
                    <a:pt x="3463" y="6660"/>
                  </a:cubicBezTo>
                  <a:cubicBezTo>
                    <a:pt x="4318" y="6254"/>
                    <a:pt x="5023" y="5826"/>
                    <a:pt x="5750" y="5228"/>
                  </a:cubicBezTo>
                  <a:cubicBezTo>
                    <a:pt x="6006" y="5014"/>
                    <a:pt x="5963" y="4672"/>
                    <a:pt x="6199" y="4458"/>
                  </a:cubicBezTo>
                  <a:cubicBezTo>
                    <a:pt x="6209" y="4448"/>
                    <a:pt x="6229" y="4443"/>
                    <a:pt x="6256" y="4443"/>
                  </a:cubicBezTo>
                  <a:cubicBezTo>
                    <a:pt x="6412" y="4443"/>
                    <a:pt x="6800" y="4602"/>
                    <a:pt x="6968" y="4602"/>
                  </a:cubicBezTo>
                  <a:cubicBezTo>
                    <a:pt x="6996" y="4602"/>
                    <a:pt x="7019" y="4598"/>
                    <a:pt x="7032" y="4587"/>
                  </a:cubicBezTo>
                  <a:cubicBezTo>
                    <a:pt x="7075" y="4544"/>
                    <a:pt x="6883" y="3988"/>
                    <a:pt x="6947" y="3924"/>
                  </a:cubicBezTo>
                  <a:cubicBezTo>
                    <a:pt x="7160" y="3753"/>
                    <a:pt x="7353" y="3796"/>
                    <a:pt x="7609" y="3646"/>
                  </a:cubicBezTo>
                  <a:cubicBezTo>
                    <a:pt x="8357" y="3219"/>
                    <a:pt x="8849" y="2513"/>
                    <a:pt x="9319" y="1808"/>
                  </a:cubicBezTo>
                  <a:cubicBezTo>
                    <a:pt x="9725" y="1167"/>
                    <a:pt x="10302" y="461"/>
                    <a:pt x="11157" y="376"/>
                  </a:cubicBezTo>
                  <a:cubicBezTo>
                    <a:pt x="11264" y="461"/>
                    <a:pt x="11350" y="568"/>
                    <a:pt x="11435" y="675"/>
                  </a:cubicBezTo>
                  <a:cubicBezTo>
                    <a:pt x="11095" y="182"/>
                    <a:pt x="10579" y="0"/>
                    <a:pt x="9973" y="0"/>
                  </a:cubicBezTo>
                  <a:close/>
                  <a:moveTo>
                    <a:pt x="2633" y="7733"/>
                  </a:moveTo>
                  <a:cubicBezTo>
                    <a:pt x="2651" y="7750"/>
                    <a:pt x="2652" y="7750"/>
                    <a:pt x="2672" y="7750"/>
                  </a:cubicBezTo>
                  <a:cubicBezTo>
                    <a:pt x="2659" y="7744"/>
                    <a:pt x="2646" y="7738"/>
                    <a:pt x="2633" y="77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6" name="Google Shape;35316;p32"/>
            <p:cNvSpPr/>
            <p:nvPr/>
          </p:nvSpPr>
          <p:spPr>
            <a:xfrm>
              <a:off x="-630750" y="4847263"/>
              <a:ext cx="141075" cy="122400"/>
            </a:xfrm>
            <a:custGeom>
              <a:avLst/>
              <a:gdLst/>
              <a:ahLst/>
              <a:cxnLst/>
              <a:rect l="l" t="t" r="r" b="b"/>
              <a:pathLst>
                <a:path w="5643" h="4896" extrusionOk="0">
                  <a:moveTo>
                    <a:pt x="5643" y="1"/>
                  </a:moveTo>
                  <a:lnTo>
                    <a:pt x="5643" y="1"/>
                  </a:lnTo>
                  <a:cubicBezTo>
                    <a:pt x="4681" y="300"/>
                    <a:pt x="3698" y="513"/>
                    <a:pt x="2650" y="642"/>
                  </a:cubicBezTo>
                  <a:cubicBezTo>
                    <a:pt x="2223" y="706"/>
                    <a:pt x="577" y="898"/>
                    <a:pt x="0" y="1304"/>
                  </a:cubicBezTo>
                  <a:lnTo>
                    <a:pt x="0" y="1903"/>
                  </a:lnTo>
                  <a:cubicBezTo>
                    <a:pt x="855" y="2608"/>
                    <a:pt x="1475" y="3613"/>
                    <a:pt x="2373" y="4318"/>
                  </a:cubicBezTo>
                  <a:cubicBezTo>
                    <a:pt x="2629" y="4510"/>
                    <a:pt x="2907" y="4703"/>
                    <a:pt x="3185" y="4895"/>
                  </a:cubicBezTo>
                  <a:cubicBezTo>
                    <a:pt x="2757" y="4318"/>
                    <a:pt x="1603" y="3292"/>
                    <a:pt x="1667" y="3014"/>
                  </a:cubicBezTo>
                  <a:cubicBezTo>
                    <a:pt x="2009" y="1646"/>
                    <a:pt x="4125" y="1304"/>
                    <a:pt x="5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7" name="Google Shape;35317;p32"/>
            <p:cNvSpPr/>
            <p:nvPr/>
          </p:nvSpPr>
          <p:spPr>
            <a:xfrm>
              <a:off x="-386575" y="4792213"/>
              <a:ext cx="33175" cy="9125"/>
            </a:xfrm>
            <a:custGeom>
              <a:avLst/>
              <a:gdLst/>
              <a:ahLst/>
              <a:cxnLst/>
              <a:rect l="l" t="t" r="r" b="b"/>
              <a:pathLst>
                <a:path w="1327" h="365" extrusionOk="0">
                  <a:moveTo>
                    <a:pt x="1326" y="1"/>
                  </a:moveTo>
                  <a:lnTo>
                    <a:pt x="1326" y="1"/>
                  </a:lnTo>
                  <a:cubicBezTo>
                    <a:pt x="899" y="65"/>
                    <a:pt x="450" y="193"/>
                    <a:pt x="1" y="364"/>
                  </a:cubicBezTo>
                  <a:cubicBezTo>
                    <a:pt x="471" y="279"/>
                    <a:pt x="899" y="172"/>
                    <a:pt x="1326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8" name="Google Shape;35318;p32"/>
            <p:cNvSpPr/>
            <p:nvPr/>
          </p:nvSpPr>
          <p:spPr>
            <a:xfrm>
              <a:off x="-503050" y="4993688"/>
              <a:ext cx="6425" cy="2150"/>
            </a:xfrm>
            <a:custGeom>
              <a:avLst/>
              <a:gdLst/>
              <a:ahLst/>
              <a:cxnLst/>
              <a:rect l="l" t="t" r="r" b="b"/>
              <a:pathLst>
                <a:path w="257" h="86" extrusionOk="0">
                  <a:moveTo>
                    <a:pt x="257" y="86"/>
                  </a:moveTo>
                  <a:cubicBezTo>
                    <a:pt x="171" y="64"/>
                    <a:pt x="86" y="43"/>
                    <a:pt x="0" y="0"/>
                  </a:cubicBezTo>
                  <a:cubicBezTo>
                    <a:pt x="86" y="43"/>
                    <a:pt x="171" y="64"/>
                    <a:pt x="257" y="86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9" name="Google Shape;35319;p32"/>
            <p:cNvSpPr/>
            <p:nvPr/>
          </p:nvSpPr>
          <p:spPr>
            <a:xfrm>
              <a:off x="-523900" y="4985138"/>
              <a:ext cx="7525" cy="3225"/>
            </a:xfrm>
            <a:custGeom>
              <a:avLst/>
              <a:gdLst/>
              <a:ahLst/>
              <a:cxnLst/>
              <a:rect l="l" t="t" r="r" b="b"/>
              <a:pathLst>
                <a:path w="301" h="129" extrusionOk="0">
                  <a:moveTo>
                    <a:pt x="300" y="128"/>
                  </a:moveTo>
                  <a:cubicBezTo>
                    <a:pt x="193" y="107"/>
                    <a:pt x="86" y="43"/>
                    <a:pt x="1" y="0"/>
                  </a:cubicBezTo>
                  <a:cubicBezTo>
                    <a:pt x="86" y="43"/>
                    <a:pt x="193" y="107"/>
                    <a:pt x="300" y="128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0" name="Google Shape;35320;p32"/>
            <p:cNvSpPr/>
            <p:nvPr/>
          </p:nvSpPr>
          <p:spPr>
            <a:xfrm>
              <a:off x="-513200" y="4989938"/>
              <a:ext cx="5900" cy="2150"/>
            </a:xfrm>
            <a:custGeom>
              <a:avLst/>
              <a:gdLst/>
              <a:ahLst/>
              <a:cxnLst/>
              <a:rect l="l" t="t" r="r" b="b"/>
              <a:pathLst>
                <a:path w="236" h="86" extrusionOk="0">
                  <a:moveTo>
                    <a:pt x="235" y="86"/>
                  </a:moveTo>
                  <a:cubicBezTo>
                    <a:pt x="150" y="65"/>
                    <a:pt x="86" y="43"/>
                    <a:pt x="0" y="0"/>
                  </a:cubicBezTo>
                  <a:cubicBezTo>
                    <a:pt x="86" y="43"/>
                    <a:pt x="150" y="65"/>
                    <a:pt x="235" y="86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1" name="Google Shape;35321;p32"/>
            <p:cNvSpPr/>
            <p:nvPr/>
          </p:nvSpPr>
          <p:spPr>
            <a:xfrm>
              <a:off x="-462450" y="5001163"/>
              <a:ext cx="8050" cy="25"/>
            </a:xfrm>
            <a:custGeom>
              <a:avLst/>
              <a:gdLst/>
              <a:ahLst/>
              <a:cxnLst/>
              <a:rect l="l" t="t" r="r" b="b"/>
              <a:pathLst>
                <a:path w="322" h="1" extrusionOk="0">
                  <a:moveTo>
                    <a:pt x="321" y="0"/>
                  </a:moveTo>
                  <a:cubicBezTo>
                    <a:pt x="215" y="0"/>
                    <a:pt x="108" y="0"/>
                    <a:pt x="1" y="0"/>
                  </a:cubicBezTo>
                  <a:cubicBezTo>
                    <a:pt x="108" y="0"/>
                    <a:pt x="215" y="0"/>
                    <a:pt x="321" y="0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2" name="Google Shape;35322;p32"/>
            <p:cNvSpPr/>
            <p:nvPr/>
          </p:nvSpPr>
          <p:spPr>
            <a:xfrm>
              <a:off x="-421825" y="4988863"/>
              <a:ext cx="8575" cy="4300"/>
            </a:xfrm>
            <a:custGeom>
              <a:avLst/>
              <a:gdLst/>
              <a:ahLst/>
              <a:cxnLst/>
              <a:rect l="l" t="t" r="r" b="b"/>
              <a:pathLst>
                <a:path w="343" h="172" extrusionOk="0">
                  <a:moveTo>
                    <a:pt x="342" y="1"/>
                  </a:moveTo>
                  <a:cubicBezTo>
                    <a:pt x="235" y="65"/>
                    <a:pt x="107" y="129"/>
                    <a:pt x="0" y="172"/>
                  </a:cubicBezTo>
                  <a:cubicBezTo>
                    <a:pt x="107" y="129"/>
                    <a:pt x="235" y="65"/>
                    <a:pt x="342" y="1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3" name="Google Shape;35323;p32"/>
            <p:cNvSpPr/>
            <p:nvPr/>
          </p:nvSpPr>
          <p:spPr>
            <a:xfrm>
              <a:off x="-451225" y="5000088"/>
              <a:ext cx="6450" cy="550"/>
            </a:xfrm>
            <a:custGeom>
              <a:avLst/>
              <a:gdLst/>
              <a:ahLst/>
              <a:cxnLst/>
              <a:rect l="l" t="t" r="r" b="b"/>
              <a:pathLst>
                <a:path w="258" h="22" extrusionOk="0">
                  <a:moveTo>
                    <a:pt x="257" y="0"/>
                  </a:moveTo>
                  <a:cubicBezTo>
                    <a:pt x="172" y="0"/>
                    <a:pt x="86" y="22"/>
                    <a:pt x="1" y="22"/>
                  </a:cubicBezTo>
                  <a:cubicBezTo>
                    <a:pt x="86" y="22"/>
                    <a:pt x="172" y="0"/>
                    <a:pt x="257" y="0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4" name="Google Shape;35324;p32"/>
            <p:cNvSpPr/>
            <p:nvPr/>
          </p:nvSpPr>
          <p:spPr>
            <a:xfrm>
              <a:off x="-471525" y="5000613"/>
              <a:ext cx="5375" cy="575"/>
            </a:xfrm>
            <a:custGeom>
              <a:avLst/>
              <a:gdLst/>
              <a:ahLst/>
              <a:cxnLst/>
              <a:rect l="l" t="t" r="r" b="b"/>
              <a:pathLst>
                <a:path w="215" h="23" extrusionOk="0">
                  <a:moveTo>
                    <a:pt x="214" y="22"/>
                  </a:moveTo>
                  <a:cubicBezTo>
                    <a:pt x="150" y="22"/>
                    <a:pt x="65" y="22"/>
                    <a:pt x="0" y="1"/>
                  </a:cubicBezTo>
                  <a:cubicBezTo>
                    <a:pt x="65" y="22"/>
                    <a:pt x="150" y="22"/>
                    <a:pt x="214" y="22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5" name="Google Shape;35325;p32"/>
            <p:cNvSpPr/>
            <p:nvPr/>
          </p:nvSpPr>
          <p:spPr>
            <a:xfrm>
              <a:off x="-492375" y="4996888"/>
              <a:ext cx="5375" cy="1625"/>
            </a:xfrm>
            <a:custGeom>
              <a:avLst/>
              <a:gdLst/>
              <a:ahLst/>
              <a:cxnLst/>
              <a:rect l="l" t="t" r="r" b="b"/>
              <a:pathLst>
                <a:path w="215" h="65" extrusionOk="0">
                  <a:moveTo>
                    <a:pt x="215" y="64"/>
                  </a:moveTo>
                  <a:cubicBezTo>
                    <a:pt x="129" y="43"/>
                    <a:pt x="65" y="22"/>
                    <a:pt x="1" y="0"/>
                  </a:cubicBezTo>
                  <a:cubicBezTo>
                    <a:pt x="65" y="22"/>
                    <a:pt x="129" y="43"/>
                    <a:pt x="215" y="64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6" name="Google Shape;35326;p32"/>
            <p:cNvSpPr/>
            <p:nvPr/>
          </p:nvSpPr>
          <p:spPr>
            <a:xfrm>
              <a:off x="-442125" y="4997413"/>
              <a:ext cx="8575" cy="2175"/>
            </a:xfrm>
            <a:custGeom>
              <a:avLst/>
              <a:gdLst/>
              <a:ahLst/>
              <a:cxnLst/>
              <a:rect l="l" t="t" r="r" b="b"/>
              <a:pathLst>
                <a:path w="343" h="87" extrusionOk="0">
                  <a:moveTo>
                    <a:pt x="342" y="1"/>
                  </a:moveTo>
                  <a:cubicBezTo>
                    <a:pt x="235" y="22"/>
                    <a:pt x="128" y="65"/>
                    <a:pt x="0" y="86"/>
                  </a:cubicBezTo>
                  <a:cubicBezTo>
                    <a:pt x="128" y="65"/>
                    <a:pt x="235" y="22"/>
                    <a:pt x="342" y="1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7" name="Google Shape;35327;p32"/>
            <p:cNvSpPr/>
            <p:nvPr/>
          </p:nvSpPr>
          <p:spPr>
            <a:xfrm>
              <a:off x="-431975" y="4994213"/>
              <a:ext cx="7500" cy="2700"/>
            </a:xfrm>
            <a:custGeom>
              <a:avLst/>
              <a:gdLst/>
              <a:ahLst/>
              <a:cxnLst/>
              <a:rect l="l" t="t" r="r" b="b"/>
              <a:pathLst>
                <a:path w="300" h="108" extrusionOk="0">
                  <a:moveTo>
                    <a:pt x="299" y="0"/>
                  </a:moveTo>
                  <a:cubicBezTo>
                    <a:pt x="214" y="43"/>
                    <a:pt x="107" y="86"/>
                    <a:pt x="0" y="107"/>
                  </a:cubicBezTo>
                  <a:cubicBezTo>
                    <a:pt x="107" y="86"/>
                    <a:pt x="214" y="43"/>
                    <a:pt x="299" y="0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8" name="Google Shape;35328;p32"/>
            <p:cNvSpPr/>
            <p:nvPr/>
          </p:nvSpPr>
          <p:spPr>
            <a:xfrm>
              <a:off x="-483275" y="4999013"/>
              <a:ext cx="8025" cy="1625"/>
            </a:xfrm>
            <a:custGeom>
              <a:avLst/>
              <a:gdLst/>
              <a:ahLst/>
              <a:cxnLst/>
              <a:rect l="l" t="t" r="r" b="b"/>
              <a:pathLst>
                <a:path w="321" h="65" extrusionOk="0">
                  <a:moveTo>
                    <a:pt x="321" y="65"/>
                  </a:moveTo>
                  <a:cubicBezTo>
                    <a:pt x="214" y="43"/>
                    <a:pt x="107" y="22"/>
                    <a:pt x="0" y="1"/>
                  </a:cubicBezTo>
                  <a:cubicBezTo>
                    <a:pt x="107" y="22"/>
                    <a:pt x="214" y="43"/>
                    <a:pt x="321" y="65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9" name="Google Shape;35329;p32"/>
            <p:cNvSpPr/>
            <p:nvPr/>
          </p:nvSpPr>
          <p:spPr>
            <a:xfrm>
              <a:off x="-525500" y="4800763"/>
              <a:ext cx="240500" cy="200425"/>
            </a:xfrm>
            <a:custGeom>
              <a:avLst/>
              <a:gdLst/>
              <a:ahLst/>
              <a:cxnLst/>
              <a:rect l="l" t="t" r="r" b="b"/>
              <a:pathLst>
                <a:path w="9620" h="8017" extrusionOk="0">
                  <a:moveTo>
                    <a:pt x="8550" y="1"/>
                  </a:moveTo>
                  <a:cubicBezTo>
                    <a:pt x="7695" y="86"/>
                    <a:pt x="7118" y="792"/>
                    <a:pt x="6712" y="1433"/>
                  </a:cubicBezTo>
                  <a:cubicBezTo>
                    <a:pt x="6242" y="2138"/>
                    <a:pt x="5750" y="2844"/>
                    <a:pt x="5002" y="3271"/>
                  </a:cubicBezTo>
                  <a:cubicBezTo>
                    <a:pt x="4746" y="3421"/>
                    <a:pt x="4553" y="3378"/>
                    <a:pt x="4340" y="3549"/>
                  </a:cubicBezTo>
                  <a:cubicBezTo>
                    <a:pt x="4276" y="3613"/>
                    <a:pt x="4468" y="4169"/>
                    <a:pt x="4425" y="4212"/>
                  </a:cubicBezTo>
                  <a:cubicBezTo>
                    <a:pt x="4412" y="4223"/>
                    <a:pt x="4389" y="4227"/>
                    <a:pt x="4361" y="4227"/>
                  </a:cubicBezTo>
                  <a:cubicBezTo>
                    <a:pt x="4193" y="4227"/>
                    <a:pt x="3805" y="4068"/>
                    <a:pt x="3649" y="4068"/>
                  </a:cubicBezTo>
                  <a:cubicBezTo>
                    <a:pt x="3622" y="4068"/>
                    <a:pt x="3602" y="4073"/>
                    <a:pt x="3592" y="4083"/>
                  </a:cubicBezTo>
                  <a:cubicBezTo>
                    <a:pt x="3356" y="4297"/>
                    <a:pt x="3399" y="4639"/>
                    <a:pt x="3143" y="4853"/>
                  </a:cubicBezTo>
                  <a:cubicBezTo>
                    <a:pt x="2416" y="5451"/>
                    <a:pt x="1711" y="5879"/>
                    <a:pt x="856" y="6285"/>
                  </a:cubicBezTo>
                  <a:cubicBezTo>
                    <a:pt x="407" y="6520"/>
                    <a:pt x="1" y="6648"/>
                    <a:pt x="1" y="7183"/>
                  </a:cubicBezTo>
                  <a:cubicBezTo>
                    <a:pt x="1" y="7247"/>
                    <a:pt x="1" y="7311"/>
                    <a:pt x="22" y="7354"/>
                  </a:cubicBezTo>
                  <a:cubicBezTo>
                    <a:pt x="43" y="7375"/>
                    <a:pt x="43" y="7375"/>
                    <a:pt x="65" y="7375"/>
                  </a:cubicBezTo>
                  <a:cubicBezTo>
                    <a:pt x="150" y="7418"/>
                    <a:pt x="257" y="7482"/>
                    <a:pt x="364" y="7503"/>
                  </a:cubicBezTo>
                  <a:cubicBezTo>
                    <a:pt x="407" y="7525"/>
                    <a:pt x="450" y="7546"/>
                    <a:pt x="492" y="7567"/>
                  </a:cubicBezTo>
                  <a:cubicBezTo>
                    <a:pt x="578" y="7610"/>
                    <a:pt x="642" y="7632"/>
                    <a:pt x="727" y="7653"/>
                  </a:cubicBezTo>
                  <a:cubicBezTo>
                    <a:pt x="770" y="7674"/>
                    <a:pt x="834" y="7696"/>
                    <a:pt x="898" y="7717"/>
                  </a:cubicBezTo>
                  <a:cubicBezTo>
                    <a:pt x="984" y="7760"/>
                    <a:pt x="1069" y="7781"/>
                    <a:pt x="1155" y="7803"/>
                  </a:cubicBezTo>
                  <a:cubicBezTo>
                    <a:pt x="1219" y="7824"/>
                    <a:pt x="1283" y="7845"/>
                    <a:pt x="1326" y="7845"/>
                  </a:cubicBezTo>
                  <a:cubicBezTo>
                    <a:pt x="1390" y="7867"/>
                    <a:pt x="1454" y="7888"/>
                    <a:pt x="1540" y="7909"/>
                  </a:cubicBezTo>
                  <a:cubicBezTo>
                    <a:pt x="1582" y="7909"/>
                    <a:pt x="1625" y="7931"/>
                    <a:pt x="1689" y="7931"/>
                  </a:cubicBezTo>
                  <a:cubicBezTo>
                    <a:pt x="1796" y="7952"/>
                    <a:pt x="1903" y="7973"/>
                    <a:pt x="2010" y="7995"/>
                  </a:cubicBezTo>
                  <a:lnTo>
                    <a:pt x="2159" y="7995"/>
                  </a:lnTo>
                  <a:cubicBezTo>
                    <a:pt x="2224" y="8016"/>
                    <a:pt x="2309" y="8016"/>
                    <a:pt x="2373" y="8016"/>
                  </a:cubicBezTo>
                  <a:lnTo>
                    <a:pt x="2843" y="8016"/>
                  </a:lnTo>
                  <a:cubicBezTo>
                    <a:pt x="2886" y="8016"/>
                    <a:pt x="2929" y="7995"/>
                    <a:pt x="2972" y="7995"/>
                  </a:cubicBezTo>
                  <a:cubicBezTo>
                    <a:pt x="3057" y="7995"/>
                    <a:pt x="3143" y="7973"/>
                    <a:pt x="3228" y="7973"/>
                  </a:cubicBezTo>
                  <a:cubicBezTo>
                    <a:pt x="3271" y="7952"/>
                    <a:pt x="3292" y="7952"/>
                    <a:pt x="3335" y="7952"/>
                  </a:cubicBezTo>
                  <a:cubicBezTo>
                    <a:pt x="3463" y="7931"/>
                    <a:pt x="3570" y="7888"/>
                    <a:pt x="3677" y="7867"/>
                  </a:cubicBezTo>
                  <a:cubicBezTo>
                    <a:pt x="3698" y="7867"/>
                    <a:pt x="3720" y="7845"/>
                    <a:pt x="3741" y="7845"/>
                  </a:cubicBezTo>
                  <a:cubicBezTo>
                    <a:pt x="3848" y="7824"/>
                    <a:pt x="3955" y="7781"/>
                    <a:pt x="4040" y="7738"/>
                  </a:cubicBezTo>
                  <a:cubicBezTo>
                    <a:pt x="4083" y="7717"/>
                    <a:pt x="4105" y="7717"/>
                    <a:pt x="4147" y="7696"/>
                  </a:cubicBezTo>
                  <a:cubicBezTo>
                    <a:pt x="4254" y="7653"/>
                    <a:pt x="4382" y="7589"/>
                    <a:pt x="4489" y="7525"/>
                  </a:cubicBezTo>
                  <a:cubicBezTo>
                    <a:pt x="5750" y="6798"/>
                    <a:pt x="6947" y="5729"/>
                    <a:pt x="7824" y="4554"/>
                  </a:cubicBezTo>
                  <a:cubicBezTo>
                    <a:pt x="8550" y="3592"/>
                    <a:pt x="9619" y="1476"/>
                    <a:pt x="8828" y="300"/>
                  </a:cubicBezTo>
                  <a:cubicBezTo>
                    <a:pt x="8743" y="193"/>
                    <a:pt x="8657" y="86"/>
                    <a:pt x="8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0" name="Google Shape;35330;p32"/>
            <p:cNvSpPr/>
            <p:nvPr/>
          </p:nvSpPr>
          <p:spPr>
            <a:xfrm>
              <a:off x="-609925" y="4958163"/>
              <a:ext cx="89800" cy="49975"/>
            </a:xfrm>
            <a:custGeom>
              <a:avLst/>
              <a:gdLst/>
              <a:ahLst/>
              <a:cxnLst/>
              <a:rect l="l" t="t" r="r" b="b"/>
              <a:pathLst>
                <a:path w="3592" h="1999" extrusionOk="0">
                  <a:moveTo>
                    <a:pt x="152" y="0"/>
                  </a:moveTo>
                  <a:cubicBezTo>
                    <a:pt x="99" y="0"/>
                    <a:pt x="68" y="16"/>
                    <a:pt x="65" y="53"/>
                  </a:cubicBezTo>
                  <a:cubicBezTo>
                    <a:pt x="1" y="1015"/>
                    <a:pt x="920" y="737"/>
                    <a:pt x="962" y="1442"/>
                  </a:cubicBezTo>
                  <a:cubicBezTo>
                    <a:pt x="1676" y="1667"/>
                    <a:pt x="2409" y="1871"/>
                    <a:pt x="3105" y="1871"/>
                  </a:cubicBezTo>
                  <a:cubicBezTo>
                    <a:pt x="3139" y="1871"/>
                    <a:pt x="3173" y="1871"/>
                    <a:pt x="3207" y="1870"/>
                  </a:cubicBezTo>
                  <a:cubicBezTo>
                    <a:pt x="3314" y="1870"/>
                    <a:pt x="3420" y="1870"/>
                    <a:pt x="3506" y="1891"/>
                  </a:cubicBezTo>
                  <a:cubicBezTo>
                    <a:pt x="3522" y="1924"/>
                    <a:pt x="3551" y="1944"/>
                    <a:pt x="3574" y="1971"/>
                  </a:cubicBezTo>
                  <a:lnTo>
                    <a:pt x="3574" y="1971"/>
                  </a:lnTo>
                  <a:cubicBezTo>
                    <a:pt x="3251" y="1492"/>
                    <a:pt x="2726" y="1115"/>
                    <a:pt x="2159" y="758"/>
                  </a:cubicBezTo>
                  <a:cubicBezTo>
                    <a:pt x="1573" y="575"/>
                    <a:pt x="470" y="0"/>
                    <a:pt x="152" y="0"/>
                  </a:cubicBezTo>
                  <a:close/>
                  <a:moveTo>
                    <a:pt x="3574" y="1971"/>
                  </a:moveTo>
                  <a:cubicBezTo>
                    <a:pt x="3580" y="1980"/>
                    <a:pt x="3586" y="1989"/>
                    <a:pt x="3591" y="1998"/>
                  </a:cubicBezTo>
                  <a:cubicBezTo>
                    <a:pt x="3586" y="1988"/>
                    <a:pt x="3580" y="1979"/>
                    <a:pt x="3574" y="19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1" name="Google Shape;35331;p32"/>
            <p:cNvSpPr/>
            <p:nvPr/>
          </p:nvSpPr>
          <p:spPr>
            <a:xfrm>
              <a:off x="-630750" y="4923138"/>
              <a:ext cx="74825" cy="71100"/>
            </a:xfrm>
            <a:custGeom>
              <a:avLst/>
              <a:gdLst/>
              <a:ahLst/>
              <a:cxnLst/>
              <a:rect l="l" t="t" r="r" b="b"/>
              <a:pathLst>
                <a:path w="2993" h="2844" extrusionOk="0">
                  <a:moveTo>
                    <a:pt x="0" y="1"/>
                  </a:moveTo>
                  <a:lnTo>
                    <a:pt x="0" y="2288"/>
                  </a:lnTo>
                  <a:cubicBezTo>
                    <a:pt x="235" y="2352"/>
                    <a:pt x="492" y="2416"/>
                    <a:pt x="727" y="2501"/>
                  </a:cubicBezTo>
                  <a:cubicBezTo>
                    <a:pt x="1069" y="2587"/>
                    <a:pt x="1432" y="2715"/>
                    <a:pt x="1795" y="2843"/>
                  </a:cubicBezTo>
                  <a:cubicBezTo>
                    <a:pt x="1753" y="2138"/>
                    <a:pt x="834" y="2416"/>
                    <a:pt x="898" y="1454"/>
                  </a:cubicBezTo>
                  <a:cubicBezTo>
                    <a:pt x="901" y="1417"/>
                    <a:pt x="932" y="1401"/>
                    <a:pt x="985" y="1401"/>
                  </a:cubicBezTo>
                  <a:cubicBezTo>
                    <a:pt x="1303" y="1401"/>
                    <a:pt x="2406" y="1976"/>
                    <a:pt x="2992" y="2159"/>
                  </a:cubicBezTo>
                  <a:cubicBezTo>
                    <a:pt x="2308" y="1753"/>
                    <a:pt x="1582" y="1390"/>
                    <a:pt x="1047" y="962"/>
                  </a:cubicBezTo>
                  <a:cubicBezTo>
                    <a:pt x="684" y="663"/>
                    <a:pt x="342" y="34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2" name="Google Shape;35332;p32"/>
            <p:cNvSpPr/>
            <p:nvPr/>
          </p:nvSpPr>
          <p:spPr>
            <a:xfrm>
              <a:off x="-588025" y="4994213"/>
              <a:ext cx="67900" cy="31550"/>
            </a:xfrm>
            <a:custGeom>
              <a:avLst/>
              <a:gdLst/>
              <a:ahLst/>
              <a:cxnLst/>
              <a:rect l="l" t="t" r="r" b="b"/>
              <a:pathLst>
                <a:path w="2716" h="1262" extrusionOk="0">
                  <a:moveTo>
                    <a:pt x="86" y="0"/>
                  </a:moveTo>
                  <a:cubicBezTo>
                    <a:pt x="86" y="43"/>
                    <a:pt x="86" y="107"/>
                    <a:pt x="65" y="171"/>
                  </a:cubicBezTo>
                  <a:cubicBezTo>
                    <a:pt x="44" y="342"/>
                    <a:pt x="22" y="556"/>
                    <a:pt x="1" y="770"/>
                  </a:cubicBezTo>
                  <a:cubicBezTo>
                    <a:pt x="44" y="748"/>
                    <a:pt x="86" y="748"/>
                    <a:pt x="129" y="748"/>
                  </a:cubicBezTo>
                  <a:cubicBezTo>
                    <a:pt x="108" y="898"/>
                    <a:pt x="86" y="1090"/>
                    <a:pt x="65" y="1261"/>
                  </a:cubicBezTo>
                  <a:cubicBezTo>
                    <a:pt x="1048" y="1133"/>
                    <a:pt x="2138" y="941"/>
                    <a:pt x="2715" y="556"/>
                  </a:cubicBezTo>
                  <a:cubicBezTo>
                    <a:pt x="2694" y="513"/>
                    <a:pt x="2651" y="492"/>
                    <a:pt x="2630" y="449"/>
                  </a:cubicBezTo>
                  <a:cubicBezTo>
                    <a:pt x="2544" y="428"/>
                    <a:pt x="2438" y="428"/>
                    <a:pt x="2331" y="428"/>
                  </a:cubicBezTo>
                  <a:cubicBezTo>
                    <a:pt x="2297" y="429"/>
                    <a:pt x="2263" y="429"/>
                    <a:pt x="2229" y="429"/>
                  </a:cubicBezTo>
                  <a:cubicBezTo>
                    <a:pt x="1533" y="429"/>
                    <a:pt x="800" y="225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3" name="Google Shape;35333;p32"/>
            <p:cNvSpPr/>
            <p:nvPr/>
          </p:nvSpPr>
          <p:spPr>
            <a:xfrm>
              <a:off x="-630750" y="4980313"/>
              <a:ext cx="44900" cy="36075"/>
            </a:xfrm>
            <a:custGeom>
              <a:avLst/>
              <a:gdLst/>
              <a:ahLst/>
              <a:cxnLst/>
              <a:rect l="l" t="t" r="r" b="b"/>
              <a:pathLst>
                <a:path w="1796" h="1443" extrusionOk="0">
                  <a:moveTo>
                    <a:pt x="0" y="1"/>
                  </a:moveTo>
                  <a:lnTo>
                    <a:pt x="0" y="1433"/>
                  </a:lnTo>
                  <a:cubicBezTo>
                    <a:pt x="43" y="1433"/>
                    <a:pt x="95" y="1442"/>
                    <a:pt x="144" y="1442"/>
                  </a:cubicBezTo>
                  <a:cubicBezTo>
                    <a:pt x="169" y="1442"/>
                    <a:pt x="192" y="1440"/>
                    <a:pt x="214" y="1433"/>
                  </a:cubicBezTo>
                  <a:cubicBezTo>
                    <a:pt x="406" y="1433"/>
                    <a:pt x="598" y="1433"/>
                    <a:pt x="791" y="1411"/>
                  </a:cubicBezTo>
                  <a:lnTo>
                    <a:pt x="834" y="1411"/>
                  </a:lnTo>
                  <a:cubicBezTo>
                    <a:pt x="1133" y="1390"/>
                    <a:pt x="1411" y="1347"/>
                    <a:pt x="1710" y="1326"/>
                  </a:cubicBezTo>
                  <a:cubicBezTo>
                    <a:pt x="1731" y="1112"/>
                    <a:pt x="1753" y="898"/>
                    <a:pt x="1774" y="727"/>
                  </a:cubicBezTo>
                  <a:cubicBezTo>
                    <a:pt x="1795" y="663"/>
                    <a:pt x="1795" y="599"/>
                    <a:pt x="1795" y="556"/>
                  </a:cubicBezTo>
                  <a:cubicBezTo>
                    <a:pt x="1432" y="428"/>
                    <a:pt x="1069" y="300"/>
                    <a:pt x="727" y="214"/>
                  </a:cubicBezTo>
                  <a:cubicBezTo>
                    <a:pt x="492" y="129"/>
                    <a:pt x="235" y="65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4" name="Google Shape;35334;p32"/>
            <p:cNvSpPr/>
            <p:nvPr/>
          </p:nvSpPr>
          <p:spPr>
            <a:xfrm>
              <a:off x="-630750" y="5015588"/>
              <a:ext cx="19775" cy="14975"/>
            </a:xfrm>
            <a:custGeom>
              <a:avLst/>
              <a:gdLst/>
              <a:ahLst/>
              <a:cxnLst/>
              <a:rect l="l" t="t" r="r" b="b"/>
              <a:pathLst>
                <a:path w="791" h="599" extrusionOk="0">
                  <a:moveTo>
                    <a:pt x="791" y="0"/>
                  </a:moveTo>
                  <a:lnTo>
                    <a:pt x="791" y="0"/>
                  </a:lnTo>
                  <a:cubicBezTo>
                    <a:pt x="598" y="22"/>
                    <a:pt x="406" y="22"/>
                    <a:pt x="214" y="22"/>
                  </a:cubicBezTo>
                  <a:cubicBezTo>
                    <a:pt x="150" y="43"/>
                    <a:pt x="64" y="43"/>
                    <a:pt x="0" y="64"/>
                  </a:cubicBezTo>
                  <a:lnTo>
                    <a:pt x="0" y="599"/>
                  </a:lnTo>
                  <a:cubicBezTo>
                    <a:pt x="107" y="599"/>
                    <a:pt x="214" y="599"/>
                    <a:pt x="321" y="577"/>
                  </a:cubicBezTo>
                  <a:cubicBezTo>
                    <a:pt x="449" y="556"/>
                    <a:pt x="577" y="556"/>
                    <a:pt x="727" y="535"/>
                  </a:cubicBezTo>
                  <a:cubicBezTo>
                    <a:pt x="748" y="342"/>
                    <a:pt x="769" y="171"/>
                    <a:pt x="7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5" name="Google Shape;35335;p32"/>
            <p:cNvSpPr/>
            <p:nvPr/>
          </p:nvSpPr>
          <p:spPr>
            <a:xfrm>
              <a:off x="-611000" y="5015588"/>
              <a:ext cx="1100" cy="25"/>
            </a:xfrm>
            <a:custGeom>
              <a:avLst/>
              <a:gdLst/>
              <a:ahLst/>
              <a:cxnLst/>
              <a:rect l="l" t="t" r="r" b="b"/>
              <a:pathLst>
                <a:path w="44" h="1" extrusionOk="0">
                  <a:moveTo>
                    <a:pt x="1" y="0"/>
                  </a:moveTo>
                  <a:cubicBezTo>
                    <a:pt x="22" y="0"/>
                    <a:pt x="22" y="0"/>
                    <a:pt x="44" y="0"/>
                  </a:cubicBezTo>
                  <a:cubicBezTo>
                    <a:pt x="44" y="0"/>
                    <a:pt x="2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6" name="Google Shape;35336;p32"/>
            <p:cNvSpPr/>
            <p:nvPr/>
          </p:nvSpPr>
          <p:spPr>
            <a:xfrm>
              <a:off x="-590150" y="5012913"/>
              <a:ext cx="5375" cy="13375"/>
            </a:xfrm>
            <a:custGeom>
              <a:avLst/>
              <a:gdLst/>
              <a:ahLst/>
              <a:cxnLst/>
              <a:rect l="l" t="t" r="r" b="b"/>
              <a:pathLst>
                <a:path w="215" h="535" extrusionOk="0">
                  <a:moveTo>
                    <a:pt x="214" y="0"/>
                  </a:moveTo>
                  <a:cubicBezTo>
                    <a:pt x="171" y="0"/>
                    <a:pt x="129" y="0"/>
                    <a:pt x="86" y="22"/>
                  </a:cubicBezTo>
                  <a:cubicBezTo>
                    <a:pt x="65" y="171"/>
                    <a:pt x="22" y="342"/>
                    <a:pt x="0" y="535"/>
                  </a:cubicBezTo>
                  <a:cubicBezTo>
                    <a:pt x="43" y="535"/>
                    <a:pt x="86" y="513"/>
                    <a:pt x="150" y="513"/>
                  </a:cubicBezTo>
                  <a:cubicBezTo>
                    <a:pt x="171" y="342"/>
                    <a:pt x="193" y="150"/>
                    <a:pt x="2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7" name="Google Shape;35337;p32"/>
            <p:cNvSpPr/>
            <p:nvPr/>
          </p:nvSpPr>
          <p:spPr>
            <a:xfrm>
              <a:off x="-612600" y="5013438"/>
              <a:ext cx="24600" cy="15525"/>
            </a:xfrm>
            <a:custGeom>
              <a:avLst/>
              <a:gdLst/>
              <a:ahLst/>
              <a:cxnLst/>
              <a:rect l="l" t="t" r="r" b="b"/>
              <a:pathLst>
                <a:path w="984" h="621" extrusionOk="0">
                  <a:moveTo>
                    <a:pt x="984" y="1"/>
                  </a:moveTo>
                  <a:cubicBezTo>
                    <a:pt x="685" y="22"/>
                    <a:pt x="407" y="65"/>
                    <a:pt x="108" y="86"/>
                  </a:cubicBezTo>
                  <a:lnTo>
                    <a:pt x="65" y="86"/>
                  </a:lnTo>
                  <a:cubicBezTo>
                    <a:pt x="43" y="257"/>
                    <a:pt x="22" y="428"/>
                    <a:pt x="1" y="621"/>
                  </a:cubicBezTo>
                  <a:cubicBezTo>
                    <a:pt x="279" y="578"/>
                    <a:pt x="578" y="557"/>
                    <a:pt x="898" y="514"/>
                  </a:cubicBezTo>
                  <a:cubicBezTo>
                    <a:pt x="920" y="321"/>
                    <a:pt x="963" y="150"/>
                    <a:pt x="9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8" name="Google Shape;35338;p32"/>
            <p:cNvSpPr/>
            <p:nvPr/>
          </p:nvSpPr>
          <p:spPr>
            <a:xfrm>
              <a:off x="-630750" y="4847788"/>
              <a:ext cx="17100" cy="31025"/>
            </a:xfrm>
            <a:custGeom>
              <a:avLst/>
              <a:gdLst/>
              <a:ahLst/>
              <a:cxnLst/>
              <a:rect l="l" t="t" r="r" b="b"/>
              <a:pathLst>
                <a:path w="684" h="1241" extrusionOk="0">
                  <a:moveTo>
                    <a:pt x="0" y="1"/>
                  </a:moveTo>
                  <a:lnTo>
                    <a:pt x="0" y="1241"/>
                  </a:lnTo>
                  <a:cubicBezTo>
                    <a:pt x="363" y="1005"/>
                    <a:pt x="577" y="642"/>
                    <a:pt x="684" y="215"/>
                  </a:cubicBezTo>
                  <a:cubicBezTo>
                    <a:pt x="492" y="193"/>
                    <a:pt x="278" y="129"/>
                    <a:pt x="85" y="44"/>
                  </a:cubicBezTo>
                  <a:cubicBezTo>
                    <a:pt x="64" y="22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9" name="Google Shape;35339;p32"/>
            <p:cNvSpPr/>
            <p:nvPr/>
          </p:nvSpPr>
          <p:spPr>
            <a:xfrm>
              <a:off x="-630750" y="4806113"/>
              <a:ext cx="26200" cy="47050"/>
            </a:xfrm>
            <a:custGeom>
              <a:avLst/>
              <a:gdLst/>
              <a:ahLst/>
              <a:cxnLst/>
              <a:rect l="l" t="t" r="r" b="b"/>
              <a:pathLst>
                <a:path w="1048" h="1882" extrusionOk="0">
                  <a:moveTo>
                    <a:pt x="1047" y="1"/>
                  </a:moveTo>
                  <a:cubicBezTo>
                    <a:pt x="1026" y="43"/>
                    <a:pt x="983" y="86"/>
                    <a:pt x="962" y="108"/>
                  </a:cubicBezTo>
                  <a:cubicBezTo>
                    <a:pt x="727" y="385"/>
                    <a:pt x="492" y="642"/>
                    <a:pt x="256" y="898"/>
                  </a:cubicBezTo>
                  <a:cubicBezTo>
                    <a:pt x="235" y="1048"/>
                    <a:pt x="192" y="1219"/>
                    <a:pt x="150" y="1369"/>
                  </a:cubicBezTo>
                  <a:lnTo>
                    <a:pt x="107" y="1369"/>
                  </a:lnTo>
                  <a:cubicBezTo>
                    <a:pt x="85" y="1283"/>
                    <a:pt x="64" y="1219"/>
                    <a:pt x="64" y="1134"/>
                  </a:cubicBezTo>
                  <a:cubicBezTo>
                    <a:pt x="43" y="1155"/>
                    <a:pt x="21" y="1176"/>
                    <a:pt x="0" y="1219"/>
                  </a:cubicBezTo>
                  <a:lnTo>
                    <a:pt x="0" y="1668"/>
                  </a:lnTo>
                  <a:cubicBezTo>
                    <a:pt x="21" y="1689"/>
                    <a:pt x="64" y="1689"/>
                    <a:pt x="85" y="1711"/>
                  </a:cubicBezTo>
                  <a:cubicBezTo>
                    <a:pt x="278" y="1796"/>
                    <a:pt x="492" y="1860"/>
                    <a:pt x="684" y="1882"/>
                  </a:cubicBezTo>
                  <a:cubicBezTo>
                    <a:pt x="812" y="1518"/>
                    <a:pt x="855" y="1112"/>
                    <a:pt x="898" y="706"/>
                  </a:cubicBezTo>
                  <a:cubicBezTo>
                    <a:pt x="940" y="492"/>
                    <a:pt x="1005" y="236"/>
                    <a:pt x="10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0" name="Google Shape;35340;p32"/>
            <p:cNvSpPr/>
            <p:nvPr/>
          </p:nvSpPr>
          <p:spPr>
            <a:xfrm>
              <a:off x="-613125" y="4786338"/>
              <a:ext cx="5375" cy="7525"/>
            </a:xfrm>
            <a:custGeom>
              <a:avLst/>
              <a:gdLst/>
              <a:ahLst/>
              <a:cxnLst/>
              <a:rect l="l" t="t" r="r" b="b"/>
              <a:pathLst>
                <a:path w="215" h="301" extrusionOk="0">
                  <a:moveTo>
                    <a:pt x="171" y="1"/>
                  </a:moveTo>
                  <a:cubicBezTo>
                    <a:pt x="107" y="108"/>
                    <a:pt x="64" y="193"/>
                    <a:pt x="0" y="300"/>
                  </a:cubicBezTo>
                  <a:cubicBezTo>
                    <a:pt x="64" y="215"/>
                    <a:pt x="129" y="108"/>
                    <a:pt x="214" y="22"/>
                  </a:cubicBezTo>
                  <a:cubicBezTo>
                    <a:pt x="193" y="22"/>
                    <a:pt x="171" y="1"/>
                    <a:pt x="171" y="1"/>
                  </a:cubicBezTo>
                  <a:close/>
                </a:path>
              </a:pathLst>
            </a:custGeom>
            <a:solidFill>
              <a:srgbClr val="DA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1" name="Google Shape;35341;p32"/>
            <p:cNvSpPr/>
            <p:nvPr/>
          </p:nvSpPr>
          <p:spPr>
            <a:xfrm>
              <a:off x="-613125" y="4617488"/>
              <a:ext cx="25125" cy="154450"/>
            </a:xfrm>
            <a:custGeom>
              <a:avLst/>
              <a:gdLst/>
              <a:ahLst/>
              <a:cxnLst/>
              <a:rect l="l" t="t" r="r" b="b"/>
              <a:pathLst>
                <a:path w="1005" h="6178" extrusionOk="0">
                  <a:moveTo>
                    <a:pt x="556" y="1"/>
                  </a:moveTo>
                  <a:cubicBezTo>
                    <a:pt x="535" y="1"/>
                    <a:pt x="513" y="22"/>
                    <a:pt x="492" y="22"/>
                  </a:cubicBezTo>
                  <a:cubicBezTo>
                    <a:pt x="620" y="727"/>
                    <a:pt x="663" y="1433"/>
                    <a:pt x="620" y="2138"/>
                  </a:cubicBezTo>
                  <a:cubicBezTo>
                    <a:pt x="599" y="2886"/>
                    <a:pt x="513" y="3634"/>
                    <a:pt x="342" y="4361"/>
                  </a:cubicBezTo>
                  <a:cubicBezTo>
                    <a:pt x="257" y="4746"/>
                    <a:pt x="150" y="5130"/>
                    <a:pt x="22" y="5515"/>
                  </a:cubicBezTo>
                  <a:cubicBezTo>
                    <a:pt x="0" y="5537"/>
                    <a:pt x="0" y="5537"/>
                    <a:pt x="0" y="5558"/>
                  </a:cubicBezTo>
                  <a:cubicBezTo>
                    <a:pt x="150" y="5750"/>
                    <a:pt x="278" y="5943"/>
                    <a:pt x="406" y="6178"/>
                  </a:cubicBezTo>
                  <a:cubicBezTo>
                    <a:pt x="599" y="5622"/>
                    <a:pt x="706" y="5045"/>
                    <a:pt x="791" y="4468"/>
                  </a:cubicBezTo>
                  <a:cubicBezTo>
                    <a:pt x="1005" y="2993"/>
                    <a:pt x="984" y="1454"/>
                    <a:pt x="5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2" name="Google Shape;35342;p32"/>
            <p:cNvSpPr/>
            <p:nvPr/>
          </p:nvSpPr>
          <p:spPr>
            <a:xfrm>
              <a:off x="-615800" y="4756413"/>
              <a:ext cx="12850" cy="29950"/>
            </a:xfrm>
            <a:custGeom>
              <a:avLst/>
              <a:gdLst/>
              <a:ahLst/>
              <a:cxnLst/>
              <a:rect l="l" t="t" r="r" b="b"/>
              <a:pathLst>
                <a:path w="514" h="1198" extrusionOk="0">
                  <a:moveTo>
                    <a:pt x="107" y="1"/>
                  </a:moveTo>
                  <a:cubicBezTo>
                    <a:pt x="107" y="364"/>
                    <a:pt x="65" y="728"/>
                    <a:pt x="0" y="1070"/>
                  </a:cubicBezTo>
                  <a:cubicBezTo>
                    <a:pt x="107" y="1112"/>
                    <a:pt x="193" y="1134"/>
                    <a:pt x="278" y="1198"/>
                  </a:cubicBezTo>
                  <a:cubicBezTo>
                    <a:pt x="278" y="1177"/>
                    <a:pt x="300" y="1155"/>
                    <a:pt x="300" y="1134"/>
                  </a:cubicBezTo>
                  <a:cubicBezTo>
                    <a:pt x="385" y="963"/>
                    <a:pt x="449" y="792"/>
                    <a:pt x="513" y="621"/>
                  </a:cubicBezTo>
                  <a:cubicBezTo>
                    <a:pt x="385" y="386"/>
                    <a:pt x="257" y="193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3" name="Google Shape;35343;p32"/>
            <p:cNvSpPr/>
            <p:nvPr/>
          </p:nvSpPr>
          <p:spPr>
            <a:xfrm>
              <a:off x="-620600" y="4783138"/>
              <a:ext cx="11775" cy="20325"/>
            </a:xfrm>
            <a:custGeom>
              <a:avLst/>
              <a:gdLst/>
              <a:ahLst/>
              <a:cxnLst/>
              <a:rect l="l" t="t" r="r" b="b"/>
              <a:pathLst>
                <a:path w="471" h="813" extrusionOk="0">
                  <a:moveTo>
                    <a:pt x="192" y="1"/>
                  </a:moveTo>
                  <a:cubicBezTo>
                    <a:pt x="171" y="86"/>
                    <a:pt x="171" y="193"/>
                    <a:pt x="150" y="278"/>
                  </a:cubicBezTo>
                  <a:cubicBezTo>
                    <a:pt x="107" y="449"/>
                    <a:pt x="64" y="642"/>
                    <a:pt x="0" y="813"/>
                  </a:cubicBezTo>
                  <a:cubicBezTo>
                    <a:pt x="43" y="770"/>
                    <a:pt x="64" y="727"/>
                    <a:pt x="107" y="685"/>
                  </a:cubicBezTo>
                  <a:cubicBezTo>
                    <a:pt x="171" y="599"/>
                    <a:pt x="235" y="514"/>
                    <a:pt x="299" y="428"/>
                  </a:cubicBezTo>
                  <a:cubicBezTo>
                    <a:pt x="363" y="321"/>
                    <a:pt x="406" y="236"/>
                    <a:pt x="470" y="129"/>
                  </a:cubicBezTo>
                  <a:cubicBezTo>
                    <a:pt x="385" y="65"/>
                    <a:pt x="299" y="43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4" name="Google Shape;35344;p32"/>
            <p:cNvSpPr/>
            <p:nvPr/>
          </p:nvSpPr>
          <p:spPr>
            <a:xfrm>
              <a:off x="-630750" y="4654888"/>
              <a:ext cx="18175" cy="101025"/>
            </a:xfrm>
            <a:custGeom>
              <a:avLst/>
              <a:gdLst/>
              <a:ahLst/>
              <a:cxnLst/>
              <a:rect l="l" t="t" r="r" b="b"/>
              <a:pathLst>
                <a:path w="727" h="4041" extrusionOk="0">
                  <a:moveTo>
                    <a:pt x="0" y="1"/>
                  </a:moveTo>
                  <a:lnTo>
                    <a:pt x="0" y="321"/>
                  </a:lnTo>
                  <a:cubicBezTo>
                    <a:pt x="342" y="1326"/>
                    <a:pt x="363" y="2373"/>
                    <a:pt x="278" y="3378"/>
                  </a:cubicBezTo>
                  <a:cubicBezTo>
                    <a:pt x="278" y="3421"/>
                    <a:pt x="278" y="3463"/>
                    <a:pt x="278" y="3506"/>
                  </a:cubicBezTo>
                  <a:cubicBezTo>
                    <a:pt x="406" y="3634"/>
                    <a:pt x="556" y="3827"/>
                    <a:pt x="705" y="4041"/>
                  </a:cubicBezTo>
                  <a:cubicBezTo>
                    <a:pt x="705" y="4041"/>
                    <a:pt x="705" y="4019"/>
                    <a:pt x="727" y="4019"/>
                  </a:cubicBezTo>
                  <a:cubicBezTo>
                    <a:pt x="727" y="3827"/>
                    <a:pt x="727" y="3634"/>
                    <a:pt x="727" y="3442"/>
                  </a:cubicBezTo>
                  <a:cubicBezTo>
                    <a:pt x="727" y="2779"/>
                    <a:pt x="684" y="2096"/>
                    <a:pt x="534" y="1433"/>
                  </a:cubicBezTo>
                  <a:cubicBezTo>
                    <a:pt x="427" y="941"/>
                    <a:pt x="235" y="45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5" name="Google Shape;35345;p32"/>
            <p:cNvSpPr/>
            <p:nvPr/>
          </p:nvSpPr>
          <p:spPr>
            <a:xfrm>
              <a:off x="-627550" y="4742538"/>
              <a:ext cx="14450" cy="40100"/>
            </a:xfrm>
            <a:custGeom>
              <a:avLst/>
              <a:gdLst/>
              <a:ahLst/>
              <a:cxnLst/>
              <a:rect l="l" t="t" r="r" b="b"/>
              <a:pathLst>
                <a:path w="578" h="1604" extrusionOk="0">
                  <a:moveTo>
                    <a:pt x="150" y="0"/>
                  </a:moveTo>
                  <a:cubicBezTo>
                    <a:pt x="107" y="299"/>
                    <a:pt x="64" y="599"/>
                    <a:pt x="0" y="898"/>
                  </a:cubicBezTo>
                  <a:cubicBezTo>
                    <a:pt x="64" y="1133"/>
                    <a:pt x="107" y="1368"/>
                    <a:pt x="128" y="1603"/>
                  </a:cubicBezTo>
                  <a:lnTo>
                    <a:pt x="193" y="1603"/>
                  </a:lnTo>
                  <a:cubicBezTo>
                    <a:pt x="214" y="1539"/>
                    <a:pt x="235" y="1496"/>
                    <a:pt x="257" y="1432"/>
                  </a:cubicBezTo>
                  <a:cubicBezTo>
                    <a:pt x="364" y="1133"/>
                    <a:pt x="470" y="834"/>
                    <a:pt x="577" y="535"/>
                  </a:cubicBezTo>
                  <a:cubicBezTo>
                    <a:pt x="428" y="321"/>
                    <a:pt x="278" y="128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6" name="Google Shape;35346;p32"/>
            <p:cNvSpPr/>
            <p:nvPr/>
          </p:nvSpPr>
          <p:spPr>
            <a:xfrm>
              <a:off x="-613125" y="4755363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cubicBezTo>
                    <a:pt x="0" y="0"/>
                    <a:pt x="0" y="22"/>
                    <a:pt x="0" y="22"/>
                  </a:cubicBezTo>
                  <a:cubicBezTo>
                    <a:pt x="0" y="22"/>
                    <a:pt x="0" y="22"/>
                    <a:pt x="0" y="43"/>
                  </a:cubicBezTo>
                  <a:cubicBezTo>
                    <a:pt x="0" y="22"/>
                    <a:pt x="0" y="22"/>
                    <a:pt x="22" y="0"/>
                  </a:cubicBezTo>
                  <a:close/>
                </a:path>
              </a:pathLst>
            </a:custGeom>
            <a:solidFill>
              <a:srgbClr val="DA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7" name="Google Shape;35347;p32"/>
            <p:cNvSpPr/>
            <p:nvPr/>
          </p:nvSpPr>
          <p:spPr>
            <a:xfrm>
              <a:off x="-622750" y="4755888"/>
              <a:ext cx="9650" cy="27275"/>
            </a:xfrm>
            <a:custGeom>
              <a:avLst/>
              <a:gdLst/>
              <a:ahLst/>
              <a:cxnLst/>
              <a:rect l="l" t="t" r="r" b="b"/>
              <a:pathLst>
                <a:path w="386" h="1091" extrusionOk="0">
                  <a:moveTo>
                    <a:pt x="385" y="1"/>
                  </a:moveTo>
                  <a:cubicBezTo>
                    <a:pt x="278" y="300"/>
                    <a:pt x="172" y="599"/>
                    <a:pt x="65" y="898"/>
                  </a:cubicBezTo>
                  <a:cubicBezTo>
                    <a:pt x="43" y="962"/>
                    <a:pt x="22" y="1005"/>
                    <a:pt x="1" y="1069"/>
                  </a:cubicBezTo>
                  <a:cubicBezTo>
                    <a:pt x="86" y="1069"/>
                    <a:pt x="150" y="1069"/>
                    <a:pt x="236" y="1091"/>
                  </a:cubicBezTo>
                  <a:lnTo>
                    <a:pt x="278" y="1091"/>
                  </a:lnTo>
                  <a:cubicBezTo>
                    <a:pt x="343" y="749"/>
                    <a:pt x="385" y="385"/>
                    <a:pt x="385" y="22"/>
                  </a:cubicBezTo>
                  <a:cubicBezTo>
                    <a:pt x="385" y="1"/>
                    <a:pt x="385" y="1"/>
                    <a:pt x="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8" name="Google Shape;35348;p32"/>
            <p:cNvSpPr/>
            <p:nvPr/>
          </p:nvSpPr>
          <p:spPr>
            <a:xfrm>
              <a:off x="-623825" y="4782613"/>
              <a:ext cx="8050" cy="24075"/>
            </a:xfrm>
            <a:custGeom>
              <a:avLst/>
              <a:gdLst/>
              <a:ahLst/>
              <a:cxnLst/>
              <a:rect l="l" t="t" r="r" b="b"/>
              <a:pathLst>
                <a:path w="322" h="963" extrusionOk="0">
                  <a:moveTo>
                    <a:pt x="44" y="0"/>
                  </a:moveTo>
                  <a:cubicBezTo>
                    <a:pt x="22" y="43"/>
                    <a:pt x="22" y="64"/>
                    <a:pt x="1" y="107"/>
                  </a:cubicBezTo>
                  <a:cubicBezTo>
                    <a:pt x="22" y="214"/>
                    <a:pt x="22" y="299"/>
                    <a:pt x="22" y="406"/>
                  </a:cubicBezTo>
                  <a:cubicBezTo>
                    <a:pt x="44" y="599"/>
                    <a:pt x="44" y="770"/>
                    <a:pt x="44" y="962"/>
                  </a:cubicBezTo>
                  <a:cubicBezTo>
                    <a:pt x="86" y="919"/>
                    <a:pt x="108" y="877"/>
                    <a:pt x="129" y="834"/>
                  </a:cubicBezTo>
                  <a:cubicBezTo>
                    <a:pt x="193" y="663"/>
                    <a:pt x="236" y="470"/>
                    <a:pt x="279" y="299"/>
                  </a:cubicBezTo>
                  <a:cubicBezTo>
                    <a:pt x="300" y="214"/>
                    <a:pt x="321" y="107"/>
                    <a:pt x="321" y="22"/>
                  </a:cubicBezTo>
                  <a:lnTo>
                    <a:pt x="279" y="22"/>
                  </a:lnTo>
                  <a:cubicBezTo>
                    <a:pt x="193" y="0"/>
                    <a:pt x="129" y="0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9" name="Google Shape;35349;p32"/>
            <p:cNvSpPr/>
            <p:nvPr/>
          </p:nvSpPr>
          <p:spPr>
            <a:xfrm>
              <a:off x="-600300" y="4631913"/>
              <a:ext cx="58275" cy="158725"/>
            </a:xfrm>
            <a:custGeom>
              <a:avLst/>
              <a:gdLst/>
              <a:ahLst/>
              <a:cxnLst/>
              <a:rect l="l" t="t" r="r" b="b"/>
              <a:pathLst>
                <a:path w="2331" h="6349" extrusionOk="0">
                  <a:moveTo>
                    <a:pt x="2052" y="1"/>
                  </a:moveTo>
                  <a:cubicBezTo>
                    <a:pt x="2031" y="22"/>
                    <a:pt x="2009" y="22"/>
                    <a:pt x="1988" y="44"/>
                  </a:cubicBezTo>
                  <a:cubicBezTo>
                    <a:pt x="2180" y="428"/>
                    <a:pt x="2202" y="834"/>
                    <a:pt x="2138" y="1219"/>
                  </a:cubicBezTo>
                  <a:cubicBezTo>
                    <a:pt x="2095" y="1647"/>
                    <a:pt x="1967" y="2053"/>
                    <a:pt x="1838" y="2437"/>
                  </a:cubicBezTo>
                  <a:cubicBezTo>
                    <a:pt x="1539" y="3228"/>
                    <a:pt x="1155" y="3976"/>
                    <a:pt x="727" y="4682"/>
                  </a:cubicBezTo>
                  <a:cubicBezTo>
                    <a:pt x="492" y="5045"/>
                    <a:pt x="278" y="5408"/>
                    <a:pt x="43" y="5750"/>
                  </a:cubicBezTo>
                  <a:cubicBezTo>
                    <a:pt x="22" y="5750"/>
                    <a:pt x="22" y="5772"/>
                    <a:pt x="0" y="5793"/>
                  </a:cubicBezTo>
                  <a:cubicBezTo>
                    <a:pt x="107" y="5964"/>
                    <a:pt x="214" y="6157"/>
                    <a:pt x="321" y="6349"/>
                  </a:cubicBezTo>
                  <a:cubicBezTo>
                    <a:pt x="385" y="6242"/>
                    <a:pt x="449" y="6157"/>
                    <a:pt x="513" y="6050"/>
                  </a:cubicBezTo>
                  <a:cubicBezTo>
                    <a:pt x="727" y="5665"/>
                    <a:pt x="919" y="5302"/>
                    <a:pt x="1112" y="4917"/>
                  </a:cubicBezTo>
                  <a:cubicBezTo>
                    <a:pt x="1497" y="4147"/>
                    <a:pt x="1860" y="3378"/>
                    <a:pt x="2095" y="2544"/>
                  </a:cubicBezTo>
                  <a:cubicBezTo>
                    <a:pt x="2202" y="2117"/>
                    <a:pt x="2309" y="1689"/>
                    <a:pt x="2309" y="1240"/>
                  </a:cubicBezTo>
                  <a:cubicBezTo>
                    <a:pt x="2330" y="834"/>
                    <a:pt x="2266" y="386"/>
                    <a:pt x="20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0" name="Google Shape;35350;p32"/>
            <p:cNvSpPr/>
            <p:nvPr/>
          </p:nvSpPr>
          <p:spPr>
            <a:xfrm>
              <a:off x="-607775" y="4776738"/>
              <a:ext cx="15500" cy="29400"/>
            </a:xfrm>
            <a:custGeom>
              <a:avLst/>
              <a:gdLst/>
              <a:ahLst/>
              <a:cxnLst/>
              <a:rect l="l" t="t" r="r" b="b"/>
              <a:pathLst>
                <a:path w="620" h="1176" extrusionOk="0">
                  <a:moveTo>
                    <a:pt x="299" y="0"/>
                  </a:moveTo>
                  <a:cubicBezTo>
                    <a:pt x="214" y="128"/>
                    <a:pt x="107" y="278"/>
                    <a:pt x="0" y="406"/>
                  </a:cubicBezTo>
                  <a:cubicBezTo>
                    <a:pt x="192" y="599"/>
                    <a:pt x="192" y="876"/>
                    <a:pt x="128" y="1176"/>
                  </a:cubicBezTo>
                  <a:cubicBezTo>
                    <a:pt x="299" y="983"/>
                    <a:pt x="470" y="770"/>
                    <a:pt x="620" y="556"/>
                  </a:cubicBezTo>
                  <a:cubicBezTo>
                    <a:pt x="513" y="364"/>
                    <a:pt x="406" y="171"/>
                    <a:pt x="2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1" name="Google Shape;35351;p32"/>
            <p:cNvSpPr/>
            <p:nvPr/>
          </p:nvSpPr>
          <p:spPr>
            <a:xfrm>
              <a:off x="-624350" y="4786888"/>
              <a:ext cx="21400" cy="41700"/>
            </a:xfrm>
            <a:custGeom>
              <a:avLst/>
              <a:gdLst/>
              <a:ahLst/>
              <a:cxnLst/>
              <a:rect l="l" t="t" r="r" b="b"/>
              <a:pathLst>
                <a:path w="856" h="1668" extrusionOk="0">
                  <a:moveTo>
                    <a:pt x="663" y="0"/>
                  </a:moveTo>
                  <a:cubicBezTo>
                    <a:pt x="578" y="86"/>
                    <a:pt x="513" y="193"/>
                    <a:pt x="449" y="278"/>
                  </a:cubicBezTo>
                  <a:cubicBezTo>
                    <a:pt x="342" y="449"/>
                    <a:pt x="236" y="620"/>
                    <a:pt x="129" y="770"/>
                  </a:cubicBezTo>
                  <a:cubicBezTo>
                    <a:pt x="107" y="834"/>
                    <a:pt x="86" y="898"/>
                    <a:pt x="65" y="983"/>
                  </a:cubicBezTo>
                  <a:cubicBezTo>
                    <a:pt x="43" y="1219"/>
                    <a:pt x="43" y="1432"/>
                    <a:pt x="0" y="1667"/>
                  </a:cubicBezTo>
                  <a:cubicBezTo>
                    <a:pt x="236" y="1411"/>
                    <a:pt x="471" y="1154"/>
                    <a:pt x="706" y="877"/>
                  </a:cubicBezTo>
                  <a:cubicBezTo>
                    <a:pt x="727" y="855"/>
                    <a:pt x="770" y="812"/>
                    <a:pt x="791" y="770"/>
                  </a:cubicBezTo>
                  <a:cubicBezTo>
                    <a:pt x="855" y="470"/>
                    <a:pt x="855" y="193"/>
                    <a:pt x="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2" name="Google Shape;35352;p32"/>
            <p:cNvSpPr/>
            <p:nvPr/>
          </p:nvSpPr>
          <p:spPr>
            <a:xfrm>
              <a:off x="-621150" y="4793838"/>
              <a:ext cx="8050" cy="12300"/>
            </a:xfrm>
            <a:custGeom>
              <a:avLst/>
              <a:gdLst/>
              <a:ahLst/>
              <a:cxnLst/>
              <a:rect l="l" t="t" r="r" b="b"/>
              <a:pathLst>
                <a:path w="322" h="492" extrusionOk="0">
                  <a:moveTo>
                    <a:pt x="321" y="0"/>
                  </a:moveTo>
                  <a:cubicBezTo>
                    <a:pt x="257" y="86"/>
                    <a:pt x="193" y="171"/>
                    <a:pt x="129" y="257"/>
                  </a:cubicBezTo>
                  <a:cubicBezTo>
                    <a:pt x="86" y="299"/>
                    <a:pt x="65" y="342"/>
                    <a:pt x="22" y="385"/>
                  </a:cubicBezTo>
                  <a:cubicBezTo>
                    <a:pt x="22" y="406"/>
                    <a:pt x="1" y="449"/>
                    <a:pt x="1" y="492"/>
                  </a:cubicBezTo>
                  <a:cubicBezTo>
                    <a:pt x="108" y="342"/>
                    <a:pt x="214" y="171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3" name="Google Shape;35353;p32"/>
            <p:cNvSpPr/>
            <p:nvPr/>
          </p:nvSpPr>
          <p:spPr>
            <a:xfrm>
              <a:off x="-608400" y="4606063"/>
              <a:ext cx="12925" cy="12125"/>
            </a:xfrm>
            <a:custGeom>
              <a:avLst/>
              <a:gdLst/>
              <a:ahLst/>
              <a:cxnLst/>
              <a:rect l="l" t="t" r="r" b="b"/>
              <a:pathLst>
                <a:path w="517" h="485" extrusionOk="0">
                  <a:moveTo>
                    <a:pt x="272" y="0"/>
                  </a:moveTo>
                  <a:cubicBezTo>
                    <a:pt x="141" y="0"/>
                    <a:pt x="0" y="104"/>
                    <a:pt x="25" y="265"/>
                  </a:cubicBezTo>
                  <a:lnTo>
                    <a:pt x="46" y="308"/>
                  </a:lnTo>
                  <a:cubicBezTo>
                    <a:pt x="64" y="434"/>
                    <a:pt x="158" y="484"/>
                    <a:pt x="251" y="484"/>
                  </a:cubicBezTo>
                  <a:cubicBezTo>
                    <a:pt x="269" y="484"/>
                    <a:pt x="286" y="482"/>
                    <a:pt x="303" y="479"/>
                  </a:cubicBezTo>
                  <a:cubicBezTo>
                    <a:pt x="303" y="415"/>
                    <a:pt x="282" y="372"/>
                    <a:pt x="282" y="308"/>
                  </a:cubicBezTo>
                  <a:lnTo>
                    <a:pt x="324" y="308"/>
                  </a:lnTo>
                  <a:cubicBezTo>
                    <a:pt x="346" y="351"/>
                    <a:pt x="346" y="415"/>
                    <a:pt x="367" y="458"/>
                  </a:cubicBezTo>
                  <a:cubicBezTo>
                    <a:pt x="453" y="415"/>
                    <a:pt x="517" y="329"/>
                    <a:pt x="495" y="223"/>
                  </a:cubicBezTo>
                  <a:lnTo>
                    <a:pt x="474" y="180"/>
                  </a:lnTo>
                  <a:cubicBezTo>
                    <a:pt x="456" y="54"/>
                    <a:pt x="367" y="0"/>
                    <a:pt x="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4" name="Google Shape;35354;p32"/>
            <p:cNvSpPr/>
            <p:nvPr/>
          </p:nvSpPr>
          <p:spPr>
            <a:xfrm>
              <a:off x="-601375" y="4613763"/>
              <a:ext cx="2175" cy="4300"/>
            </a:xfrm>
            <a:custGeom>
              <a:avLst/>
              <a:gdLst/>
              <a:ahLst/>
              <a:cxnLst/>
              <a:rect l="l" t="t" r="r" b="b"/>
              <a:pathLst>
                <a:path w="87" h="172" extrusionOk="0">
                  <a:moveTo>
                    <a:pt x="1" y="0"/>
                  </a:moveTo>
                  <a:cubicBezTo>
                    <a:pt x="1" y="64"/>
                    <a:pt x="22" y="107"/>
                    <a:pt x="22" y="171"/>
                  </a:cubicBezTo>
                  <a:cubicBezTo>
                    <a:pt x="43" y="171"/>
                    <a:pt x="65" y="150"/>
                    <a:pt x="86" y="150"/>
                  </a:cubicBezTo>
                  <a:cubicBezTo>
                    <a:pt x="65" y="107"/>
                    <a:pt x="65" y="43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5" name="Google Shape;35355;p32"/>
            <p:cNvSpPr/>
            <p:nvPr/>
          </p:nvSpPr>
          <p:spPr>
            <a:xfrm>
              <a:off x="-559225" y="4622463"/>
              <a:ext cx="12375" cy="11250"/>
            </a:xfrm>
            <a:custGeom>
              <a:avLst/>
              <a:gdLst/>
              <a:ahLst/>
              <a:cxnLst/>
              <a:rect l="l" t="t" r="r" b="b"/>
              <a:pathLst>
                <a:path w="495" h="450" extrusionOk="0">
                  <a:moveTo>
                    <a:pt x="264" y="0"/>
                  </a:moveTo>
                  <a:cubicBezTo>
                    <a:pt x="136" y="0"/>
                    <a:pt x="0" y="101"/>
                    <a:pt x="25" y="272"/>
                  </a:cubicBezTo>
                  <a:cubicBezTo>
                    <a:pt x="40" y="393"/>
                    <a:pt x="130" y="450"/>
                    <a:pt x="227" y="450"/>
                  </a:cubicBezTo>
                  <a:cubicBezTo>
                    <a:pt x="267" y="450"/>
                    <a:pt x="308" y="440"/>
                    <a:pt x="345" y="422"/>
                  </a:cubicBezTo>
                  <a:cubicBezTo>
                    <a:pt x="345" y="400"/>
                    <a:pt x="345" y="379"/>
                    <a:pt x="324" y="357"/>
                  </a:cubicBezTo>
                  <a:lnTo>
                    <a:pt x="366" y="336"/>
                  </a:lnTo>
                  <a:cubicBezTo>
                    <a:pt x="388" y="336"/>
                    <a:pt x="388" y="357"/>
                    <a:pt x="409" y="379"/>
                  </a:cubicBezTo>
                  <a:cubicBezTo>
                    <a:pt x="452" y="336"/>
                    <a:pt x="495" y="272"/>
                    <a:pt x="473" y="186"/>
                  </a:cubicBezTo>
                  <a:cubicBezTo>
                    <a:pt x="455" y="58"/>
                    <a:pt x="362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6" name="Google Shape;35356;p32"/>
            <p:cNvSpPr/>
            <p:nvPr/>
          </p:nvSpPr>
          <p:spPr>
            <a:xfrm>
              <a:off x="-551150" y="4630863"/>
              <a:ext cx="2175" cy="2150"/>
            </a:xfrm>
            <a:custGeom>
              <a:avLst/>
              <a:gdLst/>
              <a:ahLst/>
              <a:cxnLst/>
              <a:rect l="l" t="t" r="r" b="b"/>
              <a:pathLst>
                <a:path w="87" h="86" extrusionOk="0">
                  <a:moveTo>
                    <a:pt x="43" y="0"/>
                  </a:moveTo>
                  <a:lnTo>
                    <a:pt x="1" y="21"/>
                  </a:lnTo>
                  <a:cubicBezTo>
                    <a:pt x="22" y="43"/>
                    <a:pt x="22" y="64"/>
                    <a:pt x="22" y="86"/>
                  </a:cubicBezTo>
                  <a:cubicBezTo>
                    <a:pt x="43" y="64"/>
                    <a:pt x="65" y="64"/>
                    <a:pt x="86" y="43"/>
                  </a:cubicBezTo>
                  <a:cubicBezTo>
                    <a:pt x="65" y="21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7" name="Google Shape;35357;p32"/>
            <p:cNvSpPr/>
            <p:nvPr/>
          </p:nvSpPr>
          <p:spPr>
            <a:xfrm rot="-2287966">
              <a:off x="844692" y="4308173"/>
              <a:ext cx="231930" cy="190779"/>
            </a:xfrm>
            <a:custGeom>
              <a:avLst/>
              <a:gdLst/>
              <a:ahLst/>
              <a:cxnLst/>
              <a:rect l="l" t="t" r="r" b="b"/>
              <a:pathLst>
                <a:path w="9277" h="7631" extrusionOk="0">
                  <a:moveTo>
                    <a:pt x="6583" y="0"/>
                  </a:moveTo>
                  <a:cubicBezTo>
                    <a:pt x="6220" y="706"/>
                    <a:pt x="5130" y="1304"/>
                    <a:pt x="4168" y="1796"/>
                  </a:cubicBezTo>
                  <a:cubicBezTo>
                    <a:pt x="4155" y="1804"/>
                    <a:pt x="4139" y="1807"/>
                    <a:pt x="4121" y="1807"/>
                  </a:cubicBezTo>
                  <a:cubicBezTo>
                    <a:pt x="3862" y="1807"/>
                    <a:pt x="3130" y="1040"/>
                    <a:pt x="2881" y="1040"/>
                  </a:cubicBezTo>
                  <a:cubicBezTo>
                    <a:pt x="2867" y="1040"/>
                    <a:pt x="2854" y="1042"/>
                    <a:pt x="2843" y="1048"/>
                  </a:cubicBezTo>
                  <a:cubicBezTo>
                    <a:pt x="2608" y="1155"/>
                    <a:pt x="3057" y="2373"/>
                    <a:pt x="2886" y="2480"/>
                  </a:cubicBezTo>
                  <a:cubicBezTo>
                    <a:pt x="2202" y="2907"/>
                    <a:pt x="0" y="3955"/>
                    <a:pt x="599" y="5878"/>
                  </a:cubicBezTo>
                  <a:cubicBezTo>
                    <a:pt x="762" y="6416"/>
                    <a:pt x="1259" y="6557"/>
                    <a:pt x="1787" y="6557"/>
                  </a:cubicBezTo>
                  <a:cubicBezTo>
                    <a:pt x="2224" y="6557"/>
                    <a:pt x="2683" y="6461"/>
                    <a:pt x="2992" y="6413"/>
                  </a:cubicBezTo>
                  <a:cubicBezTo>
                    <a:pt x="3420" y="6348"/>
                    <a:pt x="3078" y="5878"/>
                    <a:pt x="3548" y="5771"/>
                  </a:cubicBezTo>
                  <a:cubicBezTo>
                    <a:pt x="3549" y="5771"/>
                    <a:pt x="3551" y="5771"/>
                    <a:pt x="3552" y="5771"/>
                  </a:cubicBezTo>
                  <a:cubicBezTo>
                    <a:pt x="3693" y="5771"/>
                    <a:pt x="3447" y="7054"/>
                    <a:pt x="3587" y="7054"/>
                  </a:cubicBezTo>
                  <a:cubicBezTo>
                    <a:pt x="3589" y="7054"/>
                    <a:pt x="3590" y="7054"/>
                    <a:pt x="3591" y="7054"/>
                  </a:cubicBezTo>
                  <a:cubicBezTo>
                    <a:pt x="3762" y="7011"/>
                    <a:pt x="4125" y="5942"/>
                    <a:pt x="4296" y="5942"/>
                  </a:cubicBezTo>
                  <a:cubicBezTo>
                    <a:pt x="4303" y="5942"/>
                    <a:pt x="4309" y="5942"/>
                    <a:pt x="4315" y="5942"/>
                  </a:cubicBezTo>
                  <a:cubicBezTo>
                    <a:pt x="5032" y="5942"/>
                    <a:pt x="5523" y="7144"/>
                    <a:pt x="6498" y="7631"/>
                  </a:cubicBezTo>
                  <a:lnTo>
                    <a:pt x="6028" y="5878"/>
                  </a:lnTo>
                  <a:cubicBezTo>
                    <a:pt x="6156" y="5536"/>
                    <a:pt x="7118" y="4638"/>
                    <a:pt x="7267" y="4168"/>
                  </a:cubicBezTo>
                  <a:cubicBezTo>
                    <a:pt x="7481" y="3506"/>
                    <a:pt x="9276" y="3463"/>
                    <a:pt x="8699" y="3292"/>
                  </a:cubicBezTo>
                  <a:cubicBezTo>
                    <a:pt x="7524" y="2971"/>
                    <a:pt x="7566" y="3249"/>
                    <a:pt x="6968" y="2159"/>
                  </a:cubicBezTo>
                  <a:cubicBezTo>
                    <a:pt x="6519" y="1390"/>
                    <a:pt x="6690" y="941"/>
                    <a:pt x="65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8" name="Google Shape;35358;p32"/>
            <p:cNvSpPr/>
            <p:nvPr/>
          </p:nvSpPr>
          <p:spPr>
            <a:xfrm rot="-2287966">
              <a:off x="867458" y="4495660"/>
              <a:ext cx="88727" cy="108502"/>
            </a:xfrm>
            <a:custGeom>
              <a:avLst/>
              <a:gdLst/>
              <a:ahLst/>
              <a:cxnLst/>
              <a:rect l="l" t="t" r="r" b="b"/>
              <a:pathLst>
                <a:path w="3549" h="4340" extrusionOk="0">
                  <a:moveTo>
                    <a:pt x="3377" y="1"/>
                  </a:moveTo>
                  <a:cubicBezTo>
                    <a:pt x="3121" y="86"/>
                    <a:pt x="2928" y="257"/>
                    <a:pt x="2757" y="407"/>
                  </a:cubicBezTo>
                  <a:cubicBezTo>
                    <a:pt x="2565" y="556"/>
                    <a:pt x="2415" y="706"/>
                    <a:pt x="2266" y="856"/>
                  </a:cubicBezTo>
                  <a:cubicBezTo>
                    <a:pt x="2116" y="984"/>
                    <a:pt x="1945" y="1133"/>
                    <a:pt x="1795" y="1304"/>
                  </a:cubicBezTo>
                  <a:cubicBezTo>
                    <a:pt x="1624" y="1454"/>
                    <a:pt x="1475" y="1625"/>
                    <a:pt x="1325" y="1796"/>
                  </a:cubicBezTo>
                  <a:cubicBezTo>
                    <a:pt x="1026" y="2138"/>
                    <a:pt x="770" y="2523"/>
                    <a:pt x="556" y="2929"/>
                  </a:cubicBezTo>
                  <a:cubicBezTo>
                    <a:pt x="321" y="3335"/>
                    <a:pt x="150" y="3784"/>
                    <a:pt x="0" y="4233"/>
                  </a:cubicBezTo>
                  <a:lnTo>
                    <a:pt x="214" y="4340"/>
                  </a:lnTo>
                  <a:cubicBezTo>
                    <a:pt x="577" y="3506"/>
                    <a:pt x="1047" y="2758"/>
                    <a:pt x="1646" y="2181"/>
                  </a:cubicBezTo>
                  <a:cubicBezTo>
                    <a:pt x="1795" y="2053"/>
                    <a:pt x="1945" y="1903"/>
                    <a:pt x="2116" y="1775"/>
                  </a:cubicBezTo>
                  <a:cubicBezTo>
                    <a:pt x="2266" y="1646"/>
                    <a:pt x="2437" y="1540"/>
                    <a:pt x="2608" y="1390"/>
                  </a:cubicBezTo>
                  <a:cubicBezTo>
                    <a:pt x="2779" y="1262"/>
                    <a:pt x="2950" y="1133"/>
                    <a:pt x="3099" y="1005"/>
                  </a:cubicBezTo>
                  <a:cubicBezTo>
                    <a:pt x="3270" y="898"/>
                    <a:pt x="3420" y="813"/>
                    <a:pt x="3548" y="791"/>
                  </a:cubicBezTo>
                  <a:lnTo>
                    <a:pt x="337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9" name="Google Shape;35359;p32"/>
            <p:cNvSpPr/>
            <p:nvPr/>
          </p:nvSpPr>
          <p:spPr>
            <a:xfrm rot="-2287966">
              <a:off x="872215" y="4494016"/>
              <a:ext cx="83402" cy="108502"/>
            </a:xfrm>
            <a:custGeom>
              <a:avLst/>
              <a:gdLst/>
              <a:ahLst/>
              <a:cxnLst/>
              <a:rect l="l" t="t" r="r" b="b"/>
              <a:pathLst>
                <a:path w="3336" h="4340" extrusionOk="0">
                  <a:moveTo>
                    <a:pt x="3164" y="1"/>
                  </a:moveTo>
                  <a:cubicBezTo>
                    <a:pt x="3036" y="43"/>
                    <a:pt x="2929" y="107"/>
                    <a:pt x="2822" y="172"/>
                  </a:cubicBezTo>
                  <a:lnTo>
                    <a:pt x="2908" y="449"/>
                  </a:lnTo>
                  <a:cubicBezTo>
                    <a:pt x="2779" y="492"/>
                    <a:pt x="2630" y="599"/>
                    <a:pt x="2480" y="727"/>
                  </a:cubicBezTo>
                  <a:cubicBezTo>
                    <a:pt x="2331" y="877"/>
                    <a:pt x="2202" y="1027"/>
                    <a:pt x="2031" y="1176"/>
                  </a:cubicBezTo>
                  <a:cubicBezTo>
                    <a:pt x="1882" y="1347"/>
                    <a:pt x="1732" y="1475"/>
                    <a:pt x="1582" y="1646"/>
                  </a:cubicBezTo>
                  <a:cubicBezTo>
                    <a:pt x="1433" y="1796"/>
                    <a:pt x="1283" y="1946"/>
                    <a:pt x="1155" y="2117"/>
                  </a:cubicBezTo>
                  <a:cubicBezTo>
                    <a:pt x="642" y="2736"/>
                    <a:pt x="257" y="3506"/>
                    <a:pt x="1" y="4340"/>
                  </a:cubicBezTo>
                  <a:cubicBezTo>
                    <a:pt x="364" y="3506"/>
                    <a:pt x="834" y="2758"/>
                    <a:pt x="1433" y="2181"/>
                  </a:cubicBezTo>
                  <a:cubicBezTo>
                    <a:pt x="1582" y="2053"/>
                    <a:pt x="1732" y="1903"/>
                    <a:pt x="1903" y="1775"/>
                  </a:cubicBezTo>
                  <a:cubicBezTo>
                    <a:pt x="2053" y="1646"/>
                    <a:pt x="2224" y="1540"/>
                    <a:pt x="2395" y="1390"/>
                  </a:cubicBezTo>
                  <a:cubicBezTo>
                    <a:pt x="2566" y="1262"/>
                    <a:pt x="2737" y="1133"/>
                    <a:pt x="2886" y="1005"/>
                  </a:cubicBezTo>
                  <a:cubicBezTo>
                    <a:pt x="3036" y="898"/>
                    <a:pt x="3207" y="813"/>
                    <a:pt x="3335" y="791"/>
                  </a:cubicBezTo>
                  <a:lnTo>
                    <a:pt x="3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0" name="Google Shape;35360;p32"/>
            <p:cNvSpPr/>
            <p:nvPr/>
          </p:nvSpPr>
          <p:spPr>
            <a:xfrm rot="-2287966">
              <a:off x="910028" y="4485123"/>
              <a:ext cx="56126" cy="22576"/>
            </a:xfrm>
            <a:custGeom>
              <a:avLst/>
              <a:gdLst/>
              <a:ahLst/>
              <a:cxnLst/>
              <a:rect l="l" t="t" r="r" b="b"/>
              <a:pathLst>
                <a:path w="2245" h="903" extrusionOk="0">
                  <a:moveTo>
                    <a:pt x="0" y="1"/>
                  </a:moveTo>
                  <a:cubicBezTo>
                    <a:pt x="21" y="65"/>
                    <a:pt x="21" y="129"/>
                    <a:pt x="64" y="214"/>
                  </a:cubicBezTo>
                  <a:cubicBezTo>
                    <a:pt x="220" y="759"/>
                    <a:pt x="721" y="902"/>
                    <a:pt x="1254" y="902"/>
                  </a:cubicBezTo>
                  <a:cubicBezTo>
                    <a:pt x="1600" y="902"/>
                    <a:pt x="1958" y="842"/>
                    <a:pt x="2244" y="791"/>
                  </a:cubicBezTo>
                  <a:cubicBezTo>
                    <a:pt x="2180" y="642"/>
                    <a:pt x="2116" y="492"/>
                    <a:pt x="2052" y="343"/>
                  </a:cubicBezTo>
                  <a:cubicBezTo>
                    <a:pt x="2052" y="321"/>
                    <a:pt x="2052" y="321"/>
                    <a:pt x="2031" y="321"/>
                  </a:cubicBezTo>
                  <a:cubicBezTo>
                    <a:pt x="1753" y="367"/>
                    <a:pt x="1412" y="422"/>
                    <a:pt x="1081" y="422"/>
                  </a:cubicBezTo>
                  <a:cubicBezTo>
                    <a:pt x="647" y="422"/>
                    <a:pt x="231" y="32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1" name="Google Shape;35361;p32"/>
            <p:cNvSpPr/>
            <p:nvPr/>
          </p:nvSpPr>
          <p:spPr>
            <a:xfrm rot="-2287966">
              <a:off x="913941" y="4419030"/>
              <a:ext cx="14475" cy="68427"/>
            </a:xfrm>
            <a:custGeom>
              <a:avLst/>
              <a:gdLst/>
              <a:ahLst/>
              <a:cxnLst/>
              <a:rect l="l" t="t" r="r" b="b"/>
              <a:pathLst>
                <a:path w="579" h="2737" extrusionOk="0">
                  <a:moveTo>
                    <a:pt x="193" y="0"/>
                  </a:moveTo>
                  <a:lnTo>
                    <a:pt x="193" y="0"/>
                  </a:lnTo>
                  <a:cubicBezTo>
                    <a:pt x="129" y="43"/>
                    <a:pt x="65" y="86"/>
                    <a:pt x="1" y="129"/>
                  </a:cubicBezTo>
                  <a:cubicBezTo>
                    <a:pt x="44" y="920"/>
                    <a:pt x="193" y="1732"/>
                    <a:pt x="493" y="2544"/>
                  </a:cubicBezTo>
                  <a:cubicBezTo>
                    <a:pt x="514" y="2608"/>
                    <a:pt x="557" y="2672"/>
                    <a:pt x="578" y="2736"/>
                  </a:cubicBezTo>
                  <a:cubicBezTo>
                    <a:pt x="279" y="1817"/>
                    <a:pt x="151" y="877"/>
                    <a:pt x="193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2" name="Google Shape;35362;p32"/>
            <p:cNvSpPr/>
            <p:nvPr/>
          </p:nvSpPr>
          <p:spPr>
            <a:xfrm rot="-2287966">
              <a:off x="787855" y="4077087"/>
              <a:ext cx="177204" cy="348808"/>
            </a:xfrm>
            <a:custGeom>
              <a:avLst/>
              <a:gdLst/>
              <a:ahLst/>
              <a:cxnLst/>
              <a:rect l="l" t="t" r="r" b="b"/>
              <a:pathLst>
                <a:path w="7088" h="13952" extrusionOk="0">
                  <a:moveTo>
                    <a:pt x="3077" y="0"/>
                  </a:moveTo>
                  <a:cubicBezTo>
                    <a:pt x="676" y="0"/>
                    <a:pt x="213" y="3506"/>
                    <a:pt x="107" y="5815"/>
                  </a:cubicBezTo>
                  <a:cubicBezTo>
                    <a:pt x="43" y="6798"/>
                    <a:pt x="1" y="7888"/>
                    <a:pt x="86" y="8871"/>
                  </a:cubicBezTo>
                  <a:cubicBezTo>
                    <a:pt x="150" y="9619"/>
                    <a:pt x="300" y="10410"/>
                    <a:pt x="535" y="11115"/>
                  </a:cubicBezTo>
                  <a:cubicBezTo>
                    <a:pt x="706" y="11650"/>
                    <a:pt x="941" y="12163"/>
                    <a:pt x="1198" y="12633"/>
                  </a:cubicBezTo>
                  <a:cubicBezTo>
                    <a:pt x="1433" y="13060"/>
                    <a:pt x="1540" y="13638"/>
                    <a:pt x="1903" y="13851"/>
                  </a:cubicBezTo>
                  <a:cubicBezTo>
                    <a:pt x="2035" y="13921"/>
                    <a:pt x="2192" y="13952"/>
                    <a:pt x="2355" y="13952"/>
                  </a:cubicBezTo>
                  <a:cubicBezTo>
                    <a:pt x="2692" y="13952"/>
                    <a:pt x="3054" y="13818"/>
                    <a:pt x="3271" y="13616"/>
                  </a:cubicBezTo>
                  <a:cubicBezTo>
                    <a:pt x="4126" y="12868"/>
                    <a:pt x="3976" y="11693"/>
                    <a:pt x="4062" y="10581"/>
                  </a:cubicBezTo>
                  <a:cubicBezTo>
                    <a:pt x="4147" y="9256"/>
                    <a:pt x="4617" y="7952"/>
                    <a:pt x="5088" y="6755"/>
                  </a:cubicBezTo>
                  <a:cubicBezTo>
                    <a:pt x="5643" y="5280"/>
                    <a:pt x="7011" y="3976"/>
                    <a:pt x="7054" y="2288"/>
                  </a:cubicBezTo>
                  <a:cubicBezTo>
                    <a:pt x="7087" y="1202"/>
                    <a:pt x="6546" y="312"/>
                    <a:pt x="5767" y="312"/>
                  </a:cubicBezTo>
                  <a:cubicBezTo>
                    <a:pt x="5550" y="312"/>
                    <a:pt x="5314" y="381"/>
                    <a:pt x="5066" y="535"/>
                  </a:cubicBezTo>
                  <a:cubicBezTo>
                    <a:pt x="4824" y="689"/>
                    <a:pt x="4707" y="787"/>
                    <a:pt x="4597" y="787"/>
                  </a:cubicBezTo>
                  <a:cubicBezTo>
                    <a:pt x="4494" y="787"/>
                    <a:pt x="4398" y="700"/>
                    <a:pt x="4211" y="493"/>
                  </a:cubicBezTo>
                  <a:cubicBezTo>
                    <a:pt x="3891" y="108"/>
                    <a:pt x="3591" y="22"/>
                    <a:pt x="3143" y="1"/>
                  </a:cubicBezTo>
                  <a:cubicBezTo>
                    <a:pt x="3121" y="0"/>
                    <a:pt x="3099" y="0"/>
                    <a:pt x="3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3" name="Google Shape;35363;p32"/>
            <p:cNvSpPr/>
            <p:nvPr/>
          </p:nvSpPr>
          <p:spPr>
            <a:xfrm rot="-2287966">
              <a:off x="997028" y="4280834"/>
              <a:ext cx="286432" cy="188979"/>
            </a:xfrm>
            <a:custGeom>
              <a:avLst/>
              <a:gdLst/>
              <a:ahLst/>
              <a:cxnLst/>
              <a:rect l="l" t="t" r="r" b="b"/>
              <a:pathLst>
                <a:path w="11457" h="7559" extrusionOk="0">
                  <a:moveTo>
                    <a:pt x="4682" y="0"/>
                  </a:moveTo>
                  <a:cubicBezTo>
                    <a:pt x="4355" y="0"/>
                    <a:pt x="4028" y="15"/>
                    <a:pt x="3698" y="30"/>
                  </a:cubicBezTo>
                  <a:cubicBezTo>
                    <a:pt x="2950" y="51"/>
                    <a:pt x="214" y="30"/>
                    <a:pt x="86" y="1184"/>
                  </a:cubicBezTo>
                  <a:cubicBezTo>
                    <a:pt x="0" y="2017"/>
                    <a:pt x="898" y="2915"/>
                    <a:pt x="1304" y="3492"/>
                  </a:cubicBezTo>
                  <a:cubicBezTo>
                    <a:pt x="1967" y="4497"/>
                    <a:pt x="2266" y="5929"/>
                    <a:pt x="3163" y="6698"/>
                  </a:cubicBezTo>
                  <a:cubicBezTo>
                    <a:pt x="4061" y="7446"/>
                    <a:pt x="5087" y="7510"/>
                    <a:pt x="6177" y="7553"/>
                  </a:cubicBezTo>
                  <a:cubicBezTo>
                    <a:pt x="6336" y="7556"/>
                    <a:pt x="6497" y="7559"/>
                    <a:pt x="6659" y="7559"/>
                  </a:cubicBezTo>
                  <a:cubicBezTo>
                    <a:pt x="7699" y="7559"/>
                    <a:pt x="8787" y="7456"/>
                    <a:pt x="9618" y="6698"/>
                  </a:cubicBezTo>
                  <a:cubicBezTo>
                    <a:pt x="10196" y="6143"/>
                    <a:pt x="10986" y="5416"/>
                    <a:pt x="11286" y="4604"/>
                  </a:cubicBezTo>
                  <a:cubicBezTo>
                    <a:pt x="11457" y="4091"/>
                    <a:pt x="11264" y="4091"/>
                    <a:pt x="10879" y="3706"/>
                  </a:cubicBezTo>
                  <a:cubicBezTo>
                    <a:pt x="10473" y="3321"/>
                    <a:pt x="10131" y="2851"/>
                    <a:pt x="9725" y="2466"/>
                  </a:cubicBezTo>
                  <a:cubicBezTo>
                    <a:pt x="8806" y="1590"/>
                    <a:pt x="7716" y="649"/>
                    <a:pt x="6562" y="265"/>
                  </a:cubicBezTo>
                  <a:cubicBezTo>
                    <a:pt x="5930" y="54"/>
                    <a:pt x="5307" y="0"/>
                    <a:pt x="46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4" name="Google Shape;35364;p32"/>
            <p:cNvSpPr/>
            <p:nvPr/>
          </p:nvSpPr>
          <p:spPr>
            <a:xfrm rot="-2287966">
              <a:off x="886510" y="4100017"/>
              <a:ext cx="218055" cy="230380"/>
            </a:xfrm>
            <a:custGeom>
              <a:avLst/>
              <a:gdLst/>
              <a:ahLst/>
              <a:cxnLst/>
              <a:rect l="l" t="t" r="r" b="b"/>
              <a:pathLst>
                <a:path w="8722" h="9215" extrusionOk="0">
                  <a:moveTo>
                    <a:pt x="6559" y="0"/>
                  </a:moveTo>
                  <a:cubicBezTo>
                    <a:pt x="6024" y="0"/>
                    <a:pt x="5433" y="201"/>
                    <a:pt x="4959" y="343"/>
                  </a:cubicBezTo>
                  <a:cubicBezTo>
                    <a:pt x="4104" y="621"/>
                    <a:pt x="3185" y="834"/>
                    <a:pt x="2416" y="1433"/>
                  </a:cubicBezTo>
                  <a:cubicBezTo>
                    <a:pt x="1753" y="1946"/>
                    <a:pt x="1433" y="2758"/>
                    <a:pt x="1155" y="3570"/>
                  </a:cubicBezTo>
                  <a:cubicBezTo>
                    <a:pt x="856" y="4447"/>
                    <a:pt x="813" y="5430"/>
                    <a:pt x="663" y="6349"/>
                  </a:cubicBezTo>
                  <a:cubicBezTo>
                    <a:pt x="599" y="6862"/>
                    <a:pt x="150" y="8700"/>
                    <a:pt x="1" y="9213"/>
                  </a:cubicBezTo>
                  <a:cubicBezTo>
                    <a:pt x="1" y="9213"/>
                    <a:pt x="938" y="9105"/>
                    <a:pt x="1768" y="9105"/>
                  </a:cubicBezTo>
                  <a:cubicBezTo>
                    <a:pt x="2044" y="9105"/>
                    <a:pt x="2309" y="9117"/>
                    <a:pt x="2523" y="9149"/>
                  </a:cubicBezTo>
                  <a:cubicBezTo>
                    <a:pt x="2836" y="9195"/>
                    <a:pt x="3168" y="9214"/>
                    <a:pt x="3509" y="9214"/>
                  </a:cubicBezTo>
                  <a:cubicBezTo>
                    <a:pt x="4285" y="9214"/>
                    <a:pt x="5101" y="9112"/>
                    <a:pt x="5814" y="8978"/>
                  </a:cubicBezTo>
                  <a:cubicBezTo>
                    <a:pt x="7503" y="8700"/>
                    <a:pt x="8379" y="6947"/>
                    <a:pt x="8614" y="5195"/>
                  </a:cubicBezTo>
                  <a:cubicBezTo>
                    <a:pt x="8721" y="4276"/>
                    <a:pt x="8678" y="3378"/>
                    <a:pt x="8614" y="2480"/>
                  </a:cubicBezTo>
                  <a:cubicBezTo>
                    <a:pt x="8593" y="2074"/>
                    <a:pt x="8572" y="1689"/>
                    <a:pt x="8208" y="1497"/>
                  </a:cubicBezTo>
                  <a:cubicBezTo>
                    <a:pt x="8126" y="1452"/>
                    <a:pt x="8058" y="1434"/>
                    <a:pt x="7998" y="1434"/>
                  </a:cubicBezTo>
                  <a:cubicBezTo>
                    <a:pt x="7745" y="1434"/>
                    <a:pt x="7647" y="1762"/>
                    <a:pt x="7353" y="1796"/>
                  </a:cubicBezTo>
                  <a:cubicBezTo>
                    <a:pt x="7310" y="1732"/>
                    <a:pt x="7289" y="1689"/>
                    <a:pt x="7268" y="1647"/>
                  </a:cubicBezTo>
                  <a:cubicBezTo>
                    <a:pt x="7823" y="1112"/>
                    <a:pt x="7759" y="343"/>
                    <a:pt x="7097" y="86"/>
                  </a:cubicBezTo>
                  <a:cubicBezTo>
                    <a:pt x="6930" y="25"/>
                    <a:pt x="6748" y="0"/>
                    <a:pt x="65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5" name="Google Shape;35365;p32"/>
            <p:cNvSpPr/>
            <p:nvPr/>
          </p:nvSpPr>
          <p:spPr>
            <a:xfrm rot="-2287966">
              <a:off x="985610" y="4386278"/>
              <a:ext cx="131478" cy="156654"/>
            </a:xfrm>
            <a:custGeom>
              <a:avLst/>
              <a:gdLst/>
              <a:ahLst/>
              <a:cxnLst/>
              <a:rect l="l" t="t" r="r" b="b"/>
              <a:pathLst>
                <a:path w="5259" h="6266" extrusionOk="0">
                  <a:moveTo>
                    <a:pt x="1312" y="0"/>
                  </a:moveTo>
                  <a:cubicBezTo>
                    <a:pt x="1259" y="0"/>
                    <a:pt x="1212" y="41"/>
                    <a:pt x="1176" y="137"/>
                  </a:cubicBezTo>
                  <a:cubicBezTo>
                    <a:pt x="1005" y="650"/>
                    <a:pt x="663" y="1099"/>
                    <a:pt x="492" y="1612"/>
                  </a:cubicBezTo>
                  <a:cubicBezTo>
                    <a:pt x="129" y="2702"/>
                    <a:pt x="1" y="4028"/>
                    <a:pt x="834" y="4840"/>
                  </a:cubicBezTo>
                  <a:cubicBezTo>
                    <a:pt x="1326" y="5353"/>
                    <a:pt x="1967" y="5780"/>
                    <a:pt x="2608" y="6037"/>
                  </a:cubicBezTo>
                  <a:cubicBezTo>
                    <a:pt x="2894" y="6151"/>
                    <a:pt x="3332" y="6265"/>
                    <a:pt x="3737" y="6265"/>
                  </a:cubicBezTo>
                  <a:cubicBezTo>
                    <a:pt x="4090" y="6265"/>
                    <a:pt x="4417" y="6179"/>
                    <a:pt x="4596" y="5930"/>
                  </a:cubicBezTo>
                  <a:cubicBezTo>
                    <a:pt x="5259" y="5011"/>
                    <a:pt x="3378" y="3408"/>
                    <a:pt x="2929" y="2745"/>
                  </a:cubicBezTo>
                  <a:cubicBezTo>
                    <a:pt x="2608" y="2275"/>
                    <a:pt x="2352" y="1783"/>
                    <a:pt x="2117" y="1249"/>
                  </a:cubicBezTo>
                  <a:cubicBezTo>
                    <a:pt x="2010" y="1017"/>
                    <a:pt x="1577" y="0"/>
                    <a:pt x="1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6" name="Google Shape;35366;p32"/>
            <p:cNvSpPr/>
            <p:nvPr/>
          </p:nvSpPr>
          <p:spPr>
            <a:xfrm rot="-2287966">
              <a:off x="899844" y="4352232"/>
              <a:ext cx="72152" cy="172079"/>
            </a:xfrm>
            <a:custGeom>
              <a:avLst/>
              <a:gdLst/>
              <a:ahLst/>
              <a:cxnLst/>
              <a:rect l="l" t="t" r="r" b="b"/>
              <a:pathLst>
                <a:path w="2886" h="6883" extrusionOk="0">
                  <a:moveTo>
                    <a:pt x="941" y="0"/>
                  </a:moveTo>
                  <a:lnTo>
                    <a:pt x="855" y="43"/>
                  </a:lnTo>
                  <a:cubicBezTo>
                    <a:pt x="854" y="43"/>
                    <a:pt x="852" y="43"/>
                    <a:pt x="851" y="43"/>
                  </a:cubicBezTo>
                  <a:cubicBezTo>
                    <a:pt x="718" y="43"/>
                    <a:pt x="320" y="987"/>
                    <a:pt x="214" y="1304"/>
                  </a:cubicBezTo>
                  <a:cubicBezTo>
                    <a:pt x="22" y="1945"/>
                    <a:pt x="0" y="2608"/>
                    <a:pt x="129" y="3271"/>
                  </a:cubicBezTo>
                  <a:cubicBezTo>
                    <a:pt x="257" y="3890"/>
                    <a:pt x="428" y="4467"/>
                    <a:pt x="684" y="5045"/>
                  </a:cubicBezTo>
                  <a:cubicBezTo>
                    <a:pt x="898" y="5558"/>
                    <a:pt x="1261" y="6541"/>
                    <a:pt x="1668" y="6883"/>
                  </a:cubicBezTo>
                  <a:cubicBezTo>
                    <a:pt x="2010" y="6413"/>
                    <a:pt x="2010" y="5515"/>
                    <a:pt x="2223" y="4938"/>
                  </a:cubicBezTo>
                  <a:cubicBezTo>
                    <a:pt x="2416" y="4382"/>
                    <a:pt x="2715" y="3869"/>
                    <a:pt x="2886" y="3313"/>
                  </a:cubicBezTo>
                  <a:cubicBezTo>
                    <a:pt x="2458" y="2993"/>
                    <a:pt x="2159" y="2736"/>
                    <a:pt x="1903" y="2223"/>
                  </a:cubicBezTo>
                  <a:cubicBezTo>
                    <a:pt x="1539" y="1582"/>
                    <a:pt x="1347" y="599"/>
                    <a:pt x="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7" name="Google Shape;35367;p32"/>
            <p:cNvSpPr/>
            <p:nvPr/>
          </p:nvSpPr>
          <p:spPr>
            <a:xfrm rot="-2287966">
              <a:off x="903199" y="4361940"/>
              <a:ext cx="42226" cy="171554"/>
            </a:xfrm>
            <a:custGeom>
              <a:avLst/>
              <a:gdLst/>
              <a:ahLst/>
              <a:cxnLst/>
              <a:rect l="l" t="t" r="r" b="b"/>
              <a:pathLst>
                <a:path w="1689" h="6862" extrusionOk="0">
                  <a:moveTo>
                    <a:pt x="877" y="1"/>
                  </a:moveTo>
                  <a:lnTo>
                    <a:pt x="855" y="22"/>
                  </a:lnTo>
                  <a:cubicBezTo>
                    <a:pt x="854" y="22"/>
                    <a:pt x="852" y="22"/>
                    <a:pt x="851" y="22"/>
                  </a:cubicBezTo>
                  <a:cubicBezTo>
                    <a:pt x="718" y="22"/>
                    <a:pt x="320" y="966"/>
                    <a:pt x="214" y="1283"/>
                  </a:cubicBezTo>
                  <a:cubicBezTo>
                    <a:pt x="22" y="1924"/>
                    <a:pt x="0" y="2587"/>
                    <a:pt x="129" y="3250"/>
                  </a:cubicBezTo>
                  <a:cubicBezTo>
                    <a:pt x="257" y="3869"/>
                    <a:pt x="428" y="4446"/>
                    <a:pt x="684" y="5024"/>
                  </a:cubicBezTo>
                  <a:cubicBezTo>
                    <a:pt x="898" y="5537"/>
                    <a:pt x="1261" y="6520"/>
                    <a:pt x="1668" y="6862"/>
                  </a:cubicBezTo>
                  <a:cubicBezTo>
                    <a:pt x="1668" y="6840"/>
                    <a:pt x="1689" y="6840"/>
                    <a:pt x="1689" y="6819"/>
                  </a:cubicBezTo>
                  <a:cubicBezTo>
                    <a:pt x="1689" y="6776"/>
                    <a:pt x="1668" y="6712"/>
                    <a:pt x="1646" y="6669"/>
                  </a:cubicBezTo>
                  <a:cubicBezTo>
                    <a:pt x="1475" y="6156"/>
                    <a:pt x="1539" y="5515"/>
                    <a:pt x="1518" y="4959"/>
                  </a:cubicBezTo>
                  <a:cubicBezTo>
                    <a:pt x="1497" y="4575"/>
                    <a:pt x="1475" y="4190"/>
                    <a:pt x="1432" y="3784"/>
                  </a:cubicBezTo>
                  <a:cubicBezTo>
                    <a:pt x="1411" y="3549"/>
                    <a:pt x="1390" y="3228"/>
                    <a:pt x="1155" y="3185"/>
                  </a:cubicBezTo>
                  <a:cubicBezTo>
                    <a:pt x="1261" y="2950"/>
                    <a:pt x="1304" y="2865"/>
                    <a:pt x="1197" y="2608"/>
                  </a:cubicBezTo>
                  <a:cubicBezTo>
                    <a:pt x="1090" y="2309"/>
                    <a:pt x="1005" y="1988"/>
                    <a:pt x="984" y="1689"/>
                  </a:cubicBezTo>
                  <a:cubicBezTo>
                    <a:pt x="984" y="1262"/>
                    <a:pt x="919" y="856"/>
                    <a:pt x="962" y="428"/>
                  </a:cubicBezTo>
                  <a:cubicBezTo>
                    <a:pt x="984" y="257"/>
                    <a:pt x="1005" y="65"/>
                    <a:pt x="877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8" name="Google Shape;35368;p32"/>
            <p:cNvSpPr/>
            <p:nvPr/>
          </p:nvSpPr>
          <p:spPr>
            <a:xfrm rot="-2287966">
              <a:off x="942727" y="4358643"/>
              <a:ext cx="63101" cy="65727"/>
            </a:xfrm>
            <a:custGeom>
              <a:avLst/>
              <a:gdLst/>
              <a:ahLst/>
              <a:cxnLst/>
              <a:rect l="l" t="t" r="r" b="b"/>
              <a:pathLst>
                <a:path w="2524" h="2629" extrusionOk="0">
                  <a:moveTo>
                    <a:pt x="1561" y="0"/>
                  </a:moveTo>
                  <a:cubicBezTo>
                    <a:pt x="1134" y="620"/>
                    <a:pt x="1" y="898"/>
                    <a:pt x="407" y="1945"/>
                  </a:cubicBezTo>
                  <a:cubicBezTo>
                    <a:pt x="612" y="2488"/>
                    <a:pt x="918" y="2628"/>
                    <a:pt x="1283" y="2628"/>
                  </a:cubicBezTo>
                  <a:cubicBezTo>
                    <a:pt x="1450" y="2628"/>
                    <a:pt x="1630" y="2599"/>
                    <a:pt x="1818" y="2565"/>
                  </a:cubicBezTo>
                  <a:cubicBezTo>
                    <a:pt x="2074" y="2522"/>
                    <a:pt x="2523" y="2608"/>
                    <a:pt x="2459" y="2180"/>
                  </a:cubicBezTo>
                  <a:cubicBezTo>
                    <a:pt x="2416" y="1860"/>
                    <a:pt x="2074" y="1454"/>
                    <a:pt x="1882" y="1261"/>
                  </a:cubicBezTo>
                  <a:cubicBezTo>
                    <a:pt x="1711" y="1112"/>
                    <a:pt x="1476" y="1048"/>
                    <a:pt x="1412" y="770"/>
                  </a:cubicBezTo>
                  <a:cubicBezTo>
                    <a:pt x="1369" y="535"/>
                    <a:pt x="1497" y="193"/>
                    <a:pt x="1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9" name="Google Shape;35369;p32"/>
            <p:cNvSpPr/>
            <p:nvPr/>
          </p:nvSpPr>
          <p:spPr>
            <a:xfrm rot="-2287966">
              <a:off x="978228" y="4359179"/>
              <a:ext cx="99952" cy="21150"/>
            </a:xfrm>
            <a:custGeom>
              <a:avLst/>
              <a:gdLst/>
              <a:ahLst/>
              <a:cxnLst/>
              <a:rect l="l" t="t" r="r" b="b"/>
              <a:pathLst>
                <a:path w="3998" h="846" extrusionOk="0">
                  <a:moveTo>
                    <a:pt x="3997" y="0"/>
                  </a:moveTo>
                  <a:cubicBezTo>
                    <a:pt x="3698" y="171"/>
                    <a:pt x="3356" y="300"/>
                    <a:pt x="3035" y="385"/>
                  </a:cubicBezTo>
                  <a:cubicBezTo>
                    <a:pt x="2693" y="471"/>
                    <a:pt x="2373" y="535"/>
                    <a:pt x="2031" y="556"/>
                  </a:cubicBezTo>
                  <a:cubicBezTo>
                    <a:pt x="1930" y="562"/>
                    <a:pt x="1830" y="565"/>
                    <a:pt x="1731" y="565"/>
                  </a:cubicBezTo>
                  <a:cubicBezTo>
                    <a:pt x="1490" y="565"/>
                    <a:pt x="1253" y="550"/>
                    <a:pt x="1026" y="535"/>
                  </a:cubicBezTo>
                  <a:cubicBezTo>
                    <a:pt x="684" y="492"/>
                    <a:pt x="363" y="449"/>
                    <a:pt x="21" y="321"/>
                  </a:cubicBezTo>
                  <a:lnTo>
                    <a:pt x="0" y="342"/>
                  </a:lnTo>
                  <a:cubicBezTo>
                    <a:pt x="278" y="620"/>
                    <a:pt x="641" y="748"/>
                    <a:pt x="983" y="812"/>
                  </a:cubicBezTo>
                  <a:cubicBezTo>
                    <a:pt x="1117" y="836"/>
                    <a:pt x="1248" y="845"/>
                    <a:pt x="1377" y="845"/>
                  </a:cubicBezTo>
                  <a:cubicBezTo>
                    <a:pt x="1601" y="845"/>
                    <a:pt x="1822" y="818"/>
                    <a:pt x="2052" y="791"/>
                  </a:cubicBezTo>
                  <a:cubicBezTo>
                    <a:pt x="2736" y="684"/>
                    <a:pt x="3420" y="449"/>
                    <a:pt x="3997" y="22"/>
                  </a:cubicBezTo>
                  <a:lnTo>
                    <a:pt x="39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0" name="Google Shape;35370;p32"/>
            <p:cNvSpPr/>
            <p:nvPr/>
          </p:nvSpPr>
          <p:spPr>
            <a:xfrm rot="-2287966">
              <a:off x="971882" y="4351267"/>
              <a:ext cx="65752" cy="32626"/>
            </a:xfrm>
            <a:custGeom>
              <a:avLst/>
              <a:gdLst/>
              <a:ahLst/>
              <a:cxnLst/>
              <a:rect l="l" t="t" r="r" b="b"/>
              <a:pathLst>
                <a:path w="2630" h="1305" extrusionOk="0">
                  <a:moveTo>
                    <a:pt x="2629" y="1"/>
                  </a:moveTo>
                  <a:cubicBezTo>
                    <a:pt x="2159" y="65"/>
                    <a:pt x="1689" y="215"/>
                    <a:pt x="1240" y="428"/>
                  </a:cubicBezTo>
                  <a:cubicBezTo>
                    <a:pt x="1026" y="535"/>
                    <a:pt x="791" y="621"/>
                    <a:pt x="577" y="770"/>
                  </a:cubicBezTo>
                  <a:cubicBezTo>
                    <a:pt x="385" y="920"/>
                    <a:pt x="192" y="1070"/>
                    <a:pt x="0" y="1283"/>
                  </a:cubicBezTo>
                  <a:lnTo>
                    <a:pt x="21" y="1305"/>
                  </a:lnTo>
                  <a:cubicBezTo>
                    <a:pt x="257" y="1241"/>
                    <a:pt x="470" y="1134"/>
                    <a:pt x="705" y="1027"/>
                  </a:cubicBezTo>
                  <a:cubicBezTo>
                    <a:pt x="919" y="920"/>
                    <a:pt x="1112" y="770"/>
                    <a:pt x="1325" y="642"/>
                  </a:cubicBezTo>
                  <a:cubicBezTo>
                    <a:pt x="1731" y="386"/>
                    <a:pt x="2180" y="172"/>
                    <a:pt x="2629" y="22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1" name="Google Shape;35371;p32"/>
            <p:cNvSpPr/>
            <p:nvPr/>
          </p:nvSpPr>
          <p:spPr>
            <a:xfrm rot="-2287966">
              <a:off x="955371" y="4328925"/>
              <a:ext cx="71177" cy="55876"/>
            </a:xfrm>
            <a:custGeom>
              <a:avLst/>
              <a:gdLst/>
              <a:ahLst/>
              <a:cxnLst/>
              <a:rect l="l" t="t" r="r" b="b"/>
              <a:pathLst>
                <a:path w="2847" h="2235" extrusionOk="0">
                  <a:moveTo>
                    <a:pt x="2638" y="0"/>
                  </a:moveTo>
                  <a:cubicBezTo>
                    <a:pt x="2621" y="0"/>
                    <a:pt x="2604" y="4"/>
                    <a:pt x="2586" y="11"/>
                  </a:cubicBezTo>
                  <a:cubicBezTo>
                    <a:pt x="2522" y="54"/>
                    <a:pt x="2522" y="118"/>
                    <a:pt x="2544" y="182"/>
                  </a:cubicBezTo>
                  <a:cubicBezTo>
                    <a:pt x="2074" y="396"/>
                    <a:pt x="1625" y="610"/>
                    <a:pt x="1176" y="887"/>
                  </a:cubicBezTo>
                  <a:cubicBezTo>
                    <a:pt x="941" y="1058"/>
                    <a:pt x="706" y="1208"/>
                    <a:pt x="492" y="1443"/>
                  </a:cubicBezTo>
                  <a:cubicBezTo>
                    <a:pt x="299" y="1657"/>
                    <a:pt x="128" y="1913"/>
                    <a:pt x="0" y="2213"/>
                  </a:cubicBezTo>
                  <a:lnTo>
                    <a:pt x="22" y="2234"/>
                  </a:lnTo>
                  <a:lnTo>
                    <a:pt x="663" y="1657"/>
                  </a:lnTo>
                  <a:cubicBezTo>
                    <a:pt x="877" y="1465"/>
                    <a:pt x="1069" y="1272"/>
                    <a:pt x="1283" y="1080"/>
                  </a:cubicBezTo>
                  <a:cubicBezTo>
                    <a:pt x="1689" y="759"/>
                    <a:pt x="2138" y="503"/>
                    <a:pt x="2565" y="225"/>
                  </a:cubicBezTo>
                  <a:cubicBezTo>
                    <a:pt x="2596" y="256"/>
                    <a:pt x="2628" y="276"/>
                    <a:pt x="2667" y="276"/>
                  </a:cubicBezTo>
                  <a:cubicBezTo>
                    <a:pt x="2682" y="276"/>
                    <a:pt x="2698" y="273"/>
                    <a:pt x="2715" y="268"/>
                  </a:cubicBezTo>
                  <a:cubicBezTo>
                    <a:pt x="2847" y="192"/>
                    <a:pt x="2762" y="0"/>
                    <a:pt x="26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2" name="Google Shape;35372;p32"/>
            <p:cNvSpPr/>
            <p:nvPr/>
          </p:nvSpPr>
          <p:spPr>
            <a:xfrm rot="-2287966">
              <a:off x="916286" y="4283313"/>
              <a:ext cx="121328" cy="90752"/>
            </a:xfrm>
            <a:custGeom>
              <a:avLst/>
              <a:gdLst/>
              <a:ahLst/>
              <a:cxnLst/>
              <a:rect l="l" t="t" r="r" b="b"/>
              <a:pathLst>
                <a:path w="4853" h="3630" extrusionOk="0">
                  <a:moveTo>
                    <a:pt x="4657" y="0"/>
                  </a:moveTo>
                  <a:cubicBezTo>
                    <a:pt x="4637" y="0"/>
                    <a:pt x="4617" y="5"/>
                    <a:pt x="4596" y="17"/>
                  </a:cubicBezTo>
                  <a:cubicBezTo>
                    <a:pt x="4531" y="39"/>
                    <a:pt x="4531" y="103"/>
                    <a:pt x="4553" y="146"/>
                  </a:cubicBezTo>
                  <a:cubicBezTo>
                    <a:pt x="4125" y="274"/>
                    <a:pt x="3698" y="424"/>
                    <a:pt x="3313" y="637"/>
                  </a:cubicBezTo>
                  <a:cubicBezTo>
                    <a:pt x="2886" y="872"/>
                    <a:pt x="2501" y="1172"/>
                    <a:pt x="2138" y="1514"/>
                  </a:cubicBezTo>
                  <a:cubicBezTo>
                    <a:pt x="1945" y="1685"/>
                    <a:pt x="1774" y="1877"/>
                    <a:pt x="1603" y="2048"/>
                  </a:cubicBezTo>
                  <a:cubicBezTo>
                    <a:pt x="1432" y="2219"/>
                    <a:pt x="1261" y="2369"/>
                    <a:pt x="1069" y="2518"/>
                  </a:cubicBezTo>
                  <a:cubicBezTo>
                    <a:pt x="705" y="2839"/>
                    <a:pt x="385" y="3138"/>
                    <a:pt x="21" y="3480"/>
                  </a:cubicBezTo>
                  <a:lnTo>
                    <a:pt x="0" y="3630"/>
                  </a:lnTo>
                  <a:cubicBezTo>
                    <a:pt x="428" y="3416"/>
                    <a:pt x="812" y="3053"/>
                    <a:pt x="1218" y="2753"/>
                  </a:cubicBezTo>
                  <a:cubicBezTo>
                    <a:pt x="1411" y="2604"/>
                    <a:pt x="1603" y="2454"/>
                    <a:pt x="1774" y="2262"/>
                  </a:cubicBezTo>
                  <a:cubicBezTo>
                    <a:pt x="1945" y="2069"/>
                    <a:pt x="2095" y="1877"/>
                    <a:pt x="2266" y="1685"/>
                  </a:cubicBezTo>
                  <a:cubicBezTo>
                    <a:pt x="2907" y="979"/>
                    <a:pt x="3698" y="488"/>
                    <a:pt x="4553" y="188"/>
                  </a:cubicBezTo>
                  <a:cubicBezTo>
                    <a:pt x="4568" y="235"/>
                    <a:pt x="4617" y="270"/>
                    <a:pt x="4667" y="270"/>
                  </a:cubicBezTo>
                  <a:cubicBezTo>
                    <a:pt x="4686" y="270"/>
                    <a:pt x="4706" y="265"/>
                    <a:pt x="4724" y="253"/>
                  </a:cubicBezTo>
                  <a:cubicBezTo>
                    <a:pt x="4852" y="197"/>
                    <a:pt x="4776" y="0"/>
                    <a:pt x="46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3" name="Google Shape;35373;p32"/>
            <p:cNvSpPr/>
            <p:nvPr/>
          </p:nvSpPr>
          <p:spPr>
            <a:xfrm rot="-2287966">
              <a:off x="930482" y="4306581"/>
              <a:ext cx="95777" cy="78852"/>
            </a:xfrm>
            <a:custGeom>
              <a:avLst/>
              <a:gdLst/>
              <a:ahLst/>
              <a:cxnLst/>
              <a:rect l="l" t="t" r="r" b="b"/>
              <a:pathLst>
                <a:path w="3831" h="3154" extrusionOk="0">
                  <a:moveTo>
                    <a:pt x="3621" y="1"/>
                  </a:moveTo>
                  <a:cubicBezTo>
                    <a:pt x="3605" y="1"/>
                    <a:pt x="3587" y="4"/>
                    <a:pt x="3570" y="12"/>
                  </a:cubicBezTo>
                  <a:cubicBezTo>
                    <a:pt x="3527" y="54"/>
                    <a:pt x="3506" y="97"/>
                    <a:pt x="3506" y="140"/>
                  </a:cubicBezTo>
                  <a:cubicBezTo>
                    <a:pt x="3185" y="204"/>
                    <a:pt x="2843" y="311"/>
                    <a:pt x="2544" y="482"/>
                  </a:cubicBezTo>
                  <a:cubicBezTo>
                    <a:pt x="2181" y="696"/>
                    <a:pt x="1881" y="973"/>
                    <a:pt x="1625" y="1315"/>
                  </a:cubicBezTo>
                  <a:cubicBezTo>
                    <a:pt x="1497" y="1486"/>
                    <a:pt x="1368" y="1679"/>
                    <a:pt x="1240" y="1828"/>
                  </a:cubicBezTo>
                  <a:cubicBezTo>
                    <a:pt x="1133" y="1978"/>
                    <a:pt x="1005" y="2128"/>
                    <a:pt x="855" y="2256"/>
                  </a:cubicBezTo>
                  <a:cubicBezTo>
                    <a:pt x="599" y="2555"/>
                    <a:pt x="278" y="2812"/>
                    <a:pt x="0" y="3132"/>
                  </a:cubicBezTo>
                  <a:lnTo>
                    <a:pt x="22" y="3154"/>
                  </a:lnTo>
                  <a:cubicBezTo>
                    <a:pt x="364" y="2961"/>
                    <a:pt x="706" y="2769"/>
                    <a:pt x="1005" y="2491"/>
                  </a:cubicBezTo>
                  <a:cubicBezTo>
                    <a:pt x="1155" y="2341"/>
                    <a:pt x="1304" y="2192"/>
                    <a:pt x="1432" y="1999"/>
                  </a:cubicBezTo>
                  <a:cubicBezTo>
                    <a:pt x="1561" y="1807"/>
                    <a:pt x="1646" y="1636"/>
                    <a:pt x="1774" y="1465"/>
                  </a:cubicBezTo>
                  <a:cubicBezTo>
                    <a:pt x="2010" y="1123"/>
                    <a:pt x="2266" y="824"/>
                    <a:pt x="2587" y="610"/>
                  </a:cubicBezTo>
                  <a:cubicBezTo>
                    <a:pt x="2886" y="418"/>
                    <a:pt x="3206" y="268"/>
                    <a:pt x="3527" y="183"/>
                  </a:cubicBezTo>
                  <a:cubicBezTo>
                    <a:pt x="3545" y="235"/>
                    <a:pt x="3606" y="274"/>
                    <a:pt x="3662" y="274"/>
                  </a:cubicBezTo>
                  <a:cubicBezTo>
                    <a:pt x="3675" y="274"/>
                    <a:pt x="3687" y="272"/>
                    <a:pt x="3698" y="268"/>
                  </a:cubicBezTo>
                  <a:cubicBezTo>
                    <a:pt x="3830" y="193"/>
                    <a:pt x="3746" y="1"/>
                    <a:pt x="3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4" name="Google Shape;35374;p32"/>
            <p:cNvSpPr/>
            <p:nvPr/>
          </p:nvSpPr>
          <p:spPr>
            <a:xfrm rot="-2287966">
              <a:off x="965152" y="4341819"/>
              <a:ext cx="55076" cy="43326"/>
            </a:xfrm>
            <a:custGeom>
              <a:avLst/>
              <a:gdLst/>
              <a:ahLst/>
              <a:cxnLst/>
              <a:rect l="l" t="t" r="r" b="b"/>
              <a:pathLst>
                <a:path w="2203" h="1733" extrusionOk="0">
                  <a:moveTo>
                    <a:pt x="2202" y="1"/>
                  </a:moveTo>
                  <a:cubicBezTo>
                    <a:pt x="1882" y="385"/>
                    <a:pt x="1519" y="642"/>
                    <a:pt x="1134" y="856"/>
                  </a:cubicBezTo>
                  <a:cubicBezTo>
                    <a:pt x="920" y="984"/>
                    <a:pt x="706" y="1048"/>
                    <a:pt x="535" y="1198"/>
                  </a:cubicBezTo>
                  <a:cubicBezTo>
                    <a:pt x="343" y="1326"/>
                    <a:pt x="151" y="1497"/>
                    <a:pt x="1" y="1711"/>
                  </a:cubicBezTo>
                  <a:lnTo>
                    <a:pt x="22" y="1732"/>
                  </a:lnTo>
                  <a:cubicBezTo>
                    <a:pt x="236" y="1647"/>
                    <a:pt x="428" y="1561"/>
                    <a:pt x="642" y="1454"/>
                  </a:cubicBezTo>
                  <a:cubicBezTo>
                    <a:pt x="835" y="1347"/>
                    <a:pt x="1027" y="1198"/>
                    <a:pt x="1219" y="1069"/>
                  </a:cubicBezTo>
                  <a:cubicBezTo>
                    <a:pt x="1412" y="920"/>
                    <a:pt x="1583" y="770"/>
                    <a:pt x="1775" y="599"/>
                  </a:cubicBezTo>
                  <a:cubicBezTo>
                    <a:pt x="1925" y="428"/>
                    <a:pt x="2096" y="236"/>
                    <a:pt x="2202" y="22"/>
                  </a:cubicBezTo>
                  <a:lnTo>
                    <a:pt x="220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5" name="Google Shape;35375;p32"/>
            <p:cNvSpPr/>
            <p:nvPr/>
          </p:nvSpPr>
          <p:spPr>
            <a:xfrm rot="-2287966">
              <a:off x="971626" y="4347210"/>
              <a:ext cx="88877" cy="35576"/>
            </a:xfrm>
            <a:custGeom>
              <a:avLst/>
              <a:gdLst/>
              <a:ahLst/>
              <a:cxnLst/>
              <a:rect l="l" t="t" r="r" b="b"/>
              <a:pathLst>
                <a:path w="3555" h="1423" extrusionOk="0">
                  <a:moveTo>
                    <a:pt x="3364" y="1"/>
                  </a:moveTo>
                  <a:cubicBezTo>
                    <a:pt x="3348" y="1"/>
                    <a:pt x="3331" y="4"/>
                    <a:pt x="3313" y="12"/>
                  </a:cubicBezTo>
                  <a:cubicBezTo>
                    <a:pt x="3228" y="54"/>
                    <a:pt x="3228" y="140"/>
                    <a:pt x="3271" y="204"/>
                  </a:cubicBezTo>
                  <a:cubicBezTo>
                    <a:pt x="2843" y="653"/>
                    <a:pt x="2287" y="888"/>
                    <a:pt x="1732" y="995"/>
                  </a:cubicBezTo>
                  <a:cubicBezTo>
                    <a:pt x="1432" y="1059"/>
                    <a:pt x="1155" y="1080"/>
                    <a:pt x="855" y="1123"/>
                  </a:cubicBezTo>
                  <a:cubicBezTo>
                    <a:pt x="577" y="1187"/>
                    <a:pt x="278" y="1230"/>
                    <a:pt x="0" y="1337"/>
                  </a:cubicBezTo>
                  <a:lnTo>
                    <a:pt x="0" y="1358"/>
                  </a:lnTo>
                  <a:cubicBezTo>
                    <a:pt x="300" y="1422"/>
                    <a:pt x="577" y="1422"/>
                    <a:pt x="877" y="1422"/>
                  </a:cubicBezTo>
                  <a:cubicBezTo>
                    <a:pt x="1176" y="1401"/>
                    <a:pt x="1475" y="1315"/>
                    <a:pt x="1774" y="1230"/>
                  </a:cubicBezTo>
                  <a:cubicBezTo>
                    <a:pt x="2052" y="1123"/>
                    <a:pt x="2351" y="1016"/>
                    <a:pt x="2608" y="845"/>
                  </a:cubicBezTo>
                  <a:cubicBezTo>
                    <a:pt x="2864" y="696"/>
                    <a:pt x="3100" y="482"/>
                    <a:pt x="3292" y="225"/>
                  </a:cubicBezTo>
                  <a:cubicBezTo>
                    <a:pt x="3323" y="257"/>
                    <a:pt x="3355" y="276"/>
                    <a:pt x="3394" y="276"/>
                  </a:cubicBezTo>
                  <a:cubicBezTo>
                    <a:pt x="3409" y="276"/>
                    <a:pt x="3424" y="274"/>
                    <a:pt x="3442" y="268"/>
                  </a:cubicBezTo>
                  <a:cubicBezTo>
                    <a:pt x="3555" y="193"/>
                    <a:pt x="3485" y="1"/>
                    <a:pt x="33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6" name="Google Shape;35376;p32"/>
            <p:cNvSpPr/>
            <p:nvPr/>
          </p:nvSpPr>
          <p:spPr>
            <a:xfrm rot="-2287966">
              <a:off x="949045" y="4311075"/>
              <a:ext cx="78077" cy="59226"/>
            </a:xfrm>
            <a:custGeom>
              <a:avLst/>
              <a:gdLst/>
              <a:ahLst/>
              <a:cxnLst/>
              <a:rect l="l" t="t" r="r" b="b"/>
              <a:pathLst>
                <a:path w="3123" h="2369" extrusionOk="0">
                  <a:moveTo>
                    <a:pt x="2985" y="0"/>
                  </a:moveTo>
                  <a:cubicBezTo>
                    <a:pt x="2912" y="0"/>
                    <a:pt x="2836" y="95"/>
                    <a:pt x="2864" y="209"/>
                  </a:cubicBezTo>
                  <a:cubicBezTo>
                    <a:pt x="2586" y="209"/>
                    <a:pt x="2309" y="273"/>
                    <a:pt x="2052" y="402"/>
                  </a:cubicBezTo>
                  <a:cubicBezTo>
                    <a:pt x="1774" y="508"/>
                    <a:pt x="1518" y="679"/>
                    <a:pt x="1261" y="893"/>
                  </a:cubicBezTo>
                  <a:cubicBezTo>
                    <a:pt x="1005" y="1086"/>
                    <a:pt x="770" y="1278"/>
                    <a:pt x="556" y="1534"/>
                  </a:cubicBezTo>
                  <a:cubicBezTo>
                    <a:pt x="342" y="1791"/>
                    <a:pt x="150" y="2047"/>
                    <a:pt x="0" y="2347"/>
                  </a:cubicBezTo>
                  <a:lnTo>
                    <a:pt x="0" y="2368"/>
                  </a:lnTo>
                  <a:cubicBezTo>
                    <a:pt x="257" y="2176"/>
                    <a:pt x="492" y="1962"/>
                    <a:pt x="727" y="1748"/>
                  </a:cubicBezTo>
                  <a:cubicBezTo>
                    <a:pt x="941" y="1534"/>
                    <a:pt x="1133" y="1278"/>
                    <a:pt x="1368" y="1064"/>
                  </a:cubicBezTo>
                  <a:cubicBezTo>
                    <a:pt x="1817" y="679"/>
                    <a:pt x="2309" y="338"/>
                    <a:pt x="2864" y="231"/>
                  </a:cubicBezTo>
                  <a:cubicBezTo>
                    <a:pt x="2884" y="284"/>
                    <a:pt x="2919" y="306"/>
                    <a:pt x="2955" y="306"/>
                  </a:cubicBezTo>
                  <a:cubicBezTo>
                    <a:pt x="3035" y="306"/>
                    <a:pt x="3122" y="199"/>
                    <a:pt x="3078" y="81"/>
                  </a:cubicBezTo>
                  <a:cubicBezTo>
                    <a:pt x="3057" y="24"/>
                    <a:pt x="3021" y="0"/>
                    <a:pt x="29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7" name="Google Shape;35377;p32"/>
            <p:cNvSpPr/>
            <p:nvPr/>
          </p:nvSpPr>
          <p:spPr>
            <a:xfrm rot="-2287966">
              <a:off x="975089" y="4371457"/>
              <a:ext cx="113303" cy="25526"/>
            </a:xfrm>
            <a:custGeom>
              <a:avLst/>
              <a:gdLst/>
              <a:ahLst/>
              <a:cxnLst/>
              <a:rect l="l" t="t" r="r" b="b"/>
              <a:pathLst>
                <a:path w="4532" h="1021" extrusionOk="0">
                  <a:moveTo>
                    <a:pt x="199" y="0"/>
                  </a:moveTo>
                  <a:cubicBezTo>
                    <a:pt x="133" y="0"/>
                    <a:pt x="66" y="5"/>
                    <a:pt x="0" y="16"/>
                  </a:cubicBezTo>
                  <a:lnTo>
                    <a:pt x="0" y="37"/>
                  </a:lnTo>
                  <a:cubicBezTo>
                    <a:pt x="385" y="144"/>
                    <a:pt x="727" y="336"/>
                    <a:pt x="1090" y="528"/>
                  </a:cubicBezTo>
                  <a:cubicBezTo>
                    <a:pt x="1261" y="614"/>
                    <a:pt x="1454" y="699"/>
                    <a:pt x="1646" y="742"/>
                  </a:cubicBezTo>
                  <a:cubicBezTo>
                    <a:pt x="1838" y="806"/>
                    <a:pt x="2031" y="849"/>
                    <a:pt x="2223" y="870"/>
                  </a:cubicBezTo>
                  <a:cubicBezTo>
                    <a:pt x="2629" y="956"/>
                    <a:pt x="3014" y="1020"/>
                    <a:pt x="3399" y="1020"/>
                  </a:cubicBezTo>
                  <a:cubicBezTo>
                    <a:pt x="3612" y="1020"/>
                    <a:pt x="3805" y="999"/>
                    <a:pt x="3997" y="935"/>
                  </a:cubicBezTo>
                  <a:cubicBezTo>
                    <a:pt x="4189" y="892"/>
                    <a:pt x="4382" y="806"/>
                    <a:pt x="4531" y="614"/>
                  </a:cubicBezTo>
                  <a:lnTo>
                    <a:pt x="4510" y="593"/>
                  </a:lnTo>
                  <a:cubicBezTo>
                    <a:pt x="4360" y="764"/>
                    <a:pt x="4168" y="828"/>
                    <a:pt x="3997" y="870"/>
                  </a:cubicBezTo>
                  <a:cubicBezTo>
                    <a:pt x="3901" y="881"/>
                    <a:pt x="3805" y="886"/>
                    <a:pt x="3709" y="886"/>
                  </a:cubicBezTo>
                  <a:cubicBezTo>
                    <a:pt x="3612" y="886"/>
                    <a:pt x="3516" y="881"/>
                    <a:pt x="3420" y="870"/>
                  </a:cubicBezTo>
                  <a:cubicBezTo>
                    <a:pt x="3035" y="849"/>
                    <a:pt x="2650" y="764"/>
                    <a:pt x="2266" y="657"/>
                  </a:cubicBezTo>
                  <a:cubicBezTo>
                    <a:pt x="2073" y="593"/>
                    <a:pt x="1902" y="550"/>
                    <a:pt x="1710" y="486"/>
                  </a:cubicBezTo>
                  <a:cubicBezTo>
                    <a:pt x="1539" y="400"/>
                    <a:pt x="1347" y="336"/>
                    <a:pt x="1176" y="251"/>
                  </a:cubicBezTo>
                  <a:cubicBezTo>
                    <a:pt x="872" y="125"/>
                    <a:pt x="538" y="0"/>
                    <a:pt x="1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8" name="Google Shape;35378;p32"/>
            <p:cNvSpPr/>
            <p:nvPr/>
          </p:nvSpPr>
          <p:spPr>
            <a:xfrm rot="-2287966">
              <a:off x="939069" y="4306000"/>
              <a:ext cx="43926" cy="64426"/>
            </a:xfrm>
            <a:custGeom>
              <a:avLst/>
              <a:gdLst/>
              <a:ahLst/>
              <a:cxnLst/>
              <a:rect l="l" t="t" r="r" b="b"/>
              <a:pathLst>
                <a:path w="1757" h="2577" extrusionOk="0">
                  <a:moveTo>
                    <a:pt x="1548" y="1"/>
                  </a:moveTo>
                  <a:cubicBezTo>
                    <a:pt x="1531" y="1"/>
                    <a:pt x="1514" y="4"/>
                    <a:pt x="1497" y="12"/>
                  </a:cubicBezTo>
                  <a:cubicBezTo>
                    <a:pt x="1411" y="76"/>
                    <a:pt x="1432" y="204"/>
                    <a:pt x="1518" y="268"/>
                  </a:cubicBezTo>
                  <a:cubicBezTo>
                    <a:pt x="1411" y="439"/>
                    <a:pt x="1261" y="568"/>
                    <a:pt x="1112" y="696"/>
                  </a:cubicBezTo>
                  <a:cubicBezTo>
                    <a:pt x="941" y="846"/>
                    <a:pt x="748" y="974"/>
                    <a:pt x="577" y="1166"/>
                  </a:cubicBezTo>
                  <a:cubicBezTo>
                    <a:pt x="406" y="1337"/>
                    <a:pt x="257" y="1551"/>
                    <a:pt x="150" y="1786"/>
                  </a:cubicBezTo>
                  <a:cubicBezTo>
                    <a:pt x="64" y="2042"/>
                    <a:pt x="0" y="2299"/>
                    <a:pt x="0" y="2555"/>
                  </a:cubicBezTo>
                  <a:lnTo>
                    <a:pt x="22" y="2577"/>
                  </a:lnTo>
                  <a:cubicBezTo>
                    <a:pt x="150" y="2363"/>
                    <a:pt x="257" y="2128"/>
                    <a:pt x="385" y="1936"/>
                  </a:cubicBezTo>
                  <a:cubicBezTo>
                    <a:pt x="492" y="1722"/>
                    <a:pt x="577" y="1508"/>
                    <a:pt x="706" y="1316"/>
                  </a:cubicBezTo>
                  <a:cubicBezTo>
                    <a:pt x="855" y="1145"/>
                    <a:pt x="1026" y="974"/>
                    <a:pt x="1176" y="803"/>
                  </a:cubicBezTo>
                  <a:cubicBezTo>
                    <a:pt x="1326" y="653"/>
                    <a:pt x="1454" y="482"/>
                    <a:pt x="1539" y="268"/>
                  </a:cubicBezTo>
                  <a:lnTo>
                    <a:pt x="1625" y="268"/>
                  </a:lnTo>
                  <a:cubicBezTo>
                    <a:pt x="1757" y="193"/>
                    <a:pt x="1672" y="1"/>
                    <a:pt x="1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9" name="Google Shape;35379;p32"/>
            <p:cNvSpPr/>
            <p:nvPr/>
          </p:nvSpPr>
          <p:spPr>
            <a:xfrm rot="-2287966">
              <a:off x="971747" y="4348546"/>
              <a:ext cx="77502" cy="40626"/>
            </a:xfrm>
            <a:custGeom>
              <a:avLst/>
              <a:gdLst/>
              <a:ahLst/>
              <a:cxnLst/>
              <a:rect l="l" t="t" r="r" b="b"/>
              <a:pathLst>
                <a:path w="3100" h="1625" extrusionOk="0">
                  <a:moveTo>
                    <a:pt x="3100" y="0"/>
                  </a:moveTo>
                  <a:cubicBezTo>
                    <a:pt x="2565" y="235"/>
                    <a:pt x="2052" y="535"/>
                    <a:pt x="1540" y="791"/>
                  </a:cubicBezTo>
                  <a:cubicBezTo>
                    <a:pt x="1283" y="919"/>
                    <a:pt x="1005" y="1026"/>
                    <a:pt x="749" y="1155"/>
                  </a:cubicBezTo>
                  <a:cubicBezTo>
                    <a:pt x="492" y="1304"/>
                    <a:pt x="257" y="1432"/>
                    <a:pt x="1" y="1582"/>
                  </a:cubicBezTo>
                  <a:lnTo>
                    <a:pt x="1" y="1625"/>
                  </a:lnTo>
                  <a:cubicBezTo>
                    <a:pt x="278" y="1603"/>
                    <a:pt x="578" y="1539"/>
                    <a:pt x="834" y="1432"/>
                  </a:cubicBezTo>
                  <a:cubicBezTo>
                    <a:pt x="1112" y="1326"/>
                    <a:pt x="1369" y="1155"/>
                    <a:pt x="1625" y="984"/>
                  </a:cubicBezTo>
                  <a:cubicBezTo>
                    <a:pt x="2117" y="684"/>
                    <a:pt x="2608" y="342"/>
                    <a:pt x="3100" y="22"/>
                  </a:cubicBezTo>
                  <a:lnTo>
                    <a:pt x="31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0" name="Google Shape;35380;p32"/>
            <p:cNvSpPr/>
            <p:nvPr/>
          </p:nvSpPr>
          <p:spPr>
            <a:xfrm rot="-2287966">
              <a:off x="997689" y="4326228"/>
              <a:ext cx="6750" cy="4950"/>
            </a:xfrm>
            <a:custGeom>
              <a:avLst/>
              <a:gdLst/>
              <a:ahLst/>
              <a:cxnLst/>
              <a:rect l="l" t="t" r="r" b="b"/>
              <a:pathLst>
                <a:path w="270" h="198" extrusionOk="0">
                  <a:moveTo>
                    <a:pt x="135" y="1"/>
                  </a:moveTo>
                  <a:cubicBezTo>
                    <a:pt x="122" y="1"/>
                    <a:pt x="107" y="5"/>
                    <a:pt x="92" y="14"/>
                  </a:cubicBezTo>
                  <a:cubicBezTo>
                    <a:pt x="0" y="51"/>
                    <a:pt x="50" y="198"/>
                    <a:pt x="134" y="198"/>
                  </a:cubicBezTo>
                  <a:cubicBezTo>
                    <a:pt x="148" y="198"/>
                    <a:pt x="163" y="194"/>
                    <a:pt x="178" y="185"/>
                  </a:cubicBezTo>
                  <a:cubicBezTo>
                    <a:pt x="269" y="148"/>
                    <a:pt x="219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1" name="Google Shape;35381;p32"/>
            <p:cNvSpPr/>
            <p:nvPr/>
          </p:nvSpPr>
          <p:spPr>
            <a:xfrm rot="-2287966">
              <a:off x="1017973" y="4331018"/>
              <a:ext cx="6075" cy="5500"/>
            </a:xfrm>
            <a:custGeom>
              <a:avLst/>
              <a:gdLst/>
              <a:ahLst/>
              <a:cxnLst/>
              <a:rect l="l" t="t" r="r" b="b"/>
              <a:pathLst>
                <a:path w="243" h="220" extrusionOk="0">
                  <a:moveTo>
                    <a:pt x="129" y="1"/>
                  </a:moveTo>
                  <a:cubicBezTo>
                    <a:pt x="87" y="1"/>
                    <a:pt x="43" y="24"/>
                    <a:pt x="25" y="78"/>
                  </a:cubicBezTo>
                  <a:lnTo>
                    <a:pt x="25" y="100"/>
                  </a:lnTo>
                  <a:cubicBezTo>
                    <a:pt x="0" y="174"/>
                    <a:pt x="47" y="220"/>
                    <a:pt x="100" y="220"/>
                  </a:cubicBezTo>
                  <a:cubicBezTo>
                    <a:pt x="138" y="220"/>
                    <a:pt x="178" y="196"/>
                    <a:pt x="196" y="142"/>
                  </a:cubicBezTo>
                  <a:lnTo>
                    <a:pt x="217" y="121"/>
                  </a:lnTo>
                  <a:cubicBezTo>
                    <a:pt x="242" y="46"/>
                    <a:pt x="188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2" name="Google Shape;35382;p32"/>
            <p:cNvSpPr/>
            <p:nvPr/>
          </p:nvSpPr>
          <p:spPr>
            <a:xfrm rot="-2287966">
              <a:off x="1024948" y="4324943"/>
              <a:ext cx="7675" cy="5475"/>
            </a:xfrm>
            <a:custGeom>
              <a:avLst/>
              <a:gdLst/>
              <a:ahLst/>
              <a:cxnLst/>
              <a:rect l="l" t="t" r="r" b="b"/>
              <a:pathLst>
                <a:path w="307" h="219" extrusionOk="0">
                  <a:moveTo>
                    <a:pt x="155" y="0"/>
                  </a:moveTo>
                  <a:cubicBezTo>
                    <a:pt x="141" y="0"/>
                    <a:pt x="126" y="4"/>
                    <a:pt x="111" y="13"/>
                  </a:cubicBezTo>
                  <a:cubicBezTo>
                    <a:pt x="0" y="68"/>
                    <a:pt x="64" y="218"/>
                    <a:pt x="152" y="218"/>
                  </a:cubicBezTo>
                  <a:cubicBezTo>
                    <a:pt x="166" y="218"/>
                    <a:pt x="181" y="214"/>
                    <a:pt x="196" y="205"/>
                  </a:cubicBezTo>
                  <a:cubicBezTo>
                    <a:pt x="307" y="150"/>
                    <a:pt x="243" y="0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3" name="Google Shape;35383;p32"/>
            <p:cNvSpPr/>
            <p:nvPr/>
          </p:nvSpPr>
          <p:spPr>
            <a:xfrm rot="-2287966">
              <a:off x="1057073" y="4326723"/>
              <a:ext cx="8300" cy="5975"/>
            </a:xfrm>
            <a:custGeom>
              <a:avLst/>
              <a:gdLst/>
              <a:ahLst/>
              <a:cxnLst/>
              <a:rect l="l" t="t" r="r" b="b"/>
              <a:pathLst>
                <a:path w="332" h="239" extrusionOk="0">
                  <a:moveTo>
                    <a:pt x="167" y="0"/>
                  </a:moveTo>
                  <a:cubicBezTo>
                    <a:pt x="150" y="0"/>
                    <a:pt x="133" y="4"/>
                    <a:pt x="115" y="13"/>
                  </a:cubicBezTo>
                  <a:lnTo>
                    <a:pt x="93" y="13"/>
                  </a:lnTo>
                  <a:cubicBezTo>
                    <a:pt x="0" y="69"/>
                    <a:pt x="69" y="239"/>
                    <a:pt x="160" y="239"/>
                  </a:cubicBezTo>
                  <a:cubicBezTo>
                    <a:pt x="173" y="239"/>
                    <a:pt x="186" y="235"/>
                    <a:pt x="200" y="227"/>
                  </a:cubicBezTo>
                  <a:lnTo>
                    <a:pt x="222" y="205"/>
                  </a:lnTo>
                  <a:cubicBezTo>
                    <a:pt x="332" y="150"/>
                    <a:pt x="268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4" name="Google Shape;35384;p32"/>
            <p:cNvSpPr/>
            <p:nvPr/>
          </p:nvSpPr>
          <p:spPr>
            <a:xfrm rot="-2287966">
              <a:off x="1073382" y="4346744"/>
              <a:ext cx="7825" cy="5950"/>
            </a:xfrm>
            <a:custGeom>
              <a:avLst/>
              <a:gdLst/>
              <a:ahLst/>
              <a:cxnLst/>
              <a:rect l="l" t="t" r="r" b="b"/>
              <a:pathLst>
                <a:path w="313" h="238" extrusionOk="0">
                  <a:moveTo>
                    <a:pt x="141" y="0"/>
                  </a:moveTo>
                  <a:cubicBezTo>
                    <a:pt x="126" y="0"/>
                    <a:pt x="110" y="4"/>
                    <a:pt x="94" y="12"/>
                  </a:cubicBezTo>
                  <a:cubicBezTo>
                    <a:pt x="0" y="68"/>
                    <a:pt x="70" y="238"/>
                    <a:pt x="160" y="238"/>
                  </a:cubicBezTo>
                  <a:cubicBezTo>
                    <a:pt x="173" y="238"/>
                    <a:pt x="187" y="234"/>
                    <a:pt x="201" y="226"/>
                  </a:cubicBezTo>
                  <a:cubicBezTo>
                    <a:pt x="312" y="170"/>
                    <a:pt x="245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85" name="Google Shape;35385;p32"/>
          <p:cNvGrpSpPr/>
          <p:nvPr/>
        </p:nvGrpSpPr>
        <p:grpSpPr>
          <a:xfrm>
            <a:off x="7424050" y="4147825"/>
            <a:ext cx="3109950" cy="1280925"/>
            <a:chOff x="11447463" y="-263200"/>
            <a:chExt cx="3109950" cy="1280925"/>
          </a:xfrm>
        </p:grpSpPr>
        <p:sp>
          <p:nvSpPr>
            <p:cNvPr id="35386" name="Google Shape;35386;p32"/>
            <p:cNvSpPr/>
            <p:nvPr/>
          </p:nvSpPr>
          <p:spPr>
            <a:xfrm flipH="1">
              <a:off x="12882188" y="788975"/>
              <a:ext cx="93550" cy="49075"/>
            </a:xfrm>
            <a:custGeom>
              <a:avLst/>
              <a:gdLst/>
              <a:ahLst/>
              <a:cxnLst/>
              <a:rect l="l" t="t" r="r" b="b"/>
              <a:pathLst>
                <a:path w="3742" h="1963" extrusionOk="0">
                  <a:moveTo>
                    <a:pt x="121" y="1"/>
                  </a:moveTo>
                  <a:cubicBezTo>
                    <a:pt x="57" y="1"/>
                    <a:pt x="200" y="259"/>
                    <a:pt x="118" y="259"/>
                  </a:cubicBezTo>
                  <a:cubicBezTo>
                    <a:pt x="115" y="259"/>
                    <a:pt x="111" y="259"/>
                    <a:pt x="108" y="258"/>
                  </a:cubicBezTo>
                  <a:cubicBezTo>
                    <a:pt x="65" y="258"/>
                    <a:pt x="22" y="301"/>
                    <a:pt x="22" y="344"/>
                  </a:cubicBezTo>
                  <a:cubicBezTo>
                    <a:pt x="1" y="408"/>
                    <a:pt x="43" y="451"/>
                    <a:pt x="86" y="451"/>
                  </a:cubicBezTo>
                  <a:lnTo>
                    <a:pt x="108" y="451"/>
                  </a:lnTo>
                  <a:cubicBezTo>
                    <a:pt x="150" y="472"/>
                    <a:pt x="236" y="493"/>
                    <a:pt x="321" y="493"/>
                  </a:cubicBezTo>
                  <a:lnTo>
                    <a:pt x="535" y="558"/>
                  </a:lnTo>
                  <a:cubicBezTo>
                    <a:pt x="685" y="600"/>
                    <a:pt x="834" y="643"/>
                    <a:pt x="963" y="707"/>
                  </a:cubicBezTo>
                  <a:cubicBezTo>
                    <a:pt x="1262" y="793"/>
                    <a:pt x="1561" y="900"/>
                    <a:pt x="1839" y="1006"/>
                  </a:cubicBezTo>
                  <a:cubicBezTo>
                    <a:pt x="2117" y="1113"/>
                    <a:pt x="2416" y="1242"/>
                    <a:pt x="2672" y="1370"/>
                  </a:cubicBezTo>
                  <a:cubicBezTo>
                    <a:pt x="2801" y="1455"/>
                    <a:pt x="2950" y="1519"/>
                    <a:pt x="3057" y="1605"/>
                  </a:cubicBezTo>
                  <a:cubicBezTo>
                    <a:pt x="3185" y="1690"/>
                    <a:pt x="3292" y="1776"/>
                    <a:pt x="3356" y="1861"/>
                  </a:cubicBezTo>
                  <a:cubicBezTo>
                    <a:pt x="3356" y="1883"/>
                    <a:pt x="3356" y="1883"/>
                    <a:pt x="3356" y="1883"/>
                  </a:cubicBezTo>
                  <a:cubicBezTo>
                    <a:pt x="3395" y="1935"/>
                    <a:pt x="3458" y="1963"/>
                    <a:pt x="3520" y="1963"/>
                  </a:cubicBezTo>
                  <a:cubicBezTo>
                    <a:pt x="3560" y="1963"/>
                    <a:pt x="3601" y="1951"/>
                    <a:pt x="3634" y="1925"/>
                  </a:cubicBezTo>
                  <a:cubicBezTo>
                    <a:pt x="3720" y="1840"/>
                    <a:pt x="3741" y="1712"/>
                    <a:pt x="3656" y="1626"/>
                  </a:cubicBezTo>
                  <a:cubicBezTo>
                    <a:pt x="3527" y="1455"/>
                    <a:pt x="3399" y="1370"/>
                    <a:pt x="3250" y="1284"/>
                  </a:cubicBezTo>
                  <a:cubicBezTo>
                    <a:pt x="3100" y="1199"/>
                    <a:pt x="2950" y="1135"/>
                    <a:pt x="2822" y="1071"/>
                  </a:cubicBezTo>
                  <a:cubicBezTo>
                    <a:pt x="2523" y="942"/>
                    <a:pt x="556" y="87"/>
                    <a:pt x="407" y="45"/>
                  </a:cubicBezTo>
                  <a:lnTo>
                    <a:pt x="129" y="2"/>
                  </a:ln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7" name="Google Shape;35387;p32"/>
            <p:cNvSpPr/>
            <p:nvPr/>
          </p:nvSpPr>
          <p:spPr>
            <a:xfrm flipH="1">
              <a:off x="12882738" y="797550"/>
              <a:ext cx="93000" cy="40500"/>
            </a:xfrm>
            <a:custGeom>
              <a:avLst/>
              <a:gdLst/>
              <a:ahLst/>
              <a:cxnLst/>
              <a:rect l="l" t="t" r="r" b="b"/>
              <a:pathLst>
                <a:path w="3720" h="1620" extrusionOk="0">
                  <a:moveTo>
                    <a:pt x="22" y="1"/>
                  </a:moveTo>
                  <a:cubicBezTo>
                    <a:pt x="1" y="65"/>
                    <a:pt x="43" y="108"/>
                    <a:pt x="86" y="108"/>
                  </a:cubicBezTo>
                  <a:lnTo>
                    <a:pt x="108" y="108"/>
                  </a:lnTo>
                  <a:cubicBezTo>
                    <a:pt x="150" y="108"/>
                    <a:pt x="236" y="150"/>
                    <a:pt x="321" y="150"/>
                  </a:cubicBezTo>
                  <a:lnTo>
                    <a:pt x="535" y="215"/>
                  </a:lnTo>
                  <a:cubicBezTo>
                    <a:pt x="685" y="257"/>
                    <a:pt x="834" y="300"/>
                    <a:pt x="963" y="364"/>
                  </a:cubicBezTo>
                  <a:cubicBezTo>
                    <a:pt x="1262" y="450"/>
                    <a:pt x="1561" y="557"/>
                    <a:pt x="1839" y="663"/>
                  </a:cubicBezTo>
                  <a:cubicBezTo>
                    <a:pt x="2117" y="770"/>
                    <a:pt x="2416" y="899"/>
                    <a:pt x="2672" y="1027"/>
                  </a:cubicBezTo>
                  <a:cubicBezTo>
                    <a:pt x="2801" y="1112"/>
                    <a:pt x="2950" y="1176"/>
                    <a:pt x="3057" y="1262"/>
                  </a:cubicBezTo>
                  <a:cubicBezTo>
                    <a:pt x="3185" y="1347"/>
                    <a:pt x="3292" y="1433"/>
                    <a:pt x="3356" y="1518"/>
                  </a:cubicBezTo>
                  <a:cubicBezTo>
                    <a:pt x="3356" y="1540"/>
                    <a:pt x="3356" y="1540"/>
                    <a:pt x="3356" y="1540"/>
                  </a:cubicBezTo>
                  <a:cubicBezTo>
                    <a:pt x="3395" y="1592"/>
                    <a:pt x="3458" y="1620"/>
                    <a:pt x="3520" y="1620"/>
                  </a:cubicBezTo>
                  <a:cubicBezTo>
                    <a:pt x="3560" y="1620"/>
                    <a:pt x="3601" y="1608"/>
                    <a:pt x="3634" y="1582"/>
                  </a:cubicBezTo>
                  <a:cubicBezTo>
                    <a:pt x="3698" y="1518"/>
                    <a:pt x="3720" y="1412"/>
                    <a:pt x="3677" y="1326"/>
                  </a:cubicBezTo>
                  <a:lnTo>
                    <a:pt x="3677" y="1326"/>
                  </a:lnTo>
                  <a:cubicBezTo>
                    <a:pt x="3677" y="1326"/>
                    <a:pt x="3677" y="1326"/>
                    <a:pt x="3677" y="1347"/>
                  </a:cubicBezTo>
                  <a:cubicBezTo>
                    <a:pt x="3637" y="1377"/>
                    <a:pt x="3588" y="1393"/>
                    <a:pt x="3541" y="1393"/>
                  </a:cubicBezTo>
                  <a:cubicBezTo>
                    <a:pt x="3486" y="1393"/>
                    <a:pt x="3434" y="1372"/>
                    <a:pt x="3399" y="1326"/>
                  </a:cubicBezTo>
                  <a:cubicBezTo>
                    <a:pt x="3399" y="1305"/>
                    <a:pt x="3399" y="1305"/>
                    <a:pt x="3378" y="1305"/>
                  </a:cubicBezTo>
                  <a:cubicBezTo>
                    <a:pt x="3335" y="1219"/>
                    <a:pt x="3207" y="1134"/>
                    <a:pt x="3079" y="1048"/>
                  </a:cubicBezTo>
                  <a:cubicBezTo>
                    <a:pt x="2950" y="984"/>
                    <a:pt x="2865" y="877"/>
                    <a:pt x="2737" y="813"/>
                  </a:cubicBezTo>
                  <a:cubicBezTo>
                    <a:pt x="2459" y="685"/>
                    <a:pt x="2138" y="599"/>
                    <a:pt x="1839" y="514"/>
                  </a:cubicBezTo>
                  <a:cubicBezTo>
                    <a:pt x="1561" y="407"/>
                    <a:pt x="1262" y="321"/>
                    <a:pt x="963" y="236"/>
                  </a:cubicBezTo>
                  <a:cubicBezTo>
                    <a:pt x="813" y="193"/>
                    <a:pt x="663" y="150"/>
                    <a:pt x="514" y="129"/>
                  </a:cubicBezTo>
                  <a:lnTo>
                    <a:pt x="300" y="65"/>
                  </a:lnTo>
                  <a:cubicBezTo>
                    <a:pt x="214" y="65"/>
                    <a:pt x="129" y="44"/>
                    <a:pt x="86" y="44"/>
                  </a:cubicBezTo>
                  <a:lnTo>
                    <a:pt x="65" y="44"/>
                  </a:lnTo>
                  <a:cubicBezTo>
                    <a:pt x="43" y="44"/>
                    <a:pt x="22" y="22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8" name="Google Shape;35388;p32"/>
            <p:cNvSpPr/>
            <p:nvPr/>
          </p:nvSpPr>
          <p:spPr>
            <a:xfrm flipH="1">
              <a:off x="12820213" y="815150"/>
              <a:ext cx="95150" cy="82750"/>
            </a:xfrm>
            <a:custGeom>
              <a:avLst/>
              <a:gdLst/>
              <a:ahLst/>
              <a:cxnLst/>
              <a:rect l="l" t="t" r="r" b="b"/>
              <a:pathLst>
                <a:path w="3806" h="3310" extrusionOk="0">
                  <a:moveTo>
                    <a:pt x="682" y="1"/>
                  </a:moveTo>
                  <a:cubicBezTo>
                    <a:pt x="661" y="1"/>
                    <a:pt x="641" y="1"/>
                    <a:pt x="621" y="2"/>
                  </a:cubicBezTo>
                  <a:cubicBezTo>
                    <a:pt x="1" y="24"/>
                    <a:pt x="193" y="708"/>
                    <a:pt x="428" y="1114"/>
                  </a:cubicBezTo>
                  <a:cubicBezTo>
                    <a:pt x="792" y="1712"/>
                    <a:pt x="1390" y="2011"/>
                    <a:pt x="1818" y="2503"/>
                  </a:cubicBezTo>
                  <a:cubicBezTo>
                    <a:pt x="2010" y="2717"/>
                    <a:pt x="2117" y="3059"/>
                    <a:pt x="2352" y="3230"/>
                  </a:cubicBezTo>
                  <a:cubicBezTo>
                    <a:pt x="2421" y="3286"/>
                    <a:pt x="2478" y="3310"/>
                    <a:pt x="2526" y="3310"/>
                  </a:cubicBezTo>
                  <a:cubicBezTo>
                    <a:pt x="2715" y="3310"/>
                    <a:pt x="2763" y="2938"/>
                    <a:pt x="2865" y="2717"/>
                  </a:cubicBezTo>
                  <a:cubicBezTo>
                    <a:pt x="3036" y="2353"/>
                    <a:pt x="3207" y="1990"/>
                    <a:pt x="3421" y="1648"/>
                  </a:cubicBezTo>
                  <a:cubicBezTo>
                    <a:pt x="3570" y="1434"/>
                    <a:pt x="3763" y="1199"/>
                    <a:pt x="3806" y="921"/>
                  </a:cubicBezTo>
                  <a:cubicBezTo>
                    <a:pt x="3164" y="900"/>
                    <a:pt x="2651" y="665"/>
                    <a:pt x="2096" y="408"/>
                  </a:cubicBezTo>
                  <a:cubicBezTo>
                    <a:pt x="1666" y="224"/>
                    <a:pt x="1138" y="1"/>
                    <a:pt x="6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9" name="Google Shape;35389;p32"/>
            <p:cNvSpPr/>
            <p:nvPr/>
          </p:nvSpPr>
          <p:spPr>
            <a:xfrm flipH="1">
              <a:off x="12642813" y="781675"/>
              <a:ext cx="206275" cy="93400"/>
            </a:xfrm>
            <a:custGeom>
              <a:avLst/>
              <a:gdLst/>
              <a:ahLst/>
              <a:cxnLst/>
              <a:rect l="l" t="t" r="r" b="b"/>
              <a:pathLst>
                <a:path w="8251" h="3736" extrusionOk="0">
                  <a:moveTo>
                    <a:pt x="6106" y="0"/>
                  </a:moveTo>
                  <a:cubicBezTo>
                    <a:pt x="5652" y="0"/>
                    <a:pt x="5190" y="78"/>
                    <a:pt x="4788" y="208"/>
                  </a:cubicBezTo>
                  <a:cubicBezTo>
                    <a:pt x="3933" y="486"/>
                    <a:pt x="3121" y="850"/>
                    <a:pt x="2394" y="1363"/>
                  </a:cubicBezTo>
                  <a:cubicBezTo>
                    <a:pt x="1646" y="1897"/>
                    <a:pt x="300" y="2645"/>
                    <a:pt x="43" y="3607"/>
                  </a:cubicBezTo>
                  <a:lnTo>
                    <a:pt x="29" y="3648"/>
                  </a:lnTo>
                  <a:lnTo>
                    <a:pt x="29" y="3648"/>
                  </a:lnTo>
                  <a:cubicBezTo>
                    <a:pt x="208" y="3248"/>
                    <a:pt x="928" y="3131"/>
                    <a:pt x="1368" y="3051"/>
                  </a:cubicBezTo>
                  <a:cubicBezTo>
                    <a:pt x="2031" y="2944"/>
                    <a:pt x="2608" y="2730"/>
                    <a:pt x="3228" y="2431"/>
                  </a:cubicBezTo>
                  <a:cubicBezTo>
                    <a:pt x="4468" y="1811"/>
                    <a:pt x="5579" y="1427"/>
                    <a:pt x="6947" y="1192"/>
                  </a:cubicBezTo>
                  <a:cubicBezTo>
                    <a:pt x="7246" y="1149"/>
                    <a:pt x="8251" y="1063"/>
                    <a:pt x="8123" y="614"/>
                  </a:cubicBezTo>
                  <a:cubicBezTo>
                    <a:pt x="8058" y="337"/>
                    <a:pt x="7396" y="251"/>
                    <a:pt x="7161" y="166"/>
                  </a:cubicBezTo>
                  <a:cubicBezTo>
                    <a:pt x="6836" y="51"/>
                    <a:pt x="6473" y="0"/>
                    <a:pt x="6106" y="0"/>
                  </a:cubicBezTo>
                  <a:close/>
                  <a:moveTo>
                    <a:pt x="29" y="3648"/>
                  </a:moveTo>
                  <a:cubicBezTo>
                    <a:pt x="17" y="3676"/>
                    <a:pt x="7" y="3705"/>
                    <a:pt x="0" y="3735"/>
                  </a:cubicBezTo>
                  <a:lnTo>
                    <a:pt x="29" y="36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0" name="Google Shape;35390;p32"/>
            <p:cNvSpPr/>
            <p:nvPr/>
          </p:nvSpPr>
          <p:spPr>
            <a:xfrm flipH="1">
              <a:off x="12710138" y="882325"/>
              <a:ext cx="145375" cy="132200"/>
            </a:xfrm>
            <a:custGeom>
              <a:avLst/>
              <a:gdLst/>
              <a:ahLst/>
              <a:cxnLst/>
              <a:rect l="l" t="t" r="r" b="b"/>
              <a:pathLst>
                <a:path w="5815" h="5288" extrusionOk="0">
                  <a:moveTo>
                    <a:pt x="1582" y="1"/>
                  </a:moveTo>
                  <a:cubicBezTo>
                    <a:pt x="1503" y="1"/>
                    <a:pt x="1432" y="16"/>
                    <a:pt x="1369" y="51"/>
                  </a:cubicBezTo>
                  <a:cubicBezTo>
                    <a:pt x="856" y="308"/>
                    <a:pt x="535" y="1333"/>
                    <a:pt x="343" y="1868"/>
                  </a:cubicBezTo>
                  <a:cubicBezTo>
                    <a:pt x="65" y="2680"/>
                    <a:pt x="1" y="3685"/>
                    <a:pt x="1" y="4582"/>
                  </a:cubicBezTo>
                  <a:cubicBezTo>
                    <a:pt x="1" y="4796"/>
                    <a:pt x="22" y="5031"/>
                    <a:pt x="65" y="5288"/>
                  </a:cubicBezTo>
                  <a:lnTo>
                    <a:pt x="5815" y="5288"/>
                  </a:lnTo>
                  <a:cubicBezTo>
                    <a:pt x="5772" y="4967"/>
                    <a:pt x="5686" y="4689"/>
                    <a:pt x="5644" y="4497"/>
                  </a:cubicBezTo>
                  <a:cubicBezTo>
                    <a:pt x="5323" y="3428"/>
                    <a:pt x="4874" y="2253"/>
                    <a:pt x="3998" y="1590"/>
                  </a:cubicBezTo>
                  <a:cubicBezTo>
                    <a:pt x="3518" y="1244"/>
                    <a:pt x="2278" y="1"/>
                    <a:pt x="15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1" name="Google Shape;35391;p32"/>
            <p:cNvSpPr/>
            <p:nvPr/>
          </p:nvSpPr>
          <p:spPr>
            <a:xfrm flipH="1">
              <a:off x="12806313" y="895350"/>
              <a:ext cx="69500" cy="119175"/>
            </a:xfrm>
            <a:custGeom>
              <a:avLst/>
              <a:gdLst/>
              <a:ahLst/>
              <a:cxnLst/>
              <a:rect l="l" t="t" r="r" b="b"/>
              <a:pathLst>
                <a:path w="2780" h="4767" extrusionOk="0">
                  <a:moveTo>
                    <a:pt x="2523" y="0"/>
                  </a:moveTo>
                  <a:lnTo>
                    <a:pt x="2523" y="0"/>
                  </a:lnTo>
                  <a:cubicBezTo>
                    <a:pt x="2095" y="513"/>
                    <a:pt x="1561" y="919"/>
                    <a:pt x="1176" y="1454"/>
                  </a:cubicBezTo>
                  <a:cubicBezTo>
                    <a:pt x="706" y="2116"/>
                    <a:pt x="407" y="2886"/>
                    <a:pt x="193" y="3677"/>
                  </a:cubicBezTo>
                  <a:cubicBezTo>
                    <a:pt x="108" y="4040"/>
                    <a:pt x="43" y="4403"/>
                    <a:pt x="1" y="4767"/>
                  </a:cubicBezTo>
                  <a:lnTo>
                    <a:pt x="1048" y="4767"/>
                  </a:lnTo>
                  <a:cubicBezTo>
                    <a:pt x="920" y="3570"/>
                    <a:pt x="1304" y="2522"/>
                    <a:pt x="1946" y="1411"/>
                  </a:cubicBezTo>
                  <a:cubicBezTo>
                    <a:pt x="2074" y="1154"/>
                    <a:pt x="2779" y="193"/>
                    <a:pt x="2523" y="0"/>
                  </a:cubicBezTo>
                  <a:close/>
                </a:path>
              </a:pathLst>
            </a:custGeom>
            <a:solidFill>
              <a:srgbClr val="DD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2" name="Google Shape;35392;p32"/>
            <p:cNvSpPr/>
            <p:nvPr/>
          </p:nvSpPr>
          <p:spPr>
            <a:xfrm flipH="1">
              <a:off x="12586163" y="831500"/>
              <a:ext cx="245825" cy="127000"/>
            </a:xfrm>
            <a:custGeom>
              <a:avLst/>
              <a:gdLst/>
              <a:ahLst/>
              <a:cxnLst/>
              <a:rect l="l" t="t" r="r" b="b"/>
              <a:pathLst>
                <a:path w="9833" h="5080" extrusionOk="0">
                  <a:moveTo>
                    <a:pt x="4942" y="1"/>
                  </a:moveTo>
                  <a:cubicBezTo>
                    <a:pt x="4324" y="1"/>
                    <a:pt x="3656" y="126"/>
                    <a:pt x="3206" y="289"/>
                  </a:cubicBezTo>
                  <a:cubicBezTo>
                    <a:pt x="2373" y="588"/>
                    <a:pt x="1240" y="887"/>
                    <a:pt x="684" y="1657"/>
                  </a:cubicBezTo>
                  <a:cubicBezTo>
                    <a:pt x="0" y="2597"/>
                    <a:pt x="599" y="3388"/>
                    <a:pt x="1304" y="4050"/>
                  </a:cubicBezTo>
                  <a:cubicBezTo>
                    <a:pt x="1976" y="4703"/>
                    <a:pt x="2924" y="5079"/>
                    <a:pt x="3850" y="5079"/>
                  </a:cubicBezTo>
                  <a:cubicBezTo>
                    <a:pt x="3986" y="5079"/>
                    <a:pt x="4120" y="5071"/>
                    <a:pt x="4254" y="5055"/>
                  </a:cubicBezTo>
                  <a:cubicBezTo>
                    <a:pt x="5579" y="4905"/>
                    <a:pt x="7374" y="5076"/>
                    <a:pt x="8122" y="3794"/>
                  </a:cubicBezTo>
                  <a:cubicBezTo>
                    <a:pt x="8486" y="3153"/>
                    <a:pt x="9832" y="2405"/>
                    <a:pt x="8828" y="1699"/>
                  </a:cubicBezTo>
                  <a:cubicBezTo>
                    <a:pt x="8358" y="1379"/>
                    <a:pt x="7695" y="1315"/>
                    <a:pt x="7225" y="1015"/>
                  </a:cubicBezTo>
                  <a:cubicBezTo>
                    <a:pt x="6819" y="802"/>
                    <a:pt x="6477" y="438"/>
                    <a:pt x="6092" y="224"/>
                  </a:cubicBezTo>
                  <a:cubicBezTo>
                    <a:pt x="5798" y="64"/>
                    <a:pt x="5383" y="1"/>
                    <a:pt x="4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3" name="Google Shape;35393;p32"/>
            <p:cNvSpPr/>
            <p:nvPr/>
          </p:nvSpPr>
          <p:spPr>
            <a:xfrm flipH="1">
              <a:off x="12787613" y="873300"/>
              <a:ext cx="51325" cy="44500"/>
            </a:xfrm>
            <a:custGeom>
              <a:avLst/>
              <a:gdLst/>
              <a:ahLst/>
              <a:cxnLst/>
              <a:rect l="l" t="t" r="r" b="b"/>
              <a:pathLst>
                <a:path w="2053" h="1780" extrusionOk="0">
                  <a:moveTo>
                    <a:pt x="971" y="0"/>
                  </a:moveTo>
                  <a:cubicBezTo>
                    <a:pt x="777" y="0"/>
                    <a:pt x="594" y="83"/>
                    <a:pt x="428" y="327"/>
                  </a:cubicBezTo>
                  <a:cubicBezTo>
                    <a:pt x="0" y="946"/>
                    <a:pt x="791" y="1310"/>
                    <a:pt x="1005" y="1780"/>
                  </a:cubicBezTo>
                  <a:cubicBezTo>
                    <a:pt x="984" y="1630"/>
                    <a:pt x="941" y="1395"/>
                    <a:pt x="1005" y="1267"/>
                  </a:cubicBezTo>
                  <a:cubicBezTo>
                    <a:pt x="1091" y="1096"/>
                    <a:pt x="1262" y="1096"/>
                    <a:pt x="1411" y="1011"/>
                  </a:cubicBezTo>
                  <a:cubicBezTo>
                    <a:pt x="1582" y="925"/>
                    <a:pt x="1881" y="711"/>
                    <a:pt x="1967" y="519"/>
                  </a:cubicBezTo>
                  <a:cubicBezTo>
                    <a:pt x="2052" y="241"/>
                    <a:pt x="1732" y="241"/>
                    <a:pt x="1539" y="156"/>
                  </a:cubicBezTo>
                  <a:cubicBezTo>
                    <a:pt x="1343" y="73"/>
                    <a:pt x="1152" y="0"/>
                    <a:pt x="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4" name="Google Shape;35394;p32"/>
            <p:cNvSpPr/>
            <p:nvPr/>
          </p:nvSpPr>
          <p:spPr>
            <a:xfrm flipH="1">
              <a:off x="12736863" y="883400"/>
              <a:ext cx="71625" cy="25850"/>
            </a:xfrm>
            <a:custGeom>
              <a:avLst/>
              <a:gdLst/>
              <a:ahLst/>
              <a:cxnLst/>
              <a:rect l="l" t="t" r="r" b="b"/>
              <a:pathLst>
                <a:path w="2865" h="1034" extrusionOk="0">
                  <a:moveTo>
                    <a:pt x="602" y="1"/>
                  </a:moveTo>
                  <a:cubicBezTo>
                    <a:pt x="396" y="1"/>
                    <a:pt x="185" y="36"/>
                    <a:pt x="1" y="136"/>
                  </a:cubicBezTo>
                  <a:lnTo>
                    <a:pt x="22" y="158"/>
                  </a:lnTo>
                  <a:cubicBezTo>
                    <a:pt x="91" y="152"/>
                    <a:pt x="158" y="149"/>
                    <a:pt x="225" y="149"/>
                  </a:cubicBezTo>
                  <a:cubicBezTo>
                    <a:pt x="406" y="149"/>
                    <a:pt x="582" y="169"/>
                    <a:pt x="770" y="200"/>
                  </a:cubicBezTo>
                  <a:cubicBezTo>
                    <a:pt x="1005" y="222"/>
                    <a:pt x="1262" y="265"/>
                    <a:pt x="1497" y="329"/>
                  </a:cubicBezTo>
                  <a:cubicBezTo>
                    <a:pt x="1732" y="414"/>
                    <a:pt x="1989" y="500"/>
                    <a:pt x="2202" y="607"/>
                  </a:cubicBezTo>
                  <a:cubicBezTo>
                    <a:pt x="2437" y="735"/>
                    <a:pt x="2651" y="863"/>
                    <a:pt x="2865" y="1034"/>
                  </a:cubicBezTo>
                  <a:lnTo>
                    <a:pt x="2865" y="1013"/>
                  </a:lnTo>
                  <a:cubicBezTo>
                    <a:pt x="2502" y="628"/>
                    <a:pt x="2031" y="371"/>
                    <a:pt x="1540" y="200"/>
                  </a:cubicBezTo>
                  <a:cubicBezTo>
                    <a:pt x="1305" y="94"/>
                    <a:pt x="1048" y="8"/>
                    <a:pt x="770" y="8"/>
                  </a:cubicBezTo>
                  <a:cubicBezTo>
                    <a:pt x="715" y="3"/>
                    <a:pt x="659" y="1"/>
                    <a:pt x="6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5" name="Google Shape;35395;p32"/>
            <p:cNvSpPr/>
            <p:nvPr/>
          </p:nvSpPr>
          <p:spPr>
            <a:xfrm flipH="1">
              <a:off x="12764638" y="885725"/>
              <a:ext cx="43300" cy="31550"/>
            </a:xfrm>
            <a:custGeom>
              <a:avLst/>
              <a:gdLst/>
              <a:ahLst/>
              <a:cxnLst/>
              <a:rect l="l" t="t" r="r" b="b"/>
              <a:pathLst>
                <a:path w="1732" h="1262" extrusionOk="0">
                  <a:moveTo>
                    <a:pt x="0" y="1"/>
                  </a:moveTo>
                  <a:lnTo>
                    <a:pt x="0" y="22"/>
                  </a:lnTo>
                  <a:cubicBezTo>
                    <a:pt x="86" y="172"/>
                    <a:pt x="214" y="300"/>
                    <a:pt x="342" y="428"/>
                  </a:cubicBezTo>
                  <a:cubicBezTo>
                    <a:pt x="470" y="556"/>
                    <a:pt x="620" y="663"/>
                    <a:pt x="770" y="770"/>
                  </a:cubicBezTo>
                  <a:cubicBezTo>
                    <a:pt x="1069" y="962"/>
                    <a:pt x="1389" y="1155"/>
                    <a:pt x="1710" y="1262"/>
                  </a:cubicBezTo>
                  <a:lnTo>
                    <a:pt x="1731" y="1262"/>
                  </a:lnTo>
                  <a:cubicBezTo>
                    <a:pt x="1411" y="1091"/>
                    <a:pt x="1133" y="877"/>
                    <a:pt x="855" y="642"/>
                  </a:cubicBezTo>
                  <a:cubicBezTo>
                    <a:pt x="727" y="535"/>
                    <a:pt x="599" y="407"/>
                    <a:pt x="449" y="300"/>
                  </a:cubicBezTo>
                  <a:cubicBezTo>
                    <a:pt x="321" y="193"/>
                    <a:pt x="171" y="86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6" name="Google Shape;35396;p32"/>
            <p:cNvSpPr/>
            <p:nvPr/>
          </p:nvSpPr>
          <p:spPr>
            <a:xfrm flipH="1">
              <a:off x="12769363" y="887875"/>
              <a:ext cx="44450" cy="47150"/>
            </a:xfrm>
            <a:custGeom>
              <a:avLst/>
              <a:gdLst/>
              <a:ahLst/>
              <a:cxnLst/>
              <a:rect l="l" t="t" r="r" b="b"/>
              <a:pathLst>
                <a:path w="1778" h="1886" extrusionOk="0">
                  <a:moveTo>
                    <a:pt x="0" y="0"/>
                  </a:moveTo>
                  <a:lnTo>
                    <a:pt x="0" y="21"/>
                  </a:lnTo>
                  <a:cubicBezTo>
                    <a:pt x="43" y="235"/>
                    <a:pt x="128" y="428"/>
                    <a:pt x="257" y="599"/>
                  </a:cubicBezTo>
                  <a:cubicBezTo>
                    <a:pt x="363" y="791"/>
                    <a:pt x="513" y="919"/>
                    <a:pt x="663" y="1069"/>
                  </a:cubicBezTo>
                  <a:cubicBezTo>
                    <a:pt x="962" y="1325"/>
                    <a:pt x="1261" y="1539"/>
                    <a:pt x="1560" y="1753"/>
                  </a:cubicBezTo>
                  <a:cubicBezTo>
                    <a:pt x="1539" y="1795"/>
                    <a:pt x="1539" y="1838"/>
                    <a:pt x="1582" y="1860"/>
                  </a:cubicBezTo>
                  <a:cubicBezTo>
                    <a:pt x="1600" y="1878"/>
                    <a:pt x="1620" y="1885"/>
                    <a:pt x="1640" y="1885"/>
                  </a:cubicBezTo>
                  <a:cubicBezTo>
                    <a:pt x="1712" y="1885"/>
                    <a:pt x="1777" y="1782"/>
                    <a:pt x="1710" y="1731"/>
                  </a:cubicBezTo>
                  <a:cubicBezTo>
                    <a:pt x="1692" y="1713"/>
                    <a:pt x="1674" y="1707"/>
                    <a:pt x="1657" y="1707"/>
                  </a:cubicBezTo>
                  <a:cubicBezTo>
                    <a:pt x="1635" y="1707"/>
                    <a:pt x="1615" y="1719"/>
                    <a:pt x="1603" y="1731"/>
                  </a:cubicBezTo>
                  <a:cubicBezTo>
                    <a:pt x="1304" y="1475"/>
                    <a:pt x="1026" y="1240"/>
                    <a:pt x="770" y="962"/>
                  </a:cubicBezTo>
                  <a:cubicBezTo>
                    <a:pt x="641" y="812"/>
                    <a:pt x="513" y="641"/>
                    <a:pt x="385" y="49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7" name="Google Shape;35397;p32"/>
            <p:cNvSpPr/>
            <p:nvPr/>
          </p:nvSpPr>
          <p:spPr>
            <a:xfrm flipH="1">
              <a:off x="12752913" y="893750"/>
              <a:ext cx="76950" cy="77600"/>
            </a:xfrm>
            <a:custGeom>
              <a:avLst/>
              <a:gdLst/>
              <a:ahLst/>
              <a:cxnLst/>
              <a:rect l="l" t="t" r="r" b="b"/>
              <a:pathLst>
                <a:path w="3078" h="3104" extrusionOk="0">
                  <a:moveTo>
                    <a:pt x="1" y="0"/>
                  </a:moveTo>
                  <a:lnTo>
                    <a:pt x="22" y="86"/>
                  </a:lnTo>
                  <a:cubicBezTo>
                    <a:pt x="236" y="364"/>
                    <a:pt x="428" y="620"/>
                    <a:pt x="663" y="876"/>
                  </a:cubicBezTo>
                  <a:cubicBezTo>
                    <a:pt x="770" y="1005"/>
                    <a:pt x="877" y="1154"/>
                    <a:pt x="984" y="1283"/>
                  </a:cubicBezTo>
                  <a:cubicBezTo>
                    <a:pt x="1091" y="1411"/>
                    <a:pt x="1176" y="1560"/>
                    <a:pt x="1283" y="1710"/>
                  </a:cubicBezTo>
                  <a:cubicBezTo>
                    <a:pt x="1497" y="1988"/>
                    <a:pt x="1753" y="2244"/>
                    <a:pt x="2031" y="2480"/>
                  </a:cubicBezTo>
                  <a:cubicBezTo>
                    <a:pt x="2288" y="2672"/>
                    <a:pt x="2566" y="2843"/>
                    <a:pt x="2865" y="2993"/>
                  </a:cubicBezTo>
                  <a:cubicBezTo>
                    <a:pt x="2844" y="3014"/>
                    <a:pt x="2844" y="3057"/>
                    <a:pt x="2886" y="3078"/>
                  </a:cubicBezTo>
                  <a:cubicBezTo>
                    <a:pt x="2905" y="3096"/>
                    <a:pt x="2925" y="3104"/>
                    <a:pt x="2944" y="3104"/>
                  </a:cubicBezTo>
                  <a:cubicBezTo>
                    <a:pt x="3016" y="3104"/>
                    <a:pt x="3077" y="3000"/>
                    <a:pt x="2993" y="2950"/>
                  </a:cubicBezTo>
                  <a:cubicBezTo>
                    <a:pt x="2977" y="2933"/>
                    <a:pt x="2961" y="2926"/>
                    <a:pt x="2944" y="2926"/>
                  </a:cubicBezTo>
                  <a:cubicBezTo>
                    <a:pt x="2918" y="2926"/>
                    <a:pt x="2891" y="2945"/>
                    <a:pt x="2865" y="2971"/>
                  </a:cubicBezTo>
                  <a:cubicBezTo>
                    <a:pt x="2288" y="2629"/>
                    <a:pt x="1775" y="2180"/>
                    <a:pt x="1412" y="1625"/>
                  </a:cubicBezTo>
                  <a:cubicBezTo>
                    <a:pt x="1305" y="1475"/>
                    <a:pt x="1219" y="1325"/>
                    <a:pt x="1112" y="1176"/>
                  </a:cubicBezTo>
                  <a:cubicBezTo>
                    <a:pt x="1027" y="1026"/>
                    <a:pt x="899" y="876"/>
                    <a:pt x="792" y="748"/>
                  </a:cubicBezTo>
                  <a:cubicBezTo>
                    <a:pt x="535" y="492"/>
                    <a:pt x="300" y="19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8" name="Google Shape;35398;p32"/>
            <p:cNvSpPr/>
            <p:nvPr/>
          </p:nvSpPr>
          <p:spPr>
            <a:xfrm flipH="1">
              <a:off x="12766213" y="888400"/>
              <a:ext cx="59900" cy="66175"/>
            </a:xfrm>
            <a:custGeom>
              <a:avLst/>
              <a:gdLst/>
              <a:ahLst/>
              <a:cxnLst/>
              <a:rect l="l" t="t" r="r" b="b"/>
              <a:pathLst>
                <a:path w="2396" h="2647" extrusionOk="0">
                  <a:moveTo>
                    <a:pt x="22" y="0"/>
                  </a:moveTo>
                  <a:lnTo>
                    <a:pt x="0" y="22"/>
                  </a:lnTo>
                  <a:cubicBezTo>
                    <a:pt x="171" y="278"/>
                    <a:pt x="364" y="492"/>
                    <a:pt x="513" y="727"/>
                  </a:cubicBezTo>
                  <a:cubicBezTo>
                    <a:pt x="599" y="834"/>
                    <a:pt x="663" y="962"/>
                    <a:pt x="727" y="1069"/>
                  </a:cubicBezTo>
                  <a:cubicBezTo>
                    <a:pt x="813" y="1197"/>
                    <a:pt x="855" y="1326"/>
                    <a:pt x="941" y="1454"/>
                  </a:cubicBezTo>
                  <a:cubicBezTo>
                    <a:pt x="1091" y="1710"/>
                    <a:pt x="1262" y="1967"/>
                    <a:pt x="1497" y="2138"/>
                  </a:cubicBezTo>
                  <a:cubicBezTo>
                    <a:pt x="1689" y="2309"/>
                    <a:pt x="1924" y="2437"/>
                    <a:pt x="2159" y="2523"/>
                  </a:cubicBezTo>
                  <a:cubicBezTo>
                    <a:pt x="2159" y="2565"/>
                    <a:pt x="2159" y="2587"/>
                    <a:pt x="2181" y="2629"/>
                  </a:cubicBezTo>
                  <a:cubicBezTo>
                    <a:pt x="2201" y="2641"/>
                    <a:pt x="2222" y="2647"/>
                    <a:pt x="2242" y="2647"/>
                  </a:cubicBezTo>
                  <a:cubicBezTo>
                    <a:pt x="2327" y="2647"/>
                    <a:pt x="2396" y="2549"/>
                    <a:pt x="2309" y="2480"/>
                  </a:cubicBezTo>
                  <a:cubicBezTo>
                    <a:pt x="2293" y="2463"/>
                    <a:pt x="2273" y="2456"/>
                    <a:pt x="2254" y="2456"/>
                  </a:cubicBezTo>
                  <a:cubicBezTo>
                    <a:pt x="2223" y="2456"/>
                    <a:pt x="2194" y="2475"/>
                    <a:pt x="2181" y="2501"/>
                  </a:cubicBezTo>
                  <a:cubicBezTo>
                    <a:pt x="1945" y="2394"/>
                    <a:pt x="1732" y="2245"/>
                    <a:pt x="1561" y="2074"/>
                  </a:cubicBezTo>
                  <a:cubicBezTo>
                    <a:pt x="1347" y="1881"/>
                    <a:pt x="1197" y="1646"/>
                    <a:pt x="1069" y="1390"/>
                  </a:cubicBezTo>
                  <a:cubicBezTo>
                    <a:pt x="1005" y="1261"/>
                    <a:pt x="962" y="1133"/>
                    <a:pt x="898" y="984"/>
                  </a:cubicBezTo>
                  <a:cubicBezTo>
                    <a:pt x="834" y="855"/>
                    <a:pt x="749" y="727"/>
                    <a:pt x="663" y="599"/>
                  </a:cubicBezTo>
                  <a:cubicBezTo>
                    <a:pt x="471" y="364"/>
                    <a:pt x="257" y="193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9" name="Google Shape;35399;p32"/>
            <p:cNvSpPr/>
            <p:nvPr/>
          </p:nvSpPr>
          <p:spPr>
            <a:xfrm flipH="1">
              <a:off x="12775863" y="888925"/>
              <a:ext cx="34225" cy="36900"/>
            </a:xfrm>
            <a:custGeom>
              <a:avLst/>
              <a:gdLst/>
              <a:ahLst/>
              <a:cxnLst/>
              <a:rect l="l" t="t" r="r" b="b"/>
              <a:pathLst>
                <a:path w="1369" h="1476" extrusionOk="0">
                  <a:moveTo>
                    <a:pt x="1" y="1"/>
                  </a:moveTo>
                  <a:lnTo>
                    <a:pt x="1" y="22"/>
                  </a:lnTo>
                  <a:cubicBezTo>
                    <a:pt x="86" y="172"/>
                    <a:pt x="193" y="300"/>
                    <a:pt x="300" y="428"/>
                  </a:cubicBezTo>
                  <a:cubicBezTo>
                    <a:pt x="428" y="557"/>
                    <a:pt x="578" y="642"/>
                    <a:pt x="706" y="749"/>
                  </a:cubicBezTo>
                  <a:cubicBezTo>
                    <a:pt x="962" y="941"/>
                    <a:pt x="1198" y="1176"/>
                    <a:pt x="1369" y="1476"/>
                  </a:cubicBezTo>
                  <a:cubicBezTo>
                    <a:pt x="1326" y="1305"/>
                    <a:pt x="1240" y="1155"/>
                    <a:pt x="1133" y="1005"/>
                  </a:cubicBezTo>
                  <a:cubicBezTo>
                    <a:pt x="1027" y="877"/>
                    <a:pt x="920" y="749"/>
                    <a:pt x="792" y="621"/>
                  </a:cubicBezTo>
                  <a:cubicBezTo>
                    <a:pt x="663" y="514"/>
                    <a:pt x="556" y="386"/>
                    <a:pt x="428" y="279"/>
                  </a:cubicBezTo>
                  <a:cubicBezTo>
                    <a:pt x="300" y="193"/>
                    <a:pt x="150" y="8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0" name="Google Shape;35400;p32"/>
            <p:cNvSpPr/>
            <p:nvPr/>
          </p:nvSpPr>
          <p:spPr>
            <a:xfrm flipH="1">
              <a:off x="12747513" y="881975"/>
              <a:ext cx="60975" cy="36275"/>
            </a:xfrm>
            <a:custGeom>
              <a:avLst/>
              <a:gdLst/>
              <a:ahLst/>
              <a:cxnLst/>
              <a:rect l="l" t="t" r="r" b="b"/>
              <a:pathLst>
                <a:path w="2439" h="1451" extrusionOk="0">
                  <a:moveTo>
                    <a:pt x="1" y="1"/>
                  </a:moveTo>
                  <a:lnTo>
                    <a:pt x="1" y="22"/>
                  </a:lnTo>
                  <a:cubicBezTo>
                    <a:pt x="193" y="151"/>
                    <a:pt x="407" y="215"/>
                    <a:pt x="599" y="300"/>
                  </a:cubicBezTo>
                  <a:cubicBezTo>
                    <a:pt x="792" y="386"/>
                    <a:pt x="1005" y="450"/>
                    <a:pt x="1219" y="535"/>
                  </a:cubicBezTo>
                  <a:cubicBezTo>
                    <a:pt x="1604" y="706"/>
                    <a:pt x="1967" y="941"/>
                    <a:pt x="2224" y="1305"/>
                  </a:cubicBezTo>
                  <a:cubicBezTo>
                    <a:pt x="2202" y="1326"/>
                    <a:pt x="2181" y="1390"/>
                    <a:pt x="2224" y="1433"/>
                  </a:cubicBezTo>
                  <a:cubicBezTo>
                    <a:pt x="2244" y="1445"/>
                    <a:pt x="2265" y="1450"/>
                    <a:pt x="2285" y="1450"/>
                  </a:cubicBezTo>
                  <a:cubicBezTo>
                    <a:pt x="2371" y="1450"/>
                    <a:pt x="2439" y="1353"/>
                    <a:pt x="2352" y="1283"/>
                  </a:cubicBezTo>
                  <a:cubicBezTo>
                    <a:pt x="2341" y="1273"/>
                    <a:pt x="2325" y="1267"/>
                    <a:pt x="2307" y="1267"/>
                  </a:cubicBezTo>
                  <a:cubicBezTo>
                    <a:pt x="2288" y="1267"/>
                    <a:pt x="2266" y="1273"/>
                    <a:pt x="2245" y="1283"/>
                  </a:cubicBezTo>
                  <a:cubicBezTo>
                    <a:pt x="2138" y="1091"/>
                    <a:pt x="1989" y="920"/>
                    <a:pt x="1839" y="770"/>
                  </a:cubicBezTo>
                  <a:cubicBezTo>
                    <a:pt x="1668" y="621"/>
                    <a:pt x="1476" y="493"/>
                    <a:pt x="1262" y="386"/>
                  </a:cubicBezTo>
                  <a:cubicBezTo>
                    <a:pt x="1069" y="279"/>
                    <a:pt x="877" y="193"/>
                    <a:pt x="663" y="129"/>
                  </a:cubicBezTo>
                  <a:cubicBezTo>
                    <a:pt x="450" y="65"/>
                    <a:pt x="236" y="2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1" name="Google Shape;35401;p32"/>
            <p:cNvSpPr/>
            <p:nvPr/>
          </p:nvSpPr>
          <p:spPr>
            <a:xfrm flipH="1">
              <a:off x="12762863" y="896950"/>
              <a:ext cx="49900" cy="50500"/>
            </a:xfrm>
            <a:custGeom>
              <a:avLst/>
              <a:gdLst/>
              <a:ahLst/>
              <a:cxnLst/>
              <a:rect l="l" t="t" r="r" b="b"/>
              <a:pathLst>
                <a:path w="1996" h="2020" extrusionOk="0">
                  <a:moveTo>
                    <a:pt x="22" y="0"/>
                  </a:moveTo>
                  <a:lnTo>
                    <a:pt x="1" y="22"/>
                  </a:lnTo>
                  <a:cubicBezTo>
                    <a:pt x="86" y="236"/>
                    <a:pt x="172" y="428"/>
                    <a:pt x="300" y="642"/>
                  </a:cubicBezTo>
                  <a:cubicBezTo>
                    <a:pt x="407" y="834"/>
                    <a:pt x="578" y="1005"/>
                    <a:pt x="728" y="1176"/>
                  </a:cubicBezTo>
                  <a:cubicBezTo>
                    <a:pt x="877" y="1326"/>
                    <a:pt x="1048" y="1497"/>
                    <a:pt x="1240" y="1625"/>
                  </a:cubicBezTo>
                  <a:cubicBezTo>
                    <a:pt x="1411" y="1732"/>
                    <a:pt x="1604" y="1817"/>
                    <a:pt x="1796" y="1881"/>
                  </a:cubicBezTo>
                  <a:cubicBezTo>
                    <a:pt x="1765" y="1945"/>
                    <a:pt x="1815" y="2020"/>
                    <a:pt x="1869" y="2020"/>
                  </a:cubicBezTo>
                  <a:cubicBezTo>
                    <a:pt x="1888" y="2020"/>
                    <a:pt x="1908" y="2010"/>
                    <a:pt x="1924" y="1988"/>
                  </a:cubicBezTo>
                  <a:lnTo>
                    <a:pt x="1946" y="1988"/>
                  </a:lnTo>
                  <a:cubicBezTo>
                    <a:pt x="1995" y="1906"/>
                    <a:pt x="1930" y="1811"/>
                    <a:pt x="1869" y="1811"/>
                  </a:cubicBezTo>
                  <a:cubicBezTo>
                    <a:pt x="1850" y="1811"/>
                    <a:pt x="1832" y="1819"/>
                    <a:pt x="1818" y="1839"/>
                  </a:cubicBezTo>
                  <a:cubicBezTo>
                    <a:pt x="1411" y="1689"/>
                    <a:pt x="1091" y="1390"/>
                    <a:pt x="834" y="1069"/>
                  </a:cubicBezTo>
                  <a:cubicBezTo>
                    <a:pt x="685" y="898"/>
                    <a:pt x="578" y="706"/>
                    <a:pt x="450" y="513"/>
                  </a:cubicBezTo>
                  <a:cubicBezTo>
                    <a:pt x="300" y="342"/>
                    <a:pt x="172" y="171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2" name="Google Shape;35402;p32"/>
            <p:cNvSpPr/>
            <p:nvPr/>
          </p:nvSpPr>
          <p:spPr>
            <a:xfrm flipH="1">
              <a:off x="12733113" y="877700"/>
              <a:ext cx="84450" cy="14475"/>
            </a:xfrm>
            <a:custGeom>
              <a:avLst/>
              <a:gdLst/>
              <a:ahLst/>
              <a:cxnLst/>
              <a:rect l="l" t="t" r="r" b="b"/>
              <a:pathLst>
                <a:path w="3378" h="579" extrusionOk="0">
                  <a:moveTo>
                    <a:pt x="1304" y="1"/>
                  </a:moveTo>
                  <a:cubicBezTo>
                    <a:pt x="1155" y="1"/>
                    <a:pt x="1005" y="22"/>
                    <a:pt x="855" y="65"/>
                  </a:cubicBezTo>
                  <a:cubicBezTo>
                    <a:pt x="578" y="129"/>
                    <a:pt x="300" y="193"/>
                    <a:pt x="0" y="193"/>
                  </a:cubicBezTo>
                  <a:lnTo>
                    <a:pt x="0" y="215"/>
                  </a:lnTo>
                  <a:cubicBezTo>
                    <a:pt x="140" y="264"/>
                    <a:pt x="279" y="282"/>
                    <a:pt x="418" y="282"/>
                  </a:cubicBezTo>
                  <a:cubicBezTo>
                    <a:pt x="578" y="282"/>
                    <a:pt x="738" y="259"/>
                    <a:pt x="898" y="236"/>
                  </a:cubicBezTo>
                  <a:cubicBezTo>
                    <a:pt x="1026" y="215"/>
                    <a:pt x="1176" y="193"/>
                    <a:pt x="1304" y="193"/>
                  </a:cubicBezTo>
                  <a:cubicBezTo>
                    <a:pt x="1454" y="172"/>
                    <a:pt x="1603" y="172"/>
                    <a:pt x="1732" y="172"/>
                  </a:cubicBezTo>
                  <a:cubicBezTo>
                    <a:pt x="1812" y="166"/>
                    <a:pt x="1891" y="164"/>
                    <a:pt x="1968" y="164"/>
                  </a:cubicBezTo>
                  <a:cubicBezTo>
                    <a:pt x="2181" y="164"/>
                    <a:pt x="2389" y="183"/>
                    <a:pt x="2608" y="215"/>
                  </a:cubicBezTo>
                  <a:cubicBezTo>
                    <a:pt x="2736" y="236"/>
                    <a:pt x="2886" y="257"/>
                    <a:pt x="3014" y="322"/>
                  </a:cubicBezTo>
                  <a:cubicBezTo>
                    <a:pt x="3142" y="364"/>
                    <a:pt x="3271" y="450"/>
                    <a:pt x="3356" y="578"/>
                  </a:cubicBezTo>
                  <a:lnTo>
                    <a:pt x="3378" y="557"/>
                  </a:lnTo>
                  <a:cubicBezTo>
                    <a:pt x="3292" y="428"/>
                    <a:pt x="3164" y="322"/>
                    <a:pt x="3036" y="257"/>
                  </a:cubicBezTo>
                  <a:cubicBezTo>
                    <a:pt x="2907" y="193"/>
                    <a:pt x="2758" y="151"/>
                    <a:pt x="2608" y="108"/>
                  </a:cubicBezTo>
                  <a:cubicBezTo>
                    <a:pt x="2330" y="44"/>
                    <a:pt x="2031" y="22"/>
                    <a:pt x="1753" y="22"/>
                  </a:cubicBezTo>
                  <a:cubicBezTo>
                    <a:pt x="1603" y="1"/>
                    <a:pt x="1454" y="1"/>
                    <a:pt x="1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3" name="Google Shape;35403;p32"/>
            <p:cNvSpPr/>
            <p:nvPr/>
          </p:nvSpPr>
          <p:spPr>
            <a:xfrm flipH="1">
              <a:off x="12792888" y="907100"/>
              <a:ext cx="24675" cy="47700"/>
            </a:xfrm>
            <a:custGeom>
              <a:avLst/>
              <a:gdLst/>
              <a:ahLst/>
              <a:cxnLst/>
              <a:rect l="l" t="t" r="r" b="b"/>
              <a:pathLst>
                <a:path w="987" h="1908" extrusionOk="0">
                  <a:moveTo>
                    <a:pt x="43" y="0"/>
                  </a:moveTo>
                  <a:cubicBezTo>
                    <a:pt x="0" y="171"/>
                    <a:pt x="22" y="342"/>
                    <a:pt x="43" y="535"/>
                  </a:cubicBezTo>
                  <a:cubicBezTo>
                    <a:pt x="86" y="706"/>
                    <a:pt x="171" y="855"/>
                    <a:pt x="257" y="1005"/>
                  </a:cubicBezTo>
                  <a:cubicBezTo>
                    <a:pt x="364" y="1155"/>
                    <a:pt x="492" y="1262"/>
                    <a:pt x="599" y="1390"/>
                  </a:cubicBezTo>
                  <a:cubicBezTo>
                    <a:pt x="684" y="1497"/>
                    <a:pt x="770" y="1604"/>
                    <a:pt x="834" y="1732"/>
                  </a:cubicBezTo>
                  <a:cubicBezTo>
                    <a:pt x="770" y="1753"/>
                    <a:pt x="727" y="1839"/>
                    <a:pt x="791" y="1881"/>
                  </a:cubicBezTo>
                  <a:cubicBezTo>
                    <a:pt x="809" y="1900"/>
                    <a:pt x="830" y="1907"/>
                    <a:pt x="849" y="1907"/>
                  </a:cubicBezTo>
                  <a:cubicBezTo>
                    <a:pt x="922" y="1907"/>
                    <a:pt x="987" y="1804"/>
                    <a:pt x="920" y="1753"/>
                  </a:cubicBezTo>
                  <a:cubicBezTo>
                    <a:pt x="898" y="1732"/>
                    <a:pt x="877" y="1732"/>
                    <a:pt x="855" y="1732"/>
                  </a:cubicBezTo>
                  <a:cubicBezTo>
                    <a:pt x="813" y="1582"/>
                    <a:pt x="749" y="1454"/>
                    <a:pt x="663" y="1326"/>
                  </a:cubicBezTo>
                  <a:cubicBezTo>
                    <a:pt x="556" y="1197"/>
                    <a:pt x="471" y="1069"/>
                    <a:pt x="385" y="920"/>
                  </a:cubicBezTo>
                  <a:cubicBezTo>
                    <a:pt x="321" y="791"/>
                    <a:pt x="278" y="620"/>
                    <a:pt x="214" y="471"/>
                  </a:cubicBezTo>
                  <a:cubicBezTo>
                    <a:pt x="171" y="321"/>
                    <a:pt x="129" y="171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4" name="Google Shape;35404;p32"/>
            <p:cNvSpPr/>
            <p:nvPr/>
          </p:nvSpPr>
          <p:spPr>
            <a:xfrm flipH="1">
              <a:off x="12757688" y="879850"/>
              <a:ext cx="51325" cy="39025"/>
            </a:xfrm>
            <a:custGeom>
              <a:avLst/>
              <a:gdLst/>
              <a:ahLst/>
              <a:cxnLst/>
              <a:rect l="l" t="t" r="r" b="b"/>
              <a:pathLst>
                <a:path w="2053" h="1561" extrusionOk="0">
                  <a:moveTo>
                    <a:pt x="0" y="0"/>
                  </a:moveTo>
                  <a:lnTo>
                    <a:pt x="0" y="22"/>
                  </a:lnTo>
                  <a:cubicBezTo>
                    <a:pt x="171" y="150"/>
                    <a:pt x="342" y="278"/>
                    <a:pt x="492" y="428"/>
                  </a:cubicBezTo>
                  <a:cubicBezTo>
                    <a:pt x="663" y="556"/>
                    <a:pt x="855" y="663"/>
                    <a:pt x="1026" y="791"/>
                  </a:cubicBezTo>
                  <a:cubicBezTo>
                    <a:pt x="1347" y="1048"/>
                    <a:pt x="1689" y="1304"/>
                    <a:pt x="2052" y="1561"/>
                  </a:cubicBezTo>
                  <a:lnTo>
                    <a:pt x="2052" y="1539"/>
                  </a:lnTo>
                  <a:cubicBezTo>
                    <a:pt x="1732" y="1261"/>
                    <a:pt x="1432" y="962"/>
                    <a:pt x="1112" y="663"/>
                  </a:cubicBezTo>
                  <a:cubicBezTo>
                    <a:pt x="941" y="535"/>
                    <a:pt x="791" y="385"/>
                    <a:pt x="599" y="257"/>
                  </a:cubicBezTo>
                  <a:cubicBezTo>
                    <a:pt x="407" y="150"/>
                    <a:pt x="214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5" name="Google Shape;35405;p32"/>
            <p:cNvSpPr/>
            <p:nvPr/>
          </p:nvSpPr>
          <p:spPr>
            <a:xfrm flipH="1">
              <a:off x="12773013" y="924475"/>
              <a:ext cx="5275" cy="3450"/>
            </a:xfrm>
            <a:custGeom>
              <a:avLst/>
              <a:gdLst/>
              <a:ahLst/>
              <a:cxnLst/>
              <a:rect l="l" t="t" r="r" b="b"/>
              <a:pathLst>
                <a:path w="211" h="138" extrusionOk="0">
                  <a:moveTo>
                    <a:pt x="120" y="1"/>
                  </a:moveTo>
                  <a:cubicBezTo>
                    <a:pt x="52" y="1"/>
                    <a:pt x="0" y="82"/>
                    <a:pt x="54" y="118"/>
                  </a:cubicBezTo>
                  <a:cubicBezTo>
                    <a:pt x="72" y="132"/>
                    <a:pt x="91" y="137"/>
                    <a:pt x="108" y="137"/>
                  </a:cubicBezTo>
                  <a:cubicBezTo>
                    <a:pt x="169" y="137"/>
                    <a:pt x="211" y="61"/>
                    <a:pt x="161" y="11"/>
                  </a:cubicBezTo>
                  <a:cubicBezTo>
                    <a:pt x="147" y="4"/>
                    <a:pt x="133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6" name="Google Shape;35406;p32"/>
            <p:cNvSpPr/>
            <p:nvPr/>
          </p:nvSpPr>
          <p:spPr>
            <a:xfrm flipH="1">
              <a:off x="12762238" y="915775"/>
              <a:ext cx="4025" cy="4050"/>
            </a:xfrm>
            <a:custGeom>
              <a:avLst/>
              <a:gdLst/>
              <a:ahLst/>
              <a:cxnLst/>
              <a:rect l="l" t="t" r="r" b="b"/>
              <a:pathLst>
                <a:path w="161" h="162" extrusionOk="0">
                  <a:moveTo>
                    <a:pt x="67" y="1"/>
                  </a:moveTo>
                  <a:cubicBezTo>
                    <a:pt x="32" y="1"/>
                    <a:pt x="0" y="28"/>
                    <a:pt x="0" y="81"/>
                  </a:cubicBezTo>
                  <a:cubicBezTo>
                    <a:pt x="11" y="134"/>
                    <a:pt x="54" y="161"/>
                    <a:pt x="91" y="161"/>
                  </a:cubicBezTo>
                  <a:cubicBezTo>
                    <a:pt x="129" y="161"/>
                    <a:pt x="161" y="134"/>
                    <a:pt x="150" y="81"/>
                  </a:cubicBezTo>
                  <a:cubicBezTo>
                    <a:pt x="139" y="28"/>
                    <a:pt x="102" y="1"/>
                    <a:pt x="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7" name="Google Shape;35407;p32"/>
            <p:cNvSpPr/>
            <p:nvPr/>
          </p:nvSpPr>
          <p:spPr>
            <a:xfrm flipH="1">
              <a:off x="12754263" y="917550"/>
              <a:ext cx="5775" cy="3900"/>
            </a:xfrm>
            <a:custGeom>
              <a:avLst/>
              <a:gdLst/>
              <a:ahLst/>
              <a:cxnLst/>
              <a:rect l="l" t="t" r="r" b="b"/>
              <a:pathLst>
                <a:path w="231" h="156" extrusionOk="0">
                  <a:moveTo>
                    <a:pt x="137" y="0"/>
                  </a:moveTo>
                  <a:cubicBezTo>
                    <a:pt x="64" y="0"/>
                    <a:pt x="0" y="84"/>
                    <a:pt x="72" y="138"/>
                  </a:cubicBezTo>
                  <a:cubicBezTo>
                    <a:pt x="84" y="150"/>
                    <a:pt x="98" y="156"/>
                    <a:pt x="112" y="156"/>
                  </a:cubicBezTo>
                  <a:cubicBezTo>
                    <a:pt x="171" y="156"/>
                    <a:pt x="231" y="62"/>
                    <a:pt x="179" y="10"/>
                  </a:cubicBezTo>
                  <a:cubicBezTo>
                    <a:pt x="165" y="3"/>
                    <a:pt x="151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8" name="Google Shape;35408;p32"/>
            <p:cNvSpPr/>
            <p:nvPr/>
          </p:nvSpPr>
          <p:spPr>
            <a:xfrm flipH="1">
              <a:off x="12733588" y="907675"/>
              <a:ext cx="6025" cy="3675"/>
            </a:xfrm>
            <a:custGeom>
              <a:avLst/>
              <a:gdLst/>
              <a:ahLst/>
              <a:cxnLst/>
              <a:rect l="l" t="t" r="r" b="b"/>
              <a:pathLst>
                <a:path w="241" h="147" extrusionOk="0">
                  <a:moveTo>
                    <a:pt x="118" y="0"/>
                  </a:moveTo>
                  <a:cubicBezTo>
                    <a:pt x="51" y="0"/>
                    <a:pt x="0" y="77"/>
                    <a:pt x="67" y="127"/>
                  </a:cubicBezTo>
                  <a:cubicBezTo>
                    <a:pt x="86" y="141"/>
                    <a:pt x="105" y="147"/>
                    <a:pt x="124" y="147"/>
                  </a:cubicBezTo>
                  <a:cubicBezTo>
                    <a:pt x="190" y="147"/>
                    <a:pt x="241" y="70"/>
                    <a:pt x="174" y="20"/>
                  </a:cubicBezTo>
                  <a:cubicBezTo>
                    <a:pt x="155" y="6"/>
                    <a:pt x="136" y="0"/>
                    <a:pt x="118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9" name="Google Shape;35409;p32"/>
            <p:cNvSpPr/>
            <p:nvPr/>
          </p:nvSpPr>
          <p:spPr>
            <a:xfrm flipH="1">
              <a:off x="12730263" y="891100"/>
              <a:ext cx="5625" cy="3700"/>
            </a:xfrm>
            <a:custGeom>
              <a:avLst/>
              <a:gdLst/>
              <a:ahLst/>
              <a:cxnLst/>
              <a:rect l="l" t="t" r="r" b="b"/>
              <a:pathLst>
                <a:path w="225" h="148" extrusionOk="0">
                  <a:moveTo>
                    <a:pt x="118" y="1"/>
                  </a:moveTo>
                  <a:cubicBezTo>
                    <a:pt x="52" y="1"/>
                    <a:pt x="1" y="77"/>
                    <a:pt x="68" y="128"/>
                  </a:cubicBezTo>
                  <a:cubicBezTo>
                    <a:pt x="82" y="141"/>
                    <a:pt x="98" y="147"/>
                    <a:pt x="113" y="147"/>
                  </a:cubicBezTo>
                  <a:cubicBezTo>
                    <a:pt x="170" y="147"/>
                    <a:pt x="225" y="71"/>
                    <a:pt x="175" y="21"/>
                  </a:cubicBezTo>
                  <a:cubicBezTo>
                    <a:pt x="156" y="7"/>
                    <a:pt x="137" y="1"/>
                    <a:pt x="11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0" name="Google Shape;35410;p32"/>
            <p:cNvSpPr/>
            <p:nvPr/>
          </p:nvSpPr>
          <p:spPr>
            <a:xfrm flipH="1">
              <a:off x="12800113" y="850775"/>
              <a:ext cx="67150" cy="160075"/>
            </a:xfrm>
            <a:custGeom>
              <a:avLst/>
              <a:gdLst/>
              <a:ahLst/>
              <a:cxnLst/>
              <a:rect l="l" t="t" r="r" b="b"/>
              <a:pathLst>
                <a:path w="2686" h="6403" extrusionOk="0">
                  <a:moveTo>
                    <a:pt x="2257" y="0"/>
                  </a:moveTo>
                  <a:cubicBezTo>
                    <a:pt x="1714" y="0"/>
                    <a:pt x="810" y="644"/>
                    <a:pt x="620" y="950"/>
                  </a:cubicBezTo>
                  <a:cubicBezTo>
                    <a:pt x="22" y="1933"/>
                    <a:pt x="1" y="3194"/>
                    <a:pt x="22" y="4348"/>
                  </a:cubicBezTo>
                  <a:cubicBezTo>
                    <a:pt x="43" y="4947"/>
                    <a:pt x="214" y="6336"/>
                    <a:pt x="1027" y="6400"/>
                  </a:cubicBezTo>
                  <a:cubicBezTo>
                    <a:pt x="1046" y="6402"/>
                    <a:pt x="1065" y="6402"/>
                    <a:pt x="1084" y="6402"/>
                  </a:cubicBezTo>
                  <a:cubicBezTo>
                    <a:pt x="2060" y="6402"/>
                    <a:pt x="1689" y="4230"/>
                    <a:pt x="1668" y="3643"/>
                  </a:cubicBezTo>
                  <a:cubicBezTo>
                    <a:pt x="1668" y="3044"/>
                    <a:pt x="1646" y="2446"/>
                    <a:pt x="1860" y="1869"/>
                  </a:cubicBezTo>
                  <a:cubicBezTo>
                    <a:pt x="2010" y="1420"/>
                    <a:pt x="2651" y="971"/>
                    <a:pt x="2672" y="522"/>
                  </a:cubicBezTo>
                  <a:cubicBezTo>
                    <a:pt x="2686" y="141"/>
                    <a:pt x="2511" y="0"/>
                    <a:pt x="2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1" name="Google Shape;35411;p32"/>
            <p:cNvSpPr/>
            <p:nvPr/>
          </p:nvSpPr>
          <p:spPr>
            <a:xfrm flipH="1">
              <a:off x="11447463" y="426275"/>
              <a:ext cx="2118725" cy="210525"/>
            </a:xfrm>
            <a:custGeom>
              <a:avLst/>
              <a:gdLst/>
              <a:ahLst/>
              <a:cxnLst/>
              <a:rect l="l" t="t" r="r" b="b"/>
              <a:pathLst>
                <a:path w="84749" h="8421" extrusionOk="0">
                  <a:moveTo>
                    <a:pt x="51424" y="0"/>
                  </a:moveTo>
                  <a:cubicBezTo>
                    <a:pt x="51046" y="0"/>
                    <a:pt x="50668" y="19"/>
                    <a:pt x="50294" y="61"/>
                  </a:cubicBezTo>
                  <a:cubicBezTo>
                    <a:pt x="49332" y="168"/>
                    <a:pt x="45869" y="1514"/>
                    <a:pt x="45036" y="1792"/>
                  </a:cubicBezTo>
                  <a:cubicBezTo>
                    <a:pt x="44603" y="1933"/>
                    <a:pt x="44332" y="1979"/>
                    <a:pt x="44142" y="1979"/>
                  </a:cubicBezTo>
                  <a:cubicBezTo>
                    <a:pt x="43774" y="1979"/>
                    <a:pt x="43705" y="1807"/>
                    <a:pt x="43356" y="1807"/>
                  </a:cubicBezTo>
                  <a:cubicBezTo>
                    <a:pt x="43170" y="1807"/>
                    <a:pt x="42904" y="1856"/>
                    <a:pt x="42471" y="2006"/>
                  </a:cubicBezTo>
                  <a:cubicBezTo>
                    <a:pt x="39115" y="3160"/>
                    <a:pt x="35781" y="4635"/>
                    <a:pt x="32382" y="5105"/>
                  </a:cubicBezTo>
                  <a:cubicBezTo>
                    <a:pt x="31130" y="5264"/>
                    <a:pt x="29877" y="5352"/>
                    <a:pt x="28625" y="5352"/>
                  </a:cubicBezTo>
                  <a:cubicBezTo>
                    <a:pt x="28189" y="5352"/>
                    <a:pt x="27753" y="5341"/>
                    <a:pt x="27316" y="5319"/>
                  </a:cubicBezTo>
                  <a:cubicBezTo>
                    <a:pt x="26889" y="5298"/>
                    <a:pt x="26461" y="5255"/>
                    <a:pt x="26055" y="5212"/>
                  </a:cubicBezTo>
                  <a:lnTo>
                    <a:pt x="25414" y="5148"/>
                  </a:lnTo>
                  <a:lnTo>
                    <a:pt x="24816" y="5041"/>
                  </a:lnTo>
                  <a:cubicBezTo>
                    <a:pt x="23982" y="4913"/>
                    <a:pt x="23170" y="4721"/>
                    <a:pt x="22336" y="4507"/>
                  </a:cubicBezTo>
                  <a:cubicBezTo>
                    <a:pt x="19002" y="3609"/>
                    <a:pt x="15646" y="2327"/>
                    <a:pt x="12141" y="1408"/>
                  </a:cubicBezTo>
                  <a:cubicBezTo>
                    <a:pt x="10388" y="937"/>
                    <a:pt x="8593" y="531"/>
                    <a:pt x="6733" y="382"/>
                  </a:cubicBezTo>
                  <a:cubicBezTo>
                    <a:pt x="6164" y="330"/>
                    <a:pt x="5594" y="302"/>
                    <a:pt x="5020" y="302"/>
                  </a:cubicBezTo>
                  <a:cubicBezTo>
                    <a:pt x="4646" y="302"/>
                    <a:pt x="4270" y="314"/>
                    <a:pt x="3890" y="339"/>
                  </a:cubicBezTo>
                  <a:cubicBezTo>
                    <a:pt x="2929" y="424"/>
                    <a:pt x="1924" y="595"/>
                    <a:pt x="1005" y="916"/>
                  </a:cubicBezTo>
                  <a:lnTo>
                    <a:pt x="962" y="937"/>
                  </a:lnTo>
                  <a:cubicBezTo>
                    <a:pt x="342" y="1151"/>
                    <a:pt x="0" y="1878"/>
                    <a:pt x="193" y="2540"/>
                  </a:cubicBezTo>
                  <a:cubicBezTo>
                    <a:pt x="365" y="3074"/>
                    <a:pt x="829" y="3414"/>
                    <a:pt x="1338" y="3414"/>
                  </a:cubicBezTo>
                  <a:cubicBezTo>
                    <a:pt x="1460" y="3414"/>
                    <a:pt x="1586" y="3394"/>
                    <a:pt x="1710" y="3353"/>
                  </a:cubicBezTo>
                  <a:cubicBezTo>
                    <a:pt x="2684" y="3051"/>
                    <a:pt x="3692" y="2934"/>
                    <a:pt x="4730" y="2934"/>
                  </a:cubicBezTo>
                  <a:cubicBezTo>
                    <a:pt x="5310" y="2934"/>
                    <a:pt x="5900" y="2971"/>
                    <a:pt x="6498" y="3032"/>
                  </a:cubicBezTo>
                  <a:cubicBezTo>
                    <a:pt x="8144" y="3224"/>
                    <a:pt x="9832" y="3588"/>
                    <a:pt x="11500" y="4037"/>
                  </a:cubicBezTo>
                  <a:cubicBezTo>
                    <a:pt x="14855" y="4977"/>
                    <a:pt x="18190" y="6195"/>
                    <a:pt x="21716" y="7093"/>
                  </a:cubicBezTo>
                  <a:cubicBezTo>
                    <a:pt x="22593" y="7328"/>
                    <a:pt x="23490" y="8269"/>
                    <a:pt x="24410" y="8418"/>
                  </a:cubicBezTo>
                  <a:cubicBezTo>
                    <a:pt x="24416" y="8419"/>
                    <a:pt x="24423" y="8420"/>
                    <a:pt x="24430" y="8420"/>
                  </a:cubicBezTo>
                  <a:cubicBezTo>
                    <a:pt x="24653" y="8420"/>
                    <a:pt x="24893" y="7775"/>
                    <a:pt x="25116" y="7775"/>
                  </a:cubicBezTo>
                  <a:cubicBezTo>
                    <a:pt x="25123" y="7775"/>
                    <a:pt x="25130" y="7776"/>
                    <a:pt x="25136" y="7777"/>
                  </a:cubicBezTo>
                  <a:lnTo>
                    <a:pt x="25478" y="7820"/>
                  </a:lnTo>
                  <a:lnTo>
                    <a:pt x="25820" y="7841"/>
                  </a:lnTo>
                  <a:cubicBezTo>
                    <a:pt x="26290" y="7884"/>
                    <a:pt x="26739" y="7905"/>
                    <a:pt x="27210" y="7927"/>
                  </a:cubicBezTo>
                  <a:cubicBezTo>
                    <a:pt x="27441" y="7932"/>
                    <a:pt x="27673" y="7935"/>
                    <a:pt x="27905" y="7935"/>
                  </a:cubicBezTo>
                  <a:cubicBezTo>
                    <a:pt x="29516" y="7935"/>
                    <a:pt x="31136" y="7806"/>
                    <a:pt x="32724" y="7563"/>
                  </a:cubicBezTo>
                  <a:cubicBezTo>
                    <a:pt x="36358" y="6986"/>
                    <a:pt x="39799" y="5789"/>
                    <a:pt x="43133" y="4550"/>
                  </a:cubicBezTo>
                  <a:cubicBezTo>
                    <a:pt x="44822" y="3951"/>
                    <a:pt x="46468" y="3310"/>
                    <a:pt x="48135" y="2733"/>
                  </a:cubicBezTo>
                  <a:cubicBezTo>
                    <a:pt x="48657" y="2550"/>
                    <a:pt x="49083" y="2383"/>
                    <a:pt x="49667" y="2383"/>
                  </a:cubicBezTo>
                  <a:cubicBezTo>
                    <a:pt x="50039" y="2383"/>
                    <a:pt x="50476" y="2451"/>
                    <a:pt x="51042" y="2626"/>
                  </a:cubicBezTo>
                  <a:cubicBezTo>
                    <a:pt x="51241" y="2726"/>
                    <a:pt x="51398" y="2767"/>
                    <a:pt x="51525" y="2767"/>
                  </a:cubicBezTo>
                  <a:cubicBezTo>
                    <a:pt x="52105" y="2767"/>
                    <a:pt x="52064" y="1915"/>
                    <a:pt x="52644" y="1915"/>
                  </a:cubicBezTo>
                  <a:cubicBezTo>
                    <a:pt x="52671" y="1915"/>
                    <a:pt x="52700" y="1917"/>
                    <a:pt x="52730" y="1921"/>
                  </a:cubicBezTo>
                  <a:cubicBezTo>
                    <a:pt x="55979" y="2305"/>
                    <a:pt x="59484" y="4379"/>
                    <a:pt x="63289" y="4614"/>
                  </a:cubicBezTo>
                  <a:cubicBezTo>
                    <a:pt x="64568" y="4686"/>
                    <a:pt x="65866" y="4897"/>
                    <a:pt x="67118" y="4897"/>
                  </a:cubicBezTo>
                  <a:cubicBezTo>
                    <a:pt x="67707" y="4897"/>
                    <a:pt x="68285" y="4851"/>
                    <a:pt x="68846" y="4721"/>
                  </a:cubicBezTo>
                  <a:cubicBezTo>
                    <a:pt x="69337" y="5013"/>
                    <a:pt x="69682" y="5133"/>
                    <a:pt x="69927" y="5133"/>
                  </a:cubicBezTo>
                  <a:cubicBezTo>
                    <a:pt x="70398" y="5133"/>
                    <a:pt x="70500" y="4692"/>
                    <a:pt x="70556" y="4186"/>
                  </a:cubicBezTo>
                  <a:cubicBezTo>
                    <a:pt x="70620" y="3502"/>
                    <a:pt x="72929" y="2818"/>
                    <a:pt x="73912" y="2519"/>
                  </a:cubicBezTo>
                  <a:cubicBezTo>
                    <a:pt x="75600" y="2027"/>
                    <a:pt x="77289" y="1579"/>
                    <a:pt x="78999" y="1386"/>
                  </a:cubicBezTo>
                  <a:cubicBezTo>
                    <a:pt x="79504" y="1329"/>
                    <a:pt x="80011" y="1298"/>
                    <a:pt x="80517" y="1298"/>
                  </a:cubicBezTo>
                  <a:cubicBezTo>
                    <a:pt x="81703" y="1298"/>
                    <a:pt x="82883" y="1467"/>
                    <a:pt x="84022" y="1856"/>
                  </a:cubicBezTo>
                  <a:cubicBezTo>
                    <a:pt x="84071" y="1873"/>
                    <a:pt x="84121" y="1880"/>
                    <a:pt x="84171" y="1880"/>
                  </a:cubicBezTo>
                  <a:cubicBezTo>
                    <a:pt x="84384" y="1880"/>
                    <a:pt x="84594" y="1739"/>
                    <a:pt x="84663" y="1514"/>
                  </a:cubicBezTo>
                  <a:cubicBezTo>
                    <a:pt x="84749" y="1237"/>
                    <a:pt x="84599" y="937"/>
                    <a:pt x="84342" y="830"/>
                  </a:cubicBezTo>
                  <a:cubicBezTo>
                    <a:pt x="82960" y="301"/>
                    <a:pt x="81468" y="86"/>
                    <a:pt x="79997" y="86"/>
                  </a:cubicBezTo>
                  <a:cubicBezTo>
                    <a:pt x="79627" y="86"/>
                    <a:pt x="79258" y="99"/>
                    <a:pt x="78892" y="125"/>
                  </a:cubicBezTo>
                  <a:cubicBezTo>
                    <a:pt x="77054" y="275"/>
                    <a:pt x="75301" y="681"/>
                    <a:pt x="73570" y="1130"/>
                  </a:cubicBezTo>
                  <a:cubicBezTo>
                    <a:pt x="71839" y="1579"/>
                    <a:pt x="70129" y="2070"/>
                    <a:pt x="68440" y="2434"/>
                  </a:cubicBezTo>
                  <a:cubicBezTo>
                    <a:pt x="67087" y="2725"/>
                    <a:pt x="65720" y="2920"/>
                    <a:pt x="64383" y="2920"/>
                  </a:cubicBezTo>
                  <a:cubicBezTo>
                    <a:pt x="64052" y="2920"/>
                    <a:pt x="63723" y="2908"/>
                    <a:pt x="63396" y="2882"/>
                  </a:cubicBezTo>
                  <a:cubicBezTo>
                    <a:pt x="61750" y="2733"/>
                    <a:pt x="60104" y="2220"/>
                    <a:pt x="58437" y="1643"/>
                  </a:cubicBezTo>
                  <a:cubicBezTo>
                    <a:pt x="56791" y="1066"/>
                    <a:pt x="55060" y="403"/>
                    <a:pt x="53179" y="125"/>
                  </a:cubicBezTo>
                  <a:cubicBezTo>
                    <a:pt x="52605" y="47"/>
                    <a:pt x="52015" y="0"/>
                    <a:pt x="514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2" name="Google Shape;35412;p32"/>
            <p:cNvSpPr/>
            <p:nvPr/>
          </p:nvSpPr>
          <p:spPr>
            <a:xfrm flipH="1">
              <a:off x="12735238" y="48925"/>
              <a:ext cx="321175" cy="234075"/>
            </a:xfrm>
            <a:custGeom>
              <a:avLst/>
              <a:gdLst/>
              <a:ahLst/>
              <a:cxnLst/>
              <a:rect l="l" t="t" r="r" b="b"/>
              <a:pathLst>
                <a:path w="12847" h="9363" extrusionOk="0">
                  <a:moveTo>
                    <a:pt x="9448" y="1"/>
                  </a:moveTo>
                  <a:lnTo>
                    <a:pt x="9448" y="1"/>
                  </a:lnTo>
                  <a:cubicBezTo>
                    <a:pt x="8849" y="834"/>
                    <a:pt x="7332" y="1454"/>
                    <a:pt x="5942" y="1946"/>
                  </a:cubicBezTo>
                  <a:cubicBezTo>
                    <a:pt x="5930" y="1950"/>
                    <a:pt x="5916" y="1952"/>
                    <a:pt x="5900" y="1952"/>
                  </a:cubicBezTo>
                  <a:cubicBezTo>
                    <a:pt x="5547" y="1952"/>
                    <a:pt x="4543" y="850"/>
                    <a:pt x="4207" y="850"/>
                  </a:cubicBezTo>
                  <a:cubicBezTo>
                    <a:pt x="4193" y="850"/>
                    <a:pt x="4180" y="852"/>
                    <a:pt x="4168" y="856"/>
                  </a:cubicBezTo>
                  <a:cubicBezTo>
                    <a:pt x="3848" y="984"/>
                    <a:pt x="4361" y="2523"/>
                    <a:pt x="4104" y="2630"/>
                  </a:cubicBezTo>
                  <a:cubicBezTo>
                    <a:pt x="3121" y="3057"/>
                    <a:pt x="0" y="4105"/>
                    <a:pt x="620" y="6520"/>
                  </a:cubicBezTo>
                  <a:cubicBezTo>
                    <a:pt x="837" y="7373"/>
                    <a:pt x="1827" y="7532"/>
                    <a:pt x="2736" y="7532"/>
                  </a:cubicBezTo>
                  <a:cubicBezTo>
                    <a:pt x="3171" y="7532"/>
                    <a:pt x="3586" y="7496"/>
                    <a:pt x="3890" y="7482"/>
                  </a:cubicBezTo>
                  <a:cubicBezTo>
                    <a:pt x="4489" y="7439"/>
                    <a:pt x="4061" y="6840"/>
                    <a:pt x="4703" y="6755"/>
                  </a:cubicBezTo>
                  <a:cubicBezTo>
                    <a:pt x="4704" y="6755"/>
                    <a:pt x="4705" y="6755"/>
                    <a:pt x="4707" y="6755"/>
                  </a:cubicBezTo>
                  <a:cubicBezTo>
                    <a:pt x="4909" y="6755"/>
                    <a:pt x="4453" y="8316"/>
                    <a:pt x="4635" y="8316"/>
                  </a:cubicBezTo>
                  <a:cubicBezTo>
                    <a:pt x="4636" y="8316"/>
                    <a:pt x="4637" y="8315"/>
                    <a:pt x="4638" y="8315"/>
                  </a:cubicBezTo>
                  <a:cubicBezTo>
                    <a:pt x="4872" y="8294"/>
                    <a:pt x="5504" y="7054"/>
                    <a:pt x="5723" y="7054"/>
                  </a:cubicBezTo>
                  <a:cubicBezTo>
                    <a:pt x="5725" y="7054"/>
                    <a:pt x="5727" y="7054"/>
                    <a:pt x="5728" y="7054"/>
                  </a:cubicBezTo>
                  <a:cubicBezTo>
                    <a:pt x="6733" y="7097"/>
                    <a:pt x="7310" y="8657"/>
                    <a:pt x="8614" y="9363"/>
                  </a:cubicBezTo>
                  <a:lnTo>
                    <a:pt x="8122" y="7161"/>
                  </a:lnTo>
                  <a:cubicBezTo>
                    <a:pt x="8336" y="6755"/>
                    <a:pt x="9747" y="5772"/>
                    <a:pt x="10003" y="5195"/>
                  </a:cubicBezTo>
                  <a:cubicBezTo>
                    <a:pt x="10345" y="4404"/>
                    <a:pt x="12846" y="4553"/>
                    <a:pt x="12034" y="4297"/>
                  </a:cubicBezTo>
                  <a:cubicBezTo>
                    <a:pt x="10452" y="3763"/>
                    <a:pt x="10495" y="4105"/>
                    <a:pt x="9768" y="2694"/>
                  </a:cubicBezTo>
                  <a:cubicBezTo>
                    <a:pt x="9234" y="1689"/>
                    <a:pt x="9512" y="1176"/>
                    <a:pt x="9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3" name="Google Shape;35413;p32"/>
            <p:cNvSpPr/>
            <p:nvPr/>
          </p:nvSpPr>
          <p:spPr>
            <a:xfrm flipH="1">
              <a:off x="13017913" y="188400"/>
              <a:ext cx="130425" cy="124000"/>
            </a:xfrm>
            <a:custGeom>
              <a:avLst/>
              <a:gdLst/>
              <a:ahLst/>
              <a:cxnLst/>
              <a:rect l="l" t="t" r="r" b="b"/>
              <a:pathLst>
                <a:path w="5217" h="4960" extrusionOk="0">
                  <a:moveTo>
                    <a:pt x="5067" y="0"/>
                  </a:moveTo>
                  <a:cubicBezTo>
                    <a:pt x="4703" y="65"/>
                    <a:pt x="4404" y="257"/>
                    <a:pt x="4147" y="407"/>
                  </a:cubicBezTo>
                  <a:cubicBezTo>
                    <a:pt x="3912" y="578"/>
                    <a:pt x="3677" y="749"/>
                    <a:pt x="3442" y="920"/>
                  </a:cubicBezTo>
                  <a:cubicBezTo>
                    <a:pt x="3250" y="1069"/>
                    <a:pt x="2993" y="1219"/>
                    <a:pt x="2758" y="1411"/>
                  </a:cubicBezTo>
                  <a:cubicBezTo>
                    <a:pt x="2523" y="1582"/>
                    <a:pt x="2288" y="1753"/>
                    <a:pt x="2074" y="1945"/>
                  </a:cubicBezTo>
                  <a:cubicBezTo>
                    <a:pt x="1625" y="2352"/>
                    <a:pt x="1219" y="2779"/>
                    <a:pt x="877" y="3271"/>
                  </a:cubicBezTo>
                  <a:cubicBezTo>
                    <a:pt x="535" y="3741"/>
                    <a:pt x="257" y="4275"/>
                    <a:pt x="1" y="4788"/>
                  </a:cubicBezTo>
                  <a:lnTo>
                    <a:pt x="300" y="4959"/>
                  </a:lnTo>
                  <a:cubicBezTo>
                    <a:pt x="856" y="3976"/>
                    <a:pt x="1583" y="3121"/>
                    <a:pt x="2459" y="2480"/>
                  </a:cubicBezTo>
                  <a:cubicBezTo>
                    <a:pt x="2673" y="2330"/>
                    <a:pt x="2908" y="2181"/>
                    <a:pt x="3143" y="2031"/>
                  </a:cubicBezTo>
                  <a:cubicBezTo>
                    <a:pt x="3378" y="1881"/>
                    <a:pt x="3613" y="1774"/>
                    <a:pt x="3870" y="1625"/>
                  </a:cubicBezTo>
                  <a:cubicBezTo>
                    <a:pt x="4126" y="1475"/>
                    <a:pt x="4361" y="1326"/>
                    <a:pt x="4596" y="1197"/>
                  </a:cubicBezTo>
                  <a:cubicBezTo>
                    <a:pt x="4810" y="1090"/>
                    <a:pt x="5024" y="984"/>
                    <a:pt x="5216" y="984"/>
                  </a:cubicBezTo>
                  <a:lnTo>
                    <a:pt x="506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4" name="Google Shape;35414;p32"/>
            <p:cNvSpPr/>
            <p:nvPr/>
          </p:nvSpPr>
          <p:spPr>
            <a:xfrm flipH="1">
              <a:off x="13017913" y="188400"/>
              <a:ext cx="123475" cy="124000"/>
            </a:xfrm>
            <a:custGeom>
              <a:avLst/>
              <a:gdLst/>
              <a:ahLst/>
              <a:cxnLst/>
              <a:rect l="l" t="t" r="r" b="b"/>
              <a:pathLst>
                <a:path w="4939" h="4960" extrusionOk="0">
                  <a:moveTo>
                    <a:pt x="4789" y="0"/>
                  </a:moveTo>
                  <a:cubicBezTo>
                    <a:pt x="4618" y="43"/>
                    <a:pt x="4447" y="86"/>
                    <a:pt x="4297" y="171"/>
                  </a:cubicBezTo>
                  <a:lnTo>
                    <a:pt x="4382" y="513"/>
                  </a:lnTo>
                  <a:cubicBezTo>
                    <a:pt x="4211" y="556"/>
                    <a:pt x="3998" y="663"/>
                    <a:pt x="3784" y="813"/>
                  </a:cubicBezTo>
                  <a:cubicBezTo>
                    <a:pt x="3570" y="962"/>
                    <a:pt x="3356" y="1133"/>
                    <a:pt x="3121" y="1326"/>
                  </a:cubicBezTo>
                  <a:cubicBezTo>
                    <a:pt x="2886" y="1497"/>
                    <a:pt x="2651" y="1646"/>
                    <a:pt x="2437" y="1817"/>
                  </a:cubicBezTo>
                  <a:cubicBezTo>
                    <a:pt x="2224" y="1988"/>
                    <a:pt x="2031" y="2159"/>
                    <a:pt x="1818" y="2352"/>
                  </a:cubicBezTo>
                  <a:cubicBezTo>
                    <a:pt x="1048" y="3078"/>
                    <a:pt x="450" y="3976"/>
                    <a:pt x="1" y="4959"/>
                  </a:cubicBezTo>
                  <a:lnTo>
                    <a:pt x="22" y="4959"/>
                  </a:lnTo>
                  <a:cubicBezTo>
                    <a:pt x="578" y="3976"/>
                    <a:pt x="1305" y="3121"/>
                    <a:pt x="2181" y="2480"/>
                  </a:cubicBezTo>
                  <a:cubicBezTo>
                    <a:pt x="2395" y="2330"/>
                    <a:pt x="2630" y="2181"/>
                    <a:pt x="2865" y="2031"/>
                  </a:cubicBezTo>
                  <a:cubicBezTo>
                    <a:pt x="3100" y="1881"/>
                    <a:pt x="3335" y="1774"/>
                    <a:pt x="3592" y="1625"/>
                  </a:cubicBezTo>
                  <a:cubicBezTo>
                    <a:pt x="3848" y="1475"/>
                    <a:pt x="4083" y="1326"/>
                    <a:pt x="4297" y="1197"/>
                  </a:cubicBezTo>
                  <a:cubicBezTo>
                    <a:pt x="4532" y="1090"/>
                    <a:pt x="4746" y="984"/>
                    <a:pt x="4938" y="984"/>
                  </a:cubicBezTo>
                  <a:lnTo>
                    <a:pt x="47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5" name="Google Shape;35415;p32"/>
            <p:cNvSpPr/>
            <p:nvPr/>
          </p:nvSpPr>
          <p:spPr>
            <a:xfrm flipH="1">
              <a:off x="12967688" y="129075"/>
              <a:ext cx="85525" cy="110400"/>
            </a:xfrm>
            <a:custGeom>
              <a:avLst/>
              <a:gdLst/>
              <a:ahLst/>
              <a:cxnLst/>
              <a:rect l="l" t="t" r="r" b="b"/>
              <a:pathLst>
                <a:path w="3421" h="4416" extrusionOk="0">
                  <a:moveTo>
                    <a:pt x="2800" y="1"/>
                  </a:moveTo>
                  <a:lnTo>
                    <a:pt x="2800" y="1"/>
                  </a:lnTo>
                  <a:cubicBezTo>
                    <a:pt x="1539" y="599"/>
                    <a:pt x="0" y="1625"/>
                    <a:pt x="449" y="3399"/>
                  </a:cubicBezTo>
                  <a:cubicBezTo>
                    <a:pt x="675" y="4254"/>
                    <a:pt x="1668" y="4415"/>
                    <a:pt x="2582" y="4415"/>
                  </a:cubicBezTo>
                  <a:cubicBezTo>
                    <a:pt x="2880" y="4415"/>
                    <a:pt x="3169" y="4398"/>
                    <a:pt x="3420" y="4383"/>
                  </a:cubicBezTo>
                  <a:cubicBezTo>
                    <a:pt x="3335" y="4190"/>
                    <a:pt x="3271" y="3998"/>
                    <a:pt x="3185" y="3784"/>
                  </a:cubicBezTo>
                  <a:cubicBezTo>
                    <a:pt x="2758" y="2502"/>
                    <a:pt x="2651" y="1198"/>
                    <a:pt x="28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6" name="Google Shape;35416;p32"/>
            <p:cNvSpPr/>
            <p:nvPr/>
          </p:nvSpPr>
          <p:spPr>
            <a:xfrm flipH="1">
              <a:off x="12967688" y="207625"/>
              <a:ext cx="75375" cy="31850"/>
            </a:xfrm>
            <a:custGeom>
              <a:avLst/>
              <a:gdLst/>
              <a:ahLst/>
              <a:cxnLst/>
              <a:rect l="l" t="t" r="r" b="b"/>
              <a:pathLst>
                <a:path w="3015" h="1274" extrusionOk="0">
                  <a:moveTo>
                    <a:pt x="1" y="1"/>
                  </a:moveTo>
                  <a:cubicBezTo>
                    <a:pt x="1" y="86"/>
                    <a:pt x="22" y="172"/>
                    <a:pt x="43" y="257"/>
                  </a:cubicBezTo>
                  <a:cubicBezTo>
                    <a:pt x="269" y="1112"/>
                    <a:pt x="1262" y="1273"/>
                    <a:pt x="2176" y="1273"/>
                  </a:cubicBezTo>
                  <a:cubicBezTo>
                    <a:pt x="2474" y="1273"/>
                    <a:pt x="2763" y="1256"/>
                    <a:pt x="3014" y="1241"/>
                  </a:cubicBezTo>
                  <a:cubicBezTo>
                    <a:pt x="2929" y="1048"/>
                    <a:pt x="2865" y="856"/>
                    <a:pt x="2779" y="642"/>
                  </a:cubicBezTo>
                  <a:cubicBezTo>
                    <a:pt x="2779" y="642"/>
                    <a:pt x="2779" y="621"/>
                    <a:pt x="2779" y="621"/>
                  </a:cubicBezTo>
                  <a:cubicBezTo>
                    <a:pt x="2527" y="639"/>
                    <a:pt x="2238" y="657"/>
                    <a:pt x="1941" y="657"/>
                  </a:cubicBezTo>
                  <a:cubicBezTo>
                    <a:pt x="1180" y="657"/>
                    <a:pt x="369" y="539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7" name="Google Shape;35417;p32"/>
            <p:cNvSpPr/>
            <p:nvPr/>
          </p:nvSpPr>
          <p:spPr>
            <a:xfrm flipH="1">
              <a:off x="12976238" y="129075"/>
              <a:ext cx="14450" cy="85525"/>
            </a:xfrm>
            <a:custGeom>
              <a:avLst/>
              <a:gdLst/>
              <a:ahLst/>
              <a:cxnLst/>
              <a:rect l="l" t="t" r="r" b="b"/>
              <a:pathLst>
                <a:path w="578" h="3421" extrusionOk="0">
                  <a:moveTo>
                    <a:pt x="299" y="1"/>
                  </a:moveTo>
                  <a:lnTo>
                    <a:pt x="299" y="1"/>
                  </a:lnTo>
                  <a:cubicBezTo>
                    <a:pt x="214" y="44"/>
                    <a:pt x="128" y="86"/>
                    <a:pt x="22" y="151"/>
                  </a:cubicBezTo>
                  <a:cubicBezTo>
                    <a:pt x="0" y="1112"/>
                    <a:pt x="128" y="2138"/>
                    <a:pt x="470" y="3164"/>
                  </a:cubicBezTo>
                  <a:cubicBezTo>
                    <a:pt x="505" y="3234"/>
                    <a:pt x="540" y="3304"/>
                    <a:pt x="563" y="3374"/>
                  </a:cubicBezTo>
                  <a:lnTo>
                    <a:pt x="563" y="3374"/>
                  </a:lnTo>
                  <a:cubicBezTo>
                    <a:pt x="233" y="2235"/>
                    <a:pt x="152" y="1076"/>
                    <a:pt x="299" y="1"/>
                  </a:cubicBezTo>
                  <a:close/>
                  <a:moveTo>
                    <a:pt x="563" y="3374"/>
                  </a:moveTo>
                  <a:lnTo>
                    <a:pt x="563" y="3374"/>
                  </a:lnTo>
                  <a:cubicBezTo>
                    <a:pt x="568" y="3389"/>
                    <a:pt x="573" y="3405"/>
                    <a:pt x="577" y="3421"/>
                  </a:cubicBezTo>
                  <a:cubicBezTo>
                    <a:pt x="573" y="3405"/>
                    <a:pt x="569" y="3389"/>
                    <a:pt x="563" y="3374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8" name="Google Shape;35418;p32"/>
            <p:cNvSpPr/>
            <p:nvPr/>
          </p:nvSpPr>
          <p:spPr>
            <a:xfrm flipH="1">
              <a:off x="12706213" y="-263200"/>
              <a:ext cx="260425" cy="427150"/>
            </a:xfrm>
            <a:custGeom>
              <a:avLst/>
              <a:gdLst/>
              <a:ahLst/>
              <a:cxnLst/>
              <a:rect l="l" t="t" r="r" b="b"/>
              <a:pathLst>
                <a:path w="10417" h="17086" extrusionOk="0">
                  <a:moveTo>
                    <a:pt x="4673" y="1"/>
                  </a:moveTo>
                  <a:cubicBezTo>
                    <a:pt x="1609" y="1"/>
                    <a:pt x="711" y="4098"/>
                    <a:pt x="342" y="6822"/>
                  </a:cubicBezTo>
                  <a:cubicBezTo>
                    <a:pt x="171" y="8019"/>
                    <a:pt x="0" y="9344"/>
                    <a:pt x="21" y="10562"/>
                  </a:cubicBezTo>
                  <a:cubicBezTo>
                    <a:pt x="43" y="11503"/>
                    <a:pt x="171" y="12486"/>
                    <a:pt x="428" y="13384"/>
                  </a:cubicBezTo>
                  <a:cubicBezTo>
                    <a:pt x="620" y="14067"/>
                    <a:pt x="898" y="14730"/>
                    <a:pt x="1218" y="15350"/>
                  </a:cubicBezTo>
                  <a:cubicBezTo>
                    <a:pt x="1496" y="15884"/>
                    <a:pt x="1582" y="16611"/>
                    <a:pt x="2073" y="16910"/>
                  </a:cubicBezTo>
                  <a:cubicBezTo>
                    <a:pt x="2288" y="17031"/>
                    <a:pt x="2562" y="17085"/>
                    <a:pt x="2845" y="17085"/>
                  </a:cubicBezTo>
                  <a:cubicBezTo>
                    <a:pt x="3265" y="17085"/>
                    <a:pt x="3703" y="16965"/>
                    <a:pt x="3997" y="16761"/>
                  </a:cubicBezTo>
                  <a:cubicBezTo>
                    <a:pt x="5237" y="15948"/>
                    <a:pt x="5130" y="14495"/>
                    <a:pt x="5344" y="13148"/>
                  </a:cubicBezTo>
                  <a:cubicBezTo>
                    <a:pt x="5600" y="11524"/>
                    <a:pt x="6370" y="9985"/>
                    <a:pt x="7118" y="8553"/>
                  </a:cubicBezTo>
                  <a:cubicBezTo>
                    <a:pt x="8037" y="6800"/>
                    <a:pt x="10046" y="5368"/>
                    <a:pt x="10260" y="3274"/>
                  </a:cubicBezTo>
                  <a:cubicBezTo>
                    <a:pt x="10416" y="1897"/>
                    <a:pt x="9693" y="705"/>
                    <a:pt x="8540" y="705"/>
                  </a:cubicBezTo>
                  <a:cubicBezTo>
                    <a:pt x="8279" y="705"/>
                    <a:pt x="7995" y="767"/>
                    <a:pt x="7695" y="901"/>
                  </a:cubicBezTo>
                  <a:cubicBezTo>
                    <a:pt x="7346" y="1049"/>
                    <a:pt x="7170" y="1155"/>
                    <a:pt x="7024" y="1155"/>
                  </a:cubicBezTo>
                  <a:cubicBezTo>
                    <a:pt x="6875" y="1155"/>
                    <a:pt x="6757" y="1044"/>
                    <a:pt x="6519" y="751"/>
                  </a:cubicBezTo>
                  <a:cubicBezTo>
                    <a:pt x="6092" y="238"/>
                    <a:pt x="5707" y="110"/>
                    <a:pt x="5087" y="25"/>
                  </a:cubicBezTo>
                  <a:cubicBezTo>
                    <a:pt x="4945" y="9"/>
                    <a:pt x="4807" y="1"/>
                    <a:pt x="46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9" name="Google Shape;35419;p32"/>
            <p:cNvSpPr/>
            <p:nvPr/>
          </p:nvSpPr>
          <p:spPr>
            <a:xfrm flipH="1">
              <a:off x="12488388" y="164825"/>
              <a:ext cx="390625" cy="243300"/>
            </a:xfrm>
            <a:custGeom>
              <a:avLst/>
              <a:gdLst/>
              <a:ahLst/>
              <a:cxnLst/>
              <a:rect l="l" t="t" r="r" b="b"/>
              <a:pathLst>
                <a:path w="15625" h="9732" extrusionOk="0">
                  <a:moveTo>
                    <a:pt x="3329" y="0"/>
                  </a:moveTo>
                  <a:cubicBezTo>
                    <a:pt x="1940" y="0"/>
                    <a:pt x="368" y="189"/>
                    <a:pt x="193" y="1093"/>
                  </a:cubicBezTo>
                  <a:cubicBezTo>
                    <a:pt x="0" y="2098"/>
                    <a:pt x="1155" y="3316"/>
                    <a:pt x="1646" y="4064"/>
                  </a:cubicBezTo>
                  <a:cubicBezTo>
                    <a:pt x="2480" y="5368"/>
                    <a:pt x="2736" y="7163"/>
                    <a:pt x="3933" y="8211"/>
                  </a:cubicBezTo>
                  <a:cubicBezTo>
                    <a:pt x="5087" y="9237"/>
                    <a:pt x="6519" y="9450"/>
                    <a:pt x="7994" y="9600"/>
                  </a:cubicBezTo>
                  <a:cubicBezTo>
                    <a:pt x="8611" y="9666"/>
                    <a:pt x="9263" y="9732"/>
                    <a:pt x="9911" y="9732"/>
                  </a:cubicBezTo>
                  <a:cubicBezTo>
                    <a:pt x="10946" y="9732"/>
                    <a:pt x="11970" y="9563"/>
                    <a:pt x="12825" y="8959"/>
                  </a:cubicBezTo>
                  <a:cubicBezTo>
                    <a:pt x="13701" y="8339"/>
                    <a:pt x="14834" y="7548"/>
                    <a:pt x="15326" y="6586"/>
                  </a:cubicBezTo>
                  <a:cubicBezTo>
                    <a:pt x="15625" y="5966"/>
                    <a:pt x="15347" y="5924"/>
                    <a:pt x="14834" y="5432"/>
                  </a:cubicBezTo>
                  <a:cubicBezTo>
                    <a:pt x="14321" y="4919"/>
                    <a:pt x="13894" y="4299"/>
                    <a:pt x="13381" y="3786"/>
                  </a:cubicBezTo>
                  <a:cubicBezTo>
                    <a:pt x="12184" y="2589"/>
                    <a:pt x="10773" y="1307"/>
                    <a:pt x="9191" y="687"/>
                  </a:cubicBezTo>
                  <a:cubicBezTo>
                    <a:pt x="7930" y="195"/>
                    <a:pt x="6605" y="153"/>
                    <a:pt x="5258" y="88"/>
                  </a:cubicBezTo>
                  <a:cubicBezTo>
                    <a:pt x="4888" y="65"/>
                    <a:pt x="4140" y="0"/>
                    <a:pt x="33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0" name="Google Shape;35420;p32"/>
            <p:cNvSpPr/>
            <p:nvPr/>
          </p:nvSpPr>
          <p:spPr>
            <a:xfrm flipH="1">
              <a:off x="12534338" y="-114225"/>
              <a:ext cx="312625" cy="276125"/>
            </a:xfrm>
            <a:custGeom>
              <a:avLst/>
              <a:gdLst/>
              <a:ahLst/>
              <a:cxnLst/>
              <a:rect l="l" t="t" r="r" b="b"/>
              <a:pathLst>
                <a:path w="12505" h="11045" extrusionOk="0">
                  <a:moveTo>
                    <a:pt x="9597" y="1"/>
                  </a:moveTo>
                  <a:cubicBezTo>
                    <a:pt x="8937" y="1"/>
                    <a:pt x="8229" y="154"/>
                    <a:pt x="7653" y="264"/>
                  </a:cubicBezTo>
                  <a:cubicBezTo>
                    <a:pt x="6456" y="478"/>
                    <a:pt x="5152" y="670"/>
                    <a:pt x="4041" y="1312"/>
                  </a:cubicBezTo>
                  <a:cubicBezTo>
                    <a:pt x="3079" y="1867"/>
                    <a:pt x="2566" y="2829"/>
                    <a:pt x="2096" y="3791"/>
                  </a:cubicBezTo>
                  <a:cubicBezTo>
                    <a:pt x="1604" y="4838"/>
                    <a:pt x="1454" y="6035"/>
                    <a:pt x="1176" y="7147"/>
                  </a:cubicBezTo>
                  <a:cubicBezTo>
                    <a:pt x="1027" y="7788"/>
                    <a:pt x="236" y="9989"/>
                    <a:pt x="1" y="10588"/>
                  </a:cubicBezTo>
                  <a:cubicBezTo>
                    <a:pt x="1" y="10588"/>
                    <a:pt x="145" y="10585"/>
                    <a:pt x="380" y="10585"/>
                  </a:cubicBezTo>
                  <a:cubicBezTo>
                    <a:pt x="1083" y="10585"/>
                    <a:pt x="2598" y="10609"/>
                    <a:pt x="3463" y="10802"/>
                  </a:cubicBezTo>
                  <a:cubicBezTo>
                    <a:pt x="4294" y="10980"/>
                    <a:pt x="5246" y="11045"/>
                    <a:pt x="6188" y="11045"/>
                  </a:cubicBezTo>
                  <a:cubicBezTo>
                    <a:pt x="6823" y="11045"/>
                    <a:pt x="7453" y="11016"/>
                    <a:pt x="8038" y="10973"/>
                  </a:cubicBezTo>
                  <a:cubicBezTo>
                    <a:pt x="10389" y="10802"/>
                    <a:pt x="11757" y="8771"/>
                    <a:pt x="12248" y="6634"/>
                  </a:cubicBezTo>
                  <a:cubicBezTo>
                    <a:pt x="12483" y="5544"/>
                    <a:pt x="12483" y="4411"/>
                    <a:pt x="12505" y="3299"/>
                  </a:cubicBezTo>
                  <a:cubicBezTo>
                    <a:pt x="12505" y="2808"/>
                    <a:pt x="12505" y="2337"/>
                    <a:pt x="12034" y="2060"/>
                  </a:cubicBezTo>
                  <a:cubicBezTo>
                    <a:pt x="11906" y="1984"/>
                    <a:pt x="11800" y="1954"/>
                    <a:pt x="11707" y="1954"/>
                  </a:cubicBezTo>
                  <a:cubicBezTo>
                    <a:pt x="11381" y="1954"/>
                    <a:pt x="11215" y="2316"/>
                    <a:pt x="10816" y="2316"/>
                  </a:cubicBezTo>
                  <a:cubicBezTo>
                    <a:pt x="10773" y="2252"/>
                    <a:pt x="10752" y="2188"/>
                    <a:pt x="10731" y="2124"/>
                  </a:cubicBezTo>
                  <a:cubicBezTo>
                    <a:pt x="11521" y="1525"/>
                    <a:pt x="11521" y="585"/>
                    <a:pt x="10624" y="179"/>
                  </a:cubicBezTo>
                  <a:cubicBezTo>
                    <a:pt x="10318" y="49"/>
                    <a:pt x="9965" y="1"/>
                    <a:pt x="9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1" name="Google Shape;35421;p32"/>
            <p:cNvSpPr/>
            <p:nvPr/>
          </p:nvSpPr>
          <p:spPr>
            <a:xfrm flipH="1">
              <a:off x="12773188" y="192525"/>
              <a:ext cx="179025" cy="199725"/>
            </a:xfrm>
            <a:custGeom>
              <a:avLst/>
              <a:gdLst/>
              <a:ahLst/>
              <a:cxnLst/>
              <a:rect l="l" t="t" r="r" b="b"/>
              <a:pathLst>
                <a:path w="7161" h="7989" extrusionOk="0">
                  <a:moveTo>
                    <a:pt x="2175" y="1"/>
                  </a:moveTo>
                  <a:cubicBezTo>
                    <a:pt x="2106" y="1"/>
                    <a:pt x="2042" y="47"/>
                    <a:pt x="1988" y="156"/>
                  </a:cubicBezTo>
                  <a:cubicBezTo>
                    <a:pt x="1689" y="755"/>
                    <a:pt x="1176" y="1246"/>
                    <a:pt x="876" y="1887"/>
                  </a:cubicBezTo>
                  <a:cubicBezTo>
                    <a:pt x="278" y="3170"/>
                    <a:pt x="0" y="4773"/>
                    <a:pt x="1047" y="5884"/>
                  </a:cubicBezTo>
                  <a:cubicBezTo>
                    <a:pt x="1710" y="6590"/>
                    <a:pt x="2544" y="7167"/>
                    <a:pt x="3399" y="7573"/>
                  </a:cubicBezTo>
                  <a:cubicBezTo>
                    <a:pt x="3830" y="7769"/>
                    <a:pt x="4540" y="7989"/>
                    <a:pt x="5164" y="7989"/>
                  </a:cubicBezTo>
                  <a:cubicBezTo>
                    <a:pt x="5561" y="7989"/>
                    <a:pt x="5923" y="7899"/>
                    <a:pt x="6156" y="7658"/>
                  </a:cubicBezTo>
                  <a:cubicBezTo>
                    <a:pt x="7160" y="6590"/>
                    <a:pt x="4702" y="4431"/>
                    <a:pt x="4147" y="3555"/>
                  </a:cubicBezTo>
                  <a:cubicBezTo>
                    <a:pt x="3762" y="2935"/>
                    <a:pt x="3441" y="2293"/>
                    <a:pt x="3164" y="1609"/>
                  </a:cubicBezTo>
                  <a:cubicBezTo>
                    <a:pt x="3056" y="1304"/>
                    <a:pt x="2540" y="1"/>
                    <a:pt x="2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2" name="Google Shape;35422;p32"/>
            <p:cNvSpPr/>
            <p:nvPr/>
          </p:nvSpPr>
          <p:spPr>
            <a:xfrm flipH="1">
              <a:off x="12794563" y="270425"/>
              <a:ext cx="151775" cy="121825"/>
            </a:xfrm>
            <a:custGeom>
              <a:avLst/>
              <a:gdLst/>
              <a:ahLst/>
              <a:cxnLst/>
              <a:rect l="l" t="t" r="r" b="b"/>
              <a:pathLst>
                <a:path w="6071" h="4873" extrusionOk="0">
                  <a:moveTo>
                    <a:pt x="424" y="0"/>
                  </a:moveTo>
                  <a:cubicBezTo>
                    <a:pt x="392" y="0"/>
                    <a:pt x="357" y="4"/>
                    <a:pt x="321" y="11"/>
                  </a:cubicBezTo>
                  <a:cubicBezTo>
                    <a:pt x="278" y="11"/>
                    <a:pt x="235" y="32"/>
                    <a:pt x="214" y="54"/>
                  </a:cubicBezTo>
                  <a:cubicBezTo>
                    <a:pt x="0" y="1016"/>
                    <a:pt x="86" y="2020"/>
                    <a:pt x="812" y="2768"/>
                  </a:cubicBezTo>
                  <a:cubicBezTo>
                    <a:pt x="1475" y="3474"/>
                    <a:pt x="2309" y="4051"/>
                    <a:pt x="3164" y="4457"/>
                  </a:cubicBezTo>
                  <a:cubicBezTo>
                    <a:pt x="3595" y="4653"/>
                    <a:pt x="4305" y="4873"/>
                    <a:pt x="4929" y="4873"/>
                  </a:cubicBezTo>
                  <a:cubicBezTo>
                    <a:pt x="5326" y="4873"/>
                    <a:pt x="5688" y="4783"/>
                    <a:pt x="5921" y="4542"/>
                  </a:cubicBezTo>
                  <a:cubicBezTo>
                    <a:pt x="5985" y="4478"/>
                    <a:pt x="6028" y="4414"/>
                    <a:pt x="6071" y="4350"/>
                  </a:cubicBezTo>
                  <a:cubicBezTo>
                    <a:pt x="5878" y="3816"/>
                    <a:pt x="5365" y="3580"/>
                    <a:pt x="4895" y="3388"/>
                  </a:cubicBezTo>
                  <a:cubicBezTo>
                    <a:pt x="4403" y="3196"/>
                    <a:pt x="3890" y="2982"/>
                    <a:pt x="3506" y="2576"/>
                  </a:cubicBezTo>
                  <a:cubicBezTo>
                    <a:pt x="3377" y="2448"/>
                    <a:pt x="3377" y="2319"/>
                    <a:pt x="3228" y="2213"/>
                  </a:cubicBezTo>
                  <a:cubicBezTo>
                    <a:pt x="3225" y="2211"/>
                    <a:pt x="3222" y="2211"/>
                    <a:pt x="3218" y="2211"/>
                  </a:cubicBezTo>
                  <a:cubicBezTo>
                    <a:pt x="3155" y="2211"/>
                    <a:pt x="2916" y="2343"/>
                    <a:pt x="2853" y="2343"/>
                  </a:cubicBezTo>
                  <a:cubicBezTo>
                    <a:pt x="2849" y="2343"/>
                    <a:pt x="2846" y="2342"/>
                    <a:pt x="2843" y="2341"/>
                  </a:cubicBezTo>
                  <a:cubicBezTo>
                    <a:pt x="2758" y="2298"/>
                    <a:pt x="2843" y="1871"/>
                    <a:pt x="2779" y="1828"/>
                  </a:cubicBezTo>
                  <a:cubicBezTo>
                    <a:pt x="2608" y="1700"/>
                    <a:pt x="2416" y="1764"/>
                    <a:pt x="2245" y="1635"/>
                  </a:cubicBezTo>
                  <a:cubicBezTo>
                    <a:pt x="1774" y="1272"/>
                    <a:pt x="1390" y="887"/>
                    <a:pt x="1005" y="417"/>
                  </a:cubicBezTo>
                  <a:cubicBezTo>
                    <a:pt x="815" y="209"/>
                    <a:pt x="676" y="0"/>
                    <a:pt x="424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3" name="Google Shape;35423;p32"/>
            <p:cNvSpPr/>
            <p:nvPr/>
          </p:nvSpPr>
          <p:spPr>
            <a:xfrm flipH="1">
              <a:off x="12903563" y="63900"/>
              <a:ext cx="98350" cy="213225"/>
            </a:xfrm>
            <a:custGeom>
              <a:avLst/>
              <a:gdLst/>
              <a:ahLst/>
              <a:cxnLst/>
              <a:rect l="l" t="t" r="r" b="b"/>
              <a:pathLst>
                <a:path w="3934" h="8529" extrusionOk="0">
                  <a:moveTo>
                    <a:pt x="1539" y="0"/>
                  </a:moveTo>
                  <a:lnTo>
                    <a:pt x="1411" y="43"/>
                  </a:lnTo>
                  <a:cubicBezTo>
                    <a:pt x="1408" y="42"/>
                    <a:pt x="1405" y="42"/>
                    <a:pt x="1402" y="42"/>
                  </a:cubicBezTo>
                  <a:cubicBezTo>
                    <a:pt x="1237" y="42"/>
                    <a:pt x="596" y="1140"/>
                    <a:pt x="428" y="1496"/>
                  </a:cubicBezTo>
                  <a:cubicBezTo>
                    <a:pt x="86" y="2287"/>
                    <a:pt x="0" y="3100"/>
                    <a:pt x="107" y="3912"/>
                  </a:cubicBezTo>
                  <a:cubicBezTo>
                    <a:pt x="235" y="4703"/>
                    <a:pt x="406" y="5408"/>
                    <a:pt x="706" y="6156"/>
                  </a:cubicBezTo>
                  <a:cubicBezTo>
                    <a:pt x="962" y="6797"/>
                    <a:pt x="1390" y="8058"/>
                    <a:pt x="1903" y="8529"/>
                  </a:cubicBezTo>
                  <a:cubicBezTo>
                    <a:pt x="2416" y="7994"/>
                    <a:pt x="2523" y="6904"/>
                    <a:pt x="2864" y="6199"/>
                  </a:cubicBezTo>
                  <a:cubicBezTo>
                    <a:pt x="3164" y="5536"/>
                    <a:pt x="3634" y="4938"/>
                    <a:pt x="3933" y="4296"/>
                  </a:cubicBezTo>
                  <a:cubicBezTo>
                    <a:pt x="3356" y="3848"/>
                    <a:pt x="2971" y="3484"/>
                    <a:pt x="2651" y="2843"/>
                  </a:cubicBezTo>
                  <a:cubicBezTo>
                    <a:pt x="2223" y="1988"/>
                    <a:pt x="2052" y="770"/>
                    <a:pt x="15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4" name="Google Shape;35424;p32"/>
            <p:cNvSpPr/>
            <p:nvPr/>
          </p:nvSpPr>
          <p:spPr>
            <a:xfrm flipH="1">
              <a:off x="12953263" y="64425"/>
              <a:ext cx="48650" cy="212700"/>
            </a:xfrm>
            <a:custGeom>
              <a:avLst/>
              <a:gdLst/>
              <a:ahLst/>
              <a:cxnLst/>
              <a:rect l="l" t="t" r="r" b="b"/>
              <a:pathLst>
                <a:path w="1946" h="8508" extrusionOk="0">
                  <a:moveTo>
                    <a:pt x="1475" y="1"/>
                  </a:moveTo>
                  <a:lnTo>
                    <a:pt x="1411" y="22"/>
                  </a:lnTo>
                  <a:cubicBezTo>
                    <a:pt x="1408" y="21"/>
                    <a:pt x="1405" y="21"/>
                    <a:pt x="1402" y="21"/>
                  </a:cubicBezTo>
                  <a:cubicBezTo>
                    <a:pt x="1237" y="21"/>
                    <a:pt x="596" y="1119"/>
                    <a:pt x="428" y="1475"/>
                  </a:cubicBezTo>
                  <a:cubicBezTo>
                    <a:pt x="86" y="2266"/>
                    <a:pt x="0" y="3079"/>
                    <a:pt x="107" y="3891"/>
                  </a:cubicBezTo>
                  <a:cubicBezTo>
                    <a:pt x="235" y="4682"/>
                    <a:pt x="406" y="5387"/>
                    <a:pt x="706" y="6135"/>
                  </a:cubicBezTo>
                  <a:cubicBezTo>
                    <a:pt x="962" y="6776"/>
                    <a:pt x="1390" y="8037"/>
                    <a:pt x="1903" y="8508"/>
                  </a:cubicBezTo>
                  <a:cubicBezTo>
                    <a:pt x="1903" y="8486"/>
                    <a:pt x="1924" y="8465"/>
                    <a:pt x="1945" y="8465"/>
                  </a:cubicBezTo>
                  <a:cubicBezTo>
                    <a:pt x="1945" y="8401"/>
                    <a:pt x="1924" y="8337"/>
                    <a:pt x="1903" y="8272"/>
                  </a:cubicBezTo>
                  <a:cubicBezTo>
                    <a:pt x="1710" y="7610"/>
                    <a:pt x="1839" y="6840"/>
                    <a:pt x="1860" y="6156"/>
                  </a:cubicBezTo>
                  <a:cubicBezTo>
                    <a:pt x="1881" y="5686"/>
                    <a:pt x="1881" y="5195"/>
                    <a:pt x="1881" y="4703"/>
                  </a:cubicBezTo>
                  <a:cubicBezTo>
                    <a:pt x="1881" y="4404"/>
                    <a:pt x="1860" y="3998"/>
                    <a:pt x="1539" y="3933"/>
                  </a:cubicBezTo>
                  <a:cubicBezTo>
                    <a:pt x="1710" y="3656"/>
                    <a:pt x="1753" y="3549"/>
                    <a:pt x="1646" y="3207"/>
                  </a:cubicBezTo>
                  <a:cubicBezTo>
                    <a:pt x="1518" y="2865"/>
                    <a:pt x="1454" y="2459"/>
                    <a:pt x="1454" y="2074"/>
                  </a:cubicBezTo>
                  <a:cubicBezTo>
                    <a:pt x="1475" y="1561"/>
                    <a:pt x="1432" y="1027"/>
                    <a:pt x="1539" y="535"/>
                  </a:cubicBezTo>
                  <a:cubicBezTo>
                    <a:pt x="1582" y="321"/>
                    <a:pt x="1625" y="86"/>
                    <a:pt x="1475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5" name="Google Shape;35425;p32"/>
            <p:cNvSpPr/>
            <p:nvPr/>
          </p:nvSpPr>
          <p:spPr>
            <a:xfrm flipH="1">
              <a:off x="12831238" y="122150"/>
              <a:ext cx="82500" cy="80275"/>
            </a:xfrm>
            <a:custGeom>
              <a:avLst/>
              <a:gdLst/>
              <a:ahLst/>
              <a:cxnLst/>
              <a:rect l="l" t="t" r="r" b="b"/>
              <a:pathLst>
                <a:path w="3300" h="3211" extrusionOk="0">
                  <a:moveTo>
                    <a:pt x="2223" y="0"/>
                  </a:moveTo>
                  <a:cubicBezTo>
                    <a:pt x="1603" y="705"/>
                    <a:pt x="0" y="919"/>
                    <a:pt x="449" y="2244"/>
                  </a:cubicBezTo>
                  <a:cubicBezTo>
                    <a:pt x="718" y="3051"/>
                    <a:pt x="1225" y="3210"/>
                    <a:pt x="1824" y="3210"/>
                  </a:cubicBezTo>
                  <a:cubicBezTo>
                    <a:pt x="1987" y="3210"/>
                    <a:pt x="2156" y="3198"/>
                    <a:pt x="2330" y="3185"/>
                  </a:cubicBezTo>
                  <a:cubicBezTo>
                    <a:pt x="2387" y="3178"/>
                    <a:pt x="2449" y="3177"/>
                    <a:pt x="2513" y="3177"/>
                  </a:cubicBezTo>
                  <a:cubicBezTo>
                    <a:pt x="2580" y="3177"/>
                    <a:pt x="2650" y="3179"/>
                    <a:pt x="2719" y="3179"/>
                  </a:cubicBezTo>
                  <a:cubicBezTo>
                    <a:pt x="3021" y="3179"/>
                    <a:pt x="3300" y="3143"/>
                    <a:pt x="3270" y="2757"/>
                  </a:cubicBezTo>
                  <a:cubicBezTo>
                    <a:pt x="3249" y="2373"/>
                    <a:pt x="2800" y="1817"/>
                    <a:pt x="2544" y="1582"/>
                  </a:cubicBezTo>
                  <a:cubicBezTo>
                    <a:pt x="2330" y="1368"/>
                    <a:pt x="2031" y="1261"/>
                    <a:pt x="1967" y="919"/>
                  </a:cubicBezTo>
                  <a:cubicBezTo>
                    <a:pt x="1902" y="641"/>
                    <a:pt x="2116" y="235"/>
                    <a:pt x="2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6" name="Google Shape;35426;p32"/>
            <p:cNvSpPr/>
            <p:nvPr/>
          </p:nvSpPr>
          <p:spPr>
            <a:xfrm flipH="1">
              <a:off x="12725638" y="179325"/>
              <a:ext cx="138425" cy="20075"/>
            </a:xfrm>
            <a:custGeom>
              <a:avLst/>
              <a:gdLst/>
              <a:ahLst/>
              <a:cxnLst/>
              <a:rect l="l" t="t" r="r" b="b"/>
              <a:pathLst>
                <a:path w="5537" h="803" extrusionOk="0">
                  <a:moveTo>
                    <a:pt x="22" y="0"/>
                  </a:moveTo>
                  <a:lnTo>
                    <a:pt x="1" y="21"/>
                  </a:lnTo>
                  <a:cubicBezTo>
                    <a:pt x="364" y="363"/>
                    <a:pt x="834" y="577"/>
                    <a:pt x="1305" y="705"/>
                  </a:cubicBezTo>
                  <a:cubicBezTo>
                    <a:pt x="1630" y="779"/>
                    <a:pt x="1975" y="802"/>
                    <a:pt x="2312" y="802"/>
                  </a:cubicBezTo>
                  <a:cubicBezTo>
                    <a:pt x="2463" y="802"/>
                    <a:pt x="2613" y="798"/>
                    <a:pt x="2758" y="791"/>
                  </a:cubicBezTo>
                  <a:cubicBezTo>
                    <a:pt x="3720" y="727"/>
                    <a:pt x="4703" y="534"/>
                    <a:pt x="5537" y="64"/>
                  </a:cubicBezTo>
                  <a:lnTo>
                    <a:pt x="5537" y="43"/>
                  </a:lnTo>
                  <a:cubicBezTo>
                    <a:pt x="5088" y="235"/>
                    <a:pt x="4639" y="342"/>
                    <a:pt x="4169" y="406"/>
                  </a:cubicBezTo>
                  <a:cubicBezTo>
                    <a:pt x="3699" y="492"/>
                    <a:pt x="3228" y="513"/>
                    <a:pt x="2758" y="513"/>
                  </a:cubicBezTo>
                  <a:cubicBezTo>
                    <a:pt x="2288" y="492"/>
                    <a:pt x="1818" y="428"/>
                    <a:pt x="1369" y="363"/>
                  </a:cubicBezTo>
                  <a:cubicBezTo>
                    <a:pt x="920" y="278"/>
                    <a:pt x="471" y="171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7" name="Google Shape;35427;p32"/>
            <p:cNvSpPr/>
            <p:nvPr/>
          </p:nvSpPr>
          <p:spPr>
            <a:xfrm flipH="1">
              <a:off x="12771063" y="149400"/>
              <a:ext cx="93000" cy="32600"/>
            </a:xfrm>
            <a:custGeom>
              <a:avLst/>
              <a:gdLst/>
              <a:ahLst/>
              <a:cxnLst/>
              <a:rect l="l" t="t" r="r" b="b"/>
              <a:pathLst>
                <a:path w="3720" h="1304" extrusionOk="0">
                  <a:moveTo>
                    <a:pt x="3720" y="0"/>
                  </a:moveTo>
                  <a:cubicBezTo>
                    <a:pt x="3057" y="43"/>
                    <a:pt x="2395" y="171"/>
                    <a:pt x="1775" y="385"/>
                  </a:cubicBezTo>
                  <a:cubicBezTo>
                    <a:pt x="1454" y="470"/>
                    <a:pt x="1134" y="556"/>
                    <a:pt x="834" y="727"/>
                  </a:cubicBezTo>
                  <a:cubicBezTo>
                    <a:pt x="535" y="876"/>
                    <a:pt x="257" y="1047"/>
                    <a:pt x="1" y="1283"/>
                  </a:cubicBezTo>
                  <a:lnTo>
                    <a:pt x="1" y="1304"/>
                  </a:lnTo>
                  <a:cubicBezTo>
                    <a:pt x="343" y="1261"/>
                    <a:pt x="663" y="1154"/>
                    <a:pt x="963" y="1047"/>
                  </a:cubicBezTo>
                  <a:cubicBezTo>
                    <a:pt x="1262" y="941"/>
                    <a:pt x="1561" y="770"/>
                    <a:pt x="1860" y="641"/>
                  </a:cubicBezTo>
                  <a:cubicBezTo>
                    <a:pt x="2459" y="385"/>
                    <a:pt x="3079" y="171"/>
                    <a:pt x="3720" y="43"/>
                  </a:cubicBezTo>
                  <a:lnTo>
                    <a:pt x="372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8" name="Google Shape;35428;p32"/>
            <p:cNvSpPr/>
            <p:nvPr/>
          </p:nvSpPr>
          <p:spPr>
            <a:xfrm flipH="1">
              <a:off x="12770613" y="113775"/>
              <a:ext cx="103050" cy="60750"/>
            </a:xfrm>
            <a:custGeom>
              <a:avLst/>
              <a:gdLst/>
              <a:ahLst/>
              <a:cxnLst/>
              <a:rect l="l" t="t" r="r" b="b"/>
              <a:pathLst>
                <a:path w="4122" h="2430" extrusionOk="0">
                  <a:moveTo>
                    <a:pt x="3855" y="0"/>
                  </a:moveTo>
                  <a:cubicBezTo>
                    <a:pt x="3832" y="0"/>
                    <a:pt x="3808" y="5"/>
                    <a:pt x="3783" y="14"/>
                  </a:cubicBezTo>
                  <a:cubicBezTo>
                    <a:pt x="3698" y="57"/>
                    <a:pt x="3676" y="143"/>
                    <a:pt x="3698" y="207"/>
                  </a:cubicBezTo>
                  <a:cubicBezTo>
                    <a:pt x="3035" y="399"/>
                    <a:pt x="2394" y="634"/>
                    <a:pt x="1753" y="934"/>
                  </a:cubicBezTo>
                  <a:cubicBezTo>
                    <a:pt x="1411" y="1105"/>
                    <a:pt x="1047" y="1254"/>
                    <a:pt x="770" y="1511"/>
                  </a:cubicBezTo>
                  <a:cubicBezTo>
                    <a:pt x="470" y="1767"/>
                    <a:pt x="193" y="2066"/>
                    <a:pt x="0" y="2408"/>
                  </a:cubicBezTo>
                  <a:lnTo>
                    <a:pt x="22" y="2430"/>
                  </a:lnTo>
                  <a:lnTo>
                    <a:pt x="962" y="1810"/>
                  </a:lnTo>
                  <a:cubicBezTo>
                    <a:pt x="1261" y="1596"/>
                    <a:pt x="1560" y="1361"/>
                    <a:pt x="1881" y="1190"/>
                  </a:cubicBezTo>
                  <a:cubicBezTo>
                    <a:pt x="2458" y="827"/>
                    <a:pt x="3099" y="549"/>
                    <a:pt x="3741" y="250"/>
                  </a:cubicBezTo>
                  <a:cubicBezTo>
                    <a:pt x="3776" y="302"/>
                    <a:pt x="3825" y="341"/>
                    <a:pt x="3890" y="341"/>
                  </a:cubicBezTo>
                  <a:cubicBezTo>
                    <a:pt x="3903" y="341"/>
                    <a:pt x="3918" y="339"/>
                    <a:pt x="3933" y="335"/>
                  </a:cubicBezTo>
                  <a:cubicBezTo>
                    <a:pt x="4122" y="259"/>
                    <a:pt x="4027" y="0"/>
                    <a:pt x="38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9" name="Google Shape;35429;p32"/>
            <p:cNvSpPr/>
            <p:nvPr/>
          </p:nvSpPr>
          <p:spPr>
            <a:xfrm flipH="1">
              <a:off x="12722863" y="57800"/>
              <a:ext cx="175925" cy="98025"/>
            </a:xfrm>
            <a:custGeom>
              <a:avLst/>
              <a:gdLst/>
              <a:ahLst/>
              <a:cxnLst/>
              <a:rect l="l" t="t" r="r" b="b"/>
              <a:pathLst>
                <a:path w="7037" h="3921" extrusionOk="0">
                  <a:moveTo>
                    <a:pt x="6763" y="1"/>
                  </a:moveTo>
                  <a:cubicBezTo>
                    <a:pt x="6746" y="1"/>
                    <a:pt x="6729" y="3"/>
                    <a:pt x="6712" y="9"/>
                  </a:cubicBezTo>
                  <a:cubicBezTo>
                    <a:pt x="6627" y="52"/>
                    <a:pt x="6605" y="116"/>
                    <a:pt x="6605" y="180"/>
                  </a:cubicBezTo>
                  <a:cubicBezTo>
                    <a:pt x="6028" y="287"/>
                    <a:pt x="5430" y="415"/>
                    <a:pt x="4852" y="650"/>
                  </a:cubicBezTo>
                  <a:cubicBezTo>
                    <a:pt x="4254" y="885"/>
                    <a:pt x="3677" y="1206"/>
                    <a:pt x="3164" y="1591"/>
                  </a:cubicBezTo>
                  <a:cubicBezTo>
                    <a:pt x="2886" y="1783"/>
                    <a:pt x="2630" y="1997"/>
                    <a:pt x="2394" y="2168"/>
                  </a:cubicBezTo>
                  <a:cubicBezTo>
                    <a:pt x="2138" y="2360"/>
                    <a:pt x="1881" y="2531"/>
                    <a:pt x="1604" y="2702"/>
                  </a:cubicBezTo>
                  <a:cubicBezTo>
                    <a:pt x="1069" y="3066"/>
                    <a:pt x="599" y="3386"/>
                    <a:pt x="65" y="3750"/>
                  </a:cubicBezTo>
                  <a:lnTo>
                    <a:pt x="1" y="3921"/>
                  </a:lnTo>
                  <a:cubicBezTo>
                    <a:pt x="620" y="3728"/>
                    <a:pt x="1198" y="3322"/>
                    <a:pt x="1775" y="3002"/>
                  </a:cubicBezTo>
                  <a:cubicBezTo>
                    <a:pt x="2052" y="2852"/>
                    <a:pt x="2330" y="2660"/>
                    <a:pt x="2587" y="2446"/>
                  </a:cubicBezTo>
                  <a:cubicBezTo>
                    <a:pt x="2843" y="2232"/>
                    <a:pt x="3078" y="2018"/>
                    <a:pt x="3314" y="1805"/>
                  </a:cubicBezTo>
                  <a:cubicBezTo>
                    <a:pt x="4275" y="1035"/>
                    <a:pt x="5430" y="501"/>
                    <a:pt x="6627" y="223"/>
                  </a:cubicBezTo>
                  <a:cubicBezTo>
                    <a:pt x="6660" y="290"/>
                    <a:pt x="6719" y="343"/>
                    <a:pt x="6795" y="343"/>
                  </a:cubicBezTo>
                  <a:cubicBezTo>
                    <a:pt x="6816" y="343"/>
                    <a:pt x="6838" y="339"/>
                    <a:pt x="6862" y="330"/>
                  </a:cubicBezTo>
                  <a:cubicBezTo>
                    <a:pt x="7037" y="271"/>
                    <a:pt x="6929" y="1"/>
                    <a:pt x="67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0" name="Google Shape;35430;p32"/>
            <p:cNvSpPr/>
            <p:nvPr/>
          </p:nvSpPr>
          <p:spPr>
            <a:xfrm flipH="1">
              <a:off x="12755638" y="80625"/>
              <a:ext cx="138875" cy="86425"/>
            </a:xfrm>
            <a:custGeom>
              <a:avLst/>
              <a:gdLst/>
              <a:ahLst/>
              <a:cxnLst/>
              <a:rect l="l" t="t" r="r" b="b"/>
              <a:pathLst>
                <a:path w="5555" h="3457" extrusionOk="0">
                  <a:moveTo>
                    <a:pt x="5287" y="1"/>
                  </a:moveTo>
                  <a:cubicBezTo>
                    <a:pt x="5264" y="1"/>
                    <a:pt x="5241" y="5"/>
                    <a:pt x="5216" y="15"/>
                  </a:cubicBezTo>
                  <a:cubicBezTo>
                    <a:pt x="5152" y="37"/>
                    <a:pt x="5130" y="101"/>
                    <a:pt x="5130" y="165"/>
                  </a:cubicBezTo>
                  <a:cubicBezTo>
                    <a:pt x="4660" y="208"/>
                    <a:pt x="4190" y="293"/>
                    <a:pt x="3741" y="485"/>
                  </a:cubicBezTo>
                  <a:cubicBezTo>
                    <a:pt x="3249" y="678"/>
                    <a:pt x="2801" y="998"/>
                    <a:pt x="2394" y="1383"/>
                  </a:cubicBezTo>
                  <a:cubicBezTo>
                    <a:pt x="2202" y="1576"/>
                    <a:pt x="2031" y="1789"/>
                    <a:pt x="1839" y="1960"/>
                  </a:cubicBezTo>
                  <a:cubicBezTo>
                    <a:pt x="1646" y="2131"/>
                    <a:pt x="1454" y="2302"/>
                    <a:pt x="1262" y="2473"/>
                  </a:cubicBezTo>
                  <a:cubicBezTo>
                    <a:pt x="856" y="2794"/>
                    <a:pt x="407" y="3072"/>
                    <a:pt x="1" y="3435"/>
                  </a:cubicBezTo>
                  <a:lnTo>
                    <a:pt x="22" y="3456"/>
                  </a:lnTo>
                  <a:cubicBezTo>
                    <a:pt x="514" y="3285"/>
                    <a:pt x="1005" y="3050"/>
                    <a:pt x="1454" y="2751"/>
                  </a:cubicBezTo>
                  <a:cubicBezTo>
                    <a:pt x="1668" y="2601"/>
                    <a:pt x="1881" y="2409"/>
                    <a:pt x="2074" y="2217"/>
                  </a:cubicBezTo>
                  <a:cubicBezTo>
                    <a:pt x="2266" y="2003"/>
                    <a:pt x="2416" y="1768"/>
                    <a:pt x="2587" y="1576"/>
                  </a:cubicBezTo>
                  <a:cubicBezTo>
                    <a:pt x="2950" y="1191"/>
                    <a:pt x="3356" y="870"/>
                    <a:pt x="3805" y="635"/>
                  </a:cubicBezTo>
                  <a:cubicBezTo>
                    <a:pt x="4233" y="421"/>
                    <a:pt x="4681" y="293"/>
                    <a:pt x="5152" y="208"/>
                  </a:cubicBezTo>
                  <a:cubicBezTo>
                    <a:pt x="5170" y="282"/>
                    <a:pt x="5237" y="340"/>
                    <a:pt x="5325" y="340"/>
                  </a:cubicBezTo>
                  <a:cubicBezTo>
                    <a:pt x="5338" y="340"/>
                    <a:pt x="5351" y="339"/>
                    <a:pt x="5365" y="336"/>
                  </a:cubicBezTo>
                  <a:cubicBezTo>
                    <a:pt x="5554" y="260"/>
                    <a:pt x="5459" y="1"/>
                    <a:pt x="52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1" name="Google Shape;35431;p32"/>
            <p:cNvSpPr/>
            <p:nvPr/>
          </p:nvSpPr>
          <p:spPr>
            <a:xfrm flipH="1">
              <a:off x="12786013" y="128550"/>
              <a:ext cx="80175" cy="46525"/>
            </a:xfrm>
            <a:custGeom>
              <a:avLst/>
              <a:gdLst/>
              <a:ahLst/>
              <a:cxnLst/>
              <a:rect l="l" t="t" r="r" b="b"/>
              <a:pathLst>
                <a:path w="3207" h="1861" extrusionOk="0">
                  <a:moveTo>
                    <a:pt x="3185" y="1"/>
                  </a:moveTo>
                  <a:cubicBezTo>
                    <a:pt x="2736" y="428"/>
                    <a:pt x="2181" y="706"/>
                    <a:pt x="1625" y="941"/>
                  </a:cubicBezTo>
                  <a:cubicBezTo>
                    <a:pt x="1347" y="1048"/>
                    <a:pt x="1048" y="1133"/>
                    <a:pt x="770" y="1283"/>
                  </a:cubicBezTo>
                  <a:cubicBezTo>
                    <a:pt x="492" y="1433"/>
                    <a:pt x="214" y="1604"/>
                    <a:pt x="0" y="1839"/>
                  </a:cubicBezTo>
                  <a:lnTo>
                    <a:pt x="22" y="1860"/>
                  </a:lnTo>
                  <a:cubicBezTo>
                    <a:pt x="321" y="1796"/>
                    <a:pt x="620" y="1710"/>
                    <a:pt x="898" y="1604"/>
                  </a:cubicBezTo>
                  <a:cubicBezTo>
                    <a:pt x="1197" y="1497"/>
                    <a:pt x="1454" y="1347"/>
                    <a:pt x="1732" y="1197"/>
                  </a:cubicBezTo>
                  <a:cubicBezTo>
                    <a:pt x="2010" y="1048"/>
                    <a:pt x="2287" y="877"/>
                    <a:pt x="2544" y="684"/>
                  </a:cubicBezTo>
                  <a:cubicBezTo>
                    <a:pt x="2779" y="492"/>
                    <a:pt x="3014" y="278"/>
                    <a:pt x="3206" y="22"/>
                  </a:cubicBezTo>
                  <a:lnTo>
                    <a:pt x="318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2" name="Google Shape;35432;p32"/>
            <p:cNvSpPr/>
            <p:nvPr/>
          </p:nvSpPr>
          <p:spPr>
            <a:xfrm flipH="1">
              <a:off x="12741163" y="155975"/>
              <a:ext cx="125550" cy="36275"/>
            </a:xfrm>
            <a:custGeom>
              <a:avLst/>
              <a:gdLst/>
              <a:ahLst/>
              <a:cxnLst/>
              <a:rect l="l" t="t" r="r" b="b"/>
              <a:pathLst>
                <a:path w="5022" h="1451" extrusionOk="0">
                  <a:moveTo>
                    <a:pt x="4767" y="1"/>
                  </a:moveTo>
                  <a:cubicBezTo>
                    <a:pt x="4746" y="1"/>
                    <a:pt x="4725" y="5"/>
                    <a:pt x="4702" y="15"/>
                  </a:cubicBezTo>
                  <a:cubicBezTo>
                    <a:pt x="4595" y="58"/>
                    <a:pt x="4595" y="165"/>
                    <a:pt x="4638" y="250"/>
                  </a:cubicBezTo>
                  <a:cubicBezTo>
                    <a:pt x="3997" y="742"/>
                    <a:pt x="3206" y="955"/>
                    <a:pt x="2415" y="1041"/>
                  </a:cubicBezTo>
                  <a:cubicBezTo>
                    <a:pt x="2009" y="1084"/>
                    <a:pt x="1624" y="1062"/>
                    <a:pt x="1218" y="1105"/>
                  </a:cubicBezTo>
                  <a:cubicBezTo>
                    <a:pt x="812" y="1126"/>
                    <a:pt x="406" y="1169"/>
                    <a:pt x="0" y="1255"/>
                  </a:cubicBezTo>
                  <a:lnTo>
                    <a:pt x="0" y="1276"/>
                  </a:lnTo>
                  <a:cubicBezTo>
                    <a:pt x="406" y="1383"/>
                    <a:pt x="812" y="1426"/>
                    <a:pt x="1218" y="1447"/>
                  </a:cubicBezTo>
                  <a:cubicBezTo>
                    <a:pt x="1262" y="1449"/>
                    <a:pt x="1305" y="1450"/>
                    <a:pt x="1349" y="1450"/>
                  </a:cubicBezTo>
                  <a:cubicBezTo>
                    <a:pt x="1716" y="1450"/>
                    <a:pt x="2095" y="1376"/>
                    <a:pt x="2458" y="1319"/>
                  </a:cubicBezTo>
                  <a:cubicBezTo>
                    <a:pt x="2864" y="1233"/>
                    <a:pt x="3270" y="1126"/>
                    <a:pt x="3655" y="955"/>
                  </a:cubicBezTo>
                  <a:cubicBezTo>
                    <a:pt x="4018" y="784"/>
                    <a:pt x="4360" y="549"/>
                    <a:pt x="4660" y="271"/>
                  </a:cubicBezTo>
                  <a:cubicBezTo>
                    <a:pt x="4694" y="306"/>
                    <a:pt x="4744" y="341"/>
                    <a:pt x="4807" y="341"/>
                  </a:cubicBezTo>
                  <a:cubicBezTo>
                    <a:pt x="4821" y="341"/>
                    <a:pt x="4836" y="340"/>
                    <a:pt x="4852" y="336"/>
                  </a:cubicBezTo>
                  <a:cubicBezTo>
                    <a:pt x="5022" y="260"/>
                    <a:pt x="4925" y="1"/>
                    <a:pt x="47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3" name="Google Shape;35433;p32"/>
            <p:cNvSpPr/>
            <p:nvPr/>
          </p:nvSpPr>
          <p:spPr>
            <a:xfrm flipH="1">
              <a:off x="12753938" y="95475"/>
              <a:ext cx="112775" cy="64100"/>
            </a:xfrm>
            <a:custGeom>
              <a:avLst/>
              <a:gdLst/>
              <a:ahLst/>
              <a:cxnLst/>
              <a:rect l="l" t="t" r="r" b="b"/>
              <a:pathLst>
                <a:path w="4511" h="2564" extrusionOk="0">
                  <a:moveTo>
                    <a:pt x="4324" y="1"/>
                  </a:moveTo>
                  <a:cubicBezTo>
                    <a:pt x="4227" y="1"/>
                    <a:pt x="4119" y="108"/>
                    <a:pt x="4147" y="233"/>
                  </a:cubicBezTo>
                  <a:cubicBezTo>
                    <a:pt x="4086" y="230"/>
                    <a:pt x="4025" y="228"/>
                    <a:pt x="3963" y="228"/>
                  </a:cubicBezTo>
                  <a:cubicBezTo>
                    <a:pt x="3655" y="228"/>
                    <a:pt x="3334" y="273"/>
                    <a:pt x="3014" y="362"/>
                  </a:cubicBezTo>
                  <a:cubicBezTo>
                    <a:pt x="2629" y="490"/>
                    <a:pt x="2244" y="682"/>
                    <a:pt x="1881" y="875"/>
                  </a:cubicBezTo>
                  <a:cubicBezTo>
                    <a:pt x="1518" y="1088"/>
                    <a:pt x="1154" y="1302"/>
                    <a:pt x="855" y="1601"/>
                  </a:cubicBezTo>
                  <a:cubicBezTo>
                    <a:pt x="534" y="1879"/>
                    <a:pt x="235" y="2178"/>
                    <a:pt x="0" y="2542"/>
                  </a:cubicBezTo>
                  <a:lnTo>
                    <a:pt x="21" y="2563"/>
                  </a:lnTo>
                  <a:cubicBezTo>
                    <a:pt x="385" y="2349"/>
                    <a:pt x="727" y="2114"/>
                    <a:pt x="1047" y="1879"/>
                  </a:cubicBezTo>
                  <a:cubicBezTo>
                    <a:pt x="1389" y="1644"/>
                    <a:pt x="1689" y="1345"/>
                    <a:pt x="2009" y="1131"/>
                  </a:cubicBezTo>
                  <a:cubicBezTo>
                    <a:pt x="2650" y="682"/>
                    <a:pt x="3377" y="319"/>
                    <a:pt x="4168" y="276"/>
                  </a:cubicBezTo>
                  <a:cubicBezTo>
                    <a:pt x="4189" y="346"/>
                    <a:pt x="4234" y="374"/>
                    <a:pt x="4284" y="374"/>
                  </a:cubicBezTo>
                  <a:cubicBezTo>
                    <a:pt x="4388" y="374"/>
                    <a:pt x="4510" y="250"/>
                    <a:pt x="4467" y="105"/>
                  </a:cubicBezTo>
                  <a:lnTo>
                    <a:pt x="4446" y="105"/>
                  </a:lnTo>
                  <a:cubicBezTo>
                    <a:pt x="4424" y="31"/>
                    <a:pt x="4375" y="1"/>
                    <a:pt x="43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4" name="Google Shape;35434;p32"/>
            <p:cNvSpPr/>
            <p:nvPr/>
          </p:nvSpPr>
          <p:spPr>
            <a:xfrm flipH="1">
              <a:off x="12727763" y="181875"/>
              <a:ext cx="155000" cy="41100"/>
            </a:xfrm>
            <a:custGeom>
              <a:avLst/>
              <a:gdLst/>
              <a:ahLst/>
              <a:cxnLst/>
              <a:rect l="l" t="t" r="r" b="b"/>
              <a:pathLst>
                <a:path w="6200" h="1644" extrusionOk="0">
                  <a:moveTo>
                    <a:pt x="146" y="0"/>
                  </a:moveTo>
                  <a:cubicBezTo>
                    <a:pt x="105" y="0"/>
                    <a:pt x="64" y="2"/>
                    <a:pt x="22" y="5"/>
                  </a:cubicBezTo>
                  <a:lnTo>
                    <a:pt x="1" y="26"/>
                  </a:lnTo>
                  <a:cubicBezTo>
                    <a:pt x="535" y="197"/>
                    <a:pt x="984" y="475"/>
                    <a:pt x="1454" y="753"/>
                  </a:cubicBezTo>
                  <a:cubicBezTo>
                    <a:pt x="1711" y="881"/>
                    <a:pt x="1946" y="1010"/>
                    <a:pt x="2224" y="1095"/>
                  </a:cubicBezTo>
                  <a:cubicBezTo>
                    <a:pt x="2480" y="1181"/>
                    <a:pt x="2737" y="1245"/>
                    <a:pt x="3015" y="1330"/>
                  </a:cubicBezTo>
                  <a:cubicBezTo>
                    <a:pt x="3528" y="1458"/>
                    <a:pt x="4083" y="1587"/>
                    <a:pt x="4618" y="1629"/>
                  </a:cubicBezTo>
                  <a:cubicBezTo>
                    <a:pt x="4733" y="1638"/>
                    <a:pt x="4848" y="1643"/>
                    <a:pt x="4963" y="1643"/>
                  </a:cubicBezTo>
                  <a:cubicBezTo>
                    <a:pt x="5126" y="1643"/>
                    <a:pt x="5288" y="1633"/>
                    <a:pt x="5451" y="1608"/>
                  </a:cubicBezTo>
                  <a:cubicBezTo>
                    <a:pt x="5708" y="1565"/>
                    <a:pt x="5986" y="1480"/>
                    <a:pt x="6199" y="1266"/>
                  </a:cubicBezTo>
                  <a:lnTo>
                    <a:pt x="6178" y="1245"/>
                  </a:lnTo>
                  <a:cubicBezTo>
                    <a:pt x="5964" y="1416"/>
                    <a:pt x="5708" y="1480"/>
                    <a:pt x="5430" y="1501"/>
                  </a:cubicBezTo>
                  <a:cubicBezTo>
                    <a:pt x="5361" y="1507"/>
                    <a:pt x="5291" y="1509"/>
                    <a:pt x="5220" y="1509"/>
                  </a:cubicBezTo>
                  <a:cubicBezTo>
                    <a:pt x="5026" y="1509"/>
                    <a:pt x="4827" y="1490"/>
                    <a:pt x="4639" y="1458"/>
                  </a:cubicBezTo>
                  <a:cubicBezTo>
                    <a:pt x="4105" y="1373"/>
                    <a:pt x="3592" y="1223"/>
                    <a:pt x="3079" y="1052"/>
                  </a:cubicBezTo>
                  <a:cubicBezTo>
                    <a:pt x="2822" y="967"/>
                    <a:pt x="2566" y="860"/>
                    <a:pt x="2331" y="774"/>
                  </a:cubicBezTo>
                  <a:cubicBezTo>
                    <a:pt x="2095" y="668"/>
                    <a:pt x="1860" y="539"/>
                    <a:pt x="1604" y="432"/>
                  </a:cubicBezTo>
                  <a:cubicBezTo>
                    <a:pt x="1149" y="235"/>
                    <a:pt x="657" y="0"/>
                    <a:pt x="1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5" name="Google Shape;35435;p32"/>
            <p:cNvSpPr/>
            <p:nvPr/>
          </p:nvSpPr>
          <p:spPr>
            <a:xfrm flipH="1">
              <a:off x="12802663" y="65150"/>
              <a:ext cx="66200" cy="74100"/>
            </a:xfrm>
            <a:custGeom>
              <a:avLst/>
              <a:gdLst/>
              <a:ahLst/>
              <a:cxnLst/>
              <a:rect l="l" t="t" r="r" b="b"/>
              <a:pathLst>
                <a:path w="2648" h="2964" extrusionOk="0">
                  <a:moveTo>
                    <a:pt x="2380" y="0"/>
                  </a:moveTo>
                  <a:cubicBezTo>
                    <a:pt x="2358" y="0"/>
                    <a:pt x="2334" y="4"/>
                    <a:pt x="2309" y="14"/>
                  </a:cubicBezTo>
                  <a:cubicBezTo>
                    <a:pt x="2181" y="57"/>
                    <a:pt x="2202" y="228"/>
                    <a:pt x="2309" y="292"/>
                  </a:cubicBezTo>
                  <a:cubicBezTo>
                    <a:pt x="2138" y="506"/>
                    <a:pt x="1924" y="656"/>
                    <a:pt x="1710" y="784"/>
                  </a:cubicBezTo>
                  <a:cubicBezTo>
                    <a:pt x="1454" y="955"/>
                    <a:pt x="1176" y="1083"/>
                    <a:pt x="920" y="1297"/>
                  </a:cubicBezTo>
                  <a:cubicBezTo>
                    <a:pt x="684" y="1489"/>
                    <a:pt x="449" y="1746"/>
                    <a:pt x="300" y="2024"/>
                  </a:cubicBezTo>
                  <a:cubicBezTo>
                    <a:pt x="150" y="2323"/>
                    <a:pt x="43" y="2622"/>
                    <a:pt x="1" y="2964"/>
                  </a:cubicBezTo>
                  <a:lnTo>
                    <a:pt x="22" y="2964"/>
                  </a:lnTo>
                  <a:cubicBezTo>
                    <a:pt x="236" y="2729"/>
                    <a:pt x="407" y="2451"/>
                    <a:pt x="578" y="2216"/>
                  </a:cubicBezTo>
                  <a:cubicBezTo>
                    <a:pt x="749" y="1981"/>
                    <a:pt x="898" y="1724"/>
                    <a:pt x="1112" y="1511"/>
                  </a:cubicBezTo>
                  <a:cubicBezTo>
                    <a:pt x="1304" y="1297"/>
                    <a:pt x="1561" y="1126"/>
                    <a:pt x="1796" y="933"/>
                  </a:cubicBezTo>
                  <a:cubicBezTo>
                    <a:pt x="2010" y="762"/>
                    <a:pt x="2202" y="549"/>
                    <a:pt x="2352" y="314"/>
                  </a:cubicBezTo>
                  <a:cubicBezTo>
                    <a:pt x="2373" y="324"/>
                    <a:pt x="2389" y="330"/>
                    <a:pt x="2405" y="330"/>
                  </a:cubicBezTo>
                  <a:cubicBezTo>
                    <a:pt x="2421" y="330"/>
                    <a:pt x="2437" y="324"/>
                    <a:pt x="2459" y="314"/>
                  </a:cubicBezTo>
                  <a:cubicBezTo>
                    <a:pt x="2647" y="257"/>
                    <a:pt x="2553" y="0"/>
                    <a:pt x="23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6" name="Google Shape;35436;p32"/>
            <p:cNvSpPr/>
            <p:nvPr/>
          </p:nvSpPr>
          <p:spPr>
            <a:xfrm flipH="1">
              <a:off x="12757688" y="151525"/>
              <a:ext cx="111175" cy="40750"/>
            </a:xfrm>
            <a:custGeom>
              <a:avLst/>
              <a:gdLst/>
              <a:ahLst/>
              <a:cxnLst/>
              <a:rect l="l" t="t" r="r" b="b"/>
              <a:pathLst>
                <a:path w="4447" h="1630" extrusionOk="0">
                  <a:moveTo>
                    <a:pt x="4446" y="1"/>
                  </a:moveTo>
                  <a:cubicBezTo>
                    <a:pt x="3677" y="236"/>
                    <a:pt x="2950" y="514"/>
                    <a:pt x="2202" y="791"/>
                  </a:cubicBezTo>
                  <a:cubicBezTo>
                    <a:pt x="1839" y="920"/>
                    <a:pt x="1454" y="1005"/>
                    <a:pt x="1112" y="1155"/>
                  </a:cubicBezTo>
                  <a:cubicBezTo>
                    <a:pt x="749" y="1304"/>
                    <a:pt x="385" y="1433"/>
                    <a:pt x="1" y="1582"/>
                  </a:cubicBezTo>
                  <a:lnTo>
                    <a:pt x="22" y="1625"/>
                  </a:lnTo>
                  <a:cubicBezTo>
                    <a:pt x="72" y="1628"/>
                    <a:pt x="123" y="1629"/>
                    <a:pt x="175" y="1629"/>
                  </a:cubicBezTo>
                  <a:cubicBezTo>
                    <a:pt x="513" y="1629"/>
                    <a:pt x="863" y="1571"/>
                    <a:pt x="1197" y="1497"/>
                  </a:cubicBezTo>
                  <a:cubicBezTo>
                    <a:pt x="1582" y="1390"/>
                    <a:pt x="1946" y="1198"/>
                    <a:pt x="2309" y="1048"/>
                  </a:cubicBezTo>
                  <a:cubicBezTo>
                    <a:pt x="3036" y="727"/>
                    <a:pt x="3741" y="364"/>
                    <a:pt x="4446" y="22"/>
                  </a:cubicBezTo>
                  <a:lnTo>
                    <a:pt x="44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7" name="Google Shape;35437;p32"/>
            <p:cNvSpPr/>
            <p:nvPr/>
          </p:nvSpPr>
          <p:spPr>
            <a:xfrm flipH="1">
              <a:off x="12780613" y="124550"/>
              <a:ext cx="9800" cy="6425"/>
            </a:xfrm>
            <a:custGeom>
              <a:avLst/>
              <a:gdLst/>
              <a:ahLst/>
              <a:cxnLst/>
              <a:rect l="l" t="t" r="r" b="b"/>
              <a:pathLst>
                <a:path w="392" h="257" extrusionOk="0">
                  <a:moveTo>
                    <a:pt x="181" y="1"/>
                  </a:moveTo>
                  <a:cubicBezTo>
                    <a:pt x="165" y="1"/>
                    <a:pt x="149" y="4"/>
                    <a:pt x="133" y="11"/>
                  </a:cubicBezTo>
                  <a:cubicBezTo>
                    <a:pt x="1" y="67"/>
                    <a:pt x="68" y="257"/>
                    <a:pt x="189" y="257"/>
                  </a:cubicBezTo>
                  <a:cubicBezTo>
                    <a:pt x="205" y="257"/>
                    <a:pt x="222" y="254"/>
                    <a:pt x="240" y="246"/>
                  </a:cubicBezTo>
                  <a:cubicBezTo>
                    <a:pt x="392" y="208"/>
                    <a:pt x="307" y="1"/>
                    <a:pt x="1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8" name="Google Shape;35438;p32"/>
            <p:cNvSpPr/>
            <p:nvPr/>
          </p:nvSpPr>
          <p:spPr>
            <a:xfrm flipH="1">
              <a:off x="12765463" y="146000"/>
              <a:ext cx="8750" cy="6825"/>
            </a:xfrm>
            <a:custGeom>
              <a:avLst/>
              <a:gdLst/>
              <a:ahLst/>
              <a:cxnLst/>
              <a:rect l="l" t="t" r="r" b="b"/>
              <a:pathLst>
                <a:path w="350" h="273" extrusionOk="0">
                  <a:moveTo>
                    <a:pt x="185" y="0"/>
                  </a:moveTo>
                  <a:cubicBezTo>
                    <a:pt x="131" y="0"/>
                    <a:pt x="73" y="28"/>
                    <a:pt x="40" y="93"/>
                  </a:cubicBezTo>
                  <a:cubicBezTo>
                    <a:pt x="1" y="199"/>
                    <a:pt x="76" y="272"/>
                    <a:pt x="159" y="272"/>
                  </a:cubicBezTo>
                  <a:cubicBezTo>
                    <a:pt x="210" y="272"/>
                    <a:pt x="264" y="244"/>
                    <a:pt x="297" y="179"/>
                  </a:cubicBezTo>
                  <a:cubicBezTo>
                    <a:pt x="350" y="73"/>
                    <a:pt x="272" y="0"/>
                    <a:pt x="1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9" name="Google Shape;35439;p32"/>
            <p:cNvSpPr/>
            <p:nvPr/>
          </p:nvSpPr>
          <p:spPr>
            <a:xfrm flipH="1">
              <a:off x="12750688" y="147000"/>
              <a:ext cx="10825" cy="6950"/>
            </a:xfrm>
            <a:custGeom>
              <a:avLst/>
              <a:gdLst/>
              <a:ahLst/>
              <a:cxnLst/>
              <a:rect l="l" t="t" r="r" b="b"/>
              <a:pathLst>
                <a:path w="433" h="278" extrusionOk="0">
                  <a:moveTo>
                    <a:pt x="207" y="0"/>
                  </a:moveTo>
                  <a:cubicBezTo>
                    <a:pt x="189" y="0"/>
                    <a:pt x="171" y="4"/>
                    <a:pt x="152" y="11"/>
                  </a:cubicBezTo>
                  <a:cubicBezTo>
                    <a:pt x="0" y="68"/>
                    <a:pt x="85" y="277"/>
                    <a:pt x="226" y="277"/>
                  </a:cubicBezTo>
                  <a:cubicBezTo>
                    <a:pt x="244" y="277"/>
                    <a:pt x="262" y="274"/>
                    <a:pt x="281" y="267"/>
                  </a:cubicBezTo>
                  <a:cubicBezTo>
                    <a:pt x="433" y="210"/>
                    <a:pt x="348" y="0"/>
                    <a:pt x="2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0" name="Google Shape;35440;p32"/>
            <p:cNvSpPr/>
            <p:nvPr/>
          </p:nvSpPr>
          <p:spPr>
            <a:xfrm flipH="1">
              <a:off x="12719163" y="176375"/>
              <a:ext cx="11375" cy="6950"/>
            </a:xfrm>
            <a:custGeom>
              <a:avLst/>
              <a:gdLst/>
              <a:ahLst/>
              <a:cxnLst/>
              <a:rect l="l" t="t" r="r" b="b"/>
              <a:pathLst>
                <a:path w="455" h="278" extrusionOk="0">
                  <a:moveTo>
                    <a:pt x="229" y="1"/>
                  </a:moveTo>
                  <a:cubicBezTo>
                    <a:pt x="211" y="1"/>
                    <a:pt x="193" y="4"/>
                    <a:pt x="174" y="11"/>
                  </a:cubicBezTo>
                  <a:lnTo>
                    <a:pt x="153" y="11"/>
                  </a:lnTo>
                  <a:cubicBezTo>
                    <a:pt x="1" y="68"/>
                    <a:pt x="86" y="278"/>
                    <a:pt x="227" y="278"/>
                  </a:cubicBezTo>
                  <a:cubicBezTo>
                    <a:pt x="244" y="278"/>
                    <a:pt x="263" y="275"/>
                    <a:pt x="281" y="268"/>
                  </a:cubicBezTo>
                  <a:lnTo>
                    <a:pt x="303" y="268"/>
                  </a:lnTo>
                  <a:cubicBezTo>
                    <a:pt x="455" y="211"/>
                    <a:pt x="370" y="1"/>
                    <a:pt x="2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1" name="Google Shape;35441;p32"/>
            <p:cNvSpPr/>
            <p:nvPr/>
          </p:nvSpPr>
          <p:spPr>
            <a:xfrm flipH="1">
              <a:off x="12721288" y="207925"/>
              <a:ext cx="10850" cy="6925"/>
            </a:xfrm>
            <a:custGeom>
              <a:avLst/>
              <a:gdLst/>
              <a:ahLst/>
              <a:cxnLst/>
              <a:rect l="l" t="t" r="r" b="b"/>
              <a:pathLst>
                <a:path w="434" h="277" extrusionOk="0">
                  <a:moveTo>
                    <a:pt x="207" y="0"/>
                  </a:moveTo>
                  <a:cubicBezTo>
                    <a:pt x="190" y="0"/>
                    <a:pt x="172" y="3"/>
                    <a:pt x="153" y="10"/>
                  </a:cubicBezTo>
                  <a:cubicBezTo>
                    <a:pt x="1" y="67"/>
                    <a:pt x="86" y="277"/>
                    <a:pt x="227" y="277"/>
                  </a:cubicBezTo>
                  <a:cubicBezTo>
                    <a:pt x="244" y="277"/>
                    <a:pt x="262" y="274"/>
                    <a:pt x="281" y="267"/>
                  </a:cubicBezTo>
                  <a:cubicBezTo>
                    <a:pt x="433" y="210"/>
                    <a:pt x="348" y="0"/>
                    <a:pt x="2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2" name="Google Shape;35442;p32"/>
            <p:cNvSpPr/>
            <p:nvPr/>
          </p:nvSpPr>
          <p:spPr>
            <a:xfrm flipH="1">
              <a:off x="13171813" y="980600"/>
              <a:ext cx="131475" cy="33925"/>
            </a:xfrm>
            <a:custGeom>
              <a:avLst/>
              <a:gdLst/>
              <a:ahLst/>
              <a:cxnLst/>
              <a:rect l="l" t="t" r="r" b="b"/>
              <a:pathLst>
                <a:path w="5259" h="1357" extrusionOk="0">
                  <a:moveTo>
                    <a:pt x="2752" y="0"/>
                  </a:moveTo>
                  <a:cubicBezTo>
                    <a:pt x="1770" y="0"/>
                    <a:pt x="849" y="546"/>
                    <a:pt x="86" y="1250"/>
                  </a:cubicBezTo>
                  <a:cubicBezTo>
                    <a:pt x="65" y="1293"/>
                    <a:pt x="43" y="1314"/>
                    <a:pt x="0" y="1357"/>
                  </a:cubicBezTo>
                  <a:lnTo>
                    <a:pt x="5258" y="1357"/>
                  </a:lnTo>
                  <a:cubicBezTo>
                    <a:pt x="4938" y="929"/>
                    <a:pt x="4510" y="566"/>
                    <a:pt x="4040" y="331"/>
                  </a:cubicBezTo>
                  <a:cubicBezTo>
                    <a:pt x="3604" y="100"/>
                    <a:pt x="3173" y="0"/>
                    <a:pt x="27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3" name="Google Shape;35443;p32"/>
            <p:cNvSpPr/>
            <p:nvPr/>
          </p:nvSpPr>
          <p:spPr>
            <a:xfrm flipH="1">
              <a:off x="13298463" y="966000"/>
              <a:ext cx="96200" cy="48525"/>
            </a:xfrm>
            <a:custGeom>
              <a:avLst/>
              <a:gdLst/>
              <a:ahLst/>
              <a:cxnLst/>
              <a:rect l="l" t="t" r="r" b="b"/>
              <a:pathLst>
                <a:path w="3848" h="1941" extrusionOk="0">
                  <a:moveTo>
                    <a:pt x="2533" y="1"/>
                  </a:moveTo>
                  <a:cubicBezTo>
                    <a:pt x="1718" y="1"/>
                    <a:pt x="687" y="406"/>
                    <a:pt x="0" y="1941"/>
                  </a:cubicBezTo>
                  <a:lnTo>
                    <a:pt x="3185" y="1941"/>
                  </a:lnTo>
                  <a:cubicBezTo>
                    <a:pt x="3591" y="1321"/>
                    <a:pt x="3848" y="786"/>
                    <a:pt x="3805" y="444"/>
                  </a:cubicBezTo>
                  <a:cubicBezTo>
                    <a:pt x="3785" y="306"/>
                    <a:pt x="3240" y="1"/>
                    <a:pt x="25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4" name="Google Shape;35444;p32"/>
            <p:cNvSpPr/>
            <p:nvPr/>
          </p:nvSpPr>
          <p:spPr>
            <a:xfrm flipH="1">
              <a:off x="13319288" y="965750"/>
              <a:ext cx="75375" cy="48775"/>
            </a:xfrm>
            <a:custGeom>
              <a:avLst/>
              <a:gdLst/>
              <a:ahLst/>
              <a:cxnLst/>
              <a:rect l="l" t="t" r="r" b="b"/>
              <a:pathLst>
                <a:path w="3015" h="1951" extrusionOk="0">
                  <a:moveTo>
                    <a:pt x="2540" y="1"/>
                  </a:moveTo>
                  <a:cubicBezTo>
                    <a:pt x="1730" y="1"/>
                    <a:pt x="690" y="413"/>
                    <a:pt x="0" y="1951"/>
                  </a:cubicBezTo>
                  <a:lnTo>
                    <a:pt x="513" y="1951"/>
                  </a:lnTo>
                  <a:cubicBezTo>
                    <a:pt x="599" y="1801"/>
                    <a:pt x="706" y="1673"/>
                    <a:pt x="834" y="1545"/>
                  </a:cubicBezTo>
                  <a:cubicBezTo>
                    <a:pt x="1475" y="882"/>
                    <a:pt x="2202" y="412"/>
                    <a:pt x="3014" y="48"/>
                  </a:cubicBezTo>
                  <a:cubicBezTo>
                    <a:pt x="2870" y="19"/>
                    <a:pt x="2710" y="1"/>
                    <a:pt x="2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5" name="Google Shape;35445;p32"/>
            <p:cNvSpPr/>
            <p:nvPr/>
          </p:nvSpPr>
          <p:spPr>
            <a:xfrm flipH="1">
              <a:off x="12195013" y="491900"/>
              <a:ext cx="140575" cy="226350"/>
            </a:xfrm>
            <a:custGeom>
              <a:avLst/>
              <a:gdLst/>
              <a:ahLst/>
              <a:cxnLst/>
              <a:rect l="l" t="t" r="r" b="b"/>
              <a:pathLst>
                <a:path w="5623" h="9054" extrusionOk="0">
                  <a:moveTo>
                    <a:pt x="3143" y="1"/>
                  </a:moveTo>
                  <a:cubicBezTo>
                    <a:pt x="3100" y="150"/>
                    <a:pt x="2117" y="1433"/>
                    <a:pt x="1732" y="1925"/>
                  </a:cubicBezTo>
                  <a:cubicBezTo>
                    <a:pt x="877" y="2972"/>
                    <a:pt x="1" y="4938"/>
                    <a:pt x="215" y="6392"/>
                  </a:cubicBezTo>
                  <a:cubicBezTo>
                    <a:pt x="343" y="7311"/>
                    <a:pt x="920" y="8102"/>
                    <a:pt x="1711" y="8465"/>
                  </a:cubicBezTo>
                  <a:cubicBezTo>
                    <a:pt x="2198" y="8679"/>
                    <a:pt x="3128" y="9053"/>
                    <a:pt x="3694" y="9053"/>
                  </a:cubicBezTo>
                  <a:cubicBezTo>
                    <a:pt x="3749" y="9053"/>
                    <a:pt x="3801" y="9050"/>
                    <a:pt x="3848" y="9042"/>
                  </a:cubicBezTo>
                  <a:cubicBezTo>
                    <a:pt x="4618" y="8914"/>
                    <a:pt x="5131" y="7909"/>
                    <a:pt x="5366" y="7204"/>
                  </a:cubicBezTo>
                  <a:cubicBezTo>
                    <a:pt x="5622" y="6370"/>
                    <a:pt x="5195" y="5708"/>
                    <a:pt x="5066" y="4896"/>
                  </a:cubicBezTo>
                  <a:cubicBezTo>
                    <a:pt x="4960" y="4105"/>
                    <a:pt x="4896" y="3314"/>
                    <a:pt x="4596" y="2544"/>
                  </a:cubicBezTo>
                  <a:cubicBezTo>
                    <a:pt x="4340" y="1796"/>
                    <a:pt x="3143" y="1"/>
                    <a:pt x="3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6" name="Google Shape;35446;p32"/>
            <p:cNvSpPr/>
            <p:nvPr/>
          </p:nvSpPr>
          <p:spPr>
            <a:xfrm flipH="1">
              <a:off x="12255413" y="402850"/>
              <a:ext cx="173675" cy="180725"/>
            </a:xfrm>
            <a:custGeom>
              <a:avLst/>
              <a:gdLst/>
              <a:ahLst/>
              <a:cxnLst/>
              <a:rect l="l" t="t" r="r" b="b"/>
              <a:pathLst>
                <a:path w="6947" h="7229" extrusionOk="0">
                  <a:moveTo>
                    <a:pt x="3377" y="0"/>
                  </a:moveTo>
                  <a:cubicBezTo>
                    <a:pt x="2956" y="0"/>
                    <a:pt x="2541" y="119"/>
                    <a:pt x="2159" y="400"/>
                  </a:cubicBezTo>
                  <a:cubicBezTo>
                    <a:pt x="1026" y="1233"/>
                    <a:pt x="684" y="2451"/>
                    <a:pt x="535" y="3798"/>
                  </a:cubicBezTo>
                  <a:cubicBezTo>
                    <a:pt x="364" y="5337"/>
                    <a:pt x="0" y="6705"/>
                    <a:pt x="1817" y="7175"/>
                  </a:cubicBezTo>
                  <a:cubicBezTo>
                    <a:pt x="1961" y="7212"/>
                    <a:pt x="2110" y="7229"/>
                    <a:pt x="2262" y="7229"/>
                  </a:cubicBezTo>
                  <a:cubicBezTo>
                    <a:pt x="3261" y="7229"/>
                    <a:pt x="4387" y="6494"/>
                    <a:pt x="4981" y="5807"/>
                  </a:cubicBezTo>
                  <a:cubicBezTo>
                    <a:pt x="5558" y="5102"/>
                    <a:pt x="6113" y="4119"/>
                    <a:pt x="6519" y="3306"/>
                  </a:cubicBezTo>
                  <a:cubicBezTo>
                    <a:pt x="6947" y="2473"/>
                    <a:pt x="6904" y="2430"/>
                    <a:pt x="6263" y="1639"/>
                  </a:cubicBezTo>
                  <a:cubicBezTo>
                    <a:pt x="5585" y="792"/>
                    <a:pt x="4463" y="0"/>
                    <a:pt x="33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7" name="Google Shape;35447;p32"/>
            <p:cNvSpPr/>
            <p:nvPr/>
          </p:nvSpPr>
          <p:spPr>
            <a:xfrm flipH="1">
              <a:off x="12084413" y="463675"/>
              <a:ext cx="168875" cy="170475"/>
            </a:xfrm>
            <a:custGeom>
              <a:avLst/>
              <a:gdLst/>
              <a:ahLst/>
              <a:cxnLst/>
              <a:rect l="l" t="t" r="r" b="b"/>
              <a:pathLst>
                <a:path w="6755" h="6819" extrusionOk="0">
                  <a:moveTo>
                    <a:pt x="2506" y="0"/>
                  </a:moveTo>
                  <a:cubicBezTo>
                    <a:pt x="1628" y="0"/>
                    <a:pt x="661" y="146"/>
                    <a:pt x="449" y="702"/>
                  </a:cubicBezTo>
                  <a:cubicBezTo>
                    <a:pt x="0" y="1792"/>
                    <a:pt x="1903" y="3866"/>
                    <a:pt x="2416" y="4635"/>
                  </a:cubicBezTo>
                  <a:cubicBezTo>
                    <a:pt x="2952" y="5450"/>
                    <a:pt x="3913" y="6818"/>
                    <a:pt x="5059" y="6818"/>
                  </a:cubicBezTo>
                  <a:cubicBezTo>
                    <a:pt x="5146" y="6818"/>
                    <a:pt x="5234" y="6811"/>
                    <a:pt x="5323" y="6794"/>
                  </a:cubicBezTo>
                  <a:cubicBezTo>
                    <a:pt x="6520" y="6580"/>
                    <a:pt x="6755" y="4058"/>
                    <a:pt x="6498" y="3096"/>
                  </a:cubicBezTo>
                  <a:cubicBezTo>
                    <a:pt x="6113" y="1621"/>
                    <a:pt x="5323" y="360"/>
                    <a:pt x="3826" y="104"/>
                  </a:cubicBezTo>
                  <a:cubicBezTo>
                    <a:pt x="3550" y="55"/>
                    <a:pt x="3045" y="0"/>
                    <a:pt x="25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8" name="Google Shape;35448;p32"/>
            <p:cNvSpPr/>
            <p:nvPr/>
          </p:nvSpPr>
          <p:spPr>
            <a:xfrm flipH="1">
              <a:off x="12215338" y="253250"/>
              <a:ext cx="106350" cy="178075"/>
            </a:xfrm>
            <a:custGeom>
              <a:avLst/>
              <a:gdLst/>
              <a:ahLst/>
              <a:cxnLst/>
              <a:rect l="l" t="t" r="r" b="b"/>
              <a:pathLst>
                <a:path w="4254" h="7123" extrusionOk="0">
                  <a:moveTo>
                    <a:pt x="2753" y="0"/>
                  </a:moveTo>
                  <a:cubicBezTo>
                    <a:pt x="2503" y="0"/>
                    <a:pt x="2203" y="96"/>
                    <a:pt x="1839" y="313"/>
                  </a:cubicBezTo>
                  <a:cubicBezTo>
                    <a:pt x="578" y="1040"/>
                    <a:pt x="129" y="2472"/>
                    <a:pt x="43" y="3861"/>
                  </a:cubicBezTo>
                  <a:cubicBezTo>
                    <a:pt x="1" y="4545"/>
                    <a:pt x="129" y="5315"/>
                    <a:pt x="514" y="5913"/>
                  </a:cubicBezTo>
                  <a:cubicBezTo>
                    <a:pt x="770" y="6319"/>
                    <a:pt x="1347" y="6939"/>
                    <a:pt x="1796" y="7067"/>
                  </a:cubicBezTo>
                  <a:cubicBezTo>
                    <a:pt x="1922" y="7105"/>
                    <a:pt x="2028" y="7123"/>
                    <a:pt x="2118" y="7123"/>
                  </a:cubicBezTo>
                  <a:cubicBezTo>
                    <a:pt x="2641" y="7123"/>
                    <a:pt x="2637" y="6539"/>
                    <a:pt x="2929" y="5956"/>
                  </a:cubicBezTo>
                  <a:cubicBezTo>
                    <a:pt x="3591" y="4652"/>
                    <a:pt x="4254" y="3605"/>
                    <a:pt x="4019" y="2087"/>
                  </a:cubicBezTo>
                  <a:cubicBezTo>
                    <a:pt x="3839" y="994"/>
                    <a:pt x="3560" y="0"/>
                    <a:pt x="2753" y="0"/>
                  </a:cubicBezTo>
                  <a:close/>
                </a:path>
              </a:pathLst>
            </a:custGeom>
            <a:solidFill>
              <a:srgbClr val="F6E3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9" name="Google Shape;35449;p32"/>
            <p:cNvSpPr/>
            <p:nvPr/>
          </p:nvSpPr>
          <p:spPr>
            <a:xfrm flipH="1">
              <a:off x="12073713" y="291375"/>
              <a:ext cx="188650" cy="168575"/>
            </a:xfrm>
            <a:custGeom>
              <a:avLst/>
              <a:gdLst/>
              <a:ahLst/>
              <a:cxnLst/>
              <a:rect l="l" t="t" r="r" b="b"/>
              <a:pathLst>
                <a:path w="7546" h="6743" extrusionOk="0">
                  <a:moveTo>
                    <a:pt x="4639" y="1"/>
                  </a:moveTo>
                  <a:cubicBezTo>
                    <a:pt x="4043" y="1"/>
                    <a:pt x="3453" y="143"/>
                    <a:pt x="2992" y="306"/>
                  </a:cubicBezTo>
                  <a:cubicBezTo>
                    <a:pt x="1796" y="712"/>
                    <a:pt x="1518" y="2636"/>
                    <a:pt x="1026" y="3790"/>
                  </a:cubicBezTo>
                  <a:cubicBezTo>
                    <a:pt x="812" y="4281"/>
                    <a:pt x="727" y="4837"/>
                    <a:pt x="534" y="5329"/>
                  </a:cubicBezTo>
                  <a:cubicBezTo>
                    <a:pt x="363" y="5863"/>
                    <a:pt x="0" y="6120"/>
                    <a:pt x="599" y="6397"/>
                  </a:cubicBezTo>
                  <a:cubicBezTo>
                    <a:pt x="1005" y="6568"/>
                    <a:pt x="1753" y="6504"/>
                    <a:pt x="2180" y="6568"/>
                  </a:cubicBezTo>
                  <a:cubicBezTo>
                    <a:pt x="2629" y="6646"/>
                    <a:pt x="3095" y="6742"/>
                    <a:pt x="3546" y="6742"/>
                  </a:cubicBezTo>
                  <a:cubicBezTo>
                    <a:pt x="3590" y="6742"/>
                    <a:pt x="3633" y="6741"/>
                    <a:pt x="3676" y="6739"/>
                  </a:cubicBezTo>
                  <a:cubicBezTo>
                    <a:pt x="4831" y="6697"/>
                    <a:pt x="5686" y="5393"/>
                    <a:pt x="6305" y="4495"/>
                  </a:cubicBezTo>
                  <a:cubicBezTo>
                    <a:pt x="6968" y="3576"/>
                    <a:pt x="7545" y="2016"/>
                    <a:pt x="6626" y="862"/>
                  </a:cubicBezTo>
                  <a:cubicBezTo>
                    <a:pt x="6108" y="214"/>
                    <a:pt x="5369" y="1"/>
                    <a:pt x="4639" y="1"/>
                  </a:cubicBezTo>
                  <a:close/>
                </a:path>
              </a:pathLst>
            </a:custGeom>
            <a:solidFill>
              <a:srgbClr val="F6E3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0" name="Google Shape;35450;p32"/>
            <p:cNvSpPr/>
            <p:nvPr/>
          </p:nvSpPr>
          <p:spPr>
            <a:xfrm flipH="1">
              <a:off x="12191813" y="399475"/>
              <a:ext cx="66825" cy="59325"/>
            </a:xfrm>
            <a:custGeom>
              <a:avLst/>
              <a:gdLst/>
              <a:ahLst/>
              <a:cxnLst/>
              <a:rect l="l" t="t" r="r" b="b"/>
              <a:pathLst>
                <a:path w="2673" h="2373" extrusionOk="0">
                  <a:moveTo>
                    <a:pt x="2651" y="0"/>
                  </a:moveTo>
                  <a:cubicBezTo>
                    <a:pt x="2159" y="321"/>
                    <a:pt x="1647" y="620"/>
                    <a:pt x="1155" y="983"/>
                  </a:cubicBezTo>
                  <a:cubicBezTo>
                    <a:pt x="920" y="1154"/>
                    <a:pt x="663" y="1325"/>
                    <a:pt x="471" y="1560"/>
                  </a:cubicBezTo>
                  <a:cubicBezTo>
                    <a:pt x="279" y="1796"/>
                    <a:pt x="86" y="2052"/>
                    <a:pt x="1" y="2373"/>
                  </a:cubicBezTo>
                  <a:lnTo>
                    <a:pt x="22" y="2373"/>
                  </a:lnTo>
                  <a:cubicBezTo>
                    <a:pt x="257" y="2159"/>
                    <a:pt x="450" y="1967"/>
                    <a:pt x="663" y="1774"/>
                  </a:cubicBezTo>
                  <a:cubicBezTo>
                    <a:pt x="877" y="1582"/>
                    <a:pt x="1069" y="1347"/>
                    <a:pt x="1305" y="1154"/>
                  </a:cubicBezTo>
                  <a:cubicBezTo>
                    <a:pt x="1732" y="770"/>
                    <a:pt x="2202" y="406"/>
                    <a:pt x="2672" y="43"/>
                  </a:cubicBezTo>
                  <a:lnTo>
                    <a:pt x="2651" y="0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1" name="Google Shape;35451;p32"/>
            <p:cNvSpPr/>
            <p:nvPr/>
          </p:nvSpPr>
          <p:spPr>
            <a:xfrm flipH="1">
              <a:off x="12178463" y="426175"/>
              <a:ext cx="75900" cy="36375"/>
            </a:xfrm>
            <a:custGeom>
              <a:avLst/>
              <a:gdLst/>
              <a:ahLst/>
              <a:cxnLst/>
              <a:rect l="l" t="t" r="r" b="b"/>
              <a:pathLst>
                <a:path w="3036" h="1455" extrusionOk="0">
                  <a:moveTo>
                    <a:pt x="3036" y="1"/>
                  </a:moveTo>
                  <a:cubicBezTo>
                    <a:pt x="2501" y="215"/>
                    <a:pt x="1967" y="300"/>
                    <a:pt x="1411" y="471"/>
                  </a:cubicBezTo>
                  <a:cubicBezTo>
                    <a:pt x="1155" y="557"/>
                    <a:pt x="856" y="621"/>
                    <a:pt x="621" y="792"/>
                  </a:cubicBezTo>
                  <a:cubicBezTo>
                    <a:pt x="364" y="963"/>
                    <a:pt x="129" y="1176"/>
                    <a:pt x="1" y="1454"/>
                  </a:cubicBezTo>
                  <a:lnTo>
                    <a:pt x="22" y="1454"/>
                  </a:lnTo>
                  <a:cubicBezTo>
                    <a:pt x="279" y="1305"/>
                    <a:pt x="492" y="1176"/>
                    <a:pt x="749" y="1048"/>
                  </a:cubicBezTo>
                  <a:cubicBezTo>
                    <a:pt x="984" y="941"/>
                    <a:pt x="1240" y="792"/>
                    <a:pt x="1497" y="706"/>
                  </a:cubicBezTo>
                  <a:cubicBezTo>
                    <a:pt x="2010" y="492"/>
                    <a:pt x="2544" y="321"/>
                    <a:pt x="3036" y="22"/>
                  </a:cubicBezTo>
                  <a:lnTo>
                    <a:pt x="3036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2" name="Google Shape;35452;p32"/>
            <p:cNvSpPr/>
            <p:nvPr/>
          </p:nvSpPr>
          <p:spPr>
            <a:xfrm flipH="1">
              <a:off x="12167763" y="449150"/>
              <a:ext cx="88200" cy="15000"/>
            </a:xfrm>
            <a:custGeom>
              <a:avLst/>
              <a:gdLst/>
              <a:ahLst/>
              <a:cxnLst/>
              <a:rect l="l" t="t" r="r" b="b"/>
              <a:pathLst>
                <a:path w="3528" h="600" extrusionOk="0">
                  <a:moveTo>
                    <a:pt x="1711" y="1"/>
                  </a:moveTo>
                  <a:cubicBezTo>
                    <a:pt x="1411" y="1"/>
                    <a:pt x="1091" y="1"/>
                    <a:pt x="791" y="108"/>
                  </a:cubicBezTo>
                  <a:cubicBezTo>
                    <a:pt x="514" y="193"/>
                    <a:pt x="214" y="343"/>
                    <a:pt x="1" y="578"/>
                  </a:cubicBezTo>
                  <a:lnTo>
                    <a:pt x="22" y="599"/>
                  </a:lnTo>
                  <a:cubicBezTo>
                    <a:pt x="300" y="514"/>
                    <a:pt x="578" y="450"/>
                    <a:pt x="877" y="386"/>
                  </a:cubicBezTo>
                  <a:cubicBezTo>
                    <a:pt x="1155" y="343"/>
                    <a:pt x="1433" y="257"/>
                    <a:pt x="1732" y="236"/>
                  </a:cubicBezTo>
                  <a:cubicBezTo>
                    <a:pt x="1979" y="209"/>
                    <a:pt x="2230" y="201"/>
                    <a:pt x="2484" y="201"/>
                  </a:cubicBezTo>
                  <a:cubicBezTo>
                    <a:pt x="2822" y="201"/>
                    <a:pt x="3164" y="215"/>
                    <a:pt x="3506" y="215"/>
                  </a:cubicBezTo>
                  <a:lnTo>
                    <a:pt x="3527" y="193"/>
                  </a:lnTo>
                  <a:cubicBezTo>
                    <a:pt x="2929" y="86"/>
                    <a:pt x="2330" y="1"/>
                    <a:pt x="1711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3" name="Google Shape;35453;p32"/>
            <p:cNvSpPr/>
            <p:nvPr/>
          </p:nvSpPr>
          <p:spPr>
            <a:xfrm flipH="1">
              <a:off x="12160813" y="468925"/>
              <a:ext cx="94625" cy="52400"/>
            </a:xfrm>
            <a:custGeom>
              <a:avLst/>
              <a:gdLst/>
              <a:ahLst/>
              <a:cxnLst/>
              <a:rect l="l" t="t" r="r" b="b"/>
              <a:pathLst>
                <a:path w="3785" h="2096" extrusionOk="0">
                  <a:moveTo>
                    <a:pt x="22" y="1"/>
                  </a:moveTo>
                  <a:lnTo>
                    <a:pt x="1" y="22"/>
                  </a:lnTo>
                  <a:cubicBezTo>
                    <a:pt x="300" y="257"/>
                    <a:pt x="578" y="492"/>
                    <a:pt x="856" y="706"/>
                  </a:cubicBezTo>
                  <a:cubicBezTo>
                    <a:pt x="1134" y="941"/>
                    <a:pt x="1454" y="1134"/>
                    <a:pt x="1775" y="1305"/>
                  </a:cubicBezTo>
                  <a:cubicBezTo>
                    <a:pt x="2395" y="1689"/>
                    <a:pt x="3057" y="2010"/>
                    <a:pt x="3784" y="2095"/>
                  </a:cubicBezTo>
                  <a:lnTo>
                    <a:pt x="3784" y="2074"/>
                  </a:lnTo>
                  <a:cubicBezTo>
                    <a:pt x="3079" y="1903"/>
                    <a:pt x="2480" y="1518"/>
                    <a:pt x="1882" y="1112"/>
                  </a:cubicBezTo>
                  <a:cubicBezTo>
                    <a:pt x="1583" y="898"/>
                    <a:pt x="1326" y="663"/>
                    <a:pt x="1006" y="471"/>
                  </a:cubicBezTo>
                  <a:cubicBezTo>
                    <a:pt x="706" y="279"/>
                    <a:pt x="386" y="86"/>
                    <a:pt x="22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4" name="Google Shape;35454;p32"/>
            <p:cNvSpPr/>
            <p:nvPr/>
          </p:nvSpPr>
          <p:spPr>
            <a:xfrm flipH="1">
              <a:off x="12183788" y="475875"/>
              <a:ext cx="77525" cy="77500"/>
            </a:xfrm>
            <a:custGeom>
              <a:avLst/>
              <a:gdLst/>
              <a:ahLst/>
              <a:cxnLst/>
              <a:rect l="l" t="t" r="r" b="b"/>
              <a:pathLst>
                <a:path w="3101" h="3100" extrusionOk="0">
                  <a:moveTo>
                    <a:pt x="1" y="1"/>
                  </a:moveTo>
                  <a:lnTo>
                    <a:pt x="1" y="22"/>
                  </a:lnTo>
                  <a:cubicBezTo>
                    <a:pt x="65" y="65"/>
                    <a:pt x="108" y="150"/>
                    <a:pt x="172" y="214"/>
                  </a:cubicBezTo>
                  <a:cubicBezTo>
                    <a:pt x="215" y="300"/>
                    <a:pt x="257" y="385"/>
                    <a:pt x="321" y="450"/>
                  </a:cubicBezTo>
                  <a:lnTo>
                    <a:pt x="621" y="941"/>
                  </a:lnTo>
                  <a:cubicBezTo>
                    <a:pt x="813" y="1240"/>
                    <a:pt x="1070" y="1540"/>
                    <a:pt x="1305" y="1817"/>
                  </a:cubicBezTo>
                  <a:cubicBezTo>
                    <a:pt x="1540" y="2117"/>
                    <a:pt x="1796" y="2416"/>
                    <a:pt x="2095" y="2651"/>
                  </a:cubicBezTo>
                  <a:cubicBezTo>
                    <a:pt x="2373" y="2886"/>
                    <a:pt x="2737" y="3057"/>
                    <a:pt x="3100" y="3100"/>
                  </a:cubicBezTo>
                  <a:lnTo>
                    <a:pt x="3100" y="3079"/>
                  </a:lnTo>
                  <a:cubicBezTo>
                    <a:pt x="2758" y="2993"/>
                    <a:pt x="2437" y="2801"/>
                    <a:pt x="2181" y="2544"/>
                  </a:cubicBezTo>
                  <a:cubicBezTo>
                    <a:pt x="1903" y="2288"/>
                    <a:pt x="1689" y="1988"/>
                    <a:pt x="1476" y="1689"/>
                  </a:cubicBezTo>
                  <a:cubicBezTo>
                    <a:pt x="1262" y="1369"/>
                    <a:pt x="1070" y="1048"/>
                    <a:pt x="834" y="749"/>
                  </a:cubicBezTo>
                  <a:cubicBezTo>
                    <a:pt x="728" y="599"/>
                    <a:pt x="599" y="471"/>
                    <a:pt x="471" y="321"/>
                  </a:cubicBezTo>
                  <a:cubicBezTo>
                    <a:pt x="407" y="257"/>
                    <a:pt x="321" y="193"/>
                    <a:pt x="257" y="129"/>
                  </a:cubicBezTo>
                  <a:cubicBezTo>
                    <a:pt x="172" y="86"/>
                    <a:pt x="108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5" name="Google Shape;35455;p32"/>
            <p:cNvSpPr/>
            <p:nvPr/>
          </p:nvSpPr>
          <p:spPr>
            <a:xfrm flipH="1">
              <a:off x="12217463" y="475350"/>
              <a:ext cx="45975" cy="91400"/>
            </a:xfrm>
            <a:custGeom>
              <a:avLst/>
              <a:gdLst/>
              <a:ahLst/>
              <a:cxnLst/>
              <a:rect l="l" t="t" r="r" b="b"/>
              <a:pathLst>
                <a:path w="1839" h="3656" extrusionOk="0">
                  <a:moveTo>
                    <a:pt x="0" y="0"/>
                  </a:moveTo>
                  <a:cubicBezTo>
                    <a:pt x="0" y="364"/>
                    <a:pt x="43" y="727"/>
                    <a:pt x="107" y="1069"/>
                  </a:cubicBezTo>
                  <a:cubicBezTo>
                    <a:pt x="193" y="1432"/>
                    <a:pt x="321" y="1774"/>
                    <a:pt x="471" y="2095"/>
                  </a:cubicBezTo>
                  <a:cubicBezTo>
                    <a:pt x="599" y="2437"/>
                    <a:pt x="770" y="2758"/>
                    <a:pt x="984" y="3057"/>
                  </a:cubicBezTo>
                  <a:cubicBezTo>
                    <a:pt x="1197" y="3335"/>
                    <a:pt x="1475" y="3591"/>
                    <a:pt x="1817" y="3655"/>
                  </a:cubicBezTo>
                  <a:lnTo>
                    <a:pt x="1839" y="3634"/>
                  </a:lnTo>
                  <a:cubicBezTo>
                    <a:pt x="1518" y="3527"/>
                    <a:pt x="1261" y="3249"/>
                    <a:pt x="1090" y="2950"/>
                  </a:cubicBezTo>
                  <a:cubicBezTo>
                    <a:pt x="919" y="2672"/>
                    <a:pt x="770" y="2351"/>
                    <a:pt x="663" y="2009"/>
                  </a:cubicBezTo>
                  <a:cubicBezTo>
                    <a:pt x="556" y="1689"/>
                    <a:pt x="492" y="1347"/>
                    <a:pt x="385" y="1005"/>
                  </a:cubicBezTo>
                  <a:cubicBezTo>
                    <a:pt x="278" y="663"/>
                    <a:pt x="171" y="321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6" name="Google Shape;35456;p32"/>
            <p:cNvSpPr/>
            <p:nvPr/>
          </p:nvSpPr>
          <p:spPr>
            <a:xfrm flipH="1">
              <a:off x="12245238" y="382900"/>
              <a:ext cx="27300" cy="83925"/>
            </a:xfrm>
            <a:custGeom>
              <a:avLst/>
              <a:gdLst/>
              <a:ahLst/>
              <a:cxnLst/>
              <a:rect l="l" t="t" r="r" b="b"/>
              <a:pathLst>
                <a:path w="1092" h="3357" extrusionOk="0">
                  <a:moveTo>
                    <a:pt x="1070" y="1"/>
                  </a:moveTo>
                  <a:cubicBezTo>
                    <a:pt x="685" y="449"/>
                    <a:pt x="407" y="1005"/>
                    <a:pt x="215" y="1561"/>
                  </a:cubicBezTo>
                  <a:cubicBezTo>
                    <a:pt x="129" y="1839"/>
                    <a:pt x="22" y="2138"/>
                    <a:pt x="1" y="2437"/>
                  </a:cubicBezTo>
                  <a:cubicBezTo>
                    <a:pt x="1" y="2758"/>
                    <a:pt x="22" y="3078"/>
                    <a:pt x="172" y="3356"/>
                  </a:cubicBezTo>
                  <a:lnTo>
                    <a:pt x="193" y="3335"/>
                  </a:lnTo>
                  <a:cubicBezTo>
                    <a:pt x="215" y="3036"/>
                    <a:pt x="236" y="2758"/>
                    <a:pt x="279" y="2480"/>
                  </a:cubicBezTo>
                  <a:cubicBezTo>
                    <a:pt x="343" y="2202"/>
                    <a:pt x="364" y="1903"/>
                    <a:pt x="428" y="1625"/>
                  </a:cubicBezTo>
                  <a:cubicBezTo>
                    <a:pt x="493" y="1347"/>
                    <a:pt x="578" y="1069"/>
                    <a:pt x="706" y="813"/>
                  </a:cubicBezTo>
                  <a:cubicBezTo>
                    <a:pt x="792" y="535"/>
                    <a:pt x="920" y="278"/>
                    <a:pt x="1091" y="22"/>
                  </a:cubicBezTo>
                  <a:lnTo>
                    <a:pt x="1070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7" name="Google Shape;35457;p32"/>
            <p:cNvSpPr/>
            <p:nvPr/>
          </p:nvSpPr>
          <p:spPr>
            <a:xfrm flipH="1">
              <a:off x="12242038" y="404275"/>
              <a:ext cx="25675" cy="71100"/>
            </a:xfrm>
            <a:custGeom>
              <a:avLst/>
              <a:gdLst/>
              <a:ahLst/>
              <a:cxnLst/>
              <a:rect l="l" t="t" r="r" b="b"/>
              <a:pathLst>
                <a:path w="1027" h="2844" extrusionOk="0">
                  <a:moveTo>
                    <a:pt x="1005" y="1"/>
                  </a:moveTo>
                  <a:cubicBezTo>
                    <a:pt x="642" y="343"/>
                    <a:pt x="385" y="813"/>
                    <a:pt x="193" y="1304"/>
                  </a:cubicBezTo>
                  <a:cubicBezTo>
                    <a:pt x="107" y="1539"/>
                    <a:pt x="22" y="1796"/>
                    <a:pt x="0" y="2074"/>
                  </a:cubicBezTo>
                  <a:cubicBezTo>
                    <a:pt x="0" y="2330"/>
                    <a:pt x="43" y="2608"/>
                    <a:pt x="171" y="2843"/>
                  </a:cubicBezTo>
                  <a:lnTo>
                    <a:pt x="193" y="2843"/>
                  </a:lnTo>
                  <a:cubicBezTo>
                    <a:pt x="214" y="2565"/>
                    <a:pt x="235" y="2330"/>
                    <a:pt x="278" y="2095"/>
                  </a:cubicBezTo>
                  <a:cubicBezTo>
                    <a:pt x="342" y="1860"/>
                    <a:pt x="342" y="1604"/>
                    <a:pt x="406" y="1368"/>
                  </a:cubicBezTo>
                  <a:cubicBezTo>
                    <a:pt x="471" y="1133"/>
                    <a:pt x="556" y="898"/>
                    <a:pt x="642" y="663"/>
                  </a:cubicBezTo>
                  <a:cubicBezTo>
                    <a:pt x="748" y="428"/>
                    <a:pt x="877" y="214"/>
                    <a:pt x="1026" y="22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8" name="Google Shape;35458;p32"/>
            <p:cNvSpPr/>
            <p:nvPr/>
          </p:nvSpPr>
          <p:spPr>
            <a:xfrm flipH="1">
              <a:off x="12269838" y="475875"/>
              <a:ext cx="10175" cy="65750"/>
            </a:xfrm>
            <a:custGeom>
              <a:avLst/>
              <a:gdLst/>
              <a:ahLst/>
              <a:cxnLst/>
              <a:rect l="l" t="t" r="r" b="b"/>
              <a:pathLst>
                <a:path w="407" h="2630" extrusionOk="0">
                  <a:moveTo>
                    <a:pt x="385" y="1"/>
                  </a:moveTo>
                  <a:cubicBezTo>
                    <a:pt x="214" y="172"/>
                    <a:pt x="129" y="407"/>
                    <a:pt x="65" y="620"/>
                  </a:cubicBezTo>
                  <a:cubicBezTo>
                    <a:pt x="1" y="834"/>
                    <a:pt x="1" y="1069"/>
                    <a:pt x="1" y="1304"/>
                  </a:cubicBezTo>
                  <a:cubicBezTo>
                    <a:pt x="1" y="1540"/>
                    <a:pt x="1" y="1775"/>
                    <a:pt x="65" y="2010"/>
                  </a:cubicBezTo>
                  <a:cubicBezTo>
                    <a:pt x="108" y="2224"/>
                    <a:pt x="193" y="2459"/>
                    <a:pt x="343" y="2630"/>
                  </a:cubicBezTo>
                  <a:lnTo>
                    <a:pt x="364" y="2608"/>
                  </a:lnTo>
                  <a:cubicBezTo>
                    <a:pt x="236" y="2416"/>
                    <a:pt x="214" y="2202"/>
                    <a:pt x="193" y="1988"/>
                  </a:cubicBezTo>
                  <a:cubicBezTo>
                    <a:pt x="172" y="1775"/>
                    <a:pt x="193" y="1540"/>
                    <a:pt x="214" y="1326"/>
                  </a:cubicBezTo>
                  <a:cubicBezTo>
                    <a:pt x="257" y="1112"/>
                    <a:pt x="321" y="898"/>
                    <a:pt x="343" y="685"/>
                  </a:cubicBezTo>
                  <a:cubicBezTo>
                    <a:pt x="364" y="471"/>
                    <a:pt x="385" y="257"/>
                    <a:pt x="4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9" name="Google Shape;35459;p32"/>
            <p:cNvSpPr/>
            <p:nvPr/>
          </p:nvSpPr>
          <p:spPr>
            <a:xfrm flipH="1">
              <a:off x="12224938" y="442450"/>
              <a:ext cx="65750" cy="58525"/>
            </a:xfrm>
            <a:custGeom>
              <a:avLst/>
              <a:gdLst/>
              <a:ahLst/>
              <a:cxnLst/>
              <a:rect l="l" t="t" r="r" b="b"/>
              <a:pathLst>
                <a:path w="2630" h="2341" extrusionOk="0">
                  <a:moveTo>
                    <a:pt x="1292" y="0"/>
                  </a:moveTo>
                  <a:cubicBezTo>
                    <a:pt x="758" y="0"/>
                    <a:pt x="277" y="342"/>
                    <a:pt x="150" y="867"/>
                  </a:cubicBezTo>
                  <a:cubicBezTo>
                    <a:pt x="0" y="1487"/>
                    <a:pt x="406" y="2128"/>
                    <a:pt x="1048" y="2299"/>
                  </a:cubicBezTo>
                  <a:cubicBezTo>
                    <a:pt x="1151" y="2327"/>
                    <a:pt x="1255" y="2340"/>
                    <a:pt x="1356" y="2340"/>
                  </a:cubicBezTo>
                  <a:cubicBezTo>
                    <a:pt x="1883" y="2340"/>
                    <a:pt x="2354" y="1986"/>
                    <a:pt x="2480" y="1466"/>
                  </a:cubicBezTo>
                  <a:cubicBezTo>
                    <a:pt x="2629" y="846"/>
                    <a:pt x="2223" y="205"/>
                    <a:pt x="1582" y="34"/>
                  </a:cubicBezTo>
                  <a:cubicBezTo>
                    <a:pt x="1485" y="11"/>
                    <a:pt x="1388" y="0"/>
                    <a:pt x="1292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0" name="Google Shape;35460;p32"/>
            <p:cNvSpPr/>
            <p:nvPr/>
          </p:nvSpPr>
          <p:spPr>
            <a:xfrm flipH="1">
              <a:off x="12217988" y="394650"/>
              <a:ext cx="48125" cy="66300"/>
            </a:xfrm>
            <a:custGeom>
              <a:avLst/>
              <a:gdLst/>
              <a:ahLst/>
              <a:cxnLst/>
              <a:rect l="l" t="t" r="r" b="b"/>
              <a:pathLst>
                <a:path w="1925" h="2652" extrusionOk="0">
                  <a:moveTo>
                    <a:pt x="1903" y="1"/>
                  </a:moveTo>
                  <a:cubicBezTo>
                    <a:pt x="1710" y="172"/>
                    <a:pt x="1497" y="364"/>
                    <a:pt x="1304" y="557"/>
                  </a:cubicBezTo>
                  <a:cubicBezTo>
                    <a:pt x="1112" y="749"/>
                    <a:pt x="941" y="963"/>
                    <a:pt x="770" y="1176"/>
                  </a:cubicBezTo>
                  <a:cubicBezTo>
                    <a:pt x="599" y="1390"/>
                    <a:pt x="407" y="1604"/>
                    <a:pt x="278" y="1860"/>
                  </a:cubicBezTo>
                  <a:lnTo>
                    <a:pt x="107" y="2224"/>
                  </a:lnTo>
                  <a:cubicBezTo>
                    <a:pt x="43" y="2352"/>
                    <a:pt x="0" y="2502"/>
                    <a:pt x="0" y="2651"/>
                  </a:cubicBezTo>
                  <a:lnTo>
                    <a:pt x="22" y="2651"/>
                  </a:lnTo>
                  <a:cubicBezTo>
                    <a:pt x="86" y="2544"/>
                    <a:pt x="193" y="2437"/>
                    <a:pt x="278" y="2352"/>
                  </a:cubicBezTo>
                  <a:cubicBezTo>
                    <a:pt x="364" y="2245"/>
                    <a:pt x="449" y="2117"/>
                    <a:pt x="513" y="2010"/>
                  </a:cubicBezTo>
                  <a:cubicBezTo>
                    <a:pt x="684" y="1796"/>
                    <a:pt x="791" y="1540"/>
                    <a:pt x="941" y="1326"/>
                  </a:cubicBezTo>
                  <a:cubicBezTo>
                    <a:pt x="1240" y="856"/>
                    <a:pt x="1582" y="428"/>
                    <a:pt x="1924" y="22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1" name="Google Shape;35461;p32"/>
            <p:cNvSpPr/>
            <p:nvPr/>
          </p:nvSpPr>
          <p:spPr>
            <a:xfrm flipH="1">
              <a:off x="12265563" y="420850"/>
              <a:ext cx="32075" cy="61475"/>
            </a:xfrm>
            <a:custGeom>
              <a:avLst/>
              <a:gdLst/>
              <a:ahLst/>
              <a:cxnLst/>
              <a:rect l="l" t="t" r="r" b="b"/>
              <a:pathLst>
                <a:path w="1283" h="2459" extrusionOk="0">
                  <a:moveTo>
                    <a:pt x="43" y="0"/>
                  </a:moveTo>
                  <a:cubicBezTo>
                    <a:pt x="0" y="235"/>
                    <a:pt x="22" y="470"/>
                    <a:pt x="65" y="727"/>
                  </a:cubicBezTo>
                  <a:cubicBezTo>
                    <a:pt x="107" y="962"/>
                    <a:pt x="193" y="1197"/>
                    <a:pt x="300" y="1411"/>
                  </a:cubicBezTo>
                  <a:cubicBezTo>
                    <a:pt x="407" y="1625"/>
                    <a:pt x="513" y="1860"/>
                    <a:pt x="684" y="2031"/>
                  </a:cubicBezTo>
                  <a:cubicBezTo>
                    <a:pt x="855" y="2202"/>
                    <a:pt x="1048" y="2351"/>
                    <a:pt x="1261" y="2458"/>
                  </a:cubicBezTo>
                  <a:lnTo>
                    <a:pt x="1283" y="2437"/>
                  </a:lnTo>
                  <a:cubicBezTo>
                    <a:pt x="1155" y="2223"/>
                    <a:pt x="1026" y="2031"/>
                    <a:pt x="898" y="1838"/>
                  </a:cubicBezTo>
                  <a:cubicBezTo>
                    <a:pt x="770" y="1646"/>
                    <a:pt x="620" y="1496"/>
                    <a:pt x="492" y="1283"/>
                  </a:cubicBezTo>
                  <a:cubicBezTo>
                    <a:pt x="257" y="919"/>
                    <a:pt x="65" y="470"/>
                    <a:pt x="65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2" name="Google Shape;35462;p32"/>
            <p:cNvSpPr/>
            <p:nvPr/>
          </p:nvSpPr>
          <p:spPr>
            <a:xfrm flipH="1">
              <a:off x="12274638" y="473200"/>
              <a:ext cx="40100" cy="15525"/>
            </a:xfrm>
            <a:custGeom>
              <a:avLst/>
              <a:gdLst/>
              <a:ahLst/>
              <a:cxnLst/>
              <a:rect l="l" t="t" r="r" b="b"/>
              <a:pathLst>
                <a:path w="1604" h="621" extrusionOk="0">
                  <a:moveTo>
                    <a:pt x="1155" y="1"/>
                  </a:moveTo>
                  <a:cubicBezTo>
                    <a:pt x="1005" y="1"/>
                    <a:pt x="877" y="86"/>
                    <a:pt x="727" y="129"/>
                  </a:cubicBezTo>
                  <a:cubicBezTo>
                    <a:pt x="449" y="215"/>
                    <a:pt x="171" y="364"/>
                    <a:pt x="0" y="599"/>
                  </a:cubicBezTo>
                  <a:lnTo>
                    <a:pt x="0" y="621"/>
                  </a:lnTo>
                  <a:cubicBezTo>
                    <a:pt x="129" y="535"/>
                    <a:pt x="257" y="471"/>
                    <a:pt x="385" y="428"/>
                  </a:cubicBezTo>
                  <a:cubicBezTo>
                    <a:pt x="513" y="386"/>
                    <a:pt x="642" y="364"/>
                    <a:pt x="791" y="343"/>
                  </a:cubicBezTo>
                  <a:cubicBezTo>
                    <a:pt x="920" y="343"/>
                    <a:pt x="1069" y="343"/>
                    <a:pt x="1197" y="300"/>
                  </a:cubicBezTo>
                  <a:cubicBezTo>
                    <a:pt x="1326" y="257"/>
                    <a:pt x="1432" y="215"/>
                    <a:pt x="1582" y="172"/>
                  </a:cubicBezTo>
                  <a:lnTo>
                    <a:pt x="1603" y="150"/>
                  </a:lnTo>
                  <a:cubicBezTo>
                    <a:pt x="1475" y="22"/>
                    <a:pt x="1304" y="1"/>
                    <a:pt x="115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3" name="Google Shape;35463;p32"/>
            <p:cNvSpPr/>
            <p:nvPr/>
          </p:nvSpPr>
          <p:spPr>
            <a:xfrm flipH="1">
              <a:off x="12267163" y="473200"/>
              <a:ext cx="28875" cy="40650"/>
            </a:xfrm>
            <a:custGeom>
              <a:avLst/>
              <a:gdLst/>
              <a:ahLst/>
              <a:cxnLst/>
              <a:rect l="l" t="t" r="r" b="b"/>
              <a:pathLst>
                <a:path w="1155" h="1626" extrusionOk="0">
                  <a:moveTo>
                    <a:pt x="1133" y="1"/>
                  </a:moveTo>
                  <a:cubicBezTo>
                    <a:pt x="962" y="44"/>
                    <a:pt x="834" y="172"/>
                    <a:pt x="706" y="279"/>
                  </a:cubicBezTo>
                  <a:cubicBezTo>
                    <a:pt x="578" y="407"/>
                    <a:pt x="513" y="557"/>
                    <a:pt x="428" y="706"/>
                  </a:cubicBezTo>
                  <a:cubicBezTo>
                    <a:pt x="343" y="834"/>
                    <a:pt x="257" y="984"/>
                    <a:pt x="172" y="1134"/>
                  </a:cubicBezTo>
                  <a:cubicBezTo>
                    <a:pt x="107" y="1283"/>
                    <a:pt x="22" y="1454"/>
                    <a:pt x="1" y="1625"/>
                  </a:cubicBezTo>
                  <a:lnTo>
                    <a:pt x="22" y="1625"/>
                  </a:lnTo>
                  <a:cubicBezTo>
                    <a:pt x="86" y="1476"/>
                    <a:pt x="193" y="1347"/>
                    <a:pt x="300" y="1219"/>
                  </a:cubicBezTo>
                  <a:cubicBezTo>
                    <a:pt x="385" y="1091"/>
                    <a:pt x="492" y="963"/>
                    <a:pt x="599" y="834"/>
                  </a:cubicBezTo>
                  <a:cubicBezTo>
                    <a:pt x="706" y="706"/>
                    <a:pt x="834" y="599"/>
                    <a:pt x="920" y="471"/>
                  </a:cubicBezTo>
                  <a:cubicBezTo>
                    <a:pt x="1005" y="343"/>
                    <a:pt x="1091" y="193"/>
                    <a:pt x="1155" y="22"/>
                  </a:cubicBezTo>
                  <a:lnTo>
                    <a:pt x="1133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4" name="Google Shape;35464;p32"/>
            <p:cNvSpPr/>
            <p:nvPr/>
          </p:nvSpPr>
          <p:spPr>
            <a:xfrm flipH="1">
              <a:off x="12187013" y="477475"/>
              <a:ext cx="59325" cy="44925"/>
            </a:xfrm>
            <a:custGeom>
              <a:avLst/>
              <a:gdLst/>
              <a:ahLst/>
              <a:cxnLst/>
              <a:rect l="l" t="t" r="r" b="b"/>
              <a:pathLst>
                <a:path w="2373" h="1797" extrusionOk="0">
                  <a:moveTo>
                    <a:pt x="171" y="1"/>
                  </a:moveTo>
                  <a:lnTo>
                    <a:pt x="0" y="236"/>
                  </a:lnTo>
                  <a:cubicBezTo>
                    <a:pt x="364" y="514"/>
                    <a:pt x="706" y="856"/>
                    <a:pt x="1112" y="1112"/>
                  </a:cubicBezTo>
                  <a:cubicBezTo>
                    <a:pt x="1326" y="1240"/>
                    <a:pt x="1539" y="1347"/>
                    <a:pt x="1732" y="1476"/>
                  </a:cubicBezTo>
                  <a:cubicBezTo>
                    <a:pt x="1924" y="1604"/>
                    <a:pt x="2138" y="1732"/>
                    <a:pt x="2373" y="1796"/>
                  </a:cubicBezTo>
                  <a:cubicBezTo>
                    <a:pt x="2138" y="1711"/>
                    <a:pt x="1967" y="1561"/>
                    <a:pt x="1774" y="1411"/>
                  </a:cubicBezTo>
                  <a:cubicBezTo>
                    <a:pt x="1582" y="1262"/>
                    <a:pt x="1390" y="1134"/>
                    <a:pt x="1197" y="1005"/>
                  </a:cubicBezTo>
                  <a:cubicBezTo>
                    <a:pt x="834" y="706"/>
                    <a:pt x="535" y="343"/>
                    <a:pt x="171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5" name="Google Shape;35465;p32"/>
            <p:cNvSpPr/>
            <p:nvPr/>
          </p:nvSpPr>
          <p:spPr>
            <a:xfrm flipH="1">
              <a:off x="12239913" y="488700"/>
              <a:ext cx="32075" cy="72700"/>
            </a:xfrm>
            <a:custGeom>
              <a:avLst/>
              <a:gdLst/>
              <a:ahLst/>
              <a:cxnLst/>
              <a:rect l="l" t="t" r="r" b="b"/>
              <a:pathLst>
                <a:path w="1283" h="2908" extrusionOk="0">
                  <a:moveTo>
                    <a:pt x="278" y="1"/>
                  </a:moveTo>
                  <a:lnTo>
                    <a:pt x="0" y="43"/>
                  </a:lnTo>
                  <a:cubicBezTo>
                    <a:pt x="43" y="172"/>
                    <a:pt x="43" y="278"/>
                    <a:pt x="64" y="428"/>
                  </a:cubicBezTo>
                  <a:cubicBezTo>
                    <a:pt x="64" y="578"/>
                    <a:pt x="129" y="727"/>
                    <a:pt x="171" y="834"/>
                  </a:cubicBezTo>
                  <a:lnTo>
                    <a:pt x="471" y="1582"/>
                  </a:lnTo>
                  <a:cubicBezTo>
                    <a:pt x="556" y="1817"/>
                    <a:pt x="642" y="2074"/>
                    <a:pt x="770" y="2309"/>
                  </a:cubicBezTo>
                  <a:cubicBezTo>
                    <a:pt x="898" y="2544"/>
                    <a:pt x="1069" y="2779"/>
                    <a:pt x="1283" y="2907"/>
                  </a:cubicBezTo>
                  <a:cubicBezTo>
                    <a:pt x="1069" y="2758"/>
                    <a:pt x="941" y="2523"/>
                    <a:pt x="834" y="2288"/>
                  </a:cubicBezTo>
                  <a:cubicBezTo>
                    <a:pt x="727" y="2053"/>
                    <a:pt x="663" y="1796"/>
                    <a:pt x="599" y="1540"/>
                  </a:cubicBezTo>
                  <a:lnTo>
                    <a:pt x="364" y="770"/>
                  </a:lnTo>
                  <a:cubicBezTo>
                    <a:pt x="321" y="642"/>
                    <a:pt x="300" y="535"/>
                    <a:pt x="300" y="407"/>
                  </a:cubicBezTo>
                  <a:cubicBezTo>
                    <a:pt x="300" y="278"/>
                    <a:pt x="300" y="129"/>
                    <a:pt x="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6" name="Google Shape;35466;p32"/>
            <p:cNvSpPr/>
            <p:nvPr/>
          </p:nvSpPr>
          <p:spPr>
            <a:xfrm flipH="1">
              <a:off x="12176313" y="465725"/>
              <a:ext cx="79650" cy="36725"/>
            </a:xfrm>
            <a:custGeom>
              <a:avLst/>
              <a:gdLst/>
              <a:ahLst/>
              <a:cxnLst/>
              <a:rect l="l" t="t" r="r" b="b"/>
              <a:pathLst>
                <a:path w="3186" h="1469" extrusionOk="0">
                  <a:moveTo>
                    <a:pt x="193" y="1"/>
                  </a:moveTo>
                  <a:lnTo>
                    <a:pt x="1" y="214"/>
                  </a:lnTo>
                  <a:cubicBezTo>
                    <a:pt x="236" y="407"/>
                    <a:pt x="492" y="578"/>
                    <a:pt x="749" y="706"/>
                  </a:cubicBezTo>
                  <a:cubicBezTo>
                    <a:pt x="1027" y="813"/>
                    <a:pt x="1283" y="920"/>
                    <a:pt x="1561" y="1005"/>
                  </a:cubicBezTo>
                  <a:cubicBezTo>
                    <a:pt x="1839" y="1091"/>
                    <a:pt x="2095" y="1176"/>
                    <a:pt x="2373" y="1262"/>
                  </a:cubicBezTo>
                  <a:cubicBezTo>
                    <a:pt x="2501" y="1304"/>
                    <a:pt x="2630" y="1368"/>
                    <a:pt x="2779" y="1390"/>
                  </a:cubicBezTo>
                  <a:cubicBezTo>
                    <a:pt x="2878" y="1423"/>
                    <a:pt x="2976" y="1468"/>
                    <a:pt x="3084" y="1468"/>
                  </a:cubicBezTo>
                  <a:cubicBezTo>
                    <a:pt x="3117" y="1468"/>
                    <a:pt x="3150" y="1464"/>
                    <a:pt x="3185" y="1454"/>
                  </a:cubicBezTo>
                  <a:lnTo>
                    <a:pt x="3185" y="1454"/>
                  </a:lnTo>
                  <a:cubicBezTo>
                    <a:pt x="3157" y="1462"/>
                    <a:pt x="3129" y="1466"/>
                    <a:pt x="3102" y="1466"/>
                  </a:cubicBezTo>
                  <a:cubicBezTo>
                    <a:pt x="2987" y="1466"/>
                    <a:pt x="2883" y="1403"/>
                    <a:pt x="2779" y="1368"/>
                  </a:cubicBezTo>
                  <a:cubicBezTo>
                    <a:pt x="2651" y="1304"/>
                    <a:pt x="2523" y="1262"/>
                    <a:pt x="2394" y="1197"/>
                  </a:cubicBezTo>
                  <a:cubicBezTo>
                    <a:pt x="2138" y="1069"/>
                    <a:pt x="1860" y="962"/>
                    <a:pt x="1604" y="856"/>
                  </a:cubicBezTo>
                  <a:cubicBezTo>
                    <a:pt x="1347" y="749"/>
                    <a:pt x="1091" y="642"/>
                    <a:pt x="856" y="492"/>
                  </a:cubicBezTo>
                  <a:cubicBezTo>
                    <a:pt x="599" y="364"/>
                    <a:pt x="385" y="193"/>
                    <a:pt x="193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7" name="Google Shape;35467;p32"/>
            <p:cNvSpPr/>
            <p:nvPr/>
          </p:nvSpPr>
          <p:spPr>
            <a:xfrm flipH="1">
              <a:off x="12175238" y="460250"/>
              <a:ext cx="67375" cy="7650"/>
            </a:xfrm>
            <a:custGeom>
              <a:avLst/>
              <a:gdLst/>
              <a:ahLst/>
              <a:cxnLst/>
              <a:rect l="l" t="t" r="r" b="b"/>
              <a:pathLst>
                <a:path w="2695" h="306" extrusionOk="0">
                  <a:moveTo>
                    <a:pt x="362" y="0"/>
                  </a:moveTo>
                  <a:cubicBezTo>
                    <a:pt x="247" y="0"/>
                    <a:pt x="129" y="6"/>
                    <a:pt x="1" y="27"/>
                  </a:cubicBezTo>
                  <a:lnTo>
                    <a:pt x="65" y="305"/>
                  </a:lnTo>
                  <a:cubicBezTo>
                    <a:pt x="257" y="262"/>
                    <a:pt x="493" y="241"/>
                    <a:pt x="706" y="220"/>
                  </a:cubicBezTo>
                  <a:cubicBezTo>
                    <a:pt x="941" y="198"/>
                    <a:pt x="1155" y="177"/>
                    <a:pt x="1369" y="177"/>
                  </a:cubicBezTo>
                  <a:cubicBezTo>
                    <a:pt x="1604" y="155"/>
                    <a:pt x="1818" y="155"/>
                    <a:pt x="2053" y="155"/>
                  </a:cubicBezTo>
                  <a:lnTo>
                    <a:pt x="2373" y="155"/>
                  </a:lnTo>
                  <a:cubicBezTo>
                    <a:pt x="2438" y="177"/>
                    <a:pt x="2502" y="177"/>
                    <a:pt x="2544" y="177"/>
                  </a:cubicBezTo>
                  <a:cubicBezTo>
                    <a:pt x="2609" y="198"/>
                    <a:pt x="2673" y="198"/>
                    <a:pt x="2694" y="262"/>
                  </a:cubicBezTo>
                  <a:cubicBezTo>
                    <a:pt x="2673" y="198"/>
                    <a:pt x="2609" y="177"/>
                    <a:pt x="2544" y="155"/>
                  </a:cubicBezTo>
                  <a:cubicBezTo>
                    <a:pt x="2502" y="155"/>
                    <a:pt x="2438" y="134"/>
                    <a:pt x="2395" y="134"/>
                  </a:cubicBezTo>
                  <a:cubicBezTo>
                    <a:pt x="2267" y="113"/>
                    <a:pt x="2160" y="91"/>
                    <a:pt x="2053" y="91"/>
                  </a:cubicBezTo>
                  <a:cubicBezTo>
                    <a:pt x="1818" y="49"/>
                    <a:pt x="1604" y="49"/>
                    <a:pt x="1390" y="27"/>
                  </a:cubicBezTo>
                  <a:cubicBezTo>
                    <a:pt x="1155" y="6"/>
                    <a:pt x="920" y="6"/>
                    <a:pt x="706" y="6"/>
                  </a:cubicBezTo>
                  <a:cubicBezTo>
                    <a:pt x="589" y="6"/>
                    <a:pt x="477" y="0"/>
                    <a:pt x="362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8" name="Google Shape;35468;p32"/>
            <p:cNvSpPr/>
            <p:nvPr/>
          </p:nvSpPr>
          <p:spPr>
            <a:xfrm flipH="1">
              <a:off x="12134638" y="467325"/>
              <a:ext cx="102075" cy="24025"/>
            </a:xfrm>
            <a:custGeom>
              <a:avLst/>
              <a:gdLst/>
              <a:ahLst/>
              <a:cxnLst/>
              <a:rect l="l" t="t" r="r" b="b"/>
              <a:pathLst>
                <a:path w="4083" h="961" extrusionOk="0">
                  <a:moveTo>
                    <a:pt x="64" y="1"/>
                  </a:moveTo>
                  <a:lnTo>
                    <a:pt x="0" y="279"/>
                  </a:lnTo>
                  <a:cubicBezTo>
                    <a:pt x="150" y="321"/>
                    <a:pt x="321" y="364"/>
                    <a:pt x="470" y="407"/>
                  </a:cubicBezTo>
                  <a:cubicBezTo>
                    <a:pt x="620" y="471"/>
                    <a:pt x="812" y="535"/>
                    <a:pt x="983" y="578"/>
                  </a:cubicBezTo>
                  <a:cubicBezTo>
                    <a:pt x="1325" y="685"/>
                    <a:pt x="1667" y="727"/>
                    <a:pt x="2009" y="770"/>
                  </a:cubicBezTo>
                  <a:cubicBezTo>
                    <a:pt x="2351" y="813"/>
                    <a:pt x="2693" y="856"/>
                    <a:pt x="3035" y="898"/>
                  </a:cubicBezTo>
                  <a:lnTo>
                    <a:pt x="3570" y="941"/>
                  </a:lnTo>
                  <a:cubicBezTo>
                    <a:pt x="3684" y="941"/>
                    <a:pt x="3798" y="960"/>
                    <a:pt x="3911" y="960"/>
                  </a:cubicBezTo>
                  <a:cubicBezTo>
                    <a:pt x="3968" y="960"/>
                    <a:pt x="4025" y="955"/>
                    <a:pt x="4082" y="941"/>
                  </a:cubicBezTo>
                  <a:lnTo>
                    <a:pt x="4082" y="941"/>
                  </a:lnTo>
                  <a:cubicBezTo>
                    <a:pt x="4050" y="945"/>
                    <a:pt x="4017" y="947"/>
                    <a:pt x="3985" y="947"/>
                  </a:cubicBezTo>
                  <a:cubicBezTo>
                    <a:pt x="3846" y="947"/>
                    <a:pt x="3708" y="916"/>
                    <a:pt x="3570" y="898"/>
                  </a:cubicBezTo>
                  <a:lnTo>
                    <a:pt x="3057" y="813"/>
                  </a:lnTo>
                  <a:cubicBezTo>
                    <a:pt x="2715" y="770"/>
                    <a:pt x="2373" y="706"/>
                    <a:pt x="2031" y="621"/>
                  </a:cubicBezTo>
                  <a:cubicBezTo>
                    <a:pt x="1689" y="556"/>
                    <a:pt x="1347" y="492"/>
                    <a:pt x="1047" y="364"/>
                  </a:cubicBezTo>
                  <a:cubicBezTo>
                    <a:pt x="876" y="321"/>
                    <a:pt x="727" y="257"/>
                    <a:pt x="556" y="172"/>
                  </a:cubicBezTo>
                  <a:cubicBezTo>
                    <a:pt x="406" y="86"/>
                    <a:pt x="235" y="43"/>
                    <a:pt x="64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9" name="Google Shape;35469;p32"/>
            <p:cNvSpPr/>
            <p:nvPr/>
          </p:nvSpPr>
          <p:spPr>
            <a:xfrm flipH="1">
              <a:off x="12176863" y="405875"/>
              <a:ext cx="75350" cy="53475"/>
            </a:xfrm>
            <a:custGeom>
              <a:avLst/>
              <a:gdLst/>
              <a:ahLst/>
              <a:cxnLst/>
              <a:rect l="l" t="t" r="r" b="b"/>
              <a:pathLst>
                <a:path w="3014" h="2139" extrusionOk="0">
                  <a:moveTo>
                    <a:pt x="3014" y="1"/>
                  </a:moveTo>
                  <a:lnTo>
                    <a:pt x="3014" y="1"/>
                  </a:lnTo>
                  <a:cubicBezTo>
                    <a:pt x="2458" y="257"/>
                    <a:pt x="1945" y="535"/>
                    <a:pt x="1432" y="834"/>
                  </a:cubicBezTo>
                  <a:cubicBezTo>
                    <a:pt x="1176" y="984"/>
                    <a:pt x="919" y="1155"/>
                    <a:pt x="684" y="1326"/>
                  </a:cubicBezTo>
                  <a:cubicBezTo>
                    <a:pt x="556" y="1411"/>
                    <a:pt x="428" y="1518"/>
                    <a:pt x="321" y="1625"/>
                  </a:cubicBezTo>
                  <a:cubicBezTo>
                    <a:pt x="257" y="1668"/>
                    <a:pt x="214" y="1732"/>
                    <a:pt x="150" y="1775"/>
                  </a:cubicBezTo>
                  <a:cubicBezTo>
                    <a:pt x="107" y="1839"/>
                    <a:pt x="22" y="1946"/>
                    <a:pt x="0" y="2010"/>
                  </a:cubicBezTo>
                  <a:lnTo>
                    <a:pt x="257" y="2138"/>
                  </a:lnTo>
                  <a:cubicBezTo>
                    <a:pt x="342" y="1903"/>
                    <a:pt x="599" y="1689"/>
                    <a:pt x="812" y="1497"/>
                  </a:cubicBezTo>
                  <a:cubicBezTo>
                    <a:pt x="1026" y="1304"/>
                    <a:pt x="1261" y="1133"/>
                    <a:pt x="1496" y="962"/>
                  </a:cubicBezTo>
                  <a:cubicBezTo>
                    <a:pt x="1988" y="620"/>
                    <a:pt x="2480" y="300"/>
                    <a:pt x="3014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0" name="Google Shape;35470;p32"/>
            <p:cNvSpPr/>
            <p:nvPr/>
          </p:nvSpPr>
          <p:spPr>
            <a:xfrm flipH="1">
              <a:off x="12267163" y="403750"/>
              <a:ext cx="14975" cy="61475"/>
            </a:xfrm>
            <a:custGeom>
              <a:avLst/>
              <a:gdLst/>
              <a:ahLst/>
              <a:cxnLst/>
              <a:rect l="l" t="t" r="r" b="b"/>
              <a:pathLst>
                <a:path w="599" h="2459" extrusionOk="0">
                  <a:moveTo>
                    <a:pt x="22" y="0"/>
                  </a:moveTo>
                  <a:lnTo>
                    <a:pt x="0" y="22"/>
                  </a:lnTo>
                  <a:cubicBezTo>
                    <a:pt x="43" y="235"/>
                    <a:pt x="43" y="428"/>
                    <a:pt x="43" y="641"/>
                  </a:cubicBezTo>
                  <a:cubicBezTo>
                    <a:pt x="64" y="855"/>
                    <a:pt x="64" y="1069"/>
                    <a:pt x="86" y="1283"/>
                  </a:cubicBezTo>
                  <a:cubicBezTo>
                    <a:pt x="107" y="1496"/>
                    <a:pt x="150" y="1710"/>
                    <a:pt x="235" y="1902"/>
                  </a:cubicBezTo>
                  <a:cubicBezTo>
                    <a:pt x="321" y="2095"/>
                    <a:pt x="428" y="2287"/>
                    <a:pt x="556" y="2458"/>
                  </a:cubicBezTo>
                  <a:lnTo>
                    <a:pt x="599" y="2437"/>
                  </a:lnTo>
                  <a:cubicBezTo>
                    <a:pt x="599" y="2223"/>
                    <a:pt x="535" y="2009"/>
                    <a:pt x="492" y="1817"/>
                  </a:cubicBezTo>
                  <a:cubicBezTo>
                    <a:pt x="449" y="1603"/>
                    <a:pt x="364" y="1432"/>
                    <a:pt x="299" y="1240"/>
                  </a:cubicBezTo>
                  <a:cubicBezTo>
                    <a:pt x="257" y="1047"/>
                    <a:pt x="214" y="834"/>
                    <a:pt x="193" y="620"/>
                  </a:cubicBezTo>
                  <a:cubicBezTo>
                    <a:pt x="150" y="406"/>
                    <a:pt x="107" y="193"/>
                    <a:pt x="22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1" name="Google Shape;35471;p32"/>
            <p:cNvSpPr/>
            <p:nvPr/>
          </p:nvSpPr>
          <p:spPr>
            <a:xfrm flipH="1">
              <a:off x="12274113" y="456650"/>
              <a:ext cx="35275" cy="18175"/>
            </a:xfrm>
            <a:custGeom>
              <a:avLst/>
              <a:gdLst/>
              <a:ahLst/>
              <a:cxnLst/>
              <a:rect l="l" t="t" r="r" b="b"/>
              <a:pathLst>
                <a:path w="1411" h="727" extrusionOk="0">
                  <a:moveTo>
                    <a:pt x="0" y="0"/>
                  </a:moveTo>
                  <a:lnTo>
                    <a:pt x="0" y="43"/>
                  </a:lnTo>
                  <a:cubicBezTo>
                    <a:pt x="107" y="86"/>
                    <a:pt x="193" y="193"/>
                    <a:pt x="278" y="299"/>
                  </a:cubicBezTo>
                  <a:cubicBezTo>
                    <a:pt x="321" y="364"/>
                    <a:pt x="364" y="406"/>
                    <a:pt x="428" y="470"/>
                  </a:cubicBezTo>
                  <a:cubicBezTo>
                    <a:pt x="492" y="513"/>
                    <a:pt x="535" y="535"/>
                    <a:pt x="599" y="577"/>
                  </a:cubicBezTo>
                  <a:cubicBezTo>
                    <a:pt x="727" y="641"/>
                    <a:pt x="855" y="727"/>
                    <a:pt x="1005" y="727"/>
                  </a:cubicBezTo>
                  <a:cubicBezTo>
                    <a:pt x="1133" y="727"/>
                    <a:pt x="1283" y="727"/>
                    <a:pt x="1411" y="641"/>
                  </a:cubicBezTo>
                  <a:lnTo>
                    <a:pt x="1411" y="620"/>
                  </a:lnTo>
                  <a:cubicBezTo>
                    <a:pt x="1283" y="535"/>
                    <a:pt x="1154" y="492"/>
                    <a:pt x="1047" y="449"/>
                  </a:cubicBezTo>
                  <a:cubicBezTo>
                    <a:pt x="941" y="406"/>
                    <a:pt x="812" y="406"/>
                    <a:pt x="684" y="364"/>
                  </a:cubicBezTo>
                  <a:cubicBezTo>
                    <a:pt x="641" y="342"/>
                    <a:pt x="556" y="321"/>
                    <a:pt x="513" y="299"/>
                  </a:cubicBezTo>
                  <a:cubicBezTo>
                    <a:pt x="470" y="278"/>
                    <a:pt x="428" y="235"/>
                    <a:pt x="364" y="193"/>
                  </a:cubicBezTo>
                  <a:cubicBezTo>
                    <a:pt x="257" y="128"/>
                    <a:pt x="150" y="22"/>
                    <a:pt x="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2" name="Google Shape;35472;p32"/>
            <p:cNvSpPr/>
            <p:nvPr/>
          </p:nvSpPr>
          <p:spPr>
            <a:xfrm flipH="1">
              <a:off x="12212613" y="563025"/>
              <a:ext cx="8125" cy="6875"/>
            </a:xfrm>
            <a:custGeom>
              <a:avLst/>
              <a:gdLst/>
              <a:ahLst/>
              <a:cxnLst/>
              <a:rect l="l" t="t" r="r" b="b"/>
              <a:pathLst>
                <a:path w="325" h="275" extrusionOk="0">
                  <a:moveTo>
                    <a:pt x="176" y="0"/>
                  </a:moveTo>
                  <a:cubicBezTo>
                    <a:pt x="112" y="0"/>
                    <a:pt x="43" y="39"/>
                    <a:pt x="24" y="127"/>
                  </a:cubicBezTo>
                  <a:cubicBezTo>
                    <a:pt x="0" y="220"/>
                    <a:pt x="72" y="275"/>
                    <a:pt x="149" y="275"/>
                  </a:cubicBezTo>
                  <a:cubicBezTo>
                    <a:pt x="213" y="275"/>
                    <a:pt x="282" y="236"/>
                    <a:pt x="302" y="148"/>
                  </a:cubicBezTo>
                  <a:cubicBezTo>
                    <a:pt x="325" y="55"/>
                    <a:pt x="253" y="0"/>
                    <a:pt x="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3" name="Google Shape;35473;p32"/>
            <p:cNvSpPr/>
            <p:nvPr/>
          </p:nvSpPr>
          <p:spPr>
            <a:xfrm flipH="1">
              <a:off x="12236938" y="559000"/>
              <a:ext cx="6475" cy="5475"/>
            </a:xfrm>
            <a:custGeom>
              <a:avLst/>
              <a:gdLst/>
              <a:ahLst/>
              <a:cxnLst/>
              <a:rect l="l" t="t" r="r" b="b"/>
              <a:pathLst>
                <a:path w="259" h="219" extrusionOk="0">
                  <a:moveTo>
                    <a:pt x="134" y="1"/>
                  </a:moveTo>
                  <a:cubicBezTo>
                    <a:pt x="83" y="1"/>
                    <a:pt x="31" y="29"/>
                    <a:pt x="12" y="95"/>
                  </a:cubicBezTo>
                  <a:cubicBezTo>
                    <a:pt x="0" y="176"/>
                    <a:pt x="56" y="219"/>
                    <a:pt x="117" y="219"/>
                  </a:cubicBezTo>
                  <a:cubicBezTo>
                    <a:pt x="170" y="219"/>
                    <a:pt x="227" y="186"/>
                    <a:pt x="247" y="117"/>
                  </a:cubicBezTo>
                  <a:cubicBezTo>
                    <a:pt x="259" y="46"/>
                    <a:pt x="198" y="1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4" name="Google Shape;35474;p32"/>
            <p:cNvSpPr/>
            <p:nvPr/>
          </p:nvSpPr>
          <p:spPr>
            <a:xfrm flipH="1">
              <a:off x="12266038" y="538700"/>
              <a:ext cx="8150" cy="7175"/>
            </a:xfrm>
            <a:custGeom>
              <a:avLst/>
              <a:gdLst/>
              <a:ahLst/>
              <a:cxnLst/>
              <a:rect l="l" t="t" r="r" b="b"/>
              <a:pathLst>
                <a:path w="326" h="287" extrusionOk="0">
                  <a:moveTo>
                    <a:pt x="177" y="1"/>
                  </a:moveTo>
                  <a:cubicBezTo>
                    <a:pt x="112" y="1"/>
                    <a:pt x="44" y="39"/>
                    <a:pt x="24" y="117"/>
                  </a:cubicBezTo>
                  <a:lnTo>
                    <a:pt x="24" y="138"/>
                  </a:lnTo>
                  <a:cubicBezTo>
                    <a:pt x="1" y="231"/>
                    <a:pt x="72" y="286"/>
                    <a:pt x="149" y="286"/>
                  </a:cubicBezTo>
                  <a:cubicBezTo>
                    <a:pt x="214" y="286"/>
                    <a:pt x="283" y="247"/>
                    <a:pt x="302" y="159"/>
                  </a:cubicBezTo>
                  <a:cubicBezTo>
                    <a:pt x="325" y="55"/>
                    <a:pt x="254" y="1"/>
                    <a:pt x="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5" name="Google Shape;35475;p32"/>
            <p:cNvSpPr/>
            <p:nvPr/>
          </p:nvSpPr>
          <p:spPr>
            <a:xfrm flipH="1">
              <a:off x="12293438" y="513575"/>
              <a:ext cx="8025" cy="6675"/>
            </a:xfrm>
            <a:custGeom>
              <a:avLst/>
              <a:gdLst/>
              <a:ahLst/>
              <a:cxnLst/>
              <a:rect l="l" t="t" r="r" b="b"/>
              <a:pathLst>
                <a:path w="321" h="267" extrusionOk="0">
                  <a:moveTo>
                    <a:pt x="170" y="0"/>
                  </a:moveTo>
                  <a:cubicBezTo>
                    <a:pt x="80" y="0"/>
                    <a:pt x="0" y="139"/>
                    <a:pt x="68" y="224"/>
                  </a:cubicBezTo>
                  <a:lnTo>
                    <a:pt x="89" y="224"/>
                  </a:lnTo>
                  <a:cubicBezTo>
                    <a:pt x="109" y="254"/>
                    <a:pt x="134" y="267"/>
                    <a:pt x="159" y="267"/>
                  </a:cubicBezTo>
                  <a:cubicBezTo>
                    <a:pt x="240" y="267"/>
                    <a:pt x="321" y="135"/>
                    <a:pt x="239" y="53"/>
                  </a:cubicBezTo>
                  <a:lnTo>
                    <a:pt x="239" y="32"/>
                  </a:lnTo>
                  <a:cubicBezTo>
                    <a:pt x="217" y="10"/>
                    <a:pt x="193" y="0"/>
                    <a:pt x="17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6" name="Google Shape;35476;p32"/>
            <p:cNvSpPr/>
            <p:nvPr/>
          </p:nvSpPr>
          <p:spPr>
            <a:xfrm flipH="1">
              <a:off x="12313113" y="485475"/>
              <a:ext cx="6300" cy="6600"/>
            </a:xfrm>
            <a:custGeom>
              <a:avLst/>
              <a:gdLst/>
              <a:ahLst/>
              <a:cxnLst/>
              <a:rect l="l" t="t" r="r" b="b"/>
              <a:pathLst>
                <a:path w="252" h="264" extrusionOk="0">
                  <a:moveTo>
                    <a:pt x="125" y="1"/>
                  </a:moveTo>
                  <a:cubicBezTo>
                    <a:pt x="58" y="1"/>
                    <a:pt x="0" y="70"/>
                    <a:pt x="16" y="151"/>
                  </a:cubicBezTo>
                  <a:cubicBezTo>
                    <a:pt x="26" y="230"/>
                    <a:pt x="78" y="264"/>
                    <a:pt x="130" y="264"/>
                  </a:cubicBezTo>
                  <a:cubicBezTo>
                    <a:pt x="190" y="264"/>
                    <a:pt x="252" y="220"/>
                    <a:pt x="252" y="151"/>
                  </a:cubicBezTo>
                  <a:cubicBezTo>
                    <a:pt x="252" y="108"/>
                    <a:pt x="230" y="66"/>
                    <a:pt x="187" y="44"/>
                  </a:cubicBezTo>
                  <a:cubicBezTo>
                    <a:pt x="187" y="23"/>
                    <a:pt x="187" y="23"/>
                    <a:pt x="187" y="23"/>
                  </a:cubicBezTo>
                  <a:cubicBezTo>
                    <a:pt x="167" y="7"/>
                    <a:pt x="145" y="1"/>
                    <a:pt x="12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7" name="Google Shape;35477;p32"/>
            <p:cNvSpPr/>
            <p:nvPr/>
          </p:nvSpPr>
          <p:spPr>
            <a:xfrm flipH="1">
              <a:off x="12307713" y="453475"/>
              <a:ext cx="8150" cy="6900"/>
            </a:xfrm>
            <a:custGeom>
              <a:avLst/>
              <a:gdLst/>
              <a:ahLst/>
              <a:cxnLst/>
              <a:rect l="l" t="t" r="r" b="b"/>
              <a:pathLst>
                <a:path w="326" h="276" extrusionOk="0">
                  <a:moveTo>
                    <a:pt x="177" y="1"/>
                  </a:moveTo>
                  <a:cubicBezTo>
                    <a:pt x="112" y="1"/>
                    <a:pt x="44" y="39"/>
                    <a:pt x="24" y="127"/>
                  </a:cubicBezTo>
                  <a:cubicBezTo>
                    <a:pt x="1" y="220"/>
                    <a:pt x="72" y="275"/>
                    <a:pt x="149" y="275"/>
                  </a:cubicBezTo>
                  <a:cubicBezTo>
                    <a:pt x="214" y="275"/>
                    <a:pt x="282" y="236"/>
                    <a:pt x="302" y="149"/>
                  </a:cubicBezTo>
                  <a:cubicBezTo>
                    <a:pt x="325" y="56"/>
                    <a:pt x="254" y="1"/>
                    <a:pt x="177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8" name="Google Shape;35478;p32"/>
            <p:cNvSpPr/>
            <p:nvPr/>
          </p:nvSpPr>
          <p:spPr>
            <a:xfrm flipH="1">
              <a:off x="12293288" y="415025"/>
              <a:ext cx="8600" cy="6825"/>
            </a:xfrm>
            <a:custGeom>
              <a:avLst/>
              <a:gdLst/>
              <a:ahLst/>
              <a:cxnLst/>
              <a:rect l="l" t="t" r="r" b="b"/>
              <a:pathLst>
                <a:path w="344" h="273" extrusionOk="0">
                  <a:moveTo>
                    <a:pt x="158" y="1"/>
                  </a:moveTo>
                  <a:cubicBezTo>
                    <a:pt x="59" y="1"/>
                    <a:pt x="0" y="182"/>
                    <a:pt x="128" y="254"/>
                  </a:cubicBezTo>
                  <a:cubicBezTo>
                    <a:pt x="147" y="267"/>
                    <a:pt x="166" y="273"/>
                    <a:pt x="183" y="273"/>
                  </a:cubicBezTo>
                  <a:cubicBezTo>
                    <a:pt x="283" y="273"/>
                    <a:pt x="344" y="92"/>
                    <a:pt x="235" y="19"/>
                  </a:cubicBezTo>
                  <a:lnTo>
                    <a:pt x="213" y="19"/>
                  </a:lnTo>
                  <a:cubicBezTo>
                    <a:pt x="194" y="7"/>
                    <a:pt x="175" y="1"/>
                    <a:pt x="15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9" name="Google Shape;35479;p32"/>
            <p:cNvSpPr/>
            <p:nvPr/>
          </p:nvSpPr>
          <p:spPr>
            <a:xfrm flipH="1">
              <a:off x="12277788" y="400050"/>
              <a:ext cx="8150" cy="7150"/>
            </a:xfrm>
            <a:custGeom>
              <a:avLst/>
              <a:gdLst/>
              <a:ahLst/>
              <a:cxnLst/>
              <a:rect l="l" t="t" r="r" b="b"/>
              <a:pathLst>
                <a:path w="326" h="286" extrusionOk="0">
                  <a:moveTo>
                    <a:pt x="177" y="0"/>
                  </a:moveTo>
                  <a:cubicBezTo>
                    <a:pt x="112" y="0"/>
                    <a:pt x="44" y="39"/>
                    <a:pt x="24" y="127"/>
                  </a:cubicBezTo>
                  <a:cubicBezTo>
                    <a:pt x="1" y="231"/>
                    <a:pt x="72" y="285"/>
                    <a:pt x="149" y="285"/>
                  </a:cubicBezTo>
                  <a:cubicBezTo>
                    <a:pt x="214" y="285"/>
                    <a:pt x="282" y="248"/>
                    <a:pt x="302" y="170"/>
                  </a:cubicBezTo>
                  <a:lnTo>
                    <a:pt x="302" y="148"/>
                  </a:lnTo>
                  <a:cubicBezTo>
                    <a:pt x="325" y="55"/>
                    <a:pt x="254" y="0"/>
                    <a:pt x="177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0" name="Google Shape;35480;p32"/>
            <p:cNvSpPr/>
            <p:nvPr/>
          </p:nvSpPr>
          <p:spPr>
            <a:xfrm flipH="1">
              <a:off x="12239913" y="377300"/>
              <a:ext cx="8250" cy="8025"/>
            </a:xfrm>
            <a:custGeom>
              <a:avLst/>
              <a:gdLst/>
              <a:ahLst/>
              <a:cxnLst/>
              <a:rect l="l" t="t" r="r" b="b"/>
              <a:pathLst>
                <a:path w="330" h="321" extrusionOk="0">
                  <a:moveTo>
                    <a:pt x="181" y="1"/>
                  </a:moveTo>
                  <a:cubicBezTo>
                    <a:pt x="89" y="1"/>
                    <a:pt x="0" y="97"/>
                    <a:pt x="31" y="203"/>
                  </a:cubicBezTo>
                  <a:cubicBezTo>
                    <a:pt x="41" y="278"/>
                    <a:pt x="105" y="321"/>
                    <a:pt x="169" y="321"/>
                  </a:cubicBezTo>
                  <a:cubicBezTo>
                    <a:pt x="234" y="321"/>
                    <a:pt x="298" y="278"/>
                    <a:pt x="308" y="182"/>
                  </a:cubicBezTo>
                  <a:cubicBezTo>
                    <a:pt x="330" y="139"/>
                    <a:pt x="308" y="96"/>
                    <a:pt x="287" y="54"/>
                  </a:cubicBezTo>
                  <a:cubicBezTo>
                    <a:pt x="256" y="17"/>
                    <a:pt x="218" y="1"/>
                    <a:pt x="181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1" name="Google Shape;35481;p32"/>
            <p:cNvSpPr/>
            <p:nvPr/>
          </p:nvSpPr>
          <p:spPr>
            <a:xfrm flipH="1">
              <a:off x="12237563" y="399850"/>
              <a:ext cx="8475" cy="5675"/>
            </a:xfrm>
            <a:custGeom>
              <a:avLst/>
              <a:gdLst/>
              <a:ahLst/>
              <a:cxnLst/>
              <a:rect l="l" t="t" r="r" b="b"/>
              <a:pathLst>
                <a:path w="339" h="227" extrusionOk="0">
                  <a:moveTo>
                    <a:pt x="175" y="0"/>
                  </a:moveTo>
                  <a:cubicBezTo>
                    <a:pt x="163" y="0"/>
                    <a:pt x="151" y="2"/>
                    <a:pt x="138" y="7"/>
                  </a:cubicBezTo>
                  <a:cubicBezTo>
                    <a:pt x="117" y="7"/>
                    <a:pt x="117" y="7"/>
                    <a:pt x="117" y="28"/>
                  </a:cubicBezTo>
                  <a:cubicBezTo>
                    <a:pt x="1" y="66"/>
                    <a:pt x="59" y="226"/>
                    <a:pt x="165" y="226"/>
                  </a:cubicBezTo>
                  <a:cubicBezTo>
                    <a:pt x="177" y="226"/>
                    <a:pt x="189" y="225"/>
                    <a:pt x="202" y="220"/>
                  </a:cubicBezTo>
                  <a:cubicBezTo>
                    <a:pt x="202" y="220"/>
                    <a:pt x="223" y="199"/>
                    <a:pt x="223" y="199"/>
                  </a:cubicBezTo>
                  <a:cubicBezTo>
                    <a:pt x="339" y="160"/>
                    <a:pt x="281" y="0"/>
                    <a:pt x="175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2" name="Google Shape;35482;p32"/>
            <p:cNvSpPr/>
            <p:nvPr/>
          </p:nvSpPr>
          <p:spPr>
            <a:xfrm flipH="1">
              <a:off x="12237013" y="400925"/>
              <a:ext cx="8475" cy="5675"/>
            </a:xfrm>
            <a:custGeom>
              <a:avLst/>
              <a:gdLst/>
              <a:ahLst/>
              <a:cxnLst/>
              <a:rect l="l" t="t" r="r" b="b"/>
              <a:pathLst>
                <a:path w="339" h="227" extrusionOk="0">
                  <a:moveTo>
                    <a:pt x="174" y="0"/>
                  </a:moveTo>
                  <a:cubicBezTo>
                    <a:pt x="162" y="0"/>
                    <a:pt x="150" y="2"/>
                    <a:pt x="137" y="6"/>
                  </a:cubicBezTo>
                  <a:cubicBezTo>
                    <a:pt x="137" y="6"/>
                    <a:pt x="116" y="28"/>
                    <a:pt x="116" y="28"/>
                  </a:cubicBezTo>
                  <a:cubicBezTo>
                    <a:pt x="0" y="66"/>
                    <a:pt x="58" y="226"/>
                    <a:pt x="165" y="226"/>
                  </a:cubicBezTo>
                  <a:cubicBezTo>
                    <a:pt x="176" y="226"/>
                    <a:pt x="189" y="224"/>
                    <a:pt x="201" y="220"/>
                  </a:cubicBezTo>
                  <a:cubicBezTo>
                    <a:pt x="223" y="220"/>
                    <a:pt x="223" y="220"/>
                    <a:pt x="223" y="199"/>
                  </a:cubicBezTo>
                  <a:cubicBezTo>
                    <a:pt x="338" y="160"/>
                    <a:pt x="280" y="0"/>
                    <a:pt x="174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3" name="Google Shape;35483;p32"/>
            <p:cNvSpPr/>
            <p:nvPr/>
          </p:nvSpPr>
          <p:spPr>
            <a:xfrm flipH="1">
              <a:off x="12213963" y="389975"/>
              <a:ext cx="8325" cy="7825"/>
            </a:xfrm>
            <a:custGeom>
              <a:avLst/>
              <a:gdLst/>
              <a:ahLst/>
              <a:cxnLst/>
              <a:rect l="l" t="t" r="r" b="b"/>
              <a:pathLst>
                <a:path w="333" h="313" extrusionOk="0">
                  <a:moveTo>
                    <a:pt x="190" y="0"/>
                  </a:moveTo>
                  <a:cubicBezTo>
                    <a:pt x="100" y="0"/>
                    <a:pt x="0" y="95"/>
                    <a:pt x="43" y="209"/>
                  </a:cubicBezTo>
                  <a:cubicBezTo>
                    <a:pt x="43" y="188"/>
                    <a:pt x="43" y="188"/>
                    <a:pt x="43" y="188"/>
                  </a:cubicBezTo>
                  <a:cubicBezTo>
                    <a:pt x="52" y="273"/>
                    <a:pt x="113" y="312"/>
                    <a:pt x="175" y="312"/>
                  </a:cubicBezTo>
                  <a:cubicBezTo>
                    <a:pt x="252" y="312"/>
                    <a:pt x="333" y="252"/>
                    <a:pt x="321" y="145"/>
                  </a:cubicBezTo>
                  <a:cubicBezTo>
                    <a:pt x="321" y="124"/>
                    <a:pt x="321" y="102"/>
                    <a:pt x="299" y="81"/>
                  </a:cubicBezTo>
                  <a:cubicBezTo>
                    <a:pt x="278" y="24"/>
                    <a:pt x="235" y="0"/>
                    <a:pt x="19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4" name="Google Shape;35484;p32"/>
            <p:cNvSpPr/>
            <p:nvPr/>
          </p:nvSpPr>
          <p:spPr>
            <a:xfrm flipH="1">
              <a:off x="11558613" y="688425"/>
              <a:ext cx="2219175" cy="326100"/>
            </a:xfrm>
            <a:custGeom>
              <a:avLst/>
              <a:gdLst/>
              <a:ahLst/>
              <a:cxnLst/>
              <a:rect l="l" t="t" r="r" b="b"/>
              <a:pathLst>
                <a:path w="88767" h="13044" extrusionOk="0">
                  <a:moveTo>
                    <a:pt x="49306" y="0"/>
                  </a:moveTo>
                  <a:cubicBezTo>
                    <a:pt x="48123" y="0"/>
                    <a:pt x="46462" y="168"/>
                    <a:pt x="45634" y="283"/>
                  </a:cubicBezTo>
                  <a:cubicBezTo>
                    <a:pt x="43539" y="561"/>
                    <a:pt x="41530" y="1010"/>
                    <a:pt x="39500" y="1480"/>
                  </a:cubicBezTo>
                  <a:cubicBezTo>
                    <a:pt x="37490" y="1951"/>
                    <a:pt x="35481" y="2442"/>
                    <a:pt x="33472" y="2870"/>
                  </a:cubicBezTo>
                  <a:cubicBezTo>
                    <a:pt x="32446" y="3083"/>
                    <a:pt x="31441" y="3276"/>
                    <a:pt x="30437" y="3447"/>
                  </a:cubicBezTo>
                  <a:cubicBezTo>
                    <a:pt x="29411" y="3596"/>
                    <a:pt x="28364" y="3810"/>
                    <a:pt x="27338" y="4131"/>
                  </a:cubicBezTo>
                  <a:cubicBezTo>
                    <a:pt x="26312" y="4451"/>
                    <a:pt x="25328" y="4922"/>
                    <a:pt x="24409" y="5435"/>
                  </a:cubicBezTo>
                  <a:cubicBezTo>
                    <a:pt x="23512" y="5926"/>
                    <a:pt x="22593" y="6396"/>
                    <a:pt x="21652" y="6824"/>
                  </a:cubicBezTo>
                  <a:cubicBezTo>
                    <a:pt x="19771" y="7679"/>
                    <a:pt x="17848" y="8470"/>
                    <a:pt x="15967" y="9431"/>
                  </a:cubicBezTo>
                  <a:cubicBezTo>
                    <a:pt x="15112" y="9880"/>
                    <a:pt x="14107" y="10137"/>
                    <a:pt x="13124" y="10393"/>
                  </a:cubicBezTo>
                  <a:cubicBezTo>
                    <a:pt x="12141" y="10650"/>
                    <a:pt x="11136" y="10885"/>
                    <a:pt x="10132" y="11099"/>
                  </a:cubicBezTo>
                  <a:cubicBezTo>
                    <a:pt x="8122" y="11526"/>
                    <a:pt x="6092" y="11911"/>
                    <a:pt x="4061" y="12296"/>
                  </a:cubicBezTo>
                  <a:cubicBezTo>
                    <a:pt x="2715" y="12552"/>
                    <a:pt x="1368" y="12787"/>
                    <a:pt x="0" y="13044"/>
                  </a:cubicBezTo>
                  <a:lnTo>
                    <a:pt x="6754" y="13044"/>
                  </a:lnTo>
                  <a:cubicBezTo>
                    <a:pt x="7951" y="12787"/>
                    <a:pt x="9170" y="12552"/>
                    <a:pt x="10367" y="12274"/>
                  </a:cubicBezTo>
                  <a:cubicBezTo>
                    <a:pt x="11371" y="12039"/>
                    <a:pt x="12397" y="11804"/>
                    <a:pt x="13402" y="11526"/>
                  </a:cubicBezTo>
                  <a:cubicBezTo>
                    <a:pt x="14406" y="11248"/>
                    <a:pt x="15432" y="10970"/>
                    <a:pt x="16437" y="10457"/>
                  </a:cubicBezTo>
                  <a:cubicBezTo>
                    <a:pt x="18254" y="9496"/>
                    <a:pt x="20177" y="8705"/>
                    <a:pt x="22080" y="7807"/>
                  </a:cubicBezTo>
                  <a:cubicBezTo>
                    <a:pt x="23020" y="7358"/>
                    <a:pt x="23961" y="6888"/>
                    <a:pt x="24880" y="6354"/>
                  </a:cubicBezTo>
                  <a:cubicBezTo>
                    <a:pt x="25777" y="5862"/>
                    <a:pt x="26675" y="5435"/>
                    <a:pt x="27637" y="5114"/>
                  </a:cubicBezTo>
                  <a:cubicBezTo>
                    <a:pt x="27935" y="5012"/>
                    <a:pt x="28345" y="4981"/>
                    <a:pt x="28799" y="4981"/>
                  </a:cubicBezTo>
                  <a:cubicBezTo>
                    <a:pt x="29492" y="4981"/>
                    <a:pt x="30286" y="5053"/>
                    <a:pt x="30939" y="5053"/>
                  </a:cubicBezTo>
                  <a:cubicBezTo>
                    <a:pt x="31207" y="5053"/>
                    <a:pt x="31451" y="5041"/>
                    <a:pt x="31655" y="5007"/>
                  </a:cubicBezTo>
                  <a:cubicBezTo>
                    <a:pt x="32681" y="4836"/>
                    <a:pt x="31698" y="4024"/>
                    <a:pt x="33643" y="3831"/>
                  </a:cubicBezTo>
                  <a:cubicBezTo>
                    <a:pt x="35674" y="3361"/>
                    <a:pt x="37683" y="2848"/>
                    <a:pt x="39692" y="2357"/>
                  </a:cubicBezTo>
                  <a:cubicBezTo>
                    <a:pt x="41701" y="1886"/>
                    <a:pt x="43710" y="1438"/>
                    <a:pt x="45741" y="1138"/>
                  </a:cubicBezTo>
                  <a:cubicBezTo>
                    <a:pt x="46050" y="1097"/>
                    <a:pt x="46363" y="1080"/>
                    <a:pt x="46678" y="1080"/>
                  </a:cubicBezTo>
                  <a:cubicBezTo>
                    <a:pt x="48320" y="1080"/>
                    <a:pt x="50035" y="1555"/>
                    <a:pt x="51811" y="1609"/>
                  </a:cubicBezTo>
                  <a:cubicBezTo>
                    <a:pt x="52878" y="1663"/>
                    <a:pt x="53943" y="1677"/>
                    <a:pt x="55004" y="1677"/>
                  </a:cubicBezTo>
                  <a:cubicBezTo>
                    <a:pt x="56130" y="1677"/>
                    <a:pt x="57252" y="1662"/>
                    <a:pt x="58370" y="1662"/>
                  </a:cubicBezTo>
                  <a:cubicBezTo>
                    <a:pt x="60315" y="1662"/>
                    <a:pt x="62247" y="1709"/>
                    <a:pt x="64165" y="1972"/>
                  </a:cubicBezTo>
                  <a:cubicBezTo>
                    <a:pt x="68226" y="2506"/>
                    <a:pt x="73784" y="3981"/>
                    <a:pt x="76263" y="4900"/>
                  </a:cubicBezTo>
                  <a:cubicBezTo>
                    <a:pt x="76280" y="4914"/>
                    <a:pt x="76295" y="4921"/>
                    <a:pt x="76309" y="4921"/>
                  </a:cubicBezTo>
                  <a:cubicBezTo>
                    <a:pt x="76420" y="4921"/>
                    <a:pt x="76467" y="4536"/>
                    <a:pt x="76576" y="4536"/>
                  </a:cubicBezTo>
                  <a:cubicBezTo>
                    <a:pt x="76578" y="4536"/>
                    <a:pt x="76581" y="4536"/>
                    <a:pt x="76584" y="4537"/>
                  </a:cubicBezTo>
                  <a:cubicBezTo>
                    <a:pt x="77503" y="4729"/>
                    <a:pt x="78422" y="4922"/>
                    <a:pt x="79319" y="5114"/>
                  </a:cubicBezTo>
                  <a:cubicBezTo>
                    <a:pt x="80324" y="5349"/>
                    <a:pt x="81329" y="5584"/>
                    <a:pt x="82312" y="5862"/>
                  </a:cubicBezTo>
                  <a:cubicBezTo>
                    <a:pt x="84321" y="6375"/>
                    <a:pt x="86287" y="6973"/>
                    <a:pt x="88275" y="7593"/>
                  </a:cubicBezTo>
                  <a:cubicBezTo>
                    <a:pt x="88304" y="7600"/>
                    <a:pt x="88332" y="7603"/>
                    <a:pt x="88360" y="7603"/>
                  </a:cubicBezTo>
                  <a:cubicBezTo>
                    <a:pt x="88521" y="7603"/>
                    <a:pt x="88669" y="7501"/>
                    <a:pt x="88724" y="7337"/>
                  </a:cubicBezTo>
                  <a:cubicBezTo>
                    <a:pt x="88767" y="7144"/>
                    <a:pt x="88660" y="6931"/>
                    <a:pt x="88468" y="6867"/>
                  </a:cubicBezTo>
                  <a:cubicBezTo>
                    <a:pt x="86501" y="6268"/>
                    <a:pt x="84492" y="5670"/>
                    <a:pt x="82483" y="5135"/>
                  </a:cubicBezTo>
                  <a:cubicBezTo>
                    <a:pt x="81478" y="4879"/>
                    <a:pt x="80474" y="4622"/>
                    <a:pt x="79469" y="4409"/>
                  </a:cubicBezTo>
                  <a:cubicBezTo>
                    <a:pt x="78443" y="4173"/>
                    <a:pt x="77438" y="3981"/>
                    <a:pt x="76434" y="3767"/>
                  </a:cubicBezTo>
                  <a:cubicBezTo>
                    <a:pt x="74339" y="3318"/>
                    <a:pt x="72245" y="2784"/>
                    <a:pt x="70150" y="2314"/>
                  </a:cubicBezTo>
                  <a:cubicBezTo>
                    <a:pt x="70022" y="2271"/>
                    <a:pt x="69893" y="2250"/>
                    <a:pt x="69765" y="2228"/>
                  </a:cubicBezTo>
                  <a:cubicBezTo>
                    <a:pt x="67948" y="1801"/>
                    <a:pt x="66110" y="1438"/>
                    <a:pt x="64251" y="1181"/>
                  </a:cubicBezTo>
                  <a:cubicBezTo>
                    <a:pt x="62101" y="882"/>
                    <a:pt x="59946" y="847"/>
                    <a:pt x="57800" y="847"/>
                  </a:cubicBezTo>
                  <a:cubicBezTo>
                    <a:pt x="57145" y="847"/>
                    <a:pt x="56492" y="850"/>
                    <a:pt x="55840" y="850"/>
                  </a:cubicBezTo>
                  <a:cubicBezTo>
                    <a:pt x="54505" y="850"/>
                    <a:pt x="53175" y="837"/>
                    <a:pt x="51854" y="754"/>
                  </a:cubicBezTo>
                  <a:cubicBezTo>
                    <a:pt x="50122" y="754"/>
                    <a:pt x="51234" y="198"/>
                    <a:pt x="50187" y="48"/>
                  </a:cubicBezTo>
                  <a:cubicBezTo>
                    <a:pt x="49955" y="15"/>
                    <a:pt x="49651" y="0"/>
                    <a:pt x="49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5" name="Google Shape;35485;p32"/>
            <p:cNvSpPr/>
            <p:nvPr/>
          </p:nvSpPr>
          <p:spPr>
            <a:xfrm flipH="1">
              <a:off x="12605938" y="397000"/>
              <a:ext cx="1122700" cy="617525"/>
            </a:xfrm>
            <a:custGeom>
              <a:avLst/>
              <a:gdLst/>
              <a:ahLst/>
              <a:cxnLst/>
              <a:rect l="l" t="t" r="r" b="b"/>
              <a:pathLst>
                <a:path w="44908" h="24701" extrusionOk="0">
                  <a:moveTo>
                    <a:pt x="44624" y="0"/>
                  </a:moveTo>
                  <a:cubicBezTo>
                    <a:pt x="44546" y="0"/>
                    <a:pt x="44462" y="32"/>
                    <a:pt x="44395" y="99"/>
                  </a:cubicBezTo>
                  <a:cubicBezTo>
                    <a:pt x="43646" y="847"/>
                    <a:pt x="42770" y="1403"/>
                    <a:pt x="41830" y="1830"/>
                  </a:cubicBezTo>
                  <a:cubicBezTo>
                    <a:pt x="40889" y="2258"/>
                    <a:pt x="39927" y="2557"/>
                    <a:pt x="38944" y="2814"/>
                  </a:cubicBezTo>
                  <a:cubicBezTo>
                    <a:pt x="38166" y="3033"/>
                    <a:pt x="36907" y="3360"/>
                    <a:pt x="36330" y="3360"/>
                  </a:cubicBezTo>
                  <a:cubicBezTo>
                    <a:pt x="36178" y="3360"/>
                    <a:pt x="36073" y="3337"/>
                    <a:pt x="36037" y="3284"/>
                  </a:cubicBezTo>
                  <a:cubicBezTo>
                    <a:pt x="35033" y="3626"/>
                    <a:pt x="33900" y="4417"/>
                    <a:pt x="32938" y="5037"/>
                  </a:cubicBezTo>
                  <a:cubicBezTo>
                    <a:pt x="30972" y="6276"/>
                    <a:pt x="29561" y="8179"/>
                    <a:pt x="27915" y="9333"/>
                  </a:cubicBezTo>
                  <a:cubicBezTo>
                    <a:pt x="27488" y="9632"/>
                    <a:pt x="27082" y="9888"/>
                    <a:pt x="26633" y="10059"/>
                  </a:cubicBezTo>
                  <a:cubicBezTo>
                    <a:pt x="26184" y="10252"/>
                    <a:pt x="25756" y="10380"/>
                    <a:pt x="25265" y="10487"/>
                  </a:cubicBezTo>
                  <a:cubicBezTo>
                    <a:pt x="24282" y="10701"/>
                    <a:pt x="23277" y="10914"/>
                    <a:pt x="22272" y="11128"/>
                  </a:cubicBezTo>
                  <a:cubicBezTo>
                    <a:pt x="20285" y="11556"/>
                    <a:pt x="18254" y="12026"/>
                    <a:pt x="16224" y="12838"/>
                  </a:cubicBezTo>
                  <a:cubicBezTo>
                    <a:pt x="15219" y="13244"/>
                    <a:pt x="14214" y="13736"/>
                    <a:pt x="13231" y="14334"/>
                  </a:cubicBezTo>
                  <a:cubicBezTo>
                    <a:pt x="13187" y="14358"/>
                    <a:pt x="13137" y="14368"/>
                    <a:pt x="13085" y="14368"/>
                  </a:cubicBezTo>
                  <a:cubicBezTo>
                    <a:pt x="12858" y="14368"/>
                    <a:pt x="12590" y="14185"/>
                    <a:pt x="12590" y="14185"/>
                  </a:cubicBezTo>
                  <a:cubicBezTo>
                    <a:pt x="12462" y="14270"/>
                    <a:pt x="11692" y="15168"/>
                    <a:pt x="11585" y="15253"/>
                  </a:cubicBezTo>
                  <a:cubicBezTo>
                    <a:pt x="11115" y="15595"/>
                    <a:pt x="10901" y="16001"/>
                    <a:pt x="10474" y="16365"/>
                  </a:cubicBezTo>
                  <a:cubicBezTo>
                    <a:pt x="8785" y="17861"/>
                    <a:pt x="7246" y="19443"/>
                    <a:pt x="5622" y="20896"/>
                  </a:cubicBezTo>
                  <a:cubicBezTo>
                    <a:pt x="4831" y="21623"/>
                    <a:pt x="4019" y="22285"/>
                    <a:pt x="3164" y="22884"/>
                  </a:cubicBezTo>
                  <a:cubicBezTo>
                    <a:pt x="2330" y="23461"/>
                    <a:pt x="1347" y="24252"/>
                    <a:pt x="471" y="24487"/>
                  </a:cubicBezTo>
                  <a:cubicBezTo>
                    <a:pt x="236" y="24530"/>
                    <a:pt x="86" y="24594"/>
                    <a:pt x="1" y="24701"/>
                  </a:cubicBezTo>
                  <a:lnTo>
                    <a:pt x="2737" y="24701"/>
                  </a:lnTo>
                  <a:cubicBezTo>
                    <a:pt x="3078" y="24508"/>
                    <a:pt x="3442" y="24295"/>
                    <a:pt x="3784" y="24059"/>
                  </a:cubicBezTo>
                  <a:cubicBezTo>
                    <a:pt x="4746" y="23440"/>
                    <a:pt x="5601" y="22692"/>
                    <a:pt x="6456" y="21943"/>
                  </a:cubicBezTo>
                  <a:cubicBezTo>
                    <a:pt x="8144" y="20447"/>
                    <a:pt x="9683" y="18844"/>
                    <a:pt x="11286" y="17412"/>
                  </a:cubicBezTo>
                  <a:cubicBezTo>
                    <a:pt x="11671" y="17070"/>
                    <a:pt x="12077" y="16728"/>
                    <a:pt x="12504" y="16408"/>
                  </a:cubicBezTo>
                  <a:lnTo>
                    <a:pt x="12804" y="16172"/>
                  </a:lnTo>
                  <a:lnTo>
                    <a:pt x="13124" y="15959"/>
                  </a:lnTo>
                  <a:cubicBezTo>
                    <a:pt x="13338" y="15809"/>
                    <a:pt x="13552" y="15659"/>
                    <a:pt x="13766" y="15531"/>
                  </a:cubicBezTo>
                  <a:cubicBezTo>
                    <a:pt x="14642" y="14975"/>
                    <a:pt x="15561" y="14505"/>
                    <a:pt x="16501" y="14099"/>
                  </a:cubicBezTo>
                  <a:cubicBezTo>
                    <a:pt x="18361" y="13308"/>
                    <a:pt x="20327" y="12795"/>
                    <a:pt x="22315" y="12325"/>
                  </a:cubicBezTo>
                  <a:cubicBezTo>
                    <a:pt x="23298" y="12090"/>
                    <a:pt x="24303" y="11876"/>
                    <a:pt x="25308" y="11620"/>
                  </a:cubicBezTo>
                  <a:cubicBezTo>
                    <a:pt x="25799" y="11513"/>
                    <a:pt x="26569" y="11598"/>
                    <a:pt x="27231" y="11427"/>
                  </a:cubicBezTo>
                  <a:cubicBezTo>
                    <a:pt x="27402" y="11021"/>
                    <a:pt x="27915" y="10551"/>
                    <a:pt x="28407" y="10209"/>
                  </a:cubicBezTo>
                  <a:cubicBezTo>
                    <a:pt x="29347" y="9504"/>
                    <a:pt x="30138" y="8670"/>
                    <a:pt x="30908" y="7901"/>
                  </a:cubicBezTo>
                  <a:cubicBezTo>
                    <a:pt x="31677" y="7131"/>
                    <a:pt x="32468" y="6383"/>
                    <a:pt x="33301" y="5827"/>
                  </a:cubicBezTo>
                  <a:cubicBezTo>
                    <a:pt x="34156" y="5272"/>
                    <a:pt x="35097" y="4844"/>
                    <a:pt x="36059" y="4524"/>
                  </a:cubicBezTo>
                  <a:cubicBezTo>
                    <a:pt x="37021" y="4182"/>
                    <a:pt x="38004" y="3904"/>
                    <a:pt x="39008" y="3583"/>
                  </a:cubicBezTo>
                  <a:cubicBezTo>
                    <a:pt x="39992" y="3284"/>
                    <a:pt x="41017" y="2942"/>
                    <a:pt x="42001" y="2450"/>
                  </a:cubicBezTo>
                  <a:cubicBezTo>
                    <a:pt x="42984" y="1980"/>
                    <a:pt x="43967" y="1339"/>
                    <a:pt x="44758" y="484"/>
                  </a:cubicBezTo>
                  <a:cubicBezTo>
                    <a:pt x="44886" y="356"/>
                    <a:pt x="44908" y="185"/>
                    <a:pt x="44801" y="78"/>
                  </a:cubicBezTo>
                  <a:cubicBezTo>
                    <a:pt x="44760" y="27"/>
                    <a:pt x="44695" y="0"/>
                    <a:pt x="446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6" name="Google Shape;35486;p32"/>
            <p:cNvSpPr/>
            <p:nvPr/>
          </p:nvSpPr>
          <p:spPr>
            <a:xfrm flipH="1">
              <a:off x="13224788" y="132825"/>
              <a:ext cx="193925" cy="152850"/>
            </a:xfrm>
            <a:custGeom>
              <a:avLst/>
              <a:gdLst/>
              <a:ahLst/>
              <a:cxnLst/>
              <a:rect l="l" t="t" r="r" b="b"/>
              <a:pathLst>
                <a:path w="7757" h="6114" extrusionOk="0">
                  <a:moveTo>
                    <a:pt x="4724" y="1"/>
                  </a:moveTo>
                  <a:cubicBezTo>
                    <a:pt x="3998" y="642"/>
                    <a:pt x="3869" y="1732"/>
                    <a:pt x="3228" y="1924"/>
                  </a:cubicBezTo>
                  <a:cubicBezTo>
                    <a:pt x="3224" y="1925"/>
                    <a:pt x="3219" y="1926"/>
                    <a:pt x="3214" y="1926"/>
                  </a:cubicBezTo>
                  <a:cubicBezTo>
                    <a:pt x="3047" y="1926"/>
                    <a:pt x="2514" y="1282"/>
                    <a:pt x="2359" y="1282"/>
                  </a:cubicBezTo>
                  <a:cubicBezTo>
                    <a:pt x="2356" y="1282"/>
                    <a:pt x="2354" y="1283"/>
                    <a:pt x="2352" y="1283"/>
                  </a:cubicBezTo>
                  <a:cubicBezTo>
                    <a:pt x="2223" y="1304"/>
                    <a:pt x="2758" y="2245"/>
                    <a:pt x="2608" y="2266"/>
                  </a:cubicBezTo>
                  <a:cubicBezTo>
                    <a:pt x="2589" y="2268"/>
                    <a:pt x="2571" y="2269"/>
                    <a:pt x="2553" y="2269"/>
                  </a:cubicBezTo>
                  <a:cubicBezTo>
                    <a:pt x="2222" y="2269"/>
                    <a:pt x="2336" y="1918"/>
                    <a:pt x="2058" y="1918"/>
                  </a:cubicBezTo>
                  <a:cubicBezTo>
                    <a:pt x="2037" y="1918"/>
                    <a:pt x="2014" y="1920"/>
                    <a:pt x="1988" y="1924"/>
                  </a:cubicBezTo>
                  <a:cubicBezTo>
                    <a:pt x="1390" y="2052"/>
                    <a:pt x="65" y="2202"/>
                    <a:pt x="43" y="3036"/>
                  </a:cubicBezTo>
                  <a:cubicBezTo>
                    <a:pt x="1" y="4681"/>
                    <a:pt x="2138" y="4852"/>
                    <a:pt x="2822" y="4981"/>
                  </a:cubicBezTo>
                  <a:cubicBezTo>
                    <a:pt x="2993" y="5023"/>
                    <a:pt x="2886" y="6071"/>
                    <a:pt x="3121" y="6113"/>
                  </a:cubicBezTo>
                  <a:cubicBezTo>
                    <a:pt x="3123" y="6114"/>
                    <a:pt x="3125" y="6114"/>
                    <a:pt x="3127" y="6114"/>
                  </a:cubicBezTo>
                  <a:cubicBezTo>
                    <a:pt x="3323" y="6114"/>
                    <a:pt x="3839" y="5130"/>
                    <a:pt x="4076" y="5130"/>
                  </a:cubicBezTo>
                  <a:cubicBezTo>
                    <a:pt x="4078" y="5130"/>
                    <a:pt x="4081" y="5130"/>
                    <a:pt x="4083" y="5130"/>
                  </a:cubicBezTo>
                  <a:cubicBezTo>
                    <a:pt x="5023" y="5237"/>
                    <a:pt x="6092" y="5387"/>
                    <a:pt x="6584" y="5814"/>
                  </a:cubicBezTo>
                  <a:cubicBezTo>
                    <a:pt x="6456" y="5066"/>
                    <a:pt x="6199" y="4788"/>
                    <a:pt x="6391" y="4062"/>
                  </a:cubicBezTo>
                  <a:cubicBezTo>
                    <a:pt x="6669" y="3057"/>
                    <a:pt x="6691" y="3271"/>
                    <a:pt x="7631" y="2694"/>
                  </a:cubicBezTo>
                  <a:cubicBezTo>
                    <a:pt x="7757" y="2614"/>
                    <a:pt x="7737" y="2590"/>
                    <a:pt x="7635" y="2590"/>
                  </a:cubicBezTo>
                  <a:cubicBezTo>
                    <a:pt x="7490" y="2590"/>
                    <a:pt x="7178" y="2637"/>
                    <a:pt x="6876" y="2637"/>
                  </a:cubicBezTo>
                  <a:cubicBezTo>
                    <a:pt x="6594" y="2637"/>
                    <a:pt x="6320" y="2596"/>
                    <a:pt x="6199" y="2437"/>
                  </a:cubicBezTo>
                  <a:cubicBezTo>
                    <a:pt x="5964" y="2095"/>
                    <a:pt x="4917" y="1689"/>
                    <a:pt x="4724" y="1475"/>
                  </a:cubicBezTo>
                  <a:lnTo>
                    <a:pt x="47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7" name="Google Shape;35487;p32"/>
            <p:cNvSpPr/>
            <p:nvPr/>
          </p:nvSpPr>
          <p:spPr>
            <a:xfrm flipH="1">
              <a:off x="13401588" y="160600"/>
              <a:ext cx="97800" cy="60500"/>
            </a:xfrm>
            <a:custGeom>
              <a:avLst/>
              <a:gdLst/>
              <a:ahLst/>
              <a:cxnLst/>
              <a:rect l="l" t="t" r="r" b="b"/>
              <a:pathLst>
                <a:path w="3912" h="2420" extrusionOk="0">
                  <a:moveTo>
                    <a:pt x="150" y="1"/>
                  </a:moveTo>
                  <a:lnTo>
                    <a:pt x="0" y="151"/>
                  </a:lnTo>
                  <a:cubicBezTo>
                    <a:pt x="235" y="450"/>
                    <a:pt x="492" y="728"/>
                    <a:pt x="770" y="984"/>
                  </a:cubicBezTo>
                  <a:cubicBezTo>
                    <a:pt x="1069" y="1241"/>
                    <a:pt x="1389" y="1454"/>
                    <a:pt x="1710" y="1647"/>
                  </a:cubicBezTo>
                  <a:cubicBezTo>
                    <a:pt x="1881" y="1732"/>
                    <a:pt x="2052" y="1818"/>
                    <a:pt x="2223" y="1882"/>
                  </a:cubicBezTo>
                  <a:cubicBezTo>
                    <a:pt x="2394" y="1967"/>
                    <a:pt x="2586" y="2032"/>
                    <a:pt x="2736" y="2096"/>
                  </a:cubicBezTo>
                  <a:cubicBezTo>
                    <a:pt x="2907" y="2160"/>
                    <a:pt x="3078" y="2224"/>
                    <a:pt x="3270" y="2309"/>
                  </a:cubicBezTo>
                  <a:cubicBezTo>
                    <a:pt x="3423" y="2347"/>
                    <a:pt x="3609" y="2420"/>
                    <a:pt x="3830" y="2420"/>
                  </a:cubicBezTo>
                  <a:cubicBezTo>
                    <a:pt x="3857" y="2420"/>
                    <a:pt x="3884" y="2419"/>
                    <a:pt x="3912" y="2416"/>
                  </a:cubicBezTo>
                  <a:lnTo>
                    <a:pt x="3847" y="1775"/>
                  </a:lnTo>
                  <a:cubicBezTo>
                    <a:pt x="3819" y="1781"/>
                    <a:pt x="3787" y="1783"/>
                    <a:pt x="3753" y="1783"/>
                  </a:cubicBezTo>
                  <a:cubicBezTo>
                    <a:pt x="3659" y="1783"/>
                    <a:pt x="3545" y="1764"/>
                    <a:pt x="3420" y="1732"/>
                  </a:cubicBezTo>
                  <a:cubicBezTo>
                    <a:pt x="3249" y="1690"/>
                    <a:pt x="3078" y="1625"/>
                    <a:pt x="2907" y="1583"/>
                  </a:cubicBezTo>
                  <a:cubicBezTo>
                    <a:pt x="2715" y="1519"/>
                    <a:pt x="2544" y="1476"/>
                    <a:pt x="2394" y="1433"/>
                  </a:cubicBezTo>
                  <a:cubicBezTo>
                    <a:pt x="2223" y="1369"/>
                    <a:pt x="2052" y="1305"/>
                    <a:pt x="1881" y="1241"/>
                  </a:cubicBezTo>
                  <a:cubicBezTo>
                    <a:pt x="1240" y="963"/>
                    <a:pt x="663" y="535"/>
                    <a:pt x="1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8" name="Google Shape;35488;p32"/>
            <p:cNvSpPr/>
            <p:nvPr/>
          </p:nvSpPr>
          <p:spPr>
            <a:xfrm flipH="1">
              <a:off x="13401588" y="160600"/>
              <a:ext cx="94075" cy="60425"/>
            </a:xfrm>
            <a:custGeom>
              <a:avLst/>
              <a:gdLst/>
              <a:ahLst/>
              <a:cxnLst/>
              <a:rect l="l" t="t" r="r" b="b"/>
              <a:pathLst>
                <a:path w="3763" h="2417" extrusionOk="0">
                  <a:moveTo>
                    <a:pt x="1" y="1"/>
                  </a:moveTo>
                  <a:lnTo>
                    <a:pt x="1" y="1"/>
                  </a:lnTo>
                  <a:cubicBezTo>
                    <a:pt x="428" y="578"/>
                    <a:pt x="941" y="1048"/>
                    <a:pt x="1518" y="1390"/>
                  </a:cubicBezTo>
                  <a:cubicBezTo>
                    <a:pt x="1689" y="1476"/>
                    <a:pt x="1839" y="1540"/>
                    <a:pt x="2010" y="1625"/>
                  </a:cubicBezTo>
                  <a:cubicBezTo>
                    <a:pt x="2160" y="1690"/>
                    <a:pt x="2309" y="1754"/>
                    <a:pt x="2501" y="1839"/>
                  </a:cubicBezTo>
                  <a:cubicBezTo>
                    <a:pt x="2672" y="1925"/>
                    <a:pt x="2843" y="1989"/>
                    <a:pt x="2993" y="2053"/>
                  </a:cubicBezTo>
                  <a:cubicBezTo>
                    <a:pt x="3143" y="2117"/>
                    <a:pt x="3292" y="2160"/>
                    <a:pt x="3421" y="2160"/>
                  </a:cubicBezTo>
                  <a:lnTo>
                    <a:pt x="3399" y="2395"/>
                  </a:lnTo>
                  <a:cubicBezTo>
                    <a:pt x="3506" y="2416"/>
                    <a:pt x="3634" y="2416"/>
                    <a:pt x="3763" y="2416"/>
                  </a:cubicBezTo>
                  <a:lnTo>
                    <a:pt x="3698" y="1775"/>
                  </a:lnTo>
                  <a:cubicBezTo>
                    <a:pt x="3670" y="1781"/>
                    <a:pt x="3638" y="1783"/>
                    <a:pt x="3604" y="1783"/>
                  </a:cubicBezTo>
                  <a:cubicBezTo>
                    <a:pt x="3510" y="1783"/>
                    <a:pt x="3396" y="1764"/>
                    <a:pt x="3271" y="1732"/>
                  </a:cubicBezTo>
                  <a:cubicBezTo>
                    <a:pt x="3100" y="1690"/>
                    <a:pt x="2929" y="1625"/>
                    <a:pt x="2758" y="1583"/>
                  </a:cubicBezTo>
                  <a:cubicBezTo>
                    <a:pt x="2566" y="1519"/>
                    <a:pt x="2395" y="1476"/>
                    <a:pt x="2245" y="1433"/>
                  </a:cubicBezTo>
                  <a:cubicBezTo>
                    <a:pt x="2074" y="1369"/>
                    <a:pt x="1903" y="1305"/>
                    <a:pt x="1732" y="1241"/>
                  </a:cubicBezTo>
                  <a:cubicBezTo>
                    <a:pt x="1091" y="963"/>
                    <a:pt x="514" y="535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9" name="Google Shape;35489;p32"/>
            <p:cNvSpPr/>
            <p:nvPr/>
          </p:nvSpPr>
          <p:spPr>
            <a:xfrm flipH="1">
              <a:off x="13368988" y="180925"/>
              <a:ext cx="50250" cy="71625"/>
            </a:xfrm>
            <a:custGeom>
              <a:avLst/>
              <a:gdLst/>
              <a:ahLst/>
              <a:cxnLst/>
              <a:rect l="l" t="t" r="r" b="b"/>
              <a:pathLst>
                <a:path w="2010" h="2865" extrusionOk="0">
                  <a:moveTo>
                    <a:pt x="1774" y="0"/>
                  </a:moveTo>
                  <a:lnTo>
                    <a:pt x="1774" y="0"/>
                  </a:lnTo>
                  <a:cubicBezTo>
                    <a:pt x="1133" y="107"/>
                    <a:pt x="64" y="299"/>
                    <a:pt x="22" y="1069"/>
                  </a:cubicBezTo>
                  <a:cubicBezTo>
                    <a:pt x="0" y="2266"/>
                    <a:pt x="1112" y="2693"/>
                    <a:pt x="2009" y="2864"/>
                  </a:cubicBezTo>
                  <a:cubicBezTo>
                    <a:pt x="1732" y="2138"/>
                    <a:pt x="1625" y="1283"/>
                    <a:pt x="1710" y="406"/>
                  </a:cubicBezTo>
                  <a:cubicBezTo>
                    <a:pt x="1732" y="278"/>
                    <a:pt x="1753" y="128"/>
                    <a:pt x="1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0" name="Google Shape;35490;p32"/>
            <p:cNvSpPr/>
            <p:nvPr/>
          </p:nvSpPr>
          <p:spPr>
            <a:xfrm flipH="1">
              <a:off x="13374863" y="180925"/>
              <a:ext cx="43850" cy="31550"/>
            </a:xfrm>
            <a:custGeom>
              <a:avLst/>
              <a:gdLst/>
              <a:ahLst/>
              <a:cxnLst/>
              <a:rect l="l" t="t" r="r" b="b"/>
              <a:pathLst>
                <a:path w="1754" h="1262" extrusionOk="0">
                  <a:moveTo>
                    <a:pt x="1753" y="0"/>
                  </a:moveTo>
                  <a:lnTo>
                    <a:pt x="1753" y="0"/>
                  </a:lnTo>
                  <a:cubicBezTo>
                    <a:pt x="1112" y="107"/>
                    <a:pt x="43" y="299"/>
                    <a:pt x="1" y="1069"/>
                  </a:cubicBezTo>
                  <a:cubicBezTo>
                    <a:pt x="1" y="1133"/>
                    <a:pt x="1" y="1197"/>
                    <a:pt x="22" y="1261"/>
                  </a:cubicBezTo>
                  <a:cubicBezTo>
                    <a:pt x="236" y="706"/>
                    <a:pt x="1112" y="535"/>
                    <a:pt x="1689" y="428"/>
                  </a:cubicBezTo>
                  <a:cubicBezTo>
                    <a:pt x="1689" y="428"/>
                    <a:pt x="1689" y="406"/>
                    <a:pt x="1689" y="406"/>
                  </a:cubicBezTo>
                  <a:cubicBezTo>
                    <a:pt x="1711" y="278"/>
                    <a:pt x="1732" y="128"/>
                    <a:pt x="17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1" name="Google Shape;35491;p32"/>
            <p:cNvSpPr/>
            <p:nvPr/>
          </p:nvSpPr>
          <p:spPr>
            <a:xfrm flipH="1">
              <a:off x="13368988" y="197475"/>
              <a:ext cx="10175" cy="55075"/>
            </a:xfrm>
            <a:custGeom>
              <a:avLst/>
              <a:gdLst/>
              <a:ahLst/>
              <a:cxnLst/>
              <a:rect l="l" t="t" r="r" b="b"/>
              <a:pathLst>
                <a:path w="407" h="2203" extrusionOk="0">
                  <a:moveTo>
                    <a:pt x="86" y="1"/>
                  </a:moveTo>
                  <a:cubicBezTo>
                    <a:pt x="84" y="35"/>
                    <a:pt x="82" y="69"/>
                    <a:pt x="81" y="103"/>
                  </a:cubicBezTo>
                  <a:lnTo>
                    <a:pt x="81" y="103"/>
                  </a:lnTo>
                  <a:cubicBezTo>
                    <a:pt x="86" y="70"/>
                    <a:pt x="86" y="39"/>
                    <a:pt x="86" y="1"/>
                  </a:cubicBezTo>
                  <a:close/>
                  <a:moveTo>
                    <a:pt x="81" y="103"/>
                  </a:moveTo>
                  <a:cubicBezTo>
                    <a:pt x="78" y="124"/>
                    <a:pt x="73" y="146"/>
                    <a:pt x="64" y="172"/>
                  </a:cubicBezTo>
                  <a:cubicBezTo>
                    <a:pt x="0" y="877"/>
                    <a:pt x="43" y="1540"/>
                    <a:pt x="214" y="2160"/>
                  </a:cubicBezTo>
                  <a:cubicBezTo>
                    <a:pt x="278" y="2181"/>
                    <a:pt x="342" y="2202"/>
                    <a:pt x="406" y="2202"/>
                  </a:cubicBezTo>
                  <a:cubicBezTo>
                    <a:pt x="161" y="1568"/>
                    <a:pt x="53" y="856"/>
                    <a:pt x="81" y="103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2" name="Google Shape;35492;p32"/>
            <p:cNvSpPr/>
            <p:nvPr/>
          </p:nvSpPr>
          <p:spPr>
            <a:xfrm flipH="1">
              <a:off x="13185163" y="221400"/>
              <a:ext cx="158750" cy="222025"/>
            </a:xfrm>
            <a:custGeom>
              <a:avLst/>
              <a:gdLst/>
              <a:ahLst/>
              <a:cxnLst/>
              <a:rect l="l" t="t" r="r" b="b"/>
              <a:pathLst>
                <a:path w="6350" h="8881" extrusionOk="0">
                  <a:moveTo>
                    <a:pt x="2299" y="1"/>
                  </a:moveTo>
                  <a:cubicBezTo>
                    <a:pt x="2240" y="1"/>
                    <a:pt x="2179" y="23"/>
                    <a:pt x="2117" y="70"/>
                  </a:cubicBezTo>
                  <a:cubicBezTo>
                    <a:pt x="770" y="1117"/>
                    <a:pt x="1" y="4943"/>
                    <a:pt x="835" y="6482"/>
                  </a:cubicBezTo>
                  <a:cubicBezTo>
                    <a:pt x="1269" y="7242"/>
                    <a:pt x="2840" y="8880"/>
                    <a:pt x="4151" y="8880"/>
                  </a:cubicBezTo>
                  <a:cubicBezTo>
                    <a:pt x="4647" y="8880"/>
                    <a:pt x="5105" y="8646"/>
                    <a:pt x="5451" y="8042"/>
                  </a:cubicBezTo>
                  <a:cubicBezTo>
                    <a:pt x="6349" y="6482"/>
                    <a:pt x="4682" y="5734"/>
                    <a:pt x="4019" y="4601"/>
                  </a:cubicBezTo>
                  <a:cubicBezTo>
                    <a:pt x="3563" y="3767"/>
                    <a:pt x="3069" y="1"/>
                    <a:pt x="2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3" name="Google Shape;35493;p32"/>
            <p:cNvSpPr/>
            <p:nvPr/>
          </p:nvSpPr>
          <p:spPr>
            <a:xfrm flipH="1">
              <a:off x="13097013" y="-5025"/>
              <a:ext cx="192925" cy="172275"/>
            </a:xfrm>
            <a:custGeom>
              <a:avLst/>
              <a:gdLst/>
              <a:ahLst/>
              <a:cxnLst/>
              <a:rect l="l" t="t" r="r" b="b"/>
              <a:pathLst>
                <a:path w="7717" h="6891" extrusionOk="0">
                  <a:moveTo>
                    <a:pt x="4651" y="0"/>
                  </a:moveTo>
                  <a:cubicBezTo>
                    <a:pt x="3219" y="0"/>
                    <a:pt x="2237" y="1083"/>
                    <a:pt x="1604" y="2330"/>
                  </a:cubicBezTo>
                  <a:cubicBezTo>
                    <a:pt x="1176" y="3163"/>
                    <a:pt x="1134" y="4125"/>
                    <a:pt x="792" y="4980"/>
                  </a:cubicBezTo>
                  <a:cubicBezTo>
                    <a:pt x="578" y="5557"/>
                    <a:pt x="1" y="6049"/>
                    <a:pt x="514" y="6583"/>
                  </a:cubicBezTo>
                  <a:cubicBezTo>
                    <a:pt x="715" y="6803"/>
                    <a:pt x="1020" y="6890"/>
                    <a:pt x="1377" y="6890"/>
                  </a:cubicBezTo>
                  <a:cubicBezTo>
                    <a:pt x="2236" y="6890"/>
                    <a:pt x="3399" y="6390"/>
                    <a:pt x="4169" y="6027"/>
                  </a:cubicBezTo>
                  <a:cubicBezTo>
                    <a:pt x="4404" y="5899"/>
                    <a:pt x="4596" y="5814"/>
                    <a:pt x="4746" y="5728"/>
                  </a:cubicBezTo>
                  <a:cubicBezTo>
                    <a:pt x="5836" y="5173"/>
                    <a:pt x="7332" y="4147"/>
                    <a:pt x="7524" y="2736"/>
                  </a:cubicBezTo>
                  <a:cubicBezTo>
                    <a:pt x="7717" y="1133"/>
                    <a:pt x="6370" y="192"/>
                    <a:pt x="5002" y="21"/>
                  </a:cubicBezTo>
                  <a:cubicBezTo>
                    <a:pt x="4882" y="7"/>
                    <a:pt x="4766" y="0"/>
                    <a:pt x="46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4" name="Google Shape;35494;p32"/>
            <p:cNvSpPr/>
            <p:nvPr/>
          </p:nvSpPr>
          <p:spPr>
            <a:xfrm flipH="1">
              <a:off x="13049988" y="175750"/>
              <a:ext cx="265600" cy="186450"/>
            </a:xfrm>
            <a:custGeom>
              <a:avLst/>
              <a:gdLst/>
              <a:ahLst/>
              <a:cxnLst/>
              <a:rect l="l" t="t" r="r" b="b"/>
              <a:pathLst>
                <a:path w="10624" h="7458" extrusionOk="0">
                  <a:moveTo>
                    <a:pt x="4848" y="0"/>
                  </a:moveTo>
                  <a:cubicBezTo>
                    <a:pt x="4742" y="0"/>
                    <a:pt x="4637" y="5"/>
                    <a:pt x="4532" y="15"/>
                  </a:cubicBezTo>
                  <a:cubicBezTo>
                    <a:pt x="3502" y="107"/>
                    <a:pt x="2583" y="431"/>
                    <a:pt x="1655" y="431"/>
                  </a:cubicBezTo>
                  <a:cubicBezTo>
                    <a:pt x="1292" y="431"/>
                    <a:pt x="929" y="382"/>
                    <a:pt x="557" y="250"/>
                  </a:cubicBezTo>
                  <a:lnTo>
                    <a:pt x="407" y="442"/>
                  </a:lnTo>
                  <a:cubicBezTo>
                    <a:pt x="1" y="1746"/>
                    <a:pt x="1540" y="2302"/>
                    <a:pt x="2160" y="3264"/>
                  </a:cubicBezTo>
                  <a:cubicBezTo>
                    <a:pt x="3143" y="4760"/>
                    <a:pt x="3463" y="6427"/>
                    <a:pt x="5259" y="7196"/>
                  </a:cubicBezTo>
                  <a:cubicBezTo>
                    <a:pt x="5632" y="7363"/>
                    <a:pt x="6000" y="7458"/>
                    <a:pt x="6361" y="7458"/>
                  </a:cubicBezTo>
                  <a:cubicBezTo>
                    <a:pt x="6788" y="7458"/>
                    <a:pt x="7205" y="7326"/>
                    <a:pt x="7610" y="7026"/>
                  </a:cubicBezTo>
                  <a:cubicBezTo>
                    <a:pt x="8208" y="6598"/>
                    <a:pt x="9213" y="5978"/>
                    <a:pt x="9662" y="5380"/>
                  </a:cubicBezTo>
                  <a:cubicBezTo>
                    <a:pt x="10624" y="4076"/>
                    <a:pt x="9769" y="2986"/>
                    <a:pt x="8850" y="2024"/>
                  </a:cubicBezTo>
                  <a:cubicBezTo>
                    <a:pt x="7831" y="965"/>
                    <a:pt x="6346" y="0"/>
                    <a:pt x="4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5" name="Google Shape;35495;p32"/>
            <p:cNvSpPr/>
            <p:nvPr/>
          </p:nvSpPr>
          <p:spPr>
            <a:xfrm flipH="1">
              <a:off x="13298988" y="150425"/>
              <a:ext cx="87125" cy="146850"/>
            </a:xfrm>
            <a:custGeom>
              <a:avLst/>
              <a:gdLst/>
              <a:ahLst/>
              <a:cxnLst/>
              <a:rect l="l" t="t" r="r" b="b"/>
              <a:pathLst>
                <a:path w="3485" h="5874" extrusionOk="0">
                  <a:moveTo>
                    <a:pt x="1807" y="1"/>
                  </a:moveTo>
                  <a:cubicBezTo>
                    <a:pt x="1167" y="1"/>
                    <a:pt x="261" y="1375"/>
                    <a:pt x="107" y="2845"/>
                  </a:cubicBezTo>
                  <a:cubicBezTo>
                    <a:pt x="0" y="3806"/>
                    <a:pt x="642" y="5409"/>
                    <a:pt x="1497" y="5837"/>
                  </a:cubicBezTo>
                  <a:cubicBezTo>
                    <a:pt x="1543" y="5862"/>
                    <a:pt x="1590" y="5873"/>
                    <a:pt x="1636" y="5873"/>
                  </a:cubicBezTo>
                  <a:cubicBezTo>
                    <a:pt x="2391" y="5873"/>
                    <a:pt x="3052" y="2753"/>
                    <a:pt x="3313" y="1947"/>
                  </a:cubicBezTo>
                  <a:cubicBezTo>
                    <a:pt x="3484" y="1455"/>
                    <a:pt x="2822" y="1327"/>
                    <a:pt x="2223" y="280"/>
                  </a:cubicBezTo>
                  <a:cubicBezTo>
                    <a:pt x="2112" y="87"/>
                    <a:pt x="1968" y="1"/>
                    <a:pt x="18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6" name="Google Shape;35496;p32"/>
            <p:cNvSpPr/>
            <p:nvPr/>
          </p:nvSpPr>
          <p:spPr>
            <a:xfrm flipH="1">
              <a:off x="13247163" y="16850"/>
              <a:ext cx="92775" cy="164100"/>
            </a:xfrm>
            <a:custGeom>
              <a:avLst/>
              <a:gdLst/>
              <a:ahLst/>
              <a:cxnLst/>
              <a:rect l="l" t="t" r="r" b="b"/>
              <a:pathLst>
                <a:path w="3711" h="6564" extrusionOk="0">
                  <a:moveTo>
                    <a:pt x="2672" y="0"/>
                  </a:moveTo>
                  <a:cubicBezTo>
                    <a:pt x="1771" y="0"/>
                    <a:pt x="0" y="638"/>
                    <a:pt x="98" y="3635"/>
                  </a:cubicBezTo>
                  <a:cubicBezTo>
                    <a:pt x="120" y="4337"/>
                    <a:pt x="903" y="6563"/>
                    <a:pt x="1690" y="6563"/>
                  </a:cubicBezTo>
                  <a:cubicBezTo>
                    <a:pt x="1694" y="6563"/>
                    <a:pt x="1698" y="6563"/>
                    <a:pt x="1702" y="6563"/>
                  </a:cubicBezTo>
                  <a:cubicBezTo>
                    <a:pt x="1702" y="5665"/>
                    <a:pt x="3711" y="1156"/>
                    <a:pt x="3176" y="130"/>
                  </a:cubicBezTo>
                  <a:cubicBezTo>
                    <a:pt x="3141" y="60"/>
                    <a:pt x="2947" y="0"/>
                    <a:pt x="26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7" name="Google Shape;35497;p32"/>
            <p:cNvSpPr/>
            <p:nvPr/>
          </p:nvSpPr>
          <p:spPr>
            <a:xfrm flipH="1">
              <a:off x="13226863" y="131750"/>
              <a:ext cx="62000" cy="59875"/>
            </a:xfrm>
            <a:custGeom>
              <a:avLst/>
              <a:gdLst/>
              <a:ahLst/>
              <a:cxnLst/>
              <a:rect l="l" t="t" r="r" b="b"/>
              <a:pathLst>
                <a:path w="2480" h="2395" extrusionOk="0">
                  <a:moveTo>
                    <a:pt x="2480" y="1"/>
                  </a:moveTo>
                  <a:cubicBezTo>
                    <a:pt x="2031" y="300"/>
                    <a:pt x="1561" y="621"/>
                    <a:pt x="1133" y="963"/>
                  </a:cubicBezTo>
                  <a:cubicBezTo>
                    <a:pt x="898" y="1155"/>
                    <a:pt x="684" y="1326"/>
                    <a:pt x="492" y="1561"/>
                  </a:cubicBezTo>
                  <a:cubicBezTo>
                    <a:pt x="300" y="1796"/>
                    <a:pt x="107" y="2074"/>
                    <a:pt x="0" y="2373"/>
                  </a:cubicBezTo>
                  <a:lnTo>
                    <a:pt x="22" y="2395"/>
                  </a:lnTo>
                  <a:cubicBezTo>
                    <a:pt x="236" y="2181"/>
                    <a:pt x="428" y="1967"/>
                    <a:pt x="620" y="1775"/>
                  </a:cubicBezTo>
                  <a:cubicBezTo>
                    <a:pt x="834" y="1582"/>
                    <a:pt x="1005" y="1347"/>
                    <a:pt x="1219" y="1155"/>
                  </a:cubicBezTo>
                  <a:cubicBezTo>
                    <a:pt x="1625" y="770"/>
                    <a:pt x="2074" y="407"/>
                    <a:pt x="2480" y="22"/>
                  </a:cubicBezTo>
                  <a:lnTo>
                    <a:pt x="24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8" name="Google Shape;35498;p32"/>
            <p:cNvSpPr/>
            <p:nvPr/>
          </p:nvSpPr>
          <p:spPr>
            <a:xfrm flipH="1">
              <a:off x="13218313" y="157950"/>
              <a:ext cx="67350" cy="37425"/>
            </a:xfrm>
            <a:custGeom>
              <a:avLst/>
              <a:gdLst/>
              <a:ahLst/>
              <a:cxnLst/>
              <a:rect l="l" t="t" r="r" b="b"/>
              <a:pathLst>
                <a:path w="2694" h="1497" extrusionOk="0">
                  <a:moveTo>
                    <a:pt x="2694" y="0"/>
                  </a:moveTo>
                  <a:cubicBezTo>
                    <a:pt x="2224" y="214"/>
                    <a:pt x="1753" y="321"/>
                    <a:pt x="1283" y="492"/>
                  </a:cubicBezTo>
                  <a:cubicBezTo>
                    <a:pt x="1048" y="577"/>
                    <a:pt x="813" y="641"/>
                    <a:pt x="578" y="812"/>
                  </a:cubicBezTo>
                  <a:cubicBezTo>
                    <a:pt x="364" y="983"/>
                    <a:pt x="150" y="1197"/>
                    <a:pt x="1" y="1475"/>
                  </a:cubicBezTo>
                  <a:lnTo>
                    <a:pt x="22" y="1496"/>
                  </a:lnTo>
                  <a:cubicBezTo>
                    <a:pt x="236" y="1325"/>
                    <a:pt x="450" y="1197"/>
                    <a:pt x="663" y="1069"/>
                  </a:cubicBezTo>
                  <a:cubicBezTo>
                    <a:pt x="877" y="962"/>
                    <a:pt x="1091" y="812"/>
                    <a:pt x="1326" y="705"/>
                  </a:cubicBezTo>
                  <a:cubicBezTo>
                    <a:pt x="1775" y="492"/>
                    <a:pt x="2245" y="321"/>
                    <a:pt x="2694" y="43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9" name="Google Shape;35499;p32"/>
            <p:cNvSpPr/>
            <p:nvPr/>
          </p:nvSpPr>
          <p:spPr>
            <a:xfrm flipH="1">
              <a:off x="13212963" y="181375"/>
              <a:ext cx="74300" cy="15600"/>
            </a:xfrm>
            <a:custGeom>
              <a:avLst/>
              <a:gdLst/>
              <a:ahLst/>
              <a:cxnLst/>
              <a:rect l="l" t="t" r="r" b="b"/>
              <a:pathLst>
                <a:path w="2972" h="624" extrusionOk="0">
                  <a:moveTo>
                    <a:pt x="1630" y="1"/>
                  </a:moveTo>
                  <a:cubicBezTo>
                    <a:pt x="1586" y="1"/>
                    <a:pt x="1541" y="2"/>
                    <a:pt x="1497" y="4"/>
                  </a:cubicBezTo>
                  <a:cubicBezTo>
                    <a:pt x="1240" y="4"/>
                    <a:pt x="984" y="4"/>
                    <a:pt x="727" y="110"/>
                  </a:cubicBezTo>
                  <a:cubicBezTo>
                    <a:pt x="471" y="196"/>
                    <a:pt x="214" y="346"/>
                    <a:pt x="1" y="581"/>
                  </a:cubicBezTo>
                  <a:lnTo>
                    <a:pt x="22" y="623"/>
                  </a:lnTo>
                  <a:cubicBezTo>
                    <a:pt x="278" y="517"/>
                    <a:pt x="514" y="452"/>
                    <a:pt x="749" y="388"/>
                  </a:cubicBezTo>
                  <a:cubicBezTo>
                    <a:pt x="984" y="346"/>
                    <a:pt x="1240" y="260"/>
                    <a:pt x="1475" y="239"/>
                  </a:cubicBezTo>
                  <a:cubicBezTo>
                    <a:pt x="1686" y="211"/>
                    <a:pt x="1901" y="203"/>
                    <a:pt x="2116" y="203"/>
                  </a:cubicBezTo>
                  <a:cubicBezTo>
                    <a:pt x="2403" y="203"/>
                    <a:pt x="2691" y="217"/>
                    <a:pt x="2972" y="217"/>
                  </a:cubicBezTo>
                  <a:lnTo>
                    <a:pt x="2972" y="196"/>
                  </a:lnTo>
                  <a:cubicBezTo>
                    <a:pt x="2542" y="98"/>
                    <a:pt x="2095" y="1"/>
                    <a:pt x="16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0" name="Google Shape;35500;p32"/>
            <p:cNvSpPr/>
            <p:nvPr/>
          </p:nvSpPr>
          <p:spPr>
            <a:xfrm flipH="1">
              <a:off x="13214563" y="201225"/>
              <a:ext cx="72700" cy="52925"/>
            </a:xfrm>
            <a:custGeom>
              <a:avLst/>
              <a:gdLst/>
              <a:ahLst/>
              <a:cxnLst/>
              <a:rect l="l" t="t" r="r" b="b"/>
              <a:pathLst>
                <a:path w="2908" h="2117" extrusionOk="0">
                  <a:moveTo>
                    <a:pt x="22" y="0"/>
                  </a:moveTo>
                  <a:lnTo>
                    <a:pt x="1" y="43"/>
                  </a:lnTo>
                  <a:cubicBezTo>
                    <a:pt x="214" y="278"/>
                    <a:pt x="407" y="492"/>
                    <a:pt x="620" y="727"/>
                  </a:cubicBezTo>
                  <a:cubicBezTo>
                    <a:pt x="834" y="941"/>
                    <a:pt x="1091" y="1133"/>
                    <a:pt x="1326" y="1326"/>
                  </a:cubicBezTo>
                  <a:cubicBezTo>
                    <a:pt x="1796" y="1689"/>
                    <a:pt x="2309" y="2031"/>
                    <a:pt x="2907" y="2116"/>
                  </a:cubicBezTo>
                  <a:lnTo>
                    <a:pt x="2907" y="2074"/>
                  </a:lnTo>
                  <a:cubicBezTo>
                    <a:pt x="2352" y="1903"/>
                    <a:pt x="1882" y="1539"/>
                    <a:pt x="1433" y="1112"/>
                  </a:cubicBezTo>
                  <a:cubicBezTo>
                    <a:pt x="1219" y="898"/>
                    <a:pt x="1027" y="663"/>
                    <a:pt x="791" y="471"/>
                  </a:cubicBezTo>
                  <a:cubicBezTo>
                    <a:pt x="556" y="278"/>
                    <a:pt x="300" y="107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1" name="Google Shape;35501;p32"/>
            <p:cNvSpPr/>
            <p:nvPr/>
          </p:nvSpPr>
          <p:spPr>
            <a:xfrm flipH="1">
              <a:off x="13237013" y="208175"/>
              <a:ext cx="56125" cy="77500"/>
            </a:xfrm>
            <a:custGeom>
              <a:avLst/>
              <a:gdLst/>
              <a:ahLst/>
              <a:cxnLst/>
              <a:rect l="l" t="t" r="r" b="b"/>
              <a:pathLst>
                <a:path w="2245" h="3100" extrusionOk="0">
                  <a:moveTo>
                    <a:pt x="0" y="0"/>
                  </a:moveTo>
                  <a:lnTo>
                    <a:pt x="0" y="43"/>
                  </a:lnTo>
                  <a:cubicBezTo>
                    <a:pt x="43" y="64"/>
                    <a:pt x="86" y="150"/>
                    <a:pt x="129" y="235"/>
                  </a:cubicBezTo>
                  <a:cubicBezTo>
                    <a:pt x="150" y="299"/>
                    <a:pt x="193" y="385"/>
                    <a:pt x="214" y="470"/>
                  </a:cubicBezTo>
                  <a:lnTo>
                    <a:pt x="407" y="941"/>
                  </a:lnTo>
                  <a:cubicBezTo>
                    <a:pt x="535" y="1261"/>
                    <a:pt x="727" y="1561"/>
                    <a:pt x="898" y="1838"/>
                  </a:cubicBezTo>
                  <a:cubicBezTo>
                    <a:pt x="1048" y="2138"/>
                    <a:pt x="1219" y="2437"/>
                    <a:pt x="1433" y="2672"/>
                  </a:cubicBezTo>
                  <a:cubicBezTo>
                    <a:pt x="1668" y="2907"/>
                    <a:pt x="1946" y="3078"/>
                    <a:pt x="2245" y="3099"/>
                  </a:cubicBezTo>
                  <a:lnTo>
                    <a:pt x="2245" y="3078"/>
                  </a:lnTo>
                  <a:cubicBezTo>
                    <a:pt x="1967" y="2993"/>
                    <a:pt x="1710" y="2822"/>
                    <a:pt x="1539" y="2565"/>
                  </a:cubicBezTo>
                  <a:cubicBezTo>
                    <a:pt x="1347" y="2309"/>
                    <a:pt x="1197" y="2009"/>
                    <a:pt x="1048" y="1689"/>
                  </a:cubicBezTo>
                  <a:cubicBezTo>
                    <a:pt x="898" y="1390"/>
                    <a:pt x="791" y="1069"/>
                    <a:pt x="620" y="770"/>
                  </a:cubicBezTo>
                  <a:cubicBezTo>
                    <a:pt x="535" y="620"/>
                    <a:pt x="449" y="470"/>
                    <a:pt x="364" y="342"/>
                  </a:cubicBezTo>
                  <a:cubicBezTo>
                    <a:pt x="300" y="278"/>
                    <a:pt x="257" y="193"/>
                    <a:pt x="214" y="129"/>
                  </a:cubicBezTo>
                  <a:cubicBezTo>
                    <a:pt x="150" y="86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2" name="Google Shape;35502;p32"/>
            <p:cNvSpPr/>
            <p:nvPr/>
          </p:nvSpPr>
          <p:spPr>
            <a:xfrm flipH="1">
              <a:off x="13266938" y="207625"/>
              <a:ext cx="28875" cy="91950"/>
            </a:xfrm>
            <a:custGeom>
              <a:avLst/>
              <a:gdLst/>
              <a:ahLst/>
              <a:cxnLst/>
              <a:rect l="l" t="t" r="r" b="b"/>
              <a:pathLst>
                <a:path w="1155" h="3678" extrusionOk="0">
                  <a:moveTo>
                    <a:pt x="43" y="1"/>
                  </a:moveTo>
                  <a:cubicBezTo>
                    <a:pt x="1" y="386"/>
                    <a:pt x="1" y="728"/>
                    <a:pt x="22" y="1091"/>
                  </a:cubicBezTo>
                  <a:cubicBezTo>
                    <a:pt x="43" y="1454"/>
                    <a:pt x="107" y="1775"/>
                    <a:pt x="193" y="2117"/>
                  </a:cubicBezTo>
                  <a:cubicBezTo>
                    <a:pt x="278" y="2459"/>
                    <a:pt x="364" y="2780"/>
                    <a:pt x="514" y="3057"/>
                  </a:cubicBezTo>
                  <a:cubicBezTo>
                    <a:pt x="663" y="3357"/>
                    <a:pt x="877" y="3613"/>
                    <a:pt x="1155" y="3677"/>
                  </a:cubicBezTo>
                  <a:lnTo>
                    <a:pt x="1155" y="3656"/>
                  </a:lnTo>
                  <a:cubicBezTo>
                    <a:pt x="898" y="3549"/>
                    <a:pt x="727" y="3271"/>
                    <a:pt x="620" y="2972"/>
                  </a:cubicBezTo>
                  <a:cubicBezTo>
                    <a:pt x="492" y="2694"/>
                    <a:pt x="428" y="2352"/>
                    <a:pt x="364" y="2031"/>
                  </a:cubicBezTo>
                  <a:cubicBezTo>
                    <a:pt x="321" y="1689"/>
                    <a:pt x="300" y="1347"/>
                    <a:pt x="257" y="1005"/>
                  </a:cubicBezTo>
                  <a:cubicBezTo>
                    <a:pt x="193" y="685"/>
                    <a:pt x="150" y="343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3" name="Google Shape;35503;p32"/>
            <p:cNvSpPr/>
            <p:nvPr/>
          </p:nvSpPr>
          <p:spPr>
            <a:xfrm flipH="1">
              <a:off x="13269063" y="115200"/>
              <a:ext cx="31025" cy="83900"/>
            </a:xfrm>
            <a:custGeom>
              <a:avLst/>
              <a:gdLst/>
              <a:ahLst/>
              <a:cxnLst/>
              <a:rect l="l" t="t" r="r" b="b"/>
              <a:pathLst>
                <a:path w="1241" h="3356" extrusionOk="0">
                  <a:moveTo>
                    <a:pt x="1219" y="0"/>
                  </a:moveTo>
                  <a:cubicBezTo>
                    <a:pt x="856" y="449"/>
                    <a:pt x="556" y="983"/>
                    <a:pt x="343" y="1560"/>
                  </a:cubicBezTo>
                  <a:cubicBezTo>
                    <a:pt x="236" y="1838"/>
                    <a:pt x="108" y="2138"/>
                    <a:pt x="65" y="2458"/>
                  </a:cubicBezTo>
                  <a:cubicBezTo>
                    <a:pt x="22" y="2757"/>
                    <a:pt x="1" y="3078"/>
                    <a:pt x="86" y="3356"/>
                  </a:cubicBezTo>
                  <a:lnTo>
                    <a:pt x="108" y="3356"/>
                  </a:lnTo>
                  <a:cubicBezTo>
                    <a:pt x="150" y="3035"/>
                    <a:pt x="214" y="2757"/>
                    <a:pt x="300" y="2480"/>
                  </a:cubicBezTo>
                  <a:cubicBezTo>
                    <a:pt x="364" y="2202"/>
                    <a:pt x="428" y="1902"/>
                    <a:pt x="514" y="1625"/>
                  </a:cubicBezTo>
                  <a:cubicBezTo>
                    <a:pt x="599" y="1347"/>
                    <a:pt x="706" y="1069"/>
                    <a:pt x="813" y="791"/>
                  </a:cubicBezTo>
                  <a:cubicBezTo>
                    <a:pt x="941" y="535"/>
                    <a:pt x="1069" y="257"/>
                    <a:pt x="1240" y="22"/>
                  </a:cubicBezTo>
                  <a:lnTo>
                    <a:pt x="12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4" name="Google Shape;35504;p32"/>
            <p:cNvSpPr/>
            <p:nvPr/>
          </p:nvSpPr>
          <p:spPr>
            <a:xfrm flipH="1">
              <a:off x="13269063" y="136575"/>
              <a:ext cx="27825" cy="71075"/>
            </a:xfrm>
            <a:custGeom>
              <a:avLst/>
              <a:gdLst/>
              <a:ahLst/>
              <a:cxnLst/>
              <a:rect l="l" t="t" r="r" b="b"/>
              <a:pathLst>
                <a:path w="1113" h="2843" extrusionOk="0">
                  <a:moveTo>
                    <a:pt x="1112" y="0"/>
                  </a:moveTo>
                  <a:cubicBezTo>
                    <a:pt x="749" y="342"/>
                    <a:pt x="492" y="812"/>
                    <a:pt x="279" y="1304"/>
                  </a:cubicBezTo>
                  <a:cubicBezTo>
                    <a:pt x="193" y="1539"/>
                    <a:pt x="86" y="1796"/>
                    <a:pt x="44" y="2073"/>
                  </a:cubicBezTo>
                  <a:cubicBezTo>
                    <a:pt x="1" y="2330"/>
                    <a:pt x="1" y="2608"/>
                    <a:pt x="86" y="2843"/>
                  </a:cubicBezTo>
                  <a:lnTo>
                    <a:pt x="108" y="2843"/>
                  </a:lnTo>
                  <a:cubicBezTo>
                    <a:pt x="150" y="2586"/>
                    <a:pt x="215" y="2351"/>
                    <a:pt x="279" y="2095"/>
                  </a:cubicBezTo>
                  <a:cubicBezTo>
                    <a:pt x="343" y="1860"/>
                    <a:pt x="386" y="1603"/>
                    <a:pt x="450" y="1368"/>
                  </a:cubicBezTo>
                  <a:cubicBezTo>
                    <a:pt x="535" y="1133"/>
                    <a:pt x="621" y="898"/>
                    <a:pt x="728" y="663"/>
                  </a:cubicBezTo>
                  <a:cubicBezTo>
                    <a:pt x="834" y="428"/>
                    <a:pt x="963" y="214"/>
                    <a:pt x="1112" y="22"/>
                  </a:cubicBezTo>
                  <a:lnTo>
                    <a:pt x="11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5" name="Google Shape;35505;p32"/>
            <p:cNvSpPr/>
            <p:nvPr/>
          </p:nvSpPr>
          <p:spPr>
            <a:xfrm flipH="1">
              <a:off x="13300063" y="208175"/>
              <a:ext cx="13375" cy="66275"/>
            </a:xfrm>
            <a:custGeom>
              <a:avLst/>
              <a:gdLst/>
              <a:ahLst/>
              <a:cxnLst/>
              <a:rect l="l" t="t" r="r" b="b"/>
              <a:pathLst>
                <a:path w="535" h="2651" extrusionOk="0">
                  <a:moveTo>
                    <a:pt x="513" y="0"/>
                  </a:moveTo>
                  <a:cubicBezTo>
                    <a:pt x="364" y="193"/>
                    <a:pt x="257" y="406"/>
                    <a:pt x="193" y="620"/>
                  </a:cubicBezTo>
                  <a:cubicBezTo>
                    <a:pt x="107" y="855"/>
                    <a:pt x="86" y="1090"/>
                    <a:pt x="43" y="1325"/>
                  </a:cubicBezTo>
                  <a:cubicBezTo>
                    <a:pt x="22" y="1561"/>
                    <a:pt x="0" y="1796"/>
                    <a:pt x="22" y="2009"/>
                  </a:cubicBezTo>
                  <a:cubicBezTo>
                    <a:pt x="43" y="2245"/>
                    <a:pt x="64" y="2480"/>
                    <a:pt x="171" y="2651"/>
                  </a:cubicBezTo>
                  <a:lnTo>
                    <a:pt x="193" y="2629"/>
                  </a:lnTo>
                  <a:cubicBezTo>
                    <a:pt x="129" y="2437"/>
                    <a:pt x="129" y="2223"/>
                    <a:pt x="129" y="1988"/>
                  </a:cubicBezTo>
                  <a:cubicBezTo>
                    <a:pt x="150" y="1774"/>
                    <a:pt x="193" y="1561"/>
                    <a:pt x="235" y="1347"/>
                  </a:cubicBezTo>
                  <a:cubicBezTo>
                    <a:pt x="278" y="1112"/>
                    <a:pt x="364" y="919"/>
                    <a:pt x="406" y="684"/>
                  </a:cubicBezTo>
                  <a:cubicBezTo>
                    <a:pt x="449" y="470"/>
                    <a:pt x="492" y="257"/>
                    <a:pt x="535" y="22"/>
                  </a:cubicBezTo>
                  <a:lnTo>
                    <a:pt x="5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6" name="Google Shape;35506;p32"/>
            <p:cNvSpPr/>
            <p:nvPr/>
          </p:nvSpPr>
          <p:spPr>
            <a:xfrm flipH="1">
              <a:off x="13261588" y="175050"/>
              <a:ext cx="56125" cy="58550"/>
            </a:xfrm>
            <a:custGeom>
              <a:avLst/>
              <a:gdLst/>
              <a:ahLst/>
              <a:cxnLst/>
              <a:rect l="l" t="t" r="r" b="b"/>
              <a:pathLst>
                <a:path w="2245" h="2342" extrusionOk="0">
                  <a:moveTo>
                    <a:pt x="1215" y="1"/>
                  </a:moveTo>
                  <a:cubicBezTo>
                    <a:pt x="780" y="1"/>
                    <a:pt x="353" y="342"/>
                    <a:pt x="193" y="876"/>
                  </a:cubicBezTo>
                  <a:cubicBezTo>
                    <a:pt x="0" y="1496"/>
                    <a:pt x="257" y="2137"/>
                    <a:pt x="770" y="2308"/>
                  </a:cubicBezTo>
                  <a:cubicBezTo>
                    <a:pt x="850" y="2331"/>
                    <a:pt x="932" y="2342"/>
                    <a:pt x="1012" y="2342"/>
                  </a:cubicBezTo>
                  <a:cubicBezTo>
                    <a:pt x="1464" y="2342"/>
                    <a:pt x="1889" y="1998"/>
                    <a:pt x="2052" y="1454"/>
                  </a:cubicBezTo>
                  <a:cubicBezTo>
                    <a:pt x="2245" y="834"/>
                    <a:pt x="1988" y="192"/>
                    <a:pt x="1475" y="43"/>
                  </a:cubicBezTo>
                  <a:cubicBezTo>
                    <a:pt x="1390" y="14"/>
                    <a:pt x="1302" y="1"/>
                    <a:pt x="12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7" name="Google Shape;35507;p32"/>
            <p:cNvSpPr/>
            <p:nvPr/>
          </p:nvSpPr>
          <p:spPr>
            <a:xfrm flipH="1">
              <a:off x="13247688" y="126425"/>
              <a:ext cx="47575" cy="66800"/>
            </a:xfrm>
            <a:custGeom>
              <a:avLst/>
              <a:gdLst/>
              <a:ahLst/>
              <a:cxnLst/>
              <a:rect l="l" t="t" r="r" b="b"/>
              <a:pathLst>
                <a:path w="1903" h="2672" extrusionOk="0">
                  <a:moveTo>
                    <a:pt x="1881" y="0"/>
                  </a:moveTo>
                  <a:cubicBezTo>
                    <a:pt x="1689" y="192"/>
                    <a:pt x="1518" y="363"/>
                    <a:pt x="1325" y="577"/>
                  </a:cubicBezTo>
                  <a:cubicBezTo>
                    <a:pt x="1154" y="769"/>
                    <a:pt x="962" y="983"/>
                    <a:pt x="791" y="1197"/>
                  </a:cubicBezTo>
                  <a:cubicBezTo>
                    <a:pt x="641" y="1411"/>
                    <a:pt x="449" y="1624"/>
                    <a:pt x="321" y="1881"/>
                  </a:cubicBezTo>
                  <a:lnTo>
                    <a:pt x="128" y="2244"/>
                  </a:lnTo>
                  <a:cubicBezTo>
                    <a:pt x="64" y="2373"/>
                    <a:pt x="0" y="2522"/>
                    <a:pt x="0" y="2672"/>
                  </a:cubicBezTo>
                  <a:lnTo>
                    <a:pt x="21" y="2672"/>
                  </a:lnTo>
                  <a:cubicBezTo>
                    <a:pt x="85" y="2565"/>
                    <a:pt x="171" y="2479"/>
                    <a:pt x="256" y="2373"/>
                  </a:cubicBezTo>
                  <a:cubicBezTo>
                    <a:pt x="342" y="2266"/>
                    <a:pt x="427" y="2137"/>
                    <a:pt x="513" y="2031"/>
                  </a:cubicBezTo>
                  <a:cubicBezTo>
                    <a:pt x="663" y="1817"/>
                    <a:pt x="791" y="1560"/>
                    <a:pt x="940" y="1325"/>
                  </a:cubicBezTo>
                  <a:cubicBezTo>
                    <a:pt x="1240" y="876"/>
                    <a:pt x="1560" y="449"/>
                    <a:pt x="1902" y="21"/>
                  </a:cubicBezTo>
                  <a:lnTo>
                    <a:pt x="18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8" name="Google Shape;35508;p32"/>
            <p:cNvSpPr/>
            <p:nvPr/>
          </p:nvSpPr>
          <p:spPr>
            <a:xfrm flipH="1">
              <a:off x="13297388" y="153125"/>
              <a:ext cx="20875" cy="62025"/>
            </a:xfrm>
            <a:custGeom>
              <a:avLst/>
              <a:gdLst/>
              <a:ahLst/>
              <a:cxnLst/>
              <a:rect l="l" t="t" r="r" b="b"/>
              <a:pathLst>
                <a:path w="835" h="2481" extrusionOk="0">
                  <a:moveTo>
                    <a:pt x="86" y="1"/>
                  </a:moveTo>
                  <a:cubicBezTo>
                    <a:pt x="22" y="236"/>
                    <a:pt x="1" y="492"/>
                    <a:pt x="22" y="727"/>
                  </a:cubicBezTo>
                  <a:cubicBezTo>
                    <a:pt x="44" y="963"/>
                    <a:pt x="86" y="1198"/>
                    <a:pt x="151" y="1411"/>
                  </a:cubicBezTo>
                  <a:cubicBezTo>
                    <a:pt x="215" y="1647"/>
                    <a:pt x="279" y="1860"/>
                    <a:pt x="386" y="2031"/>
                  </a:cubicBezTo>
                  <a:cubicBezTo>
                    <a:pt x="514" y="2224"/>
                    <a:pt x="642" y="2373"/>
                    <a:pt x="813" y="2480"/>
                  </a:cubicBezTo>
                  <a:lnTo>
                    <a:pt x="835" y="2459"/>
                  </a:lnTo>
                  <a:cubicBezTo>
                    <a:pt x="770" y="2224"/>
                    <a:pt x="685" y="2031"/>
                    <a:pt x="599" y="1839"/>
                  </a:cubicBezTo>
                  <a:cubicBezTo>
                    <a:pt x="514" y="1647"/>
                    <a:pt x="407" y="1497"/>
                    <a:pt x="322" y="1305"/>
                  </a:cubicBezTo>
                  <a:cubicBezTo>
                    <a:pt x="151" y="920"/>
                    <a:pt x="65" y="47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9" name="Google Shape;35509;p32"/>
            <p:cNvSpPr/>
            <p:nvPr/>
          </p:nvSpPr>
          <p:spPr>
            <a:xfrm flipH="1">
              <a:off x="13304338" y="205900"/>
              <a:ext cx="34750" cy="15125"/>
            </a:xfrm>
            <a:custGeom>
              <a:avLst/>
              <a:gdLst/>
              <a:ahLst/>
              <a:cxnLst/>
              <a:rect l="l" t="t" r="r" b="b"/>
              <a:pathLst>
                <a:path w="1390" h="605" extrusionOk="0">
                  <a:moveTo>
                    <a:pt x="1103" y="1"/>
                  </a:moveTo>
                  <a:cubicBezTo>
                    <a:pt x="1083" y="1"/>
                    <a:pt x="1065" y="2"/>
                    <a:pt x="1048" y="6"/>
                  </a:cubicBezTo>
                  <a:cubicBezTo>
                    <a:pt x="898" y="6"/>
                    <a:pt x="791" y="70"/>
                    <a:pt x="684" y="113"/>
                  </a:cubicBezTo>
                  <a:cubicBezTo>
                    <a:pt x="428" y="198"/>
                    <a:pt x="193" y="348"/>
                    <a:pt x="0" y="583"/>
                  </a:cubicBezTo>
                  <a:lnTo>
                    <a:pt x="22" y="604"/>
                  </a:lnTo>
                  <a:cubicBezTo>
                    <a:pt x="129" y="519"/>
                    <a:pt x="235" y="476"/>
                    <a:pt x="342" y="433"/>
                  </a:cubicBezTo>
                  <a:cubicBezTo>
                    <a:pt x="471" y="390"/>
                    <a:pt x="577" y="369"/>
                    <a:pt x="684" y="348"/>
                  </a:cubicBezTo>
                  <a:cubicBezTo>
                    <a:pt x="813" y="326"/>
                    <a:pt x="941" y="326"/>
                    <a:pt x="1048" y="284"/>
                  </a:cubicBezTo>
                  <a:cubicBezTo>
                    <a:pt x="1155" y="241"/>
                    <a:pt x="1261" y="198"/>
                    <a:pt x="1390" y="177"/>
                  </a:cubicBezTo>
                  <a:lnTo>
                    <a:pt x="1390" y="155"/>
                  </a:lnTo>
                  <a:cubicBezTo>
                    <a:pt x="1318" y="48"/>
                    <a:pt x="1201" y="1"/>
                    <a:pt x="1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0" name="Google Shape;35510;p32"/>
            <p:cNvSpPr/>
            <p:nvPr/>
          </p:nvSpPr>
          <p:spPr>
            <a:xfrm flipH="1">
              <a:off x="13297388" y="205500"/>
              <a:ext cx="28875" cy="41175"/>
            </a:xfrm>
            <a:custGeom>
              <a:avLst/>
              <a:gdLst/>
              <a:ahLst/>
              <a:cxnLst/>
              <a:rect l="l" t="t" r="r" b="b"/>
              <a:pathLst>
                <a:path w="1155" h="1647" extrusionOk="0">
                  <a:moveTo>
                    <a:pt x="1133" y="0"/>
                  </a:moveTo>
                  <a:cubicBezTo>
                    <a:pt x="984" y="65"/>
                    <a:pt x="855" y="171"/>
                    <a:pt x="748" y="278"/>
                  </a:cubicBezTo>
                  <a:cubicBezTo>
                    <a:pt x="620" y="406"/>
                    <a:pt x="556" y="556"/>
                    <a:pt x="471" y="706"/>
                  </a:cubicBezTo>
                  <a:cubicBezTo>
                    <a:pt x="364" y="855"/>
                    <a:pt x="278" y="1005"/>
                    <a:pt x="214" y="1155"/>
                  </a:cubicBezTo>
                  <a:cubicBezTo>
                    <a:pt x="129" y="1304"/>
                    <a:pt x="43" y="1454"/>
                    <a:pt x="0" y="1646"/>
                  </a:cubicBezTo>
                  <a:lnTo>
                    <a:pt x="22" y="1646"/>
                  </a:lnTo>
                  <a:cubicBezTo>
                    <a:pt x="86" y="1497"/>
                    <a:pt x="193" y="1368"/>
                    <a:pt x="300" y="1240"/>
                  </a:cubicBezTo>
                  <a:cubicBezTo>
                    <a:pt x="385" y="1112"/>
                    <a:pt x="492" y="984"/>
                    <a:pt x="599" y="855"/>
                  </a:cubicBezTo>
                  <a:cubicBezTo>
                    <a:pt x="706" y="727"/>
                    <a:pt x="813" y="620"/>
                    <a:pt x="898" y="471"/>
                  </a:cubicBezTo>
                  <a:cubicBezTo>
                    <a:pt x="984" y="342"/>
                    <a:pt x="1069" y="193"/>
                    <a:pt x="1155" y="22"/>
                  </a:cubicBezTo>
                  <a:lnTo>
                    <a:pt x="113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1" name="Google Shape;35511;p32"/>
            <p:cNvSpPr/>
            <p:nvPr/>
          </p:nvSpPr>
          <p:spPr>
            <a:xfrm flipH="1">
              <a:off x="13236463" y="209775"/>
              <a:ext cx="44925" cy="45450"/>
            </a:xfrm>
            <a:custGeom>
              <a:avLst/>
              <a:gdLst/>
              <a:ahLst/>
              <a:cxnLst/>
              <a:rect l="l" t="t" r="r" b="b"/>
              <a:pathLst>
                <a:path w="1797" h="1818" extrusionOk="0">
                  <a:moveTo>
                    <a:pt x="172" y="0"/>
                  </a:moveTo>
                  <a:lnTo>
                    <a:pt x="1" y="235"/>
                  </a:lnTo>
                  <a:cubicBezTo>
                    <a:pt x="279" y="535"/>
                    <a:pt x="514" y="877"/>
                    <a:pt x="834" y="1133"/>
                  </a:cubicBezTo>
                  <a:cubicBezTo>
                    <a:pt x="984" y="1261"/>
                    <a:pt x="1155" y="1368"/>
                    <a:pt x="1305" y="1497"/>
                  </a:cubicBezTo>
                  <a:cubicBezTo>
                    <a:pt x="1454" y="1625"/>
                    <a:pt x="1604" y="1732"/>
                    <a:pt x="1796" y="1817"/>
                  </a:cubicBezTo>
                  <a:cubicBezTo>
                    <a:pt x="1625" y="1710"/>
                    <a:pt x="1476" y="1582"/>
                    <a:pt x="1347" y="1432"/>
                  </a:cubicBezTo>
                  <a:cubicBezTo>
                    <a:pt x="1198" y="1283"/>
                    <a:pt x="1048" y="1155"/>
                    <a:pt x="920" y="1005"/>
                  </a:cubicBezTo>
                  <a:cubicBezTo>
                    <a:pt x="642" y="727"/>
                    <a:pt x="428" y="342"/>
                    <a:pt x="1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2" name="Google Shape;35512;p32"/>
            <p:cNvSpPr/>
            <p:nvPr/>
          </p:nvSpPr>
          <p:spPr>
            <a:xfrm flipH="1">
              <a:off x="13284563" y="221000"/>
              <a:ext cx="18725" cy="73225"/>
            </a:xfrm>
            <a:custGeom>
              <a:avLst/>
              <a:gdLst/>
              <a:ahLst/>
              <a:cxnLst/>
              <a:rect l="l" t="t" r="r" b="b"/>
              <a:pathLst>
                <a:path w="749" h="2929" extrusionOk="0">
                  <a:moveTo>
                    <a:pt x="236" y="0"/>
                  </a:moveTo>
                  <a:lnTo>
                    <a:pt x="0" y="43"/>
                  </a:lnTo>
                  <a:cubicBezTo>
                    <a:pt x="0" y="171"/>
                    <a:pt x="0" y="299"/>
                    <a:pt x="0" y="449"/>
                  </a:cubicBezTo>
                  <a:cubicBezTo>
                    <a:pt x="0" y="577"/>
                    <a:pt x="22" y="748"/>
                    <a:pt x="43" y="855"/>
                  </a:cubicBezTo>
                  <a:lnTo>
                    <a:pt x="214" y="1603"/>
                  </a:lnTo>
                  <a:cubicBezTo>
                    <a:pt x="257" y="1838"/>
                    <a:pt x="300" y="2095"/>
                    <a:pt x="385" y="2330"/>
                  </a:cubicBezTo>
                  <a:cubicBezTo>
                    <a:pt x="449" y="2565"/>
                    <a:pt x="577" y="2800"/>
                    <a:pt x="748" y="2928"/>
                  </a:cubicBezTo>
                  <a:cubicBezTo>
                    <a:pt x="577" y="2779"/>
                    <a:pt x="492" y="2544"/>
                    <a:pt x="428" y="2309"/>
                  </a:cubicBezTo>
                  <a:cubicBezTo>
                    <a:pt x="385" y="2074"/>
                    <a:pt x="364" y="1796"/>
                    <a:pt x="321" y="1539"/>
                  </a:cubicBezTo>
                  <a:lnTo>
                    <a:pt x="214" y="770"/>
                  </a:lnTo>
                  <a:cubicBezTo>
                    <a:pt x="214" y="641"/>
                    <a:pt x="193" y="535"/>
                    <a:pt x="214" y="406"/>
                  </a:cubicBezTo>
                  <a:cubicBezTo>
                    <a:pt x="214" y="299"/>
                    <a:pt x="236" y="150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3" name="Google Shape;35513;p32"/>
            <p:cNvSpPr/>
            <p:nvPr/>
          </p:nvSpPr>
          <p:spPr>
            <a:xfrm flipH="1">
              <a:off x="13225263" y="198025"/>
              <a:ext cx="62525" cy="36950"/>
            </a:xfrm>
            <a:custGeom>
              <a:avLst/>
              <a:gdLst/>
              <a:ahLst/>
              <a:cxnLst/>
              <a:rect l="l" t="t" r="r" b="b"/>
              <a:pathLst>
                <a:path w="2501" h="1478" extrusionOk="0">
                  <a:moveTo>
                    <a:pt x="193" y="0"/>
                  </a:moveTo>
                  <a:lnTo>
                    <a:pt x="0" y="214"/>
                  </a:lnTo>
                  <a:cubicBezTo>
                    <a:pt x="171" y="406"/>
                    <a:pt x="364" y="577"/>
                    <a:pt x="556" y="705"/>
                  </a:cubicBezTo>
                  <a:cubicBezTo>
                    <a:pt x="770" y="834"/>
                    <a:pt x="983" y="919"/>
                    <a:pt x="1197" y="1005"/>
                  </a:cubicBezTo>
                  <a:cubicBezTo>
                    <a:pt x="1432" y="1090"/>
                    <a:pt x="1625" y="1176"/>
                    <a:pt x="1838" y="1261"/>
                  </a:cubicBezTo>
                  <a:cubicBezTo>
                    <a:pt x="1945" y="1325"/>
                    <a:pt x="2052" y="1368"/>
                    <a:pt x="2159" y="1411"/>
                  </a:cubicBezTo>
                  <a:cubicBezTo>
                    <a:pt x="2238" y="1427"/>
                    <a:pt x="2316" y="1477"/>
                    <a:pt x="2403" y="1477"/>
                  </a:cubicBezTo>
                  <a:cubicBezTo>
                    <a:pt x="2435" y="1477"/>
                    <a:pt x="2467" y="1471"/>
                    <a:pt x="2501" y="1454"/>
                  </a:cubicBezTo>
                  <a:lnTo>
                    <a:pt x="2501" y="1454"/>
                  </a:lnTo>
                  <a:cubicBezTo>
                    <a:pt x="2481" y="1462"/>
                    <a:pt x="2460" y="1465"/>
                    <a:pt x="2440" y="1465"/>
                  </a:cubicBezTo>
                  <a:cubicBezTo>
                    <a:pt x="2353" y="1465"/>
                    <a:pt x="2267" y="1403"/>
                    <a:pt x="2180" y="1368"/>
                  </a:cubicBezTo>
                  <a:cubicBezTo>
                    <a:pt x="2074" y="1325"/>
                    <a:pt x="1967" y="1261"/>
                    <a:pt x="1881" y="1197"/>
                  </a:cubicBezTo>
                  <a:cubicBezTo>
                    <a:pt x="1667" y="1090"/>
                    <a:pt x="1454" y="962"/>
                    <a:pt x="1261" y="855"/>
                  </a:cubicBezTo>
                  <a:cubicBezTo>
                    <a:pt x="1048" y="770"/>
                    <a:pt x="855" y="641"/>
                    <a:pt x="663" y="513"/>
                  </a:cubicBezTo>
                  <a:cubicBezTo>
                    <a:pt x="470" y="364"/>
                    <a:pt x="321" y="193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4" name="Google Shape;35514;p32"/>
            <p:cNvSpPr/>
            <p:nvPr/>
          </p:nvSpPr>
          <p:spPr>
            <a:xfrm flipH="1">
              <a:off x="13220438" y="192550"/>
              <a:ext cx="55075" cy="7625"/>
            </a:xfrm>
            <a:custGeom>
              <a:avLst/>
              <a:gdLst/>
              <a:ahLst/>
              <a:cxnLst/>
              <a:rect l="l" t="t" r="r" b="b"/>
              <a:pathLst>
                <a:path w="2203" h="305" extrusionOk="0">
                  <a:moveTo>
                    <a:pt x="297" y="0"/>
                  </a:moveTo>
                  <a:cubicBezTo>
                    <a:pt x="204" y="0"/>
                    <a:pt x="108" y="5"/>
                    <a:pt x="1" y="27"/>
                  </a:cubicBezTo>
                  <a:lnTo>
                    <a:pt x="22" y="305"/>
                  </a:lnTo>
                  <a:cubicBezTo>
                    <a:pt x="172" y="262"/>
                    <a:pt x="386" y="241"/>
                    <a:pt x="557" y="219"/>
                  </a:cubicBezTo>
                  <a:cubicBezTo>
                    <a:pt x="749" y="198"/>
                    <a:pt x="941" y="176"/>
                    <a:pt x="1134" y="176"/>
                  </a:cubicBezTo>
                  <a:cubicBezTo>
                    <a:pt x="1305" y="155"/>
                    <a:pt x="1497" y="155"/>
                    <a:pt x="1689" y="155"/>
                  </a:cubicBezTo>
                  <a:lnTo>
                    <a:pt x="1967" y="155"/>
                  </a:lnTo>
                  <a:cubicBezTo>
                    <a:pt x="2010" y="176"/>
                    <a:pt x="2053" y="176"/>
                    <a:pt x="2096" y="176"/>
                  </a:cubicBezTo>
                  <a:cubicBezTo>
                    <a:pt x="2138" y="198"/>
                    <a:pt x="2202" y="198"/>
                    <a:pt x="2202" y="261"/>
                  </a:cubicBezTo>
                  <a:lnTo>
                    <a:pt x="2202" y="261"/>
                  </a:lnTo>
                  <a:cubicBezTo>
                    <a:pt x="2202" y="198"/>
                    <a:pt x="2138" y="176"/>
                    <a:pt x="2096" y="155"/>
                  </a:cubicBezTo>
                  <a:cubicBezTo>
                    <a:pt x="2053" y="155"/>
                    <a:pt x="2010" y="134"/>
                    <a:pt x="1967" y="134"/>
                  </a:cubicBezTo>
                  <a:cubicBezTo>
                    <a:pt x="1882" y="112"/>
                    <a:pt x="1796" y="91"/>
                    <a:pt x="1689" y="70"/>
                  </a:cubicBezTo>
                  <a:cubicBezTo>
                    <a:pt x="1518" y="48"/>
                    <a:pt x="1326" y="48"/>
                    <a:pt x="1134" y="27"/>
                  </a:cubicBezTo>
                  <a:cubicBezTo>
                    <a:pt x="963" y="5"/>
                    <a:pt x="770" y="5"/>
                    <a:pt x="578" y="5"/>
                  </a:cubicBezTo>
                  <a:cubicBezTo>
                    <a:pt x="482" y="5"/>
                    <a:pt x="391" y="0"/>
                    <a:pt x="2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5" name="Google Shape;35515;p32"/>
            <p:cNvSpPr/>
            <p:nvPr/>
          </p:nvSpPr>
          <p:spPr>
            <a:xfrm flipH="1">
              <a:off x="13189438" y="199625"/>
              <a:ext cx="82850" cy="24000"/>
            </a:xfrm>
            <a:custGeom>
              <a:avLst/>
              <a:gdLst/>
              <a:ahLst/>
              <a:cxnLst/>
              <a:rect l="l" t="t" r="r" b="b"/>
              <a:pathLst>
                <a:path w="3314" h="960" extrusionOk="0">
                  <a:moveTo>
                    <a:pt x="86" y="0"/>
                  </a:moveTo>
                  <a:lnTo>
                    <a:pt x="0" y="278"/>
                  </a:lnTo>
                  <a:cubicBezTo>
                    <a:pt x="128" y="321"/>
                    <a:pt x="257" y="364"/>
                    <a:pt x="385" y="406"/>
                  </a:cubicBezTo>
                  <a:cubicBezTo>
                    <a:pt x="513" y="471"/>
                    <a:pt x="641" y="535"/>
                    <a:pt x="770" y="577"/>
                  </a:cubicBezTo>
                  <a:cubicBezTo>
                    <a:pt x="1047" y="684"/>
                    <a:pt x="1347" y="727"/>
                    <a:pt x="1625" y="770"/>
                  </a:cubicBezTo>
                  <a:cubicBezTo>
                    <a:pt x="1902" y="834"/>
                    <a:pt x="2180" y="855"/>
                    <a:pt x="2458" y="898"/>
                  </a:cubicBezTo>
                  <a:lnTo>
                    <a:pt x="2886" y="941"/>
                  </a:lnTo>
                  <a:cubicBezTo>
                    <a:pt x="2985" y="941"/>
                    <a:pt x="3076" y="960"/>
                    <a:pt x="3169" y="960"/>
                  </a:cubicBezTo>
                  <a:cubicBezTo>
                    <a:pt x="3216" y="960"/>
                    <a:pt x="3263" y="955"/>
                    <a:pt x="3313" y="941"/>
                  </a:cubicBezTo>
                  <a:lnTo>
                    <a:pt x="3313" y="941"/>
                  </a:lnTo>
                  <a:cubicBezTo>
                    <a:pt x="3284" y="945"/>
                    <a:pt x="3257" y="947"/>
                    <a:pt x="3229" y="947"/>
                  </a:cubicBezTo>
                  <a:cubicBezTo>
                    <a:pt x="3114" y="947"/>
                    <a:pt x="3007" y="915"/>
                    <a:pt x="2886" y="898"/>
                  </a:cubicBezTo>
                  <a:lnTo>
                    <a:pt x="2479" y="812"/>
                  </a:lnTo>
                  <a:cubicBezTo>
                    <a:pt x="2202" y="770"/>
                    <a:pt x="1924" y="706"/>
                    <a:pt x="1646" y="620"/>
                  </a:cubicBezTo>
                  <a:cubicBezTo>
                    <a:pt x="1389" y="556"/>
                    <a:pt x="1112" y="492"/>
                    <a:pt x="855" y="385"/>
                  </a:cubicBezTo>
                  <a:cubicBezTo>
                    <a:pt x="727" y="321"/>
                    <a:pt x="620" y="257"/>
                    <a:pt x="492" y="171"/>
                  </a:cubicBezTo>
                  <a:cubicBezTo>
                    <a:pt x="363" y="107"/>
                    <a:pt x="214" y="43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6" name="Google Shape;35516;p32"/>
            <p:cNvSpPr/>
            <p:nvPr/>
          </p:nvSpPr>
          <p:spPr>
            <a:xfrm flipH="1">
              <a:off x="13215088" y="138175"/>
              <a:ext cx="67900" cy="53450"/>
            </a:xfrm>
            <a:custGeom>
              <a:avLst/>
              <a:gdLst/>
              <a:ahLst/>
              <a:cxnLst/>
              <a:rect l="l" t="t" r="r" b="b"/>
              <a:pathLst>
                <a:path w="2716" h="2138" extrusionOk="0">
                  <a:moveTo>
                    <a:pt x="2715" y="0"/>
                  </a:moveTo>
                  <a:lnTo>
                    <a:pt x="2715" y="0"/>
                  </a:lnTo>
                  <a:cubicBezTo>
                    <a:pt x="2245" y="235"/>
                    <a:pt x="1775" y="535"/>
                    <a:pt x="1326" y="834"/>
                  </a:cubicBezTo>
                  <a:cubicBezTo>
                    <a:pt x="1091" y="983"/>
                    <a:pt x="856" y="1154"/>
                    <a:pt x="642" y="1325"/>
                  </a:cubicBezTo>
                  <a:cubicBezTo>
                    <a:pt x="514" y="1411"/>
                    <a:pt x="407" y="1518"/>
                    <a:pt x="300" y="1625"/>
                  </a:cubicBezTo>
                  <a:cubicBezTo>
                    <a:pt x="257" y="1667"/>
                    <a:pt x="193" y="1732"/>
                    <a:pt x="150" y="1796"/>
                  </a:cubicBezTo>
                  <a:cubicBezTo>
                    <a:pt x="107" y="1838"/>
                    <a:pt x="22" y="1945"/>
                    <a:pt x="1" y="2009"/>
                  </a:cubicBezTo>
                  <a:lnTo>
                    <a:pt x="193" y="2138"/>
                  </a:lnTo>
                  <a:cubicBezTo>
                    <a:pt x="300" y="1903"/>
                    <a:pt x="514" y="1689"/>
                    <a:pt x="727" y="1496"/>
                  </a:cubicBezTo>
                  <a:cubicBezTo>
                    <a:pt x="920" y="1304"/>
                    <a:pt x="1155" y="1133"/>
                    <a:pt x="1369" y="962"/>
                  </a:cubicBezTo>
                  <a:cubicBezTo>
                    <a:pt x="1796" y="620"/>
                    <a:pt x="2266" y="278"/>
                    <a:pt x="2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7" name="Google Shape;35517;p32"/>
            <p:cNvSpPr/>
            <p:nvPr/>
          </p:nvSpPr>
          <p:spPr>
            <a:xfrm flipH="1">
              <a:off x="13296313" y="136025"/>
              <a:ext cx="7500" cy="61475"/>
            </a:xfrm>
            <a:custGeom>
              <a:avLst/>
              <a:gdLst/>
              <a:ahLst/>
              <a:cxnLst/>
              <a:rect l="l" t="t" r="r" b="b"/>
              <a:pathLst>
                <a:path w="300" h="2459" extrusionOk="0">
                  <a:moveTo>
                    <a:pt x="86" y="1"/>
                  </a:moveTo>
                  <a:lnTo>
                    <a:pt x="64" y="22"/>
                  </a:lnTo>
                  <a:cubicBezTo>
                    <a:pt x="86" y="215"/>
                    <a:pt x="64" y="428"/>
                    <a:pt x="43" y="642"/>
                  </a:cubicBezTo>
                  <a:cubicBezTo>
                    <a:pt x="21" y="856"/>
                    <a:pt x="0" y="1069"/>
                    <a:pt x="0" y="1283"/>
                  </a:cubicBezTo>
                  <a:cubicBezTo>
                    <a:pt x="0" y="1497"/>
                    <a:pt x="0" y="1732"/>
                    <a:pt x="43" y="1924"/>
                  </a:cubicBezTo>
                  <a:cubicBezTo>
                    <a:pt x="86" y="2117"/>
                    <a:pt x="150" y="2288"/>
                    <a:pt x="257" y="2459"/>
                  </a:cubicBezTo>
                  <a:lnTo>
                    <a:pt x="278" y="2459"/>
                  </a:lnTo>
                  <a:cubicBezTo>
                    <a:pt x="299" y="2224"/>
                    <a:pt x="299" y="2010"/>
                    <a:pt x="278" y="1818"/>
                  </a:cubicBezTo>
                  <a:cubicBezTo>
                    <a:pt x="257" y="1604"/>
                    <a:pt x="214" y="1433"/>
                    <a:pt x="192" y="1240"/>
                  </a:cubicBezTo>
                  <a:cubicBezTo>
                    <a:pt x="171" y="1048"/>
                    <a:pt x="150" y="834"/>
                    <a:pt x="150" y="621"/>
                  </a:cubicBezTo>
                  <a:cubicBezTo>
                    <a:pt x="150" y="407"/>
                    <a:pt x="128" y="193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8" name="Google Shape;35518;p32"/>
            <p:cNvSpPr/>
            <p:nvPr/>
          </p:nvSpPr>
          <p:spPr>
            <a:xfrm flipH="1">
              <a:off x="13303263" y="189475"/>
              <a:ext cx="27825" cy="18175"/>
            </a:xfrm>
            <a:custGeom>
              <a:avLst/>
              <a:gdLst/>
              <a:ahLst/>
              <a:cxnLst/>
              <a:rect l="l" t="t" r="r" b="b"/>
              <a:pathLst>
                <a:path w="1113" h="727" extrusionOk="0">
                  <a:moveTo>
                    <a:pt x="22" y="0"/>
                  </a:moveTo>
                  <a:lnTo>
                    <a:pt x="1" y="22"/>
                  </a:lnTo>
                  <a:cubicBezTo>
                    <a:pt x="108" y="64"/>
                    <a:pt x="151" y="193"/>
                    <a:pt x="193" y="299"/>
                  </a:cubicBezTo>
                  <a:cubicBezTo>
                    <a:pt x="236" y="342"/>
                    <a:pt x="257" y="406"/>
                    <a:pt x="300" y="449"/>
                  </a:cubicBezTo>
                  <a:cubicBezTo>
                    <a:pt x="364" y="513"/>
                    <a:pt x="386" y="535"/>
                    <a:pt x="450" y="556"/>
                  </a:cubicBezTo>
                  <a:cubicBezTo>
                    <a:pt x="557" y="641"/>
                    <a:pt x="642" y="706"/>
                    <a:pt x="749" y="727"/>
                  </a:cubicBezTo>
                  <a:cubicBezTo>
                    <a:pt x="877" y="727"/>
                    <a:pt x="984" y="706"/>
                    <a:pt x="1112" y="620"/>
                  </a:cubicBezTo>
                  <a:lnTo>
                    <a:pt x="1112" y="599"/>
                  </a:lnTo>
                  <a:cubicBezTo>
                    <a:pt x="1027" y="513"/>
                    <a:pt x="920" y="470"/>
                    <a:pt x="835" y="428"/>
                  </a:cubicBezTo>
                  <a:cubicBezTo>
                    <a:pt x="749" y="385"/>
                    <a:pt x="642" y="385"/>
                    <a:pt x="557" y="342"/>
                  </a:cubicBezTo>
                  <a:cubicBezTo>
                    <a:pt x="514" y="342"/>
                    <a:pt x="428" y="299"/>
                    <a:pt x="407" y="278"/>
                  </a:cubicBezTo>
                  <a:cubicBezTo>
                    <a:pt x="364" y="257"/>
                    <a:pt x="343" y="214"/>
                    <a:pt x="300" y="171"/>
                  </a:cubicBezTo>
                  <a:cubicBezTo>
                    <a:pt x="215" y="107"/>
                    <a:pt x="129" y="0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9" name="Google Shape;35519;p32"/>
            <p:cNvSpPr/>
            <p:nvPr/>
          </p:nvSpPr>
          <p:spPr>
            <a:xfrm flipH="1">
              <a:off x="13224138" y="128725"/>
              <a:ext cx="6000" cy="6100"/>
            </a:xfrm>
            <a:custGeom>
              <a:avLst/>
              <a:gdLst/>
              <a:ahLst/>
              <a:cxnLst/>
              <a:rect l="l" t="t" r="r" b="b"/>
              <a:pathLst>
                <a:path w="240" h="244" extrusionOk="0">
                  <a:moveTo>
                    <a:pt x="138" y="0"/>
                  </a:moveTo>
                  <a:cubicBezTo>
                    <a:pt x="93" y="0"/>
                    <a:pt x="43" y="33"/>
                    <a:pt x="24" y="100"/>
                  </a:cubicBezTo>
                  <a:cubicBezTo>
                    <a:pt x="1" y="194"/>
                    <a:pt x="48" y="243"/>
                    <a:pt x="103" y="243"/>
                  </a:cubicBezTo>
                  <a:cubicBezTo>
                    <a:pt x="148" y="243"/>
                    <a:pt x="197" y="211"/>
                    <a:pt x="216" y="143"/>
                  </a:cubicBezTo>
                  <a:cubicBezTo>
                    <a:pt x="240" y="49"/>
                    <a:pt x="192" y="0"/>
                    <a:pt x="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0" name="Google Shape;35520;p32"/>
            <p:cNvSpPr/>
            <p:nvPr/>
          </p:nvSpPr>
          <p:spPr>
            <a:xfrm flipH="1">
              <a:off x="13213963" y="136600"/>
              <a:ext cx="6025" cy="5300"/>
            </a:xfrm>
            <a:custGeom>
              <a:avLst/>
              <a:gdLst/>
              <a:ahLst/>
              <a:cxnLst/>
              <a:rect l="l" t="t" r="r" b="b"/>
              <a:pathLst>
                <a:path w="241" h="212" extrusionOk="0">
                  <a:moveTo>
                    <a:pt x="135" y="0"/>
                  </a:moveTo>
                  <a:cubicBezTo>
                    <a:pt x="91" y="0"/>
                    <a:pt x="43" y="28"/>
                    <a:pt x="24" y="85"/>
                  </a:cubicBezTo>
                  <a:cubicBezTo>
                    <a:pt x="0" y="168"/>
                    <a:pt x="50" y="212"/>
                    <a:pt x="105" y="212"/>
                  </a:cubicBezTo>
                  <a:cubicBezTo>
                    <a:pt x="149" y="212"/>
                    <a:pt x="198" y="184"/>
                    <a:pt x="216" y="127"/>
                  </a:cubicBezTo>
                  <a:cubicBezTo>
                    <a:pt x="240" y="44"/>
                    <a:pt x="191" y="0"/>
                    <a:pt x="1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1" name="Google Shape;35521;p32"/>
            <p:cNvSpPr/>
            <p:nvPr/>
          </p:nvSpPr>
          <p:spPr>
            <a:xfrm flipH="1">
              <a:off x="13215288" y="155300"/>
              <a:ext cx="7350" cy="6900"/>
            </a:xfrm>
            <a:custGeom>
              <a:avLst/>
              <a:gdLst/>
              <a:ahLst/>
              <a:cxnLst/>
              <a:rect l="l" t="t" r="r" b="b"/>
              <a:pathLst>
                <a:path w="294" h="276" extrusionOk="0">
                  <a:moveTo>
                    <a:pt x="173" y="1"/>
                  </a:moveTo>
                  <a:cubicBezTo>
                    <a:pt x="117" y="1"/>
                    <a:pt x="53" y="40"/>
                    <a:pt x="23" y="127"/>
                  </a:cubicBezTo>
                  <a:cubicBezTo>
                    <a:pt x="0" y="220"/>
                    <a:pt x="53" y="275"/>
                    <a:pt x="116" y="275"/>
                  </a:cubicBezTo>
                  <a:cubicBezTo>
                    <a:pt x="169" y="275"/>
                    <a:pt x="229" y="237"/>
                    <a:pt x="258" y="149"/>
                  </a:cubicBezTo>
                  <a:cubicBezTo>
                    <a:pt x="293" y="56"/>
                    <a:pt x="240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2" name="Google Shape;35522;p32"/>
            <p:cNvSpPr/>
            <p:nvPr/>
          </p:nvSpPr>
          <p:spPr>
            <a:xfrm flipH="1">
              <a:off x="13209338" y="1835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0" y="1"/>
                  </a:moveTo>
                  <a:cubicBezTo>
                    <a:pt x="34" y="1"/>
                    <a:pt x="0" y="196"/>
                    <a:pt x="102" y="237"/>
                  </a:cubicBezTo>
                  <a:lnTo>
                    <a:pt x="124" y="237"/>
                  </a:lnTo>
                  <a:cubicBezTo>
                    <a:pt x="128" y="238"/>
                    <a:pt x="132" y="239"/>
                    <a:pt x="136" y="239"/>
                  </a:cubicBezTo>
                  <a:cubicBezTo>
                    <a:pt x="215" y="239"/>
                    <a:pt x="268" y="43"/>
                    <a:pt x="166" y="2"/>
                  </a:cubicBezTo>
                  <a:lnTo>
                    <a:pt x="145" y="2"/>
                  </a:lnTo>
                  <a:cubicBezTo>
                    <a:pt x="140" y="1"/>
                    <a:pt x="135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3" name="Google Shape;35523;p32"/>
            <p:cNvSpPr/>
            <p:nvPr/>
          </p:nvSpPr>
          <p:spPr>
            <a:xfrm flipH="1">
              <a:off x="13216113" y="194575"/>
              <a:ext cx="7050" cy="6950"/>
            </a:xfrm>
            <a:custGeom>
              <a:avLst/>
              <a:gdLst/>
              <a:ahLst/>
              <a:cxnLst/>
              <a:rect l="l" t="t" r="r" b="b"/>
              <a:pathLst>
                <a:path w="282" h="278" extrusionOk="0">
                  <a:moveTo>
                    <a:pt x="165" y="1"/>
                  </a:moveTo>
                  <a:cubicBezTo>
                    <a:pt x="112" y="1"/>
                    <a:pt x="52" y="39"/>
                    <a:pt x="23" y="117"/>
                  </a:cubicBezTo>
                  <a:lnTo>
                    <a:pt x="23" y="138"/>
                  </a:lnTo>
                  <a:cubicBezTo>
                    <a:pt x="0" y="229"/>
                    <a:pt x="50" y="278"/>
                    <a:pt x="108" y="278"/>
                  </a:cubicBezTo>
                  <a:cubicBezTo>
                    <a:pt x="159" y="278"/>
                    <a:pt x="217" y="240"/>
                    <a:pt x="237" y="160"/>
                  </a:cubicBezTo>
                  <a:lnTo>
                    <a:pt x="258" y="160"/>
                  </a:lnTo>
                  <a:cubicBezTo>
                    <a:pt x="281" y="55"/>
                    <a:pt x="22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4" name="Google Shape;35524;p32"/>
            <p:cNvSpPr/>
            <p:nvPr/>
          </p:nvSpPr>
          <p:spPr>
            <a:xfrm flipH="1">
              <a:off x="13187488" y="220025"/>
              <a:ext cx="7375" cy="7625"/>
            </a:xfrm>
            <a:custGeom>
              <a:avLst/>
              <a:gdLst/>
              <a:ahLst/>
              <a:cxnLst/>
              <a:rect l="l" t="t" r="r" b="b"/>
              <a:pathLst>
                <a:path w="295" h="305" extrusionOk="0">
                  <a:moveTo>
                    <a:pt x="173" y="0"/>
                  </a:moveTo>
                  <a:cubicBezTo>
                    <a:pt x="121" y="0"/>
                    <a:pt x="64" y="39"/>
                    <a:pt x="45" y="125"/>
                  </a:cubicBezTo>
                  <a:lnTo>
                    <a:pt x="24" y="146"/>
                  </a:lnTo>
                  <a:cubicBezTo>
                    <a:pt x="0" y="251"/>
                    <a:pt x="53" y="305"/>
                    <a:pt x="116" y="305"/>
                  </a:cubicBezTo>
                  <a:cubicBezTo>
                    <a:pt x="169" y="305"/>
                    <a:pt x="230" y="267"/>
                    <a:pt x="259" y="189"/>
                  </a:cubicBezTo>
                  <a:lnTo>
                    <a:pt x="259" y="167"/>
                  </a:lnTo>
                  <a:cubicBezTo>
                    <a:pt x="294" y="61"/>
                    <a:pt x="238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5" name="Google Shape;35525;p32"/>
            <p:cNvSpPr/>
            <p:nvPr/>
          </p:nvSpPr>
          <p:spPr>
            <a:xfrm flipH="1">
              <a:off x="13223088" y="232475"/>
              <a:ext cx="6500" cy="6050"/>
            </a:xfrm>
            <a:custGeom>
              <a:avLst/>
              <a:gdLst/>
              <a:ahLst/>
              <a:cxnLst/>
              <a:rect l="l" t="t" r="r" b="b"/>
              <a:pathLst>
                <a:path w="260" h="242" extrusionOk="0">
                  <a:moveTo>
                    <a:pt x="152" y="0"/>
                  </a:moveTo>
                  <a:cubicBezTo>
                    <a:pt x="101" y="0"/>
                    <a:pt x="43" y="38"/>
                    <a:pt x="23" y="118"/>
                  </a:cubicBezTo>
                  <a:cubicBezTo>
                    <a:pt x="0" y="198"/>
                    <a:pt x="45" y="242"/>
                    <a:pt x="101" y="242"/>
                  </a:cubicBezTo>
                  <a:cubicBezTo>
                    <a:pt x="150" y="242"/>
                    <a:pt x="207" y="209"/>
                    <a:pt x="237" y="140"/>
                  </a:cubicBezTo>
                  <a:cubicBezTo>
                    <a:pt x="260" y="49"/>
                    <a:pt x="210" y="0"/>
                    <a:pt x="1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6" name="Google Shape;35526;p32"/>
            <p:cNvSpPr/>
            <p:nvPr/>
          </p:nvSpPr>
          <p:spPr>
            <a:xfrm flipH="1">
              <a:off x="13210788" y="249900"/>
              <a:ext cx="7350" cy="7375"/>
            </a:xfrm>
            <a:custGeom>
              <a:avLst/>
              <a:gdLst/>
              <a:ahLst/>
              <a:cxnLst/>
              <a:rect l="l" t="t" r="r" b="b"/>
              <a:pathLst>
                <a:path w="294" h="295" extrusionOk="0">
                  <a:moveTo>
                    <a:pt x="178" y="0"/>
                  </a:moveTo>
                  <a:cubicBezTo>
                    <a:pt x="125" y="0"/>
                    <a:pt x="65" y="39"/>
                    <a:pt x="36" y="127"/>
                  </a:cubicBezTo>
                  <a:cubicBezTo>
                    <a:pt x="0" y="233"/>
                    <a:pt x="57" y="294"/>
                    <a:pt x="125" y="294"/>
                  </a:cubicBezTo>
                  <a:cubicBezTo>
                    <a:pt x="180" y="294"/>
                    <a:pt x="242" y="255"/>
                    <a:pt x="271" y="169"/>
                  </a:cubicBezTo>
                  <a:lnTo>
                    <a:pt x="271" y="148"/>
                  </a:lnTo>
                  <a:cubicBezTo>
                    <a:pt x="294" y="55"/>
                    <a:pt x="241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7" name="Google Shape;35527;p32"/>
            <p:cNvSpPr/>
            <p:nvPr/>
          </p:nvSpPr>
          <p:spPr>
            <a:xfrm flipH="1">
              <a:off x="13234263" y="252025"/>
              <a:ext cx="6025" cy="5575"/>
            </a:xfrm>
            <a:custGeom>
              <a:avLst/>
              <a:gdLst/>
              <a:ahLst/>
              <a:cxnLst/>
              <a:rect l="l" t="t" r="r" b="b"/>
              <a:pathLst>
                <a:path w="241" h="223" extrusionOk="0">
                  <a:moveTo>
                    <a:pt x="139" y="0"/>
                  </a:moveTo>
                  <a:cubicBezTo>
                    <a:pt x="98" y="0"/>
                    <a:pt x="55" y="28"/>
                    <a:pt x="45" y="84"/>
                  </a:cubicBezTo>
                  <a:lnTo>
                    <a:pt x="24" y="106"/>
                  </a:lnTo>
                  <a:cubicBezTo>
                    <a:pt x="0" y="177"/>
                    <a:pt x="43" y="222"/>
                    <a:pt x="92" y="222"/>
                  </a:cubicBezTo>
                  <a:cubicBezTo>
                    <a:pt x="132" y="222"/>
                    <a:pt x="176" y="194"/>
                    <a:pt x="195" y="127"/>
                  </a:cubicBezTo>
                  <a:lnTo>
                    <a:pt x="216" y="127"/>
                  </a:lnTo>
                  <a:cubicBezTo>
                    <a:pt x="240" y="44"/>
                    <a:pt x="191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8" name="Google Shape;35528;p32"/>
            <p:cNvSpPr/>
            <p:nvPr/>
          </p:nvSpPr>
          <p:spPr>
            <a:xfrm flipH="1">
              <a:off x="13232663" y="282475"/>
              <a:ext cx="6050" cy="5525"/>
            </a:xfrm>
            <a:custGeom>
              <a:avLst/>
              <a:gdLst/>
              <a:ahLst/>
              <a:cxnLst/>
              <a:rect l="l" t="t" r="r" b="b"/>
              <a:pathLst>
                <a:path w="242" h="221" extrusionOk="0">
                  <a:moveTo>
                    <a:pt x="136" y="1"/>
                  </a:moveTo>
                  <a:cubicBezTo>
                    <a:pt x="92" y="1"/>
                    <a:pt x="44" y="28"/>
                    <a:pt x="25" y="85"/>
                  </a:cubicBezTo>
                  <a:cubicBezTo>
                    <a:pt x="1" y="170"/>
                    <a:pt x="53" y="221"/>
                    <a:pt x="110" y="221"/>
                  </a:cubicBezTo>
                  <a:cubicBezTo>
                    <a:pt x="153" y="221"/>
                    <a:pt x="199" y="192"/>
                    <a:pt x="217" y="127"/>
                  </a:cubicBezTo>
                  <a:cubicBezTo>
                    <a:pt x="241" y="44"/>
                    <a:pt x="192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9" name="Google Shape;35529;p32"/>
            <p:cNvSpPr/>
            <p:nvPr/>
          </p:nvSpPr>
          <p:spPr>
            <a:xfrm flipH="1">
              <a:off x="13262338" y="295650"/>
              <a:ext cx="7100" cy="7075"/>
            </a:xfrm>
            <a:custGeom>
              <a:avLst/>
              <a:gdLst/>
              <a:ahLst/>
              <a:cxnLst/>
              <a:rect l="l" t="t" r="r" b="b"/>
              <a:pathLst>
                <a:path w="284" h="283" extrusionOk="0">
                  <a:moveTo>
                    <a:pt x="173" y="1"/>
                  </a:moveTo>
                  <a:cubicBezTo>
                    <a:pt x="119" y="1"/>
                    <a:pt x="56" y="44"/>
                    <a:pt x="36" y="135"/>
                  </a:cubicBezTo>
                  <a:cubicBezTo>
                    <a:pt x="1" y="228"/>
                    <a:pt x="54" y="283"/>
                    <a:pt x="117" y="283"/>
                  </a:cubicBezTo>
                  <a:cubicBezTo>
                    <a:pt x="170" y="283"/>
                    <a:pt x="230" y="244"/>
                    <a:pt x="249" y="156"/>
                  </a:cubicBezTo>
                  <a:cubicBezTo>
                    <a:pt x="283" y="55"/>
                    <a:pt x="234" y="1"/>
                    <a:pt x="173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0" name="Google Shape;35530;p32"/>
            <p:cNvSpPr/>
            <p:nvPr/>
          </p:nvSpPr>
          <p:spPr>
            <a:xfrm flipH="1">
              <a:off x="13282388" y="291650"/>
              <a:ext cx="5450" cy="5650"/>
            </a:xfrm>
            <a:custGeom>
              <a:avLst/>
              <a:gdLst/>
              <a:ahLst/>
              <a:cxnLst/>
              <a:rect l="l" t="t" r="r" b="b"/>
              <a:pathLst>
                <a:path w="218" h="226" extrusionOk="0">
                  <a:moveTo>
                    <a:pt x="132" y="0"/>
                  </a:moveTo>
                  <a:cubicBezTo>
                    <a:pt x="91" y="0"/>
                    <a:pt x="43" y="33"/>
                    <a:pt x="24" y="102"/>
                  </a:cubicBezTo>
                  <a:cubicBezTo>
                    <a:pt x="1" y="183"/>
                    <a:pt x="39" y="226"/>
                    <a:pt x="86" y="226"/>
                  </a:cubicBezTo>
                  <a:cubicBezTo>
                    <a:pt x="127" y="226"/>
                    <a:pt x="175" y="193"/>
                    <a:pt x="195" y="124"/>
                  </a:cubicBezTo>
                  <a:cubicBezTo>
                    <a:pt x="217" y="44"/>
                    <a:pt x="179" y="0"/>
                    <a:pt x="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1" name="Google Shape;35531;p32"/>
            <p:cNvSpPr/>
            <p:nvPr/>
          </p:nvSpPr>
          <p:spPr>
            <a:xfrm flipH="1">
              <a:off x="13303988" y="271525"/>
              <a:ext cx="7375" cy="7150"/>
            </a:xfrm>
            <a:custGeom>
              <a:avLst/>
              <a:gdLst/>
              <a:ahLst/>
              <a:cxnLst/>
              <a:rect l="l" t="t" r="r" b="b"/>
              <a:pathLst>
                <a:path w="295" h="286" extrusionOk="0">
                  <a:moveTo>
                    <a:pt x="177" y="1"/>
                  </a:moveTo>
                  <a:cubicBezTo>
                    <a:pt x="125" y="1"/>
                    <a:pt x="65" y="39"/>
                    <a:pt x="46" y="117"/>
                  </a:cubicBezTo>
                  <a:lnTo>
                    <a:pt x="24" y="138"/>
                  </a:lnTo>
                  <a:cubicBezTo>
                    <a:pt x="1" y="231"/>
                    <a:pt x="53" y="286"/>
                    <a:pt x="117" y="286"/>
                  </a:cubicBezTo>
                  <a:cubicBezTo>
                    <a:pt x="170" y="286"/>
                    <a:pt x="230" y="247"/>
                    <a:pt x="259" y="159"/>
                  </a:cubicBezTo>
                  <a:cubicBezTo>
                    <a:pt x="294" y="55"/>
                    <a:pt x="240" y="1"/>
                    <a:pt x="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2" name="Google Shape;35532;p32"/>
            <p:cNvSpPr/>
            <p:nvPr/>
          </p:nvSpPr>
          <p:spPr>
            <a:xfrm flipH="1">
              <a:off x="13324488" y="246125"/>
              <a:ext cx="6750" cy="6950"/>
            </a:xfrm>
            <a:custGeom>
              <a:avLst/>
              <a:gdLst/>
              <a:ahLst/>
              <a:cxnLst/>
              <a:rect l="l" t="t" r="r" b="b"/>
              <a:pathLst>
                <a:path w="270" h="278" extrusionOk="0">
                  <a:moveTo>
                    <a:pt x="154" y="0"/>
                  </a:moveTo>
                  <a:cubicBezTo>
                    <a:pt x="77" y="0"/>
                    <a:pt x="0" y="136"/>
                    <a:pt x="50" y="235"/>
                  </a:cubicBezTo>
                  <a:lnTo>
                    <a:pt x="71" y="235"/>
                  </a:lnTo>
                  <a:cubicBezTo>
                    <a:pt x="86" y="265"/>
                    <a:pt x="105" y="277"/>
                    <a:pt x="126" y="277"/>
                  </a:cubicBezTo>
                  <a:cubicBezTo>
                    <a:pt x="193" y="277"/>
                    <a:pt x="270" y="141"/>
                    <a:pt x="221" y="43"/>
                  </a:cubicBezTo>
                  <a:cubicBezTo>
                    <a:pt x="201" y="13"/>
                    <a:pt x="177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3" name="Google Shape;35533;p32"/>
            <p:cNvSpPr/>
            <p:nvPr/>
          </p:nvSpPr>
          <p:spPr>
            <a:xfrm flipH="1">
              <a:off x="13337463" y="218300"/>
              <a:ext cx="5375" cy="6350"/>
            </a:xfrm>
            <a:custGeom>
              <a:avLst/>
              <a:gdLst/>
              <a:ahLst/>
              <a:cxnLst/>
              <a:rect l="l" t="t" r="r" b="b"/>
              <a:pathLst>
                <a:path w="215" h="254" extrusionOk="0">
                  <a:moveTo>
                    <a:pt x="123" y="1"/>
                  </a:moveTo>
                  <a:cubicBezTo>
                    <a:pt x="70" y="1"/>
                    <a:pt x="17" y="70"/>
                    <a:pt x="1" y="151"/>
                  </a:cubicBezTo>
                  <a:cubicBezTo>
                    <a:pt x="11" y="220"/>
                    <a:pt x="53" y="253"/>
                    <a:pt x="97" y="253"/>
                  </a:cubicBezTo>
                  <a:cubicBezTo>
                    <a:pt x="149" y="253"/>
                    <a:pt x="203" y="210"/>
                    <a:pt x="214" y="130"/>
                  </a:cubicBezTo>
                  <a:cubicBezTo>
                    <a:pt x="214" y="87"/>
                    <a:pt x="214" y="65"/>
                    <a:pt x="172" y="23"/>
                  </a:cubicBezTo>
                  <a:cubicBezTo>
                    <a:pt x="156" y="7"/>
                    <a:pt x="140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4" name="Google Shape;35534;p32"/>
            <p:cNvSpPr/>
            <p:nvPr/>
          </p:nvSpPr>
          <p:spPr>
            <a:xfrm flipH="1">
              <a:off x="13329413" y="186025"/>
              <a:ext cx="7350" cy="6900"/>
            </a:xfrm>
            <a:custGeom>
              <a:avLst/>
              <a:gdLst/>
              <a:ahLst/>
              <a:cxnLst/>
              <a:rect l="l" t="t" r="r" b="b"/>
              <a:pathLst>
                <a:path w="294" h="276" extrusionOk="0">
                  <a:moveTo>
                    <a:pt x="178" y="1"/>
                  </a:moveTo>
                  <a:cubicBezTo>
                    <a:pt x="125" y="1"/>
                    <a:pt x="65" y="39"/>
                    <a:pt x="36" y="117"/>
                  </a:cubicBezTo>
                  <a:cubicBezTo>
                    <a:pt x="1" y="221"/>
                    <a:pt x="54" y="275"/>
                    <a:pt x="121" y="275"/>
                  </a:cubicBezTo>
                  <a:cubicBezTo>
                    <a:pt x="177" y="275"/>
                    <a:pt x="241" y="238"/>
                    <a:pt x="271" y="160"/>
                  </a:cubicBezTo>
                  <a:cubicBezTo>
                    <a:pt x="294" y="55"/>
                    <a:pt x="241" y="1"/>
                    <a:pt x="1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5" name="Google Shape;35535;p32"/>
            <p:cNvSpPr/>
            <p:nvPr/>
          </p:nvSpPr>
          <p:spPr>
            <a:xfrm flipH="1">
              <a:off x="13312738" y="147325"/>
              <a:ext cx="7775" cy="6825"/>
            </a:xfrm>
            <a:custGeom>
              <a:avLst/>
              <a:gdLst/>
              <a:ahLst/>
              <a:cxnLst/>
              <a:rect l="l" t="t" r="r" b="b"/>
              <a:pathLst>
                <a:path w="311" h="273" extrusionOk="0">
                  <a:moveTo>
                    <a:pt x="157" y="1"/>
                  </a:moveTo>
                  <a:cubicBezTo>
                    <a:pt x="79" y="1"/>
                    <a:pt x="0" y="181"/>
                    <a:pt x="91" y="254"/>
                  </a:cubicBezTo>
                  <a:lnTo>
                    <a:pt x="112" y="254"/>
                  </a:lnTo>
                  <a:cubicBezTo>
                    <a:pt x="125" y="267"/>
                    <a:pt x="139" y="273"/>
                    <a:pt x="153" y="273"/>
                  </a:cubicBezTo>
                  <a:cubicBezTo>
                    <a:pt x="231" y="273"/>
                    <a:pt x="310" y="92"/>
                    <a:pt x="219" y="19"/>
                  </a:cubicBezTo>
                  <a:lnTo>
                    <a:pt x="198" y="19"/>
                  </a:lnTo>
                  <a:cubicBezTo>
                    <a:pt x="185" y="6"/>
                    <a:pt x="171" y="1"/>
                    <a:pt x="1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6" name="Google Shape;35536;p32"/>
            <p:cNvSpPr/>
            <p:nvPr/>
          </p:nvSpPr>
          <p:spPr>
            <a:xfrm flipH="1">
              <a:off x="13298138" y="132150"/>
              <a:ext cx="7625" cy="7350"/>
            </a:xfrm>
            <a:custGeom>
              <a:avLst/>
              <a:gdLst/>
              <a:ahLst/>
              <a:cxnLst/>
              <a:rect l="l" t="t" r="r" b="b"/>
              <a:pathLst>
                <a:path w="305" h="294" extrusionOk="0">
                  <a:moveTo>
                    <a:pt x="191" y="0"/>
                  </a:moveTo>
                  <a:cubicBezTo>
                    <a:pt x="134" y="0"/>
                    <a:pt x="66" y="44"/>
                    <a:pt x="35" y="134"/>
                  </a:cubicBezTo>
                  <a:cubicBezTo>
                    <a:pt x="0" y="239"/>
                    <a:pt x="54" y="293"/>
                    <a:pt x="121" y="293"/>
                  </a:cubicBezTo>
                  <a:cubicBezTo>
                    <a:pt x="176" y="293"/>
                    <a:pt x="241" y="255"/>
                    <a:pt x="270" y="177"/>
                  </a:cubicBezTo>
                  <a:lnTo>
                    <a:pt x="270" y="156"/>
                  </a:lnTo>
                  <a:cubicBezTo>
                    <a:pt x="304" y="54"/>
                    <a:pt x="255" y="0"/>
                    <a:pt x="1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7" name="Google Shape;35537;p32"/>
            <p:cNvSpPr/>
            <p:nvPr/>
          </p:nvSpPr>
          <p:spPr>
            <a:xfrm flipH="1">
              <a:off x="13264788" y="109600"/>
              <a:ext cx="6275" cy="7550"/>
            </a:xfrm>
            <a:custGeom>
              <a:avLst/>
              <a:gdLst/>
              <a:ahLst/>
              <a:cxnLst/>
              <a:rect l="l" t="t" r="r" b="b"/>
              <a:pathLst>
                <a:path w="251" h="302" extrusionOk="0">
                  <a:moveTo>
                    <a:pt x="153" y="0"/>
                  </a:moveTo>
                  <a:cubicBezTo>
                    <a:pt x="81" y="0"/>
                    <a:pt x="0" y="91"/>
                    <a:pt x="15" y="181"/>
                  </a:cubicBezTo>
                  <a:cubicBezTo>
                    <a:pt x="15" y="259"/>
                    <a:pt x="67" y="302"/>
                    <a:pt x="122" y="302"/>
                  </a:cubicBezTo>
                  <a:cubicBezTo>
                    <a:pt x="174" y="302"/>
                    <a:pt x="230" y="264"/>
                    <a:pt x="250" y="181"/>
                  </a:cubicBezTo>
                  <a:cubicBezTo>
                    <a:pt x="250" y="139"/>
                    <a:pt x="250" y="96"/>
                    <a:pt x="229" y="53"/>
                  </a:cubicBezTo>
                  <a:cubicBezTo>
                    <a:pt x="210" y="16"/>
                    <a:pt x="182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8" name="Google Shape;35538;p32"/>
            <p:cNvSpPr/>
            <p:nvPr/>
          </p:nvSpPr>
          <p:spPr>
            <a:xfrm flipH="1">
              <a:off x="13265063" y="132125"/>
              <a:ext cx="6900" cy="5300"/>
            </a:xfrm>
            <a:custGeom>
              <a:avLst/>
              <a:gdLst/>
              <a:ahLst/>
              <a:cxnLst/>
              <a:rect l="l" t="t" r="r" b="b"/>
              <a:pathLst>
                <a:path w="276" h="212" extrusionOk="0">
                  <a:moveTo>
                    <a:pt x="146" y="1"/>
                  </a:moveTo>
                  <a:cubicBezTo>
                    <a:pt x="136" y="1"/>
                    <a:pt x="126" y="3"/>
                    <a:pt x="115" y="7"/>
                  </a:cubicBezTo>
                  <a:lnTo>
                    <a:pt x="94" y="7"/>
                  </a:lnTo>
                  <a:cubicBezTo>
                    <a:pt x="1" y="44"/>
                    <a:pt x="38" y="211"/>
                    <a:pt x="119" y="211"/>
                  </a:cubicBezTo>
                  <a:cubicBezTo>
                    <a:pt x="131" y="211"/>
                    <a:pt x="144" y="208"/>
                    <a:pt x="158" y="200"/>
                  </a:cubicBezTo>
                  <a:lnTo>
                    <a:pt x="179" y="200"/>
                  </a:lnTo>
                  <a:cubicBezTo>
                    <a:pt x="276" y="161"/>
                    <a:pt x="233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9" name="Google Shape;35539;p32"/>
            <p:cNvSpPr/>
            <p:nvPr/>
          </p:nvSpPr>
          <p:spPr>
            <a:xfrm flipH="1">
              <a:off x="13264513" y="133200"/>
              <a:ext cx="7000" cy="5675"/>
            </a:xfrm>
            <a:custGeom>
              <a:avLst/>
              <a:gdLst/>
              <a:ahLst/>
              <a:cxnLst/>
              <a:rect l="l" t="t" r="r" b="b"/>
              <a:pathLst>
                <a:path w="280" h="227" extrusionOk="0">
                  <a:moveTo>
                    <a:pt x="149" y="1"/>
                  </a:moveTo>
                  <a:cubicBezTo>
                    <a:pt x="139" y="1"/>
                    <a:pt x="129" y="3"/>
                    <a:pt x="119" y="7"/>
                  </a:cubicBezTo>
                  <a:lnTo>
                    <a:pt x="97" y="7"/>
                  </a:lnTo>
                  <a:cubicBezTo>
                    <a:pt x="1" y="65"/>
                    <a:pt x="44" y="227"/>
                    <a:pt x="131" y="227"/>
                  </a:cubicBezTo>
                  <a:cubicBezTo>
                    <a:pt x="141" y="227"/>
                    <a:pt x="151" y="225"/>
                    <a:pt x="161" y="221"/>
                  </a:cubicBezTo>
                  <a:cubicBezTo>
                    <a:pt x="161" y="199"/>
                    <a:pt x="161" y="199"/>
                    <a:pt x="183" y="199"/>
                  </a:cubicBezTo>
                  <a:cubicBezTo>
                    <a:pt x="279" y="161"/>
                    <a:pt x="237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0" name="Google Shape;35540;p32"/>
            <p:cNvSpPr/>
            <p:nvPr/>
          </p:nvSpPr>
          <p:spPr>
            <a:xfrm flipH="1">
              <a:off x="13244488" y="122100"/>
              <a:ext cx="6600" cy="7600"/>
            </a:xfrm>
            <a:custGeom>
              <a:avLst/>
              <a:gdLst/>
              <a:ahLst/>
              <a:cxnLst/>
              <a:rect l="l" t="t" r="r" b="b"/>
              <a:pathLst>
                <a:path w="264" h="304" extrusionOk="0">
                  <a:moveTo>
                    <a:pt x="166" y="1"/>
                  </a:moveTo>
                  <a:cubicBezTo>
                    <a:pt x="88" y="1"/>
                    <a:pt x="1" y="84"/>
                    <a:pt x="28" y="194"/>
                  </a:cubicBezTo>
                  <a:cubicBezTo>
                    <a:pt x="28" y="269"/>
                    <a:pt x="74" y="303"/>
                    <a:pt x="124" y="303"/>
                  </a:cubicBezTo>
                  <a:cubicBezTo>
                    <a:pt x="189" y="303"/>
                    <a:pt x="264" y="248"/>
                    <a:pt x="264" y="152"/>
                  </a:cubicBezTo>
                  <a:cubicBezTo>
                    <a:pt x="264" y="130"/>
                    <a:pt x="264" y="109"/>
                    <a:pt x="264" y="88"/>
                  </a:cubicBezTo>
                  <a:cubicBezTo>
                    <a:pt x="248" y="27"/>
                    <a:pt x="209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1" name="Google Shape;35541;p32"/>
            <p:cNvSpPr/>
            <p:nvPr/>
          </p:nvSpPr>
          <p:spPr>
            <a:xfrm flipH="1">
              <a:off x="13341213" y="150450"/>
              <a:ext cx="44900" cy="146975"/>
            </a:xfrm>
            <a:custGeom>
              <a:avLst/>
              <a:gdLst/>
              <a:ahLst/>
              <a:cxnLst/>
              <a:rect l="l" t="t" r="r" b="b"/>
              <a:pathLst>
                <a:path w="1796" h="5879" extrusionOk="0">
                  <a:moveTo>
                    <a:pt x="1796" y="1"/>
                  </a:moveTo>
                  <a:lnTo>
                    <a:pt x="1796" y="1"/>
                  </a:lnTo>
                  <a:cubicBezTo>
                    <a:pt x="1155" y="22"/>
                    <a:pt x="257" y="1390"/>
                    <a:pt x="107" y="2844"/>
                  </a:cubicBezTo>
                  <a:cubicBezTo>
                    <a:pt x="0" y="3805"/>
                    <a:pt x="642" y="5408"/>
                    <a:pt x="1497" y="5836"/>
                  </a:cubicBezTo>
                  <a:cubicBezTo>
                    <a:pt x="1539" y="5879"/>
                    <a:pt x="1603" y="5879"/>
                    <a:pt x="1646" y="5879"/>
                  </a:cubicBezTo>
                  <a:cubicBezTo>
                    <a:pt x="1347" y="5473"/>
                    <a:pt x="1005" y="5045"/>
                    <a:pt x="855" y="4554"/>
                  </a:cubicBezTo>
                  <a:cubicBezTo>
                    <a:pt x="684" y="3998"/>
                    <a:pt x="727" y="3271"/>
                    <a:pt x="791" y="2715"/>
                  </a:cubicBezTo>
                  <a:cubicBezTo>
                    <a:pt x="877" y="2053"/>
                    <a:pt x="962" y="1433"/>
                    <a:pt x="1304" y="856"/>
                  </a:cubicBezTo>
                  <a:cubicBezTo>
                    <a:pt x="1432" y="663"/>
                    <a:pt x="1732" y="407"/>
                    <a:pt x="1774" y="193"/>
                  </a:cubicBezTo>
                  <a:cubicBezTo>
                    <a:pt x="1796" y="129"/>
                    <a:pt x="1796" y="65"/>
                    <a:pt x="1796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2" name="Google Shape;35542;p32"/>
            <p:cNvSpPr/>
            <p:nvPr/>
          </p:nvSpPr>
          <p:spPr>
            <a:xfrm flipH="1">
              <a:off x="13281888" y="17400"/>
              <a:ext cx="57750" cy="140575"/>
            </a:xfrm>
            <a:custGeom>
              <a:avLst/>
              <a:gdLst/>
              <a:ahLst/>
              <a:cxnLst/>
              <a:rect l="l" t="t" r="r" b="b"/>
              <a:pathLst>
                <a:path w="2310" h="5623" extrusionOk="0">
                  <a:moveTo>
                    <a:pt x="2309" y="1"/>
                  </a:moveTo>
                  <a:cubicBezTo>
                    <a:pt x="1369" y="172"/>
                    <a:pt x="1" y="984"/>
                    <a:pt x="86" y="3613"/>
                  </a:cubicBezTo>
                  <a:cubicBezTo>
                    <a:pt x="108" y="4019"/>
                    <a:pt x="364" y="4917"/>
                    <a:pt x="728" y="5622"/>
                  </a:cubicBezTo>
                  <a:lnTo>
                    <a:pt x="770" y="5601"/>
                  </a:lnTo>
                  <a:cubicBezTo>
                    <a:pt x="407" y="5130"/>
                    <a:pt x="407" y="4404"/>
                    <a:pt x="407" y="3827"/>
                  </a:cubicBezTo>
                  <a:cubicBezTo>
                    <a:pt x="407" y="3271"/>
                    <a:pt x="514" y="2737"/>
                    <a:pt x="749" y="2202"/>
                  </a:cubicBezTo>
                  <a:cubicBezTo>
                    <a:pt x="1134" y="1347"/>
                    <a:pt x="1668" y="642"/>
                    <a:pt x="2309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3" name="Google Shape;35543;p32"/>
            <p:cNvSpPr/>
            <p:nvPr/>
          </p:nvSpPr>
          <p:spPr>
            <a:xfrm flipH="1">
              <a:off x="12823963" y="521025"/>
              <a:ext cx="1733450" cy="434300"/>
            </a:xfrm>
            <a:custGeom>
              <a:avLst/>
              <a:gdLst/>
              <a:ahLst/>
              <a:cxnLst/>
              <a:rect l="l" t="t" r="r" b="b"/>
              <a:pathLst>
                <a:path w="69338" h="17372" extrusionOk="0">
                  <a:moveTo>
                    <a:pt x="67651" y="0"/>
                  </a:moveTo>
                  <a:cubicBezTo>
                    <a:pt x="66535" y="0"/>
                    <a:pt x="65419" y="202"/>
                    <a:pt x="64358" y="524"/>
                  </a:cubicBezTo>
                  <a:cubicBezTo>
                    <a:pt x="62883" y="973"/>
                    <a:pt x="61494" y="1636"/>
                    <a:pt x="60168" y="2320"/>
                  </a:cubicBezTo>
                  <a:cubicBezTo>
                    <a:pt x="58822" y="3004"/>
                    <a:pt x="57518" y="3709"/>
                    <a:pt x="56172" y="4308"/>
                  </a:cubicBezTo>
                  <a:cubicBezTo>
                    <a:pt x="54846" y="4927"/>
                    <a:pt x="53500" y="5398"/>
                    <a:pt x="52110" y="5590"/>
                  </a:cubicBezTo>
                  <a:cubicBezTo>
                    <a:pt x="51604" y="5661"/>
                    <a:pt x="51088" y="5692"/>
                    <a:pt x="50566" y="5692"/>
                  </a:cubicBezTo>
                  <a:cubicBezTo>
                    <a:pt x="49679" y="5692"/>
                    <a:pt x="48772" y="5604"/>
                    <a:pt x="47857" y="5483"/>
                  </a:cubicBezTo>
                  <a:cubicBezTo>
                    <a:pt x="46674" y="5344"/>
                    <a:pt x="45449" y="5177"/>
                    <a:pt x="44170" y="5177"/>
                  </a:cubicBezTo>
                  <a:cubicBezTo>
                    <a:pt x="43877" y="5177"/>
                    <a:pt x="43582" y="5185"/>
                    <a:pt x="43283" y="5205"/>
                  </a:cubicBezTo>
                  <a:cubicBezTo>
                    <a:pt x="42492" y="5269"/>
                    <a:pt x="41680" y="5419"/>
                    <a:pt x="40910" y="5697"/>
                  </a:cubicBezTo>
                  <a:cubicBezTo>
                    <a:pt x="40162" y="5932"/>
                    <a:pt x="37533" y="7663"/>
                    <a:pt x="36892" y="8048"/>
                  </a:cubicBezTo>
                  <a:cubicBezTo>
                    <a:pt x="36417" y="8328"/>
                    <a:pt x="36183" y="8387"/>
                    <a:pt x="36016" y="8387"/>
                  </a:cubicBezTo>
                  <a:cubicBezTo>
                    <a:pt x="35894" y="8387"/>
                    <a:pt x="35807" y="8356"/>
                    <a:pt x="35689" y="8356"/>
                  </a:cubicBezTo>
                  <a:cubicBezTo>
                    <a:pt x="35523" y="8356"/>
                    <a:pt x="35294" y="8417"/>
                    <a:pt x="34819" y="8711"/>
                  </a:cubicBezTo>
                  <a:cubicBezTo>
                    <a:pt x="32275" y="10250"/>
                    <a:pt x="29775" y="12088"/>
                    <a:pt x="27081" y="13071"/>
                  </a:cubicBezTo>
                  <a:cubicBezTo>
                    <a:pt x="25735" y="13563"/>
                    <a:pt x="24367" y="13947"/>
                    <a:pt x="22956" y="14182"/>
                  </a:cubicBezTo>
                  <a:cubicBezTo>
                    <a:pt x="22614" y="14225"/>
                    <a:pt x="22251" y="14289"/>
                    <a:pt x="21909" y="14332"/>
                  </a:cubicBezTo>
                  <a:lnTo>
                    <a:pt x="21396" y="14375"/>
                  </a:lnTo>
                  <a:lnTo>
                    <a:pt x="20862" y="14418"/>
                  </a:lnTo>
                  <a:cubicBezTo>
                    <a:pt x="20572" y="14436"/>
                    <a:pt x="20276" y="14442"/>
                    <a:pt x="19976" y="14442"/>
                  </a:cubicBezTo>
                  <a:cubicBezTo>
                    <a:pt x="19567" y="14442"/>
                    <a:pt x="19153" y="14430"/>
                    <a:pt x="18745" y="14418"/>
                  </a:cubicBezTo>
                  <a:cubicBezTo>
                    <a:pt x="15860" y="14289"/>
                    <a:pt x="12910" y="13862"/>
                    <a:pt x="9897" y="13734"/>
                  </a:cubicBezTo>
                  <a:cubicBezTo>
                    <a:pt x="9360" y="13711"/>
                    <a:pt x="8820" y="13696"/>
                    <a:pt x="8277" y="13696"/>
                  </a:cubicBezTo>
                  <a:cubicBezTo>
                    <a:pt x="7287" y="13696"/>
                    <a:pt x="6288" y="13745"/>
                    <a:pt x="5280" y="13883"/>
                  </a:cubicBezTo>
                  <a:cubicBezTo>
                    <a:pt x="4510" y="13990"/>
                    <a:pt x="3720" y="14140"/>
                    <a:pt x="2950" y="14375"/>
                  </a:cubicBezTo>
                  <a:cubicBezTo>
                    <a:pt x="2181" y="14610"/>
                    <a:pt x="1368" y="14952"/>
                    <a:pt x="684" y="15358"/>
                  </a:cubicBezTo>
                  <a:lnTo>
                    <a:pt x="663" y="15379"/>
                  </a:lnTo>
                  <a:cubicBezTo>
                    <a:pt x="171" y="15679"/>
                    <a:pt x="0" y="16341"/>
                    <a:pt x="278" y="16833"/>
                  </a:cubicBezTo>
                  <a:cubicBezTo>
                    <a:pt x="467" y="17181"/>
                    <a:pt x="812" y="17371"/>
                    <a:pt x="1162" y="17371"/>
                  </a:cubicBezTo>
                  <a:cubicBezTo>
                    <a:pt x="1328" y="17371"/>
                    <a:pt x="1495" y="17328"/>
                    <a:pt x="1646" y="17239"/>
                  </a:cubicBezTo>
                  <a:cubicBezTo>
                    <a:pt x="2822" y="16576"/>
                    <a:pt x="4147" y="16256"/>
                    <a:pt x="5515" y="16106"/>
                  </a:cubicBezTo>
                  <a:cubicBezTo>
                    <a:pt x="6369" y="16014"/>
                    <a:pt x="7248" y="15971"/>
                    <a:pt x="8130" y="15971"/>
                  </a:cubicBezTo>
                  <a:cubicBezTo>
                    <a:pt x="8683" y="15971"/>
                    <a:pt x="9238" y="15988"/>
                    <a:pt x="9790" y="16021"/>
                  </a:cubicBezTo>
                  <a:cubicBezTo>
                    <a:pt x="12697" y="16170"/>
                    <a:pt x="15625" y="16555"/>
                    <a:pt x="18681" y="16662"/>
                  </a:cubicBezTo>
                  <a:cubicBezTo>
                    <a:pt x="19393" y="16682"/>
                    <a:pt x="20239" y="17244"/>
                    <a:pt x="21001" y="17244"/>
                  </a:cubicBezTo>
                  <a:cubicBezTo>
                    <a:pt x="21040" y="17244"/>
                    <a:pt x="21079" y="17242"/>
                    <a:pt x="21118" y="17239"/>
                  </a:cubicBezTo>
                  <a:cubicBezTo>
                    <a:pt x="21310" y="17239"/>
                    <a:pt x="21375" y="16598"/>
                    <a:pt x="21588" y="16576"/>
                  </a:cubicBezTo>
                  <a:lnTo>
                    <a:pt x="21887" y="16555"/>
                  </a:lnTo>
                  <a:lnTo>
                    <a:pt x="22165" y="16512"/>
                  </a:lnTo>
                  <a:cubicBezTo>
                    <a:pt x="22550" y="16469"/>
                    <a:pt x="22935" y="16405"/>
                    <a:pt x="23320" y="16320"/>
                  </a:cubicBezTo>
                  <a:cubicBezTo>
                    <a:pt x="24837" y="16042"/>
                    <a:pt x="26333" y="15593"/>
                    <a:pt x="27765" y="15037"/>
                  </a:cubicBezTo>
                  <a:cubicBezTo>
                    <a:pt x="30651" y="13883"/>
                    <a:pt x="33258" y="12280"/>
                    <a:pt x="35802" y="10677"/>
                  </a:cubicBezTo>
                  <a:cubicBezTo>
                    <a:pt x="37084" y="9865"/>
                    <a:pt x="38324" y="9053"/>
                    <a:pt x="39607" y="8262"/>
                  </a:cubicBezTo>
                  <a:cubicBezTo>
                    <a:pt x="40145" y="7909"/>
                    <a:pt x="40570" y="7621"/>
                    <a:pt x="41498" y="7621"/>
                  </a:cubicBezTo>
                  <a:cubicBezTo>
                    <a:pt x="41639" y="7621"/>
                    <a:pt x="41791" y="7628"/>
                    <a:pt x="41958" y="7642"/>
                  </a:cubicBezTo>
                  <a:cubicBezTo>
                    <a:pt x="42076" y="7673"/>
                    <a:pt x="42174" y="7687"/>
                    <a:pt x="42258" y="7687"/>
                  </a:cubicBezTo>
                  <a:cubicBezTo>
                    <a:pt x="42914" y="7687"/>
                    <a:pt x="42612" y="6820"/>
                    <a:pt x="43219" y="6744"/>
                  </a:cubicBezTo>
                  <a:cubicBezTo>
                    <a:pt x="43520" y="6716"/>
                    <a:pt x="43827" y="6704"/>
                    <a:pt x="44139" y="6704"/>
                  </a:cubicBezTo>
                  <a:cubicBezTo>
                    <a:pt x="46098" y="6704"/>
                    <a:pt x="48256" y="7185"/>
                    <a:pt x="50441" y="7185"/>
                  </a:cubicBezTo>
                  <a:cubicBezTo>
                    <a:pt x="51068" y="7185"/>
                    <a:pt x="51697" y="7145"/>
                    <a:pt x="52324" y="7043"/>
                  </a:cubicBezTo>
                  <a:cubicBezTo>
                    <a:pt x="53884" y="6787"/>
                    <a:pt x="55530" y="6766"/>
                    <a:pt x="56898" y="6103"/>
                  </a:cubicBezTo>
                  <a:cubicBezTo>
                    <a:pt x="57234" y="6219"/>
                    <a:pt x="57488" y="6269"/>
                    <a:pt x="57679" y="6269"/>
                  </a:cubicBezTo>
                  <a:cubicBezTo>
                    <a:pt x="58227" y="6269"/>
                    <a:pt x="58250" y="5852"/>
                    <a:pt x="58202" y="5376"/>
                  </a:cubicBezTo>
                  <a:cubicBezTo>
                    <a:pt x="58138" y="4799"/>
                    <a:pt x="59933" y="3816"/>
                    <a:pt x="60681" y="3389"/>
                  </a:cubicBezTo>
                  <a:cubicBezTo>
                    <a:pt x="61985" y="2683"/>
                    <a:pt x="63289" y="1999"/>
                    <a:pt x="64657" y="1529"/>
                  </a:cubicBezTo>
                  <a:cubicBezTo>
                    <a:pt x="65729" y="1172"/>
                    <a:pt x="66856" y="950"/>
                    <a:pt x="67983" y="950"/>
                  </a:cubicBezTo>
                  <a:cubicBezTo>
                    <a:pt x="68271" y="950"/>
                    <a:pt x="68559" y="964"/>
                    <a:pt x="68846" y="995"/>
                  </a:cubicBezTo>
                  <a:cubicBezTo>
                    <a:pt x="68868" y="999"/>
                    <a:pt x="68890" y="1001"/>
                    <a:pt x="68912" y="1001"/>
                  </a:cubicBezTo>
                  <a:cubicBezTo>
                    <a:pt x="69120" y="1001"/>
                    <a:pt x="69297" y="821"/>
                    <a:pt x="69317" y="589"/>
                  </a:cubicBezTo>
                  <a:cubicBezTo>
                    <a:pt x="69338" y="353"/>
                    <a:pt x="69167" y="140"/>
                    <a:pt x="68953" y="97"/>
                  </a:cubicBezTo>
                  <a:cubicBezTo>
                    <a:pt x="68521" y="31"/>
                    <a:pt x="68086" y="0"/>
                    <a:pt x="676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4" name="Google Shape;35544;p32"/>
            <p:cNvSpPr/>
            <p:nvPr/>
          </p:nvSpPr>
          <p:spPr>
            <a:xfrm flipH="1">
              <a:off x="13483338" y="743525"/>
              <a:ext cx="264000" cy="247325"/>
            </a:xfrm>
            <a:custGeom>
              <a:avLst/>
              <a:gdLst/>
              <a:ahLst/>
              <a:cxnLst/>
              <a:rect l="l" t="t" r="r" b="b"/>
              <a:pathLst>
                <a:path w="10560" h="9893" extrusionOk="0">
                  <a:moveTo>
                    <a:pt x="5427" y="1"/>
                  </a:moveTo>
                  <a:cubicBezTo>
                    <a:pt x="4000" y="1"/>
                    <a:pt x="2571" y="693"/>
                    <a:pt x="1604" y="1991"/>
                  </a:cubicBezTo>
                  <a:cubicBezTo>
                    <a:pt x="1" y="4171"/>
                    <a:pt x="343" y="7270"/>
                    <a:pt x="2373" y="8916"/>
                  </a:cubicBezTo>
                  <a:cubicBezTo>
                    <a:pt x="3196" y="9574"/>
                    <a:pt x="4170" y="9892"/>
                    <a:pt x="5144" y="9892"/>
                  </a:cubicBezTo>
                  <a:cubicBezTo>
                    <a:pt x="6573" y="9892"/>
                    <a:pt x="8003" y="9208"/>
                    <a:pt x="8956" y="7911"/>
                  </a:cubicBezTo>
                  <a:cubicBezTo>
                    <a:pt x="10559" y="5710"/>
                    <a:pt x="10217" y="2611"/>
                    <a:pt x="8187" y="986"/>
                  </a:cubicBezTo>
                  <a:cubicBezTo>
                    <a:pt x="7365" y="320"/>
                    <a:pt x="6397" y="1"/>
                    <a:pt x="54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5" name="Google Shape;35545;p32"/>
            <p:cNvSpPr/>
            <p:nvPr/>
          </p:nvSpPr>
          <p:spPr>
            <a:xfrm flipH="1">
              <a:off x="13338538" y="829725"/>
              <a:ext cx="261325" cy="184800"/>
            </a:xfrm>
            <a:custGeom>
              <a:avLst/>
              <a:gdLst/>
              <a:ahLst/>
              <a:cxnLst/>
              <a:rect l="l" t="t" r="r" b="b"/>
              <a:pathLst>
                <a:path w="10453" h="7392" extrusionOk="0">
                  <a:moveTo>
                    <a:pt x="5998" y="0"/>
                  </a:moveTo>
                  <a:cubicBezTo>
                    <a:pt x="4462" y="0"/>
                    <a:pt x="3080" y="865"/>
                    <a:pt x="1839" y="1450"/>
                  </a:cubicBezTo>
                  <a:cubicBezTo>
                    <a:pt x="1711" y="1514"/>
                    <a:pt x="941" y="1941"/>
                    <a:pt x="856" y="2027"/>
                  </a:cubicBezTo>
                  <a:cubicBezTo>
                    <a:pt x="1" y="2454"/>
                    <a:pt x="1" y="2070"/>
                    <a:pt x="898" y="4250"/>
                  </a:cubicBezTo>
                  <a:cubicBezTo>
                    <a:pt x="1069" y="5276"/>
                    <a:pt x="1582" y="6366"/>
                    <a:pt x="1946" y="7392"/>
                  </a:cubicBezTo>
                  <a:lnTo>
                    <a:pt x="9598" y="7392"/>
                  </a:lnTo>
                  <a:cubicBezTo>
                    <a:pt x="10175" y="6323"/>
                    <a:pt x="10453" y="5105"/>
                    <a:pt x="10089" y="3630"/>
                  </a:cubicBezTo>
                  <a:cubicBezTo>
                    <a:pt x="9683" y="1834"/>
                    <a:pt x="8679" y="445"/>
                    <a:pt x="6798" y="82"/>
                  </a:cubicBezTo>
                  <a:cubicBezTo>
                    <a:pt x="6527" y="26"/>
                    <a:pt x="6260" y="0"/>
                    <a:pt x="59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6" name="Google Shape;35546;p32"/>
            <p:cNvSpPr/>
            <p:nvPr/>
          </p:nvSpPr>
          <p:spPr>
            <a:xfrm flipH="1">
              <a:off x="13563488" y="900075"/>
              <a:ext cx="145375" cy="114450"/>
            </a:xfrm>
            <a:custGeom>
              <a:avLst/>
              <a:gdLst/>
              <a:ahLst/>
              <a:cxnLst/>
              <a:rect l="l" t="t" r="r" b="b"/>
              <a:pathLst>
                <a:path w="5815" h="4578" extrusionOk="0">
                  <a:moveTo>
                    <a:pt x="4207" y="1"/>
                  </a:moveTo>
                  <a:cubicBezTo>
                    <a:pt x="4201" y="1"/>
                    <a:pt x="4195" y="2"/>
                    <a:pt x="4190" y="4"/>
                  </a:cubicBezTo>
                  <a:cubicBezTo>
                    <a:pt x="3292" y="324"/>
                    <a:pt x="2138" y="2184"/>
                    <a:pt x="1411" y="2996"/>
                  </a:cubicBezTo>
                  <a:cubicBezTo>
                    <a:pt x="984" y="3445"/>
                    <a:pt x="492" y="3979"/>
                    <a:pt x="0" y="4578"/>
                  </a:cubicBezTo>
                  <a:lnTo>
                    <a:pt x="5814" y="4578"/>
                  </a:lnTo>
                  <a:cubicBezTo>
                    <a:pt x="5771" y="4428"/>
                    <a:pt x="5729" y="4278"/>
                    <a:pt x="5686" y="4129"/>
                  </a:cubicBezTo>
                  <a:cubicBezTo>
                    <a:pt x="5329" y="2953"/>
                    <a:pt x="4538" y="1"/>
                    <a:pt x="4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7" name="Google Shape;35547;p32"/>
            <p:cNvSpPr/>
            <p:nvPr/>
          </p:nvSpPr>
          <p:spPr>
            <a:xfrm flipH="1">
              <a:off x="13626538" y="806450"/>
              <a:ext cx="291800" cy="211275"/>
            </a:xfrm>
            <a:custGeom>
              <a:avLst/>
              <a:gdLst/>
              <a:ahLst/>
              <a:cxnLst/>
              <a:rect l="l" t="t" r="r" b="b"/>
              <a:pathLst>
                <a:path w="11672" h="8451" extrusionOk="0">
                  <a:moveTo>
                    <a:pt x="4400" y="1"/>
                  </a:moveTo>
                  <a:cubicBezTo>
                    <a:pt x="2326" y="1"/>
                    <a:pt x="28" y="1346"/>
                    <a:pt x="236" y="3706"/>
                  </a:cubicBezTo>
                  <a:cubicBezTo>
                    <a:pt x="300" y="4304"/>
                    <a:pt x="471" y="4689"/>
                    <a:pt x="364" y="5288"/>
                  </a:cubicBezTo>
                  <a:cubicBezTo>
                    <a:pt x="236" y="5972"/>
                    <a:pt x="1" y="6463"/>
                    <a:pt x="343" y="7147"/>
                  </a:cubicBezTo>
                  <a:cubicBezTo>
                    <a:pt x="1048" y="8451"/>
                    <a:pt x="2758" y="7767"/>
                    <a:pt x="3870" y="8216"/>
                  </a:cubicBezTo>
                  <a:cubicBezTo>
                    <a:pt x="3976" y="8259"/>
                    <a:pt x="4062" y="8280"/>
                    <a:pt x="4147" y="8323"/>
                  </a:cubicBezTo>
                  <a:lnTo>
                    <a:pt x="7311" y="8323"/>
                  </a:lnTo>
                  <a:cubicBezTo>
                    <a:pt x="7909" y="8066"/>
                    <a:pt x="8486" y="7681"/>
                    <a:pt x="9021" y="7147"/>
                  </a:cubicBezTo>
                  <a:cubicBezTo>
                    <a:pt x="9555" y="6613"/>
                    <a:pt x="9961" y="5950"/>
                    <a:pt x="10410" y="5330"/>
                  </a:cubicBezTo>
                  <a:cubicBezTo>
                    <a:pt x="10688" y="4924"/>
                    <a:pt x="11586" y="4176"/>
                    <a:pt x="11628" y="3685"/>
                  </a:cubicBezTo>
                  <a:cubicBezTo>
                    <a:pt x="11671" y="2701"/>
                    <a:pt x="9769" y="2252"/>
                    <a:pt x="9149" y="1889"/>
                  </a:cubicBezTo>
                  <a:cubicBezTo>
                    <a:pt x="8059" y="1248"/>
                    <a:pt x="6990" y="628"/>
                    <a:pt x="5772" y="222"/>
                  </a:cubicBezTo>
                  <a:cubicBezTo>
                    <a:pt x="5349" y="73"/>
                    <a:pt x="4881" y="1"/>
                    <a:pt x="44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8" name="Google Shape;35548;p32"/>
            <p:cNvSpPr/>
            <p:nvPr/>
          </p:nvSpPr>
          <p:spPr>
            <a:xfrm flipH="1">
              <a:off x="13370063" y="651450"/>
              <a:ext cx="245300" cy="233775"/>
            </a:xfrm>
            <a:custGeom>
              <a:avLst/>
              <a:gdLst/>
              <a:ahLst/>
              <a:cxnLst/>
              <a:rect l="l" t="t" r="r" b="b"/>
              <a:pathLst>
                <a:path w="9812" h="9351" extrusionOk="0">
                  <a:moveTo>
                    <a:pt x="5378" y="1"/>
                  </a:moveTo>
                  <a:cubicBezTo>
                    <a:pt x="4711" y="1"/>
                    <a:pt x="4047" y="87"/>
                    <a:pt x="3485" y="501"/>
                  </a:cubicBezTo>
                  <a:cubicBezTo>
                    <a:pt x="2587" y="1143"/>
                    <a:pt x="2117" y="2254"/>
                    <a:pt x="1711" y="3280"/>
                  </a:cubicBezTo>
                  <a:cubicBezTo>
                    <a:pt x="1070" y="4840"/>
                    <a:pt x="1" y="7362"/>
                    <a:pt x="920" y="8965"/>
                  </a:cubicBezTo>
                  <a:cubicBezTo>
                    <a:pt x="1117" y="9239"/>
                    <a:pt x="1241" y="9350"/>
                    <a:pt x="1365" y="9350"/>
                  </a:cubicBezTo>
                  <a:cubicBezTo>
                    <a:pt x="1482" y="9350"/>
                    <a:pt x="1598" y="9250"/>
                    <a:pt x="1775" y="9094"/>
                  </a:cubicBezTo>
                  <a:cubicBezTo>
                    <a:pt x="2331" y="8645"/>
                    <a:pt x="3100" y="8367"/>
                    <a:pt x="3699" y="8132"/>
                  </a:cubicBezTo>
                  <a:cubicBezTo>
                    <a:pt x="5473" y="7405"/>
                    <a:pt x="7439" y="6956"/>
                    <a:pt x="8786" y="5439"/>
                  </a:cubicBezTo>
                  <a:cubicBezTo>
                    <a:pt x="9641" y="4477"/>
                    <a:pt x="9812" y="3194"/>
                    <a:pt x="9042" y="2190"/>
                  </a:cubicBezTo>
                  <a:cubicBezTo>
                    <a:pt x="8679" y="1741"/>
                    <a:pt x="8508" y="1036"/>
                    <a:pt x="8123" y="630"/>
                  </a:cubicBezTo>
                  <a:cubicBezTo>
                    <a:pt x="7674" y="159"/>
                    <a:pt x="6862" y="52"/>
                    <a:pt x="6264" y="31"/>
                  </a:cubicBezTo>
                  <a:cubicBezTo>
                    <a:pt x="5974" y="18"/>
                    <a:pt x="5675" y="1"/>
                    <a:pt x="5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9" name="Google Shape;35549;p32"/>
            <p:cNvSpPr/>
            <p:nvPr/>
          </p:nvSpPr>
          <p:spPr>
            <a:xfrm flipH="1">
              <a:off x="13578463" y="594475"/>
              <a:ext cx="240475" cy="278150"/>
            </a:xfrm>
            <a:custGeom>
              <a:avLst/>
              <a:gdLst/>
              <a:ahLst/>
              <a:cxnLst/>
              <a:rect l="l" t="t" r="r" b="b"/>
              <a:pathLst>
                <a:path w="9619" h="11126" extrusionOk="0">
                  <a:moveTo>
                    <a:pt x="3279" y="0"/>
                  </a:moveTo>
                  <a:cubicBezTo>
                    <a:pt x="2399" y="0"/>
                    <a:pt x="1582" y="388"/>
                    <a:pt x="1026" y="1263"/>
                  </a:cubicBezTo>
                  <a:cubicBezTo>
                    <a:pt x="642" y="1861"/>
                    <a:pt x="684" y="2310"/>
                    <a:pt x="535" y="3015"/>
                  </a:cubicBezTo>
                  <a:cubicBezTo>
                    <a:pt x="407" y="3721"/>
                    <a:pt x="0" y="4234"/>
                    <a:pt x="86" y="4960"/>
                  </a:cubicBezTo>
                  <a:cubicBezTo>
                    <a:pt x="257" y="6350"/>
                    <a:pt x="1860" y="8124"/>
                    <a:pt x="2950" y="8829"/>
                  </a:cubicBezTo>
                  <a:cubicBezTo>
                    <a:pt x="4019" y="9513"/>
                    <a:pt x="6690" y="10774"/>
                    <a:pt x="7866" y="11116"/>
                  </a:cubicBezTo>
                  <a:cubicBezTo>
                    <a:pt x="7886" y="11122"/>
                    <a:pt x="7905" y="11125"/>
                    <a:pt x="7924" y="11125"/>
                  </a:cubicBezTo>
                  <a:cubicBezTo>
                    <a:pt x="8563" y="11125"/>
                    <a:pt x="8779" y="7666"/>
                    <a:pt x="9298" y="4469"/>
                  </a:cubicBezTo>
                  <a:cubicBezTo>
                    <a:pt x="9619" y="2567"/>
                    <a:pt x="5729" y="771"/>
                    <a:pt x="4724" y="322"/>
                  </a:cubicBezTo>
                  <a:cubicBezTo>
                    <a:pt x="4245" y="113"/>
                    <a:pt x="3753" y="0"/>
                    <a:pt x="3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0" name="Google Shape;35550;p32"/>
            <p:cNvSpPr/>
            <p:nvPr/>
          </p:nvSpPr>
          <p:spPr>
            <a:xfrm flipH="1">
              <a:off x="13609988" y="900700"/>
              <a:ext cx="83925" cy="26200"/>
            </a:xfrm>
            <a:custGeom>
              <a:avLst/>
              <a:gdLst/>
              <a:ahLst/>
              <a:cxnLst/>
              <a:rect l="l" t="t" r="r" b="b"/>
              <a:pathLst>
                <a:path w="3357" h="1048" extrusionOk="0">
                  <a:moveTo>
                    <a:pt x="3335" y="0"/>
                  </a:moveTo>
                  <a:cubicBezTo>
                    <a:pt x="3057" y="86"/>
                    <a:pt x="2780" y="192"/>
                    <a:pt x="2502" y="278"/>
                  </a:cubicBezTo>
                  <a:cubicBezTo>
                    <a:pt x="2245" y="363"/>
                    <a:pt x="1967" y="492"/>
                    <a:pt x="1711" y="577"/>
                  </a:cubicBezTo>
                  <a:cubicBezTo>
                    <a:pt x="1155" y="748"/>
                    <a:pt x="578" y="876"/>
                    <a:pt x="1" y="1026"/>
                  </a:cubicBezTo>
                  <a:lnTo>
                    <a:pt x="22" y="1047"/>
                  </a:lnTo>
                  <a:cubicBezTo>
                    <a:pt x="599" y="983"/>
                    <a:pt x="1177" y="919"/>
                    <a:pt x="1754" y="791"/>
                  </a:cubicBezTo>
                  <a:cubicBezTo>
                    <a:pt x="2031" y="727"/>
                    <a:pt x="2331" y="684"/>
                    <a:pt x="2609" y="556"/>
                  </a:cubicBezTo>
                  <a:cubicBezTo>
                    <a:pt x="2886" y="427"/>
                    <a:pt x="3143" y="256"/>
                    <a:pt x="3357" y="21"/>
                  </a:cubicBezTo>
                  <a:lnTo>
                    <a:pt x="33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1" name="Google Shape;35551;p32"/>
            <p:cNvSpPr/>
            <p:nvPr/>
          </p:nvSpPr>
          <p:spPr>
            <a:xfrm flipH="1">
              <a:off x="13612663" y="895350"/>
              <a:ext cx="83375" cy="9450"/>
            </a:xfrm>
            <a:custGeom>
              <a:avLst/>
              <a:gdLst/>
              <a:ahLst/>
              <a:cxnLst/>
              <a:rect l="l" t="t" r="r" b="b"/>
              <a:pathLst>
                <a:path w="3335" h="378" extrusionOk="0">
                  <a:moveTo>
                    <a:pt x="3313" y="0"/>
                  </a:moveTo>
                  <a:cubicBezTo>
                    <a:pt x="3036" y="43"/>
                    <a:pt x="2779" y="64"/>
                    <a:pt x="2501" y="64"/>
                  </a:cubicBezTo>
                  <a:cubicBezTo>
                    <a:pt x="2223" y="64"/>
                    <a:pt x="1967" y="86"/>
                    <a:pt x="1689" y="86"/>
                  </a:cubicBezTo>
                  <a:cubicBezTo>
                    <a:pt x="1280" y="70"/>
                    <a:pt x="860" y="20"/>
                    <a:pt x="444" y="20"/>
                  </a:cubicBezTo>
                  <a:cubicBezTo>
                    <a:pt x="295" y="20"/>
                    <a:pt x="147" y="26"/>
                    <a:pt x="0" y="43"/>
                  </a:cubicBezTo>
                  <a:lnTo>
                    <a:pt x="0" y="64"/>
                  </a:lnTo>
                  <a:cubicBezTo>
                    <a:pt x="556" y="86"/>
                    <a:pt x="1112" y="235"/>
                    <a:pt x="1668" y="321"/>
                  </a:cubicBezTo>
                  <a:cubicBezTo>
                    <a:pt x="1879" y="337"/>
                    <a:pt x="2090" y="378"/>
                    <a:pt x="2310" y="378"/>
                  </a:cubicBezTo>
                  <a:cubicBezTo>
                    <a:pt x="2380" y="378"/>
                    <a:pt x="2451" y="374"/>
                    <a:pt x="2523" y="364"/>
                  </a:cubicBezTo>
                  <a:cubicBezTo>
                    <a:pt x="2800" y="321"/>
                    <a:pt x="3100" y="214"/>
                    <a:pt x="3335" y="22"/>
                  </a:cubicBezTo>
                  <a:lnTo>
                    <a:pt x="33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2" name="Google Shape;35552;p32"/>
            <p:cNvSpPr/>
            <p:nvPr/>
          </p:nvSpPr>
          <p:spPr>
            <a:xfrm flipH="1">
              <a:off x="13610513" y="866500"/>
              <a:ext cx="84450" cy="31725"/>
            </a:xfrm>
            <a:custGeom>
              <a:avLst/>
              <a:gdLst/>
              <a:ahLst/>
              <a:cxnLst/>
              <a:rect l="l" t="t" r="r" b="b"/>
              <a:pathLst>
                <a:path w="3378" h="1269" extrusionOk="0">
                  <a:moveTo>
                    <a:pt x="22" y="0"/>
                  </a:moveTo>
                  <a:lnTo>
                    <a:pt x="0" y="21"/>
                  </a:lnTo>
                  <a:cubicBezTo>
                    <a:pt x="513" y="363"/>
                    <a:pt x="1005" y="705"/>
                    <a:pt x="1582" y="962"/>
                  </a:cubicBezTo>
                  <a:cubicBezTo>
                    <a:pt x="1860" y="1090"/>
                    <a:pt x="2138" y="1218"/>
                    <a:pt x="2458" y="1261"/>
                  </a:cubicBezTo>
                  <a:cubicBezTo>
                    <a:pt x="2525" y="1266"/>
                    <a:pt x="2594" y="1269"/>
                    <a:pt x="2663" y="1269"/>
                  </a:cubicBezTo>
                  <a:cubicBezTo>
                    <a:pt x="2900" y="1269"/>
                    <a:pt x="3145" y="1237"/>
                    <a:pt x="3377" y="1154"/>
                  </a:cubicBezTo>
                  <a:lnTo>
                    <a:pt x="3377" y="1133"/>
                  </a:lnTo>
                  <a:cubicBezTo>
                    <a:pt x="3078" y="1090"/>
                    <a:pt x="2779" y="1026"/>
                    <a:pt x="2501" y="962"/>
                  </a:cubicBezTo>
                  <a:cubicBezTo>
                    <a:pt x="2223" y="898"/>
                    <a:pt x="1945" y="834"/>
                    <a:pt x="1667" y="748"/>
                  </a:cubicBezTo>
                  <a:cubicBezTo>
                    <a:pt x="1090" y="534"/>
                    <a:pt x="556" y="257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3" name="Google Shape;35553;p32"/>
            <p:cNvSpPr/>
            <p:nvPr/>
          </p:nvSpPr>
          <p:spPr>
            <a:xfrm flipH="1">
              <a:off x="13608913" y="802375"/>
              <a:ext cx="66825" cy="87650"/>
            </a:xfrm>
            <a:custGeom>
              <a:avLst/>
              <a:gdLst/>
              <a:ahLst/>
              <a:cxnLst/>
              <a:rect l="l" t="t" r="r" b="b"/>
              <a:pathLst>
                <a:path w="2673" h="3506" extrusionOk="0">
                  <a:moveTo>
                    <a:pt x="22" y="0"/>
                  </a:moveTo>
                  <a:lnTo>
                    <a:pt x="1" y="22"/>
                  </a:lnTo>
                  <a:cubicBezTo>
                    <a:pt x="578" y="470"/>
                    <a:pt x="984" y="1090"/>
                    <a:pt x="1369" y="1710"/>
                  </a:cubicBezTo>
                  <a:cubicBezTo>
                    <a:pt x="1561" y="2009"/>
                    <a:pt x="1711" y="2351"/>
                    <a:pt x="1924" y="2651"/>
                  </a:cubicBezTo>
                  <a:cubicBezTo>
                    <a:pt x="2138" y="2971"/>
                    <a:pt x="2352" y="3270"/>
                    <a:pt x="2651" y="3506"/>
                  </a:cubicBezTo>
                  <a:lnTo>
                    <a:pt x="2672" y="3484"/>
                  </a:lnTo>
                  <a:cubicBezTo>
                    <a:pt x="2501" y="3142"/>
                    <a:pt x="2330" y="2822"/>
                    <a:pt x="2159" y="2501"/>
                  </a:cubicBezTo>
                  <a:cubicBezTo>
                    <a:pt x="1988" y="2180"/>
                    <a:pt x="1775" y="1881"/>
                    <a:pt x="1561" y="1582"/>
                  </a:cubicBezTo>
                  <a:cubicBezTo>
                    <a:pt x="1133" y="962"/>
                    <a:pt x="642" y="385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4" name="Google Shape;35554;p32"/>
            <p:cNvSpPr/>
            <p:nvPr/>
          </p:nvSpPr>
          <p:spPr>
            <a:xfrm flipH="1">
              <a:off x="13600888" y="782600"/>
              <a:ext cx="41725" cy="104225"/>
            </a:xfrm>
            <a:custGeom>
              <a:avLst/>
              <a:gdLst/>
              <a:ahLst/>
              <a:cxnLst/>
              <a:rect l="l" t="t" r="r" b="b"/>
              <a:pathLst>
                <a:path w="1669" h="4169" extrusionOk="0">
                  <a:moveTo>
                    <a:pt x="22" y="0"/>
                  </a:moveTo>
                  <a:lnTo>
                    <a:pt x="1" y="22"/>
                  </a:lnTo>
                  <a:cubicBezTo>
                    <a:pt x="300" y="257"/>
                    <a:pt x="514" y="556"/>
                    <a:pt x="642" y="898"/>
                  </a:cubicBezTo>
                  <a:cubicBezTo>
                    <a:pt x="792" y="1240"/>
                    <a:pt x="877" y="1625"/>
                    <a:pt x="963" y="1988"/>
                  </a:cubicBezTo>
                  <a:cubicBezTo>
                    <a:pt x="1027" y="2373"/>
                    <a:pt x="1091" y="2736"/>
                    <a:pt x="1176" y="3100"/>
                  </a:cubicBezTo>
                  <a:cubicBezTo>
                    <a:pt x="1241" y="3292"/>
                    <a:pt x="1283" y="3484"/>
                    <a:pt x="1369" y="3655"/>
                  </a:cubicBezTo>
                  <a:cubicBezTo>
                    <a:pt x="1390" y="3741"/>
                    <a:pt x="1433" y="3848"/>
                    <a:pt x="1476" y="3933"/>
                  </a:cubicBezTo>
                  <a:cubicBezTo>
                    <a:pt x="1540" y="3997"/>
                    <a:pt x="1561" y="4104"/>
                    <a:pt x="1668" y="4168"/>
                  </a:cubicBezTo>
                  <a:lnTo>
                    <a:pt x="1668" y="4126"/>
                  </a:lnTo>
                  <a:cubicBezTo>
                    <a:pt x="1625" y="4083"/>
                    <a:pt x="1604" y="3976"/>
                    <a:pt x="1604" y="3869"/>
                  </a:cubicBezTo>
                  <a:cubicBezTo>
                    <a:pt x="1583" y="3784"/>
                    <a:pt x="1561" y="3698"/>
                    <a:pt x="1540" y="3591"/>
                  </a:cubicBezTo>
                  <a:lnTo>
                    <a:pt x="1454" y="3035"/>
                  </a:lnTo>
                  <a:cubicBezTo>
                    <a:pt x="1390" y="2672"/>
                    <a:pt x="1283" y="2287"/>
                    <a:pt x="1176" y="1924"/>
                  </a:cubicBezTo>
                  <a:cubicBezTo>
                    <a:pt x="1070" y="1561"/>
                    <a:pt x="963" y="1197"/>
                    <a:pt x="770" y="834"/>
                  </a:cubicBezTo>
                  <a:cubicBezTo>
                    <a:pt x="599" y="492"/>
                    <a:pt x="343" y="193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5" name="Google Shape;35555;p32"/>
            <p:cNvSpPr/>
            <p:nvPr/>
          </p:nvSpPr>
          <p:spPr>
            <a:xfrm flipH="1">
              <a:off x="13589688" y="784725"/>
              <a:ext cx="16575" cy="103175"/>
            </a:xfrm>
            <a:custGeom>
              <a:avLst/>
              <a:gdLst/>
              <a:ahLst/>
              <a:cxnLst/>
              <a:rect l="l" t="t" r="r" b="b"/>
              <a:pathLst>
                <a:path w="663" h="4127" extrusionOk="0">
                  <a:moveTo>
                    <a:pt x="22" y="1"/>
                  </a:moveTo>
                  <a:lnTo>
                    <a:pt x="0" y="22"/>
                  </a:lnTo>
                  <a:cubicBezTo>
                    <a:pt x="257" y="257"/>
                    <a:pt x="364" y="621"/>
                    <a:pt x="428" y="963"/>
                  </a:cubicBezTo>
                  <a:cubicBezTo>
                    <a:pt x="471" y="1305"/>
                    <a:pt x="471" y="1647"/>
                    <a:pt x="449" y="1989"/>
                  </a:cubicBezTo>
                  <a:cubicBezTo>
                    <a:pt x="406" y="2352"/>
                    <a:pt x="342" y="2694"/>
                    <a:pt x="321" y="3036"/>
                  </a:cubicBezTo>
                  <a:cubicBezTo>
                    <a:pt x="278" y="3399"/>
                    <a:pt x="235" y="3763"/>
                    <a:pt x="257" y="4126"/>
                  </a:cubicBezTo>
                  <a:lnTo>
                    <a:pt x="278" y="4126"/>
                  </a:lnTo>
                  <a:cubicBezTo>
                    <a:pt x="428" y="3784"/>
                    <a:pt x="513" y="3442"/>
                    <a:pt x="599" y="3100"/>
                  </a:cubicBezTo>
                  <a:cubicBezTo>
                    <a:pt x="663" y="2737"/>
                    <a:pt x="663" y="2373"/>
                    <a:pt x="663" y="2010"/>
                  </a:cubicBezTo>
                  <a:cubicBezTo>
                    <a:pt x="663" y="1647"/>
                    <a:pt x="642" y="1283"/>
                    <a:pt x="556" y="920"/>
                  </a:cubicBezTo>
                  <a:cubicBezTo>
                    <a:pt x="471" y="578"/>
                    <a:pt x="300" y="215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6" name="Google Shape;35556;p32"/>
            <p:cNvSpPr/>
            <p:nvPr/>
          </p:nvSpPr>
          <p:spPr>
            <a:xfrm flipH="1">
              <a:off x="13597688" y="897475"/>
              <a:ext cx="53475" cy="67350"/>
            </a:xfrm>
            <a:custGeom>
              <a:avLst/>
              <a:gdLst/>
              <a:ahLst/>
              <a:cxnLst/>
              <a:rect l="l" t="t" r="r" b="b"/>
              <a:pathLst>
                <a:path w="2139" h="2694" extrusionOk="0">
                  <a:moveTo>
                    <a:pt x="2096" y="1"/>
                  </a:moveTo>
                  <a:cubicBezTo>
                    <a:pt x="1967" y="279"/>
                    <a:pt x="1818" y="514"/>
                    <a:pt x="1668" y="749"/>
                  </a:cubicBezTo>
                  <a:cubicBezTo>
                    <a:pt x="1518" y="984"/>
                    <a:pt x="1390" y="1240"/>
                    <a:pt x="1219" y="1476"/>
                  </a:cubicBezTo>
                  <a:cubicBezTo>
                    <a:pt x="1048" y="1711"/>
                    <a:pt x="856" y="1924"/>
                    <a:pt x="663" y="2117"/>
                  </a:cubicBezTo>
                  <a:cubicBezTo>
                    <a:pt x="450" y="2331"/>
                    <a:pt x="236" y="2523"/>
                    <a:pt x="1" y="2651"/>
                  </a:cubicBezTo>
                  <a:lnTo>
                    <a:pt x="1" y="2694"/>
                  </a:lnTo>
                  <a:cubicBezTo>
                    <a:pt x="535" y="2459"/>
                    <a:pt x="984" y="2074"/>
                    <a:pt x="1390" y="1625"/>
                  </a:cubicBezTo>
                  <a:cubicBezTo>
                    <a:pt x="1583" y="1411"/>
                    <a:pt x="1775" y="1176"/>
                    <a:pt x="1925" y="898"/>
                  </a:cubicBezTo>
                  <a:cubicBezTo>
                    <a:pt x="2053" y="642"/>
                    <a:pt x="2138" y="321"/>
                    <a:pt x="2117" y="22"/>
                  </a:cubicBezTo>
                  <a:lnTo>
                    <a:pt x="209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7" name="Google Shape;35557;p32"/>
            <p:cNvSpPr/>
            <p:nvPr/>
          </p:nvSpPr>
          <p:spPr>
            <a:xfrm flipH="1">
              <a:off x="13598238" y="887875"/>
              <a:ext cx="48100" cy="56125"/>
            </a:xfrm>
            <a:custGeom>
              <a:avLst/>
              <a:gdLst/>
              <a:ahLst/>
              <a:cxnLst/>
              <a:rect l="l" t="t" r="r" b="b"/>
              <a:pathLst>
                <a:path w="1924" h="2245" extrusionOk="0">
                  <a:moveTo>
                    <a:pt x="1860" y="0"/>
                  </a:moveTo>
                  <a:cubicBezTo>
                    <a:pt x="1732" y="214"/>
                    <a:pt x="1625" y="428"/>
                    <a:pt x="1496" y="641"/>
                  </a:cubicBezTo>
                  <a:cubicBezTo>
                    <a:pt x="1347" y="834"/>
                    <a:pt x="1240" y="1047"/>
                    <a:pt x="1090" y="1240"/>
                  </a:cubicBezTo>
                  <a:cubicBezTo>
                    <a:pt x="941" y="1432"/>
                    <a:pt x="791" y="1624"/>
                    <a:pt x="599" y="1795"/>
                  </a:cubicBezTo>
                  <a:cubicBezTo>
                    <a:pt x="428" y="1945"/>
                    <a:pt x="235" y="2116"/>
                    <a:pt x="0" y="2223"/>
                  </a:cubicBezTo>
                  <a:lnTo>
                    <a:pt x="22" y="2244"/>
                  </a:lnTo>
                  <a:cubicBezTo>
                    <a:pt x="492" y="2095"/>
                    <a:pt x="898" y="1774"/>
                    <a:pt x="1261" y="1411"/>
                  </a:cubicBezTo>
                  <a:cubicBezTo>
                    <a:pt x="1432" y="1218"/>
                    <a:pt x="1625" y="1026"/>
                    <a:pt x="1732" y="769"/>
                  </a:cubicBezTo>
                  <a:cubicBezTo>
                    <a:pt x="1838" y="534"/>
                    <a:pt x="1924" y="278"/>
                    <a:pt x="18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8" name="Google Shape;35558;p32"/>
            <p:cNvSpPr/>
            <p:nvPr/>
          </p:nvSpPr>
          <p:spPr>
            <a:xfrm flipH="1">
              <a:off x="13564563" y="830700"/>
              <a:ext cx="28350" cy="59850"/>
            </a:xfrm>
            <a:custGeom>
              <a:avLst/>
              <a:gdLst/>
              <a:ahLst/>
              <a:cxnLst/>
              <a:rect l="l" t="t" r="r" b="b"/>
              <a:pathLst>
                <a:path w="1134" h="2394" extrusionOk="0">
                  <a:moveTo>
                    <a:pt x="1027" y="0"/>
                  </a:moveTo>
                  <a:cubicBezTo>
                    <a:pt x="1069" y="235"/>
                    <a:pt x="1027" y="449"/>
                    <a:pt x="941" y="663"/>
                  </a:cubicBezTo>
                  <a:cubicBezTo>
                    <a:pt x="877" y="855"/>
                    <a:pt x="770" y="1047"/>
                    <a:pt x="663" y="1240"/>
                  </a:cubicBezTo>
                  <a:cubicBezTo>
                    <a:pt x="556" y="1432"/>
                    <a:pt x="407" y="1582"/>
                    <a:pt x="300" y="1774"/>
                  </a:cubicBezTo>
                  <a:cubicBezTo>
                    <a:pt x="193" y="1966"/>
                    <a:pt x="86" y="2159"/>
                    <a:pt x="1" y="2373"/>
                  </a:cubicBezTo>
                  <a:lnTo>
                    <a:pt x="22" y="2394"/>
                  </a:lnTo>
                  <a:cubicBezTo>
                    <a:pt x="214" y="2287"/>
                    <a:pt x="385" y="2116"/>
                    <a:pt x="535" y="1945"/>
                  </a:cubicBezTo>
                  <a:cubicBezTo>
                    <a:pt x="685" y="1774"/>
                    <a:pt x="770" y="1560"/>
                    <a:pt x="856" y="1347"/>
                  </a:cubicBezTo>
                  <a:cubicBezTo>
                    <a:pt x="962" y="1133"/>
                    <a:pt x="1027" y="919"/>
                    <a:pt x="1069" y="684"/>
                  </a:cubicBezTo>
                  <a:cubicBezTo>
                    <a:pt x="1112" y="470"/>
                    <a:pt x="1133" y="214"/>
                    <a:pt x="10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9" name="Google Shape;35559;p32"/>
            <p:cNvSpPr/>
            <p:nvPr/>
          </p:nvSpPr>
          <p:spPr>
            <a:xfrm flipH="1">
              <a:off x="13572588" y="858900"/>
              <a:ext cx="66275" cy="59650"/>
            </a:xfrm>
            <a:custGeom>
              <a:avLst/>
              <a:gdLst/>
              <a:ahLst/>
              <a:cxnLst/>
              <a:rect l="l" t="t" r="r" b="b"/>
              <a:pathLst>
                <a:path w="2651" h="2386" extrusionOk="0">
                  <a:moveTo>
                    <a:pt x="1228" y="0"/>
                  </a:moveTo>
                  <a:cubicBezTo>
                    <a:pt x="898" y="0"/>
                    <a:pt x="578" y="147"/>
                    <a:pt x="364" y="432"/>
                  </a:cubicBezTo>
                  <a:cubicBezTo>
                    <a:pt x="0" y="945"/>
                    <a:pt x="129" y="1693"/>
                    <a:pt x="642" y="2121"/>
                  </a:cubicBezTo>
                  <a:cubicBezTo>
                    <a:pt x="875" y="2298"/>
                    <a:pt x="1144" y="2386"/>
                    <a:pt x="1405" y="2386"/>
                  </a:cubicBezTo>
                  <a:cubicBezTo>
                    <a:pt x="1741" y="2386"/>
                    <a:pt x="2061" y="2239"/>
                    <a:pt x="2266" y="1950"/>
                  </a:cubicBezTo>
                  <a:cubicBezTo>
                    <a:pt x="2651" y="1458"/>
                    <a:pt x="2523" y="689"/>
                    <a:pt x="1988" y="283"/>
                  </a:cubicBezTo>
                  <a:cubicBezTo>
                    <a:pt x="1761" y="93"/>
                    <a:pt x="1491" y="0"/>
                    <a:pt x="12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0" name="Google Shape;35560;p32"/>
            <p:cNvSpPr/>
            <p:nvPr/>
          </p:nvSpPr>
          <p:spPr>
            <a:xfrm flipH="1">
              <a:off x="13601963" y="901750"/>
              <a:ext cx="70025" cy="41175"/>
            </a:xfrm>
            <a:custGeom>
              <a:avLst/>
              <a:gdLst/>
              <a:ahLst/>
              <a:cxnLst/>
              <a:rect l="l" t="t" r="r" b="b"/>
              <a:pathLst>
                <a:path w="2801" h="1647" extrusionOk="0">
                  <a:moveTo>
                    <a:pt x="2779" y="1"/>
                  </a:moveTo>
                  <a:cubicBezTo>
                    <a:pt x="2651" y="86"/>
                    <a:pt x="2544" y="129"/>
                    <a:pt x="2416" y="193"/>
                  </a:cubicBezTo>
                  <a:cubicBezTo>
                    <a:pt x="2287" y="236"/>
                    <a:pt x="2159" y="321"/>
                    <a:pt x="2052" y="385"/>
                  </a:cubicBezTo>
                  <a:cubicBezTo>
                    <a:pt x="1838" y="514"/>
                    <a:pt x="1625" y="685"/>
                    <a:pt x="1411" y="834"/>
                  </a:cubicBezTo>
                  <a:cubicBezTo>
                    <a:pt x="962" y="1134"/>
                    <a:pt x="492" y="1369"/>
                    <a:pt x="0" y="1625"/>
                  </a:cubicBezTo>
                  <a:lnTo>
                    <a:pt x="22" y="1647"/>
                  </a:lnTo>
                  <a:cubicBezTo>
                    <a:pt x="278" y="1561"/>
                    <a:pt x="535" y="1476"/>
                    <a:pt x="770" y="1390"/>
                  </a:cubicBezTo>
                  <a:cubicBezTo>
                    <a:pt x="1026" y="1283"/>
                    <a:pt x="1283" y="1176"/>
                    <a:pt x="1518" y="1048"/>
                  </a:cubicBezTo>
                  <a:cubicBezTo>
                    <a:pt x="1753" y="920"/>
                    <a:pt x="2009" y="792"/>
                    <a:pt x="2223" y="621"/>
                  </a:cubicBezTo>
                  <a:lnTo>
                    <a:pt x="2522" y="364"/>
                  </a:lnTo>
                  <a:cubicBezTo>
                    <a:pt x="2629" y="279"/>
                    <a:pt x="2736" y="150"/>
                    <a:pt x="2800" y="22"/>
                  </a:cubicBezTo>
                  <a:lnTo>
                    <a:pt x="27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1" name="Google Shape;35561;p32"/>
            <p:cNvSpPr/>
            <p:nvPr/>
          </p:nvSpPr>
          <p:spPr>
            <a:xfrm flipH="1">
              <a:off x="13582188" y="882525"/>
              <a:ext cx="12850" cy="69475"/>
            </a:xfrm>
            <a:custGeom>
              <a:avLst/>
              <a:gdLst/>
              <a:ahLst/>
              <a:cxnLst/>
              <a:rect l="l" t="t" r="r" b="b"/>
              <a:pathLst>
                <a:path w="514" h="2779" extrusionOk="0">
                  <a:moveTo>
                    <a:pt x="43" y="0"/>
                  </a:moveTo>
                  <a:lnTo>
                    <a:pt x="0" y="22"/>
                  </a:lnTo>
                  <a:cubicBezTo>
                    <a:pt x="22" y="257"/>
                    <a:pt x="86" y="492"/>
                    <a:pt x="128" y="727"/>
                  </a:cubicBezTo>
                  <a:cubicBezTo>
                    <a:pt x="171" y="941"/>
                    <a:pt x="235" y="1154"/>
                    <a:pt x="278" y="1390"/>
                  </a:cubicBezTo>
                  <a:cubicBezTo>
                    <a:pt x="364" y="1838"/>
                    <a:pt x="364" y="2330"/>
                    <a:pt x="171" y="2758"/>
                  </a:cubicBezTo>
                  <a:lnTo>
                    <a:pt x="193" y="2779"/>
                  </a:lnTo>
                  <a:cubicBezTo>
                    <a:pt x="321" y="2565"/>
                    <a:pt x="406" y="2351"/>
                    <a:pt x="470" y="2095"/>
                  </a:cubicBezTo>
                  <a:cubicBezTo>
                    <a:pt x="513" y="1860"/>
                    <a:pt x="513" y="1603"/>
                    <a:pt x="513" y="1368"/>
                  </a:cubicBezTo>
                  <a:cubicBezTo>
                    <a:pt x="492" y="1112"/>
                    <a:pt x="470" y="877"/>
                    <a:pt x="385" y="642"/>
                  </a:cubicBezTo>
                  <a:cubicBezTo>
                    <a:pt x="299" y="406"/>
                    <a:pt x="193" y="193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2" name="Google Shape;35562;p32"/>
            <p:cNvSpPr/>
            <p:nvPr/>
          </p:nvSpPr>
          <p:spPr>
            <a:xfrm flipH="1">
              <a:off x="13547463" y="890525"/>
              <a:ext cx="40625" cy="10800"/>
            </a:xfrm>
            <a:custGeom>
              <a:avLst/>
              <a:gdLst/>
              <a:ahLst/>
              <a:cxnLst/>
              <a:rect l="l" t="t" r="r" b="b"/>
              <a:pathLst>
                <a:path w="1625" h="432" extrusionOk="0">
                  <a:moveTo>
                    <a:pt x="21" y="1"/>
                  </a:moveTo>
                  <a:lnTo>
                    <a:pt x="0" y="22"/>
                  </a:lnTo>
                  <a:cubicBezTo>
                    <a:pt x="43" y="193"/>
                    <a:pt x="214" y="279"/>
                    <a:pt x="342" y="343"/>
                  </a:cubicBezTo>
                  <a:cubicBezTo>
                    <a:pt x="492" y="407"/>
                    <a:pt x="620" y="386"/>
                    <a:pt x="769" y="407"/>
                  </a:cubicBezTo>
                  <a:cubicBezTo>
                    <a:pt x="874" y="422"/>
                    <a:pt x="978" y="432"/>
                    <a:pt x="1080" y="432"/>
                  </a:cubicBezTo>
                  <a:cubicBezTo>
                    <a:pt x="1272" y="432"/>
                    <a:pt x="1457" y="398"/>
                    <a:pt x="1624" y="300"/>
                  </a:cubicBezTo>
                  <a:lnTo>
                    <a:pt x="1624" y="279"/>
                  </a:lnTo>
                  <a:cubicBezTo>
                    <a:pt x="1550" y="289"/>
                    <a:pt x="1480" y="295"/>
                    <a:pt x="1413" y="295"/>
                  </a:cubicBezTo>
                  <a:cubicBezTo>
                    <a:pt x="1347" y="295"/>
                    <a:pt x="1282" y="289"/>
                    <a:pt x="1218" y="279"/>
                  </a:cubicBezTo>
                  <a:cubicBezTo>
                    <a:pt x="1069" y="257"/>
                    <a:pt x="940" y="236"/>
                    <a:pt x="812" y="193"/>
                  </a:cubicBezTo>
                  <a:cubicBezTo>
                    <a:pt x="684" y="151"/>
                    <a:pt x="556" y="86"/>
                    <a:pt x="427" y="65"/>
                  </a:cubicBezTo>
                  <a:cubicBezTo>
                    <a:pt x="278" y="44"/>
                    <a:pt x="171" y="44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3" name="Google Shape;35563;p32"/>
            <p:cNvSpPr/>
            <p:nvPr/>
          </p:nvSpPr>
          <p:spPr>
            <a:xfrm flipH="1">
              <a:off x="13554413" y="865950"/>
              <a:ext cx="42225" cy="25825"/>
            </a:xfrm>
            <a:custGeom>
              <a:avLst/>
              <a:gdLst/>
              <a:ahLst/>
              <a:cxnLst/>
              <a:rect l="l" t="t" r="r" b="b"/>
              <a:pathLst>
                <a:path w="1689" h="1033" extrusionOk="0">
                  <a:moveTo>
                    <a:pt x="1667" y="1"/>
                  </a:moveTo>
                  <a:cubicBezTo>
                    <a:pt x="1539" y="108"/>
                    <a:pt x="1389" y="193"/>
                    <a:pt x="1261" y="257"/>
                  </a:cubicBezTo>
                  <a:cubicBezTo>
                    <a:pt x="1111" y="343"/>
                    <a:pt x="962" y="407"/>
                    <a:pt x="834" y="492"/>
                  </a:cubicBezTo>
                  <a:cubicBezTo>
                    <a:pt x="684" y="556"/>
                    <a:pt x="534" y="599"/>
                    <a:pt x="385" y="685"/>
                  </a:cubicBezTo>
                  <a:cubicBezTo>
                    <a:pt x="257" y="770"/>
                    <a:pt x="128" y="877"/>
                    <a:pt x="0" y="984"/>
                  </a:cubicBezTo>
                  <a:lnTo>
                    <a:pt x="21" y="1027"/>
                  </a:lnTo>
                  <a:cubicBezTo>
                    <a:pt x="52" y="1030"/>
                    <a:pt x="82" y="1032"/>
                    <a:pt x="112" y="1032"/>
                  </a:cubicBezTo>
                  <a:cubicBezTo>
                    <a:pt x="252" y="1032"/>
                    <a:pt x="390" y="994"/>
                    <a:pt x="513" y="941"/>
                  </a:cubicBezTo>
                  <a:cubicBezTo>
                    <a:pt x="663" y="898"/>
                    <a:pt x="791" y="792"/>
                    <a:pt x="940" y="685"/>
                  </a:cubicBezTo>
                  <a:cubicBezTo>
                    <a:pt x="1069" y="599"/>
                    <a:pt x="1197" y="492"/>
                    <a:pt x="1325" y="385"/>
                  </a:cubicBezTo>
                  <a:cubicBezTo>
                    <a:pt x="1453" y="279"/>
                    <a:pt x="1582" y="172"/>
                    <a:pt x="1689" y="22"/>
                  </a:cubicBezTo>
                  <a:lnTo>
                    <a:pt x="1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4" name="Google Shape;35564;p32"/>
            <p:cNvSpPr/>
            <p:nvPr/>
          </p:nvSpPr>
          <p:spPr>
            <a:xfrm flipH="1">
              <a:off x="13612113" y="812525"/>
              <a:ext cx="38500" cy="64150"/>
            </a:xfrm>
            <a:custGeom>
              <a:avLst/>
              <a:gdLst/>
              <a:ahLst/>
              <a:cxnLst/>
              <a:rect l="l" t="t" r="r" b="b"/>
              <a:pathLst>
                <a:path w="1540" h="2566" extrusionOk="0">
                  <a:moveTo>
                    <a:pt x="0" y="0"/>
                  </a:moveTo>
                  <a:lnTo>
                    <a:pt x="0" y="0"/>
                  </a:lnTo>
                  <a:cubicBezTo>
                    <a:pt x="150" y="171"/>
                    <a:pt x="278" y="385"/>
                    <a:pt x="385" y="599"/>
                  </a:cubicBezTo>
                  <a:cubicBezTo>
                    <a:pt x="492" y="813"/>
                    <a:pt x="641" y="1026"/>
                    <a:pt x="748" y="1219"/>
                  </a:cubicBezTo>
                  <a:cubicBezTo>
                    <a:pt x="983" y="1646"/>
                    <a:pt x="1112" y="2116"/>
                    <a:pt x="1304" y="2565"/>
                  </a:cubicBezTo>
                  <a:lnTo>
                    <a:pt x="1539" y="2437"/>
                  </a:lnTo>
                  <a:cubicBezTo>
                    <a:pt x="1325" y="2009"/>
                    <a:pt x="1133" y="1561"/>
                    <a:pt x="877" y="1154"/>
                  </a:cubicBezTo>
                  <a:cubicBezTo>
                    <a:pt x="727" y="941"/>
                    <a:pt x="577" y="770"/>
                    <a:pt x="449" y="556"/>
                  </a:cubicBezTo>
                  <a:cubicBezTo>
                    <a:pt x="321" y="364"/>
                    <a:pt x="171" y="15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5" name="Google Shape;35565;p32"/>
            <p:cNvSpPr/>
            <p:nvPr/>
          </p:nvSpPr>
          <p:spPr>
            <a:xfrm flipH="1">
              <a:off x="13581138" y="799150"/>
              <a:ext cx="11775" cy="79125"/>
            </a:xfrm>
            <a:custGeom>
              <a:avLst/>
              <a:gdLst/>
              <a:ahLst/>
              <a:cxnLst/>
              <a:rect l="l" t="t" r="r" b="b"/>
              <a:pathLst>
                <a:path w="471" h="3165" extrusionOk="0">
                  <a:moveTo>
                    <a:pt x="193" y="1"/>
                  </a:moveTo>
                  <a:lnTo>
                    <a:pt x="193" y="1"/>
                  </a:lnTo>
                  <a:cubicBezTo>
                    <a:pt x="343" y="236"/>
                    <a:pt x="385" y="493"/>
                    <a:pt x="385" y="770"/>
                  </a:cubicBezTo>
                  <a:cubicBezTo>
                    <a:pt x="385" y="1027"/>
                    <a:pt x="343" y="1283"/>
                    <a:pt x="300" y="1540"/>
                  </a:cubicBezTo>
                  <a:lnTo>
                    <a:pt x="214" y="2352"/>
                  </a:lnTo>
                  <a:cubicBezTo>
                    <a:pt x="214" y="2480"/>
                    <a:pt x="193" y="2587"/>
                    <a:pt x="150" y="2715"/>
                  </a:cubicBezTo>
                  <a:cubicBezTo>
                    <a:pt x="108" y="2822"/>
                    <a:pt x="43" y="2951"/>
                    <a:pt x="1" y="3079"/>
                  </a:cubicBezTo>
                  <a:lnTo>
                    <a:pt x="279" y="3164"/>
                  </a:lnTo>
                  <a:cubicBezTo>
                    <a:pt x="300" y="3036"/>
                    <a:pt x="343" y="2929"/>
                    <a:pt x="385" y="2780"/>
                  </a:cubicBezTo>
                  <a:cubicBezTo>
                    <a:pt x="428" y="2651"/>
                    <a:pt x="428" y="2480"/>
                    <a:pt x="428" y="2352"/>
                  </a:cubicBezTo>
                  <a:lnTo>
                    <a:pt x="449" y="1561"/>
                  </a:lnTo>
                  <a:cubicBezTo>
                    <a:pt x="449" y="1305"/>
                    <a:pt x="471" y="1027"/>
                    <a:pt x="449" y="749"/>
                  </a:cubicBezTo>
                  <a:cubicBezTo>
                    <a:pt x="428" y="493"/>
                    <a:pt x="364" y="215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6" name="Google Shape;35566;p32"/>
            <p:cNvSpPr/>
            <p:nvPr/>
          </p:nvSpPr>
          <p:spPr>
            <a:xfrm flipH="1">
              <a:off x="13607838" y="826425"/>
              <a:ext cx="60950" cy="65200"/>
            </a:xfrm>
            <a:custGeom>
              <a:avLst/>
              <a:gdLst/>
              <a:ahLst/>
              <a:cxnLst/>
              <a:rect l="l" t="t" r="r" b="b"/>
              <a:pathLst>
                <a:path w="2438" h="2608" extrusionOk="0">
                  <a:moveTo>
                    <a:pt x="1" y="0"/>
                  </a:moveTo>
                  <a:cubicBezTo>
                    <a:pt x="150" y="21"/>
                    <a:pt x="236" y="171"/>
                    <a:pt x="343" y="257"/>
                  </a:cubicBezTo>
                  <a:cubicBezTo>
                    <a:pt x="449" y="363"/>
                    <a:pt x="535" y="470"/>
                    <a:pt x="642" y="577"/>
                  </a:cubicBezTo>
                  <a:cubicBezTo>
                    <a:pt x="813" y="791"/>
                    <a:pt x="1026" y="1005"/>
                    <a:pt x="1219" y="1218"/>
                  </a:cubicBezTo>
                  <a:cubicBezTo>
                    <a:pt x="1411" y="1432"/>
                    <a:pt x="1604" y="1646"/>
                    <a:pt x="1775" y="1860"/>
                  </a:cubicBezTo>
                  <a:cubicBezTo>
                    <a:pt x="1946" y="2095"/>
                    <a:pt x="2074" y="2330"/>
                    <a:pt x="2181" y="2608"/>
                  </a:cubicBezTo>
                  <a:lnTo>
                    <a:pt x="2437" y="2479"/>
                  </a:lnTo>
                  <a:cubicBezTo>
                    <a:pt x="2309" y="2202"/>
                    <a:pt x="2138" y="1945"/>
                    <a:pt x="1946" y="1731"/>
                  </a:cubicBezTo>
                  <a:cubicBezTo>
                    <a:pt x="1753" y="1496"/>
                    <a:pt x="1539" y="1304"/>
                    <a:pt x="1326" y="1111"/>
                  </a:cubicBezTo>
                  <a:cubicBezTo>
                    <a:pt x="1091" y="919"/>
                    <a:pt x="898" y="727"/>
                    <a:pt x="684" y="513"/>
                  </a:cubicBezTo>
                  <a:cubicBezTo>
                    <a:pt x="578" y="427"/>
                    <a:pt x="471" y="321"/>
                    <a:pt x="364" y="235"/>
                  </a:cubicBezTo>
                  <a:cubicBezTo>
                    <a:pt x="257" y="150"/>
                    <a:pt x="150" y="2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7" name="Google Shape;35567;p32"/>
            <p:cNvSpPr/>
            <p:nvPr/>
          </p:nvSpPr>
          <p:spPr>
            <a:xfrm flipH="1">
              <a:off x="13622813" y="858475"/>
              <a:ext cx="60400" cy="33700"/>
            </a:xfrm>
            <a:custGeom>
              <a:avLst/>
              <a:gdLst/>
              <a:ahLst/>
              <a:cxnLst/>
              <a:rect l="l" t="t" r="r" b="b"/>
              <a:pathLst>
                <a:path w="2416" h="1348" extrusionOk="0">
                  <a:moveTo>
                    <a:pt x="0" y="1"/>
                  </a:moveTo>
                  <a:cubicBezTo>
                    <a:pt x="0" y="65"/>
                    <a:pt x="43" y="107"/>
                    <a:pt x="86" y="150"/>
                  </a:cubicBezTo>
                  <a:cubicBezTo>
                    <a:pt x="129" y="171"/>
                    <a:pt x="171" y="214"/>
                    <a:pt x="236" y="257"/>
                  </a:cubicBezTo>
                  <a:cubicBezTo>
                    <a:pt x="321" y="321"/>
                    <a:pt x="428" y="364"/>
                    <a:pt x="513" y="428"/>
                  </a:cubicBezTo>
                  <a:cubicBezTo>
                    <a:pt x="706" y="556"/>
                    <a:pt x="898" y="663"/>
                    <a:pt x="1112" y="770"/>
                  </a:cubicBezTo>
                  <a:cubicBezTo>
                    <a:pt x="1304" y="877"/>
                    <a:pt x="1518" y="984"/>
                    <a:pt x="1710" y="1069"/>
                  </a:cubicBezTo>
                  <a:cubicBezTo>
                    <a:pt x="1924" y="1176"/>
                    <a:pt x="2116" y="1283"/>
                    <a:pt x="2352" y="1347"/>
                  </a:cubicBezTo>
                  <a:lnTo>
                    <a:pt x="2416" y="1069"/>
                  </a:lnTo>
                  <a:cubicBezTo>
                    <a:pt x="2223" y="1026"/>
                    <a:pt x="2010" y="941"/>
                    <a:pt x="1796" y="877"/>
                  </a:cubicBezTo>
                  <a:cubicBezTo>
                    <a:pt x="1582" y="791"/>
                    <a:pt x="1368" y="727"/>
                    <a:pt x="1176" y="642"/>
                  </a:cubicBezTo>
                  <a:cubicBezTo>
                    <a:pt x="962" y="556"/>
                    <a:pt x="749" y="471"/>
                    <a:pt x="556" y="364"/>
                  </a:cubicBezTo>
                  <a:cubicBezTo>
                    <a:pt x="449" y="321"/>
                    <a:pt x="342" y="278"/>
                    <a:pt x="236" y="214"/>
                  </a:cubicBezTo>
                  <a:cubicBezTo>
                    <a:pt x="193" y="193"/>
                    <a:pt x="150" y="150"/>
                    <a:pt x="107" y="129"/>
                  </a:cubicBezTo>
                  <a:cubicBezTo>
                    <a:pt x="65" y="86"/>
                    <a:pt x="0" y="65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8" name="Google Shape;35568;p32"/>
            <p:cNvSpPr/>
            <p:nvPr/>
          </p:nvSpPr>
          <p:spPr>
            <a:xfrm flipH="1">
              <a:off x="13623888" y="819475"/>
              <a:ext cx="87125" cy="64150"/>
            </a:xfrm>
            <a:custGeom>
              <a:avLst/>
              <a:gdLst/>
              <a:ahLst/>
              <a:cxnLst/>
              <a:rect l="l" t="t" r="r" b="b"/>
              <a:pathLst>
                <a:path w="3485" h="2566" extrusionOk="0">
                  <a:moveTo>
                    <a:pt x="1" y="0"/>
                  </a:moveTo>
                  <a:cubicBezTo>
                    <a:pt x="172" y="43"/>
                    <a:pt x="300" y="171"/>
                    <a:pt x="450" y="257"/>
                  </a:cubicBezTo>
                  <a:lnTo>
                    <a:pt x="899" y="535"/>
                  </a:lnTo>
                  <a:cubicBezTo>
                    <a:pt x="1177" y="727"/>
                    <a:pt x="1476" y="941"/>
                    <a:pt x="1754" y="1154"/>
                  </a:cubicBezTo>
                  <a:cubicBezTo>
                    <a:pt x="2032" y="1347"/>
                    <a:pt x="2309" y="1560"/>
                    <a:pt x="2566" y="1796"/>
                  </a:cubicBezTo>
                  <a:cubicBezTo>
                    <a:pt x="2694" y="1924"/>
                    <a:pt x="2801" y="2031"/>
                    <a:pt x="2908" y="2180"/>
                  </a:cubicBezTo>
                  <a:cubicBezTo>
                    <a:pt x="3036" y="2330"/>
                    <a:pt x="3186" y="2437"/>
                    <a:pt x="3314" y="2565"/>
                  </a:cubicBezTo>
                  <a:lnTo>
                    <a:pt x="3485" y="2330"/>
                  </a:lnTo>
                  <a:cubicBezTo>
                    <a:pt x="3335" y="2223"/>
                    <a:pt x="3207" y="2116"/>
                    <a:pt x="3079" y="2009"/>
                  </a:cubicBezTo>
                  <a:cubicBezTo>
                    <a:pt x="2972" y="1881"/>
                    <a:pt x="2844" y="1731"/>
                    <a:pt x="2694" y="1625"/>
                  </a:cubicBezTo>
                  <a:cubicBezTo>
                    <a:pt x="2416" y="1389"/>
                    <a:pt x="2117" y="1218"/>
                    <a:pt x="1818" y="1026"/>
                  </a:cubicBezTo>
                  <a:cubicBezTo>
                    <a:pt x="1540" y="834"/>
                    <a:pt x="1241" y="641"/>
                    <a:pt x="920" y="470"/>
                  </a:cubicBezTo>
                  <a:lnTo>
                    <a:pt x="471" y="214"/>
                  </a:lnTo>
                  <a:cubicBezTo>
                    <a:pt x="322" y="150"/>
                    <a:pt x="172" y="2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9" name="Google Shape;35569;p32"/>
            <p:cNvSpPr/>
            <p:nvPr/>
          </p:nvSpPr>
          <p:spPr>
            <a:xfrm flipH="1">
              <a:off x="13616938" y="895350"/>
              <a:ext cx="88175" cy="19250"/>
            </a:xfrm>
            <a:custGeom>
              <a:avLst/>
              <a:gdLst/>
              <a:ahLst/>
              <a:cxnLst/>
              <a:rect l="l" t="t" r="r" b="b"/>
              <a:pathLst>
                <a:path w="3527" h="770" extrusionOk="0">
                  <a:moveTo>
                    <a:pt x="3334" y="0"/>
                  </a:moveTo>
                  <a:cubicBezTo>
                    <a:pt x="3163" y="171"/>
                    <a:pt x="2864" y="257"/>
                    <a:pt x="2586" y="342"/>
                  </a:cubicBezTo>
                  <a:cubicBezTo>
                    <a:pt x="2308" y="406"/>
                    <a:pt x="2031" y="470"/>
                    <a:pt x="1753" y="535"/>
                  </a:cubicBezTo>
                  <a:cubicBezTo>
                    <a:pt x="1176" y="641"/>
                    <a:pt x="599" y="727"/>
                    <a:pt x="0" y="770"/>
                  </a:cubicBezTo>
                  <a:cubicBezTo>
                    <a:pt x="599" y="770"/>
                    <a:pt x="1176" y="748"/>
                    <a:pt x="1774" y="684"/>
                  </a:cubicBezTo>
                  <a:cubicBezTo>
                    <a:pt x="2052" y="641"/>
                    <a:pt x="2351" y="599"/>
                    <a:pt x="2650" y="556"/>
                  </a:cubicBezTo>
                  <a:cubicBezTo>
                    <a:pt x="2779" y="513"/>
                    <a:pt x="2928" y="492"/>
                    <a:pt x="3078" y="449"/>
                  </a:cubicBezTo>
                  <a:cubicBezTo>
                    <a:pt x="3163" y="406"/>
                    <a:pt x="3228" y="385"/>
                    <a:pt x="3292" y="364"/>
                  </a:cubicBezTo>
                  <a:cubicBezTo>
                    <a:pt x="3377" y="321"/>
                    <a:pt x="3463" y="257"/>
                    <a:pt x="3527" y="214"/>
                  </a:cubicBezTo>
                  <a:lnTo>
                    <a:pt x="33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0" name="Google Shape;35570;p32"/>
            <p:cNvSpPr/>
            <p:nvPr/>
          </p:nvSpPr>
          <p:spPr>
            <a:xfrm flipH="1">
              <a:off x="13596613" y="899075"/>
              <a:ext cx="13925" cy="62025"/>
            </a:xfrm>
            <a:custGeom>
              <a:avLst/>
              <a:gdLst/>
              <a:ahLst/>
              <a:cxnLst/>
              <a:rect l="l" t="t" r="r" b="b"/>
              <a:pathLst>
                <a:path w="557" h="2481" extrusionOk="0">
                  <a:moveTo>
                    <a:pt x="428" y="1"/>
                  </a:moveTo>
                  <a:cubicBezTo>
                    <a:pt x="342" y="215"/>
                    <a:pt x="321" y="407"/>
                    <a:pt x="278" y="621"/>
                  </a:cubicBezTo>
                  <a:cubicBezTo>
                    <a:pt x="235" y="834"/>
                    <a:pt x="257" y="1027"/>
                    <a:pt x="214" y="1241"/>
                  </a:cubicBezTo>
                  <a:cubicBezTo>
                    <a:pt x="193" y="1433"/>
                    <a:pt x="150" y="1625"/>
                    <a:pt x="107" y="1839"/>
                  </a:cubicBezTo>
                  <a:cubicBezTo>
                    <a:pt x="43" y="2031"/>
                    <a:pt x="22" y="2267"/>
                    <a:pt x="0" y="2459"/>
                  </a:cubicBezTo>
                  <a:lnTo>
                    <a:pt x="43" y="2480"/>
                  </a:lnTo>
                  <a:cubicBezTo>
                    <a:pt x="86" y="2267"/>
                    <a:pt x="150" y="2074"/>
                    <a:pt x="235" y="1882"/>
                  </a:cubicBezTo>
                  <a:cubicBezTo>
                    <a:pt x="300" y="1689"/>
                    <a:pt x="385" y="1497"/>
                    <a:pt x="449" y="1283"/>
                  </a:cubicBezTo>
                  <a:cubicBezTo>
                    <a:pt x="492" y="1070"/>
                    <a:pt x="556" y="856"/>
                    <a:pt x="556" y="642"/>
                  </a:cubicBezTo>
                  <a:cubicBezTo>
                    <a:pt x="556" y="428"/>
                    <a:pt x="535" y="215"/>
                    <a:pt x="4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1" name="Google Shape;35571;p32"/>
            <p:cNvSpPr/>
            <p:nvPr/>
          </p:nvSpPr>
          <p:spPr>
            <a:xfrm flipH="1">
              <a:off x="13564038" y="894675"/>
              <a:ext cx="26725" cy="29550"/>
            </a:xfrm>
            <a:custGeom>
              <a:avLst/>
              <a:gdLst/>
              <a:ahLst/>
              <a:cxnLst/>
              <a:rect l="l" t="t" r="r" b="b"/>
              <a:pathLst>
                <a:path w="1069" h="1182" extrusionOk="0">
                  <a:moveTo>
                    <a:pt x="80" y="0"/>
                  </a:moveTo>
                  <a:cubicBezTo>
                    <a:pt x="53" y="0"/>
                    <a:pt x="27" y="2"/>
                    <a:pt x="0" y="6"/>
                  </a:cubicBezTo>
                  <a:lnTo>
                    <a:pt x="0" y="27"/>
                  </a:lnTo>
                  <a:cubicBezTo>
                    <a:pt x="86" y="156"/>
                    <a:pt x="171" y="241"/>
                    <a:pt x="257" y="348"/>
                  </a:cubicBezTo>
                  <a:cubicBezTo>
                    <a:pt x="342" y="433"/>
                    <a:pt x="470" y="476"/>
                    <a:pt x="556" y="562"/>
                  </a:cubicBezTo>
                  <a:cubicBezTo>
                    <a:pt x="599" y="604"/>
                    <a:pt x="663" y="668"/>
                    <a:pt x="684" y="690"/>
                  </a:cubicBezTo>
                  <a:cubicBezTo>
                    <a:pt x="727" y="733"/>
                    <a:pt x="770" y="797"/>
                    <a:pt x="791" y="861"/>
                  </a:cubicBezTo>
                  <a:cubicBezTo>
                    <a:pt x="855" y="968"/>
                    <a:pt x="919" y="1117"/>
                    <a:pt x="1047" y="1181"/>
                  </a:cubicBezTo>
                  <a:lnTo>
                    <a:pt x="1069" y="1160"/>
                  </a:lnTo>
                  <a:cubicBezTo>
                    <a:pt x="983" y="1053"/>
                    <a:pt x="962" y="925"/>
                    <a:pt x="919" y="797"/>
                  </a:cubicBezTo>
                  <a:cubicBezTo>
                    <a:pt x="898" y="733"/>
                    <a:pt x="876" y="668"/>
                    <a:pt x="855" y="583"/>
                  </a:cubicBezTo>
                  <a:cubicBezTo>
                    <a:pt x="791" y="497"/>
                    <a:pt x="770" y="476"/>
                    <a:pt x="727" y="412"/>
                  </a:cubicBezTo>
                  <a:cubicBezTo>
                    <a:pt x="641" y="284"/>
                    <a:pt x="556" y="156"/>
                    <a:pt x="428" y="91"/>
                  </a:cubicBezTo>
                  <a:cubicBezTo>
                    <a:pt x="322" y="39"/>
                    <a:pt x="202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2" name="Google Shape;35572;p32"/>
            <p:cNvSpPr/>
            <p:nvPr/>
          </p:nvSpPr>
          <p:spPr>
            <a:xfrm flipH="1">
              <a:off x="13689163" y="923950"/>
              <a:ext cx="8400" cy="5875"/>
            </a:xfrm>
            <a:custGeom>
              <a:avLst/>
              <a:gdLst/>
              <a:ahLst/>
              <a:cxnLst/>
              <a:rect l="l" t="t" r="r" b="b"/>
              <a:pathLst>
                <a:path w="336" h="235" extrusionOk="0">
                  <a:moveTo>
                    <a:pt x="168" y="0"/>
                  </a:moveTo>
                  <a:cubicBezTo>
                    <a:pt x="131" y="0"/>
                    <a:pt x="93" y="16"/>
                    <a:pt x="61" y="53"/>
                  </a:cubicBezTo>
                  <a:cubicBezTo>
                    <a:pt x="1" y="144"/>
                    <a:pt x="90" y="235"/>
                    <a:pt x="178" y="235"/>
                  </a:cubicBezTo>
                  <a:cubicBezTo>
                    <a:pt x="214" y="235"/>
                    <a:pt x="250" y="219"/>
                    <a:pt x="275" y="181"/>
                  </a:cubicBezTo>
                  <a:cubicBezTo>
                    <a:pt x="336" y="91"/>
                    <a:pt x="257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3" name="Google Shape;35573;p32"/>
            <p:cNvSpPr/>
            <p:nvPr/>
          </p:nvSpPr>
          <p:spPr>
            <a:xfrm flipH="1">
              <a:off x="13698763" y="911875"/>
              <a:ext cx="7350" cy="5425"/>
            </a:xfrm>
            <a:custGeom>
              <a:avLst/>
              <a:gdLst/>
              <a:ahLst/>
              <a:cxnLst/>
              <a:rect l="l" t="t" r="r" b="b"/>
              <a:pathLst>
                <a:path w="294" h="217" extrusionOk="0">
                  <a:moveTo>
                    <a:pt x="139" y="1"/>
                  </a:moveTo>
                  <a:cubicBezTo>
                    <a:pt x="109" y="1"/>
                    <a:pt x="80" y="14"/>
                    <a:pt x="61" y="45"/>
                  </a:cubicBezTo>
                  <a:cubicBezTo>
                    <a:pt x="1" y="136"/>
                    <a:pt x="70" y="217"/>
                    <a:pt x="146" y="217"/>
                  </a:cubicBezTo>
                  <a:cubicBezTo>
                    <a:pt x="176" y="217"/>
                    <a:pt x="208" y="204"/>
                    <a:pt x="232" y="173"/>
                  </a:cubicBezTo>
                  <a:cubicBezTo>
                    <a:pt x="293" y="81"/>
                    <a:pt x="213" y="1"/>
                    <a:pt x="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4" name="Google Shape;35574;p32"/>
            <p:cNvSpPr/>
            <p:nvPr/>
          </p:nvSpPr>
          <p:spPr>
            <a:xfrm flipH="1">
              <a:off x="13690388" y="893250"/>
              <a:ext cx="9675" cy="6875"/>
            </a:xfrm>
            <a:custGeom>
              <a:avLst/>
              <a:gdLst/>
              <a:ahLst/>
              <a:cxnLst/>
              <a:rect l="l" t="t" r="r" b="b"/>
              <a:pathLst>
                <a:path w="387" h="275" extrusionOk="0">
                  <a:moveTo>
                    <a:pt x="191" y="1"/>
                  </a:moveTo>
                  <a:cubicBezTo>
                    <a:pt x="150" y="1"/>
                    <a:pt x="107" y="19"/>
                    <a:pt x="76" y="63"/>
                  </a:cubicBezTo>
                  <a:cubicBezTo>
                    <a:pt x="0" y="169"/>
                    <a:pt x="96" y="274"/>
                    <a:pt x="196" y="274"/>
                  </a:cubicBezTo>
                  <a:cubicBezTo>
                    <a:pt x="237" y="274"/>
                    <a:pt x="280" y="256"/>
                    <a:pt x="311" y="213"/>
                  </a:cubicBezTo>
                  <a:cubicBezTo>
                    <a:pt x="387" y="107"/>
                    <a:pt x="291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5" name="Google Shape;35575;p32"/>
            <p:cNvSpPr/>
            <p:nvPr/>
          </p:nvSpPr>
          <p:spPr>
            <a:xfrm flipH="1">
              <a:off x="13691138" y="863775"/>
              <a:ext cx="7075" cy="5950"/>
            </a:xfrm>
            <a:custGeom>
              <a:avLst/>
              <a:gdLst/>
              <a:ahLst/>
              <a:cxnLst/>
              <a:rect l="l" t="t" r="r" b="b"/>
              <a:pathLst>
                <a:path w="283" h="238" extrusionOk="0">
                  <a:moveTo>
                    <a:pt x="135" y="0"/>
                  </a:moveTo>
                  <a:cubicBezTo>
                    <a:pt x="54" y="0"/>
                    <a:pt x="1" y="125"/>
                    <a:pt x="87" y="195"/>
                  </a:cubicBezTo>
                  <a:lnTo>
                    <a:pt x="87" y="216"/>
                  </a:lnTo>
                  <a:cubicBezTo>
                    <a:pt x="106" y="231"/>
                    <a:pt x="125" y="237"/>
                    <a:pt x="142" y="237"/>
                  </a:cubicBezTo>
                  <a:cubicBezTo>
                    <a:pt x="225" y="237"/>
                    <a:pt x="282" y="94"/>
                    <a:pt x="194" y="24"/>
                  </a:cubicBezTo>
                  <a:cubicBezTo>
                    <a:pt x="174" y="7"/>
                    <a:pt x="153" y="0"/>
                    <a:pt x="1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6" name="Google Shape;35576;p32"/>
            <p:cNvSpPr/>
            <p:nvPr/>
          </p:nvSpPr>
          <p:spPr>
            <a:xfrm flipH="1">
              <a:off x="13679163" y="855550"/>
              <a:ext cx="9675" cy="6650"/>
            </a:xfrm>
            <a:custGeom>
              <a:avLst/>
              <a:gdLst/>
              <a:ahLst/>
              <a:cxnLst/>
              <a:rect l="l" t="t" r="r" b="b"/>
              <a:pathLst>
                <a:path w="387" h="266" extrusionOk="0">
                  <a:moveTo>
                    <a:pt x="189" y="1"/>
                  </a:moveTo>
                  <a:cubicBezTo>
                    <a:pt x="148" y="1"/>
                    <a:pt x="107" y="16"/>
                    <a:pt x="76" y="53"/>
                  </a:cubicBezTo>
                  <a:lnTo>
                    <a:pt x="76" y="75"/>
                  </a:lnTo>
                  <a:cubicBezTo>
                    <a:pt x="1" y="165"/>
                    <a:pt x="94" y="265"/>
                    <a:pt x="187" y="265"/>
                  </a:cubicBezTo>
                  <a:cubicBezTo>
                    <a:pt x="225" y="265"/>
                    <a:pt x="264" y="247"/>
                    <a:pt x="290" y="203"/>
                  </a:cubicBezTo>
                  <a:lnTo>
                    <a:pt x="311" y="203"/>
                  </a:lnTo>
                  <a:cubicBezTo>
                    <a:pt x="387" y="96"/>
                    <a:pt x="290" y="1"/>
                    <a:pt x="1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7" name="Google Shape;35577;p32"/>
            <p:cNvSpPr/>
            <p:nvPr/>
          </p:nvSpPr>
          <p:spPr>
            <a:xfrm flipH="1">
              <a:off x="13703738" y="815775"/>
              <a:ext cx="10225" cy="7400"/>
            </a:xfrm>
            <a:custGeom>
              <a:avLst/>
              <a:gdLst/>
              <a:ahLst/>
              <a:cxnLst/>
              <a:rect l="l" t="t" r="r" b="b"/>
              <a:pathLst>
                <a:path w="409" h="296" extrusionOk="0">
                  <a:moveTo>
                    <a:pt x="213" y="1"/>
                  </a:moveTo>
                  <a:cubicBezTo>
                    <a:pt x="171" y="1"/>
                    <a:pt x="129" y="19"/>
                    <a:pt x="98" y="63"/>
                  </a:cubicBezTo>
                  <a:lnTo>
                    <a:pt x="76" y="84"/>
                  </a:lnTo>
                  <a:cubicBezTo>
                    <a:pt x="1" y="190"/>
                    <a:pt x="96" y="296"/>
                    <a:pt x="196" y="296"/>
                  </a:cubicBezTo>
                  <a:cubicBezTo>
                    <a:pt x="238" y="296"/>
                    <a:pt x="280" y="277"/>
                    <a:pt x="311" y="234"/>
                  </a:cubicBezTo>
                  <a:lnTo>
                    <a:pt x="333" y="212"/>
                  </a:lnTo>
                  <a:cubicBezTo>
                    <a:pt x="408" y="106"/>
                    <a:pt x="313" y="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8" name="Google Shape;35578;p32"/>
            <p:cNvSpPr/>
            <p:nvPr/>
          </p:nvSpPr>
          <p:spPr>
            <a:xfrm flipH="1">
              <a:off x="13662588" y="822950"/>
              <a:ext cx="8775" cy="6125"/>
            </a:xfrm>
            <a:custGeom>
              <a:avLst/>
              <a:gdLst/>
              <a:ahLst/>
              <a:cxnLst/>
              <a:rect l="l" t="t" r="r" b="b"/>
              <a:pathLst>
                <a:path w="351" h="245" extrusionOk="0">
                  <a:moveTo>
                    <a:pt x="171" y="0"/>
                  </a:moveTo>
                  <a:cubicBezTo>
                    <a:pt x="133" y="0"/>
                    <a:pt x="92" y="16"/>
                    <a:pt x="61" y="54"/>
                  </a:cubicBezTo>
                  <a:cubicBezTo>
                    <a:pt x="1" y="144"/>
                    <a:pt x="88" y="244"/>
                    <a:pt x="175" y="244"/>
                  </a:cubicBezTo>
                  <a:cubicBezTo>
                    <a:pt x="212" y="244"/>
                    <a:pt x="249" y="226"/>
                    <a:pt x="275" y="182"/>
                  </a:cubicBezTo>
                  <a:cubicBezTo>
                    <a:pt x="350" y="91"/>
                    <a:pt x="265" y="0"/>
                    <a:pt x="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9" name="Google Shape;35579;p32"/>
            <p:cNvSpPr/>
            <p:nvPr/>
          </p:nvSpPr>
          <p:spPr>
            <a:xfrm flipH="1">
              <a:off x="13670613" y="799225"/>
              <a:ext cx="10225" cy="6850"/>
            </a:xfrm>
            <a:custGeom>
              <a:avLst/>
              <a:gdLst/>
              <a:ahLst/>
              <a:cxnLst/>
              <a:rect l="l" t="t" r="r" b="b"/>
              <a:pathLst>
                <a:path w="409" h="274" extrusionOk="0">
                  <a:moveTo>
                    <a:pt x="213" y="0"/>
                  </a:moveTo>
                  <a:cubicBezTo>
                    <a:pt x="171" y="0"/>
                    <a:pt x="129" y="18"/>
                    <a:pt x="98" y="62"/>
                  </a:cubicBezTo>
                  <a:lnTo>
                    <a:pt x="76" y="62"/>
                  </a:lnTo>
                  <a:cubicBezTo>
                    <a:pt x="1" y="168"/>
                    <a:pt x="107" y="274"/>
                    <a:pt x="213" y="274"/>
                  </a:cubicBezTo>
                  <a:cubicBezTo>
                    <a:pt x="257" y="274"/>
                    <a:pt x="302" y="256"/>
                    <a:pt x="333" y="212"/>
                  </a:cubicBezTo>
                  <a:cubicBezTo>
                    <a:pt x="408" y="106"/>
                    <a:pt x="313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0" name="Google Shape;35580;p32"/>
            <p:cNvSpPr/>
            <p:nvPr/>
          </p:nvSpPr>
          <p:spPr>
            <a:xfrm flipH="1">
              <a:off x="13646413" y="810350"/>
              <a:ext cx="7325" cy="5425"/>
            </a:xfrm>
            <a:custGeom>
              <a:avLst/>
              <a:gdLst/>
              <a:ahLst/>
              <a:cxnLst/>
              <a:rect l="l" t="t" r="r" b="b"/>
              <a:pathLst>
                <a:path w="293" h="217" extrusionOk="0">
                  <a:moveTo>
                    <a:pt x="150" y="0"/>
                  </a:moveTo>
                  <a:cubicBezTo>
                    <a:pt x="119" y="0"/>
                    <a:pt x="86" y="13"/>
                    <a:pt x="61" y="45"/>
                  </a:cubicBezTo>
                  <a:cubicBezTo>
                    <a:pt x="0" y="136"/>
                    <a:pt x="70" y="217"/>
                    <a:pt x="145" y="217"/>
                  </a:cubicBezTo>
                  <a:cubicBezTo>
                    <a:pt x="176" y="217"/>
                    <a:pt x="208" y="203"/>
                    <a:pt x="232" y="173"/>
                  </a:cubicBezTo>
                  <a:lnTo>
                    <a:pt x="232" y="151"/>
                  </a:lnTo>
                  <a:cubicBezTo>
                    <a:pt x="293" y="76"/>
                    <a:pt x="225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1" name="Google Shape;35581;p32"/>
            <p:cNvSpPr/>
            <p:nvPr/>
          </p:nvSpPr>
          <p:spPr>
            <a:xfrm flipH="1">
              <a:off x="13640013" y="780175"/>
              <a:ext cx="7825" cy="5400"/>
            </a:xfrm>
            <a:custGeom>
              <a:avLst/>
              <a:gdLst/>
              <a:ahLst/>
              <a:cxnLst/>
              <a:rect l="l" t="t" r="r" b="b"/>
              <a:pathLst>
                <a:path w="313" h="216" extrusionOk="0">
                  <a:moveTo>
                    <a:pt x="155" y="1"/>
                  </a:moveTo>
                  <a:cubicBezTo>
                    <a:pt x="121" y="1"/>
                    <a:pt x="86" y="16"/>
                    <a:pt x="60" y="55"/>
                  </a:cubicBezTo>
                  <a:cubicBezTo>
                    <a:pt x="0" y="130"/>
                    <a:pt x="77" y="215"/>
                    <a:pt x="158" y="215"/>
                  </a:cubicBezTo>
                  <a:cubicBezTo>
                    <a:pt x="192" y="215"/>
                    <a:pt x="227" y="200"/>
                    <a:pt x="253" y="161"/>
                  </a:cubicBezTo>
                  <a:cubicBezTo>
                    <a:pt x="313" y="86"/>
                    <a:pt x="236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2" name="Google Shape;35582;p32"/>
            <p:cNvSpPr/>
            <p:nvPr/>
          </p:nvSpPr>
          <p:spPr>
            <a:xfrm flipH="1">
              <a:off x="13602213" y="781050"/>
              <a:ext cx="10075" cy="6850"/>
            </a:xfrm>
            <a:custGeom>
              <a:avLst/>
              <a:gdLst/>
              <a:ahLst/>
              <a:cxnLst/>
              <a:rect l="l" t="t" r="r" b="b"/>
              <a:pathLst>
                <a:path w="403" h="274" extrusionOk="0">
                  <a:moveTo>
                    <a:pt x="207" y="0"/>
                  </a:moveTo>
                  <a:cubicBezTo>
                    <a:pt x="165" y="0"/>
                    <a:pt x="123" y="19"/>
                    <a:pt x="92" y="62"/>
                  </a:cubicBezTo>
                  <a:cubicBezTo>
                    <a:pt x="1" y="168"/>
                    <a:pt x="103" y="274"/>
                    <a:pt x="208" y="274"/>
                  </a:cubicBezTo>
                  <a:cubicBezTo>
                    <a:pt x="251" y="274"/>
                    <a:pt x="295" y="256"/>
                    <a:pt x="327" y="212"/>
                  </a:cubicBezTo>
                  <a:cubicBezTo>
                    <a:pt x="402" y="106"/>
                    <a:pt x="307" y="0"/>
                    <a:pt x="2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3" name="Google Shape;35583;p32"/>
            <p:cNvSpPr/>
            <p:nvPr/>
          </p:nvSpPr>
          <p:spPr>
            <a:xfrm flipH="1">
              <a:off x="13583363" y="796225"/>
              <a:ext cx="7850" cy="5375"/>
            </a:xfrm>
            <a:custGeom>
              <a:avLst/>
              <a:gdLst/>
              <a:ahLst/>
              <a:cxnLst/>
              <a:rect l="l" t="t" r="r" b="b"/>
              <a:pathLst>
                <a:path w="314" h="215" extrusionOk="0">
                  <a:moveTo>
                    <a:pt x="156" y="0"/>
                  </a:moveTo>
                  <a:cubicBezTo>
                    <a:pt x="121" y="0"/>
                    <a:pt x="86" y="16"/>
                    <a:pt x="61" y="54"/>
                  </a:cubicBezTo>
                  <a:cubicBezTo>
                    <a:pt x="1" y="129"/>
                    <a:pt x="78" y="214"/>
                    <a:pt x="158" y="214"/>
                  </a:cubicBezTo>
                  <a:cubicBezTo>
                    <a:pt x="193" y="214"/>
                    <a:pt x="228" y="199"/>
                    <a:pt x="253" y="161"/>
                  </a:cubicBezTo>
                  <a:cubicBezTo>
                    <a:pt x="313" y="86"/>
                    <a:pt x="236" y="0"/>
                    <a:pt x="1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4" name="Google Shape;35584;p32"/>
            <p:cNvSpPr/>
            <p:nvPr/>
          </p:nvSpPr>
          <p:spPr>
            <a:xfrm flipH="1">
              <a:off x="13562663" y="825925"/>
              <a:ext cx="10075" cy="6875"/>
            </a:xfrm>
            <a:custGeom>
              <a:avLst/>
              <a:gdLst/>
              <a:ahLst/>
              <a:cxnLst/>
              <a:rect l="l" t="t" r="r" b="b"/>
              <a:pathLst>
                <a:path w="403" h="275" extrusionOk="0">
                  <a:moveTo>
                    <a:pt x="206" y="1"/>
                  </a:moveTo>
                  <a:cubicBezTo>
                    <a:pt x="165" y="1"/>
                    <a:pt x="123" y="19"/>
                    <a:pt x="91" y="63"/>
                  </a:cubicBezTo>
                  <a:cubicBezTo>
                    <a:pt x="1" y="169"/>
                    <a:pt x="102" y="274"/>
                    <a:pt x="207" y="274"/>
                  </a:cubicBezTo>
                  <a:cubicBezTo>
                    <a:pt x="251" y="274"/>
                    <a:pt x="295" y="256"/>
                    <a:pt x="326" y="212"/>
                  </a:cubicBezTo>
                  <a:cubicBezTo>
                    <a:pt x="402" y="107"/>
                    <a:pt x="307" y="1"/>
                    <a:pt x="2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5" name="Google Shape;35585;p32"/>
            <p:cNvSpPr/>
            <p:nvPr/>
          </p:nvSpPr>
          <p:spPr>
            <a:xfrm flipH="1">
              <a:off x="13548388" y="860950"/>
              <a:ext cx="7300" cy="6650"/>
            </a:xfrm>
            <a:custGeom>
              <a:avLst/>
              <a:gdLst/>
              <a:ahLst/>
              <a:cxnLst/>
              <a:rect l="l" t="t" r="r" b="b"/>
              <a:pathLst>
                <a:path w="292" h="266" extrusionOk="0">
                  <a:moveTo>
                    <a:pt x="157" y="0"/>
                  </a:moveTo>
                  <a:cubicBezTo>
                    <a:pt x="85" y="0"/>
                    <a:pt x="1" y="81"/>
                    <a:pt x="29" y="179"/>
                  </a:cubicBezTo>
                  <a:cubicBezTo>
                    <a:pt x="52" y="240"/>
                    <a:pt x="94" y="266"/>
                    <a:pt x="136" y="266"/>
                  </a:cubicBezTo>
                  <a:cubicBezTo>
                    <a:pt x="213" y="266"/>
                    <a:pt x="292" y="182"/>
                    <a:pt x="264" y="72"/>
                  </a:cubicBezTo>
                  <a:lnTo>
                    <a:pt x="243" y="72"/>
                  </a:lnTo>
                  <a:cubicBezTo>
                    <a:pt x="228" y="22"/>
                    <a:pt x="194" y="0"/>
                    <a:pt x="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6" name="Google Shape;35586;p32"/>
            <p:cNvSpPr/>
            <p:nvPr/>
          </p:nvSpPr>
          <p:spPr>
            <a:xfrm flipH="1">
              <a:off x="13542313" y="894700"/>
              <a:ext cx="6775" cy="6250"/>
            </a:xfrm>
            <a:custGeom>
              <a:avLst/>
              <a:gdLst/>
              <a:ahLst/>
              <a:cxnLst/>
              <a:rect l="l" t="t" r="r" b="b"/>
              <a:pathLst>
                <a:path w="271" h="250" extrusionOk="0">
                  <a:moveTo>
                    <a:pt x="119" y="0"/>
                  </a:moveTo>
                  <a:cubicBezTo>
                    <a:pt x="77" y="0"/>
                    <a:pt x="38" y="21"/>
                    <a:pt x="22" y="69"/>
                  </a:cubicBezTo>
                  <a:cubicBezTo>
                    <a:pt x="0" y="112"/>
                    <a:pt x="0" y="133"/>
                    <a:pt x="22" y="197"/>
                  </a:cubicBezTo>
                  <a:cubicBezTo>
                    <a:pt x="48" y="233"/>
                    <a:pt x="86" y="250"/>
                    <a:pt x="125" y="250"/>
                  </a:cubicBezTo>
                  <a:cubicBezTo>
                    <a:pt x="178" y="250"/>
                    <a:pt x="232" y="217"/>
                    <a:pt x="257" y="155"/>
                  </a:cubicBezTo>
                  <a:cubicBezTo>
                    <a:pt x="270" y="61"/>
                    <a:pt x="191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7" name="Google Shape;35587;p32"/>
            <p:cNvSpPr/>
            <p:nvPr/>
          </p:nvSpPr>
          <p:spPr>
            <a:xfrm flipH="1">
              <a:off x="13556788" y="921575"/>
              <a:ext cx="10225" cy="6875"/>
            </a:xfrm>
            <a:custGeom>
              <a:avLst/>
              <a:gdLst/>
              <a:ahLst/>
              <a:cxnLst/>
              <a:rect l="l" t="t" r="r" b="b"/>
              <a:pathLst>
                <a:path w="409" h="275" extrusionOk="0">
                  <a:moveTo>
                    <a:pt x="196" y="1"/>
                  </a:moveTo>
                  <a:cubicBezTo>
                    <a:pt x="152" y="1"/>
                    <a:pt x="107" y="19"/>
                    <a:pt x="76" y="63"/>
                  </a:cubicBezTo>
                  <a:cubicBezTo>
                    <a:pt x="1" y="169"/>
                    <a:pt x="96" y="274"/>
                    <a:pt x="204" y="274"/>
                  </a:cubicBezTo>
                  <a:cubicBezTo>
                    <a:pt x="248" y="274"/>
                    <a:pt x="295" y="256"/>
                    <a:pt x="333" y="212"/>
                  </a:cubicBezTo>
                  <a:cubicBezTo>
                    <a:pt x="408" y="107"/>
                    <a:pt x="302" y="1"/>
                    <a:pt x="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8" name="Google Shape;35588;p32"/>
            <p:cNvSpPr/>
            <p:nvPr/>
          </p:nvSpPr>
          <p:spPr>
            <a:xfrm flipH="1">
              <a:off x="13585938" y="950850"/>
              <a:ext cx="8050" cy="7100"/>
            </a:xfrm>
            <a:custGeom>
              <a:avLst/>
              <a:gdLst/>
              <a:ahLst/>
              <a:cxnLst/>
              <a:rect l="l" t="t" r="r" b="b"/>
              <a:pathLst>
                <a:path w="322" h="284" extrusionOk="0">
                  <a:moveTo>
                    <a:pt x="170" y="0"/>
                  </a:moveTo>
                  <a:cubicBezTo>
                    <a:pt x="81" y="0"/>
                    <a:pt x="1" y="121"/>
                    <a:pt x="65" y="217"/>
                  </a:cubicBezTo>
                  <a:lnTo>
                    <a:pt x="65" y="238"/>
                  </a:lnTo>
                  <a:cubicBezTo>
                    <a:pt x="91" y="270"/>
                    <a:pt x="122" y="283"/>
                    <a:pt x="151" y="283"/>
                  </a:cubicBezTo>
                  <a:cubicBezTo>
                    <a:pt x="241" y="283"/>
                    <a:pt x="322" y="159"/>
                    <a:pt x="257" y="46"/>
                  </a:cubicBezTo>
                  <a:cubicBezTo>
                    <a:pt x="231" y="14"/>
                    <a:pt x="200" y="0"/>
                    <a:pt x="1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9" name="Google Shape;35589;p32"/>
            <p:cNvSpPr/>
            <p:nvPr/>
          </p:nvSpPr>
          <p:spPr>
            <a:xfrm flipH="1">
              <a:off x="13604888" y="957925"/>
              <a:ext cx="10225" cy="6850"/>
            </a:xfrm>
            <a:custGeom>
              <a:avLst/>
              <a:gdLst/>
              <a:ahLst/>
              <a:cxnLst/>
              <a:rect l="l" t="t" r="r" b="b"/>
              <a:pathLst>
                <a:path w="409" h="274" extrusionOk="0">
                  <a:moveTo>
                    <a:pt x="205" y="0"/>
                  </a:moveTo>
                  <a:cubicBezTo>
                    <a:pt x="161" y="0"/>
                    <a:pt x="114" y="18"/>
                    <a:pt x="76" y="62"/>
                  </a:cubicBezTo>
                  <a:cubicBezTo>
                    <a:pt x="1" y="168"/>
                    <a:pt x="96" y="274"/>
                    <a:pt x="196" y="274"/>
                  </a:cubicBezTo>
                  <a:cubicBezTo>
                    <a:pt x="238" y="274"/>
                    <a:pt x="280" y="256"/>
                    <a:pt x="312" y="212"/>
                  </a:cubicBezTo>
                  <a:lnTo>
                    <a:pt x="333" y="212"/>
                  </a:lnTo>
                  <a:cubicBezTo>
                    <a:pt x="408" y="106"/>
                    <a:pt x="313" y="0"/>
                    <a:pt x="2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0" name="Google Shape;35590;p32"/>
            <p:cNvSpPr/>
            <p:nvPr/>
          </p:nvSpPr>
          <p:spPr>
            <a:xfrm flipH="1">
              <a:off x="13649338" y="961525"/>
              <a:ext cx="8225" cy="7775"/>
            </a:xfrm>
            <a:custGeom>
              <a:avLst/>
              <a:gdLst/>
              <a:ahLst/>
              <a:cxnLst/>
              <a:rect l="l" t="t" r="r" b="b"/>
              <a:pathLst>
                <a:path w="329" h="311" extrusionOk="0">
                  <a:moveTo>
                    <a:pt x="152" y="0"/>
                  </a:moveTo>
                  <a:cubicBezTo>
                    <a:pt x="111" y="0"/>
                    <a:pt x="71" y="20"/>
                    <a:pt x="43" y="68"/>
                  </a:cubicBezTo>
                  <a:cubicBezTo>
                    <a:pt x="22" y="111"/>
                    <a:pt x="0" y="153"/>
                    <a:pt x="22" y="217"/>
                  </a:cubicBezTo>
                  <a:cubicBezTo>
                    <a:pt x="40" y="282"/>
                    <a:pt x="94" y="310"/>
                    <a:pt x="150" y="310"/>
                  </a:cubicBezTo>
                  <a:cubicBezTo>
                    <a:pt x="223" y="310"/>
                    <a:pt x="300" y="260"/>
                    <a:pt x="300" y="175"/>
                  </a:cubicBezTo>
                  <a:cubicBezTo>
                    <a:pt x="329" y="88"/>
                    <a:pt x="239" y="0"/>
                    <a:pt x="1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1" name="Google Shape;35591;p32"/>
            <p:cNvSpPr/>
            <p:nvPr/>
          </p:nvSpPr>
          <p:spPr>
            <a:xfrm flipH="1">
              <a:off x="13643163" y="942375"/>
              <a:ext cx="7450" cy="5400"/>
            </a:xfrm>
            <a:custGeom>
              <a:avLst/>
              <a:gdLst/>
              <a:ahLst/>
              <a:cxnLst/>
              <a:rect l="l" t="t" r="r" b="b"/>
              <a:pathLst>
                <a:path w="298" h="216" extrusionOk="0">
                  <a:moveTo>
                    <a:pt x="128" y="0"/>
                  </a:moveTo>
                  <a:cubicBezTo>
                    <a:pt x="0" y="0"/>
                    <a:pt x="0" y="214"/>
                    <a:pt x="128" y="214"/>
                  </a:cubicBezTo>
                  <a:lnTo>
                    <a:pt x="150" y="214"/>
                  </a:lnTo>
                  <a:cubicBezTo>
                    <a:pt x="157" y="215"/>
                    <a:pt x="164" y="215"/>
                    <a:pt x="170" y="215"/>
                  </a:cubicBezTo>
                  <a:cubicBezTo>
                    <a:pt x="297" y="215"/>
                    <a:pt x="272" y="2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2" name="Google Shape;35592;p32"/>
            <p:cNvSpPr/>
            <p:nvPr/>
          </p:nvSpPr>
          <p:spPr>
            <a:xfrm flipH="1">
              <a:off x="13643163" y="941250"/>
              <a:ext cx="7925" cy="5450"/>
            </a:xfrm>
            <a:custGeom>
              <a:avLst/>
              <a:gdLst/>
              <a:ahLst/>
              <a:cxnLst/>
              <a:rect l="l" t="t" r="r" b="b"/>
              <a:pathLst>
                <a:path w="317" h="218" extrusionOk="0">
                  <a:moveTo>
                    <a:pt x="127" y="1"/>
                  </a:moveTo>
                  <a:cubicBezTo>
                    <a:pt x="0" y="1"/>
                    <a:pt x="25" y="196"/>
                    <a:pt x="147" y="216"/>
                  </a:cubicBezTo>
                  <a:lnTo>
                    <a:pt x="169" y="216"/>
                  </a:lnTo>
                  <a:cubicBezTo>
                    <a:pt x="175" y="217"/>
                    <a:pt x="182" y="218"/>
                    <a:pt x="187" y="218"/>
                  </a:cubicBezTo>
                  <a:cubicBezTo>
                    <a:pt x="316" y="218"/>
                    <a:pt x="292" y="2"/>
                    <a:pt x="169" y="2"/>
                  </a:cubicBezTo>
                  <a:lnTo>
                    <a:pt x="147" y="2"/>
                  </a:lnTo>
                  <a:cubicBezTo>
                    <a:pt x="140" y="1"/>
                    <a:pt x="134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3" name="Google Shape;35593;p32"/>
            <p:cNvSpPr/>
            <p:nvPr/>
          </p:nvSpPr>
          <p:spPr>
            <a:xfrm flipH="1">
              <a:off x="13668338" y="939100"/>
              <a:ext cx="7925" cy="7975"/>
            </a:xfrm>
            <a:custGeom>
              <a:avLst/>
              <a:gdLst/>
              <a:ahLst/>
              <a:cxnLst/>
              <a:rect l="l" t="t" r="r" b="b"/>
              <a:pathLst>
                <a:path w="317" h="319" extrusionOk="0">
                  <a:moveTo>
                    <a:pt x="150" y="0"/>
                  </a:moveTo>
                  <a:cubicBezTo>
                    <a:pt x="94" y="0"/>
                    <a:pt x="39" y="32"/>
                    <a:pt x="22" y="110"/>
                  </a:cubicBezTo>
                  <a:cubicBezTo>
                    <a:pt x="0" y="131"/>
                    <a:pt x="0" y="153"/>
                    <a:pt x="0" y="174"/>
                  </a:cubicBezTo>
                  <a:cubicBezTo>
                    <a:pt x="0" y="270"/>
                    <a:pt x="75" y="318"/>
                    <a:pt x="147" y="318"/>
                  </a:cubicBezTo>
                  <a:cubicBezTo>
                    <a:pt x="219" y="318"/>
                    <a:pt x="289" y="270"/>
                    <a:pt x="278" y="174"/>
                  </a:cubicBezTo>
                  <a:cubicBezTo>
                    <a:pt x="316" y="72"/>
                    <a:pt x="233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4" name="Google Shape;35594;p32"/>
            <p:cNvSpPr/>
            <p:nvPr/>
          </p:nvSpPr>
          <p:spPr>
            <a:xfrm flipH="1">
              <a:off x="13793263" y="410700"/>
              <a:ext cx="227125" cy="263975"/>
            </a:xfrm>
            <a:custGeom>
              <a:avLst/>
              <a:gdLst/>
              <a:ahLst/>
              <a:cxnLst/>
              <a:rect l="l" t="t" r="r" b="b"/>
              <a:pathLst>
                <a:path w="9085" h="10559" extrusionOk="0">
                  <a:moveTo>
                    <a:pt x="8443" y="0"/>
                  </a:moveTo>
                  <a:cubicBezTo>
                    <a:pt x="7994" y="898"/>
                    <a:pt x="3057" y="7566"/>
                    <a:pt x="2330" y="8186"/>
                  </a:cubicBezTo>
                  <a:cubicBezTo>
                    <a:pt x="2138" y="8336"/>
                    <a:pt x="1967" y="8486"/>
                    <a:pt x="1753" y="8635"/>
                  </a:cubicBezTo>
                  <a:cubicBezTo>
                    <a:pt x="1561" y="8785"/>
                    <a:pt x="1368" y="8892"/>
                    <a:pt x="1155" y="9063"/>
                  </a:cubicBezTo>
                  <a:cubicBezTo>
                    <a:pt x="941" y="9191"/>
                    <a:pt x="748" y="9340"/>
                    <a:pt x="535" y="9469"/>
                  </a:cubicBezTo>
                  <a:cubicBezTo>
                    <a:pt x="342" y="9597"/>
                    <a:pt x="171" y="9682"/>
                    <a:pt x="0" y="9704"/>
                  </a:cubicBezTo>
                  <a:lnTo>
                    <a:pt x="193" y="10559"/>
                  </a:lnTo>
                  <a:cubicBezTo>
                    <a:pt x="513" y="10473"/>
                    <a:pt x="770" y="10302"/>
                    <a:pt x="962" y="10131"/>
                  </a:cubicBezTo>
                  <a:cubicBezTo>
                    <a:pt x="1176" y="9982"/>
                    <a:pt x="1368" y="9811"/>
                    <a:pt x="1561" y="9640"/>
                  </a:cubicBezTo>
                  <a:cubicBezTo>
                    <a:pt x="1732" y="9490"/>
                    <a:pt x="1945" y="9340"/>
                    <a:pt x="2138" y="9169"/>
                  </a:cubicBezTo>
                  <a:cubicBezTo>
                    <a:pt x="2330" y="8998"/>
                    <a:pt x="2523" y="8806"/>
                    <a:pt x="2715" y="8635"/>
                  </a:cubicBezTo>
                  <a:cubicBezTo>
                    <a:pt x="3078" y="8250"/>
                    <a:pt x="8892" y="1069"/>
                    <a:pt x="9084" y="598"/>
                  </a:cubicBezTo>
                  <a:lnTo>
                    <a:pt x="84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5" name="Google Shape;35595;p32"/>
            <p:cNvSpPr/>
            <p:nvPr/>
          </p:nvSpPr>
          <p:spPr>
            <a:xfrm flipH="1">
              <a:off x="13804488" y="410700"/>
              <a:ext cx="215900" cy="263975"/>
            </a:xfrm>
            <a:custGeom>
              <a:avLst/>
              <a:gdLst/>
              <a:ahLst/>
              <a:cxnLst/>
              <a:rect l="l" t="t" r="r" b="b"/>
              <a:pathLst>
                <a:path w="8636" h="10559" extrusionOk="0">
                  <a:moveTo>
                    <a:pt x="8443" y="0"/>
                  </a:moveTo>
                  <a:cubicBezTo>
                    <a:pt x="7994" y="898"/>
                    <a:pt x="3057" y="7566"/>
                    <a:pt x="2330" y="8186"/>
                  </a:cubicBezTo>
                  <a:cubicBezTo>
                    <a:pt x="2138" y="8336"/>
                    <a:pt x="1967" y="8486"/>
                    <a:pt x="1753" y="8635"/>
                  </a:cubicBezTo>
                  <a:cubicBezTo>
                    <a:pt x="1561" y="8785"/>
                    <a:pt x="1368" y="8892"/>
                    <a:pt x="1155" y="9063"/>
                  </a:cubicBezTo>
                  <a:cubicBezTo>
                    <a:pt x="941" y="9191"/>
                    <a:pt x="748" y="9340"/>
                    <a:pt x="535" y="9469"/>
                  </a:cubicBezTo>
                  <a:cubicBezTo>
                    <a:pt x="342" y="9597"/>
                    <a:pt x="171" y="9682"/>
                    <a:pt x="0" y="9704"/>
                  </a:cubicBezTo>
                  <a:lnTo>
                    <a:pt x="193" y="10559"/>
                  </a:lnTo>
                  <a:cubicBezTo>
                    <a:pt x="364" y="10516"/>
                    <a:pt x="492" y="10452"/>
                    <a:pt x="620" y="10366"/>
                  </a:cubicBezTo>
                  <a:lnTo>
                    <a:pt x="535" y="10067"/>
                  </a:lnTo>
                  <a:cubicBezTo>
                    <a:pt x="684" y="10046"/>
                    <a:pt x="855" y="9918"/>
                    <a:pt x="1026" y="9768"/>
                  </a:cubicBezTo>
                  <a:cubicBezTo>
                    <a:pt x="1219" y="9618"/>
                    <a:pt x="1390" y="9447"/>
                    <a:pt x="1582" y="9276"/>
                  </a:cubicBezTo>
                  <a:cubicBezTo>
                    <a:pt x="1774" y="9105"/>
                    <a:pt x="1967" y="8956"/>
                    <a:pt x="2138" y="8785"/>
                  </a:cubicBezTo>
                  <a:cubicBezTo>
                    <a:pt x="2330" y="8635"/>
                    <a:pt x="2501" y="8464"/>
                    <a:pt x="2651" y="8272"/>
                  </a:cubicBezTo>
                  <a:cubicBezTo>
                    <a:pt x="3762" y="7053"/>
                    <a:pt x="8315" y="1069"/>
                    <a:pt x="8636" y="150"/>
                  </a:cubicBezTo>
                  <a:lnTo>
                    <a:pt x="84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6" name="Google Shape;35596;p32"/>
            <p:cNvSpPr/>
            <p:nvPr/>
          </p:nvSpPr>
          <p:spPr>
            <a:xfrm flipH="1">
              <a:off x="13568313" y="93650"/>
              <a:ext cx="315825" cy="293725"/>
            </a:xfrm>
            <a:custGeom>
              <a:avLst/>
              <a:gdLst/>
              <a:ahLst/>
              <a:cxnLst/>
              <a:rect l="l" t="t" r="r" b="b"/>
              <a:pathLst>
                <a:path w="12633" h="11749" extrusionOk="0">
                  <a:moveTo>
                    <a:pt x="6470" y="0"/>
                  </a:moveTo>
                  <a:cubicBezTo>
                    <a:pt x="5150" y="0"/>
                    <a:pt x="3812" y="482"/>
                    <a:pt x="2715" y="1461"/>
                  </a:cubicBezTo>
                  <a:cubicBezTo>
                    <a:pt x="321" y="3598"/>
                    <a:pt x="1" y="7317"/>
                    <a:pt x="1967" y="9754"/>
                  </a:cubicBezTo>
                  <a:cubicBezTo>
                    <a:pt x="3045" y="11074"/>
                    <a:pt x="4580" y="11748"/>
                    <a:pt x="6142" y="11748"/>
                  </a:cubicBezTo>
                  <a:cubicBezTo>
                    <a:pt x="7462" y="11748"/>
                    <a:pt x="8801" y="11267"/>
                    <a:pt x="9897" y="10288"/>
                  </a:cubicBezTo>
                  <a:cubicBezTo>
                    <a:pt x="12291" y="8151"/>
                    <a:pt x="12633" y="4432"/>
                    <a:pt x="10645" y="1995"/>
                  </a:cubicBezTo>
                  <a:cubicBezTo>
                    <a:pt x="9568" y="674"/>
                    <a:pt x="8032" y="0"/>
                    <a:pt x="64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7" name="Google Shape;35597;p32"/>
            <p:cNvSpPr/>
            <p:nvPr/>
          </p:nvSpPr>
          <p:spPr>
            <a:xfrm flipH="1">
              <a:off x="13423488" y="250150"/>
              <a:ext cx="289650" cy="309650"/>
            </a:xfrm>
            <a:custGeom>
              <a:avLst/>
              <a:gdLst/>
              <a:ahLst/>
              <a:cxnLst/>
              <a:rect l="l" t="t" r="r" b="b"/>
              <a:pathLst>
                <a:path w="11586" h="12386" extrusionOk="0">
                  <a:moveTo>
                    <a:pt x="6427" y="0"/>
                  </a:moveTo>
                  <a:cubicBezTo>
                    <a:pt x="5021" y="0"/>
                    <a:pt x="3641" y="464"/>
                    <a:pt x="2394" y="737"/>
                  </a:cubicBezTo>
                  <a:cubicBezTo>
                    <a:pt x="2223" y="779"/>
                    <a:pt x="1240" y="1079"/>
                    <a:pt x="1091" y="1164"/>
                  </a:cubicBezTo>
                  <a:cubicBezTo>
                    <a:pt x="0" y="1442"/>
                    <a:pt x="86" y="993"/>
                    <a:pt x="642" y="3772"/>
                  </a:cubicBezTo>
                  <a:cubicBezTo>
                    <a:pt x="578" y="5097"/>
                    <a:pt x="962" y="6593"/>
                    <a:pt x="1133" y="7918"/>
                  </a:cubicBezTo>
                  <a:cubicBezTo>
                    <a:pt x="1283" y="9393"/>
                    <a:pt x="1903" y="10740"/>
                    <a:pt x="3121" y="11637"/>
                  </a:cubicBezTo>
                  <a:cubicBezTo>
                    <a:pt x="3833" y="12173"/>
                    <a:pt x="4563" y="12385"/>
                    <a:pt x="5274" y="12385"/>
                  </a:cubicBezTo>
                  <a:cubicBezTo>
                    <a:pt x="6549" y="12385"/>
                    <a:pt x="7759" y="11702"/>
                    <a:pt x="8678" y="10975"/>
                  </a:cubicBezTo>
                  <a:cubicBezTo>
                    <a:pt x="10346" y="9692"/>
                    <a:pt x="11585" y="8025"/>
                    <a:pt x="11521" y="5439"/>
                  </a:cubicBezTo>
                  <a:cubicBezTo>
                    <a:pt x="11457" y="3237"/>
                    <a:pt x="10623" y="1356"/>
                    <a:pt x="8507" y="416"/>
                  </a:cubicBezTo>
                  <a:cubicBezTo>
                    <a:pt x="7816" y="113"/>
                    <a:pt x="7118" y="0"/>
                    <a:pt x="6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8" name="Google Shape;35598;p32"/>
            <p:cNvSpPr/>
            <p:nvPr/>
          </p:nvSpPr>
          <p:spPr>
            <a:xfrm flipH="1">
              <a:off x="13686938" y="282425"/>
              <a:ext cx="294975" cy="350875"/>
            </a:xfrm>
            <a:custGeom>
              <a:avLst/>
              <a:gdLst/>
              <a:ahLst/>
              <a:cxnLst/>
              <a:rect l="l" t="t" r="r" b="b"/>
              <a:pathLst>
                <a:path w="11799" h="14035" extrusionOk="0">
                  <a:moveTo>
                    <a:pt x="10441" y="0"/>
                  </a:moveTo>
                  <a:cubicBezTo>
                    <a:pt x="10437" y="0"/>
                    <a:pt x="10434" y="1"/>
                    <a:pt x="10431" y="1"/>
                  </a:cubicBezTo>
                  <a:cubicBezTo>
                    <a:pt x="9298" y="129"/>
                    <a:pt x="7503" y="1989"/>
                    <a:pt x="6477" y="2737"/>
                  </a:cubicBezTo>
                  <a:cubicBezTo>
                    <a:pt x="4168" y="4404"/>
                    <a:pt x="0" y="7097"/>
                    <a:pt x="1838" y="10667"/>
                  </a:cubicBezTo>
                  <a:cubicBezTo>
                    <a:pt x="2837" y="12644"/>
                    <a:pt x="4438" y="14035"/>
                    <a:pt x="6550" y="14035"/>
                  </a:cubicBezTo>
                  <a:cubicBezTo>
                    <a:pt x="6790" y="14035"/>
                    <a:pt x="7036" y="14017"/>
                    <a:pt x="7289" y="13980"/>
                  </a:cubicBezTo>
                  <a:cubicBezTo>
                    <a:pt x="9512" y="13659"/>
                    <a:pt x="11713" y="11928"/>
                    <a:pt x="11777" y="9406"/>
                  </a:cubicBezTo>
                  <a:cubicBezTo>
                    <a:pt x="11799" y="7931"/>
                    <a:pt x="11307" y="6670"/>
                    <a:pt x="11200" y="5174"/>
                  </a:cubicBezTo>
                  <a:cubicBezTo>
                    <a:pt x="11073" y="3711"/>
                    <a:pt x="10820" y="0"/>
                    <a:pt x="104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9" name="Google Shape;35599;p32"/>
            <p:cNvSpPr/>
            <p:nvPr/>
          </p:nvSpPr>
          <p:spPr>
            <a:xfrm flipH="1">
              <a:off x="13741438" y="115775"/>
              <a:ext cx="362850" cy="267050"/>
            </a:xfrm>
            <a:custGeom>
              <a:avLst/>
              <a:gdLst/>
              <a:ahLst/>
              <a:cxnLst/>
              <a:rect l="l" t="t" r="r" b="b"/>
              <a:pathLst>
                <a:path w="14514" h="10682" extrusionOk="0">
                  <a:moveTo>
                    <a:pt x="5338" y="0"/>
                  </a:moveTo>
                  <a:cubicBezTo>
                    <a:pt x="3256" y="0"/>
                    <a:pt x="1184" y="1064"/>
                    <a:pt x="941" y="3376"/>
                  </a:cubicBezTo>
                  <a:cubicBezTo>
                    <a:pt x="856" y="4102"/>
                    <a:pt x="962" y="4594"/>
                    <a:pt x="706" y="5278"/>
                  </a:cubicBezTo>
                  <a:cubicBezTo>
                    <a:pt x="407" y="6026"/>
                    <a:pt x="1" y="6560"/>
                    <a:pt x="257" y="7437"/>
                  </a:cubicBezTo>
                  <a:cubicBezTo>
                    <a:pt x="749" y="9147"/>
                    <a:pt x="2908" y="8805"/>
                    <a:pt x="4104" y="9595"/>
                  </a:cubicBezTo>
                  <a:cubicBezTo>
                    <a:pt x="5159" y="10306"/>
                    <a:pt x="6224" y="10682"/>
                    <a:pt x="7308" y="10682"/>
                  </a:cubicBezTo>
                  <a:cubicBezTo>
                    <a:pt x="8311" y="10682"/>
                    <a:pt x="9329" y="10359"/>
                    <a:pt x="10367" y="9681"/>
                  </a:cubicBezTo>
                  <a:cubicBezTo>
                    <a:pt x="11137" y="9189"/>
                    <a:pt x="11778" y="8548"/>
                    <a:pt x="12440" y="7928"/>
                  </a:cubicBezTo>
                  <a:cubicBezTo>
                    <a:pt x="12868" y="7544"/>
                    <a:pt x="14086" y="6902"/>
                    <a:pt x="14236" y="6304"/>
                  </a:cubicBezTo>
                  <a:cubicBezTo>
                    <a:pt x="14514" y="5192"/>
                    <a:pt x="12419" y="4166"/>
                    <a:pt x="11778" y="3589"/>
                  </a:cubicBezTo>
                  <a:cubicBezTo>
                    <a:pt x="10645" y="2563"/>
                    <a:pt x="9533" y="1559"/>
                    <a:pt x="8230" y="768"/>
                  </a:cubicBezTo>
                  <a:cubicBezTo>
                    <a:pt x="7413" y="264"/>
                    <a:pt x="6374" y="0"/>
                    <a:pt x="53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0" name="Google Shape;35600;p32"/>
            <p:cNvSpPr/>
            <p:nvPr/>
          </p:nvSpPr>
          <p:spPr>
            <a:xfrm flipH="1">
              <a:off x="13407463" y="19775"/>
              <a:ext cx="312100" cy="250800"/>
            </a:xfrm>
            <a:custGeom>
              <a:avLst/>
              <a:gdLst/>
              <a:ahLst/>
              <a:cxnLst/>
              <a:rect l="l" t="t" r="r" b="b"/>
              <a:pathLst>
                <a:path w="12484" h="10032" extrusionOk="0">
                  <a:moveTo>
                    <a:pt x="6882" y="0"/>
                  </a:moveTo>
                  <a:cubicBezTo>
                    <a:pt x="6493" y="0"/>
                    <a:pt x="6107" y="63"/>
                    <a:pt x="5729" y="226"/>
                  </a:cubicBezTo>
                  <a:cubicBezTo>
                    <a:pt x="4511" y="761"/>
                    <a:pt x="3699" y="1936"/>
                    <a:pt x="2972" y="3026"/>
                  </a:cubicBezTo>
                  <a:cubicBezTo>
                    <a:pt x="1882" y="4672"/>
                    <a:pt x="1" y="7344"/>
                    <a:pt x="706" y="9439"/>
                  </a:cubicBezTo>
                  <a:cubicBezTo>
                    <a:pt x="910" y="9871"/>
                    <a:pt x="1045" y="10031"/>
                    <a:pt x="1225" y="10031"/>
                  </a:cubicBezTo>
                  <a:cubicBezTo>
                    <a:pt x="1348" y="10031"/>
                    <a:pt x="1491" y="9957"/>
                    <a:pt x="1690" y="9845"/>
                  </a:cubicBezTo>
                  <a:cubicBezTo>
                    <a:pt x="2438" y="9460"/>
                    <a:pt x="3399" y="9332"/>
                    <a:pt x="4169" y="9203"/>
                  </a:cubicBezTo>
                  <a:cubicBezTo>
                    <a:pt x="6392" y="8819"/>
                    <a:pt x="8807" y="8797"/>
                    <a:pt x="10731" y="7387"/>
                  </a:cubicBezTo>
                  <a:cubicBezTo>
                    <a:pt x="11970" y="6489"/>
                    <a:pt x="12483" y="5035"/>
                    <a:pt x="11799" y="3668"/>
                  </a:cubicBezTo>
                  <a:cubicBezTo>
                    <a:pt x="11479" y="3026"/>
                    <a:pt x="11457" y="2171"/>
                    <a:pt x="11094" y="1594"/>
                  </a:cubicBezTo>
                  <a:cubicBezTo>
                    <a:pt x="10688" y="932"/>
                    <a:pt x="9769" y="590"/>
                    <a:pt x="9085" y="419"/>
                  </a:cubicBezTo>
                  <a:cubicBezTo>
                    <a:pt x="8359" y="223"/>
                    <a:pt x="7615" y="0"/>
                    <a:pt x="68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1" name="Google Shape;35601;p32"/>
            <p:cNvSpPr/>
            <p:nvPr/>
          </p:nvSpPr>
          <p:spPr>
            <a:xfrm flipH="1">
              <a:off x="13634038" y="-111575"/>
              <a:ext cx="295525" cy="357325"/>
            </a:xfrm>
            <a:custGeom>
              <a:avLst/>
              <a:gdLst/>
              <a:ahLst/>
              <a:cxnLst/>
              <a:rect l="l" t="t" r="r" b="b"/>
              <a:pathLst>
                <a:path w="11821" h="14293" extrusionOk="0">
                  <a:moveTo>
                    <a:pt x="4303" y="1"/>
                  </a:moveTo>
                  <a:cubicBezTo>
                    <a:pt x="3521" y="1"/>
                    <a:pt x="2755" y="300"/>
                    <a:pt x="2096" y="970"/>
                  </a:cubicBezTo>
                  <a:cubicBezTo>
                    <a:pt x="1497" y="1569"/>
                    <a:pt x="1433" y="2103"/>
                    <a:pt x="1112" y="2894"/>
                  </a:cubicBezTo>
                  <a:cubicBezTo>
                    <a:pt x="792" y="3664"/>
                    <a:pt x="193" y="4155"/>
                    <a:pt x="129" y="5031"/>
                  </a:cubicBezTo>
                  <a:cubicBezTo>
                    <a:pt x="1" y="6699"/>
                    <a:pt x="1433" y="9178"/>
                    <a:pt x="2544" y="10289"/>
                  </a:cubicBezTo>
                  <a:cubicBezTo>
                    <a:pt x="3635" y="11380"/>
                    <a:pt x="6456" y="13538"/>
                    <a:pt x="7760" y="14265"/>
                  </a:cubicBezTo>
                  <a:cubicBezTo>
                    <a:pt x="7794" y="14284"/>
                    <a:pt x="7829" y="14293"/>
                    <a:pt x="7865" y="14293"/>
                  </a:cubicBezTo>
                  <a:cubicBezTo>
                    <a:pt x="8607" y="14293"/>
                    <a:pt x="9641" y="10377"/>
                    <a:pt x="10987" y="6870"/>
                  </a:cubicBezTo>
                  <a:cubicBezTo>
                    <a:pt x="11821" y="4711"/>
                    <a:pt x="7696" y="1612"/>
                    <a:pt x="6627" y="842"/>
                  </a:cubicBezTo>
                  <a:cubicBezTo>
                    <a:pt x="5897" y="305"/>
                    <a:pt x="5092" y="1"/>
                    <a:pt x="4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2" name="Google Shape;35602;p32"/>
            <p:cNvSpPr/>
            <p:nvPr/>
          </p:nvSpPr>
          <p:spPr>
            <a:xfrm flipH="1">
              <a:off x="13728613" y="280300"/>
              <a:ext cx="103150" cy="13450"/>
            </a:xfrm>
            <a:custGeom>
              <a:avLst/>
              <a:gdLst/>
              <a:ahLst/>
              <a:cxnLst/>
              <a:rect l="l" t="t" r="r" b="b"/>
              <a:pathLst>
                <a:path w="4126" h="538" extrusionOk="0">
                  <a:moveTo>
                    <a:pt x="4126" y="1"/>
                  </a:moveTo>
                  <a:cubicBezTo>
                    <a:pt x="3762" y="65"/>
                    <a:pt x="3420" y="108"/>
                    <a:pt x="3100" y="129"/>
                  </a:cubicBezTo>
                  <a:cubicBezTo>
                    <a:pt x="2758" y="150"/>
                    <a:pt x="2416" y="236"/>
                    <a:pt x="2074" y="257"/>
                  </a:cubicBezTo>
                  <a:cubicBezTo>
                    <a:pt x="1390" y="321"/>
                    <a:pt x="684" y="321"/>
                    <a:pt x="0" y="343"/>
                  </a:cubicBezTo>
                  <a:lnTo>
                    <a:pt x="0" y="385"/>
                  </a:lnTo>
                  <a:cubicBezTo>
                    <a:pt x="684" y="450"/>
                    <a:pt x="1368" y="535"/>
                    <a:pt x="2074" y="535"/>
                  </a:cubicBezTo>
                  <a:cubicBezTo>
                    <a:pt x="2195" y="535"/>
                    <a:pt x="2316" y="537"/>
                    <a:pt x="2436" y="537"/>
                  </a:cubicBezTo>
                  <a:cubicBezTo>
                    <a:pt x="2677" y="537"/>
                    <a:pt x="2914" y="528"/>
                    <a:pt x="3142" y="471"/>
                  </a:cubicBezTo>
                  <a:cubicBezTo>
                    <a:pt x="3484" y="407"/>
                    <a:pt x="3848" y="279"/>
                    <a:pt x="4126" y="44"/>
                  </a:cubicBezTo>
                  <a:lnTo>
                    <a:pt x="412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3" name="Google Shape;35603;p32"/>
            <p:cNvSpPr/>
            <p:nvPr/>
          </p:nvSpPr>
          <p:spPr>
            <a:xfrm flipH="1">
              <a:off x="13730213" y="253600"/>
              <a:ext cx="97275" cy="25800"/>
            </a:xfrm>
            <a:custGeom>
              <a:avLst/>
              <a:gdLst/>
              <a:ahLst/>
              <a:cxnLst/>
              <a:rect l="l" t="t" r="r" b="b"/>
              <a:pathLst>
                <a:path w="3891" h="1032" extrusionOk="0">
                  <a:moveTo>
                    <a:pt x="0" y="0"/>
                  </a:moveTo>
                  <a:lnTo>
                    <a:pt x="0" y="21"/>
                  </a:lnTo>
                  <a:cubicBezTo>
                    <a:pt x="642" y="214"/>
                    <a:pt x="1240" y="513"/>
                    <a:pt x="1881" y="748"/>
                  </a:cubicBezTo>
                  <a:cubicBezTo>
                    <a:pt x="2181" y="855"/>
                    <a:pt x="2523" y="1005"/>
                    <a:pt x="2865" y="1026"/>
                  </a:cubicBezTo>
                  <a:cubicBezTo>
                    <a:pt x="2917" y="1029"/>
                    <a:pt x="2971" y="1031"/>
                    <a:pt x="3025" y="1031"/>
                  </a:cubicBezTo>
                  <a:cubicBezTo>
                    <a:pt x="3318" y="1031"/>
                    <a:pt x="3619" y="978"/>
                    <a:pt x="3891" y="834"/>
                  </a:cubicBezTo>
                  <a:lnTo>
                    <a:pt x="3869" y="812"/>
                  </a:lnTo>
                  <a:cubicBezTo>
                    <a:pt x="3527" y="791"/>
                    <a:pt x="3228" y="748"/>
                    <a:pt x="2907" y="684"/>
                  </a:cubicBezTo>
                  <a:cubicBezTo>
                    <a:pt x="2587" y="599"/>
                    <a:pt x="2266" y="577"/>
                    <a:pt x="1945" y="470"/>
                  </a:cubicBezTo>
                  <a:cubicBezTo>
                    <a:pt x="1304" y="299"/>
                    <a:pt x="663" y="6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4" name="Google Shape;35604;p32"/>
            <p:cNvSpPr/>
            <p:nvPr/>
          </p:nvSpPr>
          <p:spPr>
            <a:xfrm flipH="1">
              <a:off x="13727538" y="218850"/>
              <a:ext cx="91925" cy="56250"/>
            </a:xfrm>
            <a:custGeom>
              <a:avLst/>
              <a:gdLst/>
              <a:ahLst/>
              <a:cxnLst/>
              <a:rect l="l" t="t" r="r" b="b"/>
              <a:pathLst>
                <a:path w="3677" h="2250" extrusionOk="0">
                  <a:moveTo>
                    <a:pt x="21" y="1"/>
                  </a:moveTo>
                  <a:lnTo>
                    <a:pt x="0" y="22"/>
                  </a:lnTo>
                  <a:cubicBezTo>
                    <a:pt x="513" y="556"/>
                    <a:pt x="1026" y="1091"/>
                    <a:pt x="1624" y="1540"/>
                  </a:cubicBezTo>
                  <a:cubicBezTo>
                    <a:pt x="1924" y="1753"/>
                    <a:pt x="2223" y="1989"/>
                    <a:pt x="2586" y="2117"/>
                  </a:cubicBezTo>
                  <a:cubicBezTo>
                    <a:pt x="2834" y="2194"/>
                    <a:pt x="3104" y="2249"/>
                    <a:pt x="3373" y="2249"/>
                  </a:cubicBezTo>
                  <a:cubicBezTo>
                    <a:pt x="3475" y="2249"/>
                    <a:pt x="3576" y="2241"/>
                    <a:pt x="3676" y="2224"/>
                  </a:cubicBezTo>
                  <a:lnTo>
                    <a:pt x="3676" y="2202"/>
                  </a:lnTo>
                  <a:cubicBezTo>
                    <a:pt x="3334" y="2053"/>
                    <a:pt x="3014" y="1946"/>
                    <a:pt x="2693" y="1775"/>
                  </a:cubicBezTo>
                  <a:cubicBezTo>
                    <a:pt x="2394" y="1625"/>
                    <a:pt x="2073" y="1497"/>
                    <a:pt x="1774" y="1305"/>
                  </a:cubicBezTo>
                  <a:cubicBezTo>
                    <a:pt x="1154" y="920"/>
                    <a:pt x="599" y="450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5" name="Google Shape;35605;p32"/>
            <p:cNvSpPr/>
            <p:nvPr/>
          </p:nvSpPr>
          <p:spPr>
            <a:xfrm flipH="1">
              <a:off x="13724338" y="148850"/>
              <a:ext cx="57200" cy="119725"/>
            </a:xfrm>
            <a:custGeom>
              <a:avLst/>
              <a:gdLst/>
              <a:ahLst/>
              <a:cxnLst/>
              <a:rect l="l" t="t" r="r" b="b"/>
              <a:pathLst>
                <a:path w="2288" h="4789" extrusionOk="0">
                  <a:moveTo>
                    <a:pt x="22" y="1"/>
                  </a:moveTo>
                  <a:lnTo>
                    <a:pt x="1" y="43"/>
                  </a:lnTo>
                  <a:cubicBezTo>
                    <a:pt x="556" y="706"/>
                    <a:pt x="898" y="1518"/>
                    <a:pt x="1198" y="2352"/>
                  </a:cubicBezTo>
                  <a:cubicBezTo>
                    <a:pt x="1326" y="2779"/>
                    <a:pt x="1433" y="3207"/>
                    <a:pt x="1604" y="3613"/>
                  </a:cubicBezTo>
                  <a:cubicBezTo>
                    <a:pt x="1775" y="4019"/>
                    <a:pt x="1967" y="4447"/>
                    <a:pt x="2245" y="4789"/>
                  </a:cubicBezTo>
                  <a:lnTo>
                    <a:pt x="2288" y="4767"/>
                  </a:lnTo>
                  <a:cubicBezTo>
                    <a:pt x="2159" y="4340"/>
                    <a:pt x="2053" y="3912"/>
                    <a:pt x="1924" y="3485"/>
                  </a:cubicBezTo>
                  <a:cubicBezTo>
                    <a:pt x="1796" y="3057"/>
                    <a:pt x="1625" y="2651"/>
                    <a:pt x="1433" y="2245"/>
                  </a:cubicBezTo>
                  <a:cubicBezTo>
                    <a:pt x="1091" y="1433"/>
                    <a:pt x="663" y="62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6" name="Google Shape;35606;p32"/>
            <p:cNvSpPr/>
            <p:nvPr/>
          </p:nvSpPr>
          <p:spPr>
            <a:xfrm flipH="1">
              <a:off x="13713113" y="134975"/>
              <a:ext cx="25675" cy="132000"/>
            </a:xfrm>
            <a:custGeom>
              <a:avLst/>
              <a:gdLst/>
              <a:ahLst/>
              <a:cxnLst/>
              <a:rect l="l" t="t" r="r" b="b"/>
              <a:pathLst>
                <a:path w="1027" h="5280" extrusionOk="0">
                  <a:moveTo>
                    <a:pt x="43" y="0"/>
                  </a:moveTo>
                  <a:lnTo>
                    <a:pt x="1" y="21"/>
                  </a:lnTo>
                  <a:cubicBezTo>
                    <a:pt x="300" y="363"/>
                    <a:pt x="492" y="769"/>
                    <a:pt x="556" y="1218"/>
                  </a:cubicBezTo>
                  <a:cubicBezTo>
                    <a:pt x="663" y="1646"/>
                    <a:pt x="663" y="2095"/>
                    <a:pt x="663" y="2544"/>
                  </a:cubicBezTo>
                  <a:cubicBezTo>
                    <a:pt x="663" y="3014"/>
                    <a:pt x="642" y="3463"/>
                    <a:pt x="663" y="3911"/>
                  </a:cubicBezTo>
                  <a:cubicBezTo>
                    <a:pt x="684" y="4147"/>
                    <a:pt x="706" y="4382"/>
                    <a:pt x="749" y="4617"/>
                  </a:cubicBezTo>
                  <a:cubicBezTo>
                    <a:pt x="770" y="4724"/>
                    <a:pt x="791" y="4831"/>
                    <a:pt x="813" y="4959"/>
                  </a:cubicBezTo>
                  <a:cubicBezTo>
                    <a:pt x="855" y="5066"/>
                    <a:pt x="877" y="5194"/>
                    <a:pt x="984" y="5279"/>
                  </a:cubicBezTo>
                  <a:lnTo>
                    <a:pt x="1005" y="5237"/>
                  </a:lnTo>
                  <a:cubicBezTo>
                    <a:pt x="962" y="5173"/>
                    <a:pt x="962" y="5044"/>
                    <a:pt x="962" y="4937"/>
                  </a:cubicBezTo>
                  <a:cubicBezTo>
                    <a:pt x="962" y="4809"/>
                    <a:pt x="962" y="4702"/>
                    <a:pt x="984" y="4595"/>
                  </a:cubicBezTo>
                  <a:lnTo>
                    <a:pt x="1005" y="3911"/>
                  </a:lnTo>
                  <a:cubicBezTo>
                    <a:pt x="1026" y="3463"/>
                    <a:pt x="962" y="2992"/>
                    <a:pt x="941" y="2544"/>
                  </a:cubicBezTo>
                  <a:cubicBezTo>
                    <a:pt x="898" y="2095"/>
                    <a:pt x="855" y="1624"/>
                    <a:pt x="727" y="1176"/>
                  </a:cubicBezTo>
                  <a:cubicBezTo>
                    <a:pt x="599" y="727"/>
                    <a:pt x="364" y="299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7" name="Google Shape;35607;p32"/>
            <p:cNvSpPr/>
            <p:nvPr/>
          </p:nvSpPr>
          <p:spPr>
            <a:xfrm flipH="1">
              <a:off x="13685338" y="146725"/>
              <a:ext cx="27800" cy="121850"/>
            </a:xfrm>
            <a:custGeom>
              <a:avLst/>
              <a:gdLst/>
              <a:ahLst/>
              <a:cxnLst/>
              <a:rect l="l" t="t" r="r" b="b"/>
              <a:pathLst>
                <a:path w="1112" h="4874" extrusionOk="0">
                  <a:moveTo>
                    <a:pt x="684" y="0"/>
                  </a:moveTo>
                  <a:lnTo>
                    <a:pt x="663" y="22"/>
                  </a:lnTo>
                  <a:cubicBezTo>
                    <a:pt x="898" y="364"/>
                    <a:pt x="962" y="791"/>
                    <a:pt x="941" y="1219"/>
                  </a:cubicBezTo>
                  <a:cubicBezTo>
                    <a:pt x="920" y="1625"/>
                    <a:pt x="834" y="2031"/>
                    <a:pt x="706" y="2437"/>
                  </a:cubicBezTo>
                  <a:cubicBezTo>
                    <a:pt x="599" y="2843"/>
                    <a:pt x="428" y="3228"/>
                    <a:pt x="321" y="3634"/>
                  </a:cubicBezTo>
                  <a:cubicBezTo>
                    <a:pt x="193" y="4040"/>
                    <a:pt x="65" y="4446"/>
                    <a:pt x="0" y="4874"/>
                  </a:cubicBezTo>
                  <a:lnTo>
                    <a:pt x="22" y="4874"/>
                  </a:lnTo>
                  <a:cubicBezTo>
                    <a:pt x="257" y="4532"/>
                    <a:pt x="471" y="4147"/>
                    <a:pt x="620" y="3762"/>
                  </a:cubicBezTo>
                  <a:cubicBezTo>
                    <a:pt x="791" y="3356"/>
                    <a:pt x="877" y="2928"/>
                    <a:pt x="984" y="2501"/>
                  </a:cubicBezTo>
                  <a:cubicBezTo>
                    <a:pt x="1069" y="2095"/>
                    <a:pt x="1112" y="1646"/>
                    <a:pt x="1112" y="1219"/>
                  </a:cubicBezTo>
                  <a:cubicBezTo>
                    <a:pt x="1091" y="770"/>
                    <a:pt x="984" y="321"/>
                    <a:pt x="6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8" name="Google Shape;35608;p32"/>
            <p:cNvSpPr/>
            <p:nvPr/>
          </p:nvSpPr>
          <p:spPr>
            <a:xfrm flipH="1">
              <a:off x="13713638" y="280300"/>
              <a:ext cx="78050" cy="64675"/>
            </a:xfrm>
            <a:custGeom>
              <a:avLst/>
              <a:gdLst/>
              <a:ahLst/>
              <a:cxnLst/>
              <a:rect l="l" t="t" r="r" b="b"/>
              <a:pathLst>
                <a:path w="3122" h="2587" extrusionOk="0">
                  <a:moveTo>
                    <a:pt x="3100" y="1"/>
                  </a:moveTo>
                  <a:cubicBezTo>
                    <a:pt x="2886" y="279"/>
                    <a:pt x="2651" y="535"/>
                    <a:pt x="2416" y="770"/>
                  </a:cubicBezTo>
                  <a:cubicBezTo>
                    <a:pt x="2181" y="1005"/>
                    <a:pt x="1967" y="1262"/>
                    <a:pt x="1710" y="1497"/>
                  </a:cubicBezTo>
                  <a:cubicBezTo>
                    <a:pt x="1454" y="1711"/>
                    <a:pt x="1197" y="1924"/>
                    <a:pt x="920" y="2095"/>
                  </a:cubicBezTo>
                  <a:cubicBezTo>
                    <a:pt x="620" y="2288"/>
                    <a:pt x="321" y="2437"/>
                    <a:pt x="0" y="2544"/>
                  </a:cubicBezTo>
                  <a:lnTo>
                    <a:pt x="22" y="2587"/>
                  </a:lnTo>
                  <a:cubicBezTo>
                    <a:pt x="684" y="2459"/>
                    <a:pt x="1304" y="2117"/>
                    <a:pt x="1881" y="1711"/>
                  </a:cubicBezTo>
                  <a:cubicBezTo>
                    <a:pt x="2159" y="1497"/>
                    <a:pt x="2459" y="1305"/>
                    <a:pt x="2672" y="1005"/>
                  </a:cubicBezTo>
                  <a:cubicBezTo>
                    <a:pt x="2886" y="727"/>
                    <a:pt x="3078" y="385"/>
                    <a:pt x="3121" y="22"/>
                  </a:cubicBezTo>
                  <a:lnTo>
                    <a:pt x="31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9" name="Google Shape;35609;p32"/>
            <p:cNvSpPr/>
            <p:nvPr/>
          </p:nvSpPr>
          <p:spPr>
            <a:xfrm flipH="1">
              <a:off x="13712588" y="268550"/>
              <a:ext cx="67875" cy="53450"/>
            </a:xfrm>
            <a:custGeom>
              <a:avLst/>
              <a:gdLst/>
              <a:ahLst/>
              <a:cxnLst/>
              <a:rect l="l" t="t" r="r" b="b"/>
              <a:pathLst>
                <a:path w="2715" h="2138" extrusionOk="0">
                  <a:moveTo>
                    <a:pt x="2693" y="1"/>
                  </a:moveTo>
                  <a:cubicBezTo>
                    <a:pt x="2501" y="236"/>
                    <a:pt x="2309" y="449"/>
                    <a:pt x="2095" y="642"/>
                  </a:cubicBezTo>
                  <a:cubicBezTo>
                    <a:pt x="1903" y="834"/>
                    <a:pt x="1710" y="1069"/>
                    <a:pt x="1497" y="1262"/>
                  </a:cubicBezTo>
                  <a:cubicBezTo>
                    <a:pt x="1283" y="1454"/>
                    <a:pt x="1048" y="1625"/>
                    <a:pt x="791" y="1753"/>
                  </a:cubicBezTo>
                  <a:cubicBezTo>
                    <a:pt x="535" y="1903"/>
                    <a:pt x="278" y="2031"/>
                    <a:pt x="0" y="2117"/>
                  </a:cubicBezTo>
                  <a:lnTo>
                    <a:pt x="0" y="2138"/>
                  </a:lnTo>
                  <a:cubicBezTo>
                    <a:pt x="599" y="2095"/>
                    <a:pt x="1155" y="1817"/>
                    <a:pt x="1646" y="1475"/>
                  </a:cubicBezTo>
                  <a:cubicBezTo>
                    <a:pt x="1903" y="1304"/>
                    <a:pt x="2159" y="1133"/>
                    <a:pt x="2351" y="877"/>
                  </a:cubicBezTo>
                  <a:cubicBezTo>
                    <a:pt x="2544" y="620"/>
                    <a:pt x="2693" y="343"/>
                    <a:pt x="27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0" name="Google Shape;35610;p32"/>
            <p:cNvSpPr/>
            <p:nvPr/>
          </p:nvSpPr>
          <p:spPr>
            <a:xfrm flipH="1">
              <a:off x="13659688" y="210850"/>
              <a:ext cx="45975" cy="62525"/>
            </a:xfrm>
            <a:custGeom>
              <a:avLst/>
              <a:gdLst/>
              <a:ahLst/>
              <a:cxnLst/>
              <a:rect l="l" t="t" r="r" b="b"/>
              <a:pathLst>
                <a:path w="1839" h="2501" extrusionOk="0">
                  <a:moveTo>
                    <a:pt x="1775" y="0"/>
                  </a:moveTo>
                  <a:cubicBezTo>
                    <a:pt x="1753" y="257"/>
                    <a:pt x="1647" y="492"/>
                    <a:pt x="1518" y="727"/>
                  </a:cubicBezTo>
                  <a:cubicBezTo>
                    <a:pt x="1369" y="941"/>
                    <a:pt x="1219" y="1133"/>
                    <a:pt x="1048" y="1325"/>
                  </a:cubicBezTo>
                  <a:cubicBezTo>
                    <a:pt x="877" y="1518"/>
                    <a:pt x="663" y="1667"/>
                    <a:pt x="492" y="1860"/>
                  </a:cubicBezTo>
                  <a:cubicBezTo>
                    <a:pt x="321" y="2052"/>
                    <a:pt x="150" y="2244"/>
                    <a:pt x="1" y="2480"/>
                  </a:cubicBezTo>
                  <a:lnTo>
                    <a:pt x="1" y="2501"/>
                  </a:lnTo>
                  <a:cubicBezTo>
                    <a:pt x="279" y="2437"/>
                    <a:pt x="514" y="2287"/>
                    <a:pt x="727" y="2138"/>
                  </a:cubicBezTo>
                  <a:cubicBezTo>
                    <a:pt x="941" y="1967"/>
                    <a:pt x="1091" y="1731"/>
                    <a:pt x="1240" y="1518"/>
                  </a:cubicBezTo>
                  <a:cubicBezTo>
                    <a:pt x="1411" y="1283"/>
                    <a:pt x="1540" y="1047"/>
                    <a:pt x="1647" y="791"/>
                  </a:cubicBezTo>
                  <a:cubicBezTo>
                    <a:pt x="1753" y="556"/>
                    <a:pt x="1839" y="257"/>
                    <a:pt x="17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1" name="Google Shape;35611;p32"/>
            <p:cNvSpPr/>
            <p:nvPr/>
          </p:nvSpPr>
          <p:spPr>
            <a:xfrm flipH="1">
              <a:off x="13682663" y="231750"/>
              <a:ext cx="75900" cy="72725"/>
            </a:xfrm>
            <a:custGeom>
              <a:avLst/>
              <a:gdLst/>
              <a:ahLst/>
              <a:cxnLst/>
              <a:rect l="l" t="t" r="r" b="b"/>
              <a:pathLst>
                <a:path w="3036" h="2909" extrusionOk="0">
                  <a:moveTo>
                    <a:pt x="1412" y="0"/>
                  </a:moveTo>
                  <a:cubicBezTo>
                    <a:pt x="1120" y="0"/>
                    <a:pt x="833" y="103"/>
                    <a:pt x="599" y="318"/>
                  </a:cubicBezTo>
                  <a:cubicBezTo>
                    <a:pt x="43" y="810"/>
                    <a:pt x="1" y="1729"/>
                    <a:pt x="514" y="2349"/>
                  </a:cubicBezTo>
                  <a:cubicBezTo>
                    <a:pt x="808" y="2717"/>
                    <a:pt x="1222" y="2909"/>
                    <a:pt x="1626" y="2909"/>
                  </a:cubicBezTo>
                  <a:cubicBezTo>
                    <a:pt x="1927" y="2909"/>
                    <a:pt x="2222" y="2803"/>
                    <a:pt x="2459" y="2584"/>
                  </a:cubicBezTo>
                  <a:cubicBezTo>
                    <a:pt x="3014" y="2092"/>
                    <a:pt x="3036" y="1173"/>
                    <a:pt x="2523" y="553"/>
                  </a:cubicBezTo>
                  <a:cubicBezTo>
                    <a:pt x="2226" y="194"/>
                    <a:pt x="1814" y="0"/>
                    <a:pt x="14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2" name="Google Shape;35612;p32"/>
            <p:cNvSpPr/>
            <p:nvPr/>
          </p:nvSpPr>
          <p:spPr>
            <a:xfrm flipH="1">
              <a:off x="13719538" y="284050"/>
              <a:ext cx="90850" cy="29950"/>
            </a:xfrm>
            <a:custGeom>
              <a:avLst/>
              <a:gdLst/>
              <a:ahLst/>
              <a:cxnLst/>
              <a:rect l="l" t="t" r="r" b="b"/>
              <a:pathLst>
                <a:path w="3634" h="1198" extrusionOk="0">
                  <a:moveTo>
                    <a:pt x="3613" y="0"/>
                  </a:moveTo>
                  <a:cubicBezTo>
                    <a:pt x="3463" y="64"/>
                    <a:pt x="3313" y="86"/>
                    <a:pt x="3164" y="129"/>
                  </a:cubicBezTo>
                  <a:cubicBezTo>
                    <a:pt x="3014" y="150"/>
                    <a:pt x="2843" y="214"/>
                    <a:pt x="2694" y="257"/>
                  </a:cubicBezTo>
                  <a:cubicBezTo>
                    <a:pt x="2394" y="364"/>
                    <a:pt x="2116" y="513"/>
                    <a:pt x="1817" y="620"/>
                  </a:cubicBezTo>
                  <a:cubicBezTo>
                    <a:pt x="1240" y="855"/>
                    <a:pt x="620" y="1005"/>
                    <a:pt x="0" y="1176"/>
                  </a:cubicBezTo>
                  <a:lnTo>
                    <a:pt x="22" y="1197"/>
                  </a:lnTo>
                  <a:cubicBezTo>
                    <a:pt x="321" y="1176"/>
                    <a:pt x="642" y="1133"/>
                    <a:pt x="962" y="1090"/>
                  </a:cubicBezTo>
                  <a:cubicBezTo>
                    <a:pt x="1283" y="1048"/>
                    <a:pt x="1603" y="984"/>
                    <a:pt x="1903" y="898"/>
                  </a:cubicBezTo>
                  <a:cubicBezTo>
                    <a:pt x="2223" y="813"/>
                    <a:pt x="2544" y="748"/>
                    <a:pt x="2822" y="577"/>
                  </a:cubicBezTo>
                  <a:lnTo>
                    <a:pt x="3249" y="364"/>
                  </a:lnTo>
                  <a:cubicBezTo>
                    <a:pt x="3377" y="278"/>
                    <a:pt x="3527" y="171"/>
                    <a:pt x="3634" y="43"/>
                  </a:cubicBezTo>
                  <a:lnTo>
                    <a:pt x="36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3" name="Google Shape;35613;p32"/>
            <p:cNvSpPr/>
            <p:nvPr/>
          </p:nvSpPr>
          <p:spPr>
            <a:xfrm flipH="1">
              <a:off x="13697613" y="263750"/>
              <a:ext cx="20325" cy="82300"/>
            </a:xfrm>
            <a:custGeom>
              <a:avLst/>
              <a:gdLst/>
              <a:ahLst/>
              <a:cxnLst/>
              <a:rect l="l" t="t" r="r" b="b"/>
              <a:pathLst>
                <a:path w="813" h="3292" extrusionOk="0">
                  <a:moveTo>
                    <a:pt x="513" y="0"/>
                  </a:moveTo>
                  <a:lnTo>
                    <a:pt x="470" y="22"/>
                  </a:lnTo>
                  <a:cubicBezTo>
                    <a:pt x="428" y="299"/>
                    <a:pt x="428" y="599"/>
                    <a:pt x="428" y="876"/>
                  </a:cubicBezTo>
                  <a:cubicBezTo>
                    <a:pt x="428" y="1133"/>
                    <a:pt x="470" y="1411"/>
                    <a:pt x="470" y="1689"/>
                  </a:cubicBezTo>
                  <a:cubicBezTo>
                    <a:pt x="449" y="2244"/>
                    <a:pt x="321" y="2800"/>
                    <a:pt x="0" y="3270"/>
                  </a:cubicBezTo>
                  <a:lnTo>
                    <a:pt x="43" y="3292"/>
                  </a:lnTo>
                  <a:cubicBezTo>
                    <a:pt x="235" y="3078"/>
                    <a:pt x="385" y="2843"/>
                    <a:pt x="513" y="2565"/>
                  </a:cubicBezTo>
                  <a:cubicBezTo>
                    <a:pt x="620" y="2287"/>
                    <a:pt x="684" y="2009"/>
                    <a:pt x="727" y="1710"/>
                  </a:cubicBezTo>
                  <a:cubicBezTo>
                    <a:pt x="770" y="1432"/>
                    <a:pt x="812" y="1133"/>
                    <a:pt x="770" y="834"/>
                  </a:cubicBezTo>
                  <a:cubicBezTo>
                    <a:pt x="727" y="556"/>
                    <a:pt x="641" y="257"/>
                    <a:pt x="5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4" name="Google Shape;35614;p32"/>
            <p:cNvSpPr/>
            <p:nvPr/>
          </p:nvSpPr>
          <p:spPr>
            <a:xfrm flipH="1">
              <a:off x="13654338" y="274975"/>
              <a:ext cx="45975" cy="20250"/>
            </a:xfrm>
            <a:custGeom>
              <a:avLst/>
              <a:gdLst/>
              <a:ahLst/>
              <a:cxnLst/>
              <a:rect l="l" t="t" r="r" b="b"/>
              <a:pathLst>
                <a:path w="1839" h="810" extrusionOk="0">
                  <a:moveTo>
                    <a:pt x="22" y="0"/>
                  </a:moveTo>
                  <a:lnTo>
                    <a:pt x="0" y="21"/>
                  </a:lnTo>
                  <a:cubicBezTo>
                    <a:pt x="22" y="235"/>
                    <a:pt x="171" y="385"/>
                    <a:pt x="321" y="492"/>
                  </a:cubicBezTo>
                  <a:cubicBezTo>
                    <a:pt x="471" y="598"/>
                    <a:pt x="642" y="620"/>
                    <a:pt x="813" y="684"/>
                  </a:cubicBezTo>
                  <a:cubicBezTo>
                    <a:pt x="1030" y="756"/>
                    <a:pt x="1266" y="809"/>
                    <a:pt x="1503" y="809"/>
                  </a:cubicBezTo>
                  <a:cubicBezTo>
                    <a:pt x="1615" y="809"/>
                    <a:pt x="1728" y="797"/>
                    <a:pt x="1839" y="769"/>
                  </a:cubicBezTo>
                  <a:lnTo>
                    <a:pt x="1839" y="727"/>
                  </a:lnTo>
                  <a:cubicBezTo>
                    <a:pt x="1668" y="727"/>
                    <a:pt x="1497" y="684"/>
                    <a:pt x="1347" y="620"/>
                  </a:cubicBezTo>
                  <a:cubicBezTo>
                    <a:pt x="1197" y="577"/>
                    <a:pt x="1048" y="513"/>
                    <a:pt x="920" y="427"/>
                  </a:cubicBezTo>
                  <a:cubicBezTo>
                    <a:pt x="770" y="342"/>
                    <a:pt x="620" y="214"/>
                    <a:pt x="471" y="171"/>
                  </a:cubicBezTo>
                  <a:cubicBezTo>
                    <a:pt x="321" y="107"/>
                    <a:pt x="193" y="64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5" name="Google Shape;35615;p32"/>
            <p:cNvSpPr/>
            <p:nvPr/>
          </p:nvSpPr>
          <p:spPr>
            <a:xfrm flipH="1">
              <a:off x="13655413" y="254650"/>
              <a:ext cx="54525" cy="20825"/>
            </a:xfrm>
            <a:custGeom>
              <a:avLst/>
              <a:gdLst/>
              <a:ahLst/>
              <a:cxnLst/>
              <a:rect l="l" t="t" r="r" b="b"/>
              <a:pathLst>
                <a:path w="2181" h="833" extrusionOk="0">
                  <a:moveTo>
                    <a:pt x="2160" y="1"/>
                  </a:moveTo>
                  <a:cubicBezTo>
                    <a:pt x="2010" y="108"/>
                    <a:pt x="1818" y="150"/>
                    <a:pt x="1625" y="193"/>
                  </a:cubicBezTo>
                  <a:cubicBezTo>
                    <a:pt x="1454" y="257"/>
                    <a:pt x="1262" y="300"/>
                    <a:pt x="1069" y="343"/>
                  </a:cubicBezTo>
                  <a:cubicBezTo>
                    <a:pt x="898" y="386"/>
                    <a:pt x="706" y="407"/>
                    <a:pt x="514" y="471"/>
                  </a:cubicBezTo>
                  <a:cubicBezTo>
                    <a:pt x="343" y="535"/>
                    <a:pt x="172" y="621"/>
                    <a:pt x="1" y="728"/>
                  </a:cubicBezTo>
                  <a:lnTo>
                    <a:pt x="1" y="770"/>
                  </a:lnTo>
                  <a:cubicBezTo>
                    <a:pt x="107" y="818"/>
                    <a:pt x="220" y="832"/>
                    <a:pt x="332" y="832"/>
                  </a:cubicBezTo>
                  <a:cubicBezTo>
                    <a:pt x="423" y="832"/>
                    <a:pt x="513" y="823"/>
                    <a:pt x="599" y="813"/>
                  </a:cubicBezTo>
                  <a:cubicBezTo>
                    <a:pt x="792" y="792"/>
                    <a:pt x="963" y="685"/>
                    <a:pt x="1155" y="621"/>
                  </a:cubicBezTo>
                  <a:cubicBezTo>
                    <a:pt x="1326" y="535"/>
                    <a:pt x="1518" y="450"/>
                    <a:pt x="1689" y="364"/>
                  </a:cubicBezTo>
                  <a:cubicBezTo>
                    <a:pt x="1860" y="279"/>
                    <a:pt x="2031" y="172"/>
                    <a:pt x="2181" y="22"/>
                  </a:cubicBezTo>
                  <a:lnTo>
                    <a:pt x="21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6" name="Google Shape;35616;p32"/>
            <p:cNvSpPr/>
            <p:nvPr/>
          </p:nvSpPr>
          <p:spPr>
            <a:xfrm flipH="1">
              <a:off x="13723813" y="167025"/>
              <a:ext cx="31000" cy="83925"/>
            </a:xfrm>
            <a:custGeom>
              <a:avLst/>
              <a:gdLst/>
              <a:ahLst/>
              <a:cxnLst/>
              <a:rect l="l" t="t" r="r" b="b"/>
              <a:pathLst>
                <a:path w="1240" h="3357" extrusionOk="0">
                  <a:moveTo>
                    <a:pt x="0" y="0"/>
                  </a:moveTo>
                  <a:cubicBezTo>
                    <a:pt x="129" y="257"/>
                    <a:pt x="235" y="535"/>
                    <a:pt x="321" y="813"/>
                  </a:cubicBezTo>
                  <a:cubicBezTo>
                    <a:pt x="385" y="1091"/>
                    <a:pt x="492" y="1368"/>
                    <a:pt x="577" y="1646"/>
                  </a:cubicBezTo>
                  <a:cubicBezTo>
                    <a:pt x="748" y="2181"/>
                    <a:pt x="791" y="2758"/>
                    <a:pt x="919" y="3356"/>
                  </a:cubicBezTo>
                  <a:lnTo>
                    <a:pt x="1240" y="3271"/>
                  </a:lnTo>
                  <a:cubicBezTo>
                    <a:pt x="1069" y="2715"/>
                    <a:pt x="962" y="2138"/>
                    <a:pt x="748" y="1582"/>
                  </a:cubicBezTo>
                  <a:cubicBezTo>
                    <a:pt x="620" y="1304"/>
                    <a:pt x="492" y="1048"/>
                    <a:pt x="385" y="791"/>
                  </a:cubicBezTo>
                  <a:cubicBezTo>
                    <a:pt x="278" y="513"/>
                    <a:pt x="171" y="236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7" name="Google Shape;35617;p32"/>
            <p:cNvSpPr/>
            <p:nvPr/>
          </p:nvSpPr>
          <p:spPr>
            <a:xfrm flipH="1">
              <a:off x="13674638" y="168100"/>
              <a:ext cx="27825" cy="93000"/>
            </a:xfrm>
            <a:custGeom>
              <a:avLst/>
              <a:gdLst/>
              <a:ahLst/>
              <a:cxnLst/>
              <a:rect l="l" t="t" r="r" b="b"/>
              <a:pathLst>
                <a:path w="1113" h="3720" extrusionOk="0">
                  <a:moveTo>
                    <a:pt x="963" y="0"/>
                  </a:moveTo>
                  <a:cubicBezTo>
                    <a:pt x="1070" y="299"/>
                    <a:pt x="1048" y="641"/>
                    <a:pt x="1006" y="941"/>
                  </a:cubicBezTo>
                  <a:cubicBezTo>
                    <a:pt x="941" y="1240"/>
                    <a:pt x="813" y="1539"/>
                    <a:pt x="728" y="1838"/>
                  </a:cubicBezTo>
                  <a:lnTo>
                    <a:pt x="428" y="2736"/>
                  </a:lnTo>
                  <a:cubicBezTo>
                    <a:pt x="386" y="2907"/>
                    <a:pt x="343" y="3014"/>
                    <a:pt x="257" y="3142"/>
                  </a:cubicBezTo>
                  <a:cubicBezTo>
                    <a:pt x="193" y="3270"/>
                    <a:pt x="86" y="3399"/>
                    <a:pt x="1" y="3548"/>
                  </a:cubicBezTo>
                  <a:lnTo>
                    <a:pt x="300" y="3719"/>
                  </a:lnTo>
                  <a:cubicBezTo>
                    <a:pt x="364" y="3570"/>
                    <a:pt x="428" y="3463"/>
                    <a:pt x="514" y="3292"/>
                  </a:cubicBezTo>
                  <a:cubicBezTo>
                    <a:pt x="599" y="3142"/>
                    <a:pt x="642" y="2971"/>
                    <a:pt x="664" y="2822"/>
                  </a:cubicBezTo>
                  <a:lnTo>
                    <a:pt x="877" y="1881"/>
                  </a:lnTo>
                  <a:cubicBezTo>
                    <a:pt x="941" y="1582"/>
                    <a:pt x="1048" y="1261"/>
                    <a:pt x="1070" y="941"/>
                  </a:cubicBezTo>
                  <a:cubicBezTo>
                    <a:pt x="1112" y="641"/>
                    <a:pt x="1112" y="299"/>
                    <a:pt x="9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8" name="Google Shape;35618;p32"/>
            <p:cNvSpPr/>
            <p:nvPr/>
          </p:nvSpPr>
          <p:spPr>
            <a:xfrm flipH="1">
              <a:off x="13723263" y="178775"/>
              <a:ext cx="56125" cy="90325"/>
            </a:xfrm>
            <a:custGeom>
              <a:avLst/>
              <a:gdLst/>
              <a:ahLst/>
              <a:cxnLst/>
              <a:rect l="l" t="t" r="r" b="b"/>
              <a:pathLst>
                <a:path w="2245" h="3613" extrusionOk="0">
                  <a:moveTo>
                    <a:pt x="0" y="1"/>
                  </a:moveTo>
                  <a:cubicBezTo>
                    <a:pt x="171" y="86"/>
                    <a:pt x="235" y="257"/>
                    <a:pt x="342" y="385"/>
                  </a:cubicBezTo>
                  <a:cubicBezTo>
                    <a:pt x="428" y="535"/>
                    <a:pt x="513" y="685"/>
                    <a:pt x="599" y="834"/>
                  </a:cubicBezTo>
                  <a:cubicBezTo>
                    <a:pt x="770" y="1155"/>
                    <a:pt x="962" y="1454"/>
                    <a:pt x="1133" y="1732"/>
                  </a:cubicBezTo>
                  <a:cubicBezTo>
                    <a:pt x="1325" y="2031"/>
                    <a:pt x="1496" y="2330"/>
                    <a:pt x="1646" y="2651"/>
                  </a:cubicBezTo>
                  <a:cubicBezTo>
                    <a:pt x="1774" y="2950"/>
                    <a:pt x="1881" y="3271"/>
                    <a:pt x="1924" y="3613"/>
                  </a:cubicBezTo>
                  <a:lnTo>
                    <a:pt x="2244" y="3549"/>
                  </a:lnTo>
                  <a:cubicBezTo>
                    <a:pt x="2180" y="3185"/>
                    <a:pt x="2031" y="2843"/>
                    <a:pt x="1860" y="2523"/>
                  </a:cubicBezTo>
                  <a:cubicBezTo>
                    <a:pt x="1689" y="2202"/>
                    <a:pt x="1475" y="1924"/>
                    <a:pt x="1283" y="1646"/>
                  </a:cubicBezTo>
                  <a:cubicBezTo>
                    <a:pt x="1069" y="1369"/>
                    <a:pt x="876" y="1091"/>
                    <a:pt x="684" y="792"/>
                  </a:cubicBezTo>
                  <a:cubicBezTo>
                    <a:pt x="577" y="642"/>
                    <a:pt x="470" y="514"/>
                    <a:pt x="363" y="364"/>
                  </a:cubicBezTo>
                  <a:cubicBezTo>
                    <a:pt x="257" y="236"/>
                    <a:pt x="171" y="65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9" name="Google Shape;35619;p32"/>
            <p:cNvSpPr/>
            <p:nvPr/>
          </p:nvSpPr>
          <p:spPr>
            <a:xfrm flipH="1">
              <a:off x="13739288" y="212450"/>
              <a:ext cx="65225" cy="55050"/>
            </a:xfrm>
            <a:custGeom>
              <a:avLst/>
              <a:gdLst/>
              <a:ahLst/>
              <a:cxnLst/>
              <a:rect l="l" t="t" r="r" b="b"/>
              <a:pathLst>
                <a:path w="2609" h="2202" extrusionOk="0">
                  <a:moveTo>
                    <a:pt x="22" y="0"/>
                  </a:moveTo>
                  <a:cubicBezTo>
                    <a:pt x="1" y="86"/>
                    <a:pt x="65" y="150"/>
                    <a:pt x="107" y="193"/>
                  </a:cubicBezTo>
                  <a:cubicBezTo>
                    <a:pt x="150" y="257"/>
                    <a:pt x="193" y="299"/>
                    <a:pt x="236" y="364"/>
                  </a:cubicBezTo>
                  <a:cubicBezTo>
                    <a:pt x="342" y="449"/>
                    <a:pt x="428" y="556"/>
                    <a:pt x="535" y="641"/>
                  </a:cubicBezTo>
                  <a:cubicBezTo>
                    <a:pt x="727" y="834"/>
                    <a:pt x="941" y="1005"/>
                    <a:pt x="1155" y="1197"/>
                  </a:cubicBezTo>
                  <a:cubicBezTo>
                    <a:pt x="1347" y="1368"/>
                    <a:pt x="1561" y="1539"/>
                    <a:pt x="1775" y="1710"/>
                  </a:cubicBezTo>
                  <a:cubicBezTo>
                    <a:pt x="2010" y="1881"/>
                    <a:pt x="2202" y="2052"/>
                    <a:pt x="2459" y="2202"/>
                  </a:cubicBezTo>
                  <a:lnTo>
                    <a:pt x="2608" y="1881"/>
                  </a:lnTo>
                  <a:cubicBezTo>
                    <a:pt x="2394" y="1774"/>
                    <a:pt x="2138" y="1625"/>
                    <a:pt x="1924" y="1496"/>
                  </a:cubicBezTo>
                  <a:cubicBezTo>
                    <a:pt x="1689" y="1347"/>
                    <a:pt x="1475" y="1197"/>
                    <a:pt x="1240" y="1048"/>
                  </a:cubicBezTo>
                  <a:cubicBezTo>
                    <a:pt x="1026" y="898"/>
                    <a:pt x="791" y="748"/>
                    <a:pt x="578" y="577"/>
                  </a:cubicBezTo>
                  <a:cubicBezTo>
                    <a:pt x="471" y="492"/>
                    <a:pt x="364" y="406"/>
                    <a:pt x="257" y="321"/>
                  </a:cubicBezTo>
                  <a:cubicBezTo>
                    <a:pt x="214" y="278"/>
                    <a:pt x="171" y="235"/>
                    <a:pt x="129" y="193"/>
                  </a:cubicBezTo>
                  <a:cubicBezTo>
                    <a:pt x="86" y="128"/>
                    <a:pt x="22" y="8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0" name="Google Shape;35620;p32"/>
            <p:cNvSpPr/>
            <p:nvPr/>
          </p:nvSpPr>
          <p:spPr>
            <a:xfrm flipH="1">
              <a:off x="13739288" y="159550"/>
              <a:ext cx="87675" cy="96725"/>
            </a:xfrm>
            <a:custGeom>
              <a:avLst/>
              <a:gdLst/>
              <a:ahLst/>
              <a:cxnLst/>
              <a:rect l="l" t="t" r="r" b="b"/>
              <a:pathLst>
                <a:path w="3507" h="3869" extrusionOk="0">
                  <a:moveTo>
                    <a:pt x="1" y="0"/>
                  </a:moveTo>
                  <a:cubicBezTo>
                    <a:pt x="193" y="86"/>
                    <a:pt x="321" y="278"/>
                    <a:pt x="471" y="428"/>
                  </a:cubicBezTo>
                  <a:lnTo>
                    <a:pt x="920" y="877"/>
                  </a:lnTo>
                  <a:cubicBezTo>
                    <a:pt x="1219" y="1176"/>
                    <a:pt x="1497" y="1475"/>
                    <a:pt x="1775" y="1796"/>
                  </a:cubicBezTo>
                  <a:cubicBezTo>
                    <a:pt x="2053" y="2116"/>
                    <a:pt x="2331" y="2437"/>
                    <a:pt x="2566" y="2779"/>
                  </a:cubicBezTo>
                  <a:cubicBezTo>
                    <a:pt x="2694" y="2950"/>
                    <a:pt x="2779" y="3121"/>
                    <a:pt x="2886" y="3313"/>
                  </a:cubicBezTo>
                  <a:cubicBezTo>
                    <a:pt x="2993" y="3506"/>
                    <a:pt x="3121" y="3698"/>
                    <a:pt x="3250" y="3869"/>
                  </a:cubicBezTo>
                  <a:lnTo>
                    <a:pt x="3506" y="3634"/>
                  </a:lnTo>
                  <a:cubicBezTo>
                    <a:pt x="3378" y="3484"/>
                    <a:pt x="3250" y="3313"/>
                    <a:pt x="3143" y="3142"/>
                  </a:cubicBezTo>
                  <a:cubicBezTo>
                    <a:pt x="3015" y="2971"/>
                    <a:pt x="2908" y="2779"/>
                    <a:pt x="2758" y="2608"/>
                  </a:cubicBezTo>
                  <a:cubicBezTo>
                    <a:pt x="2502" y="2266"/>
                    <a:pt x="2181" y="1967"/>
                    <a:pt x="1882" y="1689"/>
                  </a:cubicBezTo>
                  <a:cubicBezTo>
                    <a:pt x="1604" y="1368"/>
                    <a:pt x="1283" y="1090"/>
                    <a:pt x="963" y="812"/>
                  </a:cubicBezTo>
                  <a:lnTo>
                    <a:pt x="492" y="385"/>
                  </a:lnTo>
                  <a:cubicBezTo>
                    <a:pt x="343" y="257"/>
                    <a:pt x="193" y="8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1" name="Google Shape;35621;p32"/>
            <p:cNvSpPr/>
            <p:nvPr/>
          </p:nvSpPr>
          <p:spPr>
            <a:xfrm flipH="1">
              <a:off x="13736613" y="271225"/>
              <a:ext cx="105850" cy="12025"/>
            </a:xfrm>
            <a:custGeom>
              <a:avLst/>
              <a:gdLst/>
              <a:ahLst/>
              <a:cxnLst/>
              <a:rect l="l" t="t" r="r" b="b"/>
              <a:pathLst>
                <a:path w="4234" h="481" extrusionOk="0">
                  <a:moveTo>
                    <a:pt x="4083" y="0"/>
                  </a:moveTo>
                  <a:cubicBezTo>
                    <a:pt x="3827" y="171"/>
                    <a:pt x="3464" y="193"/>
                    <a:pt x="3122" y="214"/>
                  </a:cubicBezTo>
                  <a:cubicBezTo>
                    <a:pt x="2780" y="236"/>
                    <a:pt x="2438" y="236"/>
                    <a:pt x="2096" y="236"/>
                  </a:cubicBezTo>
                  <a:cubicBezTo>
                    <a:pt x="1390" y="214"/>
                    <a:pt x="685" y="150"/>
                    <a:pt x="1" y="65"/>
                  </a:cubicBezTo>
                  <a:lnTo>
                    <a:pt x="1" y="65"/>
                  </a:lnTo>
                  <a:cubicBezTo>
                    <a:pt x="685" y="214"/>
                    <a:pt x="1369" y="321"/>
                    <a:pt x="2074" y="407"/>
                  </a:cubicBezTo>
                  <a:cubicBezTo>
                    <a:pt x="2438" y="449"/>
                    <a:pt x="2780" y="471"/>
                    <a:pt x="3143" y="471"/>
                  </a:cubicBezTo>
                  <a:cubicBezTo>
                    <a:pt x="3200" y="478"/>
                    <a:pt x="3257" y="480"/>
                    <a:pt x="3315" y="480"/>
                  </a:cubicBezTo>
                  <a:cubicBezTo>
                    <a:pt x="3430" y="480"/>
                    <a:pt x="3549" y="471"/>
                    <a:pt x="3677" y="471"/>
                  </a:cubicBezTo>
                  <a:cubicBezTo>
                    <a:pt x="3763" y="449"/>
                    <a:pt x="3848" y="449"/>
                    <a:pt x="3955" y="428"/>
                  </a:cubicBezTo>
                  <a:cubicBezTo>
                    <a:pt x="4041" y="407"/>
                    <a:pt x="4169" y="364"/>
                    <a:pt x="4233" y="321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2" name="Google Shape;35622;p32"/>
            <p:cNvSpPr/>
            <p:nvPr/>
          </p:nvSpPr>
          <p:spPr>
            <a:xfrm flipH="1">
              <a:off x="13714188" y="281900"/>
              <a:ext cx="28350" cy="69500"/>
            </a:xfrm>
            <a:custGeom>
              <a:avLst/>
              <a:gdLst/>
              <a:ahLst/>
              <a:cxnLst/>
              <a:rect l="l" t="t" r="r" b="b"/>
              <a:pathLst>
                <a:path w="1134" h="2780" extrusionOk="0">
                  <a:moveTo>
                    <a:pt x="1070" y="1"/>
                  </a:moveTo>
                  <a:cubicBezTo>
                    <a:pt x="920" y="215"/>
                    <a:pt x="834" y="450"/>
                    <a:pt x="749" y="685"/>
                  </a:cubicBezTo>
                  <a:cubicBezTo>
                    <a:pt x="642" y="920"/>
                    <a:pt x="621" y="1134"/>
                    <a:pt x="535" y="1369"/>
                  </a:cubicBezTo>
                  <a:cubicBezTo>
                    <a:pt x="450" y="1604"/>
                    <a:pt x="343" y="1818"/>
                    <a:pt x="236" y="2053"/>
                  </a:cubicBezTo>
                  <a:cubicBezTo>
                    <a:pt x="151" y="2288"/>
                    <a:pt x="44" y="2523"/>
                    <a:pt x="1" y="2758"/>
                  </a:cubicBezTo>
                  <a:lnTo>
                    <a:pt x="22" y="2780"/>
                  </a:lnTo>
                  <a:cubicBezTo>
                    <a:pt x="108" y="2544"/>
                    <a:pt x="257" y="2352"/>
                    <a:pt x="386" y="2138"/>
                  </a:cubicBezTo>
                  <a:cubicBezTo>
                    <a:pt x="514" y="1925"/>
                    <a:pt x="663" y="1732"/>
                    <a:pt x="770" y="1497"/>
                  </a:cubicBezTo>
                  <a:cubicBezTo>
                    <a:pt x="899" y="1262"/>
                    <a:pt x="1027" y="1027"/>
                    <a:pt x="1070" y="770"/>
                  </a:cubicBezTo>
                  <a:cubicBezTo>
                    <a:pt x="1112" y="514"/>
                    <a:pt x="1134" y="279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3" name="Google Shape;35623;p32"/>
            <p:cNvSpPr/>
            <p:nvPr/>
          </p:nvSpPr>
          <p:spPr>
            <a:xfrm flipH="1">
              <a:off x="13679988" y="279250"/>
              <a:ext cx="24600" cy="41150"/>
            </a:xfrm>
            <a:custGeom>
              <a:avLst/>
              <a:gdLst/>
              <a:ahLst/>
              <a:cxnLst/>
              <a:rect l="l" t="t" r="r" b="b"/>
              <a:pathLst>
                <a:path w="984" h="1646" extrusionOk="0">
                  <a:moveTo>
                    <a:pt x="22" y="0"/>
                  </a:moveTo>
                  <a:lnTo>
                    <a:pt x="0" y="21"/>
                  </a:lnTo>
                  <a:cubicBezTo>
                    <a:pt x="65" y="192"/>
                    <a:pt x="150" y="321"/>
                    <a:pt x="236" y="449"/>
                  </a:cubicBezTo>
                  <a:cubicBezTo>
                    <a:pt x="321" y="577"/>
                    <a:pt x="449" y="684"/>
                    <a:pt x="535" y="791"/>
                  </a:cubicBezTo>
                  <a:cubicBezTo>
                    <a:pt x="578" y="834"/>
                    <a:pt x="642" y="940"/>
                    <a:pt x="663" y="983"/>
                  </a:cubicBezTo>
                  <a:cubicBezTo>
                    <a:pt x="684" y="1026"/>
                    <a:pt x="706" y="1111"/>
                    <a:pt x="727" y="1197"/>
                  </a:cubicBezTo>
                  <a:cubicBezTo>
                    <a:pt x="791" y="1347"/>
                    <a:pt x="834" y="1518"/>
                    <a:pt x="962" y="1646"/>
                  </a:cubicBezTo>
                  <a:lnTo>
                    <a:pt x="984" y="1624"/>
                  </a:lnTo>
                  <a:cubicBezTo>
                    <a:pt x="898" y="1475"/>
                    <a:pt x="898" y="1325"/>
                    <a:pt x="898" y="1154"/>
                  </a:cubicBezTo>
                  <a:cubicBezTo>
                    <a:pt x="898" y="1069"/>
                    <a:pt x="877" y="983"/>
                    <a:pt x="855" y="898"/>
                  </a:cubicBezTo>
                  <a:cubicBezTo>
                    <a:pt x="834" y="791"/>
                    <a:pt x="813" y="727"/>
                    <a:pt x="770" y="641"/>
                  </a:cubicBezTo>
                  <a:cubicBezTo>
                    <a:pt x="684" y="492"/>
                    <a:pt x="620" y="321"/>
                    <a:pt x="471" y="214"/>
                  </a:cubicBezTo>
                  <a:cubicBezTo>
                    <a:pt x="342" y="107"/>
                    <a:pt x="193" y="21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4" name="Google Shape;35624;p32"/>
            <p:cNvSpPr/>
            <p:nvPr/>
          </p:nvSpPr>
          <p:spPr>
            <a:xfrm flipH="1">
              <a:off x="13826513" y="286475"/>
              <a:ext cx="10425" cy="7125"/>
            </a:xfrm>
            <a:custGeom>
              <a:avLst/>
              <a:gdLst/>
              <a:ahLst/>
              <a:cxnLst/>
              <a:rect l="l" t="t" r="r" b="b"/>
              <a:pathLst>
                <a:path w="417" h="285" extrusionOk="0">
                  <a:moveTo>
                    <a:pt x="194" y="0"/>
                  </a:moveTo>
                  <a:cubicBezTo>
                    <a:pt x="163" y="0"/>
                    <a:pt x="131" y="10"/>
                    <a:pt x="101" y="32"/>
                  </a:cubicBezTo>
                  <a:cubicBezTo>
                    <a:pt x="0" y="132"/>
                    <a:pt x="109" y="285"/>
                    <a:pt x="223" y="285"/>
                  </a:cubicBezTo>
                  <a:cubicBezTo>
                    <a:pt x="255" y="285"/>
                    <a:pt x="286" y="273"/>
                    <a:pt x="314" y="245"/>
                  </a:cubicBezTo>
                  <a:cubicBezTo>
                    <a:pt x="416" y="143"/>
                    <a:pt x="315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5" name="Google Shape;35625;p32"/>
            <p:cNvSpPr/>
            <p:nvPr/>
          </p:nvSpPr>
          <p:spPr>
            <a:xfrm flipH="1">
              <a:off x="13820313" y="250000"/>
              <a:ext cx="12725" cy="8275"/>
            </a:xfrm>
            <a:custGeom>
              <a:avLst/>
              <a:gdLst/>
              <a:ahLst/>
              <a:cxnLst/>
              <a:rect l="l" t="t" r="r" b="b"/>
              <a:pathLst>
                <a:path w="509" h="331" extrusionOk="0">
                  <a:moveTo>
                    <a:pt x="236" y="0"/>
                  </a:moveTo>
                  <a:cubicBezTo>
                    <a:pt x="202" y="0"/>
                    <a:pt x="167" y="11"/>
                    <a:pt x="137" y="37"/>
                  </a:cubicBezTo>
                  <a:cubicBezTo>
                    <a:pt x="0" y="157"/>
                    <a:pt x="136" y="331"/>
                    <a:pt x="273" y="331"/>
                  </a:cubicBezTo>
                  <a:cubicBezTo>
                    <a:pt x="307" y="331"/>
                    <a:pt x="342" y="320"/>
                    <a:pt x="372" y="294"/>
                  </a:cubicBezTo>
                  <a:cubicBezTo>
                    <a:pt x="509" y="174"/>
                    <a:pt x="373" y="0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6" name="Google Shape;35626;p32"/>
            <p:cNvSpPr/>
            <p:nvPr/>
          </p:nvSpPr>
          <p:spPr>
            <a:xfrm flipH="1">
              <a:off x="13815138" y="215650"/>
              <a:ext cx="8125" cy="6950"/>
            </a:xfrm>
            <a:custGeom>
              <a:avLst/>
              <a:gdLst/>
              <a:ahLst/>
              <a:cxnLst/>
              <a:rect l="l" t="t" r="r" b="b"/>
              <a:pathLst>
                <a:path w="325" h="278" extrusionOk="0">
                  <a:moveTo>
                    <a:pt x="160" y="1"/>
                  </a:moveTo>
                  <a:cubicBezTo>
                    <a:pt x="74" y="1"/>
                    <a:pt x="1" y="137"/>
                    <a:pt x="67" y="236"/>
                  </a:cubicBezTo>
                  <a:lnTo>
                    <a:pt x="88" y="236"/>
                  </a:lnTo>
                  <a:cubicBezTo>
                    <a:pt x="113" y="265"/>
                    <a:pt x="140" y="278"/>
                    <a:pt x="166" y="278"/>
                  </a:cubicBezTo>
                  <a:cubicBezTo>
                    <a:pt x="252" y="278"/>
                    <a:pt x="325" y="142"/>
                    <a:pt x="259" y="43"/>
                  </a:cubicBezTo>
                  <a:lnTo>
                    <a:pt x="238" y="43"/>
                  </a:lnTo>
                  <a:cubicBezTo>
                    <a:pt x="213" y="13"/>
                    <a:pt x="186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7" name="Google Shape;35627;p32"/>
            <p:cNvSpPr/>
            <p:nvPr/>
          </p:nvSpPr>
          <p:spPr>
            <a:xfrm flipH="1">
              <a:off x="13798888" y="208800"/>
              <a:ext cx="12250" cy="8075"/>
            </a:xfrm>
            <a:custGeom>
              <a:avLst/>
              <a:gdLst/>
              <a:ahLst/>
              <a:cxnLst/>
              <a:rect l="l" t="t" r="r" b="b"/>
              <a:pathLst>
                <a:path w="490" h="323" extrusionOk="0">
                  <a:moveTo>
                    <a:pt x="241" y="0"/>
                  </a:moveTo>
                  <a:cubicBezTo>
                    <a:pt x="206" y="0"/>
                    <a:pt x="169" y="12"/>
                    <a:pt x="137" y="39"/>
                  </a:cubicBezTo>
                  <a:lnTo>
                    <a:pt x="116" y="61"/>
                  </a:lnTo>
                  <a:cubicBezTo>
                    <a:pt x="0" y="160"/>
                    <a:pt x="114" y="323"/>
                    <a:pt x="241" y="323"/>
                  </a:cubicBezTo>
                  <a:cubicBezTo>
                    <a:pt x="278" y="323"/>
                    <a:pt x="317" y="309"/>
                    <a:pt x="351" y="274"/>
                  </a:cubicBezTo>
                  <a:lnTo>
                    <a:pt x="372" y="274"/>
                  </a:lnTo>
                  <a:cubicBezTo>
                    <a:pt x="490" y="157"/>
                    <a:pt x="370" y="0"/>
                    <a:pt x="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8" name="Google Shape;35628;p32"/>
            <p:cNvSpPr/>
            <p:nvPr/>
          </p:nvSpPr>
          <p:spPr>
            <a:xfrm flipH="1">
              <a:off x="13817738" y="156200"/>
              <a:ext cx="13150" cy="8575"/>
            </a:xfrm>
            <a:custGeom>
              <a:avLst/>
              <a:gdLst/>
              <a:ahLst/>
              <a:cxnLst/>
              <a:rect l="l" t="t" r="r" b="b"/>
              <a:pathLst>
                <a:path w="526" h="343" extrusionOk="0">
                  <a:moveTo>
                    <a:pt x="269" y="1"/>
                  </a:moveTo>
                  <a:cubicBezTo>
                    <a:pt x="231" y="1"/>
                    <a:pt x="192" y="15"/>
                    <a:pt x="158" y="49"/>
                  </a:cubicBezTo>
                  <a:lnTo>
                    <a:pt x="136" y="70"/>
                  </a:lnTo>
                  <a:cubicBezTo>
                    <a:pt x="0" y="172"/>
                    <a:pt x="122" y="342"/>
                    <a:pt x="263" y="342"/>
                  </a:cubicBezTo>
                  <a:cubicBezTo>
                    <a:pt x="299" y="342"/>
                    <a:pt x="337" y="331"/>
                    <a:pt x="372" y="305"/>
                  </a:cubicBezTo>
                  <a:lnTo>
                    <a:pt x="393" y="284"/>
                  </a:lnTo>
                  <a:cubicBezTo>
                    <a:pt x="525" y="168"/>
                    <a:pt x="401" y="1"/>
                    <a:pt x="2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9" name="Google Shape;35629;p32"/>
            <p:cNvSpPr/>
            <p:nvPr/>
          </p:nvSpPr>
          <p:spPr>
            <a:xfrm flipH="1">
              <a:off x="13771688" y="175575"/>
              <a:ext cx="11125" cy="6950"/>
            </a:xfrm>
            <a:custGeom>
              <a:avLst/>
              <a:gdLst/>
              <a:ahLst/>
              <a:cxnLst/>
              <a:rect l="l" t="t" r="r" b="b"/>
              <a:pathLst>
                <a:path w="445" h="278" extrusionOk="0">
                  <a:moveTo>
                    <a:pt x="225" y="1"/>
                  </a:moveTo>
                  <a:cubicBezTo>
                    <a:pt x="189" y="1"/>
                    <a:pt x="150" y="13"/>
                    <a:pt x="116" y="43"/>
                  </a:cubicBezTo>
                  <a:cubicBezTo>
                    <a:pt x="1" y="142"/>
                    <a:pt x="100" y="278"/>
                    <a:pt x="220" y="278"/>
                  </a:cubicBezTo>
                  <a:cubicBezTo>
                    <a:pt x="256" y="278"/>
                    <a:pt x="295" y="265"/>
                    <a:pt x="329" y="236"/>
                  </a:cubicBezTo>
                  <a:cubicBezTo>
                    <a:pt x="444" y="137"/>
                    <a:pt x="345" y="1"/>
                    <a:pt x="2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0" name="Google Shape;35630;p32"/>
            <p:cNvSpPr/>
            <p:nvPr/>
          </p:nvSpPr>
          <p:spPr>
            <a:xfrm flipH="1">
              <a:off x="13774988" y="144975"/>
              <a:ext cx="13175" cy="8575"/>
            </a:xfrm>
            <a:custGeom>
              <a:avLst/>
              <a:gdLst/>
              <a:ahLst/>
              <a:cxnLst/>
              <a:rect l="l" t="t" r="r" b="b"/>
              <a:pathLst>
                <a:path w="527" h="343" extrusionOk="0">
                  <a:moveTo>
                    <a:pt x="260" y="1"/>
                  </a:moveTo>
                  <a:cubicBezTo>
                    <a:pt x="219" y="1"/>
                    <a:pt x="176" y="15"/>
                    <a:pt x="137" y="49"/>
                  </a:cubicBezTo>
                  <a:cubicBezTo>
                    <a:pt x="1" y="168"/>
                    <a:pt x="137" y="342"/>
                    <a:pt x="273" y="342"/>
                  </a:cubicBezTo>
                  <a:cubicBezTo>
                    <a:pt x="308" y="342"/>
                    <a:pt x="342" y="331"/>
                    <a:pt x="372" y="305"/>
                  </a:cubicBezTo>
                  <a:lnTo>
                    <a:pt x="394" y="284"/>
                  </a:lnTo>
                  <a:cubicBezTo>
                    <a:pt x="526" y="168"/>
                    <a:pt x="402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1" name="Google Shape;35631;p32"/>
            <p:cNvSpPr/>
            <p:nvPr/>
          </p:nvSpPr>
          <p:spPr>
            <a:xfrm flipH="1">
              <a:off x="13749538" y="164900"/>
              <a:ext cx="9450" cy="6425"/>
            </a:xfrm>
            <a:custGeom>
              <a:avLst/>
              <a:gdLst/>
              <a:ahLst/>
              <a:cxnLst/>
              <a:rect l="l" t="t" r="r" b="b"/>
              <a:pathLst>
                <a:path w="378" h="257" extrusionOk="0">
                  <a:moveTo>
                    <a:pt x="196" y="0"/>
                  </a:moveTo>
                  <a:cubicBezTo>
                    <a:pt x="166" y="0"/>
                    <a:pt x="133" y="13"/>
                    <a:pt x="103" y="43"/>
                  </a:cubicBezTo>
                  <a:lnTo>
                    <a:pt x="82" y="43"/>
                  </a:lnTo>
                  <a:cubicBezTo>
                    <a:pt x="0" y="124"/>
                    <a:pt x="81" y="256"/>
                    <a:pt x="181" y="256"/>
                  </a:cubicBezTo>
                  <a:cubicBezTo>
                    <a:pt x="212" y="256"/>
                    <a:pt x="244" y="244"/>
                    <a:pt x="274" y="214"/>
                  </a:cubicBezTo>
                  <a:lnTo>
                    <a:pt x="296" y="214"/>
                  </a:lnTo>
                  <a:cubicBezTo>
                    <a:pt x="377" y="132"/>
                    <a:pt x="29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2" name="Google Shape;35632;p32"/>
            <p:cNvSpPr/>
            <p:nvPr/>
          </p:nvSpPr>
          <p:spPr>
            <a:xfrm flipH="1">
              <a:off x="13734838" y="131225"/>
              <a:ext cx="10150" cy="6425"/>
            </a:xfrm>
            <a:custGeom>
              <a:avLst/>
              <a:gdLst/>
              <a:ahLst/>
              <a:cxnLst/>
              <a:rect l="l" t="t" r="r" b="b"/>
              <a:pathLst>
                <a:path w="406" h="257" extrusionOk="0">
                  <a:moveTo>
                    <a:pt x="198" y="1"/>
                  </a:moveTo>
                  <a:cubicBezTo>
                    <a:pt x="164" y="1"/>
                    <a:pt x="129" y="13"/>
                    <a:pt x="99" y="43"/>
                  </a:cubicBezTo>
                  <a:cubicBezTo>
                    <a:pt x="1" y="125"/>
                    <a:pt x="90" y="257"/>
                    <a:pt x="195" y="257"/>
                  </a:cubicBezTo>
                  <a:cubicBezTo>
                    <a:pt x="227" y="257"/>
                    <a:pt x="261" y="244"/>
                    <a:pt x="291" y="214"/>
                  </a:cubicBezTo>
                  <a:cubicBezTo>
                    <a:pt x="406" y="132"/>
                    <a:pt x="308" y="1"/>
                    <a:pt x="1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3" name="Google Shape;35633;p32"/>
            <p:cNvSpPr/>
            <p:nvPr/>
          </p:nvSpPr>
          <p:spPr>
            <a:xfrm flipH="1">
              <a:off x="13691113" y="141775"/>
              <a:ext cx="12500" cy="8300"/>
            </a:xfrm>
            <a:custGeom>
              <a:avLst/>
              <a:gdLst/>
              <a:ahLst/>
              <a:cxnLst/>
              <a:rect l="l" t="t" r="r" b="b"/>
              <a:pathLst>
                <a:path w="500" h="332" extrusionOk="0">
                  <a:moveTo>
                    <a:pt x="244" y="1"/>
                  </a:moveTo>
                  <a:cubicBezTo>
                    <a:pt x="205" y="1"/>
                    <a:pt x="166" y="15"/>
                    <a:pt x="132" y="49"/>
                  </a:cubicBezTo>
                  <a:cubicBezTo>
                    <a:pt x="0" y="165"/>
                    <a:pt x="124" y="332"/>
                    <a:pt x="256" y="332"/>
                  </a:cubicBezTo>
                  <a:cubicBezTo>
                    <a:pt x="295" y="332"/>
                    <a:pt x="334" y="317"/>
                    <a:pt x="368" y="284"/>
                  </a:cubicBezTo>
                  <a:cubicBezTo>
                    <a:pt x="500" y="168"/>
                    <a:pt x="376" y="1"/>
                    <a:pt x="2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4" name="Google Shape;35634;p32"/>
            <p:cNvSpPr/>
            <p:nvPr/>
          </p:nvSpPr>
          <p:spPr>
            <a:xfrm flipH="1">
              <a:off x="13672638" y="164650"/>
              <a:ext cx="9825" cy="6650"/>
            </a:xfrm>
            <a:custGeom>
              <a:avLst/>
              <a:gdLst/>
              <a:ahLst/>
              <a:cxnLst/>
              <a:rect l="l" t="t" r="r" b="b"/>
              <a:pathLst>
                <a:path w="393" h="266" extrusionOk="0">
                  <a:moveTo>
                    <a:pt x="183" y="0"/>
                  </a:moveTo>
                  <a:cubicBezTo>
                    <a:pt x="154" y="0"/>
                    <a:pt x="125" y="9"/>
                    <a:pt x="99" y="31"/>
                  </a:cubicBezTo>
                  <a:cubicBezTo>
                    <a:pt x="0" y="130"/>
                    <a:pt x="91" y="266"/>
                    <a:pt x="196" y="266"/>
                  </a:cubicBezTo>
                  <a:cubicBezTo>
                    <a:pt x="228" y="266"/>
                    <a:pt x="261" y="254"/>
                    <a:pt x="291" y="224"/>
                  </a:cubicBezTo>
                  <a:cubicBezTo>
                    <a:pt x="393" y="139"/>
                    <a:pt x="293" y="0"/>
                    <a:pt x="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5" name="Google Shape;35635;p32"/>
            <p:cNvSpPr/>
            <p:nvPr/>
          </p:nvSpPr>
          <p:spPr>
            <a:xfrm flipH="1">
              <a:off x="13655288" y="204300"/>
              <a:ext cx="13175" cy="8550"/>
            </a:xfrm>
            <a:custGeom>
              <a:avLst/>
              <a:gdLst/>
              <a:ahLst/>
              <a:cxnLst/>
              <a:rect l="l" t="t" r="r" b="b"/>
              <a:pathLst>
                <a:path w="527" h="342" extrusionOk="0">
                  <a:moveTo>
                    <a:pt x="270" y="0"/>
                  </a:moveTo>
                  <a:cubicBezTo>
                    <a:pt x="231" y="0"/>
                    <a:pt x="192" y="15"/>
                    <a:pt x="159" y="48"/>
                  </a:cubicBezTo>
                  <a:lnTo>
                    <a:pt x="137" y="48"/>
                  </a:lnTo>
                  <a:cubicBezTo>
                    <a:pt x="1" y="168"/>
                    <a:pt x="137" y="342"/>
                    <a:pt x="284" y="342"/>
                  </a:cubicBezTo>
                  <a:cubicBezTo>
                    <a:pt x="321" y="342"/>
                    <a:pt x="359" y="331"/>
                    <a:pt x="394" y="305"/>
                  </a:cubicBezTo>
                  <a:lnTo>
                    <a:pt x="394" y="284"/>
                  </a:lnTo>
                  <a:cubicBezTo>
                    <a:pt x="526" y="168"/>
                    <a:pt x="402" y="0"/>
                    <a:pt x="2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6" name="Google Shape;35636;p32"/>
            <p:cNvSpPr/>
            <p:nvPr/>
          </p:nvSpPr>
          <p:spPr>
            <a:xfrm flipH="1">
              <a:off x="13648138" y="249625"/>
              <a:ext cx="7600" cy="7425"/>
            </a:xfrm>
            <a:custGeom>
              <a:avLst/>
              <a:gdLst/>
              <a:ahLst/>
              <a:cxnLst/>
              <a:rect l="l" t="t" r="r" b="b"/>
              <a:pathLst>
                <a:path w="304" h="297" extrusionOk="0">
                  <a:moveTo>
                    <a:pt x="170" y="0"/>
                  </a:moveTo>
                  <a:cubicBezTo>
                    <a:pt x="89" y="0"/>
                    <a:pt x="0" y="69"/>
                    <a:pt x="13" y="180"/>
                  </a:cubicBezTo>
                  <a:cubicBezTo>
                    <a:pt x="22" y="261"/>
                    <a:pt x="76" y="297"/>
                    <a:pt x="134" y="297"/>
                  </a:cubicBezTo>
                  <a:cubicBezTo>
                    <a:pt x="215" y="297"/>
                    <a:pt x="303" y="228"/>
                    <a:pt x="291" y="116"/>
                  </a:cubicBezTo>
                  <a:cubicBezTo>
                    <a:pt x="282" y="36"/>
                    <a:pt x="228" y="0"/>
                    <a:pt x="1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7" name="Google Shape;35637;p32"/>
            <p:cNvSpPr/>
            <p:nvPr/>
          </p:nvSpPr>
          <p:spPr>
            <a:xfrm flipH="1">
              <a:off x="13647888" y="290400"/>
              <a:ext cx="8600" cy="7850"/>
            </a:xfrm>
            <a:custGeom>
              <a:avLst/>
              <a:gdLst/>
              <a:ahLst/>
              <a:cxnLst/>
              <a:rect l="l" t="t" r="r" b="b"/>
              <a:pathLst>
                <a:path w="344" h="314" extrusionOk="0">
                  <a:moveTo>
                    <a:pt x="152" y="1"/>
                  </a:moveTo>
                  <a:cubicBezTo>
                    <a:pt x="110" y="1"/>
                    <a:pt x="69" y="21"/>
                    <a:pt x="43" y="67"/>
                  </a:cubicBezTo>
                  <a:cubicBezTo>
                    <a:pt x="22" y="88"/>
                    <a:pt x="0" y="152"/>
                    <a:pt x="22" y="195"/>
                  </a:cubicBezTo>
                  <a:cubicBezTo>
                    <a:pt x="45" y="276"/>
                    <a:pt x="99" y="313"/>
                    <a:pt x="155" y="313"/>
                  </a:cubicBezTo>
                  <a:cubicBezTo>
                    <a:pt x="201" y="313"/>
                    <a:pt x="249" y="287"/>
                    <a:pt x="278" y="238"/>
                  </a:cubicBezTo>
                  <a:cubicBezTo>
                    <a:pt x="278" y="217"/>
                    <a:pt x="299" y="217"/>
                    <a:pt x="299" y="217"/>
                  </a:cubicBezTo>
                  <a:cubicBezTo>
                    <a:pt x="344" y="99"/>
                    <a:pt x="245" y="1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8" name="Google Shape;35638;p32"/>
            <p:cNvSpPr/>
            <p:nvPr/>
          </p:nvSpPr>
          <p:spPr>
            <a:xfrm flipH="1">
              <a:off x="13671663" y="317850"/>
              <a:ext cx="12825" cy="8300"/>
            </a:xfrm>
            <a:custGeom>
              <a:avLst/>
              <a:gdLst/>
              <a:ahLst/>
              <a:cxnLst/>
              <a:rect l="l" t="t" r="r" b="b"/>
              <a:pathLst>
                <a:path w="513" h="332" extrusionOk="0">
                  <a:moveTo>
                    <a:pt x="244" y="1"/>
                  </a:moveTo>
                  <a:cubicBezTo>
                    <a:pt x="208" y="1"/>
                    <a:pt x="171" y="12"/>
                    <a:pt x="137" y="38"/>
                  </a:cubicBezTo>
                  <a:cubicBezTo>
                    <a:pt x="0" y="157"/>
                    <a:pt x="136" y="331"/>
                    <a:pt x="284" y="331"/>
                  </a:cubicBezTo>
                  <a:cubicBezTo>
                    <a:pt x="321" y="331"/>
                    <a:pt x="359" y="320"/>
                    <a:pt x="393" y="294"/>
                  </a:cubicBezTo>
                  <a:cubicBezTo>
                    <a:pt x="513" y="175"/>
                    <a:pt x="387" y="1"/>
                    <a:pt x="2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9" name="Google Shape;35639;p32"/>
            <p:cNvSpPr/>
            <p:nvPr/>
          </p:nvSpPr>
          <p:spPr>
            <a:xfrm flipH="1">
              <a:off x="13713088" y="344700"/>
              <a:ext cx="9000" cy="8300"/>
            </a:xfrm>
            <a:custGeom>
              <a:avLst/>
              <a:gdLst/>
              <a:ahLst/>
              <a:cxnLst/>
              <a:rect l="l" t="t" r="r" b="b"/>
              <a:pathLst>
                <a:path w="360" h="332" extrusionOk="0">
                  <a:moveTo>
                    <a:pt x="203" y="0"/>
                  </a:moveTo>
                  <a:cubicBezTo>
                    <a:pt x="105" y="0"/>
                    <a:pt x="0" y="113"/>
                    <a:pt x="59" y="246"/>
                  </a:cubicBezTo>
                  <a:cubicBezTo>
                    <a:pt x="79" y="307"/>
                    <a:pt x="118" y="331"/>
                    <a:pt x="161" y="331"/>
                  </a:cubicBezTo>
                  <a:cubicBezTo>
                    <a:pt x="253" y="331"/>
                    <a:pt x="360" y="214"/>
                    <a:pt x="316" y="97"/>
                  </a:cubicBezTo>
                  <a:lnTo>
                    <a:pt x="316" y="75"/>
                  </a:lnTo>
                  <a:cubicBezTo>
                    <a:pt x="289" y="23"/>
                    <a:pt x="247" y="0"/>
                    <a:pt x="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0" name="Google Shape;35640;p32"/>
            <p:cNvSpPr/>
            <p:nvPr/>
          </p:nvSpPr>
          <p:spPr>
            <a:xfrm flipH="1">
              <a:off x="13735988" y="347500"/>
              <a:ext cx="13050" cy="8300"/>
            </a:xfrm>
            <a:custGeom>
              <a:avLst/>
              <a:gdLst/>
              <a:ahLst/>
              <a:cxnLst/>
              <a:rect l="l" t="t" r="r" b="b"/>
              <a:pathLst>
                <a:path w="522" h="332" extrusionOk="0">
                  <a:moveTo>
                    <a:pt x="256" y="1"/>
                  </a:moveTo>
                  <a:cubicBezTo>
                    <a:pt x="214" y="1"/>
                    <a:pt x="171" y="15"/>
                    <a:pt x="133" y="49"/>
                  </a:cubicBezTo>
                  <a:cubicBezTo>
                    <a:pt x="0" y="165"/>
                    <a:pt x="124" y="332"/>
                    <a:pt x="256" y="332"/>
                  </a:cubicBezTo>
                  <a:cubicBezTo>
                    <a:pt x="295" y="332"/>
                    <a:pt x="334" y="317"/>
                    <a:pt x="368" y="284"/>
                  </a:cubicBezTo>
                  <a:lnTo>
                    <a:pt x="389" y="284"/>
                  </a:lnTo>
                  <a:cubicBezTo>
                    <a:pt x="522" y="168"/>
                    <a:pt x="398" y="1"/>
                    <a:pt x="2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1" name="Google Shape;35641;p32"/>
            <p:cNvSpPr/>
            <p:nvPr/>
          </p:nvSpPr>
          <p:spPr>
            <a:xfrm flipH="1">
              <a:off x="13789038" y="340850"/>
              <a:ext cx="9600" cy="9175"/>
            </a:xfrm>
            <a:custGeom>
              <a:avLst/>
              <a:gdLst/>
              <a:ahLst/>
              <a:cxnLst/>
              <a:rect l="l" t="t" r="r" b="b"/>
              <a:pathLst>
                <a:path w="384" h="367" extrusionOk="0">
                  <a:moveTo>
                    <a:pt x="171" y="1"/>
                  </a:moveTo>
                  <a:cubicBezTo>
                    <a:pt x="129" y="1"/>
                    <a:pt x="84" y="18"/>
                    <a:pt x="43" y="58"/>
                  </a:cubicBezTo>
                  <a:cubicBezTo>
                    <a:pt x="22" y="101"/>
                    <a:pt x="1" y="144"/>
                    <a:pt x="1" y="208"/>
                  </a:cubicBezTo>
                  <a:cubicBezTo>
                    <a:pt x="12" y="312"/>
                    <a:pt x="100" y="366"/>
                    <a:pt x="181" y="366"/>
                  </a:cubicBezTo>
                  <a:cubicBezTo>
                    <a:pt x="248" y="366"/>
                    <a:pt x="311" y="328"/>
                    <a:pt x="321" y="251"/>
                  </a:cubicBezTo>
                  <a:cubicBezTo>
                    <a:pt x="384" y="126"/>
                    <a:pt x="287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2" name="Google Shape;35642;p32"/>
            <p:cNvSpPr/>
            <p:nvPr/>
          </p:nvSpPr>
          <p:spPr>
            <a:xfrm flipH="1">
              <a:off x="13777513" y="319725"/>
              <a:ext cx="9075" cy="7225"/>
            </a:xfrm>
            <a:custGeom>
              <a:avLst/>
              <a:gdLst/>
              <a:ahLst/>
              <a:cxnLst/>
              <a:rect l="l" t="t" r="r" b="b"/>
              <a:pathLst>
                <a:path w="363" h="289" extrusionOk="0">
                  <a:moveTo>
                    <a:pt x="149" y="1"/>
                  </a:moveTo>
                  <a:cubicBezTo>
                    <a:pt x="26" y="1"/>
                    <a:pt x="0" y="222"/>
                    <a:pt x="138" y="262"/>
                  </a:cubicBezTo>
                  <a:cubicBezTo>
                    <a:pt x="160" y="262"/>
                    <a:pt x="160" y="283"/>
                    <a:pt x="181" y="283"/>
                  </a:cubicBezTo>
                  <a:cubicBezTo>
                    <a:pt x="193" y="287"/>
                    <a:pt x="203" y="288"/>
                    <a:pt x="214" y="288"/>
                  </a:cubicBezTo>
                  <a:cubicBezTo>
                    <a:pt x="336" y="288"/>
                    <a:pt x="362" y="66"/>
                    <a:pt x="224" y="27"/>
                  </a:cubicBezTo>
                  <a:cubicBezTo>
                    <a:pt x="203" y="5"/>
                    <a:pt x="203" y="5"/>
                    <a:pt x="181" y="5"/>
                  </a:cubicBezTo>
                  <a:cubicBezTo>
                    <a:pt x="170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3" name="Google Shape;35643;p32"/>
            <p:cNvSpPr/>
            <p:nvPr/>
          </p:nvSpPr>
          <p:spPr>
            <a:xfrm flipH="1">
              <a:off x="13777513" y="318125"/>
              <a:ext cx="8550" cy="7200"/>
            </a:xfrm>
            <a:custGeom>
              <a:avLst/>
              <a:gdLst/>
              <a:ahLst/>
              <a:cxnLst/>
              <a:rect l="l" t="t" r="r" b="b"/>
              <a:pathLst>
                <a:path w="342" h="288" extrusionOk="0">
                  <a:moveTo>
                    <a:pt x="145" y="1"/>
                  </a:moveTo>
                  <a:cubicBezTo>
                    <a:pt x="8" y="1"/>
                    <a:pt x="1" y="222"/>
                    <a:pt x="139" y="262"/>
                  </a:cubicBezTo>
                  <a:cubicBezTo>
                    <a:pt x="139" y="262"/>
                    <a:pt x="160" y="283"/>
                    <a:pt x="160" y="283"/>
                  </a:cubicBezTo>
                  <a:cubicBezTo>
                    <a:pt x="172" y="286"/>
                    <a:pt x="182" y="288"/>
                    <a:pt x="193" y="288"/>
                  </a:cubicBezTo>
                  <a:cubicBezTo>
                    <a:pt x="315" y="288"/>
                    <a:pt x="341" y="66"/>
                    <a:pt x="203" y="27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69" y="2"/>
                    <a:pt x="156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4" name="Google Shape;35644;p32"/>
            <p:cNvSpPr/>
            <p:nvPr/>
          </p:nvSpPr>
          <p:spPr>
            <a:xfrm flipH="1">
              <a:off x="13805713" y="309350"/>
              <a:ext cx="10650" cy="9500"/>
            </a:xfrm>
            <a:custGeom>
              <a:avLst/>
              <a:gdLst/>
              <a:ahLst/>
              <a:cxnLst/>
              <a:rect l="l" t="t" r="r" b="b"/>
              <a:pathLst>
                <a:path w="426" h="380" extrusionOk="0">
                  <a:moveTo>
                    <a:pt x="210" y="1"/>
                  </a:moveTo>
                  <a:cubicBezTo>
                    <a:pt x="157" y="1"/>
                    <a:pt x="104" y="30"/>
                    <a:pt x="68" y="100"/>
                  </a:cubicBezTo>
                  <a:cubicBezTo>
                    <a:pt x="47" y="121"/>
                    <a:pt x="47" y="143"/>
                    <a:pt x="26" y="164"/>
                  </a:cubicBezTo>
                  <a:cubicBezTo>
                    <a:pt x="1" y="301"/>
                    <a:pt x="106" y="380"/>
                    <a:pt x="207" y="380"/>
                  </a:cubicBezTo>
                  <a:cubicBezTo>
                    <a:pt x="280" y="380"/>
                    <a:pt x="350" y="339"/>
                    <a:pt x="368" y="249"/>
                  </a:cubicBezTo>
                  <a:cubicBezTo>
                    <a:pt x="425" y="120"/>
                    <a:pt x="319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5" name="Google Shape;35645;p32"/>
            <p:cNvSpPr/>
            <p:nvPr/>
          </p:nvSpPr>
          <p:spPr>
            <a:xfrm flipH="1">
              <a:off x="12121288" y="806550"/>
              <a:ext cx="177425" cy="207975"/>
            </a:xfrm>
            <a:custGeom>
              <a:avLst/>
              <a:gdLst/>
              <a:ahLst/>
              <a:cxnLst/>
              <a:rect l="l" t="t" r="r" b="b"/>
              <a:pathLst>
                <a:path w="7097" h="8319" extrusionOk="0">
                  <a:moveTo>
                    <a:pt x="4703" y="1"/>
                  </a:moveTo>
                  <a:cubicBezTo>
                    <a:pt x="4351" y="1"/>
                    <a:pt x="3955" y="639"/>
                    <a:pt x="3591" y="987"/>
                  </a:cubicBezTo>
                  <a:cubicBezTo>
                    <a:pt x="2908" y="1650"/>
                    <a:pt x="2224" y="2313"/>
                    <a:pt x="1454" y="2847"/>
                  </a:cubicBezTo>
                  <a:cubicBezTo>
                    <a:pt x="941" y="3189"/>
                    <a:pt x="321" y="3467"/>
                    <a:pt x="1" y="4065"/>
                  </a:cubicBezTo>
                  <a:cubicBezTo>
                    <a:pt x="1304" y="4856"/>
                    <a:pt x="2095" y="5989"/>
                    <a:pt x="3036" y="7229"/>
                  </a:cubicBezTo>
                  <a:cubicBezTo>
                    <a:pt x="3292" y="7571"/>
                    <a:pt x="3591" y="7955"/>
                    <a:pt x="3891" y="8319"/>
                  </a:cubicBezTo>
                  <a:lnTo>
                    <a:pt x="7097" y="8319"/>
                  </a:lnTo>
                  <a:cubicBezTo>
                    <a:pt x="7097" y="8041"/>
                    <a:pt x="7097" y="7742"/>
                    <a:pt x="7075" y="7485"/>
                  </a:cubicBezTo>
                  <a:cubicBezTo>
                    <a:pt x="6883" y="5711"/>
                    <a:pt x="5943" y="4343"/>
                    <a:pt x="5537" y="2719"/>
                  </a:cubicBezTo>
                  <a:cubicBezTo>
                    <a:pt x="5344" y="1992"/>
                    <a:pt x="5430" y="1094"/>
                    <a:pt x="5109" y="389"/>
                  </a:cubicBezTo>
                  <a:cubicBezTo>
                    <a:pt x="4985" y="109"/>
                    <a:pt x="4847" y="1"/>
                    <a:pt x="47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6" name="Google Shape;35646;p32"/>
            <p:cNvSpPr/>
            <p:nvPr/>
          </p:nvSpPr>
          <p:spPr>
            <a:xfrm flipH="1">
              <a:off x="12121288" y="806550"/>
              <a:ext cx="177425" cy="207975"/>
            </a:xfrm>
            <a:custGeom>
              <a:avLst/>
              <a:gdLst/>
              <a:ahLst/>
              <a:cxnLst/>
              <a:rect l="l" t="t" r="r" b="b"/>
              <a:pathLst>
                <a:path w="7097" h="8319" extrusionOk="0">
                  <a:moveTo>
                    <a:pt x="4703" y="1"/>
                  </a:moveTo>
                  <a:cubicBezTo>
                    <a:pt x="4351" y="1"/>
                    <a:pt x="3955" y="639"/>
                    <a:pt x="3591" y="987"/>
                  </a:cubicBezTo>
                  <a:cubicBezTo>
                    <a:pt x="2908" y="1650"/>
                    <a:pt x="2224" y="2313"/>
                    <a:pt x="1454" y="2847"/>
                  </a:cubicBezTo>
                  <a:cubicBezTo>
                    <a:pt x="941" y="3189"/>
                    <a:pt x="321" y="3467"/>
                    <a:pt x="1" y="4065"/>
                  </a:cubicBezTo>
                  <a:cubicBezTo>
                    <a:pt x="43" y="4087"/>
                    <a:pt x="65" y="4108"/>
                    <a:pt x="108" y="4129"/>
                  </a:cubicBezTo>
                  <a:cubicBezTo>
                    <a:pt x="343" y="3937"/>
                    <a:pt x="620" y="3787"/>
                    <a:pt x="877" y="3616"/>
                  </a:cubicBezTo>
                  <a:cubicBezTo>
                    <a:pt x="1646" y="3082"/>
                    <a:pt x="2330" y="2441"/>
                    <a:pt x="3014" y="1778"/>
                  </a:cubicBezTo>
                  <a:cubicBezTo>
                    <a:pt x="3378" y="1414"/>
                    <a:pt x="3774" y="771"/>
                    <a:pt x="4127" y="771"/>
                  </a:cubicBezTo>
                  <a:cubicBezTo>
                    <a:pt x="4271" y="771"/>
                    <a:pt x="4408" y="879"/>
                    <a:pt x="4532" y="1158"/>
                  </a:cubicBezTo>
                  <a:cubicBezTo>
                    <a:pt x="4831" y="1864"/>
                    <a:pt x="4767" y="2761"/>
                    <a:pt x="4959" y="3488"/>
                  </a:cubicBezTo>
                  <a:cubicBezTo>
                    <a:pt x="5366" y="5113"/>
                    <a:pt x="6306" y="6502"/>
                    <a:pt x="6498" y="8255"/>
                  </a:cubicBezTo>
                  <a:cubicBezTo>
                    <a:pt x="6498" y="8276"/>
                    <a:pt x="6498" y="8297"/>
                    <a:pt x="6498" y="8319"/>
                  </a:cubicBezTo>
                  <a:lnTo>
                    <a:pt x="7097" y="8319"/>
                  </a:lnTo>
                  <a:cubicBezTo>
                    <a:pt x="7097" y="8041"/>
                    <a:pt x="7097" y="7742"/>
                    <a:pt x="7075" y="7485"/>
                  </a:cubicBezTo>
                  <a:cubicBezTo>
                    <a:pt x="6883" y="5711"/>
                    <a:pt x="5943" y="4343"/>
                    <a:pt x="5537" y="2719"/>
                  </a:cubicBezTo>
                  <a:cubicBezTo>
                    <a:pt x="5344" y="1992"/>
                    <a:pt x="5430" y="1094"/>
                    <a:pt x="5109" y="389"/>
                  </a:cubicBezTo>
                  <a:cubicBezTo>
                    <a:pt x="4985" y="109"/>
                    <a:pt x="4847" y="1"/>
                    <a:pt x="47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7" name="Google Shape;35647;p32"/>
            <p:cNvSpPr/>
            <p:nvPr/>
          </p:nvSpPr>
          <p:spPr>
            <a:xfrm flipH="1">
              <a:off x="12205163" y="788975"/>
              <a:ext cx="492700" cy="141125"/>
            </a:xfrm>
            <a:custGeom>
              <a:avLst/>
              <a:gdLst/>
              <a:ahLst/>
              <a:cxnLst/>
              <a:rect l="l" t="t" r="r" b="b"/>
              <a:pathLst>
                <a:path w="19708" h="5645" extrusionOk="0">
                  <a:moveTo>
                    <a:pt x="19707" y="2695"/>
                  </a:moveTo>
                  <a:lnTo>
                    <a:pt x="19595" y="2829"/>
                  </a:lnTo>
                  <a:lnTo>
                    <a:pt x="19595" y="2829"/>
                  </a:lnTo>
                  <a:cubicBezTo>
                    <a:pt x="19635" y="2788"/>
                    <a:pt x="19672" y="2744"/>
                    <a:pt x="19707" y="2695"/>
                  </a:cubicBezTo>
                  <a:close/>
                  <a:moveTo>
                    <a:pt x="929" y="0"/>
                  </a:moveTo>
                  <a:cubicBezTo>
                    <a:pt x="502" y="0"/>
                    <a:pt x="170" y="146"/>
                    <a:pt x="107" y="579"/>
                  </a:cubicBezTo>
                  <a:cubicBezTo>
                    <a:pt x="0" y="1263"/>
                    <a:pt x="1283" y="2267"/>
                    <a:pt x="1667" y="2716"/>
                  </a:cubicBezTo>
                  <a:cubicBezTo>
                    <a:pt x="2950" y="4127"/>
                    <a:pt x="4874" y="5046"/>
                    <a:pt x="6605" y="5345"/>
                  </a:cubicBezTo>
                  <a:cubicBezTo>
                    <a:pt x="7703" y="5534"/>
                    <a:pt x="8807" y="5645"/>
                    <a:pt x="9907" y="5645"/>
                  </a:cubicBezTo>
                  <a:cubicBezTo>
                    <a:pt x="10799" y="5645"/>
                    <a:pt x="11688" y="5572"/>
                    <a:pt x="12568" y="5409"/>
                  </a:cubicBezTo>
                  <a:cubicBezTo>
                    <a:pt x="14599" y="5025"/>
                    <a:pt x="18040" y="4896"/>
                    <a:pt x="19493" y="2951"/>
                  </a:cubicBezTo>
                  <a:lnTo>
                    <a:pt x="19595" y="2829"/>
                  </a:lnTo>
                  <a:lnTo>
                    <a:pt x="19595" y="2829"/>
                  </a:lnTo>
                  <a:cubicBezTo>
                    <a:pt x="19315" y="3119"/>
                    <a:pt x="18919" y="3224"/>
                    <a:pt x="18484" y="3224"/>
                  </a:cubicBezTo>
                  <a:cubicBezTo>
                    <a:pt x="17736" y="3224"/>
                    <a:pt x="16870" y="2913"/>
                    <a:pt x="16266" y="2695"/>
                  </a:cubicBezTo>
                  <a:cubicBezTo>
                    <a:pt x="14812" y="2203"/>
                    <a:pt x="13380" y="2032"/>
                    <a:pt x="11863" y="2032"/>
                  </a:cubicBezTo>
                  <a:cubicBezTo>
                    <a:pt x="11786" y="2033"/>
                    <a:pt x="11709" y="2033"/>
                    <a:pt x="11633" y="2033"/>
                  </a:cubicBezTo>
                  <a:cubicBezTo>
                    <a:pt x="8631" y="2033"/>
                    <a:pt x="6017" y="1621"/>
                    <a:pt x="3078" y="579"/>
                  </a:cubicBezTo>
                  <a:cubicBezTo>
                    <a:pt x="2673" y="430"/>
                    <a:pt x="1662" y="0"/>
                    <a:pt x="9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8" name="Google Shape;35648;p32"/>
            <p:cNvSpPr/>
            <p:nvPr/>
          </p:nvSpPr>
          <p:spPr>
            <a:xfrm flipH="1">
              <a:off x="12047538" y="237000"/>
              <a:ext cx="335075" cy="568625"/>
            </a:xfrm>
            <a:custGeom>
              <a:avLst/>
              <a:gdLst/>
              <a:ahLst/>
              <a:cxnLst/>
              <a:rect l="l" t="t" r="r" b="b"/>
              <a:pathLst>
                <a:path w="13403" h="22745" extrusionOk="0">
                  <a:moveTo>
                    <a:pt x="7958" y="1"/>
                  </a:moveTo>
                  <a:cubicBezTo>
                    <a:pt x="7935" y="1"/>
                    <a:pt x="7911" y="1"/>
                    <a:pt x="7888" y="1"/>
                  </a:cubicBezTo>
                  <a:cubicBezTo>
                    <a:pt x="6905" y="23"/>
                    <a:pt x="6627" y="771"/>
                    <a:pt x="5922" y="1412"/>
                  </a:cubicBezTo>
                  <a:cubicBezTo>
                    <a:pt x="5601" y="1708"/>
                    <a:pt x="5393" y="1813"/>
                    <a:pt x="5229" y="1813"/>
                  </a:cubicBezTo>
                  <a:cubicBezTo>
                    <a:pt x="4835" y="1813"/>
                    <a:pt x="4693" y="1207"/>
                    <a:pt x="3848" y="1177"/>
                  </a:cubicBezTo>
                  <a:cubicBezTo>
                    <a:pt x="3824" y="1176"/>
                    <a:pt x="3799" y="1175"/>
                    <a:pt x="3775" y="1175"/>
                  </a:cubicBezTo>
                  <a:cubicBezTo>
                    <a:pt x="1668" y="1175"/>
                    <a:pt x="746" y="5729"/>
                    <a:pt x="514" y="7568"/>
                  </a:cubicBezTo>
                  <a:cubicBezTo>
                    <a:pt x="172" y="10411"/>
                    <a:pt x="1" y="13659"/>
                    <a:pt x="1176" y="16160"/>
                  </a:cubicBezTo>
                  <a:cubicBezTo>
                    <a:pt x="1899" y="17668"/>
                    <a:pt x="3550" y="22744"/>
                    <a:pt x="5102" y="22744"/>
                  </a:cubicBezTo>
                  <a:cubicBezTo>
                    <a:pt x="5111" y="22744"/>
                    <a:pt x="5121" y="22744"/>
                    <a:pt x="5131" y="22743"/>
                  </a:cubicBezTo>
                  <a:cubicBezTo>
                    <a:pt x="6456" y="22701"/>
                    <a:pt x="8016" y="20692"/>
                    <a:pt x="8914" y="19708"/>
                  </a:cubicBezTo>
                  <a:cubicBezTo>
                    <a:pt x="10239" y="18191"/>
                    <a:pt x="11308" y="15904"/>
                    <a:pt x="12163" y="13852"/>
                  </a:cubicBezTo>
                  <a:cubicBezTo>
                    <a:pt x="13039" y="11693"/>
                    <a:pt x="13402" y="8316"/>
                    <a:pt x="12932" y="5986"/>
                  </a:cubicBezTo>
                  <a:cubicBezTo>
                    <a:pt x="12424" y="3424"/>
                    <a:pt x="10489" y="1"/>
                    <a:pt x="79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9" name="Google Shape;35649;p32"/>
            <p:cNvSpPr/>
            <p:nvPr/>
          </p:nvSpPr>
          <p:spPr>
            <a:xfrm flipH="1">
              <a:off x="11980213" y="344400"/>
              <a:ext cx="289650" cy="424325"/>
            </a:xfrm>
            <a:custGeom>
              <a:avLst/>
              <a:gdLst/>
              <a:ahLst/>
              <a:cxnLst/>
              <a:rect l="l" t="t" r="r" b="b"/>
              <a:pathLst>
                <a:path w="11586" h="16973" extrusionOk="0">
                  <a:moveTo>
                    <a:pt x="9495" y="1"/>
                  </a:moveTo>
                  <a:cubicBezTo>
                    <a:pt x="9348" y="1"/>
                    <a:pt x="9190" y="59"/>
                    <a:pt x="9021" y="194"/>
                  </a:cubicBezTo>
                  <a:cubicBezTo>
                    <a:pt x="7952" y="1028"/>
                    <a:pt x="8422" y="4127"/>
                    <a:pt x="8273" y="5345"/>
                  </a:cubicBezTo>
                  <a:cubicBezTo>
                    <a:pt x="7760" y="9599"/>
                    <a:pt x="5750" y="12099"/>
                    <a:pt x="2865" y="14365"/>
                  </a:cubicBezTo>
                  <a:cubicBezTo>
                    <a:pt x="2331" y="14771"/>
                    <a:pt x="1" y="16225"/>
                    <a:pt x="364" y="16973"/>
                  </a:cubicBezTo>
                  <a:cubicBezTo>
                    <a:pt x="1689" y="16267"/>
                    <a:pt x="3164" y="15947"/>
                    <a:pt x="4489" y="15134"/>
                  </a:cubicBezTo>
                  <a:cubicBezTo>
                    <a:pt x="6028" y="14173"/>
                    <a:pt x="7375" y="12698"/>
                    <a:pt x="8508" y="11159"/>
                  </a:cubicBezTo>
                  <a:cubicBezTo>
                    <a:pt x="10517" y="8444"/>
                    <a:pt x="11586" y="5495"/>
                    <a:pt x="10773" y="1989"/>
                  </a:cubicBezTo>
                  <a:cubicBezTo>
                    <a:pt x="10598" y="1218"/>
                    <a:pt x="10164" y="1"/>
                    <a:pt x="94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0" name="Google Shape;35650;p32"/>
            <p:cNvSpPr/>
            <p:nvPr/>
          </p:nvSpPr>
          <p:spPr>
            <a:xfrm flipH="1">
              <a:off x="12221213" y="465500"/>
              <a:ext cx="508175" cy="373100"/>
            </a:xfrm>
            <a:custGeom>
              <a:avLst/>
              <a:gdLst/>
              <a:ahLst/>
              <a:cxnLst/>
              <a:rect l="l" t="t" r="r" b="b"/>
              <a:pathLst>
                <a:path w="20327" h="14924" extrusionOk="0">
                  <a:moveTo>
                    <a:pt x="7287" y="1"/>
                  </a:moveTo>
                  <a:cubicBezTo>
                    <a:pt x="6426" y="1"/>
                    <a:pt x="5596" y="231"/>
                    <a:pt x="4831" y="822"/>
                  </a:cubicBezTo>
                  <a:cubicBezTo>
                    <a:pt x="3441" y="1890"/>
                    <a:pt x="0" y="2083"/>
                    <a:pt x="1432" y="4840"/>
                  </a:cubicBezTo>
                  <a:cubicBezTo>
                    <a:pt x="2073" y="6123"/>
                    <a:pt x="3335" y="7042"/>
                    <a:pt x="4083" y="8239"/>
                  </a:cubicBezTo>
                  <a:cubicBezTo>
                    <a:pt x="4660" y="9222"/>
                    <a:pt x="5023" y="10440"/>
                    <a:pt x="5643" y="11402"/>
                  </a:cubicBezTo>
                  <a:cubicBezTo>
                    <a:pt x="6754" y="13090"/>
                    <a:pt x="9789" y="14266"/>
                    <a:pt x="11628" y="14523"/>
                  </a:cubicBezTo>
                  <a:cubicBezTo>
                    <a:pt x="12729" y="14666"/>
                    <a:pt x="14031" y="14924"/>
                    <a:pt x="15290" y="14924"/>
                  </a:cubicBezTo>
                  <a:cubicBezTo>
                    <a:pt x="16280" y="14924"/>
                    <a:pt x="17243" y="14765"/>
                    <a:pt x="18061" y="14266"/>
                  </a:cubicBezTo>
                  <a:cubicBezTo>
                    <a:pt x="20327" y="12898"/>
                    <a:pt x="19857" y="10397"/>
                    <a:pt x="19023" y="8025"/>
                  </a:cubicBezTo>
                  <a:cubicBezTo>
                    <a:pt x="18125" y="5417"/>
                    <a:pt x="16159" y="3258"/>
                    <a:pt x="13936" y="2339"/>
                  </a:cubicBezTo>
                  <a:cubicBezTo>
                    <a:pt x="11879" y="1495"/>
                    <a:pt x="9481" y="1"/>
                    <a:pt x="7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1" name="Google Shape;35651;p32"/>
            <p:cNvSpPr/>
            <p:nvPr/>
          </p:nvSpPr>
          <p:spPr>
            <a:xfrm flipH="1">
              <a:off x="12206238" y="718475"/>
              <a:ext cx="121850" cy="106525"/>
            </a:xfrm>
            <a:custGeom>
              <a:avLst/>
              <a:gdLst/>
              <a:ahLst/>
              <a:cxnLst/>
              <a:rect l="l" t="t" r="r" b="b"/>
              <a:pathLst>
                <a:path w="4874" h="4261" extrusionOk="0">
                  <a:moveTo>
                    <a:pt x="3591" y="0"/>
                  </a:moveTo>
                  <a:cubicBezTo>
                    <a:pt x="3484" y="321"/>
                    <a:pt x="3377" y="941"/>
                    <a:pt x="3099" y="1155"/>
                  </a:cubicBezTo>
                  <a:cubicBezTo>
                    <a:pt x="2955" y="1289"/>
                    <a:pt x="2803" y="1324"/>
                    <a:pt x="2646" y="1324"/>
                  </a:cubicBezTo>
                  <a:cubicBezTo>
                    <a:pt x="2472" y="1324"/>
                    <a:pt x="2292" y="1281"/>
                    <a:pt x="2112" y="1281"/>
                  </a:cubicBezTo>
                  <a:cubicBezTo>
                    <a:pt x="2092" y="1281"/>
                    <a:pt x="2072" y="1282"/>
                    <a:pt x="2052" y="1283"/>
                  </a:cubicBezTo>
                  <a:cubicBezTo>
                    <a:pt x="1646" y="1283"/>
                    <a:pt x="791" y="1411"/>
                    <a:pt x="470" y="1775"/>
                  </a:cubicBezTo>
                  <a:cubicBezTo>
                    <a:pt x="0" y="2309"/>
                    <a:pt x="684" y="2715"/>
                    <a:pt x="1005" y="3100"/>
                  </a:cubicBezTo>
                  <a:cubicBezTo>
                    <a:pt x="1495" y="3713"/>
                    <a:pt x="1964" y="4260"/>
                    <a:pt x="2592" y="4260"/>
                  </a:cubicBezTo>
                  <a:cubicBezTo>
                    <a:pt x="2840" y="4260"/>
                    <a:pt x="3112" y="4175"/>
                    <a:pt x="3420" y="3976"/>
                  </a:cubicBezTo>
                  <a:cubicBezTo>
                    <a:pt x="4873" y="3057"/>
                    <a:pt x="3591" y="1304"/>
                    <a:pt x="35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2" name="Google Shape;35652;p32"/>
            <p:cNvSpPr/>
            <p:nvPr/>
          </p:nvSpPr>
          <p:spPr>
            <a:xfrm flipH="1">
              <a:off x="12277838" y="649550"/>
              <a:ext cx="126675" cy="133075"/>
            </a:xfrm>
            <a:custGeom>
              <a:avLst/>
              <a:gdLst/>
              <a:ahLst/>
              <a:cxnLst/>
              <a:rect l="l" t="t" r="r" b="b"/>
              <a:pathLst>
                <a:path w="5067" h="5323" extrusionOk="0">
                  <a:moveTo>
                    <a:pt x="43" y="0"/>
                  </a:moveTo>
                  <a:lnTo>
                    <a:pt x="1" y="22"/>
                  </a:lnTo>
                  <a:cubicBezTo>
                    <a:pt x="407" y="1325"/>
                    <a:pt x="1133" y="2458"/>
                    <a:pt x="1946" y="3441"/>
                  </a:cubicBezTo>
                  <a:cubicBezTo>
                    <a:pt x="2373" y="3933"/>
                    <a:pt x="2822" y="4403"/>
                    <a:pt x="3335" y="4745"/>
                  </a:cubicBezTo>
                  <a:cubicBezTo>
                    <a:pt x="3869" y="5087"/>
                    <a:pt x="4446" y="5322"/>
                    <a:pt x="5045" y="5322"/>
                  </a:cubicBezTo>
                  <a:lnTo>
                    <a:pt x="5066" y="5258"/>
                  </a:lnTo>
                  <a:cubicBezTo>
                    <a:pt x="4511" y="5023"/>
                    <a:pt x="4019" y="4702"/>
                    <a:pt x="3549" y="4339"/>
                  </a:cubicBezTo>
                  <a:cubicBezTo>
                    <a:pt x="3078" y="3976"/>
                    <a:pt x="2608" y="3591"/>
                    <a:pt x="2181" y="3164"/>
                  </a:cubicBezTo>
                  <a:cubicBezTo>
                    <a:pt x="1753" y="2715"/>
                    <a:pt x="1347" y="2244"/>
                    <a:pt x="984" y="1710"/>
                  </a:cubicBezTo>
                  <a:cubicBezTo>
                    <a:pt x="620" y="1176"/>
                    <a:pt x="278" y="620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3" name="Google Shape;35653;p32"/>
            <p:cNvSpPr/>
            <p:nvPr/>
          </p:nvSpPr>
          <p:spPr>
            <a:xfrm flipH="1">
              <a:off x="12278913" y="662375"/>
              <a:ext cx="60400" cy="122375"/>
            </a:xfrm>
            <a:custGeom>
              <a:avLst/>
              <a:gdLst/>
              <a:ahLst/>
              <a:cxnLst/>
              <a:rect l="l" t="t" r="r" b="b"/>
              <a:pathLst>
                <a:path w="2416" h="4895" extrusionOk="0">
                  <a:moveTo>
                    <a:pt x="22" y="0"/>
                  </a:moveTo>
                  <a:lnTo>
                    <a:pt x="0" y="22"/>
                  </a:lnTo>
                  <a:cubicBezTo>
                    <a:pt x="470" y="791"/>
                    <a:pt x="877" y="1603"/>
                    <a:pt x="1219" y="2437"/>
                  </a:cubicBezTo>
                  <a:cubicBezTo>
                    <a:pt x="1390" y="2843"/>
                    <a:pt x="1518" y="3292"/>
                    <a:pt x="1710" y="3698"/>
                  </a:cubicBezTo>
                  <a:cubicBezTo>
                    <a:pt x="1903" y="4104"/>
                    <a:pt x="2095" y="4510"/>
                    <a:pt x="2373" y="4895"/>
                  </a:cubicBezTo>
                  <a:lnTo>
                    <a:pt x="2415" y="4873"/>
                  </a:lnTo>
                  <a:cubicBezTo>
                    <a:pt x="2351" y="4382"/>
                    <a:pt x="2223" y="3933"/>
                    <a:pt x="2074" y="3506"/>
                  </a:cubicBezTo>
                  <a:cubicBezTo>
                    <a:pt x="1924" y="3057"/>
                    <a:pt x="1710" y="2651"/>
                    <a:pt x="1496" y="2244"/>
                  </a:cubicBezTo>
                  <a:cubicBezTo>
                    <a:pt x="1090" y="1432"/>
                    <a:pt x="599" y="663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4" name="Google Shape;35654;p32"/>
            <p:cNvSpPr/>
            <p:nvPr/>
          </p:nvSpPr>
          <p:spPr>
            <a:xfrm flipH="1">
              <a:off x="12262338" y="630500"/>
              <a:ext cx="52850" cy="155325"/>
            </a:xfrm>
            <a:custGeom>
              <a:avLst/>
              <a:gdLst/>
              <a:ahLst/>
              <a:cxnLst/>
              <a:rect l="l" t="t" r="r" b="b"/>
              <a:pathLst>
                <a:path w="2114" h="6213" extrusionOk="0">
                  <a:moveTo>
                    <a:pt x="266" y="1"/>
                  </a:moveTo>
                  <a:cubicBezTo>
                    <a:pt x="129" y="1"/>
                    <a:pt x="0" y="135"/>
                    <a:pt x="83" y="313"/>
                  </a:cubicBezTo>
                  <a:cubicBezTo>
                    <a:pt x="118" y="402"/>
                    <a:pt x="198" y="447"/>
                    <a:pt x="274" y="447"/>
                  </a:cubicBezTo>
                  <a:cubicBezTo>
                    <a:pt x="289" y="447"/>
                    <a:pt x="303" y="445"/>
                    <a:pt x="318" y="442"/>
                  </a:cubicBezTo>
                  <a:cubicBezTo>
                    <a:pt x="660" y="1339"/>
                    <a:pt x="1002" y="2237"/>
                    <a:pt x="1279" y="3156"/>
                  </a:cubicBezTo>
                  <a:cubicBezTo>
                    <a:pt x="1408" y="3669"/>
                    <a:pt x="1493" y="4182"/>
                    <a:pt x="1621" y="4674"/>
                  </a:cubicBezTo>
                  <a:lnTo>
                    <a:pt x="1963" y="6213"/>
                  </a:lnTo>
                  <a:lnTo>
                    <a:pt x="2006" y="6213"/>
                  </a:lnTo>
                  <a:cubicBezTo>
                    <a:pt x="2113" y="5678"/>
                    <a:pt x="2092" y="5123"/>
                    <a:pt x="2006" y="4567"/>
                  </a:cubicBezTo>
                  <a:cubicBezTo>
                    <a:pt x="1942" y="4032"/>
                    <a:pt x="1750" y="3519"/>
                    <a:pt x="1579" y="3028"/>
                  </a:cubicBezTo>
                  <a:cubicBezTo>
                    <a:pt x="1237" y="2109"/>
                    <a:pt x="809" y="1254"/>
                    <a:pt x="382" y="420"/>
                  </a:cubicBezTo>
                  <a:cubicBezTo>
                    <a:pt x="467" y="356"/>
                    <a:pt x="510" y="271"/>
                    <a:pt x="467" y="142"/>
                  </a:cubicBezTo>
                  <a:cubicBezTo>
                    <a:pt x="421" y="43"/>
                    <a:pt x="342" y="1"/>
                    <a:pt x="2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5" name="Google Shape;35655;p32"/>
            <p:cNvSpPr/>
            <p:nvPr/>
          </p:nvSpPr>
          <p:spPr>
            <a:xfrm flipH="1">
              <a:off x="12226013" y="527925"/>
              <a:ext cx="88850" cy="263250"/>
            </a:xfrm>
            <a:custGeom>
              <a:avLst/>
              <a:gdLst/>
              <a:ahLst/>
              <a:cxnLst/>
              <a:rect l="l" t="t" r="r" b="b"/>
              <a:pathLst>
                <a:path w="3554" h="10530" extrusionOk="0">
                  <a:moveTo>
                    <a:pt x="258" y="0"/>
                  </a:moveTo>
                  <a:cubicBezTo>
                    <a:pt x="126" y="0"/>
                    <a:pt x="1" y="134"/>
                    <a:pt x="70" y="313"/>
                  </a:cubicBezTo>
                  <a:cubicBezTo>
                    <a:pt x="114" y="402"/>
                    <a:pt x="190" y="439"/>
                    <a:pt x="268" y="439"/>
                  </a:cubicBezTo>
                  <a:cubicBezTo>
                    <a:pt x="302" y="439"/>
                    <a:pt x="336" y="432"/>
                    <a:pt x="369" y="419"/>
                  </a:cubicBezTo>
                  <a:cubicBezTo>
                    <a:pt x="1245" y="1851"/>
                    <a:pt x="1865" y="3497"/>
                    <a:pt x="2121" y="5207"/>
                  </a:cubicBezTo>
                  <a:cubicBezTo>
                    <a:pt x="2186" y="5656"/>
                    <a:pt x="2207" y="6105"/>
                    <a:pt x="2271" y="6575"/>
                  </a:cubicBezTo>
                  <a:cubicBezTo>
                    <a:pt x="2335" y="7024"/>
                    <a:pt x="2442" y="7473"/>
                    <a:pt x="2570" y="7922"/>
                  </a:cubicBezTo>
                  <a:cubicBezTo>
                    <a:pt x="2848" y="8777"/>
                    <a:pt x="3083" y="9738"/>
                    <a:pt x="3468" y="10529"/>
                  </a:cubicBezTo>
                  <a:lnTo>
                    <a:pt x="3554" y="10316"/>
                  </a:lnTo>
                  <a:cubicBezTo>
                    <a:pt x="3361" y="9418"/>
                    <a:pt x="3169" y="8627"/>
                    <a:pt x="2976" y="7772"/>
                  </a:cubicBezTo>
                  <a:cubicBezTo>
                    <a:pt x="2848" y="7323"/>
                    <a:pt x="2763" y="6896"/>
                    <a:pt x="2677" y="6468"/>
                  </a:cubicBezTo>
                  <a:cubicBezTo>
                    <a:pt x="2592" y="6062"/>
                    <a:pt x="2528" y="5592"/>
                    <a:pt x="2442" y="5143"/>
                  </a:cubicBezTo>
                  <a:cubicBezTo>
                    <a:pt x="2271" y="4224"/>
                    <a:pt x="1993" y="3348"/>
                    <a:pt x="1630" y="2535"/>
                  </a:cubicBezTo>
                  <a:cubicBezTo>
                    <a:pt x="1288" y="1766"/>
                    <a:pt x="882" y="1061"/>
                    <a:pt x="412" y="398"/>
                  </a:cubicBezTo>
                  <a:cubicBezTo>
                    <a:pt x="476" y="334"/>
                    <a:pt x="518" y="248"/>
                    <a:pt x="454" y="142"/>
                  </a:cubicBezTo>
                  <a:cubicBezTo>
                    <a:pt x="408" y="42"/>
                    <a:pt x="332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6" name="Google Shape;35656;p32"/>
            <p:cNvSpPr/>
            <p:nvPr/>
          </p:nvSpPr>
          <p:spPr>
            <a:xfrm flipH="1">
              <a:off x="12239913" y="582425"/>
              <a:ext cx="63000" cy="216225"/>
            </a:xfrm>
            <a:custGeom>
              <a:avLst/>
              <a:gdLst/>
              <a:ahLst/>
              <a:cxnLst/>
              <a:rect l="l" t="t" r="r" b="b"/>
              <a:pathLst>
                <a:path w="2520" h="8649" extrusionOk="0">
                  <a:moveTo>
                    <a:pt x="261" y="0"/>
                  </a:moveTo>
                  <a:cubicBezTo>
                    <a:pt x="130" y="0"/>
                    <a:pt x="1" y="134"/>
                    <a:pt x="83" y="313"/>
                  </a:cubicBezTo>
                  <a:cubicBezTo>
                    <a:pt x="125" y="410"/>
                    <a:pt x="194" y="444"/>
                    <a:pt x="261" y="444"/>
                  </a:cubicBezTo>
                  <a:cubicBezTo>
                    <a:pt x="296" y="444"/>
                    <a:pt x="331" y="434"/>
                    <a:pt x="361" y="420"/>
                  </a:cubicBezTo>
                  <a:cubicBezTo>
                    <a:pt x="746" y="933"/>
                    <a:pt x="1045" y="1510"/>
                    <a:pt x="1237" y="2129"/>
                  </a:cubicBezTo>
                  <a:cubicBezTo>
                    <a:pt x="1494" y="2813"/>
                    <a:pt x="1601" y="3540"/>
                    <a:pt x="1601" y="4267"/>
                  </a:cubicBezTo>
                  <a:cubicBezTo>
                    <a:pt x="1622" y="4630"/>
                    <a:pt x="1579" y="4994"/>
                    <a:pt x="1579" y="5400"/>
                  </a:cubicBezTo>
                  <a:cubicBezTo>
                    <a:pt x="1601" y="5784"/>
                    <a:pt x="1643" y="6169"/>
                    <a:pt x="1729" y="6533"/>
                  </a:cubicBezTo>
                  <a:cubicBezTo>
                    <a:pt x="1900" y="7281"/>
                    <a:pt x="2156" y="7965"/>
                    <a:pt x="2477" y="8649"/>
                  </a:cubicBezTo>
                  <a:lnTo>
                    <a:pt x="2520" y="8627"/>
                  </a:lnTo>
                  <a:cubicBezTo>
                    <a:pt x="2413" y="7879"/>
                    <a:pt x="2221" y="7152"/>
                    <a:pt x="2135" y="6426"/>
                  </a:cubicBezTo>
                  <a:cubicBezTo>
                    <a:pt x="2071" y="6084"/>
                    <a:pt x="2028" y="5720"/>
                    <a:pt x="1985" y="5357"/>
                  </a:cubicBezTo>
                  <a:cubicBezTo>
                    <a:pt x="1964" y="5015"/>
                    <a:pt x="1964" y="4630"/>
                    <a:pt x="1943" y="4246"/>
                  </a:cubicBezTo>
                  <a:cubicBezTo>
                    <a:pt x="1879" y="3476"/>
                    <a:pt x="1729" y="2707"/>
                    <a:pt x="1430" y="2023"/>
                  </a:cubicBezTo>
                  <a:cubicBezTo>
                    <a:pt x="1173" y="1403"/>
                    <a:pt x="831" y="868"/>
                    <a:pt x="425" y="377"/>
                  </a:cubicBezTo>
                  <a:cubicBezTo>
                    <a:pt x="468" y="334"/>
                    <a:pt x="511" y="249"/>
                    <a:pt x="447" y="142"/>
                  </a:cubicBezTo>
                  <a:cubicBezTo>
                    <a:pt x="408" y="42"/>
                    <a:pt x="334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7" name="Google Shape;35657;p32"/>
            <p:cNvSpPr/>
            <p:nvPr/>
          </p:nvSpPr>
          <p:spPr>
            <a:xfrm flipH="1">
              <a:off x="12271963" y="655950"/>
              <a:ext cx="37975" cy="123475"/>
            </a:xfrm>
            <a:custGeom>
              <a:avLst/>
              <a:gdLst/>
              <a:ahLst/>
              <a:cxnLst/>
              <a:rect l="l" t="t" r="r" b="b"/>
              <a:pathLst>
                <a:path w="1519" h="4939" extrusionOk="0">
                  <a:moveTo>
                    <a:pt x="22" y="1"/>
                  </a:moveTo>
                  <a:cubicBezTo>
                    <a:pt x="1" y="450"/>
                    <a:pt x="44" y="877"/>
                    <a:pt x="108" y="1326"/>
                  </a:cubicBezTo>
                  <a:cubicBezTo>
                    <a:pt x="193" y="1753"/>
                    <a:pt x="321" y="2181"/>
                    <a:pt x="450" y="2608"/>
                  </a:cubicBezTo>
                  <a:cubicBezTo>
                    <a:pt x="578" y="3014"/>
                    <a:pt x="706" y="3442"/>
                    <a:pt x="877" y="3827"/>
                  </a:cubicBezTo>
                  <a:cubicBezTo>
                    <a:pt x="1069" y="4190"/>
                    <a:pt x="1240" y="4575"/>
                    <a:pt x="1476" y="4938"/>
                  </a:cubicBezTo>
                  <a:lnTo>
                    <a:pt x="1518" y="4917"/>
                  </a:lnTo>
                  <a:cubicBezTo>
                    <a:pt x="1497" y="4468"/>
                    <a:pt x="1390" y="4040"/>
                    <a:pt x="1262" y="3613"/>
                  </a:cubicBezTo>
                  <a:cubicBezTo>
                    <a:pt x="1134" y="3207"/>
                    <a:pt x="920" y="2843"/>
                    <a:pt x="749" y="2437"/>
                  </a:cubicBezTo>
                  <a:cubicBezTo>
                    <a:pt x="407" y="1668"/>
                    <a:pt x="150" y="877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8" name="Google Shape;35658;p32"/>
            <p:cNvSpPr/>
            <p:nvPr/>
          </p:nvSpPr>
          <p:spPr>
            <a:xfrm flipH="1">
              <a:off x="12281588" y="644775"/>
              <a:ext cx="93675" cy="148525"/>
            </a:xfrm>
            <a:custGeom>
              <a:avLst/>
              <a:gdLst/>
              <a:ahLst/>
              <a:cxnLst/>
              <a:rect l="l" t="t" r="r" b="b"/>
              <a:pathLst>
                <a:path w="3747" h="5941" extrusionOk="0">
                  <a:moveTo>
                    <a:pt x="275" y="0"/>
                  </a:moveTo>
                  <a:cubicBezTo>
                    <a:pt x="140" y="0"/>
                    <a:pt x="1" y="131"/>
                    <a:pt x="70" y="298"/>
                  </a:cubicBezTo>
                  <a:cubicBezTo>
                    <a:pt x="134" y="405"/>
                    <a:pt x="220" y="448"/>
                    <a:pt x="305" y="448"/>
                  </a:cubicBezTo>
                  <a:cubicBezTo>
                    <a:pt x="348" y="1003"/>
                    <a:pt x="476" y="1581"/>
                    <a:pt x="669" y="2093"/>
                  </a:cubicBezTo>
                  <a:cubicBezTo>
                    <a:pt x="882" y="2649"/>
                    <a:pt x="1160" y="3141"/>
                    <a:pt x="1481" y="3611"/>
                  </a:cubicBezTo>
                  <a:cubicBezTo>
                    <a:pt x="1780" y="4081"/>
                    <a:pt x="2101" y="4552"/>
                    <a:pt x="2486" y="4936"/>
                  </a:cubicBezTo>
                  <a:cubicBezTo>
                    <a:pt x="2870" y="5321"/>
                    <a:pt x="3276" y="5663"/>
                    <a:pt x="3725" y="5941"/>
                  </a:cubicBezTo>
                  <a:lnTo>
                    <a:pt x="3747" y="5919"/>
                  </a:lnTo>
                  <a:cubicBezTo>
                    <a:pt x="3447" y="5428"/>
                    <a:pt x="3105" y="5000"/>
                    <a:pt x="2763" y="4573"/>
                  </a:cubicBezTo>
                  <a:cubicBezTo>
                    <a:pt x="2443" y="4167"/>
                    <a:pt x="2058" y="3803"/>
                    <a:pt x="1716" y="3376"/>
                  </a:cubicBezTo>
                  <a:cubicBezTo>
                    <a:pt x="1096" y="2542"/>
                    <a:pt x="541" y="1559"/>
                    <a:pt x="348" y="426"/>
                  </a:cubicBezTo>
                  <a:cubicBezTo>
                    <a:pt x="455" y="384"/>
                    <a:pt x="519" y="277"/>
                    <a:pt x="455" y="127"/>
                  </a:cubicBezTo>
                  <a:cubicBezTo>
                    <a:pt x="418" y="38"/>
                    <a:pt x="347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9" name="Google Shape;35659;p32"/>
            <p:cNvSpPr/>
            <p:nvPr/>
          </p:nvSpPr>
          <p:spPr>
            <a:xfrm flipH="1">
              <a:off x="12258063" y="593900"/>
              <a:ext cx="60200" cy="170025"/>
            </a:xfrm>
            <a:custGeom>
              <a:avLst/>
              <a:gdLst/>
              <a:ahLst/>
              <a:cxnLst/>
              <a:rect l="l" t="t" r="r" b="b"/>
              <a:pathLst>
                <a:path w="2408" h="6801" extrusionOk="0">
                  <a:moveTo>
                    <a:pt x="308" y="0"/>
                  </a:moveTo>
                  <a:cubicBezTo>
                    <a:pt x="283" y="0"/>
                    <a:pt x="255" y="8"/>
                    <a:pt x="227" y="25"/>
                  </a:cubicBezTo>
                  <a:lnTo>
                    <a:pt x="206" y="46"/>
                  </a:lnTo>
                  <a:cubicBezTo>
                    <a:pt x="0" y="177"/>
                    <a:pt x="88" y="519"/>
                    <a:pt x="270" y="519"/>
                  </a:cubicBezTo>
                  <a:cubicBezTo>
                    <a:pt x="297" y="519"/>
                    <a:pt x="325" y="511"/>
                    <a:pt x="355" y="495"/>
                  </a:cubicBezTo>
                  <a:cubicBezTo>
                    <a:pt x="1018" y="1286"/>
                    <a:pt x="1402" y="2354"/>
                    <a:pt x="1638" y="3423"/>
                  </a:cubicBezTo>
                  <a:cubicBezTo>
                    <a:pt x="1744" y="3979"/>
                    <a:pt x="1809" y="4556"/>
                    <a:pt x="1915" y="5112"/>
                  </a:cubicBezTo>
                  <a:cubicBezTo>
                    <a:pt x="2022" y="5667"/>
                    <a:pt x="2151" y="6245"/>
                    <a:pt x="2322" y="6800"/>
                  </a:cubicBezTo>
                  <a:lnTo>
                    <a:pt x="2364" y="6800"/>
                  </a:lnTo>
                  <a:cubicBezTo>
                    <a:pt x="2407" y="6202"/>
                    <a:pt x="2386" y="5603"/>
                    <a:pt x="2322" y="5026"/>
                  </a:cubicBezTo>
                  <a:cubicBezTo>
                    <a:pt x="2257" y="4428"/>
                    <a:pt x="2108" y="3872"/>
                    <a:pt x="1937" y="3316"/>
                  </a:cubicBezTo>
                  <a:cubicBezTo>
                    <a:pt x="1787" y="2739"/>
                    <a:pt x="1573" y="2205"/>
                    <a:pt x="1317" y="1692"/>
                  </a:cubicBezTo>
                  <a:cubicBezTo>
                    <a:pt x="1061" y="1222"/>
                    <a:pt x="761" y="794"/>
                    <a:pt x="398" y="452"/>
                  </a:cubicBezTo>
                  <a:cubicBezTo>
                    <a:pt x="565" y="322"/>
                    <a:pt x="474" y="0"/>
                    <a:pt x="3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0" name="Google Shape;35660;p32"/>
            <p:cNvSpPr/>
            <p:nvPr/>
          </p:nvSpPr>
          <p:spPr>
            <a:xfrm flipH="1">
              <a:off x="12263413" y="685350"/>
              <a:ext cx="164600" cy="117575"/>
            </a:xfrm>
            <a:custGeom>
              <a:avLst/>
              <a:gdLst/>
              <a:ahLst/>
              <a:cxnLst/>
              <a:rect l="l" t="t" r="r" b="b"/>
              <a:pathLst>
                <a:path w="6584" h="4703" extrusionOk="0">
                  <a:moveTo>
                    <a:pt x="43" y="0"/>
                  </a:moveTo>
                  <a:lnTo>
                    <a:pt x="0" y="22"/>
                  </a:lnTo>
                  <a:cubicBezTo>
                    <a:pt x="43" y="406"/>
                    <a:pt x="214" y="770"/>
                    <a:pt x="428" y="1069"/>
                  </a:cubicBezTo>
                  <a:cubicBezTo>
                    <a:pt x="641" y="1390"/>
                    <a:pt x="898" y="1646"/>
                    <a:pt x="1154" y="1903"/>
                  </a:cubicBezTo>
                  <a:cubicBezTo>
                    <a:pt x="1689" y="2373"/>
                    <a:pt x="2266" y="2779"/>
                    <a:pt x="2843" y="3142"/>
                  </a:cubicBezTo>
                  <a:cubicBezTo>
                    <a:pt x="3142" y="3313"/>
                    <a:pt x="3441" y="3506"/>
                    <a:pt x="3741" y="3655"/>
                  </a:cubicBezTo>
                  <a:cubicBezTo>
                    <a:pt x="4061" y="3826"/>
                    <a:pt x="4382" y="3933"/>
                    <a:pt x="4702" y="4040"/>
                  </a:cubicBezTo>
                  <a:cubicBezTo>
                    <a:pt x="5344" y="4232"/>
                    <a:pt x="5963" y="4382"/>
                    <a:pt x="6562" y="4703"/>
                  </a:cubicBezTo>
                  <a:lnTo>
                    <a:pt x="6583" y="4681"/>
                  </a:lnTo>
                  <a:cubicBezTo>
                    <a:pt x="6113" y="4104"/>
                    <a:pt x="5429" y="3826"/>
                    <a:pt x="4809" y="3570"/>
                  </a:cubicBezTo>
                  <a:cubicBezTo>
                    <a:pt x="4510" y="3463"/>
                    <a:pt x="4189" y="3335"/>
                    <a:pt x="3890" y="3228"/>
                  </a:cubicBezTo>
                  <a:cubicBezTo>
                    <a:pt x="3591" y="3100"/>
                    <a:pt x="3292" y="2950"/>
                    <a:pt x="2992" y="2800"/>
                  </a:cubicBezTo>
                  <a:cubicBezTo>
                    <a:pt x="2394" y="2480"/>
                    <a:pt x="1817" y="2138"/>
                    <a:pt x="1261" y="1710"/>
                  </a:cubicBezTo>
                  <a:cubicBezTo>
                    <a:pt x="1005" y="1496"/>
                    <a:pt x="748" y="1261"/>
                    <a:pt x="513" y="983"/>
                  </a:cubicBezTo>
                  <a:cubicBezTo>
                    <a:pt x="299" y="706"/>
                    <a:pt x="107" y="385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1" name="Google Shape;35661;p32"/>
            <p:cNvSpPr/>
            <p:nvPr/>
          </p:nvSpPr>
          <p:spPr>
            <a:xfrm flipH="1">
              <a:off x="12228138" y="611800"/>
              <a:ext cx="20250" cy="133950"/>
            </a:xfrm>
            <a:custGeom>
              <a:avLst/>
              <a:gdLst/>
              <a:ahLst/>
              <a:cxnLst/>
              <a:rect l="l" t="t" r="r" b="b"/>
              <a:pathLst>
                <a:path w="810" h="5358" extrusionOk="0">
                  <a:moveTo>
                    <a:pt x="266" y="1"/>
                  </a:moveTo>
                  <a:cubicBezTo>
                    <a:pt x="129" y="1"/>
                    <a:pt x="0" y="135"/>
                    <a:pt x="82" y="313"/>
                  </a:cubicBezTo>
                  <a:cubicBezTo>
                    <a:pt x="104" y="356"/>
                    <a:pt x="146" y="399"/>
                    <a:pt x="189" y="420"/>
                  </a:cubicBezTo>
                  <a:cubicBezTo>
                    <a:pt x="125" y="783"/>
                    <a:pt x="168" y="1190"/>
                    <a:pt x="211" y="1574"/>
                  </a:cubicBezTo>
                  <a:cubicBezTo>
                    <a:pt x="275" y="2002"/>
                    <a:pt x="360" y="2408"/>
                    <a:pt x="382" y="2814"/>
                  </a:cubicBezTo>
                  <a:cubicBezTo>
                    <a:pt x="403" y="3242"/>
                    <a:pt x="339" y="3626"/>
                    <a:pt x="317" y="4054"/>
                  </a:cubicBezTo>
                  <a:cubicBezTo>
                    <a:pt x="275" y="4460"/>
                    <a:pt x="232" y="4887"/>
                    <a:pt x="211" y="5336"/>
                  </a:cubicBezTo>
                  <a:lnTo>
                    <a:pt x="253" y="5358"/>
                  </a:lnTo>
                  <a:cubicBezTo>
                    <a:pt x="467" y="4973"/>
                    <a:pt x="617" y="4567"/>
                    <a:pt x="702" y="4139"/>
                  </a:cubicBezTo>
                  <a:cubicBezTo>
                    <a:pt x="809" y="3690"/>
                    <a:pt x="766" y="3220"/>
                    <a:pt x="702" y="2771"/>
                  </a:cubicBezTo>
                  <a:cubicBezTo>
                    <a:pt x="638" y="2322"/>
                    <a:pt x="510" y="1916"/>
                    <a:pt x="403" y="1510"/>
                  </a:cubicBezTo>
                  <a:cubicBezTo>
                    <a:pt x="317" y="1168"/>
                    <a:pt x="232" y="805"/>
                    <a:pt x="253" y="442"/>
                  </a:cubicBezTo>
                  <a:lnTo>
                    <a:pt x="253" y="442"/>
                  </a:lnTo>
                  <a:cubicBezTo>
                    <a:pt x="263" y="443"/>
                    <a:pt x="272" y="444"/>
                    <a:pt x="282" y="444"/>
                  </a:cubicBezTo>
                  <a:cubicBezTo>
                    <a:pt x="405" y="444"/>
                    <a:pt x="546" y="321"/>
                    <a:pt x="467" y="142"/>
                  </a:cubicBezTo>
                  <a:cubicBezTo>
                    <a:pt x="421" y="43"/>
                    <a:pt x="342" y="1"/>
                    <a:pt x="2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2" name="Google Shape;35662;p32"/>
            <p:cNvSpPr/>
            <p:nvPr/>
          </p:nvSpPr>
          <p:spPr>
            <a:xfrm flipH="1">
              <a:off x="12283188" y="651150"/>
              <a:ext cx="70025" cy="148025"/>
            </a:xfrm>
            <a:custGeom>
              <a:avLst/>
              <a:gdLst/>
              <a:ahLst/>
              <a:cxnLst/>
              <a:rect l="l" t="t" r="r" b="b"/>
              <a:pathLst>
                <a:path w="2801" h="5921" extrusionOk="0">
                  <a:moveTo>
                    <a:pt x="43" y="0"/>
                  </a:moveTo>
                  <a:lnTo>
                    <a:pt x="0" y="43"/>
                  </a:lnTo>
                  <a:cubicBezTo>
                    <a:pt x="407" y="1048"/>
                    <a:pt x="749" y="2095"/>
                    <a:pt x="1155" y="3121"/>
                  </a:cubicBezTo>
                  <a:cubicBezTo>
                    <a:pt x="1347" y="3634"/>
                    <a:pt x="1539" y="4168"/>
                    <a:pt x="1817" y="4638"/>
                  </a:cubicBezTo>
                  <a:cubicBezTo>
                    <a:pt x="2074" y="5109"/>
                    <a:pt x="2394" y="5579"/>
                    <a:pt x="2779" y="5921"/>
                  </a:cubicBezTo>
                  <a:lnTo>
                    <a:pt x="2800" y="5900"/>
                  </a:lnTo>
                  <a:cubicBezTo>
                    <a:pt x="2608" y="5365"/>
                    <a:pt x="2373" y="4895"/>
                    <a:pt x="2159" y="4403"/>
                  </a:cubicBezTo>
                  <a:cubicBezTo>
                    <a:pt x="1946" y="3912"/>
                    <a:pt x="1668" y="3442"/>
                    <a:pt x="1454" y="2950"/>
                  </a:cubicBezTo>
                  <a:cubicBezTo>
                    <a:pt x="984" y="1967"/>
                    <a:pt x="556" y="962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3" name="Google Shape;35663;p32"/>
            <p:cNvSpPr/>
            <p:nvPr/>
          </p:nvSpPr>
          <p:spPr>
            <a:xfrm flipH="1">
              <a:off x="12303388" y="650000"/>
              <a:ext cx="10375" cy="8725"/>
            </a:xfrm>
            <a:custGeom>
              <a:avLst/>
              <a:gdLst/>
              <a:ahLst/>
              <a:cxnLst/>
              <a:rect l="l" t="t" r="r" b="b"/>
              <a:pathLst>
                <a:path w="415" h="349" extrusionOk="0">
                  <a:moveTo>
                    <a:pt x="199" y="1"/>
                  </a:moveTo>
                  <a:cubicBezTo>
                    <a:pt x="97" y="1"/>
                    <a:pt x="0" y="102"/>
                    <a:pt x="68" y="239"/>
                  </a:cubicBezTo>
                  <a:cubicBezTo>
                    <a:pt x="99" y="316"/>
                    <a:pt x="158" y="349"/>
                    <a:pt x="216" y="349"/>
                  </a:cubicBezTo>
                  <a:cubicBezTo>
                    <a:pt x="317" y="349"/>
                    <a:pt x="414" y="247"/>
                    <a:pt x="346" y="110"/>
                  </a:cubicBezTo>
                  <a:cubicBezTo>
                    <a:pt x="315" y="33"/>
                    <a:pt x="256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4" name="Google Shape;35664;p32"/>
            <p:cNvSpPr/>
            <p:nvPr/>
          </p:nvSpPr>
          <p:spPr>
            <a:xfrm flipH="1">
              <a:off x="12334863" y="655800"/>
              <a:ext cx="9425" cy="10500"/>
            </a:xfrm>
            <a:custGeom>
              <a:avLst/>
              <a:gdLst/>
              <a:ahLst/>
              <a:cxnLst/>
              <a:rect l="l" t="t" r="r" b="b"/>
              <a:pathLst>
                <a:path w="377" h="420" extrusionOk="0">
                  <a:moveTo>
                    <a:pt x="169" y="0"/>
                  </a:moveTo>
                  <a:cubicBezTo>
                    <a:pt x="118" y="0"/>
                    <a:pt x="72" y="33"/>
                    <a:pt x="50" y="114"/>
                  </a:cubicBezTo>
                  <a:lnTo>
                    <a:pt x="28" y="156"/>
                  </a:lnTo>
                  <a:cubicBezTo>
                    <a:pt x="0" y="297"/>
                    <a:pt x="120" y="419"/>
                    <a:pt x="218" y="419"/>
                  </a:cubicBezTo>
                  <a:cubicBezTo>
                    <a:pt x="268" y="419"/>
                    <a:pt x="313" y="386"/>
                    <a:pt x="327" y="306"/>
                  </a:cubicBezTo>
                  <a:lnTo>
                    <a:pt x="349" y="263"/>
                  </a:lnTo>
                  <a:cubicBezTo>
                    <a:pt x="377" y="122"/>
                    <a:pt x="266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5" name="Google Shape;35665;p32"/>
            <p:cNvSpPr/>
            <p:nvPr/>
          </p:nvSpPr>
          <p:spPr>
            <a:xfrm flipH="1">
              <a:off x="12347213" y="644425"/>
              <a:ext cx="11450" cy="9200"/>
            </a:xfrm>
            <a:custGeom>
              <a:avLst/>
              <a:gdLst/>
              <a:ahLst/>
              <a:cxnLst/>
              <a:rect l="l" t="t" r="r" b="b"/>
              <a:pathLst>
                <a:path w="458" h="368" extrusionOk="0">
                  <a:moveTo>
                    <a:pt x="221" y="0"/>
                  </a:moveTo>
                  <a:cubicBezTo>
                    <a:pt x="107" y="0"/>
                    <a:pt x="0" y="111"/>
                    <a:pt x="69" y="248"/>
                  </a:cubicBezTo>
                  <a:cubicBezTo>
                    <a:pt x="107" y="332"/>
                    <a:pt x="173" y="367"/>
                    <a:pt x="237" y="367"/>
                  </a:cubicBezTo>
                  <a:cubicBezTo>
                    <a:pt x="351" y="367"/>
                    <a:pt x="458" y="257"/>
                    <a:pt x="389" y="120"/>
                  </a:cubicBezTo>
                  <a:cubicBezTo>
                    <a:pt x="351" y="35"/>
                    <a:pt x="285" y="0"/>
                    <a:pt x="2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6" name="Google Shape;35666;p32"/>
            <p:cNvSpPr/>
            <p:nvPr/>
          </p:nvSpPr>
          <p:spPr>
            <a:xfrm flipH="1">
              <a:off x="12398488" y="643200"/>
              <a:ext cx="11525" cy="10150"/>
            </a:xfrm>
            <a:custGeom>
              <a:avLst/>
              <a:gdLst/>
              <a:ahLst/>
              <a:cxnLst/>
              <a:rect l="l" t="t" r="r" b="b"/>
              <a:pathLst>
                <a:path w="461" h="406" extrusionOk="0">
                  <a:moveTo>
                    <a:pt x="232" y="1"/>
                  </a:moveTo>
                  <a:cubicBezTo>
                    <a:pt x="115" y="1"/>
                    <a:pt x="1" y="114"/>
                    <a:pt x="71" y="254"/>
                  </a:cubicBezTo>
                  <a:lnTo>
                    <a:pt x="71" y="297"/>
                  </a:lnTo>
                  <a:cubicBezTo>
                    <a:pt x="109" y="373"/>
                    <a:pt x="174" y="406"/>
                    <a:pt x="237" y="406"/>
                  </a:cubicBezTo>
                  <a:cubicBezTo>
                    <a:pt x="352" y="406"/>
                    <a:pt x="460" y="299"/>
                    <a:pt x="392" y="147"/>
                  </a:cubicBezTo>
                  <a:lnTo>
                    <a:pt x="392" y="105"/>
                  </a:lnTo>
                  <a:cubicBezTo>
                    <a:pt x="355" y="31"/>
                    <a:pt x="293" y="1"/>
                    <a:pt x="2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7" name="Google Shape;35667;p32"/>
            <p:cNvSpPr/>
            <p:nvPr/>
          </p:nvSpPr>
          <p:spPr>
            <a:xfrm flipH="1">
              <a:off x="12421463" y="677825"/>
              <a:ext cx="11150" cy="9425"/>
            </a:xfrm>
            <a:custGeom>
              <a:avLst/>
              <a:gdLst/>
              <a:ahLst/>
              <a:cxnLst/>
              <a:rect l="l" t="t" r="r" b="b"/>
              <a:pathLst>
                <a:path w="446" h="377" extrusionOk="0">
                  <a:moveTo>
                    <a:pt x="225" y="0"/>
                  </a:moveTo>
                  <a:cubicBezTo>
                    <a:pt x="114" y="0"/>
                    <a:pt x="1" y="107"/>
                    <a:pt x="56" y="259"/>
                  </a:cubicBezTo>
                  <a:cubicBezTo>
                    <a:pt x="94" y="342"/>
                    <a:pt x="158" y="377"/>
                    <a:pt x="221" y="377"/>
                  </a:cubicBezTo>
                  <a:cubicBezTo>
                    <a:pt x="336" y="377"/>
                    <a:pt x="445" y="261"/>
                    <a:pt x="376" y="109"/>
                  </a:cubicBezTo>
                  <a:cubicBezTo>
                    <a:pt x="346" y="33"/>
                    <a:pt x="286" y="0"/>
                    <a:pt x="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8" name="Google Shape;35668;p32"/>
            <p:cNvSpPr/>
            <p:nvPr/>
          </p:nvSpPr>
          <p:spPr>
            <a:xfrm flipH="1">
              <a:off x="12053963" y="529575"/>
              <a:ext cx="278350" cy="346975"/>
            </a:xfrm>
            <a:custGeom>
              <a:avLst/>
              <a:gdLst/>
              <a:ahLst/>
              <a:cxnLst/>
              <a:rect l="l" t="t" r="r" b="b"/>
              <a:pathLst>
                <a:path w="11134" h="13879" extrusionOk="0">
                  <a:moveTo>
                    <a:pt x="8871" y="1"/>
                  </a:moveTo>
                  <a:cubicBezTo>
                    <a:pt x="7164" y="1"/>
                    <a:pt x="6095" y="4607"/>
                    <a:pt x="5619" y="5825"/>
                  </a:cubicBezTo>
                  <a:cubicBezTo>
                    <a:pt x="5085" y="7214"/>
                    <a:pt x="4529" y="8647"/>
                    <a:pt x="3589" y="9737"/>
                  </a:cubicBezTo>
                  <a:cubicBezTo>
                    <a:pt x="2862" y="10570"/>
                    <a:pt x="1131" y="10869"/>
                    <a:pt x="682" y="11895"/>
                  </a:cubicBezTo>
                  <a:cubicBezTo>
                    <a:pt x="0" y="13402"/>
                    <a:pt x="1199" y="13879"/>
                    <a:pt x="2563" y="13879"/>
                  </a:cubicBezTo>
                  <a:cubicBezTo>
                    <a:pt x="3637" y="13879"/>
                    <a:pt x="4814" y="13583"/>
                    <a:pt x="5256" y="13263"/>
                  </a:cubicBezTo>
                  <a:cubicBezTo>
                    <a:pt x="7436" y="11660"/>
                    <a:pt x="8655" y="8775"/>
                    <a:pt x="9638" y="6124"/>
                  </a:cubicBezTo>
                  <a:cubicBezTo>
                    <a:pt x="10172" y="4692"/>
                    <a:pt x="11134" y="1294"/>
                    <a:pt x="9531" y="225"/>
                  </a:cubicBezTo>
                  <a:cubicBezTo>
                    <a:pt x="9301" y="70"/>
                    <a:pt x="9081" y="1"/>
                    <a:pt x="88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669" name="Google Shape;35669;p32"/>
          <p:cNvGrpSpPr/>
          <p:nvPr/>
        </p:nvGrpSpPr>
        <p:grpSpPr>
          <a:xfrm flipH="1">
            <a:off x="8278063" y="-33489"/>
            <a:ext cx="1200753" cy="1402007"/>
            <a:chOff x="8429025" y="3685675"/>
            <a:chExt cx="975350" cy="1138825"/>
          </a:xfrm>
        </p:grpSpPr>
        <p:sp>
          <p:nvSpPr>
            <p:cNvPr id="35670" name="Google Shape;35670;p32"/>
            <p:cNvSpPr/>
            <p:nvPr/>
          </p:nvSpPr>
          <p:spPr>
            <a:xfrm>
              <a:off x="9017575" y="3692350"/>
              <a:ext cx="116425" cy="310750"/>
            </a:xfrm>
            <a:custGeom>
              <a:avLst/>
              <a:gdLst/>
              <a:ahLst/>
              <a:cxnLst/>
              <a:rect l="l" t="t" r="r" b="b"/>
              <a:pathLst>
                <a:path w="4657" h="12430" extrusionOk="0">
                  <a:moveTo>
                    <a:pt x="4343" y="0"/>
                  </a:moveTo>
                  <a:lnTo>
                    <a:pt x="1" y="12352"/>
                  </a:lnTo>
                  <a:lnTo>
                    <a:pt x="314" y="12430"/>
                  </a:lnTo>
                  <a:lnTo>
                    <a:pt x="4656" y="79"/>
                  </a:lnTo>
                  <a:lnTo>
                    <a:pt x="43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1" name="Google Shape;35671;p32"/>
            <p:cNvSpPr/>
            <p:nvPr/>
          </p:nvSpPr>
          <p:spPr>
            <a:xfrm>
              <a:off x="9111250" y="3685675"/>
              <a:ext cx="131300" cy="366800"/>
            </a:xfrm>
            <a:custGeom>
              <a:avLst/>
              <a:gdLst/>
              <a:ahLst/>
              <a:cxnLst/>
              <a:rect l="l" t="t" r="r" b="b"/>
              <a:pathLst>
                <a:path w="5252" h="14672" extrusionOk="0">
                  <a:moveTo>
                    <a:pt x="173" y="1"/>
                  </a:moveTo>
                  <a:lnTo>
                    <a:pt x="0" y="299"/>
                  </a:lnTo>
                  <a:cubicBezTo>
                    <a:pt x="4891" y="2712"/>
                    <a:pt x="3605" y="10706"/>
                    <a:pt x="2226" y="14594"/>
                  </a:cubicBezTo>
                  <a:lnTo>
                    <a:pt x="2555" y="14672"/>
                  </a:lnTo>
                  <a:cubicBezTo>
                    <a:pt x="3950" y="10691"/>
                    <a:pt x="5251" y="2509"/>
                    <a:pt x="1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2" name="Google Shape;35672;p32"/>
            <p:cNvSpPr/>
            <p:nvPr/>
          </p:nvSpPr>
          <p:spPr>
            <a:xfrm>
              <a:off x="8875350" y="3692725"/>
              <a:ext cx="268450" cy="286100"/>
            </a:xfrm>
            <a:custGeom>
              <a:avLst/>
              <a:gdLst/>
              <a:ahLst/>
              <a:cxnLst/>
              <a:rect l="l" t="t" r="r" b="b"/>
              <a:pathLst>
                <a:path w="10738" h="11444" extrusionOk="0">
                  <a:moveTo>
                    <a:pt x="10638" y="0"/>
                  </a:moveTo>
                  <a:cubicBezTo>
                    <a:pt x="5389" y="0"/>
                    <a:pt x="1387" y="7408"/>
                    <a:pt x="0" y="11365"/>
                  </a:cubicBezTo>
                  <a:lnTo>
                    <a:pt x="314" y="11443"/>
                  </a:lnTo>
                  <a:cubicBezTo>
                    <a:pt x="1669" y="7581"/>
                    <a:pt x="5562" y="329"/>
                    <a:pt x="10609" y="329"/>
                  </a:cubicBezTo>
                  <a:cubicBezTo>
                    <a:pt x="10641" y="329"/>
                    <a:pt x="10673" y="329"/>
                    <a:pt x="10706" y="330"/>
                  </a:cubicBezTo>
                  <a:lnTo>
                    <a:pt x="10737" y="1"/>
                  </a:lnTo>
                  <a:cubicBezTo>
                    <a:pt x="10704" y="0"/>
                    <a:pt x="10671" y="0"/>
                    <a:pt x="10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3" name="Google Shape;35673;p32"/>
            <p:cNvSpPr/>
            <p:nvPr/>
          </p:nvSpPr>
          <p:spPr>
            <a:xfrm>
              <a:off x="8860050" y="3935675"/>
              <a:ext cx="325675" cy="171275"/>
            </a:xfrm>
            <a:custGeom>
              <a:avLst/>
              <a:gdLst/>
              <a:ahLst/>
              <a:cxnLst/>
              <a:rect l="l" t="t" r="r" b="b"/>
              <a:pathLst>
                <a:path w="13027" h="6851" extrusionOk="0">
                  <a:moveTo>
                    <a:pt x="1365" y="1"/>
                  </a:moveTo>
                  <a:lnTo>
                    <a:pt x="1" y="3904"/>
                  </a:lnTo>
                  <a:lnTo>
                    <a:pt x="11663" y="6851"/>
                  </a:lnTo>
                  <a:lnTo>
                    <a:pt x="13026" y="2948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4" name="Google Shape;35674;p32"/>
            <p:cNvSpPr/>
            <p:nvPr/>
          </p:nvSpPr>
          <p:spPr>
            <a:xfrm>
              <a:off x="8860050" y="3940400"/>
              <a:ext cx="325675" cy="166550"/>
            </a:xfrm>
            <a:custGeom>
              <a:avLst/>
              <a:gdLst/>
              <a:ahLst/>
              <a:cxnLst/>
              <a:rect l="l" t="t" r="r" b="b"/>
              <a:pathLst>
                <a:path w="13027" h="6662" extrusionOk="0">
                  <a:moveTo>
                    <a:pt x="1302" y="0"/>
                  </a:moveTo>
                  <a:lnTo>
                    <a:pt x="1" y="3715"/>
                  </a:lnTo>
                  <a:lnTo>
                    <a:pt x="11663" y="6662"/>
                  </a:lnTo>
                  <a:lnTo>
                    <a:pt x="13026" y="2759"/>
                  </a:lnTo>
                  <a:lnTo>
                    <a:pt x="12368" y="2586"/>
                  </a:lnTo>
                  <a:cubicBezTo>
                    <a:pt x="11732" y="2745"/>
                    <a:pt x="10959" y="2831"/>
                    <a:pt x="10096" y="2831"/>
                  </a:cubicBezTo>
                  <a:cubicBezTo>
                    <a:pt x="9090" y="2831"/>
                    <a:pt x="7962" y="2714"/>
                    <a:pt x="6788" y="2461"/>
                  </a:cubicBezTo>
                  <a:cubicBezTo>
                    <a:pt x="4374" y="1944"/>
                    <a:pt x="2352" y="1003"/>
                    <a:pt x="1302" y="0"/>
                  </a:cubicBez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5" name="Google Shape;35675;p32"/>
            <p:cNvSpPr/>
            <p:nvPr/>
          </p:nvSpPr>
          <p:spPr>
            <a:xfrm>
              <a:off x="8608100" y="4603025"/>
              <a:ext cx="342100" cy="205750"/>
            </a:xfrm>
            <a:custGeom>
              <a:avLst/>
              <a:gdLst/>
              <a:ahLst/>
              <a:cxnLst/>
              <a:rect l="l" t="t" r="r" b="b"/>
              <a:pathLst>
                <a:path w="13684" h="8230" extrusionOk="0">
                  <a:moveTo>
                    <a:pt x="1145" y="0"/>
                  </a:moveTo>
                  <a:lnTo>
                    <a:pt x="0" y="3276"/>
                  </a:lnTo>
                  <a:lnTo>
                    <a:pt x="12336" y="8229"/>
                  </a:lnTo>
                  <a:lnTo>
                    <a:pt x="13684" y="4405"/>
                  </a:lnTo>
                  <a:lnTo>
                    <a:pt x="114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6" name="Google Shape;35676;p32"/>
            <p:cNvSpPr/>
            <p:nvPr/>
          </p:nvSpPr>
          <p:spPr>
            <a:xfrm>
              <a:off x="8429025" y="3965150"/>
              <a:ext cx="975350" cy="798650"/>
            </a:xfrm>
            <a:custGeom>
              <a:avLst/>
              <a:gdLst/>
              <a:ahLst/>
              <a:cxnLst/>
              <a:rect l="l" t="t" r="r" b="b"/>
              <a:pathLst>
                <a:path w="39014" h="31946" extrusionOk="0">
                  <a:moveTo>
                    <a:pt x="16399" y="0"/>
                  </a:moveTo>
                  <a:cubicBezTo>
                    <a:pt x="14107" y="0"/>
                    <a:pt x="8003" y="965"/>
                    <a:pt x="4452" y="10640"/>
                  </a:cubicBezTo>
                  <a:cubicBezTo>
                    <a:pt x="0" y="22741"/>
                    <a:pt x="7555" y="27569"/>
                    <a:pt x="7555" y="27569"/>
                  </a:cubicBezTo>
                  <a:lnTo>
                    <a:pt x="19985" y="31926"/>
                  </a:lnTo>
                  <a:cubicBezTo>
                    <a:pt x="19985" y="31926"/>
                    <a:pt x="20172" y="31945"/>
                    <a:pt x="20507" y="31945"/>
                  </a:cubicBezTo>
                  <a:cubicBezTo>
                    <a:pt x="22644" y="31945"/>
                    <a:pt x="30788" y="31172"/>
                    <a:pt x="34609" y="19763"/>
                  </a:cubicBezTo>
                  <a:cubicBezTo>
                    <a:pt x="39014" y="6628"/>
                    <a:pt x="30064" y="3368"/>
                    <a:pt x="30064" y="3368"/>
                  </a:cubicBezTo>
                  <a:lnTo>
                    <a:pt x="17305" y="60"/>
                  </a:lnTo>
                  <a:cubicBezTo>
                    <a:pt x="17305" y="60"/>
                    <a:pt x="16970" y="0"/>
                    <a:pt x="163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7" name="Google Shape;35677;p32"/>
            <p:cNvSpPr/>
            <p:nvPr/>
          </p:nvSpPr>
          <p:spPr>
            <a:xfrm>
              <a:off x="8475650" y="3971275"/>
              <a:ext cx="873475" cy="784700"/>
            </a:xfrm>
            <a:custGeom>
              <a:avLst/>
              <a:gdLst/>
              <a:ahLst/>
              <a:cxnLst/>
              <a:rect l="l" t="t" r="r" b="b"/>
              <a:pathLst>
                <a:path w="34939" h="31388" extrusionOk="0">
                  <a:moveTo>
                    <a:pt x="15697" y="0"/>
                  </a:moveTo>
                  <a:cubicBezTo>
                    <a:pt x="13879" y="0"/>
                    <a:pt x="8144" y="848"/>
                    <a:pt x="4452" y="10960"/>
                  </a:cubicBezTo>
                  <a:cubicBezTo>
                    <a:pt x="0" y="23139"/>
                    <a:pt x="6505" y="27606"/>
                    <a:pt x="6505" y="27606"/>
                  </a:cubicBezTo>
                  <a:lnTo>
                    <a:pt x="17258" y="31383"/>
                  </a:lnTo>
                  <a:cubicBezTo>
                    <a:pt x="17258" y="31383"/>
                    <a:pt x="17316" y="31387"/>
                    <a:pt x="17426" y="31387"/>
                  </a:cubicBezTo>
                  <a:cubicBezTo>
                    <a:pt x="18667" y="31387"/>
                    <a:pt x="26473" y="30898"/>
                    <a:pt x="30534" y="18844"/>
                  </a:cubicBezTo>
                  <a:cubicBezTo>
                    <a:pt x="34938" y="5803"/>
                    <a:pt x="27305" y="2887"/>
                    <a:pt x="27305" y="2887"/>
                  </a:cubicBezTo>
                  <a:lnTo>
                    <a:pt x="16270" y="35"/>
                  </a:lnTo>
                  <a:cubicBezTo>
                    <a:pt x="16270" y="35"/>
                    <a:pt x="16063" y="0"/>
                    <a:pt x="15697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8" name="Google Shape;35678;p32"/>
            <p:cNvSpPr/>
            <p:nvPr/>
          </p:nvSpPr>
          <p:spPr>
            <a:xfrm>
              <a:off x="8542650" y="3979300"/>
              <a:ext cx="729275" cy="765600"/>
            </a:xfrm>
            <a:custGeom>
              <a:avLst/>
              <a:gdLst/>
              <a:ahLst/>
              <a:cxnLst/>
              <a:rect l="l" t="t" r="r" b="b"/>
              <a:pathLst>
                <a:path w="29171" h="30624" extrusionOk="0">
                  <a:moveTo>
                    <a:pt x="14551" y="0"/>
                  </a:moveTo>
                  <a:cubicBezTo>
                    <a:pt x="13425" y="0"/>
                    <a:pt x="8397" y="635"/>
                    <a:pt x="4468" y="11454"/>
                  </a:cubicBezTo>
                  <a:cubicBezTo>
                    <a:pt x="1" y="23742"/>
                    <a:pt x="4985" y="27692"/>
                    <a:pt x="4985" y="27692"/>
                  </a:cubicBezTo>
                  <a:lnTo>
                    <a:pt x="13355" y="30623"/>
                  </a:lnTo>
                  <a:cubicBezTo>
                    <a:pt x="13355" y="30623"/>
                    <a:pt x="20346" y="30576"/>
                    <a:pt x="24766" y="17598"/>
                  </a:cubicBezTo>
                  <a:cubicBezTo>
                    <a:pt x="29171" y="4667"/>
                    <a:pt x="23371" y="2253"/>
                    <a:pt x="23371" y="2253"/>
                  </a:cubicBezTo>
                  <a:lnTo>
                    <a:pt x="14782" y="12"/>
                  </a:lnTo>
                  <a:cubicBezTo>
                    <a:pt x="14782" y="12"/>
                    <a:pt x="14701" y="0"/>
                    <a:pt x="14551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9" name="Google Shape;35679;p32"/>
            <p:cNvSpPr/>
            <p:nvPr/>
          </p:nvSpPr>
          <p:spPr>
            <a:xfrm>
              <a:off x="8639050" y="3990550"/>
              <a:ext cx="526675" cy="739450"/>
            </a:xfrm>
            <a:custGeom>
              <a:avLst/>
              <a:gdLst/>
              <a:ahLst/>
              <a:cxnLst/>
              <a:rect l="l" t="t" r="r" b="b"/>
              <a:pathLst>
                <a:path w="21067" h="29578" extrusionOk="0">
                  <a:moveTo>
                    <a:pt x="12588" y="0"/>
                  </a:moveTo>
                  <a:cubicBezTo>
                    <a:pt x="12334" y="0"/>
                    <a:pt x="8773" y="218"/>
                    <a:pt x="4483" y="12179"/>
                  </a:cubicBezTo>
                  <a:cubicBezTo>
                    <a:pt x="1" y="24625"/>
                    <a:pt x="2759" y="27807"/>
                    <a:pt x="2759" y="27807"/>
                  </a:cubicBezTo>
                  <a:lnTo>
                    <a:pt x="7791" y="29578"/>
                  </a:lnTo>
                  <a:cubicBezTo>
                    <a:pt x="7791" y="29578"/>
                    <a:pt x="12227" y="28653"/>
                    <a:pt x="16647" y="15863"/>
                  </a:cubicBezTo>
                  <a:cubicBezTo>
                    <a:pt x="21067" y="3104"/>
                    <a:pt x="17760" y="1348"/>
                    <a:pt x="17760" y="1348"/>
                  </a:cubicBezTo>
                  <a:lnTo>
                    <a:pt x="12603" y="0"/>
                  </a:lnTo>
                  <a:cubicBezTo>
                    <a:pt x="12603" y="0"/>
                    <a:pt x="12598" y="0"/>
                    <a:pt x="12588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0" name="Google Shape;35680;p32"/>
            <p:cNvSpPr/>
            <p:nvPr/>
          </p:nvSpPr>
          <p:spPr>
            <a:xfrm>
              <a:off x="8451750" y="4286000"/>
              <a:ext cx="871125" cy="477800"/>
            </a:xfrm>
            <a:custGeom>
              <a:avLst/>
              <a:gdLst/>
              <a:ahLst/>
              <a:cxnLst/>
              <a:rect l="l" t="t" r="r" b="b"/>
              <a:pathLst>
                <a:path w="34845" h="19112" extrusionOk="0">
                  <a:moveTo>
                    <a:pt x="2837" y="1"/>
                  </a:moveTo>
                  <a:lnTo>
                    <a:pt x="2837" y="1"/>
                  </a:lnTo>
                  <a:cubicBezTo>
                    <a:pt x="0" y="10503"/>
                    <a:pt x="6646" y="14735"/>
                    <a:pt x="6646" y="14735"/>
                  </a:cubicBezTo>
                  <a:lnTo>
                    <a:pt x="19076" y="19092"/>
                  </a:lnTo>
                  <a:cubicBezTo>
                    <a:pt x="19076" y="19092"/>
                    <a:pt x="19263" y="19111"/>
                    <a:pt x="19598" y="19111"/>
                  </a:cubicBezTo>
                  <a:cubicBezTo>
                    <a:pt x="21735" y="19111"/>
                    <a:pt x="29879" y="18338"/>
                    <a:pt x="33700" y="6929"/>
                  </a:cubicBezTo>
                  <a:cubicBezTo>
                    <a:pt x="34343" y="5017"/>
                    <a:pt x="34703" y="3308"/>
                    <a:pt x="34844" y="1788"/>
                  </a:cubicBezTo>
                  <a:lnTo>
                    <a:pt x="34844" y="1788"/>
                  </a:lnTo>
                  <a:cubicBezTo>
                    <a:pt x="31647" y="5283"/>
                    <a:pt x="25973" y="7603"/>
                    <a:pt x="19499" y="7603"/>
                  </a:cubicBezTo>
                  <a:cubicBezTo>
                    <a:pt x="11991" y="7587"/>
                    <a:pt x="5565" y="4452"/>
                    <a:pt x="2837" y="1"/>
                  </a:cubicBezTo>
                  <a:close/>
                </a:path>
              </a:pathLst>
            </a:custGeom>
            <a:solidFill>
              <a:srgbClr val="5B3C34">
                <a:alpha val="9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1" name="Google Shape;35681;p32"/>
            <p:cNvSpPr/>
            <p:nvPr/>
          </p:nvSpPr>
          <p:spPr>
            <a:xfrm>
              <a:off x="8638275" y="3965175"/>
              <a:ext cx="651275" cy="212850"/>
            </a:xfrm>
            <a:custGeom>
              <a:avLst/>
              <a:gdLst/>
              <a:ahLst/>
              <a:cxnLst/>
              <a:rect l="l" t="t" r="r" b="b"/>
              <a:pathLst>
                <a:path w="26051" h="8514" extrusionOk="0">
                  <a:moveTo>
                    <a:pt x="8040" y="1"/>
                  </a:moveTo>
                  <a:cubicBezTo>
                    <a:pt x="6475" y="1"/>
                    <a:pt x="3111" y="450"/>
                    <a:pt x="0" y="3837"/>
                  </a:cubicBezTo>
                  <a:cubicBezTo>
                    <a:pt x="3229" y="6376"/>
                    <a:pt x="8856" y="8210"/>
                    <a:pt x="15330" y="8476"/>
                  </a:cubicBezTo>
                  <a:cubicBezTo>
                    <a:pt x="15901" y="8501"/>
                    <a:pt x="16466" y="8513"/>
                    <a:pt x="17024" y="8513"/>
                  </a:cubicBezTo>
                  <a:cubicBezTo>
                    <a:pt x="20343" y="8513"/>
                    <a:pt x="23421" y="8084"/>
                    <a:pt x="26051" y="7332"/>
                  </a:cubicBezTo>
                  <a:cubicBezTo>
                    <a:pt x="24342" y="4338"/>
                    <a:pt x="21694" y="3367"/>
                    <a:pt x="21694" y="3367"/>
                  </a:cubicBezTo>
                  <a:lnTo>
                    <a:pt x="8935" y="59"/>
                  </a:lnTo>
                  <a:cubicBezTo>
                    <a:pt x="8935" y="59"/>
                    <a:pt x="8604" y="1"/>
                    <a:pt x="8040" y="1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2" name="Google Shape;35682;p32"/>
            <p:cNvSpPr/>
            <p:nvPr/>
          </p:nvSpPr>
          <p:spPr>
            <a:xfrm>
              <a:off x="8770325" y="4008175"/>
              <a:ext cx="246100" cy="695575"/>
            </a:xfrm>
            <a:custGeom>
              <a:avLst/>
              <a:gdLst/>
              <a:ahLst/>
              <a:cxnLst/>
              <a:rect l="l" t="t" r="r" b="b"/>
              <a:pathLst>
                <a:path w="9844" h="27823" extrusionOk="0">
                  <a:moveTo>
                    <a:pt x="9844" y="1"/>
                  </a:moveTo>
                  <a:lnTo>
                    <a:pt x="1" y="27823"/>
                  </a:lnTo>
                  <a:cubicBezTo>
                    <a:pt x="4938" y="17839"/>
                    <a:pt x="9843" y="3"/>
                    <a:pt x="98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3" name="Google Shape;35683;p32"/>
            <p:cNvSpPr/>
            <p:nvPr/>
          </p:nvSpPr>
          <p:spPr>
            <a:xfrm>
              <a:off x="8639050" y="3990550"/>
              <a:ext cx="381300" cy="696750"/>
            </a:xfrm>
            <a:custGeom>
              <a:avLst/>
              <a:gdLst/>
              <a:ahLst/>
              <a:cxnLst/>
              <a:rect l="l" t="t" r="r" b="b"/>
              <a:pathLst>
                <a:path w="15252" h="27870" extrusionOk="0">
                  <a:moveTo>
                    <a:pt x="12588" y="0"/>
                  </a:moveTo>
                  <a:cubicBezTo>
                    <a:pt x="12334" y="0"/>
                    <a:pt x="8773" y="218"/>
                    <a:pt x="4483" y="12179"/>
                  </a:cubicBezTo>
                  <a:cubicBezTo>
                    <a:pt x="1" y="24625"/>
                    <a:pt x="2759" y="27807"/>
                    <a:pt x="2759" y="27807"/>
                  </a:cubicBezTo>
                  <a:lnTo>
                    <a:pt x="2916" y="27869"/>
                  </a:lnTo>
                  <a:cubicBezTo>
                    <a:pt x="2916" y="27869"/>
                    <a:pt x="361" y="24750"/>
                    <a:pt x="4828" y="12289"/>
                  </a:cubicBezTo>
                  <a:cubicBezTo>
                    <a:pt x="9149" y="240"/>
                    <a:pt x="12554" y="63"/>
                    <a:pt x="12751" y="63"/>
                  </a:cubicBezTo>
                  <a:cubicBezTo>
                    <a:pt x="12756" y="63"/>
                    <a:pt x="12760" y="63"/>
                    <a:pt x="12760" y="63"/>
                  </a:cubicBezTo>
                  <a:lnTo>
                    <a:pt x="15252" y="690"/>
                  </a:lnTo>
                  <a:lnTo>
                    <a:pt x="12603" y="0"/>
                  </a:lnTo>
                  <a:cubicBezTo>
                    <a:pt x="12603" y="0"/>
                    <a:pt x="12598" y="0"/>
                    <a:pt x="125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4" name="Google Shape;35684;p32"/>
            <p:cNvSpPr/>
            <p:nvPr/>
          </p:nvSpPr>
          <p:spPr>
            <a:xfrm>
              <a:off x="8830275" y="4023475"/>
              <a:ext cx="335450" cy="706525"/>
            </a:xfrm>
            <a:custGeom>
              <a:avLst/>
              <a:gdLst/>
              <a:ahLst/>
              <a:cxnLst/>
              <a:rect l="l" t="t" r="r" b="b"/>
              <a:pathLst>
                <a:path w="13418" h="28261" extrusionOk="0">
                  <a:moveTo>
                    <a:pt x="10001" y="0"/>
                  </a:moveTo>
                  <a:cubicBezTo>
                    <a:pt x="10330" y="219"/>
                    <a:pt x="12807" y="2445"/>
                    <a:pt x="8653" y="14420"/>
                  </a:cubicBezTo>
                  <a:cubicBezTo>
                    <a:pt x="4217" y="27211"/>
                    <a:pt x="1" y="28214"/>
                    <a:pt x="1" y="28214"/>
                  </a:cubicBezTo>
                  <a:lnTo>
                    <a:pt x="142" y="28261"/>
                  </a:lnTo>
                  <a:cubicBezTo>
                    <a:pt x="142" y="28261"/>
                    <a:pt x="4578" y="27336"/>
                    <a:pt x="8998" y="14546"/>
                  </a:cubicBezTo>
                  <a:cubicBezTo>
                    <a:pt x="13418" y="1787"/>
                    <a:pt x="10111" y="31"/>
                    <a:pt x="10111" y="31"/>
                  </a:cubicBezTo>
                  <a:lnTo>
                    <a:pt x="100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5" name="Google Shape;35685;p32"/>
            <p:cNvSpPr/>
            <p:nvPr/>
          </p:nvSpPr>
          <p:spPr>
            <a:xfrm>
              <a:off x="8475650" y="3971275"/>
              <a:ext cx="554500" cy="691725"/>
            </a:xfrm>
            <a:custGeom>
              <a:avLst/>
              <a:gdLst/>
              <a:ahLst/>
              <a:cxnLst/>
              <a:rect l="l" t="t" r="r" b="b"/>
              <a:pathLst>
                <a:path w="22180" h="27669" extrusionOk="0">
                  <a:moveTo>
                    <a:pt x="15697" y="0"/>
                  </a:moveTo>
                  <a:cubicBezTo>
                    <a:pt x="13879" y="0"/>
                    <a:pt x="8144" y="848"/>
                    <a:pt x="4452" y="10960"/>
                  </a:cubicBezTo>
                  <a:cubicBezTo>
                    <a:pt x="0" y="23139"/>
                    <a:pt x="6505" y="27606"/>
                    <a:pt x="6505" y="27606"/>
                  </a:cubicBezTo>
                  <a:lnTo>
                    <a:pt x="6709" y="27669"/>
                  </a:lnTo>
                  <a:cubicBezTo>
                    <a:pt x="6709" y="27669"/>
                    <a:pt x="471" y="23311"/>
                    <a:pt x="4922" y="11116"/>
                  </a:cubicBezTo>
                  <a:cubicBezTo>
                    <a:pt x="8663" y="872"/>
                    <a:pt x="14310" y="70"/>
                    <a:pt x="15988" y="70"/>
                  </a:cubicBezTo>
                  <a:cubicBezTo>
                    <a:pt x="16299" y="70"/>
                    <a:pt x="16474" y="97"/>
                    <a:pt x="16474" y="97"/>
                  </a:cubicBezTo>
                  <a:lnTo>
                    <a:pt x="22180" y="1571"/>
                  </a:lnTo>
                  <a:lnTo>
                    <a:pt x="22180" y="1571"/>
                  </a:lnTo>
                  <a:lnTo>
                    <a:pt x="16270" y="35"/>
                  </a:lnTo>
                  <a:cubicBezTo>
                    <a:pt x="16270" y="35"/>
                    <a:pt x="16063" y="0"/>
                    <a:pt x="156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32"/>
            <p:cNvSpPr/>
            <p:nvPr/>
          </p:nvSpPr>
          <p:spPr>
            <a:xfrm>
              <a:off x="8902775" y="4043050"/>
              <a:ext cx="446350" cy="712925"/>
            </a:xfrm>
            <a:custGeom>
              <a:avLst/>
              <a:gdLst/>
              <a:ahLst/>
              <a:cxnLst/>
              <a:rect l="l" t="t" r="r" b="b"/>
              <a:pathLst>
                <a:path w="17854" h="28517" extrusionOk="0">
                  <a:moveTo>
                    <a:pt x="10142" y="1"/>
                  </a:moveTo>
                  <a:cubicBezTo>
                    <a:pt x="10988" y="393"/>
                    <a:pt x="17101" y="3653"/>
                    <a:pt x="12994" y="15816"/>
                  </a:cubicBezTo>
                  <a:cubicBezTo>
                    <a:pt x="8856" y="28042"/>
                    <a:pt x="1128" y="28452"/>
                    <a:pt x="112" y="28452"/>
                  </a:cubicBezTo>
                  <a:cubicBezTo>
                    <a:pt x="39" y="28452"/>
                    <a:pt x="0" y="28450"/>
                    <a:pt x="0" y="28450"/>
                  </a:cubicBezTo>
                  <a:lnTo>
                    <a:pt x="0" y="28450"/>
                  </a:lnTo>
                  <a:lnTo>
                    <a:pt x="173" y="28512"/>
                  </a:lnTo>
                  <a:cubicBezTo>
                    <a:pt x="173" y="28512"/>
                    <a:pt x="231" y="28516"/>
                    <a:pt x="341" y="28516"/>
                  </a:cubicBezTo>
                  <a:cubicBezTo>
                    <a:pt x="1582" y="28516"/>
                    <a:pt x="9388" y="28027"/>
                    <a:pt x="13449" y="15973"/>
                  </a:cubicBezTo>
                  <a:cubicBezTo>
                    <a:pt x="17853" y="2932"/>
                    <a:pt x="10220" y="16"/>
                    <a:pt x="10220" y="16"/>
                  </a:cubicBezTo>
                  <a:lnTo>
                    <a:pt x="1014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32"/>
            <p:cNvSpPr/>
            <p:nvPr/>
          </p:nvSpPr>
          <p:spPr>
            <a:xfrm>
              <a:off x="9249950" y="4447000"/>
              <a:ext cx="19625" cy="39775"/>
            </a:xfrm>
            <a:custGeom>
              <a:avLst/>
              <a:gdLst/>
              <a:ahLst/>
              <a:cxnLst/>
              <a:rect l="l" t="t" r="r" b="b"/>
              <a:pathLst>
                <a:path w="785" h="1591" extrusionOk="0">
                  <a:moveTo>
                    <a:pt x="659" y="1"/>
                  </a:moveTo>
                  <a:cubicBezTo>
                    <a:pt x="545" y="1"/>
                    <a:pt x="338" y="305"/>
                    <a:pt x="189" y="724"/>
                  </a:cubicBezTo>
                  <a:cubicBezTo>
                    <a:pt x="32" y="1163"/>
                    <a:pt x="1" y="1555"/>
                    <a:pt x="111" y="1586"/>
                  </a:cubicBezTo>
                  <a:cubicBezTo>
                    <a:pt x="119" y="1589"/>
                    <a:pt x="127" y="1591"/>
                    <a:pt x="136" y="1591"/>
                  </a:cubicBezTo>
                  <a:cubicBezTo>
                    <a:pt x="264" y="1591"/>
                    <a:pt x="464" y="1276"/>
                    <a:pt x="596" y="865"/>
                  </a:cubicBezTo>
                  <a:cubicBezTo>
                    <a:pt x="753" y="426"/>
                    <a:pt x="785" y="50"/>
                    <a:pt x="675" y="3"/>
                  </a:cubicBezTo>
                  <a:cubicBezTo>
                    <a:pt x="670" y="2"/>
                    <a:pt x="665" y="1"/>
                    <a:pt x="6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32"/>
            <p:cNvSpPr/>
            <p:nvPr/>
          </p:nvSpPr>
          <p:spPr>
            <a:xfrm>
              <a:off x="8607300" y="4227550"/>
              <a:ext cx="31775" cy="40525"/>
            </a:xfrm>
            <a:custGeom>
              <a:avLst/>
              <a:gdLst/>
              <a:ahLst/>
              <a:cxnLst/>
              <a:rect l="l" t="t" r="r" b="b"/>
              <a:pathLst>
                <a:path w="1271" h="1621" extrusionOk="0">
                  <a:moveTo>
                    <a:pt x="803" y="1"/>
                  </a:moveTo>
                  <a:cubicBezTo>
                    <a:pt x="561" y="1"/>
                    <a:pt x="294" y="262"/>
                    <a:pt x="158" y="630"/>
                  </a:cubicBezTo>
                  <a:cubicBezTo>
                    <a:pt x="1" y="1069"/>
                    <a:pt x="95" y="1508"/>
                    <a:pt x="361" y="1602"/>
                  </a:cubicBezTo>
                  <a:cubicBezTo>
                    <a:pt x="394" y="1614"/>
                    <a:pt x="428" y="1620"/>
                    <a:pt x="463" y="1620"/>
                  </a:cubicBezTo>
                  <a:cubicBezTo>
                    <a:pt x="699" y="1620"/>
                    <a:pt x="977" y="1357"/>
                    <a:pt x="1114" y="975"/>
                  </a:cubicBezTo>
                  <a:cubicBezTo>
                    <a:pt x="1271" y="536"/>
                    <a:pt x="1177" y="113"/>
                    <a:pt x="910" y="19"/>
                  </a:cubicBezTo>
                  <a:cubicBezTo>
                    <a:pt x="875" y="7"/>
                    <a:pt x="840" y="1"/>
                    <a:pt x="8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32"/>
            <p:cNvSpPr/>
            <p:nvPr/>
          </p:nvSpPr>
          <p:spPr>
            <a:xfrm>
              <a:off x="9177475" y="4427800"/>
              <a:ext cx="31375" cy="40500"/>
            </a:xfrm>
            <a:custGeom>
              <a:avLst/>
              <a:gdLst/>
              <a:ahLst/>
              <a:cxnLst/>
              <a:rect l="l" t="t" r="r" b="b"/>
              <a:pathLst>
                <a:path w="1255" h="1620" extrusionOk="0">
                  <a:moveTo>
                    <a:pt x="802" y="0"/>
                  </a:moveTo>
                  <a:cubicBezTo>
                    <a:pt x="556" y="0"/>
                    <a:pt x="280" y="262"/>
                    <a:pt x="157" y="630"/>
                  </a:cubicBezTo>
                  <a:cubicBezTo>
                    <a:pt x="0" y="1069"/>
                    <a:pt x="94" y="1508"/>
                    <a:pt x="345" y="1602"/>
                  </a:cubicBezTo>
                  <a:cubicBezTo>
                    <a:pt x="380" y="1614"/>
                    <a:pt x="416" y="1620"/>
                    <a:pt x="452" y="1620"/>
                  </a:cubicBezTo>
                  <a:cubicBezTo>
                    <a:pt x="698" y="1620"/>
                    <a:pt x="975" y="1357"/>
                    <a:pt x="1097" y="975"/>
                  </a:cubicBezTo>
                  <a:cubicBezTo>
                    <a:pt x="1254" y="536"/>
                    <a:pt x="1160" y="113"/>
                    <a:pt x="909" y="19"/>
                  </a:cubicBezTo>
                  <a:cubicBezTo>
                    <a:pt x="875" y="6"/>
                    <a:pt x="838" y="0"/>
                    <a:pt x="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32"/>
            <p:cNvSpPr/>
            <p:nvPr/>
          </p:nvSpPr>
          <p:spPr>
            <a:xfrm>
              <a:off x="8682150" y="4258975"/>
              <a:ext cx="37650" cy="41000"/>
            </a:xfrm>
            <a:custGeom>
              <a:avLst/>
              <a:gdLst/>
              <a:ahLst/>
              <a:cxnLst/>
              <a:rect l="l" t="t" r="r" b="b"/>
              <a:pathLst>
                <a:path w="1506" h="1640" extrusionOk="0">
                  <a:moveTo>
                    <a:pt x="866" y="1"/>
                  </a:moveTo>
                  <a:cubicBezTo>
                    <a:pt x="581" y="1"/>
                    <a:pt x="288" y="246"/>
                    <a:pt x="158" y="612"/>
                  </a:cubicBezTo>
                  <a:cubicBezTo>
                    <a:pt x="1" y="1050"/>
                    <a:pt x="142" y="1489"/>
                    <a:pt x="471" y="1615"/>
                  </a:cubicBezTo>
                  <a:cubicBezTo>
                    <a:pt x="521" y="1631"/>
                    <a:pt x="573" y="1639"/>
                    <a:pt x="625" y="1639"/>
                  </a:cubicBezTo>
                  <a:cubicBezTo>
                    <a:pt x="914" y="1639"/>
                    <a:pt x="1216" y="1391"/>
                    <a:pt x="1349" y="1019"/>
                  </a:cubicBezTo>
                  <a:cubicBezTo>
                    <a:pt x="1506" y="596"/>
                    <a:pt x="1364" y="141"/>
                    <a:pt x="1035" y="32"/>
                  </a:cubicBezTo>
                  <a:cubicBezTo>
                    <a:pt x="980" y="11"/>
                    <a:pt x="923" y="1"/>
                    <a:pt x="8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32"/>
            <p:cNvSpPr/>
            <p:nvPr/>
          </p:nvSpPr>
          <p:spPr>
            <a:xfrm>
              <a:off x="9084200" y="4400175"/>
              <a:ext cx="37250" cy="40900"/>
            </a:xfrm>
            <a:custGeom>
              <a:avLst/>
              <a:gdLst/>
              <a:ahLst/>
              <a:cxnLst/>
              <a:rect l="l" t="t" r="r" b="b"/>
              <a:pathLst>
                <a:path w="1490" h="1636" extrusionOk="0">
                  <a:moveTo>
                    <a:pt x="860" y="1"/>
                  </a:moveTo>
                  <a:cubicBezTo>
                    <a:pt x="572" y="1"/>
                    <a:pt x="274" y="237"/>
                    <a:pt x="142" y="606"/>
                  </a:cubicBezTo>
                  <a:cubicBezTo>
                    <a:pt x="1" y="1045"/>
                    <a:pt x="142" y="1500"/>
                    <a:pt x="455" y="1610"/>
                  </a:cubicBezTo>
                  <a:cubicBezTo>
                    <a:pt x="507" y="1627"/>
                    <a:pt x="561" y="1635"/>
                    <a:pt x="615" y="1635"/>
                  </a:cubicBezTo>
                  <a:cubicBezTo>
                    <a:pt x="902" y="1635"/>
                    <a:pt x="1201" y="1399"/>
                    <a:pt x="1333" y="1030"/>
                  </a:cubicBezTo>
                  <a:cubicBezTo>
                    <a:pt x="1490" y="591"/>
                    <a:pt x="1349" y="136"/>
                    <a:pt x="1019" y="26"/>
                  </a:cubicBezTo>
                  <a:cubicBezTo>
                    <a:pt x="967" y="9"/>
                    <a:pt x="914" y="1"/>
                    <a:pt x="8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32"/>
            <p:cNvSpPr/>
            <p:nvPr/>
          </p:nvSpPr>
          <p:spPr>
            <a:xfrm>
              <a:off x="8801275" y="4301825"/>
              <a:ext cx="44700" cy="41650"/>
            </a:xfrm>
            <a:custGeom>
              <a:avLst/>
              <a:gdLst/>
              <a:ahLst/>
              <a:cxnLst/>
              <a:rect l="l" t="t" r="r" b="b"/>
              <a:pathLst>
                <a:path w="1788" h="1666" extrusionOk="0">
                  <a:moveTo>
                    <a:pt x="932" y="1"/>
                  </a:moveTo>
                  <a:cubicBezTo>
                    <a:pt x="597" y="1"/>
                    <a:pt x="271" y="222"/>
                    <a:pt x="158" y="575"/>
                  </a:cubicBezTo>
                  <a:cubicBezTo>
                    <a:pt x="1" y="998"/>
                    <a:pt x="205" y="1484"/>
                    <a:pt x="612" y="1625"/>
                  </a:cubicBezTo>
                  <a:cubicBezTo>
                    <a:pt x="692" y="1653"/>
                    <a:pt x="775" y="1666"/>
                    <a:pt x="856" y="1666"/>
                  </a:cubicBezTo>
                  <a:cubicBezTo>
                    <a:pt x="1192" y="1666"/>
                    <a:pt x="1518" y="1445"/>
                    <a:pt x="1631" y="1092"/>
                  </a:cubicBezTo>
                  <a:cubicBezTo>
                    <a:pt x="1788" y="653"/>
                    <a:pt x="1584" y="183"/>
                    <a:pt x="1176" y="42"/>
                  </a:cubicBezTo>
                  <a:cubicBezTo>
                    <a:pt x="1096" y="14"/>
                    <a:pt x="1014" y="1"/>
                    <a:pt x="9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32"/>
            <p:cNvSpPr/>
            <p:nvPr/>
          </p:nvSpPr>
          <p:spPr>
            <a:xfrm>
              <a:off x="8943925" y="4351600"/>
              <a:ext cx="44700" cy="41800"/>
            </a:xfrm>
            <a:custGeom>
              <a:avLst/>
              <a:gdLst/>
              <a:ahLst/>
              <a:cxnLst/>
              <a:rect l="l" t="t" r="r" b="b"/>
              <a:pathLst>
                <a:path w="1788" h="1672" extrusionOk="0">
                  <a:moveTo>
                    <a:pt x="917" y="1"/>
                  </a:moveTo>
                  <a:cubicBezTo>
                    <a:pt x="586" y="1"/>
                    <a:pt x="267" y="222"/>
                    <a:pt x="141" y="574"/>
                  </a:cubicBezTo>
                  <a:cubicBezTo>
                    <a:pt x="0" y="1013"/>
                    <a:pt x="204" y="1484"/>
                    <a:pt x="612" y="1625"/>
                  </a:cubicBezTo>
                  <a:cubicBezTo>
                    <a:pt x="695" y="1657"/>
                    <a:pt x="780" y="1672"/>
                    <a:pt x="864" y="1672"/>
                  </a:cubicBezTo>
                  <a:cubicBezTo>
                    <a:pt x="1192" y="1672"/>
                    <a:pt x="1506" y="1444"/>
                    <a:pt x="1630" y="1107"/>
                  </a:cubicBezTo>
                  <a:cubicBezTo>
                    <a:pt x="1787" y="668"/>
                    <a:pt x="1583" y="198"/>
                    <a:pt x="1160" y="41"/>
                  </a:cubicBezTo>
                  <a:cubicBezTo>
                    <a:pt x="1080" y="14"/>
                    <a:pt x="998" y="1"/>
                    <a:pt x="9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32"/>
            <p:cNvSpPr/>
            <p:nvPr/>
          </p:nvSpPr>
          <p:spPr>
            <a:xfrm>
              <a:off x="8898075" y="4794425"/>
              <a:ext cx="27850" cy="30075"/>
            </a:xfrm>
            <a:custGeom>
              <a:avLst/>
              <a:gdLst/>
              <a:ahLst/>
              <a:cxnLst/>
              <a:rect l="l" t="t" r="r" b="b"/>
              <a:pathLst>
                <a:path w="1114" h="1203" extrusionOk="0">
                  <a:moveTo>
                    <a:pt x="634" y="1"/>
                  </a:moveTo>
                  <a:cubicBezTo>
                    <a:pt x="420" y="1"/>
                    <a:pt x="201" y="176"/>
                    <a:pt x="110" y="448"/>
                  </a:cubicBezTo>
                  <a:cubicBezTo>
                    <a:pt x="0" y="761"/>
                    <a:pt x="110" y="1091"/>
                    <a:pt x="361" y="1185"/>
                  </a:cubicBezTo>
                  <a:cubicBezTo>
                    <a:pt x="397" y="1197"/>
                    <a:pt x="434" y="1202"/>
                    <a:pt x="472" y="1202"/>
                  </a:cubicBezTo>
                  <a:cubicBezTo>
                    <a:pt x="683" y="1202"/>
                    <a:pt x="911" y="1027"/>
                    <a:pt x="1003" y="761"/>
                  </a:cubicBezTo>
                  <a:cubicBezTo>
                    <a:pt x="1113" y="432"/>
                    <a:pt x="1003" y="103"/>
                    <a:pt x="768" y="25"/>
                  </a:cubicBezTo>
                  <a:cubicBezTo>
                    <a:pt x="725" y="8"/>
                    <a:pt x="680" y="1"/>
                    <a:pt x="6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32"/>
            <p:cNvSpPr/>
            <p:nvPr/>
          </p:nvSpPr>
          <p:spPr>
            <a:xfrm>
              <a:off x="8745650" y="4734875"/>
              <a:ext cx="27825" cy="30050"/>
            </a:xfrm>
            <a:custGeom>
              <a:avLst/>
              <a:gdLst/>
              <a:ahLst/>
              <a:cxnLst/>
              <a:rect l="l" t="t" r="r" b="b"/>
              <a:pathLst>
                <a:path w="1113" h="1202" extrusionOk="0">
                  <a:moveTo>
                    <a:pt x="625" y="0"/>
                  </a:moveTo>
                  <a:cubicBezTo>
                    <a:pt x="419" y="0"/>
                    <a:pt x="200" y="176"/>
                    <a:pt x="110" y="447"/>
                  </a:cubicBezTo>
                  <a:cubicBezTo>
                    <a:pt x="0" y="761"/>
                    <a:pt x="110" y="1090"/>
                    <a:pt x="345" y="1184"/>
                  </a:cubicBezTo>
                  <a:cubicBezTo>
                    <a:pt x="383" y="1196"/>
                    <a:pt x="423" y="1202"/>
                    <a:pt x="463" y="1202"/>
                  </a:cubicBezTo>
                  <a:cubicBezTo>
                    <a:pt x="683" y="1202"/>
                    <a:pt x="910" y="1026"/>
                    <a:pt x="1003" y="761"/>
                  </a:cubicBezTo>
                  <a:cubicBezTo>
                    <a:pt x="1113" y="432"/>
                    <a:pt x="1003" y="103"/>
                    <a:pt x="752" y="24"/>
                  </a:cubicBezTo>
                  <a:cubicBezTo>
                    <a:pt x="711" y="8"/>
                    <a:pt x="669" y="0"/>
                    <a:pt x="6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32"/>
            <p:cNvSpPr/>
            <p:nvPr/>
          </p:nvSpPr>
          <p:spPr>
            <a:xfrm>
              <a:off x="8792275" y="4592075"/>
              <a:ext cx="123750" cy="118925"/>
            </a:xfrm>
            <a:custGeom>
              <a:avLst/>
              <a:gdLst/>
              <a:ahLst/>
              <a:cxnLst/>
              <a:rect l="l" t="t" r="r" b="b"/>
              <a:pathLst>
                <a:path w="4950" h="4757" extrusionOk="0">
                  <a:moveTo>
                    <a:pt x="3030" y="1"/>
                  </a:moveTo>
                  <a:cubicBezTo>
                    <a:pt x="2356" y="1"/>
                    <a:pt x="1595" y="389"/>
                    <a:pt x="1176" y="1300"/>
                  </a:cubicBezTo>
                  <a:cubicBezTo>
                    <a:pt x="0" y="3855"/>
                    <a:pt x="16" y="4294"/>
                    <a:pt x="737" y="4623"/>
                  </a:cubicBezTo>
                  <a:cubicBezTo>
                    <a:pt x="933" y="4712"/>
                    <a:pt x="1116" y="4756"/>
                    <a:pt x="1294" y="4756"/>
                  </a:cubicBezTo>
                  <a:cubicBezTo>
                    <a:pt x="2059" y="4756"/>
                    <a:pt x="2734" y="3945"/>
                    <a:pt x="3903" y="2382"/>
                  </a:cubicBezTo>
                  <a:cubicBezTo>
                    <a:pt x="4950" y="971"/>
                    <a:pt x="4097" y="1"/>
                    <a:pt x="30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32"/>
            <p:cNvSpPr/>
            <p:nvPr/>
          </p:nvSpPr>
          <p:spPr>
            <a:xfrm>
              <a:off x="8882800" y="4657050"/>
              <a:ext cx="128125" cy="74675"/>
            </a:xfrm>
            <a:custGeom>
              <a:avLst/>
              <a:gdLst/>
              <a:ahLst/>
              <a:cxnLst/>
              <a:rect l="l" t="t" r="r" b="b"/>
              <a:pathLst>
                <a:path w="5125" h="2987" extrusionOk="0">
                  <a:moveTo>
                    <a:pt x="3436" y="1"/>
                  </a:moveTo>
                  <a:cubicBezTo>
                    <a:pt x="2737" y="1"/>
                    <a:pt x="1848" y="268"/>
                    <a:pt x="1332" y="833"/>
                  </a:cubicBezTo>
                  <a:cubicBezTo>
                    <a:pt x="94" y="2181"/>
                    <a:pt x="0" y="2432"/>
                    <a:pt x="298" y="2745"/>
                  </a:cubicBezTo>
                  <a:cubicBezTo>
                    <a:pt x="450" y="2907"/>
                    <a:pt x="618" y="2986"/>
                    <a:pt x="829" y="2986"/>
                  </a:cubicBezTo>
                  <a:cubicBezTo>
                    <a:pt x="1315" y="2986"/>
                    <a:pt x="2029" y="2566"/>
                    <a:pt x="3307" y="1758"/>
                  </a:cubicBezTo>
                  <a:cubicBezTo>
                    <a:pt x="5125" y="622"/>
                    <a:pt x="4501" y="1"/>
                    <a:pt x="34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32"/>
            <p:cNvSpPr/>
            <p:nvPr/>
          </p:nvSpPr>
          <p:spPr>
            <a:xfrm>
              <a:off x="8698250" y="4556125"/>
              <a:ext cx="99775" cy="122425"/>
            </a:xfrm>
            <a:custGeom>
              <a:avLst/>
              <a:gdLst/>
              <a:ahLst/>
              <a:cxnLst/>
              <a:rect l="l" t="t" r="r" b="b"/>
              <a:pathLst>
                <a:path w="3991" h="4897" extrusionOk="0">
                  <a:moveTo>
                    <a:pt x="1396" y="0"/>
                  </a:moveTo>
                  <a:cubicBezTo>
                    <a:pt x="626" y="0"/>
                    <a:pt x="1" y="551"/>
                    <a:pt x="235" y="1923"/>
                  </a:cubicBezTo>
                  <a:cubicBezTo>
                    <a:pt x="595" y="4024"/>
                    <a:pt x="705" y="4400"/>
                    <a:pt x="1724" y="4839"/>
                  </a:cubicBezTo>
                  <a:cubicBezTo>
                    <a:pt x="1812" y="4877"/>
                    <a:pt x="1902" y="4897"/>
                    <a:pt x="1992" y="4897"/>
                  </a:cubicBezTo>
                  <a:cubicBezTo>
                    <a:pt x="2525" y="4897"/>
                    <a:pt x="3072" y="4213"/>
                    <a:pt x="3448" y="2738"/>
                  </a:cubicBezTo>
                  <a:cubicBezTo>
                    <a:pt x="3990" y="1205"/>
                    <a:pt x="2535" y="0"/>
                    <a:pt x="1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32"/>
            <p:cNvSpPr/>
            <p:nvPr/>
          </p:nvSpPr>
          <p:spPr>
            <a:xfrm>
              <a:off x="8622325" y="4523100"/>
              <a:ext cx="65650" cy="128925"/>
            </a:xfrm>
            <a:custGeom>
              <a:avLst/>
              <a:gdLst/>
              <a:ahLst/>
              <a:cxnLst/>
              <a:rect l="l" t="t" r="r" b="b"/>
              <a:pathLst>
                <a:path w="2626" h="5157" extrusionOk="0">
                  <a:moveTo>
                    <a:pt x="812" y="1"/>
                  </a:moveTo>
                  <a:cubicBezTo>
                    <a:pt x="345" y="1"/>
                    <a:pt x="0" y="652"/>
                    <a:pt x="262" y="2194"/>
                  </a:cubicBezTo>
                  <a:cubicBezTo>
                    <a:pt x="623" y="4279"/>
                    <a:pt x="1516" y="5157"/>
                    <a:pt x="2049" y="5157"/>
                  </a:cubicBezTo>
                  <a:cubicBezTo>
                    <a:pt x="2052" y="5157"/>
                    <a:pt x="2055" y="5157"/>
                    <a:pt x="2057" y="5157"/>
                  </a:cubicBezTo>
                  <a:cubicBezTo>
                    <a:pt x="2625" y="5157"/>
                    <a:pt x="2237" y="3584"/>
                    <a:pt x="2190" y="2461"/>
                  </a:cubicBezTo>
                  <a:cubicBezTo>
                    <a:pt x="2130" y="964"/>
                    <a:pt x="1381" y="1"/>
                    <a:pt x="8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32"/>
            <p:cNvSpPr/>
            <p:nvPr/>
          </p:nvSpPr>
          <p:spPr>
            <a:xfrm rot="1800044" flipH="1">
              <a:off x="8594476" y="4679350"/>
              <a:ext cx="27849" cy="30074"/>
            </a:xfrm>
            <a:custGeom>
              <a:avLst/>
              <a:gdLst/>
              <a:ahLst/>
              <a:cxnLst/>
              <a:rect l="l" t="t" r="r" b="b"/>
              <a:pathLst>
                <a:path w="1114" h="1203" extrusionOk="0">
                  <a:moveTo>
                    <a:pt x="634" y="1"/>
                  </a:moveTo>
                  <a:cubicBezTo>
                    <a:pt x="420" y="1"/>
                    <a:pt x="201" y="176"/>
                    <a:pt x="110" y="448"/>
                  </a:cubicBezTo>
                  <a:cubicBezTo>
                    <a:pt x="0" y="761"/>
                    <a:pt x="110" y="1091"/>
                    <a:pt x="361" y="1185"/>
                  </a:cubicBezTo>
                  <a:cubicBezTo>
                    <a:pt x="397" y="1197"/>
                    <a:pt x="434" y="1202"/>
                    <a:pt x="472" y="1202"/>
                  </a:cubicBezTo>
                  <a:cubicBezTo>
                    <a:pt x="683" y="1202"/>
                    <a:pt x="911" y="1027"/>
                    <a:pt x="1003" y="761"/>
                  </a:cubicBezTo>
                  <a:cubicBezTo>
                    <a:pt x="1113" y="432"/>
                    <a:pt x="1003" y="103"/>
                    <a:pt x="768" y="25"/>
                  </a:cubicBezTo>
                  <a:cubicBezTo>
                    <a:pt x="725" y="8"/>
                    <a:pt x="680" y="1"/>
                    <a:pt x="6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35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702" name="Google Shape;35702;p3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13325"/>
            <a:ext cx="9144002" cy="51168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5703" name="Google Shape;35703;p33"/>
          <p:cNvGrpSpPr/>
          <p:nvPr/>
        </p:nvGrpSpPr>
        <p:grpSpPr>
          <a:xfrm rot="-652301">
            <a:off x="-2464792" y="283338"/>
            <a:ext cx="4920089" cy="2110513"/>
            <a:chOff x="-2317225" y="0"/>
            <a:chExt cx="4920350" cy="2110625"/>
          </a:xfrm>
        </p:grpSpPr>
        <p:sp>
          <p:nvSpPr>
            <p:cNvPr id="35704" name="Google Shape;35704;p33"/>
            <p:cNvSpPr/>
            <p:nvPr/>
          </p:nvSpPr>
          <p:spPr>
            <a:xfrm>
              <a:off x="362550" y="388600"/>
              <a:ext cx="79125" cy="75375"/>
            </a:xfrm>
            <a:custGeom>
              <a:avLst/>
              <a:gdLst/>
              <a:ahLst/>
              <a:cxnLst/>
              <a:rect l="l" t="t" r="r" b="b"/>
              <a:pathLst>
                <a:path w="3165" h="3015" extrusionOk="0">
                  <a:moveTo>
                    <a:pt x="2944" y="0"/>
                  </a:moveTo>
                  <a:cubicBezTo>
                    <a:pt x="2858" y="0"/>
                    <a:pt x="2775" y="58"/>
                    <a:pt x="2758" y="142"/>
                  </a:cubicBezTo>
                  <a:cubicBezTo>
                    <a:pt x="2758" y="163"/>
                    <a:pt x="2758" y="163"/>
                    <a:pt x="2758" y="163"/>
                  </a:cubicBezTo>
                  <a:lnTo>
                    <a:pt x="2737" y="163"/>
                  </a:lnTo>
                  <a:cubicBezTo>
                    <a:pt x="2715" y="270"/>
                    <a:pt x="2651" y="420"/>
                    <a:pt x="2566" y="548"/>
                  </a:cubicBezTo>
                  <a:cubicBezTo>
                    <a:pt x="2459" y="676"/>
                    <a:pt x="2373" y="783"/>
                    <a:pt x="2266" y="911"/>
                  </a:cubicBezTo>
                  <a:cubicBezTo>
                    <a:pt x="2053" y="1146"/>
                    <a:pt x="1818" y="1381"/>
                    <a:pt x="1582" y="1595"/>
                  </a:cubicBezTo>
                  <a:cubicBezTo>
                    <a:pt x="1326" y="1830"/>
                    <a:pt x="1091" y="2044"/>
                    <a:pt x="834" y="2236"/>
                  </a:cubicBezTo>
                  <a:cubicBezTo>
                    <a:pt x="706" y="2343"/>
                    <a:pt x="578" y="2450"/>
                    <a:pt x="450" y="2557"/>
                  </a:cubicBezTo>
                  <a:lnTo>
                    <a:pt x="257" y="2685"/>
                  </a:lnTo>
                  <a:cubicBezTo>
                    <a:pt x="193" y="2749"/>
                    <a:pt x="129" y="2792"/>
                    <a:pt x="65" y="2814"/>
                  </a:cubicBezTo>
                  <a:lnTo>
                    <a:pt x="65" y="2835"/>
                  </a:lnTo>
                  <a:cubicBezTo>
                    <a:pt x="22" y="2856"/>
                    <a:pt x="1" y="2899"/>
                    <a:pt x="22" y="2963"/>
                  </a:cubicBezTo>
                  <a:cubicBezTo>
                    <a:pt x="38" y="2994"/>
                    <a:pt x="65" y="3014"/>
                    <a:pt x="103" y="3014"/>
                  </a:cubicBezTo>
                  <a:cubicBezTo>
                    <a:pt x="118" y="3014"/>
                    <a:pt x="133" y="3012"/>
                    <a:pt x="150" y="3006"/>
                  </a:cubicBezTo>
                  <a:cubicBezTo>
                    <a:pt x="236" y="2963"/>
                    <a:pt x="300" y="2920"/>
                    <a:pt x="364" y="2878"/>
                  </a:cubicBezTo>
                  <a:lnTo>
                    <a:pt x="578" y="2728"/>
                  </a:lnTo>
                  <a:cubicBezTo>
                    <a:pt x="706" y="2643"/>
                    <a:pt x="856" y="2557"/>
                    <a:pt x="984" y="2450"/>
                  </a:cubicBezTo>
                  <a:cubicBezTo>
                    <a:pt x="1240" y="2258"/>
                    <a:pt x="1518" y="2044"/>
                    <a:pt x="1775" y="1852"/>
                  </a:cubicBezTo>
                  <a:cubicBezTo>
                    <a:pt x="2010" y="1638"/>
                    <a:pt x="2266" y="1403"/>
                    <a:pt x="2501" y="1168"/>
                  </a:cubicBezTo>
                  <a:cubicBezTo>
                    <a:pt x="2630" y="1039"/>
                    <a:pt x="2737" y="933"/>
                    <a:pt x="2865" y="783"/>
                  </a:cubicBezTo>
                  <a:cubicBezTo>
                    <a:pt x="2972" y="633"/>
                    <a:pt x="3079" y="505"/>
                    <a:pt x="3143" y="270"/>
                  </a:cubicBezTo>
                  <a:cubicBezTo>
                    <a:pt x="3164" y="163"/>
                    <a:pt x="3121" y="56"/>
                    <a:pt x="3014" y="14"/>
                  </a:cubicBezTo>
                  <a:cubicBezTo>
                    <a:pt x="2992" y="4"/>
                    <a:pt x="2968" y="0"/>
                    <a:pt x="29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33"/>
            <p:cNvSpPr/>
            <p:nvPr/>
          </p:nvSpPr>
          <p:spPr>
            <a:xfrm>
              <a:off x="362550" y="388600"/>
              <a:ext cx="79125" cy="74100"/>
            </a:xfrm>
            <a:custGeom>
              <a:avLst/>
              <a:gdLst/>
              <a:ahLst/>
              <a:cxnLst/>
              <a:rect l="l" t="t" r="r" b="b"/>
              <a:pathLst>
                <a:path w="3165" h="2964" extrusionOk="0">
                  <a:moveTo>
                    <a:pt x="2944" y="0"/>
                  </a:moveTo>
                  <a:cubicBezTo>
                    <a:pt x="2858" y="0"/>
                    <a:pt x="2775" y="58"/>
                    <a:pt x="2758" y="142"/>
                  </a:cubicBezTo>
                  <a:cubicBezTo>
                    <a:pt x="2758" y="163"/>
                    <a:pt x="2758" y="163"/>
                    <a:pt x="2758" y="163"/>
                  </a:cubicBezTo>
                  <a:lnTo>
                    <a:pt x="2737" y="163"/>
                  </a:lnTo>
                  <a:cubicBezTo>
                    <a:pt x="2715" y="270"/>
                    <a:pt x="2651" y="420"/>
                    <a:pt x="2566" y="548"/>
                  </a:cubicBezTo>
                  <a:cubicBezTo>
                    <a:pt x="2459" y="676"/>
                    <a:pt x="2373" y="783"/>
                    <a:pt x="2266" y="911"/>
                  </a:cubicBezTo>
                  <a:cubicBezTo>
                    <a:pt x="2053" y="1146"/>
                    <a:pt x="1818" y="1381"/>
                    <a:pt x="1582" y="1595"/>
                  </a:cubicBezTo>
                  <a:cubicBezTo>
                    <a:pt x="1326" y="1830"/>
                    <a:pt x="1091" y="2044"/>
                    <a:pt x="834" y="2236"/>
                  </a:cubicBezTo>
                  <a:cubicBezTo>
                    <a:pt x="706" y="2343"/>
                    <a:pt x="578" y="2450"/>
                    <a:pt x="450" y="2557"/>
                  </a:cubicBezTo>
                  <a:lnTo>
                    <a:pt x="257" y="2685"/>
                  </a:lnTo>
                  <a:cubicBezTo>
                    <a:pt x="193" y="2749"/>
                    <a:pt x="129" y="2792"/>
                    <a:pt x="65" y="2814"/>
                  </a:cubicBezTo>
                  <a:lnTo>
                    <a:pt x="65" y="2835"/>
                  </a:lnTo>
                  <a:cubicBezTo>
                    <a:pt x="22" y="2856"/>
                    <a:pt x="1" y="2899"/>
                    <a:pt x="22" y="2963"/>
                  </a:cubicBezTo>
                  <a:cubicBezTo>
                    <a:pt x="22" y="2942"/>
                    <a:pt x="43" y="2920"/>
                    <a:pt x="65" y="2899"/>
                  </a:cubicBezTo>
                  <a:lnTo>
                    <a:pt x="86" y="2899"/>
                  </a:lnTo>
                  <a:cubicBezTo>
                    <a:pt x="129" y="2878"/>
                    <a:pt x="214" y="2835"/>
                    <a:pt x="279" y="2792"/>
                  </a:cubicBezTo>
                  <a:lnTo>
                    <a:pt x="471" y="2643"/>
                  </a:lnTo>
                  <a:cubicBezTo>
                    <a:pt x="599" y="2557"/>
                    <a:pt x="727" y="2450"/>
                    <a:pt x="877" y="2365"/>
                  </a:cubicBezTo>
                  <a:cubicBezTo>
                    <a:pt x="1134" y="2172"/>
                    <a:pt x="1390" y="1959"/>
                    <a:pt x="1625" y="1745"/>
                  </a:cubicBezTo>
                  <a:cubicBezTo>
                    <a:pt x="1882" y="1552"/>
                    <a:pt x="2159" y="1339"/>
                    <a:pt x="2395" y="1104"/>
                  </a:cubicBezTo>
                  <a:cubicBezTo>
                    <a:pt x="2501" y="997"/>
                    <a:pt x="2566" y="869"/>
                    <a:pt x="2651" y="740"/>
                  </a:cubicBezTo>
                  <a:cubicBezTo>
                    <a:pt x="2758" y="612"/>
                    <a:pt x="2843" y="484"/>
                    <a:pt x="2865" y="377"/>
                  </a:cubicBezTo>
                  <a:cubicBezTo>
                    <a:pt x="2865" y="356"/>
                    <a:pt x="2865" y="356"/>
                    <a:pt x="2865" y="356"/>
                  </a:cubicBezTo>
                  <a:cubicBezTo>
                    <a:pt x="2898" y="271"/>
                    <a:pt x="2972" y="214"/>
                    <a:pt x="3053" y="214"/>
                  </a:cubicBezTo>
                  <a:cubicBezTo>
                    <a:pt x="3076" y="214"/>
                    <a:pt x="3098" y="218"/>
                    <a:pt x="3121" y="227"/>
                  </a:cubicBezTo>
                  <a:cubicBezTo>
                    <a:pt x="3143" y="227"/>
                    <a:pt x="3143" y="227"/>
                    <a:pt x="3143" y="249"/>
                  </a:cubicBezTo>
                  <a:cubicBezTo>
                    <a:pt x="3164" y="142"/>
                    <a:pt x="3100" y="35"/>
                    <a:pt x="3014" y="14"/>
                  </a:cubicBezTo>
                  <a:cubicBezTo>
                    <a:pt x="2992" y="4"/>
                    <a:pt x="2968" y="0"/>
                    <a:pt x="29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33"/>
            <p:cNvSpPr/>
            <p:nvPr/>
          </p:nvSpPr>
          <p:spPr>
            <a:xfrm>
              <a:off x="414175" y="316050"/>
              <a:ext cx="86275" cy="101100"/>
            </a:xfrm>
            <a:custGeom>
              <a:avLst/>
              <a:gdLst/>
              <a:ahLst/>
              <a:cxnLst/>
              <a:rect l="l" t="t" r="r" b="b"/>
              <a:pathLst>
                <a:path w="3451" h="4044" extrusionOk="0">
                  <a:moveTo>
                    <a:pt x="1396" y="0"/>
                  </a:moveTo>
                  <a:cubicBezTo>
                    <a:pt x="1333" y="0"/>
                    <a:pt x="1269" y="39"/>
                    <a:pt x="1206" y="137"/>
                  </a:cubicBezTo>
                  <a:cubicBezTo>
                    <a:pt x="1056" y="415"/>
                    <a:pt x="1056" y="800"/>
                    <a:pt x="949" y="1077"/>
                  </a:cubicBezTo>
                  <a:cubicBezTo>
                    <a:pt x="714" y="1740"/>
                    <a:pt x="244" y="2253"/>
                    <a:pt x="94" y="2980"/>
                  </a:cubicBezTo>
                  <a:cubicBezTo>
                    <a:pt x="0" y="3412"/>
                    <a:pt x="39" y="4043"/>
                    <a:pt x="471" y="4043"/>
                  </a:cubicBezTo>
                  <a:cubicBezTo>
                    <a:pt x="531" y="4043"/>
                    <a:pt x="597" y="4031"/>
                    <a:pt x="672" y="4006"/>
                  </a:cubicBezTo>
                  <a:cubicBezTo>
                    <a:pt x="1142" y="3835"/>
                    <a:pt x="1612" y="3386"/>
                    <a:pt x="1954" y="3022"/>
                  </a:cubicBezTo>
                  <a:cubicBezTo>
                    <a:pt x="2424" y="2552"/>
                    <a:pt x="2830" y="2125"/>
                    <a:pt x="3450" y="1847"/>
                  </a:cubicBezTo>
                  <a:cubicBezTo>
                    <a:pt x="3322" y="1590"/>
                    <a:pt x="3044" y="1462"/>
                    <a:pt x="2830" y="1291"/>
                  </a:cubicBezTo>
                  <a:cubicBezTo>
                    <a:pt x="2488" y="1035"/>
                    <a:pt x="2189" y="757"/>
                    <a:pt x="1890" y="458"/>
                  </a:cubicBezTo>
                  <a:cubicBezTo>
                    <a:pt x="1734" y="286"/>
                    <a:pt x="1566" y="0"/>
                    <a:pt x="13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33"/>
            <p:cNvSpPr/>
            <p:nvPr/>
          </p:nvSpPr>
          <p:spPr>
            <a:xfrm>
              <a:off x="414375" y="316050"/>
              <a:ext cx="86075" cy="100150"/>
            </a:xfrm>
            <a:custGeom>
              <a:avLst/>
              <a:gdLst/>
              <a:ahLst/>
              <a:cxnLst/>
              <a:rect l="l" t="t" r="r" b="b"/>
              <a:pathLst>
                <a:path w="3443" h="4006" extrusionOk="0">
                  <a:moveTo>
                    <a:pt x="1388" y="0"/>
                  </a:moveTo>
                  <a:cubicBezTo>
                    <a:pt x="1325" y="0"/>
                    <a:pt x="1261" y="39"/>
                    <a:pt x="1198" y="137"/>
                  </a:cubicBezTo>
                  <a:cubicBezTo>
                    <a:pt x="1048" y="415"/>
                    <a:pt x="1048" y="800"/>
                    <a:pt x="941" y="1077"/>
                  </a:cubicBezTo>
                  <a:cubicBezTo>
                    <a:pt x="706" y="1740"/>
                    <a:pt x="236" y="2253"/>
                    <a:pt x="86" y="2980"/>
                  </a:cubicBezTo>
                  <a:cubicBezTo>
                    <a:pt x="1" y="3364"/>
                    <a:pt x="22" y="3899"/>
                    <a:pt x="322" y="4006"/>
                  </a:cubicBezTo>
                  <a:cubicBezTo>
                    <a:pt x="279" y="3792"/>
                    <a:pt x="279" y="3535"/>
                    <a:pt x="322" y="3322"/>
                  </a:cubicBezTo>
                  <a:cubicBezTo>
                    <a:pt x="471" y="2595"/>
                    <a:pt x="941" y="2082"/>
                    <a:pt x="1177" y="1419"/>
                  </a:cubicBezTo>
                  <a:cubicBezTo>
                    <a:pt x="1283" y="1120"/>
                    <a:pt x="1283" y="757"/>
                    <a:pt x="1454" y="479"/>
                  </a:cubicBezTo>
                  <a:cubicBezTo>
                    <a:pt x="1513" y="374"/>
                    <a:pt x="1572" y="333"/>
                    <a:pt x="1633" y="333"/>
                  </a:cubicBezTo>
                  <a:cubicBezTo>
                    <a:pt x="1796" y="333"/>
                    <a:pt x="1967" y="628"/>
                    <a:pt x="2138" y="800"/>
                  </a:cubicBezTo>
                  <a:cubicBezTo>
                    <a:pt x="2416" y="1099"/>
                    <a:pt x="2716" y="1377"/>
                    <a:pt x="3057" y="1633"/>
                  </a:cubicBezTo>
                  <a:cubicBezTo>
                    <a:pt x="3164" y="1697"/>
                    <a:pt x="3293" y="1783"/>
                    <a:pt x="3399" y="1868"/>
                  </a:cubicBezTo>
                  <a:cubicBezTo>
                    <a:pt x="3421" y="1868"/>
                    <a:pt x="3421" y="1847"/>
                    <a:pt x="3442" y="1847"/>
                  </a:cubicBezTo>
                  <a:cubicBezTo>
                    <a:pt x="3314" y="1590"/>
                    <a:pt x="3036" y="1462"/>
                    <a:pt x="2822" y="1291"/>
                  </a:cubicBezTo>
                  <a:cubicBezTo>
                    <a:pt x="2480" y="1035"/>
                    <a:pt x="2181" y="757"/>
                    <a:pt x="1882" y="458"/>
                  </a:cubicBezTo>
                  <a:cubicBezTo>
                    <a:pt x="1726" y="286"/>
                    <a:pt x="1558" y="0"/>
                    <a:pt x="1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33"/>
            <p:cNvSpPr/>
            <p:nvPr/>
          </p:nvSpPr>
          <p:spPr>
            <a:xfrm>
              <a:off x="459275" y="327925"/>
              <a:ext cx="227650" cy="49950"/>
            </a:xfrm>
            <a:custGeom>
              <a:avLst/>
              <a:gdLst/>
              <a:ahLst/>
              <a:cxnLst/>
              <a:rect l="l" t="t" r="r" b="b"/>
              <a:pathLst>
                <a:path w="9106" h="1998" extrusionOk="0">
                  <a:moveTo>
                    <a:pt x="0" y="367"/>
                  </a:moveTo>
                  <a:cubicBezTo>
                    <a:pt x="7" y="377"/>
                    <a:pt x="13" y="387"/>
                    <a:pt x="20" y="397"/>
                  </a:cubicBezTo>
                  <a:lnTo>
                    <a:pt x="20" y="397"/>
                  </a:lnTo>
                  <a:lnTo>
                    <a:pt x="0" y="367"/>
                  </a:lnTo>
                  <a:close/>
                  <a:moveTo>
                    <a:pt x="8625" y="1"/>
                  </a:moveTo>
                  <a:cubicBezTo>
                    <a:pt x="8299" y="1"/>
                    <a:pt x="7890" y="116"/>
                    <a:pt x="7716" y="154"/>
                  </a:cubicBezTo>
                  <a:cubicBezTo>
                    <a:pt x="6738" y="373"/>
                    <a:pt x="5849" y="472"/>
                    <a:pt x="4927" y="472"/>
                  </a:cubicBezTo>
                  <a:cubicBezTo>
                    <a:pt x="4500" y="472"/>
                    <a:pt x="4066" y="451"/>
                    <a:pt x="3613" y="410"/>
                  </a:cubicBezTo>
                  <a:cubicBezTo>
                    <a:pt x="3377" y="388"/>
                    <a:pt x="3143" y="376"/>
                    <a:pt x="2910" y="376"/>
                  </a:cubicBezTo>
                  <a:cubicBezTo>
                    <a:pt x="2469" y="376"/>
                    <a:pt x="2030" y="419"/>
                    <a:pt x="1582" y="517"/>
                  </a:cubicBezTo>
                  <a:cubicBezTo>
                    <a:pt x="1327" y="572"/>
                    <a:pt x="986" y="651"/>
                    <a:pt x="678" y="651"/>
                  </a:cubicBezTo>
                  <a:cubicBezTo>
                    <a:pt x="405" y="651"/>
                    <a:pt x="158" y="589"/>
                    <a:pt x="20" y="397"/>
                  </a:cubicBezTo>
                  <a:lnTo>
                    <a:pt x="20" y="397"/>
                  </a:lnTo>
                  <a:lnTo>
                    <a:pt x="86" y="496"/>
                  </a:lnTo>
                  <a:cubicBezTo>
                    <a:pt x="684" y="1350"/>
                    <a:pt x="2266" y="1521"/>
                    <a:pt x="3185" y="1757"/>
                  </a:cubicBezTo>
                  <a:cubicBezTo>
                    <a:pt x="3840" y="1928"/>
                    <a:pt x="4517" y="1997"/>
                    <a:pt x="5193" y="1997"/>
                  </a:cubicBezTo>
                  <a:cubicBezTo>
                    <a:pt x="5443" y="1997"/>
                    <a:pt x="5694" y="1988"/>
                    <a:pt x="5942" y="1970"/>
                  </a:cubicBezTo>
                  <a:cubicBezTo>
                    <a:pt x="6733" y="1906"/>
                    <a:pt x="7652" y="1607"/>
                    <a:pt x="8294" y="1073"/>
                  </a:cubicBezTo>
                  <a:cubicBezTo>
                    <a:pt x="8486" y="923"/>
                    <a:pt x="9106" y="560"/>
                    <a:pt x="9084" y="260"/>
                  </a:cubicBezTo>
                  <a:cubicBezTo>
                    <a:pt x="9057" y="62"/>
                    <a:pt x="8863" y="1"/>
                    <a:pt x="86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33"/>
            <p:cNvSpPr/>
            <p:nvPr/>
          </p:nvSpPr>
          <p:spPr>
            <a:xfrm>
              <a:off x="399425" y="82600"/>
              <a:ext cx="150700" cy="235875"/>
            </a:xfrm>
            <a:custGeom>
              <a:avLst/>
              <a:gdLst/>
              <a:ahLst/>
              <a:cxnLst/>
              <a:rect l="l" t="t" r="r" b="b"/>
              <a:pathLst>
                <a:path w="6028" h="9435" extrusionOk="0">
                  <a:moveTo>
                    <a:pt x="2668" y="0"/>
                  </a:moveTo>
                  <a:cubicBezTo>
                    <a:pt x="1549" y="0"/>
                    <a:pt x="587" y="1285"/>
                    <a:pt x="278" y="2272"/>
                  </a:cubicBezTo>
                  <a:cubicBezTo>
                    <a:pt x="1" y="3212"/>
                    <a:pt x="65" y="4602"/>
                    <a:pt x="407" y="5521"/>
                  </a:cubicBezTo>
                  <a:cubicBezTo>
                    <a:pt x="727" y="6397"/>
                    <a:pt x="1133" y="7380"/>
                    <a:pt x="1710" y="8043"/>
                  </a:cubicBezTo>
                  <a:cubicBezTo>
                    <a:pt x="2095" y="8492"/>
                    <a:pt x="2758" y="9368"/>
                    <a:pt x="3356" y="9432"/>
                  </a:cubicBezTo>
                  <a:cubicBezTo>
                    <a:pt x="3371" y="9434"/>
                    <a:pt x="3386" y="9435"/>
                    <a:pt x="3401" y="9435"/>
                  </a:cubicBezTo>
                  <a:cubicBezTo>
                    <a:pt x="4121" y="9435"/>
                    <a:pt x="5010" y="7475"/>
                    <a:pt x="5387" y="6889"/>
                  </a:cubicBezTo>
                  <a:cubicBezTo>
                    <a:pt x="6007" y="5927"/>
                    <a:pt x="6028" y="4580"/>
                    <a:pt x="5943" y="3405"/>
                  </a:cubicBezTo>
                  <a:cubicBezTo>
                    <a:pt x="5900" y="2614"/>
                    <a:pt x="5622" y="690"/>
                    <a:pt x="4617" y="647"/>
                  </a:cubicBezTo>
                  <a:cubicBezTo>
                    <a:pt x="4605" y="647"/>
                    <a:pt x="4594" y="647"/>
                    <a:pt x="4582" y="647"/>
                  </a:cubicBezTo>
                  <a:cubicBezTo>
                    <a:pt x="4231" y="647"/>
                    <a:pt x="4142" y="858"/>
                    <a:pt x="3977" y="858"/>
                  </a:cubicBezTo>
                  <a:cubicBezTo>
                    <a:pt x="3899" y="858"/>
                    <a:pt x="3804" y="810"/>
                    <a:pt x="3655" y="669"/>
                  </a:cubicBezTo>
                  <a:cubicBezTo>
                    <a:pt x="3356" y="370"/>
                    <a:pt x="3249" y="70"/>
                    <a:pt x="2801" y="6"/>
                  </a:cubicBezTo>
                  <a:cubicBezTo>
                    <a:pt x="2756" y="2"/>
                    <a:pt x="2712" y="0"/>
                    <a:pt x="26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33"/>
            <p:cNvSpPr/>
            <p:nvPr/>
          </p:nvSpPr>
          <p:spPr>
            <a:xfrm>
              <a:off x="367375" y="120925"/>
              <a:ext cx="125050" cy="182525"/>
            </a:xfrm>
            <a:custGeom>
              <a:avLst/>
              <a:gdLst/>
              <a:ahLst/>
              <a:cxnLst/>
              <a:rect l="l" t="t" r="r" b="b"/>
              <a:pathLst>
                <a:path w="5002" h="7301" extrusionOk="0">
                  <a:moveTo>
                    <a:pt x="1107" y="0"/>
                  </a:moveTo>
                  <a:cubicBezTo>
                    <a:pt x="807" y="0"/>
                    <a:pt x="594" y="469"/>
                    <a:pt x="492" y="760"/>
                  </a:cubicBezTo>
                  <a:cubicBezTo>
                    <a:pt x="0" y="2171"/>
                    <a:pt x="385" y="3432"/>
                    <a:pt x="1240" y="4608"/>
                  </a:cubicBezTo>
                  <a:cubicBezTo>
                    <a:pt x="1710" y="5292"/>
                    <a:pt x="2287" y="5954"/>
                    <a:pt x="2971" y="6403"/>
                  </a:cubicBezTo>
                  <a:cubicBezTo>
                    <a:pt x="3548" y="6788"/>
                    <a:pt x="4211" y="6959"/>
                    <a:pt x="4809" y="7301"/>
                  </a:cubicBezTo>
                  <a:cubicBezTo>
                    <a:pt x="5002" y="7023"/>
                    <a:pt x="3954" y="6339"/>
                    <a:pt x="3741" y="6146"/>
                  </a:cubicBezTo>
                  <a:cubicBezTo>
                    <a:pt x="2479" y="5099"/>
                    <a:pt x="1625" y="4009"/>
                    <a:pt x="1518" y="2235"/>
                  </a:cubicBezTo>
                  <a:cubicBezTo>
                    <a:pt x="1496" y="1743"/>
                    <a:pt x="1795" y="482"/>
                    <a:pt x="1347" y="98"/>
                  </a:cubicBezTo>
                  <a:cubicBezTo>
                    <a:pt x="1261" y="29"/>
                    <a:pt x="1181" y="0"/>
                    <a:pt x="1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33"/>
            <p:cNvSpPr/>
            <p:nvPr/>
          </p:nvSpPr>
          <p:spPr>
            <a:xfrm>
              <a:off x="468900" y="190325"/>
              <a:ext cx="242075" cy="145725"/>
            </a:xfrm>
            <a:custGeom>
              <a:avLst/>
              <a:gdLst/>
              <a:ahLst/>
              <a:cxnLst/>
              <a:rect l="l" t="t" r="r" b="b"/>
              <a:pathLst>
                <a:path w="9683" h="5829" extrusionOk="0">
                  <a:moveTo>
                    <a:pt x="6157" y="0"/>
                  </a:moveTo>
                  <a:cubicBezTo>
                    <a:pt x="5205" y="0"/>
                    <a:pt x="4156" y="458"/>
                    <a:pt x="3249" y="699"/>
                  </a:cubicBezTo>
                  <a:cubicBezTo>
                    <a:pt x="2202" y="998"/>
                    <a:pt x="1240" y="1810"/>
                    <a:pt x="748" y="2836"/>
                  </a:cubicBezTo>
                  <a:cubicBezTo>
                    <a:pt x="278" y="3777"/>
                    <a:pt x="0" y="4781"/>
                    <a:pt x="983" y="5444"/>
                  </a:cubicBezTo>
                  <a:cubicBezTo>
                    <a:pt x="1462" y="5759"/>
                    <a:pt x="2081" y="5829"/>
                    <a:pt x="2698" y="5829"/>
                  </a:cubicBezTo>
                  <a:cubicBezTo>
                    <a:pt x="3127" y="5829"/>
                    <a:pt x="3555" y="5795"/>
                    <a:pt x="3933" y="5786"/>
                  </a:cubicBezTo>
                  <a:cubicBezTo>
                    <a:pt x="4788" y="5764"/>
                    <a:pt x="6220" y="5380"/>
                    <a:pt x="6797" y="4738"/>
                  </a:cubicBezTo>
                  <a:cubicBezTo>
                    <a:pt x="7096" y="4375"/>
                    <a:pt x="7310" y="3883"/>
                    <a:pt x="7609" y="3499"/>
                  </a:cubicBezTo>
                  <a:cubicBezTo>
                    <a:pt x="7973" y="3029"/>
                    <a:pt x="8593" y="2708"/>
                    <a:pt x="8935" y="2216"/>
                  </a:cubicBezTo>
                  <a:cubicBezTo>
                    <a:pt x="9683" y="1126"/>
                    <a:pt x="8101" y="934"/>
                    <a:pt x="7502" y="442"/>
                  </a:cubicBezTo>
                  <a:cubicBezTo>
                    <a:pt x="7099" y="118"/>
                    <a:pt x="6641" y="0"/>
                    <a:pt x="6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33"/>
            <p:cNvSpPr/>
            <p:nvPr/>
          </p:nvSpPr>
          <p:spPr>
            <a:xfrm>
              <a:off x="461400" y="282050"/>
              <a:ext cx="56675" cy="44725"/>
            </a:xfrm>
            <a:custGeom>
              <a:avLst/>
              <a:gdLst/>
              <a:ahLst/>
              <a:cxnLst/>
              <a:rect l="l" t="t" r="r" b="b"/>
              <a:pathLst>
                <a:path w="2267" h="1789" extrusionOk="0">
                  <a:moveTo>
                    <a:pt x="685" y="1"/>
                  </a:moveTo>
                  <a:cubicBezTo>
                    <a:pt x="642" y="535"/>
                    <a:pt x="1" y="1198"/>
                    <a:pt x="642" y="1647"/>
                  </a:cubicBezTo>
                  <a:cubicBezTo>
                    <a:pt x="790" y="1747"/>
                    <a:pt x="922" y="1789"/>
                    <a:pt x="1046" y="1789"/>
                  </a:cubicBezTo>
                  <a:cubicBezTo>
                    <a:pt x="1315" y="1789"/>
                    <a:pt x="1540" y="1589"/>
                    <a:pt x="1775" y="1369"/>
                  </a:cubicBezTo>
                  <a:cubicBezTo>
                    <a:pt x="1946" y="1219"/>
                    <a:pt x="2267" y="1091"/>
                    <a:pt x="2074" y="856"/>
                  </a:cubicBezTo>
                  <a:cubicBezTo>
                    <a:pt x="1925" y="685"/>
                    <a:pt x="1540" y="599"/>
                    <a:pt x="1347" y="578"/>
                  </a:cubicBezTo>
                  <a:cubicBezTo>
                    <a:pt x="1269" y="578"/>
                    <a:pt x="1194" y="591"/>
                    <a:pt x="1122" y="591"/>
                  </a:cubicBezTo>
                  <a:cubicBezTo>
                    <a:pt x="1038" y="591"/>
                    <a:pt x="958" y="573"/>
                    <a:pt x="877" y="492"/>
                  </a:cubicBezTo>
                  <a:cubicBezTo>
                    <a:pt x="770" y="407"/>
                    <a:pt x="728" y="150"/>
                    <a:pt x="68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33"/>
            <p:cNvSpPr/>
            <p:nvPr/>
          </p:nvSpPr>
          <p:spPr>
            <a:xfrm>
              <a:off x="495075" y="260150"/>
              <a:ext cx="62000" cy="50000"/>
            </a:xfrm>
            <a:custGeom>
              <a:avLst/>
              <a:gdLst/>
              <a:ahLst/>
              <a:cxnLst/>
              <a:rect l="l" t="t" r="r" b="b"/>
              <a:pathLst>
                <a:path w="2480" h="2000" extrusionOk="0">
                  <a:moveTo>
                    <a:pt x="2458" y="0"/>
                  </a:moveTo>
                  <a:cubicBezTo>
                    <a:pt x="2330" y="257"/>
                    <a:pt x="2159" y="471"/>
                    <a:pt x="1988" y="663"/>
                  </a:cubicBezTo>
                  <a:cubicBezTo>
                    <a:pt x="1796" y="877"/>
                    <a:pt x="1604" y="1048"/>
                    <a:pt x="1390" y="1219"/>
                  </a:cubicBezTo>
                  <a:cubicBezTo>
                    <a:pt x="1176" y="1390"/>
                    <a:pt x="941" y="1518"/>
                    <a:pt x="706" y="1646"/>
                  </a:cubicBezTo>
                  <a:cubicBezTo>
                    <a:pt x="492" y="1774"/>
                    <a:pt x="257" y="1903"/>
                    <a:pt x="0" y="1967"/>
                  </a:cubicBezTo>
                  <a:lnTo>
                    <a:pt x="0" y="1988"/>
                  </a:lnTo>
                  <a:cubicBezTo>
                    <a:pt x="50" y="1996"/>
                    <a:pt x="99" y="1999"/>
                    <a:pt x="148" y="1999"/>
                  </a:cubicBezTo>
                  <a:cubicBezTo>
                    <a:pt x="375" y="1999"/>
                    <a:pt x="598" y="1923"/>
                    <a:pt x="791" y="1817"/>
                  </a:cubicBezTo>
                  <a:cubicBezTo>
                    <a:pt x="1048" y="1710"/>
                    <a:pt x="1262" y="1518"/>
                    <a:pt x="1475" y="1347"/>
                  </a:cubicBezTo>
                  <a:cubicBezTo>
                    <a:pt x="1881" y="962"/>
                    <a:pt x="2266" y="535"/>
                    <a:pt x="2480" y="22"/>
                  </a:cubicBezTo>
                  <a:lnTo>
                    <a:pt x="245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33"/>
            <p:cNvSpPr/>
            <p:nvPr/>
          </p:nvSpPr>
          <p:spPr>
            <a:xfrm>
              <a:off x="495075" y="263350"/>
              <a:ext cx="31550" cy="47575"/>
            </a:xfrm>
            <a:custGeom>
              <a:avLst/>
              <a:gdLst/>
              <a:ahLst/>
              <a:cxnLst/>
              <a:rect l="l" t="t" r="r" b="b"/>
              <a:pathLst>
                <a:path w="1262" h="1903" extrusionOk="0">
                  <a:moveTo>
                    <a:pt x="1262" y="1"/>
                  </a:moveTo>
                  <a:lnTo>
                    <a:pt x="1262" y="1"/>
                  </a:lnTo>
                  <a:cubicBezTo>
                    <a:pt x="984" y="236"/>
                    <a:pt x="727" y="535"/>
                    <a:pt x="513" y="856"/>
                  </a:cubicBezTo>
                  <a:cubicBezTo>
                    <a:pt x="407" y="1005"/>
                    <a:pt x="278" y="1176"/>
                    <a:pt x="214" y="1347"/>
                  </a:cubicBezTo>
                  <a:cubicBezTo>
                    <a:pt x="129" y="1518"/>
                    <a:pt x="65" y="1689"/>
                    <a:pt x="0" y="1903"/>
                  </a:cubicBezTo>
                  <a:lnTo>
                    <a:pt x="22" y="1903"/>
                  </a:lnTo>
                  <a:cubicBezTo>
                    <a:pt x="171" y="1753"/>
                    <a:pt x="278" y="1604"/>
                    <a:pt x="364" y="1433"/>
                  </a:cubicBezTo>
                  <a:cubicBezTo>
                    <a:pt x="471" y="1283"/>
                    <a:pt x="535" y="1112"/>
                    <a:pt x="642" y="941"/>
                  </a:cubicBezTo>
                  <a:cubicBezTo>
                    <a:pt x="813" y="620"/>
                    <a:pt x="1026" y="300"/>
                    <a:pt x="1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33"/>
            <p:cNvSpPr/>
            <p:nvPr/>
          </p:nvSpPr>
          <p:spPr>
            <a:xfrm>
              <a:off x="488125" y="248775"/>
              <a:ext cx="28725" cy="62150"/>
            </a:xfrm>
            <a:custGeom>
              <a:avLst/>
              <a:gdLst/>
              <a:ahLst/>
              <a:cxnLst/>
              <a:rect l="l" t="t" r="r" b="b"/>
              <a:pathLst>
                <a:path w="1149" h="2486" extrusionOk="0">
                  <a:moveTo>
                    <a:pt x="1018" y="0"/>
                  </a:moveTo>
                  <a:cubicBezTo>
                    <a:pt x="984" y="0"/>
                    <a:pt x="947" y="15"/>
                    <a:pt x="920" y="49"/>
                  </a:cubicBezTo>
                  <a:cubicBezTo>
                    <a:pt x="898" y="92"/>
                    <a:pt x="920" y="156"/>
                    <a:pt x="962" y="178"/>
                  </a:cubicBezTo>
                  <a:cubicBezTo>
                    <a:pt x="727" y="498"/>
                    <a:pt x="514" y="819"/>
                    <a:pt x="321" y="1203"/>
                  </a:cubicBezTo>
                  <a:cubicBezTo>
                    <a:pt x="236" y="1396"/>
                    <a:pt x="129" y="1588"/>
                    <a:pt x="65" y="1802"/>
                  </a:cubicBezTo>
                  <a:cubicBezTo>
                    <a:pt x="22" y="2037"/>
                    <a:pt x="1" y="2251"/>
                    <a:pt x="22" y="2486"/>
                  </a:cubicBezTo>
                  <a:lnTo>
                    <a:pt x="43" y="2486"/>
                  </a:lnTo>
                  <a:lnTo>
                    <a:pt x="257" y="1866"/>
                  </a:lnTo>
                  <a:cubicBezTo>
                    <a:pt x="321" y="1674"/>
                    <a:pt x="385" y="1460"/>
                    <a:pt x="449" y="1268"/>
                  </a:cubicBezTo>
                  <a:cubicBezTo>
                    <a:pt x="599" y="883"/>
                    <a:pt x="791" y="541"/>
                    <a:pt x="984" y="178"/>
                  </a:cubicBezTo>
                  <a:cubicBezTo>
                    <a:pt x="995" y="183"/>
                    <a:pt x="1007" y="186"/>
                    <a:pt x="1018" y="186"/>
                  </a:cubicBezTo>
                  <a:cubicBezTo>
                    <a:pt x="1048" y="186"/>
                    <a:pt x="1075" y="166"/>
                    <a:pt x="1091" y="135"/>
                  </a:cubicBezTo>
                  <a:cubicBezTo>
                    <a:pt x="1148" y="63"/>
                    <a:pt x="1089" y="0"/>
                    <a:pt x="10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33"/>
            <p:cNvSpPr/>
            <p:nvPr/>
          </p:nvSpPr>
          <p:spPr>
            <a:xfrm>
              <a:off x="471025" y="206550"/>
              <a:ext cx="48675" cy="104925"/>
            </a:xfrm>
            <a:custGeom>
              <a:avLst/>
              <a:gdLst/>
              <a:ahLst/>
              <a:cxnLst/>
              <a:rect l="l" t="t" r="r" b="b"/>
              <a:pathLst>
                <a:path w="1947" h="4197" extrusionOk="0">
                  <a:moveTo>
                    <a:pt x="1816" y="1"/>
                  </a:moveTo>
                  <a:cubicBezTo>
                    <a:pt x="1785" y="1"/>
                    <a:pt x="1753" y="15"/>
                    <a:pt x="1732" y="50"/>
                  </a:cubicBezTo>
                  <a:cubicBezTo>
                    <a:pt x="1711" y="92"/>
                    <a:pt x="1711" y="135"/>
                    <a:pt x="1753" y="157"/>
                  </a:cubicBezTo>
                  <a:cubicBezTo>
                    <a:pt x="1518" y="413"/>
                    <a:pt x="1304" y="691"/>
                    <a:pt x="1112" y="990"/>
                  </a:cubicBezTo>
                  <a:cubicBezTo>
                    <a:pt x="920" y="1311"/>
                    <a:pt x="770" y="1674"/>
                    <a:pt x="663" y="2038"/>
                  </a:cubicBezTo>
                  <a:cubicBezTo>
                    <a:pt x="620" y="2209"/>
                    <a:pt x="578" y="2401"/>
                    <a:pt x="514" y="2572"/>
                  </a:cubicBezTo>
                  <a:cubicBezTo>
                    <a:pt x="471" y="2743"/>
                    <a:pt x="407" y="2914"/>
                    <a:pt x="343" y="3085"/>
                  </a:cubicBezTo>
                  <a:cubicBezTo>
                    <a:pt x="214" y="3427"/>
                    <a:pt x="108" y="3747"/>
                    <a:pt x="1" y="4111"/>
                  </a:cubicBezTo>
                  <a:lnTo>
                    <a:pt x="22" y="4196"/>
                  </a:lnTo>
                  <a:cubicBezTo>
                    <a:pt x="236" y="3897"/>
                    <a:pt x="364" y="3512"/>
                    <a:pt x="514" y="3170"/>
                  </a:cubicBezTo>
                  <a:cubicBezTo>
                    <a:pt x="599" y="2999"/>
                    <a:pt x="642" y="2807"/>
                    <a:pt x="706" y="2615"/>
                  </a:cubicBezTo>
                  <a:cubicBezTo>
                    <a:pt x="749" y="2444"/>
                    <a:pt x="770" y="2251"/>
                    <a:pt x="813" y="2080"/>
                  </a:cubicBezTo>
                  <a:cubicBezTo>
                    <a:pt x="984" y="1375"/>
                    <a:pt x="1326" y="734"/>
                    <a:pt x="1775" y="178"/>
                  </a:cubicBezTo>
                  <a:cubicBezTo>
                    <a:pt x="1790" y="186"/>
                    <a:pt x="1809" y="191"/>
                    <a:pt x="1827" y="191"/>
                  </a:cubicBezTo>
                  <a:cubicBezTo>
                    <a:pt x="1859" y="191"/>
                    <a:pt x="1889" y="176"/>
                    <a:pt x="1903" y="135"/>
                  </a:cubicBezTo>
                  <a:cubicBezTo>
                    <a:pt x="1946" y="63"/>
                    <a:pt x="1882" y="1"/>
                    <a:pt x="18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33"/>
            <p:cNvSpPr/>
            <p:nvPr/>
          </p:nvSpPr>
          <p:spPr>
            <a:xfrm>
              <a:off x="476900" y="228450"/>
              <a:ext cx="35850" cy="86750"/>
            </a:xfrm>
            <a:custGeom>
              <a:avLst/>
              <a:gdLst/>
              <a:ahLst/>
              <a:cxnLst/>
              <a:rect l="l" t="t" r="r" b="b"/>
              <a:pathLst>
                <a:path w="1434" h="3470" extrusionOk="0">
                  <a:moveTo>
                    <a:pt x="1304" y="1"/>
                  </a:moveTo>
                  <a:cubicBezTo>
                    <a:pt x="1272" y="1"/>
                    <a:pt x="1240" y="15"/>
                    <a:pt x="1219" y="50"/>
                  </a:cubicBezTo>
                  <a:cubicBezTo>
                    <a:pt x="1198" y="93"/>
                    <a:pt x="1198" y="136"/>
                    <a:pt x="1219" y="157"/>
                  </a:cubicBezTo>
                  <a:cubicBezTo>
                    <a:pt x="1027" y="349"/>
                    <a:pt x="834" y="563"/>
                    <a:pt x="706" y="798"/>
                  </a:cubicBezTo>
                  <a:cubicBezTo>
                    <a:pt x="556" y="1076"/>
                    <a:pt x="450" y="1375"/>
                    <a:pt x="407" y="1675"/>
                  </a:cubicBezTo>
                  <a:cubicBezTo>
                    <a:pt x="385" y="1845"/>
                    <a:pt x="364" y="1995"/>
                    <a:pt x="343" y="2145"/>
                  </a:cubicBezTo>
                  <a:cubicBezTo>
                    <a:pt x="321" y="2294"/>
                    <a:pt x="279" y="2423"/>
                    <a:pt x="257" y="2572"/>
                  </a:cubicBezTo>
                  <a:cubicBezTo>
                    <a:pt x="172" y="2871"/>
                    <a:pt x="65" y="3149"/>
                    <a:pt x="1" y="3449"/>
                  </a:cubicBezTo>
                  <a:lnTo>
                    <a:pt x="22" y="3470"/>
                  </a:lnTo>
                  <a:cubicBezTo>
                    <a:pt x="172" y="3213"/>
                    <a:pt x="321" y="2936"/>
                    <a:pt x="428" y="2636"/>
                  </a:cubicBezTo>
                  <a:cubicBezTo>
                    <a:pt x="471" y="2487"/>
                    <a:pt x="514" y="2337"/>
                    <a:pt x="535" y="2166"/>
                  </a:cubicBezTo>
                  <a:cubicBezTo>
                    <a:pt x="535" y="1995"/>
                    <a:pt x="535" y="1845"/>
                    <a:pt x="556" y="1696"/>
                  </a:cubicBezTo>
                  <a:cubicBezTo>
                    <a:pt x="578" y="1418"/>
                    <a:pt x="663" y="1119"/>
                    <a:pt x="792" y="841"/>
                  </a:cubicBezTo>
                  <a:cubicBezTo>
                    <a:pt x="898" y="606"/>
                    <a:pt x="1069" y="371"/>
                    <a:pt x="1240" y="178"/>
                  </a:cubicBezTo>
                  <a:cubicBezTo>
                    <a:pt x="1256" y="186"/>
                    <a:pt x="1275" y="191"/>
                    <a:pt x="1294" y="191"/>
                  </a:cubicBezTo>
                  <a:cubicBezTo>
                    <a:pt x="1327" y="191"/>
                    <a:pt x="1363" y="176"/>
                    <a:pt x="1390" y="136"/>
                  </a:cubicBezTo>
                  <a:cubicBezTo>
                    <a:pt x="1433" y="63"/>
                    <a:pt x="1369" y="1"/>
                    <a:pt x="13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33"/>
            <p:cNvSpPr/>
            <p:nvPr/>
          </p:nvSpPr>
          <p:spPr>
            <a:xfrm>
              <a:off x="492400" y="259075"/>
              <a:ext cx="20875" cy="49725"/>
            </a:xfrm>
            <a:custGeom>
              <a:avLst/>
              <a:gdLst/>
              <a:ahLst/>
              <a:cxnLst/>
              <a:rect l="l" t="t" r="r" b="b"/>
              <a:pathLst>
                <a:path w="835" h="1989" extrusionOk="0">
                  <a:moveTo>
                    <a:pt x="813" y="1"/>
                  </a:moveTo>
                  <a:cubicBezTo>
                    <a:pt x="749" y="364"/>
                    <a:pt x="599" y="685"/>
                    <a:pt x="428" y="984"/>
                  </a:cubicBezTo>
                  <a:cubicBezTo>
                    <a:pt x="343" y="1133"/>
                    <a:pt x="236" y="1283"/>
                    <a:pt x="150" y="1454"/>
                  </a:cubicBezTo>
                  <a:cubicBezTo>
                    <a:pt x="86" y="1604"/>
                    <a:pt x="22" y="1775"/>
                    <a:pt x="1" y="1967"/>
                  </a:cubicBezTo>
                  <a:lnTo>
                    <a:pt x="22" y="1988"/>
                  </a:lnTo>
                  <a:cubicBezTo>
                    <a:pt x="129" y="1839"/>
                    <a:pt x="214" y="1689"/>
                    <a:pt x="321" y="1540"/>
                  </a:cubicBezTo>
                  <a:cubicBezTo>
                    <a:pt x="407" y="1390"/>
                    <a:pt x="471" y="1219"/>
                    <a:pt x="556" y="1069"/>
                  </a:cubicBezTo>
                  <a:cubicBezTo>
                    <a:pt x="620" y="898"/>
                    <a:pt x="706" y="727"/>
                    <a:pt x="749" y="556"/>
                  </a:cubicBezTo>
                  <a:cubicBezTo>
                    <a:pt x="791" y="364"/>
                    <a:pt x="834" y="193"/>
                    <a:pt x="8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33"/>
            <p:cNvSpPr/>
            <p:nvPr/>
          </p:nvSpPr>
          <p:spPr>
            <a:xfrm>
              <a:off x="496150" y="256775"/>
              <a:ext cx="47600" cy="57900"/>
            </a:xfrm>
            <a:custGeom>
              <a:avLst/>
              <a:gdLst/>
              <a:ahLst/>
              <a:cxnLst/>
              <a:rect l="l" t="t" r="r" b="b"/>
              <a:pathLst>
                <a:path w="1904" h="2316" extrusionOk="0">
                  <a:moveTo>
                    <a:pt x="1773" y="1"/>
                  </a:moveTo>
                  <a:cubicBezTo>
                    <a:pt x="1742" y="1"/>
                    <a:pt x="1710" y="15"/>
                    <a:pt x="1689" y="50"/>
                  </a:cubicBezTo>
                  <a:cubicBezTo>
                    <a:pt x="1667" y="114"/>
                    <a:pt x="1689" y="157"/>
                    <a:pt x="1732" y="178"/>
                  </a:cubicBezTo>
                  <a:cubicBezTo>
                    <a:pt x="1625" y="648"/>
                    <a:pt x="1325" y="1012"/>
                    <a:pt x="1005" y="1332"/>
                  </a:cubicBezTo>
                  <a:cubicBezTo>
                    <a:pt x="855" y="1503"/>
                    <a:pt x="663" y="1632"/>
                    <a:pt x="492" y="1781"/>
                  </a:cubicBezTo>
                  <a:cubicBezTo>
                    <a:pt x="321" y="1952"/>
                    <a:pt x="150" y="2102"/>
                    <a:pt x="0" y="2294"/>
                  </a:cubicBezTo>
                  <a:lnTo>
                    <a:pt x="22" y="2316"/>
                  </a:lnTo>
                  <a:cubicBezTo>
                    <a:pt x="235" y="2209"/>
                    <a:pt x="428" y="2080"/>
                    <a:pt x="620" y="1952"/>
                  </a:cubicBezTo>
                  <a:cubicBezTo>
                    <a:pt x="791" y="1803"/>
                    <a:pt x="962" y="1632"/>
                    <a:pt x="1112" y="1439"/>
                  </a:cubicBezTo>
                  <a:cubicBezTo>
                    <a:pt x="1283" y="1268"/>
                    <a:pt x="1411" y="1076"/>
                    <a:pt x="1539" y="862"/>
                  </a:cubicBezTo>
                  <a:cubicBezTo>
                    <a:pt x="1646" y="648"/>
                    <a:pt x="1732" y="413"/>
                    <a:pt x="1753" y="178"/>
                  </a:cubicBezTo>
                  <a:cubicBezTo>
                    <a:pt x="1764" y="184"/>
                    <a:pt x="1776" y="187"/>
                    <a:pt x="1787" y="187"/>
                  </a:cubicBezTo>
                  <a:cubicBezTo>
                    <a:pt x="1817" y="187"/>
                    <a:pt x="1844" y="167"/>
                    <a:pt x="1860" y="135"/>
                  </a:cubicBezTo>
                  <a:cubicBezTo>
                    <a:pt x="1903" y="63"/>
                    <a:pt x="1839" y="1"/>
                    <a:pt x="1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33"/>
            <p:cNvSpPr/>
            <p:nvPr/>
          </p:nvSpPr>
          <p:spPr>
            <a:xfrm>
              <a:off x="487050" y="234100"/>
              <a:ext cx="31775" cy="67750"/>
            </a:xfrm>
            <a:custGeom>
              <a:avLst/>
              <a:gdLst/>
              <a:ahLst/>
              <a:cxnLst/>
              <a:rect l="l" t="t" r="r" b="b"/>
              <a:pathLst>
                <a:path w="1271" h="2710" extrusionOk="0">
                  <a:moveTo>
                    <a:pt x="1134" y="1"/>
                  </a:moveTo>
                  <a:cubicBezTo>
                    <a:pt x="1067" y="1"/>
                    <a:pt x="1020" y="116"/>
                    <a:pt x="1091" y="187"/>
                  </a:cubicBezTo>
                  <a:cubicBezTo>
                    <a:pt x="920" y="294"/>
                    <a:pt x="770" y="465"/>
                    <a:pt x="642" y="636"/>
                  </a:cubicBezTo>
                  <a:cubicBezTo>
                    <a:pt x="492" y="850"/>
                    <a:pt x="386" y="1064"/>
                    <a:pt x="300" y="1278"/>
                  </a:cubicBezTo>
                  <a:cubicBezTo>
                    <a:pt x="193" y="1513"/>
                    <a:pt x="108" y="1726"/>
                    <a:pt x="65" y="1983"/>
                  </a:cubicBezTo>
                  <a:cubicBezTo>
                    <a:pt x="22" y="2218"/>
                    <a:pt x="1" y="2453"/>
                    <a:pt x="1" y="2710"/>
                  </a:cubicBezTo>
                  <a:lnTo>
                    <a:pt x="22" y="2710"/>
                  </a:lnTo>
                  <a:cubicBezTo>
                    <a:pt x="108" y="2474"/>
                    <a:pt x="172" y="2261"/>
                    <a:pt x="257" y="2026"/>
                  </a:cubicBezTo>
                  <a:cubicBezTo>
                    <a:pt x="321" y="1790"/>
                    <a:pt x="364" y="1577"/>
                    <a:pt x="428" y="1342"/>
                  </a:cubicBezTo>
                  <a:cubicBezTo>
                    <a:pt x="578" y="914"/>
                    <a:pt x="770" y="487"/>
                    <a:pt x="1112" y="187"/>
                  </a:cubicBezTo>
                  <a:cubicBezTo>
                    <a:pt x="1129" y="197"/>
                    <a:pt x="1144" y="202"/>
                    <a:pt x="1158" y="202"/>
                  </a:cubicBezTo>
                  <a:cubicBezTo>
                    <a:pt x="1235" y="202"/>
                    <a:pt x="1270" y="71"/>
                    <a:pt x="1198" y="16"/>
                  </a:cubicBezTo>
                  <a:lnTo>
                    <a:pt x="1176" y="16"/>
                  </a:lnTo>
                  <a:cubicBezTo>
                    <a:pt x="1162" y="6"/>
                    <a:pt x="1148" y="1"/>
                    <a:pt x="1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33"/>
            <p:cNvSpPr/>
            <p:nvPr/>
          </p:nvSpPr>
          <p:spPr>
            <a:xfrm>
              <a:off x="487600" y="276175"/>
              <a:ext cx="79100" cy="41700"/>
            </a:xfrm>
            <a:custGeom>
              <a:avLst/>
              <a:gdLst/>
              <a:ahLst/>
              <a:cxnLst/>
              <a:rect l="l" t="t" r="r" b="b"/>
              <a:pathLst>
                <a:path w="3164" h="1668" extrusionOk="0">
                  <a:moveTo>
                    <a:pt x="3142" y="1"/>
                  </a:moveTo>
                  <a:cubicBezTo>
                    <a:pt x="3121" y="150"/>
                    <a:pt x="3014" y="278"/>
                    <a:pt x="2907" y="364"/>
                  </a:cubicBezTo>
                  <a:cubicBezTo>
                    <a:pt x="2800" y="471"/>
                    <a:pt x="2672" y="556"/>
                    <a:pt x="2544" y="642"/>
                  </a:cubicBezTo>
                  <a:cubicBezTo>
                    <a:pt x="2266" y="791"/>
                    <a:pt x="1988" y="920"/>
                    <a:pt x="1710" y="1027"/>
                  </a:cubicBezTo>
                  <a:cubicBezTo>
                    <a:pt x="1561" y="1069"/>
                    <a:pt x="1411" y="1112"/>
                    <a:pt x="1283" y="1155"/>
                  </a:cubicBezTo>
                  <a:cubicBezTo>
                    <a:pt x="1133" y="1198"/>
                    <a:pt x="983" y="1240"/>
                    <a:pt x="855" y="1262"/>
                  </a:cubicBezTo>
                  <a:cubicBezTo>
                    <a:pt x="556" y="1347"/>
                    <a:pt x="235" y="1433"/>
                    <a:pt x="0" y="1646"/>
                  </a:cubicBezTo>
                  <a:lnTo>
                    <a:pt x="0" y="1668"/>
                  </a:lnTo>
                  <a:cubicBezTo>
                    <a:pt x="299" y="1561"/>
                    <a:pt x="577" y="1518"/>
                    <a:pt x="877" y="1454"/>
                  </a:cubicBezTo>
                  <a:cubicBezTo>
                    <a:pt x="1026" y="1433"/>
                    <a:pt x="1176" y="1411"/>
                    <a:pt x="1347" y="1347"/>
                  </a:cubicBezTo>
                  <a:cubicBezTo>
                    <a:pt x="1475" y="1283"/>
                    <a:pt x="1625" y="1219"/>
                    <a:pt x="1774" y="1155"/>
                  </a:cubicBezTo>
                  <a:cubicBezTo>
                    <a:pt x="2052" y="1048"/>
                    <a:pt x="2330" y="898"/>
                    <a:pt x="2587" y="727"/>
                  </a:cubicBezTo>
                  <a:cubicBezTo>
                    <a:pt x="2715" y="642"/>
                    <a:pt x="2843" y="535"/>
                    <a:pt x="2950" y="407"/>
                  </a:cubicBezTo>
                  <a:cubicBezTo>
                    <a:pt x="3057" y="300"/>
                    <a:pt x="3142" y="150"/>
                    <a:pt x="3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33"/>
            <p:cNvSpPr/>
            <p:nvPr/>
          </p:nvSpPr>
          <p:spPr>
            <a:xfrm>
              <a:off x="474225" y="238625"/>
              <a:ext cx="12350" cy="54675"/>
            </a:xfrm>
            <a:custGeom>
              <a:avLst/>
              <a:gdLst/>
              <a:ahLst/>
              <a:cxnLst/>
              <a:rect l="l" t="t" r="r" b="b"/>
              <a:pathLst>
                <a:path w="494" h="2187" extrusionOk="0">
                  <a:moveTo>
                    <a:pt x="363" y="0"/>
                  </a:moveTo>
                  <a:cubicBezTo>
                    <a:pt x="332" y="0"/>
                    <a:pt x="300" y="14"/>
                    <a:pt x="279" y="49"/>
                  </a:cubicBezTo>
                  <a:cubicBezTo>
                    <a:pt x="236" y="113"/>
                    <a:pt x="300" y="177"/>
                    <a:pt x="364" y="177"/>
                  </a:cubicBezTo>
                  <a:cubicBezTo>
                    <a:pt x="364" y="327"/>
                    <a:pt x="322" y="477"/>
                    <a:pt x="257" y="605"/>
                  </a:cubicBezTo>
                  <a:cubicBezTo>
                    <a:pt x="193" y="776"/>
                    <a:pt x="129" y="947"/>
                    <a:pt x="86" y="1118"/>
                  </a:cubicBezTo>
                  <a:cubicBezTo>
                    <a:pt x="44" y="1310"/>
                    <a:pt x="1" y="1503"/>
                    <a:pt x="44" y="1674"/>
                  </a:cubicBezTo>
                  <a:cubicBezTo>
                    <a:pt x="65" y="1866"/>
                    <a:pt x="129" y="2037"/>
                    <a:pt x="215" y="2187"/>
                  </a:cubicBezTo>
                  <a:lnTo>
                    <a:pt x="236" y="2187"/>
                  </a:lnTo>
                  <a:cubicBezTo>
                    <a:pt x="236" y="1994"/>
                    <a:pt x="236" y="1823"/>
                    <a:pt x="236" y="1652"/>
                  </a:cubicBezTo>
                  <a:cubicBezTo>
                    <a:pt x="236" y="1481"/>
                    <a:pt x="215" y="1332"/>
                    <a:pt x="236" y="1161"/>
                  </a:cubicBezTo>
                  <a:cubicBezTo>
                    <a:pt x="257" y="990"/>
                    <a:pt x="300" y="819"/>
                    <a:pt x="343" y="648"/>
                  </a:cubicBezTo>
                  <a:cubicBezTo>
                    <a:pt x="386" y="498"/>
                    <a:pt x="407" y="327"/>
                    <a:pt x="407" y="177"/>
                  </a:cubicBezTo>
                  <a:cubicBezTo>
                    <a:pt x="407" y="177"/>
                    <a:pt x="428" y="156"/>
                    <a:pt x="450" y="135"/>
                  </a:cubicBezTo>
                  <a:cubicBezTo>
                    <a:pt x="493" y="63"/>
                    <a:pt x="429" y="0"/>
                    <a:pt x="3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33"/>
            <p:cNvSpPr/>
            <p:nvPr/>
          </p:nvSpPr>
          <p:spPr>
            <a:xfrm>
              <a:off x="496675" y="259075"/>
              <a:ext cx="36900" cy="58275"/>
            </a:xfrm>
            <a:custGeom>
              <a:avLst/>
              <a:gdLst/>
              <a:ahLst/>
              <a:cxnLst/>
              <a:rect l="l" t="t" r="r" b="b"/>
              <a:pathLst>
                <a:path w="1476" h="2331" extrusionOk="0">
                  <a:moveTo>
                    <a:pt x="1454" y="1"/>
                  </a:moveTo>
                  <a:cubicBezTo>
                    <a:pt x="1198" y="364"/>
                    <a:pt x="962" y="770"/>
                    <a:pt x="727" y="1155"/>
                  </a:cubicBezTo>
                  <a:cubicBezTo>
                    <a:pt x="599" y="1347"/>
                    <a:pt x="449" y="1518"/>
                    <a:pt x="343" y="1711"/>
                  </a:cubicBezTo>
                  <a:cubicBezTo>
                    <a:pt x="236" y="1903"/>
                    <a:pt x="107" y="2095"/>
                    <a:pt x="1" y="2309"/>
                  </a:cubicBezTo>
                  <a:lnTo>
                    <a:pt x="22" y="2330"/>
                  </a:lnTo>
                  <a:cubicBezTo>
                    <a:pt x="193" y="2181"/>
                    <a:pt x="364" y="2010"/>
                    <a:pt x="492" y="1839"/>
                  </a:cubicBezTo>
                  <a:cubicBezTo>
                    <a:pt x="642" y="1646"/>
                    <a:pt x="749" y="1433"/>
                    <a:pt x="856" y="1240"/>
                  </a:cubicBezTo>
                  <a:cubicBezTo>
                    <a:pt x="1069" y="834"/>
                    <a:pt x="1262" y="407"/>
                    <a:pt x="1475" y="22"/>
                  </a:cubicBezTo>
                  <a:lnTo>
                    <a:pt x="14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33"/>
            <p:cNvSpPr/>
            <p:nvPr/>
          </p:nvSpPr>
          <p:spPr>
            <a:xfrm>
              <a:off x="510350" y="257000"/>
              <a:ext cx="5225" cy="3525"/>
            </a:xfrm>
            <a:custGeom>
              <a:avLst/>
              <a:gdLst/>
              <a:ahLst/>
              <a:cxnLst/>
              <a:rect l="l" t="t" r="r" b="b"/>
              <a:pathLst>
                <a:path w="209" h="141" extrusionOk="0">
                  <a:moveTo>
                    <a:pt x="107" y="1"/>
                  </a:moveTo>
                  <a:cubicBezTo>
                    <a:pt x="81" y="1"/>
                    <a:pt x="52" y="12"/>
                    <a:pt x="31" y="41"/>
                  </a:cubicBezTo>
                  <a:cubicBezTo>
                    <a:pt x="1" y="86"/>
                    <a:pt x="54" y="141"/>
                    <a:pt x="111" y="141"/>
                  </a:cubicBezTo>
                  <a:cubicBezTo>
                    <a:pt x="136" y="141"/>
                    <a:pt x="161" y="131"/>
                    <a:pt x="180" y="105"/>
                  </a:cubicBezTo>
                  <a:cubicBezTo>
                    <a:pt x="209" y="48"/>
                    <a:pt x="161" y="1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33"/>
            <p:cNvSpPr/>
            <p:nvPr/>
          </p:nvSpPr>
          <p:spPr>
            <a:xfrm>
              <a:off x="524675" y="260575"/>
              <a:ext cx="4425" cy="4200"/>
            </a:xfrm>
            <a:custGeom>
              <a:avLst/>
              <a:gdLst/>
              <a:ahLst/>
              <a:cxnLst/>
              <a:rect l="l" t="t" r="r" b="b"/>
              <a:pathLst>
                <a:path w="177" h="168" extrusionOk="0">
                  <a:moveTo>
                    <a:pt x="99" y="1"/>
                  </a:moveTo>
                  <a:cubicBezTo>
                    <a:pt x="52" y="1"/>
                    <a:pt x="0" y="37"/>
                    <a:pt x="13" y="90"/>
                  </a:cubicBezTo>
                  <a:lnTo>
                    <a:pt x="13" y="112"/>
                  </a:lnTo>
                  <a:cubicBezTo>
                    <a:pt x="21" y="152"/>
                    <a:pt x="47" y="168"/>
                    <a:pt x="75" y="168"/>
                  </a:cubicBezTo>
                  <a:cubicBezTo>
                    <a:pt x="123" y="168"/>
                    <a:pt x="176" y="122"/>
                    <a:pt x="163" y="69"/>
                  </a:cubicBezTo>
                  <a:lnTo>
                    <a:pt x="163" y="48"/>
                  </a:lnTo>
                  <a:cubicBezTo>
                    <a:pt x="155" y="15"/>
                    <a:pt x="128" y="1"/>
                    <a:pt x="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33"/>
            <p:cNvSpPr/>
            <p:nvPr/>
          </p:nvSpPr>
          <p:spPr>
            <a:xfrm>
              <a:off x="530875" y="2562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10" y="1"/>
                  </a:moveTo>
                  <a:cubicBezTo>
                    <a:pt x="84" y="1"/>
                    <a:pt x="58" y="15"/>
                    <a:pt x="43" y="51"/>
                  </a:cubicBezTo>
                  <a:cubicBezTo>
                    <a:pt x="1" y="108"/>
                    <a:pt x="53" y="155"/>
                    <a:pt x="105" y="155"/>
                  </a:cubicBezTo>
                  <a:cubicBezTo>
                    <a:pt x="131" y="155"/>
                    <a:pt x="157" y="143"/>
                    <a:pt x="172" y="115"/>
                  </a:cubicBezTo>
                  <a:cubicBezTo>
                    <a:pt x="214" y="58"/>
                    <a:pt x="162" y="1"/>
                    <a:pt x="1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33"/>
            <p:cNvSpPr/>
            <p:nvPr/>
          </p:nvSpPr>
          <p:spPr>
            <a:xfrm>
              <a:off x="554400" y="257650"/>
              <a:ext cx="5575" cy="4300"/>
            </a:xfrm>
            <a:custGeom>
              <a:avLst/>
              <a:gdLst/>
              <a:ahLst/>
              <a:cxnLst/>
              <a:rect l="l" t="t" r="r" b="b"/>
              <a:pathLst>
                <a:path w="223" h="172" extrusionOk="0">
                  <a:moveTo>
                    <a:pt x="100" y="1"/>
                  </a:moveTo>
                  <a:cubicBezTo>
                    <a:pt x="77" y="1"/>
                    <a:pt x="55" y="11"/>
                    <a:pt x="43" y="36"/>
                  </a:cubicBezTo>
                  <a:lnTo>
                    <a:pt x="43" y="58"/>
                  </a:lnTo>
                  <a:cubicBezTo>
                    <a:pt x="0" y="115"/>
                    <a:pt x="52" y="172"/>
                    <a:pt x="104" y="172"/>
                  </a:cubicBezTo>
                  <a:cubicBezTo>
                    <a:pt x="131" y="172"/>
                    <a:pt x="157" y="157"/>
                    <a:pt x="171" y="122"/>
                  </a:cubicBezTo>
                  <a:lnTo>
                    <a:pt x="192" y="122"/>
                  </a:lnTo>
                  <a:cubicBezTo>
                    <a:pt x="223" y="61"/>
                    <a:pt x="157" y="1"/>
                    <a:pt x="1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33"/>
            <p:cNvSpPr/>
            <p:nvPr/>
          </p:nvSpPr>
          <p:spPr>
            <a:xfrm>
              <a:off x="563825" y="272800"/>
              <a:ext cx="5550" cy="3875"/>
            </a:xfrm>
            <a:custGeom>
              <a:avLst/>
              <a:gdLst/>
              <a:ahLst/>
              <a:cxnLst/>
              <a:rect l="l" t="t" r="r" b="b"/>
              <a:pathLst>
                <a:path w="222" h="155" extrusionOk="0">
                  <a:moveTo>
                    <a:pt x="111" y="0"/>
                  </a:moveTo>
                  <a:cubicBezTo>
                    <a:pt x="81" y="0"/>
                    <a:pt x="50" y="15"/>
                    <a:pt x="29" y="50"/>
                  </a:cubicBezTo>
                  <a:cubicBezTo>
                    <a:pt x="1" y="107"/>
                    <a:pt x="48" y="155"/>
                    <a:pt x="102" y="155"/>
                  </a:cubicBezTo>
                  <a:cubicBezTo>
                    <a:pt x="129" y="155"/>
                    <a:pt x="157" y="143"/>
                    <a:pt x="179" y="114"/>
                  </a:cubicBezTo>
                  <a:cubicBezTo>
                    <a:pt x="221" y="57"/>
                    <a:pt x="169" y="0"/>
                    <a:pt x="1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33"/>
            <p:cNvSpPr/>
            <p:nvPr/>
          </p:nvSpPr>
          <p:spPr>
            <a:xfrm>
              <a:off x="398900" y="199700"/>
              <a:ext cx="117500" cy="148775"/>
            </a:xfrm>
            <a:custGeom>
              <a:avLst/>
              <a:gdLst/>
              <a:ahLst/>
              <a:cxnLst/>
              <a:rect l="l" t="t" r="r" b="b"/>
              <a:pathLst>
                <a:path w="4700" h="5951" extrusionOk="0">
                  <a:moveTo>
                    <a:pt x="1034" y="1"/>
                  </a:moveTo>
                  <a:cubicBezTo>
                    <a:pt x="951" y="1"/>
                    <a:pt x="863" y="22"/>
                    <a:pt x="770" y="67"/>
                  </a:cubicBezTo>
                  <a:cubicBezTo>
                    <a:pt x="0" y="452"/>
                    <a:pt x="321" y="1884"/>
                    <a:pt x="534" y="2483"/>
                  </a:cubicBezTo>
                  <a:cubicBezTo>
                    <a:pt x="898" y="3615"/>
                    <a:pt x="1368" y="4834"/>
                    <a:pt x="2330" y="5582"/>
                  </a:cubicBezTo>
                  <a:cubicBezTo>
                    <a:pt x="2547" y="5755"/>
                    <a:pt x="3214" y="5951"/>
                    <a:pt x="3758" y="5951"/>
                  </a:cubicBezTo>
                  <a:cubicBezTo>
                    <a:pt x="4287" y="5951"/>
                    <a:pt x="4699" y="5766"/>
                    <a:pt x="4467" y="5197"/>
                  </a:cubicBezTo>
                  <a:cubicBezTo>
                    <a:pt x="4296" y="4748"/>
                    <a:pt x="3505" y="4577"/>
                    <a:pt x="3206" y="4192"/>
                  </a:cubicBezTo>
                  <a:cubicBezTo>
                    <a:pt x="2800" y="3722"/>
                    <a:pt x="2586" y="3102"/>
                    <a:pt x="2394" y="2525"/>
                  </a:cubicBezTo>
                  <a:cubicBezTo>
                    <a:pt x="2200" y="2002"/>
                    <a:pt x="1848" y="1"/>
                    <a:pt x="10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33"/>
            <p:cNvSpPr/>
            <p:nvPr/>
          </p:nvSpPr>
          <p:spPr>
            <a:xfrm>
              <a:off x="1016600" y="81675"/>
              <a:ext cx="285900" cy="208425"/>
            </a:xfrm>
            <a:custGeom>
              <a:avLst/>
              <a:gdLst/>
              <a:ahLst/>
              <a:cxnLst/>
              <a:rect l="l" t="t" r="r" b="b"/>
              <a:pathLst>
                <a:path w="11436" h="8337" extrusionOk="0">
                  <a:moveTo>
                    <a:pt x="8294" y="0"/>
                  </a:moveTo>
                  <a:cubicBezTo>
                    <a:pt x="7802" y="749"/>
                    <a:pt x="6456" y="1347"/>
                    <a:pt x="5237" y="1817"/>
                  </a:cubicBezTo>
                  <a:cubicBezTo>
                    <a:pt x="5222" y="1824"/>
                    <a:pt x="5205" y="1827"/>
                    <a:pt x="5186" y="1827"/>
                  </a:cubicBezTo>
                  <a:cubicBezTo>
                    <a:pt x="4863" y="1827"/>
                    <a:pt x="3968" y="912"/>
                    <a:pt x="3674" y="912"/>
                  </a:cubicBezTo>
                  <a:cubicBezTo>
                    <a:pt x="3659" y="912"/>
                    <a:pt x="3646" y="915"/>
                    <a:pt x="3634" y="920"/>
                  </a:cubicBezTo>
                  <a:cubicBezTo>
                    <a:pt x="3335" y="1026"/>
                    <a:pt x="3848" y="2394"/>
                    <a:pt x="3634" y="2501"/>
                  </a:cubicBezTo>
                  <a:cubicBezTo>
                    <a:pt x="2758" y="2907"/>
                    <a:pt x="1" y="3912"/>
                    <a:pt x="620" y="6049"/>
                  </a:cubicBezTo>
                  <a:cubicBezTo>
                    <a:pt x="821" y="6745"/>
                    <a:pt x="1592" y="6897"/>
                    <a:pt x="2345" y="6897"/>
                  </a:cubicBezTo>
                  <a:cubicBezTo>
                    <a:pt x="2794" y="6897"/>
                    <a:pt x="3237" y="6843"/>
                    <a:pt x="3549" y="6819"/>
                  </a:cubicBezTo>
                  <a:cubicBezTo>
                    <a:pt x="4083" y="6776"/>
                    <a:pt x="3698" y="6242"/>
                    <a:pt x="4275" y="6135"/>
                  </a:cubicBezTo>
                  <a:cubicBezTo>
                    <a:pt x="4277" y="6135"/>
                    <a:pt x="4278" y="6135"/>
                    <a:pt x="4279" y="6135"/>
                  </a:cubicBezTo>
                  <a:cubicBezTo>
                    <a:pt x="4441" y="6135"/>
                    <a:pt x="4084" y="7546"/>
                    <a:pt x="4254" y="7546"/>
                  </a:cubicBezTo>
                  <a:cubicBezTo>
                    <a:pt x="4468" y="7524"/>
                    <a:pt x="4981" y="6370"/>
                    <a:pt x="5194" y="6370"/>
                  </a:cubicBezTo>
                  <a:cubicBezTo>
                    <a:pt x="6092" y="6391"/>
                    <a:pt x="6627" y="7759"/>
                    <a:pt x="7802" y="8336"/>
                  </a:cubicBezTo>
                  <a:lnTo>
                    <a:pt x="7311" y="6413"/>
                  </a:lnTo>
                  <a:cubicBezTo>
                    <a:pt x="7503" y="6049"/>
                    <a:pt x="8721" y="5130"/>
                    <a:pt x="8935" y="4596"/>
                  </a:cubicBezTo>
                  <a:cubicBezTo>
                    <a:pt x="9213" y="3891"/>
                    <a:pt x="11436" y="3955"/>
                    <a:pt x="10730" y="3741"/>
                  </a:cubicBezTo>
                  <a:cubicBezTo>
                    <a:pt x="9298" y="3313"/>
                    <a:pt x="9341" y="3613"/>
                    <a:pt x="8657" y="2394"/>
                  </a:cubicBezTo>
                  <a:cubicBezTo>
                    <a:pt x="8144" y="1518"/>
                    <a:pt x="8379" y="1048"/>
                    <a:pt x="82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33"/>
            <p:cNvSpPr/>
            <p:nvPr/>
          </p:nvSpPr>
          <p:spPr>
            <a:xfrm>
              <a:off x="939125" y="211525"/>
              <a:ext cx="113300" cy="113850"/>
            </a:xfrm>
            <a:custGeom>
              <a:avLst/>
              <a:gdLst/>
              <a:ahLst/>
              <a:cxnLst/>
              <a:rect l="l" t="t" r="r" b="b"/>
              <a:pathLst>
                <a:path w="4532" h="4554" extrusionOk="0">
                  <a:moveTo>
                    <a:pt x="4382" y="0"/>
                  </a:moveTo>
                  <a:cubicBezTo>
                    <a:pt x="4061" y="64"/>
                    <a:pt x="3805" y="235"/>
                    <a:pt x="3591" y="385"/>
                  </a:cubicBezTo>
                  <a:cubicBezTo>
                    <a:pt x="3377" y="535"/>
                    <a:pt x="3164" y="706"/>
                    <a:pt x="2971" y="855"/>
                  </a:cubicBezTo>
                  <a:cubicBezTo>
                    <a:pt x="2779" y="1005"/>
                    <a:pt x="2565" y="1155"/>
                    <a:pt x="2373" y="1326"/>
                  </a:cubicBezTo>
                  <a:cubicBezTo>
                    <a:pt x="2159" y="1475"/>
                    <a:pt x="1967" y="1646"/>
                    <a:pt x="1774" y="1817"/>
                  </a:cubicBezTo>
                  <a:cubicBezTo>
                    <a:pt x="1390" y="2181"/>
                    <a:pt x="1048" y="2587"/>
                    <a:pt x="748" y="3035"/>
                  </a:cubicBezTo>
                  <a:cubicBezTo>
                    <a:pt x="449" y="3463"/>
                    <a:pt x="214" y="3933"/>
                    <a:pt x="0" y="4425"/>
                  </a:cubicBezTo>
                  <a:lnTo>
                    <a:pt x="278" y="4553"/>
                  </a:lnTo>
                  <a:cubicBezTo>
                    <a:pt x="748" y="3655"/>
                    <a:pt x="1368" y="2886"/>
                    <a:pt x="2138" y="2287"/>
                  </a:cubicBezTo>
                  <a:cubicBezTo>
                    <a:pt x="2330" y="2138"/>
                    <a:pt x="2522" y="1988"/>
                    <a:pt x="2736" y="1860"/>
                  </a:cubicBezTo>
                  <a:cubicBezTo>
                    <a:pt x="2929" y="1732"/>
                    <a:pt x="3142" y="1625"/>
                    <a:pt x="3377" y="1475"/>
                  </a:cubicBezTo>
                  <a:cubicBezTo>
                    <a:pt x="3591" y="1326"/>
                    <a:pt x="3784" y="1197"/>
                    <a:pt x="3997" y="1090"/>
                  </a:cubicBezTo>
                  <a:cubicBezTo>
                    <a:pt x="4190" y="962"/>
                    <a:pt x="4382" y="877"/>
                    <a:pt x="4532" y="877"/>
                  </a:cubicBezTo>
                  <a:lnTo>
                    <a:pt x="438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33"/>
            <p:cNvSpPr/>
            <p:nvPr/>
          </p:nvSpPr>
          <p:spPr>
            <a:xfrm>
              <a:off x="945525" y="211525"/>
              <a:ext cx="106900" cy="113850"/>
            </a:xfrm>
            <a:custGeom>
              <a:avLst/>
              <a:gdLst/>
              <a:ahLst/>
              <a:cxnLst/>
              <a:rect l="l" t="t" r="r" b="b"/>
              <a:pathLst>
                <a:path w="4276" h="4554" extrusionOk="0">
                  <a:moveTo>
                    <a:pt x="4126" y="0"/>
                  </a:moveTo>
                  <a:cubicBezTo>
                    <a:pt x="3976" y="43"/>
                    <a:pt x="3827" y="86"/>
                    <a:pt x="3699" y="171"/>
                  </a:cubicBezTo>
                  <a:lnTo>
                    <a:pt x="3784" y="471"/>
                  </a:lnTo>
                  <a:cubicBezTo>
                    <a:pt x="3613" y="513"/>
                    <a:pt x="3442" y="620"/>
                    <a:pt x="3250" y="748"/>
                  </a:cubicBezTo>
                  <a:cubicBezTo>
                    <a:pt x="3057" y="898"/>
                    <a:pt x="2886" y="1048"/>
                    <a:pt x="2673" y="1219"/>
                  </a:cubicBezTo>
                  <a:cubicBezTo>
                    <a:pt x="2459" y="1390"/>
                    <a:pt x="2288" y="1539"/>
                    <a:pt x="2095" y="1689"/>
                  </a:cubicBezTo>
                  <a:cubicBezTo>
                    <a:pt x="1903" y="1839"/>
                    <a:pt x="1732" y="2010"/>
                    <a:pt x="1561" y="2181"/>
                  </a:cubicBezTo>
                  <a:cubicBezTo>
                    <a:pt x="877" y="2843"/>
                    <a:pt x="386" y="3655"/>
                    <a:pt x="1" y="4553"/>
                  </a:cubicBezTo>
                  <a:lnTo>
                    <a:pt x="22" y="4553"/>
                  </a:lnTo>
                  <a:cubicBezTo>
                    <a:pt x="492" y="3655"/>
                    <a:pt x="1112" y="2886"/>
                    <a:pt x="1882" y="2287"/>
                  </a:cubicBezTo>
                  <a:cubicBezTo>
                    <a:pt x="2074" y="2138"/>
                    <a:pt x="2266" y="1988"/>
                    <a:pt x="2480" y="1860"/>
                  </a:cubicBezTo>
                  <a:cubicBezTo>
                    <a:pt x="2673" y="1732"/>
                    <a:pt x="2886" y="1625"/>
                    <a:pt x="3121" y="1475"/>
                  </a:cubicBezTo>
                  <a:cubicBezTo>
                    <a:pt x="3335" y="1326"/>
                    <a:pt x="3528" y="1197"/>
                    <a:pt x="3741" y="1090"/>
                  </a:cubicBezTo>
                  <a:cubicBezTo>
                    <a:pt x="3934" y="962"/>
                    <a:pt x="4126" y="877"/>
                    <a:pt x="4276" y="877"/>
                  </a:cubicBezTo>
                  <a:lnTo>
                    <a:pt x="41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33"/>
            <p:cNvSpPr/>
            <p:nvPr/>
          </p:nvSpPr>
          <p:spPr>
            <a:xfrm>
              <a:off x="1019800" y="157550"/>
              <a:ext cx="78050" cy="98525"/>
            </a:xfrm>
            <a:custGeom>
              <a:avLst/>
              <a:gdLst/>
              <a:ahLst/>
              <a:cxnLst/>
              <a:rect l="l" t="t" r="r" b="b"/>
              <a:pathLst>
                <a:path w="3122" h="3941" extrusionOk="0">
                  <a:moveTo>
                    <a:pt x="2459" y="1"/>
                  </a:moveTo>
                  <a:cubicBezTo>
                    <a:pt x="1369" y="578"/>
                    <a:pt x="1" y="1540"/>
                    <a:pt x="471" y="3100"/>
                  </a:cubicBezTo>
                  <a:cubicBezTo>
                    <a:pt x="659" y="3780"/>
                    <a:pt x="1395" y="3941"/>
                    <a:pt x="2130" y="3941"/>
                  </a:cubicBezTo>
                  <a:cubicBezTo>
                    <a:pt x="2481" y="3941"/>
                    <a:pt x="2831" y="3904"/>
                    <a:pt x="3121" y="3869"/>
                  </a:cubicBezTo>
                  <a:cubicBezTo>
                    <a:pt x="3057" y="3720"/>
                    <a:pt x="2972" y="3527"/>
                    <a:pt x="2908" y="3356"/>
                  </a:cubicBezTo>
                  <a:cubicBezTo>
                    <a:pt x="2502" y="2245"/>
                    <a:pt x="2352" y="1091"/>
                    <a:pt x="24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33"/>
            <p:cNvSpPr/>
            <p:nvPr/>
          </p:nvSpPr>
          <p:spPr>
            <a:xfrm>
              <a:off x="1029950" y="229150"/>
              <a:ext cx="67900" cy="26925"/>
            </a:xfrm>
            <a:custGeom>
              <a:avLst/>
              <a:gdLst/>
              <a:ahLst/>
              <a:cxnLst/>
              <a:rect l="l" t="t" r="r" b="b"/>
              <a:pathLst>
                <a:path w="2716" h="1077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86"/>
                    <a:pt x="44" y="150"/>
                    <a:pt x="65" y="236"/>
                  </a:cubicBezTo>
                  <a:cubicBezTo>
                    <a:pt x="253" y="916"/>
                    <a:pt x="989" y="1077"/>
                    <a:pt x="1724" y="1077"/>
                  </a:cubicBezTo>
                  <a:cubicBezTo>
                    <a:pt x="2075" y="1077"/>
                    <a:pt x="2425" y="1040"/>
                    <a:pt x="2715" y="1005"/>
                  </a:cubicBezTo>
                  <a:cubicBezTo>
                    <a:pt x="2651" y="856"/>
                    <a:pt x="2566" y="663"/>
                    <a:pt x="2502" y="492"/>
                  </a:cubicBezTo>
                  <a:cubicBezTo>
                    <a:pt x="2502" y="492"/>
                    <a:pt x="2502" y="471"/>
                    <a:pt x="2502" y="471"/>
                  </a:cubicBezTo>
                  <a:cubicBezTo>
                    <a:pt x="2230" y="500"/>
                    <a:pt x="1909" y="530"/>
                    <a:pt x="1584" y="530"/>
                  </a:cubicBezTo>
                  <a:cubicBezTo>
                    <a:pt x="961" y="530"/>
                    <a:pt x="324" y="422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33"/>
            <p:cNvSpPr/>
            <p:nvPr/>
          </p:nvSpPr>
          <p:spPr>
            <a:xfrm>
              <a:off x="1075375" y="157550"/>
              <a:ext cx="14450" cy="75900"/>
            </a:xfrm>
            <a:custGeom>
              <a:avLst/>
              <a:gdLst/>
              <a:ahLst/>
              <a:cxnLst/>
              <a:rect l="l" t="t" r="r" b="b"/>
              <a:pathLst>
                <a:path w="578" h="3036" extrusionOk="0">
                  <a:moveTo>
                    <a:pt x="236" y="1"/>
                  </a:moveTo>
                  <a:lnTo>
                    <a:pt x="236" y="1"/>
                  </a:lnTo>
                  <a:cubicBezTo>
                    <a:pt x="172" y="43"/>
                    <a:pt x="86" y="86"/>
                    <a:pt x="1" y="129"/>
                  </a:cubicBezTo>
                  <a:cubicBezTo>
                    <a:pt x="1" y="1005"/>
                    <a:pt x="150" y="1924"/>
                    <a:pt x="492" y="2822"/>
                  </a:cubicBezTo>
                  <a:cubicBezTo>
                    <a:pt x="508" y="2868"/>
                    <a:pt x="534" y="2914"/>
                    <a:pt x="556" y="2968"/>
                  </a:cubicBezTo>
                  <a:lnTo>
                    <a:pt x="556" y="2968"/>
                  </a:lnTo>
                  <a:cubicBezTo>
                    <a:pt x="232" y="1965"/>
                    <a:pt x="152" y="962"/>
                    <a:pt x="236" y="1"/>
                  </a:cubicBezTo>
                  <a:close/>
                  <a:moveTo>
                    <a:pt x="556" y="2968"/>
                  </a:moveTo>
                  <a:cubicBezTo>
                    <a:pt x="563" y="2991"/>
                    <a:pt x="570" y="3013"/>
                    <a:pt x="578" y="3036"/>
                  </a:cubicBezTo>
                  <a:cubicBezTo>
                    <a:pt x="572" y="3012"/>
                    <a:pt x="564" y="2989"/>
                    <a:pt x="556" y="2968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33"/>
            <p:cNvSpPr/>
            <p:nvPr/>
          </p:nvSpPr>
          <p:spPr>
            <a:xfrm>
              <a:off x="1175875" y="76125"/>
              <a:ext cx="196100" cy="178800"/>
            </a:xfrm>
            <a:custGeom>
              <a:avLst/>
              <a:gdLst/>
              <a:ahLst/>
              <a:cxnLst/>
              <a:rect l="l" t="t" r="r" b="b"/>
              <a:pathLst>
                <a:path w="7844" h="7152" extrusionOk="0">
                  <a:moveTo>
                    <a:pt x="4256" y="0"/>
                  </a:moveTo>
                  <a:cubicBezTo>
                    <a:pt x="3495" y="0"/>
                    <a:pt x="2718" y="193"/>
                    <a:pt x="2008" y="564"/>
                  </a:cubicBezTo>
                  <a:cubicBezTo>
                    <a:pt x="1410" y="864"/>
                    <a:pt x="533" y="1441"/>
                    <a:pt x="213" y="2103"/>
                  </a:cubicBezTo>
                  <a:cubicBezTo>
                    <a:pt x="20" y="2509"/>
                    <a:pt x="170" y="2937"/>
                    <a:pt x="170" y="3343"/>
                  </a:cubicBezTo>
                  <a:cubicBezTo>
                    <a:pt x="159" y="3333"/>
                    <a:pt x="148" y="3329"/>
                    <a:pt x="139" y="3329"/>
                  </a:cubicBezTo>
                  <a:cubicBezTo>
                    <a:pt x="0" y="3329"/>
                    <a:pt x="14" y="4276"/>
                    <a:pt x="234" y="4775"/>
                  </a:cubicBezTo>
                  <a:cubicBezTo>
                    <a:pt x="640" y="5609"/>
                    <a:pt x="1410" y="6100"/>
                    <a:pt x="2115" y="6613"/>
                  </a:cubicBezTo>
                  <a:cubicBezTo>
                    <a:pt x="2609" y="6984"/>
                    <a:pt x="3135" y="7152"/>
                    <a:pt x="3658" y="7152"/>
                  </a:cubicBezTo>
                  <a:cubicBezTo>
                    <a:pt x="4674" y="7152"/>
                    <a:pt x="5678" y="6518"/>
                    <a:pt x="6411" y="5502"/>
                  </a:cubicBezTo>
                  <a:cubicBezTo>
                    <a:pt x="6924" y="4775"/>
                    <a:pt x="7843" y="3557"/>
                    <a:pt x="7758" y="2659"/>
                  </a:cubicBezTo>
                  <a:cubicBezTo>
                    <a:pt x="7694" y="1804"/>
                    <a:pt x="7010" y="928"/>
                    <a:pt x="6326" y="543"/>
                  </a:cubicBezTo>
                  <a:cubicBezTo>
                    <a:pt x="5698" y="177"/>
                    <a:pt x="4984" y="0"/>
                    <a:pt x="4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33"/>
            <p:cNvSpPr/>
            <p:nvPr/>
          </p:nvSpPr>
          <p:spPr>
            <a:xfrm>
              <a:off x="1110650" y="21100"/>
              <a:ext cx="217500" cy="137450"/>
            </a:xfrm>
            <a:custGeom>
              <a:avLst/>
              <a:gdLst/>
              <a:ahLst/>
              <a:cxnLst/>
              <a:rect l="l" t="t" r="r" b="b"/>
              <a:pathLst>
                <a:path w="8700" h="5498" extrusionOk="0">
                  <a:moveTo>
                    <a:pt x="5773" y="1"/>
                  </a:moveTo>
                  <a:cubicBezTo>
                    <a:pt x="4418" y="1"/>
                    <a:pt x="3164" y="478"/>
                    <a:pt x="1881" y="970"/>
                  </a:cubicBezTo>
                  <a:cubicBezTo>
                    <a:pt x="1390" y="1162"/>
                    <a:pt x="941" y="1355"/>
                    <a:pt x="663" y="1846"/>
                  </a:cubicBezTo>
                  <a:cubicBezTo>
                    <a:pt x="0" y="2958"/>
                    <a:pt x="578" y="5052"/>
                    <a:pt x="1860" y="5437"/>
                  </a:cubicBezTo>
                  <a:cubicBezTo>
                    <a:pt x="2007" y="5479"/>
                    <a:pt x="2154" y="5498"/>
                    <a:pt x="2301" y="5498"/>
                  </a:cubicBezTo>
                  <a:cubicBezTo>
                    <a:pt x="3441" y="5498"/>
                    <a:pt x="4582" y="4362"/>
                    <a:pt x="5472" y="3813"/>
                  </a:cubicBezTo>
                  <a:cubicBezTo>
                    <a:pt x="6242" y="3321"/>
                    <a:pt x="8379" y="2723"/>
                    <a:pt x="8550" y="1675"/>
                  </a:cubicBezTo>
                  <a:cubicBezTo>
                    <a:pt x="8700" y="735"/>
                    <a:pt x="7353" y="179"/>
                    <a:pt x="6669" y="72"/>
                  </a:cubicBezTo>
                  <a:cubicBezTo>
                    <a:pt x="6365" y="23"/>
                    <a:pt x="6067" y="1"/>
                    <a:pt x="5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33"/>
            <p:cNvSpPr/>
            <p:nvPr/>
          </p:nvSpPr>
          <p:spPr>
            <a:xfrm>
              <a:off x="1088750" y="0"/>
              <a:ext cx="168325" cy="161325"/>
            </a:xfrm>
            <a:custGeom>
              <a:avLst/>
              <a:gdLst/>
              <a:ahLst/>
              <a:cxnLst/>
              <a:rect l="l" t="t" r="r" b="b"/>
              <a:pathLst>
                <a:path w="6733" h="6453" extrusionOk="0">
                  <a:moveTo>
                    <a:pt x="4887" y="0"/>
                  </a:moveTo>
                  <a:cubicBezTo>
                    <a:pt x="4096" y="0"/>
                    <a:pt x="3340" y="426"/>
                    <a:pt x="2650" y="745"/>
                  </a:cubicBezTo>
                  <a:cubicBezTo>
                    <a:pt x="1603" y="1258"/>
                    <a:pt x="513" y="2006"/>
                    <a:pt x="192" y="3246"/>
                  </a:cubicBezTo>
                  <a:cubicBezTo>
                    <a:pt x="0" y="3887"/>
                    <a:pt x="257" y="6409"/>
                    <a:pt x="1176" y="6452"/>
                  </a:cubicBezTo>
                  <a:cubicBezTo>
                    <a:pt x="1184" y="6453"/>
                    <a:pt x="1193" y="6453"/>
                    <a:pt x="1201" y="6453"/>
                  </a:cubicBezTo>
                  <a:cubicBezTo>
                    <a:pt x="2093" y="6453"/>
                    <a:pt x="2012" y="4224"/>
                    <a:pt x="2330" y="3674"/>
                  </a:cubicBezTo>
                  <a:cubicBezTo>
                    <a:pt x="2992" y="2519"/>
                    <a:pt x="4489" y="2690"/>
                    <a:pt x="5450" y="2049"/>
                  </a:cubicBezTo>
                  <a:cubicBezTo>
                    <a:pt x="6220" y="1536"/>
                    <a:pt x="6733" y="510"/>
                    <a:pt x="5536" y="104"/>
                  </a:cubicBezTo>
                  <a:cubicBezTo>
                    <a:pt x="5318" y="31"/>
                    <a:pt x="5101" y="0"/>
                    <a:pt x="48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33"/>
            <p:cNvSpPr/>
            <p:nvPr/>
          </p:nvSpPr>
          <p:spPr>
            <a:xfrm>
              <a:off x="1127225" y="194300"/>
              <a:ext cx="191850" cy="125825"/>
            </a:xfrm>
            <a:custGeom>
              <a:avLst/>
              <a:gdLst/>
              <a:ahLst/>
              <a:cxnLst/>
              <a:rect l="l" t="t" r="r" b="b"/>
              <a:pathLst>
                <a:path w="7674" h="5033" extrusionOk="0">
                  <a:moveTo>
                    <a:pt x="3041" y="1"/>
                  </a:moveTo>
                  <a:cubicBezTo>
                    <a:pt x="2943" y="1"/>
                    <a:pt x="2836" y="22"/>
                    <a:pt x="2715" y="70"/>
                  </a:cubicBezTo>
                  <a:cubicBezTo>
                    <a:pt x="2031" y="347"/>
                    <a:pt x="1325" y="1053"/>
                    <a:pt x="962" y="1673"/>
                  </a:cubicBezTo>
                  <a:cubicBezTo>
                    <a:pt x="684" y="2186"/>
                    <a:pt x="0" y="2912"/>
                    <a:pt x="128" y="3425"/>
                  </a:cubicBezTo>
                  <a:cubicBezTo>
                    <a:pt x="256" y="4088"/>
                    <a:pt x="1090" y="4815"/>
                    <a:pt x="1689" y="4986"/>
                  </a:cubicBezTo>
                  <a:cubicBezTo>
                    <a:pt x="1821" y="5018"/>
                    <a:pt x="1962" y="5032"/>
                    <a:pt x="2110" y="5032"/>
                  </a:cubicBezTo>
                  <a:cubicBezTo>
                    <a:pt x="2942" y="5032"/>
                    <a:pt x="3973" y="4580"/>
                    <a:pt x="4681" y="4344"/>
                  </a:cubicBezTo>
                  <a:cubicBezTo>
                    <a:pt x="5493" y="4088"/>
                    <a:pt x="6263" y="3724"/>
                    <a:pt x="6797" y="3041"/>
                  </a:cubicBezTo>
                  <a:cubicBezTo>
                    <a:pt x="7673" y="1929"/>
                    <a:pt x="6220" y="1779"/>
                    <a:pt x="5408" y="1544"/>
                  </a:cubicBezTo>
                  <a:cubicBezTo>
                    <a:pt x="4895" y="1416"/>
                    <a:pt x="4510" y="1288"/>
                    <a:pt x="4147" y="903"/>
                  </a:cubicBezTo>
                  <a:cubicBezTo>
                    <a:pt x="3757" y="496"/>
                    <a:pt x="3514" y="1"/>
                    <a:pt x="3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33"/>
            <p:cNvSpPr/>
            <p:nvPr/>
          </p:nvSpPr>
          <p:spPr>
            <a:xfrm>
              <a:off x="1118125" y="139375"/>
              <a:ext cx="77500" cy="72025"/>
            </a:xfrm>
            <a:custGeom>
              <a:avLst/>
              <a:gdLst/>
              <a:ahLst/>
              <a:cxnLst/>
              <a:rect l="l" t="t" r="r" b="b"/>
              <a:pathLst>
                <a:path w="3100" h="2881" extrusionOk="0">
                  <a:moveTo>
                    <a:pt x="1903" y="1"/>
                  </a:moveTo>
                  <a:cubicBezTo>
                    <a:pt x="1411" y="685"/>
                    <a:pt x="1" y="984"/>
                    <a:pt x="492" y="2138"/>
                  </a:cubicBezTo>
                  <a:cubicBezTo>
                    <a:pt x="736" y="2725"/>
                    <a:pt x="1114" y="2881"/>
                    <a:pt x="1549" y="2881"/>
                  </a:cubicBezTo>
                  <a:cubicBezTo>
                    <a:pt x="1763" y="2881"/>
                    <a:pt x="1991" y="2843"/>
                    <a:pt x="2224" y="2801"/>
                  </a:cubicBezTo>
                  <a:cubicBezTo>
                    <a:pt x="2566" y="2758"/>
                    <a:pt x="3100" y="2844"/>
                    <a:pt x="3036" y="2352"/>
                  </a:cubicBezTo>
                  <a:cubicBezTo>
                    <a:pt x="2993" y="2031"/>
                    <a:pt x="2544" y="1561"/>
                    <a:pt x="2309" y="1369"/>
                  </a:cubicBezTo>
                  <a:cubicBezTo>
                    <a:pt x="2095" y="1198"/>
                    <a:pt x="1817" y="1134"/>
                    <a:pt x="1732" y="834"/>
                  </a:cubicBezTo>
                  <a:cubicBezTo>
                    <a:pt x="1668" y="578"/>
                    <a:pt x="1817" y="215"/>
                    <a:pt x="1903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33"/>
            <p:cNvSpPr/>
            <p:nvPr/>
          </p:nvSpPr>
          <p:spPr>
            <a:xfrm>
              <a:off x="1164625" y="180525"/>
              <a:ext cx="122925" cy="23800"/>
            </a:xfrm>
            <a:custGeom>
              <a:avLst/>
              <a:gdLst/>
              <a:ahLst/>
              <a:cxnLst/>
              <a:rect l="l" t="t" r="r" b="b"/>
              <a:pathLst>
                <a:path w="4917" h="952" extrusionOk="0">
                  <a:moveTo>
                    <a:pt x="4895" y="1"/>
                  </a:moveTo>
                  <a:cubicBezTo>
                    <a:pt x="4531" y="193"/>
                    <a:pt x="4125" y="343"/>
                    <a:pt x="3719" y="428"/>
                  </a:cubicBezTo>
                  <a:cubicBezTo>
                    <a:pt x="3313" y="535"/>
                    <a:pt x="2886" y="599"/>
                    <a:pt x="2480" y="621"/>
                  </a:cubicBezTo>
                  <a:cubicBezTo>
                    <a:pt x="2347" y="634"/>
                    <a:pt x="2217" y="639"/>
                    <a:pt x="2087" y="639"/>
                  </a:cubicBezTo>
                  <a:cubicBezTo>
                    <a:pt x="1800" y="639"/>
                    <a:pt x="1520" y="614"/>
                    <a:pt x="1240" y="599"/>
                  </a:cubicBezTo>
                  <a:cubicBezTo>
                    <a:pt x="834" y="578"/>
                    <a:pt x="428" y="514"/>
                    <a:pt x="22" y="385"/>
                  </a:cubicBezTo>
                  <a:lnTo>
                    <a:pt x="0" y="407"/>
                  </a:lnTo>
                  <a:cubicBezTo>
                    <a:pt x="342" y="706"/>
                    <a:pt x="770" y="834"/>
                    <a:pt x="1197" y="920"/>
                  </a:cubicBezTo>
                  <a:cubicBezTo>
                    <a:pt x="1354" y="942"/>
                    <a:pt x="1507" y="951"/>
                    <a:pt x="1660" y="951"/>
                  </a:cubicBezTo>
                  <a:cubicBezTo>
                    <a:pt x="1944" y="951"/>
                    <a:pt x="2223" y="919"/>
                    <a:pt x="2501" y="877"/>
                  </a:cubicBezTo>
                  <a:cubicBezTo>
                    <a:pt x="3356" y="749"/>
                    <a:pt x="4190" y="492"/>
                    <a:pt x="4916" y="22"/>
                  </a:cubicBezTo>
                  <a:lnTo>
                    <a:pt x="489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33"/>
            <p:cNvSpPr/>
            <p:nvPr/>
          </p:nvSpPr>
          <p:spPr>
            <a:xfrm>
              <a:off x="1164625" y="157025"/>
              <a:ext cx="80175" cy="35825"/>
            </a:xfrm>
            <a:custGeom>
              <a:avLst/>
              <a:gdLst/>
              <a:ahLst/>
              <a:cxnLst/>
              <a:rect l="l" t="t" r="r" b="b"/>
              <a:pathLst>
                <a:path w="3207" h="1433" extrusionOk="0">
                  <a:moveTo>
                    <a:pt x="3206" y="0"/>
                  </a:moveTo>
                  <a:cubicBezTo>
                    <a:pt x="2629" y="64"/>
                    <a:pt x="2052" y="235"/>
                    <a:pt x="1496" y="470"/>
                  </a:cubicBezTo>
                  <a:cubicBezTo>
                    <a:pt x="1240" y="577"/>
                    <a:pt x="941" y="684"/>
                    <a:pt x="706" y="855"/>
                  </a:cubicBezTo>
                  <a:cubicBezTo>
                    <a:pt x="449" y="1005"/>
                    <a:pt x="214" y="1197"/>
                    <a:pt x="0" y="1411"/>
                  </a:cubicBezTo>
                  <a:lnTo>
                    <a:pt x="0" y="1432"/>
                  </a:lnTo>
                  <a:cubicBezTo>
                    <a:pt x="299" y="1368"/>
                    <a:pt x="577" y="1240"/>
                    <a:pt x="834" y="1133"/>
                  </a:cubicBezTo>
                  <a:cubicBezTo>
                    <a:pt x="1112" y="1005"/>
                    <a:pt x="1347" y="834"/>
                    <a:pt x="1603" y="706"/>
                  </a:cubicBezTo>
                  <a:cubicBezTo>
                    <a:pt x="2116" y="428"/>
                    <a:pt x="2651" y="193"/>
                    <a:pt x="3206" y="22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33"/>
            <p:cNvSpPr/>
            <p:nvPr/>
          </p:nvSpPr>
          <p:spPr>
            <a:xfrm>
              <a:off x="1155525" y="125600"/>
              <a:ext cx="87600" cy="61375"/>
            </a:xfrm>
            <a:custGeom>
              <a:avLst/>
              <a:gdLst/>
              <a:ahLst/>
              <a:cxnLst/>
              <a:rect l="l" t="t" r="r" b="b"/>
              <a:pathLst>
                <a:path w="3504" h="2455" extrusionOk="0">
                  <a:moveTo>
                    <a:pt x="3256" y="0"/>
                  </a:moveTo>
                  <a:cubicBezTo>
                    <a:pt x="3233" y="0"/>
                    <a:pt x="3209" y="6"/>
                    <a:pt x="3186" y="18"/>
                  </a:cubicBezTo>
                  <a:cubicBezTo>
                    <a:pt x="3100" y="60"/>
                    <a:pt x="3100" y="124"/>
                    <a:pt x="3121" y="189"/>
                  </a:cubicBezTo>
                  <a:cubicBezTo>
                    <a:pt x="2566" y="424"/>
                    <a:pt x="1989" y="659"/>
                    <a:pt x="1454" y="979"/>
                  </a:cubicBezTo>
                  <a:cubicBezTo>
                    <a:pt x="1155" y="1150"/>
                    <a:pt x="856" y="1343"/>
                    <a:pt x="621" y="1578"/>
                  </a:cubicBezTo>
                  <a:cubicBezTo>
                    <a:pt x="364" y="1834"/>
                    <a:pt x="150" y="2112"/>
                    <a:pt x="1" y="2433"/>
                  </a:cubicBezTo>
                  <a:lnTo>
                    <a:pt x="22" y="2454"/>
                  </a:lnTo>
                  <a:lnTo>
                    <a:pt x="813" y="1813"/>
                  </a:lnTo>
                  <a:cubicBezTo>
                    <a:pt x="1070" y="1621"/>
                    <a:pt x="1305" y="1385"/>
                    <a:pt x="1583" y="1193"/>
                  </a:cubicBezTo>
                  <a:cubicBezTo>
                    <a:pt x="2074" y="851"/>
                    <a:pt x="2608" y="530"/>
                    <a:pt x="3164" y="231"/>
                  </a:cubicBezTo>
                  <a:cubicBezTo>
                    <a:pt x="3192" y="273"/>
                    <a:pt x="3228" y="296"/>
                    <a:pt x="3274" y="296"/>
                  </a:cubicBezTo>
                  <a:cubicBezTo>
                    <a:pt x="3299" y="296"/>
                    <a:pt x="3326" y="289"/>
                    <a:pt x="3357" y="274"/>
                  </a:cubicBezTo>
                  <a:cubicBezTo>
                    <a:pt x="3504" y="200"/>
                    <a:pt x="3398" y="0"/>
                    <a:pt x="3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33"/>
            <p:cNvSpPr/>
            <p:nvPr/>
          </p:nvSpPr>
          <p:spPr>
            <a:xfrm>
              <a:off x="1132025" y="72175"/>
              <a:ext cx="149075" cy="100375"/>
            </a:xfrm>
            <a:custGeom>
              <a:avLst/>
              <a:gdLst/>
              <a:ahLst/>
              <a:cxnLst/>
              <a:rect l="l" t="t" r="r" b="b"/>
              <a:pathLst>
                <a:path w="5963" h="4015" extrusionOk="0">
                  <a:moveTo>
                    <a:pt x="5730" y="1"/>
                  </a:moveTo>
                  <a:cubicBezTo>
                    <a:pt x="5709" y="1"/>
                    <a:pt x="5687" y="6"/>
                    <a:pt x="5665" y="17"/>
                  </a:cubicBezTo>
                  <a:cubicBezTo>
                    <a:pt x="5600" y="60"/>
                    <a:pt x="5579" y="124"/>
                    <a:pt x="5600" y="167"/>
                  </a:cubicBezTo>
                  <a:cubicBezTo>
                    <a:pt x="5066" y="295"/>
                    <a:pt x="4553" y="487"/>
                    <a:pt x="4083" y="722"/>
                  </a:cubicBezTo>
                  <a:cubicBezTo>
                    <a:pt x="3570" y="979"/>
                    <a:pt x="3078" y="1300"/>
                    <a:pt x="2629" y="1684"/>
                  </a:cubicBezTo>
                  <a:cubicBezTo>
                    <a:pt x="2416" y="1877"/>
                    <a:pt x="2202" y="2090"/>
                    <a:pt x="1988" y="2261"/>
                  </a:cubicBezTo>
                  <a:cubicBezTo>
                    <a:pt x="1774" y="2454"/>
                    <a:pt x="1561" y="2625"/>
                    <a:pt x="1347" y="2796"/>
                  </a:cubicBezTo>
                  <a:cubicBezTo>
                    <a:pt x="898" y="3159"/>
                    <a:pt x="492" y="3480"/>
                    <a:pt x="43" y="3864"/>
                  </a:cubicBezTo>
                  <a:lnTo>
                    <a:pt x="0" y="4014"/>
                  </a:lnTo>
                  <a:cubicBezTo>
                    <a:pt x="535" y="3779"/>
                    <a:pt x="1026" y="3394"/>
                    <a:pt x="1518" y="3052"/>
                  </a:cubicBezTo>
                  <a:cubicBezTo>
                    <a:pt x="1753" y="2903"/>
                    <a:pt x="1988" y="2710"/>
                    <a:pt x="2181" y="2497"/>
                  </a:cubicBezTo>
                  <a:cubicBezTo>
                    <a:pt x="2416" y="2283"/>
                    <a:pt x="2587" y="2069"/>
                    <a:pt x="2800" y="1877"/>
                  </a:cubicBezTo>
                  <a:cubicBezTo>
                    <a:pt x="3591" y="1107"/>
                    <a:pt x="4553" y="551"/>
                    <a:pt x="5600" y="209"/>
                  </a:cubicBezTo>
                  <a:cubicBezTo>
                    <a:pt x="5633" y="259"/>
                    <a:pt x="5692" y="309"/>
                    <a:pt x="5757" y="309"/>
                  </a:cubicBezTo>
                  <a:cubicBezTo>
                    <a:pt x="5776" y="309"/>
                    <a:pt x="5795" y="305"/>
                    <a:pt x="5814" y="295"/>
                  </a:cubicBezTo>
                  <a:cubicBezTo>
                    <a:pt x="5963" y="221"/>
                    <a:pt x="5869" y="1"/>
                    <a:pt x="57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33"/>
            <p:cNvSpPr/>
            <p:nvPr/>
          </p:nvSpPr>
          <p:spPr>
            <a:xfrm>
              <a:off x="1136825" y="95125"/>
              <a:ext cx="117000" cy="87025"/>
            </a:xfrm>
            <a:custGeom>
              <a:avLst/>
              <a:gdLst/>
              <a:ahLst/>
              <a:cxnLst/>
              <a:rect l="l" t="t" r="r" b="b"/>
              <a:pathLst>
                <a:path w="4680" h="3481" extrusionOk="0">
                  <a:moveTo>
                    <a:pt x="4452" y="1"/>
                  </a:moveTo>
                  <a:cubicBezTo>
                    <a:pt x="4430" y="1"/>
                    <a:pt x="4406" y="6"/>
                    <a:pt x="4382" y="18"/>
                  </a:cubicBezTo>
                  <a:cubicBezTo>
                    <a:pt x="4318" y="40"/>
                    <a:pt x="4297" y="104"/>
                    <a:pt x="4297" y="146"/>
                  </a:cubicBezTo>
                  <a:cubicBezTo>
                    <a:pt x="3891" y="211"/>
                    <a:pt x="3485" y="339"/>
                    <a:pt x="3100" y="531"/>
                  </a:cubicBezTo>
                  <a:cubicBezTo>
                    <a:pt x="2673" y="766"/>
                    <a:pt x="2288" y="1087"/>
                    <a:pt x="1967" y="1450"/>
                  </a:cubicBezTo>
                  <a:cubicBezTo>
                    <a:pt x="1818" y="1621"/>
                    <a:pt x="1668" y="1835"/>
                    <a:pt x="1518" y="2006"/>
                  </a:cubicBezTo>
                  <a:cubicBezTo>
                    <a:pt x="1369" y="2177"/>
                    <a:pt x="1198" y="2348"/>
                    <a:pt x="1048" y="2498"/>
                  </a:cubicBezTo>
                  <a:cubicBezTo>
                    <a:pt x="706" y="2818"/>
                    <a:pt x="343" y="3096"/>
                    <a:pt x="1" y="3438"/>
                  </a:cubicBezTo>
                  <a:lnTo>
                    <a:pt x="1" y="3481"/>
                  </a:lnTo>
                  <a:cubicBezTo>
                    <a:pt x="428" y="3267"/>
                    <a:pt x="856" y="3053"/>
                    <a:pt x="1240" y="2733"/>
                  </a:cubicBezTo>
                  <a:cubicBezTo>
                    <a:pt x="1411" y="2583"/>
                    <a:pt x="1604" y="2391"/>
                    <a:pt x="1753" y="2198"/>
                  </a:cubicBezTo>
                  <a:cubicBezTo>
                    <a:pt x="1903" y="2006"/>
                    <a:pt x="2010" y="1792"/>
                    <a:pt x="2160" y="1621"/>
                  </a:cubicBezTo>
                  <a:cubicBezTo>
                    <a:pt x="2437" y="1237"/>
                    <a:pt x="2779" y="916"/>
                    <a:pt x="3164" y="681"/>
                  </a:cubicBezTo>
                  <a:cubicBezTo>
                    <a:pt x="3527" y="446"/>
                    <a:pt x="3912" y="296"/>
                    <a:pt x="4318" y="189"/>
                  </a:cubicBezTo>
                  <a:cubicBezTo>
                    <a:pt x="4350" y="252"/>
                    <a:pt x="4404" y="291"/>
                    <a:pt x="4464" y="291"/>
                  </a:cubicBezTo>
                  <a:cubicBezTo>
                    <a:pt x="4486" y="291"/>
                    <a:pt x="4509" y="286"/>
                    <a:pt x="4532" y="275"/>
                  </a:cubicBezTo>
                  <a:cubicBezTo>
                    <a:pt x="4679" y="201"/>
                    <a:pt x="4589" y="1"/>
                    <a:pt x="44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33"/>
            <p:cNvSpPr/>
            <p:nvPr/>
          </p:nvSpPr>
          <p:spPr>
            <a:xfrm>
              <a:off x="1162475" y="139375"/>
              <a:ext cx="67900" cy="47600"/>
            </a:xfrm>
            <a:custGeom>
              <a:avLst/>
              <a:gdLst/>
              <a:ahLst/>
              <a:cxnLst/>
              <a:rect l="l" t="t" r="r" b="b"/>
              <a:pathLst>
                <a:path w="2716" h="1904" extrusionOk="0">
                  <a:moveTo>
                    <a:pt x="2672" y="1"/>
                  </a:moveTo>
                  <a:cubicBezTo>
                    <a:pt x="2309" y="407"/>
                    <a:pt x="1839" y="706"/>
                    <a:pt x="1369" y="941"/>
                  </a:cubicBezTo>
                  <a:cubicBezTo>
                    <a:pt x="1134" y="1070"/>
                    <a:pt x="856" y="1155"/>
                    <a:pt x="642" y="1326"/>
                  </a:cubicBezTo>
                  <a:cubicBezTo>
                    <a:pt x="407" y="1476"/>
                    <a:pt x="172" y="1647"/>
                    <a:pt x="1" y="1882"/>
                  </a:cubicBezTo>
                  <a:lnTo>
                    <a:pt x="1" y="1903"/>
                  </a:lnTo>
                  <a:cubicBezTo>
                    <a:pt x="279" y="1818"/>
                    <a:pt x="535" y="1711"/>
                    <a:pt x="770" y="1604"/>
                  </a:cubicBezTo>
                  <a:cubicBezTo>
                    <a:pt x="1027" y="1476"/>
                    <a:pt x="1240" y="1326"/>
                    <a:pt x="1476" y="1176"/>
                  </a:cubicBezTo>
                  <a:cubicBezTo>
                    <a:pt x="1711" y="1005"/>
                    <a:pt x="1946" y="856"/>
                    <a:pt x="2159" y="663"/>
                  </a:cubicBezTo>
                  <a:cubicBezTo>
                    <a:pt x="2373" y="471"/>
                    <a:pt x="2544" y="257"/>
                    <a:pt x="2715" y="22"/>
                  </a:cubicBezTo>
                  <a:lnTo>
                    <a:pt x="26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33"/>
            <p:cNvSpPr/>
            <p:nvPr/>
          </p:nvSpPr>
          <p:spPr>
            <a:xfrm>
              <a:off x="1162475" y="160500"/>
              <a:ext cx="110175" cy="39500"/>
            </a:xfrm>
            <a:custGeom>
              <a:avLst/>
              <a:gdLst/>
              <a:ahLst/>
              <a:cxnLst/>
              <a:rect l="l" t="t" r="r" b="b"/>
              <a:pathLst>
                <a:path w="4407" h="1580" extrusionOk="0">
                  <a:moveTo>
                    <a:pt x="4139" y="1"/>
                  </a:moveTo>
                  <a:cubicBezTo>
                    <a:pt x="4120" y="1"/>
                    <a:pt x="4102" y="4"/>
                    <a:pt x="4083" y="11"/>
                  </a:cubicBezTo>
                  <a:cubicBezTo>
                    <a:pt x="3998" y="54"/>
                    <a:pt x="3998" y="160"/>
                    <a:pt x="4040" y="225"/>
                  </a:cubicBezTo>
                  <a:cubicBezTo>
                    <a:pt x="3506" y="738"/>
                    <a:pt x="2822" y="973"/>
                    <a:pt x="2138" y="1101"/>
                  </a:cubicBezTo>
                  <a:cubicBezTo>
                    <a:pt x="1796" y="1186"/>
                    <a:pt x="1433" y="1186"/>
                    <a:pt x="1069" y="1251"/>
                  </a:cubicBezTo>
                  <a:cubicBezTo>
                    <a:pt x="727" y="1315"/>
                    <a:pt x="364" y="1379"/>
                    <a:pt x="1" y="1486"/>
                  </a:cubicBezTo>
                  <a:lnTo>
                    <a:pt x="1" y="1507"/>
                  </a:lnTo>
                  <a:cubicBezTo>
                    <a:pt x="289" y="1555"/>
                    <a:pt x="566" y="1579"/>
                    <a:pt x="839" y="1579"/>
                  </a:cubicBezTo>
                  <a:cubicBezTo>
                    <a:pt x="930" y="1579"/>
                    <a:pt x="1021" y="1576"/>
                    <a:pt x="1112" y="1571"/>
                  </a:cubicBezTo>
                  <a:cubicBezTo>
                    <a:pt x="1476" y="1550"/>
                    <a:pt x="1839" y="1443"/>
                    <a:pt x="2202" y="1357"/>
                  </a:cubicBezTo>
                  <a:cubicBezTo>
                    <a:pt x="2544" y="1251"/>
                    <a:pt x="2908" y="1122"/>
                    <a:pt x="3228" y="930"/>
                  </a:cubicBezTo>
                  <a:cubicBezTo>
                    <a:pt x="3549" y="759"/>
                    <a:pt x="3827" y="524"/>
                    <a:pt x="4062" y="246"/>
                  </a:cubicBezTo>
                  <a:cubicBezTo>
                    <a:pt x="4093" y="277"/>
                    <a:pt x="4136" y="297"/>
                    <a:pt x="4190" y="297"/>
                  </a:cubicBezTo>
                  <a:cubicBezTo>
                    <a:pt x="4210" y="297"/>
                    <a:pt x="4231" y="294"/>
                    <a:pt x="4254" y="289"/>
                  </a:cubicBezTo>
                  <a:cubicBezTo>
                    <a:pt x="4406" y="213"/>
                    <a:pt x="4287" y="1"/>
                    <a:pt x="4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33"/>
            <p:cNvSpPr/>
            <p:nvPr/>
          </p:nvSpPr>
          <p:spPr>
            <a:xfrm>
              <a:off x="1160350" y="107750"/>
              <a:ext cx="96250" cy="65325"/>
            </a:xfrm>
            <a:custGeom>
              <a:avLst/>
              <a:gdLst/>
              <a:ahLst/>
              <a:cxnLst/>
              <a:rect l="l" t="t" r="r" b="b"/>
              <a:pathLst>
                <a:path w="3850" h="2613" extrusionOk="0">
                  <a:moveTo>
                    <a:pt x="3679" y="0"/>
                  </a:moveTo>
                  <a:cubicBezTo>
                    <a:pt x="3593" y="0"/>
                    <a:pt x="3498" y="105"/>
                    <a:pt x="3527" y="219"/>
                  </a:cubicBezTo>
                  <a:cubicBezTo>
                    <a:pt x="3185" y="240"/>
                    <a:pt x="2864" y="304"/>
                    <a:pt x="2544" y="432"/>
                  </a:cubicBezTo>
                  <a:cubicBezTo>
                    <a:pt x="2202" y="582"/>
                    <a:pt x="1860" y="753"/>
                    <a:pt x="1561" y="967"/>
                  </a:cubicBezTo>
                  <a:cubicBezTo>
                    <a:pt x="1261" y="1202"/>
                    <a:pt x="962" y="1415"/>
                    <a:pt x="706" y="1693"/>
                  </a:cubicBezTo>
                  <a:cubicBezTo>
                    <a:pt x="449" y="1971"/>
                    <a:pt x="214" y="2270"/>
                    <a:pt x="0" y="2591"/>
                  </a:cubicBezTo>
                  <a:lnTo>
                    <a:pt x="22" y="2612"/>
                  </a:lnTo>
                  <a:cubicBezTo>
                    <a:pt x="342" y="2399"/>
                    <a:pt x="620" y="2164"/>
                    <a:pt x="898" y="1928"/>
                  </a:cubicBezTo>
                  <a:cubicBezTo>
                    <a:pt x="1176" y="1693"/>
                    <a:pt x="1432" y="1415"/>
                    <a:pt x="1710" y="1180"/>
                  </a:cubicBezTo>
                  <a:cubicBezTo>
                    <a:pt x="2244" y="732"/>
                    <a:pt x="2843" y="368"/>
                    <a:pt x="3548" y="261"/>
                  </a:cubicBezTo>
                  <a:cubicBezTo>
                    <a:pt x="3575" y="314"/>
                    <a:pt x="3615" y="336"/>
                    <a:pt x="3657" y="336"/>
                  </a:cubicBezTo>
                  <a:cubicBezTo>
                    <a:pt x="3750" y="336"/>
                    <a:pt x="3849" y="223"/>
                    <a:pt x="3805" y="90"/>
                  </a:cubicBezTo>
                  <a:lnTo>
                    <a:pt x="3783" y="90"/>
                  </a:lnTo>
                  <a:cubicBezTo>
                    <a:pt x="3762" y="26"/>
                    <a:pt x="3722" y="0"/>
                    <a:pt x="36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33"/>
            <p:cNvSpPr/>
            <p:nvPr/>
          </p:nvSpPr>
          <p:spPr>
            <a:xfrm>
              <a:off x="1148575" y="193850"/>
              <a:ext cx="138975" cy="27325"/>
            </a:xfrm>
            <a:custGeom>
              <a:avLst/>
              <a:gdLst/>
              <a:ahLst/>
              <a:cxnLst/>
              <a:rect l="l" t="t" r="r" b="b"/>
              <a:pathLst>
                <a:path w="5559" h="1093" extrusionOk="0">
                  <a:moveTo>
                    <a:pt x="274" y="1"/>
                  </a:moveTo>
                  <a:cubicBezTo>
                    <a:pt x="183" y="1"/>
                    <a:pt x="92" y="8"/>
                    <a:pt x="1" y="23"/>
                  </a:cubicBezTo>
                  <a:lnTo>
                    <a:pt x="1" y="45"/>
                  </a:lnTo>
                  <a:cubicBezTo>
                    <a:pt x="471" y="152"/>
                    <a:pt x="877" y="365"/>
                    <a:pt x="1326" y="558"/>
                  </a:cubicBezTo>
                  <a:cubicBezTo>
                    <a:pt x="1561" y="665"/>
                    <a:pt x="1775" y="750"/>
                    <a:pt x="2032" y="814"/>
                  </a:cubicBezTo>
                  <a:cubicBezTo>
                    <a:pt x="2267" y="857"/>
                    <a:pt x="2502" y="900"/>
                    <a:pt x="2737" y="942"/>
                  </a:cubicBezTo>
                  <a:cubicBezTo>
                    <a:pt x="3228" y="1028"/>
                    <a:pt x="3720" y="1092"/>
                    <a:pt x="4190" y="1092"/>
                  </a:cubicBezTo>
                  <a:cubicBezTo>
                    <a:pt x="4447" y="1092"/>
                    <a:pt x="4682" y="1071"/>
                    <a:pt x="4917" y="1007"/>
                  </a:cubicBezTo>
                  <a:cubicBezTo>
                    <a:pt x="5152" y="942"/>
                    <a:pt x="5409" y="836"/>
                    <a:pt x="5558" y="643"/>
                  </a:cubicBezTo>
                  <a:lnTo>
                    <a:pt x="5558" y="622"/>
                  </a:lnTo>
                  <a:cubicBezTo>
                    <a:pt x="5366" y="793"/>
                    <a:pt x="5131" y="878"/>
                    <a:pt x="4917" y="921"/>
                  </a:cubicBezTo>
                  <a:cubicBezTo>
                    <a:pt x="4779" y="946"/>
                    <a:pt x="4642" y="957"/>
                    <a:pt x="4504" y="957"/>
                  </a:cubicBezTo>
                  <a:cubicBezTo>
                    <a:pt x="4406" y="957"/>
                    <a:pt x="4309" y="951"/>
                    <a:pt x="4212" y="942"/>
                  </a:cubicBezTo>
                  <a:cubicBezTo>
                    <a:pt x="3720" y="900"/>
                    <a:pt x="3250" y="814"/>
                    <a:pt x="2801" y="707"/>
                  </a:cubicBezTo>
                  <a:cubicBezTo>
                    <a:pt x="2566" y="643"/>
                    <a:pt x="2331" y="579"/>
                    <a:pt x="2096" y="515"/>
                  </a:cubicBezTo>
                  <a:cubicBezTo>
                    <a:pt x="1882" y="430"/>
                    <a:pt x="1668" y="344"/>
                    <a:pt x="1433" y="259"/>
                  </a:cubicBezTo>
                  <a:cubicBezTo>
                    <a:pt x="1067" y="137"/>
                    <a:pt x="673" y="1"/>
                    <a:pt x="2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33"/>
            <p:cNvSpPr/>
            <p:nvPr/>
          </p:nvSpPr>
          <p:spPr>
            <a:xfrm>
              <a:off x="1157675" y="84975"/>
              <a:ext cx="53400" cy="70475"/>
            </a:xfrm>
            <a:custGeom>
              <a:avLst/>
              <a:gdLst/>
              <a:ahLst/>
              <a:cxnLst/>
              <a:rect l="l" t="t" r="r" b="b"/>
              <a:pathLst>
                <a:path w="2136" h="2819" extrusionOk="0">
                  <a:moveTo>
                    <a:pt x="1908" y="1"/>
                  </a:moveTo>
                  <a:cubicBezTo>
                    <a:pt x="1886" y="1"/>
                    <a:pt x="1862" y="6"/>
                    <a:pt x="1839" y="18"/>
                  </a:cubicBezTo>
                  <a:cubicBezTo>
                    <a:pt x="1710" y="61"/>
                    <a:pt x="1753" y="210"/>
                    <a:pt x="1839" y="275"/>
                  </a:cubicBezTo>
                  <a:cubicBezTo>
                    <a:pt x="1710" y="467"/>
                    <a:pt x="1539" y="617"/>
                    <a:pt x="1347" y="745"/>
                  </a:cubicBezTo>
                  <a:cubicBezTo>
                    <a:pt x="1133" y="916"/>
                    <a:pt x="898" y="1065"/>
                    <a:pt x="684" y="1258"/>
                  </a:cubicBezTo>
                  <a:cubicBezTo>
                    <a:pt x="492" y="1450"/>
                    <a:pt x="300" y="1685"/>
                    <a:pt x="193" y="1963"/>
                  </a:cubicBezTo>
                  <a:cubicBezTo>
                    <a:pt x="64" y="2220"/>
                    <a:pt x="0" y="2519"/>
                    <a:pt x="0" y="2797"/>
                  </a:cubicBezTo>
                  <a:lnTo>
                    <a:pt x="22" y="2818"/>
                  </a:lnTo>
                  <a:cubicBezTo>
                    <a:pt x="193" y="2583"/>
                    <a:pt x="321" y="2326"/>
                    <a:pt x="449" y="2113"/>
                  </a:cubicBezTo>
                  <a:cubicBezTo>
                    <a:pt x="599" y="1878"/>
                    <a:pt x="684" y="1643"/>
                    <a:pt x="855" y="1429"/>
                  </a:cubicBezTo>
                  <a:cubicBezTo>
                    <a:pt x="1026" y="1236"/>
                    <a:pt x="1240" y="1065"/>
                    <a:pt x="1432" y="873"/>
                  </a:cubicBezTo>
                  <a:cubicBezTo>
                    <a:pt x="1603" y="702"/>
                    <a:pt x="1774" y="510"/>
                    <a:pt x="1881" y="275"/>
                  </a:cubicBezTo>
                  <a:cubicBezTo>
                    <a:pt x="1903" y="285"/>
                    <a:pt x="1919" y="291"/>
                    <a:pt x="1935" y="291"/>
                  </a:cubicBezTo>
                  <a:cubicBezTo>
                    <a:pt x="1951" y="291"/>
                    <a:pt x="1967" y="285"/>
                    <a:pt x="1988" y="275"/>
                  </a:cubicBezTo>
                  <a:cubicBezTo>
                    <a:pt x="2135" y="201"/>
                    <a:pt x="2045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33"/>
            <p:cNvSpPr/>
            <p:nvPr/>
          </p:nvSpPr>
          <p:spPr>
            <a:xfrm>
              <a:off x="1161400" y="157550"/>
              <a:ext cx="95675" cy="44900"/>
            </a:xfrm>
            <a:custGeom>
              <a:avLst/>
              <a:gdLst/>
              <a:ahLst/>
              <a:cxnLst/>
              <a:rect l="l" t="t" r="r" b="b"/>
              <a:pathLst>
                <a:path w="3827" h="1796" extrusionOk="0">
                  <a:moveTo>
                    <a:pt x="3806" y="1"/>
                  </a:moveTo>
                  <a:cubicBezTo>
                    <a:pt x="3164" y="257"/>
                    <a:pt x="2523" y="578"/>
                    <a:pt x="1903" y="856"/>
                  </a:cubicBezTo>
                  <a:cubicBezTo>
                    <a:pt x="1583" y="1005"/>
                    <a:pt x="1241" y="1133"/>
                    <a:pt x="941" y="1283"/>
                  </a:cubicBezTo>
                  <a:cubicBezTo>
                    <a:pt x="621" y="1433"/>
                    <a:pt x="322" y="1582"/>
                    <a:pt x="1" y="1753"/>
                  </a:cubicBezTo>
                  <a:lnTo>
                    <a:pt x="1" y="1796"/>
                  </a:lnTo>
                  <a:cubicBezTo>
                    <a:pt x="364" y="1775"/>
                    <a:pt x="706" y="1689"/>
                    <a:pt x="1048" y="1561"/>
                  </a:cubicBezTo>
                  <a:cubicBezTo>
                    <a:pt x="1390" y="1454"/>
                    <a:pt x="1690" y="1262"/>
                    <a:pt x="1989" y="1091"/>
                  </a:cubicBezTo>
                  <a:cubicBezTo>
                    <a:pt x="2609" y="749"/>
                    <a:pt x="3207" y="364"/>
                    <a:pt x="3827" y="22"/>
                  </a:cubicBezTo>
                  <a:lnTo>
                    <a:pt x="38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33"/>
            <p:cNvSpPr/>
            <p:nvPr/>
          </p:nvSpPr>
          <p:spPr>
            <a:xfrm>
              <a:off x="1225850" y="135850"/>
              <a:ext cx="8875" cy="5850"/>
            </a:xfrm>
            <a:custGeom>
              <a:avLst/>
              <a:gdLst/>
              <a:ahLst/>
              <a:cxnLst/>
              <a:rect l="l" t="t" r="r" b="b"/>
              <a:pathLst>
                <a:path w="355" h="234" extrusionOk="0">
                  <a:moveTo>
                    <a:pt x="169" y="1"/>
                  </a:moveTo>
                  <a:cubicBezTo>
                    <a:pt x="152" y="1"/>
                    <a:pt x="134" y="5"/>
                    <a:pt x="116" y="14"/>
                  </a:cubicBezTo>
                  <a:cubicBezTo>
                    <a:pt x="0" y="71"/>
                    <a:pt x="93" y="234"/>
                    <a:pt x="207" y="234"/>
                  </a:cubicBezTo>
                  <a:cubicBezTo>
                    <a:pt x="219" y="234"/>
                    <a:pt x="232" y="232"/>
                    <a:pt x="244" y="227"/>
                  </a:cubicBezTo>
                  <a:cubicBezTo>
                    <a:pt x="355" y="154"/>
                    <a:pt x="275" y="1"/>
                    <a:pt x="1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33"/>
            <p:cNvSpPr/>
            <p:nvPr/>
          </p:nvSpPr>
          <p:spPr>
            <a:xfrm>
              <a:off x="1242200" y="153275"/>
              <a:ext cx="7300" cy="6425"/>
            </a:xfrm>
            <a:custGeom>
              <a:avLst/>
              <a:gdLst/>
              <a:ahLst/>
              <a:cxnLst/>
              <a:rect l="l" t="t" r="r" b="b"/>
              <a:pathLst>
                <a:path w="292" h="257" extrusionOk="0">
                  <a:moveTo>
                    <a:pt x="150" y="1"/>
                  </a:moveTo>
                  <a:cubicBezTo>
                    <a:pt x="104" y="1"/>
                    <a:pt x="56" y="27"/>
                    <a:pt x="39" y="86"/>
                  </a:cubicBezTo>
                  <a:lnTo>
                    <a:pt x="39" y="107"/>
                  </a:lnTo>
                  <a:cubicBezTo>
                    <a:pt x="1" y="198"/>
                    <a:pt x="71" y="257"/>
                    <a:pt x="142" y="257"/>
                  </a:cubicBezTo>
                  <a:cubicBezTo>
                    <a:pt x="189" y="257"/>
                    <a:pt x="236" y="231"/>
                    <a:pt x="253" y="172"/>
                  </a:cubicBezTo>
                  <a:lnTo>
                    <a:pt x="253" y="150"/>
                  </a:lnTo>
                  <a:cubicBezTo>
                    <a:pt x="292" y="60"/>
                    <a:pt x="222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33"/>
            <p:cNvSpPr/>
            <p:nvPr/>
          </p:nvSpPr>
          <p:spPr>
            <a:xfrm>
              <a:off x="1253275" y="153350"/>
              <a:ext cx="9650" cy="6125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196" y="0"/>
                  </a:moveTo>
                  <a:cubicBezTo>
                    <a:pt x="175" y="0"/>
                    <a:pt x="153" y="6"/>
                    <a:pt x="131" y="19"/>
                  </a:cubicBezTo>
                  <a:cubicBezTo>
                    <a:pt x="0" y="75"/>
                    <a:pt x="81" y="245"/>
                    <a:pt x="203" y="245"/>
                  </a:cubicBezTo>
                  <a:cubicBezTo>
                    <a:pt x="221" y="245"/>
                    <a:pt x="240" y="241"/>
                    <a:pt x="259" y="233"/>
                  </a:cubicBezTo>
                  <a:cubicBezTo>
                    <a:pt x="386" y="178"/>
                    <a:pt x="313" y="0"/>
                    <a:pt x="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33"/>
            <p:cNvSpPr/>
            <p:nvPr/>
          </p:nvSpPr>
          <p:spPr>
            <a:xfrm>
              <a:off x="1283200" y="176500"/>
              <a:ext cx="9825" cy="6500"/>
            </a:xfrm>
            <a:custGeom>
              <a:avLst/>
              <a:gdLst/>
              <a:ahLst/>
              <a:cxnLst/>
              <a:rect l="l" t="t" r="r" b="b"/>
              <a:pathLst>
                <a:path w="393" h="260" extrusionOk="0">
                  <a:moveTo>
                    <a:pt x="200" y="0"/>
                  </a:moveTo>
                  <a:cubicBezTo>
                    <a:pt x="184" y="0"/>
                    <a:pt x="168" y="4"/>
                    <a:pt x="152" y="12"/>
                  </a:cubicBezTo>
                  <a:lnTo>
                    <a:pt x="130" y="33"/>
                  </a:lnTo>
                  <a:cubicBezTo>
                    <a:pt x="0" y="89"/>
                    <a:pt x="81" y="259"/>
                    <a:pt x="203" y="259"/>
                  </a:cubicBezTo>
                  <a:cubicBezTo>
                    <a:pt x="221" y="259"/>
                    <a:pt x="240" y="255"/>
                    <a:pt x="259" y="247"/>
                  </a:cubicBezTo>
                  <a:lnTo>
                    <a:pt x="280" y="247"/>
                  </a:lnTo>
                  <a:cubicBezTo>
                    <a:pt x="392" y="173"/>
                    <a:pt x="309" y="0"/>
                    <a:pt x="2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33"/>
            <p:cNvSpPr/>
            <p:nvPr/>
          </p:nvSpPr>
          <p:spPr>
            <a:xfrm>
              <a:off x="1283725" y="204825"/>
              <a:ext cx="9800" cy="6475"/>
            </a:xfrm>
            <a:custGeom>
              <a:avLst/>
              <a:gdLst/>
              <a:ahLst/>
              <a:cxnLst/>
              <a:rect l="l" t="t" r="r" b="b"/>
              <a:pathLst>
                <a:path w="392" h="259" extrusionOk="0">
                  <a:moveTo>
                    <a:pt x="183" y="1"/>
                  </a:moveTo>
                  <a:cubicBezTo>
                    <a:pt x="166" y="1"/>
                    <a:pt x="149" y="4"/>
                    <a:pt x="131" y="12"/>
                  </a:cubicBezTo>
                  <a:cubicBezTo>
                    <a:pt x="0" y="86"/>
                    <a:pt x="81" y="259"/>
                    <a:pt x="204" y="259"/>
                  </a:cubicBezTo>
                  <a:cubicBezTo>
                    <a:pt x="221" y="259"/>
                    <a:pt x="240" y="255"/>
                    <a:pt x="259" y="247"/>
                  </a:cubicBezTo>
                  <a:cubicBezTo>
                    <a:pt x="391" y="190"/>
                    <a:pt x="307" y="1"/>
                    <a:pt x="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33"/>
            <p:cNvSpPr/>
            <p:nvPr/>
          </p:nvSpPr>
          <p:spPr>
            <a:xfrm>
              <a:off x="1062550" y="94200"/>
              <a:ext cx="180100" cy="210675"/>
            </a:xfrm>
            <a:custGeom>
              <a:avLst/>
              <a:gdLst/>
              <a:ahLst/>
              <a:cxnLst/>
              <a:rect l="l" t="t" r="r" b="b"/>
              <a:pathLst>
                <a:path w="7204" h="8427" extrusionOk="0">
                  <a:moveTo>
                    <a:pt x="1975" y="0"/>
                  </a:moveTo>
                  <a:cubicBezTo>
                    <a:pt x="1154" y="0"/>
                    <a:pt x="493" y="363"/>
                    <a:pt x="300" y="1359"/>
                  </a:cubicBezTo>
                  <a:cubicBezTo>
                    <a:pt x="43" y="2577"/>
                    <a:pt x="1" y="4309"/>
                    <a:pt x="343" y="5484"/>
                  </a:cubicBezTo>
                  <a:cubicBezTo>
                    <a:pt x="621" y="6361"/>
                    <a:pt x="1155" y="7536"/>
                    <a:pt x="1903" y="8049"/>
                  </a:cubicBezTo>
                  <a:cubicBezTo>
                    <a:pt x="2297" y="8309"/>
                    <a:pt x="2703" y="8427"/>
                    <a:pt x="3099" y="8427"/>
                  </a:cubicBezTo>
                  <a:cubicBezTo>
                    <a:pt x="3779" y="8427"/>
                    <a:pt x="4433" y="8082"/>
                    <a:pt x="4960" y="7515"/>
                  </a:cubicBezTo>
                  <a:cubicBezTo>
                    <a:pt x="5387" y="7066"/>
                    <a:pt x="5772" y="6510"/>
                    <a:pt x="6114" y="5976"/>
                  </a:cubicBezTo>
                  <a:cubicBezTo>
                    <a:pt x="6840" y="4779"/>
                    <a:pt x="7204" y="3069"/>
                    <a:pt x="6114" y="1915"/>
                  </a:cubicBezTo>
                  <a:cubicBezTo>
                    <a:pt x="5376" y="1136"/>
                    <a:pt x="3426" y="0"/>
                    <a:pt x="19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33"/>
            <p:cNvSpPr/>
            <p:nvPr/>
          </p:nvSpPr>
          <p:spPr>
            <a:xfrm>
              <a:off x="2250425" y="257475"/>
              <a:ext cx="211375" cy="164600"/>
            </a:xfrm>
            <a:custGeom>
              <a:avLst/>
              <a:gdLst/>
              <a:ahLst/>
              <a:cxnLst/>
              <a:rect l="l" t="t" r="r" b="b"/>
              <a:pathLst>
                <a:path w="8455" h="6584" extrusionOk="0">
                  <a:moveTo>
                    <a:pt x="3363" y="0"/>
                  </a:moveTo>
                  <a:cubicBezTo>
                    <a:pt x="3361" y="0"/>
                    <a:pt x="3358" y="0"/>
                    <a:pt x="3356" y="1"/>
                  </a:cubicBezTo>
                  <a:cubicBezTo>
                    <a:pt x="3121" y="43"/>
                    <a:pt x="3249" y="1176"/>
                    <a:pt x="3057" y="1219"/>
                  </a:cubicBezTo>
                  <a:cubicBezTo>
                    <a:pt x="2309" y="1368"/>
                    <a:pt x="0" y="1582"/>
                    <a:pt x="86" y="3356"/>
                  </a:cubicBezTo>
                  <a:cubicBezTo>
                    <a:pt x="150" y="4275"/>
                    <a:pt x="1561" y="4425"/>
                    <a:pt x="2223" y="4532"/>
                  </a:cubicBezTo>
                  <a:cubicBezTo>
                    <a:pt x="2256" y="4539"/>
                    <a:pt x="2284" y="4542"/>
                    <a:pt x="2310" y="4542"/>
                  </a:cubicBezTo>
                  <a:cubicBezTo>
                    <a:pt x="2586" y="4542"/>
                    <a:pt x="2466" y="4166"/>
                    <a:pt x="2830" y="4166"/>
                  </a:cubicBezTo>
                  <a:cubicBezTo>
                    <a:pt x="2848" y="4166"/>
                    <a:pt x="2866" y="4167"/>
                    <a:pt x="2886" y="4168"/>
                  </a:cubicBezTo>
                  <a:cubicBezTo>
                    <a:pt x="3035" y="4168"/>
                    <a:pt x="2480" y="5216"/>
                    <a:pt x="2629" y="5237"/>
                  </a:cubicBezTo>
                  <a:cubicBezTo>
                    <a:pt x="2631" y="5237"/>
                    <a:pt x="2634" y="5238"/>
                    <a:pt x="2636" y="5238"/>
                  </a:cubicBezTo>
                  <a:cubicBezTo>
                    <a:pt x="2791" y="5238"/>
                    <a:pt x="3368" y="4530"/>
                    <a:pt x="3535" y="4530"/>
                  </a:cubicBezTo>
                  <a:cubicBezTo>
                    <a:pt x="3540" y="4530"/>
                    <a:pt x="3544" y="4531"/>
                    <a:pt x="3548" y="4532"/>
                  </a:cubicBezTo>
                  <a:cubicBezTo>
                    <a:pt x="4254" y="4724"/>
                    <a:pt x="4403" y="5878"/>
                    <a:pt x="5216" y="6584"/>
                  </a:cubicBezTo>
                  <a:lnTo>
                    <a:pt x="5194" y="4981"/>
                  </a:lnTo>
                  <a:cubicBezTo>
                    <a:pt x="5387" y="4746"/>
                    <a:pt x="6519" y="4275"/>
                    <a:pt x="6776" y="3912"/>
                  </a:cubicBezTo>
                  <a:cubicBezTo>
                    <a:pt x="6906" y="3725"/>
                    <a:pt x="7235" y="3680"/>
                    <a:pt x="7564" y="3680"/>
                  </a:cubicBezTo>
                  <a:cubicBezTo>
                    <a:pt x="7863" y="3680"/>
                    <a:pt x="8162" y="3717"/>
                    <a:pt x="8312" y="3717"/>
                  </a:cubicBezTo>
                  <a:cubicBezTo>
                    <a:pt x="8429" y="3717"/>
                    <a:pt x="8455" y="3694"/>
                    <a:pt x="8315" y="3613"/>
                  </a:cubicBezTo>
                  <a:cubicBezTo>
                    <a:pt x="7289" y="2993"/>
                    <a:pt x="7268" y="3228"/>
                    <a:pt x="6947" y="2159"/>
                  </a:cubicBezTo>
                  <a:cubicBezTo>
                    <a:pt x="6733" y="1368"/>
                    <a:pt x="6990" y="1069"/>
                    <a:pt x="7118" y="236"/>
                  </a:cubicBezTo>
                  <a:lnTo>
                    <a:pt x="7118" y="236"/>
                  </a:lnTo>
                  <a:cubicBezTo>
                    <a:pt x="6605" y="727"/>
                    <a:pt x="5451" y="898"/>
                    <a:pt x="4425" y="1026"/>
                  </a:cubicBezTo>
                  <a:cubicBezTo>
                    <a:pt x="4420" y="1027"/>
                    <a:pt x="4416" y="1028"/>
                    <a:pt x="4411" y="1028"/>
                  </a:cubicBezTo>
                  <a:cubicBezTo>
                    <a:pt x="4169" y="1028"/>
                    <a:pt x="3598" y="0"/>
                    <a:pt x="3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33"/>
            <p:cNvSpPr/>
            <p:nvPr/>
          </p:nvSpPr>
          <p:spPr>
            <a:xfrm>
              <a:off x="2164925" y="328450"/>
              <a:ext cx="104750" cy="66925"/>
            </a:xfrm>
            <a:custGeom>
              <a:avLst/>
              <a:gdLst/>
              <a:ahLst/>
              <a:cxnLst/>
              <a:rect l="l" t="t" r="r" b="b"/>
              <a:pathLst>
                <a:path w="4190" h="2677" extrusionOk="0">
                  <a:moveTo>
                    <a:pt x="4103" y="1"/>
                  </a:moveTo>
                  <a:cubicBezTo>
                    <a:pt x="3866" y="1"/>
                    <a:pt x="3678" y="75"/>
                    <a:pt x="3506" y="133"/>
                  </a:cubicBezTo>
                  <a:cubicBezTo>
                    <a:pt x="3292" y="197"/>
                    <a:pt x="3121" y="282"/>
                    <a:pt x="2929" y="368"/>
                  </a:cubicBezTo>
                  <a:cubicBezTo>
                    <a:pt x="2779" y="432"/>
                    <a:pt x="2565" y="517"/>
                    <a:pt x="2394" y="603"/>
                  </a:cubicBezTo>
                  <a:cubicBezTo>
                    <a:pt x="2202" y="688"/>
                    <a:pt x="2010" y="774"/>
                    <a:pt x="1839" y="881"/>
                  </a:cubicBezTo>
                  <a:cubicBezTo>
                    <a:pt x="1475" y="1073"/>
                    <a:pt x="1133" y="1329"/>
                    <a:pt x="834" y="1607"/>
                  </a:cubicBezTo>
                  <a:cubicBezTo>
                    <a:pt x="513" y="1885"/>
                    <a:pt x="257" y="2184"/>
                    <a:pt x="0" y="2505"/>
                  </a:cubicBezTo>
                  <a:lnTo>
                    <a:pt x="171" y="2676"/>
                  </a:lnTo>
                  <a:cubicBezTo>
                    <a:pt x="706" y="2078"/>
                    <a:pt x="1326" y="1607"/>
                    <a:pt x="2031" y="1308"/>
                  </a:cubicBezTo>
                  <a:cubicBezTo>
                    <a:pt x="2202" y="1223"/>
                    <a:pt x="2394" y="1158"/>
                    <a:pt x="2565" y="1094"/>
                  </a:cubicBezTo>
                  <a:cubicBezTo>
                    <a:pt x="2736" y="1030"/>
                    <a:pt x="2929" y="987"/>
                    <a:pt x="3121" y="923"/>
                  </a:cubicBezTo>
                  <a:cubicBezTo>
                    <a:pt x="3313" y="859"/>
                    <a:pt x="3506" y="795"/>
                    <a:pt x="3677" y="752"/>
                  </a:cubicBezTo>
                  <a:cubicBezTo>
                    <a:pt x="3816" y="717"/>
                    <a:pt x="3956" y="683"/>
                    <a:pt x="4072" y="683"/>
                  </a:cubicBezTo>
                  <a:cubicBezTo>
                    <a:pt x="4099" y="683"/>
                    <a:pt x="4124" y="684"/>
                    <a:pt x="4147" y="688"/>
                  </a:cubicBezTo>
                  <a:lnTo>
                    <a:pt x="4190" y="4"/>
                  </a:lnTo>
                  <a:cubicBezTo>
                    <a:pt x="4160" y="2"/>
                    <a:pt x="4131" y="1"/>
                    <a:pt x="41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33"/>
            <p:cNvSpPr/>
            <p:nvPr/>
          </p:nvSpPr>
          <p:spPr>
            <a:xfrm>
              <a:off x="2169200" y="328325"/>
              <a:ext cx="100475" cy="67050"/>
            </a:xfrm>
            <a:custGeom>
              <a:avLst/>
              <a:gdLst/>
              <a:ahLst/>
              <a:cxnLst/>
              <a:rect l="l" t="t" r="r" b="b"/>
              <a:pathLst>
                <a:path w="4019" h="2682" extrusionOk="0">
                  <a:moveTo>
                    <a:pt x="3906" y="0"/>
                  </a:moveTo>
                  <a:cubicBezTo>
                    <a:pt x="3815" y="0"/>
                    <a:pt x="3725" y="16"/>
                    <a:pt x="3634" y="31"/>
                  </a:cubicBezTo>
                  <a:lnTo>
                    <a:pt x="3655" y="287"/>
                  </a:lnTo>
                  <a:cubicBezTo>
                    <a:pt x="3527" y="287"/>
                    <a:pt x="3378" y="330"/>
                    <a:pt x="3207" y="415"/>
                  </a:cubicBezTo>
                  <a:cubicBezTo>
                    <a:pt x="3036" y="480"/>
                    <a:pt x="2865" y="565"/>
                    <a:pt x="2672" y="650"/>
                  </a:cubicBezTo>
                  <a:cubicBezTo>
                    <a:pt x="2480" y="736"/>
                    <a:pt x="2309" y="800"/>
                    <a:pt x="2138" y="886"/>
                  </a:cubicBezTo>
                  <a:cubicBezTo>
                    <a:pt x="1967" y="971"/>
                    <a:pt x="1796" y="1057"/>
                    <a:pt x="1625" y="1163"/>
                  </a:cubicBezTo>
                  <a:cubicBezTo>
                    <a:pt x="984" y="1527"/>
                    <a:pt x="449" y="2061"/>
                    <a:pt x="0" y="2681"/>
                  </a:cubicBezTo>
                  <a:cubicBezTo>
                    <a:pt x="535" y="2083"/>
                    <a:pt x="1155" y="1612"/>
                    <a:pt x="1860" y="1313"/>
                  </a:cubicBezTo>
                  <a:cubicBezTo>
                    <a:pt x="2031" y="1228"/>
                    <a:pt x="2223" y="1163"/>
                    <a:pt x="2394" y="1099"/>
                  </a:cubicBezTo>
                  <a:cubicBezTo>
                    <a:pt x="2565" y="1035"/>
                    <a:pt x="2758" y="992"/>
                    <a:pt x="2950" y="928"/>
                  </a:cubicBezTo>
                  <a:cubicBezTo>
                    <a:pt x="3142" y="864"/>
                    <a:pt x="3335" y="800"/>
                    <a:pt x="3506" y="757"/>
                  </a:cubicBezTo>
                  <a:cubicBezTo>
                    <a:pt x="3645" y="722"/>
                    <a:pt x="3785" y="688"/>
                    <a:pt x="3901" y="688"/>
                  </a:cubicBezTo>
                  <a:cubicBezTo>
                    <a:pt x="3928" y="688"/>
                    <a:pt x="3953" y="689"/>
                    <a:pt x="3976" y="693"/>
                  </a:cubicBezTo>
                  <a:lnTo>
                    <a:pt x="4019" y="9"/>
                  </a:lnTo>
                  <a:cubicBezTo>
                    <a:pt x="3981" y="3"/>
                    <a:pt x="3944" y="0"/>
                    <a:pt x="3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33"/>
            <p:cNvSpPr/>
            <p:nvPr/>
          </p:nvSpPr>
          <p:spPr>
            <a:xfrm>
              <a:off x="2250425" y="293275"/>
              <a:ext cx="54000" cy="78050"/>
            </a:xfrm>
            <a:custGeom>
              <a:avLst/>
              <a:gdLst/>
              <a:ahLst/>
              <a:cxnLst/>
              <a:rect l="l" t="t" r="r" b="b"/>
              <a:pathLst>
                <a:path w="2160" h="3122" extrusionOk="0">
                  <a:moveTo>
                    <a:pt x="2159" y="1"/>
                  </a:moveTo>
                  <a:lnTo>
                    <a:pt x="2159" y="1"/>
                  </a:lnTo>
                  <a:cubicBezTo>
                    <a:pt x="1219" y="214"/>
                    <a:pt x="0" y="685"/>
                    <a:pt x="64" y="1988"/>
                  </a:cubicBezTo>
                  <a:cubicBezTo>
                    <a:pt x="107" y="2822"/>
                    <a:pt x="1261" y="3014"/>
                    <a:pt x="1967" y="3121"/>
                  </a:cubicBezTo>
                  <a:cubicBezTo>
                    <a:pt x="1945" y="2972"/>
                    <a:pt x="1924" y="2822"/>
                    <a:pt x="1903" y="2672"/>
                  </a:cubicBezTo>
                  <a:cubicBezTo>
                    <a:pt x="1774" y="1732"/>
                    <a:pt x="1881" y="813"/>
                    <a:pt x="21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33"/>
            <p:cNvSpPr/>
            <p:nvPr/>
          </p:nvSpPr>
          <p:spPr>
            <a:xfrm>
              <a:off x="2251500" y="338175"/>
              <a:ext cx="48100" cy="33150"/>
            </a:xfrm>
            <a:custGeom>
              <a:avLst/>
              <a:gdLst/>
              <a:ahLst/>
              <a:cxnLst/>
              <a:rect l="l" t="t" r="r" b="b"/>
              <a:pathLst>
                <a:path w="1924" h="1326" extrusionOk="0">
                  <a:moveTo>
                    <a:pt x="21" y="0"/>
                  </a:moveTo>
                  <a:cubicBezTo>
                    <a:pt x="21" y="64"/>
                    <a:pt x="0" y="128"/>
                    <a:pt x="21" y="192"/>
                  </a:cubicBezTo>
                  <a:cubicBezTo>
                    <a:pt x="64" y="1026"/>
                    <a:pt x="1218" y="1218"/>
                    <a:pt x="1924" y="1325"/>
                  </a:cubicBezTo>
                  <a:cubicBezTo>
                    <a:pt x="1902" y="1176"/>
                    <a:pt x="1881" y="1026"/>
                    <a:pt x="1860" y="876"/>
                  </a:cubicBezTo>
                  <a:cubicBezTo>
                    <a:pt x="1860" y="876"/>
                    <a:pt x="1860" y="876"/>
                    <a:pt x="1860" y="855"/>
                  </a:cubicBezTo>
                  <a:cubicBezTo>
                    <a:pt x="1218" y="769"/>
                    <a:pt x="257" y="598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33"/>
            <p:cNvSpPr/>
            <p:nvPr/>
          </p:nvSpPr>
          <p:spPr>
            <a:xfrm>
              <a:off x="2294225" y="293275"/>
              <a:ext cx="10200" cy="60400"/>
            </a:xfrm>
            <a:custGeom>
              <a:avLst/>
              <a:gdLst/>
              <a:ahLst/>
              <a:cxnLst/>
              <a:rect l="l" t="t" r="r" b="b"/>
              <a:pathLst>
                <a:path w="408" h="2416" extrusionOk="0">
                  <a:moveTo>
                    <a:pt x="407" y="1"/>
                  </a:moveTo>
                  <a:cubicBezTo>
                    <a:pt x="343" y="22"/>
                    <a:pt x="279" y="43"/>
                    <a:pt x="215" y="65"/>
                  </a:cubicBezTo>
                  <a:cubicBezTo>
                    <a:pt x="44" y="727"/>
                    <a:pt x="1" y="1454"/>
                    <a:pt x="86" y="2223"/>
                  </a:cubicBezTo>
                  <a:cubicBezTo>
                    <a:pt x="86" y="2271"/>
                    <a:pt x="98" y="2319"/>
                    <a:pt x="104" y="2366"/>
                  </a:cubicBezTo>
                  <a:lnTo>
                    <a:pt x="104" y="2366"/>
                  </a:lnTo>
                  <a:cubicBezTo>
                    <a:pt x="48" y="1529"/>
                    <a:pt x="156" y="713"/>
                    <a:pt x="407" y="1"/>
                  </a:cubicBezTo>
                  <a:close/>
                  <a:moveTo>
                    <a:pt x="104" y="2366"/>
                  </a:moveTo>
                  <a:lnTo>
                    <a:pt x="104" y="2366"/>
                  </a:lnTo>
                  <a:cubicBezTo>
                    <a:pt x="105" y="2383"/>
                    <a:pt x="107" y="2399"/>
                    <a:pt x="108" y="2416"/>
                  </a:cubicBezTo>
                  <a:cubicBezTo>
                    <a:pt x="108" y="2399"/>
                    <a:pt x="106" y="2383"/>
                    <a:pt x="104" y="2366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33"/>
            <p:cNvSpPr/>
            <p:nvPr/>
          </p:nvSpPr>
          <p:spPr>
            <a:xfrm>
              <a:off x="2372950" y="267775"/>
              <a:ext cx="159100" cy="139500"/>
            </a:xfrm>
            <a:custGeom>
              <a:avLst/>
              <a:gdLst/>
              <a:ahLst/>
              <a:cxnLst/>
              <a:rect l="l" t="t" r="r" b="b"/>
              <a:pathLst>
                <a:path w="6364" h="5580" extrusionOk="0">
                  <a:moveTo>
                    <a:pt x="3109" y="1"/>
                  </a:moveTo>
                  <a:cubicBezTo>
                    <a:pt x="2813" y="1"/>
                    <a:pt x="2513" y="34"/>
                    <a:pt x="2217" y="102"/>
                  </a:cubicBezTo>
                  <a:cubicBezTo>
                    <a:pt x="1704" y="230"/>
                    <a:pt x="913" y="486"/>
                    <a:pt x="571" y="935"/>
                  </a:cubicBezTo>
                  <a:cubicBezTo>
                    <a:pt x="336" y="1213"/>
                    <a:pt x="379" y="1555"/>
                    <a:pt x="293" y="1876"/>
                  </a:cubicBezTo>
                  <a:cubicBezTo>
                    <a:pt x="285" y="1866"/>
                    <a:pt x="277" y="1862"/>
                    <a:pt x="268" y="1862"/>
                  </a:cubicBezTo>
                  <a:cubicBezTo>
                    <a:pt x="160" y="1862"/>
                    <a:pt x="0" y="2573"/>
                    <a:pt x="79" y="3008"/>
                  </a:cubicBezTo>
                  <a:cubicBezTo>
                    <a:pt x="229" y="3714"/>
                    <a:pt x="742" y="4248"/>
                    <a:pt x="1191" y="4782"/>
                  </a:cubicBezTo>
                  <a:cubicBezTo>
                    <a:pt x="1632" y="5336"/>
                    <a:pt x="2196" y="5580"/>
                    <a:pt x="2790" y="5580"/>
                  </a:cubicBezTo>
                  <a:cubicBezTo>
                    <a:pt x="3436" y="5580"/>
                    <a:pt x="4117" y="5293"/>
                    <a:pt x="4718" y="4804"/>
                  </a:cubicBezTo>
                  <a:cubicBezTo>
                    <a:pt x="5252" y="4334"/>
                    <a:pt x="6171" y="3585"/>
                    <a:pt x="6278" y="2880"/>
                  </a:cubicBezTo>
                  <a:cubicBezTo>
                    <a:pt x="6363" y="2218"/>
                    <a:pt x="6021" y="1405"/>
                    <a:pt x="5551" y="956"/>
                  </a:cubicBezTo>
                  <a:cubicBezTo>
                    <a:pt x="4920" y="325"/>
                    <a:pt x="4032" y="1"/>
                    <a:pt x="3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33"/>
            <p:cNvSpPr/>
            <p:nvPr/>
          </p:nvSpPr>
          <p:spPr>
            <a:xfrm>
              <a:off x="2338600" y="218825"/>
              <a:ext cx="177950" cy="93975"/>
            </a:xfrm>
            <a:custGeom>
              <a:avLst/>
              <a:gdLst/>
              <a:ahLst/>
              <a:cxnLst/>
              <a:rect l="l" t="t" r="r" b="b"/>
              <a:pathLst>
                <a:path w="7118" h="3759" extrusionOk="0">
                  <a:moveTo>
                    <a:pt x="3580" y="0"/>
                  </a:moveTo>
                  <a:cubicBezTo>
                    <a:pt x="2996" y="0"/>
                    <a:pt x="2408" y="68"/>
                    <a:pt x="1817" y="136"/>
                  </a:cubicBezTo>
                  <a:cubicBezTo>
                    <a:pt x="1389" y="179"/>
                    <a:pt x="1026" y="243"/>
                    <a:pt x="705" y="563"/>
                  </a:cubicBezTo>
                  <a:cubicBezTo>
                    <a:pt x="0" y="1269"/>
                    <a:pt x="43" y="3021"/>
                    <a:pt x="983" y="3577"/>
                  </a:cubicBezTo>
                  <a:cubicBezTo>
                    <a:pt x="1206" y="3707"/>
                    <a:pt x="1449" y="3758"/>
                    <a:pt x="1702" y="3758"/>
                  </a:cubicBezTo>
                  <a:cubicBezTo>
                    <a:pt x="2492" y="3758"/>
                    <a:pt x="3381" y="3253"/>
                    <a:pt x="4061" y="3043"/>
                  </a:cubicBezTo>
                  <a:cubicBezTo>
                    <a:pt x="4745" y="2829"/>
                    <a:pt x="6519" y="2786"/>
                    <a:pt x="6840" y="2017"/>
                  </a:cubicBezTo>
                  <a:cubicBezTo>
                    <a:pt x="7118" y="1333"/>
                    <a:pt x="6177" y="627"/>
                    <a:pt x="5686" y="414"/>
                  </a:cubicBezTo>
                  <a:cubicBezTo>
                    <a:pt x="4985" y="98"/>
                    <a:pt x="4284" y="0"/>
                    <a:pt x="35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33"/>
            <p:cNvSpPr/>
            <p:nvPr/>
          </p:nvSpPr>
          <p:spPr>
            <a:xfrm>
              <a:off x="2314550" y="196000"/>
              <a:ext cx="152300" cy="107900"/>
            </a:xfrm>
            <a:custGeom>
              <a:avLst/>
              <a:gdLst/>
              <a:ahLst/>
              <a:cxnLst/>
              <a:rect l="l" t="t" r="r" b="b"/>
              <a:pathLst>
                <a:path w="6092" h="4316" extrusionOk="0">
                  <a:moveTo>
                    <a:pt x="4205" y="1"/>
                  </a:moveTo>
                  <a:cubicBezTo>
                    <a:pt x="3758" y="1"/>
                    <a:pt x="3302" y="111"/>
                    <a:pt x="2886" y="194"/>
                  </a:cubicBezTo>
                  <a:cubicBezTo>
                    <a:pt x="1988" y="386"/>
                    <a:pt x="1005" y="750"/>
                    <a:pt x="535" y="1626"/>
                  </a:cubicBezTo>
                  <a:cubicBezTo>
                    <a:pt x="278" y="2096"/>
                    <a:pt x="0" y="4084"/>
                    <a:pt x="706" y="4298"/>
                  </a:cubicBezTo>
                  <a:cubicBezTo>
                    <a:pt x="746" y="4310"/>
                    <a:pt x="785" y="4316"/>
                    <a:pt x="823" y="4316"/>
                  </a:cubicBezTo>
                  <a:cubicBezTo>
                    <a:pt x="1450" y="4316"/>
                    <a:pt x="1774" y="2738"/>
                    <a:pt x="2116" y="2395"/>
                  </a:cubicBezTo>
                  <a:cubicBezTo>
                    <a:pt x="2822" y="1626"/>
                    <a:pt x="3954" y="2075"/>
                    <a:pt x="4809" y="1754"/>
                  </a:cubicBezTo>
                  <a:cubicBezTo>
                    <a:pt x="5493" y="1519"/>
                    <a:pt x="6092" y="835"/>
                    <a:pt x="5237" y="279"/>
                  </a:cubicBezTo>
                  <a:cubicBezTo>
                    <a:pt x="4914" y="71"/>
                    <a:pt x="4563" y="1"/>
                    <a:pt x="4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33"/>
            <p:cNvSpPr/>
            <p:nvPr/>
          </p:nvSpPr>
          <p:spPr>
            <a:xfrm>
              <a:off x="2319350" y="345500"/>
              <a:ext cx="152850" cy="94925"/>
            </a:xfrm>
            <a:custGeom>
              <a:avLst/>
              <a:gdLst/>
              <a:ahLst/>
              <a:cxnLst/>
              <a:rect l="l" t="t" r="r" b="b"/>
              <a:pathLst>
                <a:path w="6114" h="3797" extrusionOk="0">
                  <a:moveTo>
                    <a:pt x="2727" y="1"/>
                  </a:moveTo>
                  <a:cubicBezTo>
                    <a:pt x="2696" y="1"/>
                    <a:pt x="2664" y="3"/>
                    <a:pt x="2630" y="6"/>
                  </a:cubicBezTo>
                  <a:cubicBezTo>
                    <a:pt x="2052" y="92"/>
                    <a:pt x="1369" y="476"/>
                    <a:pt x="984" y="904"/>
                  </a:cubicBezTo>
                  <a:cubicBezTo>
                    <a:pt x="685" y="1225"/>
                    <a:pt x="22" y="1652"/>
                    <a:pt x="22" y="2080"/>
                  </a:cubicBezTo>
                  <a:cubicBezTo>
                    <a:pt x="1" y="2614"/>
                    <a:pt x="514" y="3341"/>
                    <a:pt x="941" y="3597"/>
                  </a:cubicBezTo>
                  <a:cubicBezTo>
                    <a:pt x="1219" y="3751"/>
                    <a:pt x="1597" y="3796"/>
                    <a:pt x="1990" y="3796"/>
                  </a:cubicBezTo>
                  <a:cubicBezTo>
                    <a:pt x="2473" y="3796"/>
                    <a:pt x="2979" y="3728"/>
                    <a:pt x="3356" y="3704"/>
                  </a:cubicBezTo>
                  <a:cubicBezTo>
                    <a:pt x="4040" y="3661"/>
                    <a:pt x="4703" y="3554"/>
                    <a:pt x="5237" y="3127"/>
                  </a:cubicBezTo>
                  <a:cubicBezTo>
                    <a:pt x="6114" y="2443"/>
                    <a:pt x="5023" y="2037"/>
                    <a:pt x="4425" y="1695"/>
                  </a:cubicBezTo>
                  <a:cubicBezTo>
                    <a:pt x="4083" y="1481"/>
                    <a:pt x="3805" y="1310"/>
                    <a:pt x="3591" y="947"/>
                  </a:cubicBezTo>
                  <a:cubicBezTo>
                    <a:pt x="3329" y="483"/>
                    <a:pt x="3238" y="1"/>
                    <a:pt x="27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33"/>
            <p:cNvSpPr/>
            <p:nvPr/>
          </p:nvSpPr>
          <p:spPr>
            <a:xfrm>
              <a:off x="2331650" y="295950"/>
              <a:ext cx="52925" cy="57725"/>
            </a:xfrm>
            <a:custGeom>
              <a:avLst/>
              <a:gdLst/>
              <a:ahLst/>
              <a:cxnLst/>
              <a:rect l="l" t="t" r="r" b="b"/>
              <a:pathLst>
                <a:path w="2117" h="2309" extrusionOk="0">
                  <a:moveTo>
                    <a:pt x="1646" y="0"/>
                  </a:moveTo>
                  <a:lnTo>
                    <a:pt x="1646" y="0"/>
                  </a:lnTo>
                  <a:cubicBezTo>
                    <a:pt x="1133" y="428"/>
                    <a:pt x="0" y="385"/>
                    <a:pt x="171" y="1368"/>
                  </a:cubicBezTo>
                  <a:cubicBezTo>
                    <a:pt x="299" y="2116"/>
                    <a:pt x="812" y="2181"/>
                    <a:pt x="1389" y="2245"/>
                  </a:cubicBezTo>
                  <a:cubicBezTo>
                    <a:pt x="1528" y="2255"/>
                    <a:pt x="1694" y="2309"/>
                    <a:pt x="1830" y="2309"/>
                  </a:cubicBezTo>
                  <a:cubicBezTo>
                    <a:pt x="1967" y="2309"/>
                    <a:pt x="2073" y="2255"/>
                    <a:pt x="2095" y="2052"/>
                  </a:cubicBezTo>
                  <a:cubicBezTo>
                    <a:pt x="2116" y="1796"/>
                    <a:pt x="1860" y="1347"/>
                    <a:pt x="1710" y="1155"/>
                  </a:cubicBezTo>
                  <a:cubicBezTo>
                    <a:pt x="1582" y="962"/>
                    <a:pt x="1389" y="855"/>
                    <a:pt x="1368" y="620"/>
                  </a:cubicBezTo>
                  <a:cubicBezTo>
                    <a:pt x="1368" y="407"/>
                    <a:pt x="1560" y="150"/>
                    <a:pt x="1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33"/>
            <p:cNvSpPr/>
            <p:nvPr/>
          </p:nvSpPr>
          <p:spPr>
            <a:xfrm>
              <a:off x="2362625" y="334950"/>
              <a:ext cx="96750" cy="23250"/>
            </a:xfrm>
            <a:custGeom>
              <a:avLst/>
              <a:gdLst/>
              <a:ahLst/>
              <a:cxnLst/>
              <a:rect l="l" t="t" r="r" b="b"/>
              <a:pathLst>
                <a:path w="3870" h="930" extrusionOk="0">
                  <a:moveTo>
                    <a:pt x="22" y="1"/>
                  </a:moveTo>
                  <a:lnTo>
                    <a:pt x="1" y="22"/>
                  </a:lnTo>
                  <a:cubicBezTo>
                    <a:pt x="215" y="321"/>
                    <a:pt x="514" y="514"/>
                    <a:pt x="834" y="663"/>
                  </a:cubicBezTo>
                  <a:cubicBezTo>
                    <a:pt x="1155" y="792"/>
                    <a:pt x="1497" y="856"/>
                    <a:pt x="1839" y="898"/>
                  </a:cubicBezTo>
                  <a:cubicBezTo>
                    <a:pt x="2048" y="918"/>
                    <a:pt x="2258" y="930"/>
                    <a:pt x="2469" y="930"/>
                  </a:cubicBezTo>
                  <a:cubicBezTo>
                    <a:pt x="2948" y="930"/>
                    <a:pt x="3424" y="869"/>
                    <a:pt x="3870" y="706"/>
                  </a:cubicBezTo>
                  <a:lnTo>
                    <a:pt x="3848" y="685"/>
                  </a:lnTo>
                  <a:cubicBezTo>
                    <a:pt x="3528" y="770"/>
                    <a:pt x="3186" y="792"/>
                    <a:pt x="2865" y="792"/>
                  </a:cubicBezTo>
                  <a:cubicBezTo>
                    <a:pt x="2523" y="792"/>
                    <a:pt x="2202" y="749"/>
                    <a:pt x="1860" y="706"/>
                  </a:cubicBezTo>
                  <a:cubicBezTo>
                    <a:pt x="1540" y="642"/>
                    <a:pt x="1241" y="535"/>
                    <a:pt x="920" y="428"/>
                  </a:cubicBezTo>
                  <a:cubicBezTo>
                    <a:pt x="599" y="321"/>
                    <a:pt x="300" y="193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33"/>
            <p:cNvSpPr/>
            <p:nvPr/>
          </p:nvSpPr>
          <p:spPr>
            <a:xfrm>
              <a:off x="2362100" y="324775"/>
              <a:ext cx="68425" cy="12475"/>
            </a:xfrm>
            <a:custGeom>
              <a:avLst/>
              <a:gdLst/>
              <a:ahLst/>
              <a:cxnLst/>
              <a:rect l="l" t="t" r="r" b="b"/>
              <a:pathLst>
                <a:path w="2737" h="499" extrusionOk="0">
                  <a:moveTo>
                    <a:pt x="2252" y="1"/>
                  </a:moveTo>
                  <a:cubicBezTo>
                    <a:pt x="1954" y="1"/>
                    <a:pt x="1651" y="24"/>
                    <a:pt x="1347" y="66"/>
                  </a:cubicBezTo>
                  <a:cubicBezTo>
                    <a:pt x="1112" y="87"/>
                    <a:pt x="877" y="109"/>
                    <a:pt x="663" y="194"/>
                  </a:cubicBezTo>
                  <a:cubicBezTo>
                    <a:pt x="428" y="258"/>
                    <a:pt x="214" y="344"/>
                    <a:pt x="1" y="472"/>
                  </a:cubicBezTo>
                  <a:lnTo>
                    <a:pt x="22" y="493"/>
                  </a:lnTo>
                  <a:cubicBezTo>
                    <a:pt x="65" y="497"/>
                    <a:pt x="108" y="499"/>
                    <a:pt x="151" y="499"/>
                  </a:cubicBezTo>
                  <a:cubicBezTo>
                    <a:pt x="343" y="499"/>
                    <a:pt x="531" y="464"/>
                    <a:pt x="706" y="429"/>
                  </a:cubicBezTo>
                  <a:cubicBezTo>
                    <a:pt x="941" y="386"/>
                    <a:pt x="1155" y="301"/>
                    <a:pt x="1368" y="258"/>
                  </a:cubicBezTo>
                  <a:cubicBezTo>
                    <a:pt x="1817" y="151"/>
                    <a:pt x="2288" y="66"/>
                    <a:pt x="2736" y="66"/>
                  </a:cubicBezTo>
                  <a:lnTo>
                    <a:pt x="2736" y="23"/>
                  </a:lnTo>
                  <a:cubicBezTo>
                    <a:pt x="2577" y="8"/>
                    <a:pt x="2416" y="1"/>
                    <a:pt x="22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33"/>
            <p:cNvSpPr/>
            <p:nvPr/>
          </p:nvSpPr>
          <p:spPr>
            <a:xfrm>
              <a:off x="2356750" y="299650"/>
              <a:ext cx="77875" cy="31600"/>
            </a:xfrm>
            <a:custGeom>
              <a:avLst/>
              <a:gdLst/>
              <a:ahLst/>
              <a:cxnLst/>
              <a:rect l="l" t="t" r="r" b="b"/>
              <a:pathLst>
                <a:path w="3115" h="1264" extrusionOk="0">
                  <a:moveTo>
                    <a:pt x="2905" y="1"/>
                  </a:moveTo>
                  <a:cubicBezTo>
                    <a:pt x="2899" y="1"/>
                    <a:pt x="2893" y="1"/>
                    <a:pt x="2886" y="2"/>
                  </a:cubicBezTo>
                  <a:cubicBezTo>
                    <a:pt x="2822" y="23"/>
                    <a:pt x="2801" y="88"/>
                    <a:pt x="2822" y="130"/>
                  </a:cubicBezTo>
                  <a:cubicBezTo>
                    <a:pt x="2331" y="194"/>
                    <a:pt x="1839" y="280"/>
                    <a:pt x="1369" y="408"/>
                  </a:cubicBezTo>
                  <a:cubicBezTo>
                    <a:pt x="1112" y="494"/>
                    <a:pt x="856" y="558"/>
                    <a:pt x="621" y="707"/>
                  </a:cubicBezTo>
                  <a:cubicBezTo>
                    <a:pt x="385" y="836"/>
                    <a:pt x="172" y="1007"/>
                    <a:pt x="1" y="1242"/>
                  </a:cubicBezTo>
                  <a:lnTo>
                    <a:pt x="1" y="1263"/>
                  </a:lnTo>
                  <a:lnTo>
                    <a:pt x="727" y="921"/>
                  </a:lnTo>
                  <a:cubicBezTo>
                    <a:pt x="963" y="814"/>
                    <a:pt x="1198" y="686"/>
                    <a:pt x="1433" y="601"/>
                  </a:cubicBezTo>
                  <a:cubicBezTo>
                    <a:pt x="1882" y="430"/>
                    <a:pt x="2352" y="301"/>
                    <a:pt x="2822" y="173"/>
                  </a:cubicBezTo>
                  <a:cubicBezTo>
                    <a:pt x="2840" y="208"/>
                    <a:pt x="2886" y="243"/>
                    <a:pt x="2937" y="243"/>
                  </a:cubicBezTo>
                  <a:cubicBezTo>
                    <a:pt x="2948" y="243"/>
                    <a:pt x="2960" y="241"/>
                    <a:pt x="2972" y="237"/>
                  </a:cubicBezTo>
                  <a:cubicBezTo>
                    <a:pt x="3115" y="217"/>
                    <a:pt x="3043" y="1"/>
                    <a:pt x="29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33"/>
            <p:cNvSpPr/>
            <p:nvPr/>
          </p:nvSpPr>
          <p:spPr>
            <a:xfrm>
              <a:off x="2341250" y="266525"/>
              <a:ext cx="132400" cy="48150"/>
            </a:xfrm>
            <a:custGeom>
              <a:avLst/>
              <a:gdLst/>
              <a:ahLst/>
              <a:cxnLst/>
              <a:rect l="l" t="t" r="r" b="b"/>
              <a:pathLst>
                <a:path w="5296" h="1926" extrusionOk="0">
                  <a:moveTo>
                    <a:pt x="5107" y="1"/>
                  </a:moveTo>
                  <a:cubicBezTo>
                    <a:pt x="5101" y="1"/>
                    <a:pt x="5094" y="1"/>
                    <a:pt x="5088" y="2"/>
                  </a:cubicBezTo>
                  <a:cubicBezTo>
                    <a:pt x="5024" y="2"/>
                    <a:pt x="5002" y="66"/>
                    <a:pt x="5002" y="109"/>
                  </a:cubicBezTo>
                  <a:cubicBezTo>
                    <a:pt x="4575" y="109"/>
                    <a:pt x="4147" y="130"/>
                    <a:pt x="3741" y="216"/>
                  </a:cubicBezTo>
                  <a:cubicBezTo>
                    <a:pt x="3293" y="322"/>
                    <a:pt x="2844" y="472"/>
                    <a:pt x="2438" y="686"/>
                  </a:cubicBezTo>
                  <a:cubicBezTo>
                    <a:pt x="2245" y="771"/>
                    <a:pt x="2031" y="900"/>
                    <a:pt x="1839" y="985"/>
                  </a:cubicBezTo>
                  <a:cubicBezTo>
                    <a:pt x="1647" y="1092"/>
                    <a:pt x="1454" y="1177"/>
                    <a:pt x="1241" y="1284"/>
                  </a:cubicBezTo>
                  <a:cubicBezTo>
                    <a:pt x="835" y="1455"/>
                    <a:pt x="471" y="1626"/>
                    <a:pt x="44" y="1819"/>
                  </a:cubicBezTo>
                  <a:lnTo>
                    <a:pt x="1" y="1926"/>
                  </a:lnTo>
                  <a:cubicBezTo>
                    <a:pt x="450" y="1861"/>
                    <a:pt x="899" y="1669"/>
                    <a:pt x="1326" y="1498"/>
                  </a:cubicBezTo>
                  <a:cubicBezTo>
                    <a:pt x="1540" y="1434"/>
                    <a:pt x="1754" y="1327"/>
                    <a:pt x="1946" y="1220"/>
                  </a:cubicBezTo>
                  <a:cubicBezTo>
                    <a:pt x="2160" y="1092"/>
                    <a:pt x="2331" y="964"/>
                    <a:pt x="2523" y="857"/>
                  </a:cubicBezTo>
                  <a:cubicBezTo>
                    <a:pt x="3271" y="408"/>
                    <a:pt x="4147" y="173"/>
                    <a:pt x="5002" y="130"/>
                  </a:cubicBezTo>
                  <a:cubicBezTo>
                    <a:pt x="5021" y="186"/>
                    <a:pt x="5072" y="241"/>
                    <a:pt x="5126" y="241"/>
                  </a:cubicBezTo>
                  <a:cubicBezTo>
                    <a:pt x="5135" y="241"/>
                    <a:pt x="5143" y="240"/>
                    <a:pt x="5152" y="237"/>
                  </a:cubicBezTo>
                  <a:cubicBezTo>
                    <a:pt x="5295" y="217"/>
                    <a:pt x="5243" y="1"/>
                    <a:pt x="5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33"/>
            <p:cNvSpPr/>
            <p:nvPr/>
          </p:nvSpPr>
          <p:spPr>
            <a:xfrm>
              <a:off x="2342875" y="278275"/>
              <a:ext cx="105650" cy="44950"/>
            </a:xfrm>
            <a:custGeom>
              <a:avLst/>
              <a:gdLst/>
              <a:ahLst/>
              <a:cxnLst/>
              <a:rect l="l" t="t" r="r" b="b"/>
              <a:pathLst>
                <a:path w="4226" h="1798" extrusionOk="0">
                  <a:moveTo>
                    <a:pt x="4035" y="1"/>
                  </a:moveTo>
                  <a:cubicBezTo>
                    <a:pt x="4029" y="1"/>
                    <a:pt x="4024" y="1"/>
                    <a:pt x="4018" y="2"/>
                  </a:cubicBezTo>
                  <a:cubicBezTo>
                    <a:pt x="3954" y="23"/>
                    <a:pt x="3933" y="66"/>
                    <a:pt x="3933" y="109"/>
                  </a:cubicBezTo>
                  <a:cubicBezTo>
                    <a:pt x="3812" y="94"/>
                    <a:pt x="3691" y="87"/>
                    <a:pt x="3570" y="87"/>
                  </a:cubicBezTo>
                  <a:cubicBezTo>
                    <a:pt x="3351" y="87"/>
                    <a:pt x="3135" y="110"/>
                    <a:pt x="2928" y="152"/>
                  </a:cubicBezTo>
                  <a:cubicBezTo>
                    <a:pt x="2565" y="237"/>
                    <a:pt x="2202" y="408"/>
                    <a:pt x="1902" y="643"/>
                  </a:cubicBezTo>
                  <a:cubicBezTo>
                    <a:pt x="1731" y="750"/>
                    <a:pt x="1582" y="878"/>
                    <a:pt x="1432" y="964"/>
                  </a:cubicBezTo>
                  <a:cubicBezTo>
                    <a:pt x="1282" y="1071"/>
                    <a:pt x="1133" y="1156"/>
                    <a:pt x="983" y="1263"/>
                  </a:cubicBezTo>
                  <a:cubicBezTo>
                    <a:pt x="663" y="1434"/>
                    <a:pt x="321" y="1584"/>
                    <a:pt x="0" y="1776"/>
                  </a:cubicBezTo>
                  <a:lnTo>
                    <a:pt x="0" y="1798"/>
                  </a:lnTo>
                  <a:cubicBezTo>
                    <a:pt x="363" y="1733"/>
                    <a:pt x="727" y="1627"/>
                    <a:pt x="1090" y="1477"/>
                  </a:cubicBezTo>
                  <a:cubicBezTo>
                    <a:pt x="1261" y="1391"/>
                    <a:pt x="1432" y="1285"/>
                    <a:pt x="1582" y="1178"/>
                  </a:cubicBezTo>
                  <a:cubicBezTo>
                    <a:pt x="1731" y="1049"/>
                    <a:pt x="1860" y="900"/>
                    <a:pt x="2009" y="793"/>
                  </a:cubicBezTo>
                  <a:cubicBezTo>
                    <a:pt x="2287" y="558"/>
                    <a:pt x="2608" y="387"/>
                    <a:pt x="2950" y="280"/>
                  </a:cubicBezTo>
                  <a:cubicBezTo>
                    <a:pt x="3270" y="173"/>
                    <a:pt x="3591" y="130"/>
                    <a:pt x="3933" y="130"/>
                  </a:cubicBezTo>
                  <a:cubicBezTo>
                    <a:pt x="3951" y="186"/>
                    <a:pt x="3986" y="241"/>
                    <a:pt x="4050" y="241"/>
                  </a:cubicBezTo>
                  <a:cubicBezTo>
                    <a:pt x="4060" y="241"/>
                    <a:pt x="4071" y="240"/>
                    <a:pt x="4082" y="237"/>
                  </a:cubicBezTo>
                  <a:cubicBezTo>
                    <a:pt x="4226" y="217"/>
                    <a:pt x="4154" y="1"/>
                    <a:pt x="40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33"/>
            <p:cNvSpPr/>
            <p:nvPr/>
          </p:nvSpPr>
          <p:spPr>
            <a:xfrm>
              <a:off x="2361575" y="308775"/>
              <a:ext cx="60925" cy="23525"/>
            </a:xfrm>
            <a:custGeom>
              <a:avLst/>
              <a:gdLst/>
              <a:ahLst/>
              <a:cxnLst/>
              <a:rect l="l" t="t" r="r" b="b"/>
              <a:pathLst>
                <a:path w="2437" h="941" extrusionOk="0">
                  <a:moveTo>
                    <a:pt x="2415" y="0"/>
                  </a:moveTo>
                  <a:cubicBezTo>
                    <a:pt x="2052" y="257"/>
                    <a:pt x="1646" y="385"/>
                    <a:pt x="1240" y="471"/>
                  </a:cubicBezTo>
                  <a:cubicBezTo>
                    <a:pt x="1026" y="535"/>
                    <a:pt x="812" y="535"/>
                    <a:pt x="599" y="620"/>
                  </a:cubicBezTo>
                  <a:cubicBezTo>
                    <a:pt x="385" y="684"/>
                    <a:pt x="192" y="770"/>
                    <a:pt x="0" y="920"/>
                  </a:cubicBezTo>
                  <a:lnTo>
                    <a:pt x="22" y="941"/>
                  </a:lnTo>
                  <a:cubicBezTo>
                    <a:pt x="235" y="920"/>
                    <a:pt x="449" y="898"/>
                    <a:pt x="663" y="855"/>
                  </a:cubicBezTo>
                  <a:cubicBezTo>
                    <a:pt x="876" y="813"/>
                    <a:pt x="1069" y="749"/>
                    <a:pt x="1283" y="663"/>
                  </a:cubicBezTo>
                  <a:cubicBezTo>
                    <a:pt x="1496" y="599"/>
                    <a:pt x="1689" y="513"/>
                    <a:pt x="1902" y="407"/>
                  </a:cubicBezTo>
                  <a:cubicBezTo>
                    <a:pt x="2095" y="300"/>
                    <a:pt x="2266" y="171"/>
                    <a:pt x="2437" y="22"/>
                  </a:cubicBezTo>
                  <a:lnTo>
                    <a:pt x="24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33"/>
            <p:cNvSpPr/>
            <p:nvPr/>
          </p:nvSpPr>
          <p:spPr>
            <a:xfrm>
              <a:off x="2359975" y="332775"/>
              <a:ext cx="90700" cy="16100"/>
            </a:xfrm>
            <a:custGeom>
              <a:avLst/>
              <a:gdLst/>
              <a:ahLst/>
              <a:cxnLst/>
              <a:rect l="l" t="t" r="r" b="b"/>
              <a:pathLst>
                <a:path w="3628" h="644" extrusionOk="0">
                  <a:moveTo>
                    <a:pt x="3439" y="1"/>
                  </a:moveTo>
                  <a:cubicBezTo>
                    <a:pt x="3433" y="1"/>
                    <a:pt x="3426" y="1"/>
                    <a:pt x="3420" y="2"/>
                  </a:cubicBezTo>
                  <a:cubicBezTo>
                    <a:pt x="3334" y="24"/>
                    <a:pt x="3313" y="88"/>
                    <a:pt x="3334" y="152"/>
                  </a:cubicBezTo>
                  <a:cubicBezTo>
                    <a:pt x="2912" y="391"/>
                    <a:pt x="2426" y="456"/>
                    <a:pt x="1945" y="456"/>
                  </a:cubicBezTo>
                  <a:cubicBezTo>
                    <a:pt x="1866" y="456"/>
                    <a:pt x="1788" y="454"/>
                    <a:pt x="1710" y="451"/>
                  </a:cubicBezTo>
                  <a:cubicBezTo>
                    <a:pt x="1432" y="430"/>
                    <a:pt x="1154" y="366"/>
                    <a:pt x="855" y="344"/>
                  </a:cubicBezTo>
                  <a:cubicBezTo>
                    <a:pt x="577" y="323"/>
                    <a:pt x="299" y="302"/>
                    <a:pt x="0" y="302"/>
                  </a:cubicBezTo>
                  <a:lnTo>
                    <a:pt x="0" y="344"/>
                  </a:lnTo>
                  <a:cubicBezTo>
                    <a:pt x="256" y="451"/>
                    <a:pt x="556" y="537"/>
                    <a:pt x="834" y="601"/>
                  </a:cubicBezTo>
                  <a:cubicBezTo>
                    <a:pt x="1111" y="643"/>
                    <a:pt x="1411" y="643"/>
                    <a:pt x="1710" y="643"/>
                  </a:cubicBezTo>
                  <a:cubicBezTo>
                    <a:pt x="1988" y="643"/>
                    <a:pt x="2287" y="601"/>
                    <a:pt x="2586" y="537"/>
                  </a:cubicBezTo>
                  <a:cubicBezTo>
                    <a:pt x="2864" y="451"/>
                    <a:pt x="3121" y="344"/>
                    <a:pt x="3356" y="173"/>
                  </a:cubicBezTo>
                  <a:cubicBezTo>
                    <a:pt x="3373" y="208"/>
                    <a:pt x="3405" y="243"/>
                    <a:pt x="3451" y="243"/>
                  </a:cubicBezTo>
                  <a:cubicBezTo>
                    <a:pt x="3461" y="243"/>
                    <a:pt x="3472" y="241"/>
                    <a:pt x="3484" y="237"/>
                  </a:cubicBezTo>
                  <a:cubicBezTo>
                    <a:pt x="3627" y="217"/>
                    <a:pt x="3575" y="1"/>
                    <a:pt x="34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33"/>
            <p:cNvSpPr/>
            <p:nvPr/>
          </p:nvSpPr>
          <p:spPr>
            <a:xfrm>
              <a:off x="2362625" y="289000"/>
              <a:ext cx="85325" cy="32100"/>
            </a:xfrm>
            <a:custGeom>
              <a:avLst/>
              <a:gdLst/>
              <a:ahLst/>
              <a:cxnLst/>
              <a:rect l="l" t="t" r="r" b="b"/>
              <a:pathLst>
                <a:path w="3413" h="1284" extrusionOk="0">
                  <a:moveTo>
                    <a:pt x="3294" y="1"/>
                  </a:moveTo>
                  <a:cubicBezTo>
                    <a:pt x="3234" y="1"/>
                    <a:pt x="3164" y="60"/>
                    <a:pt x="3164" y="150"/>
                  </a:cubicBezTo>
                  <a:cubicBezTo>
                    <a:pt x="3002" y="110"/>
                    <a:pt x="2830" y="95"/>
                    <a:pt x="2656" y="95"/>
                  </a:cubicBezTo>
                  <a:cubicBezTo>
                    <a:pt x="2555" y="95"/>
                    <a:pt x="2454" y="100"/>
                    <a:pt x="2352" y="107"/>
                  </a:cubicBezTo>
                  <a:cubicBezTo>
                    <a:pt x="2074" y="150"/>
                    <a:pt x="1775" y="236"/>
                    <a:pt x="1497" y="343"/>
                  </a:cubicBezTo>
                  <a:cubicBezTo>
                    <a:pt x="1241" y="449"/>
                    <a:pt x="963" y="556"/>
                    <a:pt x="706" y="706"/>
                  </a:cubicBezTo>
                  <a:cubicBezTo>
                    <a:pt x="450" y="877"/>
                    <a:pt x="215" y="1048"/>
                    <a:pt x="1" y="1262"/>
                  </a:cubicBezTo>
                  <a:lnTo>
                    <a:pt x="22" y="1283"/>
                  </a:lnTo>
                  <a:cubicBezTo>
                    <a:pt x="300" y="1198"/>
                    <a:pt x="557" y="1069"/>
                    <a:pt x="813" y="941"/>
                  </a:cubicBezTo>
                  <a:cubicBezTo>
                    <a:pt x="1070" y="813"/>
                    <a:pt x="1326" y="642"/>
                    <a:pt x="1583" y="514"/>
                  </a:cubicBezTo>
                  <a:cubicBezTo>
                    <a:pt x="2003" y="331"/>
                    <a:pt x="2454" y="179"/>
                    <a:pt x="2924" y="179"/>
                  </a:cubicBezTo>
                  <a:cubicBezTo>
                    <a:pt x="3004" y="179"/>
                    <a:pt x="3084" y="184"/>
                    <a:pt x="3164" y="193"/>
                  </a:cubicBezTo>
                  <a:cubicBezTo>
                    <a:pt x="3172" y="248"/>
                    <a:pt x="3209" y="271"/>
                    <a:pt x="3251" y="271"/>
                  </a:cubicBezTo>
                  <a:cubicBezTo>
                    <a:pt x="3324" y="271"/>
                    <a:pt x="3413" y="202"/>
                    <a:pt x="3399" y="107"/>
                  </a:cubicBezTo>
                  <a:lnTo>
                    <a:pt x="3378" y="86"/>
                  </a:lnTo>
                  <a:cubicBezTo>
                    <a:pt x="3369" y="27"/>
                    <a:pt x="3334" y="1"/>
                    <a:pt x="3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33"/>
            <p:cNvSpPr/>
            <p:nvPr/>
          </p:nvSpPr>
          <p:spPr>
            <a:xfrm>
              <a:off x="2349275" y="334950"/>
              <a:ext cx="104750" cy="43975"/>
            </a:xfrm>
            <a:custGeom>
              <a:avLst/>
              <a:gdLst/>
              <a:ahLst/>
              <a:cxnLst/>
              <a:rect l="l" t="t" r="r" b="b"/>
              <a:pathLst>
                <a:path w="4190" h="1759" extrusionOk="0">
                  <a:moveTo>
                    <a:pt x="22" y="1"/>
                  </a:moveTo>
                  <a:lnTo>
                    <a:pt x="1" y="22"/>
                  </a:lnTo>
                  <a:cubicBezTo>
                    <a:pt x="364" y="193"/>
                    <a:pt x="642" y="450"/>
                    <a:pt x="941" y="685"/>
                  </a:cubicBezTo>
                  <a:cubicBezTo>
                    <a:pt x="1091" y="813"/>
                    <a:pt x="1262" y="920"/>
                    <a:pt x="1433" y="1027"/>
                  </a:cubicBezTo>
                  <a:cubicBezTo>
                    <a:pt x="1604" y="1112"/>
                    <a:pt x="1775" y="1198"/>
                    <a:pt x="1967" y="1283"/>
                  </a:cubicBezTo>
                  <a:cubicBezTo>
                    <a:pt x="2309" y="1433"/>
                    <a:pt x="2672" y="1582"/>
                    <a:pt x="3057" y="1689"/>
                  </a:cubicBezTo>
                  <a:cubicBezTo>
                    <a:pt x="3249" y="1732"/>
                    <a:pt x="3442" y="1753"/>
                    <a:pt x="3634" y="1753"/>
                  </a:cubicBezTo>
                  <a:cubicBezTo>
                    <a:pt x="3666" y="1757"/>
                    <a:pt x="3698" y="1759"/>
                    <a:pt x="3730" y="1759"/>
                  </a:cubicBezTo>
                  <a:cubicBezTo>
                    <a:pt x="3890" y="1759"/>
                    <a:pt x="4047" y="1714"/>
                    <a:pt x="4190" y="1625"/>
                  </a:cubicBezTo>
                  <a:lnTo>
                    <a:pt x="4190" y="1604"/>
                  </a:lnTo>
                  <a:cubicBezTo>
                    <a:pt x="4059" y="1669"/>
                    <a:pt x="3916" y="1697"/>
                    <a:pt x="3770" y="1697"/>
                  </a:cubicBezTo>
                  <a:cubicBezTo>
                    <a:pt x="3725" y="1697"/>
                    <a:pt x="3680" y="1694"/>
                    <a:pt x="3634" y="1689"/>
                  </a:cubicBezTo>
                  <a:cubicBezTo>
                    <a:pt x="3442" y="1668"/>
                    <a:pt x="3271" y="1625"/>
                    <a:pt x="3078" y="1561"/>
                  </a:cubicBezTo>
                  <a:cubicBezTo>
                    <a:pt x="2715" y="1454"/>
                    <a:pt x="2373" y="1283"/>
                    <a:pt x="2052" y="1091"/>
                  </a:cubicBezTo>
                  <a:cubicBezTo>
                    <a:pt x="1881" y="1005"/>
                    <a:pt x="1710" y="898"/>
                    <a:pt x="1539" y="813"/>
                  </a:cubicBezTo>
                  <a:cubicBezTo>
                    <a:pt x="1390" y="706"/>
                    <a:pt x="1240" y="599"/>
                    <a:pt x="1069" y="492"/>
                  </a:cubicBezTo>
                  <a:cubicBezTo>
                    <a:pt x="749" y="279"/>
                    <a:pt x="407" y="44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33"/>
            <p:cNvSpPr/>
            <p:nvPr/>
          </p:nvSpPr>
          <p:spPr>
            <a:xfrm>
              <a:off x="2363700" y="262150"/>
              <a:ext cx="53700" cy="45050"/>
            </a:xfrm>
            <a:custGeom>
              <a:avLst/>
              <a:gdLst/>
              <a:ahLst/>
              <a:cxnLst/>
              <a:rect l="l" t="t" r="r" b="b"/>
              <a:pathLst>
                <a:path w="2148" h="1802" extrusionOk="0">
                  <a:moveTo>
                    <a:pt x="1960" y="1"/>
                  </a:moveTo>
                  <a:cubicBezTo>
                    <a:pt x="1949" y="1"/>
                    <a:pt x="1937" y="2"/>
                    <a:pt x="1924" y="6"/>
                  </a:cubicBezTo>
                  <a:cubicBezTo>
                    <a:pt x="1817" y="6"/>
                    <a:pt x="1839" y="134"/>
                    <a:pt x="1882" y="198"/>
                  </a:cubicBezTo>
                  <a:cubicBezTo>
                    <a:pt x="1753" y="327"/>
                    <a:pt x="1582" y="391"/>
                    <a:pt x="1433" y="476"/>
                  </a:cubicBezTo>
                  <a:cubicBezTo>
                    <a:pt x="1219" y="540"/>
                    <a:pt x="1027" y="626"/>
                    <a:pt x="813" y="733"/>
                  </a:cubicBezTo>
                  <a:cubicBezTo>
                    <a:pt x="620" y="839"/>
                    <a:pt x="428" y="989"/>
                    <a:pt x="300" y="1160"/>
                  </a:cubicBezTo>
                  <a:cubicBezTo>
                    <a:pt x="172" y="1352"/>
                    <a:pt x="65" y="1545"/>
                    <a:pt x="1" y="1780"/>
                  </a:cubicBezTo>
                  <a:lnTo>
                    <a:pt x="22" y="1801"/>
                  </a:lnTo>
                  <a:cubicBezTo>
                    <a:pt x="193" y="1652"/>
                    <a:pt x="343" y="1481"/>
                    <a:pt x="471" y="1331"/>
                  </a:cubicBezTo>
                  <a:cubicBezTo>
                    <a:pt x="620" y="1181"/>
                    <a:pt x="749" y="1032"/>
                    <a:pt x="920" y="904"/>
                  </a:cubicBezTo>
                  <a:cubicBezTo>
                    <a:pt x="1091" y="775"/>
                    <a:pt x="1283" y="690"/>
                    <a:pt x="1475" y="583"/>
                  </a:cubicBezTo>
                  <a:cubicBezTo>
                    <a:pt x="1625" y="476"/>
                    <a:pt x="1796" y="369"/>
                    <a:pt x="1924" y="220"/>
                  </a:cubicBezTo>
                  <a:cubicBezTo>
                    <a:pt x="1946" y="220"/>
                    <a:pt x="1967" y="241"/>
                    <a:pt x="2010" y="241"/>
                  </a:cubicBezTo>
                  <a:cubicBezTo>
                    <a:pt x="2147" y="202"/>
                    <a:pt x="2086" y="1"/>
                    <a:pt x="19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33"/>
            <p:cNvSpPr/>
            <p:nvPr/>
          </p:nvSpPr>
          <p:spPr>
            <a:xfrm>
              <a:off x="2358350" y="328550"/>
              <a:ext cx="81800" cy="16875"/>
            </a:xfrm>
            <a:custGeom>
              <a:avLst/>
              <a:gdLst/>
              <a:ahLst/>
              <a:cxnLst/>
              <a:rect l="l" t="t" r="r" b="b"/>
              <a:pathLst>
                <a:path w="3272" h="675" extrusionOk="0">
                  <a:moveTo>
                    <a:pt x="3250" y="0"/>
                  </a:moveTo>
                  <a:cubicBezTo>
                    <a:pt x="2715" y="64"/>
                    <a:pt x="2160" y="171"/>
                    <a:pt x="1625" y="278"/>
                  </a:cubicBezTo>
                  <a:cubicBezTo>
                    <a:pt x="1347" y="321"/>
                    <a:pt x="1070" y="342"/>
                    <a:pt x="813" y="406"/>
                  </a:cubicBezTo>
                  <a:cubicBezTo>
                    <a:pt x="535" y="471"/>
                    <a:pt x="279" y="513"/>
                    <a:pt x="1" y="577"/>
                  </a:cubicBezTo>
                  <a:lnTo>
                    <a:pt x="1" y="599"/>
                  </a:lnTo>
                  <a:cubicBezTo>
                    <a:pt x="186" y="656"/>
                    <a:pt x="371" y="675"/>
                    <a:pt x="557" y="675"/>
                  </a:cubicBezTo>
                  <a:cubicBezTo>
                    <a:pt x="649" y="675"/>
                    <a:pt x="742" y="670"/>
                    <a:pt x="834" y="663"/>
                  </a:cubicBezTo>
                  <a:cubicBezTo>
                    <a:pt x="1112" y="641"/>
                    <a:pt x="1390" y="535"/>
                    <a:pt x="1647" y="471"/>
                  </a:cubicBezTo>
                  <a:cubicBezTo>
                    <a:pt x="2202" y="342"/>
                    <a:pt x="2715" y="150"/>
                    <a:pt x="3271" y="22"/>
                  </a:cubicBezTo>
                  <a:lnTo>
                    <a:pt x="32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33"/>
            <p:cNvSpPr/>
            <p:nvPr/>
          </p:nvSpPr>
          <p:spPr>
            <a:xfrm>
              <a:off x="2419475" y="306600"/>
              <a:ext cx="6625" cy="4375"/>
            </a:xfrm>
            <a:custGeom>
              <a:avLst/>
              <a:gdLst/>
              <a:ahLst/>
              <a:cxnLst/>
              <a:rect l="l" t="t" r="r" b="b"/>
              <a:pathLst>
                <a:path w="265" h="175" extrusionOk="0">
                  <a:moveTo>
                    <a:pt x="139" y="0"/>
                  </a:moveTo>
                  <a:cubicBezTo>
                    <a:pt x="133" y="0"/>
                    <a:pt x="127" y="1"/>
                    <a:pt x="121" y="2"/>
                  </a:cubicBezTo>
                  <a:cubicBezTo>
                    <a:pt x="0" y="22"/>
                    <a:pt x="50" y="175"/>
                    <a:pt x="145" y="175"/>
                  </a:cubicBezTo>
                  <a:cubicBezTo>
                    <a:pt x="151" y="175"/>
                    <a:pt x="157" y="174"/>
                    <a:pt x="164" y="173"/>
                  </a:cubicBezTo>
                  <a:cubicBezTo>
                    <a:pt x="264" y="153"/>
                    <a:pt x="232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33"/>
            <p:cNvSpPr/>
            <p:nvPr/>
          </p:nvSpPr>
          <p:spPr>
            <a:xfrm>
              <a:off x="2428300" y="323050"/>
              <a:ext cx="6500" cy="5025"/>
            </a:xfrm>
            <a:custGeom>
              <a:avLst/>
              <a:gdLst/>
              <a:ahLst/>
              <a:cxnLst/>
              <a:rect l="l" t="t" r="r" b="b"/>
              <a:pathLst>
                <a:path w="260" h="201" extrusionOk="0">
                  <a:moveTo>
                    <a:pt x="130" y="0"/>
                  </a:moveTo>
                  <a:cubicBezTo>
                    <a:pt x="99" y="0"/>
                    <a:pt x="66" y="15"/>
                    <a:pt x="46" y="49"/>
                  </a:cubicBezTo>
                  <a:cubicBezTo>
                    <a:pt x="0" y="125"/>
                    <a:pt x="73" y="200"/>
                    <a:pt x="141" y="200"/>
                  </a:cubicBezTo>
                  <a:cubicBezTo>
                    <a:pt x="170" y="200"/>
                    <a:pt x="198" y="187"/>
                    <a:pt x="217" y="156"/>
                  </a:cubicBezTo>
                  <a:lnTo>
                    <a:pt x="217" y="135"/>
                  </a:lnTo>
                  <a:cubicBezTo>
                    <a:pt x="260" y="63"/>
                    <a:pt x="196" y="0"/>
                    <a:pt x="1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33"/>
            <p:cNvSpPr/>
            <p:nvPr/>
          </p:nvSpPr>
          <p:spPr>
            <a:xfrm>
              <a:off x="2437050" y="325300"/>
              <a:ext cx="7725" cy="5450"/>
            </a:xfrm>
            <a:custGeom>
              <a:avLst/>
              <a:gdLst/>
              <a:ahLst/>
              <a:cxnLst/>
              <a:rect l="l" t="t" r="r" b="b"/>
              <a:pathLst>
                <a:path w="309" h="218" extrusionOk="0">
                  <a:moveTo>
                    <a:pt x="143" y="0"/>
                  </a:moveTo>
                  <a:cubicBezTo>
                    <a:pt x="136" y="0"/>
                    <a:pt x="130" y="1"/>
                    <a:pt x="123" y="2"/>
                  </a:cubicBezTo>
                  <a:cubicBezTo>
                    <a:pt x="1" y="22"/>
                    <a:pt x="53" y="217"/>
                    <a:pt x="169" y="217"/>
                  </a:cubicBezTo>
                  <a:cubicBezTo>
                    <a:pt x="175" y="217"/>
                    <a:pt x="181" y="217"/>
                    <a:pt x="187" y="216"/>
                  </a:cubicBezTo>
                  <a:cubicBezTo>
                    <a:pt x="309" y="175"/>
                    <a:pt x="258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33"/>
            <p:cNvSpPr/>
            <p:nvPr/>
          </p:nvSpPr>
          <p:spPr>
            <a:xfrm>
              <a:off x="2455775" y="349350"/>
              <a:ext cx="8250" cy="5450"/>
            </a:xfrm>
            <a:custGeom>
              <a:avLst/>
              <a:gdLst/>
              <a:ahLst/>
              <a:cxnLst/>
              <a:rect l="l" t="t" r="r" b="b"/>
              <a:pathLst>
                <a:path w="330" h="218" extrusionOk="0">
                  <a:moveTo>
                    <a:pt x="163" y="0"/>
                  </a:moveTo>
                  <a:cubicBezTo>
                    <a:pt x="157" y="0"/>
                    <a:pt x="150" y="1"/>
                    <a:pt x="144" y="2"/>
                  </a:cubicBezTo>
                  <a:lnTo>
                    <a:pt x="122" y="2"/>
                  </a:lnTo>
                  <a:cubicBezTo>
                    <a:pt x="1" y="42"/>
                    <a:pt x="52" y="217"/>
                    <a:pt x="167" y="217"/>
                  </a:cubicBezTo>
                  <a:cubicBezTo>
                    <a:pt x="173" y="217"/>
                    <a:pt x="180" y="217"/>
                    <a:pt x="186" y="216"/>
                  </a:cubicBezTo>
                  <a:lnTo>
                    <a:pt x="208" y="216"/>
                  </a:lnTo>
                  <a:cubicBezTo>
                    <a:pt x="329" y="175"/>
                    <a:pt x="278" y="0"/>
                    <a:pt x="1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33"/>
            <p:cNvSpPr/>
            <p:nvPr/>
          </p:nvSpPr>
          <p:spPr>
            <a:xfrm>
              <a:off x="2451475" y="371250"/>
              <a:ext cx="7200" cy="5450"/>
            </a:xfrm>
            <a:custGeom>
              <a:avLst/>
              <a:gdLst/>
              <a:ahLst/>
              <a:cxnLst/>
              <a:rect l="l" t="t" r="r" b="b"/>
              <a:pathLst>
                <a:path w="288" h="218" extrusionOk="0">
                  <a:moveTo>
                    <a:pt x="121" y="1"/>
                  </a:moveTo>
                  <a:cubicBezTo>
                    <a:pt x="115" y="1"/>
                    <a:pt x="109" y="1"/>
                    <a:pt x="102" y="2"/>
                  </a:cubicBezTo>
                  <a:cubicBezTo>
                    <a:pt x="0" y="23"/>
                    <a:pt x="34" y="217"/>
                    <a:pt x="148" y="217"/>
                  </a:cubicBezTo>
                  <a:cubicBezTo>
                    <a:pt x="154" y="217"/>
                    <a:pt x="160" y="217"/>
                    <a:pt x="166" y="216"/>
                  </a:cubicBezTo>
                  <a:cubicBezTo>
                    <a:pt x="288" y="175"/>
                    <a:pt x="236" y="1"/>
                    <a:pt x="1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33"/>
            <p:cNvSpPr/>
            <p:nvPr/>
          </p:nvSpPr>
          <p:spPr>
            <a:xfrm>
              <a:off x="2281950" y="248975"/>
              <a:ext cx="144825" cy="170975"/>
            </a:xfrm>
            <a:custGeom>
              <a:avLst/>
              <a:gdLst/>
              <a:ahLst/>
              <a:cxnLst/>
              <a:rect l="l" t="t" r="r" b="b"/>
              <a:pathLst>
                <a:path w="5793" h="6839" extrusionOk="0">
                  <a:moveTo>
                    <a:pt x="1867" y="0"/>
                  </a:moveTo>
                  <a:cubicBezTo>
                    <a:pt x="1415" y="0"/>
                    <a:pt x="1022" y="217"/>
                    <a:pt x="770" y="768"/>
                  </a:cubicBezTo>
                  <a:cubicBezTo>
                    <a:pt x="364" y="1666"/>
                    <a:pt x="0" y="2991"/>
                    <a:pt x="43" y="3974"/>
                  </a:cubicBezTo>
                  <a:cubicBezTo>
                    <a:pt x="107" y="4679"/>
                    <a:pt x="300" y="5705"/>
                    <a:pt x="791" y="6240"/>
                  </a:cubicBezTo>
                  <a:cubicBezTo>
                    <a:pt x="1159" y="6653"/>
                    <a:pt x="1606" y="6838"/>
                    <a:pt x="2064" y="6838"/>
                  </a:cubicBezTo>
                  <a:cubicBezTo>
                    <a:pt x="2459" y="6838"/>
                    <a:pt x="2862" y="6701"/>
                    <a:pt x="3228" y="6454"/>
                  </a:cubicBezTo>
                  <a:cubicBezTo>
                    <a:pt x="3634" y="6197"/>
                    <a:pt x="4061" y="5855"/>
                    <a:pt x="4403" y="5492"/>
                  </a:cubicBezTo>
                  <a:cubicBezTo>
                    <a:pt x="5173" y="4722"/>
                    <a:pt x="5793" y="3483"/>
                    <a:pt x="5152" y="2371"/>
                  </a:cubicBezTo>
                  <a:cubicBezTo>
                    <a:pt x="4671" y="1518"/>
                    <a:pt x="3064" y="0"/>
                    <a:pt x="18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33"/>
            <p:cNvSpPr/>
            <p:nvPr/>
          </p:nvSpPr>
          <p:spPr>
            <a:xfrm>
              <a:off x="927375" y="579850"/>
              <a:ext cx="270400" cy="88875"/>
            </a:xfrm>
            <a:custGeom>
              <a:avLst/>
              <a:gdLst/>
              <a:ahLst/>
              <a:cxnLst/>
              <a:rect l="l" t="t" r="r" b="b"/>
              <a:pathLst>
                <a:path w="10816" h="3555" extrusionOk="0">
                  <a:moveTo>
                    <a:pt x="5284" y="0"/>
                  </a:moveTo>
                  <a:cubicBezTo>
                    <a:pt x="4143" y="0"/>
                    <a:pt x="3010" y="649"/>
                    <a:pt x="1967" y="1063"/>
                  </a:cubicBezTo>
                  <a:lnTo>
                    <a:pt x="0" y="1448"/>
                  </a:lnTo>
                  <a:cubicBezTo>
                    <a:pt x="1588" y="1977"/>
                    <a:pt x="4186" y="3554"/>
                    <a:pt x="5796" y="3554"/>
                  </a:cubicBezTo>
                  <a:cubicBezTo>
                    <a:pt x="5875" y="3554"/>
                    <a:pt x="5953" y="3550"/>
                    <a:pt x="6028" y="3542"/>
                  </a:cubicBezTo>
                  <a:cubicBezTo>
                    <a:pt x="7118" y="3414"/>
                    <a:pt x="10089" y="2217"/>
                    <a:pt x="10815" y="1405"/>
                  </a:cubicBezTo>
                  <a:cubicBezTo>
                    <a:pt x="9811" y="614"/>
                    <a:pt x="6840" y="122"/>
                    <a:pt x="5579" y="15"/>
                  </a:cubicBezTo>
                  <a:cubicBezTo>
                    <a:pt x="5481" y="5"/>
                    <a:pt x="5382" y="0"/>
                    <a:pt x="5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33"/>
            <p:cNvSpPr/>
            <p:nvPr/>
          </p:nvSpPr>
          <p:spPr>
            <a:xfrm>
              <a:off x="924700" y="380900"/>
              <a:ext cx="124325" cy="239950"/>
            </a:xfrm>
            <a:custGeom>
              <a:avLst/>
              <a:gdLst/>
              <a:ahLst/>
              <a:cxnLst/>
              <a:rect l="l" t="t" r="r" b="b"/>
              <a:pathLst>
                <a:path w="4973" h="9598" extrusionOk="0">
                  <a:moveTo>
                    <a:pt x="2501" y="1"/>
                  </a:moveTo>
                  <a:lnTo>
                    <a:pt x="2501" y="1"/>
                  </a:lnTo>
                  <a:cubicBezTo>
                    <a:pt x="2499" y="41"/>
                    <a:pt x="2497" y="80"/>
                    <a:pt x="2497" y="119"/>
                  </a:cubicBezTo>
                  <a:lnTo>
                    <a:pt x="2497" y="119"/>
                  </a:lnTo>
                  <a:cubicBezTo>
                    <a:pt x="2505" y="108"/>
                    <a:pt x="2514" y="97"/>
                    <a:pt x="2522" y="86"/>
                  </a:cubicBezTo>
                  <a:lnTo>
                    <a:pt x="2501" y="1"/>
                  </a:lnTo>
                  <a:close/>
                  <a:moveTo>
                    <a:pt x="2497" y="119"/>
                  </a:moveTo>
                  <a:lnTo>
                    <a:pt x="2497" y="119"/>
                  </a:lnTo>
                  <a:cubicBezTo>
                    <a:pt x="1579" y="1295"/>
                    <a:pt x="1412" y="3049"/>
                    <a:pt x="1582" y="4404"/>
                  </a:cubicBezTo>
                  <a:cubicBezTo>
                    <a:pt x="1689" y="5280"/>
                    <a:pt x="1988" y="6563"/>
                    <a:pt x="1646" y="7418"/>
                  </a:cubicBezTo>
                  <a:cubicBezTo>
                    <a:pt x="1325" y="8273"/>
                    <a:pt x="299" y="8700"/>
                    <a:pt x="0" y="9598"/>
                  </a:cubicBezTo>
                  <a:cubicBezTo>
                    <a:pt x="2031" y="9085"/>
                    <a:pt x="4147" y="7888"/>
                    <a:pt x="4553" y="5686"/>
                  </a:cubicBezTo>
                  <a:cubicBezTo>
                    <a:pt x="4972" y="3444"/>
                    <a:pt x="2472" y="2105"/>
                    <a:pt x="2497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33"/>
            <p:cNvSpPr/>
            <p:nvPr/>
          </p:nvSpPr>
          <p:spPr>
            <a:xfrm>
              <a:off x="856300" y="610150"/>
              <a:ext cx="97275" cy="168875"/>
            </a:xfrm>
            <a:custGeom>
              <a:avLst/>
              <a:gdLst/>
              <a:ahLst/>
              <a:cxnLst/>
              <a:rect l="l" t="t" r="r" b="b"/>
              <a:pathLst>
                <a:path w="3891" h="6755" extrusionOk="0">
                  <a:moveTo>
                    <a:pt x="2052" y="0"/>
                  </a:moveTo>
                  <a:lnTo>
                    <a:pt x="1924" y="236"/>
                  </a:lnTo>
                  <a:cubicBezTo>
                    <a:pt x="2779" y="642"/>
                    <a:pt x="2758" y="2458"/>
                    <a:pt x="2501" y="3313"/>
                  </a:cubicBezTo>
                  <a:cubicBezTo>
                    <a:pt x="2031" y="4810"/>
                    <a:pt x="748" y="5494"/>
                    <a:pt x="0" y="6755"/>
                  </a:cubicBezTo>
                  <a:cubicBezTo>
                    <a:pt x="1390" y="6477"/>
                    <a:pt x="2779" y="6242"/>
                    <a:pt x="3484" y="4703"/>
                  </a:cubicBezTo>
                  <a:cubicBezTo>
                    <a:pt x="3869" y="3826"/>
                    <a:pt x="3890" y="3014"/>
                    <a:pt x="3463" y="2138"/>
                  </a:cubicBezTo>
                  <a:cubicBezTo>
                    <a:pt x="3164" y="1497"/>
                    <a:pt x="2544" y="449"/>
                    <a:pt x="20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33"/>
            <p:cNvSpPr/>
            <p:nvPr/>
          </p:nvSpPr>
          <p:spPr>
            <a:xfrm>
              <a:off x="-236450" y="382525"/>
              <a:ext cx="79100" cy="224450"/>
            </a:xfrm>
            <a:custGeom>
              <a:avLst/>
              <a:gdLst/>
              <a:ahLst/>
              <a:cxnLst/>
              <a:rect l="l" t="t" r="r" b="b"/>
              <a:pathLst>
                <a:path w="3164" h="8978" extrusionOk="0">
                  <a:moveTo>
                    <a:pt x="1390" y="0"/>
                  </a:moveTo>
                  <a:cubicBezTo>
                    <a:pt x="1347" y="257"/>
                    <a:pt x="1368" y="513"/>
                    <a:pt x="1347" y="770"/>
                  </a:cubicBezTo>
                  <a:cubicBezTo>
                    <a:pt x="1347" y="1069"/>
                    <a:pt x="1347" y="1389"/>
                    <a:pt x="1283" y="1689"/>
                  </a:cubicBezTo>
                  <a:cubicBezTo>
                    <a:pt x="1240" y="1945"/>
                    <a:pt x="1090" y="2180"/>
                    <a:pt x="1069" y="2437"/>
                  </a:cubicBezTo>
                  <a:cubicBezTo>
                    <a:pt x="1026" y="2736"/>
                    <a:pt x="1112" y="3078"/>
                    <a:pt x="1090" y="3399"/>
                  </a:cubicBezTo>
                  <a:cubicBezTo>
                    <a:pt x="1069" y="3762"/>
                    <a:pt x="1005" y="4125"/>
                    <a:pt x="919" y="4467"/>
                  </a:cubicBezTo>
                  <a:cubicBezTo>
                    <a:pt x="706" y="5258"/>
                    <a:pt x="727" y="6049"/>
                    <a:pt x="577" y="6861"/>
                  </a:cubicBezTo>
                  <a:cubicBezTo>
                    <a:pt x="513" y="7289"/>
                    <a:pt x="364" y="7737"/>
                    <a:pt x="257" y="8186"/>
                  </a:cubicBezTo>
                  <a:cubicBezTo>
                    <a:pt x="193" y="8379"/>
                    <a:pt x="0" y="8806"/>
                    <a:pt x="171" y="8977"/>
                  </a:cubicBezTo>
                  <a:cubicBezTo>
                    <a:pt x="428" y="8678"/>
                    <a:pt x="706" y="8400"/>
                    <a:pt x="962" y="8079"/>
                  </a:cubicBezTo>
                  <a:cubicBezTo>
                    <a:pt x="1967" y="6818"/>
                    <a:pt x="3164" y="5365"/>
                    <a:pt x="3164" y="3634"/>
                  </a:cubicBezTo>
                  <a:cubicBezTo>
                    <a:pt x="3164" y="2180"/>
                    <a:pt x="2010" y="1176"/>
                    <a:pt x="1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33"/>
            <p:cNvSpPr/>
            <p:nvPr/>
          </p:nvSpPr>
          <p:spPr>
            <a:xfrm>
              <a:off x="-242325" y="390000"/>
              <a:ext cx="68950" cy="230850"/>
            </a:xfrm>
            <a:custGeom>
              <a:avLst/>
              <a:gdLst/>
              <a:ahLst/>
              <a:cxnLst/>
              <a:rect l="l" t="t" r="r" b="b"/>
              <a:pathLst>
                <a:path w="2758" h="9234" extrusionOk="0">
                  <a:moveTo>
                    <a:pt x="1603" y="0"/>
                  </a:moveTo>
                  <a:cubicBezTo>
                    <a:pt x="1582" y="1390"/>
                    <a:pt x="983" y="2736"/>
                    <a:pt x="620" y="4104"/>
                  </a:cubicBezTo>
                  <a:cubicBezTo>
                    <a:pt x="150" y="5814"/>
                    <a:pt x="0" y="7438"/>
                    <a:pt x="171" y="9234"/>
                  </a:cubicBezTo>
                  <a:lnTo>
                    <a:pt x="470" y="8764"/>
                  </a:lnTo>
                  <a:cubicBezTo>
                    <a:pt x="620" y="8635"/>
                    <a:pt x="1646" y="5579"/>
                    <a:pt x="1945" y="4831"/>
                  </a:cubicBezTo>
                  <a:cubicBezTo>
                    <a:pt x="2758" y="2907"/>
                    <a:pt x="1646" y="1881"/>
                    <a:pt x="16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33"/>
            <p:cNvSpPr/>
            <p:nvPr/>
          </p:nvSpPr>
          <p:spPr>
            <a:xfrm>
              <a:off x="274375" y="985250"/>
              <a:ext cx="250650" cy="181725"/>
            </a:xfrm>
            <a:custGeom>
              <a:avLst/>
              <a:gdLst/>
              <a:ahLst/>
              <a:cxnLst/>
              <a:rect l="l" t="t" r="r" b="b"/>
              <a:pathLst>
                <a:path w="10026" h="7269" extrusionOk="0">
                  <a:moveTo>
                    <a:pt x="6648" y="1"/>
                  </a:moveTo>
                  <a:lnTo>
                    <a:pt x="6648" y="1"/>
                  </a:lnTo>
                  <a:cubicBezTo>
                    <a:pt x="5644" y="557"/>
                    <a:pt x="5216" y="1796"/>
                    <a:pt x="4447" y="1839"/>
                  </a:cubicBezTo>
                  <a:cubicBezTo>
                    <a:pt x="4445" y="1839"/>
                    <a:pt x="4443" y="1839"/>
                    <a:pt x="4440" y="1839"/>
                  </a:cubicBezTo>
                  <a:cubicBezTo>
                    <a:pt x="4244" y="1839"/>
                    <a:pt x="3761" y="877"/>
                    <a:pt x="3570" y="877"/>
                  </a:cubicBezTo>
                  <a:cubicBezTo>
                    <a:pt x="3569" y="877"/>
                    <a:pt x="3568" y="877"/>
                    <a:pt x="3567" y="877"/>
                  </a:cubicBezTo>
                  <a:cubicBezTo>
                    <a:pt x="3428" y="877"/>
                    <a:pt x="3798" y="2096"/>
                    <a:pt x="3660" y="2096"/>
                  </a:cubicBezTo>
                  <a:cubicBezTo>
                    <a:pt x="3658" y="2096"/>
                    <a:pt x="3657" y="2096"/>
                    <a:pt x="3656" y="2096"/>
                  </a:cubicBezTo>
                  <a:cubicBezTo>
                    <a:pt x="3143" y="2031"/>
                    <a:pt x="3464" y="1561"/>
                    <a:pt x="2993" y="1540"/>
                  </a:cubicBezTo>
                  <a:cubicBezTo>
                    <a:pt x="2785" y="1534"/>
                    <a:pt x="2506" y="1515"/>
                    <a:pt x="2210" y="1515"/>
                  </a:cubicBezTo>
                  <a:cubicBezTo>
                    <a:pt x="1472" y="1515"/>
                    <a:pt x="624" y="1629"/>
                    <a:pt x="471" y="2331"/>
                  </a:cubicBezTo>
                  <a:cubicBezTo>
                    <a:pt x="1" y="4233"/>
                    <a:pt x="2459" y="4981"/>
                    <a:pt x="3250" y="5323"/>
                  </a:cubicBezTo>
                  <a:cubicBezTo>
                    <a:pt x="3442" y="5409"/>
                    <a:pt x="3057" y="6606"/>
                    <a:pt x="3314" y="6712"/>
                  </a:cubicBezTo>
                  <a:cubicBezTo>
                    <a:pt x="3321" y="6714"/>
                    <a:pt x="3329" y="6715"/>
                    <a:pt x="3337" y="6715"/>
                  </a:cubicBezTo>
                  <a:cubicBezTo>
                    <a:pt x="3587" y="6715"/>
                    <a:pt x="4351" y="5828"/>
                    <a:pt x="4640" y="5828"/>
                  </a:cubicBezTo>
                  <a:cubicBezTo>
                    <a:pt x="4656" y="5828"/>
                    <a:pt x="4669" y="5831"/>
                    <a:pt x="4682" y="5836"/>
                  </a:cubicBezTo>
                  <a:cubicBezTo>
                    <a:pt x="5772" y="6199"/>
                    <a:pt x="6969" y="6648"/>
                    <a:pt x="7439" y="7268"/>
                  </a:cubicBezTo>
                  <a:cubicBezTo>
                    <a:pt x="7461" y="6370"/>
                    <a:pt x="7247" y="5964"/>
                    <a:pt x="7632" y="5173"/>
                  </a:cubicBezTo>
                  <a:cubicBezTo>
                    <a:pt x="8209" y="4062"/>
                    <a:pt x="8166" y="4319"/>
                    <a:pt x="9406" y="3891"/>
                  </a:cubicBezTo>
                  <a:cubicBezTo>
                    <a:pt x="10025" y="3677"/>
                    <a:pt x="8080" y="3827"/>
                    <a:pt x="7803" y="3228"/>
                  </a:cubicBezTo>
                  <a:cubicBezTo>
                    <a:pt x="7589" y="2780"/>
                    <a:pt x="6477" y="2031"/>
                    <a:pt x="6306" y="1732"/>
                  </a:cubicBezTo>
                  <a:lnTo>
                    <a:pt x="66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33"/>
            <p:cNvSpPr/>
            <p:nvPr/>
          </p:nvSpPr>
          <p:spPr>
            <a:xfrm>
              <a:off x="200650" y="967100"/>
              <a:ext cx="103150" cy="94600"/>
            </a:xfrm>
            <a:custGeom>
              <a:avLst/>
              <a:gdLst/>
              <a:ahLst/>
              <a:cxnLst/>
              <a:rect l="l" t="t" r="r" b="b"/>
              <a:pathLst>
                <a:path w="4126" h="3784" extrusionOk="0">
                  <a:moveTo>
                    <a:pt x="235" y="0"/>
                  </a:moveTo>
                  <a:lnTo>
                    <a:pt x="0" y="128"/>
                  </a:lnTo>
                  <a:cubicBezTo>
                    <a:pt x="214" y="535"/>
                    <a:pt x="428" y="941"/>
                    <a:pt x="706" y="1304"/>
                  </a:cubicBezTo>
                  <a:cubicBezTo>
                    <a:pt x="984" y="1667"/>
                    <a:pt x="1304" y="2009"/>
                    <a:pt x="1668" y="2309"/>
                  </a:cubicBezTo>
                  <a:cubicBezTo>
                    <a:pt x="1839" y="2458"/>
                    <a:pt x="2010" y="2608"/>
                    <a:pt x="2202" y="2736"/>
                  </a:cubicBezTo>
                  <a:cubicBezTo>
                    <a:pt x="2394" y="2864"/>
                    <a:pt x="2587" y="2993"/>
                    <a:pt x="2758" y="3099"/>
                  </a:cubicBezTo>
                  <a:cubicBezTo>
                    <a:pt x="2929" y="3228"/>
                    <a:pt x="3100" y="3356"/>
                    <a:pt x="3313" y="3484"/>
                  </a:cubicBezTo>
                  <a:cubicBezTo>
                    <a:pt x="3506" y="3612"/>
                    <a:pt x="3741" y="3741"/>
                    <a:pt x="4040" y="3783"/>
                  </a:cubicBezTo>
                  <a:lnTo>
                    <a:pt x="4126" y="3014"/>
                  </a:lnTo>
                  <a:cubicBezTo>
                    <a:pt x="3976" y="3014"/>
                    <a:pt x="3805" y="2950"/>
                    <a:pt x="3634" y="2864"/>
                  </a:cubicBezTo>
                  <a:cubicBezTo>
                    <a:pt x="3442" y="2757"/>
                    <a:pt x="3271" y="2651"/>
                    <a:pt x="3078" y="2544"/>
                  </a:cubicBezTo>
                  <a:cubicBezTo>
                    <a:pt x="2864" y="2437"/>
                    <a:pt x="2672" y="2330"/>
                    <a:pt x="2501" y="2223"/>
                  </a:cubicBezTo>
                  <a:cubicBezTo>
                    <a:pt x="2309" y="2116"/>
                    <a:pt x="2138" y="2009"/>
                    <a:pt x="1967" y="1881"/>
                  </a:cubicBezTo>
                  <a:cubicBezTo>
                    <a:pt x="1261" y="1411"/>
                    <a:pt x="684" y="748"/>
                    <a:pt x="2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33"/>
            <p:cNvSpPr/>
            <p:nvPr/>
          </p:nvSpPr>
          <p:spPr>
            <a:xfrm>
              <a:off x="206000" y="967100"/>
              <a:ext cx="97800" cy="94600"/>
            </a:xfrm>
            <a:custGeom>
              <a:avLst/>
              <a:gdLst/>
              <a:ahLst/>
              <a:cxnLst/>
              <a:rect l="l" t="t" r="r" b="b"/>
              <a:pathLst>
                <a:path w="3912" h="3784" extrusionOk="0">
                  <a:moveTo>
                    <a:pt x="0" y="0"/>
                  </a:moveTo>
                  <a:cubicBezTo>
                    <a:pt x="363" y="770"/>
                    <a:pt x="855" y="1454"/>
                    <a:pt x="1454" y="1988"/>
                  </a:cubicBezTo>
                  <a:cubicBezTo>
                    <a:pt x="1625" y="2138"/>
                    <a:pt x="1796" y="2266"/>
                    <a:pt x="1967" y="2394"/>
                  </a:cubicBezTo>
                  <a:cubicBezTo>
                    <a:pt x="2116" y="2544"/>
                    <a:pt x="2287" y="2651"/>
                    <a:pt x="2479" y="2779"/>
                  </a:cubicBezTo>
                  <a:cubicBezTo>
                    <a:pt x="2672" y="2928"/>
                    <a:pt x="2843" y="3057"/>
                    <a:pt x="3014" y="3164"/>
                  </a:cubicBezTo>
                  <a:cubicBezTo>
                    <a:pt x="3185" y="3270"/>
                    <a:pt x="3334" y="3377"/>
                    <a:pt x="3484" y="3377"/>
                  </a:cubicBezTo>
                  <a:lnTo>
                    <a:pt x="3420" y="3655"/>
                  </a:lnTo>
                  <a:cubicBezTo>
                    <a:pt x="3527" y="3719"/>
                    <a:pt x="3676" y="3762"/>
                    <a:pt x="3826" y="3783"/>
                  </a:cubicBezTo>
                  <a:lnTo>
                    <a:pt x="3912" y="3014"/>
                  </a:lnTo>
                  <a:cubicBezTo>
                    <a:pt x="3762" y="3014"/>
                    <a:pt x="3591" y="2950"/>
                    <a:pt x="3420" y="2864"/>
                  </a:cubicBezTo>
                  <a:cubicBezTo>
                    <a:pt x="3228" y="2757"/>
                    <a:pt x="3057" y="2651"/>
                    <a:pt x="2864" y="2544"/>
                  </a:cubicBezTo>
                  <a:cubicBezTo>
                    <a:pt x="2650" y="2437"/>
                    <a:pt x="2458" y="2330"/>
                    <a:pt x="2287" y="2223"/>
                  </a:cubicBezTo>
                  <a:cubicBezTo>
                    <a:pt x="2095" y="2116"/>
                    <a:pt x="1924" y="2009"/>
                    <a:pt x="1753" y="1881"/>
                  </a:cubicBezTo>
                  <a:cubicBezTo>
                    <a:pt x="1047" y="1411"/>
                    <a:pt x="470" y="748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33"/>
            <p:cNvSpPr/>
            <p:nvPr/>
          </p:nvSpPr>
          <p:spPr>
            <a:xfrm>
              <a:off x="277050" y="1023025"/>
              <a:ext cx="68975" cy="84100"/>
            </a:xfrm>
            <a:custGeom>
              <a:avLst/>
              <a:gdLst/>
              <a:ahLst/>
              <a:cxnLst/>
              <a:rect l="l" t="t" r="r" b="b"/>
              <a:pathLst>
                <a:path w="2759" h="3364" extrusionOk="0">
                  <a:moveTo>
                    <a:pt x="1998" y="1"/>
                  </a:moveTo>
                  <a:cubicBezTo>
                    <a:pt x="1266" y="1"/>
                    <a:pt x="477" y="118"/>
                    <a:pt x="321" y="756"/>
                  </a:cubicBezTo>
                  <a:cubicBezTo>
                    <a:pt x="1" y="2145"/>
                    <a:pt x="1219" y="2936"/>
                    <a:pt x="2202" y="3363"/>
                  </a:cubicBezTo>
                  <a:cubicBezTo>
                    <a:pt x="2074" y="2444"/>
                    <a:pt x="2138" y="1418"/>
                    <a:pt x="2459" y="414"/>
                  </a:cubicBezTo>
                  <a:cubicBezTo>
                    <a:pt x="2502" y="264"/>
                    <a:pt x="2694" y="179"/>
                    <a:pt x="2758" y="29"/>
                  </a:cubicBezTo>
                  <a:cubicBezTo>
                    <a:pt x="2537" y="17"/>
                    <a:pt x="2271" y="1"/>
                    <a:pt x="19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33"/>
            <p:cNvSpPr/>
            <p:nvPr/>
          </p:nvSpPr>
          <p:spPr>
            <a:xfrm>
              <a:off x="284000" y="1023025"/>
              <a:ext cx="62025" cy="24250"/>
            </a:xfrm>
            <a:custGeom>
              <a:avLst/>
              <a:gdLst/>
              <a:ahLst/>
              <a:cxnLst/>
              <a:rect l="l" t="t" r="r" b="b"/>
              <a:pathLst>
                <a:path w="2481" h="970" extrusionOk="0">
                  <a:moveTo>
                    <a:pt x="1720" y="1"/>
                  </a:moveTo>
                  <a:cubicBezTo>
                    <a:pt x="988" y="1"/>
                    <a:pt x="199" y="118"/>
                    <a:pt x="43" y="756"/>
                  </a:cubicBezTo>
                  <a:cubicBezTo>
                    <a:pt x="22" y="841"/>
                    <a:pt x="22" y="905"/>
                    <a:pt x="1" y="969"/>
                  </a:cubicBezTo>
                  <a:cubicBezTo>
                    <a:pt x="320" y="499"/>
                    <a:pt x="1047" y="425"/>
                    <a:pt x="1676" y="425"/>
                  </a:cubicBezTo>
                  <a:cubicBezTo>
                    <a:pt x="1848" y="425"/>
                    <a:pt x="2013" y="430"/>
                    <a:pt x="2160" y="435"/>
                  </a:cubicBezTo>
                  <a:cubicBezTo>
                    <a:pt x="2160" y="435"/>
                    <a:pt x="2181" y="435"/>
                    <a:pt x="2181" y="414"/>
                  </a:cubicBezTo>
                  <a:cubicBezTo>
                    <a:pt x="2224" y="264"/>
                    <a:pt x="2416" y="179"/>
                    <a:pt x="2480" y="29"/>
                  </a:cubicBezTo>
                  <a:cubicBezTo>
                    <a:pt x="2259" y="17"/>
                    <a:pt x="1993" y="1"/>
                    <a:pt x="17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33"/>
            <p:cNvSpPr/>
            <p:nvPr/>
          </p:nvSpPr>
          <p:spPr>
            <a:xfrm>
              <a:off x="325675" y="1040825"/>
              <a:ext cx="10725" cy="66300"/>
            </a:xfrm>
            <a:custGeom>
              <a:avLst/>
              <a:gdLst/>
              <a:ahLst/>
              <a:cxnLst/>
              <a:rect l="l" t="t" r="r" b="b"/>
              <a:pathLst>
                <a:path w="429" h="2652" extrusionOk="0">
                  <a:moveTo>
                    <a:pt x="428" y="1"/>
                  </a:moveTo>
                  <a:lnTo>
                    <a:pt x="428" y="1"/>
                  </a:lnTo>
                  <a:cubicBezTo>
                    <a:pt x="407" y="65"/>
                    <a:pt x="364" y="129"/>
                    <a:pt x="343" y="193"/>
                  </a:cubicBezTo>
                  <a:cubicBezTo>
                    <a:pt x="108" y="984"/>
                    <a:pt x="1" y="1796"/>
                    <a:pt x="44" y="2566"/>
                  </a:cubicBezTo>
                  <a:cubicBezTo>
                    <a:pt x="108" y="2587"/>
                    <a:pt x="193" y="2630"/>
                    <a:pt x="257" y="2651"/>
                  </a:cubicBezTo>
                  <a:cubicBezTo>
                    <a:pt x="129" y="1818"/>
                    <a:pt x="172" y="899"/>
                    <a:pt x="428" y="1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33"/>
            <p:cNvSpPr/>
            <p:nvPr/>
          </p:nvSpPr>
          <p:spPr>
            <a:xfrm>
              <a:off x="339575" y="1092150"/>
              <a:ext cx="176375" cy="272500"/>
            </a:xfrm>
            <a:custGeom>
              <a:avLst/>
              <a:gdLst/>
              <a:ahLst/>
              <a:cxnLst/>
              <a:rect l="l" t="t" r="r" b="b"/>
              <a:pathLst>
                <a:path w="7055" h="10900" extrusionOk="0">
                  <a:moveTo>
                    <a:pt x="3802" y="1"/>
                  </a:moveTo>
                  <a:cubicBezTo>
                    <a:pt x="3750" y="1"/>
                    <a:pt x="3694" y="14"/>
                    <a:pt x="3634" y="43"/>
                  </a:cubicBezTo>
                  <a:cubicBezTo>
                    <a:pt x="1796" y="897"/>
                    <a:pt x="1" y="5194"/>
                    <a:pt x="620" y="7181"/>
                  </a:cubicBezTo>
                  <a:cubicBezTo>
                    <a:pt x="973" y="8271"/>
                    <a:pt x="2626" y="10899"/>
                    <a:pt x="4293" y="10899"/>
                  </a:cubicBezTo>
                  <a:cubicBezTo>
                    <a:pt x="4751" y="10899"/>
                    <a:pt x="5210" y="10701"/>
                    <a:pt x="5643" y="10217"/>
                  </a:cubicBezTo>
                  <a:cubicBezTo>
                    <a:pt x="7054" y="8614"/>
                    <a:pt x="5280" y="7310"/>
                    <a:pt x="4788" y="5814"/>
                  </a:cubicBezTo>
                  <a:cubicBezTo>
                    <a:pt x="4423" y="4698"/>
                    <a:pt x="4771" y="1"/>
                    <a:pt x="38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33"/>
            <p:cNvSpPr/>
            <p:nvPr/>
          </p:nvSpPr>
          <p:spPr>
            <a:xfrm>
              <a:off x="450200" y="855400"/>
              <a:ext cx="253825" cy="183550"/>
            </a:xfrm>
            <a:custGeom>
              <a:avLst/>
              <a:gdLst/>
              <a:ahLst/>
              <a:cxnLst/>
              <a:rect l="l" t="t" r="r" b="b"/>
              <a:pathLst>
                <a:path w="10153" h="7342" extrusionOk="0">
                  <a:moveTo>
                    <a:pt x="6142" y="0"/>
                  </a:moveTo>
                  <a:cubicBezTo>
                    <a:pt x="4781" y="0"/>
                    <a:pt x="3617" y="887"/>
                    <a:pt x="2736" y="1989"/>
                  </a:cubicBezTo>
                  <a:cubicBezTo>
                    <a:pt x="2031" y="2865"/>
                    <a:pt x="1753" y="3955"/>
                    <a:pt x="1176" y="4896"/>
                  </a:cubicBezTo>
                  <a:cubicBezTo>
                    <a:pt x="791" y="5494"/>
                    <a:pt x="0" y="5922"/>
                    <a:pt x="449" y="6670"/>
                  </a:cubicBezTo>
                  <a:cubicBezTo>
                    <a:pt x="747" y="7174"/>
                    <a:pt x="1451" y="7341"/>
                    <a:pt x="2259" y="7341"/>
                  </a:cubicBezTo>
                  <a:cubicBezTo>
                    <a:pt x="3129" y="7341"/>
                    <a:pt x="4120" y="7146"/>
                    <a:pt x="4852" y="6969"/>
                  </a:cubicBezTo>
                  <a:cubicBezTo>
                    <a:pt x="5151" y="6905"/>
                    <a:pt x="5408" y="6841"/>
                    <a:pt x="5600" y="6777"/>
                  </a:cubicBezTo>
                  <a:cubicBezTo>
                    <a:pt x="7011" y="6435"/>
                    <a:pt x="8999" y="5622"/>
                    <a:pt x="9554" y="3998"/>
                  </a:cubicBezTo>
                  <a:cubicBezTo>
                    <a:pt x="10153" y="2181"/>
                    <a:pt x="8828" y="728"/>
                    <a:pt x="7246" y="193"/>
                  </a:cubicBezTo>
                  <a:cubicBezTo>
                    <a:pt x="6865" y="61"/>
                    <a:pt x="6497" y="0"/>
                    <a:pt x="6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33"/>
            <p:cNvSpPr/>
            <p:nvPr/>
          </p:nvSpPr>
          <p:spPr>
            <a:xfrm>
              <a:off x="402625" y="1042425"/>
              <a:ext cx="296600" cy="249525"/>
            </a:xfrm>
            <a:custGeom>
              <a:avLst/>
              <a:gdLst/>
              <a:ahLst/>
              <a:cxnLst/>
              <a:rect l="l" t="t" r="r" b="b"/>
              <a:pathLst>
                <a:path w="11864" h="9981" extrusionOk="0">
                  <a:moveTo>
                    <a:pt x="984" y="1"/>
                  </a:moveTo>
                  <a:lnTo>
                    <a:pt x="792" y="193"/>
                  </a:lnTo>
                  <a:cubicBezTo>
                    <a:pt x="1" y="1604"/>
                    <a:pt x="1647" y="2651"/>
                    <a:pt x="2160" y="3912"/>
                  </a:cubicBezTo>
                  <a:cubicBezTo>
                    <a:pt x="2972" y="5922"/>
                    <a:pt x="2950" y="7952"/>
                    <a:pt x="4853" y="9341"/>
                  </a:cubicBezTo>
                  <a:cubicBezTo>
                    <a:pt x="5403" y="9741"/>
                    <a:pt x="5981" y="9980"/>
                    <a:pt x="6590" y="9980"/>
                  </a:cubicBezTo>
                  <a:cubicBezTo>
                    <a:pt x="6927" y="9980"/>
                    <a:pt x="7274" y="9907"/>
                    <a:pt x="7631" y="9748"/>
                  </a:cubicBezTo>
                  <a:cubicBezTo>
                    <a:pt x="8444" y="9384"/>
                    <a:pt x="9769" y="8935"/>
                    <a:pt x="10410" y="8358"/>
                  </a:cubicBezTo>
                  <a:cubicBezTo>
                    <a:pt x="11863" y="7076"/>
                    <a:pt x="11115" y="5580"/>
                    <a:pt x="10260" y="4212"/>
                  </a:cubicBezTo>
                  <a:cubicBezTo>
                    <a:pt x="9256" y="2630"/>
                    <a:pt x="7589" y="1006"/>
                    <a:pt x="5708" y="749"/>
                  </a:cubicBezTo>
                  <a:cubicBezTo>
                    <a:pt x="3976" y="535"/>
                    <a:pt x="2416" y="899"/>
                    <a:pt x="9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33"/>
            <p:cNvSpPr/>
            <p:nvPr/>
          </p:nvSpPr>
          <p:spPr>
            <a:xfrm>
              <a:off x="313925" y="994950"/>
              <a:ext cx="115450" cy="170950"/>
            </a:xfrm>
            <a:custGeom>
              <a:avLst/>
              <a:gdLst/>
              <a:ahLst/>
              <a:cxnLst/>
              <a:rect l="l" t="t" r="r" b="b"/>
              <a:pathLst>
                <a:path w="4618" h="6838" extrusionOk="0">
                  <a:moveTo>
                    <a:pt x="2886" y="1"/>
                  </a:moveTo>
                  <a:cubicBezTo>
                    <a:pt x="2111" y="1"/>
                    <a:pt x="843" y="1302"/>
                    <a:pt x="343" y="2883"/>
                  </a:cubicBezTo>
                  <a:cubicBezTo>
                    <a:pt x="1" y="3973"/>
                    <a:pt x="364" y="6025"/>
                    <a:pt x="1262" y="6752"/>
                  </a:cubicBezTo>
                  <a:cubicBezTo>
                    <a:pt x="1332" y="6810"/>
                    <a:pt x="1409" y="6837"/>
                    <a:pt x="1490" y="6837"/>
                  </a:cubicBezTo>
                  <a:cubicBezTo>
                    <a:pt x="2385" y="6837"/>
                    <a:pt x="3826" y="3514"/>
                    <a:pt x="4297" y="2691"/>
                  </a:cubicBezTo>
                  <a:cubicBezTo>
                    <a:pt x="4617" y="2135"/>
                    <a:pt x="3891" y="1814"/>
                    <a:pt x="3442" y="447"/>
                  </a:cubicBezTo>
                  <a:cubicBezTo>
                    <a:pt x="3337" y="138"/>
                    <a:pt x="3137" y="1"/>
                    <a:pt x="2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33"/>
            <p:cNvSpPr/>
            <p:nvPr/>
          </p:nvSpPr>
          <p:spPr>
            <a:xfrm>
              <a:off x="399950" y="855300"/>
              <a:ext cx="123475" cy="186625"/>
            </a:xfrm>
            <a:custGeom>
              <a:avLst/>
              <a:gdLst/>
              <a:ahLst/>
              <a:cxnLst/>
              <a:rect l="l" t="t" r="r" b="b"/>
              <a:pathLst>
                <a:path w="4939" h="7465" extrusionOk="0">
                  <a:moveTo>
                    <a:pt x="3449" y="0"/>
                  </a:moveTo>
                  <a:cubicBezTo>
                    <a:pt x="2308" y="0"/>
                    <a:pt x="641" y="664"/>
                    <a:pt x="129" y="3639"/>
                  </a:cubicBezTo>
                  <a:cubicBezTo>
                    <a:pt x="1" y="4472"/>
                    <a:pt x="386" y="7294"/>
                    <a:pt x="1326" y="7465"/>
                  </a:cubicBezTo>
                  <a:cubicBezTo>
                    <a:pt x="1540" y="6439"/>
                    <a:pt x="4938" y="1672"/>
                    <a:pt x="4575" y="326"/>
                  </a:cubicBezTo>
                  <a:cubicBezTo>
                    <a:pt x="4537" y="197"/>
                    <a:pt x="4071" y="0"/>
                    <a:pt x="3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33"/>
            <p:cNvSpPr/>
            <p:nvPr/>
          </p:nvSpPr>
          <p:spPr>
            <a:xfrm>
              <a:off x="440575" y="1002900"/>
              <a:ext cx="86575" cy="54000"/>
            </a:xfrm>
            <a:custGeom>
              <a:avLst/>
              <a:gdLst/>
              <a:ahLst/>
              <a:cxnLst/>
              <a:rect l="l" t="t" r="r" b="b"/>
              <a:pathLst>
                <a:path w="3463" h="2160" extrusionOk="0">
                  <a:moveTo>
                    <a:pt x="3442" y="0"/>
                  </a:moveTo>
                  <a:cubicBezTo>
                    <a:pt x="2843" y="235"/>
                    <a:pt x="2245" y="492"/>
                    <a:pt x="1646" y="791"/>
                  </a:cubicBezTo>
                  <a:cubicBezTo>
                    <a:pt x="1347" y="941"/>
                    <a:pt x="1026" y="1090"/>
                    <a:pt x="748" y="1304"/>
                  </a:cubicBezTo>
                  <a:cubicBezTo>
                    <a:pt x="471" y="1539"/>
                    <a:pt x="214" y="1796"/>
                    <a:pt x="0" y="2138"/>
                  </a:cubicBezTo>
                  <a:lnTo>
                    <a:pt x="22" y="2159"/>
                  </a:lnTo>
                  <a:cubicBezTo>
                    <a:pt x="321" y="1945"/>
                    <a:pt x="577" y="1774"/>
                    <a:pt x="877" y="1582"/>
                  </a:cubicBezTo>
                  <a:cubicBezTo>
                    <a:pt x="1155" y="1411"/>
                    <a:pt x="1411" y="1197"/>
                    <a:pt x="1710" y="1026"/>
                  </a:cubicBezTo>
                  <a:cubicBezTo>
                    <a:pt x="2266" y="684"/>
                    <a:pt x="2864" y="364"/>
                    <a:pt x="3463" y="22"/>
                  </a:cubicBezTo>
                  <a:lnTo>
                    <a:pt x="34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33"/>
            <p:cNvSpPr/>
            <p:nvPr/>
          </p:nvSpPr>
          <p:spPr>
            <a:xfrm>
              <a:off x="443775" y="1036025"/>
              <a:ext cx="86600" cy="25675"/>
            </a:xfrm>
            <a:custGeom>
              <a:avLst/>
              <a:gdLst/>
              <a:ahLst/>
              <a:cxnLst/>
              <a:rect l="l" t="t" r="r" b="b"/>
              <a:pathLst>
                <a:path w="3464" h="1027" extrusionOk="0">
                  <a:moveTo>
                    <a:pt x="3463" y="0"/>
                  </a:moveTo>
                  <a:cubicBezTo>
                    <a:pt x="2886" y="129"/>
                    <a:pt x="2309" y="129"/>
                    <a:pt x="1710" y="193"/>
                  </a:cubicBezTo>
                  <a:cubicBezTo>
                    <a:pt x="1433" y="236"/>
                    <a:pt x="1133" y="257"/>
                    <a:pt x="813" y="385"/>
                  </a:cubicBezTo>
                  <a:cubicBezTo>
                    <a:pt x="514" y="513"/>
                    <a:pt x="214" y="727"/>
                    <a:pt x="1" y="1005"/>
                  </a:cubicBezTo>
                  <a:lnTo>
                    <a:pt x="1" y="1026"/>
                  </a:lnTo>
                  <a:cubicBezTo>
                    <a:pt x="300" y="898"/>
                    <a:pt x="578" y="791"/>
                    <a:pt x="856" y="727"/>
                  </a:cubicBezTo>
                  <a:cubicBezTo>
                    <a:pt x="1133" y="642"/>
                    <a:pt x="1411" y="535"/>
                    <a:pt x="1710" y="471"/>
                  </a:cubicBezTo>
                  <a:cubicBezTo>
                    <a:pt x="2288" y="342"/>
                    <a:pt x="2886" y="257"/>
                    <a:pt x="3463" y="22"/>
                  </a:cubicBezTo>
                  <a:lnTo>
                    <a:pt x="346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33"/>
            <p:cNvSpPr/>
            <p:nvPr/>
          </p:nvSpPr>
          <p:spPr>
            <a:xfrm>
              <a:off x="441100" y="1052450"/>
              <a:ext cx="89275" cy="18325"/>
            </a:xfrm>
            <a:custGeom>
              <a:avLst/>
              <a:gdLst/>
              <a:ahLst/>
              <a:cxnLst/>
              <a:rect l="l" t="t" r="r" b="b"/>
              <a:pathLst>
                <a:path w="3571" h="733" extrusionOk="0">
                  <a:moveTo>
                    <a:pt x="1244" y="1"/>
                  </a:moveTo>
                  <a:cubicBezTo>
                    <a:pt x="1150" y="1"/>
                    <a:pt x="1056" y="9"/>
                    <a:pt x="963" y="27"/>
                  </a:cubicBezTo>
                  <a:cubicBezTo>
                    <a:pt x="642" y="70"/>
                    <a:pt x="300" y="177"/>
                    <a:pt x="1" y="391"/>
                  </a:cubicBezTo>
                  <a:lnTo>
                    <a:pt x="1" y="434"/>
                  </a:lnTo>
                  <a:cubicBezTo>
                    <a:pt x="321" y="391"/>
                    <a:pt x="621" y="369"/>
                    <a:pt x="920" y="369"/>
                  </a:cubicBezTo>
                  <a:cubicBezTo>
                    <a:pt x="1119" y="369"/>
                    <a:pt x="1319" y="360"/>
                    <a:pt x="1518" y="360"/>
                  </a:cubicBezTo>
                  <a:cubicBezTo>
                    <a:pt x="1618" y="360"/>
                    <a:pt x="1718" y="362"/>
                    <a:pt x="1817" y="369"/>
                  </a:cubicBezTo>
                  <a:cubicBezTo>
                    <a:pt x="2416" y="434"/>
                    <a:pt x="2972" y="605"/>
                    <a:pt x="3549" y="733"/>
                  </a:cubicBezTo>
                  <a:lnTo>
                    <a:pt x="3570" y="711"/>
                  </a:lnTo>
                  <a:cubicBezTo>
                    <a:pt x="3036" y="476"/>
                    <a:pt x="2480" y="220"/>
                    <a:pt x="1903" y="92"/>
                  </a:cubicBezTo>
                  <a:cubicBezTo>
                    <a:pt x="1691" y="46"/>
                    <a:pt x="1469" y="1"/>
                    <a:pt x="12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33"/>
            <p:cNvSpPr/>
            <p:nvPr/>
          </p:nvSpPr>
          <p:spPr>
            <a:xfrm>
              <a:off x="440025" y="1068625"/>
              <a:ext cx="72700" cy="80175"/>
            </a:xfrm>
            <a:custGeom>
              <a:avLst/>
              <a:gdLst/>
              <a:ahLst/>
              <a:cxnLst/>
              <a:rect l="l" t="t" r="r" b="b"/>
              <a:pathLst>
                <a:path w="2908" h="3207" extrusionOk="0">
                  <a:moveTo>
                    <a:pt x="22" y="0"/>
                  </a:moveTo>
                  <a:lnTo>
                    <a:pt x="1" y="22"/>
                  </a:lnTo>
                  <a:cubicBezTo>
                    <a:pt x="172" y="364"/>
                    <a:pt x="364" y="684"/>
                    <a:pt x="557" y="1005"/>
                  </a:cubicBezTo>
                  <a:cubicBezTo>
                    <a:pt x="749" y="1304"/>
                    <a:pt x="984" y="1603"/>
                    <a:pt x="1219" y="1881"/>
                  </a:cubicBezTo>
                  <a:cubicBezTo>
                    <a:pt x="1690" y="2437"/>
                    <a:pt x="2224" y="2950"/>
                    <a:pt x="2886" y="3206"/>
                  </a:cubicBezTo>
                  <a:lnTo>
                    <a:pt x="2908" y="3164"/>
                  </a:lnTo>
                  <a:cubicBezTo>
                    <a:pt x="2288" y="2822"/>
                    <a:pt x="1839" y="2266"/>
                    <a:pt x="1412" y="1667"/>
                  </a:cubicBezTo>
                  <a:cubicBezTo>
                    <a:pt x="1219" y="1368"/>
                    <a:pt x="1027" y="1048"/>
                    <a:pt x="792" y="748"/>
                  </a:cubicBezTo>
                  <a:cubicBezTo>
                    <a:pt x="578" y="471"/>
                    <a:pt x="322" y="19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33"/>
            <p:cNvSpPr/>
            <p:nvPr/>
          </p:nvSpPr>
          <p:spPr>
            <a:xfrm>
              <a:off x="430950" y="1075025"/>
              <a:ext cx="48125" cy="105300"/>
            </a:xfrm>
            <a:custGeom>
              <a:avLst/>
              <a:gdLst/>
              <a:ahLst/>
              <a:cxnLst/>
              <a:rect l="l" t="t" r="r" b="b"/>
              <a:pathLst>
                <a:path w="1925" h="4212" extrusionOk="0">
                  <a:moveTo>
                    <a:pt x="22" y="1"/>
                  </a:moveTo>
                  <a:lnTo>
                    <a:pt x="1" y="44"/>
                  </a:lnTo>
                  <a:cubicBezTo>
                    <a:pt x="65" y="86"/>
                    <a:pt x="86" y="215"/>
                    <a:pt x="107" y="300"/>
                  </a:cubicBezTo>
                  <a:cubicBezTo>
                    <a:pt x="129" y="407"/>
                    <a:pt x="150" y="492"/>
                    <a:pt x="172" y="599"/>
                  </a:cubicBezTo>
                  <a:lnTo>
                    <a:pt x="278" y="1198"/>
                  </a:lnTo>
                  <a:cubicBezTo>
                    <a:pt x="364" y="1604"/>
                    <a:pt x="492" y="1989"/>
                    <a:pt x="620" y="2373"/>
                  </a:cubicBezTo>
                  <a:cubicBezTo>
                    <a:pt x="749" y="2758"/>
                    <a:pt x="877" y="3164"/>
                    <a:pt x="1069" y="3485"/>
                  </a:cubicBezTo>
                  <a:cubicBezTo>
                    <a:pt x="1262" y="3827"/>
                    <a:pt x="1561" y="4083"/>
                    <a:pt x="1903" y="4211"/>
                  </a:cubicBezTo>
                  <a:lnTo>
                    <a:pt x="1924" y="4190"/>
                  </a:lnTo>
                  <a:cubicBezTo>
                    <a:pt x="1604" y="4019"/>
                    <a:pt x="1347" y="3720"/>
                    <a:pt x="1198" y="3378"/>
                  </a:cubicBezTo>
                  <a:cubicBezTo>
                    <a:pt x="1027" y="3036"/>
                    <a:pt x="941" y="2651"/>
                    <a:pt x="834" y="2245"/>
                  </a:cubicBezTo>
                  <a:cubicBezTo>
                    <a:pt x="749" y="1839"/>
                    <a:pt x="685" y="1454"/>
                    <a:pt x="556" y="1048"/>
                  </a:cubicBezTo>
                  <a:cubicBezTo>
                    <a:pt x="492" y="856"/>
                    <a:pt x="428" y="663"/>
                    <a:pt x="364" y="492"/>
                  </a:cubicBezTo>
                  <a:cubicBezTo>
                    <a:pt x="321" y="386"/>
                    <a:pt x="278" y="300"/>
                    <a:pt x="236" y="215"/>
                  </a:cubicBezTo>
                  <a:cubicBezTo>
                    <a:pt x="172" y="129"/>
                    <a:pt x="129" y="22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33"/>
            <p:cNvSpPr/>
            <p:nvPr/>
          </p:nvSpPr>
          <p:spPr>
            <a:xfrm>
              <a:off x="420800" y="1073975"/>
              <a:ext cx="19800" cy="114375"/>
            </a:xfrm>
            <a:custGeom>
              <a:avLst/>
              <a:gdLst/>
              <a:ahLst/>
              <a:cxnLst/>
              <a:rect l="l" t="t" r="r" b="b"/>
              <a:pathLst>
                <a:path w="792" h="4575" extrusionOk="0">
                  <a:moveTo>
                    <a:pt x="385" y="0"/>
                  </a:moveTo>
                  <a:lnTo>
                    <a:pt x="342" y="21"/>
                  </a:lnTo>
                  <a:cubicBezTo>
                    <a:pt x="214" y="428"/>
                    <a:pt x="129" y="855"/>
                    <a:pt x="65" y="1261"/>
                  </a:cubicBezTo>
                  <a:cubicBezTo>
                    <a:pt x="0" y="1689"/>
                    <a:pt x="22" y="2095"/>
                    <a:pt x="22" y="2501"/>
                  </a:cubicBezTo>
                  <a:cubicBezTo>
                    <a:pt x="43" y="2928"/>
                    <a:pt x="86" y="3334"/>
                    <a:pt x="171" y="3698"/>
                  </a:cubicBezTo>
                  <a:cubicBezTo>
                    <a:pt x="278" y="4061"/>
                    <a:pt x="471" y="4424"/>
                    <a:pt x="770" y="4574"/>
                  </a:cubicBezTo>
                  <a:lnTo>
                    <a:pt x="791" y="4553"/>
                  </a:lnTo>
                  <a:cubicBezTo>
                    <a:pt x="513" y="4360"/>
                    <a:pt x="385" y="3997"/>
                    <a:pt x="321" y="3634"/>
                  </a:cubicBezTo>
                  <a:cubicBezTo>
                    <a:pt x="257" y="3249"/>
                    <a:pt x="257" y="2864"/>
                    <a:pt x="257" y="2458"/>
                  </a:cubicBezTo>
                  <a:cubicBezTo>
                    <a:pt x="278" y="2052"/>
                    <a:pt x="342" y="1646"/>
                    <a:pt x="364" y="1240"/>
                  </a:cubicBezTo>
                  <a:cubicBezTo>
                    <a:pt x="385" y="834"/>
                    <a:pt x="407" y="42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33"/>
            <p:cNvSpPr/>
            <p:nvPr/>
          </p:nvSpPr>
          <p:spPr>
            <a:xfrm>
              <a:off x="427200" y="972425"/>
              <a:ext cx="54000" cy="90875"/>
            </a:xfrm>
            <a:custGeom>
              <a:avLst/>
              <a:gdLst/>
              <a:ahLst/>
              <a:cxnLst/>
              <a:rect l="l" t="t" r="r" b="b"/>
              <a:pathLst>
                <a:path w="2160" h="3635" extrusionOk="0">
                  <a:moveTo>
                    <a:pt x="2160" y="1"/>
                  </a:moveTo>
                  <a:cubicBezTo>
                    <a:pt x="1604" y="428"/>
                    <a:pt x="1155" y="984"/>
                    <a:pt x="749" y="1604"/>
                  </a:cubicBezTo>
                  <a:cubicBezTo>
                    <a:pt x="557" y="1903"/>
                    <a:pt x="343" y="2224"/>
                    <a:pt x="215" y="2566"/>
                  </a:cubicBezTo>
                  <a:cubicBezTo>
                    <a:pt x="86" y="2908"/>
                    <a:pt x="1" y="3293"/>
                    <a:pt x="44" y="3635"/>
                  </a:cubicBezTo>
                  <a:lnTo>
                    <a:pt x="65" y="3635"/>
                  </a:lnTo>
                  <a:cubicBezTo>
                    <a:pt x="193" y="3293"/>
                    <a:pt x="322" y="2972"/>
                    <a:pt x="471" y="2673"/>
                  </a:cubicBezTo>
                  <a:cubicBezTo>
                    <a:pt x="621" y="2352"/>
                    <a:pt x="770" y="2032"/>
                    <a:pt x="941" y="1732"/>
                  </a:cubicBezTo>
                  <a:cubicBezTo>
                    <a:pt x="1091" y="1412"/>
                    <a:pt x="1283" y="1112"/>
                    <a:pt x="1497" y="835"/>
                  </a:cubicBezTo>
                  <a:cubicBezTo>
                    <a:pt x="1690" y="535"/>
                    <a:pt x="1925" y="279"/>
                    <a:pt x="2160" y="44"/>
                  </a:cubicBezTo>
                  <a:lnTo>
                    <a:pt x="21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33"/>
            <p:cNvSpPr/>
            <p:nvPr/>
          </p:nvSpPr>
          <p:spPr>
            <a:xfrm>
              <a:off x="428275" y="997550"/>
              <a:ext cx="48125" cy="76975"/>
            </a:xfrm>
            <a:custGeom>
              <a:avLst/>
              <a:gdLst/>
              <a:ahLst/>
              <a:cxnLst/>
              <a:rect l="l" t="t" r="r" b="b"/>
              <a:pathLst>
                <a:path w="1925" h="3079" extrusionOk="0">
                  <a:moveTo>
                    <a:pt x="1924" y="1"/>
                  </a:moveTo>
                  <a:cubicBezTo>
                    <a:pt x="1433" y="300"/>
                    <a:pt x="1005" y="791"/>
                    <a:pt x="663" y="1304"/>
                  </a:cubicBezTo>
                  <a:cubicBezTo>
                    <a:pt x="471" y="1561"/>
                    <a:pt x="300" y="1839"/>
                    <a:pt x="193" y="2138"/>
                  </a:cubicBezTo>
                  <a:cubicBezTo>
                    <a:pt x="86" y="2437"/>
                    <a:pt x="1" y="2779"/>
                    <a:pt x="43" y="3078"/>
                  </a:cubicBezTo>
                  <a:lnTo>
                    <a:pt x="86" y="3057"/>
                  </a:lnTo>
                  <a:cubicBezTo>
                    <a:pt x="193" y="2779"/>
                    <a:pt x="321" y="2501"/>
                    <a:pt x="450" y="2245"/>
                  </a:cubicBezTo>
                  <a:cubicBezTo>
                    <a:pt x="578" y="1967"/>
                    <a:pt x="685" y="1689"/>
                    <a:pt x="834" y="1433"/>
                  </a:cubicBezTo>
                  <a:cubicBezTo>
                    <a:pt x="984" y="1176"/>
                    <a:pt x="1155" y="920"/>
                    <a:pt x="1326" y="685"/>
                  </a:cubicBezTo>
                  <a:cubicBezTo>
                    <a:pt x="1518" y="428"/>
                    <a:pt x="1711" y="214"/>
                    <a:pt x="1924" y="22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33"/>
            <p:cNvSpPr/>
            <p:nvPr/>
          </p:nvSpPr>
          <p:spPr>
            <a:xfrm>
              <a:off x="395150" y="1073425"/>
              <a:ext cx="27800" cy="74850"/>
            </a:xfrm>
            <a:custGeom>
              <a:avLst/>
              <a:gdLst/>
              <a:ahLst/>
              <a:cxnLst/>
              <a:rect l="l" t="t" r="r" b="b"/>
              <a:pathLst>
                <a:path w="1112" h="2994" extrusionOk="0">
                  <a:moveTo>
                    <a:pt x="1091" y="1"/>
                  </a:moveTo>
                  <a:cubicBezTo>
                    <a:pt x="877" y="172"/>
                    <a:pt x="706" y="407"/>
                    <a:pt x="578" y="642"/>
                  </a:cubicBezTo>
                  <a:cubicBezTo>
                    <a:pt x="428" y="877"/>
                    <a:pt x="343" y="1155"/>
                    <a:pt x="257" y="1411"/>
                  </a:cubicBezTo>
                  <a:cubicBezTo>
                    <a:pt x="150" y="1668"/>
                    <a:pt x="86" y="1946"/>
                    <a:pt x="43" y="2224"/>
                  </a:cubicBezTo>
                  <a:cubicBezTo>
                    <a:pt x="1" y="2480"/>
                    <a:pt x="1" y="2758"/>
                    <a:pt x="86" y="2993"/>
                  </a:cubicBezTo>
                  <a:lnTo>
                    <a:pt x="107" y="2972"/>
                  </a:lnTo>
                  <a:cubicBezTo>
                    <a:pt x="65" y="2737"/>
                    <a:pt x="107" y="2480"/>
                    <a:pt x="193" y="2224"/>
                  </a:cubicBezTo>
                  <a:cubicBezTo>
                    <a:pt x="257" y="1967"/>
                    <a:pt x="343" y="1711"/>
                    <a:pt x="449" y="1475"/>
                  </a:cubicBezTo>
                  <a:cubicBezTo>
                    <a:pt x="556" y="1240"/>
                    <a:pt x="706" y="1005"/>
                    <a:pt x="813" y="770"/>
                  </a:cubicBezTo>
                  <a:cubicBezTo>
                    <a:pt x="920" y="514"/>
                    <a:pt x="1026" y="279"/>
                    <a:pt x="1112" y="22"/>
                  </a:cubicBezTo>
                  <a:lnTo>
                    <a:pt x="10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33"/>
            <p:cNvSpPr/>
            <p:nvPr/>
          </p:nvSpPr>
          <p:spPr>
            <a:xfrm>
              <a:off x="401575" y="1037075"/>
              <a:ext cx="69475" cy="68475"/>
            </a:xfrm>
            <a:custGeom>
              <a:avLst/>
              <a:gdLst/>
              <a:ahLst/>
              <a:cxnLst/>
              <a:rect l="l" t="t" r="r" b="b"/>
              <a:pathLst>
                <a:path w="2779" h="2739" extrusionOk="0">
                  <a:moveTo>
                    <a:pt x="1571" y="0"/>
                  </a:moveTo>
                  <a:cubicBezTo>
                    <a:pt x="1113" y="0"/>
                    <a:pt x="643" y="290"/>
                    <a:pt x="363" y="771"/>
                  </a:cubicBezTo>
                  <a:cubicBezTo>
                    <a:pt x="0" y="1455"/>
                    <a:pt x="150" y="2267"/>
                    <a:pt x="727" y="2609"/>
                  </a:cubicBezTo>
                  <a:cubicBezTo>
                    <a:pt x="879" y="2697"/>
                    <a:pt x="1048" y="2738"/>
                    <a:pt x="1219" y="2738"/>
                  </a:cubicBezTo>
                  <a:cubicBezTo>
                    <a:pt x="1674" y="2738"/>
                    <a:pt x="2152" y="2449"/>
                    <a:pt x="2415" y="1968"/>
                  </a:cubicBezTo>
                  <a:cubicBezTo>
                    <a:pt x="2779" y="1284"/>
                    <a:pt x="2629" y="471"/>
                    <a:pt x="2073" y="129"/>
                  </a:cubicBezTo>
                  <a:cubicBezTo>
                    <a:pt x="1915" y="42"/>
                    <a:pt x="1744" y="0"/>
                    <a:pt x="15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33"/>
            <p:cNvSpPr/>
            <p:nvPr/>
          </p:nvSpPr>
          <p:spPr>
            <a:xfrm>
              <a:off x="432025" y="991150"/>
              <a:ext cx="71625" cy="66275"/>
            </a:xfrm>
            <a:custGeom>
              <a:avLst/>
              <a:gdLst/>
              <a:ahLst/>
              <a:cxnLst/>
              <a:rect l="l" t="t" r="r" b="b"/>
              <a:pathLst>
                <a:path w="2865" h="2651" extrusionOk="0">
                  <a:moveTo>
                    <a:pt x="2843" y="0"/>
                  </a:moveTo>
                  <a:cubicBezTo>
                    <a:pt x="2587" y="171"/>
                    <a:pt x="2330" y="342"/>
                    <a:pt x="2074" y="513"/>
                  </a:cubicBezTo>
                  <a:cubicBezTo>
                    <a:pt x="1796" y="705"/>
                    <a:pt x="1561" y="898"/>
                    <a:pt x="1304" y="1112"/>
                  </a:cubicBezTo>
                  <a:cubicBezTo>
                    <a:pt x="1048" y="1325"/>
                    <a:pt x="791" y="1539"/>
                    <a:pt x="577" y="1795"/>
                  </a:cubicBezTo>
                  <a:lnTo>
                    <a:pt x="278" y="2180"/>
                  </a:lnTo>
                  <a:cubicBezTo>
                    <a:pt x="171" y="2308"/>
                    <a:pt x="64" y="2458"/>
                    <a:pt x="0" y="2629"/>
                  </a:cubicBezTo>
                  <a:lnTo>
                    <a:pt x="22" y="2650"/>
                  </a:lnTo>
                  <a:cubicBezTo>
                    <a:pt x="150" y="2522"/>
                    <a:pt x="278" y="2437"/>
                    <a:pt x="385" y="2351"/>
                  </a:cubicBezTo>
                  <a:cubicBezTo>
                    <a:pt x="513" y="2244"/>
                    <a:pt x="642" y="2137"/>
                    <a:pt x="770" y="2031"/>
                  </a:cubicBezTo>
                  <a:cubicBezTo>
                    <a:pt x="984" y="1795"/>
                    <a:pt x="1197" y="1539"/>
                    <a:pt x="1432" y="1304"/>
                  </a:cubicBezTo>
                  <a:cubicBezTo>
                    <a:pt x="1881" y="855"/>
                    <a:pt x="2373" y="449"/>
                    <a:pt x="2864" y="43"/>
                  </a:cubicBezTo>
                  <a:lnTo>
                    <a:pt x="28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33"/>
            <p:cNvSpPr/>
            <p:nvPr/>
          </p:nvSpPr>
          <p:spPr>
            <a:xfrm>
              <a:off x="410125" y="1004500"/>
              <a:ext cx="14975" cy="76975"/>
            </a:xfrm>
            <a:custGeom>
              <a:avLst/>
              <a:gdLst/>
              <a:ahLst/>
              <a:cxnLst/>
              <a:rect l="l" t="t" r="r" b="b"/>
              <a:pathLst>
                <a:path w="599" h="3079" extrusionOk="0">
                  <a:moveTo>
                    <a:pt x="299" y="0"/>
                  </a:moveTo>
                  <a:cubicBezTo>
                    <a:pt x="171" y="257"/>
                    <a:pt x="85" y="556"/>
                    <a:pt x="43" y="834"/>
                  </a:cubicBezTo>
                  <a:cubicBezTo>
                    <a:pt x="21" y="1133"/>
                    <a:pt x="0" y="1411"/>
                    <a:pt x="21" y="1689"/>
                  </a:cubicBezTo>
                  <a:cubicBezTo>
                    <a:pt x="64" y="1967"/>
                    <a:pt x="85" y="2245"/>
                    <a:pt x="171" y="2480"/>
                  </a:cubicBezTo>
                  <a:cubicBezTo>
                    <a:pt x="278" y="2715"/>
                    <a:pt x="406" y="2929"/>
                    <a:pt x="577" y="3078"/>
                  </a:cubicBezTo>
                  <a:lnTo>
                    <a:pt x="598" y="3057"/>
                  </a:lnTo>
                  <a:cubicBezTo>
                    <a:pt x="577" y="2779"/>
                    <a:pt x="513" y="2544"/>
                    <a:pt x="449" y="2309"/>
                  </a:cubicBezTo>
                  <a:cubicBezTo>
                    <a:pt x="406" y="2052"/>
                    <a:pt x="321" y="1839"/>
                    <a:pt x="256" y="1582"/>
                  </a:cubicBezTo>
                  <a:cubicBezTo>
                    <a:pt x="171" y="1091"/>
                    <a:pt x="150" y="556"/>
                    <a:pt x="321" y="22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33"/>
            <p:cNvSpPr/>
            <p:nvPr/>
          </p:nvSpPr>
          <p:spPr>
            <a:xfrm>
              <a:off x="374850" y="1066875"/>
              <a:ext cx="43300" cy="11400"/>
            </a:xfrm>
            <a:custGeom>
              <a:avLst/>
              <a:gdLst/>
              <a:ahLst/>
              <a:cxnLst/>
              <a:rect l="l" t="t" r="r" b="b"/>
              <a:pathLst>
                <a:path w="1732" h="456" extrusionOk="0">
                  <a:moveTo>
                    <a:pt x="1261" y="0"/>
                  </a:moveTo>
                  <a:cubicBezTo>
                    <a:pt x="1140" y="0"/>
                    <a:pt x="1019" y="32"/>
                    <a:pt x="898" y="49"/>
                  </a:cubicBezTo>
                  <a:cubicBezTo>
                    <a:pt x="599" y="92"/>
                    <a:pt x="278" y="199"/>
                    <a:pt x="0" y="434"/>
                  </a:cubicBezTo>
                  <a:lnTo>
                    <a:pt x="22" y="455"/>
                  </a:lnTo>
                  <a:cubicBezTo>
                    <a:pt x="150" y="391"/>
                    <a:pt x="300" y="348"/>
                    <a:pt x="449" y="327"/>
                  </a:cubicBezTo>
                  <a:cubicBezTo>
                    <a:pt x="535" y="327"/>
                    <a:pt x="630" y="317"/>
                    <a:pt x="721" y="317"/>
                  </a:cubicBezTo>
                  <a:cubicBezTo>
                    <a:pt x="767" y="317"/>
                    <a:pt x="813" y="320"/>
                    <a:pt x="855" y="327"/>
                  </a:cubicBezTo>
                  <a:cubicBezTo>
                    <a:pt x="961" y="342"/>
                    <a:pt x="1067" y="357"/>
                    <a:pt x="1165" y="357"/>
                  </a:cubicBezTo>
                  <a:cubicBezTo>
                    <a:pt x="1206" y="357"/>
                    <a:pt x="1245" y="354"/>
                    <a:pt x="1283" y="348"/>
                  </a:cubicBezTo>
                  <a:cubicBezTo>
                    <a:pt x="1432" y="327"/>
                    <a:pt x="1539" y="305"/>
                    <a:pt x="1710" y="305"/>
                  </a:cubicBezTo>
                  <a:lnTo>
                    <a:pt x="1732" y="263"/>
                  </a:lnTo>
                  <a:cubicBezTo>
                    <a:pt x="1667" y="92"/>
                    <a:pt x="1496" y="28"/>
                    <a:pt x="1347" y="6"/>
                  </a:cubicBezTo>
                  <a:cubicBezTo>
                    <a:pt x="1318" y="2"/>
                    <a:pt x="1290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33"/>
            <p:cNvSpPr/>
            <p:nvPr/>
          </p:nvSpPr>
          <p:spPr>
            <a:xfrm>
              <a:off x="383925" y="1070750"/>
              <a:ext cx="42775" cy="40650"/>
            </a:xfrm>
            <a:custGeom>
              <a:avLst/>
              <a:gdLst/>
              <a:ahLst/>
              <a:cxnLst/>
              <a:rect l="l" t="t" r="r" b="b"/>
              <a:pathLst>
                <a:path w="1711" h="1626" extrusionOk="0">
                  <a:moveTo>
                    <a:pt x="1711" y="1"/>
                  </a:moveTo>
                  <a:cubicBezTo>
                    <a:pt x="1518" y="22"/>
                    <a:pt x="1347" y="129"/>
                    <a:pt x="1176" y="236"/>
                  </a:cubicBezTo>
                  <a:cubicBezTo>
                    <a:pt x="1027" y="343"/>
                    <a:pt x="877" y="514"/>
                    <a:pt x="749" y="642"/>
                  </a:cubicBezTo>
                  <a:cubicBezTo>
                    <a:pt x="621" y="792"/>
                    <a:pt x="471" y="941"/>
                    <a:pt x="343" y="1112"/>
                  </a:cubicBezTo>
                  <a:cubicBezTo>
                    <a:pt x="214" y="1262"/>
                    <a:pt x="86" y="1411"/>
                    <a:pt x="1" y="1604"/>
                  </a:cubicBezTo>
                  <a:lnTo>
                    <a:pt x="22" y="1625"/>
                  </a:lnTo>
                  <a:cubicBezTo>
                    <a:pt x="129" y="1476"/>
                    <a:pt x="279" y="1347"/>
                    <a:pt x="428" y="1219"/>
                  </a:cubicBezTo>
                  <a:cubicBezTo>
                    <a:pt x="578" y="1091"/>
                    <a:pt x="727" y="963"/>
                    <a:pt x="877" y="856"/>
                  </a:cubicBezTo>
                  <a:cubicBezTo>
                    <a:pt x="1027" y="728"/>
                    <a:pt x="1176" y="642"/>
                    <a:pt x="1304" y="492"/>
                  </a:cubicBezTo>
                  <a:cubicBezTo>
                    <a:pt x="1454" y="364"/>
                    <a:pt x="1582" y="215"/>
                    <a:pt x="1711" y="44"/>
                  </a:cubicBezTo>
                  <a:lnTo>
                    <a:pt x="17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33"/>
            <p:cNvSpPr/>
            <p:nvPr/>
          </p:nvSpPr>
          <p:spPr>
            <a:xfrm>
              <a:off x="443250" y="1081450"/>
              <a:ext cx="43300" cy="63075"/>
            </a:xfrm>
            <a:custGeom>
              <a:avLst/>
              <a:gdLst/>
              <a:ahLst/>
              <a:cxnLst/>
              <a:rect l="l" t="t" r="r" b="b"/>
              <a:pathLst>
                <a:path w="1732" h="2523" extrusionOk="0">
                  <a:moveTo>
                    <a:pt x="257" y="0"/>
                  </a:moveTo>
                  <a:lnTo>
                    <a:pt x="0" y="214"/>
                  </a:lnTo>
                  <a:cubicBezTo>
                    <a:pt x="257" y="620"/>
                    <a:pt x="470" y="1090"/>
                    <a:pt x="770" y="1475"/>
                  </a:cubicBezTo>
                  <a:cubicBezTo>
                    <a:pt x="919" y="1667"/>
                    <a:pt x="1090" y="1817"/>
                    <a:pt x="1219" y="2009"/>
                  </a:cubicBezTo>
                  <a:cubicBezTo>
                    <a:pt x="1368" y="2202"/>
                    <a:pt x="1539" y="2394"/>
                    <a:pt x="1731" y="2522"/>
                  </a:cubicBezTo>
                  <a:cubicBezTo>
                    <a:pt x="1539" y="2373"/>
                    <a:pt x="1411" y="2159"/>
                    <a:pt x="1283" y="1945"/>
                  </a:cubicBezTo>
                  <a:cubicBezTo>
                    <a:pt x="1154" y="1753"/>
                    <a:pt x="1005" y="1539"/>
                    <a:pt x="877" y="1347"/>
                  </a:cubicBezTo>
                  <a:cubicBezTo>
                    <a:pt x="641" y="941"/>
                    <a:pt x="470" y="449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33"/>
            <p:cNvSpPr/>
            <p:nvPr/>
          </p:nvSpPr>
          <p:spPr>
            <a:xfrm>
              <a:off x="412775" y="1088925"/>
              <a:ext cx="10725" cy="88725"/>
            </a:xfrm>
            <a:custGeom>
              <a:avLst/>
              <a:gdLst/>
              <a:ahLst/>
              <a:cxnLst/>
              <a:rect l="l" t="t" r="r" b="b"/>
              <a:pathLst>
                <a:path w="429" h="3549" extrusionOk="0">
                  <a:moveTo>
                    <a:pt x="129" y="1"/>
                  </a:moveTo>
                  <a:cubicBezTo>
                    <a:pt x="108" y="150"/>
                    <a:pt x="86" y="278"/>
                    <a:pt x="44" y="449"/>
                  </a:cubicBezTo>
                  <a:cubicBezTo>
                    <a:pt x="1" y="620"/>
                    <a:pt x="1" y="813"/>
                    <a:pt x="1" y="941"/>
                  </a:cubicBezTo>
                  <a:lnTo>
                    <a:pt x="22" y="1860"/>
                  </a:lnTo>
                  <a:cubicBezTo>
                    <a:pt x="22" y="2159"/>
                    <a:pt x="1" y="2459"/>
                    <a:pt x="44" y="2758"/>
                  </a:cubicBezTo>
                  <a:cubicBezTo>
                    <a:pt x="65" y="3057"/>
                    <a:pt x="150" y="3356"/>
                    <a:pt x="321" y="3549"/>
                  </a:cubicBezTo>
                  <a:cubicBezTo>
                    <a:pt x="172" y="3335"/>
                    <a:pt x="129" y="3036"/>
                    <a:pt x="108" y="2736"/>
                  </a:cubicBezTo>
                  <a:cubicBezTo>
                    <a:pt x="108" y="2437"/>
                    <a:pt x="150" y="2138"/>
                    <a:pt x="150" y="1839"/>
                  </a:cubicBezTo>
                  <a:lnTo>
                    <a:pt x="236" y="898"/>
                  </a:lnTo>
                  <a:cubicBezTo>
                    <a:pt x="236" y="749"/>
                    <a:pt x="257" y="620"/>
                    <a:pt x="300" y="471"/>
                  </a:cubicBezTo>
                  <a:cubicBezTo>
                    <a:pt x="321" y="343"/>
                    <a:pt x="386" y="172"/>
                    <a:pt x="4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33"/>
            <p:cNvSpPr/>
            <p:nvPr/>
          </p:nvSpPr>
          <p:spPr>
            <a:xfrm>
              <a:off x="438975" y="1065425"/>
              <a:ext cx="65750" cy="58325"/>
            </a:xfrm>
            <a:custGeom>
              <a:avLst/>
              <a:gdLst/>
              <a:ahLst/>
              <a:cxnLst/>
              <a:rect l="l" t="t" r="r" b="b"/>
              <a:pathLst>
                <a:path w="2630" h="2333" extrusionOk="0">
                  <a:moveTo>
                    <a:pt x="257" y="0"/>
                  </a:moveTo>
                  <a:lnTo>
                    <a:pt x="0" y="214"/>
                  </a:lnTo>
                  <a:cubicBezTo>
                    <a:pt x="128" y="492"/>
                    <a:pt x="321" y="727"/>
                    <a:pt x="535" y="941"/>
                  </a:cubicBezTo>
                  <a:cubicBezTo>
                    <a:pt x="748" y="1133"/>
                    <a:pt x="983" y="1304"/>
                    <a:pt x="1219" y="1454"/>
                  </a:cubicBezTo>
                  <a:cubicBezTo>
                    <a:pt x="1454" y="1603"/>
                    <a:pt x="1667" y="1753"/>
                    <a:pt x="1902" y="1924"/>
                  </a:cubicBezTo>
                  <a:cubicBezTo>
                    <a:pt x="2009" y="2009"/>
                    <a:pt x="2116" y="2095"/>
                    <a:pt x="2244" y="2159"/>
                  </a:cubicBezTo>
                  <a:cubicBezTo>
                    <a:pt x="2343" y="2218"/>
                    <a:pt x="2442" y="2332"/>
                    <a:pt x="2592" y="2332"/>
                  </a:cubicBezTo>
                  <a:cubicBezTo>
                    <a:pt x="2604" y="2332"/>
                    <a:pt x="2616" y="2331"/>
                    <a:pt x="2629" y="2330"/>
                  </a:cubicBezTo>
                  <a:cubicBezTo>
                    <a:pt x="2480" y="2330"/>
                    <a:pt x="2373" y="2202"/>
                    <a:pt x="2266" y="2137"/>
                  </a:cubicBezTo>
                  <a:cubicBezTo>
                    <a:pt x="2159" y="2052"/>
                    <a:pt x="2052" y="1945"/>
                    <a:pt x="1945" y="1860"/>
                  </a:cubicBezTo>
                  <a:cubicBezTo>
                    <a:pt x="1732" y="1667"/>
                    <a:pt x="1518" y="1475"/>
                    <a:pt x="1304" y="1304"/>
                  </a:cubicBezTo>
                  <a:cubicBezTo>
                    <a:pt x="1090" y="1133"/>
                    <a:pt x="877" y="941"/>
                    <a:pt x="706" y="727"/>
                  </a:cubicBezTo>
                  <a:cubicBezTo>
                    <a:pt x="513" y="513"/>
                    <a:pt x="364" y="278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33"/>
            <p:cNvSpPr/>
            <p:nvPr/>
          </p:nvSpPr>
          <p:spPr>
            <a:xfrm>
              <a:off x="454475" y="1062200"/>
              <a:ext cx="64125" cy="20850"/>
            </a:xfrm>
            <a:custGeom>
              <a:avLst/>
              <a:gdLst/>
              <a:ahLst/>
              <a:cxnLst/>
              <a:rect l="l" t="t" r="r" b="b"/>
              <a:pathLst>
                <a:path w="2565" h="834" extrusionOk="0">
                  <a:moveTo>
                    <a:pt x="43" y="1"/>
                  </a:moveTo>
                  <a:lnTo>
                    <a:pt x="0" y="343"/>
                  </a:lnTo>
                  <a:cubicBezTo>
                    <a:pt x="56" y="337"/>
                    <a:pt x="116" y="334"/>
                    <a:pt x="179" y="334"/>
                  </a:cubicBezTo>
                  <a:cubicBezTo>
                    <a:pt x="330" y="334"/>
                    <a:pt x="496" y="349"/>
                    <a:pt x="663" y="364"/>
                  </a:cubicBezTo>
                  <a:cubicBezTo>
                    <a:pt x="876" y="407"/>
                    <a:pt x="1090" y="428"/>
                    <a:pt x="1325" y="450"/>
                  </a:cubicBezTo>
                  <a:cubicBezTo>
                    <a:pt x="1539" y="492"/>
                    <a:pt x="1753" y="535"/>
                    <a:pt x="1966" y="578"/>
                  </a:cubicBezTo>
                  <a:cubicBezTo>
                    <a:pt x="2095" y="599"/>
                    <a:pt x="2202" y="642"/>
                    <a:pt x="2287" y="663"/>
                  </a:cubicBezTo>
                  <a:cubicBezTo>
                    <a:pt x="2351" y="685"/>
                    <a:pt x="2394" y="706"/>
                    <a:pt x="2458" y="728"/>
                  </a:cubicBezTo>
                  <a:cubicBezTo>
                    <a:pt x="2501" y="749"/>
                    <a:pt x="2564" y="770"/>
                    <a:pt x="2565" y="833"/>
                  </a:cubicBezTo>
                  <a:lnTo>
                    <a:pt x="2565" y="833"/>
                  </a:lnTo>
                  <a:cubicBezTo>
                    <a:pt x="2564" y="770"/>
                    <a:pt x="2501" y="727"/>
                    <a:pt x="2458" y="706"/>
                  </a:cubicBezTo>
                  <a:cubicBezTo>
                    <a:pt x="2415" y="663"/>
                    <a:pt x="2373" y="642"/>
                    <a:pt x="2308" y="621"/>
                  </a:cubicBezTo>
                  <a:cubicBezTo>
                    <a:pt x="2223" y="578"/>
                    <a:pt x="2116" y="535"/>
                    <a:pt x="2009" y="492"/>
                  </a:cubicBezTo>
                  <a:cubicBezTo>
                    <a:pt x="1795" y="428"/>
                    <a:pt x="1582" y="364"/>
                    <a:pt x="1368" y="300"/>
                  </a:cubicBezTo>
                  <a:cubicBezTo>
                    <a:pt x="1154" y="236"/>
                    <a:pt x="941" y="172"/>
                    <a:pt x="727" y="129"/>
                  </a:cubicBezTo>
                  <a:cubicBezTo>
                    <a:pt x="513" y="65"/>
                    <a:pt x="299" y="1"/>
                    <a:pt x="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33"/>
            <p:cNvSpPr/>
            <p:nvPr/>
          </p:nvSpPr>
          <p:spPr>
            <a:xfrm>
              <a:off x="456075" y="1070750"/>
              <a:ext cx="93000" cy="48725"/>
            </a:xfrm>
            <a:custGeom>
              <a:avLst/>
              <a:gdLst/>
              <a:ahLst/>
              <a:cxnLst/>
              <a:rect l="l" t="t" r="r" b="b"/>
              <a:pathLst>
                <a:path w="3720" h="1949" extrusionOk="0">
                  <a:moveTo>
                    <a:pt x="171" y="1"/>
                  </a:moveTo>
                  <a:lnTo>
                    <a:pt x="0" y="321"/>
                  </a:lnTo>
                  <a:cubicBezTo>
                    <a:pt x="150" y="386"/>
                    <a:pt x="278" y="471"/>
                    <a:pt x="428" y="578"/>
                  </a:cubicBezTo>
                  <a:cubicBezTo>
                    <a:pt x="535" y="663"/>
                    <a:pt x="684" y="792"/>
                    <a:pt x="834" y="877"/>
                  </a:cubicBezTo>
                  <a:cubicBezTo>
                    <a:pt x="1133" y="1048"/>
                    <a:pt x="1454" y="1176"/>
                    <a:pt x="1774" y="1305"/>
                  </a:cubicBezTo>
                  <a:cubicBezTo>
                    <a:pt x="2073" y="1433"/>
                    <a:pt x="2415" y="1561"/>
                    <a:pt x="2736" y="1668"/>
                  </a:cubicBezTo>
                  <a:lnTo>
                    <a:pt x="3228" y="1818"/>
                  </a:lnTo>
                  <a:cubicBezTo>
                    <a:pt x="3364" y="1857"/>
                    <a:pt x="3500" y="1949"/>
                    <a:pt x="3669" y="1949"/>
                  </a:cubicBezTo>
                  <a:cubicBezTo>
                    <a:pt x="3685" y="1949"/>
                    <a:pt x="3702" y="1948"/>
                    <a:pt x="3719" y="1946"/>
                  </a:cubicBezTo>
                  <a:cubicBezTo>
                    <a:pt x="3548" y="1946"/>
                    <a:pt x="3399" y="1839"/>
                    <a:pt x="3228" y="1775"/>
                  </a:cubicBezTo>
                  <a:lnTo>
                    <a:pt x="2757" y="1582"/>
                  </a:lnTo>
                  <a:cubicBezTo>
                    <a:pt x="2458" y="1454"/>
                    <a:pt x="2159" y="1305"/>
                    <a:pt x="1838" y="1155"/>
                  </a:cubicBezTo>
                  <a:cubicBezTo>
                    <a:pt x="1539" y="984"/>
                    <a:pt x="1240" y="834"/>
                    <a:pt x="983" y="642"/>
                  </a:cubicBezTo>
                  <a:cubicBezTo>
                    <a:pt x="834" y="557"/>
                    <a:pt x="727" y="428"/>
                    <a:pt x="599" y="321"/>
                  </a:cubicBezTo>
                  <a:cubicBezTo>
                    <a:pt x="449" y="193"/>
                    <a:pt x="299" y="86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33"/>
            <p:cNvSpPr/>
            <p:nvPr/>
          </p:nvSpPr>
          <p:spPr>
            <a:xfrm>
              <a:off x="448050" y="1013575"/>
              <a:ext cx="91400" cy="45975"/>
            </a:xfrm>
            <a:custGeom>
              <a:avLst/>
              <a:gdLst/>
              <a:ahLst/>
              <a:cxnLst/>
              <a:rect l="l" t="t" r="r" b="b"/>
              <a:pathLst>
                <a:path w="3656" h="1839" extrusionOk="0">
                  <a:moveTo>
                    <a:pt x="3656" y="1"/>
                  </a:moveTo>
                  <a:lnTo>
                    <a:pt x="3656" y="1"/>
                  </a:lnTo>
                  <a:cubicBezTo>
                    <a:pt x="3036" y="150"/>
                    <a:pt x="2416" y="364"/>
                    <a:pt x="1817" y="599"/>
                  </a:cubicBezTo>
                  <a:cubicBezTo>
                    <a:pt x="1497" y="728"/>
                    <a:pt x="1198" y="856"/>
                    <a:pt x="898" y="1005"/>
                  </a:cubicBezTo>
                  <a:cubicBezTo>
                    <a:pt x="749" y="1091"/>
                    <a:pt x="599" y="1155"/>
                    <a:pt x="449" y="1262"/>
                  </a:cubicBezTo>
                  <a:cubicBezTo>
                    <a:pt x="364" y="1305"/>
                    <a:pt x="300" y="1369"/>
                    <a:pt x="214" y="1411"/>
                  </a:cubicBezTo>
                  <a:cubicBezTo>
                    <a:pt x="150" y="1476"/>
                    <a:pt x="43" y="1582"/>
                    <a:pt x="1" y="1625"/>
                  </a:cubicBezTo>
                  <a:lnTo>
                    <a:pt x="193" y="1839"/>
                  </a:lnTo>
                  <a:cubicBezTo>
                    <a:pt x="364" y="1604"/>
                    <a:pt x="685" y="1411"/>
                    <a:pt x="962" y="1240"/>
                  </a:cubicBezTo>
                  <a:cubicBezTo>
                    <a:pt x="1240" y="1069"/>
                    <a:pt x="1539" y="920"/>
                    <a:pt x="1839" y="770"/>
                  </a:cubicBezTo>
                  <a:cubicBezTo>
                    <a:pt x="2437" y="471"/>
                    <a:pt x="3036" y="215"/>
                    <a:pt x="36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33"/>
            <p:cNvSpPr/>
            <p:nvPr/>
          </p:nvSpPr>
          <p:spPr>
            <a:xfrm>
              <a:off x="425600" y="988475"/>
              <a:ext cx="12850" cy="73225"/>
            </a:xfrm>
            <a:custGeom>
              <a:avLst/>
              <a:gdLst/>
              <a:ahLst/>
              <a:cxnLst/>
              <a:rect l="l" t="t" r="r" b="b"/>
              <a:pathLst>
                <a:path w="514" h="2929" extrusionOk="0">
                  <a:moveTo>
                    <a:pt x="514" y="0"/>
                  </a:moveTo>
                  <a:lnTo>
                    <a:pt x="492" y="22"/>
                  </a:lnTo>
                  <a:cubicBezTo>
                    <a:pt x="450" y="257"/>
                    <a:pt x="386" y="492"/>
                    <a:pt x="300" y="727"/>
                  </a:cubicBezTo>
                  <a:cubicBezTo>
                    <a:pt x="236" y="983"/>
                    <a:pt x="150" y="1219"/>
                    <a:pt x="108" y="1475"/>
                  </a:cubicBezTo>
                  <a:cubicBezTo>
                    <a:pt x="65" y="1710"/>
                    <a:pt x="1" y="1988"/>
                    <a:pt x="22" y="2223"/>
                  </a:cubicBezTo>
                  <a:cubicBezTo>
                    <a:pt x="22" y="2458"/>
                    <a:pt x="65" y="2693"/>
                    <a:pt x="129" y="2928"/>
                  </a:cubicBezTo>
                  <a:lnTo>
                    <a:pt x="172" y="2907"/>
                  </a:lnTo>
                  <a:cubicBezTo>
                    <a:pt x="257" y="2651"/>
                    <a:pt x="279" y="2415"/>
                    <a:pt x="300" y="2180"/>
                  </a:cubicBezTo>
                  <a:cubicBezTo>
                    <a:pt x="343" y="1924"/>
                    <a:pt x="321" y="1710"/>
                    <a:pt x="343" y="1475"/>
                  </a:cubicBezTo>
                  <a:cubicBezTo>
                    <a:pt x="364" y="1240"/>
                    <a:pt x="407" y="983"/>
                    <a:pt x="450" y="748"/>
                  </a:cubicBezTo>
                  <a:cubicBezTo>
                    <a:pt x="492" y="513"/>
                    <a:pt x="514" y="235"/>
                    <a:pt x="5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33"/>
            <p:cNvSpPr/>
            <p:nvPr/>
          </p:nvSpPr>
          <p:spPr>
            <a:xfrm>
              <a:off x="391400" y="1042975"/>
              <a:ext cx="29425" cy="26950"/>
            </a:xfrm>
            <a:custGeom>
              <a:avLst/>
              <a:gdLst/>
              <a:ahLst/>
              <a:cxnLst/>
              <a:rect l="l" t="t" r="r" b="b"/>
              <a:pathLst>
                <a:path w="1177" h="1078" extrusionOk="0">
                  <a:moveTo>
                    <a:pt x="22" y="0"/>
                  </a:moveTo>
                  <a:lnTo>
                    <a:pt x="1" y="43"/>
                  </a:lnTo>
                  <a:cubicBezTo>
                    <a:pt x="108" y="129"/>
                    <a:pt x="129" y="257"/>
                    <a:pt x="172" y="406"/>
                  </a:cubicBezTo>
                  <a:cubicBezTo>
                    <a:pt x="193" y="471"/>
                    <a:pt x="215" y="535"/>
                    <a:pt x="257" y="620"/>
                  </a:cubicBezTo>
                  <a:cubicBezTo>
                    <a:pt x="322" y="706"/>
                    <a:pt x="343" y="727"/>
                    <a:pt x="386" y="791"/>
                  </a:cubicBezTo>
                  <a:cubicBezTo>
                    <a:pt x="493" y="898"/>
                    <a:pt x="578" y="1005"/>
                    <a:pt x="728" y="1048"/>
                  </a:cubicBezTo>
                  <a:cubicBezTo>
                    <a:pt x="785" y="1067"/>
                    <a:pt x="847" y="1077"/>
                    <a:pt x="912" y="1077"/>
                  </a:cubicBezTo>
                  <a:cubicBezTo>
                    <a:pt x="990" y="1077"/>
                    <a:pt x="1073" y="1062"/>
                    <a:pt x="1155" y="1026"/>
                  </a:cubicBezTo>
                  <a:lnTo>
                    <a:pt x="1176" y="1005"/>
                  </a:lnTo>
                  <a:cubicBezTo>
                    <a:pt x="1070" y="877"/>
                    <a:pt x="984" y="813"/>
                    <a:pt x="877" y="727"/>
                  </a:cubicBezTo>
                  <a:cubicBezTo>
                    <a:pt x="792" y="663"/>
                    <a:pt x="664" y="620"/>
                    <a:pt x="557" y="556"/>
                  </a:cubicBezTo>
                  <a:cubicBezTo>
                    <a:pt x="514" y="535"/>
                    <a:pt x="450" y="471"/>
                    <a:pt x="407" y="449"/>
                  </a:cubicBezTo>
                  <a:cubicBezTo>
                    <a:pt x="386" y="406"/>
                    <a:pt x="343" y="364"/>
                    <a:pt x="300" y="300"/>
                  </a:cubicBezTo>
                  <a:cubicBezTo>
                    <a:pt x="236" y="193"/>
                    <a:pt x="151" y="4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33"/>
            <p:cNvSpPr/>
            <p:nvPr/>
          </p:nvSpPr>
          <p:spPr>
            <a:xfrm>
              <a:off x="522600" y="999500"/>
              <a:ext cx="8025" cy="6825"/>
            </a:xfrm>
            <a:custGeom>
              <a:avLst/>
              <a:gdLst/>
              <a:ahLst/>
              <a:cxnLst/>
              <a:rect l="l" t="t" r="r" b="b"/>
              <a:pathLst>
                <a:path w="321" h="273" extrusionOk="0">
                  <a:moveTo>
                    <a:pt x="184" y="0"/>
                  </a:moveTo>
                  <a:cubicBezTo>
                    <a:pt x="138" y="0"/>
                    <a:pt x="86" y="28"/>
                    <a:pt x="54" y="94"/>
                  </a:cubicBezTo>
                  <a:cubicBezTo>
                    <a:pt x="1" y="199"/>
                    <a:pt x="62" y="272"/>
                    <a:pt x="137" y="272"/>
                  </a:cubicBezTo>
                  <a:cubicBezTo>
                    <a:pt x="183" y="272"/>
                    <a:pt x="235" y="244"/>
                    <a:pt x="267" y="179"/>
                  </a:cubicBezTo>
                  <a:cubicBezTo>
                    <a:pt x="320" y="73"/>
                    <a:pt x="259" y="0"/>
                    <a:pt x="1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33"/>
            <p:cNvSpPr/>
            <p:nvPr/>
          </p:nvSpPr>
          <p:spPr>
            <a:xfrm>
              <a:off x="532775" y="1011100"/>
              <a:ext cx="7500" cy="6200"/>
            </a:xfrm>
            <a:custGeom>
              <a:avLst/>
              <a:gdLst/>
              <a:ahLst/>
              <a:cxnLst/>
              <a:rect l="l" t="t" r="r" b="b"/>
              <a:pathLst>
                <a:path w="300" h="248" extrusionOk="0">
                  <a:moveTo>
                    <a:pt x="171" y="0"/>
                  </a:moveTo>
                  <a:cubicBezTo>
                    <a:pt x="130" y="0"/>
                    <a:pt x="84" y="23"/>
                    <a:pt x="53" y="78"/>
                  </a:cubicBezTo>
                  <a:cubicBezTo>
                    <a:pt x="0" y="183"/>
                    <a:pt x="52" y="248"/>
                    <a:pt x="120" y="248"/>
                  </a:cubicBezTo>
                  <a:cubicBezTo>
                    <a:pt x="163" y="248"/>
                    <a:pt x="212" y="222"/>
                    <a:pt x="245" y="164"/>
                  </a:cubicBezTo>
                  <a:cubicBezTo>
                    <a:pt x="299" y="69"/>
                    <a:pt x="242" y="0"/>
                    <a:pt x="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33"/>
            <p:cNvSpPr/>
            <p:nvPr/>
          </p:nvSpPr>
          <p:spPr>
            <a:xfrm>
              <a:off x="524650" y="1032550"/>
              <a:ext cx="10025" cy="8050"/>
            </a:xfrm>
            <a:custGeom>
              <a:avLst/>
              <a:gdLst/>
              <a:ahLst/>
              <a:cxnLst/>
              <a:rect l="l" t="t" r="r" b="b"/>
              <a:pathLst>
                <a:path w="401" h="322" extrusionOk="0">
                  <a:moveTo>
                    <a:pt x="241" y="0"/>
                  </a:moveTo>
                  <a:cubicBezTo>
                    <a:pt x="184" y="0"/>
                    <a:pt x="120" y="35"/>
                    <a:pt x="79" y="118"/>
                  </a:cubicBezTo>
                  <a:cubicBezTo>
                    <a:pt x="0" y="236"/>
                    <a:pt x="74" y="321"/>
                    <a:pt x="167" y="321"/>
                  </a:cubicBezTo>
                  <a:cubicBezTo>
                    <a:pt x="226" y="321"/>
                    <a:pt x="293" y="287"/>
                    <a:pt x="335" y="204"/>
                  </a:cubicBezTo>
                  <a:cubicBezTo>
                    <a:pt x="400" y="86"/>
                    <a:pt x="330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33"/>
            <p:cNvSpPr/>
            <p:nvPr/>
          </p:nvSpPr>
          <p:spPr>
            <a:xfrm>
              <a:off x="526375" y="1067275"/>
              <a:ext cx="7975" cy="6975"/>
            </a:xfrm>
            <a:custGeom>
              <a:avLst/>
              <a:gdLst/>
              <a:ahLst/>
              <a:cxnLst/>
              <a:rect l="l" t="t" r="r" b="b"/>
              <a:pathLst>
                <a:path w="319" h="279" extrusionOk="0">
                  <a:moveTo>
                    <a:pt x="164" y="1"/>
                  </a:moveTo>
                  <a:cubicBezTo>
                    <a:pt x="73" y="1"/>
                    <a:pt x="1" y="190"/>
                    <a:pt x="95" y="247"/>
                  </a:cubicBezTo>
                  <a:lnTo>
                    <a:pt x="116" y="268"/>
                  </a:lnTo>
                  <a:cubicBezTo>
                    <a:pt x="128" y="275"/>
                    <a:pt x="140" y="278"/>
                    <a:pt x="151" y="278"/>
                  </a:cubicBezTo>
                  <a:cubicBezTo>
                    <a:pt x="244" y="278"/>
                    <a:pt x="318" y="69"/>
                    <a:pt x="223" y="12"/>
                  </a:cubicBezTo>
                  <a:lnTo>
                    <a:pt x="202" y="12"/>
                  </a:lnTo>
                  <a:cubicBezTo>
                    <a:pt x="189" y="4"/>
                    <a:pt x="177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33"/>
            <p:cNvSpPr/>
            <p:nvPr/>
          </p:nvSpPr>
          <p:spPr>
            <a:xfrm>
              <a:off x="514825" y="1078375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214" y="0"/>
                  </a:moveTo>
                  <a:cubicBezTo>
                    <a:pt x="162" y="0"/>
                    <a:pt x="105" y="31"/>
                    <a:pt x="65" y="102"/>
                  </a:cubicBezTo>
                  <a:lnTo>
                    <a:pt x="65" y="123"/>
                  </a:lnTo>
                  <a:cubicBezTo>
                    <a:pt x="1" y="240"/>
                    <a:pt x="62" y="317"/>
                    <a:pt x="143" y="317"/>
                  </a:cubicBezTo>
                  <a:cubicBezTo>
                    <a:pt x="196" y="317"/>
                    <a:pt x="258" y="285"/>
                    <a:pt x="301" y="209"/>
                  </a:cubicBezTo>
                  <a:lnTo>
                    <a:pt x="322" y="209"/>
                  </a:lnTo>
                  <a:cubicBezTo>
                    <a:pt x="376" y="88"/>
                    <a:pt x="303" y="0"/>
                    <a:pt x="2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33"/>
            <p:cNvSpPr/>
            <p:nvPr/>
          </p:nvSpPr>
          <p:spPr>
            <a:xfrm>
              <a:off x="541475" y="1115375"/>
              <a:ext cx="10300" cy="8700"/>
            </a:xfrm>
            <a:custGeom>
              <a:avLst/>
              <a:gdLst/>
              <a:ahLst/>
              <a:cxnLst/>
              <a:rect l="l" t="t" r="r" b="b"/>
              <a:pathLst>
                <a:path w="412" h="348" extrusionOk="0">
                  <a:moveTo>
                    <a:pt x="252" y="0"/>
                  </a:moveTo>
                  <a:cubicBezTo>
                    <a:pt x="195" y="0"/>
                    <a:pt x="131" y="35"/>
                    <a:pt x="90" y="118"/>
                  </a:cubicBezTo>
                  <a:lnTo>
                    <a:pt x="68" y="139"/>
                  </a:lnTo>
                  <a:cubicBezTo>
                    <a:pt x="1" y="261"/>
                    <a:pt x="78" y="348"/>
                    <a:pt x="170" y="348"/>
                  </a:cubicBezTo>
                  <a:cubicBezTo>
                    <a:pt x="225" y="348"/>
                    <a:pt x="285" y="318"/>
                    <a:pt x="325" y="246"/>
                  </a:cubicBezTo>
                  <a:lnTo>
                    <a:pt x="346" y="204"/>
                  </a:lnTo>
                  <a:cubicBezTo>
                    <a:pt x="411" y="86"/>
                    <a:pt x="341" y="0"/>
                    <a:pt x="2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33"/>
            <p:cNvSpPr/>
            <p:nvPr/>
          </p:nvSpPr>
          <p:spPr>
            <a:xfrm>
              <a:off x="498575" y="1120800"/>
              <a:ext cx="8525" cy="6825"/>
            </a:xfrm>
            <a:custGeom>
              <a:avLst/>
              <a:gdLst/>
              <a:ahLst/>
              <a:cxnLst/>
              <a:rect l="l" t="t" r="r" b="b"/>
              <a:pathLst>
                <a:path w="341" h="273" extrusionOk="0">
                  <a:moveTo>
                    <a:pt x="199" y="0"/>
                  </a:moveTo>
                  <a:cubicBezTo>
                    <a:pt x="150" y="0"/>
                    <a:pt x="94" y="28"/>
                    <a:pt x="53" y="93"/>
                  </a:cubicBezTo>
                  <a:cubicBezTo>
                    <a:pt x="0" y="199"/>
                    <a:pt x="61" y="272"/>
                    <a:pt x="141" y="272"/>
                  </a:cubicBezTo>
                  <a:cubicBezTo>
                    <a:pt x="191" y="272"/>
                    <a:pt x="247" y="244"/>
                    <a:pt x="288" y="179"/>
                  </a:cubicBezTo>
                  <a:cubicBezTo>
                    <a:pt x="341" y="73"/>
                    <a:pt x="279" y="0"/>
                    <a:pt x="1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33"/>
            <p:cNvSpPr/>
            <p:nvPr/>
          </p:nvSpPr>
          <p:spPr>
            <a:xfrm>
              <a:off x="507525" y="1144225"/>
              <a:ext cx="10050" cy="8325"/>
            </a:xfrm>
            <a:custGeom>
              <a:avLst/>
              <a:gdLst/>
              <a:ahLst/>
              <a:cxnLst/>
              <a:rect l="l" t="t" r="r" b="b"/>
              <a:pathLst>
                <a:path w="402" h="333" extrusionOk="0">
                  <a:moveTo>
                    <a:pt x="242" y="1"/>
                  </a:moveTo>
                  <a:cubicBezTo>
                    <a:pt x="185" y="1"/>
                    <a:pt x="121" y="35"/>
                    <a:pt x="80" y="118"/>
                  </a:cubicBezTo>
                  <a:cubicBezTo>
                    <a:pt x="1" y="249"/>
                    <a:pt x="75" y="332"/>
                    <a:pt x="169" y="332"/>
                  </a:cubicBezTo>
                  <a:cubicBezTo>
                    <a:pt x="228" y="332"/>
                    <a:pt x="295" y="299"/>
                    <a:pt x="336" y="225"/>
                  </a:cubicBezTo>
                  <a:lnTo>
                    <a:pt x="336" y="204"/>
                  </a:lnTo>
                  <a:cubicBezTo>
                    <a:pt x="401" y="86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33"/>
            <p:cNvSpPr/>
            <p:nvPr/>
          </p:nvSpPr>
          <p:spPr>
            <a:xfrm>
              <a:off x="481800" y="1140800"/>
              <a:ext cx="7650" cy="6350"/>
            </a:xfrm>
            <a:custGeom>
              <a:avLst/>
              <a:gdLst/>
              <a:ahLst/>
              <a:cxnLst/>
              <a:rect l="l" t="t" r="r" b="b"/>
              <a:pathLst>
                <a:path w="306" h="254" extrusionOk="0">
                  <a:moveTo>
                    <a:pt x="186" y="0"/>
                  </a:moveTo>
                  <a:cubicBezTo>
                    <a:pt x="144" y="0"/>
                    <a:pt x="94" y="26"/>
                    <a:pt x="61" y="84"/>
                  </a:cubicBezTo>
                  <a:lnTo>
                    <a:pt x="40" y="84"/>
                  </a:lnTo>
                  <a:cubicBezTo>
                    <a:pt x="1" y="189"/>
                    <a:pt x="58" y="254"/>
                    <a:pt x="127" y="254"/>
                  </a:cubicBezTo>
                  <a:cubicBezTo>
                    <a:pt x="171" y="254"/>
                    <a:pt x="220" y="228"/>
                    <a:pt x="254" y="170"/>
                  </a:cubicBezTo>
                  <a:cubicBezTo>
                    <a:pt x="306" y="65"/>
                    <a:pt x="254" y="0"/>
                    <a:pt x="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33"/>
            <p:cNvSpPr/>
            <p:nvPr/>
          </p:nvSpPr>
          <p:spPr>
            <a:xfrm>
              <a:off x="476125" y="1176750"/>
              <a:ext cx="8025" cy="6200"/>
            </a:xfrm>
            <a:custGeom>
              <a:avLst/>
              <a:gdLst/>
              <a:ahLst/>
              <a:cxnLst/>
              <a:rect l="l" t="t" r="r" b="b"/>
              <a:pathLst>
                <a:path w="321" h="248" extrusionOk="0">
                  <a:moveTo>
                    <a:pt x="178" y="0"/>
                  </a:moveTo>
                  <a:cubicBezTo>
                    <a:pt x="133" y="0"/>
                    <a:pt x="85" y="23"/>
                    <a:pt x="53" y="78"/>
                  </a:cubicBezTo>
                  <a:cubicBezTo>
                    <a:pt x="1" y="183"/>
                    <a:pt x="61" y="248"/>
                    <a:pt x="135" y="248"/>
                  </a:cubicBezTo>
                  <a:cubicBezTo>
                    <a:pt x="181" y="248"/>
                    <a:pt x="234" y="222"/>
                    <a:pt x="267" y="164"/>
                  </a:cubicBezTo>
                  <a:cubicBezTo>
                    <a:pt x="321" y="69"/>
                    <a:pt x="255" y="0"/>
                    <a:pt x="1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33"/>
            <p:cNvSpPr/>
            <p:nvPr/>
          </p:nvSpPr>
          <p:spPr>
            <a:xfrm>
              <a:off x="436800" y="1184525"/>
              <a:ext cx="9700" cy="7825"/>
            </a:xfrm>
            <a:custGeom>
              <a:avLst/>
              <a:gdLst/>
              <a:ahLst/>
              <a:cxnLst/>
              <a:rect l="l" t="t" r="r" b="b"/>
              <a:pathLst>
                <a:path w="388" h="313" extrusionOk="0">
                  <a:moveTo>
                    <a:pt x="230" y="1"/>
                  </a:moveTo>
                  <a:cubicBezTo>
                    <a:pt x="173" y="1"/>
                    <a:pt x="108" y="34"/>
                    <a:pt x="66" y="109"/>
                  </a:cubicBezTo>
                  <a:cubicBezTo>
                    <a:pt x="1" y="227"/>
                    <a:pt x="71" y="313"/>
                    <a:pt x="160" y="313"/>
                  </a:cubicBezTo>
                  <a:cubicBezTo>
                    <a:pt x="217" y="313"/>
                    <a:pt x="281" y="278"/>
                    <a:pt x="322" y="195"/>
                  </a:cubicBezTo>
                  <a:cubicBezTo>
                    <a:pt x="387" y="78"/>
                    <a:pt x="318" y="1"/>
                    <a:pt x="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33"/>
            <p:cNvSpPr/>
            <p:nvPr/>
          </p:nvSpPr>
          <p:spPr>
            <a:xfrm>
              <a:off x="416250" y="1174775"/>
              <a:ext cx="8025" cy="6425"/>
            </a:xfrm>
            <a:custGeom>
              <a:avLst/>
              <a:gdLst/>
              <a:ahLst/>
              <a:cxnLst/>
              <a:rect l="l" t="t" r="r" b="b"/>
              <a:pathLst>
                <a:path w="321" h="257" extrusionOk="0">
                  <a:moveTo>
                    <a:pt x="185" y="0"/>
                  </a:moveTo>
                  <a:cubicBezTo>
                    <a:pt x="138" y="0"/>
                    <a:pt x="87" y="28"/>
                    <a:pt x="54" y="93"/>
                  </a:cubicBezTo>
                  <a:cubicBezTo>
                    <a:pt x="0" y="188"/>
                    <a:pt x="66" y="257"/>
                    <a:pt x="143" y="257"/>
                  </a:cubicBezTo>
                  <a:cubicBezTo>
                    <a:pt x="188" y="257"/>
                    <a:pt x="237" y="234"/>
                    <a:pt x="268" y="179"/>
                  </a:cubicBezTo>
                  <a:cubicBezTo>
                    <a:pt x="321" y="73"/>
                    <a:pt x="259" y="0"/>
                    <a:pt x="1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33"/>
            <p:cNvSpPr/>
            <p:nvPr/>
          </p:nvSpPr>
          <p:spPr>
            <a:xfrm>
              <a:off x="393475" y="1145175"/>
              <a:ext cx="10325" cy="8300"/>
            </a:xfrm>
            <a:custGeom>
              <a:avLst/>
              <a:gdLst/>
              <a:ahLst/>
              <a:cxnLst/>
              <a:rect l="l" t="t" r="r" b="b"/>
              <a:pathLst>
                <a:path w="413" h="332" extrusionOk="0">
                  <a:moveTo>
                    <a:pt x="243" y="0"/>
                  </a:moveTo>
                  <a:cubicBezTo>
                    <a:pt x="189" y="0"/>
                    <a:pt x="128" y="30"/>
                    <a:pt x="89" y="102"/>
                  </a:cubicBezTo>
                  <a:lnTo>
                    <a:pt x="68" y="123"/>
                  </a:lnTo>
                  <a:cubicBezTo>
                    <a:pt x="0" y="244"/>
                    <a:pt x="77" y="331"/>
                    <a:pt x="170" y="331"/>
                  </a:cubicBezTo>
                  <a:cubicBezTo>
                    <a:pt x="224" y="331"/>
                    <a:pt x="284" y="301"/>
                    <a:pt x="324" y="230"/>
                  </a:cubicBezTo>
                  <a:lnTo>
                    <a:pt x="345" y="209"/>
                  </a:lnTo>
                  <a:cubicBezTo>
                    <a:pt x="413" y="87"/>
                    <a:pt x="336" y="0"/>
                    <a:pt x="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33"/>
            <p:cNvSpPr/>
            <p:nvPr/>
          </p:nvSpPr>
          <p:spPr>
            <a:xfrm>
              <a:off x="377275" y="1110475"/>
              <a:ext cx="7825" cy="7950"/>
            </a:xfrm>
            <a:custGeom>
              <a:avLst/>
              <a:gdLst/>
              <a:ahLst/>
              <a:cxnLst/>
              <a:rect l="l" t="t" r="r" b="b"/>
              <a:pathLst>
                <a:path w="313" h="318" extrusionOk="0">
                  <a:moveTo>
                    <a:pt x="190" y="0"/>
                  </a:moveTo>
                  <a:cubicBezTo>
                    <a:pt x="106" y="0"/>
                    <a:pt x="0" y="125"/>
                    <a:pt x="32" y="250"/>
                  </a:cubicBezTo>
                  <a:lnTo>
                    <a:pt x="53" y="250"/>
                  </a:lnTo>
                  <a:cubicBezTo>
                    <a:pt x="65" y="298"/>
                    <a:pt x="92" y="317"/>
                    <a:pt x="123" y="317"/>
                  </a:cubicBezTo>
                  <a:cubicBezTo>
                    <a:pt x="203" y="317"/>
                    <a:pt x="313" y="187"/>
                    <a:pt x="267" y="79"/>
                  </a:cubicBezTo>
                  <a:lnTo>
                    <a:pt x="267" y="58"/>
                  </a:lnTo>
                  <a:cubicBezTo>
                    <a:pt x="249" y="17"/>
                    <a:pt x="221" y="0"/>
                    <a:pt x="19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33"/>
            <p:cNvSpPr/>
            <p:nvPr/>
          </p:nvSpPr>
          <p:spPr>
            <a:xfrm>
              <a:off x="369750" y="1074600"/>
              <a:ext cx="6725" cy="7425"/>
            </a:xfrm>
            <a:custGeom>
              <a:avLst/>
              <a:gdLst/>
              <a:ahLst/>
              <a:cxnLst/>
              <a:rect l="l" t="t" r="r" b="b"/>
              <a:pathLst>
                <a:path w="269" h="297" extrusionOk="0">
                  <a:moveTo>
                    <a:pt x="173" y="0"/>
                  </a:moveTo>
                  <a:cubicBezTo>
                    <a:pt x="113" y="0"/>
                    <a:pt x="48" y="58"/>
                    <a:pt x="33" y="146"/>
                  </a:cubicBezTo>
                  <a:lnTo>
                    <a:pt x="12" y="146"/>
                  </a:lnTo>
                  <a:cubicBezTo>
                    <a:pt x="1" y="248"/>
                    <a:pt x="56" y="296"/>
                    <a:pt x="116" y="296"/>
                  </a:cubicBezTo>
                  <a:cubicBezTo>
                    <a:pt x="169" y="296"/>
                    <a:pt x="227" y="259"/>
                    <a:pt x="247" y="189"/>
                  </a:cubicBezTo>
                  <a:cubicBezTo>
                    <a:pt x="268" y="146"/>
                    <a:pt x="268" y="103"/>
                    <a:pt x="247" y="61"/>
                  </a:cubicBezTo>
                  <a:cubicBezTo>
                    <a:pt x="247" y="39"/>
                    <a:pt x="247" y="39"/>
                    <a:pt x="247" y="39"/>
                  </a:cubicBezTo>
                  <a:cubicBezTo>
                    <a:pt x="227" y="12"/>
                    <a:pt x="200" y="0"/>
                    <a:pt x="173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33"/>
            <p:cNvSpPr/>
            <p:nvPr/>
          </p:nvSpPr>
          <p:spPr>
            <a:xfrm>
              <a:off x="384425" y="1038825"/>
              <a:ext cx="9750" cy="7925"/>
            </a:xfrm>
            <a:custGeom>
              <a:avLst/>
              <a:gdLst/>
              <a:ahLst/>
              <a:cxnLst/>
              <a:rect l="l" t="t" r="r" b="b"/>
              <a:pathLst>
                <a:path w="390" h="317" extrusionOk="0">
                  <a:moveTo>
                    <a:pt x="220" y="1"/>
                  </a:moveTo>
                  <a:cubicBezTo>
                    <a:pt x="166" y="1"/>
                    <a:pt x="106" y="31"/>
                    <a:pt x="66" y="102"/>
                  </a:cubicBezTo>
                  <a:cubicBezTo>
                    <a:pt x="1" y="233"/>
                    <a:pt x="72" y="316"/>
                    <a:pt x="161" y="316"/>
                  </a:cubicBezTo>
                  <a:cubicBezTo>
                    <a:pt x="218" y="316"/>
                    <a:pt x="281" y="283"/>
                    <a:pt x="323" y="209"/>
                  </a:cubicBezTo>
                  <a:cubicBezTo>
                    <a:pt x="390" y="88"/>
                    <a:pt x="313" y="1"/>
                    <a:pt x="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33"/>
            <p:cNvSpPr/>
            <p:nvPr/>
          </p:nvSpPr>
          <p:spPr>
            <a:xfrm>
              <a:off x="413200" y="997750"/>
              <a:ext cx="8725" cy="8175"/>
            </a:xfrm>
            <a:custGeom>
              <a:avLst/>
              <a:gdLst/>
              <a:ahLst/>
              <a:cxnLst/>
              <a:rect l="l" t="t" r="r" b="b"/>
              <a:pathLst>
                <a:path w="349" h="327" extrusionOk="0">
                  <a:moveTo>
                    <a:pt x="196" y="0"/>
                  </a:moveTo>
                  <a:cubicBezTo>
                    <a:pt x="99" y="0"/>
                    <a:pt x="0" y="188"/>
                    <a:pt x="69" y="292"/>
                  </a:cubicBezTo>
                  <a:lnTo>
                    <a:pt x="91" y="292"/>
                  </a:lnTo>
                  <a:cubicBezTo>
                    <a:pt x="107" y="316"/>
                    <a:pt x="127" y="327"/>
                    <a:pt x="149" y="327"/>
                  </a:cubicBezTo>
                  <a:cubicBezTo>
                    <a:pt x="239" y="327"/>
                    <a:pt x="348" y="139"/>
                    <a:pt x="262" y="35"/>
                  </a:cubicBezTo>
                  <a:cubicBezTo>
                    <a:pt x="241" y="11"/>
                    <a:pt x="219" y="0"/>
                    <a:pt x="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33"/>
            <p:cNvSpPr/>
            <p:nvPr/>
          </p:nvSpPr>
          <p:spPr>
            <a:xfrm>
              <a:off x="433075" y="984175"/>
              <a:ext cx="10225" cy="8100"/>
            </a:xfrm>
            <a:custGeom>
              <a:avLst/>
              <a:gdLst/>
              <a:ahLst/>
              <a:cxnLst/>
              <a:rect l="l" t="t" r="r" b="b"/>
              <a:pathLst>
                <a:path w="409" h="324" extrusionOk="0">
                  <a:moveTo>
                    <a:pt x="248" y="1"/>
                  </a:moveTo>
                  <a:cubicBezTo>
                    <a:pt x="191" y="1"/>
                    <a:pt x="128" y="34"/>
                    <a:pt x="87" y="108"/>
                  </a:cubicBezTo>
                  <a:lnTo>
                    <a:pt x="65" y="129"/>
                  </a:lnTo>
                  <a:cubicBezTo>
                    <a:pt x="0" y="246"/>
                    <a:pt x="69" y="323"/>
                    <a:pt x="157" y="323"/>
                  </a:cubicBezTo>
                  <a:cubicBezTo>
                    <a:pt x="214" y="323"/>
                    <a:pt x="280" y="291"/>
                    <a:pt x="322" y="215"/>
                  </a:cubicBezTo>
                  <a:lnTo>
                    <a:pt x="343" y="215"/>
                  </a:lnTo>
                  <a:cubicBezTo>
                    <a:pt x="409" y="84"/>
                    <a:pt x="337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33"/>
            <p:cNvSpPr/>
            <p:nvPr/>
          </p:nvSpPr>
          <p:spPr>
            <a:xfrm>
              <a:off x="479500" y="966525"/>
              <a:ext cx="8125" cy="8875"/>
            </a:xfrm>
            <a:custGeom>
              <a:avLst/>
              <a:gdLst/>
              <a:ahLst/>
              <a:cxnLst/>
              <a:rect l="l" t="t" r="r" b="b"/>
              <a:pathLst>
                <a:path w="325" h="355" extrusionOk="0">
                  <a:moveTo>
                    <a:pt x="188" y="1"/>
                  </a:moveTo>
                  <a:cubicBezTo>
                    <a:pt x="104" y="1"/>
                    <a:pt x="11" y="84"/>
                    <a:pt x="25" y="194"/>
                  </a:cubicBezTo>
                  <a:cubicBezTo>
                    <a:pt x="1" y="292"/>
                    <a:pt x="60" y="355"/>
                    <a:pt x="131" y="355"/>
                  </a:cubicBezTo>
                  <a:cubicBezTo>
                    <a:pt x="185" y="355"/>
                    <a:pt x="245" y="319"/>
                    <a:pt x="281" y="237"/>
                  </a:cubicBezTo>
                  <a:cubicBezTo>
                    <a:pt x="324" y="173"/>
                    <a:pt x="324" y="130"/>
                    <a:pt x="303" y="87"/>
                  </a:cubicBezTo>
                  <a:cubicBezTo>
                    <a:pt x="280" y="26"/>
                    <a:pt x="235" y="1"/>
                    <a:pt x="1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33"/>
            <p:cNvSpPr/>
            <p:nvPr/>
          </p:nvSpPr>
          <p:spPr>
            <a:xfrm>
              <a:off x="473450" y="992625"/>
              <a:ext cx="8000" cy="6150"/>
            </a:xfrm>
            <a:custGeom>
              <a:avLst/>
              <a:gdLst/>
              <a:ahLst/>
              <a:cxnLst/>
              <a:rect l="l" t="t" r="r" b="b"/>
              <a:pathLst>
                <a:path w="320" h="246" extrusionOk="0">
                  <a:moveTo>
                    <a:pt x="192" y="0"/>
                  </a:moveTo>
                  <a:cubicBezTo>
                    <a:pt x="182" y="0"/>
                    <a:pt x="172" y="2"/>
                    <a:pt x="160" y="5"/>
                  </a:cubicBezTo>
                  <a:lnTo>
                    <a:pt x="139" y="5"/>
                  </a:lnTo>
                  <a:cubicBezTo>
                    <a:pt x="1" y="25"/>
                    <a:pt x="8" y="245"/>
                    <a:pt x="128" y="245"/>
                  </a:cubicBezTo>
                  <a:cubicBezTo>
                    <a:pt x="138" y="245"/>
                    <a:pt x="149" y="244"/>
                    <a:pt x="160" y="240"/>
                  </a:cubicBezTo>
                  <a:lnTo>
                    <a:pt x="182" y="240"/>
                  </a:lnTo>
                  <a:cubicBezTo>
                    <a:pt x="320" y="221"/>
                    <a:pt x="312" y="0"/>
                    <a:pt x="1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33"/>
            <p:cNvSpPr/>
            <p:nvPr/>
          </p:nvSpPr>
          <p:spPr>
            <a:xfrm>
              <a:off x="473875" y="993775"/>
              <a:ext cx="7725" cy="6500"/>
            </a:xfrm>
            <a:custGeom>
              <a:avLst/>
              <a:gdLst/>
              <a:ahLst/>
              <a:cxnLst/>
              <a:rect l="l" t="t" r="r" b="b"/>
              <a:pathLst>
                <a:path w="309" h="260" extrusionOk="0">
                  <a:moveTo>
                    <a:pt x="179" y="1"/>
                  </a:moveTo>
                  <a:cubicBezTo>
                    <a:pt x="175" y="1"/>
                    <a:pt x="170" y="1"/>
                    <a:pt x="165" y="2"/>
                  </a:cubicBezTo>
                  <a:cubicBezTo>
                    <a:pt x="143" y="2"/>
                    <a:pt x="143" y="2"/>
                    <a:pt x="143" y="23"/>
                  </a:cubicBezTo>
                  <a:cubicBezTo>
                    <a:pt x="0" y="44"/>
                    <a:pt x="13" y="260"/>
                    <a:pt x="127" y="260"/>
                  </a:cubicBezTo>
                  <a:cubicBezTo>
                    <a:pt x="132" y="260"/>
                    <a:pt x="138" y="259"/>
                    <a:pt x="143" y="258"/>
                  </a:cubicBezTo>
                  <a:lnTo>
                    <a:pt x="186" y="258"/>
                  </a:lnTo>
                  <a:cubicBezTo>
                    <a:pt x="309" y="238"/>
                    <a:pt x="294" y="1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33"/>
            <p:cNvSpPr/>
            <p:nvPr/>
          </p:nvSpPr>
          <p:spPr>
            <a:xfrm>
              <a:off x="499875" y="986250"/>
              <a:ext cx="8050" cy="9125"/>
            </a:xfrm>
            <a:custGeom>
              <a:avLst/>
              <a:gdLst/>
              <a:ahLst/>
              <a:cxnLst/>
              <a:rect l="l" t="t" r="r" b="b"/>
              <a:pathLst>
                <a:path w="322" h="365" extrusionOk="0">
                  <a:moveTo>
                    <a:pt x="205" y="0"/>
                  </a:moveTo>
                  <a:cubicBezTo>
                    <a:pt x="121" y="0"/>
                    <a:pt x="22" y="74"/>
                    <a:pt x="22" y="196"/>
                  </a:cubicBezTo>
                  <a:cubicBezTo>
                    <a:pt x="0" y="305"/>
                    <a:pt x="68" y="364"/>
                    <a:pt x="145" y="364"/>
                  </a:cubicBezTo>
                  <a:cubicBezTo>
                    <a:pt x="219" y="364"/>
                    <a:pt x="301" y="311"/>
                    <a:pt x="321" y="196"/>
                  </a:cubicBezTo>
                  <a:cubicBezTo>
                    <a:pt x="321" y="175"/>
                    <a:pt x="321" y="153"/>
                    <a:pt x="321" y="132"/>
                  </a:cubicBezTo>
                  <a:cubicBezTo>
                    <a:pt x="321" y="41"/>
                    <a:pt x="267" y="0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33"/>
            <p:cNvSpPr/>
            <p:nvPr/>
          </p:nvSpPr>
          <p:spPr>
            <a:xfrm>
              <a:off x="313925" y="995125"/>
              <a:ext cx="74850" cy="170775"/>
            </a:xfrm>
            <a:custGeom>
              <a:avLst/>
              <a:gdLst/>
              <a:ahLst/>
              <a:cxnLst/>
              <a:rect l="l" t="t" r="r" b="b"/>
              <a:pathLst>
                <a:path w="2994" h="6831" extrusionOk="0">
                  <a:moveTo>
                    <a:pt x="2874" y="1"/>
                  </a:moveTo>
                  <a:cubicBezTo>
                    <a:pt x="2108" y="1"/>
                    <a:pt x="850" y="1294"/>
                    <a:pt x="343" y="2876"/>
                  </a:cubicBezTo>
                  <a:cubicBezTo>
                    <a:pt x="1" y="3966"/>
                    <a:pt x="364" y="6018"/>
                    <a:pt x="1262" y="6745"/>
                  </a:cubicBezTo>
                  <a:cubicBezTo>
                    <a:pt x="1304" y="6788"/>
                    <a:pt x="1369" y="6809"/>
                    <a:pt x="1433" y="6830"/>
                  </a:cubicBezTo>
                  <a:cubicBezTo>
                    <a:pt x="1176" y="6275"/>
                    <a:pt x="877" y="5698"/>
                    <a:pt x="813" y="5078"/>
                  </a:cubicBezTo>
                  <a:cubicBezTo>
                    <a:pt x="749" y="4372"/>
                    <a:pt x="963" y="3560"/>
                    <a:pt x="1198" y="2898"/>
                  </a:cubicBezTo>
                  <a:cubicBezTo>
                    <a:pt x="1433" y="2171"/>
                    <a:pt x="1668" y="1444"/>
                    <a:pt x="2224" y="867"/>
                  </a:cubicBezTo>
                  <a:cubicBezTo>
                    <a:pt x="2416" y="675"/>
                    <a:pt x="2822" y="461"/>
                    <a:pt x="2950" y="226"/>
                  </a:cubicBezTo>
                  <a:cubicBezTo>
                    <a:pt x="2972" y="140"/>
                    <a:pt x="2993" y="76"/>
                    <a:pt x="2993" y="12"/>
                  </a:cubicBezTo>
                  <a:cubicBezTo>
                    <a:pt x="2955" y="4"/>
                    <a:pt x="2915" y="1"/>
                    <a:pt x="2874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33"/>
            <p:cNvSpPr/>
            <p:nvPr/>
          </p:nvSpPr>
          <p:spPr>
            <a:xfrm>
              <a:off x="401575" y="855300"/>
              <a:ext cx="88175" cy="153500"/>
            </a:xfrm>
            <a:custGeom>
              <a:avLst/>
              <a:gdLst/>
              <a:ahLst/>
              <a:cxnLst/>
              <a:rect l="l" t="t" r="r" b="b"/>
              <a:pathLst>
                <a:path w="3527" h="6140" extrusionOk="0">
                  <a:moveTo>
                    <a:pt x="3365" y="1"/>
                  </a:moveTo>
                  <a:cubicBezTo>
                    <a:pt x="2214" y="1"/>
                    <a:pt x="574" y="680"/>
                    <a:pt x="64" y="3639"/>
                  </a:cubicBezTo>
                  <a:cubicBezTo>
                    <a:pt x="0" y="4109"/>
                    <a:pt x="86" y="5220"/>
                    <a:pt x="342" y="6139"/>
                  </a:cubicBezTo>
                  <a:lnTo>
                    <a:pt x="406" y="6139"/>
                  </a:lnTo>
                  <a:cubicBezTo>
                    <a:pt x="86" y="5477"/>
                    <a:pt x="278" y="4643"/>
                    <a:pt x="406" y="3981"/>
                  </a:cubicBezTo>
                  <a:cubicBezTo>
                    <a:pt x="534" y="3318"/>
                    <a:pt x="791" y="2720"/>
                    <a:pt x="1176" y="2164"/>
                  </a:cubicBezTo>
                  <a:cubicBezTo>
                    <a:pt x="1817" y="1245"/>
                    <a:pt x="2608" y="582"/>
                    <a:pt x="3527" y="5"/>
                  </a:cubicBezTo>
                  <a:cubicBezTo>
                    <a:pt x="3474" y="2"/>
                    <a:pt x="3420" y="1"/>
                    <a:pt x="3365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33"/>
            <p:cNvSpPr/>
            <p:nvPr/>
          </p:nvSpPr>
          <p:spPr>
            <a:xfrm>
              <a:off x="-1754025" y="375325"/>
              <a:ext cx="4357150" cy="1735300"/>
            </a:xfrm>
            <a:custGeom>
              <a:avLst/>
              <a:gdLst/>
              <a:ahLst/>
              <a:cxnLst/>
              <a:rect l="l" t="t" r="r" b="b"/>
              <a:pathLst>
                <a:path w="174286" h="69412" extrusionOk="0">
                  <a:moveTo>
                    <a:pt x="145357" y="1"/>
                  </a:moveTo>
                  <a:cubicBezTo>
                    <a:pt x="145025" y="1"/>
                    <a:pt x="144693" y="4"/>
                    <a:pt x="144361" y="10"/>
                  </a:cubicBezTo>
                  <a:cubicBezTo>
                    <a:pt x="139339" y="74"/>
                    <a:pt x="134487" y="1293"/>
                    <a:pt x="129635" y="1720"/>
                  </a:cubicBezTo>
                  <a:cubicBezTo>
                    <a:pt x="129311" y="1771"/>
                    <a:pt x="129068" y="1792"/>
                    <a:pt x="128885" y="1792"/>
                  </a:cubicBezTo>
                  <a:cubicBezTo>
                    <a:pt x="127906" y="1792"/>
                    <a:pt x="128602" y="1186"/>
                    <a:pt x="127540" y="1186"/>
                  </a:cubicBezTo>
                  <a:cubicBezTo>
                    <a:pt x="126300" y="1207"/>
                    <a:pt x="123436" y="1934"/>
                    <a:pt x="122197" y="2276"/>
                  </a:cubicBezTo>
                  <a:cubicBezTo>
                    <a:pt x="119781" y="2981"/>
                    <a:pt x="117452" y="3879"/>
                    <a:pt x="115143" y="4798"/>
                  </a:cubicBezTo>
                  <a:cubicBezTo>
                    <a:pt x="112835" y="5717"/>
                    <a:pt x="110548" y="6658"/>
                    <a:pt x="108239" y="7534"/>
                  </a:cubicBezTo>
                  <a:cubicBezTo>
                    <a:pt x="107085" y="7961"/>
                    <a:pt x="105931" y="8367"/>
                    <a:pt x="104755" y="8752"/>
                  </a:cubicBezTo>
                  <a:cubicBezTo>
                    <a:pt x="103580" y="9116"/>
                    <a:pt x="102361" y="9543"/>
                    <a:pt x="101207" y="10120"/>
                  </a:cubicBezTo>
                  <a:cubicBezTo>
                    <a:pt x="100053" y="10697"/>
                    <a:pt x="98963" y="11403"/>
                    <a:pt x="97958" y="12172"/>
                  </a:cubicBezTo>
                  <a:cubicBezTo>
                    <a:pt x="96975" y="12941"/>
                    <a:pt x="95971" y="13625"/>
                    <a:pt x="94923" y="14309"/>
                  </a:cubicBezTo>
                  <a:cubicBezTo>
                    <a:pt x="92850" y="15677"/>
                    <a:pt x="90691" y="16938"/>
                    <a:pt x="88618" y="18413"/>
                  </a:cubicBezTo>
                  <a:cubicBezTo>
                    <a:pt x="87699" y="19097"/>
                    <a:pt x="86566" y="19567"/>
                    <a:pt x="85433" y="20059"/>
                  </a:cubicBezTo>
                  <a:cubicBezTo>
                    <a:pt x="84322" y="20551"/>
                    <a:pt x="83168" y="20999"/>
                    <a:pt x="82013" y="21427"/>
                  </a:cubicBezTo>
                  <a:cubicBezTo>
                    <a:pt x="79705" y="22303"/>
                    <a:pt x="77375" y="23137"/>
                    <a:pt x="75045" y="23949"/>
                  </a:cubicBezTo>
                  <a:cubicBezTo>
                    <a:pt x="70364" y="25552"/>
                    <a:pt x="65662" y="27134"/>
                    <a:pt x="60981" y="28801"/>
                  </a:cubicBezTo>
                  <a:cubicBezTo>
                    <a:pt x="58651" y="29635"/>
                    <a:pt x="56322" y="30468"/>
                    <a:pt x="53992" y="31451"/>
                  </a:cubicBezTo>
                  <a:cubicBezTo>
                    <a:pt x="52838" y="31943"/>
                    <a:pt x="51684" y="32435"/>
                    <a:pt x="50529" y="33097"/>
                  </a:cubicBezTo>
                  <a:cubicBezTo>
                    <a:pt x="50251" y="33268"/>
                    <a:pt x="49909" y="33503"/>
                    <a:pt x="49696" y="33674"/>
                  </a:cubicBezTo>
                  <a:lnTo>
                    <a:pt x="48926" y="34230"/>
                  </a:lnTo>
                  <a:lnTo>
                    <a:pt x="47409" y="35299"/>
                  </a:lnTo>
                  <a:lnTo>
                    <a:pt x="41232" y="39552"/>
                  </a:lnTo>
                  <a:lnTo>
                    <a:pt x="39693" y="40642"/>
                  </a:lnTo>
                  <a:lnTo>
                    <a:pt x="39308" y="40920"/>
                  </a:lnTo>
                  <a:cubicBezTo>
                    <a:pt x="39180" y="41006"/>
                    <a:pt x="39030" y="41112"/>
                    <a:pt x="38880" y="41241"/>
                  </a:cubicBezTo>
                  <a:cubicBezTo>
                    <a:pt x="38624" y="41454"/>
                    <a:pt x="38367" y="41690"/>
                    <a:pt x="38132" y="41903"/>
                  </a:cubicBezTo>
                  <a:cubicBezTo>
                    <a:pt x="37662" y="42352"/>
                    <a:pt x="37235" y="42801"/>
                    <a:pt x="36786" y="43186"/>
                  </a:cubicBezTo>
                  <a:cubicBezTo>
                    <a:pt x="36593" y="43357"/>
                    <a:pt x="36358" y="43549"/>
                    <a:pt x="36166" y="43656"/>
                  </a:cubicBezTo>
                  <a:cubicBezTo>
                    <a:pt x="36102" y="43720"/>
                    <a:pt x="35888" y="43848"/>
                    <a:pt x="35824" y="43870"/>
                  </a:cubicBezTo>
                  <a:cubicBezTo>
                    <a:pt x="35696" y="43934"/>
                    <a:pt x="35567" y="43998"/>
                    <a:pt x="35439" y="44062"/>
                  </a:cubicBezTo>
                  <a:cubicBezTo>
                    <a:pt x="33345" y="45088"/>
                    <a:pt x="30972" y="45601"/>
                    <a:pt x="28557" y="46114"/>
                  </a:cubicBezTo>
                  <a:cubicBezTo>
                    <a:pt x="27360" y="46370"/>
                    <a:pt x="26141" y="46627"/>
                    <a:pt x="24923" y="46948"/>
                  </a:cubicBezTo>
                  <a:cubicBezTo>
                    <a:pt x="24303" y="47097"/>
                    <a:pt x="23705" y="47268"/>
                    <a:pt x="23064" y="47461"/>
                  </a:cubicBezTo>
                  <a:cubicBezTo>
                    <a:pt x="22444" y="47653"/>
                    <a:pt x="21888" y="47867"/>
                    <a:pt x="21332" y="48038"/>
                  </a:cubicBezTo>
                  <a:cubicBezTo>
                    <a:pt x="20178" y="48380"/>
                    <a:pt x="18981" y="48657"/>
                    <a:pt x="17763" y="49021"/>
                  </a:cubicBezTo>
                  <a:cubicBezTo>
                    <a:pt x="16545" y="49406"/>
                    <a:pt x="15283" y="49854"/>
                    <a:pt x="14087" y="50560"/>
                  </a:cubicBezTo>
                  <a:cubicBezTo>
                    <a:pt x="14019" y="50601"/>
                    <a:pt x="13951" y="50619"/>
                    <a:pt x="13884" y="50619"/>
                  </a:cubicBezTo>
                  <a:cubicBezTo>
                    <a:pt x="13442" y="50619"/>
                    <a:pt x="13015" y="49845"/>
                    <a:pt x="12620" y="49845"/>
                  </a:cubicBezTo>
                  <a:cubicBezTo>
                    <a:pt x="12545" y="49845"/>
                    <a:pt x="12471" y="49873"/>
                    <a:pt x="12398" y="49940"/>
                  </a:cubicBezTo>
                  <a:cubicBezTo>
                    <a:pt x="12248" y="50068"/>
                    <a:pt x="11735" y="51351"/>
                    <a:pt x="11586" y="51500"/>
                  </a:cubicBezTo>
                  <a:cubicBezTo>
                    <a:pt x="11458" y="51628"/>
                    <a:pt x="11778" y="52419"/>
                    <a:pt x="11650" y="52548"/>
                  </a:cubicBezTo>
                  <a:lnTo>
                    <a:pt x="11009" y="53296"/>
                  </a:lnTo>
                  <a:cubicBezTo>
                    <a:pt x="10154" y="54300"/>
                    <a:pt x="9363" y="55305"/>
                    <a:pt x="8593" y="56352"/>
                  </a:cubicBezTo>
                  <a:cubicBezTo>
                    <a:pt x="7054" y="58425"/>
                    <a:pt x="5622" y="60541"/>
                    <a:pt x="4212" y="62679"/>
                  </a:cubicBezTo>
                  <a:cubicBezTo>
                    <a:pt x="3506" y="63748"/>
                    <a:pt x="2822" y="64774"/>
                    <a:pt x="2096" y="65885"/>
                  </a:cubicBezTo>
                  <a:cubicBezTo>
                    <a:pt x="1412" y="66996"/>
                    <a:pt x="749" y="68108"/>
                    <a:pt x="108" y="69198"/>
                  </a:cubicBezTo>
                  <a:cubicBezTo>
                    <a:pt x="65" y="69283"/>
                    <a:pt x="44" y="69348"/>
                    <a:pt x="1" y="69412"/>
                  </a:cubicBezTo>
                  <a:lnTo>
                    <a:pt x="2972" y="69412"/>
                  </a:lnTo>
                  <a:cubicBezTo>
                    <a:pt x="3378" y="68706"/>
                    <a:pt x="3784" y="68001"/>
                    <a:pt x="4190" y="67317"/>
                  </a:cubicBezTo>
                  <a:cubicBezTo>
                    <a:pt x="4853" y="66270"/>
                    <a:pt x="5558" y="65201"/>
                    <a:pt x="6242" y="64132"/>
                  </a:cubicBezTo>
                  <a:cubicBezTo>
                    <a:pt x="7610" y="61995"/>
                    <a:pt x="8978" y="59879"/>
                    <a:pt x="10453" y="57848"/>
                  </a:cubicBezTo>
                  <a:cubicBezTo>
                    <a:pt x="11180" y="56822"/>
                    <a:pt x="11928" y="55839"/>
                    <a:pt x="12719" y="54899"/>
                  </a:cubicBezTo>
                  <a:cubicBezTo>
                    <a:pt x="13509" y="53916"/>
                    <a:pt x="14236" y="53167"/>
                    <a:pt x="15198" y="52590"/>
                  </a:cubicBezTo>
                  <a:cubicBezTo>
                    <a:pt x="17100" y="51415"/>
                    <a:pt x="19516" y="50945"/>
                    <a:pt x="21931" y="50175"/>
                  </a:cubicBezTo>
                  <a:cubicBezTo>
                    <a:pt x="22551" y="49983"/>
                    <a:pt x="23170" y="49748"/>
                    <a:pt x="23705" y="49577"/>
                  </a:cubicBezTo>
                  <a:cubicBezTo>
                    <a:pt x="24261" y="49384"/>
                    <a:pt x="24838" y="49213"/>
                    <a:pt x="25415" y="49064"/>
                  </a:cubicBezTo>
                  <a:cubicBezTo>
                    <a:pt x="26590" y="48743"/>
                    <a:pt x="27787" y="48486"/>
                    <a:pt x="28984" y="48209"/>
                  </a:cubicBezTo>
                  <a:cubicBezTo>
                    <a:pt x="31400" y="47632"/>
                    <a:pt x="33879" y="47097"/>
                    <a:pt x="36273" y="45900"/>
                  </a:cubicBezTo>
                  <a:cubicBezTo>
                    <a:pt x="36422" y="45815"/>
                    <a:pt x="36572" y="45729"/>
                    <a:pt x="36722" y="45665"/>
                  </a:cubicBezTo>
                  <a:cubicBezTo>
                    <a:pt x="36935" y="45537"/>
                    <a:pt x="36978" y="45516"/>
                    <a:pt x="37171" y="45387"/>
                  </a:cubicBezTo>
                  <a:cubicBezTo>
                    <a:pt x="37513" y="45152"/>
                    <a:pt x="37769" y="44938"/>
                    <a:pt x="38025" y="44703"/>
                  </a:cubicBezTo>
                  <a:cubicBezTo>
                    <a:pt x="38538" y="44254"/>
                    <a:pt x="38966" y="43784"/>
                    <a:pt x="39415" y="43357"/>
                  </a:cubicBezTo>
                  <a:cubicBezTo>
                    <a:pt x="39629" y="43143"/>
                    <a:pt x="39842" y="42951"/>
                    <a:pt x="40056" y="42758"/>
                  </a:cubicBezTo>
                  <a:cubicBezTo>
                    <a:pt x="40163" y="42673"/>
                    <a:pt x="40270" y="42609"/>
                    <a:pt x="40377" y="42523"/>
                  </a:cubicBezTo>
                  <a:lnTo>
                    <a:pt x="40740" y="42224"/>
                  </a:lnTo>
                  <a:lnTo>
                    <a:pt x="42258" y="41134"/>
                  </a:lnTo>
                  <a:lnTo>
                    <a:pt x="48392" y="36795"/>
                  </a:lnTo>
                  <a:lnTo>
                    <a:pt x="49909" y="35683"/>
                  </a:lnTo>
                  <a:cubicBezTo>
                    <a:pt x="50422" y="35320"/>
                    <a:pt x="50935" y="34893"/>
                    <a:pt x="51363" y="34615"/>
                  </a:cubicBezTo>
                  <a:cubicBezTo>
                    <a:pt x="52367" y="34016"/>
                    <a:pt x="53479" y="33503"/>
                    <a:pt x="54612" y="33033"/>
                  </a:cubicBezTo>
                  <a:cubicBezTo>
                    <a:pt x="56856" y="32071"/>
                    <a:pt x="59186" y="31195"/>
                    <a:pt x="61494" y="30340"/>
                  </a:cubicBezTo>
                  <a:cubicBezTo>
                    <a:pt x="66132" y="28630"/>
                    <a:pt x="70813" y="27027"/>
                    <a:pt x="75494" y="25360"/>
                  </a:cubicBezTo>
                  <a:cubicBezTo>
                    <a:pt x="77824" y="24526"/>
                    <a:pt x="80154" y="23671"/>
                    <a:pt x="82484" y="22774"/>
                  </a:cubicBezTo>
                  <a:cubicBezTo>
                    <a:pt x="83638" y="22325"/>
                    <a:pt x="84813" y="21854"/>
                    <a:pt x="85946" y="21363"/>
                  </a:cubicBezTo>
                  <a:cubicBezTo>
                    <a:pt x="87100" y="20850"/>
                    <a:pt x="88276" y="20337"/>
                    <a:pt x="89366" y="19546"/>
                  </a:cubicBezTo>
                  <a:cubicBezTo>
                    <a:pt x="91354" y="18093"/>
                    <a:pt x="93491" y="16810"/>
                    <a:pt x="95586" y="15399"/>
                  </a:cubicBezTo>
                  <a:cubicBezTo>
                    <a:pt x="96633" y="14716"/>
                    <a:pt x="97681" y="13967"/>
                    <a:pt x="98664" y="13198"/>
                  </a:cubicBezTo>
                  <a:cubicBezTo>
                    <a:pt x="99647" y="12429"/>
                    <a:pt x="100652" y="11766"/>
                    <a:pt x="101720" y="11232"/>
                  </a:cubicBezTo>
                  <a:cubicBezTo>
                    <a:pt x="102789" y="10676"/>
                    <a:pt x="105268" y="10761"/>
                    <a:pt x="106444" y="10377"/>
                  </a:cubicBezTo>
                  <a:cubicBezTo>
                    <a:pt x="107641" y="9992"/>
                    <a:pt x="106337" y="9222"/>
                    <a:pt x="108624" y="8624"/>
                  </a:cubicBezTo>
                  <a:cubicBezTo>
                    <a:pt x="110932" y="7726"/>
                    <a:pt x="113219" y="6743"/>
                    <a:pt x="115506" y="5803"/>
                  </a:cubicBezTo>
                  <a:cubicBezTo>
                    <a:pt x="117815" y="4883"/>
                    <a:pt x="120123" y="3986"/>
                    <a:pt x="122453" y="3280"/>
                  </a:cubicBezTo>
                  <a:cubicBezTo>
                    <a:pt x="124697" y="2618"/>
                    <a:pt x="127219" y="3045"/>
                    <a:pt x="129720" y="2746"/>
                  </a:cubicBezTo>
                  <a:cubicBezTo>
                    <a:pt x="134679" y="2254"/>
                    <a:pt x="139488" y="1036"/>
                    <a:pt x="144361" y="951"/>
                  </a:cubicBezTo>
                  <a:cubicBezTo>
                    <a:pt x="144620" y="946"/>
                    <a:pt x="144884" y="944"/>
                    <a:pt x="145153" y="944"/>
                  </a:cubicBezTo>
                  <a:cubicBezTo>
                    <a:pt x="149966" y="944"/>
                    <a:pt x="156236" y="1647"/>
                    <a:pt x="159131" y="2254"/>
                  </a:cubicBezTo>
                  <a:cubicBezTo>
                    <a:pt x="159151" y="2266"/>
                    <a:pt x="159169" y="2272"/>
                    <a:pt x="159185" y="2272"/>
                  </a:cubicBezTo>
                  <a:cubicBezTo>
                    <a:pt x="159339" y="2272"/>
                    <a:pt x="159318" y="1763"/>
                    <a:pt x="159473" y="1763"/>
                  </a:cubicBezTo>
                  <a:cubicBezTo>
                    <a:pt x="160563" y="1827"/>
                    <a:pt x="161696" y="1891"/>
                    <a:pt x="162786" y="1955"/>
                  </a:cubicBezTo>
                  <a:cubicBezTo>
                    <a:pt x="164004" y="2041"/>
                    <a:pt x="165244" y="2148"/>
                    <a:pt x="166462" y="2276"/>
                  </a:cubicBezTo>
                  <a:cubicBezTo>
                    <a:pt x="168899" y="2554"/>
                    <a:pt x="171336" y="2896"/>
                    <a:pt x="173772" y="3259"/>
                  </a:cubicBezTo>
                  <a:cubicBezTo>
                    <a:pt x="173797" y="3263"/>
                    <a:pt x="173821" y="3266"/>
                    <a:pt x="173845" y="3266"/>
                  </a:cubicBezTo>
                  <a:cubicBezTo>
                    <a:pt x="174050" y="3266"/>
                    <a:pt x="174223" y="3106"/>
                    <a:pt x="174242" y="2896"/>
                  </a:cubicBezTo>
                  <a:cubicBezTo>
                    <a:pt x="174285" y="2639"/>
                    <a:pt x="174114" y="2425"/>
                    <a:pt x="173900" y="2383"/>
                  </a:cubicBezTo>
                  <a:cubicBezTo>
                    <a:pt x="171442" y="2019"/>
                    <a:pt x="169006" y="1677"/>
                    <a:pt x="166548" y="1400"/>
                  </a:cubicBezTo>
                  <a:cubicBezTo>
                    <a:pt x="165308" y="1271"/>
                    <a:pt x="164068" y="1164"/>
                    <a:pt x="162850" y="1079"/>
                  </a:cubicBezTo>
                  <a:cubicBezTo>
                    <a:pt x="161610" y="993"/>
                    <a:pt x="160371" y="951"/>
                    <a:pt x="159152" y="887"/>
                  </a:cubicBezTo>
                  <a:cubicBezTo>
                    <a:pt x="156609" y="716"/>
                    <a:pt x="154044" y="480"/>
                    <a:pt x="151479" y="288"/>
                  </a:cubicBezTo>
                  <a:cubicBezTo>
                    <a:pt x="151329" y="267"/>
                    <a:pt x="151180" y="245"/>
                    <a:pt x="151030" y="245"/>
                  </a:cubicBezTo>
                  <a:cubicBezTo>
                    <a:pt x="149139" y="100"/>
                    <a:pt x="147248" y="1"/>
                    <a:pt x="1453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33"/>
            <p:cNvSpPr/>
            <p:nvPr/>
          </p:nvSpPr>
          <p:spPr>
            <a:xfrm>
              <a:off x="60650" y="209375"/>
              <a:ext cx="1009950" cy="817600"/>
            </a:xfrm>
            <a:custGeom>
              <a:avLst/>
              <a:gdLst/>
              <a:ahLst/>
              <a:cxnLst/>
              <a:rect l="l" t="t" r="r" b="b"/>
              <a:pathLst>
                <a:path w="40398" h="32704" extrusionOk="0">
                  <a:moveTo>
                    <a:pt x="40034" y="1"/>
                  </a:moveTo>
                  <a:cubicBezTo>
                    <a:pt x="39760" y="79"/>
                    <a:pt x="39534" y="126"/>
                    <a:pt x="39380" y="126"/>
                  </a:cubicBezTo>
                  <a:cubicBezTo>
                    <a:pt x="39281" y="126"/>
                    <a:pt x="39212" y="107"/>
                    <a:pt x="39179" y="65"/>
                  </a:cubicBezTo>
                  <a:cubicBezTo>
                    <a:pt x="38046" y="642"/>
                    <a:pt x="36849" y="1775"/>
                    <a:pt x="35802" y="2694"/>
                  </a:cubicBezTo>
                  <a:cubicBezTo>
                    <a:pt x="33665" y="4532"/>
                    <a:pt x="32318" y="7012"/>
                    <a:pt x="30565" y="8679"/>
                  </a:cubicBezTo>
                  <a:cubicBezTo>
                    <a:pt x="30138" y="9106"/>
                    <a:pt x="29668" y="9470"/>
                    <a:pt x="29176" y="9769"/>
                  </a:cubicBezTo>
                  <a:cubicBezTo>
                    <a:pt x="28684" y="10068"/>
                    <a:pt x="28193" y="10282"/>
                    <a:pt x="27616" y="10496"/>
                  </a:cubicBezTo>
                  <a:cubicBezTo>
                    <a:pt x="26483" y="10944"/>
                    <a:pt x="25350" y="11372"/>
                    <a:pt x="24217" y="11799"/>
                  </a:cubicBezTo>
                  <a:cubicBezTo>
                    <a:pt x="21930" y="12654"/>
                    <a:pt x="19600" y="13573"/>
                    <a:pt x="17335" y="14920"/>
                  </a:cubicBezTo>
                  <a:cubicBezTo>
                    <a:pt x="16202" y="15583"/>
                    <a:pt x="15090" y="16331"/>
                    <a:pt x="14043" y="17207"/>
                  </a:cubicBezTo>
                  <a:cubicBezTo>
                    <a:pt x="13968" y="17270"/>
                    <a:pt x="13868" y="17292"/>
                    <a:pt x="13765" y="17292"/>
                  </a:cubicBezTo>
                  <a:cubicBezTo>
                    <a:pt x="13519" y="17292"/>
                    <a:pt x="13252" y="17164"/>
                    <a:pt x="13252" y="17164"/>
                  </a:cubicBezTo>
                  <a:cubicBezTo>
                    <a:pt x="13124" y="17292"/>
                    <a:pt x="12376" y="18468"/>
                    <a:pt x="12248" y="18596"/>
                  </a:cubicBezTo>
                  <a:cubicBezTo>
                    <a:pt x="11756" y="19088"/>
                    <a:pt x="11564" y="19601"/>
                    <a:pt x="11115" y="20114"/>
                  </a:cubicBezTo>
                  <a:cubicBezTo>
                    <a:pt x="9362" y="22187"/>
                    <a:pt x="7802" y="24325"/>
                    <a:pt x="6135" y="26334"/>
                  </a:cubicBezTo>
                  <a:cubicBezTo>
                    <a:pt x="5301" y="27317"/>
                    <a:pt x="4446" y="28279"/>
                    <a:pt x="3548" y="29112"/>
                  </a:cubicBezTo>
                  <a:cubicBezTo>
                    <a:pt x="2651" y="29967"/>
                    <a:pt x="1625" y="31057"/>
                    <a:pt x="599" y="31485"/>
                  </a:cubicBezTo>
                  <a:cubicBezTo>
                    <a:pt x="193" y="31677"/>
                    <a:pt x="0" y="31784"/>
                    <a:pt x="64" y="32212"/>
                  </a:cubicBezTo>
                  <a:cubicBezTo>
                    <a:pt x="106" y="32505"/>
                    <a:pt x="249" y="32625"/>
                    <a:pt x="462" y="32625"/>
                  </a:cubicBezTo>
                  <a:cubicBezTo>
                    <a:pt x="575" y="32625"/>
                    <a:pt x="707" y="32591"/>
                    <a:pt x="855" y="32532"/>
                  </a:cubicBezTo>
                  <a:lnTo>
                    <a:pt x="1005" y="32703"/>
                  </a:lnTo>
                  <a:cubicBezTo>
                    <a:pt x="1625" y="32468"/>
                    <a:pt x="2266" y="32105"/>
                    <a:pt x="2822" y="31720"/>
                  </a:cubicBezTo>
                  <a:cubicBezTo>
                    <a:pt x="3399" y="31314"/>
                    <a:pt x="3933" y="30865"/>
                    <a:pt x="4468" y="30416"/>
                  </a:cubicBezTo>
                  <a:cubicBezTo>
                    <a:pt x="5493" y="29476"/>
                    <a:pt x="6391" y="28450"/>
                    <a:pt x="7268" y="27424"/>
                  </a:cubicBezTo>
                  <a:cubicBezTo>
                    <a:pt x="9020" y="25350"/>
                    <a:pt x="10581" y="23170"/>
                    <a:pt x="12226" y="21204"/>
                  </a:cubicBezTo>
                  <a:cubicBezTo>
                    <a:pt x="12654" y="20712"/>
                    <a:pt x="13081" y="20242"/>
                    <a:pt x="13509" y="19793"/>
                  </a:cubicBezTo>
                  <a:lnTo>
                    <a:pt x="13829" y="19473"/>
                  </a:lnTo>
                  <a:lnTo>
                    <a:pt x="14171" y="19152"/>
                  </a:lnTo>
                  <a:cubicBezTo>
                    <a:pt x="14406" y="18938"/>
                    <a:pt x="14642" y="18725"/>
                    <a:pt x="14877" y="18532"/>
                  </a:cubicBezTo>
                  <a:cubicBezTo>
                    <a:pt x="15817" y="17720"/>
                    <a:pt x="16822" y="16993"/>
                    <a:pt x="17848" y="16352"/>
                  </a:cubicBezTo>
                  <a:cubicBezTo>
                    <a:pt x="19942" y="15070"/>
                    <a:pt x="22165" y="14129"/>
                    <a:pt x="24431" y="13231"/>
                  </a:cubicBezTo>
                  <a:cubicBezTo>
                    <a:pt x="25564" y="12761"/>
                    <a:pt x="26718" y="12312"/>
                    <a:pt x="27851" y="11842"/>
                  </a:cubicBezTo>
                  <a:cubicBezTo>
                    <a:pt x="28407" y="11628"/>
                    <a:pt x="29347" y="11607"/>
                    <a:pt x="30095" y="11265"/>
                  </a:cubicBezTo>
                  <a:cubicBezTo>
                    <a:pt x="30245" y="10773"/>
                    <a:pt x="30779" y="10111"/>
                    <a:pt x="31292" y="9619"/>
                  </a:cubicBezTo>
                  <a:cubicBezTo>
                    <a:pt x="32297" y="8615"/>
                    <a:pt x="33087" y="7482"/>
                    <a:pt x="33878" y="6434"/>
                  </a:cubicBezTo>
                  <a:cubicBezTo>
                    <a:pt x="34669" y="5387"/>
                    <a:pt x="35460" y="4383"/>
                    <a:pt x="36379" y="3549"/>
                  </a:cubicBezTo>
                  <a:cubicBezTo>
                    <a:pt x="37277" y="2737"/>
                    <a:pt x="38324" y="2096"/>
                    <a:pt x="39414" y="1518"/>
                  </a:cubicBezTo>
                  <a:cubicBezTo>
                    <a:pt x="39735" y="1347"/>
                    <a:pt x="40077" y="1176"/>
                    <a:pt x="40397" y="1005"/>
                  </a:cubicBezTo>
                  <a:cubicBezTo>
                    <a:pt x="40269" y="685"/>
                    <a:pt x="40141" y="343"/>
                    <a:pt x="400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33"/>
            <p:cNvSpPr/>
            <p:nvPr/>
          </p:nvSpPr>
          <p:spPr>
            <a:xfrm>
              <a:off x="-2317225" y="411900"/>
              <a:ext cx="3062925" cy="1698725"/>
            </a:xfrm>
            <a:custGeom>
              <a:avLst/>
              <a:gdLst/>
              <a:ahLst/>
              <a:cxnLst/>
              <a:rect l="l" t="t" r="r" b="b"/>
              <a:pathLst>
                <a:path w="122517" h="67949" extrusionOk="0">
                  <a:moveTo>
                    <a:pt x="122132" y="1"/>
                  </a:moveTo>
                  <a:cubicBezTo>
                    <a:pt x="120059" y="150"/>
                    <a:pt x="118007" y="321"/>
                    <a:pt x="115934" y="556"/>
                  </a:cubicBezTo>
                  <a:cubicBezTo>
                    <a:pt x="114908" y="663"/>
                    <a:pt x="113882" y="791"/>
                    <a:pt x="112856" y="941"/>
                  </a:cubicBezTo>
                  <a:cubicBezTo>
                    <a:pt x="111830" y="1112"/>
                    <a:pt x="110804" y="1304"/>
                    <a:pt x="109799" y="1454"/>
                  </a:cubicBezTo>
                  <a:cubicBezTo>
                    <a:pt x="107683" y="1796"/>
                    <a:pt x="105546" y="2053"/>
                    <a:pt x="103408" y="2373"/>
                  </a:cubicBezTo>
                  <a:cubicBezTo>
                    <a:pt x="103280" y="2373"/>
                    <a:pt x="103152" y="2395"/>
                    <a:pt x="103045" y="2416"/>
                  </a:cubicBezTo>
                  <a:cubicBezTo>
                    <a:pt x="101186" y="2694"/>
                    <a:pt x="99347" y="3014"/>
                    <a:pt x="97531" y="3442"/>
                  </a:cubicBezTo>
                  <a:cubicBezTo>
                    <a:pt x="93448" y="4404"/>
                    <a:pt x="89665" y="6285"/>
                    <a:pt x="85754" y="7546"/>
                  </a:cubicBezTo>
                  <a:cubicBezTo>
                    <a:pt x="85330" y="7707"/>
                    <a:pt x="85074" y="7764"/>
                    <a:pt x="84911" y="7764"/>
                  </a:cubicBezTo>
                  <a:cubicBezTo>
                    <a:pt x="84521" y="7764"/>
                    <a:pt x="84649" y="7442"/>
                    <a:pt x="84250" y="7442"/>
                  </a:cubicBezTo>
                  <a:cubicBezTo>
                    <a:pt x="84174" y="7442"/>
                    <a:pt x="84079" y="7454"/>
                    <a:pt x="83958" y="7482"/>
                  </a:cubicBezTo>
                  <a:cubicBezTo>
                    <a:pt x="82932" y="7717"/>
                    <a:pt x="80709" y="8828"/>
                    <a:pt x="79747" y="9341"/>
                  </a:cubicBezTo>
                  <a:cubicBezTo>
                    <a:pt x="77888" y="10367"/>
                    <a:pt x="76135" y="11521"/>
                    <a:pt x="74404" y="12697"/>
                  </a:cubicBezTo>
                  <a:cubicBezTo>
                    <a:pt x="72651" y="13872"/>
                    <a:pt x="70941" y="15069"/>
                    <a:pt x="69189" y="16202"/>
                  </a:cubicBezTo>
                  <a:cubicBezTo>
                    <a:pt x="68312" y="16758"/>
                    <a:pt x="67436" y="17314"/>
                    <a:pt x="66538" y="17827"/>
                  </a:cubicBezTo>
                  <a:cubicBezTo>
                    <a:pt x="65641" y="18340"/>
                    <a:pt x="64700" y="18917"/>
                    <a:pt x="63866" y="19601"/>
                  </a:cubicBezTo>
                  <a:cubicBezTo>
                    <a:pt x="63011" y="20263"/>
                    <a:pt x="62242" y="21054"/>
                    <a:pt x="61537" y="21866"/>
                  </a:cubicBezTo>
                  <a:cubicBezTo>
                    <a:pt x="60853" y="22678"/>
                    <a:pt x="60147" y="23427"/>
                    <a:pt x="59421" y="24175"/>
                  </a:cubicBezTo>
                  <a:cubicBezTo>
                    <a:pt x="57946" y="25671"/>
                    <a:pt x="56386" y="27103"/>
                    <a:pt x="54932" y="28685"/>
                  </a:cubicBezTo>
                  <a:cubicBezTo>
                    <a:pt x="54270" y="29411"/>
                    <a:pt x="53436" y="30010"/>
                    <a:pt x="52602" y="30630"/>
                  </a:cubicBezTo>
                  <a:cubicBezTo>
                    <a:pt x="51747" y="31228"/>
                    <a:pt x="50892" y="31805"/>
                    <a:pt x="50016" y="32361"/>
                  </a:cubicBezTo>
                  <a:cubicBezTo>
                    <a:pt x="48263" y="33494"/>
                    <a:pt x="46489" y="34605"/>
                    <a:pt x="44715" y="35695"/>
                  </a:cubicBezTo>
                  <a:cubicBezTo>
                    <a:pt x="41146" y="37875"/>
                    <a:pt x="37555" y="40013"/>
                    <a:pt x="34007" y="42214"/>
                  </a:cubicBezTo>
                  <a:cubicBezTo>
                    <a:pt x="32233" y="43347"/>
                    <a:pt x="30459" y="44459"/>
                    <a:pt x="28727" y="45677"/>
                  </a:cubicBezTo>
                  <a:cubicBezTo>
                    <a:pt x="27851" y="46297"/>
                    <a:pt x="26996" y="46895"/>
                    <a:pt x="26163" y="47665"/>
                  </a:cubicBezTo>
                  <a:cubicBezTo>
                    <a:pt x="25949" y="47836"/>
                    <a:pt x="25714" y="48114"/>
                    <a:pt x="25564" y="48285"/>
                  </a:cubicBezTo>
                  <a:lnTo>
                    <a:pt x="25030" y="48862"/>
                  </a:lnTo>
                  <a:lnTo>
                    <a:pt x="23982" y="50037"/>
                  </a:lnTo>
                  <a:lnTo>
                    <a:pt x="19601" y="54633"/>
                  </a:lnTo>
                  <a:lnTo>
                    <a:pt x="18532" y="55808"/>
                  </a:lnTo>
                  <a:lnTo>
                    <a:pt x="18254" y="56107"/>
                  </a:lnTo>
                  <a:cubicBezTo>
                    <a:pt x="18169" y="56214"/>
                    <a:pt x="18062" y="56321"/>
                    <a:pt x="17976" y="56449"/>
                  </a:cubicBezTo>
                  <a:cubicBezTo>
                    <a:pt x="17784" y="56685"/>
                    <a:pt x="17613" y="56920"/>
                    <a:pt x="17463" y="57133"/>
                  </a:cubicBezTo>
                  <a:cubicBezTo>
                    <a:pt x="17143" y="57604"/>
                    <a:pt x="16865" y="58031"/>
                    <a:pt x="16587" y="58416"/>
                  </a:cubicBezTo>
                  <a:cubicBezTo>
                    <a:pt x="16437" y="58608"/>
                    <a:pt x="16266" y="58801"/>
                    <a:pt x="16138" y="58929"/>
                  </a:cubicBezTo>
                  <a:cubicBezTo>
                    <a:pt x="16095" y="58993"/>
                    <a:pt x="15946" y="59121"/>
                    <a:pt x="15903" y="59164"/>
                  </a:cubicBezTo>
                  <a:cubicBezTo>
                    <a:pt x="15796" y="59249"/>
                    <a:pt x="15711" y="59314"/>
                    <a:pt x="15604" y="59399"/>
                  </a:cubicBezTo>
                  <a:cubicBezTo>
                    <a:pt x="14065" y="60617"/>
                    <a:pt x="12205" y="61472"/>
                    <a:pt x="10324" y="62327"/>
                  </a:cubicBezTo>
                  <a:cubicBezTo>
                    <a:pt x="9384" y="62755"/>
                    <a:pt x="8422" y="63182"/>
                    <a:pt x="7482" y="63674"/>
                  </a:cubicBezTo>
                  <a:cubicBezTo>
                    <a:pt x="6990" y="63909"/>
                    <a:pt x="6520" y="64144"/>
                    <a:pt x="6050" y="64422"/>
                  </a:cubicBezTo>
                  <a:cubicBezTo>
                    <a:pt x="5558" y="64721"/>
                    <a:pt x="5152" y="64978"/>
                    <a:pt x="4703" y="65213"/>
                  </a:cubicBezTo>
                  <a:cubicBezTo>
                    <a:pt x="3827" y="65704"/>
                    <a:pt x="2886" y="66175"/>
                    <a:pt x="1946" y="66688"/>
                  </a:cubicBezTo>
                  <a:cubicBezTo>
                    <a:pt x="1305" y="67051"/>
                    <a:pt x="642" y="67457"/>
                    <a:pt x="1" y="67949"/>
                  </a:cubicBezTo>
                  <a:lnTo>
                    <a:pt x="3613" y="67949"/>
                  </a:lnTo>
                  <a:cubicBezTo>
                    <a:pt x="4254" y="67585"/>
                    <a:pt x="4917" y="67243"/>
                    <a:pt x="5558" y="66859"/>
                  </a:cubicBezTo>
                  <a:cubicBezTo>
                    <a:pt x="6028" y="66602"/>
                    <a:pt x="6498" y="66303"/>
                    <a:pt x="6905" y="66046"/>
                  </a:cubicBezTo>
                  <a:cubicBezTo>
                    <a:pt x="7332" y="65790"/>
                    <a:pt x="7781" y="65555"/>
                    <a:pt x="8230" y="65320"/>
                  </a:cubicBezTo>
                  <a:cubicBezTo>
                    <a:pt x="9127" y="64849"/>
                    <a:pt x="10068" y="64422"/>
                    <a:pt x="11008" y="63973"/>
                  </a:cubicBezTo>
                  <a:cubicBezTo>
                    <a:pt x="12889" y="63054"/>
                    <a:pt x="14834" y="62156"/>
                    <a:pt x="16608" y="60746"/>
                  </a:cubicBezTo>
                  <a:cubicBezTo>
                    <a:pt x="16715" y="60660"/>
                    <a:pt x="16822" y="60553"/>
                    <a:pt x="16929" y="60468"/>
                  </a:cubicBezTo>
                  <a:cubicBezTo>
                    <a:pt x="17079" y="60340"/>
                    <a:pt x="17121" y="60297"/>
                    <a:pt x="17250" y="60169"/>
                  </a:cubicBezTo>
                  <a:cubicBezTo>
                    <a:pt x="17485" y="59912"/>
                    <a:pt x="17656" y="59698"/>
                    <a:pt x="17827" y="59442"/>
                  </a:cubicBezTo>
                  <a:cubicBezTo>
                    <a:pt x="18190" y="58993"/>
                    <a:pt x="18468" y="58523"/>
                    <a:pt x="18746" y="58095"/>
                  </a:cubicBezTo>
                  <a:cubicBezTo>
                    <a:pt x="18895" y="57882"/>
                    <a:pt x="19024" y="57689"/>
                    <a:pt x="19173" y="57497"/>
                  </a:cubicBezTo>
                  <a:cubicBezTo>
                    <a:pt x="19237" y="57390"/>
                    <a:pt x="19323" y="57326"/>
                    <a:pt x="19387" y="57219"/>
                  </a:cubicBezTo>
                  <a:lnTo>
                    <a:pt x="19665" y="56920"/>
                  </a:lnTo>
                  <a:lnTo>
                    <a:pt x="20712" y="55765"/>
                  </a:lnTo>
                  <a:lnTo>
                    <a:pt x="25008" y="51085"/>
                  </a:lnTo>
                  <a:lnTo>
                    <a:pt x="26077" y="49888"/>
                  </a:lnTo>
                  <a:cubicBezTo>
                    <a:pt x="26440" y="49503"/>
                    <a:pt x="26782" y="49054"/>
                    <a:pt x="27103" y="48755"/>
                  </a:cubicBezTo>
                  <a:cubicBezTo>
                    <a:pt x="27808" y="48092"/>
                    <a:pt x="28642" y="47451"/>
                    <a:pt x="29476" y="46853"/>
                  </a:cubicBezTo>
                  <a:cubicBezTo>
                    <a:pt x="31164" y="45656"/>
                    <a:pt x="32917" y="44523"/>
                    <a:pt x="34691" y="43390"/>
                  </a:cubicBezTo>
                  <a:cubicBezTo>
                    <a:pt x="38196" y="41167"/>
                    <a:pt x="41766" y="38987"/>
                    <a:pt x="45314" y="36764"/>
                  </a:cubicBezTo>
                  <a:cubicBezTo>
                    <a:pt x="47088" y="35653"/>
                    <a:pt x="48862" y="34541"/>
                    <a:pt x="50615" y="33387"/>
                  </a:cubicBezTo>
                  <a:cubicBezTo>
                    <a:pt x="51491" y="32788"/>
                    <a:pt x="52367" y="32211"/>
                    <a:pt x="53222" y="31591"/>
                  </a:cubicBezTo>
                  <a:cubicBezTo>
                    <a:pt x="54077" y="30950"/>
                    <a:pt x="54953" y="30330"/>
                    <a:pt x="55723" y="29475"/>
                  </a:cubicBezTo>
                  <a:cubicBezTo>
                    <a:pt x="57112" y="27915"/>
                    <a:pt x="58651" y="26483"/>
                    <a:pt x="60126" y="24944"/>
                  </a:cubicBezTo>
                  <a:cubicBezTo>
                    <a:pt x="60874" y="24196"/>
                    <a:pt x="61601" y="23384"/>
                    <a:pt x="62285" y="22572"/>
                  </a:cubicBezTo>
                  <a:cubicBezTo>
                    <a:pt x="62969" y="21781"/>
                    <a:pt x="63674" y="21054"/>
                    <a:pt x="64465" y="20413"/>
                  </a:cubicBezTo>
                  <a:cubicBezTo>
                    <a:pt x="65256" y="19750"/>
                    <a:pt x="67286" y="19366"/>
                    <a:pt x="68184" y="18853"/>
                  </a:cubicBezTo>
                  <a:cubicBezTo>
                    <a:pt x="69103" y="18318"/>
                    <a:pt x="67928" y="17912"/>
                    <a:pt x="69680" y="17014"/>
                  </a:cubicBezTo>
                  <a:cubicBezTo>
                    <a:pt x="71433" y="15860"/>
                    <a:pt x="73143" y="14642"/>
                    <a:pt x="74874" y="13445"/>
                  </a:cubicBezTo>
                  <a:cubicBezTo>
                    <a:pt x="76584" y="12269"/>
                    <a:pt x="78337" y="11115"/>
                    <a:pt x="80132" y="10111"/>
                  </a:cubicBezTo>
                  <a:cubicBezTo>
                    <a:pt x="81863" y="9170"/>
                    <a:pt x="83979" y="9063"/>
                    <a:pt x="85989" y="8358"/>
                  </a:cubicBezTo>
                  <a:cubicBezTo>
                    <a:pt x="89986" y="7054"/>
                    <a:pt x="93705" y="5173"/>
                    <a:pt x="97702" y="4211"/>
                  </a:cubicBezTo>
                  <a:cubicBezTo>
                    <a:pt x="101699" y="3249"/>
                    <a:pt x="107384" y="2630"/>
                    <a:pt x="110013" y="2587"/>
                  </a:cubicBezTo>
                  <a:cubicBezTo>
                    <a:pt x="110025" y="2591"/>
                    <a:pt x="110035" y="2593"/>
                    <a:pt x="110045" y="2593"/>
                  </a:cubicBezTo>
                  <a:cubicBezTo>
                    <a:pt x="110191" y="2593"/>
                    <a:pt x="110085" y="2158"/>
                    <a:pt x="110205" y="2138"/>
                  </a:cubicBezTo>
                  <a:cubicBezTo>
                    <a:pt x="111125" y="1988"/>
                    <a:pt x="112044" y="1817"/>
                    <a:pt x="112963" y="1689"/>
                  </a:cubicBezTo>
                  <a:cubicBezTo>
                    <a:pt x="113967" y="1518"/>
                    <a:pt x="114993" y="1390"/>
                    <a:pt x="116019" y="1283"/>
                  </a:cubicBezTo>
                  <a:cubicBezTo>
                    <a:pt x="118071" y="1048"/>
                    <a:pt x="120123" y="877"/>
                    <a:pt x="122175" y="749"/>
                  </a:cubicBezTo>
                  <a:cubicBezTo>
                    <a:pt x="122367" y="727"/>
                    <a:pt x="122517" y="556"/>
                    <a:pt x="122496" y="343"/>
                  </a:cubicBezTo>
                  <a:cubicBezTo>
                    <a:pt x="122496" y="150"/>
                    <a:pt x="122325" y="1"/>
                    <a:pt x="1221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33"/>
            <p:cNvSpPr/>
            <p:nvPr/>
          </p:nvSpPr>
          <p:spPr>
            <a:xfrm>
              <a:off x="1692025" y="460000"/>
              <a:ext cx="172075" cy="265475"/>
            </a:xfrm>
            <a:custGeom>
              <a:avLst/>
              <a:gdLst/>
              <a:ahLst/>
              <a:cxnLst/>
              <a:rect l="l" t="t" r="r" b="b"/>
              <a:pathLst>
                <a:path w="6883" h="10619" extrusionOk="0">
                  <a:moveTo>
                    <a:pt x="2886" y="0"/>
                  </a:moveTo>
                  <a:cubicBezTo>
                    <a:pt x="2865" y="193"/>
                    <a:pt x="1924" y="1881"/>
                    <a:pt x="1539" y="2522"/>
                  </a:cubicBezTo>
                  <a:cubicBezTo>
                    <a:pt x="706" y="3933"/>
                    <a:pt x="0" y="6412"/>
                    <a:pt x="492" y="8101"/>
                  </a:cubicBezTo>
                  <a:cubicBezTo>
                    <a:pt x="791" y="9148"/>
                    <a:pt x="1603" y="9982"/>
                    <a:pt x="2587" y="10260"/>
                  </a:cubicBezTo>
                  <a:cubicBezTo>
                    <a:pt x="3105" y="10393"/>
                    <a:pt x="4041" y="10619"/>
                    <a:pt x="4721" y="10619"/>
                  </a:cubicBezTo>
                  <a:cubicBezTo>
                    <a:pt x="4910" y="10619"/>
                    <a:pt x="5080" y="10601"/>
                    <a:pt x="5216" y="10559"/>
                  </a:cubicBezTo>
                  <a:cubicBezTo>
                    <a:pt x="6092" y="10281"/>
                    <a:pt x="6541" y="8999"/>
                    <a:pt x="6712" y="8122"/>
                  </a:cubicBezTo>
                  <a:cubicBezTo>
                    <a:pt x="6883" y="7096"/>
                    <a:pt x="6263" y="6391"/>
                    <a:pt x="5985" y="5451"/>
                  </a:cubicBezTo>
                  <a:cubicBezTo>
                    <a:pt x="5729" y="4532"/>
                    <a:pt x="5515" y="3612"/>
                    <a:pt x="5045" y="2758"/>
                  </a:cubicBezTo>
                  <a:cubicBezTo>
                    <a:pt x="4596" y="1903"/>
                    <a:pt x="2886" y="0"/>
                    <a:pt x="28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33"/>
            <p:cNvSpPr/>
            <p:nvPr/>
          </p:nvSpPr>
          <p:spPr>
            <a:xfrm>
              <a:off x="1573925" y="370200"/>
              <a:ext cx="188125" cy="219900"/>
            </a:xfrm>
            <a:custGeom>
              <a:avLst/>
              <a:gdLst/>
              <a:ahLst/>
              <a:cxnLst/>
              <a:rect l="l" t="t" r="r" b="b"/>
              <a:pathLst>
                <a:path w="7525" h="8796" extrusionOk="0">
                  <a:moveTo>
                    <a:pt x="3342" y="1"/>
                  </a:moveTo>
                  <a:cubicBezTo>
                    <a:pt x="2685" y="1"/>
                    <a:pt x="2050" y="212"/>
                    <a:pt x="1518" y="728"/>
                  </a:cubicBezTo>
                  <a:cubicBezTo>
                    <a:pt x="321" y="1904"/>
                    <a:pt x="129" y="3400"/>
                    <a:pt x="150" y="5024"/>
                  </a:cubicBezTo>
                  <a:cubicBezTo>
                    <a:pt x="214" y="6884"/>
                    <a:pt x="1" y="8572"/>
                    <a:pt x="2224" y="8786"/>
                  </a:cubicBezTo>
                  <a:cubicBezTo>
                    <a:pt x="2288" y="8792"/>
                    <a:pt x="2352" y="8795"/>
                    <a:pt x="2416" y="8795"/>
                  </a:cubicBezTo>
                  <a:cubicBezTo>
                    <a:pt x="3710" y="8795"/>
                    <a:pt x="5098" y="7603"/>
                    <a:pt x="5729" y="6585"/>
                  </a:cubicBezTo>
                  <a:cubicBezTo>
                    <a:pt x="6327" y="5666"/>
                    <a:pt x="6798" y="4405"/>
                    <a:pt x="7161" y="3379"/>
                  </a:cubicBezTo>
                  <a:cubicBezTo>
                    <a:pt x="7524" y="2288"/>
                    <a:pt x="7460" y="2267"/>
                    <a:pt x="6584" y="1455"/>
                  </a:cubicBezTo>
                  <a:cubicBezTo>
                    <a:pt x="5737" y="662"/>
                    <a:pt x="4505" y="1"/>
                    <a:pt x="33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33"/>
            <p:cNvSpPr/>
            <p:nvPr/>
          </p:nvSpPr>
          <p:spPr>
            <a:xfrm>
              <a:off x="1771650" y="411900"/>
              <a:ext cx="212150" cy="193650"/>
            </a:xfrm>
            <a:custGeom>
              <a:avLst/>
              <a:gdLst/>
              <a:ahLst/>
              <a:cxnLst/>
              <a:rect l="l" t="t" r="r" b="b"/>
              <a:pathLst>
                <a:path w="8486" h="7746" extrusionOk="0">
                  <a:moveTo>
                    <a:pt x="4254" y="1"/>
                  </a:moveTo>
                  <a:cubicBezTo>
                    <a:pt x="3377" y="1"/>
                    <a:pt x="620" y="214"/>
                    <a:pt x="342" y="1326"/>
                  </a:cubicBezTo>
                  <a:cubicBezTo>
                    <a:pt x="0" y="2694"/>
                    <a:pt x="2586" y="4788"/>
                    <a:pt x="3313" y="5622"/>
                  </a:cubicBezTo>
                  <a:cubicBezTo>
                    <a:pt x="4039" y="6441"/>
                    <a:pt x="5283" y="7745"/>
                    <a:pt x="6537" y="7745"/>
                  </a:cubicBezTo>
                  <a:cubicBezTo>
                    <a:pt x="6724" y="7745"/>
                    <a:pt x="6911" y="7716"/>
                    <a:pt x="7096" y="7653"/>
                  </a:cubicBezTo>
                  <a:cubicBezTo>
                    <a:pt x="8486" y="7182"/>
                    <a:pt x="8357" y="4169"/>
                    <a:pt x="7887" y="3057"/>
                  </a:cubicBezTo>
                  <a:cubicBezTo>
                    <a:pt x="7182" y="1390"/>
                    <a:pt x="6070" y="65"/>
                    <a:pt x="4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33"/>
            <p:cNvSpPr/>
            <p:nvPr/>
          </p:nvSpPr>
          <p:spPr>
            <a:xfrm>
              <a:off x="1662625" y="176900"/>
              <a:ext cx="126675" cy="214225"/>
            </a:xfrm>
            <a:custGeom>
              <a:avLst/>
              <a:gdLst/>
              <a:ahLst/>
              <a:cxnLst/>
              <a:rect l="l" t="t" r="r" b="b"/>
              <a:pathLst>
                <a:path w="5067" h="8569" extrusionOk="0">
                  <a:moveTo>
                    <a:pt x="2873" y="1"/>
                  </a:moveTo>
                  <a:cubicBezTo>
                    <a:pt x="2540" y="1"/>
                    <a:pt x="2145" y="166"/>
                    <a:pt x="1668" y="552"/>
                  </a:cubicBezTo>
                  <a:cubicBezTo>
                    <a:pt x="300" y="1663"/>
                    <a:pt x="1" y="3416"/>
                    <a:pt x="150" y="5062"/>
                  </a:cubicBezTo>
                  <a:cubicBezTo>
                    <a:pt x="215" y="5895"/>
                    <a:pt x="471" y="6793"/>
                    <a:pt x="1027" y="7434"/>
                  </a:cubicBezTo>
                  <a:cubicBezTo>
                    <a:pt x="1390" y="7840"/>
                    <a:pt x="2181" y="8460"/>
                    <a:pt x="2737" y="8546"/>
                  </a:cubicBezTo>
                  <a:cubicBezTo>
                    <a:pt x="2830" y="8561"/>
                    <a:pt x="2913" y="8568"/>
                    <a:pt x="2989" y="8568"/>
                  </a:cubicBezTo>
                  <a:cubicBezTo>
                    <a:pt x="3757" y="8568"/>
                    <a:pt x="3640" y="7807"/>
                    <a:pt x="3912" y="7028"/>
                  </a:cubicBezTo>
                  <a:cubicBezTo>
                    <a:pt x="4468" y="5361"/>
                    <a:pt x="5066" y="4014"/>
                    <a:pt x="4532" y="2262"/>
                  </a:cubicBezTo>
                  <a:cubicBezTo>
                    <a:pt x="4164" y="1065"/>
                    <a:pt x="3719" y="1"/>
                    <a:pt x="28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33"/>
            <p:cNvSpPr/>
            <p:nvPr/>
          </p:nvSpPr>
          <p:spPr>
            <a:xfrm>
              <a:off x="1750275" y="202300"/>
              <a:ext cx="206275" cy="209275"/>
            </a:xfrm>
            <a:custGeom>
              <a:avLst/>
              <a:gdLst/>
              <a:ahLst/>
              <a:cxnLst/>
              <a:rect l="l" t="t" r="r" b="b"/>
              <a:pathLst>
                <a:path w="8251" h="8371" extrusionOk="0">
                  <a:moveTo>
                    <a:pt x="5105" y="1"/>
                  </a:moveTo>
                  <a:cubicBezTo>
                    <a:pt x="4189" y="1"/>
                    <a:pt x="3255" y="352"/>
                    <a:pt x="2586" y="711"/>
                  </a:cubicBezTo>
                  <a:cubicBezTo>
                    <a:pt x="1261" y="1395"/>
                    <a:pt x="1240" y="3704"/>
                    <a:pt x="834" y="5179"/>
                  </a:cubicBezTo>
                  <a:cubicBezTo>
                    <a:pt x="663" y="5798"/>
                    <a:pt x="641" y="6461"/>
                    <a:pt x="513" y="7081"/>
                  </a:cubicBezTo>
                  <a:cubicBezTo>
                    <a:pt x="385" y="7743"/>
                    <a:pt x="0" y="8107"/>
                    <a:pt x="770" y="8321"/>
                  </a:cubicBezTo>
                  <a:cubicBezTo>
                    <a:pt x="890" y="8357"/>
                    <a:pt x="1031" y="8371"/>
                    <a:pt x="1185" y="8371"/>
                  </a:cubicBezTo>
                  <a:cubicBezTo>
                    <a:pt x="1632" y="8371"/>
                    <a:pt x="2179" y="8255"/>
                    <a:pt x="2578" y="8255"/>
                  </a:cubicBezTo>
                  <a:cubicBezTo>
                    <a:pt x="2603" y="8255"/>
                    <a:pt x="2627" y="8255"/>
                    <a:pt x="2651" y="8256"/>
                  </a:cubicBezTo>
                  <a:cubicBezTo>
                    <a:pt x="2904" y="8265"/>
                    <a:pt x="3153" y="8274"/>
                    <a:pt x="3399" y="8274"/>
                  </a:cubicBezTo>
                  <a:cubicBezTo>
                    <a:pt x="3756" y="8274"/>
                    <a:pt x="4104" y="8255"/>
                    <a:pt x="4446" y="8192"/>
                  </a:cubicBezTo>
                  <a:cubicBezTo>
                    <a:pt x="5814" y="7936"/>
                    <a:pt x="6605" y="6247"/>
                    <a:pt x="7203" y="5072"/>
                  </a:cubicBezTo>
                  <a:cubicBezTo>
                    <a:pt x="7823" y="3875"/>
                    <a:pt x="8251" y="1908"/>
                    <a:pt x="6968" y="690"/>
                  </a:cubicBezTo>
                  <a:cubicBezTo>
                    <a:pt x="6428" y="186"/>
                    <a:pt x="5771" y="1"/>
                    <a:pt x="5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33"/>
            <p:cNvSpPr/>
            <p:nvPr/>
          </p:nvSpPr>
          <p:spPr>
            <a:xfrm>
              <a:off x="1757225" y="339775"/>
              <a:ext cx="68950" cy="81775"/>
            </a:xfrm>
            <a:custGeom>
              <a:avLst/>
              <a:gdLst/>
              <a:ahLst/>
              <a:cxnLst/>
              <a:rect l="l" t="t" r="r" b="b"/>
              <a:pathLst>
                <a:path w="2758" h="3271" extrusionOk="0">
                  <a:moveTo>
                    <a:pt x="2736" y="0"/>
                  </a:moveTo>
                  <a:cubicBezTo>
                    <a:pt x="2202" y="449"/>
                    <a:pt x="1646" y="898"/>
                    <a:pt x="1133" y="1411"/>
                  </a:cubicBezTo>
                  <a:cubicBezTo>
                    <a:pt x="876" y="1667"/>
                    <a:pt x="620" y="1902"/>
                    <a:pt x="428" y="2223"/>
                  </a:cubicBezTo>
                  <a:cubicBezTo>
                    <a:pt x="214" y="2544"/>
                    <a:pt x="64" y="2886"/>
                    <a:pt x="0" y="3249"/>
                  </a:cubicBezTo>
                  <a:lnTo>
                    <a:pt x="21" y="3270"/>
                  </a:lnTo>
                  <a:cubicBezTo>
                    <a:pt x="257" y="2971"/>
                    <a:pt x="470" y="2715"/>
                    <a:pt x="684" y="2437"/>
                  </a:cubicBezTo>
                  <a:cubicBezTo>
                    <a:pt x="919" y="2180"/>
                    <a:pt x="1111" y="1881"/>
                    <a:pt x="1325" y="1603"/>
                  </a:cubicBezTo>
                  <a:cubicBezTo>
                    <a:pt x="1795" y="1069"/>
                    <a:pt x="2287" y="556"/>
                    <a:pt x="2757" y="22"/>
                  </a:cubicBezTo>
                  <a:lnTo>
                    <a:pt x="27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33"/>
            <p:cNvSpPr/>
            <p:nvPr/>
          </p:nvSpPr>
          <p:spPr>
            <a:xfrm>
              <a:off x="1763100" y="368625"/>
              <a:ext cx="83900" cy="56650"/>
            </a:xfrm>
            <a:custGeom>
              <a:avLst/>
              <a:gdLst/>
              <a:ahLst/>
              <a:cxnLst/>
              <a:rect l="l" t="t" r="r" b="b"/>
              <a:pathLst>
                <a:path w="3356" h="2266" extrusionOk="0">
                  <a:moveTo>
                    <a:pt x="3335" y="0"/>
                  </a:moveTo>
                  <a:cubicBezTo>
                    <a:pt x="2757" y="342"/>
                    <a:pt x="2116" y="556"/>
                    <a:pt x="1496" y="834"/>
                  </a:cubicBezTo>
                  <a:cubicBezTo>
                    <a:pt x="1197" y="984"/>
                    <a:pt x="876" y="1133"/>
                    <a:pt x="599" y="1368"/>
                  </a:cubicBezTo>
                  <a:cubicBezTo>
                    <a:pt x="342" y="1603"/>
                    <a:pt x="107" y="1903"/>
                    <a:pt x="0" y="2245"/>
                  </a:cubicBezTo>
                  <a:lnTo>
                    <a:pt x="22" y="2266"/>
                  </a:lnTo>
                  <a:cubicBezTo>
                    <a:pt x="278" y="2031"/>
                    <a:pt x="535" y="1838"/>
                    <a:pt x="812" y="1646"/>
                  </a:cubicBezTo>
                  <a:cubicBezTo>
                    <a:pt x="1069" y="1475"/>
                    <a:pt x="1347" y="1261"/>
                    <a:pt x="1625" y="1090"/>
                  </a:cubicBezTo>
                  <a:cubicBezTo>
                    <a:pt x="2202" y="748"/>
                    <a:pt x="2822" y="449"/>
                    <a:pt x="3356" y="22"/>
                  </a:cubicBezTo>
                  <a:lnTo>
                    <a:pt x="33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33"/>
            <p:cNvSpPr/>
            <p:nvPr/>
          </p:nvSpPr>
          <p:spPr>
            <a:xfrm>
              <a:off x="1760950" y="399325"/>
              <a:ext cx="102625" cy="28100"/>
            </a:xfrm>
            <a:custGeom>
              <a:avLst/>
              <a:gdLst/>
              <a:ahLst/>
              <a:cxnLst/>
              <a:rect l="l" t="t" r="r" b="b"/>
              <a:pathLst>
                <a:path w="4105" h="1124" extrusionOk="0">
                  <a:moveTo>
                    <a:pt x="3436" y="1"/>
                  </a:moveTo>
                  <a:cubicBezTo>
                    <a:pt x="2940" y="1"/>
                    <a:pt x="2448" y="24"/>
                    <a:pt x="1946" y="98"/>
                  </a:cubicBezTo>
                  <a:cubicBezTo>
                    <a:pt x="1582" y="162"/>
                    <a:pt x="1219" y="204"/>
                    <a:pt x="877" y="375"/>
                  </a:cubicBezTo>
                  <a:cubicBezTo>
                    <a:pt x="535" y="546"/>
                    <a:pt x="236" y="781"/>
                    <a:pt x="1" y="1102"/>
                  </a:cubicBezTo>
                  <a:lnTo>
                    <a:pt x="22" y="1123"/>
                  </a:lnTo>
                  <a:cubicBezTo>
                    <a:pt x="364" y="974"/>
                    <a:pt x="685" y="824"/>
                    <a:pt x="1005" y="717"/>
                  </a:cubicBezTo>
                  <a:cubicBezTo>
                    <a:pt x="1326" y="589"/>
                    <a:pt x="1646" y="461"/>
                    <a:pt x="1988" y="375"/>
                  </a:cubicBezTo>
                  <a:cubicBezTo>
                    <a:pt x="2672" y="204"/>
                    <a:pt x="3399" y="140"/>
                    <a:pt x="4104" y="33"/>
                  </a:cubicBezTo>
                  <a:lnTo>
                    <a:pt x="4104" y="12"/>
                  </a:lnTo>
                  <a:cubicBezTo>
                    <a:pt x="3880" y="5"/>
                    <a:pt x="3657" y="1"/>
                    <a:pt x="34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33"/>
            <p:cNvSpPr/>
            <p:nvPr/>
          </p:nvSpPr>
          <p:spPr>
            <a:xfrm>
              <a:off x="1763100" y="432750"/>
              <a:ext cx="119700" cy="45475"/>
            </a:xfrm>
            <a:custGeom>
              <a:avLst/>
              <a:gdLst/>
              <a:ahLst/>
              <a:cxnLst/>
              <a:rect l="l" t="t" r="r" b="b"/>
              <a:pathLst>
                <a:path w="4788" h="1819" extrusionOk="0">
                  <a:moveTo>
                    <a:pt x="0" y="0"/>
                  </a:moveTo>
                  <a:lnTo>
                    <a:pt x="0" y="43"/>
                  </a:lnTo>
                  <a:cubicBezTo>
                    <a:pt x="364" y="257"/>
                    <a:pt x="727" y="492"/>
                    <a:pt x="1112" y="684"/>
                  </a:cubicBezTo>
                  <a:cubicBezTo>
                    <a:pt x="1475" y="898"/>
                    <a:pt x="1881" y="1069"/>
                    <a:pt x="2287" y="1240"/>
                  </a:cubicBezTo>
                  <a:cubicBezTo>
                    <a:pt x="3049" y="1549"/>
                    <a:pt x="3871" y="1818"/>
                    <a:pt x="4695" y="1818"/>
                  </a:cubicBezTo>
                  <a:cubicBezTo>
                    <a:pt x="4726" y="1818"/>
                    <a:pt x="4757" y="1818"/>
                    <a:pt x="4788" y="1817"/>
                  </a:cubicBezTo>
                  <a:lnTo>
                    <a:pt x="4788" y="1774"/>
                  </a:lnTo>
                  <a:cubicBezTo>
                    <a:pt x="3933" y="1689"/>
                    <a:pt x="3142" y="1368"/>
                    <a:pt x="2394" y="983"/>
                  </a:cubicBezTo>
                  <a:cubicBezTo>
                    <a:pt x="2009" y="791"/>
                    <a:pt x="1646" y="556"/>
                    <a:pt x="1261" y="385"/>
                  </a:cubicBezTo>
                  <a:cubicBezTo>
                    <a:pt x="855" y="214"/>
                    <a:pt x="449" y="43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33"/>
            <p:cNvSpPr/>
            <p:nvPr/>
          </p:nvSpPr>
          <p:spPr>
            <a:xfrm>
              <a:off x="1756675" y="442075"/>
              <a:ext cx="104750" cy="77800"/>
            </a:xfrm>
            <a:custGeom>
              <a:avLst/>
              <a:gdLst/>
              <a:ahLst/>
              <a:cxnLst/>
              <a:rect l="l" t="t" r="r" b="b"/>
              <a:pathLst>
                <a:path w="4190" h="3112" extrusionOk="0">
                  <a:moveTo>
                    <a:pt x="70" y="0"/>
                  </a:moveTo>
                  <a:cubicBezTo>
                    <a:pt x="48" y="0"/>
                    <a:pt x="25" y="4"/>
                    <a:pt x="1" y="12"/>
                  </a:cubicBezTo>
                  <a:lnTo>
                    <a:pt x="1" y="33"/>
                  </a:lnTo>
                  <a:cubicBezTo>
                    <a:pt x="86" y="55"/>
                    <a:pt x="172" y="162"/>
                    <a:pt x="236" y="247"/>
                  </a:cubicBezTo>
                  <a:cubicBezTo>
                    <a:pt x="321" y="311"/>
                    <a:pt x="385" y="397"/>
                    <a:pt x="450" y="482"/>
                  </a:cubicBezTo>
                  <a:lnTo>
                    <a:pt x="877" y="995"/>
                  </a:lnTo>
                  <a:cubicBezTo>
                    <a:pt x="1176" y="1337"/>
                    <a:pt x="1518" y="1636"/>
                    <a:pt x="1839" y="1936"/>
                  </a:cubicBezTo>
                  <a:cubicBezTo>
                    <a:pt x="2181" y="2235"/>
                    <a:pt x="2501" y="2534"/>
                    <a:pt x="2908" y="2769"/>
                  </a:cubicBezTo>
                  <a:cubicBezTo>
                    <a:pt x="3292" y="3004"/>
                    <a:pt x="3741" y="3111"/>
                    <a:pt x="4190" y="3111"/>
                  </a:cubicBezTo>
                  <a:lnTo>
                    <a:pt x="4190" y="3068"/>
                  </a:lnTo>
                  <a:cubicBezTo>
                    <a:pt x="3741" y="3047"/>
                    <a:pt x="3335" y="2876"/>
                    <a:pt x="2993" y="2620"/>
                  </a:cubicBezTo>
                  <a:cubicBezTo>
                    <a:pt x="2630" y="2363"/>
                    <a:pt x="2330" y="2042"/>
                    <a:pt x="2031" y="1722"/>
                  </a:cubicBezTo>
                  <a:cubicBezTo>
                    <a:pt x="1732" y="1401"/>
                    <a:pt x="1454" y="1059"/>
                    <a:pt x="1112" y="739"/>
                  </a:cubicBezTo>
                  <a:cubicBezTo>
                    <a:pt x="963" y="589"/>
                    <a:pt x="792" y="439"/>
                    <a:pt x="621" y="311"/>
                  </a:cubicBezTo>
                  <a:cubicBezTo>
                    <a:pt x="514" y="247"/>
                    <a:pt x="428" y="162"/>
                    <a:pt x="321" y="119"/>
                  </a:cubicBezTo>
                  <a:cubicBezTo>
                    <a:pt x="252" y="67"/>
                    <a:pt x="168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33"/>
            <p:cNvSpPr/>
            <p:nvPr/>
          </p:nvSpPr>
          <p:spPr>
            <a:xfrm>
              <a:off x="1754000" y="441825"/>
              <a:ext cx="68975" cy="99950"/>
            </a:xfrm>
            <a:custGeom>
              <a:avLst/>
              <a:gdLst/>
              <a:ahLst/>
              <a:cxnLst/>
              <a:rect l="l" t="t" r="r" b="b"/>
              <a:pathLst>
                <a:path w="2759" h="3998" extrusionOk="0">
                  <a:moveTo>
                    <a:pt x="1" y="1"/>
                  </a:moveTo>
                  <a:cubicBezTo>
                    <a:pt x="65" y="428"/>
                    <a:pt x="172" y="856"/>
                    <a:pt x="321" y="1262"/>
                  </a:cubicBezTo>
                  <a:cubicBezTo>
                    <a:pt x="450" y="1668"/>
                    <a:pt x="685" y="2031"/>
                    <a:pt x="899" y="2394"/>
                  </a:cubicBezTo>
                  <a:cubicBezTo>
                    <a:pt x="1112" y="2758"/>
                    <a:pt x="1369" y="3121"/>
                    <a:pt x="1668" y="3420"/>
                  </a:cubicBezTo>
                  <a:cubicBezTo>
                    <a:pt x="1967" y="3720"/>
                    <a:pt x="2352" y="3976"/>
                    <a:pt x="2758" y="3998"/>
                  </a:cubicBezTo>
                  <a:lnTo>
                    <a:pt x="2758" y="3955"/>
                  </a:lnTo>
                  <a:cubicBezTo>
                    <a:pt x="2373" y="3891"/>
                    <a:pt x="2031" y="3613"/>
                    <a:pt x="1775" y="3292"/>
                  </a:cubicBezTo>
                  <a:cubicBezTo>
                    <a:pt x="1518" y="2993"/>
                    <a:pt x="1305" y="2630"/>
                    <a:pt x="1134" y="2266"/>
                  </a:cubicBezTo>
                  <a:cubicBezTo>
                    <a:pt x="941" y="1881"/>
                    <a:pt x="813" y="1497"/>
                    <a:pt x="621" y="1112"/>
                  </a:cubicBezTo>
                  <a:cubicBezTo>
                    <a:pt x="450" y="749"/>
                    <a:pt x="279" y="343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33"/>
            <p:cNvSpPr/>
            <p:nvPr/>
          </p:nvSpPr>
          <p:spPr>
            <a:xfrm>
              <a:off x="1737975" y="329625"/>
              <a:ext cx="23000" cy="102600"/>
            </a:xfrm>
            <a:custGeom>
              <a:avLst/>
              <a:gdLst/>
              <a:ahLst/>
              <a:cxnLst/>
              <a:rect l="l" t="t" r="r" b="b"/>
              <a:pathLst>
                <a:path w="920" h="4104" extrusionOk="0">
                  <a:moveTo>
                    <a:pt x="877" y="0"/>
                  </a:moveTo>
                  <a:cubicBezTo>
                    <a:pt x="492" y="598"/>
                    <a:pt x="257" y="1282"/>
                    <a:pt x="129" y="1988"/>
                  </a:cubicBezTo>
                  <a:cubicBezTo>
                    <a:pt x="65" y="2351"/>
                    <a:pt x="1" y="2715"/>
                    <a:pt x="22" y="3078"/>
                  </a:cubicBezTo>
                  <a:cubicBezTo>
                    <a:pt x="65" y="3441"/>
                    <a:pt x="150" y="3805"/>
                    <a:pt x="364" y="4104"/>
                  </a:cubicBezTo>
                  <a:lnTo>
                    <a:pt x="385" y="4104"/>
                  </a:lnTo>
                  <a:cubicBezTo>
                    <a:pt x="364" y="3740"/>
                    <a:pt x="343" y="3398"/>
                    <a:pt x="364" y="3057"/>
                  </a:cubicBezTo>
                  <a:cubicBezTo>
                    <a:pt x="385" y="2715"/>
                    <a:pt x="364" y="2373"/>
                    <a:pt x="385" y="2031"/>
                  </a:cubicBezTo>
                  <a:cubicBezTo>
                    <a:pt x="428" y="1689"/>
                    <a:pt x="492" y="1347"/>
                    <a:pt x="578" y="1005"/>
                  </a:cubicBezTo>
                  <a:cubicBezTo>
                    <a:pt x="642" y="663"/>
                    <a:pt x="749" y="342"/>
                    <a:pt x="920" y="21"/>
                  </a:cubicBezTo>
                  <a:lnTo>
                    <a:pt x="8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33"/>
            <p:cNvSpPr/>
            <p:nvPr/>
          </p:nvSpPr>
          <p:spPr>
            <a:xfrm>
              <a:off x="1745450" y="354200"/>
              <a:ext cx="22475" cy="87650"/>
            </a:xfrm>
            <a:custGeom>
              <a:avLst/>
              <a:gdLst/>
              <a:ahLst/>
              <a:cxnLst/>
              <a:rect l="l" t="t" r="r" b="b"/>
              <a:pathLst>
                <a:path w="899" h="3506" extrusionOk="0">
                  <a:moveTo>
                    <a:pt x="877" y="0"/>
                  </a:moveTo>
                  <a:cubicBezTo>
                    <a:pt x="492" y="470"/>
                    <a:pt x="257" y="1069"/>
                    <a:pt x="129" y="1667"/>
                  </a:cubicBezTo>
                  <a:cubicBezTo>
                    <a:pt x="65" y="1988"/>
                    <a:pt x="1" y="2287"/>
                    <a:pt x="22" y="2608"/>
                  </a:cubicBezTo>
                  <a:cubicBezTo>
                    <a:pt x="65" y="2928"/>
                    <a:pt x="150" y="3249"/>
                    <a:pt x="343" y="3506"/>
                  </a:cubicBezTo>
                  <a:lnTo>
                    <a:pt x="364" y="3506"/>
                  </a:lnTo>
                  <a:cubicBezTo>
                    <a:pt x="364" y="3185"/>
                    <a:pt x="364" y="2886"/>
                    <a:pt x="364" y="2608"/>
                  </a:cubicBezTo>
                  <a:cubicBezTo>
                    <a:pt x="386" y="2309"/>
                    <a:pt x="364" y="2009"/>
                    <a:pt x="386" y="1732"/>
                  </a:cubicBezTo>
                  <a:cubicBezTo>
                    <a:pt x="428" y="1432"/>
                    <a:pt x="471" y="1133"/>
                    <a:pt x="557" y="855"/>
                  </a:cubicBezTo>
                  <a:cubicBezTo>
                    <a:pt x="642" y="556"/>
                    <a:pt x="749" y="278"/>
                    <a:pt x="899" y="22"/>
                  </a:cubicBezTo>
                  <a:lnTo>
                    <a:pt x="8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33"/>
            <p:cNvSpPr/>
            <p:nvPr/>
          </p:nvSpPr>
          <p:spPr>
            <a:xfrm>
              <a:off x="1737975" y="443975"/>
              <a:ext cx="18200" cy="77500"/>
            </a:xfrm>
            <a:custGeom>
              <a:avLst/>
              <a:gdLst/>
              <a:ahLst/>
              <a:cxnLst/>
              <a:rect l="l" t="t" r="r" b="b"/>
              <a:pathLst>
                <a:path w="728" h="3100" extrusionOk="0">
                  <a:moveTo>
                    <a:pt x="321" y="0"/>
                  </a:moveTo>
                  <a:cubicBezTo>
                    <a:pt x="172" y="235"/>
                    <a:pt x="86" y="513"/>
                    <a:pt x="43" y="770"/>
                  </a:cubicBezTo>
                  <a:cubicBezTo>
                    <a:pt x="1" y="1047"/>
                    <a:pt x="43" y="1325"/>
                    <a:pt x="86" y="1603"/>
                  </a:cubicBezTo>
                  <a:cubicBezTo>
                    <a:pt x="129" y="1881"/>
                    <a:pt x="172" y="2159"/>
                    <a:pt x="257" y="2415"/>
                  </a:cubicBezTo>
                  <a:cubicBezTo>
                    <a:pt x="364" y="2672"/>
                    <a:pt x="492" y="2928"/>
                    <a:pt x="706" y="3099"/>
                  </a:cubicBezTo>
                  <a:lnTo>
                    <a:pt x="727" y="3078"/>
                  </a:lnTo>
                  <a:cubicBezTo>
                    <a:pt x="556" y="2864"/>
                    <a:pt x="471" y="2629"/>
                    <a:pt x="428" y="2373"/>
                  </a:cubicBezTo>
                  <a:cubicBezTo>
                    <a:pt x="364" y="2116"/>
                    <a:pt x="343" y="1838"/>
                    <a:pt x="343" y="1582"/>
                  </a:cubicBezTo>
                  <a:cubicBezTo>
                    <a:pt x="343" y="1325"/>
                    <a:pt x="385" y="1069"/>
                    <a:pt x="385" y="812"/>
                  </a:cubicBezTo>
                  <a:cubicBezTo>
                    <a:pt x="385" y="534"/>
                    <a:pt x="385" y="278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33"/>
            <p:cNvSpPr/>
            <p:nvPr/>
          </p:nvSpPr>
          <p:spPr>
            <a:xfrm>
              <a:off x="1723025" y="402075"/>
              <a:ext cx="74300" cy="69375"/>
            </a:xfrm>
            <a:custGeom>
              <a:avLst/>
              <a:gdLst/>
              <a:ahLst/>
              <a:cxnLst/>
              <a:rect l="l" t="t" r="r" b="b"/>
              <a:pathLst>
                <a:path w="2972" h="2775" extrusionOk="0">
                  <a:moveTo>
                    <a:pt x="1447" y="0"/>
                  </a:moveTo>
                  <a:cubicBezTo>
                    <a:pt x="740" y="0"/>
                    <a:pt x="124" y="532"/>
                    <a:pt x="64" y="1249"/>
                  </a:cubicBezTo>
                  <a:cubicBezTo>
                    <a:pt x="0" y="1997"/>
                    <a:pt x="577" y="2681"/>
                    <a:pt x="1368" y="2766"/>
                  </a:cubicBezTo>
                  <a:cubicBezTo>
                    <a:pt x="1421" y="2772"/>
                    <a:pt x="1473" y="2775"/>
                    <a:pt x="1524" y="2775"/>
                  </a:cubicBezTo>
                  <a:cubicBezTo>
                    <a:pt x="2231" y="2775"/>
                    <a:pt x="2847" y="2243"/>
                    <a:pt x="2907" y="1526"/>
                  </a:cubicBezTo>
                  <a:cubicBezTo>
                    <a:pt x="2971" y="757"/>
                    <a:pt x="2394" y="73"/>
                    <a:pt x="1603" y="9"/>
                  </a:cubicBezTo>
                  <a:cubicBezTo>
                    <a:pt x="1551" y="3"/>
                    <a:pt x="1498" y="0"/>
                    <a:pt x="14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33"/>
            <p:cNvSpPr/>
            <p:nvPr/>
          </p:nvSpPr>
          <p:spPr>
            <a:xfrm>
              <a:off x="1747600" y="338175"/>
              <a:ext cx="47050" cy="87100"/>
            </a:xfrm>
            <a:custGeom>
              <a:avLst/>
              <a:gdLst/>
              <a:ahLst/>
              <a:cxnLst/>
              <a:rect l="l" t="t" r="r" b="b"/>
              <a:pathLst>
                <a:path w="1882" h="3484" extrusionOk="0">
                  <a:moveTo>
                    <a:pt x="1860" y="0"/>
                  </a:moveTo>
                  <a:cubicBezTo>
                    <a:pt x="1646" y="256"/>
                    <a:pt x="1432" y="513"/>
                    <a:pt x="1240" y="769"/>
                  </a:cubicBezTo>
                  <a:cubicBezTo>
                    <a:pt x="1048" y="1047"/>
                    <a:pt x="877" y="1325"/>
                    <a:pt x="706" y="1603"/>
                  </a:cubicBezTo>
                  <a:cubicBezTo>
                    <a:pt x="535" y="1881"/>
                    <a:pt x="364" y="2180"/>
                    <a:pt x="257" y="2501"/>
                  </a:cubicBezTo>
                  <a:lnTo>
                    <a:pt x="107" y="2971"/>
                  </a:lnTo>
                  <a:cubicBezTo>
                    <a:pt x="43" y="3121"/>
                    <a:pt x="0" y="3313"/>
                    <a:pt x="22" y="3484"/>
                  </a:cubicBezTo>
                  <a:lnTo>
                    <a:pt x="64" y="3484"/>
                  </a:lnTo>
                  <a:cubicBezTo>
                    <a:pt x="129" y="3334"/>
                    <a:pt x="214" y="3206"/>
                    <a:pt x="321" y="3078"/>
                  </a:cubicBezTo>
                  <a:cubicBezTo>
                    <a:pt x="406" y="2950"/>
                    <a:pt x="492" y="2779"/>
                    <a:pt x="556" y="2629"/>
                  </a:cubicBezTo>
                  <a:cubicBezTo>
                    <a:pt x="706" y="2351"/>
                    <a:pt x="791" y="2031"/>
                    <a:pt x="941" y="1731"/>
                  </a:cubicBezTo>
                  <a:cubicBezTo>
                    <a:pt x="1219" y="1154"/>
                    <a:pt x="1539" y="577"/>
                    <a:pt x="1881" y="21"/>
                  </a:cubicBezTo>
                  <a:lnTo>
                    <a:pt x="18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33"/>
            <p:cNvSpPr/>
            <p:nvPr/>
          </p:nvSpPr>
          <p:spPr>
            <a:xfrm>
              <a:off x="1705925" y="383050"/>
              <a:ext cx="46500" cy="67350"/>
            </a:xfrm>
            <a:custGeom>
              <a:avLst/>
              <a:gdLst/>
              <a:ahLst/>
              <a:cxnLst/>
              <a:rect l="l" t="t" r="r" b="b"/>
              <a:pathLst>
                <a:path w="1860" h="2694" extrusionOk="0">
                  <a:moveTo>
                    <a:pt x="0" y="0"/>
                  </a:moveTo>
                  <a:cubicBezTo>
                    <a:pt x="0" y="300"/>
                    <a:pt x="43" y="599"/>
                    <a:pt x="150" y="855"/>
                  </a:cubicBezTo>
                  <a:cubicBezTo>
                    <a:pt x="235" y="1133"/>
                    <a:pt x="385" y="1390"/>
                    <a:pt x="556" y="1646"/>
                  </a:cubicBezTo>
                  <a:cubicBezTo>
                    <a:pt x="705" y="1881"/>
                    <a:pt x="876" y="2116"/>
                    <a:pt x="1112" y="2287"/>
                  </a:cubicBezTo>
                  <a:cubicBezTo>
                    <a:pt x="1325" y="2480"/>
                    <a:pt x="1582" y="2629"/>
                    <a:pt x="1860" y="2694"/>
                  </a:cubicBezTo>
                  <a:lnTo>
                    <a:pt x="1860" y="2672"/>
                  </a:lnTo>
                  <a:cubicBezTo>
                    <a:pt x="1689" y="2437"/>
                    <a:pt x="1518" y="2245"/>
                    <a:pt x="1325" y="2031"/>
                  </a:cubicBezTo>
                  <a:cubicBezTo>
                    <a:pt x="1154" y="1839"/>
                    <a:pt x="941" y="1668"/>
                    <a:pt x="748" y="1454"/>
                  </a:cubicBezTo>
                  <a:cubicBezTo>
                    <a:pt x="406" y="1048"/>
                    <a:pt x="107" y="578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33"/>
            <p:cNvSpPr/>
            <p:nvPr/>
          </p:nvSpPr>
          <p:spPr>
            <a:xfrm>
              <a:off x="1695225" y="443050"/>
              <a:ext cx="45975" cy="23375"/>
            </a:xfrm>
            <a:custGeom>
              <a:avLst/>
              <a:gdLst/>
              <a:ahLst/>
              <a:cxnLst/>
              <a:rect l="l" t="t" r="r" b="b"/>
              <a:pathLst>
                <a:path w="1839" h="935" extrusionOk="0">
                  <a:moveTo>
                    <a:pt x="1477" y="1"/>
                  </a:moveTo>
                  <a:cubicBezTo>
                    <a:pt x="1409" y="1"/>
                    <a:pt x="1344" y="8"/>
                    <a:pt x="1283" y="16"/>
                  </a:cubicBezTo>
                  <a:cubicBezTo>
                    <a:pt x="1112" y="37"/>
                    <a:pt x="962" y="165"/>
                    <a:pt x="813" y="229"/>
                  </a:cubicBezTo>
                  <a:cubicBezTo>
                    <a:pt x="492" y="379"/>
                    <a:pt x="193" y="614"/>
                    <a:pt x="1" y="913"/>
                  </a:cubicBezTo>
                  <a:lnTo>
                    <a:pt x="43" y="935"/>
                  </a:lnTo>
                  <a:cubicBezTo>
                    <a:pt x="150" y="828"/>
                    <a:pt x="300" y="742"/>
                    <a:pt x="450" y="657"/>
                  </a:cubicBezTo>
                  <a:cubicBezTo>
                    <a:pt x="599" y="593"/>
                    <a:pt x="749" y="529"/>
                    <a:pt x="898" y="486"/>
                  </a:cubicBezTo>
                  <a:cubicBezTo>
                    <a:pt x="1069" y="443"/>
                    <a:pt x="1240" y="422"/>
                    <a:pt x="1390" y="358"/>
                  </a:cubicBezTo>
                  <a:cubicBezTo>
                    <a:pt x="1518" y="294"/>
                    <a:pt x="1646" y="208"/>
                    <a:pt x="1839" y="144"/>
                  </a:cubicBezTo>
                  <a:lnTo>
                    <a:pt x="1839" y="123"/>
                  </a:lnTo>
                  <a:cubicBezTo>
                    <a:pt x="1728" y="26"/>
                    <a:pt x="1600" y="1"/>
                    <a:pt x="14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33"/>
            <p:cNvSpPr/>
            <p:nvPr/>
          </p:nvSpPr>
          <p:spPr>
            <a:xfrm>
              <a:off x="1721950" y="440225"/>
              <a:ext cx="27800" cy="52925"/>
            </a:xfrm>
            <a:custGeom>
              <a:avLst/>
              <a:gdLst/>
              <a:ahLst/>
              <a:cxnLst/>
              <a:rect l="l" t="t" r="r" b="b"/>
              <a:pathLst>
                <a:path w="1112" h="2117" extrusionOk="0">
                  <a:moveTo>
                    <a:pt x="1090" y="0"/>
                  </a:moveTo>
                  <a:cubicBezTo>
                    <a:pt x="877" y="86"/>
                    <a:pt x="748" y="236"/>
                    <a:pt x="620" y="407"/>
                  </a:cubicBezTo>
                  <a:cubicBezTo>
                    <a:pt x="492" y="556"/>
                    <a:pt x="428" y="770"/>
                    <a:pt x="342" y="941"/>
                  </a:cubicBezTo>
                  <a:cubicBezTo>
                    <a:pt x="278" y="1133"/>
                    <a:pt x="193" y="1326"/>
                    <a:pt x="129" y="1518"/>
                  </a:cubicBezTo>
                  <a:cubicBezTo>
                    <a:pt x="64" y="1710"/>
                    <a:pt x="0" y="1903"/>
                    <a:pt x="0" y="2116"/>
                  </a:cubicBezTo>
                  <a:lnTo>
                    <a:pt x="22" y="2116"/>
                  </a:lnTo>
                  <a:cubicBezTo>
                    <a:pt x="86" y="1924"/>
                    <a:pt x="193" y="1753"/>
                    <a:pt x="278" y="1582"/>
                  </a:cubicBezTo>
                  <a:cubicBezTo>
                    <a:pt x="364" y="1411"/>
                    <a:pt x="471" y="1240"/>
                    <a:pt x="577" y="1091"/>
                  </a:cubicBezTo>
                  <a:cubicBezTo>
                    <a:pt x="684" y="920"/>
                    <a:pt x="813" y="770"/>
                    <a:pt x="898" y="599"/>
                  </a:cubicBezTo>
                  <a:cubicBezTo>
                    <a:pt x="984" y="407"/>
                    <a:pt x="1048" y="236"/>
                    <a:pt x="1112" y="22"/>
                  </a:cubicBezTo>
                  <a:lnTo>
                    <a:pt x="10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33"/>
            <p:cNvSpPr/>
            <p:nvPr/>
          </p:nvSpPr>
          <p:spPr>
            <a:xfrm>
              <a:off x="1775375" y="440750"/>
              <a:ext cx="76450" cy="43325"/>
            </a:xfrm>
            <a:custGeom>
              <a:avLst/>
              <a:gdLst/>
              <a:ahLst/>
              <a:cxnLst/>
              <a:rect l="l" t="t" r="r" b="b"/>
              <a:pathLst>
                <a:path w="3058" h="1733" extrusionOk="0">
                  <a:moveTo>
                    <a:pt x="193" y="1"/>
                  </a:moveTo>
                  <a:lnTo>
                    <a:pt x="1" y="300"/>
                  </a:lnTo>
                  <a:cubicBezTo>
                    <a:pt x="492" y="578"/>
                    <a:pt x="963" y="920"/>
                    <a:pt x="1476" y="1155"/>
                  </a:cubicBezTo>
                  <a:cubicBezTo>
                    <a:pt x="1753" y="1262"/>
                    <a:pt x="2010" y="1347"/>
                    <a:pt x="2266" y="1454"/>
                  </a:cubicBezTo>
                  <a:cubicBezTo>
                    <a:pt x="2523" y="1583"/>
                    <a:pt x="2779" y="1689"/>
                    <a:pt x="3057" y="1732"/>
                  </a:cubicBezTo>
                  <a:cubicBezTo>
                    <a:pt x="2801" y="1647"/>
                    <a:pt x="2544" y="1518"/>
                    <a:pt x="2309" y="1390"/>
                  </a:cubicBezTo>
                  <a:cubicBezTo>
                    <a:pt x="2053" y="1241"/>
                    <a:pt x="1796" y="1112"/>
                    <a:pt x="1561" y="984"/>
                  </a:cubicBezTo>
                  <a:cubicBezTo>
                    <a:pt x="1069" y="706"/>
                    <a:pt x="663" y="34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33"/>
            <p:cNvSpPr/>
            <p:nvPr/>
          </p:nvSpPr>
          <p:spPr>
            <a:xfrm>
              <a:off x="1746525" y="457850"/>
              <a:ext cx="49725" cy="81250"/>
            </a:xfrm>
            <a:custGeom>
              <a:avLst/>
              <a:gdLst/>
              <a:ahLst/>
              <a:cxnLst/>
              <a:rect l="l" t="t" r="r" b="b"/>
              <a:pathLst>
                <a:path w="1989" h="3250" extrusionOk="0">
                  <a:moveTo>
                    <a:pt x="321" y="1"/>
                  </a:moveTo>
                  <a:lnTo>
                    <a:pt x="1" y="108"/>
                  </a:lnTo>
                  <a:cubicBezTo>
                    <a:pt x="65" y="257"/>
                    <a:pt x="86" y="386"/>
                    <a:pt x="129" y="557"/>
                  </a:cubicBezTo>
                  <a:cubicBezTo>
                    <a:pt x="172" y="706"/>
                    <a:pt x="257" y="899"/>
                    <a:pt x="343" y="1005"/>
                  </a:cubicBezTo>
                  <a:lnTo>
                    <a:pt x="791" y="1839"/>
                  </a:lnTo>
                  <a:cubicBezTo>
                    <a:pt x="962" y="2117"/>
                    <a:pt x="1091" y="2395"/>
                    <a:pt x="1283" y="2651"/>
                  </a:cubicBezTo>
                  <a:cubicBezTo>
                    <a:pt x="1475" y="2908"/>
                    <a:pt x="1689" y="3143"/>
                    <a:pt x="1988" y="3250"/>
                  </a:cubicBezTo>
                  <a:cubicBezTo>
                    <a:pt x="1710" y="3121"/>
                    <a:pt x="1497" y="2865"/>
                    <a:pt x="1347" y="2608"/>
                  </a:cubicBezTo>
                  <a:cubicBezTo>
                    <a:pt x="1198" y="2352"/>
                    <a:pt x="1069" y="2053"/>
                    <a:pt x="941" y="1753"/>
                  </a:cubicBezTo>
                  <a:lnTo>
                    <a:pt x="556" y="899"/>
                  </a:lnTo>
                  <a:cubicBezTo>
                    <a:pt x="492" y="749"/>
                    <a:pt x="428" y="621"/>
                    <a:pt x="407" y="471"/>
                  </a:cubicBezTo>
                  <a:cubicBezTo>
                    <a:pt x="385" y="343"/>
                    <a:pt x="364" y="150"/>
                    <a:pt x="3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33"/>
            <p:cNvSpPr/>
            <p:nvPr/>
          </p:nvSpPr>
          <p:spPr>
            <a:xfrm>
              <a:off x="1762550" y="427925"/>
              <a:ext cx="98875" cy="31025"/>
            </a:xfrm>
            <a:custGeom>
              <a:avLst/>
              <a:gdLst/>
              <a:ahLst/>
              <a:cxnLst/>
              <a:rect l="l" t="t" r="r" b="b"/>
              <a:pathLst>
                <a:path w="3955" h="1241" extrusionOk="0">
                  <a:moveTo>
                    <a:pt x="193" y="1"/>
                  </a:moveTo>
                  <a:lnTo>
                    <a:pt x="1" y="300"/>
                  </a:lnTo>
                  <a:cubicBezTo>
                    <a:pt x="300" y="492"/>
                    <a:pt x="621" y="642"/>
                    <a:pt x="963" y="749"/>
                  </a:cubicBezTo>
                  <a:cubicBezTo>
                    <a:pt x="1283" y="834"/>
                    <a:pt x="1625" y="899"/>
                    <a:pt x="1967" y="963"/>
                  </a:cubicBezTo>
                  <a:cubicBezTo>
                    <a:pt x="2309" y="1005"/>
                    <a:pt x="2630" y="1048"/>
                    <a:pt x="2972" y="1112"/>
                  </a:cubicBezTo>
                  <a:cubicBezTo>
                    <a:pt x="3121" y="1155"/>
                    <a:pt x="3292" y="1176"/>
                    <a:pt x="3463" y="1198"/>
                  </a:cubicBezTo>
                  <a:cubicBezTo>
                    <a:pt x="3570" y="1211"/>
                    <a:pt x="3676" y="1241"/>
                    <a:pt x="3778" y="1241"/>
                  </a:cubicBezTo>
                  <a:cubicBezTo>
                    <a:pt x="3839" y="1241"/>
                    <a:pt x="3899" y="1230"/>
                    <a:pt x="3955" y="1198"/>
                  </a:cubicBezTo>
                  <a:lnTo>
                    <a:pt x="3955" y="1198"/>
                  </a:lnTo>
                  <a:cubicBezTo>
                    <a:pt x="3910" y="1217"/>
                    <a:pt x="3862" y="1225"/>
                    <a:pt x="3813" y="1225"/>
                  </a:cubicBezTo>
                  <a:cubicBezTo>
                    <a:pt x="3701" y="1225"/>
                    <a:pt x="3582" y="1185"/>
                    <a:pt x="3463" y="1155"/>
                  </a:cubicBezTo>
                  <a:cubicBezTo>
                    <a:pt x="3292" y="1134"/>
                    <a:pt x="3143" y="1091"/>
                    <a:pt x="2972" y="1027"/>
                  </a:cubicBezTo>
                  <a:cubicBezTo>
                    <a:pt x="2651" y="941"/>
                    <a:pt x="2331" y="856"/>
                    <a:pt x="1989" y="770"/>
                  </a:cubicBezTo>
                  <a:cubicBezTo>
                    <a:pt x="1668" y="706"/>
                    <a:pt x="1347" y="621"/>
                    <a:pt x="1048" y="492"/>
                  </a:cubicBezTo>
                  <a:cubicBezTo>
                    <a:pt x="728" y="364"/>
                    <a:pt x="450" y="215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33"/>
            <p:cNvSpPr/>
            <p:nvPr/>
          </p:nvSpPr>
          <p:spPr>
            <a:xfrm>
              <a:off x="1776450" y="413500"/>
              <a:ext cx="80175" cy="15525"/>
            </a:xfrm>
            <a:custGeom>
              <a:avLst/>
              <a:gdLst/>
              <a:ahLst/>
              <a:cxnLst/>
              <a:rect l="l" t="t" r="r" b="b"/>
              <a:pathLst>
                <a:path w="3207" h="621" extrusionOk="0">
                  <a:moveTo>
                    <a:pt x="2437" y="1"/>
                  </a:moveTo>
                  <a:cubicBezTo>
                    <a:pt x="2159" y="1"/>
                    <a:pt x="1903" y="22"/>
                    <a:pt x="1625" y="65"/>
                  </a:cubicBezTo>
                  <a:cubicBezTo>
                    <a:pt x="1368" y="86"/>
                    <a:pt x="1091" y="108"/>
                    <a:pt x="834" y="150"/>
                  </a:cubicBezTo>
                  <a:cubicBezTo>
                    <a:pt x="556" y="193"/>
                    <a:pt x="300" y="214"/>
                    <a:pt x="1" y="300"/>
                  </a:cubicBezTo>
                  <a:lnTo>
                    <a:pt x="129" y="621"/>
                  </a:lnTo>
                  <a:cubicBezTo>
                    <a:pt x="342" y="535"/>
                    <a:pt x="620" y="471"/>
                    <a:pt x="877" y="407"/>
                  </a:cubicBezTo>
                  <a:cubicBezTo>
                    <a:pt x="1133" y="343"/>
                    <a:pt x="1390" y="279"/>
                    <a:pt x="1646" y="236"/>
                  </a:cubicBezTo>
                  <a:cubicBezTo>
                    <a:pt x="1924" y="172"/>
                    <a:pt x="2181" y="129"/>
                    <a:pt x="2437" y="86"/>
                  </a:cubicBezTo>
                  <a:cubicBezTo>
                    <a:pt x="2565" y="65"/>
                    <a:pt x="2715" y="43"/>
                    <a:pt x="2843" y="43"/>
                  </a:cubicBezTo>
                  <a:cubicBezTo>
                    <a:pt x="2907" y="43"/>
                    <a:pt x="2972" y="22"/>
                    <a:pt x="3036" y="22"/>
                  </a:cubicBezTo>
                  <a:cubicBezTo>
                    <a:pt x="3100" y="43"/>
                    <a:pt x="3185" y="22"/>
                    <a:pt x="3207" y="86"/>
                  </a:cubicBezTo>
                  <a:cubicBezTo>
                    <a:pt x="3185" y="22"/>
                    <a:pt x="3100" y="22"/>
                    <a:pt x="30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33"/>
            <p:cNvSpPr/>
            <p:nvPr/>
          </p:nvSpPr>
          <p:spPr>
            <a:xfrm>
              <a:off x="1785525" y="426875"/>
              <a:ext cx="122925" cy="14525"/>
            </a:xfrm>
            <a:custGeom>
              <a:avLst/>
              <a:gdLst/>
              <a:ahLst/>
              <a:cxnLst/>
              <a:rect l="l" t="t" r="r" b="b"/>
              <a:pathLst>
                <a:path w="4917" h="581" extrusionOk="0">
                  <a:moveTo>
                    <a:pt x="22" y="0"/>
                  </a:moveTo>
                  <a:lnTo>
                    <a:pt x="1" y="363"/>
                  </a:lnTo>
                  <a:cubicBezTo>
                    <a:pt x="193" y="363"/>
                    <a:pt x="386" y="385"/>
                    <a:pt x="599" y="428"/>
                  </a:cubicBezTo>
                  <a:cubicBezTo>
                    <a:pt x="770" y="470"/>
                    <a:pt x="1005" y="513"/>
                    <a:pt x="1198" y="534"/>
                  </a:cubicBezTo>
                  <a:cubicBezTo>
                    <a:pt x="1454" y="573"/>
                    <a:pt x="1711" y="581"/>
                    <a:pt x="1963" y="581"/>
                  </a:cubicBezTo>
                  <a:cubicBezTo>
                    <a:pt x="2131" y="581"/>
                    <a:pt x="2296" y="577"/>
                    <a:pt x="2459" y="577"/>
                  </a:cubicBezTo>
                  <a:cubicBezTo>
                    <a:pt x="2865" y="577"/>
                    <a:pt x="3292" y="556"/>
                    <a:pt x="3699" y="534"/>
                  </a:cubicBezTo>
                  <a:lnTo>
                    <a:pt x="4318" y="492"/>
                  </a:lnTo>
                  <a:cubicBezTo>
                    <a:pt x="4511" y="470"/>
                    <a:pt x="4746" y="492"/>
                    <a:pt x="4917" y="406"/>
                  </a:cubicBezTo>
                  <a:lnTo>
                    <a:pt x="4917" y="406"/>
                  </a:lnTo>
                  <a:cubicBezTo>
                    <a:pt x="4821" y="438"/>
                    <a:pt x="4719" y="444"/>
                    <a:pt x="4618" y="444"/>
                  </a:cubicBezTo>
                  <a:cubicBezTo>
                    <a:pt x="4567" y="444"/>
                    <a:pt x="4516" y="442"/>
                    <a:pt x="4466" y="442"/>
                  </a:cubicBezTo>
                  <a:cubicBezTo>
                    <a:pt x="4416" y="442"/>
                    <a:pt x="4367" y="444"/>
                    <a:pt x="4318" y="449"/>
                  </a:cubicBezTo>
                  <a:lnTo>
                    <a:pt x="3699" y="449"/>
                  </a:lnTo>
                  <a:cubicBezTo>
                    <a:pt x="3292" y="449"/>
                    <a:pt x="2865" y="428"/>
                    <a:pt x="2459" y="406"/>
                  </a:cubicBezTo>
                  <a:cubicBezTo>
                    <a:pt x="2053" y="385"/>
                    <a:pt x="1647" y="363"/>
                    <a:pt x="1241" y="278"/>
                  </a:cubicBezTo>
                  <a:cubicBezTo>
                    <a:pt x="1048" y="257"/>
                    <a:pt x="856" y="192"/>
                    <a:pt x="663" y="128"/>
                  </a:cubicBezTo>
                  <a:cubicBezTo>
                    <a:pt x="450" y="64"/>
                    <a:pt x="236" y="4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33"/>
            <p:cNvSpPr/>
            <p:nvPr/>
          </p:nvSpPr>
          <p:spPr>
            <a:xfrm>
              <a:off x="1764700" y="344575"/>
              <a:ext cx="80175" cy="74825"/>
            </a:xfrm>
            <a:custGeom>
              <a:avLst/>
              <a:gdLst/>
              <a:ahLst/>
              <a:cxnLst/>
              <a:rect l="l" t="t" r="r" b="b"/>
              <a:pathLst>
                <a:path w="3207" h="2993" extrusionOk="0">
                  <a:moveTo>
                    <a:pt x="3206" y="0"/>
                  </a:moveTo>
                  <a:cubicBezTo>
                    <a:pt x="2608" y="385"/>
                    <a:pt x="2031" y="813"/>
                    <a:pt x="1475" y="1262"/>
                  </a:cubicBezTo>
                  <a:cubicBezTo>
                    <a:pt x="1219" y="1497"/>
                    <a:pt x="941" y="1710"/>
                    <a:pt x="684" y="1967"/>
                  </a:cubicBezTo>
                  <a:cubicBezTo>
                    <a:pt x="556" y="2095"/>
                    <a:pt x="428" y="2245"/>
                    <a:pt x="300" y="2373"/>
                  </a:cubicBezTo>
                  <a:cubicBezTo>
                    <a:pt x="235" y="2459"/>
                    <a:pt x="171" y="2523"/>
                    <a:pt x="129" y="2608"/>
                  </a:cubicBezTo>
                  <a:cubicBezTo>
                    <a:pt x="86" y="2672"/>
                    <a:pt x="22" y="2822"/>
                    <a:pt x="0" y="2886"/>
                  </a:cubicBezTo>
                  <a:lnTo>
                    <a:pt x="321" y="2993"/>
                  </a:lnTo>
                  <a:cubicBezTo>
                    <a:pt x="385" y="2715"/>
                    <a:pt x="642" y="2416"/>
                    <a:pt x="855" y="2159"/>
                  </a:cubicBezTo>
                  <a:cubicBezTo>
                    <a:pt x="1090" y="1903"/>
                    <a:pt x="1347" y="1646"/>
                    <a:pt x="1582" y="1390"/>
                  </a:cubicBezTo>
                  <a:cubicBezTo>
                    <a:pt x="2116" y="898"/>
                    <a:pt x="2651" y="428"/>
                    <a:pt x="32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33"/>
            <p:cNvSpPr/>
            <p:nvPr/>
          </p:nvSpPr>
          <p:spPr>
            <a:xfrm>
              <a:off x="1720350" y="360600"/>
              <a:ext cx="27275" cy="70025"/>
            </a:xfrm>
            <a:custGeom>
              <a:avLst/>
              <a:gdLst/>
              <a:ahLst/>
              <a:cxnLst/>
              <a:rect l="l" t="t" r="r" b="b"/>
              <a:pathLst>
                <a:path w="1091" h="2801" extrusionOk="0">
                  <a:moveTo>
                    <a:pt x="43" y="1"/>
                  </a:moveTo>
                  <a:lnTo>
                    <a:pt x="0" y="22"/>
                  </a:lnTo>
                  <a:cubicBezTo>
                    <a:pt x="86" y="257"/>
                    <a:pt x="128" y="492"/>
                    <a:pt x="171" y="749"/>
                  </a:cubicBezTo>
                  <a:cubicBezTo>
                    <a:pt x="214" y="984"/>
                    <a:pt x="235" y="1240"/>
                    <a:pt x="321" y="1497"/>
                  </a:cubicBezTo>
                  <a:cubicBezTo>
                    <a:pt x="385" y="1732"/>
                    <a:pt x="449" y="2010"/>
                    <a:pt x="577" y="2224"/>
                  </a:cubicBezTo>
                  <a:cubicBezTo>
                    <a:pt x="727" y="2437"/>
                    <a:pt x="877" y="2630"/>
                    <a:pt x="1069" y="2801"/>
                  </a:cubicBezTo>
                  <a:lnTo>
                    <a:pt x="1090" y="2779"/>
                  </a:lnTo>
                  <a:cubicBezTo>
                    <a:pt x="1069" y="2523"/>
                    <a:pt x="962" y="2288"/>
                    <a:pt x="877" y="2053"/>
                  </a:cubicBezTo>
                  <a:cubicBezTo>
                    <a:pt x="791" y="1818"/>
                    <a:pt x="663" y="1625"/>
                    <a:pt x="556" y="1390"/>
                  </a:cubicBezTo>
                  <a:cubicBezTo>
                    <a:pt x="470" y="1176"/>
                    <a:pt x="406" y="941"/>
                    <a:pt x="321" y="706"/>
                  </a:cubicBezTo>
                  <a:cubicBezTo>
                    <a:pt x="257" y="471"/>
                    <a:pt x="150" y="214"/>
                    <a:pt x="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33"/>
            <p:cNvSpPr/>
            <p:nvPr/>
          </p:nvSpPr>
          <p:spPr>
            <a:xfrm>
              <a:off x="1696825" y="427925"/>
              <a:ext cx="44375" cy="17225"/>
            </a:xfrm>
            <a:custGeom>
              <a:avLst/>
              <a:gdLst/>
              <a:ahLst/>
              <a:cxnLst/>
              <a:rect l="l" t="t" r="r" b="b"/>
              <a:pathLst>
                <a:path w="1775" h="689" extrusionOk="0">
                  <a:moveTo>
                    <a:pt x="1" y="1"/>
                  </a:moveTo>
                  <a:lnTo>
                    <a:pt x="1" y="44"/>
                  </a:lnTo>
                  <a:cubicBezTo>
                    <a:pt x="150" y="86"/>
                    <a:pt x="257" y="193"/>
                    <a:pt x="364" y="321"/>
                  </a:cubicBezTo>
                  <a:cubicBezTo>
                    <a:pt x="428" y="364"/>
                    <a:pt x="492" y="428"/>
                    <a:pt x="578" y="471"/>
                  </a:cubicBezTo>
                  <a:cubicBezTo>
                    <a:pt x="663" y="535"/>
                    <a:pt x="727" y="535"/>
                    <a:pt x="813" y="578"/>
                  </a:cubicBezTo>
                  <a:cubicBezTo>
                    <a:pt x="943" y="633"/>
                    <a:pt x="1088" y="689"/>
                    <a:pt x="1236" y="689"/>
                  </a:cubicBezTo>
                  <a:cubicBezTo>
                    <a:pt x="1259" y="689"/>
                    <a:pt x="1282" y="688"/>
                    <a:pt x="1305" y="685"/>
                  </a:cubicBezTo>
                  <a:cubicBezTo>
                    <a:pt x="1454" y="663"/>
                    <a:pt x="1625" y="621"/>
                    <a:pt x="1775" y="514"/>
                  </a:cubicBezTo>
                  <a:lnTo>
                    <a:pt x="1775" y="471"/>
                  </a:lnTo>
                  <a:cubicBezTo>
                    <a:pt x="1604" y="407"/>
                    <a:pt x="1454" y="364"/>
                    <a:pt x="1305" y="343"/>
                  </a:cubicBezTo>
                  <a:cubicBezTo>
                    <a:pt x="1176" y="300"/>
                    <a:pt x="1027" y="321"/>
                    <a:pt x="877" y="300"/>
                  </a:cubicBezTo>
                  <a:cubicBezTo>
                    <a:pt x="813" y="300"/>
                    <a:pt x="706" y="279"/>
                    <a:pt x="663" y="257"/>
                  </a:cubicBezTo>
                  <a:cubicBezTo>
                    <a:pt x="599" y="236"/>
                    <a:pt x="535" y="215"/>
                    <a:pt x="471" y="172"/>
                  </a:cubicBezTo>
                  <a:cubicBezTo>
                    <a:pt x="321" y="108"/>
                    <a:pt x="172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33"/>
            <p:cNvSpPr/>
            <p:nvPr/>
          </p:nvSpPr>
          <p:spPr>
            <a:xfrm>
              <a:off x="1822125" y="336350"/>
              <a:ext cx="7250" cy="7050"/>
            </a:xfrm>
            <a:custGeom>
              <a:avLst/>
              <a:gdLst/>
              <a:ahLst/>
              <a:cxnLst/>
              <a:rect l="l" t="t" r="r" b="b"/>
              <a:pathLst>
                <a:path w="290" h="282" extrusionOk="0">
                  <a:moveTo>
                    <a:pt x="157" y="1"/>
                  </a:moveTo>
                  <a:cubicBezTo>
                    <a:pt x="85" y="1"/>
                    <a:pt x="12" y="49"/>
                    <a:pt x="12" y="137"/>
                  </a:cubicBezTo>
                  <a:cubicBezTo>
                    <a:pt x="1" y="233"/>
                    <a:pt x="65" y="281"/>
                    <a:pt x="135" y="281"/>
                  </a:cubicBezTo>
                  <a:cubicBezTo>
                    <a:pt x="204" y="281"/>
                    <a:pt x="279" y="233"/>
                    <a:pt x="290" y="137"/>
                  </a:cubicBezTo>
                  <a:cubicBezTo>
                    <a:pt x="290" y="44"/>
                    <a:pt x="224" y="1"/>
                    <a:pt x="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33"/>
            <p:cNvSpPr/>
            <p:nvPr/>
          </p:nvSpPr>
          <p:spPr>
            <a:xfrm>
              <a:off x="1838975" y="342975"/>
              <a:ext cx="6700" cy="6425"/>
            </a:xfrm>
            <a:custGeom>
              <a:avLst/>
              <a:gdLst/>
              <a:ahLst/>
              <a:cxnLst/>
              <a:rect l="l" t="t" r="r" b="b"/>
              <a:pathLst>
                <a:path w="268" h="257" extrusionOk="0">
                  <a:moveTo>
                    <a:pt x="145" y="0"/>
                  </a:moveTo>
                  <a:cubicBezTo>
                    <a:pt x="80" y="0"/>
                    <a:pt x="11" y="43"/>
                    <a:pt x="0" y="129"/>
                  </a:cubicBezTo>
                  <a:cubicBezTo>
                    <a:pt x="0" y="214"/>
                    <a:pt x="64" y="257"/>
                    <a:pt x="129" y="257"/>
                  </a:cubicBezTo>
                  <a:cubicBezTo>
                    <a:pt x="193" y="257"/>
                    <a:pt x="257" y="214"/>
                    <a:pt x="257" y="129"/>
                  </a:cubicBezTo>
                  <a:cubicBezTo>
                    <a:pt x="267" y="43"/>
                    <a:pt x="209" y="0"/>
                    <a:pt x="1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33"/>
            <p:cNvSpPr/>
            <p:nvPr/>
          </p:nvSpPr>
          <p:spPr>
            <a:xfrm>
              <a:off x="1841375" y="364950"/>
              <a:ext cx="9100" cy="8450"/>
            </a:xfrm>
            <a:custGeom>
              <a:avLst/>
              <a:gdLst/>
              <a:ahLst/>
              <a:cxnLst/>
              <a:rect l="l" t="t" r="r" b="b"/>
              <a:pathLst>
                <a:path w="364" h="338" extrusionOk="0">
                  <a:moveTo>
                    <a:pt x="204" y="0"/>
                  </a:moveTo>
                  <a:cubicBezTo>
                    <a:pt x="117" y="0"/>
                    <a:pt x="22" y="59"/>
                    <a:pt x="11" y="169"/>
                  </a:cubicBezTo>
                  <a:cubicBezTo>
                    <a:pt x="1" y="283"/>
                    <a:pt x="77" y="337"/>
                    <a:pt x="160" y="337"/>
                  </a:cubicBezTo>
                  <a:cubicBezTo>
                    <a:pt x="247" y="337"/>
                    <a:pt x="342" y="278"/>
                    <a:pt x="353" y="169"/>
                  </a:cubicBezTo>
                  <a:cubicBezTo>
                    <a:pt x="364" y="54"/>
                    <a:pt x="287" y="0"/>
                    <a:pt x="2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33"/>
            <p:cNvSpPr/>
            <p:nvPr/>
          </p:nvSpPr>
          <p:spPr>
            <a:xfrm>
              <a:off x="1859275" y="396400"/>
              <a:ext cx="8575" cy="7000"/>
            </a:xfrm>
            <a:custGeom>
              <a:avLst/>
              <a:gdLst/>
              <a:ahLst/>
              <a:cxnLst/>
              <a:rect l="l" t="t" r="r" b="b"/>
              <a:pathLst>
                <a:path w="343" h="280" extrusionOk="0">
                  <a:moveTo>
                    <a:pt x="171" y="1"/>
                  </a:moveTo>
                  <a:cubicBezTo>
                    <a:pt x="0" y="1"/>
                    <a:pt x="22" y="257"/>
                    <a:pt x="171" y="279"/>
                  </a:cubicBezTo>
                  <a:lnTo>
                    <a:pt x="193" y="279"/>
                  </a:lnTo>
                  <a:cubicBezTo>
                    <a:pt x="198" y="279"/>
                    <a:pt x="204" y="280"/>
                    <a:pt x="209" y="280"/>
                  </a:cubicBezTo>
                  <a:cubicBezTo>
                    <a:pt x="342" y="280"/>
                    <a:pt x="336" y="21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33"/>
            <p:cNvSpPr/>
            <p:nvPr/>
          </p:nvSpPr>
          <p:spPr>
            <a:xfrm>
              <a:off x="1853150" y="410575"/>
              <a:ext cx="8550" cy="8300"/>
            </a:xfrm>
            <a:custGeom>
              <a:avLst/>
              <a:gdLst/>
              <a:ahLst/>
              <a:cxnLst/>
              <a:rect l="l" t="t" r="r" b="b"/>
              <a:pathLst>
                <a:path w="342" h="332" extrusionOk="0">
                  <a:moveTo>
                    <a:pt x="187" y="0"/>
                  </a:moveTo>
                  <a:cubicBezTo>
                    <a:pt x="107" y="0"/>
                    <a:pt x="21" y="54"/>
                    <a:pt x="10" y="160"/>
                  </a:cubicBezTo>
                  <a:lnTo>
                    <a:pt x="10" y="182"/>
                  </a:lnTo>
                  <a:cubicBezTo>
                    <a:pt x="0" y="283"/>
                    <a:pt x="67" y="332"/>
                    <a:pt x="143" y="332"/>
                  </a:cubicBezTo>
                  <a:cubicBezTo>
                    <a:pt x="226" y="332"/>
                    <a:pt x="320" y="273"/>
                    <a:pt x="331" y="160"/>
                  </a:cubicBezTo>
                  <a:cubicBezTo>
                    <a:pt x="342" y="54"/>
                    <a:pt x="267" y="0"/>
                    <a:pt x="1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33"/>
            <p:cNvSpPr/>
            <p:nvPr/>
          </p:nvSpPr>
          <p:spPr>
            <a:xfrm>
              <a:off x="1901750" y="433800"/>
              <a:ext cx="9100" cy="9050"/>
            </a:xfrm>
            <a:custGeom>
              <a:avLst/>
              <a:gdLst/>
              <a:ahLst/>
              <a:cxnLst/>
              <a:rect l="l" t="t" r="r" b="b"/>
              <a:pathLst>
                <a:path w="364" h="362" extrusionOk="0">
                  <a:moveTo>
                    <a:pt x="211" y="1"/>
                  </a:moveTo>
                  <a:cubicBezTo>
                    <a:pt x="122" y="1"/>
                    <a:pt x="23" y="60"/>
                    <a:pt x="11" y="172"/>
                  </a:cubicBezTo>
                  <a:lnTo>
                    <a:pt x="11" y="193"/>
                  </a:lnTo>
                  <a:cubicBezTo>
                    <a:pt x="1" y="308"/>
                    <a:pt x="77" y="362"/>
                    <a:pt x="160" y="362"/>
                  </a:cubicBezTo>
                  <a:cubicBezTo>
                    <a:pt x="248" y="362"/>
                    <a:pt x="342" y="303"/>
                    <a:pt x="353" y="193"/>
                  </a:cubicBezTo>
                  <a:lnTo>
                    <a:pt x="353" y="151"/>
                  </a:lnTo>
                  <a:cubicBezTo>
                    <a:pt x="364" y="49"/>
                    <a:pt x="292" y="1"/>
                    <a:pt x="2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33"/>
            <p:cNvSpPr/>
            <p:nvPr/>
          </p:nvSpPr>
          <p:spPr>
            <a:xfrm>
              <a:off x="1856325" y="455650"/>
              <a:ext cx="7500" cy="7450"/>
            </a:xfrm>
            <a:custGeom>
              <a:avLst/>
              <a:gdLst/>
              <a:ahLst/>
              <a:cxnLst/>
              <a:rect l="l" t="t" r="r" b="b"/>
              <a:pathLst>
                <a:path w="300" h="298" extrusionOk="0">
                  <a:moveTo>
                    <a:pt x="172" y="1"/>
                  </a:moveTo>
                  <a:cubicBezTo>
                    <a:pt x="101" y="1"/>
                    <a:pt x="23" y="54"/>
                    <a:pt x="12" y="153"/>
                  </a:cubicBezTo>
                  <a:cubicBezTo>
                    <a:pt x="1" y="249"/>
                    <a:pt x="70" y="297"/>
                    <a:pt x="143" y="297"/>
                  </a:cubicBezTo>
                  <a:cubicBezTo>
                    <a:pt x="215" y="297"/>
                    <a:pt x="289" y="249"/>
                    <a:pt x="289" y="153"/>
                  </a:cubicBezTo>
                  <a:cubicBezTo>
                    <a:pt x="300" y="49"/>
                    <a:pt x="239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33"/>
            <p:cNvSpPr/>
            <p:nvPr/>
          </p:nvSpPr>
          <p:spPr>
            <a:xfrm>
              <a:off x="1878500" y="473150"/>
              <a:ext cx="8850" cy="8725"/>
            </a:xfrm>
            <a:custGeom>
              <a:avLst/>
              <a:gdLst/>
              <a:ahLst/>
              <a:cxnLst/>
              <a:rect l="l" t="t" r="r" b="b"/>
              <a:pathLst>
                <a:path w="354" h="349" extrusionOk="0">
                  <a:moveTo>
                    <a:pt x="197" y="1"/>
                  </a:moveTo>
                  <a:cubicBezTo>
                    <a:pt x="112" y="1"/>
                    <a:pt x="22" y="59"/>
                    <a:pt x="22" y="180"/>
                  </a:cubicBezTo>
                  <a:lnTo>
                    <a:pt x="1" y="180"/>
                  </a:lnTo>
                  <a:cubicBezTo>
                    <a:pt x="1" y="294"/>
                    <a:pt x="77" y="348"/>
                    <a:pt x="158" y="348"/>
                  </a:cubicBezTo>
                  <a:cubicBezTo>
                    <a:pt x="243" y="348"/>
                    <a:pt x="332" y="289"/>
                    <a:pt x="343" y="180"/>
                  </a:cubicBezTo>
                  <a:lnTo>
                    <a:pt x="343" y="158"/>
                  </a:lnTo>
                  <a:cubicBezTo>
                    <a:pt x="353" y="54"/>
                    <a:pt x="277" y="1"/>
                    <a:pt x="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33"/>
            <p:cNvSpPr/>
            <p:nvPr/>
          </p:nvSpPr>
          <p:spPr>
            <a:xfrm>
              <a:off x="1847525" y="480550"/>
              <a:ext cx="6675" cy="6725"/>
            </a:xfrm>
            <a:custGeom>
              <a:avLst/>
              <a:gdLst/>
              <a:ahLst/>
              <a:cxnLst/>
              <a:rect l="l" t="t" r="r" b="b"/>
              <a:pathLst>
                <a:path w="267" h="269" extrusionOk="0">
                  <a:moveTo>
                    <a:pt x="156" y="1"/>
                  </a:moveTo>
                  <a:cubicBezTo>
                    <a:pt x="89" y="1"/>
                    <a:pt x="12" y="49"/>
                    <a:pt x="0" y="140"/>
                  </a:cubicBezTo>
                  <a:cubicBezTo>
                    <a:pt x="0" y="226"/>
                    <a:pt x="59" y="268"/>
                    <a:pt x="120" y="268"/>
                  </a:cubicBezTo>
                  <a:cubicBezTo>
                    <a:pt x="182" y="268"/>
                    <a:pt x="246" y="226"/>
                    <a:pt x="257" y="140"/>
                  </a:cubicBezTo>
                  <a:lnTo>
                    <a:pt x="257" y="119"/>
                  </a:lnTo>
                  <a:cubicBezTo>
                    <a:pt x="267" y="39"/>
                    <a:pt x="216" y="1"/>
                    <a:pt x="1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33"/>
            <p:cNvSpPr/>
            <p:nvPr/>
          </p:nvSpPr>
          <p:spPr>
            <a:xfrm>
              <a:off x="1859550" y="515100"/>
              <a:ext cx="6950" cy="6850"/>
            </a:xfrm>
            <a:custGeom>
              <a:avLst/>
              <a:gdLst/>
              <a:ahLst/>
              <a:cxnLst/>
              <a:rect l="l" t="t" r="r" b="b"/>
              <a:pathLst>
                <a:path w="278" h="274" extrusionOk="0">
                  <a:moveTo>
                    <a:pt x="153" y="0"/>
                  </a:moveTo>
                  <a:cubicBezTo>
                    <a:pt x="84" y="0"/>
                    <a:pt x="11" y="48"/>
                    <a:pt x="11" y="147"/>
                  </a:cubicBezTo>
                  <a:cubicBezTo>
                    <a:pt x="0" y="230"/>
                    <a:pt x="56" y="273"/>
                    <a:pt x="117" y="273"/>
                  </a:cubicBezTo>
                  <a:cubicBezTo>
                    <a:pt x="183" y="273"/>
                    <a:pt x="256" y="225"/>
                    <a:pt x="267" y="126"/>
                  </a:cubicBezTo>
                  <a:cubicBezTo>
                    <a:pt x="278" y="43"/>
                    <a:pt x="218" y="0"/>
                    <a:pt x="1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33"/>
            <p:cNvSpPr/>
            <p:nvPr/>
          </p:nvSpPr>
          <p:spPr>
            <a:xfrm>
              <a:off x="1820000" y="537000"/>
              <a:ext cx="9100" cy="8450"/>
            </a:xfrm>
            <a:custGeom>
              <a:avLst/>
              <a:gdLst/>
              <a:ahLst/>
              <a:cxnLst/>
              <a:rect l="l" t="t" r="r" b="b"/>
              <a:pathLst>
                <a:path w="364" h="338" extrusionOk="0">
                  <a:moveTo>
                    <a:pt x="204" y="1"/>
                  </a:moveTo>
                  <a:cubicBezTo>
                    <a:pt x="117" y="1"/>
                    <a:pt x="22" y="60"/>
                    <a:pt x="11" y="169"/>
                  </a:cubicBezTo>
                  <a:cubicBezTo>
                    <a:pt x="1" y="284"/>
                    <a:pt x="77" y="338"/>
                    <a:pt x="160" y="338"/>
                  </a:cubicBezTo>
                  <a:cubicBezTo>
                    <a:pt x="247" y="338"/>
                    <a:pt x="342" y="279"/>
                    <a:pt x="353" y="169"/>
                  </a:cubicBezTo>
                  <a:cubicBezTo>
                    <a:pt x="364" y="54"/>
                    <a:pt x="287" y="1"/>
                    <a:pt x="2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33"/>
            <p:cNvSpPr/>
            <p:nvPr/>
          </p:nvSpPr>
          <p:spPr>
            <a:xfrm>
              <a:off x="1792225" y="536475"/>
              <a:ext cx="6950" cy="6650"/>
            </a:xfrm>
            <a:custGeom>
              <a:avLst/>
              <a:gdLst/>
              <a:ahLst/>
              <a:cxnLst/>
              <a:rect l="l" t="t" r="r" b="b"/>
              <a:pathLst>
                <a:path w="278" h="266" extrusionOk="0">
                  <a:moveTo>
                    <a:pt x="161" y="0"/>
                  </a:moveTo>
                  <a:cubicBezTo>
                    <a:pt x="95" y="0"/>
                    <a:pt x="22" y="48"/>
                    <a:pt x="11" y="147"/>
                  </a:cubicBezTo>
                  <a:cubicBezTo>
                    <a:pt x="1" y="228"/>
                    <a:pt x="56" y="265"/>
                    <a:pt x="119" y="265"/>
                  </a:cubicBezTo>
                  <a:cubicBezTo>
                    <a:pt x="189" y="265"/>
                    <a:pt x="267" y="217"/>
                    <a:pt x="267" y="126"/>
                  </a:cubicBezTo>
                  <a:cubicBezTo>
                    <a:pt x="278" y="43"/>
                    <a:pt x="223" y="0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33"/>
            <p:cNvSpPr/>
            <p:nvPr/>
          </p:nvSpPr>
          <p:spPr>
            <a:xfrm>
              <a:off x="1753200" y="517775"/>
              <a:ext cx="8575" cy="8700"/>
            </a:xfrm>
            <a:custGeom>
              <a:avLst/>
              <a:gdLst/>
              <a:ahLst/>
              <a:cxnLst/>
              <a:rect l="l" t="t" r="r" b="b"/>
              <a:pathLst>
                <a:path w="343" h="348" extrusionOk="0">
                  <a:moveTo>
                    <a:pt x="193" y="0"/>
                  </a:moveTo>
                  <a:cubicBezTo>
                    <a:pt x="112" y="0"/>
                    <a:pt x="22" y="59"/>
                    <a:pt x="11" y="169"/>
                  </a:cubicBezTo>
                  <a:lnTo>
                    <a:pt x="11" y="190"/>
                  </a:lnTo>
                  <a:cubicBezTo>
                    <a:pt x="1" y="294"/>
                    <a:pt x="72" y="348"/>
                    <a:pt x="150" y="348"/>
                  </a:cubicBezTo>
                  <a:cubicBezTo>
                    <a:pt x="232" y="348"/>
                    <a:pt x="321" y="289"/>
                    <a:pt x="332" y="169"/>
                  </a:cubicBezTo>
                  <a:cubicBezTo>
                    <a:pt x="342" y="54"/>
                    <a:pt x="271" y="0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33"/>
            <p:cNvSpPr/>
            <p:nvPr/>
          </p:nvSpPr>
          <p:spPr>
            <a:xfrm>
              <a:off x="1715750" y="493275"/>
              <a:ext cx="9775" cy="8225"/>
            </a:xfrm>
            <a:custGeom>
              <a:avLst/>
              <a:gdLst/>
              <a:ahLst/>
              <a:cxnLst/>
              <a:rect l="l" t="t" r="r" b="b"/>
              <a:pathLst>
                <a:path w="391" h="329" extrusionOk="0">
                  <a:moveTo>
                    <a:pt x="189" y="0"/>
                  </a:moveTo>
                  <a:cubicBezTo>
                    <a:pt x="85" y="0"/>
                    <a:pt x="1" y="170"/>
                    <a:pt x="120" y="272"/>
                  </a:cubicBezTo>
                  <a:lnTo>
                    <a:pt x="120" y="294"/>
                  </a:lnTo>
                  <a:cubicBezTo>
                    <a:pt x="149" y="318"/>
                    <a:pt x="177" y="329"/>
                    <a:pt x="204" y="329"/>
                  </a:cubicBezTo>
                  <a:cubicBezTo>
                    <a:pt x="316" y="329"/>
                    <a:pt x="391" y="141"/>
                    <a:pt x="270" y="37"/>
                  </a:cubicBezTo>
                  <a:cubicBezTo>
                    <a:pt x="244" y="11"/>
                    <a:pt x="216" y="0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33"/>
            <p:cNvSpPr/>
            <p:nvPr/>
          </p:nvSpPr>
          <p:spPr>
            <a:xfrm>
              <a:off x="1689975" y="463300"/>
              <a:ext cx="8050" cy="7775"/>
            </a:xfrm>
            <a:custGeom>
              <a:avLst/>
              <a:gdLst/>
              <a:ahLst/>
              <a:cxnLst/>
              <a:rect l="l" t="t" r="r" b="b"/>
              <a:pathLst>
                <a:path w="322" h="311" extrusionOk="0">
                  <a:moveTo>
                    <a:pt x="163" y="1"/>
                  </a:moveTo>
                  <a:cubicBezTo>
                    <a:pt x="68" y="1"/>
                    <a:pt x="1" y="102"/>
                    <a:pt x="18" y="18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45" y="280"/>
                    <a:pt x="103" y="311"/>
                    <a:pt x="160" y="311"/>
                  </a:cubicBezTo>
                  <a:cubicBezTo>
                    <a:pt x="242" y="311"/>
                    <a:pt x="321" y="247"/>
                    <a:pt x="296" y="146"/>
                  </a:cubicBezTo>
                  <a:cubicBezTo>
                    <a:pt x="296" y="103"/>
                    <a:pt x="275" y="61"/>
                    <a:pt x="232" y="18"/>
                  </a:cubicBezTo>
                  <a:cubicBezTo>
                    <a:pt x="208" y="6"/>
                    <a:pt x="185" y="1"/>
                    <a:pt x="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33"/>
            <p:cNvSpPr/>
            <p:nvPr/>
          </p:nvSpPr>
          <p:spPr>
            <a:xfrm>
              <a:off x="1689625" y="424600"/>
              <a:ext cx="8575" cy="8425"/>
            </a:xfrm>
            <a:custGeom>
              <a:avLst/>
              <a:gdLst/>
              <a:ahLst/>
              <a:cxnLst/>
              <a:rect l="l" t="t" r="r" b="b"/>
              <a:pathLst>
                <a:path w="343" h="337" extrusionOk="0">
                  <a:moveTo>
                    <a:pt x="187" y="0"/>
                  </a:moveTo>
                  <a:cubicBezTo>
                    <a:pt x="107" y="0"/>
                    <a:pt x="22" y="59"/>
                    <a:pt x="11" y="177"/>
                  </a:cubicBezTo>
                  <a:cubicBezTo>
                    <a:pt x="0" y="283"/>
                    <a:pt x="75" y="337"/>
                    <a:pt x="155" y="337"/>
                  </a:cubicBezTo>
                  <a:cubicBezTo>
                    <a:pt x="235" y="337"/>
                    <a:pt x="321" y="283"/>
                    <a:pt x="332" y="177"/>
                  </a:cubicBezTo>
                  <a:cubicBezTo>
                    <a:pt x="342" y="59"/>
                    <a:pt x="267" y="0"/>
                    <a:pt x="1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33"/>
            <p:cNvSpPr/>
            <p:nvPr/>
          </p:nvSpPr>
          <p:spPr>
            <a:xfrm>
              <a:off x="1699500" y="376800"/>
              <a:ext cx="10300" cy="8100"/>
            </a:xfrm>
            <a:custGeom>
              <a:avLst/>
              <a:gdLst/>
              <a:ahLst/>
              <a:cxnLst/>
              <a:rect l="l" t="t" r="r" b="b"/>
              <a:pathLst>
                <a:path w="412" h="324" extrusionOk="0">
                  <a:moveTo>
                    <a:pt x="177" y="0"/>
                  </a:moveTo>
                  <a:cubicBezTo>
                    <a:pt x="48" y="0"/>
                    <a:pt x="0" y="240"/>
                    <a:pt x="150" y="315"/>
                  </a:cubicBezTo>
                  <a:lnTo>
                    <a:pt x="172" y="315"/>
                  </a:lnTo>
                  <a:cubicBezTo>
                    <a:pt x="188" y="321"/>
                    <a:pt x="204" y="323"/>
                    <a:pt x="218" y="323"/>
                  </a:cubicBezTo>
                  <a:cubicBezTo>
                    <a:pt x="357" y="323"/>
                    <a:pt x="412" y="73"/>
                    <a:pt x="257" y="15"/>
                  </a:cubicBezTo>
                  <a:lnTo>
                    <a:pt x="236" y="15"/>
                  </a:lnTo>
                  <a:cubicBezTo>
                    <a:pt x="215" y="5"/>
                    <a:pt x="195" y="0"/>
                    <a:pt x="1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33"/>
            <p:cNvSpPr/>
            <p:nvPr/>
          </p:nvSpPr>
          <p:spPr>
            <a:xfrm>
              <a:off x="1716350" y="356125"/>
              <a:ext cx="8550" cy="8725"/>
            </a:xfrm>
            <a:custGeom>
              <a:avLst/>
              <a:gdLst/>
              <a:ahLst/>
              <a:cxnLst/>
              <a:rect l="l" t="t" r="r" b="b"/>
              <a:pathLst>
                <a:path w="342" h="349" extrusionOk="0">
                  <a:moveTo>
                    <a:pt x="193" y="1"/>
                  </a:moveTo>
                  <a:cubicBezTo>
                    <a:pt x="111" y="1"/>
                    <a:pt x="22" y="59"/>
                    <a:pt x="11" y="180"/>
                  </a:cubicBezTo>
                  <a:cubicBezTo>
                    <a:pt x="0" y="294"/>
                    <a:pt x="71" y="348"/>
                    <a:pt x="149" y="348"/>
                  </a:cubicBezTo>
                  <a:cubicBezTo>
                    <a:pt x="231" y="348"/>
                    <a:pt x="320" y="289"/>
                    <a:pt x="331" y="180"/>
                  </a:cubicBezTo>
                  <a:lnTo>
                    <a:pt x="331" y="158"/>
                  </a:lnTo>
                  <a:cubicBezTo>
                    <a:pt x="342" y="54"/>
                    <a:pt x="271" y="1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33"/>
            <p:cNvSpPr/>
            <p:nvPr/>
          </p:nvSpPr>
          <p:spPr>
            <a:xfrm>
              <a:off x="1756625" y="322675"/>
              <a:ext cx="9700" cy="9275"/>
            </a:xfrm>
            <a:custGeom>
              <a:avLst/>
              <a:gdLst/>
              <a:ahLst/>
              <a:cxnLst/>
              <a:rect l="l" t="t" r="r" b="b"/>
              <a:pathLst>
                <a:path w="388" h="371" extrusionOk="0">
                  <a:moveTo>
                    <a:pt x="217" y="1"/>
                  </a:moveTo>
                  <a:cubicBezTo>
                    <a:pt x="100" y="1"/>
                    <a:pt x="1" y="141"/>
                    <a:pt x="67" y="257"/>
                  </a:cubicBezTo>
                  <a:cubicBezTo>
                    <a:pt x="86" y="333"/>
                    <a:pt x="151" y="371"/>
                    <a:pt x="218" y="371"/>
                  </a:cubicBezTo>
                  <a:cubicBezTo>
                    <a:pt x="302" y="371"/>
                    <a:pt x="387" y="311"/>
                    <a:pt x="387" y="193"/>
                  </a:cubicBezTo>
                  <a:cubicBezTo>
                    <a:pt x="387" y="128"/>
                    <a:pt x="366" y="86"/>
                    <a:pt x="323" y="43"/>
                  </a:cubicBezTo>
                  <a:cubicBezTo>
                    <a:pt x="289" y="13"/>
                    <a:pt x="252" y="1"/>
                    <a:pt x="2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33"/>
            <p:cNvSpPr/>
            <p:nvPr/>
          </p:nvSpPr>
          <p:spPr>
            <a:xfrm>
              <a:off x="1762625" y="348900"/>
              <a:ext cx="10125" cy="6350"/>
            </a:xfrm>
            <a:custGeom>
              <a:avLst/>
              <a:gdLst/>
              <a:ahLst/>
              <a:cxnLst/>
              <a:rect l="l" t="t" r="r" b="b"/>
              <a:pathLst>
                <a:path w="405" h="254" extrusionOk="0">
                  <a:moveTo>
                    <a:pt x="217" y="0"/>
                  </a:moveTo>
                  <a:cubicBezTo>
                    <a:pt x="195" y="0"/>
                    <a:pt x="172" y="6"/>
                    <a:pt x="147" y="20"/>
                  </a:cubicBezTo>
                  <a:lnTo>
                    <a:pt x="126" y="20"/>
                  </a:lnTo>
                  <a:cubicBezTo>
                    <a:pt x="1" y="92"/>
                    <a:pt x="86" y="253"/>
                    <a:pt x="204" y="253"/>
                  </a:cubicBezTo>
                  <a:cubicBezTo>
                    <a:pt x="227" y="253"/>
                    <a:pt x="251" y="247"/>
                    <a:pt x="276" y="234"/>
                  </a:cubicBezTo>
                  <a:lnTo>
                    <a:pt x="297" y="234"/>
                  </a:lnTo>
                  <a:cubicBezTo>
                    <a:pt x="405" y="162"/>
                    <a:pt x="332" y="0"/>
                    <a:pt x="2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33"/>
            <p:cNvSpPr/>
            <p:nvPr/>
          </p:nvSpPr>
          <p:spPr>
            <a:xfrm>
              <a:off x="1763575" y="349950"/>
              <a:ext cx="10250" cy="6700"/>
            </a:xfrm>
            <a:custGeom>
              <a:avLst/>
              <a:gdLst/>
              <a:ahLst/>
              <a:cxnLst/>
              <a:rect l="l" t="t" r="r" b="b"/>
              <a:pathLst>
                <a:path w="410" h="268" extrusionOk="0">
                  <a:moveTo>
                    <a:pt x="215" y="1"/>
                  </a:moveTo>
                  <a:cubicBezTo>
                    <a:pt x="194" y="1"/>
                    <a:pt x="173" y="7"/>
                    <a:pt x="152" y="21"/>
                  </a:cubicBezTo>
                  <a:cubicBezTo>
                    <a:pt x="131" y="21"/>
                    <a:pt x="131" y="21"/>
                    <a:pt x="131" y="42"/>
                  </a:cubicBezTo>
                  <a:cubicBezTo>
                    <a:pt x="0" y="98"/>
                    <a:pt x="97" y="268"/>
                    <a:pt x="209" y="268"/>
                  </a:cubicBezTo>
                  <a:cubicBezTo>
                    <a:pt x="226" y="268"/>
                    <a:pt x="243" y="264"/>
                    <a:pt x="259" y="256"/>
                  </a:cubicBezTo>
                  <a:cubicBezTo>
                    <a:pt x="280" y="256"/>
                    <a:pt x="280" y="234"/>
                    <a:pt x="302" y="234"/>
                  </a:cubicBezTo>
                  <a:cubicBezTo>
                    <a:pt x="409" y="163"/>
                    <a:pt x="321" y="1"/>
                    <a:pt x="2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33"/>
            <p:cNvSpPr/>
            <p:nvPr/>
          </p:nvSpPr>
          <p:spPr>
            <a:xfrm>
              <a:off x="1789200" y="332850"/>
              <a:ext cx="10675" cy="9200"/>
            </a:xfrm>
            <a:custGeom>
              <a:avLst/>
              <a:gdLst/>
              <a:ahLst/>
              <a:cxnLst/>
              <a:rect l="l" t="t" r="r" b="b"/>
              <a:pathLst>
                <a:path w="427" h="368" extrusionOk="0">
                  <a:moveTo>
                    <a:pt x="68" y="234"/>
                  </a:moveTo>
                  <a:cubicBezTo>
                    <a:pt x="68" y="249"/>
                    <a:pt x="68" y="254"/>
                    <a:pt x="74" y="255"/>
                  </a:cubicBezTo>
                  <a:lnTo>
                    <a:pt x="74" y="255"/>
                  </a:lnTo>
                  <a:cubicBezTo>
                    <a:pt x="72" y="248"/>
                    <a:pt x="70" y="242"/>
                    <a:pt x="68" y="234"/>
                  </a:cubicBezTo>
                  <a:close/>
                  <a:moveTo>
                    <a:pt x="221" y="0"/>
                  </a:moveTo>
                  <a:cubicBezTo>
                    <a:pt x="105" y="0"/>
                    <a:pt x="0" y="123"/>
                    <a:pt x="89" y="256"/>
                  </a:cubicBezTo>
                  <a:cubicBezTo>
                    <a:pt x="82" y="256"/>
                    <a:pt x="77" y="256"/>
                    <a:pt x="74" y="255"/>
                  </a:cubicBezTo>
                  <a:lnTo>
                    <a:pt x="74" y="255"/>
                  </a:lnTo>
                  <a:cubicBezTo>
                    <a:pt x="103" y="334"/>
                    <a:pt x="164" y="367"/>
                    <a:pt x="226" y="367"/>
                  </a:cubicBezTo>
                  <a:cubicBezTo>
                    <a:pt x="326" y="367"/>
                    <a:pt x="427" y="277"/>
                    <a:pt x="388" y="149"/>
                  </a:cubicBezTo>
                  <a:cubicBezTo>
                    <a:pt x="388" y="128"/>
                    <a:pt x="388" y="106"/>
                    <a:pt x="367" y="85"/>
                  </a:cubicBezTo>
                  <a:cubicBezTo>
                    <a:pt x="327" y="25"/>
                    <a:pt x="273" y="0"/>
                    <a:pt x="2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33"/>
            <p:cNvSpPr/>
            <p:nvPr/>
          </p:nvSpPr>
          <p:spPr>
            <a:xfrm>
              <a:off x="28050" y="583975"/>
              <a:ext cx="145375" cy="211600"/>
            </a:xfrm>
            <a:custGeom>
              <a:avLst/>
              <a:gdLst/>
              <a:ahLst/>
              <a:cxnLst/>
              <a:rect l="l" t="t" r="r" b="b"/>
              <a:pathLst>
                <a:path w="5815" h="8464" extrusionOk="0">
                  <a:moveTo>
                    <a:pt x="1304" y="0"/>
                  </a:moveTo>
                  <a:lnTo>
                    <a:pt x="1304" y="0"/>
                  </a:lnTo>
                  <a:cubicBezTo>
                    <a:pt x="1326" y="150"/>
                    <a:pt x="834" y="1710"/>
                    <a:pt x="620" y="2308"/>
                  </a:cubicBezTo>
                  <a:cubicBezTo>
                    <a:pt x="172" y="3612"/>
                    <a:pt x="1" y="5771"/>
                    <a:pt x="685" y="7053"/>
                  </a:cubicBezTo>
                  <a:cubicBezTo>
                    <a:pt x="1112" y="7866"/>
                    <a:pt x="1924" y="8400"/>
                    <a:pt x="2779" y="8443"/>
                  </a:cubicBezTo>
                  <a:cubicBezTo>
                    <a:pt x="2936" y="8455"/>
                    <a:pt x="3140" y="8464"/>
                    <a:pt x="3363" y="8464"/>
                  </a:cubicBezTo>
                  <a:cubicBezTo>
                    <a:pt x="3933" y="8464"/>
                    <a:pt x="4628" y="8407"/>
                    <a:pt x="4981" y="8208"/>
                  </a:cubicBezTo>
                  <a:cubicBezTo>
                    <a:pt x="5643" y="7844"/>
                    <a:pt x="5814" y="6690"/>
                    <a:pt x="5793" y="5963"/>
                  </a:cubicBezTo>
                  <a:cubicBezTo>
                    <a:pt x="5750" y="5066"/>
                    <a:pt x="5130" y="4595"/>
                    <a:pt x="4746" y="3890"/>
                  </a:cubicBezTo>
                  <a:cubicBezTo>
                    <a:pt x="4382" y="3185"/>
                    <a:pt x="4062" y="2479"/>
                    <a:pt x="3527" y="1860"/>
                  </a:cubicBezTo>
                  <a:cubicBezTo>
                    <a:pt x="3014" y="1240"/>
                    <a:pt x="1305" y="0"/>
                    <a:pt x="13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33"/>
            <p:cNvSpPr/>
            <p:nvPr/>
          </p:nvSpPr>
          <p:spPr>
            <a:xfrm>
              <a:off x="-95375" y="527800"/>
              <a:ext cx="149100" cy="187225"/>
            </a:xfrm>
            <a:custGeom>
              <a:avLst/>
              <a:gdLst/>
              <a:ahLst/>
              <a:cxnLst/>
              <a:rect l="l" t="t" r="r" b="b"/>
              <a:pathLst>
                <a:path w="5964" h="7489" extrusionOk="0">
                  <a:moveTo>
                    <a:pt x="2786" y="0"/>
                  </a:moveTo>
                  <a:cubicBezTo>
                    <a:pt x="2007" y="0"/>
                    <a:pt x="1270" y="273"/>
                    <a:pt x="791" y="986"/>
                  </a:cubicBezTo>
                  <a:cubicBezTo>
                    <a:pt x="0" y="2183"/>
                    <a:pt x="86" y="3444"/>
                    <a:pt x="385" y="4769"/>
                  </a:cubicBezTo>
                  <a:cubicBezTo>
                    <a:pt x="702" y="6174"/>
                    <a:pt x="835" y="7488"/>
                    <a:pt x="2313" y="7488"/>
                  </a:cubicBezTo>
                  <a:cubicBezTo>
                    <a:pt x="2431" y="7488"/>
                    <a:pt x="2557" y="7480"/>
                    <a:pt x="2693" y="7462"/>
                  </a:cubicBezTo>
                  <a:cubicBezTo>
                    <a:pt x="3805" y="7334"/>
                    <a:pt x="4831" y="6030"/>
                    <a:pt x="5215" y="5026"/>
                  </a:cubicBezTo>
                  <a:cubicBezTo>
                    <a:pt x="5536" y="4171"/>
                    <a:pt x="5728" y="3038"/>
                    <a:pt x="5835" y="2140"/>
                  </a:cubicBezTo>
                  <a:cubicBezTo>
                    <a:pt x="5963" y="1200"/>
                    <a:pt x="5899" y="1178"/>
                    <a:pt x="5044" y="665"/>
                  </a:cubicBezTo>
                  <a:cubicBezTo>
                    <a:pt x="4400" y="279"/>
                    <a:pt x="3572" y="0"/>
                    <a:pt x="2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33"/>
            <p:cNvSpPr/>
            <p:nvPr/>
          </p:nvSpPr>
          <p:spPr>
            <a:xfrm>
              <a:off x="70275" y="522325"/>
              <a:ext cx="192375" cy="150400"/>
            </a:xfrm>
            <a:custGeom>
              <a:avLst/>
              <a:gdLst/>
              <a:ahLst/>
              <a:cxnLst/>
              <a:rect l="l" t="t" r="r" b="b"/>
              <a:pathLst>
                <a:path w="7695" h="6016" extrusionOk="0">
                  <a:moveTo>
                    <a:pt x="3574" y="0"/>
                  </a:moveTo>
                  <a:cubicBezTo>
                    <a:pt x="3400" y="0"/>
                    <a:pt x="3220" y="16"/>
                    <a:pt x="3035" y="51"/>
                  </a:cubicBezTo>
                  <a:cubicBezTo>
                    <a:pt x="2308" y="200"/>
                    <a:pt x="86" y="884"/>
                    <a:pt x="43" y="1846"/>
                  </a:cubicBezTo>
                  <a:cubicBezTo>
                    <a:pt x="0" y="3043"/>
                    <a:pt x="2458" y="4283"/>
                    <a:pt x="3185" y="4817"/>
                  </a:cubicBezTo>
                  <a:cubicBezTo>
                    <a:pt x="3828" y="5295"/>
                    <a:pt x="4878" y="6015"/>
                    <a:pt x="5825" y="6015"/>
                  </a:cubicBezTo>
                  <a:cubicBezTo>
                    <a:pt x="6105" y="6015"/>
                    <a:pt x="6377" y="5952"/>
                    <a:pt x="6626" y="5800"/>
                  </a:cubicBezTo>
                  <a:cubicBezTo>
                    <a:pt x="7695" y="5159"/>
                    <a:pt x="7075" y="2723"/>
                    <a:pt x="6519" y="1889"/>
                  </a:cubicBezTo>
                  <a:cubicBezTo>
                    <a:pt x="5770" y="821"/>
                    <a:pt x="4808" y="0"/>
                    <a:pt x="3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33"/>
            <p:cNvSpPr/>
            <p:nvPr/>
          </p:nvSpPr>
          <p:spPr>
            <a:xfrm>
              <a:off x="-56375" y="356725"/>
              <a:ext cx="107425" cy="176050"/>
            </a:xfrm>
            <a:custGeom>
              <a:avLst/>
              <a:gdLst/>
              <a:ahLst/>
              <a:cxnLst/>
              <a:rect l="l" t="t" r="r" b="b"/>
              <a:pathLst>
                <a:path w="4297" h="7042" extrusionOk="0">
                  <a:moveTo>
                    <a:pt x="2009" y="0"/>
                  </a:moveTo>
                  <a:cubicBezTo>
                    <a:pt x="1689" y="0"/>
                    <a:pt x="1336" y="200"/>
                    <a:pt x="941" y="690"/>
                  </a:cubicBezTo>
                  <a:cubicBezTo>
                    <a:pt x="0" y="1844"/>
                    <a:pt x="43" y="3340"/>
                    <a:pt x="428" y="4666"/>
                  </a:cubicBezTo>
                  <a:cubicBezTo>
                    <a:pt x="642" y="5328"/>
                    <a:pt x="984" y="6012"/>
                    <a:pt x="1539" y="6440"/>
                  </a:cubicBezTo>
                  <a:cubicBezTo>
                    <a:pt x="1903" y="6702"/>
                    <a:pt x="2592" y="7042"/>
                    <a:pt x="3063" y="7042"/>
                  </a:cubicBezTo>
                  <a:cubicBezTo>
                    <a:pt x="3090" y="7042"/>
                    <a:pt x="3117" y="7040"/>
                    <a:pt x="3142" y="7038"/>
                  </a:cubicBezTo>
                  <a:cubicBezTo>
                    <a:pt x="4019" y="6995"/>
                    <a:pt x="3741" y="6354"/>
                    <a:pt x="3848" y="5585"/>
                  </a:cubicBezTo>
                  <a:cubicBezTo>
                    <a:pt x="4019" y="4131"/>
                    <a:pt x="4297" y="2913"/>
                    <a:pt x="3570" y="1566"/>
                  </a:cubicBezTo>
                  <a:cubicBezTo>
                    <a:pt x="3120" y="737"/>
                    <a:pt x="2624" y="0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33"/>
            <p:cNvSpPr/>
            <p:nvPr/>
          </p:nvSpPr>
          <p:spPr>
            <a:xfrm>
              <a:off x="38200" y="350150"/>
              <a:ext cx="145375" cy="192175"/>
            </a:xfrm>
            <a:custGeom>
              <a:avLst/>
              <a:gdLst/>
              <a:ahLst/>
              <a:cxnLst/>
              <a:rect l="l" t="t" r="r" b="b"/>
              <a:pathLst>
                <a:path w="5815" h="7687" extrusionOk="0">
                  <a:moveTo>
                    <a:pt x="3493" y="1"/>
                  </a:moveTo>
                  <a:cubicBezTo>
                    <a:pt x="2540" y="1"/>
                    <a:pt x="1583" y="591"/>
                    <a:pt x="962" y="1103"/>
                  </a:cubicBezTo>
                  <a:cubicBezTo>
                    <a:pt x="1" y="1915"/>
                    <a:pt x="364" y="3817"/>
                    <a:pt x="279" y="5100"/>
                  </a:cubicBezTo>
                  <a:cubicBezTo>
                    <a:pt x="257" y="5613"/>
                    <a:pt x="343" y="6168"/>
                    <a:pt x="343" y="6703"/>
                  </a:cubicBezTo>
                  <a:cubicBezTo>
                    <a:pt x="343" y="7258"/>
                    <a:pt x="86" y="7643"/>
                    <a:pt x="749" y="7686"/>
                  </a:cubicBezTo>
                  <a:cubicBezTo>
                    <a:pt x="762" y="7687"/>
                    <a:pt x="775" y="7687"/>
                    <a:pt x="788" y="7687"/>
                  </a:cubicBezTo>
                  <a:cubicBezTo>
                    <a:pt x="1216" y="7687"/>
                    <a:pt x="1852" y="7363"/>
                    <a:pt x="2288" y="7280"/>
                  </a:cubicBezTo>
                  <a:cubicBezTo>
                    <a:pt x="2779" y="7173"/>
                    <a:pt x="3271" y="7087"/>
                    <a:pt x="3741" y="6895"/>
                  </a:cubicBezTo>
                  <a:cubicBezTo>
                    <a:pt x="4810" y="6446"/>
                    <a:pt x="5173" y="4907"/>
                    <a:pt x="5472" y="3839"/>
                  </a:cubicBezTo>
                  <a:cubicBezTo>
                    <a:pt x="5772" y="2748"/>
                    <a:pt x="5814" y="1060"/>
                    <a:pt x="4553" y="290"/>
                  </a:cubicBezTo>
                  <a:cubicBezTo>
                    <a:pt x="4213" y="85"/>
                    <a:pt x="3853" y="1"/>
                    <a:pt x="3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33"/>
            <p:cNvSpPr/>
            <p:nvPr/>
          </p:nvSpPr>
          <p:spPr>
            <a:xfrm>
              <a:off x="48350" y="473900"/>
              <a:ext cx="43325" cy="79625"/>
            </a:xfrm>
            <a:custGeom>
              <a:avLst/>
              <a:gdLst/>
              <a:ahLst/>
              <a:cxnLst/>
              <a:rect l="l" t="t" r="r" b="b"/>
              <a:pathLst>
                <a:path w="1733" h="3185" extrusionOk="0">
                  <a:moveTo>
                    <a:pt x="1711" y="0"/>
                  </a:moveTo>
                  <a:cubicBezTo>
                    <a:pt x="1347" y="470"/>
                    <a:pt x="963" y="940"/>
                    <a:pt x="642" y="1453"/>
                  </a:cubicBezTo>
                  <a:cubicBezTo>
                    <a:pt x="471" y="1710"/>
                    <a:pt x="300" y="1966"/>
                    <a:pt x="193" y="2244"/>
                  </a:cubicBezTo>
                  <a:cubicBezTo>
                    <a:pt x="65" y="2544"/>
                    <a:pt x="1" y="2843"/>
                    <a:pt x="22" y="3163"/>
                  </a:cubicBezTo>
                  <a:lnTo>
                    <a:pt x="44" y="3185"/>
                  </a:lnTo>
                  <a:cubicBezTo>
                    <a:pt x="172" y="2907"/>
                    <a:pt x="300" y="2629"/>
                    <a:pt x="428" y="2373"/>
                  </a:cubicBezTo>
                  <a:cubicBezTo>
                    <a:pt x="578" y="2116"/>
                    <a:pt x="685" y="1838"/>
                    <a:pt x="834" y="1582"/>
                  </a:cubicBezTo>
                  <a:cubicBezTo>
                    <a:pt x="1112" y="1047"/>
                    <a:pt x="1433" y="534"/>
                    <a:pt x="1732" y="21"/>
                  </a:cubicBezTo>
                  <a:lnTo>
                    <a:pt x="17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33"/>
            <p:cNvSpPr/>
            <p:nvPr/>
          </p:nvSpPr>
          <p:spPr>
            <a:xfrm>
              <a:off x="54225" y="493650"/>
              <a:ext cx="59350" cy="61475"/>
            </a:xfrm>
            <a:custGeom>
              <a:avLst/>
              <a:gdLst/>
              <a:ahLst/>
              <a:cxnLst/>
              <a:rect l="l" t="t" r="r" b="b"/>
              <a:pathLst>
                <a:path w="2374" h="2459" extrusionOk="0">
                  <a:moveTo>
                    <a:pt x="2352" y="1"/>
                  </a:moveTo>
                  <a:cubicBezTo>
                    <a:pt x="1925" y="386"/>
                    <a:pt x="1454" y="685"/>
                    <a:pt x="984" y="1027"/>
                  </a:cubicBezTo>
                  <a:cubicBezTo>
                    <a:pt x="770" y="1219"/>
                    <a:pt x="535" y="1390"/>
                    <a:pt x="343" y="1625"/>
                  </a:cubicBezTo>
                  <a:cubicBezTo>
                    <a:pt x="172" y="1860"/>
                    <a:pt x="22" y="2160"/>
                    <a:pt x="1" y="2459"/>
                  </a:cubicBezTo>
                  <a:lnTo>
                    <a:pt x="22" y="2459"/>
                  </a:lnTo>
                  <a:cubicBezTo>
                    <a:pt x="193" y="2224"/>
                    <a:pt x="364" y="2010"/>
                    <a:pt x="557" y="1818"/>
                  </a:cubicBezTo>
                  <a:cubicBezTo>
                    <a:pt x="749" y="1625"/>
                    <a:pt x="920" y="1412"/>
                    <a:pt x="1134" y="1219"/>
                  </a:cubicBezTo>
                  <a:cubicBezTo>
                    <a:pt x="1540" y="834"/>
                    <a:pt x="2010" y="471"/>
                    <a:pt x="2373" y="22"/>
                  </a:cubicBezTo>
                  <a:lnTo>
                    <a:pt x="235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33"/>
            <p:cNvSpPr/>
            <p:nvPr/>
          </p:nvSpPr>
          <p:spPr>
            <a:xfrm>
              <a:off x="52625" y="516100"/>
              <a:ext cx="79650" cy="41175"/>
            </a:xfrm>
            <a:custGeom>
              <a:avLst/>
              <a:gdLst/>
              <a:ahLst/>
              <a:cxnLst/>
              <a:rect l="l" t="t" r="r" b="b"/>
              <a:pathLst>
                <a:path w="3186" h="1647" extrusionOk="0">
                  <a:moveTo>
                    <a:pt x="3185" y="1"/>
                  </a:moveTo>
                  <a:cubicBezTo>
                    <a:pt x="2587" y="129"/>
                    <a:pt x="1989" y="236"/>
                    <a:pt x="1433" y="471"/>
                  </a:cubicBezTo>
                  <a:cubicBezTo>
                    <a:pt x="1134" y="578"/>
                    <a:pt x="856" y="685"/>
                    <a:pt x="599" y="898"/>
                  </a:cubicBezTo>
                  <a:cubicBezTo>
                    <a:pt x="343" y="1091"/>
                    <a:pt x="129" y="1347"/>
                    <a:pt x="1" y="1646"/>
                  </a:cubicBezTo>
                  <a:lnTo>
                    <a:pt x="22" y="1646"/>
                  </a:lnTo>
                  <a:cubicBezTo>
                    <a:pt x="279" y="1475"/>
                    <a:pt x="514" y="1283"/>
                    <a:pt x="749" y="1133"/>
                  </a:cubicBezTo>
                  <a:cubicBezTo>
                    <a:pt x="1005" y="984"/>
                    <a:pt x="1240" y="813"/>
                    <a:pt x="1518" y="685"/>
                  </a:cubicBezTo>
                  <a:cubicBezTo>
                    <a:pt x="2053" y="428"/>
                    <a:pt x="2608" y="236"/>
                    <a:pt x="3185" y="22"/>
                  </a:cubicBezTo>
                  <a:lnTo>
                    <a:pt x="318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33"/>
            <p:cNvSpPr/>
            <p:nvPr/>
          </p:nvSpPr>
          <p:spPr>
            <a:xfrm>
              <a:off x="55300" y="561175"/>
              <a:ext cx="105825" cy="18450"/>
            </a:xfrm>
            <a:custGeom>
              <a:avLst/>
              <a:gdLst/>
              <a:ahLst/>
              <a:cxnLst/>
              <a:rect l="l" t="t" r="r" b="b"/>
              <a:pathLst>
                <a:path w="4233" h="738" extrusionOk="0">
                  <a:moveTo>
                    <a:pt x="249" y="1"/>
                  </a:moveTo>
                  <a:cubicBezTo>
                    <a:pt x="166" y="1"/>
                    <a:pt x="83" y="5"/>
                    <a:pt x="1" y="14"/>
                  </a:cubicBezTo>
                  <a:lnTo>
                    <a:pt x="1" y="36"/>
                  </a:lnTo>
                  <a:cubicBezTo>
                    <a:pt x="343" y="164"/>
                    <a:pt x="685" y="271"/>
                    <a:pt x="1027" y="378"/>
                  </a:cubicBezTo>
                  <a:cubicBezTo>
                    <a:pt x="1369" y="485"/>
                    <a:pt x="1732" y="549"/>
                    <a:pt x="2074" y="613"/>
                  </a:cubicBezTo>
                  <a:cubicBezTo>
                    <a:pt x="2475" y="686"/>
                    <a:pt x="2890" y="738"/>
                    <a:pt x="3303" y="738"/>
                  </a:cubicBezTo>
                  <a:cubicBezTo>
                    <a:pt x="3616" y="738"/>
                    <a:pt x="3928" y="708"/>
                    <a:pt x="4233" y="634"/>
                  </a:cubicBezTo>
                  <a:lnTo>
                    <a:pt x="4211" y="591"/>
                  </a:lnTo>
                  <a:cubicBezTo>
                    <a:pt x="4047" y="616"/>
                    <a:pt x="3882" y="627"/>
                    <a:pt x="3718" y="627"/>
                  </a:cubicBezTo>
                  <a:cubicBezTo>
                    <a:pt x="3178" y="627"/>
                    <a:pt x="2641" y="509"/>
                    <a:pt x="2117" y="378"/>
                  </a:cubicBezTo>
                  <a:cubicBezTo>
                    <a:pt x="1775" y="292"/>
                    <a:pt x="1454" y="164"/>
                    <a:pt x="1091" y="100"/>
                  </a:cubicBezTo>
                  <a:cubicBezTo>
                    <a:pt x="826" y="50"/>
                    <a:pt x="535" y="1"/>
                    <a:pt x="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33"/>
            <p:cNvSpPr/>
            <p:nvPr/>
          </p:nvSpPr>
          <p:spPr>
            <a:xfrm>
              <a:off x="51550" y="570150"/>
              <a:ext cx="98900" cy="46150"/>
            </a:xfrm>
            <a:custGeom>
              <a:avLst/>
              <a:gdLst/>
              <a:ahLst/>
              <a:cxnLst/>
              <a:rect l="l" t="t" r="r" b="b"/>
              <a:pathLst>
                <a:path w="3956" h="1846" extrusionOk="0">
                  <a:moveTo>
                    <a:pt x="96" y="0"/>
                  </a:moveTo>
                  <a:cubicBezTo>
                    <a:pt x="65" y="0"/>
                    <a:pt x="34" y="5"/>
                    <a:pt x="1" y="19"/>
                  </a:cubicBezTo>
                  <a:lnTo>
                    <a:pt x="22" y="40"/>
                  </a:lnTo>
                  <a:cubicBezTo>
                    <a:pt x="86" y="40"/>
                    <a:pt x="172" y="104"/>
                    <a:pt x="236" y="168"/>
                  </a:cubicBezTo>
                  <a:cubicBezTo>
                    <a:pt x="322" y="211"/>
                    <a:pt x="386" y="275"/>
                    <a:pt x="450" y="318"/>
                  </a:cubicBezTo>
                  <a:lnTo>
                    <a:pt x="899" y="660"/>
                  </a:lnTo>
                  <a:cubicBezTo>
                    <a:pt x="1177" y="895"/>
                    <a:pt x="1519" y="1066"/>
                    <a:pt x="1839" y="1258"/>
                  </a:cubicBezTo>
                  <a:cubicBezTo>
                    <a:pt x="2160" y="1429"/>
                    <a:pt x="2480" y="1622"/>
                    <a:pt x="2844" y="1750"/>
                  </a:cubicBezTo>
                  <a:cubicBezTo>
                    <a:pt x="3055" y="1812"/>
                    <a:pt x="3274" y="1846"/>
                    <a:pt x="3492" y="1846"/>
                  </a:cubicBezTo>
                  <a:cubicBezTo>
                    <a:pt x="3648" y="1846"/>
                    <a:pt x="3804" y="1828"/>
                    <a:pt x="3955" y="1793"/>
                  </a:cubicBezTo>
                  <a:lnTo>
                    <a:pt x="3934" y="1771"/>
                  </a:lnTo>
                  <a:cubicBezTo>
                    <a:pt x="3860" y="1780"/>
                    <a:pt x="3785" y="1784"/>
                    <a:pt x="3712" y="1784"/>
                  </a:cubicBezTo>
                  <a:cubicBezTo>
                    <a:pt x="3424" y="1784"/>
                    <a:pt x="3142" y="1719"/>
                    <a:pt x="2886" y="1600"/>
                  </a:cubicBezTo>
                  <a:cubicBezTo>
                    <a:pt x="2566" y="1472"/>
                    <a:pt x="2267" y="1258"/>
                    <a:pt x="1946" y="1045"/>
                  </a:cubicBezTo>
                  <a:cubicBezTo>
                    <a:pt x="1647" y="831"/>
                    <a:pt x="1369" y="617"/>
                    <a:pt x="1048" y="425"/>
                  </a:cubicBezTo>
                  <a:cubicBezTo>
                    <a:pt x="877" y="318"/>
                    <a:pt x="728" y="232"/>
                    <a:pt x="557" y="147"/>
                  </a:cubicBezTo>
                  <a:cubicBezTo>
                    <a:pt x="471" y="104"/>
                    <a:pt x="386" y="83"/>
                    <a:pt x="300" y="40"/>
                  </a:cubicBezTo>
                  <a:cubicBezTo>
                    <a:pt x="227" y="25"/>
                    <a:pt x="163" y="0"/>
                    <a:pt x="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33"/>
            <p:cNvSpPr/>
            <p:nvPr/>
          </p:nvSpPr>
          <p:spPr>
            <a:xfrm>
              <a:off x="49425" y="570600"/>
              <a:ext cx="73225" cy="69700"/>
            </a:xfrm>
            <a:custGeom>
              <a:avLst/>
              <a:gdLst/>
              <a:ahLst/>
              <a:cxnLst/>
              <a:rect l="l" t="t" r="r" b="b"/>
              <a:pathLst>
                <a:path w="2929" h="2788" extrusionOk="0">
                  <a:moveTo>
                    <a:pt x="1" y="1"/>
                  </a:moveTo>
                  <a:cubicBezTo>
                    <a:pt x="129" y="343"/>
                    <a:pt x="278" y="663"/>
                    <a:pt x="471" y="984"/>
                  </a:cubicBezTo>
                  <a:cubicBezTo>
                    <a:pt x="642" y="1283"/>
                    <a:pt x="898" y="1540"/>
                    <a:pt x="1133" y="1818"/>
                  </a:cubicBezTo>
                  <a:cubicBezTo>
                    <a:pt x="1368" y="2074"/>
                    <a:pt x="1625" y="2309"/>
                    <a:pt x="1924" y="2501"/>
                  </a:cubicBezTo>
                  <a:cubicBezTo>
                    <a:pt x="2184" y="2669"/>
                    <a:pt x="2493" y="2788"/>
                    <a:pt x="2794" y="2788"/>
                  </a:cubicBezTo>
                  <a:cubicBezTo>
                    <a:pt x="2839" y="2788"/>
                    <a:pt x="2884" y="2785"/>
                    <a:pt x="2929" y="2779"/>
                  </a:cubicBezTo>
                  <a:lnTo>
                    <a:pt x="2929" y="2737"/>
                  </a:lnTo>
                  <a:cubicBezTo>
                    <a:pt x="2909" y="2738"/>
                    <a:pt x="2890" y="2738"/>
                    <a:pt x="2870" y="2738"/>
                  </a:cubicBezTo>
                  <a:cubicBezTo>
                    <a:pt x="2550" y="2738"/>
                    <a:pt x="2252" y="2576"/>
                    <a:pt x="2010" y="2395"/>
                  </a:cubicBezTo>
                  <a:cubicBezTo>
                    <a:pt x="1753" y="2181"/>
                    <a:pt x="1518" y="1924"/>
                    <a:pt x="1304" y="1647"/>
                  </a:cubicBezTo>
                  <a:cubicBezTo>
                    <a:pt x="1091" y="1390"/>
                    <a:pt x="920" y="1069"/>
                    <a:pt x="706" y="792"/>
                  </a:cubicBezTo>
                  <a:cubicBezTo>
                    <a:pt x="492" y="535"/>
                    <a:pt x="278" y="236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33"/>
            <p:cNvSpPr/>
            <p:nvPr/>
          </p:nvSpPr>
          <p:spPr>
            <a:xfrm>
              <a:off x="28575" y="477625"/>
              <a:ext cx="13925" cy="86600"/>
            </a:xfrm>
            <a:custGeom>
              <a:avLst/>
              <a:gdLst/>
              <a:ahLst/>
              <a:cxnLst/>
              <a:rect l="l" t="t" r="r" b="b"/>
              <a:pathLst>
                <a:path w="557" h="3464" extrusionOk="0">
                  <a:moveTo>
                    <a:pt x="279" y="1"/>
                  </a:moveTo>
                  <a:cubicBezTo>
                    <a:pt x="65" y="556"/>
                    <a:pt x="1" y="1176"/>
                    <a:pt x="1" y="1775"/>
                  </a:cubicBezTo>
                  <a:cubicBezTo>
                    <a:pt x="1" y="2074"/>
                    <a:pt x="1" y="2373"/>
                    <a:pt x="86" y="2672"/>
                  </a:cubicBezTo>
                  <a:cubicBezTo>
                    <a:pt x="193" y="2972"/>
                    <a:pt x="322" y="3249"/>
                    <a:pt x="535" y="3463"/>
                  </a:cubicBezTo>
                  <a:lnTo>
                    <a:pt x="557" y="3442"/>
                  </a:lnTo>
                  <a:cubicBezTo>
                    <a:pt x="471" y="3164"/>
                    <a:pt x="407" y="2886"/>
                    <a:pt x="364" y="2608"/>
                  </a:cubicBezTo>
                  <a:cubicBezTo>
                    <a:pt x="322" y="2330"/>
                    <a:pt x="257" y="2053"/>
                    <a:pt x="215" y="1753"/>
                  </a:cubicBezTo>
                  <a:cubicBezTo>
                    <a:pt x="193" y="1475"/>
                    <a:pt x="172" y="1176"/>
                    <a:pt x="193" y="877"/>
                  </a:cubicBezTo>
                  <a:cubicBezTo>
                    <a:pt x="215" y="599"/>
                    <a:pt x="236" y="300"/>
                    <a:pt x="322" y="22"/>
                  </a:cubicBezTo>
                  <a:lnTo>
                    <a:pt x="2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33"/>
            <p:cNvSpPr/>
            <p:nvPr/>
          </p:nvSpPr>
          <p:spPr>
            <a:xfrm>
              <a:off x="37125" y="496325"/>
              <a:ext cx="12850" cy="74300"/>
            </a:xfrm>
            <a:custGeom>
              <a:avLst/>
              <a:gdLst/>
              <a:ahLst/>
              <a:cxnLst/>
              <a:rect l="l" t="t" r="r" b="b"/>
              <a:pathLst>
                <a:path w="514" h="2972" extrusionOk="0">
                  <a:moveTo>
                    <a:pt x="343" y="1"/>
                  </a:moveTo>
                  <a:cubicBezTo>
                    <a:pt x="108" y="450"/>
                    <a:pt x="22" y="984"/>
                    <a:pt x="22" y="1518"/>
                  </a:cubicBezTo>
                  <a:cubicBezTo>
                    <a:pt x="1" y="1775"/>
                    <a:pt x="1" y="2053"/>
                    <a:pt x="86" y="2309"/>
                  </a:cubicBezTo>
                  <a:cubicBezTo>
                    <a:pt x="172" y="2566"/>
                    <a:pt x="300" y="2801"/>
                    <a:pt x="493" y="2972"/>
                  </a:cubicBezTo>
                  <a:lnTo>
                    <a:pt x="514" y="2972"/>
                  </a:lnTo>
                  <a:cubicBezTo>
                    <a:pt x="450" y="2715"/>
                    <a:pt x="407" y="2480"/>
                    <a:pt x="364" y="2224"/>
                  </a:cubicBezTo>
                  <a:cubicBezTo>
                    <a:pt x="322" y="1989"/>
                    <a:pt x="257" y="1753"/>
                    <a:pt x="236" y="1497"/>
                  </a:cubicBezTo>
                  <a:cubicBezTo>
                    <a:pt x="215" y="1262"/>
                    <a:pt x="215" y="1005"/>
                    <a:pt x="236" y="749"/>
                  </a:cubicBezTo>
                  <a:cubicBezTo>
                    <a:pt x="257" y="514"/>
                    <a:pt x="279" y="257"/>
                    <a:pt x="364" y="22"/>
                  </a:cubicBezTo>
                  <a:lnTo>
                    <a:pt x="34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33"/>
            <p:cNvSpPr/>
            <p:nvPr/>
          </p:nvSpPr>
          <p:spPr>
            <a:xfrm>
              <a:off x="40875" y="573800"/>
              <a:ext cx="23525" cy="62025"/>
            </a:xfrm>
            <a:custGeom>
              <a:avLst/>
              <a:gdLst/>
              <a:ahLst/>
              <a:cxnLst/>
              <a:rect l="l" t="t" r="r" b="b"/>
              <a:pathLst>
                <a:path w="941" h="2481" extrusionOk="0">
                  <a:moveTo>
                    <a:pt x="86" y="1"/>
                  </a:moveTo>
                  <a:cubicBezTo>
                    <a:pt x="1" y="215"/>
                    <a:pt x="1" y="450"/>
                    <a:pt x="1" y="685"/>
                  </a:cubicBezTo>
                  <a:cubicBezTo>
                    <a:pt x="22" y="920"/>
                    <a:pt x="86" y="1155"/>
                    <a:pt x="172" y="1369"/>
                  </a:cubicBezTo>
                  <a:cubicBezTo>
                    <a:pt x="236" y="1583"/>
                    <a:pt x="321" y="1796"/>
                    <a:pt x="449" y="1989"/>
                  </a:cubicBezTo>
                  <a:cubicBezTo>
                    <a:pt x="578" y="2181"/>
                    <a:pt x="727" y="2373"/>
                    <a:pt x="920" y="2480"/>
                  </a:cubicBezTo>
                  <a:lnTo>
                    <a:pt x="941" y="2459"/>
                  </a:lnTo>
                  <a:cubicBezTo>
                    <a:pt x="749" y="2309"/>
                    <a:pt x="642" y="2117"/>
                    <a:pt x="578" y="1925"/>
                  </a:cubicBezTo>
                  <a:cubicBezTo>
                    <a:pt x="492" y="1732"/>
                    <a:pt x="428" y="1519"/>
                    <a:pt x="385" y="1305"/>
                  </a:cubicBezTo>
                  <a:cubicBezTo>
                    <a:pt x="343" y="1091"/>
                    <a:pt x="321" y="856"/>
                    <a:pt x="278" y="642"/>
                  </a:cubicBezTo>
                  <a:cubicBezTo>
                    <a:pt x="236" y="428"/>
                    <a:pt x="193" y="215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33"/>
            <p:cNvSpPr/>
            <p:nvPr/>
          </p:nvSpPr>
          <p:spPr>
            <a:xfrm>
              <a:off x="22175" y="536150"/>
              <a:ext cx="63075" cy="58250"/>
            </a:xfrm>
            <a:custGeom>
              <a:avLst/>
              <a:gdLst/>
              <a:ahLst/>
              <a:cxnLst/>
              <a:rect l="l" t="t" r="r" b="b"/>
              <a:pathLst>
                <a:path w="2523" h="2330" extrusionOk="0">
                  <a:moveTo>
                    <a:pt x="1289" y="1"/>
                  </a:moveTo>
                  <a:cubicBezTo>
                    <a:pt x="1238" y="1"/>
                    <a:pt x="1186" y="4"/>
                    <a:pt x="1133" y="11"/>
                  </a:cubicBezTo>
                  <a:cubicBezTo>
                    <a:pt x="471" y="96"/>
                    <a:pt x="0" y="673"/>
                    <a:pt x="65" y="1315"/>
                  </a:cubicBezTo>
                  <a:cubicBezTo>
                    <a:pt x="123" y="1903"/>
                    <a:pt x="632" y="2330"/>
                    <a:pt x="1228" y="2330"/>
                  </a:cubicBezTo>
                  <a:cubicBezTo>
                    <a:pt x="1281" y="2330"/>
                    <a:pt x="1335" y="2326"/>
                    <a:pt x="1390" y="2319"/>
                  </a:cubicBezTo>
                  <a:cubicBezTo>
                    <a:pt x="2052" y="2234"/>
                    <a:pt x="2523" y="1657"/>
                    <a:pt x="2458" y="1015"/>
                  </a:cubicBezTo>
                  <a:cubicBezTo>
                    <a:pt x="2380" y="445"/>
                    <a:pt x="1884" y="1"/>
                    <a:pt x="12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33"/>
            <p:cNvSpPr/>
            <p:nvPr/>
          </p:nvSpPr>
          <p:spPr>
            <a:xfrm>
              <a:off x="40875" y="478700"/>
              <a:ext cx="24600" cy="79650"/>
            </a:xfrm>
            <a:custGeom>
              <a:avLst/>
              <a:gdLst/>
              <a:ahLst/>
              <a:cxnLst/>
              <a:rect l="l" t="t" r="r" b="b"/>
              <a:pathLst>
                <a:path w="984" h="3186" extrusionOk="0">
                  <a:moveTo>
                    <a:pt x="962" y="0"/>
                  </a:moveTo>
                  <a:cubicBezTo>
                    <a:pt x="834" y="235"/>
                    <a:pt x="706" y="492"/>
                    <a:pt x="599" y="727"/>
                  </a:cubicBezTo>
                  <a:cubicBezTo>
                    <a:pt x="471" y="984"/>
                    <a:pt x="385" y="1240"/>
                    <a:pt x="278" y="1518"/>
                  </a:cubicBezTo>
                  <a:cubicBezTo>
                    <a:pt x="193" y="1774"/>
                    <a:pt x="86" y="2052"/>
                    <a:pt x="65" y="2330"/>
                  </a:cubicBezTo>
                  <a:lnTo>
                    <a:pt x="22" y="2736"/>
                  </a:lnTo>
                  <a:cubicBezTo>
                    <a:pt x="1" y="2886"/>
                    <a:pt x="1" y="3035"/>
                    <a:pt x="43" y="3185"/>
                  </a:cubicBezTo>
                  <a:lnTo>
                    <a:pt x="86" y="3185"/>
                  </a:lnTo>
                  <a:cubicBezTo>
                    <a:pt x="107" y="3035"/>
                    <a:pt x="172" y="2929"/>
                    <a:pt x="214" y="2800"/>
                  </a:cubicBezTo>
                  <a:cubicBezTo>
                    <a:pt x="257" y="2672"/>
                    <a:pt x="300" y="2523"/>
                    <a:pt x="343" y="2394"/>
                  </a:cubicBezTo>
                  <a:cubicBezTo>
                    <a:pt x="407" y="2116"/>
                    <a:pt x="428" y="1860"/>
                    <a:pt x="492" y="1582"/>
                  </a:cubicBezTo>
                  <a:cubicBezTo>
                    <a:pt x="620" y="1048"/>
                    <a:pt x="813" y="535"/>
                    <a:pt x="9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33"/>
            <p:cNvSpPr/>
            <p:nvPr/>
          </p:nvSpPr>
          <p:spPr>
            <a:xfrm>
              <a:off x="275" y="531075"/>
              <a:ext cx="49175" cy="47025"/>
            </a:xfrm>
            <a:custGeom>
              <a:avLst/>
              <a:gdLst/>
              <a:ahLst/>
              <a:cxnLst/>
              <a:rect l="l" t="t" r="r" b="b"/>
              <a:pathLst>
                <a:path w="1967" h="1881" extrusionOk="0">
                  <a:moveTo>
                    <a:pt x="43" y="0"/>
                  </a:moveTo>
                  <a:lnTo>
                    <a:pt x="0" y="21"/>
                  </a:lnTo>
                  <a:cubicBezTo>
                    <a:pt x="43" y="257"/>
                    <a:pt x="150" y="492"/>
                    <a:pt x="257" y="684"/>
                  </a:cubicBezTo>
                  <a:cubicBezTo>
                    <a:pt x="385" y="898"/>
                    <a:pt x="556" y="1090"/>
                    <a:pt x="727" y="1261"/>
                  </a:cubicBezTo>
                  <a:cubicBezTo>
                    <a:pt x="898" y="1411"/>
                    <a:pt x="1069" y="1582"/>
                    <a:pt x="1283" y="1689"/>
                  </a:cubicBezTo>
                  <a:cubicBezTo>
                    <a:pt x="1496" y="1795"/>
                    <a:pt x="1731" y="1881"/>
                    <a:pt x="1967" y="1881"/>
                  </a:cubicBezTo>
                  <a:lnTo>
                    <a:pt x="1967" y="1860"/>
                  </a:lnTo>
                  <a:cubicBezTo>
                    <a:pt x="1796" y="1689"/>
                    <a:pt x="1603" y="1560"/>
                    <a:pt x="1432" y="1432"/>
                  </a:cubicBezTo>
                  <a:cubicBezTo>
                    <a:pt x="1240" y="1304"/>
                    <a:pt x="1047" y="1197"/>
                    <a:pt x="855" y="1069"/>
                  </a:cubicBezTo>
                  <a:cubicBezTo>
                    <a:pt x="513" y="791"/>
                    <a:pt x="192" y="449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33"/>
            <p:cNvSpPr/>
            <p:nvPr/>
          </p:nvSpPr>
          <p:spPr>
            <a:xfrm>
              <a:off x="5600" y="575275"/>
              <a:ext cx="33700" cy="26350"/>
            </a:xfrm>
            <a:custGeom>
              <a:avLst/>
              <a:gdLst/>
              <a:ahLst/>
              <a:cxnLst/>
              <a:rect l="l" t="t" r="r" b="b"/>
              <a:pathLst>
                <a:path w="1348" h="1054" extrusionOk="0">
                  <a:moveTo>
                    <a:pt x="1162" y="1"/>
                  </a:moveTo>
                  <a:cubicBezTo>
                    <a:pt x="1068" y="1"/>
                    <a:pt x="975" y="32"/>
                    <a:pt x="899" y="70"/>
                  </a:cubicBezTo>
                  <a:cubicBezTo>
                    <a:pt x="749" y="134"/>
                    <a:pt x="642" y="241"/>
                    <a:pt x="535" y="327"/>
                  </a:cubicBezTo>
                  <a:cubicBezTo>
                    <a:pt x="300" y="519"/>
                    <a:pt x="86" y="754"/>
                    <a:pt x="1" y="1032"/>
                  </a:cubicBezTo>
                  <a:lnTo>
                    <a:pt x="22" y="1053"/>
                  </a:lnTo>
                  <a:cubicBezTo>
                    <a:pt x="108" y="925"/>
                    <a:pt x="193" y="840"/>
                    <a:pt x="300" y="754"/>
                  </a:cubicBezTo>
                  <a:cubicBezTo>
                    <a:pt x="428" y="669"/>
                    <a:pt x="535" y="583"/>
                    <a:pt x="663" y="519"/>
                  </a:cubicBezTo>
                  <a:cubicBezTo>
                    <a:pt x="792" y="455"/>
                    <a:pt x="920" y="412"/>
                    <a:pt x="1027" y="327"/>
                  </a:cubicBezTo>
                  <a:cubicBezTo>
                    <a:pt x="1134" y="241"/>
                    <a:pt x="1219" y="156"/>
                    <a:pt x="1347" y="70"/>
                  </a:cubicBezTo>
                  <a:lnTo>
                    <a:pt x="1347" y="49"/>
                  </a:lnTo>
                  <a:cubicBezTo>
                    <a:pt x="1288" y="15"/>
                    <a:pt x="1224" y="1"/>
                    <a:pt x="1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33"/>
            <p:cNvSpPr/>
            <p:nvPr/>
          </p:nvSpPr>
          <p:spPr>
            <a:xfrm>
              <a:off x="30725" y="570075"/>
              <a:ext cx="14975" cy="48650"/>
            </a:xfrm>
            <a:custGeom>
              <a:avLst/>
              <a:gdLst/>
              <a:ahLst/>
              <a:cxnLst/>
              <a:rect l="l" t="t" r="r" b="b"/>
              <a:pathLst>
                <a:path w="599" h="1946" extrusionOk="0">
                  <a:moveTo>
                    <a:pt x="578" y="0"/>
                  </a:moveTo>
                  <a:cubicBezTo>
                    <a:pt x="428" y="107"/>
                    <a:pt x="342" y="278"/>
                    <a:pt x="257" y="428"/>
                  </a:cubicBezTo>
                  <a:cubicBezTo>
                    <a:pt x="171" y="577"/>
                    <a:pt x="171" y="748"/>
                    <a:pt x="129" y="919"/>
                  </a:cubicBezTo>
                  <a:cubicBezTo>
                    <a:pt x="86" y="1090"/>
                    <a:pt x="65" y="1261"/>
                    <a:pt x="43" y="1432"/>
                  </a:cubicBezTo>
                  <a:cubicBezTo>
                    <a:pt x="22" y="1582"/>
                    <a:pt x="0" y="1774"/>
                    <a:pt x="43" y="1945"/>
                  </a:cubicBezTo>
                  <a:lnTo>
                    <a:pt x="65" y="1945"/>
                  </a:lnTo>
                  <a:cubicBezTo>
                    <a:pt x="65" y="1774"/>
                    <a:pt x="129" y="1603"/>
                    <a:pt x="171" y="1454"/>
                  </a:cubicBezTo>
                  <a:cubicBezTo>
                    <a:pt x="236" y="1304"/>
                    <a:pt x="278" y="1133"/>
                    <a:pt x="342" y="984"/>
                  </a:cubicBezTo>
                  <a:cubicBezTo>
                    <a:pt x="407" y="834"/>
                    <a:pt x="492" y="684"/>
                    <a:pt x="513" y="535"/>
                  </a:cubicBezTo>
                  <a:cubicBezTo>
                    <a:pt x="556" y="364"/>
                    <a:pt x="578" y="193"/>
                    <a:pt x="599" y="22"/>
                  </a:cubicBezTo>
                  <a:lnTo>
                    <a:pt x="5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33"/>
            <p:cNvSpPr/>
            <p:nvPr/>
          </p:nvSpPr>
          <p:spPr>
            <a:xfrm>
              <a:off x="68125" y="564725"/>
              <a:ext cx="68425" cy="22600"/>
            </a:xfrm>
            <a:custGeom>
              <a:avLst/>
              <a:gdLst/>
              <a:ahLst/>
              <a:cxnLst/>
              <a:rect l="l" t="t" r="r" b="b"/>
              <a:pathLst>
                <a:path w="2737" h="904" extrusionOk="0">
                  <a:moveTo>
                    <a:pt x="107" y="1"/>
                  </a:moveTo>
                  <a:lnTo>
                    <a:pt x="1" y="278"/>
                  </a:lnTo>
                  <a:cubicBezTo>
                    <a:pt x="449" y="428"/>
                    <a:pt x="877" y="620"/>
                    <a:pt x="1347" y="706"/>
                  </a:cubicBezTo>
                  <a:cubicBezTo>
                    <a:pt x="1582" y="770"/>
                    <a:pt x="1817" y="791"/>
                    <a:pt x="2053" y="834"/>
                  </a:cubicBezTo>
                  <a:cubicBezTo>
                    <a:pt x="2227" y="869"/>
                    <a:pt x="2416" y="904"/>
                    <a:pt x="2607" y="904"/>
                  </a:cubicBezTo>
                  <a:cubicBezTo>
                    <a:pt x="2650" y="904"/>
                    <a:pt x="2693" y="902"/>
                    <a:pt x="2736" y="898"/>
                  </a:cubicBezTo>
                  <a:cubicBezTo>
                    <a:pt x="2501" y="898"/>
                    <a:pt x="2288" y="834"/>
                    <a:pt x="2053" y="770"/>
                  </a:cubicBezTo>
                  <a:cubicBezTo>
                    <a:pt x="1839" y="685"/>
                    <a:pt x="1604" y="642"/>
                    <a:pt x="1390" y="578"/>
                  </a:cubicBezTo>
                  <a:cubicBezTo>
                    <a:pt x="941" y="428"/>
                    <a:pt x="535" y="193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33"/>
            <p:cNvSpPr/>
            <p:nvPr/>
          </p:nvSpPr>
          <p:spPr>
            <a:xfrm>
              <a:off x="46225" y="583975"/>
              <a:ext cx="54000" cy="58800"/>
            </a:xfrm>
            <a:custGeom>
              <a:avLst/>
              <a:gdLst/>
              <a:ahLst/>
              <a:cxnLst/>
              <a:rect l="l" t="t" r="r" b="b"/>
              <a:pathLst>
                <a:path w="2160" h="2352" extrusionOk="0">
                  <a:moveTo>
                    <a:pt x="257" y="0"/>
                  </a:moveTo>
                  <a:lnTo>
                    <a:pt x="0" y="128"/>
                  </a:lnTo>
                  <a:cubicBezTo>
                    <a:pt x="86" y="235"/>
                    <a:pt x="129" y="342"/>
                    <a:pt x="193" y="470"/>
                  </a:cubicBezTo>
                  <a:cubicBezTo>
                    <a:pt x="257" y="599"/>
                    <a:pt x="342" y="727"/>
                    <a:pt x="428" y="812"/>
                  </a:cubicBezTo>
                  <a:lnTo>
                    <a:pt x="941" y="1411"/>
                  </a:lnTo>
                  <a:cubicBezTo>
                    <a:pt x="1112" y="1603"/>
                    <a:pt x="1283" y="1817"/>
                    <a:pt x="1475" y="1988"/>
                  </a:cubicBezTo>
                  <a:cubicBezTo>
                    <a:pt x="1667" y="2159"/>
                    <a:pt x="1903" y="2308"/>
                    <a:pt x="2159" y="2351"/>
                  </a:cubicBezTo>
                  <a:cubicBezTo>
                    <a:pt x="1903" y="2287"/>
                    <a:pt x="1710" y="2116"/>
                    <a:pt x="1518" y="1945"/>
                  </a:cubicBezTo>
                  <a:cubicBezTo>
                    <a:pt x="1347" y="1753"/>
                    <a:pt x="1219" y="1518"/>
                    <a:pt x="1048" y="1325"/>
                  </a:cubicBezTo>
                  <a:lnTo>
                    <a:pt x="599" y="684"/>
                  </a:lnTo>
                  <a:cubicBezTo>
                    <a:pt x="513" y="556"/>
                    <a:pt x="449" y="492"/>
                    <a:pt x="406" y="363"/>
                  </a:cubicBezTo>
                  <a:cubicBezTo>
                    <a:pt x="364" y="257"/>
                    <a:pt x="321" y="107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33"/>
            <p:cNvSpPr/>
            <p:nvPr/>
          </p:nvSpPr>
          <p:spPr>
            <a:xfrm>
              <a:off x="55300" y="556700"/>
              <a:ext cx="84975" cy="12200"/>
            </a:xfrm>
            <a:custGeom>
              <a:avLst/>
              <a:gdLst/>
              <a:ahLst/>
              <a:cxnLst/>
              <a:rect l="l" t="t" r="r" b="b"/>
              <a:pathLst>
                <a:path w="3399" h="488" extrusionOk="0">
                  <a:moveTo>
                    <a:pt x="107" y="1"/>
                  </a:moveTo>
                  <a:lnTo>
                    <a:pt x="1" y="279"/>
                  </a:lnTo>
                  <a:cubicBezTo>
                    <a:pt x="278" y="386"/>
                    <a:pt x="578" y="450"/>
                    <a:pt x="856" y="471"/>
                  </a:cubicBezTo>
                  <a:cubicBezTo>
                    <a:pt x="1005" y="482"/>
                    <a:pt x="1149" y="487"/>
                    <a:pt x="1291" y="487"/>
                  </a:cubicBezTo>
                  <a:cubicBezTo>
                    <a:pt x="1433" y="487"/>
                    <a:pt x="1572" y="482"/>
                    <a:pt x="1711" y="471"/>
                  </a:cubicBezTo>
                  <a:cubicBezTo>
                    <a:pt x="2010" y="428"/>
                    <a:pt x="2288" y="428"/>
                    <a:pt x="2566" y="428"/>
                  </a:cubicBezTo>
                  <a:cubicBezTo>
                    <a:pt x="2715" y="407"/>
                    <a:pt x="2843" y="407"/>
                    <a:pt x="2993" y="407"/>
                  </a:cubicBezTo>
                  <a:cubicBezTo>
                    <a:pt x="3121" y="386"/>
                    <a:pt x="3271" y="386"/>
                    <a:pt x="3399" y="300"/>
                  </a:cubicBezTo>
                  <a:lnTo>
                    <a:pt x="3399" y="300"/>
                  </a:lnTo>
                  <a:cubicBezTo>
                    <a:pt x="3314" y="357"/>
                    <a:pt x="3219" y="357"/>
                    <a:pt x="3127" y="357"/>
                  </a:cubicBezTo>
                  <a:lnTo>
                    <a:pt x="3127" y="357"/>
                  </a:lnTo>
                  <a:cubicBezTo>
                    <a:pt x="3081" y="357"/>
                    <a:pt x="3036" y="357"/>
                    <a:pt x="2993" y="364"/>
                  </a:cubicBezTo>
                  <a:cubicBezTo>
                    <a:pt x="2843" y="364"/>
                    <a:pt x="2715" y="364"/>
                    <a:pt x="2566" y="343"/>
                  </a:cubicBezTo>
                  <a:cubicBezTo>
                    <a:pt x="2288" y="322"/>
                    <a:pt x="1988" y="322"/>
                    <a:pt x="1711" y="322"/>
                  </a:cubicBezTo>
                  <a:cubicBezTo>
                    <a:pt x="1433" y="300"/>
                    <a:pt x="1155" y="300"/>
                    <a:pt x="877" y="257"/>
                  </a:cubicBezTo>
                  <a:cubicBezTo>
                    <a:pt x="620" y="215"/>
                    <a:pt x="364" y="129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33"/>
            <p:cNvSpPr/>
            <p:nvPr/>
          </p:nvSpPr>
          <p:spPr>
            <a:xfrm>
              <a:off x="64375" y="530000"/>
              <a:ext cx="60950" cy="25675"/>
            </a:xfrm>
            <a:custGeom>
              <a:avLst/>
              <a:gdLst/>
              <a:ahLst/>
              <a:cxnLst/>
              <a:rect l="l" t="t" r="r" b="b"/>
              <a:pathLst>
                <a:path w="2438" h="1027" extrusionOk="0">
                  <a:moveTo>
                    <a:pt x="2438" y="0"/>
                  </a:moveTo>
                  <a:cubicBezTo>
                    <a:pt x="2373" y="0"/>
                    <a:pt x="2331" y="0"/>
                    <a:pt x="2267" y="22"/>
                  </a:cubicBezTo>
                  <a:cubicBezTo>
                    <a:pt x="2160" y="43"/>
                    <a:pt x="2053" y="64"/>
                    <a:pt x="1946" y="86"/>
                  </a:cubicBezTo>
                  <a:cubicBezTo>
                    <a:pt x="1732" y="150"/>
                    <a:pt x="1519" y="214"/>
                    <a:pt x="1305" y="278"/>
                  </a:cubicBezTo>
                  <a:cubicBezTo>
                    <a:pt x="1070" y="342"/>
                    <a:pt x="856" y="428"/>
                    <a:pt x="664" y="513"/>
                  </a:cubicBezTo>
                  <a:cubicBezTo>
                    <a:pt x="428" y="577"/>
                    <a:pt x="236" y="642"/>
                    <a:pt x="1" y="770"/>
                  </a:cubicBezTo>
                  <a:lnTo>
                    <a:pt x="151" y="1026"/>
                  </a:lnTo>
                  <a:cubicBezTo>
                    <a:pt x="322" y="919"/>
                    <a:pt x="535" y="812"/>
                    <a:pt x="728" y="706"/>
                  </a:cubicBezTo>
                  <a:cubicBezTo>
                    <a:pt x="941" y="599"/>
                    <a:pt x="1134" y="513"/>
                    <a:pt x="1348" y="428"/>
                  </a:cubicBezTo>
                  <a:cubicBezTo>
                    <a:pt x="1540" y="321"/>
                    <a:pt x="1754" y="235"/>
                    <a:pt x="1967" y="171"/>
                  </a:cubicBezTo>
                  <a:cubicBezTo>
                    <a:pt x="2074" y="129"/>
                    <a:pt x="2181" y="86"/>
                    <a:pt x="2288" y="43"/>
                  </a:cubicBezTo>
                  <a:cubicBezTo>
                    <a:pt x="2331" y="43"/>
                    <a:pt x="2395" y="22"/>
                    <a:pt x="24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33"/>
            <p:cNvSpPr/>
            <p:nvPr/>
          </p:nvSpPr>
          <p:spPr>
            <a:xfrm>
              <a:off x="73475" y="538550"/>
              <a:ext cx="102075" cy="21400"/>
            </a:xfrm>
            <a:custGeom>
              <a:avLst/>
              <a:gdLst/>
              <a:ahLst/>
              <a:cxnLst/>
              <a:rect l="l" t="t" r="r" b="b"/>
              <a:pathLst>
                <a:path w="4083" h="856" extrusionOk="0">
                  <a:moveTo>
                    <a:pt x="4083" y="0"/>
                  </a:moveTo>
                  <a:lnTo>
                    <a:pt x="4083" y="0"/>
                  </a:lnTo>
                  <a:cubicBezTo>
                    <a:pt x="3933" y="86"/>
                    <a:pt x="3741" y="107"/>
                    <a:pt x="3591" y="150"/>
                  </a:cubicBezTo>
                  <a:lnTo>
                    <a:pt x="3078" y="257"/>
                  </a:lnTo>
                  <a:cubicBezTo>
                    <a:pt x="2736" y="342"/>
                    <a:pt x="2394" y="406"/>
                    <a:pt x="2052" y="449"/>
                  </a:cubicBezTo>
                  <a:cubicBezTo>
                    <a:pt x="1710" y="492"/>
                    <a:pt x="1368" y="556"/>
                    <a:pt x="1026" y="577"/>
                  </a:cubicBezTo>
                  <a:cubicBezTo>
                    <a:pt x="877" y="577"/>
                    <a:pt x="706" y="556"/>
                    <a:pt x="535" y="556"/>
                  </a:cubicBezTo>
                  <a:cubicBezTo>
                    <a:pt x="471" y="549"/>
                    <a:pt x="409" y="546"/>
                    <a:pt x="349" y="546"/>
                  </a:cubicBezTo>
                  <a:cubicBezTo>
                    <a:pt x="228" y="546"/>
                    <a:pt x="114" y="556"/>
                    <a:pt x="0" y="556"/>
                  </a:cubicBezTo>
                  <a:lnTo>
                    <a:pt x="22" y="855"/>
                  </a:lnTo>
                  <a:cubicBezTo>
                    <a:pt x="193" y="834"/>
                    <a:pt x="364" y="812"/>
                    <a:pt x="535" y="812"/>
                  </a:cubicBezTo>
                  <a:cubicBezTo>
                    <a:pt x="684" y="812"/>
                    <a:pt x="877" y="812"/>
                    <a:pt x="1048" y="791"/>
                  </a:cubicBezTo>
                  <a:cubicBezTo>
                    <a:pt x="1411" y="748"/>
                    <a:pt x="1753" y="663"/>
                    <a:pt x="2074" y="599"/>
                  </a:cubicBezTo>
                  <a:cubicBezTo>
                    <a:pt x="2416" y="513"/>
                    <a:pt x="2758" y="428"/>
                    <a:pt x="3100" y="342"/>
                  </a:cubicBezTo>
                  <a:lnTo>
                    <a:pt x="3591" y="193"/>
                  </a:lnTo>
                  <a:cubicBezTo>
                    <a:pt x="3741" y="129"/>
                    <a:pt x="3933" y="107"/>
                    <a:pt x="40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33"/>
            <p:cNvSpPr/>
            <p:nvPr/>
          </p:nvSpPr>
          <p:spPr>
            <a:xfrm>
              <a:off x="53700" y="474425"/>
              <a:ext cx="54000" cy="74825"/>
            </a:xfrm>
            <a:custGeom>
              <a:avLst/>
              <a:gdLst/>
              <a:ahLst/>
              <a:cxnLst/>
              <a:rect l="l" t="t" r="r" b="b"/>
              <a:pathLst>
                <a:path w="2160" h="2993" extrusionOk="0">
                  <a:moveTo>
                    <a:pt x="2159" y="0"/>
                  </a:moveTo>
                  <a:lnTo>
                    <a:pt x="2159" y="0"/>
                  </a:lnTo>
                  <a:cubicBezTo>
                    <a:pt x="1732" y="428"/>
                    <a:pt x="1347" y="877"/>
                    <a:pt x="962" y="1347"/>
                  </a:cubicBezTo>
                  <a:cubicBezTo>
                    <a:pt x="770" y="1582"/>
                    <a:pt x="578" y="1817"/>
                    <a:pt x="407" y="2074"/>
                  </a:cubicBezTo>
                  <a:cubicBezTo>
                    <a:pt x="321" y="2202"/>
                    <a:pt x="257" y="2330"/>
                    <a:pt x="171" y="2480"/>
                  </a:cubicBezTo>
                  <a:cubicBezTo>
                    <a:pt x="129" y="2544"/>
                    <a:pt x="107" y="2629"/>
                    <a:pt x="65" y="2694"/>
                  </a:cubicBezTo>
                  <a:cubicBezTo>
                    <a:pt x="43" y="2779"/>
                    <a:pt x="0" y="2886"/>
                    <a:pt x="0" y="2950"/>
                  </a:cubicBezTo>
                  <a:lnTo>
                    <a:pt x="278" y="2993"/>
                  </a:lnTo>
                  <a:cubicBezTo>
                    <a:pt x="300" y="2736"/>
                    <a:pt x="449" y="2458"/>
                    <a:pt x="599" y="2202"/>
                  </a:cubicBezTo>
                  <a:cubicBezTo>
                    <a:pt x="749" y="1945"/>
                    <a:pt x="898" y="1689"/>
                    <a:pt x="1069" y="1432"/>
                  </a:cubicBezTo>
                  <a:cubicBezTo>
                    <a:pt x="1411" y="941"/>
                    <a:pt x="1775" y="449"/>
                    <a:pt x="2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33"/>
            <p:cNvSpPr/>
            <p:nvPr/>
          </p:nvSpPr>
          <p:spPr>
            <a:xfrm>
              <a:off x="8275" y="510225"/>
              <a:ext cx="34225" cy="52400"/>
            </a:xfrm>
            <a:custGeom>
              <a:avLst/>
              <a:gdLst/>
              <a:ahLst/>
              <a:cxnLst/>
              <a:rect l="l" t="t" r="r" b="b"/>
              <a:pathLst>
                <a:path w="1369" h="2096" extrusionOk="0">
                  <a:moveTo>
                    <a:pt x="22" y="0"/>
                  </a:moveTo>
                  <a:lnTo>
                    <a:pt x="1" y="22"/>
                  </a:lnTo>
                  <a:cubicBezTo>
                    <a:pt x="129" y="193"/>
                    <a:pt x="193" y="385"/>
                    <a:pt x="257" y="578"/>
                  </a:cubicBezTo>
                  <a:cubicBezTo>
                    <a:pt x="343" y="770"/>
                    <a:pt x="407" y="984"/>
                    <a:pt x="514" y="1176"/>
                  </a:cubicBezTo>
                  <a:cubicBezTo>
                    <a:pt x="599" y="1347"/>
                    <a:pt x="706" y="1561"/>
                    <a:pt x="856" y="1710"/>
                  </a:cubicBezTo>
                  <a:cubicBezTo>
                    <a:pt x="1005" y="1860"/>
                    <a:pt x="1155" y="1988"/>
                    <a:pt x="1347" y="2095"/>
                  </a:cubicBezTo>
                  <a:lnTo>
                    <a:pt x="1369" y="2074"/>
                  </a:lnTo>
                  <a:cubicBezTo>
                    <a:pt x="1283" y="1860"/>
                    <a:pt x="1176" y="1689"/>
                    <a:pt x="1069" y="1518"/>
                  </a:cubicBezTo>
                  <a:cubicBezTo>
                    <a:pt x="963" y="1347"/>
                    <a:pt x="813" y="1219"/>
                    <a:pt x="706" y="1048"/>
                  </a:cubicBezTo>
                  <a:cubicBezTo>
                    <a:pt x="578" y="877"/>
                    <a:pt x="492" y="706"/>
                    <a:pt x="385" y="513"/>
                  </a:cubicBezTo>
                  <a:cubicBezTo>
                    <a:pt x="279" y="342"/>
                    <a:pt x="172" y="150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33"/>
            <p:cNvSpPr/>
            <p:nvPr/>
          </p:nvSpPr>
          <p:spPr>
            <a:xfrm>
              <a:off x="275" y="569625"/>
              <a:ext cx="38500" cy="9100"/>
            </a:xfrm>
            <a:custGeom>
              <a:avLst/>
              <a:gdLst/>
              <a:ahLst/>
              <a:cxnLst/>
              <a:rect l="l" t="t" r="r" b="b"/>
              <a:pathLst>
                <a:path w="1540" h="364" extrusionOk="0">
                  <a:moveTo>
                    <a:pt x="127" y="1"/>
                  </a:moveTo>
                  <a:cubicBezTo>
                    <a:pt x="86" y="1"/>
                    <a:pt x="44" y="6"/>
                    <a:pt x="0" y="18"/>
                  </a:cubicBezTo>
                  <a:lnTo>
                    <a:pt x="0" y="40"/>
                  </a:lnTo>
                  <a:cubicBezTo>
                    <a:pt x="128" y="40"/>
                    <a:pt x="235" y="125"/>
                    <a:pt x="363" y="189"/>
                  </a:cubicBezTo>
                  <a:cubicBezTo>
                    <a:pt x="406" y="232"/>
                    <a:pt x="470" y="253"/>
                    <a:pt x="556" y="296"/>
                  </a:cubicBezTo>
                  <a:cubicBezTo>
                    <a:pt x="641" y="318"/>
                    <a:pt x="684" y="318"/>
                    <a:pt x="748" y="339"/>
                  </a:cubicBezTo>
                  <a:cubicBezTo>
                    <a:pt x="835" y="351"/>
                    <a:pt x="921" y="364"/>
                    <a:pt x="1003" y="364"/>
                  </a:cubicBezTo>
                  <a:cubicBezTo>
                    <a:pt x="1063" y="364"/>
                    <a:pt x="1121" y="357"/>
                    <a:pt x="1176" y="339"/>
                  </a:cubicBezTo>
                  <a:cubicBezTo>
                    <a:pt x="1304" y="296"/>
                    <a:pt x="1432" y="211"/>
                    <a:pt x="1539" y="104"/>
                  </a:cubicBezTo>
                  <a:lnTo>
                    <a:pt x="1518" y="61"/>
                  </a:lnTo>
                  <a:cubicBezTo>
                    <a:pt x="1389" y="40"/>
                    <a:pt x="1261" y="40"/>
                    <a:pt x="1133" y="40"/>
                  </a:cubicBezTo>
                  <a:cubicBezTo>
                    <a:pt x="1005" y="40"/>
                    <a:pt x="898" y="82"/>
                    <a:pt x="770" y="104"/>
                  </a:cubicBezTo>
                  <a:lnTo>
                    <a:pt x="599" y="104"/>
                  </a:lnTo>
                  <a:cubicBezTo>
                    <a:pt x="534" y="104"/>
                    <a:pt x="470" y="82"/>
                    <a:pt x="406" y="61"/>
                  </a:cubicBezTo>
                  <a:cubicBezTo>
                    <a:pt x="316" y="31"/>
                    <a:pt x="225" y="1"/>
                    <a:pt x="1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33"/>
            <p:cNvSpPr/>
            <p:nvPr/>
          </p:nvSpPr>
          <p:spPr>
            <a:xfrm>
              <a:off x="88125" y="471075"/>
              <a:ext cx="6200" cy="6025"/>
            </a:xfrm>
            <a:custGeom>
              <a:avLst/>
              <a:gdLst/>
              <a:ahLst/>
              <a:cxnLst/>
              <a:rect l="l" t="t" r="r" b="b"/>
              <a:pathLst>
                <a:path w="248" h="241" extrusionOk="0">
                  <a:moveTo>
                    <a:pt x="143" y="0"/>
                  </a:moveTo>
                  <a:cubicBezTo>
                    <a:pt x="75" y="0"/>
                    <a:pt x="0" y="56"/>
                    <a:pt x="13" y="156"/>
                  </a:cubicBezTo>
                  <a:cubicBezTo>
                    <a:pt x="13" y="215"/>
                    <a:pt x="50" y="241"/>
                    <a:pt x="95" y="241"/>
                  </a:cubicBezTo>
                  <a:cubicBezTo>
                    <a:pt x="163" y="241"/>
                    <a:pt x="248" y="182"/>
                    <a:pt x="248" y="92"/>
                  </a:cubicBezTo>
                  <a:cubicBezTo>
                    <a:pt x="239" y="29"/>
                    <a:pt x="193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33"/>
            <p:cNvSpPr/>
            <p:nvPr/>
          </p:nvSpPr>
          <p:spPr>
            <a:xfrm>
              <a:off x="103075" y="473350"/>
              <a:ext cx="5700" cy="5675"/>
            </a:xfrm>
            <a:custGeom>
              <a:avLst/>
              <a:gdLst/>
              <a:ahLst/>
              <a:cxnLst/>
              <a:rect l="l" t="t" r="r" b="b"/>
              <a:pathLst>
                <a:path w="228" h="227" extrusionOk="0">
                  <a:moveTo>
                    <a:pt x="137" y="1"/>
                  </a:moveTo>
                  <a:cubicBezTo>
                    <a:pt x="73" y="1"/>
                    <a:pt x="0" y="60"/>
                    <a:pt x="13" y="150"/>
                  </a:cubicBezTo>
                  <a:cubicBezTo>
                    <a:pt x="22" y="202"/>
                    <a:pt x="59" y="226"/>
                    <a:pt x="100" y="226"/>
                  </a:cubicBezTo>
                  <a:cubicBezTo>
                    <a:pt x="159" y="226"/>
                    <a:pt x="227" y="175"/>
                    <a:pt x="227" y="86"/>
                  </a:cubicBezTo>
                  <a:cubicBezTo>
                    <a:pt x="219" y="27"/>
                    <a:pt x="180" y="1"/>
                    <a:pt x="1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33"/>
            <p:cNvSpPr/>
            <p:nvPr/>
          </p:nvSpPr>
          <p:spPr>
            <a:xfrm>
              <a:off x="108950" y="490750"/>
              <a:ext cx="7600" cy="7450"/>
            </a:xfrm>
            <a:custGeom>
              <a:avLst/>
              <a:gdLst/>
              <a:ahLst/>
              <a:cxnLst/>
              <a:rect l="l" t="t" r="r" b="b"/>
              <a:pathLst>
                <a:path w="304" h="298" extrusionOk="0">
                  <a:moveTo>
                    <a:pt x="170" y="1"/>
                  </a:moveTo>
                  <a:cubicBezTo>
                    <a:pt x="90" y="1"/>
                    <a:pt x="1" y="69"/>
                    <a:pt x="13" y="181"/>
                  </a:cubicBezTo>
                  <a:cubicBezTo>
                    <a:pt x="22" y="262"/>
                    <a:pt x="76" y="297"/>
                    <a:pt x="134" y="297"/>
                  </a:cubicBezTo>
                  <a:cubicBezTo>
                    <a:pt x="215" y="297"/>
                    <a:pt x="304" y="229"/>
                    <a:pt x="291" y="117"/>
                  </a:cubicBezTo>
                  <a:cubicBezTo>
                    <a:pt x="282" y="36"/>
                    <a:pt x="22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33"/>
            <p:cNvSpPr/>
            <p:nvPr/>
          </p:nvSpPr>
          <p:spPr>
            <a:xfrm>
              <a:off x="128500" y="513425"/>
              <a:ext cx="8050" cy="5900"/>
            </a:xfrm>
            <a:custGeom>
              <a:avLst/>
              <a:gdLst/>
              <a:ahLst/>
              <a:cxnLst/>
              <a:rect l="l" t="t" r="r" b="b"/>
              <a:pathLst>
                <a:path w="322" h="236" extrusionOk="0">
                  <a:moveTo>
                    <a:pt x="129" y="1"/>
                  </a:moveTo>
                  <a:cubicBezTo>
                    <a:pt x="1" y="22"/>
                    <a:pt x="44" y="236"/>
                    <a:pt x="172" y="236"/>
                  </a:cubicBezTo>
                  <a:lnTo>
                    <a:pt x="193" y="214"/>
                  </a:lnTo>
                  <a:cubicBezTo>
                    <a:pt x="321" y="214"/>
                    <a:pt x="279" y="1"/>
                    <a:pt x="1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33"/>
            <p:cNvSpPr/>
            <p:nvPr/>
          </p:nvSpPr>
          <p:spPr>
            <a:xfrm>
              <a:off x="126050" y="526025"/>
              <a:ext cx="7075" cy="7050"/>
            </a:xfrm>
            <a:custGeom>
              <a:avLst/>
              <a:gdLst/>
              <a:ahLst/>
              <a:cxnLst/>
              <a:rect l="l" t="t" r="r" b="b"/>
              <a:pathLst>
                <a:path w="283" h="282" extrusionOk="0">
                  <a:moveTo>
                    <a:pt x="166" y="0"/>
                  </a:moveTo>
                  <a:cubicBezTo>
                    <a:pt x="90" y="0"/>
                    <a:pt x="1" y="69"/>
                    <a:pt x="13" y="181"/>
                  </a:cubicBezTo>
                  <a:cubicBezTo>
                    <a:pt x="22" y="251"/>
                    <a:pt x="70" y="281"/>
                    <a:pt x="123" y="281"/>
                  </a:cubicBezTo>
                  <a:cubicBezTo>
                    <a:pt x="198" y="281"/>
                    <a:pt x="282" y="218"/>
                    <a:pt x="270" y="117"/>
                  </a:cubicBezTo>
                  <a:cubicBezTo>
                    <a:pt x="270" y="36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33"/>
            <p:cNvSpPr/>
            <p:nvPr/>
          </p:nvSpPr>
          <p:spPr>
            <a:xfrm>
              <a:off x="169875" y="536175"/>
              <a:ext cx="7600" cy="7800"/>
            </a:xfrm>
            <a:custGeom>
              <a:avLst/>
              <a:gdLst/>
              <a:ahLst/>
              <a:cxnLst/>
              <a:rect l="l" t="t" r="r" b="b"/>
              <a:pathLst>
                <a:path w="304" h="312" extrusionOk="0">
                  <a:moveTo>
                    <a:pt x="170" y="0"/>
                  </a:moveTo>
                  <a:cubicBezTo>
                    <a:pt x="89" y="0"/>
                    <a:pt x="1" y="69"/>
                    <a:pt x="13" y="181"/>
                  </a:cubicBezTo>
                  <a:lnTo>
                    <a:pt x="13" y="202"/>
                  </a:lnTo>
                  <a:cubicBezTo>
                    <a:pt x="22" y="279"/>
                    <a:pt x="72" y="312"/>
                    <a:pt x="127" y="312"/>
                  </a:cubicBezTo>
                  <a:cubicBezTo>
                    <a:pt x="210" y="312"/>
                    <a:pt x="304" y="240"/>
                    <a:pt x="291" y="138"/>
                  </a:cubicBezTo>
                  <a:lnTo>
                    <a:pt x="291" y="117"/>
                  </a:lnTo>
                  <a:cubicBezTo>
                    <a:pt x="282" y="36"/>
                    <a:pt x="228" y="0"/>
                    <a:pt x="17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33"/>
            <p:cNvSpPr/>
            <p:nvPr/>
          </p:nvSpPr>
          <p:spPr>
            <a:xfrm>
              <a:off x="136200" y="562600"/>
              <a:ext cx="6550" cy="6275"/>
            </a:xfrm>
            <a:custGeom>
              <a:avLst/>
              <a:gdLst/>
              <a:ahLst/>
              <a:cxnLst/>
              <a:rect l="l" t="t" r="r" b="b"/>
              <a:pathLst>
                <a:path w="262" h="251" extrusionOk="0">
                  <a:moveTo>
                    <a:pt x="151" y="0"/>
                  </a:moveTo>
                  <a:cubicBezTo>
                    <a:pt x="81" y="0"/>
                    <a:pt x="1" y="60"/>
                    <a:pt x="13" y="150"/>
                  </a:cubicBezTo>
                  <a:cubicBezTo>
                    <a:pt x="13" y="220"/>
                    <a:pt x="56" y="250"/>
                    <a:pt x="106" y="250"/>
                  </a:cubicBezTo>
                  <a:cubicBezTo>
                    <a:pt x="177" y="250"/>
                    <a:pt x="261" y="187"/>
                    <a:pt x="249" y="86"/>
                  </a:cubicBezTo>
                  <a:cubicBezTo>
                    <a:pt x="240" y="26"/>
                    <a:pt x="198" y="0"/>
                    <a:pt x="1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33"/>
            <p:cNvSpPr/>
            <p:nvPr/>
          </p:nvSpPr>
          <p:spPr>
            <a:xfrm>
              <a:off x="157050" y="572500"/>
              <a:ext cx="7600" cy="7775"/>
            </a:xfrm>
            <a:custGeom>
              <a:avLst/>
              <a:gdLst/>
              <a:ahLst/>
              <a:cxnLst/>
              <a:rect l="l" t="t" r="r" b="b"/>
              <a:pathLst>
                <a:path w="304" h="311" extrusionOk="0">
                  <a:moveTo>
                    <a:pt x="170" y="1"/>
                  </a:moveTo>
                  <a:cubicBezTo>
                    <a:pt x="89" y="1"/>
                    <a:pt x="1" y="69"/>
                    <a:pt x="13" y="181"/>
                  </a:cubicBezTo>
                  <a:lnTo>
                    <a:pt x="13" y="203"/>
                  </a:lnTo>
                  <a:cubicBezTo>
                    <a:pt x="21" y="278"/>
                    <a:pt x="70" y="311"/>
                    <a:pt x="124" y="311"/>
                  </a:cubicBezTo>
                  <a:cubicBezTo>
                    <a:pt x="207" y="311"/>
                    <a:pt x="304" y="234"/>
                    <a:pt x="291" y="117"/>
                  </a:cubicBezTo>
                  <a:cubicBezTo>
                    <a:pt x="282" y="37"/>
                    <a:pt x="22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33"/>
            <p:cNvSpPr/>
            <p:nvPr/>
          </p:nvSpPr>
          <p:spPr>
            <a:xfrm>
              <a:off x="133000" y="584500"/>
              <a:ext cx="5475" cy="5925"/>
            </a:xfrm>
            <a:custGeom>
              <a:avLst/>
              <a:gdLst/>
              <a:ahLst/>
              <a:cxnLst/>
              <a:rect l="l" t="t" r="r" b="b"/>
              <a:pathLst>
                <a:path w="219" h="237" extrusionOk="0">
                  <a:moveTo>
                    <a:pt x="133" y="1"/>
                  </a:moveTo>
                  <a:cubicBezTo>
                    <a:pt x="73" y="1"/>
                    <a:pt x="0" y="60"/>
                    <a:pt x="13" y="150"/>
                  </a:cubicBezTo>
                  <a:cubicBezTo>
                    <a:pt x="13" y="211"/>
                    <a:pt x="49" y="237"/>
                    <a:pt x="90" y="237"/>
                  </a:cubicBezTo>
                  <a:cubicBezTo>
                    <a:pt x="149" y="237"/>
                    <a:pt x="218" y="183"/>
                    <a:pt x="206" y="107"/>
                  </a:cubicBezTo>
                  <a:lnTo>
                    <a:pt x="206" y="86"/>
                  </a:lnTo>
                  <a:cubicBezTo>
                    <a:pt x="206" y="26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33"/>
            <p:cNvSpPr/>
            <p:nvPr/>
          </p:nvSpPr>
          <p:spPr>
            <a:xfrm>
              <a:off x="148500" y="610700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37" y="0"/>
                  </a:moveTo>
                  <a:cubicBezTo>
                    <a:pt x="73" y="0"/>
                    <a:pt x="0" y="59"/>
                    <a:pt x="13" y="149"/>
                  </a:cubicBezTo>
                  <a:cubicBezTo>
                    <a:pt x="13" y="209"/>
                    <a:pt x="50" y="235"/>
                    <a:pt x="94" y="235"/>
                  </a:cubicBezTo>
                  <a:cubicBezTo>
                    <a:pt x="159" y="235"/>
                    <a:pt x="240" y="175"/>
                    <a:pt x="227" y="85"/>
                  </a:cubicBezTo>
                  <a:cubicBezTo>
                    <a:pt x="218" y="26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33"/>
            <p:cNvSpPr/>
            <p:nvPr/>
          </p:nvSpPr>
          <p:spPr>
            <a:xfrm>
              <a:off x="120175" y="635575"/>
              <a:ext cx="7075" cy="7275"/>
            </a:xfrm>
            <a:custGeom>
              <a:avLst/>
              <a:gdLst/>
              <a:ahLst/>
              <a:cxnLst/>
              <a:rect l="l" t="t" r="r" b="b"/>
              <a:pathLst>
                <a:path w="283" h="291" extrusionOk="0">
                  <a:moveTo>
                    <a:pt x="157" y="0"/>
                  </a:moveTo>
                  <a:cubicBezTo>
                    <a:pt x="82" y="0"/>
                    <a:pt x="1" y="69"/>
                    <a:pt x="13" y="180"/>
                  </a:cubicBezTo>
                  <a:cubicBezTo>
                    <a:pt x="22" y="258"/>
                    <a:pt x="68" y="290"/>
                    <a:pt x="120" y="290"/>
                  </a:cubicBezTo>
                  <a:cubicBezTo>
                    <a:pt x="196" y="290"/>
                    <a:pt x="283" y="218"/>
                    <a:pt x="270" y="116"/>
                  </a:cubicBezTo>
                  <a:cubicBezTo>
                    <a:pt x="261" y="36"/>
                    <a:pt x="211" y="0"/>
                    <a:pt x="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33"/>
            <p:cNvSpPr/>
            <p:nvPr/>
          </p:nvSpPr>
          <p:spPr>
            <a:xfrm>
              <a:off x="97200" y="640425"/>
              <a:ext cx="5675" cy="5750"/>
            </a:xfrm>
            <a:custGeom>
              <a:avLst/>
              <a:gdLst/>
              <a:ahLst/>
              <a:cxnLst/>
              <a:rect l="l" t="t" r="r" b="b"/>
              <a:pathLst>
                <a:path w="227" h="230" extrusionOk="0">
                  <a:moveTo>
                    <a:pt x="127" y="0"/>
                  </a:moveTo>
                  <a:cubicBezTo>
                    <a:pt x="65" y="0"/>
                    <a:pt x="1" y="51"/>
                    <a:pt x="13" y="136"/>
                  </a:cubicBezTo>
                  <a:cubicBezTo>
                    <a:pt x="13" y="200"/>
                    <a:pt x="53" y="229"/>
                    <a:pt x="98" y="229"/>
                  </a:cubicBezTo>
                  <a:cubicBezTo>
                    <a:pt x="157" y="229"/>
                    <a:pt x="227" y="178"/>
                    <a:pt x="227" y="93"/>
                  </a:cubicBezTo>
                  <a:cubicBezTo>
                    <a:pt x="218" y="29"/>
                    <a:pt x="173" y="0"/>
                    <a:pt x="1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33"/>
            <p:cNvSpPr/>
            <p:nvPr/>
          </p:nvSpPr>
          <p:spPr>
            <a:xfrm>
              <a:off x="61925" y="631975"/>
              <a:ext cx="7625" cy="7650"/>
            </a:xfrm>
            <a:custGeom>
              <a:avLst/>
              <a:gdLst/>
              <a:ahLst/>
              <a:cxnLst/>
              <a:rect l="l" t="t" r="r" b="b"/>
              <a:pathLst>
                <a:path w="305" h="306" extrusionOk="0">
                  <a:moveTo>
                    <a:pt x="177" y="1"/>
                  </a:moveTo>
                  <a:cubicBezTo>
                    <a:pt x="95" y="1"/>
                    <a:pt x="1" y="72"/>
                    <a:pt x="13" y="175"/>
                  </a:cubicBezTo>
                  <a:lnTo>
                    <a:pt x="13" y="196"/>
                  </a:lnTo>
                  <a:cubicBezTo>
                    <a:pt x="22" y="273"/>
                    <a:pt x="72" y="306"/>
                    <a:pt x="128" y="306"/>
                  </a:cubicBezTo>
                  <a:cubicBezTo>
                    <a:pt x="210" y="306"/>
                    <a:pt x="304" y="234"/>
                    <a:pt x="291" y="132"/>
                  </a:cubicBezTo>
                  <a:lnTo>
                    <a:pt x="291" y="111"/>
                  </a:lnTo>
                  <a:cubicBezTo>
                    <a:pt x="283" y="33"/>
                    <a:pt x="233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33"/>
            <p:cNvSpPr/>
            <p:nvPr/>
          </p:nvSpPr>
          <p:spPr>
            <a:xfrm>
              <a:off x="27475" y="618775"/>
              <a:ext cx="8050" cy="6825"/>
            </a:xfrm>
            <a:custGeom>
              <a:avLst/>
              <a:gdLst/>
              <a:ahLst/>
              <a:cxnLst/>
              <a:rect l="l" t="t" r="r" b="b"/>
              <a:pathLst>
                <a:path w="322" h="273" extrusionOk="0">
                  <a:moveTo>
                    <a:pt x="140" y="0"/>
                  </a:moveTo>
                  <a:cubicBezTo>
                    <a:pt x="45" y="0"/>
                    <a:pt x="0" y="181"/>
                    <a:pt x="109" y="254"/>
                  </a:cubicBezTo>
                  <a:cubicBezTo>
                    <a:pt x="131" y="267"/>
                    <a:pt x="152" y="272"/>
                    <a:pt x="171" y="272"/>
                  </a:cubicBezTo>
                  <a:cubicBezTo>
                    <a:pt x="279" y="272"/>
                    <a:pt x="322" y="91"/>
                    <a:pt x="195" y="19"/>
                  </a:cubicBezTo>
                  <a:cubicBezTo>
                    <a:pt x="175" y="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33"/>
            <p:cNvSpPr/>
            <p:nvPr/>
          </p:nvSpPr>
          <p:spPr>
            <a:xfrm>
              <a:off x="950" y="599250"/>
              <a:ext cx="7375" cy="6500"/>
            </a:xfrm>
            <a:custGeom>
              <a:avLst/>
              <a:gdLst/>
              <a:ahLst/>
              <a:cxnLst/>
              <a:rect l="l" t="t" r="r" b="b"/>
              <a:pathLst>
                <a:path w="295" h="260" extrusionOk="0">
                  <a:moveTo>
                    <a:pt x="124" y="0"/>
                  </a:moveTo>
                  <a:cubicBezTo>
                    <a:pt x="43" y="0"/>
                    <a:pt x="0" y="106"/>
                    <a:pt x="37" y="180"/>
                  </a:cubicBezTo>
                  <a:cubicBezTo>
                    <a:pt x="37" y="180"/>
                    <a:pt x="37" y="201"/>
                    <a:pt x="37" y="201"/>
                  </a:cubicBezTo>
                  <a:cubicBezTo>
                    <a:pt x="64" y="242"/>
                    <a:pt x="103" y="259"/>
                    <a:pt x="140" y="259"/>
                  </a:cubicBezTo>
                  <a:cubicBezTo>
                    <a:pt x="219" y="259"/>
                    <a:pt x="295" y="182"/>
                    <a:pt x="251" y="94"/>
                  </a:cubicBezTo>
                  <a:cubicBezTo>
                    <a:pt x="251" y="52"/>
                    <a:pt x="230" y="30"/>
                    <a:pt x="165" y="9"/>
                  </a:cubicBezTo>
                  <a:cubicBezTo>
                    <a:pt x="151" y="3"/>
                    <a:pt x="137" y="0"/>
                    <a:pt x="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33"/>
            <p:cNvSpPr/>
            <p:nvPr/>
          </p:nvSpPr>
          <p:spPr>
            <a:xfrm>
              <a:off x="-5925" y="567325"/>
              <a:ext cx="7600" cy="7275"/>
            </a:xfrm>
            <a:custGeom>
              <a:avLst/>
              <a:gdLst/>
              <a:ahLst/>
              <a:cxnLst/>
              <a:rect l="l" t="t" r="r" b="b"/>
              <a:pathLst>
                <a:path w="304" h="291" extrusionOk="0">
                  <a:moveTo>
                    <a:pt x="177" y="1"/>
                  </a:moveTo>
                  <a:cubicBezTo>
                    <a:pt x="94" y="1"/>
                    <a:pt x="0" y="72"/>
                    <a:pt x="13" y="174"/>
                  </a:cubicBezTo>
                  <a:cubicBezTo>
                    <a:pt x="22" y="255"/>
                    <a:pt x="76" y="291"/>
                    <a:pt x="134" y="291"/>
                  </a:cubicBezTo>
                  <a:cubicBezTo>
                    <a:pt x="215" y="291"/>
                    <a:pt x="303" y="222"/>
                    <a:pt x="291" y="110"/>
                  </a:cubicBezTo>
                  <a:cubicBezTo>
                    <a:pt x="282" y="33"/>
                    <a:pt x="232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33"/>
            <p:cNvSpPr/>
            <p:nvPr/>
          </p:nvSpPr>
          <p:spPr>
            <a:xfrm>
              <a:off x="-5450" y="526225"/>
              <a:ext cx="8125" cy="6575"/>
            </a:xfrm>
            <a:custGeom>
              <a:avLst/>
              <a:gdLst/>
              <a:ahLst/>
              <a:cxnLst/>
              <a:rect l="l" t="t" r="r" b="b"/>
              <a:pathLst>
                <a:path w="325" h="263" extrusionOk="0">
                  <a:moveTo>
                    <a:pt x="148" y="0"/>
                  </a:moveTo>
                  <a:cubicBezTo>
                    <a:pt x="14" y="0"/>
                    <a:pt x="1" y="238"/>
                    <a:pt x="165" y="258"/>
                  </a:cubicBezTo>
                  <a:cubicBezTo>
                    <a:pt x="176" y="261"/>
                    <a:pt x="187" y="263"/>
                    <a:pt x="197" y="263"/>
                  </a:cubicBezTo>
                  <a:cubicBezTo>
                    <a:pt x="317" y="263"/>
                    <a:pt x="325" y="41"/>
                    <a:pt x="186" y="2"/>
                  </a:cubicBezTo>
                  <a:lnTo>
                    <a:pt x="165" y="2"/>
                  </a:lnTo>
                  <a:cubicBezTo>
                    <a:pt x="159" y="1"/>
                    <a:pt x="153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33"/>
            <p:cNvSpPr/>
            <p:nvPr/>
          </p:nvSpPr>
          <p:spPr>
            <a:xfrm>
              <a:off x="4775" y="506250"/>
              <a:ext cx="7600" cy="7550"/>
            </a:xfrm>
            <a:custGeom>
              <a:avLst/>
              <a:gdLst/>
              <a:ahLst/>
              <a:cxnLst/>
              <a:rect l="l" t="t" r="r" b="b"/>
              <a:pathLst>
                <a:path w="304" h="302" extrusionOk="0">
                  <a:moveTo>
                    <a:pt x="169" y="1"/>
                  </a:moveTo>
                  <a:cubicBezTo>
                    <a:pt x="89" y="1"/>
                    <a:pt x="0" y="69"/>
                    <a:pt x="12" y="181"/>
                  </a:cubicBezTo>
                  <a:lnTo>
                    <a:pt x="12" y="202"/>
                  </a:lnTo>
                  <a:cubicBezTo>
                    <a:pt x="21" y="271"/>
                    <a:pt x="71" y="301"/>
                    <a:pt x="126" y="301"/>
                  </a:cubicBezTo>
                  <a:cubicBezTo>
                    <a:pt x="208" y="301"/>
                    <a:pt x="303" y="232"/>
                    <a:pt x="290" y="117"/>
                  </a:cubicBezTo>
                  <a:cubicBezTo>
                    <a:pt x="281" y="36"/>
                    <a:pt x="227" y="1"/>
                    <a:pt x="1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33"/>
            <p:cNvSpPr/>
            <p:nvPr/>
          </p:nvSpPr>
          <p:spPr>
            <a:xfrm>
              <a:off x="32125" y="471250"/>
              <a:ext cx="8925" cy="8100"/>
            </a:xfrm>
            <a:custGeom>
              <a:avLst/>
              <a:gdLst/>
              <a:ahLst/>
              <a:cxnLst/>
              <a:rect l="l" t="t" r="r" b="b"/>
              <a:pathLst>
                <a:path w="357" h="324" extrusionOk="0">
                  <a:moveTo>
                    <a:pt x="196" y="1"/>
                  </a:moveTo>
                  <a:cubicBezTo>
                    <a:pt x="80" y="1"/>
                    <a:pt x="1" y="166"/>
                    <a:pt x="73" y="256"/>
                  </a:cubicBezTo>
                  <a:cubicBezTo>
                    <a:pt x="96" y="302"/>
                    <a:pt x="142" y="323"/>
                    <a:pt x="188" y="323"/>
                  </a:cubicBezTo>
                  <a:cubicBezTo>
                    <a:pt x="271" y="323"/>
                    <a:pt x="356" y="258"/>
                    <a:pt x="329" y="149"/>
                  </a:cubicBezTo>
                  <a:cubicBezTo>
                    <a:pt x="329" y="85"/>
                    <a:pt x="308" y="42"/>
                    <a:pt x="265" y="21"/>
                  </a:cubicBezTo>
                  <a:cubicBezTo>
                    <a:pt x="241" y="7"/>
                    <a:pt x="218" y="1"/>
                    <a:pt x="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33"/>
            <p:cNvSpPr/>
            <p:nvPr/>
          </p:nvSpPr>
          <p:spPr>
            <a:xfrm>
              <a:off x="41425" y="491950"/>
              <a:ext cx="8525" cy="5575"/>
            </a:xfrm>
            <a:custGeom>
              <a:avLst/>
              <a:gdLst/>
              <a:ahLst/>
              <a:cxnLst/>
              <a:rect l="l" t="t" r="r" b="b"/>
              <a:pathLst>
                <a:path w="341" h="223" extrusionOk="0">
                  <a:moveTo>
                    <a:pt x="177" y="1"/>
                  </a:moveTo>
                  <a:cubicBezTo>
                    <a:pt x="153" y="1"/>
                    <a:pt x="129" y="8"/>
                    <a:pt x="107" y="26"/>
                  </a:cubicBezTo>
                  <a:cubicBezTo>
                    <a:pt x="107" y="26"/>
                    <a:pt x="85" y="26"/>
                    <a:pt x="85" y="47"/>
                  </a:cubicBezTo>
                  <a:cubicBezTo>
                    <a:pt x="1" y="115"/>
                    <a:pt x="90" y="223"/>
                    <a:pt x="173" y="223"/>
                  </a:cubicBezTo>
                  <a:cubicBezTo>
                    <a:pt x="195" y="223"/>
                    <a:pt x="217" y="215"/>
                    <a:pt x="235" y="197"/>
                  </a:cubicBezTo>
                  <a:cubicBezTo>
                    <a:pt x="256" y="197"/>
                    <a:pt x="256" y="176"/>
                    <a:pt x="256" y="176"/>
                  </a:cubicBezTo>
                  <a:cubicBezTo>
                    <a:pt x="341" y="108"/>
                    <a:pt x="265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33"/>
            <p:cNvSpPr/>
            <p:nvPr/>
          </p:nvSpPr>
          <p:spPr>
            <a:xfrm>
              <a:off x="42500" y="492475"/>
              <a:ext cx="8525" cy="5575"/>
            </a:xfrm>
            <a:custGeom>
              <a:avLst/>
              <a:gdLst/>
              <a:ahLst/>
              <a:cxnLst/>
              <a:rect l="l" t="t" r="r" b="b"/>
              <a:pathLst>
                <a:path w="341" h="223" extrusionOk="0">
                  <a:moveTo>
                    <a:pt x="177" y="1"/>
                  </a:moveTo>
                  <a:cubicBezTo>
                    <a:pt x="153" y="1"/>
                    <a:pt x="129" y="9"/>
                    <a:pt x="107" y="26"/>
                  </a:cubicBezTo>
                  <a:cubicBezTo>
                    <a:pt x="107" y="48"/>
                    <a:pt x="85" y="48"/>
                    <a:pt x="85" y="48"/>
                  </a:cubicBezTo>
                  <a:cubicBezTo>
                    <a:pt x="1" y="115"/>
                    <a:pt x="76" y="223"/>
                    <a:pt x="165" y="223"/>
                  </a:cubicBezTo>
                  <a:cubicBezTo>
                    <a:pt x="188" y="223"/>
                    <a:pt x="212" y="215"/>
                    <a:pt x="235" y="197"/>
                  </a:cubicBezTo>
                  <a:cubicBezTo>
                    <a:pt x="235" y="197"/>
                    <a:pt x="256" y="197"/>
                    <a:pt x="256" y="176"/>
                  </a:cubicBezTo>
                  <a:cubicBezTo>
                    <a:pt x="341" y="109"/>
                    <a:pt x="265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33"/>
            <p:cNvSpPr/>
            <p:nvPr/>
          </p:nvSpPr>
          <p:spPr>
            <a:xfrm>
              <a:off x="60325" y="473900"/>
              <a:ext cx="9825" cy="7775"/>
            </a:xfrm>
            <a:custGeom>
              <a:avLst/>
              <a:gdLst/>
              <a:ahLst/>
              <a:cxnLst/>
              <a:rect l="l" t="t" r="r" b="b"/>
              <a:pathLst>
                <a:path w="393" h="311" extrusionOk="0">
                  <a:moveTo>
                    <a:pt x="215" y="0"/>
                  </a:moveTo>
                  <a:cubicBezTo>
                    <a:pt x="103" y="0"/>
                    <a:pt x="0" y="137"/>
                    <a:pt x="99" y="235"/>
                  </a:cubicBezTo>
                  <a:cubicBezTo>
                    <a:pt x="126" y="288"/>
                    <a:pt x="167" y="311"/>
                    <a:pt x="208" y="311"/>
                  </a:cubicBezTo>
                  <a:cubicBezTo>
                    <a:pt x="300" y="311"/>
                    <a:pt x="393" y="203"/>
                    <a:pt x="334" y="86"/>
                  </a:cubicBezTo>
                  <a:cubicBezTo>
                    <a:pt x="334" y="64"/>
                    <a:pt x="313" y="43"/>
                    <a:pt x="313" y="43"/>
                  </a:cubicBezTo>
                  <a:cubicBezTo>
                    <a:pt x="283" y="13"/>
                    <a:pt x="248" y="0"/>
                    <a:pt x="2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949" name="Google Shape;35949;p33"/>
          <p:cNvGrpSpPr/>
          <p:nvPr/>
        </p:nvGrpSpPr>
        <p:grpSpPr>
          <a:xfrm>
            <a:off x="-488212" y="2945415"/>
            <a:ext cx="11939460" cy="2476113"/>
            <a:chOff x="0" y="1870508"/>
            <a:chExt cx="9144107" cy="2162922"/>
          </a:xfrm>
        </p:grpSpPr>
        <p:sp>
          <p:nvSpPr>
            <p:cNvPr id="35950" name="Google Shape;35950;p33"/>
            <p:cNvSpPr/>
            <p:nvPr/>
          </p:nvSpPr>
          <p:spPr>
            <a:xfrm>
              <a:off x="0" y="1870508"/>
              <a:ext cx="7588854" cy="2162922"/>
            </a:xfrm>
            <a:custGeom>
              <a:avLst/>
              <a:gdLst/>
              <a:ahLst/>
              <a:cxnLst/>
              <a:rect l="l" t="t" r="r" b="b"/>
              <a:pathLst>
                <a:path w="236505" h="67407" extrusionOk="0">
                  <a:moveTo>
                    <a:pt x="34731" y="1"/>
                  </a:moveTo>
                  <a:cubicBezTo>
                    <a:pt x="33482" y="1"/>
                    <a:pt x="32056" y="1247"/>
                    <a:pt x="31057" y="4353"/>
                  </a:cubicBezTo>
                  <a:cubicBezTo>
                    <a:pt x="29710" y="8479"/>
                    <a:pt x="26782" y="7837"/>
                    <a:pt x="26760" y="8543"/>
                  </a:cubicBezTo>
                  <a:cubicBezTo>
                    <a:pt x="26739" y="9264"/>
                    <a:pt x="24082" y="13972"/>
                    <a:pt x="22014" y="13972"/>
                  </a:cubicBezTo>
                  <a:cubicBezTo>
                    <a:pt x="22000" y="13972"/>
                    <a:pt x="21986" y="13972"/>
                    <a:pt x="21973" y="13972"/>
                  </a:cubicBezTo>
                  <a:cubicBezTo>
                    <a:pt x="21857" y="13968"/>
                    <a:pt x="21748" y="13965"/>
                    <a:pt x="21644" y="13965"/>
                  </a:cubicBezTo>
                  <a:cubicBezTo>
                    <a:pt x="19567" y="13965"/>
                    <a:pt x="19818" y="14807"/>
                    <a:pt x="17762" y="17413"/>
                  </a:cubicBezTo>
                  <a:cubicBezTo>
                    <a:pt x="15582" y="20127"/>
                    <a:pt x="13829" y="22350"/>
                    <a:pt x="13829" y="22350"/>
                  </a:cubicBezTo>
                  <a:cubicBezTo>
                    <a:pt x="13829" y="22350"/>
                    <a:pt x="3783" y="36243"/>
                    <a:pt x="0" y="41950"/>
                  </a:cubicBezTo>
                  <a:lnTo>
                    <a:pt x="0" y="67407"/>
                  </a:lnTo>
                  <a:lnTo>
                    <a:pt x="179841" y="67022"/>
                  </a:lnTo>
                  <a:cubicBezTo>
                    <a:pt x="183753" y="65547"/>
                    <a:pt x="187771" y="64265"/>
                    <a:pt x="191896" y="63282"/>
                  </a:cubicBezTo>
                  <a:cubicBezTo>
                    <a:pt x="202095" y="60865"/>
                    <a:pt x="211881" y="60270"/>
                    <a:pt x="221730" y="60270"/>
                  </a:cubicBezTo>
                  <a:cubicBezTo>
                    <a:pt x="224947" y="60270"/>
                    <a:pt x="228170" y="60333"/>
                    <a:pt x="231417" y="60417"/>
                  </a:cubicBezTo>
                  <a:cubicBezTo>
                    <a:pt x="232657" y="60417"/>
                    <a:pt x="233897" y="60161"/>
                    <a:pt x="235136" y="59755"/>
                  </a:cubicBezTo>
                  <a:cubicBezTo>
                    <a:pt x="234495" y="58686"/>
                    <a:pt x="236504" y="55843"/>
                    <a:pt x="234645" y="54005"/>
                  </a:cubicBezTo>
                  <a:cubicBezTo>
                    <a:pt x="232229" y="51611"/>
                    <a:pt x="220837" y="50628"/>
                    <a:pt x="220217" y="48918"/>
                  </a:cubicBezTo>
                  <a:cubicBezTo>
                    <a:pt x="219687" y="47404"/>
                    <a:pt x="218251" y="46342"/>
                    <a:pt x="216846" y="46342"/>
                  </a:cubicBezTo>
                  <a:cubicBezTo>
                    <a:pt x="216665" y="46342"/>
                    <a:pt x="216484" y="46359"/>
                    <a:pt x="216306" y="46396"/>
                  </a:cubicBezTo>
                  <a:cubicBezTo>
                    <a:pt x="214996" y="46651"/>
                    <a:pt x="212696" y="47509"/>
                    <a:pt x="210775" y="47509"/>
                  </a:cubicBezTo>
                  <a:cubicBezTo>
                    <a:pt x="210439" y="47509"/>
                    <a:pt x="210114" y="47483"/>
                    <a:pt x="209808" y="47422"/>
                  </a:cubicBezTo>
                  <a:cubicBezTo>
                    <a:pt x="208718" y="47208"/>
                    <a:pt x="219747" y="44665"/>
                    <a:pt x="219063" y="43190"/>
                  </a:cubicBezTo>
                  <a:cubicBezTo>
                    <a:pt x="218464" y="41950"/>
                    <a:pt x="212074" y="37419"/>
                    <a:pt x="211924" y="36414"/>
                  </a:cubicBezTo>
                  <a:cubicBezTo>
                    <a:pt x="211603" y="34448"/>
                    <a:pt x="206196" y="32332"/>
                    <a:pt x="205576" y="29511"/>
                  </a:cubicBezTo>
                  <a:cubicBezTo>
                    <a:pt x="204956" y="26689"/>
                    <a:pt x="202883" y="25578"/>
                    <a:pt x="201900" y="22714"/>
                  </a:cubicBezTo>
                  <a:cubicBezTo>
                    <a:pt x="201314" y="21045"/>
                    <a:pt x="200475" y="20697"/>
                    <a:pt x="199876" y="20697"/>
                  </a:cubicBezTo>
                  <a:cubicBezTo>
                    <a:pt x="199448" y="20697"/>
                    <a:pt x="199142" y="20875"/>
                    <a:pt x="199142" y="20875"/>
                  </a:cubicBezTo>
                  <a:lnTo>
                    <a:pt x="197561" y="19144"/>
                  </a:lnTo>
                  <a:cubicBezTo>
                    <a:pt x="197044" y="17848"/>
                    <a:pt x="195952" y="17263"/>
                    <a:pt x="194634" y="17263"/>
                  </a:cubicBezTo>
                  <a:cubicBezTo>
                    <a:pt x="192627" y="17263"/>
                    <a:pt x="190095" y="18618"/>
                    <a:pt x="188263" y="20875"/>
                  </a:cubicBezTo>
                  <a:cubicBezTo>
                    <a:pt x="185228" y="24595"/>
                    <a:pt x="181744" y="23248"/>
                    <a:pt x="178516" y="28185"/>
                  </a:cubicBezTo>
                  <a:lnTo>
                    <a:pt x="174434" y="34427"/>
                  </a:lnTo>
                  <a:cubicBezTo>
                    <a:pt x="171206" y="39343"/>
                    <a:pt x="164687" y="45969"/>
                    <a:pt x="159878" y="49175"/>
                  </a:cubicBezTo>
                  <a:cubicBezTo>
                    <a:pt x="155464" y="52137"/>
                    <a:pt x="147808" y="54271"/>
                    <a:pt x="142035" y="54271"/>
                  </a:cubicBezTo>
                  <a:cubicBezTo>
                    <a:pt x="141519" y="54271"/>
                    <a:pt x="141017" y="54254"/>
                    <a:pt x="140535" y="54219"/>
                  </a:cubicBezTo>
                  <a:lnTo>
                    <a:pt x="113154" y="52167"/>
                  </a:lnTo>
                  <a:cubicBezTo>
                    <a:pt x="107276" y="51740"/>
                    <a:pt x="98342" y="49025"/>
                    <a:pt x="93212" y="46118"/>
                  </a:cubicBezTo>
                  <a:lnTo>
                    <a:pt x="81863" y="39706"/>
                  </a:lnTo>
                  <a:cubicBezTo>
                    <a:pt x="76712" y="36799"/>
                    <a:pt x="70428" y="32759"/>
                    <a:pt x="67820" y="30686"/>
                  </a:cubicBezTo>
                  <a:cubicBezTo>
                    <a:pt x="65212" y="28591"/>
                    <a:pt x="64379" y="25685"/>
                    <a:pt x="60104" y="23996"/>
                  </a:cubicBezTo>
                  <a:cubicBezTo>
                    <a:pt x="56534" y="22564"/>
                    <a:pt x="50721" y="21474"/>
                    <a:pt x="50507" y="20726"/>
                  </a:cubicBezTo>
                  <a:cubicBezTo>
                    <a:pt x="50293" y="20042"/>
                    <a:pt x="43689" y="17327"/>
                    <a:pt x="43240" y="15746"/>
                  </a:cubicBezTo>
                  <a:cubicBezTo>
                    <a:pt x="42620" y="13608"/>
                    <a:pt x="40525" y="9953"/>
                    <a:pt x="39115" y="6854"/>
                  </a:cubicBezTo>
                  <a:cubicBezTo>
                    <a:pt x="37682" y="3733"/>
                    <a:pt x="37939" y="3114"/>
                    <a:pt x="36614" y="1147"/>
                  </a:cubicBezTo>
                  <a:cubicBezTo>
                    <a:pt x="36126" y="423"/>
                    <a:pt x="35459" y="1"/>
                    <a:pt x="347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33"/>
            <p:cNvSpPr/>
            <p:nvPr/>
          </p:nvSpPr>
          <p:spPr>
            <a:xfrm>
              <a:off x="5770427" y="3054583"/>
              <a:ext cx="3373680" cy="966443"/>
            </a:xfrm>
            <a:custGeom>
              <a:avLst/>
              <a:gdLst/>
              <a:ahLst/>
              <a:cxnLst/>
              <a:rect l="l" t="t" r="r" b="b"/>
              <a:pathLst>
                <a:path w="105140" h="30119" extrusionOk="0">
                  <a:moveTo>
                    <a:pt x="84105" y="1"/>
                  </a:moveTo>
                  <a:cubicBezTo>
                    <a:pt x="83439" y="1"/>
                    <a:pt x="82820" y="106"/>
                    <a:pt x="82291" y="388"/>
                  </a:cubicBezTo>
                  <a:cubicBezTo>
                    <a:pt x="79683" y="1777"/>
                    <a:pt x="76498" y="5026"/>
                    <a:pt x="75173" y="7676"/>
                  </a:cubicBezTo>
                  <a:cubicBezTo>
                    <a:pt x="73848" y="10305"/>
                    <a:pt x="72352" y="9963"/>
                    <a:pt x="69723" y="12827"/>
                  </a:cubicBezTo>
                  <a:cubicBezTo>
                    <a:pt x="67072" y="15692"/>
                    <a:pt x="61472" y="15414"/>
                    <a:pt x="57860" y="15692"/>
                  </a:cubicBezTo>
                  <a:cubicBezTo>
                    <a:pt x="57048" y="15756"/>
                    <a:pt x="51512" y="20672"/>
                    <a:pt x="43326" y="21398"/>
                  </a:cubicBezTo>
                  <a:cubicBezTo>
                    <a:pt x="30202" y="22553"/>
                    <a:pt x="25585" y="23172"/>
                    <a:pt x="12055" y="26379"/>
                  </a:cubicBezTo>
                  <a:cubicBezTo>
                    <a:pt x="7930" y="27362"/>
                    <a:pt x="3912" y="28644"/>
                    <a:pt x="0" y="30119"/>
                  </a:cubicBezTo>
                  <a:lnTo>
                    <a:pt x="105140" y="29905"/>
                  </a:lnTo>
                  <a:lnTo>
                    <a:pt x="105140" y="12058"/>
                  </a:lnTo>
                  <a:cubicBezTo>
                    <a:pt x="100962" y="10907"/>
                    <a:pt x="94059" y="380"/>
                    <a:pt x="91826" y="380"/>
                  </a:cubicBezTo>
                  <a:cubicBezTo>
                    <a:pt x="91695" y="380"/>
                    <a:pt x="91579" y="417"/>
                    <a:pt x="91482" y="495"/>
                  </a:cubicBezTo>
                  <a:cubicBezTo>
                    <a:pt x="91113" y="784"/>
                    <a:pt x="90617" y="892"/>
                    <a:pt x="90041" y="892"/>
                  </a:cubicBezTo>
                  <a:cubicBezTo>
                    <a:pt x="88380" y="892"/>
                    <a:pt x="86045" y="1"/>
                    <a:pt x="84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952" name="Google Shape;35952;p33"/>
          <p:cNvGrpSpPr/>
          <p:nvPr/>
        </p:nvGrpSpPr>
        <p:grpSpPr>
          <a:xfrm rot="1373929" flipH="1">
            <a:off x="-123353" y="61342"/>
            <a:ext cx="1927249" cy="1785164"/>
            <a:chOff x="4709100" y="3071650"/>
            <a:chExt cx="1344875" cy="1245725"/>
          </a:xfrm>
        </p:grpSpPr>
        <p:sp>
          <p:nvSpPr>
            <p:cNvPr id="35953" name="Google Shape;35953;p33"/>
            <p:cNvSpPr/>
            <p:nvPr/>
          </p:nvSpPr>
          <p:spPr>
            <a:xfrm>
              <a:off x="5483025" y="3311625"/>
              <a:ext cx="92900" cy="74700"/>
            </a:xfrm>
            <a:custGeom>
              <a:avLst/>
              <a:gdLst/>
              <a:ahLst/>
              <a:cxnLst/>
              <a:rect l="l" t="t" r="r" b="b"/>
              <a:pathLst>
                <a:path w="3716" h="2988" extrusionOk="0">
                  <a:moveTo>
                    <a:pt x="3031" y="1"/>
                  </a:moveTo>
                  <a:cubicBezTo>
                    <a:pt x="2309" y="1"/>
                    <a:pt x="1" y="2549"/>
                    <a:pt x="1" y="2549"/>
                  </a:cubicBezTo>
                  <a:lnTo>
                    <a:pt x="1537" y="2988"/>
                  </a:lnTo>
                  <a:cubicBezTo>
                    <a:pt x="1537" y="2988"/>
                    <a:pt x="3715" y="354"/>
                    <a:pt x="3135" y="25"/>
                  </a:cubicBezTo>
                  <a:cubicBezTo>
                    <a:pt x="3106" y="9"/>
                    <a:pt x="3071" y="1"/>
                    <a:pt x="30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33"/>
            <p:cNvSpPr/>
            <p:nvPr/>
          </p:nvSpPr>
          <p:spPr>
            <a:xfrm>
              <a:off x="4712250" y="3077900"/>
              <a:ext cx="1333500" cy="1002800"/>
            </a:xfrm>
            <a:custGeom>
              <a:avLst/>
              <a:gdLst/>
              <a:ahLst/>
              <a:cxnLst/>
              <a:rect l="l" t="t" r="r" b="b"/>
              <a:pathLst>
                <a:path w="53340" h="40112" extrusionOk="0">
                  <a:moveTo>
                    <a:pt x="0" y="1"/>
                  </a:moveTo>
                  <a:lnTo>
                    <a:pt x="0" y="1"/>
                  </a:lnTo>
                  <a:cubicBezTo>
                    <a:pt x="18778" y="15754"/>
                    <a:pt x="36976" y="31412"/>
                    <a:pt x="53340" y="40111"/>
                  </a:cubicBezTo>
                  <a:cubicBezTo>
                    <a:pt x="42995" y="28842"/>
                    <a:pt x="43340" y="28591"/>
                    <a:pt x="28590" y="17525"/>
                  </a:cubicBezTo>
                  <a:cubicBezTo>
                    <a:pt x="13841" y="6474"/>
                    <a:pt x="14389" y="799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33"/>
            <p:cNvSpPr/>
            <p:nvPr/>
          </p:nvSpPr>
          <p:spPr>
            <a:xfrm>
              <a:off x="4827450" y="3424300"/>
              <a:ext cx="657950" cy="855850"/>
            </a:xfrm>
            <a:custGeom>
              <a:avLst/>
              <a:gdLst/>
              <a:ahLst/>
              <a:cxnLst/>
              <a:rect l="l" t="t" r="r" b="b"/>
              <a:pathLst>
                <a:path w="26318" h="34234" extrusionOk="0">
                  <a:moveTo>
                    <a:pt x="25957" y="1"/>
                  </a:moveTo>
                  <a:lnTo>
                    <a:pt x="0" y="33779"/>
                  </a:lnTo>
                  <a:lnTo>
                    <a:pt x="486" y="34234"/>
                  </a:lnTo>
                  <a:lnTo>
                    <a:pt x="26318" y="142"/>
                  </a:lnTo>
                  <a:lnTo>
                    <a:pt x="259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33"/>
            <p:cNvSpPr/>
            <p:nvPr/>
          </p:nvSpPr>
          <p:spPr>
            <a:xfrm>
              <a:off x="5117825" y="3424300"/>
              <a:ext cx="367575" cy="472225"/>
            </a:xfrm>
            <a:custGeom>
              <a:avLst/>
              <a:gdLst/>
              <a:ahLst/>
              <a:cxnLst/>
              <a:rect l="l" t="t" r="r" b="b"/>
              <a:pathLst>
                <a:path w="14703" h="18889" extrusionOk="0">
                  <a:moveTo>
                    <a:pt x="14342" y="1"/>
                  </a:moveTo>
                  <a:lnTo>
                    <a:pt x="0" y="18669"/>
                  </a:lnTo>
                  <a:cubicBezTo>
                    <a:pt x="172" y="18747"/>
                    <a:pt x="329" y="18810"/>
                    <a:pt x="502" y="18888"/>
                  </a:cubicBezTo>
                  <a:lnTo>
                    <a:pt x="14703" y="142"/>
                  </a:lnTo>
                  <a:lnTo>
                    <a:pt x="1434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33"/>
            <p:cNvSpPr/>
            <p:nvPr/>
          </p:nvSpPr>
          <p:spPr>
            <a:xfrm>
              <a:off x="5138975" y="3349850"/>
              <a:ext cx="24325" cy="515325"/>
            </a:xfrm>
            <a:custGeom>
              <a:avLst/>
              <a:gdLst/>
              <a:ahLst/>
              <a:cxnLst/>
              <a:rect l="l" t="t" r="r" b="b"/>
              <a:pathLst>
                <a:path w="973" h="20613" extrusionOk="0">
                  <a:moveTo>
                    <a:pt x="502" y="1"/>
                  </a:moveTo>
                  <a:lnTo>
                    <a:pt x="0" y="20613"/>
                  </a:lnTo>
                  <a:lnTo>
                    <a:pt x="471" y="20613"/>
                  </a:lnTo>
                  <a:lnTo>
                    <a:pt x="972" y="16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33"/>
            <p:cNvSpPr/>
            <p:nvPr/>
          </p:nvSpPr>
          <p:spPr>
            <a:xfrm>
              <a:off x="5024550" y="3261300"/>
              <a:ext cx="129725" cy="604650"/>
            </a:xfrm>
            <a:custGeom>
              <a:avLst/>
              <a:gdLst/>
              <a:ahLst/>
              <a:cxnLst/>
              <a:rect l="l" t="t" r="r" b="b"/>
              <a:pathLst>
                <a:path w="5189" h="24186" extrusionOk="0">
                  <a:moveTo>
                    <a:pt x="1" y="0"/>
                  </a:moveTo>
                  <a:lnTo>
                    <a:pt x="4703" y="24186"/>
                  </a:lnTo>
                  <a:lnTo>
                    <a:pt x="5189" y="24186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33"/>
            <p:cNvSpPr/>
            <p:nvPr/>
          </p:nvSpPr>
          <p:spPr>
            <a:xfrm>
              <a:off x="5146425" y="3816950"/>
              <a:ext cx="675575" cy="50575"/>
            </a:xfrm>
            <a:custGeom>
              <a:avLst/>
              <a:gdLst/>
              <a:ahLst/>
              <a:cxnLst/>
              <a:rect l="l" t="t" r="r" b="b"/>
              <a:pathLst>
                <a:path w="27023" h="2023" extrusionOk="0">
                  <a:moveTo>
                    <a:pt x="26850" y="1"/>
                  </a:moveTo>
                  <a:lnTo>
                    <a:pt x="0" y="1568"/>
                  </a:lnTo>
                  <a:lnTo>
                    <a:pt x="188" y="2023"/>
                  </a:lnTo>
                  <a:lnTo>
                    <a:pt x="27023" y="455"/>
                  </a:lnTo>
                  <a:lnTo>
                    <a:pt x="2685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33"/>
            <p:cNvSpPr/>
            <p:nvPr/>
          </p:nvSpPr>
          <p:spPr>
            <a:xfrm>
              <a:off x="5139375" y="3447050"/>
              <a:ext cx="172050" cy="420075"/>
            </a:xfrm>
            <a:custGeom>
              <a:avLst/>
              <a:gdLst/>
              <a:ahLst/>
              <a:cxnLst/>
              <a:rect l="l" t="t" r="r" b="b"/>
              <a:pathLst>
                <a:path w="6882" h="16803" extrusionOk="0">
                  <a:moveTo>
                    <a:pt x="6442" y="0"/>
                  </a:moveTo>
                  <a:lnTo>
                    <a:pt x="0" y="16630"/>
                  </a:lnTo>
                  <a:lnTo>
                    <a:pt x="439" y="16803"/>
                  </a:lnTo>
                  <a:lnTo>
                    <a:pt x="6881" y="172"/>
                  </a:lnTo>
                  <a:lnTo>
                    <a:pt x="64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33"/>
            <p:cNvSpPr/>
            <p:nvPr/>
          </p:nvSpPr>
          <p:spPr>
            <a:xfrm>
              <a:off x="5141325" y="3599875"/>
              <a:ext cx="390325" cy="270000"/>
            </a:xfrm>
            <a:custGeom>
              <a:avLst/>
              <a:gdLst/>
              <a:ahLst/>
              <a:cxnLst/>
              <a:rect l="l" t="t" r="r" b="b"/>
              <a:pathLst>
                <a:path w="15613" h="10800" extrusionOk="0">
                  <a:moveTo>
                    <a:pt x="15346" y="0"/>
                  </a:moveTo>
                  <a:lnTo>
                    <a:pt x="1" y="10408"/>
                  </a:lnTo>
                  <a:lnTo>
                    <a:pt x="267" y="10800"/>
                  </a:lnTo>
                  <a:lnTo>
                    <a:pt x="15612" y="392"/>
                  </a:lnTo>
                  <a:lnTo>
                    <a:pt x="153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33"/>
            <p:cNvSpPr/>
            <p:nvPr/>
          </p:nvSpPr>
          <p:spPr>
            <a:xfrm>
              <a:off x="5142900" y="3698600"/>
              <a:ext cx="490625" cy="172050"/>
            </a:xfrm>
            <a:custGeom>
              <a:avLst/>
              <a:gdLst/>
              <a:ahLst/>
              <a:cxnLst/>
              <a:rect l="l" t="t" r="r" b="b"/>
              <a:pathLst>
                <a:path w="19625" h="6882" extrusionOk="0">
                  <a:moveTo>
                    <a:pt x="19483" y="1"/>
                  </a:moveTo>
                  <a:lnTo>
                    <a:pt x="0" y="6427"/>
                  </a:lnTo>
                  <a:lnTo>
                    <a:pt x="157" y="6882"/>
                  </a:lnTo>
                  <a:lnTo>
                    <a:pt x="19624" y="455"/>
                  </a:lnTo>
                  <a:lnTo>
                    <a:pt x="1948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33"/>
            <p:cNvSpPr/>
            <p:nvPr/>
          </p:nvSpPr>
          <p:spPr>
            <a:xfrm>
              <a:off x="4711850" y="3077900"/>
              <a:ext cx="1333900" cy="1002800"/>
            </a:xfrm>
            <a:custGeom>
              <a:avLst/>
              <a:gdLst/>
              <a:ahLst/>
              <a:cxnLst/>
              <a:rect l="l" t="t" r="r" b="b"/>
              <a:pathLst>
                <a:path w="53356" h="40112" extrusionOk="0">
                  <a:moveTo>
                    <a:pt x="0" y="1"/>
                  </a:moveTo>
                  <a:cubicBezTo>
                    <a:pt x="21490" y="13026"/>
                    <a:pt x="34468" y="21584"/>
                    <a:pt x="53356" y="40111"/>
                  </a:cubicBezTo>
                  <a:lnTo>
                    <a:pt x="32290" y="115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33"/>
            <p:cNvSpPr/>
            <p:nvPr/>
          </p:nvSpPr>
          <p:spPr>
            <a:xfrm>
              <a:off x="4711850" y="3077900"/>
              <a:ext cx="1333900" cy="1002800"/>
            </a:xfrm>
            <a:custGeom>
              <a:avLst/>
              <a:gdLst/>
              <a:ahLst/>
              <a:cxnLst/>
              <a:rect l="l" t="t" r="r" b="b"/>
              <a:pathLst>
                <a:path w="53356" h="40112" extrusionOk="0">
                  <a:moveTo>
                    <a:pt x="0" y="1"/>
                  </a:moveTo>
                  <a:cubicBezTo>
                    <a:pt x="21490" y="13026"/>
                    <a:pt x="34468" y="21584"/>
                    <a:pt x="53356" y="40111"/>
                  </a:cubicBezTo>
                  <a:lnTo>
                    <a:pt x="45001" y="28779"/>
                  </a:lnTo>
                  <a:cubicBezTo>
                    <a:pt x="39704" y="24688"/>
                    <a:pt x="32775" y="20597"/>
                    <a:pt x="27932" y="17384"/>
                  </a:cubicBezTo>
                  <a:cubicBezTo>
                    <a:pt x="22540" y="13794"/>
                    <a:pt x="17430" y="8653"/>
                    <a:pt x="12712" y="454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33"/>
            <p:cNvSpPr/>
            <p:nvPr/>
          </p:nvSpPr>
          <p:spPr>
            <a:xfrm>
              <a:off x="4796875" y="4220175"/>
              <a:ext cx="93300" cy="97200"/>
            </a:xfrm>
            <a:custGeom>
              <a:avLst/>
              <a:gdLst/>
              <a:ahLst/>
              <a:cxnLst/>
              <a:rect l="l" t="t" r="r" b="b"/>
              <a:pathLst>
                <a:path w="3732" h="3888" extrusionOk="0">
                  <a:moveTo>
                    <a:pt x="2587" y="0"/>
                  </a:moveTo>
                  <a:lnTo>
                    <a:pt x="1" y="2900"/>
                  </a:lnTo>
                  <a:lnTo>
                    <a:pt x="1035" y="3888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33"/>
            <p:cNvSpPr/>
            <p:nvPr/>
          </p:nvSpPr>
          <p:spPr>
            <a:xfrm>
              <a:off x="4845075" y="3135125"/>
              <a:ext cx="674025" cy="231225"/>
            </a:xfrm>
            <a:custGeom>
              <a:avLst/>
              <a:gdLst/>
              <a:ahLst/>
              <a:cxnLst/>
              <a:rect l="l" t="t" r="r" b="b"/>
              <a:pathLst>
                <a:path w="26961" h="9249" extrusionOk="0">
                  <a:moveTo>
                    <a:pt x="1" y="0"/>
                  </a:moveTo>
                  <a:lnTo>
                    <a:pt x="5502" y="3339"/>
                  </a:lnTo>
                  <a:lnTo>
                    <a:pt x="26961" y="92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33"/>
            <p:cNvSpPr/>
            <p:nvPr/>
          </p:nvSpPr>
          <p:spPr>
            <a:xfrm>
              <a:off x="5005750" y="3238950"/>
              <a:ext cx="513350" cy="127400"/>
            </a:xfrm>
            <a:custGeom>
              <a:avLst/>
              <a:gdLst/>
              <a:ahLst/>
              <a:cxnLst/>
              <a:rect l="l" t="t" r="r" b="b"/>
              <a:pathLst>
                <a:path w="20534" h="5096" extrusionOk="0">
                  <a:moveTo>
                    <a:pt x="0" y="1"/>
                  </a:moveTo>
                  <a:lnTo>
                    <a:pt x="6380" y="3841"/>
                  </a:lnTo>
                  <a:lnTo>
                    <a:pt x="20534" y="5095"/>
                  </a:lnTo>
                  <a:lnTo>
                    <a:pt x="20534" y="50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33"/>
            <p:cNvSpPr/>
            <p:nvPr/>
          </p:nvSpPr>
          <p:spPr>
            <a:xfrm>
              <a:off x="5185225" y="3350650"/>
              <a:ext cx="333875" cy="80750"/>
            </a:xfrm>
            <a:custGeom>
              <a:avLst/>
              <a:gdLst/>
              <a:ahLst/>
              <a:cxnLst/>
              <a:rect l="l" t="t" r="r" b="b"/>
              <a:pathLst>
                <a:path w="13355" h="3230" extrusionOk="0">
                  <a:moveTo>
                    <a:pt x="0" y="0"/>
                  </a:moveTo>
                  <a:lnTo>
                    <a:pt x="4373" y="3229"/>
                  </a:lnTo>
                  <a:lnTo>
                    <a:pt x="13355" y="6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33"/>
            <p:cNvSpPr/>
            <p:nvPr/>
          </p:nvSpPr>
          <p:spPr>
            <a:xfrm>
              <a:off x="5316475" y="3366325"/>
              <a:ext cx="202625" cy="147750"/>
            </a:xfrm>
            <a:custGeom>
              <a:avLst/>
              <a:gdLst/>
              <a:ahLst/>
              <a:cxnLst/>
              <a:rect l="l" t="t" r="r" b="b"/>
              <a:pathLst>
                <a:path w="8105" h="5910" extrusionOk="0">
                  <a:moveTo>
                    <a:pt x="8105" y="0"/>
                  </a:moveTo>
                  <a:lnTo>
                    <a:pt x="1" y="3245"/>
                  </a:lnTo>
                  <a:lnTo>
                    <a:pt x="3982" y="5909"/>
                  </a:lnTo>
                  <a:lnTo>
                    <a:pt x="81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33"/>
            <p:cNvSpPr/>
            <p:nvPr/>
          </p:nvSpPr>
          <p:spPr>
            <a:xfrm>
              <a:off x="5437575" y="3366325"/>
              <a:ext cx="105050" cy="248450"/>
            </a:xfrm>
            <a:custGeom>
              <a:avLst/>
              <a:gdLst/>
              <a:ahLst/>
              <a:cxnLst/>
              <a:rect l="l" t="t" r="r" b="b"/>
              <a:pathLst>
                <a:path w="4202" h="9938" extrusionOk="0">
                  <a:moveTo>
                    <a:pt x="3261" y="0"/>
                  </a:moveTo>
                  <a:lnTo>
                    <a:pt x="0" y="6724"/>
                  </a:lnTo>
                  <a:lnTo>
                    <a:pt x="4201" y="9938"/>
                  </a:lnTo>
                  <a:lnTo>
                    <a:pt x="3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33"/>
            <p:cNvSpPr/>
            <p:nvPr/>
          </p:nvSpPr>
          <p:spPr>
            <a:xfrm>
              <a:off x="5519075" y="3366325"/>
              <a:ext cx="139925" cy="342900"/>
            </a:xfrm>
            <a:custGeom>
              <a:avLst/>
              <a:gdLst/>
              <a:ahLst/>
              <a:cxnLst/>
              <a:rect l="l" t="t" r="r" b="b"/>
              <a:pathLst>
                <a:path w="5597" h="13716" extrusionOk="0">
                  <a:moveTo>
                    <a:pt x="1" y="0"/>
                  </a:moveTo>
                  <a:lnTo>
                    <a:pt x="1568" y="10439"/>
                  </a:lnTo>
                  <a:lnTo>
                    <a:pt x="5596" y="13715"/>
                  </a:lnTo>
                  <a:lnTo>
                    <a:pt x="5596" y="1371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33"/>
            <p:cNvSpPr/>
            <p:nvPr/>
          </p:nvSpPr>
          <p:spPr>
            <a:xfrm>
              <a:off x="5526125" y="3374550"/>
              <a:ext cx="242975" cy="430275"/>
            </a:xfrm>
            <a:custGeom>
              <a:avLst/>
              <a:gdLst/>
              <a:ahLst/>
              <a:cxnLst/>
              <a:rect l="l" t="t" r="r" b="b"/>
              <a:pathLst>
                <a:path w="9719" h="17211" extrusionOk="0">
                  <a:moveTo>
                    <a:pt x="1" y="0"/>
                  </a:moveTo>
                  <a:lnTo>
                    <a:pt x="5941" y="13950"/>
                  </a:lnTo>
                  <a:lnTo>
                    <a:pt x="9719" y="17211"/>
                  </a:lnTo>
                  <a:lnTo>
                    <a:pt x="9719" y="17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33"/>
            <p:cNvSpPr/>
            <p:nvPr/>
          </p:nvSpPr>
          <p:spPr>
            <a:xfrm>
              <a:off x="5519075" y="3366325"/>
              <a:ext cx="406775" cy="561150"/>
            </a:xfrm>
            <a:custGeom>
              <a:avLst/>
              <a:gdLst/>
              <a:ahLst/>
              <a:cxnLst/>
              <a:rect l="l" t="t" r="r" b="b"/>
              <a:pathLst>
                <a:path w="16271" h="22446" extrusionOk="0">
                  <a:moveTo>
                    <a:pt x="1" y="0"/>
                  </a:moveTo>
                  <a:lnTo>
                    <a:pt x="10926" y="18057"/>
                  </a:lnTo>
                  <a:lnTo>
                    <a:pt x="16271" y="2244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33"/>
            <p:cNvSpPr/>
            <p:nvPr/>
          </p:nvSpPr>
          <p:spPr>
            <a:xfrm>
              <a:off x="5318825" y="3295000"/>
              <a:ext cx="353500" cy="279025"/>
            </a:xfrm>
            <a:custGeom>
              <a:avLst/>
              <a:gdLst/>
              <a:ahLst/>
              <a:cxnLst/>
              <a:rect l="l" t="t" r="r" b="b"/>
              <a:pathLst>
                <a:path w="14140" h="11161" extrusionOk="0">
                  <a:moveTo>
                    <a:pt x="1" y="0"/>
                  </a:moveTo>
                  <a:lnTo>
                    <a:pt x="1" y="0"/>
                  </a:lnTo>
                  <a:cubicBezTo>
                    <a:pt x="1412" y="2367"/>
                    <a:pt x="3528" y="4765"/>
                    <a:pt x="6192" y="6866"/>
                  </a:cubicBezTo>
                  <a:cubicBezTo>
                    <a:pt x="8794" y="8903"/>
                    <a:pt x="11553" y="10345"/>
                    <a:pt x="14139" y="11161"/>
                  </a:cubicBezTo>
                  <a:lnTo>
                    <a:pt x="8011" y="28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33"/>
            <p:cNvSpPr/>
            <p:nvPr/>
          </p:nvSpPr>
          <p:spPr>
            <a:xfrm>
              <a:off x="4709100" y="3071650"/>
              <a:ext cx="1344875" cy="1013350"/>
            </a:xfrm>
            <a:custGeom>
              <a:avLst/>
              <a:gdLst/>
              <a:ahLst/>
              <a:cxnLst/>
              <a:rect l="l" t="t" r="r" b="b"/>
              <a:pathLst>
                <a:path w="53795" h="40534" extrusionOk="0">
                  <a:moveTo>
                    <a:pt x="189" y="0"/>
                  </a:moveTo>
                  <a:lnTo>
                    <a:pt x="1" y="329"/>
                  </a:lnTo>
                  <a:cubicBezTo>
                    <a:pt x="283" y="502"/>
                    <a:pt x="32572" y="19373"/>
                    <a:pt x="53466" y="40534"/>
                  </a:cubicBezTo>
                  <a:lnTo>
                    <a:pt x="53795" y="40189"/>
                  </a:lnTo>
                  <a:cubicBezTo>
                    <a:pt x="32823" y="19029"/>
                    <a:pt x="471" y="172"/>
                    <a:pt x="189" y="0"/>
                  </a:cubicBezTo>
                  <a:close/>
                </a:path>
              </a:pathLst>
            </a:custGeom>
            <a:solidFill>
              <a:srgbClr val="FF9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976" name="Google Shape;35976;p33"/>
          <p:cNvGrpSpPr/>
          <p:nvPr/>
        </p:nvGrpSpPr>
        <p:grpSpPr>
          <a:xfrm rot="652301" flipH="1">
            <a:off x="5789133" y="201763"/>
            <a:ext cx="4920089" cy="2110513"/>
            <a:chOff x="-2317225" y="0"/>
            <a:chExt cx="4920350" cy="2110625"/>
          </a:xfrm>
        </p:grpSpPr>
        <p:sp>
          <p:nvSpPr>
            <p:cNvPr id="35977" name="Google Shape;35977;p33"/>
            <p:cNvSpPr/>
            <p:nvPr/>
          </p:nvSpPr>
          <p:spPr>
            <a:xfrm>
              <a:off x="362550" y="388600"/>
              <a:ext cx="79125" cy="75375"/>
            </a:xfrm>
            <a:custGeom>
              <a:avLst/>
              <a:gdLst/>
              <a:ahLst/>
              <a:cxnLst/>
              <a:rect l="l" t="t" r="r" b="b"/>
              <a:pathLst>
                <a:path w="3165" h="3015" extrusionOk="0">
                  <a:moveTo>
                    <a:pt x="2944" y="0"/>
                  </a:moveTo>
                  <a:cubicBezTo>
                    <a:pt x="2858" y="0"/>
                    <a:pt x="2775" y="58"/>
                    <a:pt x="2758" y="142"/>
                  </a:cubicBezTo>
                  <a:cubicBezTo>
                    <a:pt x="2758" y="163"/>
                    <a:pt x="2758" y="163"/>
                    <a:pt x="2758" y="163"/>
                  </a:cubicBezTo>
                  <a:lnTo>
                    <a:pt x="2737" y="163"/>
                  </a:lnTo>
                  <a:cubicBezTo>
                    <a:pt x="2715" y="270"/>
                    <a:pt x="2651" y="420"/>
                    <a:pt x="2566" y="548"/>
                  </a:cubicBezTo>
                  <a:cubicBezTo>
                    <a:pt x="2459" y="676"/>
                    <a:pt x="2373" y="783"/>
                    <a:pt x="2266" y="911"/>
                  </a:cubicBezTo>
                  <a:cubicBezTo>
                    <a:pt x="2053" y="1146"/>
                    <a:pt x="1818" y="1381"/>
                    <a:pt x="1582" y="1595"/>
                  </a:cubicBezTo>
                  <a:cubicBezTo>
                    <a:pt x="1326" y="1830"/>
                    <a:pt x="1091" y="2044"/>
                    <a:pt x="834" y="2236"/>
                  </a:cubicBezTo>
                  <a:cubicBezTo>
                    <a:pt x="706" y="2343"/>
                    <a:pt x="578" y="2450"/>
                    <a:pt x="450" y="2557"/>
                  </a:cubicBezTo>
                  <a:lnTo>
                    <a:pt x="257" y="2685"/>
                  </a:lnTo>
                  <a:cubicBezTo>
                    <a:pt x="193" y="2749"/>
                    <a:pt x="129" y="2792"/>
                    <a:pt x="65" y="2814"/>
                  </a:cubicBezTo>
                  <a:lnTo>
                    <a:pt x="65" y="2835"/>
                  </a:lnTo>
                  <a:cubicBezTo>
                    <a:pt x="22" y="2856"/>
                    <a:pt x="1" y="2899"/>
                    <a:pt x="22" y="2963"/>
                  </a:cubicBezTo>
                  <a:cubicBezTo>
                    <a:pt x="38" y="2994"/>
                    <a:pt x="65" y="3014"/>
                    <a:pt x="103" y="3014"/>
                  </a:cubicBezTo>
                  <a:cubicBezTo>
                    <a:pt x="118" y="3014"/>
                    <a:pt x="133" y="3012"/>
                    <a:pt x="150" y="3006"/>
                  </a:cubicBezTo>
                  <a:cubicBezTo>
                    <a:pt x="236" y="2963"/>
                    <a:pt x="300" y="2920"/>
                    <a:pt x="364" y="2878"/>
                  </a:cubicBezTo>
                  <a:lnTo>
                    <a:pt x="578" y="2728"/>
                  </a:lnTo>
                  <a:cubicBezTo>
                    <a:pt x="706" y="2643"/>
                    <a:pt x="856" y="2557"/>
                    <a:pt x="984" y="2450"/>
                  </a:cubicBezTo>
                  <a:cubicBezTo>
                    <a:pt x="1240" y="2258"/>
                    <a:pt x="1518" y="2044"/>
                    <a:pt x="1775" y="1852"/>
                  </a:cubicBezTo>
                  <a:cubicBezTo>
                    <a:pt x="2010" y="1638"/>
                    <a:pt x="2266" y="1403"/>
                    <a:pt x="2501" y="1168"/>
                  </a:cubicBezTo>
                  <a:cubicBezTo>
                    <a:pt x="2630" y="1039"/>
                    <a:pt x="2737" y="933"/>
                    <a:pt x="2865" y="783"/>
                  </a:cubicBezTo>
                  <a:cubicBezTo>
                    <a:pt x="2972" y="633"/>
                    <a:pt x="3079" y="505"/>
                    <a:pt x="3143" y="270"/>
                  </a:cubicBezTo>
                  <a:cubicBezTo>
                    <a:pt x="3164" y="163"/>
                    <a:pt x="3121" y="56"/>
                    <a:pt x="3014" y="14"/>
                  </a:cubicBezTo>
                  <a:cubicBezTo>
                    <a:pt x="2992" y="4"/>
                    <a:pt x="2968" y="0"/>
                    <a:pt x="29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33"/>
            <p:cNvSpPr/>
            <p:nvPr/>
          </p:nvSpPr>
          <p:spPr>
            <a:xfrm>
              <a:off x="362550" y="388600"/>
              <a:ext cx="79125" cy="74100"/>
            </a:xfrm>
            <a:custGeom>
              <a:avLst/>
              <a:gdLst/>
              <a:ahLst/>
              <a:cxnLst/>
              <a:rect l="l" t="t" r="r" b="b"/>
              <a:pathLst>
                <a:path w="3165" h="2964" extrusionOk="0">
                  <a:moveTo>
                    <a:pt x="2944" y="0"/>
                  </a:moveTo>
                  <a:cubicBezTo>
                    <a:pt x="2858" y="0"/>
                    <a:pt x="2775" y="58"/>
                    <a:pt x="2758" y="142"/>
                  </a:cubicBezTo>
                  <a:cubicBezTo>
                    <a:pt x="2758" y="163"/>
                    <a:pt x="2758" y="163"/>
                    <a:pt x="2758" y="163"/>
                  </a:cubicBezTo>
                  <a:lnTo>
                    <a:pt x="2737" y="163"/>
                  </a:lnTo>
                  <a:cubicBezTo>
                    <a:pt x="2715" y="270"/>
                    <a:pt x="2651" y="420"/>
                    <a:pt x="2566" y="548"/>
                  </a:cubicBezTo>
                  <a:cubicBezTo>
                    <a:pt x="2459" y="676"/>
                    <a:pt x="2373" y="783"/>
                    <a:pt x="2266" y="911"/>
                  </a:cubicBezTo>
                  <a:cubicBezTo>
                    <a:pt x="2053" y="1146"/>
                    <a:pt x="1818" y="1381"/>
                    <a:pt x="1582" y="1595"/>
                  </a:cubicBezTo>
                  <a:cubicBezTo>
                    <a:pt x="1326" y="1830"/>
                    <a:pt x="1091" y="2044"/>
                    <a:pt x="834" y="2236"/>
                  </a:cubicBezTo>
                  <a:cubicBezTo>
                    <a:pt x="706" y="2343"/>
                    <a:pt x="578" y="2450"/>
                    <a:pt x="450" y="2557"/>
                  </a:cubicBezTo>
                  <a:lnTo>
                    <a:pt x="257" y="2685"/>
                  </a:lnTo>
                  <a:cubicBezTo>
                    <a:pt x="193" y="2749"/>
                    <a:pt x="129" y="2792"/>
                    <a:pt x="65" y="2814"/>
                  </a:cubicBezTo>
                  <a:lnTo>
                    <a:pt x="65" y="2835"/>
                  </a:lnTo>
                  <a:cubicBezTo>
                    <a:pt x="22" y="2856"/>
                    <a:pt x="1" y="2899"/>
                    <a:pt x="22" y="2963"/>
                  </a:cubicBezTo>
                  <a:cubicBezTo>
                    <a:pt x="22" y="2942"/>
                    <a:pt x="43" y="2920"/>
                    <a:pt x="65" y="2899"/>
                  </a:cubicBezTo>
                  <a:lnTo>
                    <a:pt x="86" y="2899"/>
                  </a:lnTo>
                  <a:cubicBezTo>
                    <a:pt x="129" y="2878"/>
                    <a:pt x="214" y="2835"/>
                    <a:pt x="279" y="2792"/>
                  </a:cubicBezTo>
                  <a:lnTo>
                    <a:pt x="471" y="2643"/>
                  </a:lnTo>
                  <a:cubicBezTo>
                    <a:pt x="599" y="2557"/>
                    <a:pt x="727" y="2450"/>
                    <a:pt x="877" y="2365"/>
                  </a:cubicBezTo>
                  <a:cubicBezTo>
                    <a:pt x="1134" y="2172"/>
                    <a:pt x="1390" y="1959"/>
                    <a:pt x="1625" y="1745"/>
                  </a:cubicBezTo>
                  <a:cubicBezTo>
                    <a:pt x="1882" y="1552"/>
                    <a:pt x="2159" y="1339"/>
                    <a:pt x="2395" y="1104"/>
                  </a:cubicBezTo>
                  <a:cubicBezTo>
                    <a:pt x="2501" y="997"/>
                    <a:pt x="2566" y="869"/>
                    <a:pt x="2651" y="740"/>
                  </a:cubicBezTo>
                  <a:cubicBezTo>
                    <a:pt x="2758" y="612"/>
                    <a:pt x="2843" y="484"/>
                    <a:pt x="2865" y="377"/>
                  </a:cubicBezTo>
                  <a:cubicBezTo>
                    <a:pt x="2865" y="356"/>
                    <a:pt x="2865" y="356"/>
                    <a:pt x="2865" y="356"/>
                  </a:cubicBezTo>
                  <a:cubicBezTo>
                    <a:pt x="2898" y="271"/>
                    <a:pt x="2972" y="214"/>
                    <a:pt x="3053" y="214"/>
                  </a:cubicBezTo>
                  <a:cubicBezTo>
                    <a:pt x="3076" y="214"/>
                    <a:pt x="3098" y="218"/>
                    <a:pt x="3121" y="227"/>
                  </a:cubicBezTo>
                  <a:cubicBezTo>
                    <a:pt x="3143" y="227"/>
                    <a:pt x="3143" y="227"/>
                    <a:pt x="3143" y="249"/>
                  </a:cubicBezTo>
                  <a:cubicBezTo>
                    <a:pt x="3164" y="142"/>
                    <a:pt x="3100" y="35"/>
                    <a:pt x="3014" y="14"/>
                  </a:cubicBezTo>
                  <a:cubicBezTo>
                    <a:pt x="2992" y="4"/>
                    <a:pt x="2968" y="0"/>
                    <a:pt x="29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33"/>
            <p:cNvSpPr/>
            <p:nvPr/>
          </p:nvSpPr>
          <p:spPr>
            <a:xfrm>
              <a:off x="414175" y="316050"/>
              <a:ext cx="86275" cy="101100"/>
            </a:xfrm>
            <a:custGeom>
              <a:avLst/>
              <a:gdLst/>
              <a:ahLst/>
              <a:cxnLst/>
              <a:rect l="l" t="t" r="r" b="b"/>
              <a:pathLst>
                <a:path w="3451" h="4044" extrusionOk="0">
                  <a:moveTo>
                    <a:pt x="1396" y="0"/>
                  </a:moveTo>
                  <a:cubicBezTo>
                    <a:pt x="1333" y="0"/>
                    <a:pt x="1269" y="39"/>
                    <a:pt x="1206" y="137"/>
                  </a:cubicBezTo>
                  <a:cubicBezTo>
                    <a:pt x="1056" y="415"/>
                    <a:pt x="1056" y="800"/>
                    <a:pt x="949" y="1077"/>
                  </a:cubicBezTo>
                  <a:cubicBezTo>
                    <a:pt x="714" y="1740"/>
                    <a:pt x="244" y="2253"/>
                    <a:pt x="94" y="2980"/>
                  </a:cubicBezTo>
                  <a:cubicBezTo>
                    <a:pt x="0" y="3412"/>
                    <a:pt x="39" y="4043"/>
                    <a:pt x="471" y="4043"/>
                  </a:cubicBezTo>
                  <a:cubicBezTo>
                    <a:pt x="531" y="4043"/>
                    <a:pt x="597" y="4031"/>
                    <a:pt x="672" y="4006"/>
                  </a:cubicBezTo>
                  <a:cubicBezTo>
                    <a:pt x="1142" y="3835"/>
                    <a:pt x="1612" y="3386"/>
                    <a:pt x="1954" y="3022"/>
                  </a:cubicBezTo>
                  <a:cubicBezTo>
                    <a:pt x="2424" y="2552"/>
                    <a:pt x="2830" y="2125"/>
                    <a:pt x="3450" y="1847"/>
                  </a:cubicBezTo>
                  <a:cubicBezTo>
                    <a:pt x="3322" y="1590"/>
                    <a:pt x="3044" y="1462"/>
                    <a:pt x="2830" y="1291"/>
                  </a:cubicBezTo>
                  <a:cubicBezTo>
                    <a:pt x="2488" y="1035"/>
                    <a:pt x="2189" y="757"/>
                    <a:pt x="1890" y="458"/>
                  </a:cubicBezTo>
                  <a:cubicBezTo>
                    <a:pt x="1734" y="286"/>
                    <a:pt x="1566" y="0"/>
                    <a:pt x="13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33"/>
            <p:cNvSpPr/>
            <p:nvPr/>
          </p:nvSpPr>
          <p:spPr>
            <a:xfrm>
              <a:off x="414375" y="316050"/>
              <a:ext cx="86075" cy="100150"/>
            </a:xfrm>
            <a:custGeom>
              <a:avLst/>
              <a:gdLst/>
              <a:ahLst/>
              <a:cxnLst/>
              <a:rect l="l" t="t" r="r" b="b"/>
              <a:pathLst>
                <a:path w="3443" h="4006" extrusionOk="0">
                  <a:moveTo>
                    <a:pt x="1388" y="0"/>
                  </a:moveTo>
                  <a:cubicBezTo>
                    <a:pt x="1325" y="0"/>
                    <a:pt x="1261" y="39"/>
                    <a:pt x="1198" y="137"/>
                  </a:cubicBezTo>
                  <a:cubicBezTo>
                    <a:pt x="1048" y="415"/>
                    <a:pt x="1048" y="800"/>
                    <a:pt x="941" y="1077"/>
                  </a:cubicBezTo>
                  <a:cubicBezTo>
                    <a:pt x="706" y="1740"/>
                    <a:pt x="236" y="2253"/>
                    <a:pt x="86" y="2980"/>
                  </a:cubicBezTo>
                  <a:cubicBezTo>
                    <a:pt x="1" y="3364"/>
                    <a:pt x="22" y="3899"/>
                    <a:pt x="322" y="4006"/>
                  </a:cubicBezTo>
                  <a:cubicBezTo>
                    <a:pt x="279" y="3792"/>
                    <a:pt x="279" y="3535"/>
                    <a:pt x="322" y="3322"/>
                  </a:cubicBezTo>
                  <a:cubicBezTo>
                    <a:pt x="471" y="2595"/>
                    <a:pt x="941" y="2082"/>
                    <a:pt x="1177" y="1419"/>
                  </a:cubicBezTo>
                  <a:cubicBezTo>
                    <a:pt x="1283" y="1120"/>
                    <a:pt x="1283" y="757"/>
                    <a:pt x="1454" y="479"/>
                  </a:cubicBezTo>
                  <a:cubicBezTo>
                    <a:pt x="1513" y="374"/>
                    <a:pt x="1572" y="333"/>
                    <a:pt x="1633" y="333"/>
                  </a:cubicBezTo>
                  <a:cubicBezTo>
                    <a:pt x="1796" y="333"/>
                    <a:pt x="1967" y="628"/>
                    <a:pt x="2138" y="800"/>
                  </a:cubicBezTo>
                  <a:cubicBezTo>
                    <a:pt x="2416" y="1099"/>
                    <a:pt x="2716" y="1377"/>
                    <a:pt x="3057" y="1633"/>
                  </a:cubicBezTo>
                  <a:cubicBezTo>
                    <a:pt x="3164" y="1697"/>
                    <a:pt x="3293" y="1783"/>
                    <a:pt x="3399" y="1868"/>
                  </a:cubicBezTo>
                  <a:cubicBezTo>
                    <a:pt x="3421" y="1868"/>
                    <a:pt x="3421" y="1847"/>
                    <a:pt x="3442" y="1847"/>
                  </a:cubicBezTo>
                  <a:cubicBezTo>
                    <a:pt x="3314" y="1590"/>
                    <a:pt x="3036" y="1462"/>
                    <a:pt x="2822" y="1291"/>
                  </a:cubicBezTo>
                  <a:cubicBezTo>
                    <a:pt x="2480" y="1035"/>
                    <a:pt x="2181" y="757"/>
                    <a:pt x="1882" y="458"/>
                  </a:cubicBezTo>
                  <a:cubicBezTo>
                    <a:pt x="1726" y="286"/>
                    <a:pt x="1558" y="0"/>
                    <a:pt x="1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33"/>
            <p:cNvSpPr/>
            <p:nvPr/>
          </p:nvSpPr>
          <p:spPr>
            <a:xfrm>
              <a:off x="459275" y="327925"/>
              <a:ext cx="227650" cy="49950"/>
            </a:xfrm>
            <a:custGeom>
              <a:avLst/>
              <a:gdLst/>
              <a:ahLst/>
              <a:cxnLst/>
              <a:rect l="l" t="t" r="r" b="b"/>
              <a:pathLst>
                <a:path w="9106" h="1998" extrusionOk="0">
                  <a:moveTo>
                    <a:pt x="0" y="367"/>
                  </a:moveTo>
                  <a:cubicBezTo>
                    <a:pt x="7" y="377"/>
                    <a:pt x="13" y="387"/>
                    <a:pt x="20" y="397"/>
                  </a:cubicBezTo>
                  <a:lnTo>
                    <a:pt x="20" y="397"/>
                  </a:lnTo>
                  <a:lnTo>
                    <a:pt x="0" y="367"/>
                  </a:lnTo>
                  <a:close/>
                  <a:moveTo>
                    <a:pt x="8625" y="1"/>
                  </a:moveTo>
                  <a:cubicBezTo>
                    <a:pt x="8299" y="1"/>
                    <a:pt x="7890" y="116"/>
                    <a:pt x="7716" y="154"/>
                  </a:cubicBezTo>
                  <a:cubicBezTo>
                    <a:pt x="6738" y="373"/>
                    <a:pt x="5849" y="472"/>
                    <a:pt x="4927" y="472"/>
                  </a:cubicBezTo>
                  <a:cubicBezTo>
                    <a:pt x="4500" y="472"/>
                    <a:pt x="4066" y="451"/>
                    <a:pt x="3613" y="410"/>
                  </a:cubicBezTo>
                  <a:cubicBezTo>
                    <a:pt x="3377" y="388"/>
                    <a:pt x="3143" y="376"/>
                    <a:pt x="2910" y="376"/>
                  </a:cubicBezTo>
                  <a:cubicBezTo>
                    <a:pt x="2469" y="376"/>
                    <a:pt x="2030" y="419"/>
                    <a:pt x="1582" y="517"/>
                  </a:cubicBezTo>
                  <a:cubicBezTo>
                    <a:pt x="1327" y="572"/>
                    <a:pt x="986" y="651"/>
                    <a:pt x="678" y="651"/>
                  </a:cubicBezTo>
                  <a:cubicBezTo>
                    <a:pt x="405" y="651"/>
                    <a:pt x="158" y="589"/>
                    <a:pt x="20" y="397"/>
                  </a:cubicBezTo>
                  <a:lnTo>
                    <a:pt x="20" y="397"/>
                  </a:lnTo>
                  <a:lnTo>
                    <a:pt x="86" y="496"/>
                  </a:lnTo>
                  <a:cubicBezTo>
                    <a:pt x="684" y="1350"/>
                    <a:pt x="2266" y="1521"/>
                    <a:pt x="3185" y="1757"/>
                  </a:cubicBezTo>
                  <a:cubicBezTo>
                    <a:pt x="3840" y="1928"/>
                    <a:pt x="4517" y="1997"/>
                    <a:pt x="5193" y="1997"/>
                  </a:cubicBezTo>
                  <a:cubicBezTo>
                    <a:pt x="5443" y="1997"/>
                    <a:pt x="5694" y="1988"/>
                    <a:pt x="5942" y="1970"/>
                  </a:cubicBezTo>
                  <a:cubicBezTo>
                    <a:pt x="6733" y="1906"/>
                    <a:pt x="7652" y="1607"/>
                    <a:pt x="8294" y="1073"/>
                  </a:cubicBezTo>
                  <a:cubicBezTo>
                    <a:pt x="8486" y="923"/>
                    <a:pt x="9106" y="560"/>
                    <a:pt x="9084" y="260"/>
                  </a:cubicBezTo>
                  <a:cubicBezTo>
                    <a:pt x="9057" y="62"/>
                    <a:pt x="8863" y="1"/>
                    <a:pt x="86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33"/>
            <p:cNvSpPr/>
            <p:nvPr/>
          </p:nvSpPr>
          <p:spPr>
            <a:xfrm>
              <a:off x="399425" y="82600"/>
              <a:ext cx="150700" cy="235875"/>
            </a:xfrm>
            <a:custGeom>
              <a:avLst/>
              <a:gdLst/>
              <a:ahLst/>
              <a:cxnLst/>
              <a:rect l="l" t="t" r="r" b="b"/>
              <a:pathLst>
                <a:path w="6028" h="9435" extrusionOk="0">
                  <a:moveTo>
                    <a:pt x="2668" y="0"/>
                  </a:moveTo>
                  <a:cubicBezTo>
                    <a:pt x="1549" y="0"/>
                    <a:pt x="587" y="1285"/>
                    <a:pt x="278" y="2272"/>
                  </a:cubicBezTo>
                  <a:cubicBezTo>
                    <a:pt x="1" y="3212"/>
                    <a:pt x="65" y="4602"/>
                    <a:pt x="407" y="5521"/>
                  </a:cubicBezTo>
                  <a:cubicBezTo>
                    <a:pt x="727" y="6397"/>
                    <a:pt x="1133" y="7380"/>
                    <a:pt x="1710" y="8043"/>
                  </a:cubicBezTo>
                  <a:cubicBezTo>
                    <a:pt x="2095" y="8492"/>
                    <a:pt x="2758" y="9368"/>
                    <a:pt x="3356" y="9432"/>
                  </a:cubicBezTo>
                  <a:cubicBezTo>
                    <a:pt x="3371" y="9434"/>
                    <a:pt x="3386" y="9435"/>
                    <a:pt x="3401" y="9435"/>
                  </a:cubicBezTo>
                  <a:cubicBezTo>
                    <a:pt x="4121" y="9435"/>
                    <a:pt x="5010" y="7475"/>
                    <a:pt x="5387" y="6889"/>
                  </a:cubicBezTo>
                  <a:cubicBezTo>
                    <a:pt x="6007" y="5927"/>
                    <a:pt x="6028" y="4580"/>
                    <a:pt x="5943" y="3405"/>
                  </a:cubicBezTo>
                  <a:cubicBezTo>
                    <a:pt x="5900" y="2614"/>
                    <a:pt x="5622" y="690"/>
                    <a:pt x="4617" y="647"/>
                  </a:cubicBezTo>
                  <a:cubicBezTo>
                    <a:pt x="4605" y="647"/>
                    <a:pt x="4594" y="647"/>
                    <a:pt x="4582" y="647"/>
                  </a:cubicBezTo>
                  <a:cubicBezTo>
                    <a:pt x="4231" y="647"/>
                    <a:pt x="4142" y="858"/>
                    <a:pt x="3977" y="858"/>
                  </a:cubicBezTo>
                  <a:cubicBezTo>
                    <a:pt x="3899" y="858"/>
                    <a:pt x="3804" y="810"/>
                    <a:pt x="3655" y="669"/>
                  </a:cubicBezTo>
                  <a:cubicBezTo>
                    <a:pt x="3356" y="370"/>
                    <a:pt x="3249" y="70"/>
                    <a:pt x="2801" y="6"/>
                  </a:cubicBezTo>
                  <a:cubicBezTo>
                    <a:pt x="2756" y="2"/>
                    <a:pt x="2712" y="0"/>
                    <a:pt x="26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33"/>
            <p:cNvSpPr/>
            <p:nvPr/>
          </p:nvSpPr>
          <p:spPr>
            <a:xfrm>
              <a:off x="367375" y="120925"/>
              <a:ext cx="125050" cy="182525"/>
            </a:xfrm>
            <a:custGeom>
              <a:avLst/>
              <a:gdLst/>
              <a:ahLst/>
              <a:cxnLst/>
              <a:rect l="l" t="t" r="r" b="b"/>
              <a:pathLst>
                <a:path w="5002" h="7301" extrusionOk="0">
                  <a:moveTo>
                    <a:pt x="1107" y="0"/>
                  </a:moveTo>
                  <a:cubicBezTo>
                    <a:pt x="807" y="0"/>
                    <a:pt x="594" y="469"/>
                    <a:pt x="492" y="760"/>
                  </a:cubicBezTo>
                  <a:cubicBezTo>
                    <a:pt x="0" y="2171"/>
                    <a:pt x="385" y="3432"/>
                    <a:pt x="1240" y="4608"/>
                  </a:cubicBezTo>
                  <a:cubicBezTo>
                    <a:pt x="1710" y="5292"/>
                    <a:pt x="2287" y="5954"/>
                    <a:pt x="2971" y="6403"/>
                  </a:cubicBezTo>
                  <a:cubicBezTo>
                    <a:pt x="3548" y="6788"/>
                    <a:pt x="4211" y="6959"/>
                    <a:pt x="4809" y="7301"/>
                  </a:cubicBezTo>
                  <a:cubicBezTo>
                    <a:pt x="5002" y="7023"/>
                    <a:pt x="3954" y="6339"/>
                    <a:pt x="3741" y="6146"/>
                  </a:cubicBezTo>
                  <a:cubicBezTo>
                    <a:pt x="2479" y="5099"/>
                    <a:pt x="1625" y="4009"/>
                    <a:pt x="1518" y="2235"/>
                  </a:cubicBezTo>
                  <a:cubicBezTo>
                    <a:pt x="1496" y="1743"/>
                    <a:pt x="1795" y="482"/>
                    <a:pt x="1347" y="98"/>
                  </a:cubicBezTo>
                  <a:cubicBezTo>
                    <a:pt x="1261" y="29"/>
                    <a:pt x="1181" y="0"/>
                    <a:pt x="1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33"/>
            <p:cNvSpPr/>
            <p:nvPr/>
          </p:nvSpPr>
          <p:spPr>
            <a:xfrm>
              <a:off x="468900" y="190325"/>
              <a:ext cx="242075" cy="145725"/>
            </a:xfrm>
            <a:custGeom>
              <a:avLst/>
              <a:gdLst/>
              <a:ahLst/>
              <a:cxnLst/>
              <a:rect l="l" t="t" r="r" b="b"/>
              <a:pathLst>
                <a:path w="9683" h="5829" extrusionOk="0">
                  <a:moveTo>
                    <a:pt x="6157" y="0"/>
                  </a:moveTo>
                  <a:cubicBezTo>
                    <a:pt x="5205" y="0"/>
                    <a:pt x="4156" y="458"/>
                    <a:pt x="3249" y="699"/>
                  </a:cubicBezTo>
                  <a:cubicBezTo>
                    <a:pt x="2202" y="998"/>
                    <a:pt x="1240" y="1810"/>
                    <a:pt x="748" y="2836"/>
                  </a:cubicBezTo>
                  <a:cubicBezTo>
                    <a:pt x="278" y="3777"/>
                    <a:pt x="0" y="4781"/>
                    <a:pt x="983" y="5444"/>
                  </a:cubicBezTo>
                  <a:cubicBezTo>
                    <a:pt x="1462" y="5759"/>
                    <a:pt x="2081" y="5829"/>
                    <a:pt x="2698" y="5829"/>
                  </a:cubicBezTo>
                  <a:cubicBezTo>
                    <a:pt x="3127" y="5829"/>
                    <a:pt x="3555" y="5795"/>
                    <a:pt x="3933" y="5786"/>
                  </a:cubicBezTo>
                  <a:cubicBezTo>
                    <a:pt x="4788" y="5764"/>
                    <a:pt x="6220" y="5380"/>
                    <a:pt x="6797" y="4738"/>
                  </a:cubicBezTo>
                  <a:cubicBezTo>
                    <a:pt x="7096" y="4375"/>
                    <a:pt x="7310" y="3883"/>
                    <a:pt x="7609" y="3499"/>
                  </a:cubicBezTo>
                  <a:cubicBezTo>
                    <a:pt x="7973" y="3029"/>
                    <a:pt x="8593" y="2708"/>
                    <a:pt x="8935" y="2216"/>
                  </a:cubicBezTo>
                  <a:cubicBezTo>
                    <a:pt x="9683" y="1126"/>
                    <a:pt x="8101" y="934"/>
                    <a:pt x="7502" y="442"/>
                  </a:cubicBezTo>
                  <a:cubicBezTo>
                    <a:pt x="7099" y="118"/>
                    <a:pt x="6641" y="0"/>
                    <a:pt x="6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33"/>
            <p:cNvSpPr/>
            <p:nvPr/>
          </p:nvSpPr>
          <p:spPr>
            <a:xfrm>
              <a:off x="461400" y="282050"/>
              <a:ext cx="56675" cy="44725"/>
            </a:xfrm>
            <a:custGeom>
              <a:avLst/>
              <a:gdLst/>
              <a:ahLst/>
              <a:cxnLst/>
              <a:rect l="l" t="t" r="r" b="b"/>
              <a:pathLst>
                <a:path w="2267" h="1789" extrusionOk="0">
                  <a:moveTo>
                    <a:pt x="685" y="1"/>
                  </a:moveTo>
                  <a:cubicBezTo>
                    <a:pt x="642" y="535"/>
                    <a:pt x="1" y="1198"/>
                    <a:pt x="642" y="1647"/>
                  </a:cubicBezTo>
                  <a:cubicBezTo>
                    <a:pt x="790" y="1747"/>
                    <a:pt x="922" y="1789"/>
                    <a:pt x="1046" y="1789"/>
                  </a:cubicBezTo>
                  <a:cubicBezTo>
                    <a:pt x="1315" y="1789"/>
                    <a:pt x="1540" y="1589"/>
                    <a:pt x="1775" y="1369"/>
                  </a:cubicBezTo>
                  <a:cubicBezTo>
                    <a:pt x="1946" y="1219"/>
                    <a:pt x="2267" y="1091"/>
                    <a:pt x="2074" y="856"/>
                  </a:cubicBezTo>
                  <a:cubicBezTo>
                    <a:pt x="1925" y="685"/>
                    <a:pt x="1540" y="599"/>
                    <a:pt x="1347" y="578"/>
                  </a:cubicBezTo>
                  <a:cubicBezTo>
                    <a:pt x="1269" y="578"/>
                    <a:pt x="1194" y="591"/>
                    <a:pt x="1122" y="591"/>
                  </a:cubicBezTo>
                  <a:cubicBezTo>
                    <a:pt x="1038" y="591"/>
                    <a:pt x="958" y="573"/>
                    <a:pt x="877" y="492"/>
                  </a:cubicBezTo>
                  <a:cubicBezTo>
                    <a:pt x="770" y="407"/>
                    <a:pt x="728" y="150"/>
                    <a:pt x="68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33"/>
            <p:cNvSpPr/>
            <p:nvPr/>
          </p:nvSpPr>
          <p:spPr>
            <a:xfrm>
              <a:off x="495075" y="260150"/>
              <a:ext cx="62000" cy="50000"/>
            </a:xfrm>
            <a:custGeom>
              <a:avLst/>
              <a:gdLst/>
              <a:ahLst/>
              <a:cxnLst/>
              <a:rect l="l" t="t" r="r" b="b"/>
              <a:pathLst>
                <a:path w="2480" h="2000" extrusionOk="0">
                  <a:moveTo>
                    <a:pt x="2458" y="0"/>
                  </a:moveTo>
                  <a:cubicBezTo>
                    <a:pt x="2330" y="257"/>
                    <a:pt x="2159" y="471"/>
                    <a:pt x="1988" y="663"/>
                  </a:cubicBezTo>
                  <a:cubicBezTo>
                    <a:pt x="1796" y="877"/>
                    <a:pt x="1604" y="1048"/>
                    <a:pt x="1390" y="1219"/>
                  </a:cubicBezTo>
                  <a:cubicBezTo>
                    <a:pt x="1176" y="1390"/>
                    <a:pt x="941" y="1518"/>
                    <a:pt x="706" y="1646"/>
                  </a:cubicBezTo>
                  <a:cubicBezTo>
                    <a:pt x="492" y="1774"/>
                    <a:pt x="257" y="1903"/>
                    <a:pt x="0" y="1967"/>
                  </a:cubicBezTo>
                  <a:lnTo>
                    <a:pt x="0" y="1988"/>
                  </a:lnTo>
                  <a:cubicBezTo>
                    <a:pt x="50" y="1996"/>
                    <a:pt x="99" y="1999"/>
                    <a:pt x="148" y="1999"/>
                  </a:cubicBezTo>
                  <a:cubicBezTo>
                    <a:pt x="375" y="1999"/>
                    <a:pt x="598" y="1923"/>
                    <a:pt x="791" y="1817"/>
                  </a:cubicBezTo>
                  <a:cubicBezTo>
                    <a:pt x="1048" y="1710"/>
                    <a:pt x="1262" y="1518"/>
                    <a:pt x="1475" y="1347"/>
                  </a:cubicBezTo>
                  <a:cubicBezTo>
                    <a:pt x="1881" y="962"/>
                    <a:pt x="2266" y="535"/>
                    <a:pt x="2480" y="22"/>
                  </a:cubicBezTo>
                  <a:lnTo>
                    <a:pt x="245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33"/>
            <p:cNvSpPr/>
            <p:nvPr/>
          </p:nvSpPr>
          <p:spPr>
            <a:xfrm>
              <a:off x="495075" y="263350"/>
              <a:ext cx="31550" cy="47575"/>
            </a:xfrm>
            <a:custGeom>
              <a:avLst/>
              <a:gdLst/>
              <a:ahLst/>
              <a:cxnLst/>
              <a:rect l="l" t="t" r="r" b="b"/>
              <a:pathLst>
                <a:path w="1262" h="1903" extrusionOk="0">
                  <a:moveTo>
                    <a:pt x="1262" y="1"/>
                  </a:moveTo>
                  <a:lnTo>
                    <a:pt x="1262" y="1"/>
                  </a:lnTo>
                  <a:cubicBezTo>
                    <a:pt x="984" y="236"/>
                    <a:pt x="727" y="535"/>
                    <a:pt x="513" y="856"/>
                  </a:cubicBezTo>
                  <a:cubicBezTo>
                    <a:pt x="407" y="1005"/>
                    <a:pt x="278" y="1176"/>
                    <a:pt x="214" y="1347"/>
                  </a:cubicBezTo>
                  <a:cubicBezTo>
                    <a:pt x="129" y="1518"/>
                    <a:pt x="65" y="1689"/>
                    <a:pt x="0" y="1903"/>
                  </a:cubicBezTo>
                  <a:lnTo>
                    <a:pt x="22" y="1903"/>
                  </a:lnTo>
                  <a:cubicBezTo>
                    <a:pt x="171" y="1753"/>
                    <a:pt x="278" y="1604"/>
                    <a:pt x="364" y="1433"/>
                  </a:cubicBezTo>
                  <a:cubicBezTo>
                    <a:pt x="471" y="1283"/>
                    <a:pt x="535" y="1112"/>
                    <a:pt x="642" y="941"/>
                  </a:cubicBezTo>
                  <a:cubicBezTo>
                    <a:pt x="813" y="620"/>
                    <a:pt x="1026" y="300"/>
                    <a:pt x="1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33"/>
            <p:cNvSpPr/>
            <p:nvPr/>
          </p:nvSpPr>
          <p:spPr>
            <a:xfrm>
              <a:off x="488125" y="248775"/>
              <a:ext cx="28725" cy="62150"/>
            </a:xfrm>
            <a:custGeom>
              <a:avLst/>
              <a:gdLst/>
              <a:ahLst/>
              <a:cxnLst/>
              <a:rect l="l" t="t" r="r" b="b"/>
              <a:pathLst>
                <a:path w="1149" h="2486" extrusionOk="0">
                  <a:moveTo>
                    <a:pt x="1018" y="0"/>
                  </a:moveTo>
                  <a:cubicBezTo>
                    <a:pt x="984" y="0"/>
                    <a:pt x="947" y="15"/>
                    <a:pt x="920" y="49"/>
                  </a:cubicBezTo>
                  <a:cubicBezTo>
                    <a:pt x="898" y="92"/>
                    <a:pt x="920" y="156"/>
                    <a:pt x="962" y="178"/>
                  </a:cubicBezTo>
                  <a:cubicBezTo>
                    <a:pt x="727" y="498"/>
                    <a:pt x="514" y="819"/>
                    <a:pt x="321" y="1203"/>
                  </a:cubicBezTo>
                  <a:cubicBezTo>
                    <a:pt x="236" y="1396"/>
                    <a:pt x="129" y="1588"/>
                    <a:pt x="65" y="1802"/>
                  </a:cubicBezTo>
                  <a:cubicBezTo>
                    <a:pt x="22" y="2037"/>
                    <a:pt x="1" y="2251"/>
                    <a:pt x="22" y="2486"/>
                  </a:cubicBezTo>
                  <a:lnTo>
                    <a:pt x="43" y="2486"/>
                  </a:lnTo>
                  <a:lnTo>
                    <a:pt x="257" y="1866"/>
                  </a:lnTo>
                  <a:cubicBezTo>
                    <a:pt x="321" y="1674"/>
                    <a:pt x="385" y="1460"/>
                    <a:pt x="449" y="1268"/>
                  </a:cubicBezTo>
                  <a:cubicBezTo>
                    <a:pt x="599" y="883"/>
                    <a:pt x="791" y="541"/>
                    <a:pt x="984" y="178"/>
                  </a:cubicBezTo>
                  <a:cubicBezTo>
                    <a:pt x="995" y="183"/>
                    <a:pt x="1007" y="186"/>
                    <a:pt x="1018" y="186"/>
                  </a:cubicBezTo>
                  <a:cubicBezTo>
                    <a:pt x="1048" y="186"/>
                    <a:pt x="1075" y="166"/>
                    <a:pt x="1091" y="135"/>
                  </a:cubicBezTo>
                  <a:cubicBezTo>
                    <a:pt x="1148" y="63"/>
                    <a:pt x="1089" y="0"/>
                    <a:pt x="10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33"/>
            <p:cNvSpPr/>
            <p:nvPr/>
          </p:nvSpPr>
          <p:spPr>
            <a:xfrm>
              <a:off x="471025" y="206550"/>
              <a:ext cx="48675" cy="104925"/>
            </a:xfrm>
            <a:custGeom>
              <a:avLst/>
              <a:gdLst/>
              <a:ahLst/>
              <a:cxnLst/>
              <a:rect l="l" t="t" r="r" b="b"/>
              <a:pathLst>
                <a:path w="1947" h="4197" extrusionOk="0">
                  <a:moveTo>
                    <a:pt x="1816" y="1"/>
                  </a:moveTo>
                  <a:cubicBezTo>
                    <a:pt x="1785" y="1"/>
                    <a:pt x="1753" y="15"/>
                    <a:pt x="1732" y="50"/>
                  </a:cubicBezTo>
                  <a:cubicBezTo>
                    <a:pt x="1711" y="92"/>
                    <a:pt x="1711" y="135"/>
                    <a:pt x="1753" y="157"/>
                  </a:cubicBezTo>
                  <a:cubicBezTo>
                    <a:pt x="1518" y="413"/>
                    <a:pt x="1304" y="691"/>
                    <a:pt x="1112" y="990"/>
                  </a:cubicBezTo>
                  <a:cubicBezTo>
                    <a:pt x="920" y="1311"/>
                    <a:pt x="770" y="1674"/>
                    <a:pt x="663" y="2038"/>
                  </a:cubicBezTo>
                  <a:cubicBezTo>
                    <a:pt x="620" y="2209"/>
                    <a:pt x="578" y="2401"/>
                    <a:pt x="514" y="2572"/>
                  </a:cubicBezTo>
                  <a:cubicBezTo>
                    <a:pt x="471" y="2743"/>
                    <a:pt x="407" y="2914"/>
                    <a:pt x="343" y="3085"/>
                  </a:cubicBezTo>
                  <a:cubicBezTo>
                    <a:pt x="214" y="3427"/>
                    <a:pt x="108" y="3747"/>
                    <a:pt x="1" y="4111"/>
                  </a:cubicBezTo>
                  <a:lnTo>
                    <a:pt x="22" y="4196"/>
                  </a:lnTo>
                  <a:cubicBezTo>
                    <a:pt x="236" y="3897"/>
                    <a:pt x="364" y="3512"/>
                    <a:pt x="514" y="3170"/>
                  </a:cubicBezTo>
                  <a:cubicBezTo>
                    <a:pt x="599" y="2999"/>
                    <a:pt x="642" y="2807"/>
                    <a:pt x="706" y="2615"/>
                  </a:cubicBezTo>
                  <a:cubicBezTo>
                    <a:pt x="749" y="2444"/>
                    <a:pt x="770" y="2251"/>
                    <a:pt x="813" y="2080"/>
                  </a:cubicBezTo>
                  <a:cubicBezTo>
                    <a:pt x="984" y="1375"/>
                    <a:pt x="1326" y="734"/>
                    <a:pt x="1775" y="178"/>
                  </a:cubicBezTo>
                  <a:cubicBezTo>
                    <a:pt x="1790" y="186"/>
                    <a:pt x="1809" y="191"/>
                    <a:pt x="1827" y="191"/>
                  </a:cubicBezTo>
                  <a:cubicBezTo>
                    <a:pt x="1859" y="191"/>
                    <a:pt x="1889" y="176"/>
                    <a:pt x="1903" y="135"/>
                  </a:cubicBezTo>
                  <a:cubicBezTo>
                    <a:pt x="1946" y="63"/>
                    <a:pt x="1882" y="1"/>
                    <a:pt x="18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33"/>
            <p:cNvSpPr/>
            <p:nvPr/>
          </p:nvSpPr>
          <p:spPr>
            <a:xfrm>
              <a:off x="476900" y="228450"/>
              <a:ext cx="35850" cy="86750"/>
            </a:xfrm>
            <a:custGeom>
              <a:avLst/>
              <a:gdLst/>
              <a:ahLst/>
              <a:cxnLst/>
              <a:rect l="l" t="t" r="r" b="b"/>
              <a:pathLst>
                <a:path w="1434" h="3470" extrusionOk="0">
                  <a:moveTo>
                    <a:pt x="1304" y="1"/>
                  </a:moveTo>
                  <a:cubicBezTo>
                    <a:pt x="1272" y="1"/>
                    <a:pt x="1240" y="15"/>
                    <a:pt x="1219" y="50"/>
                  </a:cubicBezTo>
                  <a:cubicBezTo>
                    <a:pt x="1198" y="93"/>
                    <a:pt x="1198" y="136"/>
                    <a:pt x="1219" y="157"/>
                  </a:cubicBezTo>
                  <a:cubicBezTo>
                    <a:pt x="1027" y="349"/>
                    <a:pt x="834" y="563"/>
                    <a:pt x="706" y="798"/>
                  </a:cubicBezTo>
                  <a:cubicBezTo>
                    <a:pt x="556" y="1076"/>
                    <a:pt x="450" y="1375"/>
                    <a:pt x="407" y="1675"/>
                  </a:cubicBezTo>
                  <a:cubicBezTo>
                    <a:pt x="385" y="1845"/>
                    <a:pt x="364" y="1995"/>
                    <a:pt x="343" y="2145"/>
                  </a:cubicBezTo>
                  <a:cubicBezTo>
                    <a:pt x="321" y="2294"/>
                    <a:pt x="279" y="2423"/>
                    <a:pt x="257" y="2572"/>
                  </a:cubicBezTo>
                  <a:cubicBezTo>
                    <a:pt x="172" y="2871"/>
                    <a:pt x="65" y="3149"/>
                    <a:pt x="1" y="3449"/>
                  </a:cubicBezTo>
                  <a:lnTo>
                    <a:pt x="22" y="3470"/>
                  </a:lnTo>
                  <a:cubicBezTo>
                    <a:pt x="172" y="3213"/>
                    <a:pt x="321" y="2936"/>
                    <a:pt x="428" y="2636"/>
                  </a:cubicBezTo>
                  <a:cubicBezTo>
                    <a:pt x="471" y="2487"/>
                    <a:pt x="514" y="2337"/>
                    <a:pt x="535" y="2166"/>
                  </a:cubicBezTo>
                  <a:cubicBezTo>
                    <a:pt x="535" y="1995"/>
                    <a:pt x="535" y="1845"/>
                    <a:pt x="556" y="1696"/>
                  </a:cubicBezTo>
                  <a:cubicBezTo>
                    <a:pt x="578" y="1418"/>
                    <a:pt x="663" y="1119"/>
                    <a:pt x="792" y="841"/>
                  </a:cubicBezTo>
                  <a:cubicBezTo>
                    <a:pt x="898" y="606"/>
                    <a:pt x="1069" y="371"/>
                    <a:pt x="1240" y="178"/>
                  </a:cubicBezTo>
                  <a:cubicBezTo>
                    <a:pt x="1256" y="186"/>
                    <a:pt x="1275" y="191"/>
                    <a:pt x="1294" y="191"/>
                  </a:cubicBezTo>
                  <a:cubicBezTo>
                    <a:pt x="1327" y="191"/>
                    <a:pt x="1363" y="176"/>
                    <a:pt x="1390" y="136"/>
                  </a:cubicBezTo>
                  <a:cubicBezTo>
                    <a:pt x="1433" y="63"/>
                    <a:pt x="1369" y="1"/>
                    <a:pt x="13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33"/>
            <p:cNvSpPr/>
            <p:nvPr/>
          </p:nvSpPr>
          <p:spPr>
            <a:xfrm>
              <a:off x="492400" y="259075"/>
              <a:ext cx="20875" cy="49725"/>
            </a:xfrm>
            <a:custGeom>
              <a:avLst/>
              <a:gdLst/>
              <a:ahLst/>
              <a:cxnLst/>
              <a:rect l="l" t="t" r="r" b="b"/>
              <a:pathLst>
                <a:path w="835" h="1989" extrusionOk="0">
                  <a:moveTo>
                    <a:pt x="813" y="1"/>
                  </a:moveTo>
                  <a:cubicBezTo>
                    <a:pt x="749" y="364"/>
                    <a:pt x="599" y="685"/>
                    <a:pt x="428" y="984"/>
                  </a:cubicBezTo>
                  <a:cubicBezTo>
                    <a:pt x="343" y="1133"/>
                    <a:pt x="236" y="1283"/>
                    <a:pt x="150" y="1454"/>
                  </a:cubicBezTo>
                  <a:cubicBezTo>
                    <a:pt x="86" y="1604"/>
                    <a:pt x="22" y="1775"/>
                    <a:pt x="1" y="1967"/>
                  </a:cubicBezTo>
                  <a:lnTo>
                    <a:pt x="22" y="1988"/>
                  </a:lnTo>
                  <a:cubicBezTo>
                    <a:pt x="129" y="1839"/>
                    <a:pt x="214" y="1689"/>
                    <a:pt x="321" y="1540"/>
                  </a:cubicBezTo>
                  <a:cubicBezTo>
                    <a:pt x="407" y="1390"/>
                    <a:pt x="471" y="1219"/>
                    <a:pt x="556" y="1069"/>
                  </a:cubicBezTo>
                  <a:cubicBezTo>
                    <a:pt x="620" y="898"/>
                    <a:pt x="706" y="727"/>
                    <a:pt x="749" y="556"/>
                  </a:cubicBezTo>
                  <a:cubicBezTo>
                    <a:pt x="791" y="364"/>
                    <a:pt x="834" y="193"/>
                    <a:pt x="8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33"/>
            <p:cNvSpPr/>
            <p:nvPr/>
          </p:nvSpPr>
          <p:spPr>
            <a:xfrm>
              <a:off x="496150" y="256775"/>
              <a:ext cx="47600" cy="57900"/>
            </a:xfrm>
            <a:custGeom>
              <a:avLst/>
              <a:gdLst/>
              <a:ahLst/>
              <a:cxnLst/>
              <a:rect l="l" t="t" r="r" b="b"/>
              <a:pathLst>
                <a:path w="1904" h="2316" extrusionOk="0">
                  <a:moveTo>
                    <a:pt x="1773" y="1"/>
                  </a:moveTo>
                  <a:cubicBezTo>
                    <a:pt x="1742" y="1"/>
                    <a:pt x="1710" y="15"/>
                    <a:pt x="1689" y="50"/>
                  </a:cubicBezTo>
                  <a:cubicBezTo>
                    <a:pt x="1667" y="114"/>
                    <a:pt x="1689" y="157"/>
                    <a:pt x="1732" y="178"/>
                  </a:cubicBezTo>
                  <a:cubicBezTo>
                    <a:pt x="1625" y="648"/>
                    <a:pt x="1325" y="1012"/>
                    <a:pt x="1005" y="1332"/>
                  </a:cubicBezTo>
                  <a:cubicBezTo>
                    <a:pt x="855" y="1503"/>
                    <a:pt x="663" y="1632"/>
                    <a:pt x="492" y="1781"/>
                  </a:cubicBezTo>
                  <a:cubicBezTo>
                    <a:pt x="321" y="1952"/>
                    <a:pt x="150" y="2102"/>
                    <a:pt x="0" y="2294"/>
                  </a:cubicBezTo>
                  <a:lnTo>
                    <a:pt x="22" y="2316"/>
                  </a:lnTo>
                  <a:cubicBezTo>
                    <a:pt x="235" y="2209"/>
                    <a:pt x="428" y="2080"/>
                    <a:pt x="620" y="1952"/>
                  </a:cubicBezTo>
                  <a:cubicBezTo>
                    <a:pt x="791" y="1803"/>
                    <a:pt x="962" y="1632"/>
                    <a:pt x="1112" y="1439"/>
                  </a:cubicBezTo>
                  <a:cubicBezTo>
                    <a:pt x="1283" y="1268"/>
                    <a:pt x="1411" y="1076"/>
                    <a:pt x="1539" y="862"/>
                  </a:cubicBezTo>
                  <a:cubicBezTo>
                    <a:pt x="1646" y="648"/>
                    <a:pt x="1732" y="413"/>
                    <a:pt x="1753" y="178"/>
                  </a:cubicBezTo>
                  <a:cubicBezTo>
                    <a:pt x="1764" y="184"/>
                    <a:pt x="1776" y="187"/>
                    <a:pt x="1787" y="187"/>
                  </a:cubicBezTo>
                  <a:cubicBezTo>
                    <a:pt x="1817" y="187"/>
                    <a:pt x="1844" y="167"/>
                    <a:pt x="1860" y="135"/>
                  </a:cubicBezTo>
                  <a:cubicBezTo>
                    <a:pt x="1903" y="63"/>
                    <a:pt x="1839" y="1"/>
                    <a:pt x="1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33"/>
            <p:cNvSpPr/>
            <p:nvPr/>
          </p:nvSpPr>
          <p:spPr>
            <a:xfrm>
              <a:off x="487050" y="234100"/>
              <a:ext cx="31775" cy="67750"/>
            </a:xfrm>
            <a:custGeom>
              <a:avLst/>
              <a:gdLst/>
              <a:ahLst/>
              <a:cxnLst/>
              <a:rect l="l" t="t" r="r" b="b"/>
              <a:pathLst>
                <a:path w="1271" h="2710" extrusionOk="0">
                  <a:moveTo>
                    <a:pt x="1134" y="1"/>
                  </a:moveTo>
                  <a:cubicBezTo>
                    <a:pt x="1067" y="1"/>
                    <a:pt x="1020" y="116"/>
                    <a:pt x="1091" y="187"/>
                  </a:cubicBezTo>
                  <a:cubicBezTo>
                    <a:pt x="920" y="294"/>
                    <a:pt x="770" y="465"/>
                    <a:pt x="642" y="636"/>
                  </a:cubicBezTo>
                  <a:cubicBezTo>
                    <a:pt x="492" y="850"/>
                    <a:pt x="386" y="1064"/>
                    <a:pt x="300" y="1278"/>
                  </a:cubicBezTo>
                  <a:cubicBezTo>
                    <a:pt x="193" y="1513"/>
                    <a:pt x="108" y="1726"/>
                    <a:pt x="65" y="1983"/>
                  </a:cubicBezTo>
                  <a:cubicBezTo>
                    <a:pt x="22" y="2218"/>
                    <a:pt x="1" y="2453"/>
                    <a:pt x="1" y="2710"/>
                  </a:cubicBezTo>
                  <a:lnTo>
                    <a:pt x="22" y="2710"/>
                  </a:lnTo>
                  <a:cubicBezTo>
                    <a:pt x="108" y="2474"/>
                    <a:pt x="172" y="2261"/>
                    <a:pt x="257" y="2026"/>
                  </a:cubicBezTo>
                  <a:cubicBezTo>
                    <a:pt x="321" y="1790"/>
                    <a:pt x="364" y="1577"/>
                    <a:pt x="428" y="1342"/>
                  </a:cubicBezTo>
                  <a:cubicBezTo>
                    <a:pt x="578" y="914"/>
                    <a:pt x="770" y="487"/>
                    <a:pt x="1112" y="187"/>
                  </a:cubicBezTo>
                  <a:cubicBezTo>
                    <a:pt x="1129" y="197"/>
                    <a:pt x="1144" y="202"/>
                    <a:pt x="1158" y="202"/>
                  </a:cubicBezTo>
                  <a:cubicBezTo>
                    <a:pt x="1235" y="202"/>
                    <a:pt x="1270" y="71"/>
                    <a:pt x="1198" y="16"/>
                  </a:cubicBezTo>
                  <a:lnTo>
                    <a:pt x="1176" y="16"/>
                  </a:lnTo>
                  <a:cubicBezTo>
                    <a:pt x="1162" y="6"/>
                    <a:pt x="1148" y="1"/>
                    <a:pt x="1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33"/>
            <p:cNvSpPr/>
            <p:nvPr/>
          </p:nvSpPr>
          <p:spPr>
            <a:xfrm>
              <a:off x="487600" y="276175"/>
              <a:ext cx="79100" cy="41700"/>
            </a:xfrm>
            <a:custGeom>
              <a:avLst/>
              <a:gdLst/>
              <a:ahLst/>
              <a:cxnLst/>
              <a:rect l="l" t="t" r="r" b="b"/>
              <a:pathLst>
                <a:path w="3164" h="1668" extrusionOk="0">
                  <a:moveTo>
                    <a:pt x="3142" y="1"/>
                  </a:moveTo>
                  <a:cubicBezTo>
                    <a:pt x="3121" y="150"/>
                    <a:pt x="3014" y="278"/>
                    <a:pt x="2907" y="364"/>
                  </a:cubicBezTo>
                  <a:cubicBezTo>
                    <a:pt x="2800" y="471"/>
                    <a:pt x="2672" y="556"/>
                    <a:pt x="2544" y="642"/>
                  </a:cubicBezTo>
                  <a:cubicBezTo>
                    <a:pt x="2266" y="791"/>
                    <a:pt x="1988" y="920"/>
                    <a:pt x="1710" y="1027"/>
                  </a:cubicBezTo>
                  <a:cubicBezTo>
                    <a:pt x="1561" y="1069"/>
                    <a:pt x="1411" y="1112"/>
                    <a:pt x="1283" y="1155"/>
                  </a:cubicBezTo>
                  <a:cubicBezTo>
                    <a:pt x="1133" y="1198"/>
                    <a:pt x="983" y="1240"/>
                    <a:pt x="855" y="1262"/>
                  </a:cubicBezTo>
                  <a:cubicBezTo>
                    <a:pt x="556" y="1347"/>
                    <a:pt x="235" y="1433"/>
                    <a:pt x="0" y="1646"/>
                  </a:cubicBezTo>
                  <a:lnTo>
                    <a:pt x="0" y="1668"/>
                  </a:lnTo>
                  <a:cubicBezTo>
                    <a:pt x="299" y="1561"/>
                    <a:pt x="577" y="1518"/>
                    <a:pt x="877" y="1454"/>
                  </a:cubicBezTo>
                  <a:cubicBezTo>
                    <a:pt x="1026" y="1433"/>
                    <a:pt x="1176" y="1411"/>
                    <a:pt x="1347" y="1347"/>
                  </a:cubicBezTo>
                  <a:cubicBezTo>
                    <a:pt x="1475" y="1283"/>
                    <a:pt x="1625" y="1219"/>
                    <a:pt x="1774" y="1155"/>
                  </a:cubicBezTo>
                  <a:cubicBezTo>
                    <a:pt x="2052" y="1048"/>
                    <a:pt x="2330" y="898"/>
                    <a:pt x="2587" y="727"/>
                  </a:cubicBezTo>
                  <a:cubicBezTo>
                    <a:pt x="2715" y="642"/>
                    <a:pt x="2843" y="535"/>
                    <a:pt x="2950" y="407"/>
                  </a:cubicBezTo>
                  <a:cubicBezTo>
                    <a:pt x="3057" y="300"/>
                    <a:pt x="3142" y="150"/>
                    <a:pt x="3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33"/>
            <p:cNvSpPr/>
            <p:nvPr/>
          </p:nvSpPr>
          <p:spPr>
            <a:xfrm>
              <a:off x="474225" y="238625"/>
              <a:ext cx="12350" cy="54675"/>
            </a:xfrm>
            <a:custGeom>
              <a:avLst/>
              <a:gdLst/>
              <a:ahLst/>
              <a:cxnLst/>
              <a:rect l="l" t="t" r="r" b="b"/>
              <a:pathLst>
                <a:path w="494" h="2187" extrusionOk="0">
                  <a:moveTo>
                    <a:pt x="363" y="0"/>
                  </a:moveTo>
                  <a:cubicBezTo>
                    <a:pt x="332" y="0"/>
                    <a:pt x="300" y="14"/>
                    <a:pt x="279" y="49"/>
                  </a:cubicBezTo>
                  <a:cubicBezTo>
                    <a:pt x="236" y="113"/>
                    <a:pt x="300" y="177"/>
                    <a:pt x="364" y="177"/>
                  </a:cubicBezTo>
                  <a:cubicBezTo>
                    <a:pt x="364" y="327"/>
                    <a:pt x="322" y="477"/>
                    <a:pt x="257" y="605"/>
                  </a:cubicBezTo>
                  <a:cubicBezTo>
                    <a:pt x="193" y="776"/>
                    <a:pt x="129" y="947"/>
                    <a:pt x="86" y="1118"/>
                  </a:cubicBezTo>
                  <a:cubicBezTo>
                    <a:pt x="44" y="1310"/>
                    <a:pt x="1" y="1503"/>
                    <a:pt x="44" y="1674"/>
                  </a:cubicBezTo>
                  <a:cubicBezTo>
                    <a:pt x="65" y="1866"/>
                    <a:pt x="129" y="2037"/>
                    <a:pt x="215" y="2187"/>
                  </a:cubicBezTo>
                  <a:lnTo>
                    <a:pt x="236" y="2187"/>
                  </a:lnTo>
                  <a:cubicBezTo>
                    <a:pt x="236" y="1994"/>
                    <a:pt x="236" y="1823"/>
                    <a:pt x="236" y="1652"/>
                  </a:cubicBezTo>
                  <a:cubicBezTo>
                    <a:pt x="236" y="1481"/>
                    <a:pt x="215" y="1332"/>
                    <a:pt x="236" y="1161"/>
                  </a:cubicBezTo>
                  <a:cubicBezTo>
                    <a:pt x="257" y="990"/>
                    <a:pt x="300" y="819"/>
                    <a:pt x="343" y="648"/>
                  </a:cubicBezTo>
                  <a:cubicBezTo>
                    <a:pt x="386" y="498"/>
                    <a:pt x="407" y="327"/>
                    <a:pt x="407" y="177"/>
                  </a:cubicBezTo>
                  <a:cubicBezTo>
                    <a:pt x="407" y="177"/>
                    <a:pt x="428" y="156"/>
                    <a:pt x="450" y="135"/>
                  </a:cubicBezTo>
                  <a:cubicBezTo>
                    <a:pt x="493" y="63"/>
                    <a:pt x="429" y="0"/>
                    <a:pt x="3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33"/>
            <p:cNvSpPr/>
            <p:nvPr/>
          </p:nvSpPr>
          <p:spPr>
            <a:xfrm>
              <a:off x="496675" y="259075"/>
              <a:ext cx="36900" cy="58275"/>
            </a:xfrm>
            <a:custGeom>
              <a:avLst/>
              <a:gdLst/>
              <a:ahLst/>
              <a:cxnLst/>
              <a:rect l="l" t="t" r="r" b="b"/>
              <a:pathLst>
                <a:path w="1476" h="2331" extrusionOk="0">
                  <a:moveTo>
                    <a:pt x="1454" y="1"/>
                  </a:moveTo>
                  <a:cubicBezTo>
                    <a:pt x="1198" y="364"/>
                    <a:pt x="962" y="770"/>
                    <a:pt x="727" y="1155"/>
                  </a:cubicBezTo>
                  <a:cubicBezTo>
                    <a:pt x="599" y="1347"/>
                    <a:pt x="449" y="1518"/>
                    <a:pt x="343" y="1711"/>
                  </a:cubicBezTo>
                  <a:cubicBezTo>
                    <a:pt x="236" y="1903"/>
                    <a:pt x="107" y="2095"/>
                    <a:pt x="1" y="2309"/>
                  </a:cubicBezTo>
                  <a:lnTo>
                    <a:pt x="22" y="2330"/>
                  </a:lnTo>
                  <a:cubicBezTo>
                    <a:pt x="193" y="2181"/>
                    <a:pt x="364" y="2010"/>
                    <a:pt x="492" y="1839"/>
                  </a:cubicBezTo>
                  <a:cubicBezTo>
                    <a:pt x="642" y="1646"/>
                    <a:pt x="749" y="1433"/>
                    <a:pt x="856" y="1240"/>
                  </a:cubicBezTo>
                  <a:cubicBezTo>
                    <a:pt x="1069" y="834"/>
                    <a:pt x="1262" y="407"/>
                    <a:pt x="1475" y="22"/>
                  </a:cubicBezTo>
                  <a:lnTo>
                    <a:pt x="14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33"/>
            <p:cNvSpPr/>
            <p:nvPr/>
          </p:nvSpPr>
          <p:spPr>
            <a:xfrm>
              <a:off x="510350" y="257000"/>
              <a:ext cx="5225" cy="3525"/>
            </a:xfrm>
            <a:custGeom>
              <a:avLst/>
              <a:gdLst/>
              <a:ahLst/>
              <a:cxnLst/>
              <a:rect l="l" t="t" r="r" b="b"/>
              <a:pathLst>
                <a:path w="209" h="141" extrusionOk="0">
                  <a:moveTo>
                    <a:pt x="107" y="1"/>
                  </a:moveTo>
                  <a:cubicBezTo>
                    <a:pt x="81" y="1"/>
                    <a:pt x="52" y="12"/>
                    <a:pt x="31" y="41"/>
                  </a:cubicBezTo>
                  <a:cubicBezTo>
                    <a:pt x="1" y="86"/>
                    <a:pt x="54" y="141"/>
                    <a:pt x="111" y="141"/>
                  </a:cubicBezTo>
                  <a:cubicBezTo>
                    <a:pt x="136" y="141"/>
                    <a:pt x="161" y="131"/>
                    <a:pt x="180" y="105"/>
                  </a:cubicBezTo>
                  <a:cubicBezTo>
                    <a:pt x="209" y="48"/>
                    <a:pt x="161" y="1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33"/>
            <p:cNvSpPr/>
            <p:nvPr/>
          </p:nvSpPr>
          <p:spPr>
            <a:xfrm>
              <a:off x="524675" y="260575"/>
              <a:ext cx="4425" cy="4200"/>
            </a:xfrm>
            <a:custGeom>
              <a:avLst/>
              <a:gdLst/>
              <a:ahLst/>
              <a:cxnLst/>
              <a:rect l="l" t="t" r="r" b="b"/>
              <a:pathLst>
                <a:path w="177" h="168" extrusionOk="0">
                  <a:moveTo>
                    <a:pt x="99" y="1"/>
                  </a:moveTo>
                  <a:cubicBezTo>
                    <a:pt x="52" y="1"/>
                    <a:pt x="0" y="37"/>
                    <a:pt x="13" y="90"/>
                  </a:cubicBezTo>
                  <a:lnTo>
                    <a:pt x="13" y="112"/>
                  </a:lnTo>
                  <a:cubicBezTo>
                    <a:pt x="21" y="152"/>
                    <a:pt x="47" y="168"/>
                    <a:pt x="75" y="168"/>
                  </a:cubicBezTo>
                  <a:cubicBezTo>
                    <a:pt x="123" y="168"/>
                    <a:pt x="176" y="122"/>
                    <a:pt x="163" y="69"/>
                  </a:cubicBezTo>
                  <a:lnTo>
                    <a:pt x="163" y="48"/>
                  </a:lnTo>
                  <a:cubicBezTo>
                    <a:pt x="155" y="15"/>
                    <a:pt x="128" y="1"/>
                    <a:pt x="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33"/>
            <p:cNvSpPr/>
            <p:nvPr/>
          </p:nvSpPr>
          <p:spPr>
            <a:xfrm>
              <a:off x="530875" y="2562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10" y="1"/>
                  </a:moveTo>
                  <a:cubicBezTo>
                    <a:pt x="84" y="1"/>
                    <a:pt x="58" y="15"/>
                    <a:pt x="43" y="51"/>
                  </a:cubicBezTo>
                  <a:cubicBezTo>
                    <a:pt x="1" y="108"/>
                    <a:pt x="53" y="155"/>
                    <a:pt x="105" y="155"/>
                  </a:cubicBezTo>
                  <a:cubicBezTo>
                    <a:pt x="131" y="155"/>
                    <a:pt x="157" y="143"/>
                    <a:pt x="172" y="115"/>
                  </a:cubicBezTo>
                  <a:cubicBezTo>
                    <a:pt x="214" y="58"/>
                    <a:pt x="162" y="1"/>
                    <a:pt x="1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33"/>
            <p:cNvSpPr/>
            <p:nvPr/>
          </p:nvSpPr>
          <p:spPr>
            <a:xfrm>
              <a:off x="554400" y="257650"/>
              <a:ext cx="5575" cy="4300"/>
            </a:xfrm>
            <a:custGeom>
              <a:avLst/>
              <a:gdLst/>
              <a:ahLst/>
              <a:cxnLst/>
              <a:rect l="l" t="t" r="r" b="b"/>
              <a:pathLst>
                <a:path w="223" h="172" extrusionOk="0">
                  <a:moveTo>
                    <a:pt x="100" y="1"/>
                  </a:moveTo>
                  <a:cubicBezTo>
                    <a:pt x="77" y="1"/>
                    <a:pt x="55" y="11"/>
                    <a:pt x="43" y="36"/>
                  </a:cubicBezTo>
                  <a:lnTo>
                    <a:pt x="43" y="58"/>
                  </a:lnTo>
                  <a:cubicBezTo>
                    <a:pt x="0" y="115"/>
                    <a:pt x="52" y="172"/>
                    <a:pt x="104" y="172"/>
                  </a:cubicBezTo>
                  <a:cubicBezTo>
                    <a:pt x="131" y="172"/>
                    <a:pt x="157" y="157"/>
                    <a:pt x="171" y="122"/>
                  </a:cubicBezTo>
                  <a:lnTo>
                    <a:pt x="192" y="122"/>
                  </a:lnTo>
                  <a:cubicBezTo>
                    <a:pt x="223" y="61"/>
                    <a:pt x="157" y="1"/>
                    <a:pt x="1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33"/>
            <p:cNvSpPr/>
            <p:nvPr/>
          </p:nvSpPr>
          <p:spPr>
            <a:xfrm>
              <a:off x="563825" y="272800"/>
              <a:ext cx="5550" cy="3875"/>
            </a:xfrm>
            <a:custGeom>
              <a:avLst/>
              <a:gdLst/>
              <a:ahLst/>
              <a:cxnLst/>
              <a:rect l="l" t="t" r="r" b="b"/>
              <a:pathLst>
                <a:path w="222" h="155" extrusionOk="0">
                  <a:moveTo>
                    <a:pt x="111" y="0"/>
                  </a:moveTo>
                  <a:cubicBezTo>
                    <a:pt x="81" y="0"/>
                    <a:pt x="50" y="15"/>
                    <a:pt x="29" y="50"/>
                  </a:cubicBezTo>
                  <a:cubicBezTo>
                    <a:pt x="1" y="107"/>
                    <a:pt x="48" y="155"/>
                    <a:pt x="102" y="155"/>
                  </a:cubicBezTo>
                  <a:cubicBezTo>
                    <a:pt x="129" y="155"/>
                    <a:pt x="157" y="143"/>
                    <a:pt x="179" y="114"/>
                  </a:cubicBezTo>
                  <a:cubicBezTo>
                    <a:pt x="221" y="57"/>
                    <a:pt x="169" y="0"/>
                    <a:pt x="1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33"/>
            <p:cNvSpPr/>
            <p:nvPr/>
          </p:nvSpPr>
          <p:spPr>
            <a:xfrm>
              <a:off x="398900" y="199700"/>
              <a:ext cx="117500" cy="148775"/>
            </a:xfrm>
            <a:custGeom>
              <a:avLst/>
              <a:gdLst/>
              <a:ahLst/>
              <a:cxnLst/>
              <a:rect l="l" t="t" r="r" b="b"/>
              <a:pathLst>
                <a:path w="4700" h="5951" extrusionOk="0">
                  <a:moveTo>
                    <a:pt x="1034" y="1"/>
                  </a:moveTo>
                  <a:cubicBezTo>
                    <a:pt x="951" y="1"/>
                    <a:pt x="863" y="22"/>
                    <a:pt x="770" y="67"/>
                  </a:cubicBezTo>
                  <a:cubicBezTo>
                    <a:pt x="0" y="452"/>
                    <a:pt x="321" y="1884"/>
                    <a:pt x="534" y="2483"/>
                  </a:cubicBezTo>
                  <a:cubicBezTo>
                    <a:pt x="898" y="3615"/>
                    <a:pt x="1368" y="4834"/>
                    <a:pt x="2330" y="5582"/>
                  </a:cubicBezTo>
                  <a:cubicBezTo>
                    <a:pt x="2547" y="5755"/>
                    <a:pt x="3214" y="5951"/>
                    <a:pt x="3758" y="5951"/>
                  </a:cubicBezTo>
                  <a:cubicBezTo>
                    <a:pt x="4287" y="5951"/>
                    <a:pt x="4699" y="5766"/>
                    <a:pt x="4467" y="5197"/>
                  </a:cubicBezTo>
                  <a:cubicBezTo>
                    <a:pt x="4296" y="4748"/>
                    <a:pt x="3505" y="4577"/>
                    <a:pt x="3206" y="4192"/>
                  </a:cubicBezTo>
                  <a:cubicBezTo>
                    <a:pt x="2800" y="3722"/>
                    <a:pt x="2586" y="3102"/>
                    <a:pt x="2394" y="2525"/>
                  </a:cubicBezTo>
                  <a:cubicBezTo>
                    <a:pt x="2200" y="2002"/>
                    <a:pt x="1848" y="1"/>
                    <a:pt x="10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33"/>
            <p:cNvSpPr/>
            <p:nvPr/>
          </p:nvSpPr>
          <p:spPr>
            <a:xfrm>
              <a:off x="1016600" y="81675"/>
              <a:ext cx="285900" cy="208425"/>
            </a:xfrm>
            <a:custGeom>
              <a:avLst/>
              <a:gdLst/>
              <a:ahLst/>
              <a:cxnLst/>
              <a:rect l="l" t="t" r="r" b="b"/>
              <a:pathLst>
                <a:path w="11436" h="8337" extrusionOk="0">
                  <a:moveTo>
                    <a:pt x="8294" y="0"/>
                  </a:moveTo>
                  <a:cubicBezTo>
                    <a:pt x="7802" y="749"/>
                    <a:pt x="6456" y="1347"/>
                    <a:pt x="5237" y="1817"/>
                  </a:cubicBezTo>
                  <a:cubicBezTo>
                    <a:pt x="5222" y="1824"/>
                    <a:pt x="5205" y="1827"/>
                    <a:pt x="5186" y="1827"/>
                  </a:cubicBezTo>
                  <a:cubicBezTo>
                    <a:pt x="4863" y="1827"/>
                    <a:pt x="3968" y="912"/>
                    <a:pt x="3674" y="912"/>
                  </a:cubicBezTo>
                  <a:cubicBezTo>
                    <a:pt x="3659" y="912"/>
                    <a:pt x="3646" y="915"/>
                    <a:pt x="3634" y="920"/>
                  </a:cubicBezTo>
                  <a:cubicBezTo>
                    <a:pt x="3335" y="1026"/>
                    <a:pt x="3848" y="2394"/>
                    <a:pt x="3634" y="2501"/>
                  </a:cubicBezTo>
                  <a:cubicBezTo>
                    <a:pt x="2758" y="2907"/>
                    <a:pt x="1" y="3912"/>
                    <a:pt x="620" y="6049"/>
                  </a:cubicBezTo>
                  <a:cubicBezTo>
                    <a:pt x="821" y="6745"/>
                    <a:pt x="1592" y="6897"/>
                    <a:pt x="2345" y="6897"/>
                  </a:cubicBezTo>
                  <a:cubicBezTo>
                    <a:pt x="2794" y="6897"/>
                    <a:pt x="3237" y="6843"/>
                    <a:pt x="3549" y="6819"/>
                  </a:cubicBezTo>
                  <a:cubicBezTo>
                    <a:pt x="4083" y="6776"/>
                    <a:pt x="3698" y="6242"/>
                    <a:pt x="4275" y="6135"/>
                  </a:cubicBezTo>
                  <a:cubicBezTo>
                    <a:pt x="4277" y="6135"/>
                    <a:pt x="4278" y="6135"/>
                    <a:pt x="4279" y="6135"/>
                  </a:cubicBezTo>
                  <a:cubicBezTo>
                    <a:pt x="4441" y="6135"/>
                    <a:pt x="4084" y="7546"/>
                    <a:pt x="4254" y="7546"/>
                  </a:cubicBezTo>
                  <a:cubicBezTo>
                    <a:pt x="4468" y="7524"/>
                    <a:pt x="4981" y="6370"/>
                    <a:pt x="5194" y="6370"/>
                  </a:cubicBezTo>
                  <a:cubicBezTo>
                    <a:pt x="6092" y="6391"/>
                    <a:pt x="6627" y="7759"/>
                    <a:pt x="7802" y="8336"/>
                  </a:cubicBezTo>
                  <a:lnTo>
                    <a:pt x="7311" y="6413"/>
                  </a:lnTo>
                  <a:cubicBezTo>
                    <a:pt x="7503" y="6049"/>
                    <a:pt x="8721" y="5130"/>
                    <a:pt x="8935" y="4596"/>
                  </a:cubicBezTo>
                  <a:cubicBezTo>
                    <a:pt x="9213" y="3891"/>
                    <a:pt x="11436" y="3955"/>
                    <a:pt x="10730" y="3741"/>
                  </a:cubicBezTo>
                  <a:cubicBezTo>
                    <a:pt x="9298" y="3313"/>
                    <a:pt x="9341" y="3613"/>
                    <a:pt x="8657" y="2394"/>
                  </a:cubicBezTo>
                  <a:cubicBezTo>
                    <a:pt x="8144" y="1518"/>
                    <a:pt x="8379" y="1048"/>
                    <a:pt x="82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33"/>
            <p:cNvSpPr/>
            <p:nvPr/>
          </p:nvSpPr>
          <p:spPr>
            <a:xfrm>
              <a:off x="939125" y="211525"/>
              <a:ext cx="113300" cy="113850"/>
            </a:xfrm>
            <a:custGeom>
              <a:avLst/>
              <a:gdLst/>
              <a:ahLst/>
              <a:cxnLst/>
              <a:rect l="l" t="t" r="r" b="b"/>
              <a:pathLst>
                <a:path w="4532" h="4554" extrusionOk="0">
                  <a:moveTo>
                    <a:pt x="4382" y="0"/>
                  </a:moveTo>
                  <a:cubicBezTo>
                    <a:pt x="4061" y="64"/>
                    <a:pt x="3805" y="235"/>
                    <a:pt x="3591" y="385"/>
                  </a:cubicBezTo>
                  <a:cubicBezTo>
                    <a:pt x="3377" y="535"/>
                    <a:pt x="3164" y="706"/>
                    <a:pt x="2971" y="855"/>
                  </a:cubicBezTo>
                  <a:cubicBezTo>
                    <a:pt x="2779" y="1005"/>
                    <a:pt x="2565" y="1155"/>
                    <a:pt x="2373" y="1326"/>
                  </a:cubicBezTo>
                  <a:cubicBezTo>
                    <a:pt x="2159" y="1475"/>
                    <a:pt x="1967" y="1646"/>
                    <a:pt x="1774" y="1817"/>
                  </a:cubicBezTo>
                  <a:cubicBezTo>
                    <a:pt x="1390" y="2181"/>
                    <a:pt x="1048" y="2587"/>
                    <a:pt x="748" y="3035"/>
                  </a:cubicBezTo>
                  <a:cubicBezTo>
                    <a:pt x="449" y="3463"/>
                    <a:pt x="214" y="3933"/>
                    <a:pt x="0" y="4425"/>
                  </a:cubicBezTo>
                  <a:lnTo>
                    <a:pt x="278" y="4553"/>
                  </a:lnTo>
                  <a:cubicBezTo>
                    <a:pt x="748" y="3655"/>
                    <a:pt x="1368" y="2886"/>
                    <a:pt x="2138" y="2287"/>
                  </a:cubicBezTo>
                  <a:cubicBezTo>
                    <a:pt x="2330" y="2138"/>
                    <a:pt x="2522" y="1988"/>
                    <a:pt x="2736" y="1860"/>
                  </a:cubicBezTo>
                  <a:cubicBezTo>
                    <a:pt x="2929" y="1732"/>
                    <a:pt x="3142" y="1625"/>
                    <a:pt x="3377" y="1475"/>
                  </a:cubicBezTo>
                  <a:cubicBezTo>
                    <a:pt x="3591" y="1326"/>
                    <a:pt x="3784" y="1197"/>
                    <a:pt x="3997" y="1090"/>
                  </a:cubicBezTo>
                  <a:cubicBezTo>
                    <a:pt x="4190" y="962"/>
                    <a:pt x="4382" y="877"/>
                    <a:pt x="4532" y="877"/>
                  </a:cubicBezTo>
                  <a:lnTo>
                    <a:pt x="438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33"/>
            <p:cNvSpPr/>
            <p:nvPr/>
          </p:nvSpPr>
          <p:spPr>
            <a:xfrm>
              <a:off x="945525" y="211525"/>
              <a:ext cx="106900" cy="113850"/>
            </a:xfrm>
            <a:custGeom>
              <a:avLst/>
              <a:gdLst/>
              <a:ahLst/>
              <a:cxnLst/>
              <a:rect l="l" t="t" r="r" b="b"/>
              <a:pathLst>
                <a:path w="4276" h="4554" extrusionOk="0">
                  <a:moveTo>
                    <a:pt x="4126" y="0"/>
                  </a:moveTo>
                  <a:cubicBezTo>
                    <a:pt x="3976" y="43"/>
                    <a:pt x="3827" y="86"/>
                    <a:pt x="3699" y="171"/>
                  </a:cubicBezTo>
                  <a:lnTo>
                    <a:pt x="3784" y="471"/>
                  </a:lnTo>
                  <a:cubicBezTo>
                    <a:pt x="3613" y="513"/>
                    <a:pt x="3442" y="620"/>
                    <a:pt x="3250" y="748"/>
                  </a:cubicBezTo>
                  <a:cubicBezTo>
                    <a:pt x="3057" y="898"/>
                    <a:pt x="2886" y="1048"/>
                    <a:pt x="2673" y="1219"/>
                  </a:cubicBezTo>
                  <a:cubicBezTo>
                    <a:pt x="2459" y="1390"/>
                    <a:pt x="2288" y="1539"/>
                    <a:pt x="2095" y="1689"/>
                  </a:cubicBezTo>
                  <a:cubicBezTo>
                    <a:pt x="1903" y="1839"/>
                    <a:pt x="1732" y="2010"/>
                    <a:pt x="1561" y="2181"/>
                  </a:cubicBezTo>
                  <a:cubicBezTo>
                    <a:pt x="877" y="2843"/>
                    <a:pt x="386" y="3655"/>
                    <a:pt x="1" y="4553"/>
                  </a:cubicBezTo>
                  <a:lnTo>
                    <a:pt x="22" y="4553"/>
                  </a:lnTo>
                  <a:cubicBezTo>
                    <a:pt x="492" y="3655"/>
                    <a:pt x="1112" y="2886"/>
                    <a:pt x="1882" y="2287"/>
                  </a:cubicBezTo>
                  <a:cubicBezTo>
                    <a:pt x="2074" y="2138"/>
                    <a:pt x="2266" y="1988"/>
                    <a:pt x="2480" y="1860"/>
                  </a:cubicBezTo>
                  <a:cubicBezTo>
                    <a:pt x="2673" y="1732"/>
                    <a:pt x="2886" y="1625"/>
                    <a:pt x="3121" y="1475"/>
                  </a:cubicBezTo>
                  <a:cubicBezTo>
                    <a:pt x="3335" y="1326"/>
                    <a:pt x="3528" y="1197"/>
                    <a:pt x="3741" y="1090"/>
                  </a:cubicBezTo>
                  <a:cubicBezTo>
                    <a:pt x="3934" y="962"/>
                    <a:pt x="4126" y="877"/>
                    <a:pt x="4276" y="877"/>
                  </a:cubicBezTo>
                  <a:lnTo>
                    <a:pt x="41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33"/>
            <p:cNvSpPr/>
            <p:nvPr/>
          </p:nvSpPr>
          <p:spPr>
            <a:xfrm>
              <a:off x="1019800" y="157550"/>
              <a:ext cx="78050" cy="98525"/>
            </a:xfrm>
            <a:custGeom>
              <a:avLst/>
              <a:gdLst/>
              <a:ahLst/>
              <a:cxnLst/>
              <a:rect l="l" t="t" r="r" b="b"/>
              <a:pathLst>
                <a:path w="3122" h="3941" extrusionOk="0">
                  <a:moveTo>
                    <a:pt x="2459" y="1"/>
                  </a:moveTo>
                  <a:cubicBezTo>
                    <a:pt x="1369" y="578"/>
                    <a:pt x="1" y="1540"/>
                    <a:pt x="471" y="3100"/>
                  </a:cubicBezTo>
                  <a:cubicBezTo>
                    <a:pt x="659" y="3780"/>
                    <a:pt x="1395" y="3941"/>
                    <a:pt x="2130" y="3941"/>
                  </a:cubicBezTo>
                  <a:cubicBezTo>
                    <a:pt x="2481" y="3941"/>
                    <a:pt x="2831" y="3904"/>
                    <a:pt x="3121" y="3869"/>
                  </a:cubicBezTo>
                  <a:cubicBezTo>
                    <a:pt x="3057" y="3720"/>
                    <a:pt x="2972" y="3527"/>
                    <a:pt x="2908" y="3356"/>
                  </a:cubicBezTo>
                  <a:cubicBezTo>
                    <a:pt x="2502" y="2245"/>
                    <a:pt x="2352" y="1091"/>
                    <a:pt x="24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33"/>
            <p:cNvSpPr/>
            <p:nvPr/>
          </p:nvSpPr>
          <p:spPr>
            <a:xfrm>
              <a:off x="1029950" y="229150"/>
              <a:ext cx="67900" cy="26925"/>
            </a:xfrm>
            <a:custGeom>
              <a:avLst/>
              <a:gdLst/>
              <a:ahLst/>
              <a:cxnLst/>
              <a:rect l="l" t="t" r="r" b="b"/>
              <a:pathLst>
                <a:path w="2716" h="1077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86"/>
                    <a:pt x="44" y="150"/>
                    <a:pt x="65" y="236"/>
                  </a:cubicBezTo>
                  <a:cubicBezTo>
                    <a:pt x="253" y="916"/>
                    <a:pt x="989" y="1077"/>
                    <a:pt x="1724" y="1077"/>
                  </a:cubicBezTo>
                  <a:cubicBezTo>
                    <a:pt x="2075" y="1077"/>
                    <a:pt x="2425" y="1040"/>
                    <a:pt x="2715" y="1005"/>
                  </a:cubicBezTo>
                  <a:cubicBezTo>
                    <a:pt x="2651" y="856"/>
                    <a:pt x="2566" y="663"/>
                    <a:pt x="2502" y="492"/>
                  </a:cubicBezTo>
                  <a:cubicBezTo>
                    <a:pt x="2502" y="492"/>
                    <a:pt x="2502" y="471"/>
                    <a:pt x="2502" y="471"/>
                  </a:cubicBezTo>
                  <a:cubicBezTo>
                    <a:pt x="2230" y="500"/>
                    <a:pt x="1909" y="530"/>
                    <a:pt x="1584" y="530"/>
                  </a:cubicBezTo>
                  <a:cubicBezTo>
                    <a:pt x="961" y="530"/>
                    <a:pt x="324" y="422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33"/>
            <p:cNvSpPr/>
            <p:nvPr/>
          </p:nvSpPr>
          <p:spPr>
            <a:xfrm>
              <a:off x="1075375" y="157550"/>
              <a:ext cx="14450" cy="75900"/>
            </a:xfrm>
            <a:custGeom>
              <a:avLst/>
              <a:gdLst/>
              <a:ahLst/>
              <a:cxnLst/>
              <a:rect l="l" t="t" r="r" b="b"/>
              <a:pathLst>
                <a:path w="578" h="3036" extrusionOk="0">
                  <a:moveTo>
                    <a:pt x="236" y="1"/>
                  </a:moveTo>
                  <a:lnTo>
                    <a:pt x="236" y="1"/>
                  </a:lnTo>
                  <a:cubicBezTo>
                    <a:pt x="172" y="43"/>
                    <a:pt x="86" y="86"/>
                    <a:pt x="1" y="129"/>
                  </a:cubicBezTo>
                  <a:cubicBezTo>
                    <a:pt x="1" y="1005"/>
                    <a:pt x="150" y="1924"/>
                    <a:pt x="492" y="2822"/>
                  </a:cubicBezTo>
                  <a:cubicBezTo>
                    <a:pt x="508" y="2868"/>
                    <a:pt x="534" y="2914"/>
                    <a:pt x="556" y="2968"/>
                  </a:cubicBezTo>
                  <a:lnTo>
                    <a:pt x="556" y="2968"/>
                  </a:lnTo>
                  <a:cubicBezTo>
                    <a:pt x="232" y="1965"/>
                    <a:pt x="152" y="962"/>
                    <a:pt x="236" y="1"/>
                  </a:cubicBezTo>
                  <a:close/>
                  <a:moveTo>
                    <a:pt x="556" y="2968"/>
                  </a:moveTo>
                  <a:cubicBezTo>
                    <a:pt x="563" y="2991"/>
                    <a:pt x="570" y="3013"/>
                    <a:pt x="578" y="3036"/>
                  </a:cubicBezTo>
                  <a:cubicBezTo>
                    <a:pt x="572" y="3012"/>
                    <a:pt x="564" y="2989"/>
                    <a:pt x="556" y="2968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33"/>
            <p:cNvSpPr/>
            <p:nvPr/>
          </p:nvSpPr>
          <p:spPr>
            <a:xfrm>
              <a:off x="1175875" y="76125"/>
              <a:ext cx="196100" cy="178800"/>
            </a:xfrm>
            <a:custGeom>
              <a:avLst/>
              <a:gdLst/>
              <a:ahLst/>
              <a:cxnLst/>
              <a:rect l="l" t="t" r="r" b="b"/>
              <a:pathLst>
                <a:path w="7844" h="7152" extrusionOk="0">
                  <a:moveTo>
                    <a:pt x="4256" y="0"/>
                  </a:moveTo>
                  <a:cubicBezTo>
                    <a:pt x="3495" y="0"/>
                    <a:pt x="2718" y="193"/>
                    <a:pt x="2008" y="564"/>
                  </a:cubicBezTo>
                  <a:cubicBezTo>
                    <a:pt x="1410" y="864"/>
                    <a:pt x="533" y="1441"/>
                    <a:pt x="213" y="2103"/>
                  </a:cubicBezTo>
                  <a:cubicBezTo>
                    <a:pt x="20" y="2509"/>
                    <a:pt x="170" y="2937"/>
                    <a:pt x="170" y="3343"/>
                  </a:cubicBezTo>
                  <a:cubicBezTo>
                    <a:pt x="159" y="3333"/>
                    <a:pt x="148" y="3329"/>
                    <a:pt x="139" y="3329"/>
                  </a:cubicBezTo>
                  <a:cubicBezTo>
                    <a:pt x="0" y="3329"/>
                    <a:pt x="14" y="4276"/>
                    <a:pt x="234" y="4775"/>
                  </a:cubicBezTo>
                  <a:cubicBezTo>
                    <a:pt x="640" y="5609"/>
                    <a:pt x="1410" y="6100"/>
                    <a:pt x="2115" y="6613"/>
                  </a:cubicBezTo>
                  <a:cubicBezTo>
                    <a:pt x="2609" y="6984"/>
                    <a:pt x="3135" y="7152"/>
                    <a:pt x="3658" y="7152"/>
                  </a:cubicBezTo>
                  <a:cubicBezTo>
                    <a:pt x="4674" y="7152"/>
                    <a:pt x="5678" y="6518"/>
                    <a:pt x="6411" y="5502"/>
                  </a:cubicBezTo>
                  <a:cubicBezTo>
                    <a:pt x="6924" y="4775"/>
                    <a:pt x="7843" y="3557"/>
                    <a:pt x="7758" y="2659"/>
                  </a:cubicBezTo>
                  <a:cubicBezTo>
                    <a:pt x="7694" y="1804"/>
                    <a:pt x="7010" y="928"/>
                    <a:pt x="6326" y="543"/>
                  </a:cubicBezTo>
                  <a:cubicBezTo>
                    <a:pt x="5698" y="177"/>
                    <a:pt x="4984" y="0"/>
                    <a:pt x="4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33"/>
            <p:cNvSpPr/>
            <p:nvPr/>
          </p:nvSpPr>
          <p:spPr>
            <a:xfrm>
              <a:off x="1110650" y="21100"/>
              <a:ext cx="217500" cy="137450"/>
            </a:xfrm>
            <a:custGeom>
              <a:avLst/>
              <a:gdLst/>
              <a:ahLst/>
              <a:cxnLst/>
              <a:rect l="l" t="t" r="r" b="b"/>
              <a:pathLst>
                <a:path w="8700" h="5498" extrusionOk="0">
                  <a:moveTo>
                    <a:pt x="5773" y="1"/>
                  </a:moveTo>
                  <a:cubicBezTo>
                    <a:pt x="4418" y="1"/>
                    <a:pt x="3164" y="478"/>
                    <a:pt x="1881" y="970"/>
                  </a:cubicBezTo>
                  <a:cubicBezTo>
                    <a:pt x="1390" y="1162"/>
                    <a:pt x="941" y="1355"/>
                    <a:pt x="663" y="1846"/>
                  </a:cubicBezTo>
                  <a:cubicBezTo>
                    <a:pt x="0" y="2958"/>
                    <a:pt x="578" y="5052"/>
                    <a:pt x="1860" y="5437"/>
                  </a:cubicBezTo>
                  <a:cubicBezTo>
                    <a:pt x="2007" y="5479"/>
                    <a:pt x="2154" y="5498"/>
                    <a:pt x="2301" y="5498"/>
                  </a:cubicBezTo>
                  <a:cubicBezTo>
                    <a:pt x="3441" y="5498"/>
                    <a:pt x="4582" y="4362"/>
                    <a:pt x="5472" y="3813"/>
                  </a:cubicBezTo>
                  <a:cubicBezTo>
                    <a:pt x="6242" y="3321"/>
                    <a:pt x="8379" y="2723"/>
                    <a:pt x="8550" y="1675"/>
                  </a:cubicBezTo>
                  <a:cubicBezTo>
                    <a:pt x="8700" y="735"/>
                    <a:pt x="7353" y="179"/>
                    <a:pt x="6669" y="72"/>
                  </a:cubicBezTo>
                  <a:cubicBezTo>
                    <a:pt x="6365" y="23"/>
                    <a:pt x="6067" y="1"/>
                    <a:pt x="5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33"/>
            <p:cNvSpPr/>
            <p:nvPr/>
          </p:nvSpPr>
          <p:spPr>
            <a:xfrm>
              <a:off x="1088750" y="0"/>
              <a:ext cx="168325" cy="161325"/>
            </a:xfrm>
            <a:custGeom>
              <a:avLst/>
              <a:gdLst/>
              <a:ahLst/>
              <a:cxnLst/>
              <a:rect l="l" t="t" r="r" b="b"/>
              <a:pathLst>
                <a:path w="6733" h="6453" extrusionOk="0">
                  <a:moveTo>
                    <a:pt x="4887" y="0"/>
                  </a:moveTo>
                  <a:cubicBezTo>
                    <a:pt x="4096" y="0"/>
                    <a:pt x="3340" y="426"/>
                    <a:pt x="2650" y="745"/>
                  </a:cubicBezTo>
                  <a:cubicBezTo>
                    <a:pt x="1603" y="1258"/>
                    <a:pt x="513" y="2006"/>
                    <a:pt x="192" y="3246"/>
                  </a:cubicBezTo>
                  <a:cubicBezTo>
                    <a:pt x="0" y="3887"/>
                    <a:pt x="257" y="6409"/>
                    <a:pt x="1176" y="6452"/>
                  </a:cubicBezTo>
                  <a:cubicBezTo>
                    <a:pt x="1184" y="6453"/>
                    <a:pt x="1193" y="6453"/>
                    <a:pt x="1201" y="6453"/>
                  </a:cubicBezTo>
                  <a:cubicBezTo>
                    <a:pt x="2093" y="6453"/>
                    <a:pt x="2012" y="4224"/>
                    <a:pt x="2330" y="3674"/>
                  </a:cubicBezTo>
                  <a:cubicBezTo>
                    <a:pt x="2992" y="2519"/>
                    <a:pt x="4489" y="2690"/>
                    <a:pt x="5450" y="2049"/>
                  </a:cubicBezTo>
                  <a:cubicBezTo>
                    <a:pt x="6220" y="1536"/>
                    <a:pt x="6733" y="510"/>
                    <a:pt x="5536" y="104"/>
                  </a:cubicBezTo>
                  <a:cubicBezTo>
                    <a:pt x="5318" y="31"/>
                    <a:pt x="5101" y="0"/>
                    <a:pt x="48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33"/>
            <p:cNvSpPr/>
            <p:nvPr/>
          </p:nvSpPr>
          <p:spPr>
            <a:xfrm>
              <a:off x="1127225" y="194300"/>
              <a:ext cx="191850" cy="125825"/>
            </a:xfrm>
            <a:custGeom>
              <a:avLst/>
              <a:gdLst/>
              <a:ahLst/>
              <a:cxnLst/>
              <a:rect l="l" t="t" r="r" b="b"/>
              <a:pathLst>
                <a:path w="7674" h="5033" extrusionOk="0">
                  <a:moveTo>
                    <a:pt x="3041" y="1"/>
                  </a:moveTo>
                  <a:cubicBezTo>
                    <a:pt x="2943" y="1"/>
                    <a:pt x="2836" y="22"/>
                    <a:pt x="2715" y="70"/>
                  </a:cubicBezTo>
                  <a:cubicBezTo>
                    <a:pt x="2031" y="347"/>
                    <a:pt x="1325" y="1053"/>
                    <a:pt x="962" y="1673"/>
                  </a:cubicBezTo>
                  <a:cubicBezTo>
                    <a:pt x="684" y="2186"/>
                    <a:pt x="0" y="2912"/>
                    <a:pt x="128" y="3425"/>
                  </a:cubicBezTo>
                  <a:cubicBezTo>
                    <a:pt x="256" y="4088"/>
                    <a:pt x="1090" y="4815"/>
                    <a:pt x="1689" y="4986"/>
                  </a:cubicBezTo>
                  <a:cubicBezTo>
                    <a:pt x="1821" y="5018"/>
                    <a:pt x="1962" y="5032"/>
                    <a:pt x="2110" y="5032"/>
                  </a:cubicBezTo>
                  <a:cubicBezTo>
                    <a:pt x="2942" y="5032"/>
                    <a:pt x="3973" y="4580"/>
                    <a:pt x="4681" y="4344"/>
                  </a:cubicBezTo>
                  <a:cubicBezTo>
                    <a:pt x="5493" y="4088"/>
                    <a:pt x="6263" y="3724"/>
                    <a:pt x="6797" y="3041"/>
                  </a:cubicBezTo>
                  <a:cubicBezTo>
                    <a:pt x="7673" y="1929"/>
                    <a:pt x="6220" y="1779"/>
                    <a:pt x="5408" y="1544"/>
                  </a:cubicBezTo>
                  <a:cubicBezTo>
                    <a:pt x="4895" y="1416"/>
                    <a:pt x="4510" y="1288"/>
                    <a:pt x="4147" y="903"/>
                  </a:cubicBezTo>
                  <a:cubicBezTo>
                    <a:pt x="3757" y="496"/>
                    <a:pt x="3514" y="1"/>
                    <a:pt x="3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33"/>
            <p:cNvSpPr/>
            <p:nvPr/>
          </p:nvSpPr>
          <p:spPr>
            <a:xfrm>
              <a:off x="1118125" y="139375"/>
              <a:ext cx="77500" cy="72025"/>
            </a:xfrm>
            <a:custGeom>
              <a:avLst/>
              <a:gdLst/>
              <a:ahLst/>
              <a:cxnLst/>
              <a:rect l="l" t="t" r="r" b="b"/>
              <a:pathLst>
                <a:path w="3100" h="2881" extrusionOk="0">
                  <a:moveTo>
                    <a:pt x="1903" y="1"/>
                  </a:moveTo>
                  <a:cubicBezTo>
                    <a:pt x="1411" y="685"/>
                    <a:pt x="1" y="984"/>
                    <a:pt x="492" y="2138"/>
                  </a:cubicBezTo>
                  <a:cubicBezTo>
                    <a:pt x="736" y="2725"/>
                    <a:pt x="1114" y="2881"/>
                    <a:pt x="1549" y="2881"/>
                  </a:cubicBezTo>
                  <a:cubicBezTo>
                    <a:pt x="1763" y="2881"/>
                    <a:pt x="1991" y="2843"/>
                    <a:pt x="2224" y="2801"/>
                  </a:cubicBezTo>
                  <a:cubicBezTo>
                    <a:pt x="2566" y="2758"/>
                    <a:pt x="3100" y="2844"/>
                    <a:pt x="3036" y="2352"/>
                  </a:cubicBezTo>
                  <a:cubicBezTo>
                    <a:pt x="2993" y="2031"/>
                    <a:pt x="2544" y="1561"/>
                    <a:pt x="2309" y="1369"/>
                  </a:cubicBezTo>
                  <a:cubicBezTo>
                    <a:pt x="2095" y="1198"/>
                    <a:pt x="1817" y="1134"/>
                    <a:pt x="1732" y="834"/>
                  </a:cubicBezTo>
                  <a:cubicBezTo>
                    <a:pt x="1668" y="578"/>
                    <a:pt x="1817" y="215"/>
                    <a:pt x="1903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33"/>
            <p:cNvSpPr/>
            <p:nvPr/>
          </p:nvSpPr>
          <p:spPr>
            <a:xfrm>
              <a:off x="1164625" y="180525"/>
              <a:ext cx="122925" cy="23800"/>
            </a:xfrm>
            <a:custGeom>
              <a:avLst/>
              <a:gdLst/>
              <a:ahLst/>
              <a:cxnLst/>
              <a:rect l="l" t="t" r="r" b="b"/>
              <a:pathLst>
                <a:path w="4917" h="952" extrusionOk="0">
                  <a:moveTo>
                    <a:pt x="4895" y="1"/>
                  </a:moveTo>
                  <a:cubicBezTo>
                    <a:pt x="4531" y="193"/>
                    <a:pt x="4125" y="343"/>
                    <a:pt x="3719" y="428"/>
                  </a:cubicBezTo>
                  <a:cubicBezTo>
                    <a:pt x="3313" y="535"/>
                    <a:pt x="2886" y="599"/>
                    <a:pt x="2480" y="621"/>
                  </a:cubicBezTo>
                  <a:cubicBezTo>
                    <a:pt x="2347" y="634"/>
                    <a:pt x="2217" y="639"/>
                    <a:pt x="2087" y="639"/>
                  </a:cubicBezTo>
                  <a:cubicBezTo>
                    <a:pt x="1800" y="639"/>
                    <a:pt x="1520" y="614"/>
                    <a:pt x="1240" y="599"/>
                  </a:cubicBezTo>
                  <a:cubicBezTo>
                    <a:pt x="834" y="578"/>
                    <a:pt x="428" y="514"/>
                    <a:pt x="22" y="385"/>
                  </a:cubicBezTo>
                  <a:lnTo>
                    <a:pt x="0" y="407"/>
                  </a:lnTo>
                  <a:cubicBezTo>
                    <a:pt x="342" y="706"/>
                    <a:pt x="770" y="834"/>
                    <a:pt x="1197" y="920"/>
                  </a:cubicBezTo>
                  <a:cubicBezTo>
                    <a:pt x="1354" y="942"/>
                    <a:pt x="1507" y="951"/>
                    <a:pt x="1660" y="951"/>
                  </a:cubicBezTo>
                  <a:cubicBezTo>
                    <a:pt x="1944" y="951"/>
                    <a:pt x="2223" y="919"/>
                    <a:pt x="2501" y="877"/>
                  </a:cubicBezTo>
                  <a:cubicBezTo>
                    <a:pt x="3356" y="749"/>
                    <a:pt x="4190" y="492"/>
                    <a:pt x="4916" y="22"/>
                  </a:cubicBezTo>
                  <a:lnTo>
                    <a:pt x="489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33"/>
            <p:cNvSpPr/>
            <p:nvPr/>
          </p:nvSpPr>
          <p:spPr>
            <a:xfrm>
              <a:off x="1164625" y="157025"/>
              <a:ext cx="80175" cy="35825"/>
            </a:xfrm>
            <a:custGeom>
              <a:avLst/>
              <a:gdLst/>
              <a:ahLst/>
              <a:cxnLst/>
              <a:rect l="l" t="t" r="r" b="b"/>
              <a:pathLst>
                <a:path w="3207" h="1433" extrusionOk="0">
                  <a:moveTo>
                    <a:pt x="3206" y="0"/>
                  </a:moveTo>
                  <a:cubicBezTo>
                    <a:pt x="2629" y="64"/>
                    <a:pt x="2052" y="235"/>
                    <a:pt x="1496" y="470"/>
                  </a:cubicBezTo>
                  <a:cubicBezTo>
                    <a:pt x="1240" y="577"/>
                    <a:pt x="941" y="684"/>
                    <a:pt x="706" y="855"/>
                  </a:cubicBezTo>
                  <a:cubicBezTo>
                    <a:pt x="449" y="1005"/>
                    <a:pt x="214" y="1197"/>
                    <a:pt x="0" y="1411"/>
                  </a:cubicBezTo>
                  <a:lnTo>
                    <a:pt x="0" y="1432"/>
                  </a:lnTo>
                  <a:cubicBezTo>
                    <a:pt x="299" y="1368"/>
                    <a:pt x="577" y="1240"/>
                    <a:pt x="834" y="1133"/>
                  </a:cubicBezTo>
                  <a:cubicBezTo>
                    <a:pt x="1112" y="1005"/>
                    <a:pt x="1347" y="834"/>
                    <a:pt x="1603" y="706"/>
                  </a:cubicBezTo>
                  <a:cubicBezTo>
                    <a:pt x="2116" y="428"/>
                    <a:pt x="2651" y="193"/>
                    <a:pt x="3206" y="22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33"/>
            <p:cNvSpPr/>
            <p:nvPr/>
          </p:nvSpPr>
          <p:spPr>
            <a:xfrm>
              <a:off x="1155525" y="125600"/>
              <a:ext cx="87600" cy="61375"/>
            </a:xfrm>
            <a:custGeom>
              <a:avLst/>
              <a:gdLst/>
              <a:ahLst/>
              <a:cxnLst/>
              <a:rect l="l" t="t" r="r" b="b"/>
              <a:pathLst>
                <a:path w="3504" h="2455" extrusionOk="0">
                  <a:moveTo>
                    <a:pt x="3256" y="0"/>
                  </a:moveTo>
                  <a:cubicBezTo>
                    <a:pt x="3233" y="0"/>
                    <a:pt x="3209" y="6"/>
                    <a:pt x="3186" y="18"/>
                  </a:cubicBezTo>
                  <a:cubicBezTo>
                    <a:pt x="3100" y="60"/>
                    <a:pt x="3100" y="124"/>
                    <a:pt x="3121" y="189"/>
                  </a:cubicBezTo>
                  <a:cubicBezTo>
                    <a:pt x="2566" y="424"/>
                    <a:pt x="1989" y="659"/>
                    <a:pt x="1454" y="979"/>
                  </a:cubicBezTo>
                  <a:cubicBezTo>
                    <a:pt x="1155" y="1150"/>
                    <a:pt x="856" y="1343"/>
                    <a:pt x="621" y="1578"/>
                  </a:cubicBezTo>
                  <a:cubicBezTo>
                    <a:pt x="364" y="1834"/>
                    <a:pt x="150" y="2112"/>
                    <a:pt x="1" y="2433"/>
                  </a:cubicBezTo>
                  <a:lnTo>
                    <a:pt x="22" y="2454"/>
                  </a:lnTo>
                  <a:lnTo>
                    <a:pt x="813" y="1813"/>
                  </a:lnTo>
                  <a:cubicBezTo>
                    <a:pt x="1070" y="1621"/>
                    <a:pt x="1305" y="1385"/>
                    <a:pt x="1583" y="1193"/>
                  </a:cubicBezTo>
                  <a:cubicBezTo>
                    <a:pt x="2074" y="851"/>
                    <a:pt x="2608" y="530"/>
                    <a:pt x="3164" y="231"/>
                  </a:cubicBezTo>
                  <a:cubicBezTo>
                    <a:pt x="3192" y="273"/>
                    <a:pt x="3228" y="296"/>
                    <a:pt x="3274" y="296"/>
                  </a:cubicBezTo>
                  <a:cubicBezTo>
                    <a:pt x="3299" y="296"/>
                    <a:pt x="3326" y="289"/>
                    <a:pt x="3357" y="274"/>
                  </a:cubicBezTo>
                  <a:cubicBezTo>
                    <a:pt x="3504" y="200"/>
                    <a:pt x="3398" y="0"/>
                    <a:pt x="3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33"/>
            <p:cNvSpPr/>
            <p:nvPr/>
          </p:nvSpPr>
          <p:spPr>
            <a:xfrm>
              <a:off x="1132025" y="72175"/>
              <a:ext cx="149075" cy="100375"/>
            </a:xfrm>
            <a:custGeom>
              <a:avLst/>
              <a:gdLst/>
              <a:ahLst/>
              <a:cxnLst/>
              <a:rect l="l" t="t" r="r" b="b"/>
              <a:pathLst>
                <a:path w="5963" h="4015" extrusionOk="0">
                  <a:moveTo>
                    <a:pt x="5730" y="1"/>
                  </a:moveTo>
                  <a:cubicBezTo>
                    <a:pt x="5709" y="1"/>
                    <a:pt x="5687" y="6"/>
                    <a:pt x="5665" y="17"/>
                  </a:cubicBezTo>
                  <a:cubicBezTo>
                    <a:pt x="5600" y="60"/>
                    <a:pt x="5579" y="124"/>
                    <a:pt x="5600" y="167"/>
                  </a:cubicBezTo>
                  <a:cubicBezTo>
                    <a:pt x="5066" y="295"/>
                    <a:pt x="4553" y="487"/>
                    <a:pt x="4083" y="722"/>
                  </a:cubicBezTo>
                  <a:cubicBezTo>
                    <a:pt x="3570" y="979"/>
                    <a:pt x="3078" y="1300"/>
                    <a:pt x="2629" y="1684"/>
                  </a:cubicBezTo>
                  <a:cubicBezTo>
                    <a:pt x="2416" y="1877"/>
                    <a:pt x="2202" y="2090"/>
                    <a:pt x="1988" y="2261"/>
                  </a:cubicBezTo>
                  <a:cubicBezTo>
                    <a:pt x="1774" y="2454"/>
                    <a:pt x="1561" y="2625"/>
                    <a:pt x="1347" y="2796"/>
                  </a:cubicBezTo>
                  <a:cubicBezTo>
                    <a:pt x="898" y="3159"/>
                    <a:pt x="492" y="3480"/>
                    <a:pt x="43" y="3864"/>
                  </a:cubicBezTo>
                  <a:lnTo>
                    <a:pt x="0" y="4014"/>
                  </a:lnTo>
                  <a:cubicBezTo>
                    <a:pt x="535" y="3779"/>
                    <a:pt x="1026" y="3394"/>
                    <a:pt x="1518" y="3052"/>
                  </a:cubicBezTo>
                  <a:cubicBezTo>
                    <a:pt x="1753" y="2903"/>
                    <a:pt x="1988" y="2710"/>
                    <a:pt x="2181" y="2497"/>
                  </a:cubicBezTo>
                  <a:cubicBezTo>
                    <a:pt x="2416" y="2283"/>
                    <a:pt x="2587" y="2069"/>
                    <a:pt x="2800" y="1877"/>
                  </a:cubicBezTo>
                  <a:cubicBezTo>
                    <a:pt x="3591" y="1107"/>
                    <a:pt x="4553" y="551"/>
                    <a:pt x="5600" y="209"/>
                  </a:cubicBezTo>
                  <a:cubicBezTo>
                    <a:pt x="5633" y="259"/>
                    <a:pt x="5692" y="309"/>
                    <a:pt x="5757" y="309"/>
                  </a:cubicBezTo>
                  <a:cubicBezTo>
                    <a:pt x="5776" y="309"/>
                    <a:pt x="5795" y="305"/>
                    <a:pt x="5814" y="295"/>
                  </a:cubicBezTo>
                  <a:cubicBezTo>
                    <a:pt x="5963" y="221"/>
                    <a:pt x="5869" y="1"/>
                    <a:pt x="57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33"/>
            <p:cNvSpPr/>
            <p:nvPr/>
          </p:nvSpPr>
          <p:spPr>
            <a:xfrm>
              <a:off x="1136825" y="95125"/>
              <a:ext cx="117000" cy="87025"/>
            </a:xfrm>
            <a:custGeom>
              <a:avLst/>
              <a:gdLst/>
              <a:ahLst/>
              <a:cxnLst/>
              <a:rect l="l" t="t" r="r" b="b"/>
              <a:pathLst>
                <a:path w="4680" h="3481" extrusionOk="0">
                  <a:moveTo>
                    <a:pt x="4452" y="1"/>
                  </a:moveTo>
                  <a:cubicBezTo>
                    <a:pt x="4430" y="1"/>
                    <a:pt x="4406" y="6"/>
                    <a:pt x="4382" y="18"/>
                  </a:cubicBezTo>
                  <a:cubicBezTo>
                    <a:pt x="4318" y="40"/>
                    <a:pt x="4297" y="104"/>
                    <a:pt x="4297" y="146"/>
                  </a:cubicBezTo>
                  <a:cubicBezTo>
                    <a:pt x="3891" y="211"/>
                    <a:pt x="3485" y="339"/>
                    <a:pt x="3100" y="531"/>
                  </a:cubicBezTo>
                  <a:cubicBezTo>
                    <a:pt x="2673" y="766"/>
                    <a:pt x="2288" y="1087"/>
                    <a:pt x="1967" y="1450"/>
                  </a:cubicBezTo>
                  <a:cubicBezTo>
                    <a:pt x="1818" y="1621"/>
                    <a:pt x="1668" y="1835"/>
                    <a:pt x="1518" y="2006"/>
                  </a:cubicBezTo>
                  <a:cubicBezTo>
                    <a:pt x="1369" y="2177"/>
                    <a:pt x="1198" y="2348"/>
                    <a:pt x="1048" y="2498"/>
                  </a:cubicBezTo>
                  <a:cubicBezTo>
                    <a:pt x="706" y="2818"/>
                    <a:pt x="343" y="3096"/>
                    <a:pt x="1" y="3438"/>
                  </a:cubicBezTo>
                  <a:lnTo>
                    <a:pt x="1" y="3481"/>
                  </a:lnTo>
                  <a:cubicBezTo>
                    <a:pt x="428" y="3267"/>
                    <a:pt x="856" y="3053"/>
                    <a:pt x="1240" y="2733"/>
                  </a:cubicBezTo>
                  <a:cubicBezTo>
                    <a:pt x="1411" y="2583"/>
                    <a:pt x="1604" y="2391"/>
                    <a:pt x="1753" y="2198"/>
                  </a:cubicBezTo>
                  <a:cubicBezTo>
                    <a:pt x="1903" y="2006"/>
                    <a:pt x="2010" y="1792"/>
                    <a:pt x="2160" y="1621"/>
                  </a:cubicBezTo>
                  <a:cubicBezTo>
                    <a:pt x="2437" y="1237"/>
                    <a:pt x="2779" y="916"/>
                    <a:pt x="3164" y="681"/>
                  </a:cubicBezTo>
                  <a:cubicBezTo>
                    <a:pt x="3527" y="446"/>
                    <a:pt x="3912" y="296"/>
                    <a:pt x="4318" y="189"/>
                  </a:cubicBezTo>
                  <a:cubicBezTo>
                    <a:pt x="4350" y="252"/>
                    <a:pt x="4404" y="291"/>
                    <a:pt x="4464" y="291"/>
                  </a:cubicBezTo>
                  <a:cubicBezTo>
                    <a:pt x="4486" y="291"/>
                    <a:pt x="4509" y="286"/>
                    <a:pt x="4532" y="275"/>
                  </a:cubicBezTo>
                  <a:cubicBezTo>
                    <a:pt x="4679" y="201"/>
                    <a:pt x="4589" y="1"/>
                    <a:pt x="44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33"/>
            <p:cNvSpPr/>
            <p:nvPr/>
          </p:nvSpPr>
          <p:spPr>
            <a:xfrm>
              <a:off x="1162475" y="139375"/>
              <a:ext cx="67900" cy="47600"/>
            </a:xfrm>
            <a:custGeom>
              <a:avLst/>
              <a:gdLst/>
              <a:ahLst/>
              <a:cxnLst/>
              <a:rect l="l" t="t" r="r" b="b"/>
              <a:pathLst>
                <a:path w="2716" h="1904" extrusionOk="0">
                  <a:moveTo>
                    <a:pt x="2672" y="1"/>
                  </a:moveTo>
                  <a:cubicBezTo>
                    <a:pt x="2309" y="407"/>
                    <a:pt x="1839" y="706"/>
                    <a:pt x="1369" y="941"/>
                  </a:cubicBezTo>
                  <a:cubicBezTo>
                    <a:pt x="1134" y="1070"/>
                    <a:pt x="856" y="1155"/>
                    <a:pt x="642" y="1326"/>
                  </a:cubicBezTo>
                  <a:cubicBezTo>
                    <a:pt x="407" y="1476"/>
                    <a:pt x="172" y="1647"/>
                    <a:pt x="1" y="1882"/>
                  </a:cubicBezTo>
                  <a:lnTo>
                    <a:pt x="1" y="1903"/>
                  </a:lnTo>
                  <a:cubicBezTo>
                    <a:pt x="279" y="1818"/>
                    <a:pt x="535" y="1711"/>
                    <a:pt x="770" y="1604"/>
                  </a:cubicBezTo>
                  <a:cubicBezTo>
                    <a:pt x="1027" y="1476"/>
                    <a:pt x="1240" y="1326"/>
                    <a:pt x="1476" y="1176"/>
                  </a:cubicBezTo>
                  <a:cubicBezTo>
                    <a:pt x="1711" y="1005"/>
                    <a:pt x="1946" y="856"/>
                    <a:pt x="2159" y="663"/>
                  </a:cubicBezTo>
                  <a:cubicBezTo>
                    <a:pt x="2373" y="471"/>
                    <a:pt x="2544" y="257"/>
                    <a:pt x="2715" y="22"/>
                  </a:cubicBezTo>
                  <a:lnTo>
                    <a:pt x="26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33"/>
            <p:cNvSpPr/>
            <p:nvPr/>
          </p:nvSpPr>
          <p:spPr>
            <a:xfrm>
              <a:off x="1162475" y="160500"/>
              <a:ext cx="110175" cy="39500"/>
            </a:xfrm>
            <a:custGeom>
              <a:avLst/>
              <a:gdLst/>
              <a:ahLst/>
              <a:cxnLst/>
              <a:rect l="l" t="t" r="r" b="b"/>
              <a:pathLst>
                <a:path w="4407" h="1580" extrusionOk="0">
                  <a:moveTo>
                    <a:pt x="4139" y="1"/>
                  </a:moveTo>
                  <a:cubicBezTo>
                    <a:pt x="4120" y="1"/>
                    <a:pt x="4102" y="4"/>
                    <a:pt x="4083" y="11"/>
                  </a:cubicBezTo>
                  <a:cubicBezTo>
                    <a:pt x="3998" y="54"/>
                    <a:pt x="3998" y="160"/>
                    <a:pt x="4040" y="225"/>
                  </a:cubicBezTo>
                  <a:cubicBezTo>
                    <a:pt x="3506" y="738"/>
                    <a:pt x="2822" y="973"/>
                    <a:pt x="2138" y="1101"/>
                  </a:cubicBezTo>
                  <a:cubicBezTo>
                    <a:pt x="1796" y="1186"/>
                    <a:pt x="1433" y="1186"/>
                    <a:pt x="1069" y="1251"/>
                  </a:cubicBezTo>
                  <a:cubicBezTo>
                    <a:pt x="727" y="1315"/>
                    <a:pt x="364" y="1379"/>
                    <a:pt x="1" y="1486"/>
                  </a:cubicBezTo>
                  <a:lnTo>
                    <a:pt x="1" y="1507"/>
                  </a:lnTo>
                  <a:cubicBezTo>
                    <a:pt x="289" y="1555"/>
                    <a:pt x="566" y="1579"/>
                    <a:pt x="839" y="1579"/>
                  </a:cubicBezTo>
                  <a:cubicBezTo>
                    <a:pt x="930" y="1579"/>
                    <a:pt x="1021" y="1576"/>
                    <a:pt x="1112" y="1571"/>
                  </a:cubicBezTo>
                  <a:cubicBezTo>
                    <a:pt x="1476" y="1550"/>
                    <a:pt x="1839" y="1443"/>
                    <a:pt x="2202" y="1357"/>
                  </a:cubicBezTo>
                  <a:cubicBezTo>
                    <a:pt x="2544" y="1251"/>
                    <a:pt x="2908" y="1122"/>
                    <a:pt x="3228" y="930"/>
                  </a:cubicBezTo>
                  <a:cubicBezTo>
                    <a:pt x="3549" y="759"/>
                    <a:pt x="3827" y="524"/>
                    <a:pt x="4062" y="246"/>
                  </a:cubicBezTo>
                  <a:cubicBezTo>
                    <a:pt x="4093" y="277"/>
                    <a:pt x="4136" y="297"/>
                    <a:pt x="4190" y="297"/>
                  </a:cubicBezTo>
                  <a:cubicBezTo>
                    <a:pt x="4210" y="297"/>
                    <a:pt x="4231" y="294"/>
                    <a:pt x="4254" y="289"/>
                  </a:cubicBezTo>
                  <a:cubicBezTo>
                    <a:pt x="4406" y="213"/>
                    <a:pt x="4287" y="1"/>
                    <a:pt x="4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33"/>
            <p:cNvSpPr/>
            <p:nvPr/>
          </p:nvSpPr>
          <p:spPr>
            <a:xfrm>
              <a:off x="1160350" y="107750"/>
              <a:ext cx="96250" cy="65325"/>
            </a:xfrm>
            <a:custGeom>
              <a:avLst/>
              <a:gdLst/>
              <a:ahLst/>
              <a:cxnLst/>
              <a:rect l="l" t="t" r="r" b="b"/>
              <a:pathLst>
                <a:path w="3850" h="2613" extrusionOk="0">
                  <a:moveTo>
                    <a:pt x="3679" y="0"/>
                  </a:moveTo>
                  <a:cubicBezTo>
                    <a:pt x="3593" y="0"/>
                    <a:pt x="3498" y="105"/>
                    <a:pt x="3527" y="219"/>
                  </a:cubicBezTo>
                  <a:cubicBezTo>
                    <a:pt x="3185" y="240"/>
                    <a:pt x="2864" y="304"/>
                    <a:pt x="2544" y="432"/>
                  </a:cubicBezTo>
                  <a:cubicBezTo>
                    <a:pt x="2202" y="582"/>
                    <a:pt x="1860" y="753"/>
                    <a:pt x="1561" y="967"/>
                  </a:cubicBezTo>
                  <a:cubicBezTo>
                    <a:pt x="1261" y="1202"/>
                    <a:pt x="962" y="1415"/>
                    <a:pt x="706" y="1693"/>
                  </a:cubicBezTo>
                  <a:cubicBezTo>
                    <a:pt x="449" y="1971"/>
                    <a:pt x="214" y="2270"/>
                    <a:pt x="0" y="2591"/>
                  </a:cubicBezTo>
                  <a:lnTo>
                    <a:pt x="22" y="2612"/>
                  </a:lnTo>
                  <a:cubicBezTo>
                    <a:pt x="342" y="2399"/>
                    <a:pt x="620" y="2164"/>
                    <a:pt x="898" y="1928"/>
                  </a:cubicBezTo>
                  <a:cubicBezTo>
                    <a:pt x="1176" y="1693"/>
                    <a:pt x="1432" y="1415"/>
                    <a:pt x="1710" y="1180"/>
                  </a:cubicBezTo>
                  <a:cubicBezTo>
                    <a:pt x="2244" y="732"/>
                    <a:pt x="2843" y="368"/>
                    <a:pt x="3548" y="261"/>
                  </a:cubicBezTo>
                  <a:cubicBezTo>
                    <a:pt x="3575" y="314"/>
                    <a:pt x="3615" y="336"/>
                    <a:pt x="3657" y="336"/>
                  </a:cubicBezTo>
                  <a:cubicBezTo>
                    <a:pt x="3750" y="336"/>
                    <a:pt x="3849" y="223"/>
                    <a:pt x="3805" y="90"/>
                  </a:cubicBezTo>
                  <a:lnTo>
                    <a:pt x="3783" y="90"/>
                  </a:lnTo>
                  <a:cubicBezTo>
                    <a:pt x="3762" y="26"/>
                    <a:pt x="3722" y="0"/>
                    <a:pt x="36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33"/>
            <p:cNvSpPr/>
            <p:nvPr/>
          </p:nvSpPr>
          <p:spPr>
            <a:xfrm>
              <a:off x="1148575" y="193850"/>
              <a:ext cx="138975" cy="27325"/>
            </a:xfrm>
            <a:custGeom>
              <a:avLst/>
              <a:gdLst/>
              <a:ahLst/>
              <a:cxnLst/>
              <a:rect l="l" t="t" r="r" b="b"/>
              <a:pathLst>
                <a:path w="5559" h="1093" extrusionOk="0">
                  <a:moveTo>
                    <a:pt x="274" y="1"/>
                  </a:moveTo>
                  <a:cubicBezTo>
                    <a:pt x="183" y="1"/>
                    <a:pt x="92" y="8"/>
                    <a:pt x="1" y="23"/>
                  </a:cubicBezTo>
                  <a:lnTo>
                    <a:pt x="1" y="45"/>
                  </a:lnTo>
                  <a:cubicBezTo>
                    <a:pt x="471" y="152"/>
                    <a:pt x="877" y="365"/>
                    <a:pt x="1326" y="558"/>
                  </a:cubicBezTo>
                  <a:cubicBezTo>
                    <a:pt x="1561" y="665"/>
                    <a:pt x="1775" y="750"/>
                    <a:pt x="2032" y="814"/>
                  </a:cubicBezTo>
                  <a:cubicBezTo>
                    <a:pt x="2267" y="857"/>
                    <a:pt x="2502" y="900"/>
                    <a:pt x="2737" y="942"/>
                  </a:cubicBezTo>
                  <a:cubicBezTo>
                    <a:pt x="3228" y="1028"/>
                    <a:pt x="3720" y="1092"/>
                    <a:pt x="4190" y="1092"/>
                  </a:cubicBezTo>
                  <a:cubicBezTo>
                    <a:pt x="4447" y="1092"/>
                    <a:pt x="4682" y="1071"/>
                    <a:pt x="4917" y="1007"/>
                  </a:cubicBezTo>
                  <a:cubicBezTo>
                    <a:pt x="5152" y="942"/>
                    <a:pt x="5409" y="836"/>
                    <a:pt x="5558" y="643"/>
                  </a:cubicBezTo>
                  <a:lnTo>
                    <a:pt x="5558" y="622"/>
                  </a:lnTo>
                  <a:cubicBezTo>
                    <a:pt x="5366" y="793"/>
                    <a:pt x="5131" y="878"/>
                    <a:pt x="4917" y="921"/>
                  </a:cubicBezTo>
                  <a:cubicBezTo>
                    <a:pt x="4779" y="946"/>
                    <a:pt x="4642" y="957"/>
                    <a:pt x="4504" y="957"/>
                  </a:cubicBezTo>
                  <a:cubicBezTo>
                    <a:pt x="4406" y="957"/>
                    <a:pt x="4309" y="951"/>
                    <a:pt x="4212" y="942"/>
                  </a:cubicBezTo>
                  <a:cubicBezTo>
                    <a:pt x="3720" y="900"/>
                    <a:pt x="3250" y="814"/>
                    <a:pt x="2801" y="707"/>
                  </a:cubicBezTo>
                  <a:cubicBezTo>
                    <a:pt x="2566" y="643"/>
                    <a:pt x="2331" y="579"/>
                    <a:pt x="2096" y="515"/>
                  </a:cubicBezTo>
                  <a:cubicBezTo>
                    <a:pt x="1882" y="430"/>
                    <a:pt x="1668" y="344"/>
                    <a:pt x="1433" y="259"/>
                  </a:cubicBezTo>
                  <a:cubicBezTo>
                    <a:pt x="1067" y="137"/>
                    <a:pt x="673" y="1"/>
                    <a:pt x="2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33"/>
            <p:cNvSpPr/>
            <p:nvPr/>
          </p:nvSpPr>
          <p:spPr>
            <a:xfrm>
              <a:off x="1157675" y="84975"/>
              <a:ext cx="53400" cy="70475"/>
            </a:xfrm>
            <a:custGeom>
              <a:avLst/>
              <a:gdLst/>
              <a:ahLst/>
              <a:cxnLst/>
              <a:rect l="l" t="t" r="r" b="b"/>
              <a:pathLst>
                <a:path w="2136" h="2819" extrusionOk="0">
                  <a:moveTo>
                    <a:pt x="1908" y="1"/>
                  </a:moveTo>
                  <a:cubicBezTo>
                    <a:pt x="1886" y="1"/>
                    <a:pt x="1862" y="6"/>
                    <a:pt x="1839" y="18"/>
                  </a:cubicBezTo>
                  <a:cubicBezTo>
                    <a:pt x="1710" y="61"/>
                    <a:pt x="1753" y="210"/>
                    <a:pt x="1839" y="275"/>
                  </a:cubicBezTo>
                  <a:cubicBezTo>
                    <a:pt x="1710" y="467"/>
                    <a:pt x="1539" y="617"/>
                    <a:pt x="1347" y="745"/>
                  </a:cubicBezTo>
                  <a:cubicBezTo>
                    <a:pt x="1133" y="916"/>
                    <a:pt x="898" y="1065"/>
                    <a:pt x="684" y="1258"/>
                  </a:cubicBezTo>
                  <a:cubicBezTo>
                    <a:pt x="492" y="1450"/>
                    <a:pt x="300" y="1685"/>
                    <a:pt x="193" y="1963"/>
                  </a:cubicBezTo>
                  <a:cubicBezTo>
                    <a:pt x="64" y="2220"/>
                    <a:pt x="0" y="2519"/>
                    <a:pt x="0" y="2797"/>
                  </a:cubicBezTo>
                  <a:lnTo>
                    <a:pt x="22" y="2818"/>
                  </a:lnTo>
                  <a:cubicBezTo>
                    <a:pt x="193" y="2583"/>
                    <a:pt x="321" y="2326"/>
                    <a:pt x="449" y="2113"/>
                  </a:cubicBezTo>
                  <a:cubicBezTo>
                    <a:pt x="599" y="1878"/>
                    <a:pt x="684" y="1643"/>
                    <a:pt x="855" y="1429"/>
                  </a:cubicBezTo>
                  <a:cubicBezTo>
                    <a:pt x="1026" y="1236"/>
                    <a:pt x="1240" y="1065"/>
                    <a:pt x="1432" y="873"/>
                  </a:cubicBezTo>
                  <a:cubicBezTo>
                    <a:pt x="1603" y="702"/>
                    <a:pt x="1774" y="510"/>
                    <a:pt x="1881" y="275"/>
                  </a:cubicBezTo>
                  <a:cubicBezTo>
                    <a:pt x="1903" y="285"/>
                    <a:pt x="1919" y="291"/>
                    <a:pt x="1935" y="291"/>
                  </a:cubicBezTo>
                  <a:cubicBezTo>
                    <a:pt x="1951" y="291"/>
                    <a:pt x="1967" y="285"/>
                    <a:pt x="1988" y="275"/>
                  </a:cubicBezTo>
                  <a:cubicBezTo>
                    <a:pt x="2135" y="201"/>
                    <a:pt x="2045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33"/>
            <p:cNvSpPr/>
            <p:nvPr/>
          </p:nvSpPr>
          <p:spPr>
            <a:xfrm>
              <a:off x="1161400" y="157550"/>
              <a:ext cx="95675" cy="44900"/>
            </a:xfrm>
            <a:custGeom>
              <a:avLst/>
              <a:gdLst/>
              <a:ahLst/>
              <a:cxnLst/>
              <a:rect l="l" t="t" r="r" b="b"/>
              <a:pathLst>
                <a:path w="3827" h="1796" extrusionOk="0">
                  <a:moveTo>
                    <a:pt x="3806" y="1"/>
                  </a:moveTo>
                  <a:cubicBezTo>
                    <a:pt x="3164" y="257"/>
                    <a:pt x="2523" y="578"/>
                    <a:pt x="1903" y="856"/>
                  </a:cubicBezTo>
                  <a:cubicBezTo>
                    <a:pt x="1583" y="1005"/>
                    <a:pt x="1241" y="1133"/>
                    <a:pt x="941" y="1283"/>
                  </a:cubicBezTo>
                  <a:cubicBezTo>
                    <a:pt x="621" y="1433"/>
                    <a:pt x="322" y="1582"/>
                    <a:pt x="1" y="1753"/>
                  </a:cubicBezTo>
                  <a:lnTo>
                    <a:pt x="1" y="1796"/>
                  </a:lnTo>
                  <a:cubicBezTo>
                    <a:pt x="364" y="1775"/>
                    <a:pt x="706" y="1689"/>
                    <a:pt x="1048" y="1561"/>
                  </a:cubicBezTo>
                  <a:cubicBezTo>
                    <a:pt x="1390" y="1454"/>
                    <a:pt x="1690" y="1262"/>
                    <a:pt x="1989" y="1091"/>
                  </a:cubicBezTo>
                  <a:cubicBezTo>
                    <a:pt x="2609" y="749"/>
                    <a:pt x="3207" y="364"/>
                    <a:pt x="3827" y="22"/>
                  </a:cubicBezTo>
                  <a:lnTo>
                    <a:pt x="38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33"/>
            <p:cNvSpPr/>
            <p:nvPr/>
          </p:nvSpPr>
          <p:spPr>
            <a:xfrm>
              <a:off x="1225850" y="135850"/>
              <a:ext cx="8875" cy="5850"/>
            </a:xfrm>
            <a:custGeom>
              <a:avLst/>
              <a:gdLst/>
              <a:ahLst/>
              <a:cxnLst/>
              <a:rect l="l" t="t" r="r" b="b"/>
              <a:pathLst>
                <a:path w="355" h="234" extrusionOk="0">
                  <a:moveTo>
                    <a:pt x="169" y="1"/>
                  </a:moveTo>
                  <a:cubicBezTo>
                    <a:pt x="152" y="1"/>
                    <a:pt x="134" y="5"/>
                    <a:pt x="116" y="14"/>
                  </a:cubicBezTo>
                  <a:cubicBezTo>
                    <a:pt x="0" y="71"/>
                    <a:pt x="93" y="234"/>
                    <a:pt x="207" y="234"/>
                  </a:cubicBezTo>
                  <a:cubicBezTo>
                    <a:pt x="219" y="234"/>
                    <a:pt x="232" y="232"/>
                    <a:pt x="244" y="227"/>
                  </a:cubicBezTo>
                  <a:cubicBezTo>
                    <a:pt x="355" y="154"/>
                    <a:pt x="275" y="1"/>
                    <a:pt x="1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33"/>
            <p:cNvSpPr/>
            <p:nvPr/>
          </p:nvSpPr>
          <p:spPr>
            <a:xfrm>
              <a:off x="1242200" y="153275"/>
              <a:ext cx="7300" cy="6425"/>
            </a:xfrm>
            <a:custGeom>
              <a:avLst/>
              <a:gdLst/>
              <a:ahLst/>
              <a:cxnLst/>
              <a:rect l="l" t="t" r="r" b="b"/>
              <a:pathLst>
                <a:path w="292" h="257" extrusionOk="0">
                  <a:moveTo>
                    <a:pt x="150" y="1"/>
                  </a:moveTo>
                  <a:cubicBezTo>
                    <a:pt x="104" y="1"/>
                    <a:pt x="56" y="27"/>
                    <a:pt x="39" y="86"/>
                  </a:cubicBezTo>
                  <a:lnTo>
                    <a:pt x="39" y="107"/>
                  </a:lnTo>
                  <a:cubicBezTo>
                    <a:pt x="1" y="198"/>
                    <a:pt x="71" y="257"/>
                    <a:pt x="142" y="257"/>
                  </a:cubicBezTo>
                  <a:cubicBezTo>
                    <a:pt x="189" y="257"/>
                    <a:pt x="236" y="231"/>
                    <a:pt x="253" y="172"/>
                  </a:cubicBezTo>
                  <a:lnTo>
                    <a:pt x="253" y="150"/>
                  </a:lnTo>
                  <a:cubicBezTo>
                    <a:pt x="292" y="60"/>
                    <a:pt x="222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33"/>
            <p:cNvSpPr/>
            <p:nvPr/>
          </p:nvSpPr>
          <p:spPr>
            <a:xfrm>
              <a:off x="1253275" y="153350"/>
              <a:ext cx="9650" cy="6125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196" y="0"/>
                  </a:moveTo>
                  <a:cubicBezTo>
                    <a:pt x="175" y="0"/>
                    <a:pt x="153" y="6"/>
                    <a:pt x="131" y="19"/>
                  </a:cubicBezTo>
                  <a:cubicBezTo>
                    <a:pt x="0" y="75"/>
                    <a:pt x="81" y="245"/>
                    <a:pt x="203" y="245"/>
                  </a:cubicBezTo>
                  <a:cubicBezTo>
                    <a:pt x="221" y="245"/>
                    <a:pt x="240" y="241"/>
                    <a:pt x="259" y="233"/>
                  </a:cubicBezTo>
                  <a:cubicBezTo>
                    <a:pt x="386" y="178"/>
                    <a:pt x="313" y="0"/>
                    <a:pt x="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33"/>
            <p:cNvSpPr/>
            <p:nvPr/>
          </p:nvSpPr>
          <p:spPr>
            <a:xfrm>
              <a:off x="1283200" y="176500"/>
              <a:ext cx="9825" cy="6500"/>
            </a:xfrm>
            <a:custGeom>
              <a:avLst/>
              <a:gdLst/>
              <a:ahLst/>
              <a:cxnLst/>
              <a:rect l="l" t="t" r="r" b="b"/>
              <a:pathLst>
                <a:path w="393" h="260" extrusionOk="0">
                  <a:moveTo>
                    <a:pt x="200" y="0"/>
                  </a:moveTo>
                  <a:cubicBezTo>
                    <a:pt x="184" y="0"/>
                    <a:pt x="168" y="4"/>
                    <a:pt x="152" y="12"/>
                  </a:cubicBezTo>
                  <a:lnTo>
                    <a:pt x="130" y="33"/>
                  </a:lnTo>
                  <a:cubicBezTo>
                    <a:pt x="0" y="89"/>
                    <a:pt x="81" y="259"/>
                    <a:pt x="203" y="259"/>
                  </a:cubicBezTo>
                  <a:cubicBezTo>
                    <a:pt x="221" y="259"/>
                    <a:pt x="240" y="255"/>
                    <a:pt x="259" y="247"/>
                  </a:cubicBezTo>
                  <a:lnTo>
                    <a:pt x="280" y="247"/>
                  </a:lnTo>
                  <a:cubicBezTo>
                    <a:pt x="392" y="173"/>
                    <a:pt x="309" y="0"/>
                    <a:pt x="2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33"/>
            <p:cNvSpPr/>
            <p:nvPr/>
          </p:nvSpPr>
          <p:spPr>
            <a:xfrm>
              <a:off x="1283725" y="204825"/>
              <a:ext cx="9800" cy="6475"/>
            </a:xfrm>
            <a:custGeom>
              <a:avLst/>
              <a:gdLst/>
              <a:ahLst/>
              <a:cxnLst/>
              <a:rect l="l" t="t" r="r" b="b"/>
              <a:pathLst>
                <a:path w="392" h="259" extrusionOk="0">
                  <a:moveTo>
                    <a:pt x="183" y="1"/>
                  </a:moveTo>
                  <a:cubicBezTo>
                    <a:pt x="166" y="1"/>
                    <a:pt x="149" y="4"/>
                    <a:pt x="131" y="12"/>
                  </a:cubicBezTo>
                  <a:cubicBezTo>
                    <a:pt x="0" y="86"/>
                    <a:pt x="81" y="259"/>
                    <a:pt x="204" y="259"/>
                  </a:cubicBezTo>
                  <a:cubicBezTo>
                    <a:pt x="221" y="259"/>
                    <a:pt x="240" y="255"/>
                    <a:pt x="259" y="247"/>
                  </a:cubicBezTo>
                  <a:cubicBezTo>
                    <a:pt x="391" y="190"/>
                    <a:pt x="307" y="1"/>
                    <a:pt x="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33"/>
            <p:cNvSpPr/>
            <p:nvPr/>
          </p:nvSpPr>
          <p:spPr>
            <a:xfrm>
              <a:off x="1062550" y="94200"/>
              <a:ext cx="180100" cy="210675"/>
            </a:xfrm>
            <a:custGeom>
              <a:avLst/>
              <a:gdLst/>
              <a:ahLst/>
              <a:cxnLst/>
              <a:rect l="l" t="t" r="r" b="b"/>
              <a:pathLst>
                <a:path w="7204" h="8427" extrusionOk="0">
                  <a:moveTo>
                    <a:pt x="1975" y="0"/>
                  </a:moveTo>
                  <a:cubicBezTo>
                    <a:pt x="1154" y="0"/>
                    <a:pt x="493" y="363"/>
                    <a:pt x="300" y="1359"/>
                  </a:cubicBezTo>
                  <a:cubicBezTo>
                    <a:pt x="43" y="2577"/>
                    <a:pt x="1" y="4309"/>
                    <a:pt x="343" y="5484"/>
                  </a:cubicBezTo>
                  <a:cubicBezTo>
                    <a:pt x="621" y="6361"/>
                    <a:pt x="1155" y="7536"/>
                    <a:pt x="1903" y="8049"/>
                  </a:cubicBezTo>
                  <a:cubicBezTo>
                    <a:pt x="2297" y="8309"/>
                    <a:pt x="2703" y="8427"/>
                    <a:pt x="3099" y="8427"/>
                  </a:cubicBezTo>
                  <a:cubicBezTo>
                    <a:pt x="3779" y="8427"/>
                    <a:pt x="4433" y="8082"/>
                    <a:pt x="4960" y="7515"/>
                  </a:cubicBezTo>
                  <a:cubicBezTo>
                    <a:pt x="5387" y="7066"/>
                    <a:pt x="5772" y="6510"/>
                    <a:pt x="6114" y="5976"/>
                  </a:cubicBezTo>
                  <a:cubicBezTo>
                    <a:pt x="6840" y="4779"/>
                    <a:pt x="7204" y="3069"/>
                    <a:pt x="6114" y="1915"/>
                  </a:cubicBezTo>
                  <a:cubicBezTo>
                    <a:pt x="5376" y="1136"/>
                    <a:pt x="3426" y="0"/>
                    <a:pt x="19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33"/>
            <p:cNvSpPr/>
            <p:nvPr/>
          </p:nvSpPr>
          <p:spPr>
            <a:xfrm>
              <a:off x="2250425" y="257475"/>
              <a:ext cx="211375" cy="164600"/>
            </a:xfrm>
            <a:custGeom>
              <a:avLst/>
              <a:gdLst/>
              <a:ahLst/>
              <a:cxnLst/>
              <a:rect l="l" t="t" r="r" b="b"/>
              <a:pathLst>
                <a:path w="8455" h="6584" extrusionOk="0">
                  <a:moveTo>
                    <a:pt x="3363" y="0"/>
                  </a:moveTo>
                  <a:cubicBezTo>
                    <a:pt x="3361" y="0"/>
                    <a:pt x="3358" y="0"/>
                    <a:pt x="3356" y="1"/>
                  </a:cubicBezTo>
                  <a:cubicBezTo>
                    <a:pt x="3121" y="43"/>
                    <a:pt x="3249" y="1176"/>
                    <a:pt x="3057" y="1219"/>
                  </a:cubicBezTo>
                  <a:cubicBezTo>
                    <a:pt x="2309" y="1368"/>
                    <a:pt x="0" y="1582"/>
                    <a:pt x="86" y="3356"/>
                  </a:cubicBezTo>
                  <a:cubicBezTo>
                    <a:pt x="150" y="4275"/>
                    <a:pt x="1561" y="4425"/>
                    <a:pt x="2223" y="4532"/>
                  </a:cubicBezTo>
                  <a:cubicBezTo>
                    <a:pt x="2256" y="4539"/>
                    <a:pt x="2284" y="4542"/>
                    <a:pt x="2310" y="4542"/>
                  </a:cubicBezTo>
                  <a:cubicBezTo>
                    <a:pt x="2586" y="4542"/>
                    <a:pt x="2466" y="4166"/>
                    <a:pt x="2830" y="4166"/>
                  </a:cubicBezTo>
                  <a:cubicBezTo>
                    <a:pt x="2848" y="4166"/>
                    <a:pt x="2866" y="4167"/>
                    <a:pt x="2886" y="4168"/>
                  </a:cubicBezTo>
                  <a:cubicBezTo>
                    <a:pt x="3035" y="4168"/>
                    <a:pt x="2480" y="5216"/>
                    <a:pt x="2629" y="5237"/>
                  </a:cubicBezTo>
                  <a:cubicBezTo>
                    <a:pt x="2631" y="5237"/>
                    <a:pt x="2634" y="5238"/>
                    <a:pt x="2636" y="5238"/>
                  </a:cubicBezTo>
                  <a:cubicBezTo>
                    <a:pt x="2791" y="5238"/>
                    <a:pt x="3368" y="4530"/>
                    <a:pt x="3535" y="4530"/>
                  </a:cubicBezTo>
                  <a:cubicBezTo>
                    <a:pt x="3540" y="4530"/>
                    <a:pt x="3544" y="4531"/>
                    <a:pt x="3548" y="4532"/>
                  </a:cubicBezTo>
                  <a:cubicBezTo>
                    <a:pt x="4254" y="4724"/>
                    <a:pt x="4403" y="5878"/>
                    <a:pt x="5216" y="6584"/>
                  </a:cubicBezTo>
                  <a:lnTo>
                    <a:pt x="5194" y="4981"/>
                  </a:lnTo>
                  <a:cubicBezTo>
                    <a:pt x="5387" y="4746"/>
                    <a:pt x="6519" y="4275"/>
                    <a:pt x="6776" y="3912"/>
                  </a:cubicBezTo>
                  <a:cubicBezTo>
                    <a:pt x="6906" y="3725"/>
                    <a:pt x="7235" y="3680"/>
                    <a:pt x="7564" y="3680"/>
                  </a:cubicBezTo>
                  <a:cubicBezTo>
                    <a:pt x="7863" y="3680"/>
                    <a:pt x="8162" y="3717"/>
                    <a:pt x="8312" y="3717"/>
                  </a:cubicBezTo>
                  <a:cubicBezTo>
                    <a:pt x="8429" y="3717"/>
                    <a:pt x="8455" y="3694"/>
                    <a:pt x="8315" y="3613"/>
                  </a:cubicBezTo>
                  <a:cubicBezTo>
                    <a:pt x="7289" y="2993"/>
                    <a:pt x="7268" y="3228"/>
                    <a:pt x="6947" y="2159"/>
                  </a:cubicBezTo>
                  <a:cubicBezTo>
                    <a:pt x="6733" y="1368"/>
                    <a:pt x="6990" y="1069"/>
                    <a:pt x="7118" y="236"/>
                  </a:cubicBezTo>
                  <a:lnTo>
                    <a:pt x="7118" y="236"/>
                  </a:lnTo>
                  <a:cubicBezTo>
                    <a:pt x="6605" y="727"/>
                    <a:pt x="5451" y="898"/>
                    <a:pt x="4425" y="1026"/>
                  </a:cubicBezTo>
                  <a:cubicBezTo>
                    <a:pt x="4420" y="1027"/>
                    <a:pt x="4416" y="1028"/>
                    <a:pt x="4411" y="1028"/>
                  </a:cubicBezTo>
                  <a:cubicBezTo>
                    <a:pt x="4169" y="1028"/>
                    <a:pt x="3598" y="0"/>
                    <a:pt x="3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33"/>
            <p:cNvSpPr/>
            <p:nvPr/>
          </p:nvSpPr>
          <p:spPr>
            <a:xfrm>
              <a:off x="2164925" y="328450"/>
              <a:ext cx="104750" cy="66925"/>
            </a:xfrm>
            <a:custGeom>
              <a:avLst/>
              <a:gdLst/>
              <a:ahLst/>
              <a:cxnLst/>
              <a:rect l="l" t="t" r="r" b="b"/>
              <a:pathLst>
                <a:path w="4190" h="2677" extrusionOk="0">
                  <a:moveTo>
                    <a:pt x="4103" y="1"/>
                  </a:moveTo>
                  <a:cubicBezTo>
                    <a:pt x="3866" y="1"/>
                    <a:pt x="3678" y="75"/>
                    <a:pt x="3506" y="133"/>
                  </a:cubicBezTo>
                  <a:cubicBezTo>
                    <a:pt x="3292" y="197"/>
                    <a:pt x="3121" y="282"/>
                    <a:pt x="2929" y="368"/>
                  </a:cubicBezTo>
                  <a:cubicBezTo>
                    <a:pt x="2779" y="432"/>
                    <a:pt x="2565" y="517"/>
                    <a:pt x="2394" y="603"/>
                  </a:cubicBezTo>
                  <a:cubicBezTo>
                    <a:pt x="2202" y="688"/>
                    <a:pt x="2010" y="774"/>
                    <a:pt x="1839" y="881"/>
                  </a:cubicBezTo>
                  <a:cubicBezTo>
                    <a:pt x="1475" y="1073"/>
                    <a:pt x="1133" y="1329"/>
                    <a:pt x="834" y="1607"/>
                  </a:cubicBezTo>
                  <a:cubicBezTo>
                    <a:pt x="513" y="1885"/>
                    <a:pt x="257" y="2184"/>
                    <a:pt x="0" y="2505"/>
                  </a:cubicBezTo>
                  <a:lnTo>
                    <a:pt x="171" y="2676"/>
                  </a:lnTo>
                  <a:cubicBezTo>
                    <a:pt x="706" y="2078"/>
                    <a:pt x="1326" y="1607"/>
                    <a:pt x="2031" y="1308"/>
                  </a:cubicBezTo>
                  <a:cubicBezTo>
                    <a:pt x="2202" y="1223"/>
                    <a:pt x="2394" y="1158"/>
                    <a:pt x="2565" y="1094"/>
                  </a:cubicBezTo>
                  <a:cubicBezTo>
                    <a:pt x="2736" y="1030"/>
                    <a:pt x="2929" y="987"/>
                    <a:pt x="3121" y="923"/>
                  </a:cubicBezTo>
                  <a:cubicBezTo>
                    <a:pt x="3313" y="859"/>
                    <a:pt x="3506" y="795"/>
                    <a:pt x="3677" y="752"/>
                  </a:cubicBezTo>
                  <a:cubicBezTo>
                    <a:pt x="3816" y="717"/>
                    <a:pt x="3956" y="683"/>
                    <a:pt x="4072" y="683"/>
                  </a:cubicBezTo>
                  <a:cubicBezTo>
                    <a:pt x="4099" y="683"/>
                    <a:pt x="4124" y="684"/>
                    <a:pt x="4147" y="688"/>
                  </a:cubicBezTo>
                  <a:lnTo>
                    <a:pt x="4190" y="4"/>
                  </a:lnTo>
                  <a:cubicBezTo>
                    <a:pt x="4160" y="2"/>
                    <a:pt x="4131" y="1"/>
                    <a:pt x="41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33"/>
            <p:cNvSpPr/>
            <p:nvPr/>
          </p:nvSpPr>
          <p:spPr>
            <a:xfrm>
              <a:off x="2169200" y="328325"/>
              <a:ext cx="100475" cy="67050"/>
            </a:xfrm>
            <a:custGeom>
              <a:avLst/>
              <a:gdLst/>
              <a:ahLst/>
              <a:cxnLst/>
              <a:rect l="l" t="t" r="r" b="b"/>
              <a:pathLst>
                <a:path w="4019" h="2682" extrusionOk="0">
                  <a:moveTo>
                    <a:pt x="3906" y="0"/>
                  </a:moveTo>
                  <a:cubicBezTo>
                    <a:pt x="3815" y="0"/>
                    <a:pt x="3725" y="16"/>
                    <a:pt x="3634" y="31"/>
                  </a:cubicBezTo>
                  <a:lnTo>
                    <a:pt x="3655" y="287"/>
                  </a:lnTo>
                  <a:cubicBezTo>
                    <a:pt x="3527" y="287"/>
                    <a:pt x="3378" y="330"/>
                    <a:pt x="3207" y="415"/>
                  </a:cubicBezTo>
                  <a:cubicBezTo>
                    <a:pt x="3036" y="480"/>
                    <a:pt x="2865" y="565"/>
                    <a:pt x="2672" y="650"/>
                  </a:cubicBezTo>
                  <a:cubicBezTo>
                    <a:pt x="2480" y="736"/>
                    <a:pt x="2309" y="800"/>
                    <a:pt x="2138" y="886"/>
                  </a:cubicBezTo>
                  <a:cubicBezTo>
                    <a:pt x="1967" y="971"/>
                    <a:pt x="1796" y="1057"/>
                    <a:pt x="1625" y="1163"/>
                  </a:cubicBezTo>
                  <a:cubicBezTo>
                    <a:pt x="984" y="1527"/>
                    <a:pt x="449" y="2061"/>
                    <a:pt x="0" y="2681"/>
                  </a:cubicBezTo>
                  <a:cubicBezTo>
                    <a:pt x="535" y="2083"/>
                    <a:pt x="1155" y="1612"/>
                    <a:pt x="1860" y="1313"/>
                  </a:cubicBezTo>
                  <a:cubicBezTo>
                    <a:pt x="2031" y="1228"/>
                    <a:pt x="2223" y="1163"/>
                    <a:pt x="2394" y="1099"/>
                  </a:cubicBezTo>
                  <a:cubicBezTo>
                    <a:pt x="2565" y="1035"/>
                    <a:pt x="2758" y="992"/>
                    <a:pt x="2950" y="928"/>
                  </a:cubicBezTo>
                  <a:cubicBezTo>
                    <a:pt x="3142" y="864"/>
                    <a:pt x="3335" y="800"/>
                    <a:pt x="3506" y="757"/>
                  </a:cubicBezTo>
                  <a:cubicBezTo>
                    <a:pt x="3645" y="722"/>
                    <a:pt x="3785" y="688"/>
                    <a:pt x="3901" y="688"/>
                  </a:cubicBezTo>
                  <a:cubicBezTo>
                    <a:pt x="3928" y="688"/>
                    <a:pt x="3953" y="689"/>
                    <a:pt x="3976" y="693"/>
                  </a:cubicBezTo>
                  <a:lnTo>
                    <a:pt x="4019" y="9"/>
                  </a:lnTo>
                  <a:cubicBezTo>
                    <a:pt x="3981" y="3"/>
                    <a:pt x="3944" y="0"/>
                    <a:pt x="3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33"/>
            <p:cNvSpPr/>
            <p:nvPr/>
          </p:nvSpPr>
          <p:spPr>
            <a:xfrm>
              <a:off x="2250425" y="293275"/>
              <a:ext cx="54000" cy="78050"/>
            </a:xfrm>
            <a:custGeom>
              <a:avLst/>
              <a:gdLst/>
              <a:ahLst/>
              <a:cxnLst/>
              <a:rect l="l" t="t" r="r" b="b"/>
              <a:pathLst>
                <a:path w="2160" h="3122" extrusionOk="0">
                  <a:moveTo>
                    <a:pt x="2159" y="1"/>
                  </a:moveTo>
                  <a:lnTo>
                    <a:pt x="2159" y="1"/>
                  </a:lnTo>
                  <a:cubicBezTo>
                    <a:pt x="1219" y="214"/>
                    <a:pt x="0" y="685"/>
                    <a:pt x="64" y="1988"/>
                  </a:cubicBezTo>
                  <a:cubicBezTo>
                    <a:pt x="107" y="2822"/>
                    <a:pt x="1261" y="3014"/>
                    <a:pt x="1967" y="3121"/>
                  </a:cubicBezTo>
                  <a:cubicBezTo>
                    <a:pt x="1945" y="2972"/>
                    <a:pt x="1924" y="2822"/>
                    <a:pt x="1903" y="2672"/>
                  </a:cubicBezTo>
                  <a:cubicBezTo>
                    <a:pt x="1774" y="1732"/>
                    <a:pt x="1881" y="813"/>
                    <a:pt x="21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33"/>
            <p:cNvSpPr/>
            <p:nvPr/>
          </p:nvSpPr>
          <p:spPr>
            <a:xfrm>
              <a:off x="2251500" y="338175"/>
              <a:ext cx="48100" cy="33150"/>
            </a:xfrm>
            <a:custGeom>
              <a:avLst/>
              <a:gdLst/>
              <a:ahLst/>
              <a:cxnLst/>
              <a:rect l="l" t="t" r="r" b="b"/>
              <a:pathLst>
                <a:path w="1924" h="1326" extrusionOk="0">
                  <a:moveTo>
                    <a:pt x="21" y="0"/>
                  </a:moveTo>
                  <a:cubicBezTo>
                    <a:pt x="21" y="64"/>
                    <a:pt x="0" y="128"/>
                    <a:pt x="21" y="192"/>
                  </a:cubicBezTo>
                  <a:cubicBezTo>
                    <a:pt x="64" y="1026"/>
                    <a:pt x="1218" y="1218"/>
                    <a:pt x="1924" y="1325"/>
                  </a:cubicBezTo>
                  <a:cubicBezTo>
                    <a:pt x="1902" y="1176"/>
                    <a:pt x="1881" y="1026"/>
                    <a:pt x="1860" y="876"/>
                  </a:cubicBezTo>
                  <a:cubicBezTo>
                    <a:pt x="1860" y="876"/>
                    <a:pt x="1860" y="876"/>
                    <a:pt x="1860" y="855"/>
                  </a:cubicBezTo>
                  <a:cubicBezTo>
                    <a:pt x="1218" y="769"/>
                    <a:pt x="257" y="598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33"/>
            <p:cNvSpPr/>
            <p:nvPr/>
          </p:nvSpPr>
          <p:spPr>
            <a:xfrm>
              <a:off x="2294225" y="293275"/>
              <a:ext cx="10200" cy="60400"/>
            </a:xfrm>
            <a:custGeom>
              <a:avLst/>
              <a:gdLst/>
              <a:ahLst/>
              <a:cxnLst/>
              <a:rect l="l" t="t" r="r" b="b"/>
              <a:pathLst>
                <a:path w="408" h="2416" extrusionOk="0">
                  <a:moveTo>
                    <a:pt x="407" y="1"/>
                  </a:moveTo>
                  <a:cubicBezTo>
                    <a:pt x="343" y="22"/>
                    <a:pt x="279" y="43"/>
                    <a:pt x="215" y="65"/>
                  </a:cubicBezTo>
                  <a:cubicBezTo>
                    <a:pt x="44" y="727"/>
                    <a:pt x="1" y="1454"/>
                    <a:pt x="86" y="2223"/>
                  </a:cubicBezTo>
                  <a:cubicBezTo>
                    <a:pt x="86" y="2271"/>
                    <a:pt x="98" y="2319"/>
                    <a:pt x="104" y="2366"/>
                  </a:cubicBezTo>
                  <a:lnTo>
                    <a:pt x="104" y="2366"/>
                  </a:lnTo>
                  <a:cubicBezTo>
                    <a:pt x="48" y="1529"/>
                    <a:pt x="156" y="713"/>
                    <a:pt x="407" y="1"/>
                  </a:cubicBezTo>
                  <a:close/>
                  <a:moveTo>
                    <a:pt x="104" y="2366"/>
                  </a:moveTo>
                  <a:lnTo>
                    <a:pt x="104" y="2366"/>
                  </a:lnTo>
                  <a:cubicBezTo>
                    <a:pt x="105" y="2383"/>
                    <a:pt x="107" y="2399"/>
                    <a:pt x="108" y="2416"/>
                  </a:cubicBezTo>
                  <a:cubicBezTo>
                    <a:pt x="108" y="2399"/>
                    <a:pt x="106" y="2383"/>
                    <a:pt x="104" y="2366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33"/>
            <p:cNvSpPr/>
            <p:nvPr/>
          </p:nvSpPr>
          <p:spPr>
            <a:xfrm>
              <a:off x="2372950" y="267775"/>
              <a:ext cx="159100" cy="139500"/>
            </a:xfrm>
            <a:custGeom>
              <a:avLst/>
              <a:gdLst/>
              <a:ahLst/>
              <a:cxnLst/>
              <a:rect l="l" t="t" r="r" b="b"/>
              <a:pathLst>
                <a:path w="6364" h="5580" extrusionOk="0">
                  <a:moveTo>
                    <a:pt x="3109" y="1"/>
                  </a:moveTo>
                  <a:cubicBezTo>
                    <a:pt x="2813" y="1"/>
                    <a:pt x="2513" y="34"/>
                    <a:pt x="2217" y="102"/>
                  </a:cubicBezTo>
                  <a:cubicBezTo>
                    <a:pt x="1704" y="230"/>
                    <a:pt x="913" y="486"/>
                    <a:pt x="571" y="935"/>
                  </a:cubicBezTo>
                  <a:cubicBezTo>
                    <a:pt x="336" y="1213"/>
                    <a:pt x="379" y="1555"/>
                    <a:pt x="293" y="1876"/>
                  </a:cubicBezTo>
                  <a:cubicBezTo>
                    <a:pt x="285" y="1866"/>
                    <a:pt x="277" y="1862"/>
                    <a:pt x="268" y="1862"/>
                  </a:cubicBezTo>
                  <a:cubicBezTo>
                    <a:pt x="160" y="1862"/>
                    <a:pt x="0" y="2573"/>
                    <a:pt x="79" y="3008"/>
                  </a:cubicBezTo>
                  <a:cubicBezTo>
                    <a:pt x="229" y="3714"/>
                    <a:pt x="742" y="4248"/>
                    <a:pt x="1191" y="4782"/>
                  </a:cubicBezTo>
                  <a:cubicBezTo>
                    <a:pt x="1632" y="5336"/>
                    <a:pt x="2196" y="5580"/>
                    <a:pt x="2790" y="5580"/>
                  </a:cubicBezTo>
                  <a:cubicBezTo>
                    <a:pt x="3436" y="5580"/>
                    <a:pt x="4117" y="5293"/>
                    <a:pt x="4718" y="4804"/>
                  </a:cubicBezTo>
                  <a:cubicBezTo>
                    <a:pt x="5252" y="4334"/>
                    <a:pt x="6171" y="3585"/>
                    <a:pt x="6278" y="2880"/>
                  </a:cubicBezTo>
                  <a:cubicBezTo>
                    <a:pt x="6363" y="2218"/>
                    <a:pt x="6021" y="1405"/>
                    <a:pt x="5551" y="956"/>
                  </a:cubicBezTo>
                  <a:cubicBezTo>
                    <a:pt x="4920" y="325"/>
                    <a:pt x="4032" y="1"/>
                    <a:pt x="3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33"/>
            <p:cNvSpPr/>
            <p:nvPr/>
          </p:nvSpPr>
          <p:spPr>
            <a:xfrm>
              <a:off x="2338600" y="218825"/>
              <a:ext cx="177950" cy="93975"/>
            </a:xfrm>
            <a:custGeom>
              <a:avLst/>
              <a:gdLst/>
              <a:ahLst/>
              <a:cxnLst/>
              <a:rect l="l" t="t" r="r" b="b"/>
              <a:pathLst>
                <a:path w="7118" h="3759" extrusionOk="0">
                  <a:moveTo>
                    <a:pt x="3580" y="0"/>
                  </a:moveTo>
                  <a:cubicBezTo>
                    <a:pt x="2996" y="0"/>
                    <a:pt x="2408" y="68"/>
                    <a:pt x="1817" y="136"/>
                  </a:cubicBezTo>
                  <a:cubicBezTo>
                    <a:pt x="1389" y="179"/>
                    <a:pt x="1026" y="243"/>
                    <a:pt x="705" y="563"/>
                  </a:cubicBezTo>
                  <a:cubicBezTo>
                    <a:pt x="0" y="1269"/>
                    <a:pt x="43" y="3021"/>
                    <a:pt x="983" y="3577"/>
                  </a:cubicBezTo>
                  <a:cubicBezTo>
                    <a:pt x="1206" y="3707"/>
                    <a:pt x="1449" y="3758"/>
                    <a:pt x="1702" y="3758"/>
                  </a:cubicBezTo>
                  <a:cubicBezTo>
                    <a:pt x="2492" y="3758"/>
                    <a:pt x="3381" y="3253"/>
                    <a:pt x="4061" y="3043"/>
                  </a:cubicBezTo>
                  <a:cubicBezTo>
                    <a:pt x="4745" y="2829"/>
                    <a:pt x="6519" y="2786"/>
                    <a:pt x="6840" y="2017"/>
                  </a:cubicBezTo>
                  <a:cubicBezTo>
                    <a:pt x="7118" y="1333"/>
                    <a:pt x="6177" y="627"/>
                    <a:pt x="5686" y="414"/>
                  </a:cubicBezTo>
                  <a:cubicBezTo>
                    <a:pt x="4985" y="98"/>
                    <a:pt x="4284" y="0"/>
                    <a:pt x="35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33"/>
            <p:cNvSpPr/>
            <p:nvPr/>
          </p:nvSpPr>
          <p:spPr>
            <a:xfrm>
              <a:off x="2314550" y="196000"/>
              <a:ext cx="152300" cy="107900"/>
            </a:xfrm>
            <a:custGeom>
              <a:avLst/>
              <a:gdLst/>
              <a:ahLst/>
              <a:cxnLst/>
              <a:rect l="l" t="t" r="r" b="b"/>
              <a:pathLst>
                <a:path w="6092" h="4316" extrusionOk="0">
                  <a:moveTo>
                    <a:pt x="4205" y="1"/>
                  </a:moveTo>
                  <a:cubicBezTo>
                    <a:pt x="3758" y="1"/>
                    <a:pt x="3302" y="111"/>
                    <a:pt x="2886" y="194"/>
                  </a:cubicBezTo>
                  <a:cubicBezTo>
                    <a:pt x="1988" y="386"/>
                    <a:pt x="1005" y="750"/>
                    <a:pt x="535" y="1626"/>
                  </a:cubicBezTo>
                  <a:cubicBezTo>
                    <a:pt x="278" y="2096"/>
                    <a:pt x="0" y="4084"/>
                    <a:pt x="706" y="4298"/>
                  </a:cubicBezTo>
                  <a:cubicBezTo>
                    <a:pt x="746" y="4310"/>
                    <a:pt x="785" y="4316"/>
                    <a:pt x="823" y="4316"/>
                  </a:cubicBezTo>
                  <a:cubicBezTo>
                    <a:pt x="1450" y="4316"/>
                    <a:pt x="1774" y="2738"/>
                    <a:pt x="2116" y="2395"/>
                  </a:cubicBezTo>
                  <a:cubicBezTo>
                    <a:pt x="2822" y="1626"/>
                    <a:pt x="3954" y="2075"/>
                    <a:pt x="4809" y="1754"/>
                  </a:cubicBezTo>
                  <a:cubicBezTo>
                    <a:pt x="5493" y="1519"/>
                    <a:pt x="6092" y="835"/>
                    <a:pt x="5237" y="279"/>
                  </a:cubicBezTo>
                  <a:cubicBezTo>
                    <a:pt x="4914" y="71"/>
                    <a:pt x="4563" y="1"/>
                    <a:pt x="4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33"/>
            <p:cNvSpPr/>
            <p:nvPr/>
          </p:nvSpPr>
          <p:spPr>
            <a:xfrm>
              <a:off x="2319350" y="345500"/>
              <a:ext cx="152850" cy="94925"/>
            </a:xfrm>
            <a:custGeom>
              <a:avLst/>
              <a:gdLst/>
              <a:ahLst/>
              <a:cxnLst/>
              <a:rect l="l" t="t" r="r" b="b"/>
              <a:pathLst>
                <a:path w="6114" h="3797" extrusionOk="0">
                  <a:moveTo>
                    <a:pt x="2727" y="1"/>
                  </a:moveTo>
                  <a:cubicBezTo>
                    <a:pt x="2696" y="1"/>
                    <a:pt x="2664" y="3"/>
                    <a:pt x="2630" y="6"/>
                  </a:cubicBezTo>
                  <a:cubicBezTo>
                    <a:pt x="2052" y="92"/>
                    <a:pt x="1369" y="476"/>
                    <a:pt x="984" y="904"/>
                  </a:cubicBezTo>
                  <a:cubicBezTo>
                    <a:pt x="685" y="1225"/>
                    <a:pt x="22" y="1652"/>
                    <a:pt x="22" y="2080"/>
                  </a:cubicBezTo>
                  <a:cubicBezTo>
                    <a:pt x="1" y="2614"/>
                    <a:pt x="514" y="3341"/>
                    <a:pt x="941" y="3597"/>
                  </a:cubicBezTo>
                  <a:cubicBezTo>
                    <a:pt x="1219" y="3751"/>
                    <a:pt x="1597" y="3796"/>
                    <a:pt x="1990" y="3796"/>
                  </a:cubicBezTo>
                  <a:cubicBezTo>
                    <a:pt x="2473" y="3796"/>
                    <a:pt x="2979" y="3728"/>
                    <a:pt x="3356" y="3704"/>
                  </a:cubicBezTo>
                  <a:cubicBezTo>
                    <a:pt x="4040" y="3661"/>
                    <a:pt x="4703" y="3554"/>
                    <a:pt x="5237" y="3127"/>
                  </a:cubicBezTo>
                  <a:cubicBezTo>
                    <a:pt x="6114" y="2443"/>
                    <a:pt x="5023" y="2037"/>
                    <a:pt x="4425" y="1695"/>
                  </a:cubicBezTo>
                  <a:cubicBezTo>
                    <a:pt x="4083" y="1481"/>
                    <a:pt x="3805" y="1310"/>
                    <a:pt x="3591" y="947"/>
                  </a:cubicBezTo>
                  <a:cubicBezTo>
                    <a:pt x="3329" y="483"/>
                    <a:pt x="3238" y="1"/>
                    <a:pt x="27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33"/>
            <p:cNvSpPr/>
            <p:nvPr/>
          </p:nvSpPr>
          <p:spPr>
            <a:xfrm>
              <a:off x="2331650" y="295950"/>
              <a:ext cx="52925" cy="57725"/>
            </a:xfrm>
            <a:custGeom>
              <a:avLst/>
              <a:gdLst/>
              <a:ahLst/>
              <a:cxnLst/>
              <a:rect l="l" t="t" r="r" b="b"/>
              <a:pathLst>
                <a:path w="2117" h="2309" extrusionOk="0">
                  <a:moveTo>
                    <a:pt x="1646" y="0"/>
                  </a:moveTo>
                  <a:lnTo>
                    <a:pt x="1646" y="0"/>
                  </a:lnTo>
                  <a:cubicBezTo>
                    <a:pt x="1133" y="428"/>
                    <a:pt x="0" y="385"/>
                    <a:pt x="171" y="1368"/>
                  </a:cubicBezTo>
                  <a:cubicBezTo>
                    <a:pt x="299" y="2116"/>
                    <a:pt x="812" y="2181"/>
                    <a:pt x="1389" y="2245"/>
                  </a:cubicBezTo>
                  <a:cubicBezTo>
                    <a:pt x="1528" y="2255"/>
                    <a:pt x="1694" y="2309"/>
                    <a:pt x="1830" y="2309"/>
                  </a:cubicBezTo>
                  <a:cubicBezTo>
                    <a:pt x="1967" y="2309"/>
                    <a:pt x="2073" y="2255"/>
                    <a:pt x="2095" y="2052"/>
                  </a:cubicBezTo>
                  <a:cubicBezTo>
                    <a:pt x="2116" y="1796"/>
                    <a:pt x="1860" y="1347"/>
                    <a:pt x="1710" y="1155"/>
                  </a:cubicBezTo>
                  <a:cubicBezTo>
                    <a:pt x="1582" y="962"/>
                    <a:pt x="1389" y="855"/>
                    <a:pt x="1368" y="620"/>
                  </a:cubicBezTo>
                  <a:cubicBezTo>
                    <a:pt x="1368" y="407"/>
                    <a:pt x="1560" y="150"/>
                    <a:pt x="1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33"/>
            <p:cNvSpPr/>
            <p:nvPr/>
          </p:nvSpPr>
          <p:spPr>
            <a:xfrm>
              <a:off x="2362625" y="334950"/>
              <a:ext cx="96750" cy="23250"/>
            </a:xfrm>
            <a:custGeom>
              <a:avLst/>
              <a:gdLst/>
              <a:ahLst/>
              <a:cxnLst/>
              <a:rect l="l" t="t" r="r" b="b"/>
              <a:pathLst>
                <a:path w="3870" h="930" extrusionOk="0">
                  <a:moveTo>
                    <a:pt x="22" y="1"/>
                  </a:moveTo>
                  <a:lnTo>
                    <a:pt x="1" y="22"/>
                  </a:lnTo>
                  <a:cubicBezTo>
                    <a:pt x="215" y="321"/>
                    <a:pt x="514" y="514"/>
                    <a:pt x="834" y="663"/>
                  </a:cubicBezTo>
                  <a:cubicBezTo>
                    <a:pt x="1155" y="792"/>
                    <a:pt x="1497" y="856"/>
                    <a:pt x="1839" y="898"/>
                  </a:cubicBezTo>
                  <a:cubicBezTo>
                    <a:pt x="2048" y="918"/>
                    <a:pt x="2258" y="930"/>
                    <a:pt x="2469" y="930"/>
                  </a:cubicBezTo>
                  <a:cubicBezTo>
                    <a:pt x="2948" y="930"/>
                    <a:pt x="3424" y="869"/>
                    <a:pt x="3870" y="706"/>
                  </a:cubicBezTo>
                  <a:lnTo>
                    <a:pt x="3848" y="685"/>
                  </a:lnTo>
                  <a:cubicBezTo>
                    <a:pt x="3528" y="770"/>
                    <a:pt x="3186" y="792"/>
                    <a:pt x="2865" y="792"/>
                  </a:cubicBezTo>
                  <a:cubicBezTo>
                    <a:pt x="2523" y="792"/>
                    <a:pt x="2202" y="749"/>
                    <a:pt x="1860" y="706"/>
                  </a:cubicBezTo>
                  <a:cubicBezTo>
                    <a:pt x="1540" y="642"/>
                    <a:pt x="1241" y="535"/>
                    <a:pt x="920" y="428"/>
                  </a:cubicBezTo>
                  <a:cubicBezTo>
                    <a:pt x="599" y="321"/>
                    <a:pt x="300" y="193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33"/>
            <p:cNvSpPr/>
            <p:nvPr/>
          </p:nvSpPr>
          <p:spPr>
            <a:xfrm>
              <a:off x="2362100" y="324775"/>
              <a:ext cx="68425" cy="12475"/>
            </a:xfrm>
            <a:custGeom>
              <a:avLst/>
              <a:gdLst/>
              <a:ahLst/>
              <a:cxnLst/>
              <a:rect l="l" t="t" r="r" b="b"/>
              <a:pathLst>
                <a:path w="2737" h="499" extrusionOk="0">
                  <a:moveTo>
                    <a:pt x="2252" y="1"/>
                  </a:moveTo>
                  <a:cubicBezTo>
                    <a:pt x="1954" y="1"/>
                    <a:pt x="1651" y="24"/>
                    <a:pt x="1347" y="66"/>
                  </a:cubicBezTo>
                  <a:cubicBezTo>
                    <a:pt x="1112" y="87"/>
                    <a:pt x="877" y="109"/>
                    <a:pt x="663" y="194"/>
                  </a:cubicBezTo>
                  <a:cubicBezTo>
                    <a:pt x="428" y="258"/>
                    <a:pt x="214" y="344"/>
                    <a:pt x="1" y="472"/>
                  </a:cubicBezTo>
                  <a:lnTo>
                    <a:pt x="22" y="493"/>
                  </a:lnTo>
                  <a:cubicBezTo>
                    <a:pt x="65" y="497"/>
                    <a:pt x="108" y="499"/>
                    <a:pt x="151" y="499"/>
                  </a:cubicBezTo>
                  <a:cubicBezTo>
                    <a:pt x="343" y="499"/>
                    <a:pt x="531" y="464"/>
                    <a:pt x="706" y="429"/>
                  </a:cubicBezTo>
                  <a:cubicBezTo>
                    <a:pt x="941" y="386"/>
                    <a:pt x="1155" y="301"/>
                    <a:pt x="1368" y="258"/>
                  </a:cubicBezTo>
                  <a:cubicBezTo>
                    <a:pt x="1817" y="151"/>
                    <a:pt x="2288" y="66"/>
                    <a:pt x="2736" y="66"/>
                  </a:cubicBezTo>
                  <a:lnTo>
                    <a:pt x="2736" y="23"/>
                  </a:lnTo>
                  <a:cubicBezTo>
                    <a:pt x="2577" y="8"/>
                    <a:pt x="2416" y="1"/>
                    <a:pt x="22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33"/>
            <p:cNvSpPr/>
            <p:nvPr/>
          </p:nvSpPr>
          <p:spPr>
            <a:xfrm>
              <a:off x="2356750" y="299650"/>
              <a:ext cx="77875" cy="31600"/>
            </a:xfrm>
            <a:custGeom>
              <a:avLst/>
              <a:gdLst/>
              <a:ahLst/>
              <a:cxnLst/>
              <a:rect l="l" t="t" r="r" b="b"/>
              <a:pathLst>
                <a:path w="3115" h="1264" extrusionOk="0">
                  <a:moveTo>
                    <a:pt x="2905" y="1"/>
                  </a:moveTo>
                  <a:cubicBezTo>
                    <a:pt x="2899" y="1"/>
                    <a:pt x="2893" y="1"/>
                    <a:pt x="2886" y="2"/>
                  </a:cubicBezTo>
                  <a:cubicBezTo>
                    <a:pt x="2822" y="23"/>
                    <a:pt x="2801" y="88"/>
                    <a:pt x="2822" y="130"/>
                  </a:cubicBezTo>
                  <a:cubicBezTo>
                    <a:pt x="2331" y="194"/>
                    <a:pt x="1839" y="280"/>
                    <a:pt x="1369" y="408"/>
                  </a:cubicBezTo>
                  <a:cubicBezTo>
                    <a:pt x="1112" y="494"/>
                    <a:pt x="856" y="558"/>
                    <a:pt x="621" y="707"/>
                  </a:cubicBezTo>
                  <a:cubicBezTo>
                    <a:pt x="385" y="836"/>
                    <a:pt x="172" y="1007"/>
                    <a:pt x="1" y="1242"/>
                  </a:cubicBezTo>
                  <a:lnTo>
                    <a:pt x="1" y="1263"/>
                  </a:lnTo>
                  <a:lnTo>
                    <a:pt x="727" y="921"/>
                  </a:lnTo>
                  <a:cubicBezTo>
                    <a:pt x="963" y="814"/>
                    <a:pt x="1198" y="686"/>
                    <a:pt x="1433" y="601"/>
                  </a:cubicBezTo>
                  <a:cubicBezTo>
                    <a:pt x="1882" y="430"/>
                    <a:pt x="2352" y="301"/>
                    <a:pt x="2822" y="173"/>
                  </a:cubicBezTo>
                  <a:cubicBezTo>
                    <a:pt x="2840" y="208"/>
                    <a:pt x="2886" y="243"/>
                    <a:pt x="2937" y="243"/>
                  </a:cubicBezTo>
                  <a:cubicBezTo>
                    <a:pt x="2948" y="243"/>
                    <a:pt x="2960" y="241"/>
                    <a:pt x="2972" y="237"/>
                  </a:cubicBezTo>
                  <a:cubicBezTo>
                    <a:pt x="3115" y="217"/>
                    <a:pt x="3043" y="1"/>
                    <a:pt x="29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33"/>
            <p:cNvSpPr/>
            <p:nvPr/>
          </p:nvSpPr>
          <p:spPr>
            <a:xfrm>
              <a:off x="2341250" y="266525"/>
              <a:ext cx="132400" cy="48150"/>
            </a:xfrm>
            <a:custGeom>
              <a:avLst/>
              <a:gdLst/>
              <a:ahLst/>
              <a:cxnLst/>
              <a:rect l="l" t="t" r="r" b="b"/>
              <a:pathLst>
                <a:path w="5296" h="1926" extrusionOk="0">
                  <a:moveTo>
                    <a:pt x="5107" y="1"/>
                  </a:moveTo>
                  <a:cubicBezTo>
                    <a:pt x="5101" y="1"/>
                    <a:pt x="5094" y="1"/>
                    <a:pt x="5088" y="2"/>
                  </a:cubicBezTo>
                  <a:cubicBezTo>
                    <a:pt x="5024" y="2"/>
                    <a:pt x="5002" y="66"/>
                    <a:pt x="5002" y="109"/>
                  </a:cubicBezTo>
                  <a:cubicBezTo>
                    <a:pt x="4575" y="109"/>
                    <a:pt x="4147" y="130"/>
                    <a:pt x="3741" y="216"/>
                  </a:cubicBezTo>
                  <a:cubicBezTo>
                    <a:pt x="3293" y="322"/>
                    <a:pt x="2844" y="472"/>
                    <a:pt x="2438" y="686"/>
                  </a:cubicBezTo>
                  <a:cubicBezTo>
                    <a:pt x="2245" y="771"/>
                    <a:pt x="2031" y="900"/>
                    <a:pt x="1839" y="985"/>
                  </a:cubicBezTo>
                  <a:cubicBezTo>
                    <a:pt x="1647" y="1092"/>
                    <a:pt x="1454" y="1177"/>
                    <a:pt x="1241" y="1284"/>
                  </a:cubicBezTo>
                  <a:cubicBezTo>
                    <a:pt x="835" y="1455"/>
                    <a:pt x="471" y="1626"/>
                    <a:pt x="44" y="1819"/>
                  </a:cubicBezTo>
                  <a:lnTo>
                    <a:pt x="1" y="1926"/>
                  </a:lnTo>
                  <a:cubicBezTo>
                    <a:pt x="450" y="1861"/>
                    <a:pt x="899" y="1669"/>
                    <a:pt x="1326" y="1498"/>
                  </a:cubicBezTo>
                  <a:cubicBezTo>
                    <a:pt x="1540" y="1434"/>
                    <a:pt x="1754" y="1327"/>
                    <a:pt x="1946" y="1220"/>
                  </a:cubicBezTo>
                  <a:cubicBezTo>
                    <a:pt x="2160" y="1092"/>
                    <a:pt x="2331" y="964"/>
                    <a:pt x="2523" y="857"/>
                  </a:cubicBezTo>
                  <a:cubicBezTo>
                    <a:pt x="3271" y="408"/>
                    <a:pt x="4147" y="173"/>
                    <a:pt x="5002" y="130"/>
                  </a:cubicBezTo>
                  <a:cubicBezTo>
                    <a:pt x="5021" y="186"/>
                    <a:pt x="5072" y="241"/>
                    <a:pt x="5126" y="241"/>
                  </a:cubicBezTo>
                  <a:cubicBezTo>
                    <a:pt x="5135" y="241"/>
                    <a:pt x="5143" y="240"/>
                    <a:pt x="5152" y="237"/>
                  </a:cubicBezTo>
                  <a:cubicBezTo>
                    <a:pt x="5295" y="217"/>
                    <a:pt x="5243" y="1"/>
                    <a:pt x="5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33"/>
            <p:cNvSpPr/>
            <p:nvPr/>
          </p:nvSpPr>
          <p:spPr>
            <a:xfrm>
              <a:off x="2342875" y="278275"/>
              <a:ext cx="105650" cy="44950"/>
            </a:xfrm>
            <a:custGeom>
              <a:avLst/>
              <a:gdLst/>
              <a:ahLst/>
              <a:cxnLst/>
              <a:rect l="l" t="t" r="r" b="b"/>
              <a:pathLst>
                <a:path w="4226" h="1798" extrusionOk="0">
                  <a:moveTo>
                    <a:pt x="4035" y="1"/>
                  </a:moveTo>
                  <a:cubicBezTo>
                    <a:pt x="4029" y="1"/>
                    <a:pt x="4024" y="1"/>
                    <a:pt x="4018" y="2"/>
                  </a:cubicBezTo>
                  <a:cubicBezTo>
                    <a:pt x="3954" y="23"/>
                    <a:pt x="3933" y="66"/>
                    <a:pt x="3933" y="109"/>
                  </a:cubicBezTo>
                  <a:cubicBezTo>
                    <a:pt x="3812" y="94"/>
                    <a:pt x="3691" y="87"/>
                    <a:pt x="3570" y="87"/>
                  </a:cubicBezTo>
                  <a:cubicBezTo>
                    <a:pt x="3351" y="87"/>
                    <a:pt x="3135" y="110"/>
                    <a:pt x="2928" y="152"/>
                  </a:cubicBezTo>
                  <a:cubicBezTo>
                    <a:pt x="2565" y="237"/>
                    <a:pt x="2202" y="408"/>
                    <a:pt x="1902" y="643"/>
                  </a:cubicBezTo>
                  <a:cubicBezTo>
                    <a:pt x="1731" y="750"/>
                    <a:pt x="1582" y="878"/>
                    <a:pt x="1432" y="964"/>
                  </a:cubicBezTo>
                  <a:cubicBezTo>
                    <a:pt x="1282" y="1071"/>
                    <a:pt x="1133" y="1156"/>
                    <a:pt x="983" y="1263"/>
                  </a:cubicBezTo>
                  <a:cubicBezTo>
                    <a:pt x="663" y="1434"/>
                    <a:pt x="321" y="1584"/>
                    <a:pt x="0" y="1776"/>
                  </a:cubicBezTo>
                  <a:lnTo>
                    <a:pt x="0" y="1798"/>
                  </a:lnTo>
                  <a:cubicBezTo>
                    <a:pt x="363" y="1733"/>
                    <a:pt x="727" y="1627"/>
                    <a:pt x="1090" y="1477"/>
                  </a:cubicBezTo>
                  <a:cubicBezTo>
                    <a:pt x="1261" y="1391"/>
                    <a:pt x="1432" y="1285"/>
                    <a:pt x="1582" y="1178"/>
                  </a:cubicBezTo>
                  <a:cubicBezTo>
                    <a:pt x="1731" y="1049"/>
                    <a:pt x="1860" y="900"/>
                    <a:pt x="2009" y="793"/>
                  </a:cubicBezTo>
                  <a:cubicBezTo>
                    <a:pt x="2287" y="558"/>
                    <a:pt x="2608" y="387"/>
                    <a:pt x="2950" y="280"/>
                  </a:cubicBezTo>
                  <a:cubicBezTo>
                    <a:pt x="3270" y="173"/>
                    <a:pt x="3591" y="130"/>
                    <a:pt x="3933" y="130"/>
                  </a:cubicBezTo>
                  <a:cubicBezTo>
                    <a:pt x="3951" y="186"/>
                    <a:pt x="3986" y="241"/>
                    <a:pt x="4050" y="241"/>
                  </a:cubicBezTo>
                  <a:cubicBezTo>
                    <a:pt x="4060" y="241"/>
                    <a:pt x="4071" y="240"/>
                    <a:pt x="4082" y="237"/>
                  </a:cubicBezTo>
                  <a:cubicBezTo>
                    <a:pt x="4226" y="217"/>
                    <a:pt x="4154" y="1"/>
                    <a:pt x="40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33"/>
            <p:cNvSpPr/>
            <p:nvPr/>
          </p:nvSpPr>
          <p:spPr>
            <a:xfrm>
              <a:off x="2361575" y="308775"/>
              <a:ext cx="60925" cy="23525"/>
            </a:xfrm>
            <a:custGeom>
              <a:avLst/>
              <a:gdLst/>
              <a:ahLst/>
              <a:cxnLst/>
              <a:rect l="l" t="t" r="r" b="b"/>
              <a:pathLst>
                <a:path w="2437" h="941" extrusionOk="0">
                  <a:moveTo>
                    <a:pt x="2415" y="0"/>
                  </a:moveTo>
                  <a:cubicBezTo>
                    <a:pt x="2052" y="257"/>
                    <a:pt x="1646" y="385"/>
                    <a:pt x="1240" y="471"/>
                  </a:cubicBezTo>
                  <a:cubicBezTo>
                    <a:pt x="1026" y="535"/>
                    <a:pt x="812" y="535"/>
                    <a:pt x="599" y="620"/>
                  </a:cubicBezTo>
                  <a:cubicBezTo>
                    <a:pt x="385" y="684"/>
                    <a:pt x="192" y="770"/>
                    <a:pt x="0" y="920"/>
                  </a:cubicBezTo>
                  <a:lnTo>
                    <a:pt x="22" y="941"/>
                  </a:lnTo>
                  <a:cubicBezTo>
                    <a:pt x="235" y="920"/>
                    <a:pt x="449" y="898"/>
                    <a:pt x="663" y="855"/>
                  </a:cubicBezTo>
                  <a:cubicBezTo>
                    <a:pt x="876" y="813"/>
                    <a:pt x="1069" y="749"/>
                    <a:pt x="1283" y="663"/>
                  </a:cubicBezTo>
                  <a:cubicBezTo>
                    <a:pt x="1496" y="599"/>
                    <a:pt x="1689" y="513"/>
                    <a:pt x="1902" y="407"/>
                  </a:cubicBezTo>
                  <a:cubicBezTo>
                    <a:pt x="2095" y="300"/>
                    <a:pt x="2266" y="171"/>
                    <a:pt x="2437" y="22"/>
                  </a:cubicBezTo>
                  <a:lnTo>
                    <a:pt x="24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33"/>
            <p:cNvSpPr/>
            <p:nvPr/>
          </p:nvSpPr>
          <p:spPr>
            <a:xfrm>
              <a:off x="2359975" y="332775"/>
              <a:ext cx="90700" cy="16100"/>
            </a:xfrm>
            <a:custGeom>
              <a:avLst/>
              <a:gdLst/>
              <a:ahLst/>
              <a:cxnLst/>
              <a:rect l="l" t="t" r="r" b="b"/>
              <a:pathLst>
                <a:path w="3628" h="644" extrusionOk="0">
                  <a:moveTo>
                    <a:pt x="3439" y="1"/>
                  </a:moveTo>
                  <a:cubicBezTo>
                    <a:pt x="3433" y="1"/>
                    <a:pt x="3426" y="1"/>
                    <a:pt x="3420" y="2"/>
                  </a:cubicBezTo>
                  <a:cubicBezTo>
                    <a:pt x="3334" y="24"/>
                    <a:pt x="3313" y="88"/>
                    <a:pt x="3334" y="152"/>
                  </a:cubicBezTo>
                  <a:cubicBezTo>
                    <a:pt x="2912" y="391"/>
                    <a:pt x="2426" y="456"/>
                    <a:pt x="1945" y="456"/>
                  </a:cubicBezTo>
                  <a:cubicBezTo>
                    <a:pt x="1866" y="456"/>
                    <a:pt x="1788" y="454"/>
                    <a:pt x="1710" y="451"/>
                  </a:cubicBezTo>
                  <a:cubicBezTo>
                    <a:pt x="1432" y="430"/>
                    <a:pt x="1154" y="366"/>
                    <a:pt x="855" y="344"/>
                  </a:cubicBezTo>
                  <a:cubicBezTo>
                    <a:pt x="577" y="323"/>
                    <a:pt x="299" y="302"/>
                    <a:pt x="0" y="302"/>
                  </a:cubicBezTo>
                  <a:lnTo>
                    <a:pt x="0" y="344"/>
                  </a:lnTo>
                  <a:cubicBezTo>
                    <a:pt x="256" y="451"/>
                    <a:pt x="556" y="537"/>
                    <a:pt x="834" y="601"/>
                  </a:cubicBezTo>
                  <a:cubicBezTo>
                    <a:pt x="1111" y="643"/>
                    <a:pt x="1411" y="643"/>
                    <a:pt x="1710" y="643"/>
                  </a:cubicBezTo>
                  <a:cubicBezTo>
                    <a:pt x="1988" y="643"/>
                    <a:pt x="2287" y="601"/>
                    <a:pt x="2586" y="537"/>
                  </a:cubicBezTo>
                  <a:cubicBezTo>
                    <a:pt x="2864" y="451"/>
                    <a:pt x="3121" y="344"/>
                    <a:pt x="3356" y="173"/>
                  </a:cubicBezTo>
                  <a:cubicBezTo>
                    <a:pt x="3373" y="208"/>
                    <a:pt x="3405" y="243"/>
                    <a:pt x="3451" y="243"/>
                  </a:cubicBezTo>
                  <a:cubicBezTo>
                    <a:pt x="3461" y="243"/>
                    <a:pt x="3472" y="241"/>
                    <a:pt x="3484" y="237"/>
                  </a:cubicBezTo>
                  <a:cubicBezTo>
                    <a:pt x="3627" y="217"/>
                    <a:pt x="3575" y="1"/>
                    <a:pt x="34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33"/>
            <p:cNvSpPr/>
            <p:nvPr/>
          </p:nvSpPr>
          <p:spPr>
            <a:xfrm>
              <a:off x="2362625" y="289000"/>
              <a:ext cx="85325" cy="32100"/>
            </a:xfrm>
            <a:custGeom>
              <a:avLst/>
              <a:gdLst/>
              <a:ahLst/>
              <a:cxnLst/>
              <a:rect l="l" t="t" r="r" b="b"/>
              <a:pathLst>
                <a:path w="3413" h="1284" extrusionOk="0">
                  <a:moveTo>
                    <a:pt x="3294" y="1"/>
                  </a:moveTo>
                  <a:cubicBezTo>
                    <a:pt x="3234" y="1"/>
                    <a:pt x="3164" y="60"/>
                    <a:pt x="3164" y="150"/>
                  </a:cubicBezTo>
                  <a:cubicBezTo>
                    <a:pt x="3002" y="110"/>
                    <a:pt x="2830" y="95"/>
                    <a:pt x="2656" y="95"/>
                  </a:cubicBezTo>
                  <a:cubicBezTo>
                    <a:pt x="2555" y="95"/>
                    <a:pt x="2454" y="100"/>
                    <a:pt x="2352" y="107"/>
                  </a:cubicBezTo>
                  <a:cubicBezTo>
                    <a:pt x="2074" y="150"/>
                    <a:pt x="1775" y="236"/>
                    <a:pt x="1497" y="343"/>
                  </a:cubicBezTo>
                  <a:cubicBezTo>
                    <a:pt x="1241" y="449"/>
                    <a:pt x="963" y="556"/>
                    <a:pt x="706" y="706"/>
                  </a:cubicBezTo>
                  <a:cubicBezTo>
                    <a:pt x="450" y="877"/>
                    <a:pt x="215" y="1048"/>
                    <a:pt x="1" y="1262"/>
                  </a:cubicBezTo>
                  <a:lnTo>
                    <a:pt x="22" y="1283"/>
                  </a:lnTo>
                  <a:cubicBezTo>
                    <a:pt x="300" y="1198"/>
                    <a:pt x="557" y="1069"/>
                    <a:pt x="813" y="941"/>
                  </a:cubicBezTo>
                  <a:cubicBezTo>
                    <a:pt x="1070" y="813"/>
                    <a:pt x="1326" y="642"/>
                    <a:pt x="1583" y="514"/>
                  </a:cubicBezTo>
                  <a:cubicBezTo>
                    <a:pt x="2003" y="331"/>
                    <a:pt x="2454" y="179"/>
                    <a:pt x="2924" y="179"/>
                  </a:cubicBezTo>
                  <a:cubicBezTo>
                    <a:pt x="3004" y="179"/>
                    <a:pt x="3084" y="184"/>
                    <a:pt x="3164" y="193"/>
                  </a:cubicBezTo>
                  <a:cubicBezTo>
                    <a:pt x="3172" y="248"/>
                    <a:pt x="3209" y="271"/>
                    <a:pt x="3251" y="271"/>
                  </a:cubicBezTo>
                  <a:cubicBezTo>
                    <a:pt x="3324" y="271"/>
                    <a:pt x="3413" y="202"/>
                    <a:pt x="3399" y="107"/>
                  </a:cubicBezTo>
                  <a:lnTo>
                    <a:pt x="3378" y="86"/>
                  </a:lnTo>
                  <a:cubicBezTo>
                    <a:pt x="3369" y="27"/>
                    <a:pt x="3334" y="1"/>
                    <a:pt x="3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33"/>
            <p:cNvSpPr/>
            <p:nvPr/>
          </p:nvSpPr>
          <p:spPr>
            <a:xfrm>
              <a:off x="2349275" y="334950"/>
              <a:ext cx="104750" cy="43975"/>
            </a:xfrm>
            <a:custGeom>
              <a:avLst/>
              <a:gdLst/>
              <a:ahLst/>
              <a:cxnLst/>
              <a:rect l="l" t="t" r="r" b="b"/>
              <a:pathLst>
                <a:path w="4190" h="1759" extrusionOk="0">
                  <a:moveTo>
                    <a:pt x="22" y="1"/>
                  </a:moveTo>
                  <a:lnTo>
                    <a:pt x="1" y="22"/>
                  </a:lnTo>
                  <a:cubicBezTo>
                    <a:pt x="364" y="193"/>
                    <a:pt x="642" y="450"/>
                    <a:pt x="941" y="685"/>
                  </a:cubicBezTo>
                  <a:cubicBezTo>
                    <a:pt x="1091" y="813"/>
                    <a:pt x="1262" y="920"/>
                    <a:pt x="1433" y="1027"/>
                  </a:cubicBezTo>
                  <a:cubicBezTo>
                    <a:pt x="1604" y="1112"/>
                    <a:pt x="1775" y="1198"/>
                    <a:pt x="1967" y="1283"/>
                  </a:cubicBezTo>
                  <a:cubicBezTo>
                    <a:pt x="2309" y="1433"/>
                    <a:pt x="2672" y="1582"/>
                    <a:pt x="3057" y="1689"/>
                  </a:cubicBezTo>
                  <a:cubicBezTo>
                    <a:pt x="3249" y="1732"/>
                    <a:pt x="3442" y="1753"/>
                    <a:pt x="3634" y="1753"/>
                  </a:cubicBezTo>
                  <a:cubicBezTo>
                    <a:pt x="3666" y="1757"/>
                    <a:pt x="3698" y="1759"/>
                    <a:pt x="3730" y="1759"/>
                  </a:cubicBezTo>
                  <a:cubicBezTo>
                    <a:pt x="3890" y="1759"/>
                    <a:pt x="4047" y="1714"/>
                    <a:pt x="4190" y="1625"/>
                  </a:cubicBezTo>
                  <a:lnTo>
                    <a:pt x="4190" y="1604"/>
                  </a:lnTo>
                  <a:cubicBezTo>
                    <a:pt x="4059" y="1669"/>
                    <a:pt x="3916" y="1697"/>
                    <a:pt x="3770" y="1697"/>
                  </a:cubicBezTo>
                  <a:cubicBezTo>
                    <a:pt x="3725" y="1697"/>
                    <a:pt x="3680" y="1694"/>
                    <a:pt x="3634" y="1689"/>
                  </a:cubicBezTo>
                  <a:cubicBezTo>
                    <a:pt x="3442" y="1668"/>
                    <a:pt x="3271" y="1625"/>
                    <a:pt x="3078" y="1561"/>
                  </a:cubicBezTo>
                  <a:cubicBezTo>
                    <a:pt x="2715" y="1454"/>
                    <a:pt x="2373" y="1283"/>
                    <a:pt x="2052" y="1091"/>
                  </a:cubicBezTo>
                  <a:cubicBezTo>
                    <a:pt x="1881" y="1005"/>
                    <a:pt x="1710" y="898"/>
                    <a:pt x="1539" y="813"/>
                  </a:cubicBezTo>
                  <a:cubicBezTo>
                    <a:pt x="1390" y="706"/>
                    <a:pt x="1240" y="599"/>
                    <a:pt x="1069" y="492"/>
                  </a:cubicBezTo>
                  <a:cubicBezTo>
                    <a:pt x="749" y="279"/>
                    <a:pt x="407" y="44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33"/>
            <p:cNvSpPr/>
            <p:nvPr/>
          </p:nvSpPr>
          <p:spPr>
            <a:xfrm>
              <a:off x="2363700" y="262150"/>
              <a:ext cx="53700" cy="45050"/>
            </a:xfrm>
            <a:custGeom>
              <a:avLst/>
              <a:gdLst/>
              <a:ahLst/>
              <a:cxnLst/>
              <a:rect l="l" t="t" r="r" b="b"/>
              <a:pathLst>
                <a:path w="2148" h="1802" extrusionOk="0">
                  <a:moveTo>
                    <a:pt x="1960" y="1"/>
                  </a:moveTo>
                  <a:cubicBezTo>
                    <a:pt x="1949" y="1"/>
                    <a:pt x="1937" y="2"/>
                    <a:pt x="1924" y="6"/>
                  </a:cubicBezTo>
                  <a:cubicBezTo>
                    <a:pt x="1817" y="6"/>
                    <a:pt x="1839" y="134"/>
                    <a:pt x="1882" y="198"/>
                  </a:cubicBezTo>
                  <a:cubicBezTo>
                    <a:pt x="1753" y="327"/>
                    <a:pt x="1582" y="391"/>
                    <a:pt x="1433" y="476"/>
                  </a:cubicBezTo>
                  <a:cubicBezTo>
                    <a:pt x="1219" y="540"/>
                    <a:pt x="1027" y="626"/>
                    <a:pt x="813" y="733"/>
                  </a:cubicBezTo>
                  <a:cubicBezTo>
                    <a:pt x="620" y="839"/>
                    <a:pt x="428" y="989"/>
                    <a:pt x="300" y="1160"/>
                  </a:cubicBezTo>
                  <a:cubicBezTo>
                    <a:pt x="172" y="1352"/>
                    <a:pt x="65" y="1545"/>
                    <a:pt x="1" y="1780"/>
                  </a:cubicBezTo>
                  <a:lnTo>
                    <a:pt x="22" y="1801"/>
                  </a:lnTo>
                  <a:cubicBezTo>
                    <a:pt x="193" y="1652"/>
                    <a:pt x="343" y="1481"/>
                    <a:pt x="471" y="1331"/>
                  </a:cubicBezTo>
                  <a:cubicBezTo>
                    <a:pt x="620" y="1181"/>
                    <a:pt x="749" y="1032"/>
                    <a:pt x="920" y="904"/>
                  </a:cubicBezTo>
                  <a:cubicBezTo>
                    <a:pt x="1091" y="775"/>
                    <a:pt x="1283" y="690"/>
                    <a:pt x="1475" y="583"/>
                  </a:cubicBezTo>
                  <a:cubicBezTo>
                    <a:pt x="1625" y="476"/>
                    <a:pt x="1796" y="369"/>
                    <a:pt x="1924" y="220"/>
                  </a:cubicBezTo>
                  <a:cubicBezTo>
                    <a:pt x="1946" y="220"/>
                    <a:pt x="1967" y="241"/>
                    <a:pt x="2010" y="241"/>
                  </a:cubicBezTo>
                  <a:cubicBezTo>
                    <a:pt x="2147" y="202"/>
                    <a:pt x="2086" y="1"/>
                    <a:pt x="19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33"/>
            <p:cNvSpPr/>
            <p:nvPr/>
          </p:nvSpPr>
          <p:spPr>
            <a:xfrm>
              <a:off x="2358350" y="328550"/>
              <a:ext cx="81800" cy="16875"/>
            </a:xfrm>
            <a:custGeom>
              <a:avLst/>
              <a:gdLst/>
              <a:ahLst/>
              <a:cxnLst/>
              <a:rect l="l" t="t" r="r" b="b"/>
              <a:pathLst>
                <a:path w="3272" h="675" extrusionOk="0">
                  <a:moveTo>
                    <a:pt x="3250" y="0"/>
                  </a:moveTo>
                  <a:cubicBezTo>
                    <a:pt x="2715" y="64"/>
                    <a:pt x="2160" y="171"/>
                    <a:pt x="1625" y="278"/>
                  </a:cubicBezTo>
                  <a:cubicBezTo>
                    <a:pt x="1347" y="321"/>
                    <a:pt x="1070" y="342"/>
                    <a:pt x="813" y="406"/>
                  </a:cubicBezTo>
                  <a:cubicBezTo>
                    <a:pt x="535" y="471"/>
                    <a:pt x="279" y="513"/>
                    <a:pt x="1" y="577"/>
                  </a:cubicBezTo>
                  <a:lnTo>
                    <a:pt x="1" y="599"/>
                  </a:lnTo>
                  <a:cubicBezTo>
                    <a:pt x="186" y="656"/>
                    <a:pt x="371" y="675"/>
                    <a:pt x="557" y="675"/>
                  </a:cubicBezTo>
                  <a:cubicBezTo>
                    <a:pt x="649" y="675"/>
                    <a:pt x="742" y="670"/>
                    <a:pt x="834" y="663"/>
                  </a:cubicBezTo>
                  <a:cubicBezTo>
                    <a:pt x="1112" y="641"/>
                    <a:pt x="1390" y="535"/>
                    <a:pt x="1647" y="471"/>
                  </a:cubicBezTo>
                  <a:cubicBezTo>
                    <a:pt x="2202" y="342"/>
                    <a:pt x="2715" y="150"/>
                    <a:pt x="3271" y="22"/>
                  </a:cubicBezTo>
                  <a:lnTo>
                    <a:pt x="32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33"/>
            <p:cNvSpPr/>
            <p:nvPr/>
          </p:nvSpPr>
          <p:spPr>
            <a:xfrm>
              <a:off x="2419475" y="306600"/>
              <a:ext cx="6625" cy="4375"/>
            </a:xfrm>
            <a:custGeom>
              <a:avLst/>
              <a:gdLst/>
              <a:ahLst/>
              <a:cxnLst/>
              <a:rect l="l" t="t" r="r" b="b"/>
              <a:pathLst>
                <a:path w="265" h="175" extrusionOk="0">
                  <a:moveTo>
                    <a:pt x="139" y="0"/>
                  </a:moveTo>
                  <a:cubicBezTo>
                    <a:pt x="133" y="0"/>
                    <a:pt x="127" y="1"/>
                    <a:pt x="121" y="2"/>
                  </a:cubicBezTo>
                  <a:cubicBezTo>
                    <a:pt x="0" y="22"/>
                    <a:pt x="50" y="175"/>
                    <a:pt x="145" y="175"/>
                  </a:cubicBezTo>
                  <a:cubicBezTo>
                    <a:pt x="151" y="175"/>
                    <a:pt x="157" y="174"/>
                    <a:pt x="164" y="173"/>
                  </a:cubicBezTo>
                  <a:cubicBezTo>
                    <a:pt x="264" y="153"/>
                    <a:pt x="232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33"/>
            <p:cNvSpPr/>
            <p:nvPr/>
          </p:nvSpPr>
          <p:spPr>
            <a:xfrm>
              <a:off x="2428300" y="323050"/>
              <a:ext cx="6500" cy="5025"/>
            </a:xfrm>
            <a:custGeom>
              <a:avLst/>
              <a:gdLst/>
              <a:ahLst/>
              <a:cxnLst/>
              <a:rect l="l" t="t" r="r" b="b"/>
              <a:pathLst>
                <a:path w="260" h="201" extrusionOk="0">
                  <a:moveTo>
                    <a:pt x="130" y="0"/>
                  </a:moveTo>
                  <a:cubicBezTo>
                    <a:pt x="99" y="0"/>
                    <a:pt x="66" y="15"/>
                    <a:pt x="46" y="49"/>
                  </a:cubicBezTo>
                  <a:cubicBezTo>
                    <a:pt x="0" y="125"/>
                    <a:pt x="73" y="200"/>
                    <a:pt x="141" y="200"/>
                  </a:cubicBezTo>
                  <a:cubicBezTo>
                    <a:pt x="170" y="200"/>
                    <a:pt x="198" y="187"/>
                    <a:pt x="217" y="156"/>
                  </a:cubicBezTo>
                  <a:lnTo>
                    <a:pt x="217" y="135"/>
                  </a:lnTo>
                  <a:cubicBezTo>
                    <a:pt x="260" y="63"/>
                    <a:pt x="196" y="0"/>
                    <a:pt x="1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33"/>
            <p:cNvSpPr/>
            <p:nvPr/>
          </p:nvSpPr>
          <p:spPr>
            <a:xfrm>
              <a:off x="2437050" y="325300"/>
              <a:ext cx="7725" cy="5450"/>
            </a:xfrm>
            <a:custGeom>
              <a:avLst/>
              <a:gdLst/>
              <a:ahLst/>
              <a:cxnLst/>
              <a:rect l="l" t="t" r="r" b="b"/>
              <a:pathLst>
                <a:path w="309" h="218" extrusionOk="0">
                  <a:moveTo>
                    <a:pt x="143" y="0"/>
                  </a:moveTo>
                  <a:cubicBezTo>
                    <a:pt x="136" y="0"/>
                    <a:pt x="130" y="1"/>
                    <a:pt x="123" y="2"/>
                  </a:cubicBezTo>
                  <a:cubicBezTo>
                    <a:pt x="1" y="22"/>
                    <a:pt x="53" y="217"/>
                    <a:pt x="169" y="217"/>
                  </a:cubicBezTo>
                  <a:cubicBezTo>
                    <a:pt x="175" y="217"/>
                    <a:pt x="181" y="217"/>
                    <a:pt x="187" y="216"/>
                  </a:cubicBezTo>
                  <a:cubicBezTo>
                    <a:pt x="309" y="175"/>
                    <a:pt x="258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33"/>
            <p:cNvSpPr/>
            <p:nvPr/>
          </p:nvSpPr>
          <p:spPr>
            <a:xfrm>
              <a:off x="2455775" y="349350"/>
              <a:ext cx="8250" cy="5450"/>
            </a:xfrm>
            <a:custGeom>
              <a:avLst/>
              <a:gdLst/>
              <a:ahLst/>
              <a:cxnLst/>
              <a:rect l="l" t="t" r="r" b="b"/>
              <a:pathLst>
                <a:path w="330" h="218" extrusionOk="0">
                  <a:moveTo>
                    <a:pt x="163" y="0"/>
                  </a:moveTo>
                  <a:cubicBezTo>
                    <a:pt x="157" y="0"/>
                    <a:pt x="150" y="1"/>
                    <a:pt x="144" y="2"/>
                  </a:cubicBezTo>
                  <a:lnTo>
                    <a:pt x="122" y="2"/>
                  </a:lnTo>
                  <a:cubicBezTo>
                    <a:pt x="1" y="42"/>
                    <a:pt x="52" y="217"/>
                    <a:pt x="167" y="217"/>
                  </a:cubicBezTo>
                  <a:cubicBezTo>
                    <a:pt x="173" y="217"/>
                    <a:pt x="180" y="217"/>
                    <a:pt x="186" y="216"/>
                  </a:cubicBezTo>
                  <a:lnTo>
                    <a:pt x="208" y="216"/>
                  </a:lnTo>
                  <a:cubicBezTo>
                    <a:pt x="329" y="175"/>
                    <a:pt x="278" y="0"/>
                    <a:pt x="1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33"/>
            <p:cNvSpPr/>
            <p:nvPr/>
          </p:nvSpPr>
          <p:spPr>
            <a:xfrm>
              <a:off x="2451475" y="371250"/>
              <a:ext cx="7200" cy="5450"/>
            </a:xfrm>
            <a:custGeom>
              <a:avLst/>
              <a:gdLst/>
              <a:ahLst/>
              <a:cxnLst/>
              <a:rect l="l" t="t" r="r" b="b"/>
              <a:pathLst>
                <a:path w="288" h="218" extrusionOk="0">
                  <a:moveTo>
                    <a:pt x="121" y="1"/>
                  </a:moveTo>
                  <a:cubicBezTo>
                    <a:pt x="115" y="1"/>
                    <a:pt x="109" y="1"/>
                    <a:pt x="102" y="2"/>
                  </a:cubicBezTo>
                  <a:cubicBezTo>
                    <a:pt x="0" y="23"/>
                    <a:pt x="34" y="217"/>
                    <a:pt x="148" y="217"/>
                  </a:cubicBezTo>
                  <a:cubicBezTo>
                    <a:pt x="154" y="217"/>
                    <a:pt x="160" y="217"/>
                    <a:pt x="166" y="216"/>
                  </a:cubicBezTo>
                  <a:cubicBezTo>
                    <a:pt x="288" y="175"/>
                    <a:pt x="236" y="1"/>
                    <a:pt x="1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33"/>
            <p:cNvSpPr/>
            <p:nvPr/>
          </p:nvSpPr>
          <p:spPr>
            <a:xfrm>
              <a:off x="2281950" y="248975"/>
              <a:ext cx="144825" cy="170975"/>
            </a:xfrm>
            <a:custGeom>
              <a:avLst/>
              <a:gdLst/>
              <a:ahLst/>
              <a:cxnLst/>
              <a:rect l="l" t="t" r="r" b="b"/>
              <a:pathLst>
                <a:path w="5793" h="6839" extrusionOk="0">
                  <a:moveTo>
                    <a:pt x="1867" y="0"/>
                  </a:moveTo>
                  <a:cubicBezTo>
                    <a:pt x="1415" y="0"/>
                    <a:pt x="1022" y="217"/>
                    <a:pt x="770" y="768"/>
                  </a:cubicBezTo>
                  <a:cubicBezTo>
                    <a:pt x="364" y="1666"/>
                    <a:pt x="0" y="2991"/>
                    <a:pt x="43" y="3974"/>
                  </a:cubicBezTo>
                  <a:cubicBezTo>
                    <a:pt x="107" y="4679"/>
                    <a:pt x="300" y="5705"/>
                    <a:pt x="791" y="6240"/>
                  </a:cubicBezTo>
                  <a:cubicBezTo>
                    <a:pt x="1159" y="6653"/>
                    <a:pt x="1606" y="6838"/>
                    <a:pt x="2064" y="6838"/>
                  </a:cubicBezTo>
                  <a:cubicBezTo>
                    <a:pt x="2459" y="6838"/>
                    <a:pt x="2862" y="6701"/>
                    <a:pt x="3228" y="6454"/>
                  </a:cubicBezTo>
                  <a:cubicBezTo>
                    <a:pt x="3634" y="6197"/>
                    <a:pt x="4061" y="5855"/>
                    <a:pt x="4403" y="5492"/>
                  </a:cubicBezTo>
                  <a:cubicBezTo>
                    <a:pt x="5173" y="4722"/>
                    <a:pt x="5793" y="3483"/>
                    <a:pt x="5152" y="2371"/>
                  </a:cubicBezTo>
                  <a:cubicBezTo>
                    <a:pt x="4671" y="1518"/>
                    <a:pt x="3064" y="0"/>
                    <a:pt x="18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33"/>
            <p:cNvSpPr/>
            <p:nvPr/>
          </p:nvSpPr>
          <p:spPr>
            <a:xfrm>
              <a:off x="927375" y="579850"/>
              <a:ext cx="270400" cy="88875"/>
            </a:xfrm>
            <a:custGeom>
              <a:avLst/>
              <a:gdLst/>
              <a:ahLst/>
              <a:cxnLst/>
              <a:rect l="l" t="t" r="r" b="b"/>
              <a:pathLst>
                <a:path w="10816" h="3555" extrusionOk="0">
                  <a:moveTo>
                    <a:pt x="5284" y="0"/>
                  </a:moveTo>
                  <a:cubicBezTo>
                    <a:pt x="4143" y="0"/>
                    <a:pt x="3010" y="649"/>
                    <a:pt x="1967" y="1063"/>
                  </a:cubicBezTo>
                  <a:lnTo>
                    <a:pt x="0" y="1448"/>
                  </a:lnTo>
                  <a:cubicBezTo>
                    <a:pt x="1588" y="1977"/>
                    <a:pt x="4186" y="3554"/>
                    <a:pt x="5796" y="3554"/>
                  </a:cubicBezTo>
                  <a:cubicBezTo>
                    <a:pt x="5875" y="3554"/>
                    <a:pt x="5953" y="3550"/>
                    <a:pt x="6028" y="3542"/>
                  </a:cubicBezTo>
                  <a:cubicBezTo>
                    <a:pt x="7118" y="3414"/>
                    <a:pt x="10089" y="2217"/>
                    <a:pt x="10815" y="1405"/>
                  </a:cubicBezTo>
                  <a:cubicBezTo>
                    <a:pt x="9811" y="614"/>
                    <a:pt x="6840" y="122"/>
                    <a:pt x="5579" y="15"/>
                  </a:cubicBezTo>
                  <a:cubicBezTo>
                    <a:pt x="5481" y="5"/>
                    <a:pt x="5382" y="0"/>
                    <a:pt x="5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33"/>
            <p:cNvSpPr/>
            <p:nvPr/>
          </p:nvSpPr>
          <p:spPr>
            <a:xfrm>
              <a:off x="924700" y="380900"/>
              <a:ext cx="124325" cy="239950"/>
            </a:xfrm>
            <a:custGeom>
              <a:avLst/>
              <a:gdLst/>
              <a:ahLst/>
              <a:cxnLst/>
              <a:rect l="l" t="t" r="r" b="b"/>
              <a:pathLst>
                <a:path w="4973" h="9598" extrusionOk="0">
                  <a:moveTo>
                    <a:pt x="2501" y="1"/>
                  </a:moveTo>
                  <a:lnTo>
                    <a:pt x="2501" y="1"/>
                  </a:lnTo>
                  <a:cubicBezTo>
                    <a:pt x="2499" y="41"/>
                    <a:pt x="2497" y="80"/>
                    <a:pt x="2497" y="119"/>
                  </a:cubicBezTo>
                  <a:lnTo>
                    <a:pt x="2497" y="119"/>
                  </a:lnTo>
                  <a:cubicBezTo>
                    <a:pt x="2505" y="108"/>
                    <a:pt x="2514" y="97"/>
                    <a:pt x="2522" y="86"/>
                  </a:cubicBezTo>
                  <a:lnTo>
                    <a:pt x="2501" y="1"/>
                  </a:lnTo>
                  <a:close/>
                  <a:moveTo>
                    <a:pt x="2497" y="119"/>
                  </a:moveTo>
                  <a:lnTo>
                    <a:pt x="2497" y="119"/>
                  </a:lnTo>
                  <a:cubicBezTo>
                    <a:pt x="1579" y="1295"/>
                    <a:pt x="1412" y="3049"/>
                    <a:pt x="1582" y="4404"/>
                  </a:cubicBezTo>
                  <a:cubicBezTo>
                    <a:pt x="1689" y="5280"/>
                    <a:pt x="1988" y="6563"/>
                    <a:pt x="1646" y="7418"/>
                  </a:cubicBezTo>
                  <a:cubicBezTo>
                    <a:pt x="1325" y="8273"/>
                    <a:pt x="299" y="8700"/>
                    <a:pt x="0" y="9598"/>
                  </a:cubicBezTo>
                  <a:cubicBezTo>
                    <a:pt x="2031" y="9085"/>
                    <a:pt x="4147" y="7888"/>
                    <a:pt x="4553" y="5686"/>
                  </a:cubicBezTo>
                  <a:cubicBezTo>
                    <a:pt x="4972" y="3444"/>
                    <a:pt x="2472" y="2105"/>
                    <a:pt x="2497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33"/>
            <p:cNvSpPr/>
            <p:nvPr/>
          </p:nvSpPr>
          <p:spPr>
            <a:xfrm>
              <a:off x="856300" y="610150"/>
              <a:ext cx="97275" cy="168875"/>
            </a:xfrm>
            <a:custGeom>
              <a:avLst/>
              <a:gdLst/>
              <a:ahLst/>
              <a:cxnLst/>
              <a:rect l="l" t="t" r="r" b="b"/>
              <a:pathLst>
                <a:path w="3891" h="6755" extrusionOk="0">
                  <a:moveTo>
                    <a:pt x="2052" y="0"/>
                  </a:moveTo>
                  <a:lnTo>
                    <a:pt x="1924" y="236"/>
                  </a:lnTo>
                  <a:cubicBezTo>
                    <a:pt x="2779" y="642"/>
                    <a:pt x="2758" y="2458"/>
                    <a:pt x="2501" y="3313"/>
                  </a:cubicBezTo>
                  <a:cubicBezTo>
                    <a:pt x="2031" y="4810"/>
                    <a:pt x="748" y="5494"/>
                    <a:pt x="0" y="6755"/>
                  </a:cubicBezTo>
                  <a:cubicBezTo>
                    <a:pt x="1390" y="6477"/>
                    <a:pt x="2779" y="6242"/>
                    <a:pt x="3484" y="4703"/>
                  </a:cubicBezTo>
                  <a:cubicBezTo>
                    <a:pt x="3869" y="3826"/>
                    <a:pt x="3890" y="3014"/>
                    <a:pt x="3463" y="2138"/>
                  </a:cubicBezTo>
                  <a:cubicBezTo>
                    <a:pt x="3164" y="1497"/>
                    <a:pt x="2544" y="449"/>
                    <a:pt x="20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33"/>
            <p:cNvSpPr/>
            <p:nvPr/>
          </p:nvSpPr>
          <p:spPr>
            <a:xfrm>
              <a:off x="-236450" y="382525"/>
              <a:ext cx="79100" cy="224450"/>
            </a:xfrm>
            <a:custGeom>
              <a:avLst/>
              <a:gdLst/>
              <a:ahLst/>
              <a:cxnLst/>
              <a:rect l="l" t="t" r="r" b="b"/>
              <a:pathLst>
                <a:path w="3164" h="8978" extrusionOk="0">
                  <a:moveTo>
                    <a:pt x="1390" y="0"/>
                  </a:moveTo>
                  <a:cubicBezTo>
                    <a:pt x="1347" y="257"/>
                    <a:pt x="1368" y="513"/>
                    <a:pt x="1347" y="770"/>
                  </a:cubicBezTo>
                  <a:cubicBezTo>
                    <a:pt x="1347" y="1069"/>
                    <a:pt x="1347" y="1389"/>
                    <a:pt x="1283" y="1689"/>
                  </a:cubicBezTo>
                  <a:cubicBezTo>
                    <a:pt x="1240" y="1945"/>
                    <a:pt x="1090" y="2180"/>
                    <a:pt x="1069" y="2437"/>
                  </a:cubicBezTo>
                  <a:cubicBezTo>
                    <a:pt x="1026" y="2736"/>
                    <a:pt x="1112" y="3078"/>
                    <a:pt x="1090" y="3399"/>
                  </a:cubicBezTo>
                  <a:cubicBezTo>
                    <a:pt x="1069" y="3762"/>
                    <a:pt x="1005" y="4125"/>
                    <a:pt x="919" y="4467"/>
                  </a:cubicBezTo>
                  <a:cubicBezTo>
                    <a:pt x="706" y="5258"/>
                    <a:pt x="727" y="6049"/>
                    <a:pt x="577" y="6861"/>
                  </a:cubicBezTo>
                  <a:cubicBezTo>
                    <a:pt x="513" y="7289"/>
                    <a:pt x="364" y="7737"/>
                    <a:pt x="257" y="8186"/>
                  </a:cubicBezTo>
                  <a:cubicBezTo>
                    <a:pt x="193" y="8379"/>
                    <a:pt x="0" y="8806"/>
                    <a:pt x="171" y="8977"/>
                  </a:cubicBezTo>
                  <a:cubicBezTo>
                    <a:pt x="428" y="8678"/>
                    <a:pt x="706" y="8400"/>
                    <a:pt x="962" y="8079"/>
                  </a:cubicBezTo>
                  <a:cubicBezTo>
                    <a:pt x="1967" y="6818"/>
                    <a:pt x="3164" y="5365"/>
                    <a:pt x="3164" y="3634"/>
                  </a:cubicBezTo>
                  <a:cubicBezTo>
                    <a:pt x="3164" y="2180"/>
                    <a:pt x="2010" y="1176"/>
                    <a:pt x="1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33"/>
            <p:cNvSpPr/>
            <p:nvPr/>
          </p:nvSpPr>
          <p:spPr>
            <a:xfrm>
              <a:off x="-242325" y="390000"/>
              <a:ext cx="68950" cy="230850"/>
            </a:xfrm>
            <a:custGeom>
              <a:avLst/>
              <a:gdLst/>
              <a:ahLst/>
              <a:cxnLst/>
              <a:rect l="l" t="t" r="r" b="b"/>
              <a:pathLst>
                <a:path w="2758" h="9234" extrusionOk="0">
                  <a:moveTo>
                    <a:pt x="1603" y="0"/>
                  </a:moveTo>
                  <a:cubicBezTo>
                    <a:pt x="1582" y="1390"/>
                    <a:pt x="983" y="2736"/>
                    <a:pt x="620" y="4104"/>
                  </a:cubicBezTo>
                  <a:cubicBezTo>
                    <a:pt x="150" y="5814"/>
                    <a:pt x="0" y="7438"/>
                    <a:pt x="171" y="9234"/>
                  </a:cubicBezTo>
                  <a:lnTo>
                    <a:pt x="470" y="8764"/>
                  </a:lnTo>
                  <a:cubicBezTo>
                    <a:pt x="620" y="8635"/>
                    <a:pt x="1646" y="5579"/>
                    <a:pt x="1945" y="4831"/>
                  </a:cubicBezTo>
                  <a:cubicBezTo>
                    <a:pt x="2758" y="2907"/>
                    <a:pt x="1646" y="1881"/>
                    <a:pt x="16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33"/>
            <p:cNvSpPr/>
            <p:nvPr/>
          </p:nvSpPr>
          <p:spPr>
            <a:xfrm>
              <a:off x="274375" y="985250"/>
              <a:ext cx="250650" cy="181725"/>
            </a:xfrm>
            <a:custGeom>
              <a:avLst/>
              <a:gdLst/>
              <a:ahLst/>
              <a:cxnLst/>
              <a:rect l="l" t="t" r="r" b="b"/>
              <a:pathLst>
                <a:path w="10026" h="7269" extrusionOk="0">
                  <a:moveTo>
                    <a:pt x="6648" y="1"/>
                  </a:moveTo>
                  <a:lnTo>
                    <a:pt x="6648" y="1"/>
                  </a:lnTo>
                  <a:cubicBezTo>
                    <a:pt x="5644" y="557"/>
                    <a:pt x="5216" y="1796"/>
                    <a:pt x="4447" y="1839"/>
                  </a:cubicBezTo>
                  <a:cubicBezTo>
                    <a:pt x="4445" y="1839"/>
                    <a:pt x="4443" y="1839"/>
                    <a:pt x="4440" y="1839"/>
                  </a:cubicBezTo>
                  <a:cubicBezTo>
                    <a:pt x="4244" y="1839"/>
                    <a:pt x="3761" y="877"/>
                    <a:pt x="3570" y="877"/>
                  </a:cubicBezTo>
                  <a:cubicBezTo>
                    <a:pt x="3569" y="877"/>
                    <a:pt x="3568" y="877"/>
                    <a:pt x="3567" y="877"/>
                  </a:cubicBezTo>
                  <a:cubicBezTo>
                    <a:pt x="3428" y="877"/>
                    <a:pt x="3798" y="2096"/>
                    <a:pt x="3660" y="2096"/>
                  </a:cubicBezTo>
                  <a:cubicBezTo>
                    <a:pt x="3658" y="2096"/>
                    <a:pt x="3657" y="2096"/>
                    <a:pt x="3656" y="2096"/>
                  </a:cubicBezTo>
                  <a:cubicBezTo>
                    <a:pt x="3143" y="2031"/>
                    <a:pt x="3464" y="1561"/>
                    <a:pt x="2993" y="1540"/>
                  </a:cubicBezTo>
                  <a:cubicBezTo>
                    <a:pt x="2785" y="1534"/>
                    <a:pt x="2506" y="1515"/>
                    <a:pt x="2210" y="1515"/>
                  </a:cubicBezTo>
                  <a:cubicBezTo>
                    <a:pt x="1472" y="1515"/>
                    <a:pt x="624" y="1629"/>
                    <a:pt x="471" y="2331"/>
                  </a:cubicBezTo>
                  <a:cubicBezTo>
                    <a:pt x="1" y="4233"/>
                    <a:pt x="2459" y="4981"/>
                    <a:pt x="3250" y="5323"/>
                  </a:cubicBezTo>
                  <a:cubicBezTo>
                    <a:pt x="3442" y="5409"/>
                    <a:pt x="3057" y="6606"/>
                    <a:pt x="3314" y="6712"/>
                  </a:cubicBezTo>
                  <a:cubicBezTo>
                    <a:pt x="3321" y="6714"/>
                    <a:pt x="3329" y="6715"/>
                    <a:pt x="3337" y="6715"/>
                  </a:cubicBezTo>
                  <a:cubicBezTo>
                    <a:pt x="3587" y="6715"/>
                    <a:pt x="4351" y="5828"/>
                    <a:pt x="4640" y="5828"/>
                  </a:cubicBezTo>
                  <a:cubicBezTo>
                    <a:pt x="4656" y="5828"/>
                    <a:pt x="4669" y="5831"/>
                    <a:pt x="4682" y="5836"/>
                  </a:cubicBezTo>
                  <a:cubicBezTo>
                    <a:pt x="5772" y="6199"/>
                    <a:pt x="6969" y="6648"/>
                    <a:pt x="7439" y="7268"/>
                  </a:cubicBezTo>
                  <a:cubicBezTo>
                    <a:pt x="7461" y="6370"/>
                    <a:pt x="7247" y="5964"/>
                    <a:pt x="7632" y="5173"/>
                  </a:cubicBezTo>
                  <a:cubicBezTo>
                    <a:pt x="8209" y="4062"/>
                    <a:pt x="8166" y="4319"/>
                    <a:pt x="9406" y="3891"/>
                  </a:cubicBezTo>
                  <a:cubicBezTo>
                    <a:pt x="10025" y="3677"/>
                    <a:pt x="8080" y="3827"/>
                    <a:pt x="7803" y="3228"/>
                  </a:cubicBezTo>
                  <a:cubicBezTo>
                    <a:pt x="7589" y="2780"/>
                    <a:pt x="6477" y="2031"/>
                    <a:pt x="6306" y="1732"/>
                  </a:cubicBezTo>
                  <a:lnTo>
                    <a:pt x="66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33"/>
            <p:cNvSpPr/>
            <p:nvPr/>
          </p:nvSpPr>
          <p:spPr>
            <a:xfrm>
              <a:off x="200650" y="967100"/>
              <a:ext cx="103150" cy="94600"/>
            </a:xfrm>
            <a:custGeom>
              <a:avLst/>
              <a:gdLst/>
              <a:ahLst/>
              <a:cxnLst/>
              <a:rect l="l" t="t" r="r" b="b"/>
              <a:pathLst>
                <a:path w="4126" h="3784" extrusionOk="0">
                  <a:moveTo>
                    <a:pt x="235" y="0"/>
                  </a:moveTo>
                  <a:lnTo>
                    <a:pt x="0" y="128"/>
                  </a:lnTo>
                  <a:cubicBezTo>
                    <a:pt x="214" y="535"/>
                    <a:pt x="428" y="941"/>
                    <a:pt x="706" y="1304"/>
                  </a:cubicBezTo>
                  <a:cubicBezTo>
                    <a:pt x="984" y="1667"/>
                    <a:pt x="1304" y="2009"/>
                    <a:pt x="1668" y="2309"/>
                  </a:cubicBezTo>
                  <a:cubicBezTo>
                    <a:pt x="1839" y="2458"/>
                    <a:pt x="2010" y="2608"/>
                    <a:pt x="2202" y="2736"/>
                  </a:cubicBezTo>
                  <a:cubicBezTo>
                    <a:pt x="2394" y="2864"/>
                    <a:pt x="2587" y="2993"/>
                    <a:pt x="2758" y="3099"/>
                  </a:cubicBezTo>
                  <a:cubicBezTo>
                    <a:pt x="2929" y="3228"/>
                    <a:pt x="3100" y="3356"/>
                    <a:pt x="3313" y="3484"/>
                  </a:cubicBezTo>
                  <a:cubicBezTo>
                    <a:pt x="3506" y="3612"/>
                    <a:pt x="3741" y="3741"/>
                    <a:pt x="4040" y="3783"/>
                  </a:cubicBezTo>
                  <a:lnTo>
                    <a:pt x="4126" y="3014"/>
                  </a:lnTo>
                  <a:cubicBezTo>
                    <a:pt x="3976" y="3014"/>
                    <a:pt x="3805" y="2950"/>
                    <a:pt x="3634" y="2864"/>
                  </a:cubicBezTo>
                  <a:cubicBezTo>
                    <a:pt x="3442" y="2757"/>
                    <a:pt x="3271" y="2651"/>
                    <a:pt x="3078" y="2544"/>
                  </a:cubicBezTo>
                  <a:cubicBezTo>
                    <a:pt x="2864" y="2437"/>
                    <a:pt x="2672" y="2330"/>
                    <a:pt x="2501" y="2223"/>
                  </a:cubicBezTo>
                  <a:cubicBezTo>
                    <a:pt x="2309" y="2116"/>
                    <a:pt x="2138" y="2009"/>
                    <a:pt x="1967" y="1881"/>
                  </a:cubicBezTo>
                  <a:cubicBezTo>
                    <a:pt x="1261" y="1411"/>
                    <a:pt x="684" y="748"/>
                    <a:pt x="2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33"/>
            <p:cNvSpPr/>
            <p:nvPr/>
          </p:nvSpPr>
          <p:spPr>
            <a:xfrm>
              <a:off x="206000" y="967100"/>
              <a:ext cx="97800" cy="94600"/>
            </a:xfrm>
            <a:custGeom>
              <a:avLst/>
              <a:gdLst/>
              <a:ahLst/>
              <a:cxnLst/>
              <a:rect l="l" t="t" r="r" b="b"/>
              <a:pathLst>
                <a:path w="3912" h="3784" extrusionOk="0">
                  <a:moveTo>
                    <a:pt x="0" y="0"/>
                  </a:moveTo>
                  <a:cubicBezTo>
                    <a:pt x="363" y="770"/>
                    <a:pt x="855" y="1454"/>
                    <a:pt x="1454" y="1988"/>
                  </a:cubicBezTo>
                  <a:cubicBezTo>
                    <a:pt x="1625" y="2138"/>
                    <a:pt x="1796" y="2266"/>
                    <a:pt x="1967" y="2394"/>
                  </a:cubicBezTo>
                  <a:cubicBezTo>
                    <a:pt x="2116" y="2544"/>
                    <a:pt x="2287" y="2651"/>
                    <a:pt x="2479" y="2779"/>
                  </a:cubicBezTo>
                  <a:cubicBezTo>
                    <a:pt x="2672" y="2928"/>
                    <a:pt x="2843" y="3057"/>
                    <a:pt x="3014" y="3164"/>
                  </a:cubicBezTo>
                  <a:cubicBezTo>
                    <a:pt x="3185" y="3270"/>
                    <a:pt x="3334" y="3377"/>
                    <a:pt x="3484" y="3377"/>
                  </a:cubicBezTo>
                  <a:lnTo>
                    <a:pt x="3420" y="3655"/>
                  </a:lnTo>
                  <a:cubicBezTo>
                    <a:pt x="3527" y="3719"/>
                    <a:pt x="3676" y="3762"/>
                    <a:pt x="3826" y="3783"/>
                  </a:cubicBezTo>
                  <a:lnTo>
                    <a:pt x="3912" y="3014"/>
                  </a:lnTo>
                  <a:cubicBezTo>
                    <a:pt x="3762" y="3014"/>
                    <a:pt x="3591" y="2950"/>
                    <a:pt x="3420" y="2864"/>
                  </a:cubicBezTo>
                  <a:cubicBezTo>
                    <a:pt x="3228" y="2757"/>
                    <a:pt x="3057" y="2651"/>
                    <a:pt x="2864" y="2544"/>
                  </a:cubicBezTo>
                  <a:cubicBezTo>
                    <a:pt x="2650" y="2437"/>
                    <a:pt x="2458" y="2330"/>
                    <a:pt x="2287" y="2223"/>
                  </a:cubicBezTo>
                  <a:cubicBezTo>
                    <a:pt x="2095" y="2116"/>
                    <a:pt x="1924" y="2009"/>
                    <a:pt x="1753" y="1881"/>
                  </a:cubicBezTo>
                  <a:cubicBezTo>
                    <a:pt x="1047" y="1411"/>
                    <a:pt x="470" y="748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33"/>
            <p:cNvSpPr/>
            <p:nvPr/>
          </p:nvSpPr>
          <p:spPr>
            <a:xfrm>
              <a:off x="277050" y="1023025"/>
              <a:ext cx="68975" cy="84100"/>
            </a:xfrm>
            <a:custGeom>
              <a:avLst/>
              <a:gdLst/>
              <a:ahLst/>
              <a:cxnLst/>
              <a:rect l="l" t="t" r="r" b="b"/>
              <a:pathLst>
                <a:path w="2759" h="3364" extrusionOk="0">
                  <a:moveTo>
                    <a:pt x="1998" y="1"/>
                  </a:moveTo>
                  <a:cubicBezTo>
                    <a:pt x="1266" y="1"/>
                    <a:pt x="477" y="118"/>
                    <a:pt x="321" y="756"/>
                  </a:cubicBezTo>
                  <a:cubicBezTo>
                    <a:pt x="1" y="2145"/>
                    <a:pt x="1219" y="2936"/>
                    <a:pt x="2202" y="3363"/>
                  </a:cubicBezTo>
                  <a:cubicBezTo>
                    <a:pt x="2074" y="2444"/>
                    <a:pt x="2138" y="1418"/>
                    <a:pt x="2459" y="414"/>
                  </a:cubicBezTo>
                  <a:cubicBezTo>
                    <a:pt x="2502" y="264"/>
                    <a:pt x="2694" y="179"/>
                    <a:pt x="2758" y="29"/>
                  </a:cubicBezTo>
                  <a:cubicBezTo>
                    <a:pt x="2537" y="17"/>
                    <a:pt x="2271" y="1"/>
                    <a:pt x="19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33"/>
            <p:cNvSpPr/>
            <p:nvPr/>
          </p:nvSpPr>
          <p:spPr>
            <a:xfrm>
              <a:off x="284000" y="1023025"/>
              <a:ext cx="62025" cy="24250"/>
            </a:xfrm>
            <a:custGeom>
              <a:avLst/>
              <a:gdLst/>
              <a:ahLst/>
              <a:cxnLst/>
              <a:rect l="l" t="t" r="r" b="b"/>
              <a:pathLst>
                <a:path w="2481" h="970" extrusionOk="0">
                  <a:moveTo>
                    <a:pt x="1720" y="1"/>
                  </a:moveTo>
                  <a:cubicBezTo>
                    <a:pt x="988" y="1"/>
                    <a:pt x="199" y="118"/>
                    <a:pt x="43" y="756"/>
                  </a:cubicBezTo>
                  <a:cubicBezTo>
                    <a:pt x="22" y="841"/>
                    <a:pt x="22" y="905"/>
                    <a:pt x="1" y="969"/>
                  </a:cubicBezTo>
                  <a:cubicBezTo>
                    <a:pt x="320" y="499"/>
                    <a:pt x="1047" y="425"/>
                    <a:pt x="1676" y="425"/>
                  </a:cubicBezTo>
                  <a:cubicBezTo>
                    <a:pt x="1848" y="425"/>
                    <a:pt x="2013" y="430"/>
                    <a:pt x="2160" y="435"/>
                  </a:cubicBezTo>
                  <a:cubicBezTo>
                    <a:pt x="2160" y="435"/>
                    <a:pt x="2181" y="435"/>
                    <a:pt x="2181" y="414"/>
                  </a:cubicBezTo>
                  <a:cubicBezTo>
                    <a:pt x="2224" y="264"/>
                    <a:pt x="2416" y="179"/>
                    <a:pt x="2480" y="29"/>
                  </a:cubicBezTo>
                  <a:cubicBezTo>
                    <a:pt x="2259" y="17"/>
                    <a:pt x="1993" y="1"/>
                    <a:pt x="17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33"/>
            <p:cNvSpPr/>
            <p:nvPr/>
          </p:nvSpPr>
          <p:spPr>
            <a:xfrm>
              <a:off x="325675" y="1040825"/>
              <a:ext cx="10725" cy="66300"/>
            </a:xfrm>
            <a:custGeom>
              <a:avLst/>
              <a:gdLst/>
              <a:ahLst/>
              <a:cxnLst/>
              <a:rect l="l" t="t" r="r" b="b"/>
              <a:pathLst>
                <a:path w="429" h="2652" extrusionOk="0">
                  <a:moveTo>
                    <a:pt x="428" y="1"/>
                  </a:moveTo>
                  <a:lnTo>
                    <a:pt x="428" y="1"/>
                  </a:lnTo>
                  <a:cubicBezTo>
                    <a:pt x="407" y="65"/>
                    <a:pt x="364" y="129"/>
                    <a:pt x="343" y="193"/>
                  </a:cubicBezTo>
                  <a:cubicBezTo>
                    <a:pt x="108" y="984"/>
                    <a:pt x="1" y="1796"/>
                    <a:pt x="44" y="2566"/>
                  </a:cubicBezTo>
                  <a:cubicBezTo>
                    <a:pt x="108" y="2587"/>
                    <a:pt x="193" y="2630"/>
                    <a:pt x="257" y="2651"/>
                  </a:cubicBezTo>
                  <a:cubicBezTo>
                    <a:pt x="129" y="1818"/>
                    <a:pt x="172" y="899"/>
                    <a:pt x="428" y="1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33"/>
            <p:cNvSpPr/>
            <p:nvPr/>
          </p:nvSpPr>
          <p:spPr>
            <a:xfrm>
              <a:off x="339575" y="1092150"/>
              <a:ext cx="176375" cy="272500"/>
            </a:xfrm>
            <a:custGeom>
              <a:avLst/>
              <a:gdLst/>
              <a:ahLst/>
              <a:cxnLst/>
              <a:rect l="l" t="t" r="r" b="b"/>
              <a:pathLst>
                <a:path w="7055" h="10900" extrusionOk="0">
                  <a:moveTo>
                    <a:pt x="3802" y="1"/>
                  </a:moveTo>
                  <a:cubicBezTo>
                    <a:pt x="3750" y="1"/>
                    <a:pt x="3694" y="14"/>
                    <a:pt x="3634" y="43"/>
                  </a:cubicBezTo>
                  <a:cubicBezTo>
                    <a:pt x="1796" y="897"/>
                    <a:pt x="1" y="5194"/>
                    <a:pt x="620" y="7181"/>
                  </a:cubicBezTo>
                  <a:cubicBezTo>
                    <a:pt x="973" y="8271"/>
                    <a:pt x="2626" y="10899"/>
                    <a:pt x="4293" y="10899"/>
                  </a:cubicBezTo>
                  <a:cubicBezTo>
                    <a:pt x="4751" y="10899"/>
                    <a:pt x="5210" y="10701"/>
                    <a:pt x="5643" y="10217"/>
                  </a:cubicBezTo>
                  <a:cubicBezTo>
                    <a:pt x="7054" y="8614"/>
                    <a:pt x="5280" y="7310"/>
                    <a:pt x="4788" y="5814"/>
                  </a:cubicBezTo>
                  <a:cubicBezTo>
                    <a:pt x="4423" y="4698"/>
                    <a:pt x="4771" y="1"/>
                    <a:pt x="38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33"/>
            <p:cNvSpPr/>
            <p:nvPr/>
          </p:nvSpPr>
          <p:spPr>
            <a:xfrm>
              <a:off x="450200" y="855400"/>
              <a:ext cx="253825" cy="183550"/>
            </a:xfrm>
            <a:custGeom>
              <a:avLst/>
              <a:gdLst/>
              <a:ahLst/>
              <a:cxnLst/>
              <a:rect l="l" t="t" r="r" b="b"/>
              <a:pathLst>
                <a:path w="10153" h="7342" extrusionOk="0">
                  <a:moveTo>
                    <a:pt x="6142" y="0"/>
                  </a:moveTo>
                  <a:cubicBezTo>
                    <a:pt x="4781" y="0"/>
                    <a:pt x="3617" y="887"/>
                    <a:pt x="2736" y="1989"/>
                  </a:cubicBezTo>
                  <a:cubicBezTo>
                    <a:pt x="2031" y="2865"/>
                    <a:pt x="1753" y="3955"/>
                    <a:pt x="1176" y="4896"/>
                  </a:cubicBezTo>
                  <a:cubicBezTo>
                    <a:pt x="791" y="5494"/>
                    <a:pt x="0" y="5922"/>
                    <a:pt x="449" y="6670"/>
                  </a:cubicBezTo>
                  <a:cubicBezTo>
                    <a:pt x="747" y="7174"/>
                    <a:pt x="1451" y="7341"/>
                    <a:pt x="2259" y="7341"/>
                  </a:cubicBezTo>
                  <a:cubicBezTo>
                    <a:pt x="3129" y="7341"/>
                    <a:pt x="4120" y="7146"/>
                    <a:pt x="4852" y="6969"/>
                  </a:cubicBezTo>
                  <a:cubicBezTo>
                    <a:pt x="5151" y="6905"/>
                    <a:pt x="5408" y="6841"/>
                    <a:pt x="5600" y="6777"/>
                  </a:cubicBezTo>
                  <a:cubicBezTo>
                    <a:pt x="7011" y="6435"/>
                    <a:pt x="8999" y="5622"/>
                    <a:pt x="9554" y="3998"/>
                  </a:cubicBezTo>
                  <a:cubicBezTo>
                    <a:pt x="10153" y="2181"/>
                    <a:pt x="8828" y="728"/>
                    <a:pt x="7246" y="193"/>
                  </a:cubicBezTo>
                  <a:cubicBezTo>
                    <a:pt x="6865" y="61"/>
                    <a:pt x="6497" y="0"/>
                    <a:pt x="6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33"/>
            <p:cNvSpPr/>
            <p:nvPr/>
          </p:nvSpPr>
          <p:spPr>
            <a:xfrm>
              <a:off x="402625" y="1042425"/>
              <a:ext cx="296600" cy="249525"/>
            </a:xfrm>
            <a:custGeom>
              <a:avLst/>
              <a:gdLst/>
              <a:ahLst/>
              <a:cxnLst/>
              <a:rect l="l" t="t" r="r" b="b"/>
              <a:pathLst>
                <a:path w="11864" h="9981" extrusionOk="0">
                  <a:moveTo>
                    <a:pt x="984" y="1"/>
                  </a:moveTo>
                  <a:lnTo>
                    <a:pt x="792" y="193"/>
                  </a:lnTo>
                  <a:cubicBezTo>
                    <a:pt x="1" y="1604"/>
                    <a:pt x="1647" y="2651"/>
                    <a:pt x="2160" y="3912"/>
                  </a:cubicBezTo>
                  <a:cubicBezTo>
                    <a:pt x="2972" y="5922"/>
                    <a:pt x="2950" y="7952"/>
                    <a:pt x="4853" y="9341"/>
                  </a:cubicBezTo>
                  <a:cubicBezTo>
                    <a:pt x="5403" y="9741"/>
                    <a:pt x="5981" y="9980"/>
                    <a:pt x="6590" y="9980"/>
                  </a:cubicBezTo>
                  <a:cubicBezTo>
                    <a:pt x="6927" y="9980"/>
                    <a:pt x="7274" y="9907"/>
                    <a:pt x="7631" y="9748"/>
                  </a:cubicBezTo>
                  <a:cubicBezTo>
                    <a:pt x="8444" y="9384"/>
                    <a:pt x="9769" y="8935"/>
                    <a:pt x="10410" y="8358"/>
                  </a:cubicBezTo>
                  <a:cubicBezTo>
                    <a:pt x="11863" y="7076"/>
                    <a:pt x="11115" y="5580"/>
                    <a:pt x="10260" y="4212"/>
                  </a:cubicBezTo>
                  <a:cubicBezTo>
                    <a:pt x="9256" y="2630"/>
                    <a:pt x="7589" y="1006"/>
                    <a:pt x="5708" y="749"/>
                  </a:cubicBezTo>
                  <a:cubicBezTo>
                    <a:pt x="3976" y="535"/>
                    <a:pt x="2416" y="899"/>
                    <a:pt x="9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33"/>
            <p:cNvSpPr/>
            <p:nvPr/>
          </p:nvSpPr>
          <p:spPr>
            <a:xfrm>
              <a:off x="313925" y="994950"/>
              <a:ext cx="115450" cy="170950"/>
            </a:xfrm>
            <a:custGeom>
              <a:avLst/>
              <a:gdLst/>
              <a:ahLst/>
              <a:cxnLst/>
              <a:rect l="l" t="t" r="r" b="b"/>
              <a:pathLst>
                <a:path w="4618" h="6838" extrusionOk="0">
                  <a:moveTo>
                    <a:pt x="2886" y="1"/>
                  </a:moveTo>
                  <a:cubicBezTo>
                    <a:pt x="2111" y="1"/>
                    <a:pt x="843" y="1302"/>
                    <a:pt x="343" y="2883"/>
                  </a:cubicBezTo>
                  <a:cubicBezTo>
                    <a:pt x="1" y="3973"/>
                    <a:pt x="364" y="6025"/>
                    <a:pt x="1262" y="6752"/>
                  </a:cubicBezTo>
                  <a:cubicBezTo>
                    <a:pt x="1332" y="6810"/>
                    <a:pt x="1409" y="6837"/>
                    <a:pt x="1490" y="6837"/>
                  </a:cubicBezTo>
                  <a:cubicBezTo>
                    <a:pt x="2385" y="6837"/>
                    <a:pt x="3826" y="3514"/>
                    <a:pt x="4297" y="2691"/>
                  </a:cubicBezTo>
                  <a:cubicBezTo>
                    <a:pt x="4617" y="2135"/>
                    <a:pt x="3891" y="1814"/>
                    <a:pt x="3442" y="447"/>
                  </a:cubicBezTo>
                  <a:cubicBezTo>
                    <a:pt x="3337" y="138"/>
                    <a:pt x="3137" y="1"/>
                    <a:pt x="2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33"/>
            <p:cNvSpPr/>
            <p:nvPr/>
          </p:nvSpPr>
          <p:spPr>
            <a:xfrm>
              <a:off x="399950" y="855300"/>
              <a:ext cx="123475" cy="186625"/>
            </a:xfrm>
            <a:custGeom>
              <a:avLst/>
              <a:gdLst/>
              <a:ahLst/>
              <a:cxnLst/>
              <a:rect l="l" t="t" r="r" b="b"/>
              <a:pathLst>
                <a:path w="4939" h="7465" extrusionOk="0">
                  <a:moveTo>
                    <a:pt x="3449" y="0"/>
                  </a:moveTo>
                  <a:cubicBezTo>
                    <a:pt x="2308" y="0"/>
                    <a:pt x="641" y="664"/>
                    <a:pt x="129" y="3639"/>
                  </a:cubicBezTo>
                  <a:cubicBezTo>
                    <a:pt x="1" y="4472"/>
                    <a:pt x="386" y="7294"/>
                    <a:pt x="1326" y="7465"/>
                  </a:cubicBezTo>
                  <a:cubicBezTo>
                    <a:pt x="1540" y="6439"/>
                    <a:pt x="4938" y="1672"/>
                    <a:pt x="4575" y="326"/>
                  </a:cubicBezTo>
                  <a:cubicBezTo>
                    <a:pt x="4537" y="197"/>
                    <a:pt x="4071" y="0"/>
                    <a:pt x="3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33"/>
            <p:cNvSpPr/>
            <p:nvPr/>
          </p:nvSpPr>
          <p:spPr>
            <a:xfrm>
              <a:off x="440575" y="1002900"/>
              <a:ext cx="86575" cy="54000"/>
            </a:xfrm>
            <a:custGeom>
              <a:avLst/>
              <a:gdLst/>
              <a:ahLst/>
              <a:cxnLst/>
              <a:rect l="l" t="t" r="r" b="b"/>
              <a:pathLst>
                <a:path w="3463" h="2160" extrusionOk="0">
                  <a:moveTo>
                    <a:pt x="3442" y="0"/>
                  </a:moveTo>
                  <a:cubicBezTo>
                    <a:pt x="2843" y="235"/>
                    <a:pt x="2245" y="492"/>
                    <a:pt x="1646" y="791"/>
                  </a:cubicBezTo>
                  <a:cubicBezTo>
                    <a:pt x="1347" y="941"/>
                    <a:pt x="1026" y="1090"/>
                    <a:pt x="748" y="1304"/>
                  </a:cubicBezTo>
                  <a:cubicBezTo>
                    <a:pt x="471" y="1539"/>
                    <a:pt x="214" y="1796"/>
                    <a:pt x="0" y="2138"/>
                  </a:cubicBezTo>
                  <a:lnTo>
                    <a:pt x="22" y="2159"/>
                  </a:lnTo>
                  <a:cubicBezTo>
                    <a:pt x="321" y="1945"/>
                    <a:pt x="577" y="1774"/>
                    <a:pt x="877" y="1582"/>
                  </a:cubicBezTo>
                  <a:cubicBezTo>
                    <a:pt x="1155" y="1411"/>
                    <a:pt x="1411" y="1197"/>
                    <a:pt x="1710" y="1026"/>
                  </a:cubicBezTo>
                  <a:cubicBezTo>
                    <a:pt x="2266" y="684"/>
                    <a:pt x="2864" y="364"/>
                    <a:pt x="3463" y="22"/>
                  </a:cubicBezTo>
                  <a:lnTo>
                    <a:pt x="34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33"/>
            <p:cNvSpPr/>
            <p:nvPr/>
          </p:nvSpPr>
          <p:spPr>
            <a:xfrm>
              <a:off x="443775" y="1036025"/>
              <a:ext cx="86600" cy="25675"/>
            </a:xfrm>
            <a:custGeom>
              <a:avLst/>
              <a:gdLst/>
              <a:ahLst/>
              <a:cxnLst/>
              <a:rect l="l" t="t" r="r" b="b"/>
              <a:pathLst>
                <a:path w="3464" h="1027" extrusionOk="0">
                  <a:moveTo>
                    <a:pt x="3463" y="0"/>
                  </a:moveTo>
                  <a:cubicBezTo>
                    <a:pt x="2886" y="129"/>
                    <a:pt x="2309" y="129"/>
                    <a:pt x="1710" y="193"/>
                  </a:cubicBezTo>
                  <a:cubicBezTo>
                    <a:pt x="1433" y="236"/>
                    <a:pt x="1133" y="257"/>
                    <a:pt x="813" y="385"/>
                  </a:cubicBezTo>
                  <a:cubicBezTo>
                    <a:pt x="514" y="513"/>
                    <a:pt x="214" y="727"/>
                    <a:pt x="1" y="1005"/>
                  </a:cubicBezTo>
                  <a:lnTo>
                    <a:pt x="1" y="1026"/>
                  </a:lnTo>
                  <a:cubicBezTo>
                    <a:pt x="300" y="898"/>
                    <a:pt x="578" y="791"/>
                    <a:pt x="856" y="727"/>
                  </a:cubicBezTo>
                  <a:cubicBezTo>
                    <a:pt x="1133" y="642"/>
                    <a:pt x="1411" y="535"/>
                    <a:pt x="1710" y="471"/>
                  </a:cubicBezTo>
                  <a:cubicBezTo>
                    <a:pt x="2288" y="342"/>
                    <a:pt x="2886" y="257"/>
                    <a:pt x="3463" y="22"/>
                  </a:cubicBezTo>
                  <a:lnTo>
                    <a:pt x="346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33"/>
            <p:cNvSpPr/>
            <p:nvPr/>
          </p:nvSpPr>
          <p:spPr>
            <a:xfrm>
              <a:off x="441100" y="1052450"/>
              <a:ext cx="89275" cy="18325"/>
            </a:xfrm>
            <a:custGeom>
              <a:avLst/>
              <a:gdLst/>
              <a:ahLst/>
              <a:cxnLst/>
              <a:rect l="l" t="t" r="r" b="b"/>
              <a:pathLst>
                <a:path w="3571" h="733" extrusionOk="0">
                  <a:moveTo>
                    <a:pt x="1244" y="1"/>
                  </a:moveTo>
                  <a:cubicBezTo>
                    <a:pt x="1150" y="1"/>
                    <a:pt x="1056" y="9"/>
                    <a:pt x="963" y="27"/>
                  </a:cubicBezTo>
                  <a:cubicBezTo>
                    <a:pt x="642" y="70"/>
                    <a:pt x="300" y="177"/>
                    <a:pt x="1" y="391"/>
                  </a:cubicBezTo>
                  <a:lnTo>
                    <a:pt x="1" y="434"/>
                  </a:lnTo>
                  <a:cubicBezTo>
                    <a:pt x="321" y="391"/>
                    <a:pt x="621" y="369"/>
                    <a:pt x="920" y="369"/>
                  </a:cubicBezTo>
                  <a:cubicBezTo>
                    <a:pt x="1119" y="369"/>
                    <a:pt x="1319" y="360"/>
                    <a:pt x="1518" y="360"/>
                  </a:cubicBezTo>
                  <a:cubicBezTo>
                    <a:pt x="1618" y="360"/>
                    <a:pt x="1718" y="362"/>
                    <a:pt x="1817" y="369"/>
                  </a:cubicBezTo>
                  <a:cubicBezTo>
                    <a:pt x="2416" y="434"/>
                    <a:pt x="2972" y="605"/>
                    <a:pt x="3549" y="733"/>
                  </a:cubicBezTo>
                  <a:lnTo>
                    <a:pt x="3570" y="711"/>
                  </a:lnTo>
                  <a:cubicBezTo>
                    <a:pt x="3036" y="476"/>
                    <a:pt x="2480" y="220"/>
                    <a:pt x="1903" y="92"/>
                  </a:cubicBezTo>
                  <a:cubicBezTo>
                    <a:pt x="1691" y="46"/>
                    <a:pt x="1469" y="1"/>
                    <a:pt x="12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33"/>
            <p:cNvSpPr/>
            <p:nvPr/>
          </p:nvSpPr>
          <p:spPr>
            <a:xfrm>
              <a:off x="440025" y="1068625"/>
              <a:ext cx="72700" cy="80175"/>
            </a:xfrm>
            <a:custGeom>
              <a:avLst/>
              <a:gdLst/>
              <a:ahLst/>
              <a:cxnLst/>
              <a:rect l="l" t="t" r="r" b="b"/>
              <a:pathLst>
                <a:path w="2908" h="3207" extrusionOk="0">
                  <a:moveTo>
                    <a:pt x="22" y="0"/>
                  </a:moveTo>
                  <a:lnTo>
                    <a:pt x="1" y="22"/>
                  </a:lnTo>
                  <a:cubicBezTo>
                    <a:pt x="172" y="364"/>
                    <a:pt x="364" y="684"/>
                    <a:pt x="557" y="1005"/>
                  </a:cubicBezTo>
                  <a:cubicBezTo>
                    <a:pt x="749" y="1304"/>
                    <a:pt x="984" y="1603"/>
                    <a:pt x="1219" y="1881"/>
                  </a:cubicBezTo>
                  <a:cubicBezTo>
                    <a:pt x="1690" y="2437"/>
                    <a:pt x="2224" y="2950"/>
                    <a:pt x="2886" y="3206"/>
                  </a:cubicBezTo>
                  <a:lnTo>
                    <a:pt x="2908" y="3164"/>
                  </a:lnTo>
                  <a:cubicBezTo>
                    <a:pt x="2288" y="2822"/>
                    <a:pt x="1839" y="2266"/>
                    <a:pt x="1412" y="1667"/>
                  </a:cubicBezTo>
                  <a:cubicBezTo>
                    <a:pt x="1219" y="1368"/>
                    <a:pt x="1027" y="1048"/>
                    <a:pt x="792" y="748"/>
                  </a:cubicBezTo>
                  <a:cubicBezTo>
                    <a:pt x="578" y="471"/>
                    <a:pt x="322" y="19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33"/>
            <p:cNvSpPr/>
            <p:nvPr/>
          </p:nvSpPr>
          <p:spPr>
            <a:xfrm>
              <a:off x="430950" y="1075025"/>
              <a:ext cx="48125" cy="105300"/>
            </a:xfrm>
            <a:custGeom>
              <a:avLst/>
              <a:gdLst/>
              <a:ahLst/>
              <a:cxnLst/>
              <a:rect l="l" t="t" r="r" b="b"/>
              <a:pathLst>
                <a:path w="1925" h="4212" extrusionOk="0">
                  <a:moveTo>
                    <a:pt x="22" y="1"/>
                  </a:moveTo>
                  <a:lnTo>
                    <a:pt x="1" y="44"/>
                  </a:lnTo>
                  <a:cubicBezTo>
                    <a:pt x="65" y="86"/>
                    <a:pt x="86" y="215"/>
                    <a:pt x="107" y="300"/>
                  </a:cubicBezTo>
                  <a:cubicBezTo>
                    <a:pt x="129" y="407"/>
                    <a:pt x="150" y="492"/>
                    <a:pt x="172" y="599"/>
                  </a:cubicBezTo>
                  <a:lnTo>
                    <a:pt x="278" y="1198"/>
                  </a:lnTo>
                  <a:cubicBezTo>
                    <a:pt x="364" y="1604"/>
                    <a:pt x="492" y="1989"/>
                    <a:pt x="620" y="2373"/>
                  </a:cubicBezTo>
                  <a:cubicBezTo>
                    <a:pt x="749" y="2758"/>
                    <a:pt x="877" y="3164"/>
                    <a:pt x="1069" y="3485"/>
                  </a:cubicBezTo>
                  <a:cubicBezTo>
                    <a:pt x="1262" y="3827"/>
                    <a:pt x="1561" y="4083"/>
                    <a:pt x="1903" y="4211"/>
                  </a:cubicBezTo>
                  <a:lnTo>
                    <a:pt x="1924" y="4190"/>
                  </a:lnTo>
                  <a:cubicBezTo>
                    <a:pt x="1604" y="4019"/>
                    <a:pt x="1347" y="3720"/>
                    <a:pt x="1198" y="3378"/>
                  </a:cubicBezTo>
                  <a:cubicBezTo>
                    <a:pt x="1027" y="3036"/>
                    <a:pt x="941" y="2651"/>
                    <a:pt x="834" y="2245"/>
                  </a:cubicBezTo>
                  <a:cubicBezTo>
                    <a:pt x="749" y="1839"/>
                    <a:pt x="685" y="1454"/>
                    <a:pt x="556" y="1048"/>
                  </a:cubicBezTo>
                  <a:cubicBezTo>
                    <a:pt x="492" y="856"/>
                    <a:pt x="428" y="663"/>
                    <a:pt x="364" y="492"/>
                  </a:cubicBezTo>
                  <a:cubicBezTo>
                    <a:pt x="321" y="386"/>
                    <a:pt x="278" y="300"/>
                    <a:pt x="236" y="215"/>
                  </a:cubicBezTo>
                  <a:cubicBezTo>
                    <a:pt x="172" y="129"/>
                    <a:pt x="129" y="22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33"/>
            <p:cNvSpPr/>
            <p:nvPr/>
          </p:nvSpPr>
          <p:spPr>
            <a:xfrm>
              <a:off x="420800" y="1073975"/>
              <a:ext cx="19800" cy="114375"/>
            </a:xfrm>
            <a:custGeom>
              <a:avLst/>
              <a:gdLst/>
              <a:ahLst/>
              <a:cxnLst/>
              <a:rect l="l" t="t" r="r" b="b"/>
              <a:pathLst>
                <a:path w="792" h="4575" extrusionOk="0">
                  <a:moveTo>
                    <a:pt x="385" y="0"/>
                  </a:moveTo>
                  <a:lnTo>
                    <a:pt x="342" y="21"/>
                  </a:lnTo>
                  <a:cubicBezTo>
                    <a:pt x="214" y="428"/>
                    <a:pt x="129" y="855"/>
                    <a:pt x="65" y="1261"/>
                  </a:cubicBezTo>
                  <a:cubicBezTo>
                    <a:pt x="0" y="1689"/>
                    <a:pt x="22" y="2095"/>
                    <a:pt x="22" y="2501"/>
                  </a:cubicBezTo>
                  <a:cubicBezTo>
                    <a:pt x="43" y="2928"/>
                    <a:pt x="86" y="3334"/>
                    <a:pt x="171" y="3698"/>
                  </a:cubicBezTo>
                  <a:cubicBezTo>
                    <a:pt x="278" y="4061"/>
                    <a:pt x="471" y="4424"/>
                    <a:pt x="770" y="4574"/>
                  </a:cubicBezTo>
                  <a:lnTo>
                    <a:pt x="791" y="4553"/>
                  </a:lnTo>
                  <a:cubicBezTo>
                    <a:pt x="513" y="4360"/>
                    <a:pt x="385" y="3997"/>
                    <a:pt x="321" y="3634"/>
                  </a:cubicBezTo>
                  <a:cubicBezTo>
                    <a:pt x="257" y="3249"/>
                    <a:pt x="257" y="2864"/>
                    <a:pt x="257" y="2458"/>
                  </a:cubicBezTo>
                  <a:cubicBezTo>
                    <a:pt x="278" y="2052"/>
                    <a:pt x="342" y="1646"/>
                    <a:pt x="364" y="1240"/>
                  </a:cubicBezTo>
                  <a:cubicBezTo>
                    <a:pt x="385" y="834"/>
                    <a:pt x="407" y="42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33"/>
            <p:cNvSpPr/>
            <p:nvPr/>
          </p:nvSpPr>
          <p:spPr>
            <a:xfrm>
              <a:off x="427200" y="972425"/>
              <a:ext cx="54000" cy="90875"/>
            </a:xfrm>
            <a:custGeom>
              <a:avLst/>
              <a:gdLst/>
              <a:ahLst/>
              <a:cxnLst/>
              <a:rect l="l" t="t" r="r" b="b"/>
              <a:pathLst>
                <a:path w="2160" h="3635" extrusionOk="0">
                  <a:moveTo>
                    <a:pt x="2160" y="1"/>
                  </a:moveTo>
                  <a:cubicBezTo>
                    <a:pt x="1604" y="428"/>
                    <a:pt x="1155" y="984"/>
                    <a:pt x="749" y="1604"/>
                  </a:cubicBezTo>
                  <a:cubicBezTo>
                    <a:pt x="557" y="1903"/>
                    <a:pt x="343" y="2224"/>
                    <a:pt x="215" y="2566"/>
                  </a:cubicBezTo>
                  <a:cubicBezTo>
                    <a:pt x="86" y="2908"/>
                    <a:pt x="1" y="3293"/>
                    <a:pt x="44" y="3635"/>
                  </a:cubicBezTo>
                  <a:lnTo>
                    <a:pt x="65" y="3635"/>
                  </a:lnTo>
                  <a:cubicBezTo>
                    <a:pt x="193" y="3293"/>
                    <a:pt x="322" y="2972"/>
                    <a:pt x="471" y="2673"/>
                  </a:cubicBezTo>
                  <a:cubicBezTo>
                    <a:pt x="621" y="2352"/>
                    <a:pt x="770" y="2032"/>
                    <a:pt x="941" y="1732"/>
                  </a:cubicBezTo>
                  <a:cubicBezTo>
                    <a:pt x="1091" y="1412"/>
                    <a:pt x="1283" y="1112"/>
                    <a:pt x="1497" y="835"/>
                  </a:cubicBezTo>
                  <a:cubicBezTo>
                    <a:pt x="1690" y="535"/>
                    <a:pt x="1925" y="279"/>
                    <a:pt x="2160" y="44"/>
                  </a:cubicBezTo>
                  <a:lnTo>
                    <a:pt x="21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33"/>
            <p:cNvSpPr/>
            <p:nvPr/>
          </p:nvSpPr>
          <p:spPr>
            <a:xfrm>
              <a:off x="428275" y="997550"/>
              <a:ext cx="48125" cy="76975"/>
            </a:xfrm>
            <a:custGeom>
              <a:avLst/>
              <a:gdLst/>
              <a:ahLst/>
              <a:cxnLst/>
              <a:rect l="l" t="t" r="r" b="b"/>
              <a:pathLst>
                <a:path w="1925" h="3079" extrusionOk="0">
                  <a:moveTo>
                    <a:pt x="1924" y="1"/>
                  </a:moveTo>
                  <a:cubicBezTo>
                    <a:pt x="1433" y="300"/>
                    <a:pt x="1005" y="791"/>
                    <a:pt x="663" y="1304"/>
                  </a:cubicBezTo>
                  <a:cubicBezTo>
                    <a:pt x="471" y="1561"/>
                    <a:pt x="300" y="1839"/>
                    <a:pt x="193" y="2138"/>
                  </a:cubicBezTo>
                  <a:cubicBezTo>
                    <a:pt x="86" y="2437"/>
                    <a:pt x="1" y="2779"/>
                    <a:pt x="43" y="3078"/>
                  </a:cubicBezTo>
                  <a:lnTo>
                    <a:pt x="86" y="3057"/>
                  </a:lnTo>
                  <a:cubicBezTo>
                    <a:pt x="193" y="2779"/>
                    <a:pt x="321" y="2501"/>
                    <a:pt x="450" y="2245"/>
                  </a:cubicBezTo>
                  <a:cubicBezTo>
                    <a:pt x="578" y="1967"/>
                    <a:pt x="685" y="1689"/>
                    <a:pt x="834" y="1433"/>
                  </a:cubicBezTo>
                  <a:cubicBezTo>
                    <a:pt x="984" y="1176"/>
                    <a:pt x="1155" y="920"/>
                    <a:pt x="1326" y="685"/>
                  </a:cubicBezTo>
                  <a:cubicBezTo>
                    <a:pt x="1518" y="428"/>
                    <a:pt x="1711" y="214"/>
                    <a:pt x="1924" y="22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33"/>
            <p:cNvSpPr/>
            <p:nvPr/>
          </p:nvSpPr>
          <p:spPr>
            <a:xfrm>
              <a:off x="395150" y="1073425"/>
              <a:ext cx="27800" cy="74850"/>
            </a:xfrm>
            <a:custGeom>
              <a:avLst/>
              <a:gdLst/>
              <a:ahLst/>
              <a:cxnLst/>
              <a:rect l="l" t="t" r="r" b="b"/>
              <a:pathLst>
                <a:path w="1112" h="2994" extrusionOk="0">
                  <a:moveTo>
                    <a:pt x="1091" y="1"/>
                  </a:moveTo>
                  <a:cubicBezTo>
                    <a:pt x="877" y="172"/>
                    <a:pt x="706" y="407"/>
                    <a:pt x="578" y="642"/>
                  </a:cubicBezTo>
                  <a:cubicBezTo>
                    <a:pt x="428" y="877"/>
                    <a:pt x="343" y="1155"/>
                    <a:pt x="257" y="1411"/>
                  </a:cubicBezTo>
                  <a:cubicBezTo>
                    <a:pt x="150" y="1668"/>
                    <a:pt x="86" y="1946"/>
                    <a:pt x="43" y="2224"/>
                  </a:cubicBezTo>
                  <a:cubicBezTo>
                    <a:pt x="1" y="2480"/>
                    <a:pt x="1" y="2758"/>
                    <a:pt x="86" y="2993"/>
                  </a:cubicBezTo>
                  <a:lnTo>
                    <a:pt x="107" y="2972"/>
                  </a:lnTo>
                  <a:cubicBezTo>
                    <a:pt x="65" y="2737"/>
                    <a:pt x="107" y="2480"/>
                    <a:pt x="193" y="2224"/>
                  </a:cubicBezTo>
                  <a:cubicBezTo>
                    <a:pt x="257" y="1967"/>
                    <a:pt x="343" y="1711"/>
                    <a:pt x="449" y="1475"/>
                  </a:cubicBezTo>
                  <a:cubicBezTo>
                    <a:pt x="556" y="1240"/>
                    <a:pt x="706" y="1005"/>
                    <a:pt x="813" y="770"/>
                  </a:cubicBezTo>
                  <a:cubicBezTo>
                    <a:pt x="920" y="514"/>
                    <a:pt x="1026" y="279"/>
                    <a:pt x="1112" y="22"/>
                  </a:cubicBezTo>
                  <a:lnTo>
                    <a:pt x="10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33"/>
            <p:cNvSpPr/>
            <p:nvPr/>
          </p:nvSpPr>
          <p:spPr>
            <a:xfrm>
              <a:off x="401575" y="1037075"/>
              <a:ext cx="69475" cy="68475"/>
            </a:xfrm>
            <a:custGeom>
              <a:avLst/>
              <a:gdLst/>
              <a:ahLst/>
              <a:cxnLst/>
              <a:rect l="l" t="t" r="r" b="b"/>
              <a:pathLst>
                <a:path w="2779" h="2739" extrusionOk="0">
                  <a:moveTo>
                    <a:pt x="1571" y="0"/>
                  </a:moveTo>
                  <a:cubicBezTo>
                    <a:pt x="1113" y="0"/>
                    <a:pt x="643" y="290"/>
                    <a:pt x="363" y="771"/>
                  </a:cubicBezTo>
                  <a:cubicBezTo>
                    <a:pt x="0" y="1455"/>
                    <a:pt x="150" y="2267"/>
                    <a:pt x="727" y="2609"/>
                  </a:cubicBezTo>
                  <a:cubicBezTo>
                    <a:pt x="879" y="2697"/>
                    <a:pt x="1048" y="2738"/>
                    <a:pt x="1219" y="2738"/>
                  </a:cubicBezTo>
                  <a:cubicBezTo>
                    <a:pt x="1674" y="2738"/>
                    <a:pt x="2152" y="2449"/>
                    <a:pt x="2415" y="1968"/>
                  </a:cubicBezTo>
                  <a:cubicBezTo>
                    <a:pt x="2779" y="1284"/>
                    <a:pt x="2629" y="471"/>
                    <a:pt x="2073" y="129"/>
                  </a:cubicBezTo>
                  <a:cubicBezTo>
                    <a:pt x="1915" y="42"/>
                    <a:pt x="1744" y="0"/>
                    <a:pt x="15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33"/>
            <p:cNvSpPr/>
            <p:nvPr/>
          </p:nvSpPr>
          <p:spPr>
            <a:xfrm>
              <a:off x="432025" y="991150"/>
              <a:ext cx="71625" cy="66275"/>
            </a:xfrm>
            <a:custGeom>
              <a:avLst/>
              <a:gdLst/>
              <a:ahLst/>
              <a:cxnLst/>
              <a:rect l="l" t="t" r="r" b="b"/>
              <a:pathLst>
                <a:path w="2865" h="2651" extrusionOk="0">
                  <a:moveTo>
                    <a:pt x="2843" y="0"/>
                  </a:moveTo>
                  <a:cubicBezTo>
                    <a:pt x="2587" y="171"/>
                    <a:pt x="2330" y="342"/>
                    <a:pt x="2074" y="513"/>
                  </a:cubicBezTo>
                  <a:cubicBezTo>
                    <a:pt x="1796" y="705"/>
                    <a:pt x="1561" y="898"/>
                    <a:pt x="1304" y="1112"/>
                  </a:cubicBezTo>
                  <a:cubicBezTo>
                    <a:pt x="1048" y="1325"/>
                    <a:pt x="791" y="1539"/>
                    <a:pt x="577" y="1795"/>
                  </a:cubicBezTo>
                  <a:lnTo>
                    <a:pt x="278" y="2180"/>
                  </a:lnTo>
                  <a:cubicBezTo>
                    <a:pt x="171" y="2308"/>
                    <a:pt x="64" y="2458"/>
                    <a:pt x="0" y="2629"/>
                  </a:cubicBezTo>
                  <a:lnTo>
                    <a:pt x="22" y="2650"/>
                  </a:lnTo>
                  <a:cubicBezTo>
                    <a:pt x="150" y="2522"/>
                    <a:pt x="278" y="2437"/>
                    <a:pt x="385" y="2351"/>
                  </a:cubicBezTo>
                  <a:cubicBezTo>
                    <a:pt x="513" y="2244"/>
                    <a:pt x="642" y="2137"/>
                    <a:pt x="770" y="2031"/>
                  </a:cubicBezTo>
                  <a:cubicBezTo>
                    <a:pt x="984" y="1795"/>
                    <a:pt x="1197" y="1539"/>
                    <a:pt x="1432" y="1304"/>
                  </a:cubicBezTo>
                  <a:cubicBezTo>
                    <a:pt x="1881" y="855"/>
                    <a:pt x="2373" y="449"/>
                    <a:pt x="2864" y="43"/>
                  </a:cubicBezTo>
                  <a:lnTo>
                    <a:pt x="28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33"/>
            <p:cNvSpPr/>
            <p:nvPr/>
          </p:nvSpPr>
          <p:spPr>
            <a:xfrm>
              <a:off x="410125" y="1004500"/>
              <a:ext cx="14975" cy="76975"/>
            </a:xfrm>
            <a:custGeom>
              <a:avLst/>
              <a:gdLst/>
              <a:ahLst/>
              <a:cxnLst/>
              <a:rect l="l" t="t" r="r" b="b"/>
              <a:pathLst>
                <a:path w="599" h="3079" extrusionOk="0">
                  <a:moveTo>
                    <a:pt x="299" y="0"/>
                  </a:moveTo>
                  <a:cubicBezTo>
                    <a:pt x="171" y="257"/>
                    <a:pt x="85" y="556"/>
                    <a:pt x="43" y="834"/>
                  </a:cubicBezTo>
                  <a:cubicBezTo>
                    <a:pt x="21" y="1133"/>
                    <a:pt x="0" y="1411"/>
                    <a:pt x="21" y="1689"/>
                  </a:cubicBezTo>
                  <a:cubicBezTo>
                    <a:pt x="64" y="1967"/>
                    <a:pt x="85" y="2245"/>
                    <a:pt x="171" y="2480"/>
                  </a:cubicBezTo>
                  <a:cubicBezTo>
                    <a:pt x="278" y="2715"/>
                    <a:pt x="406" y="2929"/>
                    <a:pt x="577" y="3078"/>
                  </a:cubicBezTo>
                  <a:lnTo>
                    <a:pt x="598" y="3057"/>
                  </a:lnTo>
                  <a:cubicBezTo>
                    <a:pt x="577" y="2779"/>
                    <a:pt x="513" y="2544"/>
                    <a:pt x="449" y="2309"/>
                  </a:cubicBezTo>
                  <a:cubicBezTo>
                    <a:pt x="406" y="2052"/>
                    <a:pt x="321" y="1839"/>
                    <a:pt x="256" y="1582"/>
                  </a:cubicBezTo>
                  <a:cubicBezTo>
                    <a:pt x="171" y="1091"/>
                    <a:pt x="150" y="556"/>
                    <a:pt x="321" y="22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33"/>
            <p:cNvSpPr/>
            <p:nvPr/>
          </p:nvSpPr>
          <p:spPr>
            <a:xfrm>
              <a:off x="374850" y="1066875"/>
              <a:ext cx="43300" cy="11400"/>
            </a:xfrm>
            <a:custGeom>
              <a:avLst/>
              <a:gdLst/>
              <a:ahLst/>
              <a:cxnLst/>
              <a:rect l="l" t="t" r="r" b="b"/>
              <a:pathLst>
                <a:path w="1732" h="456" extrusionOk="0">
                  <a:moveTo>
                    <a:pt x="1261" y="0"/>
                  </a:moveTo>
                  <a:cubicBezTo>
                    <a:pt x="1140" y="0"/>
                    <a:pt x="1019" y="32"/>
                    <a:pt x="898" y="49"/>
                  </a:cubicBezTo>
                  <a:cubicBezTo>
                    <a:pt x="599" y="92"/>
                    <a:pt x="278" y="199"/>
                    <a:pt x="0" y="434"/>
                  </a:cubicBezTo>
                  <a:lnTo>
                    <a:pt x="22" y="455"/>
                  </a:lnTo>
                  <a:cubicBezTo>
                    <a:pt x="150" y="391"/>
                    <a:pt x="300" y="348"/>
                    <a:pt x="449" y="327"/>
                  </a:cubicBezTo>
                  <a:cubicBezTo>
                    <a:pt x="535" y="327"/>
                    <a:pt x="630" y="317"/>
                    <a:pt x="721" y="317"/>
                  </a:cubicBezTo>
                  <a:cubicBezTo>
                    <a:pt x="767" y="317"/>
                    <a:pt x="813" y="320"/>
                    <a:pt x="855" y="327"/>
                  </a:cubicBezTo>
                  <a:cubicBezTo>
                    <a:pt x="961" y="342"/>
                    <a:pt x="1067" y="357"/>
                    <a:pt x="1165" y="357"/>
                  </a:cubicBezTo>
                  <a:cubicBezTo>
                    <a:pt x="1206" y="357"/>
                    <a:pt x="1245" y="354"/>
                    <a:pt x="1283" y="348"/>
                  </a:cubicBezTo>
                  <a:cubicBezTo>
                    <a:pt x="1432" y="327"/>
                    <a:pt x="1539" y="305"/>
                    <a:pt x="1710" y="305"/>
                  </a:cubicBezTo>
                  <a:lnTo>
                    <a:pt x="1732" y="263"/>
                  </a:lnTo>
                  <a:cubicBezTo>
                    <a:pt x="1667" y="92"/>
                    <a:pt x="1496" y="28"/>
                    <a:pt x="1347" y="6"/>
                  </a:cubicBezTo>
                  <a:cubicBezTo>
                    <a:pt x="1318" y="2"/>
                    <a:pt x="1290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33"/>
            <p:cNvSpPr/>
            <p:nvPr/>
          </p:nvSpPr>
          <p:spPr>
            <a:xfrm>
              <a:off x="383925" y="1070750"/>
              <a:ext cx="42775" cy="40650"/>
            </a:xfrm>
            <a:custGeom>
              <a:avLst/>
              <a:gdLst/>
              <a:ahLst/>
              <a:cxnLst/>
              <a:rect l="l" t="t" r="r" b="b"/>
              <a:pathLst>
                <a:path w="1711" h="1626" extrusionOk="0">
                  <a:moveTo>
                    <a:pt x="1711" y="1"/>
                  </a:moveTo>
                  <a:cubicBezTo>
                    <a:pt x="1518" y="22"/>
                    <a:pt x="1347" y="129"/>
                    <a:pt x="1176" y="236"/>
                  </a:cubicBezTo>
                  <a:cubicBezTo>
                    <a:pt x="1027" y="343"/>
                    <a:pt x="877" y="514"/>
                    <a:pt x="749" y="642"/>
                  </a:cubicBezTo>
                  <a:cubicBezTo>
                    <a:pt x="621" y="792"/>
                    <a:pt x="471" y="941"/>
                    <a:pt x="343" y="1112"/>
                  </a:cubicBezTo>
                  <a:cubicBezTo>
                    <a:pt x="214" y="1262"/>
                    <a:pt x="86" y="1411"/>
                    <a:pt x="1" y="1604"/>
                  </a:cubicBezTo>
                  <a:lnTo>
                    <a:pt x="22" y="1625"/>
                  </a:lnTo>
                  <a:cubicBezTo>
                    <a:pt x="129" y="1476"/>
                    <a:pt x="279" y="1347"/>
                    <a:pt x="428" y="1219"/>
                  </a:cubicBezTo>
                  <a:cubicBezTo>
                    <a:pt x="578" y="1091"/>
                    <a:pt x="727" y="963"/>
                    <a:pt x="877" y="856"/>
                  </a:cubicBezTo>
                  <a:cubicBezTo>
                    <a:pt x="1027" y="728"/>
                    <a:pt x="1176" y="642"/>
                    <a:pt x="1304" y="492"/>
                  </a:cubicBezTo>
                  <a:cubicBezTo>
                    <a:pt x="1454" y="364"/>
                    <a:pt x="1582" y="215"/>
                    <a:pt x="1711" y="44"/>
                  </a:cubicBezTo>
                  <a:lnTo>
                    <a:pt x="17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33"/>
            <p:cNvSpPr/>
            <p:nvPr/>
          </p:nvSpPr>
          <p:spPr>
            <a:xfrm>
              <a:off x="443250" y="1081450"/>
              <a:ext cx="43300" cy="63075"/>
            </a:xfrm>
            <a:custGeom>
              <a:avLst/>
              <a:gdLst/>
              <a:ahLst/>
              <a:cxnLst/>
              <a:rect l="l" t="t" r="r" b="b"/>
              <a:pathLst>
                <a:path w="1732" h="2523" extrusionOk="0">
                  <a:moveTo>
                    <a:pt x="257" y="0"/>
                  </a:moveTo>
                  <a:lnTo>
                    <a:pt x="0" y="214"/>
                  </a:lnTo>
                  <a:cubicBezTo>
                    <a:pt x="257" y="620"/>
                    <a:pt x="470" y="1090"/>
                    <a:pt x="770" y="1475"/>
                  </a:cubicBezTo>
                  <a:cubicBezTo>
                    <a:pt x="919" y="1667"/>
                    <a:pt x="1090" y="1817"/>
                    <a:pt x="1219" y="2009"/>
                  </a:cubicBezTo>
                  <a:cubicBezTo>
                    <a:pt x="1368" y="2202"/>
                    <a:pt x="1539" y="2394"/>
                    <a:pt x="1731" y="2522"/>
                  </a:cubicBezTo>
                  <a:cubicBezTo>
                    <a:pt x="1539" y="2373"/>
                    <a:pt x="1411" y="2159"/>
                    <a:pt x="1283" y="1945"/>
                  </a:cubicBezTo>
                  <a:cubicBezTo>
                    <a:pt x="1154" y="1753"/>
                    <a:pt x="1005" y="1539"/>
                    <a:pt x="877" y="1347"/>
                  </a:cubicBezTo>
                  <a:cubicBezTo>
                    <a:pt x="641" y="941"/>
                    <a:pt x="470" y="449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33"/>
            <p:cNvSpPr/>
            <p:nvPr/>
          </p:nvSpPr>
          <p:spPr>
            <a:xfrm>
              <a:off x="412775" y="1088925"/>
              <a:ext cx="10725" cy="88725"/>
            </a:xfrm>
            <a:custGeom>
              <a:avLst/>
              <a:gdLst/>
              <a:ahLst/>
              <a:cxnLst/>
              <a:rect l="l" t="t" r="r" b="b"/>
              <a:pathLst>
                <a:path w="429" h="3549" extrusionOk="0">
                  <a:moveTo>
                    <a:pt x="129" y="1"/>
                  </a:moveTo>
                  <a:cubicBezTo>
                    <a:pt x="108" y="150"/>
                    <a:pt x="86" y="278"/>
                    <a:pt x="44" y="449"/>
                  </a:cubicBezTo>
                  <a:cubicBezTo>
                    <a:pt x="1" y="620"/>
                    <a:pt x="1" y="813"/>
                    <a:pt x="1" y="941"/>
                  </a:cubicBezTo>
                  <a:lnTo>
                    <a:pt x="22" y="1860"/>
                  </a:lnTo>
                  <a:cubicBezTo>
                    <a:pt x="22" y="2159"/>
                    <a:pt x="1" y="2459"/>
                    <a:pt x="44" y="2758"/>
                  </a:cubicBezTo>
                  <a:cubicBezTo>
                    <a:pt x="65" y="3057"/>
                    <a:pt x="150" y="3356"/>
                    <a:pt x="321" y="3549"/>
                  </a:cubicBezTo>
                  <a:cubicBezTo>
                    <a:pt x="172" y="3335"/>
                    <a:pt x="129" y="3036"/>
                    <a:pt x="108" y="2736"/>
                  </a:cubicBezTo>
                  <a:cubicBezTo>
                    <a:pt x="108" y="2437"/>
                    <a:pt x="150" y="2138"/>
                    <a:pt x="150" y="1839"/>
                  </a:cubicBezTo>
                  <a:lnTo>
                    <a:pt x="236" y="898"/>
                  </a:lnTo>
                  <a:cubicBezTo>
                    <a:pt x="236" y="749"/>
                    <a:pt x="257" y="620"/>
                    <a:pt x="300" y="471"/>
                  </a:cubicBezTo>
                  <a:cubicBezTo>
                    <a:pt x="321" y="343"/>
                    <a:pt x="386" y="172"/>
                    <a:pt x="4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33"/>
            <p:cNvSpPr/>
            <p:nvPr/>
          </p:nvSpPr>
          <p:spPr>
            <a:xfrm>
              <a:off x="438975" y="1065425"/>
              <a:ext cx="65750" cy="58325"/>
            </a:xfrm>
            <a:custGeom>
              <a:avLst/>
              <a:gdLst/>
              <a:ahLst/>
              <a:cxnLst/>
              <a:rect l="l" t="t" r="r" b="b"/>
              <a:pathLst>
                <a:path w="2630" h="2333" extrusionOk="0">
                  <a:moveTo>
                    <a:pt x="257" y="0"/>
                  </a:moveTo>
                  <a:lnTo>
                    <a:pt x="0" y="214"/>
                  </a:lnTo>
                  <a:cubicBezTo>
                    <a:pt x="128" y="492"/>
                    <a:pt x="321" y="727"/>
                    <a:pt x="535" y="941"/>
                  </a:cubicBezTo>
                  <a:cubicBezTo>
                    <a:pt x="748" y="1133"/>
                    <a:pt x="983" y="1304"/>
                    <a:pt x="1219" y="1454"/>
                  </a:cubicBezTo>
                  <a:cubicBezTo>
                    <a:pt x="1454" y="1603"/>
                    <a:pt x="1667" y="1753"/>
                    <a:pt x="1902" y="1924"/>
                  </a:cubicBezTo>
                  <a:cubicBezTo>
                    <a:pt x="2009" y="2009"/>
                    <a:pt x="2116" y="2095"/>
                    <a:pt x="2244" y="2159"/>
                  </a:cubicBezTo>
                  <a:cubicBezTo>
                    <a:pt x="2343" y="2218"/>
                    <a:pt x="2442" y="2332"/>
                    <a:pt x="2592" y="2332"/>
                  </a:cubicBezTo>
                  <a:cubicBezTo>
                    <a:pt x="2604" y="2332"/>
                    <a:pt x="2616" y="2331"/>
                    <a:pt x="2629" y="2330"/>
                  </a:cubicBezTo>
                  <a:cubicBezTo>
                    <a:pt x="2480" y="2330"/>
                    <a:pt x="2373" y="2202"/>
                    <a:pt x="2266" y="2137"/>
                  </a:cubicBezTo>
                  <a:cubicBezTo>
                    <a:pt x="2159" y="2052"/>
                    <a:pt x="2052" y="1945"/>
                    <a:pt x="1945" y="1860"/>
                  </a:cubicBezTo>
                  <a:cubicBezTo>
                    <a:pt x="1732" y="1667"/>
                    <a:pt x="1518" y="1475"/>
                    <a:pt x="1304" y="1304"/>
                  </a:cubicBezTo>
                  <a:cubicBezTo>
                    <a:pt x="1090" y="1133"/>
                    <a:pt x="877" y="941"/>
                    <a:pt x="706" y="727"/>
                  </a:cubicBezTo>
                  <a:cubicBezTo>
                    <a:pt x="513" y="513"/>
                    <a:pt x="364" y="278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33"/>
            <p:cNvSpPr/>
            <p:nvPr/>
          </p:nvSpPr>
          <p:spPr>
            <a:xfrm>
              <a:off x="454475" y="1062200"/>
              <a:ext cx="64125" cy="20850"/>
            </a:xfrm>
            <a:custGeom>
              <a:avLst/>
              <a:gdLst/>
              <a:ahLst/>
              <a:cxnLst/>
              <a:rect l="l" t="t" r="r" b="b"/>
              <a:pathLst>
                <a:path w="2565" h="834" extrusionOk="0">
                  <a:moveTo>
                    <a:pt x="43" y="1"/>
                  </a:moveTo>
                  <a:lnTo>
                    <a:pt x="0" y="343"/>
                  </a:lnTo>
                  <a:cubicBezTo>
                    <a:pt x="56" y="337"/>
                    <a:pt x="116" y="334"/>
                    <a:pt x="179" y="334"/>
                  </a:cubicBezTo>
                  <a:cubicBezTo>
                    <a:pt x="330" y="334"/>
                    <a:pt x="496" y="349"/>
                    <a:pt x="663" y="364"/>
                  </a:cubicBezTo>
                  <a:cubicBezTo>
                    <a:pt x="876" y="407"/>
                    <a:pt x="1090" y="428"/>
                    <a:pt x="1325" y="450"/>
                  </a:cubicBezTo>
                  <a:cubicBezTo>
                    <a:pt x="1539" y="492"/>
                    <a:pt x="1753" y="535"/>
                    <a:pt x="1966" y="578"/>
                  </a:cubicBezTo>
                  <a:cubicBezTo>
                    <a:pt x="2095" y="599"/>
                    <a:pt x="2202" y="642"/>
                    <a:pt x="2287" y="663"/>
                  </a:cubicBezTo>
                  <a:cubicBezTo>
                    <a:pt x="2351" y="685"/>
                    <a:pt x="2394" y="706"/>
                    <a:pt x="2458" y="728"/>
                  </a:cubicBezTo>
                  <a:cubicBezTo>
                    <a:pt x="2501" y="749"/>
                    <a:pt x="2564" y="770"/>
                    <a:pt x="2565" y="833"/>
                  </a:cubicBezTo>
                  <a:lnTo>
                    <a:pt x="2565" y="833"/>
                  </a:lnTo>
                  <a:cubicBezTo>
                    <a:pt x="2564" y="770"/>
                    <a:pt x="2501" y="727"/>
                    <a:pt x="2458" y="706"/>
                  </a:cubicBezTo>
                  <a:cubicBezTo>
                    <a:pt x="2415" y="663"/>
                    <a:pt x="2373" y="642"/>
                    <a:pt x="2308" y="621"/>
                  </a:cubicBezTo>
                  <a:cubicBezTo>
                    <a:pt x="2223" y="578"/>
                    <a:pt x="2116" y="535"/>
                    <a:pt x="2009" y="492"/>
                  </a:cubicBezTo>
                  <a:cubicBezTo>
                    <a:pt x="1795" y="428"/>
                    <a:pt x="1582" y="364"/>
                    <a:pt x="1368" y="300"/>
                  </a:cubicBezTo>
                  <a:cubicBezTo>
                    <a:pt x="1154" y="236"/>
                    <a:pt x="941" y="172"/>
                    <a:pt x="727" y="129"/>
                  </a:cubicBezTo>
                  <a:cubicBezTo>
                    <a:pt x="513" y="65"/>
                    <a:pt x="299" y="1"/>
                    <a:pt x="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33"/>
            <p:cNvSpPr/>
            <p:nvPr/>
          </p:nvSpPr>
          <p:spPr>
            <a:xfrm>
              <a:off x="456075" y="1070750"/>
              <a:ext cx="93000" cy="48725"/>
            </a:xfrm>
            <a:custGeom>
              <a:avLst/>
              <a:gdLst/>
              <a:ahLst/>
              <a:cxnLst/>
              <a:rect l="l" t="t" r="r" b="b"/>
              <a:pathLst>
                <a:path w="3720" h="1949" extrusionOk="0">
                  <a:moveTo>
                    <a:pt x="171" y="1"/>
                  </a:moveTo>
                  <a:lnTo>
                    <a:pt x="0" y="321"/>
                  </a:lnTo>
                  <a:cubicBezTo>
                    <a:pt x="150" y="386"/>
                    <a:pt x="278" y="471"/>
                    <a:pt x="428" y="578"/>
                  </a:cubicBezTo>
                  <a:cubicBezTo>
                    <a:pt x="535" y="663"/>
                    <a:pt x="684" y="792"/>
                    <a:pt x="834" y="877"/>
                  </a:cubicBezTo>
                  <a:cubicBezTo>
                    <a:pt x="1133" y="1048"/>
                    <a:pt x="1454" y="1176"/>
                    <a:pt x="1774" y="1305"/>
                  </a:cubicBezTo>
                  <a:cubicBezTo>
                    <a:pt x="2073" y="1433"/>
                    <a:pt x="2415" y="1561"/>
                    <a:pt x="2736" y="1668"/>
                  </a:cubicBezTo>
                  <a:lnTo>
                    <a:pt x="3228" y="1818"/>
                  </a:lnTo>
                  <a:cubicBezTo>
                    <a:pt x="3364" y="1857"/>
                    <a:pt x="3500" y="1949"/>
                    <a:pt x="3669" y="1949"/>
                  </a:cubicBezTo>
                  <a:cubicBezTo>
                    <a:pt x="3685" y="1949"/>
                    <a:pt x="3702" y="1948"/>
                    <a:pt x="3719" y="1946"/>
                  </a:cubicBezTo>
                  <a:cubicBezTo>
                    <a:pt x="3548" y="1946"/>
                    <a:pt x="3399" y="1839"/>
                    <a:pt x="3228" y="1775"/>
                  </a:cubicBezTo>
                  <a:lnTo>
                    <a:pt x="2757" y="1582"/>
                  </a:lnTo>
                  <a:cubicBezTo>
                    <a:pt x="2458" y="1454"/>
                    <a:pt x="2159" y="1305"/>
                    <a:pt x="1838" y="1155"/>
                  </a:cubicBezTo>
                  <a:cubicBezTo>
                    <a:pt x="1539" y="984"/>
                    <a:pt x="1240" y="834"/>
                    <a:pt x="983" y="642"/>
                  </a:cubicBezTo>
                  <a:cubicBezTo>
                    <a:pt x="834" y="557"/>
                    <a:pt x="727" y="428"/>
                    <a:pt x="599" y="321"/>
                  </a:cubicBezTo>
                  <a:cubicBezTo>
                    <a:pt x="449" y="193"/>
                    <a:pt x="299" y="86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33"/>
            <p:cNvSpPr/>
            <p:nvPr/>
          </p:nvSpPr>
          <p:spPr>
            <a:xfrm>
              <a:off x="448050" y="1013575"/>
              <a:ext cx="91400" cy="45975"/>
            </a:xfrm>
            <a:custGeom>
              <a:avLst/>
              <a:gdLst/>
              <a:ahLst/>
              <a:cxnLst/>
              <a:rect l="l" t="t" r="r" b="b"/>
              <a:pathLst>
                <a:path w="3656" h="1839" extrusionOk="0">
                  <a:moveTo>
                    <a:pt x="3656" y="1"/>
                  </a:moveTo>
                  <a:lnTo>
                    <a:pt x="3656" y="1"/>
                  </a:lnTo>
                  <a:cubicBezTo>
                    <a:pt x="3036" y="150"/>
                    <a:pt x="2416" y="364"/>
                    <a:pt x="1817" y="599"/>
                  </a:cubicBezTo>
                  <a:cubicBezTo>
                    <a:pt x="1497" y="728"/>
                    <a:pt x="1198" y="856"/>
                    <a:pt x="898" y="1005"/>
                  </a:cubicBezTo>
                  <a:cubicBezTo>
                    <a:pt x="749" y="1091"/>
                    <a:pt x="599" y="1155"/>
                    <a:pt x="449" y="1262"/>
                  </a:cubicBezTo>
                  <a:cubicBezTo>
                    <a:pt x="364" y="1305"/>
                    <a:pt x="300" y="1369"/>
                    <a:pt x="214" y="1411"/>
                  </a:cubicBezTo>
                  <a:cubicBezTo>
                    <a:pt x="150" y="1476"/>
                    <a:pt x="43" y="1582"/>
                    <a:pt x="1" y="1625"/>
                  </a:cubicBezTo>
                  <a:lnTo>
                    <a:pt x="193" y="1839"/>
                  </a:lnTo>
                  <a:cubicBezTo>
                    <a:pt x="364" y="1604"/>
                    <a:pt x="685" y="1411"/>
                    <a:pt x="962" y="1240"/>
                  </a:cubicBezTo>
                  <a:cubicBezTo>
                    <a:pt x="1240" y="1069"/>
                    <a:pt x="1539" y="920"/>
                    <a:pt x="1839" y="770"/>
                  </a:cubicBezTo>
                  <a:cubicBezTo>
                    <a:pt x="2437" y="471"/>
                    <a:pt x="3036" y="215"/>
                    <a:pt x="36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33"/>
            <p:cNvSpPr/>
            <p:nvPr/>
          </p:nvSpPr>
          <p:spPr>
            <a:xfrm>
              <a:off x="425600" y="988475"/>
              <a:ext cx="12850" cy="73225"/>
            </a:xfrm>
            <a:custGeom>
              <a:avLst/>
              <a:gdLst/>
              <a:ahLst/>
              <a:cxnLst/>
              <a:rect l="l" t="t" r="r" b="b"/>
              <a:pathLst>
                <a:path w="514" h="2929" extrusionOk="0">
                  <a:moveTo>
                    <a:pt x="514" y="0"/>
                  </a:moveTo>
                  <a:lnTo>
                    <a:pt x="492" y="22"/>
                  </a:lnTo>
                  <a:cubicBezTo>
                    <a:pt x="450" y="257"/>
                    <a:pt x="386" y="492"/>
                    <a:pt x="300" y="727"/>
                  </a:cubicBezTo>
                  <a:cubicBezTo>
                    <a:pt x="236" y="983"/>
                    <a:pt x="150" y="1219"/>
                    <a:pt x="108" y="1475"/>
                  </a:cubicBezTo>
                  <a:cubicBezTo>
                    <a:pt x="65" y="1710"/>
                    <a:pt x="1" y="1988"/>
                    <a:pt x="22" y="2223"/>
                  </a:cubicBezTo>
                  <a:cubicBezTo>
                    <a:pt x="22" y="2458"/>
                    <a:pt x="65" y="2693"/>
                    <a:pt x="129" y="2928"/>
                  </a:cubicBezTo>
                  <a:lnTo>
                    <a:pt x="172" y="2907"/>
                  </a:lnTo>
                  <a:cubicBezTo>
                    <a:pt x="257" y="2651"/>
                    <a:pt x="279" y="2415"/>
                    <a:pt x="300" y="2180"/>
                  </a:cubicBezTo>
                  <a:cubicBezTo>
                    <a:pt x="343" y="1924"/>
                    <a:pt x="321" y="1710"/>
                    <a:pt x="343" y="1475"/>
                  </a:cubicBezTo>
                  <a:cubicBezTo>
                    <a:pt x="364" y="1240"/>
                    <a:pt x="407" y="983"/>
                    <a:pt x="450" y="748"/>
                  </a:cubicBezTo>
                  <a:cubicBezTo>
                    <a:pt x="492" y="513"/>
                    <a:pt x="514" y="235"/>
                    <a:pt x="5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33"/>
            <p:cNvSpPr/>
            <p:nvPr/>
          </p:nvSpPr>
          <p:spPr>
            <a:xfrm>
              <a:off x="391400" y="1042975"/>
              <a:ext cx="29425" cy="26950"/>
            </a:xfrm>
            <a:custGeom>
              <a:avLst/>
              <a:gdLst/>
              <a:ahLst/>
              <a:cxnLst/>
              <a:rect l="l" t="t" r="r" b="b"/>
              <a:pathLst>
                <a:path w="1177" h="1078" extrusionOk="0">
                  <a:moveTo>
                    <a:pt x="22" y="0"/>
                  </a:moveTo>
                  <a:lnTo>
                    <a:pt x="1" y="43"/>
                  </a:lnTo>
                  <a:cubicBezTo>
                    <a:pt x="108" y="129"/>
                    <a:pt x="129" y="257"/>
                    <a:pt x="172" y="406"/>
                  </a:cubicBezTo>
                  <a:cubicBezTo>
                    <a:pt x="193" y="471"/>
                    <a:pt x="215" y="535"/>
                    <a:pt x="257" y="620"/>
                  </a:cubicBezTo>
                  <a:cubicBezTo>
                    <a:pt x="322" y="706"/>
                    <a:pt x="343" y="727"/>
                    <a:pt x="386" y="791"/>
                  </a:cubicBezTo>
                  <a:cubicBezTo>
                    <a:pt x="493" y="898"/>
                    <a:pt x="578" y="1005"/>
                    <a:pt x="728" y="1048"/>
                  </a:cubicBezTo>
                  <a:cubicBezTo>
                    <a:pt x="785" y="1067"/>
                    <a:pt x="847" y="1077"/>
                    <a:pt x="912" y="1077"/>
                  </a:cubicBezTo>
                  <a:cubicBezTo>
                    <a:pt x="990" y="1077"/>
                    <a:pt x="1073" y="1062"/>
                    <a:pt x="1155" y="1026"/>
                  </a:cubicBezTo>
                  <a:lnTo>
                    <a:pt x="1176" y="1005"/>
                  </a:lnTo>
                  <a:cubicBezTo>
                    <a:pt x="1070" y="877"/>
                    <a:pt x="984" y="813"/>
                    <a:pt x="877" y="727"/>
                  </a:cubicBezTo>
                  <a:cubicBezTo>
                    <a:pt x="792" y="663"/>
                    <a:pt x="664" y="620"/>
                    <a:pt x="557" y="556"/>
                  </a:cubicBezTo>
                  <a:cubicBezTo>
                    <a:pt x="514" y="535"/>
                    <a:pt x="450" y="471"/>
                    <a:pt x="407" y="449"/>
                  </a:cubicBezTo>
                  <a:cubicBezTo>
                    <a:pt x="386" y="406"/>
                    <a:pt x="343" y="364"/>
                    <a:pt x="300" y="300"/>
                  </a:cubicBezTo>
                  <a:cubicBezTo>
                    <a:pt x="236" y="193"/>
                    <a:pt x="151" y="4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33"/>
            <p:cNvSpPr/>
            <p:nvPr/>
          </p:nvSpPr>
          <p:spPr>
            <a:xfrm>
              <a:off x="522600" y="999500"/>
              <a:ext cx="8025" cy="6825"/>
            </a:xfrm>
            <a:custGeom>
              <a:avLst/>
              <a:gdLst/>
              <a:ahLst/>
              <a:cxnLst/>
              <a:rect l="l" t="t" r="r" b="b"/>
              <a:pathLst>
                <a:path w="321" h="273" extrusionOk="0">
                  <a:moveTo>
                    <a:pt x="184" y="0"/>
                  </a:moveTo>
                  <a:cubicBezTo>
                    <a:pt x="138" y="0"/>
                    <a:pt x="86" y="28"/>
                    <a:pt x="54" y="94"/>
                  </a:cubicBezTo>
                  <a:cubicBezTo>
                    <a:pt x="1" y="199"/>
                    <a:pt x="62" y="272"/>
                    <a:pt x="137" y="272"/>
                  </a:cubicBezTo>
                  <a:cubicBezTo>
                    <a:pt x="183" y="272"/>
                    <a:pt x="235" y="244"/>
                    <a:pt x="267" y="179"/>
                  </a:cubicBezTo>
                  <a:cubicBezTo>
                    <a:pt x="320" y="73"/>
                    <a:pt x="259" y="0"/>
                    <a:pt x="1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33"/>
            <p:cNvSpPr/>
            <p:nvPr/>
          </p:nvSpPr>
          <p:spPr>
            <a:xfrm>
              <a:off x="532775" y="1011100"/>
              <a:ext cx="7500" cy="6200"/>
            </a:xfrm>
            <a:custGeom>
              <a:avLst/>
              <a:gdLst/>
              <a:ahLst/>
              <a:cxnLst/>
              <a:rect l="l" t="t" r="r" b="b"/>
              <a:pathLst>
                <a:path w="300" h="248" extrusionOk="0">
                  <a:moveTo>
                    <a:pt x="171" y="0"/>
                  </a:moveTo>
                  <a:cubicBezTo>
                    <a:pt x="130" y="0"/>
                    <a:pt x="84" y="23"/>
                    <a:pt x="53" y="78"/>
                  </a:cubicBezTo>
                  <a:cubicBezTo>
                    <a:pt x="0" y="183"/>
                    <a:pt x="52" y="248"/>
                    <a:pt x="120" y="248"/>
                  </a:cubicBezTo>
                  <a:cubicBezTo>
                    <a:pt x="163" y="248"/>
                    <a:pt x="212" y="222"/>
                    <a:pt x="245" y="164"/>
                  </a:cubicBezTo>
                  <a:cubicBezTo>
                    <a:pt x="299" y="69"/>
                    <a:pt x="242" y="0"/>
                    <a:pt x="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33"/>
            <p:cNvSpPr/>
            <p:nvPr/>
          </p:nvSpPr>
          <p:spPr>
            <a:xfrm>
              <a:off x="524650" y="1032550"/>
              <a:ext cx="10025" cy="8050"/>
            </a:xfrm>
            <a:custGeom>
              <a:avLst/>
              <a:gdLst/>
              <a:ahLst/>
              <a:cxnLst/>
              <a:rect l="l" t="t" r="r" b="b"/>
              <a:pathLst>
                <a:path w="401" h="322" extrusionOk="0">
                  <a:moveTo>
                    <a:pt x="241" y="0"/>
                  </a:moveTo>
                  <a:cubicBezTo>
                    <a:pt x="184" y="0"/>
                    <a:pt x="120" y="35"/>
                    <a:pt x="79" y="118"/>
                  </a:cubicBezTo>
                  <a:cubicBezTo>
                    <a:pt x="0" y="236"/>
                    <a:pt x="74" y="321"/>
                    <a:pt x="167" y="321"/>
                  </a:cubicBezTo>
                  <a:cubicBezTo>
                    <a:pt x="226" y="321"/>
                    <a:pt x="293" y="287"/>
                    <a:pt x="335" y="204"/>
                  </a:cubicBezTo>
                  <a:cubicBezTo>
                    <a:pt x="400" y="86"/>
                    <a:pt x="330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33"/>
            <p:cNvSpPr/>
            <p:nvPr/>
          </p:nvSpPr>
          <p:spPr>
            <a:xfrm>
              <a:off x="526375" y="1067275"/>
              <a:ext cx="7975" cy="6975"/>
            </a:xfrm>
            <a:custGeom>
              <a:avLst/>
              <a:gdLst/>
              <a:ahLst/>
              <a:cxnLst/>
              <a:rect l="l" t="t" r="r" b="b"/>
              <a:pathLst>
                <a:path w="319" h="279" extrusionOk="0">
                  <a:moveTo>
                    <a:pt x="164" y="1"/>
                  </a:moveTo>
                  <a:cubicBezTo>
                    <a:pt x="73" y="1"/>
                    <a:pt x="1" y="190"/>
                    <a:pt x="95" y="247"/>
                  </a:cubicBezTo>
                  <a:lnTo>
                    <a:pt x="116" y="268"/>
                  </a:lnTo>
                  <a:cubicBezTo>
                    <a:pt x="128" y="275"/>
                    <a:pt x="140" y="278"/>
                    <a:pt x="151" y="278"/>
                  </a:cubicBezTo>
                  <a:cubicBezTo>
                    <a:pt x="244" y="278"/>
                    <a:pt x="318" y="69"/>
                    <a:pt x="223" y="12"/>
                  </a:cubicBezTo>
                  <a:lnTo>
                    <a:pt x="202" y="12"/>
                  </a:lnTo>
                  <a:cubicBezTo>
                    <a:pt x="189" y="4"/>
                    <a:pt x="177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33"/>
            <p:cNvSpPr/>
            <p:nvPr/>
          </p:nvSpPr>
          <p:spPr>
            <a:xfrm>
              <a:off x="514825" y="1078375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214" y="0"/>
                  </a:moveTo>
                  <a:cubicBezTo>
                    <a:pt x="162" y="0"/>
                    <a:pt x="105" y="31"/>
                    <a:pt x="65" y="102"/>
                  </a:cubicBezTo>
                  <a:lnTo>
                    <a:pt x="65" y="123"/>
                  </a:lnTo>
                  <a:cubicBezTo>
                    <a:pt x="1" y="240"/>
                    <a:pt x="62" y="317"/>
                    <a:pt x="143" y="317"/>
                  </a:cubicBezTo>
                  <a:cubicBezTo>
                    <a:pt x="196" y="317"/>
                    <a:pt x="258" y="285"/>
                    <a:pt x="301" y="209"/>
                  </a:cubicBezTo>
                  <a:lnTo>
                    <a:pt x="322" y="209"/>
                  </a:lnTo>
                  <a:cubicBezTo>
                    <a:pt x="376" y="88"/>
                    <a:pt x="303" y="0"/>
                    <a:pt x="2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33"/>
            <p:cNvSpPr/>
            <p:nvPr/>
          </p:nvSpPr>
          <p:spPr>
            <a:xfrm>
              <a:off x="541475" y="1115375"/>
              <a:ext cx="10300" cy="8700"/>
            </a:xfrm>
            <a:custGeom>
              <a:avLst/>
              <a:gdLst/>
              <a:ahLst/>
              <a:cxnLst/>
              <a:rect l="l" t="t" r="r" b="b"/>
              <a:pathLst>
                <a:path w="412" h="348" extrusionOk="0">
                  <a:moveTo>
                    <a:pt x="252" y="0"/>
                  </a:moveTo>
                  <a:cubicBezTo>
                    <a:pt x="195" y="0"/>
                    <a:pt x="131" y="35"/>
                    <a:pt x="90" y="118"/>
                  </a:cubicBezTo>
                  <a:lnTo>
                    <a:pt x="68" y="139"/>
                  </a:lnTo>
                  <a:cubicBezTo>
                    <a:pt x="1" y="261"/>
                    <a:pt x="78" y="348"/>
                    <a:pt x="170" y="348"/>
                  </a:cubicBezTo>
                  <a:cubicBezTo>
                    <a:pt x="225" y="348"/>
                    <a:pt x="285" y="318"/>
                    <a:pt x="325" y="246"/>
                  </a:cubicBezTo>
                  <a:lnTo>
                    <a:pt x="346" y="204"/>
                  </a:lnTo>
                  <a:cubicBezTo>
                    <a:pt x="411" y="86"/>
                    <a:pt x="341" y="0"/>
                    <a:pt x="2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33"/>
            <p:cNvSpPr/>
            <p:nvPr/>
          </p:nvSpPr>
          <p:spPr>
            <a:xfrm>
              <a:off x="498575" y="1120800"/>
              <a:ext cx="8525" cy="6825"/>
            </a:xfrm>
            <a:custGeom>
              <a:avLst/>
              <a:gdLst/>
              <a:ahLst/>
              <a:cxnLst/>
              <a:rect l="l" t="t" r="r" b="b"/>
              <a:pathLst>
                <a:path w="341" h="273" extrusionOk="0">
                  <a:moveTo>
                    <a:pt x="199" y="0"/>
                  </a:moveTo>
                  <a:cubicBezTo>
                    <a:pt x="150" y="0"/>
                    <a:pt x="94" y="28"/>
                    <a:pt x="53" y="93"/>
                  </a:cubicBezTo>
                  <a:cubicBezTo>
                    <a:pt x="0" y="199"/>
                    <a:pt x="61" y="272"/>
                    <a:pt x="141" y="272"/>
                  </a:cubicBezTo>
                  <a:cubicBezTo>
                    <a:pt x="191" y="272"/>
                    <a:pt x="247" y="244"/>
                    <a:pt x="288" y="179"/>
                  </a:cubicBezTo>
                  <a:cubicBezTo>
                    <a:pt x="341" y="73"/>
                    <a:pt x="279" y="0"/>
                    <a:pt x="1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33"/>
            <p:cNvSpPr/>
            <p:nvPr/>
          </p:nvSpPr>
          <p:spPr>
            <a:xfrm>
              <a:off x="507525" y="1144225"/>
              <a:ext cx="10050" cy="8325"/>
            </a:xfrm>
            <a:custGeom>
              <a:avLst/>
              <a:gdLst/>
              <a:ahLst/>
              <a:cxnLst/>
              <a:rect l="l" t="t" r="r" b="b"/>
              <a:pathLst>
                <a:path w="402" h="333" extrusionOk="0">
                  <a:moveTo>
                    <a:pt x="242" y="1"/>
                  </a:moveTo>
                  <a:cubicBezTo>
                    <a:pt x="185" y="1"/>
                    <a:pt x="121" y="35"/>
                    <a:pt x="80" y="118"/>
                  </a:cubicBezTo>
                  <a:cubicBezTo>
                    <a:pt x="1" y="249"/>
                    <a:pt x="75" y="332"/>
                    <a:pt x="169" y="332"/>
                  </a:cubicBezTo>
                  <a:cubicBezTo>
                    <a:pt x="228" y="332"/>
                    <a:pt x="295" y="299"/>
                    <a:pt x="336" y="225"/>
                  </a:cubicBezTo>
                  <a:lnTo>
                    <a:pt x="336" y="204"/>
                  </a:lnTo>
                  <a:cubicBezTo>
                    <a:pt x="401" y="86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33"/>
            <p:cNvSpPr/>
            <p:nvPr/>
          </p:nvSpPr>
          <p:spPr>
            <a:xfrm>
              <a:off x="481800" y="1140800"/>
              <a:ext cx="7650" cy="6350"/>
            </a:xfrm>
            <a:custGeom>
              <a:avLst/>
              <a:gdLst/>
              <a:ahLst/>
              <a:cxnLst/>
              <a:rect l="l" t="t" r="r" b="b"/>
              <a:pathLst>
                <a:path w="306" h="254" extrusionOk="0">
                  <a:moveTo>
                    <a:pt x="186" y="0"/>
                  </a:moveTo>
                  <a:cubicBezTo>
                    <a:pt x="144" y="0"/>
                    <a:pt x="94" y="26"/>
                    <a:pt x="61" y="84"/>
                  </a:cubicBezTo>
                  <a:lnTo>
                    <a:pt x="40" y="84"/>
                  </a:lnTo>
                  <a:cubicBezTo>
                    <a:pt x="1" y="189"/>
                    <a:pt x="58" y="254"/>
                    <a:pt x="127" y="254"/>
                  </a:cubicBezTo>
                  <a:cubicBezTo>
                    <a:pt x="171" y="254"/>
                    <a:pt x="220" y="228"/>
                    <a:pt x="254" y="170"/>
                  </a:cubicBezTo>
                  <a:cubicBezTo>
                    <a:pt x="306" y="65"/>
                    <a:pt x="254" y="0"/>
                    <a:pt x="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33"/>
            <p:cNvSpPr/>
            <p:nvPr/>
          </p:nvSpPr>
          <p:spPr>
            <a:xfrm>
              <a:off x="476125" y="1176750"/>
              <a:ext cx="8025" cy="6200"/>
            </a:xfrm>
            <a:custGeom>
              <a:avLst/>
              <a:gdLst/>
              <a:ahLst/>
              <a:cxnLst/>
              <a:rect l="l" t="t" r="r" b="b"/>
              <a:pathLst>
                <a:path w="321" h="248" extrusionOk="0">
                  <a:moveTo>
                    <a:pt x="178" y="0"/>
                  </a:moveTo>
                  <a:cubicBezTo>
                    <a:pt x="133" y="0"/>
                    <a:pt x="85" y="23"/>
                    <a:pt x="53" y="78"/>
                  </a:cubicBezTo>
                  <a:cubicBezTo>
                    <a:pt x="1" y="183"/>
                    <a:pt x="61" y="248"/>
                    <a:pt x="135" y="248"/>
                  </a:cubicBezTo>
                  <a:cubicBezTo>
                    <a:pt x="181" y="248"/>
                    <a:pt x="234" y="222"/>
                    <a:pt x="267" y="164"/>
                  </a:cubicBezTo>
                  <a:cubicBezTo>
                    <a:pt x="321" y="69"/>
                    <a:pt x="255" y="0"/>
                    <a:pt x="1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33"/>
            <p:cNvSpPr/>
            <p:nvPr/>
          </p:nvSpPr>
          <p:spPr>
            <a:xfrm>
              <a:off x="436800" y="1184525"/>
              <a:ext cx="9700" cy="7825"/>
            </a:xfrm>
            <a:custGeom>
              <a:avLst/>
              <a:gdLst/>
              <a:ahLst/>
              <a:cxnLst/>
              <a:rect l="l" t="t" r="r" b="b"/>
              <a:pathLst>
                <a:path w="388" h="313" extrusionOk="0">
                  <a:moveTo>
                    <a:pt x="230" y="1"/>
                  </a:moveTo>
                  <a:cubicBezTo>
                    <a:pt x="173" y="1"/>
                    <a:pt x="108" y="34"/>
                    <a:pt x="66" y="109"/>
                  </a:cubicBezTo>
                  <a:cubicBezTo>
                    <a:pt x="1" y="227"/>
                    <a:pt x="71" y="313"/>
                    <a:pt x="160" y="313"/>
                  </a:cubicBezTo>
                  <a:cubicBezTo>
                    <a:pt x="217" y="313"/>
                    <a:pt x="281" y="278"/>
                    <a:pt x="322" y="195"/>
                  </a:cubicBezTo>
                  <a:cubicBezTo>
                    <a:pt x="387" y="78"/>
                    <a:pt x="318" y="1"/>
                    <a:pt x="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33"/>
            <p:cNvSpPr/>
            <p:nvPr/>
          </p:nvSpPr>
          <p:spPr>
            <a:xfrm>
              <a:off x="416250" y="1174775"/>
              <a:ext cx="8025" cy="6425"/>
            </a:xfrm>
            <a:custGeom>
              <a:avLst/>
              <a:gdLst/>
              <a:ahLst/>
              <a:cxnLst/>
              <a:rect l="l" t="t" r="r" b="b"/>
              <a:pathLst>
                <a:path w="321" h="257" extrusionOk="0">
                  <a:moveTo>
                    <a:pt x="185" y="0"/>
                  </a:moveTo>
                  <a:cubicBezTo>
                    <a:pt x="138" y="0"/>
                    <a:pt x="87" y="28"/>
                    <a:pt x="54" y="93"/>
                  </a:cubicBezTo>
                  <a:cubicBezTo>
                    <a:pt x="0" y="188"/>
                    <a:pt x="66" y="257"/>
                    <a:pt x="143" y="257"/>
                  </a:cubicBezTo>
                  <a:cubicBezTo>
                    <a:pt x="188" y="257"/>
                    <a:pt x="237" y="234"/>
                    <a:pt x="268" y="179"/>
                  </a:cubicBezTo>
                  <a:cubicBezTo>
                    <a:pt x="321" y="73"/>
                    <a:pt x="259" y="0"/>
                    <a:pt x="1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33"/>
            <p:cNvSpPr/>
            <p:nvPr/>
          </p:nvSpPr>
          <p:spPr>
            <a:xfrm>
              <a:off x="393475" y="1145175"/>
              <a:ext cx="10325" cy="8300"/>
            </a:xfrm>
            <a:custGeom>
              <a:avLst/>
              <a:gdLst/>
              <a:ahLst/>
              <a:cxnLst/>
              <a:rect l="l" t="t" r="r" b="b"/>
              <a:pathLst>
                <a:path w="413" h="332" extrusionOk="0">
                  <a:moveTo>
                    <a:pt x="243" y="0"/>
                  </a:moveTo>
                  <a:cubicBezTo>
                    <a:pt x="189" y="0"/>
                    <a:pt x="128" y="30"/>
                    <a:pt x="89" y="102"/>
                  </a:cubicBezTo>
                  <a:lnTo>
                    <a:pt x="68" y="123"/>
                  </a:lnTo>
                  <a:cubicBezTo>
                    <a:pt x="0" y="244"/>
                    <a:pt x="77" y="331"/>
                    <a:pt x="170" y="331"/>
                  </a:cubicBezTo>
                  <a:cubicBezTo>
                    <a:pt x="224" y="331"/>
                    <a:pt x="284" y="301"/>
                    <a:pt x="324" y="230"/>
                  </a:cubicBezTo>
                  <a:lnTo>
                    <a:pt x="345" y="209"/>
                  </a:lnTo>
                  <a:cubicBezTo>
                    <a:pt x="413" y="87"/>
                    <a:pt x="336" y="0"/>
                    <a:pt x="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33"/>
            <p:cNvSpPr/>
            <p:nvPr/>
          </p:nvSpPr>
          <p:spPr>
            <a:xfrm>
              <a:off x="377275" y="1110475"/>
              <a:ext cx="7825" cy="7950"/>
            </a:xfrm>
            <a:custGeom>
              <a:avLst/>
              <a:gdLst/>
              <a:ahLst/>
              <a:cxnLst/>
              <a:rect l="l" t="t" r="r" b="b"/>
              <a:pathLst>
                <a:path w="313" h="318" extrusionOk="0">
                  <a:moveTo>
                    <a:pt x="190" y="0"/>
                  </a:moveTo>
                  <a:cubicBezTo>
                    <a:pt x="106" y="0"/>
                    <a:pt x="0" y="125"/>
                    <a:pt x="32" y="250"/>
                  </a:cubicBezTo>
                  <a:lnTo>
                    <a:pt x="53" y="250"/>
                  </a:lnTo>
                  <a:cubicBezTo>
                    <a:pt x="65" y="298"/>
                    <a:pt x="92" y="317"/>
                    <a:pt x="123" y="317"/>
                  </a:cubicBezTo>
                  <a:cubicBezTo>
                    <a:pt x="203" y="317"/>
                    <a:pt x="313" y="187"/>
                    <a:pt x="267" y="79"/>
                  </a:cubicBezTo>
                  <a:lnTo>
                    <a:pt x="267" y="58"/>
                  </a:lnTo>
                  <a:cubicBezTo>
                    <a:pt x="249" y="17"/>
                    <a:pt x="221" y="0"/>
                    <a:pt x="19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33"/>
            <p:cNvSpPr/>
            <p:nvPr/>
          </p:nvSpPr>
          <p:spPr>
            <a:xfrm>
              <a:off x="369750" y="1074600"/>
              <a:ext cx="6725" cy="7425"/>
            </a:xfrm>
            <a:custGeom>
              <a:avLst/>
              <a:gdLst/>
              <a:ahLst/>
              <a:cxnLst/>
              <a:rect l="l" t="t" r="r" b="b"/>
              <a:pathLst>
                <a:path w="269" h="297" extrusionOk="0">
                  <a:moveTo>
                    <a:pt x="173" y="0"/>
                  </a:moveTo>
                  <a:cubicBezTo>
                    <a:pt x="113" y="0"/>
                    <a:pt x="48" y="58"/>
                    <a:pt x="33" y="146"/>
                  </a:cubicBezTo>
                  <a:lnTo>
                    <a:pt x="12" y="146"/>
                  </a:lnTo>
                  <a:cubicBezTo>
                    <a:pt x="1" y="248"/>
                    <a:pt x="56" y="296"/>
                    <a:pt x="116" y="296"/>
                  </a:cubicBezTo>
                  <a:cubicBezTo>
                    <a:pt x="169" y="296"/>
                    <a:pt x="227" y="259"/>
                    <a:pt x="247" y="189"/>
                  </a:cubicBezTo>
                  <a:cubicBezTo>
                    <a:pt x="268" y="146"/>
                    <a:pt x="268" y="103"/>
                    <a:pt x="247" y="61"/>
                  </a:cubicBezTo>
                  <a:cubicBezTo>
                    <a:pt x="247" y="39"/>
                    <a:pt x="247" y="39"/>
                    <a:pt x="247" y="39"/>
                  </a:cubicBezTo>
                  <a:cubicBezTo>
                    <a:pt x="227" y="12"/>
                    <a:pt x="200" y="0"/>
                    <a:pt x="173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33"/>
            <p:cNvSpPr/>
            <p:nvPr/>
          </p:nvSpPr>
          <p:spPr>
            <a:xfrm>
              <a:off x="384425" y="1038825"/>
              <a:ext cx="9750" cy="7925"/>
            </a:xfrm>
            <a:custGeom>
              <a:avLst/>
              <a:gdLst/>
              <a:ahLst/>
              <a:cxnLst/>
              <a:rect l="l" t="t" r="r" b="b"/>
              <a:pathLst>
                <a:path w="390" h="317" extrusionOk="0">
                  <a:moveTo>
                    <a:pt x="220" y="1"/>
                  </a:moveTo>
                  <a:cubicBezTo>
                    <a:pt x="166" y="1"/>
                    <a:pt x="106" y="31"/>
                    <a:pt x="66" y="102"/>
                  </a:cubicBezTo>
                  <a:cubicBezTo>
                    <a:pt x="1" y="233"/>
                    <a:pt x="72" y="316"/>
                    <a:pt x="161" y="316"/>
                  </a:cubicBezTo>
                  <a:cubicBezTo>
                    <a:pt x="218" y="316"/>
                    <a:pt x="281" y="283"/>
                    <a:pt x="323" y="209"/>
                  </a:cubicBezTo>
                  <a:cubicBezTo>
                    <a:pt x="390" y="88"/>
                    <a:pt x="313" y="1"/>
                    <a:pt x="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33"/>
            <p:cNvSpPr/>
            <p:nvPr/>
          </p:nvSpPr>
          <p:spPr>
            <a:xfrm>
              <a:off x="413200" y="997750"/>
              <a:ext cx="8725" cy="8175"/>
            </a:xfrm>
            <a:custGeom>
              <a:avLst/>
              <a:gdLst/>
              <a:ahLst/>
              <a:cxnLst/>
              <a:rect l="l" t="t" r="r" b="b"/>
              <a:pathLst>
                <a:path w="349" h="327" extrusionOk="0">
                  <a:moveTo>
                    <a:pt x="196" y="0"/>
                  </a:moveTo>
                  <a:cubicBezTo>
                    <a:pt x="99" y="0"/>
                    <a:pt x="0" y="188"/>
                    <a:pt x="69" y="292"/>
                  </a:cubicBezTo>
                  <a:lnTo>
                    <a:pt x="91" y="292"/>
                  </a:lnTo>
                  <a:cubicBezTo>
                    <a:pt x="107" y="316"/>
                    <a:pt x="127" y="327"/>
                    <a:pt x="149" y="327"/>
                  </a:cubicBezTo>
                  <a:cubicBezTo>
                    <a:pt x="239" y="327"/>
                    <a:pt x="348" y="139"/>
                    <a:pt x="262" y="35"/>
                  </a:cubicBezTo>
                  <a:cubicBezTo>
                    <a:pt x="241" y="11"/>
                    <a:pt x="219" y="0"/>
                    <a:pt x="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33"/>
            <p:cNvSpPr/>
            <p:nvPr/>
          </p:nvSpPr>
          <p:spPr>
            <a:xfrm>
              <a:off x="433075" y="984175"/>
              <a:ext cx="10225" cy="8100"/>
            </a:xfrm>
            <a:custGeom>
              <a:avLst/>
              <a:gdLst/>
              <a:ahLst/>
              <a:cxnLst/>
              <a:rect l="l" t="t" r="r" b="b"/>
              <a:pathLst>
                <a:path w="409" h="324" extrusionOk="0">
                  <a:moveTo>
                    <a:pt x="248" y="1"/>
                  </a:moveTo>
                  <a:cubicBezTo>
                    <a:pt x="191" y="1"/>
                    <a:pt x="128" y="34"/>
                    <a:pt x="87" y="108"/>
                  </a:cubicBezTo>
                  <a:lnTo>
                    <a:pt x="65" y="129"/>
                  </a:lnTo>
                  <a:cubicBezTo>
                    <a:pt x="0" y="246"/>
                    <a:pt x="69" y="323"/>
                    <a:pt x="157" y="323"/>
                  </a:cubicBezTo>
                  <a:cubicBezTo>
                    <a:pt x="214" y="323"/>
                    <a:pt x="280" y="291"/>
                    <a:pt x="322" y="215"/>
                  </a:cubicBezTo>
                  <a:lnTo>
                    <a:pt x="343" y="215"/>
                  </a:lnTo>
                  <a:cubicBezTo>
                    <a:pt x="409" y="84"/>
                    <a:pt x="337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33"/>
            <p:cNvSpPr/>
            <p:nvPr/>
          </p:nvSpPr>
          <p:spPr>
            <a:xfrm>
              <a:off x="479500" y="966525"/>
              <a:ext cx="8125" cy="8875"/>
            </a:xfrm>
            <a:custGeom>
              <a:avLst/>
              <a:gdLst/>
              <a:ahLst/>
              <a:cxnLst/>
              <a:rect l="l" t="t" r="r" b="b"/>
              <a:pathLst>
                <a:path w="325" h="355" extrusionOk="0">
                  <a:moveTo>
                    <a:pt x="188" y="1"/>
                  </a:moveTo>
                  <a:cubicBezTo>
                    <a:pt x="104" y="1"/>
                    <a:pt x="11" y="84"/>
                    <a:pt x="25" y="194"/>
                  </a:cubicBezTo>
                  <a:cubicBezTo>
                    <a:pt x="1" y="292"/>
                    <a:pt x="60" y="355"/>
                    <a:pt x="131" y="355"/>
                  </a:cubicBezTo>
                  <a:cubicBezTo>
                    <a:pt x="185" y="355"/>
                    <a:pt x="245" y="319"/>
                    <a:pt x="281" y="237"/>
                  </a:cubicBezTo>
                  <a:cubicBezTo>
                    <a:pt x="324" y="173"/>
                    <a:pt x="324" y="130"/>
                    <a:pt x="303" y="87"/>
                  </a:cubicBezTo>
                  <a:cubicBezTo>
                    <a:pt x="280" y="26"/>
                    <a:pt x="235" y="1"/>
                    <a:pt x="1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33"/>
            <p:cNvSpPr/>
            <p:nvPr/>
          </p:nvSpPr>
          <p:spPr>
            <a:xfrm>
              <a:off x="473450" y="992625"/>
              <a:ext cx="8000" cy="6150"/>
            </a:xfrm>
            <a:custGeom>
              <a:avLst/>
              <a:gdLst/>
              <a:ahLst/>
              <a:cxnLst/>
              <a:rect l="l" t="t" r="r" b="b"/>
              <a:pathLst>
                <a:path w="320" h="246" extrusionOk="0">
                  <a:moveTo>
                    <a:pt x="192" y="0"/>
                  </a:moveTo>
                  <a:cubicBezTo>
                    <a:pt x="182" y="0"/>
                    <a:pt x="172" y="2"/>
                    <a:pt x="160" y="5"/>
                  </a:cubicBezTo>
                  <a:lnTo>
                    <a:pt x="139" y="5"/>
                  </a:lnTo>
                  <a:cubicBezTo>
                    <a:pt x="1" y="25"/>
                    <a:pt x="8" y="245"/>
                    <a:pt x="128" y="245"/>
                  </a:cubicBezTo>
                  <a:cubicBezTo>
                    <a:pt x="138" y="245"/>
                    <a:pt x="149" y="244"/>
                    <a:pt x="160" y="240"/>
                  </a:cubicBezTo>
                  <a:lnTo>
                    <a:pt x="182" y="240"/>
                  </a:lnTo>
                  <a:cubicBezTo>
                    <a:pt x="320" y="221"/>
                    <a:pt x="312" y="0"/>
                    <a:pt x="1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33"/>
            <p:cNvSpPr/>
            <p:nvPr/>
          </p:nvSpPr>
          <p:spPr>
            <a:xfrm>
              <a:off x="473875" y="993775"/>
              <a:ext cx="7725" cy="6500"/>
            </a:xfrm>
            <a:custGeom>
              <a:avLst/>
              <a:gdLst/>
              <a:ahLst/>
              <a:cxnLst/>
              <a:rect l="l" t="t" r="r" b="b"/>
              <a:pathLst>
                <a:path w="309" h="260" extrusionOk="0">
                  <a:moveTo>
                    <a:pt x="179" y="1"/>
                  </a:moveTo>
                  <a:cubicBezTo>
                    <a:pt x="175" y="1"/>
                    <a:pt x="170" y="1"/>
                    <a:pt x="165" y="2"/>
                  </a:cubicBezTo>
                  <a:cubicBezTo>
                    <a:pt x="143" y="2"/>
                    <a:pt x="143" y="2"/>
                    <a:pt x="143" y="23"/>
                  </a:cubicBezTo>
                  <a:cubicBezTo>
                    <a:pt x="0" y="44"/>
                    <a:pt x="13" y="260"/>
                    <a:pt x="127" y="260"/>
                  </a:cubicBezTo>
                  <a:cubicBezTo>
                    <a:pt x="132" y="260"/>
                    <a:pt x="138" y="259"/>
                    <a:pt x="143" y="258"/>
                  </a:cubicBezTo>
                  <a:lnTo>
                    <a:pt x="186" y="258"/>
                  </a:lnTo>
                  <a:cubicBezTo>
                    <a:pt x="309" y="238"/>
                    <a:pt x="294" y="1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33"/>
            <p:cNvSpPr/>
            <p:nvPr/>
          </p:nvSpPr>
          <p:spPr>
            <a:xfrm>
              <a:off x="499875" y="986250"/>
              <a:ext cx="8050" cy="9125"/>
            </a:xfrm>
            <a:custGeom>
              <a:avLst/>
              <a:gdLst/>
              <a:ahLst/>
              <a:cxnLst/>
              <a:rect l="l" t="t" r="r" b="b"/>
              <a:pathLst>
                <a:path w="322" h="365" extrusionOk="0">
                  <a:moveTo>
                    <a:pt x="205" y="0"/>
                  </a:moveTo>
                  <a:cubicBezTo>
                    <a:pt x="121" y="0"/>
                    <a:pt x="22" y="74"/>
                    <a:pt x="22" y="196"/>
                  </a:cubicBezTo>
                  <a:cubicBezTo>
                    <a:pt x="0" y="305"/>
                    <a:pt x="68" y="364"/>
                    <a:pt x="145" y="364"/>
                  </a:cubicBezTo>
                  <a:cubicBezTo>
                    <a:pt x="219" y="364"/>
                    <a:pt x="301" y="311"/>
                    <a:pt x="321" y="196"/>
                  </a:cubicBezTo>
                  <a:cubicBezTo>
                    <a:pt x="321" y="175"/>
                    <a:pt x="321" y="153"/>
                    <a:pt x="321" y="132"/>
                  </a:cubicBezTo>
                  <a:cubicBezTo>
                    <a:pt x="321" y="41"/>
                    <a:pt x="267" y="0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33"/>
            <p:cNvSpPr/>
            <p:nvPr/>
          </p:nvSpPr>
          <p:spPr>
            <a:xfrm>
              <a:off x="313925" y="995125"/>
              <a:ext cx="74850" cy="170775"/>
            </a:xfrm>
            <a:custGeom>
              <a:avLst/>
              <a:gdLst/>
              <a:ahLst/>
              <a:cxnLst/>
              <a:rect l="l" t="t" r="r" b="b"/>
              <a:pathLst>
                <a:path w="2994" h="6831" extrusionOk="0">
                  <a:moveTo>
                    <a:pt x="2874" y="1"/>
                  </a:moveTo>
                  <a:cubicBezTo>
                    <a:pt x="2108" y="1"/>
                    <a:pt x="850" y="1294"/>
                    <a:pt x="343" y="2876"/>
                  </a:cubicBezTo>
                  <a:cubicBezTo>
                    <a:pt x="1" y="3966"/>
                    <a:pt x="364" y="6018"/>
                    <a:pt x="1262" y="6745"/>
                  </a:cubicBezTo>
                  <a:cubicBezTo>
                    <a:pt x="1304" y="6788"/>
                    <a:pt x="1369" y="6809"/>
                    <a:pt x="1433" y="6830"/>
                  </a:cubicBezTo>
                  <a:cubicBezTo>
                    <a:pt x="1176" y="6275"/>
                    <a:pt x="877" y="5698"/>
                    <a:pt x="813" y="5078"/>
                  </a:cubicBezTo>
                  <a:cubicBezTo>
                    <a:pt x="749" y="4372"/>
                    <a:pt x="963" y="3560"/>
                    <a:pt x="1198" y="2898"/>
                  </a:cubicBezTo>
                  <a:cubicBezTo>
                    <a:pt x="1433" y="2171"/>
                    <a:pt x="1668" y="1444"/>
                    <a:pt x="2224" y="867"/>
                  </a:cubicBezTo>
                  <a:cubicBezTo>
                    <a:pt x="2416" y="675"/>
                    <a:pt x="2822" y="461"/>
                    <a:pt x="2950" y="226"/>
                  </a:cubicBezTo>
                  <a:cubicBezTo>
                    <a:pt x="2972" y="140"/>
                    <a:pt x="2993" y="76"/>
                    <a:pt x="2993" y="12"/>
                  </a:cubicBezTo>
                  <a:cubicBezTo>
                    <a:pt x="2955" y="4"/>
                    <a:pt x="2915" y="1"/>
                    <a:pt x="2874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33"/>
            <p:cNvSpPr/>
            <p:nvPr/>
          </p:nvSpPr>
          <p:spPr>
            <a:xfrm>
              <a:off x="401575" y="855300"/>
              <a:ext cx="88175" cy="153500"/>
            </a:xfrm>
            <a:custGeom>
              <a:avLst/>
              <a:gdLst/>
              <a:ahLst/>
              <a:cxnLst/>
              <a:rect l="l" t="t" r="r" b="b"/>
              <a:pathLst>
                <a:path w="3527" h="6140" extrusionOk="0">
                  <a:moveTo>
                    <a:pt x="3365" y="1"/>
                  </a:moveTo>
                  <a:cubicBezTo>
                    <a:pt x="2214" y="1"/>
                    <a:pt x="574" y="680"/>
                    <a:pt x="64" y="3639"/>
                  </a:cubicBezTo>
                  <a:cubicBezTo>
                    <a:pt x="0" y="4109"/>
                    <a:pt x="86" y="5220"/>
                    <a:pt x="342" y="6139"/>
                  </a:cubicBezTo>
                  <a:lnTo>
                    <a:pt x="406" y="6139"/>
                  </a:lnTo>
                  <a:cubicBezTo>
                    <a:pt x="86" y="5477"/>
                    <a:pt x="278" y="4643"/>
                    <a:pt x="406" y="3981"/>
                  </a:cubicBezTo>
                  <a:cubicBezTo>
                    <a:pt x="534" y="3318"/>
                    <a:pt x="791" y="2720"/>
                    <a:pt x="1176" y="2164"/>
                  </a:cubicBezTo>
                  <a:cubicBezTo>
                    <a:pt x="1817" y="1245"/>
                    <a:pt x="2608" y="582"/>
                    <a:pt x="3527" y="5"/>
                  </a:cubicBezTo>
                  <a:cubicBezTo>
                    <a:pt x="3474" y="2"/>
                    <a:pt x="3420" y="1"/>
                    <a:pt x="3365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33"/>
            <p:cNvSpPr/>
            <p:nvPr/>
          </p:nvSpPr>
          <p:spPr>
            <a:xfrm>
              <a:off x="-1754025" y="375325"/>
              <a:ext cx="4357150" cy="1735300"/>
            </a:xfrm>
            <a:custGeom>
              <a:avLst/>
              <a:gdLst/>
              <a:ahLst/>
              <a:cxnLst/>
              <a:rect l="l" t="t" r="r" b="b"/>
              <a:pathLst>
                <a:path w="174286" h="69412" extrusionOk="0">
                  <a:moveTo>
                    <a:pt x="145357" y="1"/>
                  </a:moveTo>
                  <a:cubicBezTo>
                    <a:pt x="145025" y="1"/>
                    <a:pt x="144693" y="4"/>
                    <a:pt x="144361" y="10"/>
                  </a:cubicBezTo>
                  <a:cubicBezTo>
                    <a:pt x="139339" y="74"/>
                    <a:pt x="134487" y="1293"/>
                    <a:pt x="129635" y="1720"/>
                  </a:cubicBezTo>
                  <a:cubicBezTo>
                    <a:pt x="129311" y="1771"/>
                    <a:pt x="129068" y="1792"/>
                    <a:pt x="128885" y="1792"/>
                  </a:cubicBezTo>
                  <a:cubicBezTo>
                    <a:pt x="127906" y="1792"/>
                    <a:pt x="128602" y="1186"/>
                    <a:pt x="127540" y="1186"/>
                  </a:cubicBezTo>
                  <a:cubicBezTo>
                    <a:pt x="126300" y="1207"/>
                    <a:pt x="123436" y="1934"/>
                    <a:pt x="122197" y="2276"/>
                  </a:cubicBezTo>
                  <a:cubicBezTo>
                    <a:pt x="119781" y="2981"/>
                    <a:pt x="117452" y="3879"/>
                    <a:pt x="115143" y="4798"/>
                  </a:cubicBezTo>
                  <a:cubicBezTo>
                    <a:pt x="112835" y="5717"/>
                    <a:pt x="110548" y="6658"/>
                    <a:pt x="108239" y="7534"/>
                  </a:cubicBezTo>
                  <a:cubicBezTo>
                    <a:pt x="107085" y="7961"/>
                    <a:pt x="105931" y="8367"/>
                    <a:pt x="104755" y="8752"/>
                  </a:cubicBezTo>
                  <a:cubicBezTo>
                    <a:pt x="103580" y="9116"/>
                    <a:pt x="102361" y="9543"/>
                    <a:pt x="101207" y="10120"/>
                  </a:cubicBezTo>
                  <a:cubicBezTo>
                    <a:pt x="100053" y="10697"/>
                    <a:pt x="98963" y="11403"/>
                    <a:pt x="97958" y="12172"/>
                  </a:cubicBezTo>
                  <a:cubicBezTo>
                    <a:pt x="96975" y="12941"/>
                    <a:pt x="95971" y="13625"/>
                    <a:pt x="94923" y="14309"/>
                  </a:cubicBezTo>
                  <a:cubicBezTo>
                    <a:pt x="92850" y="15677"/>
                    <a:pt x="90691" y="16938"/>
                    <a:pt x="88618" y="18413"/>
                  </a:cubicBezTo>
                  <a:cubicBezTo>
                    <a:pt x="87699" y="19097"/>
                    <a:pt x="86566" y="19567"/>
                    <a:pt x="85433" y="20059"/>
                  </a:cubicBezTo>
                  <a:cubicBezTo>
                    <a:pt x="84322" y="20551"/>
                    <a:pt x="83168" y="20999"/>
                    <a:pt x="82013" y="21427"/>
                  </a:cubicBezTo>
                  <a:cubicBezTo>
                    <a:pt x="79705" y="22303"/>
                    <a:pt x="77375" y="23137"/>
                    <a:pt x="75045" y="23949"/>
                  </a:cubicBezTo>
                  <a:cubicBezTo>
                    <a:pt x="70364" y="25552"/>
                    <a:pt x="65662" y="27134"/>
                    <a:pt x="60981" y="28801"/>
                  </a:cubicBezTo>
                  <a:cubicBezTo>
                    <a:pt x="58651" y="29635"/>
                    <a:pt x="56322" y="30468"/>
                    <a:pt x="53992" y="31451"/>
                  </a:cubicBezTo>
                  <a:cubicBezTo>
                    <a:pt x="52838" y="31943"/>
                    <a:pt x="51684" y="32435"/>
                    <a:pt x="50529" y="33097"/>
                  </a:cubicBezTo>
                  <a:cubicBezTo>
                    <a:pt x="50251" y="33268"/>
                    <a:pt x="49909" y="33503"/>
                    <a:pt x="49696" y="33674"/>
                  </a:cubicBezTo>
                  <a:lnTo>
                    <a:pt x="48926" y="34230"/>
                  </a:lnTo>
                  <a:lnTo>
                    <a:pt x="47409" y="35299"/>
                  </a:lnTo>
                  <a:lnTo>
                    <a:pt x="41232" y="39552"/>
                  </a:lnTo>
                  <a:lnTo>
                    <a:pt x="39693" y="40642"/>
                  </a:lnTo>
                  <a:lnTo>
                    <a:pt x="39308" y="40920"/>
                  </a:lnTo>
                  <a:cubicBezTo>
                    <a:pt x="39180" y="41006"/>
                    <a:pt x="39030" y="41112"/>
                    <a:pt x="38880" y="41241"/>
                  </a:cubicBezTo>
                  <a:cubicBezTo>
                    <a:pt x="38624" y="41454"/>
                    <a:pt x="38367" y="41690"/>
                    <a:pt x="38132" y="41903"/>
                  </a:cubicBezTo>
                  <a:cubicBezTo>
                    <a:pt x="37662" y="42352"/>
                    <a:pt x="37235" y="42801"/>
                    <a:pt x="36786" y="43186"/>
                  </a:cubicBezTo>
                  <a:cubicBezTo>
                    <a:pt x="36593" y="43357"/>
                    <a:pt x="36358" y="43549"/>
                    <a:pt x="36166" y="43656"/>
                  </a:cubicBezTo>
                  <a:cubicBezTo>
                    <a:pt x="36102" y="43720"/>
                    <a:pt x="35888" y="43848"/>
                    <a:pt x="35824" y="43870"/>
                  </a:cubicBezTo>
                  <a:cubicBezTo>
                    <a:pt x="35696" y="43934"/>
                    <a:pt x="35567" y="43998"/>
                    <a:pt x="35439" y="44062"/>
                  </a:cubicBezTo>
                  <a:cubicBezTo>
                    <a:pt x="33345" y="45088"/>
                    <a:pt x="30972" y="45601"/>
                    <a:pt x="28557" y="46114"/>
                  </a:cubicBezTo>
                  <a:cubicBezTo>
                    <a:pt x="27360" y="46370"/>
                    <a:pt x="26141" y="46627"/>
                    <a:pt x="24923" y="46948"/>
                  </a:cubicBezTo>
                  <a:cubicBezTo>
                    <a:pt x="24303" y="47097"/>
                    <a:pt x="23705" y="47268"/>
                    <a:pt x="23064" y="47461"/>
                  </a:cubicBezTo>
                  <a:cubicBezTo>
                    <a:pt x="22444" y="47653"/>
                    <a:pt x="21888" y="47867"/>
                    <a:pt x="21332" y="48038"/>
                  </a:cubicBezTo>
                  <a:cubicBezTo>
                    <a:pt x="20178" y="48380"/>
                    <a:pt x="18981" y="48657"/>
                    <a:pt x="17763" y="49021"/>
                  </a:cubicBezTo>
                  <a:cubicBezTo>
                    <a:pt x="16545" y="49406"/>
                    <a:pt x="15283" y="49854"/>
                    <a:pt x="14087" y="50560"/>
                  </a:cubicBezTo>
                  <a:cubicBezTo>
                    <a:pt x="14019" y="50601"/>
                    <a:pt x="13951" y="50619"/>
                    <a:pt x="13884" y="50619"/>
                  </a:cubicBezTo>
                  <a:cubicBezTo>
                    <a:pt x="13442" y="50619"/>
                    <a:pt x="13015" y="49845"/>
                    <a:pt x="12620" y="49845"/>
                  </a:cubicBezTo>
                  <a:cubicBezTo>
                    <a:pt x="12545" y="49845"/>
                    <a:pt x="12471" y="49873"/>
                    <a:pt x="12398" y="49940"/>
                  </a:cubicBezTo>
                  <a:cubicBezTo>
                    <a:pt x="12248" y="50068"/>
                    <a:pt x="11735" y="51351"/>
                    <a:pt x="11586" y="51500"/>
                  </a:cubicBezTo>
                  <a:cubicBezTo>
                    <a:pt x="11458" y="51628"/>
                    <a:pt x="11778" y="52419"/>
                    <a:pt x="11650" y="52548"/>
                  </a:cubicBezTo>
                  <a:lnTo>
                    <a:pt x="11009" y="53296"/>
                  </a:lnTo>
                  <a:cubicBezTo>
                    <a:pt x="10154" y="54300"/>
                    <a:pt x="9363" y="55305"/>
                    <a:pt x="8593" y="56352"/>
                  </a:cubicBezTo>
                  <a:cubicBezTo>
                    <a:pt x="7054" y="58425"/>
                    <a:pt x="5622" y="60541"/>
                    <a:pt x="4212" y="62679"/>
                  </a:cubicBezTo>
                  <a:cubicBezTo>
                    <a:pt x="3506" y="63748"/>
                    <a:pt x="2822" y="64774"/>
                    <a:pt x="2096" y="65885"/>
                  </a:cubicBezTo>
                  <a:cubicBezTo>
                    <a:pt x="1412" y="66996"/>
                    <a:pt x="749" y="68108"/>
                    <a:pt x="108" y="69198"/>
                  </a:cubicBezTo>
                  <a:cubicBezTo>
                    <a:pt x="65" y="69283"/>
                    <a:pt x="44" y="69348"/>
                    <a:pt x="1" y="69412"/>
                  </a:cubicBezTo>
                  <a:lnTo>
                    <a:pt x="2972" y="69412"/>
                  </a:lnTo>
                  <a:cubicBezTo>
                    <a:pt x="3378" y="68706"/>
                    <a:pt x="3784" y="68001"/>
                    <a:pt x="4190" y="67317"/>
                  </a:cubicBezTo>
                  <a:cubicBezTo>
                    <a:pt x="4853" y="66270"/>
                    <a:pt x="5558" y="65201"/>
                    <a:pt x="6242" y="64132"/>
                  </a:cubicBezTo>
                  <a:cubicBezTo>
                    <a:pt x="7610" y="61995"/>
                    <a:pt x="8978" y="59879"/>
                    <a:pt x="10453" y="57848"/>
                  </a:cubicBezTo>
                  <a:cubicBezTo>
                    <a:pt x="11180" y="56822"/>
                    <a:pt x="11928" y="55839"/>
                    <a:pt x="12719" y="54899"/>
                  </a:cubicBezTo>
                  <a:cubicBezTo>
                    <a:pt x="13509" y="53916"/>
                    <a:pt x="14236" y="53167"/>
                    <a:pt x="15198" y="52590"/>
                  </a:cubicBezTo>
                  <a:cubicBezTo>
                    <a:pt x="17100" y="51415"/>
                    <a:pt x="19516" y="50945"/>
                    <a:pt x="21931" y="50175"/>
                  </a:cubicBezTo>
                  <a:cubicBezTo>
                    <a:pt x="22551" y="49983"/>
                    <a:pt x="23170" y="49748"/>
                    <a:pt x="23705" y="49577"/>
                  </a:cubicBezTo>
                  <a:cubicBezTo>
                    <a:pt x="24261" y="49384"/>
                    <a:pt x="24838" y="49213"/>
                    <a:pt x="25415" y="49064"/>
                  </a:cubicBezTo>
                  <a:cubicBezTo>
                    <a:pt x="26590" y="48743"/>
                    <a:pt x="27787" y="48486"/>
                    <a:pt x="28984" y="48209"/>
                  </a:cubicBezTo>
                  <a:cubicBezTo>
                    <a:pt x="31400" y="47632"/>
                    <a:pt x="33879" y="47097"/>
                    <a:pt x="36273" y="45900"/>
                  </a:cubicBezTo>
                  <a:cubicBezTo>
                    <a:pt x="36422" y="45815"/>
                    <a:pt x="36572" y="45729"/>
                    <a:pt x="36722" y="45665"/>
                  </a:cubicBezTo>
                  <a:cubicBezTo>
                    <a:pt x="36935" y="45537"/>
                    <a:pt x="36978" y="45516"/>
                    <a:pt x="37171" y="45387"/>
                  </a:cubicBezTo>
                  <a:cubicBezTo>
                    <a:pt x="37513" y="45152"/>
                    <a:pt x="37769" y="44938"/>
                    <a:pt x="38025" y="44703"/>
                  </a:cubicBezTo>
                  <a:cubicBezTo>
                    <a:pt x="38538" y="44254"/>
                    <a:pt x="38966" y="43784"/>
                    <a:pt x="39415" y="43357"/>
                  </a:cubicBezTo>
                  <a:cubicBezTo>
                    <a:pt x="39629" y="43143"/>
                    <a:pt x="39842" y="42951"/>
                    <a:pt x="40056" y="42758"/>
                  </a:cubicBezTo>
                  <a:cubicBezTo>
                    <a:pt x="40163" y="42673"/>
                    <a:pt x="40270" y="42609"/>
                    <a:pt x="40377" y="42523"/>
                  </a:cubicBezTo>
                  <a:lnTo>
                    <a:pt x="40740" y="42224"/>
                  </a:lnTo>
                  <a:lnTo>
                    <a:pt x="42258" y="41134"/>
                  </a:lnTo>
                  <a:lnTo>
                    <a:pt x="48392" y="36795"/>
                  </a:lnTo>
                  <a:lnTo>
                    <a:pt x="49909" y="35683"/>
                  </a:lnTo>
                  <a:cubicBezTo>
                    <a:pt x="50422" y="35320"/>
                    <a:pt x="50935" y="34893"/>
                    <a:pt x="51363" y="34615"/>
                  </a:cubicBezTo>
                  <a:cubicBezTo>
                    <a:pt x="52367" y="34016"/>
                    <a:pt x="53479" y="33503"/>
                    <a:pt x="54612" y="33033"/>
                  </a:cubicBezTo>
                  <a:cubicBezTo>
                    <a:pt x="56856" y="32071"/>
                    <a:pt x="59186" y="31195"/>
                    <a:pt x="61494" y="30340"/>
                  </a:cubicBezTo>
                  <a:cubicBezTo>
                    <a:pt x="66132" y="28630"/>
                    <a:pt x="70813" y="27027"/>
                    <a:pt x="75494" y="25360"/>
                  </a:cubicBezTo>
                  <a:cubicBezTo>
                    <a:pt x="77824" y="24526"/>
                    <a:pt x="80154" y="23671"/>
                    <a:pt x="82484" y="22774"/>
                  </a:cubicBezTo>
                  <a:cubicBezTo>
                    <a:pt x="83638" y="22325"/>
                    <a:pt x="84813" y="21854"/>
                    <a:pt x="85946" y="21363"/>
                  </a:cubicBezTo>
                  <a:cubicBezTo>
                    <a:pt x="87100" y="20850"/>
                    <a:pt x="88276" y="20337"/>
                    <a:pt x="89366" y="19546"/>
                  </a:cubicBezTo>
                  <a:cubicBezTo>
                    <a:pt x="91354" y="18093"/>
                    <a:pt x="93491" y="16810"/>
                    <a:pt x="95586" y="15399"/>
                  </a:cubicBezTo>
                  <a:cubicBezTo>
                    <a:pt x="96633" y="14716"/>
                    <a:pt x="97681" y="13967"/>
                    <a:pt x="98664" y="13198"/>
                  </a:cubicBezTo>
                  <a:cubicBezTo>
                    <a:pt x="99647" y="12429"/>
                    <a:pt x="100652" y="11766"/>
                    <a:pt x="101720" y="11232"/>
                  </a:cubicBezTo>
                  <a:cubicBezTo>
                    <a:pt x="102789" y="10676"/>
                    <a:pt x="105268" y="10761"/>
                    <a:pt x="106444" y="10377"/>
                  </a:cubicBezTo>
                  <a:cubicBezTo>
                    <a:pt x="107641" y="9992"/>
                    <a:pt x="106337" y="9222"/>
                    <a:pt x="108624" y="8624"/>
                  </a:cubicBezTo>
                  <a:cubicBezTo>
                    <a:pt x="110932" y="7726"/>
                    <a:pt x="113219" y="6743"/>
                    <a:pt x="115506" y="5803"/>
                  </a:cubicBezTo>
                  <a:cubicBezTo>
                    <a:pt x="117815" y="4883"/>
                    <a:pt x="120123" y="3986"/>
                    <a:pt x="122453" y="3280"/>
                  </a:cubicBezTo>
                  <a:cubicBezTo>
                    <a:pt x="124697" y="2618"/>
                    <a:pt x="127219" y="3045"/>
                    <a:pt x="129720" y="2746"/>
                  </a:cubicBezTo>
                  <a:cubicBezTo>
                    <a:pt x="134679" y="2254"/>
                    <a:pt x="139488" y="1036"/>
                    <a:pt x="144361" y="951"/>
                  </a:cubicBezTo>
                  <a:cubicBezTo>
                    <a:pt x="144620" y="946"/>
                    <a:pt x="144884" y="944"/>
                    <a:pt x="145153" y="944"/>
                  </a:cubicBezTo>
                  <a:cubicBezTo>
                    <a:pt x="149966" y="944"/>
                    <a:pt x="156236" y="1647"/>
                    <a:pt x="159131" y="2254"/>
                  </a:cubicBezTo>
                  <a:cubicBezTo>
                    <a:pt x="159151" y="2266"/>
                    <a:pt x="159169" y="2272"/>
                    <a:pt x="159185" y="2272"/>
                  </a:cubicBezTo>
                  <a:cubicBezTo>
                    <a:pt x="159339" y="2272"/>
                    <a:pt x="159318" y="1763"/>
                    <a:pt x="159473" y="1763"/>
                  </a:cubicBezTo>
                  <a:cubicBezTo>
                    <a:pt x="160563" y="1827"/>
                    <a:pt x="161696" y="1891"/>
                    <a:pt x="162786" y="1955"/>
                  </a:cubicBezTo>
                  <a:cubicBezTo>
                    <a:pt x="164004" y="2041"/>
                    <a:pt x="165244" y="2148"/>
                    <a:pt x="166462" y="2276"/>
                  </a:cubicBezTo>
                  <a:cubicBezTo>
                    <a:pt x="168899" y="2554"/>
                    <a:pt x="171336" y="2896"/>
                    <a:pt x="173772" y="3259"/>
                  </a:cubicBezTo>
                  <a:cubicBezTo>
                    <a:pt x="173797" y="3263"/>
                    <a:pt x="173821" y="3266"/>
                    <a:pt x="173845" y="3266"/>
                  </a:cubicBezTo>
                  <a:cubicBezTo>
                    <a:pt x="174050" y="3266"/>
                    <a:pt x="174223" y="3106"/>
                    <a:pt x="174242" y="2896"/>
                  </a:cubicBezTo>
                  <a:cubicBezTo>
                    <a:pt x="174285" y="2639"/>
                    <a:pt x="174114" y="2425"/>
                    <a:pt x="173900" y="2383"/>
                  </a:cubicBezTo>
                  <a:cubicBezTo>
                    <a:pt x="171442" y="2019"/>
                    <a:pt x="169006" y="1677"/>
                    <a:pt x="166548" y="1400"/>
                  </a:cubicBezTo>
                  <a:cubicBezTo>
                    <a:pt x="165308" y="1271"/>
                    <a:pt x="164068" y="1164"/>
                    <a:pt x="162850" y="1079"/>
                  </a:cubicBezTo>
                  <a:cubicBezTo>
                    <a:pt x="161610" y="993"/>
                    <a:pt x="160371" y="951"/>
                    <a:pt x="159152" y="887"/>
                  </a:cubicBezTo>
                  <a:cubicBezTo>
                    <a:pt x="156609" y="716"/>
                    <a:pt x="154044" y="480"/>
                    <a:pt x="151479" y="288"/>
                  </a:cubicBezTo>
                  <a:cubicBezTo>
                    <a:pt x="151329" y="267"/>
                    <a:pt x="151180" y="245"/>
                    <a:pt x="151030" y="245"/>
                  </a:cubicBezTo>
                  <a:cubicBezTo>
                    <a:pt x="149139" y="100"/>
                    <a:pt x="147248" y="1"/>
                    <a:pt x="1453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33"/>
            <p:cNvSpPr/>
            <p:nvPr/>
          </p:nvSpPr>
          <p:spPr>
            <a:xfrm>
              <a:off x="60650" y="209375"/>
              <a:ext cx="1009950" cy="817600"/>
            </a:xfrm>
            <a:custGeom>
              <a:avLst/>
              <a:gdLst/>
              <a:ahLst/>
              <a:cxnLst/>
              <a:rect l="l" t="t" r="r" b="b"/>
              <a:pathLst>
                <a:path w="40398" h="32704" extrusionOk="0">
                  <a:moveTo>
                    <a:pt x="40034" y="1"/>
                  </a:moveTo>
                  <a:cubicBezTo>
                    <a:pt x="39760" y="79"/>
                    <a:pt x="39534" y="126"/>
                    <a:pt x="39380" y="126"/>
                  </a:cubicBezTo>
                  <a:cubicBezTo>
                    <a:pt x="39281" y="126"/>
                    <a:pt x="39212" y="107"/>
                    <a:pt x="39179" y="65"/>
                  </a:cubicBezTo>
                  <a:cubicBezTo>
                    <a:pt x="38046" y="642"/>
                    <a:pt x="36849" y="1775"/>
                    <a:pt x="35802" y="2694"/>
                  </a:cubicBezTo>
                  <a:cubicBezTo>
                    <a:pt x="33665" y="4532"/>
                    <a:pt x="32318" y="7012"/>
                    <a:pt x="30565" y="8679"/>
                  </a:cubicBezTo>
                  <a:cubicBezTo>
                    <a:pt x="30138" y="9106"/>
                    <a:pt x="29668" y="9470"/>
                    <a:pt x="29176" y="9769"/>
                  </a:cubicBezTo>
                  <a:cubicBezTo>
                    <a:pt x="28684" y="10068"/>
                    <a:pt x="28193" y="10282"/>
                    <a:pt x="27616" y="10496"/>
                  </a:cubicBezTo>
                  <a:cubicBezTo>
                    <a:pt x="26483" y="10944"/>
                    <a:pt x="25350" y="11372"/>
                    <a:pt x="24217" y="11799"/>
                  </a:cubicBezTo>
                  <a:cubicBezTo>
                    <a:pt x="21930" y="12654"/>
                    <a:pt x="19600" y="13573"/>
                    <a:pt x="17335" y="14920"/>
                  </a:cubicBezTo>
                  <a:cubicBezTo>
                    <a:pt x="16202" y="15583"/>
                    <a:pt x="15090" y="16331"/>
                    <a:pt x="14043" y="17207"/>
                  </a:cubicBezTo>
                  <a:cubicBezTo>
                    <a:pt x="13968" y="17270"/>
                    <a:pt x="13868" y="17292"/>
                    <a:pt x="13765" y="17292"/>
                  </a:cubicBezTo>
                  <a:cubicBezTo>
                    <a:pt x="13519" y="17292"/>
                    <a:pt x="13252" y="17164"/>
                    <a:pt x="13252" y="17164"/>
                  </a:cubicBezTo>
                  <a:cubicBezTo>
                    <a:pt x="13124" y="17292"/>
                    <a:pt x="12376" y="18468"/>
                    <a:pt x="12248" y="18596"/>
                  </a:cubicBezTo>
                  <a:cubicBezTo>
                    <a:pt x="11756" y="19088"/>
                    <a:pt x="11564" y="19601"/>
                    <a:pt x="11115" y="20114"/>
                  </a:cubicBezTo>
                  <a:cubicBezTo>
                    <a:pt x="9362" y="22187"/>
                    <a:pt x="7802" y="24325"/>
                    <a:pt x="6135" y="26334"/>
                  </a:cubicBezTo>
                  <a:cubicBezTo>
                    <a:pt x="5301" y="27317"/>
                    <a:pt x="4446" y="28279"/>
                    <a:pt x="3548" y="29112"/>
                  </a:cubicBezTo>
                  <a:cubicBezTo>
                    <a:pt x="2651" y="29967"/>
                    <a:pt x="1625" y="31057"/>
                    <a:pt x="599" y="31485"/>
                  </a:cubicBezTo>
                  <a:cubicBezTo>
                    <a:pt x="193" y="31677"/>
                    <a:pt x="0" y="31784"/>
                    <a:pt x="64" y="32212"/>
                  </a:cubicBezTo>
                  <a:cubicBezTo>
                    <a:pt x="106" y="32505"/>
                    <a:pt x="249" y="32625"/>
                    <a:pt x="462" y="32625"/>
                  </a:cubicBezTo>
                  <a:cubicBezTo>
                    <a:pt x="575" y="32625"/>
                    <a:pt x="707" y="32591"/>
                    <a:pt x="855" y="32532"/>
                  </a:cubicBezTo>
                  <a:lnTo>
                    <a:pt x="1005" y="32703"/>
                  </a:lnTo>
                  <a:cubicBezTo>
                    <a:pt x="1625" y="32468"/>
                    <a:pt x="2266" y="32105"/>
                    <a:pt x="2822" y="31720"/>
                  </a:cubicBezTo>
                  <a:cubicBezTo>
                    <a:pt x="3399" y="31314"/>
                    <a:pt x="3933" y="30865"/>
                    <a:pt x="4468" y="30416"/>
                  </a:cubicBezTo>
                  <a:cubicBezTo>
                    <a:pt x="5493" y="29476"/>
                    <a:pt x="6391" y="28450"/>
                    <a:pt x="7268" y="27424"/>
                  </a:cubicBezTo>
                  <a:cubicBezTo>
                    <a:pt x="9020" y="25350"/>
                    <a:pt x="10581" y="23170"/>
                    <a:pt x="12226" y="21204"/>
                  </a:cubicBezTo>
                  <a:cubicBezTo>
                    <a:pt x="12654" y="20712"/>
                    <a:pt x="13081" y="20242"/>
                    <a:pt x="13509" y="19793"/>
                  </a:cubicBezTo>
                  <a:lnTo>
                    <a:pt x="13829" y="19473"/>
                  </a:lnTo>
                  <a:lnTo>
                    <a:pt x="14171" y="19152"/>
                  </a:lnTo>
                  <a:cubicBezTo>
                    <a:pt x="14406" y="18938"/>
                    <a:pt x="14642" y="18725"/>
                    <a:pt x="14877" y="18532"/>
                  </a:cubicBezTo>
                  <a:cubicBezTo>
                    <a:pt x="15817" y="17720"/>
                    <a:pt x="16822" y="16993"/>
                    <a:pt x="17848" y="16352"/>
                  </a:cubicBezTo>
                  <a:cubicBezTo>
                    <a:pt x="19942" y="15070"/>
                    <a:pt x="22165" y="14129"/>
                    <a:pt x="24431" y="13231"/>
                  </a:cubicBezTo>
                  <a:cubicBezTo>
                    <a:pt x="25564" y="12761"/>
                    <a:pt x="26718" y="12312"/>
                    <a:pt x="27851" y="11842"/>
                  </a:cubicBezTo>
                  <a:cubicBezTo>
                    <a:pt x="28407" y="11628"/>
                    <a:pt x="29347" y="11607"/>
                    <a:pt x="30095" y="11265"/>
                  </a:cubicBezTo>
                  <a:cubicBezTo>
                    <a:pt x="30245" y="10773"/>
                    <a:pt x="30779" y="10111"/>
                    <a:pt x="31292" y="9619"/>
                  </a:cubicBezTo>
                  <a:cubicBezTo>
                    <a:pt x="32297" y="8615"/>
                    <a:pt x="33087" y="7482"/>
                    <a:pt x="33878" y="6434"/>
                  </a:cubicBezTo>
                  <a:cubicBezTo>
                    <a:pt x="34669" y="5387"/>
                    <a:pt x="35460" y="4383"/>
                    <a:pt x="36379" y="3549"/>
                  </a:cubicBezTo>
                  <a:cubicBezTo>
                    <a:pt x="37277" y="2737"/>
                    <a:pt x="38324" y="2096"/>
                    <a:pt x="39414" y="1518"/>
                  </a:cubicBezTo>
                  <a:cubicBezTo>
                    <a:pt x="39735" y="1347"/>
                    <a:pt x="40077" y="1176"/>
                    <a:pt x="40397" y="1005"/>
                  </a:cubicBezTo>
                  <a:cubicBezTo>
                    <a:pt x="40269" y="685"/>
                    <a:pt x="40141" y="343"/>
                    <a:pt x="400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33"/>
            <p:cNvSpPr/>
            <p:nvPr/>
          </p:nvSpPr>
          <p:spPr>
            <a:xfrm>
              <a:off x="-2317225" y="411900"/>
              <a:ext cx="3062925" cy="1698725"/>
            </a:xfrm>
            <a:custGeom>
              <a:avLst/>
              <a:gdLst/>
              <a:ahLst/>
              <a:cxnLst/>
              <a:rect l="l" t="t" r="r" b="b"/>
              <a:pathLst>
                <a:path w="122517" h="67949" extrusionOk="0">
                  <a:moveTo>
                    <a:pt x="122132" y="1"/>
                  </a:moveTo>
                  <a:cubicBezTo>
                    <a:pt x="120059" y="150"/>
                    <a:pt x="118007" y="321"/>
                    <a:pt x="115934" y="556"/>
                  </a:cubicBezTo>
                  <a:cubicBezTo>
                    <a:pt x="114908" y="663"/>
                    <a:pt x="113882" y="791"/>
                    <a:pt x="112856" y="941"/>
                  </a:cubicBezTo>
                  <a:cubicBezTo>
                    <a:pt x="111830" y="1112"/>
                    <a:pt x="110804" y="1304"/>
                    <a:pt x="109799" y="1454"/>
                  </a:cubicBezTo>
                  <a:cubicBezTo>
                    <a:pt x="107683" y="1796"/>
                    <a:pt x="105546" y="2053"/>
                    <a:pt x="103408" y="2373"/>
                  </a:cubicBezTo>
                  <a:cubicBezTo>
                    <a:pt x="103280" y="2373"/>
                    <a:pt x="103152" y="2395"/>
                    <a:pt x="103045" y="2416"/>
                  </a:cubicBezTo>
                  <a:cubicBezTo>
                    <a:pt x="101186" y="2694"/>
                    <a:pt x="99347" y="3014"/>
                    <a:pt x="97531" y="3442"/>
                  </a:cubicBezTo>
                  <a:cubicBezTo>
                    <a:pt x="93448" y="4404"/>
                    <a:pt x="89665" y="6285"/>
                    <a:pt x="85754" y="7546"/>
                  </a:cubicBezTo>
                  <a:cubicBezTo>
                    <a:pt x="85330" y="7707"/>
                    <a:pt x="85074" y="7764"/>
                    <a:pt x="84911" y="7764"/>
                  </a:cubicBezTo>
                  <a:cubicBezTo>
                    <a:pt x="84521" y="7764"/>
                    <a:pt x="84649" y="7442"/>
                    <a:pt x="84250" y="7442"/>
                  </a:cubicBezTo>
                  <a:cubicBezTo>
                    <a:pt x="84174" y="7442"/>
                    <a:pt x="84079" y="7454"/>
                    <a:pt x="83958" y="7482"/>
                  </a:cubicBezTo>
                  <a:cubicBezTo>
                    <a:pt x="82932" y="7717"/>
                    <a:pt x="80709" y="8828"/>
                    <a:pt x="79747" y="9341"/>
                  </a:cubicBezTo>
                  <a:cubicBezTo>
                    <a:pt x="77888" y="10367"/>
                    <a:pt x="76135" y="11521"/>
                    <a:pt x="74404" y="12697"/>
                  </a:cubicBezTo>
                  <a:cubicBezTo>
                    <a:pt x="72651" y="13872"/>
                    <a:pt x="70941" y="15069"/>
                    <a:pt x="69189" y="16202"/>
                  </a:cubicBezTo>
                  <a:cubicBezTo>
                    <a:pt x="68312" y="16758"/>
                    <a:pt x="67436" y="17314"/>
                    <a:pt x="66538" y="17827"/>
                  </a:cubicBezTo>
                  <a:cubicBezTo>
                    <a:pt x="65641" y="18340"/>
                    <a:pt x="64700" y="18917"/>
                    <a:pt x="63866" y="19601"/>
                  </a:cubicBezTo>
                  <a:cubicBezTo>
                    <a:pt x="63011" y="20263"/>
                    <a:pt x="62242" y="21054"/>
                    <a:pt x="61537" y="21866"/>
                  </a:cubicBezTo>
                  <a:cubicBezTo>
                    <a:pt x="60853" y="22678"/>
                    <a:pt x="60147" y="23427"/>
                    <a:pt x="59421" y="24175"/>
                  </a:cubicBezTo>
                  <a:cubicBezTo>
                    <a:pt x="57946" y="25671"/>
                    <a:pt x="56386" y="27103"/>
                    <a:pt x="54932" y="28685"/>
                  </a:cubicBezTo>
                  <a:cubicBezTo>
                    <a:pt x="54270" y="29411"/>
                    <a:pt x="53436" y="30010"/>
                    <a:pt x="52602" y="30630"/>
                  </a:cubicBezTo>
                  <a:cubicBezTo>
                    <a:pt x="51747" y="31228"/>
                    <a:pt x="50892" y="31805"/>
                    <a:pt x="50016" y="32361"/>
                  </a:cubicBezTo>
                  <a:cubicBezTo>
                    <a:pt x="48263" y="33494"/>
                    <a:pt x="46489" y="34605"/>
                    <a:pt x="44715" y="35695"/>
                  </a:cubicBezTo>
                  <a:cubicBezTo>
                    <a:pt x="41146" y="37875"/>
                    <a:pt x="37555" y="40013"/>
                    <a:pt x="34007" y="42214"/>
                  </a:cubicBezTo>
                  <a:cubicBezTo>
                    <a:pt x="32233" y="43347"/>
                    <a:pt x="30459" y="44459"/>
                    <a:pt x="28727" y="45677"/>
                  </a:cubicBezTo>
                  <a:cubicBezTo>
                    <a:pt x="27851" y="46297"/>
                    <a:pt x="26996" y="46895"/>
                    <a:pt x="26163" y="47665"/>
                  </a:cubicBezTo>
                  <a:cubicBezTo>
                    <a:pt x="25949" y="47836"/>
                    <a:pt x="25714" y="48114"/>
                    <a:pt x="25564" y="48285"/>
                  </a:cubicBezTo>
                  <a:lnTo>
                    <a:pt x="25030" y="48862"/>
                  </a:lnTo>
                  <a:lnTo>
                    <a:pt x="23982" y="50037"/>
                  </a:lnTo>
                  <a:lnTo>
                    <a:pt x="19601" y="54633"/>
                  </a:lnTo>
                  <a:lnTo>
                    <a:pt x="18532" y="55808"/>
                  </a:lnTo>
                  <a:lnTo>
                    <a:pt x="18254" y="56107"/>
                  </a:lnTo>
                  <a:cubicBezTo>
                    <a:pt x="18169" y="56214"/>
                    <a:pt x="18062" y="56321"/>
                    <a:pt x="17976" y="56449"/>
                  </a:cubicBezTo>
                  <a:cubicBezTo>
                    <a:pt x="17784" y="56685"/>
                    <a:pt x="17613" y="56920"/>
                    <a:pt x="17463" y="57133"/>
                  </a:cubicBezTo>
                  <a:cubicBezTo>
                    <a:pt x="17143" y="57604"/>
                    <a:pt x="16865" y="58031"/>
                    <a:pt x="16587" y="58416"/>
                  </a:cubicBezTo>
                  <a:cubicBezTo>
                    <a:pt x="16437" y="58608"/>
                    <a:pt x="16266" y="58801"/>
                    <a:pt x="16138" y="58929"/>
                  </a:cubicBezTo>
                  <a:cubicBezTo>
                    <a:pt x="16095" y="58993"/>
                    <a:pt x="15946" y="59121"/>
                    <a:pt x="15903" y="59164"/>
                  </a:cubicBezTo>
                  <a:cubicBezTo>
                    <a:pt x="15796" y="59249"/>
                    <a:pt x="15711" y="59314"/>
                    <a:pt x="15604" y="59399"/>
                  </a:cubicBezTo>
                  <a:cubicBezTo>
                    <a:pt x="14065" y="60617"/>
                    <a:pt x="12205" y="61472"/>
                    <a:pt x="10324" y="62327"/>
                  </a:cubicBezTo>
                  <a:cubicBezTo>
                    <a:pt x="9384" y="62755"/>
                    <a:pt x="8422" y="63182"/>
                    <a:pt x="7482" y="63674"/>
                  </a:cubicBezTo>
                  <a:cubicBezTo>
                    <a:pt x="6990" y="63909"/>
                    <a:pt x="6520" y="64144"/>
                    <a:pt x="6050" y="64422"/>
                  </a:cubicBezTo>
                  <a:cubicBezTo>
                    <a:pt x="5558" y="64721"/>
                    <a:pt x="5152" y="64978"/>
                    <a:pt x="4703" y="65213"/>
                  </a:cubicBezTo>
                  <a:cubicBezTo>
                    <a:pt x="3827" y="65704"/>
                    <a:pt x="2886" y="66175"/>
                    <a:pt x="1946" y="66688"/>
                  </a:cubicBezTo>
                  <a:cubicBezTo>
                    <a:pt x="1305" y="67051"/>
                    <a:pt x="642" y="67457"/>
                    <a:pt x="1" y="67949"/>
                  </a:cubicBezTo>
                  <a:lnTo>
                    <a:pt x="3613" y="67949"/>
                  </a:lnTo>
                  <a:cubicBezTo>
                    <a:pt x="4254" y="67585"/>
                    <a:pt x="4917" y="67243"/>
                    <a:pt x="5558" y="66859"/>
                  </a:cubicBezTo>
                  <a:cubicBezTo>
                    <a:pt x="6028" y="66602"/>
                    <a:pt x="6498" y="66303"/>
                    <a:pt x="6905" y="66046"/>
                  </a:cubicBezTo>
                  <a:cubicBezTo>
                    <a:pt x="7332" y="65790"/>
                    <a:pt x="7781" y="65555"/>
                    <a:pt x="8230" y="65320"/>
                  </a:cubicBezTo>
                  <a:cubicBezTo>
                    <a:pt x="9127" y="64849"/>
                    <a:pt x="10068" y="64422"/>
                    <a:pt x="11008" y="63973"/>
                  </a:cubicBezTo>
                  <a:cubicBezTo>
                    <a:pt x="12889" y="63054"/>
                    <a:pt x="14834" y="62156"/>
                    <a:pt x="16608" y="60746"/>
                  </a:cubicBezTo>
                  <a:cubicBezTo>
                    <a:pt x="16715" y="60660"/>
                    <a:pt x="16822" y="60553"/>
                    <a:pt x="16929" y="60468"/>
                  </a:cubicBezTo>
                  <a:cubicBezTo>
                    <a:pt x="17079" y="60340"/>
                    <a:pt x="17121" y="60297"/>
                    <a:pt x="17250" y="60169"/>
                  </a:cubicBezTo>
                  <a:cubicBezTo>
                    <a:pt x="17485" y="59912"/>
                    <a:pt x="17656" y="59698"/>
                    <a:pt x="17827" y="59442"/>
                  </a:cubicBezTo>
                  <a:cubicBezTo>
                    <a:pt x="18190" y="58993"/>
                    <a:pt x="18468" y="58523"/>
                    <a:pt x="18746" y="58095"/>
                  </a:cubicBezTo>
                  <a:cubicBezTo>
                    <a:pt x="18895" y="57882"/>
                    <a:pt x="19024" y="57689"/>
                    <a:pt x="19173" y="57497"/>
                  </a:cubicBezTo>
                  <a:cubicBezTo>
                    <a:pt x="19237" y="57390"/>
                    <a:pt x="19323" y="57326"/>
                    <a:pt x="19387" y="57219"/>
                  </a:cubicBezTo>
                  <a:lnTo>
                    <a:pt x="19665" y="56920"/>
                  </a:lnTo>
                  <a:lnTo>
                    <a:pt x="20712" y="55765"/>
                  </a:lnTo>
                  <a:lnTo>
                    <a:pt x="25008" y="51085"/>
                  </a:lnTo>
                  <a:lnTo>
                    <a:pt x="26077" y="49888"/>
                  </a:lnTo>
                  <a:cubicBezTo>
                    <a:pt x="26440" y="49503"/>
                    <a:pt x="26782" y="49054"/>
                    <a:pt x="27103" y="48755"/>
                  </a:cubicBezTo>
                  <a:cubicBezTo>
                    <a:pt x="27808" y="48092"/>
                    <a:pt x="28642" y="47451"/>
                    <a:pt x="29476" y="46853"/>
                  </a:cubicBezTo>
                  <a:cubicBezTo>
                    <a:pt x="31164" y="45656"/>
                    <a:pt x="32917" y="44523"/>
                    <a:pt x="34691" y="43390"/>
                  </a:cubicBezTo>
                  <a:cubicBezTo>
                    <a:pt x="38196" y="41167"/>
                    <a:pt x="41766" y="38987"/>
                    <a:pt x="45314" y="36764"/>
                  </a:cubicBezTo>
                  <a:cubicBezTo>
                    <a:pt x="47088" y="35653"/>
                    <a:pt x="48862" y="34541"/>
                    <a:pt x="50615" y="33387"/>
                  </a:cubicBezTo>
                  <a:cubicBezTo>
                    <a:pt x="51491" y="32788"/>
                    <a:pt x="52367" y="32211"/>
                    <a:pt x="53222" y="31591"/>
                  </a:cubicBezTo>
                  <a:cubicBezTo>
                    <a:pt x="54077" y="30950"/>
                    <a:pt x="54953" y="30330"/>
                    <a:pt x="55723" y="29475"/>
                  </a:cubicBezTo>
                  <a:cubicBezTo>
                    <a:pt x="57112" y="27915"/>
                    <a:pt x="58651" y="26483"/>
                    <a:pt x="60126" y="24944"/>
                  </a:cubicBezTo>
                  <a:cubicBezTo>
                    <a:pt x="60874" y="24196"/>
                    <a:pt x="61601" y="23384"/>
                    <a:pt x="62285" y="22572"/>
                  </a:cubicBezTo>
                  <a:cubicBezTo>
                    <a:pt x="62969" y="21781"/>
                    <a:pt x="63674" y="21054"/>
                    <a:pt x="64465" y="20413"/>
                  </a:cubicBezTo>
                  <a:cubicBezTo>
                    <a:pt x="65256" y="19750"/>
                    <a:pt x="67286" y="19366"/>
                    <a:pt x="68184" y="18853"/>
                  </a:cubicBezTo>
                  <a:cubicBezTo>
                    <a:pt x="69103" y="18318"/>
                    <a:pt x="67928" y="17912"/>
                    <a:pt x="69680" y="17014"/>
                  </a:cubicBezTo>
                  <a:cubicBezTo>
                    <a:pt x="71433" y="15860"/>
                    <a:pt x="73143" y="14642"/>
                    <a:pt x="74874" y="13445"/>
                  </a:cubicBezTo>
                  <a:cubicBezTo>
                    <a:pt x="76584" y="12269"/>
                    <a:pt x="78337" y="11115"/>
                    <a:pt x="80132" y="10111"/>
                  </a:cubicBezTo>
                  <a:cubicBezTo>
                    <a:pt x="81863" y="9170"/>
                    <a:pt x="83979" y="9063"/>
                    <a:pt x="85989" y="8358"/>
                  </a:cubicBezTo>
                  <a:cubicBezTo>
                    <a:pt x="89986" y="7054"/>
                    <a:pt x="93705" y="5173"/>
                    <a:pt x="97702" y="4211"/>
                  </a:cubicBezTo>
                  <a:cubicBezTo>
                    <a:pt x="101699" y="3249"/>
                    <a:pt x="107384" y="2630"/>
                    <a:pt x="110013" y="2587"/>
                  </a:cubicBezTo>
                  <a:cubicBezTo>
                    <a:pt x="110025" y="2591"/>
                    <a:pt x="110035" y="2593"/>
                    <a:pt x="110045" y="2593"/>
                  </a:cubicBezTo>
                  <a:cubicBezTo>
                    <a:pt x="110191" y="2593"/>
                    <a:pt x="110085" y="2158"/>
                    <a:pt x="110205" y="2138"/>
                  </a:cubicBezTo>
                  <a:cubicBezTo>
                    <a:pt x="111125" y="1988"/>
                    <a:pt x="112044" y="1817"/>
                    <a:pt x="112963" y="1689"/>
                  </a:cubicBezTo>
                  <a:cubicBezTo>
                    <a:pt x="113967" y="1518"/>
                    <a:pt x="114993" y="1390"/>
                    <a:pt x="116019" y="1283"/>
                  </a:cubicBezTo>
                  <a:cubicBezTo>
                    <a:pt x="118071" y="1048"/>
                    <a:pt x="120123" y="877"/>
                    <a:pt x="122175" y="749"/>
                  </a:cubicBezTo>
                  <a:cubicBezTo>
                    <a:pt x="122367" y="727"/>
                    <a:pt x="122517" y="556"/>
                    <a:pt x="122496" y="343"/>
                  </a:cubicBezTo>
                  <a:cubicBezTo>
                    <a:pt x="122496" y="150"/>
                    <a:pt x="122325" y="1"/>
                    <a:pt x="1221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33"/>
            <p:cNvSpPr/>
            <p:nvPr/>
          </p:nvSpPr>
          <p:spPr>
            <a:xfrm>
              <a:off x="1692025" y="460000"/>
              <a:ext cx="172075" cy="265475"/>
            </a:xfrm>
            <a:custGeom>
              <a:avLst/>
              <a:gdLst/>
              <a:ahLst/>
              <a:cxnLst/>
              <a:rect l="l" t="t" r="r" b="b"/>
              <a:pathLst>
                <a:path w="6883" h="10619" extrusionOk="0">
                  <a:moveTo>
                    <a:pt x="2886" y="0"/>
                  </a:moveTo>
                  <a:cubicBezTo>
                    <a:pt x="2865" y="193"/>
                    <a:pt x="1924" y="1881"/>
                    <a:pt x="1539" y="2522"/>
                  </a:cubicBezTo>
                  <a:cubicBezTo>
                    <a:pt x="706" y="3933"/>
                    <a:pt x="0" y="6412"/>
                    <a:pt x="492" y="8101"/>
                  </a:cubicBezTo>
                  <a:cubicBezTo>
                    <a:pt x="791" y="9148"/>
                    <a:pt x="1603" y="9982"/>
                    <a:pt x="2587" y="10260"/>
                  </a:cubicBezTo>
                  <a:cubicBezTo>
                    <a:pt x="3105" y="10393"/>
                    <a:pt x="4041" y="10619"/>
                    <a:pt x="4721" y="10619"/>
                  </a:cubicBezTo>
                  <a:cubicBezTo>
                    <a:pt x="4910" y="10619"/>
                    <a:pt x="5080" y="10601"/>
                    <a:pt x="5216" y="10559"/>
                  </a:cubicBezTo>
                  <a:cubicBezTo>
                    <a:pt x="6092" y="10281"/>
                    <a:pt x="6541" y="8999"/>
                    <a:pt x="6712" y="8122"/>
                  </a:cubicBezTo>
                  <a:cubicBezTo>
                    <a:pt x="6883" y="7096"/>
                    <a:pt x="6263" y="6391"/>
                    <a:pt x="5985" y="5451"/>
                  </a:cubicBezTo>
                  <a:cubicBezTo>
                    <a:pt x="5729" y="4532"/>
                    <a:pt x="5515" y="3612"/>
                    <a:pt x="5045" y="2758"/>
                  </a:cubicBezTo>
                  <a:cubicBezTo>
                    <a:pt x="4596" y="1903"/>
                    <a:pt x="2886" y="0"/>
                    <a:pt x="28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33"/>
            <p:cNvSpPr/>
            <p:nvPr/>
          </p:nvSpPr>
          <p:spPr>
            <a:xfrm>
              <a:off x="1573925" y="370200"/>
              <a:ext cx="188125" cy="219900"/>
            </a:xfrm>
            <a:custGeom>
              <a:avLst/>
              <a:gdLst/>
              <a:ahLst/>
              <a:cxnLst/>
              <a:rect l="l" t="t" r="r" b="b"/>
              <a:pathLst>
                <a:path w="7525" h="8796" extrusionOk="0">
                  <a:moveTo>
                    <a:pt x="3342" y="1"/>
                  </a:moveTo>
                  <a:cubicBezTo>
                    <a:pt x="2685" y="1"/>
                    <a:pt x="2050" y="212"/>
                    <a:pt x="1518" y="728"/>
                  </a:cubicBezTo>
                  <a:cubicBezTo>
                    <a:pt x="321" y="1904"/>
                    <a:pt x="129" y="3400"/>
                    <a:pt x="150" y="5024"/>
                  </a:cubicBezTo>
                  <a:cubicBezTo>
                    <a:pt x="214" y="6884"/>
                    <a:pt x="1" y="8572"/>
                    <a:pt x="2224" y="8786"/>
                  </a:cubicBezTo>
                  <a:cubicBezTo>
                    <a:pt x="2288" y="8792"/>
                    <a:pt x="2352" y="8795"/>
                    <a:pt x="2416" y="8795"/>
                  </a:cubicBezTo>
                  <a:cubicBezTo>
                    <a:pt x="3710" y="8795"/>
                    <a:pt x="5098" y="7603"/>
                    <a:pt x="5729" y="6585"/>
                  </a:cubicBezTo>
                  <a:cubicBezTo>
                    <a:pt x="6327" y="5666"/>
                    <a:pt x="6798" y="4405"/>
                    <a:pt x="7161" y="3379"/>
                  </a:cubicBezTo>
                  <a:cubicBezTo>
                    <a:pt x="7524" y="2288"/>
                    <a:pt x="7460" y="2267"/>
                    <a:pt x="6584" y="1455"/>
                  </a:cubicBezTo>
                  <a:cubicBezTo>
                    <a:pt x="5737" y="662"/>
                    <a:pt x="4505" y="1"/>
                    <a:pt x="33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33"/>
            <p:cNvSpPr/>
            <p:nvPr/>
          </p:nvSpPr>
          <p:spPr>
            <a:xfrm>
              <a:off x="1771650" y="411900"/>
              <a:ext cx="212150" cy="193650"/>
            </a:xfrm>
            <a:custGeom>
              <a:avLst/>
              <a:gdLst/>
              <a:ahLst/>
              <a:cxnLst/>
              <a:rect l="l" t="t" r="r" b="b"/>
              <a:pathLst>
                <a:path w="8486" h="7746" extrusionOk="0">
                  <a:moveTo>
                    <a:pt x="4254" y="1"/>
                  </a:moveTo>
                  <a:cubicBezTo>
                    <a:pt x="3377" y="1"/>
                    <a:pt x="620" y="214"/>
                    <a:pt x="342" y="1326"/>
                  </a:cubicBezTo>
                  <a:cubicBezTo>
                    <a:pt x="0" y="2694"/>
                    <a:pt x="2586" y="4788"/>
                    <a:pt x="3313" y="5622"/>
                  </a:cubicBezTo>
                  <a:cubicBezTo>
                    <a:pt x="4039" y="6441"/>
                    <a:pt x="5283" y="7745"/>
                    <a:pt x="6537" y="7745"/>
                  </a:cubicBezTo>
                  <a:cubicBezTo>
                    <a:pt x="6724" y="7745"/>
                    <a:pt x="6911" y="7716"/>
                    <a:pt x="7096" y="7653"/>
                  </a:cubicBezTo>
                  <a:cubicBezTo>
                    <a:pt x="8486" y="7182"/>
                    <a:pt x="8357" y="4169"/>
                    <a:pt x="7887" y="3057"/>
                  </a:cubicBezTo>
                  <a:cubicBezTo>
                    <a:pt x="7182" y="1390"/>
                    <a:pt x="6070" y="65"/>
                    <a:pt x="4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33"/>
            <p:cNvSpPr/>
            <p:nvPr/>
          </p:nvSpPr>
          <p:spPr>
            <a:xfrm>
              <a:off x="1662625" y="176900"/>
              <a:ext cx="126675" cy="214225"/>
            </a:xfrm>
            <a:custGeom>
              <a:avLst/>
              <a:gdLst/>
              <a:ahLst/>
              <a:cxnLst/>
              <a:rect l="l" t="t" r="r" b="b"/>
              <a:pathLst>
                <a:path w="5067" h="8569" extrusionOk="0">
                  <a:moveTo>
                    <a:pt x="2873" y="1"/>
                  </a:moveTo>
                  <a:cubicBezTo>
                    <a:pt x="2540" y="1"/>
                    <a:pt x="2145" y="166"/>
                    <a:pt x="1668" y="552"/>
                  </a:cubicBezTo>
                  <a:cubicBezTo>
                    <a:pt x="300" y="1663"/>
                    <a:pt x="1" y="3416"/>
                    <a:pt x="150" y="5062"/>
                  </a:cubicBezTo>
                  <a:cubicBezTo>
                    <a:pt x="215" y="5895"/>
                    <a:pt x="471" y="6793"/>
                    <a:pt x="1027" y="7434"/>
                  </a:cubicBezTo>
                  <a:cubicBezTo>
                    <a:pt x="1390" y="7840"/>
                    <a:pt x="2181" y="8460"/>
                    <a:pt x="2737" y="8546"/>
                  </a:cubicBezTo>
                  <a:cubicBezTo>
                    <a:pt x="2830" y="8561"/>
                    <a:pt x="2913" y="8568"/>
                    <a:pt x="2989" y="8568"/>
                  </a:cubicBezTo>
                  <a:cubicBezTo>
                    <a:pt x="3757" y="8568"/>
                    <a:pt x="3640" y="7807"/>
                    <a:pt x="3912" y="7028"/>
                  </a:cubicBezTo>
                  <a:cubicBezTo>
                    <a:pt x="4468" y="5361"/>
                    <a:pt x="5066" y="4014"/>
                    <a:pt x="4532" y="2262"/>
                  </a:cubicBezTo>
                  <a:cubicBezTo>
                    <a:pt x="4164" y="1065"/>
                    <a:pt x="3719" y="1"/>
                    <a:pt x="28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33"/>
            <p:cNvSpPr/>
            <p:nvPr/>
          </p:nvSpPr>
          <p:spPr>
            <a:xfrm>
              <a:off x="1750275" y="202300"/>
              <a:ext cx="206275" cy="209275"/>
            </a:xfrm>
            <a:custGeom>
              <a:avLst/>
              <a:gdLst/>
              <a:ahLst/>
              <a:cxnLst/>
              <a:rect l="l" t="t" r="r" b="b"/>
              <a:pathLst>
                <a:path w="8251" h="8371" extrusionOk="0">
                  <a:moveTo>
                    <a:pt x="5105" y="1"/>
                  </a:moveTo>
                  <a:cubicBezTo>
                    <a:pt x="4189" y="1"/>
                    <a:pt x="3255" y="352"/>
                    <a:pt x="2586" y="711"/>
                  </a:cubicBezTo>
                  <a:cubicBezTo>
                    <a:pt x="1261" y="1395"/>
                    <a:pt x="1240" y="3704"/>
                    <a:pt x="834" y="5179"/>
                  </a:cubicBezTo>
                  <a:cubicBezTo>
                    <a:pt x="663" y="5798"/>
                    <a:pt x="641" y="6461"/>
                    <a:pt x="513" y="7081"/>
                  </a:cubicBezTo>
                  <a:cubicBezTo>
                    <a:pt x="385" y="7743"/>
                    <a:pt x="0" y="8107"/>
                    <a:pt x="770" y="8321"/>
                  </a:cubicBezTo>
                  <a:cubicBezTo>
                    <a:pt x="890" y="8357"/>
                    <a:pt x="1031" y="8371"/>
                    <a:pt x="1185" y="8371"/>
                  </a:cubicBezTo>
                  <a:cubicBezTo>
                    <a:pt x="1632" y="8371"/>
                    <a:pt x="2179" y="8255"/>
                    <a:pt x="2578" y="8255"/>
                  </a:cubicBezTo>
                  <a:cubicBezTo>
                    <a:pt x="2603" y="8255"/>
                    <a:pt x="2627" y="8255"/>
                    <a:pt x="2651" y="8256"/>
                  </a:cubicBezTo>
                  <a:cubicBezTo>
                    <a:pt x="2904" y="8265"/>
                    <a:pt x="3153" y="8274"/>
                    <a:pt x="3399" y="8274"/>
                  </a:cubicBezTo>
                  <a:cubicBezTo>
                    <a:pt x="3756" y="8274"/>
                    <a:pt x="4104" y="8255"/>
                    <a:pt x="4446" y="8192"/>
                  </a:cubicBezTo>
                  <a:cubicBezTo>
                    <a:pt x="5814" y="7936"/>
                    <a:pt x="6605" y="6247"/>
                    <a:pt x="7203" y="5072"/>
                  </a:cubicBezTo>
                  <a:cubicBezTo>
                    <a:pt x="7823" y="3875"/>
                    <a:pt x="8251" y="1908"/>
                    <a:pt x="6968" y="690"/>
                  </a:cubicBezTo>
                  <a:cubicBezTo>
                    <a:pt x="6428" y="186"/>
                    <a:pt x="5771" y="1"/>
                    <a:pt x="5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33"/>
            <p:cNvSpPr/>
            <p:nvPr/>
          </p:nvSpPr>
          <p:spPr>
            <a:xfrm>
              <a:off x="1757225" y="339775"/>
              <a:ext cx="68950" cy="81775"/>
            </a:xfrm>
            <a:custGeom>
              <a:avLst/>
              <a:gdLst/>
              <a:ahLst/>
              <a:cxnLst/>
              <a:rect l="l" t="t" r="r" b="b"/>
              <a:pathLst>
                <a:path w="2758" h="3271" extrusionOk="0">
                  <a:moveTo>
                    <a:pt x="2736" y="0"/>
                  </a:moveTo>
                  <a:cubicBezTo>
                    <a:pt x="2202" y="449"/>
                    <a:pt x="1646" y="898"/>
                    <a:pt x="1133" y="1411"/>
                  </a:cubicBezTo>
                  <a:cubicBezTo>
                    <a:pt x="876" y="1667"/>
                    <a:pt x="620" y="1902"/>
                    <a:pt x="428" y="2223"/>
                  </a:cubicBezTo>
                  <a:cubicBezTo>
                    <a:pt x="214" y="2544"/>
                    <a:pt x="64" y="2886"/>
                    <a:pt x="0" y="3249"/>
                  </a:cubicBezTo>
                  <a:lnTo>
                    <a:pt x="21" y="3270"/>
                  </a:lnTo>
                  <a:cubicBezTo>
                    <a:pt x="257" y="2971"/>
                    <a:pt x="470" y="2715"/>
                    <a:pt x="684" y="2437"/>
                  </a:cubicBezTo>
                  <a:cubicBezTo>
                    <a:pt x="919" y="2180"/>
                    <a:pt x="1111" y="1881"/>
                    <a:pt x="1325" y="1603"/>
                  </a:cubicBezTo>
                  <a:cubicBezTo>
                    <a:pt x="1795" y="1069"/>
                    <a:pt x="2287" y="556"/>
                    <a:pt x="2757" y="22"/>
                  </a:cubicBezTo>
                  <a:lnTo>
                    <a:pt x="27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33"/>
            <p:cNvSpPr/>
            <p:nvPr/>
          </p:nvSpPr>
          <p:spPr>
            <a:xfrm>
              <a:off x="1763100" y="368625"/>
              <a:ext cx="83900" cy="56650"/>
            </a:xfrm>
            <a:custGeom>
              <a:avLst/>
              <a:gdLst/>
              <a:ahLst/>
              <a:cxnLst/>
              <a:rect l="l" t="t" r="r" b="b"/>
              <a:pathLst>
                <a:path w="3356" h="2266" extrusionOk="0">
                  <a:moveTo>
                    <a:pt x="3335" y="0"/>
                  </a:moveTo>
                  <a:cubicBezTo>
                    <a:pt x="2757" y="342"/>
                    <a:pt x="2116" y="556"/>
                    <a:pt x="1496" y="834"/>
                  </a:cubicBezTo>
                  <a:cubicBezTo>
                    <a:pt x="1197" y="984"/>
                    <a:pt x="876" y="1133"/>
                    <a:pt x="599" y="1368"/>
                  </a:cubicBezTo>
                  <a:cubicBezTo>
                    <a:pt x="342" y="1603"/>
                    <a:pt x="107" y="1903"/>
                    <a:pt x="0" y="2245"/>
                  </a:cubicBezTo>
                  <a:lnTo>
                    <a:pt x="22" y="2266"/>
                  </a:lnTo>
                  <a:cubicBezTo>
                    <a:pt x="278" y="2031"/>
                    <a:pt x="535" y="1838"/>
                    <a:pt x="812" y="1646"/>
                  </a:cubicBezTo>
                  <a:cubicBezTo>
                    <a:pt x="1069" y="1475"/>
                    <a:pt x="1347" y="1261"/>
                    <a:pt x="1625" y="1090"/>
                  </a:cubicBezTo>
                  <a:cubicBezTo>
                    <a:pt x="2202" y="748"/>
                    <a:pt x="2822" y="449"/>
                    <a:pt x="3356" y="22"/>
                  </a:cubicBezTo>
                  <a:lnTo>
                    <a:pt x="33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33"/>
            <p:cNvSpPr/>
            <p:nvPr/>
          </p:nvSpPr>
          <p:spPr>
            <a:xfrm>
              <a:off x="1760950" y="399325"/>
              <a:ext cx="102625" cy="28100"/>
            </a:xfrm>
            <a:custGeom>
              <a:avLst/>
              <a:gdLst/>
              <a:ahLst/>
              <a:cxnLst/>
              <a:rect l="l" t="t" r="r" b="b"/>
              <a:pathLst>
                <a:path w="4105" h="1124" extrusionOk="0">
                  <a:moveTo>
                    <a:pt x="3436" y="1"/>
                  </a:moveTo>
                  <a:cubicBezTo>
                    <a:pt x="2940" y="1"/>
                    <a:pt x="2448" y="24"/>
                    <a:pt x="1946" y="98"/>
                  </a:cubicBezTo>
                  <a:cubicBezTo>
                    <a:pt x="1582" y="162"/>
                    <a:pt x="1219" y="204"/>
                    <a:pt x="877" y="375"/>
                  </a:cubicBezTo>
                  <a:cubicBezTo>
                    <a:pt x="535" y="546"/>
                    <a:pt x="236" y="781"/>
                    <a:pt x="1" y="1102"/>
                  </a:cubicBezTo>
                  <a:lnTo>
                    <a:pt x="22" y="1123"/>
                  </a:lnTo>
                  <a:cubicBezTo>
                    <a:pt x="364" y="974"/>
                    <a:pt x="685" y="824"/>
                    <a:pt x="1005" y="717"/>
                  </a:cubicBezTo>
                  <a:cubicBezTo>
                    <a:pt x="1326" y="589"/>
                    <a:pt x="1646" y="461"/>
                    <a:pt x="1988" y="375"/>
                  </a:cubicBezTo>
                  <a:cubicBezTo>
                    <a:pt x="2672" y="204"/>
                    <a:pt x="3399" y="140"/>
                    <a:pt x="4104" y="33"/>
                  </a:cubicBezTo>
                  <a:lnTo>
                    <a:pt x="4104" y="12"/>
                  </a:lnTo>
                  <a:cubicBezTo>
                    <a:pt x="3880" y="5"/>
                    <a:pt x="3657" y="1"/>
                    <a:pt x="34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33"/>
            <p:cNvSpPr/>
            <p:nvPr/>
          </p:nvSpPr>
          <p:spPr>
            <a:xfrm>
              <a:off x="1763100" y="432750"/>
              <a:ext cx="119700" cy="45475"/>
            </a:xfrm>
            <a:custGeom>
              <a:avLst/>
              <a:gdLst/>
              <a:ahLst/>
              <a:cxnLst/>
              <a:rect l="l" t="t" r="r" b="b"/>
              <a:pathLst>
                <a:path w="4788" h="1819" extrusionOk="0">
                  <a:moveTo>
                    <a:pt x="0" y="0"/>
                  </a:moveTo>
                  <a:lnTo>
                    <a:pt x="0" y="43"/>
                  </a:lnTo>
                  <a:cubicBezTo>
                    <a:pt x="364" y="257"/>
                    <a:pt x="727" y="492"/>
                    <a:pt x="1112" y="684"/>
                  </a:cubicBezTo>
                  <a:cubicBezTo>
                    <a:pt x="1475" y="898"/>
                    <a:pt x="1881" y="1069"/>
                    <a:pt x="2287" y="1240"/>
                  </a:cubicBezTo>
                  <a:cubicBezTo>
                    <a:pt x="3049" y="1549"/>
                    <a:pt x="3871" y="1818"/>
                    <a:pt x="4695" y="1818"/>
                  </a:cubicBezTo>
                  <a:cubicBezTo>
                    <a:pt x="4726" y="1818"/>
                    <a:pt x="4757" y="1818"/>
                    <a:pt x="4788" y="1817"/>
                  </a:cubicBezTo>
                  <a:lnTo>
                    <a:pt x="4788" y="1774"/>
                  </a:lnTo>
                  <a:cubicBezTo>
                    <a:pt x="3933" y="1689"/>
                    <a:pt x="3142" y="1368"/>
                    <a:pt x="2394" y="983"/>
                  </a:cubicBezTo>
                  <a:cubicBezTo>
                    <a:pt x="2009" y="791"/>
                    <a:pt x="1646" y="556"/>
                    <a:pt x="1261" y="385"/>
                  </a:cubicBezTo>
                  <a:cubicBezTo>
                    <a:pt x="855" y="214"/>
                    <a:pt x="449" y="43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33"/>
            <p:cNvSpPr/>
            <p:nvPr/>
          </p:nvSpPr>
          <p:spPr>
            <a:xfrm>
              <a:off x="1756675" y="442075"/>
              <a:ext cx="104750" cy="77800"/>
            </a:xfrm>
            <a:custGeom>
              <a:avLst/>
              <a:gdLst/>
              <a:ahLst/>
              <a:cxnLst/>
              <a:rect l="l" t="t" r="r" b="b"/>
              <a:pathLst>
                <a:path w="4190" h="3112" extrusionOk="0">
                  <a:moveTo>
                    <a:pt x="70" y="0"/>
                  </a:moveTo>
                  <a:cubicBezTo>
                    <a:pt x="48" y="0"/>
                    <a:pt x="25" y="4"/>
                    <a:pt x="1" y="12"/>
                  </a:cubicBezTo>
                  <a:lnTo>
                    <a:pt x="1" y="33"/>
                  </a:lnTo>
                  <a:cubicBezTo>
                    <a:pt x="86" y="55"/>
                    <a:pt x="172" y="162"/>
                    <a:pt x="236" y="247"/>
                  </a:cubicBezTo>
                  <a:cubicBezTo>
                    <a:pt x="321" y="311"/>
                    <a:pt x="385" y="397"/>
                    <a:pt x="450" y="482"/>
                  </a:cubicBezTo>
                  <a:lnTo>
                    <a:pt x="877" y="995"/>
                  </a:lnTo>
                  <a:cubicBezTo>
                    <a:pt x="1176" y="1337"/>
                    <a:pt x="1518" y="1636"/>
                    <a:pt x="1839" y="1936"/>
                  </a:cubicBezTo>
                  <a:cubicBezTo>
                    <a:pt x="2181" y="2235"/>
                    <a:pt x="2501" y="2534"/>
                    <a:pt x="2908" y="2769"/>
                  </a:cubicBezTo>
                  <a:cubicBezTo>
                    <a:pt x="3292" y="3004"/>
                    <a:pt x="3741" y="3111"/>
                    <a:pt x="4190" y="3111"/>
                  </a:cubicBezTo>
                  <a:lnTo>
                    <a:pt x="4190" y="3068"/>
                  </a:lnTo>
                  <a:cubicBezTo>
                    <a:pt x="3741" y="3047"/>
                    <a:pt x="3335" y="2876"/>
                    <a:pt x="2993" y="2620"/>
                  </a:cubicBezTo>
                  <a:cubicBezTo>
                    <a:pt x="2630" y="2363"/>
                    <a:pt x="2330" y="2042"/>
                    <a:pt x="2031" y="1722"/>
                  </a:cubicBezTo>
                  <a:cubicBezTo>
                    <a:pt x="1732" y="1401"/>
                    <a:pt x="1454" y="1059"/>
                    <a:pt x="1112" y="739"/>
                  </a:cubicBezTo>
                  <a:cubicBezTo>
                    <a:pt x="963" y="589"/>
                    <a:pt x="792" y="439"/>
                    <a:pt x="621" y="311"/>
                  </a:cubicBezTo>
                  <a:cubicBezTo>
                    <a:pt x="514" y="247"/>
                    <a:pt x="428" y="162"/>
                    <a:pt x="321" y="119"/>
                  </a:cubicBezTo>
                  <a:cubicBezTo>
                    <a:pt x="252" y="67"/>
                    <a:pt x="168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33"/>
            <p:cNvSpPr/>
            <p:nvPr/>
          </p:nvSpPr>
          <p:spPr>
            <a:xfrm>
              <a:off x="1754000" y="441825"/>
              <a:ext cx="68975" cy="99950"/>
            </a:xfrm>
            <a:custGeom>
              <a:avLst/>
              <a:gdLst/>
              <a:ahLst/>
              <a:cxnLst/>
              <a:rect l="l" t="t" r="r" b="b"/>
              <a:pathLst>
                <a:path w="2759" h="3998" extrusionOk="0">
                  <a:moveTo>
                    <a:pt x="1" y="1"/>
                  </a:moveTo>
                  <a:cubicBezTo>
                    <a:pt x="65" y="428"/>
                    <a:pt x="172" y="856"/>
                    <a:pt x="321" y="1262"/>
                  </a:cubicBezTo>
                  <a:cubicBezTo>
                    <a:pt x="450" y="1668"/>
                    <a:pt x="685" y="2031"/>
                    <a:pt x="899" y="2394"/>
                  </a:cubicBezTo>
                  <a:cubicBezTo>
                    <a:pt x="1112" y="2758"/>
                    <a:pt x="1369" y="3121"/>
                    <a:pt x="1668" y="3420"/>
                  </a:cubicBezTo>
                  <a:cubicBezTo>
                    <a:pt x="1967" y="3720"/>
                    <a:pt x="2352" y="3976"/>
                    <a:pt x="2758" y="3998"/>
                  </a:cubicBezTo>
                  <a:lnTo>
                    <a:pt x="2758" y="3955"/>
                  </a:lnTo>
                  <a:cubicBezTo>
                    <a:pt x="2373" y="3891"/>
                    <a:pt x="2031" y="3613"/>
                    <a:pt x="1775" y="3292"/>
                  </a:cubicBezTo>
                  <a:cubicBezTo>
                    <a:pt x="1518" y="2993"/>
                    <a:pt x="1305" y="2630"/>
                    <a:pt x="1134" y="2266"/>
                  </a:cubicBezTo>
                  <a:cubicBezTo>
                    <a:pt x="941" y="1881"/>
                    <a:pt x="813" y="1497"/>
                    <a:pt x="621" y="1112"/>
                  </a:cubicBezTo>
                  <a:cubicBezTo>
                    <a:pt x="450" y="749"/>
                    <a:pt x="279" y="343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33"/>
            <p:cNvSpPr/>
            <p:nvPr/>
          </p:nvSpPr>
          <p:spPr>
            <a:xfrm>
              <a:off x="1737975" y="329625"/>
              <a:ext cx="23000" cy="102600"/>
            </a:xfrm>
            <a:custGeom>
              <a:avLst/>
              <a:gdLst/>
              <a:ahLst/>
              <a:cxnLst/>
              <a:rect l="l" t="t" r="r" b="b"/>
              <a:pathLst>
                <a:path w="920" h="4104" extrusionOk="0">
                  <a:moveTo>
                    <a:pt x="877" y="0"/>
                  </a:moveTo>
                  <a:cubicBezTo>
                    <a:pt x="492" y="598"/>
                    <a:pt x="257" y="1282"/>
                    <a:pt x="129" y="1988"/>
                  </a:cubicBezTo>
                  <a:cubicBezTo>
                    <a:pt x="65" y="2351"/>
                    <a:pt x="1" y="2715"/>
                    <a:pt x="22" y="3078"/>
                  </a:cubicBezTo>
                  <a:cubicBezTo>
                    <a:pt x="65" y="3441"/>
                    <a:pt x="150" y="3805"/>
                    <a:pt x="364" y="4104"/>
                  </a:cubicBezTo>
                  <a:lnTo>
                    <a:pt x="385" y="4104"/>
                  </a:lnTo>
                  <a:cubicBezTo>
                    <a:pt x="364" y="3740"/>
                    <a:pt x="343" y="3398"/>
                    <a:pt x="364" y="3057"/>
                  </a:cubicBezTo>
                  <a:cubicBezTo>
                    <a:pt x="385" y="2715"/>
                    <a:pt x="364" y="2373"/>
                    <a:pt x="385" y="2031"/>
                  </a:cubicBezTo>
                  <a:cubicBezTo>
                    <a:pt x="428" y="1689"/>
                    <a:pt x="492" y="1347"/>
                    <a:pt x="578" y="1005"/>
                  </a:cubicBezTo>
                  <a:cubicBezTo>
                    <a:pt x="642" y="663"/>
                    <a:pt x="749" y="342"/>
                    <a:pt x="920" y="21"/>
                  </a:cubicBezTo>
                  <a:lnTo>
                    <a:pt x="8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33"/>
            <p:cNvSpPr/>
            <p:nvPr/>
          </p:nvSpPr>
          <p:spPr>
            <a:xfrm>
              <a:off x="1745450" y="354200"/>
              <a:ext cx="22475" cy="87650"/>
            </a:xfrm>
            <a:custGeom>
              <a:avLst/>
              <a:gdLst/>
              <a:ahLst/>
              <a:cxnLst/>
              <a:rect l="l" t="t" r="r" b="b"/>
              <a:pathLst>
                <a:path w="899" h="3506" extrusionOk="0">
                  <a:moveTo>
                    <a:pt x="877" y="0"/>
                  </a:moveTo>
                  <a:cubicBezTo>
                    <a:pt x="492" y="470"/>
                    <a:pt x="257" y="1069"/>
                    <a:pt x="129" y="1667"/>
                  </a:cubicBezTo>
                  <a:cubicBezTo>
                    <a:pt x="65" y="1988"/>
                    <a:pt x="1" y="2287"/>
                    <a:pt x="22" y="2608"/>
                  </a:cubicBezTo>
                  <a:cubicBezTo>
                    <a:pt x="65" y="2928"/>
                    <a:pt x="150" y="3249"/>
                    <a:pt x="343" y="3506"/>
                  </a:cubicBezTo>
                  <a:lnTo>
                    <a:pt x="364" y="3506"/>
                  </a:lnTo>
                  <a:cubicBezTo>
                    <a:pt x="364" y="3185"/>
                    <a:pt x="364" y="2886"/>
                    <a:pt x="364" y="2608"/>
                  </a:cubicBezTo>
                  <a:cubicBezTo>
                    <a:pt x="386" y="2309"/>
                    <a:pt x="364" y="2009"/>
                    <a:pt x="386" y="1732"/>
                  </a:cubicBezTo>
                  <a:cubicBezTo>
                    <a:pt x="428" y="1432"/>
                    <a:pt x="471" y="1133"/>
                    <a:pt x="557" y="855"/>
                  </a:cubicBezTo>
                  <a:cubicBezTo>
                    <a:pt x="642" y="556"/>
                    <a:pt x="749" y="278"/>
                    <a:pt x="899" y="22"/>
                  </a:cubicBezTo>
                  <a:lnTo>
                    <a:pt x="8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33"/>
            <p:cNvSpPr/>
            <p:nvPr/>
          </p:nvSpPr>
          <p:spPr>
            <a:xfrm>
              <a:off x="1737975" y="443975"/>
              <a:ext cx="18200" cy="77500"/>
            </a:xfrm>
            <a:custGeom>
              <a:avLst/>
              <a:gdLst/>
              <a:ahLst/>
              <a:cxnLst/>
              <a:rect l="l" t="t" r="r" b="b"/>
              <a:pathLst>
                <a:path w="728" h="3100" extrusionOk="0">
                  <a:moveTo>
                    <a:pt x="321" y="0"/>
                  </a:moveTo>
                  <a:cubicBezTo>
                    <a:pt x="172" y="235"/>
                    <a:pt x="86" y="513"/>
                    <a:pt x="43" y="770"/>
                  </a:cubicBezTo>
                  <a:cubicBezTo>
                    <a:pt x="1" y="1047"/>
                    <a:pt x="43" y="1325"/>
                    <a:pt x="86" y="1603"/>
                  </a:cubicBezTo>
                  <a:cubicBezTo>
                    <a:pt x="129" y="1881"/>
                    <a:pt x="172" y="2159"/>
                    <a:pt x="257" y="2415"/>
                  </a:cubicBezTo>
                  <a:cubicBezTo>
                    <a:pt x="364" y="2672"/>
                    <a:pt x="492" y="2928"/>
                    <a:pt x="706" y="3099"/>
                  </a:cubicBezTo>
                  <a:lnTo>
                    <a:pt x="727" y="3078"/>
                  </a:lnTo>
                  <a:cubicBezTo>
                    <a:pt x="556" y="2864"/>
                    <a:pt x="471" y="2629"/>
                    <a:pt x="428" y="2373"/>
                  </a:cubicBezTo>
                  <a:cubicBezTo>
                    <a:pt x="364" y="2116"/>
                    <a:pt x="343" y="1838"/>
                    <a:pt x="343" y="1582"/>
                  </a:cubicBezTo>
                  <a:cubicBezTo>
                    <a:pt x="343" y="1325"/>
                    <a:pt x="385" y="1069"/>
                    <a:pt x="385" y="812"/>
                  </a:cubicBezTo>
                  <a:cubicBezTo>
                    <a:pt x="385" y="534"/>
                    <a:pt x="385" y="278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33"/>
            <p:cNvSpPr/>
            <p:nvPr/>
          </p:nvSpPr>
          <p:spPr>
            <a:xfrm>
              <a:off x="1723025" y="402075"/>
              <a:ext cx="74300" cy="69375"/>
            </a:xfrm>
            <a:custGeom>
              <a:avLst/>
              <a:gdLst/>
              <a:ahLst/>
              <a:cxnLst/>
              <a:rect l="l" t="t" r="r" b="b"/>
              <a:pathLst>
                <a:path w="2972" h="2775" extrusionOk="0">
                  <a:moveTo>
                    <a:pt x="1447" y="0"/>
                  </a:moveTo>
                  <a:cubicBezTo>
                    <a:pt x="740" y="0"/>
                    <a:pt x="124" y="532"/>
                    <a:pt x="64" y="1249"/>
                  </a:cubicBezTo>
                  <a:cubicBezTo>
                    <a:pt x="0" y="1997"/>
                    <a:pt x="577" y="2681"/>
                    <a:pt x="1368" y="2766"/>
                  </a:cubicBezTo>
                  <a:cubicBezTo>
                    <a:pt x="1421" y="2772"/>
                    <a:pt x="1473" y="2775"/>
                    <a:pt x="1524" y="2775"/>
                  </a:cubicBezTo>
                  <a:cubicBezTo>
                    <a:pt x="2231" y="2775"/>
                    <a:pt x="2847" y="2243"/>
                    <a:pt x="2907" y="1526"/>
                  </a:cubicBezTo>
                  <a:cubicBezTo>
                    <a:pt x="2971" y="757"/>
                    <a:pt x="2394" y="73"/>
                    <a:pt x="1603" y="9"/>
                  </a:cubicBezTo>
                  <a:cubicBezTo>
                    <a:pt x="1551" y="3"/>
                    <a:pt x="1498" y="0"/>
                    <a:pt x="14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33"/>
            <p:cNvSpPr/>
            <p:nvPr/>
          </p:nvSpPr>
          <p:spPr>
            <a:xfrm>
              <a:off x="1747600" y="338175"/>
              <a:ext cx="47050" cy="87100"/>
            </a:xfrm>
            <a:custGeom>
              <a:avLst/>
              <a:gdLst/>
              <a:ahLst/>
              <a:cxnLst/>
              <a:rect l="l" t="t" r="r" b="b"/>
              <a:pathLst>
                <a:path w="1882" h="3484" extrusionOk="0">
                  <a:moveTo>
                    <a:pt x="1860" y="0"/>
                  </a:moveTo>
                  <a:cubicBezTo>
                    <a:pt x="1646" y="256"/>
                    <a:pt x="1432" y="513"/>
                    <a:pt x="1240" y="769"/>
                  </a:cubicBezTo>
                  <a:cubicBezTo>
                    <a:pt x="1048" y="1047"/>
                    <a:pt x="877" y="1325"/>
                    <a:pt x="706" y="1603"/>
                  </a:cubicBezTo>
                  <a:cubicBezTo>
                    <a:pt x="535" y="1881"/>
                    <a:pt x="364" y="2180"/>
                    <a:pt x="257" y="2501"/>
                  </a:cubicBezTo>
                  <a:lnTo>
                    <a:pt x="107" y="2971"/>
                  </a:lnTo>
                  <a:cubicBezTo>
                    <a:pt x="43" y="3121"/>
                    <a:pt x="0" y="3313"/>
                    <a:pt x="22" y="3484"/>
                  </a:cubicBezTo>
                  <a:lnTo>
                    <a:pt x="64" y="3484"/>
                  </a:lnTo>
                  <a:cubicBezTo>
                    <a:pt x="129" y="3334"/>
                    <a:pt x="214" y="3206"/>
                    <a:pt x="321" y="3078"/>
                  </a:cubicBezTo>
                  <a:cubicBezTo>
                    <a:pt x="406" y="2950"/>
                    <a:pt x="492" y="2779"/>
                    <a:pt x="556" y="2629"/>
                  </a:cubicBezTo>
                  <a:cubicBezTo>
                    <a:pt x="706" y="2351"/>
                    <a:pt x="791" y="2031"/>
                    <a:pt x="941" y="1731"/>
                  </a:cubicBezTo>
                  <a:cubicBezTo>
                    <a:pt x="1219" y="1154"/>
                    <a:pt x="1539" y="577"/>
                    <a:pt x="1881" y="21"/>
                  </a:cubicBezTo>
                  <a:lnTo>
                    <a:pt x="18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33"/>
            <p:cNvSpPr/>
            <p:nvPr/>
          </p:nvSpPr>
          <p:spPr>
            <a:xfrm>
              <a:off x="1705925" y="383050"/>
              <a:ext cx="46500" cy="67350"/>
            </a:xfrm>
            <a:custGeom>
              <a:avLst/>
              <a:gdLst/>
              <a:ahLst/>
              <a:cxnLst/>
              <a:rect l="l" t="t" r="r" b="b"/>
              <a:pathLst>
                <a:path w="1860" h="2694" extrusionOk="0">
                  <a:moveTo>
                    <a:pt x="0" y="0"/>
                  </a:moveTo>
                  <a:cubicBezTo>
                    <a:pt x="0" y="300"/>
                    <a:pt x="43" y="599"/>
                    <a:pt x="150" y="855"/>
                  </a:cubicBezTo>
                  <a:cubicBezTo>
                    <a:pt x="235" y="1133"/>
                    <a:pt x="385" y="1390"/>
                    <a:pt x="556" y="1646"/>
                  </a:cubicBezTo>
                  <a:cubicBezTo>
                    <a:pt x="705" y="1881"/>
                    <a:pt x="876" y="2116"/>
                    <a:pt x="1112" y="2287"/>
                  </a:cubicBezTo>
                  <a:cubicBezTo>
                    <a:pt x="1325" y="2480"/>
                    <a:pt x="1582" y="2629"/>
                    <a:pt x="1860" y="2694"/>
                  </a:cubicBezTo>
                  <a:lnTo>
                    <a:pt x="1860" y="2672"/>
                  </a:lnTo>
                  <a:cubicBezTo>
                    <a:pt x="1689" y="2437"/>
                    <a:pt x="1518" y="2245"/>
                    <a:pt x="1325" y="2031"/>
                  </a:cubicBezTo>
                  <a:cubicBezTo>
                    <a:pt x="1154" y="1839"/>
                    <a:pt x="941" y="1668"/>
                    <a:pt x="748" y="1454"/>
                  </a:cubicBezTo>
                  <a:cubicBezTo>
                    <a:pt x="406" y="1048"/>
                    <a:pt x="107" y="578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33"/>
            <p:cNvSpPr/>
            <p:nvPr/>
          </p:nvSpPr>
          <p:spPr>
            <a:xfrm>
              <a:off x="1695225" y="443050"/>
              <a:ext cx="45975" cy="23375"/>
            </a:xfrm>
            <a:custGeom>
              <a:avLst/>
              <a:gdLst/>
              <a:ahLst/>
              <a:cxnLst/>
              <a:rect l="l" t="t" r="r" b="b"/>
              <a:pathLst>
                <a:path w="1839" h="935" extrusionOk="0">
                  <a:moveTo>
                    <a:pt x="1477" y="1"/>
                  </a:moveTo>
                  <a:cubicBezTo>
                    <a:pt x="1409" y="1"/>
                    <a:pt x="1344" y="8"/>
                    <a:pt x="1283" y="16"/>
                  </a:cubicBezTo>
                  <a:cubicBezTo>
                    <a:pt x="1112" y="37"/>
                    <a:pt x="962" y="165"/>
                    <a:pt x="813" y="229"/>
                  </a:cubicBezTo>
                  <a:cubicBezTo>
                    <a:pt x="492" y="379"/>
                    <a:pt x="193" y="614"/>
                    <a:pt x="1" y="913"/>
                  </a:cubicBezTo>
                  <a:lnTo>
                    <a:pt x="43" y="935"/>
                  </a:lnTo>
                  <a:cubicBezTo>
                    <a:pt x="150" y="828"/>
                    <a:pt x="300" y="742"/>
                    <a:pt x="450" y="657"/>
                  </a:cubicBezTo>
                  <a:cubicBezTo>
                    <a:pt x="599" y="593"/>
                    <a:pt x="749" y="529"/>
                    <a:pt x="898" y="486"/>
                  </a:cubicBezTo>
                  <a:cubicBezTo>
                    <a:pt x="1069" y="443"/>
                    <a:pt x="1240" y="422"/>
                    <a:pt x="1390" y="358"/>
                  </a:cubicBezTo>
                  <a:cubicBezTo>
                    <a:pt x="1518" y="294"/>
                    <a:pt x="1646" y="208"/>
                    <a:pt x="1839" y="144"/>
                  </a:cubicBezTo>
                  <a:lnTo>
                    <a:pt x="1839" y="123"/>
                  </a:lnTo>
                  <a:cubicBezTo>
                    <a:pt x="1728" y="26"/>
                    <a:pt x="1600" y="1"/>
                    <a:pt x="14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33"/>
            <p:cNvSpPr/>
            <p:nvPr/>
          </p:nvSpPr>
          <p:spPr>
            <a:xfrm>
              <a:off x="1721950" y="440225"/>
              <a:ext cx="27800" cy="52925"/>
            </a:xfrm>
            <a:custGeom>
              <a:avLst/>
              <a:gdLst/>
              <a:ahLst/>
              <a:cxnLst/>
              <a:rect l="l" t="t" r="r" b="b"/>
              <a:pathLst>
                <a:path w="1112" h="2117" extrusionOk="0">
                  <a:moveTo>
                    <a:pt x="1090" y="0"/>
                  </a:moveTo>
                  <a:cubicBezTo>
                    <a:pt x="877" y="86"/>
                    <a:pt x="748" y="236"/>
                    <a:pt x="620" y="407"/>
                  </a:cubicBezTo>
                  <a:cubicBezTo>
                    <a:pt x="492" y="556"/>
                    <a:pt x="428" y="770"/>
                    <a:pt x="342" y="941"/>
                  </a:cubicBezTo>
                  <a:cubicBezTo>
                    <a:pt x="278" y="1133"/>
                    <a:pt x="193" y="1326"/>
                    <a:pt x="129" y="1518"/>
                  </a:cubicBezTo>
                  <a:cubicBezTo>
                    <a:pt x="64" y="1710"/>
                    <a:pt x="0" y="1903"/>
                    <a:pt x="0" y="2116"/>
                  </a:cubicBezTo>
                  <a:lnTo>
                    <a:pt x="22" y="2116"/>
                  </a:lnTo>
                  <a:cubicBezTo>
                    <a:pt x="86" y="1924"/>
                    <a:pt x="193" y="1753"/>
                    <a:pt x="278" y="1582"/>
                  </a:cubicBezTo>
                  <a:cubicBezTo>
                    <a:pt x="364" y="1411"/>
                    <a:pt x="471" y="1240"/>
                    <a:pt x="577" y="1091"/>
                  </a:cubicBezTo>
                  <a:cubicBezTo>
                    <a:pt x="684" y="920"/>
                    <a:pt x="813" y="770"/>
                    <a:pt x="898" y="599"/>
                  </a:cubicBezTo>
                  <a:cubicBezTo>
                    <a:pt x="984" y="407"/>
                    <a:pt x="1048" y="236"/>
                    <a:pt x="1112" y="22"/>
                  </a:cubicBezTo>
                  <a:lnTo>
                    <a:pt x="10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33"/>
            <p:cNvSpPr/>
            <p:nvPr/>
          </p:nvSpPr>
          <p:spPr>
            <a:xfrm>
              <a:off x="1775375" y="440750"/>
              <a:ext cx="76450" cy="43325"/>
            </a:xfrm>
            <a:custGeom>
              <a:avLst/>
              <a:gdLst/>
              <a:ahLst/>
              <a:cxnLst/>
              <a:rect l="l" t="t" r="r" b="b"/>
              <a:pathLst>
                <a:path w="3058" h="1733" extrusionOk="0">
                  <a:moveTo>
                    <a:pt x="193" y="1"/>
                  </a:moveTo>
                  <a:lnTo>
                    <a:pt x="1" y="300"/>
                  </a:lnTo>
                  <a:cubicBezTo>
                    <a:pt x="492" y="578"/>
                    <a:pt x="963" y="920"/>
                    <a:pt x="1476" y="1155"/>
                  </a:cubicBezTo>
                  <a:cubicBezTo>
                    <a:pt x="1753" y="1262"/>
                    <a:pt x="2010" y="1347"/>
                    <a:pt x="2266" y="1454"/>
                  </a:cubicBezTo>
                  <a:cubicBezTo>
                    <a:pt x="2523" y="1583"/>
                    <a:pt x="2779" y="1689"/>
                    <a:pt x="3057" y="1732"/>
                  </a:cubicBezTo>
                  <a:cubicBezTo>
                    <a:pt x="2801" y="1647"/>
                    <a:pt x="2544" y="1518"/>
                    <a:pt x="2309" y="1390"/>
                  </a:cubicBezTo>
                  <a:cubicBezTo>
                    <a:pt x="2053" y="1241"/>
                    <a:pt x="1796" y="1112"/>
                    <a:pt x="1561" y="984"/>
                  </a:cubicBezTo>
                  <a:cubicBezTo>
                    <a:pt x="1069" y="706"/>
                    <a:pt x="663" y="34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33"/>
            <p:cNvSpPr/>
            <p:nvPr/>
          </p:nvSpPr>
          <p:spPr>
            <a:xfrm>
              <a:off x="1746525" y="457850"/>
              <a:ext cx="49725" cy="81250"/>
            </a:xfrm>
            <a:custGeom>
              <a:avLst/>
              <a:gdLst/>
              <a:ahLst/>
              <a:cxnLst/>
              <a:rect l="l" t="t" r="r" b="b"/>
              <a:pathLst>
                <a:path w="1989" h="3250" extrusionOk="0">
                  <a:moveTo>
                    <a:pt x="321" y="1"/>
                  </a:moveTo>
                  <a:lnTo>
                    <a:pt x="1" y="108"/>
                  </a:lnTo>
                  <a:cubicBezTo>
                    <a:pt x="65" y="257"/>
                    <a:pt x="86" y="386"/>
                    <a:pt x="129" y="557"/>
                  </a:cubicBezTo>
                  <a:cubicBezTo>
                    <a:pt x="172" y="706"/>
                    <a:pt x="257" y="899"/>
                    <a:pt x="343" y="1005"/>
                  </a:cubicBezTo>
                  <a:lnTo>
                    <a:pt x="791" y="1839"/>
                  </a:lnTo>
                  <a:cubicBezTo>
                    <a:pt x="962" y="2117"/>
                    <a:pt x="1091" y="2395"/>
                    <a:pt x="1283" y="2651"/>
                  </a:cubicBezTo>
                  <a:cubicBezTo>
                    <a:pt x="1475" y="2908"/>
                    <a:pt x="1689" y="3143"/>
                    <a:pt x="1988" y="3250"/>
                  </a:cubicBezTo>
                  <a:cubicBezTo>
                    <a:pt x="1710" y="3121"/>
                    <a:pt x="1497" y="2865"/>
                    <a:pt x="1347" y="2608"/>
                  </a:cubicBezTo>
                  <a:cubicBezTo>
                    <a:pt x="1198" y="2352"/>
                    <a:pt x="1069" y="2053"/>
                    <a:pt x="941" y="1753"/>
                  </a:cubicBezTo>
                  <a:lnTo>
                    <a:pt x="556" y="899"/>
                  </a:lnTo>
                  <a:cubicBezTo>
                    <a:pt x="492" y="749"/>
                    <a:pt x="428" y="621"/>
                    <a:pt x="407" y="471"/>
                  </a:cubicBezTo>
                  <a:cubicBezTo>
                    <a:pt x="385" y="343"/>
                    <a:pt x="364" y="150"/>
                    <a:pt x="3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33"/>
            <p:cNvSpPr/>
            <p:nvPr/>
          </p:nvSpPr>
          <p:spPr>
            <a:xfrm>
              <a:off x="1762550" y="427925"/>
              <a:ext cx="98875" cy="31025"/>
            </a:xfrm>
            <a:custGeom>
              <a:avLst/>
              <a:gdLst/>
              <a:ahLst/>
              <a:cxnLst/>
              <a:rect l="l" t="t" r="r" b="b"/>
              <a:pathLst>
                <a:path w="3955" h="1241" extrusionOk="0">
                  <a:moveTo>
                    <a:pt x="193" y="1"/>
                  </a:moveTo>
                  <a:lnTo>
                    <a:pt x="1" y="300"/>
                  </a:lnTo>
                  <a:cubicBezTo>
                    <a:pt x="300" y="492"/>
                    <a:pt x="621" y="642"/>
                    <a:pt x="963" y="749"/>
                  </a:cubicBezTo>
                  <a:cubicBezTo>
                    <a:pt x="1283" y="834"/>
                    <a:pt x="1625" y="899"/>
                    <a:pt x="1967" y="963"/>
                  </a:cubicBezTo>
                  <a:cubicBezTo>
                    <a:pt x="2309" y="1005"/>
                    <a:pt x="2630" y="1048"/>
                    <a:pt x="2972" y="1112"/>
                  </a:cubicBezTo>
                  <a:cubicBezTo>
                    <a:pt x="3121" y="1155"/>
                    <a:pt x="3292" y="1176"/>
                    <a:pt x="3463" y="1198"/>
                  </a:cubicBezTo>
                  <a:cubicBezTo>
                    <a:pt x="3570" y="1211"/>
                    <a:pt x="3676" y="1241"/>
                    <a:pt x="3778" y="1241"/>
                  </a:cubicBezTo>
                  <a:cubicBezTo>
                    <a:pt x="3839" y="1241"/>
                    <a:pt x="3899" y="1230"/>
                    <a:pt x="3955" y="1198"/>
                  </a:cubicBezTo>
                  <a:lnTo>
                    <a:pt x="3955" y="1198"/>
                  </a:lnTo>
                  <a:cubicBezTo>
                    <a:pt x="3910" y="1217"/>
                    <a:pt x="3862" y="1225"/>
                    <a:pt x="3813" y="1225"/>
                  </a:cubicBezTo>
                  <a:cubicBezTo>
                    <a:pt x="3701" y="1225"/>
                    <a:pt x="3582" y="1185"/>
                    <a:pt x="3463" y="1155"/>
                  </a:cubicBezTo>
                  <a:cubicBezTo>
                    <a:pt x="3292" y="1134"/>
                    <a:pt x="3143" y="1091"/>
                    <a:pt x="2972" y="1027"/>
                  </a:cubicBezTo>
                  <a:cubicBezTo>
                    <a:pt x="2651" y="941"/>
                    <a:pt x="2331" y="856"/>
                    <a:pt x="1989" y="770"/>
                  </a:cubicBezTo>
                  <a:cubicBezTo>
                    <a:pt x="1668" y="706"/>
                    <a:pt x="1347" y="621"/>
                    <a:pt x="1048" y="492"/>
                  </a:cubicBezTo>
                  <a:cubicBezTo>
                    <a:pt x="728" y="364"/>
                    <a:pt x="450" y="215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33"/>
            <p:cNvSpPr/>
            <p:nvPr/>
          </p:nvSpPr>
          <p:spPr>
            <a:xfrm>
              <a:off x="1776450" y="413500"/>
              <a:ext cx="80175" cy="15525"/>
            </a:xfrm>
            <a:custGeom>
              <a:avLst/>
              <a:gdLst/>
              <a:ahLst/>
              <a:cxnLst/>
              <a:rect l="l" t="t" r="r" b="b"/>
              <a:pathLst>
                <a:path w="3207" h="621" extrusionOk="0">
                  <a:moveTo>
                    <a:pt x="2437" y="1"/>
                  </a:moveTo>
                  <a:cubicBezTo>
                    <a:pt x="2159" y="1"/>
                    <a:pt x="1903" y="22"/>
                    <a:pt x="1625" y="65"/>
                  </a:cubicBezTo>
                  <a:cubicBezTo>
                    <a:pt x="1368" y="86"/>
                    <a:pt x="1091" y="108"/>
                    <a:pt x="834" y="150"/>
                  </a:cubicBezTo>
                  <a:cubicBezTo>
                    <a:pt x="556" y="193"/>
                    <a:pt x="300" y="214"/>
                    <a:pt x="1" y="300"/>
                  </a:cubicBezTo>
                  <a:lnTo>
                    <a:pt x="129" y="621"/>
                  </a:lnTo>
                  <a:cubicBezTo>
                    <a:pt x="342" y="535"/>
                    <a:pt x="620" y="471"/>
                    <a:pt x="877" y="407"/>
                  </a:cubicBezTo>
                  <a:cubicBezTo>
                    <a:pt x="1133" y="343"/>
                    <a:pt x="1390" y="279"/>
                    <a:pt x="1646" y="236"/>
                  </a:cubicBezTo>
                  <a:cubicBezTo>
                    <a:pt x="1924" y="172"/>
                    <a:pt x="2181" y="129"/>
                    <a:pt x="2437" y="86"/>
                  </a:cubicBezTo>
                  <a:cubicBezTo>
                    <a:pt x="2565" y="65"/>
                    <a:pt x="2715" y="43"/>
                    <a:pt x="2843" y="43"/>
                  </a:cubicBezTo>
                  <a:cubicBezTo>
                    <a:pt x="2907" y="43"/>
                    <a:pt x="2972" y="22"/>
                    <a:pt x="3036" y="22"/>
                  </a:cubicBezTo>
                  <a:cubicBezTo>
                    <a:pt x="3100" y="43"/>
                    <a:pt x="3185" y="22"/>
                    <a:pt x="3207" y="86"/>
                  </a:cubicBezTo>
                  <a:cubicBezTo>
                    <a:pt x="3185" y="22"/>
                    <a:pt x="3100" y="22"/>
                    <a:pt x="30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33"/>
            <p:cNvSpPr/>
            <p:nvPr/>
          </p:nvSpPr>
          <p:spPr>
            <a:xfrm>
              <a:off x="1785525" y="426875"/>
              <a:ext cx="122925" cy="14525"/>
            </a:xfrm>
            <a:custGeom>
              <a:avLst/>
              <a:gdLst/>
              <a:ahLst/>
              <a:cxnLst/>
              <a:rect l="l" t="t" r="r" b="b"/>
              <a:pathLst>
                <a:path w="4917" h="581" extrusionOk="0">
                  <a:moveTo>
                    <a:pt x="22" y="0"/>
                  </a:moveTo>
                  <a:lnTo>
                    <a:pt x="1" y="363"/>
                  </a:lnTo>
                  <a:cubicBezTo>
                    <a:pt x="193" y="363"/>
                    <a:pt x="386" y="385"/>
                    <a:pt x="599" y="428"/>
                  </a:cubicBezTo>
                  <a:cubicBezTo>
                    <a:pt x="770" y="470"/>
                    <a:pt x="1005" y="513"/>
                    <a:pt x="1198" y="534"/>
                  </a:cubicBezTo>
                  <a:cubicBezTo>
                    <a:pt x="1454" y="573"/>
                    <a:pt x="1711" y="581"/>
                    <a:pt x="1963" y="581"/>
                  </a:cubicBezTo>
                  <a:cubicBezTo>
                    <a:pt x="2131" y="581"/>
                    <a:pt x="2296" y="577"/>
                    <a:pt x="2459" y="577"/>
                  </a:cubicBezTo>
                  <a:cubicBezTo>
                    <a:pt x="2865" y="577"/>
                    <a:pt x="3292" y="556"/>
                    <a:pt x="3699" y="534"/>
                  </a:cubicBezTo>
                  <a:lnTo>
                    <a:pt x="4318" y="492"/>
                  </a:lnTo>
                  <a:cubicBezTo>
                    <a:pt x="4511" y="470"/>
                    <a:pt x="4746" y="492"/>
                    <a:pt x="4917" y="406"/>
                  </a:cubicBezTo>
                  <a:lnTo>
                    <a:pt x="4917" y="406"/>
                  </a:lnTo>
                  <a:cubicBezTo>
                    <a:pt x="4821" y="438"/>
                    <a:pt x="4719" y="444"/>
                    <a:pt x="4618" y="444"/>
                  </a:cubicBezTo>
                  <a:cubicBezTo>
                    <a:pt x="4567" y="444"/>
                    <a:pt x="4516" y="442"/>
                    <a:pt x="4466" y="442"/>
                  </a:cubicBezTo>
                  <a:cubicBezTo>
                    <a:pt x="4416" y="442"/>
                    <a:pt x="4367" y="444"/>
                    <a:pt x="4318" y="449"/>
                  </a:cubicBezTo>
                  <a:lnTo>
                    <a:pt x="3699" y="449"/>
                  </a:lnTo>
                  <a:cubicBezTo>
                    <a:pt x="3292" y="449"/>
                    <a:pt x="2865" y="428"/>
                    <a:pt x="2459" y="406"/>
                  </a:cubicBezTo>
                  <a:cubicBezTo>
                    <a:pt x="2053" y="385"/>
                    <a:pt x="1647" y="363"/>
                    <a:pt x="1241" y="278"/>
                  </a:cubicBezTo>
                  <a:cubicBezTo>
                    <a:pt x="1048" y="257"/>
                    <a:pt x="856" y="192"/>
                    <a:pt x="663" y="128"/>
                  </a:cubicBezTo>
                  <a:cubicBezTo>
                    <a:pt x="450" y="64"/>
                    <a:pt x="236" y="4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33"/>
            <p:cNvSpPr/>
            <p:nvPr/>
          </p:nvSpPr>
          <p:spPr>
            <a:xfrm>
              <a:off x="1764700" y="344575"/>
              <a:ext cx="80175" cy="74825"/>
            </a:xfrm>
            <a:custGeom>
              <a:avLst/>
              <a:gdLst/>
              <a:ahLst/>
              <a:cxnLst/>
              <a:rect l="l" t="t" r="r" b="b"/>
              <a:pathLst>
                <a:path w="3207" h="2993" extrusionOk="0">
                  <a:moveTo>
                    <a:pt x="3206" y="0"/>
                  </a:moveTo>
                  <a:cubicBezTo>
                    <a:pt x="2608" y="385"/>
                    <a:pt x="2031" y="813"/>
                    <a:pt x="1475" y="1262"/>
                  </a:cubicBezTo>
                  <a:cubicBezTo>
                    <a:pt x="1219" y="1497"/>
                    <a:pt x="941" y="1710"/>
                    <a:pt x="684" y="1967"/>
                  </a:cubicBezTo>
                  <a:cubicBezTo>
                    <a:pt x="556" y="2095"/>
                    <a:pt x="428" y="2245"/>
                    <a:pt x="300" y="2373"/>
                  </a:cubicBezTo>
                  <a:cubicBezTo>
                    <a:pt x="235" y="2459"/>
                    <a:pt x="171" y="2523"/>
                    <a:pt x="129" y="2608"/>
                  </a:cubicBezTo>
                  <a:cubicBezTo>
                    <a:pt x="86" y="2672"/>
                    <a:pt x="22" y="2822"/>
                    <a:pt x="0" y="2886"/>
                  </a:cubicBezTo>
                  <a:lnTo>
                    <a:pt x="321" y="2993"/>
                  </a:lnTo>
                  <a:cubicBezTo>
                    <a:pt x="385" y="2715"/>
                    <a:pt x="642" y="2416"/>
                    <a:pt x="855" y="2159"/>
                  </a:cubicBezTo>
                  <a:cubicBezTo>
                    <a:pt x="1090" y="1903"/>
                    <a:pt x="1347" y="1646"/>
                    <a:pt x="1582" y="1390"/>
                  </a:cubicBezTo>
                  <a:cubicBezTo>
                    <a:pt x="2116" y="898"/>
                    <a:pt x="2651" y="428"/>
                    <a:pt x="32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33"/>
            <p:cNvSpPr/>
            <p:nvPr/>
          </p:nvSpPr>
          <p:spPr>
            <a:xfrm>
              <a:off x="1720350" y="360600"/>
              <a:ext cx="27275" cy="70025"/>
            </a:xfrm>
            <a:custGeom>
              <a:avLst/>
              <a:gdLst/>
              <a:ahLst/>
              <a:cxnLst/>
              <a:rect l="l" t="t" r="r" b="b"/>
              <a:pathLst>
                <a:path w="1091" h="2801" extrusionOk="0">
                  <a:moveTo>
                    <a:pt x="43" y="1"/>
                  </a:moveTo>
                  <a:lnTo>
                    <a:pt x="0" y="22"/>
                  </a:lnTo>
                  <a:cubicBezTo>
                    <a:pt x="86" y="257"/>
                    <a:pt x="128" y="492"/>
                    <a:pt x="171" y="749"/>
                  </a:cubicBezTo>
                  <a:cubicBezTo>
                    <a:pt x="214" y="984"/>
                    <a:pt x="235" y="1240"/>
                    <a:pt x="321" y="1497"/>
                  </a:cubicBezTo>
                  <a:cubicBezTo>
                    <a:pt x="385" y="1732"/>
                    <a:pt x="449" y="2010"/>
                    <a:pt x="577" y="2224"/>
                  </a:cubicBezTo>
                  <a:cubicBezTo>
                    <a:pt x="727" y="2437"/>
                    <a:pt x="877" y="2630"/>
                    <a:pt x="1069" y="2801"/>
                  </a:cubicBezTo>
                  <a:lnTo>
                    <a:pt x="1090" y="2779"/>
                  </a:lnTo>
                  <a:cubicBezTo>
                    <a:pt x="1069" y="2523"/>
                    <a:pt x="962" y="2288"/>
                    <a:pt x="877" y="2053"/>
                  </a:cubicBezTo>
                  <a:cubicBezTo>
                    <a:pt x="791" y="1818"/>
                    <a:pt x="663" y="1625"/>
                    <a:pt x="556" y="1390"/>
                  </a:cubicBezTo>
                  <a:cubicBezTo>
                    <a:pt x="470" y="1176"/>
                    <a:pt x="406" y="941"/>
                    <a:pt x="321" y="706"/>
                  </a:cubicBezTo>
                  <a:cubicBezTo>
                    <a:pt x="257" y="471"/>
                    <a:pt x="150" y="214"/>
                    <a:pt x="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33"/>
            <p:cNvSpPr/>
            <p:nvPr/>
          </p:nvSpPr>
          <p:spPr>
            <a:xfrm>
              <a:off x="1696825" y="427925"/>
              <a:ext cx="44375" cy="17225"/>
            </a:xfrm>
            <a:custGeom>
              <a:avLst/>
              <a:gdLst/>
              <a:ahLst/>
              <a:cxnLst/>
              <a:rect l="l" t="t" r="r" b="b"/>
              <a:pathLst>
                <a:path w="1775" h="689" extrusionOk="0">
                  <a:moveTo>
                    <a:pt x="1" y="1"/>
                  </a:moveTo>
                  <a:lnTo>
                    <a:pt x="1" y="44"/>
                  </a:lnTo>
                  <a:cubicBezTo>
                    <a:pt x="150" y="86"/>
                    <a:pt x="257" y="193"/>
                    <a:pt x="364" y="321"/>
                  </a:cubicBezTo>
                  <a:cubicBezTo>
                    <a:pt x="428" y="364"/>
                    <a:pt x="492" y="428"/>
                    <a:pt x="578" y="471"/>
                  </a:cubicBezTo>
                  <a:cubicBezTo>
                    <a:pt x="663" y="535"/>
                    <a:pt x="727" y="535"/>
                    <a:pt x="813" y="578"/>
                  </a:cubicBezTo>
                  <a:cubicBezTo>
                    <a:pt x="943" y="633"/>
                    <a:pt x="1088" y="689"/>
                    <a:pt x="1236" y="689"/>
                  </a:cubicBezTo>
                  <a:cubicBezTo>
                    <a:pt x="1259" y="689"/>
                    <a:pt x="1282" y="688"/>
                    <a:pt x="1305" y="685"/>
                  </a:cubicBezTo>
                  <a:cubicBezTo>
                    <a:pt x="1454" y="663"/>
                    <a:pt x="1625" y="621"/>
                    <a:pt x="1775" y="514"/>
                  </a:cubicBezTo>
                  <a:lnTo>
                    <a:pt x="1775" y="471"/>
                  </a:lnTo>
                  <a:cubicBezTo>
                    <a:pt x="1604" y="407"/>
                    <a:pt x="1454" y="364"/>
                    <a:pt x="1305" y="343"/>
                  </a:cubicBezTo>
                  <a:cubicBezTo>
                    <a:pt x="1176" y="300"/>
                    <a:pt x="1027" y="321"/>
                    <a:pt x="877" y="300"/>
                  </a:cubicBezTo>
                  <a:cubicBezTo>
                    <a:pt x="813" y="300"/>
                    <a:pt x="706" y="279"/>
                    <a:pt x="663" y="257"/>
                  </a:cubicBezTo>
                  <a:cubicBezTo>
                    <a:pt x="599" y="236"/>
                    <a:pt x="535" y="215"/>
                    <a:pt x="471" y="172"/>
                  </a:cubicBezTo>
                  <a:cubicBezTo>
                    <a:pt x="321" y="108"/>
                    <a:pt x="172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33"/>
            <p:cNvSpPr/>
            <p:nvPr/>
          </p:nvSpPr>
          <p:spPr>
            <a:xfrm>
              <a:off x="1822125" y="336350"/>
              <a:ext cx="7250" cy="7050"/>
            </a:xfrm>
            <a:custGeom>
              <a:avLst/>
              <a:gdLst/>
              <a:ahLst/>
              <a:cxnLst/>
              <a:rect l="l" t="t" r="r" b="b"/>
              <a:pathLst>
                <a:path w="290" h="282" extrusionOk="0">
                  <a:moveTo>
                    <a:pt x="157" y="1"/>
                  </a:moveTo>
                  <a:cubicBezTo>
                    <a:pt x="85" y="1"/>
                    <a:pt x="12" y="49"/>
                    <a:pt x="12" y="137"/>
                  </a:cubicBezTo>
                  <a:cubicBezTo>
                    <a:pt x="1" y="233"/>
                    <a:pt x="65" y="281"/>
                    <a:pt x="135" y="281"/>
                  </a:cubicBezTo>
                  <a:cubicBezTo>
                    <a:pt x="204" y="281"/>
                    <a:pt x="279" y="233"/>
                    <a:pt x="290" y="137"/>
                  </a:cubicBezTo>
                  <a:cubicBezTo>
                    <a:pt x="290" y="44"/>
                    <a:pt x="224" y="1"/>
                    <a:pt x="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33"/>
            <p:cNvSpPr/>
            <p:nvPr/>
          </p:nvSpPr>
          <p:spPr>
            <a:xfrm>
              <a:off x="1838975" y="342975"/>
              <a:ext cx="6700" cy="6425"/>
            </a:xfrm>
            <a:custGeom>
              <a:avLst/>
              <a:gdLst/>
              <a:ahLst/>
              <a:cxnLst/>
              <a:rect l="l" t="t" r="r" b="b"/>
              <a:pathLst>
                <a:path w="268" h="257" extrusionOk="0">
                  <a:moveTo>
                    <a:pt x="145" y="0"/>
                  </a:moveTo>
                  <a:cubicBezTo>
                    <a:pt x="80" y="0"/>
                    <a:pt x="11" y="43"/>
                    <a:pt x="0" y="129"/>
                  </a:cubicBezTo>
                  <a:cubicBezTo>
                    <a:pt x="0" y="214"/>
                    <a:pt x="64" y="257"/>
                    <a:pt x="129" y="257"/>
                  </a:cubicBezTo>
                  <a:cubicBezTo>
                    <a:pt x="193" y="257"/>
                    <a:pt x="257" y="214"/>
                    <a:pt x="257" y="129"/>
                  </a:cubicBezTo>
                  <a:cubicBezTo>
                    <a:pt x="267" y="43"/>
                    <a:pt x="209" y="0"/>
                    <a:pt x="1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33"/>
            <p:cNvSpPr/>
            <p:nvPr/>
          </p:nvSpPr>
          <p:spPr>
            <a:xfrm>
              <a:off x="1841375" y="364950"/>
              <a:ext cx="9100" cy="8450"/>
            </a:xfrm>
            <a:custGeom>
              <a:avLst/>
              <a:gdLst/>
              <a:ahLst/>
              <a:cxnLst/>
              <a:rect l="l" t="t" r="r" b="b"/>
              <a:pathLst>
                <a:path w="364" h="338" extrusionOk="0">
                  <a:moveTo>
                    <a:pt x="204" y="0"/>
                  </a:moveTo>
                  <a:cubicBezTo>
                    <a:pt x="117" y="0"/>
                    <a:pt x="22" y="59"/>
                    <a:pt x="11" y="169"/>
                  </a:cubicBezTo>
                  <a:cubicBezTo>
                    <a:pt x="1" y="283"/>
                    <a:pt x="77" y="337"/>
                    <a:pt x="160" y="337"/>
                  </a:cubicBezTo>
                  <a:cubicBezTo>
                    <a:pt x="247" y="337"/>
                    <a:pt x="342" y="278"/>
                    <a:pt x="353" y="169"/>
                  </a:cubicBezTo>
                  <a:cubicBezTo>
                    <a:pt x="364" y="54"/>
                    <a:pt x="287" y="0"/>
                    <a:pt x="2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33"/>
            <p:cNvSpPr/>
            <p:nvPr/>
          </p:nvSpPr>
          <p:spPr>
            <a:xfrm>
              <a:off x="1859275" y="396400"/>
              <a:ext cx="8575" cy="7000"/>
            </a:xfrm>
            <a:custGeom>
              <a:avLst/>
              <a:gdLst/>
              <a:ahLst/>
              <a:cxnLst/>
              <a:rect l="l" t="t" r="r" b="b"/>
              <a:pathLst>
                <a:path w="343" h="280" extrusionOk="0">
                  <a:moveTo>
                    <a:pt x="171" y="1"/>
                  </a:moveTo>
                  <a:cubicBezTo>
                    <a:pt x="0" y="1"/>
                    <a:pt x="22" y="257"/>
                    <a:pt x="171" y="279"/>
                  </a:cubicBezTo>
                  <a:lnTo>
                    <a:pt x="193" y="279"/>
                  </a:lnTo>
                  <a:cubicBezTo>
                    <a:pt x="198" y="279"/>
                    <a:pt x="204" y="280"/>
                    <a:pt x="209" y="280"/>
                  </a:cubicBezTo>
                  <a:cubicBezTo>
                    <a:pt x="342" y="280"/>
                    <a:pt x="336" y="21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33"/>
            <p:cNvSpPr/>
            <p:nvPr/>
          </p:nvSpPr>
          <p:spPr>
            <a:xfrm>
              <a:off x="1853150" y="410575"/>
              <a:ext cx="8550" cy="8300"/>
            </a:xfrm>
            <a:custGeom>
              <a:avLst/>
              <a:gdLst/>
              <a:ahLst/>
              <a:cxnLst/>
              <a:rect l="l" t="t" r="r" b="b"/>
              <a:pathLst>
                <a:path w="342" h="332" extrusionOk="0">
                  <a:moveTo>
                    <a:pt x="187" y="0"/>
                  </a:moveTo>
                  <a:cubicBezTo>
                    <a:pt x="107" y="0"/>
                    <a:pt x="21" y="54"/>
                    <a:pt x="10" y="160"/>
                  </a:cubicBezTo>
                  <a:lnTo>
                    <a:pt x="10" y="182"/>
                  </a:lnTo>
                  <a:cubicBezTo>
                    <a:pt x="0" y="283"/>
                    <a:pt x="67" y="332"/>
                    <a:pt x="143" y="332"/>
                  </a:cubicBezTo>
                  <a:cubicBezTo>
                    <a:pt x="226" y="332"/>
                    <a:pt x="320" y="273"/>
                    <a:pt x="331" y="160"/>
                  </a:cubicBezTo>
                  <a:cubicBezTo>
                    <a:pt x="342" y="54"/>
                    <a:pt x="267" y="0"/>
                    <a:pt x="1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33"/>
            <p:cNvSpPr/>
            <p:nvPr/>
          </p:nvSpPr>
          <p:spPr>
            <a:xfrm>
              <a:off x="1901750" y="433800"/>
              <a:ext cx="9100" cy="9050"/>
            </a:xfrm>
            <a:custGeom>
              <a:avLst/>
              <a:gdLst/>
              <a:ahLst/>
              <a:cxnLst/>
              <a:rect l="l" t="t" r="r" b="b"/>
              <a:pathLst>
                <a:path w="364" h="362" extrusionOk="0">
                  <a:moveTo>
                    <a:pt x="211" y="1"/>
                  </a:moveTo>
                  <a:cubicBezTo>
                    <a:pt x="122" y="1"/>
                    <a:pt x="23" y="60"/>
                    <a:pt x="11" y="172"/>
                  </a:cubicBezTo>
                  <a:lnTo>
                    <a:pt x="11" y="193"/>
                  </a:lnTo>
                  <a:cubicBezTo>
                    <a:pt x="1" y="308"/>
                    <a:pt x="77" y="362"/>
                    <a:pt x="160" y="362"/>
                  </a:cubicBezTo>
                  <a:cubicBezTo>
                    <a:pt x="248" y="362"/>
                    <a:pt x="342" y="303"/>
                    <a:pt x="353" y="193"/>
                  </a:cubicBezTo>
                  <a:lnTo>
                    <a:pt x="353" y="151"/>
                  </a:lnTo>
                  <a:cubicBezTo>
                    <a:pt x="364" y="49"/>
                    <a:pt x="292" y="1"/>
                    <a:pt x="2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33"/>
            <p:cNvSpPr/>
            <p:nvPr/>
          </p:nvSpPr>
          <p:spPr>
            <a:xfrm>
              <a:off x="1856325" y="455650"/>
              <a:ext cx="7500" cy="7450"/>
            </a:xfrm>
            <a:custGeom>
              <a:avLst/>
              <a:gdLst/>
              <a:ahLst/>
              <a:cxnLst/>
              <a:rect l="l" t="t" r="r" b="b"/>
              <a:pathLst>
                <a:path w="300" h="298" extrusionOk="0">
                  <a:moveTo>
                    <a:pt x="172" y="1"/>
                  </a:moveTo>
                  <a:cubicBezTo>
                    <a:pt x="101" y="1"/>
                    <a:pt x="23" y="54"/>
                    <a:pt x="12" y="153"/>
                  </a:cubicBezTo>
                  <a:cubicBezTo>
                    <a:pt x="1" y="249"/>
                    <a:pt x="70" y="297"/>
                    <a:pt x="143" y="297"/>
                  </a:cubicBezTo>
                  <a:cubicBezTo>
                    <a:pt x="215" y="297"/>
                    <a:pt x="289" y="249"/>
                    <a:pt x="289" y="153"/>
                  </a:cubicBezTo>
                  <a:cubicBezTo>
                    <a:pt x="300" y="49"/>
                    <a:pt x="239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33"/>
            <p:cNvSpPr/>
            <p:nvPr/>
          </p:nvSpPr>
          <p:spPr>
            <a:xfrm>
              <a:off x="1878500" y="473150"/>
              <a:ext cx="8850" cy="8725"/>
            </a:xfrm>
            <a:custGeom>
              <a:avLst/>
              <a:gdLst/>
              <a:ahLst/>
              <a:cxnLst/>
              <a:rect l="l" t="t" r="r" b="b"/>
              <a:pathLst>
                <a:path w="354" h="349" extrusionOk="0">
                  <a:moveTo>
                    <a:pt x="197" y="1"/>
                  </a:moveTo>
                  <a:cubicBezTo>
                    <a:pt x="112" y="1"/>
                    <a:pt x="22" y="59"/>
                    <a:pt x="22" y="180"/>
                  </a:cubicBezTo>
                  <a:lnTo>
                    <a:pt x="1" y="180"/>
                  </a:lnTo>
                  <a:cubicBezTo>
                    <a:pt x="1" y="294"/>
                    <a:pt x="77" y="348"/>
                    <a:pt x="158" y="348"/>
                  </a:cubicBezTo>
                  <a:cubicBezTo>
                    <a:pt x="243" y="348"/>
                    <a:pt x="332" y="289"/>
                    <a:pt x="343" y="180"/>
                  </a:cubicBezTo>
                  <a:lnTo>
                    <a:pt x="343" y="158"/>
                  </a:lnTo>
                  <a:cubicBezTo>
                    <a:pt x="353" y="54"/>
                    <a:pt x="277" y="1"/>
                    <a:pt x="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33"/>
            <p:cNvSpPr/>
            <p:nvPr/>
          </p:nvSpPr>
          <p:spPr>
            <a:xfrm>
              <a:off x="1847525" y="480550"/>
              <a:ext cx="6675" cy="6725"/>
            </a:xfrm>
            <a:custGeom>
              <a:avLst/>
              <a:gdLst/>
              <a:ahLst/>
              <a:cxnLst/>
              <a:rect l="l" t="t" r="r" b="b"/>
              <a:pathLst>
                <a:path w="267" h="269" extrusionOk="0">
                  <a:moveTo>
                    <a:pt x="156" y="1"/>
                  </a:moveTo>
                  <a:cubicBezTo>
                    <a:pt x="89" y="1"/>
                    <a:pt x="12" y="49"/>
                    <a:pt x="0" y="140"/>
                  </a:cubicBezTo>
                  <a:cubicBezTo>
                    <a:pt x="0" y="226"/>
                    <a:pt x="59" y="268"/>
                    <a:pt x="120" y="268"/>
                  </a:cubicBezTo>
                  <a:cubicBezTo>
                    <a:pt x="182" y="268"/>
                    <a:pt x="246" y="226"/>
                    <a:pt x="257" y="140"/>
                  </a:cubicBezTo>
                  <a:lnTo>
                    <a:pt x="257" y="119"/>
                  </a:lnTo>
                  <a:cubicBezTo>
                    <a:pt x="267" y="39"/>
                    <a:pt x="216" y="1"/>
                    <a:pt x="1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33"/>
            <p:cNvSpPr/>
            <p:nvPr/>
          </p:nvSpPr>
          <p:spPr>
            <a:xfrm>
              <a:off x="1859550" y="515100"/>
              <a:ext cx="6950" cy="6850"/>
            </a:xfrm>
            <a:custGeom>
              <a:avLst/>
              <a:gdLst/>
              <a:ahLst/>
              <a:cxnLst/>
              <a:rect l="l" t="t" r="r" b="b"/>
              <a:pathLst>
                <a:path w="278" h="274" extrusionOk="0">
                  <a:moveTo>
                    <a:pt x="153" y="0"/>
                  </a:moveTo>
                  <a:cubicBezTo>
                    <a:pt x="84" y="0"/>
                    <a:pt x="11" y="48"/>
                    <a:pt x="11" y="147"/>
                  </a:cubicBezTo>
                  <a:cubicBezTo>
                    <a:pt x="0" y="230"/>
                    <a:pt x="56" y="273"/>
                    <a:pt x="117" y="273"/>
                  </a:cubicBezTo>
                  <a:cubicBezTo>
                    <a:pt x="183" y="273"/>
                    <a:pt x="256" y="225"/>
                    <a:pt x="267" y="126"/>
                  </a:cubicBezTo>
                  <a:cubicBezTo>
                    <a:pt x="278" y="43"/>
                    <a:pt x="218" y="0"/>
                    <a:pt x="1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33"/>
            <p:cNvSpPr/>
            <p:nvPr/>
          </p:nvSpPr>
          <p:spPr>
            <a:xfrm>
              <a:off x="1820000" y="537000"/>
              <a:ext cx="9100" cy="8450"/>
            </a:xfrm>
            <a:custGeom>
              <a:avLst/>
              <a:gdLst/>
              <a:ahLst/>
              <a:cxnLst/>
              <a:rect l="l" t="t" r="r" b="b"/>
              <a:pathLst>
                <a:path w="364" h="338" extrusionOk="0">
                  <a:moveTo>
                    <a:pt x="204" y="1"/>
                  </a:moveTo>
                  <a:cubicBezTo>
                    <a:pt x="117" y="1"/>
                    <a:pt x="22" y="60"/>
                    <a:pt x="11" y="169"/>
                  </a:cubicBezTo>
                  <a:cubicBezTo>
                    <a:pt x="1" y="284"/>
                    <a:pt x="77" y="338"/>
                    <a:pt x="160" y="338"/>
                  </a:cubicBezTo>
                  <a:cubicBezTo>
                    <a:pt x="247" y="338"/>
                    <a:pt x="342" y="279"/>
                    <a:pt x="353" y="169"/>
                  </a:cubicBezTo>
                  <a:cubicBezTo>
                    <a:pt x="364" y="54"/>
                    <a:pt x="287" y="1"/>
                    <a:pt x="2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33"/>
            <p:cNvSpPr/>
            <p:nvPr/>
          </p:nvSpPr>
          <p:spPr>
            <a:xfrm>
              <a:off x="1792225" y="536475"/>
              <a:ext cx="6950" cy="6650"/>
            </a:xfrm>
            <a:custGeom>
              <a:avLst/>
              <a:gdLst/>
              <a:ahLst/>
              <a:cxnLst/>
              <a:rect l="l" t="t" r="r" b="b"/>
              <a:pathLst>
                <a:path w="278" h="266" extrusionOk="0">
                  <a:moveTo>
                    <a:pt x="161" y="0"/>
                  </a:moveTo>
                  <a:cubicBezTo>
                    <a:pt x="95" y="0"/>
                    <a:pt x="22" y="48"/>
                    <a:pt x="11" y="147"/>
                  </a:cubicBezTo>
                  <a:cubicBezTo>
                    <a:pt x="1" y="228"/>
                    <a:pt x="56" y="265"/>
                    <a:pt x="119" y="265"/>
                  </a:cubicBezTo>
                  <a:cubicBezTo>
                    <a:pt x="189" y="265"/>
                    <a:pt x="267" y="217"/>
                    <a:pt x="267" y="126"/>
                  </a:cubicBezTo>
                  <a:cubicBezTo>
                    <a:pt x="278" y="43"/>
                    <a:pt x="223" y="0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33"/>
            <p:cNvSpPr/>
            <p:nvPr/>
          </p:nvSpPr>
          <p:spPr>
            <a:xfrm>
              <a:off x="1753200" y="517775"/>
              <a:ext cx="8575" cy="8700"/>
            </a:xfrm>
            <a:custGeom>
              <a:avLst/>
              <a:gdLst/>
              <a:ahLst/>
              <a:cxnLst/>
              <a:rect l="l" t="t" r="r" b="b"/>
              <a:pathLst>
                <a:path w="343" h="348" extrusionOk="0">
                  <a:moveTo>
                    <a:pt x="193" y="0"/>
                  </a:moveTo>
                  <a:cubicBezTo>
                    <a:pt x="112" y="0"/>
                    <a:pt x="22" y="59"/>
                    <a:pt x="11" y="169"/>
                  </a:cubicBezTo>
                  <a:lnTo>
                    <a:pt x="11" y="190"/>
                  </a:lnTo>
                  <a:cubicBezTo>
                    <a:pt x="1" y="294"/>
                    <a:pt x="72" y="348"/>
                    <a:pt x="150" y="348"/>
                  </a:cubicBezTo>
                  <a:cubicBezTo>
                    <a:pt x="232" y="348"/>
                    <a:pt x="321" y="289"/>
                    <a:pt x="332" y="169"/>
                  </a:cubicBezTo>
                  <a:cubicBezTo>
                    <a:pt x="342" y="54"/>
                    <a:pt x="271" y="0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33"/>
            <p:cNvSpPr/>
            <p:nvPr/>
          </p:nvSpPr>
          <p:spPr>
            <a:xfrm>
              <a:off x="1715750" y="493275"/>
              <a:ext cx="9775" cy="8225"/>
            </a:xfrm>
            <a:custGeom>
              <a:avLst/>
              <a:gdLst/>
              <a:ahLst/>
              <a:cxnLst/>
              <a:rect l="l" t="t" r="r" b="b"/>
              <a:pathLst>
                <a:path w="391" h="329" extrusionOk="0">
                  <a:moveTo>
                    <a:pt x="189" y="0"/>
                  </a:moveTo>
                  <a:cubicBezTo>
                    <a:pt x="85" y="0"/>
                    <a:pt x="1" y="170"/>
                    <a:pt x="120" y="272"/>
                  </a:cubicBezTo>
                  <a:lnTo>
                    <a:pt x="120" y="294"/>
                  </a:lnTo>
                  <a:cubicBezTo>
                    <a:pt x="149" y="318"/>
                    <a:pt x="177" y="329"/>
                    <a:pt x="204" y="329"/>
                  </a:cubicBezTo>
                  <a:cubicBezTo>
                    <a:pt x="316" y="329"/>
                    <a:pt x="391" y="141"/>
                    <a:pt x="270" y="37"/>
                  </a:cubicBezTo>
                  <a:cubicBezTo>
                    <a:pt x="244" y="11"/>
                    <a:pt x="216" y="0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33"/>
            <p:cNvSpPr/>
            <p:nvPr/>
          </p:nvSpPr>
          <p:spPr>
            <a:xfrm>
              <a:off x="1689975" y="463300"/>
              <a:ext cx="8050" cy="7775"/>
            </a:xfrm>
            <a:custGeom>
              <a:avLst/>
              <a:gdLst/>
              <a:ahLst/>
              <a:cxnLst/>
              <a:rect l="l" t="t" r="r" b="b"/>
              <a:pathLst>
                <a:path w="322" h="311" extrusionOk="0">
                  <a:moveTo>
                    <a:pt x="163" y="1"/>
                  </a:moveTo>
                  <a:cubicBezTo>
                    <a:pt x="68" y="1"/>
                    <a:pt x="1" y="102"/>
                    <a:pt x="18" y="18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45" y="280"/>
                    <a:pt x="103" y="311"/>
                    <a:pt x="160" y="311"/>
                  </a:cubicBezTo>
                  <a:cubicBezTo>
                    <a:pt x="242" y="311"/>
                    <a:pt x="321" y="247"/>
                    <a:pt x="296" y="146"/>
                  </a:cubicBezTo>
                  <a:cubicBezTo>
                    <a:pt x="296" y="103"/>
                    <a:pt x="275" y="61"/>
                    <a:pt x="232" y="18"/>
                  </a:cubicBezTo>
                  <a:cubicBezTo>
                    <a:pt x="208" y="6"/>
                    <a:pt x="185" y="1"/>
                    <a:pt x="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6" name="Google Shape;36166;p33"/>
            <p:cNvSpPr/>
            <p:nvPr/>
          </p:nvSpPr>
          <p:spPr>
            <a:xfrm>
              <a:off x="1689625" y="424600"/>
              <a:ext cx="8575" cy="8425"/>
            </a:xfrm>
            <a:custGeom>
              <a:avLst/>
              <a:gdLst/>
              <a:ahLst/>
              <a:cxnLst/>
              <a:rect l="l" t="t" r="r" b="b"/>
              <a:pathLst>
                <a:path w="343" h="337" extrusionOk="0">
                  <a:moveTo>
                    <a:pt x="187" y="0"/>
                  </a:moveTo>
                  <a:cubicBezTo>
                    <a:pt x="107" y="0"/>
                    <a:pt x="22" y="59"/>
                    <a:pt x="11" y="177"/>
                  </a:cubicBezTo>
                  <a:cubicBezTo>
                    <a:pt x="0" y="283"/>
                    <a:pt x="75" y="337"/>
                    <a:pt x="155" y="337"/>
                  </a:cubicBezTo>
                  <a:cubicBezTo>
                    <a:pt x="235" y="337"/>
                    <a:pt x="321" y="283"/>
                    <a:pt x="332" y="177"/>
                  </a:cubicBezTo>
                  <a:cubicBezTo>
                    <a:pt x="342" y="59"/>
                    <a:pt x="267" y="0"/>
                    <a:pt x="1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7" name="Google Shape;36167;p33"/>
            <p:cNvSpPr/>
            <p:nvPr/>
          </p:nvSpPr>
          <p:spPr>
            <a:xfrm>
              <a:off x="1699500" y="376800"/>
              <a:ext cx="10300" cy="8100"/>
            </a:xfrm>
            <a:custGeom>
              <a:avLst/>
              <a:gdLst/>
              <a:ahLst/>
              <a:cxnLst/>
              <a:rect l="l" t="t" r="r" b="b"/>
              <a:pathLst>
                <a:path w="412" h="324" extrusionOk="0">
                  <a:moveTo>
                    <a:pt x="177" y="0"/>
                  </a:moveTo>
                  <a:cubicBezTo>
                    <a:pt x="48" y="0"/>
                    <a:pt x="0" y="240"/>
                    <a:pt x="150" y="315"/>
                  </a:cubicBezTo>
                  <a:lnTo>
                    <a:pt x="172" y="315"/>
                  </a:lnTo>
                  <a:cubicBezTo>
                    <a:pt x="188" y="321"/>
                    <a:pt x="204" y="323"/>
                    <a:pt x="218" y="323"/>
                  </a:cubicBezTo>
                  <a:cubicBezTo>
                    <a:pt x="357" y="323"/>
                    <a:pt x="412" y="73"/>
                    <a:pt x="257" y="15"/>
                  </a:cubicBezTo>
                  <a:lnTo>
                    <a:pt x="236" y="15"/>
                  </a:lnTo>
                  <a:cubicBezTo>
                    <a:pt x="215" y="5"/>
                    <a:pt x="195" y="0"/>
                    <a:pt x="1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8" name="Google Shape;36168;p33"/>
            <p:cNvSpPr/>
            <p:nvPr/>
          </p:nvSpPr>
          <p:spPr>
            <a:xfrm>
              <a:off x="1716350" y="356125"/>
              <a:ext cx="8550" cy="8725"/>
            </a:xfrm>
            <a:custGeom>
              <a:avLst/>
              <a:gdLst/>
              <a:ahLst/>
              <a:cxnLst/>
              <a:rect l="l" t="t" r="r" b="b"/>
              <a:pathLst>
                <a:path w="342" h="349" extrusionOk="0">
                  <a:moveTo>
                    <a:pt x="193" y="1"/>
                  </a:moveTo>
                  <a:cubicBezTo>
                    <a:pt x="111" y="1"/>
                    <a:pt x="22" y="59"/>
                    <a:pt x="11" y="180"/>
                  </a:cubicBezTo>
                  <a:cubicBezTo>
                    <a:pt x="0" y="294"/>
                    <a:pt x="71" y="348"/>
                    <a:pt x="149" y="348"/>
                  </a:cubicBezTo>
                  <a:cubicBezTo>
                    <a:pt x="231" y="348"/>
                    <a:pt x="320" y="289"/>
                    <a:pt x="331" y="180"/>
                  </a:cubicBezTo>
                  <a:lnTo>
                    <a:pt x="331" y="158"/>
                  </a:lnTo>
                  <a:cubicBezTo>
                    <a:pt x="342" y="54"/>
                    <a:pt x="271" y="1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9" name="Google Shape;36169;p33"/>
            <p:cNvSpPr/>
            <p:nvPr/>
          </p:nvSpPr>
          <p:spPr>
            <a:xfrm>
              <a:off x="1756625" y="322675"/>
              <a:ext cx="9700" cy="9275"/>
            </a:xfrm>
            <a:custGeom>
              <a:avLst/>
              <a:gdLst/>
              <a:ahLst/>
              <a:cxnLst/>
              <a:rect l="l" t="t" r="r" b="b"/>
              <a:pathLst>
                <a:path w="388" h="371" extrusionOk="0">
                  <a:moveTo>
                    <a:pt x="217" y="1"/>
                  </a:moveTo>
                  <a:cubicBezTo>
                    <a:pt x="100" y="1"/>
                    <a:pt x="1" y="141"/>
                    <a:pt x="67" y="257"/>
                  </a:cubicBezTo>
                  <a:cubicBezTo>
                    <a:pt x="86" y="333"/>
                    <a:pt x="151" y="371"/>
                    <a:pt x="218" y="371"/>
                  </a:cubicBezTo>
                  <a:cubicBezTo>
                    <a:pt x="302" y="371"/>
                    <a:pt x="387" y="311"/>
                    <a:pt x="387" y="193"/>
                  </a:cubicBezTo>
                  <a:cubicBezTo>
                    <a:pt x="387" y="128"/>
                    <a:pt x="366" y="86"/>
                    <a:pt x="323" y="43"/>
                  </a:cubicBezTo>
                  <a:cubicBezTo>
                    <a:pt x="289" y="13"/>
                    <a:pt x="252" y="1"/>
                    <a:pt x="2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0" name="Google Shape;36170;p33"/>
            <p:cNvSpPr/>
            <p:nvPr/>
          </p:nvSpPr>
          <p:spPr>
            <a:xfrm>
              <a:off x="1762625" y="348900"/>
              <a:ext cx="10125" cy="6350"/>
            </a:xfrm>
            <a:custGeom>
              <a:avLst/>
              <a:gdLst/>
              <a:ahLst/>
              <a:cxnLst/>
              <a:rect l="l" t="t" r="r" b="b"/>
              <a:pathLst>
                <a:path w="405" h="254" extrusionOk="0">
                  <a:moveTo>
                    <a:pt x="217" y="0"/>
                  </a:moveTo>
                  <a:cubicBezTo>
                    <a:pt x="195" y="0"/>
                    <a:pt x="172" y="6"/>
                    <a:pt x="147" y="20"/>
                  </a:cubicBezTo>
                  <a:lnTo>
                    <a:pt x="126" y="20"/>
                  </a:lnTo>
                  <a:cubicBezTo>
                    <a:pt x="1" y="92"/>
                    <a:pt x="86" y="253"/>
                    <a:pt x="204" y="253"/>
                  </a:cubicBezTo>
                  <a:cubicBezTo>
                    <a:pt x="227" y="253"/>
                    <a:pt x="251" y="247"/>
                    <a:pt x="276" y="234"/>
                  </a:cubicBezTo>
                  <a:lnTo>
                    <a:pt x="297" y="234"/>
                  </a:lnTo>
                  <a:cubicBezTo>
                    <a:pt x="405" y="162"/>
                    <a:pt x="332" y="0"/>
                    <a:pt x="2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1" name="Google Shape;36171;p33"/>
            <p:cNvSpPr/>
            <p:nvPr/>
          </p:nvSpPr>
          <p:spPr>
            <a:xfrm>
              <a:off x="1763575" y="349950"/>
              <a:ext cx="10250" cy="6700"/>
            </a:xfrm>
            <a:custGeom>
              <a:avLst/>
              <a:gdLst/>
              <a:ahLst/>
              <a:cxnLst/>
              <a:rect l="l" t="t" r="r" b="b"/>
              <a:pathLst>
                <a:path w="410" h="268" extrusionOk="0">
                  <a:moveTo>
                    <a:pt x="215" y="1"/>
                  </a:moveTo>
                  <a:cubicBezTo>
                    <a:pt x="194" y="1"/>
                    <a:pt x="173" y="7"/>
                    <a:pt x="152" y="21"/>
                  </a:cubicBezTo>
                  <a:cubicBezTo>
                    <a:pt x="131" y="21"/>
                    <a:pt x="131" y="21"/>
                    <a:pt x="131" y="42"/>
                  </a:cubicBezTo>
                  <a:cubicBezTo>
                    <a:pt x="0" y="98"/>
                    <a:pt x="97" y="268"/>
                    <a:pt x="209" y="268"/>
                  </a:cubicBezTo>
                  <a:cubicBezTo>
                    <a:pt x="226" y="268"/>
                    <a:pt x="243" y="264"/>
                    <a:pt x="259" y="256"/>
                  </a:cubicBezTo>
                  <a:cubicBezTo>
                    <a:pt x="280" y="256"/>
                    <a:pt x="280" y="234"/>
                    <a:pt x="302" y="234"/>
                  </a:cubicBezTo>
                  <a:cubicBezTo>
                    <a:pt x="409" y="163"/>
                    <a:pt x="321" y="1"/>
                    <a:pt x="2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2" name="Google Shape;36172;p33"/>
            <p:cNvSpPr/>
            <p:nvPr/>
          </p:nvSpPr>
          <p:spPr>
            <a:xfrm>
              <a:off x="1789200" y="332850"/>
              <a:ext cx="10675" cy="9200"/>
            </a:xfrm>
            <a:custGeom>
              <a:avLst/>
              <a:gdLst/>
              <a:ahLst/>
              <a:cxnLst/>
              <a:rect l="l" t="t" r="r" b="b"/>
              <a:pathLst>
                <a:path w="427" h="368" extrusionOk="0">
                  <a:moveTo>
                    <a:pt x="68" y="234"/>
                  </a:moveTo>
                  <a:cubicBezTo>
                    <a:pt x="68" y="249"/>
                    <a:pt x="68" y="254"/>
                    <a:pt x="74" y="255"/>
                  </a:cubicBezTo>
                  <a:lnTo>
                    <a:pt x="74" y="255"/>
                  </a:lnTo>
                  <a:cubicBezTo>
                    <a:pt x="72" y="248"/>
                    <a:pt x="70" y="242"/>
                    <a:pt x="68" y="234"/>
                  </a:cubicBezTo>
                  <a:close/>
                  <a:moveTo>
                    <a:pt x="221" y="0"/>
                  </a:moveTo>
                  <a:cubicBezTo>
                    <a:pt x="105" y="0"/>
                    <a:pt x="0" y="123"/>
                    <a:pt x="89" y="256"/>
                  </a:cubicBezTo>
                  <a:cubicBezTo>
                    <a:pt x="82" y="256"/>
                    <a:pt x="77" y="256"/>
                    <a:pt x="74" y="255"/>
                  </a:cubicBezTo>
                  <a:lnTo>
                    <a:pt x="74" y="255"/>
                  </a:lnTo>
                  <a:cubicBezTo>
                    <a:pt x="103" y="334"/>
                    <a:pt x="164" y="367"/>
                    <a:pt x="226" y="367"/>
                  </a:cubicBezTo>
                  <a:cubicBezTo>
                    <a:pt x="326" y="367"/>
                    <a:pt x="427" y="277"/>
                    <a:pt x="388" y="149"/>
                  </a:cubicBezTo>
                  <a:cubicBezTo>
                    <a:pt x="388" y="128"/>
                    <a:pt x="388" y="106"/>
                    <a:pt x="367" y="85"/>
                  </a:cubicBezTo>
                  <a:cubicBezTo>
                    <a:pt x="327" y="25"/>
                    <a:pt x="273" y="0"/>
                    <a:pt x="2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3" name="Google Shape;36173;p33"/>
            <p:cNvSpPr/>
            <p:nvPr/>
          </p:nvSpPr>
          <p:spPr>
            <a:xfrm>
              <a:off x="28050" y="583975"/>
              <a:ext cx="145375" cy="211600"/>
            </a:xfrm>
            <a:custGeom>
              <a:avLst/>
              <a:gdLst/>
              <a:ahLst/>
              <a:cxnLst/>
              <a:rect l="l" t="t" r="r" b="b"/>
              <a:pathLst>
                <a:path w="5815" h="8464" extrusionOk="0">
                  <a:moveTo>
                    <a:pt x="1304" y="0"/>
                  </a:moveTo>
                  <a:lnTo>
                    <a:pt x="1304" y="0"/>
                  </a:lnTo>
                  <a:cubicBezTo>
                    <a:pt x="1326" y="150"/>
                    <a:pt x="834" y="1710"/>
                    <a:pt x="620" y="2308"/>
                  </a:cubicBezTo>
                  <a:cubicBezTo>
                    <a:pt x="172" y="3612"/>
                    <a:pt x="1" y="5771"/>
                    <a:pt x="685" y="7053"/>
                  </a:cubicBezTo>
                  <a:cubicBezTo>
                    <a:pt x="1112" y="7866"/>
                    <a:pt x="1924" y="8400"/>
                    <a:pt x="2779" y="8443"/>
                  </a:cubicBezTo>
                  <a:cubicBezTo>
                    <a:pt x="2936" y="8455"/>
                    <a:pt x="3140" y="8464"/>
                    <a:pt x="3363" y="8464"/>
                  </a:cubicBezTo>
                  <a:cubicBezTo>
                    <a:pt x="3933" y="8464"/>
                    <a:pt x="4628" y="8407"/>
                    <a:pt x="4981" y="8208"/>
                  </a:cubicBezTo>
                  <a:cubicBezTo>
                    <a:pt x="5643" y="7844"/>
                    <a:pt x="5814" y="6690"/>
                    <a:pt x="5793" y="5963"/>
                  </a:cubicBezTo>
                  <a:cubicBezTo>
                    <a:pt x="5750" y="5066"/>
                    <a:pt x="5130" y="4595"/>
                    <a:pt x="4746" y="3890"/>
                  </a:cubicBezTo>
                  <a:cubicBezTo>
                    <a:pt x="4382" y="3185"/>
                    <a:pt x="4062" y="2479"/>
                    <a:pt x="3527" y="1860"/>
                  </a:cubicBezTo>
                  <a:cubicBezTo>
                    <a:pt x="3014" y="1240"/>
                    <a:pt x="1305" y="0"/>
                    <a:pt x="13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4" name="Google Shape;36174;p33"/>
            <p:cNvSpPr/>
            <p:nvPr/>
          </p:nvSpPr>
          <p:spPr>
            <a:xfrm>
              <a:off x="-95375" y="527800"/>
              <a:ext cx="149100" cy="187225"/>
            </a:xfrm>
            <a:custGeom>
              <a:avLst/>
              <a:gdLst/>
              <a:ahLst/>
              <a:cxnLst/>
              <a:rect l="l" t="t" r="r" b="b"/>
              <a:pathLst>
                <a:path w="5964" h="7489" extrusionOk="0">
                  <a:moveTo>
                    <a:pt x="2786" y="0"/>
                  </a:moveTo>
                  <a:cubicBezTo>
                    <a:pt x="2007" y="0"/>
                    <a:pt x="1270" y="273"/>
                    <a:pt x="791" y="986"/>
                  </a:cubicBezTo>
                  <a:cubicBezTo>
                    <a:pt x="0" y="2183"/>
                    <a:pt x="86" y="3444"/>
                    <a:pt x="385" y="4769"/>
                  </a:cubicBezTo>
                  <a:cubicBezTo>
                    <a:pt x="702" y="6174"/>
                    <a:pt x="835" y="7488"/>
                    <a:pt x="2313" y="7488"/>
                  </a:cubicBezTo>
                  <a:cubicBezTo>
                    <a:pt x="2431" y="7488"/>
                    <a:pt x="2557" y="7480"/>
                    <a:pt x="2693" y="7462"/>
                  </a:cubicBezTo>
                  <a:cubicBezTo>
                    <a:pt x="3805" y="7334"/>
                    <a:pt x="4831" y="6030"/>
                    <a:pt x="5215" y="5026"/>
                  </a:cubicBezTo>
                  <a:cubicBezTo>
                    <a:pt x="5536" y="4171"/>
                    <a:pt x="5728" y="3038"/>
                    <a:pt x="5835" y="2140"/>
                  </a:cubicBezTo>
                  <a:cubicBezTo>
                    <a:pt x="5963" y="1200"/>
                    <a:pt x="5899" y="1178"/>
                    <a:pt x="5044" y="665"/>
                  </a:cubicBezTo>
                  <a:cubicBezTo>
                    <a:pt x="4400" y="279"/>
                    <a:pt x="3572" y="0"/>
                    <a:pt x="2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5" name="Google Shape;36175;p33"/>
            <p:cNvSpPr/>
            <p:nvPr/>
          </p:nvSpPr>
          <p:spPr>
            <a:xfrm>
              <a:off x="70275" y="522325"/>
              <a:ext cx="192375" cy="150400"/>
            </a:xfrm>
            <a:custGeom>
              <a:avLst/>
              <a:gdLst/>
              <a:ahLst/>
              <a:cxnLst/>
              <a:rect l="l" t="t" r="r" b="b"/>
              <a:pathLst>
                <a:path w="7695" h="6016" extrusionOk="0">
                  <a:moveTo>
                    <a:pt x="3574" y="0"/>
                  </a:moveTo>
                  <a:cubicBezTo>
                    <a:pt x="3400" y="0"/>
                    <a:pt x="3220" y="16"/>
                    <a:pt x="3035" y="51"/>
                  </a:cubicBezTo>
                  <a:cubicBezTo>
                    <a:pt x="2308" y="200"/>
                    <a:pt x="86" y="884"/>
                    <a:pt x="43" y="1846"/>
                  </a:cubicBezTo>
                  <a:cubicBezTo>
                    <a:pt x="0" y="3043"/>
                    <a:pt x="2458" y="4283"/>
                    <a:pt x="3185" y="4817"/>
                  </a:cubicBezTo>
                  <a:cubicBezTo>
                    <a:pt x="3828" y="5295"/>
                    <a:pt x="4878" y="6015"/>
                    <a:pt x="5825" y="6015"/>
                  </a:cubicBezTo>
                  <a:cubicBezTo>
                    <a:pt x="6105" y="6015"/>
                    <a:pt x="6377" y="5952"/>
                    <a:pt x="6626" y="5800"/>
                  </a:cubicBezTo>
                  <a:cubicBezTo>
                    <a:pt x="7695" y="5159"/>
                    <a:pt x="7075" y="2723"/>
                    <a:pt x="6519" y="1889"/>
                  </a:cubicBezTo>
                  <a:cubicBezTo>
                    <a:pt x="5770" y="821"/>
                    <a:pt x="4808" y="0"/>
                    <a:pt x="3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6" name="Google Shape;36176;p33"/>
            <p:cNvSpPr/>
            <p:nvPr/>
          </p:nvSpPr>
          <p:spPr>
            <a:xfrm>
              <a:off x="-56375" y="356725"/>
              <a:ext cx="107425" cy="176050"/>
            </a:xfrm>
            <a:custGeom>
              <a:avLst/>
              <a:gdLst/>
              <a:ahLst/>
              <a:cxnLst/>
              <a:rect l="l" t="t" r="r" b="b"/>
              <a:pathLst>
                <a:path w="4297" h="7042" extrusionOk="0">
                  <a:moveTo>
                    <a:pt x="2009" y="0"/>
                  </a:moveTo>
                  <a:cubicBezTo>
                    <a:pt x="1689" y="0"/>
                    <a:pt x="1336" y="200"/>
                    <a:pt x="941" y="690"/>
                  </a:cubicBezTo>
                  <a:cubicBezTo>
                    <a:pt x="0" y="1844"/>
                    <a:pt x="43" y="3340"/>
                    <a:pt x="428" y="4666"/>
                  </a:cubicBezTo>
                  <a:cubicBezTo>
                    <a:pt x="642" y="5328"/>
                    <a:pt x="984" y="6012"/>
                    <a:pt x="1539" y="6440"/>
                  </a:cubicBezTo>
                  <a:cubicBezTo>
                    <a:pt x="1903" y="6702"/>
                    <a:pt x="2592" y="7042"/>
                    <a:pt x="3063" y="7042"/>
                  </a:cubicBezTo>
                  <a:cubicBezTo>
                    <a:pt x="3090" y="7042"/>
                    <a:pt x="3117" y="7040"/>
                    <a:pt x="3142" y="7038"/>
                  </a:cubicBezTo>
                  <a:cubicBezTo>
                    <a:pt x="4019" y="6995"/>
                    <a:pt x="3741" y="6354"/>
                    <a:pt x="3848" y="5585"/>
                  </a:cubicBezTo>
                  <a:cubicBezTo>
                    <a:pt x="4019" y="4131"/>
                    <a:pt x="4297" y="2913"/>
                    <a:pt x="3570" y="1566"/>
                  </a:cubicBezTo>
                  <a:cubicBezTo>
                    <a:pt x="3120" y="737"/>
                    <a:pt x="2624" y="0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7" name="Google Shape;36177;p33"/>
            <p:cNvSpPr/>
            <p:nvPr/>
          </p:nvSpPr>
          <p:spPr>
            <a:xfrm>
              <a:off x="38200" y="350150"/>
              <a:ext cx="145375" cy="192175"/>
            </a:xfrm>
            <a:custGeom>
              <a:avLst/>
              <a:gdLst/>
              <a:ahLst/>
              <a:cxnLst/>
              <a:rect l="l" t="t" r="r" b="b"/>
              <a:pathLst>
                <a:path w="5815" h="7687" extrusionOk="0">
                  <a:moveTo>
                    <a:pt x="3493" y="1"/>
                  </a:moveTo>
                  <a:cubicBezTo>
                    <a:pt x="2540" y="1"/>
                    <a:pt x="1583" y="591"/>
                    <a:pt x="962" y="1103"/>
                  </a:cubicBezTo>
                  <a:cubicBezTo>
                    <a:pt x="1" y="1915"/>
                    <a:pt x="364" y="3817"/>
                    <a:pt x="279" y="5100"/>
                  </a:cubicBezTo>
                  <a:cubicBezTo>
                    <a:pt x="257" y="5613"/>
                    <a:pt x="343" y="6168"/>
                    <a:pt x="343" y="6703"/>
                  </a:cubicBezTo>
                  <a:cubicBezTo>
                    <a:pt x="343" y="7258"/>
                    <a:pt x="86" y="7643"/>
                    <a:pt x="749" y="7686"/>
                  </a:cubicBezTo>
                  <a:cubicBezTo>
                    <a:pt x="762" y="7687"/>
                    <a:pt x="775" y="7687"/>
                    <a:pt x="788" y="7687"/>
                  </a:cubicBezTo>
                  <a:cubicBezTo>
                    <a:pt x="1216" y="7687"/>
                    <a:pt x="1852" y="7363"/>
                    <a:pt x="2288" y="7280"/>
                  </a:cubicBezTo>
                  <a:cubicBezTo>
                    <a:pt x="2779" y="7173"/>
                    <a:pt x="3271" y="7087"/>
                    <a:pt x="3741" y="6895"/>
                  </a:cubicBezTo>
                  <a:cubicBezTo>
                    <a:pt x="4810" y="6446"/>
                    <a:pt x="5173" y="4907"/>
                    <a:pt x="5472" y="3839"/>
                  </a:cubicBezTo>
                  <a:cubicBezTo>
                    <a:pt x="5772" y="2748"/>
                    <a:pt x="5814" y="1060"/>
                    <a:pt x="4553" y="290"/>
                  </a:cubicBezTo>
                  <a:cubicBezTo>
                    <a:pt x="4213" y="85"/>
                    <a:pt x="3853" y="1"/>
                    <a:pt x="3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8" name="Google Shape;36178;p33"/>
            <p:cNvSpPr/>
            <p:nvPr/>
          </p:nvSpPr>
          <p:spPr>
            <a:xfrm>
              <a:off x="48350" y="473900"/>
              <a:ext cx="43325" cy="79625"/>
            </a:xfrm>
            <a:custGeom>
              <a:avLst/>
              <a:gdLst/>
              <a:ahLst/>
              <a:cxnLst/>
              <a:rect l="l" t="t" r="r" b="b"/>
              <a:pathLst>
                <a:path w="1733" h="3185" extrusionOk="0">
                  <a:moveTo>
                    <a:pt x="1711" y="0"/>
                  </a:moveTo>
                  <a:cubicBezTo>
                    <a:pt x="1347" y="470"/>
                    <a:pt x="963" y="940"/>
                    <a:pt x="642" y="1453"/>
                  </a:cubicBezTo>
                  <a:cubicBezTo>
                    <a:pt x="471" y="1710"/>
                    <a:pt x="300" y="1966"/>
                    <a:pt x="193" y="2244"/>
                  </a:cubicBezTo>
                  <a:cubicBezTo>
                    <a:pt x="65" y="2544"/>
                    <a:pt x="1" y="2843"/>
                    <a:pt x="22" y="3163"/>
                  </a:cubicBezTo>
                  <a:lnTo>
                    <a:pt x="44" y="3185"/>
                  </a:lnTo>
                  <a:cubicBezTo>
                    <a:pt x="172" y="2907"/>
                    <a:pt x="300" y="2629"/>
                    <a:pt x="428" y="2373"/>
                  </a:cubicBezTo>
                  <a:cubicBezTo>
                    <a:pt x="578" y="2116"/>
                    <a:pt x="685" y="1838"/>
                    <a:pt x="834" y="1582"/>
                  </a:cubicBezTo>
                  <a:cubicBezTo>
                    <a:pt x="1112" y="1047"/>
                    <a:pt x="1433" y="534"/>
                    <a:pt x="1732" y="21"/>
                  </a:cubicBezTo>
                  <a:lnTo>
                    <a:pt x="17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9" name="Google Shape;36179;p33"/>
            <p:cNvSpPr/>
            <p:nvPr/>
          </p:nvSpPr>
          <p:spPr>
            <a:xfrm>
              <a:off x="54225" y="493650"/>
              <a:ext cx="59350" cy="61475"/>
            </a:xfrm>
            <a:custGeom>
              <a:avLst/>
              <a:gdLst/>
              <a:ahLst/>
              <a:cxnLst/>
              <a:rect l="l" t="t" r="r" b="b"/>
              <a:pathLst>
                <a:path w="2374" h="2459" extrusionOk="0">
                  <a:moveTo>
                    <a:pt x="2352" y="1"/>
                  </a:moveTo>
                  <a:cubicBezTo>
                    <a:pt x="1925" y="386"/>
                    <a:pt x="1454" y="685"/>
                    <a:pt x="984" y="1027"/>
                  </a:cubicBezTo>
                  <a:cubicBezTo>
                    <a:pt x="770" y="1219"/>
                    <a:pt x="535" y="1390"/>
                    <a:pt x="343" y="1625"/>
                  </a:cubicBezTo>
                  <a:cubicBezTo>
                    <a:pt x="172" y="1860"/>
                    <a:pt x="22" y="2160"/>
                    <a:pt x="1" y="2459"/>
                  </a:cubicBezTo>
                  <a:lnTo>
                    <a:pt x="22" y="2459"/>
                  </a:lnTo>
                  <a:cubicBezTo>
                    <a:pt x="193" y="2224"/>
                    <a:pt x="364" y="2010"/>
                    <a:pt x="557" y="1818"/>
                  </a:cubicBezTo>
                  <a:cubicBezTo>
                    <a:pt x="749" y="1625"/>
                    <a:pt x="920" y="1412"/>
                    <a:pt x="1134" y="1219"/>
                  </a:cubicBezTo>
                  <a:cubicBezTo>
                    <a:pt x="1540" y="834"/>
                    <a:pt x="2010" y="471"/>
                    <a:pt x="2373" y="22"/>
                  </a:cubicBezTo>
                  <a:lnTo>
                    <a:pt x="235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0" name="Google Shape;36180;p33"/>
            <p:cNvSpPr/>
            <p:nvPr/>
          </p:nvSpPr>
          <p:spPr>
            <a:xfrm>
              <a:off x="52625" y="516100"/>
              <a:ext cx="79650" cy="41175"/>
            </a:xfrm>
            <a:custGeom>
              <a:avLst/>
              <a:gdLst/>
              <a:ahLst/>
              <a:cxnLst/>
              <a:rect l="l" t="t" r="r" b="b"/>
              <a:pathLst>
                <a:path w="3186" h="1647" extrusionOk="0">
                  <a:moveTo>
                    <a:pt x="3185" y="1"/>
                  </a:moveTo>
                  <a:cubicBezTo>
                    <a:pt x="2587" y="129"/>
                    <a:pt x="1989" y="236"/>
                    <a:pt x="1433" y="471"/>
                  </a:cubicBezTo>
                  <a:cubicBezTo>
                    <a:pt x="1134" y="578"/>
                    <a:pt x="856" y="685"/>
                    <a:pt x="599" y="898"/>
                  </a:cubicBezTo>
                  <a:cubicBezTo>
                    <a:pt x="343" y="1091"/>
                    <a:pt x="129" y="1347"/>
                    <a:pt x="1" y="1646"/>
                  </a:cubicBezTo>
                  <a:lnTo>
                    <a:pt x="22" y="1646"/>
                  </a:lnTo>
                  <a:cubicBezTo>
                    <a:pt x="279" y="1475"/>
                    <a:pt x="514" y="1283"/>
                    <a:pt x="749" y="1133"/>
                  </a:cubicBezTo>
                  <a:cubicBezTo>
                    <a:pt x="1005" y="984"/>
                    <a:pt x="1240" y="813"/>
                    <a:pt x="1518" y="685"/>
                  </a:cubicBezTo>
                  <a:cubicBezTo>
                    <a:pt x="2053" y="428"/>
                    <a:pt x="2608" y="236"/>
                    <a:pt x="3185" y="22"/>
                  </a:cubicBezTo>
                  <a:lnTo>
                    <a:pt x="318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1" name="Google Shape;36181;p33"/>
            <p:cNvSpPr/>
            <p:nvPr/>
          </p:nvSpPr>
          <p:spPr>
            <a:xfrm>
              <a:off x="55300" y="561175"/>
              <a:ext cx="105825" cy="18450"/>
            </a:xfrm>
            <a:custGeom>
              <a:avLst/>
              <a:gdLst/>
              <a:ahLst/>
              <a:cxnLst/>
              <a:rect l="l" t="t" r="r" b="b"/>
              <a:pathLst>
                <a:path w="4233" h="738" extrusionOk="0">
                  <a:moveTo>
                    <a:pt x="249" y="1"/>
                  </a:moveTo>
                  <a:cubicBezTo>
                    <a:pt x="166" y="1"/>
                    <a:pt x="83" y="5"/>
                    <a:pt x="1" y="14"/>
                  </a:cubicBezTo>
                  <a:lnTo>
                    <a:pt x="1" y="36"/>
                  </a:lnTo>
                  <a:cubicBezTo>
                    <a:pt x="343" y="164"/>
                    <a:pt x="685" y="271"/>
                    <a:pt x="1027" y="378"/>
                  </a:cubicBezTo>
                  <a:cubicBezTo>
                    <a:pt x="1369" y="485"/>
                    <a:pt x="1732" y="549"/>
                    <a:pt x="2074" y="613"/>
                  </a:cubicBezTo>
                  <a:cubicBezTo>
                    <a:pt x="2475" y="686"/>
                    <a:pt x="2890" y="738"/>
                    <a:pt x="3303" y="738"/>
                  </a:cubicBezTo>
                  <a:cubicBezTo>
                    <a:pt x="3616" y="738"/>
                    <a:pt x="3928" y="708"/>
                    <a:pt x="4233" y="634"/>
                  </a:cubicBezTo>
                  <a:lnTo>
                    <a:pt x="4211" y="591"/>
                  </a:lnTo>
                  <a:cubicBezTo>
                    <a:pt x="4047" y="616"/>
                    <a:pt x="3882" y="627"/>
                    <a:pt x="3718" y="627"/>
                  </a:cubicBezTo>
                  <a:cubicBezTo>
                    <a:pt x="3178" y="627"/>
                    <a:pt x="2641" y="509"/>
                    <a:pt x="2117" y="378"/>
                  </a:cubicBezTo>
                  <a:cubicBezTo>
                    <a:pt x="1775" y="292"/>
                    <a:pt x="1454" y="164"/>
                    <a:pt x="1091" y="100"/>
                  </a:cubicBezTo>
                  <a:cubicBezTo>
                    <a:pt x="826" y="50"/>
                    <a:pt x="535" y="1"/>
                    <a:pt x="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2" name="Google Shape;36182;p33"/>
            <p:cNvSpPr/>
            <p:nvPr/>
          </p:nvSpPr>
          <p:spPr>
            <a:xfrm>
              <a:off x="51550" y="570150"/>
              <a:ext cx="98900" cy="46150"/>
            </a:xfrm>
            <a:custGeom>
              <a:avLst/>
              <a:gdLst/>
              <a:ahLst/>
              <a:cxnLst/>
              <a:rect l="l" t="t" r="r" b="b"/>
              <a:pathLst>
                <a:path w="3956" h="1846" extrusionOk="0">
                  <a:moveTo>
                    <a:pt x="96" y="0"/>
                  </a:moveTo>
                  <a:cubicBezTo>
                    <a:pt x="65" y="0"/>
                    <a:pt x="34" y="5"/>
                    <a:pt x="1" y="19"/>
                  </a:cubicBezTo>
                  <a:lnTo>
                    <a:pt x="22" y="40"/>
                  </a:lnTo>
                  <a:cubicBezTo>
                    <a:pt x="86" y="40"/>
                    <a:pt x="172" y="104"/>
                    <a:pt x="236" y="168"/>
                  </a:cubicBezTo>
                  <a:cubicBezTo>
                    <a:pt x="322" y="211"/>
                    <a:pt x="386" y="275"/>
                    <a:pt x="450" y="318"/>
                  </a:cubicBezTo>
                  <a:lnTo>
                    <a:pt x="899" y="660"/>
                  </a:lnTo>
                  <a:cubicBezTo>
                    <a:pt x="1177" y="895"/>
                    <a:pt x="1519" y="1066"/>
                    <a:pt x="1839" y="1258"/>
                  </a:cubicBezTo>
                  <a:cubicBezTo>
                    <a:pt x="2160" y="1429"/>
                    <a:pt x="2480" y="1622"/>
                    <a:pt x="2844" y="1750"/>
                  </a:cubicBezTo>
                  <a:cubicBezTo>
                    <a:pt x="3055" y="1812"/>
                    <a:pt x="3274" y="1846"/>
                    <a:pt x="3492" y="1846"/>
                  </a:cubicBezTo>
                  <a:cubicBezTo>
                    <a:pt x="3648" y="1846"/>
                    <a:pt x="3804" y="1828"/>
                    <a:pt x="3955" y="1793"/>
                  </a:cubicBezTo>
                  <a:lnTo>
                    <a:pt x="3934" y="1771"/>
                  </a:lnTo>
                  <a:cubicBezTo>
                    <a:pt x="3860" y="1780"/>
                    <a:pt x="3785" y="1784"/>
                    <a:pt x="3712" y="1784"/>
                  </a:cubicBezTo>
                  <a:cubicBezTo>
                    <a:pt x="3424" y="1784"/>
                    <a:pt x="3142" y="1719"/>
                    <a:pt x="2886" y="1600"/>
                  </a:cubicBezTo>
                  <a:cubicBezTo>
                    <a:pt x="2566" y="1472"/>
                    <a:pt x="2267" y="1258"/>
                    <a:pt x="1946" y="1045"/>
                  </a:cubicBezTo>
                  <a:cubicBezTo>
                    <a:pt x="1647" y="831"/>
                    <a:pt x="1369" y="617"/>
                    <a:pt x="1048" y="425"/>
                  </a:cubicBezTo>
                  <a:cubicBezTo>
                    <a:pt x="877" y="318"/>
                    <a:pt x="728" y="232"/>
                    <a:pt x="557" y="147"/>
                  </a:cubicBezTo>
                  <a:cubicBezTo>
                    <a:pt x="471" y="104"/>
                    <a:pt x="386" y="83"/>
                    <a:pt x="300" y="40"/>
                  </a:cubicBezTo>
                  <a:cubicBezTo>
                    <a:pt x="227" y="25"/>
                    <a:pt x="163" y="0"/>
                    <a:pt x="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3" name="Google Shape;36183;p33"/>
            <p:cNvSpPr/>
            <p:nvPr/>
          </p:nvSpPr>
          <p:spPr>
            <a:xfrm>
              <a:off x="49425" y="570600"/>
              <a:ext cx="73225" cy="69700"/>
            </a:xfrm>
            <a:custGeom>
              <a:avLst/>
              <a:gdLst/>
              <a:ahLst/>
              <a:cxnLst/>
              <a:rect l="l" t="t" r="r" b="b"/>
              <a:pathLst>
                <a:path w="2929" h="2788" extrusionOk="0">
                  <a:moveTo>
                    <a:pt x="1" y="1"/>
                  </a:moveTo>
                  <a:cubicBezTo>
                    <a:pt x="129" y="343"/>
                    <a:pt x="278" y="663"/>
                    <a:pt x="471" y="984"/>
                  </a:cubicBezTo>
                  <a:cubicBezTo>
                    <a:pt x="642" y="1283"/>
                    <a:pt x="898" y="1540"/>
                    <a:pt x="1133" y="1818"/>
                  </a:cubicBezTo>
                  <a:cubicBezTo>
                    <a:pt x="1368" y="2074"/>
                    <a:pt x="1625" y="2309"/>
                    <a:pt x="1924" y="2501"/>
                  </a:cubicBezTo>
                  <a:cubicBezTo>
                    <a:pt x="2184" y="2669"/>
                    <a:pt x="2493" y="2788"/>
                    <a:pt x="2794" y="2788"/>
                  </a:cubicBezTo>
                  <a:cubicBezTo>
                    <a:pt x="2839" y="2788"/>
                    <a:pt x="2884" y="2785"/>
                    <a:pt x="2929" y="2779"/>
                  </a:cubicBezTo>
                  <a:lnTo>
                    <a:pt x="2929" y="2737"/>
                  </a:lnTo>
                  <a:cubicBezTo>
                    <a:pt x="2909" y="2738"/>
                    <a:pt x="2890" y="2738"/>
                    <a:pt x="2870" y="2738"/>
                  </a:cubicBezTo>
                  <a:cubicBezTo>
                    <a:pt x="2550" y="2738"/>
                    <a:pt x="2252" y="2576"/>
                    <a:pt x="2010" y="2395"/>
                  </a:cubicBezTo>
                  <a:cubicBezTo>
                    <a:pt x="1753" y="2181"/>
                    <a:pt x="1518" y="1924"/>
                    <a:pt x="1304" y="1647"/>
                  </a:cubicBezTo>
                  <a:cubicBezTo>
                    <a:pt x="1091" y="1390"/>
                    <a:pt x="920" y="1069"/>
                    <a:pt x="706" y="792"/>
                  </a:cubicBezTo>
                  <a:cubicBezTo>
                    <a:pt x="492" y="535"/>
                    <a:pt x="278" y="236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4" name="Google Shape;36184;p33"/>
            <p:cNvSpPr/>
            <p:nvPr/>
          </p:nvSpPr>
          <p:spPr>
            <a:xfrm>
              <a:off x="28575" y="477625"/>
              <a:ext cx="13925" cy="86600"/>
            </a:xfrm>
            <a:custGeom>
              <a:avLst/>
              <a:gdLst/>
              <a:ahLst/>
              <a:cxnLst/>
              <a:rect l="l" t="t" r="r" b="b"/>
              <a:pathLst>
                <a:path w="557" h="3464" extrusionOk="0">
                  <a:moveTo>
                    <a:pt x="279" y="1"/>
                  </a:moveTo>
                  <a:cubicBezTo>
                    <a:pt x="65" y="556"/>
                    <a:pt x="1" y="1176"/>
                    <a:pt x="1" y="1775"/>
                  </a:cubicBezTo>
                  <a:cubicBezTo>
                    <a:pt x="1" y="2074"/>
                    <a:pt x="1" y="2373"/>
                    <a:pt x="86" y="2672"/>
                  </a:cubicBezTo>
                  <a:cubicBezTo>
                    <a:pt x="193" y="2972"/>
                    <a:pt x="322" y="3249"/>
                    <a:pt x="535" y="3463"/>
                  </a:cubicBezTo>
                  <a:lnTo>
                    <a:pt x="557" y="3442"/>
                  </a:lnTo>
                  <a:cubicBezTo>
                    <a:pt x="471" y="3164"/>
                    <a:pt x="407" y="2886"/>
                    <a:pt x="364" y="2608"/>
                  </a:cubicBezTo>
                  <a:cubicBezTo>
                    <a:pt x="322" y="2330"/>
                    <a:pt x="257" y="2053"/>
                    <a:pt x="215" y="1753"/>
                  </a:cubicBezTo>
                  <a:cubicBezTo>
                    <a:pt x="193" y="1475"/>
                    <a:pt x="172" y="1176"/>
                    <a:pt x="193" y="877"/>
                  </a:cubicBezTo>
                  <a:cubicBezTo>
                    <a:pt x="215" y="599"/>
                    <a:pt x="236" y="300"/>
                    <a:pt x="322" y="22"/>
                  </a:cubicBezTo>
                  <a:lnTo>
                    <a:pt x="2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5" name="Google Shape;36185;p33"/>
            <p:cNvSpPr/>
            <p:nvPr/>
          </p:nvSpPr>
          <p:spPr>
            <a:xfrm>
              <a:off x="37125" y="496325"/>
              <a:ext cx="12850" cy="74300"/>
            </a:xfrm>
            <a:custGeom>
              <a:avLst/>
              <a:gdLst/>
              <a:ahLst/>
              <a:cxnLst/>
              <a:rect l="l" t="t" r="r" b="b"/>
              <a:pathLst>
                <a:path w="514" h="2972" extrusionOk="0">
                  <a:moveTo>
                    <a:pt x="343" y="1"/>
                  </a:moveTo>
                  <a:cubicBezTo>
                    <a:pt x="108" y="450"/>
                    <a:pt x="22" y="984"/>
                    <a:pt x="22" y="1518"/>
                  </a:cubicBezTo>
                  <a:cubicBezTo>
                    <a:pt x="1" y="1775"/>
                    <a:pt x="1" y="2053"/>
                    <a:pt x="86" y="2309"/>
                  </a:cubicBezTo>
                  <a:cubicBezTo>
                    <a:pt x="172" y="2566"/>
                    <a:pt x="300" y="2801"/>
                    <a:pt x="493" y="2972"/>
                  </a:cubicBezTo>
                  <a:lnTo>
                    <a:pt x="514" y="2972"/>
                  </a:lnTo>
                  <a:cubicBezTo>
                    <a:pt x="450" y="2715"/>
                    <a:pt x="407" y="2480"/>
                    <a:pt x="364" y="2224"/>
                  </a:cubicBezTo>
                  <a:cubicBezTo>
                    <a:pt x="322" y="1989"/>
                    <a:pt x="257" y="1753"/>
                    <a:pt x="236" y="1497"/>
                  </a:cubicBezTo>
                  <a:cubicBezTo>
                    <a:pt x="215" y="1262"/>
                    <a:pt x="215" y="1005"/>
                    <a:pt x="236" y="749"/>
                  </a:cubicBezTo>
                  <a:cubicBezTo>
                    <a:pt x="257" y="514"/>
                    <a:pt x="279" y="257"/>
                    <a:pt x="364" y="22"/>
                  </a:cubicBezTo>
                  <a:lnTo>
                    <a:pt x="34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6" name="Google Shape;36186;p33"/>
            <p:cNvSpPr/>
            <p:nvPr/>
          </p:nvSpPr>
          <p:spPr>
            <a:xfrm>
              <a:off x="40875" y="573800"/>
              <a:ext cx="23525" cy="62025"/>
            </a:xfrm>
            <a:custGeom>
              <a:avLst/>
              <a:gdLst/>
              <a:ahLst/>
              <a:cxnLst/>
              <a:rect l="l" t="t" r="r" b="b"/>
              <a:pathLst>
                <a:path w="941" h="2481" extrusionOk="0">
                  <a:moveTo>
                    <a:pt x="86" y="1"/>
                  </a:moveTo>
                  <a:cubicBezTo>
                    <a:pt x="1" y="215"/>
                    <a:pt x="1" y="450"/>
                    <a:pt x="1" y="685"/>
                  </a:cubicBezTo>
                  <a:cubicBezTo>
                    <a:pt x="22" y="920"/>
                    <a:pt x="86" y="1155"/>
                    <a:pt x="172" y="1369"/>
                  </a:cubicBezTo>
                  <a:cubicBezTo>
                    <a:pt x="236" y="1583"/>
                    <a:pt x="321" y="1796"/>
                    <a:pt x="449" y="1989"/>
                  </a:cubicBezTo>
                  <a:cubicBezTo>
                    <a:pt x="578" y="2181"/>
                    <a:pt x="727" y="2373"/>
                    <a:pt x="920" y="2480"/>
                  </a:cubicBezTo>
                  <a:lnTo>
                    <a:pt x="941" y="2459"/>
                  </a:lnTo>
                  <a:cubicBezTo>
                    <a:pt x="749" y="2309"/>
                    <a:pt x="642" y="2117"/>
                    <a:pt x="578" y="1925"/>
                  </a:cubicBezTo>
                  <a:cubicBezTo>
                    <a:pt x="492" y="1732"/>
                    <a:pt x="428" y="1519"/>
                    <a:pt x="385" y="1305"/>
                  </a:cubicBezTo>
                  <a:cubicBezTo>
                    <a:pt x="343" y="1091"/>
                    <a:pt x="321" y="856"/>
                    <a:pt x="278" y="642"/>
                  </a:cubicBezTo>
                  <a:cubicBezTo>
                    <a:pt x="236" y="428"/>
                    <a:pt x="193" y="215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7" name="Google Shape;36187;p33"/>
            <p:cNvSpPr/>
            <p:nvPr/>
          </p:nvSpPr>
          <p:spPr>
            <a:xfrm>
              <a:off x="22175" y="536150"/>
              <a:ext cx="63075" cy="58250"/>
            </a:xfrm>
            <a:custGeom>
              <a:avLst/>
              <a:gdLst/>
              <a:ahLst/>
              <a:cxnLst/>
              <a:rect l="l" t="t" r="r" b="b"/>
              <a:pathLst>
                <a:path w="2523" h="2330" extrusionOk="0">
                  <a:moveTo>
                    <a:pt x="1289" y="1"/>
                  </a:moveTo>
                  <a:cubicBezTo>
                    <a:pt x="1238" y="1"/>
                    <a:pt x="1186" y="4"/>
                    <a:pt x="1133" y="11"/>
                  </a:cubicBezTo>
                  <a:cubicBezTo>
                    <a:pt x="471" y="96"/>
                    <a:pt x="0" y="673"/>
                    <a:pt x="65" y="1315"/>
                  </a:cubicBezTo>
                  <a:cubicBezTo>
                    <a:pt x="123" y="1903"/>
                    <a:pt x="632" y="2330"/>
                    <a:pt x="1228" y="2330"/>
                  </a:cubicBezTo>
                  <a:cubicBezTo>
                    <a:pt x="1281" y="2330"/>
                    <a:pt x="1335" y="2326"/>
                    <a:pt x="1390" y="2319"/>
                  </a:cubicBezTo>
                  <a:cubicBezTo>
                    <a:pt x="2052" y="2234"/>
                    <a:pt x="2523" y="1657"/>
                    <a:pt x="2458" y="1015"/>
                  </a:cubicBezTo>
                  <a:cubicBezTo>
                    <a:pt x="2380" y="445"/>
                    <a:pt x="1884" y="1"/>
                    <a:pt x="12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8" name="Google Shape;36188;p33"/>
            <p:cNvSpPr/>
            <p:nvPr/>
          </p:nvSpPr>
          <p:spPr>
            <a:xfrm>
              <a:off x="40875" y="478700"/>
              <a:ext cx="24600" cy="79650"/>
            </a:xfrm>
            <a:custGeom>
              <a:avLst/>
              <a:gdLst/>
              <a:ahLst/>
              <a:cxnLst/>
              <a:rect l="l" t="t" r="r" b="b"/>
              <a:pathLst>
                <a:path w="984" h="3186" extrusionOk="0">
                  <a:moveTo>
                    <a:pt x="962" y="0"/>
                  </a:moveTo>
                  <a:cubicBezTo>
                    <a:pt x="834" y="235"/>
                    <a:pt x="706" y="492"/>
                    <a:pt x="599" y="727"/>
                  </a:cubicBezTo>
                  <a:cubicBezTo>
                    <a:pt x="471" y="984"/>
                    <a:pt x="385" y="1240"/>
                    <a:pt x="278" y="1518"/>
                  </a:cubicBezTo>
                  <a:cubicBezTo>
                    <a:pt x="193" y="1774"/>
                    <a:pt x="86" y="2052"/>
                    <a:pt x="65" y="2330"/>
                  </a:cubicBezTo>
                  <a:lnTo>
                    <a:pt x="22" y="2736"/>
                  </a:lnTo>
                  <a:cubicBezTo>
                    <a:pt x="1" y="2886"/>
                    <a:pt x="1" y="3035"/>
                    <a:pt x="43" y="3185"/>
                  </a:cubicBezTo>
                  <a:lnTo>
                    <a:pt x="86" y="3185"/>
                  </a:lnTo>
                  <a:cubicBezTo>
                    <a:pt x="107" y="3035"/>
                    <a:pt x="172" y="2929"/>
                    <a:pt x="214" y="2800"/>
                  </a:cubicBezTo>
                  <a:cubicBezTo>
                    <a:pt x="257" y="2672"/>
                    <a:pt x="300" y="2523"/>
                    <a:pt x="343" y="2394"/>
                  </a:cubicBezTo>
                  <a:cubicBezTo>
                    <a:pt x="407" y="2116"/>
                    <a:pt x="428" y="1860"/>
                    <a:pt x="492" y="1582"/>
                  </a:cubicBezTo>
                  <a:cubicBezTo>
                    <a:pt x="620" y="1048"/>
                    <a:pt x="813" y="535"/>
                    <a:pt x="9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33"/>
            <p:cNvSpPr/>
            <p:nvPr/>
          </p:nvSpPr>
          <p:spPr>
            <a:xfrm>
              <a:off x="275" y="531075"/>
              <a:ext cx="49175" cy="47025"/>
            </a:xfrm>
            <a:custGeom>
              <a:avLst/>
              <a:gdLst/>
              <a:ahLst/>
              <a:cxnLst/>
              <a:rect l="l" t="t" r="r" b="b"/>
              <a:pathLst>
                <a:path w="1967" h="1881" extrusionOk="0">
                  <a:moveTo>
                    <a:pt x="43" y="0"/>
                  </a:moveTo>
                  <a:lnTo>
                    <a:pt x="0" y="21"/>
                  </a:lnTo>
                  <a:cubicBezTo>
                    <a:pt x="43" y="257"/>
                    <a:pt x="150" y="492"/>
                    <a:pt x="257" y="684"/>
                  </a:cubicBezTo>
                  <a:cubicBezTo>
                    <a:pt x="385" y="898"/>
                    <a:pt x="556" y="1090"/>
                    <a:pt x="727" y="1261"/>
                  </a:cubicBezTo>
                  <a:cubicBezTo>
                    <a:pt x="898" y="1411"/>
                    <a:pt x="1069" y="1582"/>
                    <a:pt x="1283" y="1689"/>
                  </a:cubicBezTo>
                  <a:cubicBezTo>
                    <a:pt x="1496" y="1795"/>
                    <a:pt x="1731" y="1881"/>
                    <a:pt x="1967" y="1881"/>
                  </a:cubicBezTo>
                  <a:lnTo>
                    <a:pt x="1967" y="1860"/>
                  </a:lnTo>
                  <a:cubicBezTo>
                    <a:pt x="1796" y="1689"/>
                    <a:pt x="1603" y="1560"/>
                    <a:pt x="1432" y="1432"/>
                  </a:cubicBezTo>
                  <a:cubicBezTo>
                    <a:pt x="1240" y="1304"/>
                    <a:pt x="1047" y="1197"/>
                    <a:pt x="855" y="1069"/>
                  </a:cubicBezTo>
                  <a:cubicBezTo>
                    <a:pt x="513" y="791"/>
                    <a:pt x="192" y="449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33"/>
            <p:cNvSpPr/>
            <p:nvPr/>
          </p:nvSpPr>
          <p:spPr>
            <a:xfrm>
              <a:off x="5600" y="575275"/>
              <a:ext cx="33700" cy="26350"/>
            </a:xfrm>
            <a:custGeom>
              <a:avLst/>
              <a:gdLst/>
              <a:ahLst/>
              <a:cxnLst/>
              <a:rect l="l" t="t" r="r" b="b"/>
              <a:pathLst>
                <a:path w="1348" h="1054" extrusionOk="0">
                  <a:moveTo>
                    <a:pt x="1162" y="1"/>
                  </a:moveTo>
                  <a:cubicBezTo>
                    <a:pt x="1068" y="1"/>
                    <a:pt x="975" y="32"/>
                    <a:pt x="899" y="70"/>
                  </a:cubicBezTo>
                  <a:cubicBezTo>
                    <a:pt x="749" y="134"/>
                    <a:pt x="642" y="241"/>
                    <a:pt x="535" y="327"/>
                  </a:cubicBezTo>
                  <a:cubicBezTo>
                    <a:pt x="300" y="519"/>
                    <a:pt x="86" y="754"/>
                    <a:pt x="1" y="1032"/>
                  </a:cubicBezTo>
                  <a:lnTo>
                    <a:pt x="22" y="1053"/>
                  </a:lnTo>
                  <a:cubicBezTo>
                    <a:pt x="108" y="925"/>
                    <a:pt x="193" y="840"/>
                    <a:pt x="300" y="754"/>
                  </a:cubicBezTo>
                  <a:cubicBezTo>
                    <a:pt x="428" y="669"/>
                    <a:pt x="535" y="583"/>
                    <a:pt x="663" y="519"/>
                  </a:cubicBezTo>
                  <a:cubicBezTo>
                    <a:pt x="792" y="455"/>
                    <a:pt x="920" y="412"/>
                    <a:pt x="1027" y="327"/>
                  </a:cubicBezTo>
                  <a:cubicBezTo>
                    <a:pt x="1134" y="241"/>
                    <a:pt x="1219" y="156"/>
                    <a:pt x="1347" y="70"/>
                  </a:cubicBezTo>
                  <a:lnTo>
                    <a:pt x="1347" y="49"/>
                  </a:lnTo>
                  <a:cubicBezTo>
                    <a:pt x="1288" y="15"/>
                    <a:pt x="1224" y="1"/>
                    <a:pt x="1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33"/>
            <p:cNvSpPr/>
            <p:nvPr/>
          </p:nvSpPr>
          <p:spPr>
            <a:xfrm>
              <a:off x="30725" y="570075"/>
              <a:ext cx="14975" cy="48650"/>
            </a:xfrm>
            <a:custGeom>
              <a:avLst/>
              <a:gdLst/>
              <a:ahLst/>
              <a:cxnLst/>
              <a:rect l="l" t="t" r="r" b="b"/>
              <a:pathLst>
                <a:path w="599" h="1946" extrusionOk="0">
                  <a:moveTo>
                    <a:pt x="578" y="0"/>
                  </a:moveTo>
                  <a:cubicBezTo>
                    <a:pt x="428" y="107"/>
                    <a:pt x="342" y="278"/>
                    <a:pt x="257" y="428"/>
                  </a:cubicBezTo>
                  <a:cubicBezTo>
                    <a:pt x="171" y="577"/>
                    <a:pt x="171" y="748"/>
                    <a:pt x="129" y="919"/>
                  </a:cubicBezTo>
                  <a:cubicBezTo>
                    <a:pt x="86" y="1090"/>
                    <a:pt x="65" y="1261"/>
                    <a:pt x="43" y="1432"/>
                  </a:cubicBezTo>
                  <a:cubicBezTo>
                    <a:pt x="22" y="1582"/>
                    <a:pt x="0" y="1774"/>
                    <a:pt x="43" y="1945"/>
                  </a:cubicBezTo>
                  <a:lnTo>
                    <a:pt x="65" y="1945"/>
                  </a:lnTo>
                  <a:cubicBezTo>
                    <a:pt x="65" y="1774"/>
                    <a:pt x="129" y="1603"/>
                    <a:pt x="171" y="1454"/>
                  </a:cubicBezTo>
                  <a:cubicBezTo>
                    <a:pt x="236" y="1304"/>
                    <a:pt x="278" y="1133"/>
                    <a:pt x="342" y="984"/>
                  </a:cubicBezTo>
                  <a:cubicBezTo>
                    <a:pt x="407" y="834"/>
                    <a:pt x="492" y="684"/>
                    <a:pt x="513" y="535"/>
                  </a:cubicBezTo>
                  <a:cubicBezTo>
                    <a:pt x="556" y="364"/>
                    <a:pt x="578" y="193"/>
                    <a:pt x="599" y="22"/>
                  </a:cubicBezTo>
                  <a:lnTo>
                    <a:pt x="5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33"/>
            <p:cNvSpPr/>
            <p:nvPr/>
          </p:nvSpPr>
          <p:spPr>
            <a:xfrm>
              <a:off x="68125" y="564725"/>
              <a:ext cx="68425" cy="22600"/>
            </a:xfrm>
            <a:custGeom>
              <a:avLst/>
              <a:gdLst/>
              <a:ahLst/>
              <a:cxnLst/>
              <a:rect l="l" t="t" r="r" b="b"/>
              <a:pathLst>
                <a:path w="2737" h="904" extrusionOk="0">
                  <a:moveTo>
                    <a:pt x="107" y="1"/>
                  </a:moveTo>
                  <a:lnTo>
                    <a:pt x="1" y="278"/>
                  </a:lnTo>
                  <a:cubicBezTo>
                    <a:pt x="449" y="428"/>
                    <a:pt x="877" y="620"/>
                    <a:pt x="1347" y="706"/>
                  </a:cubicBezTo>
                  <a:cubicBezTo>
                    <a:pt x="1582" y="770"/>
                    <a:pt x="1817" y="791"/>
                    <a:pt x="2053" y="834"/>
                  </a:cubicBezTo>
                  <a:cubicBezTo>
                    <a:pt x="2227" y="869"/>
                    <a:pt x="2416" y="904"/>
                    <a:pt x="2607" y="904"/>
                  </a:cubicBezTo>
                  <a:cubicBezTo>
                    <a:pt x="2650" y="904"/>
                    <a:pt x="2693" y="902"/>
                    <a:pt x="2736" y="898"/>
                  </a:cubicBezTo>
                  <a:cubicBezTo>
                    <a:pt x="2501" y="898"/>
                    <a:pt x="2288" y="834"/>
                    <a:pt x="2053" y="770"/>
                  </a:cubicBezTo>
                  <a:cubicBezTo>
                    <a:pt x="1839" y="685"/>
                    <a:pt x="1604" y="642"/>
                    <a:pt x="1390" y="578"/>
                  </a:cubicBezTo>
                  <a:cubicBezTo>
                    <a:pt x="941" y="428"/>
                    <a:pt x="535" y="193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33"/>
            <p:cNvSpPr/>
            <p:nvPr/>
          </p:nvSpPr>
          <p:spPr>
            <a:xfrm>
              <a:off x="46225" y="583975"/>
              <a:ext cx="54000" cy="58800"/>
            </a:xfrm>
            <a:custGeom>
              <a:avLst/>
              <a:gdLst/>
              <a:ahLst/>
              <a:cxnLst/>
              <a:rect l="l" t="t" r="r" b="b"/>
              <a:pathLst>
                <a:path w="2160" h="2352" extrusionOk="0">
                  <a:moveTo>
                    <a:pt x="257" y="0"/>
                  </a:moveTo>
                  <a:lnTo>
                    <a:pt x="0" y="128"/>
                  </a:lnTo>
                  <a:cubicBezTo>
                    <a:pt x="86" y="235"/>
                    <a:pt x="129" y="342"/>
                    <a:pt x="193" y="470"/>
                  </a:cubicBezTo>
                  <a:cubicBezTo>
                    <a:pt x="257" y="599"/>
                    <a:pt x="342" y="727"/>
                    <a:pt x="428" y="812"/>
                  </a:cubicBezTo>
                  <a:lnTo>
                    <a:pt x="941" y="1411"/>
                  </a:lnTo>
                  <a:cubicBezTo>
                    <a:pt x="1112" y="1603"/>
                    <a:pt x="1283" y="1817"/>
                    <a:pt x="1475" y="1988"/>
                  </a:cubicBezTo>
                  <a:cubicBezTo>
                    <a:pt x="1667" y="2159"/>
                    <a:pt x="1903" y="2308"/>
                    <a:pt x="2159" y="2351"/>
                  </a:cubicBezTo>
                  <a:cubicBezTo>
                    <a:pt x="1903" y="2287"/>
                    <a:pt x="1710" y="2116"/>
                    <a:pt x="1518" y="1945"/>
                  </a:cubicBezTo>
                  <a:cubicBezTo>
                    <a:pt x="1347" y="1753"/>
                    <a:pt x="1219" y="1518"/>
                    <a:pt x="1048" y="1325"/>
                  </a:cubicBezTo>
                  <a:lnTo>
                    <a:pt x="599" y="684"/>
                  </a:lnTo>
                  <a:cubicBezTo>
                    <a:pt x="513" y="556"/>
                    <a:pt x="449" y="492"/>
                    <a:pt x="406" y="363"/>
                  </a:cubicBezTo>
                  <a:cubicBezTo>
                    <a:pt x="364" y="257"/>
                    <a:pt x="321" y="107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33"/>
            <p:cNvSpPr/>
            <p:nvPr/>
          </p:nvSpPr>
          <p:spPr>
            <a:xfrm>
              <a:off x="55300" y="556700"/>
              <a:ext cx="84975" cy="12200"/>
            </a:xfrm>
            <a:custGeom>
              <a:avLst/>
              <a:gdLst/>
              <a:ahLst/>
              <a:cxnLst/>
              <a:rect l="l" t="t" r="r" b="b"/>
              <a:pathLst>
                <a:path w="3399" h="488" extrusionOk="0">
                  <a:moveTo>
                    <a:pt x="107" y="1"/>
                  </a:moveTo>
                  <a:lnTo>
                    <a:pt x="1" y="279"/>
                  </a:lnTo>
                  <a:cubicBezTo>
                    <a:pt x="278" y="386"/>
                    <a:pt x="578" y="450"/>
                    <a:pt x="856" y="471"/>
                  </a:cubicBezTo>
                  <a:cubicBezTo>
                    <a:pt x="1005" y="482"/>
                    <a:pt x="1149" y="487"/>
                    <a:pt x="1291" y="487"/>
                  </a:cubicBezTo>
                  <a:cubicBezTo>
                    <a:pt x="1433" y="487"/>
                    <a:pt x="1572" y="482"/>
                    <a:pt x="1711" y="471"/>
                  </a:cubicBezTo>
                  <a:cubicBezTo>
                    <a:pt x="2010" y="428"/>
                    <a:pt x="2288" y="428"/>
                    <a:pt x="2566" y="428"/>
                  </a:cubicBezTo>
                  <a:cubicBezTo>
                    <a:pt x="2715" y="407"/>
                    <a:pt x="2843" y="407"/>
                    <a:pt x="2993" y="407"/>
                  </a:cubicBezTo>
                  <a:cubicBezTo>
                    <a:pt x="3121" y="386"/>
                    <a:pt x="3271" y="386"/>
                    <a:pt x="3399" y="300"/>
                  </a:cubicBezTo>
                  <a:lnTo>
                    <a:pt x="3399" y="300"/>
                  </a:lnTo>
                  <a:cubicBezTo>
                    <a:pt x="3314" y="357"/>
                    <a:pt x="3219" y="357"/>
                    <a:pt x="3127" y="357"/>
                  </a:cubicBezTo>
                  <a:lnTo>
                    <a:pt x="3127" y="357"/>
                  </a:lnTo>
                  <a:cubicBezTo>
                    <a:pt x="3081" y="357"/>
                    <a:pt x="3036" y="357"/>
                    <a:pt x="2993" y="364"/>
                  </a:cubicBezTo>
                  <a:cubicBezTo>
                    <a:pt x="2843" y="364"/>
                    <a:pt x="2715" y="364"/>
                    <a:pt x="2566" y="343"/>
                  </a:cubicBezTo>
                  <a:cubicBezTo>
                    <a:pt x="2288" y="322"/>
                    <a:pt x="1988" y="322"/>
                    <a:pt x="1711" y="322"/>
                  </a:cubicBezTo>
                  <a:cubicBezTo>
                    <a:pt x="1433" y="300"/>
                    <a:pt x="1155" y="300"/>
                    <a:pt x="877" y="257"/>
                  </a:cubicBezTo>
                  <a:cubicBezTo>
                    <a:pt x="620" y="215"/>
                    <a:pt x="364" y="129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33"/>
            <p:cNvSpPr/>
            <p:nvPr/>
          </p:nvSpPr>
          <p:spPr>
            <a:xfrm>
              <a:off x="64375" y="530000"/>
              <a:ext cx="60950" cy="25675"/>
            </a:xfrm>
            <a:custGeom>
              <a:avLst/>
              <a:gdLst/>
              <a:ahLst/>
              <a:cxnLst/>
              <a:rect l="l" t="t" r="r" b="b"/>
              <a:pathLst>
                <a:path w="2438" h="1027" extrusionOk="0">
                  <a:moveTo>
                    <a:pt x="2438" y="0"/>
                  </a:moveTo>
                  <a:cubicBezTo>
                    <a:pt x="2373" y="0"/>
                    <a:pt x="2331" y="0"/>
                    <a:pt x="2267" y="22"/>
                  </a:cubicBezTo>
                  <a:cubicBezTo>
                    <a:pt x="2160" y="43"/>
                    <a:pt x="2053" y="64"/>
                    <a:pt x="1946" y="86"/>
                  </a:cubicBezTo>
                  <a:cubicBezTo>
                    <a:pt x="1732" y="150"/>
                    <a:pt x="1519" y="214"/>
                    <a:pt x="1305" y="278"/>
                  </a:cubicBezTo>
                  <a:cubicBezTo>
                    <a:pt x="1070" y="342"/>
                    <a:pt x="856" y="428"/>
                    <a:pt x="664" y="513"/>
                  </a:cubicBezTo>
                  <a:cubicBezTo>
                    <a:pt x="428" y="577"/>
                    <a:pt x="236" y="642"/>
                    <a:pt x="1" y="770"/>
                  </a:cubicBezTo>
                  <a:lnTo>
                    <a:pt x="151" y="1026"/>
                  </a:lnTo>
                  <a:cubicBezTo>
                    <a:pt x="322" y="919"/>
                    <a:pt x="535" y="812"/>
                    <a:pt x="728" y="706"/>
                  </a:cubicBezTo>
                  <a:cubicBezTo>
                    <a:pt x="941" y="599"/>
                    <a:pt x="1134" y="513"/>
                    <a:pt x="1348" y="428"/>
                  </a:cubicBezTo>
                  <a:cubicBezTo>
                    <a:pt x="1540" y="321"/>
                    <a:pt x="1754" y="235"/>
                    <a:pt x="1967" y="171"/>
                  </a:cubicBezTo>
                  <a:cubicBezTo>
                    <a:pt x="2074" y="129"/>
                    <a:pt x="2181" y="86"/>
                    <a:pt x="2288" y="43"/>
                  </a:cubicBezTo>
                  <a:cubicBezTo>
                    <a:pt x="2331" y="43"/>
                    <a:pt x="2395" y="22"/>
                    <a:pt x="24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33"/>
            <p:cNvSpPr/>
            <p:nvPr/>
          </p:nvSpPr>
          <p:spPr>
            <a:xfrm>
              <a:off x="73475" y="538550"/>
              <a:ext cx="102075" cy="21400"/>
            </a:xfrm>
            <a:custGeom>
              <a:avLst/>
              <a:gdLst/>
              <a:ahLst/>
              <a:cxnLst/>
              <a:rect l="l" t="t" r="r" b="b"/>
              <a:pathLst>
                <a:path w="4083" h="856" extrusionOk="0">
                  <a:moveTo>
                    <a:pt x="4083" y="0"/>
                  </a:moveTo>
                  <a:lnTo>
                    <a:pt x="4083" y="0"/>
                  </a:lnTo>
                  <a:cubicBezTo>
                    <a:pt x="3933" y="86"/>
                    <a:pt x="3741" y="107"/>
                    <a:pt x="3591" y="150"/>
                  </a:cubicBezTo>
                  <a:lnTo>
                    <a:pt x="3078" y="257"/>
                  </a:lnTo>
                  <a:cubicBezTo>
                    <a:pt x="2736" y="342"/>
                    <a:pt x="2394" y="406"/>
                    <a:pt x="2052" y="449"/>
                  </a:cubicBezTo>
                  <a:cubicBezTo>
                    <a:pt x="1710" y="492"/>
                    <a:pt x="1368" y="556"/>
                    <a:pt x="1026" y="577"/>
                  </a:cubicBezTo>
                  <a:cubicBezTo>
                    <a:pt x="877" y="577"/>
                    <a:pt x="706" y="556"/>
                    <a:pt x="535" y="556"/>
                  </a:cubicBezTo>
                  <a:cubicBezTo>
                    <a:pt x="471" y="549"/>
                    <a:pt x="409" y="546"/>
                    <a:pt x="349" y="546"/>
                  </a:cubicBezTo>
                  <a:cubicBezTo>
                    <a:pt x="228" y="546"/>
                    <a:pt x="114" y="556"/>
                    <a:pt x="0" y="556"/>
                  </a:cubicBezTo>
                  <a:lnTo>
                    <a:pt x="22" y="855"/>
                  </a:lnTo>
                  <a:cubicBezTo>
                    <a:pt x="193" y="834"/>
                    <a:pt x="364" y="812"/>
                    <a:pt x="535" y="812"/>
                  </a:cubicBezTo>
                  <a:cubicBezTo>
                    <a:pt x="684" y="812"/>
                    <a:pt x="877" y="812"/>
                    <a:pt x="1048" y="791"/>
                  </a:cubicBezTo>
                  <a:cubicBezTo>
                    <a:pt x="1411" y="748"/>
                    <a:pt x="1753" y="663"/>
                    <a:pt x="2074" y="599"/>
                  </a:cubicBezTo>
                  <a:cubicBezTo>
                    <a:pt x="2416" y="513"/>
                    <a:pt x="2758" y="428"/>
                    <a:pt x="3100" y="342"/>
                  </a:cubicBezTo>
                  <a:lnTo>
                    <a:pt x="3591" y="193"/>
                  </a:lnTo>
                  <a:cubicBezTo>
                    <a:pt x="3741" y="129"/>
                    <a:pt x="3933" y="107"/>
                    <a:pt x="40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33"/>
            <p:cNvSpPr/>
            <p:nvPr/>
          </p:nvSpPr>
          <p:spPr>
            <a:xfrm>
              <a:off x="53700" y="474425"/>
              <a:ext cx="54000" cy="74825"/>
            </a:xfrm>
            <a:custGeom>
              <a:avLst/>
              <a:gdLst/>
              <a:ahLst/>
              <a:cxnLst/>
              <a:rect l="l" t="t" r="r" b="b"/>
              <a:pathLst>
                <a:path w="2160" h="2993" extrusionOk="0">
                  <a:moveTo>
                    <a:pt x="2159" y="0"/>
                  </a:moveTo>
                  <a:lnTo>
                    <a:pt x="2159" y="0"/>
                  </a:lnTo>
                  <a:cubicBezTo>
                    <a:pt x="1732" y="428"/>
                    <a:pt x="1347" y="877"/>
                    <a:pt x="962" y="1347"/>
                  </a:cubicBezTo>
                  <a:cubicBezTo>
                    <a:pt x="770" y="1582"/>
                    <a:pt x="578" y="1817"/>
                    <a:pt x="407" y="2074"/>
                  </a:cubicBezTo>
                  <a:cubicBezTo>
                    <a:pt x="321" y="2202"/>
                    <a:pt x="257" y="2330"/>
                    <a:pt x="171" y="2480"/>
                  </a:cubicBezTo>
                  <a:cubicBezTo>
                    <a:pt x="129" y="2544"/>
                    <a:pt x="107" y="2629"/>
                    <a:pt x="65" y="2694"/>
                  </a:cubicBezTo>
                  <a:cubicBezTo>
                    <a:pt x="43" y="2779"/>
                    <a:pt x="0" y="2886"/>
                    <a:pt x="0" y="2950"/>
                  </a:cubicBezTo>
                  <a:lnTo>
                    <a:pt x="278" y="2993"/>
                  </a:lnTo>
                  <a:cubicBezTo>
                    <a:pt x="300" y="2736"/>
                    <a:pt x="449" y="2458"/>
                    <a:pt x="599" y="2202"/>
                  </a:cubicBezTo>
                  <a:cubicBezTo>
                    <a:pt x="749" y="1945"/>
                    <a:pt x="898" y="1689"/>
                    <a:pt x="1069" y="1432"/>
                  </a:cubicBezTo>
                  <a:cubicBezTo>
                    <a:pt x="1411" y="941"/>
                    <a:pt x="1775" y="449"/>
                    <a:pt x="2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33"/>
            <p:cNvSpPr/>
            <p:nvPr/>
          </p:nvSpPr>
          <p:spPr>
            <a:xfrm>
              <a:off x="8275" y="510225"/>
              <a:ext cx="34225" cy="52400"/>
            </a:xfrm>
            <a:custGeom>
              <a:avLst/>
              <a:gdLst/>
              <a:ahLst/>
              <a:cxnLst/>
              <a:rect l="l" t="t" r="r" b="b"/>
              <a:pathLst>
                <a:path w="1369" h="2096" extrusionOk="0">
                  <a:moveTo>
                    <a:pt x="22" y="0"/>
                  </a:moveTo>
                  <a:lnTo>
                    <a:pt x="1" y="22"/>
                  </a:lnTo>
                  <a:cubicBezTo>
                    <a:pt x="129" y="193"/>
                    <a:pt x="193" y="385"/>
                    <a:pt x="257" y="578"/>
                  </a:cubicBezTo>
                  <a:cubicBezTo>
                    <a:pt x="343" y="770"/>
                    <a:pt x="407" y="984"/>
                    <a:pt x="514" y="1176"/>
                  </a:cubicBezTo>
                  <a:cubicBezTo>
                    <a:pt x="599" y="1347"/>
                    <a:pt x="706" y="1561"/>
                    <a:pt x="856" y="1710"/>
                  </a:cubicBezTo>
                  <a:cubicBezTo>
                    <a:pt x="1005" y="1860"/>
                    <a:pt x="1155" y="1988"/>
                    <a:pt x="1347" y="2095"/>
                  </a:cubicBezTo>
                  <a:lnTo>
                    <a:pt x="1369" y="2074"/>
                  </a:lnTo>
                  <a:cubicBezTo>
                    <a:pt x="1283" y="1860"/>
                    <a:pt x="1176" y="1689"/>
                    <a:pt x="1069" y="1518"/>
                  </a:cubicBezTo>
                  <a:cubicBezTo>
                    <a:pt x="963" y="1347"/>
                    <a:pt x="813" y="1219"/>
                    <a:pt x="706" y="1048"/>
                  </a:cubicBezTo>
                  <a:cubicBezTo>
                    <a:pt x="578" y="877"/>
                    <a:pt x="492" y="706"/>
                    <a:pt x="385" y="513"/>
                  </a:cubicBezTo>
                  <a:cubicBezTo>
                    <a:pt x="279" y="342"/>
                    <a:pt x="172" y="150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33"/>
            <p:cNvSpPr/>
            <p:nvPr/>
          </p:nvSpPr>
          <p:spPr>
            <a:xfrm>
              <a:off x="275" y="569625"/>
              <a:ext cx="38500" cy="9100"/>
            </a:xfrm>
            <a:custGeom>
              <a:avLst/>
              <a:gdLst/>
              <a:ahLst/>
              <a:cxnLst/>
              <a:rect l="l" t="t" r="r" b="b"/>
              <a:pathLst>
                <a:path w="1540" h="364" extrusionOk="0">
                  <a:moveTo>
                    <a:pt x="127" y="1"/>
                  </a:moveTo>
                  <a:cubicBezTo>
                    <a:pt x="86" y="1"/>
                    <a:pt x="44" y="6"/>
                    <a:pt x="0" y="18"/>
                  </a:cubicBezTo>
                  <a:lnTo>
                    <a:pt x="0" y="40"/>
                  </a:lnTo>
                  <a:cubicBezTo>
                    <a:pt x="128" y="40"/>
                    <a:pt x="235" y="125"/>
                    <a:pt x="363" y="189"/>
                  </a:cubicBezTo>
                  <a:cubicBezTo>
                    <a:pt x="406" y="232"/>
                    <a:pt x="470" y="253"/>
                    <a:pt x="556" y="296"/>
                  </a:cubicBezTo>
                  <a:cubicBezTo>
                    <a:pt x="641" y="318"/>
                    <a:pt x="684" y="318"/>
                    <a:pt x="748" y="339"/>
                  </a:cubicBezTo>
                  <a:cubicBezTo>
                    <a:pt x="835" y="351"/>
                    <a:pt x="921" y="364"/>
                    <a:pt x="1003" y="364"/>
                  </a:cubicBezTo>
                  <a:cubicBezTo>
                    <a:pt x="1063" y="364"/>
                    <a:pt x="1121" y="357"/>
                    <a:pt x="1176" y="339"/>
                  </a:cubicBezTo>
                  <a:cubicBezTo>
                    <a:pt x="1304" y="296"/>
                    <a:pt x="1432" y="211"/>
                    <a:pt x="1539" y="104"/>
                  </a:cubicBezTo>
                  <a:lnTo>
                    <a:pt x="1518" y="61"/>
                  </a:lnTo>
                  <a:cubicBezTo>
                    <a:pt x="1389" y="40"/>
                    <a:pt x="1261" y="40"/>
                    <a:pt x="1133" y="40"/>
                  </a:cubicBezTo>
                  <a:cubicBezTo>
                    <a:pt x="1005" y="40"/>
                    <a:pt x="898" y="82"/>
                    <a:pt x="770" y="104"/>
                  </a:cubicBezTo>
                  <a:lnTo>
                    <a:pt x="599" y="104"/>
                  </a:lnTo>
                  <a:cubicBezTo>
                    <a:pt x="534" y="104"/>
                    <a:pt x="470" y="82"/>
                    <a:pt x="406" y="61"/>
                  </a:cubicBezTo>
                  <a:cubicBezTo>
                    <a:pt x="316" y="31"/>
                    <a:pt x="225" y="1"/>
                    <a:pt x="1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33"/>
            <p:cNvSpPr/>
            <p:nvPr/>
          </p:nvSpPr>
          <p:spPr>
            <a:xfrm>
              <a:off x="88125" y="471075"/>
              <a:ext cx="6200" cy="6025"/>
            </a:xfrm>
            <a:custGeom>
              <a:avLst/>
              <a:gdLst/>
              <a:ahLst/>
              <a:cxnLst/>
              <a:rect l="l" t="t" r="r" b="b"/>
              <a:pathLst>
                <a:path w="248" h="241" extrusionOk="0">
                  <a:moveTo>
                    <a:pt x="143" y="0"/>
                  </a:moveTo>
                  <a:cubicBezTo>
                    <a:pt x="75" y="0"/>
                    <a:pt x="0" y="56"/>
                    <a:pt x="13" y="156"/>
                  </a:cubicBezTo>
                  <a:cubicBezTo>
                    <a:pt x="13" y="215"/>
                    <a:pt x="50" y="241"/>
                    <a:pt x="95" y="241"/>
                  </a:cubicBezTo>
                  <a:cubicBezTo>
                    <a:pt x="163" y="241"/>
                    <a:pt x="248" y="182"/>
                    <a:pt x="248" y="92"/>
                  </a:cubicBezTo>
                  <a:cubicBezTo>
                    <a:pt x="239" y="29"/>
                    <a:pt x="193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33"/>
            <p:cNvSpPr/>
            <p:nvPr/>
          </p:nvSpPr>
          <p:spPr>
            <a:xfrm>
              <a:off x="103075" y="473350"/>
              <a:ext cx="5700" cy="5675"/>
            </a:xfrm>
            <a:custGeom>
              <a:avLst/>
              <a:gdLst/>
              <a:ahLst/>
              <a:cxnLst/>
              <a:rect l="l" t="t" r="r" b="b"/>
              <a:pathLst>
                <a:path w="228" h="227" extrusionOk="0">
                  <a:moveTo>
                    <a:pt x="137" y="1"/>
                  </a:moveTo>
                  <a:cubicBezTo>
                    <a:pt x="73" y="1"/>
                    <a:pt x="0" y="60"/>
                    <a:pt x="13" y="150"/>
                  </a:cubicBezTo>
                  <a:cubicBezTo>
                    <a:pt x="22" y="202"/>
                    <a:pt x="59" y="226"/>
                    <a:pt x="100" y="226"/>
                  </a:cubicBezTo>
                  <a:cubicBezTo>
                    <a:pt x="159" y="226"/>
                    <a:pt x="227" y="175"/>
                    <a:pt x="227" y="86"/>
                  </a:cubicBezTo>
                  <a:cubicBezTo>
                    <a:pt x="219" y="27"/>
                    <a:pt x="180" y="1"/>
                    <a:pt x="1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33"/>
            <p:cNvSpPr/>
            <p:nvPr/>
          </p:nvSpPr>
          <p:spPr>
            <a:xfrm>
              <a:off x="108950" y="490750"/>
              <a:ext cx="7600" cy="7450"/>
            </a:xfrm>
            <a:custGeom>
              <a:avLst/>
              <a:gdLst/>
              <a:ahLst/>
              <a:cxnLst/>
              <a:rect l="l" t="t" r="r" b="b"/>
              <a:pathLst>
                <a:path w="304" h="298" extrusionOk="0">
                  <a:moveTo>
                    <a:pt x="170" y="1"/>
                  </a:moveTo>
                  <a:cubicBezTo>
                    <a:pt x="90" y="1"/>
                    <a:pt x="1" y="69"/>
                    <a:pt x="13" y="181"/>
                  </a:cubicBezTo>
                  <a:cubicBezTo>
                    <a:pt x="22" y="262"/>
                    <a:pt x="76" y="297"/>
                    <a:pt x="134" y="297"/>
                  </a:cubicBezTo>
                  <a:cubicBezTo>
                    <a:pt x="215" y="297"/>
                    <a:pt x="304" y="229"/>
                    <a:pt x="291" y="117"/>
                  </a:cubicBezTo>
                  <a:cubicBezTo>
                    <a:pt x="282" y="36"/>
                    <a:pt x="22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33"/>
            <p:cNvSpPr/>
            <p:nvPr/>
          </p:nvSpPr>
          <p:spPr>
            <a:xfrm>
              <a:off x="128500" y="513425"/>
              <a:ext cx="8050" cy="5900"/>
            </a:xfrm>
            <a:custGeom>
              <a:avLst/>
              <a:gdLst/>
              <a:ahLst/>
              <a:cxnLst/>
              <a:rect l="l" t="t" r="r" b="b"/>
              <a:pathLst>
                <a:path w="322" h="236" extrusionOk="0">
                  <a:moveTo>
                    <a:pt x="129" y="1"/>
                  </a:moveTo>
                  <a:cubicBezTo>
                    <a:pt x="1" y="22"/>
                    <a:pt x="44" y="236"/>
                    <a:pt x="172" y="236"/>
                  </a:cubicBezTo>
                  <a:lnTo>
                    <a:pt x="193" y="214"/>
                  </a:lnTo>
                  <a:cubicBezTo>
                    <a:pt x="321" y="214"/>
                    <a:pt x="279" y="1"/>
                    <a:pt x="1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33"/>
            <p:cNvSpPr/>
            <p:nvPr/>
          </p:nvSpPr>
          <p:spPr>
            <a:xfrm>
              <a:off x="126050" y="526025"/>
              <a:ext cx="7075" cy="7050"/>
            </a:xfrm>
            <a:custGeom>
              <a:avLst/>
              <a:gdLst/>
              <a:ahLst/>
              <a:cxnLst/>
              <a:rect l="l" t="t" r="r" b="b"/>
              <a:pathLst>
                <a:path w="283" h="282" extrusionOk="0">
                  <a:moveTo>
                    <a:pt x="166" y="0"/>
                  </a:moveTo>
                  <a:cubicBezTo>
                    <a:pt x="90" y="0"/>
                    <a:pt x="1" y="69"/>
                    <a:pt x="13" y="181"/>
                  </a:cubicBezTo>
                  <a:cubicBezTo>
                    <a:pt x="22" y="251"/>
                    <a:pt x="70" y="281"/>
                    <a:pt x="123" y="281"/>
                  </a:cubicBezTo>
                  <a:cubicBezTo>
                    <a:pt x="198" y="281"/>
                    <a:pt x="282" y="218"/>
                    <a:pt x="270" y="117"/>
                  </a:cubicBezTo>
                  <a:cubicBezTo>
                    <a:pt x="270" y="36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33"/>
            <p:cNvSpPr/>
            <p:nvPr/>
          </p:nvSpPr>
          <p:spPr>
            <a:xfrm>
              <a:off x="169875" y="536175"/>
              <a:ext cx="7600" cy="7800"/>
            </a:xfrm>
            <a:custGeom>
              <a:avLst/>
              <a:gdLst/>
              <a:ahLst/>
              <a:cxnLst/>
              <a:rect l="l" t="t" r="r" b="b"/>
              <a:pathLst>
                <a:path w="304" h="312" extrusionOk="0">
                  <a:moveTo>
                    <a:pt x="170" y="0"/>
                  </a:moveTo>
                  <a:cubicBezTo>
                    <a:pt x="89" y="0"/>
                    <a:pt x="1" y="69"/>
                    <a:pt x="13" y="181"/>
                  </a:cubicBezTo>
                  <a:lnTo>
                    <a:pt x="13" y="202"/>
                  </a:lnTo>
                  <a:cubicBezTo>
                    <a:pt x="22" y="279"/>
                    <a:pt x="72" y="312"/>
                    <a:pt x="127" y="312"/>
                  </a:cubicBezTo>
                  <a:cubicBezTo>
                    <a:pt x="210" y="312"/>
                    <a:pt x="304" y="240"/>
                    <a:pt x="291" y="138"/>
                  </a:cubicBezTo>
                  <a:lnTo>
                    <a:pt x="291" y="117"/>
                  </a:lnTo>
                  <a:cubicBezTo>
                    <a:pt x="282" y="36"/>
                    <a:pt x="228" y="0"/>
                    <a:pt x="17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33"/>
            <p:cNvSpPr/>
            <p:nvPr/>
          </p:nvSpPr>
          <p:spPr>
            <a:xfrm>
              <a:off x="136200" y="562600"/>
              <a:ext cx="6550" cy="6275"/>
            </a:xfrm>
            <a:custGeom>
              <a:avLst/>
              <a:gdLst/>
              <a:ahLst/>
              <a:cxnLst/>
              <a:rect l="l" t="t" r="r" b="b"/>
              <a:pathLst>
                <a:path w="262" h="251" extrusionOk="0">
                  <a:moveTo>
                    <a:pt x="151" y="0"/>
                  </a:moveTo>
                  <a:cubicBezTo>
                    <a:pt x="81" y="0"/>
                    <a:pt x="1" y="60"/>
                    <a:pt x="13" y="150"/>
                  </a:cubicBezTo>
                  <a:cubicBezTo>
                    <a:pt x="13" y="220"/>
                    <a:pt x="56" y="250"/>
                    <a:pt x="106" y="250"/>
                  </a:cubicBezTo>
                  <a:cubicBezTo>
                    <a:pt x="177" y="250"/>
                    <a:pt x="261" y="187"/>
                    <a:pt x="249" y="86"/>
                  </a:cubicBezTo>
                  <a:cubicBezTo>
                    <a:pt x="240" y="26"/>
                    <a:pt x="198" y="0"/>
                    <a:pt x="1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33"/>
            <p:cNvSpPr/>
            <p:nvPr/>
          </p:nvSpPr>
          <p:spPr>
            <a:xfrm>
              <a:off x="157050" y="572500"/>
              <a:ext cx="7600" cy="7775"/>
            </a:xfrm>
            <a:custGeom>
              <a:avLst/>
              <a:gdLst/>
              <a:ahLst/>
              <a:cxnLst/>
              <a:rect l="l" t="t" r="r" b="b"/>
              <a:pathLst>
                <a:path w="304" h="311" extrusionOk="0">
                  <a:moveTo>
                    <a:pt x="170" y="1"/>
                  </a:moveTo>
                  <a:cubicBezTo>
                    <a:pt x="89" y="1"/>
                    <a:pt x="1" y="69"/>
                    <a:pt x="13" y="181"/>
                  </a:cubicBezTo>
                  <a:lnTo>
                    <a:pt x="13" y="203"/>
                  </a:lnTo>
                  <a:cubicBezTo>
                    <a:pt x="21" y="278"/>
                    <a:pt x="70" y="311"/>
                    <a:pt x="124" y="311"/>
                  </a:cubicBezTo>
                  <a:cubicBezTo>
                    <a:pt x="207" y="311"/>
                    <a:pt x="304" y="234"/>
                    <a:pt x="291" y="117"/>
                  </a:cubicBezTo>
                  <a:cubicBezTo>
                    <a:pt x="282" y="37"/>
                    <a:pt x="22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33"/>
            <p:cNvSpPr/>
            <p:nvPr/>
          </p:nvSpPr>
          <p:spPr>
            <a:xfrm>
              <a:off x="133000" y="584500"/>
              <a:ext cx="5475" cy="5925"/>
            </a:xfrm>
            <a:custGeom>
              <a:avLst/>
              <a:gdLst/>
              <a:ahLst/>
              <a:cxnLst/>
              <a:rect l="l" t="t" r="r" b="b"/>
              <a:pathLst>
                <a:path w="219" h="237" extrusionOk="0">
                  <a:moveTo>
                    <a:pt x="133" y="1"/>
                  </a:moveTo>
                  <a:cubicBezTo>
                    <a:pt x="73" y="1"/>
                    <a:pt x="0" y="60"/>
                    <a:pt x="13" y="150"/>
                  </a:cubicBezTo>
                  <a:cubicBezTo>
                    <a:pt x="13" y="211"/>
                    <a:pt x="49" y="237"/>
                    <a:pt x="90" y="237"/>
                  </a:cubicBezTo>
                  <a:cubicBezTo>
                    <a:pt x="149" y="237"/>
                    <a:pt x="218" y="183"/>
                    <a:pt x="206" y="107"/>
                  </a:cubicBezTo>
                  <a:lnTo>
                    <a:pt x="206" y="86"/>
                  </a:lnTo>
                  <a:cubicBezTo>
                    <a:pt x="206" y="26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33"/>
            <p:cNvSpPr/>
            <p:nvPr/>
          </p:nvSpPr>
          <p:spPr>
            <a:xfrm>
              <a:off x="148500" y="610700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37" y="0"/>
                  </a:moveTo>
                  <a:cubicBezTo>
                    <a:pt x="73" y="0"/>
                    <a:pt x="0" y="59"/>
                    <a:pt x="13" y="149"/>
                  </a:cubicBezTo>
                  <a:cubicBezTo>
                    <a:pt x="13" y="209"/>
                    <a:pt x="50" y="235"/>
                    <a:pt x="94" y="235"/>
                  </a:cubicBezTo>
                  <a:cubicBezTo>
                    <a:pt x="159" y="235"/>
                    <a:pt x="240" y="175"/>
                    <a:pt x="227" y="85"/>
                  </a:cubicBezTo>
                  <a:cubicBezTo>
                    <a:pt x="218" y="26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33"/>
            <p:cNvSpPr/>
            <p:nvPr/>
          </p:nvSpPr>
          <p:spPr>
            <a:xfrm>
              <a:off x="120175" y="635575"/>
              <a:ext cx="7075" cy="7275"/>
            </a:xfrm>
            <a:custGeom>
              <a:avLst/>
              <a:gdLst/>
              <a:ahLst/>
              <a:cxnLst/>
              <a:rect l="l" t="t" r="r" b="b"/>
              <a:pathLst>
                <a:path w="283" h="291" extrusionOk="0">
                  <a:moveTo>
                    <a:pt x="157" y="0"/>
                  </a:moveTo>
                  <a:cubicBezTo>
                    <a:pt x="82" y="0"/>
                    <a:pt x="1" y="69"/>
                    <a:pt x="13" y="180"/>
                  </a:cubicBezTo>
                  <a:cubicBezTo>
                    <a:pt x="22" y="258"/>
                    <a:pt x="68" y="290"/>
                    <a:pt x="120" y="290"/>
                  </a:cubicBezTo>
                  <a:cubicBezTo>
                    <a:pt x="196" y="290"/>
                    <a:pt x="283" y="218"/>
                    <a:pt x="270" y="116"/>
                  </a:cubicBezTo>
                  <a:cubicBezTo>
                    <a:pt x="261" y="36"/>
                    <a:pt x="211" y="0"/>
                    <a:pt x="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33"/>
            <p:cNvSpPr/>
            <p:nvPr/>
          </p:nvSpPr>
          <p:spPr>
            <a:xfrm>
              <a:off x="97200" y="640425"/>
              <a:ext cx="5675" cy="5750"/>
            </a:xfrm>
            <a:custGeom>
              <a:avLst/>
              <a:gdLst/>
              <a:ahLst/>
              <a:cxnLst/>
              <a:rect l="l" t="t" r="r" b="b"/>
              <a:pathLst>
                <a:path w="227" h="230" extrusionOk="0">
                  <a:moveTo>
                    <a:pt x="127" y="0"/>
                  </a:moveTo>
                  <a:cubicBezTo>
                    <a:pt x="65" y="0"/>
                    <a:pt x="1" y="51"/>
                    <a:pt x="13" y="136"/>
                  </a:cubicBezTo>
                  <a:cubicBezTo>
                    <a:pt x="13" y="200"/>
                    <a:pt x="53" y="229"/>
                    <a:pt x="98" y="229"/>
                  </a:cubicBezTo>
                  <a:cubicBezTo>
                    <a:pt x="157" y="229"/>
                    <a:pt x="227" y="178"/>
                    <a:pt x="227" y="93"/>
                  </a:cubicBezTo>
                  <a:cubicBezTo>
                    <a:pt x="218" y="29"/>
                    <a:pt x="173" y="0"/>
                    <a:pt x="1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33"/>
            <p:cNvSpPr/>
            <p:nvPr/>
          </p:nvSpPr>
          <p:spPr>
            <a:xfrm>
              <a:off x="61925" y="631975"/>
              <a:ext cx="7625" cy="7650"/>
            </a:xfrm>
            <a:custGeom>
              <a:avLst/>
              <a:gdLst/>
              <a:ahLst/>
              <a:cxnLst/>
              <a:rect l="l" t="t" r="r" b="b"/>
              <a:pathLst>
                <a:path w="305" h="306" extrusionOk="0">
                  <a:moveTo>
                    <a:pt x="177" y="1"/>
                  </a:moveTo>
                  <a:cubicBezTo>
                    <a:pt x="95" y="1"/>
                    <a:pt x="1" y="72"/>
                    <a:pt x="13" y="175"/>
                  </a:cubicBezTo>
                  <a:lnTo>
                    <a:pt x="13" y="196"/>
                  </a:lnTo>
                  <a:cubicBezTo>
                    <a:pt x="22" y="273"/>
                    <a:pt x="72" y="306"/>
                    <a:pt x="128" y="306"/>
                  </a:cubicBezTo>
                  <a:cubicBezTo>
                    <a:pt x="210" y="306"/>
                    <a:pt x="304" y="234"/>
                    <a:pt x="291" y="132"/>
                  </a:cubicBezTo>
                  <a:lnTo>
                    <a:pt x="291" y="111"/>
                  </a:lnTo>
                  <a:cubicBezTo>
                    <a:pt x="283" y="33"/>
                    <a:pt x="233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33"/>
            <p:cNvSpPr/>
            <p:nvPr/>
          </p:nvSpPr>
          <p:spPr>
            <a:xfrm>
              <a:off x="27475" y="618775"/>
              <a:ext cx="8050" cy="6825"/>
            </a:xfrm>
            <a:custGeom>
              <a:avLst/>
              <a:gdLst/>
              <a:ahLst/>
              <a:cxnLst/>
              <a:rect l="l" t="t" r="r" b="b"/>
              <a:pathLst>
                <a:path w="322" h="273" extrusionOk="0">
                  <a:moveTo>
                    <a:pt x="140" y="0"/>
                  </a:moveTo>
                  <a:cubicBezTo>
                    <a:pt x="45" y="0"/>
                    <a:pt x="0" y="181"/>
                    <a:pt x="109" y="254"/>
                  </a:cubicBezTo>
                  <a:cubicBezTo>
                    <a:pt x="131" y="267"/>
                    <a:pt x="152" y="272"/>
                    <a:pt x="171" y="272"/>
                  </a:cubicBezTo>
                  <a:cubicBezTo>
                    <a:pt x="279" y="272"/>
                    <a:pt x="322" y="91"/>
                    <a:pt x="195" y="19"/>
                  </a:cubicBezTo>
                  <a:cubicBezTo>
                    <a:pt x="175" y="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33"/>
            <p:cNvSpPr/>
            <p:nvPr/>
          </p:nvSpPr>
          <p:spPr>
            <a:xfrm>
              <a:off x="950" y="599250"/>
              <a:ext cx="7375" cy="6500"/>
            </a:xfrm>
            <a:custGeom>
              <a:avLst/>
              <a:gdLst/>
              <a:ahLst/>
              <a:cxnLst/>
              <a:rect l="l" t="t" r="r" b="b"/>
              <a:pathLst>
                <a:path w="295" h="260" extrusionOk="0">
                  <a:moveTo>
                    <a:pt x="124" y="0"/>
                  </a:moveTo>
                  <a:cubicBezTo>
                    <a:pt x="43" y="0"/>
                    <a:pt x="0" y="106"/>
                    <a:pt x="37" y="180"/>
                  </a:cubicBezTo>
                  <a:cubicBezTo>
                    <a:pt x="37" y="180"/>
                    <a:pt x="37" y="201"/>
                    <a:pt x="37" y="201"/>
                  </a:cubicBezTo>
                  <a:cubicBezTo>
                    <a:pt x="64" y="242"/>
                    <a:pt x="103" y="259"/>
                    <a:pt x="140" y="259"/>
                  </a:cubicBezTo>
                  <a:cubicBezTo>
                    <a:pt x="219" y="259"/>
                    <a:pt x="295" y="182"/>
                    <a:pt x="251" y="94"/>
                  </a:cubicBezTo>
                  <a:cubicBezTo>
                    <a:pt x="251" y="52"/>
                    <a:pt x="230" y="30"/>
                    <a:pt x="165" y="9"/>
                  </a:cubicBezTo>
                  <a:cubicBezTo>
                    <a:pt x="151" y="3"/>
                    <a:pt x="137" y="0"/>
                    <a:pt x="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33"/>
            <p:cNvSpPr/>
            <p:nvPr/>
          </p:nvSpPr>
          <p:spPr>
            <a:xfrm>
              <a:off x="-5925" y="567325"/>
              <a:ext cx="7600" cy="7275"/>
            </a:xfrm>
            <a:custGeom>
              <a:avLst/>
              <a:gdLst/>
              <a:ahLst/>
              <a:cxnLst/>
              <a:rect l="l" t="t" r="r" b="b"/>
              <a:pathLst>
                <a:path w="304" h="291" extrusionOk="0">
                  <a:moveTo>
                    <a:pt x="177" y="1"/>
                  </a:moveTo>
                  <a:cubicBezTo>
                    <a:pt x="94" y="1"/>
                    <a:pt x="0" y="72"/>
                    <a:pt x="13" y="174"/>
                  </a:cubicBezTo>
                  <a:cubicBezTo>
                    <a:pt x="22" y="255"/>
                    <a:pt x="76" y="291"/>
                    <a:pt x="134" y="291"/>
                  </a:cubicBezTo>
                  <a:cubicBezTo>
                    <a:pt x="215" y="291"/>
                    <a:pt x="303" y="222"/>
                    <a:pt x="291" y="110"/>
                  </a:cubicBezTo>
                  <a:cubicBezTo>
                    <a:pt x="282" y="33"/>
                    <a:pt x="232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33"/>
            <p:cNvSpPr/>
            <p:nvPr/>
          </p:nvSpPr>
          <p:spPr>
            <a:xfrm>
              <a:off x="-5450" y="526225"/>
              <a:ext cx="8125" cy="6575"/>
            </a:xfrm>
            <a:custGeom>
              <a:avLst/>
              <a:gdLst/>
              <a:ahLst/>
              <a:cxnLst/>
              <a:rect l="l" t="t" r="r" b="b"/>
              <a:pathLst>
                <a:path w="325" h="263" extrusionOk="0">
                  <a:moveTo>
                    <a:pt x="148" y="0"/>
                  </a:moveTo>
                  <a:cubicBezTo>
                    <a:pt x="14" y="0"/>
                    <a:pt x="1" y="238"/>
                    <a:pt x="165" y="258"/>
                  </a:cubicBezTo>
                  <a:cubicBezTo>
                    <a:pt x="176" y="261"/>
                    <a:pt x="187" y="263"/>
                    <a:pt x="197" y="263"/>
                  </a:cubicBezTo>
                  <a:cubicBezTo>
                    <a:pt x="317" y="263"/>
                    <a:pt x="325" y="41"/>
                    <a:pt x="186" y="2"/>
                  </a:cubicBezTo>
                  <a:lnTo>
                    <a:pt x="165" y="2"/>
                  </a:lnTo>
                  <a:cubicBezTo>
                    <a:pt x="159" y="1"/>
                    <a:pt x="153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33"/>
            <p:cNvSpPr/>
            <p:nvPr/>
          </p:nvSpPr>
          <p:spPr>
            <a:xfrm>
              <a:off x="4775" y="506250"/>
              <a:ext cx="7600" cy="7550"/>
            </a:xfrm>
            <a:custGeom>
              <a:avLst/>
              <a:gdLst/>
              <a:ahLst/>
              <a:cxnLst/>
              <a:rect l="l" t="t" r="r" b="b"/>
              <a:pathLst>
                <a:path w="304" h="302" extrusionOk="0">
                  <a:moveTo>
                    <a:pt x="169" y="1"/>
                  </a:moveTo>
                  <a:cubicBezTo>
                    <a:pt x="89" y="1"/>
                    <a:pt x="0" y="69"/>
                    <a:pt x="12" y="181"/>
                  </a:cubicBezTo>
                  <a:lnTo>
                    <a:pt x="12" y="202"/>
                  </a:lnTo>
                  <a:cubicBezTo>
                    <a:pt x="21" y="271"/>
                    <a:pt x="71" y="301"/>
                    <a:pt x="126" y="301"/>
                  </a:cubicBezTo>
                  <a:cubicBezTo>
                    <a:pt x="208" y="301"/>
                    <a:pt x="303" y="232"/>
                    <a:pt x="290" y="117"/>
                  </a:cubicBezTo>
                  <a:cubicBezTo>
                    <a:pt x="281" y="36"/>
                    <a:pt x="227" y="1"/>
                    <a:pt x="1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33"/>
            <p:cNvSpPr/>
            <p:nvPr/>
          </p:nvSpPr>
          <p:spPr>
            <a:xfrm>
              <a:off x="32125" y="471250"/>
              <a:ext cx="8925" cy="8100"/>
            </a:xfrm>
            <a:custGeom>
              <a:avLst/>
              <a:gdLst/>
              <a:ahLst/>
              <a:cxnLst/>
              <a:rect l="l" t="t" r="r" b="b"/>
              <a:pathLst>
                <a:path w="357" h="324" extrusionOk="0">
                  <a:moveTo>
                    <a:pt x="196" y="1"/>
                  </a:moveTo>
                  <a:cubicBezTo>
                    <a:pt x="80" y="1"/>
                    <a:pt x="1" y="166"/>
                    <a:pt x="73" y="256"/>
                  </a:cubicBezTo>
                  <a:cubicBezTo>
                    <a:pt x="96" y="302"/>
                    <a:pt x="142" y="323"/>
                    <a:pt x="188" y="323"/>
                  </a:cubicBezTo>
                  <a:cubicBezTo>
                    <a:pt x="271" y="323"/>
                    <a:pt x="356" y="258"/>
                    <a:pt x="329" y="149"/>
                  </a:cubicBezTo>
                  <a:cubicBezTo>
                    <a:pt x="329" y="85"/>
                    <a:pt x="308" y="42"/>
                    <a:pt x="265" y="21"/>
                  </a:cubicBezTo>
                  <a:cubicBezTo>
                    <a:pt x="241" y="7"/>
                    <a:pt x="218" y="1"/>
                    <a:pt x="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33"/>
            <p:cNvSpPr/>
            <p:nvPr/>
          </p:nvSpPr>
          <p:spPr>
            <a:xfrm>
              <a:off x="41425" y="491950"/>
              <a:ext cx="8525" cy="5575"/>
            </a:xfrm>
            <a:custGeom>
              <a:avLst/>
              <a:gdLst/>
              <a:ahLst/>
              <a:cxnLst/>
              <a:rect l="l" t="t" r="r" b="b"/>
              <a:pathLst>
                <a:path w="341" h="223" extrusionOk="0">
                  <a:moveTo>
                    <a:pt x="177" y="1"/>
                  </a:moveTo>
                  <a:cubicBezTo>
                    <a:pt x="153" y="1"/>
                    <a:pt x="129" y="8"/>
                    <a:pt x="107" y="26"/>
                  </a:cubicBezTo>
                  <a:cubicBezTo>
                    <a:pt x="107" y="26"/>
                    <a:pt x="85" y="26"/>
                    <a:pt x="85" y="47"/>
                  </a:cubicBezTo>
                  <a:cubicBezTo>
                    <a:pt x="1" y="115"/>
                    <a:pt x="90" y="223"/>
                    <a:pt x="173" y="223"/>
                  </a:cubicBezTo>
                  <a:cubicBezTo>
                    <a:pt x="195" y="223"/>
                    <a:pt x="217" y="215"/>
                    <a:pt x="235" y="197"/>
                  </a:cubicBezTo>
                  <a:cubicBezTo>
                    <a:pt x="256" y="197"/>
                    <a:pt x="256" y="176"/>
                    <a:pt x="256" y="176"/>
                  </a:cubicBezTo>
                  <a:cubicBezTo>
                    <a:pt x="341" y="108"/>
                    <a:pt x="265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33"/>
            <p:cNvSpPr/>
            <p:nvPr/>
          </p:nvSpPr>
          <p:spPr>
            <a:xfrm>
              <a:off x="42500" y="492475"/>
              <a:ext cx="8525" cy="5575"/>
            </a:xfrm>
            <a:custGeom>
              <a:avLst/>
              <a:gdLst/>
              <a:ahLst/>
              <a:cxnLst/>
              <a:rect l="l" t="t" r="r" b="b"/>
              <a:pathLst>
                <a:path w="341" h="223" extrusionOk="0">
                  <a:moveTo>
                    <a:pt x="177" y="1"/>
                  </a:moveTo>
                  <a:cubicBezTo>
                    <a:pt x="153" y="1"/>
                    <a:pt x="129" y="9"/>
                    <a:pt x="107" y="26"/>
                  </a:cubicBezTo>
                  <a:cubicBezTo>
                    <a:pt x="107" y="48"/>
                    <a:pt x="85" y="48"/>
                    <a:pt x="85" y="48"/>
                  </a:cubicBezTo>
                  <a:cubicBezTo>
                    <a:pt x="1" y="115"/>
                    <a:pt x="76" y="223"/>
                    <a:pt x="165" y="223"/>
                  </a:cubicBezTo>
                  <a:cubicBezTo>
                    <a:pt x="188" y="223"/>
                    <a:pt x="212" y="215"/>
                    <a:pt x="235" y="197"/>
                  </a:cubicBezTo>
                  <a:cubicBezTo>
                    <a:pt x="235" y="197"/>
                    <a:pt x="256" y="197"/>
                    <a:pt x="256" y="176"/>
                  </a:cubicBezTo>
                  <a:cubicBezTo>
                    <a:pt x="341" y="109"/>
                    <a:pt x="265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33"/>
            <p:cNvSpPr/>
            <p:nvPr/>
          </p:nvSpPr>
          <p:spPr>
            <a:xfrm>
              <a:off x="60325" y="473900"/>
              <a:ext cx="9825" cy="7775"/>
            </a:xfrm>
            <a:custGeom>
              <a:avLst/>
              <a:gdLst/>
              <a:ahLst/>
              <a:cxnLst/>
              <a:rect l="l" t="t" r="r" b="b"/>
              <a:pathLst>
                <a:path w="393" h="311" extrusionOk="0">
                  <a:moveTo>
                    <a:pt x="215" y="0"/>
                  </a:moveTo>
                  <a:cubicBezTo>
                    <a:pt x="103" y="0"/>
                    <a:pt x="0" y="137"/>
                    <a:pt x="99" y="235"/>
                  </a:cubicBezTo>
                  <a:cubicBezTo>
                    <a:pt x="126" y="288"/>
                    <a:pt x="167" y="311"/>
                    <a:pt x="208" y="311"/>
                  </a:cubicBezTo>
                  <a:cubicBezTo>
                    <a:pt x="300" y="311"/>
                    <a:pt x="393" y="203"/>
                    <a:pt x="334" y="86"/>
                  </a:cubicBezTo>
                  <a:cubicBezTo>
                    <a:pt x="334" y="64"/>
                    <a:pt x="313" y="43"/>
                    <a:pt x="313" y="43"/>
                  </a:cubicBezTo>
                  <a:cubicBezTo>
                    <a:pt x="283" y="13"/>
                    <a:pt x="248" y="0"/>
                    <a:pt x="2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222" name="Google Shape;36222;p33"/>
          <p:cNvGrpSpPr/>
          <p:nvPr/>
        </p:nvGrpSpPr>
        <p:grpSpPr>
          <a:xfrm flipH="1">
            <a:off x="7396113" y="11"/>
            <a:ext cx="1200753" cy="1402007"/>
            <a:chOff x="8429025" y="3685675"/>
            <a:chExt cx="975350" cy="1138825"/>
          </a:xfrm>
        </p:grpSpPr>
        <p:sp>
          <p:nvSpPr>
            <p:cNvPr id="36223" name="Google Shape;36223;p33"/>
            <p:cNvSpPr/>
            <p:nvPr/>
          </p:nvSpPr>
          <p:spPr>
            <a:xfrm>
              <a:off x="9017575" y="3692350"/>
              <a:ext cx="116425" cy="310750"/>
            </a:xfrm>
            <a:custGeom>
              <a:avLst/>
              <a:gdLst/>
              <a:ahLst/>
              <a:cxnLst/>
              <a:rect l="l" t="t" r="r" b="b"/>
              <a:pathLst>
                <a:path w="4657" h="12430" extrusionOk="0">
                  <a:moveTo>
                    <a:pt x="4343" y="0"/>
                  </a:moveTo>
                  <a:lnTo>
                    <a:pt x="1" y="12352"/>
                  </a:lnTo>
                  <a:lnTo>
                    <a:pt x="314" y="12430"/>
                  </a:lnTo>
                  <a:lnTo>
                    <a:pt x="4656" y="79"/>
                  </a:lnTo>
                  <a:lnTo>
                    <a:pt x="43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33"/>
            <p:cNvSpPr/>
            <p:nvPr/>
          </p:nvSpPr>
          <p:spPr>
            <a:xfrm>
              <a:off x="9111250" y="3685675"/>
              <a:ext cx="131300" cy="366800"/>
            </a:xfrm>
            <a:custGeom>
              <a:avLst/>
              <a:gdLst/>
              <a:ahLst/>
              <a:cxnLst/>
              <a:rect l="l" t="t" r="r" b="b"/>
              <a:pathLst>
                <a:path w="5252" h="14672" extrusionOk="0">
                  <a:moveTo>
                    <a:pt x="173" y="1"/>
                  </a:moveTo>
                  <a:lnTo>
                    <a:pt x="0" y="299"/>
                  </a:lnTo>
                  <a:cubicBezTo>
                    <a:pt x="4891" y="2712"/>
                    <a:pt x="3605" y="10706"/>
                    <a:pt x="2226" y="14594"/>
                  </a:cubicBezTo>
                  <a:lnTo>
                    <a:pt x="2555" y="14672"/>
                  </a:lnTo>
                  <a:cubicBezTo>
                    <a:pt x="3950" y="10691"/>
                    <a:pt x="5251" y="2509"/>
                    <a:pt x="1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33"/>
            <p:cNvSpPr/>
            <p:nvPr/>
          </p:nvSpPr>
          <p:spPr>
            <a:xfrm>
              <a:off x="8875350" y="3692725"/>
              <a:ext cx="268450" cy="286100"/>
            </a:xfrm>
            <a:custGeom>
              <a:avLst/>
              <a:gdLst/>
              <a:ahLst/>
              <a:cxnLst/>
              <a:rect l="l" t="t" r="r" b="b"/>
              <a:pathLst>
                <a:path w="10738" h="11444" extrusionOk="0">
                  <a:moveTo>
                    <a:pt x="10638" y="0"/>
                  </a:moveTo>
                  <a:cubicBezTo>
                    <a:pt x="5389" y="0"/>
                    <a:pt x="1387" y="7408"/>
                    <a:pt x="0" y="11365"/>
                  </a:cubicBezTo>
                  <a:lnTo>
                    <a:pt x="314" y="11443"/>
                  </a:lnTo>
                  <a:cubicBezTo>
                    <a:pt x="1669" y="7581"/>
                    <a:pt x="5562" y="329"/>
                    <a:pt x="10609" y="329"/>
                  </a:cubicBezTo>
                  <a:cubicBezTo>
                    <a:pt x="10641" y="329"/>
                    <a:pt x="10673" y="329"/>
                    <a:pt x="10706" y="330"/>
                  </a:cubicBezTo>
                  <a:lnTo>
                    <a:pt x="10737" y="1"/>
                  </a:lnTo>
                  <a:cubicBezTo>
                    <a:pt x="10704" y="0"/>
                    <a:pt x="10671" y="0"/>
                    <a:pt x="10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33"/>
            <p:cNvSpPr/>
            <p:nvPr/>
          </p:nvSpPr>
          <p:spPr>
            <a:xfrm>
              <a:off x="8860050" y="3935675"/>
              <a:ext cx="325675" cy="171275"/>
            </a:xfrm>
            <a:custGeom>
              <a:avLst/>
              <a:gdLst/>
              <a:ahLst/>
              <a:cxnLst/>
              <a:rect l="l" t="t" r="r" b="b"/>
              <a:pathLst>
                <a:path w="13027" h="6851" extrusionOk="0">
                  <a:moveTo>
                    <a:pt x="1365" y="1"/>
                  </a:moveTo>
                  <a:lnTo>
                    <a:pt x="1" y="3904"/>
                  </a:lnTo>
                  <a:lnTo>
                    <a:pt x="11663" y="6851"/>
                  </a:lnTo>
                  <a:lnTo>
                    <a:pt x="13026" y="2948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33"/>
            <p:cNvSpPr/>
            <p:nvPr/>
          </p:nvSpPr>
          <p:spPr>
            <a:xfrm>
              <a:off x="8860050" y="3940400"/>
              <a:ext cx="325675" cy="166550"/>
            </a:xfrm>
            <a:custGeom>
              <a:avLst/>
              <a:gdLst/>
              <a:ahLst/>
              <a:cxnLst/>
              <a:rect l="l" t="t" r="r" b="b"/>
              <a:pathLst>
                <a:path w="13027" h="6662" extrusionOk="0">
                  <a:moveTo>
                    <a:pt x="1302" y="0"/>
                  </a:moveTo>
                  <a:lnTo>
                    <a:pt x="1" y="3715"/>
                  </a:lnTo>
                  <a:lnTo>
                    <a:pt x="11663" y="6662"/>
                  </a:lnTo>
                  <a:lnTo>
                    <a:pt x="13026" y="2759"/>
                  </a:lnTo>
                  <a:lnTo>
                    <a:pt x="12368" y="2586"/>
                  </a:lnTo>
                  <a:cubicBezTo>
                    <a:pt x="11732" y="2745"/>
                    <a:pt x="10959" y="2831"/>
                    <a:pt x="10096" y="2831"/>
                  </a:cubicBezTo>
                  <a:cubicBezTo>
                    <a:pt x="9090" y="2831"/>
                    <a:pt x="7962" y="2714"/>
                    <a:pt x="6788" y="2461"/>
                  </a:cubicBezTo>
                  <a:cubicBezTo>
                    <a:pt x="4374" y="1944"/>
                    <a:pt x="2352" y="1003"/>
                    <a:pt x="1302" y="0"/>
                  </a:cubicBez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33"/>
            <p:cNvSpPr/>
            <p:nvPr/>
          </p:nvSpPr>
          <p:spPr>
            <a:xfrm>
              <a:off x="8608100" y="4603025"/>
              <a:ext cx="342100" cy="205750"/>
            </a:xfrm>
            <a:custGeom>
              <a:avLst/>
              <a:gdLst/>
              <a:ahLst/>
              <a:cxnLst/>
              <a:rect l="l" t="t" r="r" b="b"/>
              <a:pathLst>
                <a:path w="13684" h="8230" extrusionOk="0">
                  <a:moveTo>
                    <a:pt x="1145" y="0"/>
                  </a:moveTo>
                  <a:lnTo>
                    <a:pt x="0" y="3276"/>
                  </a:lnTo>
                  <a:lnTo>
                    <a:pt x="12336" y="8229"/>
                  </a:lnTo>
                  <a:lnTo>
                    <a:pt x="13684" y="4405"/>
                  </a:lnTo>
                  <a:lnTo>
                    <a:pt x="114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33"/>
            <p:cNvSpPr/>
            <p:nvPr/>
          </p:nvSpPr>
          <p:spPr>
            <a:xfrm>
              <a:off x="8429025" y="3965150"/>
              <a:ext cx="975350" cy="798650"/>
            </a:xfrm>
            <a:custGeom>
              <a:avLst/>
              <a:gdLst/>
              <a:ahLst/>
              <a:cxnLst/>
              <a:rect l="l" t="t" r="r" b="b"/>
              <a:pathLst>
                <a:path w="39014" h="31946" extrusionOk="0">
                  <a:moveTo>
                    <a:pt x="16399" y="0"/>
                  </a:moveTo>
                  <a:cubicBezTo>
                    <a:pt x="14107" y="0"/>
                    <a:pt x="8003" y="965"/>
                    <a:pt x="4452" y="10640"/>
                  </a:cubicBezTo>
                  <a:cubicBezTo>
                    <a:pt x="0" y="22741"/>
                    <a:pt x="7555" y="27569"/>
                    <a:pt x="7555" y="27569"/>
                  </a:cubicBezTo>
                  <a:lnTo>
                    <a:pt x="19985" y="31926"/>
                  </a:lnTo>
                  <a:cubicBezTo>
                    <a:pt x="19985" y="31926"/>
                    <a:pt x="20172" y="31945"/>
                    <a:pt x="20507" y="31945"/>
                  </a:cubicBezTo>
                  <a:cubicBezTo>
                    <a:pt x="22644" y="31945"/>
                    <a:pt x="30788" y="31172"/>
                    <a:pt x="34609" y="19763"/>
                  </a:cubicBezTo>
                  <a:cubicBezTo>
                    <a:pt x="39014" y="6628"/>
                    <a:pt x="30064" y="3368"/>
                    <a:pt x="30064" y="3368"/>
                  </a:cubicBezTo>
                  <a:lnTo>
                    <a:pt x="17305" y="60"/>
                  </a:lnTo>
                  <a:cubicBezTo>
                    <a:pt x="17305" y="60"/>
                    <a:pt x="16970" y="0"/>
                    <a:pt x="163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33"/>
            <p:cNvSpPr/>
            <p:nvPr/>
          </p:nvSpPr>
          <p:spPr>
            <a:xfrm>
              <a:off x="8475650" y="3971275"/>
              <a:ext cx="873475" cy="784700"/>
            </a:xfrm>
            <a:custGeom>
              <a:avLst/>
              <a:gdLst/>
              <a:ahLst/>
              <a:cxnLst/>
              <a:rect l="l" t="t" r="r" b="b"/>
              <a:pathLst>
                <a:path w="34939" h="31388" extrusionOk="0">
                  <a:moveTo>
                    <a:pt x="15697" y="0"/>
                  </a:moveTo>
                  <a:cubicBezTo>
                    <a:pt x="13879" y="0"/>
                    <a:pt x="8144" y="848"/>
                    <a:pt x="4452" y="10960"/>
                  </a:cubicBezTo>
                  <a:cubicBezTo>
                    <a:pt x="0" y="23139"/>
                    <a:pt x="6505" y="27606"/>
                    <a:pt x="6505" y="27606"/>
                  </a:cubicBezTo>
                  <a:lnTo>
                    <a:pt x="17258" y="31383"/>
                  </a:lnTo>
                  <a:cubicBezTo>
                    <a:pt x="17258" y="31383"/>
                    <a:pt x="17316" y="31387"/>
                    <a:pt x="17426" y="31387"/>
                  </a:cubicBezTo>
                  <a:cubicBezTo>
                    <a:pt x="18667" y="31387"/>
                    <a:pt x="26473" y="30898"/>
                    <a:pt x="30534" y="18844"/>
                  </a:cubicBezTo>
                  <a:cubicBezTo>
                    <a:pt x="34938" y="5803"/>
                    <a:pt x="27305" y="2887"/>
                    <a:pt x="27305" y="2887"/>
                  </a:cubicBezTo>
                  <a:lnTo>
                    <a:pt x="16270" y="35"/>
                  </a:lnTo>
                  <a:cubicBezTo>
                    <a:pt x="16270" y="35"/>
                    <a:pt x="16063" y="0"/>
                    <a:pt x="15697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33"/>
            <p:cNvSpPr/>
            <p:nvPr/>
          </p:nvSpPr>
          <p:spPr>
            <a:xfrm>
              <a:off x="8542650" y="3979300"/>
              <a:ext cx="729275" cy="765600"/>
            </a:xfrm>
            <a:custGeom>
              <a:avLst/>
              <a:gdLst/>
              <a:ahLst/>
              <a:cxnLst/>
              <a:rect l="l" t="t" r="r" b="b"/>
              <a:pathLst>
                <a:path w="29171" h="30624" extrusionOk="0">
                  <a:moveTo>
                    <a:pt x="14551" y="0"/>
                  </a:moveTo>
                  <a:cubicBezTo>
                    <a:pt x="13425" y="0"/>
                    <a:pt x="8397" y="635"/>
                    <a:pt x="4468" y="11454"/>
                  </a:cubicBezTo>
                  <a:cubicBezTo>
                    <a:pt x="1" y="23742"/>
                    <a:pt x="4985" y="27692"/>
                    <a:pt x="4985" y="27692"/>
                  </a:cubicBezTo>
                  <a:lnTo>
                    <a:pt x="13355" y="30623"/>
                  </a:lnTo>
                  <a:cubicBezTo>
                    <a:pt x="13355" y="30623"/>
                    <a:pt x="20346" y="30576"/>
                    <a:pt x="24766" y="17598"/>
                  </a:cubicBezTo>
                  <a:cubicBezTo>
                    <a:pt x="29171" y="4667"/>
                    <a:pt x="23371" y="2253"/>
                    <a:pt x="23371" y="2253"/>
                  </a:cubicBezTo>
                  <a:lnTo>
                    <a:pt x="14782" y="12"/>
                  </a:lnTo>
                  <a:cubicBezTo>
                    <a:pt x="14782" y="12"/>
                    <a:pt x="14701" y="0"/>
                    <a:pt x="14551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33"/>
            <p:cNvSpPr/>
            <p:nvPr/>
          </p:nvSpPr>
          <p:spPr>
            <a:xfrm>
              <a:off x="8639050" y="3990550"/>
              <a:ext cx="526675" cy="739450"/>
            </a:xfrm>
            <a:custGeom>
              <a:avLst/>
              <a:gdLst/>
              <a:ahLst/>
              <a:cxnLst/>
              <a:rect l="l" t="t" r="r" b="b"/>
              <a:pathLst>
                <a:path w="21067" h="29578" extrusionOk="0">
                  <a:moveTo>
                    <a:pt x="12588" y="0"/>
                  </a:moveTo>
                  <a:cubicBezTo>
                    <a:pt x="12334" y="0"/>
                    <a:pt x="8773" y="218"/>
                    <a:pt x="4483" y="12179"/>
                  </a:cubicBezTo>
                  <a:cubicBezTo>
                    <a:pt x="1" y="24625"/>
                    <a:pt x="2759" y="27807"/>
                    <a:pt x="2759" y="27807"/>
                  </a:cubicBezTo>
                  <a:lnTo>
                    <a:pt x="7791" y="29578"/>
                  </a:lnTo>
                  <a:cubicBezTo>
                    <a:pt x="7791" y="29578"/>
                    <a:pt x="12227" y="28653"/>
                    <a:pt x="16647" y="15863"/>
                  </a:cubicBezTo>
                  <a:cubicBezTo>
                    <a:pt x="21067" y="3104"/>
                    <a:pt x="17760" y="1348"/>
                    <a:pt x="17760" y="1348"/>
                  </a:cubicBezTo>
                  <a:lnTo>
                    <a:pt x="12603" y="0"/>
                  </a:lnTo>
                  <a:cubicBezTo>
                    <a:pt x="12603" y="0"/>
                    <a:pt x="12598" y="0"/>
                    <a:pt x="12588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33"/>
            <p:cNvSpPr/>
            <p:nvPr/>
          </p:nvSpPr>
          <p:spPr>
            <a:xfrm>
              <a:off x="8451750" y="4286000"/>
              <a:ext cx="871125" cy="477800"/>
            </a:xfrm>
            <a:custGeom>
              <a:avLst/>
              <a:gdLst/>
              <a:ahLst/>
              <a:cxnLst/>
              <a:rect l="l" t="t" r="r" b="b"/>
              <a:pathLst>
                <a:path w="34845" h="19112" extrusionOk="0">
                  <a:moveTo>
                    <a:pt x="2837" y="1"/>
                  </a:moveTo>
                  <a:lnTo>
                    <a:pt x="2837" y="1"/>
                  </a:lnTo>
                  <a:cubicBezTo>
                    <a:pt x="0" y="10503"/>
                    <a:pt x="6646" y="14735"/>
                    <a:pt x="6646" y="14735"/>
                  </a:cubicBezTo>
                  <a:lnTo>
                    <a:pt x="19076" y="19092"/>
                  </a:lnTo>
                  <a:cubicBezTo>
                    <a:pt x="19076" y="19092"/>
                    <a:pt x="19263" y="19111"/>
                    <a:pt x="19598" y="19111"/>
                  </a:cubicBezTo>
                  <a:cubicBezTo>
                    <a:pt x="21735" y="19111"/>
                    <a:pt x="29879" y="18338"/>
                    <a:pt x="33700" y="6929"/>
                  </a:cubicBezTo>
                  <a:cubicBezTo>
                    <a:pt x="34343" y="5017"/>
                    <a:pt x="34703" y="3308"/>
                    <a:pt x="34844" y="1788"/>
                  </a:cubicBezTo>
                  <a:lnTo>
                    <a:pt x="34844" y="1788"/>
                  </a:lnTo>
                  <a:cubicBezTo>
                    <a:pt x="31647" y="5283"/>
                    <a:pt x="25973" y="7603"/>
                    <a:pt x="19499" y="7603"/>
                  </a:cubicBezTo>
                  <a:cubicBezTo>
                    <a:pt x="11991" y="7587"/>
                    <a:pt x="5565" y="4452"/>
                    <a:pt x="2837" y="1"/>
                  </a:cubicBezTo>
                  <a:close/>
                </a:path>
              </a:pathLst>
            </a:custGeom>
            <a:solidFill>
              <a:srgbClr val="5B3C34">
                <a:alpha val="9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33"/>
            <p:cNvSpPr/>
            <p:nvPr/>
          </p:nvSpPr>
          <p:spPr>
            <a:xfrm>
              <a:off x="8638275" y="3965175"/>
              <a:ext cx="651275" cy="212850"/>
            </a:xfrm>
            <a:custGeom>
              <a:avLst/>
              <a:gdLst/>
              <a:ahLst/>
              <a:cxnLst/>
              <a:rect l="l" t="t" r="r" b="b"/>
              <a:pathLst>
                <a:path w="26051" h="8514" extrusionOk="0">
                  <a:moveTo>
                    <a:pt x="8040" y="1"/>
                  </a:moveTo>
                  <a:cubicBezTo>
                    <a:pt x="6475" y="1"/>
                    <a:pt x="3111" y="450"/>
                    <a:pt x="0" y="3837"/>
                  </a:cubicBezTo>
                  <a:cubicBezTo>
                    <a:pt x="3229" y="6376"/>
                    <a:pt x="8856" y="8210"/>
                    <a:pt x="15330" y="8476"/>
                  </a:cubicBezTo>
                  <a:cubicBezTo>
                    <a:pt x="15901" y="8501"/>
                    <a:pt x="16466" y="8513"/>
                    <a:pt x="17024" y="8513"/>
                  </a:cubicBezTo>
                  <a:cubicBezTo>
                    <a:pt x="20343" y="8513"/>
                    <a:pt x="23421" y="8084"/>
                    <a:pt x="26051" y="7332"/>
                  </a:cubicBezTo>
                  <a:cubicBezTo>
                    <a:pt x="24342" y="4338"/>
                    <a:pt x="21694" y="3367"/>
                    <a:pt x="21694" y="3367"/>
                  </a:cubicBezTo>
                  <a:lnTo>
                    <a:pt x="8935" y="59"/>
                  </a:lnTo>
                  <a:cubicBezTo>
                    <a:pt x="8935" y="59"/>
                    <a:pt x="8604" y="1"/>
                    <a:pt x="8040" y="1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33"/>
            <p:cNvSpPr/>
            <p:nvPr/>
          </p:nvSpPr>
          <p:spPr>
            <a:xfrm>
              <a:off x="8770325" y="4008175"/>
              <a:ext cx="246100" cy="695575"/>
            </a:xfrm>
            <a:custGeom>
              <a:avLst/>
              <a:gdLst/>
              <a:ahLst/>
              <a:cxnLst/>
              <a:rect l="l" t="t" r="r" b="b"/>
              <a:pathLst>
                <a:path w="9844" h="27823" extrusionOk="0">
                  <a:moveTo>
                    <a:pt x="9844" y="1"/>
                  </a:moveTo>
                  <a:lnTo>
                    <a:pt x="1" y="27823"/>
                  </a:lnTo>
                  <a:cubicBezTo>
                    <a:pt x="4938" y="17839"/>
                    <a:pt x="9843" y="3"/>
                    <a:pt x="98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33"/>
            <p:cNvSpPr/>
            <p:nvPr/>
          </p:nvSpPr>
          <p:spPr>
            <a:xfrm>
              <a:off x="8639050" y="3990550"/>
              <a:ext cx="381300" cy="696750"/>
            </a:xfrm>
            <a:custGeom>
              <a:avLst/>
              <a:gdLst/>
              <a:ahLst/>
              <a:cxnLst/>
              <a:rect l="l" t="t" r="r" b="b"/>
              <a:pathLst>
                <a:path w="15252" h="27870" extrusionOk="0">
                  <a:moveTo>
                    <a:pt x="12588" y="0"/>
                  </a:moveTo>
                  <a:cubicBezTo>
                    <a:pt x="12334" y="0"/>
                    <a:pt x="8773" y="218"/>
                    <a:pt x="4483" y="12179"/>
                  </a:cubicBezTo>
                  <a:cubicBezTo>
                    <a:pt x="1" y="24625"/>
                    <a:pt x="2759" y="27807"/>
                    <a:pt x="2759" y="27807"/>
                  </a:cubicBezTo>
                  <a:lnTo>
                    <a:pt x="2916" y="27869"/>
                  </a:lnTo>
                  <a:cubicBezTo>
                    <a:pt x="2916" y="27869"/>
                    <a:pt x="361" y="24750"/>
                    <a:pt x="4828" y="12289"/>
                  </a:cubicBezTo>
                  <a:cubicBezTo>
                    <a:pt x="9149" y="240"/>
                    <a:pt x="12554" y="63"/>
                    <a:pt x="12751" y="63"/>
                  </a:cubicBezTo>
                  <a:cubicBezTo>
                    <a:pt x="12756" y="63"/>
                    <a:pt x="12760" y="63"/>
                    <a:pt x="12760" y="63"/>
                  </a:cubicBezTo>
                  <a:lnTo>
                    <a:pt x="15252" y="690"/>
                  </a:lnTo>
                  <a:lnTo>
                    <a:pt x="12603" y="0"/>
                  </a:lnTo>
                  <a:cubicBezTo>
                    <a:pt x="12603" y="0"/>
                    <a:pt x="12598" y="0"/>
                    <a:pt x="125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33"/>
            <p:cNvSpPr/>
            <p:nvPr/>
          </p:nvSpPr>
          <p:spPr>
            <a:xfrm>
              <a:off x="8830275" y="4023475"/>
              <a:ext cx="335450" cy="706525"/>
            </a:xfrm>
            <a:custGeom>
              <a:avLst/>
              <a:gdLst/>
              <a:ahLst/>
              <a:cxnLst/>
              <a:rect l="l" t="t" r="r" b="b"/>
              <a:pathLst>
                <a:path w="13418" h="28261" extrusionOk="0">
                  <a:moveTo>
                    <a:pt x="10001" y="0"/>
                  </a:moveTo>
                  <a:cubicBezTo>
                    <a:pt x="10330" y="219"/>
                    <a:pt x="12807" y="2445"/>
                    <a:pt x="8653" y="14420"/>
                  </a:cubicBezTo>
                  <a:cubicBezTo>
                    <a:pt x="4217" y="27211"/>
                    <a:pt x="1" y="28214"/>
                    <a:pt x="1" y="28214"/>
                  </a:cubicBezTo>
                  <a:lnTo>
                    <a:pt x="142" y="28261"/>
                  </a:lnTo>
                  <a:cubicBezTo>
                    <a:pt x="142" y="28261"/>
                    <a:pt x="4578" y="27336"/>
                    <a:pt x="8998" y="14546"/>
                  </a:cubicBezTo>
                  <a:cubicBezTo>
                    <a:pt x="13418" y="1787"/>
                    <a:pt x="10111" y="31"/>
                    <a:pt x="10111" y="31"/>
                  </a:cubicBezTo>
                  <a:lnTo>
                    <a:pt x="100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33"/>
            <p:cNvSpPr/>
            <p:nvPr/>
          </p:nvSpPr>
          <p:spPr>
            <a:xfrm>
              <a:off x="8475650" y="3971275"/>
              <a:ext cx="554500" cy="691725"/>
            </a:xfrm>
            <a:custGeom>
              <a:avLst/>
              <a:gdLst/>
              <a:ahLst/>
              <a:cxnLst/>
              <a:rect l="l" t="t" r="r" b="b"/>
              <a:pathLst>
                <a:path w="22180" h="27669" extrusionOk="0">
                  <a:moveTo>
                    <a:pt x="15697" y="0"/>
                  </a:moveTo>
                  <a:cubicBezTo>
                    <a:pt x="13879" y="0"/>
                    <a:pt x="8144" y="848"/>
                    <a:pt x="4452" y="10960"/>
                  </a:cubicBezTo>
                  <a:cubicBezTo>
                    <a:pt x="0" y="23139"/>
                    <a:pt x="6505" y="27606"/>
                    <a:pt x="6505" y="27606"/>
                  </a:cubicBezTo>
                  <a:lnTo>
                    <a:pt x="6709" y="27669"/>
                  </a:lnTo>
                  <a:cubicBezTo>
                    <a:pt x="6709" y="27669"/>
                    <a:pt x="471" y="23311"/>
                    <a:pt x="4922" y="11116"/>
                  </a:cubicBezTo>
                  <a:cubicBezTo>
                    <a:pt x="8663" y="872"/>
                    <a:pt x="14310" y="70"/>
                    <a:pt x="15988" y="70"/>
                  </a:cubicBezTo>
                  <a:cubicBezTo>
                    <a:pt x="16299" y="70"/>
                    <a:pt x="16474" y="97"/>
                    <a:pt x="16474" y="97"/>
                  </a:cubicBezTo>
                  <a:lnTo>
                    <a:pt x="22180" y="1571"/>
                  </a:lnTo>
                  <a:lnTo>
                    <a:pt x="22180" y="1571"/>
                  </a:lnTo>
                  <a:lnTo>
                    <a:pt x="16270" y="35"/>
                  </a:lnTo>
                  <a:cubicBezTo>
                    <a:pt x="16270" y="35"/>
                    <a:pt x="16063" y="0"/>
                    <a:pt x="156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33"/>
            <p:cNvSpPr/>
            <p:nvPr/>
          </p:nvSpPr>
          <p:spPr>
            <a:xfrm>
              <a:off x="8902775" y="4043050"/>
              <a:ext cx="446350" cy="712925"/>
            </a:xfrm>
            <a:custGeom>
              <a:avLst/>
              <a:gdLst/>
              <a:ahLst/>
              <a:cxnLst/>
              <a:rect l="l" t="t" r="r" b="b"/>
              <a:pathLst>
                <a:path w="17854" h="28517" extrusionOk="0">
                  <a:moveTo>
                    <a:pt x="10142" y="1"/>
                  </a:moveTo>
                  <a:cubicBezTo>
                    <a:pt x="10988" y="393"/>
                    <a:pt x="17101" y="3653"/>
                    <a:pt x="12994" y="15816"/>
                  </a:cubicBezTo>
                  <a:cubicBezTo>
                    <a:pt x="8856" y="28042"/>
                    <a:pt x="1128" y="28452"/>
                    <a:pt x="112" y="28452"/>
                  </a:cubicBezTo>
                  <a:cubicBezTo>
                    <a:pt x="39" y="28452"/>
                    <a:pt x="0" y="28450"/>
                    <a:pt x="0" y="28450"/>
                  </a:cubicBezTo>
                  <a:lnTo>
                    <a:pt x="0" y="28450"/>
                  </a:lnTo>
                  <a:lnTo>
                    <a:pt x="173" y="28512"/>
                  </a:lnTo>
                  <a:cubicBezTo>
                    <a:pt x="173" y="28512"/>
                    <a:pt x="231" y="28516"/>
                    <a:pt x="341" y="28516"/>
                  </a:cubicBezTo>
                  <a:cubicBezTo>
                    <a:pt x="1582" y="28516"/>
                    <a:pt x="9388" y="28027"/>
                    <a:pt x="13449" y="15973"/>
                  </a:cubicBezTo>
                  <a:cubicBezTo>
                    <a:pt x="17853" y="2932"/>
                    <a:pt x="10220" y="16"/>
                    <a:pt x="10220" y="16"/>
                  </a:cubicBezTo>
                  <a:lnTo>
                    <a:pt x="1014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33"/>
            <p:cNvSpPr/>
            <p:nvPr/>
          </p:nvSpPr>
          <p:spPr>
            <a:xfrm>
              <a:off x="9249950" y="4447000"/>
              <a:ext cx="19625" cy="39775"/>
            </a:xfrm>
            <a:custGeom>
              <a:avLst/>
              <a:gdLst/>
              <a:ahLst/>
              <a:cxnLst/>
              <a:rect l="l" t="t" r="r" b="b"/>
              <a:pathLst>
                <a:path w="785" h="1591" extrusionOk="0">
                  <a:moveTo>
                    <a:pt x="659" y="1"/>
                  </a:moveTo>
                  <a:cubicBezTo>
                    <a:pt x="545" y="1"/>
                    <a:pt x="338" y="305"/>
                    <a:pt x="189" y="724"/>
                  </a:cubicBezTo>
                  <a:cubicBezTo>
                    <a:pt x="32" y="1163"/>
                    <a:pt x="1" y="1555"/>
                    <a:pt x="111" y="1586"/>
                  </a:cubicBezTo>
                  <a:cubicBezTo>
                    <a:pt x="119" y="1589"/>
                    <a:pt x="127" y="1591"/>
                    <a:pt x="136" y="1591"/>
                  </a:cubicBezTo>
                  <a:cubicBezTo>
                    <a:pt x="264" y="1591"/>
                    <a:pt x="464" y="1276"/>
                    <a:pt x="596" y="865"/>
                  </a:cubicBezTo>
                  <a:cubicBezTo>
                    <a:pt x="753" y="426"/>
                    <a:pt x="785" y="50"/>
                    <a:pt x="675" y="3"/>
                  </a:cubicBezTo>
                  <a:cubicBezTo>
                    <a:pt x="670" y="2"/>
                    <a:pt x="665" y="1"/>
                    <a:pt x="6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33"/>
            <p:cNvSpPr/>
            <p:nvPr/>
          </p:nvSpPr>
          <p:spPr>
            <a:xfrm>
              <a:off x="8607300" y="4227550"/>
              <a:ext cx="31775" cy="40525"/>
            </a:xfrm>
            <a:custGeom>
              <a:avLst/>
              <a:gdLst/>
              <a:ahLst/>
              <a:cxnLst/>
              <a:rect l="l" t="t" r="r" b="b"/>
              <a:pathLst>
                <a:path w="1271" h="1621" extrusionOk="0">
                  <a:moveTo>
                    <a:pt x="803" y="1"/>
                  </a:moveTo>
                  <a:cubicBezTo>
                    <a:pt x="561" y="1"/>
                    <a:pt x="294" y="262"/>
                    <a:pt x="158" y="630"/>
                  </a:cubicBezTo>
                  <a:cubicBezTo>
                    <a:pt x="1" y="1069"/>
                    <a:pt x="95" y="1508"/>
                    <a:pt x="361" y="1602"/>
                  </a:cubicBezTo>
                  <a:cubicBezTo>
                    <a:pt x="394" y="1614"/>
                    <a:pt x="428" y="1620"/>
                    <a:pt x="463" y="1620"/>
                  </a:cubicBezTo>
                  <a:cubicBezTo>
                    <a:pt x="699" y="1620"/>
                    <a:pt x="977" y="1357"/>
                    <a:pt x="1114" y="975"/>
                  </a:cubicBezTo>
                  <a:cubicBezTo>
                    <a:pt x="1271" y="536"/>
                    <a:pt x="1177" y="113"/>
                    <a:pt x="910" y="19"/>
                  </a:cubicBezTo>
                  <a:cubicBezTo>
                    <a:pt x="875" y="7"/>
                    <a:pt x="840" y="1"/>
                    <a:pt x="8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33"/>
            <p:cNvSpPr/>
            <p:nvPr/>
          </p:nvSpPr>
          <p:spPr>
            <a:xfrm>
              <a:off x="9177475" y="4427800"/>
              <a:ext cx="31375" cy="40500"/>
            </a:xfrm>
            <a:custGeom>
              <a:avLst/>
              <a:gdLst/>
              <a:ahLst/>
              <a:cxnLst/>
              <a:rect l="l" t="t" r="r" b="b"/>
              <a:pathLst>
                <a:path w="1255" h="1620" extrusionOk="0">
                  <a:moveTo>
                    <a:pt x="802" y="0"/>
                  </a:moveTo>
                  <a:cubicBezTo>
                    <a:pt x="556" y="0"/>
                    <a:pt x="280" y="262"/>
                    <a:pt x="157" y="630"/>
                  </a:cubicBezTo>
                  <a:cubicBezTo>
                    <a:pt x="0" y="1069"/>
                    <a:pt x="94" y="1508"/>
                    <a:pt x="345" y="1602"/>
                  </a:cubicBezTo>
                  <a:cubicBezTo>
                    <a:pt x="380" y="1614"/>
                    <a:pt x="416" y="1620"/>
                    <a:pt x="452" y="1620"/>
                  </a:cubicBezTo>
                  <a:cubicBezTo>
                    <a:pt x="698" y="1620"/>
                    <a:pt x="975" y="1357"/>
                    <a:pt x="1097" y="975"/>
                  </a:cubicBezTo>
                  <a:cubicBezTo>
                    <a:pt x="1254" y="536"/>
                    <a:pt x="1160" y="113"/>
                    <a:pt x="909" y="19"/>
                  </a:cubicBezTo>
                  <a:cubicBezTo>
                    <a:pt x="875" y="6"/>
                    <a:pt x="838" y="0"/>
                    <a:pt x="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33"/>
            <p:cNvSpPr/>
            <p:nvPr/>
          </p:nvSpPr>
          <p:spPr>
            <a:xfrm>
              <a:off x="8682150" y="4258975"/>
              <a:ext cx="37650" cy="41000"/>
            </a:xfrm>
            <a:custGeom>
              <a:avLst/>
              <a:gdLst/>
              <a:ahLst/>
              <a:cxnLst/>
              <a:rect l="l" t="t" r="r" b="b"/>
              <a:pathLst>
                <a:path w="1506" h="1640" extrusionOk="0">
                  <a:moveTo>
                    <a:pt x="866" y="1"/>
                  </a:moveTo>
                  <a:cubicBezTo>
                    <a:pt x="581" y="1"/>
                    <a:pt x="288" y="246"/>
                    <a:pt x="158" y="612"/>
                  </a:cubicBezTo>
                  <a:cubicBezTo>
                    <a:pt x="1" y="1050"/>
                    <a:pt x="142" y="1489"/>
                    <a:pt x="471" y="1615"/>
                  </a:cubicBezTo>
                  <a:cubicBezTo>
                    <a:pt x="521" y="1631"/>
                    <a:pt x="573" y="1639"/>
                    <a:pt x="625" y="1639"/>
                  </a:cubicBezTo>
                  <a:cubicBezTo>
                    <a:pt x="914" y="1639"/>
                    <a:pt x="1216" y="1391"/>
                    <a:pt x="1349" y="1019"/>
                  </a:cubicBezTo>
                  <a:cubicBezTo>
                    <a:pt x="1506" y="596"/>
                    <a:pt x="1364" y="141"/>
                    <a:pt x="1035" y="32"/>
                  </a:cubicBezTo>
                  <a:cubicBezTo>
                    <a:pt x="980" y="11"/>
                    <a:pt x="923" y="1"/>
                    <a:pt x="8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33"/>
            <p:cNvSpPr/>
            <p:nvPr/>
          </p:nvSpPr>
          <p:spPr>
            <a:xfrm>
              <a:off x="9084200" y="4400175"/>
              <a:ext cx="37250" cy="40900"/>
            </a:xfrm>
            <a:custGeom>
              <a:avLst/>
              <a:gdLst/>
              <a:ahLst/>
              <a:cxnLst/>
              <a:rect l="l" t="t" r="r" b="b"/>
              <a:pathLst>
                <a:path w="1490" h="1636" extrusionOk="0">
                  <a:moveTo>
                    <a:pt x="860" y="1"/>
                  </a:moveTo>
                  <a:cubicBezTo>
                    <a:pt x="572" y="1"/>
                    <a:pt x="274" y="237"/>
                    <a:pt x="142" y="606"/>
                  </a:cubicBezTo>
                  <a:cubicBezTo>
                    <a:pt x="1" y="1045"/>
                    <a:pt x="142" y="1500"/>
                    <a:pt x="455" y="1610"/>
                  </a:cubicBezTo>
                  <a:cubicBezTo>
                    <a:pt x="507" y="1627"/>
                    <a:pt x="561" y="1635"/>
                    <a:pt x="615" y="1635"/>
                  </a:cubicBezTo>
                  <a:cubicBezTo>
                    <a:pt x="902" y="1635"/>
                    <a:pt x="1201" y="1399"/>
                    <a:pt x="1333" y="1030"/>
                  </a:cubicBezTo>
                  <a:cubicBezTo>
                    <a:pt x="1490" y="591"/>
                    <a:pt x="1349" y="136"/>
                    <a:pt x="1019" y="26"/>
                  </a:cubicBezTo>
                  <a:cubicBezTo>
                    <a:pt x="967" y="9"/>
                    <a:pt x="914" y="1"/>
                    <a:pt x="8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33"/>
            <p:cNvSpPr/>
            <p:nvPr/>
          </p:nvSpPr>
          <p:spPr>
            <a:xfrm>
              <a:off x="8801275" y="4301825"/>
              <a:ext cx="44700" cy="41650"/>
            </a:xfrm>
            <a:custGeom>
              <a:avLst/>
              <a:gdLst/>
              <a:ahLst/>
              <a:cxnLst/>
              <a:rect l="l" t="t" r="r" b="b"/>
              <a:pathLst>
                <a:path w="1788" h="1666" extrusionOk="0">
                  <a:moveTo>
                    <a:pt x="932" y="1"/>
                  </a:moveTo>
                  <a:cubicBezTo>
                    <a:pt x="597" y="1"/>
                    <a:pt x="271" y="222"/>
                    <a:pt x="158" y="575"/>
                  </a:cubicBezTo>
                  <a:cubicBezTo>
                    <a:pt x="1" y="998"/>
                    <a:pt x="205" y="1484"/>
                    <a:pt x="612" y="1625"/>
                  </a:cubicBezTo>
                  <a:cubicBezTo>
                    <a:pt x="692" y="1653"/>
                    <a:pt x="775" y="1666"/>
                    <a:pt x="856" y="1666"/>
                  </a:cubicBezTo>
                  <a:cubicBezTo>
                    <a:pt x="1192" y="1666"/>
                    <a:pt x="1518" y="1445"/>
                    <a:pt x="1631" y="1092"/>
                  </a:cubicBezTo>
                  <a:cubicBezTo>
                    <a:pt x="1788" y="653"/>
                    <a:pt x="1584" y="183"/>
                    <a:pt x="1176" y="42"/>
                  </a:cubicBezTo>
                  <a:cubicBezTo>
                    <a:pt x="1096" y="14"/>
                    <a:pt x="1014" y="1"/>
                    <a:pt x="9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33"/>
            <p:cNvSpPr/>
            <p:nvPr/>
          </p:nvSpPr>
          <p:spPr>
            <a:xfrm>
              <a:off x="8943925" y="4351600"/>
              <a:ext cx="44700" cy="41800"/>
            </a:xfrm>
            <a:custGeom>
              <a:avLst/>
              <a:gdLst/>
              <a:ahLst/>
              <a:cxnLst/>
              <a:rect l="l" t="t" r="r" b="b"/>
              <a:pathLst>
                <a:path w="1788" h="1672" extrusionOk="0">
                  <a:moveTo>
                    <a:pt x="917" y="1"/>
                  </a:moveTo>
                  <a:cubicBezTo>
                    <a:pt x="586" y="1"/>
                    <a:pt x="267" y="222"/>
                    <a:pt x="141" y="574"/>
                  </a:cubicBezTo>
                  <a:cubicBezTo>
                    <a:pt x="0" y="1013"/>
                    <a:pt x="204" y="1484"/>
                    <a:pt x="612" y="1625"/>
                  </a:cubicBezTo>
                  <a:cubicBezTo>
                    <a:pt x="695" y="1657"/>
                    <a:pt x="780" y="1672"/>
                    <a:pt x="864" y="1672"/>
                  </a:cubicBezTo>
                  <a:cubicBezTo>
                    <a:pt x="1192" y="1672"/>
                    <a:pt x="1506" y="1444"/>
                    <a:pt x="1630" y="1107"/>
                  </a:cubicBezTo>
                  <a:cubicBezTo>
                    <a:pt x="1787" y="668"/>
                    <a:pt x="1583" y="198"/>
                    <a:pt x="1160" y="41"/>
                  </a:cubicBezTo>
                  <a:cubicBezTo>
                    <a:pt x="1080" y="14"/>
                    <a:pt x="998" y="1"/>
                    <a:pt x="9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33"/>
            <p:cNvSpPr/>
            <p:nvPr/>
          </p:nvSpPr>
          <p:spPr>
            <a:xfrm>
              <a:off x="8898075" y="4794425"/>
              <a:ext cx="27850" cy="30075"/>
            </a:xfrm>
            <a:custGeom>
              <a:avLst/>
              <a:gdLst/>
              <a:ahLst/>
              <a:cxnLst/>
              <a:rect l="l" t="t" r="r" b="b"/>
              <a:pathLst>
                <a:path w="1114" h="1203" extrusionOk="0">
                  <a:moveTo>
                    <a:pt x="634" y="1"/>
                  </a:moveTo>
                  <a:cubicBezTo>
                    <a:pt x="420" y="1"/>
                    <a:pt x="201" y="176"/>
                    <a:pt x="110" y="448"/>
                  </a:cubicBezTo>
                  <a:cubicBezTo>
                    <a:pt x="0" y="761"/>
                    <a:pt x="110" y="1091"/>
                    <a:pt x="361" y="1185"/>
                  </a:cubicBezTo>
                  <a:cubicBezTo>
                    <a:pt x="397" y="1197"/>
                    <a:pt x="434" y="1202"/>
                    <a:pt x="472" y="1202"/>
                  </a:cubicBezTo>
                  <a:cubicBezTo>
                    <a:pt x="683" y="1202"/>
                    <a:pt x="911" y="1027"/>
                    <a:pt x="1003" y="761"/>
                  </a:cubicBezTo>
                  <a:cubicBezTo>
                    <a:pt x="1113" y="432"/>
                    <a:pt x="1003" y="103"/>
                    <a:pt x="768" y="25"/>
                  </a:cubicBezTo>
                  <a:cubicBezTo>
                    <a:pt x="725" y="8"/>
                    <a:pt x="680" y="1"/>
                    <a:pt x="6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33"/>
            <p:cNvSpPr/>
            <p:nvPr/>
          </p:nvSpPr>
          <p:spPr>
            <a:xfrm>
              <a:off x="8745650" y="4734875"/>
              <a:ext cx="27825" cy="30050"/>
            </a:xfrm>
            <a:custGeom>
              <a:avLst/>
              <a:gdLst/>
              <a:ahLst/>
              <a:cxnLst/>
              <a:rect l="l" t="t" r="r" b="b"/>
              <a:pathLst>
                <a:path w="1113" h="1202" extrusionOk="0">
                  <a:moveTo>
                    <a:pt x="625" y="0"/>
                  </a:moveTo>
                  <a:cubicBezTo>
                    <a:pt x="419" y="0"/>
                    <a:pt x="200" y="176"/>
                    <a:pt x="110" y="447"/>
                  </a:cubicBezTo>
                  <a:cubicBezTo>
                    <a:pt x="0" y="761"/>
                    <a:pt x="110" y="1090"/>
                    <a:pt x="345" y="1184"/>
                  </a:cubicBezTo>
                  <a:cubicBezTo>
                    <a:pt x="383" y="1196"/>
                    <a:pt x="423" y="1202"/>
                    <a:pt x="463" y="1202"/>
                  </a:cubicBezTo>
                  <a:cubicBezTo>
                    <a:pt x="683" y="1202"/>
                    <a:pt x="910" y="1026"/>
                    <a:pt x="1003" y="761"/>
                  </a:cubicBezTo>
                  <a:cubicBezTo>
                    <a:pt x="1113" y="432"/>
                    <a:pt x="1003" y="103"/>
                    <a:pt x="752" y="24"/>
                  </a:cubicBezTo>
                  <a:cubicBezTo>
                    <a:pt x="711" y="8"/>
                    <a:pt x="669" y="0"/>
                    <a:pt x="6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33"/>
            <p:cNvSpPr/>
            <p:nvPr/>
          </p:nvSpPr>
          <p:spPr>
            <a:xfrm>
              <a:off x="8792275" y="4592075"/>
              <a:ext cx="123750" cy="118925"/>
            </a:xfrm>
            <a:custGeom>
              <a:avLst/>
              <a:gdLst/>
              <a:ahLst/>
              <a:cxnLst/>
              <a:rect l="l" t="t" r="r" b="b"/>
              <a:pathLst>
                <a:path w="4950" h="4757" extrusionOk="0">
                  <a:moveTo>
                    <a:pt x="3030" y="1"/>
                  </a:moveTo>
                  <a:cubicBezTo>
                    <a:pt x="2356" y="1"/>
                    <a:pt x="1595" y="389"/>
                    <a:pt x="1176" y="1300"/>
                  </a:cubicBezTo>
                  <a:cubicBezTo>
                    <a:pt x="0" y="3855"/>
                    <a:pt x="16" y="4294"/>
                    <a:pt x="737" y="4623"/>
                  </a:cubicBezTo>
                  <a:cubicBezTo>
                    <a:pt x="933" y="4712"/>
                    <a:pt x="1116" y="4756"/>
                    <a:pt x="1294" y="4756"/>
                  </a:cubicBezTo>
                  <a:cubicBezTo>
                    <a:pt x="2059" y="4756"/>
                    <a:pt x="2734" y="3945"/>
                    <a:pt x="3903" y="2382"/>
                  </a:cubicBezTo>
                  <a:cubicBezTo>
                    <a:pt x="4950" y="971"/>
                    <a:pt x="4097" y="1"/>
                    <a:pt x="30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33"/>
            <p:cNvSpPr/>
            <p:nvPr/>
          </p:nvSpPr>
          <p:spPr>
            <a:xfrm>
              <a:off x="8882800" y="4657050"/>
              <a:ext cx="128125" cy="74675"/>
            </a:xfrm>
            <a:custGeom>
              <a:avLst/>
              <a:gdLst/>
              <a:ahLst/>
              <a:cxnLst/>
              <a:rect l="l" t="t" r="r" b="b"/>
              <a:pathLst>
                <a:path w="5125" h="2987" extrusionOk="0">
                  <a:moveTo>
                    <a:pt x="3436" y="1"/>
                  </a:moveTo>
                  <a:cubicBezTo>
                    <a:pt x="2737" y="1"/>
                    <a:pt x="1848" y="268"/>
                    <a:pt x="1332" y="833"/>
                  </a:cubicBezTo>
                  <a:cubicBezTo>
                    <a:pt x="94" y="2181"/>
                    <a:pt x="0" y="2432"/>
                    <a:pt x="298" y="2745"/>
                  </a:cubicBezTo>
                  <a:cubicBezTo>
                    <a:pt x="450" y="2907"/>
                    <a:pt x="618" y="2986"/>
                    <a:pt x="829" y="2986"/>
                  </a:cubicBezTo>
                  <a:cubicBezTo>
                    <a:pt x="1315" y="2986"/>
                    <a:pt x="2029" y="2566"/>
                    <a:pt x="3307" y="1758"/>
                  </a:cubicBezTo>
                  <a:cubicBezTo>
                    <a:pt x="5125" y="622"/>
                    <a:pt x="4501" y="1"/>
                    <a:pt x="34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33"/>
            <p:cNvSpPr/>
            <p:nvPr/>
          </p:nvSpPr>
          <p:spPr>
            <a:xfrm>
              <a:off x="8698250" y="4556125"/>
              <a:ext cx="99775" cy="122425"/>
            </a:xfrm>
            <a:custGeom>
              <a:avLst/>
              <a:gdLst/>
              <a:ahLst/>
              <a:cxnLst/>
              <a:rect l="l" t="t" r="r" b="b"/>
              <a:pathLst>
                <a:path w="3991" h="4897" extrusionOk="0">
                  <a:moveTo>
                    <a:pt x="1396" y="0"/>
                  </a:moveTo>
                  <a:cubicBezTo>
                    <a:pt x="626" y="0"/>
                    <a:pt x="1" y="551"/>
                    <a:pt x="235" y="1923"/>
                  </a:cubicBezTo>
                  <a:cubicBezTo>
                    <a:pt x="595" y="4024"/>
                    <a:pt x="705" y="4400"/>
                    <a:pt x="1724" y="4839"/>
                  </a:cubicBezTo>
                  <a:cubicBezTo>
                    <a:pt x="1812" y="4877"/>
                    <a:pt x="1902" y="4897"/>
                    <a:pt x="1992" y="4897"/>
                  </a:cubicBezTo>
                  <a:cubicBezTo>
                    <a:pt x="2525" y="4897"/>
                    <a:pt x="3072" y="4213"/>
                    <a:pt x="3448" y="2738"/>
                  </a:cubicBezTo>
                  <a:cubicBezTo>
                    <a:pt x="3990" y="1205"/>
                    <a:pt x="2535" y="0"/>
                    <a:pt x="1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33"/>
            <p:cNvSpPr/>
            <p:nvPr/>
          </p:nvSpPr>
          <p:spPr>
            <a:xfrm>
              <a:off x="8622325" y="4523100"/>
              <a:ext cx="65650" cy="128925"/>
            </a:xfrm>
            <a:custGeom>
              <a:avLst/>
              <a:gdLst/>
              <a:ahLst/>
              <a:cxnLst/>
              <a:rect l="l" t="t" r="r" b="b"/>
              <a:pathLst>
                <a:path w="2626" h="5157" extrusionOk="0">
                  <a:moveTo>
                    <a:pt x="812" y="1"/>
                  </a:moveTo>
                  <a:cubicBezTo>
                    <a:pt x="345" y="1"/>
                    <a:pt x="0" y="652"/>
                    <a:pt x="262" y="2194"/>
                  </a:cubicBezTo>
                  <a:cubicBezTo>
                    <a:pt x="623" y="4279"/>
                    <a:pt x="1516" y="5157"/>
                    <a:pt x="2049" y="5157"/>
                  </a:cubicBezTo>
                  <a:cubicBezTo>
                    <a:pt x="2052" y="5157"/>
                    <a:pt x="2055" y="5157"/>
                    <a:pt x="2057" y="5157"/>
                  </a:cubicBezTo>
                  <a:cubicBezTo>
                    <a:pt x="2625" y="5157"/>
                    <a:pt x="2237" y="3584"/>
                    <a:pt x="2190" y="2461"/>
                  </a:cubicBezTo>
                  <a:cubicBezTo>
                    <a:pt x="2130" y="964"/>
                    <a:pt x="1381" y="1"/>
                    <a:pt x="8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33"/>
            <p:cNvSpPr/>
            <p:nvPr/>
          </p:nvSpPr>
          <p:spPr>
            <a:xfrm rot="1800044" flipH="1">
              <a:off x="8594476" y="4679350"/>
              <a:ext cx="27849" cy="30074"/>
            </a:xfrm>
            <a:custGeom>
              <a:avLst/>
              <a:gdLst/>
              <a:ahLst/>
              <a:cxnLst/>
              <a:rect l="l" t="t" r="r" b="b"/>
              <a:pathLst>
                <a:path w="1114" h="1203" extrusionOk="0">
                  <a:moveTo>
                    <a:pt x="634" y="1"/>
                  </a:moveTo>
                  <a:cubicBezTo>
                    <a:pt x="420" y="1"/>
                    <a:pt x="201" y="176"/>
                    <a:pt x="110" y="448"/>
                  </a:cubicBezTo>
                  <a:cubicBezTo>
                    <a:pt x="0" y="761"/>
                    <a:pt x="110" y="1091"/>
                    <a:pt x="361" y="1185"/>
                  </a:cubicBezTo>
                  <a:cubicBezTo>
                    <a:pt x="397" y="1197"/>
                    <a:pt x="434" y="1202"/>
                    <a:pt x="472" y="1202"/>
                  </a:cubicBezTo>
                  <a:cubicBezTo>
                    <a:pt x="683" y="1202"/>
                    <a:pt x="911" y="1027"/>
                    <a:pt x="1003" y="761"/>
                  </a:cubicBezTo>
                  <a:cubicBezTo>
                    <a:pt x="1113" y="432"/>
                    <a:pt x="1003" y="103"/>
                    <a:pt x="768" y="25"/>
                  </a:cubicBezTo>
                  <a:cubicBezTo>
                    <a:pt x="725" y="8"/>
                    <a:pt x="680" y="1"/>
                    <a:pt x="6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254" name="Google Shape;36254;p33"/>
          <p:cNvGrpSpPr/>
          <p:nvPr/>
        </p:nvGrpSpPr>
        <p:grpSpPr>
          <a:xfrm rot="-1609278" flipH="1">
            <a:off x="6964580" y="3626460"/>
            <a:ext cx="2724094" cy="1955260"/>
            <a:chOff x="-630750" y="3703663"/>
            <a:chExt cx="2724150" cy="1955300"/>
          </a:xfrm>
        </p:grpSpPr>
        <p:sp>
          <p:nvSpPr>
            <p:cNvPr id="36255" name="Google Shape;36255;p33"/>
            <p:cNvSpPr/>
            <p:nvPr/>
          </p:nvSpPr>
          <p:spPr>
            <a:xfrm>
              <a:off x="-448550" y="4009413"/>
              <a:ext cx="65225" cy="117025"/>
            </a:xfrm>
            <a:custGeom>
              <a:avLst/>
              <a:gdLst/>
              <a:ahLst/>
              <a:cxnLst/>
              <a:rect l="l" t="t" r="r" b="b"/>
              <a:pathLst>
                <a:path w="2609" h="4681" extrusionOk="0">
                  <a:moveTo>
                    <a:pt x="1219" y="0"/>
                  </a:moveTo>
                  <a:cubicBezTo>
                    <a:pt x="898" y="321"/>
                    <a:pt x="492" y="1026"/>
                    <a:pt x="278" y="1475"/>
                  </a:cubicBezTo>
                  <a:cubicBezTo>
                    <a:pt x="1" y="2095"/>
                    <a:pt x="1" y="2672"/>
                    <a:pt x="278" y="3270"/>
                  </a:cubicBezTo>
                  <a:cubicBezTo>
                    <a:pt x="749" y="4339"/>
                    <a:pt x="1668" y="4489"/>
                    <a:pt x="2608" y="4681"/>
                  </a:cubicBezTo>
                  <a:cubicBezTo>
                    <a:pt x="2117" y="3805"/>
                    <a:pt x="1240" y="3334"/>
                    <a:pt x="920" y="2287"/>
                  </a:cubicBezTo>
                  <a:cubicBezTo>
                    <a:pt x="749" y="1710"/>
                    <a:pt x="749" y="449"/>
                    <a:pt x="1304" y="171"/>
                  </a:cubicBezTo>
                  <a:lnTo>
                    <a:pt x="121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33"/>
            <p:cNvSpPr/>
            <p:nvPr/>
          </p:nvSpPr>
          <p:spPr>
            <a:xfrm>
              <a:off x="-343275" y="3907113"/>
              <a:ext cx="1341250" cy="779275"/>
            </a:xfrm>
            <a:custGeom>
              <a:avLst/>
              <a:gdLst/>
              <a:ahLst/>
              <a:cxnLst/>
              <a:rect l="l" t="t" r="r" b="b"/>
              <a:pathLst>
                <a:path w="53650" h="31171" extrusionOk="0">
                  <a:moveTo>
                    <a:pt x="3014" y="1848"/>
                  </a:moveTo>
                  <a:lnTo>
                    <a:pt x="3014" y="1848"/>
                  </a:lnTo>
                  <a:cubicBezTo>
                    <a:pt x="3277" y="2006"/>
                    <a:pt x="3438" y="2073"/>
                    <a:pt x="3524" y="2073"/>
                  </a:cubicBezTo>
                  <a:cubicBezTo>
                    <a:pt x="3569" y="2073"/>
                    <a:pt x="3593" y="2054"/>
                    <a:pt x="3600" y="2021"/>
                  </a:cubicBezTo>
                  <a:lnTo>
                    <a:pt x="3600" y="2021"/>
                  </a:lnTo>
                  <a:cubicBezTo>
                    <a:pt x="3405" y="1969"/>
                    <a:pt x="3209" y="1912"/>
                    <a:pt x="3014" y="1848"/>
                  </a:cubicBezTo>
                  <a:close/>
                  <a:moveTo>
                    <a:pt x="107" y="1"/>
                  </a:moveTo>
                  <a:cubicBezTo>
                    <a:pt x="67" y="1"/>
                    <a:pt x="31" y="4"/>
                    <a:pt x="0" y="10"/>
                  </a:cubicBezTo>
                  <a:lnTo>
                    <a:pt x="235" y="138"/>
                  </a:lnTo>
                  <a:lnTo>
                    <a:pt x="470" y="245"/>
                  </a:lnTo>
                  <a:cubicBezTo>
                    <a:pt x="535" y="287"/>
                    <a:pt x="599" y="330"/>
                    <a:pt x="663" y="373"/>
                  </a:cubicBezTo>
                  <a:cubicBezTo>
                    <a:pt x="812" y="458"/>
                    <a:pt x="941" y="544"/>
                    <a:pt x="1069" y="651"/>
                  </a:cubicBezTo>
                  <a:cubicBezTo>
                    <a:pt x="1347" y="865"/>
                    <a:pt x="1625" y="1100"/>
                    <a:pt x="1945" y="1313"/>
                  </a:cubicBezTo>
                  <a:cubicBezTo>
                    <a:pt x="2116" y="1420"/>
                    <a:pt x="2266" y="1527"/>
                    <a:pt x="2480" y="1634"/>
                  </a:cubicBezTo>
                  <a:cubicBezTo>
                    <a:pt x="2587" y="1677"/>
                    <a:pt x="2629" y="1698"/>
                    <a:pt x="2758" y="1741"/>
                  </a:cubicBezTo>
                  <a:cubicBezTo>
                    <a:pt x="2843" y="1784"/>
                    <a:pt x="2929" y="1805"/>
                    <a:pt x="3014" y="1848"/>
                  </a:cubicBezTo>
                  <a:cubicBezTo>
                    <a:pt x="3014" y="1848"/>
                    <a:pt x="3269" y="1834"/>
                    <a:pt x="3521" y="1771"/>
                  </a:cubicBezTo>
                  <a:lnTo>
                    <a:pt x="3521" y="1771"/>
                  </a:lnTo>
                  <a:cubicBezTo>
                    <a:pt x="3579" y="1880"/>
                    <a:pt x="3611" y="1969"/>
                    <a:pt x="3600" y="2021"/>
                  </a:cubicBezTo>
                  <a:lnTo>
                    <a:pt x="3600" y="2021"/>
                  </a:lnTo>
                  <a:cubicBezTo>
                    <a:pt x="4836" y="2347"/>
                    <a:pt x="6068" y="2439"/>
                    <a:pt x="7267" y="2532"/>
                  </a:cubicBezTo>
                  <a:cubicBezTo>
                    <a:pt x="7951" y="2596"/>
                    <a:pt x="8657" y="2639"/>
                    <a:pt x="9319" y="2724"/>
                  </a:cubicBezTo>
                  <a:cubicBezTo>
                    <a:pt x="9661" y="2745"/>
                    <a:pt x="10003" y="2810"/>
                    <a:pt x="10324" y="2852"/>
                  </a:cubicBezTo>
                  <a:cubicBezTo>
                    <a:pt x="10645" y="2916"/>
                    <a:pt x="11008" y="3002"/>
                    <a:pt x="11371" y="3045"/>
                  </a:cubicBezTo>
                  <a:cubicBezTo>
                    <a:pt x="12782" y="3280"/>
                    <a:pt x="14150" y="3344"/>
                    <a:pt x="15304" y="3857"/>
                  </a:cubicBezTo>
                  <a:cubicBezTo>
                    <a:pt x="15881" y="4113"/>
                    <a:pt x="16351" y="4477"/>
                    <a:pt x="16864" y="4968"/>
                  </a:cubicBezTo>
                  <a:cubicBezTo>
                    <a:pt x="17377" y="5439"/>
                    <a:pt x="17869" y="5930"/>
                    <a:pt x="18361" y="6465"/>
                  </a:cubicBezTo>
                  <a:cubicBezTo>
                    <a:pt x="19344" y="7491"/>
                    <a:pt x="27466" y="13091"/>
                    <a:pt x="28406" y="14202"/>
                  </a:cubicBezTo>
                  <a:cubicBezTo>
                    <a:pt x="28877" y="14758"/>
                    <a:pt x="29347" y="15313"/>
                    <a:pt x="29796" y="15848"/>
                  </a:cubicBezTo>
                  <a:cubicBezTo>
                    <a:pt x="30245" y="16403"/>
                    <a:pt x="30672" y="16981"/>
                    <a:pt x="31100" y="17558"/>
                  </a:cubicBezTo>
                  <a:cubicBezTo>
                    <a:pt x="31976" y="18733"/>
                    <a:pt x="32831" y="19930"/>
                    <a:pt x="33793" y="21063"/>
                  </a:cubicBezTo>
                  <a:cubicBezTo>
                    <a:pt x="34754" y="22217"/>
                    <a:pt x="35802" y="23307"/>
                    <a:pt x="37042" y="24184"/>
                  </a:cubicBezTo>
                  <a:cubicBezTo>
                    <a:pt x="37362" y="24419"/>
                    <a:pt x="35845" y="25167"/>
                    <a:pt x="36635" y="25295"/>
                  </a:cubicBezTo>
                  <a:cubicBezTo>
                    <a:pt x="36949" y="25480"/>
                    <a:pt x="37169" y="25556"/>
                    <a:pt x="37368" y="25556"/>
                  </a:cubicBezTo>
                  <a:cubicBezTo>
                    <a:pt x="37698" y="25556"/>
                    <a:pt x="37970" y="25348"/>
                    <a:pt x="38516" y="25081"/>
                  </a:cubicBezTo>
                  <a:lnTo>
                    <a:pt x="38751" y="25210"/>
                  </a:lnTo>
                  <a:lnTo>
                    <a:pt x="39008" y="25316"/>
                  </a:lnTo>
                  <a:cubicBezTo>
                    <a:pt x="39649" y="25616"/>
                    <a:pt x="40312" y="25915"/>
                    <a:pt x="40974" y="26171"/>
                  </a:cubicBezTo>
                  <a:cubicBezTo>
                    <a:pt x="42278" y="26727"/>
                    <a:pt x="43582" y="27240"/>
                    <a:pt x="44886" y="27753"/>
                  </a:cubicBezTo>
                  <a:lnTo>
                    <a:pt x="46895" y="28544"/>
                  </a:lnTo>
                  <a:cubicBezTo>
                    <a:pt x="47558" y="28800"/>
                    <a:pt x="50229" y="28779"/>
                    <a:pt x="50849" y="29078"/>
                  </a:cubicBezTo>
                  <a:cubicBezTo>
                    <a:pt x="51469" y="29356"/>
                    <a:pt x="50080" y="29933"/>
                    <a:pt x="50657" y="30232"/>
                  </a:cubicBezTo>
                  <a:cubicBezTo>
                    <a:pt x="50935" y="30403"/>
                    <a:pt x="51213" y="30553"/>
                    <a:pt x="51469" y="30703"/>
                  </a:cubicBezTo>
                  <a:cubicBezTo>
                    <a:pt x="51619" y="30788"/>
                    <a:pt x="51747" y="30874"/>
                    <a:pt x="51854" y="30959"/>
                  </a:cubicBezTo>
                  <a:lnTo>
                    <a:pt x="52025" y="31066"/>
                  </a:lnTo>
                  <a:lnTo>
                    <a:pt x="52132" y="31152"/>
                  </a:lnTo>
                  <a:cubicBezTo>
                    <a:pt x="52146" y="31152"/>
                    <a:pt x="52151" y="31171"/>
                    <a:pt x="52171" y="31171"/>
                  </a:cubicBezTo>
                  <a:cubicBezTo>
                    <a:pt x="52181" y="31171"/>
                    <a:pt x="52196" y="31166"/>
                    <a:pt x="52217" y="31152"/>
                  </a:cubicBezTo>
                  <a:cubicBezTo>
                    <a:pt x="52260" y="31109"/>
                    <a:pt x="52367" y="31002"/>
                    <a:pt x="52495" y="30810"/>
                  </a:cubicBezTo>
                  <a:cubicBezTo>
                    <a:pt x="52837" y="30339"/>
                    <a:pt x="53179" y="29784"/>
                    <a:pt x="53457" y="29228"/>
                  </a:cubicBezTo>
                  <a:cubicBezTo>
                    <a:pt x="53564" y="28993"/>
                    <a:pt x="53606" y="28865"/>
                    <a:pt x="53628" y="28800"/>
                  </a:cubicBezTo>
                  <a:cubicBezTo>
                    <a:pt x="53649" y="28736"/>
                    <a:pt x="53606" y="28736"/>
                    <a:pt x="53585" y="28736"/>
                  </a:cubicBezTo>
                  <a:lnTo>
                    <a:pt x="53478" y="28651"/>
                  </a:lnTo>
                  <a:lnTo>
                    <a:pt x="53200" y="28480"/>
                  </a:lnTo>
                  <a:cubicBezTo>
                    <a:pt x="53029" y="28373"/>
                    <a:pt x="52858" y="28266"/>
                    <a:pt x="52666" y="28181"/>
                  </a:cubicBezTo>
                  <a:cubicBezTo>
                    <a:pt x="52324" y="28010"/>
                    <a:pt x="51961" y="27839"/>
                    <a:pt x="51597" y="27710"/>
                  </a:cubicBezTo>
                  <a:cubicBezTo>
                    <a:pt x="50892" y="27454"/>
                    <a:pt x="50165" y="27283"/>
                    <a:pt x="49481" y="27133"/>
                  </a:cubicBezTo>
                  <a:cubicBezTo>
                    <a:pt x="48071" y="26834"/>
                    <a:pt x="46724" y="26578"/>
                    <a:pt x="45463" y="26065"/>
                  </a:cubicBezTo>
                  <a:cubicBezTo>
                    <a:pt x="44138" y="25552"/>
                    <a:pt x="42834" y="25081"/>
                    <a:pt x="41530" y="24547"/>
                  </a:cubicBezTo>
                  <a:cubicBezTo>
                    <a:pt x="40889" y="24290"/>
                    <a:pt x="40248" y="24034"/>
                    <a:pt x="39628" y="23735"/>
                  </a:cubicBezTo>
                  <a:lnTo>
                    <a:pt x="39393" y="23649"/>
                  </a:lnTo>
                  <a:lnTo>
                    <a:pt x="39158" y="23542"/>
                  </a:lnTo>
                  <a:cubicBezTo>
                    <a:pt x="39029" y="23457"/>
                    <a:pt x="38880" y="23393"/>
                    <a:pt x="38730" y="23307"/>
                  </a:cubicBezTo>
                  <a:cubicBezTo>
                    <a:pt x="38452" y="23158"/>
                    <a:pt x="38174" y="22965"/>
                    <a:pt x="37896" y="22773"/>
                  </a:cubicBezTo>
                  <a:cubicBezTo>
                    <a:pt x="36806" y="22025"/>
                    <a:pt x="35823" y="21042"/>
                    <a:pt x="34904" y="19973"/>
                  </a:cubicBezTo>
                  <a:cubicBezTo>
                    <a:pt x="33985" y="18904"/>
                    <a:pt x="33109" y="17750"/>
                    <a:pt x="32232" y="16574"/>
                  </a:cubicBezTo>
                  <a:cubicBezTo>
                    <a:pt x="31784" y="15997"/>
                    <a:pt x="31335" y="15420"/>
                    <a:pt x="30843" y="14843"/>
                  </a:cubicBezTo>
                  <a:cubicBezTo>
                    <a:pt x="30373" y="14266"/>
                    <a:pt x="29903" y="13732"/>
                    <a:pt x="29432" y="13176"/>
                  </a:cubicBezTo>
                  <a:cubicBezTo>
                    <a:pt x="28471" y="12086"/>
                    <a:pt x="20306" y="6486"/>
                    <a:pt x="19280" y="5439"/>
                  </a:cubicBezTo>
                  <a:cubicBezTo>
                    <a:pt x="18788" y="4904"/>
                    <a:pt x="18254" y="4391"/>
                    <a:pt x="17698" y="3900"/>
                  </a:cubicBezTo>
                  <a:lnTo>
                    <a:pt x="17292" y="3515"/>
                  </a:lnTo>
                  <a:cubicBezTo>
                    <a:pt x="17206" y="3451"/>
                    <a:pt x="17335" y="2981"/>
                    <a:pt x="17228" y="2916"/>
                  </a:cubicBezTo>
                  <a:cubicBezTo>
                    <a:pt x="17142" y="2831"/>
                    <a:pt x="16758" y="2147"/>
                    <a:pt x="16672" y="2083"/>
                  </a:cubicBezTo>
                  <a:cubicBezTo>
                    <a:pt x="16635" y="2055"/>
                    <a:pt x="16599" y="2043"/>
                    <a:pt x="16564" y="2043"/>
                  </a:cubicBezTo>
                  <a:cubicBezTo>
                    <a:pt x="16323" y="2043"/>
                    <a:pt x="16132" y="2613"/>
                    <a:pt x="15856" y="2613"/>
                  </a:cubicBezTo>
                  <a:cubicBezTo>
                    <a:pt x="15830" y="2613"/>
                    <a:pt x="15803" y="2607"/>
                    <a:pt x="15774" y="2596"/>
                  </a:cubicBezTo>
                  <a:cubicBezTo>
                    <a:pt x="15048" y="2275"/>
                    <a:pt x="14321" y="2126"/>
                    <a:pt x="13616" y="2019"/>
                  </a:cubicBezTo>
                  <a:cubicBezTo>
                    <a:pt x="12889" y="1933"/>
                    <a:pt x="12205" y="1869"/>
                    <a:pt x="11542" y="1762"/>
                  </a:cubicBezTo>
                  <a:cubicBezTo>
                    <a:pt x="11200" y="1720"/>
                    <a:pt x="10880" y="1655"/>
                    <a:pt x="10516" y="1591"/>
                  </a:cubicBezTo>
                  <a:cubicBezTo>
                    <a:pt x="10153" y="1527"/>
                    <a:pt x="9790" y="1484"/>
                    <a:pt x="9448" y="1442"/>
                  </a:cubicBezTo>
                  <a:cubicBezTo>
                    <a:pt x="8742" y="1378"/>
                    <a:pt x="8037" y="1335"/>
                    <a:pt x="7332" y="1292"/>
                  </a:cubicBezTo>
                  <a:cubicBezTo>
                    <a:pt x="5964" y="1207"/>
                    <a:pt x="4596" y="1121"/>
                    <a:pt x="3356" y="715"/>
                  </a:cubicBezTo>
                  <a:lnTo>
                    <a:pt x="3356" y="715"/>
                  </a:lnTo>
                  <a:cubicBezTo>
                    <a:pt x="3356" y="715"/>
                    <a:pt x="3356" y="715"/>
                    <a:pt x="3356" y="715"/>
                  </a:cubicBezTo>
                  <a:cubicBezTo>
                    <a:pt x="3270" y="694"/>
                    <a:pt x="3185" y="672"/>
                    <a:pt x="3121" y="629"/>
                  </a:cubicBezTo>
                  <a:cubicBezTo>
                    <a:pt x="3078" y="629"/>
                    <a:pt x="2950" y="565"/>
                    <a:pt x="2907" y="544"/>
                  </a:cubicBezTo>
                  <a:cubicBezTo>
                    <a:pt x="2800" y="501"/>
                    <a:pt x="2651" y="416"/>
                    <a:pt x="2522" y="330"/>
                  </a:cubicBezTo>
                  <a:cubicBezTo>
                    <a:pt x="2514" y="325"/>
                    <a:pt x="2508" y="322"/>
                    <a:pt x="2504" y="322"/>
                  </a:cubicBezTo>
                  <a:cubicBezTo>
                    <a:pt x="2478" y="322"/>
                    <a:pt x="2577" y="454"/>
                    <a:pt x="2724" y="646"/>
                  </a:cubicBezTo>
                  <a:lnTo>
                    <a:pt x="2724" y="646"/>
                  </a:lnTo>
                  <a:cubicBezTo>
                    <a:pt x="1898" y="459"/>
                    <a:pt x="625" y="1"/>
                    <a:pt x="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33"/>
            <p:cNvSpPr/>
            <p:nvPr/>
          </p:nvSpPr>
          <p:spPr>
            <a:xfrm>
              <a:off x="-91600" y="3886513"/>
              <a:ext cx="685600" cy="809775"/>
            </a:xfrm>
            <a:custGeom>
              <a:avLst/>
              <a:gdLst/>
              <a:ahLst/>
              <a:cxnLst/>
              <a:rect l="l" t="t" r="r" b="b"/>
              <a:pathLst>
                <a:path w="27424" h="32391" extrusionOk="0">
                  <a:moveTo>
                    <a:pt x="0" y="0"/>
                  </a:moveTo>
                  <a:cubicBezTo>
                    <a:pt x="407" y="1026"/>
                    <a:pt x="813" y="2052"/>
                    <a:pt x="1197" y="3099"/>
                  </a:cubicBezTo>
                  <a:cubicBezTo>
                    <a:pt x="1454" y="3805"/>
                    <a:pt x="1732" y="4510"/>
                    <a:pt x="1967" y="5173"/>
                  </a:cubicBezTo>
                  <a:cubicBezTo>
                    <a:pt x="2202" y="5856"/>
                    <a:pt x="2437" y="6562"/>
                    <a:pt x="2651" y="7267"/>
                  </a:cubicBezTo>
                  <a:cubicBezTo>
                    <a:pt x="3100" y="8699"/>
                    <a:pt x="10730" y="14620"/>
                    <a:pt x="11265" y="16052"/>
                  </a:cubicBezTo>
                  <a:cubicBezTo>
                    <a:pt x="11799" y="17484"/>
                    <a:pt x="12440" y="18895"/>
                    <a:pt x="13316" y="20198"/>
                  </a:cubicBezTo>
                  <a:cubicBezTo>
                    <a:pt x="13530" y="20519"/>
                    <a:pt x="11863" y="20669"/>
                    <a:pt x="12568" y="21096"/>
                  </a:cubicBezTo>
                  <a:cubicBezTo>
                    <a:pt x="12938" y="21555"/>
                    <a:pt x="13178" y="21664"/>
                    <a:pt x="13511" y="21664"/>
                  </a:cubicBezTo>
                  <a:cubicBezTo>
                    <a:pt x="13737" y="21664"/>
                    <a:pt x="14005" y="21614"/>
                    <a:pt x="14385" y="21588"/>
                  </a:cubicBezTo>
                  <a:lnTo>
                    <a:pt x="14578" y="21780"/>
                  </a:lnTo>
                  <a:lnTo>
                    <a:pt x="14791" y="21994"/>
                  </a:lnTo>
                  <a:cubicBezTo>
                    <a:pt x="15304" y="22528"/>
                    <a:pt x="15817" y="23020"/>
                    <a:pt x="16352" y="23533"/>
                  </a:cubicBezTo>
                  <a:cubicBezTo>
                    <a:pt x="17399" y="24537"/>
                    <a:pt x="18468" y="25499"/>
                    <a:pt x="19515" y="26482"/>
                  </a:cubicBezTo>
                  <a:lnTo>
                    <a:pt x="21161" y="27957"/>
                  </a:lnTo>
                  <a:cubicBezTo>
                    <a:pt x="21695" y="28449"/>
                    <a:pt x="22229" y="28940"/>
                    <a:pt x="22721" y="29453"/>
                  </a:cubicBezTo>
                  <a:cubicBezTo>
                    <a:pt x="23213" y="29945"/>
                    <a:pt x="23683" y="30458"/>
                    <a:pt x="24132" y="30950"/>
                  </a:cubicBezTo>
                  <a:cubicBezTo>
                    <a:pt x="24346" y="31206"/>
                    <a:pt x="24559" y="31463"/>
                    <a:pt x="24752" y="31698"/>
                  </a:cubicBezTo>
                  <a:cubicBezTo>
                    <a:pt x="24858" y="31826"/>
                    <a:pt x="24944" y="31954"/>
                    <a:pt x="25029" y="32082"/>
                  </a:cubicBezTo>
                  <a:lnTo>
                    <a:pt x="25158" y="32253"/>
                  </a:lnTo>
                  <a:lnTo>
                    <a:pt x="25243" y="32360"/>
                  </a:lnTo>
                  <a:cubicBezTo>
                    <a:pt x="25243" y="32375"/>
                    <a:pt x="25243" y="32391"/>
                    <a:pt x="25266" y="32391"/>
                  </a:cubicBezTo>
                  <a:cubicBezTo>
                    <a:pt x="25275" y="32391"/>
                    <a:pt x="25289" y="32388"/>
                    <a:pt x="25307" y="32382"/>
                  </a:cubicBezTo>
                  <a:cubicBezTo>
                    <a:pt x="25371" y="32360"/>
                    <a:pt x="25478" y="32296"/>
                    <a:pt x="25671" y="32168"/>
                  </a:cubicBezTo>
                  <a:cubicBezTo>
                    <a:pt x="26162" y="31847"/>
                    <a:pt x="26654" y="31463"/>
                    <a:pt x="27081" y="31035"/>
                  </a:cubicBezTo>
                  <a:cubicBezTo>
                    <a:pt x="27252" y="30885"/>
                    <a:pt x="27338" y="30779"/>
                    <a:pt x="27381" y="30714"/>
                  </a:cubicBezTo>
                  <a:cubicBezTo>
                    <a:pt x="27423" y="30650"/>
                    <a:pt x="27381" y="30650"/>
                    <a:pt x="27381" y="30629"/>
                  </a:cubicBezTo>
                  <a:lnTo>
                    <a:pt x="27295" y="30522"/>
                  </a:lnTo>
                  <a:lnTo>
                    <a:pt x="27081" y="30244"/>
                  </a:lnTo>
                  <a:cubicBezTo>
                    <a:pt x="26953" y="30095"/>
                    <a:pt x="26825" y="29924"/>
                    <a:pt x="26697" y="29774"/>
                  </a:cubicBezTo>
                  <a:cubicBezTo>
                    <a:pt x="26419" y="29475"/>
                    <a:pt x="26120" y="29197"/>
                    <a:pt x="25842" y="28940"/>
                  </a:cubicBezTo>
                  <a:cubicBezTo>
                    <a:pt x="25243" y="28427"/>
                    <a:pt x="24623" y="28000"/>
                    <a:pt x="24025" y="27594"/>
                  </a:cubicBezTo>
                  <a:cubicBezTo>
                    <a:pt x="22785" y="26782"/>
                    <a:pt x="21631" y="26055"/>
                    <a:pt x="20605" y="25093"/>
                  </a:cubicBezTo>
                  <a:cubicBezTo>
                    <a:pt x="19515" y="24131"/>
                    <a:pt x="18446" y="23191"/>
                    <a:pt x="17399" y="22229"/>
                  </a:cubicBezTo>
                  <a:cubicBezTo>
                    <a:pt x="16886" y="21737"/>
                    <a:pt x="16373" y="21246"/>
                    <a:pt x="15860" y="20754"/>
                  </a:cubicBezTo>
                  <a:lnTo>
                    <a:pt x="15689" y="20562"/>
                  </a:lnTo>
                  <a:lnTo>
                    <a:pt x="15497" y="20369"/>
                  </a:lnTo>
                  <a:cubicBezTo>
                    <a:pt x="15390" y="20263"/>
                    <a:pt x="15283" y="20134"/>
                    <a:pt x="15176" y="20006"/>
                  </a:cubicBezTo>
                  <a:cubicBezTo>
                    <a:pt x="14962" y="19750"/>
                    <a:pt x="14749" y="19472"/>
                    <a:pt x="14556" y="19194"/>
                  </a:cubicBezTo>
                  <a:cubicBezTo>
                    <a:pt x="13765" y="18082"/>
                    <a:pt x="13167" y="16800"/>
                    <a:pt x="12654" y="15453"/>
                  </a:cubicBezTo>
                  <a:cubicBezTo>
                    <a:pt x="12120" y="14085"/>
                    <a:pt x="4468" y="8186"/>
                    <a:pt x="4019" y="6776"/>
                  </a:cubicBezTo>
                  <a:cubicBezTo>
                    <a:pt x="3784" y="6049"/>
                    <a:pt x="3549" y="5344"/>
                    <a:pt x="3292" y="4638"/>
                  </a:cubicBezTo>
                  <a:cubicBezTo>
                    <a:pt x="3014" y="3911"/>
                    <a:pt x="2736" y="3227"/>
                    <a:pt x="2480" y="2544"/>
                  </a:cubicBezTo>
                  <a:cubicBezTo>
                    <a:pt x="2159" y="1753"/>
                    <a:pt x="1860" y="940"/>
                    <a:pt x="1518" y="150"/>
                  </a:cubicBezTo>
                  <a:cubicBezTo>
                    <a:pt x="1026" y="86"/>
                    <a:pt x="513" y="2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33"/>
            <p:cNvSpPr/>
            <p:nvPr/>
          </p:nvSpPr>
          <p:spPr>
            <a:xfrm>
              <a:off x="1638100" y="5152538"/>
              <a:ext cx="350025" cy="205775"/>
            </a:xfrm>
            <a:custGeom>
              <a:avLst/>
              <a:gdLst/>
              <a:ahLst/>
              <a:cxnLst/>
              <a:rect l="l" t="t" r="r" b="b"/>
              <a:pathLst>
                <a:path w="14001" h="8231" extrusionOk="0">
                  <a:moveTo>
                    <a:pt x="5658" y="0"/>
                  </a:moveTo>
                  <a:cubicBezTo>
                    <a:pt x="4452" y="0"/>
                    <a:pt x="3218" y="134"/>
                    <a:pt x="2266" y="913"/>
                  </a:cubicBezTo>
                  <a:cubicBezTo>
                    <a:pt x="1539" y="1512"/>
                    <a:pt x="599" y="2302"/>
                    <a:pt x="235" y="3200"/>
                  </a:cubicBezTo>
                  <a:cubicBezTo>
                    <a:pt x="0" y="3756"/>
                    <a:pt x="257" y="3756"/>
                    <a:pt x="727" y="4162"/>
                  </a:cubicBezTo>
                  <a:cubicBezTo>
                    <a:pt x="1219" y="4590"/>
                    <a:pt x="1625" y="5102"/>
                    <a:pt x="2116" y="5530"/>
                  </a:cubicBezTo>
                  <a:cubicBezTo>
                    <a:pt x="3249" y="6492"/>
                    <a:pt x="4574" y="7518"/>
                    <a:pt x="6006" y="7945"/>
                  </a:cubicBezTo>
                  <a:cubicBezTo>
                    <a:pt x="6776" y="8173"/>
                    <a:pt x="7545" y="8230"/>
                    <a:pt x="8328" y="8230"/>
                  </a:cubicBezTo>
                  <a:cubicBezTo>
                    <a:pt x="8719" y="8230"/>
                    <a:pt x="9113" y="8216"/>
                    <a:pt x="9512" y="8202"/>
                  </a:cubicBezTo>
                  <a:cubicBezTo>
                    <a:pt x="10409" y="8180"/>
                    <a:pt x="13765" y="8223"/>
                    <a:pt x="13915" y="6941"/>
                  </a:cubicBezTo>
                  <a:cubicBezTo>
                    <a:pt x="14000" y="6043"/>
                    <a:pt x="12910" y="5060"/>
                    <a:pt x="12440" y="4440"/>
                  </a:cubicBezTo>
                  <a:cubicBezTo>
                    <a:pt x="11606" y="3350"/>
                    <a:pt x="11264" y="1790"/>
                    <a:pt x="10153" y="956"/>
                  </a:cubicBezTo>
                  <a:cubicBezTo>
                    <a:pt x="9084" y="122"/>
                    <a:pt x="7802" y="37"/>
                    <a:pt x="6498" y="15"/>
                  </a:cubicBezTo>
                  <a:cubicBezTo>
                    <a:pt x="6222" y="7"/>
                    <a:pt x="5941" y="0"/>
                    <a:pt x="5658" y="0"/>
                  </a:cubicBezTo>
                  <a:close/>
                </a:path>
              </a:pathLst>
            </a:custGeom>
            <a:solidFill>
              <a:srgbClr val="F4D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33"/>
            <p:cNvSpPr/>
            <p:nvPr/>
          </p:nvSpPr>
          <p:spPr>
            <a:xfrm>
              <a:off x="1011825" y="4800763"/>
              <a:ext cx="68975" cy="34375"/>
            </a:xfrm>
            <a:custGeom>
              <a:avLst/>
              <a:gdLst/>
              <a:ahLst/>
              <a:cxnLst/>
              <a:rect l="l" t="t" r="r" b="b"/>
              <a:pathLst>
                <a:path w="2759" h="1375" extrusionOk="0">
                  <a:moveTo>
                    <a:pt x="65" y="1"/>
                  </a:moveTo>
                  <a:cubicBezTo>
                    <a:pt x="1" y="1"/>
                    <a:pt x="129" y="236"/>
                    <a:pt x="65" y="236"/>
                  </a:cubicBezTo>
                  <a:cubicBezTo>
                    <a:pt x="22" y="236"/>
                    <a:pt x="1" y="257"/>
                    <a:pt x="1" y="300"/>
                  </a:cubicBezTo>
                  <a:cubicBezTo>
                    <a:pt x="1" y="343"/>
                    <a:pt x="22" y="386"/>
                    <a:pt x="65" y="386"/>
                  </a:cubicBezTo>
                  <a:cubicBezTo>
                    <a:pt x="108" y="386"/>
                    <a:pt x="172" y="407"/>
                    <a:pt x="215" y="407"/>
                  </a:cubicBezTo>
                  <a:lnTo>
                    <a:pt x="386" y="450"/>
                  </a:lnTo>
                  <a:cubicBezTo>
                    <a:pt x="493" y="471"/>
                    <a:pt x="599" y="493"/>
                    <a:pt x="706" y="514"/>
                  </a:cubicBezTo>
                  <a:cubicBezTo>
                    <a:pt x="920" y="578"/>
                    <a:pt x="1134" y="642"/>
                    <a:pt x="1347" y="706"/>
                  </a:cubicBezTo>
                  <a:cubicBezTo>
                    <a:pt x="1561" y="792"/>
                    <a:pt x="1775" y="856"/>
                    <a:pt x="1967" y="963"/>
                  </a:cubicBezTo>
                  <a:cubicBezTo>
                    <a:pt x="2074" y="1006"/>
                    <a:pt x="2160" y="1048"/>
                    <a:pt x="2267" y="1112"/>
                  </a:cubicBezTo>
                  <a:cubicBezTo>
                    <a:pt x="2352" y="1177"/>
                    <a:pt x="2438" y="1241"/>
                    <a:pt x="2480" y="1305"/>
                  </a:cubicBezTo>
                  <a:cubicBezTo>
                    <a:pt x="2480" y="1305"/>
                    <a:pt x="2480" y="1326"/>
                    <a:pt x="2502" y="1326"/>
                  </a:cubicBezTo>
                  <a:cubicBezTo>
                    <a:pt x="2523" y="1358"/>
                    <a:pt x="2555" y="1374"/>
                    <a:pt x="2590" y="1374"/>
                  </a:cubicBezTo>
                  <a:cubicBezTo>
                    <a:pt x="2625" y="1374"/>
                    <a:pt x="2662" y="1358"/>
                    <a:pt x="2694" y="1326"/>
                  </a:cubicBezTo>
                  <a:cubicBezTo>
                    <a:pt x="2737" y="1262"/>
                    <a:pt x="2758" y="1155"/>
                    <a:pt x="2694" y="1091"/>
                  </a:cubicBezTo>
                  <a:cubicBezTo>
                    <a:pt x="2587" y="963"/>
                    <a:pt x="2480" y="899"/>
                    <a:pt x="2373" y="835"/>
                  </a:cubicBezTo>
                  <a:cubicBezTo>
                    <a:pt x="2267" y="770"/>
                    <a:pt x="2160" y="728"/>
                    <a:pt x="2053" y="685"/>
                  </a:cubicBezTo>
                  <a:cubicBezTo>
                    <a:pt x="1839" y="599"/>
                    <a:pt x="364" y="44"/>
                    <a:pt x="257" y="22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33"/>
            <p:cNvSpPr/>
            <p:nvPr/>
          </p:nvSpPr>
          <p:spPr>
            <a:xfrm>
              <a:off x="1011825" y="4808263"/>
              <a:ext cx="68425" cy="26875"/>
            </a:xfrm>
            <a:custGeom>
              <a:avLst/>
              <a:gdLst/>
              <a:ahLst/>
              <a:cxnLst/>
              <a:rect l="l" t="t" r="r" b="b"/>
              <a:pathLst>
                <a:path w="2737" h="1075" extrusionOk="0">
                  <a:moveTo>
                    <a:pt x="1" y="0"/>
                  </a:moveTo>
                  <a:cubicBezTo>
                    <a:pt x="1" y="43"/>
                    <a:pt x="22" y="86"/>
                    <a:pt x="65" y="86"/>
                  </a:cubicBezTo>
                  <a:cubicBezTo>
                    <a:pt x="108" y="86"/>
                    <a:pt x="172" y="107"/>
                    <a:pt x="215" y="107"/>
                  </a:cubicBezTo>
                  <a:lnTo>
                    <a:pt x="386" y="150"/>
                  </a:lnTo>
                  <a:cubicBezTo>
                    <a:pt x="493" y="171"/>
                    <a:pt x="599" y="193"/>
                    <a:pt x="706" y="214"/>
                  </a:cubicBezTo>
                  <a:cubicBezTo>
                    <a:pt x="920" y="278"/>
                    <a:pt x="1134" y="342"/>
                    <a:pt x="1347" y="406"/>
                  </a:cubicBezTo>
                  <a:cubicBezTo>
                    <a:pt x="1561" y="492"/>
                    <a:pt x="1775" y="556"/>
                    <a:pt x="1967" y="663"/>
                  </a:cubicBezTo>
                  <a:cubicBezTo>
                    <a:pt x="2074" y="706"/>
                    <a:pt x="2160" y="748"/>
                    <a:pt x="2267" y="812"/>
                  </a:cubicBezTo>
                  <a:cubicBezTo>
                    <a:pt x="2352" y="877"/>
                    <a:pt x="2438" y="941"/>
                    <a:pt x="2480" y="1005"/>
                  </a:cubicBezTo>
                  <a:cubicBezTo>
                    <a:pt x="2480" y="1005"/>
                    <a:pt x="2480" y="1026"/>
                    <a:pt x="2502" y="1026"/>
                  </a:cubicBezTo>
                  <a:cubicBezTo>
                    <a:pt x="2523" y="1058"/>
                    <a:pt x="2555" y="1074"/>
                    <a:pt x="2590" y="1074"/>
                  </a:cubicBezTo>
                  <a:cubicBezTo>
                    <a:pt x="2625" y="1074"/>
                    <a:pt x="2662" y="1058"/>
                    <a:pt x="2694" y="1026"/>
                  </a:cubicBezTo>
                  <a:cubicBezTo>
                    <a:pt x="2737" y="962"/>
                    <a:pt x="2737" y="877"/>
                    <a:pt x="2715" y="812"/>
                  </a:cubicBezTo>
                  <a:lnTo>
                    <a:pt x="2715" y="812"/>
                  </a:lnTo>
                  <a:cubicBezTo>
                    <a:pt x="2715" y="834"/>
                    <a:pt x="2715" y="834"/>
                    <a:pt x="2694" y="834"/>
                  </a:cubicBezTo>
                  <a:cubicBezTo>
                    <a:pt x="2673" y="866"/>
                    <a:pt x="2641" y="882"/>
                    <a:pt x="2606" y="882"/>
                  </a:cubicBezTo>
                  <a:cubicBezTo>
                    <a:pt x="2571" y="882"/>
                    <a:pt x="2534" y="866"/>
                    <a:pt x="2502" y="834"/>
                  </a:cubicBezTo>
                  <a:cubicBezTo>
                    <a:pt x="2459" y="770"/>
                    <a:pt x="2352" y="684"/>
                    <a:pt x="2267" y="641"/>
                  </a:cubicBezTo>
                  <a:cubicBezTo>
                    <a:pt x="2181" y="599"/>
                    <a:pt x="2096" y="513"/>
                    <a:pt x="1989" y="470"/>
                  </a:cubicBezTo>
                  <a:cubicBezTo>
                    <a:pt x="1796" y="385"/>
                    <a:pt x="1561" y="342"/>
                    <a:pt x="1347" y="278"/>
                  </a:cubicBezTo>
                  <a:cubicBezTo>
                    <a:pt x="1134" y="235"/>
                    <a:pt x="920" y="171"/>
                    <a:pt x="685" y="128"/>
                  </a:cubicBezTo>
                  <a:cubicBezTo>
                    <a:pt x="578" y="107"/>
                    <a:pt x="471" y="86"/>
                    <a:pt x="364" y="64"/>
                  </a:cubicBezTo>
                  <a:lnTo>
                    <a:pt x="215" y="43"/>
                  </a:lnTo>
                  <a:cubicBezTo>
                    <a:pt x="151" y="22"/>
                    <a:pt x="86" y="22"/>
                    <a:pt x="44" y="22"/>
                  </a:cubicBezTo>
                  <a:cubicBezTo>
                    <a:pt x="22" y="22"/>
                    <a:pt x="1" y="22"/>
                    <a:pt x="1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33"/>
            <p:cNvSpPr/>
            <p:nvPr/>
          </p:nvSpPr>
          <p:spPr>
            <a:xfrm>
              <a:off x="1056175" y="4817163"/>
              <a:ext cx="69500" cy="63975"/>
            </a:xfrm>
            <a:custGeom>
              <a:avLst/>
              <a:gdLst/>
              <a:ahLst/>
              <a:cxnLst/>
              <a:rect l="l" t="t" r="r" b="b"/>
              <a:pathLst>
                <a:path w="2780" h="2559" extrusionOk="0">
                  <a:moveTo>
                    <a:pt x="554" y="0"/>
                  </a:moveTo>
                  <a:cubicBezTo>
                    <a:pt x="511" y="0"/>
                    <a:pt x="469" y="2"/>
                    <a:pt x="428" y="8"/>
                  </a:cubicBezTo>
                  <a:cubicBezTo>
                    <a:pt x="1" y="72"/>
                    <a:pt x="172" y="606"/>
                    <a:pt x="364" y="927"/>
                  </a:cubicBezTo>
                  <a:cubicBezTo>
                    <a:pt x="664" y="1376"/>
                    <a:pt x="1112" y="1568"/>
                    <a:pt x="1433" y="1953"/>
                  </a:cubicBezTo>
                  <a:cubicBezTo>
                    <a:pt x="1583" y="2124"/>
                    <a:pt x="1690" y="2380"/>
                    <a:pt x="1861" y="2508"/>
                  </a:cubicBezTo>
                  <a:cubicBezTo>
                    <a:pt x="1907" y="2543"/>
                    <a:pt x="1946" y="2559"/>
                    <a:pt x="1979" y="2559"/>
                  </a:cubicBezTo>
                  <a:cubicBezTo>
                    <a:pt x="2126" y="2559"/>
                    <a:pt x="2150" y="2252"/>
                    <a:pt x="2202" y="2059"/>
                  </a:cubicBezTo>
                  <a:cubicBezTo>
                    <a:pt x="2309" y="1739"/>
                    <a:pt x="2395" y="1440"/>
                    <a:pt x="2544" y="1162"/>
                  </a:cubicBezTo>
                  <a:cubicBezTo>
                    <a:pt x="2630" y="969"/>
                    <a:pt x="2780" y="756"/>
                    <a:pt x="2780" y="542"/>
                  </a:cubicBezTo>
                  <a:lnTo>
                    <a:pt x="2780" y="542"/>
                  </a:lnTo>
                  <a:cubicBezTo>
                    <a:pt x="2753" y="543"/>
                    <a:pt x="2726" y="544"/>
                    <a:pt x="2700" y="544"/>
                  </a:cubicBezTo>
                  <a:cubicBezTo>
                    <a:pt x="2267" y="544"/>
                    <a:pt x="1921" y="384"/>
                    <a:pt x="1519" y="243"/>
                  </a:cubicBezTo>
                  <a:cubicBezTo>
                    <a:pt x="1236" y="130"/>
                    <a:pt x="871" y="0"/>
                    <a:pt x="554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33"/>
            <p:cNvSpPr/>
            <p:nvPr/>
          </p:nvSpPr>
          <p:spPr>
            <a:xfrm>
              <a:off x="1058325" y="4820013"/>
              <a:ext cx="67350" cy="61125"/>
            </a:xfrm>
            <a:custGeom>
              <a:avLst/>
              <a:gdLst/>
              <a:ahLst/>
              <a:cxnLst/>
              <a:rect l="l" t="t" r="r" b="b"/>
              <a:pathLst>
                <a:path w="2694" h="2445" extrusionOk="0">
                  <a:moveTo>
                    <a:pt x="129" y="0"/>
                  </a:moveTo>
                  <a:cubicBezTo>
                    <a:pt x="0" y="193"/>
                    <a:pt x="129" y="556"/>
                    <a:pt x="278" y="813"/>
                  </a:cubicBezTo>
                  <a:cubicBezTo>
                    <a:pt x="578" y="1262"/>
                    <a:pt x="1026" y="1454"/>
                    <a:pt x="1347" y="1839"/>
                  </a:cubicBezTo>
                  <a:cubicBezTo>
                    <a:pt x="1497" y="2010"/>
                    <a:pt x="1604" y="2266"/>
                    <a:pt x="1775" y="2394"/>
                  </a:cubicBezTo>
                  <a:cubicBezTo>
                    <a:pt x="1821" y="2429"/>
                    <a:pt x="1860" y="2445"/>
                    <a:pt x="1893" y="2445"/>
                  </a:cubicBezTo>
                  <a:cubicBezTo>
                    <a:pt x="2040" y="2445"/>
                    <a:pt x="2064" y="2138"/>
                    <a:pt x="2116" y="1945"/>
                  </a:cubicBezTo>
                  <a:cubicBezTo>
                    <a:pt x="2223" y="1625"/>
                    <a:pt x="2309" y="1326"/>
                    <a:pt x="2458" y="1048"/>
                  </a:cubicBezTo>
                  <a:cubicBezTo>
                    <a:pt x="2544" y="855"/>
                    <a:pt x="2694" y="642"/>
                    <a:pt x="2694" y="428"/>
                  </a:cubicBezTo>
                  <a:lnTo>
                    <a:pt x="2651" y="428"/>
                  </a:lnTo>
                  <a:cubicBezTo>
                    <a:pt x="2608" y="535"/>
                    <a:pt x="2565" y="620"/>
                    <a:pt x="2523" y="727"/>
                  </a:cubicBezTo>
                  <a:cubicBezTo>
                    <a:pt x="2373" y="1005"/>
                    <a:pt x="2266" y="1304"/>
                    <a:pt x="2181" y="1625"/>
                  </a:cubicBezTo>
                  <a:cubicBezTo>
                    <a:pt x="2111" y="1817"/>
                    <a:pt x="2098" y="2124"/>
                    <a:pt x="1955" y="2124"/>
                  </a:cubicBezTo>
                  <a:cubicBezTo>
                    <a:pt x="1923" y="2124"/>
                    <a:pt x="1885" y="2109"/>
                    <a:pt x="1839" y="2074"/>
                  </a:cubicBezTo>
                  <a:cubicBezTo>
                    <a:pt x="1646" y="1945"/>
                    <a:pt x="1561" y="1668"/>
                    <a:pt x="1411" y="1518"/>
                  </a:cubicBezTo>
                  <a:cubicBezTo>
                    <a:pt x="1069" y="1133"/>
                    <a:pt x="620" y="941"/>
                    <a:pt x="342" y="492"/>
                  </a:cubicBezTo>
                  <a:cubicBezTo>
                    <a:pt x="257" y="342"/>
                    <a:pt x="171" y="171"/>
                    <a:pt x="129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33"/>
            <p:cNvSpPr/>
            <p:nvPr/>
          </p:nvSpPr>
          <p:spPr>
            <a:xfrm>
              <a:off x="1106950" y="4776263"/>
              <a:ext cx="144825" cy="86525"/>
            </a:xfrm>
            <a:custGeom>
              <a:avLst/>
              <a:gdLst/>
              <a:ahLst/>
              <a:cxnLst/>
              <a:rect l="l" t="t" r="r" b="b"/>
              <a:pathLst>
                <a:path w="5793" h="3461" extrusionOk="0">
                  <a:moveTo>
                    <a:pt x="4392" y="0"/>
                  </a:moveTo>
                  <a:cubicBezTo>
                    <a:pt x="4000" y="0"/>
                    <a:pt x="3591" y="105"/>
                    <a:pt x="3249" y="276"/>
                  </a:cubicBezTo>
                  <a:cubicBezTo>
                    <a:pt x="2651" y="553"/>
                    <a:pt x="2095" y="895"/>
                    <a:pt x="1604" y="1366"/>
                  </a:cubicBezTo>
                  <a:cubicBezTo>
                    <a:pt x="1091" y="1857"/>
                    <a:pt x="150" y="2541"/>
                    <a:pt x="22" y="3332"/>
                  </a:cubicBezTo>
                  <a:lnTo>
                    <a:pt x="2" y="3452"/>
                  </a:lnTo>
                  <a:lnTo>
                    <a:pt x="2" y="3452"/>
                  </a:lnTo>
                  <a:cubicBezTo>
                    <a:pt x="72" y="3052"/>
                    <a:pt x="622" y="2904"/>
                    <a:pt x="941" y="2798"/>
                  </a:cubicBezTo>
                  <a:cubicBezTo>
                    <a:pt x="1411" y="2670"/>
                    <a:pt x="1839" y="2456"/>
                    <a:pt x="2245" y="2157"/>
                  </a:cubicBezTo>
                  <a:cubicBezTo>
                    <a:pt x="3100" y="1579"/>
                    <a:pt x="3891" y="1195"/>
                    <a:pt x="4874" y="917"/>
                  </a:cubicBezTo>
                  <a:cubicBezTo>
                    <a:pt x="5066" y="874"/>
                    <a:pt x="5793" y="724"/>
                    <a:pt x="5686" y="361"/>
                  </a:cubicBezTo>
                  <a:cubicBezTo>
                    <a:pt x="5622" y="169"/>
                    <a:pt x="5130" y="126"/>
                    <a:pt x="4959" y="83"/>
                  </a:cubicBezTo>
                  <a:cubicBezTo>
                    <a:pt x="4781" y="26"/>
                    <a:pt x="4589" y="0"/>
                    <a:pt x="4392" y="0"/>
                  </a:cubicBezTo>
                  <a:close/>
                  <a:moveTo>
                    <a:pt x="2" y="3452"/>
                  </a:moveTo>
                  <a:cubicBezTo>
                    <a:pt x="1" y="3455"/>
                    <a:pt x="1" y="3458"/>
                    <a:pt x="0" y="3460"/>
                  </a:cubicBezTo>
                  <a:lnTo>
                    <a:pt x="2" y="34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33"/>
            <p:cNvSpPr/>
            <p:nvPr/>
          </p:nvSpPr>
          <p:spPr>
            <a:xfrm>
              <a:off x="1107475" y="4865763"/>
              <a:ext cx="116525" cy="175750"/>
            </a:xfrm>
            <a:custGeom>
              <a:avLst/>
              <a:gdLst/>
              <a:ahLst/>
              <a:cxnLst/>
              <a:rect l="l" t="t" r="r" b="b"/>
              <a:pathLst>
                <a:path w="4661" h="7030" extrusionOk="0">
                  <a:moveTo>
                    <a:pt x="969" y="1"/>
                  </a:moveTo>
                  <a:cubicBezTo>
                    <a:pt x="902" y="1"/>
                    <a:pt x="842" y="16"/>
                    <a:pt x="792" y="51"/>
                  </a:cubicBezTo>
                  <a:cubicBezTo>
                    <a:pt x="428" y="308"/>
                    <a:pt x="279" y="1163"/>
                    <a:pt x="172" y="1612"/>
                  </a:cubicBezTo>
                  <a:cubicBezTo>
                    <a:pt x="1" y="2274"/>
                    <a:pt x="22" y="3108"/>
                    <a:pt x="65" y="3813"/>
                  </a:cubicBezTo>
                  <a:cubicBezTo>
                    <a:pt x="108" y="4583"/>
                    <a:pt x="450" y="5587"/>
                    <a:pt x="899" y="6143"/>
                  </a:cubicBezTo>
                  <a:cubicBezTo>
                    <a:pt x="1263" y="6586"/>
                    <a:pt x="1920" y="7030"/>
                    <a:pt x="2515" y="7030"/>
                  </a:cubicBezTo>
                  <a:cubicBezTo>
                    <a:pt x="2723" y="7030"/>
                    <a:pt x="2923" y="6976"/>
                    <a:pt x="3100" y="6848"/>
                  </a:cubicBezTo>
                  <a:cubicBezTo>
                    <a:pt x="3378" y="6656"/>
                    <a:pt x="3357" y="6399"/>
                    <a:pt x="3463" y="6079"/>
                  </a:cubicBezTo>
                  <a:cubicBezTo>
                    <a:pt x="3533" y="5860"/>
                    <a:pt x="3593" y="5822"/>
                    <a:pt x="3672" y="5822"/>
                  </a:cubicBezTo>
                  <a:cubicBezTo>
                    <a:pt x="3715" y="5822"/>
                    <a:pt x="3763" y="5833"/>
                    <a:pt x="3822" y="5833"/>
                  </a:cubicBezTo>
                  <a:cubicBezTo>
                    <a:pt x="3887" y="5833"/>
                    <a:pt x="3965" y="5819"/>
                    <a:pt x="4062" y="5758"/>
                  </a:cubicBezTo>
                  <a:cubicBezTo>
                    <a:pt x="4660" y="5395"/>
                    <a:pt x="4297" y="3941"/>
                    <a:pt x="4105" y="3386"/>
                  </a:cubicBezTo>
                  <a:cubicBezTo>
                    <a:pt x="3827" y="2531"/>
                    <a:pt x="3442" y="1590"/>
                    <a:pt x="2779" y="1141"/>
                  </a:cubicBezTo>
                  <a:cubicBezTo>
                    <a:pt x="2421" y="896"/>
                    <a:pt x="1479" y="1"/>
                    <a:pt x="969" y="1"/>
                  </a:cubicBezTo>
                  <a:close/>
                </a:path>
              </a:pathLst>
            </a:custGeom>
            <a:solidFill>
              <a:srgbClr val="E8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33"/>
            <p:cNvSpPr/>
            <p:nvPr/>
          </p:nvSpPr>
          <p:spPr>
            <a:xfrm>
              <a:off x="1092525" y="4876113"/>
              <a:ext cx="46500" cy="160525"/>
            </a:xfrm>
            <a:custGeom>
              <a:avLst/>
              <a:gdLst/>
              <a:ahLst/>
              <a:cxnLst/>
              <a:rect l="l" t="t" r="r" b="b"/>
              <a:pathLst>
                <a:path w="1860" h="6421" extrusionOk="0">
                  <a:moveTo>
                    <a:pt x="1668" y="1"/>
                  </a:moveTo>
                  <a:lnTo>
                    <a:pt x="1668" y="1"/>
                  </a:lnTo>
                  <a:cubicBezTo>
                    <a:pt x="1390" y="450"/>
                    <a:pt x="1026" y="813"/>
                    <a:pt x="770" y="1283"/>
                  </a:cubicBezTo>
                  <a:cubicBezTo>
                    <a:pt x="471" y="1839"/>
                    <a:pt x="300" y="2480"/>
                    <a:pt x="193" y="3121"/>
                  </a:cubicBezTo>
                  <a:cubicBezTo>
                    <a:pt x="0" y="4254"/>
                    <a:pt x="129" y="5259"/>
                    <a:pt x="813" y="6071"/>
                  </a:cubicBezTo>
                  <a:cubicBezTo>
                    <a:pt x="940" y="6227"/>
                    <a:pt x="1153" y="6421"/>
                    <a:pt x="1325" y="6421"/>
                  </a:cubicBezTo>
                  <a:cubicBezTo>
                    <a:pt x="1412" y="6421"/>
                    <a:pt x="1489" y="6371"/>
                    <a:pt x="1539" y="6242"/>
                  </a:cubicBezTo>
                  <a:cubicBezTo>
                    <a:pt x="1732" y="5814"/>
                    <a:pt x="1176" y="5045"/>
                    <a:pt x="1048" y="4682"/>
                  </a:cubicBezTo>
                  <a:cubicBezTo>
                    <a:pt x="620" y="3421"/>
                    <a:pt x="834" y="2352"/>
                    <a:pt x="1326" y="1198"/>
                  </a:cubicBezTo>
                  <a:cubicBezTo>
                    <a:pt x="1411" y="984"/>
                    <a:pt x="1860" y="150"/>
                    <a:pt x="1668" y="1"/>
                  </a:cubicBezTo>
                  <a:close/>
                </a:path>
              </a:pathLst>
            </a:custGeom>
            <a:solidFill>
              <a:srgbClr val="DD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33"/>
            <p:cNvSpPr/>
            <p:nvPr/>
          </p:nvSpPr>
          <p:spPr>
            <a:xfrm>
              <a:off x="1120300" y="4817263"/>
              <a:ext cx="176900" cy="105150"/>
            </a:xfrm>
            <a:custGeom>
              <a:avLst/>
              <a:gdLst/>
              <a:ahLst/>
              <a:cxnLst/>
              <a:rect l="l" t="t" r="r" b="b"/>
              <a:pathLst>
                <a:path w="7076" h="4206" extrusionOk="0">
                  <a:moveTo>
                    <a:pt x="3670" y="0"/>
                  </a:moveTo>
                  <a:cubicBezTo>
                    <a:pt x="3164" y="0"/>
                    <a:pt x="2569" y="173"/>
                    <a:pt x="2181" y="367"/>
                  </a:cubicBezTo>
                  <a:cubicBezTo>
                    <a:pt x="1604" y="666"/>
                    <a:pt x="813" y="987"/>
                    <a:pt x="450" y="1649"/>
                  </a:cubicBezTo>
                  <a:cubicBezTo>
                    <a:pt x="1" y="2440"/>
                    <a:pt x="471" y="3039"/>
                    <a:pt x="1027" y="3552"/>
                  </a:cubicBezTo>
                  <a:cubicBezTo>
                    <a:pt x="1496" y="3970"/>
                    <a:pt x="2109" y="4205"/>
                    <a:pt x="2712" y="4205"/>
                  </a:cubicBezTo>
                  <a:cubicBezTo>
                    <a:pt x="2879" y="4205"/>
                    <a:pt x="3045" y="4187"/>
                    <a:pt x="3207" y="4150"/>
                  </a:cubicBezTo>
                  <a:cubicBezTo>
                    <a:pt x="4147" y="3936"/>
                    <a:pt x="5451" y="3958"/>
                    <a:pt x="5921" y="2868"/>
                  </a:cubicBezTo>
                  <a:cubicBezTo>
                    <a:pt x="6157" y="2312"/>
                    <a:pt x="7076" y="1628"/>
                    <a:pt x="6306" y="1136"/>
                  </a:cubicBezTo>
                  <a:cubicBezTo>
                    <a:pt x="5964" y="901"/>
                    <a:pt x="5473" y="880"/>
                    <a:pt x="5109" y="688"/>
                  </a:cubicBezTo>
                  <a:cubicBezTo>
                    <a:pt x="4831" y="538"/>
                    <a:pt x="4554" y="260"/>
                    <a:pt x="4254" y="110"/>
                  </a:cubicBezTo>
                  <a:cubicBezTo>
                    <a:pt x="4093" y="33"/>
                    <a:pt x="3890" y="0"/>
                    <a:pt x="36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33"/>
            <p:cNvSpPr/>
            <p:nvPr/>
          </p:nvSpPr>
          <p:spPr>
            <a:xfrm>
              <a:off x="1115500" y="4858563"/>
              <a:ext cx="35825" cy="35750"/>
            </a:xfrm>
            <a:custGeom>
              <a:avLst/>
              <a:gdLst/>
              <a:ahLst/>
              <a:cxnLst/>
              <a:rect l="l" t="t" r="r" b="b"/>
              <a:pathLst>
                <a:path w="1433" h="1430" extrusionOk="0">
                  <a:moveTo>
                    <a:pt x="692" y="1"/>
                  </a:moveTo>
                  <a:cubicBezTo>
                    <a:pt x="531" y="1"/>
                    <a:pt x="390" y="73"/>
                    <a:pt x="278" y="297"/>
                  </a:cubicBezTo>
                  <a:cubicBezTo>
                    <a:pt x="0" y="831"/>
                    <a:pt x="599" y="1066"/>
                    <a:pt x="770" y="1429"/>
                  </a:cubicBezTo>
                  <a:cubicBezTo>
                    <a:pt x="749" y="1323"/>
                    <a:pt x="706" y="1130"/>
                    <a:pt x="749" y="1023"/>
                  </a:cubicBezTo>
                  <a:cubicBezTo>
                    <a:pt x="791" y="874"/>
                    <a:pt x="920" y="852"/>
                    <a:pt x="1005" y="788"/>
                  </a:cubicBezTo>
                  <a:cubicBezTo>
                    <a:pt x="1133" y="703"/>
                    <a:pt x="1347" y="510"/>
                    <a:pt x="1390" y="361"/>
                  </a:cubicBezTo>
                  <a:cubicBezTo>
                    <a:pt x="1433" y="126"/>
                    <a:pt x="1197" y="147"/>
                    <a:pt x="1069" y="83"/>
                  </a:cubicBezTo>
                  <a:cubicBezTo>
                    <a:pt x="935" y="38"/>
                    <a:pt x="808" y="1"/>
                    <a:pt x="692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33"/>
            <p:cNvSpPr/>
            <p:nvPr/>
          </p:nvSpPr>
          <p:spPr>
            <a:xfrm>
              <a:off x="1136875" y="4864888"/>
              <a:ext cx="52925" cy="17675"/>
            </a:xfrm>
            <a:custGeom>
              <a:avLst/>
              <a:gdLst/>
              <a:ahLst/>
              <a:cxnLst/>
              <a:rect l="l" t="t" r="r" b="b"/>
              <a:pathLst>
                <a:path w="2117" h="707" extrusionOk="0">
                  <a:moveTo>
                    <a:pt x="556" y="1"/>
                  </a:moveTo>
                  <a:cubicBezTo>
                    <a:pt x="364" y="22"/>
                    <a:pt x="171" y="65"/>
                    <a:pt x="0" y="172"/>
                  </a:cubicBezTo>
                  <a:lnTo>
                    <a:pt x="0" y="193"/>
                  </a:lnTo>
                  <a:cubicBezTo>
                    <a:pt x="113" y="168"/>
                    <a:pt x="218" y="158"/>
                    <a:pt x="325" y="158"/>
                  </a:cubicBezTo>
                  <a:cubicBezTo>
                    <a:pt x="400" y="158"/>
                    <a:pt x="476" y="163"/>
                    <a:pt x="556" y="172"/>
                  </a:cubicBezTo>
                  <a:cubicBezTo>
                    <a:pt x="727" y="172"/>
                    <a:pt x="898" y="193"/>
                    <a:pt x="1091" y="236"/>
                  </a:cubicBezTo>
                  <a:cubicBezTo>
                    <a:pt x="1262" y="279"/>
                    <a:pt x="1433" y="321"/>
                    <a:pt x="1603" y="407"/>
                  </a:cubicBezTo>
                  <a:cubicBezTo>
                    <a:pt x="1774" y="492"/>
                    <a:pt x="1945" y="578"/>
                    <a:pt x="2095" y="706"/>
                  </a:cubicBezTo>
                  <a:lnTo>
                    <a:pt x="2116" y="685"/>
                  </a:lnTo>
                  <a:cubicBezTo>
                    <a:pt x="1817" y="407"/>
                    <a:pt x="1475" y="236"/>
                    <a:pt x="1112" y="108"/>
                  </a:cubicBezTo>
                  <a:cubicBezTo>
                    <a:pt x="941" y="44"/>
                    <a:pt x="749" y="1"/>
                    <a:pt x="556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33"/>
            <p:cNvSpPr/>
            <p:nvPr/>
          </p:nvSpPr>
          <p:spPr>
            <a:xfrm>
              <a:off x="1136875" y="4868113"/>
              <a:ext cx="33150" cy="23000"/>
            </a:xfrm>
            <a:custGeom>
              <a:avLst/>
              <a:gdLst/>
              <a:ahLst/>
              <a:cxnLst/>
              <a:rect l="l" t="t" r="r" b="b"/>
              <a:pathLst>
                <a:path w="1326" h="920" extrusionOk="0">
                  <a:moveTo>
                    <a:pt x="22" y="0"/>
                  </a:moveTo>
                  <a:lnTo>
                    <a:pt x="0" y="21"/>
                  </a:lnTo>
                  <a:cubicBezTo>
                    <a:pt x="86" y="128"/>
                    <a:pt x="193" y="235"/>
                    <a:pt x="278" y="342"/>
                  </a:cubicBezTo>
                  <a:cubicBezTo>
                    <a:pt x="385" y="428"/>
                    <a:pt x="492" y="492"/>
                    <a:pt x="599" y="577"/>
                  </a:cubicBezTo>
                  <a:cubicBezTo>
                    <a:pt x="834" y="727"/>
                    <a:pt x="1069" y="834"/>
                    <a:pt x="1326" y="919"/>
                  </a:cubicBezTo>
                  <a:lnTo>
                    <a:pt x="1326" y="898"/>
                  </a:lnTo>
                  <a:cubicBezTo>
                    <a:pt x="1091" y="791"/>
                    <a:pt x="877" y="641"/>
                    <a:pt x="663" y="470"/>
                  </a:cubicBezTo>
                  <a:cubicBezTo>
                    <a:pt x="556" y="385"/>
                    <a:pt x="471" y="278"/>
                    <a:pt x="364" y="214"/>
                  </a:cubicBezTo>
                  <a:cubicBezTo>
                    <a:pt x="257" y="128"/>
                    <a:pt x="129" y="64"/>
                    <a:pt x="22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33"/>
            <p:cNvSpPr/>
            <p:nvPr/>
          </p:nvSpPr>
          <p:spPr>
            <a:xfrm>
              <a:off x="1133125" y="4870763"/>
              <a:ext cx="34500" cy="35025"/>
            </a:xfrm>
            <a:custGeom>
              <a:avLst/>
              <a:gdLst/>
              <a:ahLst/>
              <a:cxnLst/>
              <a:rect l="l" t="t" r="r" b="b"/>
              <a:pathLst>
                <a:path w="1380" h="1401" extrusionOk="0">
                  <a:moveTo>
                    <a:pt x="1" y="1"/>
                  </a:moveTo>
                  <a:cubicBezTo>
                    <a:pt x="44" y="172"/>
                    <a:pt x="108" y="322"/>
                    <a:pt x="215" y="450"/>
                  </a:cubicBezTo>
                  <a:cubicBezTo>
                    <a:pt x="300" y="599"/>
                    <a:pt x="428" y="685"/>
                    <a:pt x="535" y="792"/>
                  </a:cubicBezTo>
                  <a:cubicBezTo>
                    <a:pt x="749" y="984"/>
                    <a:pt x="984" y="1134"/>
                    <a:pt x="1219" y="1283"/>
                  </a:cubicBezTo>
                  <a:cubicBezTo>
                    <a:pt x="1198" y="1326"/>
                    <a:pt x="1198" y="1369"/>
                    <a:pt x="1241" y="1390"/>
                  </a:cubicBezTo>
                  <a:cubicBezTo>
                    <a:pt x="1251" y="1397"/>
                    <a:pt x="1261" y="1400"/>
                    <a:pt x="1272" y="1400"/>
                  </a:cubicBezTo>
                  <a:cubicBezTo>
                    <a:pt x="1328" y="1400"/>
                    <a:pt x="1380" y="1316"/>
                    <a:pt x="1326" y="1262"/>
                  </a:cubicBezTo>
                  <a:cubicBezTo>
                    <a:pt x="1313" y="1256"/>
                    <a:pt x="1303" y="1253"/>
                    <a:pt x="1293" y="1253"/>
                  </a:cubicBezTo>
                  <a:cubicBezTo>
                    <a:pt x="1271" y="1253"/>
                    <a:pt x="1256" y="1268"/>
                    <a:pt x="1241" y="1283"/>
                  </a:cubicBezTo>
                  <a:cubicBezTo>
                    <a:pt x="1027" y="1091"/>
                    <a:pt x="792" y="899"/>
                    <a:pt x="599" y="706"/>
                  </a:cubicBezTo>
                  <a:cubicBezTo>
                    <a:pt x="492" y="599"/>
                    <a:pt x="407" y="471"/>
                    <a:pt x="300" y="34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33"/>
            <p:cNvSpPr/>
            <p:nvPr/>
          </p:nvSpPr>
          <p:spPr>
            <a:xfrm>
              <a:off x="1121900" y="4876113"/>
              <a:ext cx="59550" cy="57975"/>
            </a:xfrm>
            <a:custGeom>
              <a:avLst/>
              <a:gdLst/>
              <a:ahLst/>
              <a:cxnLst/>
              <a:rect l="l" t="t" r="r" b="b"/>
              <a:pathLst>
                <a:path w="2382" h="2319" extrusionOk="0">
                  <a:moveTo>
                    <a:pt x="1" y="1"/>
                  </a:moveTo>
                  <a:lnTo>
                    <a:pt x="22" y="65"/>
                  </a:lnTo>
                  <a:cubicBezTo>
                    <a:pt x="193" y="279"/>
                    <a:pt x="343" y="471"/>
                    <a:pt x="514" y="663"/>
                  </a:cubicBezTo>
                  <a:cubicBezTo>
                    <a:pt x="599" y="770"/>
                    <a:pt x="685" y="877"/>
                    <a:pt x="770" y="963"/>
                  </a:cubicBezTo>
                  <a:cubicBezTo>
                    <a:pt x="856" y="1069"/>
                    <a:pt x="920" y="1198"/>
                    <a:pt x="1027" y="1305"/>
                  </a:cubicBezTo>
                  <a:cubicBezTo>
                    <a:pt x="1177" y="1518"/>
                    <a:pt x="1369" y="1711"/>
                    <a:pt x="1583" y="1860"/>
                  </a:cubicBezTo>
                  <a:cubicBezTo>
                    <a:pt x="1796" y="2010"/>
                    <a:pt x="1989" y="2138"/>
                    <a:pt x="2224" y="2224"/>
                  </a:cubicBezTo>
                  <a:cubicBezTo>
                    <a:pt x="2202" y="2245"/>
                    <a:pt x="2202" y="2288"/>
                    <a:pt x="2245" y="2309"/>
                  </a:cubicBezTo>
                  <a:cubicBezTo>
                    <a:pt x="2255" y="2316"/>
                    <a:pt x="2266" y="2319"/>
                    <a:pt x="2277" y="2319"/>
                  </a:cubicBezTo>
                  <a:cubicBezTo>
                    <a:pt x="2332" y="2319"/>
                    <a:pt x="2381" y="2235"/>
                    <a:pt x="2309" y="2181"/>
                  </a:cubicBezTo>
                  <a:cubicBezTo>
                    <a:pt x="2303" y="2175"/>
                    <a:pt x="2295" y="2172"/>
                    <a:pt x="2286" y="2172"/>
                  </a:cubicBezTo>
                  <a:cubicBezTo>
                    <a:pt x="2265" y="2172"/>
                    <a:pt x="2239" y="2187"/>
                    <a:pt x="2224" y="2202"/>
                  </a:cubicBezTo>
                  <a:cubicBezTo>
                    <a:pt x="1796" y="1967"/>
                    <a:pt x="1390" y="1647"/>
                    <a:pt x="1091" y="1219"/>
                  </a:cubicBezTo>
                  <a:cubicBezTo>
                    <a:pt x="1006" y="1112"/>
                    <a:pt x="941" y="984"/>
                    <a:pt x="877" y="877"/>
                  </a:cubicBezTo>
                  <a:cubicBezTo>
                    <a:pt x="792" y="749"/>
                    <a:pt x="706" y="642"/>
                    <a:pt x="599" y="556"/>
                  </a:cubicBezTo>
                  <a:cubicBezTo>
                    <a:pt x="407" y="364"/>
                    <a:pt x="215" y="150"/>
                    <a:pt x="1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33"/>
            <p:cNvSpPr/>
            <p:nvPr/>
          </p:nvSpPr>
          <p:spPr>
            <a:xfrm>
              <a:off x="1124575" y="4871838"/>
              <a:ext cx="46275" cy="49425"/>
            </a:xfrm>
            <a:custGeom>
              <a:avLst/>
              <a:gdLst/>
              <a:ahLst/>
              <a:cxnLst/>
              <a:rect l="l" t="t" r="r" b="b"/>
              <a:pathLst>
                <a:path w="1851" h="1977" extrusionOk="0">
                  <a:moveTo>
                    <a:pt x="1" y="1"/>
                  </a:moveTo>
                  <a:lnTo>
                    <a:pt x="1" y="1"/>
                  </a:lnTo>
                  <a:cubicBezTo>
                    <a:pt x="129" y="193"/>
                    <a:pt x="279" y="364"/>
                    <a:pt x="386" y="535"/>
                  </a:cubicBezTo>
                  <a:cubicBezTo>
                    <a:pt x="450" y="621"/>
                    <a:pt x="514" y="706"/>
                    <a:pt x="578" y="813"/>
                  </a:cubicBezTo>
                  <a:cubicBezTo>
                    <a:pt x="642" y="898"/>
                    <a:pt x="685" y="1005"/>
                    <a:pt x="749" y="1112"/>
                  </a:cubicBezTo>
                  <a:cubicBezTo>
                    <a:pt x="856" y="1305"/>
                    <a:pt x="1005" y="1497"/>
                    <a:pt x="1176" y="1625"/>
                  </a:cubicBezTo>
                  <a:cubicBezTo>
                    <a:pt x="1326" y="1753"/>
                    <a:pt x="1497" y="1839"/>
                    <a:pt x="1689" y="1882"/>
                  </a:cubicBezTo>
                  <a:cubicBezTo>
                    <a:pt x="1668" y="1924"/>
                    <a:pt x="1668" y="1946"/>
                    <a:pt x="1711" y="1967"/>
                  </a:cubicBezTo>
                  <a:cubicBezTo>
                    <a:pt x="1721" y="1974"/>
                    <a:pt x="1732" y="1977"/>
                    <a:pt x="1742" y="1977"/>
                  </a:cubicBezTo>
                  <a:cubicBezTo>
                    <a:pt x="1798" y="1977"/>
                    <a:pt x="1850" y="1893"/>
                    <a:pt x="1796" y="1839"/>
                  </a:cubicBezTo>
                  <a:cubicBezTo>
                    <a:pt x="1784" y="1833"/>
                    <a:pt x="1771" y="1830"/>
                    <a:pt x="1759" y="1830"/>
                  </a:cubicBezTo>
                  <a:cubicBezTo>
                    <a:pt x="1730" y="1830"/>
                    <a:pt x="1705" y="1845"/>
                    <a:pt x="1689" y="1860"/>
                  </a:cubicBezTo>
                  <a:cubicBezTo>
                    <a:pt x="1518" y="1796"/>
                    <a:pt x="1369" y="1689"/>
                    <a:pt x="1219" y="1561"/>
                  </a:cubicBezTo>
                  <a:cubicBezTo>
                    <a:pt x="1070" y="1411"/>
                    <a:pt x="941" y="1240"/>
                    <a:pt x="834" y="1048"/>
                  </a:cubicBezTo>
                  <a:cubicBezTo>
                    <a:pt x="770" y="941"/>
                    <a:pt x="749" y="834"/>
                    <a:pt x="685" y="727"/>
                  </a:cubicBezTo>
                  <a:cubicBezTo>
                    <a:pt x="621" y="621"/>
                    <a:pt x="557" y="514"/>
                    <a:pt x="492" y="428"/>
                  </a:cubicBezTo>
                  <a:cubicBezTo>
                    <a:pt x="343" y="257"/>
                    <a:pt x="172" y="129"/>
                    <a:pt x="1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33"/>
            <p:cNvSpPr/>
            <p:nvPr/>
          </p:nvSpPr>
          <p:spPr>
            <a:xfrm>
              <a:off x="1135800" y="4870763"/>
              <a:ext cx="26750" cy="27825"/>
            </a:xfrm>
            <a:custGeom>
              <a:avLst/>
              <a:gdLst/>
              <a:ahLst/>
              <a:cxnLst/>
              <a:rect l="l" t="t" r="r" b="b"/>
              <a:pathLst>
                <a:path w="1070" h="1113" extrusionOk="0">
                  <a:moveTo>
                    <a:pt x="1" y="1"/>
                  </a:moveTo>
                  <a:lnTo>
                    <a:pt x="1" y="22"/>
                  </a:lnTo>
                  <a:cubicBezTo>
                    <a:pt x="65" y="151"/>
                    <a:pt x="150" y="236"/>
                    <a:pt x="236" y="343"/>
                  </a:cubicBezTo>
                  <a:cubicBezTo>
                    <a:pt x="343" y="428"/>
                    <a:pt x="450" y="493"/>
                    <a:pt x="535" y="557"/>
                  </a:cubicBezTo>
                  <a:cubicBezTo>
                    <a:pt x="749" y="706"/>
                    <a:pt x="920" y="877"/>
                    <a:pt x="1069" y="1112"/>
                  </a:cubicBezTo>
                  <a:lnTo>
                    <a:pt x="1069" y="1091"/>
                  </a:lnTo>
                  <a:cubicBezTo>
                    <a:pt x="1027" y="984"/>
                    <a:pt x="941" y="856"/>
                    <a:pt x="877" y="749"/>
                  </a:cubicBezTo>
                  <a:cubicBezTo>
                    <a:pt x="792" y="642"/>
                    <a:pt x="706" y="557"/>
                    <a:pt x="599" y="471"/>
                  </a:cubicBezTo>
                  <a:cubicBezTo>
                    <a:pt x="514" y="364"/>
                    <a:pt x="428" y="279"/>
                    <a:pt x="321" y="215"/>
                  </a:cubicBezTo>
                  <a:cubicBezTo>
                    <a:pt x="214" y="129"/>
                    <a:pt x="108" y="65"/>
                    <a:pt x="1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33"/>
            <p:cNvSpPr/>
            <p:nvPr/>
          </p:nvSpPr>
          <p:spPr>
            <a:xfrm>
              <a:off x="1136350" y="4865438"/>
              <a:ext cx="45650" cy="25050"/>
            </a:xfrm>
            <a:custGeom>
              <a:avLst/>
              <a:gdLst/>
              <a:ahLst/>
              <a:cxnLst/>
              <a:rect l="l" t="t" r="r" b="b"/>
              <a:pathLst>
                <a:path w="1826" h="1002" extrusionOk="0">
                  <a:moveTo>
                    <a:pt x="0" y="0"/>
                  </a:moveTo>
                  <a:lnTo>
                    <a:pt x="0" y="22"/>
                  </a:lnTo>
                  <a:cubicBezTo>
                    <a:pt x="150" y="86"/>
                    <a:pt x="299" y="150"/>
                    <a:pt x="449" y="193"/>
                  </a:cubicBezTo>
                  <a:cubicBezTo>
                    <a:pt x="599" y="257"/>
                    <a:pt x="770" y="278"/>
                    <a:pt x="898" y="342"/>
                  </a:cubicBezTo>
                  <a:cubicBezTo>
                    <a:pt x="1197" y="449"/>
                    <a:pt x="1475" y="620"/>
                    <a:pt x="1689" y="898"/>
                  </a:cubicBezTo>
                  <a:cubicBezTo>
                    <a:pt x="1667" y="919"/>
                    <a:pt x="1646" y="962"/>
                    <a:pt x="1689" y="983"/>
                  </a:cubicBezTo>
                  <a:cubicBezTo>
                    <a:pt x="1705" y="996"/>
                    <a:pt x="1721" y="1001"/>
                    <a:pt x="1735" y="1001"/>
                  </a:cubicBezTo>
                  <a:cubicBezTo>
                    <a:pt x="1794" y="1001"/>
                    <a:pt x="1826" y="911"/>
                    <a:pt x="1774" y="877"/>
                  </a:cubicBezTo>
                  <a:cubicBezTo>
                    <a:pt x="1763" y="866"/>
                    <a:pt x="1747" y="861"/>
                    <a:pt x="1731" y="861"/>
                  </a:cubicBezTo>
                  <a:cubicBezTo>
                    <a:pt x="1715" y="861"/>
                    <a:pt x="1699" y="866"/>
                    <a:pt x="1689" y="877"/>
                  </a:cubicBezTo>
                  <a:cubicBezTo>
                    <a:pt x="1603" y="727"/>
                    <a:pt x="1496" y="599"/>
                    <a:pt x="1368" y="492"/>
                  </a:cubicBezTo>
                  <a:cubicBezTo>
                    <a:pt x="1240" y="385"/>
                    <a:pt x="1090" y="299"/>
                    <a:pt x="941" y="214"/>
                  </a:cubicBezTo>
                  <a:cubicBezTo>
                    <a:pt x="791" y="150"/>
                    <a:pt x="641" y="86"/>
                    <a:pt x="492" y="43"/>
                  </a:cubicBezTo>
                  <a:cubicBezTo>
                    <a:pt x="321" y="22"/>
                    <a:pt x="171" y="0"/>
                    <a:pt x="0" y="0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33"/>
            <p:cNvSpPr/>
            <p:nvPr/>
          </p:nvSpPr>
          <p:spPr>
            <a:xfrm>
              <a:off x="1134200" y="4877713"/>
              <a:ext cx="38750" cy="37800"/>
            </a:xfrm>
            <a:custGeom>
              <a:avLst/>
              <a:gdLst/>
              <a:ahLst/>
              <a:cxnLst/>
              <a:rect l="l" t="t" r="r" b="b"/>
              <a:pathLst>
                <a:path w="1550" h="1512" extrusionOk="0">
                  <a:moveTo>
                    <a:pt x="1" y="1"/>
                  </a:moveTo>
                  <a:cubicBezTo>
                    <a:pt x="65" y="172"/>
                    <a:pt x="150" y="343"/>
                    <a:pt x="257" y="492"/>
                  </a:cubicBezTo>
                  <a:cubicBezTo>
                    <a:pt x="343" y="642"/>
                    <a:pt x="471" y="770"/>
                    <a:pt x="599" y="899"/>
                  </a:cubicBezTo>
                  <a:cubicBezTo>
                    <a:pt x="706" y="1005"/>
                    <a:pt x="834" y="1134"/>
                    <a:pt x="984" y="1219"/>
                  </a:cubicBezTo>
                  <a:cubicBezTo>
                    <a:pt x="1112" y="1305"/>
                    <a:pt x="1262" y="1369"/>
                    <a:pt x="1390" y="1390"/>
                  </a:cubicBezTo>
                  <a:cubicBezTo>
                    <a:pt x="1375" y="1451"/>
                    <a:pt x="1413" y="1511"/>
                    <a:pt x="1452" y="1511"/>
                  </a:cubicBezTo>
                  <a:cubicBezTo>
                    <a:pt x="1468" y="1511"/>
                    <a:pt x="1484" y="1501"/>
                    <a:pt x="1497" y="1476"/>
                  </a:cubicBezTo>
                  <a:lnTo>
                    <a:pt x="1518" y="1476"/>
                  </a:lnTo>
                  <a:cubicBezTo>
                    <a:pt x="1550" y="1412"/>
                    <a:pt x="1499" y="1337"/>
                    <a:pt x="1454" y="1337"/>
                  </a:cubicBezTo>
                  <a:cubicBezTo>
                    <a:pt x="1438" y="1337"/>
                    <a:pt x="1422" y="1347"/>
                    <a:pt x="1411" y="1369"/>
                  </a:cubicBezTo>
                  <a:cubicBezTo>
                    <a:pt x="1112" y="1283"/>
                    <a:pt x="877" y="1048"/>
                    <a:pt x="663" y="792"/>
                  </a:cubicBezTo>
                  <a:cubicBezTo>
                    <a:pt x="556" y="663"/>
                    <a:pt x="449" y="514"/>
                    <a:pt x="343" y="386"/>
                  </a:cubicBezTo>
                  <a:cubicBezTo>
                    <a:pt x="236" y="257"/>
                    <a:pt x="129" y="129"/>
                    <a:pt x="22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33"/>
            <p:cNvSpPr/>
            <p:nvPr/>
          </p:nvSpPr>
          <p:spPr>
            <a:xfrm>
              <a:off x="1130450" y="4859563"/>
              <a:ext cx="60950" cy="8575"/>
            </a:xfrm>
            <a:custGeom>
              <a:avLst/>
              <a:gdLst/>
              <a:ahLst/>
              <a:cxnLst/>
              <a:rect l="l" t="t" r="r" b="b"/>
              <a:pathLst>
                <a:path w="2438" h="343" extrusionOk="0">
                  <a:moveTo>
                    <a:pt x="1219" y="0"/>
                  </a:moveTo>
                  <a:cubicBezTo>
                    <a:pt x="1112" y="0"/>
                    <a:pt x="1027" y="21"/>
                    <a:pt x="920" y="21"/>
                  </a:cubicBezTo>
                  <a:cubicBezTo>
                    <a:pt x="792" y="43"/>
                    <a:pt x="706" y="64"/>
                    <a:pt x="599" y="107"/>
                  </a:cubicBezTo>
                  <a:cubicBezTo>
                    <a:pt x="386" y="171"/>
                    <a:pt x="193" y="235"/>
                    <a:pt x="1" y="257"/>
                  </a:cubicBezTo>
                  <a:lnTo>
                    <a:pt x="1" y="278"/>
                  </a:lnTo>
                  <a:cubicBezTo>
                    <a:pt x="72" y="302"/>
                    <a:pt x="148" y="311"/>
                    <a:pt x="226" y="311"/>
                  </a:cubicBezTo>
                  <a:cubicBezTo>
                    <a:pt x="360" y="311"/>
                    <a:pt x="499" y="284"/>
                    <a:pt x="621" y="257"/>
                  </a:cubicBezTo>
                  <a:cubicBezTo>
                    <a:pt x="728" y="214"/>
                    <a:pt x="835" y="192"/>
                    <a:pt x="920" y="171"/>
                  </a:cubicBezTo>
                  <a:cubicBezTo>
                    <a:pt x="1027" y="150"/>
                    <a:pt x="1134" y="150"/>
                    <a:pt x="1241" y="128"/>
                  </a:cubicBezTo>
                  <a:cubicBezTo>
                    <a:pt x="1377" y="113"/>
                    <a:pt x="1523" y="98"/>
                    <a:pt x="1673" y="98"/>
                  </a:cubicBezTo>
                  <a:cubicBezTo>
                    <a:pt x="1735" y="98"/>
                    <a:pt x="1798" y="101"/>
                    <a:pt x="1860" y="107"/>
                  </a:cubicBezTo>
                  <a:cubicBezTo>
                    <a:pt x="1967" y="107"/>
                    <a:pt x="2074" y="128"/>
                    <a:pt x="2160" y="171"/>
                  </a:cubicBezTo>
                  <a:cubicBezTo>
                    <a:pt x="2267" y="192"/>
                    <a:pt x="2352" y="257"/>
                    <a:pt x="2416" y="342"/>
                  </a:cubicBezTo>
                  <a:lnTo>
                    <a:pt x="2438" y="342"/>
                  </a:lnTo>
                  <a:cubicBezTo>
                    <a:pt x="2373" y="235"/>
                    <a:pt x="2267" y="171"/>
                    <a:pt x="2181" y="128"/>
                  </a:cubicBezTo>
                  <a:cubicBezTo>
                    <a:pt x="2074" y="64"/>
                    <a:pt x="1967" y="43"/>
                    <a:pt x="1860" y="21"/>
                  </a:cubicBezTo>
                  <a:cubicBezTo>
                    <a:pt x="1647" y="0"/>
                    <a:pt x="1433" y="0"/>
                    <a:pt x="1219" y="0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33"/>
            <p:cNvSpPr/>
            <p:nvPr/>
          </p:nvSpPr>
          <p:spPr>
            <a:xfrm>
              <a:off x="1131525" y="4886263"/>
              <a:ext cx="20075" cy="37150"/>
            </a:xfrm>
            <a:custGeom>
              <a:avLst/>
              <a:gdLst/>
              <a:ahLst/>
              <a:cxnLst/>
              <a:rect l="l" t="t" r="r" b="b"/>
              <a:pathLst>
                <a:path w="803" h="1486" extrusionOk="0">
                  <a:moveTo>
                    <a:pt x="22" y="1"/>
                  </a:moveTo>
                  <a:lnTo>
                    <a:pt x="22" y="1"/>
                  </a:lnTo>
                  <a:cubicBezTo>
                    <a:pt x="1" y="129"/>
                    <a:pt x="22" y="279"/>
                    <a:pt x="65" y="407"/>
                  </a:cubicBezTo>
                  <a:cubicBezTo>
                    <a:pt x="86" y="557"/>
                    <a:pt x="172" y="685"/>
                    <a:pt x="236" y="792"/>
                  </a:cubicBezTo>
                  <a:cubicBezTo>
                    <a:pt x="321" y="899"/>
                    <a:pt x="407" y="984"/>
                    <a:pt x="492" y="1091"/>
                  </a:cubicBezTo>
                  <a:cubicBezTo>
                    <a:pt x="578" y="1155"/>
                    <a:pt x="642" y="1241"/>
                    <a:pt x="685" y="1347"/>
                  </a:cubicBezTo>
                  <a:cubicBezTo>
                    <a:pt x="642" y="1369"/>
                    <a:pt x="621" y="1433"/>
                    <a:pt x="663" y="1476"/>
                  </a:cubicBezTo>
                  <a:cubicBezTo>
                    <a:pt x="674" y="1482"/>
                    <a:pt x="684" y="1485"/>
                    <a:pt x="695" y="1485"/>
                  </a:cubicBezTo>
                  <a:cubicBezTo>
                    <a:pt x="751" y="1485"/>
                    <a:pt x="803" y="1401"/>
                    <a:pt x="749" y="1347"/>
                  </a:cubicBezTo>
                  <a:lnTo>
                    <a:pt x="706" y="1347"/>
                  </a:lnTo>
                  <a:cubicBezTo>
                    <a:pt x="663" y="1219"/>
                    <a:pt x="599" y="1112"/>
                    <a:pt x="535" y="1027"/>
                  </a:cubicBezTo>
                  <a:cubicBezTo>
                    <a:pt x="471" y="920"/>
                    <a:pt x="385" y="813"/>
                    <a:pt x="321" y="706"/>
                  </a:cubicBezTo>
                  <a:cubicBezTo>
                    <a:pt x="257" y="599"/>
                    <a:pt x="236" y="492"/>
                    <a:pt x="172" y="364"/>
                  </a:cubicBezTo>
                  <a:cubicBezTo>
                    <a:pt x="129" y="236"/>
                    <a:pt x="86" y="108"/>
                    <a:pt x="22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33"/>
            <p:cNvSpPr/>
            <p:nvPr/>
          </p:nvSpPr>
          <p:spPr>
            <a:xfrm>
              <a:off x="1136350" y="4863288"/>
              <a:ext cx="39025" cy="28350"/>
            </a:xfrm>
            <a:custGeom>
              <a:avLst/>
              <a:gdLst/>
              <a:ahLst/>
              <a:cxnLst/>
              <a:rect l="l" t="t" r="r" b="b"/>
              <a:pathLst>
                <a:path w="1561" h="1134" extrusionOk="0">
                  <a:moveTo>
                    <a:pt x="0" y="1"/>
                  </a:moveTo>
                  <a:lnTo>
                    <a:pt x="0" y="22"/>
                  </a:lnTo>
                  <a:cubicBezTo>
                    <a:pt x="128" y="129"/>
                    <a:pt x="235" y="214"/>
                    <a:pt x="363" y="321"/>
                  </a:cubicBezTo>
                  <a:cubicBezTo>
                    <a:pt x="492" y="407"/>
                    <a:pt x="641" y="492"/>
                    <a:pt x="770" y="578"/>
                  </a:cubicBezTo>
                  <a:cubicBezTo>
                    <a:pt x="1026" y="770"/>
                    <a:pt x="1283" y="963"/>
                    <a:pt x="1539" y="1134"/>
                  </a:cubicBezTo>
                  <a:lnTo>
                    <a:pt x="1560" y="1112"/>
                  </a:lnTo>
                  <a:cubicBezTo>
                    <a:pt x="1304" y="898"/>
                    <a:pt x="1069" y="685"/>
                    <a:pt x="812" y="471"/>
                  </a:cubicBezTo>
                  <a:cubicBezTo>
                    <a:pt x="705" y="364"/>
                    <a:pt x="577" y="257"/>
                    <a:pt x="428" y="172"/>
                  </a:cubicBezTo>
                  <a:cubicBezTo>
                    <a:pt x="299" y="108"/>
                    <a:pt x="150" y="43"/>
                    <a:pt x="0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33"/>
            <p:cNvSpPr/>
            <p:nvPr/>
          </p:nvSpPr>
          <p:spPr>
            <a:xfrm>
              <a:off x="1160550" y="4897413"/>
              <a:ext cx="4025" cy="2850"/>
            </a:xfrm>
            <a:custGeom>
              <a:avLst/>
              <a:gdLst/>
              <a:ahLst/>
              <a:cxnLst/>
              <a:rect l="l" t="t" r="r" b="b"/>
              <a:pathLst>
                <a:path w="161" h="114" extrusionOk="0">
                  <a:moveTo>
                    <a:pt x="101" y="0"/>
                  </a:moveTo>
                  <a:cubicBezTo>
                    <a:pt x="46" y="0"/>
                    <a:pt x="1" y="72"/>
                    <a:pt x="58" y="111"/>
                  </a:cubicBezTo>
                  <a:cubicBezTo>
                    <a:pt x="63" y="113"/>
                    <a:pt x="68" y="114"/>
                    <a:pt x="72" y="114"/>
                  </a:cubicBezTo>
                  <a:cubicBezTo>
                    <a:pt x="113" y="114"/>
                    <a:pt x="160" y="42"/>
                    <a:pt x="122" y="4"/>
                  </a:cubicBezTo>
                  <a:cubicBezTo>
                    <a:pt x="115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33"/>
            <p:cNvSpPr/>
            <p:nvPr/>
          </p:nvSpPr>
          <p:spPr>
            <a:xfrm>
              <a:off x="1168650" y="4889663"/>
              <a:ext cx="3275" cy="3125"/>
            </a:xfrm>
            <a:custGeom>
              <a:avLst/>
              <a:gdLst/>
              <a:ahLst/>
              <a:cxnLst/>
              <a:rect l="l" t="t" r="r" b="b"/>
              <a:pathLst>
                <a:path w="131" h="125" extrusionOk="0">
                  <a:moveTo>
                    <a:pt x="55" y="1"/>
                  </a:moveTo>
                  <a:cubicBezTo>
                    <a:pt x="26" y="1"/>
                    <a:pt x="0" y="23"/>
                    <a:pt x="12" y="57"/>
                  </a:cubicBezTo>
                  <a:lnTo>
                    <a:pt x="12" y="79"/>
                  </a:lnTo>
                  <a:cubicBezTo>
                    <a:pt x="22" y="108"/>
                    <a:pt x="50" y="124"/>
                    <a:pt x="76" y="124"/>
                  </a:cubicBezTo>
                  <a:cubicBezTo>
                    <a:pt x="105" y="124"/>
                    <a:pt x="130" y="103"/>
                    <a:pt x="119" y="57"/>
                  </a:cubicBezTo>
                  <a:cubicBezTo>
                    <a:pt x="109" y="17"/>
                    <a:pt x="80" y="1"/>
                    <a:pt x="5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33"/>
            <p:cNvSpPr/>
            <p:nvPr/>
          </p:nvSpPr>
          <p:spPr>
            <a:xfrm>
              <a:off x="1173475" y="4890288"/>
              <a:ext cx="4300" cy="3200"/>
            </a:xfrm>
            <a:custGeom>
              <a:avLst/>
              <a:gdLst/>
              <a:ahLst/>
              <a:cxnLst/>
              <a:rect l="l" t="t" r="r" b="b"/>
              <a:pathLst>
                <a:path w="172" h="128" extrusionOk="0">
                  <a:moveTo>
                    <a:pt x="88" y="1"/>
                  </a:moveTo>
                  <a:cubicBezTo>
                    <a:pt x="37" y="1"/>
                    <a:pt x="0" y="82"/>
                    <a:pt x="54" y="118"/>
                  </a:cubicBezTo>
                  <a:cubicBezTo>
                    <a:pt x="64" y="125"/>
                    <a:pt x="75" y="128"/>
                    <a:pt x="85" y="128"/>
                  </a:cubicBezTo>
                  <a:cubicBezTo>
                    <a:pt x="135" y="128"/>
                    <a:pt x="172" y="47"/>
                    <a:pt x="118" y="11"/>
                  </a:cubicBezTo>
                  <a:cubicBezTo>
                    <a:pt x="108" y="4"/>
                    <a:pt x="97" y="1"/>
                    <a:pt x="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33"/>
            <p:cNvSpPr/>
            <p:nvPr/>
          </p:nvSpPr>
          <p:spPr>
            <a:xfrm>
              <a:off x="1187400" y="4881163"/>
              <a:ext cx="4800" cy="3250"/>
            </a:xfrm>
            <a:custGeom>
              <a:avLst/>
              <a:gdLst/>
              <a:ahLst/>
              <a:cxnLst/>
              <a:rect l="l" t="t" r="r" b="b"/>
              <a:pathLst>
                <a:path w="192" h="130" extrusionOk="0">
                  <a:moveTo>
                    <a:pt x="89" y="1"/>
                  </a:moveTo>
                  <a:cubicBezTo>
                    <a:pt x="47" y="1"/>
                    <a:pt x="1" y="63"/>
                    <a:pt x="53" y="98"/>
                  </a:cubicBezTo>
                  <a:lnTo>
                    <a:pt x="74" y="119"/>
                  </a:lnTo>
                  <a:cubicBezTo>
                    <a:pt x="81" y="126"/>
                    <a:pt x="89" y="129"/>
                    <a:pt x="97" y="129"/>
                  </a:cubicBezTo>
                  <a:cubicBezTo>
                    <a:pt x="141" y="129"/>
                    <a:pt x="192" y="48"/>
                    <a:pt x="138" y="12"/>
                  </a:cubicBezTo>
                  <a:lnTo>
                    <a:pt x="117" y="12"/>
                  </a:lnTo>
                  <a:cubicBezTo>
                    <a:pt x="109" y="4"/>
                    <a:pt x="99" y="1"/>
                    <a:pt x="89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33"/>
            <p:cNvSpPr/>
            <p:nvPr/>
          </p:nvSpPr>
          <p:spPr>
            <a:xfrm>
              <a:off x="1189500" y="4867313"/>
              <a:ext cx="4325" cy="3200"/>
            </a:xfrm>
            <a:custGeom>
              <a:avLst/>
              <a:gdLst/>
              <a:ahLst/>
              <a:cxnLst/>
              <a:rect l="l" t="t" r="r" b="b"/>
              <a:pathLst>
                <a:path w="173" h="128" extrusionOk="0">
                  <a:moveTo>
                    <a:pt x="88" y="1"/>
                  </a:moveTo>
                  <a:cubicBezTo>
                    <a:pt x="37" y="1"/>
                    <a:pt x="0" y="82"/>
                    <a:pt x="54" y="118"/>
                  </a:cubicBezTo>
                  <a:cubicBezTo>
                    <a:pt x="61" y="125"/>
                    <a:pt x="69" y="128"/>
                    <a:pt x="77" y="128"/>
                  </a:cubicBezTo>
                  <a:cubicBezTo>
                    <a:pt x="121" y="128"/>
                    <a:pt x="172" y="47"/>
                    <a:pt x="118" y="11"/>
                  </a:cubicBezTo>
                  <a:cubicBezTo>
                    <a:pt x="108" y="4"/>
                    <a:pt x="98" y="1"/>
                    <a:pt x="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33"/>
            <p:cNvSpPr/>
            <p:nvPr/>
          </p:nvSpPr>
          <p:spPr>
            <a:xfrm>
              <a:off x="1095725" y="4840063"/>
              <a:ext cx="45975" cy="131725"/>
            </a:xfrm>
            <a:custGeom>
              <a:avLst/>
              <a:gdLst/>
              <a:ahLst/>
              <a:cxnLst/>
              <a:rect l="l" t="t" r="r" b="b"/>
              <a:pathLst>
                <a:path w="1839" h="5269" extrusionOk="0">
                  <a:moveTo>
                    <a:pt x="1533" y="0"/>
                  </a:moveTo>
                  <a:cubicBezTo>
                    <a:pt x="1151" y="0"/>
                    <a:pt x="505" y="596"/>
                    <a:pt x="385" y="866"/>
                  </a:cubicBezTo>
                  <a:cubicBezTo>
                    <a:pt x="1" y="1721"/>
                    <a:pt x="43" y="2747"/>
                    <a:pt x="129" y="3666"/>
                  </a:cubicBezTo>
                  <a:cubicBezTo>
                    <a:pt x="172" y="4157"/>
                    <a:pt x="364" y="5269"/>
                    <a:pt x="962" y="5269"/>
                  </a:cubicBezTo>
                  <a:cubicBezTo>
                    <a:pt x="1732" y="5269"/>
                    <a:pt x="1304" y="3473"/>
                    <a:pt x="1283" y="3003"/>
                  </a:cubicBezTo>
                  <a:cubicBezTo>
                    <a:pt x="1240" y="2511"/>
                    <a:pt x="1198" y="2020"/>
                    <a:pt x="1304" y="1528"/>
                  </a:cubicBezTo>
                  <a:cubicBezTo>
                    <a:pt x="1390" y="1165"/>
                    <a:pt x="1839" y="759"/>
                    <a:pt x="1817" y="395"/>
                  </a:cubicBezTo>
                  <a:cubicBezTo>
                    <a:pt x="1811" y="108"/>
                    <a:pt x="1696" y="0"/>
                    <a:pt x="1533" y="0"/>
                  </a:cubicBezTo>
                  <a:close/>
                </a:path>
              </a:pathLst>
            </a:custGeom>
            <a:solidFill>
              <a:srgbClr val="D7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33"/>
            <p:cNvSpPr/>
            <p:nvPr/>
          </p:nvSpPr>
          <p:spPr>
            <a:xfrm>
              <a:off x="279775" y="4034463"/>
              <a:ext cx="132000" cy="150350"/>
            </a:xfrm>
            <a:custGeom>
              <a:avLst/>
              <a:gdLst/>
              <a:ahLst/>
              <a:cxnLst/>
              <a:rect l="l" t="t" r="r" b="b"/>
              <a:pathLst>
                <a:path w="5280" h="6014" extrusionOk="0">
                  <a:moveTo>
                    <a:pt x="2822" y="1"/>
                  </a:moveTo>
                  <a:cubicBezTo>
                    <a:pt x="2808" y="1"/>
                    <a:pt x="2787" y="21"/>
                    <a:pt x="2758" y="67"/>
                  </a:cubicBezTo>
                  <a:cubicBezTo>
                    <a:pt x="2287" y="815"/>
                    <a:pt x="2480" y="836"/>
                    <a:pt x="1625" y="1093"/>
                  </a:cubicBezTo>
                  <a:cubicBezTo>
                    <a:pt x="1443" y="1143"/>
                    <a:pt x="1292" y="1162"/>
                    <a:pt x="1153" y="1162"/>
                  </a:cubicBezTo>
                  <a:cubicBezTo>
                    <a:pt x="818" y="1162"/>
                    <a:pt x="548" y="1052"/>
                    <a:pt x="65" y="1007"/>
                  </a:cubicBezTo>
                  <a:lnTo>
                    <a:pt x="65" y="1007"/>
                  </a:lnTo>
                  <a:cubicBezTo>
                    <a:pt x="471" y="1371"/>
                    <a:pt x="663" y="2204"/>
                    <a:pt x="813" y="2931"/>
                  </a:cubicBezTo>
                  <a:cubicBezTo>
                    <a:pt x="855" y="3102"/>
                    <a:pt x="0" y="3572"/>
                    <a:pt x="22" y="3722"/>
                  </a:cubicBezTo>
                  <a:cubicBezTo>
                    <a:pt x="65" y="3914"/>
                    <a:pt x="984" y="3786"/>
                    <a:pt x="1026" y="3914"/>
                  </a:cubicBezTo>
                  <a:cubicBezTo>
                    <a:pt x="1171" y="4432"/>
                    <a:pt x="1437" y="6014"/>
                    <a:pt x="2756" y="6014"/>
                  </a:cubicBezTo>
                  <a:cubicBezTo>
                    <a:pt x="2799" y="6014"/>
                    <a:pt x="2842" y="6012"/>
                    <a:pt x="2886" y="6009"/>
                  </a:cubicBezTo>
                  <a:cubicBezTo>
                    <a:pt x="3613" y="5945"/>
                    <a:pt x="3677" y="4940"/>
                    <a:pt x="3741" y="4448"/>
                  </a:cubicBezTo>
                  <a:cubicBezTo>
                    <a:pt x="3784" y="4149"/>
                    <a:pt x="3399" y="4299"/>
                    <a:pt x="3420" y="3978"/>
                  </a:cubicBezTo>
                  <a:cubicBezTo>
                    <a:pt x="3420" y="3964"/>
                    <a:pt x="3435" y="3958"/>
                    <a:pt x="3460" y="3958"/>
                  </a:cubicBezTo>
                  <a:cubicBezTo>
                    <a:pt x="3608" y="3958"/>
                    <a:pt x="4126" y="4162"/>
                    <a:pt x="4263" y="4162"/>
                  </a:cubicBezTo>
                  <a:cubicBezTo>
                    <a:pt x="4283" y="4162"/>
                    <a:pt x="4294" y="4158"/>
                    <a:pt x="4297" y="4149"/>
                  </a:cubicBezTo>
                  <a:cubicBezTo>
                    <a:pt x="4318" y="4021"/>
                    <a:pt x="3655" y="3593"/>
                    <a:pt x="3677" y="3487"/>
                  </a:cubicBezTo>
                  <a:cubicBezTo>
                    <a:pt x="3805" y="2974"/>
                    <a:pt x="4745" y="2824"/>
                    <a:pt x="5280" y="2247"/>
                  </a:cubicBezTo>
                  <a:lnTo>
                    <a:pt x="5280" y="2247"/>
                  </a:lnTo>
                  <a:lnTo>
                    <a:pt x="3976" y="2290"/>
                  </a:lnTo>
                  <a:cubicBezTo>
                    <a:pt x="3784" y="2140"/>
                    <a:pt x="3356" y="1349"/>
                    <a:pt x="3057" y="1178"/>
                  </a:cubicBezTo>
                  <a:cubicBezTo>
                    <a:pt x="2702" y="973"/>
                    <a:pt x="2918" y="1"/>
                    <a:pt x="2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33"/>
            <p:cNvSpPr/>
            <p:nvPr/>
          </p:nvSpPr>
          <p:spPr>
            <a:xfrm>
              <a:off x="340150" y="4172913"/>
              <a:ext cx="58275" cy="74300"/>
            </a:xfrm>
            <a:custGeom>
              <a:avLst/>
              <a:gdLst/>
              <a:ahLst/>
              <a:cxnLst/>
              <a:rect l="l" t="t" r="r" b="b"/>
              <a:pathLst>
                <a:path w="2331" h="2972" extrusionOk="0">
                  <a:moveTo>
                    <a:pt x="1" y="0"/>
                  </a:moveTo>
                  <a:cubicBezTo>
                    <a:pt x="1" y="193"/>
                    <a:pt x="86" y="342"/>
                    <a:pt x="150" y="492"/>
                  </a:cubicBezTo>
                  <a:cubicBezTo>
                    <a:pt x="214" y="642"/>
                    <a:pt x="300" y="770"/>
                    <a:pt x="364" y="898"/>
                  </a:cubicBezTo>
                  <a:cubicBezTo>
                    <a:pt x="428" y="1005"/>
                    <a:pt x="492" y="1155"/>
                    <a:pt x="578" y="1283"/>
                  </a:cubicBezTo>
                  <a:cubicBezTo>
                    <a:pt x="642" y="1411"/>
                    <a:pt x="727" y="1539"/>
                    <a:pt x="813" y="1668"/>
                  </a:cubicBezTo>
                  <a:cubicBezTo>
                    <a:pt x="984" y="1924"/>
                    <a:pt x="1198" y="2159"/>
                    <a:pt x="1433" y="2394"/>
                  </a:cubicBezTo>
                  <a:cubicBezTo>
                    <a:pt x="1668" y="2608"/>
                    <a:pt x="1946" y="2800"/>
                    <a:pt x="2202" y="2971"/>
                  </a:cubicBezTo>
                  <a:lnTo>
                    <a:pt x="2330" y="2822"/>
                  </a:lnTo>
                  <a:cubicBezTo>
                    <a:pt x="1839" y="2459"/>
                    <a:pt x="1433" y="2031"/>
                    <a:pt x="1155" y="1518"/>
                  </a:cubicBezTo>
                  <a:cubicBezTo>
                    <a:pt x="1091" y="1390"/>
                    <a:pt x="1027" y="1283"/>
                    <a:pt x="963" y="1133"/>
                  </a:cubicBezTo>
                  <a:cubicBezTo>
                    <a:pt x="898" y="1005"/>
                    <a:pt x="856" y="877"/>
                    <a:pt x="792" y="749"/>
                  </a:cubicBezTo>
                  <a:cubicBezTo>
                    <a:pt x="749" y="599"/>
                    <a:pt x="685" y="471"/>
                    <a:pt x="642" y="342"/>
                  </a:cubicBezTo>
                  <a:cubicBezTo>
                    <a:pt x="599" y="214"/>
                    <a:pt x="556" y="107"/>
                    <a:pt x="578" y="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33"/>
            <p:cNvSpPr/>
            <p:nvPr/>
          </p:nvSpPr>
          <p:spPr>
            <a:xfrm>
              <a:off x="340150" y="4172913"/>
              <a:ext cx="58275" cy="71100"/>
            </a:xfrm>
            <a:custGeom>
              <a:avLst/>
              <a:gdLst/>
              <a:ahLst/>
              <a:cxnLst/>
              <a:rect l="l" t="t" r="r" b="b"/>
              <a:pathLst>
                <a:path w="2331" h="2844" extrusionOk="0">
                  <a:moveTo>
                    <a:pt x="1" y="0"/>
                  </a:moveTo>
                  <a:cubicBezTo>
                    <a:pt x="1" y="86"/>
                    <a:pt x="22" y="193"/>
                    <a:pt x="43" y="257"/>
                  </a:cubicBezTo>
                  <a:lnTo>
                    <a:pt x="257" y="257"/>
                  </a:lnTo>
                  <a:cubicBezTo>
                    <a:pt x="257" y="342"/>
                    <a:pt x="300" y="449"/>
                    <a:pt x="364" y="578"/>
                  </a:cubicBezTo>
                  <a:cubicBezTo>
                    <a:pt x="428" y="706"/>
                    <a:pt x="514" y="813"/>
                    <a:pt x="578" y="962"/>
                  </a:cubicBezTo>
                  <a:cubicBezTo>
                    <a:pt x="663" y="1091"/>
                    <a:pt x="727" y="1219"/>
                    <a:pt x="813" y="1347"/>
                  </a:cubicBezTo>
                  <a:cubicBezTo>
                    <a:pt x="877" y="1454"/>
                    <a:pt x="963" y="1582"/>
                    <a:pt x="1048" y="1689"/>
                  </a:cubicBezTo>
                  <a:cubicBezTo>
                    <a:pt x="1369" y="2138"/>
                    <a:pt x="1817" y="2523"/>
                    <a:pt x="2330" y="2843"/>
                  </a:cubicBezTo>
                  <a:lnTo>
                    <a:pt x="2330" y="2822"/>
                  </a:lnTo>
                  <a:cubicBezTo>
                    <a:pt x="1839" y="2459"/>
                    <a:pt x="1433" y="2031"/>
                    <a:pt x="1155" y="1518"/>
                  </a:cubicBezTo>
                  <a:cubicBezTo>
                    <a:pt x="1091" y="1390"/>
                    <a:pt x="1027" y="1283"/>
                    <a:pt x="963" y="1133"/>
                  </a:cubicBezTo>
                  <a:cubicBezTo>
                    <a:pt x="898" y="1005"/>
                    <a:pt x="856" y="877"/>
                    <a:pt x="792" y="749"/>
                  </a:cubicBezTo>
                  <a:cubicBezTo>
                    <a:pt x="749" y="599"/>
                    <a:pt x="685" y="471"/>
                    <a:pt x="642" y="342"/>
                  </a:cubicBezTo>
                  <a:cubicBezTo>
                    <a:pt x="599" y="214"/>
                    <a:pt x="556" y="107"/>
                    <a:pt x="578" y="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33"/>
            <p:cNvSpPr/>
            <p:nvPr/>
          </p:nvSpPr>
          <p:spPr>
            <a:xfrm>
              <a:off x="348700" y="4149938"/>
              <a:ext cx="25150" cy="35300"/>
            </a:xfrm>
            <a:custGeom>
              <a:avLst/>
              <a:gdLst/>
              <a:ahLst/>
              <a:cxnLst/>
              <a:rect l="l" t="t" r="r" b="b"/>
              <a:pathLst>
                <a:path w="1006" h="1412" extrusionOk="0">
                  <a:moveTo>
                    <a:pt x="1005" y="0"/>
                  </a:moveTo>
                  <a:lnTo>
                    <a:pt x="1005" y="0"/>
                  </a:lnTo>
                  <a:cubicBezTo>
                    <a:pt x="898" y="43"/>
                    <a:pt x="770" y="65"/>
                    <a:pt x="663" y="65"/>
                  </a:cubicBezTo>
                  <a:lnTo>
                    <a:pt x="642" y="65"/>
                  </a:lnTo>
                  <a:cubicBezTo>
                    <a:pt x="578" y="535"/>
                    <a:pt x="492" y="1219"/>
                    <a:pt x="1" y="1411"/>
                  </a:cubicBezTo>
                  <a:lnTo>
                    <a:pt x="172" y="1411"/>
                  </a:lnTo>
                  <a:cubicBezTo>
                    <a:pt x="834" y="1368"/>
                    <a:pt x="941" y="535"/>
                    <a:pt x="10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33"/>
            <p:cNvSpPr/>
            <p:nvPr/>
          </p:nvSpPr>
          <p:spPr>
            <a:xfrm>
              <a:off x="310775" y="4148338"/>
              <a:ext cx="48650" cy="6150"/>
            </a:xfrm>
            <a:custGeom>
              <a:avLst/>
              <a:gdLst/>
              <a:ahLst/>
              <a:cxnLst/>
              <a:rect l="l" t="t" r="r" b="b"/>
              <a:pathLst>
                <a:path w="1946" h="246" extrusionOk="0">
                  <a:moveTo>
                    <a:pt x="1945" y="171"/>
                  </a:moveTo>
                  <a:cubicBezTo>
                    <a:pt x="1913" y="171"/>
                    <a:pt x="1882" y="171"/>
                    <a:pt x="1841" y="180"/>
                  </a:cubicBezTo>
                  <a:lnTo>
                    <a:pt x="1841" y="180"/>
                  </a:lnTo>
                  <a:cubicBezTo>
                    <a:pt x="1876" y="177"/>
                    <a:pt x="1910" y="175"/>
                    <a:pt x="1945" y="171"/>
                  </a:cubicBezTo>
                  <a:close/>
                  <a:moveTo>
                    <a:pt x="0" y="0"/>
                  </a:moveTo>
                  <a:cubicBezTo>
                    <a:pt x="0" y="43"/>
                    <a:pt x="21" y="107"/>
                    <a:pt x="43" y="150"/>
                  </a:cubicBezTo>
                  <a:cubicBezTo>
                    <a:pt x="367" y="212"/>
                    <a:pt x="705" y="245"/>
                    <a:pt x="1049" y="245"/>
                  </a:cubicBezTo>
                  <a:cubicBezTo>
                    <a:pt x="1296" y="245"/>
                    <a:pt x="1546" y="228"/>
                    <a:pt x="1796" y="193"/>
                  </a:cubicBezTo>
                  <a:cubicBezTo>
                    <a:pt x="1812" y="187"/>
                    <a:pt x="1827" y="183"/>
                    <a:pt x="1841" y="180"/>
                  </a:cubicBezTo>
                  <a:lnTo>
                    <a:pt x="1841" y="180"/>
                  </a:lnTo>
                  <a:cubicBezTo>
                    <a:pt x="1702" y="191"/>
                    <a:pt x="1563" y="196"/>
                    <a:pt x="1426" y="196"/>
                  </a:cubicBezTo>
                  <a:cubicBezTo>
                    <a:pt x="927" y="196"/>
                    <a:pt x="446" y="128"/>
                    <a:pt x="0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33"/>
            <p:cNvSpPr/>
            <p:nvPr/>
          </p:nvSpPr>
          <p:spPr>
            <a:xfrm>
              <a:off x="280300" y="3984588"/>
              <a:ext cx="125075" cy="112375"/>
            </a:xfrm>
            <a:custGeom>
              <a:avLst/>
              <a:gdLst/>
              <a:ahLst/>
              <a:cxnLst/>
              <a:rect l="l" t="t" r="r" b="b"/>
              <a:pathLst>
                <a:path w="5003" h="4495" extrusionOk="0">
                  <a:moveTo>
                    <a:pt x="2193" y="1"/>
                  </a:moveTo>
                  <a:cubicBezTo>
                    <a:pt x="1695" y="1"/>
                    <a:pt x="1143" y="257"/>
                    <a:pt x="834" y="566"/>
                  </a:cubicBezTo>
                  <a:cubicBezTo>
                    <a:pt x="193" y="1207"/>
                    <a:pt x="1" y="2126"/>
                    <a:pt x="279" y="3002"/>
                  </a:cubicBezTo>
                  <a:cubicBezTo>
                    <a:pt x="386" y="3366"/>
                    <a:pt x="642" y="3921"/>
                    <a:pt x="1005" y="4178"/>
                  </a:cubicBezTo>
                  <a:cubicBezTo>
                    <a:pt x="1240" y="4327"/>
                    <a:pt x="1518" y="4306"/>
                    <a:pt x="1796" y="4349"/>
                  </a:cubicBezTo>
                  <a:cubicBezTo>
                    <a:pt x="1692" y="4401"/>
                    <a:pt x="2106" y="4494"/>
                    <a:pt x="2461" y="4494"/>
                  </a:cubicBezTo>
                  <a:cubicBezTo>
                    <a:pt x="2544" y="4494"/>
                    <a:pt x="2625" y="4489"/>
                    <a:pt x="2694" y="4477"/>
                  </a:cubicBezTo>
                  <a:cubicBezTo>
                    <a:pt x="3271" y="4349"/>
                    <a:pt x="3677" y="3964"/>
                    <a:pt x="4105" y="3643"/>
                  </a:cubicBezTo>
                  <a:cubicBezTo>
                    <a:pt x="5002" y="2938"/>
                    <a:pt x="4789" y="1891"/>
                    <a:pt x="3976" y="1100"/>
                  </a:cubicBezTo>
                  <a:cubicBezTo>
                    <a:pt x="3592" y="715"/>
                    <a:pt x="2929" y="53"/>
                    <a:pt x="2352" y="10"/>
                  </a:cubicBezTo>
                  <a:cubicBezTo>
                    <a:pt x="2300" y="4"/>
                    <a:pt x="2247" y="1"/>
                    <a:pt x="2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33"/>
            <p:cNvSpPr/>
            <p:nvPr/>
          </p:nvSpPr>
          <p:spPr>
            <a:xfrm>
              <a:off x="241300" y="4000538"/>
              <a:ext cx="89250" cy="119825"/>
            </a:xfrm>
            <a:custGeom>
              <a:avLst/>
              <a:gdLst/>
              <a:ahLst/>
              <a:cxnLst/>
              <a:rect l="l" t="t" r="r" b="b"/>
              <a:pathLst>
                <a:path w="3570" h="4793" extrusionOk="0">
                  <a:moveTo>
                    <a:pt x="1464" y="1"/>
                  </a:moveTo>
                  <a:cubicBezTo>
                    <a:pt x="973" y="1"/>
                    <a:pt x="557" y="569"/>
                    <a:pt x="407" y="889"/>
                  </a:cubicBezTo>
                  <a:cubicBezTo>
                    <a:pt x="0" y="1830"/>
                    <a:pt x="171" y="2749"/>
                    <a:pt x="342" y="3689"/>
                  </a:cubicBezTo>
                  <a:cubicBezTo>
                    <a:pt x="407" y="3989"/>
                    <a:pt x="449" y="4245"/>
                    <a:pt x="727" y="4480"/>
                  </a:cubicBezTo>
                  <a:cubicBezTo>
                    <a:pt x="989" y="4688"/>
                    <a:pt x="1389" y="4793"/>
                    <a:pt x="1795" y="4793"/>
                  </a:cubicBezTo>
                  <a:cubicBezTo>
                    <a:pt x="2350" y="4793"/>
                    <a:pt x="2917" y="4597"/>
                    <a:pt x="3164" y="4202"/>
                  </a:cubicBezTo>
                  <a:cubicBezTo>
                    <a:pt x="3570" y="3540"/>
                    <a:pt x="2865" y="2642"/>
                    <a:pt x="2608" y="2001"/>
                  </a:cubicBezTo>
                  <a:cubicBezTo>
                    <a:pt x="2394" y="1509"/>
                    <a:pt x="2309" y="227"/>
                    <a:pt x="1668" y="34"/>
                  </a:cubicBezTo>
                  <a:cubicBezTo>
                    <a:pt x="1599" y="11"/>
                    <a:pt x="1531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33"/>
            <p:cNvSpPr/>
            <p:nvPr/>
          </p:nvSpPr>
          <p:spPr>
            <a:xfrm>
              <a:off x="223125" y="4040913"/>
              <a:ext cx="98350" cy="95950"/>
            </a:xfrm>
            <a:custGeom>
              <a:avLst/>
              <a:gdLst/>
              <a:ahLst/>
              <a:cxnLst/>
              <a:rect l="l" t="t" r="r" b="b"/>
              <a:pathLst>
                <a:path w="3934" h="3838" extrusionOk="0">
                  <a:moveTo>
                    <a:pt x="852" y="1"/>
                  </a:moveTo>
                  <a:cubicBezTo>
                    <a:pt x="679" y="1"/>
                    <a:pt x="501" y="93"/>
                    <a:pt x="343" y="322"/>
                  </a:cubicBezTo>
                  <a:cubicBezTo>
                    <a:pt x="1" y="856"/>
                    <a:pt x="236" y="1476"/>
                    <a:pt x="386" y="2010"/>
                  </a:cubicBezTo>
                  <a:cubicBezTo>
                    <a:pt x="556" y="2651"/>
                    <a:pt x="877" y="3357"/>
                    <a:pt x="1625" y="3677"/>
                  </a:cubicBezTo>
                  <a:cubicBezTo>
                    <a:pt x="1811" y="3760"/>
                    <a:pt x="2288" y="3838"/>
                    <a:pt x="2748" y="3838"/>
                  </a:cubicBezTo>
                  <a:cubicBezTo>
                    <a:pt x="3237" y="3838"/>
                    <a:pt x="3707" y="3750"/>
                    <a:pt x="3784" y="3485"/>
                  </a:cubicBezTo>
                  <a:cubicBezTo>
                    <a:pt x="3934" y="2972"/>
                    <a:pt x="2480" y="2780"/>
                    <a:pt x="2181" y="2523"/>
                  </a:cubicBezTo>
                  <a:cubicBezTo>
                    <a:pt x="1540" y="2010"/>
                    <a:pt x="1839" y="1198"/>
                    <a:pt x="1561" y="578"/>
                  </a:cubicBezTo>
                  <a:cubicBezTo>
                    <a:pt x="1426" y="268"/>
                    <a:pt x="1147" y="1"/>
                    <a:pt x="8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33"/>
            <p:cNvSpPr/>
            <p:nvPr/>
          </p:nvSpPr>
          <p:spPr>
            <a:xfrm>
              <a:off x="347625" y="4034238"/>
              <a:ext cx="82850" cy="100750"/>
            </a:xfrm>
            <a:custGeom>
              <a:avLst/>
              <a:gdLst/>
              <a:ahLst/>
              <a:cxnLst/>
              <a:rect l="l" t="t" r="r" b="b"/>
              <a:pathLst>
                <a:path w="3314" h="4030" extrusionOk="0">
                  <a:moveTo>
                    <a:pt x="2106" y="0"/>
                  </a:moveTo>
                  <a:cubicBezTo>
                    <a:pt x="1774" y="0"/>
                    <a:pt x="1564" y="528"/>
                    <a:pt x="1390" y="845"/>
                  </a:cubicBezTo>
                  <a:cubicBezTo>
                    <a:pt x="1219" y="1123"/>
                    <a:pt x="1112" y="1315"/>
                    <a:pt x="813" y="1486"/>
                  </a:cubicBezTo>
                  <a:cubicBezTo>
                    <a:pt x="428" y="1700"/>
                    <a:pt x="1" y="1764"/>
                    <a:pt x="86" y="2192"/>
                  </a:cubicBezTo>
                  <a:cubicBezTo>
                    <a:pt x="172" y="2598"/>
                    <a:pt x="514" y="3089"/>
                    <a:pt x="877" y="3367"/>
                  </a:cubicBezTo>
                  <a:cubicBezTo>
                    <a:pt x="1155" y="3581"/>
                    <a:pt x="1518" y="4030"/>
                    <a:pt x="1860" y="4030"/>
                  </a:cubicBezTo>
                  <a:cubicBezTo>
                    <a:pt x="2309" y="4030"/>
                    <a:pt x="2886" y="3645"/>
                    <a:pt x="3057" y="3325"/>
                  </a:cubicBezTo>
                  <a:cubicBezTo>
                    <a:pt x="3314" y="2854"/>
                    <a:pt x="3122" y="2085"/>
                    <a:pt x="3057" y="1572"/>
                  </a:cubicBezTo>
                  <a:cubicBezTo>
                    <a:pt x="2993" y="1102"/>
                    <a:pt x="2865" y="610"/>
                    <a:pt x="2502" y="225"/>
                  </a:cubicBezTo>
                  <a:cubicBezTo>
                    <a:pt x="2352" y="65"/>
                    <a:pt x="2221" y="0"/>
                    <a:pt x="2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33"/>
            <p:cNvSpPr/>
            <p:nvPr/>
          </p:nvSpPr>
          <p:spPr>
            <a:xfrm>
              <a:off x="310225" y="4090038"/>
              <a:ext cx="49200" cy="35250"/>
            </a:xfrm>
            <a:custGeom>
              <a:avLst/>
              <a:gdLst/>
              <a:ahLst/>
              <a:cxnLst/>
              <a:rect l="l" t="t" r="r" b="b"/>
              <a:pathLst>
                <a:path w="1968" h="1410" extrusionOk="0">
                  <a:moveTo>
                    <a:pt x="1609" y="1"/>
                  </a:moveTo>
                  <a:cubicBezTo>
                    <a:pt x="1376" y="1"/>
                    <a:pt x="1062" y="179"/>
                    <a:pt x="920" y="280"/>
                  </a:cubicBezTo>
                  <a:cubicBezTo>
                    <a:pt x="770" y="387"/>
                    <a:pt x="706" y="537"/>
                    <a:pt x="492" y="537"/>
                  </a:cubicBezTo>
                  <a:cubicBezTo>
                    <a:pt x="481" y="538"/>
                    <a:pt x="469" y="539"/>
                    <a:pt x="457" y="539"/>
                  </a:cubicBezTo>
                  <a:cubicBezTo>
                    <a:pt x="311" y="539"/>
                    <a:pt x="119" y="425"/>
                    <a:pt x="1" y="366"/>
                  </a:cubicBezTo>
                  <a:lnTo>
                    <a:pt x="1" y="366"/>
                  </a:lnTo>
                  <a:cubicBezTo>
                    <a:pt x="335" y="680"/>
                    <a:pt x="362" y="1410"/>
                    <a:pt x="978" y="1410"/>
                  </a:cubicBezTo>
                  <a:cubicBezTo>
                    <a:pt x="1032" y="1410"/>
                    <a:pt x="1091" y="1404"/>
                    <a:pt x="1155" y="1392"/>
                  </a:cubicBezTo>
                  <a:cubicBezTo>
                    <a:pt x="1753" y="1285"/>
                    <a:pt x="1796" y="922"/>
                    <a:pt x="1818" y="494"/>
                  </a:cubicBezTo>
                  <a:cubicBezTo>
                    <a:pt x="1818" y="302"/>
                    <a:pt x="1967" y="3"/>
                    <a:pt x="1647" y="3"/>
                  </a:cubicBezTo>
                  <a:cubicBezTo>
                    <a:pt x="1634" y="1"/>
                    <a:pt x="1622" y="1"/>
                    <a:pt x="16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33"/>
            <p:cNvSpPr/>
            <p:nvPr/>
          </p:nvSpPr>
          <p:spPr>
            <a:xfrm>
              <a:off x="342300" y="4035588"/>
              <a:ext cx="16575" cy="70025"/>
            </a:xfrm>
            <a:custGeom>
              <a:avLst/>
              <a:gdLst/>
              <a:ahLst/>
              <a:cxnLst/>
              <a:rect l="l" t="t" r="r" b="b"/>
              <a:pathLst>
                <a:path w="663" h="2801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70" y="235"/>
                    <a:pt x="513" y="471"/>
                    <a:pt x="513" y="706"/>
                  </a:cubicBezTo>
                  <a:cubicBezTo>
                    <a:pt x="535" y="962"/>
                    <a:pt x="513" y="1197"/>
                    <a:pt x="470" y="1432"/>
                  </a:cubicBezTo>
                  <a:cubicBezTo>
                    <a:pt x="428" y="1668"/>
                    <a:pt x="364" y="1903"/>
                    <a:pt x="299" y="2116"/>
                  </a:cubicBezTo>
                  <a:cubicBezTo>
                    <a:pt x="214" y="2352"/>
                    <a:pt x="128" y="2565"/>
                    <a:pt x="0" y="2779"/>
                  </a:cubicBezTo>
                  <a:lnTo>
                    <a:pt x="22" y="2800"/>
                  </a:lnTo>
                  <a:cubicBezTo>
                    <a:pt x="235" y="2629"/>
                    <a:pt x="385" y="2416"/>
                    <a:pt x="492" y="2181"/>
                  </a:cubicBezTo>
                  <a:cubicBezTo>
                    <a:pt x="599" y="1945"/>
                    <a:pt x="620" y="1689"/>
                    <a:pt x="641" y="1454"/>
                  </a:cubicBezTo>
                  <a:cubicBezTo>
                    <a:pt x="663" y="962"/>
                    <a:pt x="620" y="449"/>
                    <a:pt x="4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33"/>
            <p:cNvSpPr/>
            <p:nvPr/>
          </p:nvSpPr>
          <p:spPr>
            <a:xfrm>
              <a:off x="331075" y="4056413"/>
              <a:ext cx="12850" cy="49200"/>
            </a:xfrm>
            <a:custGeom>
              <a:avLst/>
              <a:gdLst/>
              <a:ahLst/>
              <a:cxnLst/>
              <a:rect l="l" t="t" r="r" b="b"/>
              <a:pathLst>
                <a:path w="514" h="1968" extrusionOk="0">
                  <a:moveTo>
                    <a:pt x="22" y="1"/>
                  </a:moveTo>
                  <a:cubicBezTo>
                    <a:pt x="0" y="343"/>
                    <a:pt x="22" y="685"/>
                    <a:pt x="107" y="1027"/>
                  </a:cubicBezTo>
                  <a:cubicBezTo>
                    <a:pt x="129" y="1177"/>
                    <a:pt x="171" y="1348"/>
                    <a:pt x="235" y="1519"/>
                  </a:cubicBezTo>
                  <a:cubicBezTo>
                    <a:pt x="300" y="1668"/>
                    <a:pt x="385" y="1818"/>
                    <a:pt x="492" y="1967"/>
                  </a:cubicBezTo>
                  <a:lnTo>
                    <a:pt x="513" y="1967"/>
                  </a:lnTo>
                  <a:cubicBezTo>
                    <a:pt x="513" y="1796"/>
                    <a:pt x="471" y="1625"/>
                    <a:pt x="428" y="1476"/>
                  </a:cubicBezTo>
                  <a:cubicBezTo>
                    <a:pt x="385" y="1305"/>
                    <a:pt x="321" y="1155"/>
                    <a:pt x="257" y="984"/>
                  </a:cubicBezTo>
                  <a:cubicBezTo>
                    <a:pt x="150" y="664"/>
                    <a:pt x="86" y="343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33"/>
            <p:cNvSpPr/>
            <p:nvPr/>
          </p:nvSpPr>
          <p:spPr>
            <a:xfrm>
              <a:off x="310425" y="4055588"/>
              <a:ext cx="28675" cy="54300"/>
            </a:xfrm>
            <a:custGeom>
              <a:avLst/>
              <a:gdLst/>
              <a:ahLst/>
              <a:cxnLst/>
              <a:rect l="l" t="t" r="r" b="b"/>
              <a:pathLst>
                <a:path w="1147" h="2172" extrusionOk="0">
                  <a:moveTo>
                    <a:pt x="134" y="0"/>
                  </a:moveTo>
                  <a:cubicBezTo>
                    <a:pt x="74" y="0"/>
                    <a:pt x="0" y="51"/>
                    <a:pt x="14" y="119"/>
                  </a:cubicBezTo>
                  <a:cubicBezTo>
                    <a:pt x="30" y="151"/>
                    <a:pt x="57" y="171"/>
                    <a:pt x="87" y="171"/>
                  </a:cubicBezTo>
                  <a:cubicBezTo>
                    <a:pt x="98" y="171"/>
                    <a:pt x="110" y="168"/>
                    <a:pt x="121" y="162"/>
                  </a:cubicBezTo>
                  <a:cubicBezTo>
                    <a:pt x="185" y="504"/>
                    <a:pt x="271" y="868"/>
                    <a:pt x="399" y="1210"/>
                  </a:cubicBezTo>
                  <a:cubicBezTo>
                    <a:pt x="484" y="1381"/>
                    <a:pt x="548" y="1573"/>
                    <a:pt x="677" y="1744"/>
                  </a:cubicBezTo>
                  <a:cubicBezTo>
                    <a:pt x="805" y="1915"/>
                    <a:pt x="933" y="2064"/>
                    <a:pt x="1126" y="2171"/>
                  </a:cubicBezTo>
                  <a:lnTo>
                    <a:pt x="1147" y="2171"/>
                  </a:lnTo>
                  <a:lnTo>
                    <a:pt x="848" y="1658"/>
                  </a:lnTo>
                  <a:cubicBezTo>
                    <a:pt x="762" y="1487"/>
                    <a:pt x="634" y="1338"/>
                    <a:pt x="548" y="1145"/>
                  </a:cubicBezTo>
                  <a:cubicBezTo>
                    <a:pt x="399" y="825"/>
                    <a:pt x="271" y="504"/>
                    <a:pt x="164" y="162"/>
                  </a:cubicBezTo>
                  <a:cubicBezTo>
                    <a:pt x="185" y="141"/>
                    <a:pt x="228" y="98"/>
                    <a:pt x="206" y="55"/>
                  </a:cubicBezTo>
                  <a:cubicBezTo>
                    <a:pt x="199" y="17"/>
                    <a:pt x="169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33"/>
            <p:cNvSpPr/>
            <p:nvPr/>
          </p:nvSpPr>
          <p:spPr>
            <a:xfrm>
              <a:off x="282100" y="4027788"/>
              <a:ext cx="44725" cy="93850"/>
            </a:xfrm>
            <a:custGeom>
              <a:avLst/>
              <a:gdLst/>
              <a:ahLst/>
              <a:cxnLst/>
              <a:rect l="l" t="t" r="r" b="b"/>
              <a:pathLst>
                <a:path w="1789" h="3754" extrusionOk="0">
                  <a:moveTo>
                    <a:pt x="125" y="1"/>
                  </a:moveTo>
                  <a:cubicBezTo>
                    <a:pt x="65" y="1"/>
                    <a:pt x="1" y="52"/>
                    <a:pt x="14" y="120"/>
                  </a:cubicBezTo>
                  <a:cubicBezTo>
                    <a:pt x="14" y="163"/>
                    <a:pt x="57" y="184"/>
                    <a:pt x="100" y="184"/>
                  </a:cubicBezTo>
                  <a:cubicBezTo>
                    <a:pt x="121" y="483"/>
                    <a:pt x="164" y="783"/>
                    <a:pt x="249" y="1082"/>
                  </a:cubicBezTo>
                  <a:cubicBezTo>
                    <a:pt x="335" y="1402"/>
                    <a:pt x="485" y="1723"/>
                    <a:pt x="656" y="2022"/>
                  </a:cubicBezTo>
                  <a:cubicBezTo>
                    <a:pt x="762" y="2151"/>
                    <a:pt x="869" y="2300"/>
                    <a:pt x="955" y="2428"/>
                  </a:cubicBezTo>
                  <a:cubicBezTo>
                    <a:pt x="1040" y="2578"/>
                    <a:pt x="1126" y="2728"/>
                    <a:pt x="1190" y="2856"/>
                  </a:cubicBezTo>
                  <a:cubicBezTo>
                    <a:pt x="1361" y="3155"/>
                    <a:pt x="1510" y="3412"/>
                    <a:pt x="1681" y="3711"/>
                  </a:cubicBezTo>
                  <a:lnTo>
                    <a:pt x="1788" y="3754"/>
                  </a:lnTo>
                  <a:cubicBezTo>
                    <a:pt x="1703" y="3433"/>
                    <a:pt x="1532" y="3112"/>
                    <a:pt x="1382" y="2792"/>
                  </a:cubicBezTo>
                  <a:cubicBezTo>
                    <a:pt x="1318" y="2642"/>
                    <a:pt x="1233" y="2493"/>
                    <a:pt x="1126" y="2364"/>
                  </a:cubicBezTo>
                  <a:cubicBezTo>
                    <a:pt x="1019" y="2215"/>
                    <a:pt x="912" y="2086"/>
                    <a:pt x="805" y="1937"/>
                  </a:cubicBezTo>
                  <a:cubicBezTo>
                    <a:pt x="420" y="1402"/>
                    <a:pt x="207" y="804"/>
                    <a:pt x="121" y="163"/>
                  </a:cubicBezTo>
                  <a:cubicBezTo>
                    <a:pt x="185" y="163"/>
                    <a:pt x="207" y="120"/>
                    <a:pt x="207" y="56"/>
                  </a:cubicBezTo>
                  <a:cubicBezTo>
                    <a:pt x="191" y="17"/>
                    <a:pt x="159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33"/>
            <p:cNvSpPr/>
            <p:nvPr/>
          </p:nvSpPr>
          <p:spPr>
            <a:xfrm>
              <a:off x="292800" y="4045963"/>
              <a:ext cx="40425" cy="74075"/>
            </a:xfrm>
            <a:custGeom>
              <a:avLst/>
              <a:gdLst/>
              <a:ahLst/>
              <a:cxnLst/>
              <a:rect l="l" t="t" r="r" b="b"/>
              <a:pathLst>
                <a:path w="1617" h="2963" extrusionOk="0">
                  <a:moveTo>
                    <a:pt x="125" y="1"/>
                  </a:moveTo>
                  <a:cubicBezTo>
                    <a:pt x="65" y="1"/>
                    <a:pt x="0" y="51"/>
                    <a:pt x="14" y="120"/>
                  </a:cubicBezTo>
                  <a:cubicBezTo>
                    <a:pt x="14" y="141"/>
                    <a:pt x="57" y="162"/>
                    <a:pt x="99" y="162"/>
                  </a:cubicBezTo>
                  <a:cubicBezTo>
                    <a:pt x="78" y="419"/>
                    <a:pt x="99" y="654"/>
                    <a:pt x="163" y="889"/>
                  </a:cubicBezTo>
                  <a:cubicBezTo>
                    <a:pt x="249" y="1146"/>
                    <a:pt x="420" y="1402"/>
                    <a:pt x="612" y="1616"/>
                  </a:cubicBezTo>
                  <a:cubicBezTo>
                    <a:pt x="698" y="1744"/>
                    <a:pt x="805" y="1851"/>
                    <a:pt x="890" y="1937"/>
                  </a:cubicBezTo>
                  <a:cubicBezTo>
                    <a:pt x="976" y="2043"/>
                    <a:pt x="1061" y="2150"/>
                    <a:pt x="1147" y="2278"/>
                  </a:cubicBezTo>
                  <a:cubicBezTo>
                    <a:pt x="1296" y="2492"/>
                    <a:pt x="1424" y="2727"/>
                    <a:pt x="1595" y="2962"/>
                  </a:cubicBezTo>
                  <a:lnTo>
                    <a:pt x="1617" y="2962"/>
                  </a:lnTo>
                  <a:cubicBezTo>
                    <a:pt x="1553" y="2706"/>
                    <a:pt x="1467" y="2428"/>
                    <a:pt x="1318" y="2193"/>
                  </a:cubicBezTo>
                  <a:cubicBezTo>
                    <a:pt x="1232" y="2065"/>
                    <a:pt x="1147" y="1958"/>
                    <a:pt x="1040" y="1830"/>
                  </a:cubicBezTo>
                  <a:cubicBezTo>
                    <a:pt x="933" y="1723"/>
                    <a:pt x="826" y="1637"/>
                    <a:pt x="719" y="1552"/>
                  </a:cubicBezTo>
                  <a:cubicBezTo>
                    <a:pt x="527" y="1338"/>
                    <a:pt x="377" y="1103"/>
                    <a:pt x="270" y="868"/>
                  </a:cubicBezTo>
                  <a:cubicBezTo>
                    <a:pt x="185" y="633"/>
                    <a:pt x="121" y="398"/>
                    <a:pt x="121" y="162"/>
                  </a:cubicBezTo>
                  <a:cubicBezTo>
                    <a:pt x="163" y="162"/>
                    <a:pt x="206" y="120"/>
                    <a:pt x="206" y="56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33"/>
            <p:cNvSpPr/>
            <p:nvPr/>
          </p:nvSpPr>
          <p:spPr>
            <a:xfrm>
              <a:off x="318775" y="4062838"/>
              <a:ext cx="20875" cy="43300"/>
            </a:xfrm>
            <a:custGeom>
              <a:avLst/>
              <a:gdLst/>
              <a:ahLst/>
              <a:cxnLst/>
              <a:rect l="l" t="t" r="r" b="b"/>
              <a:pathLst>
                <a:path w="835" h="1732" extrusionOk="0">
                  <a:moveTo>
                    <a:pt x="1" y="0"/>
                  </a:moveTo>
                  <a:lnTo>
                    <a:pt x="1" y="22"/>
                  </a:lnTo>
                  <a:cubicBezTo>
                    <a:pt x="214" y="278"/>
                    <a:pt x="343" y="556"/>
                    <a:pt x="428" y="855"/>
                  </a:cubicBezTo>
                  <a:cubicBezTo>
                    <a:pt x="471" y="1005"/>
                    <a:pt x="492" y="1176"/>
                    <a:pt x="556" y="1304"/>
                  </a:cubicBezTo>
                  <a:cubicBezTo>
                    <a:pt x="621" y="1454"/>
                    <a:pt x="706" y="1603"/>
                    <a:pt x="834" y="1732"/>
                  </a:cubicBezTo>
                  <a:cubicBezTo>
                    <a:pt x="834" y="1561"/>
                    <a:pt x="792" y="1411"/>
                    <a:pt x="749" y="1262"/>
                  </a:cubicBezTo>
                  <a:cubicBezTo>
                    <a:pt x="706" y="1112"/>
                    <a:pt x="642" y="962"/>
                    <a:pt x="578" y="813"/>
                  </a:cubicBezTo>
                  <a:cubicBezTo>
                    <a:pt x="514" y="663"/>
                    <a:pt x="428" y="535"/>
                    <a:pt x="343" y="385"/>
                  </a:cubicBezTo>
                  <a:cubicBezTo>
                    <a:pt x="257" y="236"/>
                    <a:pt x="129" y="107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33"/>
            <p:cNvSpPr/>
            <p:nvPr/>
          </p:nvSpPr>
          <p:spPr>
            <a:xfrm>
              <a:off x="336625" y="4043113"/>
              <a:ext cx="15850" cy="64100"/>
            </a:xfrm>
            <a:custGeom>
              <a:avLst/>
              <a:gdLst/>
              <a:ahLst/>
              <a:cxnLst/>
              <a:rect l="l" t="t" r="r" b="b"/>
              <a:pathLst>
                <a:path w="634" h="2564" extrusionOk="0">
                  <a:moveTo>
                    <a:pt x="122" y="1"/>
                  </a:moveTo>
                  <a:cubicBezTo>
                    <a:pt x="64" y="1"/>
                    <a:pt x="1" y="42"/>
                    <a:pt x="13" y="105"/>
                  </a:cubicBezTo>
                  <a:cubicBezTo>
                    <a:pt x="27" y="146"/>
                    <a:pt x="58" y="161"/>
                    <a:pt x="89" y="161"/>
                  </a:cubicBezTo>
                  <a:cubicBezTo>
                    <a:pt x="108" y="161"/>
                    <a:pt x="126" y="156"/>
                    <a:pt x="142" y="148"/>
                  </a:cubicBezTo>
                  <a:cubicBezTo>
                    <a:pt x="377" y="512"/>
                    <a:pt x="441" y="939"/>
                    <a:pt x="441" y="1324"/>
                  </a:cubicBezTo>
                  <a:cubicBezTo>
                    <a:pt x="441" y="1538"/>
                    <a:pt x="398" y="1730"/>
                    <a:pt x="398" y="1944"/>
                  </a:cubicBezTo>
                  <a:cubicBezTo>
                    <a:pt x="377" y="2157"/>
                    <a:pt x="377" y="2350"/>
                    <a:pt x="398" y="2563"/>
                  </a:cubicBezTo>
                  <a:lnTo>
                    <a:pt x="420" y="2563"/>
                  </a:lnTo>
                  <a:cubicBezTo>
                    <a:pt x="505" y="2371"/>
                    <a:pt x="569" y="2179"/>
                    <a:pt x="591" y="1965"/>
                  </a:cubicBezTo>
                  <a:cubicBezTo>
                    <a:pt x="633" y="1751"/>
                    <a:pt x="612" y="1538"/>
                    <a:pt x="612" y="1324"/>
                  </a:cubicBezTo>
                  <a:cubicBezTo>
                    <a:pt x="591" y="1110"/>
                    <a:pt x="548" y="896"/>
                    <a:pt x="484" y="704"/>
                  </a:cubicBezTo>
                  <a:cubicBezTo>
                    <a:pt x="420" y="512"/>
                    <a:pt x="313" y="319"/>
                    <a:pt x="163" y="148"/>
                  </a:cubicBezTo>
                  <a:cubicBezTo>
                    <a:pt x="184" y="127"/>
                    <a:pt x="206" y="105"/>
                    <a:pt x="206" y="63"/>
                  </a:cubicBezTo>
                  <a:cubicBezTo>
                    <a:pt x="197" y="20"/>
                    <a:pt x="161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33"/>
            <p:cNvSpPr/>
            <p:nvPr/>
          </p:nvSpPr>
          <p:spPr>
            <a:xfrm>
              <a:off x="300075" y="4045163"/>
              <a:ext cx="31025" cy="60450"/>
            </a:xfrm>
            <a:custGeom>
              <a:avLst/>
              <a:gdLst/>
              <a:ahLst/>
              <a:cxnLst/>
              <a:rect l="l" t="t" r="r" b="b"/>
              <a:pathLst>
                <a:path w="1241" h="2418" extrusionOk="0">
                  <a:moveTo>
                    <a:pt x="169" y="0"/>
                  </a:moveTo>
                  <a:cubicBezTo>
                    <a:pt x="163" y="0"/>
                    <a:pt x="157" y="1"/>
                    <a:pt x="150" y="2"/>
                  </a:cubicBezTo>
                  <a:lnTo>
                    <a:pt x="129" y="2"/>
                  </a:lnTo>
                  <a:cubicBezTo>
                    <a:pt x="1" y="23"/>
                    <a:pt x="65" y="173"/>
                    <a:pt x="193" y="173"/>
                  </a:cubicBezTo>
                  <a:cubicBezTo>
                    <a:pt x="150" y="365"/>
                    <a:pt x="150" y="558"/>
                    <a:pt x="193" y="750"/>
                  </a:cubicBezTo>
                  <a:cubicBezTo>
                    <a:pt x="236" y="964"/>
                    <a:pt x="300" y="1156"/>
                    <a:pt x="407" y="1370"/>
                  </a:cubicBezTo>
                  <a:cubicBezTo>
                    <a:pt x="492" y="1562"/>
                    <a:pt x="599" y="1755"/>
                    <a:pt x="749" y="1926"/>
                  </a:cubicBezTo>
                  <a:cubicBezTo>
                    <a:pt x="877" y="2097"/>
                    <a:pt x="1027" y="2268"/>
                    <a:pt x="1219" y="2417"/>
                  </a:cubicBezTo>
                  <a:lnTo>
                    <a:pt x="1240" y="2417"/>
                  </a:lnTo>
                  <a:cubicBezTo>
                    <a:pt x="1133" y="2204"/>
                    <a:pt x="1027" y="2033"/>
                    <a:pt x="920" y="1840"/>
                  </a:cubicBezTo>
                  <a:cubicBezTo>
                    <a:pt x="791" y="1669"/>
                    <a:pt x="663" y="1498"/>
                    <a:pt x="556" y="1306"/>
                  </a:cubicBezTo>
                  <a:cubicBezTo>
                    <a:pt x="343" y="964"/>
                    <a:pt x="193" y="579"/>
                    <a:pt x="214" y="173"/>
                  </a:cubicBezTo>
                  <a:cubicBezTo>
                    <a:pt x="335" y="153"/>
                    <a:pt x="266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33"/>
            <p:cNvSpPr/>
            <p:nvPr/>
          </p:nvSpPr>
          <p:spPr>
            <a:xfrm>
              <a:off x="342300" y="4038788"/>
              <a:ext cx="32625" cy="76450"/>
            </a:xfrm>
            <a:custGeom>
              <a:avLst/>
              <a:gdLst/>
              <a:ahLst/>
              <a:cxnLst/>
              <a:rect l="l" t="t" r="r" b="b"/>
              <a:pathLst>
                <a:path w="1305" h="3058" extrusionOk="0">
                  <a:moveTo>
                    <a:pt x="1133" y="1"/>
                  </a:moveTo>
                  <a:cubicBezTo>
                    <a:pt x="1219" y="107"/>
                    <a:pt x="1240" y="257"/>
                    <a:pt x="1240" y="385"/>
                  </a:cubicBezTo>
                  <a:cubicBezTo>
                    <a:pt x="1219" y="535"/>
                    <a:pt x="1197" y="663"/>
                    <a:pt x="1154" y="791"/>
                  </a:cubicBezTo>
                  <a:cubicBezTo>
                    <a:pt x="1069" y="1048"/>
                    <a:pt x="941" y="1304"/>
                    <a:pt x="812" y="1561"/>
                  </a:cubicBezTo>
                  <a:cubicBezTo>
                    <a:pt x="748" y="1689"/>
                    <a:pt x="684" y="1796"/>
                    <a:pt x="599" y="1924"/>
                  </a:cubicBezTo>
                  <a:cubicBezTo>
                    <a:pt x="535" y="2031"/>
                    <a:pt x="449" y="2159"/>
                    <a:pt x="364" y="2266"/>
                  </a:cubicBezTo>
                  <a:cubicBezTo>
                    <a:pt x="214" y="2501"/>
                    <a:pt x="22" y="2758"/>
                    <a:pt x="0" y="3036"/>
                  </a:cubicBezTo>
                  <a:lnTo>
                    <a:pt x="22" y="3057"/>
                  </a:lnTo>
                  <a:cubicBezTo>
                    <a:pt x="150" y="2801"/>
                    <a:pt x="342" y="2587"/>
                    <a:pt x="535" y="2352"/>
                  </a:cubicBezTo>
                  <a:cubicBezTo>
                    <a:pt x="620" y="2245"/>
                    <a:pt x="706" y="2138"/>
                    <a:pt x="791" y="1988"/>
                  </a:cubicBezTo>
                  <a:cubicBezTo>
                    <a:pt x="855" y="1860"/>
                    <a:pt x="898" y="1732"/>
                    <a:pt x="962" y="1604"/>
                  </a:cubicBezTo>
                  <a:cubicBezTo>
                    <a:pt x="1090" y="1347"/>
                    <a:pt x="1197" y="1091"/>
                    <a:pt x="1261" y="813"/>
                  </a:cubicBezTo>
                  <a:cubicBezTo>
                    <a:pt x="1283" y="663"/>
                    <a:pt x="1304" y="535"/>
                    <a:pt x="1304" y="385"/>
                  </a:cubicBezTo>
                  <a:cubicBezTo>
                    <a:pt x="1283" y="257"/>
                    <a:pt x="1261" y="107"/>
                    <a:pt x="1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33"/>
            <p:cNvSpPr/>
            <p:nvPr/>
          </p:nvSpPr>
          <p:spPr>
            <a:xfrm>
              <a:off x="280525" y="4068763"/>
              <a:ext cx="38825" cy="36850"/>
            </a:xfrm>
            <a:custGeom>
              <a:avLst/>
              <a:gdLst/>
              <a:ahLst/>
              <a:cxnLst/>
              <a:rect l="l" t="t" r="r" b="b"/>
              <a:pathLst>
                <a:path w="1553" h="1474" extrusionOk="0">
                  <a:moveTo>
                    <a:pt x="121" y="1"/>
                  </a:moveTo>
                  <a:cubicBezTo>
                    <a:pt x="64" y="1"/>
                    <a:pt x="0" y="42"/>
                    <a:pt x="13" y="105"/>
                  </a:cubicBezTo>
                  <a:cubicBezTo>
                    <a:pt x="25" y="151"/>
                    <a:pt x="61" y="173"/>
                    <a:pt x="98" y="173"/>
                  </a:cubicBezTo>
                  <a:cubicBezTo>
                    <a:pt x="131" y="173"/>
                    <a:pt x="164" y="157"/>
                    <a:pt x="184" y="127"/>
                  </a:cubicBezTo>
                  <a:cubicBezTo>
                    <a:pt x="291" y="234"/>
                    <a:pt x="355" y="362"/>
                    <a:pt x="419" y="469"/>
                  </a:cubicBezTo>
                  <a:cubicBezTo>
                    <a:pt x="505" y="618"/>
                    <a:pt x="569" y="747"/>
                    <a:pt x="654" y="896"/>
                  </a:cubicBezTo>
                  <a:cubicBezTo>
                    <a:pt x="761" y="1025"/>
                    <a:pt x="868" y="1174"/>
                    <a:pt x="1039" y="1260"/>
                  </a:cubicBezTo>
                  <a:cubicBezTo>
                    <a:pt x="1189" y="1345"/>
                    <a:pt x="1360" y="1431"/>
                    <a:pt x="1531" y="1473"/>
                  </a:cubicBezTo>
                  <a:lnTo>
                    <a:pt x="1552" y="1452"/>
                  </a:lnTo>
                  <a:cubicBezTo>
                    <a:pt x="1424" y="1324"/>
                    <a:pt x="1296" y="1238"/>
                    <a:pt x="1167" y="1131"/>
                  </a:cubicBezTo>
                  <a:cubicBezTo>
                    <a:pt x="1039" y="1025"/>
                    <a:pt x="890" y="939"/>
                    <a:pt x="783" y="811"/>
                  </a:cubicBezTo>
                  <a:cubicBezTo>
                    <a:pt x="697" y="704"/>
                    <a:pt x="612" y="576"/>
                    <a:pt x="505" y="426"/>
                  </a:cubicBezTo>
                  <a:cubicBezTo>
                    <a:pt x="419" y="319"/>
                    <a:pt x="334" y="191"/>
                    <a:pt x="206" y="105"/>
                  </a:cubicBezTo>
                  <a:cubicBezTo>
                    <a:pt x="206" y="105"/>
                    <a:pt x="206" y="84"/>
                    <a:pt x="206" y="63"/>
                  </a:cubicBezTo>
                  <a:cubicBezTo>
                    <a:pt x="197" y="20"/>
                    <a:pt x="160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33"/>
            <p:cNvSpPr/>
            <p:nvPr/>
          </p:nvSpPr>
          <p:spPr>
            <a:xfrm>
              <a:off x="333750" y="4050013"/>
              <a:ext cx="16575" cy="58800"/>
            </a:xfrm>
            <a:custGeom>
              <a:avLst/>
              <a:gdLst/>
              <a:ahLst/>
              <a:cxnLst/>
              <a:rect l="l" t="t" r="r" b="b"/>
              <a:pathLst>
                <a:path w="663" h="2352" extrusionOk="0">
                  <a:moveTo>
                    <a:pt x="0" y="0"/>
                  </a:moveTo>
                  <a:cubicBezTo>
                    <a:pt x="86" y="385"/>
                    <a:pt x="193" y="791"/>
                    <a:pt x="299" y="1176"/>
                  </a:cubicBezTo>
                  <a:cubicBezTo>
                    <a:pt x="342" y="1368"/>
                    <a:pt x="364" y="1561"/>
                    <a:pt x="428" y="1753"/>
                  </a:cubicBezTo>
                  <a:cubicBezTo>
                    <a:pt x="492" y="1945"/>
                    <a:pt x="535" y="2138"/>
                    <a:pt x="599" y="2352"/>
                  </a:cubicBezTo>
                  <a:lnTo>
                    <a:pt x="620" y="2352"/>
                  </a:lnTo>
                  <a:cubicBezTo>
                    <a:pt x="663" y="2138"/>
                    <a:pt x="663" y="1924"/>
                    <a:pt x="620" y="1732"/>
                  </a:cubicBezTo>
                  <a:cubicBezTo>
                    <a:pt x="599" y="1539"/>
                    <a:pt x="513" y="1326"/>
                    <a:pt x="449" y="1133"/>
                  </a:cubicBezTo>
                  <a:cubicBezTo>
                    <a:pt x="321" y="749"/>
                    <a:pt x="150" y="385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33"/>
            <p:cNvSpPr/>
            <p:nvPr/>
          </p:nvSpPr>
          <p:spPr>
            <a:xfrm>
              <a:off x="316325" y="4061138"/>
              <a:ext cx="4425" cy="3050"/>
            </a:xfrm>
            <a:custGeom>
              <a:avLst/>
              <a:gdLst/>
              <a:ahLst/>
              <a:cxnLst/>
              <a:rect l="l" t="t" r="r" b="b"/>
              <a:pathLst>
                <a:path w="177" h="122" extrusionOk="0">
                  <a:moveTo>
                    <a:pt x="99" y="0"/>
                  </a:moveTo>
                  <a:cubicBezTo>
                    <a:pt x="52" y="0"/>
                    <a:pt x="0" y="37"/>
                    <a:pt x="13" y="90"/>
                  </a:cubicBezTo>
                  <a:cubicBezTo>
                    <a:pt x="21" y="112"/>
                    <a:pt x="44" y="122"/>
                    <a:pt x="70" y="122"/>
                  </a:cubicBezTo>
                  <a:cubicBezTo>
                    <a:pt x="118" y="122"/>
                    <a:pt x="177" y="89"/>
                    <a:pt x="163" y="47"/>
                  </a:cubicBezTo>
                  <a:cubicBezTo>
                    <a:pt x="155" y="14"/>
                    <a:pt x="12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33"/>
            <p:cNvSpPr/>
            <p:nvPr/>
          </p:nvSpPr>
          <p:spPr>
            <a:xfrm>
              <a:off x="328700" y="4054063"/>
              <a:ext cx="5800" cy="3700"/>
            </a:xfrm>
            <a:custGeom>
              <a:avLst/>
              <a:gdLst/>
              <a:ahLst/>
              <a:cxnLst/>
              <a:rect l="l" t="t" r="r" b="b"/>
              <a:pathLst>
                <a:path w="232" h="148" extrusionOk="0">
                  <a:moveTo>
                    <a:pt x="104" y="1"/>
                  </a:moveTo>
                  <a:cubicBezTo>
                    <a:pt x="38" y="1"/>
                    <a:pt x="0" y="101"/>
                    <a:pt x="74" y="138"/>
                  </a:cubicBezTo>
                  <a:lnTo>
                    <a:pt x="95" y="138"/>
                  </a:lnTo>
                  <a:cubicBezTo>
                    <a:pt x="109" y="145"/>
                    <a:pt x="122" y="148"/>
                    <a:pt x="134" y="148"/>
                  </a:cubicBezTo>
                  <a:cubicBezTo>
                    <a:pt x="197" y="148"/>
                    <a:pt x="231" y="63"/>
                    <a:pt x="159" y="9"/>
                  </a:cubicBezTo>
                  <a:lnTo>
                    <a:pt x="138" y="9"/>
                  </a:lnTo>
                  <a:cubicBezTo>
                    <a:pt x="126" y="3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33"/>
            <p:cNvSpPr/>
            <p:nvPr/>
          </p:nvSpPr>
          <p:spPr>
            <a:xfrm>
              <a:off x="330750" y="4047238"/>
              <a:ext cx="4950" cy="3675"/>
            </a:xfrm>
            <a:custGeom>
              <a:avLst/>
              <a:gdLst/>
              <a:ahLst/>
              <a:cxnLst/>
              <a:rect l="l" t="t" r="r" b="b"/>
              <a:pathLst>
                <a:path w="198" h="147" extrusionOk="0">
                  <a:moveTo>
                    <a:pt x="113" y="1"/>
                  </a:moveTo>
                  <a:cubicBezTo>
                    <a:pt x="60" y="1"/>
                    <a:pt x="0" y="37"/>
                    <a:pt x="13" y="90"/>
                  </a:cubicBezTo>
                  <a:cubicBezTo>
                    <a:pt x="29" y="130"/>
                    <a:pt x="60" y="146"/>
                    <a:pt x="91" y="146"/>
                  </a:cubicBezTo>
                  <a:cubicBezTo>
                    <a:pt x="144" y="146"/>
                    <a:pt x="198" y="101"/>
                    <a:pt x="184" y="47"/>
                  </a:cubicBezTo>
                  <a:cubicBezTo>
                    <a:pt x="176" y="15"/>
                    <a:pt x="146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33"/>
            <p:cNvSpPr/>
            <p:nvPr/>
          </p:nvSpPr>
          <p:spPr>
            <a:xfrm>
              <a:off x="349425" y="4032838"/>
              <a:ext cx="4975" cy="3925"/>
            </a:xfrm>
            <a:custGeom>
              <a:avLst/>
              <a:gdLst/>
              <a:ahLst/>
              <a:cxnLst/>
              <a:rect l="l" t="t" r="r" b="b"/>
              <a:pathLst>
                <a:path w="199" h="157" extrusionOk="0">
                  <a:moveTo>
                    <a:pt x="118" y="1"/>
                  </a:moveTo>
                  <a:cubicBezTo>
                    <a:pt x="64" y="1"/>
                    <a:pt x="1" y="43"/>
                    <a:pt x="14" y="110"/>
                  </a:cubicBezTo>
                  <a:lnTo>
                    <a:pt x="36" y="110"/>
                  </a:lnTo>
                  <a:cubicBezTo>
                    <a:pt x="44" y="143"/>
                    <a:pt x="71" y="157"/>
                    <a:pt x="100" y="157"/>
                  </a:cubicBezTo>
                  <a:cubicBezTo>
                    <a:pt x="147" y="157"/>
                    <a:pt x="199" y="120"/>
                    <a:pt x="185" y="68"/>
                  </a:cubicBezTo>
                  <a:lnTo>
                    <a:pt x="185" y="46"/>
                  </a:lnTo>
                  <a:cubicBezTo>
                    <a:pt x="178" y="15"/>
                    <a:pt x="150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33"/>
            <p:cNvSpPr/>
            <p:nvPr/>
          </p:nvSpPr>
          <p:spPr>
            <a:xfrm>
              <a:off x="367600" y="4036063"/>
              <a:ext cx="4825" cy="3750"/>
            </a:xfrm>
            <a:custGeom>
              <a:avLst/>
              <a:gdLst/>
              <a:ahLst/>
              <a:cxnLst/>
              <a:rect l="l" t="t" r="r" b="b"/>
              <a:pathLst>
                <a:path w="193" h="150" extrusionOk="0">
                  <a:moveTo>
                    <a:pt x="103" y="0"/>
                  </a:moveTo>
                  <a:cubicBezTo>
                    <a:pt x="56" y="0"/>
                    <a:pt x="1" y="42"/>
                    <a:pt x="14" y="110"/>
                  </a:cubicBezTo>
                  <a:cubicBezTo>
                    <a:pt x="21" y="138"/>
                    <a:pt x="45" y="150"/>
                    <a:pt x="72" y="150"/>
                  </a:cubicBezTo>
                  <a:cubicBezTo>
                    <a:pt x="126" y="150"/>
                    <a:pt x="192" y="102"/>
                    <a:pt x="164" y="45"/>
                  </a:cubicBezTo>
                  <a:cubicBezTo>
                    <a:pt x="156" y="14"/>
                    <a:pt x="131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33"/>
            <p:cNvSpPr/>
            <p:nvPr/>
          </p:nvSpPr>
          <p:spPr>
            <a:xfrm>
              <a:off x="248775" y="4065863"/>
              <a:ext cx="167275" cy="96675"/>
            </a:xfrm>
            <a:custGeom>
              <a:avLst/>
              <a:gdLst/>
              <a:ahLst/>
              <a:cxnLst/>
              <a:rect l="l" t="t" r="r" b="b"/>
              <a:pathLst>
                <a:path w="6691" h="3867" extrusionOk="0">
                  <a:moveTo>
                    <a:pt x="3643" y="1"/>
                  </a:moveTo>
                  <a:cubicBezTo>
                    <a:pt x="3357" y="1"/>
                    <a:pt x="3070" y="66"/>
                    <a:pt x="2801" y="221"/>
                  </a:cubicBezTo>
                  <a:cubicBezTo>
                    <a:pt x="1860" y="734"/>
                    <a:pt x="1" y="2808"/>
                    <a:pt x="1668" y="3428"/>
                  </a:cubicBezTo>
                  <a:cubicBezTo>
                    <a:pt x="2307" y="3672"/>
                    <a:pt x="3226" y="3866"/>
                    <a:pt x="3976" y="3866"/>
                  </a:cubicBezTo>
                  <a:cubicBezTo>
                    <a:pt x="4080" y="3866"/>
                    <a:pt x="4180" y="3863"/>
                    <a:pt x="4276" y="3855"/>
                  </a:cubicBezTo>
                  <a:cubicBezTo>
                    <a:pt x="4853" y="3812"/>
                    <a:pt x="5686" y="3641"/>
                    <a:pt x="6092" y="3278"/>
                  </a:cubicBezTo>
                  <a:cubicBezTo>
                    <a:pt x="6691" y="2765"/>
                    <a:pt x="6627" y="2081"/>
                    <a:pt x="6178" y="1504"/>
                  </a:cubicBezTo>
                  <a:cubicBezTo>
                    <a:pt x="5943" y="1226"/>
                    <a:pt x="5643" y="927"/>
                    <a:pt x="5344" y="692"/>
                  </a:cubicBezTo>
                  <a:cubicBezTo>
                    <a:pt x="4891" y="311"/>
                    <a:pt x="4266" y="1"/>
                    <a:pt x="3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33"/>
            <p:cNvSpPr/>
            <p:nvPr/>
          </p:nvSpPr>
          <p:spPr>
            <a:xfrm>
              <a:off x="92225" y="5358638"/>
              <a:ext cx="194525" cy="71450"/>
            </a:xfrm>
            <a:custGeom>
              <a:avLst/>
              <a:gdLst/>
              <a:ahLst/>
              <a:cxnLst/>
              <a:rect l="l" t="t" r="r" b="b"/>
              <a:pathLst>
                <a:path w="7781" h="2858" extrusionOk="0">
                  <a:moveTo>
                    <a:pt x="3912" y="0"/>
                  </a:moveTo>
                  <a:cubicBezTo>
                    <a:pt x="3035" y="0"/>
                    <a:pt x="2159" y="663"/>
                    <a:pt x="1389" y="1112"/>
                  </a:cubicBezTo>
                  <a:lnTo>
                    <a:pt x="0" y="1539"/>
                  </a:lnTo>
                  <a:cubicBezTo>
                    <a:pt x="1102" y="1849"/>
                    <a:pt x="2921" y="2858"/>
                    <a:pt x="4081" y="2858"/>
                  </a:cubicBezTo>
                  <a:cubicBezTo>
                    <a:pt x="4203" y="2858"/>
                    <a:pt x="4318" y="2846"/>
                    <a:pt x="4425" y="2822"/>
                  </a:cubicBezTo>
                  <a:cubicBezTo>
                    <a:pt x="5215" y="2651"/>
                    <a:pt x="7289" y="1497"/>
                    <a:pt x="7780" y="791"/>
                  </a:cubicBezTo>
                  <a:cubicBezTo>
                    <a:pt x="7011" y="214"/>
                    <a:pt x="4852" y="22"/>
                    <a:pt x="3912" y="0"/>
                  </a:cubicBezTo>
                  <a:close/>
                </a:path>
              </a:pathLst>
            </a:custGeom>
            <a:solidFill>
              <a:srgbClr val="4823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33"/>
            <p:cNvSpPr/>
            <p:nvPr/>
          </p:nvSpPr>
          <p:spPr>
            <a:xfrm>
              <a:off x="49475" y="5393913"/>
              <a:ext cx="65750" cy="140025"/>
            </a:xfrm>
            <a:custGeom>
              <a:avLst/>
              <a:gdLst/>
              <a:ahLst/>
              <a:cxnLst/>
              <a:rect l="l" t="t" r="r" b="b"/>
              <a:pathLst>
                <a:path w="2630" h="5601" extrusionOk="0">
                  <a:moveTo>
                    <a:pt x="1112" y="0"/>
                  </a:moveTo>
                  <a:lnTo>
                    <a:pt x="1048" y="214"/>
                  </a:lnTo>
                  <a:cubicBezTo>
                    <a:pt x="1667" y="470"/>
                    <a:pt x="1753" y="1924"/>
                    <a:pt x="1625" y="2651"/>
                  </a:cubicBezTo>
                  <a:cubicBezTo>
                    <a:pt x="1368" y="3890"/>
                    <a:pt x="470" y="4531"/>
                    <a:pt x="0" y="5600"/>
                  </a:cubicBezTo>
                  <a:cubicBezTo>
                    <a:pt x="1005" y="5280"/>
                    <a:pt x="1988" y="5002"/>
                    <a:pt x="2394" y="3719"/>
                  </a:cubicBezTo>
                  <a:cubicBezTo>
                    <a:pt x="2629" y="2971"/>
                    <a:pt x="2608" y="2309"/>
                    <a:pt x="2244" y="1625"/>
                  </a:cubicBezTo>
                  <a:cubicBezTo>
                    <a:pt x="1988" y="1133"/>
                    <a:pt x="1496" y="342"/>
                    <a:pt x="1112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33"/>
            <p:cNvSpPr/>
            <p:nvPr/>
          </p:nvSpPr>
          <p:spPr>
            <a:xfrm>
              <a:off x="102900" y="5411588"/>
              <a:ext cx="194000" cy="137325"/>
            </a:xfrm>
            <a:custGeom>
              <a:avLst/>
              <a:gdLst/>
              <a:ahLst/>
              <a:cxnLst/>
              <a:rect l="l" t="t" r="r" b="b"/>
              <a:pathLst>
                <a:path w="7760" h="5493" extrusionOk="0">
                  <a:moveTo>
                    <a:pt x="79" y="0"/>
                  </a:moveTo>
                  <a:cubicBezTo>
                    <a:pt x="51" y="0"/>
                    <a:pt x="25" y="6"/>
                    <a:pt x="1" y="20"/>
                  </a:cubicBezTo>
                  <a:cubicBezTo>
                    <a:pt x="172" y="426"/>
                    <a:pt x="364" y="853"/>
                    <a:pt x="556" y="1238"/>
                  </a:cubicBezTo>
                  <a:cubicBezTo>
                    <a:pt x="1390" y="2841"/>
                    <a:pt x="2352" y="4701"/>
                    <a:pt x="3933" y="5342"/>
                  </a:cubicBezTo>
                  <a:cubicBezTo>
                    <a:pt x="4204" y="5448"/>
                    <a:pt x="4473" y="5492"/>
                    <a:pt x="4740" y="5492"/>
                  </a:cubicBezTo>
                  <a:cubicBezTo>
                    <a:pt x="5761" y="5492"/>
                    <a:pt x="6760" y="4852"/>
                    <a:pt x="7759" y="4615"/>
                  </a:cubicBezTo>
                  <a:cubicBezTo>
                    <a:pt x="7524" y="4487"/>
                    <a:pt x="7311" y="4402"/>
                    <a:pt x="7075" y="4295"/>
                  </a:cubicBezTo>
                  <a:cubicBezTo>
                    <a:pt x="6798" y="4188"/>
                    <a:pt x="6520" y="4060"/>
                    <a:pt x="6263" y="3910"/>
                  </a:cubicBezTo>
                  <a:cubicBezTo>
                    <a:pt x="6028" y="3760"/>
                    <a:pt x="5878" y="3504"/>
                    <a:pt x="5643" y="3376"/>
                  </a:cubicBezTo>
                  <a:cubicBezTo>
                    <a:pt x="5387" y="3226"/>
                    <a:pt x="5045" y="3205"/>
                    <a:pt x="4767" y="3076"/>
                  </a:cubicBezTo>
                  <a:cubicBezTo>
                    <a:pt x="4446" y="2927"/>
                    <a:pt x="4147" y="2713"/>
                    <a:pt x="3848" y="2499"/>
                  </a:cubicBezTo>
                  <a:cubicBezTo>
                    <a:pt x="3207" y="1965"/>
                    <a:pt x="2480" y="1708"/>
                    <a:pt x="1796" y="1260"/>
                  </a:cubicBezTo>
                  <a:cubicBezTo>
                    <a:pt x="1411" y="1024"/>
                    <a:pt x="1048" y="682"/>
                    <a:pt x="685" y="405"/>
                  </a:cubicBezTo>
                  <a:cubicBezTo>
                    <a:pt x="535" y="292"/>
                    <a:pt x="271" y="0"/>
                    <a:pt x="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33"/>
            <p:cNvSpPr/>
            <p:nvPr/>
          </p:nvSpPr>
          <p:spPr>
            <a:xfrm>
              <a:off x="92225" y="5401388"/>
              <a:ext cx="198250" cy="128800"/>
            </a:xfrm>
            <a:custGeom>
              <a:avLst/>
              <a:gdLst/>
              <a:ahLst/>
              <a:cxnLst/>
              <a:rect l="l" t="t" r="r" b="b"/>
              <a:pathLst>
                <a:path w="7930" h="5152" extrusionOk="0">
                  <a:moveTo>
                    <a:pt x="0" y="0"/>
                  </a:moveTo>
                  <a:lnTo>
                    <a:pt x="321" y="492"/>
                  </a:lnTo>
                  <a:cubicBezTo>
                    <a:pt x="385" y="706"/>
                    <a:pt x="2843" y="2929"/>
                    <a:pt x="3441" y="3570"/>
                  </a:cubicBezTo>
                  <a:cubicBezTo>
                    <a:pt x="4938" y="5152"/>
                    <a:pt x="6220" y="4275"/>
                    <a:pt x="7930" y="4895"/>
                  </a:cubicBezTo>
                  <a:cubicBezTo>
                    <a:pt x="6669" y="4361"/>
                    <a:pt x="5622" y="3228"/>
                    <a:pt x="4489" y="2309"/>
                  </a:cubicBezTo>
                  <a:cubicBezTo>
                    <a:pt x="3099" y="1176"/>
                    <a:pt x="1667" y="4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33"/>
            <p:cNvSpPr/>
            <p:nvPr/>
          </p:nvSpPr>
          <p:spPr>
            <a:xfrm>
              <a:off x="568325" y="4413713"/>
              <a:ext cx="1525075" cy="263125"/>
            </a:xfrm>
            <a:custGeom>
              <a:avLst/>
              <a:gdLst/>
              <a:ahLst/>
              <a:cxnLst/>
              <a:rect l="l" t="t" r="r" b="b"/>
              <a:pathLst>
                <a:path w="61003" h="10525" extrusionOk="0">
                  <a:moveTo>
                    <a:pt x="58396" y="0"/>
                  </a:moveTo>
                  <a:cubicBezTo>
                    <a:pt x="57828" y="0"/>
                    <a:pt x="57261" y="58"/>
                    <a:pt x="56706" y="158"/>
                  </a:cubicBezTo>
                  <a:cubicBezTo>
                    <a:pt x="55402" y="393"/>
                    <a:pt x="54162" y="842"/>
                    <a:pt x="52944" y="1312"/>
                  </a:cubicBezTo>
                  <a:cubicBezTo>
                    <a:pt x="51704" y="1804"/>
                    <a:pt x="50529" y="2317"/>
                    <a:pt x="49310" y="2723"/>
                  </a:cubicBezTo>
                  <a:cubicBezTo>
                    <a:pt x="48154" y="3115"/>
                    <a:pt x="46997" y="3408"/>
                    <a:pt x="45841" y="3408"/>
                  </a:cubicBezTo>
                  <a:cubicBezTo>
                    <a:pt x="45800" y="3408"/>
                    <a:pt x="45760" y="3407"/>
                    <a:pt x="45720" y="3407"/>
                  </a:cubicBezTo>
                  <a:cubicBezTo>
                    <a:pt x="44523" y="3407"/>
                    <a:pt x="43304" y="3107"/>
                    <a:pt x="42086" y="2765"/>
                  </a:cubicBezTo>
                  <a:cubicBezTo>
                    <a:pt x="40846" y="2402"/>
                    <a:pt x="39585" y="1975"/>
                    <a:pt x="38196" y="1889"/>
                  </a:cubicBezTo>
                  <a:cubicBezTo>
                    <a:pt x="38030" y="1879"/>
                    <a:pt x="37863" y="1873"/>
                    <a:pt x="37695" y="1873"/>
                  </a:cubicBezTo>
                  <a:cubicBezTo>
                    <a:pt x="37171" y="1873"/>
                    <a:pt x="36641" y="1925"/>
                    <a:pt x="36123" y="2039"/>
                  </a:cubicBezTo>
                  <a:cubicBezTo>
                    <a:pt x="35439" y="2167"/>
                    <a:pt x="33002" y="3492"/>
                    <a:pt x="32425" y="3770"/>
                  </a:cubicBezTo>
                  <a:cubicBezTo>
                    <a:pt x="32063" y="3944"/>
                    <a:pt x="31859" y="3994"/>
                    <a:pt x="31719" y="3994"/>
                  </a:cubicBezTo>
                  <a:cubicBezTo>
                    <a:pt x="31535" y="3994"/>
                    <a:pt x="31460" y="3909"/>
                    <a:pt x="31279" y="3909"/>
                  </a:cubicBezTo>
                  <a:cubicBezTo>
                    <a:pt x="31141" y="3909"/>
                    <a:pt x="30942" y="3959"/>
                    <a:pt x="30587" y="4133"/>
                  </a:cubicBezTo>
                  <a:cubicBezTo>
                    <a:pt x="28236" y="5288"/>
                    <a:pt x="25927" y="6720"/>
                    <a:pt x="23512" y="7297"/>
                  </a:cubicBezTo>
                  <a:cubicBezTo>
                    <a:pt x="22294" y="7596"/>
                    <a:pt x="21075" y="7788"/>
                    <a:pt x="19857" y="7831"/>
                  </a:cubicBezTo>
                  <a:lnTo>
                    <a:pt x="18959" y="7831"/>
                  </a:lnTo>
                  <a:lnTo>
                    <a:pt x="18489" y="7810"/>
                  </a:lnTo>
                  <a:lnTo>
                    <a:pt x="18040" y="7788"/>
                  </a:lnTo>
                  <a:cubicBezTo>
                    <a:pt x="17442" y="7724"/>
                    <a:pt x="16843" y="7617"/>
                    <a:pt x="16223" y="7510"/>
                  </a:cubicBezTo>
                  <a:cubicBezTo>
                    <a:pt x="13787" y="7019"/>
                    <a:pt x="11307" y="6185"/>
                    <a:pt x="8742" y="5694"/>
                  </a:cubicBezTo>
                  <a:cubicBezTo>
                    <a:pt x="7439" y="5437"/>
                    <a:pt x="6135" y="5223"/>
                    <a:pt x="4788" y="5223"/>
                  </a:cubicBezTo>
                  <a:cubicBezTo>
                    <a:pt x="4104" y="5223"/>
                    <a:pt x="3420" y="5266"/>
                    <a:pt x="2736" y="5394"/>
                  </a:cubicBezTo>
                  <a:cubicBezTo>
                    <a:pt x="2052" y="5501"/>
                    <a:pt x="1326" y="5736"/>
                    <a:pt x="684" y="6036"/>
                  </a:cubicBezTo>
                  <a:lnTo>
                    <a:pt x="663" y="6057"/>
                  </a:lnTo>
                  <a:cubicBezTo>
                    <a:pt x="214" y="6271"/>
                    <a:pt x="0" y="6891"/>
                    <a:pt x="193" y="7404"/>
                  </a:cubicBezTo>
                  <a:cubicBezTo>
                    <a:pt x="339" y="7793"/>
                    <a:pt x="658" y="8035"/>
                    <a:pt x="999" y="8035"/>
                  </a:cubicBezTo>
                  <a:cubicBezTo>
                    <a:pt x="1107" y="8035"/>
                    <a:pt x="1218" y="8011"/>
                    <a:pt x="1326" y="7959"/>
                  </a:cubicBezTo>
                  <a:cubicBezTo>
                    <a:pt x="2312" y="7506"/>
                    <a:pt x="3370" y="7380"/>
                    <a:pt x="4469" y="7380"/>
                  </a:cubicBezTo>
                  <a:cubicBezTo>
                    <a:pt x="4561" y="7380"/>
                    <a:pt x="4653" y="7381"/>
                    <a:pt x="4745" y="7382"/>
                  </a:cubicBezTo>
                  <a:cubicBezTo>
                    <a:pt x="5964" y="7425"/>
                    <a:pt x="7182" y="7596"/>
                    <a:pt x="8422" y="7852"/>
                  </a:cubicBezTo>
                  <a:cubicBezTo>
                    <a:pt x="10880" y="8387"/>
                    <a:pt x="13338" y="9135"/>
                    <a:pt x="15924" y="9648"/>
                  </a:cubicBezTo>
                  <a:cubicBezTo>
                    <a:pt x="16587" y="9776"/>
                    <a:pt x="17271" y="10481"/>
                    <a:pt x="17955" y="10524"/>
                  </a:cubicBezTo>
                  <a:cubicBezTo>
                    <a:pt x="17958" y="10525"/>
                    <a:pt x="17961" y="10525"/>
                    <a:pt x="17964" y="10525"/>
                  </a:cubicBezTo>
                  <a:cubicBezTo>
                    <a:pt x="18130" y="10525"/>
                    <a:pt x="18257" y="9947"/>
                    <a:pt x="18425" y="9947"/>
                  </a:cubicBezTo>
                  <a:lnTo>
                    <a:pt x="18681" y="9968"/>
                  </a:lnTo>
                  <a:lnTo>
                    <a:pt x="18916" y="9968"/>
                  </a:lnTo>
                  <a:cubicBezTo>
                    <a:pt x="19280" y="9968"/>
                    <a:pt x="19600" y="9947"/>
                    <a:pt x="19942" y="9926"/>
                  </a:cubicBezTo>
                  <a:cubicBezTo>
                    <a:pt x="21268" y="9862"/>
                    <a:pt x="22593" y="9626"/>
                    <a:pt x="23875" y="9263"/>
                  </a:cubicBezTo>
                  <a:cubicBezTo>
                    <a:pt x="26462" y="8558"/>
                    <a:pt x="28877" y="7361"/>
                    <a:pt x="31228" y="6143"/>
                  </a:cubicBezTo>
                  <a:cubicBezTo>
                    <a:pt x="32382" y="5544"/>
                    <a:pt x="33558" y="4924"/>
                    <a:pt x="34712" y="4326"/>
                  </a:cubicBezTo>
                  <a:cubicBezTo>
                    <a:pt x="35130" y="4117"/>
                    <a:pt x="35464" y="3929"/>
                    <a:pt x="35992" y="3929"/>
                  </a:cubicBezTo>
                  <a:cubicBezTo>
                    <a:pt x="36220" y="3929"/>
                    <a:pt x="36484" y="3964"/>
                    <a:pt x="36807" y="4048"/>
                  </a:cubicBezTo>
                  <a:cubicBezTo>
                    <a:pt x="36939" y="4111"/>
                    <a:pt x="37044" y="4137"/>
                    <a:pt x="37129" y="4137"/>
                  </a:cubicBezTo>
                  <a:cubicBezTo>
                    <a:pt x="37591" y="4137"/>
                    <a:pt x="37479" y="3364"/>
                    <a:pt x="37965" y="3364"/>
                  </a:cubicBezTo>
                  <a:cubicBezTo>
                    <a:pt x="37971" y="3364"/>
                    <a:pt x="37976" y="3364"/>
                    <a:pt x="37982" y="3364"/>
                  </a:cubicBezTo>
                  <a:cubicBezTo>
                    <a:pt x="40304" y="3448"/>
                    <a:pt x="42870" y="4841"/>
                    <a:pt x="45543" y="4841"/>
                  </a:cubicBezTo>
                  <a:cubicBezTo>
                    <a:pt x="45602" y="4841"/>
                    <a:pt x="45661" y="4840"/>
                    <a:pt x="45720" y="4839"/>
                  </a:cubicBezTo>
                  <a:cubicBezTo>
                    <a:pt x="45878" y="4834"/>
                    <a:pt x="46037" y="4832"/>
                    <a:pt x="46197" y="4832"/>
                  </a:cubicBezTo>
                  <a:cubicBezTo>
                    <a:pt x="46616" y="4832"/>
                    <a:pt x="47036" y="4844"/>
                    <a:pt x="47452" y="4844"/>
                  </a:cubicBezTo>
                  <a:cubicBezTo>
                    <a:pt x="48244" y="4844"/>
                    <a:pt x="49020" y="4800"/>
                    <a:pt x="49738" y="4539"/>
                  </a:cubicBezTo>
                  <a:cubicBezTo>
                    <a:pt x="50073" y="4727"/>
                    <a:pt x="50314" y="4806"/>
                    <a:pt x="50487" y="4806"/>
                  </a:cubicBezTo>
                  <a:cubicBezTo>
                    <a:pt x="50865" y="4806"/>
                    <a:pt x="50920" y="4431"/>
                    <a:pt x="50935" y="4005"/>
                  </a:cubicBezTo>
                  <a:cubicBezTo>
                    <a:pt x="50956" y="3449"/>
                    <a:pt x="52581" y="2723"/>
                    <a:pt x="53265" y="2423"/>
                  </a:cubicBezTo>
                  <a:cubicBezTo>
                    <a:pt x="54462" y="1910"/>
                    <a:pt x="55637" y="1440"/>
                    <a:pt x="56855" y="1162"/>
                  </a:cubicBezTo>
                  <a:cubicBezTo>
                    <a:pt x="57465" y="1034"/>
                    <a:pt x="58079" y="959"/>
                    <a:pt x="58688" y="959"/>
                  </a:cubicBezTo>
                  <a:cubicBezTo>
                    <a:pt x="59297" y="959"/>
                    <a:pt x="59901" y="1034"/>
                    <a:pt x="60489" y="1205"/>
                  </a:cubicBezTo>
                  <a:cubicBezTo>
                    <a:pt x="60516" y="1211"/>
                    <a:pt x="60543" y="1213"/>
                    <a:pt x="60570" y="1213"/>
                  </a:cubicBezTo>
                  <a:cubicBezTo>
                    <a:pt x="60750" y="1213"/>
                    <a:pt x="60901" y="1090"/>
                    <a:pt x="60938" y="885"/>
                  </a:cubicBezTo>
                  <a:cubicBezTo>
                    <a:pt x="61002" y="649"/>
                    <a:pt x="60874" y="414"/>
                    <a:pt x="60681" y="350"/>
                  </a:cubicBezTo>
                  <a:cubicBezTo>
                    <a:pt x="59933" y="105"/>
                    <a:pt x="59163" y="0"/>
                    <a:pt x="583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33"/>
            <p:cNvSpPr/>
            <p:nvPr/>
          </p:nvSpPr>
          <p:spPr>
            <a:xfrm>
              <a:off x="1005425" y="4379363"/>
              <a:ext cx="113300" cy="91050"/>
            </a:xfrm>
            <a:custGeom>
              <a:avLst/>
              <a:gdLst/>
              <a:ahLst/>
              <a:cxnLst/>
              <a:rect l="l" t="t" r="r" b="b"/>
              <a:pathLst>
                <a:path w="4532" h="3642" extrusionOk="0">
                  <a:moveTo>
                    <a:pt x="267" y="1"/>
                  </a:moveTo>
                  <a:cubicBezTo>
                    <a:pt x="237" y="1"/>
                    <a:pt x="206" y="5"/>
                    <a:pt x="171" y="14"/>
                  </a:cubicBezTo>
                  <a:cubicBezTo>
                    <a:pt x="129" y="36"/>
                    <a:pt x="107" y="36"/>
                    <a:pt x="86" y="57"/>
                  </a:cubicBezTo>
                  <a:cubicBezTo>
                    <a:pt x="0" y="848"/>
                    <a:pt x="107" y="1660"/>
                    <a:pt x="684" y="2216"/>
                  </a:cubicBezTo>
                  <a:cubicBezTo>
                    <a:pt x="1176" y="2729"/>
                    <a:pt x="1817" y="3156"/>
                    <a:pt x="2458" y="3413"/>
                  </a:cubicBezTo>
                  <a:cubicBezTo>
                    <a:pt x="2744" y="3527"/>
                    <a:pt x="3182" y="3641"/>
                    <a:pt x="3587" y="3641"/>
                  </a:cubicBezTo>
                  <a:cubicBezTo>
                    <a:pt x="3940" y="3641"/>
                    <a:pt x="4267" y="3555"/>
                    <a:pt x="4446" y="3306"/>
                  </a:cubicBezTo>
                  <a:cubicBezTo>
                    <a:pt x="4489" y="3242"/>
                    <a:pt x="4510" y="3199"/>
                    <a:pt x="4532" y="3135"/>
                  </a:cubicBezTo>
                  <a:cubicBezTo>
                    <a:pt x="4382" y="2729"/>
                    <a:pt x="3997" y="2558"/>
                    <a:pt x="3655" y="2451"/>
                  </a:cubicBezTo>
                  <a:cubicBezTo>
                    <a:pt x="3271" y="2323"/>
                    <a:pt x="2907" y="2173"/>
                    <a:pt x="2587" y="1874"/>
                  </a:cubicBezTo>
                  <a:cubicBezTo>
                    <a:pt x="2501" y="1788"/>
                    <a:pt x="2480" y="1681"/>
                    <a:pt x="2373" y="1596"/>
                  </a:cubicBezTo>
                  <a:cubicBezTo>
                    <a:pt x="2372" y="1595"/>
                    <a:pt x="2370" y="1594"/>
                    <a:pt x="2367" y="1594"/>
                  </a:cubicBezTo>
                  <a:cubicBezTo>
                    <a:pt x="2329" y="1594"/>
                    <a:pt x="2159" y="1726"/>
                    <a:pt x="2104" y="1726"/>
                  </a:cubicBezTo>
                  <a:cubicBezTo>
                    <a:pt x="2101" y="1726"/>
                    <a:pt x="2098" y="1725"/>
                    <a:pt x="2095" y="1724"/>
                  </a:cubicBezTo>
                  <a:cubicBezTo>
                    <a:pt x="2052" y="1703"/>
                    <a:pt x="2095" y="1339"/>
                    <a:pt x="2031" y="1318"/>
                  </a:cubicBezTo>
                  <a:cubicBezTo>
                    <a:pt x="1903" y="1233"/>
                    <a:pt x="1774" y="1297"/>
                    <a:pt x="1646" y="1211"/>
                  </a:cubicBezTo>
                  <a:cubicBezTo>
                    <a:pt x="1283" y="933"/>
                    <a:pt x="984" y="655"/>
                    <a:pt x="684" y="313"/>
                  </a:cubicBezTo>
                  <a:cubicBezTo>
                    <a:pt x="538" y="149"/>
                    <a:pt x="43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33"/>
            <p:cNvSpPr/>
            <p:nvPr/>
          </p:nvSpPr>
          <p:spPr>
            <a:xfrm>
              <a:off x="635125" y="5054063"/>
              <a:ext cx="151250" cy="124525"/>
            </a:xfrm>
            <a:custGeom>
              <a:avLst/>
              <a:gdLst/>
              <a:ahLst/>
              <a:cxnLst/>
              <a:rect l="l" t="t" r="r" b="b"/>
              <a:pathLst>
                <a:path w="6050" h="4981" extrusionOk="0">
                  <a:moveTo>
                    <a:pt x="4168" y="0"/>
                  </a:moveTo>
                  <a:cubicBezTo>
                    <a:pt x="3527" y="342"/>
                    <a:pt x="3228" y="1154"/>
                    <a:pt x="2757" y="1154"/>
                  </a:cubicBezTo>
                  <a:cubicBezTo>
                    <a:pt x="2651" y="1154"/>
                    <a:pt x="2394" y="470"/>
                    <a:pt x="2266" y="449"/>
                  </a:cubicBezTo>
                  <a:cubicBezTo>
                    <a:pt x="2181" y="449"/>
                    <a:pt x="2368" y="1283"/>
                    <a:pt x="2270" y="1283"/>
                  </a:cubicBezTo>
                  <a:cubicBezTo>
                    <a:pt x="2268" y="1283"/>
                    <a:pt x="2267" y="1283"/>
                    <a:pt x="2266" y="1283"/>
                  </a:cubicBezTo>
                  <a:cubicBezTo>
                    <a:pt x="1967" y="1219"/>
                    <a:pt x="2180" y="919"/>
                    <a:pt x="1902" y="877"/>
                  </a:cubicBezTo>
                  <a:cubicBezTo>
                    <a:pt x="1721" y="859"/>
                    <a:pt x="1460" y="818"/>
                    <a:pt x="1202" y="818"/>
                  </a:cubicBezTo>
                  <a:cubicBezTo>
                    <a:pt x="820" y="818"/>
                    <a:pt x="444" y="909"/>
                    <a:pt x="342" y="1304"/>
                  </a:cubicBezTo>
                  <a:cubicBezTo>
                    <a:pt x="0" y="2587"/>
                    <a:pt x="1454" y="3206"/>
                    <a:pt x="1902" y="3463"/>
                  </a:cubicBezTo>
                  <a:cubicBezTo>
                    <a:pt x="2031" y="3527"/>
                    <a:pt x="1753" y="4318"/>
                    <a:pt x="1902" y="4403"/>
                  </a:cubicBezTo>
                  <a:cubicBezTo>
                    <a:pt x="1908" y="4406"/>
                    <a:pt x="1915" y="4408"/>
                    <a:pt x="1922" y="4408"/>
                  </a:cubicBezTo>
                  <a:cubicBezTo>
                    <a:pt x="2072" y="4408"/>
                    <a:pt x="2550" y="3862"/>
                    <a:pt x="2727" y="3862"/>
                  </a:cubicBezTo>
                  <a:cubicBezTo>
                    <a:pt x="2738" y="3862"/>
                    <a:pt x="2749" y="3864"/>
                    <a:pt x="2757" y="3869"/>
                  </a:cubicBezTo>
                  <a:cubicBezTo>
                    <a:pt x="3399" y="4168"/>
                    <a:pt x="4104" y="4532"/>
                    <a:pt x="4360" y="4980"/>
                  </a:cubicBezTo>
                  <a:cubicBezTo>
                    <a:pt x="4425" y="4361"/>
                    <a:pt x="4296" y="4083"/>
                    <a:pt x="4574" y="3570"/>
                  </a:cubicBezTo>
                  <a:cubicBezTo>
                    <a:pt x="4938" y="2843"/>
                    <a:pt x="4916" y="3014"/>
                    <a:pt x="5686" y="2779"/>
                  </a:cubicBezTo>
                  <a:cubicBezTo>
                    <a:pt x="6049" y="2651"/>
                    <a:pt x="4873" y="2672"/>
                    <a:pt x="4745" y="2245"/>
                  </a:cubicBezTo>
                  <a:cubicBezTo>
                    <a:pt x="4638" y="1924"/>
                    <a:pt x="3976" y="1368"/>
                    <a:pt x="3890" y="1154"/>
                  </a:cubicBezTo>
                  <a:lnTo>
                    <a:pt x="41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33"/>
            <p:cNvSpPr/>
            <p:nvPr/>
          </p:nvSpPr>
          <p:spPr>
            <a:xfrm>
              <a:off x="595050" y="5031088"/>
              <a:ext cx="59325" cy="68425"/>
            </a:xfrm>
            <a:custGeom>
              <a:avLst/>
              <a:gdLst/>
              <a:ahLst/>
              <a:cxnLst/>
              <a:rect l="l" t="t" r="r" b="b"/>
              <a:pathLst>
                <a:path w="2373" h="2737" extrusionOk="0">
                  <a:moveTo>
                    <a:pt x="128" y="0"/>
                  </a:moveTo>
                  <a:lnTo>
                    <a:pt x="0" y="86"/>
                  </a:lnTo>
                  <a:cubicBezTo>
                    <a:pt x="107" y="364"/>
                    <a:pt x="235" y="641"/>
                    <a:pt x="385" y="919"/>
                  </a:cubicBezTo>
                  <a:cubicBezTo>
                    <a:pt x="534" y="1176"/>
                    <a:pt x="705" y="1411"/>
                    <a:pt x="919" y="1646"/>
                  </a:cubicBezTo>
                  <a:cubicBezTo>
                    <a:pt x="1005" y="1753"/>
                    <a:pt x="1112" y="1838"/>
                    <a:pt x="1218" y="1945"/>
                  </a:cubicBezTo>
                  <a:cubicBezTo>
                    <a:pt x="1325" y="2052"/>
                    <a:pt x="1454" y="2138"/>
                    <a:pt x="1539" y="2223"/>
                  </a:cubicBezTo>
                  <a:cubicBezTo>
                    <a:pt x="1646" y="2309"/>
                    <a:pt x="1753" y="2415"/>
                    <a:pt x="1860" y="2501"/>
                  </a:cubicBezTo>
                  <a:cubicBezTo>
                    <a:pt x="1988" y="2608"/>
                    <a:pt x="2116" y="2693"/>
                    <a:pt x="2287" y="2736"/>
                  </a:cubicBezTo>
                  <a:lnTo>
                    <a:pt x="2373" y="2223"/>
                  </a:lnTo>
                  <a:cubicBezTo>
                    <a:pt x="2287" y="2223"/>
                    <a:pt x="2202" y="2159"/>
                    <a:pt x="2073" y="2095"/>
                  </a:cubicBezTo>
                  <a:cubicBezTo>
                    <a:pt x="1988" y="2031"/>
                    <a:pt x="1881" y="1945"/>
                    <a:pt x="1753" y="1860"/>
                  </a:cubicBezTo>
                  <a:cubicBezTo>
                    <a:pt x="1646" y="1774"/>
                    <a:pt x="1518" y="1710"/>
                    <a:pt x="1411" y="1625"/>
                  </a:cubicBezTo>
                  <a:cubicBezTo>
                    <a:pt x="1304" y="1539"/>
                    <a:pt x="1218" y="1454"/>
                    <a:pt x="1112" y="1368"/>
                  </a:cubicBezTo>
                  <a:cubicBezTo>
                    <a:pt x="705" y="1005"/>
                    <a:pt x="385" y="535"/>
                    <a:pt x="1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33"/>
            <p:cNvSpPr/>
            <p:nvPr/>
          </p:nvSpPr>
          <p:spPr>
            <a:xfrm>
              <a:off x="598250" y="5031088"/>
              <a:ext cx="56125" cy="68425"/>
            </a:xfrm>
            <a:custGeom>
              <a:avLst/>
              <a:gdLst/>
              <a:ahLst/>
              <a:cxnLst/>
              <a:rect l="l" t="t" r="r" b="b"/>
              <a:pathLst>
                <a:path w="2245" h="2737" extrusionOk="0">
                  <a:moveTo>
                    <a:pt x="0" y="0"/>
                  </a:moveTo>
                  <a:lnTo>
                    <a:pt x="0" y="0"/>
                  </a:lnTo>
                  <a:cubicBezTo>
                    <a:pt x="193" y="535"/>
                    <a:pt x="449" y="1026"/>
                    <a:pt x="813" y="1432"/>
                  </a:cubicBezTo>
                  <a:cubicBezTo>
                    <a:pt x="898" y="1539"/>
                    <a:pt x="984" y="1625"/>
                    <a:pt x="1090" y="1731"/>
                  </a:cubicBezTo>
                  <a:cubicBezTo>
                    <a:pt x="1197" y="1817"/>
                    <a:pt x="1283" y="1902"/>
                    <a:pt x="1390" y="2009"/>
                  </a:cubicBezTo>
                  <a:cubicBezTo>
                    <a:pt x="1497" y="2116"/>
                    <a:pt x="1603" y="2202"/>
                    <a:pt x="1689" y="2287"/>
                  </a:cubicBezTo>
                  <a:cubicBezTo>
                    <a:pt x="1796" y="2373"/>
                    <a:pt x="1903" y="2437"/>
                    <a:pt x="1967" y="2458"/>
                  </a:cubicBezTo>
                  <a:lnTo>
                    <a:pt x="1924" y="2651"/>
                  </a:lnTo>
                  <a:cubicBezTo>
                    <a:pt x="1988" y="2693"/>
                    <a:pt x="2074" y="2715"/>
                    <a:pt x="2159" y="2736"/>
                  </a:cubicBezTo>
                  <a:lnTo>
                    <a:pt x="2245" y="2223"/>
                  </a:lnTo>
                  <a:cubicBezTo>
                    <a:pt x="2159" y="2223"/>
                    <a:pt x="2074" y="2159"/>
                    <a:pt x="1945" y="2095"/>
                  </a:cubicBezTo>
                  <a:cubicBezTo>
                    <a:pt x="1860" y="2031"/>
                    <a:pt x="1753" y="1945"/>
                    <a:pt x="1625" y="1860"/>
                  </a:cubicBezTo>
                  <a:cubicBezTo>
                    <a:pt x="1518" y="1774"/>
                    <a:pt x="1390" y="1710"/>
                    <a:pt x="1283" y="1625"/>
                  </a:cubicBezTo>
                  <a:cubicBezTo>
                    <a:pt x="1176" y="1539"/>
                    <a:pt x="1090" y="1454"/>
                    <a:pt x="984" y="1368"/>
                  </a:cubicBezTo>
                  <a:cubicBezTo>
                    <a:pt x="577" y="1005"/>
                    <a:pt x="257" y="5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33"/>
            <p:cNvSpPr/>
            <p:nvPr/>
          </p:nvSpPr>
          <p:spPr>
            <a:xfrm>
              <a:off x="636725" y="5073463"/>
              <a:ext cx="41700" cy="58625"/>
            </a:xfrm>
            <a:custGeom>
              <a:avLst/>
              <a:gdLst/>
              <a:ahLst/>
              <a:cxnLst/>
              <a:rect l="l" t="t" r="r" b="b"/>
              <a:pathLst>
                <a:path w="1668" h="2345" extrusionOk="0">
                  <a:moveTo>
                    <a:pt x="1131" y="1"/>
                  </a:moveTo>
                  <a:cubicBezTo>
                    <a:pt x="751" y="1"/>
                    <a:pt x="371" y="86"/>
                    <a:pt x="257" y="485"/>
                  </a:cubicBezTo>
                  <a:cubicBezTo>
                    <a:pt x="0" y="1404"/>
                    <a:pt x="727" y="2003"/>
                    <a:pt x="1304" y="2345"/>
                  </a:cubicBezTo>
                  <a:cubicBezTo>
                    <a:pt x="1240" y="1704"/>
                    <a:pt x="1325" y="1020"/>
                    <a:pt x="1561" y="357"/>
                  </a:cubicBezTo>
                  <a:cubicBezTo>
                    <a:pt x="1603" y="250"/>
                    <a:pt x="1625" y="143"/>
                    <a:pt x="1667" y="36"/>
                  </a:cubicBezTo>
                  <a:cubicBezTo>
                    <a:pt x="1511" y="22"/>
                    <a:pt x="1321" y="1"/>
                    <a:pt x="11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33"/>
            <p:cNvSpPr/>
            <p:nvPr/>
          </p:nvSpPr>
          <p:spPr>
            <a:xfrm>
              <a:off x="666100" y="5087188"/>
              <a:ext cx="8050" cy="44900"/>
            </a:xfrm>
            <a:custGeom>
              <a:avLst/>
              <a:gdLst/>
              <a:ahLst/>
              <a:cxnLst/>
              <a:rect l="l" t="t" r="r" b="b"/>
              <a:pathLst>
                <a:path w="322" h="1796" extrusionOk="0">
                  <a:moveTo>
                    <a:pt x="321" y="0"/>
                  </a:moveTo>
                  <a:cubicBezTo>
                    <a:pt x="300" y="43"/>
                    <a:pt x="279" y="86"/>
                    <a:pt x="279" y="129"/>
                  </a:cubicBezTo>
                  <a:cubicBezTo>
                    <a:pt x="86" y="663"/>
                    <a:pt x="1" y="1197"/>
                    <a:pt x="1" y="1710"/>
                  </a:cubicBezTo>
                  <a:cubicBezTo>
                    <a:pt x="44" y="1732"/>
                    <a:pt x="86" y="1775"/>
                    <a:pt x="129" y="1796"/>
                  </a:cubicBezTo>
                  <a:cubicBezTo>
                    <a:pt x="86" y="1219"/>
                    <a:pt x="129" y="599"/>
                    <a:pt x="321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33"/>
            <p:cNvSpPr/>
            <p:nvPr/>
          </p:nvSpPr>
          <p:spPr>
            <a:xfrm>
              <a:off x="669325" y="5126213"/>
              <a:ext cx="103150" cy="185400"/>
            </a:xfrm>
            <a:custGeom>
              <a:avLst/>
              <a:gdLst/>
              <a:ahLst/>
              <a:cxnLst/>
              <a:rect l="l" t="t" r="r" b="b"/>
              <a:pathLst>
                <a:path w="4126" h="7416" extrusionOk="0">
                  <a:moveTo>
                    <a:pt x="2483" y="0"/>
                  </a:moveTo>
                  <a:cubicBezTo>
                    <a:pt x="2455" y="0"/>
                    <a:pt x="2426" y="7"/>
                    <a:pt x="2394" y="21"/>
                  </a:cubicBezTo>
                  <a:cubicBezTo>
                    <a:pt x="1261" y="534"/>
                    <a:pt x="0" y="3355"/>
                    <a:pt x="299" y="4745"/>
                  </a:cubicBezTo>
                  <a:cubicBezTo>
                    <a:pt x="470" y="5498"/>
                    <a:pt x="1409" y="7415"/>
                    <a:pt x="2434" y="7415"/>
                  </a:cubicBezTo>
                  <a:cubicBezTo>
                    <a:pt x="2690" y="7415"/>
                    <a:pt x="2950" y="7296"/>
                    <a:pt x="3206" y="7010"/>
                  </a:cubicBezTo>
                  <a:cubicBezTo>
                    <a:pt x="4125" y="6006"/>
                    <a:pt x="3121" y="5044"/>
                    <a:pt x="2864" y="3997"/>
                  </a:cubicBezTo>
                  <a:cubicBezTo>
                    <a:pt x="2701" y="3220"/>
                    <a:pt x="3084" y="0"/>
                    <a:pt x="24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33"/>
            <p:cNvSpPr/>
            <p:nvPr/>
          </p:nvSpPr>
          <p:spPr>
            <a:xfrm>
              <a:off x="744125" y="4973538"/>
              <a:ext cx="157125" cy="120175"/>
            </a:xfrm>
            <a:custGeom>
              <a:avLst/>
              <a:gdLst/>
              <a:ahLst/>
              <a:cxnLst/>
              <a:rect l="l" t="t" r="r" b="b"/>
              <a:pathLst>
                <a:path w="6285" h="4807" extrusionOk="0">
                  <a:moveTo>
                    <a:pt x="3803" y="1"/>
                  </a:moveTo>
                  <a:cubicBezTo>
                    <a:pt x="3032" y="1"/>
                    <a:pt x="2341" y="522"/>
                    <a:pt x="1796" y="1212"/>
                  </a:cubicBezTo>
                  <a:cubicBezTo>
                    <a:pt x="1347" y="1768"/>
                    <a:pt x="1133" y="2495"/>
                    <a:pt x="749" y="3093"/>
                  </a:cubicBezTo>
                  <a:cubicBezTo>
                    <a:pt x="492" y="3499"/>
                    <a:pt x="0" y="3734"/>
                    <a:pt x="257" y="4269"/>
                  </a:cubicBezTo>
                  <a:cubicBezTo>
                    <a:pt x="441" y="4685"/>
                    <a:pt x="996" y="4807"/>
                    <a:pt x="1601" y="4807"/>
                  </a:cubicBezTo>
                  <a:cubicBezTo>
                    <a:pt x="2053" y="4807"/>
                    <a:pt x="2533" y="4739"/>
                    <a:pt x="2907" y="4675"/>
                  </a:cubicBezTo>
                  <a:cubicBezTo>
                    <a:pt x="3078" y="4632"/>
                    <a:pt x="3249" y="4611"/>
                    <a:pt x="3356" y="4589"/>
                  </a:cubicBezTo>
                  <a:cubicBezTo>
                    <a:pt x="4211" y="4397"/>
                    <a:pt x="5451" y="3948"/>
                    <a:pt x="5836" y="2879"/>
                  </a:cubicBezTo>
                  <a:cubicBezTo>
                    <a:pt x="6284" y="1682"/>
                    <a:pt x="5515" y="614"/>
                    <a:pt x="4596" y="186"/>
                  </a:cubicBezTo>
                  <a:cubicBezTo>
                    <a:pt x="4324" y="58"/>
                    <a:pt x="4059" y="1"/>
                    <a:pt x="38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33"/>
            <p:cNvSpPr/>
            <p:nvPr/>
          </p:nvSpPr>
          <p:spPr>
            <a:xfrm>
              <a:off x="712600" y="5092538"/>
              <a:ext cx="174225" cy="175475"/>
            </a:xfrm>
            <a:custGeom>
              <a:avLst/>
              <a:gdLst/>
              <a:ahLst/>
              <a:cxnLst/>
              <a:rect l="l" t="t" r="r" b="b"/>
              <a:pathLst>
                <a:path w="6969" h="7019" extrusionOk="0">
                  <a:moveTo>
                    <a:pt x="663" y="0"/>
                  </a:moveTo>
                  <a:lnTo>
                    <a:pt x="535" y="107"/>
                  </a:lnTo>
                  <a:cubicBezTo>
                    <a:pt x="0" y="1026"/>
                    <a:pt x="962" y="1817"/>
                    <a:pt x="1219" y="2693"/>
                  </a:cubicBezTo>
                  <a:cubicBezTo>
                    <a:pt x="1625" y="4104"/>
                    <a:pt x="1539" y="5472"/>
                    <a:pt x="2651" y="6498"/>
                  </a:cubicBezTo>
                  <a:cubicBezTo>
                    <a:pt x="2993" y="6826"/>
                    <a:pt x="3357" y="7018"/>
                    <a:pt x="3762" y="7018"/>
                  </a:cubicBezTo>
                  <a:cubicBezTo>
                    <a:pt x="3939" y="7018"/>
                    <a:pt x="4124" y="6982"/>
                    <a:pt x="4318" y="6904"/>
                  </a:cubicBezTo>
                  <a:cubicBezTo>
                    <a:pt x="4810" y="6690"/>
                    <a:pt x="5622" y="6455"/>
                    <a:pt x="6049" y="6092"/>
                  </a:cubicBezTo>
                  <a:cubicBezTo>
                    <a:pt x="6968" y="5301"/>
                    <a:pt x="6562" y="4232"/>
                    <a:pt x="6092" y="3270"/>
                  </a:cubicBezTo>
                  <a:cubicBezTo>
                    <a:pt x="5558" y="2159"/>
                    <a:pt x="4617" y="983"/>
                    <a:pt x="3484" y="727"/>
                  </a:cubicBezTo>
                  <a:cubicBezTo>
                    <a:pt x="2437" y="492"/>
                    <a:pt x="1497" y="663"/>
                    <a:pt x="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33"/>
            <p:cNvSpPr/>
            <p:nvPr/>
          </p:nvSpPr>
          <p:spPr>
            <a:xfrm>
              <a:off x="658625" y="5058138"/>
              <a:ext cx="71625" cy="114275"/>
            </a:xfrm>
            <a:custGeom>
              <a:avLst/>
              <a:gdLst/>
              <a:ahLst/>
              <a:cxnLst/>
              <a:rect l="l" t="t" r="r" b="b"/>
              <a:pathLst>
                <a:path w="2865" h="4571" extrusionOk="0">
                  <a:moveTo>
                    <a:pt x="1865" y="0"/>
                  </a:moveTo>
                  <a:cubicBezTo>
                    <a:pt x="1398" y="0"/>
                    <a:pt x="605" y="818"/>
                    <a:pt x="257" y="1846"/>
                  </a:cubicBezTo>
                  <a:cubicBezTo>
                    <a:pt x="1" y="2573"/>
                    <a:pt x="150" y="3984"/>
                    <a:pt x="663" y="4497"/>
                  </a:cubicBezTo>
                  <a:cubicBezTo>
                    <a:pt x="709" y="4547"/>
                    <a:pt x="761" y="4570"/>
                    <a:pt x="818" y="4570"/>
                  </a:cubicBezTo>
                  <a:cubicBezTo>
                    <a:pt x="1361" y="4570"/>
                    <a:pt x="2322" y="2431"/>
                    <a:pt x="2651" y="1889"/>
                  </a:cubicBezTo>
                  <a:cubicBezTo>
                    <a:pt x="2865" y="1526"/>
                    <a:pt x="2416" y="1291"/>
                    <a:pt x="2202" y="329"/>
                  </a:cubicBezTo>
                  <a:cubicBezTo>
                    <a:pt x="2152" y="101"/>
                    <a:pt x="2029" y="0"/>
                    <a:pt x="18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33"/>
            <p:cNvSpPr/>
            <p:nvPr/>
          </p:nvSpPr>
          <p:spPr>
            <a:xfrm>
              <a:off x="715275" y="4967938"/>
              <a:ext cx="76975" cy="124075"/>
            </a:xfrm>
            <a:custGeom>
              <a:avLst/>
              <a:gdLst/>
              <a:ahLst/>
              <a:cxnLst/>
              <a:rect l="l" t="t" r="r" b="b"/>
              <a:pathLst>
                <a:path w="3079" h="4963" extrusionOk="0">
                  <a:moveTo>
                    <a:pt x="2121" y="0"/>
                  </a:moveTo>
                  <a:cubicBezTo>
                    <a:pt x="1438" y="0"/>
                    <a:pt x="498" y="444"/>
                    <a:pt x="107" y="2334"/>
                  </a:cubicBezTo>
                  <a:cubicBezTo>
                    <a:pt x="0" y="2890"/>
                    <a:pt x="129" y="4813"/>
                    <a:pt x="684" y="4963"/>
                  </a:cubicBezTo>
                  <a:cubicBezTo>
                    <a:pt x="855" y="4279"/>
                    <a:pt x="3078" y="1222"/>
                    <a:pt x="2907" y="282"/>
                  </a:cubicBezTo>
                  <a:cubicBezTo>
                    <a:pt x="2890" y="182"/>
                    <a:pt x="2558" y="0"/>
                    <a:pt x="2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33"/>
            <p:cNvSpPr/>
            <p:nvPr/>
          </p:nvSpPr>
          <p:spPr>
            <a:xfrm>
              <a:off x="736650" y="5070088"/>
              <a:ext cx="54000" cy="32625"/>
            </a:xfrm>
            <a:custGeom>
              <a:avLst/>
              <a:gdLst/>
              <a:ahLst/>
              <a:cxnLst/>
              <a:rect l="l" t="t" r="r" b="b"/>
              <a:pathLst>
                <a:path w="2160" h="1305" extrusionOk="0">
                  <a:moveTo>
                    <a:pt x="2159" y="0"/>
                  </a:moveTo>
                  <a:cubicBezTo>
                    <a:pt x="1774" y="150"/>
                    <a:pt x="1411" y="278"/>
                    <a:pt x="1026" y="449"/>
                  </a:cubicBezTo>
                  <a:cubicBezTo>
                    <a:pt x="855" y="535"/>
                    <a:pt x="663" y="620"/>
                    <a:pt x="470" y="770"/>
                  </a:cubicBezTo>
                  <a:cubicBezTo>
                    <a:pt x="299" y="898"/>
                    <a:pt x="129" y="1069"/>
                    <a:pt x="0" y="1283"/>
                  </a:cubicBezTo>
                  <a:lnTo>
                    <a:pt x="0" y="1304"/>
                  </a:lnTo>
                  <a:cubicBezTo>
                    <a:pt x="193" y="1176"/>
                    <a:pt x="364" y="1069"/>
                    <a:pt x="535" y="962"/>
                  </a:cubicBezTo>
                  <a:cubicBezTo>
                    <a:pt x="706" y="855"/>
                    <a:pt x="877" y="727"/>
                    <a:pt x="1069" y="620"/>
                  </a:cubicBezTo>
                  <a:cubicBezTo>
                    <a:pt x="1432" y="407"/>
                    <a:pt x="1796" y="236"/>
                    <a:pt x="2159" y="22"/>
                  </a:cubicBezTo>
                  <a:lnTo>
                    <a:pt x="215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33"/>
            <p:cNvSpPr/>
            <p:nvPr/>
          </p:nvSpPr>
          <p:spPr>
            <a:xfrm>
              <a:off x="738250" y="5092538"/>
              <a:ext cx="53450" cy="13900"/>
            </a:xfrm>
            <a:custGeom>
              <a:avLst/>
              <a:gdLst/>
              <a:ahLst/>
              <a:cxnLst/>
              <a:rect l="l" t="t" r="r" b="b"/>
              <a:pathLst>
                <a:path w="2138" h="556" extrusionOk="0">
                  <a:moveTo>
                    <a:pt x="2138" y="0"/>
                  </a:moveTo>
                  <a:cubicBezTo>
                    <a:pt x="1774" y="64"/>
                    <a:pt x="1432" y="43"/>
                    <a:pt x="1069" y="64"/>
                  </a:cubicBezTo>
                  <a:cubicBezTo>
                    <a:pt x="898" y="86"/>
                    <a:pt x="706" y="86"/>
                    <a:pt x="513" y="150"/>
                  </a:cubicBezTo>
                  <a:cubicBezTo>
                    <a:pt x="342" y="235"/>
                    <a:pt x="150" y="342"/>
                    <a:pt x="0" y="535"/>
                  </a:cubicBezTo>
                  <a:lnTo>
                    <a:pt x="0" y="556"/>
                  </a:lnTo>
                  <a:cubicBezTo>
                    <a:pt x="193" y="470"/>
                    <a:pt x="364" y="428"/>
                    <a:pt x="535" y="385"/>
                  </a:cubicBezTo>
                  <a:cubicBezTo>
                    <a:pt x="706" y="342"/>
                    <a:pt x="877" y="278"/>
                    <a:pt x="1048" y="257"/>
                  </a:cubicBezTo>
                  <a:cubicBezTo>
                    <a:pt x="1411" y="193"/>
                    <a:pt x="1774" y="150"/>
                    <a:pt x="2138" y="22"/>
                  </a:cubicBezTo>
                  <a:lnTo>
                    <a:pt x="21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33"/>
            <p:cNvSpPr/>
            <p:nvPr/>
          </p:nvSpPr>
          <p:spPr>
            <a:xfrm>
              <a:off x="736650" y="5100963"/>
              <a:ext cx="53450" cy="15650"/>
            </a:xfrm>
            <a:custGeom>
              <a:avLst/>
              <a:gdLst/>
              <a:ahLst/>
              <a:cxnLst/>
              <a:rect l="l" t="t" r="r" b="b"/>
              <a:pathLst>
                <a:path w="2138" h="626" extrusionOk="0">
                  <a:moveTo>
                    <a:pt x="676" y="1"/>
                  </a:moveTo>
                  <a:cubicBezTo>
                    <a:pt x="650" y="1"/>
                    <a:pt x="625" y="2"/>
                    <a:pt x="599" y="5"/>
                  </a:cubicBezTo>
                  <a:cubicBezTo>
                    <a:pt x="406" y="27"/>
                    <a:pt x="193" y="91"/>
                    <a:pt x="0" y="219"/>
                  </a:cubicBezTo>
                  <a:lnTo>
                    <a:pt x="0" y="240"/>
                  </a:lnTo>
                  <a:lnTo>
                    <a:pt x="556" y="240"/>
                  </a:lnTo>
                  <a:cubicBezTo>
                    <a:pt x="727" y="262"/>
                    <a:pt x="919" y="262"/>
                    <a:pt x="1090" y="283"/>
                  </a:cubicBezTo>
                  <a:cubicBezTo>
                    <a:pt x="1454" y="347"/>
                    <a:pt x="1796" y="497"/>
                    <a:pt x="2138" y="625"/>
                  </a:cubicBezTo>
                  <a:lnTo>
                    <a:pt x="2138" y="604"/>
                  </a:lnTo>
                  <a:cubicBezTo>
                    <a:pt x="1817" y="411"/>
                    <a:pt x="1518" y="219"/>
                    <a:pt x="1154" y="112"/>
                  </a:cubicBezTo>
                  <a:cubicBezTo>
                    <a:pt x="1006" y="57"/>
                    <a:pt x="842" y="1"/>
                    <a:pt x="6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33"/>
            <p:cNvSpPr/>
            <p:nvPr/>
          </p:nvSpPr>
          <p:spPr>
            <a:xfrm>
              <a:off x="735575" y="5110688"/>
              <a:ext cx="41175" cy="57750"/>
            </a:xfrm>
            <a:custGeom>
              <a:avLst/>
              <a:gdLst/>
              <a:ahLst/>
              <a:cxnLst/>
              <a:rect l="l" t="t" r="r" b="b"/>
              <a:pathLst>
                <a:path w="1647" h="2310" extrusionOk="0">
                  <a:moveTo>
                    <a:pt x="22" y="1"/>
                  </a:moveTo>
                  <a:lnTo>
                    <a:pt x="1" y="22"/>
                  </a:lnTo>
                  <a:cubicBezTo>
                    <a:pt x="107" y="257"/>
                    <a:pt x="193" y="471"/>
                    <a:pt x="300" y="706"/>
                  </a:cubicBezTo>
                  <a:cubicBezTo>
                    <a:pt x="407" y="920"/>
                    <a:pt x="535" y="1134"/>
                    <a:pt x="684" y="1326"/>
                  </a:cubicBezTo>
                  <a:cubicBezTo>
                    <a:pt x="941" y="1732"/>
                    <a:pt x="1240" y="2117"/>
                    <a:pt x="1625" y="2309"/>
                  </a:cubicBezTo>
                  <a:lnTo>
                    <a:pt x="1646" y="2288"/>
                  </a:lnTo>
                  <a:cubicBezTo>
                    <a:pt x="1283" y="2031"/>
                    <a:pt x="1026" y="1625"/>
                    <a:pt x="791" y="1198"/>
                  </a:cubicBezTo>
                  <a:cubicBezTo>
                    <a:pt x="684" y="984"/>
                    <a:pt x="599" y="749"/>
                    <a:pt x="471" y="557"/>
                  </a:cubicBezTo>
                  <a:cubicBezTo>
                    <a:pt x="342" y="343"/>
                    <a:pt x="193" y="15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2" name="Google Shape;36332;p33"/>
            <p:cNvSpPr/>
            <p:nvPr/>
          </p:nvSpPr>
          <p:spPr>
            <a:xfrm>
              <a:off x="730225" y="5114963"/>
              <a:ext cx="24600" cy="73250"/>
            </a:xfrm>
            <a:custGeom>
              <a:avLst/>
              <a:gdLst/>
              <a:ahLst/>
              <a:cxnLst/>
              <a:rect l="l" t="t" r="r" b="b"/>
              <a:pathLst>
                <a:path w="984" h="2930" extrusionOk="0">
                  <a:moveTo>
                    <a:pt x="1" y="1"/>
                  </a:moveTo>
                  <a:lnTo>
                    <a:pt x="1" y="22"/>
                  </a:lnTo>
                  <a:cubicBezTo>
                    <a:pt x="22" y="44"/>
                    <a:pt x="44" y="129"/>
                    <a:pt x="44" y="193"/>
                  </a:cubicBezTo>
                  <a:cubicBezTo>
                    <a:pt x="44" y="257"/>
                    <a:pt x="65" y="343"/>
                    <a:pt x="65" y="407"/>
                  </a:cubicBezTo>
                  <a:lnTo>
                    <a:pt x="108" y="813"/>
                  </a:lnTo>
                  <a:cubicBezTo>
                    <a:pt x="150" y="1091"/>
                    <a:pt x="215" y="1369"/>
                    <a:pt x="279" y="1625"/>
                  </a:cubicBezTo>
                  <a:cubicBezTo>
                    <a:pt x="343" y="1903"/>
                    <a:pt x="407" y="2160"/>
                    <a:pt x="514" y="2395"/>
                  </a:cubicBezTo>
                  <a:cubicBezTo>
                    <a:pt x="621" y="2630"/>
                    <a:pt x="770" y="2822"/>
                    <a:pt x="984" y="2929"/>
                  </a:cubicBezTo>
                  <a:lnTo>
                    <a:pt x="984" y="2908"/>
                  </a:lnTo>
                  <a:cubicBezTo>
                    <a:pt x="813" y="2780"/>
                    <a:pt x="663" y="2587"/>
                    <a:pt x="599" y="2331"/>
                  </a:cubicBezTo>
                  <a:cubicBezTo>
                    <a:pt x="492" y="2096"/>
                    <a:pt x="450" y="1818"/>
                    <a:pt x="428" y="1561"/>
                  </a:cubicBezTo>
                  <a:cubicBezTo>
                    <a:pt x="364" y="1283"/>
                    <a:pt x="343" y="1005"/>
                    <a:pt x="300" y="728"/>
                  </a:cubicBezTo>
                  <a:cubicBezTo>
                    <a:pt x="257" y="599"/>
                    <a:pt x="236" y="450"/>
                    <a:pt x="193" y="322"/>
                  </a:cubicBezTo>
                  <a:cubicBezTo>
                    <a:pt x="172" y="257"/>
                    <a:pt x="150" y="215"/>
                    <a:pt x="129" y="151"/>
                  </a:cubicBezTo>
                  <a:cubicBezTo>
                    <a:pt x="86" y="86"/>
                    <a:pt x="65" y="2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3" name="Google Shape;36333;p33"/>
            <p:cNvSpPr/>
            <p:nvPr/>
          </p:nvSpPr>
          <p:spPr>
            <a:xfrm>
              <a:off x="721675" y="5113913"/>
              <a:ext cx="10175" cy="78025"/>
            </a:xfrm>
            <a:custGeom>
              <a:avLst/>
              <a:gdLst/>
              <a:ahLst/>
              <a:cxnLst/>
              <a:rect l="l" t="t" r="r" b="b"/>
              <a:pathLst>
                <a:path w="407" h="3121" extrusionOk="0">
                  <a:moveTo>
                    <a:pt x="300" y="0"/>
                  </a:moveTo>
                  <a:cubicBezTo>
                    <a:pt x="215" y="278"/>
                    <a:pt x="129" y="556"/>
                    <a:pt x="86" y="834"/>
                  </a:cubicBezTo>
                  <a:cubicBezTo>
                    <a:pt x="22" y="1133"/>
                    <a:pt x="22" y="1411"/>
                    <a:pt x="22" y="1689"/>
                  </a:cubicBezTo>
                  <a:cubicBezTo>
                    <a:pt x="1" y="1967"/>
                    <a:pt x="22" y="2244"/>
                    <a:pt x="65" y="2501"/>
                  </a:cubicBezTo>
                  <a:cubicBezTo>
                    <a:pt x="108" y="2757"/>
                    <a:pt x="215" y="2993"/>
                    <a:pt x="386" y="3121"/>
                  </a:cubicBezTo>
                  <a:lnTo>
                    <a:pt x="407" y="3099"/>
                  </a:lnTo>
                  <a:cubicBezTo>
                    <a:pt x="236" y="2950"/>
                    <a:pt x="172" y="2715"/>
                    <a:pt x="150" y="2458"/>
                  </a:cubicBezTo>
                  <a:cubicBezTo>
                    <a:pt x="129" y="2202"/>
                    <a:pt x="129" y="1924"/>
                    <a:pt x="150" y="1667"/>
                  </a:cubicBezTo>
                  <a:cubicBezTo>
                    <a:pt x="172" y="1389"/>
                    <a:pt x="236" y="1112"/>
                    <a:pt x="257" y="834"/>
                  </a:cubicBezTo>
                  <a:cubicBezTo>
                    <a:pt x="279" y="556"/>
                    <a:pt x="321" y="278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33"/>
            <p:cNvSpPr/>
            <p:nvPr/>
          </p:nvSpPr>
          <p:spPr>
            <a:xfrm>
              <a:off x="728625" y="5047638"/>
              <a:ext cx="35825" cy="58800"/>
            </a:xfrm>
            <a:custGeom>
              <a:avLst/>
              <a:gdLst/>
              <a:ahLst/>
              <a:cxnLst/>
              <a:rect l="l" t="t" r="r" b="b"/>
              <a:pathLst>
                <a:path w="1433" h="2352" extrusionOk="0">
                  <a:moveTo>
                    <a:pt x="1411" y="1"/>
                  </a:moveTo>
                  <a:cubicBezTo>
                    <a:pt x="1069" y="257"/>
                    <a:pt x="770" y="621"/>
                    <a:pt x="514" y="1005"/>
                  </a:cubicBezTo>
                  <a:cubicBezTo>
                    <a:pt x="385" y="1198"/>
                    <a:pt x="236" y="1411"/>
                    <a:pt x="150" y="1647"/>
                  </a:cubicBezTo>
                  <a:cubicBezTo>
                    <a:pt x="65" y="1860"/>
                    <a:pt x="1" y="2117"/>
                    <a:pt x="1" y="2352"/>
                  </a:cubicBezTo>
                  <a:lnTo>
                    <a:pt x="22" y="2352"/>
                  </a:lnTo>
                  <a:cubicBezTo>
                    <a:pt x="108" y="2138"/>
                    <a:pt x="214" y="1924"/>
                    <a:pt x="300" y="1711"/>
                  </a:cubicBezTo>
                  <a:cubicBezTo>
                    <a:pt x="407" y="1518"/>
                    <a:pt x="492" y="1305"/>
                    <a:pt x="620" y="1112"/>
                  </a:cubicBezTo>
                  <a:cubicBezTo>
                    <a:pt x="727" y="898"/>
                    <a:pt x="856" y="706"/>
                    <a:pt x="984" y="514"/>
                  </a:cubicBezTo>
                  <a:cubicBezTo>
                    <a:pt x="1112" y="343"/>
                    <a:pt x="1262" y="172"/>
                    <a:pt x="1433" y="22"/>
                  </a:cubicBezTo>
                  <a:lnTo>
                    <a:pt x="1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33"/>
            <p:cNvSpPr/>
            <p:nvPr/>
          </p:nvSpPr>
          <p:spPr>
            <a:xfrm>
              <a:off x="728625" y="5064213"/>
              <a:ext cx="31550" cy="49725"/>
            </a:xfrm>
            <a:custGeom>
              <a:avLst/>
              <a:gdLst/>
              <a:ahLst/>
              <a:cxnLst/>
              <a:rect l="l" t="t" r="r" b="b"/>
              <a:pathLst>
                <a:path w="1262" h="1989" extrusionOk="0">
                  <a:moveTo>
                    <a:pt x="1262" y="0"/>
                  </a:moveTo>
                  <a:cubicBezTo>
                    <a:pt x="962" y="193"/>
                    <a:pt x="685" y="492"/>
                    <a:pt x="450" y="834"/>
                  </a:cubicBezTo>
                  <a:cubicBezTo>
                    <a:pt x="343" y="1005"/>
                    <a:pt x="214" y="1176"/>
                    <a:pt x="129" y="1368"/>
                  </a:cubicBezTo>
                  <a:cubicBezTo>
                    <a:pt x="65" y="1561"/>
                    <a:pt x="1" y="1796"/>
                    <a:pt x="22" y="1988"/>
                  </a:cubicBezTo>
                  <a:lnTo>
                    <a:pt x="43" y="1988"/>
                  </a:lnTo>
                  <a:cubicBezTo>
                    <a:pt x="129" y="1796"/>
                    <a:pt x="193" y="1625"/>
                    <a:pt x="300" y="1454"/>
                  </a:cubicBezTo>
                  <a:cubicBezTo>
                    <a:pt x="385" y="1283"/>
                    <a:pt x="450" y="1090"/>
                    <a:pt x="556" y="919"/>
                  </a:cubicBezTo>
                  <a:cubicBezTo>
                    <a:pt x="663" y="748"/>
                    <a:pt x="770" y="577"/>
                    <a:pt x="877" y="428"/>
                  </a:cubicBezTo>
                  <a:cubicBezTo>
                    <a:pt x="1005" y="278"/>
                    <a:pt x="1133" y="129"/>
                    <a:pt x="1262" y="22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33"/>
            <p:cNvSpPr/>
            <p:nvPr/>
          </p:nvSpPr>
          <p:spPr>
            <a:xfrm>
              <a:off x="705650" y="5112838"/>
              <a:ext cx="19800" cy="49725"/>
            </a:xfrm>
            <a:custGeom>
              <a:avLst/>
              <a:gdLst/>
              <a:ahLst/>
              <a:cxnLst/>
              <a:rect l="l" t="t" r="r" b="b"/>
              <a:pathLst>
                <a:path w="792" h="1989" extrusionOk="0">
                  <a:moveTo>
                    <a:pt x="770" y="0"/>
                  </a:moveTo>
                  <a:cubicBezTo>
                    <a:pt x="642" y="107"/>
                    <a:pt x="535" y="257"/>
                    <a:pt x="428" y="428"/>
                  </a:cubicBezTo>
                  <a:cubicBezTo>
                    <a:pt x="343" y="578"/>
                    <a:pt x="278" y="749"/>
                    <a:pt x="214" y="919"/>
                  </a:cubicBezTo>
                  <a:cubicBezTo>
                    <a:pt x="150" y="1112"/>
                    <a:pt x="86" y="1283"/>
                    <a:pt x="65" y="1475"/>
                  </a:cubicBezTo>
                  <a:cubicBezTo>
                    <a:pt x="22" y="1646"/>
                    <a:pt x="1" y="1839"/>
                    <a:pt x="43" y="1988"/>
                  </a:cubicBezTo>
                  <a:lnTo>
                    <a:pt x="65" y="1988"/>
                  </a:lnTo>
                  <a:cubicBezTo>
                    <a:pt x="43" y="1817"/>
                    <a:pt x="86" y="1646"/>
                    <a:pt x="150" y="1475"/>
                  </a:cubicBezTo>
                  <a:cubicBezTo>
                    <a:pt x="193" y="1304"/>
                    <a:pt x="257" y="1133"/>
                    <a:pt x="343" y="984"/>
                  </a:cubicBezTo>
                  <a:cubicBezTo>
                    <a:pt x="407" y="834"/>
                    <a:pt x="492" y="684"/>
                    <a:pt x="578" y="513"/>
                  </a:cubicBezTo>
                  <a:cubicBezTo>
                    <a:pt x="642" y="364"/>
                    <a:pt x="727" y="193"/>
                    <a:pt x="791" y="22"/>
                  </a:cubicBezTo>
                  <a:lnTo>
                    <a:pt x="77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33"/>
            <p:cNvSpPr/>
            <p:nvPr/>
          </p:nvSpPr>
          <p:spPr>
            <a:xfrm>
              <a:off x="712075" y="5089238"/>
              <a:ext cx="42750" cy="46150"/>
            </a:xfrm>
            <a:custGeom>
              <a:avLst/>
              <a:gdLst/>
              <a:ahLst/>
              <a:cxnLst/>
              <a:rect l="l" t="t" r="r" b="b"/>
              <a:pathLst>
                <a:path w="1710" h="1846" extrusionOk="0">
                  <a:moveTo>
                    <a:pt x="966" y="0"/>
                  </a:moveTo>
                  <a:cubicBezTo>
                    <a:pt x="707" y="0"/>
                    <a:pt x="432" y="167"/>
                    <a:pt x="257" y="474"/>
                  </a:cubicBezTo>
                  <a:cubicBezTo>
                    <a:pt x="0" y="923"/>
                    <a:pt x="64" y="1479"/>
                    <a:pt x="406" y="1735"/>
                  </a:cubicBezTo>
                  <a:cubicBezTo>
                    <a:pt x="508" y="1810"/>
                    <a:pt x="624" y="1846"/>
                    <a:pt x="744" y="1846"/>
                  </a:cubicBezTo>
                  <a:cubicBezTo>
                    <a:pt x="1003" y="1846"/>
                    <a:pt x="1278" y="1679"/>
                    <a:pt x="1453" y="1372"/>
                  </a:cubicBezTo>
                  <a:cubicBezTo>
                    <a:pt x="1710" y="923"/>
                    <a:pt x="1646" y="367"/>
                    <a:pt x="1304" y="111"/>
                  </a:cubicBezTo>
                  <a:cubicBezTo>
                    <a:pt x="1202" y="36"/>
                    <a:pt x="1086" y="0"/>
                    <a:pt x="9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33"/>
            <p:cNvSpPr/>
            <p:nvPr/>
          </p:nvSpPr>
          <p:spPr>
            <a:xfrm>
              <a:off x="731300" y="5061013"/>
              <a:ext cx="45450" cy="41700"/>
            </a:xfrm>
            <a:custGeom>
              <a:avLst/>
              <a:gdLst/>
              <a:ahLst/>
              <a:cxnLst/>
              <a:rect l="l" t="t" r="r" b="b"/>
              <a:pathLst>
                <a:path w="1818" h="1668" extrusionOk="0">
                  <a:moveTo>
                    <a:pt x="1817" y="0"/>
                  </a:moveTo>
                  <a:cubicBezTo>
                    <a:pt x="1646" y="107"/>
                    <a:pt x="1497" y="214"/>
                    <a:pt x="1326" y="321"/>
                  </a:cubicBezTo>
                  <a:cubicBezTo>
                    <a:pt x="1155" y="428"/>
                    <a:pt x="1005" y="556"/>
                    <a:pt x="834" y="684"/>
                  </a:cubicBezTo>
                  <a:cubicBezTo>
                    <a:pt x="684" y="812"/>
                    <a:pt x="513" y="941"/>
                    <a:pt x="385" y="1112"/>
                  </a:cubicBezTo>
                  <a:lnTo>
                    <a:pt x="193" y="1368"/>
                  </a:lnTo>
                  <a:cubicBezTo>
                    <a:pt x="107" y="1454"/>
                    <a:pt x="43" y="1539"/>
                    <a:pt x="1" y="1667"/>
                  </a:cubicBezTo>
                  <a:lnTo>
                    <a:pt x="22" y="1667"/>
                  </a:lnTo>
                  <a:cubicBezTo>
                    <a:pt x="86" y="1603"/>
                    <a:pt x="172" y="1539"/>
                    <a:pt x="257" y="1475"/>
                  </a:cubicBezTo>
                  <a:cubicBezTo>
                    <a:pt x="321" y="1432"/>
                    <a:pt x="407" y="1347"/>
                    <a:pt x="492" y="1283"/>
                  </a:cubicBezTo>
                  <a:cubicBezTo>
                    <a:pt x="642" y="1133"/>
                    <a:pt x="770" y="983"/>
                    <a:pt x="920" y="834"/>
                  </a:cubicBezTo>
                  <a:cubicBezTo>
                    <a:pt x="1197" y="534"/>
                    <a:pt x="1518" y="278"/>
                    <a:pt x="1817" y="22"/>
                  </a:cubicBezTo>
                  <a:lnTo>
                    <a:pt x="18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33"/>
            <p:cNvSpPr/>
            <p:nvPr/>
          </p:nvSpPr>
          <p:spPr>
            <a:xfrm>
              <a:off x="719000" y="5066338"/>
              <a:ext cx="7525" cy="52400"/>
            </a:xfrm>
            <a:custGeom>
              <a:avLst/>
              <a:gdLst/>
              <a:ahLst/>
              <a:cxnLst/>
              <a:rect l="l" t="t" r="r" b="b"/>
              <a:pathLst>
                <a:path w="301" h="2096" extrusionOk="0">
                  <a:moveTo>
                    <a:pt x="215" y="1"/>
                  </a:moveTo>
                  <a:cubicBezTo>
                    <a:pt x="129" y="172"/>
                    <a:pt x="86" y="364"/>
                    <a:pt x="44" y="557"/>
                  </a:cubicBezTo>
                  <a:cubicBezTo>
                    <a:pt x="1" y="749"/>
                    <a:pt x="1" y="941"/>
                    <a:pt x="1" y="1134"/>
                  </a:cubicBezTo>
                  <a:cubicBezTo>
                    <a:pt x="1" y="1305"/>
                    <a:pt x="1" y="1497"/>
                    <a:pt x="65" y="1668"/>
                  </a:cubicBezTo>
                  <a:cubicBezTo>
                    <a:pt x="108" y="1839"/>
                    <a:pt x="172" y="1989"/>
                    <a:pt x="279" y="2096"/>
                  </a:cubicBezTo>
                  <a:lnTo>
                    <a:pt x="300" y="2096"/>
                  </a:lnTo>
                  <a:cubicBezTo>
                    <a:pt x="279" y="1903"/>
                    <a:pt x="257" y="1732"/>
                    <a:pt x="236" y="1561"/>
                  </a:cubicBezTo>
                  <a:cubicBezTo>
                    <a:pt x="215" y="1390"/>
                    <a:pt x="172" y="1241"/>
                    <a:pt x="151" y="1070"/>
                  </a:cubicBezTo>
                  <a:cubicBezTo>
                    <a:pt x="108" y="728"/>
                    <a:pt x="108" y="364"/>
                    <a:pt x="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33"/>
            <p:cNvSpPr/>
            <p:nvPr/>
          </p:nvSpPr>
          <p:spPr>
            <a:xfrm>
              <a:off x="696025" y="5107888"/>
              <a:ext cx="26225" cy="6575"/>
            </a:xfrm>
            <a:custGeom>
              <a:avLst/>
              <a:gdLst/>
              <a:ahLst/>
              <a:cxnLst/>
              <a:rect l="l" t="t" r="r" b="b"/>
              <a:pathLst>
                <a:path w="1049" h="263" extrusionOk="0">
                  <a:moveTo>
                    <a:pt x="781" y="0"/>
                  </a:moveTo>
                  <a:cubicBezTo>
                    <a:pt x="707" y="0"/>
                    <a:pt x="625" y="27"/>
                    <a:pt x="557" y="27"/>
                  </a:cubicBezTo>
                  <a:cubicBezTo>
                    <a:pt x="364" y="49"/>
                    <a:pt x="172" y="92"/>
                    <a:pt x="1" y="241"/>
                  </a:cubicBezTo>
                  <a:lnTo>
                    <a:pt x="1" y="263"/>
                  </a:lnTo>
                  <a:cubicBezTo>
                    <a:pt x="86" y="220"/>
                    <a:pt x="193" y="198"/>
                    <a:pt x="279" y="198"/>
                  </a:cubicBezTo>
                  <a:cubicBezTo>
                    <a:pt x="307" y="191"/>
                    <a:pt x="336" y="189"/>
                    <a:pt x="364" y="189"/>
                  </a:cubicBezTo>
                  <a:cubicBezTo>
                    <a:pt x="421" y="189"/>
                    <a:pt x="478" y="198"/>
                    <a:pt x="535" y="198"/>
                  </a:cubicBezTo>
                  <a:cubicBezTo>
                    <a:pt x="621" y="220"/>
                    <a:pt x="706" y="241"/>
                    <a:pt x="770" y="241"/>
                  </a:cubicBezTo>
                  <a:cubicBezTo>
                    <a:pt x="856" y="241"/>
                    <a:pt x="941" y="220"/>
                    <a:pt x="1027" y="220"/>
                  </a:cubicBezTo>
                  <a:lnTo>
                    <a:pt x="1048" y="220"/>
                  </a:lnTo>
                  <a:cubicBezTo>
                    <a:pt x="1005" y="92"/>
                    <a:pt x="920" y="49"/>
                    <a:pt x="834" y="6"/>
                  </a:cubicBezTo>
                  <a:cubicBezTo>
                    <a:pt x="817" y="2"/>
                    <a:pt x="799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33"/>
            <p:cNvSpPr/>
            <p:nvPr/>
          </p:nvSpPr>
          <p:spPr>
            <a:xfrm>
              <a:off x="700300" y="5111763"/>
              <a:ext cx="27275" cy="25675"/>
            </a:xfrm>
            <a:custGeom>
              <a:avLst/>
              <a:gdLst/>
              <a:ahLst/>
              <a:cxnLst/>
              <a:rect l="l" t="t" r="r" b="b"/>
              <a:pathLst>
                <a:path w="1091" h="1027" extrusionOk="0">
                  <a:moveTo>
                    <a:pt x="1091" y="1"/>
                  </a:moveTo>
                  <a:cubicBezTo>
                    <a:pt x="963" y="1"/>
                    <a:pt x="856" y="65"/>
                    <a:pt x="770" y="129"/>
                  </a:cubicBezTo>
                  <a:cubicBezTo>
                    <a:pt x="663" y="193"/>
                    <a:pt x="578" y="300"/>
                    <a:pt x="492" y="385"/>
                  </a:cubicBezTo>
                  <a:cubicBezTo>
                    <a:pt x="407" y="471"/>
                    <a:pt x="300" y="578"/>
                    <a:pt x="236" y="685"/>
                  </a:cubicBezTo>
                  <a:cubicBezTo>
                    <a:pt x="150" y="770"/>
                    <a:pt x="65" y="877"/>
                    <a:pt x="1" y="1005"/>
                  </a:cubicBezTo>
                  <a:lnTo>
                    <a:pt x="1" y="1027"/>
                  </a:lnTo>
                  <a:cubicBezTo>
                    <a:pt x="86" y="920"/>
                    <a:pt x="172" y="834"/>
                    <a:pt x="279" y="749"/>
                  </a:cubicBezTo>
                  <a:cubicBezTo>
                    <a:pt x="364" y="685"/>
                    <a:pt x="450" y="599"/>
                    <a:pt x="557" y="535"/>
                  </a:cubicBezTo>
                  <a:cubicBezTo>
                    <a:pt x="642" y="450"/>
                    <a:pt x="749" y="407"/>
                    <a:pt x="834" y="300"/>
                  </a:cubicBezTo>
                  <a:cubicBezTo>
                    <a:pt x="920" y="214"/>
                    <a:pt x="1005" y="129"/>
                    <a:pt x="1091" y="22"/>
                  </a:cubicBezTo>
                  <a:lnTo>
                    <a:pt x="10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33"/>
            <p:cNvSpPr/>
            <p:nvPr/>
          </p:nvSpPr>
          <p:spPr>
            <a:xfrm>
              <a:off x="737175" y="5119788"/>
              <a:ext cx="23550" cy="44375"/>
            </a:xfrm>
            <a:custGeom>
              <a:avLst/>
              <a:gdLst/>
              <a:ahLst/>
              <a:cxnLst/>
              <a:rect l="l" t="t" r="r" b="b"/>
              <a:pathLst>
                <a:path w="942" h="1775" extrusionOk="0">
                  <a:moveTo>
                    <a:pt x="150" y="0"/>
                  </a:moveTo>
                  <a:lnTo>
                    <a:pt x="1" y="129"/>
                  </a:lnTo>
                  <a:cubicBezTo>
                    <a:pt x="129" y="428"/>
                    <a:pt x="236" y="748"/>
                    <a:pt x="407" y="1026"/>
                  </a:cubicBezTo>
                  <a:cubicBezTo>
                    <a:pt x="492" y="1154"/>
                    <a:pt x="578" y="1283"/>
                    <a:pt x="663" y="1411"/>
                  </a:cubicBezTo>
                  <a:cubicBezTo>
                    <a:pt x="749" y="1539"/>
                    <a:pt x="834" y="1689"/>
                    <a:pt x="941" y="1774"/>
                  </a:cubicBezTo>
                  <a:cubicBezTo>
                    <a:pt x="856" y="1667"/>
                    <a:pt x="770" y="1518"/>
                    <a:pt x="706" y="1368"/>
                  </a:cubicBezTo>
                  <a:cubicBezTo>
                    <a:pt x="642" y="1219"/>
                    <a:pt x="556" y="1090"/>
                    <a:pt x="492" y="941"/>
                  </a:cubicBezTo>
                  <a:cubicBezTo>
                    <a:pt x="343" y="663"/>
                    <a:pt x="278" y="32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33"/>
            <p:cNvSpPr/>
            <p:nvPr/>
          </p:nvSpPr>
          <p:spPr>
            <a:xfrm>
              <a:off x="716350" y="5123513"/>
              <a:ext cx="8575" cy="59875"/>
            </a:xfrm>
            <a:custGeom>
              <a:avLst/>
              <a:gdLst/>
              <a:ahLst/>
              <a:cxnLst/>
              <a:rect l="l" t="t" r="r" b="b"/>
              <a:pathLst>
                <a:path w="343" h="2395" extrusionOk="0">
                  <a:moveTo>
                    <a:pt x="171" y="1"/>
                  </a:moveTo>
                  <a:cubicBezTo>
                    <a:pt x="150" y="86"/>
                    <a:pt x="128" y="193"/>
                    <a:pt x="86" y="300"/>
                  </a:cubicBezTo>
                  <a:cubicBezTo>
                    <a:pt x="64" y="407"/>
                    <a:pt x="64" y="535"/>
                    <a:pt x="64" y="621"/>
                  </a:cubicBezTo>
                  <a:lnTo>
                    <a:pt x="21" y="1241"/>
                  </a:lnTo>
                  <a:cubicBezTo>
                    <a:pt x="21" y="1454"/>
                    <a:pt x="0" y="1668"/>
                    <a:pt x="0" y="1860"/>
                  </a:cubicBezTo>
                  <a:cubicBezTo>
                    <a:pt x="21" y="2074"/>
                    <a:pt x="43" y="2267"/>
                    <a:pt x="150" y="2395"/>
                  </a:cubicBezTo>
                  <a:cubicBezTo>
                    <a:pt x="64" y="2245"/>
                    <a:pt x="43" y="2053"/>
                    <a:pt x="43" y="1860"/>
                  </a:cubicBezTo>
                  <a:cubicBezTo>
                    <a:pt x="64" y="1647"/>
                    <a:pt x="86" y="1433"/>
                    <a:pt x="107" y="1241"/>
                  </a:cubicBezTo>
                  <a:lnTo>
                    <a:pt x="192" y="621"/>
                  </a:lnTo>
                  <a:cubicBezTo>
                    <a:pt x="192" y="492"/>
                    <a:pt x="214" y="428"/>
                    <a:pt x="235" y="322"/>
                  </a:cubicBezTo>
                  <a:cubicBezTo>
                    <a:pt x="278" y="236"/>
                    <a:pt x="321" y="129"/>
                    <a:pt x="342" y="22"/>
                  </a:cubicBezTo>
                  <a:lnTo>
                    <a:pt x="1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33"/>
            <p:cNvSpPr/>
            <p:nvPr/>
          </p:nvSpPr>
          <p:spPr>
            <a:xfrm>
              <a:off x="735050" y="5109088"/>
              <a:ext cx="37425" cy="41700"/>
            </a:xfrm>
            <a:custGeom>
              <a:avLst/>
              <a:gdLst/>
              <a:ahLst/>
              <a:cxnLst/>
              <a:rect l="l" t="t" r="r" b="b"/>
              <a:pathLst>
                <a:path w="1497" h="1668" extrusionOk="0">
                  <a:moveTo>
                    <a:pt x="171" y="1"/>
                  </a:moveTo>
                  <a:lnTo>
                    <a:pt x="0" y="129"/>
                  </a:lnTo>
                  <a:cubicBezTo>
                    <a:pt x="64" y="321"/>
                    <a:pt x="171" y="492"/>
                    <a:pt x="299" y="642"/>
                  </a:cubicBezTo>
                  <a:cubicBezTo>
                    <a:pt x="406" y="770"/>
                    <a:pt x="556" y="899"/>
                    <a:pt x="684" y="1027"/>
                  </a:cubicBezTo>
                  <a:cubicBezTo>
                    <a:pt x="812" y="1134"/>
                    <a:pt x="941" y="1240"/>
                    <a:pt x="1069" y="1369"/>
                  </a:cubicBezTo>
                  <a:cubicBezTo>
                    <a:pt x="1133" y="1433"/>
                    <a:pt x="1218" y="1497"/>
                    <a:pt x="1283" y="1540"/>
                  </a:cubicBezTo>
                  <a:cubicBezTo>
                    <a:pt x="1347" y="1604"/>
                    <a:pt x="1411" y="1668"/>
                    <a:pt x="1496" y="1668"/>
                  </a:cubicBezTo>
                  <a:cubicBezTo>
                    <a:pt x="1411" y="1668"/>
                    <a:pt x="1368" y="1582"/>
                    <a:pt x="1304" y="1518"/>
                  </a:cubicBezTo>
                  <a:cubicBezTo>
                    <a:pt x="1240" y="1454"/>
                    <a:pt x="1176" y="1390"/>
                    <a:pt x="1112" y="1326"/>
                  </a:cubicBezTo>
                  <a:cubicBezTo>
                    <a:pt x="1005" y="1176"/>
                    <a:pt x="876" y="1048"/>
                    <a:pt x="748" y="920"/>
                  </a:cubicBezTo>
                  <a:cubicBezTo>
                    <a:pt x="620" y="792"/>
                    <a:pt x="513" y="663"/>
                    <a:pt x="406" y="492"/>
                  </a:cubicBezTo>
                  <a:cubicBezTo>
                    <a:pt x="299" y="343"/>
                    <a:pt x="214" y="193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33"/>
            <p:cNvSpPr/>
            <p:nvPr/>
          </p:nvSpPr>
          <p:spPr>
            <a:xfrm>
              <a:off x="744125" y="5106963"/>
              <a:ext cx="36900" cy="14975"/>
            </a:xfrm>
            <a:custGeom>
              <a:avLst/>
              <a:gdLst/>
              <a:ahLst/>
              <a:cxnLst/>
              <a:rect l="l" t="t" r="r" b="b"/>
              <a:pathLst>
                <a:path w="1476" h="599" extrusionOk="0">
                  <a:moveTo>
                    <a:pt x="43" y="0"/>
                  </a:moveTo>
                  <a:lnTo>
                    <a:pt x="0" y="235"/>
                  </a:lnTo>
                  <a:cubicBezTo>
                    <a:pt x="129" y="235"/>
                    <a:pt x="278" y="257"/>
                    <a:pt x="407" y="278"/>
                  </a:cubicBezTo>
                  <a:cubicBezTo>
                    <a:pt x="535" y="321"/>
                    <a:pt x="663" y="342"/>
                    <a:pt x="791" y="364"/>
                  </a:cubicBezTo>
                  <a:cubicBezTo>
                    <a:pt x="941" y="406"/>
                    <a:pt x="1069" y="449"/>
                    <a:pt x="1197" y="492"/>
                  </a:cubicBezTo>
                  <a:cubicBezTo>
                    <a:pt x="1262" y="513"/>
                    <a:pt x="1326" y="535"/>
                    <a:pt x="1390" y="556"/>
                  </a:cubicBezTo>
                  <a:cubicBezTo>
                    <a:pt x="1411" y="577"/>
                    <a:pt x="1454" y="577"/>
                    <a:pt x="1475" y="599"/>
                  </a:cubicBezTo>
                  <a:cubicBezTo>
                    <a:pt x="1454" y="577"/>
                    <a:pt x="1433" y="556"/>
                    <a:pt x="1390" y="535"/>
                  </a:cubicBezTo>
                  <a:cubicBezTo>
                    <a:pt x="1347" y="492"/>
                    <a:pt x="1283" y="471"/>
                    <a:pt x="1219" y="428"/>
                  </a:cubicBezTo>
                  <a:cubicBezTo>
                    <a:pt x="1091" y="364"/>
                    <a:pt x="962" y="321"/>
                    <a:pt x="834" y="257"/>
                  </a:cubicBezTo>
                  <a:cubicBezTo>
                    <a:pt x="706" y="214"/>
                    <a:pt x="578" y="171"/>
                    <a:pt x="449" y="107"/>
                  </a:cubicBezTo>
                  <a:cubicBezTo>
                    <a:pt x="321" y="64"/>
                    <a:pt x="214" y="22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33"/>
            <p:cNvSpPr/>
            <p:nvPr/>
          </p:nvSpPr>
          <p:spPr>
            <a:xfrm>
              <a:off x="744650" y="5112838"/>
              <a:ext cx="55075" cy="37425"/>
            </a:xfrm>
            <a:custGeom>
              <a:avLst/>
              <a:gdLst/>
              <a:ahLst/>
              <a:cxnLst/>
              <a:rect l="l" t="t" r="r" b="b"/>
              <a:pathLst>
                <a:path w="2203" h="1497" extrusionOk="0">
                  <a:moveTo>
                    <a:pt x="129" y="0"/>
                  </a:moveTo>
                  <a:lnTo>
                    <a:pt x="1" y="214"/>
                  </a:lnTo>
                  <a:cubicBezTo>
                    <a:pt x="108" y="278"/>
                    <a:pt x="172" y="342"/>
                    <a:pt x="257" y="407"/>
                  </a:cubicBezTo>
                  <a:cubicBezTo>
                    <a:pt x="321" y="471"/>
                    <a:pt x="407" y="578"/>
                    <a:pt x="492" y="642"/>
                  </a:cubicBezTo>
                  <a:cubicBezTo>
                    <a:pt x="663" y="770"/>
                    <a:pt x="856" y="877"/>
                    <a:pt x="1048" y="962"/>
                  </a:cubicBezTo>
                  <a:cubicBezTo>
                    <a:pt x="1241" y="1069"/>
                    <a:pt x="1433" y="1176"/>
                    <a:pt x="1604" y="1261"/>
                  </a:cubicBezTo>
                  <a:lnTo>
                    <a:pt x="1903" y="1390"/>
                  </a:lnTo>
                  <a:cubicBezTo>
                    <a:pt x="2010" y="1432"/>
                    <a:pt x="2096" y="1497"/>
                    <a:pt x="2202" y="1497"/>
                  </a:cubicBezTo>
                  <a:cubicBezTo>
                    <a:pt x="2096" y="1475"/>
                    <a:pt x="2010" y="1411"/>
                    <a:pt x="1925" y="1368"/>
                  </a:cubicBezTo>
                  <a:lnTo>
                    <a:pt x="1647" y="1197"/>
                  </a:lnTo>
                  <a:cubicBezTo>
                    <a:pt x="1454" y="1090"/>
                    <a:pt x="1283" y="984"/>
                    <a:pt x="1091" y="877"/>
                  </a:cubicBezTo>
                  <a:cubicBezTo>
                    <a:pt x="920" y="749"/>
                    <a:pt x="749" y="620"/>
                    <a:pt x="599" y="492"/>
                  </a:cubicBezTo>
                  <a:cubicBezTo>
                    <a:pt x="514" y="407"/>
                    <a:pt x="450" y="342"/>
                    <a:pt x="364" y="236"/>
                  </a:cubicBezTo>
                  <a:cubicBezTo>
                    <a:pt x="300" y="150"/>
                    <a:pt x="215" y="86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33"/>
            <p:cNvSpPr/>
            <p:nvPr/>
          </p:nvSpPr>
          <p:spPr>
            <a:xfrm>
              <a:off x="740925" y="5078113"/>
              <a:ext cx="56650" cy="27275"/>
            </a:xfrm>
            <a:custGeom>
              <a:avLst/>
              <a:gdLst/>
              <a:ahLst/>
              <a:cxnLst/>
              <a:rect l="l" t="t" r="r" b="b"/>
              <a:pathLst>
                <a:path w="2266" h="1091" extrusionOk="0">
                  <a:moveTo>
                    <a:pt x="2266" y="0"/>
                  </a:moveTo>
                  <a:lnTo>
                    <a:pt x="2266" y="0"/>
                  </a:lnTo>
                  <a:cubicBezTo>
                    <a:pt x="1903" y="64"/>
                    <a:pt x="1518" y="192"/>
                    <a:pt x="1133" y="321"/>
                  </a:cubicBezTo>
                  <a:cubicBezTo>
                    <a:pt x="941" y="385"/>
                    <a:pt x="770" y="470"/>
                    <a:pt x="577" y="556"/>
                  </a:cubicBezTo>
                  <a:cubicBezTo>
                    <a:pt x="470" y="599"/>
                    <a:pt x="385" y="641"/>
                    <a:pt x="278" y="705"/>
                  </a:cubicBezTo>
                  <a:cubicBezTo>
                    <a:pt x="235" y="727"/>
                    <a:pt x="193" y="770"/>
                    <a:pt x="150" y="791"/>
                  </a:cubicBezTo>
                  <a:cubicBezTo>
                    <a:pt x="107" y="834"/>
                    <a:pt x="43" y="898"/>
                    <a:pt x="0" y="941"/>
                  </a:cubicBezTo>
                  <a:lnTo>
                    <a:pt x="107" y="1090"/>
                  </a:lnTo>
                  <a:cubicBezTo>
                    <a:pt x="235" y="919"/>
                    <a:pt x="428" y="812"/>
                    <a:pt x="599" y="705"/>
                  </a:cubicBezTo>
                  <a:cubicBezTo>
                    <a:pt x="770" y="599"/>
                    <a:pt x="962" y="513"/>
                    <a:pt x="1154" y="428"/>
                  </a:cubicBezTo>
                  <a:cubicBezTo>
                    <a:pt x="1518" y="257"/>
                    <a:pt x="1903" y="107"/>
                    <a:pt x="22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33"/>
            <p:cNvSpPr/>
            <p:nvPr/>
          </p:nvSpPr>
          <p:spPr>
            <a:xfrm>
              <a:off x="728100" y="5056738"/>
              <a:ext cx="9650" cy="48650"/>
            </a:xfrm>
            <a:custGeom>
              <a:avLst/>
              <a:gdLst/>
              <a:ahLst/>
              <a:cxnLst/>
              <a:rect l="l" t="t" r="r" b="b"/>
              <a:pathLst>
                <a:path w="386" h="1946" extrusionOk="0">
                  <a:moveTo>
                    <a:pt x="364" y="0"/>
                  </a:moveTo>
                  <a:cubicBezTo>
                    <a:pt x="342" y="150"/>
                    <a:pt x="300" y="321"/>
                    <a:pt x="235" y="470"/>
                  </a:cubicBezTo>
                  <a:cubicBezTo>
                    <a:pt x="193" y="641"/>
                    <a:pt x="129" y="791"/>
                    <a:pt x="86" y="962"/>
                  </a:cubicBezTo>
                  <a:cubicBezTo>
                    <a:pt x="43" y="1133"/>
                    <a:pt x="0" y="1304"/>
                    <a:pt x="0" y="1475"/>
                  </a:cubicBezTo>
                  <a:cubicBezTo>
                    <a:pt x="0" y="1625"/>
                    <a:pt x="0" y="1796"/>
                    <a:pt x="43" y="1945"/>
                  </a:cubicBezTo>
                  <a:lnTo>
                    <a:pt x="64" y="1945"/>
                  </a:lnTo>
                  <a:cubicBezTo>
                    <a:pt x="129" y="1774"/>
                    <a:pt x="150" y="1603"/>
                    <a:pt x="171" y="1454"/>
                  </a:cubicBezTo>
                  <a:cubicBezTo>
                    <a:pt x="214" y="1283"/>
                    <a:pt x="193" y="1133"/>
                    <a:pt x="235" y="962"/>
                  </a:cubicBezTo>
                  <a:cubicBezTo>
                    <a:pt x="257" y="812"/>
                    <a:pt x="278" y="641"/>
                    <a:pt x="321" y="492"/>
                  </a:cubicBezTo>
                  <a:cubicBezTo>
                    <a:pt x="342" y="321"/>
                    <a:pt x="385" y="150"/>
                    <a:pt x="3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33"/>
            <p:cNvSpPr/>
            <p:nvPr/>
          </p:nvSpPr>
          <p:spPr>
            <a:xfrm>
              <a:off x="707250" y="5091463"/>
              <a:ext cx="16600" cy="19075"/>
            </a:xfrm>
            <a:custGeom>
              <a:avLst/>
              <a:gdLst/>
              <a:ahLst/>
              <a:cxnLst/>
              <a:rect l="l" t="t" r="r" b="b"/>
              <a:pathLst>
                <a:path w="664" h="763" extrusionOk="0">
                  <a:moveTo>
                    <a:pt x="22" y="0"/>
                  </a:moveTo>
                  <a:lnTo>
                    <a:pt x="1" y="22"/>
                  </a:lnTo>
                  <a:cubicBezTo>
                    <a:pt x="65" y="65"/>
                    <a:pt x="65" y="171"/>
                    <a:pt x="86" y="257"/>
                  </a:cubicBezTo>
                  <a:cubicBezTo>
                    <a:pt x="108" y="321"/>
                    <a:pt x="108" y="364"/>
                    <a:pt x="129" y="407"/>
                  </a:cubicBezTo>
                  <a:cubicBezTo>
                    <a:pt x="172" y="471"/>
                    <a:pt x="172" y="492"/>
                    <a:pt x="214" y="535"/>
                  </a:cubicBezTo>
                  <a:cubicBezTo>
                    <a:pt x="257" y="620"/>
                    <a:pt x="321" y="706"/>
                    <a:pt x="407" y="727"/>
                  </a:cubicBezTo>
                  <a:cubicBezTo>
                    <a:pt x="444" y="752"/>
                    <a:pt x="489" y="763"/>
                    <a:pt x="541" y="763"/>
                  </a:cubicBezTo>
                  <a:cubicBezTo>
                    <a:pt x="578" y="763"/>
                    <a:pt x="619" y="757"/>
                    <a:pt x="663" y="749"/>
                  </a:cubicBezTo>
                  <a:lnTo>
                    <a:pt x="663" y="727"/>
                  </a:lnTo>
                  <a:cubicBezTo>
                    <a:pt x="621" y="642"/>
                    <a:pt x="556" y="578"/>
                    <a:pt x="514" y="513"/>
                  </a:cubicBezTo>
                  <a:cubicBezTo>
                    <a:pt x="450" y="471"/>
                    <a:pt x="385" y="449"/>
                    <a:pt x="321" y="385"/>
                  </a:cubicBezTo>
                  <a:cubicBezTo>
                    <a:pt x="300" y="364"/>
                    <a:pt x="257" y="321"/>
                    <a:pt x="236" y="321"/>
                  </a:cubicBezTo>
                  <a:cubicBezTo>
                    <a:pt x="214" y="278"/>
                    <a:pt x="193" y="257"/>
                    <a:pt x="172" y="214"/>
                  </a:cubicBezTo>
                  <a:cubicBezTo>
                    <a:pt x="129" y="129"/>
                    <a:pt x="86" y="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33"/>
            <p:cNvSpPr/>
            <p:nvPr/>
          </p:nvSpPr>
          <p:spPr>
            <a:xfrm>
              <a:off x="787975" y="5067813"/>
              <a:ext cx="4925" cy="4750"/>
            </a:xfrm>
            <a:custGeom>
              <a:avLst/>
              <a:gdLst/>
              <a:ahLst/>
              <a:cxnLst/>
              <a:rect l="l" t="t" r="r" b="b"/>
              <a:pathLst>
                <a:path w="197" h="190" extrusionOk="0">
                  <a:moveTo>
                    <a:pt x="114" y="0"/>
                  </a:moveTo>
                  <a:cubicBezTo>
                    <a:pt x="87" y="0"/>
                    <a:pt x="58" y="21"/>
                    <a:pt x="42" y="70"/>
                  </a:cubicBezTo>
                  <a:cubicBezTo>
                    <a:pt x="1" y="138"/>
                    <a:pt x="38" y="189"/>
                    <a:pt x="88" y="189"/>
                  </a:cubicBezTo>
                  <a:cubicBezTo>
                    <a:pt x="115" y="189"/>
                    <a:pt x="147" y="173"/>
                    <a:pt x="170" y="134"/>
                  </a:cubicBezTo>
                  <a:cubicBezTo>
                    <a:pt x="197" y="55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33"/>
            <p:cNvSpPr/>
            <p:nvPr/>
          </p:nvSpPr>
          <p:spPr>
            <a:xfrm>
              <a:off x="793675" y="5076188"/>
              <a:ext cx="4925" cy="4150"/>
            </a:xfrm>
            <a:custGeom>
              <a:avLst/>
              <a:gdLst/>
              <a:ahLst/>
              <a:cxnLst/>
              <a:rect l="l" t="t" r="r" b="b"/>
              <a:pathLst>
                <a:path w="197" h="166" extrusionOk="0">
                  <a:moveTo>
                    <a:pt x="110" y="1"/>
                  </a:moveTo>
                  <a:cubicBezTo>
                    <a:pt x="82" y="1"/>
                    <a:pt x="51" y="17"/>
                    <a:pt x="28" y="56"/>
                  </a:cubicBezTo>
                  <a:cubicBezTo>
                    <a:pt x="1" y="123"/>
                    <a:pt x="33" y="165"/>
                    <a:pt x="78" y="165"/>
                  </a:cubicBezTo>
                  <a:cubicBezTo>
                    <a:pt x="103" y="165"/>
                    <a:pt x="132" y="151"/>
                    <a:pt x="156" y="120"/>
                  </a:cubicBezTo>
                  <a:cubicBezTo>
                    <a:pt x="197" y="52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33"/>
            <p:cNvSpPr/>
            <p:nvPr/>
          </p:nvSpPr>
          <p:spPr>
            <a:xfrm>
              <a:off x="787975" y="5090413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42" y="0"/>
                  </a:moveTo>
                  <a:cubicBezTo>
                    <a:pt x="109" y="0"/>
                    <a:pt x="72" y="19"/>
                    <a:pt x="42" y="64"/>
                  </a:cubicBezTo>
                  <a:cubicBezTo>
                    <a:pt x="0" y="147"/>
                    <a:pt x="49" y="213"/>
                    <a:pt x="106" y="213"/>
                  </a:cubicBezTo>
                  <a:cubicBezTo>
                    <a:pt x="136" y="213"/>
                    <a:pt x="169" y="194"/>
                    <a:pt x="192" y="149"/>
                  </a:cubicBezTo>
                  <a:cubicBezTo>
                    <a:pt x="247" y="66"/>
                    <a:pt x="203" y="0"/>
                    <a:pt x="1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33"/>
            <p:cNvSpPr/>
            <p:nvPr/>
          </p:nvSpPr>
          <p:spPr>
            <a:xfrm>
              <a:off x="787650" y="5114088"/>
              <a:ext cx="4875" cy="4475"/>
            </a:xfrm>
            <a:custGeom>
              <a:avLst/>
              <a:gdLst/>
              <a:ahLst/>
              <a:cxnLst/>
              <a:rect l="l" t="t" r="r" b="b"/>
              <a:pathLst>
                <a:path w="195" h="179" extrusionOk="0">
                  <a:moveTo>
                    <a:pt x="110" y="0"/>
                  </a:moveTo>
                  <a:cubicBezTo>
                    <a:pt x="53" y="0"/>
                    <a:pt x="1" y="128"/>
                    <a:pt x="55" y="164"/>
                  </a:cubicBezTo>
                  <a:lnTo>
                    <a:pt x="76" y="164"/>
                  </a:lnTo>
                  <a:cubicBezTo>
                    <a:pt x="86" y="174"/>
                    <a:pt x="96" y="178"/>
                    <a:pt x="106" y="178"/>
                  </a:cubicBezTo>
                  <a:cubicBezTo>
                    <a:pt x="157" y="178"/>
                    <a:pt x="195" y="51"/>
                    <a:pt x="140" y="15"/>
                  </a:cubicBezTo>
                  <a:cubicBezTo>
                    <a:pt x="130" y="5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33"/>
            <p:cNvSpPr/>
            <p:nvPr/>
          </p:nvSpPr>
          <p:spPr>
            <a:xfrm>
              <a:off x="780200" y="5121113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40" y="0"/>
                  </a:moveTo>
                  <a:cubicBezTo>
                    <a:pt x="109" y="0"/>
                    <a:pt x="76" y="17"/>
                    <a:pt x="54" y="54"/>
                  </a:cubicBezTo>
                  <a:lnTo>
                    <a:pt x="54" y="76"/>
                  </a:lnTo>
                  <a:cubicBezTo>
                    <a:pt x="1" y="155"/>
                    <a:pt x="38" y="210"/>
                    <a:pt x="89" y="210"/>
                  </a:cubicBezTo>
                  <a:cubicBezTo>
                    <a:pt x="120" y="210"/>
                    <a:pt x="157" y="189"/>
                    <a:pt x="182" y="140"/>
                  </a:cubicBezTo>
                  <a:lnTo>
                    <a:pt x="203" y="140"/>
                  </a:lnTo>
                  <a:cubicBezTo>
                    <a:pt x="245" y="56"/>
                    <a:pt x="197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33"/>
            <p:cNvSpPr/>
            <p:nvPr/>
          </p:nvSpPr>
          <p:spPr>
            <a:xfrm>
              <a:off x="794975" y="5147413"/>
              <a:ext cx="6275" cy="5675"/>
            </a:xfrm>
            <a:custGeom>
              <a:avLst/>
              <a:gdLst/>
              <a:ahLst/>
              <a:cxnLst/>
              <a:rect l="l" t="t" r="r" b="b"/>
              <a:pathLst>
                <a:path w="251" h="227" extrusionOk="0">
                  <a:moveTo>
                    <a:pt x="155" y="1"/>
                  </a:moveTo>
                  <a:cubicBezTo>
                    <a:pt x="123" y="1"/>
                    <a:pt x="86" y="22"/>
                    <a:pt x="61" y="71"/>
                  </a:cubicBezTo>
                  <a:lnTo>
                    <a:pt x="40" y="92"/>
                  </a:lnTo>
                  <a:cubicBezTo>
                    <a:pt x="0" y="171"/>
                    <a:pt x="42" y="226"/>
                    <a:pt x="100" y="226"/>
                  </a:cubicBezTo>
                  <a:cubicBezTo>
                    <a:pt x="136" y="226"/>
                    <a:pt x="178" y="205"/>
                    <a:pt x="211" y="156"/>
                  </a:cubicBezTo>
                  <a:lnTo>
                    <a:pt x="211" y="135"/>
                  </a:lnTo>
                  <a:cubicBezTo>
                    <a:pt x="250" y="56"/>
                    <a:pt x="208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33"/>
            <p:cNvSpPr/>
            <p:nvPr/>
          </p:nvSpPr>
          <p:spPr>
            <a:xfrm>
              <a:off x="768725" y="5148888"/>
              <a:ext cx="5325" cy="4875"/>
            </a:xfrm>
            <a:custGeom>
              <a:avLst/>
              <a:gdLst/>
              <a:ahLst/>
              <a:cxnLst/>
              <a:rect l="l" t="t" r="r" b="b"/>
              <a:pathLst>
                <a:path w="213" h="195" extrusionOk="0">
                  <a:moveTo>
                    <a:pt x="123" y="1"/>
                  </a:moveTo>
                  <a:cubicBezTo>
                    <a:pt x="95" y="1"/>
                    <a:pt x="65" y="17"/>
                    <a:pt x="42" y="55"/>
                  </a:cubicBezTo>
                  <a:cubicBezTo>
                    <a:pt x="1" y="138"/>
                    <a:pt x="49" y="194"/>
                    <a:pt x="100" y="194"/>
                  </a:cubicBezTo>
                  <a:cubicBezTo>
                    <a:pt x="128" y="194"/>
                    <a:pt x="156" y="178"/>
                    <a:pt x="171" y="140"/>
                  </a:cubicBezTo>
                  <a:cubicBezTo>
                    <a:pt x="212" y="57"/>
                    <a:pt x="173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33"/>
            <p:cNvSpPr/>
            <p:nvPr/>
          </p:nvSpPr>
          <p:spPr>
            <a:xfrm>
              <a:off x="773550" y="5165213"/>
              <a:ext cx="6200" cy="5875"/>
            </a:xfrm>
            <a:custGeom>
              <a:avLst/>
              <a:gdLst/>
              <a:ahLst/>
              <a:cxnLst/>
              <a:rect l="l" t="t" r="r" b="b"/>
              <a:pathLst>
                <a:path w="248" h="235" extrusionOk="0">
                  <a:moveTo>
                    <a:pt x="142" y="1"/>
                  </a:moveTo>
                  <a:cubicBezTo>
                    <a:pt x="109" y="1"/>
                    <a:pt x="72" y="19"/>
                    <a:pt x="42" y="64"/>
                  </a:cubicBezTo>
                  <a:lnTo>
                    <a:pt x="42" y="86"/>
                  </a:lnTo>
                  <a:cubicBezTo>
                    <a:pt x="0" y="169"/>
                    <a:pt x="49" y="234"/>
                    <a:pt x="106" y="234"/>
                  </a:cubicBezTo>
                  <a:cubicBezTo>
                    <a:pt x="136" y="234"/>
                    <a:pt x="169" y="216"/>
                    <a:pt x="191" y="171"/>
                  </a:cubicBezTo>
                  <a:lnTo>
                    <a:pt x="191" y="150"/>
                  </a:lnTo>
                  <a:cubicBezTo>
                    <a:pt x="247" y="66"/>
                    <a:pt x="20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33"/>
            <p:cNvSpPr/>
            <p:nvPr/>
          </p:nvSpPr>
          <p:spPr>
            <a:xfrm>
              <a:off x="758075" y="5161688"/>
              <a:ext cx="4725" cy="4375"/>
            </a:xfrm>
            <a:custGeom>
              <a:avLst/>
              <a:gdLst/>
              <a:ahLst/>
              <a:cxnLst/>
              <a:rect l="l" t="t" r="r" b="b"/>
              <a:pathLst>
                <a:path w="189" h="175" extrusionOk="0">
                  <a:moveTo>
                    <a:pt x="108" y="1"/>
                  </a:moveTo>
                  <a:cubicBezTo>
                    <a:pt x="83" y="1"/>
                    <a:pt x="56" y="17"/>
                    <a:pt x="41" y="56"/>
                  </a:cubicBezTo>
                  <a:cubicBezTo>
                    <a:pt x="0" y="124"/>
                    <a:pt x="29" y="175"/>
                    <a:pt x="72" y="175"/>
                  </a:cubicBezTo>
                  <a:cubicBezTo>
                    <a:pt x="96" y="175"/>
                    <a:pt x="125" y="158"/>
                    <a:pt x="148" y="120"/>
                  </a:cubicBezTo>
                  <a:cubicBezTo>
                    <a:pt x="189" y="51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33"/>
            <p:cNvSpPr/>
            <p:nvPr/>
          </p:nvSpPr>
          <p:spPr>
            <a:xfrm>
              <a:off x="753250" y="5185738"/>
              <a:ext cx="4950" cy="4375"/>
            </a:xfrm>
            <a:custGeom>
              <a:avLst/>
              <a:gdLst/>
              <a:ahLst/>
              <a:cxnLst/>
              <a:rect l="l" t="t" r="r" b="b"/>
              <a:pathLst>
                <a:path w="198" h="175" extrusionOk="0">
                  <a:moveTo>
                    <a:pt x="119" y="0"/>
                  </a:moveTo>
                  <a:cubicBezTo>
                    <a:pt x="94" y="0"/>
                    <a:pt x="65" y="17"/>
                    <a:pt x="42" y="55"/>
                  </a:cubicBezTo>
                  <a:cubicBezTo>
                    <a:pt x="1" y="124"/>
                    <a:pt x="38" y="174"/>
                    <a:pt x="87" y="174"/>
                  </a:cubicBezTo>
                  <a:cubicBezTo>
                    <a:pt x="115" y="174"/>
                    <a:pt x="147" y="158"/>
                    <a:pt x="170" y="120"/>
                  </a:cubicBezTo>
                  <a:cubicBezTo>
                    <a:pt x="197" y="51"/>
                    <a:pt x="163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33"/>
            <p:cNvSpPr/>
            <p:nvPr/>
          </p:nvSpPr>
          <p:spPr>
            <a:xfrm>
              <a:off x="729200" y="5189263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42" y="1"/>
                  </a:moveTo>
                  <a:cubicBezTo>
                    <a:pt x="109" y="1"/>
                    <a:pt x="72" y="19"/>
                    <a:pt x="42" y="64"/>
                  </a:cubicBezTo>
                  <a:cubicBezTo>
                    <a:pt x="0" y="148"/>
                    <a:pt x="49" y="213"/>
                    <a:pt x="106" y="213"/>
                  </a:cubicBezTo>
                  <a:cubicBezTo>
                    <a:pt x="136" y="213"/>
                    <a:pt x="169" y="194"/>
                    <a:pt x="191" y="150"/>
                  </a:cubicBezTo>
                  <a:cubicBezTo>
                    <a:pt x="247" y="66"/>
                    <a:pt x="20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33"/>
            <p:cNvSpPr/>
            <p:nvPr/>
          </p:nvSpPr>
          <p:spPr>
            <a:xfrm>
              <a:off x="717400" y="5181988"/>
              <a:ext cx="4800" cy="4025"/>
            </a:xfrm>
            <a:custGeom>
              <a:avLst/>
              <a:gdLst/>
              <a:ahLst/>
              <a:cxnLst/>
              <a:rect l="l" t="t" r="r" b="b"/>
              <a:pathLst>
                <a:path w="192" h="161" extrusionOk="0">
                  <a:moveTo>
                    <a:pt x="110" y="1"/>
                  </a:moveTo>
                  <a:cubicBezTo>
                    <a:pt x="86" y="1"/>
                    <a:pt x="59" y="17"/>
                    <a:pt x="44" y="56"/>
                  </a:cubicBezTo>
                  <a:cubicBezTo>
                    <a:pt x="1" y="113"/>
                    <a:pt x="44" y="160"/>
                    <a:pt x="89" y="160"/>
                  </a:cubicBezTo>
                  <a:cubicBezTo>
                    <a:pt x="112" y="160"/>
                    <a:pt x="136" y="148"/>
                    <a:pt x="150" y="120"/>
                  </a:cubicBezTo>
                  <a:cubicBezTo>
                    <a:pt x="191" y="52"/>
                    <a:pt x="154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33"/>
            <p:cNvSpPr/>
            <p:nvPr/>
          </p:nvSpPr>
          <p:spPr>
            <a:xfrm>
              <a:off x="704600" y="5160788"/>
              <a:ext cx="6350" cy="5500"/>
            </a:xfrm>
            <a:custGeom>
              <a:avLst/>
              <a:gdLst/>
              <a:ahLst/>
              <a:cxnLst/>
              <a:rect l="l" t="t" r="r" b="b"/>
              <a:pathLst>
                <a:path w="254" h="220" extrusionOk="0">
                  <a:moveTo>
                    <a:pt x="153" y="0"/>
                  </a:moveTo>
                  <a:cubicBezTo>
                    <a:pt x="117" y="0"/>
                    <a:pt x="75" y="21"/>
                    <a:pt x="43" y="70"/>
                  </a:cubicBezTo>
                  <a:cubicBezTo>
                    <a:pt x="1" y="154"/>
                    <a:pt x="50" y="219"/>
                    <a:pt x="107" y="219"/>
                  </a:cubicBezTo>
                  <a:cubicBezTo>
                    <a:pt x="137" y="219"/>
                    <a:pt x="170" y="200"/>
                    <a:pt x="192" y="156"/>
                  </a:cubicBezTo>
                  <a:lnTo>
                    <a:pt x="214" y="134"/>
                  </a:lnTo>
                  <a:cubicBezTo>
                    <a:pt x="253" y="55"/>
                    <a:pt x="211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33"/>
            <p:cNvSpPr/>
            <p:nvPr/>
          </p:nvSpPr>
          <p:spPr>
            <a:xfrm>
              <a:off x="696175" y="5136413"/>
              <a:ext cx="4525" cy="5350"/>
            </a:xfrm>
            <a:custGeom>
              <a:avLst/>
              <a:gdLst/>
              <a:ahLst/>
              <a:cxnLst/>
              <a:rect l="l" t="t" r="r" b="b"/>
              <a:pathLst>
                <a:path w="181" h="214" extrusionOk="0">
                  <a:moveTo>
                    <a:pt x="127" y="0"/>
                  </a:moveTo>
                  <a:cubicBezTo>
                    <a:pt x="77" y="0"/>
                    <a:pt x="1" y="90"/>
                    <a:pt x="16" y="169"/>
                  </a:cubicBezTo>
                  <a:cubicBezTo>
                    <a:pt x="29" y="200"/>
                    <a:pt x="49" y="213"/>
                    <a:pt x="70" y="213"/>
                  </a:cubicBezTo>
                  <a:cubicBezTo>
                    <a:pt x="121" y="213"/>
                    <a:pt x="181" y="138"/>
                    <a:pt x="166" y="62"/>
                  </a:cubicBezTo>
                  <a:lnTo>
                    <a:pt x="166" y="41"/>
                  </a:lnTo>
                  <a:cubicBezTo>
                    <a:pt x="160" y="12"/>
                    <a:pt x="145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33"/>
            <p:cNvSpPr/>
            <p:nvPr/>
          </p:nvSpPr>
          <p:spPr>
            <a:xfrm>
              <a:off x="693075" y="5111663"/>
              <a:ext cx="4050" cy="5100"/>
            </a:xfrm>
            <a:custGeom>
              <a:avLst/>
              <a:gdLst/>
              <a:ahLst/>
              <a:cxnLst/>
              <a:rect l="l" t="t" r="r" b="b"/>
              <a:pathLst>
                <a:path w="162" h="204" extrusionOk="0">
                  <a:moveTo>
                    <a:pt x="95" y="1"/>
                  </a:moveTo>
                  <a:cubicBezTo>
                    <a:pt x="63" y="1"/>
                    <a:pt x="25" y="37"/>
                    <a:pt x="12" y="90"/>
                  </a:cubicBezTo>
                  <a:cubicBezTo>
                    <a:pt x="12" y="90"/>
                    <a:pt x="12" y="90"/>
                    <a:pt x="12" y="112"/>
                  </a:cubicBezTo>
                  <a:cubicBezTo>
                    <a:pt x="0" y="170"/>
                    <a:pt x="34" y="203"/>
                    <a:pt x="70" y="203"/>
                  </a:cubicBezTo>
                  <a:cubicBezTo>
                    <a:pt x="99" y="203"/>
                    <a:pt x="131" y="181"/>
                    <a:pt x="140" y="133"/>
                  </a:cubicBezTo>
                  <a:cubicBezTo>
                    <a:pt x="162" y="112"/>
                    <a:pt x="162" y="69"/>
                    <a:pt x="140" y="47"/>
                  </a:cubicBezTo>
                  <a:cubicBezTo>
                    <a:pt x="132" y="15"/>
                    <a:pt x="115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33"/>
            <p:cNvSpPr/>
            <p:nvPr/>
          </p:nvSpPr>
          <p:spPr>
            <a:xfrm>
              <a:off x="703000" y="5088263"/>
              <a:ext cx="6200" cy="5350"/>
            </a:xfrm>
            <a:custGeom>
              <a:avLst/>
              <a:gdLst/>
              <a:ahLst/>
              <a:cxnLst/>
              <a:rect l="l" t="t" r="r" b="b"/>
              <a:pathLst>
                <a:path w="248" h="214" extrusionOk="0">
                  <a:moveTo>
                    <a:pt x="143" y="1"/>
                  </a:moveTo>
                  <a:cubicBezTo>
                    <a:pt x="110" y="1"/>
                    <a:pt x="72" y="20"/>
                    <a:pt x="42" y="64"/>
                  </a:cubicBezTo>
                  <a:cubicBezTo>
                    <a:pt x="1" y="148"/>
                    <a:pt x="50" y="213"/>
                    <a:pt x="107" y="213"/>
                  </a:cubicBezTo>
                  <a:cubicBezTo>
                    <a:pt x="137" y="213"/>
                    <a:pt x="170" y="195"/>
                    <a:pt x="192" y="150"/>
                  </a:cubicBezTo>
                  <a:cubicBezTo>
                    <a:pt x="248" y="66"/>
                    <a:pt x="204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33"/>
            <p:cNvSpPr/>
            <p:nvPr/>
          </p:nvSpPr>
          <p:spPr>
            <a:xfrm>
              <a:off x="722000" y="5061488"/>
              <a:ext cx="5225" cy="5725"/>
            </a:xfrm>
            <a:custGeom>
              <a:avLst/>
              <a:gdLst/>
              <a:ahLst/>
              <a:cxnLst/>
              <a:rect l="l" t="t" r="r" b="b"/>
              <a:pathLst>
                <a:path w="209" h="229" extrusionOk="0">
                  <a:moveTo>
                    <a:pt x="127" y="1"/>
                  </a:moveTo>
                  <a:cubicBezTo>
                    <a:pt x="74" y="1"/>
                    <a:pt x="0" y="126"/>
                    <a:pt x="52" y="195"/>
                  </a:cubicBezTo>
                  <a:cubicBezTo>
                    <a:pt x="62" y="219"/>
                    <a:pt x="76" y="229"/>
                    <a:pt x="91" y="229"/>
                  </a:cubicBezTo>
                  <a:cubicBezTo>
                    <a:pt x="143" y="229"/>
                    <a:pt x="208" y="111"/>
                    <a:pt x="159" y="45"/>
                  </a:cubicBezTo>
                  <a:lnTo>
                    <a:pt x="159" y="24"/>
                  </a:lnTo>
                  <a:cubicBezTo>
                    <a:pt x="151" y="8"/>
                    <a:pt x="13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33"/>
            <p:cNvSpPr/>
            <p:nvPr/>
          </p:nvSpPr>
          <p:spPr>
            <a:xfrm>
              <a:off x="734525" y="5053413"/>
              <a:ext cx="6150" cy="5450"/>
            </a:xfrm>
            <a:custGeom>
              <a:avLst/>
              <a:gdLst/>
              <a:ahLst/>
              <a:cxnLst/>
              <a:rect l="l" t="t" r="r" b="b"/>
              <a:pathLst>
                <a:path w="246" h="218" extrusionOk="0">
                  <a:moveTo>
                    <a:pt x="149" y="0"/>
                  </a:moveTo>
                  <a:cubicBezTo>
                    <a:pt x="115" y="0"/>
                    <a:pt x="74" y="21"/>
                    <a:pt x="43" y="69"/>
                  </a:cubicBezTo>
                  <a:cubicBezTo>
                    <a:pt x="1" y="153"/>
                    <a:pt x="50" y="218"/>
                    <a:pt x="107" y="218"/>
                  </a:cubicBezTo>
                  <a:cubicBezTo>
                    <a:pt x="137" y="218"/>
                    <a:pt x="170" y="199"/>
                    <a:pt x="192" y="155"/>
                  </a:cubicBezTo>
                  <a:cubicBezTo>
                    <a:pt x="246" y="61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33"/>
            <p:cNvSpPr/>
            <p:nvPr/>
          </p:nvSpPr>
          <p:spPr>
            <a:xfrm>
              <a:off x="763050" y="5043363"/>
              <a:ext cx="5150" cy="6075"/>
            </a:xfrm>
            <a:custGeom>
              <a:avLst/>
              <a:gdLst/>
              <a:ahLst/>
              <a:cxnLst/>
              <a:rect l="l" t="t" r="r" b="b"/>
              <a:pathLst>
                <a:path w="206" h="243" extrusionOk="0">
                  <a:moveTo>
                    <a:pt x="125" y="1"/>
                  </a:moveTo>
                  <a:cubicBezTo>
                    <a:pt x="75" y="1"/>
                    <a:pt x="13" y="60"/>
                    <a:pt x="13" y="129"/>
                  </a:cubicBezTo>
                  <a:cubicBezTo>
                    <a:pt x="0" y="194"/>
                    <a:pt x="42" y="243"/>
                    <a:pt x="91" y="243"/>
                  </a:cubicBezTo>
                  <a:cubicBezTo>
                    <a:pt x="124" y="243"/>
                    <a:pt x="159" y="222"/>
                    <a:pt x="184" y="172"/>
                  </a:cubicBezTo>
                  <a:cubicBezTo>
                    <a:pt x="205" y="129"/>
                    <a:pt x="205" y="108"/>
                    <a:pt x="184" y="65"/>
                  </a:cubicBezTo>
                  <a:cubicBezTo>
                    <a:pt x="176" y="19"/>
                    <a:pt x="152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33"/>
            <p:cNvSpPr/>
            <p:nvPr/>
          </p:nvSpPr>
          <p:spPr>
            <a:xfrm>
              <a:off x="758550" y="5060963"/>
              <a:ext cx="4825" cy="4350"/>
            </a:xfrm>
            <a:custGeom>
              <a:avLst/>
              <a:gdLst/>
              <a:ahLst/>
              <a:cxnLst/>
              <a:rect l="l" t="t" r="r" b="b"/>
              <a:pathLst>
                <a:path w="193" h="174" extrusionOk="0">
                  <a:moveTo>
                    <a:pt x="122" y="0"/>
                  </a:moveTo>
                  <a:cubicBezTo>
                    <a:pt x="117" y="0"/>
                    <a:pt x="112" y="1"/>
                    <a:pt x="107" y="2"/>
                  </a:cubicBezTo>
                  <a:lnTo>
                    <a:pt x="86" y="2"/>
                  </a:lnTo>
                  <a:cubicBezTo>
                    <a:pt x="1" y="2"/>
                    <a:pt x="1" y="173"/>
                    <a:pt x="86" y="173"/>
                  </a:cubicBezTo>
                  <a:lnTo>
                    <a:pt x="107" y="173"/>
                  </a:lnTo>
                  <a:cubicBezTo>
                    <a:pt x="188" y="153"/>
                    <a:pt x="193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33"/>
            <p:cNvSpPr/>
            <p:nvPr/>
          </p:nvSpPr>
          <p:spPr>
            <a:xfrm>
              <a:off x="758550" y="5062038"/>
              <a:ext cx="4825" cy="4325"/>
            </a:xfrm>
            <a:custGeom>
              <a:avLst/>
              <a:gdLst/>
              <a:ahLst/>
              <a:cxnLst/>
              <a:rect l="l" t="t" r="r" b="b"/>
              <a:pathLst>
                <a:path w="193" h="173" extrusionOk="0">
                  <a:moveTo>
                    <a:pt x="122" y="0"/>
                  </a:moveTo>
                  <a:cubicBezTo>
                    <a:pt x="117" y="0"/>
                    <a:pt x="112" y="1"/>
                    <a:pt x="107" y="2"/>
                  </a:cubicBezTo>
                  <a:lnTo>
                    <a:pt x="86" y="2"/>
                  </a:lnTo>
                  <a:cubicBezTo>
                    <a:pt x="1" y="2"/>
                    <a:pt x="22" y="173"/>
                    <a:pt x="107" y="173"/>
                  </a:cubicBezTo>
                  <a:cubicBezTo>
                    <a:pt x="107" y="151"/>
                    <a:pt x="107" y="151"/>
                    <a:pt x="107" y="151"/>
                  </a:cubicBezTo>
                  <a:cubicBezTo>
                    <a:pt x="188" y="151"/>
                    <a:pt x="193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33"/>
            <p:cNvSpPr/>
            <p:nvPr/>
          </p:nvSpPr>
          <p:spPr>
            <a:xfrm>
              <a:off x="774550" y="5057838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136" y="0"/>
                  </a:moveTo>
                  <a:cubicBezTo>
                    <a:pt x="83" y="0"/>
                    <a:pt x="23" y="44"/>
                    <a:pt x="23" y="127"/>
                  </a:cubicBezTo>
                  <a:cubicBezTo>
                    <a:pt x="0" y="207"/>
                    <a:pt x="39" y="251"/>
                    <a:pt x="86" y="251"/>
                  </a:cubicBezTo>
                  <a:cubicBezTo>
                    <a:pt x="127" y="251"/>
                    <a:pt x="174" y="218"/>
                    <a:pt x="194" y="149"/>
                  </a:cubicBezTo>
                  <a:cubicBezTo>
                    <a:pt x="194" y="127"/>
                    <a:pt x="216" y="106"/>
                    <a:pt x="216" y="84"/>
                  </a:cubicBezTo>
                  <a:cubicBezTo>
                    <a:pt x="216" y="28"/>
                    <a:pt x="178" y="0"/>
                    <a:pt x="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33"/>
            <p:cNvSpPr/>
            <p:nvPr/>
          </p:nvSpPr>
          <p:spPr>
            <a:xfrm>
              <a:off x="658625" y="5058538"/>
              <a:ext cx="48650" cy="113625"/>
            </a:xfrm>
            <a:custGeom>
              <a:avLst/>
              <a:gdLst/>
              <a:ahLst/>
              <a:cxnLst/>
              <a:rect l="l" t="t" r="r" b="b"/>
              <a:pathLst>
                <a:path w="1946" h="4545" extrusionOk="0">
                  <a:moveTo>
                    <a:pt x="1848" y="1"/>
                  </a:moveTo>
                  <a:cubicBezTo>
                    <a:pt x="1379" y="1"/>
                    <a:pt x="596" y="795"/>
                    <a:pt x="257" y="1830"/>
                  </a:cubicBezTo>
                  <a:cubicBezTo>
                    <a:pt x="1" y="2557"/>
                    <a:pt x="150" y="3968"/>
                    <a:pt x="663" y="4481"/>
                  </a:cubicBezTo>
                  <a:cubicBezTo>
                    <a:pt x="685" y="4524"/>
                    <a:pt x="727" y="4545"/>
                    <a:pt x="770" y="4545"/>
                  </a:cubicBezTo>
                  <a:cubicBezTo>
                    <a:pt x="620" y="4182"/>
                    <a:pt x="471" y="3754"/>
                    <a:pt x="449" y="3348"/>
                  </a:cubicBezTo>
                  <a:cubicBezTo>
                    <a:pt x="449" y="2856"/>
                    <a:pt x="599" y="2322"/>
                    <a:pt x="770" y="1895"/>
                  </a:cubicBezTo>
                  <a:cubicBezTo>
                    <a:pt x="941" y="1403"/>
                    <a:pt x="1112" y="911"/>
                    <a:pt x="1454" y="548"/>
                  </a:cubicBezTo>
                  <a:cubicBezTo>
                    <a:pt x="1582" y="441"/>
                    <a:pt x="1839" y="291"/>
                    <a:pt x="1924" y="142"/>
                  </a:cubicBezTo>
                  <a:cubicBezTo>
                    <a:pt x="1946" y="99"/>
                    <a:pt x="1946" y="56"/>
                    <a:pt x="1946" y="14"/>
                  </a:cubicBezTo>
                  <a:cubicBezTo>
                    <a:pt x="1915" y="5"/>
                    <a:pt x="1882" y="1"/>
                    <a:pt x="18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33"/>
            <p:cNvSpPr/>
            <p:nvPr/>
          </p:nvSpPr>
          <p:spPr>
            <a:xfrm>
              <a:off x="716350" y="4968263"/>
              <a:ext cx="57200" cy="100775"/>
            </a:xfrm>
            <a:custGeom>
              <a:avLst/>
              <a:gdLst/>
              <a:ahLst/>
              <a:cxnLst/>
              <a:rect l="l" t="t" r="r" b="b"/>
              <a:pathLst>
                <a:path w="2288" h="4031" extrusionOk="0">
                  <a:moveTo>
                    <a:pt x="2090" y="0"/>
                  </a:moveTo>
                  <a:cubicBezTo>
                    <a:pt x="1409" y="0"/>
                    <a:pt x="472" y="437"/>
                    <a:pt x="64" y="2321"/>
                  </a:cubicBezTo>
                  <a:cubicBezTo>
                    <a:pt x="0" y="2641"/>
                    <a:pt x="21" y="3390"/>
                    <a:pt x="150" y="4031"/>
                  </a:cubicBezTo>
                  <a:lnTo>
                    <a:pt x="171" y="4009"/>
                  </a:lnTo>
                  <a:cubicBezTo>
                    <a:pt x="21" y="3561"/>
                    <a:pt x="150" y="3005"/>
                    <a:pt x="257" y="2556"/>
                  </a:cubicBezTo>
                  <a:cubicBezTo>
                    <a:pt x="363" y="2128"/>
                    <a:pt x="534" y="1722"/>
                    <a:pt x="791" y="1359"/>
                  </a:cubicBezTo>
                  <a:cubicBezTo>
                    <a:pt x="1218" y="782"/>
                    <a:pt x="1710" y="354"/>
                    <a:pt x="2287" y="12"/>
                  </a:cubicBezTo>
                  <a:cubicBezTo>
                    <a:pt x="2225" y="5"/>
                    <a:pt x="2159" y="0"/>
                    <a:pt x="20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33"/>
            <p:cNvSpPr/>
            <p:nvPr/>
          </p:nvSpPr>
          <p:spPr>
            <a:xfrm>
              <a:off x="1462825" y="4512763"/>
              <a:ext cx="103150" cy="181775"/>
            </a:xfrm>
            <a:custGeom>
              <a:avLst/>
              <a:gdLst/>
              <a:ahLst/>
              <a:cxnLst/>
              <a:rect l="l" t="t" r="r" b="b"/>
              <a:pathLst>
                <a:path w="4126" h="7271" extrusionOk="0">
                  <a:moveTo>
                    <a:pt x="1967" y="0"/>
                  </a:moveTo>
                  <a:cubicBezTo>
                    <a:pt x="1946" y="129"/>
                    <a:pt x="1304" y="1219"/>
                    <a:pt x="1069" y="1646"/>
                  </a:cubicBezTo>
                  <a:cubicBezTo>
                    <a:pt x="514" y="2565"/>
                    <a:pt x="1" y="4190"/>
                    <a:pt x="214" y="5365"/>
                  </a:cubicBezTo>
                  <a:cubicBezTo>
                    <a:pt x="364" y="6092"/>
                    <a:pt x="813" y="6712"/>
                    <a:pt x="1411" y="6926"/>
                  </a:cubicBezTo>
                  <a:cubicBezTo>
                    <a:pt x="1736" y="7052"/>
                    <a:pt x="2352" y="7270"/>
                    <a:pt x="2767" y="7270"/>
                  </a:cubicBezTo>
                  <a:cubicBezTo>
                    <a:pt x="2843" y="7270"/>
                    <a:pt x="2912" y="7263"/>
                    <a:pt x="2972" y="7246"/>
                  </a:cubicBezTo>
                  <a:cubicBezTo>
                    <a:pt x="3527" y="7118"/>
                    <a:pt x="3848" y="6263"/>
                    <a:pt x="3976" y="5664"/>
                  </a:cubicBezTo>
                  <a:cubicBezTo>
                    <a:pt x="4126" y="4981"/>
                    <a:pt x="3762" y="4468"/>
                    <a:pt x="3634" y="3826"/>
                  </a:cubicBezTo>
                  <a:cubicBezTo>
                    <a:pt x="3506" y="3185"/>
                    <a:pt x="3420" y="2565"/>
                    <a:pt x="3164" y="1945"/>
                  </a:cubicBezTo>
                  <a:cubicBezTo>
                    <a:pt x="2929" y="1368"/>
                    <a:pt x="1967" y="0"/>
                    <a:pt x="19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33"/>
            <p:cNvSpPr/>
            <p:nvPr/>
          </p:nvSpPr>
          <p:spPr>
            <a:xfrm>
              <a:off x="1392825" y="4446388"/>
              <a:ext cx="119200" cy="148600"/>
            </a:xfrm>
            <a:custGeom>
              <a:avLst/>
              <a:gdLst/>
              <a:ahLst/>
              <a:cxnLst/>
              <a:rect l="l" t="t" r="r" b="b"/>
              <a:pathLst>
                <a:path w="4768" h="5944" extrusionOk="0">
                  <a:moveTo>
                    <a:pt x="2202" y="1"/>
                  </a:moveTo>
                  <a:cubicBezTo>
                    <a:pt x="1847" y="1"/>
                    <a:pt x="1501" y="121"/>
                    <a:pt x="1198" y="411"/>
                  </a:cubicBezTo>
                  <a:cubicBezTo>
                    <a:pt x="428" y="1159"/>
                    <a:pt x="257" y="2164"/>
                    <a:pt x="214" y="3275"/>
                  </a:cubicBezTo>
                  <a:cubicBezTo>
                    <a:pt x="172" y="4536"/>
                    <a:pt x="1" y="5669"/>
                    <a:pt x="1326" y="5926"/>
                  </a:cubicBezTo>
                  <a:cubicBezTo>
                    <a:pt x="1392" y="5938"/>
                    <a:pt x="1459" y="5944"/>
                    <a:pt x="1527" y="5944"/>
                  </a:cubicBezTo>
                  <a:cubicBezTo>
                    <a:pt x="2273" y="5944"/>
                    <a:pt x="3116" y="5226"/>
                    <a:pt x="3527" y="4579"/>
                  </a:cubicBezTo>
                  <a:cubicBezTo>
                    <a:pt x="3912" y="4002"/>
                    <a:pt x="4254" y="3147"/>
                    <a:pt x="4489" y="2484"/>
                  </a:cubicBezTo>
                  <a:cubicBezTo>
                    <a:pt x="4767" y="1758"/>
                    <a:pt x="4724" y="1736"/>
                    <a:pt x="4233" y="1138"/>
                  </a:cubicBezTo>
                  <a:cubicBezTo>
                    <a:pt x="3726" y="530"/>
                    <a:pt x="2945" y="1"/>
                    <a:pt x="2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33"/>
            <p:cNvSpPr/>
            <p:nvPr/>
          </p:nvSpPr>
          <p:spPr>
            <a:xfrm>
              <a:off x="1515725" y="4484938"/>
              <a:ext cx="124525" cy="134175"/>
            </a:xfrm>
            <a:custGeom>
              <a:avLst/>
              <a:gdLst/>
              <a:ahLst/>
              <a:cxnLst/>
              <a:rect l="l" t="t" r="r" b="b"/>
              <a:pathLst>
                <a:path w="4981" h="5367" extrusionOk="0">
                  <a:moveTo>
                    <a:pt x="2210" y="0"/>
                  </a:moveTo>
                  <a:cubicBezTo>
                    <a:pt x="1502" y="0"/>
                    <a:pt x="426" y="138"/>
                    <a:pt x="257" y="729"/>
                  </a:cubicBezTo>
                  <a:cubicBezTo>
                    <a:pt x="1" y="1648"/>
                    <a:pt x="1475" y="3165"/>
                    <a:pt x="1903" y="3764"/>
                  </a:cubicBezTo>
                  <a:cubicBezTo>
                    <a:pt x="2305" y="4376"/>
                    <a:pt x="3050" y="5366"/>
                    <a:pt x="3831" y="5366"/>
                  </a:cubicBezTo>
                  <a:cubicBezTo>
                    <a:pt x="3922" y="5366"/>
                    <a:pt x="4013" y="5353"/>
                    <a:pt x="4104" y="5324"/>
                  </a:cubicBezTo>
                  <a:cubicBezTo>
                    <a:pt x="4959" y="5068"/>
                    <a:pt x="4981" y="3016"/>
                    <a:pt x="4746" y="2246"/>
                  </a:cubicBezTo>
                  <a:cubicBezTo>
                    <a:pt x="4382" y="1092"/>
                    <a:pt x="3762" y="130"/>
                    <a:pt x="2672" y="23"/>
                  </a:cubicBezTo>
                  <a:cubicBezTo>
                    <a:pt x="2560" y="10"/>
                    <a:pt x="2398" y="0"/>
                    <a:pt x="2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33"/>
            <p:cNvSpPr/>
            <p:nvPr/>
          </p:nvSpPr>
          <p:spPr>
            <a:xfrm>
              <a:off x="1458025" y="4319263"/>
              <a:ext cx="75900" cy="145525"/>
            </a:xfrm>
            <a:custGeom>
              <a:avLst/>
              <a:gdLst/>
              <a:ahLst/>
              <a:cxnLst/>
              <a:rect l="l" t="t" r="r" b="b"/>
              <a:pathLst>
                <a:path w="3036" h="5821" extrusionOk="0">
                  <a:moveTo>
                    <a:pt x="1822" y="0"/>
                  </a:moveTo>
                  <a:cubicBezTo>
                    <a:pt x="1627" y="0"/>
                    <a:pt x="1394" y="98"/>
                    <a:pt x="1112" y="324"/>
                  </a:cubicBezTo>
                  <a:cubicBezTo>
                    <a:pt x="257" y="1008"/>
                    <a:pt x="0" y="2183"/>
                    <a:pt x="22" y="3316"/>
                  </a:cubicBezTo>
                  <a:cubicBezTo>
                    <a:pt x="43" y="3872"/>
                    <a:pt x="171" y="4492"/>
                    <a:pt x="470" y="4940"/>
                  </a:cubicBezTo>
                  <a:cubicBezTo>
                    <a:pt x="684" y="5261"/>
                    <a:pt x="1133" y="5710"/>
                    <a:pt x="1454" y="5795"/>
                  </a:cubicBezTo>
                  <a:cubicBezTo>
                    <a:pt x="1526" y="5812"/>
                    <a:pt x="1588" y="5820"/>
                    <a:pt x="1643" y="5820"/>
                  </a:cubicBezTo>
                  <a:cubicBezTo>
                    <a:pt x="2080" y="5820"/>
                    <a:pt x="2033" y="5325"/>
                    <a:pt x="2223" y="4812"/>
                  </a:cubicBezTo>
                  <a:cubicBezTo>
                    <a:pt x="2629" y="3701"/>
                    <a:pt x="3035" y="2824"/>
                    <a:pt x="2779" y="1606"/>
                  </a:cubicBezTo>
                  <a:cubicBezTo>
                    <a:pt x="2606" y="757"/>
                    <a:pt x="2363" y="0"/>
                    <a:pt x="18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33"/>
            <p:cNvSpPr/>
            <p:nvPr/>
          </p:nvSpPr>
          <p:spPr>
            <a:xfrm>
              <a:off x="1505575" y="4342863"/>
              <a:ext cx="130400" cy="138825"/>
            </a:xfrm>
            <a:custGeom>
              <a:avLst/>
              <a:gdLst/>
              <a:ahLst/>
              <a:cxnLst/>
              <a:rect l="l" t="t" r="r" b="b"/>
              <a:pathLst>
                <a:path w="5216" h="5553" extrusionOk="0">
                  <a:moveTo>
                    <a:pt x="3250" y="0"/>
                  </a:moveTo>
                  <a:cubicBezTo>
                    <a:pt x="2741" y="0"/>
                    <a:pt x="2224" y="182"/>
                    <a:pt x="1839" y="363"/>
                  </a:cubicBezTo>
                  <a:cubicBezTo>
                    <a:pt x="1005" y="769"/>
                    <a:pt x="920" y="2351"/>
                    <a:pt x="620" y="3334"/>
                  </a:cubicBezTo>
                  <a:cubicBezTo>
                    <a:pt x="492" y="3719"/>
                    <a:pt x="449" y="4167"/>
                    <a:pt x="364" y="4595"/>
                  </a:cubicBezTo>
                  <a:cubicBezTo>
                    <a:pt x="257" y="5022"/>
                    <a:pt x="1" y="5257"/>
                    <a:pt x="449" y="5450"/>
                  </a:cubicBezTo>
                  <a:cubicBezTo>
                    <a:pt x="556" y="5495"/>
                    <a:pt x="692" y="5509"/>
                    <a:pt x="837" y="5509"/>
                  </a:cubicBezTo>
                  <a:cubicBezTo>
                    <a:pt x="1038" y="5509"/>
                    <a:pt x="1256" y="5483"/>
                    <a:pt x="1441" y="5483"/>
                  </a:cubicBezTo>
                  <a:cubicBezTo>
                    <a:pt x="1499" y="5483"/>
                    <a:pt x="1554" y="5486"/>
                    <a:pt x="1604" y="5493"/>
                  </a:cubicBezTo>
                  <a:cubicBezTo>
                    <a:pt x="1861" y="5523"/>
                    <a:pt x="2117" y="5553"/>
                    <a:pt x="2374" y="5553"/>
                  </a:cubicBezTo>
                  <a:cubicBezTo>
                    <a:pt x="2481" y="5553"/>
                    <a:pt x="2587" y="5548"/>
                    <a:pt x="2694" y="5535"/>
                  </a:cubicBezTo>
                  <a:cubicBezTo>
                    <a:pt x="3527" y="5407"/>
                    <a:pt x="4062" y="4296"/>
                    <a:pt x="4468" y="3548"/>
                  </a:cubicBezTo>
                  <a:cubicBezTo>
                    <a:pt x="4874" y="2757"/>
                    <a:pt x="5216" y="1453"/>
                    <a:pt x="4489" y="555"/>
                  </a:cubicBezTo>
                  <a:cubicBezTo>
                    <a:pt x="4147" y="143"/>
                    <a:pt x="3702" y="0"/>
                    <a:pt x="3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33"/>
            <p:cNvSpPr/>
            <p:nvPr/>
          </p:nvSpPr>
          <p:spPr>
            <a:xfrm>
              <a:off x="1509325" y="4433688"/>
              <a:ext cx="44900" cy="52375"/>
            </a:xfrm>
            <a:custGeom>
              <a:avLst/>
              <a:gdLst/>
              <a:ahLst/>
              <a:cxnLst/>
              <a:rect l="l" t="t" r="r" b="b"/>
              <a:pathLst>
                <a:path w="1796" h="2095" extrusionOk="0">
                  <a:moveTo>
                    <a:pt x="1774" y="0"/>
                  </a:moveTo>
                  <a:cubicBezTo>
                    <a:pt x="1432" y="278"/>
                    <a:pt x="1090" y="556"/>
                    <a:pt x="748" y="898"/>
                  </a:cubicBezTo>
                  <a:cubicBezTo>
                    <a:pt x="599" y="1047"/>
                    <a:pt x="428" y="1197"/>
                    <a:pt x="299" y="1411"/>
                  </a:cubicBezTo>
                  <a:cubicBezTo>
                    <a:pt x="150" y="1603"/>
                    <a:pt x="43" y="1838"/>
                    <a:pt x="0" y="2095"/>
                  </a:cubicBezTo>
                  <a:lnTo>
                    <a:pt x="22" y="2095"/>
                  </a:lnTo>
                  <a:cubicBezTo>
                    <a:pt x="171" y="1902"/>
                    <a:pt x="299" y="1731"/>
                    <a:pt x="449" y="1560"/>
                  </a:cubicBezTo>
                  <a:cubicBezTo>
                    <a:pt x="599" y="1389"/>
                    <a:pt x="706" y="1197"/>
                    <a:pt x="855" y="1026"/>
                  </a:cubicBezTo>
                  <a:cubicBezTo>
                    <a:pt x="1154" y="684"/>
                    <a:pt x="1475" y="363"/>
                    <a:pt x="1796" y="21"/>
                  </a:cubicBezTo>
                  <a:lnTo>
                    <a:pt x="177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33"/>
            <p:cNvSpPr/>
            <p:nvPr/>
          </p:nvSpPr>
          <p:spPr>
            <a:xfrm>
              <a:off x="1512525" y="4453988"/>
              <a:ext cx="52925" cy="34750"/>
            </a:xfrm>
            <a:custGeom>
              <a:avLst/>
              <a:gdLst/>
              <a:ahLst/>
              <a:cxnLst/>
              <a:rect l="l" t="t" r="r" b="b"/>
              <a:pathLst>
                <a:path w="2117" h="1390" extrusionOk="0">
                  <a:moveTo>
                    <a:pt x="2095" y="0"/>
                  </a:moveTo>
                  <a:cubicBezTo>
                    <a:pt x="1732" y="214"/>
                    <a:pt x="1347" y="342"/>
                    <a:pt x="962" y="492"/>
                  </a:cubicBezTo>
                  <a:cubicBezTo>
                    <a:pt x="770" y="577"/>
                    <a:pt x="578" y="663"/>
                    <a:pt x="407" y="812"/>
                  </a:cubicBezTo>
                  <a:cubicBezTo>
                    <a:pt x="236" y="962"/>
                    <a:pt x="86" y="1154"/>
                    <a:pt x="0" y="1390"/>
                  </a:cubicBezTo>
                  <a:lnTo>
                    <a:pt x="22" y="1390"/>
                  </a:lnTo>
                  <a:cubicBezTo>
                    <a:pt x="193" y="1240"/>
                    <a:pt x="342" y="1133"/>
                    <a:pt x="513" y="1026"/>
                  </a:cubicBezTo>
                  <a:cubicBezTo>
                    <a:pt x="684" y="898"/>
                    <a:pt x="855" y="770"/>
                    <a:pt x="1026" y="684"/>
                  </a:cubicBezTo>
                  <a:cubicBezTo>
                    <a:pt x="1390" y="470"/>
                    <a:pt x="1774" y="299"/>
                    <a:pt x="2116" y="22"/>
                  </a:cubicBezTo>
                  <a:lnTo>
                    <a:pt x="209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33"/>
            <p:cNvSpPr/>
            <p:nvPr/>
          </p:nvSpPr>
          <p:spPr>
            <a:xfrm>
              <a:off x="1511450" y="4474538"/>
              <a:ext cx="62550" cy="15800"/>
            </a:xfrm>
            <a:custGeom>
              <a:avLst/>
              <a:gdLst/>
              <a:ahLst/>
              <a:cxnLst/>
              <a:rect l="l" t="t" r="r" b="b"/>
              <a:pathLst>
                <a:path w="2502" h="632" extrusionOk="0">
                  <a:moveTo>
                    <a:pt x="1685" y="0"/>
                  </a:moveTo>
                  <a:cubicBezTo>
                    <a:pt x="1525" y="0"/>
                    <a:pt x="1363" y="10"/>
                    <a:pt x="1198" y="33"/>
                  </a:cubicBezTo>
                  <a:cubicBezTo>
                    <a:pt x="984" y="55"/>
                    <a:pt x="749" y="76"/>
                    <a:pt x="556" y="161"/>
                  </a:cubicBezTo>
                  <a:cubicBezTo>
                    <a:pt x="343" y="268"/>
                    <a:pt x="150" y="418"/>
                    <a:pt x="1" y="610"/>
                  </a:cubicBezTo>
                  <a:lnTo>
                    <a:pt x="1" y="632"/>
                  </a:lnTo>
                  <a:cubicBezTo>
                    <a:pt x="214" y="546"/>
                    <a:pt x="407" y="461"/>
                    <a:pt x="621" y="397"/>
                  </a:cubicBezTo>
                  <a:cubicBezTo>
                    <a:pt x="813" y="332"/>
                    <a:pt x="1005" y="247"/>
                    <a:pt x="1219" y="204"/>
                  </a:cubicBezTo>
                  <a:cubicBezTo>
                    <a:pt x="1646" y="119"/>
                    <a:pt x="2074" y="119"/>
                    <a:pt x="2501" y="76"/>
                  </a:cubicBezTo>
                  <a:lnTo>
                    <a:pt x="2501" y="55"/>
                  </a:lnTo>
                  <a:cubicBezTo>
                    <a:pt x="2231" y="28"/>
                    <a:pt x="1961" y="0"/>
                    <a:pt x="1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33"/>
            <p:cNvSpPr/>
            <p:nvPr/>
          </p:nvSpPr>
          <p:spPr>
            <a:xfrm>
              <a:off x="1512525" y="4494063"/>
              <a:ext cx="70550" cy="35825"/>
            </a:xfrm>
            <a:custGeom>
              <a:avLst/>
              <a:gdLst/>
              <a:ahLst/>
              <a:cxnLst/>
              <a:rect l="l" t="t" r="r" b="b"/>
              <a:pathLst>
                <a:path w="2822" h="1433" extrusionOk="0">
                  <a:moveTo>
                    <a:pt x="0" y="0"/>
                  </a:moveTo>
                  <a:lnTo>
                    <a:pt x="0" y="22"/>
                  </a:lnTo>
                  <a:cubicBezTo>
                    <a:pt x="214" y="193"/>
                    <a:pt x="428" y="364"/>
                    <a:pt x="642" y="513"/>
                  </a:cubicBezTo>
                  <a:cubicBezTo>
                    <a:pt x="855" y="684"/>
                    <a:pt x="1090" y="812"/>
                    <a:pt x="1326" y="941"/>
                  </a:cubicBezTo>
                  <a:cubicBezTo>
                    <a:pt x="1796" y="1197"/>
                    <a:pt x="2287" y="1411"/>
                    <a:pt x="2822" y="1432"/>
                  </a:cubicBezTo>
                  <a:lnTo>
                    <a:pt x="2822" y="1411"/>
                  </a:lnTo>
                  <a:cubicBezTo>
                    <a:pt x="2309" y="1325"/>
                    <a:pt x="1839" y="1069"/>
                    <a:pt x="1411" y="770"/>
                  </a:cubicBezTo>
                  <a:cubicBezTo>
                    <a:pt x="1176" y="620"/>
                    <a:pt x="962" y="449"/>
                    <a:pt x="727" y="321"/>
                  </a:cubicBezTo>
                  <a:cubicBezTo>
                    <a:pt x="513" y="171"/>
                    <a:pt x="257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33"/>
            <p:cNvSpPr/>
            <p:nvPr/>
          </p:nvSpPr>
          <p:spPr>
            <a:xfrm>
              <a:off x="1508250" y="4499938"/>
              <a:ext cx="60400" cy="57200"/>
            </a:xfrm>
            <a:custGeom>
              <a:avLst/>
              <a:gdLst/>
              <a:ahLst/>
              <a:cxnLst/>
              <a:rect l="l" t="t" r="r" b="b"/>
              <a:pathLst>
                <a:path w="2416" h="2288" extrusionOk="0">
                  <a:moveTo>
                    <a:pt x="0" y="0"/>
                  </a:moveTo>
                  <a:lnTo>
                    <a:pt x="0" y="22"/>
                  </a:lnTo>
                  <a:cubicBezTo>
                    <a:pt x="43" y="43"/>
                    <a:pt x="86" y="107"/>
                    <a:pt x="129" y="171"/>
                  </a:cubicBezTo>
                  <a:cubicBezTo>
                    <a:pt x="171" y="236"/>
                    <a:pt x="214" y="300"/>
                    <a:pt x="257" y="342"/>
                  </a:cubicBezTo>
                  <a:lnTo>
                    <a:pt x="492" y="706"/>
                  </a:lnTo>
                  <a:cubicBezTo>
                    <a:pt x="663" y="962"/>
                    <a:pt x="855" y="1176"/>
                    <a:pt x="1048" y="1390"/>
                  </a:cubicBezTo>
                  <a:cubicBezTo>
                    <a:pt x="1219" y="1603"/>
                    <a:pt x="1411" y="1839"/>
                    <a:pt x="1646" y="2010"/>
                  </a:cubicBezTo>
                  <a:cubicBezTo>
                    <a:pt x="1881" y="2181"/>
                    <a:pt x="2138" y="2287"/>
                    <a:pt x="2394" y="2287"/>
                  </a:cubicBezTo>
                  <a:lnTo>
                    <a:pt x="2416" y="2266"/>
                  </a:lnTo>
                  <a:cubicBezTo>
                    <a:pt x="2138" y="2223"/>
                    <a:pt x="1903" y="2095"/>
                    <a:pt x="1710" y="1903"/>
                  </a:cubicBezTo>
                  <a:cubicBezTo>
                    <a:pt x="1497" y="1732"/>
                    <a:pt x="1326" y="1497"/>
                    <a:pt x="1155" y="1261"/>
                  </a:cubicBezTo>
                  <a:cubicBezTo>
                    <a:pt x="984" y="1026"/>
                    <a:pt x="834" y="791"/>
                    <a:pt x="642" y="556"/>
                  </a:cubicBezTo>
                  <a:cubicBezTo>
                    <a:pt x="556" y="449"/>
                    <a:pt x="449" y="342"/>
                    <a:pt x="364" y="236"/>
                  </a:cubicBezTo>
                  <a:cubicBezTo>
                    <a:pt x="300" y="193"/>
                    <a:pt x="257" y="129"/>
                    <a:pt x="193" y="86"/>
                  </a:cubicBezTo>
                  <a:cubicBezTo>
                    <a:pt x="129" y="65"/>
                    <a:pt x="86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33"/>
            <p:cNvSpPr/>
            <p:nvPr/>
          </p:nvSpPr>
          <p:spPr>
            <a:xfrm>
              <a:off x="1506650" y="4499413"/>
              <a:ext cx="37950" cy="71075"/>
            </a:xfrm>
            <a:custGeom>
              <a:avLst/>
              <a:gdLst/>
              <a:ahLst/>
              <a:cxnLst/>
              <a:rect l="l" t="t" r="r" b="b"/>
              <a:pathLst>
                <a:path w="1518" h="2843" extrusionOk="0">
                  <a:moveTo>
                    <a:pt x="22" y="0"/>
                  </a:moveTo>
                  <a:lnTo>
                    <a:pt x="0" y="21"/>
                  </a:lnTo>
                  <a:cubicBezTo>
                    <a:pt x="22" y="321"/>
                    <a:pt x="64" y="598"/>
                    <a:pt x="150" y="876"/>
                  </a:cubicBezTo>
                  <a:cubicBezTo>
                    <a:pt x="214" y="1154"/>
                    <a:pt x="321" y="1411"/>
                    <a:pt x="449" y="1689"/>
                  </a:cubicBezTo>
                  <a:cubicBezTo>
                    <a:pt x="577" y="1945"/>
                    <a:pt x="706" y="2202"/>
                    <a:pt x="877" y="2415"/>
                  </a:cubicBezTo>
                  <a:cubicBezTo>
                    <a:pt x="1048" y="2629"/>
                    <a:pt x="1261" y="2821"/>
                    <a:pt x="1518" y="2843"/>
                  </a:cubicBezTo>
                  <a:lnTo>
                    <a:pt x="1518" y="2821"/>
                  </a:lnTo>
                  <a:cubicBezTo>
                    <a:pt x="1283" y="2757"/>
                    <a:pt x="1090" y="2565"/>
                    <a:pt x="941" y="2330"/>
                  </a:cubicBezTo>
                  <a:cubicBezTo>
                    <a:pt x="813" y="2116"/>
                    <a:pt x="684" y="1860"/>
                    <a:pt x="599" y="1603"/>
                  </a:cubicBezTo>
                  <a:cubicBezTo>
                    <a:pt x="492" y="1325"/>
                    <a:pt x="428" y="1069"/>
                    <a:pt x="342" y="791"/>
                  </a:cubicBezTo>
                  <a:cubicBezTo>
                    <a:pt x="235" y="534"/>
                    <a:pt x="150" y="257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33"/>
            <p:cNvSpPr/>
            <p:nvPr/>
          </p:nvSpPr>
          <p:spPr>
            <a:xfrm>
              <a:off x="1498625" y="4424063"/>
              <a:ext cx="16050" cy="68950"/>
            </a:xfrm>
            <a:custGeom>
              <a:avLst/>
              <a:gdLst/>
              <a:ahLst/>
              <a:cxnLst/>
              <a:rect l="l" t="t" r="r" b="b"/>
              <a:pathLst>
                <a:path w="642" h="2758" extrusionOk="0">
                  <a:moveTo>
                    <a:pt x="621" y="0"/>
                  </a:moveTo>
                  <a:cubicBezTo>
                    <a:pt x="364" y="385"/>
                    <a:pt x="214" y="834"/>
                    <a:pt x="108" y="1304"/>
                  </a:cubicBezTo>
                  <a:cubicBezTo>
                    <a:pt x="43" y="1539"/>
                    <a:pt x="1" y="1796"/>
                    <a:pt x="1" y="2031"/>
                  </a:cubicBezTo>
                  <a:cubicBezTo>
                    <a:pt x="1" y="2287"/>
                    <a:pt x="43" y="2544"/>
                    <a:pt x="150" y="2758"/>
                  </a:cubicBezTo>
                  <a:lnTo>
                    <a:pt x="172" y="2758"/>
                  </a:lnTo>
                  <a:cubicBezTo>
                    <a:pt x="172" y="2501"/>
                    <a:pt x="193" y="2287"/>
                    <a:pt x="193" y="2052"/>
                  </a:cubicBezTo>
                  <a:cubicBezTo>
                    <a:pt x="214" y="1817"/>
                    <a:pt x="214" y="1582"/>
                    <a:pt x="257" y="1347"/>
                  </a:cubicBezTo>
                  <a:cubicBezTo>
                    <a:pt x="300" y="1112"/>
                    <a:pt x="343" y="898"/>
                    <a:pt x="407" y="663"/>
                  </a:cubicBezTo>
                  <a:cubicBezTo>
                    <a:pt x="471" y="428"/>
                    <a:pt x="535" y="214"/>
                    <a:pt x="642" y="22"/>
                  </a:cubicBezTo>
                  <a:lnTo>
                    <a:pt x="6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33"/>
            <p:cNvSpPr/>
            <p:nvPr/>
          </p:nvSpPr>
          <p:spPr>
            <a:xfrm>
              <a:off x="1502375" y="4440613"/>
              <a:ext cx="16050" cy="59350"/>
            </a:xfrm>
            <a:custGeom>
              <a:avLst/>
              <a:gdLst/>
              <a:ahLst/>
              <a:cxnLst/>
              <a:rect l="l" t="t" r="r" b="b"/>
              <a:pathLst>
                <a:path w="642" h="2374" extrusionOk="0">
                  <a:moveTo>
                    <a:pt x="620" y="1"/>
                  </a:moveTo>
                  <a:cubicBezTo>
                    <a:pt x="364" y="321"/>
                    <a:pt x="214" y="706"/>
                    <a:pt x="107" y="1112"/>
                  </a:cubicBezTo>
                  <a:cubicBezTo>
                    <a:pt x="64" y="1326"/>
                    <a:pt x="0" y="1518"/>
                    <a:pt x="22" y="1754"/>
                  </a:cubicBezTo>
                  <a:cubicBezTo>
                    <a:pt x="22" y="1967"/>
                    <a:pt x="64" y="2181"/>
                    <a:pt x="171" y="2373"/>
                  </a:cubicBezTo>
                  <a:lnTo>
                    <a:pt x="193" y="2352"/>
                  </a:lnTo>
                  <a:cubicBezTo>
                    <a:pt x="193" y="2138"/>
                    <a:pt x="193" y="1946"/>
                    <a:pt x="214" y="1754"/>
                  </a:cubicBezTo>
                  <a:cubicBezTo>
                    <a:pt x="235" y="1561"/>
                    <a:pt x="235" y="1347"/>
                    <a:pt x="257" y="1155"/>
                  </a:cubicBezTo>
                  <a:cubicBezTo>
                    <a:pt x="300" y="963"/>
                    <a:pt x="342" y="770"/>
                    <a:pt x="406" y="578"/>
                  </a:cubicBezTo>
                  <a:cubicBezTo>
                    <a:pt x="449" y="386"/>
                    <a:pt x="535" y="193"/>
                    <a:pt x="642" y="22"/>
                  </a:cubicBezTo>
                  <a:lnTo>
                    <a:pt x="62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33"/>
            <p:cNvSpPr/>
            <p:nvPr/>
          </p:nvSpPr>
          <p:spPr>
            <a:xfrm>
              <a:off x="1495950" y="4500463"/>
              <a:ext cx="9125" cy="53475"/>
            </a:xfrm>
            <a:custGeom>
              <a:avLst/>
              <a:gdLst/>
              <a:ahLst/>
              <a:cxnLst/>
              <a:rect l="l" t="t" r="r" b="b"/>
              <a:pathLst>
                <a:path w="365" h="2139" extrusionOk="0">
                  <a:moveTo>
                    <a:pt x="215" y="1"/>
                  </a:moveTo>
                  <a:cubicBezTo>
                    <a:pt x="129" y="172"/>
                    <a:pt x="65" y="343"/>
                    <a:pt x="44" y="535"/>
                  </a:cubicBezTo>
                  <a:cubicBezTo>
                    <a:pt x="1" y="706"/>
                    <a:pt x="22" y="898"/>
                    <a:pt x="22" y="1091"/>
                  </a:cubicBezTo>
                  <a:cubicBezTo>
                    <a:pt x="44" y="1283"/>
                    <a:pt x="65" y="1454"/>
                    <a:pt x="108" y="1647"/>
                  </a:cubicBezTo>
                  <a:cubicBezTo>
                    <a:pt x="150" y="1818"/>
                    <a:pt x="215" y="2010"/>
                    <a:pt x="343" y="2138"/>
                  </a:cubicBezTo>
                  <a:lnTo>
                    <a:pt x="364" y="2117"/>
                  </a:lnTo>
                  <a:cubicBezTo>
                    <a:pt x="257" y="1967"/>
                    <a:pt x="215" y="1796"/>
                    <a:pt x="193" y="1625"/>
                  </a:cubicBezTo>
                  <a:cubicBezTo>
                    <a:pt x="172" y="1454"/>
                    <a:pt x="172" y="1262"/>
                    <a:pt x="193" y="1091"/>
                  </a:cubicBezTo>
                  <a:cubicBezTo>
                    <a:pt x="193" y="920"/>
                    <a:pt x="236" y="749"/>
                    <a:pt x="236" y="556"/>
                  </a:cubicBezTo>
                  <a:cubicBezTo>
                    <a:pt x="236" y="386"/>
                    <a:pt x="257" y="215"/>
                    <a:pt x="236" y="22"/>
                  </a:cubicBezTo>
                  <a:lnTo>
                    <a:pt x="2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33"/>
            <p:cNvSpPr/>
            <p:nvPr/>
          </p:nvSpPr>
          <p:spPr>
            <a:xfrm>
              <a:off x="1487400" y="4472888"/>
              <a:ext cx="45975" cy="47175"/>
            </a:xfrm>
            <a:custGeom>
              <a:avLst/>
              <a:gdLst/>
              <a:ahLst/>
              <a:cxnLst/>
              <a:rect l="l" t="t" r="r" b="b"/>
              <a:pathLst>
                <a:path w="1839" h="1887" extrusionOk="0">
                  <a:moveTo>
                    <a:pt x="904" y="1"/>
                  </a:moveTo>
                  <a:cubicBezTo>
                    <a:pt x="493" y="1"/>
                    <a:pt x="142" y="323"/>
                    <a:pt x="65" y="783"/>
                  </a:cubicBezTo>
                  <a:cubicBezTo>
                    <a:pt x="1" y="1296"/>
                    <a:pt x="321" y="1788"/>
                    <a:pt x="792" y="1873"/>
                  </a:cubicBezTo>
                  <a:cubicBezTo>
                    <a:pt x="840" y="1882"/>
                    <a:pt x="888" y="1886"/>
                    <a:pt x="936" y="1886"/>
                  </a:cubicBezTo>
                  <a:cubicBezTo>
                    <a:pt x="1350" y="1886"/>
                    <a:pt x="1717" y="1564"/>
                    <a:pt x="1775" y="1104"/>
                  </a:cubicBezTo>
                  <a:cubicBezTo>
                    <a:pt x="1839" y="591"/>
                    <a:pt x="1518" y="99"/>
                    <a:pt x="1048" y="14"/>
                  </a:cubicBezTo>
                  <a:cubicBezTo>
                    <a:pt x="1000" y="5"/>
                    <a:pt x="952" y="1"/>
                    <a:pt x="9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33"/>
            <p:cNvSpPr/>
            <p:nvPr/>
          </p:nvSpPr>
          <p:spPr>
            <a:xfrm>
              <a:off x="1503450" y="4431538"/>
              <a:ext cx="31550" cy="56675"/>
            </a:xfrm>
            <a:custGeom>
              <a:avLst/>
              <a:gdLst/>
              <a:ahLst/>
              <a:cxnLst/>
              <a:rect l="l" t="t" r="r" b="b"/>
              <a:pathLst>
                <a:path w="1262" h="2267" extrusionOk="0">
                  <a:moveTo>
                    <a:pt x="1240" y="1"/>
                  </a:moveTo>
                  <a:cubicBezTo>
                    <a:pt x="1112" y="150"/>
                    <a:pt x="983" y="321"/>
                    <a:pt x="855" y="492"/>
                  </a:cubicBezTo>
                  <a:cubicBezTo>
                    <a:pt x="727" y="663"/>
                    <a:pt x="599" y="834"/>
                    <a:pt x="492" y="1026"/>
                  </a:cubicBezTo>
                  <a:cubicBezTo>
                    <a:pt x="385" y="1219"/>
                    <a:pt x="257" y="1390"/>
                    <a:pt x="192" y="1604"/>
                  </a:cubicBezTo>
                  <a:lnTo>
                    <a:pt x="86" y="1924"/>
                  </a:lnTo>
                  <a:cubicBezTo>
                    <a:pt x="43" y="2031"/>
                    <a:pt x="0" y="2138"/>
                    <a:pt x="21" y="2266"/>
                  </a:cubicBezTo>
                  <a:lnTo>
                    <a:pt x="43" y="2266"/>
                  </a:lnTo>
                  <a:cubicBezTo>
                    <a:pt x="86" y="2159"/>
                    <a:pt x="150" y="2095"/>
                    <a:pt x="192" y="2010"/>
                  </a:cubicBezTo>
                  <a:cubicBezTo>
                    <a:pt x="257" y="1924"/>
                    <a:pt x="321" y="1817"/>
                    <a:pt x="363" y="1710"/>
                  </a:cubicBezTo>
                  <a:cubicBezTo>
                    <a:pt x="470" y="1518"/>
                    <a:pt x="534" y="1326"/>
                    <a:pt x="620" y="1133"/>
                  </a:cubicBezTo>
                  <a:cubicBezTo>
                    <a:pt x="812" y="749"/>
                    <a:pt x="1026" y="364"/>
                    <a:pt x="1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33"/>
            <p:cNvSpPr/>
            <p:nvPr/>
          </p:nvSpPr>
          <p:spPr>
            <a:xfrm>
              <a:off x="1479400" y="4457713"/>
              <a:ext cx="26200" cy="48125"/>
            </a:xfrm>
            <a:custGeom>
              <a:avLst/>
              <a:gdLst/>
              <a:ahLst/>
              <a:cxnLst/>
              <a:rect l="l" t="t" r="r" b="b"/>
              <a:pathLst>
                <a:path w="1048" h="1925" extrusionOk="0">
                  <a:moveTo>
                    <a:pt x="22" y="1"/>
                  </a:moveTo>
                  <a:cubicBezTo>
                    <a:pt x="0" y="193"/>
                    <a:pt x="22" y="407"/>
                    <a:pt x="64" y="599"/>
                  </a:cubicBezTo>
                  <a:cubicBezTo>
                    <a:pt x="128" y="792"/>
                    <a:pt x="193" y="963"/>
                    <a:pt x="278" y="1134"/>
                  </a:cubicBezTo>
                  <a:cubicBezTo>
                    <a:pt x="364" y="1305"/>
                    <a:pt x="470" y="1476"/>
                    <a:pt x="599" y="1604"/>
                  </a:cubicBezTo>
                  <a:cubicBezTo>
                    <a:pt x="727" y="1732"/>
                    <a:pt x="855" y="1839"/>
                    <a:pt x="1026" y="1925"/>
                  </a:cubicBezTo>
                  <a:lnTo>
                    <a:pt x="1048" y="1903"/>
                  </a:lnTo>
                  <a:cubicBezTo>
                    <a:pt x="941" y="1732"/>
                    <a:pt x="834" y="1583"/>
                    <a:pt x="748" y="1433"/>
                  </a:cubicBezTo>
                  <a:cubicBezTo>
                    <a:pt x="641" y="1283"/>
                    <a:pt x="513" y="1176"/>
                    <a:pt x="406" y="1027"/>
                  </a:cubicBezTo>
                  <a:cubicBezTo>
                    <a:pt x="214" y="728"/>
                    <a:pt x="64" y="386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33"/>
            <p:cNvSpPr/>
            <p:nvPr/>
          </p:nvSpPr>
          <p:spPr>
            <a:xfrm>
              <a:off x="1470300" y="4499413"/>
              <a:ext cx="28350" cy="14450"/>
            </a:xfrm>
            <a:custGeom>
              <a:avLst/>
              <a:gdLst/>
              <a:ahLst/>
              <a:cxnLst/>
              <a:rect l="l" t="t" r="r" b="b"/>
              <a:pathLst>
                <a:path w="1134" h="578" extrusionOk="0">
                  <a:moveTo>
                    <a:pt x="813" y="0"/>
                  </a:moveTo>
                  <a:cubicBezTo>
                    <a:pt x="685" y="21"/>
                    <a:pt x="599" y="86"/>
                    <a:pt x="514" y="128"/>
                  </a:cubicBezTo>
                  <a:cubicBezTo>
                    <a:pt x="321" y="235"/>
                    <a:pt x="108" y="363"/>
                    <a:pt x="1" y="556"/>
                  </a:cubicBezTo>
                  <a:lnTo>
                    <a:pt x="22" y="577"/>
                  </a:lnTo>
                  <a:cubicBezTo>
                    <a:pt x="86" y="492"/>
                    <a:pt x="172" y="449"/>
                    <a:pt x="279" y="406"/>
                  </a:cubicBezTo>
                  <a:cubicBezTo>
                    <a:pt x="364" y="363"/>
                    <a:pt x="450" y="342"/>
                    <a:pt x="557" y="321"/>
                  </a:cubicBezTo>
                  <a:cubicBezTo>
                    <a:pt x="663" y="299"/>
                    <a:pt x="770" y="278"/>
                    <a:pt x="856" y="235"/>
                  </a:cubicBezTo>
                  <a:cubicBezTo>
                    <a:pt x="941" y="192"/>
                    <a:pt x="1027" y="150"/>
                    <a:pt x="1134" y="128"/>
                  </a:cubicBezTo>
                  <a:lnTo>
                    <a:pt x="1134" y="107"/>
                  </a:lnTo>
                  <a:cubicBezTo>
                    <a:pt x="1048" y="0"/>
                    <a:pt x="920" y="0"/>
                    <a:pt x="8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33"/>
            <p:cNvSpPr/>
            <p:nvPr/>
          </p:nvSpPr>
          <p:spPr>
            <a:xfrm>
              <a:off x="1485275" y="4498338"/>
              <a:ext cx="18725" cy="34750"/>
            </a:xfrm>
            <a:custGeom>
              <a:avLst/>
              <a:gdLst/>
              <a:ahLst/>
              <a:cxnLst/>
              <a:rect l="l" t="t" r="r" b="b"/>
              <a:pathLst>
                <a:path w="749" h="1390" extrusionOk="0">
                  <a:moveTo>
                    <a:pt x="727" y="0"/>
                  </a:moveTo>
                  <a:cubicBezTo>
                    <a:pt x="599" y="43"/>
                    <a:pt x="513" y="150"/>
                    <a:pt x="428" y="257"/>
                  </a:cubicBezTo>
                  <a:cubicBezTo>
                    <a:pt x="364" y="364"/>
                    <a:pt x="321" y="492"/>
                    <a:pt x="257" y="620"/>
                  </a:cubicBezTo>
                  <a:cubicBezTo>
                    <a:pt x="193" y="727"/>
                    <a:pt x="150" y="855"/>
                    <a:pt x="107" y="983"/>
                  </a:cubicBezTo>
                  <a:cubicBezTo>
                    <a:pt x="64" y="1112"/>
                    <a:pt x="0" y="1240"/>
                    <a:pt x="0" y="1390"/>
                  </a:cubicBezTo>
                  <a:lnTo>
                    <a:pt x="22" y="1390"/>
                  </a:lnTo>
                  <a:cubicBezTo>
                    <a:pt x="64" y="1261"/>
                    <a:pt x="129" y="1154"/>
                    <a:pt x="193" y="1048"/>
                  </a:cubicBezTo>
                  <a:cubicBezTo>
                    <a:pt x="257" y="941"/>
                    <a:pt x="321" y="812"/>
                    <a:pt x="385" y="706"/>
                  </a:cubicBezTo>
                  <a:cubicBezTo>
                    <a:pt x="471" y="599"/>
                    <a:pt x="556" y="513"/>
                    <a:pt x="599" y="385"/>
                  </a:cubicBezTo>
                  <a:cubicBezTo>
                    <a:pt x="663" y="278"/>
                    <a:pt x="706" y="150"/>
                    <a:pt x="748" y="22"/>
                  </a:cubicBezTo>
                  <a:lnTo>
                    <a:pt x="7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33"/>
            <p:cNvSpPr/>
            <p:nvPr/>
          </p:nvSpPr>
          <p:spPr>
            <a:xfrm>
              <a:off x="1519475" y="4499938"/>
              <a:ext cx="44900" cy="32625"/>
            </a:xfrm>
            <a:custGeom>
              <a:avLst/>
              <a:gdLst/>
              <a:ahLst/>
              <a:cxnLst/>
              <a:rect l="l" t="t" r="r" b="b"/>
              <a:pathLst>
                <a:path w="1796" h="1305" extrusionOk="0">
                  <a:moveTo>
                    <a:pt x="107" y="0"/>
                  </a:moveTo>
                  <a:lnTo>
                    <a:pt x="0" y="193"/>
                  </a:lnTo>
                  <a:cubicBezTo>
                    <a:pt x="278" y="407"/>
                    <a:pt x="535" y="663"/>
                    <a:pt x="855" y="855"/>
                  </a:cubicBezTo>
                  <a:cubicBezTo>
                    <a:pt x="1005" y="941"/>
                    <a:pt x="1154" y="1005"/>
                    <a:pt x="1304" y="1090"/>
                  </a:cubicBezTo>
                  <a:cubicBezTo>
                    <a:pt x="1475" y="1176"/>
                    <a:pt x="1625" y="1261"/>
                    <a:pt x="1796" y="1304"/>
                  </a:cubicBezTo>
                  <a:cubicBezTo>
                    <a:pt x="1625" y="1261"/>
                    <a:pt x="1475" y="1155"/>
                    <a:pt x="1347" y="1048"/>
                  </a:cubicBezTo>
                  <a:cubicBezTo>
                    <a:pt x="1197" y="941"/>
                    <a:pt x="1048" y="834"/>
                    <a:pt x="898" y="748"/>
                  </a:cubicBezTo>
                  <a:cubicBezTo>
                    <a:pt x="620" y="535"/>
                    <a:pt x="385" y="257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33"/>
            <p:cNvSpPr/>
            <p:nvPr/>
          </p:nvSpPr>
          <p:spPr>
            <a:xfrm>
              <a:off x="1501300" y="4510613"/>
              <a:ext cx="27275" cy="56675"/>
            </a:xfrm>
            <a:custGeom>
              <a:avLst/>
              <a:gdLst/>
              <a:ahLst/>
              <a:cxnLst/>
              <a:rect l="l" t="t" r="r" b="b"/>
              <a:pathLst>
                <a:path w="1091" h="2267" extrusionOk="0">
                  <a:moveTo>
                    <a:pt x="193" y="1"/>
                  </a:moveTo>
                  <a:lnTo>
                    <a:pt x="1" y="44"/>
                  </a:lnTo>
                  <a:cubicBezTo>
                    <a:pt x="22" y="150"/>
                    <a:pt x="43" y="257"/>
                    <a:pt x="65" y="364"/>
                  </a:cubicBezTo>
                  <a:cubicBezTo>
                    <a:pt x="86" y="471"/>
                    <a:pt x="129" y="599"/>
                    <a:pt x="172" y="685"/>
                  </a:cubicBezTo>
                  <a:lnTo>
                    <a:pt x="428" y="1262"/>
                  </a:lnTo>
                  <a:cubicBezTo>
                    <a:pt x="492" y="1454"/>
                    <a:pt x="578" y="1668"/>
                    <a:pt x="685" y="1839"/>
                  </a:cubicBezTo>
                  <a:cubicBezTo>
                    <a:pt x="791" y="2031"/>
                    <a:pt x="920" y="2202"/>
                    <a:pt x="1091" y="2267"/>
                  </a:cubicBezTo>
                  <a:cubicBezTo>
                    <a:pt x="920" y="2181"/>
                    <a:pt x="813" y="1989"/>
                    <a:pt x="727" y="1818"/>
                  </a:cubicBezTo>
                  <a:cubicBezTo>
                    <a:pt x="642" y="1625"/>
                    <a:pt x="578" y="1412"/>
                    <a:pt x="514" y="1219"/>
                  </a:cubicBezTo>
                  <a:lnTo>
                    <a:pt x="300" y="621"/>
                  </a:lnTo>
                  <a:cubicBezTo>
                    <a:pt x="278" y="514"/>
                    <a:pt x="257" y="428"/>
                    <a:pt x="236" y="321"/>
                  </a:cubicBezTo>
                  <a:cubicBezTo>
                    <a:pt x="236" y="236"/>
                    <a:pt x="214" y="108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33"/>
            <p:cNvSpPr/>
            <p:nvPr/>
          </p:nvSpPr>
          <p:spPr>
            <a:xfrm>
              <a:off x="1512000" y="4490863"/>
              <a:ext cx="58800" cy="25050"/>
            </a:xfrm>
            <a:custGeom>
              <a:avLst/>
              <a:gdLst/>
              <a:ahLst/>
              <a:cxnLst/>
              <a:rect l="l" t="t" r="r" b="b"/>
              <a:pathLst>
                <a:path w="2352" h="1002" extrusionOk="0">
                  <a:moveTo>
                    <a:pt x="128" y="0"/>
                  </a:moveTo>
                  <a:lnTo>
                    <a:pt x="0" y="192"/>
                  </a:lnTo>
                  <a:cubicBezTo>
                    <a:pt x="171" y="342"/>
                    <a:pt x="363" y="449"/>
                    <a:pt x="556" y="534"/>
                  </a:cubicBezTo>
                  <a:cubicBezTo>
                    <a:pt x="748" y="620"/>
                    <a:pt x="962" y="684"/>
                    <a:pt x="1154" y="727"/>
                  </a:cubicBezTo>
                  <a:cubicBezTo>
                    <a:pt x="1368" y="770"/>
                    <a:pt x="1560" y="834"/>
                    <a:pt x="1753" y="898"/>
                  </a:cubicBezTo>
                  <a:cubicBezTo>
                    <a:pt x="1860" y="919"/>
                    <a:pt x="1945" y="940"/>
                    <a:pt x="2052" y="962"/>
                  </a:cubicBezTo>
                  <a:cubicBezTo>
                    <a:pt x="2126" y="977"/>
                    <a:pt x="2199" y="1002"/>
                    <a:pt x="2266" y="1002"/>
                  </a:cubicBezTo>
                  <a:cubicBezTo>
                    <a:pt x="2296" y="1002"/>
                    <a:pt x="2325" y="997"/>
                    <a:pt x="2351" y="983"/>
                  </a:cubicBezTo>
                  <a:lnTo>
                    <a:pt x="2351" y="983"/>
                  </a:lnTo>
                  <a:cubicBezTo>
                    <a:pt x="2331" y="994"/>
                    <a:pt x="2309" y="998"/>
                    <a:pt x="2286" y="998"/>
                  </a:cubicBezTo>
                  <a:cubicBezTo>
                    <a:pt x="2214" y="998"/>
                    <a:pt x="2133" y="957"/>
                    <a:pt x="2052" y="940"/>
                  </a:cubicBezTo>
                  <a:cubicBezTo>
                    <a:pt x="1966" y="898"/>
                    <a:pt x="1860" y="876"/>
                    <a:pt x="1774" y="834"/>
                  </a:cubicBezTo>
                  <a:cubicBezTo>
                    <a:pt x="1582" y="748"/>
                    <a:pt x="1389" y="684"/>
                    <a:pt x="1176" y="620"/>
                  </a:cubicBezTo>
                  <a:cubicBezTo>
                    <a:pt x="983" y="534"/>
                    <a:pt x="791" y="470"/>
                    <a:pt x="620" y="363"/>
                  </a:cubicBezTo>
                  <a:cubicBezTo>
                    <a:pt x="428" y="278"/>
                    <a:pt x="278" y="15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33"/>
            <p:cNvSpPr/>
            <p:nvPr/>
          </p:nvSpPr>
          <p:spPr>
            <a:xfrm>
              <a:off x="1521075" y="4484213"/>
              <a:ext cx="48625" cy="8275"/>
            </a:xfrm>
            <a:custGeom>
              <a:avLst/>
              <a:gdLst/>
              <a:ahLst/>
              <a:cxnLst/>
              <a:rect l="l" t="t" r="r" b="b"/>
              <a:pathLst>
                <a:path w="1945" h="331" extrusionOk="0">
                  <a:moveTo>
                    <a:pt x="1310" y="0"/>
                  </a:moveTo>
                  <a:cubicBezTo>
                    <a:pt x="1202" y="0"/>
                    <a:pt x="1098" y="10"/>
                    <a:pt x="984" y="10"/>
                  </a:cubicBezTo>
                  <a:cubicBezTo>
                    <a:pt x="834" y="10"/>
                    <a:pt x="663" y="10"/>
                    <a:pt x="492" y="31"/>
                  </a:cubicBezTo>
                  <a:cubicBezTo>
                    <a:pt x="342" y="52"/>
                    <a:pt x="171" y="52"/>
                    <a:pt x="0" y="95"/>
                  </a:cubicBezTo>
                  <a:lnTo>
                    <a:pt x="65" y="330"/>
                  </a:lnTo>
                  <a:cubicBezTo>
                    <a:pt x="193" y="266"/>
                    <a:pt x="364" y="245"/>
                    <a:pt x="513" y="202"/>
                  </a:cubicBezTo>
                  <a:cubicBezTo>
                    <a:pt x="684" y="181"/>
                    <a:pt x="834" y="138"/>
                    <a:pt x="984" y="116"/>
                  </a:cubicBezTo>
                  <a:cubicBezTo>
                    <a:pt x="1155" y="95"/>
                    <a:pt x="1304" y="74"/>
                    <a:pt x="1475" y="74"/>
                  </a:cubicBezTo>
                  <a:cubicBezTo>
                    <a:pt x="1561" y="52"/>
                    <a:pt x="1625" y="52"/>
                    <a:pt x="1710" y="52"/>
                  </a:cubicBezTo>
                  <a:lnTo>
                    <a:pt x="1839" y="52"/>
                  </a:lnTo>
                  <a:cubicBezTo>
                    <a:pt x="1881" y="52"/>
                    <a:pt x="1923" y="52"/>
                    <a:pt x="1945" y="94"/>
                  </a:cubicBezTo>
                  <a:lnTo>
                    <a:pt x="1945" y="94"/>
                  </a:lnTo>
                  <a:cubicBezTo>
                    <a:pt x="1923" y="52"/>
                    <a:pt x="1881" y="52"/>
                    <a:pt x="1839" y="31"/>
                  </a:cubicBezTo>
                  <a:cubicBezTo>
                    <a:pt x="1796" y="31"/>
                    <a:pt x="1753" y="31"/>
                    <a:pt x="1710" y="10"/>
                  </a:cubicBezTo>
                  <a:lnTo>
                    <a:pt x="1475" y="10"/>
                  </a:lnTo>
                  <a:cubicBezTo>
                    <a:pt x="1418" y="2"/>
                    <a:pt x="1364" y="0"/>
                    <a:pt x="13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33"/>
            <p:cNvSpPr/>
            <p:nvPr/>
          </p:nvSpPr>
          <p:spPr>
            <a:xfrm>
              <a:off x="1525875" y="4491388"/>
              <a:ext cx="74300" cy="12975"/>
            </a:xfrm>
            <a:custGeom>
              <a:avLst/>
              <a:gdLst/>
              <a:ahLst/>
              <a:cxnLst/>
              <a:rect l="l" t="t" r="r" b="b"/>
              <a:pathLst>
                <a:path w="2972" h="519" extrusionOk="0">
                  <a:moveTo>
                    <a:pt x="22" y="0"/>
                  </a:moveTo>
                  <a:lnTo>
                    <a:pt x="1" y="236"/>
                  </a:lnTo>
                  <a:cubicBezTo>
                    <a:pt x="108" y="236"/>
                    <a:pt x="236" y="257"/>
                    <a:pt x="343" y="300"/>
                  </a:cubicBezTo>
                  <a:cubicBezTo>
                    <a:pt x="471" y="342"/>
                    <a:pt x="599" y="385"/>
                    <a:pt x="727" y="407"/>
                  </a:cubicBezTo>
                  <a:cubicBezTo>
                    <a:pt x="963" y="471"/>
                    <a:pt x="1219" y="471"/>
                    <a:pt x="1476" y="492"/>
                  </a:cubicBezTo>
                  <a:cubicBezTo>
                    <a:pt x="1732" y="513"/>
                    <a:pt x="1967" y="513"/>
                    <a:pt x="2224" y="513"/>
                  </a:cubicBezTo>
                  <a:lnTo>
                    <a:pt x="2587" y="513"/>
                  </a:lnTo>
                  <a:cubicBezTo>
                    <a:pt x="2651" y="513"/>
                    <a:pt x="2715" y="519"/>
                    <a:pt x="2779" y="519"/>
                  </a:cubicBezTo>
                  <a:cubicBezTo>
                    <a:pt x="2843" y="519"/>
                    <a:pt x="2908" y="513"/>
                    <a:pt x="2972" y="492"/>
                  </a:cubicBezTo>
                  <a:lnTo>
                    <a:pt x="2972" y="492"/>
                  </a:lnTo>
                  <a:cubicBezTo>
                    <a:pt x="2929" y="506"/>
                    <a:pt x="2886" y="511"/>
                    <a:pt x="2844" y="511"/>
                  </a:cubicBezTo>
                  <a:cubicBezTo>
                    <a:pt x="2760" y="511"/>
                    <a:pt x="2680" y="492"/>
                    <a:pt x="2608" y="492"/>
                  </a:cubicBezTo>
                  <a:lnTo>
                    <a:pt x="2224" y="449"/>
                  </a:lnTo>
                  <a:cubicBezTo>
                    <a:pt x="1967" y="428"/>
                    <a:pt x="1732" y="407"/>
                    <a:pt x="1476" y="364"/>
                  </a:cubicBezTo>
                  <a:cubicBezTo>
                    <a:pt x="1240" y="342"/>
                    <a:pt x="984" y="300"/>
                    <a:pt x="749" y="236"/>
                  </a:cubicBezTo>
                  <a:cubicBezTo>
                    <a:pt x="642" y="193"/>
                    <a:pt x="535" y="150"/>
                    <a:pt x="407" y="107"/>
                  </a:cubicBezTo>
                  <a:cubicBezTo>
                    <a:pt x="279" y="65"/>
                    <a:pt x="150" y="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33"/>
            <p:cNvSpPr/>
            <p:nvPr/>
          </p:nvSpPr>
          <p:spPr>
            <a:xfrm>
              <a:off x="1513600" y="4437963"/>
              <a:ext cx="51325" cy="47575"/>
            </a:xfrm>
            <a:custGeom>
              <a:avLst/>
              <a:gdLst/>
              <a:ahLst/>
              <a:cxnLst/>
              <a:rect l="l" t="t" r="r" b="b"/>
              <a:pathLst>
                <a:path w="2053" h="1903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1689" y="235"/>
                    <a:pt x="1325" y="492"/>
                    <a:pt x="962" y="769"/>
                  </a:cubicBezTo>
                  <a:cubicBezTo>
                    <a:pt x="791" y="919"/>
                    <a:pt x="620" y="1069"/>
                    <a:pt x="449" y="1218"/>
                  </a:cubicBezTo>
                  <a:cubicBezTo>
                    <a:pt x="364" y="1304"/>
                    <a:pt x="299" y="1389"/>
                    <a:pt x="214" y="1475"/>
                  </a:cubicBezTo>
                  <a:cubicBezTo>
                    <a:pt x="171" y="1518"/>
                    <a:pt x="128" y="1582"/>
                    <a:pt x="107" y="1624"/>
                  </a:cubicBezTo>
                  <a:cubicBezTo>
                    <a:pt x="64" y="1667"/>
                    <a:pt x="22" y="1774"/>
                    <a:pt x="0" y="1817"/>
                  </a:cubicBezTo>
                  <a:lnTo>
                    <a:pt x="193" y="1902"/>
                  </a:lnTo>
                  <a:cubicBezTo>
                    <a:pt x="257" y="1710"/>
                    <a:pt x="406" y="1518"/>
                    <a:pt x="556" y="1347"/>
                  </a:cubicBezTo>
                  <a:cubicBezTo>
                    <a:pt x="706" y="1197"/>
                    <a:pt x="877" y="1026"/>
                    <a:pt x="1026" y="876"/>
                  </a:cubicBezTo>
                  <a:cubicBezTo>
                    <a:pt x="1368" y="556"/>
                    <a:pt x="1710" y="257"/>
                    <a:pt x="20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33"/>
            <p:cNvSpPr/>
            <p:nvPr/>
          </p:nvSpPr>
          <p:spPr>
            <a:xfrm>
              <a:off x="1489000" y="4443288"/>
              <a:ext cx="14475" cy="48650"/>
            </a:xfrm>
            <a:custGeom>
              <a:avLst/>
              <a:gdLst/>
              <a:ahLst/>
              <a:cxnLst/>
              <a:rect l="l" t="t" r="r" b="b"/>
              <a:pathLst>
                <a:path w="579" h="1946" extrusionOk="0">
                  <a:moveTo>
                    <a:pt x="1" y="1"/>
                  </a:moveTo>
                  <a:cubicBezTo>
                    <a:pt x="65" y="172"/>
                    <a:pt x="65" y="343"/>
                    <a:pt x="86" y="514"/>
                  </a:cubicBezTo>
                  <a:cubicBezTo>
                    <a:pt x="108" y="685"/>
                    <a:pt x="108" y="856"/>
                    <a:pt x="151" y="1027"/>
                  </a:cubicBezTo>
                  <a:cubicBezTo>
                    <a:pt x="172" y="1198"/>
                    <a:pt x="215" y="1369"/>
                    <a:pt x="279" y="1518"/>
                  </a:cubicBezTo>
                  <a:cubicBezTo>
                    <a:pt x="364" y="1668"/>
                    <a:pt x="428" y="1818"/>
                    <a:pt x="557" y="1946"/>
                  </a:cubicBezTo>
                  <a:lnTo>
                    <a:pt x="578" y="1924"/>
                  </a:lnTo>
                  <a:cubicBezTo>
                    <a:pt x="557" y="1753"/>
                    <a:pt x="514" y="1582"/>
                    <a:pt x="471" y="1433"/>
                  </a:cubicBezTo>
                  <a:cubicBezTo>
                    <a:pt x="428" y="1262"/>
                    <a:pt x="343" y="1134"/>
                    <a:pt x="300" y="963"/>
                  </a:cubicBezTo>
                  <a:cubicBezTo>
                    <a:pt x="257" y="813"/>
                    <a:pt x="215" y="642"/>
                    <a:pt x="193" y="492"/>
                  </a:cubicBezTo>
                  <a:cubicBezTo>
                    <a:pt x="151" y="321"/>
                    <a:pt x="108" y="15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33"/>
            <p:cNvSpPr/>
            <p:nvPr/>
          </p:nvSpPr>
          <p:spPr>
            <a:xfrm>
              <a:off x="1472450" y="4487638"/>
              <a:ext cx="26200" cy="13400"/>
            </a:xfrm>
            <a:custGeom>
              <a:avLst/>
              <a:gdLst/>
              <a:ahLst/>
              <a:cxnLst/>
              <a:rect l="l" t="t" r="r" b="b"/>
              <a:pathLst>
                <a:path w="1048" h="536" extrusionOk="0">
                  <a:moveTo>
                    <a:pt x="0" y="1"/>
                  </a:moveTo>
                  <a:lnTo>
                    <a:pt x="0" y="22"/>
                  </a:lnTo>
                  <a:cubicBezTo>
                    <a:pt x="86" y="65"/>
                    <a:pt x="150" y="150"/>
                    <a:pt x="214" y="236"/>
                  </a:cubicBezTo>
                  <a:cubicBezTo>
                    <a:pt x="257" y="279"/>
                    <a:pt x="278" y="300"/>
                    <a:pt x="342" y="343"/>
                  </a:cubicBezTo>
                  <a:cubicBezTo>
                    <a:pt x="385" y="386"/>
                    <a:pt x="428" y="407"/>
                    <a:pt x="471" y="428"/>
                  </a:cubicBezTo>
                  <a:cubicBezTo>
                    <a:pt x="556" y="471"/>
                    <a:pt x="663" y="535"/>
                    <a:pt x="770" y="535"/>
                  </a:cubicBezTo>
                  <a:cubicBezTo>
                    <a:pt x="855" y="514"/>
                    <a:pt x="962" y="492"/>
                    <a:pt x="1048" y="428"/>
                  </a:cubicBezTo>
                  <a:lnTo>
                    <a:pt x="1048" y="407"/>
                  </a:lnTo>
                  <a:cubicBezTo>
                    <a:pt x="962" y="343"/>
                    <a:pt x="877" y="321"/>
                    <a:pt x="791" y="300"/>
                  </a:cubicBezTo>
                  <a:cubicBezTo>
                    <a:pt x="706" y="257"/>
                    <a:pt x="599" y="279"/>
                    <a:pt x="513" y="257"/>
                  </a:cubicBezTo>
                  <a:cubicBezTo>
                    <a:pt x="492" y="236"/>
                    <a:pt x="428" y="215"/>
                    <a:pt x="406" y="215"/>
                  </a:cubicBezTo>
                  <a:cubicBezTo>
                    <a:pt x="364" y="193"/>
                    <a:pt x="321" y="172"/>
                    <a:pt x="278" y="129"/>
                  </a:cubicBezTo>
                  <a:cubicBezTo>
                    <a:pt x="193" y="86"/>
                    <a:pt x="107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33"/>
            <p:cNvSpPr/>
            <p:nvPr/>
          </p:nvSpPr>
          <p:spPr>
            <a:xfrm>
              <a:off x="1551250" y="4431513"/>
              <a:ext cx="4875" cy="4675"/>
            </a:xfrm>
            <a:custGeom>
              <a:avLst/>
              <a:gdLst/>
              <a:ahLst/>
              <a:cxnLst/>
              <a:rect l="l" t="t" r="r" b="b"/>
              <a:pathLst>
                <a:path w="195" h="187" extrusionOk="0">
                  <a:moveTo>
                    <a:pt x="103" y="1"/>
                  </a:moveTo>
                  <a:cubicBezTo>
                    <a:pt x="63" y="1"/>
                    <a:pt x="22" y="28"/>
                    <a:pt x="12" y="87"/>
                  </a:cubicBezTo>
                  <a:cubicBezTo>
                    <a:pt x="1" y="154"/>
                    <a:pt x="42" y="186"/>
                    <a:pt x="87" y="186"/>
                  </a:cubicBezTo>
                  <a:cubicBezTo>
                    <a:pt x="128" y="186"/>
                    <a:pt x="173" y="159"/>
                    <a:pt x="183" y="108"/>
                  </a:cubicBezTo>
                  <a:cubicBezTo>
                    <a:pt x="194" y="39"/>
                    <a:pt x="149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33"/>
            <p:cNvSpPr/>
            <p:nvPr/>
          </p:nvSpPr>
          <p:spPr>
            <a:xfrm>
              <a:off x="1561400" y="4436813"/>
              <a:ext cx="4325" cy="4450"/>
            </a:xfrm>
            <a:custGeom>
              <a:avLst/>
              <a:gdLst/>
              <a:ahLst/>
              <a:cxnLst/>
              <a:rect l="l" t="t" r="r" b="b"/>
              <a:pathLst>
                <a:path w="173" h="178" extrusionOk="0">
                  <a:moveTo>
                    <a:pt x="89" y="0"/>
                  </a:moveTo>
                  <a:cubicBezTo>
                    <a:pt x="51" y="0"/>
                    <a:pt x="12" y="28"/>
                    <a:pt x="12" y="89"/>
                  </a:cubicBezTo>
                  <a:cubicBezTo>
                    <a:pt x="1" y="145"/>
                    <a:pt x="36" y="177"/>
                    <a:pt x="76" y="177"/>
                  </a:cubicBezTo>
                  <a:cubicBezTo>
                    <a:pt x="112" y="177"/>
                    <a:pt x="151" y="150"/>
                    <a:pt x="161" y="89"/>
                  </a:cubicBezTo>
                  <a:cubicBezTo>
                    <a:pt x="173" y="33"/>
                    <a:pt x="131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33"/>
            <p:cNvSpPr/>
            <p:nvPr/>
          </p:nvSpPr>
          <p:spPr>
            <a:xfrm>
              <a:off x="1561925" y="4451963"/>
              <a:ext cx="5425" cy="5675"/>
            </a:xfrm>
            <a:custGeom>
              <a:avLst/>
              <a:gdLst/>
              <a:ahLst/>
              <a:cxnLst/>
              <a:rect l="l" t="t" r="r" b="b"/>
              <a:pathLst>
                <a:path w="217" h="227" extrusionOk="0">
                  <a:moveTo>
                    <a:pt x="114" y="1"/>
                  </a:moveTo>
                  <a:cubicBezTo>
                    <a:pt x="69" y="1"/>
                    <a:pt x="22" y="33"/>
                    <a:pt x="12" y="103"/>
                  </a:cubicBezTo>
                  <a:cubicBezTo>
                    <a:pt x="1" y="183"/>
                    <a:pt x="51" y="226"/>
                    <a:pt x="103" y="226"/>
                  </a:cubicBezTo>
                  <a:cubicBezTo>
                    <a:pt x="148" y="226"/>
                    <a:pt x="195" y="193"/>
                    <a:pt x="205" y="124"/>
                  </a:cubicBezTo>
                  <a:cubicBezTo>
                    <a:pt x="216" y="44"/>
                    <a:pt x="166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33"/>
            <p:cNvSpPr/>
            <p:nvPr/>
          </p:nvSpPr>
          <p:spPr>
            <a:xfrm>
              <a:off x="1571850" y="4474238"/>
              <a:ext cx="4825" cy="4400"/>
            </a:xfrm>
            <a:custGeom>
              <a:avLst/>
              <a:gdLst/>
              <a:ahLst/>
              <a:cxnLst/>
              <a:rect l="l" t="t" r="r" b="b"/>
              <a:pathLst>
                <a:path w="193" h="176" extrusionOk="0">
                  <a:moveTo>
                    <a:pt x="89" y="1"/>
                  </a:moveTo>
                  <a:cubicBezTo>
                    <a:pt x="0" y="1"/>
                    <a:pt x="5" y="153"/>
                    <a:pt x="85" y="173"/>
                  </a:cubicBezTo>
                  <a:lnTo>
                    <a:pt x="107" y="173"/>
                  </a:lnTo>
                  <a:cubicBezTo>
                    <a:pt x="112" y="175"/>
                    <a:pt x="117" y="175"/>
                    <a:pt x="121" y="175"/>
                  </a:cubicBezTo>
                  <a:cubicBezTo>
                    <a:pt x="192" y="175"/>
                    <a:pt x="187" y="23"/>
                    <a:pt x="107" y="2"/>
                  </a:cubicBezTo>
                  <a:cubicBezTo>
                    <a:pt x="101" y="1"/>
                    <a:pt x="95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33"/>
            <p:cNvSpPr/>
            <p:nvPr/>
          </p:nvSpPr>
          <p:spPr>
            <a:xfrm>
              <a:off x="1567275" y="4483238"/>
              <a:ext cx="5375" cy="5700"/>
            </a:xfrm>
            <a:custGeom>
              <a:avLst/>
              <a:gdLst/>
              <a:ahLst/>
              <a:cxnLst/>
              <a:rect l="l" t="t" r="r" b="b"/>
              <a:pathLst>
                <a:path w="215" h="228" extrusionOk="0">
                  <a:moveTo>
                    <a:pt x="124" y="0"/>
                  </a:moveTo>
                  <a:cubicBezTo>
                    <a:pt x="76" y="0"/>
                    <a:pt x="23" y="38"/>
                    <a:pt x="12" y="113"/>
                  </a:cubicBezTo>
                  <a:cubicBezTo>
                    <a:pt x="1" y="190"/>
                    <a:pt x="47" y="228"/>
                    <a:pt x="98" y="228"/>
                  </a:cubicBezTo>
                  <a:cubicBezTo>
                    <a:pt x="144" y="228"/>
                    <a:pt x="194" y="196"/>
                    <a:pt x="204" y="134"/>
                  </a:cubicBezTo>
                  <a:lnTo>
                    <a:pt x="204" y="113"/>
                  </a:lnTo>
                  <a:cubicBezTo>
                    <a:pt x="215" y="38"/>
                    <a:pt x="17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33"/>
            <p:cNvSpPr/>
            <p:nvPr/>
          </p:nvSpPr>
          <p:spPr>
            <a:xfrm>
              <a:off x="1595600" y="4501338"/>
              <a:ext cx="5925" cy="6175"/>
            </a:xfrm>
            <a:custGeom>
              <a:avLst/>
              <a:gdLst/>
              <a:ahLst/>
              <a:cxnLst/>
              <a:rect l="l" t="t" r="r" b="b"/>
              <a:pathLst>
                <a:path w="237" h="247" extrusionOk="0">
                  <a:moveTo>
                    <a:pt x="131" y="0"/>
                  </a:moveTo>
                  <a:cubicBezTo>
                    <a:pt x="83" y="0"/>
                    <a:pt x="33" y="32"/>
                    <a:pt x="33" y="94"/>
                  </a:cubicBezTo>
                  <a:lnTo>
                    <a:pt x="12" y="115"/>
                  </a:lnTo>
                  <a:cubicBezTo>
                    <a:pt x="1" y="204"/>
                    <a:pt x="52" y="246"/>
                    <a:pt x="108" y="246"/>
                  </a:cubicBezTo>
                  <a:cubicBezTo>
                    <a:pt x="160" y="246"/>
                    <a:pt x="215" y="209"/>
                    <a:pt x="226" y="137"/>
                  </a:cubicBezTo>
                  <a:lnTo>
                    <a:pt x="226" y="115"/>
                  </a:lnTo>
                  <a:cubicBezTo>
                    <a:pt x="237" y="38"/>
                    <a:pt x="18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33"/>
            <p:cNvSpPr/>
            <p:nvPr/>
          </p:nvSpPr>
          <p:spPr>
            <a:xfrm>
              <a:off x="1567300" y="4514088"/>
              <a:ext cx="5100" cy="4850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15" y="1"/>
                  </a:moveTo>
                  <a:cubicBezTo>
                    <a:pt x="70" y="1"/>
                    <a:pt x="22" y="33"/>
                    <a:pt x="11" y="97"/>
                  </a:cubicBezTo>
                  <a:cubicBezTo>
                    <a:pt x="0" y="161"/>
                    <a:pt x="43" y="193"/>
                    <a:pt x="91" y="193"/>
                  </a:cubicBezTo>
                  <a:cubicBezTo>
                    <a:pt x="139" y="193"/>
                    <a:pt x="193" y="161"/>
                    <a:pt x="203" y="97"/>
                  </a:cubicBezTo>
                  <a:cubicBezTo>
                    <a:pt x="203" y="33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33"/>
            <p:cNvSpPr/>
            <p:nvPr/>
          </p:nvSpPr>
          <p:spPr>
            <a:xfrm>
              <a:off x="1580125" y="4526763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22" y="1"/>
                  </a:moveTo>
                  <a:cubicBezTo>
                    <a:pt x="72" y="1"/>
                    <a:pt x="21" y="33"/>
                    <a:pt x="11" y="103"/>
                  </a:cubicBezTo>
                  <a:lnTo>
                    <a:pt x="11" y="124"/>
                  </a:lnTo>
                  <a:cubicBezTo>
                    <a:pt x="0" y="199"/>
                    <a:pt x="48" y="237"/>
                    <a:pt x="102" y="237"/>
                  </a:cubicBezTo>
                  <a:cubicBezTo>
                    <a:pt x="155" y="237"/>
                    <a:pt x="214" y="199"/>
                    <a:pt x="225" y="124"/>
                  </a:cubicBezTo>
                  <a:cubicBezTo>
                    <a:pt x="236" y="44"/>
                    <a:pt x="180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33"/>
            <p:cNvSpPr/>
            <p:nvPr/>
          </p:nvSpPr>
          <p:spPr>
            <a:xfrm>
              <a:off x="1561425" y="4530313"/>
              <a:ext cx="4300" cy="4650"/>
            </a:xfrm>
            <a:custGeom>
              <a:avLst/>
              <a:gdLst/>
              <a:ahLst/>
              <a:cxnLst/>
              <a:rect l="l" t="t" r="r" b="b"/>
              <a:pathLst>
                <a:path w="172" h="186" extrusionOk="0">
                  <a:moveTo>
                    <a:pt x="88" y="1"/>
                  </a:moveTo>
                  <a:cubicBezTo>
                    <a:pt x="50" y="1"/>
                    <a:pt x="11" y="28"/>
                    <a:pt x="11" y="89"/>
                  </a:cubicBezTo>
                  <a:cubicBezTo>
                    <a:pt x="0" y="153"/>
                    <a:pt x="32" y="185"/>
                    <a:pt x="70" y="185"/>
                  </a:cubicBezTo>
                  <a:cubicBezTo>
                    <a:pt x="107" y="185"/>
                    <a:pt x="150" y="153"/>
                    <a:pt x="160" y="89"/>
                  </a:cubicBezTo>
                  <a:cubicBezTo>
                    <a:pt x="172" y="33"/>
                    <a:pt x="130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33"/>
            <p:cNvSpPr/>
            <p:nvPr/>
          </p:nvSpPr>
          <p:spPr>
            <a:xfrm>
              <a:off x="1567300" y="4554363"/>
              <a:ext cx="4300" cy="4650"/>
            </a:xfrm>
            <a:custGeom>
              <a:avLst/>
              <a:gdLst/>
              <a:ahLst/>
              <a:cxnLst/>
              <a:rect l="l" t="t" r="r" b="b"/>
              <a:pathLst>
                <a:path w="172" h="186" extrusionOk="0">
                  <a:moveTo>
                    <a:pt x="97" y="1"/>
                  </a:moveTo>
                  <a:cubicBezTo>
                    <a:pt x="61" y="1"/>
                    <a:pt x="21" y="28"/>
                    <a:pt x="11" y="89"/>
                  </a:cubicBezTo>
                  <a:cubicBezTo>
                    <a:pt x="0" y="153"/>
                    <a:pt x="32" y="185"/>
                    <a:pt x="70" y="185"/>
                  </a:cubicBezTo>
                  <a:cubicBezTo>
                    <a:pt x="107" y="185"/>
                    <a:pt x="150" y="153"/>
                    <a:pt x="161" y="89"/>
                  </a:cubicBezTo>
                  <a:cubicBezTo>
                    <a:pt x="172" y="33"/>
                    <a:pt x="136" y="1"/>
                    <a:pt x="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33"/>
            <p:cNvSpPr/>
            <p:nvPr/>
          </p:nvSpPr>
          <p:spPr>
            <a:xfrm>
              <a:off x="1542700" y="4567388"/>
              <a:ext cx="5400" cy="5650"/>
            </a:xfrm>
            <a:custGeom>
              <a:avLst/>
              <a:gdLst/>
              <a:ahLst/>
              <a:cxnLst/>
              <a:rect l="l" t="t" r="r" b="b"/>
              <a:pathLst>
                <a:path w="216" h="226" extrusionOk="0">
                  <a:moveTo>
                    <a:pt x="114" y="0"/>
                  </a:moveTo>
                  <a:cubicBezTo>
                    <a:pt x="68" y="0"/>
                    <a:pt x="22" y="33"/>
                    <a:pt x="12" y="102"/>
                  </a:cubicBezTo>
                  <a:cubicBezTo>
                    <a:pt x="0" y="183"/>
                    <a:pt x="50" y="226"/>
                    <a:pt x="102" y="226"/>
                  </a:cubicBezTo>
                  <a:cubicBezTo>
                    <a:pt x="147" y="226"/>
                    <a:pt x="194" y="193"/>
                    <a:pt x="204" y="124"/>
                  </a:cubicBezTo>
                  <a:cubicBezTo>
                    <a:pt x="216" y="44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33"/>
            <p:cNvSpPr/>
            <p:nvPr/>
          </p:nvSpPr>
          <p:spPr>
            <a:xfrm>
              <a:off x="1526125" y="4565863"/>
              <a:ext cx="4325" cy="4425"/>
            </a:xfrm>
            <a:custGeom>
              <a:avLst/>
              <a:gdLst/>
              <a:ahLst/>
              <a:cxnLst/>
              <a:rect l="l" t="t" r="r" b="b"/>
              <a:pathLst>
                <a:path w="173" h="177" extrusionOk="0">
                  <a:moveTo>
                    <a:pt x="89" y="0"/>
                  </a:moveTo>
                  <a:cubicBezTo>
                    <a:pt x="51" y="0"/>
                    <a:pt x="12" y="27"/>
                    <a:pt x="12" y="78"/>
                  </a:cubicBezTo>
                  <a:cubicBezTo>
                    <a:pt x="1" y="145"/>
                    <a:pt x="37" y="177"/>
                    <a:pt x="76" y="177"/>
                  </a:cubicBezTo>
                  <a:cubicBezTo>
                    <a:pt x="112" y="177"/>
                    <a:pt x="152" y="150"/>
                    <a:pt x="162" y="99"/>
                  </a:cubicBezTo>
                  <a:cubicBezTo>
                    <a:pt x="173" y="32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33"/>
            <p:cNvSpPr/>
            <p:nvPr/>
          </p:nvSpPr>
          <p:spPr>
            <a:xfrm>
              <a:off x="1502625" y="4551363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23" y="0"/>
                  </a:moveTo>
                  <a:cubicBezTo>
                    <a:pt x="73" y="0"/>
                    <a:pt x="22" y="33"/>
                    <a:pt x="12" y="102"/>
                  </a:cubicBezTo>
                  <a:lnTo>
                    <a:pt x="12" y="124"/>
                  </a:lnTo>
                  <a:cubicBezTo>
                    <a:pt x="1" y="198"/>
                    <a:pt x="49" y="236"/>
                    <a:pt x="103" y="236"/>
                  </a:cubicBezTo>
                  <a:cubicBezTo>
                    <a:pt x="156" y="236"/>
                    <a:pt x="215" y="198"/>
                    <a:pt x="225" y="124"/>
                  </a:cubicBezTo>
                  <a:cubicBezTo>
                    <a:pt x="23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33"/>
            <p:cNvSpPr/>
            <p:nvPr/>
          </p:nvSpPr>
          <p:spPr>
            <a:xfrm>
              <a:off x="1481450" y="4532963"/>
              <a:ext cx="6100" cy="5525"/>
            </a:xfrm>
            <a:custGeom>
              <a:avLst/>
              <a:gdLst/>
              <a:ahLst/>
              <a:cxnLst/>
              <a:rect l="l" t="t" r="r" b="b"/>
              <a:pathLst>
                <a:path w="244" h="221" extrusionOk="0">
                  <a:moveTo>
                    <a:pt x="121" y="1"/>
                  </a:moveTo>
                  <a:cubicBezTo>
                    <a:pt x="53" y="1"/>
                    <a:pt x="0" y="112"/>
                    <a:pt x="68" y="197"/>
                  </a:cubicBezTo>
                  <a:cubicBezTo>
                    <a:pt x="84" y="213"/>
                    <a:pt x="101" y="220"/>
                    <a:pt x="118" y="220"/>
                  </a:cubicBezTo>
                  <a:cubicBezTo>
                    <a:pt x="187" y="220"/>
                    <a:pt x="244" y="95"/>
                    <a:pt x="175" y="26"/>
                  </a:cubicBezTo>
                  <a:cubicBezTo>
                    <a:pt x="157" y="8"/>
                    <a:pt x="138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33"/>
            <p:cNvSpPr/>
            <p:nvPr/>
          </p:nvSpPr>
          <p:spPr>
            <a:xfrm>
              <a:off x="1467100" y="4511663"/>
              <a:ext cx="4600" cy="5225"/>
            </a:xfrm>
            <a:custGeom>
              <a:avLst/>
              <a:gdLst/>
              <a:ahLst/>
              <a:cxnLst/>
              <a:rect l="l" t="t" r="r" b="b"/>
              <a:pathLst>
                <a:path w="184" h="209" extrusionOk="0">
                  <a:moveTo>
                    <a:pt x="83" y="1"/>
                  </a:moveTo>
                  <a:cubicBezTo>
                    <a:pt x="37" y="1"/>
                    <a:pt x="1" y="65"/>
                    <a:pt x="1" y="130"/>
                  </a:cubicBezTo>
                  <a:cubicBezTo>
                    <a:pt x="19" y="186"/>
                    <a:pt x="58" y="209"/>
                    <a:pt x="94" y="209"/>
                  </a:cubicBezTo>
                  <a:cubicBezTo>
                    <a:pt x="141" y="209"/>
                    <a:pt x="184" y="169"/>
                    <a:pt x="172" y="108"/>
                  </a:cubicBezTo>
                  <a:cubicBezTo>
                    <a:pt x="172" y="66"/>
                    <a:pt x="172" y="44"/>
                    <a:pt x="129" y="23"/>
                  </a:cubicBezTo>
                  <a:cubicBezTo>
                    <a:pt x="113" y="7"/>
                    <a:pt x="98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33"/>
            <p:cNvSpPr/>
            <p:nvPr/>
          </p:nvSpPr>
          <p:spPr>
            <a:xfrm>
              <a:off x="1467900" y="4485363"/>
              <a:ext cx="5375" cy="5650"/>
            </a:xfrm>
            <a:custGeom>
              <a:avLst/>
              <a:gdLst/>
              <a:ahLst/>
              <a:cxnLst/>
              <a:rect l="l" t="t" r="r" b="b"/>
              <a:pathLst>
                <a:path w="215" h="226" extrusionOk="0">
                  <a:moveTo>
                    <a:pt x="124" y="1"/>
                  </a:moveTo>
                  <a:cubicBezTo>
                    <a:pt x="75" y="1"/>
                    <a:pt x="22" y="38"/>
                    <a:pt x="11" y="113"/>
                  </a:cubicBezTo>
                  <a:cubicBezTo>
                    <a:pt x="1" y="188"/>
                    <a:pt x="49" y="225"/>
                    <a:pt x="100" y="225"/>
                  </a:cubicBezTo>
                  <a:cubicBezTo>
                    <a:pt x="150" y="225"/>
                    <a:pt x="204" y="188"/>
                    <a:pt x="204" y="113"/>
                  </a:cubicBezTo>
                  <a:cubicBezTo>
                    <a:pt x="214" y="38"/>
                    <a:pt x="172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33"/>
            <p:cNvSpPr/>
            <p:nvPr/>
          </p:nvSpPr>
          <p:spPr>
            <a:xfrm>
              <a:off x="1476000" y="4453138"/>
              <a:ext cx="6350" cy="5825"/>
            </a:xfrm>
            <a:custGeom>
              <a:avLst/>
              <a:gdLst/>
              <a:ahLst/>
              <a:cxnLst/>
              <a:rect l="l" t="t" r="r" b="b"/>
              <a:pathLst>
                <a:path w="254" h="233" extrusionOk="0">
                  <a:moveTo>
                    <a:pt x="105" y="1"/>
                  </a:moveTo>
                  <a:cubicBezTo>
                    <a:pt x="37" y="1"/>
                    <a:pt x="0" y="168"/>
                    <a:pt x="93" y="205"/>
                  </a:cubicBezTo>
                  <a:lnTo>
                    <a:pt x="93" y="227"/>
                  </a:lnTo>
                  <a:cubicBezTo>
                    <a:pt x="104" y="231"/>
                    <a:pt x="114" y="233"/>
                    <a:pt x="124" y="233"/>
                  </a:cubicBezTo>
                  <a:cubicBezTo>
                    <a:pt x="211" y="233"/>
                    <a:pt x="254" y="71"/>
                    <a:pt x="158" y="13"/>
                  </a:cubicBezTo>
                  <a:lnTo>
                    <a:pt x="136" y="13"/>
                  </a:lnTo>
                  <a:cubicBezTo>
                    <a:pt x="125" y="5"/>
                    <a:pt x="115" y="1"/>
                    <a:pt x="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33"/>
            <p:cNvSpPr/>
            <p:nvPr/>
          </p:nvSpPr>
          <p:spPr>
            <a:xfrm>
              <a:off x="1486600" y="4439963"/>
              <a:ext cx="5650" cy="6100"/>
            </a:xfrm>
            <a:custGeom>
              <a:avLst/>
              <a:gdLst/>
              <a:ahLst/>
              <a:cxnLst/>
              <a:rect l="l" t="t" r="r" b="b"/>
              <a:pathLst>
                <a:path w="226" h="244" extrusionOk="0">
                  <a:moveTo>
                    <a:pt x="126" y="0"/>
                  </a:moveTo>
                  <a:cubicBezTo>
                    <a:pt x="76" y="0"/>
                    <a:pt x="22" y="38"/>
                    <a:pt x="11" y="112"/>
                  </a:cubicBezTo>
                  <a:cubicBezTo>
                    <a:pt x="0" y="201"/>
                    <a:pt x="52" y="243"/>
                    <a:pt x="105" y="243"/>
                  </a:cubicBezTo>
                  <a:cubicBezTo>
                    <a:pt x="154" y="243"/>
                    <a:pt x="204" y="206"/>
                    <a:pt x="204" y="134"/>
                  </a:cubicBezTo>
                  <a:lnTo>
                    <a:pt x="225" y="112"/>
                  </a:lnTo>
                  <a:cubicBezTo>
                    <a:pt x="225" y="38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33"/>
            <p:cNvSpPr/>
            <p:nvPr/>
          </p:nvSpPr>
          <p:spPr>
            <a:xfrm>
              <a:off x="1512275" y="4419313"/>
              <a:ext cx="6150" cy="6175"/>
            </a:xfrm>
            <a:custGeom>
              <a:avLst/>
              <a:gdLst/>
              <a:ahLst/>
              <a:cxnLst/>
              <a:rect l="l" t="t" r="r" b="b"/>
              <a:pathLst>
                <a:path w="246" h="247" extrusionOk="0">
                  <a:moveTo>
                    <a:pt x="130" y="0"/>
                  </a:moveTo>
                  <a:cubicBezTo>
                    <a:pt x="61" y="0"/>
                    <a:pt x="0" y="90"/>
                    <a:pt x="32" y="169"/>
                  </a:cubicBezTo>
                  <a:cubicBezTo>
                    <a:pt x="42" y="220"/>
                    <a:pt x="86" y="247"/>
                    <a:pt x="132" y="247"/>
                  </a:cubicBezTo>
                  <a:cubicBezTo>
                    <a:pt x="182" y="247"/>
                    <a:pt x="234" y="215"/>
                    <a:pt x="246" y="148"/>
                  </a:cubicBezTo>
                  <a:cubicBezTo>
                    <a:pt x="246" y="105"/>
                    <a:pt x="224" y="62"/>
                    <a:pt x="203" y="41"/>
                  </a:cubicBezTo>
                  <a:cubicBezTo>
                    <a:pt x="180" y="12"/>
                    <a:pt x="154" y="0"/>
                    <a:pt x="1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33"/>
            <p:cNvSpPr/>
            <p:nvPr/>
          </p:nvSpPr>
          <p:spPr>
            <a:xfrm>
              <a:off x="1514925" y="4437238"/>
              <a:ext cx="6450" cy="4675"/>
            </a:xfrm>
            <a:custGeom>
              <a:avLst/>
              <a:gdLst/>
              <a:ahLst/>
              <a:cxnLst/>
              <a:rect l="l" t="t" r="r" b="b"/>
              <a:pathLst>
                <a:path w="258" h="187" extrusionOk="0">
                  <a:moveTo>
                    <a:pt x="128" y="0"/>
                  </a:moveTo>
                  <a:cubicBezTo>
                    <a:pt x="118" y="0"/>
                    <a:pt x="107" y="2"/>
                    <a:pt x="97" y="8"/>
                  </a:cubicBezTo>
                  <a:cubicBezTo>
                    <a:pt x="97" y="8"/>
                    <a:pt x="97" y="8"/>
                    <a:pt x="75" y="29"/>
                  </a:cubicBezTo>
                  <a:cubicBezTo>
                    <a:pt x="0" y="67"/>
                    <a:pt x="57" y="186"/>
                    <a:pt x="130" y="186"/>
                  </a:cubicBezTo>
                  <a:cubicBezTo>
                    <a:pt x="140" y="186"/>
                    <a:pt x="150" y="184"/>
                    <a:pt x="161" y="179"/>
                  </a:cubicBezTo>
                  <a:cubicBezTo>
                    <a:pt x="161" y="179"/>
                    <a:pt x="182" y="157"/>
                    <a:pt x="182" y="157"/>
                  </a:cubicBezTo>
                  <a:cubicBezTo>
                    <a:pt x="257" y="120"/>
                    <a:pt x="201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33"/>
            <p:cNvSpPr/>
            <p:nvPr/>
          </p:nvSpPr>
          <p:spPr>
            <a:xfrm>
              <a:off x="1515525" y="4438288"/>
              <a:ext cx="6375" cy="4325"/>
            </a:xfrm>
            <a:custGeom>
              <a:avLst/>
              <a:gdLst/>
              <a:ahLst/>
              <a:cxnLst/>
              <a:rect l="l" t="t" r="r" b="b"/>
              <a:pathLst>
                <a:path w="255" h="173" extrusionOk="0">
                  <a:moveTo>
                    <a:pt x="125" y="1"/>
                  </a:moveTo>
                  <a:cubicBezTo>
                    <a:pt x="115" y="1"/>
                    <a:pt x="105" y="3"/>
                    <a:pt x="94" y="8"/>
                  </a:cubicBezTo>
                  <a:lnTo>
                    <a:pt x="73" y="8"/>
                  </a:lnTo>
                  <a:cubicBezTo>
                    <a:pt x="1" y="45"/>
                    <a:pt x="50" y="172"/>
                    <a:pt x="119" y="172"/>
                  </a:cubicBezTo>
                  <a:cubicBezTo>
                    <a:pt x="132" y="172"/>
                    <a:pt x="145" y="168"/>
                    <a:pt x="158" y="158"/>
                  </a:cubicBezTo>
                  <a:lnTo>
                    <a:pt x="180" y="158"/>
                  </a:lnTo>
                  <a:cubicBezTo>
                    <a:pt x="255" y="121"/>
                    <a:pt x="198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33"/>
            <p:cNvSpPr/>
            <p:nvPr/>
          </p:nvSpPr>
          <p:spPr>
            <a:xfrm>
              <a:off x="1531775" y="4427588"/>
              <a:ext cx="6200" cy="6300"/>
            </a:xfrm>
            <a:custGeom>
              <a:avLst/>
              <a:gdLst/>
              <a:ahLst/>
              <a:cxnLst/>
              <a:rect l="l" t="t" r="r" b="b"/>
              <a:pathLst>
                <a:path w="248" h="252" extrusionOk="0">
                  <a:moveTo>
                    <a:pt x="125" y="1"/>
                  </a:moveTo>
                  <a:cubicBezTo>
                    <a:pt x="60" y="1"/>
                    <a:pt x="0" y="81"/>
                    <a:pt x="43" y="180"/>
                  </a:cubicBezTo>
                  <a:cubicBezTo>
                    <a:pt x="43" y="180"/>
                    <a:pt x="43" y="159"/>
                    <a:pt x="43" y="159"/>
                  </a:cubicBezTo>
                  <a:cubicBezTo>
                    <a:pt x="52" y="223"/>
                    <a:pt x="93" y="252"/>
                    <a:pt x="134" y="252"/>
                  </a:cubicBezTo>
                  <a:cubicBezTo>
                    <a:pt x="190" y="252"/>
                    <a:pt x="247" y="201"/>
                    <a:pt x="235" y="116"/>
                  </a:cubicBezTo>
                  <a:cubicBezTo>
                    <a:pt x="235" y="94"/>
                    <a:pt x="235" y="73"/>
                    <a:pt x="214" y="73"/>
                  </a:cubicBezTo>
                  <a:cubicBezTo>
                    <a:pt x="192" y="22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33"/>
            <p:cNvSpPr/>
            <p:nvPr/>
          </p:nvSpPr>
          <p:spPr>
            <a:xfrm>
              <a:off x="-277550" y="5339288"/>
              <a:ext cx="1279800" cy="160450"/>
            </a:xfrm>
            <a:custGeom>
              <a:avLst/>
              <a:gdLst/>
              <a:ahLst/>
              <a:cxnLst/>
              <a:rect l="l" t="t" r="r" b="b"/>
              <a:pathLst>
                <a:path w="51192" h="6418" extrusionOk="0">
                  <a:moveTo>
                    <a:pt x="2629" y="1"/>
                  </a:moveTo>
                  <a:cubicBezTo>
                    <a:pt x="2551" y="1"/>
                    <a:pt x="2473" y="2"/>
                    <a:pt x="2394" y="5"/>
                  </a:cubicBezTo>
                  <a:cubicBezTo>
                    <a:pt x="1817" y="5"/>
                    <a:pt x="1219" y="90"/>
                    <a:pt x="641" y="261"/>
                  </a:cubicBezTo>
                  <a:lnTo>
                    <a:pt x="620" y="261"/>
                  </a:lnTo>
                  <a:cubicBezTo>
                    <a:pt x="235" y="368"/>
                    <a:pt x="0" y="860"/>
                    <a:pt x="107" y="1309"/>
                  </a:cubicBezTo>
                  <a:cubicBezTo>
                    <a:pt x="180" y="1693"/>
                    <a:pt x="488" y="1952"/>
                    <a:pt x="816" y="1952"/>
                  </a:cubicBezTo>
                  <a:cubicBezTo>
                    <a:pt x="872" y="1952"/>
                    <a:pt x="928" y="1944"/>
                    <a:pt x="983" y="1929"/>
                  </a:cubicBezTo>
                  <a:cubicBezTo>
                    <a:pt x="1411" y="1809"/>
                    <a:pt x="1852" y="1759"/>
                    <a:pt x="2300" y="1759"/>
                  </a:cubicBezTo>
                  <a:cubicBezTo>
                    <a:pt x="2817" y="1759"/>
                    <a:pt x="3343" y="1826"/>
                    <a:pt x="3869" y="1929"/>
                  </a:cubicBezTo>
                  <a:cubicBezTo>
                    <a:pt x="4874" y="2142"/>
                    <a:pt x="5878" y="2463"/>
                    <a:pt x="6861" y="2848"/>
                  </a:cubicBezTo>
                  <a:cubicBezTo>
                    <a:pt x="8849" y="3639"/>
                    <a:pt x="10816" y="4600"/>
                    <a:pt x="12910" y="5391"/>
                  </a:cubicBezTo>
                  <a:cubicBezTo>
                    <a:pt x="13445" y="5584"/>
                    <a:pt x="13936" y="6268"/>
                    <a:pt x="14492" y="6417"/>
                  </a:cubicBezTo>
                  <a:cubicBezTo>
                    <a:pt x="14495" y="6418"/>
                    <a:pt x="14499" y="6418"/>
                    <a:pt x="14502" y="6418"/>
                  </a:cubicBezTo>
                  <a:cubicBezTo>
                    <a:pt x="14643" y="6418"/>
                    <a:pt x="14801" y="6008"/>
                    <a:pt x="14924" y="6008"/>
                  </a:cubicBezTo>
                  <a:cubicBezTo>
                    <a:pt x="14929" y="6008"/>
                    <a:pt x="14935" y="6009"/>
                    <a:pt x="14941" y="6011"/>
                  </a:cubicBezTo>
                  <a:lnTo>
                    <a:pt x="15154" y="6054"/>
                  </a:lnTo>
                  <a:lnTo>
                    <a:pt x="15368" y="6075"/>
                  </a:lnTo>
                  <a:cubicBezTo>
                    <a:pt x="15646" y="6118"/>
                    <a:pt x="15924" y="6161"/>
                    <a:pt x="16202" y="6203"/>
                  </a:cubicBezTo>
                  <a:cubicBezTo>
                    <a:pt x="16732" y="6265"/>
                    <a:pt x="17263" y="6292"/>
                    <a:pt x="17794" y="6292"/>
                  </a:cubicBezTo>
                  <a:cubicBezTo>
                    <a:pt x="18375" y="6292"/>
                    <a:pt x="18955" y="6259"/>
                    <a:pt x="19536" y="6203"/>
                  </a:cubicBezTo>
                  <a:cubicBezTo>
                    <a:pt x="21759" y="5990"/>
                    <a:pt x="23875" y="5327"/>
                    <a:pt x="25948" y="4643"/>
                  </a:cubicBezTo>
                  <a:cubicBezTo>
                    <a:pt x="26974" y="4301"/>
                    <a:pt x="28000" y="3959"/>
                    <a:pt x="29026" y="3639"/>
                  </a:cubicBezTo>
                  <a:cubicBezTo>
                    <a:pt x="29302" y="3547"/>
                    <a:pt x="29540" y="3461"/>
                    <a:pt x="29835" y="3461"/>
                  </a:cubicBezTo>
                  <a:cubicBezTo>
                    <a:pt x="30088" y="3461"/>
                    <a:pt x="30383" y="3525"/>
                    <a:pt x="30779" y="3703"/>
                  </a:cubicBezTo>
                  <a:cubicBezTo>
                    <a:pt x="30910" y="3789"/>
                    <a:pt x="31011" y="3823"/>
                    <a:pt x="31092" y="3823"/>
                  </a:cubicBezTo>
                  <a:cubicBezTo>
                    <a:pt x="31414" y="3823"/>
                    <a:pt x="31428" y="3288"/>
                    <a:pt x="31753" y="3288"/>
                  </a:cubicBezTo>
                  <a:cubicBezTo>
                    <a:pt x="31776" y="3288"/>
                    <a:pt x="31800" y="3291"/>
                    <a:pt x="31826" y="3297"/>
                  </a:cubicBezTo>
                  <a:cubicBezTo>
                    <a:pt x="33771" y="3703"/>
                    <a:pt x="35823" y="5284"/>
                    <a:pt x="38110" y="5605"/>
                  </a:cubicBezTo>
                  <a:cubicBezTo>
                    <a:pt x="38998" y="5739"/>
                    <a:pt x="39886" y="5991"/>
                    <a:pt x="40753" y="5991"/>
                  </a:cubicBezTo>
                  <a:cubicBezTo>
                    <a:pt x="40992" y="5991"/>
                    <a:pt x="41230" y="5972"/>
                    <a:pt x="41466" y="5926"/>
                  </a:cubicBezTo>
                  <a:cubicBezTo>
                    <a:pt x="41763" y="6168"/>
                    <a:pt x="41971" y="6264"/>
                    <a:pt x="42119" y="6264"/>
                  </a:cubicBezTo>
                  <a:cubicBezTo>
                    <a:pt x="42376" y="6264"/>
                    <a:pt x="42451" y="5973"/>
                    <a:pt x="42492" y="5648"/>
                  </a:cubicBezTo>
                  <a:cubicBezTo>
                    <a:pt x="42577" y="5199"/>
                    <a:pt x="43988" y="4836"/>
                    <a:pt x="44608" y="4686"/>
                  </a:cubicBezTo>
                  <a:cubicBezTo>
                    <a:pt x="45634" y="4429"/>
                    <a:pt x="46660" y="4194"/>
                    <a:pt x="47707" y="4152"/>
                  </a:cubicBezTo>
                  <a:cubicBezTo>
                    <a:pt x="47857" y="4142"/>
                    <a:pt x="48006" y="4137"/>
                    <a:pt x="48156" y="4137"/>
                  </a:cubicBezTo>
                  <a:cubicBezTo>
                    <a:pt x="49031" y="4137"/>
                    <a:pt x="49899" y="4302"/>
                    <a:pt x="50721" y="4686"/>
                  </a:cubicBezTo>
                  <a:cubicBezTo>
                    <a:pt x="50757" y="4707"/>
                    <a:pt x="50796" y="4716"/>
                    <a:pt x="50835" y="4716"/>
                  </a:cubicBezTo>
                  <a:cubicBezTo>
                    <a:pt x="50956" y="4716"/>
                    <a:pt x="51078" y="4623"/>
                    <a:pt x="51127" y="4494"/>
                  </a:cubicBezTo>
                  <a:cubicBezTo>
                    <a:pt x="51191" y="4301"/>
                    <a:pt x="51106" y="4087"/>
                    <a:pt x="50956" y="4002"/>
                  </a:cubicBezTo>
                  <a:cubicBezTo>
                    <a:pt x="49981" y="3494"/>
                    <a:pt x="48909" y="3295"/>
                    <a:pt x="47850" y="3295"/>
                  </a:cubicBezTo>
                  <a:cubicBezTo>
                    <a:pt x="47795" y="3295"/>
                    <a:pt x="47741" y="3296"/>
                    <a:pt x="47686" y="3297"/>
                  </a:cubicBezTo>
                  <a:cubicBezTo>
                    <a:pt x="46574" y="3297"/>
                    <a:pt x="45506" y="3489"/>
                    <a:pt x="44437" y="3724"/>
                  </a:cubicBezTo>
                  <a:cubicBezTo>
                    <a:pt x="43368" y="3938"/>
                    <a:pt x="42342" y="4194"/>
                    <a:pt x="41295" y="4365"/>
                  </a:cubicBezTo>
                  <a:cubicBezTo>
                    <a:pt x="40689" y="4466"/>
                    <a:pt x="40076" y="4530"/>
                    <a:pt x="39472" y="4530"/>
                  </a:cubicBezTo>
                  <a:cubicBezTo>
                    <a:pt x="39054" y="4530"/>
                    <a:pt x="38641" y="4499"/>
                    <a:pt x="38238" y="4429"/>
                  </a:cubicBezTo>
                  <a:cubicBezTo>
                    <a:pt x="37234" y="4258"/>
                    <a:pt x="36272" y="3852"/>
                    <a:pt x="35289" y="3382"/>
                  </a:cubicBezTo>
                  <a:cubicBezTo>
                    <a:pt x="34306" y="2912"/>
                    <a:pt x="33301" y="2378"/>
                    <a:pt x="32168" y="2100"/>
                  </a:cubicBezTo>
                  <a:cubicBezTo>
                    <a:pt x="31664" y="1988"/>
                    <a:pt x="31161" y="1925"/>
                    <a:pt x="30657" y="1925"/>
                  </a:cubicBezTo>
                  <a:cubicBezTo>
                    <a:pt x="30584" y="1925"/>
                    <a:pt x="30510" y="1926"/>
                    <a:pt x="30437" y="1929"/>
                  </a:cubicBezTo>
                  <a:cubicBezTo>
                    <a:pt x="29838" y="1950"/>
                    <a:pt x="27701" y="2698"/>
                    <a:pt x="27188" y="2869"/>
                  </a:cubicBezTo>
                  <a:cubicBezTo>
                    <a:pt x="26972" y="2926"/>
                    <a:pt x="26823" y="2947"/>
                    <a:pt x="26712" y="2947"/>
                  </a:cubicBezTo>
                  <a:cubicBezTo>
                    <a:pt x="26410" y="2947"/>
                    <a:pt x="26401" y="2790"/>
                    <a:pt x="26130" y="2790"/>
                  </a:cubicBezTo>
                  <a:cubicBezTo>
                    <a:pt x="26019" y="2790"/>
                    <a:pt x="25864" y="2817"/>
                    <a:pt x="25628" y="2890"/>
                  </a:cubicBezTo>
                  <a:cubicBezTo>
                    <a:pt x="23576" y="3510"/>
                    <a:pt x="21503" y="4365"/>
                    <a:pt x="19429" y="4515"/>
                  </a:cubicBezTo>
                  <a:cubicBezTo>
                    <a:pt x="19034" y="4548"/>
                    <a:pt x="18639" y="4565"/>
                    <a:pt x="18244" y="4565"/>
                  </a:cubicBezTo>
                  <a:cubicBezTo>
                    <a:pt x="17613" y="4565"/>
                    <a:pt x="16982" y="4521"/>
                    <a:pt x="16351" y="4429"/>
                  </a:cubicBezTo>
                  <a:cubicBezTo>
                    <a:pt x="16116" y="4408"/>
                    <a:pt x="15838" y="4365"/>
                    <a:pt x="15603" y="4301"/>
                  </a:cubicBezTo>
                  <a:lnTo>
                    <a:pt x="15219" y="4237"/>
                  </a:lnTo>
                  <a:lnTo>
                    <a:pt x="14855" y="4152"/>
                  </a:lnTo>
                  <a:cubicBezTo>
                    <a:pt x="14364" y="4002"/>
                    <a:pt x="13872" y="3852"/>
                    <a:pt x="13380" y="3660"/>
                  </a:cubicBezTo>
                  <a:cubicBezTo>
                    <a:pt x="11393" y="2912"/>
                    <a:pt x="9426" y="1886"/>
                    <a:pt x="7353" y="1095"/>
                  </a:cubicBezTo>
                  <a:cubicBezTo>
                    <a:pt x="6306" y="689"/>
                    <a:pt x="5237" y="347"/>
                    <a:pt x="4125" y="133"/>
                  </a:cubicBezTo>
                  <a:cubicBezTo>
                    <a:pt x="3643" y="59"/>
                    <a:pt x="3144" y="1"/>
                    <a:pt x="26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33"/>
            <p:cNvSpPr/>
            <p:nvPr/>
          </p:nvSpPr>
          <p:spPr>
            <a:xfrm>
              <a:off x="479625" y="4460038"/>
              <a:ext cx="776425" cy="590300"/>
            </a:xfrm>
            <a:custGeom>
              <a:avLst/>
              <a:gdLst/>
              <a:ahLst/>
              <a:cxnLst/>
              <a:rect l="l" t="t" r="r" b="b"/>
              <a:pathLst>
                <a:path w="31057" h="23612" extrusionOk="0">
                  <a:moveTo>
                    <a:pt x="30883" y="0"/>
                  </a:moveTo>
                  <a:cubicBezTo>
                    <a:pt x="30817" y="0"/>
                    <a:pt x="30747" y="33"/>
                    <a:pt x="30694" y="100"/>
                  </a:cubicBezTo>
                  <a:cubicBezTo>
                    <a:pt x="30202" y="741"/>
                    <a:pt x="29582" y="1276"/>
                    <a:pt x="28941" y="1661"/>
                  </a:cubicBezTo>
                  <a:cubicBezTo>
                    <a:pt x="28278" y="2067"/>
                    <a:pt x="27594" y="2387"/>
                    <a:pt x="26910" y="2665"/>
                  </a:cubicBezTo>
                  <a:cubicBezTo>
                    <a:pt x="26316" y="2899"/>
                    <a:pt x="25341" y="3286"/>
                    <a:pt x="24973" y="3286"/>
                  </a:cubicBezTo>
                  <a:cubicBezTo>
                    <a:pt x="24905" y="3286"/>
                    <a:pt x="24857" y="3272"/>
                    <a:pt x="24837" y="3242"/>
                  </a:cubicBezTo>
                  <a:cubicBezTo>
                    <a:pt x="24132" y="3563"/>
                    <a:pt x="23362" y="4290"/>
                    <a:pt x="22700" y="4867"/>
                  </a:cubicBezTo>
                  <a:cubicBezTo>
                    <a:pt x="21353" y="5999"/>
                    <a:pt x="20455" y="7624"/>
                    <a:pt x="19322" y="8671"/>
                  </a:cubicBezTo>
                  <a:cubicBezTo>
                    <a:pt x="19045" y="8949"/>
                    <a:pt x="18745" y="9163"/>
                    <a:pt x="18446" y="9355"/>
                  </a:cubicBezTo>
                  <a:cubicBezTo>
                    <a:pt x="18126" y="9526"/>
                    <a:pt x="17826" y="9654"/>
                    <a:pt x="17484" y="9783"/>
                  </a:cubicBezTo>
                  <a:cubicBezTo>
                    <a:pt x="16779" y="10018"/>
                    <a:pt x="16074" y="10253"/>
                    <a:pt x="15368" y="10488"/>
                  </a:cubicBezTo>
                  <a:cubicBezTo>
                    <a:pt x="13958" y="10980"/>
                    <a:pt x="12504" y="11493"/>
                    <a:pt x="11093" y="12283"/>
                  </a:cubicBezTo>
                  <a:cubicBezTo>
                    <a:pt x="10388" y="12690"/>
                    <a:pt x="9704" y="13160"/>
                    <a:pt x="9042" y="13694"/>
                  </a:cubicBezTo>
                  <a:cubicBezTo>
                    <a:pt x="8999" y="13726"/>
                    <a:pt x="8947" y="13738"/>
                    <a:pt x="8893" y="13738"/>
                  </a:cubicBezTo>
                  <a:cubicBezTo>
                    <a:pt x="8730" y="13738"/>
                    <a:pt x="8550" y="13630"/>
                    <a:pt x="8550" y="13630"/>
                  </a:cubicBezTo>
                  <a:cubicBezTo>
                    <a:pt x="8486" y="13715"/>
                    <a:pt x="7973" y="14485"/>
                    <a:pt x="7887" y="14549"/>
                  </a:cubicBezTo>
                  <a:cubicBezTo>
                    <a:pt x="7588" y="14870"/>
                    <a:pt x="7439" y="15212"/>
                    <a:pt x="7161" y="15532"/>
                  </a:cubicBezTo>
                  <a:cubicBezTo>
                    <a:pt x="6028" y="16857"/>
                    <a:pt x="5002" y="18247"/>
                    <a:pt x="3912" y="19508"/>
                  </a:cubicBezTo>
                  <a:cubicBezTo>
                    <a:pt x="3377" y="20149"/>
                    <a:pt x="2822" y="20748"/>
                    <a:pt x="2245" y="21282"/>
                  </a:cubicBezTo>
                  <a:cubicBezTo>
                    <a:pt x="1668" y="21816"/>
                    <a:pt x="1026" y="22522"/>
                    <a:pt x="385" y="22757"/>
                  </a:cubicBezTo>
                  <a:cubicBezTo>
                    <a:pt x="129" y="22864"/>
                    <a:pt x="0" y="22928"/>
                    <a:pt x="43" y="23227"/>
                  </a:cubicBezTo>
                  <a:cubicBezTo>
                    <a:pt x="58" y="23439"/>
                    <a:pt x="149" y="23522"/>
                    <a:pt x="291" y="23522"/>
                  </a:cubicBezTo>
                  <a:cubicBezTo>
                    <a:pt x="350" y="23522"/>
                    <a:pt x="417" y="23508"/>
                    <a:pt x="492" y="23483"/>
                  </a:cubicBezTo>
                  <a:lnTo>
                    <a:pt x="577" y="23612"/>
                  </a:lnTo>
                  <a:cubicBezTo>
                    <a:pt x="962" y="23462"/>
                    <a:pt x="1368" y="23248"/>
                    <a:pt x="1710" y="23013"/>
                  </a:cubicBezTo>
                  <a:cubicBezTo>
                    <a:pt x="2074" y="22778"/>
                    <a:pt x="2416" y="22500"/>
                    <a:pt x="2758" y="22201"/>
                  </a:cubicBezTo>
                  <a:cubicBezTo>
                    <a:pt x="3420" y="21624"/>
                    <a:pt x="3997" y="20983"/>
                    <a:pt x="4574" y="20320"/>
                  </a:cubicBezTo>
                  <a:cubicBezTo>
                    <a:pt x="5707" y="18995"/>
                    <a:pt x="6712" y="17584"/>
                    <a:pt x="7802" y="16323"/>
                  </a:cubicBezTo>
                  <a:cubicBezTo>
                    <a:pt x="8058" y="16002"/>
                    <a:pt x="8336" y="15703"/>
                    <a:pt x="8614" y="15425"/>
                  </a:cubicBezTo>
                  <a:lnTo>
                    <a:pt x="8828" y="15233"/>
                  </a:lnTo>
                  <a:lnTo>
                    <a:pt x="9042" y="15019"/>
                  </a:lnTo>
                  <a:cubicBezTo>
                    <a:pt x="9170" y="14891"/>
                    <a:pt x="9341" y="14763"/>
                    <a:pt x="9490" y="14635"/>
                  </a:cubicBezTo>
                  <a:cubicBezTo>
                    <a:pt x="10089" y="14122"/>
                    <a:pt x="10709" y="13694"/>
                    <a:pt x="11371" y="13288"/>
                  </a:cubicBezTo>
                  <a:cubicBezTo>
                    <a:pt x="12675" y="12519"/>
                    <a:pt x="14043" y="11984"/>
                    <a:pt x="15454" y="11471"/>
                  </a:cubicBezTo>
                  <a:cubicBezTo>
                    <a:pt x="16159" y="11215"/>
                    <a:pt x="16864" y="10958"/>
                    <a:pt x="17570" y="10702"/>
                  </a:cubicBezTo>
                  <a:cubicBezTo>
                    <a:pt x="17912" y="10573"/>
                    <a:pt x="18468" y="10595"/>
                    <a:pt x="18938" y="10403"/>
                  </a:cubicBezTo>
                  <a:cubicBezTo>
                    <a:pt x="19045" y="10082"/>
                    <a:pt x="19408" y="9654"/>
                    <a:pt x="19729" y="9334"/>
                  </a:cubicBezTo>
                  <a:cubicBezTo>
                    <a:pt x="20370" y="8714"/>
                    <a:pt x="20883" y="7987"/>
                    <a:pt x="21396" y="7303"/>
                  </a:cubicBezTo>
                  <a:cubicBezTo>
                    <a:pt x="21909" y="6641"/>
                    <a:pt x="22443" y="5978"/>
                    <a:pt x="23020" y="5465"/>
                  </a:cubicBezTo>
                  <a:cubicBezTo>
                    <a:pt x="23597" y="4952"/>
                    <a:pt x="24260" y="4567"/>
                    <a:pt x="24923" y="4225"/>
                  </a:cubicBezTo>
                  <a:cubicBezTo>
                    <a:pt x="25606" y="3883"/>
                    <a:pt x="26290" y="3606"/>
                    <a:pt x="26996" y="3285"/>
                  </a:cubicBezTo>
                  <a:cubicBezTo>
                    <a:pt x="27701" y="2964"/>
                    <a:pt x="28406" y="2622"/>
                    <a:pt x="29090" y="2173"/>
                  </a:cubicBezTo>
                  <a:cubicBezTo>
                    <a:pt x="29774" y="1703"/>
                    <a:pt x="30437" y="1126"/>
                    <a:pt x="30971" y="378"/>
                  </a:cubicBezTo>
                  <a:cubicBezTo>
                    <a:pt x="31057" y="271"/>
                    <a:pt x="31057" y="122"/>
                    <a:pt x="30993" y="36"/>
                  </a:cubicBezTo>
                  <a:cubicBezTo>
                    <a:pt x="30961" y="12"/>
                    <a:pt x="30923" y="0"/>
                    <a:pt x="308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33"/>
            <p:cNvSpPr/>
            <p:nvPr/>
          </p:nvSpPr>
          <p:spPr>
            <a:xfrm>
              <a:off x="-119925" y="4577013"/>
              <a:ext cx="1226375" cy="463475"/>
            </a:xfrm>
            <a:custGeom>
              <a:avLst/>
              <a:gdLst/>
              <a:ahLst/>
              <a:cxnLst/>
              <a:rect l="l" t="t" r="r" b="b"/>
              <a:pathLst>
                <a:path w="49055" h="18539" extrusionOk="0">
                  <a:moveTo>
                    <a:pt x="48320" y="0"/>
                  </a:moveTo>
                  <a:cubicBezTo>
                    <a:pt x="47334" y="0"/>
                    <a:pt x="46358" y="248"/>
                    <a:pt x="45463" y="658"/>
                  </a:cubicBezTo>
                  <a:cubicBezTo>
                    <a:pt x="44437" y="1128"/>
                    <a:pt x="43475" y="1748"/>
                    <a:pt x="42535" y="2389"/>
                  </a:cubicBezTo>
                  <a:cubicBezTo>
                    <a:pt x="41616" y="3030"/>
                    <a:pt x="40718" y="3693"/>
                    <a:pt x="39778" y="4270"/>
                  </a:cubicBezTo>
                  <a:cubicBezTo>
                    <a:pt x="38859" y="4847"/>
                    <a:pt x="37918" y="5339"/>
                    <a:pt x="36935" y="5574"/>
                  </a:cubicBezTo>
                  <a:cubicBezTo>
                    <a:pt x="36237" y="5756"/>
                    <a:pt x="35517" y="5809"/>
                    <a:pt x="34776" y="5809"/>
                  </a:cubicBezTo>
                  <a:cubicBezTo>
                    <a:pt x="34473" y="5809"/>
                    <a:pt x="34167" y="5800"/>
                    <a:pt x="33857" y="5788"/>
                  </a:cubicBezTo>
                  <a:cubicBezTo>
                    <a:pt x="33333" y="5766"/>
                    <a:pt x="32794" y="5734"/>
                    <a:pt x="32241" y="5734"/>
                  </a:cubicBezTo>
                  <a:cubicBezTo>
                    <a:pt x="31688" y="5734"/>
                    <a:pt x="31121" y="5766"/>
                    <a:pt x="30544" y="5873"/>
                  </a:cubicBezTo>
                  <a:cubicBezTo>
                    <a:pt x="29988" y="5959"/>
                    <a:pt x="29411" y="6151"/>
                    <a:pt x="28877" y="6407"/>
                  </a:cubicBezTo>
                  <a:cubicBezTo>
                    <a:pt x="28343" y="6664"/>
                    <a:pt x="26547" y="8246"/>
                    <a:pt x="26098" y="8609"/>
                  </a:cubicBezTo>
                  <a:cubicBezTo>
                    <a:pt x="25738" y="8892"/>
                    <a:pt x="25577" y="8938"/>
                    <a:pt x="25456" y="8938"/>
                  </a:cubicBezTo>
                  <a:cubicBezTo>
                    <a:pt x="25399" y="8938"/>
                    <a:pt x="25350" y="8927"/>
                    <a:pt x="25294" y="8927"/>
                  </a:cubicBezTo>
                  <a:cubicBezTo>
                    <a:pt x="25172" y="8927"/>
                    <a:pt x="25012" y="8975"/>
                    <a:pt x="24645" y="9272"/>
                  </a:cubicBezTo>
                  <a:cubicBezTo>
                    <a:pt x="22892" y="10682"/>
                    <a:pt x="21204" y="12328"/>
                    <a:pt x="19323" y="13311"/>
                  </a:cubicBezTo>
                  <a:cubicBezTo>
                    <a:pt x="18382" y="13803"/>
                    <a:pt x="17399" y="14209"/>
                    <a:pt x="16416" y="14487"/>
                  </a:cubicBezTo>
                  <a:cubicBezTo>
                    <a:pt x="16159" y="14551"/>
                    <a:pt x="15903" y="14615"/>
                    <a:pt x="15668" y="14679"/>
                  </a:cubicBezTo>
                  <a:lnTo>
                    <a:pt x="15283" y="14743"/>
                  </a:lnTo>
                  <a:lnTo>
                    <a:pt x="14920" y="14829"/>
                  </a:lnTo>
                  <a:cubicBezTo>
                    <a:pt x="14428" y="14893"/>
                    <a:pt x="13915" y="14936"/>
                    <a:pt x="13381" y="14957"/>
                  </a:cubicBezTo>
                  <a:cubicBezTo>
                    <a:pt x="12830" y="14985"/>
                    <a:pt x="12275" y="14994"/>
                    <a:pt x="11716" y="14994"/>
                  </a:cubicBezTo>
                  <a:cubicBezTo>
                    <a:pt x="10806" y="14994"/>
                    <a:pt x="9883" y="14971"/>
                    <a:pt x="8949" y="14971"/>
                  </a:cubicBezTo>
                  <a:cubicBezTo>
                    <a:pt x="8295" y="14971"/>
                    <a:pt x="7635" y="14982"/>
                    <a:pt x="6969" y="15021"/>
                  </a:cubicBezTo>
                  <a:cubicBezTo>
                    <a:pt x="5878" y="15064"/>
                    <a:pt x="4767" y="15171"/>
                    <a:pt x="3656" y="15427"/>
                  </a:cubicBezTo>
                  <a:cubicBezTo>
                    <a:pt x="3121" y="15577"/>
                    <a:pt x="2566" y="15748"/>
                    <a:pt x="2010" y="16004"/>
                  </a:cubicBezTo>
                  <a:cubicBezTo>
                    <a:pt x="1475" y="16240"/>
                    <a:pt x="920" y="16560"/>
                    <a:pt x="428" y="16945"/>
                  </a:cubicBezTo>
                  <a:lnTo>
                    <a:pt x="428" y="16966"/>
                  </a:lnTo>
                  <a:cubicBezTo>
                    <a:pt x="86" y="17244"/>
                    <a:pt x="1" y="17778"/>
                    <a:pt x="236" y="18163"/>
                  </a:cubicBezTo>
                  <a:cubicBezTo>
                    <a:pt x="384" y="18406"/>
                    <a:pt x="618" y="18538"/>
                    <a:pt x="850" y="18538"/>
                  </a:cubicBezTo>
                  <a:cubicBezTo>
                    <a:pt x="986" y="18538"/>
                    <a:pt x="1122" y="18493"/>
                    <a:pt x="1240" y="18398"/>
                  </a:cubicBezTo>
                  <a:cubicBezTo>
                    <a:pt x="2031" y="17778"/>
                    <a:pt x="2972" y="17436"/>
                    <a:pt x="3955" y="17223"/>
                  </a:cubicBezTo>
                  <a:cubicBezTo>
                    <a:pt x="4959" y="17009"/>
                    <a:pt x="5985" y="16902"/>
                    <a:pt x="7033" y="16859"/>
                  </a:cubicBezTo>
                  <a:cubicBezTo>
                    <a:pt x="7655" y="16834"/>
                    <a:pt x="8281" y="16827"/>
                    <a:pt x="8911" y="16827"/>
                  </a:cubicBezTo>
                  <a:cubicBezTo>
                    <a:pt x="9580" y="16827"/>
                    <a:pt x="10253" y="16835"/>
                    <a:pt x="10931" y="16835"/>
                  </a:cubicBezTo>
                  <a:cubicBezTo>
                    <a:pt x="11768" y="16835"/>
                    <a:pt x="12612" y="16824"/>
                    <a:pt x="13466" y="16774"/>
                  </a:cubicBezTo>
                  <a:cubicBezTo>
                    <a:pt x="13479" y="16773"/>
                    <a:pt x="13493" y="16773"/>
                    <a:pt x="13506" y="16773"/>
                  </a:cubicBezTo>
                  <a:cubicBezTo>
                    <a:pt x="13985" y="16773"/>
                    <a:pt x="14575" y="17106"/>
                    <a:pt x="15085" y="17106"/>
                  </a:cubicBezTo>
                  <a:cubicBezTo>
                    <a:pt x="15138" y="17106"/>
                    <a:pt x="15190" y="17102"/>
                    <a:pt x="15240" y="17094"/>
                  </a:cubicBezTo>
                  <a:cubicBezTo>
                    <a:pt x="15390" y="17073"/>
                    <a:pt x="15411" y="16560"/>
                    <a:pt x="15540" y="16517"/>
                  </a:cubicBezTo>
                  <a:lnTo>
                    <a:pt x="15753" y="16475"/>
                  </a:lnTo>
                  <a:lnTo>
                    <a:pt x="15967" y="16432"/>
                  </a:lnTo>
                  <a:cubicBezTo>
                    <a:pt x="16245" y="16368"/>
                    <a:pt x="16501" y="16282"/>
                    <a:pt x="16779" y="16197"/>
                  </a:cubicBezTo>
                  <a:cubicBezTo>
                    <a:pt x="17869" y="15876"/>
                    <a:pt x="18917" y="15406"/>
                    <a:pt x="19921" y="14850"/>
                  </a:cubicBezTo>
                  <a:cubicBezTo>
                    <a:pt x="21930" y="13739"/>
                    <a:pt x="23726" y="12264"/>
                    <a:pt x="25457" y="10789"/>
                  </a:cubicBezTo>
                  <a:cubicBezTo>
                    <a:pt x="26333" y="10041"/>
                    <a:pt x="27188" y="9293"/>
                    <a:pt x="28065" y="8588"/>
                  </a:cubicBezTo>
                  <a:cubicBezTo>
                    <a:pt x="28492" y="8224"/>
                    <a:pt x="28813" y="7925"/>
                    <a:pt x="29732" y="7925"/>
                  </a:cubicBezTo>
                  <a:cubicBezTo>
                    <a:pt x="29794" y="7937"/>
                    <a:pt x="29848" y="7943"/>
                    <a:pt x="29895" y="7943"/>
                  </a:cubicBezTo>
                  <a:cubicBezTo>
                    <a:pt x="30442" y="7943"/>
                    <a:pt x="30135" y="7211"/>
                    <a:pt x="30587" y="7113"/>
                  </a:cubicBezTo>
                  <a:cubicBezTo>
                    <a:pt x="31119" y="7003"/>
                    <a:pt x="31679" y="6971"/>
                    <a:pt x="32257" y="6971"/>
                  </a:cubicBezTo>
                  <a:cubicBezTo>
                    <a:pt x="33045" y="6971"/>
                    <a:pt x="33866" y="7030"/>
                    <a:pt x="34697" y="7030"/>
                  </a:cubicBezTo>
                  <a:cubicBezTo>
                    <a:pt x="35513" y="7030"/>
                    <a:pt x="36338" y="6973"/>
                    <a:pt x="37149" y="6749"/>
                  </a:cubicBezTo>
                  <a:cubicBezTo>
                    <a:pt x="38260" y="6429"/>
                    <a:pt x="39457" y="6301"/>
                    <a:pt x="40398" y="5681"/>
                  </a:cubicBezTo>
                  <a:cubicBezTo>
                    <a:pt x="40601" y="5740"/>
                    <a:pt x="40763" y="5766"/>
                    <a:pt x="40890" y="5766"/>
                  </a:cubicBezTo>
                  <a:cubicBezTo>
                    <a:pt x="41364" y="5766"/>
                    <a:pt x="41363" y="5401"/>
                    <a:pt x="41295" y="4997"/>
                  </a:cubicBezTo>
                  <a:cubicBezTo>
                    <a:pt x="41231" y="4527"/>
                    <a:pt x="42450" y="3607"/>
                    <a:pt x="42984" y="3223"/>
                  </a:cubicBezTo>
                  <a:cubicBezTo>
                    <a:pt x="43882" y="2560"/>
                    <a:pt x="44779" y="1919"/>
                    <a:pt x="45741" y="1449"/>
                  </a:cubicBezTo>
                  <a:cubicBezTo>
                    <a:pt x="46622" y="1028"/>
                    <a:pt x="47577" y="739"/>
                    <a:pt x="48520" y="739"/>
                  </a:cubicBezTo>
                  <a:cubicBezTo>
                    <a:pt x="48584" y="739"/>
                    <a:pt x="48648" y="741"/>
                    <a:pt x="48712" y="743"/>
                  </a:cubicBezTo>
                  <a:cubicBezTo>
                    <a:pt x="48883" y="743"/>
                    <a:pt x="49033" y="594"/>
                    <a:pt x="49033" y="380"/>
                  </a:cubicBezTo>
                  <a:cubicBezTo>
                    <a:pt x="49054" y="188"/>
                    <a:pt x="48905" y="17"/>
                    <a:pt x="48755" y="17"/>
                  </a:cubicBezTo>
                  <a:cubicBezTo>
                    <a:pt x="48610" y="6"/>
                    <a:pt x="48465" y="0"/>
                    <a:pt x="48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33"/>
            <p:cNvSpPr/>
            <p:nvPr/>
          </p:nvSpPr>
          <p:spPr>
            <a:xfrm>
              <a:off x="458775" y="4807288"/>
              <a:ext cx="192400" cy="200975"/>
            </a:xfrm>
            <a:custGeom>
              <a:avLst/>
              <a:gdLst/>
              <a:ahLst/>
              <a:cxnLst/>
              <a:rect l="l" t="t" r="r" b="b"/>
              <a:pathLst>
                <a:path w="7696" h="8039" extrusionOk="0">
                  <a:moveTo>
                    <a:pt x="3941" y="1"/>
                  </a:moveTo>
                  <a:cubicBezTo>
                    <a:pt x="2819" y="1"/>
                    <a:pt x="1711" y="663"/>
                    <a:pt x="1048" y="1877"/>
                  </a:cubicBezTo>
                  <a:cubicBezTo>
                    <a:pt x="1" y="3758"/>
                    <a:pt x="428" y="6238"/>
                    <a:pt x="1967" y="7413"/>
                  </a:cubicBezTo>
                  <a:cubicBezTo>
                    <a:pt x="2519" y="7837"/>
                    <a:pt x="3139" y="8038"/>
                    <a:pt x="3754" y="8038"/>
                  </a:cubicBezTo>
                  <a:cubicBezTo>
                    <a:pt x="4876" y="8038"/>
                    <a:pt x="5985" y="7367"/>
                    <a:pt x="6648" y="6152"/>
                  </a:cubicBezTo>
                  <a:cubicBezTo>
                    <a:pt x="7695" y="4271"/>
                    <a:pt x="7268" y="1792"/>
                    <a:pt x="5729" y="616"/>
                  </a:cubicBezTo>
                  <a:cubicBezTo>
                    <a:pt x="5176" y="200"/>
                    <a:pt x="4557" y="1"/>
                    <a:pt x="39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33"/>
            <p:cNvSpPr/>
            <p:nvPr/>
          </p:nvSpPr>
          <p:spPr>
            <a:xfrm>
              <a:off x="566725" y="4865988"/>
              <a:ext cx="195600" cy="214000"/>
            </a:xfrm>
            <a:custGeom>
              <a:avLst/>
              <a:gdLst/>
              <a:ahLst/>
              <a:cxnLst/>
              <a:rect l="l" t="t" r="r" b="b"/>
              <a:pathLst>
                <a:path w="7824" h="8560" extrusionOk="0">
                  <a:moveTo>
                    <a:pt x="4467" y="1"/>
                  </a:moveTo>
                  <a:cubicBezTo>
                    <a:pt x="3244" y="1"/>
                    <a:pt x="2229" y="863"/>
                    <a:pt x="1304" y="1453"/>
                  </a:cubicBezTo>
                  <a:cubicBezTo>
                    <a:pt x="1219" y="1517"/>
                    <a:pt x="684" y="1923"/>
                    <a:pt x="620" y="1987"/>
                  </a:cubicBezTo>
                  <a:cubicBezTo>
                    <a:pt x="22" y="2394"/>
                    <a:pt x="0" y="2094"/>
                    <a:pt x="770" y="3783"/>
                  </a:cubicBezTo>
                  <a:cubicBezTo>
                    <a:pt x="962" y="4659"/>
                    <a:pt x="1432" y="5557"/>
                    <a:pt x="1732" y="6390"/>
                  </a:cubicBezTo>
                  <a:cubicBezTo>
                    <a:pt x="2074" y="7310"/>
                    <a:pt x="2651" y="8058"/>
                    <a:pt x="3506" y="8400"/>
                  </a:cubicBezTo>
                  <a:cubicBezTo>
                    <a:pt x="3777" y="8511"/>
                    <a:pt x="4035" y="8560"/>
                    <a:pt x="4281" y="8560"/>
                  </a:cubicBezTo>
                  <a:cubicBezTo>
                    <a:pt x="5312" y="8560"/>
                    <a:pt x="6108" y="7689"/>
                    <a:pt x="6626" y="6861"/>
                  </a:cubicBezTo>
                  <a:cubicBezTo>
                    <a:pt x="7374" y="5664"/>
                    <a:pt x="7823" y="4339"/>
                    <a:pt x="7353" y="2671"/>
                  </a:cubicBezTo>
                  <a:cubicBezTo>
                    <a:pt x="6968" y="1239"/>
                    <a:pt x="6156" y="192"/>
                    <a:pt x="4788" y="21"/>
                  </a:cubicBezTo>
                  <a:cubicBezTo>
                    <a:pt x="4679" y="7"/>
                    <a:pt x="4572" y="1"/>
                    <a:pt x="4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33"/>
            <p:cNvSpPr/>
            <p:nvPr/>
          </p:nvSpPr>
          <p:spPr>
            <a:xfrm>
              <a:off x="442750" y="4933738"/>
              <a:ext cx="189725" cy="251800"/>
            </a:xfrm>
            <a:custGeom>
              <a:avLst/>
              <a:gdLst/>
              <a:ahLst/>
              <a:cxnLst/>
              <a:rect l="l" t="t" r="r" b="b"/>
              <a:pathLst>
                <a:path w="7589" h="10072" extrusionOk="0">
                  <a:moveTo>
                    <a:pt x="4910" y="1"/>
                  </a:moveTo>
                  <a:cubicBezTo>
                    <a:pt x="4905" y="1"/>
                    <a:pt x="4900" y="2"/>
                    <a:pt x="4895" y="4"/>
                  </a:cubicBezTo>
                  <a:cubicBezTo>
                    <a:pt x="4254" y="325"/>
                    <a:pt x="3527" y="1906"/>
                    <a:pt x="3036" y="2590"/>
                  </a:cubicBezTo>
                  <a:cubicBezTo>
                    <a:pt x="1967" y="4151"/>
                    <a:pt x="1" y="6737"/>
                    <a:pt x="1646" y="8703"/>
                  </a:cubicBezTo>
                  <a:cubicBezTo>
                    <a:pt x="2362" y="9538"/>
                    <a:pt x="3223" y="10071"/>
                    <a:pt x="4142" y="10071"/>
                  </a:cubicBezTo>
                  <a:cubicBezTo>
                    <a:pt x="4541" y="10071"/>
                    <a:pt x="4951" y="9971"/>
                    <a:pt x="5365" y="9751"/>
                  </a:cubicBezTo>
                  <a:cubicBezTo>
                    <a:pt x="6605" y="9088"/>
                    <a:pt x="7588" y="7528"/>
                    <a:pt x="7204" y="5861"/>
                  </a:cubicBezTo>
                  <a:cubicBezTo>
                    <a:pt x="6990" y="4899"/>
                    <a:pt x="6498" y="4172"/>
                    <a:pt x="6178" y="3232"/>
                  </a:cubicBezTo>
                  <a:cubicBezTo>
                    <a:pt x="5864" y="2312"/>
                    <a:pt x="5141" y="1"/>
                    <a:pt x="49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33"/>
            <p:cNvSpPr/>
            <p:nvPr/>
          </p:nvSpPr>
          <p:spPr>
            <a:xfrm>
              <a:off x="334950" y="4871113"/>
              <a:ext cx="212550" cy="172475"/>
            </a:xfrm>
            <a:custGeom>
              <a:avLst/>
              <a:gdLst/>
              <a:ahLst/>
              <a:cxnLst/>
              <a:rect l="l" t="t" r="r" b="b"/>
              <a:pathLst>
                <a:path w="8502" h="6899" extrusionOk="0">
                  <a:moveTo>
                    <a:pt x="3410" y="1"/>
                  </a:moveTo>
                  <a:cubicBezTo>
                    <a:pt x="1820" y="1"/>
                    <a:pt x="1" y="1279"/>
                    <a:pt x="316" y="3279"/>
                  </a:cubicBezTo>
                  <a:cubicBezTo>
                    <a:pt x="401" y="3770"/>
                    <a:pt x="529" y="4069"/>
                    <a:pt x="487" y="4561"/>
                  </a:cubicBezTo>
                  <a:cubicBezTo>
                    <a:pt x="444" y="5117"/>
                    <a:pt x="294" y="5544"/>
                    <a:pt x="572" y="6057"/>
                  </a:cubicBezTo>
                  <a:cubicBezTo>
                    <a:pt x="857" y="6563"/>
                    <a:pt x="1292" y="6658"/>
                    <a:pt x="1760" y="6658"/>
                  </a:cubicBezTo>
                  <a:cubicBezTo>
                    <a:pt x="2043" y="6658"/>
                    <a:pt x="2339" y="6623"/>
                    <a:pt x="2620" y="6623"/>
                  </a:cubicBezTo>
                  <a:cubicBezTo>
                    <a:pt x="2816" y="6623"/>
                    <a:pt x="3006" y="6640"/>
                    <a:pt x="3180" y="6698"/>
                  </a:cubicBezTo>
                  <a:cubicBezTo>
                    <a:pt x="3569" y="6830"/>
                    <a:pt x="3946" y="6898"/>
                    <a:pt x="4311" y="6898"/>
                  </a:cubicBezTo>
                  <a:cubicBezTo>
                    <a:pt x="5247" y="6898"/>
                    <a:pt x="6096" y="6449"/>
                    <a:pt x="6835" y="5480"/>
                  </a:cubicBezTo>
                  <a:cubicBezTo>
                    <a:pt x="7177" y="5010"/>
                    <a:pt x="7433" y="4454"/>
                    <a:pt x="7732" y="3920"/>
                  </a:cubicBezTo>
                  <a:cubicBezTo>
                    <a:pt x="7903" y="3578"/>
                    <a:pt x="8502" y="2915"/>
                    <a:pt x="8502" y="2509"/>
                  </a:cubicBezTo>
                  <a:cubicBezTo>
                    <a:pt x="8480" y="1718"/>
                    <a:pt x="7091" y="1483"/>
                    <a:pt x="6642" y="1227"/>
                  </a:cubicBezTo>
                  <a:cubicBezTo>
                    <a:pt x="5809" y="778"/>
                    <a:pt x="4996" y="350"/>
                    <a:pt x="4120" y="94"/>
                  </a:cubicBezTo>
                  <a:cubicBezTo>
                    <a:pt x="3895" y="31"/>
                    <a:pt x="3655" y="1"/>
                    <a:pt x="3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33"/>
            <p:cNvSpPr/>
            <p:nvPr/>
          </p:nvSpPr>
          <p:spPr>
            <a:xfrm>
              <a:off x="552825" y="4723188"/>
              <a:ext cx="171550" cy="196775"/>
            </a:xfrm>
            <a:custGeom>
              <a:avLst/>
              <a:gdLst/>
              <a:ahLst/>
              <a:cxnLst/>
              <a:rect l="l" t="t" r="r" b="b"/>
              <a:pathLst>
                <a:path w="6862" h="7871" extrusionOk="0">
                  <a:moveTo>
                    <a:pt x="4306" y="0"/>
                  </a:moveTo>
                  <a:cubicBezTo>
                    <a:pt x="4243" y="0"/>
                    <a:pt x="4183" y="2"/>
                    <a:pt x="4126" y="5"/>
                  </a:cubicBezTo>
                  <a:cubicBezTo>
                    <a:pt x="3442" y="47"/>
                    <a:pt x="2694" y="26"/>
                    <a:pt x="2159" y="560"/>
                  </a:cubicBezTo>
                  <a:cubicBezTo>
                    <a:pt x="1540" y="1159"/>
                    <a:pt x="1262" y="2099"/>
                    <a:pt x="1027" y="2954"/>
                  </a:cubicBezTo>
                  <a:cubicBezTo>
                    <a:pt x="642" y="4237"/>
                    <a:pt x="1" y="6353"/>
                    <a:pt x="749" y="7593"/>
                  </a:cubicBezTo>
                  <a:cubicBezTo>
                    <a:pt x="904" y="7789"/>
                    <a:pt x="1004" y="7871"/>
                    <a:pt x="1093" y="7871"/>
                  </a:cubicBezTo>
                  <a:cubicBezTo>
                    <a:pt x="1187" y="7871"/>
                    <a:pt x="1269" y="7779"/>
                    <a:pt x="1390" y="7635"/>
                  </a:cubicBezTo>
                  <a:cubicBezTo>
                    <a:pt x="1753" y="7251"/>
                    <a:pt x="2288" y="6973"/>
                    <a:pt x="2715" y="6716"/>
                  </a:cubicBezTo>
                  <a:cubicBezTo>
                    <a:pt x="3955" y="6011"/>
                    <a:pt x="5344" y="5519"/>
                    <a:pt x="6242" y="4215"/>
                  </a:cubicBezTo>
                  <a:cubicBezTo>
                    <a:pt x="6798" y="3382"/>
                    <a:pt x="6862" y="2335"/>
                    <a:pt x="6242" y="1565"/>
                  </a:cubicBezTo>
                  <a:cubicBezTo>
                    <a:pt x="5943" y="1223"/>
                    <a:pt x="5793" y="667"/>
                    <a:pt x="5494" y="368"/>
                  </a:cubicBezTo>
                  <a:cubicBezTo>
                    <a:pt x="5197" y="72"/>
                    <a:pt x="4709" y="0"/>
                    <a:pt x="4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33"/>
            <p:cNvSpPr/>
            <p:nvPr/>
          </p:nvSpPr>
          <p:spPr>
            <a:xfrm>
              <a:off x="399475" y="4695263"/>
              <a:ext cx="170475" cy="217300"/>
            </a:xfrm>
            <a:custGeom>
              <a:avLst/>
              <a:gdLst/>
              <a:ahLst/>
              <a:cxnLst/>
              <a:rect l="l" t="t" r="r" b="b"/>
              <a:pathLst>
                <a:path w="6819" h="8692" extrusionOk="0">
                  <a:moveTo>
                    <a:pt x="2292" y="0"/>
                  </a:moveTo>
                  <a:cubicBezTo>
                    <a:pt x="1590" y="0"/>
                    <a:pt x="955" y="363"/>
                    <a:pt x="577" y="1164"/>
                  </a:cubicBezTo>
                  <a:cubicBezTo>
                    <a:pt x="321" y="1699"/>
                    <a:pt x="364" y="2041"/>
                    <a:pt x="321" y="2639"/>
                  </a:cubicBezTo>
                  <a:cubicBezTo>
                    <a:pt x="257" y="3195"/>
                    <a:pt x="0" y="3644"/>
                    <a:pt x="86" y="4221"/>
                  </a:cubicBezTo>
                  <a:cubicBezTo>
                    <a:pt x="299" y="5332"/>
                    <a:pt x="1539" y="6658"/>
                    <a:pt x="2351" y="7171"/>
                  </a:cubicBezTo>
                  <a:cubicBezTo>
                    <a:pt x="3164" y="7641"/>
                    <a:pt x="5151" y="8474"/>
                    <a:pt x="6028" y="8688"/>
                  </a:cubicBezTo>
                  <a:cubicBezTo>
                    <a:pt x="6037" y="8690"/>
                    <a:pt x="6046" y="8691"/>
                    <a:pt x="6055" y="8691"/>
                  </a:cubicBezTo>
                  <a:cubicBezTo>
                    <a:pt x="6538" y="8691"/>
                    <a:pt x="6480" y="5861"/>
                    <a:pt x="6690" y="3216"/>
                  </a:cubicBezTo>
                  <a:cubicBezTo>
                    <a:pt x="6819" y="1656"/>
                    <a:pt x="3912" y="459"/>
                    <a:pt x="3185" y="181"/>
                  </a:cubicBezTo>
                  <a:cubicBezTo>
                    <a:pt x="2885" y="62"/>
                    <a:pt x="2583" y="0"/>
                    <a:pt x="2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33"/>
            <p:cNvSpPr/>
            <p:nvPr/>
          </p:nvSpPr>
          <p:spPr>
            <a:xfrm>
              <a:off x="501525" y="4934363"/>
              <a:ext cx="58800" cy="26750"/>
            </a:xfrm>
            <a:custGeom>
              <a:avLst/>
              <a:gdLst/>
              <a:ahLst/>
              <a:cxnLst/>
              <a:rect l="l" t="t" r="r" b="b"/>
              <a:pathLst>
                <a:path w="2352" h="1070" extrusionOk="0">
                  <a:moveTo>
                    <a:pt x="2352" y="0"/>
                  </a:moveTo>
                  <a:cubicBezTo>
                    <a:pt x="2138" y="107"/>
                    <a:pt x="1967" y="193"/>
                    <a:pt x="1775" y="278"/>
                  </a:cubicBezTo>
                  <a:cubicBezTo>
                    <a:pt x="1582" y="364"/>
                    <a:pt x="1390" y="492"/>
                    <a:pt x="1198" y="578"/>
                  </a:cubicBezTo>
                  <a:cubicBezTo>
                    <a:pt x="813" y="749"/>
                    <a:pt x="407" y="898"/>
                    <a:pt x="1" y="1048"/>
                  </a:cubicBezTo>
                  <a:lnTo>
                    <a:pt x="22" y="1069"/>
                  </a:lnTo>
                  <a:cubicBezTo>
                    <a:pt x="428" y="984"/>
                    <a:pt x="834" y="898"/>
                    <a:pt x="1262" y="749"/>
                  </a:cubicBezTo>
                  <a:cubicBezTo>
                    <a:pt x="1454" y="684"/>
                    <a:pt x="1668" y="620"/>
                    <a:pt x="1860" y="492"/>
                  </a:cubicBezTo>
                  <a:cubicBezTo>
                    <a:pt x="2053" y="385"/>
                    <a:pt x="2224" y="214"/>
                    <a:pt x="2352" y="22"/>
                  </a:cubicBezTo>
                  <a:lnTo>
                    <a:pt x="235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33"/>
            <p:cNvSpPr/>
            <p:nvPr/>
          </p:nvSpPr>
          <p:spPr>
            <a:xfrm>
              <a:off x="498325" y="4930088"/>
              <a:ext cx="59875" cy="9650"/>
            </a:xfrm>
            <a:custGeom>
              <a:avLst/>
              <a:gdLst/>
              <a:ahLst/>
              <a:cxnLst/>
              <a:rect l="l" t="t" r="r" b="b"/>
              <a:pathLst>
                <a:path w="2395" h="386" extrusionOk="0">
                  <a:moveTo>
                    <a:pt x="2394" y="0"/>
                  </a:moveTo>
                  <a:cubicBezTo>
                    <a:pt x="2181" y="65"/>
                    <a:pt x="1988" y="107"/>
                    <a:pt x="1796" y="107"/>
                  </a:cubicBezTo>
                  <a:cubicBezTo>
                    <a:pt x="1603" y="129"/>
                    <a:pt x="1411" y="171"/>
                    <a:pt x="1219" y="193"/>
                  </a:cubicBezTo>
                  <a:cubicBezTo>
                    <a:pt x="1083" y="193"/>
                    <a:pt x="948" y="190"/>
                    <a:pt x="813" y="190"/>
                  </a:cubicBezTo>
                  <a:cubicBezTo>
                    <a:pt x="542" y="190"/>
                    <a:pt x="271" y="200"/>
                    <a:pt x="0" y="257"/>
                  </a:cubicBezTo>
                  <a:lnTo>
                    <a:pt x="0" y="278"/>
                  </a:lnTo>
                  <a:cubicBezTo>
                    <a:pt x="407" y="278"/>
                    <a:pt x="813" y="342"/>
                    <a:pt x="1219" y="364"/>
                  </a:cubicBezTo>
                  <a:cubicBezTo>
                    <a:pt x="1315" y="375"/>
                    <a:pt x="1416" y="385"/>
                    <a:pt x="1521" y="385"/>
                  </a:cubicBezTo>
                  <a:cubicBezTo>
                    <a:pt x="1625" y="385"/>
                    <a:pt x="1732" y="375"/>
                    <a:pt x="1839" y="342"/>
                  </a:cubicBezTo>
                  <a:cubicBezTo>
                    <a:pt x="2031" y="300"/>
                    <a:pt x="2245" y="193"/>
                    <a:pt x="2394" y="22"/>
                  </a:cubicBezTo>
                  <a:lnTo>
                    <a:pt x="239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33"/>
            <p:cNvSpPr/>
            <p:nvPr/>
          </p:nvSpPr>
          <p:spPr>
            <a:xfrm>
              <a:off x="497800" y="4912463"/>
              <a:ext cx="62000" cy="21400"/>
            </a:xfrm>
            <a:custGeom>
              <a:avLst/>
              <a:gdLst/>
              <a:ahLst/>
              <a:cxnLst/>
              <a:rect l="l" t="t" r="r" b="b"/>
              <a:pathLst>
                <a:path w="2480" h="856" extrusionOk="0">
                  <a:moveTo>
                    <a:pt x="0" y="0"/>
                  </a:moveTo>
                  <a:lnTo>
                    <a:pt x="0" y="22"/>
                  </a:lnTo>
                  <a:cubicBezTo>
                    <a:pt x="385" y="257"/>
                    <a:pt x="748" y="513"/>
                    <a:pt x="1176" y="663"/>
                  </a:cubicBezTo>
                  <a:cubicBezTo>
                    <a:pt x="1389" y="748"/>
                    <a:pt x="1603" y="834"/>
                    <a:pt x="1817" y="855"/>
                  </a:cubicBezTo>
                  <a:cubicBezTo>
                    <a:pt x="2052" y="855"/>
                    <a:pt x="2287" y="812"/>
                    <a:pt x="2479" y="705"/>
                  </a:cubicBezTo>
                  <a:lnTo>
                    <a:pt x="2479" y="684"/>
                  </a:lnTo>
                  <a:cubicBezTo>
                    <a:pt x="2266" y="663"/>
                    <a:pt x="2052" y="641"/>
                    <a:pt x="1838" y="620"/>
                  </a:cubicBezTo>
                  <a:cubicBezTo>
                    <a:pt x="1646" y="577"/>
                    <a:pt x="1432" y="556"/>
                    <a:pt x="1218" y="492"/>
                  </a:cubicBezTo>
                  <a:cubicBezTo>
                    <a:pt x="812" y="364"/>
                    <a:pt x="406" y="17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33"/>
            <p:cNvSpPr/>
            <p:nvPr/>
          </p:nvSpPr>
          <p:spPr>
            <a:xfrm>
              <a:off x="507950" y="4859563"/>
              <a:ext cx="52925" cy="66275"/>
            </a:xfrm>
            <a:custGeom>
              <a:avLst/>
              <a:gdLst/>
              <a:ahLst/>
              <a:cxnLst/>
              <a:rect l="l" t="t" r="r" b="b"/>
              <a:pathLst>
                <a:path w="2117" h="2651" extrusionOk="0">
                  <a:moveTo>
                    <a:pt x="0" y="0"/>
                  </a:moveTo>
                  <a:cubicBezTo>
                    <a:pt x="428" y="342"/>
                    <a:pt x="770" y="791"/>
                    <a:pt x="1069" y="1283"/>
                  </a:cubicBezTo>
                  <a:cubicBezTo>
                    <a:pt x="1218" y="1518"/>
                    <a:pt x="1368" y="1774"/>
                    <a:pt x="1518" y="2009"/>
                  </a:cubicBezTo>
                  <a:cubicBezTo>
                    <a:pt x="1689" y="2244"/>
                    <a:pt x="1860" y="2480"/>
                    <a:pt x="2095" y="2651"/>
                  </a:cubicBezTo>
                  <a:lnTo>
                    <a:pt x="2116" y="2629"/>
                  </a:lnTo>
                  <a:cubicBezTo>
                    <a:pt x="1967" y="2373"/>
                    <a:pt x="1838" y="2116"/>
                    <a:pt x="1689" y="1860"/>
                  </a:cubicBezTo>
                  <a:cubicBezTo>
                    <a:pt x="1539" y="1625"/>
                    <a:pt x="1368" y="1389"/>
                    <a:pt x="1197" y="1154"/>
                  </a:cubicBezTo>
                  <a:cubicBezTo>
                    <a:pt x="855" y="705"/>
                    <a:pt x="470" y="25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33"/>
            <p:cNvSpPr/>
            <p:nvPr/>
          </p:nvSpPr>
          <p:spPr>
            <a:xfrm>
              <a:off x="530375" y="4841388"/>
              <a:ext cx="35825" cy="80700"/>
            </a:xfrm>
            <a:custGeom>
              <a:avLst/>
              <a:gdLst/>
              <a:ahLst/>
              <a:cxnLst/>
              <a:rect l="l" t="t" r="r" b="b"/>
              <a:pathLst>
                <a:path w="1433" h="3228" extrusionOk="0">
                  <a:moveTo>
                    <a:pt x="22" y="0"/>
                  </a:moveTo>
                  <a:lnTo>
                    <a:pt x="1" y="22"/>
                  </a:lnTo>
                  <a:cubicBezTo>
                    <a:pt x="236" y="171"/>
                    <a:pt x="407" y="407"/>
                    <a:pt x="535" y="684"/>
                  </a:cubicBezTo>
                  <a:cubicBezTo>
                    <a:pt x="642" y="941"/>
                    <a:pt x="728" y="1240"/>
                    <a:pt x="813" y="1539"/>
                  </a:cubicBezTo>
                  <a:cubicBezTo>
                    <a:pt x="877" y="1839"/>
                    <a:pt x="941" y="2116"/>
                    <a:pt x="1027" y="2416"/>
                  </a:cubicBezTo>
                  <a:cubicBezTo>
                    <a:pt x="1070" y="2565"/>
                    <a:pt x="1134" y="2715"/>
                    <a:pt x="1198" y="2865"/>
                  </a:cubicBezTo>
                  <a:cubicBezTo>
                    <a:pt x="1219" y="2929"/>
                    <a:pt x="1262" y="2993"/>
                    <a:pt x="1283" y="3057"/>
                  </a:cubicBezTo>
                  <a:cubicBezTo>
                    <a:pt x="1326" y="3121"/>
                    <a:pt x="1347" y="3207"/>
                    <a:pt x="1433" y="3228"/>
                  </a:cubicBezTo>
                  <a:lnTo>
                    <a:pt x="1433" y="3207"/>
                  </a:lnTo>
                  <a:cubicBezTo>
                    <a:pt x="1412" y="3164"/>
                    <a:pt x="1390" y="3078"/>
                    <a:pt x="1369" y="3014"/>
                  </a:cubicBezTo>
                  <a:cubicBezTo>
                    <a:pt x="1347" y="2950"/>
                    <a:pt x="1347" y="2865"/>
                    <a:pt x="1326" y="2800"/>
                  </a:cubicBezTo>
                  <a:lnTo>
                    <a:pt x="1219" y="2352"/>
                  </a:lnTo>
                  <a:cubicBezTo>
                    <a:pt x="1155" y="2052"/>
                    <a:pt x="1048" y="1753"/>
                    <a:pt x="963" y="1475"/>
                  </a:cubicBezTo>
                  <a:cubicBezTo>
                    <a:pt x="856" y="1176"/>
                    <a:pt x="770" y="877"/>
                    <a:pt x="621" y="620"/>
                  </a:cubicBezTo>
                  <a:cubicBezTo>
                    <a:pt x="471" y="342"/>
                    <a:pt x="257" y="129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33"/>
            <p:cNvSpPr/>
            <p:nvPr/>
          </p:nvSpPr>
          <p:spPr>
            <a:xfrm>
              <a:off x="557100" y="4840313"/>
              <a:ext cx="15525" cy="82850"/>
            </a:xfrm>
            <a:custGeom>
              <a:avLst/>
              <a:gdLst/>
              <a:ahLst/>
              <a:cxnLst/>
              <a:rect l="l" t="t" r="r" b="b"/>
              <a:pathLst>
                <a:path w="621" h="3314" extrusionOk="0">
                  <a:moveTo>
                    <a:pt x="1" y="1"/>
                  </a:moveTo>
                  <a:lnTo>
                    <a:pt x="1" y="22"/>
                  </a:lnTo>
                  <a:cubicBezTo>
                    <a:pt x="193" y="193"/>
                    <a:pt x="300" y="471"/>
                    <a:pt x="343" y="749"/>
                  </a:cubicBezTo>
                  <a:cubicBezTo>
                    <a:pt x="407" y="1027"/>
                    <a:pt x="428" y="1304"/>
                    <a:pt x="428" y="1582"/>
                  </a:cubicBezTo>
                  <a:cubicBezTo>
                    <a:pt x="428" y="1882"/>
                    <a:pt x="385" y="2159"/>
                    <a:pt x="385" y="2437"/>
                  </a:cubicBezTo>
                  <a:cubicBezTo>
                    <a:pt x="385" y="2737"/>
                    <a:pt x="364" y="3014"/>
                    <a:pt x="407" y="3314"/>
                  </a:cubicBezTo>
                  <a:lnTo>
                    <a:pt x="428" y="3314"/>
                  </a:lnTo>
                  <a:cubicBezTo>
                    <a:pt x="514" y="3036"/>
                    <a:pt x="556" y="2758"/>
                    <a:pt x="578" y="2459"/>
                  </a:cubicBezTo>
                  <a:cubicBezTo>
                    <a:pt x="620" y="2181"/>
                    <a:pt x="599" y="1882"/>
                    <a:pt x="578" y="1582"/>
                  </a:cubicBezTo>
                  <a:cubicBezTo>
                    <a:pt x="556" y="1283"/>
                    <a:pt x="514" y="984"/>
                    <a:pt x="449" y="706"/>
                  </a:cubicBezTo>
                  <a:cubicBezTo>
                    <a:pt x="364" y="428"/>
                    <a:pt x="214" y="15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33"/>
            <p:cNvSpPr/>
            <p:nvPr/>
          </p:nvSpPr>
          <p:spPr>
            <a:xfrm>
              <a:off x="534125" y="4931163"/>
              <a:ext cx="35825" cy="57725"/>
            </a:xfrm>
            <a:custGeom>
              <a:avLst/>
              <a:gdLst/>
              <a:ahLst/>
              <a:cxnLst/>
              <a:rect l="l" t="t" r="r" b="b"/>
              <a:pathLst>
                <a:path w="1433" h="2309" extrusionOk="0">
                  <a:moveTo>
                    <a:pt x="1368" y="0"/>
                  </a:moveTo>
                  <a:cubicBezTo>
                    <a:pt x="1304" y="235"/>
                    <a:pt x="1197" y="428"/>
                    <a:pt x="1112" y="641"/>
                  </a:cubicBezTo>
                  <a:cubicBezTo>
                    <a:pt x="1005" y="834"/>
                    <a:pt x="941" y="1048"/>
                    <a:pt x="813" y="1240"/>
                  </a:cubicBezTo>
                  <a:cubicBezTo>
                    <a:pt x="706" y="1454"/>
                    <a:pt x="599" y="1625"/>
                    <a:pt x="449" y="1817"/>
                  </a:cubicBezTo>
                  <a:cubicBezTo>
                    <a:pt x="321" y="1988"/>
                    <a:pt x="171" y="2159"/>
                    <a:pt x="0" y="2287"/>
                  </a:cubicBezTo>
                  <a:lnTo>
                    <a:pt x="22" y="2309"/>
                  </a:lnTo>
                  <a:cubicBezTo>
                    <a:pt x="385" y="2074"/>
                    <a:pt x="684" y="1732"/>
                    <a:pt x="941" y="1368"/>
                  </a:cubicBezTo>
                  <a:cubicBezTo>
                    <a:pt x="1091" y="1176"/>
                    <a:pt x="1219" y="983"/>
                    <a:pt x="1304" y="748"/>
                  </a:cubicBezTo>
                  <a:cubicBezTo>
                    <a:pt x="1368" y="513"/>
                    <a:pt x="1433" y="257"/>
                    <a:pt x="13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33"/>
            <p:cNvSpPr/>
            <p:nvPr/>
          </p:nvSpPr>
          <p:spPr>
            <a:xfrm>
              <a:off x="536800" y="4923138"/>
              <a:ext cx="31550" cy="48650"/>
            </a:xfrm>
            <a:custGeom>
              <a:avLst/>
              <a:gdLst/>
              <a:ahLst/>
              <a:cxnLst/>
              <a:rect l="l" t="t" r="r" b="b"/>
              <a:pathLst>
                <a:path w="1262" h="1946" extrusionOk="0">
                  <a:moveTo>
                    <a:pt x="1219" y="1"/>
                  </a:moveTo>
                  <a:cubicBezTo>
                    <a:pt x="1133" y="193"/>
                    <a:pt x="1069" y="364"/>
                    <a:pt x="984" y="535"/>
                  </a:cubicBezTo>
                  <a:cubicBezTo>
                    <a:pt x="898" y="706"/>
                    <a:pt x="834" y="898"/>
                    <a:pt x="727" y="1069"/>
                  </a:cubicBezTo>
                  <a:cubicBezTo>
                    <a:pt x="642" y="1240"/>
                    <a:pt x="535" y="1390"/>
                    <a:pt x="406" y="1540"/>
                  </a:cubicBezTo>
                  <a:cubicBezTo>
                    <a:pt x="278" y="1689"/>
                    <a:pt x="150" y="1817"/>
                    <a:pt x="0" y="1924"/>
                  </a:cubicBezTo>
                  <a:lnTo>
                    <a:pt x="22" y="1946"/>
                  </a:lnTo>
                  <a:cubicBezTo>
                    <a:pt x="342" y="1796"/>
                    <a:pt x="620" y="1497"/>
                    <a:pt x="855" y="1176"/>
                  </a:cubicBezTo>
                  <a:cubicBezTo>
                    <a:pt x="984" y="1027"/>
                    <a:pt x="1090" y="856"/>
                    <a:pt x="1155" y="642"/>
                  </a:cubicBezTo>
                  <a:cubicBezTo>
                    <a:pt x="1240" y="449"/>
                    <a:pt x="1261" y="214"/>
                    <a:pt x="12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33"/>
            <p:cNvSpPr/>
            <p:nvPr/>
          </p:nvSpPr>
          <p:spPr>
            <a:xfrm>
              <a:off x="572075" y="4875038"/>
              <a:ext cx="17650" cy="49725"/>
            </a:xfrm>
            <a:custGeom>
              <a:avLst/>
              <a:gdLst/>
              <a:ahLst/>
              <a:cxnLst/>
              <a:rect l="l" t="t" r="r" b="b"/>
              <a:pathLst>
                <a:path w="706" h="1989" extrusionOk="0">
                  <a:moveTo>
                    <a:pt x="620" y="1"/>
                  </a:moveTo>
                  <a:cubicBezTo>
                    <a:pt x="663" y="172"/>
                    <a:pt x="641" y="364"/>
                    <a:pt x="599" y="535"/>
                  </a:cubicBezTo>
                  <a:cubicBezTo>
                    <a:pt x="556" y="706"/>
                    <a:pt x="492" y="856"/>
                    <a:pt x="428" y="1027"/>
                  </a:cubicBezTo>
                  <a:cubicBezTo>
                    <a:pt x="363" y="1177"/>
                    <a:pt x="257" y="1326"/>
                    <a:pt x="192" y="1476"/>
                  </a:cubicBezTo>
                  <a:cubicBezTo>
                    <a:pt x="128" y="1647"/>
                    <a:pt x="64" y="1796"/>
                    <a:pt x="0" y="1967"/>
                  </a:cubicBezTo>
                  <a:lnTo>
                    <a:pt x="21" y="1989"/>
                  </a:lnTo>
                  <a:cubicBezTo>
                    <a:pt x="171" y="1903"/>
                    <a:pt x="278" y="1754"/>
                    <a:pt x="363" y="1604"/>
                  </a:cubicBezTo>
                  <a:cubicBezTo>
                    <a:pt x="470" y="1454"/>
                    <a:pt x="513" y="1262"/>
                    <a:pt x="577" y="1091"/>
                  </a:cubicBezTo>
                  <a:cubicBezTo>
                    <a:pt x="620" y="920"/>
                    <a:pt x="663" y="749"/>
                    <a:pt x="684" y="557"/>
                  </a:cubicBezTo>
                  <a:cubicBezTo>
                    <a:pt x="705" y="364"/>
                    <a:pt x="705" y="172"/>
                    <a:pt x="6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33"/>
            <p:cNvSpPr/>
            <p:nvPr/>
          </p:nvSpPr>
          <p:spPr>
            <a:xfrm>
              <a:off x="538925" y="4900188"/>
              <a:ext cx="48125" cy="48450"/>
            </a:xfrm>
            <a:custGeom>
              <a:avLst/>
              <a:gdLst/>
              <a:ahLst/>
              <a:cxnLst/>
              <a:rect l="l" t="t" r="r" b="b"/>
              <a:pathLst>
                <a:path w="1925" h="1938" extrusionOk="0">
                  <a:moveTo>
                    <a:pt x="906" y="1"/>
                  </a:moveTo>
                  <a:cubicBezTo>
                    <a:pt x="639" y="1"/>
                    <a:pt x="381" y="142"/>
                    <a:pt x="236" y="406"/>
                  </a:cubicBezTo>
                  <a:cubicBezTo>
                    <a:pt x="1" y="855"/>
                    <a:pt x="129" y="1453"/>
                    <a:pt x="535" y="1752"/>
                  </a:cubicBezTo>
                  <a:cubicBezTo>
                    <a:pt x="685" y="1877"/>
                    <a:pt x="858" y="1937"/>
                    <a:pt x="1027" y="1937"/>
                  </a:cubicBezTo>
                  <a:cubicBezTo>
                    <a:pt x="1291" y="1937"/>
                    <a:pt x="1546" y="1791"/>
                    <a:pt x="1689" y="1517"/>
                  </a:cubicBezTo>
                  <a:cubicBezTo>
                    <a:pt x="1925" y="1090"/>
                    <a:pt x="1796" y="491"/>
                    <a:pt x="1390" y="171"/>
                  </a:cubicBezTo>
                  <a:cubicBezTo>
                    <a:pt x="1242" y="56"/>
                    <a:pt x="1073" y="1"/>
                    <a:pt x="9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33"/>
            <p:cNvSpPr/>
            <p:nvPr/>
          </p:nvSpPr>
          <p:spPr>
            <a:xfrm>
              <a:off x="518100" y="4934888"/>
              <a:ext cx="48100" cy="37975"/>
            </a:xfrm>
            <a:custGeom>
              <a:avLst/>
              <a:gdLst/>
              <a:ahLst/>
              <a:cxnLst/>
              <a:rect l="l" t="t" r="r" b="b"/>
              <a:pathLst>
                <a:path w="1924" h="1519" extrusionOk="0">
                  <a:moveTo>
                    <a:pt x="1903" y="1"/>
                  </a:moveTo>
                  <a:cubicBezTo>
                    <a:pt x="1838" y="65"/>
                    <a:pt x="1753" y="108"/>
                    <a:pt x="1667" y="172"/>
                  </a:cubicBezTo>
                  <a:cubicBezTo>
                    <a:pt x="1582" y="215"/>
                    <a:pt x="1496" y="279"/>
                    <a:pt x="1411" y="343"/>
                  </a:cubicBezTo>
                  <a:cubicBezTo>
                    <a:pt x="1261" y="471"/>
                    <a:pt x="1133" y="642"/>
                    <a:pt x="983" y="770"/>
                  </a:cubicBezTo>
                  <a:cubicBezTo>
                    <a:pt x="663" y="1027"/>
                    <a:pt x="342" y="1262"/>
                    <a:pt x="0" y="1497"/>
                  </a:cubicBezTo>
                  <a:lnTo>
                    <a:pt x="22" y="1518"/>
                  </a:lnTo>
                  <a:cubicBezTo>
                    <a:pt x="193" y="1433"/>
                    <a:pt x="385" y="1347"/>
                    <a:pt x="556" y="1241"/>
                  </a:cubicBezTo>
                  <a:cubicBezTo>
                    <a:pt x="727" y="1155"/>
                    <a:pt x="898" y="1048"/>
                    <a:pt x="1069" y="920"/>
                  </a:cubicBezTo>
                  <a:cubicBezTo>
                    <a:pt x="1240" y="813"/>
                    <a:pt x="1411" y="685"/>
                    <a:pt x="1539" y="535"/>
                  </a:cubicBezTo>
                  <a:lnTo>
                    <a:pt x="1753" y="300"/>
                  </a:lnTo>
                  <a:cubicBezTo>
                    <a:pt x="1817" y="215"/>
                    <a:pt x="1881" y="129"/>
                    <a:pt x="1924" y="22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33"/>
            <p:cNvSpPr/>
            <p:nvPr/>
          </p:nvSpPr>
          <p:spPr>
            <a:xfrm>
              <a:off x="570450" y="4918863"/>
              <a:ext cx="11800" cy="55600"/>
            </a:xfrm>
            <a:custGeom>
              <a:avLst/>
              <a:gdLst/>
              <a:ahLst/>
              <a:cxnLst/>
              <a:rect l="l" t="t" r="r" b="b"/>
              <a:pathLst>
                <a:path w="472" h="2224" extrusionOk="0">
                  <a:moveTo>
                    <a:pt x="1" y="1"/>
                  </a:moveTo>
                  <a:cubicBezTo>
                    <a:pt x="22" y="193"/>
                    <a:pt x="86" y="385"/>
                    <a:pt x="129" y="556"/>
                  </a:cubicBezTo>
                  <a:cubicBezTo>
                    <a:pt x="172" y="749"/>
                    <a:pt x="236" y="920"/>
                    <a:pt x="279" y="1091"/>
                  </a:cubicBezTo>
                  <a:cubicBezTo>
                    <a:pt x="364" y="1454"/>
                    <a:pt x="386" y="1839"/>
                    <a:pt x="279" y="2224"/>
                  </a:cubicBezTo>
                  <a:lnTo>
                    <a:pt x="300" y="2224"/>
                  </a:lnTo>
                  <a:cubicBezTo>
                    <a:pt x="364" y="2053"/>
                    <a:pt x="428" y="1860"/>
                    <a:pt x="450" y="1668"/>
                  </a:cubicBezTo>
                  <a:cubicBezTo>
                    <a:pt x="471" y="1454"/>
                    <a:pt x="450" y="1262"/>
                    <a:pt x="428" y="1069"/>
                  </a:cubicBezTo>
                  <a:cubicBezTo>
                    <a:pt x="407" y="856"/>
                    <a:pt x="386" y="663"/>
                    <a:pt x="322" y="492"/>
                  </a:cubicBezTo>
                  <a:cubicBezTo>
                    <a:pt x="236" y="300"/>
                    <a:pt x="151" y="129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33"/>
            <p:cNvSpPr/>
            <p:nvPr/>
          </p:nvSpPr>
          <p:spPr>
            <a:xfrm>
              <a:off x="575800" y="4924738"/>
              <a:ext cx="29950" cy="7100"/>
            </a:xfrm>
            <a:custGeom>
              <a:avLst/>
              <a:gdLst/>
              <a:ahLst/>
              <a:cxnLst/>
              <a:rect l="l" t="t" r="r" b="b"/>
              <a:pathLst>
                <a:path w="1198" h="284" extrusionOk="0">
                  <a:moveTo>
                    <a:pt x="1" y="1"/>
                  </a:moveTo>
                  <a:lnTo>
                    <a:pt x="1" y="22"/>
                  </a:lnTo>
                  <a:cubicBezTo>
                    <a:pt x="43" y="150"/>
                    <a:pt x="172" y="214"/>
                    <a:pt x="257" y="257"/>
                  </a:cubicBezTo>
                  <a:cubicBezTo>
                    <a:pt x="311" y="279"/>
                    <a:pt x="364" y="284"/>
                    <a:pt x="417" y="284"/>
                  </a:cubicBezTo>
                  <a:cubicBezTo>
                    <a:pt x="471" y="284"/>
                    <a:pt x="524" y="279"/>
                    <a:pt x="578" y="279"/>
                  </a:cubicBezTo>
                  <a:cubicBezTo>
                    <a:pt x="612" y="282"/>
                    <a:pt x="647" y="284"/>
                    <a:pt x="682" y="284"/>
                  </a:cubicBezTo>
                  <a:cubicBezTo>
                    <a:pt x="860" y="284"/>
                    <a:pt x="1036" y="236"/>
                    <a:pt x="1198" y="129"/>
                  </a:cubicBezTo>
                  <a:lnTo>
                    <a:pt x="1176" y="108"/>
                  </a:lnTo>
                  <a:cubicBezTo>
                    <a:pt x="1091" y="150"/>
                    <a:pt x="984" y="150"/>
                    <a:pt x="877" y="150"/>
                  </a:cubicBezTo>
                  <a:cubicBezTo>
                    <a:pt x="792" y="129"/>
                    <a:pt x="685" y="129"/>
                    <a:pt x="599" y="86"/>
                  </a:cubicBezTo>
                  <a:cubicBezTo>
                    <a:pt x="492" y="65"/>
                    <a:pt x="385" y="22"/>
                    <a:pt x="300" y="22"/>
                  </a:cubicBezTo>
                  <a:cubicBezTo>
                    <a:pt x="214" y="22"/>
                    <a:pt x="108" y="2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33"/>
            <p:cNvSpPr/>
            <p:nvPr/>
          </p:nvSpPr>
          <p:spPr>
            <a:xfrm>
              <a:off x="569925" y="4902838"/>
              <a:ext cx="28875" cy="23150"/>
            </a:xfrm>
            <a:custGeom>
              <a:avLst/>
              <a:gdLst/>
              <a:ahLst/>
              <a:cxnLst/>
              <a:rect l="l" t="t" r="r" b="b"/>
              <a:pathLst>
                <a:path w="1155" h="926" extrusionOk="0">
                  <a:moveTo>
                    <a:pt x="1133" y="0"/>
                  </a:moveTo>
                  <a:cubicBezTo>
                    <a:pt x="1048" y="86"/>
                    <a:pt x="941" y="171"/>
                    <a:pt x="856" y="236"/>
                  </a:cubicBezTo>
                  <a:cubicBezTo>
                    <a:pt x="749" y="300"/>
                    <a:pt x="663" y="364"/>
                    <a:pt x="556" y="428"/>
                  </a:cubicBezTo>
                  <a:cubicBezTo>
                    <a:pt x="449" y="492"/>
                    <a:pt x="343" y="556"/>
                    <a:pt x="257" y="620"/>
                  </a:cubicBezTo>
                  <a:cubicBezTo>
                    <a:pt x="172" y="706"/>
                    <a:pt x="86" y="791"/>
                    <a:pt x="1" y="898"/>
                  </a:cubicBezTo>
                  <a:lnTo>
                    <a:pt x="1" y="920"/>
                  </a:lnTo>
                  <a:cubicBezTo>
                    <a:pt x="23" y="923"/>
                    <a:pt x="46" y="925"/>
                    <a:pt x="69" y="925"/>
                  </a:cubicBezTo>
                  <a:cubicBezTo>
                    <a:pt x="174" y="925"/>
                    <a:pt x="276" y="887"/>
                    <a:pt x="364" y="834"/>
                  </a:cubicBezTo>
                  <a:cubicBezTo>
                    <a:pt x="471" y="791"/>
                    <a:pt x="556" y="684"/>
                    <a:pt x="642" y="599"/>
                  </a:cubicBezTo>
                  <a:cubicBezTo>
                    <a:pt x="727" y="513"/>
                    <a:pt x="834" y="428"/>
                    <a:pt x="920" y="321"/>
                  </a:cubicBezTo>
                  <a:cubicBezTo>
                    <a:pt x="1005" y="236"/>
                    <a:pt x="1091" y="129"/>
                    <a:pt x="1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33"/>
            <p:cNvSpPr/>
            <p:nvPr/>
          </p:nvSpPr>
          <p:spPr>
            <a:xfrm>
              <a:off x="526100" y="4865963"/>
              <a:ext cx="31550" cy="49725"/>
            </a:xfrm>
            <a:custGeom>
              <a:avLst/>
              <a:gdLst/>
              <a:ahLst/>
              <a:cxnLst/>
              <a:rect l="l" t="t" r="r" b="b"/>
              <a:pathLst>
                <a:path w="1262" h="1989" extrusionOk="0">
                  <a:moveTo>
                    <a:pt x="1" y="1"/>
                  </a:moveTo>
                  <a:cubicBezTo>
                    <a:pt x="129" y="129"/>
                    <a:pt x="236" y="278"/>
                    <a:pt x="321" y="449"/>
                  </a:cubicBezTo>
                  <a:cubicBezTo>
                    <a:pt x="428" y="620"/>
                    <a:pt x="535" y="770"/>
                    <a:pt x="621" y="941"/>
                  </a:cubicBezTo>
                  <a:cubicBezTo>
                    <a:pt x="813" y="1262"/>
                    <a:pt x="920" y="1625"/>
                    <a:pt x="1091" y="1988"/>
                  </a:cubicBezTo>
                  <a:lnTo>
                    <a:pt x="1262" y="1860"/>
                  </a:lnTo>
                  <a:cubicBezTo>
                    <a:pt x="1091" y="1540"/>
                    <a:pt x="920" y="1176"/>
                    <a:pt x="706" y="856"/>
                  </a:cubicBezTo>
                  <a:cubicBezTo>
                    <a:pt x="599" y="706"/>
                    <a:pt x="471" y="578"/>
                    <a:pt x="364" y="407"/>
                  </a:cubicBezTo>
                  <a:cubicBezTo>
                    <a:pt x="257" y="257"/>
                    <a:pt x="150" y="10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33"/>
            <p:cNvSpPr/>
            <p:nvPr/>
          </p:nvSpPr>
          <p:spPr>
            <a:xfrm>
              <a:off x="571000" y="4851013"/>
              <a:ext cx="7500" cy="63600"/>
            </a:xfrm>
            <a:custGeom>
              <a:avLst/>
              <a:gdLst/>
              <a:ahLst/>
              <a:cxnLst/>
              <a:rect l="l" t="t" r="r" b="b"/>
              <a:pathLst>
                <a:path w="300" h="2544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171"/>
                    <a:pt x="150" y="385"/>
                    <a:pt x="171" y="599"/>
                  </a:cubicBezTo>
                  <a:cubicBezTo>
                    <a:pt x="193" y="812"/>
                    <a:pt x="171" y="1026"/>
                    <a:pt x="150" y="1240"/>
                  </a:cubicBezTo>
                  <a:lnTo>
                    <a:pt x="129" y="1881"/>
                  </a:lnTo>
                  <a:cubicBezTo>
                    <a:pt x="129" y="2009"/>
                    <a:pt x="129" y="2095"/>
                    <a:pt x="107" y="2180"/>
                  </a:cubicBezTo>
                  <a:cubicBezTo>
                    <a:pt x="86" y="2266"/>
                    <a:pt x="43" y="2394"/>
                    <a:pt x="22" y="2501"/>
                  </a:cubicBezTo>
                  <a:lnTo>
                    <a:pt x="214" y="2544"/>
                  </a:lnTo>
                  <a:cubicBezTo>
                    <a:pt x="235" y="2437"/>
                    <a:pt x="257" y="2351"/>
                    <a:pt x="278" y="2223"/>
                  </a:cubicBezTo>
                  <a:cubicBezTo>
                    <a:pt x="300" y="2116"/>
                    <a:pt x="300" y="1988"/>
                    <a:pt x="300" y="1881"/>
                  </a:cubicBezTo>
                  <a:lnTo>
                    <a:pt x="257" y="1240"/>
                  </a:lnTo>
                  <a:cubicBezTo>
                    <a:pt x="257" y="1026"/>
                    <a:pt x="257" y="812"/>
                    <a:pt x="214" y="577"/>
                  </a:cubicBezTo>
                  <a:cubicBezTo>
                    <a:pt x="193" y="363"/>
                    <a:pt x="129" y="15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33"/>
            <p:cNvSpPr/>
            <p:nvPr/>
          </p:nvSpPr>
          <p:spPr>
            <a:xfrm>
              <a:off x="514350" y="4878263"/>
              <a:ext cx="47050" cy="49175"/>
            </a:xfrm>
            <a:custGeom>
              <a:avLst/>
              <a:gdLst/>
              <a:ahLst/>
              <a:cxnLst/>
              <a:rect l="l" t="t" r="r" b="b"/>
              <a:pathLst>
                <a:path w="1882" h="1967" extrusionOk="0">
                  <a:moveTo>
                    <a:pt x="1" y="0"/>
                  </a:moveTo>
                  <a:cubicBezTo>
                    <a:pt x="108" y="22"/>
                    <a:pt x="172" y="128"/>
                    <a:pt x="257" y="193"/>
                  </a:cubicBezTo>
                  <a:cubicBezTo>
                    <a:pt x="321" y="257"/>
                    <a:pt x="407" y="342"/>
                    <a:pt x="471" y="428"/>
                  </a:cubicBezTo>
                  <a:cubicBezTo>
                    <a:pt x="620" y="577"/>
                    <a:pt x="791" y="748"/>
                    <a:pt x="941" y="898"/>
                  </a:cubicBezTo>
                  <a:cubicBezTo>
                    <a:pt x="1091" y="1048"/>
                    <a:pt x="1240" y="1219"/>
                    <a:pt x="1369" y="1390"/>
                  </a:cubicBezTo>
                  <a:cubicBezTo>
                    <a:pt x="1497" y="1561"/>
                    <a:pt x="1625" y="1753"/>
                    <a:pt x="1689" y="1967"/>
                  </a:cubicBezTo>
                  <a:lnTo>
                    <a:pt x="1882" y="1838"/>
                  </a:lnTo>
                  <a:cubicBezTo>
                    <a:pt x="1775" y="1625"/>
                    <a:pt x="1625" y="1432"/>
                    <a:pt x="1475" y="1261"/>
                  </a:cubicBezTo>
                  <a:cubicBezTo>
                    <a:pt x="1326" y="1090"/>
                    <a:pt x="1176" y="941"/>
                    <a:pt x="1005" y="812"/>
                  </a:cubicBezTo>
                  <a:cubicBezTo>
                    <a:pt x="834" y="663"/>
                    <a:pt x="663" y="535"/>
                    <a:pt x="514" y="385"/>
                  </a:cubicBezTo>
                  <a:cubicBezTo>
                    <a:pt x="428" y="299"/>
                    <a:pt x="343" y="235"/>
                    <a:pt x="257" y="171"/>
                  </a:cubicBezTo>
                  <a:cubicBezTo>
                    <a:pt x="172" y="107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33"/>
            <p:cNvSpPr/>
            <p:nvPr/>
          </p:nvSpPr>
          <p:spPr>
            <a:xfrm>
              <a:off x="505275" y="4905513"/>
              <a:ext cx="45450" cy="23000"/>
            </a:xfrm>
            <a:custGeom>
              <a:avLst/>
              <a:gdLst/>
              <a:ahLst/>
              <a:cxnLst/>
              <a:rect l="l" t="t" r="r" b="b"/>
              <a:pathLst>
                <a:path w="1818" h="920" extrusionOk="0">
                  <a:moveTo>
                    <a:pt x="0" y="0"/>
                  </a:moveTo>
                  <a:cubicBezTo>
                    <a:pt x="0" y="43"/>
                    <a:pt x="64" y="64"/>
                    <a:pt x="86" y="107"/>
                  </a:cubicBezTo>
                  <a:cubicBezTo>
                    <a:pt x="107" y="129"/>
                    <a:pt x="150" y="150"/>
                    <a:pt x="193" y="171"/>
                  </a:cubicBezTo>
                  <a:cubicBezTo>
                    <a:pt x="257" y="214"/>
                    <a:pt x="321" y="257"/>
                    <a:pt x="406" y="300"/>
                  </a:cubicBezTo>
                  <a:cubicBezTo>
                    <a:pt x="556" y="385"/>
                    <a:pt x="706" y="471"/>
                    <a:pt x="855" y="535"/>
                  </a:cubicBezTo>
                  <a:cubicBezTo>
                    <a:pt x="1005" y="599"/>
                    <a:pt x="1154" y="684"/>
                    <a:pt x="1304" y="748"/>
                  </a:cubicBezTo>
                  <a:cubicBezTo>
                    <a:pt x="1454" y="813"/>
                    <a:pt x="1603" y="877"/>
                    <a:pt x="1774" y="919"/>
                  </a:cubicBezTo>
                  <a:lnTo>
                    <a:pt x="1817" y="684"/>
                  </a:lnTo>
                  <a:cubicBezTo>
                    <a:pt x="1667" y="663"/>
                    <a:pt x="1496" y="620"/>
                    <a:pt x="1347" y="577"/>
                  </a:cubicBezTo>
                  <a:cubicBezTo>
                    <a:pt x="1197" y="535"/>
                    <a:pt x="1048" y="471"/>
                    <a:pt x="877" y="428"/>
                  </a:cubicBezTo>
                  <a:cubicBezTo>
                    <a:pt x="727" y="364"/>
                    <a:pt x="577" y="300"/>
                    <a:pt x="428" y="257"/>
                  </a:cubicBezTo>
                  <a:cubicBezTo>
                    <a:pt x="342" y="214"/>
                    <a:pt x="278" y="193"/>
                    <a:pt x="193" y="150"/>
                  </a:cubicBezTo>
                  <a:cubicBezTo>
                    <a:pt x="171" y="129"/>
                    <a:pt x="129" y="107"/>
                    <a:pt x="86" y="86"/>
                  </a:cubicBezTo>
                  <a:cubicBezTo>
                    <a:pt x="64" y="64"/>
                    <a:pt x="22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33"/>
            <p:cNvSpPr/>
            <p:nvPr/>
          </p:nvSpPr>
          <p:spPr>
            <a:xfrm>
              <a:off x="483350" y="4875588"/>
              <a:ext cx="65750" cy="45975"/>
            </a:xfrm>
            <a:custGeom>
              <a:avLst/>
              <a:gdLst/>
              <a:ahLst/>
              <a:cxnLst/>
              <a:rect l="l" t="t" r="r" b="b"/>
              <a:pathLst>
                <a:path w="2630" h="1839" extrusionOk="0">
                  <a:moveTo>
                    <a:pt x="1" y="0"/>
                  </a:moveTo>
                  <a:cubicBezTo>
                    <a:pt x="129" y="22"/>
                    <a:pt x="236" y="107"/>
                    <a:pt x="343" y="171"/>
                  </a:cubicBezTo>
                  <a:lnTo>
                    <a:pt x="664" y="364"/>
                  </a:lnTo>
                  <a:cubicBezTo>
                    <a:pt x="899" y="513"/>
                    <a:pt x="1112" y="642"/>
                    <a:pt x="1326" y="813"/>
                  </a:cubicBezTo>
                  <a:cubicBezTo>
                    <a:pt x="1540" y="962"/>
                    <a:pt x="1754" y="1112"/>
                    <a:pt x="1946" y="1283"/>
                  </a:cubicBezTo>
                  <a:cubicBezTo>
                    <a:pt x="2031" y="1368"/>
                    <a:pt x="2117" y="1454"/>
                    <a:pt x="2224" y="1561"/>
                  </a:cubicBezTo>
                  <a:cubicBezTo>
                    <a:pt x="2309" y="1668"/>
                    <a:pt x="2416" y="1753"/>
                    <a:pt x="2523" y="1839"/>
                  </a:cubicBezTo>
                  <a:lnTo>
                    <a:pt x="2630" y="1646"/>
                  </a:lnTo>
                  <a:cubicBezTo>
                    <a:pt x="2523" y="1561"/>
                    <a:pt x="2438" y="1497"/>
                    <a:pt x="2331" y="1411"/>
                  </a:cubicBezTo>
                  <a:cubicBezTo>
                    <a:pt x="2245" y="1326"/>
                    <a:pt x="2138" y="1219"/>
                    <a:pt x="2031" y="1133"/>
                  </a:cubicBezTo>
                  <a:cubicBezTo>
                    <a:pt x="1818" y="962"/>
                    <a:pt x="1583" y="834"/>
                    <a:pt x="1369" y="706"/>
                  </a:cubicBezTo>
                  <a:cubicBezTo>
                    <a:pt x="1155" y="556"/>
                    <a:pt x="920" y="428"/>
                    <a:pt x="685" y="321"/>
                  </a:cubicBezTo>
                  <a:lnTo>
                    <a:pt x="343" y="150"/>
                  </a:lnTo>
                  <a:cubicBezTo>
                    <a:pt x="236" y="86"/>
                    <a:pt x="129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33"/>
            <p:cNvSpPr/>
            <p:nvPr/>
          </p:nvSpPr>
          <p:spPr>
            <a:xfrm>
              <a:off x="492975" y="4930613"/>
              <a:ext cx="62550" cy="21400"/>
            </a:xfrm>
            <a:custGeom>
              <a:avLst/>
              <a:gdLst/>
              <a:ahLst/>
              <a:cxnLst/>
              <a:rect l="l" t="t" r="r" b="b"/>
              <a:pathLst>
                <a:path w="2502" h="856" extrusionOk="0">
                  <a:moveTo>
                    <a:pt x="2352" y="1"/>
                  </a:moveTo>
                  <a:cubicBezTo>
                    <a:pt x="2245" y="150"/>
                    <a:pt x="2031" y="236"/>
                    <a:pt x="1839" y="321"/>
                  </a:cubicBezTo>
                  <a:cubicBezTo>
                    <a:pt x="1646" y="407"/>
                    <a:pt x="1433" y="492"/>
                    <a:pt x="1240" y="557"/>
                  </a:cubicBezTo>
                  <a:cubicBezTo>
                    <a:pt x="834" y="685"/>
                    <a:pt x="407" y="792"/>
                    <a:pt x="1" y="856"/>
                  </a:cubicBezTo>
                  <a:cubicBezTo>
                    <a:pt x="428" y="834"/>
                    <a:pt x="834" y="749"/>
                    <a:pt x="1262" y="663"/>
                  </a:cubicBezTo>
                  <a:cubicBezTo>
                    <a:pt x="1475" y="621"/>
                    <a:pt x="1668" y="578"/>
                    <a:pt x="1882" y="492"/>
                  </a:cubicBezTo>
                  <a:cubicBezTo>
                    <a:pt x="1988" y="471"/>
                    <a:pt x="2095" y="428"/>
                    <a:pt x="2202" y="386"/>
                  </a:cubicBezTo>
                  <a:cubicBezTo>
                    <a:pt x="2245" y="364"/>
                    <a:pt x="2288" y="321"/>
                    <a:pt x="2352" y="300"/>
                  </a:cubicBezTo>
                  <a:cubicBezTo>
                    <a:pt x="2395" y="279"/>
                    <a:pt x="2459" y="215"/>
                    <a:pt x="2501" y="172"/>
                  </a:cubicBezTo>
                  <a:lnTo>
                    <a:pt x="235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33"/>
            <p:cNvSpPr/>
            <p:nvPr/>
          </p:nvSpPr>
          <p:spPr>
            <a:xfrm>
              <a:off x="563525" y="4932213"/>
              <a:ext cx="8025" cy="50800"/>
            </a:xfrm>
            <a:custGeom>
              <a:avLst/>
              <a:gdLst/>
              <a:ahLst/>
              <a:cxnLst/>
              <a:rect l="l" t="t" r="r" b="b"/>
              <a:pathLst>
                <a:path w="321" h="2032" extrusionOk="0">
                  <a:moveTo>
                    <a:pt x="171" y="1"/>
                  </a:moveTo>
                  <a:cubicBezTo>
                    <a:pt x="128" y="172"/>
                    <a:pt x="107" y="343"/>
                    <a:pt x="86" y="514"/>
                  </a:cubicBezTo>
                  <a:cubicBezTo>
                    <a:pt x="86" y="685"/>
                    <a:pt x="107" y="835"/>
                    <a:pt x="86" y="1027"/>
                  </a:cubicBezTo>
                  <a:cubicBezTo>
                    <a:pt x="86" y="1177"/>
                    <a:pt x="64" y="1348"/>
                    <a:pt x="43" y="1519"/>
                  </a:cubicBezTo>
                  <a:cubicBezTo>
                    <a:pt x="21" y="1690"/>
                    <a:pt x="0" y="1861"/>
                    <a:pt x="0" y="2032"/>
                  </a:cubicBezTo>
                  <a:lnTo>
                    <a:pt x="21" y="2032"/>
                  </a:lnTo>
                  <a:cubicBezTo>
                    <a:pt x="43" y="1861"/>
                    <a:pt x="86" y="1711"/>
                    <a:pt x="128" y="1540"/>
                  </a:cubicBezTo>
                  <a:cubicBezTo>
                    <a:pt x="171" y="1390"/>
                    <a:pt x="214" y="1219"/>
                    <a:pt x="257" y="1048"/>
                  </a:cubicBezTo>
                  <a:cubicBezTo>
                    <a:pt x="278" y="877"/>
                    <a:pt x="321" y="685"/>
                    <a:pt x="299" y="514"/>
                  </a:cubicBezTo>
                  <a:cubicBezTo>
                    <a:pt x="278" y="343"/>
                    <a:pt x="257" y="172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33"/>
            <p:cNvSpPr/>
            <p:nvPr/>
          </p:nvSpPr>
          <p:spPr>
            <a:xfrm>
              <a:off x="574200" y="4928038"/>
              <a:ext cx="20875" cy="22375"/>
            </a:xfrm>
            <a:custGeom>
              <a:avLst/>
              <a:gdLst/>
              <a:ahLst/>
              <a:cxnLst/>
              <a:rect l="l" t="t" r="r" b="b"/>
              <a:pathLst>
                <a:path w="835" h="895" extrusionOk="0">
                  <a:moveTo>
                    <a:pt x="94" y="1"/>
                  </a:moveTo>
                  <a:cubicBezTo>
                    <a:pt x="63" y="1"/>
                    <a:pt x="32" y="6"/>
                    <a:pt x="1" y="18"/>
                  </a:cubicBezTo>
                  <a:lnTo>
                    <a:pt x="1" y="40"/>
                  </a:lnTo>
                  <a:cubicBezTo>
                    <a:pt x="65" y="125"/>
                    <a:pt x="129" y="189"/>
                    <a:pt x="193" y="275"/>
                  </a:cubicBezTo>
                  <a:cubicBezTo>
                    <a:pt x="278" y="339"/>
                    <a:pt x="364" y="360"/>
                    <a:pt x="428" y="424"/>
                  </a:cubicBezTo>
                  <a:cubicBezTo>
                    <a:pt x="471" y="446"/>
                    <a:pt x="514" y="489"/>
                    <a:pt x="535" y="510"/>
                  </a:cubicBezTo>
                  <a:cubicBezTo>
                    <a:pt x="556" y="553"/>
                    <a:pt x="578" y="595"/>
                    <a:pt x="620" y="638"/>
                  </a:cubicBezTo>
                  <a:cubicBezTo>
                    <a:pt x="663" y="724"/>
                    <a:pt x="727" y="852"/>
                    <a:pt x="813" y="895"/>
                  </a:cubicBezTo>
                  <a:lnTo>
                    <a:pt x="834" y="873"/>
                  </a:lnTo>
                  <a:cubicBezTo>
                    <a:pt x="749" y="809"/>
                    <a:pt x="727" y="702"/>
                    <a:pt x="706" y="595"/>
                  </a:cubicBezTo>
                  <a:cubicBezTo>
                    <a:pt x="685" y="531"/>
                    <a:pt x="663" y="489"/>
                    <a:pt x="642" y="424"/>
                  </a:cubicBezTo>
                  <a:cubicBezTo>
                    <a:pt x="599" y="360"/>
                    <a:pt x="578" y="339"/>
                    <a:pt x="535" y="275"/>
                  </a:cubicBezTo>
                  <a:cubicBezTo>
                    <a:pt x="471" y="189"/>
                    <a:pt x="407" y="104"/>
                    <a:pt x="300" y="61"/>
                  </a:cubicBezTo>
                  <a:cubicBezTo>
                    <a:pt x="239" y="31"/>
                    <a:pt x="168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33"/>
            <p:cNvSpPr/>
            <p:nvPr/>
          </p:nvSpPr>
          <p:spPr>
            <a:xfrm>
              <a:off x="499200" y="4958788"/>
              <a:ext cx="5575" cy="4625"/>
            </a:xfrm>
            <a:custGeom>
              <a:avLst/>
              <a:gdLst/>
              <a:ahLst/>
              <a:cxnLst/>
              <a:rect l="l" t="t" r="r" b="b"/>
              <a:pathLst>
                <a:path w="223" h="185" extrusionOk="0">
                  <a:moveTo>
                    <a:pt x="109" y="0"/>
                  </a:moveTo>
                  <a:cubicBezTo>
                    <a:pt x="80" y="0"/>
                    <a:pt x="50" y="15"/>
                    <a:pt x="30" y="49"/>
                  </a:cubicBezTo>
                  <a:cubicBezTo>
                    <a:pt x="1" y="122"/>
                    <a:pt x="60" y="184"/>
                    <a:pt x="114" y="184"/>
                  </a:cubicBezTo>
                  <a:cubicBezTo>
                    <a:pt x="140" y="184"/>
                    <a:pt x="165" y="170"/>
                    <a:pt x="179" y="135"/>
                  </a:cubicBezTo>
                  <a:cubicBezTo>
                    <a:pt x="222" y="63"/>
                    <a:pt x="168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33"/>
            <p:cNvSpPr/>
            <p:nvPr/>
          </p:nvSpPr>
          <p:spPr>
            <a:xfrm>
              <a:off x="491900" y="4949688"/>
              <a:ext cx="5575" cy="4400"/>
            </a:xfrm>
            <a:custGeom>
              <a:avLst/>
              <a:gdLst/>
              <a:ahLst/>
              <a:cxnLst/>
              <a:rect l="l" t="t" r="r" b="b"/>
              <a:pathLst>
                <a:path w="223" h="176" extrusionOk="0">
                  <a:moveTo>
                    <a:pt x="109" y="1"/>
                  </a:moveTo>
                  <a:cubicBezTo>
                    <a:pt x="83" y="1"/>
                    <a:pt x="58" y="15"/>
                    <a:pt x="44" y="50"/>
                  </a:cubicBezTo>
                  <a:cubicBezTo>
                    <a:pt x="0" y="122"/>
                    <a:pt x="55" y="175"/>
                    <a:pt x="114" y="175"/>
                  </a:cubicBezTo>
                  <a:cubicBezTo>
                    <a:pt x="143" y="175"/>
                    <a:pt x="173" y="163"/>
                    <a:pt x="193" y="136"/>
                  </a:cubicBezTo>
                  <a:cubicBezTo>
                    <a:pt x="222" y="63"/>
                    <a:pt x="163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33"/>
            <p:cNvSpPr/>
            <p:nvPr/>
          </p:nvSpPr>
          <p:spPr>
            <a:xfrm>
              <a:off x="495625" y="4933988"/>
              <a:ext cx="7025" cy="5575"/>
            </a:xfrm>
            <a:custGeom>
              <a:avLst/>
              <a:gdLst/>
              <a:ahLst/>
              <a:cxnLst/>
              <a:rect l="l" t="t" r="r" b="b"/>
              <a:pathLst>
                <a:path w="281" h="223" extrusionOk="0">
                  <a:moveTo>
                    <a:pt x="132" y="0"/>
                  </a:moveTo>
                  <a:cubicBezTo>
                    <a:pt x="98" y="0"/>
                    <a:pt x="65" y="17"/>
                    <a:pt x="44" y="58"/>
                  </a:cubicBezTo>
                  <a:cubicBezTo>
                    <a:pt x="1" y="146"/>
                    <a:pt x="66" y="223"/>
                    <a:pt x="139" y="223"/>
                  </a:cubicBezTo>
                  <a:cubicBezTo>
                    <a:pt x="173" y="223"/>
                    <a:pt x="209" y="206"/>
                    <a:pt x="237" y="165"/>
                  </a:cubicBezTo>
                  <a:cubicBezTo>
                    <a:pt x="280" y="78"/>
                    <a:pt x="205" y="0"/>
                    <a:pt x="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33"/>
            <p:cNvSpPr/>
            <p:nvPr/>
          </p:nvSpPr>
          <p:spPr>
            <a:xfrm>
              <a:off x="494900" y="4909963"/>
              <a:ext cx="5250" cy="5000"/>
            </a:xfrm>
            <a:custGeom>
              <a:avLst/>
              <a:gdLst/>
              <a:ahLst/>
              <a:cxnLst/>
              <a:rect l="l" t="t" r="r" b="b"/>
              <a:pathLst>
                <a:path w="210" h="200" extrusionOk="0">
                  <a:moveTo>
                    <a:pt x="100" y="1"/>
                  </a:moveTo>
                  <a:cubicBezTo>
                    <a:pt x="36" y="1"/>
                    <a:pt x="1" y="131"/>
                    <a:pt x="73" y="186"/>
                  </a:cubicBezTo>
                  <a:cubicBezTo>
                    <a:pt x="86" y="195"/>
                    <a:pt x="99" y="200"/>
                    <a:pt x="111" y="200"/>
                  </a:cubicBezTo>
                  <a:cubicBezTo>
                    <a:pt x="175" y="200"/>
                    <a:pt x="210" y="69"/>
                    <a:pt x="137" y="15"/>
                  </a:cubicBezTo>
                  <a:cubicBezTo>
                    <a:pt x="124" y="5"/>
                    <a:pt x="112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33"/>
            <p:cNvSpPr/>
            <p:nvPr/>
          </p:nvSpPr>
          <p:spPr>
            <a:xfrm>
              <a:off x="501500" y="4902963"/>
              <a:ext cx="6850" cy="5375"/>
            </a:xfrm>
            <a:custGeom>
              <a:avLst/>
              <a:gdLst/>
              <a:ahLst/>
              <a:cxnLst/>
              <a:rect l="l" t="t" r="r" b="b"/>
              <a:pathLst>
                <a:path w="274" h="215" extrusionOk="0">
                  <a:moveTo>
                    <a:pt x="134" y="1"/>
                  </a:moveTo>
                  <a:cubicBezTo>
                    <a:pt x="100" y="1"/>
                    <a:pt x="65" y="18"/>
                    <a:pt x="44" y="60"/>
                  </a:cubicBezTo>
                  <a:cubicBezTo>
                    <a:pt x="1" y="147"/>
                    <a:pt x="67" y="215"/>
                    <a:pt x="133" y="215"/>
                  </a:cubicBezTo>
                  <a:cubicBezTo>
                    <a:pt x="164" y="215"/>
                    <a:pt x="195" y="200"/>
                    <a:pt x="215" y="166"/>
                  </a:cubicBezTo>
                  <a:lnTo>
                    <a:pt x="215" y="145"/>
                  </a:lnTo>
                  <a:cubicBezTo>
                    <a:pt x="273" y="73"/>
                    <a:pt x="204" y="1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33"/>
            <p:cNvSpPr/>
            <p:nvPr/>
          </p:nvSpPr>
          <p:spPr>
            <a:xfrm>
              <a:off x="481375" y="4872538"/>
              <a:ext cx="7200" cy="5875"/>
            </a:xfrm>
            <a:custGeom>
              <a:avLst/>
              <a:gdLst/>
              <a:ahLst/>
              <a:cxnLst/>
              <a:rect l="l" t="t" r="r" b="b"/>
              <a:pathLst>
                <a:path w="288" h="235" extrusionOk="0">
                  <a:moveTo>
                    <a:pt x="146" y="0"/>
                  </a:moveTo>
                  <a:cubicBezTo>
                    <a:pt x="113" y="0"/>
                    <a:pt x="79" y="17"/>
                    <a:pt x="59" y="58"/>
                  </a:cubicBezTo>
                  <a:lnTo>
                    <a:pt x="59" y="80"/>
                  </a:lnTo>
                  <a:cubicBezTo>
                    <a:pt x="0" y="167"/>
                    <a:pt x="71" y="235"/>
                    <a:pt x="143" y="235"/>
                  </a:cubicBezTo>
                  <a:cubicBezTo>
                    <a:pt x="176" y="235"/>
                    <a:pt x="209" y="220"/>
                    <a:pt x="230" y="186"/>
                  </a:cubicBezTo>
                  <a:lnTo>
                    <a:pt x="230" y="165"/>
                  </a:lnTo>
                  <a:cubicBezTo>
                    <a:pt x="288" y="78"/>
                    <a:pt x="217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33"/>
            <p:cNvSpPr/>
            <p:nvPr/>
          </p:nvSpPr>
          <p:spPr>
            <a:xfrm>
              <a:off x="512200" y="4875438"/>
              <a:ext cx="6475" cy="5125"/>
            </a:xfrm>
            <a:custGeom>
              <a:avLst/>
              <a:gdLst/>
              <a:ahLst/>
              <a:cxnLst/>
              <a:rect l="l" t="t" r="r" b="b"/>
              <a:pathLst>
                <a:path w="259" h="205" extrusionOk="0">
                  <a:moveTo>
                    <a:pt x="126" y="1"/>
                  </a:moveTo>
                  <a:cubicBezTo>
                    <a:pt x="95" y="1"/>
                    <a:pt x="64" y="15"/>
                    <a:pt x="44" y="49"/>
                  </a:cubicBezTo>
                  <a:cubicBezTo>
                    <a:pt x="0" y="137"/>
                    <a:pt x="66" y="204"/>
                    <a:pt x="133" y="204"/>
                  </a:cubicBezTo>
                  <a:cubicBezTo>
                    <a:pt x="164" y="204"/>
                    <a:pt x="195" y="190"/>
                    <a:pt x="215" y="156"/>
                  </a:cubicBezTo>
                  <a:cubicBezTo>
                    <a:pt x="259" y="68"/>
                    <a:pt x="193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33"/>
            <p:cNvSpPr/>
            <p:nvPr/>
          </p:nvSpPr>
          <p:spPr>
            <a:xfrm>
              <a:off x="504350" y="4856513"/>
              <a:ext cx="7200" cy="5875"/>
            </a:xfrm>
            <a:custGeom>
              <a:avLst/>
              <a:gdLst/>
              <a:ahLst/>
              <a:cxnLst/>
              <a:rect l="l" t="t" r="r" b="b"/>
              <a:pathLst>
                <a:path w="288" h="235" extrusionOk="0">
                  <a:moveTo>
                    <a:pt x="146" y="0"/>
                  </a:moveTo>
                  <a:cubicBezTo>
                    <a:pt x="113" y="0"/>
                    <a:pt x="79" y="17"/>
                    <a:pt x="59" y="58"/>
                  </a:cubicBezTo>
                  <a:lnTo>
                    <a:pt x="59" y="79"/>
                  </a:lnTo>
                  <a:cubicBezTo>
                    <a:pt x="0" y="167"/>
                    <a:pt x="72" y="235"/>
                    <a:pt x="143" y="235"/>
                  </a:cubicBezTo>
                  <a:cubicBezTo>
                    <a:pt x="176" y="235"/>
                    <a:pt x="209" y="220"/>
                    <a:pt x="230" y="186"/>
                  </a:cubicBezTo>
                  <a:lnTo>
                    <a:pt x="230" y="165"/>
                  </a:lnTo>
                  <a:cubicBezTo>
                    <a:pt x="288" y="78"/>
                    <a:pt x="217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33"/>
            <p:cNvSpPr/>
            <p:nvPr/>
          </p:nvSpPr>
          <p:spPr>
            <a:xfrm>
              <a:off x="524325" y="4864013"/>
              <a:ext cx="5225" cy="4300"/>
            </a:xfrm>
            <a:custGeom>
              <a:avLst/>
              <a:gdLst/>
              <a:ahLst/>
              <a:cxnLst/>
              <a:rect l="l" t="t" r="r" b="b"/>
              <a:pathLst>
                <a:path w="209" h="172" extrusionOk="0">
                  <a:moveTo>
                    <a:pt x="96" y="0"/>
                  </a:moveTo>
                  <a:cubicBezTo>
                    <a:pt x="72" y="0"/>
                    <a:pt x="48" y="11"/>
                    <a:pt x="29" y="36"/>
                  </a:cubicBezTo>
                  <a:lnTo>
                    <a:pt x="29" y="57"/>
                  </a:lnTo>
                  <a:cubicBezTo>
                    <a:pt x="1" y="114"/>
                    <a:pt x="48" y="171"/>
                    <a:pt x="102" y="171"/>
                  </a:cubicBezTo>
                  <a:cubicBezTo>
                    <a:pt x="129" y="171"/>
                    <a:pt x="157" y="157"/>
                    <a:pt x="179" y="121"/>
                  </a:cubicBezTo>
                  <a:cubicBezTo>
                    <a:pt x="209" y="61"/>
                    <a:pt x="154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33"/>
            <p:cNvSpPr/>
            <p:nvPr/>
          </p:nvSpPr>
          <p:spPr>
            <a:xfrm>
              <a:off x="527000" y="4839088"/>
              <a:ext cx="5550" cy="4625"/>
            </a:xfrm>
            <a:custGeom>
              <a:avLst/>
              <a:gdLst/>
              <a:ahLst/>
              <a:cxnLst/>
              <a:rect l="l" t="t" r="r" b="b"/>
              <a:pathLst>
                <a:path w="222" h="185" extrusionOk="0">
                  <a:moveTo>
                    <a:pt x="108" y="1"/>
                  </a:moveTo>
                  <a:cubicBezTo>
                    <a:pt x="80" y="1"/>
                    <a:pt x="50" y="15"/>
                    <a:pt x="29" y="50"/>
                  </a:cubicBezTo>
                  <a:cubicBezTo>
                    <a:pt x="0" y="122"/>
                    <a:pt x="49" y="184"/>
                    <a:pt x="104" y="184"/>
                  </a:cubicBezTo>
                  <a:cubicBezTo>
                    <a:pt x="130" y="184"/>
                    <a:pt x="158" y="170"/>
                    <a:pt x="179" y="135"/>
                  </a:cubicBezTo>
                  <a:cubicBezTo>
                    <a:pt x="222" y="63"/>
                    <a:pt x="168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33"/>
            <p:cNvSpPr/>
            <p:nvPr/>
          </p:nvSpPr>
          <p:spPr>
            <a:xfrm>
              <a:off x="552850" y="4837663"/>
              <a:ext cx="6925" cy="5325"/>
            </a:xfrm>
            <a:custGeom>
              <a:avLst/>
              <a:gdLst/>
              <a:ahLst/>
              <a:cxnLst/>
              <a:rect l="l" t="t" r="r" b="b"/>
              <a:pathLst>
                <a:path w="277" h="213" extrusionOk="0">
                  <a:moveTo>
                    <a:pt x="140" y="0"/>
                  </a:moveTo>
                  <a:cubicBezTo>
                    <a:pt x="103" y="0"/>
                    <a:pt x="65" y="19"/>
                    <a:pt x="42" y="64"/>
                  </a:cubicBezTo>
                  <a:cubicBezTo>
                    <a:pt x="1" y="147"/>
                    <a:pt x="59" y="213"/>
                    <a:pt x="128" y="213"/>
                  </a:cubicBezTo>
                  <a:cubicBezTo>
                    <a:pt x="165" y="213"/>
                    <a:pt x="205" y="194"/>
                    <a:pt x="235" y="149"/>
                  </a:cubicBezTo>
                  <a:cubicBezTo>
                    <a:pt x="276" y="66"/>
                    <a:pt x="209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33"/>
            <p:cNvSpPr/>
            <p:nvPr/>
          </p:nvSpPr>
          <p:spPr>
            <a:xfrm>
              <a:off x="568675" y="4848413"/>
              <a:ext cx="5575" cy="4375"/>
            </a:xfrm>
            <a:custGeom>
              <a:avLst/>
              <a:gdLst/>
              <a:ahLst/>
              <a:cxnLst/>
              <a:rect l="l" t="t" r="r" b="b"/>
              <a:pathLst>
                <a:path w="223" h="175" extrusionOk="0">
                  <a:moveTo>
                    <a:pt x="108" y="0"/>
                  </a:moveTo>
                  <a:cubicBezTo>
                    <a:pt x="80" y="0"/>
                    <a:pt x="50" y="12"/>
                    <a:pt x="29" y="40"/>
                  </a:cubicBezTo>
                  <a:cubicBezTo>
                    <a:pt x="0" y="112"/>
                    <a:pt x="49" y="175"/>
                    <a:pt x="104" y="175"/>
                  </a:cubicBezTo>
                  <a:cubicBezTo>
                    <a:pt x="130" y="175"/>
                    <a:pt x="158" y="160"/>
                    <a:pt x="179" y="126"/>
                  </a:cubicBezTo>
                  <a:cubicBezTo>
                    <a:pt x="222" y="53"/>
                    <a:pt x="168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33"/>
            <p:cNvSpPr/>
            <p:nvPr/>
          </p:nvSpPr>
          <p:spPr>
            <a:xfrm>
              <a:off x="583825" y="4870938"/>
              <a:ext cx="7000" cy="5700"/>
            </a:xfrm>
            <a:custGeom>
              <a:avLst/>
              <a:gdLst/>
              <a:ahLst/>
              <a:cxnLst/>
              <a:rect l="l" t="t" r="r" b="b"/>
              <a:pathLst>
                <a:path w="280" h="228" extrusionOk="0">
                  <a:moveTo>
                    <a:pt x="131" y="0"/>
                  </a:moveTo>
                  <a:cubicBezTo>
                    <a:pt x="97" y="0"/>
                    <a:pt x="63" y="17"/>
                    <a:pt x="43" y="58"/>
                  </a:cubicBezTo>
                  <a:cubicBezTo>
                    <a:pt x="1" y="157"/>
                    <a:pt x="61" y="228"/>
                    <a:pt x="125" y="228"/>
                  </a:cubicBezTo>
                  <a:cubicBezTo>
                    <a:pt x="158" y="228"/>
                    <a:pt x="192" y="209"/>
                    <a:pt x="214" y="165"/>
                  </a:cubicBezTo>
                  <a:lnTo>
                    <a:pt x="235" y="165"/>
                  </a:lnTo>
                  <a:cubicBezTo>
                    <a:pt x="279" y="78"/>
                    <a:pt x="20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33"/>
            <p:cNvSpPr/>
            <p:nvPr/>
          </p:nvSpPr>
          <p:spPr>
            <a:xfrm>
              <a:off x="597525" y="4898188"/>
              <a:ext cx="5225" cy="5575"/>
            </a:xfrm>
            <a:custGeom>
              <a:avLst/>
              <a:gdLst/>
              <a:ahLst/>
              <a:cxnLst/>
              <a:rect l="l" t="t" r="r" b="b"/>
              <a:pathLst>
                <a:path w="209" h="223" extrusionOk="0">
                  <a:moveTo>
                    <a:pt x="115" y="0"/>
                  </a:moveTo>
                  <a:cubicBezTo>
                    <a:pt x="60" y="0"/>
                    <a:pt x="0" y="78"/>
                    <a:pt x="29" y="165"/>
                  </a:cubicBezTo>
                  <a:cubicBezTo>
                    <a:pt x="43" y="206"/>
                    <a:pt x="68" y="223"/>
                    <a:pt x="93" y="223"/>
                  </a:cubicBezTo>
                  <a:cubicBezTo>
                    <a:pt x="148" y="223"/>
                    <a:pt x="208" y="146"/>
                    <a:pt x="179" y="58"/>
                  </a:cubicBezTo>
                  <a:cubicBezTo>
                    <a:pt x="165" y="17"/>
                    <a:pt x="141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33"/>
            <p:cNvSpPr/>
            <p:nvPr/>
          </p:nvSpPr>
          <p:spPr>
            <a:xfrm>
              <a:off x="604125" y="4925163"/>
              <a:ext cx="4825" cy="5075"/>
            </a:xfrm>
            <a:custGeom>
              <a:avLst/>
              <a:gdLst/>
              <a:ahLst/>
              <a:cxnLst/>
              <a:rect l="l" t="t" r="r" b="b"/>
              <a:pathLst>
                <a:path w="193" h="203" extrusionOk="0">
                  <a:moveTo>
                    <a:pt x="99" y="1"/>
                  </a:moveTo>
                  <a:cubicBezTo>
                    <a:pt x="64" y="1"/>
                    <a:pt x="31" y="23"/>
                    <a:pt x="22" y="69"/>
                  </a:cubicBezTo>
                  <a:cubicBezTo>
                    <a:pt x="0" y="91"/>
                    <a:pt x="0" y="133"/>
                    <a:pt x="22" y="155"/>
                  </a:cubicBezTo>
                  <a:cubicBezTo>
                    <a:pt x="39" y="189"/>
                    <a:pt x="66" y="203"/>
                    <a:pt x="94" y="203"/>
                  </a:cubicBezTo>
                  <a:cubicBezTo>
                    <a:pt x="136" y="203"/>
                    <a:pt x="180" y="172"/>
                    <a:pt x="193" y="133"/>
                  </a:cubicBezTo>
                  <a:cubicBezTo>
                    <a:pt x="193" y="133"/>
                    <a:pt x="193" y="112"/>
                    <a:pt x="193" y="112"/>
                  </a:cubicBezTo>
                  <a:cubicBezTo>
                    <a:pt x="193" y="39"/>
                    <a:pt x="145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33"/>
            <p:cNvSpPr/>
            <p:nvPr/>
          </p:nvSpPr>
          <p:spPr>
            <a:xfrm>
              <a:off x="592925" y="4948263"/>
              <a:ext cx="6925" cy="5350"/>
            </a:xfrm>
            <a:custGeom>
              <a:avLst/>
              <a:gdLst/>
              <a:ahLst/>
              <a:cxnLst/>
              <a:rect l="l" t="t" r="r" b="b"/>
              <a:pathLst>
                <a:path w="277" h="214" extrusionOk="0">
                  <a:moveTo>
                    <a:pt x="149" y="1"/>
                  </a:moveTo>
                  <a:cubicBezTo>
                    <a:pt x="112" y="1"/>
                    <a:pt x="72" y="20"/>
                    <a:pt x="42" y="64"/>
                  </a:cubicBezTo>
                  <a:cubicBezTo>
                    <a:pt x="1" y="148"/>
                    <a:pt x="68" y="213"/>
                    <a:pt x="137" y="213"/>
                  </a:cubicBezTo>
                  <a:cubicBezTo>
                    <a:pt x="174" y="213"/>
                    <a:pt x="212" y="195"/>
                    <a:pt x="235" y="150"/>
                  </a:cubicBezTo>
                  <a:cubicBezTo>
                    <a:pt x="277" y="66"/>
                    <a:pt x="21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33"/>
            <p:cNvSpPr/>
            <p:nvPr/>
          </p:nvSpPr>
          <p:spPr>
            <a:xfrm>
              <a:off x="574725" y="4973513"/>
              <a:ext cx="6050" cy="5600"/>
            </a:xfrm>
            <a:custGeom>
              <a:avLst/>
              <a:gdLst/>
              <a:ahLst/>
              <a:cxnLst/>
              <a:rect l="l" t="t" r="r" b="b"/>
              <a:pathLst>
                <a:path w="242" h="224" extrusionOk="0">
                  <a:moveTo>
                    <a:pt x="127" y="1"/>
                  </a:moveTo>
                  <a:cubicBezTo>
                    <a:pt x="58" y="1"/>
                    <a:pt x="0" y="106"/>
                    <a:pt x="65" y="187"/>
                  </a:cubicBezTo>
                  <a:cubicBezTo>
                    <a:pt x="86" y="213"/>
                    <a:pt x="108" y="224"/>
                    <a:pt x="128" y="224"/>
                  </a:cubicBezTo>
                  <a:cubicBezTo>
                    <a:pt x="192" y="224"/>
                    <a:pt x="242" y="118"/>
                    <a:pt x="193" y="38"/>
                  </a:cubicBezTo>
                  <a:cubicBezTo>
                    <a:pt x="173" y="12"/>
                    <a:pt x="14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33"/>
            <p:cNvSpPr/>
            <p:nvPr/>
          </p:nvSpPr>
          <p:spPr>
            <a:xfrm>
              <a:off x="560275" y="4980463"/>
              <a:ext cx="7025" cy="5600"/>
            </a:xfrm>
            <a:custGeom>
              <a:avLst/>
              <a:gdLst/>
              <a:ahLst/>
              <a:cxnLst/>
              <a:rect l="l" t="t" r="r" b="b"/>
              <a:pathLst>
                <a:path w="281" h="224" extrusionOk="0">
                  <a:moveTo>
                    <a:pt x="142" y="1"/>
                  </a:moveTo>
                  <a:cubicBezTo>
                    <a:pt x="108" y="1"/>
                    <a:pt x="72" y="18"/>
                    <a:pt x="45" y="59"/>
                  </a:cubicBezTo>
                  <a:cubicBezTo>
                    <a:pt x="1" y="146"/>
                    <a:pt x="76" y="224"/>
                    <a:pt x="149" y="224"/>
                  </a:cubicBezTo>
                  <a:cubicBezTo>
                    <a:pt x="183" y="224"/>
                    <a:pt x="216" y="207"/>
                    <a:pt x="237" y="166"/>
                  </a:cubicBezTo>
                  <a:cubicBezTo>
                    <a:pt x="281" y="78"/>
                    <a:pt x="215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33"/>
            <p:cNvSpPr/>
            <p:nvPr/>
          </p:nvSpPr>
          <p:spPr>
            <a:xfrm>
              <a:off x="529850" y="4986713"/>
              <a:ext cx="5700" cy="6250"/>
            </a:xfrm>
            <a:custGeom>
              <a:avLst/>
              <a:gdLst/>
              <a:ahLst/>
              <a:cxnLst/>
              <a:rect l="l" t="t" r="r" b="b"/>
              <a:pathLst>
                <a:path w="228" h="250" extrusionOk="0">
                  <a:moveTo>
                    <a:pt x="112" y="1"/>
                  </a:moveTo>
                  <a:cubicBezTo>
                    <a:pt x="79" y="1"/>
                    <a:pt x="45" y="19"/>
                    <a:pt x="22" y="65"/>
                  </a:cubicBezTo>
                  <a:cubicBezTo>
                    <a:pt x="0" y="87"/>
                    <a:pt x="0" y="129"/>
                    <a:pt x="22" y="172"/>
                  </a:cubicBezTo>
                  <a:cubicBezTo>
                    <a:pt x="40" y="226"/>
                    <a:pt x="76" y="250"/>
                    <a:pt x="113" y="250"/>
                  </a:cubicBezTo>
                  <a:cubicBezTo>
                    <a:pt x="164" y="250"/>
                    <a:pt x="214" y="204"/>
                    <a:pt x="214" y="129"/>
                  </a:cubicBezTo>
                  <a:cubicBezTo>
                    <a:pt x="228" y="61"/>
                    <a:pt x="171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33"/>
            <p:cNvSpPr/>
            <p:nvPr/>
          </p:nvSpPr>
          <p:spPr>
            <a:xfrm>
              <a:off x="533600" y="4970688"/>
              <a:ext cx="5900" cy="4300"/>
            </a:xfrm>
            <a:custGeom>
              <a:avLst/>
              <a:gdLst/>
              <a:ahLst/>
              <a:cxnLst/>
              <a:rect l="l" t="t" r="r" b="b"/>
              <a:pathLst>
                <a:path w="236" h="172" extrusionOk="0">
                  <a:moveTo>
                    <a:pt x="86" y="1"/>
                  </a:moveTo>
                  <a:cubicBezTo>
                    <a:pt x="0" y="1"/>
                    <a:pt x="21" y="172"/>
                    <a:pt x="107" y="172"/>
                  </a:cubicBezTo>
                  <a:lnTo>
                    <a:pt x="128" y="172"/>
                  </a:lnTo>
                  <a:cubicBezTo>
                    <a:pt x="235" y="172"/>
                    <a:pt x="214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33"/>
            <p:cNvSpPr/>
            <p:nvPr/>
          </p:nvSpPr>
          <p:spPr>
            <a:xfrm>
              <a:off x="533050" y="4969638"/>
              <a:ext cx="5900" cy="4300"/>
            </a:xfrm>
            <a:custGeom>
              <a:avLst/>
              <a:gdLst/>
              <a:ahLst/>
              <a:cxnLst/>
              <a:rect l="l" t="t" r="r" b="b"/>
              <a:pathLst>
                <a:path w="236" h="172" extrusionOk="0">
                  <a:moveTo>
                    <a:pt x="108" y="0"/>
                  </a:moveTo>
                  <a:cubicBezTo>
                    <a:pt x="1" y="0"/>
                    <a:pt x="22" y="171"/>
                    <a:pt x="129" y="171"/>
                  </a:cubicBezTo>
                  <a:lnTo>
                    <a:pt x="150" y="171"/>
                  </a:lnTo>
                  <a:cubicBezTo>
                    <a:pt x="236" y="171"/>
                    <a:pt x="214" y="0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33"/>
            <p:cNvSpPr/>
            <p:nvPr/>
          </p:nvSpPr>
          <p:spPr>
            <a:xfrm>
              <a:off x="515425" y="4969638"/>
              <a:ext cx="5400" cy="6300"/>
            </a:xfrm>
            <a:custGeom>
              <a:avLst/>
              <a:gdLst/>
              <a:ahLst/>
              <a:cxnLst/>
              <a:rect l="l" t="t" r="r" b="b"/>
              <a:pathLst>
                <a:path w="216" h="252" extrusionOk="0">
                  <a:moveTo>
                    <a:pt x="89" y="1"/>
                  </a:moveTo>
                  <a:cubicBezTo>
                    <a:pt x="48" y="1"/>
                    <a:pt x="9" y="26"/>
                    <a:pt x="0" y="86"/>
                  </a:cubicBezTo>
                  <a:cubicBezTo>
                    <a:pt x="0" y="107"/>
                    <a:pt x="0" y="128"/>
                    <a:pt x="0" y="150"/>
                  </a:cubicBezTo>
                  <a:cubicBezTo>
                    <a:pt x="0" y="219"/>
                    <a:pt x="47" y="252"/>
                    <a:pt x="94" y="252"/>
                  </a:cubicBezTo>
                  <a:cubicBezTo>
                    <a:pt x="144" y="252"/>
                    <a:pt x="197" y="214"/>
                    <a:pt x="194" y="144"/>
                  </a:cubicBezTo>
                  <a:lnTo>
                    <a:pt x="194" y="144"/>
                  </a:lnTo>
                  <a:cubicBezTo>
                    <a:pt x="216" y="57"/>
                    <a:pt x="150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33"/>
            <p:cNvSpPr/>
            <p:nvPr/>
          </p:nvSpPr>
          <p:spPr>
            <a:xfrm>
              <a:off x="412300" y="4454438"/>
              <a:ext cx="205200" cy="218675"/>
            </a:xfrm>
            <a:custGeom>
              <a:avLst/>
              <a:gdLst/>
              <a:ahLst/>
              <a:cxnLst/>
              <a:rect l="l" t="t" r="r" b="b"/>
              <a:pathLst>
                <a:path w="8208" h="8747" extrusionOk="0">
                  <a:moveTo>
                    <a:pt x="4226" y="0"/>
                  </a:moveTo>
                  <a:cubicBezTo>
                    <a:pt x="3254" y="0"/>
                    <a:pt x="2271" y="444"/>
                    <a:pt x="1518" y="1329"/>
                  </a:cubicBezTo>
                  <a:cubicBezTo>
                    <a:pt x="43" y="3060"/>
                    <a:pt x="0" y="5839"/>
                    <a:pt x="1432" y="7506"/>
                  </a:cubicBezTo>
                  <a:cubicBezTo>
                    <a:pt x="2135" y="8334"/>
                    <a:pt x="3059" y="8746"/>
                    <a:pt x="3992" y="8746"/>
                  </a:cubicBezTo>
                  <a:cubicBezTo>
                    <a:pt x="4960" y="8746"/>
                    <a:pt x="5939" y="8302"/>
                    <a:pt x="6690" y="7420"/>
                  </a:cubicBezTo>
                  <a:cubicBezTo>
                    <a:pt x="8165" y="5689"/>
                    <a:pt x="8208" y="2910"/>
                    <a:pt x="6776" y="1222"/>
                  </a:cubicBezTo>
                  <a:cubicBezTo>
                    <a:pt x="6076" y="407"/>
                    <a:pt x="5155" y="0"/>
                    <a:pt x="42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33"/>
            <p:cNvSpPr/>
            <p:nvPr/>
          </p:nvSpPr>
          <p:spPr>
            <a:xfrm>
              <a:off x="526100" y="4559863"/>
              <a:ext cx="199350" cy="231850"/>
            </a:xfrm>
            <a:custGeom>
              <a:avLst/>
              <a:gdLst/>
              <a:ahLst/>
              <a:cxnLst/>
              <a:rect l="l" t="t" r="r" b="b"/>
              <a:pathLst>
                <a:path w="7974" h="9274" extrusionOk="0">
                  <a:moveTo>
                    <a:pt x="4491" y="1"/>
                  </a:moveTo>
                  <a:cubicBezTo>
                    <a:pt x="3441" y="1"/>
                    <a:pt x="2437" y="489"/>
                    <a:pt x="1540" y="810"/>
                  </a:cubicBezTo>
                  <a:cubicBezTo>
                    <a:pt x="1433" y="852"/>
                    <a:pt x="792" y="1130"/>
                    <a:pt x="706" y="1194"/>
                  </a:cubicBezTo>
                  <a:cubicBezTo>
                    <a:pt x="1" y="1472"/>
                    <a:pt x="22" y="1130"/>
                    <a:pt x="535" y="3161"/>
                  </a:cubicBezTo>
                  <a:cubicBezTo>
                    <a:pt x="557" y="4144"/>
                    <a:pt x="877" y="5234"/>
                    <a:pt x="1048" y="6217"/>
                  </a:cubicBezTo>
                  <a:cubicBezTo>
                    <a:pt x="1241" y="7286"/>
                    <a:pt x="1711" y="8248"/>
                    <a:pt x="2566" y="8846"/>
                  </a:cubicBezTo>
                  <a:cubicBezTo>
                    <a:pt x="2994" y="9149"/>
                    <a:pt x="3419" y="9274"/>
                    <a:pt x="3827" y="9274"/>
                  </a:cubicBezTo>
                  <a:cubicBezTo>
                    <a:pt x="4743" y="9274"/>
                    <a:pt x="5578" y="8648"/>
                    <a:pt x="6199" y="8013"/>
                  </a:cubicBezTo>
                  <a:cubicBezTo>
                    <a:pt x="7225" y="6944"/>
                    <a:pt x="7973" y="5640"/>
                    <a:pt x="7781" y="3716"/>
                  </a:cubicBezTo>
                  <a:cubicBezTo>
                    <a:pt x="7631" y="2092"/>
                    <a:pt x="6990" y="767"/>
                    <a:pt x="5558" y="190"/>
                  </a:cubicBezTo>
                  <a:cubicBezTo>
                    <a:pt x="5199" y="56"/>
                    <a:pt x="4843" y="1"/>
                    <a:pt x="44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33"/>
            <p:cNvSpPr/>
            <p:nvPr/>
          </p:nvSpPr>
          <p:spPr>
            <a:xfrm>
              <a:off x="357250" y="4594488"/>
              <a:ext cx="199350" cy="266525"/>
            </a:xfrm>
            <a:custGeom>
              <a:avLst/>
              <a:gdLst/>
              <a:ahLst/>
              <a:cxnLst/>
              <a:rect l="l" t="t" r="r" b="b"/>
              <a:pathLst>
                <a:path w="7974" h="10661" extrusionOk="0">
                  <a:moveTo>
                    <a:pt x="6529" y="1"/>
                  </a:moveTo>
                  <a:cubicBezTo>
                    <a:pt x="6526" y="1"/>
                    <a:pt x="6523" y="1"/>
                    <a:pt x="6520" y="2"/>
                  </a:cubicBezTo>
                  <a:cubicBezTo>
                    <a:pt x="5793" y="173"/>
                    <a:pt x="4703" y="1669"/>
                    <a:pt x="4040" y="2267"/>
                  </a:cubicBezTo>
                  <a:cubicBezTo>
                    <a:pt x="2608" y="3657"/>
                    <a:pt x="1" y="5901"/>
                    <a:pt x="1390" y="8444"/>
                  </a:cubicBezTo>
                  <a:cubicBezTo>
                    <a:pt x="2109" y="9757"/>
                    <a:pt x="3130" y="10661"/>
                    <a:pt x="4403" y="10661"/>
                  </a:cubicBezTo>
                  <a:cubicBezTo>
                    <a:pt x="4644" y="10661"/>
                    <a:pt x="4894" y="10628"/>
                    <a:pt x="5152" y="10560"/>
                  </a:cubicBezTo>
                  <a:cubicBezTo>
                    <a:pt x="6605" y="10197"/>
                    <a:pt x="7973" y="8765"/>
                    <a:pt x="7888" y="6884"/>
                  </a:cubicBezTo>
                  <a:cubicBezTo>
                    <a:pt x="7824" y="5794"/>
                    <a:pt x="7439" y="4896"/>
                    <a:pt x="7289" y="3806"/>
                  </a:cubicBezTo>
                  <a:cubicBezTo>
                    <a:pt x="7141" y="2707"/>
                    <a:pt x="6785" y="1"/>
                    <a:pt x="65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33"/>
            <p:cNvSpPr/>
            <p:nvPr/>
          </p:nvSpPr>
          <p:spPr>
            <a:xfrm>
              <a:off x="267475" y="4486213"/>
              <a:ext cx="237825" cy="195500"/>
            </a:xfrm>
            <a:custGeom>
              <a:avLst/>
              <a:gdLst/>
              <a:ahLst/>
              <a:cxnLst/>
              <a:rect l="l" t="t" r="r" b="b"/>
              <a:pathLst>
                <a:path w="9513" h="7820" extrusionOk="0">
                  <a:moveTo>
                    <a:pt x="3540" y="1"/>
                  </a:moveTo>
                  <a:cubicBezTo>
                    <a:pt x="2053" y="1"/>
                    <a:pt x="512" y="921"/>
                    <a:pt x="450" y="2794"/>
                  </a:cubicBezTo>
                  <a:cubicBezTo>
                    <a:pt x="450" y="3328"/>
                    <a:pt x="535" y="3691"/>
                    <a:pt x="386" y="4204"/>
                  </a:cubicBezTo>
                  <a:cubicBezTo>
                    <a:pt x="236" y="4781"/>
                    <a:pt x="1" y="5188"/>
                    <a:pt x="193" y="5829"/>
                  </a:cubicBezTo>
                  <a:cubicBezTo>
                    <a:pt x="621" y="7068"/>
                    <a:pt x="2031" y="6684"/>
                    <a:pt x="2865" y="7197"/>
                  </a:cubicBezTo>
                  <a:cubicBezTo>
                    <a:pt x="3508" y="7606"/>
                    <a:pt x="4143" y="7820"/>
                    <a:pt x="4772" y="7820"/>
                  </a:cubicBezTo>
                  <a:cubicBezTo>
                    <a:pt x="5523" y="7820"/>
                    <a:pt x="6267" y="7516"/>
                    <a:pt x="7012" y="6876"/>
                  </a:cubicBezTo>
                  <a:cubicBezTo>
                    <a:pt x="7482" y="6470"/>
                    <a:pt x="7866" y="5936"/>
                    <a:pt x="8273" y="5444"/>
                  </a:cubicBezTo>
                  <a:cubicBezTo>
                    <a:pt x="8529" y="5123"/>
                    <a:pt x="9299" y="4568"/>
                    <a:pt x="9384" y="4140"/>
                  </a:cubicBezTo>
                  <a:cubicBezTo>
                    <a:pt x="9512" y="3285"/>
                    <a:pt x="8059" y="2665"/>
                    <a:pt x="7610" y="2281"/>
                  </a:cubicBezTo>
                  <a:cubicBezTo>
                    <a:pt x="6819" y="1575"/>
                    <a:pt x="6050" y="913"/>
                    <a:pt x="5131" y="400"/>
                  </a:cubicBezTo>
                  <a:cubicBezTo>
                    <a:pt x="4665" y="134"/>
                    <a:pt x="4106" y="1"/>
                    <a:pt x="3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33"/>
            <p:cNvSpPr/>
            <p:nvPr/>
          </p:nvSpPr>
          <p:spPr>
            <a:xfrm>
              <a:off x="517550" y="4388913"/>
              <a:ext cx="203100" cy="194850"/>
            </a:xfrm>
            <a:custGeom>
              <a:avLst/>
              <a:gdLst/>
              <a:ahLst/>
              <a:cxnLst/>
              <a:rect l="l" t="t" r="r" b="b"/>
              <a:pathLst>
                <a:path w="8124" h="7794" extrusionOk="0">
                  <a:moveTo>
                    <a:pt x="4372" y="0"/>
                  </a:moveTo>
                  <a:cubicBezTo>
                    <a:pt x="4043" y="0"/>
                    <a:pt x="3721" y="64"/>
                    <a:pt x="3421" y="252"/>
                  </a:cubicBezTo>
                  <a:cubicBezTo>
                    <a:pt x="2651" y="722"/>
                    <a:pt x="2160" y="1641"/>
                    <a:pt x="1754" y="2496"/>
                  </a:cubicBezTo>
                  <a:cubicBezTo>
                    <a:pt x="1091" y="3779"/>
                    <a:pt x="1" y="5873"/>
                    <a:pt x="557" y="7391"/>
                  </a:cubicBezTo>
                  <a:cubicBezTo>
                    <a:pt x="714" y="7682"/>
                    <a:pt x="810" y="7794"/>
                    <a:pt x="921" y="7794"/>
                  </a:cubicBezTo>
                  <a:cubicBezTo>
                    <a:pt x="1007" y="7794"/>
                    <a:pt x="1102" y="7728"/>
                    <a:pt x="1241" y="7626"/>
                  </a:cubicBezTo>
                  <a:cubicBezTo>
                    <a:pt x="1711" y="7284"/>
                    <a:pt x="2331" y="7135"/>
                    <a:pt x="2844" y="6985"/>
                  </a:cubicBezTo>
                  <a:cubicBezTo>
                    <a:pt x="4297" y="6557"/>
                    <a:pt x="5879" y="6408"/>
                    <a:pt x="7076" y="5232"/>
                  </a:cubicBezTo>
                  <a:cubicBezTo>
                    <a:pt x="7845" y="4506"/>
                    <a:pt x="8123" y="3394"/>
                    <a:pt x="7610" y="2432"/>
                  </a:cubicBezTo>
                  <a:cubicBezTo>
                    <a:pt x="7354" y="1962"/>
                    <a:pt x="7311" y="1342"/>
                    <a:pt x="7033" y="936"/>
                  </a:cubicBezTo>
                  <a:cubicBezTo>
                    <a:pt x="6734" y="466"/>
                    <a:pt x="6114" y="273"/>
                    <a:pt x="5644" y="188"/>
                  </a:cubicBezTo>
                  <a:cubicBezTo>
                    <a:pt x="5224" y="104"/>
                    <a:pt x="4792" y="0"/>
                    <a:pt x="43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33"/>
            <p:cNvSpPr/>
            <p:nvPr/>
          </p:nvSpPr>
          <p:spPr>
            <a:xfrm>
              <a:off x="371150" y="4308563"/>
              <a:ext cx="192925" cy="259625"/>
            </a:xfrm>
            <a:custGeom>
              <a:avLst/>
              <a:gdLst/>
              <a:ahLst/>
              <a:cxnLst/>
              <a:rect l="l" t="t" r="r" b="b"/>
              <a:pathLst>
                <a:path w="7717" h="10385" extrusionOk="0">
                  <a:moveTo>
                    <a:pt x="2695" y="1"/>
                  </a:moveTo>
                  <a:cubicBezTo>
                    <a:pt x="2109" y="1"/>
                    <a:pt x="1551" y="265"/>
                    <a:pt x="1112" y="858"/>
                  </a:cubicBezTo>
                  <a:cubicBezTo>
                    <a:pt x="748" y="1350"/>
                    <a:pt x="727" y="1735"/>
                    <a:pt x="556" y="2355"/>
                  </a:cubicBezTo>
                  <a:cubicBezTo>
                    <a:pt x="385" y="2932"/>
                    <a:pt x="22" y="3338"/>
                    <a:pt x="22" y="4000"/>
                  </a:cubicBezTo>
                  <a:cubicBezTo>
                    <a:pt x="0" y="5240"/>
                    <a:pt x="1090" y="6993"/>
                    <a:pt x="1881" y="7741"/>
                  </a:cubicBezTo>
                  <a:cubicBezTo>
                    <a:pt x="2651" y="8489"/>
                    <a:pt x="4617" y="9900"/>
                    <a:pt x="5515" y="10370"/>
                  </a:cubicBezTo>
                  <a:cubicBezTo>
                    <a:pt x="5535" y="10380"/>
                    <a:pt x="5555" y="10385"/>
                    <a:pt x="5575" y="10385"/>
                  </a:cubicBezTo>
                  <a:cubicBezTo>
                    <a:pt x="6068" y="10385"/>
                    <a:pt x="6569" y="7396"/>
                    <a:pt x="7268" y="4684"/>
                  </a:cubicBezTo>
                  <a:cubicBezTo>
                    <a:pt x="7716" y="3039"/>
                    <a:pt x="4831" y="987"/>
                    <a:pt x="4104" y="474"/>
                  </a:cubicBezTo>
                  <a:cubicBezTo>
                    <a:pt x="3648" y="170"/>
                    <a:pt x="3163" y="1"/>
                    <a:pt x="2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33"/>
            <p:cNvSpPr/>
            <p:nvPr/>
          </p:nvSpPr>
          <p:spPr>
            <a:xfrm>
              <a:off x="447550" y="4593438"/>
              <a:ext cx="67900" cy="13800"/>
            </a:xfrm>
            <a:custGeom>
              <a:avLst/>
              <a:gdLst/>
              <a:ahLst/>
              <a:cxnLst/>
              <a:rect l="l" t="t" r="r" b="b"/>
              <a:pathLst>
                <a:path w="2716" h="552" extrusionOk="0">
                  <a:moveTo>
                    <a:pt x="2715" y="1"/>
                  </a:moveTo>
                  <a:cubicBezTo>
                    <a:pt x="2480" y="65"/>
                    <a:pt x="2245" y="108"/>
                    <a:pt x="2031" y="150"/>
                  </a:cubicBezTo>
                  <a:cubicBezTo>
                    <a:pt x="1818" y="193"/>
                    <a:pt x="1604" y="279"/>
                    <a:pt x="1369" y="321"/>
                  </a:cubicBezTo>
                  <a:cubicBezTo>
                    <a:pt x="920" y="407"/>
                    <a:pt x="450" y="450"/>
                    <a:pt x="1" y="514"/>
                  </a:cubicBezTo>
                  <a:lnTo>
                    <a:pt x="1" y="535"/>
                  </a:lnTo>
                  <a:cubicBezTo>
                    <a:pt x="236" y="546"/>
                    <a:pt x="466" y="551"/>
                    <a:pt x="696" y="551"/>
                  </a:cubicBezTo>
                  <a:cubicBezTo>
                    <a:pt x="925" y="551"/>
                    <a:pt x="1155" y="546"/>
                    <a:pt x="1390" y="535"/>
                  </a:cubicBezTo>
                  <a:cubicBezTo>
                    <a:pt x="1625" y="514"/>
                    <a:pt x="1860" y="492"/>
                    <a:pt x="2096" y="407"/>
                  </a:cubicBezTo>
                  <a:cubicBezTo>
                    <a:pt x="2309" y="343"/>
                    <a:pt x="2544" y="215"/>
                    <a:pt x="2715" y="22"/>
                  </a:cubicBezTo>
                  <a:lnTo>
                    <a:pt x="27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33"/>
            <p:cNvSpPr/>
            <p:nvPr/>
          </p:nvSpPr>
          <p:spPr>
            <a:xfrm>
              <a:off x="448625" y="4579563"/>
              <a:ext cx="65225" cy="14975"/>
            </a:xfrm>
            <a:custGeom>
              <a:avLst/>
              <a:gdLst/>
              <a:ahLst/>
              <a:cxnLst/>
              <a:rect l="l" t="t" r="r" b="b"/>
              <a:pathLst>
                <a:path w="2609" h="599" extrusionOk="0">
                  <a:moveTo>
                    <a:pt x="1" y="0"/>
                  </a:moveTo>
                  <a:lnTo>
                    <a:pt x="1" y="22"/>
                  </a:lnTo>
                  <a:cubicBezTo>
                    <a:pt x="428" y="128"/>
                    <a:pt x="856" y="299"/>
                    <a:pt x="1283" y="449"/>
                  </a:cubicBezTo>
                  <a:cubicBezTo>
                    <a:pt x="1497" y="513"/>
                    <a:pt x="1711" y="599"/>
                    <a:pt x="1946" y="599"/>
                  </a:cubicBezTo>
                  <a:cubicBezTo>
                    <a:pt x="2181" y="577"/>
                    <a:pt x="2416" y="534"/>
                    <a:pt x="2608" y="385"/>
                  </a:cubicBezTo>
                  <a:lnTo>
                    <a:pt x="2608" y="363"/>
                  </a:lnTo>
                  <a:cubicBezTo>
                    <a:pt x="2373" y="363"/>
                    <a:pt x="2159" y="363"/>
                    <a:pt x="1967" y="321"/>
                  </a:cubicBezTo>
                  <a:cubicBezTo>
                    <a:pt x="1753" y="299"/>
                    <a:pt x="1540" y="278"/>
                    <a:pt x="1326" y="235"/>
                  </a:cubicBezTo>
                  <a:cubicBezTo>
                    <a:pt x="877" y="150"/>
                    <a:pt x="449" y="2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33"/>
            <p:cNvSpPr/>
            <p:nvPr/>
          </p:nvSpPr>
          <p:spPr>
            <a:xfrm>
              <a:off x="452375" y="4553363"/>
              <a:ext cx="63075" cy="36800"/>
            </a:xfrm>
            <a:custGeom>
              <a:avLst/>
              <a:gdLst/>
              <a:ahLst/>
              <a:cxnLst/>
              <a:rect l="l" t="t" r="r" b="b"/>
              <a:pathLst>
                <a:path w="2523" h="1472" extrusionOk="0">
                  <a:moveTo>
                    <a:pt x="22" y="1"/>
                  </a:moveTo>
                  <a:lnTo>
                    <a:pt x="0" y="22"/>
                  </a:lnTo>
                  <a:cubicBezTo>
                    <a:pt x="364" y="386"/>
                    <a:pt x="727" y="749"/>
                    <a:pt x="1133" y="1048"/>
                  </a:cubicBezTo>
                  <a:cubicBezTo>
                    <a:pt x="1347" y="1198"/>
                    <a:pt x="1561" y="1347"/>
                    <a:pt x="1796" y="1411"/>
                  </a:cubicBezTo>
                  <a:cubicBezTo>
                    <a:pt x="1932" y="1449"/>
                    <a:pt x="2076" y="1472"/>
                    <a:pt x="2219" y="1472"/>
                  </a:cubicBezTo>
                  <a:cubicBezTo>
                    <a:pt x="2322" y="1472"/>
                    <a:pt x="2424" y="1460"/>
                    <a:pt x="2522" y="1433"/>
                  </a:cubicBezTo>
                  <a:lnTo>
                    <a:pt x="2522" y="1411"/>
                  </a:lnTo>
                  <a:cubicBezTo>
                    <a:pt x="2309" y="1326"/>
                    <a:pt x="2074" y="1262"/>
                    <a:pt x="1860" y="1155"/>
                  </a:cubicBezTo>
                  <a:cubicBezTo>
                    <a:pt x="1646" y="1070"/>
                    <a:pt x="1432" y="984"/>
                    <a:pt x="1219" y="856"/>
                  </a:cubicBezTo>
                  <a:cubicBezTo>
                    <a:pt x="812" y="621"/>
                    <a:pt x="406" y="30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33"/>
            <p:cNvSpPr/>
            <p:nvPr/>
          </p:nvSpPr>
          <p:spPr>
            <a:xfrm>
              <a:off x="473750" y="4499413"/>
              <a:ext cx="43825" cy="84975"/>
            </a:xfrm>
            <a:custGeom>
              <a:avLst/>
              <a:gdLst/>
              <a:ahLst/>
              <a:cxnLst/>
              <a:rect l="l" t="t" r="r" b="b"/>
              <a:pathLst>
                <a:path w="1753" h="3399" extrusionOk="0">
                  <a:moveTo>
                    <a:pt x="22" y="0"/>
                  </a:moveTo>
                  <a:lnTo>
                    <a:pt x="0" y="21"/>
                  </a:lnTo>
                  <a:cubicBezTo>
                    <a:pt x="406" y="492"/>
                    <a:pt x="663" y="1069"/>
                    <a:pt x="898" y="1667"/>
                  </a:cubicBezTo>
                  <a:cubicBezTo>
                    <a:pt x="1026" y="1966"/>
                    <a:pt x="1112" y="2287"/>
                    <a:pt x="1240" y="2565"/>
                  </a:cubicBezTo>
                  <a:cubicBezTo>
                    <a:pt x="1390" y="2864"/>
                    <a:pt x="1518" y="3163"/>
                    <a:pt x="1732" y="3398"/>
                  </a:cubicBezTo>
                  <a:lnTo>
                    <a:pt x="1753" y="3398"/>
                  </a:lnTo>
                  <a:cubicBezTo>
                    <a:pt x="1646" y="3078"/>
                    <a:pt x="1561" y="2779"/>
                    <a:pt x="1454" y="2458"/>
                  </a:cubicBezTo>
                  <a:cubicBezTo>
                    <a:pt x="1347" y="2159"/>
                    <a:pt x="1197" y="1860"/>
                    <a:pt x="1069" y="1582"/>
                  </a:cubicBezTo>
                  <a:cubicBezTo>
                    <a:pt x="791" y="983"/>
                    <a:pt x="470" y="40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33"/>
            <p:cNvSpPr/>
            <p:nvPr/>
          </p:nvSpPr>
          <p:spPr>
            <a:xfrm>
              <a:off x="501525" y="4486038"/>
              <a:ext cx="23000" cy="96200"/>
            </a:xfrm>
            <a:custGeom>
              <a:avLst/>
              <a:gdLst/>
              <a:ahLst/>
              <a:cxnLst/>
              <a:rect l="l" t="t" r="r" b="b"/>
              <a:pathLst>
                <a:path w="920" h="3848" extrusionOk="0">
                  <a:moveTo>
                    <a:pt x="22" y="1"/>
                  </a:moveTo>
                  <a:lnTo>
                    <a:pt x="1" y="22"/>
                  </a:lnTo>
                  <a:cubicBezTo>
                    <a:pt x="214" y="257"/>
                    <a:pt x="343" y="556"/>
                    <a:pt x="428" y="877"/>
                  </a:cubicBezTo>
                  <a:cubicBezTo>
                    <a:pt x="514" y="1198"/>
                    <a:pt x="535" y="1518"/>
                    <a:pt x="556" y="1860"/>
                  </a:cubicBezTo>
                  <a:cubicBezTo>
                    <a:pt x="578" y="2202"/>
                    <a:pt x="599" y="2544"/>
                    <a:pt x="621" y="2865"/>
                  </a:cubicBezTo>
                  <a:cubicBezTo>
                    <a:pt x="642" y="3036"/>
                    <a:pt x="685" y="3207"/>
                    <a:pt x="706" y="3378"/>
                  </a:cubicBezTo>
                  <a:cubicBezTo>
                    <a:pt x="727" y="3463"/>
                    <a:pt x="749" y="3549"/>
                    <a:pt x="770" y="3634"/>
                  </a:cubicBezTo>
                  <a:cubicBezTo>
                    <a:pt x="813" y="3698"/>
                    <a:pt x="834" y="3805"/>
                    <a:pt x="898" y="3848"/>
                  </a:cubicBezTo>
                  <a:lnTo>
                    <a:pt x="920" y="3827"/>
                  </a:lnTo>
                  <a:cubicBezTo>
                    <a:pt x="877" y="3784"/>
                    <a:pt x="877" y="3677"/>
                    <a:pt x="877" y="3613"/>
                  </a:cubicBezTo>
                  <a:cubicBezTo>
                    <a:pt x="877" y="3527"/>
                    <a:pt x="877" y="3442"/>
                    <a:pt x="877" y="3356"/>
                  </a:cubicBezTo>
                  <a:lnTo>
                    <a:pt x="856" y="2843"/>
                  </a:lnTo>
                  <a:cubicBezTo>
                    <a:pt x="834" y="2501"/>
                    <a:pt x="792" y="2159"/>
                    <a:pt x="727" y="1839"/>
                  </a:cubicBezTo>
                  <a:cubicBezTo>
                    <a:pt x="685" y="1497"/>
                    <a:pt x="642" y="1155"/>
                    <a:pt x="535" y="834"/>
                  </a:cubicBezTo>
                  <a:cubicBezTo>
                    <a:pt x="428" y="514"/>
                    <a:pt x="236" y="214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33"/>
            <p:cNvSpPr/>
            <p:nvPr/>
          </p:nvSpPr>
          <p:spPr>
            <a:xfrm>
              <a:off x="525050" y="4492463"/>
              <a:ext cx="14450" cy="91400"/>
            </a:xfrm>
            <a:custGeom>
              <a:avLst/>
              <a:gdLst/>
              <a:ahLst/>
              <a:cxnLst/>
              <a:rect l="l" t="t" r="r" b="b"/>
              <a:pathLst>
                <a:path w="578" h="3656" extrusionOk="0">
                  <a:moveTo>
                    <a:pt x="214" y="0"/>
                  </a:moveTo>
                  <a:lnTo>
                    <a:pt x="192" y="22"/>
                  </a:lnTo>
                  <a:cubicBezTo>
                    <a:pt x="363" y="257"/>
                    <a:pt x="428" y="577"/>
                    <a:pt x="428" y="876"/>
                  </a:cubicBezTo>
                  <a:cubicBezTo>
                    <a:pt x="428" y="1197"/>
                    <a:pt x="406" y="1496"/>
                    <a:pt x="342" y="1796"/>
                  </a:cubicBezTo>
                  <a:cubicBezTo>
                    <a:pt x="299" y="2116"/>
                    <a:pt x="192" y="2394"/>
                    <a:pt x="150" y="2715"/>
                  </a:cubicBezTo>
                  <a:cubicBezTo>
                    <a:pt x="86" y="3014"/>
                    <a:pt x="21" y="3313"/>
                    <a:pt x="0" y="3655"/>
                  </a:cubicBezTo>
                  <a:lnTo>
                    <a:pt x="21" y="3655"/>
                  </a:lnTo>
                  <a:cubicBezTo>
                    <a:pt x="150" y="3377"/>
                    <a:pt x="257" y="3078"/>
                    <a:pt x="363" y="2779"/>
                  </a:cubicBezTo>
                  <a:cubicBezTo>
                    <a:pt x="449" y="2480"/>
                    <a:pt x="492" y="2159"/>
                    <a:pt x="513" y="1838"/>
                  </a:cubicBezTo>
                  <a:cubicBezTo>
                    <a:pt x="556" y="1518"/>
                    <a:pt x="577" y="1197"/>
                    <a:pt x="534" y="876"/>
                  </a:cubicBezTo>
                  <a:cubicBezTo>
                    <a:pt x="513" y="556"/>
                    <a:pt x="406" y="214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33"/>
            <p:cNvSpPr/>
            <p:nvPr/>
          </p:nvSpPr>
          <p:spPr>
            <a:xfrm>
              <a:off x="476950" y="4592388"/>
              <a:ext cx="48125" cy="52925"/>
            </a:xfrm>
            <a:custGeom>
              <a:avLst/>
              <a:gdLst/>
              <a:ahLst/>
              <a:cxnLst/>
              <a:rect l="l" t="t" r="r" b="b"/>
              <a:pathLst>
                <a:path w="1925" h="2117" extrusionOk="0">
                  <a:moveTo>
                    <a:pt x="1903" y="0"/>
                  </a:moveTo>
                  <a:cubicBezTo>
                    <a:pt x="1775" y="235"/>
                    <a:pt x="1646" y="428"/>
                    <a:pt x="1497" y="620"/>
                  </a:cubicBezTo>
                  <a:cubicBezTo>
                    <a:pt x="1368" y="812"/>
                    <a:pt x="1240" y="1005"/>
                    <a:pt x="1069" y="1197"/>
                  </a:cubicBezTo>
                  <a:cubicBezTo>
                    <a:pt x="920" y="1368"/>
                    <a:pt x="749" y="1539"/>
                    <a:pt x="578" y="1689"/>
                  </a:cubicBezTo>
                  <a:cubicBezTo>
                    <a:pt x="407" y="1838"/>
                    <a:pt x="214" y="1988"/>
                    <a:pt x="0" y="2095"/>
                  </a:cubicBezTo>
                  <a:lnTo>
                    <a:pt x="22" y="2116"/>
                  </a:lnTo>
                  <a:cubicBezTo>
                    <a:pt x="449" y="1967"/>
                    <a:pt x="834" y="1689"/>
                    <a:pt x="1197" y="1347"/>
                  </a:cubicBezTo>
                  <a:cubicBezTo>
                    <a:pt x="1368" y="1176"/>
                    <a:pt x="1561" y="1005"/>
                    <a:pt x="1689" y="770"/>
                  </a:cubicBezTo>
                  <a:cubicBezTo>
                    <a:pt x="1817" y="556"/>
                    <a:pt x="1924" y="299"/>
                    <a:pt x="1924" y="21"/>
                  </a:cubicBezTo>
                  <a:lnTo>
                    <a:pt x="19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33"/>
            <p:cNvSpPr/>
            <p:nvPr/>
          </p:nvSpPr>
          <p:spPr>
            <a:xfrm>
              <a:off x="483350" y="4583838"/>
              <a:ext cx="42250" cy="43825"/>
            </a:xfrm>
            <a:custGeom>
              <a:avLst/>
              <a:gdLst/>
              <a:ahLst/>
              <a:cxnLst/>
              <a:rect l="l" t="t" r="r" b="b"/>
              <a:pathLst>
                <a:path w="1690" h="1753" extrusionOk="0">
                  <a:moveTo>
                    <a:pt x="1668" y="0"/>
                  </a:moveTo>
                  <a:cubicBezTo>
                    <a:pt x="1540" y="192"/>
                    <a:pt x="1433" y="342"/>
                    <a:pt x="1305" y="513"/>
                  </a:cubicBezTo>
                  <a:cubicBezTo>
                    <a:pt x="1177" y="663"/>
                    <a:pt x="1070" y="855"/>
                    <a:pt x="941" y="1005"/>
                  </a:cubicBezTo>
                  <a:cubicBezTo>
                    <a:pt x="813" y="1154"/>
                    <a:pt x="664" y="1304"/>
                    <a:pt x="493" y="1411"/>
                  </a:cubicBezTo>
                  <a:cubicBezTo>
                    <a:pt x="343" y="1539"/>
                    <a:pt x="172" y="1646"/>
                    <a:pt x="1" y="1731"/>
                  </a:cubicBezTo>
                  <a:lnTo>
                    <a:pt x="1" y="1753"/>
                  </a:lnTo>
                  <a:cubicBezTo>
                    <a:pt x="386" y="1667"/>
                    <a:pt x="749" y="1454"/>
                    <a:pt x="1048" y="1154"/>
                  </a:cubicBezTo>
                  <a:cubicBezTo>
                    <a:pt x="1219" y="1026"/>
                    <a:pt x="1369" y="876"/>
                    <a:pt x="1476" y="663"/>
                  </a:cubicBezTo>
                  <a:cubicBezTo>
                    <a:pt x="1583" y="470"/>
                    <a:pt x="1689" y="235"/>
                    <a:pt x="16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33"/>
            <p:cNvSpPr/>
            <p:nvPr/>
          </p:nvSpPr>
          <p:spPr>
            <a:xfrm>
              <a:off x="529850" y="4537338"/>
              <a:ext cx="27800" cy="49725"/>
            </a:xfrm>
            <a:custGeom>
              <a:avLst/>
              <a:gdLst/>
              <a:ahLst/>
              <a:cxnLst/>
              <a:rect l="l" t="t" r="r" b="b"/>
              <a:pathLst>
                <a:path w="1112" h="1989" extrusionOk="0">
                  <a:moveTo>
                    <a:pt x="1069" y="1"/>
                  </a:moveTo>
                  <a:lnTo>
                    <a:pt x="1048" y="22"/>
                  </a:lnTo>
                  <a:cubicBezTo>
                    <a:pt x="1048" y="214"/>
                    <a:pt x="1005" y="385"/>
                    <a:pt x="920" y="556"/>
                  </a:cubicBezTo>
                  <a:cubicBezTo>
                    <a:pt x="834" y="727"/>
                    <a:pt x="749" y="898"/>
                    <a:pt x="642" y="1048"/>
                  </a:cubicBezTo>
                  <a:cubicBezTo>
                    <a:pt x="535" y="1198"/>
                    <a:pt x="407" y="1326"/>
                    <a:pt x="300" y="1475"/>
                  </a:cubicBezTo>
                  <a:cubicBezTo>
                    <a:pt x="214" y="1625"/>
                    <a:pt x="107" y="1775"/>
                    <a:pt x="0" y="1967"/>
                  </a:cubicBezTo>
                  <a:lnTo>
                    <a:pt x="22" y="1988"/>
                  </a:lnTo>
                  <a:cubicBezTo>
                    <a:pt x="193" y="1924"/>
                    <a:pt x="342" y="1796"/>
                    <a:pt x="471" y="1668"/>
                  </a:cubicBezTo>
                  <a:cubicBezTo>
                    <a:pt x="599" y="1518"/>
                    <a:pt x="684" y="1347"/>
                    <a:pt x="791" y="1176"/>
                  </a:cubicBezTo>
                  <a:cubicBezTo>
                    <a:pt x="877" y="1005"/>
                    <a:pt x="962" y="813"/>
                    <a:pt x="1026" y="620"/>
                  </a:cubicBezTo>
                  <a:cubicBezTo>
                    <a:pt x="1069" y="428"/>
                    <a:pt x="1112" y="214"/>
                    <a:pt x="10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33"/>
            <p:cNvSpPr/>
            <p:nvPr/>
          </p:nvSpPr>
          <p:spPr>
            <a:xfrm>
              <a:off x="494575" y="4557013"/>
              <a:ext cx="50800" cy="53650"/>
            </a:xfrm>
            <a:custGeom>
              <a:avLst/>
              <a:gdLst/>
              <a:ahLst/>
              <a:cxnLst/>
              <a:rect l="l" t="t" r="r" b="b"/>
              <a:pathLst>
                <a:path w="2032" h="2146" extrusionOk="0">
                  <a:moveTo>
                    <a:pt x="934" y="0"/>
                  </a:moveTo>
                  <a:cubicBezTo>
                    <a:pt x="714" y="0"/>
                    <a:pt x="503" y="92"/>
                    <a:pt x="343" y="282"/>
                  </a:cubicBezTo>
                  <a:cubicBezTo>
                    <a:pt x="1" y="688"/>
                    <a:pt x="22" y="1372"/>
                    <a:pt x="407" y="1800"/>
                  </a:cubicBezTo>
                  <a:cubicBezTo>
                    <a:pt x="600" y="2027"/>
                    <a:pt x="854" y="2146"/>
                    <a:pt x="1101" y="2146"/>
                  </a:cubicBezTo>
                  <a:cubicBezTo>
                    <a:pt x="1318" y="2146"/>
                    <a:pt x="1529" y="2054"/>
                    <a:pt x="1689" y="1864"/>
                  </a:cubicBezTo>
                  <a:cubicBezTo>
                    <a:pt x="2031" y="1458"/>
                    <a:pt x="2010" y="774"/>
                    <a:pt x="1647" y="346"/>
                  </a:cubicBezTo>
                  <a:cubicBezTo>
                    <a:pt x="1442" y="119"/>
                    <a:pt x="1183" y="0"/>
                    <a:pt x="9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33"/>
            <p:cNvSpPr/>
            <p:nvPr/>
          </p:nvSpPr>
          <p:spPr>
            <a:xfrm>
              <a:off x="463050" y="4595588"/>
              <a:ext cx="58275" cy="27800"/>
            </a:xfrm>
            <a:custGeom>
              <a:avLst/>
              <a:gdLst/>
              <a:ahLst/>
              <a:cxnLst/>
              <a:rect l="l" t="t" r="r" b="b"/>
              <a:pathLst>
                <a:path w="2331" h="1112" extrusionOk="0">
                  <a:moveTo>
                    <a:pt x="2331" y="0"/>
                  </a:moveTo>
                  <a:cubicBezTo>
                    <a:pt x="2224" y="64"/>
                    <a:pt x="2138" y="86"/>
                    <a:pt x="2031" y="129"/>
                  </a:cubicBezTo>
                  <a:cubicBezTo>
                    <a:pt x="1924" y="150"/>
                    <a:pt x="1818" y="214"/>
                    <a:pt x="1732" y="257"/>
                  </a:cubicBezTo>
                  <a:cubicBezTo>
                    <a:pt x="1540" y="342"/>
                    <a:pt x="1369" y="471"/>
                    <a:pt x="1176" y="577"/>
                  </a:cubicBezTo>
                  <a:cubicBezTo>
                    <a:pt x="792" y="791"/>
                    <a:pt x="407" y="941"/>
                    <a:pt x="1" y="1090"/>
                  </a:cubicBezTo>
                  <a:lnTo>
                    <a:pt x="1" y="1112"/>
                  </a:lnTo>
                  <a:cubicBezTo>
                    <a:pt x="214" y="1069"/>
                    <a:pt x="428" y="1026"/>
                    <a:pt x="642" y="984"/>
                  </a:cubicBezTo>
                  <a:cubicBezTo>
                    <a:pt x="834" y="919"/>
                    <a:pt x="1048" y="855"/>
                    <a:pt x="1240" y="770"/>
                  </a:cubicBezTo>
                  <a:cubicBezTo>
                    <a:pt x="1433" y="684"/>
                    <a:pt x="1647" y="620"/>
                    <a:pt x="1839" y="492"/>
                  </a:cubicBezTo>
                  <a:lnTo>
                    <a:pt x="2095" y="300"/>
                  </a:lnTo>
                  <a:cubicBezTo>
                    <a:pt x="2181" y="214"/>
                    <a:pt x="2288" y="129"/>
                    <a:pt x="2331" y="22"/>
                  </a:cubicBezTo>
                  <a:lnTo>
                    <a:pt x="233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33"/>
            <p:cNvSpPr/>
            <p:nvPr/>
          </p:nvSpPr>
          <p:spPr>
            <a:xfrm>
              <a:off x="525575" y="4579563"/>
              <a:ext cx="10700" cy="61475"/>
            </a:xfrm>
            <a:custGeom>
              <a:avLst/>
              <a:gdLst/>
              <a:ahLst/>
              <a:cxnLst/>
              <a:rect l="l" t="t" r="r" b="b"/>
              <a:pathLst>
                <a:path w="428" h="2459" extrusionOk="0">
                  <a:moveTo>
                    <a:pt x="171" y="0"/>
                  </a:moveTo>
                  <a:lnTo>
                    <a:pt x="150" y="22"/>
                  </a:lnTo>
                  <a:cubicBezTo>
                    <a:pt x="150" y="235"/>
                    <a:pt x="150" y="449"/>
                    <a:pt x="171" y="641"/>
                  </a:cubicBezTo>
                  <a:cubicBezTo>
                    <a:pt x="171" y="855"/>
                    <a:pt x="214" y="1047"/>
                    <a:pt x="236" y="1261"/>
                  </a:cubicBezTo>
                  <a:cubicBezTo>
                    <a:pt x="236" y="1667"/>
                    <a:pt x="193" y="2095"/>
                    <a:pt x="0" y="2458"/>
                  </a:cubicBezTo>
                  <a:lnTo>
                    <a:pt x="22" y="2458"/>
                  </a:lnTo>
                  <a:cubicBezTo>
                    <a:pt x="150" y="2309"/>
                    <a:pt x="236" y="2116"/>
                    <a:pt x="300" y="1902"/>
                  </a:cubicBezTo>
                  <a:cubicBezTo>
                    <a:pt x="364" y="1710"/>
                    <a:pt x="385" y="1475"/>
                    <a:pt x="407" y="1261"/>
                  </a:cubicBezTo>
                  <a:cubicBezTo>
                    <a:pt x="428" y="1047"/>
                    <a:pt x="428" y="834"/>
                    <a:pt x="385" y="620"/>
                  </a:cubicBezTo>
                  <a:cubicBezTo>
                    <a:pt x="342" y="406"/>
                    <a:pt x="278" y="192"/>
                    <a:pt x="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33"/>
            <p:cNvSpPr/>
            <p:nvPr/>
          </p:nvSpPr>
          <p:spPr>
            <a:xfrm>
              <a:off x="533600" y="4587563"/>
              <a:ext cx="31550" cy="12875"/>
            </a:xfrm>
            <a:custGeom>
              <a:avLst/>
              <a:gdLst/>
              <a:ahLst/>
              <a:cxnLst/>
              <a:rect l="l" t="t" r="r" b="b"/>
              <a:pathLst>
                <a:path w="1262" h="515" extrusionOk="0">
                  <a:moveTo>
                    <a:pt x="21" y="1"/>
                  </a:moveTo>
                  <a:lnTo>
                    <a:pt x="0" y="22"/>
                  </a:lnTo>
                  <a:cubicBezTo>
                    <a:pt x="21" y="172"/>
                    <a:pt x="150" y="279"/>
                    <a:pt x="235" y="343"/>
                  </a:cubicBezTo>
                  <a:cubicBezTo>
                    <a:pt x="342" y="428"/>
                    <a:pt x="470" y="428"/>
                    <a:pt x="577" y="450"/>
                  </a:cubicBezTo>
                  <a:cubicBezTo>
                    <a:pt x="697" y="485"/>
                    <a:pt x="830" y="515"/>
                    <a:pt x="961" y="515"/>
                  </a:cubicBezTo>
                  <a:cubicBezTo>
                    <a:pt x="1065" y="515"/>
                    <a:pt x="1167" y="497"/>
                    <a:pt x="1261" y="450"/>
                  </a:cubicBezTo>
                  <a:lnTo>
                    <a:pt x="1261" y="428"/>
                  </a:lnTo>
                  <a:cubicBezTo>
                    <a:pt x="1227" y="434"/>
                    <a:pt x="1194" y="437"/>
                    <a:pt x="1163" y="437"/>
                  </a:cubicBezTo>
                  <a:cubicBezTo>
                    <a:pt x="1077" y="437"/>
                    <a:pt x="1003" y="417"/>
                    <a:pt x="941" y="385"/>
                  </a:cubicBezTo>
                  <a:cubicBezTo>
                    <a:pt x="834" y="364"/>
                    <a:pt x="727" y="321"/>
                    <a:pt x="620" y="257"/>
                  </a:cubicBezTo>
                  <a:cubicBezTo>
                    <a:pt x="534" y="214"/>
                    <a:pt x="428" y="129"/>
                    <a:pt x="321" y="108"/>
                  </a:cubicBezTo>
                  <a:cubicBezTo>
                    <a:pt x="235" y="65"/>
                    <a:pt x="128" y="43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33"/>
            <p:cNvSpPr/>
            <p:nvPr/>
          </p:nvSpPr>
          <p:spPr>
            <a:xfrm>
              <a:off x="527175" y="4569938"/>
              <a:ext cx="35300" cy="18275"/>
            </a:xfrm>
            <a:custGeom>
              <a:avLst/>
              <a:gdLst/>
              <a:ahLst/>
              <a:cxnLst/>
              <a:rect l="l" t="t" r="r" b="b"/>
              <a:pathLst>
                <a:path w="1412" h="731" extrusionOk="0">
                  <a:moveTo>
                    <a:pt x="1390" y="0"/>
                  </a:moveTo>
                  <a:cubicBezTo>
                    <a:pt x="1283" y="86"/>
                    <a:pt x="1176" y="129"/>
                    <a:pt x="1048" y="193"/>
                  </a:cubicBezTo>
                  <a:cubicBezTo>
                    <a:pt x="941" y="236"/>
                    <a:pt x="813" y="278"/>
                    <a:pt x="685" y="321"/>
                  </a:cubicBezTo>
                  <a:cubicBezTo>
                    <a:pt x="578" y="364"/>
                    <a:pt x="449" y="385"/>
                    <a:pt x="343" y="449"/>
                  </a:cubicBezTo>
                  <a:cubicBezTo>
                    <a:pt x="214" y="513"/>
                    <a:pt x="107" y="577"/>
                    <a:pt x="1" y="663"/>
                  </a:cubicBezTo>
                  <a:lnTo>
                    <a:pt x="1" y="706"/>
                  </a:lnTo>
                  <a:cubicBezTo>
                    <a:pt x="64" y="724"/>
                    <a:pt x="123" y="730"/>
                    <a:pt x="180" y="730"/>
                  </a:cubicBezTo>
                  <a:cubicBezTo>
                    <a:pt x="259" y="730"/>
                    <a:pt x="333" y="718"/>
                    <a:pt x="407" y="706"/>
                  </a:cubicBezTo>
                  <a:cubicBezTo>
                    <a:pt x="535" y="663"/>
                    <a:pt x="642" y="577"/>
                    <a:pt x="770" y="513"/>
                  </a:cubicBezTo>
                  <a:cubicBezTo>
                    <a:pt x="877" y="449"/>
                    <a:pt x="984" y="385"/>
                    <a:pt x="1091" y="300"/>
                  </a:cubicBezTo>
                  <a:cubicBezTo>
                    <a:pt x="1198" y="214"/>
                    <a:pt x="1326" y="129"/>
                    <a:pt x="1411" y="22"/>
                  </a:cubicBezTo>
                  <a:lnTo>
                    <a:pt x="13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33"/>
            <p:cNvSpPr/>
            <p:nvPr/>
          </p:nvSpPr>
          <p:spPr>
            <a:xfrm>
              <a:off x="492450" y="4511163"/>
              <a:ext cx="24600" cy="60400"/>
            </a:xfrm>
            <a:custGeom>
              <a:avLst/>
              <a:gdLst/>
              <a:ahLst/>
              <a:cxnLst/>
              <a:rect l="l" t="t" r="r" b="b"/>
              <a:pathLst>
                <a:path w="984" h="2416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171"/>
                    <a:pt x="171" y="385"/>
                    <a:pt x="235" y="577"/>
                  </a:cubicBezTo>
                  <a:cubicBezTo>
                    <a:pt x="300" y="791"/>
                    <a:pt x="406" y="983"/>
                    <a:pt x="471" y="1176"/>
                  </a:cubicBezTo>
                  <a:cubicBezTo>
                    <a:pt x="599" y="1561"/>
                    <a:pt x="663" y="1988"/>
                    <a:pt x="770" y="2416"/>
                  </a:cubicBezTo>
                  <a:lnTo>
                    <a:pt x="984" y="2351"/>
                  </a:lnTo>
                  <a:cubicBezTo>
                    <a:pt x="834" y="1945"/>
                    <a:pt x="748" y="1518"/>
                    <a:pt x="556" y="1112"/>
                  </a:cubicBezTo>
                  <a:cubicBezTo>
                    <a:pt x="471" y="919"/>
                    <a:pt x="385" y="748"/>
                    <a:pt x="300" y="556"/>
                  </a:cubicBezTo>
                  <a:cubicBezTo>
                    <a:pt x="214" y="364"/>
                    <a:pt x="107" y="17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33"/>
            <p:cNvSpPr/>
            <p:nvPr/>
          </p:nvSpPr>
          <p:spPr>
            <a:xfrm>
              <a:off x="531450" y="4507413"/>
              <a:ext cx="14450" cy="69500"/>
            </a:xfrm>
            <a:custGeom>
              <a:avLst/>
              <a:gdLst/>
              <a:ahLst/>
              <a:cxnLst/>
              <a:rect l="l" t="t" r="r" b="b"/>
              <a:pathLst>
                <a:path w="578" h="2780" extrusionOk="0">
                  <a:moveTo>
                    <a:pt x="449" y="1"/>
                  </a:moveTo>
                  <a:cubicBezTo>
                    <a:pt x="556" y="214"/>
                    <a:pt x="556" y="449"/>
                    <a:pt x="535" y="685"/>
                  </a:cubicBezTo>
                  <a:cubicBezTo>
                    <a:pt x="492" y="920"/>
                    <a:pt x="428" y="1133"/>
                    <a:pt x="385" y="1369"/>
                  </a:cubicBezTo>
                  <a:lnTo>
                    <a:pt x="236" y="2053"/>
                  </a:lnTo>
                  <a:cubicBezTo>
                    <a:pt x="214" y="2181"/>
                    <a:pt x="193" y="2266"/>
                    <a:pt x="150" y="2352"/>
                  </a:cubicBezTo>
                  <a:cubicBezTo>
                    <a:pt x="107" y="2459"/>
                    <a:pt x="43" y="2566"/>
                    <a:pt x="1" y="2672"/>
                  </a:cubicBezTo>
                  <a:lnTo>
                    <a:pt x="214" y="2779"/>
                  </a:lnTo>
                  <a:cubicBezTo>
                    <a:pt x="236" y="2672"/>
                    <a:pt x="278" y="2587"/>
                    <a:pt x="321" y="2459"/>
                  </a:cubicBezTo>
                  <a:cubicBezTo>
                    <a:pt x="364" y="2352"/>
                    <a:pt x="385" y="2202"/>
                    <a:pt x="407" y="2095"/>
                  </a:cubicBezTo>
                  <a:lnTo>
                    <a:pt x="492" y="1390"/>
                  </a:lnTo>
                  <a:cubicBezTo>
                    <a:pt x="535" y="1155"/>
                    <a:pt x="578" y="920"/>
                    <a:pt x="578" y="685"/>
                  </a:cubicBezTo>
                  <a:cubicBezTo>
                    <a:pt x="578" y="449"/>
                    <a:pt x="556" y="193"/>
                    <a:pt x="4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33"/>
            <p:cNvSpPr/>
            <p:nvPr/>
          </p:nvSpPr>
          <p:spPr>
            <a:xfrm>
              <a:off x="476950" y="4521313"/>
              <a:ext cx="41175" cy="64150"/>
            </a:xfrm>
            <a:custGeom>
              <a:avLst/>
              <a:gdLst/>
              <a:ahLst/>
              <a:cxnLst/>
              <a:rect l="l" t="t" r="r" b="b"/>
              <a:pathLst>
                <a:path w="1647" h="2566" extrusionOk="0">
                  <a:moveTo>
                    <a:pt x="1" y="0"/>
                  </a:moveTo>
                  <a:lnTo>
                    <a:pt x="1" y="0"/>
                  </a:lnTo>
                  <a:cubicBezTo>
                    <a:pt x="107" y="43"/>
                    <a:pt x="150" y="171"/>
                    <a:pt x="236" y="278"/>
                  </a:cubicBezTo>
                  <a:cubicBezTo>
                    <a:pt x="300" y="364"/>
                    <a:pt x="364" y="471"/>
                    <a:pt x="428" y="577"/>
                  </a:cubicBezTo>
                  <a:cubicBezTo>
                    <a:pt x="556" y="791"/>
                    <a:pt x="684" y="1026"/>
                    <a:pt x="834" y="1219"/>
                  </a:cubicBezTo>
                  <a:cubicBezTo>
                    <a:pt x="962" y="1432"/>
                    <a:pt x="1091" y="1646"/>
                    <a:pt x="1197" y="1860"/>
                  </a:cubicBezTo>
                  <a:cubicBezTo>
                    <a:pt x="1304" y="2074"/>
                    <a:pt x="1390" y="2309"/>
                    <a:pt x="1454" y="2565"/>
                  </a:cubicBezTo>
                  <a:lnTo>
                    <a:pt x="1646" y="2480"/>
                  </a:lnTo>
                  <a:cubicBezTo>
                    <a:pt x="1582" y="2223"/>
                    <a:pt x="1475" y="1967"/>
                    <a:pt x="1347" y="1753"/>
                  </a:cubicBezTo>
                  <a:cubicBezTo>
                    <a:pt x="1219" y="1539"/>
                    <a:pt x="1069" y="1326"/>
                    <a:pt x="920" y="1133"/>
                  </a:cubicBezTo>
                  <a:cubicBezTo>
                    <a:pt x="770" y="941"/>
                    <a:pt x="620" y="748"/>
                    <a:pt x="471" y="556"/>
                  </a:cubicBezTo>
                  <a:cubicBezTo>
                    <a:pt x="407" y="449"/>
                    <a:pt x="342" y="342"/>
                    <a:pt x="257" y="257"/>
                  </a:cubicBezTo>
                  <a:cubicBezTo>
                    <a:pt x="171" y="171"/>
                    <a:pt x="107" y="4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33"/>
            <p:cNvSpPr/>
            <p:nvPr/>
          </p:nvSpPr>
          <p:spPr>
            <a:xfrm>
              <a:off x="462000" y="4548038"/>
              <a:ext cx="44900" cy="36875"/>
            </a:xfrm>
            <a:custGeom>
              <a:avLst/>
              <a:gdLst/>
              <a:ahLst/>
              <a:cxnLst/>
              <a:rect l="l" t="t" r="r" b="b"/>
              <a:pathLst>
                <a:path w="1796" h="1475" extrusionOk="0">
                  <a:moveTo>
                    <a:pt x="21" y="1"/>
                  </a:moveTo>
                  <a:cubicBezTo>
                    <a:pt x="1" y="43"/>
                    <a:pt x="43" y="86"/>
                    <a:pt x="64" y="128"/>
                  </a:cubicBezTo>
                  <a:cubicBezTo>
                    <a:pt x="107" y="171"/>
                    <a:pt x="128" y="214"/>
                    <a:pt x="171" y="235"/>
                  </a:cubicBezTo>
                  <a:cubicBezTo>
                    <a:pt x="235" y="299"/>
                    <a:pt x="299" y="363"/>
                    <a:pt x="385" y="428"/>
                  </a:cubicBezTo>
                  <a:cubicBezTo>
                    <a:pt x="513" y="556"/>
                    <a:pt x="663" y="684"/>
                    <a:pt x="812" y="812"/>
                  </a:cubicBezTo>
                  <a:cubicBezTo>
                    <a:pt x="962" y="919"/>
                    <a:pt x="1111" y="1026"/>
                    <a:pt x="1261" y="1154"/>
                  </a:cubicBezTo>
                  <a:cubicBezTo>
                    <a:pt x="1411" y="1261"/>
                    <a:pt x="1539" y="1368"/>
                    <a:pt x="1731" y="1475"/>
                  </a:cubicBezTo>
                  <a:lnTo>
                    <a:pt x="1795" y="1218"/>
                  </a:lnTo>
                  <a:cubicBezTo>
                    <a:pt x="1667" y="1176"/>
                    <a:pt x="1496" y="1069"/>
                    <a:pt x="1347" y="983"/>
                  </a:cubicBezTo>
                  <a:cubicBezTo>
                    <a:pt x="1176" y="876"/>
                    <a:pt x="1026" y="791"/>
                    <a:pt x="876" y="684"/>
                  </a:cubicBezTo>
                  <a:cubicBezTo>
                    <a:pt x="705" y="599"/>
                    <a:pt x="556" y="492"/>
                    <a:pt x="406" y="385"/>
                  </a:cubicBezTo>
                  <a:cubicBezTo>
                    <a:pt x="342" y="321"/>
                    <a:pt x="256" y="278"/>
                    <a:pt x="192" y="214"/>
                  </a:cubicBezTo>
                  <a:cubicBezTo>
                    <a:pt x="150" y="192"/>
                    <a:pt x="107" y="150"/>
                    <a:pt x="85" y="128"/>
                  </a:cubicBezTo>
                  <a:cubicBezTo>
                    <a:pt x="43" y="86"/>
                    <a:pt x="1" y="43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33"/>
            <p:cNvSpPr/>
            <p:nvPr/>
          </p:nvSpPr>
          <p:spPr>
            <a:xfrm>
              <a:off x="444350" y="4510088"/>
              <a:ext cx="62550" cy="66275"/>
            </a:xfrm>
            <a:custGeom>
              <a:avLst/>
              <a:gdLst/>
              <a:ahLst/>
              <a:cxnLst/>
              <a:rect l="l" t="t" r="r" b="b"/>
              <a:pathLst>
                <a:path w="2502" h="2651" extrusionOk="0">
                  <a:moveTo>
                    <a:pt x="1" y="1"/>
                  </a:moveTo>
                  <a:lnTo>
                    <a:pt x="1" y="1"/>
                  </a:lnTo>
                  <a:cubicBezTo>
                    <a:pt x="129" y="65"/>
                    <a:pt x="214" y="193"/>
                    <a:pt x="321" y="278"/>
                  </a:cubicBezTo>
                  <a:lnTo>
                    <a:pt x="642" y="578"/>
                  </a:lnTo>
                  <a:cubicBezTo>
                    <a:pt x="856" y="791"/>
                    <a:pt x="1069" y="1005"/>
                    <a:pt x="1262" y="1219"/>
                  </a:cubicBezTo>
                  <a:cubicBezTo>
                    <a:pt x="1454" y="1433"/>
                    <a:pt x="1668" y="1646"/>
                    <a:pt x="1839" y="1903"/>
                  </a:cubicBezTo>
                  <a:cubicBezTo>
                    <a:pt x="1924" y="2010"/>
                    <a:pt x="1988" y="2138"/>
                    <a:pt x="2074" y="2266"/>
                  </a:cubicBezTo>
                  <a:cubicBezTo>
                    <a:pt x="2159" y="2416"/>
                    <a:pt x="2245" y="2544"/>
                    <a:pt x="2352" y="2651"/>
                  </a:cubicBezTo>
                  <a:lnTo>
                    <a:pt x="2501" y="2480"/>
                  </a:lnTo>
                  <a:cubicBezTo>
                    <a:pt x="2395" y="2373"/>
                    <a:pt x="2309" y="2245"/>
                    <a:pt x="2224" y="2138"/>
                  </a:cubicBezTo>
                  <a:cubicBezTo>
                    <a:pt x="2138" y="2010"/>
                    <a:pt x="2053" y="1881"/>
                    <a:pt x="1967" y="1753"/>
                  </a:cubicBezTo>
                  <a:cubicBezTo>
                    <a:pt x="1753" y="1518"/>
                    <a:pt x="1540" y="1326"/>
                    <a:pt x="1326" y="1133"/>
                  </a:cubicBezTo>
                  <a:cubicBezTo>
                    <a:pt x="1112" y="920"/>
                    <a:pt x="898" y="727"/>
                    <a:pt x="685" y="535"/>
                  </a:cubicBezTo>
                  <a:lnTo>
                    <a:pt x="343" y="257"/>
                  </a:lnTo>
                  <a:cubicBezTo>
                    <a:pt x="236" y="171"/>
                    <a:pt x="129" y="4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33"/>
            <p:cNvSpPr/>
            <p:nvPr/>
          </p:nvSpPr>
          <p:spPr>
            <a:xfrm>
              <a:off x="439550" y="4587563"/>
              <a:ext cx="70550" cy="10575"/>
            </a:xfrm>
            <a:custGeom>
              <a:avLst/>
              <a:gdLst/>
              <a:ahLst/>
              <a:cxnLst/>
              <a:rect l="l" t="t" r="r" b="b"/>
              <a:pathLst>
                <a:path w="2822" h="423" extrusionOk="0">
                  <a:moveTo>
                    <a:pt x="2693" y="1"/>
                  </a:moveTo>
                  <a:cubicBezTo>
                    <a:pt x="2544" y="129"/>
                    <a:pt x="2309" y="172"/>
                    <a:pt x="2074" y="214"/>
                  </a:cubicBezTo>
                  <a:cubicBezTo>
                    <a:pt x="1860" y="257"/>
                    <a:pt x="1625" y="279"/>
                    <a:pt x="1390" y="279"/>
                  </a:cubicBezTo>
                  <a:cubicBezTo>
                    <a:pt x="1165" y="300"/>
                    <a:pt x="935" y="311"/>
                    <a:pt x="703" y="311"/>
                  </a:cubicBezTo>
                  <a:cubicBezTo>
                    <a:pt x="471" y="311"/>
                    <a:pt x="235" y="300"/>
                    <a:pt x="0" y="279"/>
                  </a:cubicBezTo>
                  <a:lnTo>
                    <a:pt x="0" y="279"/>
                  </a:lnTo>
                  <a:cubicBezTo>
                    <a:pt x="471" y="364"/>
                    <a:pt x="941" y="407"/>
                    <a:pt x="1390" y="407"/>
                  </a:cubicBezTo>
                  <a:cubicBezTo>
                    <a:pt x="1507" y="418"/>
                    <a:pt x="1625" y="423"/>
                    <a:pt x="1742" y="423"/>
                  </a:cubicBezTo>
                  <a:cubicBezTo>
                    <a:pt x="1860" y="423"/>
                    <a:pt x="1977" y="418"/>
                    <a:pt x="2095" y="407"/>
                  </a:cubicBezTo>
                  <a:cubicBezTo>
                    <a:pt x="2223" y="407"/>
                    <a:pt x="2330" y="385"/>
                    <a:pt x="2458" y="364"/>
                  </a:cubicBezTo>
                  <a:cubicBezTo>
                    <a:pt x="2522" y="343"/>
                    <a:pt x="2565" y="343"/>
                    <a:pt x="2629" y="321"/>
                  </a:cubicBezTo>
                  <a:cubicBezTo>
                    <a:pt x="2693" y="300"/>
                    <a:pt x="2779" y="257"/>
                    <a:pt x="2822" y="214"/>
                  </a:cubicBezTo>
                  <a:lnTo>
                    <a:pt x="26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33"/>
            <p:cNvSpPr/>
            <p:nvPr/>
          </p:nvSpPr>
          <p:spPr>
            <a:xfrm>
              <a:off x="509550" y="4593438"/>
              <a:ext cx="15525" cy="53475"/>
            </a:xfrm>
            <a:custGeom>
              <a:avLst/>
              <a:gdLst/>
              <a:ahLst/>
              <a:cxnLst/>
              <a:rect l="l" t="t" r="r" b="b"/>
              <a:pathLst>
                <a:path w="621" h="2139" extrusionOk="0">
                  <a:moveTo>
                    <a:pt x="577" y="1"/>
                  </a:moveTo>
                  <a:cubicBezTo>
                    <a:pt x="492" y="172"/>
                    <a:pt x="428" y="364"/>
                    <a:pt x="385" y="535"/>
                  </a:cubicBezTo>
                  <a:cubicBezTo>
                    <a:pt x="342" y="706"/>
                    <a:pt x="342" y="877"/>
                    <a:pt x="278" y="1070"/>
                  </a:cubicBezTo>
                  <a:cubicBezTo>
                    <a:pt x="257" y="1241"/>
                    <a:pt x="193" y="1412"/>
                    <a:pt x="129" y="1583"/>
                  </a:cubicBezTo>
                  <a:cubicBezTo>
                    <a:pt x="64" y="1754"/>
                    <a:pt x="22" y="1946"/>
                    <a:pt x="0" y="2138"/>
                  </a:cubicBezTo>
                  <a:lnTo>
                    <a:pt x="22" y="2138"/>
                  </a:lnTo>
                  <a:cubicBezTo>
                    <a:pt x="64" y="1967"/>
                    <a:pt x="150" y="1796"/>
                    <a:pt x="235" y="1647"/>
                  </a:cubicBezTo>
                  <a:cubicBezTo>
                    <a:pt x="300" y="1476"/>
                    <a:pt x="385" y="1326"/>
                    <a:pt x="449" y="1134"/>
                  </a:cubicBezTo>
                  <a:cubicBezTo>
                    <a:pt x="513" y="963"/>
                    <a:pt x="599" y="770"/>
                    <a:pt x="599" y="599"/>
                  </a:cubicBezTo>
                  <a:cubicBezTo>
                    <a:pt x="620" y="407"/>
                    <a:pt x="620" y="215"/>
                    <a:pt x="599" y="22"/>
                  </a:cubicBezTo>
                  <a:lnTo>
                    <a:pt x="5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33"/>
            <p:cNvSpPr/>
            <p:nvPr/>
          </p:nvSpPr>
          <p:spPr>
            <a:xfrm>
              <a:off x="530925" y="4590763"/>
              <a:ext cx="18725" cy="29425"/>
            </a:xfrm>
            <a:custGeom>
              <a:avLst/>
              <a:gdLst/>
              <a:ahLst/>
              <a:cxnLst/>
              <a:rect l="l" t="t" r="r" b="b"/>
              <a:pathLst>
                <a:path w="749" h="1177" extrusionOk="0">
                  <a:moveTo>
                    <a:pt x="22" y="1"/>
                  </a:moveTo>
                  <a:lnTo>
                    <a:pt x="0" y="22"/>
                  </a:lnTo>
                  <a:cubicBezTo>
                    <a:pt x="64" y="151"/>
                    <a:pt x="128" y="236"/>
                    <a:pt x="193" y="343"/>
                  </a:cubicBezTo>
                  <a:cubicBezTo>
                    <a:pt x="257" y="428"/>
                    <a:pt x="342" y="493"/>
                    <a:pt x="406" y="578"/>
                  </a:cubicBezTo>
                  <a:cubicBezTo>
                    <a:pt x="428" y="599"/>
                    <a:pt x="470" y="664"/>
                    <a:pt x="492" y="706"/>
                  </a:cubicBezTo>
                  <a:cubicBezTo>
                    <a:pt x="513" y="749"/>
                    <a:pt x="535" y="792"/>
                    <a:pt x="556" y="856"/>
                  </a:cubicBezTo>
                  <a:cubicBezTo>
                    <a:pt x="599" y="963"/>
                    <a:pt x="641" y="1091"/>
                    <a:pt x="727" y="1177"/>
                  </a:cubicBezTo>
                  <a:lnTo>
                    <a:pt x="748" y="1155"/>
                  </a:lnTo>
                  <a:cubicBezTo>
                    <a:pt x="684" y="1048"/>
                    <a:pt x="684" y="941"/>
                    <a:pt x="663" y="813"/>
                  </a:cubicBezTo>
                  <a:cubicBezTo>
                    <a:pt x="641" y="749"/>
                    <a:pt x="641" y="685"/>
                    <a:pt x="620" y="621"/>
                  </a:cubicBezTo>
                  <a:cubicBezTo>
                    <a:pt x="599" y="535"/>
                    <a:pt x="577" y="514"/>
                    <a:pt x="535" y="450"/>
                  </a:cubicBezTo>
                  <a:cubicBezTo>
                    <a:pt x="492" y="322"/>
                    <a:pt x="428" y="215"/>
                    <a:pt x="342" y="151"/>
                  </a:cubicBezTo>
                  <a:cubicBezTo>
                    <a:pt x="235" y="65"/>
                    <a:pt x="150" y="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33"/>
            <p:cNvSpPr/>
            <p:nvPr/>
          </p:nvSpPr>
          <p:spPr>
            <a:xfrm>
              <a:off x="444375" y="4604488"/>
              <a:ext cx="7000" cy="4950"/>
            </a:xfrm>
            <a:custGeom>
              <a:avLst/>
              <a:gdLst/>
              <a:ahLst/>
              <a:cxnLst/>
              <a:rect l="l" t="t" r="r" b="b"/>
              <a:pathLst>
                <a:path w="280" h="198" extrusionOk="0">
                  <a:moveTo>
                    <a:pt x="130" y="1"/>
                  </a:moveTo>
                  <a:cubicBezTo>
                    <a:pt x="107" y="1"/>
                    <a:pt x="84" y="9"/>
                    <a:pt x="64" y="29"/>
                  </a:cubicBezTo>
                  <a:cubicBezTo>
                    <a:pt x="1" y="108"/>
                    <a:pt x="65" y="198"/>
                    <a:pt x="137" y="198"/>
                  </a:cubicBezTo>
                  <a:cubicBezTo>
                    <a:pt x="163" y="198"/>
                    <a:pt x="191" y="186"/>
                    <a:pt x="213" y="157"/>
                  </a:cubicBezTo>
                  <a:cubicBezTo>
                    <a:pt x="279" y="92"/>
                    <a:pt x="206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33"/>
            <p:cNvSpPr/>
            <p:nvPr/>
          </p:nvSpPr>
          <p:spPr>
            <a:xfrm>
              <a:off x="438450" y="4592663"/>
              <a:ext cx="6450" cy="4725"/>
            </a:xfrm>
            <a:custGeom>
              <a:avLst/>
              <a:gdLst/>
              <a:ahLst/>
              <a:cxnLst/>
              <a:rect l="l" t="t" r="r" b="b"/>
              <a:pathLst>
                <a:path w="258" h="189" extrusionOk="0">
                  <a:moveTo>
                    <a:pt x="135" y="1"/>
                  </a:moveTo>
                  <a:cubicBezTo>
                    <a:pt x="112" y="1"/>
                    <a:pt x="87" y="10"/>
                    <a:pt x="66" y="32"/>
                  </a:cubicBezTo>
                  <a:cubicBezTo>
                    <a:pt x="0" y="97"/>
                    <a:pt x="73" y="188"/>
                    <a:pt x="139" y="188"/>
                  </a:cubicBezTo>
                  <a:cubicBezTo>
                    <a:pt x="159" y="188"/>
                    <a:pt x="179" y="180"/>
                    <a:pt x="194" y="160"/>
                  </a:cubicBezTo>
                  <a:cubicBezTo>
                    <a:pt x="258" y="80"/>
                    <a:pt x="203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33"/>
            <p:cNvSpPr/>
            <p:nvPr/>
          </p:nvSpPr>
          <p:spPr>
            <a:xfrm>
              <a:off x="445000" y="4577038"/>
              <a:ext cx="8350" cy="6125"/>
            </a:xfrm>
            <a:custGeom>
              <a:avLst/>
              <a:gdLst/>
              <a:ahLst/>
              <a:cxnLst/>
              <a:rect l="l" t="t" r="r" b="b"/>
              <a:pathLst>
                <a:path w="334" h="245" extrusionOk="0">
                  <a:moveTo>
                    <a:pt x="165" y="1"/>
                  </a:moveTo>
                  <a:cubicBezTo>
                    <a:pt x="136" y="1"/>
                    <a:pt x="107" y="11"/>
                    <a:pt x="82" y="37"/>
                  </a:cubicBezTo>
                  <a:cubicBezTo>
                    <a:pt x="0" y="135"/>
                    <a:pt x="92" y="244"/>
                    <a:pt x="178" y="244"/>
                  </a:cubicBezTo>
                  <a:cubicBezTo>
                    <a:pt x="205" y="244"/>
                    <a:pt x="232" y="234"/>
                    <a:pt x="253" y="208"/>
                  </a:cubicBezTo>
                  <a:cubicBezTo>
                    <a:pt x="334" y="110"/>
                    <a:pt x="254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33"/>
            <p:cNvSpPr/>
            <p:nvPr/>
          </p:nvSpPr>
          <p:spPr>
            <a:xfrm>
              <a:off x="449600" y="4551138"/>
              <a:ext cx="5675" cy="5025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10" y="0"/>
                  </a:moveTo>
                  <a:cubicBezTo>
                    <a:pt x="53" y="0"/>
                    <a:pt x="1" y="108"/>
                    <a:pt x="69" y="175"/>
                  </a:cubicBezTo>
                  <a:cubicBezTo>
                    <a:pt x="82" y="193"/>
                    <a:pt x="97" y="201"/>
                    <a:pt x="113" y="201"/>
                  </a:cubicBezTo>
                  <a:cubicBezTo>
                    <a:pt x="170" y="201"/>
                    <a:pt x="226" y="93"/>
                    <a:pt x="175" y="26"/>
                  </a:cubicBezTo>
                  <a:lnTo>
                    <a:pt x="154" y="26"/>
                  </a:lnTo>
                  <a:cubicBezTo>
                    <a:pt x="141" y="8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33"/>
            <p:cNvSpPr/>
            <p:nvPr/>
          </p:nvSpPr>
          <p:spPr>
            <a:xfrm>
              <a:off x="457700" y="4544988"/>
              <a:ext cx="7950" cy="6125"/>
            </a:xfrm>
            <a:custGeom>
              <a:avLst/>
              <a:gdLst/>
              <a:ahLst/>
              <a:cxnLst/>
              <a:rect l="l" t="t" r="r" b="b"/>
              <a:pathLst>
                <a:path w="318" h="245" extrusionOk="0">
                  <a:moveTo>
                    <a:pt x="148" y="0"/>
                  </a:moveTo>
                  <a:cubicBezTo>
                    <a:pt x="120" y="0"/>
                    <a:pt x="91" y="11"/>
                    <a:pt x="65" y="37"/>
                  </a:cubicBezTo>
                  <a:lnTo>
                    <a:pt x="65" y="58"/>
                  </a:lnTo>
                  <a:cubicBezTo>
                    <a:pt x="0" y="139"/>
                    <a:pt x="70" y="244"/>
                    <a:pt x="155" y="244"/>
                  </a:cubicBezTo>
                  <a:cubicBezTo>
                    <a:pt x="182" y="244"/>
                    <a:pt x="210" y="233"/>
                    <a:pt x="236" y="208"/>
                  </a:cubicBezTo>
                  <a:cubicBezTo>
                    <a:pt x="317" y="110"/>
                    <a:pt x="238" y="0"/>
                    <a:pt x="1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33"/>
            <p:cNvSpPr/>
            <p:nvPr/>
          </p:nvSpPr>
          <p:spPr>
            <a:xfrm>
              <a:off x="441775" y="4507338"/>
              <a:ext cx="8475" cy="6350"/>
            </a:xfrm>
            <a:custGeom>
              <a:avLst/>
              <a:gdLst/>
              <a:ahLst/>
              <a:cxnLst/>
              <a:rect l="l" t="t" r="r" b="b"/>
              <a:pathLst>
                <a:path w="339" h="254" extrusionOk="0">
                  <a:moveTo>
                    <a:pt x="171" y="1"/>
                  </a:moveTo>
                  <a:cubicBezTo>
                    <a:pt x="140" y="1"/>
                    <a:pt x="109" y="14"/>
                    <a:pt x="82" y="46"/>
                  </a:cubicBezTo>
                  <a:cubicBezTo>
                    <a:pt x="1" y="144"/>
                    <a:pt x="80" y="254"/>
                    <a:pt x="170" y="254"/>
                  </a:cubicBezTo>
                  <a:cubicBezTo>
                    <a:pt x="198" y="254"/>
                    <a:pt x="228" y="243"/>
                    <a:pt x="253" y="217"/>
                  </a:cubicBezTo>
                  <a:lnTo>
                    <a:pt x="275" y="196"/>
                  </a:lnTo>
                  <a:cubicBezTo>
                    <a:pt x="338" y="116"/>
                    <a:pt x="259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33"/>
            <p:cNvSpPr/>
            <p:nvPr/>
          </p:nvSpPr>
          <p:spPr>
            <a:xfrm>
              <a:off x="474850" y="4518713"/>
              <a:ext cx="6900" cy="5225"/>
            </a:xfrm>
            <a:custGeom>
              <a:avLst/>
              <a:gdLst/>
              <a:ahLst/>
              <a:cxnLst/>
              <a:rect l="l" t="t" r="r" b="b"/>
              <a:pathLst>
                <a:path w="276" h="209" extrusionOk="0">
                  <a:moveTo>
                    <a:pt x="139" y="0"/>
                  </a:moveTo>
                  <a:cubicBezTo>
                    <a:pt x="113" y="0"/>
                    <a:pt x="86" y="12"/>
                    <a:pt x="63" y="40"/>
                  </a:cubicBezTo>
                  <a:cubicBezTo>
                    <a:pt x="0" y="119"/>
                    <a:pt x="64" y="209"/>
                    <a:pt x="137" y="209"/>
                  </a:cubicBezTo>
                  <a:cubicBezTo>
                    <a:pt x="163" y="209"/>
                    <a:pt x="190" y="197"/>
                    <a:pt x="213" y="168"/>
                  </a:cubicBezTo>
                  <a:cubicBezTo>
                    <a:pt x="275" y="90"/>
                    <a:pt x="212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33"/>
            <p:cNvSpPr/>
            <p:nvPr/>
          </p:nvSpPr>
          <p:spPr>
            <a:xfrm>
              <a:off x="469600" y="4496363"/>
              <a:ext cx="8325" cy="6350"/>
            </a:xfrm>
            <a:custGeom>
              <a:avLst/>
              <a:gdLst/>
              <a:ahLst/>
              <a:cxnLst/>
              <a:rect l="l" t="t" r="r" b="b"/>
              <a:pathLst>
                <a:path w="333" h="254" extrusionOk="0">
                  <a:moveTo>
                    <a:pt x="164" y="0"/>
                  </a:moveTo>
                  <a:cubicBezTo>
                    <a:pt x="136" y="0"/>
                    <a:pt x="106" y="11"/>
                    <a:pt x="81" y="37"/>
                  </a:cubicBezTo>
                  <a:lnTo>
                    <a:pt x="81" y="58"/>
                  </a:lnTo>
                  <a:cubicBezTo>
                    <a:pt x="1" y="138"/>
                    <a:pt x="76" y="253"/>
                    <a:pt x="164" y="253"/>
                  </a:cubicBezTo>
                  <a:cubicBezTo>
                    <a:pt x="193" y="253"/>
                    <a:pt x="225" y="240"/>
                    <a:pt x="252" y="208"/>
                  </a:cubicBezTo>
                  <a:cubicBezTo>
                    <a:pt x="333" y="110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33"/>
            <p:cNvSpPr/>
            <p:nvPr/>
          </p:nvSpPr>
          <p:spPr>
            <a:xfrm>
              <a:off x="489650" y="4509388"/>
              <a:ext cx="6200" cy="4725"/>
            </a:xfrm>
            <a:custGeom>
              <a:avLst/>
              <a:gdLst/>
              <a:ahLst/>
              <a:cxnLst/>
              <a:rect l="l" t="t" r="r" b="b"/>
              <a:pathLst>
                <a:path w="248" h="189" extrusionOk="0">
                  <a:moveTo>
                    <a:pt x="121" y="0"/>
                  </a:moveTo>
                  <a:cubicBezTo>
                    <a:pt x="103" y="0"/>
                    <a:pt x="84" y="9"/>
                    <a:pt x="70" y="29"/>
                  </a:cubicBezTo>
                  <a:lnTo>
                    <a:pt x="48" y="50"/>
                  </a:lnTo>
                  <a:cubicBezTo>
                    <a:pt x="1" y="113"/>
                    <a:pt x="59" y="188"/>
                    <a:pt x="127" y="188"/>
                  </a:cubicBezTo>
                  <a:cubicBezTo>
                    <a:pt x="151" y="188"/>
                    <a:pt x="176" y="179"/>
                    <a:pt x="198" y="157"/>
                  </a:cubicBezTo>
                  <a:cubicBezTo>
                    <a:pt x="247" y="91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33"/>
            <p:cNvSpPr/>
            <p:nvPr/>
          </p:nvSpPr>
          <p:spPr>
            <a:xfrm>
              <a:off x="497225" y="4483663"/>
              <a:ext cx="6450" cy="4700"/>
            </a:xfrm>
            <a:custGeom>
              <a:avLst/>
              <a:gdLst/>
              <a:ahLst/>
              <a:cxnLst/>
              <a:rect l="l" t="t" r="r" b="b"/>
              <a:pathLst>
                <a:path w="258" h="188" extrusionOk="0">
                  <a:moveTo>
                    <a:pt x="135" y="0"/>
                  </a:moveTo>
                  <a:cubicBezTo>
                    <a:pt x="112" y="0"/>
                    <a:pt x="88" y="10"/>
                    <a:pt x="66" y="32"/>
                  </a:cubicBezTo>
                  <a:cubicBezTo>
                    <a:pt x="0" y="97"/>
                    <a:pt x="73" y="188"/>
                    <a:pt x="140" y="188"/>
                  </a:cubicBezTo>
                  <a:cubicBezTo>
                    <a:pt x="160" y="188"/>
                    <a:pt x="179" y="180"/>
                    <a:pt x="194" y="160"/>
                  </a:cubicBezTo>
                  <a:cubicBezTo>
                    <a:pt x="258" y="80"/>
                    <a:pt x="203" y="0"/>
                    <a:pt x="1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33"/>
            <p:cNvSpPr/>
            <p:nvPr/>
          </p:nvSpPr>
          <p:spPr>
            <a:xfrm>
              <a:off x="525150" y="4488863"/>
              <a:ext cx="8350" cy="6125"/>
            </a:xfrm>
            <a:custGeom>
              <a:avLst/>
              <a:gdLst/>
              <a:ahLst/>
              <a:cxnLst/>
              <a:rect l="l" t="t" r="r" b="b"/>
              <a:pathLst>
                <a:path w="334" h="245" extrusionOk="0">
                  <a:moveTo>
                    <a:pt x="156" y="1"/>
                  </a:moveTo>
                  <a:cubicBezTo>
                    <a:pt x="129" y="1"/>
                    <a:pt x="102" y="12"/>
                    <a:pt x="82" y="37"/>
                  </a:cubicBezTo>
                  <a:cubicBezTo>
                    <a:pt x="0" y="135"/>
                    <a:pt x="80" y="245"/>
                    <a:pt x="170" y="245"/>
                  </a:cubicBezTo>
                  <a:cubicBezTo>
                    <a:pt x="198" y="245"/>
                    <a:pt x="227" y="234"/>
                    <a:pt x="253" y="208"/>
                  </a:cubicBezTo>
                  <a:cubicBezTo>
                    <a:pt x="334" y="111"/>
                    <a:pt x="24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33"/>
            <p:cNvSpPr/>
            <p:nvPr/>
          </p:nvSpPr>
          <p:spPr>
            <a:xfrm>
              <a:off x="540025" y="4504563"/>
              <a:ext cx="6575" cy="4950"/>
            </a:xfrm>
            <a:custGeom>
              <a:avLst/>
              <a:gdLst/>
              <a:ahLst/>
              <a:cxnLst/>
              <a:rect l="l" t="t" r="r" b="b"/>
              <a:pathLst>
                <a:path w="263" h="198" extrusionOk="0">
                  <a:moveTo>
                    <a:pt x="127" y="1"/>
                  </a:moveTo>
                  <a:cubicBezTo>
                    <a:pt x="106" y="1"/>
                    <a:pt x="84" y="9"/>
                    <a:pt x="64" y="29"/>
                  </a:cubicBezTo>
                  <a:cubicBezTo>
                    <a:pt x="1" y="108"/>
                    <a:pt x="65" y="198"/>
                    <a:pt x="137" y="198"/>
                  </a:cubicBezTo>
                  <a:cubicBezTo>
                    <a:pt x="163" y="198"/>
                    <a:pt x="191" y="186"/>
                    <a:pt x="213" y="157"/>
                  </a:cubicBezTo>
                  <a:cubicBezTo>
                    <a:pt x="263" y="92"/>
                    <a:pt x="198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33"/>
            <p:cNvSpPr/>
            <p:nvPr/>
          </p:nvSpPr>
          <p:spPr>
            <a:xfrm>
              <a:off x="551725" y="4532988"/>
              <a:ext cx="8475" cy="6350"/>
            </a:xfrm>
            <a:custGeom>
              <a:avLst/>
              <a:gdLst/>
              <a:ahLst/>
              <a:cxnLst/>
              <a:rect l="l" t="t" r="r" b="b"/>
              <a:pathLst>
                <a:path w="339" h="254" extrusionOk="0">
                  <a:moveTo>
                    <a:pt x="166" y="1"/>
                  </a:moveTo>
                  <a:cubicBezTo>
                    <a:pt x="137" y="1"/>
                    <a:pt x="109" y="14"/>
                    <a:pt x="87" y="46"/>
                  </a:cubicBezTo>
                  <a:lnTo>
                    <a:pt x="66" y="46"/>
                  </a:lnTo>
                  <a:cubicBezTo>
                    <a:pt x="1" y="144"/>
                    <a:pt x="84" y="254"/>
                    <a:pt x="175" y="254"/>
                  </a:cubicBezTo>
                  <a:cubicBezTo>
                    <a:pt x="203" y="254"/>
                    <a:pt x="233" y="243"/>
                    <a:pt x="258" y="217"/>
                  </a:cubicBezTo>
                  <a:lnTo>
                    <a:pt x="258" y="196"/>
                  </a:lnTo>
                  <a:cubicBezTo>
                    <a:pt x="338" y="116"/>
                    <a:pt x="251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33"/>
            <p:cNvSpPr/>
            <p:nvPr/>
          </p:nvSpPr>
          <p:spPr>
            <a:xfrm>
              <a:off x="562125" y="4565663"/>
              <a:ext cx="4950" cy="5900"/>
            </a:xfrm>
            <a:custGeom>
              <a:avLst/>
              <a:gdLst/>
              <a:ahLst/>
              <a:cxnLst/>
              <a:rect l="l" t="t" r="r" b="b"/>
              <a:pathLst>
                <a:path w="198" h="236" extrusionOk="0">
                  <a:moveTo>
                    <a:pt x="109" y="1"/>
                  </a:moveTo>
                  <a:cubicBezTo>
                    <a:pt x="57" y="1"/>
                    <a:pt x="0" y="60"/>
                    <a:pt x="13" y="150"/>
                  </a:cubicBezTo>
                  <a:cubicBezTo>
                    <a:pt x="22" y="209"/>
                    <a:pt x="54" y="235"/>
                    <a:pt x="88" y="235"/>
                  </a:cubicBezTo>
                  <a:cubicBezTo>
                    <a:pt x="140" y="235"/>
                    <a:pt x="197" y="176"/>
                    <a:pt x="184" y="86"/>
                  </a:cubicBezTo>
                  <a:cubicBezTo>
                    <a:pt x="176" y="26"/>
                    <a:pt x="144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33"/>
            <p:cNvSpPr/>
            <p:nvPr/>
          </p:nvSpPr>
          <p:spPr>
            <a:xfrm>
              <a:off x="563525" y="4596138"/>
              <a:ext cx="5525" cy="5875"/>
            </a:xfrm>
            <a:custGeom>
              <a:avLst/>
              <a:gdLst/>
              <a:ahLst/>
              <a:cxnLst/>
              <a:rect l="l" t="t" r="r" b="b"/>
              <a:pathLst>
                <a:path w="221" h="235" extrusionOk="0">
                  <a:moveTo>
                    <a:pt x="114" y="0"/>
                  </a:moveTo>
                  <a:cubicBezTo>
                    <a:pt x="86" y="0"/>
                    <a:pt x="58" y="19"/>
                    <a:pt x="43" y="64"/>
                  </a:cubicBezTo>
                  <a:cubicBezTo>
                    <a:pt x="21" y="85"/>
                    <a:pt x="0" y="107"/>
                    <a:pt x="21" y="149"/>
                  </a:cubicBezTo>
                  <a:cubicBezTo>
                    <a:pt x="21" y="149"/>
                    <a:pt x="21" y="171"/>
                    <a:pt x="21" y="171"/>
                  </a:cubicBezTo>
                  <a:cubicBezTo>
                    <a:pt x="43" y="213"/>
                    <a:pt x="75" y="235"/>
                    <a:pt x="107" y="235"/>
                  </a:cubicBezTo>
                  <a:cubicBezTo>
                    <a:pt x="139" y="235"/>
                    <a:pt x="171" y="213"/>
                    <a:pt x="192" y="171"/>
                  </a:cubicBezTo>
                  <a:cubicBezTo>
                    <a:pt x="192" y="171"/>
                    <a:pt x="192" y="149"/>
                    <a:pt x="192" y="149"/>
                  </a:cubicBezTo>
                  <a:cubicBezTo>
                    <a:pt x="220" y="66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33"/>
            <p:cNvSpPr/>
            <p:nvPr/>
          </p:nvSpPr>
          <p:spPr>
            <a:xfrm>
              <a:off x="546925" y="4618188"/>
              <a:ext cx="7950" cy="6125"/>
            </a:xfrm>
            <a:custGeom>
              <a:avLst/>
              <a:gdLst/>
              <a:ahLst/>
              <a:cxnLst/>
              <a:rect l="l" t="t" r="r" b="b"/>
              <a:pathLst>
                <a:path w="318" h="245" extrusionOk="0">
                  <a:moveTo>
                    <a:pt x="149" y="0"/>
                  </a:moveTo>
                  <a:cubicBezTo>
                    <a:pt x="120" y="0"/>
                    <a:pt x="91" y="11"/>
                    <a:pt x="66" y="37"/>
                  </a:cubicBezTo>
                  <a:cubicBezTo>
                    <a:pt x="1" y="134"/>
                    <a:pt x="84" y="244"/>
                    <a:pt x="165" y="244"/>
                  </a:cubicBezTo>
                  <a:cubicBezTo>
                    <a:pt x="191" y="244"/>
                    <a:pt x="216" y="233"/>
                    <a:pt x="237" y="208"/>
                  </a:cubicBezTo>
                  <a:cubicBezTo>
                    <a:pt x="318" y="110"/>
                    <a:pt x="238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33"/>
            <p:cNvSpPr/>
            <p:nvPr/>
          </p:nvSpPr>
          <p:spPr>
            <a:xfrm>
              <a:off x="522850" y="4640213"/>
              <a:ext cx="6550" cy="6425"/>
            </a:xfrm>
            <a:custGeom>
              <a:avLst/>
              <a:gdLst/>
              <a:ahLst/>
              <a:cxnLst/>
              <a:rect l="l" t="t" r="r" b="b"/>
              <a:pathLst>
                <a:path w="262" h="257" extrusionOk="0">
                  <a:moveTo>
                    <a:pt x="141" y="0"/>
                  </a:moveTo>
                  <a:cubicBezTo>
                    <a:pt x="72" y="0"/>
                    <a:pt x="0" y="91"/>
                    <a:pt x="45" y="182"/>
                  </a:cubicBezTo>
                  <a:lnTo>
                    <a:pt x="45" y="203"/>
                  </a:lnTo>
                  <a:cubicBezTo>
                    <a:pt x="64" y="241"/>
                    <a:pt x="92" y="256"/>
                    <a:pt x="121" y="256"/>
                  </a:cubicBezTo>
                  <a:cubicBezTo>
                    <a:pt x="189" y="256"/>
                    <a:pt x="262" y="166"/>
                    <a:pt x="216" y="75"/>
                  </a:cubicBezTo>
                  <a:lnTo>
                    <a:pt x="216" y="54"/>
                  </a:lnTo>
                  <a:cubicBezTo>
                    <a:pt x="198" y="16"/>
                    <a:pt x="170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33"/>
            <p:cNvSpPr/>
            <p:nvPr/>
          </p:nvSpPr>
          <p:spPr>
            <a:xfrm>
              <a:off x="505450" y="4644138"/>
              <a:ext cx="8375" cy="6125"/>
            </a:xfrm>
            <a:custGeom>
              <a:avLst/>
              <a:gdLst/>
              <a:ahLst/>
              <a:cxnLst/>
              <a:rect l="l" t="t" r="r" b="b"/>
              <a:pathLst>
                <a:path w="335" h="245" extrusionOk="0">
                  <a:moveTo>
                    <a:pt x="167" y="0"/>
                  </a:moveTo>
                  <a:cubicBezTo>
                    <a:pt x="137" y="0"/>
                    <a:pt x="106" y="14"/>
                    <a:pt x="79" y="46"/>
                  </a:cubicBezTo>
                  <a:cubicBezTo>
                    <a:pt x="1" y="140"/>
                    <a:pt x="82" y="245"/>
                    <a:pt x="165" y="245"/>
                  </a:cubicBezTo>
                  <a:cubicBezTo>
                    <a:pt x="196" y="245"/>
                    <a:pt x="227" y="230"/>
                    <a:pt x="250" y="196"/>
                  </a:cubicBezTo>
                  <a:lnTo>
                    <a:pt x="271" y="196"/>
                  </a:lnTo>
                  <a:cubicBezTo>
                    <a:pt x="335" y="116"/>
                    <a:pt x="256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33"/>
            <p:cNvSpPr/>
            <p:nvPr/>
          </p:nvSpPr>
          <p:spPr>
            <a:xfrm>
              <a:off x="472150" y="4642138"/>
              <a:ext cx="6675" cy="6850"/>
            </a:xfrm>
            <a:custGeom>
              <a:avLst/>
              <a:gdLst/>
              <a:ahLst/>
              <a:cxnLst/>
              <a:rect l="l" t="t" r="r" b="b"/>
              <a:pathLst>
                <a:path w="267" h="274" extrusionOk="0">
                  <a:moveTo>
                    <a:pt x="120" y="0"/>
                  </a:moveTo>
                  <a:cubicBezTo>
                    <a:pt x="93" y="0"/>
                    <a:pt x="66" y="12"/>
                    <a:pt x="43" y="41"/>
                  </a:cubicBezTo>
                  <a:cubicBezTo>
                    <a:pt x="21" y="83"/>
                    <a:pt x="0" y="126"/>
                    <a:pt x="0" y="169"/>
                  </a:cubicBezTo>
                  <a:cubicBezTo>
                    <a:pt x="10" y="241"/>
                    <a:pt x="60" y="273"/>
                    <a:pt x="112" y="273"/>
                  </a:cubicBezTo>
                  <a:cubicBezTo>
                    <a:pt x="167" y="273"/>
                    <a:pt x="224" y="235"/>
                    <a:pt x="235" y="169"/>
                  </a:cubicBezTo>
                  <a:cubicBezTo>
                    <a:pt x="267" y="90"/>
                    <a:pt x="194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33"/>
            <p:cNvSpPr/>
            <p:nvPr/>
          </p:nvSpPr>
          <p:spPr>
            <a:xfrm>
              <a:off x="479225" y="4626013"/>
              <a:ext cx="5750" cy="5000"/>
            </a:xfrm>
            <a:custGeom>
              <a:avLst/>
              <a:gdLst/>
              <a:ahLst/>
              <a:cxnLst/>
              <a:rect l="l" t="t" r="r" b="b"/>
              <a:pathLst>
                <a:path w="230" h="200" extrusionOk="0">
                  <a:moveTo>
                    <a:pt x="107" y="0"/>
                  </a:moveTo>
                  <a:cubicBezTo>
                    <a:pt x="14" y="0"/>
                    <a:pt x="1" y="174"/>
                    <a:pt x="102" y="194"/>
                  </a:cubicBezTo>
                  <a:lnTo>
                    <a:pt x="123" y="194"/>
                  </a:lnTo>
                  <a:cubicBezTo>
                    <a:pt x="133" y="198"/>
                    <a:pt x="142" y="200"/>
                    <a:pt x="150" y="200"/>
                  </a:cubicBezTo>
                  <a:cubicBezTo>
                    <a:pt x="229" y="200"/>
                    <a:pt x="222" y="21"/>
                    <a:pt x="145" y="2"/>
                  </a:cubicBezTo>
                  <a:lnTo>
                    <a:pt x="123" y="2"/>
                  </a:ln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33"/>
            <p:cNvSpPr/>
            <p:nvPr/>
          </p:nvSpPr>
          <p:spPr>
            <a:xfrm>
              <a:off x="479225" y="4624938"/>
              <a:ext cx="6150" cy="4900"/>
            </a:xfrm>
            <a:custGeom>
              <a:avLst/>
              <a:gdLst/>
              <a:ahLst/>
              <a:cxnLst/>
              <a:rect l="l" t="t" r="r" b="b"/>
              <a:pathLst>
                <a:path w="246" h="196" extrusionOk="0">
                  <a:moveTo>
                    <a:pt x="107" y="0"/>
                  </a:moveTo>
                  <a:cubicBezTo>
                    <a:pt x="14" y="0"/>
                    <a:pt x="1" y="174"/>
                    <a:pt x="102" y="194"/>
                  </a:cubicBezTo>
                  <a:lnTo>
                    <a:pt x="123" y="194"/>
                  </a:lnTo>
                  <a:cubicBezTo>
                    <a:pt x="129" y="195"/>
                    <a:pt x="134" y="196"/>
                    <a:pt x="139" y="196"/>
                  </a:cubicBezTo>
                  <a:cubicBezTo>
                    <a:pt x="232" y="196"/>
                    <a:pt x="246" y="22"/>
                    <a:pt x="145" y="2"/>
                  </a:cubicBezTo>
                  <a:lnTo>
                    <a:pt x="123" y="2"/>
                  </a:ln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33"/>
            <p:cNvSpPr/>
            <p:nvPr/>
          </p:nvSpPr>
          <p:spPr>
            <a:xfrm>
              <a:off x="459550" y="4619963"/>
              <a:ext cx="6725" cy="7225"/>
            </a:xfrm>
            <a:custGeom>
              <a:avLst/>
              <a:gdLst/>
              <a:ahLst/>
              <a:cxnLst/>
              <a:rect l="l" t="t" r="r" b="b"/>
              <a:pathLst>
                <a:path w="269" h="289" extrusionOk="0">
                  <a:moveTo>
                    <a:pt x="113" y="1"/>
                  </a:moveTo>
                  <a:cubicBezTo>
                    <a:pt x="73" y="1"/>
                    <a:pt x="34" y="22"/>
                    <a:pt x="12" y="73"/>
                  </a:cubicBezTo>
                  <a:cubicBezTo>
                    <a:pt x="12" y="94"/>
                    <a:pt x="12" y="115"/>
                    <a:pt x="12" y="137"/>
                  </a:cubicBezTo>
                  <a:cubicBezTo>
                    <a:pt x="0" y="233"/>
                    <a:pt x="63" y="288"/>
                    <a:pt x="123" y="288"/>
                  </a:cubicBezTo>
                  <a:cubicBezTo>
                    <a:pt x="171" y="288"/>
                    <a:pt x="217" y="255"/>
                    <a:pt x="226" y="180"/>
                  </a:cubicBezTo>
                  <a:cubicBezTo>
                    <a:pt x="269" y="81"/>
                    <a:pt x="190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33"/>
            <p:cNvSpPr/>
            <p:nvPr/>
          </p:nvSpPr>
          <p:spPr>
            <a:xfrm>
              <a:off x="1151300" y="5618763"/>
              <a:ext cx="39575" cy="40200"/>
            </a:xfrm>
            <a:custGeom>
              <a:avLst/>
              <a:gdLst/>
              <a:ahLst/>
              <a:cxnLst/>
              <a:rect l="l" t="t" r="r" b="b"/>
              <a:pathLst>
                <a:path w="1583" h="1608" extrusionOk="0">
                  <a:moveTo>
                    <a:pt x="911" y="0"/>
                  </a:moveTo>
                  <a:cubicBezTo>
                    <a:pt x="644" y="0"/>
                    <a:pt x="396" y="217"/>
                    <a:pt x="343" y="539"/>
                  </a:cubicBezTo>
                  <a:cubicBezTo>
                    <a:pt x="343" y="560"/>
                    <a:pt x="321" y="582"/>
                    <a:pt x="321" y="603"/>
                  </a:cubicBezTo>
                  <a:cubicBezTo>
                    <a:pt x="300" y="902"/>
                    <a:pt x="150" y="1244"/>
                    <a:pt x="1" y="1608"/>
                  </a:cubicBezTo>
                  <a:lnTo>
                    <a:pt x="1304" y="1608"/>
                  </a:lnTo>
                  <a:cubicBezTo>
                    <a:pt x="1390" y="1373"/>
                    <a:pt x="1454" y="1137"/>
                    <a:pt x="1518" y="881"/>
                  </a:cubicBezTo>
                  <a:cubicBezTo>
                    <a:pt x="1582" y="496"/>
                    <a:pt x="1390" y="111"/>
                    <a:pt x="1069" y="26"/>
                  </a:cubicBezTo>
                  <a:cubicBezTo>
                    <a:pt x="1017" y="8"/>
                    <a:pt x="964" y="0"/>
                    <a:pt x="911" y="0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33"/>
            <p:cNvSpPr/>
            <p:nvPr/>
          </p:nvSpPr>
          <p:spPr>
            <a:xfrm>
              <a:off x="1151300" y="5618763"/>
              <a:ext cx="38500" cy="40200"/>
            </a:xfrm>
            <a:custGeom>
              <a:avLst/>
              <a:gdLst/>
              <a:ahLst/>
              <a:cxnLst/>
              <a:rect l="l" t="t" r="r" b="b"/>
              <a:pathLst>
                <a:path w="1540" h="1608" extrusionOk="0">
                  <a:moveTo>
                    <a:pt x="911" y="0"/>
                  </a:moveTo>
                  <a:cubicBezTo>
                    <a:pt x="644" y="0"/>
                    <a:pt x="396" y="217"/>
                    <a:pt x="343" y="539"/>
                  </a:cubicBezTo>
                  <a:cubicBezTo>
                    <a:pt x="343" y="560"/>
                    <a:pt x="321" y="582"/>
                    <a:pt x="321" y="603"/>
                  </a:cubicBezTo>
                  <a:cubicBezTo>
                    <a:pt x="300" y="902"/>
                    <a:pt x="150" y="1244"/>
                    <a:pt x="1" y="1608"/>
                  </a:cubicBezTo>
                  <a:lnTo>
                    <a:pt x="620" y="1608"/>
                  </a:lnTo>
                  <a:cubicBezTo>
                    <a:pt x="663" y="1479"/>
                    <a:pt x="706" y="1373"/>
                    <a:pt x="706" y="1266"/>
                  </a:cubicBezTo>
                  <a:cubicBezTo>
                    <a:pt x="727" y="1244"/>
                    <a:pt x="727" y="1223"/>
                    <a:pt x="727" y="1202"/>
                  </a:cubicBezTo>
                  <a:cubicBezTo>
                    <a:pt x="798" y="884"/>
                    <a:pt x="1044" y="683"/>
                    <a:pt x="1308" y="683"/>
                  </a:cubicBezTo>
                  <a:cubicBezTo>
                    <a:pt x="1363" y="683"/>
                    <a:pt x="1420" y="691"/>
                    <a:pt x="1475" y="710"/>
                  </a:cubicBezTo>
                  <a:cubicBezTo>
                    <a:pt x="1497" y="710"/>
                    <a:pt x="1497" y="731"/>
                    <a:pt x="1518" y="731"/>
                  </a:cubicBezTo>
                  <a:cubicBezTo>
                    <a:pt x="1539" y="411"/>
                    <a:pt x="1347" y="90"/>
                    <a:pt x="1069" y="26"/>
                  </a:cubicBezTo>
                  <a:cubicBezTo>
                    <a:pt x="1017" y="8"/>
                    <a:pt x="964" y="0"/>
                    <a:pt x="911" y="0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33"/>
            <p:cNvSpPr/>
            <p:nvPr/>
          </p:nvSpPr>
          <p:spPr>
            <a:xfrm>
              <a:off x="1113900" y="5373788"/>
              <a:ext cx="243675" cy="285175"/>
            </a:xfrm>
            <a:custGeom>
              <a:avLst/>
              <a:gdLst/>
              <a:ahLst/>
              <a:cxnLst/>
              <a:rect l="l" t="t" r="r" b="b"/>
              <a:pathLst>
                <a:path w="9747" h="11407" extrusionOk="0">
                  <a:moveTo>
                    <a:pt x="3307" y="1"/>
                  </a:moveTo>
                  <a:cubicBezTo>
                    <a:pt x="3105" y="1"/>
                    <a:pt x="2912" y="153"/>
                    <a:pt x="2736" y="549"/>
                  </a:cubicBezTo>
                  <a:cubicBezTo>
                    <a:pt x="2330" y="1489"/>
                    <a:pt x="2416" y="2729"/>
                    <a:pt x="2159" y="3712"/>
                  </a:cubicBezTo>
                  <a:cubicBezTo>
                    <a:pt x="1603" y="5978"/>
                    <a:pt x="321" y="7837"/>
                    <a:pt x="64" y="10274"/>
                  </a:cubicBezTo>
                  <a:cubicBezTo>
                    <a:pt x="22" y="10616"/>
                    <a:pt x="0" y="11022"/>
                    <a:pt x="22" y="11407"/>
                  </a:cubicBezTo>
                  <a:lnTo>
                    <a:pt x="4403" y="11407"/>
                  </a:lnTo>
                  <a:cubicBezTo>
                    <a:pt x="4831" y="10894"/>
                    <a:pt x="5237" y="10381"/>
                    <a:pt x="5600" y="9910"/>
                  </a:cubicBezTo>
                  <a:cubicBezTo>
                    <a:pt x="6883" y="8222"/>
                    <a:pt x="7952" y="6662"/>
                    <a:pt x="9747" y="5572"/>
                  </a:cubicBezTo>
                  <a:cubicBezTo>
                    <a:pt x="9298" y="4759"/>
                    <a:pt x="8464" y="4375"/>
                    <a:pt x="7759" y="3883"/>
                  </a:cubicBezTo>
                  <a:cubicBezTo>
                    <a:pt x="6712" y="3178"/>
                    <a:pt x="5771" y="2280"/>
                    <a:pt x="4831" y="1361"/>
                  </a:cubicBezTo>
                  <a:cubicBezTo>
                    <a:pt x="4333" y="878"/>
                    <a:pt x="3792" y="1"/>
                    <a:pt x="3307" y="1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33"/>
            <p:cNvSpPr/>
            <p:nvPr/>
          </p:nvSpPr>
          <p:spPr>
            <a:xfrm>
              <a:off x="1113900" y="5373788"/>
              <a:ext cx="243675" cy="285175"/>
            </a:xfrm>
            <a:custGeom>
              <a:avLst/>
              <a:gdLst/>
              <a:ahLst/>
              <a:cxnLst/>
              <a:rect l="l" t="t" r="r" b="b"/>
              <a:pathLst>
                <a:path w="9747" h="11407" extrusionOk="0">
                  <a:moveTo>
                    <a:pt x="3307" y="1"/>
                  </a:moveTo>
                  <a:cubicBezTo>
                    <a:pt x="3105" y="1"/>
                    <a:pt x="2912" y="153"/>
                    <a:pt x="2736" y="549"/>
                  </a:cubicBezTo>
                  <a:cubicBezTo>
                    <a:pt x="2330" y="1489"/>
                    <a:pt x="2416" y="2729"/>
                    <a:pt x="2159" y="3712"/>
                  </a:cubicBezTo>
                  <a:cubicBezTo>
                    <a:pt x="1603" y="5978"/>
                    <a:pt x="321" y="7837"/>
                    <a:pt x="64" y="10274"/>
                  </a:cubicBezTo>
                  <a:cubicBezTo>
                    <a:pt x="22" y="10616"/>
                    <a:pt x="0" y="11022"/>
                    <a:pt x="22" y="11407"/>
                  </a:cubicBezTo>
                  <a:lnTo>
                    <a:pt x="855" y="11407"/>
                  </a:lnTo>
                  <a:cubicBezTo>
                    <a:pt x="855" y="11385"/>
                    <a:pt x="855" y="11343"/>
                    <a:pt x="855" y="11321"/>
                  </a:cubicBezTo>
                  <a:cubicBezTo>
                    <a:pt x="1112" y="8906"/>
                    <a:pt x="2394" y="7025"/>
                    <a:pt x="2971" y="4781"/>
                  </a:cubicBezTo>
                  <a:cubicBezTo>
                    <a:pt x="3206" y="3776"/>
                    <a:pt x="3121" y="2558"/>
                    <a:pt x="3548" y="1596"/>
                  </a:cubicBezTo>
                  <a:cubicBezTo>
                    <a:pt x="3716" y="1210"/>
                    <a:pt x="3902" y="1062"/>
                    <a:pt x="4100" y="1062"/>
                  </a:cubicBezTo>
                  <a:cubicBezTo>
                    <a:pt x="4580" y="1062"/>
                    <a:pt x="5128" y="1945"/>
                    <a:pt x="5643" y="2430"/>
                  </a:cubicBezTo>
                  <a:cubicBezTo>
                    <a:pt x="6562" y="3327"/>
                    <a:pt x="7503" y="4225"/>
                    <a:pt x="8550" y="4952"/>
                  </a:cubicBezTo>
                  <a:cubicBezTo>
                    <a:pt x="8892" y="5187"/>
                    <a:pt x="9277" y="5401"/>
                    <a:pt x="9619" y="5657"/>
                  </a:cubicBezTo>
                  <a:cubicBezTo>
                    <a:pt x="9661" y="5636"/>
                    <a:pt x="9704" y="5593"/>
                    <a:pt x="9747" y="5572"/>
                  </a:cubicBezTo>
                  <a:cubicBezTo>
                    <a:pt x="9298" y="4759"/>
                    <a:pt x="8464" y="4375"/>
                    <a:pt x="7759" y="3883"/>
                  </a:cubicBezTo>
                  <a:cubicBezTo>
                    <a:pt x="6712" y="3178"/>
                    <a:pt x="5771" y="2280"/>
                    <a:pt x="4831" y="1361"/>
                  </a:cubicBezTo>
                  <a:cubicBezTo>
                    <a:pt x="4333" y="878"/>
                    <a:pt x="3792" y="1"/>
                    <a:pt x="3307" y="1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33"/>
            <p:cNvSpPr/>
            <p:nvPr/>
          </p:nvSpPr>
          <p:spPr>
            <a:xfrm>
              <a:off x="1229325" y="5350138"/>
              <a:ext cx="675425" cy="192900"/>
            </a:xfrm>
            <a:custGeom>
              <a:avLst/>
              <a:gdLst/>
              <a:ahLst/>
              <a:cxnLst/>
              <a:rect l="l" t="t" r="r" b="b"/>
              <a:pathLst>
                <a:path w="27017" h="7716" extrusionOk="0">
                  <a:moveTo>
                    <a:pt x="0" y="3675"/>
                  </a:moveTo>
                  <a:lnTo>
                    <a:pt x="0" y="3675"/>
                  </a:lnTo>
                  <a:cubicBezTo>
                    <a:pt x="45" y="3738"/>
                    <a:pt x="93" y="3796"/>
                    <a:pt x="145" y="3850"/>
                  </a:cubicBezTo>
                  <a:lnTo>
                    <a:pt x="145" y="3850"/>
                  </a:lnTo>
                  <a:lnTo>
                    <a:pt x="0" y="3675"/>
                  </a:lnTo>
                  <a:close/>
                  <a:moveTo>
                    <a:pt x="25748" y="0"/>
                  </a:moveTo>
                  <a:cubicBezTo>
                    <a:pt x="24742" y="0"/>
                    <a:pt x="23360" y="587"/>
                    <a:pt x="22806" y="789"/>
                  </a:cubicBezTo>
                  <a:cubicBezTo>
                    <a:pt x="18736" y="2216"/>
                    <a:pt x="15160" y="2778"/>
                    <a:pt x="10987" y="2778"/>
                  </a:cubicBezTo>
                  <a:cubicBezTo>
                    <a:pt x="10909" y="2778"/>
                    <a:pt x="10830" y="2778"/>
                    <a:pt x="10751" y="2777"/>
                  </a:cubicBezTo>
                  <a:cubicBezTo>
                    <a:pt x="10666" y="2776"/>
                    <a:pt x="10582" y="2776"/>
                    <a:pt x="10497" y="2776"/>
                  </a:cubicBezTo>
                  <a:cubicBezTo>
                    <a:pt x="8519" y="2776"/>
                    <a:pt x="6651" y="3020"/>
                    <a:pt x="4724" y="3696"/>
                  </a:cubicBezTo>
                  <a:cubicBezTo>
                    <a:pt x="3894" y="3990"/>
                    <a:pt x="2713" y="4406"/>
                    <a:pt x="1691" y="4406"/>
                  </a:cubicBezTo>
                  <a:cubicBezTo>
                    <a:pt x="1083" y="4406"/>
                    <a:pt x="532" y="4258"/>
                    <a:pt x="145" y="3850"/>
                  </a:cubicBezTo>
                  <a:lnTo>
                    <a:pt x="145" y="3850"/>
                  </a:lnTo>
                  <a:lnTo>
                    <a:pt x="299" y="4038"/>
                  </a:lnTo>
                  <a:cubicBezTo>
                    <a:pt x="2287" y="6689"/>
                    <a:pt x="6989" y="6881"/>
                    <a:pt x="9789" y="7394"/>
                  </a:cubicBezTo>
                  <a:cubicBezTo>
                    <a:pt x="11003" y="7615"/>
                    <a:pt x="12234" y="7715"/>
                    <a:pt x="13468" y="7715"/>
                  </a:cubicBezTo>
                  <a:cubicBezTo>
                    <a:pt x="14974" y="7715"/>
                    <a:pt x="16484" y="7567"/>
                    <a:pt x="17976" y="7308"/>
                  </a:cubicBezTo>
                  <a:cubicBezTo>
                    <a:pt x="20348" y="6902"/>
                    <a:pt x="22999" y="5641"/>
                    <a:pt x="24730" y="3696"/>
                  </a:cubicBezTo>
                  <a:cubicBezTo>
                    <a:pt x="25264" y="3098"/>
                    <a:pt x="27017" y="1730"/>
                    <a:pt x="26889" y="789"/>
                  </a:cubicBezTo>
                  <a:cubicBezTo>
                    <a:pt x="26794" y="199"/>
                    <a:pt x="26335" y="0"/>
                    <a:pt x="2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33"/>
            <p:cNvSpPr/>
            <p:nvPr/>
          </p:nvSpPr>
          <p:spPr>
            <a:xfrm>
              <a:off x="1013450" y="4592888"/>
              <a:ext cx="459550" cy="779675"/>
            </a:xfrm>
            <a:custGeom>
              <a:avLst/>
              <a:gdLst/>
              <a:ahLst/>
              <a:cxnLst/>
              <a:rect l="l" t="t" r="r" b="b"/>
              <a:pathLst>
                <a:path w="18382" h="31187" extrusionOk="0">
                  <a:moveTo>
                    <a:pt x="7473" y="0"/>
                  </a:moveTo>
                  <a:cubicBezTo>
                    <a:pt x="3992" y="0"/>
                    <a:pt x="1340" y="4714"/>
                    <a:pt x="641" y="8209"/>
                  </a:cubicBezTo>
                  <a:cubicBezTo>
                    <a:pt x="0" y="11415"/>
                    <a:pt x="492" y="16053"/>
                    <a:pt x="1710" y="19003"/>
                  </a:cubicBezTo>
                  <a:cubicBezTo>
                    <a:pt x="2864" y="21803"/>
                    <a:pt x="4318" y="24945"/>
                    <a:pt x="6156" y="27018"/>
                  </a:cubicBezTo>
                  <a:cubicBezTo>
                    <a:pt x="7374" y="28386"/>
                    <a:pt x="9533" y="31143"/>
                    <a:pt x="11328" y="31186"/>
                  </a:cubicBezTo>
                  <a:cubicBezTo>
                    <a:pt x="11341" y="31187"/>
                    <a:pt x="11354" y="31187"/>
                    <a:pt x="11367" y="31187"/>
                  </a:cubicBezTo>
                  <a:cubicBezTo>
                    <a:pt x="13515" y="31187"/>
                    <a:pt x="15780" y="24227"/>
                    <a:pt x="16757" y="22166"/>
                  </a:cubicBezTo>
                  <a:cubicBezTo>
                    <a:pt x="18382" y="18747"/>
                    <a:pt x="18147" y="14258"/>
                    <a:pt x="17676" y="10389"/>
                  </a:cubicBezTo>
                  <a:cubicBezTo>
                    <a:pt x="17359" y="7850"/>
                    <a:pt x="16078" y="1603"/>
                    <a:pt x="13190" y="1603"/>
                  </a:cubicBezTo>
                  <a:cubicBezTo>
                    <a:pt x="13161" y="1603"/>
                    <a:pt x="13132" y="1603"/>
                    <a:pt x="13102" y="1605"/>
                  </a:cubicBezTo>
                  <a:cubicBezTo>
                    <a:pt x="11940" y="1665"/>
                    <a:pt x="11748" y="2492"/>
                    <a:pt x="11209" y="2492"/>
                  </a:cubicBezTo>
                  <a:cubicBezTo>
                    <a:pt x="10984" y="2492"/>
                    <a:pt x="10700" y="2349"/>
                    <a:pt x="10260" y="1947"/>
                  </a:cubicBezTo>
                  <a:cubicBezTo>
                    <a:pt x="9276" y="1049"/>
                    <a:pt x="8913" y="44"/>
                    <a:pt x="7566" y="1"/>
                  </a:cubicBezTo>
                  <a:cubicBezTo>
                    <a:pt x="7535" y="1"/>
                    <a:pt x="7504" y="0"/>
                    <a:pt x="74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33"/>
            <p:cNvSpPr/>
            <p:nvPr/>
          </p:nvSpPr>
          <p:spPr>
            <a:xfrm>
              <a:off x="921000" y="4740188"/>
              <a:ext cx="397575" cy="581600"/>
            </a:xfrm>
            <a:custGeom>
              <a:avLst/>
              <a:gdLst/>
              <a:ahLst/>
              <a:cxnLst/>
              <a:rect l="l" t="t" r="r" b="b"/>
              <a:pathLst>
                <a:path w="15903" h="23264" extrusionOk="0">
                  <a:moveTo>
                    <a:pt x="2872" y="1"/>
                  </a:moveTo>
                  <a:cubicBezTo>
                    <a:pt x="1949" y="1"/>
                    <a:pt x="1361" y="1671"/>
                    <a:pt x="1133" y="2723"/>
                  </a:cubicBezTo>
                  <a:cubicBezTo>
                    <a:pt x="0" y="7532"/>
                    <a:pt x="1454" y="11593"/>
                    <a:pt x="4211" y="15313"/>
                  </a:cubicBezTo>
                  <a:cubicBezTo>
                    <a:pt x="5793" y="17429"/>
                    <a:pt x="7631" y="19438"/>
                    <a:pt x="9747" y="20742"/>
                  </a:cubicBezTo>
                  <a:cubicBezTo>
                    <a:pt x="11564" y="21874"/>
                    <a:pt x="13573" y="22302"/>
                    <a:pt x="15390" y="23264"/>
                  </a:cubicBezTo>
                  <a:cubicBezTo>
                    <a:pt x="15903" y="22259"/>
                    <a:pt x="12675" y="20271"/>
                    <a:pt x="11970" y="19716"/>
                  </a:cubicBezTo>
                  <a:cubicBezTo>
                    <a:pt x="7994" y="16595"/>
                    <a:pt x="5237" y="13154"/>
                    <a:pt x="4532" y="7340"/>
                  </a:cubicBezTo>
                  <a:cubicBezTo>
                    <a:pt x="4339" y="5651"/>
                    <a:pt x="4980" y="1398"/>
                    <a:pt x="3527" y="265"/>
                  </a:cubicBezTo>
                  <a:cubicBezTo>
                    <a:pt x="3293" y="81"/>
                    <a:pt x="3074" y="1"/>
                    <a:pt x="2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33"/>
            <p:cNvSpPr/>
            <p:nvPr/>
          </p:nvSpPr>
          <p:spPr>
            <a:xfrm>
              <a:off x="1251750" y="4906088"/>
              <a:ext cx="696825" cy="511750"/>
            </a:xfrm>
            <a:custGeom>
              <a:avLst/>
              <a:gdLst/>
              <a:ahLst/>
              <a:cxnLst/>
              <a:rect l="l" t="t" r="r" b="b"/>
              <a:pathLst>
                <a:path w="27873" h="20470" extrusionOk="0">
                  <a:moveTo>
                    <a:pt x="17878" y="0"/>
                  </a:moveTo>
                  <a:cubicBezTo>
                    <a:pt x="14873" y="0"/>
                    <a:pt x="11587" y="2054"/>
                    <a:pt x="8764" y="3205"/>
                  </a:cubicBezTo>
                  <a:cubicBezTo>
                    <a:pt x="5686" y="4466"/>
                    <a:pt x="3015" y="7437"/>
                    <a:pt x="1775" y="11028"/>
                  </a:cubicBezTo>
                  <a:cubicBezTo>
                    <a:pt x="642" y="14277"/>
                    <a:pt x="1" y="17675"/>
                    <a:pt x="3079" y="19556"/>
                  </a:cubicBezTo>
                  <a:cubicBezTo>
                    <a:pt x="4207" y="20248"/>
                    <a:pt x="5542" y="20469"/>
                    <a:pt x="6914" y="20469"/>
                  </a:cubicBezTo>
                  <a:cubicBezTo>
                    <a:pt x="8636" y="20469"/>
                    <a:pt x="10417" y="20121"/>
                    <a:pt x="11928" y="19919"/>
                  </a:cubicBezTo>
                  <a:cubicBezTo>
                    <a:pt x="14428" y="19577"/>
                    <a:pt x="18618" y="17974"/>
                    <a:pt x="20114" y="15623"/>
                  </a:cubicBezTo>
                  <a:cubicBezTo>
                    <a:pt x="20969" y="14319"/>
                    <a:pt x="21460" y="12652"/>
                    <a:pt x="22273" y="11306"/>
                  </a:cubicBezTo>
                  <a:cubicBezTo>
                    <a:pt x="23277" y="9660"/>
                    <a:pt x="25009" y="8399"/>
                    <a:pt x="25906" y="6646"/>
                  </a:cubicBezTo>
                  <a:cubicBezTo>
                    <a:pt x="27873" y="2863"/>
                    <a:pt x="23149" y="2606"/>
                    <a:pt x="21247" y="1131"/>
                  </a:cubicBezTo>
                  <a:cubicBezTo>
                    <a:pt x="20197" y="317"/>
                    <a:pt x="19060" y="0"/>
                    <a:pt x="178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33"/>
            <p:cNvSpPr/>
            <p:nvPr/>
          </p:nvSpPr>
          <p:spPr>
            <a:xfrm>
              <a:off x="1231450" y="5252838"/>
              <a:ext cx="166200" cy="146450"/>
            </a:xfrm>
            <a:custGeom>
              <a:avLst/>
              <a:gdLst/>
              <a:ahLst/>
              <a:cxnLst/>
              <a:rect l="l" t="t" r="r" b="b"/>
              <a:pathLst>
                <a:path w="6648" h="5858" extrusionOk="0">
                  <a:moveTo>
                    <a:pt x="1753" y="0"/>
                  </a:moveTo>
                  <a:lnTo>
                    <a:pt x="1753" y="0"/>
                  </a:lnTo>
                  <a:cubicBezTo>
                    <a:pt x="1732" y="1817"/>
                    <a:pt x="1" y="4190"/>
                    <a:pt x="1967" y="5472"/>
                  </a:cubicBezTo>
                  <a:cubicBezTo>
                    <a:pt x="2388" y="5742"/>
                    <a:pt x="2761" y="5857"/>
                    <a:pt x="3101" y="5857"/>
                  </a:cubicBezTo>
                  <a:cubicBezTo>
                    <a:pt x="3971" y="5857"/>
                    <a:pt x="4625" y="5105"/>
                    <a:pt x="5301" y="4275"/>
                  </a:cubicBezTo>
                  <a:cubicBezTo>
                    <a:pt x="5729" y="3719"/>
                    <a:pt x="6648" y="3185"/>
                    <a:pt x="6007" y="2458"/>
                  </a:cubicBezTo>
                  <a:cubicBezTo>
                    <a:pt x="5579" y="1945"/>
                    <a:pt x="4425" y="1774"/>
                    <a:pt x="3848" y="1753"/>
                  </a:cubicBezTo>
                  <a:cubicBezTo>
                    <a:pt x="3562" y="1753"/>
                    <a:pt x="3282" y="1833"/>
                    <a:pt x="3013" y="1833"/>
                  </a:cubicBezTo>
                  <a:cubicBezTo>
                    <a:pt x="2800" y="1833"/>
                    <a:pt x="2593" y="1783"/>
                    <a:pt x="2395" y="1603"/>
                  </a:cubicBezTo>
                  <a:cubicBezTo>
                    <a:pt x="2031" y="1283"/>
                    <a:pt x="1882" y="449"/>
                    <a:pt x="17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33"/>
            <p:cNvSpPr/>
            <p:nvPr/>
          </p:nvSpPr>
          <p:spPr>
            <a:xfrm>
              <a:off x="1329250" y="5158788"/>
              <a:ext cx="173675" cy="182275"/>
            </a:xfrm>
            <a:custGeom>
              <a:avLst/>
              <a:gdLst/>
              <a:ahLst/>
              <a:cxnLst/>
              <a:rect l="l" t="t" r="r" b="b"/>
              <a:pathLst>
                <a:path w="6947" h="7291" extrusionOk="0">
                  <a:moveTo>
                    <a:pt x="6883" y="1"/>
                  </a:moveTo>
                  <a:cubicBezTo>
                    <a:pt x="6541" y="856"/>
                    <a:pt x="6092" y="1625"/>
                    <a:pt x="5600" y="2330"/>
                  </a:cubicBezTo>
                  <a:cubicBezTo>
                    <a:pt x="5087" y="3057"/>
                    <a:pt x="4553" y="3720"/>
                    <a:pt x="3954" y="4318"/>
                  </a:cubicBezTo>
                  <a:cubicBezTo>
                    <a:pt x="3356" y="4938"/>
                    <a:pt x="2715" y="5430"/>
                    <a:pt x="2073" y="5943"/>
                  </a:cubicBezTo>
                  <a:cubicBezTo>
                    <a:pt x="1432" y="6456"/>
                    <a:pt x="748" y="6883"/>
                    <a:pt x="0" y="7225"/>
                  </a:cubicBezTo>
                  <a:lnTo>
                    <a:pt x="21" y="7289"/>
                  </a:lnTo>
                  <a:cubicBezTo>
                    <a:pt x="46" y="7290"/>
                    <a:pt x="70" y="7290"/>
                    <a:pt x="94" y="7290"/>
                  </a:cubicBezTo>
                  <a:cubicBezTo>
                    <a:pt x="882" y="7290"/>
                    <a:pt x="1667" y="6955"/>
                    <a:pt x="2351" y="6498"/>
                  </a:cubicBezTo>
                  <a:cubicBezTo>
                    <a:pt x="3078" y="6028"/>
                    <a:pt x="3698" y="5387"/>
                    <a:pt x="4254" y="4703"/>
                  </a:cubicBezTo>
                  <a:cubicBezTo>
                    <a:pt x="5386" y="3356"/>
                    <a:pt x="6391" y="1796"/>
                    <a:pt x="6947" y="22"/>
                  </a:cubicBezTo>
                  <a:lnTo>
                    <a:pt x="688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33"/>
            <p:cNvSpPr/>
            <p:nvPr/>
          </p:nvSpPr>
          <p:spPr>
            <a:xfrm>
              <a:off x="1330850" y="5176413"/>
              <a:ext cx="82850" cy="167275"/>
            </a:xfrm>
            <a:custGeom>
              <a:avLst/>
              <a:gdLst/>
              <a:ahLst/>
              <a:cxnLst/>
              <a:rect l="l" t="t" r="r" b="b"/>
              <a:pathLst>
                <a:path w="3314" h="6691" extrusionOk="0">
                  <a:moveTo>
                    <a:pt x="3270" y="1"/>
                  </a:moveTo>
                  <a:cubicBezTo>
                    <a:pt x="2480" y="899"/>
                    <a:pt x="1817" y="1967"/>
                    <a:pt x="1240" y="3079"/>
                  </a:cubicBezTo>
                  <a:cubicBezTo>
                    <a:pt x="962" y="3635"/>
                    <a:pt x="641" y="4190"/>
                    <a:pt x="449" y="4789"/>
                  </a:cubicBezTo>
                  <a:cubicBezTo>
                    <a:pt x="257" y="5387"/>
                    <a:pt x="86" y="6007"/>
                    <a:pt x="0" y="6670"/>
                  </a:cubicBezTo>
                  <a:lnTo>
                    <a:pt x="64" y="6691"/>
                  </a:lnTo>
                  <a:cubicBezTo>
                    <a:pt x="428" y="6178"/>
                    <a:pt x="706" y="5622"/>
                    <a:pt x="962" y="5067"/>
                  </a:cubicBezTo>
                  <a:cubicBezTo>
                    <a:pt x="1240" y="4511"/>
                    <a:pt x="1390" y="3891"/>
                    <a:pt x="1646" y="3335"/>
                  </a:cubicBezTo>
                  <a:cubicBezTo>
                    <a:pt x="2116" y="2181"/>
                    <a:pt x="2651" y="1070"/>
                    <a:pt x="3313" y="44"/>
                  </a:cubicBezTo>
                  <a:lnTo>
                    <a:pt x="32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33"/>
            <p:cNvSpPr/>
            <p:nvPr/>
          </p:nvSpPr>
          <p:spPr>
            <a:xfrm>
              <a:off x="1308400" y="5132513"/>
              <a:ext cx="72225" cy="212800"/>
            </a:xfrm>
            <a:custGeom>
              <a:avLst/>
              <a:gdLst/>
              <a:ahLst/>
              <a:cxnLst/>
              <a:rect l="l" t="t" r="r" b="b"/>
              <a:pathLst>
                <a:path w="2889" h="8512" extrusionOk="0">
                  <a:moveTo>
                    <a:pt x="2520" y="0"/>
                  </a:moveTo>
                  <a:cubicBezTo>
                    <a:pt x="2415" y="0"/>
                    <a:pt x="2306" y="58"/>
                    <a:pt x="2245" y="197"/>
                  </a:cubicBezTo>
                  <a:cubicBezTo>
                    <a:pt x="2181" y="368"/>
                    <a:pt x="2245" y="496"/>
                    <a:pt x="2352" y="560"/>
                  </a:cubicBezTo>
                  <a:cubicBezTo>
                    <a:pt x="1753" y="1714"/>
                    <a:pt x="1176" y="2890"/>
                    <a:pt x="706" y="4151"/>
                  </a:cubicBezTo>
                  <a:cubicBezTo>
                    <a:pt x="471" y="4835"/>
                    <a:pt x="214" y="5519"/>
                    <a:pt x="107" y="6267"/>
                  </a:cubicBezTo>
                  <a:cubicBezTo>
                    <a:pt x="22" y="7015"/>
                    <a:pt x="1" y="7763"/>
                    <a:pt x="129" y="8511"/>
                  </a:cubicBezTo>
                  <a:lnTo>
                    <a:pt x="193" y="8511"/>
                  </a:lnTo>
                  <a:lnTo>
                    <a:pt x="663" y="6416"/>
                  </a:lnTo>
                  <a:cubicBezTo>
                    <a:pt x="834" y="5732"/>
                    <a:pt x="941" y="5027"/>
                    <a:pt x="1133" y="4343"/>
                  </a:cubicBezTo>
                  <a:cubicBezTo>
                    <a:pt x="1497" y="3061"/>
                    <a:pt x="1967" y="1842"/>
                    <a:pt x="2437" y="603"/>
                  </a:cubicBezTo>
                  <a:cubicBezTo>
                    <a:pt x="2457" y="606"/>
                    <a:pt x="2478" y="608"/>
                    <a:pt x="2498" y="608"/>
                  </a:cubicBezTo>
                  <a:cubicBezTo>
                    <a:pt x="2605" y="608"/>
                    <a:pt x="2707" y="558"/>
                    <a:pt x="2779" y="432"/>
                  </a:cubicBezTo>
                  <a:cubicBezTo>
                    <a:pt x="2889" y="185"/>
                    <a:pt x="2709" y="0"/>
                    <a:pt x="25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33"/>
            <p:cNvSpPr/>
            <p:nvPr/>
          </p:nvSpPr>
          <p:spPr>
            <a:xfrm>
              <a:off x="1258175" y="4991813"/>
              <a:ext cx="121950" cy="360975"/>
            </a:xfrm>
            <a:custGeom>
              <a:avLst/>
              <a:gdLst/>
              <a:ahLst/>
              <a:cxnLst/>
              <a:rect l="l" t="t" r="r" b="b"/>
              <a:pathLst>
                <a:path w="4878" h="14439" extrusionOk="0">
                  <a:moveTo>
                    <a:pt x="4502" y="0"/>
                  </a:moveTo>
                  <a:cubicBezTo>
                    <a:pt x="4398" y="0"/>
                    <a:pt x="4293" y="54"/>
                    <a:pt x="4232" y="182"/>
                  </a:cubicBezTo>
                  <a:cubicBezTo>
                    <a:pt x="4168" y="331"/>
                    <a:pt x="4211" y="460"/>
                    <a:pt x="4318" y="545"/>
                  </a:cubicBezTo>
                  <a:cubicBezTo>
                    <a:pt x="3677" y="1443"/>
                    <a:pt x="3100" y="2426"/>
                    <a:pt x="2629" y="3495"/>
                  </a:cubicBezTo>
                  <a:cubicBezTo>
                    <a:pt x="2138" y="4606"/>
                    <a:pt x="1774" y="5803"/>
                    <a:pt x="1518" y="7043"/>
                  </a:cubicBezTo>
                  <a:cubicBezTo>
                    <a:pt x="1390" y="7663"/>
                    <a:pt x="1326" y="8304"/>
                    <a:pt x="1197" y="8881"/>
                  </a:cubicBezTo>
                  <a:cubicBezTo>
                    <a:pt x="1090" y="9458"/>
                    <a:pt x="941" y="10057"/>
                    <a:pt x="791" y="10655"/>
                  </a:cubicBezTo>
                  <a:cubicBezTo>
                    <a:pt x="513" y="11831"/>
                    <a:pt x="257" y="12921"/>
                    <a:pt x="0" y="14139"/>
                  </a:cubicBezTo>
                  <a:lnTo>
                    <a:pt x="129" y="14438"/>
                  </a:lnTo>
                  <a:cubicBezTo>
                    <a:pt x="663" y="13370"/>
                    <a:pt x="962" y="12044"/>
                    <a:pt x="1326" y="10848"/>
                  </a:cubicBezTo>
                  <a:cubicBezTo>
                    <a:pt x="1518" y="10249"/>
                    <a:pt x="1646" y="9629"/>
                    <a:pt x="1753" y="9009"/>
                  </a:cubicBezTo>
                  <a:cubicBezTo>
                    <a:pt x="1839" y="8368"/>
                    <a:pt x="1881" y="7748"/>
                    <a:pt x="1967" y="7150"/>
                  </a:cubicBezTo>
                  <a:cubicBezTo>
                    <a:pt x="2309" y="4799"/>
                    <a:pt x="3164" y="2533"/>
                    <a:pt x="4361" y="588"/>
                  </a:cubicBezTo>
                  <a:cubicBezTo>
                    <a:pt x="4403" y="606"/>
                    <a:pt x="4447" y="616"/>
                    <a:pt x="4491" y="616"/>
                  </a:cubicBezTo>
                  <a:cubicBezTo>
                    <a:pt x="4600" y="616"/>
                    <a:pt x="4706" y="555"/>
                    <a:pt x="4767" y="417"/>
                  </a:cubicBezTo>
                  <a:cubicBezTo>
                    <a:pt x="4878" y="182"/>
                    <a:pt x="4692" y="0"/>
                    <a:pt x="4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33"/>
            <p:cNvSpPr/>
            <p:nvPr/>
          </p:nvSpPr>
          <p:spPr>
            <a:xfrm>
              <a:off x="1277400" y="5066613"/>
              <a:ext cx="86150" cy="296325"/>
            </a:xfrm>
            <a:custGeom>
              <a:avLst/>
              <a:gdLst/>
              <a:ahLst/>
              <a:cxnLst/>
              <a:rect l="l" t="t" r="r" b="b"/>
              <a:pathLst>
                <a:path w="3446" h="11853" extrusionOk="0">
                  <a:moveTo>
                    <a:pt x="3085" y="0"/>
                  </a:moveTo>
                  <a:cubicBezTo>
                    <a:pt x="2985" y="0"/>
                    <a:pt x="2882" y="54"/>
                    <a:pt x="2822" y="182"/>
                  </a:cubicBezTo>
                  <a:cubicBezTo>
                    <a:pt x="2758" y="332"/>
                    <a:pt x="2779" y="439"/>
                    <a:pt x="2865" y="524"/>
                  </a:cubicBezTo>
                  <a:cubicBezTo>
                    <a:pt x="2309" y="1187"/>
                    <a:pt x="1839" y="1935"/>
                    <a:pt x="1476" y="2768"/>
                  </a:cubicBezTo>
                  <a:cubicBezTo>
                    <a:pt x="1091" y="3730"/>
                    <a:pt x="877" y="4778"/>
                    <a:pt x="792" y="5804"/>
                  </a:cubicBezTo>
                  <a:cubicBezTo>
                    <a:pt x="749" y="6338"/>
                    <a:pt x="770" y="6872"/>
                    <a:pt x="706" y="7343"/>
                  </a:cubicBezTo>
                  <a:cubicBezTo>
                    <a:pt x="663" y="7834"/>
                    <a:pt x="621" y="8326"/>
                    <a:pt x="535" y="8817"/>
                  </a:cubicBezTo>
                  <a:cubicBezTo>
                    <a:pt x="386" y="9801"/>
                    <a:pt x="129" y="10805"/>
                    <a:pt x="1" y="11831"/>
                  </a:cubicBezTo>
                  <a:lnTo>
                    <a:pt x="44" y="11852"/>
                  </a:lnTo>
                  <a:cubicBezTo>
                    <a:pt x="471" y="10933"/>
                    <a:pt x="856" y="9993"/>
                    <a:pt x="1070" y="8967"/>
                  </a:cubicBezTo>
                  <a:cubicBezTo>
                    <a:pt x="1176" y="8454"/>
                    <a:pt x="1262" y="7920"/>
                    <a:pt x="1262" y="7385"/>
                  </a:cubicBezTo>
                  <a:cubicBezTo>
                    <a:pt x="1283" y="6830"/>
                    <a:pt x="1219" y="6338"/>
                    <a:pt x="1241" y="5846"/>
                  </a:cubicBezTo>
                  <a:cubicBezTo>
                    <a:pt x="1262" y="4842"/>
                    <a:pt x="1412" y="3837"/>
                    <a:pt x="1732" y="2918"/>
                  </a:cubicBezTo>
                  <a:cubicBezTo>
                    <a:pt x="2010" y="2063"/>
                    <a:pt x="2437" y="1272"/>
                    <a:pt x="2929" y="567"/>
                  </a:cubicBezTo>
                  <a:cubicBezTo>
                    <a:pt x="2971" y="595"/>
                    <a:pt x="3019" y="609"/>
                    <a:pt x="3068" y="609"/>
                  </a:cubicBezTo>
                  <a:cubicBezTo>
                    <a:pt x="3171" y="609"/>
                    <a:pt x="3277" y="547"/>
                    <a:pt x="3335" y="417"/>
                  </a:cubicBezTo>
                  <a:cubicBezTo>
                    <a:pt x="3446" y="182"/>
                    <a:pt x="3270" y="0"/>
                    <a:pt x="30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33"/>
            <p:cNvSpPr/>
            <p:nvPr/>
          </p:nvSpPr>
          <p:spPr>
            <a:xfrm>
              <a:off x="1321225" y="5167338"/>
              <a:ext cx="51325" cy="169425"/>
            </a:xfrm>
            <a:custGeom>
              <a:avLst/>
              <a:gdLst/>
              <a:ahLst/>
              <a:cxnLst/>
              <a:rect l="l" t="t" r="r" b="b"/>
              <a:pathLst>
                <a:path w="2053" h="6777" extrusionOk="0">
                  <a:moveTo>
                    <a:pt x="1988" y="1"/>
                  </a:moveTo>
                  <a:cubicBezTo>
                    <a:pt x="1881" y="1198"/>
                    <a:pt x="1497" y="2309"/>
                    <a:pt x="1048" y="3356"/>
                  </a:cubicBezTo>
                  <a:cubicBezTo>
                    <a:pt x="813" y="3891"/>
                    <a:pt x="535" y="4404"/>
                    <a:pt x="342" y="4959"/>
                  </a:cubicBezTo>
                  <a:cubicBezTo>
                    <a:pt x="171" y="5536"/>
                    <a:pt x="22" y="6114"/>
                    <a:pt x="0" y="6755"/>
                  </a:cubicBezTo>
                  <a:lnTo>
                    <a:pt x="43" y="6776"/>
                  </a:lnTo>
                  <a:cubicBezTo>
                    <a:pt x="364" y="6263"/>
                    <a:pt x="620" y="5750"/>
                    <a:pt x="855" y="5237"/>
                  </a:cubicBezTo>
                  <a:cubicBezTo>
                    <a:pt x="1112" y="4724"/>
                    <a:pt x="1262" y="4147"/>
                    <a:pt x="1454" y="3570"/>
                  </a:cubicBezTo>
                  <a:cubicBezTo>
                    <a:pt x="1646" y="3014"/>
                    <a:pt x="1796" y="2416"/>
                    <a:pt x="1924" y="1817"/>
                  </a:cubicBezTo>
                  <a:cubicBezTo>
                    <a:pt x="2010" y="1219"/>
                    <a:pt x="2052" y="599"/>
                    <a:pt x="20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33"/>
            <p:cNvSpPr/>
            <p:nvPr/>
          </p:nvSpPr>
          <p:spPr>
            <a:xfrm>
              <a:off x="1334050" y="5152113"/>
              <a:ext cx="128550" cy="203875"/>
            </a:xfrm>
            <a:custGeom>
              <a:avLst/>
              <a:gdLst/>
              <a:ahLst/>
              <a:cxnLst/>
              <a:rect l="l" t="t" r="r" b="b"/>
              <a:pathLst>
                <a:path w="5142" h="8155" extrusionOk="0">
                  <a:moveTo>
                    <a:pt x="4775" y="0"/>
                  </a:moveTo>
                  <a:cubicBezTo>
                    <a:pt x="4673" y="0"/>
                    <a:pt x="4571" y="54"/>
                    <a:pt x="4510" y="182"/>
                  </a:cubicBezTo>
                  <a:cubicBezTo>
                    <a:pt x="4425" y="374"/>
                    <a:pt x="4532" y="524"/>
                    <a:pt x="4660" y="588"/>
                  </a:cubicBezTo>
                  <a:cubicBezTo>
                    <a:pt x="4425" y="2148"/>
                    <a:pt x="3655" y="3474"/>
                    <a:pt x="2779" y="4607"/>
                  </a:cubicBezTo>
                  <a:cubicBezTo>
                    <a:pt x="2330" y="5205"/>
                    <a:pt x="1817" y="5697"/>
                    <a:pt x="1347" y="6274"/>
                  </a:cubicBezTo>
                  <a:cubicBezTo>
                    <a:pt x="877" y="6851"/>
                    <a:pt x="407" y="7449"/>
                    <a:pt x="0" y="8112"/>
                  </a:cubicBezTo>
                  <a:lnTo>
                    <a:pt x="43" y="8155"/>
                  </a:lnTo>
                  <a:cubicBezTo>
                    <a:pt x="663" y="7770"/>
                    <a:pt x="1219" y="7300"/>
                    <a:pt x="1732" y="6765"/>
                  </a:cubicBezTo>
                  <a:cubicBezTo>
                    <a:pt x="2266" y="6231"/>
                    <a:pt x="2694" y="5590"/>
                    <a:pt x="3121" y="4948"/>
                  </a:cubicBezTo>
                  <a:cubicBezTo>
                    <a:pt x="3549" y="4307"/>
                    <a:pt x="3933" y="3623"/>
                    <a:pt x="4211" y="2875"/>
                  </a:cubicBezTo>
                  <a:cubicBezTo>
                    <a:pt x="4489" y="2148"/>
                    <a:pt x="4681" y="1379"/>
                    <a:pt x="4724" y="610"/>
                  </a:cubicBezTo>
                  <a:cubicBezTo>
                    <a:pt x="4852" y="610"/>
                    <a:pt x="4959" y="567"/>
                    <a:pt x="5045" y="417"/>
                  </a:cubicBezTo>
                  <a:cubicBezTo>
                    <a:pt x="5142" y="182"/>
                    <a:pt x="4961" y="0"/>
                    <a:pt x="47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33"/>
            <p:cNvSpPr/>
            <p:nvPr/>
          </p:nvSpPr>
          <p:spPr>
            <a:xfrm>
              <a:off x="1302000" y="5082463"/>
              <a:ext cx="82400" cy="232925"/>
            </a:xfrm>
            <a:custGeom>
              <a:avLst/>
              <a:gdLst/>
              <a:ahLst/>
              <a:cxnLst/>
              <a:rect l="l" t="t" r="r" b="b"/>
              <a:pathLst>
                <a:path w="3296" h="9317" extrusionOk="0">
                  <a:moveTo>
                    <a:pt x="2871" y="0"/>
                  </a:moveTo>
                  <a:cubicBezTo>
                    <a:pt x="2647" y="0"/>
                    <a:pt x="2538" y="434"/>
                    <a:pt x="2757" y="617"/>
                  </a:cubicBezTo>
                  <a:cubicBezTo>
                    <a:pt x="2266" y="1087"/>
                    <a:pt x="1838" y="1664"/>
                    <a:pt x="1496" y="2305"/>
                  </a:cubicBezTo>
                  <a:cubicBezTo>
                    <a:pt x="1133" y="3011"/>
                    <a:pt x="855" y="3759"/>
                    <a:pt x="641" y="4528"/>
                  </a:cubicBezTo>
                  <a:cubicBezTo>
                    <a:pt x="406" y="5298"/>
                    <a:pt x="192" y="6067"/>
                    <a:pt x="128" y="6880"/>
                  </a:cubicBezTo>
                  <a:cubicBezTo>
                    <a:pt x="43" y="7692"/>
                    <a:pt x="0" y="8504"/>
                    <a:pt x="64" y="9316"/>
                  </a:cubicBezTo>
                  <a:lnTo>
                    <a:pt x="128" y="9316"/>
                  </a:lnTo>
                  <a:cubicBezTo>
                    <a:pt x="363" y="8547"/>
                    <a:pt x="513" y="7777"/>
                    <a:pt x="663" y="7008"/>
                  </a:cubicBezTo>
                  <a:cubicBezTo>
                    <a:pt x="834" y="6238"/>
                    <a:pt x="898" y="5447"/>
                    <a:pt x="1069" y="4678"/>
                  </a:cubicBezTo>
                  <a:cubicBezTo>
                    <a:pt x="1389" y="3225"/>
                    <a:pt x="1902" y="1771"/>
                    <a:pt x="2821" y="681"/>
                  </a:cubicBezTo>
                  <a:cubicBezTo>
                    <a:pt x="2861" y="702"/>
                    <a:pt x="2898" y="711"/>
                    <a:pt x="2933" y="711"/>
                  </a:cubicBezTo>
                  <a:cubicBezTo>
                    <a:pt x="3181" y="711"/>
                    <a:pt x="3295" y="230"/>
                    <a:pt x="3014" y="61"/>
                  </a:cubicBezTo>
                  <a:lnTo>
                    <a:pt x="2992" y="40"/>
                  </a:lnTo>
                  <a:cubicBezTo>
                    <a:pt x="2949" y="12"/>
                    <a:pt x="2909" y="0"/>
                    <a:pt x="28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33"/>
            <p:cNvSpPr/>
            <p:nvPr/>
          </p:nvSpPr>
          <p:spPr>
            <a:xfrm>
              <a:off x="1308925" y="5207938"/>
              <a:ext cx="226075" cy="161400"/>
            </a:xfrm>
            <a:custGeom>
              <a:avLst/>
              <a:gdLst/>
              <a:ahLst/>
              <a:cxnLst/>
              <a:rect l="l" t="t" r="r" b="b"/>
              <a:pathLst>
                <a:path w="9043" h="6456" extrusionOk="0">
                  <a:moveTo>
                    <a:pt x="8978" y="1"/>
                  </a:moveTo>
                  <a:cubicBezTo>
                    <a:pt x="8914" y="514"/>
                    <a:pt x="8636" y="963"/>
                    <a:pt x="8337" y="1348"/>
                  </a:cubicBezTo>
                  <a:cubicBezTo>
                    <a:pt x="8038" y="1711"/>
                    <a:pt x="7674" y="2032"/>
                    <a:pt x="7311" y="2331"/>
                  </a:cubicBezTo>
                  <a:cubicBezTo>
                    <a:pt x="6563" y="2908"/>
                    <a:pt x="5751" y="3378"/>
                    <a:pt x="4938" y="3806"/>
                  </a:cubicBezTo>
                  <a:cubicBezTo>
                    <a:pt x="4532" y="4019"/>
                    <a:pt x="4105" y="4233"/>
                    <a:pt x="3699" y="4404"/>
                  </a:cubicBezTo>
                  <a:cubicBezTo>
                    <a:pt x="3293" y="4575"/>
                    <a:pt x="2865" y="4725"/>
                    <a:pt x="2438" y="4896"/>
                  </a:cubicBezTo>
                  <a:cubicBezTo>
                    <a:pt x="1604" y="5238"/>
                    <a:pt x="663" y="5622"/>
                    <a:pt x="1" y="6392"/>
                  </a:cubicBezTo>
                  <a:lnTo>
                    <a:pt x="44" y="6456"/>
                  </a:lnTo>
                  <a:cubicBezTo>
                    <a:pt x="856" y="5986"/>
                    <a:pt x="1711" y="5793"/>
                    <a:pt x="2587" y="5537"/>
                  </a:cubicBezTo>
                  <a:cubicBezTo>
                    <a:pt x="3036" y="5387"/>
                    <a:pt x="3485" y="5238"/>
                    <a:pt x="3912" y="5024"/>
                  </a:cubicBezTo>
                  <a:cubicBezTo>
                    <a:pt x="4340" y="4789"/>
                    <a:pt x="4725" y="4532"/>
                    <a:pt x="5131" y="4297"/>
                  </a:cubicBezTo>
                  <a:cubicBezTo>
                    <a:pt x="5943" y="3784"/>
                    <a:pt x="6734" y="3250"/>
                    <a:pt x="7460" y="2587"/>
                  </a:cubicBezTo>
                  <a:cubicBezTo>
                    <a:pt x="7824" y="2245"/>
                    <a:pt x="8166" y="1882"/>
                    <a:pt x="8465" y="1476"/>
                  </a:cubicBezTo>
                  <a:cubicBezTo>
                    <a:pt x="8743" y="1048"/>
                    <a:pt x="8999" y="557"/>
                    <a:pt x="9042" y="22"/>
                  </a:cubicBezTo>
                  <a:lnTo>
                    <a:pt x="89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33"/>
            <p:cNvSpPr/>
            <p:nvPr/>
          </p:nvSpPr>
          <p:spPr>
            <a:xfrm>
              <a:off x="1260850" y="5106863"/>
              <a:ext cx="27875" cy="183400"/>
            </a:xfrm>
            <a:custGeom>
              <a:avLst/>
              <a:gdLst/>
              <a:ahLst/>
              <a:cxnLst/>
              <a:rect l="l" t="t" r="r" b="b"/>
              <a:pathLst>
                <a:path w="1115" h="7336" extrusionOk="0">
                  <a:moveTo>
                    <a:pt x="746" y="0"/>
                  </a:moveTo>
                  <a:cubicBezTo>
                    <a:pt x="640" y="0"/>
                    <a:pt x="532" y="58"/>
                    <a:pt x="470" y="197"/>
                  </a:cubicBezTo>
                  <a:cubicBezTo>
                    <a:pt x="370" y="439"/>
                    <a:pt x="554" y="605"/>
                    <a:pt x="755" y="605"/>
                  </a:cubicBezTo>
                  <a:cubicBezTo>
                    <a:pt x="767" y="605"/>
                    <a:pt x="779" y="604"/>
                    <a:pt x="791" y="603"/>
                  </a:cubicBezTo>
                  <a:lnTo>
                    <a:pt x="791" y="603"/>
                  </a:lnTo>
                  <a:cubicBezTo>
                    <a:pt x="791" y="1094"/>
                    <a:pt x="684" y="1586"/>
                    <a:pt x="556" y="2078"/>
                  </a:cubicBezTo>
                  <a:cubicBezTo>
                    <a:pt x="428" y="2633"/>
                    <a:pt x="235" y="3189"/>
                    <a:pt x="150" y="3809"/>
                  </a:cubicBezTo>
                  <a:cubicBezTo>
                    <a:pt x="43" y="4407"/>
                    <a:pt x="0" y="5070"/>
                    <a:pt x="150" y="5668"/>
                  </a:cubicBezTo>
                  <a:cubicBezTo>
                    <a:pt x="257" y="6267"/>
                    <a:pt x="470" y="6823"/>
                    <a:pt x="770" y="7336"/>
                  </a:cubicBezTo>
                  <a:lnTo>
                    <a:pt x="812" y="7314"/>
                  </a:lnTo>
                  <a:cubicBezTo>
                    <a:pt x="812" y="6694"/>
                    <a:pt x="727" y="6117"/>
                    <a:pt x="684" y="5562"/>
                  </a:cubicBezTo>
                  <a:cubicBezTo>
                    <a:pt x="663" y="4984"/>
                    <a:pt x="556" y="4450"/>
                    <a:pt x="577" y="3873"/>
                  </a:cubicBezTo>
                  <a:cubicBezTo>
                    <a:pt x="620" y="3317"/>
                    <a:pt x="748" y="2740"/>
                    <a:pt x="834" y="2142"/>
                  </a:cubicBezTo>
                  <a:cubicBezTo>
                    <a:pt x="898" y="1629"/>
                    <a:pt x="941" y="1094"/>
                    <a:pt x="855" y="581"/>
                  </a:cubicBezTo>
                  <a:cubicBezTo>
                    <a:pt x="919" y="539"/>
                    <a:pt x="962" y="496"/>
                    <a:pt x="1005" y="432"/>
                  </a:cubicBezTo>
                  <a:cubicBezTo>
                    <a:pt x="1114" y="185"/>
                    <a:pt x="934" y="0"/>
                    <a:pt x="7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33"/>
            <p:cNvSpPr/>
            <p:nvPr/>
          </p:nvSpPr>
          <p:spPr>
            <a:xfrm>
              <a:off x="1336175" y="5160938"/>
              <a:ext cx="96225" cy="203075"/>
            </a:xfrm>
            <a:custGeom>
              <a:avLst/>
              <a:gdLst/>
              <a:ahLst/>
              <a:cxnLst/>
              <a:rect l="l" t="t" r="r" b="b"/>
              <a:pathLst>
                <a:path w="3849" h="8123" extrusionOk="0">
                  <a:moveTo>
                    <a:pt x="3784" y="0"/>
                  </a:moveTo>
                  <a:cubicBezTo>
                    <a:pt x="3100" y="1325"/>
                    <a:pt x="2502" y="2693"/>
                    <a:pt x="1861" y="4040"/>
                  </a:cubicBezTo>
                  <a:cubicBezTo>
                    <a:pt x="1561" y="4724"/>
                    <a:pt x="1177" y="5344"/>
                    <a:pt x="899" y="6028"/>
                  </a:cubicBezTo>
                  <a:cubicBezTo>
                    <a:pt x="578" y="6690"/>
                    <a:pt x="279" y="7374"/>
                    <a:pt x="1" y="8079"/>
                  </a:cubicBezTo>
                  <a:lnTo>
                    <a:pt x="44" y="8122"/>
                  </a:lnTo>
                  <a:cubicBezTo>
                    <a:pt x="578" y="7631"/>
                    <a:pt x="984" y="7011"/>
                    <a:pt x="1369" y="6370"/>
                  </a:cubicBezTo>
                  <a:cubicBezTo>
                    <a:pt x="1754" y="5707"/>
                    <a:pt x="1989" y="4980"/>
                    <a:pt x="2267" y="4275"/>
                  </a:cubicBezTo>
                  <a:cubicBezTo>
                    <a:pt x="2822" y="2864"/>
                    <a:pt x="3293" y="1432"/>
                    <a:pt x="3848" y="43"/>
                  </a:cubicBezTo>
                  <a:lnTo>
                    <a:pt x="37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33"/>
            <p:cNvSpPr/>
            <p:nvPr/>
          </p:nvSpPr>
          <p:spPr>
            <a:xfrm>
              <a:off x="1364050" y="5159288"/>
              <a:ext cx="14300" cy="11850"/>
            </a:xfrm>
            <a:custGeom>
              <a:avLst/>
              <a:gdLst/>
              <a:ahLst/>
              <a:cxnLst/>
              <a:rect l="l" t="t" r="r" b="b"/>
              <a:pathLst>
                <a:path w="572" h="474" extrusionOk="0">
                  <a:moveTo>
                    <a:pt x="290" y="1"/>
                  </a:moveTo>
                  <a:cubicBezTo>
                    <a:pt x="210" y="1"/>
                    <a:pt x="129" y="45"/>
                    <a:pt x="83" y="152"/>
                  </a:cubicBezTo>
                  <a:cubicBezTo>
                    <a:pt x="0" y="330"/>
                    <a:pt x="139" y="474"/>
                    <a:pt x="282" y="474"/>
                  </a:cubicBezTo>
                  <a:cubicBezTo>
                    <a:pt x="362" y="474"/>
                    <a:pt x="443" y="429"/>
                    <a:pt x="489" y="323"/>
                  </a:cubicBezTo>
                  <a:cubicBezTo>
                    <a:pt x="571" y="144"/>
                    <a:pt x="433" y="1"/>
                    <a:pt x="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33"/>
            <p:cNvSpPr/>
            <p:nvPr/>
          </p:nvSpPr>
          <p:spPr>
            <a:xfrm>
              <a:off x="1407300" y="5167488"/>
              <a:ext cx="13125" cy="14000"/>
            </a:xfrm>
            <a:custGeom>
              <a:avLst/>
              <a:gdLst/>
              <a:ahLst/>
              <a:cxnLst/>
              <a:rect l="l" t="t" r="r" b="b"/>
              <a:pathLst>
                <a:path w="525" h="560" extrusionOk="0">
                  <a:moveTo>
                    <a:pt x="273" y="1"/>
                  </a:moveTo>
                  <a:cubicBezTo>
                    <a:pt x="143" y="1"/>
                    <a:pt x="1" y="153"/>
                    <a:pt x="41" y="358"/>
                  </a:cubicBezTo>
                  <a:lnTo>
                    <a:pt x="63" y="401"/>
                  </a:lnTo>
                  <a:cubicBezTo>
                    <a:pt x="93" y="512"/>
                    <a:pt x="161" y="559"/>
                    <a:pt x="235" y="559"/>
                  </a:cubicBezTo>
                  <a:cubicBezTo>
                    <a:pt x="372" y="559"/>
                    <a:pt x="525" y="396"/>
                    <a:pt x="469" y="187"/>
                  </a:cubicBezTo>
                  <a:lnTo>
                    <a:pt x="448" y="166"/>
                  </a:lnTo>
                  <a:cubicBezTo>
                    <a:pt x="417" y="50"/>
                    <a:pt x="347" y="1"/>
                    <a:pt x="2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33"/>
            <p:cNvSpPr/>
            <p:nvPr/>
          </p:nvSpPr>
          <p:spPr>
            <a:xfrm>
              <a:off x="1424075" y="5151463"/>
              <a:ext cx="16050" cy="12950"/>
            </a:xfrm>
            <a:custGeom>
              <a:avLst/>
              <a:gdLst/>
              <a:ahLst/>
              <a:cxnLst/>
              <a:rect l="l" t="t" r="r" b="b"/>
              <a:pathLst>
                <a:path w="642" h="518" extrusionOk="0">
                  <a:moveTo>
                    <a:pt x="334" y="1"/>
                  </a:moveTo>
                  <a:cubicBezTo>
                    <a:pt x="244" y="1"/>
                    <a:pt x="151" y="49"/>
                    <a:pt x="97" y="165"/>
                  </a:cubicBezTo>
                  <a:cubicBezTo>
                    <a:pt x="0" y="359"/>
                    <a:pt x="155" y="517"/>
                    <a:pt x="316" y="517"/>
                  </a:cubicBezTo>
                  <a:cubicBezTo>
                    <a:pt x="404" y="517"/>
                    <a:pt x="493" y="471"/>
                    <a:pt x="546" y="358"/>
                  </a:cubicBezTo>
                  <a:cubicBezTo>
                    <a:pt x="642" y="153"/>
                    <a:pt x="493" y="1"/>
                    <a:pt x="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33"/>
            <p:cNvSpPr/>
            <p:nvPr/>
          </p:nvSpPr>
          <p:spPr>
            <a:xfrm>
              <a:off x="1494100" y="5149988"/>
              <a:ext cx="16250" cy="14025"/>
            </a:xfrm>
            <a:custGeom>
              <a:avLst/>
              <a:gdLst/>
              <a:ahLst/>
              <a:cxnLst/>
              <a:rect l="l" t="t" r="r" b="b"/>
              <a:pathLst>
                <a:path w="650" h="561" extrusionOk="0">
                  <a:moveTo>
                    <a:pt x="343" y="1"/>
                  </a:moveTo>
                  <a:cubicBezTo>
                    <a:pt x="257" y="1"/>
                    <a:pt x="170" y="47"/>
                    <a:pt x="118" y="160"/>
                  </a:cubicBezTo>
                  <a:lnTo>
                    <a:pt x="96" y="203"/>
                  </a:lnTo>
                  <a:cubicBezTo>
                    <a:pt x="1" y="408"/>
                    <a:pt x="149" y="560"/>
                    <a:pt x="308" y="560"/>
                  </a:cubicBezTo>
                  <a:cubicBezTo>
                    <a:pt x="398" y="560"/>
                    <a:pt x="491" y="511"/>
                    <a:pt x="545" y="395"/>
                  </a:cubicBezTo>
                  <a:lnTo>
                    <a:pt x="566" y="353"/>
                  </a:lnTo>
                  <a:cubicBezTo>
                    <a:pt x="650" y="159"/>
                    <a:pt x="499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33"/>
            <p:cNvSpPr/>
            <p:nvPr/>
          </p:nvSpPr>
          <p:spPr>
            <a:xfrm>
              <a:off x="1525575" y="5197288"/>
              <a:ext cx="15775" cy="12800"/>
            </a:xfrm>
            <a:custGeom>
              <a:avLst/>
              <a:gdLst/>
              <a:ahLst/>
              <a:cxnLst/>
              <a:rect l="l" t="t" r="r" b="b"/>
              <a:pathLst>
                <a:path w="631" h="512" extrusionOk="0">
                  <a:moveTo>
                    <a:pt x="321" y="0"/>
                  </a:moveTo>
                  <a:cubicBezTo>
                    <a:pt x="237" y="0"/>
                    <a:pt x="151" y="45"/>
                    <a:pt x="98" y="149"/>
                  </a:cubicBezTo>
                  <a:cubicBezTo>
                    <a:pt x="1" y="358"/>
                    <a:pt x="157" y="512"/>
                    <a:pt x="319" y="512"/>
                  </a:cubicBezTo>
                  <a:cubicBezTo>
                    <a:pt x="406" y="512"/>
                    <a:pt x="495" y="467"/>
                    <a:pt x="547" y="363"/>
                  </a:cubicBezTo>
                  <a:cubicBezTo>
                    <a:pt x="631" y="154"/>
                    <a:pt x="479" y="0"/>
                    <a:pt x="3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33"/>
            <p:cNvSpPr/>
            <p:nvPr/>
          </p:nvSpPr>
          <p:spPr>
            <a:xfrm>
              <a:off x="1022525" y="4994313"/>
              <a:ext cx="381275" cy="475500"/>
            </a:xfrm>
            <a:custGeom>
              <a:avLst/>
              <a:gdLst/>
              <a:ahLst/>
              <a:cxnLst/>
              <a:rect l="l" t="t" r="r" b="b"/>
              <a:pathLst>
                <a:path w="15251" h="19020" extrusionOk="0">
                  <a:moveTo>
                    <a:pt x="3100" y="0"/>
                  </a:moveTo>
                  <a:cubicBezTo>
                    <a:pt x="2807" y="0"/>
                    <a:pt x="2501" y="99"/>
                    <a:pt x="2181" y="317"/>
                  </a:cubicBezTo>
                  <a:cubicBezTo>
                    <a:pt x="0" y="1770"/>
                    <a:pt x="1304" y="6409"/>
                    <a:pt x="2031" y="8375"/>
                  </a:cubicBezTo>
                  <a:cubicBezTo>
                    <a:pt x="3399" y="12030"/>
                    <a:pt x="5066" y="15984"/>
                    <a:pt x="8058" y="18164"/>
                  </a:cubicBezTo>
                  <a:cubicBezTo>
                    <a:pt x="8664" y="18609"/>
                    <a:pt x="10285" y="19020"/>
                    <a:pt x="11761" y="19020"/>
                  </a:cubicBezTo>
                  <a:cubicBezTo>
                    <a:pt x="13622" y="19020"/>
                    <a:pt x="15251" y="18367"/>
                    <a:pt x="14321" y="16305"/>
                  </a:cubicBezTo>
                  <a:cubicBezTo>
                    <a:pt x="13701" y="14894"/>
                    <a:pt x="11329" y="14509"/>
                    <a:pt x="10324" y="13334"/>
                  </a:cubicBezTo>
                  <a:cubicBezTo>
                    <a:pt x="9042" y="11859"/>
                    <a:pt x="8294" y="9893"/>
                    <a:pt x="7545" y="7990"/>
                  </a:cubicBezTo>
                  <a:cubicBezTo>
                    <a:pt x="6899" y="6318"/>
                    <a:pt x="5442" y="0"/>
                    <a:pt x="3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33"/>
            <p:cNvSpPr/>
            <p:nvPr/>
          </p:nvSpPr>
          <p:spPr>
            <a:xfrm>
              <a:off x="-126900" y="3914288"/>
              <a:ext cx="206325" cy="183425"/>
            </a:xfrm>
            <a:custGeom>
              <a:avLst/>
              <a:gdLst/>
              <a:ahLst/>
              <a:cxnLst/>
              <a:rect l="l" t="t" r="r" b="b"/>
              <a:pathLst>
                <a:path w="8253" h="7337" extrusionOk="0">
                  <a:moveTo>
                    <a:pt x="2951" y="0"/>
                  </a:moveTo>
                  <a:cubicBezTo>
                    <a:pt x="2674" y="706"/>
                    <a:pt x="2759" y="1133"/>
                    <a:pt x="2203" y="1582"/>
                  </a:cubicBezTo>
                  <a:cubicBezTo>
                    <a:pt x="1814" y="1896"/>
                    <a:pt x="1649" y="2002"/>
                    <a:pt x="1434" y="2002"/>
                  </a:cubicBezTo>
                  <a:cubicBezTo>
                    <a:pt x="1224" y="2002"/>
                    <a:pt x="967" y="1901"/>
                    <a:pt x="408" y="1796"/>
                  </a:cubicBezTo>
                  <a:cubicBezTo>
                    <a:pt x="377" y="1791"/>
                    <a:pt x="353" y="1789"/>
                    <a:pt x="334" y="1789"/>
                  </a:cubicBezTo>
                  <a:cubicBezTo>
                    <a:pt x="1" y="1789"/>
                    <a:pt x="1480" y="2490"/>
                    <a:pt x="1541" y="3057"/>
                  </a:cubicBezTo>
                  <a:cubicBezTo>
                    <a:pt x="1583" y="3506"/>
                    <a:pt x="2310" y="4617"/>
                    <a:pt x="2353" y="4916"/>
                  </a:cubicBezTo>
                  <a:lnTo>
                    <a:pt x="1605" y="6135"/>
                  </a:lnTo>
                  <a:cubicBezTo>
                    <a:pt x="1618" y="6135"/>
                    <a:pt x="1631" y="6135"/>
                    <a:pt x="1644" y="6135"/>
                  </a:cubicBezTo>
                  <a:cubicBezTo>
                    <a:pt x="2451" y="6135"/>
                    <a:pt x="3055" y="5597"/>
                    <a:pt x="3615" y="5597"/>
                  </a:cubicBezTo>
                  <a:cubicBezTo>
                    <a:pt x="3723" y="5597"/>
                    <a:pt x="3829" y="5617"/>
                    <a:pt x="3935" y="5665"/>
                  </a:cubicBezTo>
                  <a:cubicBezTo>
                    <a:pt x="4084" y="5750"/>
                    <a:pt x="4234" y="6733"/>
                    <a:pt x="4383" y="6840"/>
                  </a:cubicBezTo>
                  <a:cubicBezTo>
                    <a:pt x="4387" y="6842"/>
                    <a:pt x="4390" y="6843"/>
                    <a:pt x="4394" y="6843"/>
                  </a:cubicBezTo>
                  <a:cubicBezTo>
                    <a:pt x="4509" y="6843"/>
                    <a:pt x="4535" y="5831"/>
                    <a:pt x="4648" y="5831"/>
                  </a:cubicBezTo>
                  <a:cubicBezTo>
                    <a:pt x="4652" y="5831"/>
                    <a:pt x="4657" y="5833"/>
                    <a:pt x="4661" y="5836"/>
                  </a:cubicBezTo>
                  <a:cubicBezTo>
                    <a:pt x="5067" y="6113"/>
                    <a:pt x="4661" y="6349"/>
                    <a:pt x="5046" y="6562"/>
                  </a:cubicBezTo>
                  <a:cubicBezTo>
                    <a:pt x="5480" y="6826"/>
                    <a:pt x="6263" y="7337"/>
                    <a:pt x="6831" y="7337"/>
                  </a:cubicBezTo>
                  <a:cubicBezTo>
                    <a:pt x="7046" y="7337"/>
                    <a:pt x="7231" y="7263"/>
                    <a:pt x="7354" y="7075"/>
                  </a:cubicBezTo>
                  <a:cubicBezTo>
                    <a:pt x="8252" y="5771"/>
                    <a:pt x="6435" y="4062"/>
                    <a:pt x="5880" y="3463"/>
                  </a:cubicBezTo>
                  <a:cubicBezTo>
                    <a:pt x="5751" y="3292"/>
                    <a:pt x="6393" y="2501"/>
                    <a:pt x="6200" y="2330"/>
                  </a:cubicBezTo>
                  <a:cubicBezTo>
                    <a:pt x="6171" y="2301"/>
                    <a:pt x="6116" y="2289"/>
                    <a:pt x="6045" y="2289"/>
                  </a:cubicBezTo>
                  <a:cubicBezTo>
                    <a:pt x="5784" y="2289"/>
                    <a:pt x="5301" y="2445"/>
                    <a:pt x="5020" y="2445"/>
                  </a:cubicBezTo>
                  <a:cubicBezTo>
                    <a:pt x="4935" y="2445"/>
                    <a:pt x="4869" y="2431"/>
                    <a:pt x="4832" y="2394"/>
                  </a:cubicBezTo>
                  <a:cubicBezTo>
                    <a:pt x="4041" y="1625"/>
                    <a:pt x="3165" y="727"/>
                    <a:pt x="29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33"/>
            <p:cNvSpPr/>
            <p:nvPr/>
          </p:nvSpPr>
          <p:spPr>
            <a:xfrm>
              <a:off x="41975" y="4069788"/>
              <a:ext cx="78050" cy="128800"/>
            </a:xfrm>
            <a:custGeom>
              <a:avLst/>
              <a:gdLst/>
              <a:ahLst/>
              <a:cxnLst/>
              <a:rect l="l" t="t" r="r" b="b"/>
              <a:pathLst>
                <a:path w="3122" h="5152" extrusionOk="0">
                  <a:moveTo>
                    <a:pt x="300" y="0"/>
                  </a:moveTo>
                  <a:lnTo>
                    <a:pt x="1" y="577"/>
                  </a:lnTo>
                  <a:cubicBezTo>
                    <a:pt x="129" y="642"/>
                    <a:pt x="236" y="770"/>
                    <a:pt x="364" y="919"/>
                  </a:cubicBezTo>
                  <a:cubicBezTo>
                    <a:pt x="493" y="1069"/>
                    <a:pt x="621" y="1240"/>
                    <a:pt x="749" y="1411"/>
                  </a:cubicBezTo>
                  <a:cubicBezTo>
                    <a:pt x="877" y="1603"/>
                    <a:pt x="1006" y="1753"/>
                    <a:pt x="1134" y="1924"/>
                  </a:cubicBezTo>
                  <a:cubicBezTo>
                    <a:pt x="1262" y="2095"/>
                    <a:pt x="1369" y="2266"/>
                    <a:pt x="1476" y="2437"/>
                  </a:cubicBezTo>
                  <a:cubicBezTo>
                    <a:pt x="1625" y="2672"/>
                    <a:pt x="2031" y="3570"/>
                    <a:pt x="2480" y="4703"/>
                  </a:cubicBezTo>
                  <a:cubicBezTo>
                    <a:pt x="2651" y="4724"/>
                    <a:pt x="2822" y="4788"/>
                    <a:pt x="2993" y="4980"/>
                  </a:cubicBezTo>
                  <a:cubicBezTo>
                    <a:pt x="3036" y="5023"/>
                    <a:pt x="3079" y="5087"/>
                    <a:pt x="3122" y="5151"/>
                  </a:cubicBezTo>
                  <a:cubicBezTo>
                    <a:pt x="2480" y="3655"/>
                    <a:pt x="1925" y="2394"/>
                    <a:pt x="1839" y="2245"/>
                  </a:cubicBezTo>
                  <a:cubicBezTo>
                    <a:pt x="1732" y="2052"/>
                    <a:pt x="1625" y="1860"/>
                    <a:pt x="1519" y="1667"/>
                  </a:cubicBezTo>
                  <a:cubicBezTo>
                    <a:pt x="1390" y="1475"/>
                    <a:pt x="1262" y="1283"/>
                    <a:pt x="1155" y="1112"/>
                  </a:cubicBezTo>
                  <a:cubicBezTo>
                    <a:pt x="1048" y="941"/>
                    <a:pt x="941" y="748"/>
                    <a:pt x="813" y="577"/>
                  </a:cubicBezTo>
                  <a:cubicBezTo>
                    <a:pt x="685" y="385"/>
                    <a:pt x="514" y="171"/>
                    <a:pt x="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33"/>
            <p:cNvSpPr/>
            <p:nvPr/>
          </p:nvSpPr>
          <p:spPr>
            <a:xfrm>
              <a:off x="41975" y="4069788"/>
              <a:ext cx="66825" cy="115975"/>
            </a:xfrm>
            <a:custGeom>
              <a:avLst/>
              <a:gdLst/>
              <a:ahLst/>
              <a:cxnLst/>
              <a:rect l="l" t="t" r="r" b="b"/>
              <a:pathLst>
                <a:path w="2673" h="4639" extrusionOk="0">
                  <a:moveTo>
                    <a:pt x="300" y="0"/>
                  </a:moveTo>
                  <a:lnTo>
                    <a:pt x="1" y="577"/>
                  </a:lnTo>
                  <a:cubicBezTo>
                    <a:pt x="129" y="642"/>
                    <a:pt x="236" y="770"/>
                    <a:pt x="364" y="919"/>
                  </a:cubicBezTo>
                  <a:cubicBezTo>
                    <a:pt x="493" y="1069"/>
                    <a:pt x="621" y="1240"/>
                    <a:pt x="749" y="1411"/>
                  </a:cubicBezTo>
                  <a:cubicBezTo>
                    <a:pt x="877" y="1603"/>
                    <a:pt x="1006" y="1753"/>
                    <a:pt x="1134" y="1924"/>
                  </a:cubicBezTo>
                  <a:cubicBezTo>
                    <a:pt x="1262" y="2095"/>
                    <a:pt x="1369" y="2266"/>
                    <a:pt x="1476" y="2437"/>
                  </a:cubicBezTo>
                  <a:cubicBezTo>
                    <a:pt x="1625" y="2672"/>
                    <a:pt x="2010" y="3548"/>
                    <a:pt x="2459" y="4638"/>
                  </a:cubicBezTo>
                  <a:lnTo>
                    <a:pt x="2673" y="4638"/>
                  </a:lnTo>
                  <a:cubicBezTo>
                    <a:pt x="2288" y="3677"/>
                    <a:pt x="1925" y="2864"/>
                    <a:pt x="1754" y="2480"/>
                  </a:cubicBezTo>
                  <a:cubicBezTo>
                    <a:pt x="1647" y="2309"/>
                    <a:pt x="1561" y="2116"/>
                    <a:pt x="1454" y="1945"/>
                  </a:cubicBezTo>
                  <a:cubicBezTo>
                    <a:pt x="1348" y="1753"/>
                    <a:pt x="1241" y="1603"/>
                    <a:pt x="1112" y="1390"/>
                  </a:cubicBezTo>
                  <a:cubicBezTo>
                    <a:pt x="1006" y="1197"/>
                    <a:pt x="899" y="1026"/>
                    <a:pt x="792" y="855"/>
                  </a:cubicBezTo>
                  <a:cubicBezTo>
                    <a:pt x="685" y="684"/>
                    <a:pt x="578" y="556"/>
                    <a:pt x="450" y="471"/>
                  </a:cubicBezTo>
                  <a:lnTo>
                    <a:pt x="599" y="278"/>
                  </a:lnTo>
                  <a:cubicBezTo>
                    <a:pt x="514" y="193"/>
                    <a:pt x="407" y="86"/>
                    <a:pt x="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33"/>
            <p:cNvSpPr/>
            <p:nvPr/>
          </p:nvSpPr>
          <p:spPr>
            <a:xfrm>
              <a:off x="4050" y="4019563"/>
              <a:ext cx="70025" cy="79800"/>
            </a:xfrm>
            <a:custGeom>
              <a:avLst/>
              <a:gdLst/>
              <a:ahLst/>
              <a:cxnLst/>
              <a:rect l="l" t="t" r="r" b="b"/>
              <a:pathLst>
                <a:path w="2801" h="3192" extrusionOk="0">
                  <a:moveTo>
                    <a:pt x="1304" y="0"/>
                  </a:moveTo>
                  <a:cubicBezTo>
                    <a:pt x="1155" y="812"/>
                    <a:pt x="813" y="1582"/>
                    <a:pt x="278" y="2244"/>
                  </a:cubicBezTo>
                  <a:cubicBezTo>
                    <a:pt x="193" y="2351"/>
                    <a:pt x="107" y="2437"/>
                    <a:pt x="0" y="2544"/>
                  </a:cubicBezTo>
                  <a:cubicBezTo>
                    <a:pt x="461" y="2811"/>
                    <a:pt x="1106" y="3191"/>
                    <a:pt x="1601" y="3191"/>
                  </a:cubicBezTo>
                  <a:cubicBezTo>
                    <a:pt x="1819" y="3191"/>
                    <a:pt x="2007" y="3118"/>
                    <a:pt x="2138" y="2928"/>
                  </a:cubicBezTo>
                  <a:cubicBezTo>
                    <a:pt x="2800" y="1967"/>
                    <a:pt x="1988" y="812"/>
                    <a:pt x="13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33"/>
            <p:cNvSpPr/>
            <p:nvPr/>
          </p:nvSpPr>
          <p:spPr>
            <a:xfrm>
              <a:off x="14725" y="4019563"/>
              <a:ext cx="25675" cy="51325"/>
            </a:xfrm>
            <a:custGeom>
              <a:avLst/>
              <a:gdLst/>
              <a:ahLst/>
              <a:cxnLst/>
              <a:rect l="l" t="t" r="r" b="b"/>
              <a:pathLst>
                <a:path w="1027" h="2053" extrusionOk="0">
                  <a:moveTo>
                    <a:pt x="877" y="0"/>
                  </a:moveTo>
                  <a:cubicBezTo>
                    <a:pt x="749" y="727"/>
                    <a:pt x="450" y="1432"/>
                    <a:pt x="1" y="2052"/>
                  </a:cubicBezTo>
                  <a:cubicBezTo>
                    <a:pt x="44" y="2009"/>
                    <a:pt x="65" y="1967"/>
                    <a:pt x="108" y="1924"/>
                  </a:cubicBezTo>
                  <a:cubicBezTo>
                    <a:pt x="535" y="1411"/>
                    <a:pt x="834" y="812"/>
                    <a:pt x="1027" y="193"/>
                  </a:cubicBezTo>
                  <a:cubicBezTo>
                    <a:pt x="963" y="128"/>
                    <a:pt x="920" y="64"/>
                    <a:pt x="877" y="0"/>
                  </a:cubicBezTo>
                  <a:close/>
                </a:path>
              </a:pathLst>
            </a:custGeom>
            <a:solidFill>
              <a:srgbClr val="540F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33"/>
            <p:cNvSpPr/>
            <p:nvPr/>
          </p:nvSpPr>
          <p:spPr>
            <a:xfrm>
              <a:off x="-84650" y="3703663"/>
              <a:ext cx="164600" cy="311650"/>
            </a:xfrm>
            <a:custGeom>
              <a:avLst/>
              <a:gdLst/>
              <a:ahLst/>
              <a:cxnLst/>
              <a:rect l="l" t="t" r="r" b="b"/>
              <a:pathLst>
                <a:path w="6584" h="12466" extrusionOk="0">
                  <a:moveTo>
                    <a:pt x="1426" y="0"/>
                  </a:moveTo>
                  <a:cubicBezTo>
                    <a:pt x="884" y="0"/>
                    <a:pt x="426" y="462"/>
                    <a:pt x="278" y="1158"/>
                  </a:cubicBezTo>
                  <a:cubicBezTo>
                    <a:pt x="0" y="2548"/>
                    <a:pt x="1005" y="4129"/>
                    <a:pt x="1261" y="5540"/>
                  </a:cubicBezTo>
                  <a:cubicBezTo>
                    <a:pt x="1454" y="6673"/>
                    <a:pt x="1625" y="7912"/>
                    <a:pt x="1475" y="9003"/>
                  </a:cubicBezTo>
                  <a:cubicBezTo>
                    <a:pt x="1325" y="9922"/>
                    <a:pt x="962" y="10798"/>
                    <a:pt x="1603" y="11738"/>
                  </a:cubicBezTo>
                  <a:cubicBezTo>
                    <a:pt x="1853" y="12092"/>
                    <a:pt x="2386" y="12466"/>
                    <a:pt x="2789" y="12466"/>
                  </a:cubicBezTo>
                  <a:cubicBezTo>
                    <a:pt x="2800" y="12466"/>
                    <a:pt x="2811" y="12466"/>
                    <a:pt x="2822" y="12465"/>
                  </a:cubicBezTo>
                  <a:cubicBezTo>
                    <a:pt x="3206" y="12465"/>
                    <a:pt x="3399" y="12016"/>
                    <a:pt x="3698" y="11781"/>
                  </a:cubicBezTo>
                  <a:cubicBezTo>
                    <a:pt x="4040" y="11503"/>
                    <a:pt x="4339" y="11183"/>
                    <a:pt x="4617" y="10841"/>
                  </a:cubicBezTo>
                  <a:cubicBezTo>
                    <a:pt x="4959" y="10349"/>
                    <a:pt x="5237" y="9772"/>
                    <a:pt x="5451" y="9216"/>
                  </a:cubicBezTo>
                  <a:cubicBezTo>
                    <a:pt x="5707" y="8447"/>
                    <a:pt x="5878" y="7570"/>
                    <a:pt x="6006" y="6758"/>
                  </a:cubicBezTo>
                  <a:cubicBezTo>
                    <a:pt x="6327" y="4856"/>
                    <a:pt x="6584" y="1800"/>
                    <a:pt x="4296" y="902"/>
                  </a:cubicBezTo>
                  <a:cubicBezTo>
                    <a:pt x="4068" y="806"/>
                    <a:pt x="3881" y="750"/>
                    <a:pt x="3692" y="750"/>
                  </a:cubicBezTo>
                  <a:cubicBezTo>
                    <a:pt x="3545" y="750"/>
                    <a:pt x="3396" y="784"/>
                    <a:pt x="3228" y="859"/>
                  </a:cubicBezTo>
                  <a:cubicBezTo>
                    <a:pt x="3080" y="925"/>
                    <a:pt x="2986" y="961"/>
                    <a:pt x="2910" y="961"/>
                  </a:cubicBezTo>
                  <a:cubicBezTo>
                    <a:pt x="2767" y="961"/>
                    <a:pt x="2689" y="832"/>
                    <a:pt x="2437" y="538"/>
                  </a:cubicBezTo>
                  <a:cubicBezTo>
                    <a:pt x="2102" y="164"/>
                    <a:pt x="1749" y="0"/>
                    <a:pt x="1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33"/>
            <p:cNvSpPr/>
            <p:nvPr/>
          </p:nvSpPr>
          <p:spPr>
            <a:xfrm>
              <a:off x="-321900" y="3938463"/>
              <a:ext cx="277875" cy="165550"/>
            </a:xfrm>
            <a:custGeom>
              <a:avLst/>
              <a:gdLst/>
              <a:ahLst/>
              <a:cxnLst/>
              <a:rect l="l" t="t" r="r" b="b"/>
              <a:pathLst>
                <a:path w="11115" h="6622" extrusionOk="0">
                  <a:moveTo>
                    <a:pt x="4635" y="0"/>
                  </a:moveTo>
                  <a:cubicBezTo>
                    <a:pt x="3679" y="0"/>
                    <a:pt x="2729" y="268"/>
                    <a:pt x="1881" y="551"/>
                  </a:cubicBezTo>
                  <a:cubicBezTo>
                    <a:pt x="1454" y="701"/>
                    <a:pt x="1048" y="936"/>
                    <a:pt x="599" y="1085"/>
                  </a:cubicBezTo>
                  <a:cubicBezTo>
                    <a:pt x="171" y="1235"/>
                    <a:pt x="0" y="1149"/>
                    <a:pt x="64" y="1641"/>
                  </a:cubicBezTo>
                  <a:cubicBezTo>
                    <a:pt x="171" y="2432"/>
                    <a:pt x="748" y="3308"/>
                    <a:pt x="1197" y="3971"/>
                  </a:cubicBezTo>
                  <a:cubicBezTo>
                    <a:pt x="1903" y="5061"/>
                    <a:pt x="3121" y="5595"/>
                    <a:pt x="4211" y="6023"/>
                  </a:cubicBezTo>
                  <a:cubicBezTo>
                    <a:pt x="4966" y="6335"/>
                    <a:pt x="5709" y="6621"/>
                    <a:pt x="6448" y="6621"/>
                  </a:cubicBezTo>
                  <a:cubicBezTo>
                    <a:pt x="6672" y="6621"/>
                    <a:pt x="6895" y="6595"/>
                    <a:pt x="7118" y="6536"/>
                  </a:cubicBezTo>
                  <a:cubicBezTo>
                    <a:pt x="8101" y="6279"/>
                    <a:pt x="8635" y="5253"/>
                    <a:pt x="9448" y="4719"/>
                  </a:cubicBezTo>
                  <a:cubicBezTo>
                    <a:pt x="9918" y="4398"/>
                    <a:pt x="10901" y="4035"/>
                    <a:pt x="10986" y="3351"/>
                  </a:cubicBezTo>
                  <a:cubicBezTo>
                    <a:pt x="11115" y="2368"/>
                    <a:pt x="8571" y="1299"/>
                    <a:pt x="7909" y="1000"/>
                  </a:cubicBezTo>
                  <a:cubicBezTo>
                    <a:pt x="7032" y="572"/>
                    <a:pt x="6156" y="166"/>
                    <a:pt x="5237" y="38"/>
                  </a:cubicBezTo>
                  <a:cubicBezTo>
                    <a:pt x="5037" y="12"/>
                    <a:pt x="4836" y="0"/>
                    <a:pt x="4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33"/>
            <p:cNvSpPr/>
            <p:nvPr/>
          </p:nvSpPr>
          <p:spPr>
            <a:xfrm>
              <a:off x="-238025" y="3734088"/>
              <a:ext cx="184925" cy="252900"/>
            </a:xfrm>
            <a:custGeom>
              <a:avLst/>
              <a:gdLst/>
              <a:ahLst/>
              <a:cxnLst/>
              <a:rect l="l" t="t" r="r" b="b"/>
              <a:pathLst>
                <a:path w="7397" h="10116" extrusionOk="0">
                  <a:moveTo>
                    <a:pt x="2406" y="1"/>
                  </a:moveTo>
                  <a:cubicBezTo>
                    <a:pt x="1819" y="1"/>
                    <a:pt x="1646" y="570"/>
                    <a:pt x="2031" y="1160"/>
                  </a:cubicBezTo>
                  <a:cubicBezTo>
                    <a:pt x="2010" y="1202"/>
                    <a:pt x="1967" y="1245"/>
                    <a:pt x="1946" y="1266"/>
                  </a:cubicBezTo>
                  <a:cubicBezTo>
                    <a:pt x="1613" y="1079"/>
                    <a:pt x="1645" y="689"/>
                    <a:pt x="1231" y="689"/>
                  </a:cubicBezTo>
                  <a:cubicBezTo>
                    <a:pt x="1220" y="689"/>
                    <a:pt x="1209" y="689"/>
                    <a:pt x="1198" y="689"/>
                  </a:cubicBezTo>
                  <a:cubicBezTo>
                    <a:pt x="835" y="689"/>
                    <a:pt x="728" y="989"/>
                    <a:pt x="642" y="1309"/>
                  </a:cubicBezTo>
                  <a:cubicBezTo>
                    <a:pt x="428" y="2015"/>
                    <a:pt x="193" y="2720"/>
                    <a:pt x="129" y="3489"/>
                  </a:cubicBezTo>
                  <a:cubicBezTo>
                    <a:pt x="1" y="4986"/>
                    <a:pt x="493" y="6717"/>
                    <a:pt x="1989" y="7636"/>
                  </a:cubicBezTo>
                  <a:cubicBezTo>
                    <a:pt x="2908" y="8192"/>
                    <a:pt x="4019" y="8790"/>
                    <a:pt x="4981" y="9068"/>
                  </a:cubicBezTo>
                  <a:cubicBezTo>
                    <a:pt x="5793" y="9303"/>
                    <a:pt x="7268" y="10115"/>
                    <a:pt x="7268" y="10115"/>
                  </a:cubicBezTo>
                  <a:cubicBezTo>
                    <a:pt x="7247" y="9666"/>
                    <a:pt x="7183" y="7999"/>
                    <a:pt x="7204" y="7550"/>
                  </a:cubicBezTo>
                  <a:cubicBezTo>
                    <a:pt x="7268" y="6781"/>
                    <a:pt x="7396" y="5969"/>
                    <a:pt x="7290" y="5157"/>
                  </a:cubicBezTo>
                  <a:cubicBezTo>
                    <a:pt x="7183" y="4387"/>
                    <a:pt x="7054" y="3618"/>
                    <a:pt x="6541" y="2934"/>
                  </a:cubicBezTo>
                  <a:cubicBezTo>
                    <a:pt x="5943" y="2164"/>
                    <a:pt x="5131" y="1608"/>
                    <a:pt x="4404" y="1053"/>
                  </a:cubicBezTo>
                  <a:cubicBezTo>
                    <a:pt x="3870" y="647"/>
                    <a:pt x="3122" y="48"/>
                    <a:pt x="2502" y="5"/>
                  </a:cubicBezTo>
                  <a:cubicBezTo>
                    <a:pt x="2469" y="2"/>
                    <a:pt x="2437" y="1"/>
                    <a:pt x="24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33"/>
            <p:cNvSpPr/>
            <p:nvPr/>
          </p:nvSpPr>
          <p:spPr>
            <a:xfrm>
              <a:off x="-146100" y="4030038"/>
              <a:ext cx="128800" cy="108625"/>
            </a:xfrm>
            <a:custGeom>
              <a:avLst/>
              <a:gdLst/>
              <a:ahLst/>
              <a:cxnLst/>
              <a:rect l="l" t="t" r="r" b="b"/>
              <a:pathLst>
                <a:path w="5152" h="4345" extrusionOk="0">
                  <a:moveTo>
                    <a:pt x="4501" y="0"/>
                  </a:moveTo>
                  <a:cubicBezTo>
                    <a:pt x="4233" y="0"/>
                    <a:pt x="3723" y="561"/>
                    <a:pt x="3591" y="693"/>
                  </a:cubicBezTo>
                  <a:cubicBezTo>
                    <a:pt x="3271" y="1035"/>
                    <a:pt x="2950" y="1312"/>
                    <a:pt x="2565" y="1569"/>
                  </a:cubicBezTo>
                  <a:cubicBezTo>
                    <a:pt x="2031" y="1932"/>
                    <a:pt x="0" y="2445"/>
                    <a:pt x="428" y="3450"/>
                  </a:cubicBezTo>
                  <a:cubicBezTo>
                    <a:pt x="684" y="4048"/>
                    <a:pt x="1710" y="4283"/>
                    <a:pt x="2245" y="4326"/>
                  </a:cubicBezTo>
                  <a:cubicBezTo>
                    <a:pt x="2371" y="4339"/>
                    <a:pt x="2498" y="4345"/>
                    <a:pt x="2625" y="4345"/>
                  </a:cubicBezTo>
                  <a:cubicBezTo>
                    <a:pt x="3143" y="4345"/>
                    <a:pt x="3658" y="4245"/>
                    <a:pt x="4104" y="4091"/>
                  </a:cubicBezTo>
                  <a:cubicBezTo>
                    <a:pt x="5023" y="3749"/>
                    <a:pt x="5151" y="2638"/>
                    <a:pt x="5023" y="1633"/>
                  </a:cubicBezTo>
                  <a:cubicBezTo>
                    <a:pt x="4959" y="1141"/>
                    <a:pt x="4745" y="650"/>
                    <a:pt x="4660" y="180"/>
                  </a:cubicBezTo>
                  <a:cubicBezTo>
                    <a:pt x="4640" y="51"/>
                    <a:pt x="4581" y="0"/>
                    <a:pt x="45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33"/>
            <p:cNvSpPr/>
            <p:nvPr/>
          </p:nvSpPr>
          <p:spPr>
            <a:xfrm>
              <a:off x="-136475" y="4091263"/>
              <a:ext cx="116500" cy="47400"/>
            </a:xfrm>
            <a:custGeom>
              <a:avLst/>
              <a:gdLst/>
              <a:ahLst/>
              <a:cxnLst/>
              <a:rect l="l" t="t" r="r" b="b"/>
              <a:pathLst>
                <a:path w="4660" h="1896" extrusionOk="0">
                  <a:moveTo>
                    <a:pt x="4383" y="0"/>
                  </a:moveTo>
                  <a:cubicBezTo>
                    <a:pt x="4281" y="0"/>
                    <a:pt x="4186" y="52"/>
                    <a:pt x="4082" y="103"/>
                  </a:cubicBezTo>
                  <a:cubicBezTo>
                    <a:pt x="3740" y="253"/>
                    <a:pt x="3398" y="381"/>
                    <a:pt x="3014" y="445"/>
                  </a:cubicBezTo>
                  <a:cubicBezTo>
                    <a:pt x="3002" y="447"/>
                    <a:pt x="2991" y="448"/>
                    <a:pt x="2979" y="448"/>
                  </a:cubicBezTo>
                  <a:cubicBezTo>
                    <a:pt x="2866" y="448"/>
                    <a:pt x="2765" y="360"/>
                    <a:pt x="2629" y="360"/>
                  </a:cubicBezTo>
                  <a:cubicBezTo>
                    <a:pt x="2586" y="381"/>
                    <a:pt x="2544" y="659"/>
                    <a:pt x="2501" y="680"/>
                  </a:cubicBezTo>
                  <a:cubicBezTo>
                    <a:pt x="2458" y="680"/>
                    <a:pt x="2308" y="466"/>
                    <a:pt x="2266" y="466"/>
                  </a:cubicBezTo>
                  <a:cubicBezTo>
                    <a:pt x="2159" y="488"/>
                    <a:pt x="2137" y="552"/>
                    <a:pt x="2009" y="595"/>
                  </a:cubicBezTo>
                  <a:cubicBezTo>
                    <a:pt x="1849" y="659"/>
                    <a:pt x="1673" y="680"/>
                    <a:pt x="1491" y="680"/>
                  </a:cubicBezTo>
                  <a:cubicBezTo>
                    <a:pt x="1309" y="680"/>
                    <a:pt x="1122" y="659"/>
                    <a:pt x="940" y="637"/>
                  </a:cubicBezTo>
                  <a:cubicBezTo>
                    <a:pt x="826" y="623"/>
                    <a:pt x="708" y="611"/>
                    <a:pt x="592" y="611"/>
                  </a:cubicBezTo>
                  <a:cubicBezTo>
                    <a:pt x="361" y="611"/>
                    <a:pt x="143" y="659"/>
                    <a:pt x="0" y="830"/>
                  </a:cubicBezTo>
                  <a:cubicBezTo>
                    <a:pt x="0" y="894"/>
                    <a:pt x="21" y="937"/>
                    <a:pt x="43" y="1001"/>
                  </a:cubicBezTo>
                  <a:cubicBezTo>
                    <a:pt x="299" y="1599"/>
                    <a:pt x="1325" y="1834"/>
                    <a:pt x="1860" y="1877"/>
                  </a:cubicBezTo>
                  <a:cubicBezTo>
                    <a:pt x="1986" y="1890"/>
                    <a:pt x="2113" y="1896"/>
                    <a:pt x="2240" y="1896"/>
                  </a:cubicBezTo>
                  <a:cubicBezTo>
                    <a:pt x="2758" y="1896"/>
                    <a:pt x="3273" y="1796"/>
                    <a:pt x="3719" y="1642"/>
                  </a:cubicBezTo>
                  <a:cubicBezTo>
                    <a:pt x="4339" y="1407"/>
                    <a:pt x="4595" y="808"/>
                    <a:pt x="4660" y="125"/>
                  </a:cubicBezTo>
                  <a:cubicBezTo>
                    <a:pt x="4638" y="103"/>
                    <a:pt x="4638" y="103"/>
                    <a:pt x="4595" y="82"/>
                  </a:cubicBezTo>
                  <a:cubicBezTo>
                    <a:pt x="4519" y="22"/>
                    <a:pt x="4449" y="0"/>
                    <a:pt x="4383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33"/>
            <p:cNvSpPr/>
            <p:nvPr/>
          </p:nvSpPr>
          <p:spPr>
            <a:xfrm>
              <a:off x="-23750" y="3971988"/>
              <a:ext cx="72700" cy="130950"/>
            </a:xfrm>
            <a:custGeom>
              <a:avLst/>
              <a:gdLst/>
              <a:ahLst/>
              <a:cxnLst/>
              <a:rect l="l" t="t" r="r" b="b"/>
              <a:pathLst>
                <a:path w="2908" h="5238" extrusionOk="0">
                  <a:moveTo>
                    <a:pt x="2438" y="1"/>
                  </a:moveTo>
                  <a:cubicBezTo>
                    <a:pt x="1946" y="321"/>
                    <a:pt x="1583" y="1027"/>
                    <a:pt x="1134" y="1412"/>
                  </a:cubicBezTo>
                  <a:cubicBezTo>
                    <a:pt x="792" y="1711"/>
                    <a:pt x="471" y="1796"/>
                    <a:pt x="1" y="1882"/>
                  </a:cubicBezTo>
                  <a:cubicBezTo>
                    <a:pt x="65" y="2395"/>
                    <a:pt x="257" y="2929"/>
                    <a:pt x="322" y="3442"/>
                  </a:cubicBezTo>
                  <a:cubicBezTo>
                    <a:pt x="386" y="3998"/>
                    <a:pt x="236" y="4703"/>
                    <a:pt x="471" y="5237"/>
                  </a:cubicBezTo>
                  <a:cubicBezTo>
                    <a:pt x="877" y="5109"/>
                    <a:pt x="1412" y="4468"/>
                    <a:pt x="1711" y="4147"/>
                  </a:cubicBezTo>
                  <a:cubicBezTo>
                    <a:pt x="2053" y="3784"/>
                    <a:pt x="2331" y="3399"/>
                    <a:pt x="2566" y="2950"/>
                  </a:cubicBezTo>
                  <a:cubicBezTo>
                    <a:pt x="2801" y="2459"/>
                    <a:pt x="2908" y="1925"/>
                    <a:pt x="2844" y="1326"/>
                  </a:cubicBezTo>
                  <a:cubicBezTo>
                    <a:pt x="2822" y="1027"/>
                    <a:pt x="2609" y="108"/>
                    <a:pt x="2502" y="65"/>
                  </a:cubicBezTo>
                  <a:lnTo>
                    <a:pt x="24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33"/>
            <p:cNvSpPr/>
            <p:nvPr/>
          </p:nvSpPr>
          <p:spPr>
            <a:xfrm>
              <a:off x="-12525" y="3973063"/>
              <a:ext cx="61475" cy="129875"/>
            </a:xfrm>
            <a:custGeom>
              <a:avLst/>
              <a:gdLst/>
              <a:ahLst/>
              <a:cxnLst/>
              <a:rect l="l" t="t" r="r" b="b"/>
              <a:pathLst>
                <a:path w="2459" h="5195" extrusionOk="0">
                  <a:moveTo>
                    <a:pt x="2031" y="1"/>
                  </a:moveTo>
                  <a:cubicBezTo>
                    <a:pt x="1903" y="1"/>
                    <a:pt x="1882" y="172"/>
                    <a:pt x="1882" y="321"/>
                  </a:cubicBezTo>
                  <a:cubicBezTo>
                    <a:pt x="1839" y="663"/>
                    <a:pt x="1711" y="962"/>
                    <a:pt x="1604" y="1304"/>
                  </a:cubicBezTo>
                  <a:cubicBezTo>
                    <a:pt x="1540" y="1540"/>
                    <a:pt x="1411" y="1775"/>
                    <a:pt x="1262" y="1946"/>
                  </a:cubicBezTo>
                  <a:cubicBezTo>
                    <a:pt x="1112" y="2117"/>
                    <a:pt x="1112" y="2224"/>
                    <a:pt x="1176" y="2437"/>
                  </a:cubicBezTo>
                  <a:cubicBezTo>
                    <a:pt x="1152" y="2430"/>
                    <a:pt x="1129" y="2426"/>
                    <a:pt x="1108" y="2426"/>
                  </a:cubicBezTo>
                  <a:cubicBezTo>
                    <a:pt x="943" y="2426"/>
                    <a:pt x="867" y="2630"/>
                    <a:pt x="792" y="2801"/>
                  </a:cubicBezTo>
                  <a:cubicBezTo>
                    <a:pt x="685" y="3100"/>
                    <a:pt x="599" y="3420"/>
                    <a:pt x="514" y="3720"/>
                  </a:cubicBezTo>
                  <a:cubicBezTo>
                    <a:pt x="386" y="4169"/>
                    <a:pt x="321" y="4682"/>
                    <a:pt x="65" y="5023"/>
                  </a:cubicBezTo>
                  <a:cubicBezTo>
                    <a:pt x="22" y="5066"/>
                    <a:pt x="1" y="5088"/>
                    <a:pt x="1" y="5130"/>
                  </a:cubicBezTo>
                  <a:cubicBezTo>
                    <a:pt x="1" y="5152"/>
                    <a:pt x="1" y="5173"/>
                    <a:pt x="22" y="5194"/>
                  </a:cubicBezTo>
                  <a:cubicBezTo>
                    <a:pt x="428" y="5066"/>
                    <a:pt x="963" y="4425"/>
                    <a:pt x="1262" y="4104"/>
                  </a:cubicBezTo>
                  <a:cubicBezTo>
                    <a:pt x="1604" y="3741"/>
                    <a:pt x="1882" y="3356"/>
                    <a:pt x="2117" y="2907"/>
                  </a:cubicBezTo>
                  <a:cubicBezTo>
                    <a:pt x="2352" y="2416"/>
                    <a:pt x="2459" y="1882"/>
                    <a:pt x="2395" y="1283"/>
                  </a:cubicBezTo>
                  <a:cubicBezTo>
                    <a:pt x="2373" y="984"/>
                    <a:pt x="2160" y="65"/>
                    <a:pt x="2053" y="22"/>
                  </a:cubicBezTo>
                  <a:lnTo>
                    <a:pt x="2031" y="1"/>
                  </a:ln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33"/>
            <p:cNvSpPr/>
            <p:nvPr/>
          </p:nvSpPr>
          <p:spPr>
            <a:xfrm>
              <a:off x="-77700" y="3973063"/>
              <a:ext cx="65750" cy="57550"/>
            </a:xfrm>
            <a:custGeom>
              <a:avLst/>
              <a:gdLst/>
              <a:ahLst/>
              <a:cxnLst/>
              <a:rect l="l" t="t" r="r" b="b"/>
              <a:pathLst>
                <a:path w="2630" h="2302" extrusionOk="0">
                  <a:moveTo>
                    <a:pt x="1389" y="1"/>
                  </a:moveTo>
                  <a:lnTo>
                    <a:pt x="1389" y="1"/>
                  </a:lnTo>
                  <a:cubicBezTo>
                    <a:pt x="1411" y="172"/>
                    <a:pt x="1454" y="492"/>
                    <a:pt x="1368" y="663"/>
                  </a:cubicBezTo>
                  <a:cubicBezTo>
                    <a:pt x="1261" y="856"/>
                    <a:pt x="1026" y="813"/>
                    <a:pt x="855" y="877"/>
                  </a:cubicBezTo>
                  <a:cubicBezTo>
                    <a:pt x="641" y="941"/>
                    <a:pt x="235" y="1133"/>
                    <a:pt x="128" y="1369"/>
                  </a:cubicBezTo>
                  <a:cubicBezTo>
                    <a:pt x="0" y="1711"/>
                    <a:pt x="428" y="1796"/>
                    <a:pt x="663" y="1946"/>
                  </a:cubicBezTo>
                  <a:cubicBezTo>
                    <a:pt x="965" y="2135"/>
                    <a:pt x="1253" y="2301"/>
                    <a:pt x="1525" y="2301"/>
                  </a:cubicBezTo>
                  <a:cubicBezTo>
                    <a:pt x="1715" y="2301"/>
                    <a:pt x="1898" y="2220"/>
                    <a:pt x="2073" y="2010"/>
                  </a:cubicBezTo>
                  <a:cubicBezTo>
                    <a:pt x="2629" y="1326"/>
                    <a:pt x="1646" y="663"/>
                    <a:pt x="1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33"/>
            <p:cNvSpPr/>
            <p:nvPr/>
          </p:nvSpPr>
          <p:spPr>
            <a:xfrm>
              <a:off x="-141300" y="3964513"/>
              <a:ext cx="90325" cy="48100"/>
            </a:xfrm>
            <a:custGeom>
              <a:avLst/>
              <a:gdLst/>
              <a:ahLst/>
              <a:cxnLst/>
              <a:rect l="l" t="t" r="r" b="b"/>
              <a:pathLst>
                <a:path w="3613" h="1924" extrusionOk="0">
                  <a:moveTo>
                    <a:pt x="1" y="1"/>
                  </a:moveTo>
                  <a:cubicBezTo>
                    <a:pt x="450" y="578"/>
                    <a:pt x="1048" y="1048"/>
                    <a:pt x="1668" y="1411"/>
                  </a:cubicBezTo>
                  <a:cubicBezTo>
                    <a:pt x="1967" y="1582"/>
                    <a:pt x="2288" y="1753"/>
                    <a:pt x="2630" y="1839"/>
                  </a:cubicBezTo>
                  <a:cubicBezTo>
                    <a:pt x="2816" y="1888"/>
                    <a:pt x="3016" y="1924"/>
                    <a:pt x="3210" y="1924"/>
                  </a:cubicBezTo>
                  <a:cubicBezTo>
                    <a:pt x="3350" y="1924"/>
                    <a:pt x="3487" y="1905"/>
                    <a:pt x="3613" y="1860"/>
                  </a:cubicBezTo>
                  <a:lnTo>
                    <a:pt x="3613" y="1839"/>
                  </a:lnTo>
                  <a:cubicBezTo>
                    <a:pt x="3271" y="1796"/>
                    <a:pt x="2972" y="1711"/>
                    <a:pt x="2651" y="1604"/>
                  </a:cubicBezTo>
                  <a:cubicBezTo>
                    <a:pt x="2352" y="1497"/>
                    <a:pt x="2031" y="1390"/>
                    <a:pt x="1711" y="1240"/>
                  </a:cubicBezTo>
                  <a:cubicBezTo>
                    <a:pt x="1411" y="1069"/>
                    <a:pt x="1112" y="898"/>
                    <a:pt x="834" y="685"/>
                  </a:cubicBezTo>
                  <a:cubicBezTo>
                    <a:pt x="535" y="492"/>
                    <a:pt x="257" y="257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33"/>
            <p:cNvSpPr/>
            <p:nvPr/>
          </p:nvSpPr>
          <p:spPr>
            <a:xfrm>
              <a:off x="-105500" y="3960763"/>
              <a:ext cx="54525" cy="51875"/>
            </a:xfrm>
            <a:custGeom>
              <a:avLst/>
              <a:gdLst/>
              <a:ahLst/>
              <a:cxnLst/>
              <a:rect l="l" t="t" r="r" b="b"/>
              <a:pathLst>
                <a:path w="2181" h="2075" extrusionOk="0">
                  <a:moveTo>
                    <a:pt x="1" y="1"/>
                  </a:moveTo>
                  <a:lnTo>
                    <a:pt x="1" y="22"/>
                  </a:lnTo>
                  <a:cubicBezTo>
                    <a:pt x="385" y="322"/>
                    <a:pt x="749" y="664"/>
                    <a:pt x="1091" y="1027"/>
                  </a:cubicBezTo>
                  <a:cubicBezTo>
                    <a:pt x="1262" y="1198"/>
                    <a:pt x="1411" y="1412"/>
                    <a:pt x="1582" y="1583"/>
                  </a:cubicBezTo>
                  <a:cubicBezTo>
                    <a:pt x="1775" y="1754"/>
                    <a:pt x="1946" y="1925"/>
                    <a:pt x="2159" y="2074"/>
                  </a:cubicBezTo>
                  <a:lnTo>
                    <a:pt x="2181" y="2053"/>
                  </a:lnTo>
                  <a:cubicBezTo>
                    <a:pt x="2053" y="1818"/>
                    <a:pt x="1903" y="1625"/>
                    <a:pt x="1732" y="1412"/>
                  </a:cubicBezTo>
                  <a:cubicBezTo>
                    <a:pt x="1582" y="1219"/>
                    <a:pt x="1390" y="1048"/>
                    <a:pt x="1198" y="877"/>
                  </a:cubicBezTo>
                  <a:cubicBezTo>
                    <a:pt x="834" y="535"/>
                    <a:pt x="428" y="23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33"/>
            <p:cNvSpPr/>
            <p:nvPr/>
          </p:nvSpPr>
          <p:spPr>
            <a:xfrm>
              <a:off x="-99325" y="3940013"/>
              <a:ext cx="55850" cy="71025"/>
            </a:xfrm>
            <a:custGeom>
              <a:avLst/>
              <a:gdLst/>
              <a:ahLst/>
              <a:cxnLst/>
              <a:rect l="l" t="t" r="r" b="b"/>
              <a:pathLst>
                <a:path w="2234" h="2841" extrusionOk="0">
                  <a:moveTo>
                    <a:pt x="155" y="0"/>
                  </a:moveTo>
                  <a:cubicBezTo>
                    <a:pt x="69" y="0"/>
                    <a:pt x="1" y="95"/>
                    <a:pt x="96" y="190"/>
                  </a:cubicBezTo>
                  <a:cubicBezTo>
                    <a:pt x="121" y="215"/>
                    <a:pt x="153" y="225"/>
                    <a:pt x="184" y="225"/>
                  </a:cubicBezTo>
                  <a:cubicBezTo>
                    <a:pt x="206" y="225"/>
                    <a:pt x="228" y="220"/>
                    <a:pt x="245" y="211"/>
                  </a:cubicBezTo>
                  <a:cubicBezTo>
                    <a:pt x="587" y="617"/>
                    <a:pt x="951" y="1002"/>
                    <a:pt x="1271" y="1429"/>
                  </a:cubicBezTo>
                  <a:cubicBezTo>
                    <a:pt x="1421" y="1643"/>
                    <a:pt x="1571" y="1900"/>
                    <a:pt x="1720" y="2113"/>
                  </a:cubicBezTo>
                  <a:lnTo>
                    <a:pt x="2212" y="2840"/>
                  </a:lnTo>
                  <a:lnTo>
                    <a:pt x="2233" y="2819"/>
                  </a:lnTo>
                  <a:cubicBezTo>
                    <a:pt x="2169" y="2541"/>
                    <a:pt x="2062" y="2263"/>
                    <a:pt x="1912" y="2007"/>
                  </a:cubicBezTo>
                  <a:cubicBezTo>
                    <a:pt x="1784" y="1750"/>
                    <a:pt x="1571" y="1536"/>
                    <a:pt x="1400" y="1301"/>
                  </a:cubicBezTo>
                  <a:cubicBezTo>
                    <a:pt x="1036" y="895"/>
                    <a:pt x="651" y="532"/>
                    <a:pt x="267" y="190"/>
                  </a:cubicBezTo>
                  <a:cubicBezTo>
                    <a:pt x="309" y="147"/>
                    <a:pt x="309" y="104"/>
                    <a:pt x="245" y="40"/>
                  </a:cubicBezTo>
                  <a:cubicBezTo>
                    <a:pt x="217" y="12"/>
                    <a:pt x="185" y="0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33"/>
            <p:cNvSpPr/>
            <p:nvPr/>
          </p:nvSpPr>
          <p:spPr>
            <a:xfrm>
              <a:off x="-118750" y="3888788"/>
              <a:ext cx="95025" cy="119025"/>
            </a:xfrm>
            <a:custGeom>
              <a:avLst/>
              <a:gdLst/>
              <a:ahLst/>
              <a:cxnLst/>
              <a:rect l="l" t="t" r="r" b="b"/>
              <a:pathLst>
                <a:path w="3801" h="4761" extrusionOk="0">
                  <a:moveTo>
                    <a:pt x="160" y="0"/>
                  </a:moveTo>
                  <a:cubicBezTo>
                    <a:pt x="67" y="0"/>
                    <a:pt x="1" y="106"/>
                    <a:pt x="82" y="187"/>
                  </a:cubicBezTo>
                  <a:cubicBezTo>
                    <a:pt x="114" y="219"/>
                    <a:pt x="146" y="230"/>
                    <a:pt x="175" y="230"/>
                  </a:cubicBezTo>
                  <a:cubicBezTo>
                    <a:pt x="205" y="230"/>
                    <a:pt x="231" y="219"/>
                    <a:pt x="253" y="208"/>
                  </a:cubicBezTo>
                  <a:cubicBezTo>
                    <a:pt x="980" y="785"/>
                    <a:pt x="1621" y="1491"/>
                    <a:pt x="2070" y="2324"/>
                  </a:cubicBezTo>
                  <a:cubicBezTo>
                    <a:pt x="2198" y="2517"/>
                    <a:pt x="2305" y="2752"/>
                    <a:pt x="2433" y="2965"/>
                  </a:cubicBezTo>
                  <a:cubicBezTo>
                    <a:pt x="2540" y="3179"/>
                    <a:pt x="2689" y="3393"/>
                    <a:pt x="2839" y="3585"/>
                  </a:cubicBezTo>
                  <a:cubicBezTo>
                    <a:pt x="3138" y="3991"/>
                    <a:pt x="3438" y="4419"/>
                    <a:pt x="3801" y="4761"/>
                  </a:cubicBezTo>
                  <a:lnTo>
                    <a:pt x="3801" y="4633"/>
                  </a:lnTo>
                  <a:cubicBezTo>
                    <a:pt x="3523" y="4227"/>
                    <a:pt x="3288" y="3842"/>
                    <a:pt x="3010" y="3457"/>
                  </a:cubicBezTo>
                  <a:cubicBezTo>
                    <a:pt x="2860" y="3265"/>
                    <a:pt x="2732" y="3051"/>
                    <a:pt x="2604" y="2859"/>
                  </a:cubicBezTo>
                  <a:cubicBezTo>
                    <a:pt x="2476" y="2666"/>
                    <a:pt x="2369" y="2431"/>
                    <a:pt x="2219" y="2239"/>
                  </a:cubicBezTo>
                  <a:cubicBezTo>
                    <a:pt x="1963" y="1811"/>
                    <a:pt x="1664" y="1405"/>
                    <a:pt x="1322" y="1063"/>
                  </a:cubicBezTo>
                  <a:cubicBezTo>
                    <a:pt x="1001" y="721"/>
                    <a:pt x="638" y="443"/>
                    <a:pt x="274" y="187"/>
                  </a:cubicBezTo>
                  <a:cubicBezTo>
                    <a:pt x="296" y="144"/>
                    <a:pt x="296" y="101"/>
                    <a:pt x="253" y="37"/>
                  </a:cubicBezTo>
                  <a:cubicBezTo>
                    <a:pt x="222" y="11"/>
                    <a:pt x="189" y="0"/>
                    <a:pt x="1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33"/>
            <p:cNvSpPr/>
            <p:nvPr/>
          </p:nvSpPr>
          <p:spPr>
            <a:xfrm>
              <a:off x="-102100" y="3914113"/>
              <a:ext cx="73575" cy="99050"/>
            </a:xfrm>
            <a:custGeom>
              <a:avLst/>
              <a:gdLst/>
              <a:ahLst/>
              <a:cxnLst/>
              <a:rect l="l" t="t" r="r" b="b"/>
              <a:pathLst>
                <a:path w="2943" h="3962" extrusionOk="0">
                  <a:moveTo>
                    <a:pt x="145" y="1"/>
                  </a:moveTo>
                  <a:cubicBezTo>
                    <a:pt x="58" y="1"/>
                    <a:pt x="1" y="101"/>
                    <a:pt x="78" y="178"/>
                  </a:cubicBezTo>
                  <a:cubicBezTo>
                    <a:pt x="114" y="214"/>
                    <a:pt x="156" y="230"/>
                    <a:pt x="190" y="230"/>
                  </a:cubicBezTo>
                  <a:cubicBezTo>
                    <a:pt x="217" y="230"/>
                    <a:pt x="240" y="219"/>
                    <a:pt x="249" y="200"/>
                  </a:cubicBezTo>
                  <a:cubicBezTo>
                    <a:pt x="549" y="392"/>
                    <a:pt x="805" y="627"/>
                    <a:pt x="1040" y="905"/>
                  </a:cubicBezTo>
                  <a:cubicBezTo>
                    <a:pt x="1297" y="1204"/>
                    <a:pt x="1489" y="1568"/>
                    <a:pt x="1639" y="1931"/>
                  </a:cubicBezTo>
                  <a:cubicBezTo>
                    <a:pt x="1703" y="2102"/>
                    <a:pt x="1767" y="2294"/>
                    <a:pt x="1853" y="2487"/>
                  </a:cubicBezTo>
                  <a:cubicBezTo>
                    <a:pt x="1917" y="2679"/>
                    <a:pt x="2023" y="2872"/>
                    <a:pt x="2130" y="3043"/>
                  </a:cubicBezTo>
                  <a:cubicBezTo>
                    <a:pt x="2365" y="3385"/>
                    <a:pt x="2643" y="3684"/>
                    <a:pt x="2921" y="3962"/>
                  </a:cubicBezTo>
                  <a:lnTo>
                    <a:pt x="2943" y="3962"/>
                  </a:lnTo>
                  <a:cubicBezTo>
                    <a:pt x="2750" y="3598"/>
                    <a:pt x="2515" y="3256"/>
                    <a:pt x="2323" y="2914"/>
                  </a:cubicBezTo>
                  <a:cubicBezTo>
                    <a:pt x="2216" y="2743"/>
                    <a:pt x="2130" y="2572"/>
                    <a:pt x="2045" y="2401"/>
                  </a:cubicBezTo>
                  <a:cubicBezTo>
                    <a:pt x="1959" y="2252"/>
                    <a:pt x="1895" y="2038"/>
                    <a:pt x="1788" y="1867"/>
                  </a:cubicBezTo>
                  <a:cubicBezTo>
                    <a:pt x="1617" y="1482"/>
                    <a:pt x="1382" y="1140"/>
                    <a:pt x="1104" y="841"/>
                  </a:cubicBezTo>
                  <a:cubicBezTo>
                    <a:pt x="869" y="563"/>
                    <a:pt x="570" y="349"/>
                    <a:pt x="271" y="178"/>
                  </a:cubicBezTo>
                  <a:cubicBezTo>
                    <a:pt x="292" y="136"/>
                    <a:pt x="292" y="93"/>
                    <a:pt x="249" y="50"/>
                  </a:cubicBezTo>
                  <a:cubicBezTo>
                    <a:pt x="214" y="15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33"/>
            <p:cNvSpPr/>
            <p:nvPr/>
          </p:nvSpPr>
          <p:spPr>
            <a:xfrm>
              <a:off x="-91600" y="3952763"/>
              <a:ext cx="42775" cy="56125"/>
            </a:xfrm>
            <a:custGeom>
              <a:avLst/>
              <a:gdLst/>
              <a:ahLst/>
              <a:cxnLst/>
              <a:rect l="l" t="t" r="r" b="b"/>
              <a:pathLst>
                <a:path w="1711" h="2245" extrusionOk="0">
                  <a:moveTo>
                    <a:pt x="0" y="0"/>
                  </a:moveTo>
                  <a:cubicBezTo>
                    <a:pt x="86" y="214"/>
                    <a:pt x="193" y="449"/>
                    <a:pt x="300" y="642"/>
                  </a:cubicBezTo>
                  <a:cubicBezTo>
                    <a:pt x="428" y="855"/>
                    <a:pt x="578" y="1048"/>
                    <a:pt x="727" y="1240"/>
                  </a:cubicBezTo>
                  <a:cubicBezTo>
                    <a:pt x="877" y="1411"/>
                    <a:pt x="1026" y="1603"/>
                    <a:pt x="1176" y="1774"/>
                  </a:cubicBezTo>
                  <a:cubicBezTo>
                    <a:pt x="1347" y="1924"/>
                    <a:pt x="1518" y="2095"/>
                    <a:pt x="1710" y="2245"/>
                  </a:cubicBezTo>
                  <a:lnTo>
                    <a:pt x="1710" y="2223"/>
                  </a:lnTo>
                  <a:cubicBezTo>
                    <a:pt x="1625" y="1988"/>
                    <a:pt x="1475" y="1796"/>
                    <a:pt x="1326" y="1625"/>
                  </a:cubicBezTo>
                  <a:cubicBezTo>
                    <a:pt x="1197" y="1432"/>
                    <a:pt x="1005" y="1283"/>
                    <a:pt x="855" y="1112"/>
                  </a:cubicBezTo>
                  <a:cubicBezTo>
                    <a:pt x="535" y="770"/>
                    <a:pt x="236" y="428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33"/>
            <p:cNvSpPr/>
            <p:nvPr/>
          </p:nvSpPr>
          <p:spPr>
            <a:xfrm>
              <a:off x="-127150" y="3956113"/>
              <a:ext cx="76175" cy="60800"/>
            </a:xfrm>
            <a:custGeom>
              <a:avLst/>
              <a:gdLst/>
              <a:ahLst/>
              <a:cxnLst/>
              <a:rect l="l" t="t" r="r" b="b"/>
              <a:pathLst>
                <a:path w="3047" h="2432" extrusionOk="0">
                  <a:moveTo>
                    <a:pt x="163" y="1"/>
                  </a:moveTo>
                  <a:cubicBezTo>
                    <a:pt x="75" y="1"/>
                    <a:pt x="0" y="106"/>
                    <a:pt x="97" y="187"/>
                  </a:cubicBezTo>
                  <a:cubicBezTo>
                    <a:pt x="129" y="218"/>
                    <a:pt x="160" y="238"/>
                    <a:pt x="191" y="238"/>
                  </a:cubicBezTo>
                  <a:cubicBezTo>
                    <a:pt x="203" y="238"/>
                    <a:pt x="214" y="235"/>
                    <a:pt x="225" y="230"/>
                  </a:cubicBezTo>
                  <a:cubicBezTo>
                    <a:pt x="354" y="508"/>
                    <a:pt x="546" y="764"/>
                    <a:pt x="738" y="999"/>
                  </a:cubicBezTo>
                  <a:cubicBezTo>
                    <a:pt x="952" y="1234"/>
                    <a:pt x="1187" y="1448"/>
                    <a:pt x="1444" y="1619"/>
                  </a:cubicBezTo>
                  <a:cubicBezTo>
                    <a:pt x="1700" y="1811"/>
                    <a:pt x="1957" y="2004"/>
                    <a:pt x="2213" y="2132"/>
                  </a:cubicBezTo>
                  <a:cubicBezTo>
                    <a:pt x="2491" y="2260"/>
                    <a:pt x="2769" y="2367"/>
                    <a:pt x="3047" y="2431"/>
                  </a:cubicBezTo>
                  <a:lnTo>
                    <a:pt x="3047" y="2410"/>
                  </a:lnTo>
                  <a:cubicBezTo>
                    <a:pt x="2812" y="2218"/>
                    <a:pt x="2555" y="2068"/>
                    <a:pt x="2299" y="1918"/>
                  </a:cubicBezTo>
                  <a:cubicBezTo>
                    <a:pt x="2042" y="1747"/>
                    <a:pt x="1786" y="1619"/>
                    <a:pt x="1529" y="1469"/>
                  </a:cubicBezTo>
                  <a:cubicBezTo>
                    <a:pt x="1038" y="1149"/>
                    <a:pt x="567" y="743"/>
                    <a:pt x="247" y="208"/>
                  </a:cubicBezTo>
                  <a:cubicBezTo>
                    <a:pt x="290" y="187"/>
                    <a:pt x="311" y="102"/>
                    <a:pt x="247" y="37"/>
                  </a:cubicBezTo>
                  <a:cubicBezTo>
                    <a:pt x="221" y="11"/>
                    <a:pt x="191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33"/>
            <p:cNvSpPr/>
            <p:nvPr/>
          </p:nvSpPr>
          <p:spPr>
            <a:xfrm>
              <a:off x="-107125" y="3922063"/>
              <a:ext cx="62025" cy="77200"/>
            </a:xfrm>
            <a:custGeom>
              <a:avLst/>
              <a:gdLst/>
              <a:ahLst/>
              <a:cxnLst/>
              <a:rect l="l" t="t" r="r" b="b"/>
              <a:pathLst>
                <a:path w="2481" h="3088" extrusionOk="0">
                  <a:moveTo>
                    <a:pt x="146" y="0"/>
                  </a:moveTo>
                  <a:cubicBezTo>
                    <a:pt x="125" y="0"/>
                    <a:pt x="105" y="9"/>
                    <a:pt x="87" y="31"/>
                  </a:cubicBezTo>
                  <a:cubicBezTo>
                    <a:pt x="1" y="118"/>
                    <a:pt x="96" y="274"/>
                    <a:pt x="181" y="274"/>
                  </a:cubicBezTo>
                  <a:cubicBezTo>
                    <a:pt x="201" y="274"/>
                    <a:pt x="220" y="266"/>
                    <a:pt x="237" y="245"/>
                  </a:cubicBezTo>
                  <a:cubicBezTo>
                    <a:pt x="728" y="544"/>
                    <a:pt x="1134" y="1015"/>
                    <a:pt x="1455" y="1506"/>
                  </a:cubicBezTo>
                  <a:cubicBezTo>
                    <a:pt x="1626" y="1763"/>
                    <a:pt x="1776" y="2041"/>
                    <a:pt x="1925" y="2297"/>
                  </a:cubicBezTo>
                  <a:cubicBezTo>
                    <a:pt x="2096" y="2554"/>
                    <a:pt x="2267" y="2831"/>
                    <a:pt x="2460" y="3088"/>
                  </a:cubicBezTo>
                  <a:lnTo>
                    <a:pt x="2481" y="3067"/>
                  </a:lnTo>
                  <a:cubicBezTo>
                    <a:pt x="2395" y="2767"/>
                    <a:pt x="2267" y="2468"/>
                    <a:pt x="2118" y="2190"/>
                  </a:cubicBezTo>
                  <a:cubicBezTo>
                    <a:pt x="1989" y="1912"/>
                    <a:pt x="1797" y="1656"/>
                    <a:pt x="1605" y="1399"/>
                  </a:cubicBezTo>
                  <a:cubicBezTo>
                    <a:pt x="1412" y="1143"/>
                    <a:pt x="1199" y="908"/>
                    <a:pt x="963" y="694"/>
                  </a:cubicBezTo>
                  <a:cubicBezTo>
                    <a:pt x="750" y="502"/>
                    <a:pt x="515" y="331"/>
                    <a:pt x="258" y="224"/>
                  </a:cubicBezTo>
                  <a:cubicBezTo>
                    <a:pt x="309" y="139"/>
                    <a:pt x="225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33"/>
            <p:cNvSpPr/>
            <p:nvPr/>
          </p:nvSpPr>
          <p:spPr>
            <a:xfrm>
              <a:off x="-146650" y="3985888"/>
              <a:ext cx="106900" cy="33150"/>
            </a:xfrm>
            <a:custGeom>
              <a:avLst/>
              <a:gdLst/>
              <a:ahLst/>
              <a:cxnLst/>
              <a:rect l="l" t="t" r="r" b="b"/>
              <a:pathLst>
                <a:path w="4276" h="1326" extrusionOk="0">
                  <a:moveTo>
                    <a:pt x="1" y="1"/>
                  </a:moveTo>
                  <a:cubicBezTo>
                    <a:pt x="108" y="193"/>
                    <a:pt x="257" y="343"/>
                    <a:pt x="428" y="471"/>
                  </a:cubicBezTo>
                  <a:cubicBezTo>
                    <a:pt x="599" y="599"/>
                    <a:pt x="770" y="685"/>
                    <a:pt x="963" y="770"/>
                  </a:cubicBezTo>
                  <a:cubicBezTo>
                    <a:pt x="1326" y="920"/>
                    <a:pt x="1689" y="1027"/>
                    <a:pt x="2074" y="1112"/>
                  </a:cubicBezTo>
                  <a:cubicBezTo>
                    <a:pt x="2245" y="1155"/>
                    <a:pt x="2438" y="1198"/>
                    <a:pt x="2630" y="1240"/>
                  </a:cubicBezTo>
                  <a:cubicBezTo>
                    <a:pt x="2822" y="1283"/>
                    <a:pt x="3015" y="1283"/>
                    <a:pt x="3186" y="1283"/>
                  </a:cubicBezTo>
                  <a:cubicBezTo>
                    <a:pt x="3331" y="1283"/>
                    <a:pt x="3476" y="1280"/>
                    <a:pt x="3622" y="1280"/>
                  </a:cubicBezTo>
                  <a:cubicBezTo>
                    <a:pt x="3840" y="1280"/>
                    <a:pt x="4058" y="1287"/>
                    <a:pt x="4276" y="1326"/>
                  </a:cubicBezTo>
                  <a:lnTo>
                    <a:pt x="4276" y="1304"/>
                  </a:lnTo>
                  <a:cubicBezTo>
                    <a:pt x="3912" y="1091"/>
                    <a:pt x="3528" y="1069"/>
                    <a:pt x="3164" y="1027"/>
                  </a:cubicBezTo>
                  <a:cubicBezTo>
                    <a:pt x="2972" y="1027"/>
                    <a:pt x="2801" y="1005"/>
                    <a:pt x="2630" y="1005"/>
                  </a:cubicBezTo>
                  <a:cubicBezTo>
                    <a:pt x="2438" y="984"/>
                    <a:pt x="2267" y="962"/>
                    <a:pt x="2074" y="920"/>
                  </a:cubicBezTo>
                  <a:cubicBezTo>
                    <a:pt x="1711" y="856"/>
                    <a:pt x="1347" y="770"/>
                    <a:pt x="984" y="642"/>
                  </a:cubicBezTo>
                  <a:cubicBezTo>
                    <a:pt x="813" y="578"/>
                    <a:pt x="621" y="514"/>
                    <a:pt x="450" y="407"/>
                  </a:cubicBezTo>
                  <a:cubicBezTo>
                    <a:pt x="300" y="300"/>
                    <a:pt x="129" y="172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33"/>
            <p:cNvSpPr/>
            <p:nvPr/>
          </p:nvSpPr>
          <p:spPr>
            <a:xfrm>
              <a:off x="-68500" y="3920313"/>
              <a:ext cx="29825" cy="66675"/>
            </a:xfrm>
            <a:custGeom>
              <a:avLst/>
              <a:gdLst/>
              <a:ahLst/>
              <a:cxnLst/>
              <a:rect l="l" t="t" r="r" b="b"/>
              <a:pathLst>
                <a:path w="1193" h="2667" extrusionOk="0">
                  <a:moveTo>
                    <a:pt x="168" y="1"/>
                  </a:moveTo>
                  <a:cubicBezTo>
                    <a:pt x="79" y="1"/>
                    <a:pt x="0" y="106"/>
                    <a:pt x="81" y="187"/>
                  </a:cubicBezTo>
                  <a:cubicBezTo>
                    <a:pt x="102" y="208"/>
                    <a:pt x="145" y="230"/>
                    <a:pt x="167" y="230"/>
                  </a:cubicBezTo>
                  <a:cubicBezTo>
                    <a:pt x="209" y="422"/>
                    <a:pt x="295" y="614"/>
                    <a:pt x="402" y="785"/>
                  </a:cubicBezTo>
                  <a:cubicBezTo>
                    <a:pt x="509" y="999"/>
                    <a:pt x="637" y="1192"/>
                    <a:pt x="722" y="1384"/>
                  </a:cubicBezTo>
                  <a:cubicBezTo>
                    <a:pt x="829" y="1598"/>
                    <a:pt x="872" y="1811"/>
                    <a:pt x="936" y="2025"/>
                  </a:cubicBezTo>
                  <a:cubicBezTo>
                    <a:pt x="1000" y="2217"/>
                    <a:pt x="1043" y="2453"/>
                    <a:pt x="1128" y="2666"/>
                  </a:cubicBezTo>
                  <a:lnTo>
                    <a:pt x="1150" y="2666"/>
                  </a:lnTo>
                  <a:cubicBezTo>
                    <a:pt x="1192" y="2453"/>
                    <a:pt x="1192" y="2217"/>
                    <a:pt x="1150" y="2004"/>
                  </a:cubicBezTo>
                  <a:cubicBezTo>
                    <a:pt x="1107" y="1769"/>
                    <a:pt x="1000" y="1534"/>
                    <a:pt x="893" y="1320"/>
                  </a:cubicBezTo>
                  <a:cubicBezTo>
                    <a:pt x="765" y="1106"/>
                    <a:pt x="615" y="914"/>
                    <a:pt x="487" y="743"/>
                  </a:cubicBezTo>
                  <a:cubicBezTo>
                    <a:pt x="380" y="572"/>
                    <a:pt x="273" y="401"/>
                    <a:pt x="188" y="230"/>
                  </a:cubicBezTo>
                  <a:cubicBezTo>
                    <a:pt x="273" y="208"/>
                    <a:pt x="338" y="123"/>
                    <a:pt x="252" y="37"/>
                  </a:cubicBezTo>
                  <a:cubicBezTo>
                    <a:pt x="226" y="11"/>
                    <a:pt x="196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33"/>
            <p:cNvSpPr/>
            <p:nvPr/>
          </p:nvSpPr>
          <p:spPr>
            <a:xfrm>
              <a:off x="-114575" y="3957038"/>
              <a:ext cx="64150" cy="63075"/>
            </a:xfrm>
            <a:custGeom>
              <a:avLst/>
              <a:gdLst/>
              <a:ahLst/>
              <a:cxnLst/>
              <a:rect l="l" t="t" r="r" b="b"/>
              <a:pathLst>
                <a:path w="2566" h="2523" extrusionOk="0">
                  <a:moveTo>
                    <a:pt x="22" y="0"/>
                  </a:moveTo>
                  <a:lnTo>
                    <a:pt x="0" y="22"/>
                  </a:lnTo>
                  <a:cubicBezTo>
                    <a:pt x="406" y="471"/>
                    <a:pt x="791" y="941"/>
                    <a:pt x="1176" y="1390"/>
                  </a:cubicBezTo>
                  <a:cubicBezTo>
                    <a:pt x="1390" y="1603"/>
                    <a:pt x="1582" y="1839"/>
                    <a:pt x="1817" y="2031"/>
                  </a:cubicBezTo>
                  <a:cubicBezTo>
                    <a:pt x="2052" y="2245"/>
                    <a:pt x="2287" y="2416"/>
                    <a:pt x="2565" y="2523"/>
                  </a:cubicBezTo>
                  <a:lnTo>
                    <a:pt x="2565" y="2501"/>
                  </a:lnTo>
                  <a:cubicBezTo>
                    <a:pt x="2352" y="2287"/>
                    <a:pt x="2159" y="2074"/>
                    <a:pt x="1945" y="1860"/>
                  </a:cubicBezTo>
                  <a:cubicBezTo>
                    <a:pt x="1732" y="1646"/>
                    <a:pt x="1518" y="1454"/>
                    <a:pt x="1304" y="1261"/>
                  </a:cubicBezTo>
                  <a:cubicBezTo>
                    <a:pt x="877" y="834"/>
                    <a:pt x="449" y="40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33"/>
            <p:cNvSpPr/>
            <p:nvPr/>
          </p:nvSpPr>
          <p:spPr>
            <a:xfrm>
              <a:off x="-94775" y="3949838"/>
              <a:ext cx="6375" cy="4275"/>
            </a:xfrm>
            <a:custGeom>
              <a:avLst/>
              <a:gdLst/>
              <a:ahLst/>
              <a:cxnLst/>
              <a:rect l="l" t="t" r="r" b="b"/>
              <a:pathLst>
                <a:path w="255" h="171" extrusionOk="0">
                  <a:moveTo>
                    <a:pt x="121" y="0"/>
                  </a:moveTo>
                  <a:cubicBezTo>
                    <a:pt x="54" y="0"/>
                    <a:pt x="0" y="75"/>
                    <a:pt x="63" y="139"/>
                  </a:cubicBezTo>
                  <a:cubicBezTo>
                    <a:pt x="91" y="161"/>
                    <a:pt x="119" y="170"/>
                    <a:pt x="143" y="170"/>
                  </a:cubicBezTo>
                  <a:cubicBezTo>
                    <a:pt x="213" y="170"/>
                    <a:pt x="255" y="95"/>
                    <a:pt x="192" y="32"/>
                  </a:cubicBezTo>
                  <a:cubicBezTo>
                    <a:pt x="169" y="10"/>
                    <a:pt x="144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33"/>
            <p:cNvSpPr/>
            <p:nvPr/>
          </p:nvSpPr>
          <p:spPr>
            <a:xfrm>
              <a:off x="-108400" y="3957563"/>
              <a:ext cx="4775" cy="4950"/>
            </a:xfrm>
            <a:custGeom>
              <a:avLst/>
              <a:gdLst/>
              <a:ahLst/>
              <a:cxnLst/>
              <a:rect l="l" t="t" r="r" b="b"/>
              <a:pathLst>
                <a:path w="191" h="198" extrusionOk="0">
                  <a:moveTo>
                    <a:pt x="76" y="0"/>
                  </a:moveTo>
                  <a:cubicBezTo>
                    <a:pt x="35" y="0"/>
                    <a:pt x="0" y="27"/>
                    <a:pt x="10" y="86"/>
                  </a:cubicBezTo>
                  <a:cubicBezTo>
                    <a:pt x="22" y="159"/>
                    <a:pt x="82" y="197"/>
                    <a:pt x="128" y="197"/>
                  </a:cubicBezTo>
                  <a:cubicBezTo>
                    <a:pt x="163" y="197"/>
                    <a:pt x="190" y="175"/>
                    <a:pt x="181" y="129"/>
                  </a:cubicBezTo>
                  <a:lnTo>
                    <a:pt x="181" y="108"/>
                  </a:lnTo>
                  <a:cubicBezTo>
                    <a:pt x="181" y="38"/>
                    <a:pt x="124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33"/>
            <p:cNvSpPr/>
            <p:nvPr/>
          </p:nvSpPr>
          <p:spPr>
            <a:xfrm>
              <a:off x="-118700" y="3953588"/>
              <a:ext cx="7175" cy="5000"/>
            </a:xfrm>
            <a:custGeom>
              <a:avLst/>
              <a:gdLst/>
              <a:ahLst/>
              <a:cxnLst/>
              <a:rect l="l" t="t" r="r" b="b"/>
              <a:pathLst>
                <a:path w="287" h="200" extrusionOk="0">
                  <a:moveTo>
                    <a:pt x="127" y="0"/>
                  </a:moveTo>
                  <a:cubicBezTo>
                    <a:pt x="51" y="0"/>
                    <a:pt x="0" y="80"/>
                    <a:pt x="80" y="160"/>
                  </a:cubicBezTo>
                  <a:cubicBezTo>
                    <a:pt x="103" y="188"/>
                    <a:pt x="130" y="200"/>
                    <a:pt x="156" y="200"/>
                  </a:cubicBezTo>
                  <a:cubicBezTo>
                    <a:pt x="227" y="200"/>
                    <a:pt x="287" y="110"/>
                    <a:pt x="208" y="32"/>
                  </a:cubicBezTo>
                  <a:cubicBezTo>
                    <a:pt x="181" y="10"/>
                    <a:pt x="152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33"/>
            <p:cNvSpPr/>
            <p:nvPr/>
          </p:nvSpPr>
          <p:spPr>
            <a:xfrm>
              <a:off x="-145425" y="3961063"/>
              <a:ext cx="7750" cy="5325"/>
            </a:xfrm>
            <a:custGeom>
              <a:avLst/>
              <a:gdLst/>
              <a:ahLst/>
              <a:cxnLst/>
              <a:rect l="l" t="t" r="r" b="b"/>
              <a:pathLst>
                <a:path w="310" h="213" extrusionOk="0">
                  <a:moveTo>
                    <a:pt x="136" y="1"/>
                  </a:moveTo>
                  <a:cubicBezTo>
                    <a:pt x="63" y="1"/>
                    <a:pt x="1" y="80"/>
                    <a:pt x="80" y="160"/>
                  </a:cubicBezTo>
                  <a:lnTo>
                    <a:pt x="102" y="181"/>
                  </a:lnTo>
                  <a:cubicBezTo>
                    <a:pt x="123" y="203"/>
                    <a:pt x="149" y="212"/>
                    <a:pt x="174" y="212"/>
                  </a:cubicBezTo>
                  <a:cubicBezTo>
                    <a:pt x="247" y="212"/>
                    <a:pt x="309" y="133"/>
                    <a:pt x="230" y="53"/>
                  </a:cubicBezTo>
                  <a:lnTo>
                    <a:pt x="208" y="32"/>
                  </a:lnTo>
                  <a:cubicBezTo>
                    <a:pt x="187" y="10"/>
                    <a:pt x="161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33"/>
            <p:cNvSpPr/>
            <p:nvPr/>
          </p:nvSpPr>
          <p:spPr>
            <a:xfrm>
              <a:off x="-150200" y="3981688"/>
              <a:ext cx="7175" cy="5000"/>
            </a:xfrm>
            <a:custGeom>
              <a:avLst/>
              <a:gdLst/>
              <a:ahLst/>
              <a:cxnLst/>
              <a:rect l="l" t="t" r="r" b="b"/>
              <a:pathLst>
                <a:path w="287" h="200" extrusionOk="0">
                  <a:moveTo>
                    <a:pt x="131" y="0"/>
                  </a:moveTo>
                  <a:cubicBezTo>
                    <a:pt x="60" y="0"/>
                    <a:pt x="0" y="90"/>
                    <a:pt x="79" y="169"/>
                  </a:cubicBezTo>
                  <a:cubicBezTo>
                    <a:pt x="101" y="190"/>
                    <a:pt x="126" y="200"/>
                    <a:pt x="151" y="200"/>
                  </a:cubicBezTo>
                  <a:cubicBezTo>
                    <a:pt x="224" y="200"/>
                    <a:pt x="287" y="120"/>
                    <a:pt x="207" y="40"/>
                  </a:cubicBezTo>
                  <a:cubicBezTo>
                    <a:pt x="184" y="12"/>
                    <a:pt x="157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33"/>
            <p:cNvSpPr/>
            <p:nvPr/>
          </p:nvSpPr>
          <p:spPr>
            <a:xfrm>
              <a:off x="-260450" y="4809863"/>
              <a:ext cx="815450" cy="649800"/>
            </a:xfrm>
            <a:custGeom>
              <a:avLst/>
              <a:gdLst/>
              <a:ahLst/>
              <a:cxnLst/>
              <a:rect l="l" t="t" r="r" b="b"/>
              <a:pathLst>
                <a:path w="32618" h="25992" extrusionOk="0">
                  <a:moveTo>
                    <a:pt x="9811" y="0"/>
                  </a:moveTo>
                  <a:cubicBezTo>
                    <a:pt x="9341" y="3206"/>
                    <a:pt x="9918" y="4703"/>
                    <a:pt x="8293" y="7310"/>
                  </a:cubicBezTo>
                  <a:cubicBezTo>
                    <a:pt x="6028" y="10922"/>
                    <a:pt x="6241" y="10025"/>
                    <a:pt x="2095" y="10965"/>
                  </a:cubicBezTo>
                  <a:cubicBezTo>
                    <a:pt x="0" y="11457"/>
                    <a:pt x="6348" y="11799"/>
                    <a:pt x="6990" y="14107"/>
                  </a:cubicBezTo>
                  <a:cubicBezTo>
                    <a:pt x="7481" y="15774"/>
                    <a:pt x="10794" y="18938"/>
                    <a:pt x="11200" y="20092"/>
                  </a:cubicBezTo>
                  <a:lnTo>
                    <a:pt x="9405" y="25991"/>
                  </a:lnTo>
                  <a:cubicBezTo>
                    <a:pt x="12831" y="24529"/>
                    <a:pt x="14664" y="20556"/>
                    <a:pt x="17120" y="20556"/>
                  </a:cubicBezTo>
                  <a:cubicBezTo>
                    <a:pt x="17177" y="20556"/>
                    <a:pt x="17234" y="20558"/>
                    <a:pt x="17292" y="20562"/>
                  </a:cubicBezTo>
                  <a:cubicBezTo>
                    <a:pt x="17890" y="20605"/>
                    <a:pt x="19109" y="24281"/>
                    <a:pt x="19707" y="24409"/>
                  </a:cubicBezTo>
                  <a:cubicBezTo>
                    <a:pt x="19713" y="24411"/>
                    <a:pt x="19718" y="24411"/>
                    <a:pt x="19724" y="24411"/>
                  </a:cubicBezTo>
                  <a:cubicBezTo>
                    <a:pt x="20176" y="24411"/>
                    <a:pt x="19497" y="20068"/>
                    <a:pt x="19944" y="20068"/>
                  </a:cubicBezTo>
                  <a:cubicBezTo>
                    <a:pt x="19950" y="20068"/>
                    <a:pt x="19957" y="20069"/>
                    <a:pt x="19964" y="20071"/>
                  </a:cubicBezTo>
                  <a:cubicBezTo>
                    <a:pt x="21609" y="20519"/>
                    <a:pt x="20348" y="22058"/>
                    <a:pt x="21845" y="22336"/>
                  </a:cubicBezTo>
                  <a:cubicBezTo>
                    <a:pt x="23003" y="22553"/>
                    <a:pt x="24768" y="22976"/>
                    <a:pt x="26412" y="22976"/>
                  </a:cubicBezTo>
                  <a:cubicBezTo>
                    <a:pt x="28164" y="22976"/>
                    <a:pt x="29777" y="22496"/>
                    <a:pt x="30373" y="20776"/>
                  </a:cubicBezTo>
                  <a:cubicBezTo>
                    <a:pt x="32617" y="14300"/>
                    <a:pt x="24965" y="10452"/>
                    <a:pt x="22593" y="8935"/>
                  </a:cubicBezTo>
                  <a:cubicBezTo>
                    <a:pt x="21994" y="8550"/>
                    <a:pt x="23725" y="4468"/>
                    <a:pt x="22892" y="4019"/>
                  </a:cubicBezTo>
                  <a:cubicBezTo>
                    <a:pt x="22852" y="3997"/>
                    <a:pt x="22805" y="3987"/>
                    <a:pt x="22750" y="3987"/>
                  </a:cubicBezTo>
                  <a:cubicBezTo>
                    <a:pt x="21893" y="3987"/>
                    <a:pt x="19286" y="6477"/>
                    <a:pt x="18313" y="6477"/>
                  </a:cubicBezTo>
                  <a:cubicBezTo>
                    <a:pt x="18241" y="6477"/>
                    <a:pt x="18178" y="6463"/>
                    <a:pt x="18125" y="6434"/>
                  </a:cubicBezTo>
                  <a:cubicBezTo>
                    <a:pt x="14791" y="4639"/>
                    <a:pt x="11072" y="2458"/>
                    <a:pt x="9811" y="0"/>
                  </a:cubicBezTo>
                  <a:close/>
                </a:path>
              </a:pathLst>
            </a:custGeom>
            <a:solidFill>
              <a:srgbClr val="5D1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33"/>
            <p:cNvSpPr/>
            <p:nvPr/>
          </p:nvSpPr>
          <p:spPr>
            <a:xfrm>
              <a:off x="440625" y="5257638"/>
              <a:ext cx="304050" cy="379950"/>
            </a:xfrm>
            <a:custGeom>
              <a:avLst/>
              <a:gdLst/>
              <a:ahLst/>
              <a:cxnLst/>
              <a:rect l="l" t="t" r="r" b="b"/>
              <a:pathLst>
                <a:path w="12162" h="15198" extrusionOk="0">
                  <a:moveTo>
                    <a:pt x="620" y="1"/>
                  </a:moveTo>
                  <a:lnTo>
                    <a:pt x="0" y="2651"/>
                  </a:lnTo>
                  <a:cubicBezTo>
                    <a:pt x="449" y="2737"/>
                    <a:pt x="962" y="3057"/>
                    <a:pt x="1518" y="3463"/>
                  </a:cubicBezTo>
                  <a:cubicBezTo>
                    <a:pt x="2073" y="3869"/>
                    <a:pt x="2629" y="4340"/>
                    <a:pt x="3228" y="4831"/>
                  </a:cubicBezTo>
                  <a:cubicBezTo>
                    <a:pt x="3847" y="5323"/>
                    <a:pt x="4403" y="5750"/>
                    <a:pt x="4937" y="6221"/>
                  </a:cubicBezTo>
                  <a:cubicBezTo>
                    <a:pt x="5493" y="6669"/>
                    <a:pt x="6028" y="7161"/>
                    <a:pt x="6540" y="7674"/>
                  </a:cubicBezTo>
                  <a:cubicBezTo>
                    <a:pt x="8614" y="9705"/>
                    <a:pt x="10195" y="12291"/>
                    <a:pt x="11371" y="15198"/>
                  </a:cubicBezTo>
                  <a:lnTo>
                    <a:pt x="12162" y="14813"/>
                  </a:lnTo>
                  <a:cubicBezTo>
                    <a:pt x="11670" y="13295"/>
                    <a:pt x="11072" y="11778"/>
                    <a:pt x="10324" y="10324"/>
                  </a:cubicBezTo>
                  <a:cubicBezTo>
                    <a:pt x="9597" y="8892"/>
                    <a:pt x="8699" y="7546"/>
                    <a:pt x="7673" y="6349"/>
                  </a:cubicBezTo>
                  <a:cubicBezTo>
                    <a:pt x="7182" y="5729"/>
                    <a:pt x="6647" y="5152"/>
                    <a:pt x="6113" y="4596"/>
                  </a:cubicBezTo>
                  <a:cubicBezTo>
                    <a:pt x="5557" y="4040"/>
                    <a:pt x="4980" y="3506"/>
                    <a:pt x="4467" y="3015"/>
                  </a:cubicBezTo>
                  <a:cubicBezTo>
                    <a:pt x="3954" y="2502"/>
                    <a:pt x="3420" y="1946"/>
                    <a:pt x="2821" y="1411"/>
                  </a:cubicBezTo>
                  <a:cubicBezTo>
                    <a:pt x="2223" y="898"/>
                    <a:pt x="1539" y="300"/>
                    <a:pt x="6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33"/>
            <p:cNvSpPr/>
            <p:nvPr/>
          </p:nvSpPr>
          <p:spPr>
            <a:xfrm>
              <a:off x="306500" y="5082913"/>
              <a:ext cx="235125" cy="307750"/>
            </a:xfrm>
            <a:custGeom>
              <a:avLst/>
              <a:gdLst/>
              <a:ahLst/>
              <a:cxnLst/>
              <a:rect l="l" t="t" r="r" b="b"/>
              <a:pathLst>
                <a:path w="9405" h="12310" extrusionOk="0">
                  <a:moveTo>
                    <a:pt x="2757" y="0"/>
                  </a:moveTo>
                  <a:cubicBezTo>
                    <a:pt x="2822" y="3335"/>
                    <a:pt x="2180" y="6883"/>
                    <a:pt x="748" y="10260"/>
                  </a:cubicBezTo>
                  <a:cubicBezTo>
                    <a:pt x="513" y="10794"/>
                    <a:pt x="257" y="11307"/>
                    <a:pt x="0" y="11820"/>
                  </a:cubicBezTo>
                  <a:cubicBezTo>
                    <a:pt x="1088" y="12040"/>
                    <a:pt x="2477" y="12310"/>
                    <a:pt x="3791" y="12310"/>
                  </a:cubicBezTo>
                  <a:cubicBezTo>
                    <a:pt x="5548" y="12310"/>
                    <a:pt x="7172" y="11826"/>
                    <a:pt x="7759" y="10089"/>
                  </a:cubicBezTo>
                  <a:cubicBezTo>
                    <a:pt x="9405" y="5344"/>
                    <a:pt x="5750" y="2031"/>
                    <a:pt x="27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33"/>
            <p:cNvSpPr/>
            <p:nvPr/>
          </p:nvSpPr>
          <p:spPr>
            <a:xfrm>
              <a:off x="334800" y="5082913"/>
              <a:ext cx="56675" cy="231925"/>
            </a:xfrm>
            <a:custGeom>
              <a:avLst/>
              <a:gdLst/>
              <a:ahLst/>
              <a:cxnLst/>
              <a:rect l="l" t="t" r="r" b="b"/>
              <a:pathLst>
                <a:path w="2267" h="9277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668" y="3014"/>
                    <a:pt x="1155" y="6199"/>
                    <a:pt x="1" y="9277"/>
                  </a:cubicBezTo>
                  <a:cubicBezTo>
                    <a:pt x="108" y="9063"/>
                    <a:pt x="215" y="8849"/>
                    <a:pt x="300" y="8614"/>
                  </a:cubicBezTo>
                  <a:cubicBezTo>
                    <a:pt x="1454" y="5942"/>
                    <a:pt x="2096" y="3164"/>
                    <a:pt x="2267" y="449"/>
                  </a:cubicBezTo>
                  <a:cubicBezTo>
                    <a:pt x="2053" y="300"/>
                    <a:pt x="1839" y="129"/>
                    <a:pt x="1625" y="0"/>
                  </a:cubicBezTo>
                  <a:close/>
                </a:path>
              </a:pathLst>
            </a:custGeom>
            <a:solidFill>
              <a:srgbClr val="5D1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33"/>
            <p:cNvSpPr/>
            <p:nvPr/>
          </p:nvSpPr>
          <p:spPr>
            <a:xfrm>
              <a:off x="-455500" y="4776338"/>
              <a:ext cx="563775" cy="559950"/>
            </a:xfrm>
            <a:custGeom>
              <a:avLst/>
              <a:gdLst/>
              <a:ahLst/>
              <a:cxnLst/>
              <a:rect l="l" t="t" r="r" b="b"/>
              <a:pathLst>
                <a:path w="22551" h="22398" extrusionOk="0">
                  <a:moveTo>
                    <a:pt x="9956" y="0"/>
                  </a:moveTo>
                  <a:cubicBezTo>
                    <a:pt x="8237" y="0"/>
                    <a:pt x="6546" y="381"/>
                    <a:pt x="5002" y="1170"/>
                  </a:cubicBezTo>
                  <a:cubicBezTo>
                    <a:pt x="2950" y="2218"/>
                    <a:pt x="856" y="4783"/>
                    <a:pt x="450" y="7347"/>
                  </a:cubicBezTo>
                  <a:cubicBezTo>
                    <a:pt x="1" y="10126"/>
                    <a:pt x="2352" y="14144"/>
                    <a:pt x="3698" y="16538"/>
                  </a:cubicBezTo>
                  <a:cubicBezTo>
                    <a:pt x="5703" y="20095"/>
                    <a:pt x="8664" y="22398"/>
                    <a:pt x="11786" y="22398"/>
                  </a:cubicBezTo>
                  <a:cubicBezTo>
                    <a:pt x="13093" y="22398"/>
                    <a:pt x="14427" y="21995"/>
                    <a:pt x="15732" y="21112"/>
                  </a:cubicBezTo>
                  <a:cubicBezTo>
                    <a:pt x="17827" y="19680"/>
                    <a:pt x="20135" y="18334"/>
                    <a:pt x="21418" y="15897"/>
                  </a:cubicBezTo>
                  <a:cubicBezTo>
                    <a:pt x="22200" y="14412"/>
                    <a:pt x="22418" y="11456"/>
                    <a:pt x="22034" y="11456"/>
                  </a:cubicBezTo>
                  <a:cubicBezTo>
                    <a:pt x="22009" y="11456"/>
                    <a:pt x="21982" y="11468"/>
                    <a:pt x="21952" y="11494"/>
                  </a:cubicBezTo>
                  <a:cubicBezTo>
                    <a:pt x="22016" y="10190"/>
                    <a:pt x="22550" y="8950"/>
                    <a:pt x="22080" y="7583"/>
                  </a:cubicBezTo>
                  <a:cubicBezTo>
                    <a:pt x="21332" y="5488"/>
                    <a:pt x="18960" y="3479"/>
                    <a:pt x="17314" y="2367"/>
                  </a:cubicBezTo>
                  <a:cubicBezTo>
                    <a:pt x="15053" y="818"/>
                    <a:pt x="12475" y="0"/>
                    <a:pt x="99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33"/>
            <p:cNvSpPr/>
            <p:nvPr/>
          </p:nvSpPr>
          <p:spPr>
            <a:xfrm>
              <a:off x="-302675" y="4612413"/>
              <a:ext cx="607600" cy="450175"/>
            </a:xfrm>
            <a:custGeom>
              <a:avLst/>
              <a:gdLst/>
              <a:ahLst/>
              <a:cxnLst/>
              <a:rect l="l" t="t" r="r" b="b"/>
              <a:pathLst>
                <a:path w="24304" h="18007" extrusionOk="0">
                  <a:moveTo>
                    <a:pt x="7155" y="0"/>
                  </a:moveTo>
                  <a:cubicBezTo>
                    <a:pt x="6742" y="0"/>
                    <a:pt x="6324" y="18"/>
                    <a:pt x="5900" y="54"/>
                  </a:cubicBezTo>
                  <a:cubicBezTo>
                    <a:pt x="3934" y="225"/>
                    <a:pt x="1" y="1614"/>
                    <a:pt x="214" y="4521"/>
                  </a:cubicBezTo>
                  <a:cubicBezTo>
                    <a:pt x="450" y="7813"/>
                    <a:pt x="6434" y="10249"/>
                    <a:pt x="8550" y="11959"/>
                  </a:cubicBezTo>
                  <a:cubicBezTo>
                    <a:pt x="11038" y="13977"/>
                    <a:pt x="14155" y="18006"/>
                    <a:pt x="17538" y="18006"/>
                  </a:cubicBezTo>
                  <a:cubicBezTo>
                    <a:pt x="17846" y="18006"/>
                    <a:pt x="18156" y="17973"/>
                    <a:pt x="18468" y="17901"/>
                  </a:cubicBezTo>
                  <a:cubicBezTo>
                    <a:pt x="22251" y="17089"/>
                    <a:pt x="24303" y="10698"/>
                    <a:pt x="22679" y="7107"/>
                  </a:cubicBezTo>
                  <a:cubicBezTo>
                    <a:pt x="21973" y="5504"/>
                    <a:pt x="20755" y="4820"/>
                    <a:pt x="19387" y="4094"/>
                  </a:cubicBezTo>
                  <a:cubicBezTo>
                    <a:pt x="15436" y="2020"/>
                    <a:pt x="11609" y="0"/>
                    <a:pt x="7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33"/>
            <p:cNvSpPr/>
            <p:nvPr/>
          </p:nvSpPr>
          <p:spPr>
            <a:xfrm>
              <a:off x="-94275" y="4558938"/>
              <a:ext cx="460550" cy="525125"/>
            </a:xfrm>
            <a:custGeom>
              <a:avLst/>
              <a:gdLst/>
              <a:ahLst/>
              <a:cxnLst/>
              <a:rect l="l" t="t" r="r" b="b"/>
              <a:pathLst>
                <a:path w="18422" h="21005" extrusionOk="0">
                  <a:moveTo>
                    <a:pt x="4899" y="0"/>
                  </a:moveTo>
                  <a:cubicBezTo>
                    <a:pt x="4448" y="0"/>
                    <a:pt x="3991" y="57"/>
                    <a:pt x="3527" y="184"/>
                  </a:cubicBezTo>
                  <a:cubicBezTo>
                    <a:pt x="1" y="1146"/>
                    <a:pt x="1240" y="4437"/>
                    <a:pt x="3314" y="6233"/>
                  </a:cubicBezTo>
                  <a:cubicBezTo>
                    <a:pt x="5943" y="8477"/>
                    <a:pt x="10217" y="8349"/>
                    <a:pt x="11863" y="12068"/>
                  </a:cubicBezTo>
                  <a:cubicBezTo>
                    <a:pt x="12675" y="13885"/>
                    <a:pt x="11927" y="20895"/>
                    <a:pt x="14556" y="21002"/>
                  </a:cubicBezTo>
                  <a:cubicBezTo>
                    <a:pt x="14581" y="21004"/>
                    <a:pt x="14606" y="21004"/>
                    <a:pt x="14631" y="21004"/>
                  </a:cubicBezTo>
                  <a:cubicBezTo>
                    <a:pt x="17209" y="21004"/>
                    <a:pt x="18422" y="13352"/>
                    <a:pt x="18083" y="11320"/>
                  </a:cubicBezTo>
                  <a:cubicBezTo>
                    <a:pt x="17420" y="7387"/>
                    <a:pt x="14449" y="4801"/>
                    <a:pt x="11585" y="2963"/>
                  </a:cubicBezTo>
                  <a:cubicBezTo>
                    <a:pt x="9565" y="1664"/>
                    <a:pt x="7332" y="0"/>
                    <a:pt x="4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33"/>
            <p:cNvSpPr/>
            <p:nvPr/>
          </p:nvSpPr>
          <p:spPr>
            <a:xfrm>
              <a:off x="-321375" y="5164013"/>
              <a:ext cx="541325" cy="396700"/>
            </a:xfrm>
            <a:custGeom>
              <a:avLst/>
              <a:gdLst/>
              <a:ahLst/>
              <a:cxnLst/>
              <a:rect l="l" t="t" r="r" b="b"/>
              <a:pathLst>
                <a:path w="21653" h="15868" extrusionOk="0">
                  <a:moveTo>
                    <a:pt x="13495" y="0"/>
                  </a:moveTo>
                  <a:cubicBezTo>
                    <a:pt x="12241" y="0"/>
                    <a:pt x="11449" y="1411"/>
                    <a:pt x="10282" y="2527"/>
                  </a:cubicBezTo>
                  <a:cubicBezTo>
                    <a:pt x="9149" y="3639"/>
                    <a:pt x="8037" y="3895"/>
                    <a:pt x="6584" y="4195"/>
                  </a:cubicBezTo>
                  <a:cubicBezTo>
                    <a:pt x="4190" y="4686"/>
                    <a:pt x="1" y="4793"/>
                    <a:pt x="2245" y="8448"/>
                  </a:cubicBezTo>
                  <a:cubicBezTo>
                    <a:pt x="3656" y="10735"/>
                    <a:pt x="5772" y="12039"/>
                    <a:pt x="8059" y="13086"/>
                  </a:cubicBezTo>
                  <a:cubicBezTo>
                    <a:pt x="10144" y="14032"/>
                    <a:pt x="13222" y="15867"/>
                    <a:pt x="15657" y="15867"/>
                  </a:cubicBezTo>
                  <a:cubicBezTo>
                    <a:pt x="15918" y="15867"/>
                    <a:pt x="16172" y="15846"/>
                    <a:pt x="16416" y="15801"/>
                  </a:cubicBezTo>
                  <a:cubicBezTo>
                    <a:pt x="18147" y="15480"/>
                    <a:pt x="20669" y="13385"/>
                    <a:pt x="21225" y="11398"/>
                  </a:cubicBezTo>
                  <a:cubicBezTo>
                    <a:pt x="21653" y="9816"/>
                    <a:pt x="19900" y="7401"/>
                    <a:pt x="19195" y="5776"/>
                  </a:cubicBezTo>
                  <a:cubicBezTo>
                    <a:pt x="18340" y="3703"/>
                    <a:pt x="16437" y="1352"/>
                    <a:pt x="14599" y="326"/>
                  </a:cubicBezTo>
                  <a:cubicBezTo>
                    <a:pt x="14189" y="98"/>
                    <a:pt x="13826" y="0"/>
                    <a:pt x="134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33"/>
            <p:cNvSpPr/>
            <p:nvPr/>
          </p:nvSpPr>
          <p:spPr>
            <a:xfrm>
              <a:off x="37700" y="5003838"/>
              <a:ext cx="230875" cy="225575"/>
            </a:xfrm>
            <a:custGeom>
              <a:avLst/>
              <a:gdLst/>
              <a:ahLst/>
              <a:cxnLst/>
              <a:rect l="l" t="t" r="r" b="b"/>
              <a:pathLst>
                <a:path w="9235" h="9023" extrusionOk="0">
                  <a:moveTo>
                    <a:pt x="4041" y="0"/>
                  </a:moveTo>
                  <a:lnTo>
                    <a:pt x="4041" y="0"/>
                  </a:lnTo>
                  <a:cubicBezTo>
                    <a:pt x="4212" y="663"/>
                    <a:pt x="4575" y="1860"/>
                    <a:pt x="4340" y="2608"/>
                  </a:cubicBezTo>
                  <a:cubicBezTo>
                    <a:pt x="4041" y="3527"/>
                    <a:pt x="3228" y="3655"/>
                    <a:pt x="2609" y="4125"/>
                  </a:cubicBezTo>
                  <a:cubicBezTo>
                    <a:pt x="1861" y="4702"/>
                    <a:pt x="514" y="5985"/>
                    <a:pt x="300" y="7032"/>
                  </a:cubicBezTo>
                  <a:cubicBezTo>
                    <a:pt x="1" y="8528"/>
                    <a:pt x="1561" y="8357"/>
                    <a:pt x="2502" y="8592"/>
                  </a:cubicBezTo>
                  <a:cubicBezTo>
                    <a:pt x="3297" y="8821"/>
                    <a:pt x="4065" y="9022"/>
                    <a:pt x="4780" y="9022"/>
                  </a:cubicBezTo>
                  <a:cubicBezTo>
                    <a:pt x="5872" y="9022"/>
                    <a:pt x="6840" y="8552"/>
                    <a:pt x="7589" y="6989"/>
                  </a:cubicBezTo>
                  <a:cubicBezTo>
                    <a:pt x="9235" y="3548"/>
                    <a:pt x="5323" y="2244"/>
                    <a:pt x="4041" y="0"/>
                  </a:cubicBezTo>
                  <a:close/>
                </a:path>
              </a:pathLst>
            </a:custGeom>
            <a:solidFill>
              <a:srgbClr val="F44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33"/>
            <p:cNvSpPr/>
            <p:nvPr/>
          </p:nvSpPr>
          <p:spPr>
            <a:xfrm>
              <a:off x="-217700" y="5099488"/>
              <a:ext cx="348425" cy="95750"/>
            </a:xfrm>
            <a:custGeom>
              <a:avLst/>
              <a:gdLst/>
              <a:ahLst/>
              <a:cxnLst/>
              <a:rect l="l" t="t" r="r" b="b"/>
              <a:pathLst>
                <a:path w="13937" h="3830" extrusionOk="0">
                  <a:moveTo>
                    <a:pt x="43" y="0"/>
                  </a:moveTo>
                  <a:lnTo>
                    <a:pt x="0" y="86"/>
                  </a:lnTo>
                  <a:cubicBezTo>
                    <a:pt x="1945" y="1753"/>
                    <a:pt x="4296" y="2757"/>
                    <a:pt x="6690" y="3356"/>
                  </a:cubicBezTo>
                  <a:cubicBezTo>
                    <a:pt x="7716" y="3608"/>
                    <a:pt x="8757" y="3829"/>
                    <a:pt x="9800" y="3829"/>
                  </a:cubicBezTo>
                  <a:cubicBezTo>
                    <a:pt x="9996" y="3829"/>
                    <a:pt x="10192" y="3822"/>
                    <a:pt x="10388" y="3805"/>
                  </a:cubicBezTo>
                  <a:cubicBezTo>
                    <a:pt x="11628" y="3698"/>
                    <a:pt x="12910" y="3356"/>
                    <a:pt x="13936" y="2565"/>
                  </a:cubicBezTo>
                  <a:lnTo>
                    <a:pt x="13915" y="2479"/>
                  </a:lnTo>
                  <a:cubicBezTo>
                    <a:pt x="12832" y="2750"/>
                    <a:pt x="11767" y="2846"/>
                    <a:pt x="10703" y="2846"/>
                  </a:cubicBezTo>
                  <a:cubicBezTo>
                    <a:pt x="10591" y="2846"/>
                    <a:pt x="10479" y="2845"/>
                    <a:pt x="10367" y="2843"/>
                  </a:cubicBezTo>
                  <a:cubicBezTo>
                    <a:pt x="9191" y="2800"/>
                    <a:pt x="8015" y="2779"/>
                    <a:pt x="6818" y="2608"/>
                  </a:cubicBezTo>
                  <a:cubicBezTo>
                    <a:pt x="5643" y="2394"/>
                    <a:pt x="4467" y="2095"/>
                    <a:pt x="3335" y="1667"/>
                  </a:cubicBezTo>
                  <a:cubicBezTo>
                    <a:pt x="2202" y="1240"/>
                    <a:pt x="1069" y="727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33"/>
            <p:cNvSpPr/>
            <p:nvPr/>
          </p:nvSpPr>
          <p:spPr>
            <a:xfrm>
              <a:off x="-91075" y="5037488"/>
              <a:ext cx="221800" cy="132550"/>
            </a:xfrm>
            <a:custGeom>
              <a:avLst/>
              <a:gdLst/>
              <a:ahLst/>
              <a:cxnLst/>
              <a:rect l="l" t="t" r="r" b="b"/>
              <a:pathLst>
                <a:path w="8872" h="5302" extrusionOk="0">
                  <a:moveTo>
                    <a:pt x="22" y="1"/>
                  </a:moveTo>
                  <a:lnTo>
                    <a:pt x="1" y="86"/>
                  </a:lnTo>
                  <a:cubicBezTo>
                    <a:pt x="1561" y="749"/>
                    <a:pt x="3036" y="1625"/>
                    <a:pt x="4425" y="2608"/>
                  </a:cubicBezTo>
                  <a:cubicBezTo>
                    <a:pt x="5131" y="3100"/>
                    <a:pt x="5793" y="3677"/>
                    <a:pt x="6520" y="4126"/>
                  </a:cubicBezTo>
                  <a:cubicBezTo>
                    <a:pt x="7247" y="4575"/>
                    <a:pt x="7995" y="5002"/>
                    <a:pt x="8828" y="5301"/>
                  </a:cubicBezTo>
                  <a:lnTo>
                    <a:pt x="8871" y="5216"/>
                  </a:lnTo>
                  <a:cubicBezTo>
                    <a:pt x="8294" y="4468"/>
                    <a:pt x="7653" y="3869"/>
                    <a:pt x="6969" y="3314"/>
                  </a:cubicBezTo>
                  <a:cubicBezTo>
                    <a:pt x="6306" y="2737"/>
                    <a:pt x="5515" y="2352"/>
                    <a:pt x="4767" y="1924"/>
                  </a:cubicBezTo>
                  <a:cubicBezTo>
                    <a:pt x="3250" y="1069"/>
                    <a:pt x="1668" y="385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33"/>
            <p:cNvSpPr/>
            <p:nvPr/>
          </p:nvSpPr>
          <p:spPr>
            <a:xfrm>
              <a:off x="-79550" y="4942313"/>
              <a:ext cx="236450" cy="211700"/>
            </a:xfrm>
            <a:custGeom>
              <a:avLst/>
              <a:gdLst/>
              <a:ahLst/>
              <a:cxnLst/>
              <a:rect l="l" t="t" r="r" b="b"/>
              <a:pathLst>
                <a:path w="9458" h="8468" extrusionOk="0">
                  <a:moveTo>
                    <a:pt x="690" y="1"/>
                  </a:moveTo>
                  <a:cubicBezTo>
                    <a:pt x="303" y="1"/>
                    <a:pt x="1" y="605"/>
                    <a:pt x="416" y="858"/>
                  </a:cubicBezTo>
                  <a:cubicBezTo>
                    <a:pt x="488" y="906"/>
                    <a:pt x="562" y="927"/>
                    <a:pt x="634" y="927"/>
                  </a:cubicBezTo>
                  <a:cubicBezTo>
                    <a:pt x="756" y="927"/>
                    <a:pt x="870" y="867"/>
                    <a:pt x="951" y="773"/>
                  </a:cubicBezTo>
                  <a:cubicBezTo>
                    <a:pt x="2425" y="1841"/>
                    <a:pt x="3900" y="2931"/>
                    <a:pt x="5247" y="4171"/>
                  </a:cubicBezTo>
                  <a:cubicBezTo>
                    <a:pt x="5973" y="4834"/>
                    <a:pt x="6615" y="5603"/>
                    <a:pt x="7320" y="6287"/>
                  </a:cubicBezTo>
                  <a:lnTo>
                    <a:pt x="9393" y="8467"/>
                  </a:lnTo>
                  <a:lnTo>
                    <a:pt x="9457" y="8403"/>
                  </a:lnTo>
                  <a:cubicBezTo>
                    <a:pt x="9115" y="7356"/>
                    <a:pt x="8560" y="6437"/>
                    <a:pt x="7918" y="5603"/>
                  </a:cubicBezTo>
                  <a:cubicBezTo>
                    <a:pt x="7277" y="4770"/>
                    <a:pt x="6444" y="4150"/>
                    <a:pt x="5653" y="3551"/>
                  </a:cubicBezTo>
                  <a:cubicBezTo>
                    <a:pt x="4178" y="2397"/>
                    <a:pt x="2618" y="1499"/>
                    <a:pt x="1036" y="644"/>
                  </a:cubicBezTo>
                  <a:cubicBezTo>
                    <a:pt x="1143" y="452"/>
                    <a:pt x="1121" y="217"/>
                    <a:pt x="908" y="67"/>
                  </a:cubicBezTo>
                  <a:cubicBezTo>
                    <a:pt x="835" y="21"/>
                    <a:pt x="761" y="1"/>
                    <a:pt x="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33"/>
            <p:cNvSpPr/>
            <p:nvPr/>
          </p:nvSpPr>
          <p:spPr>
            <a:xfrm>
              <a:off x="-177300" y="4767563"/>
              <a:ext cx="404200" cy="346900"/>
            </a:xfrm>
            <a:custGeom>
              <a:avLst/>
              <a:gdLst/>
              <a:ahLst/>
              <a:cxnLst/>
              <a:rect l="l" t="t" r="r" b="b"/>
              <a:pathLst>
                <a:path w="16168" h="13876" extrusionOk="0">
                  <a:moveTo>
                    <a:pt x="684" y="0"/>
                  </a:moveTo>
                  <a:cubicBezTo>
                    <a:pt x="299" y="0"/>
                    <a:pt x="1" y="585"/>
                    <a:pt x="415" y="837"/>
                  </a:cubicBezTo>
                  <a:cubicBezTo>
                    <a:pt x="492" y="886"/>
                    <a:pt x="571" y="908"/>
                    <a:pt x="646" y="908"/>
                  </a:cubicBezTo>
                  <a:cubicBezTo>
                    <a:pt x="802" y="908"/>
                    <a:pt x="941" y="817"/>
                    <a:pt x="1013" y="688"/>
                  </a:cubicBezTo>
                  <a:cubicBezTo>
                    <a:pt x="3941" y="1970"/>
                    <a:pt x="6613" y="3958"/>
                    <a:pt x="8708" y="6566"/>
                  </a:cubicBezTo>
                  <a:cubicBezTo>
                    <a:pt x="9242" y="7228"/>
                    <a:pt x="9712" y="7955"/>
                    <a:pt x="10268" y="8660"/>
                  </a:cubicBezTo>
                  <a:cubicBezTo>
                    <a:pt x="10845" y="9344"/>
                    <a:pt x="11444" y="9985"/>
                    <a:pt x="12106" y="10563"/>
                  </a:cubicBezTo>
                  <a:cubicBezTo>
                    <a:pt x="13410" y="11695"/>
                    <a:pt x="14714" y="13042"/>
                    <a:pt x="16167" y="13876"/>
                  </a:cubicBezTo>
                  <a:lnTo>
                    <a:pt x="16103" y="13405"/>
                  </a:lnTo>
                  <a:cubicBezTo>
                    <a:pt x="14906" y="12123"/>
                    <a:pt x="13816" y="11011"/>
                    <a:pt x="12641" y="9814"/>
                  </a:cubicBezTo>
                  <a:cubicBezTo>
                    <a:pt x="12042" y="9216"/>
                    <a:pt x="11444" y="8618"/>
                    <a:pt x="10888" y="7998"/>
                  </a:cubicBezTo>
                  <a:cubicBezTo>
                    <a:pt x="10332" y="7399"/>
                    <a:pt x="9777" y="6651"/>
                    <a:pt x="9178" y="6010"/>
                  </a:cubicBezTo>
                  <a:cubicBezTo>
                    <a:pt x="8002" y="4706"/>
                    <a:pt x="6699" y="3573"/>
                    <a:pt x="5288" y="2633"/>
                  </a:cubicBezTo>
                  <a:cubicBezTo>
                    <a:pt x="3941" y="1778"/>
                    <a:pt x="2531" y="1094"/>
                    <a:pt x="1077" y="560"/>
                  </a:cubicBezTo>
                  <a:cubicBezTo>
                    <a:pt x="1141" y="389"/>
                    <a:pt x="1099" y="175"/>
                    <a:pt x="906" y="68"/>
                  </a:cubicBezTo>
                  <a:cubicBezTo>
                    <a:pt x="832" y="21"/>
                    <a:pt x="757" y="0"/>
                    <a:pt x="6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33"/>
            <p:cNvSpPr/>
            <p:nvPr/>
          </p:nvSpPr>
          <p:spPr>
            <a:xfrm>
              <a:off x="-104100" y="4845038"/>
              <a:ext cx="316575" cy="298275"/>
            </a:xfrm>
            <a:custGeom>
              <a:avLst/>
              <a:gdLst/>
              <a:ahLst/>
              <a:cxnLst/>
              <a:rect l="l" t="t" r="r" b="b"/>
              <a:pathLst>
                <a:path w="12663" h="11931" extrusionOk="0">
                  <a:moveTo>
                    <a:pt x="685" y="0"/>
                  </a:moveTo>
                  <a:cubicBezTo>
                    <a:pt x="299" y="0"/>
                    <a:pt x="1" y="586"/>
                    <a:pt x="415" y="838"/>
                  </a:cubicBezTo>
                  <a:cubicBezTo>
                    <a:pt x="486" y="890"/>
                    <a:pt x="560" y="912"/>
                    <a:pt x="631" y="912"/>
                  </a:cubicBezTo>
                  <a:cubicBezTo>
                    <a:pt x="794" y="912"/>
                    <a:pt x="945" y="794"/>
                    <a:pt x="1035" y="645"/>
                  </a:cubicBezTo>
                  <a:cubicBezTo>
                    <a:pt x="2168" y="1051"/>
                    <a:pt x="3258" y="1628"/>
                    <a:pt x="4220" y="2419"/>
                  </a:cubicBezTo>
                  <a:cubicBezTo>
                    <a:pt x="5288" y="3274"/>
                    <a:pt x="6165" y="4364"/>
                    <a:pt x="6891" y="5604"/>
                  </a:cubicBezTo>
                  <a:cubicBezTo>
                    <a:pt x="7255" y="6202"/>
                    <a:pt x="7533" y="6865"/>
                    <a:pt x="7939" y="7528"/>
                  </a:cubicBezTo>
                  <a:cubicBezTo>
                    <a:pt x="8323" y="8190"/>
                    <a:pt x="8794" y="8789"/>
                    <a:pt x="9285" y="9323"/>
                  </a:cubicBezTo>
                  <a:cubicBezTo>
                    <a:pt x="10311" y="10370"/>
                    <a:pt x="11444" y="11183"/>
                    <a:pt x="12620" y="11931"/>
                  </a:cubicBezTo>
                  <a:lnTo>
                    <a:pt x="12662" y="11845"/>
                  </a:lnTo>
                  <a:cubicBezTo>
                    <a:pt x="11765" y="10691"/>
                    <a:pt x="10760" y="9708"/>
                    <a:pt x="9884" y="8618"/>
                  </a:cubicBezTo>
                  <a:cubicBezTo>
                    <a:pt x="9435" y="8105"/>
                    <a:pt x="9029" y="7549"/>
                    <a:pt x="8623" y="6972"/>
                  </a:cubicBezTo>
                  <a:cubicBezTo>
                    <a:pt x="8238" y="6438"/>
                    <a:pt x="7874" y="5754"/>
                    <a:pt x="7447" y="5134"/>
                  </a:cubicBezTo>
                  <a:cubicBezTo>
                    <a:pt x="6613" y="3915"/>
                    <a:pt x="5609" y="2825"/>
                    <a:pt x="4433" y="2013"/>
                  </a:cubicBezTo>
                  <a:cubicBezTo>
                    <a:pt x="3407" y="1308"/>
                    <a:pt x="2253" y="816"/>
                    <a:pt x="1099" y="517"/>
                  </a:cubicBezTo>
                  <a:cubicBezTo>
                    <a:pt x="1142" y="346"/>
                    <a:pt x="1099" y="175"/>
                    <a:pt x="907" y="68"/>
                  </a:cubicBezTo>
                  <a:cubicBezTo>
                    <a:pt x="832" y="21"/>
                    <a:pt x="757" y="0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33"/>
            <p:cNvSpPr/>
            <p:nvPr/>
          </p:nvSpPr>
          <p:spPr>
            <a:xfrm>
              <a:off x="-45125" y="4987263"/>
              <a:ext cx="183325" cy="164600"/>
            </a:xfrm>
            <a:custGeom>
              <a:avLst/>
              <a:gdLst/>
              <a:ahLst/>
              <a:cxnLst/>
              <a:rect l="l" t="t" r="r" b="b"/>
              <a:pathLst>
                <a:path w="7333" h="6584" extrusionOk="0">
                  <a:moveTo>
                    <a:pt x="65" y="1"/>
                  </a:moveTo>
                  <a:lnTo>
                    <a:pt x="1" y="43"/>
                  </a:lnTo>
                  <a:cubicBezTo>
                    <a:pt x="386" y="813"/>
                    <a:pt x="877" y="1539"/>
                    <a:pt x="1433" y="2181"/>
                  </a:cubicBezTo>
                  <a:cubicBezTo>
                    <a:pt x="1989" y="2822"/>
                    <a:pt x="2609" y="3399"/>
                    <a:pt x="3250" y="3933"/>
                  </a:cubicBezTo>
                  <a:cubicBezTo>
                    <a:pt x="3870" y="4468"/>
                    <a:pt x="4490" y="5023"/>
                    <a:pt x="5174" y="5430"/>
                  </a:cubicBezTo>
                  <a:cubicBezTo>
                    <a:pt x="5857" y="5857"/>
                    <a:pt x="6541" y="6242"/>
                    <a:pt x="7290" y="6584"/>
                  </a:cubicBezTo>
                  <a:lnTo>
                    <a:pt x="7332" y="6520"/>
                  </a:lnTo>
                  <a:cubicBezTo>
                    <a:pt x="6862" y="5750"/>
                    <a:pt x="6264" y="5152"/>
                    <a:pt x="5622" y="4617"/>
                  </a:cubicBezTo>
                  <a:cubicBezTo>
                    <a:pt x="5003" y="4083"/>
                    <a:pt x="4276" y="3741"/>
                    <a:pt x="3613" y="3292"/>
                  </a:cubicBezTo>
                  <a:cubicBezTo>
                    <a:pt x="2288" y="2394"/>
                    <a:pt x="1048" y="1390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33"/>
            <p:cNvSpPr/>
            <p:nvPr/>
          </p:nvSpPr>
          <p:spPr>
            <a:xfrm>
              <a:off x="-170900" y="5043638"/>
              <a:ext cx="305350" cy="144975"/>
            </a:xfrm>
            <a:custGeom>
              <a:avLst/>
              <a:gdLst/>
              <a:ahLst/>
              <a:cxnLst/>
              <a:rect l="l" t="t" r="r" b="b"/>
              <a:pathLst>
                <a:path w="12214" h="5799" extrusionOk="0">
                  <a:moveTo>
                    <a:pt x="677" y="0"/>
                  </a:moveTo>
                  <a:cubicBezTo>
                    <a:pt x="295" y="0"/>
                    <a:pt x="0" y="594"/>
                    <a:pt x="394" y="845"/>
                  </a:cubicBezTo>
                  <a:cubicBezTo>
                    <a:pt x="467" y="894"/>
                    <a:pt x="541" y="915"/>
                    <a:pt x="612" y="915"/>
                  </a:cubicBezTo>
                  <a:cubicBezTo>
                    <a:pt x="727" y="915"/>
                    <a:pt x="836" y="860"/>
                    <a:pt x="928" y="781"/>
                  </a:cubicBezTo>
                  <a:cubicBezTo>
                    <a:pt x="1527" y="1721"/>
                    <a:pt x="2317" y="2491"/>
                    <a:pt x="3172" y="3132"/>
                  </a:cubicBezTo>
                  <a:cubicBezTo>
                    <a:pt x="4070" y="3773"/>
                    <a:pt x="5032" y="4286"/>
                    <a:pt x="6037" y="4692"/>
                  </a:cubicBezTo>
                  <a:cubicBezTo>
                    <a:pt x="7020" y="5077"/>
                    <a:pt x="8024" y="5462"/>
                    <a:pt x="9072" y="5611"/>
                  </a:cubicBezTo>
                  <a:cubicBezTo>
                    <a:pt x="9791" y="5731"/>
                    <a:pt x="10522" y="5798"/>
                    <a:pt x="11263" y="5798"/>
                  </a:cubicBezTo>
                  <a:cubicBezTo>
                    <a:pt x="11578" y="5798"/>
                    <a:pt x="11895" y="5786"/>
                    <a:pt x="12214" y="5761"/>
                  </a:cubicBezTo>
                  <a:lnTo>
                    <a:pt x="12214" y="5654"/>
                  </a:lnTo>
                  <a:cubicBezTo>
                    <a:pt x="11230" y="5226"/>
                    <a:pt x="10226" y="4949"/>
                    <a:pt x="9221" y="4671"/>
                  </a:cubicBezTo>
                  <a:cubicBezTo>
                    <a:pt x="8238" y="4371"/>
                    <a:pt x="7212" y="4243"/>
                    <a:pt x="6229" y="3944"/>
                  </a:cubicBezTo>
                  <a:cubicBezTo>
                    <a:pt x="4305" y="3346"/>
                    <a:pt x="2403" y="2405"/>
                    <a:pt x="992" y="717"/>
                  </a:cubicBezTo>
                  <a:cubicBezTo>
                    <a:pt x="1142" y="524"/>
                    <a:pt x="1163" y="225"/>
                    <a:pt x="907" y="75"/>
                  </a:cubicBezTo>
                  <a:cubicBezTo>
                    <a:pt x="830" y="23"/>
                    <a:pt x="752" y="0"/>
                    <a:pt x="6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33"/>
            <p:cNvSpPr/>
            <p:nvPr/>
          </p:nvSpPr>
          <p:spPr>
            <a:xfrm>
              <a:off x="-114925" y="4883288"/>
              <a:ext cx="261125" cy="225825"/>
            </a:xfrm>
            <a:custGeom>
              <a:avLst/>
              <a:gdLst/>
              <a:ahLst/>
              <a:cxnLst/>
              <a:rect l="l" t="t" r="r" b="b"/>
              <a:pathLst>
                <a:path w="10445" h="9033" extrusionOk="0">
                  <a:moveTo>
                    <a:pt x="505" y="0"/>
                  </a:moveTo>
                  <a:cubicBezTo>
                    <a:pt x="393" y="0"/>
                    <a:pt x="284" y="66"/>
                    <a:pt x="207" y="227"/>
                  </a:cubicBezTo>
                  <a:lnTo>
                    <a:pt x="185" y="269"/>
                  </a:lnTo>
                  <a:cubicBezTo>
                    <a:pt x="1" y="654"/>
                    <a:pt x="292" y="1050"/>
                    <a:pt x="574" y="1050"/>
                  </a:cubicBezTo>
                  <a:cubicBezTo>
                    <a:pt x="684" y="1050"/>
                    <a:pt x="792" y="990"/>
                    <a:pt x="869" y="847"/>
                  </a:cubicBezTo>
                  <a:cubicBezTo>
                    <a:pt x="2814" y="1338"/>
                    <a:pt x="4482" y="2663"/>
                    <a:pt x="5914" y="4160"/>
                  </a:cubicBezTo>
                  <a:cubicBezTo>
                    <a:pt x="6662" y="4950"/>
                    <a:pt x="7303" y="5869"/>
                    <a:pt x="8051" y="6682"/>
                  </a:cubicBezTo>
                  <a:cubicBezTo>
                    <a:pt x="8778" y="7494"/>
                    <a:pt x="9526" y="8327"/>
                    <a:pt x="10381" y="9033"/>
                  </a:cubicBezTo>
                  <a:lnTo>
                    <a:pt x="10445" y="8969"/>
                  </a:lnTo>
                  <a:cubicBezTo>
                    <a:pt x="9953" y="7900"/>
                    <a:pt x="9333" y="6938"/>
                    <a:pt x="8671" y="6019"/>
                  </a:cubicBezTo>
                  <a:cubicBezTo>
                    <a:pt x="8008" y="5100"/>
                    <a:pt x="7175" y="4331"/>
                    <a:pt x="6362" y="3582"/>
                  </a:cubicBezTo>
                  <a:cubicBezTo>
                    <a:pt x="5529" y="2834"/>
                    <a:pt x="4653" y="2172"/>
                    <a:pt x="3691" y="1637"/>
                  </a:cubicBezTo>
                  <a:cubicBezTo>
                    <a:pt x="2814" y="1167"/>
                    <a:pt x="1874" y="847"/>
                    <a:pt x="912" y="718"/>
                  </a:cubicBezTo>
                  <a:cubicBezTo>
                    <a:pt x="1032" y="359"/>
                    <a:pt x="764" y="0"/>
                    <a:pt x="5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33"/>
            <p:cNvSpPr/>
            <p:nvPr/>
          </p:nvSpPr>
          <p:spPr>
            <a:xfrm>
              <a:off x="-224650" y="5174713"/>
              <a:ext cx="400250" cy="61725"/>
            </a:xfrm>
            <a:custGeom>
              <a:avLst/>
              <a:gdLst/>
              <a:ahLst/>
              <a:cxnLst/>
              <a:rect l="l" t="t" r="r" b="b"/>
              <a:pathLst>
                <a:path w="16010" h="2469" extrusionOk="0">
                  <a:moveTo>
                    <a:pt x="14864" y="1"/>
                  </a:moveTo>
                  <a:cubicBezTo>
                    <a:pt x="13839" y="1"/>
                    <a:pt x="12812" y="281"/>
                    <a:pt x="11863" y="561"/>
                  </a:cubicBezTo>
                  <a:cubicBezTo>
                    <a:pt x="11200" y="753"/>
                    <a:pt x="10538" y="967"/>
                    <a:pt x="9918" y="1138"/>
                  </a:cubicBezTo>
                  <a:cubicBezTo>
                    <a:pt x="9255" y="1287"/>
                    <a:pt x="8571" y="1437"/>
                    <a:pt x="7887" y="1565"/>
                  </a:cubicBezTo>
                  <a:cubicBezTo>
                    <a:pt x="6617" y="1767"/>
                    <a:pt x="5347" y="1930"/>
                    <a:pt x="4059" y="1930"/>
                  </a:cubicBezTo>
                  <a:cubicBezTo>
                    <a:pt x="3982" y="1930"/>
                    <a:pt x="3904" y="1930"/>
                    <a:pt x="3826" y="1928"/>
                  </a:cubicBezTo>
                  <a:cubicBezTo>
                    <a:pt x="3164" y="1907"/>
                    <a:pt x="2480" y="1843"/>
                    <a:pt x="1817" y="1672"/>
                  </a:cubicBezTo>
                  <a:cubicBezTo>
                    <a:pt x="1176" y="1501"/>
                    <a:pt x="513" y="1180"/>
                    <a:pt x="64" y="603"/>
                  </a:cubicBezTo>
                  <a:lnTo>
                    <a:pt x="0" y="667"/>
                  </a:lnTo>
                  <a:cubicBezTo>
                    <a:pt x="428" y="1309"/>
                    <a:pt x="1090" y="1693"/>
                    <a:pt x="1753" y="1950"/>
                  </a:cubicBezTo>
                  <a:cubicBezTo>
                    <a:pt x="2416" y="2206"/>
                    <a:pt x="3121" y="2313"/>
                    <a:pt x="3805" y="2399"/>
                  </a:cubicBezTo>
                  <a:cubicBezTo>
                    <a:pt x="4336" y="2448"/>
                    <a:pt x="4869" y="2469"/>
                    <a:pt x="5403" y="2469"/>
                  </a:cubicBezTo>
                  <a:cubicBezTo>
                    <a:pt x="6266" y="2469"/>
                    <a:pt x="7127" y="2414"/>
                    <a:pt x="7973" y="2335"/>
                  </a:cubicBezTo>
                  <a:cubicBezTo>
                    <a:pt x="8678" y="2270"/>
                    <a:pt x="9362" y="2185"/>
                    <a:pt x="10046" y="2078"/>
                  </a:cubicBezTo>
                  <a:cubicBezTo>
                    <a:pt x="10773" y="1950"/>
                    <a:pt x="11435" y="1736"/>
                    <a:pt x="12098" y="1480"/>
                  </a:cubicBezTo>
                  <a:cubicBezTo>
                    <a:pt x="13402" y="988"/>
                    <a:pt x="14642" y="432"/>
                    <a:pt x="16009" y="240"/>
                  </a:cubicBezTo>
                  <a:lnTo>
                    <a:pt x="16009" y="133"/>
                  </a:lnTo>
                  <a:cubicBezTo>
                    <a:pt x="15631" y="40"/>
                    <a:pt x="15248" y="1"/>
                    <a:pt x="148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33"/>
            <p:cNvSpPr/>
            <p:nvPr/>
          </p:nvSpPr>
          <p:spPr>
            <a:xfrm>
              <a:off x="20300" y="4824238"/>
              <a:ext cx="139275" cy="230925"/>
            </a:xfrm>
            <a:custGeom>
              <a:avLst/>
              <a:gdLst/>
              <a:ahLst/>
              <a:cxnLst/>
              <a:rect l="l" t="t" r="r" b="b"/>
              <a:pathLst>
                <a:path w="5571" h="9237" extrusionOk="0">
                  <a:moveTo>
                    <a:pt x="693" y="0"/>
                  </a:moveTo>
                  <a:cubicBezTo>
                    <a:pt x="305" y="0"/>
                    <a:pt x="0" y="604"/>
                    <a:pt x="398" y="857"/>
                  </a:cubicBezTo>
                  <a:cubicBezTo>
                    <a:pt x="505" y="922"/>
                    <a:pt x="590" y="922"/>
                    <a:pt x="676" y="922"/>
                  </a:cubicBezTo>
                  <a:cubicBezTo>
                    <a:pt x="953" y="1627"/>
                    <a:pt x="1381" y="2268"/>
                    <a:pt x="1830" y="2824"/>
                  </a:cubicBezTo>
                  <a:cubicBezTo>
                    <a:pt x="2343" y="3486"/>
                    <a:pt x="2920" y="4085"/>
                    <a:pt x="3347" y="4747"/>
                  </a:cubicBezTo>
                  <a:cubicBezTo>
                    <a:pt x="3796" y="5410"/>
                    <a:pt x="4031" y="6201"/>
                    <a:pt x="4395" y="6928"/>
                  </a:cubicBezTo>
                  <a:cubicBezTo>
                    <a:pt x="4737" y="7676"/>
                    <a:pt x="5036" y="8467"/>
                    <a:pt x="5463" y="9236"/>
                  </a:cubicBezTo>
                  <a:lnTo>
                    <a:pt x="5549" y="9215"/>
                  </a:lnTo>
                  <a:cubicBezTo>
                    <a:pt x="5570" y="8296"/>
                    <a:pt x="5442" y="7419"/>
                    <a:pt x="5164" y="6543"/>
                  </a:cubicBezTo>
                  <a:cubicBezTo>
                    <a:pt x="4929" y="5688"/>
                    <a:pt x="4416" y="4918"/>
                    <a:pt x="3882" y="4256"/>
                  </a:cubicBezTo>
                  <a:cubicBezTo>
                    <a:pt x="3326" y="3572"/>
                    <a:pt x="2685" y="3059"/>
                    <a:pt x="2129" y="2482"/>
                  </a:cubicBezTo>
                  <a:cubicBezTo>
                    <a:pt x="1637" y="2012"/>
                    <a:pt x="1146" y="1499"/>
                    <a:pt x="804" y="879"/>
                  </a:cubicBezTo>
                  <a:cubicBezTo>
                    <a:pt x="1103" y="729"/>
                    <a:pt x="1253" y="280"/>
                    <a:pt x="911" y="67"/>
                  </a:cubicBezTo>
                  <a:cubicBezTo>
                    <a:pt x="838" y="20"/>
                    <a:pt x="764" y="0"/>
                    <a:pt x="6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33"/>
            <p:cNvSpPr/>
            <p:nvPr/>
          </p:nvSpPr>
          <p:spPr>
            <a:xfrm>
              <a:off x="-125800" y="5035888"/>
              <a:ext cx="263450" cy="163525"/>
            </a:xfrm>
            <a:custGeom>
              <a:avLst/>
              <a:gdLst/>
              <a:ahLst/>
              <a:cxnLst/>
              <a:rect l="l" t="t" r="r" b="b"/>
              <a:pathLst>
                <a:path w="10538" h="6541" extrusionOk="0">
                  <a:moveTo>
                    <a:pt x="43" y="1"/>
                  </a:moveTo>
                  <a:lnTo>
                    <a:pt x="1" y="86"/>
                  </a:lnTo>
                  <a:cubicBezTo>
                    <a:pt x="1689" y="1304"/>
                    <a:pt x="3292" y="2651"/>
                    <a:pt x="4981" y="3869"/>
                  </a:cubicBezTo>
                  <a:cubicBezTo>
                    <a:pt x="5836" y="4489"/>
                    <a:pt x="6648" y="5152"/>
                    <a:pt x="7588" y="5601"/>
                  </a:cubicBezTo>
                  <a:cubicBezTo>
                    <a:pt x="8507" y="6071"/>
                    <a:pt x="9491" y="6434"/>
                    <a:pt x="10517" y="6541"/>
                  </a:cubicBezTo>
                  <a:lnTo>
                    <a:pt x="10538" y="6456"/>
                  </a:lnTo>
                  <a:cubicBezTo>
                    <a:pt x="9683" y="5836"/>
                    <a:pt x="8828" y="5301"/>
                    <a:pt x="7973" y="4746"/>
                  </a:cubicBezTo>
                  <a:cubicBezTo>
                    <a:pt x="7118" y="4190"/>
                    <a:pt x="6199" y="3741"/>
                    <a:pt x="5323" y="3207"/>
                  </a:cubicBezTo>
                  <a:cubicBezTo>
                    <a:pt x="3570" y="2138"/>
                    <a:pt x="1839" y="98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33"/>
            <p:cNvSpPr/>
            <p:nvPr/>
          </p:nvSpPr>
          <p:spPr>
            <a:xfrm>
              <a:off x="-58100" y="4976313"/>
              <a:ext cx="24925" cy="17650"/>
            </a:xfrm>
            <a:custGeom>
              <a:avLst/>
              <a:gdLst/>
              <a:ahLst/>
              <a:cxnLst/>
              <a:rect l="l" t="t" r="r" b="b"/>
              <a:pathLst>
                <a:path w="997" h="706" extrusionOk="0">
                  <a:moveTo>
                    <a:pt x="519" y="0"/>
                  </a:moveTo>
                  <a:cubicBezTo>
                    <a:pt x="224" y="0"/>
                    <a:pt x="1" y="455"/>
                    <a:pt x="306" y="652"/>
                  </a:cubicBezTo>
                  <a:cubicBezTo>
                    <a:pt x="364" y="690"/>
                    <a:pt x="423" y="706"/>
                    <a:pt x="478" y="706"/>
                  </a:cubicBezTo>
                  <a:cubicBezTo>
                    <a:pt x="773" y="706"/>
                    <a:pt x="996" y="251"/>
                    <a:pt x="691" y="54"/>
                  </a:cubicBezTo>
                  <a:cubicBezTo>
                    <a:pt x="633" y="1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33"/>
            <p:cNvSpPr/>
            <p:nvPr/>
          </p:nvSpPr>
          <p:spPr>
            <a:xfrm>
              <a:off x="-103550" y="5026588"/>
              <a:ext cx="20175" cy="19275"/>
            </a:xfrm>
            <a:custGeom>
              <a:avLst/>
              <a:gdLst/>
              <a:ahLst/>
              <a:cxnLst/>
              <a:rect l="l" t="t" r="r" b="b"/>
              <a:pathLst>
                <a:path w="807" h="771" extrusionOk="0">
                  <a:moveTo>
                    <a:pt x="371" y="1"/>
                  </a:moveTo>
                  <a:cubicBezTo>
                    <a:pt x="179" y="1"/>
                    <a:pt x="0" y="151"/>
                    <a:pt x="72" y="415"/>
                  </a:cubicBezTo>
                  <a:lnTo>
                    <a:pt x="72" y="458"/>
                  </a:lnTo>
                  <a:cubicBezTo>
                    <a:pt x="129" y="674"/>
                    <a:pt x="289" y="771"/>
                    <a:pt x="439" y="771"/>
                  </a:cubicBezTo>
                  <a:cubicBezTo>
                    <a:pt x="631" y="771"/>
                    <a:pt x="807" y="615"/>
                    <a:pt x="735" y="351"/>
                  </a:cubicBezTo>
                  <a:lnTo>
                    <a:pt x="735" y="287"/>
                  </a:lnTo>
                  <a:cubicBezTo>
                    <a:pt x="679" y="91"/>
                    <a:pt x="521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33"/>
            <p:cNvSpPr/>
            <p:nvPr/>
          </p:nvSpPr>
          <p:spPr>
            <a:xfrm>
              <a:off x="-142375" y="5023213"/>
              <a:ext cx="27825" cy="19500"/>
            </a:xfrm>
            <a:custGeom>
              <a:avLst/>
              <a:gdLst/>
              <a:ahLst/>
              <a:cxnLst/>
              <a:rect l="l" t="t" r="r" b="b"/>
              <a:pathLst>
                <a:path w="1113" h="780" extrusionOk="0">
                  <a:moveTo>
                    <a:pt x="580" y="1"/>
                  </a:moveTo>
                  <a:cubicBezTo>
                    <a:pt x="250" y="1"/>
                    <a:pt x="1" y="505"/>
                    <a:pt x="343" y="721"/>
                  </a:cubicBezTo>
                  <a:cubicBezTo>
                    <a:pt x="407" y="762"/>
                    <a:pt x="471" y="779"/>
                    <a:pt x="533" y="779"/>
                  </a:cubicBezTo>
                  <a:cubicBezTo>
                    <a:pt x="863" y="779"/>
                    <a:pt x="1113" y="275"/>
                    <a:pt x="770" y="59"/>
                  </a:cubicBezTo>
                  <a:cubicBezTo>
                    <a:pt x="706" y="18"/>
                    <a:pt x="642" y="1"/>
                    <a:pt x="5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33"/>
            <p:cNvSpPr/>
            <p:nvPr/>
          </p:nvSpPr>
          <p:spPr>
            <a:xfrm>
              <a:off x="-233700" y="5087838"/>
              <a:ext cx="28925" cy="20050"/>
            </a:xfrm>
            <a:custGeom>
              <a:avLst/>
              <a:gdLst/>
              <a:ahLst/>
              <a:cxnLst/>
              <a:rect l="l" t="t" r="r" b="b"/>
              <a:pathLst>
                <a:path w="1157" h="802" extrusionOk="0">
                  <a:moveTo>
                    <a:pt x="574" y="1"/>
                  </a:moveTo>
                  <a:cubicBezTo>
                    <a:pt x="246" y="1"/>
                    <a:pt x="0" y="486"/>
                    <a:pt x="341" y="701"/>
                  </a:cubicBezTo>
                  <a:lnTo>
                    <a:pt x="405" y="744"/>
                  </a:lnTo>
                  <a:cubicBezTo>
                    <a:pt x="469" y="784"/>
                    <a:pt x="533" y="802"/>
                    <a:pt x="594" y="802"/>
                  </a:cubicBezTo>
                  <a:cubicBezTo>
                    <a:pt x="919" y="802"/>
                    <a:pt x="1157" y="297"/>
                    <a:pt x="833" y="81"/>
                  </a:cubicBezTo>
                  <a:lnTo>
                    <a:pt x="768" y="60"/>
                  </a:lnTo>
                  <a:cubicBezTo>
                    <a:pt x="703" y="19"/>
                    <a:pt x="637" y="1"/>
                    <a:pt x="5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33"/>
            <p:cNvSpPr/>
            <p:nvPr/>
          </p:nvSpPr>
          <p:spPr>
            <a:xfrm>
              <a:off x="-240150" y="5175513"/>
              <a:ext cx="27850" cy="19450"/>
            </a:xfrm>
            <a:custGeom>
              <a:avLst/>
              <a:gdLst/>
              <a:ahLst/>
              <a:cxnLst/>
              <a:rect l="l" t="t" r="r" b="b"/>
              <a:pathLst>
                <a:path w="1114" h="778" extrusionOk="0">
                  <a:moveTo>
                    <a:pt x="580" y="0"/>
                  </a:moveTo>
                  <a:cubicBezTo>
                    <a:pt x="250" y="0"/>
                    <a:pt x="0" y="505"/>
                    <a:pt x="342" y="721"/>
                  </a:cubicBezTo>
                  <a:cubicBezTo>
                    <a:pt x="405" y="760"/>
                    <a:pt x="468" y="778"/>
                    <a:pt x="528" y="778"/>
                  </a:cubicBezTo>
                  <a:cubicBezTo>
                    <a:pt x="860" y="778"/>
                    <a:pt x="1114" y="257"/>
                    <a:pt x="770" y="58"/>
                  </a:cubicBezTo>
                  <a:cubicBezTo>
                    <a:pt x="706" y="18"/>
                    <a:pt x="642" y="0"/>
                    <a:pt x="580" y="0"/>
                  </a:cubicBezTo>
                  <a:close/>
                </a:path>
              </a:pathLst>
            </a:custGeom>
            <a:solidFill>
              <a:srgbClr val="F44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33"/>
            <p:cNvSpPr/>
            <p:nvPr/>
          </p:nvSpPr>
          <p:spPr>
            <a:xfrm>
              <a:off x="-87850" y="4877288"/>
              <a:ext cx="513000" cy="646325"/>
            </a:xfrm>
            <a:custGeom>
              <a:avLst/>
              <a:gdLst/>
              <a:ahLst/>
              <a:cxnLst/>
              <a:rect l="l" t="t" r="r" b="b"/>
              <a:pathLst>
                <a:path w="20520" h="25853" extrusionOk="0">
                  <a:moveTo>
                    <a:pt x="14850" y="0"/>
                  </a:moveTo>
                  <a:cubicBezTo>
                    <a:pt x="10777" y="0"/>
                    <a:pt x="5496" y="2794"/>
                    <a:pt x="3334" y="4891"/>
                  </a:cubicBezTo>
                  <a:cubicBezTo>
                    <a:pt x="0" y="8161"/>
                    <a:pt x="705" y="13548"/>
                    <a:pt x="2501" y="17459"/>
                  </a:cubicBezTo>
                  <a:cubicBezTo>
                    <a:pt x="3313" y="19212"/>
                    <a:pt x="4339" y="21029"/>
                    <a:pt x="5450" y="22546"/>
                  </a:cubicBezTo>
                  <a:cubicBezTo>
                    <a:pt x="6922" y="24572"/>
                    <a:pt x="8911" y="25852"/>
                    <a:pt x="11030" y="25852"/>
                  </a:cubicBezTo>
                  <a:cubicBezTo>
                    <a:pt x="12019" y="25852"/>
                    <a:pt x="13036" y="25573"/>
                    <a:pt x="14043" y="24961"/>
                  </a:cubicBezTo>
                  <a:cubicBezTo>
                    <a:pt x="16266" y="23593"/>
                    <a:pt x="18104" y="20045"/>
                    <a:pt x="19023" y="17438"/>
                  </a:cubicBezTo>
                  <a:cubicBezTo>
                    <a:pt x="20305" y="13868"/>
                    <a:pt x="20519" y="8482"/>
                    <a:pt x="20092" y="4677"/>
                  </a:cubicBezTo>
                  <a:cubicBezTo>
                    <a:pt x="19709" y="1223"/>
                    <a:pt x="17544" y="0"/>
                    <a:pt x="148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33"/>
            <p:cNvSpPr/>
            <p:nvPr/>
          </p:nvSpPr>
          <p:spPr>
            <a:xfrm>
              <a:off x="857400" y="5493513"/>
              <a:ext cx="194700" cy="165450"/>
            </a:xfrm>
            <a:custGeom>
              <a:avLst/>
              <a:gdLst/>
              <a:ahLst/>
              <a:cxnLst/>
              <a:rect l="l" t="t" r="r" b="b"/>
              <a:pathLst>
                <a:path w="7788" h="6618" extrusionOk="0">
                  <a:moveTo>
                    <a:pt x="4750" y="1"/>
                  </a:moveTo>
                  <a:cubicBezTo>
                    <a:pt x="4548" y="1"/>
                    <a:pt x="4340" y="19"/>
                    <a:pt x="4126" y="56"/>
                  </a:cubicBezTo>
                  <a:cubicBezTo>
                    <a:pt x="2010" y="441"/>
                    <a:pt x="193" y="2535"/>
                    <a:pt x="44" y="4715"/>
                  </a:cubicBezTo>
                  <a:cubicBezTo>
                    <a:pt x="1" y="5442"/>
                    <a:pt x="129" y="6083"/>
                    <a:pt x="428" y="6618"/>
                  </a:cubicBezTo>
                  <a:lnTo>
                    <a:pt x="6114" y="6618"/>
                  </a:lnTo>
                  <a:cubicBezTo>
                    <a:pt x="6969" y="5741"/>
                    <a:pt x="7567" y="4566"/>
                    <a:pt x="7653" y="3347"/>
                  </a:cubicBezTo>
                  <a:cubicBezTo>
                    <a:pt x="7787" y="1390"/>
                    <a:pt x="6525" y="1"/>
                    <a:pt x="47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33"/>
            <p:cNvSpPr/>
            <p:nvPr/>
          </p:nvSpPr>
          <p:spPr>
            <a:xfrm>
              <a:off x="708850" y="5499413"/>
              <a:ext cx="220175" cy="159550"/>
            </a:xfrm>
            <a:custGeom>
              <a:avLst/>
              <a:gdLst/>
              <a:ahLst/>
              <a:cxnLst/>
              <a:rect l="l" t="t" r="r" b="b"/>
              <a:pathLst>
                <a:path w="8807" h="6382" extrusionOk="0">
                  <a:moveTo>
                    <a:pt x="4699" y="0"/>
                  </a:moveTo>
                  <a:cubicBezTo>
                    <a:pt x="3675" y="0"/>
                    <a:pt x="2675" y="550"/>
                    <a:pt x="1775" y="1402"/>
                  </a:cubicBezTo>
                  <a:cubicBezTo>
                    <a:pt x="364" y="2727"/>
                    <a:pt x="1" y="4159"/>
                    <a:pt x="1" y="5591"/>
                  </a:cubicBezTo>
                  <a:cubicBezTo>
                    <a:pt x="1" y="5847"/>
                    <a:pt x="22" y="6104"/>
                    <a:pt x="44" y="6382"/>
                  </a:cubicBezTo>
                  <a:lnTo>
                    <a:pt x="6050" y="6382"/>
                  </a:lnTo>
                  <a:cubicBezTo>
                    <a:pt x="6434" y="6082"/>
                    <a:pt x="6798" y="5783"/>
                    <a:pt x="7118" y="5441"/>
                  </a:cubicBezTo>
                  <a:cubicBezTo>
                    <a:pt x="8807" y="4244"/>
                    <a:pt x="8615" y="4522"/>
                    <a:pt x="8315" y="3881"/>
                  </a:cubicBezTo>
                  <a:cubicBezTo>
                    <a:pt x="8294" y="3774"/>
                    <a:pt x="8037" y="3176"/>
                    <a:pt x="7995" y="3069"/>
                  </a:cubicBezTo>
                  <a:cubicBezTo>
                    <a:pt x="7460" y="2021"/>
                    <a:pt x="6990" y="611"/>
                    <a:pt x="5644" y="162"/>
                  </a:cubicBezTo>
                  <a:cubicBezTo>
                    <a:pt x="5328" y="52"/>
                    <a:pt x="5013" y="0"/>
                    <a:pt x="46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33"/>
            <p:cNvSpPr/>
            <p:nvPr/>
          </p:nvSpPr>
          <p:spPr>
            <a:xfrm>
              <a:off x="869175" y="5613613"/>
              <a:ext cx="66275" cy="45350"/>
            </a:xfrm>
            <a:custGeom>
              <a:avLst/>
              <a:gdLst/>
              <a:ahLst/>
              <a:cxnLst/>
              <a:rect l="l" t="t" r="r" b="b"/>
              <a:pathLst>
                <a:path w="2651" h="1814" extrusionOk="0">
                  <a:moveTo>
                    <a:pt x="2377" y="1"/>
                  </a:moveTo>
                  <a:cubicBezTo>
                    <a:pt x="2129" y="1"/>
                    <a:pt x="916" y="1037"/>
                    <a:pt x="0" y="1814"/>
                  </a:cubicBezTo>
                  <a:lnTo>
                    <a:pt x="2629" y="1814"/>
                  </a:lnTo>
                  <a:cubicBezTo>
                    <a:pt x="2650" y="1087"/>
                    <a:pt x="2629" y="339"/>
                    <a:pt x="2415" y="18"/>
                  </a:cubicBezTo>
                  <a:cubicBezTo>
                    <a:pt x="2408" y="7"/>
                    <a:pt x="2395" y="1"/>
                    <a:pt x="2377" y="1"/>
                  </a:cubicBezTo>
                  <a:close/>
                </a:path>
              </a:pathLst>
            </a:custGeom>
            <a:solidFill>
              <a:srgbClr val="F7C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33"/>
            <p:cNvSpPr/>
            <p:nvPr/>
          </p:nvSpPr>
          <p:spPr>
            <a:xfrm>
              <a:off x="939700" y="5611138"/>
              <a:ext cx="192925" cy="47825"/>
            </a:xfrm>
            <a:custGeom>
              <a:avLst/>
              <a:gdLst/>
              <a:ahLst/>
              <a:cxnLst/>
              <a:rect l="l" t="t" r="r" b="b"/>
              <a:pathLst>
                <a:path w="7717" h="1913" extrusionOk="0">
                  <a:moveTo>
                    <a:pt x="1301" y="1"/>
                  </a:moveTo>
                  <a:cubicBezTo>
                    <a:pt x="854" y="1"/>
                    <a:pt x="433" y="89"/>
                    <a:pt x="214" y="416"/>
                  </a:cubicBezTo>
                  <a:cubicBezTo>
                    <a:pt x="0" y="758"/>
                    <a:pt x="107" y="1464"/>
                    <a:pt x="107" y="1913"/>
                  </a:cubicBezTo>
                  <a:lnTo>
                    <a:pt x="7716" y="1913"/>
                  </a:lnTo>
                  <a:cubicBezTo>
                    <a:pt x="7310" y="1036"/>
                    <a:pt x="6520" y="395"/>
                    <a:pt x="5622" y="224"/>
                  </a:cubicBezTo>
                  <a:cubicBezTo>
                    <a:pt x="5035" y="120"/>
                    <a:pt x="4441" y="87"/>
                    <a:pt x="3839" y="87"/>
                  </a:cubicBezTo>
                  <a:cubicBezTo>
                    <a:pt x="3453" y="87"/>
                    <a:pt x="3064" y="101"/>
                    <a:pt x="2672" y="117"/>
                  </a:cubicBezTo>
                  <a:cubicBezTo>
                    <a:pt x="2363" y="117"/>
                    <a:pt x="1816" y="1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33"/>
            <p:cNvSpPr/>
            <p:nvPr/>
          </p:nvSpPr>
          <p:spPr>
            <a:xfrm>
              <a:off x="859000" y="5370813"/>
              <a:ext cx="152325" cy="223725"/>
            </a:xfrm>
            <a:custGeom>
              <a:avLst/>
              <a:gdLst/>
              <a:ahLst/>
              <a:cxnLst/>
              <a:rect l="l" t="t" r="r" b="b"/>
              <a:pathLst>
                <a:path w="6093" h="8949" extrusionOk="0">
                  <a:moveTo>
                    <a:pt x="3274" y="1"/>
                  </a:moveTo>
                  <a:cubicBezTo>
                    <a:pt x="3158" y="1"/>
                    <a:pt x="3042" y="15"/>
                    <a:pt x="2929" y="48"/>
                  </a:cubicBezTo>
                  <a:cubicBezTo>
                    <a:pt x="2480" y="197"/>
                    <a:pt x="2031" y="625"/>
                    <a:pt x="1561" y="817"/>
                  </a:cubicBezTo>
                  <a:cubicBezTo>
                    <a:pt x="557" y="1223"/>
                    <a:pt x="1" y="2207"/>
                    <a:pt x="22" y="3233"/>
                  </a:cubicBezTo>
                  <a:cubicBezTo>
                    <a:pt x="65" y="4836"/>
                    <a:pt x="1048" y="5926"/>
                    <a:pt x="1775" y="7144"/>
                  </a:cubicBezTo>
                  <a:cubicBezTo>
                    <a:pt x="2010" y="7550"/>
                    <a:pt x="2352" y="8063"/>
                    <a:pt x="2438" y="8597"/>
                  </a:cubicBezTo>
                  <a:cubicBezTo>
                    <a:pt x="2478" y="8829"/>
                    <a:pt x="2511" y="8948"/>
                    <a:pt x="2662" y="8948"/>
                  </a:cubicBezTo>
                  <a:cubicBezTo>
                    <a:pt x="2748" y="8948"/>
                    <a:pt x="2872" y="8910"/>
                    <a:pt x="3057" y="8833"/>
                  </a:cubicBezTo>
                  <a:cubicBezTo>
                    <a:pt x="4447" y="8042"/>
                    <a:pt x="5088" y="5819"/>
                    <a:pt x="5515" y="4451"/>
                  </a:cubicBezTo>
                  <a:cubicBezTo>
                    <a:pt x="5793" y="3553"/>
                    <a:pt x="6093" y="2591"/>
                    <a:pt x="5857" y="1758"/>
                  </a:cubicBezTo>
                  <a:cubicBezTo>
                    <a:pt x="5665" y="1010"/>
                    <a:pt x="5002" y="689"/>
                    <a:pt x="4404" y="347"/>
                  </a:cubicBezTo>
                  <a:cubicBezTo>
                    <a:pt x="4104" y="180"/>
                    <a:pt x="3687" y="1"/>
                    <a:pt x="3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33"/>
            <p:cNvSpPr/>
            <p:nvPr/>
          </p:nvSpPr>
          <p:spPr>
            <a:xfrm>
              <a:off x="941825" y="5437113"/>
              <a:ext cx="251175" cy="171475"/>
            </a:xfrm>
            <a:custGeom>
              <a:avLst/>
              <a:gdLst/>
              <a:ahLst/>
              <a:cxnLst/>
              <a:rect l="l" t="t" r="r" b="b"/>
              <a:pathLst>
                <a:path w="10047" h="6859" extrusionOk="0">
                  <a:moveTo>
                    <a:pt x="6750" y="1"/>
                  </a:moveTo>
                  <a:cubicBezTo>
                    <a:pt x="5437" y="1"/>
                    <a:pt x="3663" y="206"/>
                    <a:pt x="3100" y="1243"/>
                  </a:cubicBezTo>
                  <a:cubicBezTo>
                    <a:pt x="1732" y="3787"/>
                    <a:pt x="1" y="6437"/>
                    <a:pt x="535" y="6544"/>
                  </a:cubicBezTo>
                  <a:cubicBezTo>
                    <a:pt x="1308" y="6724"/>
                    <a:pt x="3049" y="6858"/>
                    <a:pt x="4194" y="6858"/>
                  </a:cubicBezTo>
                  <a:cubicBezTo>
                    <a:pt x="4410" y="6858"/>
                    <a:pt x="4604" y="6853"/>
                    <a:pt x="4767" y="6843"/>
                  </a:cubicBezTo>
                  <a:cubicBezTo>
                    <a:pt x="5815" y="6758"/>
                    <a:pt x="7696" y="6116"/>
                    <a:pt x="8529" y="5176"/>
                  </a:cubicBezTo>
                  <a:cubicBezTo>
                    <a:pt x="8978" y="4684"/>
                    <a:pt x="8978" y="4171"/>
                    <a:pt x="9277" y="3616"/>
                  </a:cubicBezTo>
                  <a:cubicBezTo>
                    <a:pt x="9555" y="3060"/>
                    <a:pt x="9812" y="2761"/>
                    <a:pt x="9876" y="2162"/>
                  </a:cubicBezTo>
                  <a:cubicBezTo>
                    <a:pt x="10047" y="880"/>
                    <a:pt x="9235" y="153"/>
                    <a:pt x="8080" y="68"/>
                  </a:cubicBezTo>
                  <a:cubicBezTo>
                    <a:pt x="7824" y="41"/>
                    <a:pt x="7332" y="1"/>
                    <a:pt x="6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33"/>
            <p:cNvSpPr/>
            <p:nvPr/>
          </p:nvSpPr>
          <p:spPr>
            <a:xfrm>
              <a:off x="932750" y="5616738"/>
              <a:ext cx="31550" cy="42225"/>
            </a:xfrm>
            <a:custGeom>
              <a:avLst/>
              <a:gdLst/>
              <a:ahLst/>
              <a:cxnLst/>
              <a:rect l="l" t="t" r="r" b="b"/>
              <a:pathLst>
                <a:path w="1262" h="1689" extrusionOk="0">
                  <a:moveTo>
                    <a:pt x="1" y="0"/>
                  </a:moveTo>
                  <a:cubicBezTo>
                    <a:pt x="1" y="257"/>
                    <a:pt x="86" y="470"/>
                    <a:pt x="172" y="663"/>
                  </a:cubicBezTo>
                  <a:cubicBezTo>
                    <a:pt x="278" y="876"/>
                    <a:pt x="428" y="1026"/>
                    <a:pt x="578" y="1176"/>
                  </a:cubicBezTo>
                  <a:cubicBezTo>
                    <a:pt x="749" y="1368"/>
                    <a:pt x="920" y="1518"/>
                    <a:pt x="1112" y="1689"/>
                  </a:cubicBezTo>
                  <a:lnTo>
                    <a:pt x="1262" y="1689"/>
                  </a:lnTo>
                  <a:cubicBezTo>
                    <a:pt x="1069" y="1475"/>
                    <a:pt x="898" y="1261"/>
                    <a:pt x="727" y="1047"/>
                  </a:cubicBezTo>
                  <a:cubicBezTo>
                    <a:pt x="599" y="876"/>
                    <a:pt x="514" y="684"/>
                    <a:pt x="385" y="513"/>
                  </a:cubicBezTo>
                  <a:cubicBezTo>
                    <a:pt x="257" y="342"/>
                    <a:pt x="150" y="171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33"/>
            <p:cNvSpPr/>
            <p:nvPr/>
          </p:nvSpPr>
          <p:spPr>
            <a:xfrm>
              <a:off x="937025" y="5613513"/>
              <a:ext cx="51325" cy="33700"/>
            </a:xfrm>
            <a:custGeom>
              <a:avLst/>
              <a:gdLst/>
              <a:ahLst/>
              <a:cxnLst/>
              <a:rect l="l" t="t" r="r" b="b"/>
              <a:pathLst>
                <a:path w="2053" h="1348" extrusionOk="0">
                  <a:moveTo>
                    <a:pt x="22" y="1"/>
                  </a:moveTo>
                  <a:lnTo>
                    <a:pt x="1" y="22"/>
                  </a:lnTo>
                  <a:cubicBezTo>
                    <a:pt x="43" y="257"/>
                    <a:pt x="172" y="428"/>
                    <a:pt x="321" y="578"/>
                  </a:cubicBezTo>
                  <a:cubicBezTo>
                    <a:pt x="492" y="728"/>
                    <a:pt x="685" y="792"/>
                    <a:pt x="877" y="877"/>
                  </a:cubicBezTo>
                  <a:cubicBezTo>
                    <a:pt x="1262" y="1048"/>
                    <a:pt x="1668" y="1155"/>
                    <a:pt x="2031" y="1347"/>
                  </a:cubicBezTo>
                  <a:lnTo>
                    <a:pt x="2052" y="1326"/>
                  </a:lnTo>
                  <a:cubicBezTo>
                    <a:pt x="1732" y="1070"/>
                    <a:pt x="1347" y="899"/>
                    <a:pt x="984" y="706"/>
                  </a:cubicBezTo>
                  <a:cubicBezTo>
                    <a:pt x="813" y="599"/>
                    <a:pt x="663" y="492"/>
                    <a:pt x="492" y="386"/>
                  </a:cubicBezTo>
                  <a:cubicBezTo>
                    <a:pt x="321" y="279"/>
                    <a:pt x="172" y="15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33"/>
            <p:cNvSpPr/>
            <p:nvPr/>
          </p:nvSpPr>
          <p:spPr>
            <a:xfrm>
              <a:off x="935950" y="5612463"/>
              <a:ext cx="66825" cy="14800"/>
            </a:xfrm>
            <a:custGeom>
              <a:avLst/>
              <a:gdLst/>
              <a:ahLst/>
              <a:cxnLst/>
              <a:rect l="l" t="t" r="r" b="b"/>
              <a:pathLst>
                <a:path w="2673" h="592" extrusionOk="0">
                  <a:moveTo>
                    <a:pt x="22" y="0"/>
                  </a:moveTo>
                  <a:lnTo>
                    <a:pt x="1" y="22"/>
                  </a:lnTo>
                  <a:cubicBezTo>
                    <a:pt x="129" y="214"/>
                    <a:pt x="321" y="342"/>
                    <a:pt x="514" y="449"/>
                  </a:cubicBezTo>
                  <a:cubicBezTo>
                    <a:pt x="728" y="534"/>
                    <a:pt x="984" y="556"/>
                    <a:pt x="1219" y="577"/>
                  </a:cubicBezTo>
                  <a:cubicBezTo>
                    <a:pt x="1328" y="587"/>
                    <a:pt x="1439" y="591"/>
                    <a:pt x="1550" y="591"/>
                  </a:cubicBezTo>
                  <a:cubicBezTo>
                    <a:pt x="1918" y="591"/>
                    <a:pt x="2295" y="546"/>
                    <a:pt x="2673" y="513"/>
                  </a:cubicBezTo>
                  <a:lnTo>
                    <a:pt x="2673" y="492"/>
                  </a:lnTo>
                  <a:cubicBezTo>
                    <a:pt x="2202" y="470"/>
                    <a:pt x="1732" y="470"/>
                    <a:pt x="1283" y="385"/>
                  </a:cubicBezTo>
                  <a:cubicBezTo>
                    <a:pt x="1048" y="342"/>
                    <a:pt x="856" y="278"/>
                    <a:pt x="642" y="214"/>
                  </a:cubicBezTo>
                  <a:cubicBezTo>
                    <a:pt x="428" y="150"/>
                    <a:pt x="236" y="8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33"/>
            <p:cNvSpPr/>
            <p:nvPr/>
          </p:nvSpPr>
          <p:spPr>
            <a:xfrm>
              <a:off x="938100" y="5571313"/>
              <a:ext cx="86050" cy="37425"/>
            </a:xfrm>
            <a:custGeom>
              <a:avLst/>
              <a:gdLst/>
              <a:ahLst/>
              <a:cxnLst/>
              <a:rect l="l" t="t" r="r" b="b"/>
              <a:pathLst>
                <a:path w="3442" h="1497" extrusionOk="0">
                  <a:moveTo>
                    <a:pt x="3442" y="0"/>
                  </a:moveTo>
                  <a:cubicBezTo>
                    <a:pt x="2864" y="43"/>
                    <a:pt x="2266" y="257"/>
                    <a:pt x="1689" y="535"/>
                  </a:cubicBezTo>
                  <a:cubicBezTo>
                    <a:pt x="1390" y="663"/>
                    <a:pt x="1112" y="791"/>
                    <a:pt x="834" y="962"/>
                  </a:cubicBezTo>
                  <a:cubicBezTo>
                    <a:pt x="556" y="1133"/>
                    <a:pt x="278" y="1304"/>
                    <a:pt x="0" y="1475"/>
                  </a:cubicBezTo>
                  <a:lnTo>
                    <a:pt x="0" y="1497"/>
                  </a:lnTo>
                  <a:cubicBezTo>
                    <a:pt x="300" y="1432"/>
                    <a:pt x="599" y="1304"/>
                    <a:pt x="898" y="1176"/>
                  </a:cubicBezTo>
                  <a:cubicBezTo>
                    <a:pt x="1176" y="1026"/>
                    <a:pt x="1454" y="855"/>
                    <a:pt x="1732" y="706"/>
                  </a:cubicBezTo>
                  <a:cubicBezTo>
                    <a:pt x="2287" y="406"/>
                    <a:pt x="2864" y="129"/>
                    <a:pt x="3442" y="22"/>
                  </a:cubicBezTo>
                  <a:lnTo>
                    <a:pt x="344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33"/>
            <p:cNvSpPr/>
            <p:nvPr/>
          </p:nvSpPr>
          <p:spPr>
            <a:xfrm>
              <a:off x="934900" y="5544588"/>
              <a:ext cx="79100" cy="58275"/>
            </a:xfrm>
            <a:custGeom>
              <a:avLst/>
              <a:gdLst/>
              <a:ahLst/>
              <a:cxnLst/>
              <a:rect l="l" t="t" r="r" b="b"/>
              <a:pathLst>
                <a:path w="3164" h="2331" extrusionOk="0">
                  <a:moveTo>
                    <a:pt x="3163" y="1"/>
                  </a:moveTo>
                  <a:cubicBezTo>
                    <a:pt x="2864" y="22"/>
                    <a:pt x="2565" y="129"/>
                    <a:pt x="2266" y="300"/>
                  </a:cubicBezTo>
                  <a:cubicBezTo>
                    <a:pt x="1966" y="471"/>
                    <a:pt x="1710" y="706"/>
                    <a:pt x="1453" y="920"/>
                  </a:cubicBezTo>
                  <a:cubicBezTo>
                    <a:pt x="1197" y="1133"/>
                    <a:pt x="941" y="1369"/>
                    <a:pt x="705" y="1604"/>
                  </a:cubicBezTo>
                  <a:lnTo>
                    <a:pt x="363" y="1967"/>
                  </a:lnTo>
                  <a:cubicBezTo>
                    <a:pt x="299" y="2031"/>
                    <a:pt x="235" y="2095"/>
                    <a:pt x="171" y="2159"/>
                  </a:cubicBezTo>
                  <a:cubicBezTo>
                    <a:pt x="128" y="2202"/>
                    <a:pt x="64" y="2288"/>
                    <a:pt x="0" y="2309"/>
                  </a:cubicBezTo>
                  <a:lnTo>
                    <a:pt x="0" y="2330"/>
                  </a:lnTo>
                  <a:cubicBezTo>
                    <a:pt x="86" y="2330"/>
                    <a:pt x="150" y="2266"/>
                    <a:pt x="235" y="2224"/>
                  </a:cubicBezTo>
                  <a:cubicBezTo>
                    <a:pt x="299" y="2181"/>
                    <a:pt x="363" y="2138"/>
                    <a:pt x="449" y="2095"/>
                  </a:cubicBezTo>
                  <a:cubicBezTo>
                    <a:pt x="577" y="1988"/>
                    <a:pt x="705" y="1882"/>
                    <a:pt x="834" y="1753"/>
                  </a:cubicBezTo>
                  <a:cubicBezTo>
                    <a:pt x="1090" y="1540"/>
                    <a:pt x="1325" y="1283"/>
                    <a:pt x="1560" y="1048"/>
                  </a:cubicBezTo>
                  <a:cubicBezTo>
                    <a:pt x="1795" y="813"/>
                    <a:pt x="2052" y="578"/>
                    <a:pt x="2308" y="407"/>
                  </a:cubicBezTo>
                  <a:cubicBezTo>
                    <a:pt x="2565" y="214"/>
                    <a:pt x="2864" y="65"/>
                    <a:pt x="3163" y="22"/>
                  </a:cubicBezTo>
                  <a:lnTo>
                    <a:pt x="3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33"/>
            <p:cNvSpPr/>
            <p:nvPr/>
          </p:nvSpPr>
          <p:spPr>
            <a:xfrm>
              <a:off x="932750" y="5531763"/>
              <a:ext cx="57725" cy="71625"/>
            </a:xfrm>
            <a:custGeom>
              <a:avLst/>
              <a:gdLst/>
              <a:ahLst/>
              <a:cxnLst/>
              <a:rect l="l" t="t" r="r" b="b"/>
              <a:pathLst>
                <a:path w="2309" h="2865" extrusionOk="0">
                  <a:moveTo>
                    <a:pt x="2309" y="1"/>
                  </a:moveTo>
                  <a:cubicBezTo>
                    <a:pt x="2031" y="43"/>
                    <a:pt x="1753" y="236"/>
                    <a:pt x="1497" y="450"/>
                  </a:cubicBezTo>
                  <a:cubicBezTo>
                    <a:pt x="1262" y="663"/>
                    <a:pt x="1069" y="920"/>
                    <a:pt x="877" y="1176"/>
                  </a:cubicBezTo>
                  <a:cubicBezTo>
                    <a:pt x="685" y="1454"/>
                    <a:pt x="492" y="1711"/>
                    <a:pt x="364" y="1988"/>
                  </a:cubicBezTo>
                  <a:cubicBezTo>
                    <a:pt x="214" y="2266"/>
                    <a:pt x="107" y="2566"/>
                    <a:pt x="1" y="2843"/>
                  </a:cubicBezTo>
                  <a:lnTo>
                    <a:pt x="22" y="2865"/>
                  </a:lnTo>
                  <a:cubicBezTo>
                    <a:pt x="236" y="2608"/>
                    <a:pt x="385" y="2330"/>
                    <a:pt x="556" y="2074"/>
                  </a:cubicBezTo>
                  <a:cubicBezTo>
                    <a:pt x="706" y="1796"/>
                    <a:pt x="856" y="1518"/>
                    <a:pt x="1027" y="1262"/>
                  </a:cubicBezTo>
                  <a:cubicBezTo>
                    <a:pt x="1176" y="1005"/>
                    <a:pt x="1368" y="749"/>
                    <a:pt x="1582" y="535"/>
                  </a:cubicBezTo>
                  <a:cubicBezTo>
                    <a:pt x="1775" y="300"/>
                    <a:pt x="2031" y="108"/>
                    <a:pt x="2309" y="2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33"/>
            <p:cNvSpPr/>
            <p:nvPr/>
          </p:nvSpPr>
          <p:spPr>
            <a:xfrm>
              <a:off x="917250" y="5609788"/>
              <a:ext cx="10175" cy="49175"/>
            </a:xfrm>
            <a:custGeom>
              <a:avLst/>
              <a:gdLst/>
              <a:ahLst/>
              <a:cxnLst/>
              <a:rect l="l" t="t" r="r" b="b"/>
              <a:pathLst>
                <a:path w="407" h="1967" extrusionOk="0">
                  <a:moveTo>
                    <a:pt x="385" y="0"/>
                  </a:moveTo>
                  <a:cubicBezTo>
                    <a:pt x="214" y="214"/>
                    <a:pt x="129" y="470"/>
                    <a:pt x="65" y="727"/>
                  </a:cubicBezTo>
                  <a:cubicBezTo>
                    <a:pt x="1" y="962"/>
                    <a:pt x="1" y="1197"/>
                    <a:pt x="1" y="1432"/>
                  </a:cubicBezTo>
                  <a:cubicBezTo>
                    <a:pt x="22" y="1625"/>
                    <a:pt x="43" y="1796"/>
                    <a:pt x="65" y="1967"/>
                  </a:cubicBezTo>
                  <a:lnTo>
                    <a:pt x="193" y="1967"/>
                  </a:lnTo>
                  <a:cubicBezTo>
                    <a:pt x="193" y="1774"/>
                    <a:pt x="172" y="1582"/>
                    <a:pt x="193" y="1390"/>
                  </a:cubicBezTo>
                  <a:cubicBezTo>
                    <a:pt x="214" y="1176"/>
                    <a:pt x="257" y="941"/>
                    <a:pt x="279" y="706"/>
                  </a:cubicBezTo>
                  <a:cubicBezTo>
                    <a:pt x="321" y="470"/>
                    <a:pt x="343" y="257"/>
                    <a:pt x="4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33"/>
            <p:cNvSpPr/>
            <p:nvPr/>
          </p:nvSpPr>
          <p:spPr>
            <a:xfrm>
              <a:off x="923675" y="5602838"/>
              <a:ext cx="9625" cy="56125"/>
            </a:xfrm>
            <a:custGeom>
              <a:avLst/>
              <a:gdLst/>
              <a:ahLst/>
              <a:cxnLst/>
              <a:rect l="l" t="t" r="r" b="b"/>
              <a:pathLst>
                <a:path w="385" h="2245" extrusionOk="0">
                  <a:moveTo>
                    <a:pt x="364" y="0"/>
                  </a:moveTo>
                  <a:cubicBezTo>
                    <a:pt x="214" y="193"/>
                    <a:pt x="128" y="407"/>
                    <a:pt x="64" y="620"/>
                  </a:cubicBezTo>
                  <a:cubicBezTo>
                    <a:pt x="0" y="834"/>
                    <a:pt x="22" y="1048"/>
                    <a:pt x="22" y="1261"/>
                  </a:cubicBezTo>
                  <a:cubicBezTo>
                    <a:pt x="43" y="1603"/>
                    <a:pt x="128" y="1967"/>
                    <a:pt x="299" y="2245"/>
                  </a:cubicBezTo>
                  <a:lnTo>
                    <a:pt x="342" y="2245"/>
                  </a:lnTo>
                  <a:cubicBezTo>
                    <a:pt x="299" y="2095"/>
                    <a:pt x="257" y="1945"/>
                    <a:pt x="235" y="1796"/>
                  </a:cubicBezTo>
                  <a:cubicBezTo>
                    <a:pt x="214" y="1603"/>
                    <a:pt x="193" y="1411"/>
                    <a:pt x="214" y="1197"/>
                  </a:cubicBezTo>
                  <a:cubicBezTo>
                    <a:pt x="214" y="1005"/>
                    <a:pt x="278" y="813"/>
                    <a:pt x="278" y="620"/>
                  </a:cubicBezTo>
                  <a:cubicBezTo>
                    <a:pt x="321" y="428"/>
                    <a:pt x="342" y="236"/>
                    <a:pt x="385" y="22"/>
                  </a:cubicBezTo>
                  <a:lnTo>
                    <a:pt x="3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33"/>
            <p:cNvSpPr/>
            <p:nvPr/>
          </p:nvSpPr>
          <p:spPr>
            <a:xfrm>
              <a:off x="925275" y="5549388"/>
              <a:ext cx="17650" cy="52950"/>
            </a:xfrm>
            <a:custGeom>
              <a:avLst/>
              <a:gdLst/>
              <a:ahLst/>
              <a:cxnLst/>
              <a:rect l="l" t="t" r="r" b="b"/>
              <a:pathLst>
                <a:path w="706" h="2118" extrusionOk="0">
                  <a:moveTo>
                    <a:pt x="684" y="1"/>
                  </a:moveTo>
                  <a:cubicBezTo>
                    <a:pt x="535" y="129"/>
                    <a:pt x="406" y="300"/>
                    <a:pt x="321" y="493"/>
                  </a:cubicBezTo>
                  <a:cubicBezTo>
                    <a:pt x="235" y="664"/>
                    <a:pt x="171" y="856"/>
                    <a:pt x="107" y="1048"/>
                  </a:cubicBezTo>
                  <a:cubicBezTo>
                    <a:pt x="64" y="1219"/>
                    <a:pt x="0" y="1412"/>
                    <a:pt x="0" y="1604"/>
                  </a:cubicBezTo>
                  <a:cubicBezTo>
                    <a:pt x="0" y="1775"/>
                    <a:pt x="22" y="1967"/>
                    <a:pt x="86" y="2117"/>
                  </a:cubicBezTo>
                  <a:lnTo>
                    <a:pt x="107" y="2096"/>
                  </a:lnTo>
                  <a:cubicBezTo>
                    <a:pt x="171" y="1925"/>
                    <a:pt x="193" y="1732"/>
                    <a:pt x="235" y="1561"/>
                  </a:cubicBezTo>
                  <a:cubicBezTo>
                    <a:pt x="257" y="1390"/>
                    <a:pt x="257" y="1219"/>
                    <a:pt x="278" y="1027"/>
                  </a:cubicBezTo>
                  <a:cubicBezTo>
                    <a:pt x="321" y="856"/>
                    <a:pt x="364" y="685"/>
                    <a:pt x="428" y="514"/>
                  </a:cubicBezTo>
                  <a:cubicBezTo>
                    <a:pt x="471" y="343"/>
                    <a:pt x="556" y="151"/>
                    <a:pt x="706" y="22"/>
                  </a:cubicBezTo>
                  <a:lnTo>
                    <a:pt x="68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33"/>
            <p:cNvSpPr/>
            <p:nvPr/>
          </p:nvSpPr>
          <p:spPr>
            <a:xfrm>
              <a:off x="910975" y="5582713"/>
              <a:ext cx="51075" cy="46825"/>
            </a:xfrm>
            <a:custGeom>
              <a:avLst/>
              <a:gdLst/>
              <a:ahLst/>
              <a:cxnLst/>
              <a:rect l="l" t="t" r="r" b="b"/>
              <a:pathLst>
                <a:path w="2043" h="1873" extrusionOk="0">
                  <a:moveTo>
                    <a:pt x="1255" y="1"/>
                  </a:moveTo>
                  <a:cubicBezTo>
                    <a:pt x="1200" y="1"/>
                    <a:pt x="1143" y="5"/>
                    <a:pt x="1085" y="15"/>
                  </a:cubicBezTo>
                  <a:cubicBezTo>
                    <a:pt x="551" y="121"/>
                    <a:pt x="81" y="613"/>
                    <a:pt x="38" y="1126"/>
                  </a:cubicBezTo>
                  <a:cubicBezTo>
                    <a:pt x="1" y="1557"/>
                    <a:pt x="324" y="1872"/>
                    <a:pt x="764" y="1872"/>
                  </a:cubicBezTo>
                  <a:cubicBezTo>
                    <a:pt x="826" y="1872"/>
                    <a:pt x="891" y="1866"/>
                    <a:pt x="957" y="1853"/>
                  </a:cubicBezTo>
                  <a:cubicBezTo>
                    <a:pt x="1513" y="1767"/>
                    <a:pt x="1983" y="1276"/>
                    <a:pt x="2004" y="763"/>
                  </a:cubicBezTo>
                  <a:cubicBezTo>
                    <a:pt x="2042" y="305"/>
                    <a:pt x="1707" y="1"/>
                    <a:pt x="12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33"/>
            <p:cNvSpPr/>
            <p:nvPr/>
          </p:nvSpPr>
          <p:spPr>
            <a:xfrm>
              <a:off x="926350" y="5614588"/>
              <a:ext cx="17650" cy="44375"/>
            </a:xfrm>
            <a:custGeom>
              <a:avLst/>
              <a:gdLst/>
              <a:ahLst/>
              <a:cxnLst/>
              <a:rect l="l" t="t" r="r" b="b"/>
              <a:pathLst>
                <a:path w="706" h="1775" extrusionOk="0">
                  <a:moveTo>
                    <a:pt x="43" y="1"/>
                  </a:moveTo>
                  <a:cubicBezTo>
                    <a:pt x="0" y="129"/>
                    <a:pt x="21" y="236"/>
                    <a:pt x="21" y="343"/>
                  </a:cubicBezTo>
                  <a:lnTo>
                    <a:pt x="86" y="642"/>
                  </a:lnTo>
                  <a:cubicBezTo>
                    <a:pt x="107" y="856"/>
                    <a:pt x="214" y="1048"/>
                    <a:pt x="299" y="1219"/>
                  </a:cubicBezTo>
                  <a:cubicBezTo>
                    <a:pt x="385" y="1411"/>
                    <a:pt x="470" y="1582"/>
                    <a:pt x="577" y="1753"/>
                  </a:cubicBezTo>
                  <a:cubicBezTo>
                    <a:pt x="577" y="1753"/>
                    <a:pt x="577" y="1753"/>
                    <a:pt x="577" y="1775"/>
                  </a:cubicBezTo>
                  <a:lnTo>
                    <a:pt x="705" y="1775"/>
                  </a:lnTo>
                  <a:cubicBezTo>
                    <a:pt x="620" y="1561"/>
                    <a:pt x="534" y="1347"/>
                    <a:pt x="470" y="1112"/>
                  </a:cubicBezTo>
                  <a:cubicBezTo>
                    <a:pt x="406" y="941"/>
                    <a:pt x="363" y="727"/>
                    <a:pt x="299" y="535"/>
                  </a:cubicBezTo>
                  <a:cubicBezTo>
                    <a:pt x="278" y="449"/>
                    <a:pt x="235" y="343"/>
                    <a:pt x="192" y="257"/>
                  </a:cubicBezTo>
                  <a:cubicBezTo>
                    <a:pt x="150" y="172"/>
                    <a:pt x="86" y="86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33"/>
            <p:cNvSpPr/>
            <p:nvPr/>
          </p:nvSpPr>
          <p:spPr>
            <a:xfrm>
              <a:off x="894275" y="5596963"/>
              <a:ext cx="38500" cy="48100"/>
            </a:xfrm>
            <a:custGeom>
              <a:avLst/>
              <a:gdLst/>
              <a:ahLst/>
              <a:cxnLst/>
              <a:rect l="l" t="t" r="r" b="b"/>
              <a:pathLst>
                <a:path w="1540" h="1924" extrusionOk="0">
                  <a:moveTo>
                    <a:pt x="1540" y="0"/>
                  </a:moveTo>
                  <a:cubicBezTo>
                    <a:pt x="1347" y="86"/>
                    <a:pt x="1155" y="193"/>
                    <a:pt x="984" y="321"/>
                  </a:cubicBezTo>
                  <a:cubicBezTo>
                    <a:pt x="813" y="449"/>
                    <a:pt x="663" y="642"/>
                    <a:pt x="535" y="812"/>
                  </a:cubicBezTo>
                  <a:cubicBezTo>
                    <a:pt x="407" y="983"/>
                    <a:pt x="278" y="1154"/>
                    <a:pt x="172" y="1347"/>
                  </a:cubicBezTo>
                  <a:cubicBezTo>
                    <a:pt x="86" y="1539"/>
                    <a:pt x="22" y="1732"/>
                    <a:pt x="1" y="1924"/>
                  </a:cubicBezTo>
                  <a:lnTo>
                    <a:pt x="22" y="1924"/>
                  </a:lnTo>
                  <a:cubicBezTo>
                    <a:pt x="129" y="1539"/>
                    <a:pt x="385" y="1197"/>
                    <a:pt x="663" y="898"/>
                  </a:cubicBezTo>
                  <a:cubicBezTo>
                    <a:pt x="791" y="770"/>
                    <a:pt x="962" y="642"/>
                    <a:pt x="1112" y="492"/>
                  </a:cubicBezTo>
                  <a:cubicBezTo>
                    <a:pt x="1262" y="342"/>
                    <a:pt x="1411" y="193"/>
                    <a:pt x="1540" y="22"/>
                  </a:cubicBezTo>
                  <a:lnTo>
                    <a:pt x="154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33"/>
            <p:cNvSpPr/>
            <p:nvPr/>
          </p:nvSpPr>
          <p:spPr>
            <a:xfrm>
              <a:off x="895875" y="5589488"/>
              <a:ext cx="28875" cy="14100"/>
            </a:xfrm>
            <a:custGeom>
              <a:avLst/>
              <a:gdLst/>
              <a:ahLst/>
              <a:cxnLst/>
              <a:rect l="l" t="t" r="r" b="b"/>
              <a:pathLst>
                <a:path w="1155" h="564" extrusionOk="0">
                  <a:moveTo>
                    <a:pt x="22" y="0"/>
                  </a:moveTo>
                  <a:lnTo>
                    <a:pt x="1" y="21"/>
                  </a:lnTo>
                  <a:cubicBezTo>
                    <a:pt x="86" y="214"/>
                    <a:pt x="257" y="342"/>
                    <a:pt x="471" y="449"/>
                  </a:cubicBezTo>
                  <a:cubicBezTo>
                    <a:pt x="556" y="492"/>
                    <a:pt x="642" y="556"/>
                    <a:pt x="770" y="556"/>
                  </a:cubicBezTo>
                  <a:cubicBezTo>
                    <a:pt x="795" y="561"/>
                    <a:pt x="823" y="563"/>
                    <a:pt x="852" y="563"/>
                  </a:cubicBezTo>
                  <a:cubicBezTo>
                    <a:pt x="947" y="563"/>
                    <a:pt x="1057" y="536"/>
                    <a:pt x="1155" y="470"/>
                  </a:cubicBezTo>
                  <a:lnTo>
                    <a:pt x="1155" y="449"/>
                  </a:lnTo>
                  <a:cubicBezTo>
                    <a:pt x="1027" y="406"/>
                    <a:pt x="963" y="363"/>
                    <a:pt x="856" y="321"/>
                  </a:cubicBezTo>
                  <a:cubicBezTo>
                    <a:pt x="770" y="278"/>
                    <a:pt x="663" y="278"/>
                    <a:pt x="556" y="257"/>
                  </a:cubicBezTo>
                  <a:cubicBezTo>
                    <a:pt x="450" y="235"/>
                    <a:pt x="364" y="214"/>
                    <a:pt x="257" y="171"/>
                  </a:cubicBezTo>
                  <a:cubicBezTo>
                    <a:pt x="172" y="128"/>
                    <a:pt x="86" y="8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33"/>
            <p:cNvSpPr/>
            <p:nvPr/>
          </p:nvSpPr>
          <p:spPr>
            <a:xfrm>
              <a:off x="916175" y="5570238"/>
              <a:ext cx="13400" cy="34225"/>
            </a:xfrm>
            <a:custGeom>
              <a:avLst/>
              <a:gdLst/>
              <a:ahLst/>
              <a:cxnLst/>
              <a:rect l="l" t="t" r="r" b="b"/>
              <a:pathLst>
                <a:path w="536" h="1369" extrusionOk="0">
                  <a:moveTo>
                    <a:pt x="22" y="1"/>
                  </a:moveTo>
                  <a:cubicBezTo>
                    <a:pt x="1" y="150"/>
                    <a:pt x="22" y="278"/>
                    <a:pt x="44" y="407"/>
                  </a:cubicBezTo>
                  <a:cubicBezTo>
                    <a:pt x="65" y="535"/>
                    <a:pt x="86" y="642"/>
                    <a:pt x="129" y="770"/>
                  </a:cubicBezTo>
                  <a:cubicBezTo>
                    <a:pt x="172" y="898"/>
                    <a:pt x="193" y="1027"/>
                    <a:pt x="257" y="1112"/>
                  </a:cubicBezTo>
                  <a:cubicBezTo>
                    <a:pt x="322" y="1219"/>
                    <a:pt x="386" y="1326"/>
                    <a:pt x="535" y="1369"/>
                  </a:cubicBezTo>
                  <a:lnTo>
                    <a:pt x="535" y="1347"/>
                  </a:lnTo>
                  <a:cubicBezTo>
                    <a:pt x="535" y="1219"/>
                    <a:pt x="493" y="1091"/>
                    <a:pt x="471" y="984"/>
                  </a:cubicBezTo>
                  <a:cubicBezTo>
                    <a:pt x="428" y="856"/>
                    <a:pt x="364" y="770"/>
                    <a:pt x="300" y="663"/>
                  </a:cubicBezTo>
                  <a:cubicBezTo>
                    <a:pt x="257" y="556"/>
                    <a:pt x="193" y="449"/>
                    <a:pt x="151" y="343"/>
                  </a:cubicBezTo>
                  <a:cubicBezTo>
                    <a:pt x="108" y="236"/>
                    <a:pt x="44" y="129"/>
                    <a:pt x="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33"/>
            <p:cNvSpPr/>
            <p:nvPr/>
          </p:nvSpPr>
          <p:spPr>
            <a:xfrm>
              <a:off x="948250" y="5569163"/>
              <a:ext cx="55600" cy="33175"/>
            </a:xfrm>
            <a:custGeom>
              <a:avLst/>
              <a:gdLst/>
              <a:ahLst/>
              <a:cxnLst/>
              <a:rect l="l" t="t" r="r" b="b"/>
              <a:pathLst>
                <a:path w="2224" h="1327" extrusionOk="0">
                  <a:moveTo>
                    <a:pt x="2223" y="1"/>
                  </a:moveTo>
                  <a:cubicBezTo>
                    <a:pt x="2031" y="44"/>
                    <a:pt x="1839" y="129"/>
                    <a:pt x="1668" y="215"/>
                  </a:cubicBezTo>
                  <a:cubicBezTo>
                    <a:pt x="1475" y="321"/>
                    <a:pt x="1283" y="386"/>
                    <a:pt x="1090" y="492"/>
                  </a:cubicBezTo>
                  <a:cubicBezTo>
                    <a:pt x="706" y="663"/>
                    <a:pt x="364" y="920"/>
                    <a:pt x="0" y="1134"/>
                  </a:cubicBezTo>
                  <a:lnTo>
                    <a:pt x="86" y="1326"/>
                  </a:lnTo>
                  <a:cubicBezTo>
                    <a:pt x="449" y="1070"/>
                    <a:pt x="770" y="792"/>
                    <a:pt x="1133" y="578"/>
                  </a:cubicBezTo>
                  <a:cubicBezTo>
                    <a:pt x="1304" y="492"/>
                    <a:pt x="1497" y="386"/>
                    <a:pt x="1668" y="279"/>
                  </a:cubicBezTo>
                  <a:cubicBezTo>
                    <a:pt x="1860" y="172"/>
                    <a:pt x="2031" y="65"/>
                    <a:pt x="2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33"/>
            <p:cNvSpPr/>
            <p:nvPr/>
          </p:nvSpPr>
          <p:spPr>
            <a:xfrm>
              <a:off x="930075" y="5534963"/>
              <a:ext cx="42250" cy="57200"/>
            </a:xfrm>
            <a:custGeom>
              <a:avLst/>
              <a:gdLst/>
              <a:ahLst/>
              <a:cxnLst/>
              <a:rect l="l" t="t" r="r" b="b"/>
              <a:pathLst>
                <a:path w="1690" h="2288" extrusionOk="0">
                  <a:moveTo>
                    <a:pt x="1689" y="1"/>
                  </a:moveTo>
                  <a:lnTo>
                    <a:pt x="1689" y="1"/>
                  </a:lnTo>
                  <a:cubicBezTo>
                    <a:pt x="1475" y="86"/>
                    <a:pt x="1283" y="257"/>
                    <a:pt x="1134" y="450"/>
                  </a:cubicBezTo>
                  <a:cubicBezTo>
                    <a:pt x="984" y="642"/>
                    <a:pt x="856" y="834"/>
                    <a:pt x="727" y="1027"/>
                  </a:cubicBezTo>
                  <a:lnTo>
                    <a:pt x="321" y="1604"/>
                  </a:lnTo>
                  <a:cubicBezTo>
                    <a:pt x="257" y="1689"/>
                    <a:pt x="172" y="1818"/>
                    <a:pt x="129" y="1925"/>
                  </a:cubicBezTo>
                  <a:cubicBezTo>
                    <a:pt x="65" y="2053"/>
                    <a:pt x="43" y="2138"/>
                    <a:pt x="1" y="2245"/>
                  </a:cubicBezTo>
                  <a:lnTo>
                    <a:pt x="193" y="2288"/>
                  </a:lnTo>
                  <a:cubicBezTo>
                    <a:pt x="236" y="2181"/>
                    <a:pt x="279" y="2053"/>
                    <a:pt x="321" y="1967"/>
                  </a:cubicBezTo>
                  <a:cubicBezTo>
                    <a:pt x="343" y="1860"/>
                    <a:pt x="385" y="1775"/>
                    <a:pt x="450" y="1668"/>
                  </a:cubicBezTo>
                  <a:lnTo>
                    <a:pt x="813" y="1070"/>
                  </a:lnTo>
                  <a:cubicBezTo>
                    <a:pt x="941" y="877"/>
                    <a:pt x="1048" y="663"/>
                    <a:pt x="1176" y="471"/>
                  </a:cubicBezTo>
                  <a:cubicBezTo>
                    <a:pt x="1304" y="300"/>
                    <a:pt x="1475" y="108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33"/>
            <p:cNvSpPr/>
            <p:nvPr/>
          </p:nvSpPr>
          <p:spPr>
            <a:xfrm>
              <a:off x="938100" y="5585813"/>
              <a:ext cx="69475" cy="25600"/>
            </a:xfrm>
            <a:custGeom>
              <a:avLst/>
              <a:gdLst/>
              <a:ahLst/>
              <a:cxnLst/>
              <a:rect l="l" t="t" r="r" b="b"/>
              <a:pathLst>
                <a:path w="2779" h="1024" extrusionOk="0">
                  <a:moveTo>
                    <a:pt x="2689" y="1"/>
                  </a:moveTo>
                  <a:cubicBezTo>
                    <a:pt x="2616" y="1"/>
                    <a:pt x="2532" y="25"/>
                    <a:pt x="2458" y="40"/>
                  </a:cubicBezTo>
                  <a:cubicBezTo>
                    <a:pt x="2330" y="62"/>
                    <a:pt x="2223" y="83"/>
                    <a:pt x="2095" y="126"/>
                  </a:cubicBezTo>
                  <a:cubicBezTo>
                    <a:pt x="1860" y="190"/>
                    <a:pt x="1646" y="254"/>
                    <a:pt x="1411" y="297"/>
                  </a:cubicBezTo>
                  <a:cubicBezTo>
                    <a:pt x="1176" y="339"/>
                    <a:pt x="941" y="404"/>
                    <a:pt x="706" y="489"/>
                  </a:cubicBezTo>
                  <a:cubicBezTo>
                    <a:pt x="471" y="575"/>
                    <a:pt x="214" y="703"/>
                    <a:pt x="0" y="852"/>
                  </a:cubicBezTo>
                  <a:lnTo>
                    <a:pt x="86" y="1023"/>
                  </a:lnTo>
                  <a:cubicBezTo>
                    <a:pt x="300" y="874"/>
                    <a:pt x="492" y="767"/>
                    <a:pt x="727" y="660"/>
                  </a:cubicBezTo>
                  <a:cubicBezTo>
                    <a:pt x="941" y="553"/>
                    <a:pt x="1176" y="489"/>
                    <a:pt x="1411" y="404"/>
                  </a:cubicBezTo>
                  <a:cubicBezTo>
                    <a:pt x="1646" y="339"/>
                    <a:pt x="1881" y="254"/>
                    <a:pt x="2095" y="190"/>
                  </a:cubicBezTo>
                  <a:cubicBezTo>
                    <a:pt x="2223" y="147"/>
                    <a:pt x="2330" y="104"/>
                    <a:pt x="2458" y="62"/>
                  </a:cubicBezTo>
                  <a:cubicBezTo>
                    <a:pt x="2539" y="45"/>
                    <a:pt x="2633" y="4"/>
                    <a:pt x="2711" y="4"/>
                  </a:cubicBezTo>
                  <a:cubicBezTo>
                    <a:pt x="2735" y="4"/>
                    <a:pt x="2758" y="9"/>
                    <a:pt x="2779" y="19"/>
                  </a:cubicBezTo>
                  <a:cubicBezTo>
                    <a:pt x="2752" y="6"/>
                    <a:pt x="2722" y="1"/>
                    <a:pt x="2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33"/>
            <p:cNvSpPr/>
            <p:nvPr/>
          </p:nvSpPr>
          <p:spPr>
            <a:xfrm>
              <a:off x="946100" y="5610313"/>
              <a:ext cx="54000" cy="7500"/>
            </a:xfrm>
            <a:custGeom>
              <a:avLst/>
              <a:gdLst/>
              <a:ahLst/>
              <a:cxnLst/>
              <a:rect l="l" t="t" r="r" b="b"/>
              <a:pathLst>
                <a:path w="2160" h="300" extrusionOk="0">
                  <a:moveTo>
                    <a:pt x="2160" y="172"/>
                  </a:moveTo>
                  <a:cubicBezTo>
                    <a:pt x="2138" y="214"/>
                    <a:pt x="2074" y="214"/>
                    <a:pt x="2031" y="236"/>
                  </a:cubicBezTo>
                  <a:cubicBezTo>
                    <a:pt x="2074" y="236"/>
                    <a:pt x="2138" y="236"/>
                    <a:pt x="2160" y="172"/>
                  </a:cubicBezTo>
                  <a:close/>
                  <a:moveTo>
                    <a:pt x="108" y="1"/>
                  </a:moveTo>
                  <a:lnTo>
                    <a:pt x="1" y="214"/>
                  </a:lnTo>
                  <a:cubicBezTo>
                    <a:pt x="193" y="257"/>
                    <a:pt x="364" y="257"/>
                    <a:pt x="535" y="278"/>
                  </a:cubicBezTo>
                  <a:cubicBezTo>
                    <a:pt x="728" y="278"/>
                    <a:pt x="899" y="300"/>
                    <a:pt x="1070" y="300"/>
                  </a:cubicBezTo>
                  <a:cubicBezTo>
                    <a:pt x="1262" y="300"/>
                    <a:pt x="1433" y="300"/>
                    <a:pt x="1625" y="278"/>
                  </a:cubicBezTo>
                  <a:cubicBezTo>
                    <a:pt x="1711" y="278"/>
                    <a:pt x="1796" y="278"/>
                    <a:pt x="1882" y="257"/>
                  </a:cubicBezTo>
                  <a:cubicBezTo>
                    <a:pt x="1946" y="257"/>
                    <a:pt x="1989" y="257"/>
                    <a:pt x="2031" y="236"/>
                  </a:cubicBezTo>
                  <a:lnTo>
                    <a:pt x="1625" y="236"/>
                  </a:lnTo>
                  <a:cubicBezTo>
                    <a:pt x="1454" y="214"/>
                    <a:pt x="1283" y="193"/>
                    <a:pt x="1112" y="172"/>
                  </a:cubicBezTo>
                  <a:cubicBezTo>
                    <a:pt x="941" y="150"/>
                    <a:pt x="770" y="129"/>
                    <a:pt x="599" y="108"/>
                  </a:cubicBezTo>
                  <a:cubicBezTo>
                    <a:pt x="428" y="65"/>
                    <a:pt x="257" y="43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33"/>
            <p:cNvSpPr/>
            <p:nvPr/>
          </p:nvSpPr>
          <p:spPr>
            <a:xfrm>
              <a:off x="953050" y="5596813"/>
              <a:ext cx="84450" cy="14600"/>
            </a:xfrm>
            <a:custGeom>
              <a:avLst/>
              <a:gdLst/>
              <a:ahLst/>
              <a:cxnLst/>
              <a:rect l="l" t="t" r="r" b="b"/>
              <a:pathLst>
                <a:path w="3378" h="584" extrusionOk="0">
                  <a:moveTo>
                    <a:pt x="3183" y="1"/>
                  </a:moveTo>
                  <a:cubicBezTo>
                    <a:pt x="3111" y="1"/>
                    <a:pt x="3036" y="6"/>
                    <a:pt x="2972" y="6"/>
                  </a:cubicBezTo>
                  <a:lnTo>
                    <a:pt x="2566" y="6"/>
                  </a:lnTo>
                  <a:cubicBezTo>
                    <a:pt x="2288" y="28"/>
                    <a:pt x="2010" y="28"/>
                    <a:pt x="1711" y="49"/>
                  </a:cubicBezTo>
                  <a:cubicBezTo>
                    <a:pt x="1433" y="70"/>
                    <a:pt x="1155" y="92"/>
                    <a:pt x="877" y="156"/>
                  </a:cubicBezTo>
                  <a:cubicBezTo>
                    <a:pt x="727" y="177"/>
                    <a:pt x="578" y="220"/>
                    <a:pt x="428" y="263"/>
                  </a:cubicBezTo>
                  <a:cubicBezTo>
                    <a:pt x="300" y="306"/>
                    <a:pt x="172" y="327"/>
                    <a:pt x="22" y="348"/>
                  </a:cubicBezTo>
                  <a:lnTo>
                    <a:pt x="1" y="583"/>
                  </a:lnTo>
                  <a:cubicBezTo>
                    <a:pt x="150" y="541"/>
                    <a:pt x="300" y="519"/>
                    <a:pt x="450" y="455"/>
                  </a:cubicBezTo>
                  <a:cubicBezTo>
                    <a:pt x="599" y="412"/>
                    <a:pt x="727" y="348"/>
                    <a:pt x="856" y="327"/>
                  </a:cubicBezTo>
                  <a:cubicBezTo>
                    <a:pt x="1134" y="241"/>
                    <a:pt x="1411" y="220"/>
                    <a:pt x="1711" y="177"/>
                  </a:cubicBezTo>
                  <a:cubicBezTo>
                    <a:pt x="1989" y="135"/>
                    <a:pt x="2266" y="92"/>
                    <a:pt x="2544" y="70"/>
                  </a:cubicBezTo>
                  <a:lnTo>
                    <a:pt x="2972" y="28"/>
                  </a:lnTo>
                  <a:cubicBezTo>
                    <a:pt x="3057" y="28"/>
                    <a:pt x="3152" y="9"/>
                    <a:pt x="3244" y="9"/>
                  </a:cubicBezTo>
                  <a:cubicBezTo>
                    <a:pt x="3290" y="9"/>
                    <a:pt x="3335" y="13"/>
                    <a:pt x="3378" y="28"/>
                  </a:cubicBezTo>
                  <a:cubicBezTo>
                    <a:pt x="3324" y="6"/>
                    <a:pt x="3255" y="1"/>
                    <a:pt x="31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33"/>
            <p:cNvSpPr/>
            <p:nvPr/>
          </p:nvSpPr>
          <p:spPr>
            <a:xfrm>
              <a:off x="937550" y="5617263"/>
              <a:ext cx="41175" cy="41700"/>
            </a:xfrm>
            <a:custGeom>
              <a:avLst/>
              <a:gdLst/>
              <a:ahLst/>
              <a:cxnLst/>
              <a:rect l="l" t="t" r="r" b="b"/>
              <a:pathLst>
                <a:path w="1647" h="1668" extrusionOk="0">
                  <a:moveTo>
                    <a:pt x="215" y="0"/>
                  </a:moveTo>
                  <a:lnTo>
                    <a:pt x="1" y="86"/>
                  </a:lnTo>
                  <a:cubicBezTo>
                    <a:pt x="1" y="129"/>
                    <a:pt x="22" y="214"/>
                    <a:pt x="44" y="257"/>
                  </a:cubicBezTo>
                  <a:cubicBezTo>
                    <a:pt x="86" y="321"/>
                    <a:pt x="108" y="364"/>
                    <a:pt x="151" y="407"/>
                  </a:cubicBezTo>
                  <a:cubicBezTo>
                    <a:pt x="215" y="492"/>
                    <a:pt x="279" y="578"/>
                    <a:pt x="364" y="663"/>
                  </a:cubicBezTo>
                  <a:cubicBezTo>
                    <a:pt x="514" y="813"/>
                    <a:pt x="664" y="962"/>
                    <a:pt x="835" y="1091"/>
                  </a:cubicBezTo>
                  <a:cubicBezTo>
                    <a:pt x="1070" y="1304"/>
                    <a:pt x="1326" y="1475"/>
                    <a:pt x="1583" y="1668"/>
                  </a:cubicBezTo>
                  <a:lnTo>
                    <a:pt x="1647" y="1668"/>
                  </a:lnTo>
                  <a:cubicBezTo>
                    <a:pt x="1390" y="1454"/>
                    <a:pt x="1155" y="1240"/>
                    <a:pt x="920" y="1005"/>
                  </a:cubicBezTo>
                  <a:cubicBezTo>
                    <a:pt x="770" y="855"/>
                    <a:pt x="621" y="684"/>
                    <a:pt x="493" y="535"/>
                  </a:cubicBezTo>
                  <a:cubicBezTo>
                    <a:pt x="386" y="364"/>
                    <a:pt x="236" y="171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33"/>
            <p:cNvSpPr/>
            <p:nvPr/>
          </p:nvSpPr>
          <p:spPr>
            <a:xfrm>
              <a:off x="901750" y="5610863"/>
              <a:ext cx="25675" cy="48100"/>
            </a:xfrm>
            <a:custGeom>
              <a:avLst/>
              <a:gdLst/>
              <a:ahLst/>
              <a:cxnLst/>
              <a:rect l="l" t="t" r="r" b="b"/>
              <a:pathLst>
                <a:path w="1027" h="1924" extrusionOk="0">
                  <a:moveTo>
                    <a:pt x="1005" y="0"/>
                  </a:moveTo>
                  <a:cubicBezTo>
                    <a:pt x="856" y="128"/>
                    <a:pt x="728" y="278"/>
                    <a:pt x="621" y="427"/>
                  </a:cubicBezTo>
                  <a:cubicBezTo>
                    <a:pt x="514" y="577"/>
                    <a:pt x="428" y="769"/>
                    <a:pt x="364" y="919"/>
                  </a:cubicBezTo>
                  <a:cubicBezTo>
                    <a:pt x="279" y="1111"/>
                    <a:pt x="236" y="1282"/>
                    <a:pt x="172" y="1432"/>
                  </a:cubicBezTo>
                  <a:cubicBezTo>
                    <a:pt x="129" y="1603"/>
                    <a:pt x="65" y="1753"/>
                    <a:pt x="1" y="1924"/>
                  </a:cubicBezTo>
                  <a:lnTo>
                    <a:pt x="22" y="1924"/>
                  </a:lnTo>
                  <a:cubicBezTo>
                    <a:pt x="129" y="1774"/>
                    <a:pt x="215" y="1624"/>
                    <a:pt x="279" y="1453"/>
                  </a:cubicBezTo>
                  <a:cubicBezTo>
                    <a:pt x="364" y="1304"/>
                    <a:pt x="428" y="1133"/>
                    <a:pt x="514" y="983"/>
                  </a:cubicBezTo>
                  <a:cubicBezTo>
                    <a:pt x="599" y="812"/>
                    <a:pt x="706" y="684"/>
                    <a:pt x="792" y="513"/>
                  </a:cubicBezTo>
                  <a:cubicBezTo>
                    <a:pt x="877" y="363"/>
                    <a:pt x="984" y="192"/>
                    <a:pt x="1027" y="21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33"/>
            <p:cNvSpPr/>
            <p:nvPr/>
          </p:nvSpPr>
          <p:spPr>
            <a:xfrm>
              <a:off x="892675" y="5602313"/>
              <a:ext cx="31550" cy="13375"/>
            </a:xfrm>
            <a:custGeom>
              <a:avLst/>
              <a:gdLst/>
              <a:ahLst/>
              <a:cxnLst/>
              <a:rect l="l" t="t" r="r" b="b"/>
              <a:pathLst>
                <a:path w="1262" h="535" extrusionOk="0">
                  <a:moveTo>
                    <a:pt x="941" y="0"/>
                  </a:moveTo>
                  <a:cubicBezTo>
                    <a:pt x="834" y="0"/>
                    <a:pt x="727" y="43"/>
                    <a:pt x="599" y="107"/>
                  </a:cubicBezTo>
                  <a:cubicBezTo>
                    <a:pt x="535" y="128"/>
                    <a:pt x="513" y="150"/>
                    <a:pt x="428" y="192"/>
                  </a:cubicBezTo>
                  <a:cubicBezTo>
                    <a:pt x="385" y="214"/>
                    <a:pt x="321" y="257"/>
                    <a:pt x="278" y="299"/>
                  </a:cubicBezTo>
                  <a:cubicBezTo>
                    <a:pt x="193" y="385"/>
                    <a:pt x="107" y="470"/>
                    <a:pt x="0" y="492"/>
                  </a:cubicBezTo>
                  <a:lnTo>
                    <a:pt x="0" y="534"/>
                  </a:lnTo>
                  <a:cubicBezTo>
                    <a:pt x="107" y="534"/>
                    <a:pt x="236" y="449"/>
                    <a:pt x="321" y="385"/>
                  </a:cubicBezTo>
                  <a:cubicBezTo>
                    <a:pt x="385" y="363"/>
                    <a:pt x="428" y="342"/>
                    <a:pt x="471" y="321"/>
                  </a:cubicBezTo>
                  <a:cubicBezTo>
                    <a:pt x="513" y="299"/>
                    <a:pt x="578" y="278"/>
                    <a:pt x="620" y="278"/>
                  </a:cubicBezTo>
                  <a:cubicBezTo>
                    <a:pt x="727" y="257"/>
                    <a:pt x="813" y="257"/>
                    <a:pt x="920" y="235"/>
                  </a:cubicBezTo>
                  <a:cubicBezTo>
                    <a:pt x="1026" y="214"/>
                    <a:pt x="1133" y="171"/>
                    <a:pt x="1240" y="107"/>
                  </a:cubicBezTo>
                  <a:lnTo>
                    <a:pt x="1262" y="86"/>
                  </a:lnTo>
                  <a:cubicBezTo>
                    <a:pt x="1176" y="21"/>
                    <a:pt x="1069" y="0"/>
                    <a:pt x="9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33"/>
            <p:cNvSpPr/>
            <p:nvPr/>
          </p:nvSpPr>
          <p:spPr>
            <a:xfrm>
              <a:off x="984575" y="5643913"/>
              <a:ext cx="5900" cy="5650"/>
            </a:xfrm>
            <a:custGeom>
              <a:avLst/>
              <a:gdLst/>
              <a:ahLst/>
              <a:cxnLst/>
              <a:rect l="l" t="t" r="r" b="b"/>
              <a:pathLst>
                <a:path w="236" h="226" extrusionOk="0">
                  <a:moveTo>
                    <a:pt x="132" y="0"/>
                  </a:moveTo>
                  <a:cubicBezTo>
                    <a:pt x="74" y="0"/>
                    <a:pt x="12" y="43"/>
                    <a:pt x="1" y="131"/>
                  </a:cubicBezTo>
                  <a:cubicBezTo>
                    <a:pt x="1" y="193"/>
                    <a:pt x="50" y="225"/>
                    <a:pt x="104" y="225"/>
                  </a:cubicBezTo>
                  <a:cubicBezTo>
                    <a:pt x="162" y="225"/>
                    <a:pt x="225" y="188"/>
                    <a:pt x="236" y="110"/>
                  </a:cubicBezTo>
                  <a:cubicBezTo>
                    <a:pt x="236" y="38"/>
                    <a:pt x="186" y="0"/>
                    <a:pt x="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33"/>
            <p:cNvSpPr/>
            <p:nvPr/>
          </p:nvSpPr>
          <p:spPr>
            <a:xfrm>
              <a:off x="999675" y="5622613"/>
              <a:ext cx="6850" cy="4875"/>
            </a:xfrm>
            <a:custGeom>
              <a:avLst/>
              <a:gdLst/>
              <a:ahLst/>
              <a:cxnLst/>
              <a:rect l="l" t="t" r="r" b="b"/>
              <a:pathLst>
                <a:path w="274" h="195" extrusionOk="0">
                  <a:moveTo>
                    <a:pt x="145" y="0"/>
                  </a:moveTo>
                  <a:lnTo>
                    <a:pt x="145" y="22"/>
                  </a:lnTo>
                  <a:cubicBezTo>
                    <a:pt x="44" y="42"/>
                    <a:pt x="1" y="194"/>
                    <a:pt x="103" y="194"/>
                  </a:cubicBezTo>
                  <a:cubicBezTo>
                    <a:pt x="109" y="194"/>
                    <a:pt x="116" y="194"/>
                    <a:pt x="124" y="193"/>
                  </a:cubicBezTo>
                  <a:cubicBezTo>
                    <a:pt x="230" y="171"/>
                    <a:pt x="273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33"/>
            <p:cNvSpPr/>
            <p:nvPr/>
          </p:nvSpPr>
          <p:spPr>
            <a:xfrm>
              <a:off x="997675" y="5612563"/>
              <a:ext cx="5625" cy="5725"/>
            </a:xfrm>
            <a:custGeom>
              <a:avLst/>
              <a:gdLst/>
              <a:ahLst/>
              <a:cxnLst/>
              <a:rect l="l" t="t" r="r" b="b"/>
              <a:pathLst>
                <a:path w="225" h="229" extrusionOk="0">
                  <a:moveTo>
                    <a:pt x="129" y="1"/>
                  </a:moveTo>
                  <a:cubicBezTo>
                    <a:pt x="72" y="1"/>
                    <a:pt x="11" y="44"/>
                    <a:pt x="11" y="124"/>
                  </a:cubicBezTo>
                  <a:cubicBezTo>
                    <a:pt x="1" y="196"/>
                    <a:pt x="45" y="229"/>
                    <a:pt x="96" y="229"/>
                  </a:cubicBezTo>
                  <a:cubicBezTo>
                    <a:pt x="151" y="229"/>
                    <a:pt x="214" y="191"/>
                    <a:pt x="225" y="124"/>
                  </a:cubicBezTo>
                  <a:lnTo>
                    <a:pt x="225" y="103"/>
                  </a:lnTo>
                  <a:cubicBezTo>
                    <a:pt x="225" y="34"/>
                    <a:pt x="179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33"/>
            <p:cNvSpPr/>
            <p:nvPr/>
          </p:nvSpPr>
          <p:spPr>
            <a:xfrm>
              <a:off x="1033200" y="5593863"/>
              <a:ext cx="5900" cy="6200"/>
            </a:xfrm>
            <a:custGeom>
              <a:avLst/>
              <a:gdLst/>
              <a:ahLst/>
              <a:cxnLst/>
              <a:rect l="l" t="t" r="r" b="b"/>
              <a:pathLst>
                <a:path w="236" h="248" extrusionOk="0">
                  <a:moveTo>
                    <a:pt x="138" y="1"/>
                  </a:moveTo>
                  <a:cubicBezTo>
                    <a:pt x="79" y="1"/>
                    <a:pt x="12" y="44"/>
                    <a:pt x="1" y="124"/>
                  </a:cubicBezTo>
                  <a:lnTo>
                    <a:pt x="1" y="146"/>
                  </a:lnTo>
                  <a:cubicBezTo>
                    <a:pt x="1" y="215"/>
                    <a:pt x="47" y="248"/>
                    <a:pt x="99" y="248"/>
                  </a:cubicBezTo>
                  <a:cubicBezTo>
                    <a:pt x="158" y="248"/>
                    <a:pt x="225" y="204"/>
                    <a:pt x="236" y="124"/>
                  </a:cubicBezTo>
                  <a:lnTo>
                    <a:pt x="236" y="103"/>
                  </a:lnTo>
                  <a:cubicBezTo>
                    <a:pt x="236" y="33"/>
                    <a:pt x="190" y="1"/>
                    <a:pt x="1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33"/>
            <p:cNvSpPr/>
            <p:nvPr/>
          </p:nvSpPr>
          <p:spPr>
            <a:xfrm>
              <a:off x="1004350" y="5582788"/>
              <a:ext cx="5375" cy="5050"/>
            </a:xfrm>
            <a:custGeom>
              <a:avLst/>
              <a:gdLst/>
              <a:ahLst/>
              <a:cxnLst/>
              <a:rect l="l" t="t" r="r" b="b"/>
              <a:pathLst>
                <a:path w="215" h="202" extrusionOk="0">
                  <a:moveTo>
                    <a:pt x="116" y="1"/>
                  </a:moveTo>
                  <a:cubicBezTo>
                    <a:pt x="65" y="1"/>
                    <a:pt x="11" y="33"/>
                    <a:pt x="1" y="97"/>
                  </a:cubicBezTo>
                  <a:cubicBezTo>
                    <a:pt x="1" y="169"/>
                    <a:pt x="45" y="201"/>
                    <a:pt x="94" y="201"/>
                  </a:cubicBezTo>
                  <a:cubicBezTo>
                    <a:pt x="146" y="201"/>
                    <a:pt x="203" y="164"/>
                    <a:pt x="214" y="97"/>
                  </a:cubicBezTo>
                  <a:cubicBezTo>
                    <a:pt x="214" y="33"/>
                    <a:pt x="166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33"/>
            <p:cNvSpPr/>
            <p:nvPr/>
          </p:nvSpPr>
          <p:spPr>
            <a:xfrm>
              <a:off x="1021450" y="5568763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38" y="0"/>
                  </a:moveTo>
                  <a:cubicBezTo>
                    <a:pt x="79" y="0"/>
                    <a:pt x="12" y="44"/>
                    <a:pt x="1" y="124"/>
                  </a:cubicBezTo>
                  <a:cubicBezTo>
                    <a:pt x="1" y="199"/>
                    <a:pt x="54" y="236"/>
                    <a:pt x="110" y="236"/>
                  </a:cubicBezTo>
                  <a:cubicBezTo>
                    <a:pt x="166" y="236"/>
                    <a:pt x="225" y="199"/>
                    <a:pt x="236" y="124"/>
                  </a:cubicBezTo>
                  <a:lnTo>
                    <a:pt x="236" y="102"/>
                  </a:lnTo>
                  <a:cubicBezTo>
                    <a:pt x="236" y="33"/>
                    <a:pt x="190" y="0"/>
                    <a:pt x="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33"/>
            <p:cNvSpPr/>
            <p:nvPr/>
          </p:nvSpPr>
          <p:spPr>
            <a:xfrm>
              <a:off x="1001150" y="5567163"/>
              <a:ext cx="4300" cy="4500"/>
            </a:xfrm>
            <a:custGeom>
              <a:avLst/>
              <a:gdLst/>
              <a:ahLst/>
              <a:cxnLst/>
              <a:rect l="l" t="t" r="r" b="b"/>
              <a:pathLst>
                <a:path w="172" h="180" extrusionOk="0">
                  <a:moveTo>
                    <a:pt x="86" y="1"/>
                  </a:moveTo>
                  <a:cubicBezTo>
                    <a:pt x="43" y="1"/>
                    <a:pt x="0" y="27"/>
                    <a:pt x="0" y="81"/>
                  </a:cubicBezTo>
                  <a:lnTo>
                    <a:pt x="0" y="102"/>
                  </a:lnTo>
                  <a:cubicBezTo>
                    <a:pt x="0" y="153"/>
                    <a:pt x="39" y="180"/>
                    <a:pt x="80" y="180"/>
                  </a:cubicBezTo>
                  <a:cubicBezTo>
                    <a:pt x="125" y="180"/>
                    <a:pt x="171" y="148"/>
                    <a:pt x="171" y="81"/>
                  </a:cubicBezTo>
                  <a:cubicBezTo>
                    <a:pt x="171" y="27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33"/>
            <p:cNvSpPr/>
            <p:nvPr/>
          </p:nvSpPr>
          <p:spPr>
            <a:xfrm>
              <a:off x="1012900" y="5543188"/>
              <a:ext cx="4550" cy="4450"/>
            </a:xfrm>
            <a:custGeom>
              <a:avLst/>
              <a:gdLst/>
              <a:ahLst/>
              <a:cxnLst/>
              <a:rect l="l" t="t" r="r" b="b"/>
              <a:pathLst>
                <a:path w="182" h="178" extrusionOk="0">
                  <a:moveTo>
                    <a:pt x="100" y="0"/>
                  </a:moveTo>
                  <a:cubicBezTo>
                    <a:pt x="53" y="0"/>
                    <a:pt x="1" y="32"/>
                    <a:pt x="1" y="99"/>
                  </a:cubicBezTo>
                  <a:cubicBezTo>
                    <a:pt x="1" y="150"/>
                    <a:pt x="40" y="177"/>
                    <a:pt x="80" y="177"/>
                  </a:cubicBezTo>
                  <a:cubicBezTo>
                    <a:pt x="125" y="177"/>
                    <a:pt x="172" y="145"/>
                    <a:pt x="172" y="78"/>
                  </a:cubicBezTo>
                  <a:cubicBezTo>
                    <a:pt x="182" y="27"/>
                    <a:pt x="143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33"/>
            <p:cNvSpPr/>
            <p:nvPr/>
          </p:nvSpPr>
          <p:spPr>
            <a:xfrm>
              <a:off x="988600" y="5529488"/>
              <a:ext cx="5900" cy="5650"/>
            </a:xfrm>
            <a:custGeom>
              <a:avLst/>
              <a:gdLst/>
              <a:ahLst/>
              <a:cxnLst/>
              <a:rect l="l" t="t" r="r" b="b"/>
              <a:pathLst>
                <a:path w="236" h="226" extrusionOk="0">
                  <a:moveTo>
                    <a:pt x="126" y="1"/>
                  </a:moveTo>
                  <a:cubicBezTo>
                    <a:pt x="70" y="1"/>
                    <a:pt x="11" y="38"/>
                    <a:pt x="11" y="113"/>
                  </a:cubicBezTo>
                  <a:cubicBezTo>
                    <a:pt x="0" y="188"/>
                    <a:pt x="54" y="225"/>
                    <a:pt x="110" y="225"/>
                  </a:cubicBezTo>
                  <a:cubicBezTo>
                    <a:pt x="166" y="225"/>
                    <a:pt x="225" y="188"/>
                    <a:pt x="225" y="113"/>
                  </a:cubicBezTo>
                  <a:cubicBezTo>
                    <a:pt x="235" y="38"/>
                    <a:pt x="182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33"/>
            <p:cNvSpPr/>
            <p:nvPr/>
          </p:nvSpPr>
          <p:spPr>
            <a:xfrm>
              <a:off x="969625" y="5532488"/>
              <a:ext cx="4550" cy="4450"/>
            </a:xfrm>
            <a:custGeom>
              <a:avLst/>
              <a:gdLst/>
              <a:ahLst/>
              <a:cxnLst/>
              <a:rect l="l" t="t" r="r" b="b"/>
              <a:pathLst>
                <a:path w="182" h="178" extrusionOk="0">
                  <a:moveTo>
                    <a:pt x="100" y="1"/>
                  </a:moveTo>
                  <a:cubicBezTo>
                    <a:pt x="53" y="1"/>
                    <a:pt x="0" y="33"/>
                    <a:pt x="0" y="100"/>
                  </a:cubicBezTo>
                  <a:cubicBezTo>
                    <a:pt x="0" y="151"/>
                    <a:pt x="39" y="178"/>
                    <a:pt x="80" y="178"/>
                  </a:cubicBezTo>
                  <a:cubicBezTo>
                    <a:pt x="125" y="178"/>
                    <a:pt x="171" y="146"/>
                    <a:pt x="171" y="79"/>
                  </a:cubicBezTo>
                  <a:cubicBezTo>
                    <a:pt x="182" y="28"/>
                    <a:pt x="143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33"/>
            <p:cNvSpPr/>
            <p:nvPr/>
          </p:nvSpPr>
          <p:spPr>
            <a:xfrm>
              <a:off x="941025" y="5545788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38" y="0"/>
                  </a:moveTo>
                  <a:cubicBezTo>
                    <a:pt x="79" y="0"/>
                    <a:pt x="12" y="43"/>
                    <a:pt x="12" y="124"/>
                  </a:cubicBezTo>
                  <a:cubicBezTo>
                    <a:pt x="1" y="198"/>
                    <a:pt x="54" y="236"/>
                    <a:pt x="110" y="236"/>
                  </a:cubicBezTo>
                  <a:cubicBezTo>
                    <a:pt x="166" y="236"/>
                    <a:pt x="225" y="198"/>
                    <a:pt x="225" y="124"/>
                  </a:cubicBezTo>
                  <a:lnTo>
                    <a:pt x="225" y="102"/>
                  </a:lnTo>
                  <a:cubicBezTo>
                    <a:pt x="235" y="33"/>
                    <a:pt x="190" y="0"/>
                    <a:pt x="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33"/>
            <p:cNvSpPr/>
            <p:nvPr/>
          </p:nvSpPr>
          <p:spPr>
            <a:xfrm>
              <a:off x="913000" y="5564838"/>
              <a:ext cx="6450" cy="5525"/>
            </a:xfrm>
            <a:custGeom>
              <a:avLst/>
              <a:gdLst/>
              <a:ahLst/>
              <a:cxnLst/>
              <a:rect l="l" t="t" r="r" b="b"/>
              <a:pathLst>
                <a:path w="258" h="221" extrusionOk="0">
                  <a:moveTo>
                    <a:pt x="143" y="1"/>
                  </a:moveTo>
                  <a:cubicBezTo>
                    <a:pt x="125" y="1"/>
                    <a:pt x="106" y="8"/>
                    <a:pt x="85" y="24"/>
                  </a:cubicBezTo>
                  <a:lnTo>
                    <a:pt x="85" y="46"/>
                  </a:lnTo>
                  <a:cubicBezTo>
                    <a:pt x="1" y="113"/>
                    <a:pt x="36" y="221"/>
                    <a:pt x="108" y="221"/>
                  </a:cubicBezTo>
                  <a:cubicBezTo>
                    <a:pt x="127" y="221"/>
                    <a:pt x="148" y="213"/>
                    <a:pt x="171" y="195"/>
                  </a:cubicBezTo>
                  <a:cubicBezTo>
                    <a:pt x="257" y="126"/>
                    <a:pt x="218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33"/>
            <p:cNvSpPr/>
            <p:nvPr/>
          </p:nvSpPr>
          <p:spPr>
            <a:xfrm>
              <a:off x="891850" y="5586688"/>
              <a:ext cx="5725" cy="5300"/>
            </a:xfrm>
            <a:custGeom>
              <a:avLst/>
              <a:gdLst/>
              <a:ahLst/>
              <a:cxnLst/>
              <a:rect l="l" t="t" r="r" b="b"/>
              <a:pathLst>
                <a:path w="229" h="212" extrusionOk="0">
                  <a:moveTo>
                    <a:pt x="142" y="1"/>
                  </a:moveTo>
                  <a:cubicBezTo>
                    <a:pt x="105" y="1"/>
                    <a:pt x="61" y="23"/>
                    <a:pt x="33" y="69"/>
                  </a:cubicBezTo>
                  <a:cubicBezTo>
                    <a:pt x="33" y="69"/>
                    <a:pt x="33" y="91"/>
                    <a:pt x="33" y="91"/>
                  </a:cubicBezTo>
                  <a:cubicBezTo>
                    <a:pt x="0" y="157"/>
                    <a:pt x="32" y="211"/>
                    <a:pt x="88" y="211"/>
                  </a:cubicBezTo>
                  <a:cubicBezTo>
                    <a:pt x="104" y="211"/>
                    <a:pt x="122" y="207"/>
                    <a:pt x="140" y="198"/>
                  </a:cubicBezTo>
                  <a:lnTo>
                    <a:pt x="162" y="198"/>
                  </a:lnTo>
                  <a:cubicBezTo>
                    <a:pt x="183" y="176"/>
                    <a:pt x="204" y="133"/>
                    <a:pt x="204" y="112"/>
                  </a:cubicBezTo>
                  <a:cubicBezTo>
                    <a:pt x="229" y="39"/>
                    <a:pt x="191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33"/>
            <p:cNvSpPr/>
            <p:nvPr/>
          </p:nvSpPr>
          <p:spPr>
            <a:xfrm>
              <a:off x="887600" y="5612313"/>
              <a:ext cx="5900" cy="5650"/>
            </a:xfrm>
            <a:custGeom>
              <a:avLst/>
              <a:gdLst/>
              <a:ahLst/>
              <a:cxnLst/>
              <a:rect l="l" t="t" r="r" b="b"/>
              <a:pathLst>
                <a:path w="236" h="226" extrusionOk="0">
                  <a:moveTo>
                    <a:pt x="126" y="1"/>
                  </a:moveTo>
                  <a:cubicBezTo>
                    <a:pt x="70" y="1"/>
                    <a:pt x="11" y="38"/>
                    <a:pt x="11" y="113"/>
                  </a:cubicBezTo>
                  <a:cubicBezTo>
                    <a:pt x="0" y="188"/>
                    <a:pt x="54" y="225"/>
                    <a:pt x="110" y="225"/>
                  </a:cubicBezTo>
                  <a:cubicBezTo>
                    <a:pt x="166" y="225"/>
                    <a:pt x="225" y="188"/>
                    <a:pt x="225" y="113"/>
                  </a:cubicBezTo>
                  <a:cubicBezTo>
                    <a:pt x="236" y="38"/>
                    <a:pt x="182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33"/>
            <p:cNvSpPr/>
            <p:nvPr/>
          </p:nvSpPr>
          <p:spPr>
            <a:xfrm>
              <a:off x="889375" y="5644188"/>
              <a:ext cx="6625" cy="5475"/>
            </a:xfrm>
            <a:custGeom>
              <a:avLst/>
              <a:gdLst/>
              <a:ahLst/>
              <a:cxnLst/>
              <a:rect l="l" t="t" r="r" b="b"/>
              <a:pathLst>
                <a:path w="265" h="219" extrusionOk="0">
                  <a:moveTo>
                    <a:pt x="180" y="1"/>
                  </a:moveTo>
                  <a:cubicBezTo>
                    <a:pt x="166" y="1"/>
                    <a:pt x="150" y="5"/>
                    <a:pt x="132" y="14"/>
                  </a:cubicBezTo>
                  <a:lnTo>
                    <a:pt x="111" y="14"/>
                  </a:lnTo>
                  <a:cubicBezTo>
                    <a:pt x="1" y="69"/>
                    <a:pt x="1" y="219"/>
                    <a:pt x="85" y="219"/>
                  </a:cubicBezTo>
                  <a:cubicBezTo>
                    <a:pt x="99" y="219"/>
                    <a:pt x="115" y="215"/>
                    <a:pt x="132" y="206"/>
                  </a:cubicBezTo>
                  <a:lnTo>
                    <a:pt x="154" y="206"/>
                  </a:lnTo>
                  <a:cubicBezTo>
                    <a:pt x="264" y="151"/>
                    <a:pt x="264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33"/>
            <p:cNvSpPr/>
            <p:nvPr/>
          </p:nvSpPr>
          <p:spPr>
            <a:xfrm>
              <a:off x="-547400" y="3999013"/>
              <a:ext cx="181700" cy="61875"/>
            </a:xfrm>
            <a:custGeom>
              <a:avLst/>
              <a:gdLst/>
              <a:ahLst/>
              <a:cxnLst/>
              <a:rect l="l" t="t" r="r" b="b"/>
              <a:pathLst>
                <a:path w="7268" h="2475" extrusionOk="0">
                  <a:moveTo>
                    <a:pt x="3715" y="0"/>
                  </a:moveTo>
                  <a:cubicBezTo>
                    <a:pt x="3652" y="0"/>
                    <a:pt x="3590" y="4"/>
                    <a:pt x="3527" y="10"/>
                  </a:cubicBezTo>
                  <a:cubicBezTo>
                    <a:pt x="2672" y="95"/>
                    <a:pt x="663" y="437"/>
                    <a:pt x="0" y="993"/>
                  </a:cubicBezTo>
                  <a:cubicBezTo>
                    <a:pt x="492" y="1549"/>
                    <a:pt x="2501" y="2382"/>
                    <a:pt x="3228" y="2468"/>
                  </a:cubicBezTo>
                  <a:cubicBezTo>
                    <a:pt x="3274" y="2473"/>
                    <a:pt x="3322" y="2475"/>
                    <a:pt x="3371" y="2475"/>
                  </a:cubicBezTo>
                  <a:cubicBezTo>
                    <a:pt x="4456" y="2475"/>
                    <a:pt x="6204" y="1383"/>
                    <a:pt x="7268" y="1015"/>
                  </a:cubicBezTo>
                  <a:lnTo>
                    <a:pt x="5942" y="758"/>
                  </a:lnTo>
                  <a:cubicBezTo>
                    <a:pt x="5250" y="462"/>
                    <a:pt x="4485" y="0"/>
                    <a:pt x="37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33"/>
            <p:cNvSpPr/>
            <p:nvPr/>
          </p:nvSpPr>
          <p:spPr>
            <a:xfrm>
              <a:off x="-613675" y="4101838"/>
              <a:ext cx="137375" cy="51450"/>
            </a:xfrm>
            <a:custGeom>
              <a:avLst/>
              <a:gdLst/>
              <a:ahLst/>
              <a:cxnLst/>
              <a:rect l="l" t="t" r="r" b="b"/>
              <a:pathLst>
                <a:path w="5495" h="2058" extrusionOk="0">
                  <a:moveTo>
                    <a:pt x="5494" y="1"/>
                  </a:moveTo>
                  <a:cubicBezTo>
                    <a:pt x="5045" y="65"/>
                    <a:pt x="4596" y="108"/>
                    <a:pt x="4126" y="129"/>
                  </a:cubicBezTo>
                  <a:cubicBezTo>
                    <a:pt x="2908" y="1326"/>
                    <a:pt x="1711" y="770"/>
                    <a:pt x="236" y="1411"/>
                  </a:cubicBezTo>
                  <a:lnTo>
                    <a:pt x="257" y="1411"/>
                  </a:lnTo>
                  <a:cubicBezTo>
                    <a:pt x="172" y="1454"/>
                    <a:pt x="86" y="1497"/>
                    <a:pt x="1" y="1540"/>
                  </a:cubicBezTo>
                  <a:cubicBezTo>
                    <a:pt x="878" y="1649"/>
                    <a:pt x="1778" y="2057"/>
                    <a:pt x="2659" y="2057"/>
                  </a:cubicBezTo>
                  <a:cubicBezTo>
                    <a:pt x="2980" y="2057"/>
                    <a:pt x="3299" y="2003"/>
                    <a:pt x="3613" y="1860"/>
                  </a:cubicBezTo>
                  <a:cubicBezTo>
                    <a:pt x="4404" y="1476"/>
                    <a:pt x="5003" y="792"/>
                    <a:pt x="54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33"/>
            <p:cNvSpPr/>
            <p:nvPr/>
          </p:nvSpPr>
          <p:spPr>
            <a:xfrm>
              <a:off x="-469400" y="4035038"/>
              <a:ext cx="26225" cy="27825"/>
            </a:xfrm>
            <a:custGeom>
              <a:avLst/>
              <a:gdLst/>
              <a:ahLst/>
              <a:cxnLst/>
              <a:rect l="l" t="t" r="r" b="b"/>
              <a:pathLst>
                <a:path w="1049" h="1113" extrusionOk="0">
                  <a:moveTo>
                    <a:pt x="1048" y="1"/>
                  </a:moveTo>
                  <a:lnTo>
                    <a:pt x="1048" y="1"/>
                  </a:lnTo>
                  <a:cubicBezTo>
                    <a:pt x="792" y="279"/>
                    <a:pt x="407" y="685"/>
                    <a:pt x="1" y="1112"/>
                  </a:cubicBezTo>
                  <a:cubicBezTo>
                    <a:pt x="65" y="1091"/>
                    <a:pt x="129" y="1091"/>
                    <a:pt x="193" y="1070"/>
                  </a:cubicBezTo>
                  <a:cubicBezTo>
                    <a:pt x="343" y="1027"/>
                    <a:pt x="471" y="1006"/>
                    <a:pt x="621" y="963"/>
                  </a:cubicBezTo>
                  <a:cubicBezTo>
                    <a:pt x="642" y="899"/>
                    <a:pt x="685" y="835"/>
                    <a:pt x="728" y="749"/>
                  </a:cubicBezTo>
                  <a:cubicBezTo>
                    <a:pt x="835" y="514"/>
                    <a:pt x="941" y="257"/>
                    <a:pt x="10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33"/>
            <p:cNvSpPr/>
            <p:nvPr/>
          </p:nvSpPr>
          <p:spPr>
            <a:xfrm>
              <a:off x="-524950" y="4016888"/>
              <a:ext cx="94050" cy="52375"/>
            </a:xfrm>
            <a:custGeom>
              <a:avLst/>
              <a:gdLst/>
              <a:ahLst/>
              <a:cxnLst/>
              <a:rect l="l" t="t" r="r" b="b"/>
              <a:pathLst>
                <a:path w="3762" h="2095" extrusionOk="0">
                  <a:moveTo>
                    <a:pt x="3762" y="0"/>
                  </a:moveTo>
                  <a:lnTo>
                    <a:pt x="3762" y="0"/>
                  </a:lnTo>
                  <a:cubicBezTo>
                    <a:pt x="2351" y="471"/>
                    <a:pt x="1133" y="1133"/>
                    <a:pt x="0" y="2095"/>
                  </a:cubicBezTo>
                  <a:cubicBezTo>
                    <a:pt x="385" y="2074"/>
                    <a:pt x="791" y="2052"/>
                    <a:pt x="1176" y="2009"/>
                  </a:cubicBezTo>
                  <a:cubicBezTo>
                    <a:pt x="1389" y="1881"/>
                    <a:pt x="1603" y="1753"/>
                    <a:pt x="1795" y="1603"/>
                  </a:cubicBezTo>
                  <a:cubicBezTo>
                    <a:pt x="2137" y="1368"/>
                    <a:pt x="2437" y="1048"/>
                    <a:pt x="2757" y="791"/>
                  </a:cubicBezTo>
                  <a:cubicBezTo>
                    <a:pt x="2891" y="677"/>
                    <a:pt x="3126" y="393"/>
                    <a:pt x="3327" y="393"/>
                  </a:cubicBezTo>
                  <a:cubicBezTo>
                    <a:pt x="3351" y="393"/>
                    <a:pt x="3375" y="397"/>
                    <a:pt x="3399" y="406"/>
                  </a:cubicBezTo>
                  <a:cubicBezTo>
                    <a:pt x="3356" y="513"/>
                    <a:pt x="3313" y="620"/>
                    <a:pt x="3270" y="727"/>
                  </a:cubicBezTo>
                  <a:cubicBezTo>
                    <a:pt x="3399" y="577"/>
                    <a:pt x="3463" y="471"/>
                    <a:pt x="3484" y="449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33"/>
            <p:cNvSpPr/>
            <p:nvPr/>
          </p:nvSpPr>
          <p:spPr>
            <a:xfrm>
              <a:off x="-607250" y="4104513"/>
              <a:ext cx="51850" cy="32625"/>
            </a:xfrm>
            <a:custGeom>
              <a:avLst/>
              <a:gdLst/>
              <a:ahLst/>
              <a:cxnLst/>
              <a:rect l="l" t="t" r="r" b="b"/>
              <a:pathLst>
                <a:path w="2074" h="1305" extrusionOk="0">
                  <a:moveTo>
                    <a:pt x="1753" y="1"/>
                  </a:moveTo>
                  <a:cubicBezTo>
                    <a:pt x="1274" y="443"/>
                    <a:pt x="794" y="854"/>
                    <a:pt x="260" y="1164"/>
                  </a:cubicBezTo>
                  <a:lnTo>
                    <a:pt x="260" y="1164"/>
                  </a:lnTo>
                  <a:cubicBezTo>
                    <a:pt x="294" y="1147"/>
                    <a:pt x="329" y="1129"/>
                    <a:pt x="364" y="1112"/>
                  </a:cubicBezTo>
                  <a:cubicBezTo>
                    <a:pt x="620" y="984"/>
                    <a:pt x="855" y="877"/>
                    <a:pt x="1091" y="706"/>
                  </a:cubicBezTo>
                  <a:cubicBezTo>
                    <a:pt x="1304" y="578"/>
                    <a:pt x="1433" y="343"/>
                    <a:pt x="1625" y="214"/>
                  </a:cubicBezTo>
                  <a:cubicBezTo>
                    <a:pt x="1753" y="129"/>
                    <a:pt x="1924" y="86"/>
                    <a:pt x="2074" y="22"/>
                  </a:cubicBezTo>
                  <a:cubicBezTo>
                    <a:pt x="1967" y="22"/>
                    <a:pt x="1860" y="22"/>
                    <a:pt x="1753" y="1"/>
                  </a:cubicBezTo>
                  <a:close/>
                  <a:moveTo>
                    <a:pt x="260" y="1164"/>
                  </a:moveTo>
                  <a:lnTo>
                    <a:pt x="260" y="1164"/>
                  </a:lnTo>
                  <a:cubicBezTo>
                    <a:pt x="167" y="1211"/>
                    <a:pt x="78" y="1258"/>
                    <a:pt x="0" y="1304"/>
                  </a:cubicBezTo>
                  <a:cubicBezTo>
                    <a:pt x="88" y="1260"/>
                    <a:pt x="175" y="1214"/>
                    <a:pt x="260" y="11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33"/>
            <p:cNvSpPr/>
            <p:nvPr/>
          </p:nvSpPr>
          <p:spPr>
            <a:xfrm>
              <a:off x="-607775" y="4105038"/>
              <a:ext cx="97275" cy="32100"/>
            </a:xfrm>
            <a:custGeom>
              <a:avLst/>
              <a:gdLst/>
              <a:ahLst/>
              <a:cxnLst/>
              <a:rect l="l" t="t" r="r" b="b"/>
              <a:pathLst>
                <a:path w="3891" h="1284" extrusionOk="0">
                  <a:moveTo>
                    <a:pt x="2095" y="1"/>
                  </a:moveTo>
                  <a:cubicBezTo>
                    <a:pt x="1945" y="65"/>
                    <a:pt x="1774" y="108"/>
                    <a:pt x="1646" y="193"/>
                  </a:cubicBezTo>
                  <a:cubicBezTo>
                    <a:pt x="1454" y="322"/>
                    <a:pt x="1325" y="557"/>
                    <a:pt x="1112" y="685"/>
                  </a:cubicBezTo>
                  <a:cubicBezTo>
                    <a:pt x="876" y="856"/>
                    <a:pt x="641" y="963"/>
                    <a:pt x="385" y="1091"/>
                  </a:cubicBezTo>
                  <a:cubicBezTo>
                    <a:pt x="279" y="1144"/>
                    <a:pt x="172" y="1197"/>
                    <a:pt x="78" y="1250"/>
                  </a:cubicBezTo>
                  <a:lnTo>
                    <a:pt x="78" y="1250"/>
                  </a:lnTo>
                  <a:cubicBezTo>
                    <a:pt x="1517" y="661"/>
                    <a:pt x="2693" y="1177"/>
                    <a:pt x="3890" y="1"/>
                  </a:cubicBezTo>
                  <a:lnTo>
                    <a:pt x="3890" y="1"/>
                  </a:lnTo>
                  <a:cubicBezTo>
                    <a:pt x="3548" y="22"/>
                    <a:pt x="3228" y="22"/>
                    <a:pt x="2886" y="22"/>
                  </a:cubicBezTo>
                  <a:cubicBezTo>
                    <a:pt x="2629" y="22"/>
                    <a:pt x="2351" y="22"/>
                    <a:pt x="2095" y="1"/>
                  </a:cubicBezTo>
                  <a:close/>
                  <a:moveTo>
                    <a:pt x="78" y="1250"/>
                  </a:moveTo>
                  <a:cubicBezTo>
                    <a:pt x="52" y="1261"/>
                    <a:pt x="26" y="1272"/>
                    <a:pt x="0" y="1283"/>
                  </a:cubicBezTo>
                  <a:lnTo>
                    <a:pt x="21" y="1283"/>
                  </a:lnTo>
                  <a:cubicBezTo>
                    <a:pt x="40" y="1272"/>
                    <a:pt x="59" y="1261"/>
                    <a:pt x="78" y="12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33"/>
            <p:cNvSpPr/>
            <p:nvPr/>
          </p:nvSpPr>
          <p:spPr>
            <a:xfrm>
              <a:off x="-495575" y="4026688"/>
              <a:ext cx="55600" cy="40450"/>
            </a:xfrm>
            <a:custGeom>
              <a:avLst/>
              <a:gdLst/>
              <a:ahLst/>
              <a:cxnLst/>
              <a:rect l="l" t="t" r="r" b="b"/>
              <a:pathLst>
                <a:path w="2224" h="1618" extrusionOk="0">
                  <a:moveTo>
                    <a:pt x="2152" y="1"/>
                  </a:moveTo>
                  <a:cubicBezTo>
                    <a:pt x="1951" y="1"/>
                    <a:pt x="1716" y="285"/>
                    <a:pt x="1582" y="399"/>
                  </a:cubicBezTo>
                  <a:cubicBezTo>
                    <a:pt x="1262" y="656"/>
                    <a:pt x="962" y="976"/>
                    <a:pt x="620" y="1211"/>
                  </a:cubicBezTo>
                  <a:cubicBezTo>
                    <a:pt x="428" y="1361"/>
                    <a:pt x="214" y="1489"/>
                    <a:pt x="1" y="1617"/>
                  </a:cubicBezTo>
                  <a:cubicBezTo>
                    <a:pt x="343" y="1575"/>
                    <a:pt x="706" y="1511"/>
                    <a:pt x="1048" y="1446"/>
                  </a:cubicBezTo>
                  <a:cubicBezTo>
                    <a:pt x="1454" y="1019"/>
                    <a:pt x="1839" y="613"/>
                    <a:pt x="2095" y="335"/>
                  </a:cubicBezTo>
                  <a:cubicBezTo>
                    <a:pt x="2138" y="228"/>
                    <a:pt x="2181" y="121"/>
                    <a:pt x="2224" y="14"/>
                  </a:cubicBezTo>
                  <a:cubicBezTo>
                    <a:pt x="2200" y="5"/>
                    <a:pt x="2176" y="1"/>
                    <a:pt x="2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33"/>
            <p:cNvSpPr/>
            <p:nvPr/>
          </p:nvSpPr>
          <p:spPr>
            <a:xfrm>
              <a:off x="-476325" y="3938738"/>
              <a:ext cx="386350" cy="163125"/>
            </a:xfrm>
            <a:custGeom>
              <a:avLst/>
              <a:gdLst/>
              <a:ahLst/>
              <a:cxnLst/>
              <a:rect l="l" t="t" r="r" b="b"/>
              <a:pathLst>
                <a:path w="15454" h="6525" extrusionOk="0">
                  <a:moveTo>
                    <a:pt x="13802" y="0"/>
                  </a:moveTo>
                  <a:cubicBezTo>
                    <a:pt x="13587" y="0"/>
                    <a:pt x="13374" y="10"/>
                    <a:pt x="13167" y="27"/>
                  </a:cubicBezTo>
                  <a:cubicBezTo>
                    <a:pt x="12632" y="48"/>
                    <a:pt x="12098" y="155"/>
                    <a:pt x="11585" y="284"/>
                  </a:cubicBezTo>
                  <a:cubicBezTo>
                    <a:pt x="10559" y="540"/>
                    <a:pt x="9576" y="925"/>
                    <a:pt x="8635" y="1352"/>
                  </a:cubicBezTo>
                  <a:cubicBezTo>
                    <a:pt x="6754" y="2186"/>
                    <a:pt x="4980" y="3212"/>
                    <a:pt x="3185" y="4024"/>
                  </a:cubicBezTo>
                  <a:cubicBezTo>
                    <a:pt x="2736" y="4216"/>
                    <a:pt x="2287" y="4409"/>
                    <a:pt x="1838" y="4558"/>
                  </a:cubicBezTo>
                  <a:lnTo>
                    <a:pt x="1518" y="4665"/>
                  </a:lnTo>
                  <a:lnTo>
                    <a:pt x="1176" y="4751"/>
                  </a:lnTo>
                  <a:cubicBezTo>
                    <a:pt x="1069" y="4772"/>
                    <a:pt x="983" y="4793"/>
                    <a:pt x="898" y="4815"/>
                  </a:cubicBezTo>
                  <a:cubicBezTo>
                    <a:pt x="620" y="5392"/>
                    <a:pt x="342" y="5990"/>
                    <a:pt x="0" y="6525"/>
                  </a:cubicBezTo>
                  <a:cubicBezTo>
                    <a:pt x="235" y="6503"/>
                    <a:pt x="492" y="6461"/>
                    <a:pt x="727" y="6418"/>
                  </a:cubicBezTo>
                  <a:cubicBezTo>
                    <a:pt x="983" y="6354"/>
                    <a:pt x="1240" y="6311"/>
                    <a:pt x="1496" y="6247"/>
                  </a:cubicBezTo>
                  <a:lnTo>
                    <a:pt x="1689" y="6204"/>
                  </a:lnTo>
                  <a:lnTo>
                    <a:pt x="1881" y="6140"/>
                  </a:lnTo>
                  <a:cubicBezTo>
                    <a:pt x="1887" y="6138"/>
                    <a:pt x="1894" y="6137"/>
                    <a:pt x="1901" y="6137"/>
                  </a:cubicBezTo>
                  <a:cubicBezTo>
                    <a:pt x="2022" y="6137"/>
                    <a:pt x="2189" y="6464"/>
                    <a:pt x="2310" y="6464"/>
                  </a:cubicBezTo>
                  <a:cubicBezTo>
                    <a:pt x="2317" y="6464"/>
                    <a:pt x="2323" y="6463"/>
                    <a:pt x="2330" y="6461"/>
                  </a:cubicBezTo>
                  <a:cubicBezTo>
                    <a:pt x="2843" y="6290"/>
                    <a:pt x="3249" y="5670"/>
                    <a:pt x="3741" y="5456"/>
                  </a:cubicBezTo>
                  <a:cubicBezTo>
                    <a:pt x="5643" y="4622"/>
                    <a:pt x="7396" y="3639"/>
                    <a:pt x="9212" y="2806"/>
                  </a:cubicBezTo>
                  <a:cubicBezTo>
                    <a:pt x="10110" y="2400"/>
                    <a:pt x="11008" y="2036"/>
                    <a:pt x="11927" y="1780"/>
                  </a:cubicBezTo>
                  <a:cubicBezTo>
                    <a:pt x="12559" y="1614"/>
                    <a:pt x="13201" y="1502"/>
                    <a:pt x="13832" y="1502"/>
                  </a:cubicBezTo>
                  <a:cubicBezTo>
                    <a:pt x="14097" y="1502"/>
                    <a:pt x="14360" y="1522"/>
                    <a:pt x="14620" y="1566"/>
                  </a:cubicBezTo>
                  <a:cubicBezTo>
                    <a:pt x="14646" y="1569"/>
                    <a:pt x="14673" y="1571"/>
                    <a:pt x="14699" y="1571"/>
                  </a:cubicBezTo>
                  <a:cubicBezTo>
                    <a:pt x="15032" y="1571"/>
                    <a:pt x="15330" y="1323"/>
                    <a:pt x="15389" y="946"/>
                  </a:cubicBezTo>
                  <a:cubicBezTo>
                    <a:pt x="15454" y="561"/>
                    <a:pt x="15218" y="177"/>
                    <a:pt x="14834" y="91"/>
                  </a:cubicBezTo>
                  <a:lnTo>
                    <a:pt x="14812" y="91"/>
                  </a:lnTo>
                  <a:cubicBezTo>
                    <a:pt x="14485" y="26"/>
                    <a:pt x="14142" y="0"/>
                    <a:pt x="138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33"/>
            <p:cNvSpPr/>
            <p:nvPr/>
          </p:nvSpPr>
          <p:spPr>
            <a:xfrm>
              <a:off x="-630750" y="4058038"/>
              <a:ext cx="105825" cy="46500"/>
            </a:xfrm>
            <a:custGeom>
              <a:avLst/>
              <a:gdLst/>
              <a:ahLst/>
              <a:cxnLst/>
              <a:rect l="l" t="t" r="r" b="b"/>
              <a:pathLst>
                <a:path w="4233" h="1860" extrusionOk="0">
                  <a:moveTo>
                    <a:pt x="0" y="0"/>
                  </a:moveTo>
                  <a:lnTo>
                    <a:pt x="0" y="1539"/>
                  </a:lnTo>
                  <a:cubicBezTo>
                    <a:pt x="876" y="1689"/>
                    <a:pt x="1774" y="1795"/>
                    <a:pt x="2693" y="1860"/>
                  </a:cubicBezTo>
                  <a:cubicBezTo>
                    <a:pt x="3099" y="1475"/>
                    <a:pt x="3527" y="1069"/>
                    <a:pt x="3954" y="684"/>
                  </a:cubicBezTo>
                  <a:cubicBezTo>
                    <a:pt x="4040" y="599"/>
                    <a:pt x="4125" y="534"/>
                    <a:pt x="4232" y="449"/>
                  </a:cubicBezTo>
                  <a:cubicBezTo>
                    <a:pt x="4082" y="449"/>
                    <a:pt x="3933" y="470"/>
                    <a:pt x="3805" y="470"/>
                  </a:cubicBezTo>
                  <a:cubicBezTo>
                    <a:pt x="3751" y="471"/>
                    <a:pt x="3697" y="472"/>
                    <a:pt x="3644" y="472"/>
                  </a:cubicBezTo>
                  <a:cubicBezTo>
                    <a:pt x="2436" y="472"/>
                    <a:pt x="1228" y="24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33"/>
            <p:cNvSpPr/>
            <p:nvPr/>
          </p:nvSpPr>
          <p:spPr>
            <a:xfrm>
              <a:off x="-510525" y="4059088"/>
              <a:ext cx="56650" cy="45975"/>
            </a:xfrm>
            <a:custGeom>
              <a:avLst/>
              <a:gdLst/>
              <a:ahLst/>
              <a:cxnLst/>
              <a:rect l="l" t="t" r="r" b="b"/>
              <a:pathLst>
                <a:path w="2266" h="1839" extrusionOk="0">
                  <a:moveTo>
                    <a:pt x="2266" y="1"/>
                  </a:moveTo>
                  <a:lnTo>
                    <a:pt x="2266" y="1"/>
                  </a:lnTo>
                  <a:cubicBezTo>
                    <a:pt x="2116" y="44"/>
                    <a:pt x="1988" y="65"/>
                    <a:pt x="1838" y="108"/>
                  </a:cubicBezTo>
                  <a:cubicBezTo>
                    <a:pt x="1774" y="129"/>
                    <a:pt x="1710" y="129"/>
                    <a:pt x="1646" y="150"/>
                  </a:cubicBezTo>
                  <a:cubicBezTo>
                    <a:pt x="1047" y="749"/>
                    <a:pt x="449" y="1347"/>
                    <a:pt x="214" y="1625"/>
                  </a:cubicBezTo>
                  <a:cubicBezTo>
                    <a:pt x="128" y="1711"/>
                    <a:pt x="64" y="1775"/>
                    <a:pt x="0" y="1839"/>
                  </a:cubicBezTo>
                  <a:cubicBezTo>
                    <a:pt x="470" y="1818"/>
                    <a:pt x="919" y="1775"/>
                    <a:pt x="1368" y="1711"/>
                  </a:cubicBezTo>
                  <a:cubicBezTo>
                    <a:pt x="1710" y="1176"/>
                    <a:pt x="1988" y="578"/>
                    <a:pt x="22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33"/>
            <p:cNvSpPr/>
            <p:nvPr/>
          </p:nvSpPr>
          <p:spPr>
            <a:xfrm>
              <a:off x="-563425" y="4067113"/>
              <a:ext cx="67875" cy="37950"/>
            </a:xfrm>
            <a:custGeom>
              <a:avLst/>
              <a:gdLst/>
              <a:ahLst/>
              <a:cxnLst/>
              <a:rect l="l" t="t" r="r" b="b"/>
              <a:pathLst>
                <a:path w="2715" h="1518" extrusionOk="0">
                  <a:moveTo>
                    <a:pt x="2715" y="0"/>
                  </a:moveTo>
                  <a:lnTo>
                    <a:pt x="2715" y="0"/>
                  </a:lnTo>
                  <a:cubicBezTo>
                    <a:pt x="2330" y="43"/>
                    <a:pt x="1924" y="65"/>
                    <a:pt x="1539" y="86"/>
                  </a:cubicBezTo>
                  <a:cubicBezTo>
                    <a:pt x="1432" y="171"/>
                    <a:pt x="1347" y="236"/>
                    <a:pt x="1261" y="321"/>
                  </a:cubicBezTo>
                  <a:cubicBezTo>
                    <a:pt x="834" y="706"/>
                    <a:pt x="406" y="1112"/>
                    <a:pt x="0" y="1497"/>
                  </a:cubicBezTo>
                  <a:cubicBezTo>
                    <a:pt x="107" y="1518"/>
                    <a:pt x="214" y="1518"/>
                    <a:pt x="321" y="1518"/>
                  </a:cubicBezTo>
                  <a:cubicBezTo>
                    <a:pt x="449" y="1475"/>
                    <a:pt x="577" y="1432"/>
                    <a:pt x="684" y="1390"/>
                  </a:cubicBezTo>
                  <a:cubicBezTo>
                    <a:pt x="962" y="1219"/>
                    <a:pt x="1240" y="1026"/>
                    <a:pt x="1496" y="813"/>
                  </a:cubicBezTo>
                  <a:cubicBezTo>
                    <a:pt x="1881" y="471"/>
                    <a:pt x="2309" y="236"/>
                    <a:pt x="27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33"/>
            <p:cNvSpPr/>
            <p:nvPr/>
          </p:nvSpPr>
          <p:spPr>
            <a:xfrm>
              <a:off x="-555425" y="4062838"/>
              <a:ext cx="86050" cy="42775"/>
            </a:xfrm>
            <a:custGeom>
              <a:avLst/>
              <a:gdLst/>
              <a:ahLst/>
              <a:cxnLst/>
              <a:rect l="l" t="t" r="r" b="b"/>
              <a:pathLst>
                <a:path w="3442" h="1711" extrusionOk="0">
                  <a:moveTo>
                    <a:pt x="3442" y="0"/>
                  </a:moveTo>
                  <a:lnTo>
                    <a:pt x="3442" y="0"/>
                  </a:lnTo>
                  <a:cubicBezTo>
                    <a:pt x="3100" y="65"/>
                    <a:pt x="2737" y="129"/>
                    <a:pt x="2395" y="150"/>
                  </a:cubicBezTo>
                  <a:cubicBezTo>
                    <a:pt x="1989" y="407"/>
                    <a:pt x="1561" y="642"/>
                    <a:pt x="1176" y="984"/>
                  </a:cubicBezTo>
                  <a:cubicBezTo>
                    <a:pt x="920" y="1197"/>
                    <a:pt x="642" y="1390"/>
                    <a:pt x="364" y="1561"/>
                  </a:cubicBezTo>
                  <a:cubicBezTo>
                    <a:pt x="257" y="1603"/>
                    <a:pt x="129" y="1646"/>
                    <a:pt x="1" y="1689"/>
                  </a:cubicBezTo>
                  <a:cubicBezTo>
                    <a:pt x="257" y="1710"/>
                    <a:pt x="535" y="1710"/>
                    <a:pt x="792" y="1710"/>
                  </a:cubicBezTo>
                  <a:cubicBezTo>
                    <a:pt x="1134" y="1710"/>
                    <a:pt x="1454" y="1710"/>
                    <a:pt x="1796" y="1689"/>
                  </a:cubicBezTo>
                  <a:cubicBezTo>
                    <a:pt x="1860" y="1625"/>
                    <a:pt x="1924" y="1561"/>
                    <a:pt x="2010" y="1475"/>
                  </a:cubicBezTo>
                  <a:cubicBezTo>
                    <a:pt x="2245" y="1197"/>
                    <a:pt x="2843" y="578"/>
                    <a:pt x="34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33"/>
            <p:cNvSpPr/>
            <p:nvPr/>
          </p:nvSpPr>
          <p:spPr>
            <a:xfrm>
              <a:off x="-512125" y="5441463"/>
              <a:ext cx="75900" cy="78575"/>
            </a:xfrm>
            <a:custGeom>
              <a:avLst/>
              <a:gdLst/>
              <a:ahLst/>
              <a:cxnLst/>
              <a:rect l="l" t="t" r="r" b="b"/>
              <a:pathLst>
                <a:path w="3036" h="3143" extrusionOk="0">
                  <a:moveTo>
                    <a:pt x="1411" y="0"/>
                  </a:moveTo>
                  <a:cubicBezTo>
                    <a:pt x="919" y="578"/>
                    <a:pt x="449" y="1155"/>
                    <a:pt x="0" y="1753"/>
                  </a:cubicBezTo>
                  <a:cubicBezTo>
                    <a:pt x="321" y="2202"/>
                    <a:pt x="599" y="2672"/>
                    <a:pt x="834" y="3142"/>
                  </a:cubicBezTo>
                  <a:cubicBezTo>
                    <a:pt x="876" y="3100"/>
                    <a:pt x="919" y="3036"/>
                    <a:pt x="962" y="2993"/>
                  </a:cubicBezTo>
                  <a:cubicBezTo>
                    <a:pt x="1432" y="2330"/>
                    <a:pt x="1924" y="1710"/>
                    <a:pt x="2437" y="1091"/>
                  </a:cubicBezTo>
                  <a:cubicBezTo>
                    <a:pt x="2629" y="855"/>
                    <a:pt x="2843" y="642"/>
                    <a:pt x="3035" y="428"/>
                  </a:cubicBezTo>
                  <a:cubicBezTo>
                    <a:pt x="2479" y="321"/>
                    <a:pt x="1945" y="171"/>
                    <a:pt x="14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33"/>
            <p:cNvSpPr/>
            <p:nvPr/>
          </p:nvSpPr>
          <p:spPr>
            <a:xfrm>
              <a:off x="-212375" y="4688688"/>
              <a:ext cx="2248050" cy="687600"/>
            </a:xfrm>
            <a:custGeom>
              <a:avLst/>
              <a:gdLst/>
              <a:ahLst/>
              <a:cxnLst/>
              <a:rect l="l" t="t" r="r" b="b"/>
              <a:pathLst>
                <a:path w="89922" h="27504" extrusionOk="0">
                  <a:moveTo>
                    <a:pt x="70708" y="0"/>
                  </a:moveTo>
                  <a:cubicBezTo>
                    <a:pt x="68112" y="0"/>
                    <a:pt x="65535" y="456"/>
                    <a:pt x="62990" y="530"/>
                  </a:cubicBezTo>
                  <a:cubicBezTo>
                    <a:pt x="62858" y="543"/>
                    <a:pt x="62749" y="550"/>
                    <a:pt x="62658" y="550"/>
                  </a:cubicBezTo>
                  <a:cubicBezTo>
                    <a:pt x="61897" y="550"/>
                    <a:pt x="62438" y="119"/>
                    <a:pt x="61751" y="81"/>
                  </a:cubicBezTo>
                  <a:cubicBezTo>
                    <a:pt x="61691" y="76"/>
                    <a:pt x="61625" y="73"/>
                    <a:pt x="61554" y="73"/>
                  </a:cubicBezTo>
                  <a:cubicBezTo>
                    <a:pt x="60730" y="73"/>
                    <a:pt x="59189" y="394"/>
                    <a:pt x="58480" y="551"/>
                  </a:cubicBezTo>
                  <a:cubicBezTo>
                    <a:pt x="57006" y="936"/>
                    <a:pt x="55573" y="1427"/>
                    <a:pt x="54141" y="1940"/>
                  </a:cubicBezTo>
                  <a:cubicBezTo>
                    <a:pt x="52709" y="2453"/>
                    <a:pt x="51299" y="3009"/>
                    <a:pt x="49867" y="3479"/>
                  </a:cubicBezTo>
                  <a:cubicBezTo>
                    <a:pt x="49161" y="3715"/>
                    <a:pt x="48435" y="3950"/>
                    <a:pt x="47729" y="4142"/>
                  </a:cubicBezTo>
                  <a:cubicBezTo>
                    <a:pt x="47002" y="4334"/>
                    <a:pt x="46254" y="4569"/>
                    <a:pt x="45528" y="4911"/>
                  </a:cubicBezTo>
                  <a:cubicBezTo>
                    <a:pt x="44822" y="5253"/>
                    <a:pt x="44138" y="5681"/>
                    <a:pt x="43497" y="6151"/>
                  </a:cubicBezTo>
                  <a:cubicBezTo>
                    <a:pt x="42856" y="6621"/>
                    <a:pt x="42236" y="7049"/>
                    <a:pt x="41573" y="7476"/>
                  </a:cubicBezTo>
                  <a:cubicBezTo>
                    <a:pt x="40291" y="8289"/>
                    <a:pt x="38923" y="9058"/>
                    <a:pt x="37619" y="9956"/>
                  </a:cubicBezTo>
                  <a:cubicBezTo>
                    <a:pt x="37042" y="10383"/>
                    <a:pt x="36337" y="10661"/>
                    <a:pt x="35631" y="10939"/>
                  </a:cubicBezTo>
                  <a:cubicBezTo>
                    <a:pt x="34948" y="11217"/>
                    <a:pt x="34242" y="11473"/>
                    <a:pt x="33515" y="11708"/>
                  </a:cubicBezTo>
                  <a:cubicBezTo>
                    <a:pt x="32105" y="12200"/>
                    <a:pt x="30651" y="12649"/>
                    <a:pt x="29219" y="13076"/>
                  </a:cubicBezTo>
                  <a:cubicBezTo>
                    <a:pt x="26334" y="13974"/>
                    <a:pt x="23448" y="14808"/>
                    <a:pt x="20563" y="15727"/>
                  </a:cubicBezTo>
                  <a:cubicBezTo>
                    <a:pt x="19109" y="16197"/>
                    <a:pt x="17677" y="16646"/>
                    <a:pt x="16224" y="17202"/>
                  </a:cubicBezTo>
                  <a:cubicBezTo>
                    <a:pt x="15518" y="17479"/>
                    <a:pt x="14813" y="17757"/>
                    <a:pt x="14086" y="18163"/>
                  </a:cubicBezTo>
                  <a:cubicBezTo>
                    <a:pt x="13915" y="18270"/>
                    <a:pt x="13702" y="18420"/>
                    <a:pt x="13552" y="18527"/>
                  </a:cubicBezTo>
                  <a:lnTo>
                    <a:pt x="13082" y="18847"/>
                  </a:lnTo>
                  <a:lnTo>
                    <a:pt x="12120" y="19510"/>
                  </a:lnTo>
                  <a:lnTo>
                    <a:pt x="8230" y="22118"/>
                  </a:lnTo>
                  <a:lnTo>
                    <a:pt x="7247" y="22780"/>
                  </a:lnTo>
                  <a:lnTo>
                    <a:pt x="7012" y="22951"/>
                  </a:lnTo>
                  <a:cubicBezTo>
                    <a:pt x="6926" y="23015"/>
                    <a:pt x="6841" y="23079"/>
                    <a:pt x="6755" y="23144"/>
                  </a:cubicBezTo>
                  <a:cubicBezTo>
                    <a:pt x="6584" y="23293"/>
                    <a:pt x="6413" y="23421"/>
                    <a:pt x="6264" y="23571"/>
                  </a:cubicBezTo>
                  <a:cubicBezTo>
                    <a:pt x="5964" y="23849"/>
                    <a:pt x="5686" y="24127"/>
                    <a:pt x="5409" y="24362"/>
                  </a:cubicBezTo>
                  <a:cubicBezTo>
                    <a:pt x="5280" y="24490"/>
                    <a:pt x="5131" y="24597"/>
                    <a:pt x="5024" y="24661"/>
                  </a:cubicBezTo>
                  <a:cubicBezTo>
                    <a:pt x="4981" y="24704"/>
                    <a:pt x="4831" y="24768"/>
                    <a:pt x="4810" y="24789"/>
                  </a:cubicBezTo>
                  <a:cubicBezTo>
                    <a:pt x="4725" y="24832"/>
                    <a:pt x="4639" y="24875"/>
                    <a:pt x="4554" y="24918"/>
                  </a:cubicBezTo>
                  <a:cubicBezTo>
                    <a:pt x="3314" y="25473"/>
                    <a:pt x="1925" y="25730"/>
                    <a:pt x="535" y="25944"/>
                  </a:cubicBezTo>
                  <a:cubicBezTo>
                    <a:pt x="471" y="26221"/>
                    <a:pt x="407" y="26456"/>
                    <a:pt x="343" y="26649"/>
                  </a:cubicBezTo>
                  <a:cubicBezTo>
                    <a:pt x="257" y="26948"/>
                    <a:pt x="151" y="27247"/>
                    <a:pt x="1" y="27504"/>
                  </a:cubicBezTo>
                  <a:cubicBezTo>
                    <a:pt x="172" y="27482"/>
                    <a:pt x="343" y="27461"/>
                    <a:pt x="514" y="27418"/>
                  </a:cubicBezTo>
                  <a:cubicBezTo>
                    <a:pt x="1989" y="27140"/>
                    <a:pt x="3506" y="26884"/>
                    <a:pt x="5002" y="26179"/>
                  </a:cubicBezTo>
                  <a:cubicBezTo>
                    <a:pt x="5088" y="26136"/>
                    <a:pt x="5195" y="26093"/>
                    <a:pt x="5280" y="26050"/>
                  </a:cubicBezTo>
                  <a:cubicBezTo>
                    <a:pt x="5409" y="25986"/>
                    <a:pt x="5451" y="25965"/>
                    <a:pt x="5558" y="25879"/>
                  </a:cubicBezTo>
                  <a:cubicBezTo>
                    <a:pt x="5772" y="25751"/>
                    <a:pt x="5943" y="25602"/>
                    <a:pt x="6093" y="25473"/>
                  </a:cubicBezTo>
                  <a:cubicBezTo>
                    <a:pt x="6434" y="25174"/>
                    <a:pt x="6712" y="24875"/>
                    <a:pt x="6990" y="24618"/>
                  </a:cubicBezTo>
                  <a:cubicBezTo>
                    <a:pt x="7118" y="24469"/>
                    <a:pt x="7268" y="24362"/>
                    <a:pt x="7396" y="24234"/>
                  </a:cubicBezTo>
                  <a:cubicBezTo>
                    <a:pt x="7460" y="24191"/>
                    <a:pt x="7525" y="24127"/>
                    <a:pt x="7589" y="24084"/>
                  </a:cubicBezTo>
                  <a:lnTo>
                    <a:pt x="7845" y="23913"/>
                  </a:lnTo>
                  <a:lnTo>
                    <a:pt x="8786" y="23229"/>
                  </a:lnTo>
                  <a:lnTo>
                    <a:pt x="12654" y="20579"/>
                  </a:lnTo>
                  <a:lnTo>
                    <a:pt x="13616" y="19895"/>
                  </a:lnTo>
                  <a:cubicBezTo>
                    <a:pt x="13937" y="19660"/>
                    <a:pt x="14257" y="19403"/>
                    <a:pt x="14535" y="19232"/>
                  </a:cubicBezTo>
                  <a:cubicBezTo>
                    <a:pt x="15155" y="18869"/>
                    <a:pt x="15860" y="18591"/>
                    <a:pt x="16544" y="18313"/>
                  </a:cubicBezTo>
                  <a:cubicBezTo>
                    <a:pt x="17934" y="17757"/>
                    <a:pt x="19366" y="17266"/>
                    <a:pt x="20798" y="16795"/>
                  </a:cubicBezTo>
                  <a:cubicBezTo>
                    <a:pt x="23662" y="15855"/>
                    <a:pt x="26548" y="14979"/>
                    <a:pt x="29433" y="14060"/>
                  </a:cubicBezTo>
                  <a:cubicBezTo>
                    <a:pt x="30886" y="13611"/>
                    <a:pt x="32319" y="13140"/>
                    <a:pt x="33751" y="12649"/>
                  </a:cubicBezTo>
                  <a:cubicBezTo>
                    <a:pt x="34477" y="12392"/>
                    <a:pt x="35183" y="12115"/>
                    <a:pt x="35909" y="11837"/>
                  </a:cubicBezTo>
                  <a:cubicBezTo>
                    <a:pt x="36615" y="11537"/>
                    <a:pt x="37341" y="11238"/>
                    <a:pt x="38025" y="10747"/>
                  </a:cubicBezTo>
                  <a:cubicBezTo>
                    <a:pt x="39286" y="9870"/>
                    <a:pt x="40612" y="9101"/>
                    <a:pt x="41937" y="8246"/>
                  </a:cubicBezTo>
                  <a:cubicBezTo>
                    <a:pt x="42599" y="7818"/>
                    <a:pt x="43262" y="7369"/>
                    <a:pt x="43882" y="6878"/>
                  </a:cubicBezTo>
                  <a:cubicBezTo>
                    <a:pt x="44502" y="6408"/>
                    <a:pt x="45122" y="6002"/>
                    <a:pt x="45784" y="5681"/>
                  </a:cubicBezTo>
                  <a:cubicBezTo>
                    <a:pt x="46468" y="5360"/>
                    <a:pt x="47943" y="5531"/>
                    <a:pt x="48670" y="5339"/>
                  </a:cubicBezTo>
                  <a:cubicBezTo>
                    <a:pt x="49418" y="5125"/>
                    <a:pt x="48670" y="4527"/>
                    <a:pt x="50059" y="4227"/>
                  </a:cubicBezTo>
                  <a:cubicBezTo>
                    <a:pt x="51491" y="3736"/>
                    <a:pt x="52902" y="3180"/>
                    <a:pt x="54334" y="2646"/>
                  </a:cubicBezTo>
                  <a:cubicBezTo>
                    <a:pt x="55744" y="2133"/>
                    <a:pt x="57177" y="1620"/>
                    <a:pt x="58609" y="1257"/>
                  </a:cubicBezTo>
                  <a:cubicBezTo>
                    <a:pt x="59038" y="1151"/>
                    <a:pt x="59478" y="1117"/>
                    <a:pt x="59925" y="1117"/>
                  </a:cubicBezTo>
                  <a:cubicBezTo>
                    <a:pt x="60747" y="1117"/>
                    <a:pt x="61596" y="1232"/>
                    <a:pt x="62454" y="1232"/>
                  </a:cubicBezTo>
                  <a:cubicBezTo>
                    <a:pt x="62640" y="1232"/>
                    <a:pt x="62826" y="1227"/>
                    <a:pt x="63012" y="1214"/>
                  </a:cubicBezTo>
                  <a:cubicBezTo>
                    <a:pt x="65663" y="1139"/>
                    <a:pt x="68265" y="650"/>
                    <a:pt x="70861" y="650"/>
                  </a:cubicBezTo>
                  <a:cubicBezTo>
                    <a:pt x="71215" y="650"/>
                    <a:pt x="71570" y="659"/>
                    <a:pt x="71925" y="679"/>
                  </a:cubicBezTo>
                  <a:cubicBezTo>
                    <a:pt x="74874" y="850"/>
                    <a:pt x="78957" y="1663"/>
                    <a:pt x="80795" y="2240"/>
                  </a:cubicBezTo>
                  <a:cubicBezTo>
                    <a:pt x="80807" y="2248"/>
                    <a:pt x="80818" y="2252"/>
                    <a:pt x="80828" y="2252"/>
                  </a:cubicBezTo>
                  <a:cubicBezTo>
                    <a:pt x="80920" y="2252"/>
                    <a:pt x="80912" y="1919"/>
                    <a:pt x="81009" y="1919"/>
                  </a:cubicBezTo>
                  <a:cubicBezTo>
                    <a:pt x="81671" y="2026"/>
                    <a:pt x="82355" y="2111"/>
                    <a:pt x="82996" y="2218"/>
                  </a:cubicBezTo>
                  <a:cubicBezTo>
                    <a:pt x="83745" y="2325"/>
                    <a:pt x="84471" y="2453"/>
                    <a:pt x="85198" y="2603"/>
                  </a:cubicBezTo>
                  <a:cubicBezTo>
                    <a:pt x="86673" y="2881"/>
                    <a:pt x="88126" y="3223"/>
                    <a:pt x="89580" y="3586"/>
                  </a:cubicBezTo>
                  <a:cubicBezTo>
                    <a:pt x="89602" y="3593"/>
                    <a:pt x="89624" y="3596"/>
                    <a:pt x="89645" y="3596"/>
                  </a:cubicBezTo>
                  <a:cubicBezTo>
                    <a:pt x="89765" y="3596"/>
                    <a:pt x="89861" y="3497"/>
                    <a:pt x="89879" y="3351"/>
                  </a:cubicBezTo>
                  <a:cubicBezTo>
                    <a:pt x="89922" y="3202"/>
                    <a:pt x="89836" y="3031"/>
                    <a:pt x="89687" y="3009"/>
                  </a:cubicBezTo>
                  <a:cubicBezTo>
                    <a:pt x="88233" y="2646"/>
                    <a:pt x="86758" y="2304"/>
                    <a:pt x="85283" y="2005"/>
                  </a:cubicBezTo>
                  <a:cubicBezTo>
                    <a:pt x="84557" y="1855"/>
                    <a:pt x="83809" y="1727"/>
                    <a:pt x="83061" y="1620"/>
                  </a:cubicBezTo>
                  <a:cubicBezTo>
                    <a:pt x="82334" y="1492"/>
                    <a:pt x="81586" y="1406"/>
                    <a:pt x="80838" y="1299"/>
                  </a:cubicBezTo>
                  <a:cubicBezTo>
                    <a:pt x="79320" y="1086"/>
                    <a:pt x="77781" y="808"/>
                    <a:pt x="76242" y="551"/>
                  </a:cubicBezTo>
                  <a:cubicBezTo>
                    <a:pt x="76157" y="530"/>
                    <a:pt x="76050" y="530"/>
                    <a:pt x="75964" y="508"/>
                  </a:cubicBezTo>
                  <a:cubicBezTo>
                    <a:pt x="74639" y="295"/>
                    <a:pt x="73293" y="124"/>
                    <a:pt x="71946" y="38"/>
                  </a:cubicBezTo>
                  <a:cubicBezTo>
                    <a:pt x="71533" y="12"/>
                    <a:pt x="71120" y="0"/>
                    <a:pt x="707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33"/>
            <p:cNvSpPr/>
            <p:nvPr/>
          </p:nvSpPr>
          <p:spPr>
            <a:xfrm>
              <a:off x="-436250" y="5376263"/>
              <a:ext cx="223900" cy="84875"/>
            </a:xfrm>
            <a:custGeom>
              <a:avLst/>
              <a:gdLst/>
              <a:ahLst/>
              <a:cxnLst/>
              <a:rect l="l" t="t" r="r" b="b"/>
              <a:pathLst>
                <a:path w="8956" h="3395" extrusionOk="0">
                  <a:moveTo>
                    <a:pt x="8956" y="1"/>
                  </a:moveTo>
                  <a:cubicBezTo>
                    <a:pt x="8400" y="108"/>
                    <a:pt x="7844" y="215"/>
                    <a:pt x="7289" y="343"/>
                  </a:cubicBezTo>
                  <a:cubicBezTo>
                    <a:pt x="6925" y="407"/>
                    <a:pt x="6562" y="492"/>
                    <a:pt x="6220" y="599"/>
                  </a:cubicBezTo>
                  <a:cubicBezTo>
                    <a:pt x="5899" y="706"/>
                    <a:pt x="5515" y="834"/>
                    <a:pt x="5130" y="920"/>
                  </a:cubicBezTo>
                  <a:cubicBezTo>
                    <a:pt x="3655" y="1347"/>
                    <a:pt x="2180" y="1540"/>
                    <a:pt x="983" y="2266"/>
                  </a:cubicBezTo>
                  <a:cubicBezTo>
                    <a:pt x="620" y="2480"/>
                    <a:pt x="299" y="2737"/>
                    <a:pt x="0" y="3036"/>
                  </a:cubicBezTo>
                  <a:cubicBezTo>
                    <a:pt x="1016" y="3260"/>
                    <a:pt x="2031" y="3395"/>
                    <a:pt x="2991" y="3395"/>
                  </a:cubicBezTo>
                  <a:cubicBezTo>
                    <a:pt x="3587" y="3395"/>
                    <a:pt x="4162" y="3343"/>
                    <a:pt x="4702" y="3228"/>
                  </a:cubicBezTo>
                  <a:cubicBezTo>
                    <a:pt x="6605" y="2844"/>
                    <a:pt x="8186" y="1625"/>
                    <a:pt x="89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33"/>
            <p:cNvSpPr/>
            <p:nvPr/>
          </p:nvSpPr>
          <p:spPr>
            <a:xfrm>
              <a:off x="-630750" y="5127388"/>
              <a:ext cx="452600" cy="314100"/>
            </a:xfrm>
            <a:custGeom>
              <a:avLst/>
              <a:gdLst/>
              <a:ahLst/>
              <a:cxnLst/>
              <a:rect l="l" t="t" r="r" b="b"/>
              <a:pathLst>
                <a:path w="18104" h="12564" extrusionOk="0">
                  <a:moveTo>
                    <a:pt x="11550" y="1"/>
                  </a:moveTo>
                  <a:cubicBezTo>
                    <a:pt x="9946" y="1"/>
                    <a:pt x="8636" y="864"/>
                    <a:pt x="7011" y="1214"/>
                  </a:cubicBezTo>
                  <a:cubicBezTo>
                    <a:pt x="5579" y="1513"/>
                    <a:pt x="4125" y="1748"/>
                    <a:pt x="2715" y="2218"/>
                  </a:cubicBezTo>
                  <a:cubicBezTo>
                    <a:pt x="2773" y="2415"/>
                    <a:pt x="2706" y="2630"/>
                    <a:pt x="2479" y="2630"/>
                  </a:cubicBezTo>
                  <a:cubicBezTo>
                    <a:pt x="2459" y="2630"/>
                    <a:pt x="2438" y="2628"/>
                    <a:pt x="2415" y="2625"/>
                  </a:cubicBezTo>
                  <a:cubicBezTo>
                    <a:pt x="2287" y="3415"/>
                    <a:pt x="1795" y="4099"/>
                    <a:pt x="1218" y="4634"/>
                  </a:cubicBezTo>
                  <a:cubicBezTo>
                    <a:pt x="834" y="4954"/>
                    <a:pt x="427" y="5254"/>
                    <a:pt x="0" y="5531"/>
                  </a:cubicBezTo>
                  <a:lnTo>
                    <a:pt x="0" y="6237"/>
                  </a:lnTo>
                  <a:cubicBezTo>
                    <a:pt x="278" y="6130"/>
                    <a:pt x="556" y="6023"/>
                    <a:pt x="812" y="5895"/>
                  </a:cubicBezTo>
                  <a:cubicBezTo>
                    <a:pt x="1304" y="5638"/>
                    <a:pt x="1774" y="5318"/>
                    <a:pt x="2052" y="4847"/>
                  </a:cubicBezTo>
                  <a:cubicBezTo>
                    <a:pt x="1911" y="4687"/>
                    <a:pt x="1959" y="4395"/>
                    <a:pt x="2195" y="4395"/>
                  </a:cubicBezTo>
                  <a:cubicBezTo>
                    <a:pt x="2211" y="4395"/>
                    <a:pt x="2227" y="4396"/>
                    <a:pt x="2244" y="4399"/>
                  </a:cubicBezTo>
                  <a:cubicBezTo>
                    <a:pt x="2588" y="4459"/>
                    <a:pt x="2626" y="4959"/>
                    <a:pt x="2303" y="4959"/>
                  </a:cubicBezTo>
                  <a:cubicBezTo>
                    <a:pt x="2285" y="4959"/>
                    <a:pt x="2265" y="4958"/>
                    <a:pt x="2244" y="4954"/>
                  </a:cubicBezTo>
                  <a:cubicBezTo>
                    <a:pt x="2180" y="4954"/>
                    <a:pt x="2116" y="4912"/>
                    <a:pt x="2073" y="4869"/>
                  </a:cubicBezTo>
                  <a:cubicBezTo>
                    <a:pt x="1838" y="5360"/>
                    <a:pt x="1389" y="5745"/>
                    <a:pt x="919" y="6044"/>
                  </a:cubicBezTo>
                  <a:cubicBezTo>
                    <a:pt x="620" y="6237"/>
                    <a:pt x="321" y="6386"/>
                    <a:pt x="0" y="6536"/>
                  </a:cubicBezTo>
                  <a:lnTo>
                    <a:pt x="0" y="8225"/>
                  </a:lnTo>
                  <a:cubicBezTo>
                    <a:pt x="171" y="8160"/>
                    <a:pt x="321" y="8096"/>
                    <a:pt x="470" y="8011"/>
                  </a:cubicBezTo>
                  <a:cubicBezTo>
                    <a:pt x="292" y="7793"/>
                    <a:pt x="334" y="7427"/>
                    <a:pt x="632" y="7427"/>
                  </a:cubicBezTo>
                  <a:cubicBezTo>
                    <a:pt x="655" y="7427"/>
                    <a:pt x="679" y="7429"/>
                    <a:pt x="705" y="7434"/>
                  </a:cubicBezTo>
                  <a:lnTo>
                    <a:pt x="748" y="7434"/>
                  </a:lnTo>
                  <a:cubicBezTo>
                    <a:pt x="1171" y="7514"/>
                    <a:pt x="1215" y="8146"/>
                    <a:pt x="824" y="8146"/>
                  </a:cubicBezTo>
                  <a:cubicBezTo>
                    <a:pt x="800" y="8146"/>
                    <a:pt x="775" y="8144"/>
                    <a:pt x="748" y="8139"/>
                  </a:cubicBezTo>
                  <a:lnTo>
                    <a:pt x="727" y="8139"/>
                  </a:lnTo>
                  <a:cubicBezTo>
                    <a:pt x="641" y="8139"/>
                    <a:pt x="598" y="8096"/>
                    <a:pt x="556" y="8075"/>
                  </a:cubicBezTo>
                  <a:cubicBezTo>
                    <a:pt x="385" y="8225"/>
                    <a:pt x="214" y="8353"/>
                    <a:pt x="0" y="8460"/>
                  </a:cubicBezTo>
                  <a:lnTo>
                    <a:pt x="0" y="9528"/>
                  </a:lnTo>
                  <a:cubicBezTo>
                    <a:pt x="299" y="9742"/>
                    <a:pt x="577" y="9913"/>
                    <a:pt x="791" y="10063"/>
                  </a:cubicBezTo>
                  <a:cubicBezTo>
                    <a:pt x="2202" y="11003"/>
                    <a:pt x="4125" y="11944"/>
                    <a:pt x="6156" y="12563"/>
                  </a:cubicBezTo>
                  <a:cubicBezTo>
                    <a:pt x="6177" y="12542"/>
                    <a:pt x="6177" y="12521"/>
                    <a:pt x="6198" y="12499"/>
                  </a:cubicBezTo>
                  <a:lnTo>
                    <a:pt x="6626" y="12029"/>
                  </a:lnTo>
                  <a:cubicBezTo>
                    <a:pt x="6690" y="11944"/>
                    <a:pt x="6540" y="11388"/>
                    <a:pt x="6626" y="11302"/>
                  </a:cubicBezTo>
                  <a:cubicBezTo>
                    <a:pt x="6711" y="11217"/>
                    <a:pt x="7075" y="10362"/>
                    <a:pt x="7160" y="10298"/>
                  </a:cubicBezTo>
                  <a:cubicBezTo>
                    <a:pt x="7207" y="10254"/>
                    <a:pt x="7253" y="10235"/>
                    <a:pt x="7299" y="10235"/>
                  </a:cubicBezTo>
                  <a:cubicBezTo>
                    <a:pt x="7554" y="10235"/>
                    <a:pt x="7792" y="10819"/>
                    <a:pt x="8062" y="10819"/>
                  </a:cubicBezTo>
                  <a:cubicBezTo>
                    <a:pt x="8096" y="10819"/>
                    <a:pt x="8130" y="10810"/>
                    <a:pt x="8165" y="10789"/>
                  </a:cubicBezTo>
                  <a:cubicBezTo>
                    <a:pt x="8913" y="10362"/>
                    <a:pt x="9682" y="10105"/>
                    <a:pt x="10431" y="9913"/>
                  </a:cubicBezTo>
                  <a:cubicBezTo>
                    <a:pt x="11200" y="9721"/>
                    <a:pt x="11927" y="9592"/>
                    <a:pt x="12632" y="9400"/>
                  </a:cubicBezTo>
                  <a:cubicBezTo>
                    <a:pt x="12974" y="9315"/>
                    <a:pt x="13316" y="9208"/>
                    <a:pt x="13701" y="9101"/>
                  </a:cubicBezTo>
                  <a:cubicBezTo>
                    <a:pt x="14086" y="8994"/>
                    <a:pt x="14470" y="8908"/>
                    <a:pt x="14834" y="8823"/>
                  </a:cubicBezTo>
                  <a:cubicBezTo>
                    <a:pt x="15603" y="8673"/>
                    <a:pt x="16330" y="8566"/>
                    <a:pt x="17078" y="8438"/>
                  </a:cubicBezTo>
                  <a:cubicBezTo>
                    <a:pt x="17142" y="8417"/>
                    <a:pt x="17206" y="8417"/>
                    <a:pt x="17270" y="8396"/>
                  </a:cubicBezTo>
                  <a:cubicBezTo>
                    <a:pt x="17655" y="6942"/>
                    <a:pt x="18104" y="4805"/>
                    <a:pt x="17762" y="3650"/>
                  </a:cubicBezTo>
                  <a:cubicBezTo>
                    <a:pt x="17206" y="1770"/>
                    <a:pt x="14513" y="594"/>
                    <a:pt x="12675" y="145"/>
                  </a:cubicBezTo>
                  <a:cubicBezTo>
                    <a:pt x="12281" y="44"/>
                    <a:pt x="11908" y="1"/>
                    <a:pt x="11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33"/>
            <p:cNvSpPr/>
            <p:nvPr/>
          </p:nvSpPr>
          <p:spPr>
            <a:xfrm>
              <a:off x="-630750" y="5188188"/>
              <a:ext cx="57725" cy="63075"/>
            </a:xfrm>
            <a:custGeom>
              <a:avLst/>
              <a:gdLst/>
              <a:ahLst/>
              <a:cxnLst/>
              <a:rect l="l" t="t" r="r" b="b"/>
              <a:pathLst>
                <a:path w="2309" h="2523" extrusionOk="0">
                  <a:moveTo>
                    <a:pt x="2095" y="0"/>
                  </a:moveTo>
                  <a:cubicBezTo>
                    <a:pt x="1838" y="86"/>
                    <a:pt x="1582" y="193"/>
                    <a:pt x="1347" y="299"/>
                  </a:cubicBezTo>
                  <a:cubicBezTo>
                    <a:pt x="962" y="470"/>
                    <a:pt x="513" y="748"/>
                    <a:pt x="0" y="1069"/>
                  </a:cubicBezTo>
                  <a:lnTo>
                    <a:pt x="0" y="2522"/>
                  </a:lnTo>
                  <a:cubicBezTo>
                    <a:pt x="342" y="2351"/>
                    <a:pt x="663" y="2138"/>
                    <a:pt x="962" y="1924"/>
                  </a:cubicBezTo>
                  <a:cubicBezTo>
                    <a:pt x="1560" y="1475"/>
                    <a:pt x="2095" y="898"/>
                    <a:pt x="2308" y="171"/>
                  </a:cubicBezTo>
                  <a:cubicBezTo>
                    <a:pt x="2223" y="128"/>
                    <a:pt x="2137" y="64"/>
                    <a:pt x="2095" y="0"/>
                  </a:cubicBezTo>
                  <a:close/>
                </a:path>
              </a:pathLst>
            </a:custGeom>
            <a:solidFill>
              <a:srgbClr val="FFD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33"/>
            <p:cNvSpPr/>
            <p:nvPr/>
          </p:nvSpPr>
          <p:spPr>
            <a:xfrm>
              <a:off x="-476875" y="5337263"/>
              <a:ext cx="277900" cy="114900"/>
            </a:xfrm>
            <a:custGeom>
              <a:avLst/>
              <a:gdLst/>
              <a:ahLst/>
              <a:cxnLst/>
              <a:rect l="l" t="t" r="r" b="b"/>
              <a:pathLst>
                <a:path w="11116" h="4596" extrusionOk="0">
                  <a:moveTo>
                    <a:pt x="11115" y="1"/>
                  </a:moveTo>
                  <a:lnTo>
                    <a:pt x="11115" y="1"/>
                  </a:lnTo>
                  <a:cubicBezTo>
                    <a:pt x="11051" y="22"/>
                    <a:pt x="10987" y="43"/>
                    <a:pt x="10923" y="43"/>
                  </a:cubicBezTo>
                  <a:cubicBezTo>
                    <a:pt x="10175" y="171"/>
                    <a:pt x="9448" y="278"/>
                    <a:pt x="8679" y="428"/>
                  </a:cubicBezTo>
                  <a:cubicBezTo>
                    <a:pt x="8315" y="513"/>
                    <a:pt x="7931" y="599"/>
                    <a:pt x="7546" y="706"/>
                  </a:cubicBezTo>
                  <a:cubicBezTo>
                    <a:pt x="7161" y="813"/>
                    <a:pt x="6819" y="920"/>
                    <a:pt x="6477" y="1005"/>
                  </a:cubicBezTo>
                  <a:cubicBezTo>
                    <a:pt x="5772" y="1197"/>
                    <a:pt x="5045" y="1326"/>
                    <a:pt x="4276" y="1518"/>
                  </a:cubicBezTo>
                  <a:cubicBezTo>
                    <a:pt x="3527" y="1710"/>
                    <a:pt x="2758" y="1967"/>
                    <a:pt x="2010" y="2394"/>
                  </a:cubicBezTo>
                  <a:cubicBezTo>
                    <a:pt x="1975" y="2415"/>
                    <a:pt x="1941" y="2424"/>
                    <a:pt x="1907" y="2424"/>
                  </a:cubicBezTo>
                  <a:cubicBezTo>
                    <a:pt x="1637" y="2424"/>
                    <a:pt x="1399" y="1840"/>
                    <a:pt x="1144" y="1840"/>
                  </a:cubicBezTo>
                  <a:cubicBezTo>
                    <a:pt x="1098" y="1840"/>
                    <a:pt x="1052" y="1859"/>
                    <a:pt x="1005" y="1903"/>
                  </a:cubicBezTo>
                  <a:cubicBezTo>
                    <a:pt x="920" y="1967"/>
                    <a:pt x="556" y="2822"/>
                    <a:pt x="471" y="2907"/>
                  </a:cubicBezTo>
                  <a:cubicBezTo>
                    <a:pt x="385" y="2993"/>
                    <a:pt x="535" y="3549"/>
                    <a:pt x="471" y="3634"/>
                  </a:cubicBezTo>
                  <a:lnTo>
                    <a:pt x="43" y="4104"/>
                  </a:lnTo>
                  <a:cubicBezTo>
                    <a:pt x="22" y="4126"/>
                    <a:pt x="22" y="4147"/>
                    <a:pt x="1" y="4168"/>
                  </a:cubicBezTo>
                  <a:cubicBezTo>
                    <a:pt x="535" y="4339"/>
                    <a:pt x="1069" y="4489"/>
                    <a:pt x="1625" y="4596"/>
                  </a:cubicBezTo>
                  <a:cubicBezTo>
                    <a:pt x="1924" y="4297"/>
                    <a:pt x="2245" y="4040"/>
                    <a:pt x="2608" y="3826"/>
                  </a:cubicBezTo>
                  <a:cubicBezTo>
                    <a:pt x="3805" y="3100"/>
                    <a:pt x="5280" y="2907"/>
                    <a:pt x="6755" y="2480"/>
                  </a:cubicBezTo>
                  <a:cubicBezTo>
                    <a:pt x="7140" y="2394"/>
                    <a:pt x="7524" y="2266"/>
                    <a:pt x="7845" y="2159"/>
                  </a:cubicBezTo>
                  <a:cubicBezTo>
                    <a:pt x="8187" y="2052"/>
                    <a:pt x="8550" y="1967"/>
                    <a:pt x="8914" y="1903"/>
                  </a:cubicBezTo>
                  <a:cubicBezTo>
                    <a:pt x="9469" y="1775"/>
                    <a:pt x="10025" y="1668"/>
                    <a:pt x="10581" y="1561"/>
                  </a:cubicBezTo>
                  <a:cubicBezTo>
                    <a:pt x="10731" y="1304"/>
                    <a:pt x="10837" y="1005"/>
                    <a:pt x="10923" y="706"/>
                  </a:cubicBezTo>
                  <a:cubicBezTo>
                    <a:pt x="10987" y="513"/>
                    <a:pt x="11051" y="278"/>
                    <a:pt x="11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33"/>
            <p:cNvSpPr/>
            <p:nvPr/>
          </p:nvSpPr>
          <p:spPr>
            <a:xfrm>
              <a:off x="-584275" y="5520013"/>
              <a:ext cx="113850" cy="138950"/>
            </a:xfrm>
            <a:custGeom>
              <a:avLst/>
              <a:gdLst/>
              <a:ahLst/>
              <a:cxnLst/>
              <a:rect l="l" t="t" r="r" b="b"/>
              <a:pathLst>
                <a:path w="4554" h="5558" extrusionOk="0">
                  <a:moveTo>
                    <a:pt x="3720" y="0"/>
                  </a:moveTo>
                  <a:cubicBezTo>
                    <a:pt x="2822" y="1261"/>
                    <a:pt x="1946" y="2587"/>
                    <a:pt x="1069" y="3912"/>
                  </a:cubicBezTo>
                  <a:cubicBezTo>
                    <a:pt x="706" y="4468"/>
                    <a:pt x="343" y="5002"/>
                    <a:pt x="1" y="5558"/>
                  </a:cubicBezTo>
                  <a:lnTo>
                    <a:pt x="3741" y="5558"/>
                  </a:lnTo>
                  <a:cubicBezTo>
                    <a:pt x="4104" y="5002"/>
                    <a:pt x="4339" y="4254"/>
                    <a:pt x="4446" y="3292"/>
                  </a:cubicBezTo>
                  <a:cubicBezTo>
                    <a:pt x="4553" y="2223"/>
                    <a:pt x="4254" y="1091"/>
                    <a:pt x="37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33"/>
            <p:cNvSpPr/>
            <p:nvPr/>
          </p:nvSpPr>
          <p:spPr>
            <a:xfrm>
              <a:off x="-630750" y="5380538"/>
              <a:ext cx="118650" cy="276825"/>
            </a:xfrm>
            <a:custGeom>
              <a:avLst/>
              <a:gdLst/>
              <a:ahLst/>
              <a:cxnLst/>
              <a:rect l="l" t="t" r="r" b="b"/>
              <a:pathLst>
                <a:path w="4746" h="11073" extrusionOk="0">
                  <a:moveTo>
                    <a:pt x="0" y="1"/>
                  </a:moveTo>
                  <a:lnTo>
                    <a:pt x="0" y="11073"/>
                  </a:lnTo>
                  <a:cubicBezTo>
                    <a:pt x="128" y="10880"/>
                    <a:pt x="235" y="10688"/>
                    <a:pt x="363" y="10495"/>
                  </a:cubicBezTo>
                  <a:cubicBezTo>
                    <a:pt x="834" y="9769"/>
                    <a:pt x="1304" y="9106"/>
                    <a:pt x="1753" y="8422"/>
                  </a:cubicBezTo>
                  <a:cubicBezTo>
                    <a:pt x="2693" y="7033"/>
                    <a:pt x="3634" y="5665"/>
                    <a:pt x="4638" y="4318"/>
                  </a:cubicBezTo>
                  <a:cubicBezTo>
                    <a:pt x="4681" y="4276"/>
                    <a:pt x="4702" y="4233"/>
                    <a:pt x="4745" y="4190"/>
                  </a:cubicBezTo>
                  <a:cubicBezTo>
                    <a:pt x="3890" y="2950"/>
                    <a:pt x="2779" y="1839"/>
                    <a:pt x="1774" y="1112"/>
                  </a:cubicBezTo>
                  <a:cubicBezTo>
                    <a:pt x="1218" y="728"/>
                    <a:pt x="620" y="36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33"/>
            <p:cNvSpPr/>
            <p:nvPr/>
          </p:nvSpPr>
          <p:spPr>
            <a:xfrm>
              <a:off x="-630750" y="5485288"/>
              <a:ext cx="139475" cy="173675"/>
            </a:xfrm>
            <a:custGeom>
              <a:avLst/>
              <a:gdLst/>
              <a:ahLst/>
              <a:cxnLst/>
              <a:rect l="l" t="t" r="r" b="b"/>
              <a:pathLst>
                <a:path w="5579" h="6947" extrusionOk="0">
                  <a:moveTo>
                    <a:pt x="4745" y="0"/>
                  </a:moveTo>
                  <a:cubicBezTo>
                    <a:pt x="4702" y="43"/>
                    <a:pt x="4681" y="86"/>
                    <a:pt x="4638" y="128"/>
                  </a:cubicBezTo>
                  <a:cubicBezTo>
                    <a:pt x="3634" y="1475"/>
                    <a:pt x="2693" y="2843"/>
                    <a:pt x="1753" y="4232"/>
                  </a:cubicBezTo>
                  <a:cubicBezTo>
                    <a:pt x="1304" y="4916"/>
                    <a:pt x="834" y="5579"/>
                    <a:pt x="363" y="6305"/>
                  </a:cubicBezTo>
                  <a:cubicBezTo>
                    <a:pt x="235" y="6498"/>
                    <a:pt x="128" y="6690"/>
                    <a:pt x="0" y="6883"/>
                  </a:cubicBezTo>
                  <a:lnTo>
                    <a:pt x="0" y="6947"/>
                  </a:lnTo>
                  <a:lnTo>
                    <a:pt x="1860" y="6947"/>
                  </a:lnTo>
                  <a:cubicBezTo>
                    <a:pt x="2202" y="6391"/>
                    <a:pt x="2565" y="5857"/>
                    <a:pt x="2928" y="5301"/>
                  </a:cubicBezTo>
                  <a:cubicBezTo>
                    <a:pt x="3805" y="3976"/>
                    <a:pt x="4681" y="2650"/>
                    <a:pt x="5579" y="1389"/>
                  </a:cubicBezTo>
                  <a:cubicBezTo>
                    <a:pt x="5344" y="919"/>
                    <a:pt x="5066" y="449"/>
                    <a:pt x="47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33"/>
            <p:cNvSpPr/>
            <p:nvPr/>
          </p:nvSpPr>
          <p:spPr>
            <a:xfrm>
              <a:off x="-630750" y="4862688"/>
              <a:ext cx="218025" cy="336200"/>
            </a:xfrm>
            <a:custGeom>
              <a:avLst/>
              <a:gdLst/>
              <a:ahLst/>
              <a:cxnLst/>
              <a:rect l="l" t="t" r="r" b="b"/>
              <a:pathLst>
                <a:path w="8721" h="13448" extrusionOk="0">
                  <a:moveTo>
                    <a:pt x="1136" y="1"/>
                  </a:moveTo>
                  <a:cubicBezTo>
                    <a:pt x="744" y="1"/>
                    <a:pt x="362" y="16"/>
                    <a:pt x="0" y="46"/>
                  </a:cubicBezTo>
                  <a:lnTo>
                    <a:pt x="0" y="11396"/>
                  </a:lnTo>
                  <a:cubicBezTo>
                    <a:pt x="278" y="10904"/>
                    <a:pt x="449" y="10370"/>
                    <a:pt x="513" y="9771"/>
                  </a:cubicBezTo>
                  <a:cubicBezTo>
                    <a:pt x="169" y="9711"/>
                    <a:pt x="151" y="9210"/>
                    <a:pt x="457" y="9210"/>
                  </a:cubicBezTo>
                  <a:cubicBezTo>
                    <a:pt x="475" y="9210"/>
                    <a:pt x="493" y="9212"/>
                    <a:pt x="513" y="9216"/>
                  </a:cubicBezTo>
                  <a:cubicBezTo>
                    <a:pt x="855" y="9280"/>
                    <a:pt x="898" y="9750"/>
                    <a:pt x="620" y="9771"/>
                  </a:cubicBezTo>
                  <a:cubicBezTo>
                    <a:pt x="598" y="10584"/>
                    <a:pt x="385" y="11374"/>
                    <a:pt x="0" y="12058"/>
                  </a:cubicBezTo>
                  <a:lnTo>
                    <a:pt x="0" y="13448"/>
                  </a:lnTo>
                  <a:cubicBezTo>
                    <a:pt x="1389" y="12272"/>
                    <a:pt x="2608" y="11011"/>
                    <a:pt x="3356" y="10434"/>
                  </a:cubicBezTo>
                  <a:cubicBezTo>
                    <a:pt x="5344" y="8852"/>
                    <a:pt x="8721" y="5903"/>
                    <a:pt x="7737" y="2825"/>
                  </a:cubicBezTo>
                  <a:cubicBezTo>
                    <a:pt x="7065" y="752"/>
                    <a:pt x="3848" y="1"/>
                    <a:pt x="1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33"/>
            <p:cNvSpPr/>
            <p:nvPr/>
          </p:nvSpPr>
          <p:spPr>
            <a:xfrm>
              <a:off x="-630750" y="5106963"/>
              <a:ext cx="15500" cy="57200"/>
            </a:xfrm>
            <a:custGeom>
              <a:avLst/>
              <a:gdLst/>
              <a:ahLst/>
              <a:cxnLst/>
              <a:rect l="l" t="t" r="r" b="b"/>
              <a:pathLst>
                <a:path w="620" h="2288" extrusionOk="0">
                  <a:moveTo>
                    <a:pt x="513" y="0"/>
                  </a:moveTo>
                  <a:cubicBezTo>
                    <a:pt x="449" y="599"/>
                    <a:pt x="278" y="1133"/>
                    <a:pt x="0" y="1625"/>
                  </a:cubicBezTo>
                  <a:lnTo>
                    <a:pt x="0" y="2287"/>
                  </a:lnTo>
                  <a:cubicBezTo>
                    <a:pt x="385" y="1603"/>
                    <a:pt x="598" y="813"/>
                    <a:pt x="620" y="0"/>
                  </a:cubicBezTo>
                  <a:lnTo>
                    <a:pt x="620" y="0"/>
                  </a:lnTo>
                  <a:cubicBezTo>
                    <a:pt x="598" y="11"/>
                    <a:pt x="582" y="16"/>
                    <a:pt x="566" y="16"/>
                  </a:cubicBezTo>
                  <a:cubicBezTo>
                    <a:pt x="550" y="16"/>
                    <a:pt x="534" y="11"/>
                    <a:pt x="5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33"/>
            <p:cNvSpPr/>
            <p:nvPr/>
          </p:nvSpPr>
          <p:spPr>
            <a:xfrm>
              <a:off x="-630750" y="5192463"/>
              <a:ext cx="60400" cy="73225"/>
            </a:xfrm>
            <a:custGeom>
              <a:avLst/>
              <a:gdLst/>
              <a:ahLst/>
              <a:cxnLst/>
              <a:rect l="l" t="t" r="r" b="b"/>
              <a:pathLst>
                <a:path w="2416" h="2929" extrusionOk="0">
                  <a:moveTo>
                    <a:pt x="2308" y="0"/>
                  </a:moveTo>
                  <a:cubicBezTo>
                    <a:pt x="2095" y="727"/>
                    <a:pt x="1560" y="1304"/>
                    <a:pt x="962" y="1753"/>
                  </a:cubicBezTo>
                  <a:cubicBezTo>
                    <a:pt x="663" y="1967"/>
                    <a:pt x="342" y="2180"/>
                    <a:pt x="0" y="2351"/>
                  </a:cubicBezTo>
                  <a:lnTo>
                    <a:pt x="0" y="2928"/>
                  </a:lnTo>
                  <a:cubicBezTo>
                    <a:pt x="427" y="2651"/>
                    <a:pt x="834" y="2351"/>
                    <a:pt x="1218" y="2031"/>
                  </a:cubicBezTo>
                  <a:cubicBezTo>
                    <a:pt x="1795" y="1496"/>
                    <a:pt x="2287" y="812"/>
                    <a:pt x="2415" y="22"/>
                  </a:cubicBezTo>
                  <a:lnTo>
                    <a:pt x="2394" y="22"/>
                  </a:lnTo>
                  <a:cubicBezTo>
                    <a:pt x="2351" y="22"/>
                    <a:pt x="2330" y="0"/>
                    <a:pt x="23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33"/>
            <p:cNvSpPr/>
            <p:nvPr/>
          </p:nvSpPr>
          <p:spPr>
            <a:xfrm>
              <a:off x="-630750" y="5327638"/>
              <a:ext cx="13900" cy="11250"/>
            </a:xfrm>
            <a:custGeom>
              <a:avLst/>
              <a:gdLst/>
              <a:ahLst/>
              <a:cxnLst/>
              <a:rect l="l" t="t" r="r" b="b"/>
              <a:pathLst>
                <a:path w="556" h="450" extrusionOk="0">
                  <a:moveTo>
                    <a:pt x="470" y="1"/>
                  </a:moveTo>
                  <a:cubicBezTo>
                    <a:pt x="321" y="86"/>
                    <a:pt x="171" y="150"/>
                    <a:pt x="0" y="215"/>
                  </a:cubicBezTo>
                  <a:lnTo>
                    <a:pt x="0" y="450"/>
                  </a:lnTo>
                  <a:cubicBezTo>
                    <a:pt x="214" y="343"/>
                    <a:pt x="385" y="215"/>
                    <a:pt x="556" y="65"/>
                  </a:cubicBezTo>
                  <a:cubicBezTo>
                    <a:pt x="513" y="44"/>
                    <a:pt x="492" y="22"/>
                    <a:pt x="4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33"/>
            <p:cNvSpPr/>
            <p:nvPr/>
          </p:nvSpPr>
          <p:spPr>
            <a:xfrm>
              <a:off x="-630750" y="5248563"/>
              <a:ext cx="51850" cy="42225"/>
            </a:xfrm>
            <a:custGeom>
              <a:avLst/>
              <a:gdLst/>
              <a:ahLst/>
              <a:cxnLst/>
              <a:rect l="l" t="t" r="r" b="b"/>
              <a:pathLst>
                <a:path w="2074" h="1689" extrusionOk="0">
                  <a:moveTo>
                    <a:pt x="2052" y="0"/>
                  </a:moveTo>
                  <a:cubicBezTo>
                    <a:pt x="1774" y="471"/>
                    <a:pt x="1304" y="791"/>
                    <a:pt x="812" y="1048"/>
                  </a:cubicBezTo>
                  <a:cubicBezTo>
                    <a:pt x="556" y="1176"/>
                    <a:pt x="278" y="1283"/>
                    <a:pt x="0" y="1390"/>
                  </a:cubicBezTo>
                  <a:lnTo>
                    <a:pt x="0" y="1689"/>
                  </a:lnTo>
                  <a:cubicBezTo>
                    <a:pt x="321" y="1539"/>
                    <a:pt x="620" y="1390"/>
                    <a:pt x="919" y="1197"/>
                  </a:cubicBezTo>
                  <a:cubicBezTo>
                    <a:pt x="1389" y="898"/>
                    <a:pt x="1838" y="513"/>
                    <a:pt x="2073" y="22"/>
                  </a:cubicBezTo>
                  <a:cubicBezTo>
                    <a:pt x="2073" y="22"/>
                    <a:pt x="2073" y="22"/>
                    <a:pt x="20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33"/>
            <p:cNvSpPr/>
            <p:nvPr/>
          </p:nvSpPr>
          <p:spPr>
            <a:xfrm>
              <a:off x="-627000" y="5092938"/>
              <a:ext cx="18700" cy="14050"/>
            </a:xfrm>
            <a:custGeom>
              <a:avLst/>
              <a:gdLst/>
              <a:ahLst/>
              <a:cxnLst/>
              <a:rect l="l" t="t" r="r" b="b"/>
              <a:pathLst>
                <a:path w="748" h="562" extrusionOk="0">
                  <a:moveTo>
                    <a:pt x="307" y="0"/>
                  </a:moveTo>
                  <a:cubicBezTo>
                    <a:pt x="1" y="0"/>
                    <a:pt x="19" y="501"/>
                    <a:pt x="363" y="561"/>
                  </a:cubicBezTo>
                  <a:cubicBezTo>
                    <a:pt x="384" y="519"/>
                    <a:pt x="384" y="476"/>
                    <a:pt x="384" y="433"/>
                  </a:cubicBezTo>
                  <a:lnTo>
                    <a:pt x="470" y="433"/>
                  </a:lnTo>
                  <a:cubicBezTo>
                    <a:pt x="470" y="476"/>
                    <a:pt x="470" y="519"/>
                    <a:pt x="470" y="561"/>
                  </a:cubicBezTo>
                  <a:cubicBezTo>
                    <a:pt x="748" y="540"/>
                    <a:pt x="705" y="70"/>
                    <a:pt x="363" y="6"/>
                  </a:cubicBezTo>
                  <a:cubicBezTo>
                    <a:pt x="343" y="2"/>
                    <a:pt x="325" y="0"/>
                    <a:pt x="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33"/>
            <p:cNvSpPr/>
            <p:nvPr/>
          </p:nvSpPr>
          <p:spPr>
            <a:xfrm>
              <a:off x="-617950" y="5103763"/>
              <a:ext cx="2700" cy="3625"/>
            </a:xfrm>
            <a:custGeom>
              <a:avLst/>
              <a:gdLst/>
              <a:ahLst/>
              <a:cxnLst/>
              <a:rect l="l" t="t" r="r" b="b"/>
              <a:pathLst>
                <a:path w="108" h="145" extrusionOk="0">
                  <a:moveTo>
                    <a:pt x="22" y="0"/>
                  </a:moveTo>
                  <a:cubicBezTo>
                    <a:pt x="22" y="43"/>
                    <a:pt x="22" y="86"/>
                    <a:pt x="1" y="128"/>
                  </a:cubicBezTo>
                  <a:cubicBezTo>
                    <a:pt x="22" y="139"/>
                    <a:pt x="38" y="144"/>
                    <a:pt x="54" y="144"/>
                  </a:cubicBezTo>
                  <a:cubicBezTo>
                    <a:pt x="70" y="144"/>
                    <a:pt x="86" y="139"/>
                    <a:pt x="108" y="128"/>
                  </a:cubicBezTo>
                  <a:cubicBezTo>
                    <a:pt x="108" y="86"/>
                    <a:pt x="108" y="43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33"/>
            <p:cNvSpPr/>
            <p:nvPr/>
          </p:nvSpPr>
          <p:spPr>
            <a:xfrm>
              <a:off x="-581400" y="5175263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342" y="0"/>
                  </a:moveTo>
                  <a:cubicBezTo>
                    <a:pt x="68" y="0"/>
                    <a:pt x="0" y="296"/>
                    <a:pt x="121" y="517"/>
                  </a:cubicBezTo>
                  <a:cubicBezTo>
                    <a:pt x="334" y="432"/>
                    <a:pt x="527" y="368"/>
                    <a:pt x="741" y="303"/>
                  </a:cubicBezTo>
                  <a:cubicBezTo>
                    <a:pt x="698" y="154"/>
                    <a:pt x="591" y="47"/>
                    <a:pt x="399" y="4"/>
                  </a:cubicBezTo>
                  <a:cubicBezTo>
                    <a:pt x="379" y="2"/>
                    <a:pt x="360" y="0"/>
                    <a:pt x="3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33"/>
            <p:cNvSpPr/>
            <p:nvPr/>
          </p:nvSpPr>
          <p:spPr>
            <a:xfrm>
              <a:off x="-578400" y="5182838"/>
              <a:ext cx="17000" cy="10300"/>
            </a:xfrm>
            <a:custGeom>
              <a:avLst/>
              <a:gdLst/>
              <a:ahLst/>
              <a:cxnLst/>
              <a:rect l="l" t="t" r="r" b="b"/>
              <a:pathLst>
                <a:path w="680" h="412" extrusionOk="0">
                  <a:moveTo>
                    <a:pt x="621" y="0"/>
                  </a:moveTo>
                  <a:lnTo>
                    <a:pt x="621" y="0"/>
                  </a:lnTo>
                  <a:cubicBezTo>
                    <a:pt x="407" y="65"/>
                    <a:pt x="214" y="129"/>
                    <a:pt x="1" y="214"/>
                  </a:cubicBezTo>
                  <a:cubicBezTo>
                    <a:pt x="43" y="278"/>
                    <a:pt x="129" y="342"/>
                    <a:pt x="214" y="385"/>
                  </a:cubicBezTo>
                  <a:cubicBezTo>
                    <a:pt x="236" y="321"/>
                    <a:pt x="257" y="236"/>
                    <a:pt x="279" y="171"/>
                  </a:cubicBezTo>
                  <a:lnTo>
                    <a:pt x="343" y="193"/>
                  </a:lnTo>
                  <a:cubicBezTo>
                    <a:pt x="343" y="257"/>
                    <a:pt x="321" y="342"/>
                    <a:pt x="321" y="407"/>
                  </a:cubicBezTo>
                  <a:cubicBezTo>
                    <a:pt x="344" y="410"/>
                    <a:pt x="365" y="412"/>
                    <a:pt x="385" y="412"/>
                  </a:cubicBezTo>
                  <a:cubicBezTo>
                    <a:pt x="612" y="412"/>
                    <a:pt x="679" y="197"/>
                    <a:pt x="6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33"/>
            <p:cNvSpPr/>
            <p:nvPr/>
          </p:nvSpPr>
          <p:spPr>
            <a:xfrm>
              <a:off x="-573050" y="5187113"/>
              <a:ext cx="3225" cy="5900"/>
            </a:xfrm>
            <a:custGeom>
              <a:avLst/>
              <a:gdLst/>
              <a:ahLst/>
              <a:cxnLst/>
              <a:rect l="l" t="t" r="r" b="b"/>
              <a:pathLst>
                <a:path w="129" h="236" extrusionOk="0">
                  <a:moveTo>
                    <a:pt x="65" y="0"/>
                  </a:moveTo>
                  <a:cubicBezTo>
                    <a:pt x="43" y="65"/>
                    <a:pt x="22" y="150"/>
                    <a:pt x="0" y="214"/>
                  </a:cubicBezTo>
                  <a:cubicBezTo>
                    <a:pt x="22" y="214"/>
                    <a:pt x="43" y="236"/>
                    <a:pt x="86" y="236"/>
                  </a:cubicBezTo>
                  <a:lnTo>
                    <a:pt x="107" y="236"/>
                  </a:lnTo>
                  <a:cubicBezTo>
                    <a:pt x="107" y="171"/>
                    <a:pt x="129" y="86"/>
                    <a:pt x="129" y="22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DA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33"/>
            <p:cNvSpPr/>
            <p:nvPr/>
          </p:nvSpPr>
          <p:spPr>
            <a:xfrm>
              <a:off x="-582975" y="5237238"/>
              <a:ext cx="17875" cy="14150"/>
            </a:xfrm>
            <a:custGeom>
              <a:avLst/>
              <a:gdLst/>
              <a:ahLst/>
              <a:cxnLst/>
              <a:rect l="l" t="t" r="r" b="b"/>
              <a:pathLst>
                <a:path w="715" h="566" extrusionOk="0">
                  <a:moveTo>
                    <a:pt x="281" y="1"/>
                  </a:moveTo>
                  <a:cubicBezTo>
                    <a:pt x="30" y="1"/>
                    <a:pt x="0" y="293"/>
                    <a:pt x="141" y="453"/>
                  </a:cubicBezTo>
                  <a:cubicBezTo>
                    <a:pt x="205" y="389"/>
                    <a:pt x="226" y="325"/>
                    <a:pt x="269" y="240"/>
                  </a:cubicBezTo>
                  <a:lnTo>
                    <a:pt x="269" y="240"/>
                  </a:lnTo>
                  <a:cubicBezTo>
                    <a:pt x="248" y="325"/>
                    <a:pt x="205" y="411"/>
                    <a:pt x="162" y="475"/>
                  </a:cubicBezTo>
                  <a:cubicBezTo>
                    <a:pt x="205" y="518"/>
                    <a:pt x="269" y="560"/>
                    <a:pt x="333" y="560"/>
                  </a:cubicBezTo>
                  <a:cubicBezTo>
                    <a:pt x="354" y="564"/>
                    <a:pt x="374" y="565"/>
                    <a:pt x="392" y="565"/>
                  </a:cubicBezTo>
                  <a:cubicBezTo>
                    <a:pt x="715" y="565"/>
                    <a:pt x="677" y="65"/>
                    <a:pt x="333" y="5"/>
                  </a:cubicBezTo>
                  <a:cubicBezTo>
                    <a:pt x="315" y="2"/>
                    <a:pt x="297" y="1"/>
                    <a:pt x="2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33"/>
            <p:cNvSpPr/>
            <p:nvPr/>
          </p:nvSpPr>
          <p:spPr>
            <a:xfrm>
              <a:off x="-579475" y="5243213"/>
              <a:ext cx="3250" cy="5900"/>
            </a:xfrm>
            <a:custGeom>
              <a:avLst/>
              <a:gdLst/>
              <a:ahLst/>
              <a:cxnLst/>
              <a:rect l="l" t="t" r="r" b="b"/>
              <a:pathLst>
                <a:path w="130" h="236" extrusionOk="0">
                  <a:moveTo>
                    <a:pt x="129" y="1"/>
                  </a:moveTo>
                  <a:lnTo>
                    <a:pt x="129" y="1"/>
                  </a:lnTo>
                  <a:cubicBezTo>
                    <a:pt x="86" y="86"/>
                    <a:pt x="65" y="150"/>
                    <a:pt x="1" y="214"/>
                  </a:cubicBezTo>
                  <a:cubicBezTo>
                    <a:pt x="22" y="236"/>
                    <a:pt x="22" y="236"/>
                    <a:pt x="22" y="236"/>
                  </a:cubicBezTo>
                  <a:cubicBezTo>
                    <a:pt x="65" y="172"/>
                    <a:pt x="108" y="86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33"/>
            <p:cNvSpPr/>
            <p:nvPr/>
          </p:nvSpPr>
          <p:spPr>
            <a:xfrm>
              <a:off x="-623475" y="5313038"/>
              <a:ext cx="23100" cy="18025"/>
            </a:xfrm>
            <a:custGeom>
              <a:avLst/>
              <a:gdLst/>
              <a:ahLst/>
              <a:cxnLst/>
              <a:rect l="l" t="t" r="r" b="b"/>
              <a:pathLst>
                <a:path w="924" h="721" extrusionOk="0">
                  <a:moveTo>
                    <a:pt x="341" y="1"/>
                  </a:moveTo>
                  <a:cubicBezTo>
                    <a:pt x="43" y="1"/>
                    <a:pt x="1" y="367"/>
                    <a:pt x="179" y="585"/>
                  </a:cubicBezTo>
                  <a:cubicBezTo>
                    <a:pt x="222" y="542"/>
                    <a:pt x="286" y="521"/>
                    <a:pt x="329" y="478"/>
                  </a:cubicBezTo>
                  <a:lnTo>
                    <a:pt x="372" y="542"/>
                  </a:lnTo>
                  <a:cubicBezTo>
                    <a:pt x="350" y="585"/>
                    <a:pt x="307" y="606"/>
                    <a:pt x="265" y="649"/>
                  </a:cubicBezTo>
                  <a:cubicBezTo>
                    <a:pt x="307" y="670"/>
                    <a:pt x="350" y="713"/>
                    <a:pt x="436" y="713"/>
                  </a:cubicBezTo>
                  <a:lnTo>
                    <a:pt x="457" y="713"/>
                  </a:lnTo>
                  <a:cubicBezTo>
                    <a:pt x="484" y="718"/>
                    <a:pt x="509" y="720"/>
                    <a:pt x="533" y="720"/>
                  </a:cubicBezTo>
                  <a:cubicBezTo>
                    <a:pt x="924" y="720"/>
                    <a:pt x="880" y="88"/>
                    <a:pt x="457" y="8"/>
                  </a:cubicBezTo>
                  <a:lnTo>
                    <a:pt x="414" y="8"/>
                  </a:lnTo>
                  <a:cubicBezTo>
                    <a:pt x="388" y="3"/>
                    <a:pt x="364" y="1"/>
                    <a:pt x="3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33"/>
            <p:cNvSpPr/>
            <p:nvPr/>
          </p:nvSpPr>
          <p:spPr>
            <a:xfrm>
              <a:off x="-619000" y="5324963"/>
              <a:ext cx="4825" cy="4300"/>
            </a:xfrm>
            <a:custGeom>
              <a:avLst/>
              <a:gdLst/>
              <a:ahLst/>
              <a:cxnLst/>
              <a:rect l="l" t="t" r="r" b="b"/>
              <a:pathLst>
                <a:path w="193" h="172" extrusionOk="0">
                  <a:moveTo>
                    <a:pt x="150" y="1"/>
                  </a:moveTo>
                  <a:cubicBezTo>
                    <a:pt x="107" y="44"/>
                    <a:pt x="43" y="65"/>
                    <a:pt x="0" y="108"/>
                  </a:cubicBezTo>
                  <a:cubicBezTo>
                    <a:pt x="22" y="129"/>
                    <a:pt x="43" y="151"/>
                    <a:pt x="86" y="172"/>
                  </a:cubicBezTo>
                  <a:cubicBezTo>
                    <a:pt x="128" y="129"/>
                    <a:pt x="171" y="108"/>
                    <a:pt x="193" y="65"/>
                  </a:cubicBezTo>
                  <a:lnTo>
                    <a:pt x="1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33"/>
            <p:cNvSpPr/>
            <p:nvPr/>
          </p:nvSpPr>
          <p:spPr>
            <a:xfrm>
              <a:off x="-630750" y="5016113"/>
              <a:ext cx="5350" cy="575"/>
            </a:xfrm>
            <a:custGeom>
              <a:avLst/>
              <a:gdLst/>
              <a:ahLst/>
              <a:cxnLst/>
              <a:rect l="l" t="t" r="r" b="b"/>
              <a:pathLst>
                <a:path w="214" h="23" extrusionOk="0">
                  <a:moveTo>
                    <a:pt x="0" y="1"/>
                  </a:moveTo>
                  <a:lnTo>
                    <a:pt x="0" y="22"/>
                  </a:lnTo>
                  <a:cubicBezTo>
                    <a:pt x="64" y="22"/>
                    <a:pt x="150" y="22"/>
                    <a:pt x="214" y="1"/>
                  </a:cubicBezTo>
                  <a:lnTo>
                    <a:pt x="214" y="1"/>
                  </a:lnTo>
                  <a:cubicBezTo>
                    <a:pt x="192" y="8"/>
                    <a:pt x="169" y="10"/>
                    <a:pt x="144" y="10"/>
                  </a:cubicBezTo>
                  <a:cubicBezTo>
                    <a:pt x="95" y="10"/>
                    <a:pt x="43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33"/>
            <p:cNvSpPr/>
            <p:nvPr/>
          </p:nvSpPr>
          <p:spPr>
            <a:xfrm>
              <a:off x="-630750" y="5016113"/>
              <a:ext cx="5350" cy="1100"/>
            </a:xfrm>
            <a:custGeom>
              <a:avLst/>
              <a:gdLst/>
              <a:ahLst/>
              <a:cxnLst/>
              <a:rect l="l" t="t" r="r" b="b"/>
              <a:pathLst>
                <a:path w="214" h="44" extrusionOk="0">
                  <a:moveTo>
                    <a:pt x="213" y="1"/>
                  </a:moveTo>
                  <a:cubicBezTo>
                    <a:pt x="149" y="22"/>
                    <a:pt x="64" y="22"/>
                    <a:pt x="0" y="22"/>
                  </a:cubicBezTo>
                  <a:lnTo>
                    <a:pt x="0" y="43"/>
                  </a:lnTo>
                  <a:cubicBezTo>
                    <a:pt x="64" y="22"/>
                    <a:pt x="149" y="22"/>
                    <a:pt x="2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33"/>
            <p:cNvSpPr/>
            <p:nvPr/>
          </p:nvSpPr>
          <p:spPr>
            <a:xfrm>
              <a:off x="-630750" y="4830163"/>
              <a:ext cx="1625" cy="6450"/>
            </a:xfrm>
            <a:custGeom>
              <a:avLst/>
              <a:gdLst/>
              <a:ahLst/>
              <a:cxnLst/>
              <a:rect l="l" t="t" r="r" b="b"/>
              <a:pathLst>
                <a:path w="65" h="258" extrusionOk="0">
                  <a:moveTo>
                    <a:pt x="21" y="1"/>
                  </a:moveTo>
                  <a:cubicBezTo>
                    <a:pt x="21" y="22"/>
                    <a:pt x="0" y="43"/>
                    <a:pt x="0" y="65"/>
                  </a:cubicBezTo>
                  <a:lnTo>
                    <a:pt x="0" y="257"/>
                  </a:lnTo>
                  <a:cubicBezTo>
                    <a:pt x="21" y="214"/>
                    <a:pt x="43" y="193"/>
                    <a:pt x="64" y="172"/>
                  </a:cubicBezTo>
                  <a:cubicBezTo>
                    <a:pt x="43" y="107"/>
                    <a:pt x="43" y="65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33"/>
            <p:cNvSpPr/>
            <p:nvPr/>
          </p:nvSpPr>
          <p:spPr>
            <a:xfrm>
              <a:off x="-630750" y="4826963"/>
              <a:ext cx="550" cy="4825"/>
            </a:xfrm>
            <a:custGeom>
              <a:avLst/>
              <a:gdLst/>
              <a:ahLst/>
              <a:cxnLst/>
              <a:rect l="l" t="t" r="r" b="b"/>
              <a:pathLst>
                <a:path w="22" h="193" extrusionOk="0">
                  <a:moveTo>
                    <a:pt x="0" y="0"/>
                  </a:moveTo>
                  <a:lnTo>
                    <a:pt x="0" y="193"/>
                  </a:lnTo>
                  <a:cubicBezTo>
                    <a:pt x="0" y="171"/>
                    <a:pt x="21" y="150"/>
                    <a:pt x="21" y="129"/>
                  </a:cubicBezTo>
                  <a:cubicBezTo>
                    <a:pt x="21" y="86"/>
                    <a:pt x="0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33"/>
            <p:cNvSpPr/>
            <p:nvPr/>
          </p:nvSpPr>
          <p:spPr>
            <a:xfrm>
              <a:off x="-630750" y="4783138"/>
              <a:ext cx="550" cy="3775"/>
            </a:xfrm>
            <a:custGeom>
              <a:avLst/>
              <a:gdLst/>
              <a:ahLst/>
              <a:cxnLst/>
              <a:rect l="l" t="t" r="r" b="b"/>
              <a:pathLst>
                <a:path w="22" h="151" extrusionOk="0">
                  <a:moveTo>
                    <a:pt x="0" y="1"/>
                  </a:moveTo>
                  <a:lnTo>
                    <a:pt x="0" y="150"/>
                  </a:lnTo>
                  <a:cubicBezTo>
                    <a:pt x="0" y="108"/>
                    <a:pt x="21" y="43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33"/>
            <p:cNvSpPr/>
            <p:nvPr/>
          </p:nvSpPr>
          <p:spPr>
            <a:xfrm>
              <a:off x="-630750" y="4814663"/>
              <a:ext cx="2150" cy="3775"/>
            </a:xfrm>
            <a:custGeom>
              <a:avLst/>
              <a:gdLst/>
              <a:ahLst/>
              <a:cxnLst/>
              <a:rect l="l" t="t" r="r" b="b"/>
              <a:pathLst>
                <a:path w="86" h="151" extrusionOk="0">
                  <a:moveTo>
                    <a:pt x="85" y="1"/>
                  </a:moveTo>
                  <a:cubicBezTo>
                    <a:pt x="64" y="43"/>
                    <a:pt x="21" y="65"/>
                    <a:pt x="0" y="86"/>
                  </a:cubicBezTo>
                  <a:lnTo>
                    <a:pt x="0" y="150"/>
                  </a:lnTo>
                  <a:cubicBezTo>
                    <a:pt x="21" y="108"/>
                    <a:pt x="64" y="43"/>
                    <a:pt x="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33"/>
            <p:cNvSpPr/>
            <p:nvPr/>
          </p:nvSpPr>
          <p:spPr>
            <a:xfrm>
              <a:off x="-630750" y="4662913"/>
              <a:ext cx="9100" cy="79650"/>
            </a:xfrm>
            <a:custGeom>
              <a:avLst/>
              <a:gdLst/>
              <a:ahLst/>
              <a:cxnLst/>
              <a:rect l="l" t="t" r="r" b="b"/>
              <a:pathLst>
                <a:path w="364" h="3186" extrusionOk="0">
                  <a:moveTo>
                    <a:pt x="0" y="0"/>
                  </a:moveTo>
                  <a:lnTo>
                    <a:pt x="0" y="2929"/>
                  </a:lnTo>
                  <a:cubicBezTo>
                    <a:pt x="21" y="2971"/>
                    <a:pt x="64" y="2993"/>
                    <a:pt x="85" y="3014"/>
                  </a:cubicBezTo>
                  <a:cubicBezTo>
                    <a:pt x="150" y="3057"/>
                    <a:pt x="214" y="3121"/>
                    <a:pt x="278" y="3185"/>
                  </a:cubicBezTo>
                  <a:cubicBezTo>
                    <a:pt x="278" y="3142"/>
                    <a:pt x="278" y="3100"/>
                    <a:pt x="278" y="3057"/>
                  </a:cubicBezTo>
                  <a:cubicBezTo>
                    <a:pt x="363" y="2052"/>
                    <a:pt x="342" y="1005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33"/>
            <p:cNvSpPr/>
            <p:nvPr/>
          </p:nvSpPr>
          <p:spPr>
            <a:xfrm>
              <a:off x="-630750" y="4736113"/>
              <a:ext cx="6950" cy="28875"/>
            </a:xfrm>
            <a:custGeom>
              <a:avLst/>
              <a:gdLst/>
              <a:ahLst/>
              <a:cxnLst/>
              <a:rect l="l" t="t" r="r" b="b"/>
              <a:pathLst>
                <a:path w="278" h="1155" extrusionOk="0">
                  <a:moveTo>
                    <a:pt x="0" y="1"/>
                  </a:moveTo>
                  <a:lnTo>
                    <a:pt x="0" y="556"/>
                  </a:lnTo>
                  <a:cubicBezTo>
                    <a:pt x="43" y="770"/>
                    <a:pt x="85" y="963"/>
                    <a:pt x="128" y="1155"/>
                  </a:cubicBezTo>
                  <a:cubicBezTo>
                    <a:pt x="192" y="856"/>
                    <a:pt x="235" y="556"/>
                    <a:pt x="278" y="257"/>
                  </a:cubicBezTo>
                  <a:cubicBezTo>
                    <a:pt x="214" y="193"/>
                    <a:pt x="150" y="129"/>
                    <a:pt x="85" y="86"/>
                  </a:cubicBezTo>
                  <a:cubicBezTo>
                    <a:pt x="64" y="65"/>
                    <a:pt x="21" y="4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33"/>
            <p:cNvSpPr/>
            <p:nvPr/>
          </p:nvSpPr>
          <p:spPr>
            <a:xfrm>
              <a:off x="-624350" y="4782613"/>
              <a:ext cx="1625" cy="2700"/>
            </a:xfrm>
            <a:custGeom>
              <a:avLst/>
              <a:gdLst/>
              <a:ahLst/>
              <a:cxnLst/>
              <a:rect l="l" t="t" r="r" b="b"/>
              <a:pathLst>
                <a:path w="65" h="108" extrusionOk="0">
                  <a:moveTo>
                    <a:pt x="0" y="0"/>
                  </a:moveTo>
                  <a:cubicBezTo>
                    <a:pt x="22" y="43"/>
                    <a:pt x="22" y="64"/>
                    <a:pt x="22" y="107"/>
                  </a:cubicBezTo>
                  <a:cubicBezTo>
                    <a:pt x="43" y="64"/>
                    <a:pt x="43" y="43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33"/>
            <p:cNvSpPr/>
            <p:nvPr/>
          </p:nvSpPr>
          <p:spPr>
            <a:xfrm>
              <a:off x="-622750" y="4806113"/>
              <a:ext cx="1625" cy="5375"/>
            </a:xfrm>
            <a:custGeom>
              <a:avLst/>
              <a:gdLst/>
              <a:ahLst/>
              <a:cxnLst/>
              <a:rect l="l" t="t" r="r" b="b"/>
              <a:pathLst>
                <a:path w="65" h="215" extrusionOk="0">
                  <a:moveTo>
                    <a:pt x="65" y="1"/>
                  </a:moveTo>
                  <a:lnTo>
                    <a:pt x="65" y="1"/>
                  </a:lnTo>
                  <a:cubicBezTo>
                    <a:pt x="43" y="22"/>
                    <a:pt x="22" y="43"/>
                    <a:pt x="1" y="86"/>
                  </a:cubicBezTo>
                  <a:cubicBezTo>
                    <a:pt x="1" y="129"/>
                    <a:pt x="1" y="172"/>
                    <a:pt x="1" y="214"/>
                  </a:cubicBezTo>
                  <a:cubicBezTo>
                    <a:pt x="22" y="129"/>
                    <a:pt x="43" y="65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33"/>
            <p:cNvSpPr/>
            <p:nvPr/>
          </p:nvSpPr>
          <p:spPr>
            <a:xfrm>
              <a:off x="-622750" y="4803438"/>
              <a:ext cx="2175" cy="4850"/>
            </a:xfrm>
            <a:custGeom>
              <a:avLst/>
              <a:gdLst/>
              <a:ahLst/>
              <a:cxnLst/>
              <a:rect l="l" t="t" r="r" b="b"/>
              <a:pathLst>
                <a:path w="87" h="194" extrusionOk="0">
                  <a:moveTo>
                    <a:pt x="86" y="1"/>
                  </a:moveTo>
                  <a:lnTo>
                    <a:pt x="86" y="1"/>
                  </a:lnTo>
                  <a:cubicBezTo>
                    <a:pt x="65" y="44"/>
                    <a:pt x="43" y="86"/>
                    <a:pt x="1" y="129"/>
                  </a:cubicBezTo>
                  <a:cubicBezTo>
                    <a:pt x="1" y="150"/>
                    <a:pt x="1" y="172"/>
                    <a:pt x="1" y="193"/>
                  </a:cubicBezTo>
                  <a:cubicBezTo>
                    <a:pt x="22" y="150"/>
                    <a:pt x="43" y="129"/>
                    <a:pt x="65" y="108"/>
                  </a:cubicBezTo>
                  <a:cubicBezTo>
                    <a:pt x="65" y="65"/>
                    <a:pt x="86" y="22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33"/>
            <p:cNvSpPr/>
            <p:nvPr/>
          </p:nvSpPr>
          <p:spPr>
            <a:xfrm>
              <a:off x="-630750" y="4750013"/>
              <a:ext cx="3225" cy="33150"/>
            </a:xfrm>
            <a:custGeom>
              <a:avLst/>
              <a:gdLst/>
              <a:ahLst/>
              <a:cxnLst/>
              <a:rect l="l" t="t" r="r" b="b"/>
              <a:pathLst>
                <a:path w="129" h="1326" extrusionOk="0">
                  <a:moveTo>
                    <a:pt x="0" y="0"/>
                  </a:moveTo>
                  <a:lnTo>
                    <a:pt x="0" y="1326"/>
                  </a:lnTo>
                  <a:lnTo>
                    <a:pt x="21" y="1326"/>
                  </a:lnTo>
                  <a:cubicBezTo>
                    <a:pt x="64" y="1091"/>
                    <a:pt x="85" y="834"/>
                    <a:pt x="128" y="599"/>
                  </a:cubicBezTo>
                  <a:cubicBezTo>
                    <a:pt x="85" y="407"/>
                    <a:pt x="43" y="21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33"/>
            <p:cNvSpPr/>
            <p:nvPr/>
          </p:nvSpPr>
          <p:spPr>
            <a:xfrm>
              <a:off x="-629150" y="4828563"/>
              <a:ext cx="4825" cy="11775"/>
            </a:xfrm>
            <a:custGeom>
              <a:avLst/>
              <a:gdLst/>
              <a:ahLst/>
              <a:cxnLst/>
              <a:rect l="l" t="t" r="r" b="b"/>
              <a:pathLst>
                <a:path w="193" h="471" extrusionOk="0">
                  <a:moveTo>
                    <a:pt x="192" y="0"/>
                  </a:moveTo>
                  <a:lnTo>
                    <a:pt x="192" y="0"/>
                  </a:lnTo>
                  <a:cubicBezTo>
                    <a:pt x="128" y="86"/>
                    <a:pt x="64" y="150"/>
                    <a:pt x="0" y="236"/>
                  </a:cubicBezTo>
                  <a:cubicBezTo>
                    <a:pt x="0" y="321"/>
                    <a:pt x="21" y="385"/>
                    <a:pt x="43" y="471"/>
                  </a:cubicBezTo>
                  <a:lnTo>
                    <a:pt x="86" y="471"/>
                  </a:lnTo>
                  <a:cubicBezTo>
                    <a:pt x="128" y="321"/>
                    <a:pt x="171" y="150"/>
                    <a:pt x="1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33"/>
            <p:cNvSpPr/>
            <p:nvPr/>
          </p:nvSpPr>
          <p:spPr>
            <a:xfrm>
              <a:off x="-630225" y="4764963"/>
              <a:ext cx="5900" cy="18200"/>
            </a:xfrm>
            <a:custGeom>
              <a:avLst/>
              <a:gdLst/>
              <a:ahLst/>
              <a:cxnLst/>
              <a:rect l="l" t="t" r="r" b="b"/>
              <a:pathLst>
                <a:path w="236" h="728" extrusionOk="0">
                  <a:moveTo>
                    <a:pt x="107" y="1"/>
                  </a:moveTo>
                  <a:cubicBezTo>
                    <a:pt x="64" y="236"/>
                    <a:pt x="43" y="493"/>
                    <a:pt x="0" y="728"/>
                  </a:cubicBezTo>
                  <a:cubicBezTo>
                    <a:pt x="86" y="706"/>
                    <a:pt x="171" y="706"/>
                    <a:pt x="235" y="706"/>
                  </a:cubicBezTo>
                  <a:cubicBezTo>
                    <a:pt x="214" y="471"/>
                    <a:pt x="171" y="236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33"/>
            <p:cNvSpPr/>
            <p:nvPr/>
          </p:nvSpPr>
          <p:spPr>
            <a:xfrm>
              <a:off x="-630750" y="4782613"/>
              <a:ext cx="6950" cy="18725"/>
            </a:xfrm>
            <a:custGeom>
              <a:avLst/>
              <a:gdLst/>
              <a:ahLst/>
              <a:cxnLst/>
              <a:rect l="l" t="t" r="r" b="b"/>
              <a:pathLst>
                <a:path w="278" h="749" extrusionOk="0">
                  <a:moveTo>
                    <a:pt x="256" y="0"/>
                  </a:moveTo>
                  <a:cubicBezTo>
                    <a:pt x="192" y="0"/>
                    <a:pt x="107" y="0"/>
                    <a:pt x="21" y="22"/>
                  </a:cubicBezTo>
                  <a:cubicBezTo>
                    <a:pt x="21" y="64"/>
                    <a:pt x="0" y="129"/>
                    <a:pt x="0" y="171"/>
                  </a:cubicBezTo>
                  <a:lnTo>
                    <a:pt x="0" y="214"/>
                  </a:lnTo>
                  <a:lnTo>
                    <a:pt x="0" y="748"/>
                  </a:lnTo>
                  <a:cubicBezTo>
                    <a:pt x="107" y="535"/>
                    <a:pt x="192" y="321"/>
                    <a:pt x="278" y="107"/>
                  </a:cubicBezTo>
                  <a:cubicBezTo>
                    <a:pt x="278" y="64"/>
                    <a:pt x="278" y="43"/>
                    <a:pt x="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33"/>
            <p:cNvSpPr/>
            <p:nvPr/>
          </p:nvSpPr>
          <p:spPr>
            <a:xfrm>
              <a:off x="-630750" y="4785288"/>
              <a:ext cx="8025" cy="31550"/>
            </a:xfrm>
            <a:custGeom>
              <a:avLst/>
              <a:gdLst/>
              <a:ahLst/>
              <a:cxnLst/>
              <a:rect l="l" t="t" r="r" b="b"/>
              <a:pathLst>
                <a:path w="321" h="1262" extrusionOk="0">
                  <a:moveTo>
                    <a:pt x="278" y="0"/>
                  </a:moveTo>
                  <a:cubicBezTo>
                    <a:pt x="192" y="214"/>
                    <a:pt x="107" y="428"/>
                    <a:pt x="0" y="641"/>
                  </a:cubicBezTo>
                  <a:lnTo>
                    <a:pt x="0" y="1261"/>
                  </a:lnTo>
                  <a:cubicBezTo>
                    <a:pt x="21" y="1240"/>
                    <a:pt x="64" y="1218"/>
                    <a:pt x="85" y="1176"/>
                  </a:cubicBezTo>
                  <a:cubicBezTo>
                    <a:pt x="171" y="1069"/>
                    <a:pt x="235" y="962"/>
                    <a:pt x="321" y="855"/>
                  </a:cubicBezTo>
                  <a:cubicBezTo>
                    <a:pt x="321" y="663"/>
                    <a:pt x="321" y="492"/>
                    <a:pt x="299" y="299"/>
                  </a:cubicBezTo>
                  <a:cubicBezTo>
                    <a:pt x="299" y="192"/>
                    <a:pt x="299" y="107"/>
                    <a:pt x="2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33"/>
            <p:cNvSpPr/>
            <p:nvPr/>
          </p:nvSpPr>
          <p:spPr>
            <a:xfrm>
              <a:off x="-630225" y="4811463"/>
              <a:ext cx="7500" cy="23000"/>
            </a:xfrm>
            <a:custGeom>
              <a:avLst/>
              <a:gdLst/>
              <a:ahLst/>
              <a:cxnLst/>
              <a:rect l="l" t="t" r="r" b="b"/>
              <a:pathLst>
                <a:path w="300" h="920" extrusionOk="0">
                  <a:moveTo>
                    <a:pt x="300" y="0"/>
                  </a:moveTo>
                  <a:lnTo>
                    <a:pt x="300" y="0"/>
                  </a:lnTo>
                  <a:cubicBezTo>
                    <a:pt x="214" y="257"/>
                    <a:pt x="107" y="513"/>
                    <a:pt x="0" y="749"/>
                  </a:cubicBezTo>
                  <a:cubicBezTo>
                    <a:pt x="22" y="813"/>
                    <a:pt x="22" y="855"/>
                    <a:pt x="43" y="920"/>
                  </a:cubicBezTo>
                  <a:cubicBezTo>
                    <a:pt x="107" y="834"/>
                    <a:pt x="171" y="770"/>
                    <a:pt x="235" y="684"/>
                  </a:cubicBezTo>
                  <a:cubicBezTo>
                    <a:pt x="278" y="449"/>
                    <a:pt x="278" y="236"/>
                    <a:pt x="3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33"/>
            <p:cNvSpPr/>
            <p:nvPr/>
          </p:nvSpPr>
          <p:spPr>
            <a:xfrm>
              <a:off x="-630750" y="4808263"/>
              <a:ext cx="8025" cy="21925"/>
            </a:xfrm>
            <a:custGeom>
              <a:avLst/>
              <a:gdLst/>
              <a:ahLst/>
              <a:cxnLst/>
              <a:rect l="l" t="t" r="r" b="b"/>
              <a:pathLst>
                <a:path w="321" h="877" extrusionOk="0">
                  <a:moveTo>
                    <a:pt x="321" y="0"/>
                  </a:moveTo>
                  <a:cubicBezTo>
                    <a:pt x="256" y="86"/>
                    <a:pt x="171" y="171"/>
                    <a:pt x="85" y="257"/>
                  </a:cubicBezTo>
                  <a:cubicBezTo>
                    <a:pt x="64" y="299"/>
                    <a:pt x="21" y="364"/>
                    <a:pt x="0" y="406"/>
                  </a:cubicBezTo>
                  <a:lnTo>
                    <a:pt x="0" y="748"/>
                  </a:lnTo>
                  <a:cubicBezTo>
                    <a:pt x="0" y="791"/>
                    <a:pt x="21" y="834"/>
                    <a:pt x="21" y="877"/>
                  </a:cubicBezTo>
                  <a:cubicBezTo>
                    <a:pt x="128" y="641"/>
                    <a:pt x="235" y="385"/>
                    <a:pt x="321" y="128"/>
                  </a:cubicBezTo>
                  <a:cubicBezTo>
                    <a:pt x="321" y="86"/>
                    <a:pt x="321" y="43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33"/>
            <p:cNvSpPr/>
            <p:nvPr/>
          </p:nvSpPr>
          <p:spPr>
            <a:xfrm>
              <a:off x="-628625" y="4806663"/>
              <a:ext cx="5900" cy="8025"/>
            </a:xfrm>
            <a:custGeom>
              <a:avLst/>
              <a:gdLst/>
              <a:ahLst/>
              <a:cxnLst/>
              <a:rect l="l" t="t" r="r" b="b"/>
              <a:pathLst>
                <a:path w="236" h="321" extrusionOk="0">
                  <a:moveTo>
                    <a:pt x="236" y="0"/>
                  </a:moveTo>
                  <a:cubicBezTo>
                    <a:pt x="150" y="107"/>
                    <a:pt x="86" y="214"/>
                    <a:pt x="0" y="321"/>
                  </a:cubicBezTo>
                  <a:cubicBezTo>
                    <a:pt x="86" y="235"/>
                    <a:pt x="171" y="150"/>
                    <a:pt x="236" y="64"/>
                  </a:cubicBezTo>
                  <a:cubicBezTo>
                    <a:pt x="236" y="43"/>
                    <a:pt x="236" y="21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33"/>
            <p:cNvSpPr/>
            <p:nvPr/>
          </p:nvSpPr>
          <p:spPr>
            <a:xfrm>
              <a:off x="-630750" y="4832313"/>
              <a:ext cx="154450" cy="47575"/>
            </a:xfrm>
            <a:custGeom>
              <a:avLst/>
              <a:gdLst/>
              <a:ahLst/>
              <a:cxnLst/>
              <a:rect l="l" t="t" r="r" b="b"/>
              <a:pathLst>
                <a:path w="6178" h="1903" extrusionOk="0">
                  <a:moveTo>
                    <a:pt x="4189" y="0"/>
                  </a:moveTo>
                  <a:cubicBezTo>
                    <a:pt x="3256" y="392"/>
                    <a:pt x="2128" y="865"/>
                    <a:pt x="1116" y="865"/>
                  </a:cubicBezTo>
                  <a:cubicBezTo>
                    <a:pt x="969" y="865"/>
                    <a:pt x="825" y="855"/>
                    <a:pt x="684" y="834"/>
                  </a:cubicBezTo>
                  <a:cubicBezTo>
                    <a:pt x="577" y="1261"/>
                    <a:pt x="363" y="1624"/>
                    <a:pt x="0" y="1860"/>
                  </a:cubicBezTo>
                  <a:lnTo>
                    <a:pt x="0" y="1902"/>
                  </a:lnTo>
                  <a:cubicBezTo>
                    <a:pt x="577" y="1496"/>
                    <a:pt x="2223" y="1304"/>
                    <a:pt x="2650" y="1240"/>
                  </a:cubicBezTo>
                  <a:cubicBezTo>
                    <a:pt x="3698" y="1111"/>
                    <a:pt x="4681" y="898"/>
                    <a:pt x="5643" y="599"/>
                  </a:cubicBezTo>
                  <a:cubicBezTo>
                    <a:pt x="5835" y="449"/>
                    <a:pt x="6027" y="278"/>
                    <a:pt x="6177" y="86"/>
                  </a:cubicBezTo>
                  <a:lnTo>
                    <a:pt x="41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33"/>
            <p:cNvSpPr/>
            <p:nvPr/>
          </p:nvSpPr>
          <p:spPr>
            <a:xfrm>
              <a:off x="-630750" y="4894813"/>
              <a:ext cx="83375" cy="84000"/>
            </a:xfrm>
            <a:custGeom>
              <a:avLst/>
              <a:gdLst/>
              <a:ahLst/>
              <a:cxnLst/>
              <a:rect l="l" t="t" r="r" b="b"/>
              <a:pathLst>
                <a:path w="3335" h="3360" extrusionOk="0">
                  <a:moveTo>
                    <a:pt x="0" y="1"/>
                  </a:moveTo>
                  <a:lnTo>
                    <a:pt x="0" y="1134"/>
                  </a:lnTo>
                  <a:cubicBezTo>
                    <a:pt x="342" y="1476"/>
                    <a:pt x="684" y="1796"/>
                    <a:pt x="1047" y="2095"/>
                  </a:cubicBezTo>
                  <a:cubicBezTo>
                    <a:pt x="1582" y="2523"/>
                    <a:pt x="2308" y="2886"/>
                    <a:pt x="2992" y="3292"/>
                  </a:cubicBezTo>
                  <a:cubicBezTo>
                    <a:pt x="3095" y="3338"/>
                    <a:pt x="3180" y="3359"/>
                    <a:pt x="3240" y="3359"/>
                  </a:cubicBezTo>
                  <a:cubicBezTo>
                    <a:pt x="3291" y="3359"/>
                    <a:pt x="3324" y="3344"/>
                    <a:pt x="3334" y="3314"/>
                  </a:cubicBezTo>
                  <a:cubicBezTo>
                    <a:pt x="3334" y="3250"/>
                    <a:pt x="3270" y="3121"/>
                    <a:pt x="3163" y="2993"/>
                  </a:cubicBezTo>
                  <a:cubicBezTo>
                    <a:pt x="2907" y="2801"/>
                    <a:pt x="2629" y="2608"/>
                    <a:pt x="2373" y="2416"/>
                  </a:cubicBezTo>
                  <a:cubicBezTo>
                    <a:pt x="1475" y="1711"/>
                    <a:pt x="855" y="706"/>
                    <a:pt x="0" y="1"/>
                  </a:cubicBezTo>
                  <a:close/>
                </a:path>
              </a:pathLst>
            </a:custGeom>
            <a:solidFill>
              <a:srgbClr val="540F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33"/>
            <p:cNvSpPr/>
            <p:nvPr/>
          </p:nvSpPr>
          <p:spPr>
            <a:xfrm>
              <a:off x="-630750" y="5028938"/>
              <a:ext cx="18175" cy="63625"/>
            </a:xfrm>
            <a:custGeom>
              <a:avLst/>
              <a:gdLst/>
              <a:ahLst/>
              <a:cxnLst/>
              <a:rect l="l" t="t" r="r" b="b"/>
              <a:pathLst>
                <a:path w="727" h="2545" extrusionOk="0">
                  <a:moveTo>
                    <a:pt x="727" y="1"/>
                  </a:moveTo>
                  <a:lnTo>
                    <a:pt x="727" y="1"/>
                  </a:lnTo>
                  <a:cubicBezTo>
                    <a:pt x="577" y="22"/>
                    <a:pt x="449" y="22"/>
                    <a:pt x="321" y="43"/>
                  </a:cubicBezTo>
                  <a:cubicBezTo>
                    <a:pt x="214" y="65"/>
                    <a:pt x="107" y="65"/>
                    <a:pt x="0" y="65"/>
                  </a:cubicBezTo>
                  <a:lnTo>
                    <a:pt x="0" y="2544"/>
                  </a:lnTo>
                  <a:cubicBezTo>
                    <a:pt x="406" y="1817"/>
                    <a:pt x="598" y="834"/>
                    <a:pt x="7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33"/>
            <p:cNvSpPr/>
            <p:nvPr/>
          </p:nvSpPr>
          <p:spPr>
            <a:xfrm>
              <a:off x="-630750" y="5025738"/>
              <a:ext cx="44375" cy="89800"/>
            </a:xfrm>
            <a:custGeom>
              <a:avLst/>
              <a:gdLst/>
              <a:ahLst/>
              <a:cxnLst/>
              <a:rect l="l" t="t" r="r" b="b"/>
              <a:pathLst>
                <a:path w="1775" h="3592" extrusionOk="0">
                  <a:moveTo>
                    <a:pt x="1774" y="0"/>
                  </a:moveTo>
                  <a:cubicBezTo>
                    <a:pt x="1710" y="0"/>
                    <a:pt x="1667" y="22"/>
                    <a:pt x="1624" y="22"/>
                  </a:cubicBezTo>
                  <a:cubicBezTo>
                    <a:pt x="1432" y="1326"/>
                    <a:pt x="1069" y="2950"/>
                    <a:pt x="0" y="3442"/>
                  </a:cubicBezTo>
                  <a:lnTo>
                    <a:pt x="0" y="3591"/>
                  </a:lnTo>
                  <a:cubicBezTo>
                    <a:pt x="1197" y="3142"/>
                    <a:pt x="1560" y="1390"/>
                    <a:pt x="17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33"/>
            <p:cNvSpPr/>
            <p:nvPr/>
          </p:nvSpPr>
          <p:spPr>
            <a:xfrm>
              <a:off x="-630750" y="5026263"/>
              <a:ext cx="40625" cy="85525"/>
            </a:xfrm>
            <a:custGeom>
              <a:avLst/>
              <a:gdLst/>
              <a:ahLst/>
              <a:cxnLst/>
              <a:rect l="l" t="t" r="r" b="b"/>
              <a:pathLst>
                <a:path w="1625" h="3421" extrusionOk="0">
                  <a:moveTo>
                    <a:pt x="1624" y="1"/>
                  </a:moveTo>
                  <a:lnTo>
                    <a:pt x="1624" y="1"/>
                  </a:lnTo>
                  <a:cubicBezTo>
                    <a:pt x="1304" y="44"/>
                    <a:pt x="1005" y="65"/>
                    <a:pt x="727" y="108"/>
                  </a:cubicBezTo>
                  <a:cubicBezTo>
                    <a:pt x="598" y="941"/>
                    <a:pt x="406" y="1924"/>
                    <a:pt x="0" y="2651"/>
                  </a:cubicBezTo>
                  <a:lnTo>
                    <a:pt x="0" y="3421"/>
                  </a:lnTo>
                  <a:cubicBezTo>
                    <a:pt x="1069" y="2929"/>
                    <a:pt x="1432" y="1305"/>
                    <a:pt x="16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33"/>
            <p:cNvSpPr/>
            <p:nvPr/>
          </p:nvSpPr>
          <p:spPr>
            <a:xfrm>
              <a:off x="-630750" y="4308138"/>
              <a:ext cx="434975" cy="524200"/>
            </a:xfrm>
            <a:custGeom>
              <a:avLst/>
              <a:gdLst/>
              <a:ahLst/>
              <a:cxnLst/>
              <a:rect l="l" t="t" r="r" b="b"/>
              <a:pathLst>
                <a:path w="17399" h="20968" extrusionOk="0">
                  <a:moveTo>
                    <a:pt x="12582" y="0"/>
                  </a:moveTo>
                  <a:cubicBezTo>
                    <a:pt x="12249" y="0"/>
                    <a:pt x="11979" y="302"/>
                    <a:pt x="11392" y="662"/>
                  </a:cubicBezTo>
                  <a:cubicBezTo>
                    <a:pt x="10431" y="1260"/>
                    <a:pt x="9340" y="1666"/>
                    <a:pt x="8357" y="2265"/>
                  </a:cubicBezTo>
                  <a:cubicBezTo>
                    <a:pt x="6134" y="3633"/>
                    <a:pt x="3676" y="5321"/>
                    <a:pt x="2244" y="7501"/>
                  </a:cubicBezTo>
                  <a:cubicBezTo>
                    <a:pt x="1069" y="9275"/>
                    <a:pt x="577" y="11306"/>
                    <a:pt x="64" y="13358"/>
                  </a:cubicBezTo>
                  <a:cubicBezTo>
                    <a:pt x="43" y="13422"/>
                    <a:pt x="21" y="13508"/>
                    <a:pt x="0" y="13593"/>
                  </a:cubicBezTo>
                  <a:lnTo>
                    <a:pt x="0" y="13871"/>
                  </a:lnTo>
                  <a:cubicBezTo>
                    <a:pt x="235" y="14320"/>
                    <a:pt x="427" y="14811"/>
                    <a:pt x="534" y="15303"/>
                  </a:cubicBezTo>
                  <a:cubicBezTo>
                    <a:pt x="684" y="15966"/>
                    <a:pt x="727" y="16649"/>
                    <a:pt x="727" y="17312"/>
                  </a:cubicBezTo>
                  <a:cubicBezTo>
                    <a:pt x="727" y="17504"/>
                    <a:pt x="727" y="17697"/>
                    <a:pt x="727" y="17889"/>
                  </a:cubicBezTo>
                  <a:cubicBezTo>
                    <a:pt x="855" y="17504"/>
                    <a:pt x="962" y="17120"/>
                    <a:pt x="1047" y="16735"/>
                  </a:cubicBezTo>
                  <a:cubicBezTo>
                    <a:pt x="1218" y="16008"/>
                    <a:pt x="1304" y="15260"/>
                    <a:pt x="1325" y="14512"/>
                  </a:cubicBezTo>
                  <a:cubicBezTo>
                    <a:pt x="1368" y="13807"/>
                    <a:pt x="1325" y="13101"/>
                    <a:pt x="1197" y="12396"/>
                  </a:cubicBezTo>
                  <a:cubicBezTo>
                    <a:pt x="1180" y="12399"/>
                    <a:pt x="1163" y="12401"/>
                    <a:pt x="1145" y="12401"/>
                  </a:cubicBezTo>
                  <a:cubicBezTo>
                    <a:pt x="1052" y="12401"/>
                    <a:pt x="958" y="12351"/>
                    <a:pt x="940" y="12225"/>
                  </a:cubicBezTo>
                  <a:lnTo>
                    <a:pt x="919" y="12182"/>
                  </a:lnTo>
                  <a:cubicBezTo>
                    <a:pt x="894" y="12021"/>
                    <a:pt x="1035" y="11917"/>
                    <a:pt x="1166" y="11917"/>
                  </a:cubicBezTo>
                  <a:cubicBezTo>
                    <a:pt x="1261" y="11917"/>
                    <a:pt x="1350" y="11971"/>
                    <a:pt x="1368" y="12097"/>
                  </a:cubicBezTo>
                  <a:lnTo>
                    <a:pt x="1389" y="12140"/>
                  </a:lnTo>
                  <a:cubicBezTo>
                    <a:pt x="1411" y="12246"/>
                    <a:pt x="1347" y="12332"/>
                    <a:pt x="1261" y="12375"/>
                  </a:cubicBezTo>
                  <a:cubicBezTo>
                    <a:pt x="1689" y="13828"/>
                    <a:pt x="1710" y="15367"/>
                    <a:pt x="1496" y="16842"/>
                  </a:cubicBezTo>
                  <a:cubicBezTo>
                    <a:pt x="1411" y="17419"/>
                    <a:pt x="1304" y="17996"/>
                    <a:pt x="1111" y="18552"/>
                  </a:cubicBezTo>
                  <a:cubicBezTo>
                    <a:pt x="1154" y="18616"/>
                    <a:pt x="1197" y="18680"/>
                    <a:pt x="1218" y="18744"/>
                  </a:cubicBezTo>
                  <a:cubicBezTo>
                    <a:pt x="1240" y="18723"/>
                    <a:pt x="1240" y="18701"/>
                    <a:pt x="1261" y="18701"/>
                  </a:cubicBezTo>
                  <a:cubicBezTo>
                    <a:pt x="1496" y="18359"/>
                    <a:pt x="1710" y="17996"/>
                    <a:pt x="1945" y="17633"/>
                  </a:cubicBezTo>
                  <a:cubicBezTo>
                    <a:pt x="2373" y="16927"/>
                    <a:pt x="2757" y="16179"/>
                    <a:pt x="3056" y="15388"/>
                  </a:cubicBezTo>
                  <a:cubicBezTo>
                    <a:pt x="3185" y="15004"/>
                    <a:pt x="3313" y="14598"/>
                    <a:pt x="3356" y="14170"/>
                  </a:cubicBezTo>
                  <a:cubicBezTo>
                    <a:pt x="3420" y="13785"/>
                    <a:pt x="3398" y="13379"/>
                    <a:pt x="3206" y="12995"/>
                  </a:cubicBezTo>
                  <a:cubicBezTo>
                    <a:pt x="3169" y="13013"/>
                    <a:pt x="3128" y="13023"/>
                    <a:pt x="3088" y="13023"/>
                  </a:cubicBezTo>
                  <a:cubicBezTo>
                    <a:pt x="2991" y="13023"/>
                    <a:pt x="2901" y="12966"/>
                    <a:pt x="2886" y="12845"/>
                  </a:cubicBezTo>
                  <a:cubicBezTo>
                    <a:pt x="2861" y="12674"/>
                    <a:pt x="2997" y="12573"/>
                    <a:pt x="3125" y="12573"/>
                  </a:cubicBezTo>
                  <a:cubicBezTo>
                    <a:pt x="3223" y="12573"/>
                    <a:pt x="3316" y="12631"/>
                    <a:pt x="3334" y="12759"/>
                  </a:cubicBezTo>
                  <a:cubicBezTo>
                    <a:pt x="3356" y="12845"/>
                    <a:pt x="3313" y="12909"/>
                    <a:pt x="3270" y="12952"/>
                  </a:cubicBezTo>
                  <a:cubicBezTo>
                    <a:pt x="3484" y="13337"/>
                    <a:pt x="3548" y="13785"/>
                    <a:pt x="3527" y="14191"/>
                  </a:cubicBezTo>
                  <a:cubicBezTo>
                    <a:pt x="3527" y="14640"/>
                    <a:pt x="3420" y="15068"/>
                    <a:pt x="3313" y="15495"/>
                  </a:cubicBezTo>
                  <a:cubicBezTo>
                    <a:pt x="3078" y="16329"/>
                    <a:pt x="2715" y="17098"/>
                    <a:pt x="2330" y="17868"/>
                  </a:cubicBezTo>
                  <a:cubicBezTo>
                    <a:pt x="2137" y="18253"/>
                    <a:pt x="1945" y="18616"/>
                    <a:pt x="1731" y="19001"/>
                  </a:cubicBezTo>
                  <a:cubicBezTo>
                    <a:pt x="1667" y="19108"/>
                    <a:pt x="1603" y="19193"/>
                    <a:pt x="1539" y="19300"/>
                  </a:cubicBezTo>
                  <a:cubicBezTo>
                    <a:pt x="1966" y="20005"/>
                    <a:pt x="2330" y="20689"/>
                    <a:pt x="2586" y="20903"/>
                  </a:cubicBezTo>
                  <a:lnTo>
                    <a:pt x="4189" y="20967"/>
                  </a:lnTo>
                  <a:cubicBezTo>
                    <a:pt x="4553" y="20817"/>
                    <a:pt x="4895" y="20689"/>
                    <a:pt x="5194" y="20582"/>
                  </a:cubicBezTo>
                  <a:cubicBezTo>
                    <a:pt x="6605" y="20112"/>
                    <a:pt x="8250" y="20048"/>
                    <a:pt x="9768" y="19727"/>
                  </a:cubicBezTo>
                  <a:cubicBezTo>
                    <a:pt x="10217" y="19556"/>
                    <a:pt x="10666" y="19428"/>
                    <a:pt x="11093" y="19364"/>
                  </a:cubicBezTo>
                  <a:cubicBezTo>
                    <a:pt x="11542" y="19214"/>
                    <a:pt x="11991" y="19001"/>
                    <a:pt x="12376" y="18723"/>
                  </a:cubicBezTo>
                  <a:cubicBezTo>
                    <a:pt x="14342" y="17333"/>
                    <a:pt x="15111" y="15196"/>
                    <a:pt x="15817" y="12973"/>
                  </a:cubicBezTo>
                  <a:cubicBezTo>
                    <a:pt x="16586" y="10537"/>
                    <a:pt x="17398" y="7779"/>
                    <a:pt x="16287" y="5214"/>
                  </a:cubicBezTo>
                  <a:cubicBezTo>
                    <a:pt x="15603" y="3611"/>
                    <a:pt x="14705" y="1538"/>
                    <a:pt x="13337" y="384"/>
                  </a:cubicBezTo>
                  <a:cubicBezTo>
                    <a:pt x="13007" y="110"/>
                    <a:pt x="12784" y="0"/>
                    <a:pt x="12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33"/>
            <p:cNvSpPr/>
            <p:nvPr/>
          </p:nvSpPr>
          <p:spPr>
            <a:xfrm>
              <a:off x="-608850" y="4771913"/>
              <a:ext cx="8575" cy="15000"/>
            </a:xfrm>
            <a:custGeom>
              <a:avLst/>
              <a:gdLst/>
              <a:ahLst/>
              <a:cxnLst/>
              <a:rect l="l" t="t" r="r" b="b"/>
              <a:pathLst>
                <a:path w="343" h="600" extrusionOk="0">
                  <a:moveTo>
                    <a:pt x="235" y="1"/>
                  </a:moveTo>
                  <a:cubicBezTo>
                    <a:pt x="171" y="172"/>
                    <a:pt x="107" y="343"/>
                    <a:pt x="22" y="514"/>
                  </a:cubicBezTo>
                  <a:cubicBezTo>
                    <a:pt x="22" y="535"/>
                    <a:pt x="0" y="557"/>
                    <a:pt x="0" y="578"/>
                  </a:cubicBezTo>
                  <a:cubicBezTo>
                    <a:pt x="0" y="578"/>
                    <a:pt x="22" y="599"/>
                    <a:pt x="43" y="599"/>
                  </a:cubicBezTo>
                  <a:cubicBezTo>
                    <a:pt x="150" y="471"/>
                    <a:pt x="257" y="321"/>
                    <a:pt x="342" y="193"/>
                  </a:cubicBezTo>
                  <a:cubicBezTo>
                    <a:pt x="321" y="129"/>
                    <a:pt x="278" y="65"/>
                    <a:pt x="235" y="1"/>
                  </a:cubicBezTo>
                  <a:close/>
                </a:path>
              </a:pathLst>
            </a:custGeom>
            <a:solidFill>
              <a:srgbClr val="FCD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33"/>
            <p:cNvSpPr/>
            <p:nvPr/>
          </p:nvSpPr>
          <p:spPr>
            <a:xfrm>
              <a:off x="-613675" y="4790613"/>
              <a:ext cx="87675" cy="63350"/>
            </a:xfrm>
            <a:custGeom>
              <a:avLst/>
              <a:gdLst/>
              <a:ahLst/>
              <a:cxnLst/>
              <a:rect l="l" t="t" r="r" b="b"/>
              <a:pathLst>
                <a:path w="3507" h="2534" extrusionOk="0">
                  <a:moveTo>
                    <a:pt x="856" y="1"/>
                  </a:moveTo>
                  <a:cubicBezTo>
                    <a:pt x="706" y="215"/>
                    <a:pt x="535" y="428"/>
                    <a:pt x="364" y="621"/>
                  </a:cubicBezTo>
                  <a:cubicBezTo>
                    <a:pt x="322" y="856"/>
                    <a:pt x="257" y="1112"/>
                    <a:pt x="215" y="1326"/>
                  </a:cubicBezTo>
                  <a:cubicBezTo>
                    <a:pt x="172" y="1732"/>
                    <a:pt x="129" y="2138"/>
                    <a:pt x="1" y="2502"/>
                  </a:cubicBezTo>
                  <a:cubicBezTo>
                    <a:pt x="142" y="2523"/>
                    <a:pt x="286" y="2533"/>
                    <a:pt x="433" y="2533"/>
                  </a:cubicBezTo>
                  <a:cubicBezTo>
                    <a:pt x="1445" y="2533"/>
                    <a:pt x="2573" y="2060"/>
                    <a:pt x="3506" y="1668"/>
                  </a:cubicBezTo>
                  <a:lnTo>
                    <a:pt x="1903" y="1604"/>
                  </a:lnTo>
                  <a:cubicBezTo>
                    <a:pt x="1647" y="1390"/>
                    <a:pt x="1262" y="706"/>
                    <a:pt x="8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33"/>
            <p:cNvSpPr/>
            <p:nvPr/>
          </p:nvSpPr>
          <p:spPr>
            <a:xfrm>
              <a:off x="-630750" y="4377563"/>
              <a:ext cx="27275" cy="223400"/>
            </a:xfrm>
            <a:custGeom>
              <a:avLst/>
              <a:gdLst/>
              <a:ahLst/>
              <a:cxnLst/>
              <a:rect l="l" t="t" r="r" b="b"/>
              <a:pathLst>
                <a:path w="1091" h="8936" extrusionOk="0">
                  <a:moveTo>
                    <a:pt x="0" y="1"/>
                  </a:moveTo>
                  <a:lnTo>
                    <a:pt x="0" y="8935"/>
                  </a:lnTo>
                  <a:cubicBezTo>
                    <a:pt x="427" y="7396"/>
                    <a:pt x="705" y="5708"/>
                    <a:pt x="898" y="4211"/>
                  </a:cubicBezTo>
                  <a:cubicBezTo>
                    <a:pt x="1090" y="2651"/>
                    <a:pt x="727" y="12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33"/>
            <p:cNvSpPr/>
            <p:nvPr/>
          </p:nvSpPr>
          <p:spPr>
            <a:xfrm>
              <a:off x="-496650" y="4995813"/>
              <a:ext cx="4300" cy="1100"/>
            </a:xfrm>
            <a:custGeom>
              <a:avLst/>
              <a:gdLst/>
              <a:ahLst/>
              <a:cxnLst/>
              <a:rect l="l" t="t" r="r" b="b"/>
              <a:pathLst>
                <a:path w="172" h="44" extrusionOk="0">
                  <a:moveTo>
                    <a:pt x="172" y="43"/>
                  </a:moveTo>
                  <a:cubicBezTo>
                    <a:pt x="129" y="43"/>
                    <a:pt x="65" y="22"/>
                    <a:pt x="1" y="1"/>
                  </a:cubicBezTo>
                  <a:cubicBezTo>
                    <a:pt x="65" y="22"/>
                    <a:pt x="129" y="43"/>
                    <a:pt x="172" y="43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33"/>
            <p:cNvSpPr/>
            <p:nvPr/>
          </p:nvSpPr>
          <p:spPr>
            <a:xfrm>
              <a:off x="-424500" y="4993138"/>
              <a:ext cx="2700" cy="1100"/>
            </a:xfrm>
            <a:custGeom>
              <a:avLst/>
              <a:gdLst/>
              <a:ahLst/>
              <a:cxnLst/>
              <a:rect l="l" t="t" r="r" b="b"/>
              <a:pathLst>
                <a:path w="108" h="44" extrusionOk="0">
                  <a:moveTo>
                    <a:pt x="107" y="1"/>
                  </a:moveTo>
                  <a:cubicBezTo>
                    <a:pt x="65" y="22"/>
                    <a:pt x="43" y="22"/>
                    <a:pt x="0" y="43"/>
                  </a:cubicBezTo>
                  <a:cubicBezTo>
                    <a:pt x="43" y="22"/>
                    <a:pt x="65" y="22"/>
                    <a:pt x="107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33"/>
            <p:cNvSpPr/>
            <p:nvPr/>
          </p:nvSpPr>
          <p:spPr>
            <a:xfrm>
              <a:off x="-507325" y="4992063"/>
              <a:ext cx="4300" cy="1625"/>
            </a:xfrm>
            <a:custGeom>
              <a:avLst/>
              <a:gdLst/>
              <a:ahLst/>
              <a:cxnLst/>
              <a:rect l="l" t="t" r="r" b="b"/>
              <a:pathLst>
                <a:path w="172" h="65" extrusionOk="0">
                  <a:moveTo>
                    <a:pt x="171" y="65"/>
                  </a:moveTo>
                  <a:cubicBezTo>
                    <a:pt x="107" y="44"/>
                    <a:pt x="43" y="22"/>
                    <a:pt x="0" y="1"/>
                  </a:cubicBezTo>
                  <a:cubicBezTo>
                    <a:pt x="43" y="22"/>
                    <a:pt x="107" y="44"/>
                    <a:pt x="171" y="65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33"/>
            <p:cNvSpPr/>
            <p:nvPr/>
          </p:nvSpPr>
          <p:spPr>
            <a:xfrm>
              <a:off x="-475275" y="5000613"/>
              <a:ext cx="3775" cy="25"/>
            </a:xfrm>
            <a:custGeom>
              <a:avLst/>
              <a:gdLst/>
              <a:ahLst/>
              <a:cxnLst/>
              <a:rect l="l" t="t" r="r" b="b"/>
              <a:pathLst>
                <a:path w="151" h="1" extrusionOk="0">
                  <a:moveTo>
                    <a:pt x="150" y="1"/>
                  </a:moveTo>
                  <a:cubicBezTo>
                    <a:pt x="86" y="1"/>
                    <a:pt x="44" y="1"/>
                    <a:pt x="1" y="1"/>
                  </a:cubicBezTo>
                  <a:cubicBezTo>
                    <a:pt x="44" y="1"/>
                    <a:pt x="86" y="1"/>
                    <a:pt x="150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33"/>
            <p:cNvSpPr/>
            <p:nvPr/>
          </p:nvSpPr>
          <p:spPr>
            <a:xfrm>
              <a:off x="-516400" y="4988338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128" y="64"/>
                  </a:moveTo>
                  <a:cubicBezTo>
                    <a:pt x="86" y="43"/>
                    <a:pt x="43" y="22"/>
                    <a:pt x="0" y="0"/>
                  </a:cubicBezTo>
                  <a:cubicBezTo>
                    <a:pt x="43" y="22"/>
                    <a:pt x="86" y="43"/>
                    <a:pt x="128" y="64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33"/>
            <p:cNvSpPr/>
            <p:nvPr/>
          </p:nvSpPr>
          <p:spPr>
            <a:xfrm>
              <a:off x="-466175" y="5001163"/>
              <a:ext cx="3750" cy="25"/>
            </a:xfrm>
            <a:custGeom>
              <a:avLst/>
              <a:gdLst/>
              <a:ahLst/>
              <a:cxnLst/>
              <a:rect l="l" t="t" r="r" b="b"/>
              <a:pathLst>
                <a:path w="150" h="1" extrusionOk="0">
                  <a:moveTo>
                    <a:pt x="150" y="0"/>
                  </a:moveTo>
                  <a:cubicBezTo>
                    <a:pt x="107" y="0"/>
                    <a:pt x="43" y="0"/>
                    <a:pt x="0" y="0"/>
                  </a:cubicBezTo>
                  <a:cubicBezTo>
                    <a:pt x="43" y="0"/>
                    <a:pt x="107" y="0"/>
                    <a:pt x="150" y="0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33"/>
            <p:cNvSpPr/>
            <p:nvPr/>
          </p:nvSpPr>
          <p:spPr>
            <a:xfrm>
              <a:off x="-433575" y="4996888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64" y="0"/>
                  </a:moveTo>
                  <a:cubicBezTo>
                    <a:pt x="43" y="0"/>
                    <a:pt x="21" y="22"/>
                    <a:pt x="0" y="22"/>
                  </a:cubicBezTo>
                  <a:cubicBezTo>
                    <a:pt x="21" y="22"/>
                    <a:pt x="43" y="0"/>
                    <a:pt x="64" y="0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33"/>
            <p:cNvSpPr/>
            <p:nvPr/>
          </p:nvSpPr>
          <p:spPr>
            <a:xfrm>
              <a:off x="-444800" y="4999563"/>
              <a:ext cx="2700" cy="550"/>
            </a:xfrm>
            <a:custGeom>
              <a:avLst/>
              <a:gdLst/>
              <a:ahLst/>
              <a:cxnLst/>
              <a:rect l="l" t="t" r="r" b="b"/>
              <a:pathLst>
                <a:path w="108" h="22" extrusionOk="0">
                  <a:moveTo>
                    <a:pt x="107" y="0"/>
                  </a:moveTo>
                  <a:cubicBezTo>
                    <a:pt x="64" y="0"/>
                    <a:pt x="43" y="0"/>
                    <a:pt x="0" y="21"/>
                  </a:cubicBezTo>
                  <a:cubicBezTo>
                    <a:pt x="43" y="0"/>
                    <a:pt x="64" y="0"/>
                    <a:pt x="107" y="0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33"/>
            <p:cNvSpPr/>
            <p:nvPr/>
          </p:nvSpPr>
          <p:spPr>
            <a:xfrm>
              <a:off x="-487025" y="4998488"/>
              <a:ext cx="3775" cy="550"/>
            </a:xfrm>
            <a:custGeom>
              <a:avLst/>
              <a:gdLst/>
              <a:ahLst/>
              <a:cxnLst/>
              <a:rect l="l" t="t" r="r" b="b"/>
              <a:pathLst>
                <a:path w="151" h="22" extrusionOk="0">
                  <a:moveTo>
                    <a:pt x="150" y="22"/>
                  </a:moveTo>
                  <a:cubicBezTo>
                    <a:pt x="86" y="22"/>
                    <a:pt x="43" y="0"/>
                    <a:pt x="1" y="0"/>
                  </a:cubicBezTo>
                  <a:cubicBezTo>
                    <a:pt x="43" y="0"/>
                    <a:pt x="86" y="22"/>
                    <a:pt x="150" y="22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33"/>
            <p:cNvSpPr/>
            <p:nvPr/>
          </p:nvSpPr>
          <p:spPr>
            <a:xfrm>
              <a:off x="-454425" y="5000613"/>
              <a:ext cx="3225" cy="575"/>
            </a:xfrm>
            <a:custGeom>
              <a:avLst/>
              <a:gdLst/>
              <a:ahLst/>
              <a:cxnLst/>
              <a:rect l="l" t="t" r="r" b="b"/>
              <a:pathLst>
                <a:path w="129" h="23" extrusionOk="0">
                  <a:moveTo>
                    <a:pt x="129" y="1"/>
                  </a:moveTo>
                  <a:cubicBezTo>
                    <a:pt x="86" y="1"/>
                    <a:pt x="43" y="22"/>
                    <a:pt x="0" y="22"/>
                  </a:cubicBezTo>
                  <a:cubicBezTo>
                    <a:pt x="43" y="22"/>
                    <a:pt x="86" y="1"/>
                    <a:pt x="129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33"/>
            <p:cNvSpPr/>
            <p:nvPr/>
          </p:nvSpPr>
          <p:spPr>
            <a:xfrm>
              <a:off x="-590675" y="4791388"/>
              <a:ext cx="285900" cy="193775"/>
            </a:xfrm>
            <a:custGeom>
              <a:avLst/>
              <a:gdLst/>
              <a:ahLst/>
              <a:cxnLst/>
              <a:rect l="l" t="t" r="r" b="b"/>
              <a:pathLst>
                <a:path w="11436" h="7751" extrusionOk="0">
                  <a:moveTo>
                    <a:pt x="9973" y="0"/>
                  </a:moveTo>
                  <a:cubicBezTo>
                    <a:pt x="9818" y="0"/>
                    <a:pt x="9656" y="12"/>
                    <a:pt x="9490" y="34"/>
                  </a:cubicBezTo>
                  <a:cubicBezTo>
                    <a:pt x="9063" y="205"/>
                    <a:pt x="8635" y="312"/>
                    <a:pt x="8165" y="397"/>
                  </a:cubicBezTo>
                  <a:cubicBezTo>
                    <a:pt x="6712" y="953"/>
                    <a:pt x="5194" y="1872"/>
                    <a:pt x="4382" y="2150"/>
                  </a:cubicBezTo>
                  <a:cubicBezTo>
                    <a:pt x="4275" y="2171"/>
                    <a:pt x="4168" y="2214"/>
                    <a:pt x="4040" y="2236"/>
                  </a:cubicBezTo>
                  <a:cubicBezTo>
                    <a:pt x="2522" y="3539"/>
                    <a:pt x="406" y="3881"/>
                    <a:pt x="64" y="5249"/>
                  </a:cubicBezTo>
                  <a:cubicBezTo>
                    <a:pt x="0" y="5527"/>
                    <a:pt x="1154" y="6553"/>
                    <a:pt x="1560" y="7130"/>
                  </a:cubicBezTo>
                  <a:cubicBezTo>
                    <a:pt x="1911" y="7357"/>
                    <a:pt x="2263" y="7565"/>
                    <a:pt x="2633" y="7733"/>
                  </a:cubicBezTo>
                  <a:lnTo>
                    <a:pt x="2633" y="7733"/>
                  </a:lnTo>
                  <a:cubicBezTo>
                    <a:pt x="2632" y="7731"/>
                    <a:pt x="2630" y="7730"/>
                    <a:pt x="2629" y="7729"/>
                  </a:cubicBezTo>
                  <a:cubicBezTo>
                    <a:pt x="2608" y="7686"/>
                    <a:pt x="2608" y="7622"/>
                    <a:pt x="2608" y="7558"/>
                  </a:cubicBezTo>
                  <a:cubicBezTo>
                    <a:pt x="2608" y="7023"/>
                    <a:pt x="3014" y="6895"/>
                    <a:pt x="3463" y="6660"/>
                  </a:cubicBezTo>
                  <a:cubicBezTo>
                    <a:pt x="4318" y="6254"/>
                    <a:pt x="5023" y="5826"/>
                    <a:pt x="5750" y="5228"/>
                  </a:cubicBezTo>
                  <a:cubicBezTo>
                    <a:pt x="6006" y="5014"/>
                    <a:pt x="5963" y="4672"/>
                    <a:pt x="6199" y="4458"/>
                  </a:cubicBezTo>
                  <a:cubicBezTo>
                    <a:pt x="6209" y="4448"/>
                    <a:pt x="6229" y="4443"/>
                    <a:pt x="6256" y="4443"/>
                  </a:cubicBezTo>
                  <a:cubicBezTo>
                    <a:pt x="6412" y="4443"/>
                    <a:pt x="6800" y="4602"/>
                    <a:pt x="6968" y="4602"/>
                  </a:cubicBezTo>
                  <a:cubicBezTo>
                    <a:pt x="6996" y="4602"/>
                    <a:pt x="7019" y="4598"/>
                    <a:pt x="7032" y="4587"/>
                  </a:cubicBezTo>
                  <a:cubicBezTo>
                    <a:pt x="7075" y="4544"/>
                    <a:pt x="6883" y="3988"/>
                    <a:pt x="6947" y="3924"/>
                  </a:cubicBezTo>
                  <a:cubicBezTo>
                    <a:pt x="7160" y="3753"/>
                    <a:pt x="7353" y="3796"/>
                    <a:pt x="7609" y="3646"/>
                  </a:cubicBezTo>
                  <a:cubicBezTo>
                    <a:pt x="8357" y="3219"/>
                    <a:pt x="8849" y="2513"/>
                    <a:pt x="9319" y="1808"/>
                  </a:cubicBezTo>
                  <a:cubicBezTo>
                    <a:pt x="9725" y="1167"/>
                    <a:pt x="10302" y="461"/>
                    <a:pt x="11157" y="376"/>
                  </a:cubicBezTo>
                  <a:cubicBezTo>
                    <a:pt x="11264" y="461"/>
                    <a:pt x="11350" y="568"/>
                    <a:pt x="11435" y="675"/>
                  </a:cubicBezTo>
                  <a:cubicBezTo>
                    <a:pt x="11095" y="182"/>
                    <a:pt x="10579" y="0"/>
                    <a:pt x="9973" y="0"/>
                  </a:cubicBezTo>
                  <a:close/>
                  <a:moveTo>
                    <a:pt x="2633" y="7733"/>
                  </a:moveTo>
                  <a:cubicBezTo>
                    <a:pt x="2651" y="7750"/>
                    <a:pt x="2652" y="7750"/>
                    <a:pt x="2672" y="7750"/>
                  </a:cubicBezTo>
                  <a:cubicBezTo>
                    <a:pt x="2659" y="7744"/>
                    <a:pt x="2646" y="7738"/>
                    <a:pt x="2633" y="77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33"/>
            <p:cNvSpPr/>
            <p:nvPr/>
          </p:nvSpPr>
          <p:spPr>
            <a:xfrm>
              <a:off x="-630750" y="4847263"/>
              <a:ext cx="141075" cy="122400"/>
            </a:xfrm>
            <a:custGeom>
              <a:avLst/>
              <a:gdLst/>
              <a:ahLst/>
              <a:cxnLst/>
              <a:rect l="l" t="t" r="r" b="b"/>
              <a:pathLst>
                <a:path w="5643" h="4896" extrusionOk="0">
                  <a:moveTo>
                    <a:pt x="5643" y="1"/>
                  </a:moveTo>
                  <a:lnTo>
                    <a:pt x="5643" y="1"/>
                  </a:lnTo>
                  <a:cubicBezTo>
                    <a:pt x="4681" y="300"/>
                    <a:pt x="3698" y="513"/>
                    <a:pt x="2650" y="642"/>
                  </a:cubicBezTo>
                  <a:cubicBezTo>
                    <a:pt x="2223" y="706"/>
                    <a:pt x="577" y="898"/>
                    <a:pt x="0" y="1304"/>
                  </a:cubicBezTo>
                  <a:lnTo>
                    <a:pt x="0" y="1903"/>
                  </a:lnTo>
                  <a:cubicBezTo>
                    <a:pt x="855" y="2608"/>
                    <a:pt x="1475" y="3613"/>
                    <a:pt x="2373" y="4318"/>
                  </a:cubicBezTo>
                  <a:cubicBezTo>
                    <a:pt x="2629" y="4510"/>
                    <a:pt x="2907" y="4703"/>
                    <a:pt x="3185" y="4895"/>
                  </a:cubicBezTo>
                  <a:cubicBezTo>
                    <a:pt x="2757" y="4318"/>
                    <a:pt x="1603" y="3292"/>
                    <a:pt x="1667" y="3014"/>
                  </a:cubicBezTo>
                  <a:cubicBezTo>
                    <a:pt x="2009" y="1646"/>
                    <a:pt x="4125" y="1304"/>
                    <a:pt x="5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33"/>
            <p:cNvSpPr/>
            <p:nvPr/>
          </p:nvSpPr>
          <p:spPr>
            <a:xfrm>
              <a:off x="-386575" y="4792213"/>
              <a:ext cx="33175" cy="9125"/>
            </a:xfrm>
            <a:custGeom>
              <a:avLst/>
              <a:gdLst/>
              <a:ahLst/>
              <a:cxnLst/>
              <a:rect l="l" t="t" r="r" b="b"/>
              <a:pathLst>
                <a:path w="1327" h="365" extrusionOk="0">
                  <a:moveTo>
                    <a:pt x="1326" y="1"/>
                  </a:moveTo>
                  <a:lnTo>
                    <a:pt x="1326" y="1"/>
                  </a:lnTo>
                  <a:cubicBezTo>
                    <a:pt x="899" y="65"/>
                    <a:pt x="450" y="193"/>
                    <a:pt x="1" y="364"/>
                  </a:cubicBezTo>
                  <a:cubicBezTo>
                    <a:pt x="471" y="279"/>
                    <a:pt x="899" y="172"/>
                    <a:pt x="1326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33"/>
            <p:cNvSpPr/>
            <p:nvPr/>
          </p:nvSpPr>
          <p:spPr>
            <a:xfrm>
              <a:off x="-503050" y="4993688"/>
              <a:ext cx="6425" cy="2150"/>
            </a:xfrm>
            <a:custGeom>
              <a:avLst/>
              <a:gdLst/>
              <a:ahLst/>
              <a:cxnLst/>
              <a:rect l="l" t="t" r="r" b="b"/>
              <a:pathLst>
                <a:path w="257" h="86" extrusionOk="0">
                  <a:moveTo>
                    <a:pt x="257" y="86"/>
                  </a:moveTo>
                  <a:cubicBezTo>
                    <a:pt x="171" y="64"/>
                    <a:pt x="86" y="43"/>
                    <a:pt x="0" y="0"/>
                  </a:cubicBezTo>
                  <a:cubicBezTo>
                    <a:pt x="86" y="43"/>
                    <a:pt x="171" y="64"/>
                    <a:pt x="257" y="86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33"/>
            <p:cNvSpPr/>
            <p:nvPr/>
          </p:nvSpPr>
          <p:spPr>
            <a:xfrm>
              <a:off x="-523900" y="4985138"/>
              <a:ext cx="7525" cy="3225"/>
            </a:xfrm>
            <a:custGeom>
              <a:avLst/>
              <a:gdLst/>
              <a:ahLst/>
              <a:cxnLst/>
              <a:rect l="l" t="t" r="r" b="b"/>
              <a:pathLst>
                <a:path w="301" h="129" extrusionOk="0">
                  <a:moveTo>
                    <a:pt x="300" y="128"/>
                  </a:moveTo>
                  <a:cubicBezTo>
                    <a:pt x="193" y="107"/>
                    <a:pt x="86" y="43"/>
                    <a:pt x="1" y="0"/>
                  </a:cubicBezTo>
                  <a:cubicBezTo>
                    <a:pt x="86" y="43"/>
                    <a:pt x="193" y="107"/>
                    <a:pt x="300" y="128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33"/>
            <p:cNvSpPr/>
            <p:nvPr/>
          </p:nvSpPr>
          <p:spPr>
            <a:xfrm>
              <a:off x="-513200" y="4989938"/>
              <a:ext cx="5900" cy="2150"/>
            </a:xfrm>
            <a:custGeom>
              <a:avLst/>
              <a:gdLst/>
              <a:ahLst/>
              <a:cxnLst/>
              <a:rect l="l" t="t" r="r" b="b"/>
              <a:pathLst>
                <a:path w="236" h="86" extrusionOk="0">
                  <a:moveTo>
                    <a:pt x="235" y="86"/>
                  </a:moveTo>
                  <a:cubicBezTo>
                    <a:pt x="150" y="65"/>
                    <a:pt x="86" y="43"/>
                    <a:pt x="0" y="0"/>
                  </a:cubicBezTo>
                  <a:cubicBezTo>
                    <a:pt x="86" y="43"/>
                    <a:pt x="150" y="65"/>
                    <a:pt x="235" y="86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33"/>
            <p:cNvSpPr/>
            <p:nvPr/>
          </p:nvSpPr>
          <p:spPr>
            <a:xfrm>
              <a:off x="-462450" y="5001163"/>
              <a:ext cx="8050" cy="25"/>
            </a:xfrm>
            <a:custGeom>
              <a:avLst/>
              <a:gdLst/>
              <a:ahLst/>
              <a:cxnLst/>
              <a:rect l="l" t="t" r="r" b="b"/>
              <a:pathLst>
                <a:path w="322" h="1" extrusionOk="0">
                  <a:moveTo>
                    <a:pt x="321" y="0"/>
                  </a:moveTo>
                  <a:cubicBezTo>
                    <a:pt x="215" y="0"/>
                    <a:pt x="108" y="0"/>
                    <a:pt x="1" y="0"/>
                  </a:cubicBezTo>
                  <a:cubicBezTo>
                    <a:pt x="108" y="0"/>
                    <a:pt x="215" y="0"/>
                    <a:pt x="321" y="0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33"/>
            <p:cNvSpPr/>
            <p:nvPr/>
          </p:nvSpPr>
          <p:spPr>
            <a:xfrm>
              <a:off x="-421825" y="4988863"/>
              <a:ext cx="8575" cy="4300"/>
            </a:xfrm>
            <a:custGeom>
              <a:avLst/>
              <a:gdLst/>
              <a:ahLst/>
              <a:cxnLst/>
              <a:rect l="l" t="t" r="r" b="b"/>
              <a:pathLst>
                <a:path w="343" h="172" extrusionOk="0">
                  <a:moveTo>
                    <a:pt x="342" y="1"/>
                  </a:moveTo>
                  <a:cubicBezTo>
                    <a:pt x="235" y="65"/>
                    <a:pt x="107" y="129"/>
                    <a:pt x="0" y="172"/>
                  </a:cubicBezTo>
                  <a:cubicBezTo>
                    <a:pt x="107" y="129"/>
                    <a:pt x="235" y="65"/>
                    <a:pt x="342" y="1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33"/>
            <p:cNvSpPr/>
            <p:nvPr/>
          </p:nvSpPr>
          <p:spPr>
            <a:xfrm>
              <a:off x="-451225" y="5000088"/>
              <a:ext cx="6450" cy="550"/>
            </a:xfrm>
            <a:custGeom>
              <a:avLst/>
              <a:gdLst/>
              <a:ahLst/>
              <a:cxnLst/>
              <a:rect l="l" t="t" r="r" b="b"/>
              <a:pathLst>
                <a:path w="258" h="22" extrusionOk="0">
                  <a:moveTo>
                    <a:pt x="257" y="0"/>
                  </a:moveTo>
                  <a:cubicBezTo>
                    <a:pt x="172" y="0"/>
                    <a:pt x="86" y="22"/>
                    <a:pt x="1" y="22"/>
                  </a:cubicBezTo>
                  <a:cubicBezTo>
                    <a:pt x="86" y="22"/>
                    <a:pt x="172" y="0"/>
                    <a:pt x="257" y="0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33"/>
            <p:cNvSpPr/>
            <p:nvPr/>
          </p:nvSpPr>
          <p:spPr>
            <a:xfrm>
              <a:off x="-471525" y="5000613"/>
              <a:ext cx="5375" cy="575"/>
            </a:xfrm>
            <a:custGeom>
              <a:avLst/>
              <a:gdLst/>
              <a:ahLst/>
              <a:cxnLst/>
              <a:rect l="l" t="t" r="r" b="b"/>
              <a:pathLst>
                <a:path w="215" h="23" extrusionOk="0">
                  <a:moveTo>
                    <a:pt x="214" y="22"/>
                  </a:moveTo>
                  <a:cubicBezTo>
                    <a:pt x="150" y="22"/>
                    <a:pt x="65" y="22"/>
                    <a:pt x="0" y="1"/>
                  </a:cubicBezTo>
                  <a:cubicBezTo>
                    <a:pt x="65" y="22"/>
                    <a:pt x="150" y="22"/>
                    <a:pt x="214" y="22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33"/>
            <p:cNvSpPr/>
            <p:nvPr/>
          </p:nvSpPr>
          <p:spPr>
            <a:xfrm>
              <a:off x="-492375" y="4996888"/>
              <a:ext cx="5375" cy="1625"/>
            </a:xfrm>
            <a:custGeom>
              <a:avLst/>
              <a:gdLst/>
              <a:ahLst/>
              <a:cxnLst/>
              <a:rect l="l" t="t" r="r" b="b"/>
              <a:pathLst>
                <a:path w="215" h="65" extrusionOk="0">
                  <a:moveTo>
                    <a:pt x="215" y="64"/>
                  </a:moveTo>
                  <a:cubicBezTo>
                    <a:pt x="129" y="43"/>
                    <a:pt x="65" y="22"/>
                    <a:pt x="1" y="0"/>
                  </a:cubicBezTo>
                  <a:cubicBezTo>
                    <a:pt x="65" y="22"/>
                    <a:pt x="129" y="43"/>
                    <a:pt x="215" y="64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33"/>
            <p:cNvSpPr/>
            <p:nvPr/>
          </p:nvSpPr>
          <p:spPr>
            <a:xfrm>
              <a:off x="-442125" y="4997413"/>
              <a:ext cx="8575" cy="2175"/>
            </a:xfrm>
            <a:custGeom>
              <a:avLst/>
              <a:gdLst/>
              <a:ahLst/>
              <a:cxnLst/>
              <a:rect l="l" t="t" r="r" b="b"/>
              <a:pathLst>
                <a:path w="343" h="87" extrusionOk="0">
                  <a:moveTo>
                    <a:pt x="342" y="1"/>
                  </a:moveTo>
                  <a:cubicBezTo>
                    <a:pt x="235" y="22"/>
                    <a:pt x="128" y="65"/>
                    <a:pt x="0" y="86"/>
                  </a:cubicBezTo>
                  <a:cubicBezTo>
                    <a:pt x="128" y="65"/>
                    <a:pt x="235" y="22"/>
                    <a:pt x="342" y="1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33"/>
            <p:cNvSpPr/>
            <p:nvPr/>
          </p:nvSpPr>
          <p:spPr>
            <a:xfrm>
              <a:off x="-431975" y="4994213"/>
              <a:ext cx="7500" cy="2700"/>
            </a:xfrm>
            <a:custGeom>
              <a:avLst/>
              <a:gdLst/>
              <a:ahLst/>
              <a:cxnLst/>
              <a:rect l="l" t="t" r="r" b="b"/>
              <a:pathLst>
                <a:path w="300" h="108" extrusionOk="0">
                  <a:moveTo>
                    <a:pt x="299" y="0"/>
                  </a:moveTo>
                  <a:cubicBezTo>
                    <a:pt x="214" y="43"/>
                    <a:pt x="107" y="86"/>
                    <a:pt x="0" y="107"/>
                  </a:cubicBezTo>
                  <a:cubicBezTo>
                    <a:pt x="107" y="86"/>
                    <a:pt x="214" y="43"/>
                    <a:pt x="299" y="0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33"/>
            <p:cNvSpPr/>
            <p:nvPr/>
          </p:nvSpPr>
          <p:spPr>
            <a:xfrm>
              <a:off x="-483275" y="4999013"/>
              <a:ext cx="8025" cy="1625"/>
            </a:xfrm>
            <a:custGeom>
              <a:avLst/>
              <a:gdLst/>
              <a:ahLst/>
              <a:cxnLst/>
              <a:rect l="l" t="t" r="r" b="b"/>
              <a:pathLst>
                <a:path w="321" h="65" extrusionOk="0">
                  <a:moveTo>
                    <a:pt x="321" y="65"/>
                  </a:moveTo>
                  <a:cubicBezTo>
                    <a:pt x="214" y="43"/>
                    <a:pt x="107" y="22"/>
                    <a:pt x="0" y="1"/>
                  </a:cubicBezTo>
                  <a:cubicBezTo>
                    <a:pt x="107" y="22"/>
                    <a:pt x="214" y="43"/>
                    <a:pt x="321" y="65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33"/>
            <p:cNvSpPr/>
            <p:nvPr/>
          </p:nvSpPr>
          <p:spPr>
            <a:xfrm>
              <a:off x="-525500" y="4800763"/>
              <a:ext cx="240500" cy="200425"/>
            </a:xfrm>
            <a:custGeom>
              <a:avLst/>
              <a:gdLst/>
              <a:ahLst/>
              <a:cxnLst/>
              <a:rect l="l" t="t" r="r" b="b"/>
              <a:pathLst>
                <a:path w="9620" h="8017" extrusionOk="0">
                  <a:moveTo>
                    <a:pt x="8550" y="1"/>
                  </a:moveTo>
                  <a:cubicBezTo>
                    <a:pt x="7695" y="86"/>
                    <a:pt x="7118" y="792"/>
                    <a:pt x="6712" y="1433"/>
                  </a:cubicBezTo>
                  <a:cubicBezTo>
                    <a:pt x="6242" y="2138"/>
                    <a:pt x="5750" y="2844"/>
                    <a:pt x="5002" y="3271"/>
                  </a:cubicBezTo>
                  <a:cubicBezTo>
                    <a:pt x="4746" y="3421"/>
                    <a:pt x="4553" y="3378"/>
                    <a:pt x="4340" y="3549"/>
                  </a:cubicBezTo>
                  <a:cubicBezTo>
                    <a:pt x="4276" y="3613"/>
                    <a:pt x="4468" y="4169"/>
                    <a:pt x="4425" y="4212"/>
                  </a:cubicBezTo>
                  <a:cubicBezTo>
                    <a:pt x="4412" y="4223"/>
                    <a:pt x="4389" y="4227"/>
                    <a:pt x="4361" y="4227"/>
                  </a:cubicBezTo>
                  <a:cubicBezTo>
                    <a:pt x="4193" y="4227"/>
                    <a:pt x="3805" y="4068"/>
                    <a:pt x="3649" y="4068"/>
                  </a:cubicBezTo>
                  <a:cubicBezTo>
                    <a:pt x="3622" y="4068"/>
                    <a:pt x="3602" y="4073"/>
                    <a:pt x="3592" y="4083"/>
                  </a:cubicBezTo>
                  <a:cubicBezTo>
                    <a:pt x="3356" y="4297"/>
                    <a:pt x="3399" y="4639"/>
                    <a:pt x="3143" y="4853"/>
                  </a:cubicBezTo>
                  <a:cubicBezTo>
                    <a:pt x="2416" y="5451"/>
                    <a:pt x="1711" y="5879"/>
                    <a:pt x="856" y="6285"/>
                  </a:cubicBezTo>
                  <a:cubicBezTo>
                    <a:pt x="407" y="6520"/>
                    <a:pt x="1" y="6648"/>
                    <a:pt x="1" y="7183"/>
                  </a:cubicBezTo>
                  <a:cubicBezTo>
                    <a:pt x="1" y="7247"/>
                    <a:pt x="1" y="7311"/>
                    <a:pt x="22" y="7354"/>
                  </a:cubicBezTo>
                  <a:cubicBezTo>
                    <a:pt x="43" y="7375"/>
                    <a:pt x="43" y="7375"/>
                    <a:pt x="65" y="7375"/>
                  </a:cubicBezTo>
                  <a:cubicBezTo>
                    <a:pt x="150" y="7418"/>
                    <a:pt x="257" y="7482"/>
                    <a:pt x="364" y="7503"/>
                  </a:cubicBezTo>
                  <a:cubicBezTo>
                    <a:pt x="407" y="7525"/>
                    <a:pt x="450" y="7546"/>
                    <a:pt x="492" y="7567"/>
                  </a:cubicBezTo>
                  <a:cubicBezTo>
                    <a:pt x="578" y="7610"/>
                    <a:pt x="642" y="7632"/>
                    <a:pt x="727" y="7653"/>
                  </a:cubicBezTo>
                  <a:cubicBezTo>
                    <a:pt x="770" y="7674"/>
                    <a:pt x="834" y="7696"/>
                    <a:pt x="898" y="7717"/>
                  </a:cubicBezTo>
                  <a:cubicBezTo>
                    <a:pt x="984" y="7760"/>
                    <a:pt x="1069" y="7781"/>
                    <a:pt x="1155" y="7803"/>
                  </a:cubicBezTo>
                  <a:cubicBezTo>
                    <a:pt x="1219" y="7824"/>
                    <a:pt x="1283" y="7845"/>
                    <a:pt x="1326" y="7845"/>
                  </a:cubicBezTo>
                  <a:cubicBezTo>
                    <a:pt x="1390" y="7867"/>
                    <a:pt x="1454" y="7888"/>
                    <a:pt x="1540" y="7909"/>
                  </a:cubicBezTo>
                  <a:cubicBezTo>
                    <a:pt x="1582" y="7909"/>
                    <a:pt x="1625" y="7931"/>
                    <a:pt x="1689" y="7931"/>
                  </a:cubicBezTo>
                  <a:cubicBezTo>
                    <a:pt x="1796" y="7952"/>
                    <a:pt x="1903" y="7973"/>
                    <a:pt x="2010" y="7995"/>
                  </a:cubicBezTo>
                  <a:lnTo>
                    <a:pt x="2159" y="7995"/>
                  </a:lnTo>
                  <a:cubicBezTo>
                    <a:pt x="2224" y="8016"/>
                    <a:pt x="2309" y="8016"/>
                    <a:pt x="2373" y="8016"/>
                  </a:cubicBezTo>
                  <a:lnTo>
                    <a:pt x="2843" y="8016"/>
                  </a:lnTo>
                  <a:cubicBezTo>
                    <a:pt x="2886" y="8016"/>
                    <a:pt x="2929" y="7995"/>
                    <a:pt x="2972" y="7995"/>
                  </a:cubicBezTo>
                  <a:cubicBezTo>
                    <a:pt x="3057" y="7995"/>
                    <a:pt x="3143" y="7973"/>
                    <a:pt x="3228" y="7973"/>
                  </a:cubicBezTo>
                  <a:cubicBezTo>
                    <a:pt x="3271" y="7952"/>
                    <a:pt x="3292" y="7952"/>
                    <a:pt x="3335" y="7952"/>
                  </a:cubicBezTo>
                  <a:cubicBezTo>
                    <a:pt x="3463" y="7931"/>
                    <a:pt x="3570" y="7888"/>
                    <a:pt x="3677" y="7867"/>
                  </a:cubicBezTo>
                  <a:cubicBezTo>
                    <a:pt x="3698" y="7867"/>
                    <a:pt x="3720" y="7845"/>
                    <a:pt x="3741" y="7845"/>
                  </a:cubicBezTo>
                  <a:cubicBezTo>
                    <a:pt x="3848" y="7824"/>
                    <a:pt x="3955" y="7781"/>
                    <a:pt x="4040" y="7738"/>
                  </a:cubicBezTo>
                  <a:cubicBezTo>
                    <a:pt x="4083" y="7717"/>
                    <a:pt x="4105" y="7717"/>
                    <a:pt x="4147" y="7696"/>
                  </a:cubicBezTo>
                  <a:cubicBezTo>
                    <a:pt x="4254" y="7653"/>
                    <a:pt x="4382" y="7589"/>
                    <a:pt x="4489" y="7525"/>
                  </a:cubicBezTo>
                  <a:cubicBezTo>
                    <a:pt x="5750" y="6798"/>
                    <a:pt x="6947" y="5729"/>
                    <a:pt x="7824" y="4554"/>
                  </a:cubicBezTo>
                  <a:cubicBezTo>
                    <a:pt x="8550" y="3592"/>
                    <a:pt x="9619" y="1476"/>
                    <a:pt x="8828" y="300"/>
                  </a:cubicBezTo>
                  <a:cubicBezTo>
                    <a:pt x="8743" y="193"/>
                    <a:pt x="8657" y="86"/>
                    <a:pt x="8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33"/>
            <p:cNvSpPr/>
            <p:nvPr/>
          </p:nvSpPr>
          <p:spPr>
            <a:xfrm>
              <a:off x="-609925" y="4958163"/>
              <a:ext cx="89800" cy="49975"/>
            </a:xfrm>
            <a:custGeom>
              <a:avLst/>
              <a:gdLst/>
              <a:ahLst/>
              <a:cxnLst/>
              <a:rect l="l" t="t" r="r" b="b"/>
              <a:pathLst>
                <a:path w="3592" h="1999" extrusionOk="0">
                  <a:moveTo>
                    <a:pt x="152" y="0"/>
                  </a:moveTo>
                  <a:cubicBezTo>
                    <a:pt x="99" y="0"/>
                    <a:pt x="68" y="16"/>
                    <a:pt x="65" y="53"/>
                  </a:cubicBezTo>
                  <a:cubicBezTo>
                    <a:pt x="1" y="1015"/>
                    <a:pt x="920" y="737"/>
                    <a:pt x="962" y="1442"/>
                  </a:cubicBezTo>
                  <a:cubicBezTo>
                    <a:pt x="1676" y="1667"/>
                    <a:pt x="2409" y="1871"/>
                    <a:pt x="3105" y="1871"/>
                  </a:cubicBezTo>
                  <a:cubicBezTo>
                    <a:pt x="3139" y="1871"/>
                    <a:pt x="3173" y="1871"/>
                    <a:pt x="3207" y="1870"/>
                  </a:cubicBezTo>
                  <a:cubicBezTo>
                    <a:pt x="3314" y="1870"/>
                    <a:pt x="3420" y="1870"/>
                    <a:pt x="3506" y="1891"/>
                  </a:cubicBezTo>
                  <a:cubicBezTo>
                    <a:pt x="3522" y="1924"/>
                    <a:pt x="3551" y="1944"/>
                    <a:pt x="3574" y="1971"/>
                  </a:cubicBezTo>
                  <a:lnTo>
                    <a:pt x="3574" y="1971"/>
                  </a:lnTo>
                  <a:cubicBezTo>
                    <a:pt x="3251" y="1492"/>
                    <a:pt x="2726" y="1115"/>
                    <a:pt x="2159" y="758"/>
                  </a:cubicBezTo>
                  <a:cubicBezTo>
                    <a:pt x="1573" y="575"/>
                    <a:pt x="470" y="0"/>
                    <a:pt x="152" y="0"/>
                  </a:cubicBezTo>
                  <a:close/>
                  <a:moveTo>
                    <a:pt x="3574" y="1971"/>
                  </a:moveTo>
                  <a:cubicBezTo>
                    <a:pt x="3580" y="1980"/>
                    <a:pt x="3586" y="1989"/>
                    <a:pt x="3591" y="1998"/>
                  </a:cubicBezTo>
                  <a:cubicBezTo>
                    <a:pt x="3586" y="1988"/>
                    <a:pt x="3580" y="1979"/>
                    <a:pt x="3574" y="19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33"/>
            <p:cNvSpPr/>
            <p:nvPr/>
          </p:nvSpPr>
          <p:spPr>
            <a:xfrm>
              <a:off x="-630750" y="4923138"/>
              <a:ext cx="74825" cy="71100"/>
            </a:xfrm>
            <a:custGeom>
              <a:avLst/>
              <a:gdLst/>
              <a:ahLst/>
              <a:cxnLst/>
              <a:rect l="l" t="t" r="r" b="b"/>
              <a:pathLst>
                <a:path w="2993" h="2844" extrusionOk="0">
                  <a:moveTo>
                    <a:pt x="0" y="1"/>
                  </a:moveTo>
                  <a:lnTo>
                    <a:pt x="0" y="2288"/>
                  </a:lnTo>
                  <a:cubicBezTo>
                    <a:pt x="235" y="2352"/>
                    <a:pt x="492" y="2416"/>
                    <a:pt x="727" y="2501"/>
                  </a:cubicBezTo>
                  <a:cubicBezTo>
                    <a:pt x="1069" y="2587"/>
                    <a:pt x="1432" y="2715"/>
                    <a:pt x="1795" y="2843"/>
                  </a:cubicBezTo>
                  <a:cubicBezTo>
                    <a:pt x="1753" y="2138"/>
                    <a:pt x="834" y="2416"/>
                    <a:pt x="898" y="1454"/>
                  </a:cubicBezTo>
                  <a:cubicBezTo>
                    <a:pt x="901" y="1417"/>
                    <a:pt x="932" y="1401"/>
                    <a:pt x="985" y="1401"/>
                  </a:cubicBezTo>
                  <a:cubicBezTo>
                    <a:pt x="1303" y="1401"/>
                    <a:pt x="2406" y="1976"/>
                    <a:pt x="2992" y="2159"/>
                  </a:cubicBezTo>
                  <a:cubicBezTo>
                    <a:pt x="2308" y="1753"/>
                    <a:pt x="1582" y="1390"/>
                    <a:pt x="1047" y="962"/>
                  </a:cubicBezTo>
                  <a:cubicBezTo>
                    <a:pt x="684" y="663"/>
                    <a:pt x="342" y="34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33"/>
            <p:cNvSpPr/>
            <p:nvPr/>
          </p:nvSpPr>
          <p:spPr>
            <a:xfrm>
              <a:off x="-588025" y="4994213"/>
              <a:ext cx="67900" cy="31550"/>
            </a:xfrm>
            <a:custGeom>
              <a:avLst/>
              <a:gdLst/>
              <a:ahLst/>
              <a:cxnLst/>
              <a:rect l="l" t="t" r="r" b="b"/>
              <a:pathLst>
                <a:path w="2716" h="1262" extrusionOk="0">
                  <a:moveTo>
                    <a:pt x="86" y="0"/>
                  </a:moveTo>
                  <a:cubicBezTo>
                    <a:pt x="86" y="43"/>
                    <a:pt x="86" y="107"/>
                    <a:pt x="65" y="171"/>
                  </a:cubicBezTo>
                  <a:cubicBezTo>
                    <a:pt x="44" y="342"/>
                    <a:pt x="22" y="556"/>
                    <a:pt x="1" y="770"/>
                  </a:cubicBezTo>
                  <a:cubicBezTo>
                    <a:pt x="44" y="748"/>
                    <a:pt x="86" y="748"/>
                    <a:pt x="129" y="748"/>
                  </a:cubicBezTo>
                  <a:cubicBezTo>
                    <a:pt x="108" y="898"/>
                    <a:pt x="86" y="1090"/>
                    <a:pt x="65" y="1261"/>
                  </a:cubicBezTo>
                  <a:cubicBezTo>
                    <a:pt x="1048" y="1133"/>
                    <a:pt x="2138" y="941"/>
                    <a:pt x="2715" y="556"/>
                  </a:cubicBezTo>
                  <a:cubicBezTo>
                    <a:pt x="2694" y="513"/>
                    <a:pt x="2651" y="492"/>
                    <a:pt x="2630" y="449"/>
                  </a:cubicBezTo>
                  <a:cubicBezTo>
                    <a:pt x="2544" y="428"/>
                    <a:pt x="2438" y="428"/>
                    <a:pt x="2331" y="428"/>
                  </a:cubicBezTo>
                  <a:cubicBezTo>
                    <a:pt x="2297" y="429"/>
                    <a:pt x="2263" y="429"/>
                    <a:pt x="2229" y="429"/>
                  </a:cubicBezTo>
                  <a:cubicBezTo>
                    <a:pt x="1533" y="429"/>
                    <a:pt x="800" y="225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33"/>
            <p:cNvSpPr/>
            <p:nvPr/>
          </p:nvSpPr>
          <p:spPr>
            <a:xfrm>
              <a:off x="-630750" y="4980313"/>
              <a:ext cx="44900" cy="36075"/>
            </a:xfrm>
            <a:custGeom>
              <a:avLst/>
              <a:gdLst/>
              <a:ahLst/>
              <a:cxnLst/>
              <a:rect l="l" t="t" r="r" b="b"/>
              <a:pathLst>
                <a:path w="1796" h="1443" extrusionOk="0">
                  <a:moveTo>
                    <a:pt x="0" y="1"/>
                  </a:moveTo>
                  <a:lnTo>
                    <a:pt x="0" y="1433"/>
                  </a:lnTo>
                  <a:cubicBezTo>
                    <a:pt x="43" y="1433"/>
                    <a:pt x="95" y="1442"/>
                    <a:pt x="144" y="1442"/>
                  </a:cubicBezTo>
                  <a:cubicBezTo>
                    <a:pt x="169" y="1442"/>
                    <a:pt x="192" y="1440"/>
                    <a:pt x="214" y="1433"/>
                  </a:cubicBezTo>
                  <a:cubicBezTo>
                    <a:pt x="406" y="1433"/>
                    <a:pt x="598" y="1433"/>
                    <a:pt x="791" y="1411"/>
                  </a:cubicBezTo>
                  <a:lnTo>
                    <a:pt x="834" y="1411"/>
                  </a:lnTo>
                  <a:cubicBezTo>
                    <a:pt x="1133" y="1390"/>
                    <a:pt x="1411" y="1347"/>
                    <a:pt x="1710" y="1326"/>
                  </a:cubicBezTo>
                  <a:cubicBezTo>
                    <a:pt x="1731" y="1112"/>
                    <a:pt x="1753" y="898"/>
                    <a:pt x="1774" y="727"/>
                  </a:cubicBezTo>
                  <a:cubicBezTo>
                    <a:pt x="1795" y="663"/>
                    <a:pt x="1795" y="599"/>
                    <a:pt x="1795" y="556"/>
                  </a:cubicBezTo>
                  <a:cubicBezTo>
                    <a:pt x="1432" y="428"/>
                    <a:pt x="1069" y="300"/>
                    <a:pt x="727" y="214"/>
                  </a:cubicBezTo>
                  <a:cubicBezTo>
                    <a:pt x="492" y="129"/>
                    <a:pt x="235" y="65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33"/>
            <p:cNvSpPr/>
            <p:nvPr/>
          </p:nvSpPr>
          <p:spPr>
            <a:xfrm>
              <a:off x="-630750" y="5015588"/>
              <a:ext cx="19775" cy="14975"/>
            </a:xfrm>
            <a:custGeom>
              <a:avLst/>
              <a:gdLst/>
              <a:ahLst/>
              <a:cxnLst/>
              <a:rect l="l" t="t" r="r" b="b"/>
              <a:pathLst>
                <a:path w="791" h="599" extrusionOk="0">
                  <a:moveTo>
                    <a:pt x="791" y="0"/>
                  </a:moveTo>
                  <a:lnTo>
                    <a:pt x="791" y="0"/>
                  </a:lnTo>
                  <a:cubicBezTo>
                    <a:pt x="598" y="22"/>
                    <a:pt x="406" y="22"/>
                    <a:pt x="214" y="22"/>
                  </a:cubicBezTo>
                  <a:cubicBezTo>
                    <a:pt x="150" y="43"/>
                    <a:pt x="64" y="43"/>
                    <a:pt x="0" y="64"/>
                  </a:cubicBezTo>
                  <a:lnTo>
                    <a:pt x="0" y="599"/>
                  </a:lnTo>
                  <a:cubicBezTo>
                    <a:pt x="107" y="599"/>
                    <a:pt x="214" y="599"/>
                    <a:pt x="321" y="577"/>
                  </a:cubicBezTo>
                  <a:cubicBezTo>
                    <a:pt x="449" y="556"/>
                    <a:pt x="577" y="556"/>
                    <a:pt x="727" y="535"/>
                  </a:cubicBezTo>
                  <a:cubicBezTo>
                    <a:pt x="748" y="342"/>
                    <a:pt x="769" y="171"/>
                    <a:pt x="7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33"/>
            <p:cNvSpPr/>
            <p:nvPr/>
          </p:nvSpPr>
          <p:spPr>
            <a:xfrm>
              <a:off x="-611000" y="5015588"/>
              <a:ext cx="1100" cy="25"/>
            </a:xfrm>
            <a:custGeom>
              <a:avLst/>
              <a:gdLst/>
              <a:ahLst/>
              <a:cxnLst/>
              <a:rect l="l" t="t" r="r" b="b"/>
              <a:pathLst>
                <a:path w="44" h="1" extrusionOk="0">
                  <a:moveTo>
                    <a:pt x="1" y="0"/>
                  </a:moveTo>
                  <a:cubicBezTo>
                    <a:pt x="22" y="0"/>
                    <a:pt x="22" y="0"/>
                    <a:pt x="44" y="0"/>
                  </a:cubicBezTo>
                  <a:cubicBezTo>
                    <a:pt x="44" y="0"/>
                    <a:pt x="2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33"/>
            <p:cNvSpPr/>
            <p:nvPr/>
          </p:nvSpPr>
          <p:spPr>
            <a:xfrm>
              <a:off x="-590150" y="5012913"/>
              <a:ext cx="5375" cy="13375"/>
            </a:xfrm>
            <a:custGeom>
              <a:avLst/>
              <a:gdLst/>
              <a:ahLst/>
              <a:cxnLst/>
              <a:rect l="l" t="t" r="r" b="b"/>
              <a:pathLst>
                <a:path w="215" h="535" extrusionOk="0">
                  <a:moveTo>
                    <a:pt x="214" y="0"/>
                  </a:moveTo>
                  <a:cubicBezTo>
                    <a:pt x="171" y="0"/>
                    <a:pt x="129" y="0"/>
                    <a:pt x="86" y="22"/>
                  </a:cubicBezTo>
                  <a:cubicBezTo>
                    <a:pt x="65" y="171"/>
                    <a:pt x="22" y="342"/>
                    <a:pt x="0" y="535"/>
                  </a:cubicBezTo>
                  <a:cubicBezTo>
                    <a:pt x="43" y="535"/>
                    <a:pt x="86" y="513"/>
                    <a:pt x="150" y="513"/>
                  </a:cubicBezTo>
                  <a:cubicBezTo>
                    <a:pt x="171" y="342"/>
                    <a:pt x="193" y="150"/>
                    <a:pt x="2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33"/>
            <p:cNvSpPr/>
            <p:nvPr/>
          </p:nvSpPr>
          <p:spPr>
            <a:xfrm>
              <a:off x="-612600" y="5013438"/>
              <a:ext cx="24600" cy="15525"/>
            </a:xfrm>
            <a:custGeom>
              <a:avLst/>
              <a:gdLst/>
              <a:ahLst/>
              <a:cxnLst/>
              <a:rect l="l" t="t" r="r" b="b"/>
              <a:pathLst>
                <a:path w="984" h="621" extrusionOk="0">
                  <a:moveTo>
                    <a:pt x="984" y="1"/>
                  </a:moveTo>
                  <a:cubicBezTo>
                    <a:pt x="685" y="22"/>
                    <a:pt x="407" y="65"/>
                    <a:pt x="108" y="86"/>
                  </a:cubicBezTo>
                  <a:lnTo>
                    <a:pt x="65" y="86"/>
                  </a:lnTo>
                  <a:cubicBezTo>
                    <a:pt x="43" y="257"/>
                    <a:pt x="22" y="428"/>
                    <a:pt x="1" y="621"/>
                  </a:cubicBezTo>
                  <a:cubicBezTo>
                    <a:pt x="279" y="578"/>
                    <a:pt x="578" y="557"/>
                    <a:pt x="898" y="514"/>
                  </a:cubicBezTo>
                  <a:cubicBezTo>
                    <a:pt x="920" y="321"/>
                    <a:pt x="963" y="150"/>
                    <a:pt x="9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33"/>
            <p:cNvSpPr/>
            <p:nvPr/>
          </p:nvSpPr>
          <p:spPr>
            <a:xfrm>
              <a:off x="-630750" y="4847788"/>
              <a:ext cx="17100" cy="31025"/>
            </a:xfrm>
            <a:custGeom>
              <a:avLst/>
              <a:gdLst/>
              <a:ahLst/>
              <a:cxnLst/>
              <a:rect l="l" t="t" r="r" b="b"/>
              <a:pathLst>
                <a:path w="684" h="1241" extrusionOk="0">
                  <a:moveTo>
                    <a:pt x="0" y="1"/>
                  </a:moveTo>
                  <a:lnTo>
                    <a:pt x="0" y="1241"/>
                  </a:lnTo>
                  <a:cubicBezTo>
                    <a:pt x="363" y="1005"/>
                    <a:pt x="577" y="642"/>
                    <a:pt x="684" y="215"/>
                  </a:cubicBezTo>
                  <a:cubicBezTo>
                    <a:pt x="492" y="193"/>
                    <a:pt x="278" y="129"/>
                    <a:pt x="85" y="44"/>
                  </a:cubicBezTo>
                  <a:cubicBezTo>
                    <a:pt x="64" y="22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33"/>
            <p:cNvSpPr/>
            <p:nvPr/>
          </p:nvSpPr>
          <p:spPr>
            <a:xfrm>
              <a:off x="-630750" y="4806113"/>
              <a:ext cx="26200" cy="47050"/>
            </a:xfrm>
            <a:custGeom>
              <a:avLst/>
              <a:gdLst/>
              <a:ahLst/>
              <a:cxnLst/>
              <a:rect l="l" t="t" r="r" b="b"/>
              <a:pathLst>
                <a:path w="1048" h="1882" extrusionOk="0">
                  <a:moveTo>
                    <a:pt x="1047" y="1"/>
                  </a:moveTo>
                  <a:cubicBezTo>
                    <a:pt x="1026" y="43"/>
                    <a:pt x="983" y="86"/>
                    <a:pt x="962" y="108"/>
                  </a:cubicBezTo>
                  <a:cubicBezTo>
                    <a:pt x="727" y="385"/>
                    <a:pt x="492" y="642"/>
                    <a:pt x="256" y="898"/>
                  </a:cubicBezTo>
                  <a:cubicBezTo>
                    <a:pt x="235" y="1048"/>
                    <a:pt x="192" y="1219"/>
                    <a:pt x="150" y="1369"/>
                  </a:cubicBezTo>
                  <a:lnTo>
                    <a:pt x="107" y="1369"/>
                  </a:lnTo>
                  <a:cubicBezTo>
                    <a:pt x="85" y="1283"/>
                    <a:pt x="64" y="1219"/>
                    <a:pt x="64" y="1134"/>
                  </a:cubicBezTo>
                  <a:cubicBezTo>
                    <a:pt x="43" y="1155"/>
                    <a:pt x="21" y="1176"/>
                    <a:pt x="0" y="1219"/>
                  </a:cubicBezTo>
                  <a:lnTo>
                    <a:pt x="0" y="1668"/>
                  </a:lnTo>
                  <a:cubicBezTo>
                    <a:pt x="21" y="1689"/>
                    <a:pt x="64" y="1689"/>
                    <a:pt x="85" y="1711"/>
                  </a:cubicBezTo>
                  <a:cubicBezTo>
                    <a:pt x="278" y="1796"/>
                    <a:pt x="492" y="1860"/>
                    <a:pt x="684" y="1882"/>
                  </a:cubicBezTo>
                  <a:cubicBezTo>
                    <a:pt x="812" y="1518"/>
                    <a:pt x="855" y="1112"/>
                    <a:pt x="898" y="706"/>
                  </a:cubicBezTo>
                  <a:cubicBezTo>
                    <a:pt x="940" y="492"/>
                    <a:pt x="1005" y="236"/>
                    <a:pt x="10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33"/>
            <p:cNvSpPr/>
            <p:nvPr/>
          </p:nvSpPr>
          <p:spPr>
            <a:xfrm>
              <a:off x="-613125" y="4786338"/>
              <a:ext cx="5375" cy="7525"/>
            </a:xfrm>
            <a:custGeom>
              <a:avLst/>
              <a:gdLst/>
              <a:ahLst/>
              <a:cxnLst/>
              <a:rect l="l" t="t" r="r" b="b"/>
              <a:pathLst>
                <a:path w="215" h="301" extrusionOk="0">
                  <a:moveTo>
                    <a:pt x="171" y="1"/>
                  </a:moveTo>
                  <a:cubicBezTo>
                    <a:pt x="107" y="108"/>
                    <a:pt x="64" y="193"/>
                    <a:pt x="0" y="300"/>
                  </a:cubicBezTo>
                  <a:cubicBezTo>
                    <a:pt x="64" y="215"/>
                    <a:pt x="129" y="108"/>
                    <a:pt x="214" y="22"/>
                  </a:cubicBezTo>
                  <a:cubicBezTo>
                    <a:pt x="193" y="22"/>
                    <a:pt x="171" y="1"/>
                    <a:pt x="171" y="1"/>
                  </a:cubicBezTo>
                  <a:close/>
                </a:path>
              </a:pathLst>
            </a:custGeom>
            <a:solidFill>
              <a:srgbClr val="DA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33"/>
            <p:cNvSpPr/>
            <p:nvPr/>
          </p:nvSpPr>
          <p:spPr>
            <a:xfrm>
              <a:off x="-613125" y="4617488"/>
              <a:ext cx="25125" cy="154450"/>
            </a:xfrm>
            <a:custGeom>
              <a:avLst/>
              <a:gdLst/>
              <a:ahLst/>
              <a:cxnLst/>
              <a:rect l="l" t="t" r="r" b="b"/>
              <a:pathLst>
                <a:path w="1005" h="6178" extrusionOk="0">
                  <a:moveTo>
                    <a:pt x="556" y="1"/>
                  </a:moveTo>
                  <a:cubicBezTo>
                    <a:pt x="535" y="1"/>
                    <a:pt x="513" y="22"/>
                    <a:pt x="492" y="22"/>
                  </a:cubicBezTo>
                  <a:cubicBezTo>
                    <a:pt x="620" y="727"/>
                    <a:pt x="663" y="1433"/>
                    <a:pt x="620" y="2138"/>
                  </a:cubicBezTo>
                  <a:cubicBezTo>
                    <a:pt x="599" y="2886"/>
                    <a:pt x="513" y="3634"/>
                    <a:pt x="342" y="4361"/>
                  </a:cubicBezTo>
                  <a:cubicBezTo>
                    <a:pt x="257" y="4746"/>
                    <a:pt x="150" y="5130"/>
                    <a:pt x="22" y="5515"/>
                  </a:cubicBezTo>
                  <a:cubicBezTo>
                    <a:pt x="0" y="5537"/>
                    <a:pt x="0" y="5537"/>
                    <a:pt x="0" y="5558"/>
                  </a:cubicBezTo>
                  <a:cubicBezTo>
                    <a:pt x="150" y="5750"/>
                    <a:pt x="278" y="5943"/>
                    <a:pt x="406" y="6178"/>
                  </a:cubicBezTo>
                  <a:cubicBezTo>
                    <a:pt x="599" y="5622"/>
                    <a:pt x="706" y="5045"/>
                    <a:pt x="791" y="4468"/>
                  </a:cubicBezTo>
                  <a:cubicBezTo>
                    <a:pt x="1005" y="2993"/>
                    <a:pt x="984" y="1454"/>
                    <a:pt x="5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33"/>
            <p:cNvSpPr/>
            <p:nvPr/>
          </p:nvSpPr>
          <p:spPr>
            <a:xfrm>
              <a:off x="-615800" y="4756413"/>
              <a:ext cx="12850" cy="29950"/>
            </a:xfrm>
            <a:custGeom>
              <a:avLst/>
              <a:gdLst/>
              <a:ahLst/>
              <a:cxnLst/>
              <a:rect l="l" t="t" r="r" b="b"/>
              <a:pathLst>
                <a:path w="514" h="1198" extrusionOk="0">
                  <a:moveTo>
                    <a:pt x="107" y="1"/>
                  </a:moveTo>
                  <a:cubicBezTo>
                    <a:pt x="107" y="364"/>
                    <a:pt x="65" y="728"/>
                    <a:pt x="0" y="1070"/>
                  </a:cubicBezTo>
                  <a:cubicBezTo>
                    <a:pt x="107" y="1112"/>
                    <a:pt x="193" y="1134"/>
                    <a:pt x="278" y="1198"/>
                  </a:cubicBezTo>
                  <a:cubicBezTo>
                    <a:pt x="278" y="1177"/>
                    <a:pt x="300" y="1155"/>
                    <a:pt x="300" y="1134"/>
                  </a:cubicBezTo>
                  <a:cubicBezTo>
                    <a:pt x="385" y="963"/>
                    <a:pt x="449" y="792"/>
                    <a:pt x="513" y="621"/>
                  </a:cubicBezTo>
                  <a:cubicBezTo>
                    <a:pt x="385" y="386"/>
                    <a:pt x="257" y="193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33"/>
            <p:cNvSpPr/>
            <p:nvPr/>
          </p:nvSpPr>
          <p:spPr>
            <a:xfrm>
              <a:off x="-620600" y="4783138"/>
              <a:ext cx="11775" cy="20325"/>
            </a:xfrm>
            <a:custGeom>
              <a:avLst/>
              <a:gdLst/>
              <a:ahLst/>
              <a:cxnLst/>
              <a:rect l="l" t="t" r="r" b="b"/>
              <a:pathLst>
                <a:path w="471" h="813" extrusionOk="0">
                  <a:moveTo>
                    <a:pt x="192" y="1"/>
                  </a:moveTo>
                  <a:cubicBezTo>
                    <a:pt x="171" y="86"/>
                    <a:pt x="171" y="193"/>
                    <a:pt x="150" y="278"/>
                  </a:cubicBezTo>
                  <a:cubicBezTo>
                    <a:pt x="107" y="449"/>
                    <a:pt x="64" y="642"/>
                    <a:pt x="0" y="813"/>
                  </a:cubicBezTo>
                  <a:cubicBezTo>
                    <a:pt x="43" y="770"/>
                    <a:pt x="64" y="727"/>
                    <a:pt x="107" y="685"/>
                  </a:cubicBezTo>
                  <a:cubicBezTo>
                    <a:pt x="171" y="599"/>
                    <a:pt x="235" y="514"/>
                    <a:pt x="299" y="428"/>
                  </a:cubicBezTo>
                  <a:cubicBezTo>
                    <a:pt x="363" y="321"/>
                    <a:pt x="406" y="236"/>
                    <a:pt x="470" y="129"/>
                  </a:cubicBezTo>
                  <a:cubicBezTo>
                    <a:pt x="385" y="65"/>
                    <a:pt x="299" y="43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33"/>
            <p:cNvSpPr/>
            <p:nvPr/>
          </p:nvSpPr>
          <p:spPr>
            <a:xfrm>
              <a:off x="-630750" y="4654888"/>
              <a:ext cx="18175" cy="101025"/>
            </a:xfrm>
            <a:custGeom>
              <a:avLst/>
              <a:gdLst/>
              <a:ahLst/>
              <a:cxnLst/>
              <a:rect l="l" t="t" r="r" b="b"/>
              <a:pathLst>
                <a:path w="727" h="4041" extrusionOk="0">
                  <a:moveTo>
                    <a:pt x="0" y="1"/>
                  </a:moveTo>
                  <a:lnTo>
                    <a:pt x="0" y="321"/>
                  </a:lnTo>
                  <a:cubicBezTo>
                    <a:pt x="342" y="1326"/>
                    <a:pt x="363" y="2373"/>
                    <a:pt x="278" y="3378"/>
                  </a:cubicBezTo>
                  <a:cubicBezTo>
                    <a:pt x="278" y="3421"/>
                    <a:pt x="278" y="3463"/>
                    <a:pt x="278" y="3506"/>
                  </a:cubicBezTo>
                  <a:cubicBezTo>
                    <a:pt x="406" y="3634"/>
                    <a:pt x="556" y="3827"/>
                    <a:pt x="705" y="4041"/>
                  </a:cubicBezTo>
                  <a:cubicBezTo>
                    <a:pt x="705" y="4041"/>
                    <a:pt x="705" y="4019"/>
                    <a:pt x="727" y="4019"/>
                  </a:cubicBezTo>
                  <a:cubicBezTo>
                    <a:pt x="727" y="3827"/>
                    <a:pt x="727" y="3634"/>
                    <a:pt x="727" y="3442"/>
                  </a:cubicBezTo>
                  <a:cubicBezTo>
                    <a:pt x="727" y="2779"/>
                    <a:pt x="684" y="2096"/>
                    <a:pt x="534" y="1433"/>
                  </a:cubicBezTo>
                  <a:cubicBezTo>
                    <a:pt x="427" y="941"/>
                    <a:pt x="235" y="45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33"/>
            <p:cNvSpPr/>
            <p:nvPr/>
          </p:nvSpPr>
          <p:spPr>
            <a:xfrm>
              <a:off x="-627550" y="4742538"/>
              <a:ext cx="14450" cy="40100"/>
            </a:xfrm>
            <a:custGeom>
              <a:avLst/>
              <a:gdLst/>
              <a:ahLst/>
              <a:cxnLst/>
              <a:rect l="l" t="t" r="r" b="b"/>
              <a:pathLst>
                <a:path w="578" h="1604" extrusionOk="0">
                  <a:moveTo>
                    <a:pt x="150" y="0"/>
                  </a:moveTo>
                  <a:cubicBezTo>
                    <a:pt x="107" y="299"/>
                    <a:pt x="64" y="599"/>
                    <a:pt x="0" y="898"/>
                  </a:cubicBezTo>
                  <a:cubicBezTo>
                    <a:pt x="64" y="1133"/>
                    <a:pt x="107" y="1368"/>
                    <a:pt x="128" y="1603"/>
                  </a:cubicBezTo>
                  <a:lnTo>
                    <a:pt x="193" y="1603"/>
                  </a:lnTo>
                  <a:cubicBezTo>
                    <a:pt x="214" y="1539"/>
                    <a:pt x="235" y="1496"/>
                    <a:pt x="257" y="1432"/>
                  </a:cubicBezTo>
                  <a:cubicBezTo>
                    <a:pt x="364" y="1133"/>
                    <a:pt x="470" y="834"/>
                    <a:pt x="577" y="535"/>
                  </a:cubicBezTo>
                  <a:cubicBezTo>
                    <a:pt x="428" y="321"/>
                    <a:pt x="278" y="128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33"/>
            <p:cNvSpPr/>
            <p:nvPr/>
          </p:nvSpPr>
          <p:spPr>
            <a:xfrm>
              <a:off x="-613125" y="4755363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cubicBezTo>
                    <a:pt x="0" y="0"/>
                    <a:pt x="0" y="22"/>
                    <a:pt x="0" y="22"/>
                  </a:cubicBezTo>
                  <a:cubicBezTo>
                    <a:pt x="0" y="22"/>
                    <a:pt x="0" y="22"/>
                    <a:pt x="0" y="43"/>
                  </a:cubicBezTo>
                  <a:cubicBezTo>
                    <a:pt x="0" y="22"/>
                    <a:pt x="0" y="22"/>
                    <a:pt x="22" y="0"/>
                  </a:cubicBezTo>
                  <a:close/>
                </a:path>
              </a:pathLst>
            </a:custGeom>
            <a:solidFill>
              <a:srgbClr val="DA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33"/>
            <p:cNvSpPr/>
            <p:nvPr/>
          </p:nvSpPr>
          <p:spPr>
            <a:xfrm>
              <a:off x="-622750" y="4755888"/>
              <a:ext cx="9650" cy="27275"/>
            </a:xfrm>
            <a:custGeom>
              <a:avLst/>
              <a:gdLst/>
              <a:ahLst/>
              <a:cxnLst/>
              <a:rect l="l" t="t" r="r" b="b"/>
              <a:pathLst>
                <a:path w="386" h="1091" extrusionOk="0">
                  <a:moveTo>
                    <a:pt x="385" y="1"/>
                  </a:moveTo>
                  <a:cubicBezTo>
                    <a:pt x="278" y="300"/>
                    <a:pt x="172" y="599"/>
                    <a:pt x="65" y="898"/>
                  </a:cubicBezTo>
                  <a:cubicBezTo>
                    <a:pt x="43" y="962"/>
                    <a:pt x="22" y="1005"/>
                    <a:pt x="1" y="1069"/>
                  </a:cubicBezTo>
                  <a:cubicBezTo>
                    <a:pt x="86" y="1069"/>
                    <a:pt x="150" y="1069"/>
                    <a:pt x="236" y="1091"/>
                  </a:cubicBezTo>
                  <a:lnTo>
                    <a:pt x="278" y="1091"/>
                  </a:lnTo>
                  <a:cubicBezTo>
                    <a:pt x="343" y="749"/>
                    <a:pt x="385" y="385"/>
                    <a:pt x="385" y="22"/>
                  </a:cubicBezTo>
                  <a:cubicBezTo>
                    <a:pt x="385" y="1"/>
                    <a:pt x="385" y="1"/>
                    <a:pt x="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33"/>
            <p:cNvSpPr/>
            <p:nvPr/>
          </p:nvSpPr>
          <p:spPr>
            <a:xfrm>
              <a:off x="-623825" y="4782613"/>
              <a:ext cx="8050" cy="24075"/>
            </a:xfrm>
            <a:custGeom>
              <a:avLst/>
              <a:gdLst/>
              <a:ahLst/>
              <a:cxnLst/>
              <a:rect l="l" t="t" r="r" b="b"/>
              <a:pathLst>
                <a:path w="322" h="963" extrusionOk="0">
                  <a:moveTo>
                    <a:pt x="44" y="0"/>
                  </a:moveTo>
                  <a:cubicBezTo>
                    <a:pt x="22" y="43"/>
                    <a:pt x="22" y="64"/>
                    <a:pt x="1" y="107"/>
                  </a:cubicBezTo>
                  <a:cubicBezTo>
                    <a:pt x="22" y="214"/>
                    <a:pt x="22" y="299"/>
                    <a:pt x="22" y="406"/>
                  </a:cubicBezTo>
                  <a:cubicBezTo>
                    <a:pt x="44" y="599"/>
                    <a:pt x="44" y="770"/>
                    <a:pt x="44" y="962"/>
                  </a:cubicBezTo>
                  <a:cubicBezTo>
                    <a:pt x="86" y="919"/>
                    <a:pt x="108" y="877"/>
                    <a:pt x="129" y="834"/>
                  </a:cubicBezTo>
                  <a:cubicBezTo>
                    <a:pt x="193" y="663"/>
                    <a:pt x="236" y="470"/>
                    <a:pt x="279" y="299"/>
                  </a:cubicBezTo>
                  <a:cubicBezTo>
                    <a:pt x="300" y="214"/>
                    <a:pt x="321" y="107"/>
                    <a:pt x="321" y="22"/>
                  </a:cubicBezTo>
                  <a:lnTo>
                    <a:pt x="279" y="22"/>
                  </a:lnTo>
                  <a:cubicBezTo>
                    <a:pt x="193" y="0"/>
                    <a:pt x="129" y="0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33"/>
            <p:cNvSpPr/>
            <p:nvPr/>
          </p:nvSpPr>
          <p:spPr>
            <a:xfrm>
              <a:off x="-600300" y="4631913"/>
              <a:ext cx="58275" cy="158725"/>
            </a:xfrm>
            <a:custGeom>
              <a:avLst/>
              <a:gdLst/>
              <a:ahLst/>
              <a:cxnLst/>
              <a:rect l="l" t="t" r="r" b="b"/>
              <a:pathLst>
                <a:path w="2331" h="6349" extrusionOk="0">
                  <a:moveTo>
                    <a:pt x="2052" y="1"/>
                  </a:moveTo>
                  <a:cubicBezTo>
                    <a:pt x="2031" y="22"/>
                    <a:pt x="2009" y="22"/>
                    <a:pt x="1988" y="44"/>
                  </a:cubicBezTo>
                  <a:cubicBezTo>
                    <a:pt x="2180" y="428"/>
                    <a:pt x="2202" y="834"/>
                    <a:pt x="2138" y="1219"/>
                  </a:cubicBezTo>
                  <a:cubicBezTo>
                    <a:pt x="2095" y="1647"/>
                    <a:pt x="1967" y="2053"/>
                    <a:pt x="1838" y="2437"/>
                  </a:cubicBezTo>
                  <a:cubicBezTo>
                    <a:pt x="1539" y="3228"/>
                    <a:pt x="1155" y="3976"/>
                    <a:pt x="727" y="4682"/>
                  </a:cubicBezTo>
                  <a:cubicBezTo>
                    <a:pt x="492" y="5045"/>
                    <a:pt x="278" y="5408"/>
                    <a:pt x="43" y="5750"/>
                  </a:cubicBezTo>
                  <a:cubicBezTo>
                    <a:pt x="22" y="5750"/>
                    <a:pt x="22" y="5772"/>
                    <a:pt x="0" y="5793"/>
                  </a:cubicBezTo>
                  <a:cubicBezTo>
                    <a:pt x="107" y="5964"/>
                    <a:pt x="214" y="6157"/>
                    <a:pt x="321" y="6349"/>
                  </a:cubicBezTo>
                  <a:cubicBezTo>
                    <a:pt x="385" y="6242"/>
                    <a:pt x="449" y="6157"/>
                    <a:pt x="513" y="6050"/>
                  </a:cubicBezTo>
                  <a:cubicBezTo>
                    <a:pt x="727" y="5665"/>
                    <a:pt x="919" y="5302"/>
                    <a:pt x="1112" y="4917"/>
                  </a:cubicBezTo>
                  <a:cubicBezTo>
                    <a:pt x="1497" y="4147"/>
                    <a:pt x="1860" y="3378"/>
                    <a:pt x="2095" y="2544"/>
                  </a:cubicBezTo>
                  <a:cubicBezTo>
                    <a:pt x="2202" y="2117"/>
                    <a:pt x="2309" y="1689"/>
                    <a:pt x="2309" y="1240"/>
                  </a:cubicBezTo>
                  <a:cubicBezTo>
                    <a:pt x="2330" y="834"/>
                    <a:pt x="2266" y="386"/>
                    <a:pt x="20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33"/>
            <p:cNvSpPr/>
            <p:nvPr/>
          </p:nvSpPr>
          <p:spPr>
            <a:xfrm>
              <a:off x="-607775" y="4776738"/>
              <a:ext cx="15500" cy="29400"/>
            </a:xfrm>
            <a:custGeom>
              <a:avLst/>
              <a:gdLst/>
              <a:ahLst/>
              <a:cxnLst/>
              <a:rect l="l" t="t" r="r" b="b"/>
              <a:pathLst>
                <a:path w="620" h="1176" extrusionOk="0">
                  <a:moveTo>
                    <a:pt x="299" y="0"/>
                  </a:moveTo>
                  <a:cubicBezTo>
                    <a:pt x="214" y="128"/>
                    <a:pt x="107" y="278"/>
                    <a:pt x="0" y="406"/>
                  </a:cubicBezTo>
                  <a:cubicBezTo>
                    <a:pt x="192" y="599"/>
                    <a:pt x="192" y="876"/>
                    <a:pt x="128" y="1176"/>
                  </a:cubicBezTo>
                  <a:cubicBezTo>
                    <a:pt x="299" y="983"/>
                    <a:pt x="470" y="770"/>
                    <a:pt x="620" y="556"/>
                  </a:cubicBezTo>
                  <a:cubicBezTo>
                    <a:pt x="513" y="364"/>
                    <a:pt x="406" y="171"/>
                    <a:pt x="2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33"/>
            <p:cNvSpPr/>
            <p:nvPr/>
          </p:nvSpPr>
          <p:spPr>
            <a:xfrm>
              <a:off x="-624350" y="4786888"/>
              <a:ext cx="21400" cy="41700"/>
            </a:xfrm>
            <a:custGeom>
              <a:avLst/>
              <a:gdLst/>
              <a:ahLst/>
              <a:cxnLst/>
              <a:rect l="l" t="t" r="r" b="b"/>
              <a:pathLst>
                <a:path w="856" h="1668" extrusionOk="0">
                  <a:moveTo>
                    <a:pt x="663" y="0"/>
                  </a:moveTo>
                  <a:cubicBezTo>
                    <a:pt x="578" y="86"/>
                    <a:pt x="513" y="193"/>
                    <a:pt x="449" y="278"/>
                  </a:cubicBezTo>
                  <a:cubicBezTo>
                    <a:pt x="342" y="449"/>
                    <a:pt x="236" y="620"/>
                    <a:pt x="129" y="770"/>
                  </a:cubicBezTo>
                  <a:cubicBezTo>
                    <a:pt x="107" y="834"/>
                    <a:pt x="86" y="898"/>
                    <a:pt x="65" y="983"/>
                  </a:cubicBezTo>
                  <a:cubicBezTo>
                    <a:pt x="43" y="1219"/>
                    <a:pt x="43" y="1432"/>
                    <a:pt x="0" y="1667"/>
                  </a:cubicBezTo>
                  <a:cubicBezTo>
                    <a:pt x="236" y="1411"/>
                    <a:pt x="471" y="1154"/>
                    <a:pt x="706" y="877"/>
                  </a:cubicBezTo>
                  <a:cubicBezTo>
                    <a:pt x="727" y="855"/>
                    <a:pt x="770" y="812"/>
                    <a:pt x="791" y="770"/>
                  </a:cubicBezTo>
                  <a:cubicBezTo>
                    <a:pt x="855" y="470"/>
                    <a:pt x="855" y="193"/>
                    <a:pt x="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33"/>
            <p:cNvSpPr/>
            <p:nvPr/>
          </p:nvSpPr>
          <p:spPr>
            <a:xfrm>
              <a:off x="-621150" y="4793838"/>
              <a:ext cx="8050" cy="12300"/>
            </a:xfrm>
            <a:custGeom>
              <a:avLst/>
              <a:gdLst/>
              <a:ahLst/>
              <a:cxnLst/>
              <a:rect l="l" t="t" r="r" b="b"/>
              <a:pathLst>
                <a:path w="322" h="492" extrusionOk="0">
                  <a:moveTo>
                    <a:pt x="321" y="0"/>
                  </a:moveTo>
                  <a:cubicBezTo>
                    <a:pt x="257" y="86"/>
                    <a:pt x="193" y="171"/>
                    <a:pt x="129" y="257"/>
                  </a:cubicBezTo>
                  <a:cubicBezTo>
                    <a:pt x="86" y="299"/>
                    <a:pt x="65" y="342"/>
                    <a:pt x="22" y="385"/>
                  </a:cubicBezTo>
                  <a:cubicBezTo>
                    <a:pt x="22" y="406"/>
                    <a:pt x="1" y="449"/>
                    <a:pt x="1" y="492"/>
                  </a:cubicBezTo>
                  <a:cubicBezTo>
                    <a:pt x="108" y="342"/>
                    <a:pt x="214" y="171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33"/>
            <p:cNvSpPr/>
            <p:nvPr/>
          </p:nvSpPr>
          <p:spPr>
            <a:xfrm>
              <a:off x="-608400" y="4606063"/>
              <a:ext cx="12925" cy="12125"/>
            </a:xfrm>
            <a:custGeom>
              <a:avLst/>
              <a:gdLst/>
              <a:ahLst/>
              <a:cxnLst/>
              <a:rect l="l" t="t" r="r" b="b"/>
              <a:pathLst>
                <a:path w="517" h="485" extrusionOk="0">
                  <a:moveTo>
                    <a:pt x="272" y="0"/>
                  </a:moveTo>
                  <a:cubicBezTo>
                    <a:pt x="141" y="0"/>
                    <a:pt x="0" y="104"/>
                    <a:pt x="25" y="265"/>
                  </a:cubicBezTo>
                  <a:lnTo>
                    <a:pt x="46" y="308"/>
                  </a:lnTo>
                  <a:cubicBezTo>
                    <a:pt x="64" y="434"/>
                    <a:pt x="158" y="484"/>
                    <a:pt x="251" y="484"/>
                  </a:cubicBezTo>
                  <a:cubicBezTo>
                    <a:pt x="269" y="484"/>
                    <a:pt x="286" y="482"/>
                    <a:pt x="303" y="479"/>
                  </a:cubicBezTo>
                  <a:cubicBezTo>
                    <a:pt x="303" y="415"/>
                    <a:pt x="282" y="372"/>
                    <a:pt x="282" y="308"/>
                  </a:cubicBezTo>
                  <a:lnTo>
                    <a:pt x="324" y="308"/>
                  </a:lnTo>
                  <a:cubicBezTo>
                    <a:pt x="346" y="351"/>
                    <a:pt x="346" y="415"/>
                    <a:pt x="367" y="458"/>
                  </a:cubicBezTo>
                  <a:cubicBezTo>
                    <a:pt x="453" y="415"/>
                    <a:pt x="517" y="329"/>
                    <a:pt x="495" y="223"/>
                  </a:cubicBezTo>
                  <a:lnTo>
                    <a:pt x="474" y="180"/>
                  </a:lnTo>
                  <a:cubicBezTo>
                    <a:pt x="456" y="54"/>
                    <a:pt x="367" y="0"/>
                    <a:pt x="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33"/>
            <p:cNvSpPr/>
            <p:nvPr/>
          </p:nvSpPr>
          <p:spPr>
            <a:xfrm>
              <a:off x="-601375" y="4613763"/>
              <a:ext cx="2175" cy="4300"/>
            </a:xfrm>
            <a:custGeom>
              <a:avLst/>
              <a:gdLst/>
              <a:ahLst/>
              <a:cxnLst/>
              <a:rect l="l" t="t" r="r" b="b"/>
              <a:pathLst>
                <a:path w="87" h="172" extrusionOk="0">
                  <a:moveTo>
                    <a:pt x="1" y="0"/>
                  </a:moveTo>
                  <a:cubicBezTo>
                    <a:pt x="1" y="64"/>
                    <a:pt x="22" y="107"/>
                    <a:pt x="22" y="171"/>
                  </a:cubicBezTo>
                  <a:cubicBezTo>
                    <a:pt x="43" y="171"/>
                    <a:pt x="65" y="150"/>
                    <a:pt x="86" y="150"/>
                  </a:cubicBezTo>
                  <a:cubicBezTo>
                    <a:pt x="65" y="107"/>
                    <a:pt x="65" y="43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33"/>
            <p:cNvSpPr/>
            <p:nvPr/>
          </p:nvSpPr>
          <p:spPr>
            <a:xfrm>
              <a:off x="-559225" y="4622463"/>
              <a:ext cx="12375" cy="11250"/>
            </a:xfrm>
            <a:custGeom>
              <a:avLst/>
              <a:gdLst/>
              <a:ahLst/>
              <a:cxnLst/>
              <a:rect l="l" t="t" r="r" b="b"/>
              <a:pathLst>
                <a:path w="495" h="450" extrusionOk="0">
                  <a:moveTo>
                    <a:pt x="264" y="0"/>
                  </a:moveTo>
                  <a:cubicBezTo>
                    <a:pt x="136" y="0"/>
                    <a:pt x="0" y="101"/>
                    <a:pt x="25" y="272"/>
                  </a:cubicBezTo>
                  <a:cubicBezTo>
                    <a:pt x="40" y="393"/>
                    <a:pt x="130" y="450"/>
                    <a:pt x="227" y="450"/>
                  </a:cubicBezTo>
                  <a:cubicBezTo>
                    <a:pt x="267" y="450"/>
                    <a:pt x="308" y="440"/>
                    <a:pt x="345" y="422"/>
                  </a:cubicBezTo>
                  <a:cubicBezTo>
                    <a:pt x="345" y="400"/>
                    <a:pt x="345" y="379"/>
                    <a:pt x="324" y="357"/>
                  </a:cubicBezTo>
                  <a:lnTo>
                    <a:pt x="366" y="336"/>
                  </a:lnTo>
                  <a:cubicBezTo>
                    <a:pt x="388" y="336"/>
                    <a:pt x="388" y="357"/>
                    <a:pt x="409" y="379"/>
                  </a:cubicBezTo>
                  <a:cubicBezTo>
                    <a:pt x="452" y="336"/>
                    <a:pt x="495" y="272"/>
                    <a:pt x="473" y="186"/>
                  </a:cubicBezTo>
                  <a:cubicBezTo>
                    <a:pt x="455" y="58"/>
                    <a:pt x="362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33"/>
            <p:cNvSpPr/>
            <p:nvPr/>
          </p:nvSpPr>
          <p:spPr>
            <a:xfrm>
              <a:off x="-551150" y="4630863"/>
              <a:ext cx="2175" cy="2150"/>
            </a:xfrm>
            <a:custGeom>
              <a:avLst/>
              <a:gdLst/>
              <a:ahLst/>
              <a:cxnLst/>
              <a:rect l="l" t="t" r="r" b="b"/>
              <a:pathLst>
                <a:path w="87" h="86" extrusionOk="0">
                  <a:moveTo>
                    <a:pt x="43" y="0"/>
                  </a:moveTo>
                  <a:lnTo>
                    <a:pt x="1" y="21"/>
                  </a:lnTo>
                  <a:cubicBezTo>
                    <a:pt x="22" y="43"/>
                    <a:pt x="22" y="64"/>
                    <a:pt x="22" y="86"/>
                  </a:cubicBezTo>
                  <a:cubicBezTo>
                    <a:pt x="43" y="64"/>
                    <a:pt x="65" y="64"/>
                    <a:pt x="86" y="43"/>
                  </a:cubicBezTo>
                  <a:cubicBezTo>
                    <a:pt x="65" y="21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33"/>
            <p:cNvSpPr/>
            <p:nvPr/>
          </p:nvSpPr>
          <p:spPr>
            <a:xfrm rot="-2287966">
              <a:off x="844692" y="4308173"/>
              <a:ext cx="231930" cy="190779"/>
            </a:xfrm>
            <a:custGeom>
              <a:avLst/>
              <a:gdLst/>
              <a:ahLst/>
              <a:cxnLst/>
              <a:rect l="l" t="t" r="r" b="b"/>
              <a:pathLst>
                <a:path w="9277" h="7631" extrusionOk="0">
                  <a:moveTo>
                    <a:pt x="6583" y="0"/>
                  </a:moveTo>
                  <a:cubicBezTo>
                    <a:pt x="6220" y="706"/>
                    <a:pt x="5130" y="1304"/>
                    <a:pt x="4168" y="1796"/>
                  </a:cubicBezTo>
                  <a:cubicBezTo>
                    <a:pt x="4155" y="1804"/>
                    <a:pt x="4139" y="1807"/>
                    <a:pt x="4121" y="1807"/>
                  </a:cubicBezTo>
                  <a:cubicBezTo>
                    <a:pt x="3862" y="1807"/>
                    <a:pt x="3130" y="1040"/>
                    <a:pt x="2881" y="1040"/>
                  </a:cubicBezTo>
                  <a:cubicBezTo>
                    <a:pt x="2867" y="1040"/>
                    <a:pt x="2854" y="1042"/>
                    <a:pt x="2843" y="1048"/>
                  </a:cubicBezTo>
                  <a:cubicBezTo>
                    <a:pt x="2608" y="1155"/>
                    <a:pt x="3057" y="2373"/>
                    <a:pt x="2886" y="2480"/>
                  </a:cubicBezTo>
                  <a:cubicBezTo>
                    <a:pt x="2202" y="2907"/>
                    <a:pt x="0" y="3955"/>
                    <a:pt x="599" y="5878"/>
                  </a:cubicBezTo>
                  <a:cubicBezTo>
                    <a:pt x="762" y="6416"/>
                    <a:pt x="1259" y="6557"/>
                    <a:pt x="1787" y="6557"/>
                  </a:cubicBezTo>
                  <a:cubicBezTo>
                    <a:pt x="2224" y="6557"/>
                    <a:pt x="2683" y="6461"/>
                    <a:pt x="2992" y="6413"/>
                  </a:cubicBezTo>
                  <a:cubicBezTo>
                    <a:pt x="3420" y="6348"/>
                    <a:pt x="3078" y="5878"/>
                    <a:pt x="3548" y="5771"/>
                  </a:cubicBezTo>
                  <a:cubicBezTo>
                    <a:pt x="3549" y="5771"/>
                    <a:pt x="3551" y="5771"/>
                    <a:pt x="3552" y="5771"/>
                  </a:cubicBezTo>
                  <a:cubicBezTo>
                    <a:pt x="3693" y="5771"/>
                    <a:pt x="3447" y="7054"/>
                    <a:pt x="3587" y="7054"/>
                  </a:cubicBezTo>
                  <a:cubicBezTo>
                    <a:pt x="3589" y="7054"/>
                    <a:pt x="3590" y="7054"/>
                    <a:pt x="3591" y="7054"/>
                  </a:cubicBezTo>
                  <a:cubicBezTo>
                    <a:pt x="3762" y="7011"/>
                    <a:pt x="4125" y="5942"/>
                    <a:pt x="4296" y="5942"/>
                  </a:cubicBezTo>
                  <a:cubicBezTo>
                    <a:pt x="4303" y="5942"/>
                    <a:pt x="4309" y="5942"/>
                    <a:pt x="4315" y="5942"/>
                  </a:cubicBezTo>
                  <a:cubicBezTo>
                    <a:pt x="5032" y="5942"/>
                    <a:pt x="5523" y="7144"/>
                    <a:pt x="6498" y="7631"/>
                  </a:cubicBezTo>
                  <a:lnTo>
                    <a:pt x="6028" y="5878"/>
                  </a:lnTo>
                  <a:cubicBezTo>
                    <a:pt x="6156" y="5536"/>
                    <a:pt x="7118" y="4638"/>
                    <a:pt x="7267" y="4168"/>
                  </a:cubicBezTo>
                  <a:cubicBezTo>
                    <a:pt x="7481" y="3506"/>
                    <a:pt x="9276" y="3463"/>
                    <a:pt x="8699" y="3292"/>
                  </a:cubicBezTo>
                  <a:cubicBezTo>
                    <a:pt x="7524" y="2971"/>
                    <a:pt x="7566" y="3249"/>
                    <a:pt x="6968" y="2159"/>
                  </a:cubicBezTo>
                  <a:cubicBezTo>
                    <a:pt x="6519" y="1390"/>
                    <a:pt x="6690" y="941"/>
                    <a:pt x="65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33"/>
            <p:cNvSpPr/>
            <p:nvPr/>
          </p:nvSpPr>
          <p:spPr>
            <a:xfrm rot="-2287966">
              <a:off x="867458" y="4495660"/>
              <a:ext cx="88727" cy="108502"/>
            </a:xfrm>
            <a:custGeom>
              <a:avLst/>
              <a:gdLst/>
              <a:ahLst/>
              <a:cxnLst/>
              <a:rect l="l" t="t" r="r" b="b"/>
              <a:pathLst>
                <a:path w="3549" h="4340" extrusionOk="0">
                  <a:moveTo>
                    <a:pt x="3377" y="1"/>
                  </a:moveTo>
                  <a:cubicBezTo>
                    <a:pt x="3121" y="86"/>
                    <a:pt x="2928" y="257"/>
                    <a:pt x="2757" y="407"/>
                  </a:cubicBezTo>
                  <a:cubicBezTo>
                    <a:pt x="2565" y="556"/>
                    <a:pt x="2415" y="706"/>
                    <a:pt x="2266" y="856"/>
                  </a:cubicBezTo>
                  <a:cubicBezTo>
                    <a:pt x="2116" y="984"/>
                    <a:pt x="1945" y="1133"/>
                    <a:pt x="1795" y="1304"/>
                  </a:cubicBezTo>
                  <a:cubicBezTo>
                    <a:pt x="1624" y="1454"/>
                    <a:pt x="1475" y="1625"/>
                    <a:pt x="1325" y="1796"/>
                  </a:cubicBezTo>
                  <a:cubicBezTo>
                    <a:pt x="1026" y="2138"/>
                    <a:pt x="770" y="2523"/>
                    <a:pt x="556" y="2929"/>
                  </a:cubicBezTo>
                  <a:cubicBezTo>
                    <a:pt x="321" y="3335"/>
                    <a:pt x="150" y="3784"/>
                    <a:pt x="0" y="4233"/>
                  </a:cubicBezTo>
                  <a:lnTo>
                    <a:pt x="214" y="4340"/>
                  </a:lnTo>
                  <a:cubicBezTo>
                    <a:pt x="577" y="3506"/>
                    <a:pt x="1047" y="2758"/>
                    <a:pt x="1646" y="2181"/>
                  </a:cubicBezTo>
                  <a:cubicBezTo>
                    <a:pt x="1795" y="2053"/>
                    <a:pt x="1945" y="1903"/>
                    <a:pt x="2116" y="1775"/>
                  </a:cubicBezTo>
                  <a:cubicBezTo>
                    <a:pt x="2266" y="1646"/>
                    <a:pt x="2437" y="1540"/>
                    <a:pt x="2608" y="1390"/>
                  </a:cubicBezTo>
                  <a:cubicBezTo>
                    <a:pt x="2779" y="1262"/>
                    <a:pt x="2950" y="1133"/>
                    <a:pt x="3099" y="1005"/>
                  </a:cubicBezTo>
                  <a:cubicBezTo>
                    <a:pt x="3270" y="898"/>
                    <a:pt x="3420" y="813"/>
                    <a:pt x="3548" y="791"/>
                  </a:cubicBezTo>
                  <a:lnTo>
                    <a:pt x="337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33"/>
            <p:cNvSpPr/>
            <p:nvPr/>
          </p:nvSpPr>
          <p:spPr>
            <a:xfrm rot="-2287966">
              <a:off x="872215" y="4494016"/>
              <a:ext cx="83402" cy="108502"/>
            </a:xfrm>
            <a:custGeom>
              <a:avLst/>
              <a:gdLst/>
              <a:ahLst/>
              <a:cxnLst/>
              <a:rect l="l" t="t" r="r" b="b"/>
              <a:pathLst>
                <a:path w="3336" h="4340" extrusionOk="0">
                  <a:moveTo>
                    <a:pt x="3164" y="1"/>
                  </a:moveTo>
                  <a:cubicBezTo>
                    <a:pt x="3036" y="43"/>
                    <a:pt x="2929" y="107"/>
                    <a:pt x="2822" y="172"/>
                  </a:cubicBezTo>
                  <a:lnTo>
                    <a:pt x="2908" y="449"/>
                  </a:lnTo>
                  <a:cubicBezTo>
                    <a:pt x="2779" y="492"/>
                    <a:pt x="2630" y="599"/>
                    <a:pt x="2480" y="727"/>
                  </a:cubicBezTo>
                  <a:cubicBezTo>
                    <a:pt x="2331" y="877"/>
                    <a:pt x="2202" y="1027"/>
                    <a:pt x="2031" y="1176"/>
                  </a:cubicBezTo>
                  <a:cubicBezTo>
                    <a:pt x="1882" y="1347"/>
                    <a:pt x="1732" y="1475"/>
                    <a:pt x="1582" y="1646"/>
                  </a:cubicBezTo>
                  <a:cubicBezTo>
                    <a:pt x="1433" y="1796"/>
                    <a:pt x="1283" y="1946"/>
                    <a:pt x="1155" y="2117"/>
                  </a:cubicBezTo>
                  <a:cubicBezTo>
                    <a:pt x="642" y="2736"/>
                    <a:pt x="257" y="3506"/>
                    <a:pt x="1" y="4340"/>
                  </a:cubicBezTo>
                  <a:cubicBezTo>
                    <a:pt x="364" y="3506"/>
                    <a:pt x="834" y="2758"/>
                    <a:pt x="1433" y="2181"/>
                  </a:cubicBezTo>
                  <a:cubicBezTo>
                    <a:pt x="1582" y="2053"/>
                    <a:pt x="1732" y="1903"/>
                    <a:pt x="1903" y="1775"/>
                  </a:cubicBezTo>
                  <a:cubicBezTo>
                    <a:pt x="2053" y="1646"/>
                    <a:pt x="2224" y="1540"/>
                    <a:pt x="2395" y="1390"/>
                  </a:cubicBezTo>
                  <a:cubicBezTo>
                    <a:pt x="2566" y="1262"/>
                    <a:pt x="2737" y="1133"/>
                    <a:pt x="2886" y="1005"/>
                  </a:cubicBezTo>
                  <a:cubicBezTo>
                    <a:pt x="3036" y="898"/>
                    <a:pt x="3207" y="813"/>
                    <a:pt x="3335" y="791"/>
                  </a:cubicBezTo>
                  <a:lnTo>
                    <a:pt x="3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33"/>
            <p:cNvSpPr/>
            <p:nvPr/>
          </p:nvSpPr>
          <p:spPr>
            <a:xfrm rot="-2287966">
              <a:off x="910028" y="4485123"/>
              <a:ext cx="56126" cy="22576"/>
            </a:xfrm>
            <a:custGeom>
              <a:avLst/>
              <a:gdLst/>
              <a:ahLst/>
              <a:cxnLst/>
              <a:rect l="l" t="t" r="r" b="b"/>
              <a:pathLst>
                <a:path w="2245" h="903" extrusionOk="0">
                  <a:moveTo>
                    <a:pt x="0" y="1"/>
                  </a:moveTo>
                  <a:cubicBezTo>
                    <a:pt x="21" y="65"/>
                    <a:pt x="21" y="129"/>
                    <a:pt x="64" y="214"/>
                  </a:cubicBezTo>
                  <a:cubicBezTo>
                    <a:pt x="220" y="759"/>
                    <a:pt x="721" y="902"/>
                    <a:pt x="1254" y="902"/>
                  </a:cubicBezTo>
                  <a:cubicBezTo>
                    <a:pt x="1600" y="902"/>
                    <a:pt x="1958" y="842"/>
                    <a:pt x="2244" y="791"/>
                  </a:cubicBezTo>
                  <a:cubicBezTo>
                    <a:pt x="2180" y="642"/>
                    <a:pt x="2116" y="492"/>
                    <a:pt x="2052" y="343"/>
                  </a:cubicBezTo>
                  <a:cubicBezTo>
                    <a:pt x="2052" y="321"/>
                    <a:pt x="2052" y="321"/>
                    <a:pt x="2031" y="321"/>
                  </a:cubicBezTo>
                  <a:cubicBezTo>
                    <a:pt x="1753" y="367"/>
                    <a:pt x="1412" y="422"/>
                    <a:pt x="1081" y="422"/>
                  </a:cubicBezTo>
                  <a:cubicBezTo>
                    <a:pt x="647" y="422"/>
                    <a:pt x="231" y="32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33"/>
            <p:cNvSpPr/>
            <p:nvPr/>
          </p:nvSpPr>
          <p:spPr>
            <a:xfrm rot="-2287966">
              <a:off x="913941" y="4419030"/>
              <a:ext cx="14475" cy="68427"/>
            </a:xfrm>
            <a:custGeom>
              <a:avLst/>
              <a:gdLst/>
              <a:ahLst/>
              <a:cxnLst/>
              <a:rect l="l" t="t" r="r" b="b"/>
              <a:pathLst>
                <a:path w="579" h="2737" extrusionOk="0">
                  <a:moveTo>
                    <a:pt x="193" y="0"/>
                  </a:moveTo>
                  <a:lnTo>
                    <a:pt x="193" y="0"/>
                  </a:lnTo>
                  <a:cubicBezTo>
                    <a:pt x="129" y="43"/>
                    <a:pt x="65" y="86"/>
                    <a:pt x="1" y="129"/>
                  </a:cubicBezTo>
                  <a:cubicBezTo>
                    <a:pt x="44" y="920"/>
                    <a:pt x="193" y="1732"/>
                    <a:pt x="493" y="2544"/>
                  </a:cubicBezTo>
                  <a:cubicBezTo>
                    <a:pt x="514" y="2608"/>
                    <a:pt x="557" y="2672"/>
                    <a:pt x="578" y="2736"/>
                  </a:cubicBezTo>
                  <a:cubicBezTo>
                    <a:pt x="279" y="1817"/>
                    <a:pt x="151" y="877"/>
                    <a:pt x="193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33"/>
            <p:cNvSpPr/>
            <p:nvPr/>
          </p:nvSpPr>
          <p:spPr>
            <a:xfrm rot="-2287966">
              <a:off x="787855" y="4077087"/>
              <a:ext cx="177204" cy="348808"/>
            </a:xfrm>
            <a:custGeom>
              <a:avLst/>
              <a:gdLst/>
              <a:ahLst/>
              <a:cxnLst/>
              <a:rect l="l" t="t" r="r" b="b"/>
              <a:pathLst>
                <a:path w="7088" h="13952" extrusionOk="0">
                  <a:moveTo>
                    <a:pt x="3077" y="0"/>
                  </a:moveTo>
                  <a:cubicBezTo>
                    <a:pt x="676" y="0"/>
                    <a:pt x="213" y="3506"/>
                    <a:pt x="107" y="5815"/>
                  </a:cubicBezTo>
                  <a:cubicBezTo>
                    <a:pt x="43" y="6798"/>
                    <a:pt x="1" y="7888"/>
                    <a:pt x="86" y="8871"/>
                  </a:cubicBezTo>
                  <a:cubicBezTo>
                    <a:pt x="150" y="9619"/>
                    <a:pt x="300" y="10410"/>
                    <a:pt x="535" y="11115"/>
                  </a:cubicBezTo>
                  <a:cubicBezTo>
                    <a:pt x="706" y="11650"/>
                    <a:pt x="941" y="12163"/>
                    <a:pt x="1198" y="12633"/>
                  </a:cubicBezTo>
                  <a:cubicBezTo>
                    <a:pt x="1433" y="13060"/>
                    <a:pt x="1540" y="13638"/>
                    <a:pt x="1903" y="13851"/>
                  </a:cubicBezTo>
                  <a:cubicBezTo>
                    <a:pt x="2035" y="13921"/>
                    <a:pt x="2192" y="13952"/>
                    <a:pt x="2355" y="13952"/>
                  </a:cubicBezTo>
                  <a:cubicBezTo>
                    <a:pt x="2692" y="13952"/>
                    <a:pt x="3054" y="13818"/>
                    <a:pt x="3271" y="13616"/>
                  </a:cubicBezTo>
                  <a:cubicBezTo>
                    <a:pt x="4126" y="12868"/>
                    <a:pt x="3976" y="11693"/>
                    <a:pt x="4062" y="10581"/>
                  </a:cubicBezTo>
                  <a:cubicBezTo>
                    <a:pt x="4147" y="9256"/>
                    <a:pt x="4617" y="7952"/>
                    <a:pt x="5088" y="6755"/>
                  </a:cubicBezTo>
                  <a:cubicBezTo>
                    <a:pt x="5643" y="5280"/>
                    <a:pt x="7011" y="3976"/>
                    <a:pt x="7054" y="2288"/>
                  </a:cubicBezTo>
                  <a:cubicBezTo>
                    <a:pt x="7087" y="1202"/>
                    <a:pt x="6546" y="312"/>
                    <a:pt x="5767" y="312"/>
                  </a:cubicBezTo>
                  <a:cubicBezTo>
                    <a:pt x="5550" y="312"/>
                    <a:pt x="5314" y="381"/>
                    <a:pt x="5066" y="535"/>
                  </a:cubicBezTo>
                  <a:cubicBezTo>
                    <a:pt x="4824" y="689"/>
                    <a:pt x="4707" y="787"/>
                    <a:pt x="4597" y="787"/>
                  </a:cubicBezTo>
                  <a:cubicBezTo>
                    <a:pt x="4494" y="787"/>
                    <a:pt x="4398" y="700"/>
                    <a:pt x="4211" y="493"/>
                  </a:cubicBezTo>
                  <a:cubicBezTo>
                    <a:pt x="3891" y="108"/>
                    <a:pt x="3591" y="22"/>
                    <a:pt x="3143" y="1"/>
                  </a:cubicBezTo>
                  <a:cubicBezTo>
                    <a:pt x="3121" y="0"/>
                    <a:pt x="3099" y="0"/>
                    <a:pt x="3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33"/>
            <p:cNvSpPr/>
            <p:nvPr/>
          </p:nvSpPr>
          <p:spPr>
            <a:xfrm rot="-2287966">
              <a:off x="997028" y="4280834"/>
              <a:ext cx="286432" cy="188979"/>
            </a:xfrm>
            <a:custGeom>
              <a:avLst/>
              <a:gdLst/>
              <a:ahLst/>
              <a:cxnLst/>
              <a:rect l="l" t="t" r="r" b="b"/>
              <a:pathLst>
                <a:path w="11457" h="7559" extrusionOk="0">
                  <a:moveTo>
                    <a:pt x="4682" y="0"/>
                  </a:moveTo>
                  <a:cubicBezTo>
                    <a:pt x="4355" y="0"/>
                    <a:pt x="4028" y="15"/>
                    <a:pt x="3698" y="30"/>
                  </a:cubicBezTo>
                  <a:cubicBezTo>
                    <a:pt x="2950" y="51"/>
                    <a:pt x="214" y="30"/>
                    <a:pt x="86" y="1184"/>
                  </a:cubicBezTo>
                  <a:cubicBezTo>
                    <a:pt x="0" y="2017"/>
                    <a:pt x="898" y="2915"/>
                    <a:pt x="1304" y="3492"/>
                  </a:cubicBezTo>
                  <a:cubicBezTo>
                    <a:pt x="1967" y="4497"/>
                    <a:pt x="2266" y="5929"/>
                    <a:pt x="3163" y="6698"/>
                  </a:cubicBezTo>
                  <a:cubicBezTo>
                    <a:pt x="4061" y="7446"/>
                    <a:pt x="5087" y="7510"/>
                    <a:pt x="6177" y="7553"/>
                  </a:cubicBezTo>
                  <a:cubicBezTo>
                    <a:pt x="6336" y="7556"/>
                    <a:pt x="6497" y="7559"/>
                    <a:pt x="6659" y="7559"/>
                  </a:cubicBezTo>
                  <a:cubicBezTo>
                    <a:pt x="7699" y="7559"/>
                    <a:pt x="8787" y="7456"/>
                    <a:pt x="9618" y="6698"/>
                  </a:cubicBezTo>
                  <a:cubicBezTo>
                    <a:pt x="10196" y="6143"/>
                    <a:pt x="10986" y="5416"/>
                    <a:pt x="11286" y="4604"/>
                  </a:cubicBezTo>
                  <a:cubicBezTo>
                    <a:pt x="11457" y="4091"/>
                    <a:pt x="11264" y="4091"/>
                    <a:pt x="10879" y="3706"/>
                  </a:cubicBezTo>
                  <a:cubicBezTo>
                    <a:pt x="10473" y="3321"/>
                    <a:pt x="10131" y="2851"/>
                    <a:pt x="9725" y="2466"/>
                  </a:cubicBezTo>
                  <a:cubicBezTo>
                    <a:pt x="8806" y="1590"/>
                    <a:pt x="7716" y="649"/>
                    <a:pt x="6562" y="265"/>
                  </a:cubicBezTo>
                  <a:cubicBezTo>
                    <a:pt x="5930" y="54"/>
                    <a:pt x="5307" y="0"/>
                    <a:pt x="46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33"/>
            <p:cNvSpPr/>
            <p:nvPr/>
          </p:nvSpPr>
          <p:spPr>
            <a:xfrm rot="-2287966">
              <a:off x="886510" y="4100017"/>
              <a:ext cx="218055" cy="230380"/>
            </a:xfrm>
            <a:custGeom>
              <a:avLst/>
              <a:gdLst/>
              <a:ahLst/>
              <a:cxnLst/>
              <a:rect l="l" t="t" r="r" b="b"/>
              <a:pathLst>
                <a:path w="8722" h="9215" extrusionOk="0">
                  <a:moveTo>
                    <a:pt x="6559" y="0"/>
                  </a:moveTo>
                  <a:cubicBezTo>
                    <a:pt x="6024" y="0"/>
                    <a:pt x="5433" y="201"/>
                    <a:pt x="4959" y="343"/>
                  </a:cubicBezTo>
                  <a:cubicBezTo>
                    <a:pt x="4104" y="621"/>
                    <a:pt x="3185" y="834"/>
                    <a:pt x="2416" y="1433"/>
                  </a:cubicBezTo>
                  <a:cubicBezTo>
                    <a:pt x="1753" y="1946"/>
                    <a:pt x="1433" y="2758"/>
                    <a:pt x="1155" y="3570"/>
                  </a:cubicBezTo>
                  <a:cubicBezTo>
                    <a:pt x="856" y="4447"/>
                    <a:pt x="813" y="5430"/>
                    <a:pt x="663" y="6349"/>
                  </a:cubicBezTo>
                  <a:cubicBezTo>
                    <a:pt x="599" y="6862"/>
                    <a:pt x="150" y="8700"/>
                    <a:pt x="1" y="9213"/>
                  </a:cubicBezTo>
                  <a:cubicBezTo>
                    <a:pt x="1" y="9213"/>
                    <a:pt x="938" y="9105"/>
                    <a:pt x="1768" y="9105"/>
                  </a:cubicBezTo>
                  <a:cubicBezTo>
                    <a:pt x="2044" y="9105"/>
                    <a:pt x="2309" y="9117"/>
                    <a:pt x="2523" y="9149"/>
                  </a:cubicBezTo>
                  <a:cubicBezTo>
                    <a:pt x="2836" y="9195"/>
                    <a:pt x="3168" y="9214"/>
                    <a:pt x="3509" y="9214"/>
                  </a:cubicBezTo>
                  <a:cubicBezTo>
                    <a:pt x="4285" y="9214"/>
                    <a:pt x="5101" y="9112"/>
                    <a:pt x="5814" y="8978"/>
                  </a:cubicBezTo>
                  <a:cubicBezTo>
                    <a:pt x="7503" y="8700"/>
                    <a:pt x="8379" y="6947"/>
                    <a:pt x="8614" y="5195"/>
                  </a:cubicBezTo>
                  <a:cubicBezTo>
                    <a:pt x="8721" y="4276"/>
                    <a:pt x="8678" y="3378"/>
                    <a:pt x="8614" y="2480"/>
                  </a:cubicBezTo>
                  <a:cubicBezTo>
                    <a:pt x="8593" y="2074"/>
                    <a:pt x="8572" y="1689"/>
                    <a:pt x="8208" y="1497"/>
                  </a:cubicBezTo>
                  <a:cubicBezTo>
                    <a:pt x="8126" y="1452"/>
                    <a:pt x="8058" y="1434"/>
                    <a:pt x="7998" y="1434"/>
                  </a:cubicBezTo>
                  <a:cubicBezTo>
                    <a:pt x="7745" y="1434"/>
                    <a:pt x="7647" y="1762"/>
                    <a:pt x="7353" y="1796"/>
                  </a:cubicBezTo>
                  <a:cubicBezTo>
                    <a:pt x="7310" y="1732"/>
                    <a:pt x="7289" y="1689"/>
                    <a:pt x="7268" y="1647"/>
                  </a:cubicBezTo>
                  <a:cubicBezTo>
                    <a:pt x="7823" y="1112"/>
                    <a:pt x="7759" y="343"/>
                    <a:pt x="7097" y="86"/>
                  </a:cubicBezTo>
                  <a:cubicBezTo>
                    <a:pt x="6930" y="25"/>
                    <a:pt x="6748" y="0"/>
                    <a:pt x="65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33"/>
            <p:cNvSpPr/>
            <p:nvPr/>
          </p:nvSpPr>
          <p:spPr>
            <a:xfrm rot="-2287966">
              <a:off x="985610" y="4386278"/>
              <a:ext cx="131478" cy="156654"/>
            </a:xfrm>
            <a:custGeom>
              <a:avLst/>
              <a:gdLst/>
              <a:ahLst/>
              <a:cxnLst/>
              <a:rect l="l" t="t" r="r" b="b"/>
              <a:pathLst>
                <a:path w="5259" h="6266" extrusionOk="0">
                  <a:moveTo>
                    <a:pt x="1312" y="0"/>
                  </a:moveTo>
                  <a:cubicBezTo>
                    <a:pt x="1259" y="0"/>
                    <a:pt x="1212" y="41"/>
                    <a:pt x="1176" y="137"/>
                  </a:cubicBezTo>
                  <a:cubicBezTo>
                    <a:pt x="1005" y="650"/>
                    <a:pt x="663" y="1099"/>
                    <a:pt x="492" y="1612"/>
                  </a:cubicBezTo>
                  <a:cubicBezTo>
                    <a:pt x="129" y="2702"/>
                    <a:pt x="1" y="4028"/>
                    <a:pt x="834" y="4840"/>
                  </a:cubicBezTo>
                  <a:cubicBezTo>
                    <a:pt x="1326" y="5353"/>
                    <a:pt x="1967" y="5780"/>
                    <a:pt x="2608" y="6037"/>
                  </a:cubicBezTo>
                  <a:cubicBezTo>
                    <a:pt x="2894" y="6151"/>
                    <a:pt x="3332" y="6265"/>
                    <a:pt x="3737" y="6265"/>
                  </a:cubicBezTo>
                  <a:cubicBezTo>
                    <a:pt x="4090" y="6265"/>
                    <a:pt x="4417" y="6179"/>
                    <a:pt x="4596" y="5930"/>
                  </a:cubicBezTo>
                  <a:cubicBezTo>
                    <a:pt x="5259" y="5011"/>
                    <a:pt x="3378" y="3408"/>
                    <a:pt x="2929" y="2745"/>
                  </a:cubicBezTo>
                  <a:cubicBezTo>
                    <a:pt x="2608" y="2275"/>
                    <a:pt x="2352" y="1783"/>
                    <a:pt x="2117" y="1249"/>
                  </a:cubicBezTo>
                  <a:cubicBezTo>
                    <a:pt x="2010" y="1017"/>
                    <a:pt x="1577" y="0"/>
                    <a:pt x="1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33"/>
            <p:cNvSpPr/>
            <p:nvPr/>
          </p:nvSpPr>
          <p:spPr>
            <a:xfrm rot="-2287966">
              <a:off x="899844" y="4352232"/>
              <a:ext cx="72152" cy="172079"/>
            </a:xfrm>
            <a:custGeom>
              <a:avLst/>
              <a:gdLst/>
              <a:ahLst/>
              <a:cxnLst/>
              <a:rect l="l" t="t" r="r" b="b"/>
              <a:pathLst>
                <a:path w="2886" h="6883" extrusionOk="0">
                  <a:moveTo>
                    <a:pt x="941" y="0"/>
                  </a:moveTo>
                  <a:lnTo>
                    <a:pt x="855" y="43"/>
                  </a:lnTo>
                  <a:cubicBezTo>
                    <a:pt x="854" y="43"/>
                    <a:pt x="852" y="43"/>
                    <a:pt x="851" y="43"/>
                  </a:cubicBezTo>
                  <a:cubicBezTo>
                    <a:pt x="718" y="43"/>
                    <a:pt x="320" y="987"/>
                    <a:pt x="214" y="1304"/>
                  </a:cubicBezTo>
                  <a:cubicBezTo>
                    <a:pt x="22" y="1945"/>
                    <a:pt x="0" y="2608"/>
                    <a:pt x="129" y="3271"/>
                  </a:cubicBezTo>
                  <a:cubicBezTo>
                    <a:pt x="257" y="3890"/>
                    <a:pt x="428" y="4467"/>
                    <a:pt x="684" y="5045"/>
                  </a:cubicBezTo>
                  <a:cubicBezTo>
                    <a:pt x="898" y="5558"/>
                    <a:pt x="1261" y="6541"/>
                    <a:pt x="1668" y="6883"/>
                  </a:cubicBezTo>
                  <a:cubicBezTo>
                    <a:pt x="2010" y="6413"/>
                    <a:pt x="2010" y="5515"/>
                    <a:pt x="2223" y="4938"/>
                  </a:cubicBezTo>
                  <a:cubicBezTo>
                    <a:pt x="2416" y="4382"/>
                    <a:pt x="2715" y="3869"/>
                    <a:pt x="2886" y="3313"/>
                  </a:cubicBezTo>
                  <a:cubicBezTo>
                    <a:pt x="2458" y="2993"/>
                    <a:pt x="2159" y="2736"/>
                    <a:pt x="1903" y="2223"/>
                  </a:cubicBezTo>
                  <a:cubicBezTo>
                    <a:pt x="1539" y="1582"/>
                    <a:pt x="1347" y="599"/>
                    <a:pt x="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33"/>
            <p:cNvSpPr/>
            <p:nvPr/>
          </p:nvSpPr>
          <p:spPr>
            <a:xfrm rot="-2287966">
              <a:off x="903199" y="4361940"/>
              <a:ext cx="42226" cy="171554"/>
            </a:xfrm>
            <a:custGeom>
              <a:avLst/>
              <a:gdLst/>
              <a:ahLst/>
              <a:cxnLst/>
              <a:rect l="l" t="t" r="r" b="b"/>
              <a:pathLst>
                <a:path w="1689" h="6862" extrusionOk="0">
                  <a:moveTo>
                    <a:pt x="877" y="1"/>
                  </a:moveTo>
                  <a:lnTo>
                    <a:pt x="855" y="22"/>
                  </a:lnTo>
                  <a:cubicBezTo>
                    <a:pt x="854" y="22"/>
                    <a:pt x="852" y="22"/>
                    <a:pt x="851" y="22"/>
                  </a:cubicBezTo>
                  <a:cubicBezTo>
                    <a:pt x="718" y="22"/>
                    <a:pt x="320" y="966"/>
                    <a:pt x="214" y="1283"/>
                  </a:cubicBezTo>
                  <a:cubicBezTo>
                    <a:pt x="22" y="1924"/>
                    <a:pt x="0" y="2587"/>
                    <a:pt x="129" y="3250"/>
                  </a:cubicBezTo>
                  <a:cubicBezTo>
                    <a:pt x="257" y="3869"/>
                    <a:pt x="428" y="4446"/>
                    <a:pt x="684" y="5024"/>
                  </a:cubicBezTo>
                  <a:cubicBezTo>
                    <a:pt x="898" y="5537"/>
                    <a:pt x="1261" y="6520"/>
                    <a:pt x="1668" y="6862"/>
                  </a:cubicBezTo>
                  <a:cubicBezTo>
                    <a:pt x="1668" y="6840"/>
                    <a:pt x="1689" y="6840"/>
                    <a:pt x="1689" y="6819"/>
                  </a:cubicBezTo>
                  <a:cubicBezTo>
                    <a:pt x="1689" y="6776"/>
                    <a:pt x="1668" y="6712"/>
                    <a:pt x="1646" y="6669"/>
                  </a:cubicBezTo>
                  <a:cubicBezTo>
                    <a:pt x="1475" y="6156"/>
                    <a:pt x="1539" y="5515"/>
                    <a:pt x="1518" y="4959"/>
                  </a:cubicBezTo>
                  <a:cubicBezTo>
                    <a:pt x="1497" y="4575"/>
                    <a:pt x="1475" y="4190"/>
                    <a:pt x="1432" y="3784"/>
                  </a:cubicBezTo>
                  <a:cubicBezTo>
                    <a:pt x="1411" y="3549"/>
                    <a:pt x="1390" y="3228"/>
                    <a:pt x="1155" y="3185"/>
                  </a:cubicBezTo>
                  <a:cubicBezTo>
                    <a:pt x="1261" y="2950"/>
                    <a:pt x="1304" y="2865"/>
                    <a:pt x="1197" y="2608"/>
                  </a:cubicBezTo>
                  <a:cubicBezTo>
                    <a:pt x="1090" y="2309"/>
                    <a:pt x="1005" y="1988"/>
                    <a:pt x="984" y="1689"/>
                  </a:cubicBezTo>
                  <a:cubicBezTo>
                    <a:pt x="984" y="1262"/>
                    <a:pt x="919" y="856"/>
                    <a:pt x="962" y="428"/>
                  </a:cubicBezTo>
                  <a:cubicBezTo>
                    <a:pt x="984" y="257"/>
                    <a:pt x="1005" y="65"/>
                    <a:pt x="877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33"/>
            <p:cNvSpPr/>
            <p:nvPr/>
          </p:nvSpPr>
          <p:spPr>
            <a:xfrm rot="-2287966">
              <a:off x="942727" y="4358643"/>
              <a:ext cx="63101" cy="65727"/>
            </a:xfrm>
            <a:custGeom>
              <a:avLst/>
              <a:gdLst/>
              <a:ahLst/>
              <a:cxnLst/>
              <a:rect l="l" t="t" r="r" b="b"/>
              <a:pathLst>
                <a:path w="2524" h="2629" extrusionOk="0">
                  <a:moveTo>
                    <a:pt x="1561" y="0"/>
                  </a:moveTo>
                  <a:cubicBezTo>
                    <a:pt x="1134" y="620"/>
                    <a:pt x="1" y="898"/>
                    <a:pt x="407" y="1945"/>
                  </a:cubicBezTo>
                  <a:cubicBezTo>
                    <a:pt x="612" y="2488"/>
                    <a:pt x="918" y="2628"/>
                    <a:pt x="1283" y="2628"/>
                  </a:cubicBezTo>
                  <a:cubicBezTo>
                    <a:pt x="1450" y="2628"/>
                    <a:pt x="1630" y="2599"/>
                    <a:pt x="1818" y="2565"/>
                  </a:cubicBezTo>
                  <a:cubicBezTo>
                    <a:pt x="2074" y="2522"/>
                    <a:pt x="2523" y="2608"/>
                    <a:pt x="2459" y="2180"/>
                  </a:cubicBezTo>
                  <a:cubicBezTo>
                    <a:pt x="2416" y="1860"/>
                    <a:pt x="2074" y="1454"/>
                    <a:pt x="1882" y="1261"/>
                  </a:cubicBezTo>
                  <a:cubicBezTo>
                    <a:pt x="1711" y="1112"/>
                    <a:pt x="1476" y="1048"/>
                    <a:pt x="1412" y="770"/>
                  </a:cubicBezTo>
                  <a:cubicBezTo>
                    <a:pt x="1369" y="535"/>
                    <a:pt x="1497" y="193"/>
                    <a:pt x="1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33"/>
            <p:cNvSpPr/>
            <p:nvPr/>
          </p:nvSpPr>
          <p:spPr>
            <a:xfrm rot="-2287966">
              <a:off x="978228" y="4359179"/>
              <a:ext cx="99952" cy="21150"/>
            </a:xfrm>
            <a:custGeom>
              <a:avLst/>
              <a:gdLst/>
              <a:ahLst/>
              <a:cxnLst/>
              <a:rect l="l" t="t" r="r" b="b"/>
              <a:pathLst>
                <a:path w="3998" h="846" extrusionOk="0">
                  <a:moveTo>
                    <a:pt x="3997" y="0"/>
                  </a:moveTo>
                  <a:cubicBezTo>
                    <a:pt x="3698" y="171"/>
                    <a:pt x="3356" y="300"/>
                    <a:pt x="3035" y="385"/>
                  </a:cubicBezTo>
                  <a:cubicBezTo>
                    <a:pt x="2693" y="471"/>
                    <a:pt x="2373" y="535"/>
                    <a:pt x="2031" y="556"/>
                  </a:cubicBezTo>
                  <a:cubicBezTo>
                    <a:pt x="1930" y="562"/>
                    <a:pt x="1830" y="565"/>
                    <a:pt x="1731" y="565"/>
                  </a:cubicBezTo>
                  <a:cubicBezTo>
                    <a:pt x="1490" y="565"/>
                    <a:pt x="1253" y="550"/>
                    <a:pt x="1026" y="535"/>
                  </a:cubicBezTo>
                  <a:cubicBezTo>
                    <a:pt x="684" y="492"/>
                    <a:pt x="363" y="449"/>
                    <a:pt x="21" y="321"/>
                  </a:cubicBezTo>
                  <a:lnTo>
                    <a:pt x="0" y="342"/>
                  </a:lnTo>
                  <a:cubicBezTo>
                    <a:pt x="278" y="620"/>
                    <a:pt x="641" y="748"/>
                    <a:pt x="983" y="812"/>
                  </a:cubicBezTo>
                  <a:cubicBezTo>
                    <a:pt x="1117" y="836"/>
                    <a:pt x="1248" y="845"/>
                    <a:pt x="1377" y="845"/>
                  </a:cubicBezTo>
                  <a:cubicBezTo>
                    <a:pt x="1601" y="845"/>
                    <a:pt x="1822" y="818"/>
                    <a:pt x="2052" y="791"/>
                  </a:cubicBezTo>
                  <a:cubicBezTo>
                    <a:pt x="2736" y="684"/>
                    <a:pt x="3420" y="449"/>
                    <a:pt x="3997" y="22"/>
                  </a:cubicBezTo>
                  <a:lnTo>
                    <a:pt x="39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33"/>
            <p:cNvSpPr/>
            <p:nvPr/>
          </p:nvSpPr>
          <p:spPr>
            <a:xfrm rot="-2287966">
              <a:off x="971882" y="4351267"/>
              <a:ext cx="65752" cy="32626"/>
            </a:xfrm>
            <a:custGeom>
              <a:avLst/>
              <a:gdLst/>
              <a:ahLst/>
              <a:cxnLst/>
              <a:rect l="l" t="t" r="r" b="b"/>
              <a:pathLst>
                <a:path w="2630" h="1305" extrusionOk="0">
                  <a:moveTo>
                    <a:pt x="2629" y="1"/>
                  </a:moveTo>
                  <a:cubicBezTo>
                    <a:pt x="2159" y="65"/>
                    <a:pt x="1689" y="215"/>
                    <a:pt x="1240" y="428"/>
                  </a:cubicBezTo>
                  <a:cubicBezTo>
                    <a:pt x="1026" y="535"/>
                    <a:pt x="791" y="621"/>
                    <a:pt x="577" y="770"/>
                  </a:cubicBezTo>
                  <a:cubicBezTo>
                    <a:pt x="385" y="920"/>
                    <a:pt x="192" y="1070"/>
                    <a:pt x="0" y="1283"/>
                  </a:cubicBezTo>
                  <a:lnTo>
                    <a:pt x="21" y="1305"/>
                  </a:lnTo>
                  <a:cubicBezTo>
                    <a:pt x="257" y="1241"/>
                    <a:pt x="470" y="1134"/>
                    <a:pt x="705" y="1027"/>
                  </a:cubicBezTo>
                  <a:cubicBezTo>
                    <a:pt x="919" y="920"/>
                    <a:pt x="1112" y="770"/>
                    <a:pt x="1325" y="642"/>
                  </a:cubicBezTo>
                  <a:cubicBezTo>
                    <a:pt x="1731" y="386"/>
                    <a:pt x="2180" y="172"/>
                    <a:pt x="2629" y="22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33"/>
            <p:cNvSpPr/>
            <p:nvPr/>
          </p:nvSpPr>
          <p:spPr>
            <a:xfrm rot="-2287966">
              <a:off x="955371" y="4328925"/>
              <a:ext cx="71177" cy="55876"/>
            </a:xfrm>
            <a:custGeom>
              <a:avLst/>
              <a:gdLst/>
              <a:ahLst/>
              <a:cxnLst/>
              <a:rect l="l" t="t" r="r" b="b"/>
              <a:pathLst>
                <a:path w="2847" h="2235" extrusionOk="0">
                  <a:moveTo>
                    <a:pt x="2638" y="0"/>
                  </a:moveTo>
                  <a:cubicBezTo>
                    <a:pt x="2621" y="0"/>
                    <a:pt x="2604" y="4"/>
                    <a:pt x="2586" y="11"/>
                  </a:cubicBezTo>
                  <a:cubicBezTo>
                    <a:pt x="2522" y="54"/>
                    <a:pt x="2522" y="118"/>
                    <a:pt x="2544" y="182"/>
                  </a:cubicBezTo>
                  <a:cubicBezTo>
                    <a:pt x="2074" y="396"/>
                    <a:pt x="1625" y="610"/>
                    <a:pt x="1176" y="887"/>
                  </a:cubicBezTo>
                  <a:cubicBezTo>
                    <a:pt x="941" y="1058"/>
                    <a:pt x="706" y="1208"/>
                    <a:pt x="492" y="1443"/>
                  </a:cubicBezTo>
                  <a:cubicBezTo>
                    <a:pt x="299" y="1657"/>
                    <a:pt x="128" y="1913"/>
                    <a:pt x="0" y="2213"/>
                  </a:cubicBezTo>
                  <a:lnTo>
                    <a:pt x="22" y="2234"/>
                  </a:lnTo>
                  <a:lnTo>
                    <a:pt x="663" y="1657"/>
                  </a:lnTo>
                  <a:cubicBezTo>
                    <a:pt x="877" y="1465"/>
                    <a:pt x="1069" y="1272"/>
                    <a:pt x="1283" y="1080"/>
                  </a:cubicBezTo>
                  <a:cubicBezTo>
                    <a:pt x="1689" y="759"/>
                    <a:pt x="2138" y="503"/>
                    <a:pt x="2565" y="225"/>
                  </a:cubicBezTo>
                  <a:cubicBezTo>
                    <a:pt x="2596" y="256"/>
                    <a:pt x="2628" y="276"/>
                    <a:pt x="2667" y="276"/>
                  </a:cubicBezTo>
                  <a:cubicBezTo>
                    <a:pt x="2682" y="276"/>
                    <a:pt x="2698" y="273"/>
                    <a:pt x="2715" y="268"/>
                  </a:cubicBezTo>
                  <a:cubicBezTo>
                    <a:pt x="2847" y="192"/>
                    <a:pt x="2762" y="0"/>
                    <a:pt x="26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33"/>
            <p:cNvSpPr/>
            <p:nvPr/>
          </p:nvSpPr>
          <p:spPr>
            <a:xfrm rot="-2287966">
              <a:off x="916286" y="4283313"/>
              <a:ext cx="121328" cy="90752"/>
            </a:xfrm>
            <a:custGeom>
              <a:avLst/>
              <a:gdLst/>
              <a:ahLst/>
              <a:cxnLst/>
              <a:rect l="l" t="t" r="r" b="b"/>
              <a:pathLst>
                <a:path w="4853" h="3630" extrusionOk="0">
                  <a:moveTo>
                    <a:pt x="4657" y="0"/>
                  </a:moveTo>
                  <a:cubicBezTo>
                    <a:pt x="4637" y="0"/>
                    <a:pt x="4617" y="5"/>
                    <a:pt x="4596" y="17"/>
                  </a:cubicBezTo>
                  <a:cubicBezTo>
                    <a:pt x="4531" y="39"/>
                    <a:pt x="4531" y="103"/>
                    <a:pt x="4553" y="146"/>
                  </a:cubicBezTo>
                  <a:cubicBezTo>
                    <a:pt x="4125" y="274"/>
                    <a:pt x="3698" y="424"/>
                    <a:pt x="3313" y="637"/>
                  </a:cubicBezTo>
                  <a:cubicBezTo>
                    <a:pt x="2886" y="872"/>
                    <a:pt x="2501" y="1172"/>
                    <a:pt x="2138" y="1514"/>
                  </a:cubicBezTo>
                  <a:cubicBezTo>
                    <a:pt x="1945" y="1685"/>
                    <a:pt x="1774" y="1877"/>
                    <a:pt x="1603" y="2048"/>
                  </a:cubicBezTo>
                  <a:cubicBezTo>
                    <a:pt x="1432" y="2219"/>
                    <a:pt x="1261" y="2369"/>
                    <a:pt x="1069" y="2518"/>
                  </a:cubicBezTo>
                  <a:cubicBezTo>
                    <a:pt x="705" y="2839"/>
                    <a:pt x="385" y="3138"/>
                    <a:pt x="21" y="3480"/>
                  </a:cubicBezTo>
                  <a:lnTo>
                    <a:pt x="0" y="3630"/>
                  </a:lnTo>
                  <a:cubicBezTo>
                    <a:pt x="428" y="3416"/>
                    <a:pt x="812" y="3053"/>
                    <a:pt x="1218" y="2753"/>
                  </a:cubicBezTo>
                  <a:cubicBezTo>
                    <a:pt x="1411" y="2604"/>
                    <a:pt x="1603" y="2454"/>
                    <a:pt x="1774" y="2262"/>
                  </a:cubicBezTo>
                  <a:cubicBezTo>
                    <a:pt x="1945" y="2069"/>
                    <a:pt x="2095" y="1877"/>
                    <a:pt x="2266" y="1685"/>
                  </a:cubicBezTo>
                  <a:cubicBezTo>
                    <a:pt x="2907" y="979"/>
                    <a:pt x="3698" y="488"/>
                    <a:pt x="4553" y="188"/>
                  </a:cubicBezTo>
                  <a:cubicBezTo>
                    <a:pt x="4568" y="235"/>
                    <a:pt x="4617" y="270"/>
                    <a:pt x="4667" y="270"/>
                  </a:cubicBezTo>
                  <a:cubicBezTo>
                    <a:pt x="4686" y="270"/>
                    <a:pt x="4706" y="265"/>
                    <a:pt x="4724" y="253"/>
                  </a:cubicBezTo>
                  <a:cubicBezTo>
                    <a:pt x="4852" y="197"/>
                    <a:pt x="4776" y="0"/>
                    <a:pt x="46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33"/>
            <p:cNvSpPr/>
            <p:nvPr/>
          </p:nvSpPr>
          <p:spPr>
            <a:xfrm rot="-2287966">
              <a:off x="930482" y="4306581"/>
              <a:ext cx="95777" cy="78852"/>
            </a:xfrm>
            <a:custGeom>
              <a:avLst/>
              <a:gdLst/>
              <a:ahLst/>
              <a:cxnLst/>
              <a:rect l="l" t="t" r="r" b="b"/>
              <a:pathLst>
                <a:path w="3831" h="3154" extrusionOk="0">
                  <a:moveTo>
                    <a:pt x="3621" y="1"/>
                  </a:moveTo>
                  <a:cubicBezTo>
                    <a:pt x="3605" y="1"/>
                    <a:pt x="3587" y="4"/>
                    <a:pt x="3570" y="12"/>
                  </a:cubicBezTo>
                  <a:cubicBezTo>
                    <a:pt x="3527" y="54"/>
                    <a:pt x="3506" y="97"/>
                    <a:pt x="3506" y="140"/>
                  </a:cubicBezTo>
                  <a:cubicBezTo>
                    <a:pt x="3185" y="204"/>
                    <a:pt x="2843" y="311"/>
                    <a:pt x="2544" y="482"/>
                  </a:cubicBezTo>
                  <a:cubicBezTo>
                    <a:pt x="2181" y="696"/>
                    <a:pt x="1881" y="973"/>
                    <a:pt x="1625" y="1315"/>
                  </a:cubicBezTo>
                  <a:cubicBezTo>
                    <a:pt x="1497" y="1486"/>
                    <a:pt x="1368" y="1679"/>
                    <a:pt x="1240" y="1828"/>
                  </a:cubicBezTo>
                  <a:cubicBezTo>
                    <a:pt x="1133" y="1978"/>
                    <a:pt x="1005" y="2128"/>
                    <a:pt x="855" y="2256"/>
                  </a:cubicBezTo>
                  <a:cubicBezTo>
                    <a:pt x="599" y="2555"/>
                    <a:pt x="278" y="2812"/>
                    <a:pt x="0" y="3132"/>
                  </a:cubicBezTo>
                  <a:lnTo>
                    <a:pt x="22" y="3154"/>
                  </a:lnTo>
                  <a:cubicBezTo>
                    <a:pt x="364" y="2961"/>
                    <a:pt x="706" y="2769"/>
                    <a:pt x="1005" y="2491"/>
                  </a:cubicBezTo>
                  <a:cubicBezTo>
                    <a:pt x="1155" y="2341"/>
                    <a:pt x="1304" y="2192"/>
                    <a:pt x="1432" y="1999"/>
                  </a:cubicBezTo>
                  <a:cubicBezTo>
                    <a:pt x="1561" y="1807"/>
                    <a:pt x="1646" y="1636"/>
                    <a:pt x="1774" y="1465"/>
                  </a:cubicBezTo>
                  <a:cubicBezTo>
                    <a:pt x="2010" y="1123"/>
                    <a:pt x="2266" y="824"/>
                    <a:pt x="2587" y="610"/>
                  </a:cubicBezTo>
                  <a:cubicBezTo>
                    <a:pt x="2886" y="418"/>
                    <a:pt x="3206" y="268"/>
                    <a:pt x="3527" y="183"/>
                  </a:cubicBezTo>
                  <a:cubicBezTo>
                    <a:pt x="3545" y="235"/>
                    <a:pt x="3606" y="274"/>
                    <a:pt x="3662" y="274"/>
                  </a:cubicBezTo>
                  <a:cubicBezTo>
                    <a:pt x="3675" y="274"/>
                    <a:pt x="3687" y="272"/>
                    <a:pt x="3698" y="268"/>
                  </a:cubicBezTo>
                  <a:cubicBezTo>
                    <a:pt x="3830" y="193"/>
                    <a:pt x="3746" y="1"/>
                    <a:pt x="3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33"/>
            <p:cNvSpPr/>
            <p:nvPr/>
          </p:nvSpPr>
          <p:spPr>
            <a:xfrm rot="-2287966">
              <a:off x="965152" y="4341819"/>
              <a:ext cx="55076" cy="43326"/>
            </a:xfrm>
            <a:custGeom>
              <a:avLst/>
              <a:gdLst/>
              <a:ahLst/>
              <a:cxnLst/>
              <a:rect l="l" t="t" r="r" b="b"/>
              <a:pathLst>
                <a:path w="2203" h="1733" extrusionOk="0">
                  <a:moveTo>
                    <a:pt x="2202" y="1"/>
                  </a:moveTo>
                  <a:cubicBezTo>
                    <a:pt x="1882" y="385"/>
                    <a:pt x="1519" y="642"/>
                    <a:pt x="1134" y="856"/>
                  </a:cubicBezTo>
                  <a:cubicBezTo>
                    <a:pt x="920" y="984"/>
                    <a:pt x="706" y="1048"/>
                    <a:pt x="535" y="1198"/>
                  </a:cubicBezTo>
                  <a:cubicBezTo>
                    <a:pt x="343" y="1326"/>
                    <a:pt x="151" y="1497"/>
                    <a:pt x="1" y="1711"/>
                  </a:cubicBezTo>
                  <a:lnTo>
                    <a:pt x="22" y="1732"/>
                  </a:lnTo>
                  <a:cubicBezTo>
                    <a:pt x="236" y="1647"/>
                    <a:pt x="428" y="1561"/>
                    <a:pt x="642" y="1454"/>
                  </a:cubicBezTo>
                  <a:cubicBezTo>
                    <a:pt x="835" y="1347"/>
                    <a:pt x="1027" y="1198"/>
                    <a:pt x="1219" y="1069"/>
                  </a:cubicBezTo>
                  <a:cubicBezTo>
                    <a:pt x="1412" y="920"/>
                    <a:pt x="1583" y="770"/>
                    <a:pt x="1775" y="599"/>
                  </a:cubicBezTo>
                  <a:cubicBezTo>
                    <a:pt x="1925" y="428"/>
                    <a:pt x="2096" y="236"/>
                    <a:pt x="2202" y="22"/>
                  </a:cubicBezTo>
                  <a:lnTo>
                    <a:pt x="220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33"/>
            <p:cNvSpPr/>
            <p:nvPr/>
          </p:nvSpPr>
          <p:spPr>
            <a:xfrm rot="-2287966">
              <a:off x="971626" y="4347210"/>
              <a:ext cx="88877" cy="35576"/>
            </a:xfrm>
            <a:custGeom>
              <a:avLst/>
              <a:gdLst/>
              <a:ahLst/>
              <a:cxnLst/>
              <a:rect l="l" t="t" r="r" b="b"/>
              <a:pathLst>
                <a:path w="3555" h="1423" extrusionOk="0">
                  <a:moveTo>
                    <a:pt x="3364" y="1"/>
                  </a:moveTo>
                  <a:cubicBezTo>
                    <a:pt x="3348" y="1"/>
                    <a:pt x="3331" y="4"/>
                    <a:pt x="3313" y="12"/>
                  </a:cubicBezTo>
                  <a:cubicBezTo>
                    <a:pt x="3228" y="54"/>
                    <a:pt x="3228" y="140"/>
                    <a:pt x="3271" y="204"/>
                  </a:cubicBezTo>
                  <a:cubicBezTo>
                    <a:pt x="2843" y="653"/>
                    <a:pt x="2287" y="888"/>
                    <a:pt x="1732" y="995"/>
                  </a:cubicBezTo>
                  <a:cubicBezTo>
                    <a:pt x="1432" y="1059"/>
                    <a:pt x="1155" y="1080"/>
                    <a:pt x="855" y="1123"/>
                  </a:cubicBezTo>
                  <a:cubicBezTo>
                    <a:pt x="577" y="1187"/>
                    <a:pt x="278" y="1230"/>
                    <a:pt x="0" y="1337"/>
                  </a:cubicBezTo>
                  <a:lnTo>
                    <a:pt x="0" y="1358"/>
                  </a:lnTo>
                  <a:cubicBezTo>
                    <a:pt x="300" y="1422"/>
                    <a:pt x="577" y="1422"/>
                    <a:pt x="877" y="1422"/>
                  </a:cubicBezTo>
                  <a:cubicBezTo>
                    <a:pt x="1176" y="1401"/>
                    <a:pt x="1475" y="1315"/>
                    <a:pt x="1774" y="1230"/>
                  </a:cubicBezTo>
                  <a:cubicBezTo>
                    <a:pt x="2052" y="1123"/>
                    <a:pt x="2351" y="1016"/>
                    <a:pt x="2608" y="845"/>
                  </a:cubicBezTo>
                  <a:cubicBezTo>
                    <a:pt x="2864" y="696"/>
                    <a:pt x="3100" y="482"/>
                    <a:pt x="3292" y="225"/>
                  </a:cubicBezTo>
                  <a:cubicBezTo>
                    <a:pt x="3323" y="257"/>
                    <a:pt x="3355" y="276"/>
                    <a:pt x="3394" y="276"/>
                  </a:cubicBezTo>
                  <a:cubicBezTo>
                    <a:pt x="3409" y="276"/>
                    <a:pt x="3424" y="274"/>
                    <a:pt x="3442" y="268"/>
                  </a:cubicBezTo>
                  <a:cubicBezTo>
                    <a:pt x="3555" y="193"/>
                    <a:pt x="3485" y="1"/>
                    <a:pt x="33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33"/>
            <p:cNvSpPr/>
            <p:nvPr/>
          </p:nvSpPr>
          <p:spPr>
            <a:xfrm rot="-2287966">
              <a:off x="949045" y="4311075"/>
              <a:ext cx="78077" cy="59226"/>
            </a:xfrm>
            <a:custGeom>
              <a:avLst/>
              <a:gdLst/>
              <a:ahLst/>
              <a:cxnLst/>
              <a:rect l="l" t="t" r="r" b="b"/>
              <a:pathLst>
                <a:path w="3123" h="2369" extrusionOk="0">
                  <a:moveTo>
                    <a:pt x="2985" y="0"/>
                  </a:moveTo>
                  <a:cubicBezTo>
                    <a:pt x="2912" y="0"/>
                    <a:pt x="2836" y="95"/>
                    <a:pt x="2864" y="209"/>
                  </a:cubicBezTo>
                  <a:cubicBezTo>
                    <a:pt x="2586" y="209"/>
                    <a:pt x="2309" y="273"/>
                    <a:pt x="2052" y="402"/>
                  </a:cubicBezTo>
                  <a:cubicBezTo>
                    <a:pt x="1774" y="508"/>
                    <a:pt x="1518" y="679"/>
                    <a:pt x="1261" y="893"/>
                  </a:cubicBezTo>
                  <a:cubicBezTo>
                    <a:pt x="1005" y="1086"/>
                    <a:pt x="770" y="1278"/>
                    <a:pt x="556" y="1534"/>
                  </a:cubicBezTo>
                  <a:cubicBezTo>
                    <a:pt x="342" y="1791"/>
                    <a:pt x="150" y="2047"/>
                    <a:pt x="0" y="2347"/>
                  </a:cubicBezTo>
                  <a:lnTo>
                    <a:pt x="0" y="2368"/>
                  </a:lnTo>
                  <a:cubicBezTo>
                    <a:pt x="257" y="2176"/>
                    <a:pt x="492" y="1962"/>
                    <a:pt x="727" y="1748"/>
                  </a:cubicBezTo>
                  <a:cubicBezTo>
                    <a:pt x="941" y="1534"/>
                    <a:pt x="1133" y="1278"/>
                    <a:pt x="1368" y="1064"/>
                  </a:cubicBezTo>
                  <a:cubicBezTo>
                    <a:pt x="1817" y="679"/>
                    <a:pt x="2309" y="338"/>
                    <a:pt x="2864" y="231"/>
                  </a:cubicBezTo>
                  <a:cubicBezTo>
                    <a:pt x="2884" y="284"/>
                    <a:pt x="2919" y="306"/>
                    <a:pt x="2955" y="306"/>
                  </a:cubicBezTo>
                  <a:cubicBezTo>
                    <a:pt x="3035" y="306"/>
                    <a:pt x="3122" y="199"/>
                    <a:pt x="3078" y="81"/>
                  </a:cubicBezTo>
                  <a:cubicBezTo>
                    <a:pt x="3057" y="24"/>
                    <a:pt x="3021" y="0"/>
                    <a:pt x="29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33"/>
            <p:cNvSpPr/>
            <p:nvPr/>
          </p:nvSpPr>
          <p:spPr>
            <a:xfrm rot="-2287966">
              <a:off x="975089" y="4371457"/>
              <a:ext cx="113303" cy="25526"/>
            </a:xfrm>
            <a:custGeom>
              <a:avLst/>
              <a:gdLst/>
              <a:ahLst/>
              <a:cxnLst/>
              <a:rect l="l" t="t" r="r" b="b"/>
              <a:pathLst>
                <a:path w="4532" h="1021" extrusionOk="0">
                  <a:moveTo>
                    <a:pt x="199" y="0"/>
                  </a:moveTo>
                  <a:cubicBezTo>
                    <a:pt x="133" y="0"/>
                    <a:pt x="66" y="5"/>
                    <a:pt x="0" y="16"/>
                  </a:cubicBezTo>
                  <a:lnTo>
                    <a:pt x="0" y="37"/>
                  </a:lnTo>
                  <a:cubicBezTo>
                    <a:pt x="385" y="144"/>
                    <a:pt x="727" y="336"/>
                    <a:pt x="1090" y="528"/>
                  </a:cubicBezTo>
                  <a:cubicBezTo>
                    <a:pt x="1261" y="614"/>
                    <a:pt x="1454" y="699"/>
                    <a:pt x="1646" y="742"/>
                  </a:cubicBezTo>
                  <a:cubicBezTo>
                    <a:pt x="1838" y="806"/>
                    <a:pt x="2031" y="849"/>
                    <a:pt x="2223" y="870"/>
                  </a:cubicBezTo>
                  <a:cubicBezTo>
                    <a:pt x="2629" y="956"/>
                    <a:pt x="3014" y="1020"/>
                    <a:pt x="3399" y="1020"/>
                  </a:cubicBezTo>
                  <a:cubicBezTo>
                    <a:pt x="3612" y="1020"/>
                    <a:pt x="3805" y="999"/>
                    <a:pt x="3997" y="935"/>
                  </a:cubicBezTo>
                  <a:cubicBezTo>
                    <a:pt x="4189" y="892"/>
                    <a:pt x="4382" y="806"/>
                    <a:pt x="4531" y="614"/>
                  </a:cubicBezTo>
                  <a:lnTo>
                    <a:pt x="4510" y="593"/>
                  </a:lnTo>
                  <a:cubicBezTo>
                    <a:pt x="4360" y="764"/>
                    <a:pt x="4168" y="828"/>
                    <a:pt x="3997" y="870"/>
                  </a:cubicBezTo>
                  <a:cubicBezTo>
                    <a:pt x="3901" y="881"/>
                    <a:pt x="3805" y="886"/>
                    <a:pt x="3709" y="886"/>
                  </a:cubicBezTo>
                  <a:cubicBezTo>
                    <a:pt x="3612" y="886"/>
                    <a:pt x="3516" y="881"/>
                    <a:pt x="3420" y="870"/>
                  </a:cubicBezTo>
                  <a:cubicBezTo>
                    <a:pt x="3035" y="849"/>
                    <a:pt x="2650" y="764"/>
                    <a:pt x="2266" y="657"/>
                  </a:cubicBezTo>
                  <a:cubicBezTo>
                    <a:pt x="2073" y="593"/>
                    <a:pt x="1902" y="550"/>
                    <a:pt x="1710" y="486"/>
                  </a:cubicBezTo>
                  <a:cubicBezTo>
                    <a:pt x="1539" y="400"/>
                    <a:pt x="1347" y="336"/>
                    <a:pt x="1176" y="251"/>
                  </a:cubicBezTo>
                  <a:cubicBezTo>
                    <a:pt x="872" y="125"/>
                    <a:pt x="538" y="0"/>
                    <a:pt x="1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33"/>
            <p:cNvSpPr/>
            <p:nvPr/>
          </p:nvSpPr>
          <p:spPr>
            <a:xfrm rot="-2287966">
              <a:off x="939069" y="4306000"/>
              <a:ext cx="43926" cy="64426"/>
            </a:xfrm>
            <a:custGeom>
              <a:avLst/>
              <a:gdLst/>
              <a:ahLst/>
              <a:cxnLst/>
              <a:rect l="l" t="t" r="r" b="b"/>
              <a:pathLst>
                <a:path w="1757" h="2577" extrusionOk="0">
                  <a:moveTo>
                    <a:pt x="1548" y="1"/>
                  </a:moveTo>
                  <a:cubicBezTo>
                    <a:pt x="1531" y="1"/>
                    <a:pt x="1514" y="4"/>
                    <a:pt x="1497" y="12"/>
                  </a:cubicBezTo>
                  <a:cubicBezTo>
                    <a:pt x="1411" y="76"/>
                    <a:pt x="1432" y="204"/>
                    <a:pt x="1518" y="268"/>
                  </a:cubicBezTo>
                  <a:cubicBezTo>
                    <a:pt x="1411" y="439"/>
                    <a:pt x="1261" y="568"/>
                    <a:pt x="1112" y="696"/>
                  </a:cubicBezTo>
                  <a:cubicBezTo>
                    <a:pt x="941" y="846"/>
                    <a:pt x="748" y="974"/>
                    <a:pt x="577" y="1166"/>
                  </a:cubicBezTo>
                  <a:cubicBezTo>
                    <a:pt x="406" y="1337"/>
                    <a:pt x="257" y="1551"/>
                    <a:pt x="150" y="1786"/>
                  </a:cubicBezTo>
                  <a:cubicBezTo>
                    <a:pt x="64" y="2042"/>
                    <a:pt x="0" y="2299"/>
                    <a:pt x="0" y="2555"/>
                  </a:cubicBezTo>
                  <a:lnTo>
                    <a:pt x="22" y="2577"/>
                  </a:lnTo>
                  <a:cubicBezTo>
                    <a:pt x="150" y="2363"/>
                    <a:pt x="257" y="2128"/>
                    <a:pt x="385" y="1936"/>
                  </a:cubicBezTo>
                  <a:cubicBezTo>
                    <a:pt x="492" y="1722"/>
                    <a:pt x="577" y="1508"/>
                    <a:pt x="706" y="1316"/>
                  </a:cubicBezTo>
                  <a:cubicBezTo>
                    <a:pt x="855" y="1145"/>
                    <a:pt x="1026" y="974"/>
                    <a:pt x="1176" y="803"/>
                  </a:cubicBezTo>
                  <a:cubicBezTo>
                    <a:pt x="1326" y="653"/>
                    <a:pt x="1454" y="482"/>
                    <a:pt x="1539" y="268"/>
                  </a:cubicBezTo>
                  <a:lnTo>
                    <a:pt x="1625" y="268"/>
                  </a:lnTo>
                  <a:cubicBezTo>
                    <a:pt x="1757" y="193"/>
                    <a:pt x="1672" y="1"/>
                    <a:pt x="1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33"/>
            <p:cNvSpPr/>
            <p:nvPr/>
          </p:nvSpPr>
          <p:spPr>
            <a:xfrm rot="-2287966">
              <a:off x="971747" y="4348546"/>
              <a:ext cx="77502" cy="40626"/>
            </a:xfrm>
            <a:custGeom>
              <a:avLst/>
              <a:gdLst/>
              <a:ahLst/>
              <a:cxnLst/>
              <a:rect l="l" t="t" r="r" b="b"/>
              <a:pathLst>
                <a:path w="3100" h="1625" extrusionOk="0">
                  <a:moveTo>
                    <a:pt x="3100" y="0"/>
                  </a:moveTo>
                  <a:cubicBezTo>
                    <a:pt x="2565" y="235"/>
                    <a:pt x="2052" y="535"/>
                    <a:pt x="1540" y="791"/>
                  </a:cubicBezTo>
                  <a:cubicBezTo>
                    <a:pt x="1283" y="919"/>
                    <a:pt x="1005" y="1026"/>
                    <a:pt x="749" y="1155"/>
                  </a:cubicBezTo>
                  <a:cubicBezTo>
                    <a:pt x="492" y="1304"/>
                    <a:pt x="257" y="1432"/>
                    <a:pt x="1" y="1582"/>
                  </a:cubicBezTo>
                  <a:lnTo>
                    <a:pt x="1" y="1625"/>
                  </a:lnTo>
                  <a:cubicBezTo>
                    <a:pt x="278" y="1603"/>
                    <a:pt x="578" y="1539"/>
                    <a:pt x="834" y="1432"/>
                  </a:cubicBezTo>
                  <a:cubicBezTo>
                    <a:pt x="1112" y="1326"/>
                    <a:pt x="1369" y="1155"/>
                    <a:pt x="1625" y="984"/>
                  </a:cubicBezTo>
                  <a:cubicBezTo>
                    <a:pt x="2117" y="684"/>
                    <a:pt x="2608" y="342"/>
                    <a:pt x="3100" y="22"/>
                  </a:cubicBezTo>
                  <a:lnTo>
                    <a:pt x="31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33"/>
            <p:cNvSpPr/>
            <p:nvPr/>
          </p:nvSpPr>
          <p:spPr>
            <a:xfrm rot="-2287966">
              <a:off x="997689" y="4326228"/>
              <a:ext cx="6750" cy="4950"/>
            </a:xfrm>
            <a:custGeom>
              <a:avLst/>
              <a:gdLst/>
              <a:ahLst/>
              <a:cxnLst/>
              <a:rect l="l" t="t" r="r" b="b"/>
              <a:pathLst>
                <a:path w="270" h="198" extrusionOk="0">
                  <a:moveTo>
                    <a:pt x="135" y="1"/>
                  </a:moveTo>
                  <a:cubicBezTo>
                    <a:pt x="122" y="1"/>
                    <a:pt x="107" y="5"/>
                    <a:pt x="92" y="14"/>
                  </a:cubicBezTo>
                  <a:cubicBezTo>
                    <a:pt x="0" y="51"/>
                    <a:pt x="50" y="198"/>
                    <a:pt x="134" y="198"/>
                  </a:cubicBezTo>
                  <a:cubicBezTo>
                    <a:pt x="148" y="198"/>
                    <a:pt x="163" y="194"/>
                    <a:pt x="178" y="185"/>
                  </a:cubicBezTo>
                  <a:cubicBezTo>
                    <a:pt x="269" y="148"/>
                    <a:pt x="219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33"/>
            <p:cNvSpPr/>
            <p:nvPr/>
          </p:nvSpPr>
          <p:spPr>
            <a:xfrm rot="-2287966">
              <a:off x="1017973" y="4331018"/>
              <a:ext cx="6075" cy="5500"/>
            </a:xfrm>
            <a:custGeom>
              <a:avLst/>
              <a:gdLst/>
              <a:ahLst/>
              <a:cxnLst/>
              <a:rect l="l" t="t" r="r" b="b"/>
              <a:pathLst>
                <a:path w="243" h="220" extrusionOk="0">
                  <a:moveTo>
                    <a:pt x="129" y="1"/>
                  </a:moveTo>
                  <a:cubicBezTo>
                    <a:pt x="87" y="1"/>
                    <a:pt x="43" y="24"/>
                    <a:pt x="25" y="78"/>
                  </a:cubicBezTo>
                  <a:lnTo>
                    <a:pt x="25" y="100"/>
                  </a:lnTo>
                  <a:cubicBezTo>
                    <a:pt x="0" y="174"/>
                    <a:pt x="47" y="220"/>
                    <a:pt x="100" y="220"/>
                  </a:cubicBezTo>
                  <a:cubicBezTo>
                    <a:pt x="138" y="220"/>
                    <a:pt x="178" y="196"/>
                    <a:pt x="196" y="142"/>
                  </a:cubicBezTo>
                  <a:lnTo>
                    <a:pt x="217" y="121"/>
                  </a:lnTo>
                  <a:cubicBezTo>
                    <a:pt x="242" y="46"/>
                    <a:pt x="188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33"/>
            <p:cNvSpPr/>
            <p:nvPr/>
          </p:nvSpPr>
          <p:spPr>
            <a:xfrm rot="-2287966">
              <a:off x="1024948" y="4324943"/>
              <a:ext cx="7675" cy="5475"/>
            </a:xfrm>
            <a:custGeom>
              <a:avLst/>
              <a:gdLst/>
              <a:ahLst/>
              <a:cxnLst/>
              <a:rect l="l" t="t" r="r" b="b"/>
              <a:pathLst>
                <a:path w="307" h="219" extrusionOk="0">
                  <a:moveTo>
                    <a:pt x="155" y="0"/>
                  </a:moveTo>
                  <a:cubicBezTo>
                    <a:pt x="141" y="0"/>
                    <a:pt x="126" y="4"/>
                    <a:pt x="111" y="13"/>
                  </a:cubicBezTo>
                  <a:cubicBezTo>
                    <a:pt x="0" y="68"/>
                    <a:pt x="64" y="218"/>
                    <a:pt x="152" y="218"/>
                  </a:cubicBezTo>
                  <a:cubicBezTo>
                    <a:pt x="166" y="218"/>
                    <a:pt x="181" y="214"/>
                    <a:pt x="196" y="205"/>
                  </a:cubicBezTo>
                  <a:cubicBezTo>
                    <a:pt x="307" y="150"/>
                    <a:pt x="243" y="0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33"/>
            <p:cNvSpPr/>
            <p:nvPr/>
          </p:nvSpPr>
          <p:spPr>
            <a:xfrm rot="-2287966">
              <a:off x="1057073" y="4326723"/>
              <a:ext cx="8300" cy="5975"/>
            </a:xfrm>
            <a:custGeom>
              <a:avLst/>
              <a:gdLst/>
              <a:ahLst/>
              <a:cxnLst/>
              <a:rect l="l" t="t" r="r" b="b"/>
              <a:pathLst>
                <a:path w="332" h="239" extrusionOk="0">
                  <a:moveTo>
                    <a:pt x="167" y="0"/>
                  </a:moveTo>
                  <a:cubicBezTo>
                    <a:pt x="150" y="0"/>
                    <a:pt x="133" y="4"/>
                    <a:pt x="115" y="13"/>
                  </a:cubicBezTo>
                  <a:lnTo>
                    <a:pt x="93" y="13"/>
                  </a:lnTo>
                  <a:cubicBezTo>
                    <a:pt x="0" y="69"/>
                    <a:pt x="69" y="239"/>
                    <a:pt x="160" y="239"/>
                  </a:cubicBezTo>
                  <a:cubicBezTo>
                    <a:pt x="173" y="239"/>
                    <a:pt x="186" y="235"/>
                    <a:pt x="200" y="227"/>
                  </a:cubicBezTo>
                  <a:lnTo>
                    <a:pt x="222" y="205"/>
                  </a:lnTo>
                  <a:cubicBezTo>
                    <a:pt x="332" y="150"/>
                    <a:pt x="268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33"/>
            <p:cNvSpPr/>
            <p:nvPr/>
          </p:nvSpPr>
          <p:spPr>
            <a:xfrm rot="-2287966">
              <a:off x="1073382" y="4346744"/>
              <a:ext cx="7825" cy="5950"/>
            </a:xfrm>
            <a:custGeom>
              <a:avLst/>
              <a:gdLst/>
              <a:ahLst/>
              <a:cxnLst/>
              <a:rect l="l" t="t" r="r" b="b"/>
              <a:pathLst>
                <a:path w="313" h="238" extrusionOk="0">
                  <a:moveTo>
                    <a:pt x="141" y="0"/>
                  </a:moveTo>
                  <a:cubicBezTo>
                    <a:pt x="126" y="0"/>
                    <a:pt x="110" y="4"/>
                    <a:pt x="94" y="12"/>
                  </a:cubicBezTo>
                  <a:cubicBezTo>
                    <a:pt x="0" y="68"/>
                    <a:pt x="70" y="238"/>
                    <a:pt x="160" y="238"/>
                  </a:cubicBezTo>
                  <a:cubicBezTo>
                    <a:pt x="173" y="238"/>
                    <a:pt x="187" y="234"/>
                    <a:pt x="201" y="226"/>
                  </a:cubicBezTo>
                  <a:cubicBezTo>
                    <a:pt x="312" y="170"/>
                    <a:pt x="245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793" name="Google Shape;36793;p33"/>
          <p:cNvGrpSpPr/>
          <p:nvPr/>
        </p:nvGrpSpPr>
        <p:grpSpPr>
          <a:xfrm rot="9798605" flipH="1">
            <a:off x="-702523" y="3876170"/>
            <a:ext cx="4920488" cy="2110684"/>
            <a:chOff x="-2317225" y="0"/>
            <a:chExt cx="4920350" cy="2110625"/>
          </a:xfrm>
        </p:grpSpPr>
        <p:sp>
          <p:nvSpPr>
            <p:cNvPr id="36794" name="Google Shape;36794;p33"/>
            <p:cNvSpPr/>
            <p:nvPr/>
          </p:nvSpPr>
          <p:spPr>
            <a:xfrm>
              <a:off x="362550" y="388600"/>
              <a:ext cx="79125" cy="75375"/>
            </a:xfrm>
            <a:custGeom>
              <a:avLst/>
              <a:gdLst/>
              <a:ahLst/>
              <a:cxnLst/>
              <a:rect l="l" t="t" r="r" b="b"/>
              <a:pathLst>
                <a:path w="3165" h="3015" extrusionOk="0">
                  <a:moveTo>
                    <a:pt x="2944" y="0"/>
                  </a:moveTo>
                  <a:cubicBezTo>
                    <a:pt x="2858" y="0"/>
                    <a:pt x="2775" y="58"/>
                    <a:pt x="2758" y="142"/>
                  </a:cubicBezTo>
                  <a:cubicBezTo>
                    <a:pt x="2758" y="163"/>
                    <a:pt x="2758" y="163"/>
                    <a:pt x="2758" y="163"/>
                  </a:cubicBezTo>
                  <a:lnTo>
                    <a:pt x="2737" y="163"/>
                  </a:lnTo>
                  <a:cubicBezTo>
                    <a:pt x="2715" y="270"/>
                    <a:pt x="2651" y="420"/>
                    <a:pt x="2566" y="548"/>
                  </a:cubicBezTo>
                  <a:cubicBezTo>
                    <a:pt x="2459" y="676"/>
                    <a:pt x="2373" y="783"/>
                    <a:pt x="2266" y="911"/>
                  </a:cubicBezTo>
                  <a:cubicBezTo>
                    <a:pt x="2053" y="1146"/>
                    <a:pt x="1818" y="1381"/>
                    <a:pt x="1582" y="1595"/>
                  </a:cubicBezTo>
                  <a:cubicBezTo>
                    <a:pt x="1326" y="1830"/>
                    <a:pt x="1091" y="2044"/>
                    <a:pt x="834" y="2236"/>
                  </a:cubicBezTo>
                  <a:cubicBezTo>
                    <a:pt x="706" y="2343"/>
                    <a:pt x="578" y="2450"/>
                    <a:pt x="450" y="2557"/>
                  </a:cubicBezTo>
                  <a:lnTo>
                    <a:pt x="257" y="2685"/>
                  </a:lnTo>
                  <a:cubicBezTo>
                    <a:pt x="193" y="2749"/>
                    <a:pt x="129" y="2792"/>
                    <a:pt x="65" y="2814"/>
                  </a:cubicBezTo>
                  <a:lnTo>
                    <a:pt x="65" y="2835"/>
                  </a:lnTo>
                  <a:cubicBezTo>
                    <a:pt x="22" y="2856"/>
                    <a:pt x="1" y="2899"/>
                    <a:pt x="22" y="2963"/>
                  </a:cubicBezTo>
                  <a:cubicBezTo>
                    <a:pt x="38" y="2994"/>
                    <a:pt x="65" y="3014"/>
                    <a:pt x="103" y="3014"/>
                  </a:cubicBezTo>
                  <a:cubicBezTo>
                    <a:pt x="118" y="3014"/>
                    <a:pt x="133" y="3012"/>
                    <a:pt x="150" y="3006"/>
                  </a:cubicBezTo>
                  <a:cubicBezTo>
                    <a:pt x="236" y="2963"/>
                    <a:pt x="300" y="2920"/>
                    <a:pt x="364" y="2878"/>
                  </a:cubicBezTo>
                  <a:lnTo>
                    <a:pt x="578" y="2728"/>
                  </a:lnTo>
                  <a:cubicBezTo>
                    <a:pt x="706" y="2643"/>
                    <a:pt x="856" y="2557"/>
                    <a:pt x="984" y="2450"/>
                  </a:cubicBezTo>
                  <a:cubicBezTo>
                    <a:pt x="1240" y="2258"/>
                    <a:pt x="1518" y="2044"/>
                    <a:pt x="1775" y="1852"/>
                  </a:cubicBezTo>
                  <a:cubicBezTo>
                    <a:pt x="2010" y="1638"/>
                    <a:pt x="2266" y="1403"/>
                    <a:pt x="2501" y="1168"/>
                  </a:cubicBezTo>
                  <a:cubicBezTo>
                    <a:pt x="2630" y="1039"/>
                    <a:pt x="2737" y="933"/>
                    <a:pt x="2865" y="783"/>
                  </a:cubicBezTo>
                  <a:cubicBezTo>
                    <a:pt x="2972" y="633"/>
                    <a:pt x="3079" y="505"/>
                    <a:pt x="3143" y="270"/>
                  </a:cubicBezTo>
                  <a:cubicBezTo>
                    <a:pt x="3164" y="163"/>
                    <a:pt x="3121" y="56"/>
                    <a:pt x="3014" y="14"/>
                  </a:cubicBezTo>
                  <a:cubicBezTo>
                    <a:pt x="2992" y="4"/>
                    <a:pt x="2968" y="0"/>
                    <a:pt x="29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33"/>
            <p:cNvSpPr/>
            <p:nvPr/>
          </p:nvSpPr>
          <p:spPr>
            <a:xfrm>
              <a:off x="362550" y="388600"/>
              <a:ext cx="79125" cy="74100"/>
            </a:xfrm>
            <a:custGeom>
              <a:avLst/>
              <a:gdLst/>
              <a:ahLst/>
              <a:cxnLst/>
              <a:rect l="l" t="t" r="r" b="b"/>
              <a:pathLst>
                <a:path w="3165" h="2964" extrusionOk="0">
                  <a:moveTo>
                    <a:pt x="2944" y="0"/>
                  </a:moveTo>
                  <a:cubicBezTo>
                    <a:pt x="2858" y="0"/>
                    <a:pt x="2775" y="58"/>
                    <a:pt x="2758" y="142"/>
                  </a:cubicBezTo>
                  <a:cubicBezTo>
                    <a:pt x="2758" y="163"/>
                    <a:pt x="2758" y="163"/>
                    <a:pt x="2758" y="163"/>
                  </a:cubicBezTo>
                  <a:lnTo>
                    <a:pt x="2737" y="163"/>
                  </a:lnTo>
                  <a:cubicBezTo>
                    <a:pt x="2715" y="270"/>
                    <a:pt x="2651" y="420"/>
                    <a:pt x="2566" y="548"/>
                  </a:cubicBezTo>
                  <a:cubicBezTo>
                    <a:pt x="2459" y="676"/>
                    <a:pt x="2373" y="783"/>
                    <a:pt x="2266" y="911"/>
                  </a:cubicBezTo>
                  <a:cubicBezTo>
                    <a:pt x="2053" y="1146"/>
                    <a:pt x="1818" y="1381"/>
                    <a:pt x="1582" y="1595"/>
                  </a:cubicBezTo>
                  <a:cubicBezTo>
                    <a:pt x="1326" y="1830"/>
                    <a:pt x="1091" y="2044"/>
                    <a:pt x="834" y="2236"/>
                  </a:cubicBezTo>
                  <a:cubicBezTo>
                    <a:pt x="706" y="2343"/>
                    <a:pt x="578" y="2450"/>
                    <a:pt x="450" y="2557"/>
                  </a:cubicBezTo>
                  <a:lnTo>
                    <a:pt x="257" y="2685"/>
                  </a:lnTo>
                  <a:cubicBezTo>
                    <a:pt x="193" y="2749"/>
                    <a:pt x="129" y="2792"/>
                    <a:pt x="65" y="2814"/>
                  </a:cubicBezTo>
                  <a:lnTo>
                    <a:pt x="65" y="2835"/>
                  </a:lnTo>
                  <a:cubicBezTo>
                    <a:pt x="22" y="2856"/>
                    <a:pt x="1" y="2899"/>
                    <a:pt x="22" y="2963"/>
                  </a:cubicBezTo>
                  <a:cubicBezTo>
                    <a:pt x="22" y="2942"/>
                    <a:pt x="43" y="2920"/>
                    <a:pt x="65" y="2899"/>
                  </a:cubicBezTo>
                  <a:lnTo>
                    <a:pt x="86" y="2899"/>
                  </a:lnTo>
                  <a:cubicBezTo>
                    <a:pt x="129" y="2878"/>
                    <a:pt x="214" y="2835"/>
                    <a:pt x="279" y="2792"/>
                  </a:cubicBezTo>
                  <a:lnTo>
                    <a:pt x="471" y="2643"/>
                  </a:lnTo>
                  <a:cubicBezTo>
                    <a:pt x="599" y="2557"/>
                    <a:pt x="727" y="2450"/>
                    <a:pt x="877" y="2365"/>
                  </a:cubicBezTo>
                  <a:cubicBezTo>
                    <a:pt x="1134" y="2172"/>
                    <a:pt x="1390" y="1959"/>
                    <a:pt x="1625" y="1745"/>
                  </a:cubicBezTo>
                  <a:cubicBezTo>
                    <a:pt x="1882" y="1552"/>
                    <a:pt x="2159" y="1339"/>
                    <a:pt x="2395" y="1104"/>
                  </a:cubicBezTo>
                  <a:cubicBezTo>
                    <a:pt x="2501" y="997"/>
                    <a:pt x="2566" y="869"/>
                    <a:pt x="2651" y="740"/>
                  </a:cubicBezTo>
                  <a:cubicBezTo>
                    <a:pt x="2758" y="612"/>
                    <a:pt x="2843" y="484"/>
                    <a:pt x="2865" y="377"/>
                  </a:cubicBezTo>
                  <a:cubicBezTo>
                    <a:pt x="2865" y="356"/>
                    <a:pt x="2865" y="356"/>
                    <a:pt x="2865" y="356"/>
                  </a:cubicBezTo>
                  <a:cubicBezTo>
                    <a:pt x="2898" y="271"/>
                    <a:pt x="2972" y="214"/>
                    <a:pt x="3053" y="214"/>
                  </a:cubicBezTo>
                  <a:cubicBezTo>
                    <a:pt x="3076" y="214"/>
                    <a:pt x="3098" y="218"/>
                    <a:pt x="3121" y="227"/>
                  </a:cubicBezTo>
                  <a:cubicBezTo>
                    <a:pt x="3143" y="227"/>
                    <a:pt x="3143" y="227"/>
                    <a:pt x="3143" y="249"/>
                  </a:cubicBezTo>
                  <a:cubicBezTo>
                    <a:pt x="3164" y="142"/>
                    <a:pt x="3100" y="35"/>
                    <a:pt x="3014" y="14"/>
                  </a:cubicBezTo>
                  <a:cubicBezTo>
                    <a:pt x="2992" y="4"/>
                    <a:pt x="2968" y="0"/>
                    <a:pt x="29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33"/>
            <p:cNvSpPr/>
            <p:nvPr/>
          </p:nvSpPr>
          <p:spPr>
            <a:xfrm>
              <a:off x="414175" y="316050"/>
              <a:ext cx="86275" cy="101100"/>
            </a:xfrm>
            <a:custGeom>
              <a:avLst/>
              <a:gdLst/>
              <a:ahLst/>
              <a:cxnLst/>
              <a:rect l="l" t="t" r="r" b="b"/>
              <a:pathLst>
                <a:path w="3451" h="4044" extrusionOk="0">
                  <a:moveTo>
                    <a:pt x="1396" y="0"/>
                  </a:moveTo>
                  <a:cubicBezTo>
                    <a:pt x="1333" y="0"/>
                    <a:pt x="1269" y="39"/>
                    <a:pt x="1206" y="137"/>
                  </a:cubicBezTo>
                  <a:cubicBezTo>
                    <a:pt x="1056" y="415"/>
                    <a:pt x="1056" y="800"/>
                    <a:pt x="949" y="1077"/>
                  </a:cubicBezTo>
                  <a:cubicBezTo>
                    <a:pt x="714" y="1740"/>
                    <a:pt x="244" y="2253"/>
                    <a:pt x="94" y="2980"/>
                  </a:cubicBezTo>
                  <a:cubicBezTo>
                    <a:pt x="0" y="3412"/>
                    <a:pt x="39" y="4043"/>
                    <a:pt x="471" y="4043"/>
                  </a:cubicBezTo>
                  <a:cubicBezTo>
                    <a:pt x="531" y="4043"/>
                    <a:pt x="597" y="4031"/>
                    <a:pt x="672" y="4006"/>
                  </a:cubicBezTo>
                  <a:cubicBezTo>
                    <a:pt x="1142" y="3835"/>
                    <a:pt x="1612" y="3386"/>
                    <a:pt x="1954" y="3022"/>
                  </a:cubicBezTo>
                  <a:cubicBezTo>
                    <a:pt x="2424" y="2552"/>
                    <a:pt x="2830" y="2125"/>
                    <a:pt x="3450" y="1847"/>
                  </a:cubicBezTo>
                  <a:cubicBezTo>
                    <a:pt x="3322" y="1590"/>
                    <a:pt x="3044" y="1462"/>
                    <a:pt x="2830" y="1291"/>
                  </a:cubicBezTo>
                  <a:cubicBezTo>
                    <a:pt x="2488" y="1035"/>
                    <a:pt x="2189" y="757"/>
                    <a:pt x="1890" y="458"/>
                  </a:cubicBezTo>
                  <a:cubicBezTo>
                    <a:pt x="1734" y="286"/>
                    <a:pt x="1566" y="0"/>
                    <a:pt x="13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33"/>
            <p:cNvSpPr/>
            <p:nvPr/>
          </p:nvSpPr>
          <p:spPr>
            <a:xfrm>
              <a:off x="414375" y="316050"/>
              <a:ext cx="86075" cy="100150"/>
            </a:xfrm>
            <a:custGeom>
              <a:avLst/>
              <a:gdLst/>
              <a:ahLst/>
              <a:cxnLst/>
              <a:rect l="l" t="t" r="r" b="b"/>
              <a:pathLst>
                <a:path w="3443" h="4006" extrusionOk="0">
                  <a:moveTo>
                    <a:pt x="1388" y="0"/>
                  </a:moveTo>
                  <a:cubicBezTo>
                    <a:pt x="1325" y="0"/>
                    <a:pt x="1261" y="39"/>
                    <a:pt x="1198" y="137"/>
                  </a:cubicBezTo>
                  <a:cubicBezTo>
                    <a:pt x="1048" y="415"/>
                    <a:pt x="1048" y="800"/>
                    <a:pt x="941" y="1077"/>
                  </a:cubicBezTo>
                  <a:cubicBezTo>
                    <a:pt x="706" y="1740"/>
                    <a:pt x="236" y="2253"/>
                    <a:pt x="86" y="2980"/>
                  </a:cubicBezTo>
                  <a:cubicBezTo>
                    <a:pt x="1" y="3364"/>
                    <a:pt x="22" y="3899"/>
                    <a:pt x="322" y="4006"/>
                  </a:cubicBezTo>
                  <a:cubicBezTo>
                    <a:pt x="279" y="3792"/>
                    <a:pt x="279" y="3535"/>
                    <a:pt x="322" y="3322"/>
                  </a:cubicBezTo>
                  <a:cubicBezTo>
                    <a:pt x="471" y="2595"/>
                    <a:pt x="941" y="2082"/>
                    <a:pt x="1177" y="1419"/>
                  </a:cubicBezTo>
                  <a:cubicBezTo>
                    <a:pt x="1283" y="1120"/>
                    <a:pt x="1283" y="757"/>
                    <a:pt x="1454" y="479"/>
                  </a:cubicBezTo>
                  <a:cubicBezTo>
                    <a:pt x="1513" y="374"/>
                    <a:pt x="1572" y="333"/>
                    <a:pt x="1633" y="333"/>
                  </a:cubicBezTo>
                  <a:cubicBezTo>
                    <a:pt x="1796" y="333"/>
                    <a:pt x="1967" y="628"/>
                    <a:pt x="2138" y="800"/>
                  </a:cubicBezTo>
                  <a:cubicBezTo>
                    <a:pt x="2416" y="1099"/>
                    <a:pt x="2716" y="1377"/>
                    <a:pt x="3057" y="1633"/>
                  </a:cubicBezTo>
                  <a:cubicBezTo>
                    <a:pt x="3164" y="1697"/>
                    <a:pt x="3293" y="1783"/>
                    <a:pt x="3399" y="1868"/>
                  </a:cubicBezTo>
                  <a:cubicBezTo>
                    <a:pt x="3421" y="1868"/>
                    <a:pt x="3421" y="1847"/>
                    <a:pt x="3442" y="1847"/>
                  </a:cubicBezTo>
                  <a:cubicBezTo>
                    <a:pt x="3314" y="1590"/>
                    <a:pt x="3036" y="1462"/>
                    <a:pt x="2822" y="1291"/>
                  </a:cubicBezTo>
                  <a:cubicBezTo>
                    <a:pt x="2480" y="1035"/>
                    <a:pt x="2181" y="757"/>
                    <a:pt x="1882" y="458"/>
                  </a:cubicBezTo>
                  <a:cubicBezTo>
                    <a:pt x="1726" y="286"/>
                    <a:pt x="1558" y="0"/>
                    <a:pt x="1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33"/>
            <p:cNvSpPr/>
            <p:nvPr/>
          </p:nvSpPr>
          <p:spPr>
            <a:xfrm>
              <a:off x="459275" y="327925"/>
              <a:ext cx="227650" cy="49950"/>
            </a:xfrm>
            <a:custGeom>
              <a:avLst/>
              <a:gdLst/>
              <a:ahLst/>
              <a:cxnLst/>
              <a:rect l="l" t="t" r="r" b="b"/>
              <a:pathLst>
                <a:path w="9106" h="1998" extrusionOk="0">
                  <a:moveTo>
                    <a:pt x="0" y="367"/>
                  </a:moveTo>
                  <a:cubicBezTo>
                    <a:pt x="7" y="377"/>
                    <a:pt x="13" y="387"/>
                    <a:pt x="20" y="397"/>
                  </a:cubicBezTo>
                  <a:lnTo>
                    <a:pt x="20" y="397"/>
                  </a:lnTo>
                  <a:lnTo>
                    <a:pt x="0" y="367"/>
                  </a:lnTo>
                  <a:close/>
                  <a:moveTo>
                    <a:pt x="8625" y="1"/>
                  </a:moveTo>
                  <a:cubicBezTo>
                    <a:pt x="8299" y="1"/>
                    <a:pt x="7890" y="116"/>
                    <a:pt x="7716" y="154"/>
                  </a:cubicBezTo>
                  <a:cubicBezTo>
                    <a:pt x="6738" y="373"/>
                    <a:pt x="5849" y="472"/>
                    <a:pt x="4927" y="472"/>
                  </a:cubicBezTo>
                  <a:cubicBezTo>
                    <a:pt x="4500" y="472"/>
                    <a:pt x="4066" y="451"/>
                    <a:pt x="3613" y="410"/>
                  </a:cubicBezTo>
                  <a:cubicBezTo>
                    <a:pt x="3377" y="388"/>
                    <a:pt x="3143" y="376"/>
                    <a:pt x="2910" y="376"/>
                  </a:cubicBezTo>
                  <a:cubicBezTo>
                    <a:pt x="2469" y="376"/>
                    <a:pt x="2030" y="419"/>
                    <a:pt x="1582" y="517"/>
                  </a:cubicBezTo>
                  <a:cubicBezTo>
                    <a:pt x="1327" y="572"/>
                    <a:pt x="986" y="651"/>
                    <a:pt x="678" y="651"/>
                  </a:cubicBezTo>
                  <a:cubicBezTo>
                    <a:pt x="405" y="651"/>
                    <a:pt x="158" y="589"/>
                    <a:pt x="20" y="397"/>
                  </a:cubicBezTo>
                  <a:lnTo>
                    <a:pt x="20" y="397"/>
                  </a:lnTo>
                  <a:lnTo>
                    <a:pt x="86" y="496"/>
                  </a:lnTo>
                  <a:cubicBezTo>
                    <a:pt x="684" y="1350"/>
                    <a:pt x="2266" y="1521"/>
                    <a:pt x="3185" y="1757"/>
                  </a:cubicBezTo>
                  <a:cubicBezTo>
                    <a:pt x="3840" y="1928"/>
                    <a:pt x="4517" y="1997"/>
                    <a:pt x="5193" y="1997"/>
                  </a:cubicBezTo>
                  <a:cubicBezTo>
                    <a:pt x="5443" y="1997"/>
                    <a:pt x="5694" y="1988"/>
                    <a:pt x="5942" y="1970"/>
                  </a:cubicBezTo>
                  <a:cubicBezTo>
                    <a:pt x="6733" y="1906"/>
                    <a:pt x="7652" y="1607"/>
                    <a:pt x="8294" y="1073"/>
                  </a:cubicBezTo>
                  <a:cubicBezTo>
                    <a:pt x="8486" y="923"/>
                    <a:pt x="9106" y="560"/>
                    <a:pt x="9084" y="260"/>
                  </a:cubicBezTo>
                  <a:cubicBezTo>
                    <a:pt x="9057" y="62"/>
                    <a:pt x="8863" y="1"/>
                    <a:pt x="86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33"/>
            <p:cNvSpPr/>
            <p:nvPr/>
          </p:nvSpPr>
          <p:spPr>
            <a:xfrm>
              <a:off x="399425" y="82600"/>
              <a:ext cx="150700" cy="235875"/>
            </a:xfrm>
            <a:custGeom>
              <a:avLst/>
              <a:gdLst/>
              <a:ahLst/>
              <a:cxnLst/>
              <a:rect l="l" t="t" r="r" b="b"/>
              <a:pathLst>
                <a:path w="6028" h="9435" extrusionOk="0">
                  <a:moveTo>
                    <a:pt x="2668" y="0"/>
                  </a:moveTo>
                  <a:cubicBezTo>
                    <a:pt x="1549" y="0"/>
                    <a:pt x="587" y="1285"/>
                    <a:pt x="278" y="2272"/>
                  </a:cubicBezTo>
                  <a:cubicBezTo>
                    <a:pt x="1" y="3212"/>
                    <a:pt x="65" y="4602"/>
                    <a:pt x="407" y="5521"/>
                  </a:cubicBezTo>
                  <a:cubicBezTo>
                    <a:pt x="727" y="6397"/>
                    <a:pt x="1133" y="7380"/>
                    <a:pt x="1710" y="8043"/>
                  </a:cubicBezTo>
                  <a:cubicBezTo>
                    <a:pt x="2095" y="8492"/>
                    <a:pt x="2758" y="9368"/>
                    <a:pt x="3356" y="9432"/>
                  </a:cubicBezTo>
                  <a:cubicBezTo>
                    <a:pt x="3371" y="9434"/>
                    <a:pt x="3386" y="9435"/>
                    <a:pt x="3401" y="9435"/>
                  </a:cubicBezTo>
                  <a:cubicBezTo>
                    <a:pt x="4121" y="9435"/>
                    <a:pt x="5010" y="7475"/>
                    <a:pt x="5387" y="6889"/>
                  </a:cubicBezTo>
                  <a:cubicBezTo>
                    <a:pt x="6007" y="5927"/>
                    <a:pt x="6028" y="4580"/>
                    <a:pt x="5943" y="3405"/>
                  </a:cubicBezTo>
                  <a:cubicBezTo>
                    <a:pt x="5900" y="2614"/>
                    <a:pt x="5622" y="690"/>
                    <a:pt x="4617" y="647"/>
                  </a:cubicBezTo>
                  <a:cubicBezTo>
                    <a:pt x="4605" y="647"/>
                    <a:pt x="4594" y="647"/>
                    <a:pt x="4582" y="647"/>
                  </a:cubicBezTo>
                  <a:cubicBezTo>
                    <a:pt x="4231" y="647"/>
                    <a:pt x="4142" y="858"/>
                    <a:pt x="3977" y="858"/>
                  </a:cubicBezTo>
                  <a:cubicBezTo>
                    <a:pt x="3899" y="858"/>
                    <a:pt x="3804" y="810"/>
                    <a:pt x="3655" y="669"/>
                  </a:cubicBezTo>
                  <a:cubicBezTo>
                    <a:pt x="3356" y="370"/>
                    <a:pt x="3249" y="70"/>
                    <a:pt x="2801" y="6"/>
                  </a:cubicBezTo>
                  <a:cubicBezTo>
                    <a:pt x="2756" y="2"/>
                    <a:pt x="2712" y="0"/>
                    <a:pt x="26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33"/>
            <p:cNvSpPr/>
            <p:nvPr/>
          </p:nvSpPr>
          <p:spPr>
            <a:xfrm>
              <a:off x="367375" y="120925"/>
              <a:ext cx="125050" cy="182525"/>
            </a:xfrm>
            <a:custGeom>
              <a:avLst/>
              <a:gdLst/>
              <a:ahLst/>
              <a:cxnLst/>
              <a:rect l="l" t="t" r="r" b="b"/>
              <a:pathLst>
                <a:path w="5002" h="7301" extrusionOk="0">
                  <a:moveTo>
                    <a:pt x="1107" y="0"/>
                  </a:moveTo>
                  <a:cubicBezTo>
                    <a:pt x="807" y="0"/>
                    <a:pt x="594" y="469"/>
                    <a:pt x="492" y="760"/>
                  </a:cubicBezTo>
                  <a:cubicBezTo>
                    <a:pt x="0" y="2171"/>
                    <a:pt x="385" y="3432"/>
                    <a:pt x="1240" y="4608"/>
                  </a:cubicBezTo>
                  <a:cubicBezTo>
                    <a:pt x="1710" y="5292"/>
                    <a:pt x="2287" y="5954"/>
                    <a:pt x="2971" y="6403"/>
                  </a:cubicBezTo>
                  <a:cubicBezTo>
                    <a:pt x="3548" y="6788"/>
                    <a:pt x="4211" y="6959"/>
                    <a:pt x="4809" y="7301"/>
                  </a:cubicBezTo>
                  <a:cubicBezTo>
                    <a:pt x="5002" y="7023"/>
                    <a:pt x="3954" y="6339"/>
                    <a:pt x="3741" y="6146"/>
                  </a:cubicBezTo>
                  <a:cubicBezTo>
                    <a:pt x="2479" y="5099"/>
                    <a:pt x="1625" y="4009"/>
                    <a:pt x="1518" y="2235"/>
                  </a:cubicBezTo>
                  <a:cubicBezTo>
                    <a:pt x="1496" y="1743"/>
                    <a:pt x="1795" y="482"/>
                    <a:pt x="1347" y="98"/>
                  </a:cubicBezTo>
                  <a:cubicBezTo>
                    <a:pt x="1261" y="29"/>
                    <a:pt x="1181" y="0"/>
                    <a:pt x="1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33"/>
            <p:cNvSpPr/>
            <p:nvPr/>
          </p:nvSpPr>
          <p:spPr>
            <a:xfrm>
              <a:off x="468900" y="190325"/>
              <a:ext cx="242075" cy="145725"/>
            </a:xfrm>
            <a:custGeom>
              <a:avLst/>
              <a:gdLst/>
              <a:ahLst/>
              <a:cxnLst/>
              <a:rect l="l" t="t" r="r" b="b"/>
              <a:pathLst>
                <a:path w="9683" h="5829" extrusionOk="0">
                  <a:moveTo>
                    <a:pt x="6157" y="0"/>
                  </a:moveTo>
                  <a:cubicBezTo>
                    <a:pt x="5205" y="0"/>
                    <a:pt x="4156" y="458"/>
                    <a:pt x="3249" y="699"/>
                  </a:cubicBezTo>
                  <a:cubicBezTo>
                    <a:pt x="2202" y="998"/>
                    <a:pt x="1240" y="1810"/>
                    <a:pt x="748" y="2836"/>
                  </a:cubicBezTo>
                  <a:cubicBezTo>
                    <a:pt x="278" y="3777"/>
                    <a:pt x="0" y="4781"/>
                    <a:pt x="983" y="5444"/>
                  </a:cubicBezTo>
                  <a:cubicBezTo>
                    <a:pt x="1462" y="5759"/>
                    <a:pt x="2081" y="5829"/>
                    <a:pt x="2698" y="5829"/>
                  </a:cubicBezTo>
                  <a:cubicBezTo>
                    <a:pt x="3127" y="5829"/>
                    <a:pt x="3555" y="5795"/>
                    <a:pt x="3933" y="5786"/>
                  </a:cubicBezTo>
                  <a:cubicBezTo>
                    <a:pt x="4788" y="5764"/>
                    <a:pt x="6220" y="5380"/>
                    <a:pt x="6797" y="4738"/>
                  </a:cubicBezTo>
                  <a:cubicBezTo>
                    <a:pt x="7096" y="4375"/>
                    <a:pt x="7310" y="3883"/>
                    <a:pt x="7609" y="3499"/>
                  </a:cubicBezTo>
                  <a:cubicBezTo>
                    <a:pt x="7973" y="3029"/>
                    <a:pt x="8593" y="2708"/>
                    <a:pt x="8935" y="2216"/>
                  </a:cubicBezTo>
                  <a:cubicBezTo>
                    <a:pt x="9683" y="1126"/>
                    <a:pt x="8101" y="934"/>
                    <a:pt x="7502" y="442"/>
                  </a:cubicBezTo>
                  <a:cubicBezTo>
                    <a:pt x="7099" y="118"/>
                    <a:pt x="6641" y="0"/>
                    <a:pt x="6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33"/>
            <p:cNvSpPr/>
            <p:nvPr/>
          </p:nvSpPr>
          <p:spPr>
            <a:xfrm>
              <a:off x="461400" y="282050"/>
              <a:ext cx="56675" cy="44725"/>
            </a:xfrm>
            <a:custGeom>
              <a:avLst/>
              <a:gdLst/>
              <a:ahLst/>
              <a:cxnLst/>
              <a:rect l="l" t="t" r="r" b="b"/>
              <a:pathLst>
                <a:path w="2267" h="1789" extrusionOk="0">
                  <a:moveTo>
                    <a:pt x="685" y="1"/>
                  </a:moveTo>
                  <a:cubicBezTo>
                    <a:pt x="642" y="535"/>
                    <a:pt x="1" y="1198"/>
                    <a:pt x="642" y="1647"/>
                  </a:cubicBezTo>
                  <a:cubicBezTo>
                    <a:pt x="790" y="1747"/>
                    <a:pt x="922" y="1789"/>
                    <a:pt x="1046" y="1789"/>
                  </a:cubicBezTo>
                  <a:cubicBezTo>
                    <a:pt x="1315" y="1789"/>
                    <a:pt x="1540" y="1589"/>
                    <a:pt x="1775" y="1369"/>
                  </a:cubicBezTo>
                  <a:cubicBezTo>
                    <a:pt x="1946" y="1219"/>
                    <a:pt x="2267" y="1091"/>
                    <a:pt x="2074" y="856"/>
                  </a:cubicBezTo>
                  <a:cubicBezTo>
                    <a:pt x="1925" y="685"/>
                    <a:pt x="1540" y="599"/>
                    <a:pt x="1347" y="578"/>
                  </a:cubicBezTo>
                  <a:cubicBezTo>
                    <a:pt x="1269" y="578"/>
                    <a:pt x="1194" y="591"/>
                    <a:pt x="1122" y="591"/>
                  </a:cubicBezTo>
                  <a:cubicBezTo>
                    <a:pt x="1038" y="591"/>
                    <a:pt x="958" y="573"/>
                    <a:pt x="877" y="492"/>
                  </a:cubicBezTo>
                  <a:cubicBezTo>
                    <a:pt x="770" y="407"/>
                    <a:pt x="728" y="150"/>
                    <a:pt x="68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33"/>
            <p:cNvSpPr/>
            <p:nvPr/>
          </p:nvSpPr>
          <p:spPr>
            <a:xfrm>
              <a:off x="495075" y="260150"/>
              <a:ext cx="62000" cy="50000"/>
            </a:xfrm>
            <a:custGeom>
              <a:avLst/>
              <a:gdLst/>
              <a:ahLst/>
              <a:cxnLst/>
              <a:rect l="l" t="t" r="r" b="b"/>
              <a:pathLst>
                <a:path w="2480" h="2000" extrusionOk="0">
                  <a:moveTo>
                    <a:pt x="2458" y="0"/>
                  </a:moveTo>
                  <a:cubicBezTo>
                    <a:pt x="2330" y="257"/>
                    <a:pt x="2159" y="471"/>
                    <a:pt x="1988" y="663"/>
                  </a:cubicBezTo>
                  <a:cubicBezTo>
                    <a:pt x="1796" y="877"/>
                    <a:pt x="1604" y="1048"/>
                    <a:pt x="1390" y="1219"/>
                  </a:cubicBezTo>
                  <a:cubicBezTo>
                    <a:pt x="1176" y="1390"/>
                    <a:pt x="941" y="1518"/>
                    <a:pt x="706" y="1646"/>
                  </a:cubicBezTo>
                  <a:cubicBezTo>
                    <a:pt x="492" y="1774"/>
                    <a:pt x="257" y="1903"/>
                    <a:pt x="0" y="1967"/>
                  </a:cubicBezTo>
                  <a:lnTo>
                    <a:pt x="0" y="1988"/>
                  </a:lnTo>
                  <a:cubicBezTo>
                    <a:pt x="50" y="1996"/>
                    <a:pt x="99" y="1999"/>
                    <a:pt x="148" y="1999"/>
                  </a:cubicBezTo>
                  <a:cubicBezTo>
                    <a:pt x="375" y="1999"/>
                    <a:pt x="598" y="1923"/>
                    <a:pt x="791" y="1817"/>
                  </a:cubicBezTo>
                  <a:cubicBezTo>
                    <a:pt x="1048" y="1710"/>
                    <a:pt x="1262" y="1518"/>
                    <a:pt x="1475" y="1347"/>
                  </a:cubicBezTo>
                  <a:cubicBezTo>
                    <a:pt x="1881" y="962"/>
                    <a:pt x="2266" y="535"/>
                    <a:pt x="2480" y="22"/>
                  </a:cubicBezTo>
                  <a:lnTo>
                    <a:pt x="245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33"/>
            <p:cNvSpPr/>
            <p:nvPr/>
          </p:nvSpPr>
          <p:spPr>
            <a:xfrm>
              <a:off x="495075" y="263350"/>
              <a:ext cx="31550" cy="47575"/>
            </a:xfrm>
            <a:custGeom>
              <a:avLst/>
              <a:gdLst/>
              <a:ahLst/>
              <a:cxnLst/>
              <a:rect l="l" t="t" r="r" b="b"/>
              <a:pathLst>
                <a:path w="1262" h="1903" extrusionOk="0">
                  <a:moveTo>
                    <a:pt x="1262" y="1"/>
                  </a:moveTo>
                  <a:lnTo>
                    <a:pt x="1262" y="1"/>
                  </a:lnTo>
                  <a:cubicBezTo>
                    <a:pt x="984" y="236"/>
                    <a:pt x="727" y="535"/>
                    <a:pt x="513" y="856"/>
                  </a:cubicBezTo>
                  <a:cubicBezTo>
                    <a:pt x="407" y="1005"/>
                    <a:pt x="278" y="1176"/>
                    <a:pt x="214" y="1347"/>
                  </a:cubicBezTo>
                  <a:cubicBezTo>
                    <a:pt x="129" y="1518"/>
                    <a:pt x="65" y="1689"/>
                    <a:pt x="0" y="1903"/>
                  </a:cubicBezTo>
                  <a:lnTo>
                    <a:pt x="22" y="1903"/>
                  </a:lnTo>
                  <a:cubicBezTo>
                    <a:pt x="171" y="1753"/>
                    <a:pt x="278" y="1604"/>
                    <a:pt x="364" y="1433"/>
                  </a:cubicBezTo>
                  <a:cubicBezTo>
                    <a:pt x="471" y="1283"/>
                    <a:pt x="535" y="1112"/>
                    <a:pt x="642" y="941"/>
                  </a:cubicBezTo>
                  <a:cubicBezTo>
                    <a:pt x="813" y="620"/>
                    <a:pt x="1026" y="300"/>
                    <a:pt x="1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33"/>
            <p:cNvSpPr/>
            <p:nvPr/>
          </p:nvSpPr>
          <p:spPr>
            <a:xfrm>
              <a:off x="488125" y="248775"/>
              <a:ext cx="28725" cy="62150"/>
            </a:xfrm>
            <a:custGeom>
              <a:avLst/>
              <a:gdLst/>
              <a:ahLst/>
              <a:cxnLst/>
              <a:rect l="l" t="t" r="r" b="b"/>
              <a:pathLst>
                <a:path w="1149" h="2486" extrusionOk="0">
                  <a:moveTo>
                    <a:pt x="1018" y="0"/>
                  </a:moveTo>
                  <a:cubicBezTo>
                    <a:pt x="984" y="0"/>
                    <a:pt x="947" y="15"/>
                    <a:pt x="920" y="49"/>
                  </a:cubicBezTo>
                  <a:cubicBezTo>
                    <a:pt x="898" y="92"/>
                    <a:pt x="920" y="156"/>
                    <a:pt x="962" y="178"/>
                  </a:cubicBezTo>
                  <a:cubicBezTo>
                    <a:pt x="727" y="498"/>
                    <a:pt x="514" y="819"/>
                    <a:pt x="321" y="1203"/>
                  </a:cubicBezTo>
                  <a:cubicBezTo>
                    <a:pt x="236" y="1396"/>
                    <a:pt x="129" y="1588"/>
                    <a:pt x="65" y="1802"/>
                  </a:cubicBezTo>
                  <a:cubicBezTo>
                    <a:pt x="22" y="2037"/>
                    <a:pt x="1" y="2251"/>
                    <a:pt x="22" y="2486"/>
                  </a:cubicBezTo>
                  <a:lnTo>
                    <a:pt x="43" y="2486"/>
                  </a:lnTo>
                  <a:lnTo>
                    <a:pt x="257" y="1866"/>
                  </a:lnTo>
                  <a:cubicBezTo>
                    <a:pt x="321" y="1674"/>
                    <a:pt x="385" y="1460"/>
                    <a:pt x="449" y="1268"/>
                  </a:cubicBezTo>
                  <a:cubicBezTo>
                    <a:pt x="599" y="883"/>
                    <a:pt x="791" y="541"/>
                    <a:pt x="984" y="178"/>
                  </a:cubicBezTo>
                  <a:cubicBezTo>
                    <a:pt x="995" y="183"/>
                    <a:pt x="1007" y="186"/>
                    <a:pt x="1018" y="186"/>
                  </a:cubicBezTo>
                  <a:cubicBezTo>
                    <a:pt x="1048" y="186"/>
                    <a:pt x="1075" y="166"/>
                    <a:pt x="1091" y="135"/>
                  </a:cubicBezTo>
                  <a:cubicBezTo>
                    <a:pt x="1148" y="63"/>
                    <a:pt x="1089" y="0"/>
                    <a:pt x="10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33"/>
            <p:cNvSpPr/>
            <p:nvPr/>
          </p:nvSpPr>
          <p:spPr>
            <a:xfrm>
              <a:off x="471025" y="206550"/>
              <a:ext cx="48675" cy="104925"/>
            </a:xfrm>
            <a:custGeom>
              <a:avLst/>
              <a:gdLst/>
              <a:ahLst/>
              <a:cxnLst/>
              <a:rect l="l" t="t" r="r" b="b"/>
              <a:pathLst>
                <a:path w="1947" h="4197" extrusionOk="0">
                  <a:moveTo>
                    <a:pt x="1816" y="1"/>
                  </a:moveTo>
                  <a:cubicBezTo>
                    <a:pt x="1785" y="1"/>
                    <a:pt x="1753" y="15"/>
                    <a:pt x="1732" y="50"/>
                  </a:cubicBezTo>
                  <a:cubicBezTo>
                    <a:pt x="1711" y="92"/>
                    <a:pt x="1711" y="135"/>
                    <a:pt x="1753" y="157"/>
                  </a:cubicBezTo>
                  <a:cubicBezTo>
                    <a:pt x="1518" y="413"/>
                    <a:pt x="1304" y="691"/>
                    <a:pt x="1112" y="990"/>
                  </a:cubicBezTo>
                  <a:cubicBezTo>
                    <a:pt x="920" y="1311"/>
                    <a:pt x="770" y="1674"/>
                    <a:pt x="663" y="2038"/>
                  </a:cubicBezTo>
                  <a:cubicBezTo>
                    <a:pt x="620" y="2209"/>
                    <a:pt x="578" y="2401"/>
                    <a:pt x="514" y="2572"/>
                  </a:cubicBezTo>
                  <a:cubicBezTo>
                    <a:pt x="471" y="2743"/>
                    <a:pt x="407" y="2914"/>
                    <a:pt x="343" y="3085"/>
                  </a:cubicBezTo>
                  <a:cubicBezTo>
                    <a:pt x="214" y="3427"/>
                    <a:pt x="108" y="3747"/>
                    <a:pt x="1" y="4111"/>
                  </a:cubicBezTo>
                  <a:lnTo>
                    <a:pt x="22" y="4196"/>
                  </a:lnTo>
                  <a:cubicBezTo>
                    <a:pt x="236" y="3897"/>
                    <a:pt x="364" y="3512"/>
                    <a:pt x="514" y="3170"/>
                  </a:cubicBezTo>
                  <a:cubicBezTo>
                    <a:pt x="599" y="2999"/>
                    <a:pt x="642" y="2807"/>
                    <a:pt x="706" y="2615"/>
                  </a:cubicBezTo>
                  <a:cubicBezTo>
                    <a:pt x="749" y="2444"/>
                    <a:pt x="770" y="2251"/>
                    <a:pt x="813" y="2080"/>
                  </a:cubicBezTo>
                  <a:cubicBezTo>
                    <a:pt x="984" y="1375"/>
                    <a:pt x="1326" y="734"/>
                    <a:pt x="1775" y="178"/>
                  </a:cubicBezTo>
                  <a:cubicBezTo>
                    <a:pt x="1790" y="186"/>
                    <a:pt x="1809" y="191"/>
                    <a:pt x="1827" y="191"/>
                  </a:cubicBezTo>
                  <a:cubicBezTo>
                    <a:pt x="1859" y="191"/>
                    <a:pt x="1889" y="176"/>
                    <a:pt x="1903" y="135"/>
                  </a:cubicBezTo>
                  <a:cubicBezTo>
                    <a:pt x="1946" y="63"/>
                    <a:pt x="1882" y="1"/>
                    <a:pt x="18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33"/>
            <p:cNvSpPr/>
            <p:nvPr/>
          </p:nvSpPr>
          <p:spPr>
            <a:xfrm>
              <a:off x="476900" y="228450"/>
              <a:ext cx="35850" cy="86750"/>
            </a:xfrm>
            <a:custGeom>
              <a:avLst/>
              <a:gdLst/>
              <a:ahLst/>
              <a:cxnLst/>
              <a:rect l="l" t="t" r="r" b="b"/>
              <a:pathLst>
                <a:path w="1434" h="3470" extrusionOk="0">
                  <a:moveTo>
                    <a:pt x="1304" y="1"/>
                  </a:moveTo>
                  <a:cubicBezTo>
                    <a:pt x="1272" y="1"/>
                    <a:pt x="1240" y="15"/>
                    <a:pt x="1219" y="50"/>
                  </a:cubicBezTo>
                  <a:cubicBezTo>
                    <a:pt x="1198" y="93"/>
                    <a:pt x="1198" y="136"/>
                    <a:pt x="1219" y="157"/>
                  </a:cubicBezTo>
                  <a:cubicBezTo>
                    <a:pt x="1027" y="349"/>
                    <a:pt x="834" y="563"/>
                    <a:pt x="706" y="798"/>
                  </a:cubicBezTo>
                  <a:cubicBezTo>
                    <a:pt x="556" y="1076"/>
                    <a:pt x="450" y="1375"/>
                    <a:pt x="407" y="1675"/>
                  </a:cubicBezTo>
                  <a:cubicBezTo>
                    <a:pt x="385" y="1845"/>
                    <a:pt x="364" y="1995"/>
                    <a:pt x="343" y="2145"/>
                  </a:cubicBezTo>
                  <a:cubicBezTo>
                    <a:pt x="321" y="2294"/>
                    <a:pt x="279" y="2423"/>
                    <a:pt x="257" y="2572"/>
                  </a:cubicBezTo>
                  <a:cubicBezTo>
                    <a:pt x="172" y="2871"/>
                    <a:pt x="65" y="3149"/>
                    <a:pt x="1" y="3449"/>
                  </a:cubicBezTo>
                  <a:lnTo>
                    <a:pt x="22" y="3470"/>
                  </a:lnTo>
                  <a:cubicBezTo>
                    <a:pt x="172" y="3213"/>
                    <a:pt x="321" y="2936"/>
                    <a:pt x="428" y="2636"/>
                  </a:cubicBezTo>
                  <a:cubicBezTo>
                    <a:pt x="471" y="2487"/>
                    <a:pt x="514" y="2337"/>
                    <a:pt x="535" y="2166"/>
                  </a:cubicBezTo>
                  <a:cubicBezTo>
                    <a:pt x="535" y="1995"/>
                    <a:pt x="535" y="1845"/>
                    <a:pt x="556" y="1696"/>
                  </a:cubicBezTo>
                  <a:cubicBezTo>
                    <a:pt x="578" y="1418"/>
                    <a:pt x="663" y="1119"/>
                    <a:pt x="792" y="841"/>
                  </a:cubicBezTo>
                  <a:cubicBezTo>
                    <a:pt x="898" y="606"/>
                    <a:pt x="1069" y="371"/>
                    <a:pt x="1240" y="178"/>
                  </a:cubicBezTo>
                  <a:cubicBezTo>
                    <a:pt x="1256" y="186"/>
                    <a:pt x="1275" y="191"/>
                    <a:pt x="1294" y="191"/>
                  </a:cubicBezTo>
                  <a:cubicBezTo>
                    <a:pt x="1327" y="191"/>
                    <a:pt x="1363" y="176"/>
                    <a:pt x="1390" y="136"/>
                  </a:cubicBezTo>
                  <a:cubicBezTo>
                    <a:pt x="1433" y="63"/>
                    <a:pt x="1369" y="1"/>
                    <a:pt x="13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33"/>
            <p:cNvSpPr/>
            <p:nvPr/>
          </p:nvSpPr>
          <p:spPr>
            <a:xfrm>
              <a:off x="492400" y="259075"/>
              <a:ext cx="20875" cy="49725"/>
            </a:xfrm>
            <a:custGeom>
              <a:avLst/>
              <a:gdLst/>
              <a:ahLst/>
              <a:cxnLst/>
              <a:rect l="l" t="t" r="r" b="b"/>
              <a:pathLst>
                <a:path w="835" h="1989" extrusionOk="0">
                  <a:moveTo>
                    <a:pt x="813" y="1"/>
                  </a:moveTo>
                  <a:cubicBezTo>
                    <a:pt x="749" y="364"/>
                    <a:pt x="599" y="685"/>
                    <a:pt x="428" y="984"/>
                  </a:cubicBezTo>
                  <a:cubicBezTo>
                    <a:pt x="343" y="1133"/>
                    <a:pt x="236" y="1283"/>
                    <a:pt x="150" y="1454"/>
                  </a:cubicBezTo>
                  <a:cubicBezTo>
                    <a:pt x="86" y="1604"/>
                    <a:pt x="22" y="1775"/>
                    <a:pt x="1" y="1967"/>
                  </a:cubicBezTo>
                  <a:lnTo>
                    <a:pt x="22" y="1988"/>
                  </a:lnTo>
                  <a:cubicBezTo>
                    <a:pt x="129" y="1839"/>
                    <a:pt x="214" y="1689"/>
                    <a:pt x="321" y="1540"/>
                  </a:cubicBezTo>
                  <a:cubicBezTo>
                    <a:pt x="407" y="1390"/>
                    <a:pt x="471" y="1219"/>
                    <a:pt x="556" y="1069"/>
                  </a:cubicBezTo>
                  <a:cubicBezTo>
                    <a:pt x="620" y="898"/>
                    <a:pt x="706" y="727"/>
                    <a:pt x="749" y="556"/>
                  </a:cubicBezTo>
                  <a:cubicBezTo>
                    <a:pt x="791" y="364"/>
                    <a:pt x="834" y="193"/>
                    <a:pt x="8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33"/>
            <p:cNvSpPr/>
            <p:nvPr/>
          </p:nvSpPr>
          <p:spPr>
            <a:xfrm>
              <a:off x="496150" y="256775"/>
              <a:ext cx="47600" cy="57900"/>
            </a:xfrm>
            <a:custGeom>
              <a:avLst/>
              <a:gdLst/>
              <a:ahLst/>
              <a:cxnLst/>
              <a:rect l="l" t="t" r="r" b="b"/>
              <a:pathLst>
                <a:path w="1904" h="2316" extrusionOk="0">
                  <a:moveTo>
                    <a:pt x="1773" y="1"/>
                  </a:moveTo>
                  <a:cubicBezTo>
                    <a:pt x="1742" y="1"/>
                    <a:pt x="1710" y="15"/>
                    <a:pt x="1689" y="50"/>
                  </a:cubicBezTo>
                  <a:cubicBezTo>
                    <a:pt x="1667" y="114"/>
                    <a:pt x="1689" y="157"/>
                    <a:pt x="1732" y="178"/>
                  </a:cubicBezTo>
                  <a:cubicBezTo>
                    <a:pt x="1625" y="648"/>
                    <a:pt x="1325" y="1012"/>
                    <a:pt x="1005" y="1332"/>
                  </a:cubicBezTo>
                  <a:cubicBezTo>
                    <a:pt x="855" y="1503"/>
                    <a:pt x="663" y="1632"/>
                    <a:pt x="492" y="1781"/>
                  </a:cubicBezTo>
                  <a:cubicBezTo>
                    <a:pt x="321" y="1952"/>
                    <a:pt x="150" y="2102"/>
                    <a:pt x="0" y="2294"/>
                  </a:cubicBezTo>
                  <a:lnTo>
                    <a:pt x="22" y="2316"/>
                  </a:lnTo>
                  <a:cubicBezTo>
                    <a:pt x="235" y="2209"/>
                    <a:pt x="428" y="2080"/>
                    <a:pt x="620" y="1952"/>
                  </a:cubicBezTo>
                  <a:cubicBezTo>
                    <a:pt x="791" y="1803"/>
                    <a:pt x="962" y="1632"/>
                    <a:pt x="1112" y="1439"/>
                  </a:cubicBezTo>
                  <a:cubicBezTo>
                    <a:pt x="1283" y="1268"/>
                    <a:pt x="1411" y="1076"/>
                    <a:pt x="1539" y="862"/>
                  </a:cubicBezTo>
                  <a:cubicBezTo>
                    <a:pt x="1646" y="648"/>
                    <a:pt x="1732" y="413"/>
                    <a:pt x="1753" y="178"/>
                  </a:cubicBezTo>
                  <a:cubicBezTo>
                    <a:pt x="1764" y="184"/>
                    <a:pt x="1776" y="187"/>
                    <a:pt x="1787" y="187"/>
                  </a:cubicBezTo>
                  <a:cubicBezTo>
                    <a:pt x="1817" y="187"/>
                    <a:pt x="1844" y="167"/>
                    <a:pt x="1860" y="135"/>
                  </a:cubicBezTo>
                  <a:cubicBezTo>
                    <a:pt x="1903" y="63"/>
                    <a:pt x="1839" y="1"/>
                    <a:pt x="1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33"/>
            <p:cNvSpPr/>
            <p:nvPr/>
          </p:nvSpPr>
          <p:spPr>
            <a:xfrm>
              <a:off x="487050" y="234100"/>
              <a:ext cx="31775" cy="67750"/>
            </a:xfrm>
            <a:custGeom>
              <a:avLst/>
              <a:gdLst/>
              <a:ahLst/>
              <a:cxnLst/>
              <a:rect l="l" t="t" r="r" b="b"/>
              <a:pathLst>
                <a:path w="1271" h="2710" extrusionOk="0">
                  <a:moveTo>
                    <a:pt x="1134" y="1"/>
                  </a:moveTo>
                  <a:cubicBezTo>
                    <a:pt x="1067" y="1"/>
                    <a:pt x="1020" y="116"/>
                    <a:pt x="1091" y="187"/>
                  </a:cubicBezTo>
                  <a:cubicBezTo>
                    <a:pt x="920" y="294"/>
                    <a:pt x="770" y="465"/>
                    <a:pt x="642" y="636"/>
                  </a:cubicBezTo>
                  <a:cubicBezTo>
                    <a:pt x="492" y="850"/>
                    <a:pt x="386" y="1064"/>
                    <a:pt x="300" y="1278"/>
                  </a:cubicBezTo>
                  <a:cubicBezTo>
                    <a:pt x="193" y="1513"/>
                    <a:pt x="108" y="1726"/>
                    <a:pt x="65" y="1983"/>
                  </a:cubicBezTo>
                  <a:cubicBezTo>
                    <a:pt x="22" y="2218"/>
                    <a:pt x="1" y="2453"/>
                    <a:pt x="1" y="2710"/>
                  </a:cubicBezTo>
                  <a:lnTo>
                    <a:pt x="22" y="2710"/>
                  </a:lnTo>
                  <a:cubicBezTo>
                    <a:pt x="108" y="2474"/>
                    <a:pt x="172" y="2261"/>
                    <a:pt x="257" y="2026"/>
                  </a:cubicBezTo>
                  <a:cubicBezTo>
                    <a:pt x="321" y="1790"/>
                    <a:pt x="364" y="1577"/>
                    <a:pt x="428" y="1342"/>
                  </a:cubicBezTo>
                  <a:cubicBezTo>
                    <a:pt x="578" y="914"/>
                    <a:pt x="770" y="487"/>
                    <a:pt x="1112" y="187"/>
                  </a:cubicBezTo>
                  <a:cubicBezTo>
                    <a:pt x="1129" y="197"/>
                    <a:pt x="1144" y="202"/>
                    <a:pt x="1158" y="202"/>
                  </a:cubicBezTo>
                  <a:cubicBezTo>
                    <a:pt x="1235" y="202"/>
                    <a:pt x="1270" y="71"/>
                    <a:pt x="1198" y="16"/>
                  </a:cubicBezTo>
                  <a:lnTo>
                    <a:pt x="1176" y="16"/>
                  </a:lnTo>
                  <a:cubicBezTo>
                    <a:pt x="1162" y="6"/>
                    <a:pt x="1148" y="1"/>
                    <a:pt x="1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33"/>
            <p:cNvSpPr/>
            <p:nvPr/>
          </p:nvSpPr>
          <p:spPr>
            <a:xfrm>
              <a:off x="487600" y="276175"/>
              <a:ext cx="79100" cy="41700"/>
            </a:xfrm>
            <a:custGeom>
              <a:avLst/>
              <a:gdLst/>
              <a:ahLst/>
              <a:cxnLst/>
              <a:rect l="l" t="t" r="r" b="b"/>
              <a:pathLst>
                <a:path w="3164" h="1668" extrusionOk="0">
                  <a:moveTo>
                    <a:pt x="3142" y="1"/>
                  </a:moveTo>
                  <a:cubicBezTo>
                    <a:pt x="3121" y="150"/>
                    <a:pt x="3014" y="278"/>
                    <a:pt x="2907" y="364"/>
                  </a:cubicBezTo>
                  <a:cubicBezTo>
                    <a:pt x="2800" y="471"/>
                    <a:pt x="2672" y="556"/>
                    <a:pt x="2544" y="642"/>
                  </a:cubicBezTo>
                  <a:cubicBezTo>
                    <a:pt x="2266" y="791"/>
                    <a:pt x="1988" y="920"/>
                    <a:pt x="1710" y="1027"/>
                  </a:cubicBezTo>
                  <a:cubicBezTo>
                    <a:pt x="1561" y="1069"/>
                    <a:pt x="1411" y="1112"/>
                    <a:pt x="1283" y="1155"/>
                  </a:cubicBezTo>
                  <a:cubicBezTo>
                    <a:pt x="1133" y="1198"/>
                    <a:pt x="983" y="1240"/>
                    <a:pt x="855" y="1262"/>
                  </a:cubicBezTo>
                  <a:cubicBezTo>
                    <a:pt x="556" y="1347"/>
                    <a:pt x="235" y="1433"/>
                    <a:pt x="0" y="1646"/>
                  </a:cubicBezTo>
                  <a:lnTo>
                    <a:pt x="0" y="1668"/>
                  </a:lnTo>
                  <a:cubicBezTo>
                    <a:pt x="299" y="1561"/>
                    <a:pt x="577" y="1518"/>
                    <a:pt x="877" y="1454"/>
                  </a:cubicBezTo>
                  <a:cubicBezTo>
                    <a:pt x="1026" y="1433"/>
                    <a:pt x="1176" y="1411"/>
                    <a:pt x="1347" y="1347"/>
                  </a:cubicBezTo>
                  <a:cubicBezTo>
                    <a:pt x="1475" y="1283"/>
                    <a:pt x="1625" y="1219"/>
                    <a:pt x="1774" y="1155"/>
                  </a:cubicBezTo>
                  <a:cubicBezTo>
                    <a:pt x="2052" y="1048"/>
                    <a:pt x="2330" y="898"/>
                    <a:pt x="2587" y="727"/>
                  </a:cubicBezTo>
                  <a:cubicBezTo>
                    <a:pt x="2715" y="642"/>
                    <a:pt x="2843" y="535"/>
                    <a:pt x="2950" y="407"/>
                  </a:cubicBezTo>
                  <a:cubicBezTo>
                    <a:pt x="3057" y="300"/>
                    <a:pt x="3142" y="150"/>
                    <a:pt x="3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33"/>
            <p:cNvSpPr/>
            <p:nvPr/>
          </p:nvSpPr>
          <p:spPr>
            <a:xfrm>
              <a:off x="474225" y="238625"/>
              <a:ext cx="12350" cy="54675"/>
            </a:xfrm>
            <a:custGeom>
              <a:avLst/>
              <a:gdLst/>
              <a:ahLst/>
              <a:cxnLst/>
              <a:rect l="l" t="t" r="r" b="b"/>
              <a:pathLst>
                <a:path w="494" h="2187" extrusionOk="0">
                  <a:moveTo>
                    <a:pt x="363" y="0"/>
                  </a:moveTo>
                  <a:cubicBezTo>
                    <a:pt x="332" y="0"/>
                    <a:pt x="300" y="14"/>
                    <a:pt x="279" y="49"/>
                  </a:cubicBezTo>
                  <a:cubicBezTo>
                    <a:pt x="236" y="113"/>
                    <a:pt x="300" y="177"/>
                    <a:pt x="364" y="177"/>
                  </a:cubicBezTo>
                  <a:cubicBezTo>
                    <a:pt x="364" y="327"/>
                    <a:pt x="322" y="477"/>
                    <a:pt x="257" y="605"/>
                  </a:cubicBezTo>
                  <a:cubicBezTo>
                    <a:pt x="193" y="776"/>
                    <a:pt x="129" y="947"/>
                    <a:pt x="86" y="1118"/>
                  </a:cubicBezTo>
                  <a:cubicBezTo>
                    <a:pt x="44" y="1310"/>
                    <a:pt x="1" y="1503"/>
                    <a:pt x="44" y="1674"/>
                  </a:cubicBezTo>
                  <a:cubicBezTo>
                    <a:pt x="65" y="1866"/>
                    <a:pt x="129" y="2037"/>
                    <a:pt x="215" y="2187"/>
                  </a:cubicBezTo>
                  <a:lnTo>
                    <a:pt x="236" y="2187"/>
                  </a:lnTo>
                  <a:cubicBezTo>
                    <a:pt x="236" y="1994"/>
                    <a:pt x="236" y="1823"/>
                    <a:pt x="236" y="1652"/>
                  </a:cubicBezTo>
                  <a:cubicBezTo>
                    <a:pt x="236" y="1481"/>
                    <a:pt x="215" y="1332"/>
                    <a:pt x="236" y="1161"/>
                  </a:cubicBezTo>
                  <a:cubicBezTo>
                    <a:pt x="257" y="990"/>
                    <a:pt x="300" y="819"/>
                    <a:pt x="343" y="648"/>
                  </a:cubicBezTo>
                  <a:cubicBezTo>
                    <a:pt x="386" y="498"/>
                    <a:pt x="407" y="327"/>
                    <a:pt x="407" y="177"/>
                  </a:cubicBezTo>
                  <a:cubicBezTo>
                    <a:pt x="407" y="177"/>
                    <a:pt x="428" y="156"/>
                    <a:pt x="450" y="135"/>
                  </a:cubicBezTo>
                  <a:cubicBezTo>
                    <a:pt x="493" y="63"/>
                    <a:pt x="429" y="0"/>
                    <a:pt x="3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33"/>
            <p:cNvSpPr/>
            <p:nvPr/>
          </p:nvSpPr>
          <p:spPr>
            <a:xfrm>
              <a:off x="496675" y="259075"/>
              <a:ext cx="36900" cy="58275"/>
            </a:xfrm>
            <a:custGeom>
              <a:avLst/>
              <a:gdLst/>
              <a:ahLst/>
              <a:cxnLst/>
              <a:rect l="l" t="t" r="r" b="b"/>
              <a:pathLst>
                <a:path w="1476" h="2331" extrusionOk="0">
                  <a:moveTo>
                    <a:pt x="1454" y="1"/>
                  </a:moveTo>
                  <a:cubicBezTo>
                    <a:pt x="1198" y="364"/>
                    <a:pt x="962" y="770"/>
                    <a:pt x="727" y="1155"/>
                  </a:cubicBezTo>
                  <a:cubicBezTo>
                    <a:pt x="599" y="1347"/>
                    <a:pt x="449" y="1518"/>
                    <a:pt x="343" y="1711"/>
                  </a:cubicBezTo>
                  <a:cubicBezTo>
                    <a:pt x="236" y="1903"/>
                    <a:pt x="107" y="2095"/>
                    <a:pt x="1" y="2309"/>
                  </a:cubicBezTo>
                  <a:lnTo>
                    <a:pt x="22" y="2330"/>
                  </a:lnTo>
                  <a:cubicBezTo>
                    <a:pt x="193" y="2181"/>
                    <a:pt x="364" y="2010"/>
                    <a:pt x="492" y="1839"/>
                  </a:cubicBezTo>
                  <a:cubicBezTo>
                    <a:pt x="642" y="1646"/>
                    <a:pt x="749" y="1433"/>
                    <a:pt x="856" y="1240"/>
                  </a:cubicBezTo>
                  <a:cubicBezTo>
                    <a:pt x="1069" y="834"/>
                    <a:pt x="1262" y="407"/>
                    <a:pt x="1475" y="22"/>
                  </a:cubicBezTo>
                  <a:lnTo>
                    <a:pt x="14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4" name="Google Shape;36814;p33"/>
            <p:cNvSpPr/>
            <p:nvPr/>
          </p:nvSpPr>
          <p:spPr>
            <a:xfrm>
              <a:off x="510350" y="257000"/>
              <a:ext cx="5225" cy="3525"/>
            </a:xfrm>
            <a:custGeom>
              <a:avLst/>
              <a:gdLst/>
              <a:ahLst/>
              <a:cxnLst/>
              <a:rect l="l" t="t" r="r" b="b"/>
              <a:pathLst>
                <a:path w="209" h="141" extrusionOk="0">
                  <a:moveTo>
                    <a:pt x="107" y="1"/>
                  </a:moveTo>
                  <a:cubicBezTo>
                    <a:pt x="81" y="1"/>
                    <a:pt x="52" y="12"/>
                    <a:pt x="31" y="41"/>
                  </a:cubicBezTo>
                  <a:cubicBezTo>
                    <a:pt x="1" y="86"/>
                    <a:pt x="54" y="141"/>
                    <a:pt x="111" y="141"/>
                  </a:cubicBezTo>
                  <a:cubicBezTo>
                    <a:pt x="136" y="141"/>
                    <a:pt x="161" y="131"/>
                    <a:pt x="180" y="105"/>
                  </a:cubicBezTo>
                  <a:cubicBezTo>
                    <a:pt x="209" y="48"/>
                    <a:pt x="161" y="1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5" name="Google Shape;36815;p33"/>
            <p:cNvSpPr/>
            <p:nvPr/>
          </p:nvSpPr>
          <p:spPr>
            <a:xfrm>
              <a:off x="524675" y="260575"/>
              <a:ext cx="4425" cy="4200"/>
            </a:xfrm>
            <a:custGeom>
              <a:avLst/>
              <a:gdLst/>
              <a:ahLst/>
              <a:cxnLst/>
              <a:rect l="l" t="t" r="r" b="b"/>
              <a:pathLst>
                <a:path w="177" h="168" extrusionOk="0">
                  <a:moveTo>
                    <a:pt x="99" y="1"/>
                  </a:moveTo>
                  <a:cubicBezTo>
                    <a:pt x="52" y="1"/>
                    <a:pt x="0" y="37"/>
                    <a:pt x="13" y="90"/>
                  </a:cubicBezTo>
                  <a:lnTo>
                    <a:pt x="13" y="112"/>
                  </a:lnTo>
                  <a:cubicBezTo>
                    <a:pt x="21" y="152"/>
                    <a:pt x="47" y="168"/>
                    <a:pt x="75" y="168"/>
                  </a:cubicBezTo>
                  <a:cubicBezTo>
                    <a:pt x="123" y="168"/>
                    <a:pt x="176" y="122"/>
                    <a:pt x="163" y="69"/>
                  </a:cubicBezTo>
                  <a:lnTo>
                    <a:pt x="163" y="48"/>
                  </a:lnTo>
                  <a:cubicBezTo>
                    <a:pt x="155" y="15"/>
                    <a:pt x="128" y="1"/>
                    <a:pt x="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33"/>
            <p:cNvSpPr/>
            <p:nvPr/>
          </p:nvSpPr>
          <p:spPr>
            <a:xfrm>
              <a:off x="530875" y="2562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10" y="1"/>
                  </a:moveTo>
                  <a:cubicBezTo>
                    <a:pt x="84" y="1"/>
                    <a:pt x="58" y="15"/>
                    <a:pt x="43" y="51"/>
                  </a:cubicBezTo>
                  <a:cubicBezTo>
                    <a:pt x="1" y="108"/>
                    <a:pt x="53" y="155"/>
                    <a:pt x="105" y="155"/>
                  </a:cubicBezTo>
                  <a:cubicBezTo>
                    <a:pt x="131" y="155"/>
                    <a:pt x="157" y="143"/>
                    <a:pt x="172" y="115"/>
                  </a:cubicBezTo>
                  <a:cubicBezTo>
                    <a:pt x="214" y="58"/>
                    <a:pt x="162" y="1"/>
                    <a:pt x="1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33"/>
            <p:cNvSpPr/>
            <p:nvPr/>
          </p:nvSpPr>
          <p:spPr>
            <a:xfrm>
              <a:off x="554400" y="257650"/>
              <a:ext cx="5575" cy="4300"/>
            </a:xfrm>
            <a:custGeom>
              <a:avLst/>
              <a:gdLst/>
              <a:ahLst/>
              <a:cxnLst/>
              <a:rect l="l" t="t" r="r" b="b"/>
              <a:pathLst>
                <a:path w="223" h="172" extrusionOk="0">
                  <a:moveTo>
                    <a:pt x="100" y="1"/>
                  </a:moveTo>
                  <a:cubicBezTo>
                    <a:pt x="77" y="1"/>
                    <a:pt x="55" y="11"/>
                    <a:pt x="43" y="36"/>
                  </a:cubicBezTo>
                  <a:lnTo>
                    <a:pt x="43" y="58"/>
                  </a:lnTo>
                  <a:cubicBezTo>
                    <a:pt x="0" y="115"/>
                    <a:pt x="52" y="172"/>
                    <a:pt x="104" y="172"/>
                  </a:cubicBezTo>
                  <a:cubicBezTo>
                    <a:pt x="131" y="172"/>
                    <a:pt x="157" y="157"/>
                    <a:pt x="171" y="122"/>
                  </a:cubicBezTo>
                  <a:lnTo>
                    <a:pt x="192" y="122"/>
                  </a:lnTo>
                  <a:cubicBezTo>
                    <a:pt x="223" y="61"/>
                    <a:pt x="157" y="1"/>
                    <a:pt x="1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33"/>
            <p:cNvSpPr/>
            <p:nvPr/>
          </p:nvSpPr>
          <p:spPr>
            <a:xfrm>
              <a:off x="563825" y="272800"/>
              <a:ext cx="5550" cy="3875"/>
            </a:xfrm>
            <a:custGeom>
              <a:avLst/>
              <a:gdLst/>
              <a:ahLst/>
              <a:cxnLst/>
              <a:rect l="l" t="t" r="r" b="b"/>
              <a:pathLst>
                <a:path w="222" h="155" extrusionOk="0">
                  <a:moveTo>
                    <a:pt x="111" y="0"/>
                  </a:moveTo>
                  <a:cubicBezTo>
                    <a:pt x="81" y="0"/>
                    <a:pt x="50" y="15"/>
                    <a:pt x="29" y="50"/>
                  </a:cubicBezTo>
                  <a:cubicBezTo>
                    <a:pt x="1" y="107"/>
                    <a:pt x="48" y="155"/>
                    <a:pt x="102" y="155"/>
                  </a:cubicBezTo>
                  <a:cubicBezTo>
                    <a:pt x="129" y="155"/>
                    <a:pt x="157" y="143"/>
                    <a:pt x="179" y="114"/>
                  </a:cubicBezTo>
                  <a:cubicBezTo>
                    <a:pt x="221" y="57"/>
                    <a:pt x="169" y="0"/>
                    <a:pt x="1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33"/>
            <p:cNvSpPr/>
            <p:nvPr/>
          </p:nvSpPr>
          <p:spPr>
            <a:xfrm>
              <a:off x="398900" y="199700"/>
              <a:ext cx="117500" cy="148775"/>
            </a:xfrm>
            <a:custGeom>
              <a:avLst/>
              <a:gdLst/>
              <a:ahLst/>
              <a:cxnLst/>
              <a:rect l="l" t="t" r="r" b="b"/>
              <a:pathLst>
                <a:path w="4700" h="5951" extrusionOk="0">
                  <a:moveTo>
                    <a:pt x="1034" y="1"/>
                  </a:moveTo>
                  <a:cubicBezTo>
                    <a:pt x="951" y="1"/>
                    <a:pt x="863" y="22"/>
                    <a:pt x="770" y="67"/>
                  </a:cubicBezTo>
                  <a:cubicBezTo>
                    <a:pt x="0" y="452"/>
                    <a:pt x="321" y="1884"/>
                    <a:pt x="534" y="2483"/>
                  </a:cubicBezTo>
                  <a:cubicBezTo>
                    <a:pt x="898" y="3615"/>
                    <a:pt x="1368" y="4834"/>
                    <a:pt x="2330" y="5582"/>
                  </a:cubicBezTo>
                  <a:cubicBezTo>
                    <a:pt x="2547" y="5755"/>
                    <a:pt x="3214" y="5951"/>
                    <a:pt x="3758" y="5951"/>
                  </a:cubicBezTo>
                  <a:cubicBezTo>
                    <a:pt x="4287" y="5951"/>
                    <a:pt x="4699" y="5766"/>
                    <a:pt x="4467" y="5197"/>
                  </a:cubicBezTo>
                  <a:cubicBezTo>
                    <a:pt x="4296" y="4748"/>
                    <a:pt x="3505" y="4577"/>
                    <a:pt x="3206" y="4192"/>
                  </a:cubicBezTo>
                  <a:cubicBezTo>
                    <a:pt x="2800" y="3722"/>
                    <a:pt x="2586" y="3102"/>
                    <a:pt x="2394" y="2525"/>
                  </a:cubicBezTo>
                  <a:cubicBezTo>
                    <a:pt x="2200" y="2002"/>
                    <a:pt x="1848" y="1"/>
                    <a:pt x="10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33"/>
            <p:cNvSpPr/>
            <p:nvPr/>
          </p:nvSpPr>
          <p:spPr>
            <a:xfrm>
              <a:off x="1016600" y="81675"/>
              <a:ext cx="285900" cy="208425"/>
            </a:xfrm>
            <a:custGeom>
              <a:avLst/>
              <a:gdLst/>
              <a:ahLst/>
              <a:cxnLst/>
              <a:rect l="l" t="t" r="r" b="b"/>
              <a:pathLst>
                <a:path w="11436" h="8337" extrusionOk="0">
                  <a:moveTo>
                    <a:pt x="8294" y="0"/>
                  </a:moveTo>
                  <a:cubicBezTo>
                    <a:pt x="7802" y="749"/>
                    <a:pt x="6456" y="1347"/>
                    <a:pt x="5237" y="1817"/>
                  </a:cubicBezTo>
                  <a:cubicBezTo>
                    <a:pt x="5222" y="1824"/>
                    <a:pt x="5205" y="1827"/>
                    <a:pt x="5186" y="1827"/>
                  </a:cubicBezTo>
                  <a:cubicBezTo>
                    <a:pt x="4863" y="1827"/>
                    <a:pt x="3968" y="912"/>
                    <a:pt x="3674" y="912"/>
                  </a:cubicBezTo>
                  <a:cubicBezTo>
                    <a:pt x="3659" y="912"/>
                    <a:pt x="3646" y="915"/>
                    <a:pt x="3634" y="920"/>
                  </a:cubicBezTo>
                  <a:cubicBezTo>
                    <a:pt x="3335" y="1026"/>
                    <a:pt x="3848" y="2394"/>
                    <a:pt x="3634" y="2501"/>
                  </a:cubicBezTo>
                  <a:cubicBezTo>
                    <a:pt x="2758" y="2907"/>
                    <a:pt x="1" y="3912"/>
                    <a:pt x="620" y="6049"/>
                  </a:cubicBezTo>
                  <a:cubicBezTo>
                    <a:pt x="821" y="6745"/>
                    <a:pt x="1592" y="6897"/>
                    <a:pt x="2345" y="6897"/>
                  </a:cubicBezTo>
                  <a:cubicBezTo>
                    <a:pt x="2794" y="6897"/>
                    <a:pt x="3237" y="6843"/>
                    <a:pt x="3549" y="6819"/>
                  </a:cubicBezTo>
                  <a:cubicBezTo>
                    <a:pt x="4083" y="6776"/>
                    <a:pt x="3698" y="6242"/>
                    <a:pt x="4275" y="6135"/>
                  </a:cubicBezTo>
                  <a:cubicBezTo>
                    <a:pt x="4277" y="6135"/>
                    <a:pt x="4278" y="6135"/>
                    <a:pt x="4279" y="6135"/>
                  </a:cubicBezTo>
                  <a:cubicBezTo>
                    <a:pt x="4441" y="6135"/>
                    <a:pt x="4084" y="7546"/>
                    <a:pt x="4254" y="7546"/>
                  </a:cubicBezTo>
                  <a:cubicBezTo>
                    <a:pt x="4468" y="7524"/>
                    <a:pt x="4981" y="6370"/>
                    <a:pt x="5194" y="6370"/>
                  </a:cubicBezTo>
                  <a:cubicBezTo>
                    <a:pt x="6092" y="6391"/>
                    <a:pt x="6627" y="7759"/>
                    <a:pt x="7802" y="8336"/>
                  </a:cubicBezTo>
                  <a:lnTo>
                    <a:pt x="7311" y="6413"/>
                  </a:lnTo>
                  <a:cubicBezTo>
                    <a:pt x="7503" y="6049"/>
                    <a:pt x="8721" y="5130"/>
                    <a:pt x="8935" y="4596"/>
                  </a:cubicBezTo>
                  <a:cubicBezTo>
                    <a:pt x="9213" y="3891"/>
                    <a:pt x="11436" y="3955"/>
                    <a:pt x="10730" y="3741"/>
                  </a:cubicBezTo>
                  <a:cubicBezTo>
                    <a:pt x="9298" y="3313"/>
                    <a:pt x="9341" y="3613"/>
                    <a:pt x="8657" y="2394"/>
                  </a:cubicBezTo>
                  <a:cubicBezTo>
                    <a:pt x="8144" y="1518"/>
                    <a:pt x="8379" y="1048"/>
                    <a:pt x="82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33"/>
            <p:cNvSpPr/>
            <p:nvPr/>
          </p:nvSpPr>
          <p:spPr>
            <a:xfrm>
              <a:off x="939125" y="211525"/>
              <a:ext cx="113300" cy="113850"/>
            </a:xfrm>
            <a:custGeom>
              <a:avLst/>
              <a:gdLst/>
              <a:ahLst/>
              <a:cxnLst/>
              <a:rect l="l" t="t" r="r" b="b"/>
              <a:pathLst>
                <a:path w="4532" h="4554" extrusionOk="0">
                  <a:moveTo>
                    <a:pt x="4382" y="0"/>
                  </a:moveTo>
                  <a:cubicBezTo>
                    <a:pt x="4061" y="64"/>
                    <a:pt x="3805" y="235"/>
                    <a:pt x="3591" y="385"/>
                  </a:cubicBezTo>
                  <a:cubicBezTo>
                    <a:pt x="3377" y="535"/>
                    <a:pt x="3164" y="706"/>
                    <a:pt x="2971" y="855"/>
                  </a:cubicBezTo>
                  <a:cubicBezTo>
                    <a:pt x="2779" y="1005"/>
                    <a:pt x="2565" y="1155"/>
                    <a:pt x="2373" y="1326"/>
                  </a:cubicBezTo>
                  <a:cubicBezTo>
                    <a:pt x="2159" y="1475"/>
                    <a:pt x="1967" y="1646"/>
                    <a:pt x="1774" y="1817"/>
                  </a:cubicBezTo>
                  <a:cubicBezTo>
                    <a:pt x="1390" y="2181"/>
                    <a:pt x="1048" y="2587"/>
                    <a:pt x="748" y="3035"/>
                  </a:cubicBezTo>
                  <a:cubicBezTo>
                    <a:pt x="449" y="3463"/>
                    <a:pt x="214" y="3933"/>
                    <a:pt x="0" y="4425"/>
                  </a:cubicBezTo>
                  <a:lnTo>
                    <a:pt x="278" y="4553"/>
                  </a:lnTo>
                  <a:cubicBezTo>
                    <a:pt x="748" y="3655"/>
                    <a:pt x="1368" y="2886"/>
                    <a:pt x="2138" y="2287"/>
                  </a:cubicBezTo>
                  <a:cubicBezTo>
                    <a:pt x="2330" y="2138"/>
                    <a:pt x="2522" y="1988"/>
                    <a:pt x="2736" y="1860"/>
                  </a:cubicBezTo>
                  <a:cubicBezTo>
                    <a:pt x="2929" y="1732"/>
                    <a:pt x="3142" y="1625"/>
                    <a:pt x="3377" y="1475"/>
                  </a:cubicBezTo>
                  <a:cubicBezTo>
                    <a:pt x="3591" y="1326"/>
                    <a:pt x="3784" y="1197"/>
                    <a:pt x="3997" y="1090"/>
                  </a:cubicBezTo>
                  <a:cubicBezTo>
                    <a:pt x="4190" y="962"/>
                    <a:pt x="4382" y="877"/>
                    <a:pt x="4532" y="877"/>
                  </a:cubicBezTo>
                  <a:lnTo>
                    <a:pt x="438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33"/>
            <p:cNvSpPr/>
            <p:nvPr/>
          </p:nvSpPr>
          <p:spPr>
            <a:xfrm>
              <a:off x="945525" y="211525"/>
              <a:ext cx="106900" cy="113850"/>
            </a:xfrm>
            <a:custGeom>
              <a:avLst/>
              <a:gdLst/>
              <a:ahLst/>
              <a:cxnLst/>
              <a:rect l="l" t="t" r="r" b="b"/>
              <a:pathLst>
                <a:path w="4276" h="4554" extrusionOk="0">
                  <a:moveTo>
                    <a:pt x="4126" y="0"/>
                  </a:moveTo>
                  <a:cubicBezTo>
                    <a:pt x="3976" y="43"/>
                    <a:pt x="3827" y="86"/>
                    <a:pt x="3699" y="171"/>
                  </a:cubicBezTo>
                  <a:lnTo>
                    <a:pt x="3784" y="471"/>
                  </a:lnTo>
                  <a:cubicBezTo>
                    <a:pt x="3613" y="513"/>
                    <a:pt x="3442" y="620"/>
                    <a:pt x="3250" y="748"/>
                  </a:cubicBezTo>
                  <a:cubicBezTo>
                    <a:pt x="3057" y="898"/>
                    <a:pt x="2886" y="1048"/>
                    <a:pt x="2673" y="1219"/>
                  </a:cubicBezTo>
                  <a:cubicBezTo>
                    <a:pt x="2459" y="1390"/>
                    <a:pt x="2288" y="1539"/>
                    <a:pt x="2095" y="1689"/>
                  </a:cubicBezTo>
                  <a:cubicBezTo>
                    <a:pt x="1903" y="1839"/>
                    <a:pt x="1732" y="2010"/>
                    <a:pt x="1561" y="2181"/>
                  </a:cubicBezTo>
                  <a:cubicBezTo>
                    <a:pt x="877" y="2843"/>
                    <a:pt x="386" y="3655"/>
                    <a:pt x="1" y="4553"/>
                  </a:cubicBezTo>
                  <a:lnTo>
                    <a:pt x="22" y="4553"/>
                  </a:lnTo>
                  <a:cubicBezTo>
                    <a:pt x="492" y="3655"/>
                    <a:pt x="1112" y="2886"/>
                    <a:pt x="1882" y="2287"/>
                  </a:cubicBezTo>
                  <a:cubicBezTo>
                    <a:pt x="2074" y="2138"/>
                    <a:pt x="2266" y="1988"/>
                    <a:pt x="2480" y="1860"/>
                  </a:cubicBezTo>
                  <a:cubicBezTo>
                    <a:pt x="2673" y="1732"/>
                    <a:pt x="2886" y="1625"/>
                    <a:pt x="3121" y="1475"/>
                  </a:cubicBezTo>
                  <a:cubicBezTo>
                    <a:pt x="3335" y="1326"/>
                    <a:pt x="3528" y="1197"/>
                    <a:pt x="3741" y="1090"/>
                  </a:cubicBezTo>
                  <a:cubicBezTo>
                    <a:pt x="3934" y="962"/>
                    <a:pt x="4126" y="877"/>
                    <a:pt x="4276" y="877"/>
                  </a:cubicBezTo>
                  <a:lnTo>
                    <a:pt x="41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33"/>
            <p:cNvSpPr/>
            <p:nvPr/>
          </p:nvSpPr>
          <p:spPr>
            <a:xfrm>
              <a:off x="1019800" y="157550"/>
              <a:ext cx="78050" cy="98525"/>
            </a:xfrm>
            <a:custGeom>
              <a:avLst/>
              <a:gdLst/>
              <a:ahLst/>
              <a:cxnLst/>
              <a:rect l="l" t="t" r="r" b="b"/>
              <a:pathLst>
                <a:path w="3122" h="3941" extrusionOk="0">
                  <a:moveTo>
                    <a:pt x="2459" y="1"/>
                  </a:moveTo>
                  <a:cubicBezTo>
                    <a:pt x="1369" y="578"/>
                    <a:pt x="1" y="1540"/>
                    <a:pt x="471" y="3100"/>
                  </a:cubicBezTo>
                  <a:cubicBezTo>
                    <a:pt x="659" y="3780"/>
                    <a:pt x="1395" y="3941"/>
                    <a:pt x="2130" y="3941"/>
                  </a:cubicBezTo>
                  <a:cubicBezTo>
                    <a:pt x="2481" y="3941"/>
                    <a:pt x="2831" y="3904"/>
                    <a:pt x="3121" y="3869"/>
                  </a:cubicBezTo>
                  <a:cubicBezTo>
                    <a:pt x="3057" y="3720"/>
                    <a:pt x="2972" y="3527"/>
                    <a:pt x="2908" y="3356"/>
                  </a:cubicBezTo>
                  <a:cubicBezTo>
                    <a:pt x="2502" y="2245"/>
                    <a:pt x="2352" y="1091"/>
                    <a:pt x="24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33"/>
            <p:cNvSpPr/>
            <p:nvPr/>
          </p:nvSpPr>
          <p:spPr>
            <a:xfrm>
              <a:off x="1029950" y="229150"/>
              <a:ext cx="67900" cy="26925"/>
            </a:xfrm>
            <a:custGeom>
              <a:avLst/>
              <a:gdLst/>
              <a:ahLst/>
              <a:cxnLst/>
              <a:rect l="l" t="t" r="r" b="b"/>
              <a:pathLst>
                <a:path w="2716" h="1077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86"/>
                    <a:pt x="44" y="150"/>
                    <a:pt x="65" y="236"/>
                  </a:cubicBezTo>
                  <a:cubicBezTo>
                    <a:pt x="253" y="916"/>
                    <a:pt x="989" y="1077"/>
                    <a:pt x="1724" y="1077"/>
                  </a:cubicBezTo>
                  <a:cubicBezTo>
                    <a:pt x="2075" y="1077"/>
                    <a:pt x="2425" y="1040"/>
                    <a:pt x="2715" y="1005"/>
                  </a:cubicBezTo>
                  <a:cubicBezTo>
                    <a:pt x="2651" y="856"/>
                    <a:pt x="2566" y="663"/>
                    <a:pt x="2502" y="492"/>
                  </a:cubicBezTo>
                  <a:cubicBezTo>
                    <a:pt x="2502" y="492"/>
                    <a:pt x="2502" y="471"/>
                    <a:pt x="2502" y="471"/>
                  </a:cubicBezTo>
                  <a:cubicBezTo>
                    <a:pt x="2230" y="500"/>
                    <a:pt x="1909" y="530"/>
                    <a:pt x="1584" y="530"/>
                  </a:cubicBezTo>
                  <a:cubicBezTo>
                    <a:pt x="961" y="530"/>
                    <a:pt x="324" y="422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33"/>
            <p:cNvSpPr/>
            <p:nvPr/>
          </p:nvSpPr>
          <p:spPr>
            <a:xfrm>
              <a:off x="1075375" y="157550"/>
              <a:ext cx="14450" cy="75900"/>
            </a:xfrm>
            <a:custGeom>
              <a:avLst/>
              <a:gdLst/>
              <a:ahLst/>
              <a:cxnLst/>
              <a:rect l="l" t="t" r="r" b="b"/>
              <a:pathLst>
                <a:path w="578" h="3036" extrusionOk="0">
                  <a:moveTo>
                    <a:pt x="236" y="1"/>
                  </a:moveTo>
                  <a:lnTo>
                    <a:pt x="236" y="1"/>
                  </a:lnTo>
                  <a:cubicBezTo>
                    <a:pt x="172" y="43"/>
                    <a:pt x="86" y="86"/>
                    <a:pt x="1" y="129"/>
                  </a:cubicBezTo>
                  <a:cubicBezTo>
                    <a:pt x="1" y="1005"/>
                    <a:pt x="150" y="1924"/>
                    <a:pt x="492" y="2822"/>
                  </a:cubicBezTo>
                  <a:cubicBezTo>
                    <a:pt x="508" y="2868"/>
                    <a:pt x="534" y="2914"/>
                    <a:pt x="556" y="2968"/>
                  </a:cubicBezTo>
                  <a:lnTo>
                    <a:pt x="556" y="2968"/>
                  </a:lnTo>
                  <a:cubicBezTo>
                    <a:pt x="232" y="1965"/>
                    <a:pt x="152" y="962"/>
                    <a:pt x="236" y="1"/>
                  </a:cubicBezTo>
                  <a:close/>
                  <a:moveTo>
                    <a:pt x="556" y="2968"/>
                  </a:moveTo>
                  <a:cubicBezTo>
                    <a:pt x="563" y="2991"/>
                    <a:pt x="570" y="3013"/>
                    <a:pt x="578" y="3036"/>
                  </a:cubicBezTo>
                  <a:cubicBezTo>
                    <a:pt x="572" y="3012"/>
                    <a:pt x="564" y="2989"/>
                    <a:pt x="556" y="2968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33"/>
            <p:cNvSpPr/>
            <p:nvPr/>
          </p:nvSpPr>
          <p:spPr>
            <a:xfrm>
              <a:off x="1175875" y="76125"/>
              <a:ext cx="196100" cy="178800"/>
            </a:xfrm>
            <a:custGeom>
              <a:avLst/>
              <a:gdLst/>
              <a:ahLst/>
              <a:cxnLst/>
              <a:rect l="l" t="t" r="r" b="b"/>
              <a:pathLst>
                <a:path w="7844" h="7152" extrusionOk="0">
                  <a:moveTo>
                    <a:pt x="4256" y="0"/>
                  </a:moveTo>
                  <a:cubicBezTo>
                    <a:pt x="3495" y="0"/>
                    <a:pt x="2718" y="193"/>
                    <a:pt x="2008" y="564"/>
                  </a:cubicBezTo>
                  <a:cubicBezTo>
                    <a:pt x="1410" y="864"/>
                    <a:pt x="533" y="1441"/>
                    <a:pt x="213" y="2103"/>
                  </a:cubicBezTo>
                  <a:cubicBezTo>
                    <a:pt x="20" y="2509"/>
                    <a:pt x="170" y="2937"/>
                    <a:pt x="170" y="3343"/>
                  </a:cubicBezTo>
                  <a:cubicBezTo>
                    <a:pt x="159" y="3333"/>
                    <a:pt x="148" y="3329"/>
                    <a:pt x="139" y="3329"/>
                  </a:cubicBezTo>
                  <a:cubicBezTo>
                    <a:pt x="0" y="3329"/>
                    <a:pt x="14" y="4276"/>
                    <a:pt x="234" y="4775"/>
                  </a:cubicBezTo>
                  <a:cubicBezTo>
                    <a:pt x="640" y="5609"/>
                    <a:pt x="1410" y="6100"/>
                    <a:pt x="2115" y="6613"/>
                  </a:cubicBezTo>
                  <a:cubicBezTo>
                    <a:pt x="2609" y="6984"/>
                    <a:pt x="3135" y="7152"/>
                    <a:pt x="3658" y="7152"/>
                  </a:cubicBezTo>
                  <a:cubicBezTo>
                    <a:pt x="4674" y="7152"/>
                    <a:pt x="5678" y="6518"/>
                    <a:pt x="6411" y="5502"/>
                  </a:cubicBezTo>
                  <a:cubicBezTo>
                    <a:pt x="6924" y="4775"/>
                    <a:pt x="7843" y="3557"/>
                    <a:pt x="7758" y="2659"/>
                  </a:cubicBezTo>
                  <a:cubicBezTo>
                    <a:pt x="7694" y="1804"/>
                    <a:pt x="7010" y="928"/>
                    <a:pt x="6326" y="543"/>
                  </a:cubicBezTo>
                  <a:cubicBezTo>
                    <a:pt x="5698" y="177"/>
                    <a:pt x="4984" y="0"/>
                    <a:pt x="4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33"/>
            <p:cNvSpPr/>
            <p:nvPr/>
          </p:nvSpPr>
          <p:spPr>
            <a:xfrm>
              <a:off x="1110650" y="21100"/>
              <a:ext cx="217500" cy="137450"/>
            </a:xfrm>
            <a:custGeom>
              <a:avLst/>
              <a:gdLst/>
              <a:ahLst/>
              <a:cxnLst/>
              <a:rect l="l" t="t" r="r" b="b"/>
              <a:pathLst>
                <a:path w="8700" h="5498" extrusionOk="0">
                  <a:moveTo>
                    <a:pt x="5773" y="1"/>
                  </a:moveTo>
                  <a:cubicBezTo>
                    <a:pt x="4418" y="1"/>
                    <a:pt x="3164" y="478"/>
                    <a:pt x="1881" y="970"/>
                  </a:cubicBezTo>
                  <a:cubicBezTo>
                    <a:pt x="1390" y="1162"/>
                    <a:pt x="941" y="1355"/>
                    <a:pt x="663" y="1846"/>
                  </a:cubicBezTo>
                  <a:cubicBezTo>
                    <a:pt x="0" y="2958"/>
                    <a:pt x="578" y="5052"/>
                    <a:pt x="1860" y="5437"/>
                  </a:cubicBezTo>
                  <a:cubicBezTo>
                    <a:pt x="2007" y="5479"/>
                    <a:pt x="2154" y="5498"/>
                    <a:pt x="2301" y="5498"/>
                  </a:cubicBezTo>
                  <a:cubicBezTo>
                    <a:pt x="3441" y="5498"/>
                    <a:pt x="4582" y="4362"/>
                    <a:pt x="5472" y="3813"/>
                  </a:cubicBezTo>
                  <a:cubicBezTo>
                    <a:pt x="6242" y="3321"/>
                    <a:pt x="8379" y="2723"/>
                    <a:pt x="8550" y="1675"/>
                  </a:cubicBezTo>
                  <a:cubicBezTo>
                    <a:pt x="8700" y="735"/>
                    <a:pt x="7353" y="179"/>
                    <a:pt x="6669" y="72"/>
                  </a:cubicBezTo>
                  <a:cubicBezTo>
                    <a:pt x="6365" y="23"/>
                    <a:pt x="6067" y="1"/>
                    <a:pt x="5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33"/>
            <p:cNvSpPr/>
            <p:nvPr/>
          </p:nvSpPr>
          <p:spPr>
            <a:xfrm>
              <a:off x="1088750" y="0"/>
              <a:ext cx="168325" cy="161325"/>
            </a:xfrm>
            <a:custGeom>
              <a:avLst/>
              <a:gdLst/>
              <a:ahLst/>
              <a:cxnLst/>
              <a:rect l="l" t="t" r="r" b="b"/>
              <a:pathLst>
                <a:path w="6733" h="6453" extrusionOk="0">
                  <a:moveTo>
                    <a:pt x="4887" y="0"/>
                  </a:moveTo>
                  <a:cubicBezTo>
                    <a:pt x="4096" y="0"/>
                    <a:pt x="3340" y="426"/>
                    <a:pt x="2650" y="745"/>
                  </a:cubicBezTo>
                  <a:cubicBezTo>
                    <a:pt x="1603" y="1258"/>
                    <a:pt x="513" y="2006"/>
                    <a:pt x="192" y="3246"/>
                  </a:cubicBezTo>
                  <a:cubicBezTo>
                    <a:pt x="0" y="3887"/>
                    <a:pt x="257" y="6409"/>
                    <a:pt x="1176" y="6452"/>
                  </a:cubicBezTo>
                  <a:cubicBezTo>
                    <a:pt x="1184" y="6453"/>
                    <a:pt x="1193" y="6453"/>
                    <a:pt x="1201" y="6453"/>
                  </a:cubicBezTo>
                  <a:cubicBezTo>
                    <a:pt x="2093" y="6453"/>
                    <a:pt x="2012" y="4224"/>
                    <a:pt x="2330" y="3674"/>
                  </a:cubicBezTo>
                  <a:cubicBezTo>
                    <a:pt x="2992" y="2519"/>
                    <a:pt x="4489" y="2690"/>
                    <a:pt x="5450" y="2049"/>
                  </a:cubicBezTo>
                  <a:cubicBezTo>
                    <a:pt x="6220" y="1536"/>
                    <a:pt x="6733" y="510"/>
                    <a:pt x="5536" y="104"/>
                  </a:cubicBezTo>
                  <a:cubicBezTo>
                    <a:pt x="5318" y="31"/>
                    <a:pt x="5101" y="0"/>
                    <a:pt x="48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33"/>
            <p:cNvSpPr/>
            <p:nvPr/>
          </p:nvSpPr>
          <p:spPr>
            <a:xfrm>
              <a:off x="1127225" y="194300"/>
              <a:ext cx="191850" cy="125825"/>
            </a:xfrm>
            <a:custGeom>
              <a:avLst/>
              <a:gdLst/>
              <a:ahLst/>
              <a:cxnLst/>
              <a:rect l="l" t="t" r="r" b="b"/>
              <a:pathLst>
                <a:path w="7674" h="5033" extrusionOk="0">
                  <a:moveTo>
                    <a:pt x="3041" y="1"/>
                  </a:moveTo>
                  <a:cubicBezTo>
                    <a:pt x="2943" y="1"/>
                    <a:pt x="2836" y="22"/>
                    <a:pt x="2715" y="70"/>
                  </a:cubicBezTo>
                  <a:cubicBezTo>
                    <a:pt x="2031" y="347"/>
                    <a:pt x="1325" y="1053"/>
                    <a:pt x="962" y="1673"/>
                  </a:cubicBezTo>
                  <a:cubicBezTo>
                    <a:pt x="684" y="2186"/>
                    <a:pt x="0" y="2912"/>
                    <a:pt x="128" y="3425"/>
                  </a:cubicBezTo>
                  <a:cubicBezTo>
                    <a:pt x="256" y="4088"/>
                    <a:pt x="1090" y="4815"/>
                    <a:pt x="1689" y="4986"/>
                  </a:cubicBezTo>
                  <a:cubicBezTo>
                    <a:pt x="1821" y="5018"/>
                    <a:pt x="1962" y="5032"/>
                    <a:pt x="2110" y="5032"/>
                  </a:cubicBezTo>
                  <a:cubicBezTo>
                    <a:pt x="2942" y="5032"/>
                    <a:pt x="3973" y="4580"/>
                    <a:pt x="4681" y="4344"/>
                  </a:cubicBezTo>
                  <a:cubicBezTo>
                    <a:pt x="5493" y="4088"/>
                    <a:pt x="6263" y="3724"/>
                    <a:pt x="6797" y="3041"/>
                  </a:cubicBezTo>
                  <a:cubicBezTo>
                    <a:pt x="7673" y="1929"/>
                    <a:pt x="6220" y="1779"/>
                    <a:pt x="5408" y="1544"/>
                  </a:cubicBezTo>
                  <a:cubicBezTo>
                    <a:pt x="4895" y="1416"/>
                    <a:pt x="4510" y="1288"/>
                    <a:pt x="4147" y="903"/>
                  </a:cubicBezTo>
                  <a:cubicBezTo>
                    <a:pt x="3757" y="496"/>
                    <a:pt x="3514" y="1"/>
                    <a:pt x="3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33"/>
            <p:cNvSpPr/>
            <p:nvPr/>
          </p:nvSpPr>
          <p:spPr>
            <a:xfrm>
              <a:off x="1118125" y="139375"/>
              <a:ext cx="77500" cy="72025"/>
            </a:xfrm>
            <a:custGeom>
              <a:avLst/>
              <a:gdLst/>
              <a:ahLst/>
              <a:cxnLst/>
              <a:rect l="l" t="t" r="r" b="b"/>
              <a:pathLst>
                <a:path w="3100" h="2881" extrusionOk="0">
                  <a:moveTo>
                    <a:pt x="1903" y="1"/>
                  </a:moveTo>
                  <a:cubicBezTo>
                    <a:pt x="1411" y="685"/>
                    <a:pt x="1" y="984"/>
                    <a:pt x="492" y="2138"/>
                  </a:cubicBezTo>
                  <a:cubicBezTo>
                    <a:pt x="736" y="2725"/>
                    <a:pt x="1114" y="2881"/>
                    <a:pt x="1549" y="2881"/>
                  </a:cubicBezTo>
                  <a:cubicBezTo>
                    <a:pt x="1763" y="2881"/>
                    <a:pt x="1991" y="2843"/>
                    <a:pt x="2224" y="2801"/>
                  </a:cubicBezTo>
                  <a:cubicBezTo>
                    <a:pt x="2566" y="2758"/>
                    <a:pt x="3100" y="2844"/>
                    <a:pt x="3036" y="2352"/>
                  </a:cubicBezTo>
                  <a:cubicBezTo>
                    <a:pt x="2993" y="2031"/>
                    <a:pt x="2544" y="1561"/>
                    <a:pt x="2309" y="1369"/>
                  </a:cubicBezTo>
                  <a:cubicBezTo>
                    <a:pt x="2095" y="1198"/>
                    <a:pt x="1817" y="1134"/>
                    <a:pt x="1732" y="834"/>
                  </a:cubicBezTo>
                  <a:cubicBezTo>
                    <a:pt x="1668" y="578"/>
                    <a:pt x="1817" y="215"/>
                    <a:pt x="1903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33"/>
            <p:cNvSpPr/>
            <p:nvPr/>
          </p:nvSpPr>
          <p:spPr>
            <a:xfrm>
              <a:off x="1164625" y="180525"/>
              <a:ext cx="122925" cy="23800"/>
            </a:xfrm>
            <a:custGeom>
              <a:avLst/>
              <a:gdLst/>
              <a:ahLst/>
              <a:cxnLst/>
              <a:rect l="l" t="t" r="r" b="b"/>
              <a:pathLst>
                <a:path w="4917" h="952" extrusionOk="0">
                  <a:moveTo>
                    <a:pt x="4895" y="1"/>
                  </a:moveTo>
                  <a:cubicBezTo>
                    <a:pt x="4531" y="193"/>
                    <a:pt x="4125" y="343"/>
                    <a:pt x="3719" y="428"/>
                  </a:cubicBezTo>
                  <a:cubicBezTo>
                    <a:pt x="3313" y="535"/>
                    <a:pt x="2886" y="599"/>
                    <a:pt x="2480" y="621"/>
                  </a:cubicBezTo>
                  <a:cubicBezTo>
                    <a:pt x="2347" y="634"/>
                    <a:pt x="2217" y="639"/>
                    <a:pt x="2087" y="639"/>
                  </a:cubicBezTo>
                  <a:cubicBezTo>
                    <a:pt x="1800" y="639"/>
                    <a:pt x="1520" y="614"/>
                    <a:pt x="1240" y="599"/>
                  </a:cubicBezTo>
                  <a:cubicBezTo>
                    <a:pt x="834" y="578"/>
                    <a:pt x="428" y="514"/>
                    <a:pt x="22" y="385"/>
                  </a:cubicBezTo>
                  <a:lnTo>
                    <a:pt x="0" y="407"/>
                  </a:lnTo>
                  <a:cubicBezTo>
                    <a:pt x="342" y="706"/>
                    <a:pt x="770" y="834"/>
                    <a:pt x="1197" y="920"/>
                  </a:cubicBezTo>
                  <a:cubicBezTo>
                    <a:pt x="1354" y="942"/>
                    <a:pt x="1507" y="951"/>
                    <a:pt x="1660" y="951"/>
                  </a:cubicBezTo>
                  <a:cubicBezTo>
                    <a:pt x="1944" y="951"/>
                    <a:pt x="2223" y="919"/>
                    <a:pt x="2501" y="877"/>
                  </a:cubicBezTo>
                  <a:cubicBezTo>
                    <a:pt x="3356" y="749"/>
                    <a:pt x="4190" y="492"/>
                    <a:pt x="4916" y="22"/>
                  </a:cubicBezTo>
                  <a:lnTo>
                    <a:pt x="489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33"/>
            <p:cNvSpPr/>
            <p:nvPr/>
          </p:nvSpPr>
          <p:spPr>
            <a:xfrm>
              <a:off x="1164625" y="157025"/>
              <a:ext cx="80175" cy="35825"/>
            </a:xfrm>
            <a:custGeom>
              <a:avLst/>
              <a:gdLst/>
              <a:ahLst/>
              <a:cxnLst/>
              <a:rect l="l" t="t" r="r" b="b"/>
              <a:pathLst>
                <a:path w="3207" h="1433" extrusionOk="0">
                  <a:moveTo>
                    <a:pt x="3206" y="0"/>
                  </a:moveTo>
                  <a:cubicBezTo>
                    <a:pt x="2629" y="64"/>
                    <a:pt x="2052" y="235"/>
                    <a:pt x="1496" y="470"/>
                  </a:cubicBezTo>
                  <a:cubicBezTo>
                    <a:pt x="1240" y="577"/>
                    <a:pt x="941" y="684"/>
                    <a:pt x="706" y="855"/>
                  </a:cubicBezTo>
                  <a:cubicBezTo>
                    <a:pt x="449" y="1005"/>
                    <a:pt x="214" y="1197"/>
                    <a:pt x="0" y="1411"/>
                  </a:cubicBezTo>
                  <a:lnTo>
                    <a:pt x="0" y="1432"/>
                  </a:lnTo>
                  <a:cubicBezTo>
                    <a:pt x="299" y="1368"/>
                    <a:pt x="577" y="1240"/>
                    <a:pt x="834" y="1133"/>
                  </a:cubicBezTo>
                  <a:cubicBezTo>
                    <a:pt x="1112" y="1005"/>
                    <a:pt x="1347" y="834"/>
                    <a:pt x="1603" y="706"/>
                  </a:cubicBezTo>
                  <a:cubicBezTo>
                    <a:pt x="2116" y="428"/>
                    <a:pt x="2651" y="193"/>
                    <a:pt x="3206" y="22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33"/>
            <p:cNvSpPr/>
            <p:nvPr/>
          </p:nvSpPr>
          <p:spPr>
            <a:xfrm>
              <a:off x="1155525" y="125600"/>
              <a:ext cx="87600" cy="61375"/>
            </a:xfrm>
            <a:custGeom>
              <a:avLst/>
              <a:gdLst/>
              <a:ahLst/>
              <a:cxnLst/>
              <a:rect l="l" t="t" r="r" b="b"/>
              <a:pathLst>
                <a:path w="3504" h="2455" extrusionOk="0">
                  <a:moveTo>
                    <a:pt x="3256" y="0"/>
                  </a:moveTo>
                  <a:cubicBezTo>
                    <a:pt x="3233" y="0"/>
                    <a:pt x="3209" y="6"/>
                    <a:pt x="3186" y="18"/>
                  </a:cubicBezTo>
                  <a:cubicBezTo>
                    <a:pt x="3100" y="60"/>
                    <a:pt x="3100" y="124"/>
                    <a:pt x="3121" y="189"/>
                  </a:cubicBezTo>
                  <a:cubicBezTo>
                    <a:pt x="2566" y="424"/>
                    <a:pt x="1989" y="659"/>
                    <a:pt x="1454" y="979"/>
                  </a:cubicBezTo>
                  <a:cubicBezTo>
                    <a:pt x="1155" y="1150"/>
                    <a:pt x="856" y="1343"/>
                    <a:pt x="621" y="1578"/>
                  </a:cubicBezTo>
                  <a:cubicBezTo>
                    <a:pt x="364" y="1834"/>
                    <a:pt x="150" y="2112"/>
                    <a:pt x="1" y="2433"/>
                  </a:cubicBezTo>
                  <a:lnTo>
                    <a:pt x="22" y="2454"/>
                  </a:lnTo>
                  <a:lnTo>
                    <a:pt x="813" y="1813"/>
                  </a:lnTo>
                  <a:cubicBezTo>
                    <a:pt x="1070" y="1621"/>
                    <a:pt x="1305" y="1385"/>
                    <a:pt x="1583" y="1193"/>
                  </a:cubicBezTo>
                  <a:cubicBezTo>
                    <a:pt x="2074" y="851"/>
                    <a:pt x="2608" y="530"/>
                    <a:pt x="3164" y="231"/>
                  </a:cubicBezTo>
                  <a:cubicBezTo>
                    <a:pt x="3192" y="273"/>
                    <a:pt x="3228" y="296"/>
                    <a:pt x="3274" y="296"/>
                  </a:cubicBezTo>
                  <a:cubicBezTo>
                    <a:pt x="3299" y="296"/>
                    <a:pt x="3326" y="289"/>
                    <a:pt x="3357" y="274"/>
                  </a:cubicBezTo>
                  <a:cubicBezTo>
                    <a:pt x="3504" y="200"/>
                    <a:pt x="3398" y="0"/>
                    <a:pt x="3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33"/>
            <p:cNvSpPr/>
            <p:nvPr/>
          </p:nvSpPr>
          <p:spPr>
            <a:xfrm>
              <a:off x="1132025" y="72175"/>
              <a:ext cx="149075" cy="100375"/>
            </a:xfrm>
            <a:custGeom>
              <a:avLst/>
              <a:gdLst/>
              <a:ahLst/>
              <a:cxnLst/>
              <a:rect l="l" t="t" r="r" b="b"/>
              <a:pathLst>
                <a:path w="5963" h="4015" extrusionOk="0">
                  <a:moveTo>
                    <a:pt x="5730" y="1"/>
                  </a:moveTo>
                  <a:cubicBezTo>
                    <a:pt x="5709" y="1"/>
                    <a:pt x="5687" y="6"/>
                    <a:pt x="5665" y="17"/>
                  </a:cubicBezTo>
                  <a:cubicBezTo>
                    <a:pt x="5600" y="60"/>
                    <a:pt x="5579" y="124"/>
                    <a:pt x="5600" y="167"/>
                  </a:cubicBezTo>
                  <a:cubicBezTo>
                    <a:pt x="5066" y="295"/>
                    <a:pt x="4553" y="487"/>
                    <a:pt x="4083" y="722"/>
                  </a:cubicBezTo>
                  <a:cubicBezTo>
                    <a:pt x="3570" y="979"/>
                    <a:pt x="3078" y="1300"/>
                    <a:pt x="2629" y="1684"/>
                  </a:cubicBezTo>
                  <a:cubicBezTo>
                    <a:pt x="2416" y="1877"/>
                    <a:pt x="2202" y="2090"/>
                    <a:pt x="1988" y="2261"/>
                  </a:cubicBezTo>
                  <a:cubicBezTo>
                    <a:pt x="1774" y="2454"/>
                    <a:pt x="1561" y="2625"/>
                    <a:pt x="1347" y="2796"/>
                  </a:cubicBezTo>
                  <a:cubicBezTo>
                    <a:pt x="898" y="3159"/>
                    <a:pt x="492" y="3480"/>
                    <a:pt x="43" y="3864"/>
                  </a:cubicBezTo>
                  <a:lnTo>
                    <a:pt x="0" y="4014"/>
                  </a:lnTo>
                  <a:cubicBezTo>
                    <a:pt x="535" y="3779"/>
                    <a:pt x="1026" y="3394"/>
                    <a:pt x="1518" y="3052"/>
                  </a:cubicBezTo>
                  <a:cubicBezTo>
                    <a:pt x="1753" y="2903"/>
                    <a:pt x="1988" y="2710"/>
                    <a:pt x="2181" y="2497"/>
                  </a:cubicBezTo>
                  <a:cubicBezTo>
                    <a:pt x="2416" y="2283"/>
                    <a:pt x="2587" y="2069"/>
                    <a:pt x="2800" y="1877"/>
                  </a:cubicBezTo>
                  <a:cubicBezTo>
                    <a:pt x="3591" y="1107"/>
                    <a:pt x="4553" y="551"/>
                    <a:pt x="5600" y="209"/>
                  </a:cubicBezTo>
                  <a:cubicBezTo>
                    <a:pt x="5633" y="259"/>
                    <a:pt x="5692" y="309"/>
                    <a:pt x="5757" y="309"/>
                  </a:cubicBezTo>
                  <a:cubicBezTo>
                    <a:pt x="5776" y="309"/>
                    <a:pt x="5795" y="305"/>
                    <a:pt x="5814" y="295"/>
                  </a:cubicBezTo>
                  <a:cubicBezTo>
                    <a:pt x="5963" y="221"/>
                    <a:pt x="5869" y="1"/>
                    <a:pt x="57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33"/>
            <p:cNvSpPr/>
            <p:nvPr/>
          </p:nvSpPr>
          <p:spPr>
            <a:xfrm>
              <a:off x="1136825" y="95125"/>
              <a:ext cx="117000" cy="87025"/>
            </a:xfrm>
            <a:custGeom>
              <a:avLst/>
              <a:gdLst/>
              <a:ahLst/>
              <a:cxnLst/>
              <a:rect l="l" t="t" r="r" b="b"/>
              <a:pathLst>
                <a:path w="4680" h="3481" extrusionOk="0">
                  <a:moveTo>
                    <a:pt x="4452" y="1"/>
                  </a:moveTo>
                  <a:cubicBezTo>
                    <a:pt x="4430" y="1"/>
                    <a:pt x="4406" y="6"/>
                    <a:pt x="4382" y="18"/>
                  </a:cubicBezTo>
                  <a:cubicBezTo>
                    <a:pt x="4318" y="40"/>
                    <a:pt x="4297" y="104"/>
                    <a:pt x="4297" y="146"/>
                  </a:cubicBezTo>
                  <a:cubicBezTo>
                    <a:pt x="3891" y="211"/>
                    <a:pt x="3485" y="339"/>
                    <a:pt x="3100" y="531"/>
                  </a:cubicBezTo>
                  <a:cubicBezTo>
                    <a:pt x="2673" y="766"/>
                    <a:pt x="2288" y="1087"/>
                    <a:pt x="1967" y="1450"/>
                  </a:cubicBezTo>
                  <a:cubicBezTo>
                    <a:pt x="1818" y="1621"/>
                    <a:pt x="1668" y="1835"/>
                    <a:pt x="1518" y="2006"/>
                  </a:cubicBezTo>
                  <a:cubicBezTo>
                    <a:pt x="1369" y="2177"/>
                    <a:pt x="1198" y="2348"/>
                    <a:pt x="1048" y="2498"/>
                  </a:cubicBezTo>
                  <a:cubicBezTo>
                    <a:pt x="706" y="2818"/>
                    <a:pt x="343" y="3096"/>
                    <a:pt x="1" y="3438"/>
                  </a:cubicBezTo>
                  <a:lnTo>
                    <a:pt x="1" y="3481"/>
                  </a:lnTo>
                  <a:cubicBezTo>
                    <a:pt x="428" y="3267"/>
                    <a:pt x="856" y="3053"/>
                    <a:pt x="1240" y="2733"/>
                  </a:cubicBezTo>
                  <a:cubicBezTo>
                    <a:pt x="1411" y="2583"/>
                    <a:pt x="1604" y="2391"/>
                    <a:pt x="1753" y="2198"/>
                  </a:cubicBezTo>
                  <a:cubicBezTo>
                    <a:pt x="1903" y="2006"/>
                    <a:pt x="2010" y="1792"/>
                    <a:pt x="2160" y="1621"/>
                  </a:cubicBezTo>
                  <a:cubicBezTo>
                    <a:pt x="2437" y="1237"/>
                    <a:pt x="2779" y="916"/>
                    <a:pt x="3164" y="681"/>
                  </a:cubicBezTo>
                  <a:cubicBezTo>
                    <a:pt x="3527" y="446"/>
                    <a:pt x="3912" y="296"/>
                    <a:pt x="4318" y="189"/>
                  </a:cubicBezTo>
                  <a:cubicBezTo>
                    <a:pt x="4350" y="252"/>
                    <a:pt x="4404" y="291"/>
                    <a:pt x="4464" y="291"/>
                  </a:cubicBezTo>
                  <a:cubicBezTo>
                    <a:pt x="4486" y="291"/>
                    <a:pt x="4509" y="286"/>
                    <a:pt x="4532" y="275"/>
                  </a:cubicBezTo>
                  <a:cubicBezTo>
                    <a:pt x="4679" y="201"/>
                    <a:pt x="4589" y="1"/>
                    <a:pt x="44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33"/>
            <p:cNvSpPr/>
            <p:nvPr/>
          </p:nvSpPr>
          <p:spPr>
            <a:xfrm>
              <a:off x="1162475" y="139375"/>
              <a:ext cx="67900" cy="47600"/>
            </a:xfrm>
            <a:custGeom>
              <a:avLst/>
              <a:gdLst/>
              <a:ahLst/>
              <a:cxnLst/>
              <a:rect l="l" t="t" r="r" b="b"/>
              <a:pathLst>
                <a:path w="2716" h="1904" extrusionOk="0">
                  <a:moveTo>
                    <a:pt x="2672" y="1"/>
                  </a:moveTo>
                  <a:cubicBezTo>
                    <a:pt x="2309" y="407"/>
                    <a:pt x="1839" y="706"/>
                    <a:pt x="1369" y="941"/>
                  </a:cubicBezTo>
                  <a:cubicBezTo>
                    <a:pt x="1134" y="1070"/>
                    <a:pt x="856" y="1155"/>
                    <a:pt x="642" y="1326"/>
                  </a:cubicBezTo>
                  <a:cubicBezTo>
                    <a:pt x="407" y="1476"/>
                    <a:pt x="172" y="1647"/>
                    <a:pt x="1" y="1882"/>
                  </a:cubicBezTo>
                  <a:lnTo>
                    <a:pt x="1" y="1903"/>
                  </a:lnTo>
                  <a:cubicBezTo>
                    <a:pt x="279" y="1818"/>
                    <a:pt x="535" y="1711"/>
                    <a:pt x="770" y="1604"/>
                  </a:cubicBezTo>
                  <a:cubicBezTo>
                    <a:pt x="1027" y="1476"/>
                    <a:pt x="1240" y="1326"/>
                    <a:pt x="1476" y="1176"/>
                  </a:cubicBezTo>
                  <a:cubicBezTo>
                    <a:pt x="1711" y="1005"/>
                    <a:pt x="1946" y="856"/>
                    <a:pt x="2159" y="663"/>
                  </a:cubicBezTo>
                  <a:cubicBezTo>
                    <a:pt x="2373" y="471"/>
                    <a:pt x="2544" y="257"/>
                    <a:pt x="2715" y="22"/>
                  </a:cubicBezTo>
                  <a:lnTo>
                    <a:pt x="26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33"/>
            <p:cNvSpPr/>
            <p:nvPr/>
          </p:nvSpPr>
          <p:spPr>
            <a:xfrm>
              <a:off x="1162475" y="160500"/>
              <a:ext cx="110175" cy="39500"/>
            </a:xfrm>
            <a:custGeom>
              <a:avLst/>
              <a:gdLst/>
              <a:ahLst/>
              <a:cxnLst/>
              <a:rect l="l" t="t" r="r" b="b"/>
              <a:pathLst>
                <a:path w="4407" h="1580" extrusionOk="0">
                  <a:moveTo>
                    <a:pt x="4139" y="1"/>
                  </a:moveTo>
                  <a:cubicBezTo>
                    <a:pt x="4120" y="1"/>
                    <a:pt x="4102" y="4"/>
                    <a:pt x="4083" y="11"/>
                  </a:cubicBezTo>
                  <a:cubicBezTo>
                    <a:pt x="3998" y="54"/>
                    <a:pt x="3998" y="160"/>
                    <a:pt x="4040" y="225"/>
                  </a:cubicBezTo>
                  <a:cubicBezTo>
                    <a:pt x="3506" y="738"/>
                    <a:pt x="2822" y="973"/>
                    <a:pt x="2138" y="1101"/>
                  </a:cubicBezTo>
                  <a:cubicBezTo>
                    <a:pt x="1796" y="1186"/>
                    <a:pt x="1433" y="1186"/>
                    <a:pt x="1069" y="1251"/>
                  </a:cubicBezTo>
                  <a:cubicBezTo>
                    <a:pt x="727" y="1315"/>
                    <a:pt x="364" y="1379"/>
                    <a:pt x="1" y="1486"/>
                  </a:cubicBezTo>
                  <a:lnTo>
                    <a:pt x="1" y="1507"/>
                  </a:lnTo>
                  <a:cubicBezTo>
                    <a:pt x="289" y="1555"/>
                    <a:pt x="566" y="1579"/>
                    <a:pt x="839" y="1579"/>
                  </a:cubicBezTo>
                  <a:cubicBezTo>
                    <a:pt x="930" y="1579"/>
                    <a:pt x="1021" y="1576"/>
                    <a:pt x="1112" y="1571"/>
                  </a:cubicBezTo>
                  <a:cubicBezTo>
                    <a:pt x="1476" y="1550"/>
                    <a:pt x="1839" y="1443"/>
                    <a:pt x="2202" y="1357"/>
                  </a:cubicBezTo>
                  <a:cubicBezTo>
                    <a:pt x="2544" y="1251"/>
                    <a:pt x="2908" y="1122"/>
                    <a:pt x="3228" y="930"/>
                  </a:cubicBezTo>
                  <a:cubicBezTo>
                    <a:pt x="3549" y="759"/>
                    <a:pt x="3827" y="524"/>
                    <a:pt x="4062" y="246"/>
                  </a:cubicBezTo>
                  <a:cubicBezTo>
                    <a:pt x="4093" y="277"/>
                    <a:pt x="4136" y="297"/>
                    <a:pt x="4190" y="297"/>
                  </a:cubicBezTo>
                  <a:cubicBezTo>
                    <a:pt x="4210" y="297"/>
                    <a:pt x="4231" y="294"/>
                    <a:pt x="4254" y="289"/>
                  </a:cubicBezTo>
                  <a:cubicBezTo>
                    <a:pt x="4406" y="213"/>
                    <a:pt x="4287" y="1"/>
                    <a:pt x="4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33"/>
            <p:cNvSpPr/>
            <p:nvPr/>
          </p:nvSpPr>
          <p:spPr>
            <a:xfrm>
              <a:off x="1160350" y="107750"/>
              <a:ext cx="96250" cy="65325"/>
            </a:xfrm>
            <a:custGeom>
              <a:avLst/>
              <a:gdLst/>
              <a:ahLst/>
              <a:cxnLst/>
              <a:rect l="l" t="t" r="r" b="b"/>
              <a:pathLst>
                <a:path w="3850" h="2613" extrusionOk="0">
                  <a:moveTo>
                    <a:pt x="3679" y="0"/>
                  </a:moveTo>
                  <a:cubicBezTo>
                    <a:pt x="3593" y="0"/>
                    <a:pt x="3498" y="105"/>
                    <a:pt x="3527" y="219"/>
                  </a:cubicBezTo>
                  <a:cubicBezTo>
                    <a:pt x="3185" y="240"/>
                    <a:pt x="2864" y="304"/>
                    <a:pt x="2544" y="432"/>
                  </a:cubicBezTo>
                  <a:cubicBezTo>
                    <a:pt x="2202" y="582"/>
                    <a:pt x="1860" y="753"/>
                    <a:pt x="1561" y="967"/>
                  </a:cubicBezTo>
                  <a:cubicBezTo>
                    <a:pt x="1261" y="1202"/>
                    <a:pt x="962" y="1415"/>
                    <a:pt x="706" y="1693"/>
                  </a:cubicBezTo>
                  <a:cubicBezTo>
                    <a:pt x="449" y="1971"/>
                    <a:pt x="214" y="2270"/>
                    <a:pt x="0" y="2591"/>
                  </a:cubicBezTo>
                  <a:lnTo>
                    <a:pt x="22" y="2612"/>
                  </a:lnTo>
                  <a:cubicBezTo>
                    <a:pt x="342" y="2399"/>
                    <a:pt x="620" y="2164"/>
                    <a:pt x="898" y="1928"/>
                  </a:cubicBezTo>
                  <a:cubicBezTo>
                    <a:pt x="1176" y="1693"/>
                    <a:pt x="1432" y="1415"/>
                    <a:pt x="1710" y="1180"/>
                  </a:cubicBezTo>
                  <a:cubicBezTo>
                    <a:pt x="2244" y="732"/>
                    <a:pt x="2843" y="368"/>
                    <a:pt x="3548" y="261"/>
                  </a:cubicBezTo>
                  <a:cubicBezTo>
                    <a:pt x="3575" y="314"/>
                    <a:pt x="3615" y="336"/>
                    <a:pt x="3657" y="336"/>
                  </a:cubicBezTo>
                  <a:cubicBezTo>
                    <a:pt x="3750" y="336"/>
                    <a:pt x="3849" y="223"/>
                    <a:pt x="3805" y="90"/>
                  </a:cubicBezTo>
                  <a:lnTo>
                    <a:pt x="3783" y="90"/>
                  </a:lnTo>
                  <a:cubicBezTo>
                    <a:pt x="3762" y="26"/>
                    <a:pt x="3722" y="0"/>
                    <a:pt x="36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33"/>
            <p:cNvSpPr/>
            <p:nvPr/>
          </p:nvSpPr>
          <p:spPr>
            <a:xfrm>
              <a:off x="1148575" y="193850"/>
              <a:ext cx="138975" cy="27325"/>
            </a:xfrm>
            <a:custGeom>
              <a:avLst/>
              <a:gdLst/>
              <a:ahLst/>
              <a:cxnLst/>
              <a:rect l="l" t="t" r="r" b="b"/>
              <a:pathLst>
                <a:path w="5559" h="1093" extrusionOk="0">
                  <a:moveTo>
                    <a:pt x="274" y="1"/>
                  </a:moveTo>
                  <a:cubicBezTo>
                    <a:pt x="183" y="1"/>
                    <a:pt x="92" y="8"/>
                    <a:pt x="1" y="23"/>
                  </a:cubicBezTo>
                  <a:lnTo>
                    <a:pt x="1" y="45"/>
                  </a:lnTo>
                  <a:cubicBezTo>
                    <a:pt x="471" y="152"/>
                    <a:pt x="877" y="365"/>
                    <a:pt x="1326" y="558"/>
                  </a:cubicBezTo>
                  <a:cubicBezTo>
                    <a:pt x="1561" y="665"/>
                    <a:pt x="1775" y="750"/>
                    <a:pt x="2032" y="814"/>
                  </a:cubicBezTo>
                  <a:cubicBezTo>
                    <a:pt x="2267" y="857"/>
                    <a:pt x="2502" y="900"/>
                    <a:pt x="2737" y="942"/>
                  </a:cubicBezTo>
                  <a:cubicBezTo>
                    <a:pt x="3228" y="1028"/>
                    <a:pt x="3720" y="1092"/>
                    <a:pt x="4190" y="1092"/>
                  </a:cubicBezTo>
                  <a:cubicBezTo>
                    <a:pt x="4447" y="1092"/>
                    <a:pt x="4682" y="1071"/>
                    <a:pt x="4917" y="1007"/>
                  </a:cubicBezTo>
                  <a:cubicBezTo>
                    <a:pt x="5152" y="942"/>
                    <a:pt x="5409" y="836"/>
                    <a:pt x="5558" y="643"/>
                  </a:cubicBezTo>
                  <a:lnTo>
                    <a:pt x="5558" y="622"/>
                  </a:lnTo>
                  <a:cubicBezTo>
                    <a:pt x="5366" y="793"/>
                    <a:pt x="5131" y="878"/>
                    <a:pt x="4917" y="921"/>
                  </a:cubicBezTo>
                  <a:cubicBezTo>
                    <a:pt x="4779" y="946"/>
                    <a:pt x="4642" y="957"/>
                    <a:pt x="4504" y="957"/>
                  </a:cubicBezTo>
                  <a:cubicBezTo>
                    <a:pt x="4406" y="957"/>
                    <a:pt x="4309" y="951"/>
                    <a:pt x="4212" y="942"/>
                  </a:cubicBezTo>
                  <a:cubicBezTo>
                    <a:pt x="3720" y="900"/>
                    <a:pt x="3250" y="814"/>
                    <a:pt x="2801" y="707"/>
                  </a:cubicBezTo>
                  <a:cubicBezTo>
                    <a:pt x="2566" y="643"/>
                    <a:pt x="2331" y="579"/>
                    <a:pt x="2096" y="515"/>
                  </a:cubicBezTo>
                  <a:cubicBezTo>
                    <a:pt x="1882" y="430"/>
                    <a:pt x="1668" y="344"/>
                    <a:pt x="1433" y="259"/>
                  </a:cubicBezTo>
                  <a:cubicBezTo>
                    <a:pt x="1067" y="137"/>
                    <a:pt x="673" y="1"/>
                    <a:pt x="2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33"/>
            <p:cNvSpPr/>
            <p:nvPr/>
          </p:nvSpPr>
          <p:spPr>
            <a:xfrm>
              <a:off x="1157675" y="84975"/>
              <a:ext cx="53400" cy="70475"/>
            </a:xfrm>
            <a:custGeom>
              <a:avLst/>
              <a:gdLst/>
              <a:ahLst/>
              <a:cxnLst/>
              <a:rect l="l" t="t" r="r" b="b"/>
              <a:pathLst>
                <a:path w="2136" h="2819" extrusionOk="0">
                  <a:moveTo>
                    <a:pt x="1908" y="1"/>
                  </a:moveTo>
                  <a:cubicBezTo>
                    <a:pt x="1886" y="1"/>
                    <a:pt x="1862" y="6"/>
                    <a:pt x="1839" y="18"/>
                  </a:cubicBezTo>
                  <a:cubicBezTo>
                    <a:pt x="1710" y="61"/>
                    <a:pt x="1753" y="210"/>
                    <a:pt x="1839" y="275"/>
                  </a:cubicBezTo>
                  <a:cubicBezTo>
                    <a:pt x="1710" y="467"/>
                    <a:pt x="1539" y="617"/>
                    <a:pt x="1347" y="745"/>
                  </a:cubicBezTo>
                  <a:cubicBezTo>
                    <a:pt x="1133" y="916"/>
                    <a:pt x="898" y="1065"/>
                    <a:pt x="684" y="1258"/>
                  </a:cubicBezTo>
                  <a:cubicBezTo>
                    <a:pt x="492" y="1450"/>
                    <a:pt x="300" y="1685"/>
                    <a:pt x="193" y="1963"/>
                  </a:cubicBezTo>
                  <a:cubicBezTo>
                    <a:pt x="64" y="2220"/>
                    <a:pt x="0" y="2519"/>
                    <a:pt x="0" y="2797"/>
                  </a:cubicBezTo>
                  <a:lnTo>
                    <a:pt x="22" y="2818"/>
                  </a:lnTo>
                  <a:cubicBezTo>
                    <a:pt x="193" y="2583"/>
                    <a:pt x="321" y="2326"/>
                    <a:pt x="449" y="2113"/>
                  </a:cubicBezTo>
                  <a:cubicBezTo>
                    <a:pt x="599" y="1878"/>
                    <a:pt x="684" y="1643"/>
                    <a:pt x="855" y="1429"/>
                  </a:cubicBezTo>
                  <a:cubicBezTo>
                    <a:pt x="1026" y="1236"/>
                    <a:pt x="1240" y="1065"/>
                    <a:pt x="1432" y="873"/>
                  </a:cubicBezTo>
                  <a:cubicBezTo>
                    <a:pt x="1603" y="702"/>
                    <a:pt x="1774" y="510"/>
                    <a:pt x="1881" y="275"/>
                  </a:cubicBezTo>
                  <a:cubicBezTo>
                    <a:pt x="1903" y="285"/>
                    <a:pt x="1919" y="291"/>
                    <a:pt x="1935" y="291"/>
                  </a:cubicBezTo>
                  <a:cubicBezTo>
                    <a:pt x="1951" y="291"/>
                    <a:pt x="1967" y="285"/>
                    <a:pt x="1988" y="275"/>
                  </a:cubicBezTo>
                  <a:cubicBezTo>
                    <a:pt x="2135" y="201"/>
                    <a:pt x="2045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33"/>
            <p:cNvSpPr/>
            <p:nvPr/>
          </p:nvSpPr>
          <p:spPr>
            <a:xfrm>
              <a:off x="1161400" y="157550"/>
              <a:ext cx="95675" cy="44900"/>
            </a:xfrm>
            <a:custGeom>
              <a:avLst/>
              <a:gdLst/>
              <a:ahLst/>
              <a:cxnLst/>
              <a:rect l="l" t="t" r="r" b="b"/>
              <a:pathLst>
                <a:path w="3827" h="1796" extrusionOk="0">
                  <a:moveTo>
                    <a:pt x="3806" y="1"/>
                  </a:moveTo>
                  <a:cubicBezTo>
                    <a:pt x="3164" y="257"/>
                    <a:pt x="2523" y="578"/>
                    <a:pt x="1903" y="856"/>
                  </a:cubicBezTo>
                  <a:cubicBezTo>
                    <a:pt x="1583" y="1005"/>
                    <a:pt x="1241" y="1133"/>
                    <a:pt x="941" y="1283"/>
                  </a:cubicBezTo>
                  <a:cubicBezTo>
                    <a:pt x="621" y="1433"/>
                    <a:pt x="322" y="1582"/>
                    <a:pt x="1" y="1753"/>
                  </a:cubicBezTo>
                  <a:lnTo>
                    <a:pt x="1" y="1796"/>
                  </a:lnTo>
                  <a:cubicBezTo>
                    <a:pt x="364" y="1775"/>
                    <a:pt x="706" y="1689"/>
                    <a:pt x="1048" y="1561"/>
                  </a:cubicBezTo>
                  <a:cubicBezTo>
                    <a:pt x="1390" y="1454"/>
                    <a:pt x="1690" y="1262"/>
                    <a:pt x="1989" y="1091"/>
                  </a:cubicBezTo>
                  <a:cubicBezTo>
                    <a:pt x="2609" y="749"/>
                    <a:pt x="3207" y="364"/>
                    <a:pt x="3827" y="22"/>
                  </a:cubicBezTo>
                  <a:lnTo>
                    <a:pt x="38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33"/>
            <p:cNvSpPr/>
            <p:nvPr/>
          </p:nvSpPr>
          <p:spPr>
            <a:xfrm>
              <a:off x="1225850" y="135850"/>
              <a:ext cx="8875" cy="5850"/>
            </a:xfrm>
            <a:custGeom>
              <a:avLst/>
              <a:gdLst/>
              <a:ahLst/>
              <a:cxnLst/>
              <a:rect l="l" t="t" r="r" b="b"/>
              <a:pathLst>
                <a:path w="355" h="234" extrusionOk="0">
                  <a:moveTo>
                    <a:pt x="169" y="1"/>
                  </a:moveTo>
                  <a:cubicBezTo>
                    <a:pt x="152" y="1"/>
                    <a:pt x="134" y="5"/>
                    <a:pt x="116" y="14"/>
                  </a:cubicBezTo>
                  <a:cubicBezTo>
                    <a:pt x="0" y="71"/>
                    <a:pt x="93" y="234"/>
                    <a:pt x="207" y="234"/>
                  </a:cubicBezTo>
                  <a:cubicBezTo>
                    <a:pt x="219" y="234"/>
                    <a:pt x="232" y="232"/>
                    <a:pt x="244" y="227"/>
                  </a:cubicBezTo>
                  <a:cubicBezTo>
                    <a:pt x="355" y="154"/>
                    <a:pt x="275" y="1"/>
                    <a:pt x="1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33"/>
            <p:cNvSpPr/>
            <p:nvPr/>
          </p:nvSpPr>
          <p:spPr>
            <a:xfrm>
              <a:off x="1242200" y="153275"/>
              <a:ext cx="7300" cy="6425"/>
            </a:xfrm>
            <a:custGeom>
              <a:avLst/>
              <a:gdLst/>
              <a:ahLst/>
              <a:cxnLst/>
              <a:rect l="l" t="t" r="r" b="b"/>
              <a:pathLst>
                <a:path w="292" h="257" extrusionOk="0">
                  <a:moveTo>
                    <a:pt x="150" y="1"/>
                  </a:moveTo>
                  <a:cubicBezTo>
                    <a:pt x="104" y="1"/>
                    <a:pt x="56" y="27"/>
                    <a:pt x="39" y="86"/>
                  </a:cubicBezTo>
                  <a:lnTo>
                    <a:pt x="39" y="107"/>
                  </a:lnTo>
                  <a:cubicBezTo>
                    <a:pt x="1" y="198"/>
                    <a:pt x="71" y="257"/>
                    <a:pt x="142" y="257"/>
                  </a:cubicBezTo>
                  <a:cubicBezTo>
                    <a:pt x="189" y="257"/>
                    <a:pt x="236" y="231"/>
                    <a:pt x="253" y="172"/>
                  </a:cubicBezTo>
                  <a:lnTo>
                    <a:pt x="253" y="150"/>
                  </a:lnTo>
                  <a:cubicBezTo>
                    <a:pt x="292" y="60"/>
                    <a:pt x="222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33"/>
            <p:cNvSpPr/>
            <p:nvPr/>
          </p:nvSpPr>
          <p:spPr>
            <a:xfrm>
              <a:off x="1253275" y="153350"/>
              <a:ext cx="9650" cy="6125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196" y="0"/>
                  </a:moveTo>
                  <a:cubicBezTo>
                    <a:pt x="175" y="0"/>
                    <a:pt x="153" y="6"/>
                    <a:pt x="131" y="19"/>
                  </a:cubicBezTo>
                  <a:cubicBezTo>
                    <a:pt x="0" y="75"/>
                    <a:pt x="81" y="245"/>
                    <a:pt x="203" y="245"/>
                  </a:cubicBezTo>
                  <a:cubicBezTo>
                    <a:pt x="221" y="245"/>
                    <a:pt x="240" y="241"/>
                    <a:pt x="259" y="233"/>
                  </a:cubicBezTo>
                  <a:cubicBezTo>
                    <a:pt x="386" y="178"/>
                    <a:pt x="313" y="0"/>
                    <a:pt x="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33"/>
            <p:cNvSpPr/>
            <p:nvPr/>
          </p:nvSpPr>
          <p:spPr>
            <a:xfrm>
              <a:off x="1283200" y="176500"/>
              <a:ext cx="9825" cy="6500"/>
            </a:xfrm>
            <a:custGeom>
              <a:avLst/>
              <a:gdLst/>
              <a:ahLst/>
              <a:cxnLst/>
              <a:rect l="l" t="t" r="r" b="b"/>
              <a:pathLst>
                <a:path w="393" h="260" extrusionOk="0">
                  <a:moveTo>
                    <a:pt x="200" y="0"/>
                  </a:moveTo>
                  <a:cubicBezTo>
                    <a:pt x="184" y="0"/>
                    <a:pt x="168" y="4"/>
                    <a:pt x="152" y="12"/>
                  </a:cubicBezTo>
                  <a:lnTo>
                    <a:pt x="130" y="33"/>
                  </a:lnTo>
                  <a:cubicBezTo>
                    <a:pt x="0" y="89"/>
                    <a:pt x="81" y="259"/>
                    <a:pt x="203" y="259"/>
                  </a:cubicBezTo>
                  <a:cubicBezTo>
                    <a:pt x="221" y="259"/>
                    <a:pt x="240" y="255"/>
                    <a:pt x="259" y="247"/>
                  </a:cubicBezTo>
                  <a:lnTo>
                    <a:pt x="280" y="247"/>
                  </a:lnTo>
                  <a:cubicBezTo>
                    <a:pt x="392" y="173"/>
                    <a:pt x="309" y="0"/>
                    <a:pt x="2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33"/>
            <p:cNvSpPr/>
            <p:nvPr/>
          </p:nvSpPr>
          <p:spPr>
            <a:xfrm>
              <a:off x="1283725" y="204825"/>
              <a:ext cx="9800" cy="6475"/>
            </a:xfrm>
            <a:custGeom>
              <a:avLst/>
              <a:gdLst/>
              <a:ahLst/>
              <a:cxnLst/>
              <a:rect l="l" t="t" r="r" b="b"/>
              <a:pathLst>
                <a:path w="392" h="259" extrusionOk="0">
                  <a:moveTo>
                    <a:pt x="183" y="1"/>
                  </a:moveTo>
                  <a:cubicBezTo>
                    <a:pt x="166" y="1"/>
                    <a:pt x="149" y="4"/>
                    <a:pt x="131" y="12"/>
                  </a:cubicBezTo>
                  <a:cubicBezTo>
                    <a:pt x="0" y="86"/>
                    <a:pt x="81" y="259"/>
                    <a:pt x="204" y="259"/>
                  </a:cubicBezTo>
                  <a:cubicBezTo>
                    <a:pt x="221" y="259"/>
                    <a:pt x="240" y="255"/>
                    <a:pt x="259" y="247"/>
                  </a:cubicBezTo>
                  <a:cubicBezTo>
                    <a:pt x="391" y="190"/>
                    <a:pt x="307" y="1"/>
                    <a:pt x="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33"/>
            <p:cNvSpPr/>
            <p:nvPr/>
          </p:nvSpPr>
          <p:spPr>
            <a:xfrm>
              <a:off x="1062550" y="94200"/>
              <a:ext cx="180100" cy="210675"/>
            </a:xfrm>
            <a:custGeom>
              <a:avLst/>
              <a:gdLst/>
              <a:ahLst/>
              <a:cxnLst/>
              <a:rect l="l" t="t" r="r" b="b"/>
              <a:pathLst>
                <a:path w="7204" h="8427" extrusionOk="0">
                  <a:moveTo>
                    <a:pt x="1975" y="0"/>
                  </a:moveTo>
                  <a:cubicBezTo>
                    <a:pt x="1154" y="0"/>
                    <a:pt x="493" y="363"/>
                    <a:pt x="300" y="1359"/>
                  </a:cubicBezTo>
                  <a:cubicBezTo>
                    <a:pt x="43" y="2577"/>
                    <a:pt x="1" y="4309"/>
                    <a:pt x="343" y="5484"/>
                  </a:cubicBezTo>
                  <a:cubicBezTo>
                    <a:pt x="621" y="6361"/>
                    <a:pt x="1155" y="7536"/>
                    <a:pt x="1903" y="8049"/>
                  </a:cubicBezTo>
                  <a:cubicBezTo>
                    <a:pt x="2297" y="8309"/>
                    <a:pt x="2703" y="8427"/>
                    <a:pt x="3099" y="8427"/>
                  </a:cubicBezTo>
                  <a:cubicBezTo>
                    <a:pt x="3779" y="8427"/>
                    <a:pt x="4433" y="8082"/>
                    <a:pt x="4960" y="7515"/>
                  </a:cubicBezTo>
                  <a:cubicBezTo>
                    <a:pt x="5387" y="7066"/>
                    <a:pt x="5772" y="6510"/>
                    <a:pt x="6114" y="5976"/>
                  </a:cubicBezTo>
                  <a:cubicBezTo>
                    <a:pt x="6840" y="4779"/>
                    <a:pt x="7204" y="3069"/>
                    <a:pt x="6114" y="1915"/>
                  </a:cubicBezTo>
                  <a:cubicBezTo>
                    <a:pt x="5376" y="1136"/>
                    <a:pt x="3426" y="0"/>
                    <a:pt x="19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33"/>
            <p:cNvSpPr/>
            <p:nvPr/>
          </p:nvSpPr>
          <p:spPr>
            <a:xfrm>
              <a:off x="2250425" y="257475"/>
              <a:ext cx="211375" cy="164600"/>
            </a:xfrm>
            <a:custGeom>
              <a:avLst/>
              <a:gdLst/>
              <a:ahLst/>
              <a:cxnLst/>
              <a:rect l="l" t="t" r="r" b="b"/>
              <a:pathLst>
                <a:path w="8455" h="6584" extrusionOk="0">
                  <a:moveTo>
                    <a:pt x="3363" y="0"/>
                  </a:moveTo>
                  <a:cubicBezTo>
                    <a:pt x="3361" y="0"/>
                    <a:pt x="3358" y="0"/>
                    <a:pt x="3356" y="1"/>
                  </a:cubicBezTo>
                  <a:cubicBezTo>
                    <a:pt x="3121" y="43"/>
                    <a:pt x="3249" y="1176"/>
                    <a:pt x="3057" y="1219"/>
                  </a:cubicBezTo>
                  <a:cubicBezTo>
                    <a:pt x="2309" y="1368"/>
                    <a:pt x="0" y="1582"/>
                    <a:pt x="86" y="3356"/>
                  </a:cubicBezTo>
                  <a:cubicBezTo>
                    <a:pt x="150" y="4275"/>
                    <a:pt x="1561" y="4425"/>
                    <a:pt x="2223" y="4532"/>
                  </a:cubicBezTo>
                  <a:cubicBezTo>
                    <a:pt x="2256" y="4539"/>
                    <a:pt x="2284" y="4542"/>
                    <a:pt x="2310" y="4542"/>
                  </a:cubicBezTo>
                  <a:cubicBezTo>
                    <a:pt x="2586" y="4542"/>
                    <a:pt x="2466" y="4166"/>
                    <a:pt x="2830" y="4166"/>
                  </a:cubicBezTo>
                  <a:cubicBezTo>
                    <a:pt x="2848" y="4166"/>
                    <a:pt x="2866" y="4167"/>
                    <a:pt x="2886" y="4168"/>
                  </a:cubicBezTo>
                  <a:cubicBezTo>
                    <a:pt x="3035" y="4168"/>
                    <a:pt x="2480" y="5216"/>
                    <a:pt x="2629" y="5237"/>
                  </a:cubicBezTo>
                  <a:cubicBezTo>
                    <a:pt x="2631" y="5237"/>
                    <a:pt x="2634" y="5238"/>
                    <a:pt x="2636" y="5238"/>
                  </a:cubicBezTo>
                  <a:cubicBezTo>
                    <a:pt x="2791" y="5238"/>
                    <a:pt x="3368" y="4530"/>
                    <a:pt x="3535" y="4530"/>
                  </a:cubicBezTo>
                  <a:cubicBezTo>
                    <a:pt x="3540" y="4530"/>
                    <a:pt x="3544" y="4531"/>
                    <a:pt x="3548" y="4532"/>
                  </a:cubicBezTo>
                  <a:cubicBezTo>
                    <a:pt x="4254" y="4724"/>
                    <a:pt x="4403" y="5878"/>
                    <a:pt x="5216" y="6584"/>
                  </a:cubicBezTo>
                  <a:lnTo>
                    <a:pt x="5194" y="4981"/>
                  </a:lnTo>
                  <a:cubicBezTo>
                    <a:pt x="5387" y="4746"/>
                    <a:pt x="6519" y="4275"/>
                    <a:pt x="6776" y="3912"/>
                  </a:cubicBezTo>
                  <a:cubicBezTo>
                    <a:pt x="6906" y="3725"/>
                    <a:pt x="7235" y="3680"/>
                    <a:pt x="7564" y="3680"/>
                  </a:cubicBezTo>
                  <a:cubicBezTo>
                    <a:pt x="7863" y="3680"/>
                    <a:pt x="8162" y="3717"/>
                    <a:pt x="8312" y="3717"/>
                  </a:cubicBezTo>
                  <a:cubicBezTo>
                    <a:pt x="8429" y="3717"/>
                    <a:pt x="8455" y="3694"/>
                    <a:pt x="8315" y="3613"/>
                  </a:cubicBezTo>
                  <a:cubicBezTo>
                    <a:pt x="7289" y="2993"/>
                    <a:pt x="7268" y="3228"/>
                    <a:pt x="6947" y="2159"/>
                  </a:cubicBezTo>
                  <a:cubicBezTo>
                    <a:pt x="6733" y="1368"/>
                    <a:pt x="6990" y="1069"/>
                    <a:pt x="7118" y="236"/>
                  </a:cubicBezTo>
                  <a:lnTo>
                    <a:pt x="7118" y="236"/>
                  </a:lnTo>
                  <a:cubicBezTo>
                    <a:pt x="6605" y="727"/>
                    <a:pt x="5451" y="898"/>
                    <a:pt x="4425" y="1026"/>
                  </a:cubicBezTo>
                  <a:cubicBezTo>
                    <a:pt x="4420" y="1027"/>
                    <a:pt x="4416" y="1028"/>
                    <a:pt x="4411" y="1028"/>
                  </a:cubicBezTo>
                  <a:cubicBezTo>
                    <a:pt x="4169" y="1028"/>
                    <a:pt x="3598" y="0"/>
                    <a:pt x="3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33"/>
            <p:cNvSpPr/>
            <p:nvPr/>
          </p:nvSpPr>
          <p:spPr>
            <a:xfrm>
              <a:off x="2164925" y="328450"/>
              <a:ext cx="104750" cy="66925"/>
            </a:xfrm>
            <a:custGeom>
              <a:avLst/>
              <a:gdLst/>
              <a:ahLst/>
              <a:cxnLst/>
              <a:rect l="l" t="t" r="r" b="b"/>
              <a:pathLst>
                <a:path w="4190" h="2677" extrusionOk="0">
                  <a:moveTo>
                    <a:pt x="4103" y="1"/>
                  </a:moveTo>
                  <a:cubicBezTo>
                    <a:pt x="3866" y="1"/>
                    <a:pt x="3678" y="75"/>
                    <a:pt x="3506" y="133"/>
                  </a:cubicBezTo>
                  <a:cubicBezTo>
                    <a:pt x="3292" y="197"/>
                    <a:pt x="3121" y="282"/>
                    <a:pt x="2929" y="368"/>
                  </a:cubicBezTo>
                  <a:cubicBezTo>
                    <a:pt x="2779" y="432"/>
                    <a:pt x="2565" y="517"/>
                    <a:pt x="2394" y="603"/>
                  </a:cubicBezTo>
                  <a:cubicBezTo>
                    <a:pt x="2202" y="688"/>
                    <a:pt x="2010" y="774"/>
                    <a:pt x="1839" y="881"/>
                  </a:cubicBezTo>
                  <a:cubicBezTo>
                    <a:pt x="1475" y="1073"/>
                    <a:pt x="1133" y="1329"/>
                    <a:pt x="834" y="1607"/>
                  </a:cubicBezTo>
                  <a:cubicBezTo>
                    <a:pt x="513" y="1885"/>
                    <a:pt x="257" y="2184"/>
                    <a:pt x="0" y="2505"/>
                  </a:cubicBezTo>
                  <a:lnTo>
                    <a:pt x="171" y="2676"/>
                  </a:lnTo>
                  <a:cubicBezTo>
                    <a:pt x="706" y="2078"/>
                    <a:pt x="1326" y="1607"/>
                    <a:pt x="2031" y="1308"/>
                  </a:cubicBezTo>
                  <a:cubicBezTo>
                    <a:pt x="2202" y="1223"/>
                    <a:pt x="2394" y="1158"/>
                    <a:pt x="2565" y="1094"/>
                  </a:cubicBezTo>
                  <a:cubicBezTo>
                    <a:pt x="2736" y="1030"/>
                    <a:pt x="2929" y="987"/>
                    <a:pt x="3121" y="923"/>
                  </a:cubicBezTo>
                  <a:cubicBezTo>
                    <a:pt x="3313" y="859"/>
                    <a:pt x="3506" y="795"/>
                    <a:pt x="3677" y="752"/>
                  </a:cubicBezTo>
                  <a:cubicBezTo>
                    <a:pt x="3816" y="717"/>
                    <a:pt x="3956" y="683"/>
                    <a:pt x="4072" y="683"/>
                  </a:cubicBezTo>
                  <a:cubicBezTo>
                    <a:pt x="4099" y="683"/>
                    <a:pt x="4124" y="684"/>
                    <a:pt x="4147" y="688"/>
                  </a:cubicBezTo>
                  <a:lnTo>
                    <a:pt x="4190" y="4"/>
                  </a:lnTo>
                  <a:cubicBezTo>
                    <a:pt x="4160" y="2"/>
                    <a:pt x="4131" y="1"/>
                    <a:pt x="41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33"/>
            <p:cNvSpPr/>
            <p:nvPr/>
          </p:nvSpPr>
          <p:spPr>
            <a:xfrm>
              <a:off x="2169200" y="328325"/>
              <a:ext cx="100475" cy="67050"/>
            </a:xfrm>
            <a:custGeom>
              <a:avLst/>
              <a:gdLst/>
              <a:ahLst/>
              <a:cxnLst/>
              <a:rect l="l" t="t" r="r" b="b"/>
              <a:pathLst>
                <a:path w="4019" h="2682" extrusionOk="0">
                  <a:moveTo>
                    <a:pt x="3906" y="0"/>
                  </a:moveTo>
                  <a:cubicBezTo>
                    <a:pt x="3815" y="0"/>
                    <a:pt x="3725" y="16"/>
                    <a:pt x="3634" y="31"/>
                  </a:cubicBezTo>
                  <a:lnTo>
                    <a:pt x="3655" y="287"/>
                  </a:lnTo>
                  <a:cubicBezTo>
                    <a:pt x="3527" y="287"/>
                    <a:pt x="3378" y="330"/>
                    <a:pt x="3207" y="415"/>
                  </a:cubicBezTo>
                  <a:cubicBezTo>
                    <a:pt x="3036" y="480"/>
                    <a:pt x="2865" y="565"/>
                    <a:pt x="2672" y="650"/>
                  </a:cubicBezTo>
                  <a:cubicBezTo>
                    <a:pt x="2480" y="736"/>
                    <a:pt x="2309" y="800"/>
                    <a:pt x="2138" y="886"/>
                  </a:cubicBezTo>
                  <a:cubicBezTo>
                    <a:pt x="1967" y="971"/>
                    <a:pt x="1796" y="1057"/>
                    <a:pt x="1625" y="1163"/>
                  </a:cubicBezTo>
                  <a:cubicBezTo>
                    <a:pt x="984" y="1527"/>
                    <a:pt x="449" y="2061"/>
                    <a:pt x="0" y="2681"/>
                  </a:cubicBezTo>
                  <a:cubicBezTo>
                    <a:pt x="535" y="2083"/>
                    <a:pt x="1155" y="1612"/>
                    <a:pt x="1860" y="1313"/>
                  </a:cubicBezTo>
                  <a:cubicBezTo>
                    <a:pt x="2031" y="1228"/>
                    <a:pt x="2223" y="1163"/>
                    <a:pt x="2394" y="1099"/>
                  </a:cubicBezTo>
                  <a:cubicBezTo>
                    <a:pt x="2565" y="1035"/>
                    <a:pt x="2758" y="992"/>
                    <a:pt x="2950" y="928"/>
                  </a:cubicBezTo>
                  <a:cubicBezTo>
                    <a:pt x="3142" y="864"/>
                    <a:pt x="3335" y="800"/>
                    <a:pt x="3506" y="757"/>
                  </a:cubicBezTo>
                  <a:cubicBezTo>
                    <a:pt x="3645" y="722"/>
                    <a:pt x="3785" y="688"/>
                    <a:pt x="3901" y="688"/>
                  </a:cubicBezTo>
                  <a:cubicBezTo>
                    <a:pt x="3928" y="688"/>
                    <a:pt x="3953" y="689"/>
                    <a:pt x="3976" y="693"/>
                  </a:cubicBezTo>
                  <a:lnTo>
                    <a:pt x="4019" y="9"/>
                  </a:lnTo>
                  <a:cubicBezTo>
                    <a:pt x="3981" y="3"/>
                    <a:pt x="3944" y="0"/>
                    <a:pt x="3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33"/>
            <p:cNvSpPr/>
            <p:nvPr/>
          </p:nvSpPr>
          <p:spPr>
            <a:xfrm>
              <a:off x="2250425" y="293275"/>
              <a:ext cx="54000" cy="78050"/>
            </a:xfrm>
            <a:custGeom>
              <a:avLst/>
              <a:gdLst/>
              <a:ahLst/>
              <a:cxnLst/>
              <a:rect l="l" t="t" r="r" b="b"/>
              <a:pathLst>
                <a:path w="2160" h="3122" extrusionOk="0">
                  <a:moveTo>
                    <a:pt x="2159" y="1"/>
                  </a:moveTo>
                  <a:lnTo>
                    <a:pt x="2159" y="1"/>
                  </a:lnTo>
                  <a:cubicBezTo>
                    <a:pt x="1219" y="214"/>
                    <a:pt x="0" y="685"/>
                    <a:pt x="64" y="1988"/>
                  </a:cubicBezTo>
                  <a:cubicBezTo>
                    <a:pt x="107" y="2822"/>
                    <a:pt x="1261" y="3014"/>
                    <a:pt x="1967" y="3121"/>
                  </a:cubicBezTo>
                  <a:cubicBezTo>
                    <a:pt x="1945" y="2972"/>
                    <a:pt x="1924" y="2822"/>
                    <a:pt x="1903" y="2672"/>
                  </a:cubicBezTo>
                  <a:cubicBezTo>
                    <a:pt x="1774" y="1732"/>
                    <a:pt x="1881" y="813"/>
                    <a:pt x="21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33"/>
            <p:cNvSpPr/>
            <p:nvPr/>
          </p:nvSpPr>
          <p:spPr>
            <a:xfrm>
              <a:off x="2251500" y="338175"/>
              <a:ext cx="48100" cy="33150"/>
            </a:xfrm>
            <a:custGeom>
              <a:avLst/>
              <a:gdLst/>
              <a:ahLst/>
              <a:cxnLst/>
              <a:rect l="l" t="t" r="r" b="b"/>
              <a:pathLst>
                <a:path w="1924" h="1326" extrusionOk="0">
                  <a:moveTo>
                    <a:pt x="21" y="0"/>
                  </a:moveTo>
                  <a:cubicBezTo>
                    <a:pt x="21" y="64"/>
                    <a:pt x="0" y="128"/>
                    <a:pt x="21" y="192"/>
                  </a:cubicBezTo>
                  <a:cubicBezTo>
                    <a:pt x="64" y="1026"/>
                    <a:pt x="1218" y="1218"/>
                    <a:pt x="1924" y="1325"/>
                  </a:cubicBezTo>
                  <a:cubicBezTo>
                    <a:pt x="1902" y="1176"/>
                    <a:pt x="1881" y="1026"/>
                    <a:pt x="1860" y="876"/>
                  </a:cubicBezTo>
                  <a:cubicBezTo>
                    <a:pt x="1860" y="876"/>
                    <a:pt x="1860" y="876"/>
                    <a:pt x="1860" y="855"/>
                  </a:cubicBezTo>
                  <a:cubicBezTo>
                    <a:pt x="1218" y="769"/>
                    <a:pt x="257" y="598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33"/>
            <p:cNvSpPr/>
            <p:nvPr/>
          </p:nvSpPr>
          <p:spPr>
            <a:xfrm>
              <a:off x="2294225" y="293275"/>
              <a:ext cx="10200" cy="60400"/>
            </a:xfrm>
            <a:custGeom>
              <a:avLst/>
              <a:gdLst/>
              <a:ahLst/>
              <a:cxnLst/>
              <a:rect l="l" t="t" r="r" b="b"/>
              <a:pathLst>
                <a:path w="408" h="2416" extrusionOk="0">
                  <a:moveTo>
                    <a:pt x="407" y="1"/>
                  </a:moveTo>
                  <a:cubicBezTo>
                    <a:pt x="343" y="22"/>
                    <a:pt x="279" y="43"/>
                    <a:pt x="215" y="65"/>
                  </a:cubicBezTo>
                  <a:cubicBezTo>
                    <a:pt x="44" y="727"/>
                    <a:pt x="1" y="1454"/>
                    <a:pt x="86" y="2223"/>
                  </a:cubicBezTo>
                  <a:cubicBezTo>
                    <a:pt x="86" y="2271"/>
                    <a:pt x="98" y="2319"/>
                    <a:pt x="104" y="2366"/>
                  </a:cubicBezTo>
                  <a:lnTo>
                    <a:pt x="104" y="2366"/>
                  </a:lnTo>
                  <a:cubicBezTo>
                    <a:pt x="48" y="1529"/>
                    <a:pt x="156" y="713"/>
                    <a:pt x="407" y="1"/>
                  </a:cubicBezTo>
                  <a:close/>
                  <a:moveTo>
                    <a:pt x="104" y="2366"/>
                  </a:moveTo>
                  <a:lnTo>
                    <a:pt x="104" y="2366"/>
                  </a:lnTo>
                  <a:cubicBezTo>
                    <a:pt x="105" y="2383"/>
                    <a:pt x="107" y="2399"/>
                    <a:pt x="108" y="2416"/>
                  </a:cubicBezTo>
                  <a:cubicBezTo>
                    <a:pt x="108" y="2399"/>
                    <a:pt x="106" y="2383"/>
                    <a:pt x="104" y="2366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33"/>
            <p:cNvSpPr/>
            <p:nvPr/>
          </p:nvSpPr>
          <p:spPr>
            <a:xfrm>
              <a:off x="2372950" y="267775"/>
              <a:ext cx="159100" cy="139500"/>
            </a:xfrm>
            <a:custGeom>
              <a:avLst/>
              <a:gdLst/>
              <a:ahLst/>
              <a:cxnLst/>
              <a:rect l="l" t="t" r="r" b="b"/>
              <a:pathLst>
                <a:path w="6364" h="5580" extrusionOk="0">
                  <a:moveTo>
                    <a:pt x="3109" y="1"/>
                  </a:moveTo>
                  <a:cubicBezTo>
                    <a:pt x="2813" y="1"/>
                    <a:pt x="2513" y="34"/>
                    <a:pt x="2217" y="102"/>
                  </a:cubicBezTo>
                  <a:cubicBezTo>
                    <a:pt x="1704" y="230"/>
                    <a:pt x="913" y="486"/>
                    <a:pt x="571" y="935"/>
                  </a:cubicBezTo>
                  <a:cubicBezTo>
                    <a:pt x="336" y="1213"/>
                    <a:pt x="379" y="1555"/>
                    <a:pt x="293" y="1876"/>
                  </a:cubicBezTo>
                  <a:cubicBezTo>
                    <a:pt x="285" y="1866"/>
                    <a:pt x="277" y="1862"/>
                    <a:pt x="268" y="1862"/>
                  </a:cubicBezTo>
                  <a:cubicBezTo>
                    <a:pt x="160" y="1862"/>
                    <a:pt x="0" y="2573"/>
                    <a:pt x="79" y="3008"/>
                  </a:cubicBezTo>
                  <a:cubicBezTo>
                    <a:pt x="229" y="3714"/>
                    <a:pt x="742" y="4248"/>
                    <a:pt x="1191" y="4782"/>
                  </a:cubicBezTo>
                  <a:cubicBezTo>
                    <a:pt x="1632" y="5336"/>
                    <a:pt x="2196" y="5580"/>
                    <a:pt x="2790" y="5580"/>
                  </a:cubicBezTo>
                  <a:cubicBezTo>
                    <a:pt x="3436" y="5580"/>
                    <a:pt x="4117" y="5293"/>
                    <a:pt x="4718" y="4804"/>
                  </a:cubicBezTo>
                  <a:cubicBezTo>
                    <a:pt x="5252" y="4334"/>
                    <a:pt x="6171" y="3585"/>
                    <a:pt x="6278" y="2880"/>
                  </a:cubicBezTo>
                  <a:cubicBezTo>
                    <a:pt x="6363" y="2218"/>
                    <a:pt x="6021" y="1405"/>
                    <a:pt x="5551" y="956"/>
                  </a:cubicBezTo>
                  <a:cubicBezTo>
                    <a:pt x="4920" y="325"/>
                    <a:pt x="4032" y="1"/>
                    <a:pt x="3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33"/>
            <p:cNvSpPr/>
            <p:nvPr/>
          </p:nvSpPr>
          <p:spPr>
            <a:xfrm>
              <a:off x="2338600" y="218825"/>
              <a:ext cx="177950" cy="93975"/>
            </a:xfrm>
            <a:custGeom>
              <a:avLst/>
              <a:gdLst/>
              <a:ahLst/>
              <a:cxnLst/>
              <a:rect l="l" t="t" r="r" b="b"/>
              <a:pathLst>
                <a:path w="7118" h="3759" extrusionOk="0">
                  <a:moveTo>
                    <a:pt x="3580" y="0"/>
                  </a:moveTo>
                  <a:cubicBezTo>
                    <a:pt x="2996" y="0"/>
                    <a:pt x="2408" y="68"/>
                    <a:pt x="1817" y="136"/>
                  </a:cubicBezTo>
                  <a:cubicBezTo>
                    <a:pt x="1389" y="179"/>
                    <a:pt x="1026" y="243"/>
                    <a:pt x="705" y="563"/>
                  </a:cubicBezTo>
                  <a:cubicBezTo>
                    <a:pt x="0" y="1269"/>
                    <a:pt x="43" y="3021"/>
                    <a:pt x="983" y="3577"/>
                  </a:cubicBezTo>
                  <a:cubicBezTo>
                    <a:pt x="1206" y="3707"/>
                    <a:pt x="1449" y="3758"/>
                    <a:pt x="1702" y="3758"/>
                  </a:cubicBezTo>
                  <a:cubicBezTo>
                    <a:pt x="2492" y="3758"/>
                    <a:pt x="3381" y="3253"/>
                    <a:pt x="4061" y="3043"/>
                  </a:cubicBezTo>
                  <a:cubicBezTo>
                    <a:pt x="4745" y="2829"/>
                    <a:pt x="6519" y="2786"/>
                    <a:pt x="6840" y="2017"/>
                  </a:cubicBezTo>
                  <a:cubicBezTo>
                    <a:pt x="7118" y="1333"/>
                    <a:pt x="6177" y="627"/>
                    <a:pt x="5686" y="414"/>
                  </a:cubicBezTo>
                  <a:cubicBezTo>
                    <a:pt x="4985" y="98"/>
                    <a:pt x="4284" y="0"/>
                    <a:pt x="35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33"/>
            <p:cNvSpPr/>
            <p:nvPr/>
          </p:nvSpPr>
          <p:spPr>
            <a:xfrm>
              <a:off x="2314550" y="196000"/>
              <a:ext cx="152300" cy="107900"/>
            </a:xfrm>
            <a:custGeom>
              <a:avLst/>
              <a:gdLst/>
              <a:ahLst/>
              <a:cxnLst/>
              <a:rect l="l" t="t" r="r" b="b"/>
              <a:pathLst>
                <a:path w="6092" h="4316" extrusionOk="0">
                  <a:moveTo>
                    <a:pt x="4205" y="1"/>
                  </a:moveTo>
                  <a:cubicBezTo>
                    <a:pt x="3758" y="1"/>
                    <a:pt x="3302" y="111"/>
                    <a:pt x="2886" y="194"/>
                  </a:cubicBezTo>
                  <a:cubicBezTo>
                    <a:pt x="1988" y="386"/>
                    <a:pt x="1005" y="750"/>
                    <a:pt x="535" y="1626"/>
                  </a:cubicBezTo>
                  <a:cubicBezTo>
                    <a:pt x="278" y="2096"/>
                    <a:pt x="0" y="4084"/>
                    <a:pt x="706" y="4298"/>
                  </a:cubicBezTo>
                  <a:cubicBezTo>
                    <a:pt x="746" y="4310"/>
                    <a:pt x="785" y="4316"/>
                    <a:pt x="823" y="4316"/>
                  </a:cubicBezTo>
                  <a:cubicBezTo>
                    <a:pt x="1450" y="4316"/>
                    <a:pt x="1774" y="2738"/>
                    <a:pt x="2116" y="2395"/>
                  </a:cubicBezTo>
                  <a:cubicBezTo>
                    <a:pt x="2822" y="1626"/>
                    <a:pt x="3954" y="2075"/>
                    <a:pt x="4809" y="1754"/>
                  </a:cubicBezTo>
                  <a:cubicBezTo>
                    <a:pt x="5493" y="1519"/>
                    <a:pt x="6092" y="835"/>
                    <a:pt x="5237" y="279"/>
                  </a:cubicBezTo>
                  <a:cubicBezTo>
                    <a:pt x="4914" y="71"/>
                    <a:pt x="4563" y="1"/>
                    <a:pt x="4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33"/>
            <p:cNvSpPr/>
            <p:nvPr/>
          </p:nvSpPr>
          <p:spPr>
            <a:xfrm>
              <a:off x="2319350" y="345500"/>
              <a:ext cx="152850" cy="94925"/>
            </a:xfrm>
            <a:custGeom>
              <a:avLst/>
              <a:gdLst/>
              <a:ahLst/>
              <a:cxnLst/>
              <a:rect l="l" t="t" r="r" b="b"/>
              <a:pathLst>
                <a:path w="6114" h="3797" extrusionOk="0">
                  <a:moveTo>
                    <a:pt x="2727" y="1"/>
                  </a:moveTo>
                  <a:cubicBezTo>
                    <a:pt x="2696" y="1"/>
                    <a:pt x="2664" y="3"/>
                    <a:pt x="2630" y="6"/>
                  </a:cubicBezTo>
                  <a:cubicBezTo>
                    <a:pt x="2052" y="92"/>
                    <a:pt x="1369" y="476"/>
                    <a:pt x="984" y="904"/>
                  </a:cubicBezTo>
                  <a:cubicBezTo>
                    <a:pt x="685" y="1225"/>
                    <a:pt x="22" y="1652"/>
                    <a:pt x="22" y="2080"/>
                  </a:cubicBezTo>
                  <a:cubicBezTo>
                    <a:pt x="1" y="2614"/>
                    <a:pt x="514" y="3341"/>
                    <a:pt x="941" y="3597"/>
                  </a:cubicBezTo>
                  <a:cubicBezTo>
                    <a:pt x="1219" y="3751"/>
                    <a:pt x="1597" y="3796"/>
                    <a:pt x="1990" y="3796"/>
                  </a:cubicBezTo>
                  <a:cubicBezTo>
                    <a:pt x="2473" y="3796"/>
                    <a:pt x="2979" y="3728"/>
                    <a:pt x="3356" y="3704"/>
                  </a:cubicBezTo>
                  <a:cubicBezTo>
                    <a:pt x="4040" y="3661"/>
                    <a:pt x="4703" y="3554"/>
                    <a:pt x="5237" y="3127"/>
                  </a:cubicBezTo>
                  <a:cubicBezTo>
                    <a:pt x="6114" y="2443"/>
                    <a:pt x="5023" y="2037"/>
                    <a:pt x="4425" y="1695"/>
                  </a:cubicBezTo>
                  <a:cubicBezTo>
                    <a:pt x="4083" y="1481"/>
                    <a:pt x="3805" y="1310"/>
                    <a:pt x="3591" y="947"/>
                  </a:cubicBezTo>
                  <a:cubicBezTo>
                    <a:pt x="3329" y="483"/>
                    <a:pt x="3238" y="1"/>
                    <a:pt x="27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33"/>
            <p:cNvSpPr/>
            <p:nvPr/>
          </p:nvSpPr>
          <p:spPr>
            <a:xfrm>
              <a:off x="2331650" y="295950"/>
              <a:ext cx="52925" cy="57725"/>
            </a:xfrm>
            <a:custGeom>
              <a:avLst/>
              <a:gdLst/>
              <a:ahLst/>
              <a:cxnLst/>
              <a:rect l="l" t="t" r="r" b="b"/>
              <a:pathLst>
                <a:path w="2117" h="2309" extrusionOk="0">
                  <a:moveTo>
                    <a:pt x="1646" y="0"/>
                  </a:moveTo>
                  <a:lnTo>
                    <a:pt x="1646" y="0"/>
                  </a:lnTo>
                  <a:cubicBezTo>
                    <a:pt x="1133" y="428"/>
                    <a:pt x="0" y="385"/>
                    <a:pt x="171" y="1368"/>
                  </a:cubicBezTo>
                  <a:cubicBezTo>
                    <a:pt x="299" y="2116"/>
                    <a:pt x="812" y="2181"/>
                    <a:pt x="1389" y="2245"/>
                  </a:cubicBezTo>
                  <a:cubicBezTo>
                    <a:pt x="1528" y="2255"/>
                    <a:pt x="1694" y="2309"/>
                    <a:pt x="1830" y="2309"/>
                  </a:cubicBezTo>
                  <a:cubicBezTo>
                    <a:pt x="1967" y="2309"/>
                    <a:pt x="2073" y="2255"/>
                    <a:pt x="2095" y="2052"/>
                  </a:cubicBezTo>
                  <a:cubicBezTo>
                    <a:pt x="2116" y="1796"/>
                    <a:pt x="1860" y="1347"/>
                    <a:pt x="1710" y="1155"/>
                  </a:cubicBezTo>
                  <a:cubicBezTo>
                    <a:pt x="1582" y="962"/>
                    <a:pt x="1389" y="855"/>
                    <a:pt x="1368" y="620"/>
                  </a:cubicBezTo>
                  <a:cubicBezTo>
                    <a:pt x="1368" y="407"/>
                    <a:pt x="1560" y="150"/>
                    <a:pt x="1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33"/>
            <p:cNvSpPr/>
            <p:nvPr/>
          </p:nvSpPr>
          <p:spPr>
            <a:xfrm>
              <a:off x="2362625" y="334950"/>
              <a:ext cx="96750" cy="23250"/>
            </a:xfrm>
            <a:custGeom>
              <a:avLst/>
              <a:gdLst/>
              <a:ahLst/>
              <a:cxnLst/>
              <a:rect l="l" t="t" r="r" b="b"/>
              <a:pathLst>
                <a:path w="3870" h="930" extrusionOk="0">
                  <a:moveTo>
                    <a:pt x="22" y="1"/>
                  </a:moveTo>
                  <a:lnTo>
                    <a:pt x="1" y="22"/>
                  </a:lnTo>
                  <a:cubicBezTo>
                    <a:pt x="215" y="321"/>
                    <a:pt x="514" y="514"/>
                    <a:pt x="834" y="663"/>
                  </a:cubicBezTo>
                  <a:cubicBezTo>
                    <a:pt x="1155" y="792"/>
                    <a:pt x="1497" y="856"/>
                    <a:pt x="1839" y="898"/>
                  </a:cubicBezTo>
                  <a:cubicBezTo>
                    <a:pt x="2048" y="918"/>
                    <a:pt x="2258" y="930"/>
                    <a:pt x="2469" y="930"/>
                  </a:cubicBezTo>
                  <a:cubicBezTo>
                    <a:pt x="2948" y="930"/>
                    <a:pt x="3424" y="869"/>
                    <a:pt x="3870" y="706"/>
                  </a:cubicBezTo>
                  <a:lnTo>
                    <a:pt x="3848" y="685"/>
                  </a:lnTo>
                  <a:cubicBezTo>
                    <a:pt x="3528" y="770"/>
                    <a:pt x="3186" y="792"/>
                    <a:pt x="2865" y="792"/>
                  </a:cubicBezTo>
                  <a:cubicBezTo>
                    <a:pt x="2523" y="792"/>
                    <a:pt x="2202" y="749"/>
                    <a:pt x="1860" y="706"/>
                  </a:cubicBezTo>
                  <a:cubicBezTo>
                    <a:pt x="1540" y="642"/>
                    <a:pt x="1241" y="535"/>
                    <a:pt x="920" y="428"/>
                  </a:cubicBezTo>
                  <a:cubicBezTo>
                    <a:pt x="599" y="321"/>
                    <a:pt x="300" y="193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33"/>
            <p:cNvSpPr/>
            <p:nvPr/>
          </p:nvSpPr>
          <p:spPr>
            <a:xfrm>
              <a:off x="2362100" y="324775"/>
              <a:ext cx="68425" cy="12475"/>
            </a:xfrm>
            <a:custGeom>
              <a:avLst/>
              <a:gdLst/>
              <a:ahLst/>
              <a:cxnLst/>
              <a:rect l="l" t="t" r="r" b="b"/>
              <a:pathLst>
                <a:path w="2737" h="499" extrusionOk="0">
                  <a:moveTo>
                    <a:pt x="2252" y="1"/>
                  </a:moveTo>
                  <a:cubicBezTo>
                    <a:pt x="1954" y="1"/>
                    <a:pt x="1651" y="24"/>
                    <a:pt x="1347" y="66"/>
                  </a:cubicBezTo>
                  <a:cubicBezTo>
                    <a:pt x="1112" y="87"/>
                    <a:pt x="877" y="109"/>
                    <a:pt x="663" y="194"/>
                  </a:cubicBezTo>
                  <a:cubicBezTo>
                    <a:pt x="428" y="258"/>
                    <a:pt x="214" y="344"/>
                    <a:pt x="1" y="472"/>
                  </a:cubicBezTo>
                  <a:lnTo>
                    <a:pt x="22" y="493"/>
                  </a:lnTo>
                  <a:cubicBezTo>
                    <a:pt x="65" y="497"/>
                    <a:pt x="108" y="499"/>
                    <a:pt x="151" y="499"/>
                  </a:cubicBezTo>
                  <a:cubicBezTo>
                    <a:pt x="343" y="499"/>
                    <a:pt x="531" y="464"/>
                    <a:pt x="706" y="429"/>
                  </a:cubicBezTo>
                  <a:cubicBezTo>
                    <a:pt x="941" y="386"/>
                    <a:pt x="1155" y="301"/>
                    <a:pt x="1368" y="258"/>
                  </a:cubicBezTo>
                  <a:cubicBezTo>
                    <a:pt x="1817" y="151"/>
                    <a:pt x="2288" y="66"/>
                    <a:pt x="2736" y="66"/>
                  </a:cubicBezTo>
                  <a:lnTo>
                    <a:pt x="2736" y="23"/>
                  </a:lnTo>
                  <a:cubicBezTo>
                    <a:pt x="2577" y="8"/>
                    <a:pt x="2416" y="1"/>
                    <a:pt x="22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33"/>
            <p:cNvSpPr/>
            <p:nvPr/>
          </p:nvSpPr>
          <p:spPr>
            <a:xfrm>
              <a:off x="2356750" y="299650"/>
              <a:ext cx="77875" cy="31600"/>
            </a:xfrm>
            <a:custGeom>
              <a:avLst/>
              <a:gdLst/>
              <a:ahLst/>
              <a:cxnLst/>
              <a:rect l="l" t="t" r="r" b="b"/>
              <a:pathLst>
                <a:path w="3115" h="1264" extrusionOk="0">
                  <a:moveTo>
                    <a:pt x="2905" y="1"/>
                  </a:moveTo>
                  <a:cubicBezTo>
                    <a:pt x="2899" y="1"/>
                    <a:pt x="2893" y="1"/>
                    <a:pt x="2886" y="2"/>
                  </a:cubicBezTo>
                  <a:cubicBezTo>
                    <a:pt x="2822" y="23"/>
                    <a:pt x="2801" y="88"/>
                    <a:pt x="2822" y="130"/>
                  </a:cubicBezTo>
                  <a:cubicBezTo>
                    <a:pt x="2331" y="194"/>
                    <a:pt x="1839" y="280"/>
                    <a:pt x="1369" y="408"/>
                  </a:cubicBezTo>
                  <a:cubicBezTo>
                    <a:pt x="1112" y="494"/>
                    <a:pt x="856" y="558"/>
                    <a:pt x="621" y="707"/>
                  </a:cubicBezTo>
                  <a:cubicBezTo>
                    <a:pt x="385" y="836"/>
                    <a:pt x="172" y="1007"/>
                    <a:pt x="1" y="1242"/>
                  </a:cubicBezTo>
                  <a:lnTo>
                    <a:pt x="1" y="1263"/>
                  </a:lnTo>
                  <a:lnTo>
                    <a:pt x="727" y="921"/>
                  </a:lnTo>
                  <a:cubicBezTo>
                    <a:pt x="963" y="814"/>
                    <a:pt x="1198" y="686"/>
                    <a:pt x="1433" y="601"/>
                  </a:cubicBezTo>
                  <a:cubicBezTo>
                    <a:pt x="1882" y="430"/>
                    <a:pt x="2352" y="301"/>
                    <a:pt x="2822" y="173"/>
                  </a:cubicBezTo>
                  <a:cubicBezTo>
                    <a:pt x="2840" y="208"/>
                    <a:pt x="2886" y="243"/>
                    <a:pt x="2937" y="243"/>
                  </a:cubicBezTo>
                  <a:cubicBezTo>
                    <a:pt x="2948" y="243"/>
                    <a:pt x="2960" y="241"/>
                    <a:pt x="2972" y="237"/>
                  </a:cubicBezTo>
                  <a:cubicBezTo>
                    <a:pt x="3115" y="217"/>
                    <a:pt x="3043" y="1"/>
                    <a:pt x="29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33"/>
            <p:cNvSpPr/>
            <p:nvPr/>
          </p:nvSpPr>
          <p:spPr>
            <a:xfrm>
              <a:off x="2341250" y="266525"/>
              <a:ext cx="132400" cy="48150"/>
            </a:xfrm>
            <a:custGeom>
              <a:avLst/>
              <a:gdLst/>
              <a:ahLst/>
              <a:cxnLst/>
              <a:rect l="l" t="t" r="r" b="b"/>
              <a:pathLst>
                <a:path w="5296" h="1926" extrusionOk="0">
                  <a:moveTo>
                    <a:pt x="5107" y="1"/>
                  </a:moveTo>
                  <a:cubicBezTo>
                    <a:pt x="5101" y="1"/>
                    <a:pt x="5094" y="1"/>
                    <a:pt x="5088" y="2"/>
                  </a:cubicBezTo>
                  <a:cubicBezTo>
                    <a:pt x="5024" y="2"/>
                    <a:pt x="5002" y="66"/>
                    <a:pt x="5002" y="109"/>
                  </a:cubicBezTo>
                  <a:cubicBezTo>
                    <a:pt x="4575" y="109"/>
                    <a:pt x="4147" y="130"/>
                    <a:pt x="3741" y="216"/>
                  </a:cubicBezTo>
                  <a:cubicBezTo>
                    <a:pt x="3293" y="322"/>
                    <a:pt x="2844" y="472"/>
                    <a:pt x="2438" y="686"/>
                  </a:cubicBezTo>
                  <a:cubicBezTo>
                    <a:pt x="2245" y="771"/>
                    <a:pt x="2031" y="900"/>
                    <a:pt x="1839" y="985"/>
                  </a:cubicBezTo>
                  <a:cubicBezTo>
                    <a:pt x="1647" y="1092"/>
                    <a:pt x="1454" y="1177"/>
                    <a:pt x="1241" y="1284"/>
                  </a:cubicBezTo>
                  <a:cubicBezTo>
                    <a:pt x="835" y="1455"/>
                    <a:pt x="471" y="1626"/>
                    <a:pt x="44" y="1819"/>
                  </a:cubicBezTo>
                  <a:lnTo>
                    <a:pt x="1" y="1926"/>
                  </a:lnTo>
                  <a:cubicBezTo>
                    <a:pt x="450" y="1861"/>
                    <a:pt x="899" y="1669"/>
                    <a:pt x="1326" y="1498"/>
                  </a:cubicBezTo>
                  <a:cubicBezTo>
                    <a:pt x="1540" y="1434"/>
                    <a:pt x="1754" y="1327"/>
                    <a:pt x="1946" y="1220"/>
                  </a:cubicBezTo>
                  <a:cubicBezTo>
                    <a:pt x="2160" y="1092"/>
                    <a:pt x="2331" y="964"/>
                    <a:pt x="2523" y="857"/>
                  </a:cubicBezTo>
                  <a:cubicBezTo>
                    <a:pt x="3271" y="408"/>
                    <a:pt x="4147" y="173"/>
                    <a:pt x="5002" y="130"/>
                  </a:cubicBezTo>
                  <a:cubicBezTo>
                    <a:pt x="5021" y="186"/>
                    <a:pt x="5072" y="241"/>
                    <a:pt x="5126" y="241"/>
                  </a:cubicBezTo>
                  <a:cubicBezTo>
                    <a:pt x="5135" y="241"/>
                    <a:pt x="5143" y="240"/>
                    <a:pt x="5152" y="237"/>
                  </a:cubicBezTo>
                  <a:cubicBezTo>
                    <a:pt x="5295" y="217"/>
                    <a:pt x="5243" y="1"/>
                    <a:pt x="5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33"/>
            <p:cNvSpPr/>
            <p:nvPr/>
          </p:nvSpPr>
          <p:spPr>
            <a:xfrm>
              <a:off x="2342875" y="278275"/>
              <a:ext cx="105650" cy="44950"/>
            </a:xfrm>
            <a:custGeom>
              <a:avLst/>
              <a:gdLst/>
              <a:ahLst/>
              <a:cxnLst/>
              <a:rect l="l" t="t" r="r" b="b"/>
              <a:pathLst>
                <a:path w="4226" h="1798" extrusionOk="0">
                  <a:moveTo>
                    <a:pt x="4035" y="1"/>
                  </a:moveTo>
                  <a:cubicBezTo>
                    <a:pt x="4029" y="1"/>
                    <a:pt x="4024" y="1"/>
                    <a:pt x="4018" y="2"/>
                  </a:cubicBezTo>
                  <a:cubicBezTo>
                    <a:pt x="3954" y="23"/>
                    <a:pt x="3933" y="66"/>
                    <a:pt x="3933" y="109"/>
                  </a:cubicBezTo>
                  <a:cubicBezTo>
                    <a:pt x="3812" y="94"/>
                    <a:pt x="3691" y="87"/>
                    <a:pt x="3570" y="87"/>
                  </a:cubicBezTo>
                  <a:cubicBezTo>
                    <a:pt x="3351" y="87"/>
                    <a:pt x="3135" y="110"/>
                    <a:pt x="2928" y="152"/>
                  </a:cubicBezTo>
                  <a:cubicBezTo>
                    <a:pt x="2565" y="237"/>
                    <a:pt x="2202" y="408"/>
                    <a:pt x="1902" y="643"/>
                  </a:cubicBezTo>
                  <a:cubicBezTo>
                    <a:pt x="1731" y="750"/>
                    <a:pt x="1582" y="878"/>
                    <a:pt x="1432" y="964"/>
                  </a:cubicBezTo>
                  <a:cubicBezTo>
                    <a:pt x="1282" y="1071"/>
                    <a:pt x="1133" y="1156"/>
                    <a:pt x="983" y="1263"/>
                  </a:cubicBezTo>
                  <a:cubicBezTo>
                    <a:pt x="663" y="1434"/>
                    <a:pt x="321" y="1584"/>
                    <a:pt x="0" y="1776"/>
                  </a:cubicBezTo>
                  <a:lnTo>
                    <a:pt x="0" y="1798"/>
                  </a:lnTo>
                  <a:cubicBezTo>
                    <a:pt x="363" y="1733"/>
                    <a:pt x="727" y="1627"/>
                    <a:pt x="1090" y="1477"/>
                  </a:cubicBezTo>
                  <a:cubicBezTo>
                    <a:pt x="1261" y="1391"/>
                    <a:pt x="1432" y="1285"/>
                    <a:pt x="1582" y="1178"/>
                  </a:cubicBezTo>
                  <a:cubicBezTo>
                    <a:pt x="1731" y="1049"/>
                    <a:pt x="1860" y="900"/>
                    <a:pt x="2009" y="793"/>
                  </a:cubicBezTo>
                  <a:cubicBezTo>
                    <a:pt x="2287" y="558"/>
                    <a:pt x="2608" y="387"/>
                    <a:pt x="2950" y="280"/>
                  </a:cubicBezTo>
                  <a:cubicBezTo>
                    <a:pt x="3270" y="173"/>
                    <a:pt x="3591" y="130"/>
                    <a:pt x="3933" y="130"/>
                  </a:cubicBezTo>
                  <a:cubicBezTo>
                    <a:pt x="3951" y="186"/>
                    <a:pt x="3986" y="241"/>
                    <a:pt x="4050" y="241"/>
                  </a:cubicBezTo>
                  <a:cubicBezTo>
                    <a:pt x="4060" y="241"/>
                    <a:pt x="4071" y="240"/>
                    <a:pt x="4082" y="237"/>
                  </a:cubicBezTo>
                  <a:cubicBezTo>
                    <a:pt x="4226" y="217"/>
                    <a:pt x="4154" y="1"/>
                    <a:pt x="40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33"/>
            <p:cNvSpPr/>
            <p:nvPr/>
          </p:nvSpPr>
          <p:spPr>
            <a:xfrm>
              <a:off x="2361575" y="308775"/>
              <a:ext cx="60925" cy="23525"/>
            </a:xfrm>
            <a:custGeom>
              <a:avLst/>
              <a:gdLst/>
              <a:ahLst/>
              <a:cxnLst/>
              <a:rect l="l" t="t" r="r" b="b"/>
              <a:pathLst>
                <a:path w="2437" h="941" extrusionOk="0">
                  <a:moveTo>
                    <a:pt x="2415" y="0"/>
                  </a:moveTo>
                  <a:cubicBezTo>
                    <a:pt x="2052" y="257"/>
                    <a:pt x="1646" y="385"/>
                    <a:pt x="1240" y="471"/>
                  </a:cubicBezTo>
                  <a:cubicBezTo>
                    <a:pt x="1026" y="535"/>
                    <a:pt x="812" y="535"/>
                    <a:pt x="599" y="620"/>
                  </a:cubicBezTo>
                  <a:cubicBezTo>
                    <a:pt x="385" y="684"/>
                    <a:pt x="192" y="770"/>
                    <a:pt x="0" y="920"/>
                  </a:cubicBezTo>
                  <a:lnTo>
                    <a:pt x="22" y="941"/>
                  </a:lnTo>
                  <a:cubicBezTo>
                    <a:pt x="235" y="920"/>
                    <a:pt x="449" y="898"/>
                    <a:pt x="663" y="855"/>
                  </a:cubicBezTo>
                  <a:cubicBezTo>
                    <a:pt x="876" y="813"/>
                    <a:pt x="1069" y="749"/>
                    <a:pt x="1283" y="663"/>
                  </a:cubicBezTo>
                  <a:cubicBezTo>
                    <a:pt x="1496" y="599"/>
                    <a:pt x="1689" y="513"/>
                    <a:pt x="1902" y="407"/>
                  </a:cubicBezTo>
                  <a:cubicBezTo>
                    <a:pt x="2095" y="300"/>
                    <a:pt x="2266" y="171"/>
                    <a:pt x="2437" y="22"/>
                  </a:cubicBezTo>
                  <a:lnTo>
                    <a:pt x="24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33"/>
            <p:cNvSpPr/>
            <p:nvPr/>
          </p:nvSpPr>
          <p:spPr>
            <a:xfrm>
              <a:off x="2359975" y="332775"/>
              <a:ext cx="90700" cy="16100"/>
            </a:xfrm>
            <a:custGeom>
              <a:avLst/>
              <a:gdLst/>
              <a:ahLst/>
              <a:cxnLst/>
              <a:rect l="l" t="t" r="r" b="b"/>
              <a:pathLst>
                <a:path w="3628" h="644" extrusionOk="0">
                  <a:moveTo>
                    <a:pt x="3439" y="1"/>
                  </a:moveTo>
                  <a:cubicBezTo>
                    <a:pt x="3433" y="1"/>
                    <a:pt x="3426" y="1"/>
                    <a:pt x="3420" y="2"/>
                  </a:cubicBezTo>
                  <a:cubicBezTo>
                    <a:pt x="3334" y="24"/>
                    <a:pt x="3313" y="88"/>
                    <a:pt x="3334" y="152"/>
                  </a:cubicBezTo>
                  <a:cubicBezTo>
                    <a:pt x="2912" y="391"/>
                    <a:pt x="2426" y="456"/>
                    <a:pt x="1945" y="456"/>
                  </a:cubicBezTo>
                  <a:cubicBezTo>
                    <a:pt x="1866" y="456"/>
                    <a:pt x="1788" y="454"/>
                    <a:pt x="1710" y="451"/>
                  </a:cubicBezTo>
                  <a:cubicBezTo>
                    <a:pt x="1432" y="430"/>
                    <a:pt x="1154" y="366"/>
                    <a:pt x="855" y="344"/>
                  </a:cubicBezTo>
                  <a:cubicBezTo>
                    <a:pt x="577" y="323"/>
                    <a:pt x="299" y="302"/>
                    <a:pt x="0" y="302"/>
                  </a:cubicBezTo>
                  <a:lnTo>
                    <a:pt x="0" y="344"/>
                  </a:lnTo>
                  <a:cubicBezTo>
                    <a:pt x="256" y="451"/>
                    <a:pt x="556" y="537"/>
                    <a:pt x="834" y="601"/>
                  </a:cubicBezTo>
                  <a:cubicBezTo>
                    <a:pt x="1111" y="643"/>
                    <a:pt x="1411" y="643"/>
                    <a:pt x="1710" y="643"/>
                  </a:cubicBezTo>
                  <a:cubicBezTo>
                    <a:pt x="1988" y="643"/>
                    <a:pt x="2287" y="601"/>
                    <a:pt x="2586" y="537"/>
                  </a:cubicBezTo>
                  <a:cubicBezTo>
                    <a:pt x="2864" y="451"/>
                    <a:pt x="3121" y="344"/>
                    <a:pt x="3356" y="173"/>
                  </a:cubicBezTo>
                  <a:cubicBezTo>
                    <a:pt x="3373" y="208"/>
                    <a:pt x="3405" y="243"/>
                    <a:pt x="3451" y="243"/>
                  </a:cubicBezTo>
                  <a:cubicBezTo>
                    <a:pt x="3461" y="243"/>
                    <a:pt x="3472" y="241"/>
                    <a:pt x="3484" y="237"/>
                  </a:cubicBezTo>
                  <a:cubicBezTo>
                    <a:pt x="3627" y="217"/>
                    <a:pt x="3575" y="1"/>
                    <a:pt x="34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33"/>
            <p:cNvSpPr/>
            <p:nvPr/>
          </p:nvSpPr>
          <p:spPr>
            <a:xfrm>
              <a:off x="2362625" y="289000"/>
              <a:ext cx="85325" cy="32100"/>
            </a:xfrm>
            <a:custGeom>
              <a:avLst/>
              <a:gdLst/>
              <a:ahLst/>
              <a:cxnLst/>
              <a:rect l="l" t="t" r="r" b="b"/>
              <a:pathLst>
                <a:path w="3413" h="1284" extrusionOk="0">
                  <a:moveTo>
                    <a:pt x="3294" y="1"/>
                  </a:moveTo>
                  <a:cubicBezTo>
                    <a:pt x="3234" y="1"/>
                    <a:pt x="3164" y="60"/>
                    <a:pt x="3164" y="150"/>
                  </a:cubicBezTo>
                  <a:cubicBezTo>
                    <a:pt x="3002" y="110"/>
                    <a:pt x="2830" y="95"/>
                    <a:pt x="2656" y="95"/>
                  </a:cubicBezTo>
                  <a:cubicBezTo>
                    <a:pt x="2555" y="95"/>
                    <a:pt x="2454" y="100"/>
                    <a:pt x="2352" y="107"/>
                  </a:cubicBezTo>
                  <a:cubicBezTo>
                    <a:pt x="2074" y="150"/>
                    <a:pt x="1775" y="236"/>
                    <a:pt x="1497" y="343"/>
                  </a:cubicBezTo>
                  <a:cubicBezTo>
                    <a:pt x="1241" y="449"/>
                    <a:pt x="963" y="556"/>
                    <a:pt x="706" y="706"/>
                  </a:cubicBezTo>
                  <a:cubicBezTo>
                    <a:pt x="450" y="877"/>
                    <a:pt x="215" y="1048"/>
                    <a:pt x="1" y="1262"/>
                  </a:cubicBezTo>
                  <a:lnTo>
                    <a:pt x="22" y="1283"/>
                  </a:lnTo>
                  <a:cubicBezTo>
                    <a:pt x="300" y="1198"/>
                    <a:pt x="557" y="1069"/>
                    <a:pt x="813" y="941"/>
                  </a:cubicBezTo>
                  <a:cubicBezTo>
                    <a:pt x="1070" y="813"/>
                    <a:pt x="1326" y="642"/>
                    <a:pt x="1583" y="514"/>
                  </a:cubicBezTo>
                  <a:cubicBezTo>
                    <a:pt x="2003" y="331"/>
                    <a:pt x="2454" y="179"/>
                    <a:pt x="2924" y="179"/>
                  </a:cubicBezTo>
                  <a:cubicBezTo>
                    <a:pt x="3004" y="179"/>
                    <a:pt x="3084" y="184"/>
                    <a:pt x="3164" y="193"/>
                  </a:cubicBezTo>
                  <a:cubicBezTo>
                    <a:pt x="3172" y="248"/>
                    <a:pt x="3209" y="271"/>
                    <a:pt x="3251" y="271"/>
                  </a:cubicBezTo>
                  <a:cubicBezTo>
                    <a:pt x="3324" y="271"/>
                    <a:pt x="3413" y="202"/>
                    <a:pt x="3399" y="107"/>
                  </a:cubicBezTo>
                  <a:lnTo>
                    <a:pt x="3378" y="86"/>
                  </a:lnTo>
                  <a:cubicBezTo>
                    <a:pt x="3369" y="27"/>
                    <a:pt x="3334" y="1"/>
                    <a:pt x="3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33"/>
            <p:cNvSpPr/>
            <p:nvPr/>
          </p:nvSpPr>
          <p:spPr>
            <a:xfrm>
              <a:off x="2349275" y="334950"/>
              <a:ext cx="104750" cy="43975"/>
            </a:xfrm>
            <a:custGeom>
              <a:avLst/>
              <a:gdLst/>
              <a:ahLst/>
              <a:cxnLst/>
              <a:rect l="l" t="t" r="r" b="b"/>
              <a:pathLst>
                <a:path w="4190" h="1759" extrusionOk="0">
                  <a:moveTo>
                    <a:pt x="22" y="1"/>
                  </a:moveTo>
                  <a:lnTo>
                    <a:pt x="1" y="22"/>
                  </a:lnTo>
                  <a:cubicBezTo>
                    <a:pt x="364" y="193"/>
                    <a:pt x="642" y="450"/>
                    <a:pt x="941" y="685"/>
                  </a:cubicBezTo>
                  <a:cubicBezTo>
                    <a:pt x="1091" y="813"/>
                    <a:pt x="1262" y="920"/>
                    <a:pt x="1433" y="1027"/>
                  </a:cubicBezTo>
                  <a:cubicBezTo>
                    <a:pt x="1604" y="1112"/>
                    <a:pt x="1775" y="1198"/>
                    <a:pt x="1967" y="1283"/>
                  </a:cubicBezTo>
                  <a:cubicBezTo>
                    <a:pt x="2309" y="1433"/>
                    <a:pt x="2672" y="1582"/>
                    <a:pt x="3057" y="1689"/>
                  </a:cubicBezTo>
                  <a:cubicBezTo>
                    <a:pt x="3249" y="1732"/>
                    <a:pt x="3442" y="1753"/>
                    <a:pt x="3634" y="1753"/>
                  </a:cubicBezTo>
                  <a:cubicBezTo>
                    <a:pt x="3666" y="1757"/>
                    <a:pt x="3698" y="1759"/>
                    <a:pt x="3730" y="1759"/>
                  </a:cubicBezTo>
                  <a:cubicBezTo>
                    <a:pt x="3890" y="1759"/>
                    <a:pt x="4047" y="1714"/>
                    <a:pt x="4190" y="1625"/>
                  </a:cubicBezTo>
                  <a:lnTo>
                    <a:pt x="4190" y="1604"/>
                  </a:lnTo>
                  <a:cubicBezTo>
                    <a:pt x="4059" y="1669"/>
                    <a:pt x="3916" y="1697"/>
                    <a:pt x="3770" y="1697"/>
                  </a:cubicBezTo>
                  <a:cubicBezTo>
                    <a:pt x="3725" y="1697"/>
                    <a:pt x="3680" y="1694"/>
                    <a:pt x="3634" y="1689"/>
                  </a:cubicBezTo>
                  <a:cubicBezTo>
                    <a:pt x="3442" y="1668"/>
                    <a:pt x="3271" y="1625"/>
                    <a:pt x="3078" y="1561"/>
                  </a:cubicBezTo>
                  <a:cubicBezTo>
                    <a:pt x="2715" y="1454"/>
                    <a:pt x="2373" y="1283"/>
                    <a:pt x="2052" y="1091"/>
                  </a:cubicBezTo>
                  <a:cubicBezTo>
                    <a:pt x="1881" y="1005"/>
                    <a:pt x="1710" y="898"/>
                    <a:pt x="1539" y="813"/>
                  </a:cubicBezTo>
                  <a:cubicBezTo>
                    <a:pt x="1390" y="706"/>
                    <a:pt x="1240" y="599"/>
                    <a:pt x="1069" y="492"/>
                  </a:cubicBezTo>
                  <a:cubicBezTo>
                    <a:pt x="749" y="279"/>
                    <a:pt x="407" y="44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33"/>
            <p:cNvSpPr/>
            <p:nvPr/>
          </p:nvSpPr>
          <p:spPr>
            <a:xfrm>
              <a:off x="2363700" y="262150"/>
              <a:ext cx="53700" cy="45050"/>
            </a:xfrm>
            <a:custGeom>
              <a:avLst/>
              <a:gdLst/>
              <a:ahLst/>
              <a:cxnLst/>
              <a:rect l="l" t="t" r="r" b="b"/>
              <a:pathLst>
                <a:path w="2148" h="1802" extrusionOk="0">
                  <a:moveTo>
                    <a:pt x="1960" y="1"/>
                  </a:moveTo>
                  <a:cubicBezTo>
                    <a:pt x="1949" y="1"/>
                    <a:pt x="1937" y="2"/>
                    <a:pt x="1924" y="6"/>
                  </a:cubicBezTo>
                  <a:cubicBezTo>
                    <a:pt x="1817" y="6"/>
                    <a:pt x="1839" y="134"/>
                    <a:pt x="1882" y="198"/>
                  </a:cubicBezTo>
                  <a:cubicBezTo>
                    <a:pt x="1753" y="327"/>
                    <a:pt x="1582" y="391"/>
                    <a:pt x="1433" y="476"/>
                  </a:cubicBezTo>
                  <a:cubicBezTo>
                    <a:pt x="1219" y="540"/>
                    <a:pt x="1027" y="626"/>
                    <a:pt x="813" y="733"/>
                  </a:cubicBezTo>
                  <a:cubicBezTo>
                    <a:pt x="620" y="839"/>
                    <a:pt x="428" y="989"/>
                    <a:pt x="300" y="1160"/>
                  </a:cubicBezTo>
                  <a:cubicBezTo>
                    <a:pt x="172" y="1352"/>
                    <a:pt x="65" y="1545"/>
                    <a:pt x="1" y="1780"/>
                  </a:cubicBezTo>
                  <a:lnTo>
                    <a:pt x="22" y="1801"/>
                  </a:lnTo>
                  <a:cubicBezTo>
                    <a:pt x="193" y="1652"/>
                    <a:pt x="343" y="1481"/>
                    <a:pt x="471" y="1331"/>
                  </a:cubicBezTo>
                  <a:cubicBezTo>
                    <a:pt x="620" y="1181"/>
                    <a:pt x="749" y="1032"/>
                    <a:pt x="920" y="904"/>
                  </a:cubicBezTo>
                  <a:cubicBezTo>
                    <a:pt x="1091" y="775"/>
                    <a:pt x="1283" y="690"/>
                    <a:pt x="1475" y="583"/>
                  </a:cubicBezTo>
                  <a:cubicBezTo>
                    <a:pt x="1625" y="476"/>
                    <a:pt x="1796" y="369"/>
                    <a:pt x="1924" y="220"/>
                  </a:cubicBezTo>
                  <a:cubicBezTo>
                    <a:pt x="1946" y="220"/>
                    <a:pt x="1967" y="241"/>
                    <a:pt x="2010" y="241"/>
                  </a:cubicBezTo>
                  <a:cubicBezTo>
                    <a:pt x="2147" y="202"/>
                    <a:pt x="2086" y="1"/>
                    <a:pt x="19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33"/>
            <p:cNvSpPr/>
            <p:nvPr/>
          </p:nvSpPr>
          <p:spPr>
            <a:xfrm>
              <a:off x="2358350" y="328550"/>
              <a:ext cx="81800" cy="16875"/>
            </a:xfrm>
            <a:custGeom>
              <a:avLst/>
              <a:gdLst/>
              <a:ahLst/>
              <a:cxnLst/>
              <a:rect l="l" t="t" r="r" b="b"/>
              <a:pathLst>
                <a:path w="3272" h="675" extrusionOk="0">
                  <a:moveTo>
                    <a:pt x="3250" y="0"/>
                  </a:moveTo>
                  <a:cubicBezTo>
                    <a:pt x="2715" y="64"/>
                    <a:pt x="2160" y="171"/>
                    <a:pt x="1625" y="278"/>
                  </a:cubicBezTo>
                  <a:cubicBezTo>
                    <a:pt x="1347" y="321"/>
                    <a:pt x="1070" y="342"/>
                    <a:pt x="813" y="406"/>
                  </a:cubicBezTo>
                  <a:cubicBezTo>
                    <a:pt x="535" y="471"/>
                    <a:pt x="279" y="513"/>
                    <a:pt x="1" y="577"/>
                  </a:cubicBezTo>
                  <a:lnTo>
                    <a:pt x="1" y="599"/>
                  </a:lnTo>
                  <a:cubicBezTo>
                    <a:pt x="186" y="656"/>
                    <a:pt x="371" y="675"/>
                    <a:pt x="557" y="675"/>
                  </a:cubicBezTo>
                  <a:cubicBezTo>
                    <a:pt x="649" y="675"/>
                    <a:pt x="742" y="670"/>
                    <a:pt x="834" y="663"/>
                  </a:cubicBezTo>
                  <a:cubicBezTo>
                    <a:pt x="1112" y="641"/>
                    <a:pt x="1390" y="535"/>
                    <a:pt x="1647" y="471"/>
                  </a:cubicBezTo>
                  <a:cubicBezTo>
                    <a:pt x="2202" y="342"/>
                    <a:pt x="2715" y="150"/>
                    <a:pt x="3271" y="22"/>
                  </a:cubicBezTo>
                  <a:lnTo>
                    <a:pt x="32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33"/>
            <p:cNvSpPr/>
            <p:nvPr/>
          </p:nvSpPr>
          <p:spPr>
            <a:xfrm>
              <a:off x="2419475" y="306600"/>
              <a:ext cx="6625" cy="4375"/>
            </a:xfrm>
            <a:custGeom>
              <a:avLst/>
              <a:gdLst/>
              <a:ahLst/>
              <a:cxnLst/>
              <a:rect l="l" t="t" r="r" b="b"/>
              <a:pathLst>
                <a:path w="265" h="175" extrusionOk="0">
                  <a:moveTo>
                    <a:pt x="139" y="0"/>
                  </a:moveTo>
                  <a:cubicBezTo>
                    <a:pt x="133" y="0"/>
                    <a:pt x="127" y="1"/>
                    <a:pt x="121" y="2"/>
                  </a:cubicBezTo>
                  <a:cubicBezTo>
                    <a:pt x="0" y="22"/>
                    <a:pt x="50" y="175"/>
                    <a:pt x="145" y="175"/>
                  </a:cubicBezTo>
                  <a:cubicBezTo>
                    <a:pt x="151" y="175"/>
                    <a:pt x="157" y="174"/>
                    <a:pt x="164" y="173"/>
                  </a:cubicBezTo>
                  <a:cubicBezTo>
                    <a:pt x="264" y="153"/>
                    <a:pt x="232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33"/>
            <p:cNvSpPr/>
            <p:nvPr/>
          </p:nvSpPr>
          <p:spPr>
            <a:xfrm>
              <a:off x="2428300" y="323050"/>
              <a:ext cx="6500" cy="5025"/>
            </a:xfrm>
            <a:custGeom>
              <a:avLst/>
              <a:gdLst/>
              <a:ahLst/>
              <a:cxnLst/>
              <a:rect l="l" t="t" r="r" b="b"/>
              <a:pathLst>
                <a:path w="260" h="201" extrusionOk="0">
                  <a:moveTo>
                    <a:pt x="130" y="0"/>
                  </a:moveTo>
                  <a:cubicBezTo>
                    <a:pt x="99" y="0"/>
                    <a:pt x="66" y="15"/>
                    <a:pt x="46" y="49"/>
                  </a:cubicBezTo>
                  <a:cubicBezTo>
                    <a:pt x="0" y="125"/>
                    <a:pt x="73" y="200"/>
                    <a:pt x="141" y="200"/>
                  </a:cubicBezTo>
                  <a:cubicBezTo>
                    <a:pt x="170" y="200"/>
                    <a:pt x="198" y="187"/>
                    <a:pt x="217" y="156"/>
                  </a:cubicBezTo>
                  <a:lnTo>
                    <a:pt x="217" y="135"/>
                  </a:lnTo>
                  <a:cubicBezTo>
                    <a:pt x="260" y="63"/>
                    <a:pt x="196" y="0"/>
                    <a:pt x="1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33"/>
            <p:cNvSpPr/>
            <p:nvPr/>
          </p:nvSpPr>
          <p:spPr>
            <a:xfrm>
              <a:off x="2437050" y="325300"/>
              <a:ext cx="7725" cy="5450"/>
            </a:xfrm>
            <a:custGeom>
              <a:avLst/>
              <a:gdLst/>
              <a:ahLst/>
              <a:cxnLst/>
              <a:rect l="l" t="t" r="r" b="b"/>
              <a:pathLst>
                <a:path w="309" h="218" extrusionOk="0">
                  <a:moveTo>
                    <a:pt x="143" y="0"/>
                  </a:moveTo>
                  <a:cubicBezTo>
                    <a:pt x="136" y="0"/>
                    <a:pt x="130" y="1"/>
                    <a:pt x="123" y="2"/>
                  </a:cubicBezTo>
                  <a:cubicBezTo>
                    <a:pt x="1" y="22"/>
                    <a:pt x="53" y="217"/>
                    <a:pt x="169" y="217"/>
                  </a:cubicBezTo>
                  <a:cubicBezTo>
                    <a:pt x="175" y="217"/>
                    <a:pt x="181" y="217"/>
                    <a:pt x="187" y="216"/>
                  </a:cubicBezTo>
                  <a:cubicBezTo>
                    <a:pt x="309" y="175"/>
                    <a:pt x="258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33"/>
            <p:cNvSpPr/>
            <p:nvPr/>
          </p:nvSpPr>
          <p:spPr>
            <a:xfrm>
              <a:off x="2455775" y="349350"/>
              <a:ext cx="8250" cy="5450"/>
            </a:xfrm>
            <a:custGeom>
              <a:avLst/>
              <a:gdLst/>
              <a:ahLst/>
              <a:cxnLst/>
              <a:rect l="l" t="t" r="r" b="b"/>
              <a:pathLst>
                <a:path w="330" h="218" extrusionOk="0">
                  <a:moveTo>
                    <a:pt x="163" y="0"/>
                  </a:moveTo>
                  <a:cubicBezTo>
                    <a:pt x="157" y="0"/>
                    <a:pt x="150" y="1"/>
                    <a:pt x="144" y="2"/>
                  </a:cubicBezTo>
                  <a:lnTo>
                    <a:pt x="122" y="2"/>
                  </a:lnTo>
                  <a:cubicBezTo>
                    <a:pt x="1" y="42"/>
                    <a:pt x="52" y="217"/>
                    <a:pt x="167" y="217"/>
                  </a:cubicBezTo>
                  <a:cubicBezTo>
                    <a:pt x="173" y="217"/>
                    <a:pt x="180" y="217"/>
                    <a:pt x="186" y="216"/>
                  </a:cubicBezTo>
                  <a:lnTo>
                    <a:pt x="208" y="216"/>
                  </a:lnTo>
                  <a:cubicBezTo>
                    <a:pt x="329" y="175"/>
                    <a:pt x="278" y="0"/>
                    <a:pt x="1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33"/>
            <p:cNvSpPr/>
            <p:nvPr/>
          </p:nvSpPr>
          <p:spPr>
            <a:xfrm>
              <a:off x="2451475" y="371250"/>
              <a:ext cx="7200" cy="5450"/>
            </a:xfrm>
            <a:custGeom>
              <a:avLst/>
              <a:gdLst/>
              <a:ahLst/>
              <a:cxnLst/>
              <a:rect l="l" t="t" r="r" b="b"/>
              <a:pathLst>
                <a:path w="288" h="218" extrusionOk="0">
                  <a:moveTo>
                    <a:pt x="121" y="1"/>
                  </a:moveTo>
                  <a:cubicBezTo>
                    <a:pt x="115" y="1"/>
                    <a:pt x="109" y="1"/>
                    <a:pt x="102" y="2"/>
                  </a:cubicBezTo>
                  <a:cubicBezTo>
                    <a:pt x="0" y="23"/>
                    <a:pt x="34" y="217"/>
                    <a:pt x="148" y="217"/>
                  </a:cubicBezTo>
                  <a:cubicBezTo>
                    <a:pt x="154" y="217"/>
                    <a:pt x="160" y="217"/>
                    <a:pt x="166" y="216"/>
                  </a:cubicBezTo>
                  <a:cubicBezTo>
                    <a:pt x="288" y="175"/>
                    <a:pt x="236" y="1"/>
                    <a:pt x="1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33"/>
            <p:cNvSpPr/>
            <p:nvPr/>
          </p:nvSpPr>
          <p:spPr>
            <a:xfrm>
              <a:off x="2281950" y="248975"/>
              <a:ext cx="144825" cy="170975"/>
            </a:xfrm>
            <a:custGeom>
              <a:avLst/>
              <a:gdLst/>
              <a:ahLst/>
              <a:cxnLst/>
              <a:rect l="l" t="t" r="r" b="b"/>
              <a:pathLst>
                <a:path w="5793" h="6839" extrusionOk="0">
                  <a:moveTo>
                    <a:pt x="1867" y="0"/>
                  </a:moveTo>
                  <a:cubicBezTo>
                    <a:pt x="1415" y="0"/>
                    <a:pt x="1022" y="217"/>
                    <a:pt x="770" y="768"/>
                  </a:cubicBezTo>
                  <a:cubicBezTo>
                    <a:pt x="364" y="1666"/>
                    <a:pt x="0" y="2991"/>
                    <a:pt x="43" y="3974"/>
                  </a:cubicBezTo>
                  <a:cubicBezTo>
                    <a:pt x="107" y="4679"/>
                    <a:pt x="300" y="5705"/>
                    <a:pt x="791" y="6240"/>
                  </a:cubicBezTo>
                  <a:cubicBezTo>
                    <a:pt x="1159" y="6653"/>
                    <a:pt x="1606" y="6838"/>
                    <a:pt x="2064" y="6838"/>
                  </a:cubicBezTo>
                  <a:cubicBezTo>
                    <a:pt x="2459" y="6838"/>
                    <a:pt x="2862" y="6701"/>
                    <a:pt x="3228" y="6454"/>
                  </a:cubicBezTo>
                  <a:cubicBezTo>
                    <a:pt x="3634" y="6197"/>
                    <a:pt x="4061" y="5855"/>
                    <a:pt x="4403" y="5492"/>
                  </a:cubicBezTo>
                  <a:cubicBezTo>
                    <a:pt x="5173" y="4722"/>
                    <a:pt x="5793" y="3483"/>
                    <a:pt x="5152" y="2371"/>
                  </a:cubicBezTo>
                  <a:cubicBezTo>
                    <a:pt x="4671" y="1518"/>
                    <a:pt x="3064" y="0"/>
                    <a:pt x="18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33"/>
            <p:cNvSpPr/>
            <p:nvPr/>
          </p:nvSpPr>
          <p:spPr>
            <a:xfrm>
              <a:off x="927375" y="579850"/>
              <a:ext cx="270400" cy="88875"/>
            </a:xfrm>
            <a:custGeom>
              <a:avLst/>
              <a:gdLst/>
              <a:ahLst/>
              <a:cxnLst/>
              <a:rect l="l" t="t" r="r" b="b"/>
              <a:pathLst>
                <a:path w="10816" h="3555" extrusionOk="0">
                  <a:moveTo>
                    <a:pt x="5284" y="0"/>
                  </a:moveTo>
                  <a:cubicBezTo>
                    <a:pt x="4143" y="0"/>
                    <a:pt x="3010" y="649"/>
                    <a:pt x="1967" y="1063"/>
                  </a:cubicBezTo>
                  <a:lnTo>
                    <a:pt x="0" y="1448"/>
                  </a:lnTo>
                  <a:cubicBezTo>
                    <a:pt x="1588" y="1977"/>
                    <a:pt x="4186" y="3554"/>
                    <a:pt x="5796" y="3554"/>
                  </a:cubicBezTo>
                  <a:cubicBezTo>
                    <a:pt x="5875" y="3554"/>
                    <a:pt x="5953" y="3550"/>
                    <a:pt x="6028" y="3542"/>
                  </a:cubicBezTo>
                  <a:cubicBezTo>
                    <a:pt x="7118" y="3414"/>
                    <a:pt x="10089" y="2217"/>
                    <a:pt x="10815" y="1405"/>
                  </a:cubicBezTo>
                  <a:cubicBezTo>
                    <a:pt x="9811" y="614"/>
                    <a:pt x="6840" y="122"/>
                    <a:pt x="5579" y="15"/>
                  </a:cubicBezTo>
                  <a:cubicBezTo>
                    <a:pt x="5481" y="5"/>
                    <a:pt x="5382" y="0"/>
                    <a:pt x="5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33"/>
            <p:cNvSpPr/>
            <p:nvPr/>
          </p:nvSpPr>
          <p:spPr>
            <a:xfrm>
              <a:off x="924700" y="380900"/>
              <a:ext cx="124325" cy="239950"/>
            </a:xfrm>
            <a:custGeom>
              <a:avLst/>
              <a:gdLst/>
              <a:ahLst/>
              <a:cxnLst/>
              <a:rect l="l" t="t" r="r" b="b"/>
              <a:pathLst>
                <a:path w="4973" h="9598" extrusionOk="0">
                  <a:moveTo>
                    <a:pt x="2501" y="1"/>
                  </a:moveTo>
                  <a:lnTo>
                    <a:pt x="2501" y="1"/>
                  </a:lnTo>
                  <a:cubicBezTo>
                    <a:pt x="2499" y="41"/>
                    <a:pt x="2497" y="80"/>
                    <a:pt x="2497" y="119"/>
                  </a:cubicBezTo>
                  <a:lnTo>
                    <a:pt x="2497" y="119"/>
                  </a:lnTo>
                  <a:cubicBezTo>
                    <a:pt x="2505" y="108"/>
                    <a:pt x="2514" y="97"/>
                    <a:pt x="2522" y="86"/>
                  </a:cubicBezTo>
                  <a:lnTo>
                    <a:pt x="2501" y="1"/>
                  </a:lnTo>
                  <a:close/>
                  <a:moveTo>
                    <a:pt x="2497" y="119"/>
                  </a:moveTo>
                  <a:lnTo>
                    <a:pt x="2497" y="119"/>
                  </a:lnTo>
                  <a:cubicBezTo>
                    <a:pt x="1579" y="1295"/>
                    <a:pt x="1412" y="3049"/>
                    <a:pt x="1582" y="4404"/>
                  </a:cubicBezTo>
                  <a:cubicBezTo>
                    <a:pt x="1689" y="5280"/>
                    <a:pt x="1988" y="6563"/>
                    <a:pt x="1646" y="7418"/>
                  </a:cubicBezTo>
                  <a:cubicBezTo>
                    <a:pt x="1325" y="8273"/>
                    <a:pt x="299" y="8700"/>
                    <a:pt x="0" y="9598"/>
                  </a:cubicBezTo>
                  <a:cubicBezTo>
                    <a:pt x="2031" y="9085"/>
                    <a:pt x="4147" y="7888"/>
                    <a:pt x="4553" y="5686"/>
                  </a:cubicBezTo>
                  <a:cubicBezTo>
                    <a:pt x="4972" y="3444"/>
                    <a:pt x="2472" y="2105"/>
                    <a:pt x="2497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33"/>
            <p:cNvSpPr/>
            <p:nvPr/>
          </p:nvSpPr>
          <p:spPr>
            <a:xfrm>
              <a:off x="856300" y="610150"/>
              <a:ext cx="97275" cy="168875"/>
            </a:xfrm>
            <a:custGeom>
              <a:avLst/>
              <a:gdLst/>
              <a:ahLst/>
              <a:cxnLst/>
              <a:rect l="l" t="t" r="r" b="b"/>
              <a:pathLst>
                <a:path w="3891" h="6755" extrusionOk="0">
                  <a:moveTo>
                    <a:pt x="2052" y="0"/>
                  </a:moveTo>
                  <a:lnTo>
                    <a:pt x="1924" y="236"/>
                  </a:lnTo>
                  <a:cubicBezTo>
                    <a:pt x="2779" y="642"/>
                    <a:pt x="2758" y="2458"/>
                    <a:pt x="2501" y="3313"/>
                  </a:cubicBezTo>
                  <a:cubicBezTo>
                    <a:pt x="2031" y="4810"/>
                    <a:pt x="748" y="5494"/>
                    <a:pt x="0" y="6755"/>
                  </a:cubicBezTo>
                  <a:cubicBezTo>
                    <a:pt x="1390" y="6477"/>
                    <a:pt x="2779" y="6242"/>
                    <a:pt x="3484" y="4703"/>
                  </a:cubicBezTo>
                  <a:cubicBezTo>
                    <a:pt x="3869" y="3826"/>
                    <a:pt x="3890" y="3014"/>
                    <a:pt x="3463" y="2138"/>
                  </a:cubicBezTo>
                  <a:cubicBezTo>
                    <a:pt x="3164" y="1497"/>
                    <a:pt x="2544" y="449"/>
                    <a:pt x="20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33"/>
            <p:cNvSpPr/>
            <p:nvPr/>
          </p:nvSpPr>
          <p:spPr>
            <a:xfrm>
              <a:off x="-236450" y="382525"/>
              <a:ext cx="79100" cy="224450"/>
            </a:xfrm>
            <a:custGeom>
              <a:avLst/>
              <a:gdLst/>
              <a:ahLst/>
              <a:cxnLst/>
              <a:rect l="l" t="t" r="r" b="b"/>
              <a:pathLst>
                <a:path w="3164" h="8978" extrusionOk="0">
                  <a:moveTo>
                    <a:pt x="1390" y="0"/>
                  </a:moveTo>
                  <a:cubicBezTo>
                    <a:pt x="1347" y="257"/>
                    <a:pt x="1368" y="513"/>
                    <a:pt x="1347" y="770"/>
                  </a:cubicBezTo>
                  <a:cubicBezTo>
                    <a:pt x="1347" y="1069"/>
                    <a:pt x="1347" y="1389"/>
                    <a:pt x="1283" y="1689"/>
                  </a:cubicBezTo>
                  <a:cubicBezTo>
                    <a:pt x="1240" y="1945"/>
                    <a:pt x="1090" y="2180"/>
                    <a:pt x="1069" y="2437"/>
                  </a:cubicBezTo>
                  <a:cubicBezTo>
                    <a:pt x="1026" y="2736"/>
                    <a:pt x="1112" y="3078"/>
                    <a:pt x="1090" y="3399"/>
                  </a:cubicBezTo>
                  <a:cubicBezTo>
                    <a:pt x="1069" y="3762"/>
                    <a:pt x="1005" y="4125"/>
                    <a:pt x="919" y="4467"/>
                  </a:cubicBezTo>
                  <a:cubicBezTo>
                    <a:pt x="706" y="5258"/>
                    <a:pt x="727" y="6049"/>
                    <a:pt x="577" y="6861"/>
                  </a:cubicBezTo>
                  <a:cubicBezTo>
                    <a:pt x="513" y="7289"/>
                    <a:pt x="364" y="7737"/>
                    <a:pt x="257" y="8186"/>
                  </a:cubicBezTo>
                  <a:cubicBezTo>
                    <a:pt x="193" y="8379"/>
                    <a:pt x="0" y="8806"/>
                    <a:pt x="171" y="8977"/>
                  </a:cubicBezTo>
                  <a:cubicBezTo>
                    <a:pt x="428" y="8678"/>
                    <a:pt x="706" y="8400"/>
                    <a:pt x="962" y="8079"/>
                  </a:cubicBezTo>
                  <a:cubicBezTo>
                    <a:pt x="1967" y="6818"/>
                    <a:pt x="3164" y="5365"/>
                    <a:pt x="3164" y="3634"/>
                  </a:cubicBezTo>
                  <a:cubicBezTo>
                    <a:pt x="3164" y="2180"/>
                    <a:pt x="2010" y="1176"/>
                    <a:pt x="1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33"/>
            <p:cNvSpPr/>
            <p:nvPr/>
          </p:nvSpPr>
          <p:spPr>
            <a:xfrm>
              <a:off x="-242325" y="390000"/>
              <a:ext cx="68950" cy="230850"/>
            </a:xfrm>
            <a:custGeom>
              <a:avLst/>
              <a:gdLst/>
              <a:ahLst/>
              <a:cxnLst/>
              <a:rect l="l" t="t" r="r" b="b"/>
              <a:pathLst>
                <a:path w="2758" h="9234" extrusionOk="0">
                  <a:moveTo>
                    <a:pt x="1603" y="0"/>
                  </a:moveTo>
                  <a:cubicBezTo>
                    <a:pt x="1582" y="1390"/>
                    <a:pt x="983" y="2736"/>
                    <a:pt x="620" y="4104"/>
                  </a:cubicBezTo>
                  <a:cubicBezTo>
                    <a:pt x="150" y="5814"/>
                    <a:pt x="0" y="7438"/>
                    <a:pt x="171" y="9234"/>
                  </a:cubicBezTo>
                  <a:lnTo>
                    <a:pt x="470" y="8764"/>
                  </a:lnTo>
                  <a:cubicBezTo>
                    <a:pt x="620" y="8635"/>
                    <a:pt x="1646" y="5579"/>
                    <a:pt x="1945" y="4831"/>
                  </a:cubicBezTo>
                  <a:cubicBezTo>
                    <a:pt x="2758" y="2907"/>
                    <a:pt x="1646" y="1881"/>
                    <a:pt x="16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33"/>
            <p:cNvSpPr/>
            <p:nvPr/>
          </p:nvSpPr>
          <p:spPr>
            <a:xfrm>
              <a:off x="274375" y="985250"/>
              <a:ext cx="250650" cy="181725"/>
            </a:xfrm>
            <a:custGeom>
              <a:avLst/>
              <a:gdLst/>
              <a:ahLst/>
              <a:cxnLst/>
              <a:rect l="l" t="t" r="r" b="b"/>
              <a:pathLst>
                <a:path w="10026" h="7269" extrusionOk="0">
                  <a:moveTo>
                    <a:pt x="6648" y="1"/>
                  </a:moveTo>
                  <a:lnTo>
                    <a:pt x="6648" y="1"/>
                  </a:lnTo>
                  <a:cubicBezTo>
                    <a:pt x="5644" y="557"/>
                    <a:pt x="5216" y="1796"/>
                    <a:pt x="4447" y="1839"/>
                  </a:cubicBezTo>
                  <a:cubicBezTo>
                    <a:pt x="4445" y="1839"/>
                    <a:pt x="4443" y="1839"/>
                    <a:pt x="4440" y="1839"/>
                  </a:cubicBezTo>
                  <a:cubicBezTo>
                    <a:pt x="4244" y="1839"/>
                    <a:pt x="3761" y="877"/>
                    <a:pt x="3570" y="877"/>
                  </a:cubicBezTo>
                  <a:cubicBezTo>
                    <a:pt x="3569" y="877"/>
                    <a:pt x="3568" y="877"/>
                    <a:pt x="3567" y="877"/>
                  </a:cubicBezTo>
                  <a:cubicBezTo>
                    <a:pt x="3428" y="877"/>
                    <a:pt x="3798" y="2096"/>
                    <a:pt x="3660" y="2096"/>
                  </a:cubicBezTo>
                  <a:cubicBezTo>
                    <a:pt x="3658" y="2096"/>
                    <a:pt x="3657" y="2096"/>
                    <a:pt x="3656" y="2096"/>
                  </a:cubicBezTo>
                  <a:cubicBezTo>
                    <a:pt x="3143" y="2031"/>
                    <a:pt x="3464" y="1561"/>
                    <a:pt x="2993" y="1540"/>
                  </a:cubicBezTo>
                  <a:cubicBezTo>
                    <a:pt x="2785" y="1534"/>
                    <a:pt x="2506" y="1515"/>
                    <a:pt x="2210" y="1515"/>
                  </a:cubicBezTo>
                  <a:cubicBezTo>
                    <a:pt x="1472" y="1515"/>
                    <a:pt x="624" y="1629"/>
                    <a:pt x="471" y="2331"/>
                  </a:cubicBezTo>
                  <a:cubicBezTo>
                    <a:pt x="1" y="4233"/>
                    <a:pt x="2459" y="4981"/>
                    <a:pt x="3250" y="5323"/>
                  </a:cubicBezTo>
                  <a:cubicBezTo>
                    <a:pt x="3442" y="5409"/>
                    <a:pt x="3057" y="6606"/>
                    <a:pt x="3314" y="6712"/>
                  </a:cubicBezTo>
                  <a:cubicBezTo>
                    <a:pt x="3321" y="6714"/>
                    <a:pt x="3329" y="6715"/>
                    <a:pt x="3337" y="6715"/>
                  </a:cubicBezTo>
                  <a:cubicBezTo>
                    <a:pt x="3587" y="6715"/>
                    <a:pt x="4351" y="5828"/>
                    <a:pt x="4640" y="5828"/>
                  </a:cubicBezTo>
                  <a:cubicBezTo>
                    <a:pt x="4656" y="5828"/>
                    <a:pt x="4669" y="5831"/>
                    <a:pt x="4682" y="5836"/>
                  </a:cubicBezTo>
                  <a:cubicBezTo>
                    <a:pt x="5772" y="6199"/>
                    <a:pt x="6969" y="6648"/>
                    <a:pt x="7439" y="7268"/>
                  </a:cubicBezTo>
                  <a:cubicBezTo>
                    <a:pt x="7461" y="6370"/>
                    <a:pt x="7247" y="5964"/>
                    <a:pt x="7632" y="5173"/>
                  </a:cubicBezTo>
                  <a:cubicBezTo>
                    <a:pt x="8209" y="4062"/>
                    <a:pt x="8166" y="4319"/>
                    <a:pt x="9406" y="3891"/>
                  </a:cubicBezTo>
                  <a:cubicBezTo>
                    <a:pt x="10025" y="3677"/>
                    <a:pt x="8080" y="3827"/>
                    <a:pt x="7803" y="3228"/>
                  </a:cubicBezTo>
                  <a:cubicBezTo>
                    <a:pt x="7589" y="2780"/>
                    <a:pt x="6477" y="2031"/>
                    <a:pt x="6306" y="1732"/>
                  </a:cubicBezTo>
                  <a:lnTo>
                    <a:pt x="66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33"/>
            <p:cNvSpPr/>
            <p:nvPr/>
          </p:nvSpPr>
          <p:spPr>
            <a:xfrm>
              <a:off x="200650" y="967100"/>
              <a:ext cx="103150" cy="94600"/>
            </a:xfrm>
            <a:custGeom>
              <a:avLst/>
              <a:gdLst/>
              <a:ahLst/>
              <a:cxnLst/>
              <a:rect l="l" t="t" r="r" b="b"/>
              <a:pathLst>
                <a:path w="4126" h="3784" extrusionOk="0">
                  <a:moveTo>
                    <a:pt x="235" y="0"/>
                  </a:moveTo>
                  <a:lnTo>
                    <a:pt x="0" y="128"/>
                  </a:lnTo>
                  <a:cubicBezTo>
                    <a:pt x="214" y="535"/>
                    <a:pt x="428" y="941"/>
                    <a:pt x="706" y="1304"/>
                  </a:cubicBezTo>
                  <a:cubicBezTo>
                    <a:pt x="984" y="1667"/>
                    <a:pt x="1304" y="2009"/>
                    <a:pt x="1668" y="2309"/>
                  </a:cubicBezTo>
                  <a:cubicBezTo>
                    <a:pt x="1839" y="2458"/>
                    <a:pt x="2010" y="2608"/>
                    <a:pt x="2202" y="2736"/>
                  </a:cubicBezTo>
                  <a:cubicBezTo>
                    <a:pt x="2394" y="2864"/>
                    <a:pt x="2587" y="2993"/>
                    <a:pt x="2758" y="3099"/>
                  </a:cubicBezTo>
                  <a:cubicBezTo>
                    <a:pt x="2929" y="3228"/>
                    <a:pt x="3100" y="3356"/>
                    <a:pt x="3313" y="3484"/>
                  </a:cubicBezTo>
                  <a:cubicBezTo>
                    <a:pt x="3506" y="3612"/>
                    <a:pt x="3741" y="3741"/>
                    <a:pt x="4040" y="3783"/>
                  </a:cubicBezTo>
                  <a:lnTo>
                    <a:pt x="4126" y="3014"/>
                  </a:lnTo>
                  <a:cubicBezTo>
                    <a:pt x="3976" y="3014"/>
                    <a:pt x="3805" y="2950"/>
                    <a:pt x="3634" y="2864"/>
                  </a:cubicBezTo>
                  <a:cubicBezTo>
                    <a:pt x="3442" y="2757"/>
                    <a:pt x="3271" y="2651"/>
                    <a:pt x="3078" y="2544"/>
                  </a:cubicBezTo>
                  <a:cubicBezTo>
                    <a:pt x="2864" y="2437"/>
                    <a:pt x="2672" y="2330"/>
                    <a:pt x="2501" y="2223"/>
                  </a:cubicBezTo>
                  <a:cubicBezTo>
                    <a:pt x="2309" y="2116"/>
                    <a:pt x="2138" y="2009"/>
                    <a:pt x="1967" y="1881"/>
                  </a:cubicBezTo>
                  <a:cubicBezTo>
                    <a:pt x="1261" y="1411"/>
                    <a:pt x="684" y="748"/>
                    <a:pt x="2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33"/>
            <p:cNvSpPr/>
            <p:nvPr/>
          </p:nvSpPr>
          <p:spPr>
            <a:xfrm>
              <a:off x="206000" y="967100"/>
              <a:ext cx="97800" cy="94600"/>
            </a:xfrm>
            <a:custGeom>
              <a:avLst/>
              <a:gdLst/>
              <a:ahLst/>
              <a:cxnLst/>
              <a:rect l="l" t="t" r="r" b="b"/>
              <a:pathLst>
                <a:path w="3912" h="3784" extrusionOk="0">
                  <a:moveTo>
                    <a:pt x="0" y="0"/>
                  </a:moveTo>
                  <a:cubicBezTo>
                    <a:pt x="363" y="770"/>
                    <a:pt x="855" y="1454"/>
                    <a:pt x="1454" y="1988"/>
                  </a:cubicBezTo>
                  <a:cubicBezTo>
                    <a:pt x="1625" y="2138"/>
                    <a:pt x="1796" y="2266"/>
                    <a:pt x="1967" y="2394"/>
                  </a:cubicBezTo>
                  <a:cubicBezTo>
                    <a:pt x="2116" y="2544"/>
                    <a:pt x="2287" y="2651"/>
                    <a:pt x="2479" y="2779"/>
                  </a:cubicBezTo>
                  <a:cubicBezTo>
                    <a:pt x="2672" y="2928"/>
                    <a:pt x="2843" y="3057"/>
                    <a:pt x="3014" y="3164"/>
                  </a:cubicBezTo>
                  <a:cubicBezTo>
                    <a:pt x="3185" y="3270"/>
                    <a:pt x="3334" y="3377"/>
                    <a:pt x="3484" y="3377"/>
                  </a:cubicBezTo>
                  <a:lnTo>
                    <a:pt x="3420" y="3655"/>
                  </a:lnTo>
                  <a:cubicBezTo>
                    <a:pt x="3527" y="3719"/>
                    <a:pt x="3676" y="3762"/>
                    <a:pt x="3826" y="3783"/>
                  </a:cubicBezTo>
                  <a:lnTo>
                    <a:pt x="3912" y="3014"/>
                  </a:lnTo>
                  <a:cubicBezTo>
                    <a:pt x="3762" y="3014"/>
                    <a:pt x="3591" y="2950"/>
                    <a:pt x="3420" y="2864"/>
                  </a:cubicBezTo>
                  <a:cubicBezTo>
                    <a:pt x="3228" y="2757"/>
                    <a:pt x="3057" y="2651"/>
                    <a:pt x="2864" y="2544"/>
                  </a:cubicBezTo>
                  <a:cubicBezTo>
                    <a:pt x="2650" y="2437"/>
                    <a:pt x="2458" y="2330"/>
                    <a:pt x="2287" y="2223"/>
                  </a:cubicBezTo>
                  <a:cubicBezTo>
                    <a:pt x="2095" y="2116"/>
                    <a:pt x="1924" y="2009"/>
                    <a:pt x="1753" y="1881"/>
                  </a:cubicBezTo>
                  <a:cubicBezTo>
                    <a:pt x="1047" y="1411"/>
                    <a:pt x="470" y="748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33"/>
            <p:cNvSpPr/>
            <p:nvPr/>
          </p:nvSpPr>
          <p:spPr>
            <a:xfrm>
              <a:off x="277050" y="1023025"/>
              <a:ext cx="68975" cy="84100"/>
            </a:xfrm>
            <a:custGeom>
              <a:avLst/>
              <a:gdLst/>
              <a:ahLst/>
              <a:cxnLst/>
              <a:rect l="l" t="t" r="r" b="b"/>
              <a:pathLst>
                <a:path w="2759" h="3364" extrusionOk="0">
                  <a:moveTo>
                    <a:pt x="1998" y="1"/>
                  </a:moveTo>
                  <a:cubicBezTo>
                    <a:pt x="1266" y="1"/>
                    <a:pt x="477" y="118"/>
                    <a:pt x="321" y="756"/>
                  </a:cubicBezTo>
                  <a:cubicBezTo>
                    <a:pt x="1" y="2145"/>
                    <a:pt x="1219" y="2936"/>
                    <a:pt x="2202" y="3363"/>
                  </a:cubicBezTo>
                  <a:cubicBezTo>
                    <a:pt x="2074" y="2444"/>
                    <a:pt x="2138" y="1418"/>
                    <a:pt x="2459" y="414"/>
                  </a:cubicBezTo>
                  <a:cubicBezTo>
                    <a:pt x="2502" y="264"/>
                    <a:pt x="2694" y="179"/>
                    <a:pt x="2758" y="29"/>
                  </a:cubicBezTo>
                  <a:cubicBezTo>
                    <a:pt x="2537" y="17"/>
                    <a:pt x="2271" y="1"/>
                    <a:pt x="19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33"/>
            <p:cNvSpPr/>
            <p:nvPr/>
          </p:nvSpPr>
          <p:spPr>
            <a:xfrm>
              <a:off x="284000" y="1023025"/>
              <a:ext cx="62025" cy="24250"/>
            </a:xfrm>
            <a:custGeom>
              <a:avLst/>
              <a:gdLst/>
              <a:ahLst/>
              <a:cxnLst/>
              <a:rect l="l" t="t" r="r" b="b"/>
              <a:pathLst>
                <a:path w="2481" h="970" extrusionOk="0">
                  <a:moveTo>
                    <a:pt x="1720" y="1"/>
                  </a:moveTo>
                  <a:cubicBezTo>
                    <a:pt x="988" y="1"/>
                    <a:pt x="199" y="118"/>
                    <a:pt x="43" y="756"/>
                  </a:cubicBezTo>
                  <a:cubicBezTo>
                    <a:pt x="22" y="841"/>
                    <a:pt x="22" y="905"/>
                    <a:pt x="1" y="969"/>
                  </a:cubicBezTo>
                  <a:cubicBezTo>
                    <a:pt x="320" y="499"/>
                    <a:pt x="1047" y="425"/>
                    <a:pt x="1676" y="425"/>
                  </a:cubicBezTo>
                  <a:cubicBezTo>
                    <a:pt x="1848" y="425"/>
                    <a:pt x="2013" y="430"/>
                    <a:pt x="2160" y="435"/>
                  </a:cubicBezTo>
                  <a:cubicBezTo>
                    <a:pt x="2160" y="435"/>
                    <a:pt x="2181" y="435"/>
                    <a:pt x="2181" y="414"/>
                  </a:cubicBezTo>
                  <a:cubicBezTo>
                    <a:pt x="2224" y="264"/>
                    <a:pt x="2416" y="179"/>
                    <a:pt x="2480" y="29"/>
                  </a:cubicBezTo>
                  <a:cubicBezTo>
                    <a:pt x="2259" y="17"/>
                    <a:pt x="1993" y="1"/>
                    <a:pt x="17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33"/>
            <p:cNvSpPr/>
            <p:nvPr/>
          </p:nvSpPr>
          <p:spPr>
            <a:xfrm>
              <a:off x="325675" y="1040825"/>
              <a:ext cx="10725" cy="66300"/>
            </a:xfrm>
            <a:custGeom>
              <a:avLst/>
              <a:gdLst/>
              <a:ahLst/>
              <a:cxnLst/>
              <a:rect l="l" t="t" r="r" b="b"/>
              <a:pathLst>
                <a:path w="429" h="2652" extrusionOk="0">
                  <a:moveTo>
                    <a:pt x="428" y="1"/>
                  </a:moveTo>
                  <a:lnTo>
                    <a:pt x="428" y="1"/>
                  </a:lnTo>
                  <a:cubicBezTo>
                    <a:pt x="407" y="65"/>
                    <a:pt x="364" y="129"/>
                    <a:pt x="343" y="193"/>
                  </a:cubicBezTo>
                  <a:cubicBezTo>
                    <a:pt x="108" y="984"/>
                    <a:pt x="1" y="1796"/>
                    <a:pt x="44" y="2566"/>
                  </a:cubicBezTo>
                  <a:cubicBezTo>
                    <a:pt x="108" y="2587"/>
                    <a:pt x="193" y="2630"/>
                    <a:pt x="257" y="2651"/>
                  </a:cubicBezTo>
                  <a:cubicBezTo>
                    <a:pt x="129" y="1818"/>
                    <a:pt x="172" y="899"/>
                    <a:pt x="428" y="1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33"/>
            <p:cNvSpPr/>
            <p:nvPr/>
          </p:nvSpPr>
          <p:spPr>
            <a:xfrm>
              <a:off x="339575" y="1092150"/>
              <a:ext cx="176375" cy="272500"/>
            </a:xfrm>
            <a:custGeom>
              <a:avLst/>
              <a:gdLst/>
              <a:ahLst/>
              <a:cxnLst/>
              <a:rect l="l" t="t" r="r" b="b"/>
              <a:pathLst>
                <a:path w="7055" h="10900" extrusionOk="0">
                  <a:moveTo>
                    <a:pt x="3802" y="1"/>
                  </a:moveTo>
                  <a:cubicBezTo>
                    <a:pt x="3750" y="1"/>
                    <a:pt x="3694" y="14"/>
                    <a:pt x="3634" y="43"/>
                  </a:cubicBezTo>
                  <a:cubicBezTo>
                    <a:pt x="1796" y="897"/>
                    <a:pt x="1" y="5194"/>
                    <a:pt x="620" y="7181"/>
                  </a:cubicBezTo>
                  <a:cubicBezTo>
                    <a:pt x="973" y="8271"/>
                    <a:pt x="2626" y="10899"/>
                    <a:pt x="4293" y="10899"/>
                  </a:cubicBezTo>
                  <a:cubicBezTo>
                    <a:pt x="4751" y="10899"/>
                    <a:pt x="5210" y="10701"/>
                    <a:pt x="5643" y="10217"/>
                  </a:cubicBezTo>
                  <a:cubicBezTo>
                    <a:pt x="7054" y="8614"/>
                    <a:pt x="5280" y="7310"/>
                    <a:pt x="4788" y="5814"/>
                  </a:cubicBezTo>
                  <a:cubicBezTo>
                    <a:pt x="4423" y="4698"/>
                    <a:pt x="4771" y="1"/>
                    <a:pt x="38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33"/>
            <p:cNvSpPr/>
            <p:nvPr/>
          </p:nvSpPr>
          <p:spPr>
            <a:xfrm>
              <a:off x="450200" y="855400"/>
              <a:ext cx="253825" cy="183550"/>
            </a:xfrm>
            <a:custGeom>
              <a:avLst/>
              <a:gdLst/>
              <a:ahLst/>
              <a:cxnLst/>
              <a:rect l="l" t="t" r="r" b="b"/>
              <a:pathLst>
                <a:path w="10153" h="7342" extrusionOk="0">
                  <a:moveTo>
                    <a:pt x="6142" y="0"/>
                  </a:moveTo>
                  <a:cubicBezTo>
                    <a:pt x="4781" y="0"/>
                    <a:pt x="3617" y="887"/>
                    <a:pt x="2736" y="1989"/>
                  </a:cubicBezTo>
                  <a:cubicBezTo>
                    <a:pt x="2031" y="2865"/>
                    <a:pt x="1753" y="3955"/>
                    <a:pt x="1176" y="4896"/>
                  </a:cubicBezTo>
                  <a:cubicBezTo>
                    <a:pt x="791" y="5494"/>
                    <a:pt x="0" y="5922"/>
                    <a:pt x="449" y="6670"/>
                  </a:cubicBezTo>
                  <a:cubicBezTo>
                    <a:pt x="747" y="7174"/>
                    <a:pt x="1451" y="7341"/>
                    <a:pt x="2259" y="7341"/>
                  </a:cubicBezTo>
                  <a:cubicBezTo>
                    <a:pt x="3129" y="7341"/>
                    <a:pt x="4120" y="7146"/>
                    <a:pt x="4852" y="6969"/>
                  </a:cubicBezTo>
                  <a:cubicBezTo>
                    <a:pt x="5151" y="6905"/>
                    <a:pt x="5408" y="6841"/>
                    <a:pt x="5600" y="6777"/>
                  </a:cubicBezTo>
                  <a:cubicBezTo>
                    <a:pt x="7011" y="6435"/>
                    <a:pt x="8999" y="5622"/>
                    <a:pt x="9554" y="3998"/>
                  </a:cubicBezTo>
                  <a:cubicBezTo>
                    <a:pt x="10153" y="2181"/>
                    <a:pt x="8828" y="728"/>
                    <a:pt x="7246" y="193"/>
                  </a:cubicBezTo>
                  <a:cubicBezTo>
                    <a:pt x="6865" y="61"/>
                    <a:pt x="6497" y="0"/>
                    <a:pt x="6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33"/>
            <p:cNvSpPr/>
            <p:nvPr/>
          </p:nvSpPr>
          <p:spPr>
            <a:xfrm>
              <a:off x="402625" y="1042425"/>
              <a:ext cx="296600" cy="249525"/>
            </a:xfrm>
            <a:custGeom>
              <a:avLst/>
              <a:gdLst/>
              <a:ahLst/>
              <a:cxnLst/>
              <a:rect l="l" t="t" r="r" b="b"/>
              <a:pathLst>
                <a:path w="11864" h="9981" extrusionOk="0">
                  <a:moveTo>
                    <a:pt x="984" y="1"/>
                  </a:moveTo>
                  <a:lnTo>
                    <a:pt x="792" y="193"/>
                  </a:lnTo>
                  <a:cubicBezTo>
                    <a:pt x="1" y="1604"/>
                    <a:pt x="1647" y="2651"/>
                    <a:pt x="2160" y="3912"/>
                  </a:cubicBezTo>
                  <a:cubicBezTo>
                    <a:pt x="2972" y="5922"/>
                    <a:pt x="2950" y="7952"/>
                    <a:pt x="4853" y="9341"/>
                  </a:cubicBezTo>
                  <a:cubicBezTo>
                    <a:pt x="5403" y="9741"/>
                    <a:pt x="5981" y="9980"/>
                    <a:pt x="6590" y="9980"/>
                  </a:cubicBezTo>
                  <a:cubicBezTo>
                    <a:pt x="6927" y="9980"/>
                    <a:pt x="7274" y="9907"/>
                    <a:pt x="7631" y="9748"/>
                  </a:cubicBezTo>
                  <a:cubicBezTo>
                    <a:pt x="8444" y="9384"/>
                    <a:pt x="9769" y="8935"/>
                    <a:pt x="10410" y="8358"/>
                  </a:cubicBezTo>
                  <a:cubicBezTo>
                    <a:pt x="11863" y="7076"/>
                    <a:pt x="11115" y="5580"/>
                    <a:pt x="10260" y="4212"/>
                  </a:cubicBezTo>
                  <a:cubicBezTo>
                    <a:pt x="9256" y="2630"/>
                    <a:pt x="7589" y="1006"/>
                    <a:pt x="5708" y="749"/>
                  </a:cubicBezTo>
                  <a:cubicBezTo>
                    <a:pt x="3976" y="535"/>
                    <a:pt x="2416" y="899"/>
                    <a:pt x="9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33"/>
            <p:cNvSpPr/>
            <p:nvPr/>
          </p:nvSpPr>
          <p:spPr>
            <a:xfrm>
              <a:off x="313925" y="994950"/>
              <a:ext cx="115450" cy="170950"/>
            </a:xfrm>
            <a:custGeom>
              <a:avLst/>
              <a:gdLst/>
              <a:ahLst/>
              <a:cxnLst/>
              <a:rect l="l" t="t" r="r" b="b"/>
              <a:pathLst>
                <a:path w="4618" h="6838" extrusionOk="0">
                  <a:moveTo>
                    <a:pt x="2886" y="1"/>
                  </a:moveTo>
                  <a:cubicBezTo>
                    <a:pt x="2111" y="1"/>
                    <a:pt x="843" y="1302"/>
                    <a:pt x="343" y="2883"/>
                  </a:cubicBezTo>
                  <a:cubicBezTo>
                    <a:pt x="1" y="3973"/>
                    <a:pt x="364" y="6025"/>
                    <a:pt x="1262" y="6752"/>
                  </a:cubicBezTo>
                  <a:cubicBezTo>
                    <a:pt x="1332" y="6810"/>
                    <a:pt x="1409" y="6837"/>
                    <a:pt x="1490" y="6837"/>
                  </a:cubicBezTo>
                  <a:cubicBezTo>
                    <a:pt x="2385" y="6837"/>
                    <a:pt x="3826" y="3514"/>
                    <a:pt x="4297" y="2691"/>
                  </a:cubicBezTo>
                  <a:cubicBezTo>
                    <a:pt x="4617" y="2135"/>
                    <a:pt x="3891" y="1814"/>
                    <a:pt x="3442" y="447"/>
                  </a:cubicBezTo>
                  <a:cubicBezTo>
                    <a:pt x="3337" y="138"/>
                    <a:pt x="3137" y="1"/>
                    <a:pt x="2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33"/>
            <p:cNvSpPr/>
            <p:nvPr/>
          </p:nvSpPr>
          <p:spPr>
            <a:xfrm>
              <a:off x="399950" y="855300"/>
              <a:ext cx="123475" cy="186625"/>
            </a:xfrm>
            <a:custGeom>
              <a:avLst/>
              <a:gdLst/>
              <a:ahLst/>
              <a:cxnLst/>
              <a:rect l="l" t="t" r="r" b="b"/>
              <a:pathLst>
                <a:path w="4939" h="7465" extrusionOk="0">
                  <a:moveTo>
                    <a:pt x="3449" y="0"/>
                  </a:moveTo>
                  <a:cubicBezTo>
                    <a:pt x="2308" y="0"/>
                    <a:pt x="641" y="664"/>
                    <a:pt x="129" y="3639"/>
                  </a:cubicBezTo>
                  <a:cubicBezTo>
                    <a:pt x="1" y="4472"/>
                    <a:pt x="386" y="7294"/>
                    <a:pt x="1326" y="7465"/>
                  </a:cubicBezTo>
                  <a:cubicBezTo>
                    <a:pt x="1540" y="6439"/>
                    <a:pt x="4938" y="1672"/>
                    <a:pt x="4575" y="326"/>
                  </a:cubicBezTo>
                  <a:cubicBezTo>
                    <a:pt x="4537" y="197"/>
                    <a:pt x="4071" y="0"/>
                    <a:pt x="3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33"/>
            <p:cNvSpPr/>
            <p:nvPr/>
          </p:nvSpPr>
          <p:spPr>
            <a:xfrm>
              <a:off x="440575" y="1002900"/>
              <a:ext cx="86575" cy="54000"/>
            </a:xfrm>
            <a:custGeom>
              <a:avLst/>
              <a:gdLst/>
              <a:ahLst/>
              <a:cxnLst/>
              <a:rect l="l" t="t" r="r" b="b"/>
              <a:pathLst>
                <a:path w="3463" h="2160" extrusionOk="0">
                  <a:moveTo>
                    <a:pt x="3442" y="0"/>
                  </a:moveTo>
                  <a:cubicBezTo>
                    <a:pt x="2843" y="235"/>
                    <a:pt x="2245" y="492"/>
                    <a:pt x="1646" y="791"/>
                  </a:cubicBezTo>
                  <a:cubicBezTo>
                    <a:pt x="1347" y="941"/>
                    <a:pt x="1026" y="1090"/>
                    <a:pt x="748" y="1304"/>
                  </a:cubicBezTo>
                  <a:cubicBezTo>
                    <a:pt x="471" y="1539"/>
                    <a:pt x="214" y="1796"/>
                    <a:pt x="0" y="2138"/>
                  </a:cubicBezTo>
                  <a:lnTo>
                    <a:pt x="22" y="2159"/>
                  </a:lnTo>
                  <a:cubicBezTo>
                    <a:pt x="321" y="1945"/>
                    <a:pt x="577" y="1774"/>
                    <a:pt x="877" y="1582"/>
                  </a:cubicBezTo>
                  <a:cubicBezTo>
                    <a:pt x="1155" y="1411"/>
                    <a:pt x="1411" y="1197"/>
                    <a:pt x="1710" y="1026"/>
                  </a:cubicBezTo>
                  <a:cubicBezTo>
                    <a:pt x="2266" y="684"/>
                    <a:pt x="2864" y="364"/>
                    <a:pt x="3463" y="22"/>
                  </a:cubicBezTo>
                  <a:lnTo>
                    <a:pt x="34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33"/>
            <p:cNvSpPr/>
            <p:nvPr/>
          </p:nvSpPr>
          <p:spPr>
            <a:xfrm>
              <a:off x="443775" y="1036025"/>
              <a:ext cx="86600" cy="25675"/>
            </a:xfrm>
            <a:custGeom>
              <a:avLst/>
              <a:gdLst/>
              <a:ahLst/>
              <a:cxnLst/>
              <a:rect l="l" t="t" r="r" b="b"/>
              <a:pathLst>
                <a:path w="3464" h="1027" extrusionOk="0">
                  <a:moveTo>
                    <a:pt x="3463" y="0"/>
                  </a:moveTo>
                  <a:cubicBezTo>
                    <a:pt x="2886" y="129"/>
                    <a:pt x="2309" y="129"/>
                    <a:pt x="1710" y="193"/>
                  </a:cubicBezTo>
                  <a:cubicBezTo>
                    <a:pt x="1433" y="236"/>
                    <a:pt x="1133" y="257"/>
                    <a:pt x="813" y="385"/>
                  </a:cubicBezTo>
                  <a:cubicBezTo>
                    <a:pt x="514" y="513"/>
                    <a:pt x="214" y="727"/>
                    <a:pt x="1" y="1005"/>
                  </a:cubicBezTo>
                  <a:lnTo>
                    <a:pt x="1" y="1026"/>
                  </a:lnTo>
                  <a:cubicBezTo>
                    <a:pt x="300" y="898"/>
                    <a:pt x="578" y="791"/>
                    <a:pt x="856" y="727"/>
                  </a:cubicBezTo>
                  <a:cubicBezTo>
                    <a:pt x="1133" y="642"/>
                    <a:pt x="1411" y="535"/>
                    <a:pt x="1710" y="471"/>
                  </a:cubicBezTo>
                  <a:cubicBezTo>
                    <a:pt x="2288" y="342"/>
                    <a:pt x="2886" y="257"/>
                    <a:pt x="3463" y="22"/>
                  </a:cubicBezTo>
                  <a:lnTo>
                    <a:pt x="346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33"/>
            <p:cNvSpPr/>
            <p:nvPr/>
          </p:nvSpPr>
          <p:spPr>
            <a:xfrm>
              <a:off x="441100" y="1052450"/>
              <a:ext cx="89275" cy="18325"/>
            </a:xfrm>
            <a:custGeom>
              <a:avLst/>
              <a:gdLst/>
              <a:ahLst/>
              <a:cxnLst/>
              <a:rect l="l" t="t" r="r" b="b"/>
              <a:pathLst>
                <a:path w="3571" h="733" extrusionOk="0">
                  <a:moveTo>
                    <a:pt x="1244" y="1"/>
                  </a:moveTo>
                  <a:cubicBezTo>
                    <a:pt x="1150" y="1"/>
                    <a:pt x="1056" y="9"/>
                    <a:pt x="963" y="27"/>
                  </a:cubicBezTo>
                  <a:cubicBezTo>
                    <a:pt x="642" y="70"/>
                    <a:pt x="300" y="177"/>
                    <a:pt x="1" y="391"/>
                  </a:cubicBezTo>
                  <a:lnTo>
                    <a:pt x="1" y="434"/>
                  </a:lnTo>
                  <a:cubicBezTo>
                    <a:pt x="321" y="391"/>
                    <a:pt x="621" y="369"/>
                    <a:pt x="920" y="369"/>
                  </a:cubicBezTo>
                  <a:cubicBezTo>
                    <a:pt x="1119" y="369"/>
                    <a:pt x="1319" y="360"/>
                    <a:pt x="1518" y="360"/>
                  </a:cubicBezTo>
                  <a:cubicBezTo>
                    <a:pt x="1618" y="360"/>
                    <a:pt x="1718" y="362"/>
                    <a:pt x="1817" y="369"/>
                  </a:cubicBezTo>
                  <a:cubicBezTo>
                    <a:pt x="2416" y="434"/>
                    <a:pt x="2972" y="605"/>
                    <a:pt x="3549" y="733"/>
                  </a:cubicBezTo>
                  <a:lnTo>
                    <a:pt x="3570" y="711"/>
                  </a:lnTo>
                  <a:cubicBezTo>
                    <a:pt x="3036" y="476"/>
                    <a:pt x="2480" y="220"/>
                    <a:pt x="1903" y="92"/>
                  </a:cubicBezTo>
                  <a:cubicBezTo>
                    <a:pt x="1691" y="46"/>
                    <a:pt x="1469" y="1"/>
                    <a:pt x="12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33"/>
            <p:cNvSpPr/>
            <p:nvPr/>
          </p:nvSpPr>
          <p:spPr>
            <a:xfrm>
              <a:off x="440025" y="1068625"/>
              <a:ext cx="72700" cy="80175"/>
            </a:xfrm>
            <a:custGeom>
              <a:avLst/>
              <a:gdLst/>
              <a:ahLst/>
              <a:cxnLst/>
              <a:rect l="l" t="t" r="r" b="b"/>
              <a:pathLst>
                <a:path w="2908" h="3207" extrusionOk="0">
                  <a:moveTo>
                    <a:pt x="22" y="0"/>
                  </a:moveTo>
                  <a:lnTo>
                    <a:pt x="1" y="22"/>
                  </a:lnTo>
                  <a:cubicBezTo>
                    <a:pt x="172" y="364"/>
                    <a:pt x="364" y="684"/>
                    <a:pt x="557" y="1005"/>
                  </a:cubicBezTo>
                  <a:cubicBezTo>
                    <a:pt x="749" y="1304"/>
                    <a:pt x="984" y="1603"/>
                    <a:pt x="1219" y="1881"/>
                  </a:cubicBezTo>
                  <a:cubicBezTo>
                    <a:pt x="1690" y="2437"/>
                    <a:pt x="2224" y="2950"/>
                    <a:pt x="2886" y="3206"/>
                  </a:cubicBezTo>
                  <a:lnTo>
                    <a:pt x="2908" y="3164"/>
                  </a:lnTo>
                  <a:cubicBezTo>
                    <a:pt x="2288" y="2822"/>
                    <a:pt x="1839" y="2266"/>
                    <a:pt x="1412" y="1667"/>
                  </a:cubicBezTo>
                  <a:cubicBezTo>
                    <a:pt x="1219" y="1368"/>
                    <a:pt x="1027" y="1048"/>
                    <a:pt x="792" y="748"/>
                  </a:cubicBezTo>
                  <a:cubicBezTo>
                    <a:pt x="578" y="471"/>
                    <a:pt x="322" y="19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33"/>
            <p:cNvSpPr/>
            <p:nvPr/>
          </p:nvSpPr>
          <p:spPr>
            <a:xfrm>
              <a:off x="430950" y="1075025"/>
              <a:ext cx="48125" cy="105300"/>
            </a:xfrm>
            <a:custGeom>
              <a:avLst/>
              <a:gdLst/>
              <a:ahLst/>
              <a:cxnLst/>
              <a:rect l="l" t="t" r="r" b="b"/>
              <a:pathLst>
                <a:path w="1925" h="4212" extrusionOk="0">
                  <a:moveTo>
                    <a:pt x="22" y="1"/>
                  </a:moveTo>
                  <a:lnTo>
                    <a:pt x="1" y="44"/>
                  </a:lnTo>
                  <a:cubicBezTo>
                    <a:pt x="65" y="86"/>
                    <a:pt x="86" y="215"/>
                    <a:pt x="107" y="300"/>
                  </a:cubicBezTo>
                  <a:cubicBezTo>
                    <a:pt x="129" y="407"/>
                    <a:pt x="150" y="492"/>
                    <a:pt x="172" y="599"/>
                  </a:cubicBezTo>
                  <a:lnTo>
                    <a:pt x="278" y="1198"/>
                  </a:lnTo>
                  <a:cubicBezTo>
                    <a:pt x="364" y="1604"/>
                    <a:pt x="492" y="1989"/>
                    <a:pt x="620" y="2373"/>
                  </a:cubicBezTo>
                  <a:cubicBezTo>
                    <a:pt x="749" y="2758"/>
                    <a:pt x="877" y="3164"/>
                    <a:pt x="1069" y="3485"/>
                  </a:cubicBezTo>
                  <a:cubicBezTo>
                    <a:pt x="1262" y="3827"/>
                    <a:pt x="1561" y="4083"/>
                    <a:pt x="1903" y="4211"/>
                  </a:cubicBezTo>
                  <a:lnTo>
                    <a:pt x="1924" y="4190"/>
                  </a:lnTo>
                  <a:cubicBezTo>
                    <a:pt x="1604" y="4019"/>
                    <a:pt x="1347" y="3720"/>
                    <a:pt x="1198" y="3378"/>
                  </a:cubicBezTo>
                  <a:cubicBezTo>
                    <a:pt x="1027" y="3036"/>
                    <a:pt x="941" y="2651"/>
                    <a:pt x="834" y="2245"/>
                  </a:cubicBezTo>
                  <a:cubicBezTo>
                    <a:pt x="749" y="1839"/>
                    <a:pt x="685" y="1454"/>
                    <a:pt x="556" y="1048"/>
                  </a:cubicBezTo>
                  <a:cubicBezTo>
                    <a:pt x="492" y="856"/>
                    <a:pt x="428" y="663"/>
                    <a:pt x="364" y="492"/>
                  </a:cubicBezTo>
                  <a:cubicBezTo>
                    <a:pt x="321" y="386"/>
                    <a:pt x="278" y="300"/>
                    <a:pt x="236" y="215"/>
                  </a:cubicBezTo>
                  <a:cubicBezTo>
                    <a:pt x="172" y="129"/>
                    <a:pt x="129" y="22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33"/>
            <p:cNvSpPr/>
            <p:nvPr/>
          </p:nvSpPr>
          <p:spPr>
            <a:xfrm>
              <a:off x="420800" y="1073975"/>
              <a:ext cx="19800" cy="114375"/>
            </a:xfrm>
            <a:custGeom>
              <a:avLst/>
              <a:gdLst/>
              <a:ahLst/>
              <a:cxnLst/>
              <a:rect l="l" t="t" r="r" b="b"/>
              <a:pathLst>
                <a:path w="792" h="4575" extrusionOk="0">
                  <a:moveTo>
                    <a:pt x="385" y="0"/>
                  </a:moveTo>
                  <a:lnTo>
                    <a:pt x="342" y="21"/>
                  </a:lnTo>
                  <a:cubicBezTo>
                    <a:pt x="214" y="428"/>
                    <a:pt x="129" y="855"/>
                    <a:pt x="65" y="1261"/>
                  </a:cubicBezTo>
                  <a:cubicBezTo>
                    <a:pt x="0" y="1689"/>
                    <a:pt x="22" y="2095"/>
                    <a:pt x="22" y="2501"/>
                  </a:cubicBezTo>
                  <a:cubicBezTo>
                    <a:pt x="43" y="2928"/>
                    <a:pt x="86" y="3334"/>
                    <a:pt x="171" y="3698"/>
                  </a:cubicBezTo>
                  <a:cubicBezTo>
                    <a:pt x="278" y="4061"/>
                    <a:pt x="471" y="4424"/>
                    <a:pt x="770" y="4574"/>
                  </a:cubicBezTo>
                  <a:lnTo>
                    <a:pt x="791" y="4553"/>
                  </a:lnTo>
                  <a:cubicBezTo>
                    <a:pt x="513" y="4360"/>
                    <a:pt x="385" y="3997"/>
                    <a:pt x="321" y="3634"/>
                  </a:cubicBezTo>
                  <a:cubicBezTo>
                    <a:pt x="257" y="3249"/>
                    <a:pt x="257" y="2864"/>
                    <a:pt x="257" y="2458"/>
                  </a:cubicBezTo>
                  <a:cubicBezTo>
                    <a:pt x="278" y="2052"/>
                    <a:pt x="342" y="1646"/>
                    <a:pt x="364" y="1240"/>
                  </a:cubicBezTo>
                  <a:cubicBezTo>
                    <a:pt x="385" y="834"/>
                    <a:pt x="407" y="42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33"/>
            <p:cNvSpPr/>
            <p:nvPr/>
          </p:nvSpPr>
          <p:spPr>
            <a:xfrm>
              <a:off x="427200" y="972425"/>
              <a:ext cx="54000" cy="90875"/>
            </a:xfrm>
            <a:custGeom>
              <a:avLst/>
              <a:gdLst/>
              <a:ahLst/>
              <a:cxnLst/>
              <a:rect l="l" t="t" r="r" b="b"/>
              <a:pathLst>
                <a:path w="2160" h="3635" extrusionOk="0">
                  <a:moveTo>
                    <a:pt x="2160" y="1"/>
                  </a:moveTo>
                  <a:cubicBezTo>
                    <a:pt x="1604" y="428"/>
                    <a:pt x="1155" y="984"/>
                    <a:pt x="749" y="1604"/>
                  </a:cubicBezTo>
                  <a:cubicBezTo>
                    <a:pt x="557" y="1903"/>
                    <a:pt x="343" y="2224"/>
                    <a:pt x="215" y="2566"/>
                  </a:cubicBezTo>
                  <a:cubicBezTo>
                    <a:pt x="86" y="2908"/>
                    <a:pt x="1" y="3293"/>
                    <a:pt x="44" y="3635"/>
                  </a:cubicBezTo>
                  <a:lnTo>
                    <a:pt x="65" y="3635"/>
                  </a:lnTo>
                  <a:cubicBezTo>
                    <a:pt x="193" y="3293"/>
                    <a:pt x="322" y="2972"/>
                    <a:pt x="471" y="2673"/>
                  </a:cubicBezTo>
                  <a:cubicBezTo>
                    <a:pt x="621" y="2352"/>
                    <a:pt x="770" y="2032"/>
                    <a:pt x="941" y="1732"/>
                  </a:cubicBezTo>
                  <a:cubicBezTo>
                    <a:pt x="1091" y="1412"/>
                    <a:pt x="1283" y="1112"/>
                    <a:pt x="1497" y="835"/>
                  </a:cubicBezTo>
                  <a:cubicBezTo>
                    <a:pt x="1690" y="535"/>
                    <a:pt x="1925" y="279"/>
                    <a:pt x="2160" y="44"/>
                  </a:cubicBezTo>
                  <a:lnTo>
                    <a:pt x="21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33"/>
            <p:cNvSpPr/>
            <p:nvPr/>
          </p:nvSpPr>
          <p:spPr>
            <a:xfrm>
              <a:off x="428275" y="997550"/>
              <a:ext cx="48125" cy="76975"/>
            </a:xfrm>
            <a:custGeom>
              <a:avLst/>
              <a:gdLst/>
              <a:ahLst/>
              <a:cxnLst/>
              <a:rect l="l" t="t" r="r" b="b"/>
              <a:pathLst>
                <a:path w="1925" h="3079" extrusionOk="0">
                  <a:moveTo>
                    <a:pt x="1924" y="1"/>
                  </a:moveTo>
                  <a:cubicBezTo>
                    <a:pt x="1433" y="300"/>
                    <a:pt x="1005" y="791"/>
                    <a:pt x="663" y="1304"/>
                  </a:cubicBezTo>
                  <a:cubicBezTo>
                    <a:pt x="471" y="1561"/>
                    <a:pt x="300" y="1839"/>
                    <a:pt x="193" y="2138"/>
                  </a:cubicBezTo>
                  <a:cubicBezTo>
                    <a:pt x="86" y="2437"/>
                    <a:pt x="1" y="2779"/>
                    <a:pt x="43" y="3078"/>
                  </a:cubicBezTo>
                  <a:lnTo>
                    <a:pt x="86" y="3057"/>
                  </a:lnTo>
                  <a:cubicBezTo>
                    <a:pt x="193" y="2779"/>
                    <a:pt x="321" y="2501"/>
                    <a:pt x="450" y="2245"/>
                  </a:cubicBezTo>
                  <a:cubicBezTo>
                    <a:pt x="578" y="1967"/>
                    <a:pt x="685" y="1689"/>
                    <a:pt x="834" y="1433"/>
                  </a:cubicBezTo>
                  <a:cubicBezTo>
                    <a:pt x="984" y="1176"/>
                    <a:pt x="1155" y="920"/>
                    <a:pt x="1326" y="685"/>
                  </a:cubicBezTo>
                  <a:cubicBezTo>
                    <a:pt x="1518" y="428"/>
                    <a:pt x="1711" y="214"/>
                    <a:pt x="1924" y="22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33"/>
            <p:cNvSpPr/>
            <p:nvPr/>
          </p:nvSpPr>
          <p:spPr>
            <a:xfrm>
              <a:off x="395150" y="1073425"/>
              <a:ext cx="27800" cy="74850"/>
            </a:xfrm>
            <a:custGeom>
              <a:avLst/>
              <a:gdLst/>
              <a:ahLst/>
              <a:cxnLst/>
              <a:rect l="l" t="t" r="r" b="b"/>
              <a:pathLst>
                <a:path w="1112" h="2994" extrusionOk="0">
                  <a:moveTo>
                    <a:pt x="1091" y="1"/>
                  </a:moveTo>
                  <a:cubicBezTo>
                    <a:pt x="877" y="172"/>
                    <a:pt x="706" y="407"/>
                    <a:pt x="578" y="642"/>
                  </a:cubicBezTo>
                  <a:cubicBezTo>
                    <a:pt x="428" y="877"/>
                    <a:pt x="343" y="1155"/>
                    <a:pt x="257" y="1411"/>
                  </a:cubicBezTo>
                  <a:cubicBezTo>
                    <a:pt x="150" y="1668"/>
                    <a:pt x="86" y="1946"/>
                    <a:pt x="43" y="2224"/>
                  </a:cubicBezTo>
                  <a:cubicBezTo>
                    <a:pt x="1" y="2480"/>
                    <a:pt x="1" y="2758"/>
                    <a:pt x="86" y="2993"/>
                  </a:cubicBezTo>
                  <a:lnTo>
                    <a:pt x="107" y="2972"/>
                  </a:lnTo>
                  <a:cubicBezTo>
                    <a:pt x="65" y="2737"/>
                    <a:pt x="107" y="2480"/>
                    <a:pt x="193" y="2224"/>
                  </a:cubicBezTo>
                  <a:cubicBezTo>
                    <a:pt x="257" y="1967"/>
                    <a:pt x="343" y="1711"/>
                    <a:pt x="449" y="1475"/>
                  </a:cubicBezTo>
                  <a:cubicBezTo>
                    <a:pt x="556" y="1240"/>
                    <a:pt x="706" y="1005"/>
                    <a:pt x="813" y="770"/>
                  </a:cubicBezTo>
                  <a:cubicBezTo>
                    <a:pt x="920" y="514"/>
                    <a:pt x="1026" y="279"/>
                    <a:pt x="1112" y="22"/>
                  </a:cubicBezTo>
                  <a:lnTo>
                    <a:pt x="10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33"/>
            <p:cNvSpPr/>
            <p:nvPr/>
          </p:nvSpPr>
          <p:spPr>
            <a:xfrm>
              <a:off x="401575" y="1037075"/>
              <a:ext cx="69475" cy="68475"/>
            </a:xfrm>
            <a:custGeom>
              <a:avLst/>
              <a:gdLst/>
              <a:ahLst/>
              <a:cxnLst/>
              <a:rect l="l" t="t" r="r" b="b"/>
              <a:pathLst>
                <a:path w="2779" h="2739" extrusionOk="0">
                  <a:moveTo>
                    <a:pt x="1571" y="0"/>
                  </a:moveTo>
                  <a:cubicBezTo>
                    <a:pt x="1113" y="0"/>
                    <a:pt x="643" y="290"/>
                    <a:pt x="363" y="771"/>
                  </a:cubicBezTo>
                  <a:cubicBezTo>
                    <a:pt x="0" y="1455"/>
                    <a:pt x="150" y="2267"/>
                    <a:pt x="727" y="2609"/>
                  </a:cubicBezTo>
                  <a:cubicBezTo>
                    <a:pt x="879" y="2697"/>
                    <a:pt x="1048" y="2738"/>
                    <a:pt x="1219" y="2738"/>
                  </a:cubicBezTo>
                  <a:cubicBezTo>
                    <a:pt x="1674" y="2738"/>
                    <a:pt x="2152" y="2449"/>
                    <a:pt x="2415" y="1968"/>
                  </a:cubicBezTo>
                  <a:cubicBezTo>
                    <a:pt x="2779" y="1284"/>
                    <a:pt x="2629" y="471"/>
                    <a:pt x="2073" y="129"/>
                  </a:cubicBezTo>
                  <a:cubicBezTo>
                    <a:pt x="1915" y="42"/>
                    <a:pt x="1744" y="0"/>
                    <a:pt x="15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33"/>
            <p:cNvSpPr/>
            <p:nvPr/>
          </p:nvSpPr>
          <p:spPr>
            <a:xfrm>
              <a:off x="432025" y="991150"/>
              <a:ext cx="71625" cy="66275"/>
            </a:xfrm>
            <a:custGeom>
              <a:avLst/>
              <a:gdLst/>
              <a:ahLst/>
              <a:cxnLst/>
              <a:rect l="l" t="t" r="r" b="b"/>
              <a:pathLst>
                <a:path w="2865" h="2651" extrusionOk="0">
                  <a:moveTo>
                    <a:pt x="2843" y="0"/>
                  </a:moveTo>
                  <a:cubicBezTo>
                    <a:pt x="2587" y="171"/>
                    <a:pt x="2330" y="342"/>
                    <a:pt x="2074" y="513"/>
                  </a:cubicBezTo>
                  <a:cubicBezTo>
                    <a:pt x="1796" y="705"/>
                    <a:pt x="1561" y="898"/>
                    <a:pt x="1304" y="1112"/>
                  </a:cubicBezTo>
                  <a:cubicBezTo>
                    <a:pt x="1048" y="1325"/>
                    <a:pt x="791" y="1539"/>
                    <a:pt x="577" y="1795"/>
                  </a:cubicBezTo>
                  <a:lnTo>
                    <a:pt x="278" y="2180"/>
                  </a:lnTo>
                  <a:cubicBezTo>
                    <a:pt x="171" y="2308"/>
                    <a:pt x="64" y="2458"/>
                    <a:pt x="0" y="2629"/>
                  </a:cubicBezTo>
                  <a:lnTo>
                    <a:pt x="22" y="2650"/>
                  </a:lnTo>
                  <a:cubicBezTo>
                    <a:pt x="150" y="2522"/>
                    <a:pt x="278" y="2437"/>
                    <a:pt x="385" y="2351"/>
                  </a:cubicBezTo>
                  <a:cubicBezTo>
                    <a:pt x="513" y="2244"/>
                    <a:pt x="642" y="2137"/>
                    <a:pt x="770" y="2031"/>
                  </a:cubicBezTo>
                  <a:cubicBezTo>
                    <a:pt x="984" y="1795"/>
                    <a:pt x="1197" y="1539"/>
                    <a:pt x="1432" y="1304"/>
                  </a:cubicBezTo>
                  <a:cubicBezTo>
                    <a:pt x="1881" y="855"/>
                    <a:pt x="2373" y="449"/>
                    <a:pt x="2864" y="43"/>
                  </a:cubicBezTo>
                  <a:lnTo>
                    <a:pt x="28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33"/>
            <p:cNvSpPr/>
            <p:nvPr/>
          </p:nvSpPr>
          <p:spPr>
            <a:xfrm>
              <a:off x="410125" y="1004500"/>
              <a:ext cx="14975" cy="76975"/>
            </a:xfrm>
            <a:custGeom>
              <a:avLst/>
              <a:gdLst/>
              <a:ahLst/>
              <a:cxnLst/>
              <a:rect l="l" t="t" r="r" b="b"/>
              <a:pathLst>
                <a:path w="599" h="3079" extrusionOk="0">
                  <a:moveTo>
                    <a:pt x="299" y="0"/>
                  </a:moveTo>
                  <a:cubicBezTo>
                    <a:pt x="171" y="257"/>
                    <a:pt x="85" y="556"/>
                    <a:pt x="43" y="834"/>
                  </a:cubicBezTo>
                  <a:cubicBezTo>
                    <a:pt x="21" y="1133"/>
                    <a:pt x="0" y="1411"/>
                    <a:pt x="21" y="1689"/>
                  </a:cubicBezTo>
                  <a:cubicBezTo>
                    <a:pt x="64" y="1967"/>
                    <a:pt x="85" y="2245"/>
                    <a:pt x="171" y="2480"/>
                  </a:cubicBezTo>
                  <a:cubicBezTo>
                    <a:pt x="278" y="2715"/>
                    <a:pt x="406" y="2929"/>
                    <a:pt x="577" y="3078"/>
                  </a:cubicBezTo>
                  <a:lnTo>
                    <a:pt x="598" y="3057"/>
                  </a:lnTo>
                  <a:cubicBezTo>
                    <a:pt x="577" y="2779"/>
                    <a:pt x="513" y="2544"/>
                    <a:pt x="449" y="2309"/>
                  </a:cubicBezTo>
                  <a:cubicBezTo>
                    <a:pt x="406" y="2052"/>
                    <a:pt x="321" y="1839"/>
                    <a:pt x="256" y="1582"/>
                  </a:cubicBezTo>
                  <a:cubicBezTo>
                    <a:pt x="171" y="1091"/>
                    <a:pt x="150" y="556"/>
                    <a:pt x="321" y="22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33"/>
            <p:cNvSpPr/>
            <p:nvPr/>
          </p:nvSpPr>
          <p:spPr>
            <a:xfrm>
              <a:off x="374850" y="1066875"/>
              <a:ext cx="43300" cy="11400"/>
            </a:xfrm>
            <a:custGeom>
              <a:avLst/>
              <a:gdLst/>
              <a:ahLst/>
              <a:cxnLst/>
              <a:rect l="l" t="t" r="r" b="b"/>
              <a:pathLst>
                <a:path w="1732" h="456" extrusionOk="0">
                  <a:moveTo>
                    <a:pt x="1261" y="0"/>
                  </a:moveTo>
                  <a:cubicBezTo>
                    <a:pt x="1140" y="0"/>
                    <a:pt x="1019" y="32"/>
                    <a:pt x="898" y="49"/>
                  </a:cubicBezTo>
                  <a:cubicBezTo>
                    <a:pt x="599" y="92"/>
                    <a:pt x="278" y="199"/>
                    <a:pt x="0" y="434"/>
                  </a:cubicBezTo>
                  <a:lnTo>
                    <a:pt x="22" y="455"/>
                  </a:lnTo>
                  <a:cubicBezTo>
                    <a:pt x="150" y="391"/>
                    <a:pt x="300" y="348"/>
                    <a:pt x="449" y="327"/>
                  </a:cubicBezTo>
                  <a:cubicBezTo>
                    <a:pt x="535" y="327"/>
                    <a:pt x="630" y="317"/>
                    <a:pt x="721" y="317"/>
                  </a:cubicBezTo>
                  <a:cubicBezTo>
                    <a:pt x="767" y="317"/>
                    <a:pt x="813" y="320"/>
                    <a:pt x="855" y="327"/>
                  </a:cubicBezTo>
                  <a:cubicBezTo>
                    <a:pt x="961" y="342"/>
                    <a:pt x="1067" y="357"/>
                    <a:pt x="1165" y="357"/>
                  </a:cubicBezTo>
                  <a:cubicBezTo>
                    <a:pt x="1206" y="357"/>
                    <a:pt x="1245" y="354"/>
                    <a:pt x="1283" y="348"/>
                  </a:cubicBezTo>
                  <a:cubicBezTo>
                    <a:pt x="1432" y="327"/>
                    <a:pt x="1539" y="305"/>
                    <a:pt x="1710" y="305"/>
                  </a:cubicBezTo>
                  <a:lnTo>
                    <a:pt x="1732" y="263"/>
                  </a:lnTo>
                  <a:cubicBezTo>
                    <a:pt x="1667" y="92"/>
                    <a:pt x="1496" y="28"/>
                    <a:pt x="1347" y="6"/>
                  </a:cubicBezTo>
                  <a:cubicBezTo>
                    <a:pt x="1318" y="2"/>
                    <a:pt x="1290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33"/>
            <p:cNvSpPr/>
            <p:nvPr/>
          </p:nvSpPr>
          <p:spPr>
            <a:xfrm>
              <a:off x="383925" y="1070750"/>
              <a:ext cx="42775" cy="40650"/>
            </a:xfrm>
            <a:custGeom>
              <a:avLst/>
              <a:gdLst/>
              <a:ahLst/>
              <a:cxnLst/>
              <a:rect l="l" t="t" r="r" b="b"/>
              <a:pathLst>
                <a:path w="1711" h="1626" extrusionOk="0">
                  <a:moveTo>
                    <a:pt x="1711" y="1"/>
                  </a:moveTo>
                  <a:cubicBezTo>
                    <a:pt x="1518" y="22"/>
                    <a:pt x="1347" y="129"/>
                    <a:pt x="1176" y="236"/>
                  </a:cubicBezTo>
                  <a:cubicBezTo>
                    <a:pt x="1027" y="343"/>
                    <a:pt x="877" y="514"/>
                    <a:pt x="749" y="642"/>
                  </a:cubicBezTo>
                  <a:cubicBezTo>
                    <a:pt x="621" y="792"/>
                    <a:pt x="471" y="941"/>
                    <a:pt x="343" y="1112"/>
                  </a:cubicBezTo>
                  <a:cubicBezTo>
                    <a:pt x="214" y="1262"/>
                    <a:pt x="86" y="1411"/>
                    <a:pt x="1" y="1604"/>
                  </a:cubicBezTo>
                  <a:lnTo>
                    <a:pt x="22" y="1625"/>
                  </a:lnTo>
                  <a:cubicBezTo>
                    <a:pt x="129" y="1476"/>
                    <a:pt x="279" y="1347"/>
                    <a:pt x="428" y="1219"/>
                  </a:cubicBezTo>
                  <a:cubicBezTo>
                    <a:pt x="578" y="1091"/>
                    <a:pt x="727" y="963"/>
                    <a:pt x="877" y="856"/>
                  </a:cubicBezTo>
                  <a:cubicBezTo>
                    <a:pt x="1027" y="728"/>
                    <a:pt x="1176" y="642"/>
                    <a:pt x="1304" y="492"/>
                  </a:cubicBezTo>
                  <a:cubicBezTo>
                    <a:pt x="1454" y="364"/>
                    <a:pt x="1582" y="215"/>
                    <a:pt x="1711" y="44"/>
                  </a:cubicBezTo>
                  <a:lnTo>
                    <a:pt x="17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33"/>
            <p:cNvSpPr/>
            <p:nvPr/>
          </p:nvSpPr>
          <p:spPr>
            <a:xfrm>
              <a:off x="443250" y="1081450"/>
              <a:ext cx="43300" cy="63075"/>
            </a:xfrm>
            <a:custGeom>
              <a:avLst/>
              <a:gdLst/>
              <a:ahLst/>
              <a:cxnLst/>
              <a:rect l="l" t="t" r="r" b="b"/>
              <a:pathLst>
                <a:path w="1732" h="2523" extrusionOk="0">
                  <a:moveTo>
                    <a:pt x="257" y="0"/>
                  </a:moveTo>
                  <a:lnTo>
                    <a:pt x="0" y="214"/>
                  </a:lnTo>
                  <a:cubicBezTo>
                    <a:pt x="257" y="620"/>
                    <a:pt x="470" y="1090"/>
                    <a:pt x="770" y="1475"/>
                  </a:cubicBezTo>
                  <a:cubicBezTo>
                    <a:pt x="919" y="1667"/>
                    <a:pt x="1090" y="1817"/>
                    <a:pt x="1219" y="2009"/>
                  </a:cubicBezTo>
                  <a:cubicBezTo>
                    <a:pt x="1368" y="2202"/>
                    <a:pt x="1539" y="2394"/>
                    <a:pt x="1731" y="2522"/>
                  </a:cubicBezTo>
                  <a:cubicBezTo>
                    <a:pt x="1539" y="2373"/>
                    <a:pt x="1411" y="2159"/>
                    <a:pt x="1283" y="1945"/>
                  </a:cubicBezTo>
                  <a:cubicBezTo>
                    <a:pt x="1154" y="1753"/>
                    <a:pt x="1005" y="1539"/>
                    <a:pt x="877" y="1347"/>
                  </a:cubicBezTo>
                  <a:cubicBezTo>
                    <a:pt x="641" y="941"/>
                    <a:pt x="470" y="449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33"/>
            <p:cNvSpPr/>
            <p:nvPr/>
          </p:nvSpPr>
          <p:spPr>
            <a:xfrm>
              <a:off x="412775" y="1088925"/>
              <a:ext cx="10725" cy="88725"/>
            </a:xfrm>
            <a:custGeom>
              <a:avLst/>
              <a:gdLst/>
              <a:ahLst/>
              <a:cxnLst/>
              <a:rect l="l" t="t" r="r" b="b"/>
              <a:pathLst>
                <a:path w="429" h="3549" extrusionOk="0">
                  <a:moveTo>
                    <a:pt x="129" y="1"/>
                  </a:moveTo>
                  <a:cubicBezTo>
                    <a:pt x="108" y="150"/>
                    <a:pt x="86" y="278"/>
                    <a:pt x="44" y="449"/>
                  </a:cubicBezTo>
                  <a:cubicBezTo>
                    <a:pt x="1" y="620"/>
                    <a:pt x="1" y="813"/>
                    <a:pt x="1" y="941"/>
                  </a:cubicBezTo>
                  <a:lnTo>
                    <a:pt x="22" y="1860"/>
                  </a:lnTo>
                  <a:cubicBezTo>
                    <a:pt x="22" y="2159"/>
                    <a:pt x="1" y="2459"/>
                    <a:pt x="44" y="2758"/>
                  </a:cubicBezTo>
                  <a:cubicBezTo>
                    <a:pt x="65" y="3057"/>
                    <a:pt x="150" y="3356"/>
                    <a:pt x="321" y="3549"/>
                  </a:cubicBezTo>
                  <a:cubicBezTo>
                    <a:pt x="172" y="3335"/>
                    <a:pt x="129" y="3036"/>
                    <a:pt x="108" y="2736"/>
                  </a:cubicBezTo>
                  <a:cubicBezTo>
                    <a:pt x="108" y="2437"/>
                    <a:pt x="150" y="2138"/>
                    <a:pt x="150" y="1839"/>
                  </a:cubicBezTo>
                  <a:lnTo>
                    <a:pt x="236" y="898"/>
                  </a:lnTo>
                  <a:cubicBezTo>
                    <a:pt x="236" y="749"/>
                    <a:pt x="257" y="620"/>
                    <a:pt x="300" y="471"/>
                  </a:cubicBezTo>
                  <a:cubicBezTo>
                    <a:pt x="321" y="343"/>
                    <a:pt x="386" y="172"/>
                    <a:pt x="4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33"/>
            <p:cNvSpPr/>
            <p:nvPr/>
          </p:nvSpPr>
          <p:spPr>
            <a:xfrm>
              <a:off x="438975" y="1065425"/>
              <a:ext cx="65750" cy="58325"/>
            </a:xfrm>
            <a:custGeom>
              <a:avLst/>
              <a:gdLst/>
              <a:ahLst/>
              <a:cxnLst/>
              <a:rect l="l" t="t" r="r" b="b"/>
              <a:pathLst>
                <a:path w="2630" h="2333" extrusionOk="0">
                  <a:moveTo>
                    <a:pt x="257" y="0"/>
                  </a:moveTo>
                  <a:lnTo>
                    <a:pt x="0" y="214"/>
                  </a:lnTo>
                  <a:cubicBezTo>
                    <a:pt x="128" y="492"/>
                    <a:pt x="321" y="727"/>
                    <a:pt x="535" y="941"/>
                  </a:cubicBezTo>
                  <a:cubicBezTo>
                    <a:pt x="748" y="1133"/>
                    <a:pt x="983" y="1304"/>
                    <a:pt x="1219" y="1454"/>
                  </a:cubicBezTo>
                  <a:cubicBezTo>
                    <a:pt x="1454" y="1603"/>
                    <a:pt x="1667" y="1753"/>
                    <a:pt x="1902" y="1924"/>
                  </a:cubicBezTo>
                  <a:cubicBezTo>
                    <a:pt x="2009" y="2009"/>
                    <a:pt x="2116" y="2095"/>
                    <a:pt x="2244" y="2159"/>
                  </a:cubicBezTo>
                  <a:cubicBezTo>
                    <a:pt x="2343" y="2218"/>
                    <a:pt x="2442" y="2332"/>
                    <a:pt x="2592" y="2332"/>
                  </a:cubicBezTo>
                  <a:cubicBezTo>
                    <a:pt x="2604" y="2332"/>
                    <a:pt x="2616" y="2331"/>
                    <a:pt x="2629" y="2330"/>
                  </a:cubicBezTo>
                  <a:cubicBezTo>
                    <a:pt x="2480" y="2330"/>
                    <a:pt x="2373" y="2202"/>
                    <a:pt x="2266" y="2137"/>
                  </a:cubicBezTo>
                  <a:cubicBezTo>
                    <a:pt x="2159" y="2052"/>
                    <a:pt x="2052" y="1945"/>
                    <a:pt x="1945" y="1860"/>
                  </a:cubicBezTo>
                  <a:cubicBezTo>
                    <a:pt x="1732" y="1667"/>
                    <a:pt x="1518" y="1475"/>
                    <a:pt x="1304" y="1304"/>
                  </a:cubicBezTo>
                  <a:cubicBezTo>
                    <a:pt x="1090" y="1133"/>
                    <a:pt x="877" y="941"/>
                    <a:pt x="706" y="727"/>
                  </a:cubicBezTo>
                  <a:cubicBezTo>
                    <a:pt x="513" y="513"/>
                    <a:pt x="364" y="278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33"/>
            <p:cNvSpPr/>
            <p:nvPr/>
          </p:nvSpPr>
          <p:spPr>
            <a:xfrm>
              <a:off x="454475" y="1062200"/>
              <a:ext cx="64125" cy="20850"/>
            </a:xfrm>
            <a:custGeom>
              <a:avLst/>
              <a:gdLst/>
              <a:ahLst/>
              <a:cxnLst/>
              <a:rect l="l" t="t" r="r" b="b"/>
              <a:pathLst>
                <a:path w="2565" h="834" extrusionOk="0">
                  <a:moveTo>
                    <a:pt x="43" y="1"/>
                  </a:moveTo>
                  <a:lnTo>
                    <a:pt x="0" y="343"/>
                  </a:lnTo>
                  <a:cubicBezTo>
                    <a:pt x="56" y="337"/>
                    <a:pt x="116" y="334"/>
                    <a:pt x="179" y="334"/>
                  </a:cubicBezTo>
                  <a:cubicBezTo>
                    <a:pt x="330" y="334"/>
                    <a:pt x="496" y="349"/>
                    <a:pt x="663" y="364"/>
                  </a:cubicBezTo>
                  <a:cubicBezTo>
                    <a:pt x="876" y="407"/>
                    <a:pt x="1090" y="428"/>
                    <a:pt x="1325" y="450"/>
                  </a:cubicBezTo>
                  <a:cubicBezTo>
                    <a:pt x="1539" y="492"/>
                    <a:pt x="1753" y="535"/>
                    <a:pt x="1966" y="578"/>
                  </a:cubicBezTo>
                  <a:cubicBezTo>
                    <a:pt x="2095" y="599"/>
                    <a:pt x="2202" y="642"/>
                    <a:pt x="2287" y="663"/>
                  </a:cubicBezTo>
                  <a:cubicBezTo>
                    <a:pt x="2351" y="685"/>
                    <a:pt x="2394" y="706"/>
                    <a:pt x="2458" y="728"/>
                  </a:cubicBezTo>
                  <a:cubicBezTo>
                    <a:pt x="2501" y="749"/>
                    <a:pt x="2564" y="770"/>
                    <a:pt x="2565" y="833"/>
                  </a:cubicBezTo>
                  <a:lnTo>
                    <a:pt x="2565" y="833"/>
                  </a:lnTo>
                  <a:cubicBezTo>
                    <a:pt x="2564" y="770"/>
                    <a:pt x="2501" y="727"/>
                    <a:pt x="2458" y="706"/>
                  </a:cubicBezTo>
                  <a:cubicBezTo>
                    <a:pt x="2415" y="663"/>
                    <a:pt x="2373" y="642"/>
                    <a:pt x="2308" y="621"/>
                  </a:cubicBezTo>
                  <a:cubicBezTo>
                    <a:pt x="2223" y="578"/>
                    <a:pt x="2116" y="535"/>
                    <a:pt x="2009" y="492"/>
                  </a:cubicBezTo>
                  <a:cubicBezTo>
                    <a:pt x="1795" y="428"/>
                    <a:pt x="1582" y="364"/>
                    <a:pt x="1368" y="300"/>
                  </a:cubicBezTo>
                  <a:cubicBezTo>
                    <a:pt x="1154" y="236"/>
                    <a:pt x="941" y="172"/>
                    <a:pt x="727" y="129"/>
                  </a:cubicBezTo>
                  <a:cubicBezTo>
                    <a:pt x="513" y="65"/>
                    <a:pt x="299" y="1"/>
                    <a:pt x="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33"/>
            <p:cNvSpPr/>
            <p:nvPr/>
          </p:nvSpPr>
          <p:spPr>
            <a:xfrm>
              <a:off x="456075" y="1070750"/>
              <a:ext cx="93000" cy="48725"/>
            </a:xfrm>
            <a:custGeom>
              <a:avLst/>
              <a:gdLst/>
              <a:ahLst/>
              <a:cxnLst/>
              <a:rect l="l" t="t" r="r" b="b"/>
              <a:pathLst>
                <a:path w="3720" h="1949" extrusionOk="0">
                  <a:moveTo>
                    <a:pt x="171" y="1"/>
                  </a:moveTo>
                  <a:lnTo>
                    <a:pt x="0" y="321"/>
                  </a:lnTo>
                  <a:cubicBezTo>
                    <a:pt x="150" y="386"/>
                    <a:pt x="278" y="471"/>
                    <a:pt x="428" y="578"/>
                  </a:cubicBezTo>
                  <a:cubicBezTo>
                    <a:pt x="535" y="663"/>
                    <a:pt x="684" y="792"/>
                    <a:pt x="834" y="877"/>
                  </a:cubicBezTo>
                  <a:cubicBezTo>
                    <a:pt x="1133" y="1048"/>
                    <a:pt x="1454" y="1176"/>
                    <a:pt x="1774" y="1305"/>
                  </a:cubicBezTo>
                  <a:cubicBezTo>
                    <a:pt x="2073" y="1433"/>
                    <a:pt x="2415" y="1561"/>
                    <a:pt x="2736" y="1668"/>
                  </a:cubicBezTo>
                  <a:lnTo>
                    <a:pt x="3228" y="1818"/>
                  </a:lnTo>
                  <a:cubicBezTo>
                    <a:pt x="3364" y="1857"/>
                    <a:pt x="3500" y="1949"/>
                    <a:pt x="3669" y="1949"/>
                  </a:cubicBezTo>
                  <a:cubicBezTo>
                    <a:pt x="3685" y="1949"/>
                    <a:pt x="3702" y="1948"/>
                    <a:pt x="3719" y="1946"/>
                  </a:cubicBezTo>
                  <a:cubicBezTo>
                    <a:pt x="3548" y="1946"/>
                    <a:pt x="3399" y="1839"/>
                    <a:pt x="3228" y="1775"/>
                  </a:cubicBezTo>
                  <a:lnTo>
                    <a:pt x="2757" y="1582"/>
                  </a:lnTo>
                  <a:cubicBezTo>
                    <a:pt x="2458" y="1454"/>
                    <a:pt x="2159" y="1305"/>
                    <a:pt x="1838" y="1155"/>
                  </a:cubicBezTo>
                  <a:cubicBezTo>
                    <a:pt x="1539" y="984"/>
                    <a:pt x="1240" y="834"/>
                    <a:pt x="983" y="642"/>
                  </a:cubicBezTo>
                  <a:cubicBezTo>
                    <a:pt x="834" y="557"/>
                    <a:pt x="727" y="428"/>
                    <a:pt x="599" y="321"/>
                  </a:cubicBezTo>
                  <a:cubicBezTo>
                    <a:pt x="449" y="193"/>
                    <a:pt x="299" y="86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33"/>
            <p:cNvSpPr/>
            <p:nvPr/>
          </p:nvSpPr>
          <p:spPr>
            <a:xfrm>
              <a:off x="448050" y="1013575"/>
              <a:ext cx="91400" cy="45975"/>
            </a:xfrm>
            <a:custGeom>
              <a:avLst/>
              <a:gdLst/>
              <a:ahLst/>
              <a:cxnLst/>
              <a:rect l="l" t="t" r="r" b="b"/>
              <a:pathLst>
                <a:path w="3656" h="1839" extrusionOk="0">
                  <a:moveTo>
                    <a:pt x="3656" y="1"/>
                  </a:moveTo>
                  <a:lnTo>
                    <a:pt x="3656" y="1"/>
                  </a:lnTo>
                  <a:cubicBezTo>
                    <a:pt x="3036" y="150"/>
                    <a:pt x="2416" y="364"/>
                    <a:pt x="1817" y="599"/>
                  </a:cubicBezTo>
                  <a:cubicBezTo>
                    <a:pt x="1497" y="728"/>
                    <a:pt x="1198" y="856"/>
                    <a:pt x="898" y="1005"/>
                  </a:cubicBezTo>
                  <a:cubicBezTo>
                    <a:pt x="749" y="1091"/>
                    <a:pt x="599" y="1155"/>
                    <a:pt x="449" y="1262"/>
                  </a:cubicBezTo>
                  <a:cubicBezTo>
                    <a:pt x="364" y="1305"/>
                    <a:pt x="300" y="1369"/>
                    <a:pt x="214" y="1411"/>
                  </a:cubicBezTo>
                  <a:cubicBezTo>
                    <a:pt x="150" y="1476"/>
                    <a:pt x="43" y="1582"/>
                    <a:pt x="1" y="1625"/>
                  </a:cubicBezTo>
                  <a:lnTo>
                    <a:pt x="193" y="1839"/>
                  </a:lnTo>
                  <a:cubicBezTo>
                    <a:pt x="364" y="1604"/>
                    <a:pt x="685" y="1411"/>
                    <a:pt x="962" y="1240"/>
                  </a:cubicBezTo>
                  <a:cubicBezTo>
                    <a:pt x="1240" y="1069"/>
                    <a:pt x="1539" y="920"/>
                    <a:pt x="1839" y="770"/>
                  </a:cubicBezTo>
                  <a:cubicBezTo>
                    <a:pt x="2437" y="471"/>
                    <a:pt x="3036" y="215"/>
                    <a:pt x="36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33"/>
            <p:cNvSpPr/>
            <p:nvPr/>
          </p:nvSpPr>
          <p:spPr>
            <a:xfrm>
              <a:off x="425600" y="988475"/>
              <a:ext cx="12850" cy="73225"/>
            </a:xfrm>
            <a:custGeom>
              <a:avLst/>
              <a:gdLst/>
              <a:ahLst/>
              <a:cxnLst/>
              <a:rect l="l" t="t" r="r" b="b"/>
              <a:pathLst>
                <a:path w="514" h="2929" extrusionOk="0">
                  <a:moveTo>
                    <a:pt x="514" y="0"/>
                  </a:moveTo>
                  <a:lnTo>
                    <a:pt x="492" y="22"/>
                  </a:lnTo>
                  <a:cubicBezTo>
                    <a:pt x="450" y="257"/>
                    <a:pt x="386" y="492"/>
                    <a:pt x="300" y="727"/>
                  </a:cubicBezTo>
                  <a:cubicBezTo>
                    <a:pt x="236" y="983"/>
                    <a:pt x="150" y="1219"/>
                    <a:pt x="108" y="1475"/>
                  </a:cubicBezTo>
                  <a:cubicBezTo>
                    <a:pt x="65" y="1710"/>
                    <a:pt x="1" y="1988"/>
                    <a:pt x="22" y="2223"/>
                  </a:cubicBezTo>
                  <a:cubicBezTo>
                    <a:pt x="22" y="2458"/>
                    <a:pt x="65" y="2693"/>
                    <a:pt x="129" y="2928"/>
                  </a:cubicBezTo>
                  <a:lnTo>
                    <a:pt x="172" y="2907"/>
                  </a:lnTo>
                  <a:cubicBezTo>
                    <a:pt x="257" y="2651"/>
                    <a:pt x="279" y="2415"/>
                    <a:pt x="300" y="2180"/>
                  </a:cubicBezTo>
                  <a:cubicBezTo>
                    <a:pt x="343" y="1924"/>
                    <a:pt x="321" y="1710"/>
                    <a:pt x="343" y="1475"/>
                  </a:cubicBezTo>
                  <a:cubicBezTo>
                    <a:pt x="364" y="1240"/>
                    <a:pt x="407" y="983"/>
                    <a:pt x="450" y="748"/>
                  </a:cubicBezTo>
                  <a:cubicBezTo>
                    <a:pt x="492" y="513"/>
                    <a:pt x="514" y="235"/>
                    <a:pt x="5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33"/>
            <p:cNvSpPr/>
            <p:nvPr/>
          </p:nvSpPr>
          <p:spPr>
            <a:xfrm>
              <a:off x="391400" y="1042975"/>
              <a:ext cx="29425" cy="26950"/>
            </a:xfrm>
            <a:custGeom>
              <a:avLst/>
              <a:gdLst/>
              <a:ahLst/>
              <a:cxnLst/>
              <a:rect l="l" t="t" r="r" b="b"/>
              <a:pathLst>
                <a:path w="1177" h="1078" extrusionOk="0">
                  <a:moveTo>
                    <a:pt x="22" y="0"/>
                  </a:moveTo>
                  <a:lnTo>
                    <a:pt x="1" y="43"/>
                  </a:lnTo>
                  <a:cubicBezTo>
                    <a:pt x="108" y="129"/>
                    <a:pt x="129" y="257"/>
                    <a:pt x="172" y="406"/>
                  </a:cubicBezTo>
                  <a:cubicBezTo>
                    <a:pt x="193" y="471"/>
                    <a:pt x="215" y="535"/>
                    <a:pt x="257" y="620"/>
                  </a:cubicBezTo>
                  <a:cubicBezTo>
                    <a:pt x="322" y="706"/>
                    <a:pt x="343" y="727"/>
                    <a:pt x="386" y="791"/>
                  </a:cubicBezTo>
                  <a:cubicBezTo>
                    <a:pt x="493" y="898"/>
                    <a:pt x="578" y="1005"/>
                    <a:pt x="728" y="1048"/>
                  </a:cubicBezTo>
                  <a:cubicBezTo>
                    <a:pt x="785" y="1067"/>
                    <a:pt x="847" y="1077"/>
                    <a:pt x="912" y="1077"/>
                  </a:cubicBezTo>
                  <a:cubicBezTo>
                    <a:pt x="990" y="1077"/>
                    <a:pt x="1073" y="1062"/>
                    <a:pt x="1155" y="1026"/>
                  </a:cubicBezTo>
                  <a:lnTo>
                    <a:pt x="1176" y="1005"/>
                  </a:lnTo>
                  <a:cubicBezTo>
                    <a:pt x="1070" y="877"/>
                    <a:pt x="984" y="813"/>
                    <a:pt x="877" y="727"/>
                  </a:cubicBezTo>
                  <a:cubicBezTo>
                    <a:pt x="792" y="663"/>
                    <a:pt x="664" y="620"/>
                    <a:pt x="557" y="556"/>
                  </a:cubicBezTo>
                  <a:cubicBezTo>
                    <a:pt x="514" y="535"/>
                    <a:pt x="450" y="471"/>
                    <a:pt x="407" y="449"/>
                  </a:cubicBezTo>
                  <a:cubicBezTo>
                    <a:pt x="386" y="406"/>
                    <a:pt x="343" y="364"/>
                    <a:pt x="300" y="300"/>
                  </a:cubicBezTo>
                  <a:cubicBezTo>
                    <a:pt x="236" y="193"/>
                    <a:pt x="151" y="4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33"/>
            <p:cNvSpPr/>
            <p:nvPr/>
          </p:nvSpPr>
          <p:spPr>
            <a:xfrm>
              <a:off x="522600" y="999500"/>
              <a:ext cx="8025" cy="6825"/>
            </a:xfrm>
            <a:custGeom>
              <a:avLst/>
              <a:gdLst/>
              <a:ahLst/>
              <a:cxnLst/>
              <a:rect l="l" t="t" r="r" b="b"/>
              <a:pathLst>
                <a:path w="321" h="273" extrusionOk="0">
                  <a:moveTo>
                    <a:pt x="184" y="0"/>
                  </a:moveTo>
                  <a:cubicBezTo>
                    <a:pt x="138" y="0"/>
                    <a:pt x="86" y="28"/>
                    <a:pt x="54" y="94"/>
                  </a:cubicBezTo>
                  <a:cubicBezTo>
                    <a:pt x="1" y="199"/>
                    <a:pt x="62" y="272"/>
                    <a:pt x="137" y="272"/>
                  </a:cubicBezTo>
                  <a:cubicBezTo>
                    <a:pt x="183" y="272"/>
                    <a:pt x="235" y="244"/>
                    <a:pt x="267" y="179"/>
                  </a:cubicBezTo>
                  <a:cubicBezTo>
                    <a:pt x="320" y="73"/>
                    <a:pt x="259" y="0"/>
                    <a:pt x="1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33"/>
            <p:cNvSpPr/>
            <p:nvPr/>
          </p:nvSpPr>
          <p:spPr>
            <a:xfrm>
              <a:off x="532775" y="1011100"/>
              <a:ext cx="7500" cy="6200"/>
            </a:xfrm>
            <a:custGeom>
              <a:avLst/>
              <a:gdLst/>
              <a:ahLst/>
              <a:cxnLst/>
              <a:rect l="l" t="t" r="r" b="b"/>
              <a:pathLst>
                <a:path w="300" h="248" extrusionOk="0">
                  <a:moveTo>
                    <a:pt x="171" y="0"/>
                  </a:moveTo>
                  <a:cubicBezTo>
                    <a:pt x="130" y="0"/>
                    <a:pt x="84" y="23"/>
                    <a:pt x="53" y="78"/>
                  </a:cubicBezTo>
                  <a:cubicBezTo>
                    <a:pt x="0" y="183"/>
                    <a:pt x="52" y="248"/>
                    <a:pt x="120" y="248"/>
                  </a:cubicBezTo>
                  <a:cubicBezTo>
                    <a:pt x="163" y="248"/>
                    <a:pt x="212" y="222"/>
                    <a:pt x="245" y="164"/>
                  </a:cubicBezTo>
                  <a:cubicBezTo>
                    <a:pt x="299" y="69"/>
                    <a:pt x="242" y="0"/>
                    <a:pt x="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33"/>
            <p:cNvSpPr/>
            <p:nvPr/>
          </p:nvSpPr>
          <p:spPr>
            <a:xfrm>
              <a:off x="524650" y="1032550"/>
              <a:ext cx="10025" cy="8050"/>
            </a:xfrm>
            <a:custGeom>
              <a:avLst/>
              <a:gdLst/>
              <a:ahLst/>
              <a:cxnLst/>
              <a:rect l="l" t="t" r="r" b="b"/>
              <a:pathLst>
                <a:path w="401" h="322" extrusionOk="0">
                  <a:moveTo>
                    <a:pt x="241" y="0"/>
                  </a:moveTo>
                  <a:cubicBezTo>
                    <a:pt x="184" y="0"/>
                    <a:pt x="120" y="35"/>
                    <a:pt x="79" y="118"/>
                  </a:cubicBezTo>
                  <a:cubicBezTo>
                    <a:pt x="0" y="236"/>
                    <a:pt x="74" y="321"/>
                    <a:pt x="167" y="321"/>
                  </a:cubicBezTo>
                  <a:cubicBezTo>
                    <a:pt x="226" y="321"/>
                    <a:pt x="293" y="287"/>
                    <a:pt x="335" y="204"/>
                  </a:cubicBezTo>
                  <a:cubicBezTo>
                    <a:pt x="400" y="86"/>
                    <a:pt x="330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33"/>
            <p:cNvSpPr/>
            <p:nvPr/>
          </p:nvSpPr>
          <p:spPr>
            <a:xfrm>
              <a:off x="526375" y="1067275"/>
              <a:ext cx="7975" cy="6975"/>
            </a:xfrm>
            <a:custGeom>
              <a:avLst/>
              <a:gdLst/>
              <a:ahLst/>
              <a:cxnLst/>
              <a:rect l="l" t="t" r="r" b="b"/>
              <a:pathLst>
                <a:path w="319" h="279" extrusionOk="0">
                  <a:moveTo>
                    <a:pt x="164" y="1"/>
                  </a:moveTo>
                  <a:cubicBezTo>
                    <a:pt x="73" y="1"/>
                    <a:pt x="1" y="190"/>
                    <a:pt x="95" y="247"/>
                  </a:cubicBezTo>
                  <a:lnTo>
                    <a:pt x="116" y="268"/>
                  </a:lnTo>
                  <a:cubicBezTo>
                    <a:pt x="128" y="275"/>
                    <a:pt x="140" y="278"/>
                    <a:pt x="151" y="278"/>
                  </a:cubicBezTo>
                  <a:cubicBezTo>
                    <a:pt x="244" y="278"/>
                    <a:pt x="318" y="69"/>
                    <a:pt x="223" y="12"/>
                  </a:cubicBezTo>
                  <a:lnTo>
                    <a:pt x="202" y="12"/>
                  </a:lnTo>
                  <a:cubicBezTo>
                    <a:pt x="189" y="4"/>
                    <a:pt x="177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33"/>
            <p:cNvSpPr/>
            <p:nvPr/>
          </p:nvSpPr>
          <p:spPr>
            <a:xfrm>
              <a:off x="514825" y="1078375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214" y="0"/>
                  </a:moveTo>
                  <a:cubicBezTo>
                    <a:pt x="162" y="0"/>
                    <a:pt x="105" y="31"/>
                    <a:pt x="65" y="102"/>
                  </a:cubicBezTo>
                  <a:lnTo>
                    <a:pt x="65" y="123"/>
                  </a:lnTo>
                  <a:cubicBezTo>
                    <a:pt x="1" y="240"/>
                    <a:pt x="62" y="317"/>
                    <a:pt x="143" y="317"/>
                  </a:cubicBezTo>
                  <a:cubicBezTo>
                    <a:pt x="196" y="317"/>
                    <a:pt x="258" y="285"/>
                    <a:pt x="301" y="209"/>
                  </a:cubicBezTo>
                  <a:lnTo>
                    <a:pt x="322" y="209"/>
                  </a:lnTo>
                  <a:cubicBezTo>
                    <a:pt x="376" y="88"/>
                    <a:pt x="303" y="0"/>
                    <a:pt x="2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33"/>
            <p:cNvSpPr/>
            <p:nvPr/>
          </p:nvSpPr>
          <p:spPr>
            <a:xfrm>
              <a:off x="541475" y="1115375"/>
              <a:ext cx="10300" cy="8700"/>
            </a:xfrm>
            <a:custGeom>
              <a:avLst/>
              <a:gdLst/>
              <a:ahLst/>
              <a:cxnLst/>
              <a:rect l="l" t="t" r="r" b="b"/>
              <a:pathLst>
                <a:path w="412" h="348" extrusionOk="0">
                  <a:moveTo>
                    <a:pt x="252" y="0"/>
                  </a:moveTo>
                  <a:cubicBezTo>
                    <a:pt x="195" y="0"/>
                    <a:pt x="131" y="35"/>
                    <a:pt x="90" y="118"/>
                  </a:cubicBezTo>
                  <a:lnTo>
                    <a:pt x="68" y="139"/>
                  </a:lnTo>
                  <a:cubicBezTo>
                    <a:pt x="1" y="261"/>
                    <a:pt x="78" y="348"/>
                    <a:pt x="170" y="348"/>
                  </a:cubicBezTo>
                  <a:cubicBezTo>
                    <a:pt x="225" y="348"/>
                    <a:pt x="285" y="318"/>
                    <a:pt x="325" y="246"/>
                  </a:cubicBezTo>
                  <a:lnTo>
                    <a:pt x="346" y="204"/>
                  </a:lnTo>
                  <a:cubicBezTo>
                    <a:pt x="411" y="86"/>
                    <a:pt x="341" y="0"/>
                    <a:pt x="2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33"/>
            <p:cNvSpPr/>
            <p:nvPr/>
          </p:nvSpPr>
          <p:spPr>
            <a:xfrm>
              <a:off x="498575" y="1120800"/>
              <a:ext cx="8525" cy="6825"/>
            </a:xfrm>
            <a:custGeom>
              <a:avLst/>
              <a:gdLst/>
              <a:ahLst/>
              <a:cxnLst/>
              <a:rect l="l" t="t" r="r" b="b"/>
              <a:pathLst>
                <a:path w="341" h="273" extrusionOk="0">
                  <a:moveTo>
                    <a:pt x="199" y="0"/>
                  </a:moveTo>
                  <a:cubicBezTo>
                    <a:pt x="150" y="0"/>
                    <a:pt x="94" y="28"/>
                    <a:pt x="53" y="93"/>
                  </a:cubicBezTo>
                  <a:cubicBezTo>
                    <a:pt x="0" y="199"/>
                    <a:pt x="61" y="272"/>
                    <a:pt x="141" y="272"/>
                  </a:cubicBezTo>
                  <a:cubicBezTo>
                    <a:pt x="191" y="272"/>
                    <a:pt x="247" y="244"/>
                    <a:pt x="288" y="179"/>
                  </a:cubicBezTo>
                  <a:cubicBezTo>
                    <a:pt x="341" y="73"/>
                    <a:pt x="279" y="0"/>
                    <a:pt x="1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33"/>
            <p:cNvSpPr/>
            <p:nvPr/>
          </p:nvSpPr>
          <p:spPr>
            <a:xfrm>
              <a:off x="507525" y="1144225"/>
              <a:ext cx="10050" cy="8325"/>
            </a:xfrm>
            <a:custGeom>
              <a:avLst/>
              <a:gdLst/>
              <a:ahLst/>
              <a:cxnLst/>
              <a:rect l="l" t="t" r="r" b="b"/>
              <a:pathLst>
                <a:path w="402" h="333" extrusionOk="0">
                  <a:moveTo>
                    <a:pt x="242" y="1"/>
                  </a:moveTo>
                  <a:cubicBezTo>
                    <a:pt x="185" y="1"/>
                    <a:pt x="121" y="35"/>
                    <a:pt x="80" y="118"/>
                  </a:cubicBezTo>
                  <a:cubicBezTo>
                    <a:pt x="1" y="249"/>
                    <a:pt x="75" y="332"/>
                    <a:pt x="169" y="332"/>
                  </a:cubicBezTo>
                  <a:cubicBezTo>
                    <a:pt x="228" y="332"/>
                    <a:pt x="295" y="299"/>
                    <a:pt x="336" y="225"/>
                  </a:cubicBezTo>
                  <a:lnTo>
                    <a:pt x="336" y="204"/>
                  </a:lnTo>
                  <a:cubicBezTo>
                    <a:pt x="401" y="86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33"/>
            <p:cNvSpPr/>
            <p:nvPr/>
          </p:nvSpPr>
          <p:spPr>
            <a:xfrm>
              <a:off x="481800" y="1140800"/>
              <a:ext cx="7650" cy="6350"/>
            </a:xfrm>
            <a:custGeom>
              <a:avLst/>
              <a:gdLst/>
              <a:ahLst/>
              <a:cxnLst/>
              <a:rect l="l" t="t" r="r" b="b"/>
              <a:pathLst>
                <a:path w="306" h="254" extrusionOk="0">
                  <a:moveTo>
                    <a:pt x="186" y="0"/>
                  </a:moveTo>
                  <a:cubicBezTo>
                    <a:pt x="144" y="0"/>
                    <a:pt x="94" y="26"/>
                    <a:pt x="61" y="84"/>
                  </a:cubicBezTo>
                  <a:lnTo>
                    <a:pt x="40" y="84"/>
                  </a:lnTo>
                  <a:cubicBezTo>
                    <a:pt x="1" y="189"/>
                    <a:pt x="58" y="254"/>
                    <a:pt x="127" y="254"/>
                  </a:cubicBezTo>
                  <a:cubicBezTo>
                    <a:pt x="171" y="254"/>
                    <a:pt x="220" y="228"/>
                    <a:pt x="254" y="170"/>
                  </a:cubicBezTo>
                  <a:cubicBezTo>
                    <a:pt x="306" y="65"/>
                    <a:pt x="254" y="0"/>
                    <a:pt x="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33"/>
            <p:cNvSpPr/>
            <p:nvPr/>
          </p:nvSpPr>
          <p:spPr>
            <a:xfrm>
              <a:off x="476125" y="1176750"/>
              <a:ext cx="8025" cy="6200"/>
            </a:xfrm>
            <a:custGeom>
              <a:avLst/>
              <a:gdLst/>
              <a:ahLst/>
              <a:cxnLst/>
              <a:rect l="l" t="t" r="r" b="b"/>
              <a:pathLst>
                <a:path w="321" h="248" extrusionOk="0">
                  <a:moveTo>
                    <a:pt x="178" y="0"/>
                  </a:moveTo>
                  <a:cubicBezTo>
                    <a:pt x="133" y="0"/>
                    <a:pt x="85" y="23"/>
                    <a:pt x="53" y="78"/>
                  </a:cubicBezTo>
                  <a:cubicBezTo>
                    <a:pt x="1" y="183"/>
                    <a:pt x="61" y="248"/>
                    <a:pt x="135" y="248"/>
                  </a:cubicBezTo>
                  <a:cubicBezTo>
                    <a:pt x="181" y="248"/>
                    <a:pt x="234" y="222"/>
                    <a:pt x="267" y="164"/>
                  </a:cubicBezTo>
                  <a:cubicBezTo>
                    <a:pt x="321" y="69"/>
                    <a:pt x="255" y="0"/>
                    <a:pt x="1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33"/>
            <p:cNvSpPr/>
            <p:nvPr/>
          </p:nvSpPr>
          <p:spPr>
            <a:xfrm>
              <a:off x="436800" y="1184525"/>
              <a:ext cx="9700" cy="7825"/>
            </a:xfrm>
            <a:custGeom>
              <a:avLst/>
              <a:gdLst/>
              <a:ahLst/>
              <a:cxnLst/>
              <a:rect l="l" t="t" r="r" b="b"/>
              <a:pathLst>
                <a:path w="388" h="313" extrusionOk="0">
                  <a:moveTo>
                    <a:pt x="230" y="1"/>
                  </a:moveTo>
                  <a:cubicBezTo>
                    <a:pt x="173" y="1"/>
                    <a:pt x="108" y="34"/>
                    <a:pt x="66" y="109"/>
                  </a:cubicBezTo>
                  <a:cubicBezTo>
                    <a:pt x="1" y="227"/>
                    <a:pt x="71" y="313"/>
                    <a:pt x="160" y="313"/>
                  </a:cubicBezTo>
                  <a:cubicBezTo>
                    <a:pt x="217" y="313"/>
                    <a:pt x="281" y="278"/>
                    <a:pt x="322" y="195"/>
                  </a:cubicBezTo>
                  <a:cubicBezTo>
                    <a:pt x="387" y="78"/>
                    <a:pt x="318" y="1"/>
                    <a:pt x="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33"/>
            <p:cNvSpPr/>
            <p:nvPr/>
          </p:nvSpPr>
          <p:spPr>
            <a:xfrm>
              <a:off x="416250" y="1174775"/>
              <a:ext cx="8025" cy="6425"/>
            </a:xfrm>
            <a:custGeom>
              <a:avLst/>
              <a:gdLst/>
              <a:ahLst/>
              <a:cxnLst/>
              <a:rect l="l" t="t" r="r" b="b"/>
              <a:pathLst>
                <a:path w="321" h="257" extrusionOk="0">
                  <a:moveTo>
                    <a:pt x="185" y="0"/>
                  </a:moveTo>
                  <a:cubicBezTo>
                    <a:pt x="138" y="0"/>
                    <a:pt x="87" y="28"/>
                    <a:pt x="54" y="93"/>
                  </a:cubicBezTo>
                  <a:cubicBezTo>
                    <a:pt x="0" y="188"/>
                    <a:pt x="66" y="257"/>
                    <a:pt x="143" y="257"/>
                  </a:cubicBezTo>
                  <a:cubicBezTo>
                    <a:pt x="188" y="257"/>
                    <a:pt x="237" y="234"/>
                    <a:pt x="268" y="179"/>
                  </a:cubicBezTo>
                  <a:cubicBezTo>
                    <a:pt x="321" y="73"/>
                    <a:pt x="259" y="0"/>
                    <a:pt x="1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33"/>
            <p:cNvSpPr/>
            <p:nvPr/>
          </p:nvSpPr>
          <p:spPr>
            <a:xfrm>
              <a:off x="393475" y="1145175"/>
              <a:ext cx="10325" cy="8300"/>
            </a:xfrm>
            <a:custGeom>
              <a:avLst/>
              <a:gdLst/>
              <a:ahLst/>
              <a:cxnLst/>
              <a:rect l="l" t="t" r="r" b="b"/>
              <a:pathLst>
                <a:path w="413" h="332" extrusionOk="0">
                  <a:moveTo>
                    <a:pt x="243" y="0"/>
                  </a:moveTo>
                  <a:cubicBezTo>
                    <a:pt x="189" y="0"/>
                    <a:pt x="128" y="30"/>
                    <a:pt x="89" y="102"/>
                  </a:cubicBezTo>
                  <a:lnTo>
                    <a:pt x="68" y="123"/>
                  </a:lnTo>
                  <a:cubicBezTo>
                    <a:pt x="0" y="244"/>
                    <a:pt x="77" y="331"/>
                    <a:pt x="170" y="331"/>
                  </a:cubicBezTo>
                  <a:cubicBezTo>
                    <a:pt x="224" y="331"/>
                    <a:pt x="284" y="301"/>
                    <a:pt x="324" y="230"/>
                  </a:cubicBezTo>
                  <a:lnTo>
                    <a:pt x="345" y="209"/>
                  </a:lnTo>
                  <a:cubicBezTo>
                    <a:pt x="413" y="87"/>
                    <a:pt x="336" y="0"/>
                    <a:pt x="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33"/>
            <p:cNvSpPr/>
            <p:nvPr/>
          </p:nvSpPr>
          <p:spPr>
            <a:xfrm>
              <a:off x="377275" y="1110475"/>
              <a:ext cx="7825" cy="7950"/>
            </a:xfrm>
            <a:custGeom>
              <a:avLst/>
              <a:gdLst/>
              <a:ahLst/>
              <a:cxnLst/>
              <a:rect l="l" t="t" r="r" b="b"/>
              <a:pathLst>
                <a:path w="313" h="318" extrusionOk="0">
                  <a:moveTo>
                    <a:pt x="190" y="0"/>
                  </a:moveTo>
                  <a:cubicBezTo>
                    <a:pt x="106" y="0"/>
                    <a:pt x="0" y="125"/>
                    <a:pt x="32" y="250"/>
                  </a:cubicBezTo>
                  <a:lnTo>
                    <a:pt x="53" y="250"/>
                  </a:lnTo>
                  <a:cubicBezTo>
                    <a:pt x="65" y="298"/>
                    <a:pt x="92" y="317"/>
                    <a:pt x="123" y="317"/>
                  </a:cubicBezTo>
                  <a:cubicBezTo>
                    <a:pt x="203" y="317"/>
                    <a:pt x="313" y="187"/>
                    <a:pt x="267" y="79"/>
                  </a:cubicBezTo>
                  <a:lnTo>
                    <a:pt x="267" y="58"/>
                  </a:lnTo>
                  <a:cubicBezTo>
                    <a:pt x="249" y="17"/>
                    <a:pt x="221" y="0"/>
                    <a:pt x="19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33"/>
            <p:cNvSpPr/>
            <p:nvPr/>
          </p:nvSpPr>
          <p:spPr>
            <a:xfrm>
              <a:off x="369750" y="1074600"/>
              <a:ext cx="6725" cy="7425"/>
            </a:xfrm>
            <a:custGeom>
              <a:avLst/>
              <a:gdLst/>
              <a:ahLst/>
              <a:cxnLst/>
              <a:rect l="l" t="t" r="r" b="b"/>
              <a:pathLst>
                <a:path w="269" h="297" extrusionOk="0">
                  <a:moveTo>
                    <a:pt x="173" y="0"/>
                  </a:moveTo>
                  <a:cubicBezTo>
                    <a:pt x="113" y="0"/>
                    <a:pt x="48" y="58"/>
                    <a:pt x="33" y="146"/>
                  </a:cubicBezTo>
                  <a:lnTo>
                    <a:pt x="12" y="146"/>
                  </a:lnTo>
                  <a:cubicBezTo>
                    <a:pt x="1" y="248"/>
                    <a:pt x="56" y="296"/>
                    <a:pt x="116" y="296"/>
                  </a:cubicBezTo>
                  <a:cubicBezTo>
                    <a:pt x="169" y="296"/>
                    <a:pt x="227" y="259"/>
                    <a:pt x="247" y="189"/>
                  </a:cubicBezTo>
                  <a:cubicBezTo>
                    <a:pt x="268" y="146"/>
                    <a:pt x="268" y="103"/>
                    <a:pt x="247" y="61"/>
                  </a:cubicBezTo>
                  <a:cubicBezTo>
                    <a:pt x="247" y="39"/>
                    <a:pt x="247" y="39"/>
                    <a:pt x="247" y="39"/>
                  </a:cubicBezTo>
                  <a:cubicBezTo>
                    <a:pt x="227" y="12"/>
                    <a:pt x="200" y="0"/>
                    <a:pt x="173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33"/>
            <p:cNvSpPr/>
            <p:nvPr/>
          </p:nvSpPr>
          <p:spPr>
            <a:xfrm>
              <a:off x="384425" y="1038825"/>
              <a:ext cx="9750" cy="7925"/>
            </a:xfrm>
            <a:custGeom>
              <a:avLst/>
              <a:gdLst/>
              <a:ahLst/>
              <a:cxnLst/>
              <a:rect l="l" t="t" r="r" b="b"/>
              <a:pathLst>
                <a:path w="390" h="317" extrusionOk="0">
                  <a:moveTo>
                    <a:pt x="220" y="1"/>
                  </a:moveTo>
                  <a:cubicBezTo>
                    <a:pt x="166" y="1"/>
                    <a:pt x="106" y="31"/>
                    <a:pt x="66" y="102"/>
                  </a:cubicBezTo>
                  <a:cubicBezTo>
                    <a:pt x="1" y="233"/>
                    <a:pt x="72" y="316"/>
                    <a:pt x="161" y="316"/>
                  </a:cubicBezTo>
                  <a:cubicBezTo>
                    <a:pt x="218" y="316"/>
                    <a:pt x="281" y="283"/>
                    <a:pt x="323" y="209"/>
                  </a:cubicBezTo>
                  <a:cubicBezTo>
                    <a:pt x="390" y="88"/>
                    <a:pt x="313" y="1"/>
                    <a:pt x="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33"/>
            <p:cNvSpPr/>
            <p:nvPr/>
          </p:nvSpPr>
          <p:spPr>
            <a:xfrm>
              <a:off x="413200" y="997750"/>
              <a:ext cx="8725" cy="8175"/>
            </a:xfrm>
            <a:custGeom>
              <a:avLst/>
              <a:gdLst/>
              <a:ahLst/>
              <a:cxnLst/>
              <a:rect l="l" t="t" r="r" b="b"/>
              <a:pathLst>
                <a:path w="349" h="327" extrusionOk="0">
                  <a:moveTo>
                    <a:pt x="196" y="0"/>
                  </a:moveTo>
                  <a:cubicBezTo>
                    <a:pt x="99" y="0"/>
                    <a:pt x="0" y="188"/>
                    <a:pt x="69" y="292"/>
                  </a:cubicBezTo>
                  <a:lnTo>
                    <a:pt x="91" y="292"/>
                  </a:lnTo>
                  <a:cubicBezTo>
                    <a:pt x="107" y="316"/>
                    <a:pt x="127" y="327"/>
                    <a:pt x="149" y="327"/>
                  </a:cubicBezTo>
                  <a:cubicBezTo>
                    <a:pt x="239" y="327"/>
                    <a:pt x="348" y="139"/>
                    <a:pt x="262" y="35"/>
                  </a:cubicBezTo>
                  <a:cubicBezTo>
                    <a:pt x="241" y="11"/>
                    <a:pt x="219" y="0"/>
                    <a:pt x="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33"/>
            <p:cNvSpPr/>
            <p:nvPr/>
          </p:nvSpPr>
          <p:spPr>
            <a:xfrm>
              <a:off x="433075" y="984175"/>
              <a:ext cx="10225" cy="8100"/>
            </a:xfrm>
            <a:custGeom>
              <a:avLst/>
              <a:gdLst/>
              <a:ahLst/>
              <a:cxnLst/>
              <a:rect l="l" t="t" r="r" b="b"/>
              <a:pathLst>
                <a:path w="409" h="324" extrusionOk="0">
                  <a:moveTo>
                    <a:pt x="248" y="1"/>
                  </a:moveTo>
                  <a:cubicBezTo>
                    <a:pt x="191" y="1"/>
                    <a:pt x="128" y="34"/>
                    <a:pt x="87" y="108"/>
                  </a:cubicBezTo>
                  <a:lnTo>
                    <a:pt x="65" y="129"/>
                  </a:lnTo>
                  <a:cubicBezTo>
                    <a:pt x="0" y="246"/>
                    <a:pt x="69" y="323"/>
                    <a:pt x="157" y="323"/>
                  </a:cubicBezTo>
                  <a:cubicBezTo>
                    <a:pt x="214" y="323"/>
                    <a:pt x="280" y="291"/>
                    <a:pt x="322" y="215"/>
                  </a:cubicBezTo>
                  <a:lnTo>
                    <a:pt x="343" y="215"/>
                  </a:lnTo>
                  <a:cubicBezTo>
                    <a:pt x="409" y="84"/>
                    <a:pt x="337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33"/>
            <p:cNvSpPr/>
            <p:nvPr/>
          </p:nvSpPr>
          <p:spPr>
            <a:xfrm>
              <a:off x="479500" y="966525"/>
              <a:ext cx="8125" cy="8875"/>
            </a:xfrm>
            <a:custGeom>
              <a:avLst/>
              <a:gdLst/>
              <a:ahLst/>
              <a:cxnLst/>
              <a:rect l="l" t="t" r="r" b="b"/>
              <a:pathLst>
                <a:path w="325" h="355" extrusionOk="0">
                  <a:moveTo>
                    <a:pt x="188" y="1"/>
                  </a:moveTo>
                  <a:cubicBezTo>
                    <a:pt x="104" y="1"/>
                    <a:pt x="11" y="84"/>
                    <a:pt x="25" y="194"/>
                  </a:cubicBezTo>
                  <a:cubicBezTo>
                    <a:pt x="1" y="292"/>
                    <a:pt x="60" y="355"/>
                    <a:pt x="131" y="355"/>
                  </a:cubicBezTo>
                  <a:cubicBezTo>
                    <a:pt x="185" y="355"/>
                    <a:pt x="245" y="319"/>
                    <a:pt x="281" y="237"/>
                  </a:cubicBezTo>
                  <a:cubicBezTo>
                    <a:pt x="324" y="173"/>
                    <a:pt x="324" y="130"/>
                    <a:pt x="303" y="87"/>
                  </a:cubicBezTo>
                  <a:cubicBezTo>
                    <a:pt x="280" y="26"/>
                    <a:pt x="235" y="1"/>
                    <a:pt x="1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33"/>
            <p:cNvSpPr/>
            <p:nvPr/>
          </p:nvSpPr>
          <p:spPr>
            <a:xfrm>
              <a:off x="473450" y="992625"/>
              <a:ext cx="8000" cy="6150"/>
            </a:xfrm>
            <a:custGeom>
              <a:avLst/>
              <a:gdLst/>
              <a:ahLst/>
              <a:cxnLst/>
              <a:rect l="l" t="t" r="r" b="b"/>
              <a:pathLst>
                <a:path w="320" h="246" extrusionOk="0">
                  <a:moveTo>
                    <a:pt x="192" y="0"/>
                  </a:moveTo>
                  <a:cubicBezTo>
                    <a:pt x="182" y="0"/>
                    <a:pt x="172" y="2"/>
                    <a:pt x="160" y="5"/>
                  </a:cubicBezTo>
                  <a:lnTo>
                    <a:pt x="139" y="5"/>
                  </a:lnTo>
                  <a:cubicBezTo>
                    <a:pt x="1" y="25"/>
                    <a:pt x="8" y="245"/>
                    <a:pt x="128" y="245"/>
                  </a:cubicBezTo>
                  <a:cubicBezTo>
                    <a:pt x="138" y="245"/>
                    <a:pt x="149" y="244"/>
                    <a:pt x="160" y="240"/>
                  </a:cubicBezTo>
                  <a:lnTo>
                    <a:pt x="182" y="240"/>
                  </a:lnTo>
                  <a:cubicBezTo>
                    <a:pt x="320" y="221"/>
                    <a:pt x="312" y="0"/>
                    <a:pt x="1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33"/>
            <p:cNvSpPr/>
            <p:nvPr/>
          </p:nvSpPr>
          <p:spPr>
            <a:xfrm>
              <a:off x="473875" y="993775"/>
              <a:ext cx="7725" cy="6500"/>
            </a:xfrm>
            <a:custGeom>
              <a:avLst/>
              <a:gdLst/>
              <a:ahLst/>
              <a:cxnLst/>
              <a:rect l="l" t="t" r="r" b="b"/>
              <a:pathLst>
                <a:path w="309" h="260" extrusionOk="0">
                  <a:moveTo>
                    <a:pt x="179" y="1"/>
                  </a:moveTo>
                  <a:cubicBezTo>
                    <a:pt x="175" y="1"/>
                    <a:pt x="170" y="1"/>
                    <a:pt x="165" y="2"/>
                  </a:cubicBezTo>
                  <a:cubicBezTo>
                    <a:pt x="143" y="2"/>
                    <a:pt x="143" y="2"/>
                    <a:pt x="143" y="23"/>
                  </a:cubicBezTo>
                  <a:cubicBezTo>
                    <a:pt x="0" y="44"/>
                    <a:pt x="13" y="260"/>
                    <a:pt x="127" y="260"/>
                  </a:cubicBezTo>
                  <a:cubicBezTo>
                    <a:pt x="132" y="260"/>
                    <a:pt x="138" y="259"/>
                    <a:pt x="143" y="258"/>
                  </a:cubicBezTo>
                  <a:lnTo>
                    <a:pt x="186" y="258"/>
                  </a:lnTo>
                  <a:cubicBezTo>
                    <a:pt x="309" y="238"/>
                    <a:pt x="294" y="1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33"/>
            <p:cNvSpPr/>
            <p:nvPr/>
          </p:nvSpPr>
          <p:spPr>
            <a:xfrm>
              <a:off x="499875" y="986250"/>
              <a:ext cx="8050" cy="9125"/>
            </a:xfrm>
            <a:custGeom>
              <a:avLst/>
              <a:gdLst/>
              <a:ahLst/>
              <a:cxnLst/>
              <a:rect l="l" t="t" r="r" b="b"/>
              <a:pathLst>
                <a:path w="322" h="365" extrusionOk="0">
                  <a:moveTo>
                    <a:pt x="205" y="0"/>
                  </a:moveTo>
                  <a:cubicBezTo>
                    <a:pt x="121" y="0"/>
                    <a:pt x="22" y="74"/>
                    <a:pt x="22" y="196"/>
                  </a:cubicBezTo>
                  <a:cubicBezTo>
                    <a:pt x="0" y="305"/>
                    <a:pt x="68" y="364"/>
                    <a:pt x="145" y="364"/>
                  </a:cubicBezTo>
                  <a:cubicBezTo>
                    <a:pt x="219" y="364"/>
                    <a:pt x="301" y="311"/>
                    <a:pt x="321" y="196"/>
                  </a:cubicBezTo>
                  <a:cubicBezTo>
                    <a:pt x="321" y="175"/>
                    <a:pt x="321" y="153"/>
                    <a:pt x="321" y="132"/>
                  </a:cubicBezTo>
                  <a:cubicBezTo>
                    <a:pt x="321" y="41"/>
                    <a:pt x="267" y="0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33"/>
            <p:cNvSpPr/>
            <p:nvPr/>
          </p:nvSpPr>
          <p:spPr>
            <a:xfrm>
              <a:off x="313925" y="995125"/>
              <a:ext cx="74850" cy="170775"/>
            </a:xfrm>
            <a:custGeom>
              <a:avLst/>
              <a:gdLst/>
              <a:ahLst/>
              <a:cxnLst/>
              <a:rect l="l" t="t" r="r" b="b"/>
              <a:pathLst>
                <a:path w="2994" h="6831" extrusionOk="0">
                  <a:moveTo>
                    <a:pt x="2874" y="1"/>
                  </a:moveTo>
                  <a:cubicBezTo>
                    <a:pt x="2108" y="1"/>
                    <a:pt x="850" y="1294"/>
                    <a:pt x="343" y="2876"/>
                  </a:cubicBezTo>
                  <a:cubicBezTo>
                    <a:pt x="1" y="3966"/>
                    <a:pt x="364" y="6018"/>
                    <a:pt x="1262" y="6745"/>
                  </a:cubicBezTo>
                  <a:cubicBezTo>
                    <a:pt x="1304" y="6788"/>
                    <a:pt x="1369" y="6809"/>
                    <a:pt x="1433" y="6830"/>
                  </a:cubicBezTo>
                  <a:cubicBezTo>
                    <a:pt x="1176" y="6275"/>
                    <a:pt x="877" y="5698"/>
                    <a:pt x="813" y="5078"/>
                  </a:cubicBezTo>
                  <a:cubicBezTo>
                    <a:pt x="749" y="4372"/>
                    <a:pt x="963" y="3560"/>
                    <a:pt x="1198" y="2898"/>
                  </a:cubicBezTo>
                  <a:cubicBezTo>
                    <a:pt x="1433" y="2171"/>
                    <a:pt x="1668" y="1444"/>
                    <a:pt x="2224" y="867"/>
                  </a:cubicBezTo>
                  <a:cubicBezTo>
                    <a:pt x="2416" y="675"/>
                    <a:pt x="2822" y="461"/>
                    <a:pt x="2950" y="226"/>
                  </a:cubicBezTo>
                  <a:cubicBezTo>
                    <a:pt x="2972" y="140"/>
                    <a:pt x="2993" y="76"/>
                    <a:pt x="2993" y="12"/>
                  </a:cubicBezTo>
                  <a:cubicBezTo>
                    <a:pt x="2955" y="4"/>
                    <a:pt x="2915" y="1"/>
                    <a:pt x="2874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33"/>
            <p:cNvSpPr/>
            <p:nvPr/>
          </p:nvSpPr>
          <p:spPr>
            <a:xfrm>
              <a:off x="401575" y="855300"/>
              <a:ext cx="88175" cy="153500"/>
            </a:xfrm>
            <a:custGeom>
              <a:avLst/>
              <a:gdLst/>
              <a:ahLst/>
              <a:cxnLst/>
              <a:rect l="l" t="t" r="r" b="b"/>
              <a:pathLst>
                <a:path w="3527" h="6140" extrusionOk="0">
                  <a:moveTo>
                    <a:pt x="3365" y="1"/>
                  </a:moveTo>
                  <a:cubicBezTo>
                    <a:pt x="2214" y="1"/>
                    <a:pt x="574" y="680"/>
                    <a:pt x="64" y="3639"/>
                  </a:cubicBezTo>
                  <a:cubicBezTo>
                    <a:pt x="0" y="4109"/>
                    <a:pt x="86" y="5220"/>
                    <a:pt x="342" y="6139"/>
                  </a:cubicBezTo>
                  <a:lnTo>
                    <a:pt x="406" y="6139"/>
                  </a:lnTo>
                  <a:cubicBezTo>
                    <a:pt x="86" y="5477"/>
                    <a:pt x="278" y="4643"/>
                    <a:pt x="406" y="3981"/>
                  </a:cubicBezTo>
                  <a:cubicBezTo>
                    <a:pt x="534" y="3318"/>
                    <a:pt x="791" y="2720"/>
                    <a:pt x="1176" y="2164"/>
                  </a:cubicBezTo>
                  <a:cubicBezTo>
                    <a:pt x="1817" y="1245"/>
                    <a:pt x="2608" y="582"/>
                    <a:pt x="3527" y="5"/>
                  </a:cubicBezTo>
                  <a:cubicBezTo>
                    <a:pt x="3474" y="2"/>
                    <a:pt x="3420" y="1"/>
                    <a:pt x="3365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33"/>
            <p:cNvSpPr/>
            <p:nvPr/>
          </p:nvSpPr>
          <p:spPr>
            <a:xfrm>
              <a:off x="-1754025" y="375325"/>
              <a:ext cx="4357150" cy="1735300"/>
            </a:xfrm>
            <a:custGeom>
              <a:avLst/>
              <a:gdLst/>
              <a:ahLst/>
              <a:cxnLst/>
              <a:rect l="l" t="t" r="r" b="b"/>
              <a:pathLst>
                <a:path w="174286" h="69412" extrusionOk="0">
                  <a:moveTo>
                    <a:pt x="145357" y="1"/>
                  </a:moveTo>
                  <a:cubicBezTo>
                    <a:pt x="145025" y="1"/>
                    <a:pt x="144693" y="4"/>
                    <a:pt x="144361" y="10"/>
                  </a:cubicBezTo>
                  <a:cubicBezTo>
                    <a:pt x="139339" y="74"/>
                    <a:pt x="134487" y="1293"/>
                    <a:pt x="129635" y="1720"/>
                  </a:cubicBezTo>
                  <a:cubicBezTo>
                    <a:pt x="129311" y="1771"/>
                    <a:pt x="129068" y="1792"/>
                    <a:pt x="128885" y="1792"/>
                  </a:cubicBezTo>
                  <a:cubicBezTo>
                    <a:pt x="127906" y="1792"/>
                    <a:pt x="128602" y="1186"/>
                    <a:pt x="127540" y="1186"/>
                  </a:cubicBezTo>
                  <a:cubicBezTo>
                    <a:pt x="126300" y="1207"/>
                    <a:pt x="123436" y="1934"/>
                    <a:pt x="122197" y="2276"/>
                  </a:cubicBezTo>
                  <a:cubicBezTo>
                    <a:pt x="119781" y="2981"/>
                    <a:pt x="117452" y="3879"/>
                    <a:pt x="115143" y="4798"/>
                  </a:cubicBezTo>
                  <a:cubicBezTo>
                    <a:pt x="112835" y="5717"/>
                    <a:pt x="110548" y="6658"/>
                    <a:pt x="108239" y="7534"/>
                  </a:cubicBezTo>
                  <a:cubicBezTo>
                    <a:pt x="107085" y="7961"/>
                    <a:pt x="105931" y="8367"/>
                    <a:pt x="104755" y="8752"/>
                  </a:cubicBezTo>
                  <a:cubicBezTo>
                    <a:pt x="103580" y="9116"/>
                    <a:pt x="102361" y="9543"/>
                    <a:pt x="101207" y="10120"/>
                  </a:cubicBezTo>
                  <a:cubicBezTo>
                    <a:pt x="100053" y="10697"/>
                    <a:pt x="98963" y="11403"/>
                    <a:pt x="97958" y="12172"/>
                  </a:cubicBezTo>
                  <a:cubicBezTo>
                    <a:pt x="96975" y="12941"/>
                    <a:pt x="95971" y="13625"/>
                    <a:pt x="94923" y="14309"/>
                  </a:cubicBezTo>
                  <a:cubicBezTo>
                    <a:pt x="92850" y="15677"/>
                    <a:pt x="90691" y="16938"/>
                    <a:pt x="88618" y="18413"/>
                  </a:cubicBezTo>
                  <a:cubicBezTo>
                    <a:pt x="87699" y="19097"/>
                    <a:pt x="86566" y="19567"/>
                    <a:pt x="85433" y="20059"/>
                  </a:cubicBezTo>
                  <a:cubicBezTo>
                    <a:pt x="84322" y="20551"/>
                    <a:pt x="83168" y="20999"/>
                    <a:pt x="82013" y="21427"/>
                  </a:cubicBezTo>
                  <a:cubicBezTo>
                    <a:pt x="79705" y="22303"/>
                    <a:pt x="77375" y="23137"/>
                    <a:pt x="75045" y="23949"/>
                  </a:cubicBezTo>
                  <a:cubicBezTo>
                    <a:pt x="70364" y="25552"/>
                    <a:pt x="65662" y="27134"/>
                    <a:pt x="60981" y="28801"/>
                  </a:cubicBezTo>
                  <a:cubicBezTo>
                    <a:pt x="58651" y="29635"/>
                    <a:pt x="56322" y="30468"/>
                    <a:pt x="53992" y="31451"/>
                  </a:cubicBezTo>
                  <a:cubicBezTo>
                    <a:pt x="52838" y="31943"/>
                    <a:pt x="51684" y="32435"/>
                    <a:pt x="50529" y="33097"/>
                  </a:cubicBezTo>
                  <a:cubicBezTo>
                    <a:pt x="50251" y="33268"/>
                    <a:pt x="49909" y="33503"/>
                    <a:pt x="49696" y="33674"/>
                  </a:cubicBezTo>
                  <a:lnTo>
                    <a:pt x="48926" y="34230"/>
                  </a:lnTo>
                  <a:lnTo>
                    <a:pt x="47409" y="35299"/>
                  </a:lnTo>
                  <a:lnTo>
                    <a:pt x="41232" y="39552"/>
                  </a:lnTo>
                  <a:lnTo>
                    <a:pt x="39693" y="40642"/>
                  </a:lnTo>
                  <a:lnTo>
                    <a:pt x="39308" y="40920"/>
                  </a:lnTo>
                  <a:cubicBezTo>
                    <a:pt x="39180" y="41006"/>
                    <a:pt x="39030" y="41112"/>
                    <a:pt x="38880" y="41241"/>
                  </a:cubicBezTo>
                  <a:cubicBezTo>
                    <a:pt x="38624" y="41454"/>
                    <a:pt x="38367" y="41690"/>
                    <a:pt x="38132" y="41903"/>
                  </a:cubicBezTo>
                  <a:cubicBezTo>
                    <a:pt x="37662" y="42352"/>
                    <a:pt x="37235" y="42801"/>
                    <a:pt x="36786" y="43186"/>
                  </a:cubicBezTo>
                  <a:cubicBezTo>
                    <a:pt x="36593" y="43357"/>
                    <a:pt x="36358" y="43549"/>
                    <a:pt x="36166" y="43656"/>
                  </a:cubicBezTo>
                  <a:cubicBezTo>
                    <a:pt x="36102" y="43720"/>
                    <a:pt x="35888" y="43848"/>
                    <a:pt x="35824" y="43870"/>
                  </a:cubicBezTo>
                  <a:cubicBezTo>
                    <a:pt x="35696" y="43934"/>
                    <a:pt x="35567" y="43998"/>
                    <a:pt x="35439" y="44062"/>
                  </a:cubicBezTo>
                  <a:cubicBezTo>
                    <a:pt x="33345" y="45088"/>
                    <a:pt x="30972" y="45601"/>
                    <a:pt x="28557" y="46114"/>
                  </a:cubicBezTo>
                  <a:cubicBezTo>
                    <a:pt x="27360" y="46370"/>
                    <a:pt x="26141" y="46627"/>
                    <a:pt x="24923" y="46948"/>
                  </a:cubicBezTo>
                  <a:cubicBezTo>
                    <a:pt x="24303" y="47097"/>
                    <a:pt x="23705" y="47268"/>
                    <a:pt x="23064" y="47461"/>
                  </a:cubicBezTo>
                  <a:cubicBezTo>
                    <a:pt x="22444" y="47653"/>
                    <a:pt x="21888" y="47867"/>
                    <a:pt x="21332" y="48038"/>
                  </a:cubicBezTo>
                  <a:cubicBezTo>
                    <a:pt x="20178" y="48380"/>
                    <a:pt x="18981" y="48657"/>
                    <a:pt x="17763" y="49021"/>
                  </a:cubicBezTo>
                  <a:cubicBezTo>
                    <a:pt x="16545" y="49406"/>
                    <a:pt x="15283" y="49854"/>
                    <a:pt x="14087" y="50560"/>
                  </a:cubicBezTo>
                  <a:cubicBezTo>
                    <a:pt x="14019" y="50601"/>
                    <a:pt x="13951" y="50619"/>
                    <a:pt x="13884" y="50619"/>
                  </a:cubicBezTo>
                  <a:cubicBezTo>
                    <a:pt x="13442" y="50619"/>
                    <a:pt x="13015" y="49845"/>
                    <a:pt x="12620" y="49845"/>
                  </a:cubicBezTo>
                  <a:cubicBezTo>
                    <a:pt x="12545" y="49845"/>
                    <a:pt x="12471" y="49873"/>
                    <a:pt x="12398" y="49940"/>
                  </a:cubicBezTo>
                  <a:cubicBezTo>
                    <a:pt x="12248" y="50068"/>
                    <a:pt x="11735" y="51351"/>
                    <a:pt x="11586" y="51500"/>
                  </a:cubicBezTo>
                  <a:cubicBezTo>
                    <a:pt x="11458" y="51628"/>
                    <a:pt x="11778" y="52419"/>
                    <a:pt x="11650" y="52548"/>
                  </a:cubicBezTo>
                  <a:lnTo>
                    <a:pt x="11009" y="53296"/>
                  </a:lnTo>
                  <a:cubicBezTo>
                    <a:pt x="10154" y="54300"/>
                    <a:pt x="9363" y="55305"/>
                    <a:pt x="8593" y="56352"/>
                  </a:cubicBezTo>
                  <a:cubicBezTo>
                    <a:pt x="7054" y="58425"/>
                    <a:pt x="5622" y="60541"/>
                    <a:pt x="4212" y="62679"/>
                  </a:cubicBezTo>
                  <a:cubicBezTo>
                    <a:pt x="3506" y="63748"/>
                    <a:pt x="2822" y="64774"/>
                    <a:pt x="2096" y="65885"/>
                  </a:cubicBezTo>
                  <a:cubicBezTo>
                    <a:pt x="1412" y="66996"/>
                    <a:pt x="749" y="68108"/>
                    <a:pt x="108" y="69198"/>
                  </a:cubicBezTo>
                  <a:cubicBezTo>
                    <a:pt x="65" y="69283"/>
                    <a:pt x="44" y="69348"/>
                    <a:pt x="1" y="69412"/>
                  </a:cubicBezTo>
                  <a:lnTo>
                    <a:pt x="2972" y="69412"/>
                  </a:lnTo>
                  <a:cubicBezTo>
                    <a:pt x="3378" y="68706"/>
                    <a:pt x="3784" y="68001"/>
                    <a:pt x="4190" y="67317"/>
                  </a:cubicBezTo>
                  <a:cubicBezTo>
                    <a:pt x="4853" y="66270"/>
                    <a:pt x="5558" y="65201"/>
                    <a:pt x="6242" y="64132"/>
                  </a:cubicBezTo>
                  <a:cubicBezTo>
                    <a:pt x="7610" y="61995"/>
                    <a:pt x="8978" y="59879"/>
                    <a:pt x="10453" y="57848"/>
                  </a:cubicBezTo>
                  <a:cubicBezTo>
                    <a:pt x="11180" y="56822"/>
                    <a:pt x="11928" y="55839"/>
                    <a:pt x="12719" y="54899"/>
                  </a:cubicBezTo>
                  <a:cubicBezTo>
                    <a:pt x="13509" y="53916"/>
                    <a:pt x="14236" y="53167"/>
                    <a:pt x="15198" y="52590"/>
                  </a:cubicBezTo>
                  <a:cubicBezTo>
                    <a:pt x="17100" y="51415"/>
                    <a:pt x="19516" y="50945"/>
                    <a:pt x="21931" y="50175"/>
                  </a:cubicBezTo>
                  <a:cubicBezTo>
                    <a:pt x="22551" y="49983"/>
                    <a:pt x="23170" y="49748"/>
                    <a:pt x="23705" y="49577"/>
                  </a:cubicBezTo>
                  <a:cubicBezTo>
                    <a:pt x="24261" y="49384"/>
                    <a:pt x="24838" y="49213"/>
                    <a:pt x="25415" y="49064"/>
                  </a:cubicBezTo>
                  <a:cubicBezTo>
                    <a:pt x="26590" y="48743"/>
                    <a:pt x="27787" y="48486"/>
                    <a:pt x="28984" y="48209"/>
                  </a:cubicBezTo>
                  <a:cubicBezTo>
                    <a:pt x="31400" y="47632"/>
                    <a:pt x="33879" y="47097"/>
                    <a:pt x="36273" y="45900"/>
                  </a:cubicBezTo>
                  <a:cubicBezTo>
                    <a:pt x="36422" y="45815"/>
                    <a:pt x="36572" y="45729"/>
                    <a:pt x="36722" y="45665"/>
                  </a:cubicBezTo>
                  <a:cubicBezTo>
                    <a:pt x="36935" y="45537"/>
                    <a:pt x="36978" y="45516"/>
                    <a:pt x="37171" y="45387"/>
                  </a:cubicBezTo>
                  <a:cubicBezTo>
                    <a:pt x="37513" y="45152"/>
                    <a:pt x="37769" y="44938"/>
                    <a:pt x="38025" y="44703"/>
                  </a:cubicBezTo>
                  <a:cubicBezTo>
                    <a:pt x="38538" y="44254"/>
                    <a:pt x="38966" y="43784"/>
                    <a:pt x="39415" y="43357"/>
                  </a:cubicBezTo>
                  <a:cubicBezTo>
                    <a:pt x="39629" y="43143"/>
                    <a:pt x="39842" y="42951"/>
                    <a:pt x="40056" y="42758"/>
                  </a:cubicBezTo>
                  <a:cubicBezTo>
                    <a:pt x="40163" y="42673"/>
                    <a:pt x="40270" y="42609"/>
                    <a:pt x="40377" y="42523"/>
                  </a:cubicBezTo>
                  <a:lnTo>
                    <a:pt x="40740" y="42224"/>
                  </a:lnTo>
                  <a:lnTo>
                    <a:pt x="42258" y="41134"/>
                  </a:lnTo>
                  <a:lnTo>
                    <a:pt x="48392" y="36795"/>
                  </a:lnTo>
                  <a:lnTo>
                    <a:pt x="49909" y="35683"/>
                  </a:lnTo>
                  <a:cubicBezTo>
                    <a:pt x="50422" y="35320"/>
                    <a:pt x="50935" y="34893"/>
                    <a:pt x="51363" y="34615"/>
                  </a:cubicBezTo>
                  <a:cubicBezTo>
                    <a:pt x="52367" y="34016"/>
                    <a:pt x="53479" y="33503"/>
                    <a:pt x="54612" y="33033"/>
                  </a:cubicBezTo>
                  <a:cubicBezTo>
                    <a:pt x="56856" y="32071"/>
                    <a:pt x="59186" y="31195"/>
                    <a:pt x="61494" y="30340"/>
                  </a:cubicBezTo>
                  <a:cubicBezTo>
                    <a:pt x="66132" y="28630"/>
                    <a:pt x="70813" y="27027"/>
                    <a:pt x="75494" y="25360"/>
                  </a:cubicBezTo>
                  <a:cubicBezTo>
                    <a:pt x="77824" y="24526"/>
                    <a:pt x="80154" y="23671"/>
                    <a:pt x="82484" y="22774"/>
                  </a:cubicBezTo>
                  <a:cubicBezTo>
                    <a:pt x="83638" y="22325"/>
                    <a:pt x="84813" y="21854"/>
                    <a:pt x="85946" y="21363"/>
                  </a:cubicBezTo>
                  <a:cubicBezTo>
                    <a:pt x="87100" y="20850"/>
                    <a:pt x="88276" y="20337"/>
                    <a:pt x="89366" y="19546"/>
                  </a:cubicBezTo>
                  <a:cubicBezTo>
                    <a:pt x="91354" y="18093"/>
                    <a:pt x="93491" y="16810"/>
                    <a:pt x="95586" y="15399"/>
                  </a:cubicBezTo>
                  <a:cubicBezTo>
                    <a:pt x="96633" y="14716"/>
                    <a:pt x="97681" y="13967"/>
                    <a:pt x="98664" y="13198"/>
                  </a:cubicBezTo>
                  <a:cubicBezTo>
                    <a:pt x="99647" y="12429"/>
                    <a:pt x="100652" y="11766"/>
                    <a:pt x="101720" y="11232"/>
                  </a:cubicBezTo>
                  <a:cubicBezTo>
                    <a:pt x="102789" y="10676"/>
                    <a:pt x="105268" y="10761"/>
                    <a:pt x="106444" y="10377"/>
                  </a:cubicBezTo>
                  <a:cubicBezTo>
                    <a:pt x="107641" y="9992"/>
                    <a:pt x="106337" y="9222"/>
                    <a:pt x="108624" y="8624"/>
                  </a:cubicBezTo>
                  <a:cubicBezTo>
                    <a:pt x="110932" y="7726"/>
                    <a:pt x="113219" y="6743"/>
                    <a:pt x="115506" y="5803"/>
                  </a:cubicBezTo>
                  <a:cubicBezTo>
                    <a:pt x="117815" y="4883"/>
                    <a:pt x="120123" y="3986"/>
                    <a:pt x="122453" y="3280"/>
                  </a:cubicBezTo>
                  <a:cubicBezTo>
                    <a:pt x="124697" y="2618"/>
                    <a:pt x="127219" y="3045"/>
                    <a:pt x="129720" y="2746"/>
                  </a:cubicBezTo>
                  <a:cubicBezTo>
                    <a:pt x="134679" y="2254"/>
                    <a:pt x="139488" y="1036"/>
                    <a:pt x="144361" y="951"/>
                  </a:cubicBezTo>
                  <a:cubicBezTo>
                    <a:pt x="144620" y="946"/>
                    <a:pt x="144884" y="944"/>
                    <a:pt x="145153" y="944"/>
                  </a:cubicBezTo>
                  <a:cubicBezTo>
                    <a:pt x="149966" y="944"/>
                    <a:pt x="156236" y="1647"/>
                    <a:pt x="159131" y="2254"/>
                  </a:cubicBezTo>
                  <a:cubicBezTo>
                    <a:pt x="159151" y="2266"/>
                    <a:pt x="159169" y="2272"/>
                    <a:pt x="159185" y="2272"/>
                  </a:cubicBezTo>
                  <a:cubicBezTo>
                    <a:pt x="159339" y="2272"/>
                    <a:pt x="159318" y="1763"/>
                    <a:pt x="159473" y="1763"/>
                  </a:cubicBezTo>
                  <a:cubicBezTo>
                    <a:pt x="160563" y="1827"/>
                    <a:pt x="161696" y="1891"/>
                    <a:pt x="162786" y="1955"/>
                  </a:cubicBezTo>
                  <a:cubicBezTo>
                    <a:pt x="164004" y="2041"/>
                    <a:pt x="165244" y="2148"/>
                    <a:pt x="166462" y="2276"/>
                  </a:cubicBezTo>
                  <a:cubicBezTo>
                    <a:pt x="168899" y="2554"/>
                    <a:pt x="171336" y="2896"/>
                    <a:pt x="173772" y="3259"/>
                  </a:cubicBezTo>
                  <a:cubicBezTo>
                    <a:pt x="173797" y="3263"/>
                    <a:pt x="173821" y="3266"/>
                    <a:pt x="173845" y="3266"/>
                  </a:cubicBezTo>
                  <a:cubicBezTo>
                    <a:pt x="174050" y="3266"/>
                    <a:pt x="174223" y="3106"/>
                    <a:pt x="174242" y="2896"/>
                  </a:cubicBezTo>
                  <a:cubicBezTo>
                    <a:pt x="174285" y="2639"/>
                    <a:pt x="174114" y="2425"/>
                    <a:pt x="173900" y="2383"/>
                  </a:cubicBezTo>
                  <a:cubicBezTo>
                    <a:pt x="171442" y="2019"/>
                    <a:pt x="169006" y="1677"/>
                    <a:pt x="166548" y="1400"/>
                  </a:cubicBezTo>
                  <a:cubicBezTo>
                    <a:pt x="165308" y="1271"/>
                    <a:pt x="164068" y="1164"/>
                    <a:pt x="162850" y="1079"/>
                  </a:cubicBezTo>
                  <a:cubicBezTo>
                    <a:pt x="161610" y="993"/>
                    <a:pt x="160371" y="951"/>
                    <a:pt x="159152" y="887"/>
                  </a:cubicBezTo>
                  <a:cubicBezTo>
                    <a:pt x="156609" y="716"/>
                    <a:pt x="154044" y="480"/>
                    <a:pt x="151479" y="288"/>
                  </a:cubicBezTo>
                  <a:cubicBezTo>
                    <a:pt x="151329" y="267"/>
                    <a:pt x="151180" y="245"/>
                    <a:pt x="151030" y="245"/>
                  </a:cubicBezTo>
                  <a:cubicBezTo>
                    <a:pt x="149139" y="100"/>
                    <a:pt x="147248" y="1"/>
                    <a:pt x="1453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33"/>
            <p:cNvSpPr/>
            <p:nvPr/>
          </p:nvSpPr>
          <p:spPr>
            <a:xfrm>
              <a:off x="60650" y="209375"/>
              <a:ext cx="1009950" cy="817600"/>
            </a:xfrm>
            <a:custGeom>
              <a:avLst/>
              <a:gdLst/>
              <a:ahLst/>
              <a:cxnLst/>
              <a:rect l="l" t="t" r="r" b="b"/>
              <a:pathLst>
                <a:path w="40398" h="32704" extrusionOk="0">
                  <a:moveTo>
                    <a:pt x="40034" y="1"/>
                  </a:moveTo>
                  <a:cubicBezTo>
                    <a:pt x="39760" y="79"/>
                    <a:pt x="39534" y="126"/>
                    <a:pt x="39380" y="126"/>
                  </a:cubicBezTo>
                  <a:cubicBezTo>
                    <a:pt x="39281" y="126"/>
                    <a:pt x="39212" y="107"/>
                    <a:pt x="39179" y="65"/>
                  </a:cubicBezTo>
                  <a:cubicBezTo>
                    <a:pt x="38046" y="642"/>
                    <a:pt x="36849" y="1775"/>
                    <a:pt x="35802" y="2694"/>
                  </a:cubicBezTo>
                  <a:cubicBezTo>
                    <a:pt x="33665" y="4532"/>
                    <a:pt x="32318" y="7012"/>
                    <a:pt x="30565" y="8679"/>
                  </a:cubicBezTo>
                  <a:cubicBezTo>
                    <a:pt x="30138" y="9106"/>
                    <a:pt x="29668" y="9470"/>
                    <a:pt x="29176" y="9769"/>
                  </a:cubicBezTo>
                  <a:cubicBezTo>
                    <a:pt x="28684" y="10068"/>
                    <a:pt x="28193" y="10282"/>
                    <a:pt x="27616" y="10496"/>
                  </a:cubicBezTo>
                  <a:cubicBezTo>
                    <a:pt x="26483" y="10944"/>
                    <a:pt x="25350" y="11372"/>
                    <a:pt x="24217" y="11799"/>
                  </a:cubicBezTo>
                  <a:cubicBezTo>
                    <a:pt x="21930" y="12654"/>
                    <a:pt x="19600" y="13573"/>
                    <a:pt x="17335" y="14920"/>
                  </a:cubicBezTo>
                  <a:cubicBezTo>
                    <a:pt x="16202" y="15583"/>
                    <a:pt x="15090" y="16331"/>
                    <a:pt x="14043" y="17207"/>
                  </a:cubicBezTo>
                  <a:cubicBezTo>
                    <a:pt x="13968" y="17270"/>
                    <a:pt x="13868" y="17292"/>
                    <a:pt x="13765" y="17292"/>
                  </a:cubicBezTo>
                  <a:cubicBezTo>
                    <a:pt x="13519" y="17292"/>
                    <a:pt x="13252" y="17164"/>
                    <a:pt x="13252" y="17164"/>
                  </a:cubicBezTo>
                  <a:cubicBezTo>
                    <a:pt x="13124" y="17292"/>
                    <a:pt x="12376" y="18468"/>
                    <a:pt x="12248" y="18596"/>
                  </a:cubicBezTo>
                  <a:cubicBezTo>
                    <a:pt x="11756" y="19088"/>
                    <a:pt x="11564" y="19601"/>
                    <a:pt x="11115" y="20114"/>
                  </a:cubicBezTo>
                  <a:cubicBezTo>
                    <a:pt x="9362" y="22187"/>
                    <a:pt x="7802" y="24325"/>
                    <a:pt x="6135" y="26334"/>
                  </a:cubicBezTo>
                  <a:cubicBezTo>
                    <a:pt x="5301" y="27317"/>
                    <a:pt x="4446" y="28279"/>
                    <a:pt x="3548" y="29112"/>
                  </a:cubicBezTo>
                  <a:cubicBezTo>
                    <a:pt x="2651" y="29967"/>
                    <a:pt x="1625" y="31057"/>
                    <a:pt x="599" y="31485"/>
                  </a:cubicBezTo>
                  <a:cubicBezTo>
                    <a:pt x="193" y="31677"/>
                    <a:pt x="0" y="31784"/>
                    <a:pt x="64" y="32212"/>
                  </a:cubicBezTo>
                  <a:cubicBezTo>
                    <a:pt x="106" y="32505"/>
                    <a:pt x="249" y="32625"/>
                    <a:pt x="462" y="32625"/>
                  </a:cubicBezTo>
                  <a:cubicBezTo>
                    <a:pt x="575" y="32625"/>
                    <a:pt x="707" y="32591"/>
                    <a:pt x="855" y="32532"/>
                  </a:cubicBezTo>
                  <a:lnTo>
                    <a:pt x="1005" y="32703"/>
                  </a:lnTo>
                  <a:cubicBezTo>
                    <a:pt x="1625" y="32468"/>
                    <a:pt x="2266" y="32105"/>
                    <a:pt x="2822" y="31720"/>
                  </a:cubicBezTo>
                  <a:cubicBezTo>
                    <a:pt x="3399" y="31314"/>
                    <a:pt x="3933" y="30865"/>
                    <a:pt x="4468" y="30416"/>
                  </a:cubicBezTo>
                  <a:cubicBezTo>
                    <a:pt x="5493" y="29476"/>
                    <a:pt x="6391" y="28450"/>
                    <a:pt x="7268" y="27424"/>
                  </a:cubicBezTo>
                  <a:cubicBezTo>
                    <a:pt x="9020" y="25350"/>
                    <a:pt x="10581" y="23170"/>
                    <a:pt x="12226" y="21204"/>
                  </a:cubicBezTo>
                  <a:cubicBezTo>
                    <a:pt x="12654" y="20712"/>
                    <a:pt x="13081" y="20242"/>
                    <a:pt x="13509" y="19793"/>
                  </a:cubicBezTo>
                  <a:lnTo>
                    <a:pt x="13829" y="19473"/>
                  </a:lnTo>
                  <a:lnTo>
                    <a:pt x="14171" y="19152"/>
                  </a:lnTo>
                  <a:cubicBezTo>
                    <a:pt x="14406" y="18938"/>
                    <a:pt x="14642" y="18725"/>
                    <a:pt x="14877" y="18532"/>
                  </a:cubicBezTo>
                  <a:cubicBezTo>
                    <a:pt x="15817" y="17720"/>
                    <a:pt x="16822" y="16993"/>
                    <a:pt x="17848" y="16352"/>
                  </a:cubicBezTo>
                  <a:cubicBezTo>
                    <a:pt x="19942" y="15070"/>
                    <a:pt x="22165" y="14129"/>
                    <a:pt x="24431" y="13231"/>
                  </a:cubicBezTo>
                  <a:cubicBezTo>
                    <a:pt x="25564" y="12761"/>
                    <a:pt x="26718" y="12312"/>
                    <a:pt x="27851" y="11842"/>
                  </a:cubicBezTo>
                  <a:cubicBezTo>
                    <a:pt x="28407" y="11628"/>
                    <a:pt x="29347" y="11607"/>
                    <a:pt x="30095" y="11265"/>
                  </a:cubicBezTo>
                  <a:cubicBezTo>
                    <a:pt x="30245" y="10773"/>
                    <a:pt x="30779" y="10111"/>
                    <a:pt x="31292" y="9619"/>
                  </a:cubicBezTo>
                  <a:cubicBezTo>
                    <a:pt x="32297" y="8615"/>
                    <a:pt x="33087" y="7482"/>
                    <a:pt x="33878" y="6434"/>
                  </a:cubicBezTo>
                  <a:cubicBezTo>
                    <a:pt x="34669" y="5387"/>
                    <a:pt x="35460" y="4383"/>
                    <a:pt x="36379" y="3549"/>
                  </a:cubicBezTo>
                  <a:cubicBezTo>
                    <a:pt x="37277" y="2737"/>
                    <a:pt x="38324" y="2096"/>
                    <a:pt x="39414" y="1518"/>
                  </a:cubicBezTo>
                  <a:cubicBezTo>
                    <a:pt x="39735" y="1347"/>
                    <a:pt x="40077" y="1176"/>
                    <a:pt x="40397" y="1005"/>
                  </a:cubicBezTo>
                  <a:cubicBezTo>
                    <a:pt x="40269" y="685"/>
                    <a:pt x="40141" y="343"/>
                    <a:pt x="400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33"/>
            <p:cNvSpPr/>
            <p:nvPr/>
          </p:nvSpPr>
          <p:spPr>
            <a:xfrm>
              <a:off x="-2317225" y="411900"/>
              <a:ext cx="3062925" cy="1698725"/>
            </a:xfrm>
            <a:custGeom>
              <a:avLst/>
              <a:gdLst/>
              <a:ahLst/>
              <a:cxnLst/>
              <a:rect l="l" t="t" r="r" b="b"/>
              <a:pathLst>
                <a:path w="122517" h="67949" extrusionOk="0">
                  <a:moveTo>
                    <a:pt x="122132" y="1"/>
                  </a:moveTo>
                  <a:cubicBezTo>
                    <a:pt x="120059" y="150"/>
                    <a:pt x="118007" y="321"/>
                    <a:pt x="115934" y="556"/>
                  </a:cubicBezTo>
                  <a:cubicBezTo>
                    <a:pt x="114908" y="663"/>
                    <a:pt x="113882" y="791"/>
                    <a:pt x="112856" y="941"/>
                  </a:cubicBezTo>
                  <a:cubicBezTo>
                    <a:pt x="111830" y="1112"/>
                    <a:pt x="110804" y="1304"/>
                    <a:pt x="109799" y="1454"/>
                  </a:cubicBezTo>
                  <a:cubicBezTo>
                    <a:pt x="107683" y="1796"/>
                    <a:pt x="105546" y="2053"/>
                    <a:pt x="103408" y="2373"/>
                  </a:cubicBezTo>
                  <a:cubicBezTo>
                    <a:pt x="103280" y="2373"/>
                    <a:pt x="103152" y="2395"/>
                    <a:pt x="103045" y="2416"/>
                  </a:cubicBezTo>
                  <a:cubicBezTo>
                    <a:pt x="101186" y="2694"/>
                    <a:pt x="99347" y="3014"/>
                    <a:pt x="97531" y="3442"/>
                  </a:cubicBezTo>
                  <a:cubicBezTo>
                    <a:pt x="93448" y="4404"/>
                    <a:pt x="89665" y="6285"/>
                    <a:pt x="85754" y="7546"/>
                  </a:cubicBezTo>
                  <a:cubicBezTo>
                    <a:pt x="85330" y="7707"/>
                    <a:pt x="85074" y="7764"/>
                    <a:pt x="84911" y="7764"/>
                  </a:cubicBezTo>
                  <a:cubicBezTo>
                    <a:pt x="84521" y="7764"/>
                    <a:pt x="84649" y="7442"/>
                    <a:pt x="84250" y="7442"/>
                  </a:cubicBezTo>
                  <a:cubicBezTo>
                    <a:pt x="84174" y="7442"/>
                    <a:pt x="84079" y="7454"/>
                    <a:pt x="83958" y="7482"/>
                  </a:cubicBezTo>
                  <a:cubicBezTo>
                    <a:pt x="82932" y="7717"/>
                    <a:pt x="80709" y="8828"/>
                    <a:pt x="79747" y="9341"/>
                  </a:cubicBezTo>
                  <a:cubicBezTo>
                    <a:pt x="77888" y="10367"/>
                    <a:pt x="76135" y="11521"/>
                    <a:pt x="74404" y="12697"/>
                  </a:cubicBezTo>
                  <a:cubicBezTo>
                    <a:pt x="72651" y="13872"/>
                    <a:pt x="70941" y="15069"/>
                    <a:pt x="69189" y="16202"/>
                  </a:cubicBezTo>
                  <a:cubicBezTo>
                    <a:pt x="68312" y="16758"/>
                    <a:pt x="67436" y="17314"/>
                    <a:pt x="66538" y="17827"/>
                  </a:cubicBezTo>
                  <a:cubicBezTo>
                    <a:pt x="65641" y="18340"/>
                    <a:pt x="64700" y="18917"/>
                    <a:pt x="63866" y="19601"/>
                  </a:cubicBezTo>
                  <a:cubicBezTo>
                    <a:pt x="63011" y="20263"/>
                    <a:pt x="62242" y="21054"/>
                    <a:pt x="61537" y="21866"/>
                  </a:cubicBezTo>
                  <a:cubicBezTo>
                    <a:pt x="60853" y="22678"/>
                    <a:pt x="60147" y="23427"/>
                    <a:pt x="59421" y="24175"/>
                  </a:cubicBezTo>
                  <a:cubicBezTo>
                    <a:pt x="57946" y="25671"/>
                    <a:pt x="56386" y="27103"/>
                    <a:pt x="54932" y="28685"/>
                  </a:cubicBezTo>
                  <a:cubicBezTo>
                    <a:pt x="54270" y="29411"/>
                    <a:pt x="53436" y="30010"/>
                    <a:pt x="52602" y="30630"/>
                  </a:cubicBezTo>
                  <a:cubicBezTo>
                    <a:pt x="51747" y="31228"/>
                    <a:pt x="50892" y="31805"/>
                    <a:pt x="50016" y="32361"/>
                  </a:cubicBezTo>
                  <a:cubicBezTo>
                    <a:pt x="48263" y="33494"/>
                    <a:pt x="46489" y="34605"/>
                    <a:pt x="44715" y="35695"/>
                  </a:cubicBezTo>
                  <a:cubicBezTo>
                    <a:pt x="41146" y="37875"/>
                    <a:pt x="37555" y="40013"/>
                    <a:pt x="34007" y="42214"/>
                  </a:cubicBezTo>
                  <a:cubicBezTo>
                    <a:pt x="32233" y="43347"/>
                    <a:pt x="30459" y="44459"/>
                    <a:pt x="28727" y="45677"/>
                  </a:cubicBezTo>
                  <a:cubicBezTo>
                    <a:pt x="27851" y="46297"/>
                    <a:pt x="26996" y="46895"/>
                    <a:pt x="26163" y="47665"/>
                  </a:cubicBezTo>
                  <a:cubicBezTo>
                    <a:pt x="25949" y="47836"/>
                    <a:pt x="25714" y="48114"/>
                    <a:pt x="25564" y="48285"/>
                  </a:cubicBezTo>
                  <a:lnTo>
                    <a:pt x="25030" y="48862"/>
                  </a:lnTo>
                  <a:lnTo>
                    <a:pt x="23982" y="50037"/>
                  </a:lnTo>
                  <a:lnTo>
                    <a:pt x="19601" y="54633"/>
                  </a:lnTo>
                  <a:lnTo>
                    <a:pt x="18532" y="55808"/>
                  </a:lnTo>
                  <a:lnTo>
                    <a:pt x="18254" y="56107"/>
                  </a:lnTo>
                  <a:cubicBezTo>
                    <a:pt x="18169" y="56214"/>
                    <a:pt x="18062" y="56321"/>
                    <a:pt x="17976" y="56449"/>
                  </a:cubicBezTo>
                  <a:cubicBezTo>
                    <a:pt x="17784" y="56685"/>
                    <a:pt x="17613" y="56920"/>
                    <a:pt x="17463" y="57133"/>
                  </a:cubicBezTo>
                  <a:cubicBezTo>
                    <a:pt x="17143" y="57604"/>
                    <a:pt x="16865" y="58031"/>
                    <a:pt x="16587" y="58416"/>
                  </a:cubicBezTo>
                  <a:cubicBezTo>
                    <a:pt x="16437" y="58608"/>
                    <a:pt x="16266" y="58801"/>
                    <a:pt x="16138" y="58929"/>
                  </a:cubicBezTo>
                  <a:cubicBezTo>
                    <a:pt x="16095" y="58993"/>
                    <a:pt x="15946" y="59121"/>
                    <a:pt x="15903" y="59164"/>
                  </a:cubicBezTo>
                  <a:cubicBezTo>
                    <a:pt x="15796" y="59249"/>
                    <a:pt x="15711" y="59314"/>
                    <a:pt x="15604" y="59399"/>
                  </a:cubicBezTo>
                  <a:cubicBezTo>
                    <a:pt x="14065" y="60617"/>
                    <a:pt x="12205" y="61472"/>
                    <a:pt x="10324" y="62327"/>
                  </a:cubicBezTo>
                  <a:cubicBezTo>
                    <a:pt x="9384" y="62755"/>
                    <a:pt x="8422" y="63182"/>
                    <a:pt x="7482" y="63674"/>
                  </a:cubicBezTo>
                  <a:cubicBezTo>
                    <a:pt x="6990" y="63909"/>
                    <a:pt x="6520" y="64144"/>
                    <a:pt x="6050" y="64422"/>
                  </a:cubicBezTo>
                  <a:cubicBezTo>
                    <a:pt x="5558" y="64721"/>
                    <a:pt x="5152" y="64978"/>
                    <a:pt x="4703" y="65213"/>
                  </a:cubicBezTo>
                  <a:cubicBezTo>
                    <a:pt x="3827" y="65704"/>
                    <a:pt x="2886" y="66175"/>
                    <a:pt x="1946" y="66688"/>
                  </a:cubicBezTo>
                  <a:cubicBezTo>
                    <a:pt x="1305" y="67051"/>
                    <a:pt x="642" y="67457"/>
                    <a:pt x="1" y="67949"/>
                  </a:cubicBezTo>
                  <a:lnTo>
                    <a:pt x="3613" y="67949"/>
                  </a:lnTo>
                  <a:cubicBezTo>
                    <a:pt x="4254" y="67585"/>
                    <a:pt x="4917" y="67243"/>
                    <a:pt x="5558" y="66859"/>
                  </a:cubicBezTo>
                  <a:cubicBezTo>
                    <a:pt x="6028" y="66602"/>
                    <a:pt x="6498" y="66303"/>
                    <a:pt x="6905" y="66046"/>
                  </a:cubicBezTo>
                  <a:cubicBezTo>
                    <a:pt x="7332" y="65790"/>
                    <a:pt x="7781" y="65555"/>
                    <a:pt x="8230" y="65320"/>
                  </a:cubicBezTo>
                  <a:cubicBezTo>
                    <a:pt x="9127" y="64849"/>
                    <a:pt x="10068" y="64422"/>
                    <a:pt x="11008" y="63973"/>
                  </a:cubicBezTo>
                  <a:cubicBezTo>
                    <a:pt x="12889" y="63054"/>
                    <a:pt x="14834" y="62156"/>
                    <a:pt x="16608" y="60746"/>
                  </a:cubicBezTo>
                  <a:cubicBezTo>
                    <a:pt x="16715" y="60660"/>
                    <a:pt x="16822" y="60553"/>
                    <a:pt x="16929" y="60468"/>
                  </a:cubicBezTo>
                  <a:cubicBezTo>
                    <a:pt x="17079" y="60340"/>
                    <a:pt x="17121" y="60297"/>
                    <a:pt x="17250" y="60169"/>
                  </a:cubicBezTo>
                  <a:cubicBezTo>
                    <a:pt x="17485" y="59912"/>
                    <a:pt x="17656" y="59698"/>
                    <a:pt x="17827" y="59442"/>
                  </a:cubicBezTo>
                  <a:cubicBezTo>
                    <a:pt x="18190" y="58993"/>
                    <a:pt x="18468" y="58523"/>
                    <a:pt x="18746" y="58095"/>
                  </a:cubicBezTo>
                  <a:cubicBezTo>
                    <a:pt x="18895" y="57882"/>
                    <a:pt x="19024" y="57689"/>
                    <a:pt x="19173" y="57497"/>
                  </a:cubicBezTo>
                  <a:cubicBezTo>
                    <a:pt x="19237" y="57390"/>
                    <a:pt x="19323" y="57326"/>
                    <a:pt x="19387" y="57219"/>
                  </a:cubicBezTo>
                  <a:lnTo>
                    <a:pt x="19665" y="56920"/>
                  </a:lnTo>
                  <a:lnTo>
                    <a:pt x="20712" y="55765"/>
                  </a:lnTo>
                  <a:lnTo>
                    <a:pt x="25008" y="51085"/>
                  </a:lnTo>
                  <a:lnTo>
                    <a:pt x="26077" y="49888"/>
                  </a:lnTo>
                  <a:cubicBezTo>
                    <a:pt x="26440" y="49503"/>
                    <a:pt x="26782" y="49054"/>
                    <a:pt x="27103" y="48755"/>
                  </a:cubicBezTo>
                  <a:cubicBezTo>
                    <a:pt x="27808" y="48092"/>
                    <a:pt x="28642" y="47451"/>
                    <a:pt x="29476" y="46853"/>
                  </a:cubicBezTo>
                  <a:cubicBezTo>
                    <a:pt x="31164" y="45656"/>
                    <a:pt x="32917" y="44523"/>
                    <a:pt x="34691" y="43390"/>
                  </a:cubicBezTo>
                  <a:cubicBezTo>
                    <a:pt x="38196" y="41167"/>
                    <a:pt x="41766" y="38987"/>
                    <a:pt x="45314" y="36764"/>
                  </a:cubicBezTo>
                  <a:cubicBezTo>
                    <a:pt x="47088" y="35653"/>
                    <a:pt x="48862" y="34541"/>
                    <a:pt x="50615" y="33387"/>
                  </a:cubicBezTo>
                  <a:cubicBezTo>
                    <a:pt x="51491" y="32788"/>
                    <a:pt x="52367" y="32211"/>
                    <a:pt x="53222" y="31591"/>
                  </a:cubicBezTo>
                  <a:cubicBezTo>
                    <a:pt x="54077" y="30950"/>
                    <a:pt x="54953" y="30330"/>
                    <a:pt x="55723" y="29475"/>
                  </a:cubicBezTo>
                  <a:cubicBezTo>
                    <a:pt x="57112" y="27915"/>
                    <a:pt x="58651" y="26483"/>
                    <a:pt x="60126" y="24944"/>
                  </a:cubicBezTo>
                  <a:cubicBezTo>
                    <a:pt x="60874" y="24196"/>
                    <a:pt x="61601" y="23384"/>
                    <a:pt x="62285" y="22572"/>
                  </a:cubicBezTo>
                  <a:cubicBezTo>
                    <a:pt x="62969" y="21781"/>
                    <a:pt x="63674" y="21054"/>
                    <a:pt x="64465" y="20413"/>
                  </a:cubicBezTo>
                  <a:cubicBezTo>
                    <a:pt x="65256" y="19750"/>
                    <a:pt x="67286" y="19366"/>
                    <a:pt x="68184" y="18853"/>
                  </a:cubicBezTo>
                  <a:cubicBezTo>
                    <a:pt x="69103" y="18318"/>
                    <a:pt x="67928" y="17912"/>
                    <a:pt x="69680" y="17014"/>
                  </a:cubicBezTo>
                  <a:cubicBezTo>
                    <a:pt x="71433" y="15860"/>
                    <a:pt x="73143" y="14642"/>
                    <a:pt x="74874" y="13445"/>
                  </a:cubicBezTo>
                  <a:cubicBezTo>
                    <a:pt x="76584" y="12269"/>
                    <a:pt x="78337" y="11115"/>
                    <a:pt x="80132" y="10111"/>
                  </a:cubicBezTo>
                  <a:cubicBezTo>
                    <a:pt x="81863" y="9170"/>
                    <a:pt x="83979" y="9063"/>
                    <a:pt x="85989" y="8358"/>
                  </a:cubicBezTo>
                  <a:cubicBezTo>
                    <a:pt x="89986" y="7054"/>
                    <a:pt x="93705" y="5173"/>
                    <a:pt x="97702" y="4211"/>
                  </a:cubicBezTo>
                  <a:cubicBezTo>
                    <a:pt x="101699" y="3249"/>
                    <a:pt x="107384" y="2630"/>
                    <a:pt x="110013" y="2587"/>
                  </a:cubicBezTo>
                  <a:cubicBezTo>
                    <a:pt x="110025" y="2591"/>
                    <a:pt x="110035" y="2593"/>
                    <a:pt x="110045" y="2593"/>
                  </a:cubicBezTo>
                  <a:cubicBezTo>
                    <a:pt x="110191" y="2593"/>
                    <a:pt x="110085" y="2158"/>
                    <a:pt x="110205" y="2138"/>
                  </a:cubicBezTo>
                  <a:cubicBezTo>
                    <a:pt x="111125" y="1988"/>
                    <a:pt x="112044" y="1817"/>
                    <a:pt x="112963" y="1689"/>
                  </a:cubicBezTo>
                  <a:cubicBezTo>
                    <a:pt x="113967" y="1518"/>
                    <a:pt x="114993" y="1390"/>
                    <a:pt x="116019" y="1283"/>
                  </a:cubicBezTo>
                  <a:cubicBezTo>
                    <a:pt x="118071" y="1048"/>
                    <a:pt x="120123" y="877"/>
                    <a:pt x="122175" y="749"/>
                  </a:cubicBezTo>
                  <a:cubicBezTo>
                    <a:pt x="122367" y="727"/>
                    <a:pt x="122517" y="556"/>
                    <a:pt x="122496" y="343"/>
                  </a:cubicBezTo>
                  <a:cubicBezTo>
                    <a:pt x="122496" y="150"/>
                    <a:pt x="122325" y="1"/>
                    <a:pt x="1221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33"/>
            <p:cNvSpPr/>
            <p:nvPr/>
          </p:nvSpPr>
          <p:spPr>
            <a:xfrm>
              <a:off x="1692025" y="460000"/>
              <a:ext cx="172075" cy="265475"/>
            </a:xfrm>
            <a:custGeom>
              <a:avLst/>
              <a:gdLst/>
              <a:ahLst/>
              <a:cxnLst/>
              <a:rect l="l" t="t" r="r" b="b"/>
              <a:pathLst>
                <a:path w="6883" h="10619" extrusionOk="0">
                  <a:moveTo>
                    <a:pt x="2886" y="0"/>
                  </a:moveTo>
                  <a:cubicBezTo>
                    <a:pt x="2865" y="193"/>
                    <a:pt x="1924" y="1881"/>
                    <a:pt x="1539" y="2522"/>
                  </a:cubicBezTo>
                  <a:cubicBezTo>
                    <a:pt x="706" y="3933"/>
                    <a:pt x="0" y="6412"/>
                    <a:pt x="492" y="8101"/>
                  </a:cubicBezTo>
                  <a:cubicBezTo>
                    <a:pt x="791" y="9148"/>
                    <a:pt x="1603" y="9982"/>
                    <a:pt x="2587" y="10260"/>
                  </a:cubicBezTo>
                  <a:cubicBezTo>
                    <a:pt x="3105" y="10393"/>
                    <a:pt x="4041" y="10619"/>
                    <a:pt x="4721" y="10619"/>
                  </a:cubicBezTo>
                  <a:cubicBezTo>
                    <a:pt x="4910" y="10619"/>
                    <a:pt x="5080" y="10601"/>
                    <a:pt x="5216" y="10559"/>
                  </a:cubicBezTo>
                  <a:cubicBezTo>
                    <a:pt x="6092" y="10281"/>
                    <a:pt x="6541" y="8999"/>
                    <a:pt x="6712" y="8122"/>
                  </a:cubicBezTo>
                  <a:cubicBezTo>
                    <a:pt x="6883" y="7096"/>
                    <a:pt x="6263" y="6391"/>
                    <a:pt x="5985" y="5451"/>
                  </a:cubicBezTo>
                  <a:cubicBezTo>
                    <a:pt x="5729" y="4532"/>
                    <a:pt x="5515" y="3612"/>
                    <a:pt x="5045" y="2758"/>
                  </a:cubicBezTo>
                  <a:cubicBezTo>
                    <a:pt x="4596" y="1903"/>
                    <a:pt x="2886" y="0"/>
                    <a:pt x="28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33"/>
            <p:cNvSpPr/>
            <p:nvPr/>
          </p:nvSpPr>
          <p:spPr>
            <a:xfrm>
              <a:off x="1573925" y="370200"/>
              <a:ext cx="188125" cy="219900"/>
            </a:xfrm>
            <a:custGeom>
              <a:avLst/>
              <a:gdLst/>
              <a:ahLst/>
              <a:cxnLst/>
              <a:rect l="l" t="t" r="r" b="b"/>
              <a:pathLst>
                <a:path w="7525" h="8796" extrusionOk="0">
                  <a:moveTo>
                    <a:pt x="3342" y="1"/>
                  </a:moveTo>
                  <a:cubicBezTo>
                    <a:pt x="2685" y="1"/>
                    <a:pt x="2050" y="212"/>
                    <a:pt x="1518" y="728"/>
                  </a:cubicBezTo>
                  <a:cubicBezTo>
                    <a:pt x="321" y="1904"/>
                    <a:pt x="129" y="3400"/>
                    <a:pt x="150" y="5024"/>
                  </a:cubicBezTo>
                  <a:cubicBezTo>
                    <a:pt x="214" y="6884"/>
                    <a:pt x="1" y="8572"/>
                    <a:pt x="2224" y="8786"/>
                  </a:cubicBezTo>
                  <a:cubicBezTo>
                    <a:pt x="2288" y="8792"/>
                    <a:pt x="2352" y="8795"/>
                    <a:pt x="2416" y="8795"/>
                  </a:cubicBezTo>
                  <a:cubicBezTo>
                    <a:pt x="3710" y="8795"/>
                    <a:pt x="5098" y="7603"/>
                    <a:pt x="5729" y="6585"/>
                  </a:cubicBezTo>
                  <a:cubicBezTo>
                    <a:pt x="6327" y="5666"/>
                    <a:pt x="6798" y="4405"/>
                    <a:pt x="7161" y="3379"/>
                  </a:cubicBezTo>
                  <a:cubicBezTo>
                    <a:pt x="7524" y="2288"/>
                    <a:pt x="7460" y="2267"/>
                    <a:pt x="6584" y="1455"/>
                  </a:cubicBezTo>
                  <a:cubicBezTo>
                    <a:pt x="5737" y="662"/>
                    <a:pt x="4505" y="1"/>
                    <a:pt x="33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33"/>
            <p:cNvSpPr/>
            <p:nvPr/>
          </p:nvSpPr>
          <p:spPr>
            <a:xfrm>
              <a:off x="1771650" y="411900"/>
              <a:ext cx="212150" cy="193650"/>
            </a:xfrm>
            <a:custGeom>
              <a:avLst/>
              <a:gdLst/>
              <a:ahLst/>
              <a:cxnLst/>
              <a:rect l="l" t="t" r="r" b="b"/>
              <a:pathLst>
                <a:path w="8486" h="7746" extrusionOk="0">
                  <a:moveTo>
                    <a:pt x="4254" y="1"/>
                  </a:moveTo>
                  <a:cubicBezTo>
                    <a:pt x="3377" y="1"/>
                    <a:pt x="620" y="214"/>
                    <a:pt x="342" y="1326"/>
                  </a:cubicBezTo>
                  <a:cubicBezTo>
                    <a:pt x="0" y="2694"/>
                    <a:pt x="2586" y="4788"/>
                    <a:pt x="3313" y="5622"/>
                  </a:cubicBezTo>
                  <a:cubicBezTo>
                    <a:pt x="4039" y="6441"/>
                    <a:pt x="5283" y="7745"/>
                    <a:pt x="6537" y="7745"/>
                  </a:cubicBezTo>
                  <a:cubicBezTo>
                    <a:pt x="6724" y="7745"/>
                    <a:pt x="6911" y="7716"/>
                    <a:pt x="7096" y="7653"/>
                  </a:cubicBezTo>
                  <a:cubicBezTo>
                    <a:pt x="8486" y="7182"/>
                    <a:pt x="8357" y="4169"/>
                    <a:pt x="7887" y="3057"/>
                  </a:cubicBezTo>
                  <a:cubicBezTo>
                    <a:pt x="7182" y="1390"/>
                    <a:pt x="6070" y="65"/>
                    <a:pt x="4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33"/>
            <p:cNvSpPr/>
            <p:nvPr/>
          </p:nvSpPr>
          <p:spPr>
            <a:xfrm>
              <a:off x="1662625" y="176900"/>
              <a:ext cx="126675" cy="214225"/>
            </a:xfrm>
            <a:custGeom>
              <a:avLst/>
              <a:gdLst/>
              <a:ahLst/>
              <a:cxnLst/>
              <a:rect l="l" t="t" r="r" b="b"/>
              <a:pathLst>
                <a:path w="5067" h="8569" extrusionOk="0">
                  <a:moveTo>
                    <a:pt x="2873" y="1"/>
                  </a:moveTo>
                  <a:cubicBezTo>
                    <a:pt x="2540" y="1"/>
                    <a:pt x="2145" y="166"/>
                    <a:pt x="1668" y="552"/>
                  </a:cubicBezTo>
                  <a:cubicBezTo>
                    <a:pt x="300" y="1663"/>
                    <a:pt x="1" y="3416"/>
                    <a:pt x="150" y="5062"/>
                  </a:cubicBezTo>
                  <a:cubicBezTo>
                    <a:pt x="215" y="5895"/>
                    <a:pt x="471" y="6793"/>
                    <a:pt x="1027" y="7434"/>
                  </a:cubicBezTo>
                  <a:cubicBezTo>
                    <a:pt x="1390" y="7840"/>
                    <a:pt x="2181" y="8460"/>
                    <a:pt x="2737" y="8546"/>
                  </a:cubicBezTo>
                  <a:cubicBezTo>
                    <a:pt x="2830" y="8561"/>
                    <a:pt x="2913" y="8568"/>
                    <a:pt x="2989" y="8568"/>
                  </a:cubicBezTo>
                  <a:cubicBezTo>
                    <a:pt x="3757" y="8568"/>
                    <a:pt x="3640" y="7807"/>
                    <a:pt x="3912" y="7028"/>
                  </a:cubicBezTo>
                  <a:cubicBezTo>
                    <a:pt x="4468" y="5361"/>
                    <a:pt x="5066" y="4014"/>
                    <a:pt x="4532" y="2262"/>
                  </a:cubicBezTo>
                  <a:cubicBezTo>
                    <a:pt x="4164" y="1065"/>
                    <a:pt x="3719" y="1"/>
                    <a:pt x="28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33"/>
            <p:cNvSpPr/>
            <p:nvPr/>
          </p:nvSpPr>
          <p:spPr>
            <a:xfrm>
              <a:off x="1750275" y="202300"/>
              <a:ext cx="206275" cy="209275"/>
            </a:xfrm>
            <a:custGeom>
              <a:avLst/>
              <a:gdLst/>
              <a:ahLst/>
              <a:cxnLst/>
              <a:rect l="l" t="t" r="r" b="b"/>
              <a:pathLst>
                <a:path w="8251" h="8371" extrusionOk="0">
                  <a:moveTo>
                    <a:pt x="5105" y="1"/>
                  </a:moveTo>
                  <a:cubicBezTo>
                    <a:pt x="4189" y="1"/>
                    <a:pt x="3255" y="352"/>
                    <a:pt x="2586" y="711"/>
                  </a:cubicBezTo>
                  <a:cubicBezTo>
                    <a:pt x="1261" y="1395"/>
                    <a:pt x="1240" y="3704"/>
                    <a:pt x="834" y="5179"/>
                  </a:cubicBezTo>
                  <a:cubicBezTo>
                    <a:pt x="663" y="5798"/>
                    <a:pt x="641" y="6461"/>
                    <a:pt x="513" y="7081"/>
                  </a:cubicBezTo>
                  <a:cubicBezTo>
                    <a:pt x="385" y="7743"/>
                    <a:pt x="0" y="8107"/>
                    <a:pt x="770" y="8321"/>
                  </a:cubicBezTo>
                  <a:cubicBezTo>
                    <a:pt x="890" y="8357"/>
                    <a:pt x="1031" y="8371"/>
                    <a:pt x="1185" y="8371"/>
                  </a:cubicBezTo>
                  <a:cubicBezTo>
                    <a:pt x="1632" y="8371"/>
                    <a:pt x="2179" y="8255"/>
                    <a:pt x="2578" y="8255"/>
                  </a:cubicBezTo>
                  <a:cubicBezTo>
                    <a:pt x="2603" y="8255"/>
                    <a:pt x="2627" y="8255"/>
                    <a:pt x="2651" y="8256"/>
                  </a:cubicBezTo>
                  <a:cubicBezTo>
                    <a:pt x="2904" y="8265"/>
                    <a:pt x="3153" y="8274"/>
                    <a:pt x="3399" y="8274"/>
                  </a:cubicBezTo>
                  <a:cubicBezTo>
                    <a:pt x="3756" y="8274"/>
                    <a:pt x="4104" y="8255"/>
                    <a:pt x="4446" y="8192"/>
                  </a:cubicBezTo>
                  <a:cubicBezTo>
                    <a:pt x="5814" y="7936"/>
                    <a:pt x="6605" y="6247"/>
                    <a:pt x="7203" y="5072"/>
                  </a:cubicBezTo>
                  <a:cubicBezTo>
                    <a:pt x="7823" y="3875"/>
                    <a:pt x="8251" y="1908"/>
                    <a:pt x="6968" y="690"/>
                  </a:cubicBezTo>
                  <a:cubicBezTo>
                    <a:pt x="6428" y="186"/>
                    <a:pt x="5771" y="1"/>
                    <a:pt x="5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33"/>
            <p:cNvSpPr/>
            <p:nvPr/>
          </p:nvSpPr>
          <p:spPr>
            <a:xfrm>
              <a:off x="1757225" y="339775"/>
              <a:ext cx="68950" cy="81775"/>
            </a:xfrm>
            <a:custGeom>
              <a:avLst/>
              <a:gdLst/>
              <a:ahLst/>
              <a:cxnLst/>
              <a:rect l="l" t="t" r="r" b="b"/>
              <a:pathLst>
                <a:path w="2758" h="3271" extrusionOk="0">
                  <a:moveTo>
                    <a:pt x="2736" y="0"/>
                  </a:moveTo>
                  <a:cubicBezTo>
                    <a:pt x="2202" y="449"/>
                    <a:pt x="1646" y="898"/>
                    <a:pt x="1133" y="1411"/>
                  </a:cubicBezTo>
                  <a:cubicBezTo>
                    <a:pt x="876" y="1667"/>
                    <a:pt x="620" y="1902"/>
                    <a:pt x="428" y="2223"/>
                  </a:cubicBezTo>
                  <a:cubicBezTo>
                    <a:pt x="214" y="2544"/>
                    <a:pt x="64" y="2886"/>
                    <a:pt x="0" y="3249"/>
                  </a:cubicBezTo>
                  <a:lnTo>
                    <a:pt x="21" y="3270"/>
                  </a:lnTo>
                  <a:cubicBezTo>
                    <a:pt x="257" y="2971"/>
                    <a:pt x="470" y="2715"/>
                    <a:pt x="684" y="2437"/>
                  </a:cubicBezTo>
                  <a:cubicBezTo>
                    <a:pt x="919" y="2180"/>
                    <a:pt x="1111" y="1881"/>
                    <a:pt x="1325" y="1603"/>
                  </a:cubicBezTo>
                  <a:cubicBezTo>
                    <a:pt x="1795" y="1069"/>
                    <a:pt x="2287" y="556"/>
                    <a:pt x="2757" y="22"/>
                  </a:cubicBezTo>
                  <a:lnTo>
                    <a:pt x="27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33"/>
            <p:cNvSpPr/>
            <p:nvPr/>
          </p:nvSpPr>
          <p:spPr>
            <a:xfrm>
              <a:off x="1763100" y="368625"/>
              <a:ext cx="83900" cy="56650"/>
            </a:xfrm>
            <a:custGeom>
              <a:avLst/>
              <a:gdLst/>
              <a:ahLst/>
              <a:cxnLst/>
              <a:rect l="l" t="t" r="r" b="b"/>
              <a:pathLst>
                <a:path w="3356" h="2266" extrusionOk="0">
                  <a:moveTo>
                    <a:pt x="3335" y="0"/>
                  </a:moveTo>
                  <a:cubicBezTo>
                    <a:pt x="2757" y="342"/>
                    <a:pt x="2116" y="556"/>
                    <a:pt x="1496" y="834"/>
                  </a:cubicBezTo>
                  <a:cubicBezTo>
                    <a:pt x="1197" y="984"/>
                    <a:pt x="876" y="1133"/>
                    <a:pt x="599" y="1368"/>
                  </a:cubicBezTo>
                  <a:cubicBezTo>
                    <a:pt x="342" y="1603"/>
                    <a:pt x="107" y="1903"/>
                    <a:pt x="0" y="2245"/>
                  </a:cubicBezTo>
                  <a:lnTo>
                    <a:pt x="22" y="2266"/>
                  </a:lnTo>
                  <a:cubicBezTo>
                    <a:pt x="278" y="2031"/>
                    <a:pt x="535" y="1838"/>
                    <a:pt x="812" y="1646"/>
                  </a:cubicBezTo>
                  <a:cubicBezTo>
                    <a:pt x="1069" y="1475"/>
                    <a:pt x="1347" y="1261"/>
                    <a:pt x="1625" y="1090"/>
                  </a:cubicBezTo>
                  <a:cubicBezTo>
                    <a:pt x="2202" y="748"/>
                    <a:pt x="2822" y="449"/>
                    <a:pt x="3356" y="22"/>
                  </a:cubicBezTo>
                  <a:lnTo>
                    <a:pt x="33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33"/>
            <p:cNvSpPr/>
            <p:nvPr/>
          </p:nvSpPr>
          <p:spPr>
            <a:xfrm>
              <a:off x="1760950" y="399325"/>
              <a:ext cx="102625" cy="28100"/>
            </a:xfrm>
            <a:custGeom>
              <a:avLst/>
              <a:gdLst/>
              <a:ahLst/>
              <a:cxnLst/>
              <a:rect l="l" t="t" r="r" b="b"/>
              <a:pathLst>
                <a:path w="4105" h="1124" extrusionOk="0">
                  <a:moveTo>
                    <a:pt x="3436" y="1"/>
                  </a:moveTo>
                  <a:cubicBezTo>
                    <a:pt x="2940" y="1"/>
                    <a:pt x="2448" y="24"/>
                    <a:pt x="1946" y="98"/>
                  </a:cubicBezTo>
                  <a:cubicBezTo>
                    <a:pt x="1582" y="162"/>
                    <a:pt x="1219" y="204"/>
                    <a:pt x="877" y="375"/>
                  </a:cubicBezTo>
                  <a:cubicBezTo>
                    <a:pt x="535" y="546"/>
                    <a:pt x="236" y="781"/>
                    <a:pt x="1" y="1102"/>
                  </a:cubicBezTo>
                  <a:lnTo>
                    <a:pt x="22" y="1123"/>
                  </a:lnTo>
                  <a:cubicBezTo>
                    <a:pt x="364" y="974"/>
                    <a:pt x="685" y="824"/>
                    <a:pt x="1005" y="717"/>
                  </a:cubicBezTo>
                  <a:cubicBezTo>
                    <a:pt x="1326" y="589"/>
                    <a:pt x="1646" y="461"/>
                    <a:pt x="1988" y="375"/>
                  </a:cubicBezTo>
                  <a:cubicBezTo>
                    <a:pt x="2672" y="204"/>
                    <a:pt x="3399" y="140"/>
                    <a:pt x="4104" y="33"/>
                  </a:cubicBezTo>
                  <a:lnTo>
                    <a:pt x="4104" y="12"/>
                  </a:lnTo>
                  <a:cubicBezTo>
                    <a:pt x="3880" y="5"/>
                    <a:pt x="3657" y="1"/>
                    <a:pt x="34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33"/>
            <p:cNvSpPr/>
            <p:nvPr/>
          </p:nvSpPr>
          <p:spPr>
            <a:xfrm>
              <a:off x="1763100" y="432750"/>
              <a:ext cx="119700" cy="45475"/>
            </a:xfrm>
            <a:custGeom>
              <a:avLst/>
              <a:gdLst/>
              <a:ahLst/>
              <a:cxnLst/>
              <a:rect l="l" t="t" r="r" b="b"/>
              <a:pathLst>
                <a:path w="4788" h="1819" extrusionOk="0">
                  <a:moveTo>
                    <a:pt x="0" y="0"/>
                  </a:moveTo>
                  <a:lnTo>
                    <a:pt x="0" y="43"/>
                  </a:lnTo>
                  <a:cubicBezTo>
                    <a:pt x="364" y="257"/>
                    <a:pt x="727" y="492"/>
                    <a:pt x="1112" y="684"/>
                  </a:cubicBezTo>
                  <a:cubicBezTo>
                    <a:pt x="1475" y="898"/>
                    <a:pt x="1881" y="1069"/>
                    <a:pt x="2287" y="1240"/>
                  </a:cubicBezTo>
                  <a:cubicBezTo>
                    <a:pt x="3049" y="1549"/>
                    <a:pt x="3871" y="1818"/>
                    <a:pt x="4695" y="1818"/>
                  </a:cubicBezTo>
                  <a:cubicBezTo>
                    <a:pt x="4726" y="1818"/>
                    <a:pt x="4757" y="1818"/>
                    <a:pt x="4788" y="1817"/>
                  </a:cubicBezTo>
                  <a:lnTo>
                    <a:pt x="4788" y="1774"/>
                  </a:lnTo>
                  <a:cubicBezTo>
                    <a:pt x="3933" y="1689"/>
                    <a:pt x="3142" y="1368"/>
                    <a:pt x="2394" y="983"/>
                  </a:cubicBezTo>
                  <a:cubicBezTo>
                    <a:pt x="2009" y="791"/>
                    <a:pt x="1646" y="556"/>
                    <a:pt x="1261" y="385"/>
                  </a:cubicBezTo>
                  <a:cubicBezTo>
                    <a:pt x="855" y="214"/>
                    <a:pt x="449" y="43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33"/>
            <p:cNvSpPr/>
            <p:nvPr/>
          </p:nvSpPr>
          <p:spPr>
            <a:xfrm>
              <a:off x="1756675" y="442075"/>
              <a:ext cx="104750" cy="77800"/>
            </a:xfrm>
            <a:custGeom>
              <a:avLst/>
              <a:gdLst/>
              <a:ahLst/>
              <a:cxnLst/>
              <a:rect l="l" t="t" r="r" b="b"/>
              <a:pathLst>
                <a:path w="4190" h="3112" extrusionOk="0">
                  <a:moveTo>
                    <a:pt x="70" y="0"/>
                  </a:moveTo>
                  <a:cubicBezTo>
                    <a:pt x="48" y="0"/>
                    <a:pt x="25" y="4"/>
                    <a:pt x="1" y="12"/>
                  </a:cubicBezTo>
                  <a:lnTo>
                    <a:pt x="1" y="33"/>
                  </a:lnTo>
                  <a:cubicBezTo>
                    <a:pt x="86" y="55"/>
                    <a:pt x="172" y="162"/>
                    <a:pt x="236" y="247"/>
                  </a:cubicBezTo>
                  <a:cubicBezTo>
                    <a:pt x="321" y="311"/>
                    <a:pt x="385" y="397"/>
                    <a:pt x="450" y="482"/>
                  </a:cubicBezTo>
                  <a:lnTo>
                    <a:pt x="877" y="995"/>
                  </a:lnTo>
                  <a:cubicBezTo>
                    <a:pt x="1176" y="1337"/>
                    <a:pt x="1518" y="1636"/>
                    <a:pt x="1839" y="1936"/>
                  </a:cubicBezTo>
                  <a:cubicBezTo>
                    <a:pt x="2181" y="2235"/>
                    <a:pt x="2501" y="2534"/>
                    <a:pt x="2908" y="2769"/>
                  </a:cubicBezTo>
                  <a:cubicBezTo>
                    <a:pt x="3292" y="3004"/>
                    <a:pt x="3741" y="3111"/>
                    <a:pt x="4190" y="3111"/>
                  </a:cubicBezTo>
                  <a:lnTo>
                    <a:pt x="4190" y="3068"/>
                  </a:lnTo>
                  <a:cubicBezTo>
                    <a:pt x="3741" y="3047"/>
                    <a:pt x="3335" y="2876"/>
                    <a:pt x="2993" y="2620"/>
                  </a:cubicBezTo>
                  <a:cubicBezTo>
                    <a:pt x="2630" y="2363"/>
                    <a:pt x="2330" y="2042"/>
                    <a:pt x="2031" y="1722"/>
                  </a:cubicBezTo>
                  <a:cubicBezTo>
                    <a:pt x="1732" y="1401"/>
                    <a:pt x="1454" y="1059"/>
                    <a:pt x="1112" y="739"/>
                  </a:cubicBezTo>
                  <a:cubicBezTo>
                    <a:pt x="963" y="589"/>
                    <a:pt x="792" y="439"/>
                    <a:pt x="621" y="311"/>
                  </a:cubicBezTo>
                  <a:cubicBezTo>
                    <a:pt x="514" y="247"/>
                    <a:pt x="428" y="162"/>
                    <a:pt x="321" y="119"/>
                  </a:cubicBezTo>
                  <a:cubicBezTo>
                    <a:pt x="252" y="67"/>
                    <a:pt x="168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33"/>
            <p:cNvSpPr/>
            <p:nvPr/>
          </p:nvSpPr>
          <p:spPr>
            <a:xfrm>
              <a:off x="1754000" y="441825"/>
              <a:ext cx="68975" cy="99950"/>
            </a:xfrm>
            <a:custGeom>
              <a:avLst/>
              <a:gdLst/>
              <a:ahLst/>
              <a:cxnLst/>
              <a:rect l="l" t="t" r="r" b="b"/>
              <a:pathLst>
                <a:path w="2759" h="3998" extrusionOk="0">
                  <a:moveTo>
                    <a:pt x="1" y="1"/>
                  </a:moveTo>
                  <a:cubicBezTo>
                    <a:pt x="65" y="428"/>
                    <a:pt x="172" y="856"/>
                    <a:pt x="321" y="1262"/>
                  </a:cubicBezTo>
                  <a:cubicBezTo>
                    <a:pt x="450" y="1668"/>
                    <a:pt x="685" y="2031"/>
                    <a:pt x="899" y="2394"/>
                  </a:cubicBezTo>
                  <a:cubicBezTo>
                    <a:pt x="1112" y="2758"/>
                    <a:pt x="1369" y="3121"/>
                    <a:pt x="1668" y="3420"/>
                  </a:cubicBezTo>
                  <a:cubicBezTo>
                    <a:pt x="1967" y="3720"/>
                    <a:pt x="2352" y="3976"/>
                    <a:pt x="2758" y="3998"/>
                  </a:cubicBezTo>
                  <a:lnTo>
                    <a:pt x="2758" y="3955"/>
                  </a:lnTo>
                  <a:cubicBezTo>
                    <a:pt x="2373" y="3891"/>
                    <a:pt x="2031" y="3613"/>
                    <a:pt x="1775" y="3292"/>
                  </a:cubicBezTo>
                  <a:cubicBezTo>
                    <a:pt x="1518" y="2993"/>
                    <a:pt x="1305" y="2630"/>
                    <a:pt x="1134" y="2266"/>
                  </a:cubicBezTo>
                  <a:cubicBezTo>
                    <a:pt x="941" y="1881"/>
                    <a:pt x="813" y="1497"/>
                    <a:pt x="621" y="1112"/>
                  </a:cubicBezTo>
                  <a:cubicBezTo>
                    <a:pt x="450" y="749"/>
                    <a:pt x="279" y="343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33"/>
            <p:cNvSpPr/>
            <p:nvPr/>
          </p:nvSpPr>
          <p:spPr>
            <a:xfrm>
              <a:off x="1737975" y="329625"/>
              <a:ext cx="23000" cy="102600"/>
            </a:xfrm>
            <a:custGeom>
              <a:avLst/>
              <a:gdLst/>
              <a:ahLst/>
              <a:cxnLst/>
              <a:rect l="l" t="t" r="r" b="b"/>
              <a:pathLst>
                <a:path w="920" h="4104" extrusionOk="0">
                  <a:moveTo>
                    <a:pt x="877" y="0"/>
                  </a:moveTo>
                  <a:cubicBezTo>
                    <a:pt x="492" y="598"/>
                    <a:pt x="257" y="1282"/>
                    <a:pt x="129" y="1988"/>
                  </a:cubicBezTo>
                  <a:cubicBezTo>
                    <a:pt x="65" y="2351"/>
                    <a:pt x="1" y="2715"/>
                    <a:pt x="22" y="3078"/>
                  </a:cubicBezTo>
                  <a:cubicBezTo>
                    <a:pt x="65" y="3441"/>
                    <a:pt x="150" y="3805"/>
                    <a:pt x="364" y="4104"/>
                  </a:cubicBezTo>
                  <a:lnTo>
                    <a:pt x="385" y="4104"/>
                  </a:lnTo>
                  <a:cubicBezTo>
                    <a:pt x="364" y="3740"/>
                    <a:pt x="343" y="3398"/>
                    <a:pt x="364" y="3057"/>
                  </a:cubicBezTo>
                  <a:cubicBezTo>
                    <a:pt x="385" y="2715"/>
                    <a:pt x="364" y="2373"/>
                    <a:pt x="385" y="2031"/>
                  </a:cubicBezTo>
                  <a:cubicBezTo>
                    <a:pt x="428" y="1689"/>
                    <a:pt x="492" y="1347"/>
                    <a:pt x="578" y="1005"/>
                  </a:cubicBezTo>
                  <a:cubicBezTo>
                    <a:pt x="642" y="663"/>
                    <a:pt x="749" y="342"/>
                    <a:pt x="920" y="21"/>
                  </a:cubicBezTo>
                  <a:lnTo>
                    <a:pt x="8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33"/>
            <p:cNvSpPr/>
            <p:nvPr/>
          </p:nvSpPr>
          <p:spPr>
            <a:xfrm>
              <a:off x="1745450" y="354200"/>
              <a:ext cx="22475" cy="87650"/>
            </a:xfrm>
            <a:custGeom>
              <a:avLst/>
              <a:gdLst/>
              <a:ahLst/>
              <a:cxnLst/>
              <a:rect l="l" t="t" r="r" b="b"/>
              <a:pathLst>
                <a:path w="899" h="3506" extrusionOk="0">
                  <a:moveTo>
                    <a:pt x="877" y="0"/>
                  </a:moveTo>
                  <a:cubicBezTo>
                    <a:pt x="492" y="470"/>
                    <a:pt x="257" y="1069"/>
                    <a:pt x="129" y="1667"/>
                  </a:cubicBezTo>
                  <a:cubicBezTo>
                    <a:pt x="65" y="1988"/>
                    <a:pt x="1" y="2287"/>
                    <a:pt x="22" y="2608"/>
                  </a:cubicBezTo>
                  <a:cubicBezTo>
                    <a:pt x="65" y="2928"/>
                    <a:pt x="150" y="3249"/>
                    <a:pt x="343" y="3506"/>
                  </a:cubicBezTo>
                  <a:lnTo>
                    <a:pt x="364" y="3506"/>
                  </a:lnTo>
                  <a:cubicBezTo>
                    <a:pt x="364" y="3185"/>
                    <a:pt x="364" y="2886"/>
                    <a:pt x="364" y="2608"/>
                  </a:cubicBezTo>
                  <a:cubicBezTo>
                    <a:pt x="386" y="2309"/>
                    <a:pt x="364" y="2009"/>
                    <a:pt x="386" y="1732"/>
                  </a:cubicBezTo>
                  <a:cubicBezTo>
                    <a:pt x="428" y="1432"/>
                    <a:pt x="471" y="1133"/>
                    <a:pt x="557" y="855"/>
                  </a:cubicBezTo>
                  <a:cubicBezTo>
                    <a:pt x="642" y="556"/>
                    <a:pt x="749" y="278"/>
                    <a:pt x="899" y="22"/>
                  </a:cubicBezTo>
                  <a:lnTo>
                    <a:pt x="8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33"/>
            <p:cNvSpPr/>
            <p:nvPr/>
          </p:nvSpPr>
          <p:spPr>
            <a:xfrm>
              <a:off x="1737975" y="443975"/>
              <a:ext cx="18200" cy="77500"/>
            </a:xfrm>
            <a:custGeom>
              <a:avLst/>
              <a:gdLst/>
              <a:ahLst/>
              <a:cxnLst/>
              <a:rect l="l" t="t" r="r" b="b"/>
              <a:pathLst>
                <a:path w="728" h="3100" extrusionOk="0">
                  <a:moveTo>
                    <a:pt x="321" y="0"/>
                  </a:moveTo>
                  <a:cubicBezTo>
                    <a:pt x="172" y="235"/>
                    <a:pt x="86" y="513"/>
                    <a:pt x="43" y="770"/>
                  </a:cubicBezTo>
                  <a:cubicBezTo>
                    <a:pt x="1" y="1047"/>
                    <a:pt x="43" y="1325"/>
                    <a:pt x="86" y="1603"/>
                  </a:cubicBezTo>
                  <a:cubicBezTo>
                    <a:pt x="129" y="1881"/>
                    <a:pt x="172" y="2159"/>
                    <a:pt x="257" y="2415"/>
                  </a:cubicBezTo>
                  <a:cubicBezTo>
                    <a:pt x="364" y="2672"/>
                    <a:pt x="492" y="2928"/>
                    <a:pt x="706" y="3099"/>
                  </a:cubicBezTo>
                  <a:lnTo>
                    <a:pt x="727" y="3078"/>
                  </a:lnTo>
                  <a:cubicBezTo>
                    <a:pt x="556" y="2864"/>
                    <a:pt x="471" y="2629"/>
                    <a:pt x="428" y="2373"/>
                  </a:cubicBezTo>
                  <a:cubicBezTo>
                    <a:pt x="364" y="2116"/>
                    <a:pt x="343" y="1838"/>
                    <a:pt x="343" y="1582"/>
                  </a:cubicBezTo>
                  <a:cubicBezTo>
                    <a:pt x="343" y="1325"/>
                    <a:pt x="385" y="1069"/>
                    <a:pt x="385" y="812"/>
                  </a:cubicBezTo>
                  <a:cubicBezTo>
                    <a:pt x="385" y="534"/>
                    <a:pt x="385" y="278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33"/>
            <p:cNvSpPr/>
            <p:nvPr/>
          </p:nvSpPr>
          <p:spPr>
            <a:xfrm>
              <a:off x="1723025" y="402075"/>
              <a:ext cx="74300" cy="69375"/>
            </a:xfrm>
            <a:custGeom>
              <a:avLst/>
              <a:gdLst/>
              <a:ahLst/>
              <a:cxnLst/>
              <a:rect l="l" t="t" r="r" b="b"/>
              <a:pathLst>
                <a:path w="2972" h="2775" extrusionOk="0">
                  <a:moveTo>
                    <a:pt x="1447" y="0"/>
                  </a:moveTo>
                  <a:cubicBezTo>
                    <a:pt x="740" y="0"/>
                    <a:pt x="124" y="532"/>
                    <a:pt x="64" y="1249"/>
                  </a:cubicBezTo>
                  <a:cubicBezTo>
                    <a:pt x="0" y="1997"/>
                    <a:pt x="577" y="2681"/>
                    <a:pt x="1368" y="2766"/>
                  </a:cubicBezTo>
                  <a:cubicBezTo>
                    <a:pt x="1421" y="2772"/>
                    <a:pt x="1473" y="2775"/>
                    <a:pt x="1524" y="2775"/>
                  </a:cubicBezTo>
                  <a:cubicBezTo>
                    <a:pt x="2231" y="2775"/>
                    <a:pt x="2847" y="2243"/>
                    <a:pt x="2907" y="1526"/>
                  </a:cubicBezTo>
                  <a:cubicBezTo>
                    <a:pt x="2971" y="757"/>
                    <a:pt x="2394" y="73"/>
                    <a:pt x="1603" y="9"/>
                  </a:cubicBezTo>
                  <a:cubicBezTo>
                    <a:pt x="1551" y="3"/>
                    <a:pt x="1498" y="0"/>
                    <a:pt x="14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33"/>
            <p:cNvSpPr/>
            <p:nvPr/>
          </p:nvSpPr>
          <p:spPr>
            <a:xfrm>
              <a:off x="1747600" y="338175"/>
              <a:ext cx="47050" cy="87100"/>
            </a:xfrm>
            <a:custGeom>
              <a:avLst/>
              <a:gdLst/>
              <a:ahLst/>
              <a:cxnLst/>
              <a:rect l="l" t="t" r="r" b="b"/>
              <a:pathLst>
                <a:path w="1882" h="3484" extrusionOk="0">
                  <a:moveTo>
                    <a:pt x="1860" y="0"/>
                  </a:moveTo>
                  <a:cubicBezTo>
                    <a:pt x="1646" y="256"/>
                    <a:pt x="1432" y="513"/>
                    <a:pt x="1240" y="769"/>
                  </a:cubicBezTo>
                  <a:cubicBezTo>
                    <a:pt x="1048" y="1047"/>
                    <a:pt x="877" y="1325"/>
                    <a:pt x="706" y="1603"/>
                  </a:cubicBezTo>
                  <a:cubicBezTo>
                    <a:pt x="535" y="1881"/>
                    <a:pt x="364" y="2180"/>
                    <a:pt x="257" y="2501"/>
                  </a:cubicBezTo>
                  <a:lnTo>
                    <a:pt x="107" y="2971"/>
                  </a:lnTo>
                  <a:cubicBezTo>
                    <a:pt x="43" y="3121"/>
                    <a:pt x="0" y="3313"/>
                    <a:pt x="22" y="3484"/>
                  </a:cubicBezTo>
                  <a:lnTo>
                    <a:pt x="64" y="3484"/>
                  </a:lnTo>
                  <a:cubicBezTo>
                    <a:pt x="129" y="3334"/>
                    <a:pt x="214" y="3206"/>
                    <a:pt x="321" y="3078"/>
                  </a:cubicBezTo>
                  <a:cubicBezTo>
                    <a:pt x="406" y="2950"/>
                    <a:pt x="492" y="2779"/>
                    <a:pt x="556" y="2629"/>
                  </a:cubicBezTo>
                  <a:cubicBezTo>
                    <a:pt x="706" y="2351"/>
                    <a:pt x="791" y="2031"/>
                    <a:pt x="941" y="1731"/>
                  </a:cubicBezTo>
                  <a:cubicBezTo>
                    <a:pt x="1219" y="1154"/>
                    <a:pt x="1539" y="577"/>
                    <a:pt x="1881" y="21"/>
                  </a:cubicBezTo>
                  <a:lnTo>
                    <a:pt x="18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33"/>
            <p:cNvSpPr/>
            <p:nvPr/>
          </p:nvSpPr>
          <p:spPr>
            <a:xfrm>
              <a:off x="1705925" y="383050"/>
              <a:ext cx="46500" cy="67350"/>
            </a:xfrm>
            <a:custGeom>
              <a:avLst/>
              <a:gdLst/>
              <a:ahLst/>
              <a:cxnLst/>
              <a:rect l="l" t="t" r="r" b="b"/>
              <a:pathLst>
                <a:path w="1860" h="2694" extrusionOk="0">
                  <a:moveTo>
                    <a:pt x="0" y="0"/>
                  </a:moveTo>
                  <a:cubicBezTo>
                    <a:pt x="0" y="300"/>
                    <a:pt x="43" y="599"/>
                    <a:pt x="150" y="855"/>
                  </a:cubicBezTo>
                  <a:cubicBezTo>
                    <a:pt x="235" y="1133"/>
                    <a:pt x="385" y="1390"/>
                    <a:pt x="556" y="1646"/>
                  </a:cubicBezTo>
                  <a:cubicBezTo>
                    <a:pt x="705" y="1881"/>
                    <a:pt x="876" y="2116"/>
                    <a:pt x="1112" y="2287"/>
                  </a:cubicBezTo>
                  <a:cubicBezTo>
                    <a:pt x="1325" y="2480"/>
                    <a:pt x="1582" y="2629"/>
                    <a:pt x="1860" y="2694"/>
                  </a:cubicBezTo>
                  <a:lnTo>
                    <a:pt x="1860" y="2672"/>
                  </a:lnTo>
                  <a:cubicBezTo>
                    <a:pt x="1689" y="2437"/>
                    <a:pt x="1518" y="2245"/>
                    <a:pt x="1325" y="2031"/>
                  </a:cubicBezTo>
                  <a:cubicBezTo>
                    <a:pt x="1154" y="1839"/>
                    <a:pt x="941" y="1668"/>
                    <a:pt x="748" y="1454"/>
                  </a:cubicBezTo>
                  <a:cubicBezTo>
                    <a:pt x="406" y="1048"/>
                    <a:pt x="107" y="578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33"/>
            <p:cNvSpPr/>
            <p:nvPr/>
          </p:nvSpPr>
          <p:spPr>
            <a:xfrm>
              <a:off x="1695225" y="443050"/>
              <a:ext cx="45975" cy="23375"/>
            </a:xfrm>
            <a:custGeom>
              <a:avLst/>
              <a:gdLst/>
              <a:ahLst/>
              <a:cxnLst/>
              <a:rect l="l" t="t" r="r" b="b"/>
              <a:pathLst>
                <a:path w="1839" h="935" extrusionOk="0">
                  <a:moveTo>
                    <a:pt x="1477" y="1"/>
                  </a:moveTo>
                  <a:cubicBezTo>
                    <a:pt x="1409" y="1"/>
                    <a:pt x="1344" y="8"/>
                    <a:pt x="1283" y="16"/>
                  </a:cubicBezTo>
                  <a:cubicBezTo>
                    <a:pt x="1112" y="37"/>
                    <a:pt x="962" y="165"/>
                    <a:pt x="813" y="229"/>
                  </a:cubicBezTo>
                  <a:cubicBezTo>
                    <a:pt x="492" y="379"/>
                    <a:pt x="193" y="614"/>
                    <a:pt x="1" y="913"/>
                  </a:cubicBezTo>
                  <a:lnTo>
                    <a:pt x="43" y="935"/>
                  </a:lnTo>
                  <a:cubicBezTo>
                    <a:pt x="150" y="828"/>
                    <a:pt x="300" y="742"/>
                    <a:pt x="450" y="657"/>
                  </a:cubicBezTo>
                  <a:cubicBezTo>
                    <a:pt x="599" y="593"/>
                    <a:pt x="749" y="529"/>
                    <a:pt x="898" y="486"/>
                  </a:cubicBezTo>
                  <a:cubicBezTo>
                    <a:pt x="1069" y="443"/>
                    <a:pt x="1240" y="422"/>
                    <a:pt x="1390" y="358"/>
                  </a:cubicBezTo>
                  <a:cubicBezTo>
                    <a:pt x="1518" y="294"/>
                    <a:pt x="1646" y="208"/>
                    <a:pt x="1839" y="144"/>
                  </a:cubicBezTo>
                  <a:lnTo>
                    <a:pt x="1839" y="123"/>
                  </a:lnTo>
                  <a:cubicBezTo>
                    <a:pt x="1728" y="26"/>
                    <a:pt x="1600" y="1"/>
                    <a:pt x="14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33"/>
            <p:cNvSpPr/>
            <p:nvPr/>
          </p:nvSpPr>
          <p:spPr>
            <a:xfrm>
              <a:off x="1721950" y="440225"/>
              <a:ext cx="27800" cy="52925"/>
            </a:xfrm>
            <a:custGeom>
              <a:avLst/>
              <a:gdLst/>
              <a:ahLst/>
              <a:cxnLst/>
              <a:rect l="l" t="t" r="r" b="b"/>
              <a:pathLst>
                <a:path w="1112" h="2117" extrusionOk="0">
                  <a:moveTo>
                    <a:pt x="1090" y="0"/>
                  </a:moveTo>
                  <a:cubicBezTo>
                    <a:pt x="877" y="86"/>
                    <a:pt x="748" y="236"/>
                    <a:pt x="620" y="407"/>
                  </a:cubicBezTo>
                  <a:cubicBezTo>
                    <a:pt x="492" y="556"/>
                    <a:pt x="428" y="770"/>
                    <a:pt x="342" y="941"/>
                  </a:cubicBezTo>
                  <a:cubicBezTo>
                    <a:pt x="278" y="1133"/>
                    <a:pt x="193" y="1326"/>
                    <a:pt x="129" y="1518"/>
                  </a:cubicBezTo>
                  <a:cubicBezTo>
                    <a:pt x="64" y="1710"/>
                    <a:pt x="0" y="1903"/>
                    <a:pt x="0" y="2116"/>
                  </a:cubicBezTo>
                  <a:lnTo>
                    <a:pt x="22" y="2116"/>
                  </a:lnTo>
                  <a:cubicBezTo>
                    <a:pt x="86" y="1924"/>
                    <a:pt x="193" y="1753"/>
                    <a:pt x="278" y="1582"/>
                  </a:cubicBezTo>
                  <a:cubicBezTo>
                    <a:pt x="364" y="1411"/>
                    <a:pt x="471" y="1240"/>
                    <a:pt x="577" y="1091"/>
                  </a:cubicBezTo>
                  <a:cubicBezTo>
                    <a:pt x="684" y="920"/>
                    <a:pt x="813" y="770"/>
                    <a:pt x="898" y="599"/>
                  </a:cubicBezTo>
                  <a:cubicBezTo>
                    <a:pt x="984" y="407"/>
                    <a:pt x="1048" y="236"/>
                    <a:pt x="1112" y="22"/>
                  </a:cubicBezTo>
                  <a:lnTo>
                    <a:pt x="10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33"/>
            <p:cNvSpPr/>
            <p:nvPr/>
          </p:nvSpPr>
          <p:spPr>
            <a:xfrm>
              <a:off x="1775375" y="440750"/>
              <a:ext cx="76450" cy="43325"/>
            </a:xfrm>
            <a:custGeom>
              <a:avLst/>
              <a:gdLst/>
              <a:ahLst/>
              <a:cxnLst/>
              <a:rect l="l" t="t" r="r" b="b"/>
              <a:pathLst>
                <a:path w="3058" h="1733" extrusionOk="0">
                  <a:moveTo>
                    <a:pt x="193" y="1"/>
                  </a:moveTo>
                  <a:lnTo>
                    <a:pt x="1" y="300"/>
                  </a:lnTo>
                  <a:cubicBezTo>
                    <a:pt x="492" y="578"/>
                    <a:pt x="963" y="920"/>
                    <a:pt x="1476" y="1155"/>
                  </a:cubicBezTo>
                  <a:cubicBezTo>
                    <a:pt x="1753" y="1262"/>
                    <a:pt x="2010" y="1347"/>
                    <a:pt x="2266" y="1454"/>
                  </a:cubicBezTo>
                  <a:cubicBezTo>
                    <a:pt x="2523" y="1583"/>
                    <a:pt x="2779" y="1689"/>
                    <a:pt x="3057" y="1732"/>
                  </a:cubicBezTo>
                  <a:cubicBezTo>
                    <a:pt x="2801" y="1647"/>
                    <a:pt x="2544" y="1518"/>
                    <a:pt x="2309" y="1390"/>
                  </a:cubicBezTo>
                  <a:cubicBezTo>
                    <a:pt x="2053" y="1241"/>
                    <a:pt x="1796" y="1112"/>
                    <a:pt x="1561" y="984"/>
                  </a:cubicBezTo>
                  <a:cubicBezTo>
                    <a:pt x="1069" y="706"/>
                    <a:pt x="663" y="34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33"/>
            <p:cNvSpPr/>
            <p:nvPr/>
          </p:nvSpPr>
          <p:spPr>
            <a:xfrm>
              <a:off x="1746525" y="457850"/>
              <a:ext cx="49725" cy="81250"/>
            </a:xfrm>
            <a:custGeom>
              <a:avLst/>
              <a:gdLst/>
              <a:ahLst/>
              <a:cxnLst/>
              <a:rect l="l" t="t" r="r" b="b"/>
              <a:pathLst>
                <a:path w="1989" h="3250" extrusionOk="0">
                  <a:moveTo>
                    <a:pt x="321" y="1"/>
                  </a:moveTo>
                  <a:lnTo>
                    <a:pt x="1" y="108"/>
                  </a:lnTo>
                  <a:cubicBezTo>
                    <a:pt x="65" y="257"/>
                    <a:pt x="86" y="386"/>
                    <a:pt x="129" y="557"/>
                  </a:cubicBezTo>
                  <a:cubicBezTo>
                    <a:pt x="172" y="706"/>
                    <a:pt x="257" y="899"/>
                    <a:pt x="343" y="1005"/>
                  </a:cubicBezTo>
                  <a:lnTo>
                    <a:pt x="791" y="1839"/>
                  </a:lnTo>
                  <a:cubicBezTo>
                    <a:pt x="962" y="2117"/>
                    <a:pt x="1091" y="2395"/>
                    <a:pt x="1283" y="2651"/>
                  </a:cubicBezTo>
                  <a:cubicBezTo>
                    <a:pt x="1475" y="2908"/>
                    <a:pt x="1689" y="3143"/>
                    <a:pt x="1988" y="3250"/>
                  </a:cubicBezTo>
                  <a:cubicBezTo>
                    <a:pt x="1710" y="3121"/>
                    <a:pt x="1497" y="2865"/>
                    <a:pt x="1347" y="2608"/>
                  </a:cubicBezTo>
                  <a:cubicBezTo>
                    <a:pt x="1198" y="2352"/>
                    <a:pt x="1069" y="2053"/>
                    <a:pt x="941" y="1753"/>
                  </a:cubicBezTo>
                  <a:lnTo>
                    <a:pt x="556" y="899"/>
                  </a:lnTo>
                  <a:cubicBezTo>
                    <a:pt x="492" y="749"/>
                    <a:pt x="428" y="621"/>
                    <a:pt x="407" y="471"/>
                  </a:cubicBezTo>
                  <a:cubicBezTo>
                    <a:pt x="385" y="343"/>
                    <a:pt x="364" y="150"/>
                    <a:pt x="3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33"/>
            <p:cNvSpPr/>
            <p:nvPr/>
          </p:nvSpPr>
          <p:spPr>
            <a:xfrm>
              <a:off x="1762550" y="427925"/>
              <a:ext cx="98875" cy="31025"/>
            </a:xfrm>
            <a:custGeom>
              <a:avLst/>
              <a:gdLst/>
              <a:ahLst/>
              <a:cxnLst/>
              <a:rect l="l" t="t" r="r" b="b"/>
              <a:pathLst>
                <a:path w="3955" h="1241" extrusionOk="0">
                  <a:moveTo>
                    <a:pt x="193" y="1"/>
                  </a:moveTo>
                  <a:lnTo>
                    <a:pt x="1" y="300"/>
                  </a:lnTo>
                  <a:cubicBezTo>
                    <a:pt x="300" y="492"/>
                    <a:pt x="621" y="642"/>
                    <a:pt x="963" y="749"/>
                  </a:cubicBezTo>
                  <a:cubicBezTo>
                    <a:pt x="1283" y="834"/>
                    <a:pt x="1625" y="899"/>
                    <a:pt x="1967" y="963"/>
                  </a:cubicBezTo>
                  <a:cubicBezTo>
                    <a:pt x="2309" y="1005"/>
                    <a:pt x="2630" y="1048"/>
                    <a:pt x="2972" y="1112"/>
                  </a:cubicBezTo>
                  <a:cubicBezTo>
                    <a:pt x="3121" y="1155"/>
                    <a:pt x="3292" y="1176"/>
                    <a:pt x="3463" y="1198"/>
                  </a:cubicBezTo>
                  <a:cubicBezTo>
                    <a:pt x="3570" y="1211"/>
                    <a:pt x="3676" y="1241"/>
                    <a:pt x="3778" y="1241"/>
                  </a:cubicBezTo>
                  <a:cubicBezTo>
                    <a:pt x="3839" y="1241"/>
                    <a:pt x="3899" y="1230"/>
                    <a:pt x="3955" y="1198"/>
                  </a:cubicBezTo>
                  <a:lnTo>
                    <a:pt x="3955" y="1198"/>
                  </a:lnTo>
                  <a:cubicBezTo>
                    <a:pt x="3910" y="1217"/>
                    <a:pt x="3862" y="1225"/>
                    <a:pt x="3813" y="1225"/>
                  </a:cubicBezTo>
                  <a:cubicBezTo>
                    <a:pt x="3701" y="1225"/>
                    <a:pt x="3582" y="1185"/>
                    <a:pt x="3463" y="1155"/>
                  </a:cubicBezTo>
                  <a:cubicBezTo>
                    <a:pt x="3292" y="1134"/>
                    <a:pt x="3143" y="1091"/>
                    <a:pt x="2972" y="1027"/>
                  </a:cubicBezTo>
                  <a:cubicBezTo>
                    <a:pt x="2651" y="941"/>
                    <a:pt x="2331" y="856"/>
                    <a:pt x="1989" y="770"/>
                  </a:cubicBezTo>
                  <a:cubicBezTo>
                    <a:pt x="1668" y="706"/>
                    <a:pt x="1347" y="621"/>
                    <a:pt x="1048" y="492"/>
                  </a:cubicBezTo>
                  <a:cubicBezTo>
                    <a:pt x="728" y="364"/>
                    <a:pt x="450" y="215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33"/>
            <p:cNvSpPr/>
            <p:nvPr/>
          </p:nvSpPr>
          <p:spPr>
            <a:xfrm>
              <a:off x="1776450" y="413500"/>
              <a:ext cx="80175" cy="15525"/>
            </a:xfrm>
            <a:custGeom>
              <a:avLst/>
              <a:gdLst/>
              <a:ahLst/>
              <a:cxnLst/>
              <a:rect l="l" t="t" r="r" b="b"/>
              <a:pathLst>
                <a:path w="3207" h="621" extrusionOk="0">
                  <a:moveTo>
                    <a:pt x="2437" y="1"/>
                  </a:moveTo>
                  <a:cubicBezTo>
                    <a:pt x="2159" y="1"/>
                    <a:pt x="1903" y="22"/>
                    <a:pt x="1625" y="65"/>
                  </a:cubicBezTo>
                  <a:cubicBezTo>
                    <a:pt x="1368" y="86"/>
                    <a:pt x="1091" y="108"/>
                    <a:pt x="834" y="150"/>
                  </a:cubicBezTo>
                  <a:cubicBezTo>
                    <a:pt x="556" y="193"/>
                    <a:pt x="300" y="214"/>
                    <a:pt x="1" y="300"/>
                  </a:cubicBezTo>
                  <a:lnTo>
                    <a:pt x="129" y="621"/>
                  </a:lnTo>
                  <a:cubicBezTo>
                    <a:pt x="342" y="535"/>
                    <a:pt x="620" y="471"/>
                    <a:pt x="877" y="407"/>
                  </a:cubicBezTo>
                  <a:cubicBezTo>
                    <a:pt x="1133" y="343"/>
                    <a:pt x="1390" y="279"/>
                    <a:pt x="1646" y="236"/>
                  </a:cubicBezTo>
                  <a:cubicBezTo>
                    <a:pt x="1924" y="172"/>
                    <a:pt x="2181" y="129"/>
                    <a:pt x="2437" y="86"/>
                  </a:cubicBezTo>
                  <a:cubicBezTo>
                    <a:pt x="2565" y="65"/>
                    <a:pt x="2715" y="43"/>
                    <a:pt x="2843" y="43"/>
                  </a:cubicBezTo>
                  <a:cubicBezTo>
                    <a:pt x="2907" y="43"/>
                    <a:pt x="2972" y="22"/>
                    <a:pt x="3036" y="22"/>
                  </a:cubicBezTo>
                  <a:cubicBezTo>
                    <a:pt x="3100" y="43"/>
                    <a:pt x="3185" y="22"/>
                    <a:pt x="3207" y="86"/>
                  </a:cubicBezTo>
                  <a:cubicBezTo>
                    <a:pt x="3185" y="22"/>
                    <a:pt x="3100" y="22"/>
                    <a:pt x="30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33"/>
            <p:cNvSpPr/>
            <p:nvPr/>
          </p:nvSpPr>
          <p:spPr>
            <a:xfrm>
              <a:off x="1785525" y="426875"/>
              <a:ext cx="122925" cy="14525"/>
            </a:xfrm>
            <a:custGeom>
              <a:avLst/>
              <a:gdLst/>
              <a:ahLst/>
              <a:cxnLst/>
              <a:rect l="l" t="t" r="r" b="b"/>
              <a:pathLst>
                <a:path w="4917" h="581" extrusionOk="0">
                  <a:moveTo>
                    <a:pt x="22" y="0"/>
                  </a:moveTo>
                  <a:lnTo>
                    <a:pt x="1" y="363"/>
                  </a:lnTo>
                  <a:cubicBezTo>
                    <a:pt x="193" y="363"/>
                    <a:pt x="386" y="385"/>
                    <a:pt x="599" y="428"/>
                  </a:cubicBezTo>
                  <a:cubicBezTo>
                    <a:pt x="770" y="470"/>
                    <a:pt x="1005" y="513"/>
                    <a:pt x="1198" y="534"/>
                  </a:cubicBezTo>
                  <a:cubicBezTo>
                    <a:pt x="1454" y="573"/>
                    <a:pt x="1711" y="581"/>
                    <a:pt x="1963" y="581"/>
                  </a:cubicBezTo>
                  <a:cubicBezTo>
                    <a:pt x="2131" y="581"/>
                    <a:pt x="2296" y="577"/>
                    <a:pt x="2459" y="577"/>
                  </a:cubicBezTo>
                  <a:cubicBezTo>
                    <a:pt x="2865" y="577"/>
                    <a:pt x="3292" y="556"/>
                    <a:pt x="3699" y="534"/>
                  </a:cubicBezTo>
                  <a:lnTo>
                    <a:pt x="4318" y="492"/>
                  </a:lnTo>
                  <a:cubicBezTo>
                    <a:pt x="4511" y="470"/>
                    <a:pt x="4746" y="492"/>
                    <a:pt x="4917" y="406"/>
                  </a:cubicBezTo>
                  <a:lnTo>
                    <a:pt x="4917" y="406"/>
                  </a:lnTo>
                  <a:cubicBezTo>
                    <a:pt x="4821" y="438"/>
                    <a:pt x="4719" y="444"/>
                    <a:pt x="4618" y="444"/>
                  </a:cubicBezTo>
                  <a:cubicBezTo>
                    <a:pt x="4567" y="444"/>
                    <a:pt x="4516" y="442"/>
                    <a:pt x="4466" y="442"/>
                  </a:cubicBezTo>
                  <a:cubicBezTo>
                    <a:pt x="4416" y="442"/>
                    <a:pt x="4367" y="444"/>
                    <a:pt x="4318" y="449"/>
                  </a:cubicBezTo>
                  <a:lnTo>
                    <a:pt x="3699" y="449"/>
                  </a:lnTo>
                  <a:cubicBezTo>
                    <a:pt x="3292" y="449"/>
                    <a:pt x="2865" y="428"/>
                    <a:pt x="2459" y="406"/>
                  </a:cubicBezTo>
                  <a:cubicBezTo>
                    <a:pt x="2053" y="385"/>
                    <a:pt x="1647" y="363"/>
                    <a:pt x="1241" y="278"/>
                  </a:cubicBezTo>
                  <a:cubicBezTo>
                    <a:pt x="1048" y="257"/>
                    <a:pt x="856" y="192"/>
                    <a:pt x="663" y="128"/>
                  </a:cubicBezTo>
                  <a:cubicBezTo>
                    <a:pt x="450" y="64"/>
                    <a:pt x="236" y="43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33"/>
            <p:cNvSpPr/>
            <p:nvPr/>
          </p:nvSpPr>
          <p:spPr>
            <a:xfrm>
              <a:off x="1764700" y="344575"/>
              <a:ext cx="80175" cy="74825"/>
            </a:xfrm>
            <a:custGeom>
              <a:avLst/>
              <a:gdLst/>
              <a:ahLst/>
              <a:cxnLst/>
              <a:rect l="l" t="t" r="r" b="b"/>
              <a:pathLst>
                <a:path w="3207" h="2993" extrusionOk="0">
                  <a:moveTo>
                    <a:pt x="3206" y="0"/>
                  </a:moveTo>
                  <a:cubicBezTo>
                    <a:pt x="2608" y="385"/>
                    <a:pt x="2031" y="813"/>
                    <a:pt x="1475" y="1262"/>
                  </a:cubicBezTo>
                  <a:cubicBezTo>
                    <a:pt x="1219" y="1497"/>
                    <a:pt x="941" y="1710"/>
                    <a:pt x="684" y="1967"/>
                  </a:cubicBezTo>
                  <a:cubicBezTo>
                    <a:pt x="556" y="2095"/>
                    <a:pt x="428" y="2245"/>
                    <a:pt x="300" y="2373"/>
                  </a:cubicBezTo>
                  <a:cubicBezTo>
                    <a:pt x="235" y="2459"/>
                    <a:pt x="171" y="2523"/>
                    <a:pt x="129" y="2608"/>
                  </a:cubicBezTo>
                  <a:cubicBezTo>
                    <a:pt x="86" y="2672"/>
                    <a:pt x="22" y="2822"/>
                    <a:pt x="0" y="2886"/>
                  </a:cubicBezTo>
                  <a:lnTo>
                    <a:pt x="321" y="2993"/>
                  </a:lnTo>
                  <a:cubicBezTo>
                    <a:pt x="385" y="2715"/>
                    <a:pt x="642" y="2416"/>
                    <a:pt x="855" y="2159"/>
                  </a:cubicBezTo>
                  <a:cubicBezTo>
                    <a:pt x="1090" y="1903"/>
                    <a:pt x="1347" y="1646"/>
                    <a:pt x="1582" y="1390"/>
                  </a:cubicBezTo>
                  <a:cubicBezTo>
                    <a:pt x="2116" y="898"/>
                    <a:pt x="2651" y="428"/>
                    <a:pt x="32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33"/>
            <p:cNvSpPr/>
            <p:nvPr/>
          </p:nvSpPr>
          <p:spPr>
            <a:xfrm>
              <a:off x="1720350" y="360600"/>
              <a:ext cx="27275" cy="70025"/>
            </a:xfrm>
            <a:custGeom>
              <a:avLst/>
              <a:gdLst/>
              <a:ahLst/>
              <a:cxnLst/>
              <a:rect l="l" t="t" r="r" b="b"/>
              <a:pathLst>
                <a:path w="1091" h="2801" extrusionOk="0">
                  <a:moveTo>
                    <a:pt x="43" y="1"/>
                  </a:moveTo>
                  <a:lnTo>
                    <a:pt x="0" y="22"/>
                  </a:lnTo>
                  <a:cubicBezTo>
                    <a:pt x="86" y="257"/>
                    <a:pt x="128" y="492"/>
                    <a:pt x="171" y="749"/>
                  </a:cubicBezTo>
                  <a:cubicBezTo>
                    <a:pt x="214" y="984"/>
                    <a:pt x="235" y="1240"/>
                    <a:pt x="321" y="1497"/>
                  </a:cubicBezTo>
                  <a:cubicBezTo>
                    <a:pt x="385" y="1732"/>
                    <a:pt x="449" y="2010"/>
                    <a:pt x="577" y="2224"/>
                  </a:cubicBezTo>
                  <a:cubicBezTo>
                    <a:pt x="727" y="2437"/>
                    <a:pt x="877" y="2630"/>
                    <a:pt x="1069" y="2801"/>
                  </a:cubicBezTo>
                  <a:lnTo>
                    <a:pt x="1090" y="2779"/>
                  </a:lnTo>
                  <a:cubicBezTo>
                    <a:pt x="1069" y="2523"/>
                    <a:pt x="962" y="2288"/>
                    <a:pt x="877" y="2053"/>
                  </a:cubicBezTo>
                  <a:cubicBezTo>
                    <a:pt x="791" y="1818"/>
                    <a:pt x="663" y="1625"/>
                    <a:pt x="556" y="1390"/>
                  </a:cubicBezTo>
                  <a:cubicBezTo>
                    <a:pt x="470" y="1176"/>
                    <a:pt x="406" y="941"/>
                    <a:pt x="321" y="706"/>
                  </a:cubicBezTo>
                  <a:cubicBezTo>
                    <a:pt x="257" y="471"/>
                    <a:pt x="150" y="214"/>
                    <a:pt x="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33"/>
            <p:cNvSpPr/>
            <p:nvPr/>
          </p:nvSpPr>
          <p:spPr>
            <a:xfrm>
              <a:off x="1696825" y="427925"/>
              <a:ext cx="44375" cy="17225"/>
            </a:xfrm>
            <a:custGeom>
              <a:avLst/>
              <a:gdLst/>
              <a:ahLst/>
              <a:cxnLst/>
              <a:rect l="l" t="t" r="r" b="b"/>
              <a:pathLst>
                <a:path w="1775" h="689" extrusionOk="0">
                  <a:moveTo>
                    <a:pt x="1" y="1"/>
                  </a:moveTo>
                  <a:lnTo>
                    <a:pt x="1" y="44"/>
                  </a:lnTo>
                  <a:cubicBezTo>
                    <a:pt x="150" y="86"/>
                    <a:pt x="257" y="193"/>
                    <a:pt x="364" y="321"/>
                  </a:cubicBezTo>
                  <a:cubicBezTo>
                    <a:pt x="428" y="364"/>
                    <a:pt x="492" y="428"/>
                    <a:pt x="578" y="471"/>
                  </a:cubicBezTo>
                  <a:cubicBezTo>
                    <a:pt x="663" y="535"/>
                    <a:pt x="727" y="535"/>
                    <a:pt x="813" y="578"/>
                  </a:cubicBezTo>
                  <a:cubicBezTo>
                    <a:pt x="943" y="633"/>
                    <a:pt x="1088" y="689"/>
                    <a:pt x="1236" y="689"/>
                  </a:cubicBezTo>
                  <a:cubicBezTo>
                    <a:pt x="1259" y="689"/>
                    <a:pt x="1282" y="688"/>
                    <a:pt x="1305" y="685"/>
                  </a:cubicBezTo>
                  <a:cubicBezTo>
                    <a:pt x="1454" y="663"/>
                    <a:pt x="1625" y="621"/>
                    <a:pt x="1775" y="514"/>
                  </a:cubicBezTo>
                  <a:lnTo>
                    <a:pt x="1775" y="471"/>
                  </a:lnTo>
                  <a:cubicBezTo>
                    <a:pt x="1604" y="407"/>
                    <a:pt x="1454" y="364"/>
                    <a:pt x="1305" y="343"/>
                  </a:cubicBezTo>
                  <a:cubicBezTo>
                    <a:pt x="1176" y="300"/>
                    <a:pt x="1027" y="321"/>
                    <a:pt x="877" y="300"/>
                  </a:cubicBezTo>
                  <a:cubicBezTo>
                    <a:pt x="813" y="300"/>
                    <a:pt x="706" y="279"/>
                    <a:pt x="663" y="257"/>
                  </a:cubicBezTo>
                  <a:cubicBezTo>
                    <a:pt x="599" y="236"/>
                    <a:pt x="535" y="215"/>
                    <a:pt x="471" y="172"/>
                  </a:cubicBezTo>
                  <a:cubicBezTo>
                    <a:pt x="321" y="108"/>
                    <a:pt x="172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33"/>
            <p:cNvSpPr/>
            <p:nvPr/>
          </p:nvSpPr>
          <p:spPr>
            <a:xfrm>
              <a:off x="1822125" y="336350"/>
              <a:ext cx="7250" cy="7050"/>
            </a:xfrm>
            <a:custGeom>
              <a:avLst/>
              <a:gdLst/>
              <a:ahLst/>
              <a:cxnLst/>
              <a:rect l="l" t="t" r="r" b="b"/>
              <a:pathLst>
                <a:path w="290" h="282" extrusionOk="0">
                  <a:moveTo>
                    <a:pt x="157" y="1"/>
                  </a:moveTo>
                  <a:cubicBezTo>
                    <a:pt x="85" y="1"/>
                    <a:pt x="12" y="49"/>
                    <a:pt x="12" y="137"/>
                  </a:cubicBezTo>
                  <a:cubicBezTo>
                    <a:pt x="1" y="233"/>
                    <a:pt x="65" y="281"/>
                    <a:pt x="135" y="281"/>
                  </a:cubicBezTo>
                  <a:cubicBezTo>
                    <a:pt x="204" y="281"/>
                    <a:pt x="279" y="233"/>
                    <a:pt x="290" y="137"/>
                  </a:cubicBezTo>
                  <a:cubicBezTo>
                    <a:pt x="290" y="44"/>
                    <a:pt x="224" y="1"/>
                    <a:pt x="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33"/>
            <p:cNvSpPr/>
            <p:nvPr/>
          </p:nvSpPr>
          <p:spPr>
            <a:xfrm>
              <a:off x="1838975" y="342975"/>
              <a:ext cx="6700" cy="6425"/>
            </a:xfrm>
            <a:custGeom>
              <a:avLst/>
              <a:gdLst/>
              <a:ahLst/>
              <a:cxnLst/>
              <a:rect l="l" t="t" r="r" b="b"/>
              <a:pathLst>
                <a:path w="268" h="257" extrusionOk="0">
                  <a:moveTo>
                    <a:pt x="145" y="0"/>
                  </a:moveTo>
                  <a:cubicBezTo>
                    <a:pt x="80" y="0"/>
                    <a:pt x="11" y="43"/>
                    <a:pt x="0" y="129"/>
                  </a:cubicBezTo>
                  <a:cubicBezTo>
                    <a:pt x="0" y="214"/>
                    <a:pt x="64" y="257"/>
                    <a:pt x="129" y="257"/>
                  </a:cubicBezTo>
                  <a:cubicBezTo>
                    <a:pt x="193" y="257"/>
                    <a:pt x="257" y="214"/>
                    <a:pt x="257" y="129"/>
                  </a:cubicBezTo>
                  <a:cubicBezTo>
                    <a:pt x="267" y="43"/>
                    <a:pt x="209" y="0"/>
                    <a:pt x="1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33"/>
            <p:cNvSpPr/>
            <p:nvPr/>
          </p:nvSpPr>
          <p:spPr>
            <a:xfrm>
              <a:off x="1841375" y="364950"/>
              <a:ext cx="9100" cy="8450"/>
            </a:xfrm>
            <a:custGeom>
              <a:avLst/>
              <a:gdLst/>
              <a:ahLst/>
              <a:cxnLst/>
              <a:rect l="l" t="t" r="r" b="b"/>
              <a:pathLst>
                <a:path w="364" h="338" extrusionOk="0">
                  <a:moveTo>
                    <a:pt x="204" y="0"/>
                  </a:moveTo>
                  <a:cubicBezTo>
                    <a:pt x="117" y="0"/>
                    <a:pt x="22" y="59"/>
                    <a:pt x="11" y="169"/>
                  </a:cubicBezTo>
                  <a:cubicBezTo>
                    <a:pt x="1" y="283"/>
                    <a:pt x="77" y="337"/>
                    <a:pt x="160" y="337"/>
                  </a:cubicBezTo>
                  <a:cubicBezTo>
                    <a:pt x="247" y="337"/>
                    <a:pt x="342" y="278"/>
                    <a:pt x="353" y="169"/>
                  </a:cubicBezTo>
                  <a:cubicBezTo>
                    <a:pt x="364" y="54"/>
                    <a:pt x="287" y="0"/>
                    <a:pt x="2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33"/>
            <p:cNvSpPr/>
            <p:nvPr/>
          </p:nvSpPr>
          <p:spPr>
            <a:xfrm>
              <a:off x="1859275" y="396400"/>
              <a:ext cx="8575" cy="7000"/>
            </a:xfrm>
            <a:custGeom>
              <a:avLst/>
              <a:gdLst/>
              <a:ahLst/>
              <a:cxnLst/>
              <a:rect l="l" t="t" r="r" b="b"/>
              <a:pathLst>
                <a:path w="343" h="280" extrusionOk="0">
                  <a:moveTo>
                    <a:pt x="171" y="1"/>
                  </a:moveTo>
                  <a:cubicBezTo>
                    <a:pt x="0" y="1"/>
                    <a:pt x="22" y="257"/>
                    <a:pt x="171" y="279"/>
                  </a:cubicBezTo>
                  <a:lnTo>
                    <a:pt x="193" y="279"/>
                  </a:lnTo>
                  <a:cubicBezTo>
                    <a:pt x="198" y="279"/>
                    <a:pt x="204" y="280"/>
                    <a:pt x="209" y="280"/>
                  </a:cubicBezTo>
                  <a:cubicBezTo>
                    <a:pt x="342" y="280"/>
                    <a:pt x="336" y="21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33"/>
            <p:cNvSpPr/>
            <p:nvPr/>
          </p:nvSpPr>
          <p:spPr>
            <a:xfrm>
              <a:off x="1853150" y="410575"/>
              <a:ext cx="8550" cy="8300"/>
            </a:xfrm>
            <a:custGeom>
              <a:avLst/>
              <a:gdLst/>
              <a:ahLst/>
              <a:cxnLst/>
              <a:rect l="l" t="t" r="r" b="b"/>
              <a:pathLst>
                <a:path w="342" h="332" extrusionOk="0">
                  <a:moveTo>
                    <a:pt x="187" y="0"/>
                  </a:moveTo>
                  <a:cubicBezTo>
                    <a:pt x="107" y="0"/>
                    <a:pt x="21" y="54"/>
                    <a:pt x="10" y="160"/>
                  </a:cubicBezTo>
                  <a:lnTo>
                    <a:pt x="10" y="182"/>
                  </a:lnTo>
                  <a:cubicBezTo>
                    <a:pt x="0" y="283"/>
                    <a:pt x="67" y="332"/>
                    <a:pt x="143" y="332"/>
                  </a:cubicBezTo>
                  <a:cubicBezTo>
                    <a:pt x="226" y="332"/>
                    <a:pt x="320" y="273"/>
                    <a:pt x="331" y="160"/>
                  </a:cubicBezTo>
                  <a:cubicBezTo>
                    <a:pt x="342" y="54"/>
                    <a:pt x="267" y="0"/>
                    <a:pt x="1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33"/>
            <p:cNvSpPr/>
            <p:nvPr/>
          </p:nvSpPr>
          <p:spPr>
            <a:xfrm>
              <a:off x="1901750" y="433800"/>
              <a:ext cx="9100" cy="9050"/>
            </a:xfrm>
            <a:custGeom>
              <a:avLst/>
              <a:gdLst/>
              <a:ahLst/>
              <a:cxnLst/>
              <a:rect l="l" t="t" r="r" b="b"/>
              <a:pathLst>
                <a:path w="364" h="362" extrusionOk="0">
                  <a:moveTo>
                    <a:pt x="211" y="1"/>
                  </a:moveTo>
                  <a:cubicBezTo>
                    <a:pt x="122" y="1"/>
                    <a:pt x="23" y="60"/>
                    <a:pt x="11" y="172"/>
                  </a:cubicBezTo>
                  <a:lnTo>
                    <a:pt x="11" y="193"/>
                  </a:lnTo>
                  <a:cubicBezTo>
                    <a:pt x="1" y="308"/>
                    <a:pt x="77" y="362"/>
                    <a:pt x="160" y="362"/>
                  </a:cubicBezTo>
                  <a:cubicBezTo>
                    <a:pt x="248" y="362"/>
                    <a:pt x="342" y="303"/>
                    <a:pt x="353" y="193"/>
                  </a:cubicBezTo>
                  <a:lnTo>
                    <a:pt x="353" y="151"/>
                  </a:lnTo>
                  <a:cubicBezTo>
                    <a:pt x="364" y="49"/>
                    <a:pt x="292" y="1"/>
                    <a:pt x="2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33"/>
            <p:cNvSpPr/>
            <p:nvPr/>
          </p:nvSpPr>
          <p:spPr>
            <a:xfrm>
              <a:off x="1856325" y="455650"/>
              <a:ext cx="7500" cy="7450"/>
            </a:xfrm>
            <a:custGeom>
              <a:avLst/>
              <a:gdLst/>
              <a:ahLst/>
              <a:cxnLst/>
              <a:rect l="l" t="t" r="r" b="b"/>
              <a:pathLst>
                <a:path w="300" h="298" extrusionOk="0">
                  <a:moveTo>
                    <a:pt x="172" y="1"/>
                  </a:moveTo>
                  <a:cubicBezTo>
                    <a:pt x="101" y="1"/>
                    <a:pt x="23" y="54"/>
                    <a:pt x="12" y="153"/>
                  </a:cubicBezTo>
                  <a:cubicBezTo>
                    <a:pt x="1" y="249"/>
                    <a:pt x="70" y="297"/>
                    <a:pt x="143" y="297"/>
                  </a:cubicBezTo>
                  <a:cubicBezTo>
                    <a:pt x="215" y="297"/>
                    <a:pt x="289" y="249"/>
                    <a:pt x="289" y="153"/>
                  </a:cubicBezTo>
                  <a:cubicBezTo>
                    <a:pt x="300" y="49"/>
                    <a:pt x="239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33"/>
            <p:cNvSpPr/>
            <p:nvPr/>
          </p:nvSpPr>
          <p:spPr>
            <a:xfrm>
              <a:off x="1878500" y="473150"/>
              <a:ext cx="8850" cy="8725"/>
            </a:xfrm>
            <a:custGeom>
              <a:avLst/>
              <a:gdLst/>
              <a:ahLst/>
              <a:cxnLst/>
              <a:rect l="l" t="t" r="r" b="b"/>
              <a:pathLst>
                <a:path w="354" h="349" extrusionOk="0">
                  <a:moveTo>
                    <a:pt x="197" y="1"/>
                  </a:moveTo>
                  <a:cubicBezTo>
                    <a:pt x="112" y="1"/>
                    <a:pt x="22" y="59"/>
                    <a:pt x="22" y="180"/>
                  </a:cubicBezTo>
                  <a:lnTo>
                    <a:pt x="1" y="180"/>
                  </a:lnTo>
                  <a:cubicBezTo>
                    <a:pt x="1" y="294"/>
                    <a:pt x="77" y="348"/>
                    <a:pt x="158" y="348"/>
                  </a:cubicBezTo>
                  <a:cubicBezTo>
                    <a:pt x="243" y="348"/>
                    <a:pt x="332" y="289"/>
                    <a:pt x="343" y="180"/>
                  </a:cubicBezTo>
                  <a:lnTo>
                    <a:pt x="343" y="158"/>
                  </a:lnTo>
                  <a:cubicBezTo>
                    <a:pt x="353" y="54"/>
                    <a:pt x="277" y="1"/>
                    <a:pt x="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33"/>
            <p:cNvSpPr/>
            <p:nvPr/>
          </p:nvSpPr>
          <p:spPr>
            <a:xfrm>
              <a:off x="1847525" y="480550"/>
              <a:ext cx="6675" cy="6725"/>
            </a:xfrm>
            <a:custGeom>
              <a:avLst/>
              <a:gdLst/>
              <a:ahLst/>
              <a:cxnLst/>
              <a:rect l="l" t="t" r="r" b="b"/>
              <a:pathLst>
                <a:path w="267" h="269" extrusionOk="0">
                  <a:moveTo>
                    <a:pt x="156" y="1"/>
                  </a:moveTo>
                  <a:cubicBezTo>
                    <a:pt x="89" y="1"/>
                    <a:pt x="12" y="49"/>
                    <a:pt x="0" y="140"/>
                  </a:cubicBezTo>
                  <a:cubicBezTo>
                    <a:pt x="0" y="226"/>
                    <a:pt x="59" y="268"/>
                    <a:pt x="120" y="268"/>
                  </a:cubicBezTo>
                  <a:cubicBezTo>
                    <a:pt x="182" y="268"/>
                    <a:pt x="246" y="226"/>
                    <a:pt x="257" y="140"/>
                  </a:cubicBezTo>
                  <a:lnTo>
                    <a:pt x="257" y="119"/>
                  </a:lnTo>
                  <a:cubicBezTo>
                    <a:pt x="267" y="39"/>
                    <a:pt x="216" y="1"/>
                    <a:pt x="1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33"/>
            <p:cNvSpPr/>
            <p:nvPr/>
          </p:nvSpPr>
          <p:spPr>
            <a:xfrm>
              <a:off x="1859550" y="515100"/>
              <a:ext cx="6950" cy="6850"/>
            </a:xfrm>
            <a:custGeom>
              <a:avLst/>
              <a:gdLst/>
              <a:ahLst/>
              <a:cxnLst/>
              <a:rect l="l" t="t" r="r" b="b"/>
              <a:pathLst>
                <a:path w="278" h="274" extrusionOk="0">
                  <a:moveTo>
                    <a:pt x="153" y="0"/>
                  </a:moveTo>
                  <a:cubicBezTo>
                    <a:pt x="84" y="0"/>
                    <a:pt x="11" y="48"/>
                    <a:pt x="11" y="147"/>
                  </a:cubicBezTo>
                  <a:cubicBezTo>
                    <a:pt x="0" y="230"/>
                    <a:pt x="56" y="273"/>
                    <a:pt x="117" y="273"/>
                  </a:cubicBezTo>
                  <a:cubicBezTo>
                    <a:pt x="183" y="273"/>
                    <a:pt x="256" y="225"/>
                    <a:pt x="267" y="126"/>
                  </a:cubicBezTo>
                  <a:cubicBezTo>
                    <a:pt x="278" y="43"/>
                    <a:pt x="218" y="0"/>
                    <a:pt x="1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33"/>
            <p:cNvSpPr/>
            <p:nvPr/>
          </p:nvSpPr>
          <p:spPr>
            <a:xfrm>
              <a:off x="1820000" y="537000"/>
              <a:ext cx="9100" cy="8450"/>
            </a:xfrm>
            <a:custGeom>
              <a:avLst/>
              <a:gdLst/>
              <a:ahLst/>
              <a:cxnLst/>
              <a:rect l="l" t="t" r="r" b="b"/>
              <a:pathLst>
                <a:path w="364" h="338" extrusionOk="0">
                  <a:moveTo>
                    <a:pt x="204" y="1"/>
                  </a:moveTo>
                  <a:cubicBezTo>
                    <a:pt x="117" y="1"/>
                    <a:pt x="22" y="60"/>
                    <a:pt x="11" y="169"/>
                  </a:cubicBezTo>
                  <a:cubicBezTo>
                    <a:pt x="1" y="284"/>
                    <a:pt x="77" y="338"/>
                    <a:pt x="160" y="338"/>
                  </a:cubicBezTo>
                  <a:cubicBezTo>
                    <a:pt x="247" y="338"/>
                    <a:pt x="342" y="279"/>
                    <a:pt x="353" y="169"/>
                  </a:cubicBezTo>
                  <a:cubicBezTo>
                    <a:pt x="364" y="54"/>
                    <a:pt x="287" y="1"/>
                    <a:pt x="2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33"/>
            <p:cNvSpPr/>
            <p:nvPr/>
          </p:nvSpPr>
          <p:spPr>
            <a:xfrm>
              <a:off x="1792225" y="536475"/>
              <a:ext cx="6950" cy="6650"/>
            </a:xfrm>
            <a:custGeom>
              <a:avLst/>
              <a:gdLst/>
              <a:ahLst/>
              <a:cxnLst/>
              <a:rect l="l" t="t" r="r" b="b"/>
              <a:pathLst>
                <a:path w="278" h="266" extrusionOk="0">
                  <a:moveTo>
                    <a:pt x="161" y="0"/>
                  </a:moveTo>
                  <a:cubicBezTo>
                    <a:pt x="95" y="0"/>
                    <a:pt x="22" y="48"/>
                    <a:pt x="11" y="147"/>
                  </a:cubicBezTo>
                  <a:cubicBezTo>
                    <a:pt x="1" y="228"/>
                    <a:pt x="56" y="265"/>
                    <a:pt x="119" y="265"/>
                  </a:cubicBezTo>
                  <a:cubicBezTo>
                    <a:pt x="189" y="265"/>
                    <a:pt x="267" y="217"/>
                    <a:pt x="267" y="126"/>
                  </a:cubicBezTo>
                  <a:cubicBezTo>
                    <a:pt x="278" y="43"/>
                    <a:pt x="223" y="0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33"/>
            <p:cNvSpPr/>
            <p:nvPr/>
          </p:nvSpPr>
          <p:spPr>
            <a:xfrm>
              <a:off x="1753200" y="517775"/>
              <a:ext cx="8575" cy="8700"/>
            </a:xfrm>
            <a:custGeom>
              <a:avLst/>
              <a:gdLst/>
              <a:ahLst/>
              <a:cxnLst/>
              <a:rect l="l" t="t" r="r" b="b"/>
              <a:pathLst>
                <a:path w="343" h="348" extrusionOk="0">
                  <a:moveTo>
                    <a:pt x="193" y="0"/>
                  </a:moveTo>
                  <a:cubicBezTo>
                    <a:pt x="112" y="0"/>
                    <a:pt x="22" y="59"/>
                    <a:pt x="11" y="169"/>
                  </a:cubicBezTo>
                  <a:lnTo>
                    <a:pt x="11" y="190"/>
                  </a:lnTo>
                  <a:cubicBezTo>
                    <a:pt x="1" y="294"/>
                    <a:pt x="72" y="348"/>
                    <a:pt x="150" y="348"/>
                  </a:cubicBezTo>
                  <a:cubicBezTo>
                    <a:pt x="232" y="348"/>
                    <a:pt x="321" y="289"/>
                    <a:pt x="332" y="169"/>
                  </a:cubicBezTo>
                  <a:cubicBezTo>
                    <a:pt x="342" y="54"/>
                    <a:pt x="271" y="0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33"/>
            <p:cNvSpPr/>
            <p:nvPr/>
          </p:nvSpPr>
          <p:spPr>
            <a:xfrm>
              <a:off x="1715750" y="493275"/>
              <a:ext cx="9775" cy="8225"/>
            </a:xfrm>
            <a:custGeom>
              <a:avLst/>
              <a:gdLst/>
              <a:ahLst/>
              <a:cxnLst/>
              <a:rect l="l" t="t" r="r" b="b"/>
              <a:pathLst>
                <a:path w="391" h="329" extrusionOk="0">
                  <a:moveTo>
                    <a:pt x="189" y="0"/>
                  </a:moveTo>
                  <a:cubicBezTo>
                    <a:pt x="85" y="0"/>
                    <a:pt x="1" y="170"/>
                    <a:pt x="120" y="272"/>
                  </a:cubicBezTo>
                  <a:lnTo>
                    <a:pt x="120" y="294"/>
                  </a:lnTo>
                  <a:cubicBezTo>
                    <a:pt x="149" y="318"/>
                    <a:pt x="177" y="329"/>
                    <a:pt x="204" y="329"/>
                  </a:cubicBezTo>
                  <a:cubicBezTo>
                    <a:pt x="316" y="329"/>
                    <a:pt x="391" y="141"/>
                    <a:pt x="270" y="37"/>
                  </a:cubicBezTo>
                  <a:cubicBezTo>
                    <a:pt x="244" y="11"/>
                    <a:pt x="216" y="0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33"/>
            <p:cNvSpPr/>
            <p:nvPr/>
          </p:nvSpPr>
          <p:spPr>
            <a:xfrm>
              <a:off x="1689975" y="463300"/>
              <a:ext cx="8050" cy="7775"/>
            </a:xfrm>
            <a:custGeom>
              <a:avLst/>
              <a:gdLst/>
              <a:ahLst/>
              <a:cxnLst/>
              <a:rect l="l" t="t" r="r" b="b"/>
              <a:pathLst>
                <a:path w="322" h="311" extrusionOk="0">
                  <a:moveTo>
                    <a:pt x="163" y="1"/>
                  </a:moveTo>
                  <a:cubicBezTo>
                    <a:pt x="68" y="1"/>
                    <a:pt x="1" y="102"/>
                    <a:pt x="18" y="18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45" y="280"/>
                    <a:pt x="103" y="311"/>
                    <a:pt x="160" y="311"/>
                  </a:cubicBezTo>
                  <a:cubicBezTo>
                    <a:pt x="242" y="311"/>
                    <a:pt x="321" y="247"/>
                    <a:pt x="296" y="146"/>
                  </a:cubicBezTo>
                  <a:cubicBezTo>
                    <a:pt x="296" y="103"/>
                    <a:pt x="275" y="61"/>
                    <a:pt x="232" y="18"/>
                  </a:cubicBezTo>
                  <a:cubicBezTo>
                    <a:pt x="208" y="6"/>
                    <a:pt x="185" y="1"/>
                    <a:pt x="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33"/>
            <p:cNvSpPr/>
            <p:nvPr/>
          </p:nvSpPr>
          <p:spPr>
            <a:xfrm>
              <a:off x="1689625" y="424600"/>
              <a:ext cx="8575" cy="8425"/>
            </a:xfrm>
            <a:custGeom>
              <a:avLst/>
              <a:gdLst/>
              <a:ahLst/>
              <a:cxnLst/>
              <a:rect l="l" t="t" r="r" b="b"/>
              <a:pathLst>
                <a:path w="343" h="337" extrusionOk="0">
                  <a:moveTo>
                    <a:pt x="187" y="0"/>
                  </a:moveTo>
                  <a:cubicBezTo>
                    <a:pt x="107" y="0"/>
                    <a:pt x="22" y="59"/>
                    <a:pt x="11" y="177"/>
                  </a:cubicBezTo>
                  <a:cubicBezTo>
                    <a:pt x="0" y="283"/>
                    <a:pt x="75" y="337"/>
                    <a:pt x="155" y="337"/>
                  </a:cubicBezTo>
                  <a:cubicBezTo>
                    <a:pt x="235" y="337"/>
                    <a:pt x="321" y="283"/>
                    <a:pt x="332" y="177"/>
                  </a:cubicBezTo>
                  <a:cubicBezTo>
                    <a:pt x="342" y="59"/>
                    <a:pt x="267" y="0"/>
                    <a:pt x="1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33"/>
            <p:cNvSpPr/>
            <p:nvPr/>
          </p:nvSpPr>
          <p:spPr>
            <a:xfrm>
              <a:off x="1699500" y="376800"/>
              <a:ext cx="10300" cy="8100"/>
            </a:xfrm>
            <a:custGeom>
              <a:avLst/>
              <a:gdLst/>
              <a:ahLst/>
              <a:cxnLst/>
              <a:rect l="l" t="t" r="r" b="b"/>
              <a:pathLst>
                <a:path w="412" h="324" extrusionOk="0">
                  <a:moveTo>
                    <a:pt x="177" y="0"/>
                  </a:moveTo>
                  <a:cubicBezTo>
                    <a:pt x="48" y="0"/>
                    <a:pt x="0" y="240"/>
                    <a:pt x="150" y="315"/>
                  </a:cubicBezTo>
                  <a:lnTo>
                    <a:pt x="172" y="315"/>
                  </a:lnTo>
                  <a:cubicBezTo>
                    <a:pt x="188" y="321"/>
                    <a:pt x="204" y="323"/>
                    <a:pt x="218" y="323"/>
                  </a:cubicBezTo>
                  <a:cubicBezTo>
                    <a:pt x="357" y="323"/>
                    <a:pt x="412" y="73"/>
                    <a:pt x="257" y="15"/>
                  </a:cubicBezTo>
                  <a:lnTo>
                    <a:pt x="236" y="15"/>
                  </a:lnTo>
                  <a:cubicBezTo>
                    <a:pt x="215" y="5"/>
                    <a:pt x="195" y="0"/>
                    <a:pt x="1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33"/>
            <p:cNvSpPr/>
            <p:nvPr/>
          </p:nvSpPr>
          <p:spPr>
            <a:xfrm>
              <a:off x="1716350" y="356125"/>
              <a:ext cx="8550" cy="8725"/>
            </a:xfrm>
            <a:custGeom>
              <a:avLst/>
              <a:gdLst/>
              <a:ahLst/>
              <a:cxnLst/>
              <a:rect l="l" t="t" r="r" b="b"/>
              <a:pathLst>
                <a:path w="342" h="349" extrusionOk="0">
                  <a:moveTo>
                    <a:pt x="193" y="1"/>
                  </a:moveTo>
                  <a:cubicBezTo>
                    <a:pt x="111" y="1"/>
                    <a:pt x="22" y="59"/>
                    <a:pt x="11" y="180"/>
                  </a:cubicBezTo>
                  <a:cubicBezTo>
                    <a:pt x="0" y="294"/>
                    <a:pt x="71" y="348"/>
                    <a:pt x="149" y="348"/>
                  </a:cubicBezTo>
                  <a:cubicBezTo>
                    <a:pt x="231" y="348"/>
                    <a:pt x="320" y="289"/>
                    <a:pt x="331" y="180"/>
                  </a:cubicBezTo>
                  <a:lnTo>
                    <a:pt x="331" y="158"/>
                  </a:lnTo>
                  <a:cubicBezTo>
                    <a:pt x="342" y="54"/>
                    <a:pt x="271" y="1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33"/>
            <p:cNvSpPr/>
            <p:nvPr/>
          </p:nvSpPr>
          <p:spPr>
            <a:xfrm>
              <a:off x="1756625" y="322675"/>
              <a:ext cx="9700" cy="9275"/>
            </a:xfrm>
            <a:custGeom>
              <a:avLst/>
              <a:gdLst/>
              <a:ahLst/>
              <a:cxnLst/>
              <a:rect l="l" t="t" r="r" b="b"/>
              <a:pathLst>
                <a:path w="388" h="371" extrusionOk="0">
                  <a:moveTo>
                    <a:pt x="217" y="1"/>
                  </a:moveTo>
                  <a:cubicBezTo>
                    <a:pt x="100" y="1"/>
                    <a:pt x="1" y="141"/>
                    <a:pt x="67" y="257"/>
                  </a:cubicBezTo>
                  <a:cubicBezTo>
                    <a:pt x="86" y="333"/>
                    <a:pt x="151" y="371"/>
                    <a:pt x="218" y="371"/>
                  </a:cubicBezTo>
                  <a:cubicBezTo>
                    <a:pt x="302" y="371"/>
                    <a:pt x="387" y="311"/>
                    <a:pt x="387" y="193"/>
                  </a:cubicBezTo>
                  <a:cubicBezTo>
                    <a:pt x="387" y="128"/>
                    <a:pt x="366" y="86"/>
                    <a:pt x="323" y="43"/>
                  </a:cubicBezTo>
                  <a:cubicBezTo>
                    <a:pt x="289" y="13"/>
                    <a:pt x="252" y="1"/>
                    <a:pt x="2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33"/>
            <p:cNvSpPr/>
            <p:nvPr/>
          </p:nvSpPr>
          <p:spPr>
            <a:xfrm>
              <a:off x="1762625" y="348900"/>
              <a:ext cx="10125" cy="6350"/>
            </a:xfrm>
            <a:custGeom>
              <a:avLst/>
              <a:gdLst/>
              <a:ahLst/>
              <a:cxnLst/>
              <a:rect l="l" t="t" r="r" b="b"/>
              <a:pathLst>
                <a:path w="405" h="254" extrusionOk="0">
                  <a:moveTo>
                    <a:pt x="217" y="0"/>
                  </a:moveTo>
                  <a:cubicBezTo>
                    <a:pt x="195" y="0"/>
                    <a:pt x="172" y="6"/>
                    <a:pt x="147" y="20"/>
                  </a:cubicBezTo>
                  <a:lnTo>
                    <a:pt x="126" y="20"/>
                  </a:lnTo>
                  <a:cubicBezTo>
                    <a:pt x="1" y="92"/>
                    <a:pt x="86" y="253"/>
                    <a:pt x="204" y="253"/>
                  </a:cubicBezTo>
                  <a:cubicBezTo>
                    <a:pt x="227" y="253"/>
                    <a:pt x="251" y="247"/>
                    <a:pt x="276" y="234"/>
                  </a:cubicBezTo>
                  <a:lnTo>
                    <a:pt x="297" y="234"/>
                  </a:lnTo>
                  <a:cubicBezTo>
                    <a:pt x="405" y="162"/>
                    <a:pt x="332" y="0"/>
                    <a:pt x="2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33"/>
            <p:cNvSpPr/>
            <p:nvPr/>
          </p:nvSpPr>
          <p:spPr>
            <a:xfrm>
              <a:off x="1763575" y="349950"/>
              <a:ext cx="10250" cy="6700"/>
            </a:xfrm>
            <a:custGeom>
              <a:avLst/>
              <a:gdLst/>
              <a:ahLst/>
              <a:cxnLst/>
              <a:rect l="l" t="t" r="r" b="b"/>
              <a:pathLst>
                <a:path w="410" h="268" extrusionOk="0">
                  <a:moveTo>
                    <a:pt x="215" y="1"/>
                  </a:moveTo>
                  <a:cubicBezTo>
                    <a:pt x="194" y="1"/>
                    <a:pt x="173" y="7"/>
                    <a:pt x="152" y="21"/>
                  </a:cubicBezTo>
                  <a:cubicBezTo>
                    <a:pt x="131" y="21"/>
                    <a:pt x="131" y="21"/>
                    <a:pt x="131" y="42"/>
                  </a:cubicBezTo>
                  <a:cubicBezTo>
                    <a:pt x="0" y="98"/>
                    <a:pt x="97" y="268"/>
                    <a:pt x="209" y="268"/>
                  </a:cubicBezTo>
                  <a:cubicBezTo>
                    <a:pt x="226" y="268"/>
                    <a:pt x="243" y="264"/>
                    <a:pt x="259" y="256"/>
                  </a:cubicBezTo>
                  <a:cubicBezTo>
                    <a:pt x="280" y="256"/>
                    <a:pt x="280" y="234"/>
                    <a:pt x="302" y="234"/>
                  </a:cubicBezTo>
                  <a:cubicBezTo>
                    <a:pt x="409" y="163"/>
                    <a:pt x="321" y="1"/>
                    <a:pt x="2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33"/>
            <p:cNvSpPr/>
            <p:nvPr/>
          </p:nvSpPr>
          <p:spPr>
            <a:xfrm>
              <a:off x="1789200" y="332850"/>
              <a:ext cx="10675" cy="9200"/>
            </a:xfrm>
            <a:custGeom>
              <a:avLst/>
              <a:gdLst/>
              <a:ahLst/>
              <a:cxnLst/>
              <a:rect l="l" t="t" r="r" b="b"/>
              <a:pathLst>
                <a:path w="427" h="368" extrusionOk="0">
                  <a:moveTo>
                    <a:pt x="68" y="234"/>
                  </a:moveTo>
                  <a:cubicBezTo>
                    <a:pt x="68" y="249"/>
                    <a:pt x="68" y="254"/>
                    <a:pt x="74" y="255"/>
                  </a:cubicBezTo>
                  <a:lnTo>
                    <a:pt x="74" y="255"/>
                  </a:lnTo>
                  <a:cubicBezTo>
                    <a:pt x="72" y="248"/>
                    <a:pt x="70" y="242"/>
                    <a:pt x="68" y="234"/>
                  </a:cubicBezTo>
                  <a:close/>
                  <a:moveTo>
                    <a:pt x="221" y="0"/>
                  </a:moveTo>
                  <a:cubicBezTo>
                    <a:pt x="105" y="0"/>
                    <a:pt x="0" y="123"/>
                    <a:pt x="89" y="256"/>
                  </a:cubicBezTo>
                  <a:cubicBezTo>
                    <a:pt x="82" y="256"/>
                    <a:pt x="77" y="256"/>
                    <a:pt x="74" y="255"/>
                  </a:cubicBezTo>
                  <a:lnTo>
                    <a:pt x="74" y="255"/>
                  </a:lnTo>
                  <a:cubicBezTo>
                    <a:pt x="103" y="334"/>
                    <a:pt x="164" y="367"/>
                    <a:pt x="226" y="367"/>
                  </a:cubicBezTo>
                  <a:cubicBezTo>
                    <a:pt x="326" y="367"/>
                    <a:pt x="427" y="277"/>
                    <a:pt x="388" y="149"/>
                  </a:cubicBezTo>
                  <a:cubicBezTo>
                    <a:pt x="388" y="128"/>
                    <a:pt x="388" y="106"/>
                    <a:pt x="367" y="85"/>
                  </a:cubicBezTo>
                  <a:cubicBezTo>
                    <a:pt x="327" y="25"/>
                    <a:pt x="273" y="0"/>
                    <a:pt x="2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33"/>
            <p:cNvSpPr/>
            <p:nvPr/>
          </p:nvSpPr>
          <p:spPr>
            <a:xfrm>
              <a:off x="28050" y="583975"/>
              <a:ext cx="145375" cy="211600"/>
            </a:xfrm>
            <a:custGeom>
              <a:avLst/>
              <a:gdLst/>
              <a:ahLst/>
              <a:cxnLst/>
              <a:rect l="l" t="t" r="r" b="b"/>
              <a:pathLst>
                <a:path w="5815" h="8464" extrusionOk="0">
                  <a:moveTo>
                    <a:pt x="1304" y="0"/>
                  </a:moveTo>
                  <a:lnTo>
                    <a:pt x="1304" y="0"/>
                  </a:lnTo>
                  <a:cubicBezTo>
                    <a:pt x="1326" y="150"/>
                    <a:pt x="834" y="1710"/>
                    <a:pt x="620" y="2308"/>
                  </a:cubicBezTo>
                  <a:cubicBezTo>
                    <a:pt x="172" y="3612"/>
                    <a:pt x="1" y="5771"/>
                    <a:pt x="685" y="7053"/>
                  </a:cubicBezTo>
                  <a:cubicBezTo>
                    <a:pt x="1112" y="7866"/>
                    <a:pt x="1924" y="8400"/>
                    <a:pt x="2779" y="8443"/>
                  </a:cubicBezTo>
                  <a:cubicBezTo>
                    <a:pt x="2936" y="8455"/>
                    <a:pt x="3140" y="8464"/>
                    <a:pt x="3363" y="8464"/>
                  </a:cubicBezTo>
                  <a:cubicBezTo>
                    <a:pt x="3933" y="8464"/>
                    <a:pt x="4628" y="8407"/>
                    <a:pt x="4981" y="8208"/>
                  </a:cubicBezTo>
                  <a:cubicBezTo>
                    <a:pt x="5643" y="7844"/>
                    <a:pt x="5814" y="6690"/>
                    <a:pt x="5793" y="5963"/>
                  </a:cubicBezTo>
                  <a:cubicBezTo>
                    <a:pt x="5750" y="5066"/>
                    <a:pt x="5130" y="4595"/>
                    <a:pt x="4746" y="3890"/>
                  </a:cubicBezTo>
                  <a:cubicBezTo>
                    <a:pt x="4382" y="3185"/>
                    <a:pt x="4062" y="2479"/>
                    <a:pt x="3527" y="1860"/>
                  </a:cubicBezTo>
                  <a:cubicBezTo>
                    <a:pt x="3014" y="1240"/>
                    <a:pt x="1305" y="0"/>
                    <a:pt x="13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33"/>
            <p:cNvSpPr/>
            <p:nvPr/>
          </p:nvSpPr>
          <p:spPr>
            <a:xfrm>
              <a:off x="-95375" y="527800"/>
              <a:ext cx="149100" cy="187225"/>
            </a:xfrm>
            <a:custGeom>
              <a:avLst/>
              <a:gdLst/>
              <a:ahLst/>
              <a:cxnLst/>
              <a:rect l="l" t="t" r="r" b="b"/>
              <a:pathLst>
                <a:path w="5964" h="7489" extrusionOk="0">
                  <a:moveTo>
                    <a:pt x="2786" y="0"/>
                  </a:moveTo>
                  <a:cubicBezTo>
                    <a:pt x="2007" y="0"/>
                    <a:pt x="1270" y="273"/>
                    <a:pt x="791" y="986"/>
                  </a:cubicBezTo>
                  <a:cubicBezTo>
                    <a:pt x="0" y="2183"/>
                    <a:pt x="86" y="3444"/>
                    <a:pt x="385" y="4769"/>
                  </a:cubicBezTo>
                  <a:cubicBezTo>
                    <a:pt x="702" y="6174"/>
                    <a:pt x="835" y="7488"/>
                    <a:pt x="2313" y="7488"/>
                  </a:cubicBezTo>
                  <a:cubicBezTo>
                    <a:pt x="2431" y="7488"/>
                    <a:pt x="2557" y="7480"/>
                    <a:pt x="2693" y="7462"/>
                  </a:cubicBezTo>
                  <a:cubicBezTo>
                    <a:pt x="3805" y="7334"/>
                    <a:pt x="4831" y="6030"/>
                    <a:pt x="5215" y="5026"/>
                  </a:cubicBezTo>
                  <a:cubicBezTo>
                    <a:pt x="5536" y="4171"/>
                    <a:pt x="5728" y="3038"/>
                    <a:pt x="5835" y="2140"/>
                  </a:cubicBezTo>
                  <a:cubicBezTo>
                    <a:pt x="5963" y="1200"/>
                    <a:pt x="5899" y="1178"/>
                    <a:pt x="5044" y="665"/>
                  </a:cubicBezTo>
                  <a:cubicBezTo>
                    <a:pt x="4400" y="279"/>
                    <a:pt x="3572" y="0"/>
                    <a:pt x="2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33"/>
            <p:cNvSpPr/>
            <p:nvPr/>
          </p:nvSpPr>
          <p:spPr>
            <a:xfrm>
              <a:off x="70275" y="522325"/>
              <a:ext cx="192375" cy="150400"/>
            </a:xfrm>
            <a:custGeom>
              <a:avLst/>
              <a:gdLst/>
              <a:ahLst/>
              <a:cxnLst/>
              <a:rect l="l" t="t" r="r" b="b"/>
              <a:pathLst>
                <a:path w="7695" h="6016" extrusionOk="0">
                  <a:moveTo>
                    <a:pt x="3574" y="0"/>
                  </a:moveTo>
                  <a:cubicBezTo>
                    <a:pt x="3400" y="0"/>
                    <a:pt x="3220" y="16"/>
                    <a:pt x="3035" y="51"/>
                  </a:cubicBezTo>
                  <a:cubicBezTo>
                    <a:pt x="2308" y="200"/>
                    <a:pt x="86" y="884"/>
                    <a:pt x="43" y="1846"/>
                  </a:cubicBezTo>
                  <a:cubicBezTo>
                    <a:pt x="0" y="3043"/>
                    <a:pt x="2458" y="4283"/>
                    <a:pt x="3185" y="4817"/>
                  </a:cubicBezTo>
                  <a:cubicBezTo>
                    <a:pt x="3828" y="5295"/>
                    <a:pt x="4878" y="6015"/>
                    <a:pt x="5825" y="6015"/>
                  </a:cubicBezTo>
                  <a:cubicBezTo>
                    <a:pt x="6105" y="6015"/>
                    <a:pt x="6377" y="5952"/>
                    <a:pt x="6626" y="5800"/>
                  </a:cubicBezTo>
                  <a:cubicBezTo>
                    <a:pt x="7695" y="5159"/>
                    <a:pt x="7075" y="2723"/>
                    <a:pt x="6519" y="1889"/>
                  </a:cubicBezTo>
                  <a:cubicBezTo>
                    <a:pt x="5770" y="821"/>
                    <a:pt x="4808" y="0"/>
                    <a:pt x="3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33"/>
            <p:cNvSpPr/>
            <p:nvPr/>
          </p:nvSpPr>
          <p:spPr>
            <a:xfrm>
              <a:off x="-56375" y="356725"/>
              <a:ext cx="107425" cy="176050"/>
            </a:xfrm>
            <a:custGeom>
              <a:avLst/>
              <a:gdLst/>
              <a:ahLst/>
              <a:cxnLst/>
              <a:rect l="l" t="t" r="r" b="b"/>
              <a:pathLst>
                <a:path w="4297" h="7042" extrusionOk="0">
                  <a:moveTo>
                    <a:pt x="2009" y="0"/>
                  </a:moveTo>
                  <a:cubicBezTo>
                    <a:pt x="1689" y="0"/>
                    <a:pt x="1336" y="200"/>
                    <a:pt x="941" y="690"/>
                  </a:cubicBezTo>
                  <a:cubicBezTo>
                    <a:pt x="0" y="1844"/>
                    <a:pt x="43" y="3340"/>
                    <a:pt x="428" y="4666"/>
                  </a:cubicBezTo>
                  <a:cubicBezTo>
                    <a:pt x="642" y="5328"/>
                    <a:pt x="984" y="6012"/>
                    <a:pt x="1539" y="6440"/>
                  </a:cubicBezTo>
                  <a:cubicBezTo>
                    <a:pt x="1903" y="6702"/>
                    <a:pt x="2592" y="7042"/>
                    <a:pt x="3063" y="7042"/>
                  </a:cubicBezTo>
                  <a:cubicBezTo>
                    <a:pt x="3090" y="7042"/>
                    <a:pt x="3117" y="7040"/>
                    <a:pt x="3142" y="7038"/>
                  </a:cubicBezTo>
                  <a:cubicBezTo>
                    <a:pt x="4019" y="6995"/>
                    <a:pt x="3741" y="6354"/>
                    <a:pt x="3848" y="5585"/>
                  </a:cubicBezTo>
                  <a:cubicBezTo>
                    <a:pt x="4019" y="4131"/>
                    <a:pt x="4297" y="2913"/>
                    <a:pt x="3570" y="1566"/>
                  </a:cubicBezTo>
                  <a:cubicBezTo>
                    <a:pt x="3120" y="737"/>
                    <a:pt x="2624" y="0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33"/>
            <p:cNvSpPr/>
            <p:nvPr/>
          </p:nvSpPr>
          <p:spPr>
            <a:xfrm>
              <a:off x="38200" y="350150"/>
              <a:ext cx="145375" cy="192175"/>
            </a:xfrm>
            <a:custGeom>
              <a:avLst/>
              <a:gdLst/>
              <a:ahLst/>
              <a:cxnLst/>
              <a:rect l="l" t="t" r="r" b="b"/>
              <a:pathLst>
                <a:path w="5815" h="7687" extrusionOk="0">
                  <a:moveTo>
                    <a:pt x="3493" y="1"/>
                  </a:moveTo>
                  <a:cubicBezTo>
                    <a:pt x="2540" y="1"/>
                    <a:pt x="1583" y="591"/>
                    <a:pt x="962" y="1103"/>
                  </a:cubicBezTo>
                  <a:cubicBezTo>
                    <a:pt x="1" y="1915"/>
                    <a:pt x="364" y="3817"/>
                    <a:pt x="279" y="5100"/>
                  </a:cubicBezTo>
                  <a:cubicBezTo>
                    <a:pt x="257" y="5613"/>
                    <a:pt x="343" y="6168"/>
                    <a:pt x="343" y="6703"/>
                  </a:cubicBezTo>
                  <a:cubicBezTo>
                    <a:pt x="343" y="7258"/>
                    <a:pt x="86" y="7643"/>
                    <a:pt x="749" y="7686"/>
                  </a:cubicBezTo>
                  <a:cubicBezTo>
                    <a:pt x="762" y="7687"/>
                    <a:pt x="775" y="7687"/>
                    <a:pt x="788" y="7687"/>
                  </a:cubicBezTo>
                  <a:cubicBezTo>
                    <a:pt x="1216" y="7687"/>
                    <a:pt x="1852" y="7363"/>
                    <a:pt x="2288" y="7280"/>
                  </a:cubicBezTo>
                  <a:cubicBezTo>
                    <a:pt x="2779" y="7173"/>
                    <a:pt x="3271" y="7087"/>
                    <a:pt x="3741" y="6895"/>
                  </a:cubicBezTo>
                  <a:cubicBezTo>
                    <a:pt x="4810" y="6446"/>
                    <a:pt x="5173" y="4907"/>
                    <a:pt x="5472" y="3839"/>
                  </a:cubicBezTo>
                  <a:cubicBezTo>
                    <a:pt x="5772" y="2748"/>
                    <a:pt x="5814" y="1060"/>
                    <a:pt x="4553" y="290"/>
                  </a:cubicBezTo>
                  <a:cubicBezTo>
                    <a:pt x="4213" y="85"/>
                    <a:pt x="3853" y="1"/>
                    <a:pt x="3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33"/>
            <p:cNvSpPr/>
            <p:nvPr/>
          </p:nvSpPr>
          <p:spPr>
            <a:xfrm>
              <a:off x="48350" y="473900"/>
              <a:ext cx="43325" cy="79625"/>
            </a:xfrm>
            <a:custGeom>
              <a:avLst/>
              <a:gdLst/>
              <a:ahLst/>
              <a:cxnLst/>
              <a:rect l="l" t="t" r="r" b="b"/>
              <a:pathLst>
                <a:path w="1733" h="3185" extrusionOk="0">
                  <a:moveTo>
                    <a:pt x="1711" y="0"/>
                  </a:moveTo>
                  <a:cubicBezTo>
                    <a:pt x="1347" y="470"/>
                    <a:pt x="963" y="940"/>
                    <a:pt x="642" y="1453"/>
                  </a:cubicBezTo>
                  <a:cubicBezTo>
                    <a:pt x="471" y="1710"/>
                    <a:pt x="300" y="1966"/>
                    <a:pt x="193" y="2244"/>
                  </a:cubicBezTo>
                  <a:cubicBezTo>
                    <a:pt x="65" y="2544"/>
                    <a:pt x="1" y="2843"/>
                    <a:pt x="22" y="3163"/>
                  </a:cubicBezTo>
                  <a:lnTo>
                    <a:pt x="44" y="3185"/>
                  </a:lnTo>
                  <a:cubicBezTo>
                    <a:pt x="172" y="2907"/>
                    <a:pt x="300" y="2629"/>
                    <a:pt x="428" y="2373"/>
                  </a:cubicBezTo>
                  <a:cubicBezTo>
                    <a:pt x="578" y="2116"/>
                    <a:pt x="685" y="1838"/>
                    <a:pt x="834" y="1582"/>
                  </a:cubicBezTo>
                  <a:cubicBezTo>
                    <a:pt x="1112" y="1047"/>
                    <a:pt x="1433" y="534"/>
                    <a:pt x="1732" y="21"/>
                  </a:cubicBezTo>
                  <a:lnTo>
                    <a:pt x="17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33"/>
            <p:cNvSpPr/>
            <p:nvPr/>
          </p:nvSpPr>
          <p:spPr>
            <a:xfrm>
              <a:off x="54225" y="493650"/>
              <a:ext cx="59350" cy="61475"/>
            </a:xfrm>
            <a:custGeom>
              <a:avLst/>
              <a:gdLst/>
              <a:ahLst/>
              <a:cxnLst/>
              <a:rect l="l" t="t" r="r" b="b"/>
              <a:pathLst>
                <a:path w="2374" h="2459" extrusionOk="0">
                  <a:moveTo>
                    <a:pt x="2352" y="1"/>
                  </a:moveTo>
                  <a:cubicBezTo>
                    <a:pt x="1925" y="386"/>
                    <a:pt x="1454" y="685"/>
                    <a:pt x="984" y="1027"/>
                  </a:cubicBezTo>
                  <a:cubicBezTo>
                    <a:pt x="770" y="1219"/>
                    <a:pt x="535" y="1390"/>
                    <a:pt x="343" y="1625"/>
                  </a:cubicBezTo>
                  <a:cubicBezTo>
                    <a:pt x="172" y="1860"/>
                    <a:pt x="22" y="2160"/>
                    <a:pt x="1" y="2459"/>
                  </a:cubicBezTo>
                  <a:lnTo>
                    <a:pt x="22" y="2459"/>
                  </a:lnTo>
                  <a:cubicBezTo>
                    <a:pt x="193" y="2224"/>
                    <a:pt x="364" y="2010"/>
                    <a:pt x="557" y="1818"/>
                  </a:cubicBezTo>
                  <a:cubicBezTo>
                    <a:pt x="749" y="1625"/>
                    <a:pt x="920" y="1412"/>
                    <a:pt x="1134" y="1219"/>
                  </a:cubicBezTo>
                  <a:cubicBezTo>
                    <a:pt x="1540" y="834"/>
                    <a:pt x="2010" y="471"/>
                    <a:pt x="2373" y="22"/>
                  </a:cubicBezTo>
                  <a:lnTo>
                    <a:pt x="235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33"/>
            <p:cNvSpPr/>
            <p:nvPr/>
          </p:nvSpPr>
          <p:spPr>
            <a:xfrm>
              <a:off x="52625" y="516100"/>
              <a:ext cx="79650" cy="41175"/>
            </a:xfrm>
            <a:custGeom>
              <a:avLst/>
              <a:gdLst/>
              <a:ahLst/>
              <a:cxnLst/>
              <a:rect l="l" t="t" r="r" b="b"/>
              <a:pathLst>
                <a:path w="3186" h="1647" extrusionOk="0">
                  <a:moveTo>
                    <a:pt x="3185" y="1"/>
                  </a:moveTo>
                  <a:cubicBezTo>
                    <a:pt x="2587" y="129"/>
                    <a:pt x="1989" y="236"/>
                    <a:pt x="1433" y="471"/>
                  </a:cubicBezTo>
                  <a:cubicBezTo>
                    <a:pt x="1134" y="578"/>
                    <a:pt x="856" y="685"/>
                    <a:pt x="599" y="898"/>
                  </a:cubicBezTo>
                  <a:cubicBezTo>
                    <a:pt x="343" y="1091"/>
                    <a:pt x="129" y="1347"/>
                    <a:pt x="1" y="1646"/>
                  </a:cubicBezTo>
                  <a:lnTo>
                    <a:pt x="22" y="1646"/>
                  </a:lnTo>
                  <a:cubicBezTo>
                    <a:pt x="279" y="1475"/>
                    <a:pt x="514" y="1283"/>
                    <a:pt x="749" y="1133"/>
                  </a:cubicBezTo>
                  <a:cubicBezTo>
                    <a:pt x="1005" y="984"/>
                    <a:pt x="1240" y="813"/>
                    <a:pt x="1518" y="685"/>
                  </a:cubicBezTo>
                  <a:cubicBezTo>
                    <a:pt x="2053" y="428"/>
                    <a:pt x="2608" y="236"/>
                    <a:pt x="3185" y="22"/>
                  </a:cubicBezTo>
                  <a:lnTo>
                    <a:pt x="318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33"/>
            <p:cNvSpPr/>
            <p:nvPr/>
          </p:nvSpPr>
          <p:spPr>
            <a:xfrm>
              <a:off x="55300" y="561175"/>
              <a:ext cx="105825" cy="18450"/>
            </a:xfrm>
            <a:custGeom>
              <a:avLst/>
              <a:gdLst/>
              <a:ahLst/>
              <a:cxnLst/>
              <a:rect l="l" t="t" r="r" b="b"/>
              <a:pathLst>
                <a:path w="4233" h="738" extrusionOk="0">
                  <a:moveTo>
                    <a:pt x="249" y="1"/>
                  </a:moveTo>
                  <a:cubicBezTo>
                    <a:pt x="166" y="1"/>
                    <a:pt x="83" y="5"/>
                    <a:pt x="1" y="14"/>
                  </a:cubicBezTo>
                  <a:lnTo>
                    <a:pt x="1" y="36"/>
                  </a:lnTo>
                  <a:cubicBezTo>
                    <a:pt x="343" y="164"/>
                    <a:pt x="685" y="271"/>
                    <a:pt x="1027" y="378"/>
                  </a:cubicBezTo>
                  <a:cubicBezTo>
                    <a:pt x="1369" y="485"/>
                    <a:pt x="1732" y="549"/>
                    <a:pt x="2074" y="613"/>
                  </a:cubicBezTo>
                  <a:cubicBezTo>
                    <a:pt x="2475" y="686"/>
                    <a:pt x="2890" y="738"/>
                    <a:pt x="3303" y="738"/>
                  </a:cubicBezTo>
                  <a:cubicBezTo>
                    <a:pt x="3616" y="738"/>
                    <a:pt x="3928" y="708"/>
                    <a:pt x="4233" y="634"/>
                  </a:cubicBezTo>
                  <a:lnTo>
                    <a:pt x="4211" y="591"/>
                  </a:lnTo>
                  <a:cubicBezTo>
                    <a:pt x="4047" y="616"/>
                    <a:pt x="3882" y="627"/>
                    <a:pt x="3718" y="627"/>
                  </a:cubicBezTo>
                  <a:cubicBezTo>
                    <a:pt x="3178" y="627"/>
                    <a:pt x="2641" y="509"/>
                    <a:pt x="2117" y="378"/>
                  </a:cubicBezTo>
                  <a:cubicBezTo>
                    <a:pt x="1775" y="292"/>
                    <a:pt x="1454" y="164"/>
                    <a:pt x="1091" y="100"/>
                  </a:cubicBezTo>
                  <a:cubicBezTo>
                    <a:pt x="826" y="50"/>
                    <a:pt x="535" y="1"/>
                    <a:pt x="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33"/>
            <p:cNvSpPr/>
            <p:nvPr/>
          </p:nvSpPr>
          <p:spPr>
            <a:xfrm>
              <a:off x="51550" y="570150"/>
              <a:ext cx="98900" cy="46150"/>
            </a:xfrm>
            <a:custGeom>
              <a:avLst/>
              <a:gdLst/>
              <a:ahLst/>
              <a:cxnLst/>
              <a:rect l="l" t="t" r="r" b="b"/>
              <a:pathLst>
                <a:path w="3956" h="1846" extrusionOk="0">
                  <a:moveTo>
                    <a:pt x="96" y="0"/>
                  </a:moveTo>
                  <a:cubicBezTo>
                    <a:pt x="65" y="0"/>
                    <a:pt x="34" y="5"/>
                    <a:pt x="1" y="19"/>
                  </a:cubicBezTo>
                  <a:lnTo>
                    <a:pt x="22" y="40"/>
                  </a:lnTo>
                  <a:cubicBezTo>
                    <a:pt x="86" y="40"/>
                    <a:pt x="172" y="104"/>
                    <a:pt x="236" y="168"/>
                  </a:cubicBezTo>
                  <a:cubicBezTo>
                    <a:pt x="322" y="211"/>
                    <a:pt x="386" y="275"/>
                    <a:pt x="450" y="318"/>
                  </a:cubicBezTo>
                  <a:lnTo>
                    <a:pt x="899" y="660"/>
                  </a:lnTo>
                  <a:cubicBezTo>
                    <a:pt x="1177" y="895"/>
                    <a:pt x="1519" y="1066"/>
                    <a:pt x="1839" y="1258"/>
                  </a:cubicBezTo>
                  <a:cubicBezTo>
                    <a:pt x="2160" y="1429"/>
                    <a:pt x="2480" y="1622"/>
                    <a:pt x="2844" y="1750"/>
                  </a:cubicBezTo>
                  <a:cubicBezTo>
                    <a:pt x="3055" y="1812"/>
                    <a:pt x="3274" y="1846"/>
                    <a:pt x="3492" y="1846"/>
                  </a:cubicBezTo>
                  <a:cubicBezTo>
                    <a:pt x="3648" y="1846"/>
                    <a:pt x="3804" y="1828"/>
                    <a:pt x="3955" y="1793"/>
                  </a:cubicBezTo>
                  <a:lnTo>
                    <a:pt x="3934" y="1771"/>
                  </a:lnTo>
                  <a:cubicBezTo>
                    <a:pt x="3860" y="1780"/>
                    <a:pt x="3785" y="1784"/>
                    <a:pt x="3712" y="1784"/>
                  </a:cubicBezTo>
                  <a:cubicBezTo>
                    <a:pt x="3424" y="1784"/>
                    <a:pt x="3142" y="1719"/>
                    <a:pt x="2886" y="1600"/>
                  </a:cubicBezTo>
                  <a:cubicBezTo>
                    <a:pt x="2566" y="1472"/>
                    <a:pt x="2267" y="1258"/>
                    <a:pt x="1946" y="1045"/>
                  </a:cubicBezTo>
                  <a:cubicBezTo>
                    <a:pt x="1647" y="831"/>
                    <a:pt x="1369" y="617"/>
                    <a:pt x="1048" y="425"/>
                  </a:cubicBezTo>
                  <a:cubicBezTo>
                    <a:pt x="877" y="318"/>
                    <a:pt x="728" y="232"/>
                    <a:pt x="557" y="147"/>
                  </a:cubicBezTo>
                  <a:cubicBezTo>
                    <a:pt x="471" y="104"/>
                    <a:pt x="386" y="83"/>
                    <a:pt x="300" y="40"/>
                  </a:cubicBezTo>
                  <a:cubicBezTo>
                    <a:pt x="227" y="25"/>
                    <a:pt x="163" y="0"/>
                    <a:pt x="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33"/>
            <p:cNvSpPr/>
            <p:nvPr/>
          </p:nvSpPr>
          <p:spPr>
            <a:xfrm>
              <a:off x="49425" y="570600"/>
              <a:ext cx="73225" cy="69700"/>
            </a:xfrm>
            <a:custGeom>
              <a:avLst/>
              <a:gdLst/>
              <a:ahLst/>
              <a:cxnLst/>
              <a:rect l="l" t="t" r="r" b="b"/>
              <a:pathLst>
                <a:path w="2929" h="2788" extrusionOk="0">
                  <a:moveTo>
                    <a:pt x="1" y="1"/>
                  </a:moveTo>
                  <a:cubicBezTo>
                    <a:pt x="129" y="343"/>
                    <a:pt x="278" y="663"/>
                    <a:pt x="471" y="984"/>
                  </a:cubicBezTo>
                  <a:cubicBezTo>
                    <a:pt x="642" y="1283"/>
                    <a:pt x="898" y="1540"/>
                    <a:pt x="1133" y="1818"/>
                  </a:cubicBezTo>
                  <a:cubicBezTo>
                    <a:pt x="1368" y="2074"/>
                    <a:pt x="1625" y="2309"/>
                    <a:pt x="1924" y="2501"/>
                  </a:cubicBezTo>
                  <a:cubicBezTo>
                    <a:pt x="2184" y="2669"/>
                    <a:pt x="2493" y="2788"/>
                    <a:pt x="2794" y="2788"/>
                  </a:cubicBezTo>
                  <a:cubicBezTo>
                    <a:pt x="2839" y="2788"/>
                    <a:pt x="2884" y="2785"/>
                    <a:pt x="2929" y="2779"/>
                  </a:cubicBezTo>
                  <a:lnTo>
                    <a:pt x="2929" y="2737"/>
                  </a:lnTo>
                  <a:cubicBezTo>
                    <a:pt x="2909" y="2738"/>
                    <a:pt x="2890" y="2738"/>
                    <a:pt x="2870" y="2738"/>
                  </a:cubicBezTo>
                  <a:cubicBezTo>
                    <a:pt x="2550" y="2738"/>
                    <a:pt x="2252" y="2576"/>
                    <a:pt x="2010" y="2395"/>
                  </a:cubicBezTo>
                  <a:cubicBezTo>
                    <a:pt x="1753" y="2181"/>
                    <a:pt x="1518" y="1924"/>
                    <a:pt x="1304" y="1647"/>
                  </a:cubicBezTo>
                  <a:cubicBezTo>
                    <a:pt x="1091" y="1390"/>
                    <a:pt x="920" y="1069"/>
                    <a:pt x="706" y="792"/>
                  </a:cubicBezTo>
                  <a:cubicBezTo>
                    <a:pt x="492" y="535"/>
                    <a:pt x="278" y="236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33"/>
            <p:cNvSpPr/>
            <p:nvPr/>
          </p:nvSpPr>
          <p:spPr>
            <a:xfrm>
              <a:off x="28575" y="477625"/>
              <a:ext cx="13925" cy="86600"/>
            </a:xfrm>
            <a:custGeom>
              <a:avLst/>
              <a:gdLst/>
              <a:ahLst/>
              <a:cxnLst/>
              <a:rect l="l" t="t" r="r" b="b"/>
              <a:pathLst>
                <a:path w="557" h="3464" extrusionOk="0">
                  <a:moveTo>
                    <a:pt x="279" y="1"/>
                  </a:moveTo>
                  <a:cubicBezTo>
                    <a:pt x="65" y="556"/>
                    <a:pt x="1" y="1176"/>
                    <a:pt x="1" y="1775"/>
                  </a:cubicBezTo>
                  <a:cubicBezTo>
                    <a:pt x="1" y="2074"/>
                    <a:pt x="1" y="2373"/>
                    <a:pt x="86" y="2672"/>
                  </a:cubicBezTo>
                  <a:cubicBezTo>
                    <a:pt x="193" y="2972"/>
                    <a:pt x="322" y="3249"/>
                    <a:pt x="535" y="3463"/>
                  </a:cubicBezTo>
                  <a:lnTo>
                    <a:pt x="557" y="3442"/>
                  </a:lnTo>
                  <a:cubicBezTo>
                    <a:pt x="471" y="3164"/>
                    <a:pt x="407" y="2886"/>
                    <a:pt x="364" y="2608"/>
                  </a:cubicBezTo>
                  <a:cubicBezTo>
                    <a:pt x="322" y="2330"/>
                    <a:pt x="257" y="2053"/>
                    <a:pt x="215" y="1753"/>
                  </a:cubicBezTo>
                  <a:cubicBezTo>
                    <a:pt x="193" y="1475"/>
                    <a:pt x="172" y="1176"/>
                    <a:pt x="193" y="877"/>
                  </a:cubicBezTo>
                  <a:cubicBezTo>
                    <a:pt x="215" y="599"/>
                    <a:pt x="236" y="300"/>
                    <a:pt x="322" y="22"/>
                  </a:cubicBezTo>
                  <a:lnTo>
                    <a:pt x="2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33"/>
            <p:cNvSpPr/>
            <p:nvPr/>
          </p:nvSpPr>
          <p:spPr>
            <a:xfrm>
              <a:off x="37125" y="496325"/>
              <a:ext cx="12850" cy="74300"/>
            </a:xfrm>
            <a:custGeom>
              <a:avLst/>
              <a:gdLst/>
              <a:ahLst/>
              <a:cxnLst/>
              <a:rect l="l" t="t" r="r" b="b"/>
              <a:pathLst>
                <a:path w="514" h="2972" extrusionOk="0">
                  <a:moveTo>
                    <a:pt x="343" y="1"/>
                  </a:moveTo>
                  <a:cubicBezTo>
                    <a:pt x="108" y="450"/>
                    <a:pt x="22" y="984"/>
                    <a:pt x="22" y="1518"/>
                  </a:cubicBezTo>
                  <a:cubicBezTo>
                    <a:pt x="1" y="1775"/>
                    <a:pt x="1" y="2053"/>
                    <a:pt x="86" y="2309"/>
                  </a:cubicBezTo>
                  <a:cubicBezTo>
                    <a:pt x="172" y="2566"/>
                    <a:pt x="300" y="2801"/>
                    <a:pt x="493" y="2972"/>
                  </a:cubicBezTo>
                  <a:lnTo>
                    <a:pt x="514" y="2972"/>
                  </a:lnTo>
                  <a:cubicBezTo>
                    <a:pt x="450" y="2715"/>
                    <a:pt x="407" y="2480"/>
                    <a:pt x="364" y="2224"/>
                  </a:cubicBezTo>
                  <a:cubicBezTo>
                    <a:pt x="322" y="1989"/>
                    <a:pt x="257" y="1753"/>
                    <a:pt x="236" y="1497"/>
                  </a:cubicBezTo>
                  <a:cubicBezTo>
                    <a:pt x="215" y="1262"/>
                    <a:pt x="215" y="1005"/>
                    <a:pt x="236" y="749"/>
                  </a:cubicBezTo>
                  <a:cubicBezTo>
                    <a:pt x="257" y="514"/>
                    <a:pt x="279" y="257"/>
                    <a:pt x="364" y="22"/>
                  </a:cubicBezTo>
                  <a:lnTo>
                    <a:pt x="34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33"/>
            <p:cNvSpPr/>
            <p:nvPr/>
          </p:nvSpPr>
          <p:spPr>
            <a:xfrm>
              <a:off x="40875" y="573800"/>
              <a:ext cx="23525" cy="62025"/>
            </a:xfrm>
            <a:custGeom>
              <a:avLst/>
              <a:gdLst/>
              <a:ahLst/>
              <a:cxnLst/>
              <a:rect l="l" t="t" r="r" b="b"/>
              <a:pathLst>
                <a:path w="941" h="2481" extrusionOk="0">
                  <a:moveTo>
                    <a:pt x="86" y="1"/>
                  </a:moveTo>
                  <a:cubicBezTo>
                    <a:pt x="1" y="215"/>
                    <a:pt x="1" y="450"/>
                    <a:pt x="1" y="685"/>
                  </a:cubicBezTo>
                  <a:cubicBezTo>
                    <a:pt x="22" y="920"/>
                    <a:pt x="86" y="1155"/>
                    <a:pt x="172" y="1369"/>
                  </a:cubicBezTo>
                  <a:cubicBezTo>
                    <a:pt x="236" y="1583"/>
                    <a:pt x="321" y="1796"/>
                    <a:pt x="449" y="1989"/>
                  </a:cubicBezTo>
                  <a:cubicBezTo>
                    <a:pt x="578" y="2181"/>
                    <a:pt x="727" y="2373"/>
                    <a:pt x="920" y="2480"/>
                  </a:cubicBezTo>
                  <a:lnTo>
                    <a:pt x="941" y="2459"/>
                  </a:lnTo>
                  <a:cubicBezTo>
                    <a:pt x="749" y="2309"/>
                    <a:pt x="642" y="2117"/>
                    <a:pt x="578" y="1925"/>
                  </a:cubicBezTo>
                  <a:cubicBezTo>
                    <a:pt x="492" y="1732"/>
                    <a:pt x="428" y="1519"/>
                    <a:pt x="385" y="1305"/>
                  </a:cubicBezTo>
                  <a:cubicBezTo>
                    <a:pt x="343" y="1091"/>
                    <a:pt x="321" y="856"/>
                    <a:pt x="278" y="642"/>
                  </a:cubicBezTo>
                  <a:cubicBezTo>
                    <a:pt x="236" y="428"/>
                    <a:pt x="193" y="215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33"/>
            <p:cNvSpPr/>
            <p:nvPr/>
          </p:nvSpPr>
          <p:spPr>
            <a:xfrm>
              <a:off x="22175" y="536150"/>
              <a:ext cx="63075" cy="58250"/>
            </a:xfrm>
            <a:custGeom>
              <a:avLst/>
              <a:gdLst/>
              <a:ahLst/>
              <a:cxnLst/>
              <a:rect l="l" t="t" r="r" b="b"/>
              <a:pathLst>
                <a:path w="2523" h="2330" extrusionOk="0">
                  <a:moveTo>
                    <a:pt x="1289" y="1"/>
                  </a:moveTo>
                  <a:cubicBezTo>
                    <a:pt x="1238" y="1"/>
                    <a:pt x="1186" y="4"/>
                    <a:pt x="1133" y="11"/>
                  </a:cubicBezTo>
                  <a:cubicBezTo>
                    <a:pt x="471" y="96"/>
                    <a:pt x="0" y="673"/>
                    <a:pt x="65" y="1315"/>
                  </a:cubicBezTo>
                  <a:cubicBezTo>
                    <a:pt x="123" y="1903"/>
                    <a:pt x="632" y="2330"/>
                    <a:pt x="1228" y="2330"/>
                  </a:cubicBezTo>
                  <a:cubicBezTo>
                    <a:pt x="1281" y="2330"/>
                    <a:pt x="1335" y="2326"/>
                    <a:pt x="1390" y="2319"/>
                  </a:cubicBezTo>
                  <a:cubicBezTo>
                    <a:pt x="2052" y="2234"/>
                    <a:pt x="2523" y="1657"/>
                    <a:pt x="2458" y="1015"/>
                  </a:cubicBezTo>
                  <a:cubicBezTo>
                    <a:pt x="2380" y="445"/>
                    <a:pt x="1884" y="1"/>
                    <a:pt x="12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33"/>
            <p:cNvSpPr/>
            <p:nvPr/>
          </p:nvSpPr>
          <p:spPr>
            <a:xfrm>
              <a:off x="40875" y="478700"/>
              <a:ext cx="24600" cy="79650"/>
            </a:xfrm>
            <a:custGeom>
              <a:avLst/>
              <a:gdLst/>
              <a:ahLst/>
              <a:cxnLst/>
              <a:rect l="l" t="t" r="r" b="b"/>
              <a:pathLst>
                <a:path w="984" h="3186" extrusionOk="0">
                  <a:moveTo>
                    <a:pt x="962" y="0"/>
                  </a:moveTo>
                  <a:cubicBezTo>
                    <a:pt x="834" y="235"/>
                    <a:pt x="706" y="492"/>
                    <a:pt x="599" y="727"/>
                  </a:cubicBezTo>
                  <a:cubicBezTo>
                    <a:pt x="471" y="984"/>
                    <a:pt x="385" y="1240"/>
                    <a:pt x="278" y="1518"/>
                  </a:cubicBezTo>
                  <a:cubicBezTo>
                    <a:pt x="193" y="1774"/>
                    <a:pt x="86" y="2052"/>
                    <a:pt x="65" y="2330"/>
                  </a:cubicBezTo>
                  <a:lnTo>
                    <a:pt x="22" y="2736"/>
                  </a:lnTo>
                  <a:cubicBezTo>
                    <a:pt x="1" y="2886"/>
                    <a:pt x="1" y="3035"/>
                    <a:pt x="43" y="3185"/>
                  </a:cubicBezTo>
                  <a:lnTo>
                    <a:pt x="86" y="3185"/>
                  </a:lnTo>
                  <a:cubicBezTo>
                    <a:pt x="107" y="3035"/>
                    <a:pt x="172" y="2929"/>
                    <a:pt x="214" y="2800"/>
                  </a:cubicBezTo>
                  <a:cubicBezTo>
                    <a:pt x="257" y="2672"/>
                    <a:pt x="300" y="2523"/>
                    <a:pt x="343" y="2394"/>
                  </a:cubicBezTo>
                  <a:cubicBezTo>
                    <a:pt x="407" y="2116"/>
                    <a:pt x="428" y="1860"/>
                    <a:pt x="492" y="1582"/>
                  </a:cubicBezTo>
                  <a:cubicBezTo>
                    <a:pt x="620" y="1048"/>
                    <a:pt x="813" y="535"/>
                    <a:pt x="9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33"/>
            <p:cNvSpPr/>
            <p:nvPr/>
          </p:nvSpPr>
          <p:spPr>
            <a:xfrm>
              <a:off x="275" y="531075"/>
              <a:ext cx="49175" cy="47025"/>
            </a:xfrm>
            <a:custGeom>
              <a:avLst/>
              <a:gdLst/>
              <a:ahLst/>
              <a:cxnLst/>
              <a:rect l="l" t="t" r="r" b="b"/>
              <a:pathLst>
                <a:path w="1967" h="1881" extrusionOk="0">
                  <a:moveTo>
                    <a:pt x="43" y="0"/>
                  </a:moveTo>
                  <a:lnTo>
                    <a:pt x="0" y="21"/>
                  </a:lnTo>
                  <a:cubicBezTo>
                    <a:pt x="43" y="257"/>
                    <a:pt x="150" y="492"/>
                    <a:pt x="257" y="684"/>
                  </a:cubicBezTo>
                  <a:cubicBezTo>
                    <a:pt x="385" y="898"/>
                    <a:pt x="556" y="1090"/>
                    <a:pt x="727" y="1261"/>
                  </a:cubicBezTo>
                  <a:cubicBezTo>
                    <a:pt x="898" y="1411"/>
                    <a:pt x="1069" y="1582"/>
                    <a:pt x="1283" y="1689"/>
                  </a:cubicBezTo>
                  <a:cubicBezTo>
                    <a:pt x="1496" y="1795"/>
                    <a:pt x="1731" y="1881"/>
                    <a:pt x="1967" y="1881"/>
                  </a:cubicBezTo>
                  <a:lnTo>
                    <a:pt x="1967" y="1860"/>
                  </a:lnTo>
                  <a:cubicBezTo>
                    <a:pt x="1796" y="1689"/>
                    <a:pt x="1603" y="1560"/>
                    <a:pt x="1432" y="1432"/>
                  </a:cubicBezTo>
                  <a:cubicBezTo>
                    <a:pt x="1240" y="1304"/>
                    <a:pt x="1047" y="1197"/>
                    <a:pt x="855" y="1069"/>
                  </a:cubicBezTo>
                  <a:cubicBezTo>
                    <a:pt x="513" y="791"/>
                    <a:pt x="192" y="449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33"/>
            <p:cNvSpPr/>
            <p:nvPr/>
          </p:nvSpPr>
          <p:spPr>
            <a:xfrm>
              <a:off x="5600" y="575275"/>
              <a:ext cx="33700" cy="26350"/>
            </a:xfrm>
            <a:custGeom>
              <a:avLst/>
              <a:gdLst/>
              <a:ahLst/>
              <a:cxnLst/>
              <a:rect l="l" t="t" r="r" b="b"/>
              <a:pathLst>
                <a:path w="1348" h="1054" extrusionOk="0">
                  <a:moveTo>
                    <a:pt x="1162" y="1"/>
                  </a:moveTo>
                  <a:cubicBezTo>
                    <a:pt x="1068" y="1"/>
                    <a:pt x="975" y="32"/>
                    <a:pt x="899" y="70"/>
                  </a:cubicBezTo>
                  <a:cubicBezTo>
                    <a:pt x="749" y="134"/>
                    <a:pt x="642" y="241"/>
                    <a:pt x="535" y="327"/>
                  </a:cubicBezTo>
                  <a:cubicBezTo>
                    <a:pt x="300" y="519"/>
                    <a:pt x="86" y="754"/>
                    <a:pt x="1" y="1032"/>
                  </a:cubicBezTo>
                  <a:lnTo>
                    <a:pt x="22" y="1053"/>
                  </a:lnTo>
                  <a:cubicBezTo>
                    <a:pt x="108" y="925"/>
                    <a:pt x="193" y="840"/>
                    <a:pt x="300" y="754"/>
                  </a:cubicBezTo>
                  <a:cubicBezTo>
                    <a:pt x="428" y="669"/>
                    <a:pt x="535" y="583"/>
                    <a:pt x="663" y="519"/>
                  </a:cubicBezTo>
                  <a:cubicBezTo>
                    <a:pt x="792" y="455"/>
                    <a:pt x="920" y="412"/>
                    <a:pt x="1027" y="327"/>
                  </a:cubicBezTo>
                  <a:cubicBezTo>
                    <a:pt x="1134" y="241"/>
                    <a:pt x="1219" y="156"/>
                    <a:pt x="1347" y="70"/>
                  </a:cubicBezTo>
                  <a:lnTo>
                    <a:pt x="1347" y="49"/>
                  </a:lnTo>
                  <a:cubicBezTo>
                    <a:pt x="1288" y="15"/>
                    <a:pt x="1224" y="1"/>
                    <a:pt x="1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33"/>
            <p:cNvSpPr/>
            <p:nvPr/>
          </p:nvSpPr>
          <p:spPr>
            <a:xfrm>
              <a:off x="30725" y="570075"/>
              <a:ext cx="14975" cy="48650"/>
            </a:xfrm>
            <a:custGeom>
              <a:avLst/>
              <a:gdLst/>
              <a:ahLst/>
              <a:cxnLst/>
              <a:rect l="l" t="t" r="r" b="b"/>
              <a:pathLst>
                <a:path w="599" h="1946" extrusionOk="0">
                  <a:moveTo>
                    <a:pt x="578" y="0"/>
                  </a:moveTo>
                  <a:cubicBezTo>
                    <a:pt x="428" y="107"/>
                    <a:pt x="342" y="278"/>
                    <a:pt x="257" y="428"/>
                  </a:cubicBezTo>
                  <a:cubicBezTo>
                    <a:pt x="171" y="577"/>
                    <a:pt x="171" y="748"/>
                    <a:pt x="129" y="919"/>
                  </a:cubicBezTo>
                  <a:cubicBezTo>
                    <a:pt x="86" y="1090"/>
                    <a:pt x="65" y="1261"/>
                    <a:pt x="43" y="1432"/>
                  </a:cubicBezTo>
                  <a:cubicBezTo>
                    <a:pt x="22" y="1582"/>
                    <a:pt x="0" y="1774"/>
                    <a:pt x="43" y="1945"/>
                  </a:cubicBezTo>
                  <a:lnTo>
                    <a:pt x="65" y="1945"/>
                  </a:lnTo>
                  <a:cubicBezTo>
                    <a:pt x="65" y="1774"/>
                    <a:pt x="129" y="1603"/>
                    <a:pt x="171" y="1454"/>
                  </a:cubicBezTo>
                  <a:cubicBezTo>
                    <a:pt x="236" y="1304"/>
                    <a:pt x="278" y="1133"/>
                    <a:pt x="342" y="984"/>
                  </a:cubicBezTo>
                  <a:cubicBezTo>
                    <a:pt x="407" y="834"/>
                    <a:pt x="492" y="684"/>
                    <a:pt x="513" y="535"/>
                  </a:cubicBezTo>
                  <a:cubicBezTo>
                    <a:pt x="556" y="364"/>
                    <a:pt x="578" y="193"/>
                    <a:pt x="599" y="22"/>
                  </a:cubicBezTo>
                  <a:lnTo>
                    <a:pt x="5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33"/>
            <p:cNvSpPr/>
            <p:nvPr/>
          </p:nvSpPr>
          <p:spPr>
            <a:xfrm>
              <a:off x="68125" y="564725"/>
              <a:ext cx="68425" cy="22600"/>
            </a:xfrm>
            <a:custGeom>
              <a:avLst/>
              <a:gdLst/>
              <a:ahLst/>
              <a:cxnLst/>
              <a:rect l="l" t="t" r="r" b="b"/>
              <a:pathLst>
                <a:path w="2737" h="904" extrusionOk="0">
                  <a:moveTo>
                    <a:pt x="107" y="1"/>
                  </a:moveTo>
                  <a:lnTo>
                    <a:pt x="1" y="278"/>
                  </a:lnTo>
                  <a:cubicBezTo>
                    <a:pt x="449" y="428"/>
                    <a:pt x="877" y="620"/>
                    <a:pt x="1347" y="706"/>
                  </a:cubicBezTo>
                  <a:cubicBezTo>
                    <a:pt x="1582" y="770"/>
                    <a:pt x="1817" y="791"/>
                    <a:pt x="2053" y="834"/>
                  </a:cubicBezTo>
                  <a:cubicBezTo>
                    <a:pt x="2227" y="869"/>
                    <a:pt x="2416" y="904"/>
                    <a:pt x="2607" y="904"/>
                  </a:cubicBezTo>
                  <a:cubicBezTo>
                    <a:pt x="2650" y="904"/>
                    <a:pt x="2693" y="902"/>
                    <a:pt x="2736" y="898"/>
                  </a:cubicBezTo>
                  <a:cubicBezTo>
                    <a:pt x="2501" y="898"/>
                    <a:pt x="2288" y="834"/>
                    <a:pt x="2053" y="770"/>
                  </a:cubicBezTo>
                  <a:cubicBezTo>
                    <a:pt x="1839" y="685"/>
                    <a:pt x="1604" y="642"/>
                    <a:pt x="1390" y="578"/>
                  </a:cubicBezTo>
                  <a:cubicBezTo>
                    <a:pt x="941" y="428"/>
                    <a:pt x="535" y="193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33"/>
            <p:cNvSpPr/>
            <p:nvPr/>
          </p:nvSpPr>
          <p:spPr>
            <a:xfrm>
              <a:off x="46225" y="583975"/>
              <a:ext cx="54000" cy="58800"/>
            </a:xfrm>
            <a:custGeom>
              <a:avLst/>
              <a:gdLst/>
              <a:ahLst/>
              <a:cxnLst/>
              <a:rect l="l" t="t" r="r" b="b"/>
              <a:pathLst>
                <a:path w="2160" h="2352" extrusionOk="0">
                  <a:moveTo>
                    <a:pt x="257" y="0"/>
                  </a:moveTo>
                  <a:lnTo>
                    <a:pt x="0" y="128"/>
                  </a:lnTo>
                  <a:cubicBezTo>
                    <a:pt x="86" y="235"/>
                    <a:pt x="129" y="342"/>
                    <a:pt x="193" y="470"/>
                  </a:cubicBezTo>
                  <a:cubicBezTo>
                    <a:pt x="257" y="599"/>
                    <a:pt x="342" y="727"/>
                    <a:pt x="428" y="812"/>
                  </a:cubicBezTo>
                  <a:lnTo>
                    <a:pt x="941" y="1411"/>
                  </a:lnTo>
                  <a:cubicBezTo>
                    <a:pt x="1112" y="1603"/>
                    <a:pt x="1283" y="1817"/>
                    <a:pt x="1475" y="1988"/>
                  </a:cubicBezTo>
                  <a:cubicBezTo>
                    <a:pt x="1667" y="2159"/>
                    <a:pt x="1903" y="2308"/>
                    <a:pt x="2159" y="2351"/>
                  </a:cubicBezTo>
                  <a:cubicBezTo>
                    <a:pt x="1903" y="2287"/>
                    <a:pt x="1710" y="2116"/>
                    <a:pt x="1518" y="1945"/>
                  </a:cubicBezTo>
                  <a:cubicBezTo>
                    <a:pt x="1347" y="1753"/>
                    <a:pt x="1219" y="1518"/>
                    <a:pt x="1048" y="1325"/>
                  </a:cubicBezTo>
                  <a:lnTo>
                    <a:pt x="599" y="684"/>
                  </a:lnTo>
                  <a:cubicBezTo>
                    <a:pt x="513" y="556"/>
                    <a:pt x="449" y="492"/>
                    <a:pt x="406" y="363"/>
                  </a:cubicBezTo>
                  <a:cubicBezTo>
                    <a:pt x="364" y="257"/>
                    <a:pt x="321" y="107"/>
                    <a:pt x="2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33"/>
            <p:cNvSpPr/>
            <p:nvPr/>
          </p:nvSpPr>
          <p:spPr>
            <a:xfrm>
              <a:off x="55300" y="556700"/>
              <a:ext cx="84975" cy="12200"/>
            </a:xfrm>
            <a:custGeom>
              <a:avLst/>
              <a:gdLst/>
              <a:ahLst/>
              <a:cxnLst/>
              <a:rect l="l" t="t" r="r" b="b"/>
              <a:pathLst>
                <a:path w="3399" h="488" extrusionOk="0">
                  <a:moveTo>
                    <a:pt x="107" y="1"/>
                  </a:moveTo>
                  <a:lnTo>
                    <a:pt x="1" y="279"/>
                  </a:lnTo>
                  <a:cubicBezTo>
                    <a:pt x="278" y="386"/>
                    <a:pt x="578" y="450"/>
                    <a:pt x="856" y="471"/>
                  </a:cubicBezTo>
                  <a:cubicBezTo>
                    <a:pt x="1005" y="482"/>
                    <a:pt x="1149" y="487"/>
                    <a:pt x="1291" y="487"/>
                  </a:cubicBezTo>
                  <a:cubicBezTo>
                    <a:pt x="1433" y="487"/>
                    <a:pt x="1572" y="482"/>
                    <a:pt x="1711" y="471"/>
                  </a:cubicBezTo>
                  <a:cubicBezTo>
                    <a:pt x="2010" y="428"/>
                    <a:pt x="2288" y="428"/>
                    <a:pt x="2566" y="428"/>
                  </a:cubicBezTo>
                  <a:cubicBezTo>
                    <a:pt x="2715" y="407"/>
                    <a:pt x="2843" y="407"/>
                    <a:pt x="2993" y="407"/>
                  </a:cubicBezTo>
                  <a:cubicBezTo>
                    <a:pt x="3121" y="386"/>
                    <a:pt x="3271" y="386"/>
                    <a:pt x="3399" y="300"/>
                  </a:cubicBezTo>
                  <a:lnTo>
                    <a:pt x="3399" y="300"/>
                  </a:lnTo>
                  <a:cubicBezTo>
                    <a:pt x="3314" y="357"/>
                    <a:pt x="3219" y="357"/>
                    <a:pt x="3127" y="357"/>
                  </a:cubicBezTo>
                  <a:lnTo>
                    <a:pt x="3127" y="357"/>
                  </a:lnTo>
                  <a:cubicBezTo>
                    <a:pt x="3081" y="357"/>
                    <a:pt x="3036" y="357"/>
                    <a:pt x="2993" y="364"/>
                  </a:cubicBezTo>
                  <a:cubicBezTo>
                    <a:pt x="2843" y="364"/>
                    <a:pt x="2715" y="364"/>
                    <a:pt x="2566" y="343"/>
                  </a:cubicBezTo>
                  <a:cubicBezTo>
                    <a:pt x="2288" y="322"/>
                    <a:pt x="1988" y="322"/>
                    <a:pt x="1711" y="322"/>
                  </a:cubicBezTo>
                  <a:cubicBezTo>
                    <a:pt x="1433" y="300"/>
                    <a:pt x="1155" y="300"/>
                    <a:pt x="877" y="257"/>
                  </a:cubicBezTo>
                  <a:cubicBezTo>
                    <a:pt x="620" y="215"/>
                    <a:pt x="364" y="129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33"/>
            <p:cNvSpPr/>
            <p:nvPr/>
          </p:nvSpPr>
          <p:spPr>
            <a:xfrm>
              <a:off x="64375" y="530000"/>
              <a:ext cx="60950" cy="25675"/>
            </a:xfrm>
            <a:custGeom>
              <a:avLst/>
              <a:gdLst/>
              <a:ahLst/>
              <a:cxnLst/>
              <a:rect l="l" t="t" r="r" b="b"/>
              <a:pathLst>
                <a:path w="2438" h="1027" extrusionOk="0">
                  <a:moveTo>
                    <a:pt x="2438" y="0"/>
                  </a:moveTo>
                  <a:cubicBezTo>
                    <a:pt x="2373" y="0"/>
                    <a:pt x="2331" y="0"/>
                    <a:pt x="2267" y="22"/>
                  </a:cubicBezTo>
                  <a:cubicBezTo>
                    <a:pt x="2160" y="43"/>
                    <a:pt x="2053" y="64"/>
                    <a:pt x="1946" y="86"/>
                  </a:cubicBezTo>
                  <a:cubicBezTo>
                    <a:pt x="1732" y="150"/>
                    <a:pt x="1519" y="214"/>
                    <a:pt x="1305" y="278"/>
                  </a:cubicBezTo>
                  <a:cubicBezTo>
                    <a:pt x="1070" y="342"/>
                    <a:pt x="856" y="428"/>
                    <a:pt x="664" y="513"/>
                  </a:cubicBezTo>
                  <a:cubicBezTo>
                    <a:pt x="428" y="577"/>
                    <a:pt x="236" y="642"/>
                    <a:pt x="1" y="770"/>
                  </a:cubicBezTo>
                  <a:lnTo>
                    <a:pt x="151" y="1026"/>
                  </a:lnTo>
                  <a:cubicBezTo>
                    <a:pt x="322" y="919"/>
                    <a:pt x="535" y="812"/>
                    <a:pt x="728" y="706"/>
                  </a:cubicBezTo>
                  <a:cubicBezTo>
                    <a:pt x="941" y="599"/>
                    <a:pt x="1134" y="513"/>
                    <a:pt x="1348" y="428"/>
                  </a:cubicBezTo>
                  <a:cubicBezTo>
                    <a:pt x="1540" y="321"/>
                    <a:pt x="1754" y="235"/>
                    <a:pt x="1967" y="171"/>
                  </a:cubicBezTo>
                  <a:cubicBezTo>
                    <a:pt x="2074" y="129"/>
                    <a:pt x="2181" y="86"/>
                    <a:pt x="2288" y="43"/>
                  </a:cubicBezTo>
                  <a:cubicBezTo>
                    <a:pt x="2331" y="43"/>
                    <a:pt x="2395" y="22"/>
                    <a:pt x="24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33"/>
            <p:cNvSpPr/>
            <p:nvPr/>
          </p:nvSpPr>
          <p:spPr>
            <a:xfrm>
              <a:off x="73475" y="538550"/>
              <a:ext cx="102075" cy="21400"/>
            </a:xfrm>
            <a:custGeom>
              <a:avLst/>
              <a:gdLst/>
              <a:ahLst/>
              <a:cxnLst/>
              <a:rect l="l" t="t" r="r" b="b"/>
              <a:pathLst>
                <a:path w="4083" h="856" extrusionOk="0">
                  <a:moveTo>
                    <a:pt x="4083" y="0"/>
                  </a:moveTo>
                  <a:lnTo>
                    <a:pt x="4083" y="0"/>
                  </a:lnTo>
                  <a:cubicBezTo>
                    <a:pt x="3933" y="86"/>
                    <a:pt x="3741" y="107"/>
                    <a:pt x="3591" y="150"/>
                  </a:cubicBezTo>
                  <a:lnTo>
                    <a:pt x="3078" y="257"/>
                  </a:lnTo>
                  <a:cubicBezTo>
                    <a:pt x="2736" y="342"/>
                    <a:pt x="2394" y="406"/>
                    <a:pt x="2052" y="449"/>
                  </a:cubicBezTo>
                  <a:cubicBezTo>
                    <a:pt x="1710" y="492"/>
                    <a:pt x="1368" y="556"/>
                    <a:pt x="1026" y="577"/>
                  </a:cubicBezTo>
                  <a:cubicBezTo>
                    <a:pt x="877" y="577"/>
                    <a:pt x="706" y="556"/>
                    <a:pt x="535" y="556"/>
                  </a:cubicBezTo>
                  <a:cubicBezTo>
                    <a:pt x="471" y="549"/>
                    <a:pt x="409" y="546"/>
                    <a:pt x="349" y="546"/>
                  </a:cubicBezTo>
                  <a:cubicBezTo>
                    <a:pt x="228" y="546"/>
                    <a:pt x="114" y="556"/>
                    <a:pt x="0" y="556"/>
                  </a:cubicBezTo>
                  <a:lnTo>
                    <a:pt x="22" y="855"/>
                  </a:lnTo>
                  <a:cubicBezTo>
                    <a:pt x="193" y="834"/>
                    <a:pt x="364" y="812"/>
                    <a:pt x="535" y="812"/>
                  </a:cubicBezTo>
                  <a:cubicBezTo>
                    <a:pt x="684" y="812"/>
                    <a:pt x="877" y="812"/>
                    <a:pt x="1048" y="791"/>
                  </a:cubicBezTo>
                  <a:cubicBezTo>
                    <a:pt x="1411" y="748"/>
                    <a:pt x="1753" y="663"/>
                    <a:pt x="2074" y="599"/>
                  </a:cubicBezTo>
                  <a:cubicBezTo>
                    <a:pt x="2416" y="513"/>
                    <a:pt x="2758" y="428"/>
                    <a:pt x="3100" y="342"/>
                  </a:cubicBezTo>
                  <a:lnTo>
                    <a:pt x="3591" y="193"/>
                  </a:lnTo>
                  <a:cubicBezTo>
                    <a:pt x="3741" y="129"/>
                    <a:pt x="3933" y="107"/>
                    <a:pt x="40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33"/>
            <p:cNvSpPr/>
            <p:nvPr/>
          </p:nvSpPr>
          <p:spPr>
            <a:xfrm>
              <a:off x="53700" y="474425"/>
              <a:ext cx="54000" cy="74825"/>
            </a:xfrm>
            <a:custGeom>
              <a:avLst/>
              <a:gdLst/>
              <a:ahLst/>
              <a:cxnLst/>
              <a:rect l="l" t="t" r="r" b="b"/>
              <a:pathLst>
                <a:path w="2160" h="2993" extrusionOk="0">
                  <a:moveTo>
                    <a:pt x="2159" y="0"/>
                  </a:moveTo>
                  <a:lnTo>
                    <a:pt x="2159" y="0"/>
                  </a:lnTo>
                  <a:cubicBezTo>
                    <a:pt x="1732" y="428"/>
                    <a:pt x="1347" y="877"/>
                    <a:pt x="962" y="1347"/>
                  </a:cubicBezTo>
                  <a:cubicBezTo>
                    <a:pt x="770" y="1582"/>
                    <a:pt x="578" y="1817"/>
                    <a:pt x="407" y="2074"/>
                  </a:cubicBezTo>
                  <a:cubicBezTo>
                    <a:pt x="321" y="2202"/>
                    <a:pt x="257" y="2330"/>
                    <a:pt x="171" y="2480"/>
                  </a:cubicBezTo>
                  <a:cubicBezTo>
                    <a:pt x="129" y="2544"/>
                    <a:pt x="107" y="2629"/>
                    <a:pt x="65" y="2694"/>
                  </a:cubicBezTo>
                  <a:cubicBezTo>
                    <a:pt x="43" y="2779"/>
                    <a:pt x="0" y="2886"/>
                    <a:pt x="0" y="2950"/>
                  </a:cubicBezTo>
                  <a:lnTo>
                    <a:pt x="278" y="2993"/>
                  </a:lnTo>
                  <a:cubicBezTo>
                    <a:pt x="300" y="2736"/>
                    <a:pt x="449" y="2458"/>
                    <a:pt x="599" y="2202"/>
                  </a:cubicBezTo>
                  <a:cubicBezTo>
                    <a:pt x="749" y="1945"/>
                    <a:pt x="898" y="1689"/>
                    <a:pt x="1069" y="1432"/>
                  </a:cubicBezTo>
                  <a:cubicBezTo>
                    <a:pt x="1411" y="941"/>
                    <a:pt x="1775" y="449"/>
                    <a:pt x="2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33"/>
            <p:cNvSpPr/>
            <p:nvPr/>
          </p:nvSpPr>
          <p:spPr>
            <a:xfrm>
              <a:off x="8275" y="510225"/>
              <a:ext cx="34225" cy="52400"/>
            </a:xfrm>
            <a:custGeom>
              <a:avLst/>
              <a:gdLst/>
              <a:ahLst/>
              <a:cxnLst/>
              <a:rect l="l" t="t" r="r" b="b"/>
              <a:pathLst>
                <a:path w="1369" h="2096" extrusionOk="0">
                  <a:moveTo>
                    <a:pt x="22" y="0"/>
                  </a:moveTo>
                  <a:lnTo>
                    <a:pt x="1" y="22"/>
                  </a:lnTo>
                  <a:cubicBezTo>
                    <a:pt x="129" y="193"/>
                    <a:pt x="193" y="385"/>
                    <a:pt x="257" y="578"/>
                  </a:cubicBezTo>
                  <a:cubicBezTo>
                    <a:pt x="343" y="770"/>
                    <a:pt x="407" y="984"/>
                    <a:pt x="514" y="1176"/>
                  </a:cubicBezTo>
                  <a:cubicBezTo>
                    <a:pt x="599" y="1347"/>
                    <a:pt x="706" y="1561"/>
                    <a:pt x="856" y="1710"/>
                  </a:cubicBezTo>
                  <a:cubicBezTo>
                    <a:pt x="1005" y="1860"/>
                    <a:pt x="1155" y="1988"/>
                    <a:pt x="1347" y="2095"/>
                  </a:cubicBezTo>
                  <a:lnTo>
                    <a:pt x="1369" y="2074"/>
                  </a:lnTo>
                  <a:cubicBezTo>
                    <a:pt x="1283" y="1860"/>
                    <a:pt x="1176" y="1689"/>
                    <a:pt x="1069" y="1518"/>
                  </a:cubicBezTo>
                  <a:cubicBezTo>
                    <a:pt x="963" y="1347"/>
                    <a:pt x="813" y="1219"/>
                    <a:pt x="706" y="1048"/>
                  </a:cubicBezTo>
                  <a:cubicBezTo>
                    <a:pt x="578" y="877"/>
                    <a:pt x="492" y="706"/>
                    <a:pt x="385" y="513"/>
                  </a:cubicBezTo>
                  <a:cubicBezTo>
                    <a:pt x="279" y="342"/>
                    <a:pt x="172" y="150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33"/>
            <p:cNvSpPr/>
            <p:nvPr/>
          </p:nvSpPr>
          <p:spPr>
            <a:xfrm>
              <a:off x="275" y="569625"/>
              <a:ext cx="38500" cy="9100"/>
            </a:xfrm>
            <a:custGeom>
              <a:avLst/>
              <a:gdLst/>
              <a:ahLst/>
              <a:cxnLst/>
              <a:rect l="l" t="t" r="r" b="b"/>
              <a:pathLst>
                <a:path w="1540" h="364" extrusionOk="0">
                  <a:moveTo>
                    <a:pt x="127" y="1"/>
                  </a:moveTo>
                  <a:cubicBezTo>
                    <a:pt x="86" y="1"/>
                    <a:pt x="44" y="6"/>
                    <a:pt x="0" y="18"/>
                  </a:cubicBezTo>
                  <a:lnTo>
                    <a:pt x="0" y="40"/>
                  </a:lnTo>
                  <a:cubicBezTo>
                    <a:pt x="128" y="40"/>
                    <a:pt x="235" y="125"/>
                    <a:pt x="363" y="189"/>
                  </a:cubicBezTo>
                  <a:cubicBezTo>
                    <a:pt x="406" y="232"/>
                    <a:pt x="470" y="253"/>
                    <a:pt x="556" y="296"/>
                  </a:cubicBezTo>
                  <a:cubicBezTo>
                    <a:pt x="641" y="318"/>
                    <a:pt x="684" y="318"/>
                    <a:pt x="748" y="339"/>
                  </a:cubicBezTo>
                  <a:cubicBezTo>
                    <a:pt x="835" y="351"/>
                    <a:pt x="921" y="364"/>
                    <a:pt x="1003" y="364"/>
                  </a:cubicBezTo>
                  <a:cubicBezTo>
                    <a:pt x="1063" y="364"/>
                    <a:pt x="1121" y="357"/>
                    <a:pt x="1176" y="339"/>
                  </a:cubicBezTo>
                  <a:cubicBezTo>
                    <a:pt x="1304" y="296"/>
                    <a:pt x="1432" y="211"/>
                    <a:pt x="1539" y="104"/>
                  </a:cubicBezTo>
                  <a:lnTo>
                    <a:pt x="1518" y="61"/>
                  </a:lnTo>
                  <a:cubicBezTo>
                    <a:pt x="1389" y="40"/>
                    <a:pt x="1261" y="40"/>
                    <a:pt x="1133" y="40"/>
                  </a:cubicBezTo>
                  <a:cubicBezTo>
                    <a:pt x="1005" y="40"/>
                    <a:pt x="898" y="82"/>
                    <a:pt x="770" y="104"/>
                  </a:cubicBezTo>
                  <a:lnTo>
                    <a:pt x="599" y="104"/>
                  </a:lnTo>
                  <a:cubicBezTo>
                    <a:pt x="534" y="104"/>
                    <a:pt x="470" y="82"/>
                    <a:pt x="406" y="61"/>
                  </a:cubicBezTo>
                  <a:cubicBezTo>
                    <a:pt x="316" y="31"/>
                    <a:pt x="225" y="1"/>
                    <a:pt x="1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33"/>
            <p:cNvSpPr/>
            <p:nvPr/>
          </p:nvSpPr>
          <p:spPr>
            <a:xfrm>
              <a:off x="88125" y="471075"/>
              <a:ext cx="6200" cy="6025"/>
            </a:xfrm>
            <a:custGeom>
              <a:avLst/>
              <a:gdLst/>
              <a:ahLst/>
              <a:cxnLst/>
              <a:rect l="l" t="t" r="r" b="b"/>
              <a:pathLst>
                <a:path w="248" h="241" extrusionOk="0">
                  <a:moveTo>
                    <a:pt x="143" y="0"/>
                  </a:moveTo>
                  <a:cubicBezTo>
                    <a:pt x="75" y="0"/>
                    <a:pt x="0" y="56"/>
                    <a:pt x="13" y="156"/>
                  </a:cubicBezTo>
                  <a:cubicBezTo>
                    <a:pt x="13" y="215"/>
                    <a:pt x="50" y="241"/>
                    <a:pt x="95" y="241"/>
                  </a:cubicBezTo>
                  <a:cubicBezTo>
                    <a:pt x="163" y="241"/>
                    <a:pt x="248" y="182"/>
                    <a:pt x="248" y="92"/>
                  </a:cubicBezTo>
                  <a:cubicBezTo>
                    <a:pt x="239" y="29"/>
                    <a:pt x="193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33"/>
            <p:cNvSpPr/>
            <p:nvPr/>
          </p:nvSpPr>
          <p:spPr>
            <a:xfrm>
              <a:off x="103075" y="473350"/>
              <a:ext cx="5700" cy="5675"/>
            </a:xfrm>
            <a:custGeom>
              <a:avLst/>
              <a:gdLst/>
              <a:ahLst/>
              <a:cxnLst/>
              <a:rect l="l" t="t" r="r" b="b"/>
              <a:pathLst>
                <a:path w="228" h="227" extrusionOk="0">
                  <a:moveTo>
                    <a:pt x="137" y="1"/>
                  </a:moveTo>
                  <a:cubicBezTo>
                    <a:pt x="73" y="1"/>
                    <a:pt x="0" y="60"/>
                    <a:pt x="13" y="150"/>
                  </a:cubicBezTo>
                  <a:cubicBezTo>
                    <a:pt x="22" y="202"/>
                    <a:pt x="59" y="226"/>
                    <a:pt x="100" y="226"/>
                  </a:cubicBezTo>
                  <a:cubicBezTo>
                    <a:pt x="159" y="226"/>
                    <a:pt x="227" y="175"/>
                    <a:pt x="227" y="86"/>
                  </a:cubicBezTo>
                  <a:cubicBezTo>
                    <a:pt x="219" y="27"/>
                    <a:pt x="180" y="1"/>
                    <a:pt x="1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33"/>
            <p:cNvSpPr/>
            <p:nvPr/>
          </p:nvSpPr>
          <p:spPr>
            <a:xfrm>
              <a:off x="108950" y="490750"/>
              <a:ext cx="7600" cy="7450"/>
            </a:xfrm>
            <a:custGeom>
              <a:avLst/>
              <a:gdLst/>
              <a:ahLst/>
              <a:cxnLst/>
              <a:rect l="l" t="t" r="r" b="b"/>
              <a:pathLst>
                <a:path w="304" h="298" extrusionOk="0">
                  <a:moveTo>
                    <a:pt x="170" y="1"/>
                  </a:moveTo>
                  <a:cubicBezTo>
                    <a:pt x="90" y="1"/>
                    <a:pt x="1" y="69"/>
                    <a:pt x="13" y="181"/>
                  </a:cubicBezTo>
                  <a:cubicBezTo>
                    <a:pt x="22" y="262"/>
                    <a:pt x="76" y="297"/>
                    <a:pt x="134" y="297"/>
                  </a:cubicBezTo>
                  <a:cubicBezTo>
                    <a:pt x="215" y="297"/>
                    <a:pt x="304" y="229"/>
                    <a:pt x="291" y="117"/>
                  </a:cubicBezTo>
                  <a:cubicBezTo>
                    <a:pt x="282" y="36"/>
                    <a:pt x="22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33"/>
            <p:cNvSpPr/>
            <p:nvPr/>
          </p:nvSpPr>
          <p:spPr>
            <a:xfrm>
              <a:off x="128500" y="513425"/>
              <a:ext cx="8050" cy="5900"/>
            </a:xfrm>
            <a:custGeom>
              <a:avLst/>
              <a:gdLst/>
              <a:ahLst/>
              <a:cxnLst/>
              <a:rect l="l" t="t" r="r" b="b"/>
              <a:pathLst>
                <a:path w="322" h="236" extrusionOk="0">
                  <a:moveTo>
                    <a:pt x="129" y="1"/>
                  </a:moveTo>
                  <a:cubicBezTo>
                    <a:pt x="1" y="22"/>
                    <a:pt x="44" y="236"/>
                    <a:pt x="172" y="236"/>
                  </a:cubicBezTo>
                  <a:lnTo>
                    <a:pt x="193" y="214"/>
                  </a:lnTo>
                  <a:cubicBezTo>
                    <a:pt x="321" y="214"/>
                    <a:pt x="279" y="1"/>
                    <a:pt x="1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33"/>
            <p:cNvSpPr/>
            <p:nvPr/>
          </p:nvSpPr>
          <p:spPr>
            <a:xfrm>
              <a:off x="126050" y="526025"/>
              <a:ext cx="7075" cy="7050"/>
            </a:xfrm>
            <a:custGeom>
              <a:avLst/>
              <a:gdLst/>
              <a:ahLst/>
              <a:cxnLst/>
              <a:rect l="l" t="t" r="r" b="b"/>
              <a:pathLst>
                <a:path w="283" h="282" extrusionOk="0">
                  <a:moveTo>
                    <a:pt x="166" y="0"/>
                  </a:moveTo>
                  <a:cubicBezTo>
                    <a:pt x="90" y="0"/>
                    <a:pt x="1" y="69"/>
                    <a:pt x="13" y="181"/>
                  </a:cubicBezTo>
                  <a:cubicBezTo>
                    <a:pt x="22" y="251"/>
                    <a:pt x="70" y="281"/>
                    <a:pt x="123" y="281"/>
                  </a:cubicBezTo>
                  <a:cubicBezTo>
                    <a:pt x="198" y="281"/>
                    <a:pt x="282" y="218"/>
                    <a:pt x="270" y="117"/>
                  </a:cubicBezTo>
                  <a:cubicBezTo>
                    <a:pt x="270" y="36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33"/>
            <p:cNvSpPr/>
            <p:nvPr/>
          </p:nvSpPr>
          <p:spPr>
            <a:xfrm>
              <a:off x="169875" y="536175"/>
              <a:ext cx="7600" cy="7800"/>
            </a:xfrm>
            <a:custGeom>
              <a:avLst/>
              <a:gdLst/>
              <a:ahLst/>
              <a:cxnLst/>
              <a:rect l="l" t="t" r="r" b="b"/>
              <a:pathLst>
                <a:path w="304" h="312" extrusionOk="0">
                  <a:moveTo>
                    <a:pt x="170" y="0"/>
                  </a:moveTo>
                  <a:cubicBezTo>
                    <a:pt x="89" y="0"/>
                    <a:pt x="1" y="69"/>
                    <a:pt x="13" y="181"/>
                  </a:cubicBezTo>
                  <a:lnTo>
                    <a:pt x="13" y="202"/>
                  </a:lnTo>
                  <a:cubicBezTo>
                    <a:pt x="22" y="279"/>
                    <a:pt x="72" y="312"/>
                    <a:pt x="127" y="312"/>
                  </a:cubicBezTo>
                  <a:cubicBezTo>
                    <a:pt x="210" y="312"/>
                    <a:pt x="304" y="240"/>
                    <a:pt x="291" y="138"/>
                  </a:cubicBezTo>
                  <a:lnTo>
                    <a:pt x="291" y="117"/>
                  </a:lnTo>
                  <a:cubicBezTo>
                    <a:pt x="282" y="36"/>
                    <a:pt x="228" y="0"/>
                    <a:pt x="170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33"/>
            <p:cNvSpPr/>
            <p:nvPr/>
          </p:nvSpPr>
          <p:spPr>
            <a:xfrm>
              <a:off x="136200" y="562600"/>
              <a:ext cx="6550" cy="6275"/>
            </a:xfrm>
            <a:custGeom>
              <a:avLst/>
              <a:gdLst/>
              <a:ahLst/>
              <a:cxnLst/>
              <a:rect l="l" t="t" r="r" b="b"/>
              <a:pathLst>
                <a:path w="262" h="251" extrusionOk="0">
                  <a:moveTo>
                    <a:pt x="151" y="0"/>
                  </a:moveTo>
                  <a:cubicBezTo>
                    <a:pt x="81" y="0"/>
                    <a:pt x="1" y="60"/>
                    <a:pt x="13" y="150"/>
                  </a:cubicBezTo>
                  <a:cubicBezTo>
                    <a:pt x="13" y="220"/>
                    <a:pt x="56" y="250"/>
                    <a:pt x="106" y="250"/>
                  </a:cubicBezTo>
                  <a:cubicBezTo>
                    <a:pt x="177" y="250"/>
                    <a:pt x="261" y="187"/>
                    <a:pt x="249" y="86"/>
                  </a:cubicBezTo>
                  <a:cubicBezTo>
                    <a:pt x="240" y="26"/>
                    <a:pt x="198" y="0"/>
                    <a:pt x="1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33"/>
            <p:cNvSpPr/>
            <p:nvPr/>
          </p:nvSpPr>
          <p:spPr>
            <a:xfrm>
              <a:off x="157050" y="572500"/>
              <a:ext cx="7600" cy="7775"/>
            </a:xfrm>
            <a:custGeom>
              <a:avLst/>
              <a:gdLst/>
              <a:ahLst/>
              <a:cxnLst/>
              <a:rect l="l" t="t" r="r" b="b"/>
              <a:pathLst>
                <a:path w="304" h="311" extrusionOk="0">
                  <a:moveTo>
                    <a:pt x="170" y="1"/>
                  </a:moveTo>
                  <a:cubicBezTo>
                    <a:pt x="89" y="1"/>
                    <a:pt x="1" y="69"/>
                    <a:pt x="13" y="181"/>
                  </a:cubicBezTo>
                  <a:lnTo>
                    <a:pt x="13" y="203"/>
                  </a:lnTo>
                  <a:cubicBezTo>
                    <a:pt x="21" y="278"/>
                    <a:pt x="70" y="311"/>
                    <a:pt x="124" y="311"/>
                  </a:cubicBezTo>
                  <a:cubicBezTo>
                    <a:pt x="207" y="311"/>
                    <a:pt x="304" y="234"/>
                    <a:pt x="291" y="117"/>
                  </a:cubicBezTo>
                  <a:cubicBezTo>
                    <a:pt x="282" y="37"/>
                    <a:pt x="22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33"/>
            <p:cNvSpPr/>
            <p:nvPr/>
          </p:nvSpPr>
          <p:spPr>
            <a:xfrm>
              <a:off x="133000" y="584500"/>
              <a:ext cx="5475" cy="5925"/>
            </a:xfrm>
            <a:custGeom>
              <a:avLst/>
              <a:gdLst/>
              <a:ahLst/>
              <a:cxnLst/>
              <a:rect l="l" t="t" r="r" b="b"/>
              <a:pathLst>
                <a:path w="219" h="237" extrusionOk="0">
                  <a:moveTo>
                    <a:pt x="133" y="1"/>
                  </a:moveTo>
                  <a:cubicBezTo>
                    <a:pt x="73" y="1"/>
                    <a:pt x="0" y="60"/>
                    <a:pt x="13" y="150"/>
                  </a:cubicBezTo>
                  <a:cubicBezTo>
                    <a:pt x="13" y="211"/>
                    <a:pt x="49" y="237"/>
                    <a:pt x="90" y="237"/>
                  </a:cubicBezTo>
                  <a:cubicBezTo>
                    <a:pt x="149" y="237"/>
                    <a:pt x="218" y="183"/>
                    <a:pt x="206" y="107"/>
                  </a:cubicBezTo>
                  <a:lnTo>
                    <a:pt x="206" y="86"/>
                  </a:lnTo>
                  <a:cubicBezTo>
                    <a:pt x="206" y="26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33"/>
            <p:cNvSpPr/>
            <p:nvPr/>
          </p:nvSpPr>
          <p:spPr>
            <a:xfrm>
              <a:off x="148500" y="610700"/>
              <a:ext cx="6000" cy="5875"/>
            </a:xfrm>
            <a:custGeom>
              <a:avLst/>
              <a:gdLst/>
              <a:ahLst/>
              <a:cxnLst/>
              <a:rect l="l" t="t" r="r" b="b"/>
              <a:pathLst>
                <a:path w="240" h="235" extrusionOk="0">
                  <a:moveTo>
                    <a:pt x="137" y="0"/>
                  </a:moveTo>
                  <a:cubicBezTo>
                    <a:pt x="73" y="0"/>
                    <a:pt x="0" y="59"/>
                    <a:pt x="13" y="149"/>
                  </a:cubicBezTo>
                  <a:cubicBezTo>
                    <a:pt x="13" y="209"/>
                    <a:pt x="50" y="235"/>
                    <a:pt x="94" y="235"/>
                  </a:cubicBezTo>
                  <a:cubicBezTo>
                    <a:pt x="159" y="235"/>
                    <a:pt x="240" y="175"/>
                    <a:pt x="227" y="85"/>
                  </a:cubicBezTo>
                  <a:cubicBezTo>
                    <a:pt x="218" y="26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33"/>
            <p:cNvSpPr/>
            <p:nvPr/>
          </p:nvSpPr>
          <p:spPr>
            <a:xfrm>
              <a:off x="120175" y="635575"/>
              <a:ext cx="7075" cy="7275"/>
            </a:xfrm>
            <a:custGeom>
              <a:avLst/>
              <a:gdLst/>
              <a:ahLst/>
              <a:cxnLst/>
              <a:rect l="l" t="t" r="r" b="b"/>
              <a:pathLst>
                <a:path w="283" h="291" extrusionOk="0">
                  <a:moveTo>
                    <a:pt x="157" y="0"/>
                  </a:moveTo>
                  <a:cubicBezTo>
                    <a:pt x="82" y="0"/>
                    <a:pt x="1" y="69"/>
                    <a:pt x="13" y="180"/>
                  </a:cubicBezTo>
                  <a:cubicBezTo>
                    <a:pt x="22" y="258"/>
                    <a:pt x="68" y="290"/>
                    <a:pt x="120" y="290"/>
                  </a:cubicBezTo>
                  <a:cubicBezTo>
                    <a:pt x="196" y="290"/>
                    <a:pt x="283" y="218"/>
                    <a:pt x="270" y="116"/>
                  </a:cubicBezTo>
                  <a:cubicBezTo>
                    <a:pt x="261" y="36"/>
                    <a:pt x="211" y="0"/>
                    <a:pt x="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33"/>
            <p:cNvSpPr/>
            <p:nvPr/>
          </p:nvSpPr>
          <p:spPr>
            <a:xfrm>
              <a:off x="97200" y="640425"/>
              <a:ext cx="5675" cy="5750"/>
            </a:xfrm>
            <a:custGeom>
              <a:avLst/>
              <a:gdLst/>
              <a:ahLst/>
              <a:cxnLst/>
              <a:rect l="l" t="t" r="r" b="b"/>
              <a:pathLst>
                <a:path w="227" h="230" extrusionOk="0">
                  <a:moveTo>
                    <a:pt x="127" y="0"/>
                  </a:moveTo>
                  <a:cubicBezTo>
                    <a:pt x="65" y="0"/>
                    <a:pt x="1" y="51"/>
                    <a:pt x="13" y="136"/>
                  </a:cubicBezTo>
                  <a:cubicBezTo>
                    <a:pt x="13" y="200"/>
                    <a:pt x="53" y="229"/>
                    <a:pt x="98" y="229"/>
                  </a:cubicBezTo>
                  <a:cubicBezTo>
                    <a:pt x="157" y="229"/>
                    <a:pt x="227" y="178"/>
                    <a:pt x="227" y="93"/>
                  </a:cubicBezTo>
                  <a:cubicBezTo>
                    <a:pt x="218" y="29"/>
                    <a:pt x="173" y="0"/>
                    <a:pt x="1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33"/>
            <p:cNvSpPr/>
            <p:nvPr/>
          </p:nvSpPr>
          <p:spPr>
            <a:xfrm>
              <a:off x="61925" y="631975"/>
              <a:ext cx="7625" cy="7650"/>
            </a:xfrm>
            <a:custGeom>
              <a:avLst/>
              <a:gdLst/>
              <a:ahLst/>
              <a:cxnLst/>
              <a:rect l="l" t="t" r="r" b="b"/>
              <a:pathLst>
                <a:path w="305" h="306" extrusionOk="0">
                  <a:moveTo>
                    <a:pt x="177" y="1"/>
                  </a:moveTo>
                  <a:cubicBezTo>
                    <a:pt x="95" y="1"/>
                    <a:pt x="1" y="72"/>
                    <a:pt x="13" y="175"/>
                  </a:cubicBezTo>
                  <a:lnTo>
                    <a:pt x="13" y="196"/>
                  </a:lnTo>
                  <a:cubicBezTo>
                    <a:pt x="22" y="273"/>
                    <a:pt x="72" y="306"/>
                    <a:pt x="128" y="306"/>
                  </a:cubicBezTo>
                  <a:cubicBezTo>
                    <a:pt x="210" y="306"/>
                    <a:pt x="304" y="234"/>
                    <a:pt x="291" y="132"/>
                  </a:cubicBezTo>
                  <a:lnTo>
                    <a:pt x="291" y="111"/>
                  </a:lnTo>
                  <a:cubicBezTo>
                    <a:pt x="283" y="33"/>
                    <a:pt x="233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33"/>
            <p:cNvSpPr/>
            <p:nvPr/>
          </p:nvSpPr>
          <p:spPr>
            <a:xfrm>
              <a:off x="27475" y="618775"/>
              <a:ext cx="8050" cy="6825"/>
            </a:xfrm>
            <a:custGeom>
              <a:avLst/>
              <a:gdLst/>
              <a:ahLst/>
              <a:cxnLst/>
              <a:rect l="l" t="t" r="r" b="b"/>
              <a:pathLst>
                <a:path w="322" h="273" extrusionOk="0">
                  <a:moveTo>
                    <a:pt x="140" y="0"/>
                  </a:moveTo>
                  <a:cubicBezTo>
                    <a:pt x="45" y="0"/>
                    <a:pt x="0" y="181"/>
                    <a:pt x="109" y="254"/>
                  </a:cubicBezTo>
                  <a:cubicBezTo>
                    <a:pt x="131" y="267"/>
                    <a:pt x="152" y="272"/>
                    <a:pt x="171" y="272"/>
                  </a:cubicBezTo>
                  <a:cubicBezTo>
                    <a:pt x="279" y="272"/>
                    <a:pt x="322" y="91"/>
                    <a:pt x="195" y="19"/>
                  </a:cubicBezTo>
                  <a:cubicBezTo>
                    <a:pt x="175" y="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33"/>
            <p:cNvSpPr/>
            <p:nvPr/>
          </p:nvSpPr>
          <p:spPr>
            <a:xfrm>
              <a:off x="950" y="599250"/>
              <a:ext cx="7375" cy="6500"/>
            </a:xfrm>
            <a:custGeom>
              <a:avLst/>
              <a:gdLst/>
              <a:ahLst/>
              <a:cxnLst/>
              <a:rect l="l" t="t" r="r" b="b"/>
              <a:pathLst>
                <a:path w="295" h="260" extrusionOk="0">
                  <a:moveTo>
                    <a:pt x="124" y="0"/>
                  </a:moveTo>
                  <a:cubicBezTo>
                    <a:pt x="43" y="0"/>
                    <a:pt x="0" y="106"/>
                    <a:pt x="37" y="180"/>
                  </a:cubicBezTo>
                  <a:cubicBezTo>
                    <a:pt x="37" y="180"/>
                    <a:pt x="37" y="201"/>
                    <a:pt x="37" y="201"/>
                  </a:cubicBezTo>
                  <a:cubicBezTo>
                    <a:pt x="64" y="242"/>
                    <a:pt x="103" y="259"/>
                    <a:pt x="140" y="259"/>
                  </a:cubicBezTo>
                  <a:cubicBezTo>
                    <a:pt x="219" y="259"/>
                    <a:pt x="295" y="182"/>
                    <a:pt x="251" y="94"/>
                  </a:cubicBezTo>
                  <a:cubicBezTo>
                    <a:pt x="251" y="52"/>
                    <a:pt x="230" y="30"/>
                    <a:pt x="165" y="9"/>
                  </a:cubicBezTo>
                  <a:cubicBezTo>
                    <a:pt x="151" y="3"/>
                    <a:pt x="137" y="0"/>
                    <a:pt x="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33"/>
            <p:cNvSpPr/>
            <p:nvPr/>
          </p:nvSpPr>
          <p:spPr>
            <a:xfrm>
              <a:off x="-5925" y="567325"/>
              <a:ext cx="7600" cy="7275"/>
            </a:xfrm>
            <a:custGeom>
              <a:avLst/>
              <a:gdLst/>
              <a:ahLst/>
              <a:cxnLst/>
              <a:rect l="l" t="t" r="r" b="b"/>
              <a:pathLst>
                <a:path w="304" h="291" extrusionOk="0">
                  <a:moveTo>
                    <a:pt x="177" y="1"/>
                  </a:moveTo>
                  <a:cubicBezTo>
                    <a:pt x="94" y="1"/>
                    <a:pt x="0" y="72"/>
                    <a:pt x="13" y="174"/>
                  </a:cubicBezTo>
                  <a:cubicBezTo>
                    <a:pt x="22" y="255"/>
                    <a:pt x="76" y="291"/>
                    <a:pt x="134" y="291"/>
                  </a:cubicBezTo>
                  <a:cubicBezTo>
                    <a:pt x="215" y="291"/>
                    <a:pt x="303" y="222"/>
                    <a:pt x="291" y="110"/>
                  </a:cubicBezTo>
                  <a:cubicBezTo>
                    <a:pt x="282" y="33"/>
                    <a:pt x="232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33"/>
            <p:cNvSpPr/>
            <p:nvPr/>
          </p:nvSpPr>
          <p:spPr>
            <a:xfrm>
              <a:off x="-5450" y="526225"/>
              <a:ext cx="8125" cy="6575"/>
            </a:xfrm>
            <a:custGeom>
              <a:avLst/>
              <a:gdLst/>
              <a:ahLst/>
              <a:cxnLst/>
              <a:rect l="l" t="t" r="r" b="b"/>
              <a:pathLst>
                <a:path w="325" h="263" extrusionOk="0">
                  <a:moveTo>
                    <a:pt x="148" y="0"/>
                  </a:moveTo>
                  <a:cubicBezTo>
                    <a:pt x="14" y="0"/>
                    <a:pt x="1" y="238"/>
                    <a:pt x="165" y="258"/>
                  </a:cubicBezTo>
                  <a:cubicBezTo>
                    <a:pt x="176" y="261"/>
                    <a:pt x="187" y="263"/>
                    <a:pt x="197" y="263"/>
                  </a:cubicBezTo>
                  <a:cubicBezTo>
                    <a:pt x="317" y="263"/>
                    <a:pt x="325" y="41"/>
                    <a:pt x="186" y="2"/>
                  </a:cubicBezTo>
                  <a:lnTo>
                    <a:pt x="165" y="2"/>
                  </a:lnTo>
                  <a:cubicBezTo>
                    <a:pt x="159" y="1"/>
                    <a:pt x="153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33"/>
            <p:cNvSpPr/>
            <p:nvPr/>
          </p:nvSpPr>
          <p:spPr>
            <a:xfrm>
              <a:off x="4775" y="506250"/>
              <a:ext cx="7600" cy="7550"/>
            </a:xfrm>
            <a:custGeom>
              <a:avLst/>
              <a:gdLst/>
              <a:ahLst/>
              <a:cxnLst/>
              <a:rect l="l" t="t" r="r" b="b"/>
              <a:pathLst>
                <a:path w="304" h="302" extrusionOk="0">
                  <a:moveTo>
                    <a:pt x="169" y="1"/>
                  </a:moveTo>
                  <a:cubicBezTo>
                    <a:pt x="89" y="1"/>
                    <a:pt x="0" y="69"/>
                    <a:pt x="12" y="181"/>
                  </a:cubicBezTo>
                  <a:lnTo>
                    <a:pt x="12" y="202"/>
                  </a:lnTo>
                  <a:cubicBezTo>
                    <a:pt x="21" y="271"/>
                    <a:pt x="71" y="301"/>
                    <a:pt x="126" y="301"/>
                  </a:cubicBezTo>
                  <a:cubicBezTo>
                    <a:pt x="208" y="301"/>
                    <a:pt x="303" y="232"/>
                    <a:pt x="290" y="117"/>
                  </a:cubicBezTo>
                  <a:cubicBezTo>
                    <a:pt x="281" y="36"/>
                    <a:pt x="227" y="1"/>
                    <a:pt x="1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33"/>
            <p:cNvSpPr/>
            <p:nvPr/>
          </p:nvSpPr>
          <p:spPr>
            <a:xfrm>
              <a:off x="32125" y="471250"/>
              <a:ext cx="8925" cy="8100"/>
            </a:xfrm>
            <a:custGeom>
              <a:avLst/>
              <a:gdLst/>
              <a:ahLst/>
              <a:cxnLst/>
              <a:rect l="l" t="t" r="r" b="b"/>
              <a:pathLst>
                <a:path w="357" h="324" extrusionOk="0">
                  <a:moveTo>
                    <a:pt x="196" y="1"/>
                  </a:moveTo>
                  <a:cubicBezTo>
                    <a:pt x="80" y="1"/>
                    <a:pt x="1" y="166"/>
                    <a:pt x="73" y="256"/>
                  </a:cubicBezTo>
                  <a:cubicBezTo>
                    <a:pt x="96" y="302"/>
                    <a:pt x="142" y="323"/>
                    <a:pt x="188" y="323"/>
                  </a:cubicBezTo>
                  <a:cubicBezTo>
                    <a:pt x="271" y="323"/>
                    <a:pt x="356" y="258"/>
                    <a:pt x="329" y="149"/>
                  </a:cubicBezTo>
                  <a:cubicBezTo>
                    <a:pt x="329" y="85"/>
                    <a:pt x="308" y="42"/>
                    <a:pt x="265" y="21"/>
                  </a:cubicBezTo>
                  <a:cubicBezTo>
                    <a:pt x="241" y="7"/>
                    <a:pt x="218" y="1"/>
                    <a:pt x="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33"/>
            <p:cNvSpPr/>
            <p:nvPr/>
          </p:nvSpPr>
          <p:spPr>
            <a:xfrm>
              <a:off x="41425" y="491950"/>
              <a:ext cx="8525" cy="5575"/>
            </a:xfrm>
            <a:custGeom>
              <a:avLst/>
              <a:gdLst/>
              <a:ahLst/>
              <a:cxnLst/>
              <a:rect l="l" t="t" r="r" b="b"/>
              <a:pathLst>
                <a:path w="341" h="223" extrusionOk="0">
                  <a:moveTo>
                    <a:pt x="177" y="1"/>
                  </a:moveTo>
                  <a:cubicBezTo>
                    <a:pt x="153" y="1"/>
                    <a:pt x="129" y="8"/>
                    <a:pt x="107" y="26"/>
                  </a:cubicBezTo>
                  <a:cubicBezTo>
                    <a:pt x="107" y="26"/>
                    <a:pt x="85" y="26"/>
                    <a:pt x="85" y="47"/>
                  </a:cubicBezTo>
                  <a:cubicBezTo>
                    <a:pt x="1" y="115"/>
                    <a:pt x="90" y="223"/>
                    <a:pt x="173" y="223"/>
                  </a:cubicBezTo>
                  <a:cubicBezTo>
                    <a:pt x="195" y="223"/>
                    <a:pt x="217" y="215"/>
                    <a:pt x="235" y="197"/>
                  </a:cubicBezTo>
                  <a:cubicBezTo>
                    <a:pt x="256" y="197"/>
                    <a:pt x="256" y="176"/>
                    <a:pt x="256" y="176"/>
                  </a:cubicBezTo>
                  <a:cubicBezTo>
                    <a:pt x="341" y="108"/>
                    <a:pt x="265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33"/>
            <p:cNvSpPr/>
            <p:nvPr/>
          </p:nvSpPr>
          <p:spPr>
            <a:xfrm>
              <a:off x="42500" y="492475"/>
              <a:ext cx="8525" cy="5575"/>
            </a:xfrm>
            <a:custGeom>
              <a:avLst/>
              <a:gdLst/>
              <a:ahLst/>
              <a:cxnLst/>
              <a:rect l="l" t="t" r="r" b="b"/>
              <a:pathLst>
                <a:path w="341" h="223" extrusionOk="0">
                  <a:moveTo>
                    <a:pt x="177" y="1"/>
                  </a:moveTo>
                  <a:cubicBezTo>
                    <a:pt x="153" y="1"/>
                    <a:pt x="129" y="9"/>
                    <a:pt x="107" y="26"/>
                  </a:cubicBezTo>
                  <a:cubicBezTo>
                    <a:pt x="107" y="48"/>
                    <a:pt x="85" y="48"/>
                    <a:pt x="85" y="48"/>
                  </a:cubicBezTo>
                  <a:cubicBezTo>
                    <a:pt x="1" y="115"/>
                    <a:pt x="76" y="223"/>
                    <a:pt x="165" y="223"/>
                  </a:cubicBezTo>
                  <a:cubicBezTo>
                    <a:pt x="188" y="223"/>
                    <a:pt x="212" y="215"/>
                    <a:pt x="235" y="197"/>
                  </a:cubicBezTo>
                  <a:cubicBezTo>
                    <a:pt x="235" y="197"/>
                    <a:pt x="256" y="197"/>
                    <a:pt x="256" y="176"/>
                  </a:cubicBezTo>
                  <a:cubicBezTo>
                    <a:pt x="341" y="109"/>
                    <a:pt x="265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33"/>
            <p:cNvSpPr/>
            <p:nvPr/>
          </p:nvSpPr>
          <p:spPr>
            <a:xfrm>
              <a:off x="60325" y="473900"/>
              <a:ext cx="9825" cy="7775"/>
            </a:xfrm>
            <a:custGeom>
              <a:avLst/>
              <a:gdLst/>
              <a:ahLst/>
              <a:cxnLst/>
              <a:rect l="l" t="t" r="r" b="b"/>
              <a:pathLst>
                <a:path w="393" h="311" extrusionOk="0">
                  <a:moveTo>
                    <a:pt x="215" y="0"/>
                  </a:moveTo>
                  <a:cubicBezTo>
                    <a:pt x="103" y="0"/>
                    <a:pt x="0" y="137"/>
                    <a:pt x="99" y="235"/>
                  </a:cubicBezTo>
                  <a:cubicBezTo>
                    <a:pt x="126" y="288"/>
                    <a:pt x="167" y="311"/>
                    <a:pt x="208" y="311"/>
                  </a:cubicBezTo>
                  <a:cubicBezTo>
                    <a:pt x="300" y="311"/>
                    <a:pt x="393" y="203"/>
                    <a:pt x="334" y="86"/>
                  </a:cubicBezTo>
                  <a:cubicBezTo>
                    <a:pt x="334" y="64"/>
                    <a:pt x="313" y="43"/>
                    <a:pt x="313" y="43"/>
                  </a:cubicBezTo>
                  <a:cubicBezTo>
                    <a:pt x="283" y="13"/>
                    <a:pt x="248" y="0"/>
                    <a:pt x="2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039" name="Google Shape;37039;p33"/>
          <p:cNvGrpSpPr/>
          <p:nvPr/>
        </p:nvGrpSpPr>
        <p:grpSpPr>
          <a:xfrm rot="1609278">
            <a:off x="-1030282" y="3626460"/>
            <a:ext cx="2724094" cy="1955260"/>
            <a:chOff x="-630750" y="3703663"/>
            <a:chExt cx="2724150" cy="1955300"/>
          </a:xfrm>
        </p:grpSpPr>
        <p:sp>
          <p:nvSpPr>
            <p:cNvPr id="37040" name="Google Shape;37040;p33"/>
            <p:cNvSpPr/>
            <p:nvPr/>
          </p:nvSpPr>
          <p:spPr>
            <a:xfrm>
              <a:off x="-448550" y="4009413"/>
              <a:ext cx="65225" cy="117025"/>
            </a:xfrm>
            <a:custGeom>
              <a:avLst/>
              <a:gdLst/>
              <a:ahLst/>
              <a:cxnLst/>
              <a:rect l="l" t="t" r="r" b="b"/>
              <a:pathLst>
                <a:path w="2609" h="4681" extrusionOk="0">
                  <a:moveTo>
                    <a:pt x="1219" y="0"/>
                  </a:moveTo>
                  <a:cubicBezTo>
                    <a:pt x="898" y="321"/>
                    <a:pt x="492" y="1026"/>
                    <a:pt x="278" y="1475"/>
                  </a:cubicBezTo>
                  <a:cubicBezTo>
                    <a:pt x="1" y="2095"/>
                    <a:pt x="1" y="2672"/>
                    <a:pt x="278" y="3270"/>
                  </a:cubicBezTo>
                  <a:cubicBezTo>
                    <a:pt x="749" y="4339"/>
                    <a:pt x="1668" y="4489"/>
                    <a:pt x="2608" y="4681"/>
                  </a:cubicBezTo>
                  <a:cubicBezTo>
                    <a:pt x="2117" y="3805"/>
                    <a:pt x="1240" y="3334"/>
                    <a:pt x="920" y="2287"/>
                  </a:cubicBezTo>
                  <a:cubicBezTo>
                    <a:pt x="749" y="1710"/>
                    <a:pt x="749" y="449"/>
                    <a:pt x="1304" y="171"/>
                  </a:cubicBezTo>
                  <a:lnTo>
                    <a:pt x="121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33"/>
            <p:cNvSpPr/>
            <p:nvPr/>
          </p:nvSpPr>
          <p:spPr>
            <a:xfrm>
              <a:off x="-343275" y="3907113"/>
              <a:ext cx="1341250" cy="779275"/>
            </a:xfrm>
            <a:custGeom>
              <a:avLst/>
              <a:gdLst/>
              <a:ahLst/>
              <a:cxnLst/>
              <a:rect l="l" t="t" r="r" b="b"/>
              <a:pathLst>
                <a:path w="53650" h="31171" extrusionOk="0">
                  <a:moveTo>
                    <a:pt x="3014" y="1848"/>
                  </a:moveTo>
                  <a:lnTo>
                    <a:pt x="3014" y="1848"/>
                  </a:lnTo>
                  <a:cubicBezTo>
                    <a:pt x="3277" y="2006"/>
                    <a:pt x="3438" y="2073"/>
                    <a:pt x="3524" y="2073"/>
                  </a:cubicBezTo>
                  <a:cubicBezTo>
                    <a:pt x="3569" y="2073"/>
                    <a:pt x="3593" y="2054"/>
                    <a:pt x="3600" y="2021"/>
                  </a:cubicBezTo>
                  <a:lnTo>
                    <a:pt x="3600" y="2021"/>
                  </a:lnTo>
                  <a:cubicBezTo>
                    <a:pt x="3405" y="1969"/>
                    <a:pt x="3209" y="1912"/>
                    <a:pt x="3014" y="1848"/>
                  </a:cubicBezTo>
                  <a:close/>
                  <a:moveTo>
                    <a:pt x="107" y="1"/>
                  </a:moveTo>
                  <a:cubicBezTo>
                    <a:pt x="67" y="1"/>
                    <a:pt x="31" y="4"/>
                    <a:pt x="0" y="10"/>
                  </a:cubicBezTo>
                  <a:lnTo>
                    <a:pt x="235" y="138"/>
                  </a:lnTo>
                  <a:lnTo>
                    <a:pt x="470" y="245"/>
                  </a:lnTo>
                  <a:cubicBezTo>
                    <a:pt x="535" y="287"/>
                    <a:pt x="599" y="330"/>
                    <a:pt x="663" y="373"/>
                  </a:cubicBezTo>
                  <a:cubicBezTo>
                    <a:pt x="812" y="458"/>
                    <a:pt x="941" y="544"/>
                    <a:pt x="1069" y="651"/>
                  </a:cubicBezTo>
                  <a:cubicBezTo>
                    <a:pt x="1347" y="865"/>
                    <a:pt x="1625" y="1100"/>
                    <a:pt x="1945" y="1313"/>
                  </a:cubicBezTo>
                  <a:cubicBezTo>
                    <a:pt x="2116" y="1420"/>
                    <a:pt x="2266" y="1527"/>
                    <a:pt x="2480" y="1634"/>
                  </a:cubicBezTo>
                  <a:cubicBezTo>
                    <a:pt x="2587" y="1677"/>
                    <a:pt x="2629" y="1698"/>
                    <a:pt x="2758" y="1741"/>
                  </a:cubicBezTo>
                  <a:cubicBezTo>
                    <a:pt x="2843" y="1784"/>
                    <a:pt x="2929" y="1805"/>
                    <a:pt x="3014" y="1848"/>
                  </a:cubicBezTo>
                  <a:cubicBezTo>
                    <a:pt x="3014" y="1848"/>
                    <a:pt x="3269" y="1834"/>
                    <a:pt x="3521" y="1771"/>
                  </a:cubicBezTo>
                  <a:lnTo>
                    <a:pt x="3521" y="1771"/>
                  </a:lnTo>
                  <a:cubicBezTo>
                    <a:pt x="3579" y="1880"/>
                    <a:pt x="3611" y="1969"/>
                    <a:pt x="3600" y="2021"/>
                  </a:cubicBezTo>
                  <a:lnTo>
                    <a:pt x="3600" y="2021"/>
                  </a:lnTo>
                  <a:cubicBezTo>
                    <a:pt x="4836" y="2347"/>
                    <a:pt x="6068" y="2439"/>
                    <a:pt x="7267" y="2532"/>
                  </a:cubicBezTo>
                  <a:cubicBezTo>
                    <a:pt x="7951" y="2596"/>
                    <a:pt x="8657" y="2639"/>
                    <a:pt x="9319" y="2724"/>
                  </a:cubicBezTo>
                  <a:cubicBezTo>
                    <a:pt x="9661" y="2745"/>
                    <a:pt x="10003" y="2810"/>
                    <a:pt x="10324" y="2852"/>
                  </a:cubicBezTo>
                  <a:cubicBezTo>
                    <a:pt x="10645" y="2916"/>
                    <a:pt x="11008" y="3002"/>
                    <a:pt x="11371" y="3045"/>
                  </a:cubicBezTo>
                  <a:cubicBezTo>
                    <a:pt x="12782" y="3280"/>
                    <a:pt x="14150" y="3344"/>
                    <a:pt x="15304" y="3857"/>
                  </a:cubicBezTo>
                  <a:cubicBezTo>
                    <a:pt x="15881" y="4113"/>
                    <a:pt x="16351" y="4477"/>
                    <a:pt x="16864" y="4968"/>
                  </a:cubicBezTo>
                  <a:cubicBezTo>
                    <a:pt x="17377" y="5439"/>
                    <a:pt x="17869" y="5930"/>
                    <a:pt x="18361" y="6465"/>
                  </a:cubicBezTo>
                  <a:cubicBezTo>
                    <a:pt x="19344" y="7491"/>
                    <a:pt x="27466" y="13091"/>
                    <a:pt x="28406" y="14202"/>
                  </a:cubicBezTo>
                  <a:cubicBezTo>
                    <a:pt x="28877" y="14758"/>
                    <a:pt x="29347" y="15313"/>
                    <a:pt x="29796" y="15848"/>
                  </a:cubicBezTo>
                  <a:cubicBezTo>
                    <a:pt x="30245" y="16403"/>
                    <a:pt x="30672" y="16981"/>
                    <a:pt x="31100" y="17558"/>
                  </a:cubicBezTo>
                  <a:cubicBezTo>
                    <a:pt x="31976" y="18733"/>
                    <a:pt x="32831" y="19930"/>
                    <a:pt x="33793" y="21063"/>
                  </a:cubicBezTo>
                  <a:cubicBezTo>
                    <a:pt x="34754" y="22217"/>
                    <a:pt x="35802" y="23307"/>
                    <a:pt x="37042" y="24184"/>
                  </a:cubicBezTo>
                  <a:cubicBezTo>
                    <a:pt x="37362" y="24419"/>
                    <a:pt x="35845" y="25167"/>
                    <a:pt x="36635" y="25295"/>
                  </a:cubicBezTo>
                  <a:cubicBezTo>
                    <a:pt x="36949" y="25480"/>
                    <a:pt x="37169" y="25556"/>
                    <a:pt x="37368" y="25556"/>
                  </a:cubicBezTo>
                  <a:cubicBezTo>
                    <a:pt x="37698" y="25556"/>
                    <a:pt x="37970" y="25348"/>
                    <a:pt x="38516" y="25081"/>
                  </a:cubicBezTo>
                  <a:lnTo>
                    <a:pt x="38751" y="25210"/>
                  </a:lnTo>
                  <a:lnTo>
                    <a:pt x="39008" y="25316"/>
                  </a:lnTo>
                  <a:cubicBezTo>
                    <a:pt x="39649" y="25616"/>
                    <a:pt x="40312" y="25915"/>
                    <a:pt x="40974" y="26171"/>
                  </a:cubicBezTo>
                  <a:cubicBezTo>
                    <a:pt x="42278" y="26727"/>
                    <a:pt x="43582" y="27240"/>
                    <a:pt x="44886" y="27753"/>
                  </a:cubicBezTo>
                  <a:lnTo>
                    <a:pt x="46895" y="28544"/>
                  </a:lnTo>
                  <a:cubicBezTo>
                    <a:pt x="47558" y="28800"/>
                    <a:pt x="50229" y="28779"/>
                    <a:pt x="50849" y="29078"/>
                  </a:cubicBezTo>
                  <a:cubicBezTo>
                    <a:pt x="51469" y="29356"/>
                    <a:pt x="50080" y="29933"/>
                    <a:pt x="50657" y="30232"/>
                  </a:cubicBezTo>
                  <a:cubicBezTo>
                    <a:pt x="50935" y="30403"/>
                    <a:pt x="51213" y="30553"/>
                    <a:pt x="51469" y="30703"/>
                  </a:cubicBezTo>
                  <a:cubicBezTo>
                    <a:pt x="51619" y="30788"/>
                    <a:pt x="51747" y="30874"/>
                    <a:pt x="51854" y="30959"/>
                  </a:cubicBezTo>
                  <a:lnTo>
                    <a:pt x="52025" y="31066"/>
                  </a:lnTo>
                  <a:lnTo>
                    <a:pt x="52132" y="31152"/>
                  </a:lnTo>
                  <a:cubicBezTo>
                    <a:pt x="52146" y="31152"/>
                    <a:pt x="52151" y="31171"/>
                    <a:pt x="52171" y="31171"/>
                  </a:cubicBezTo>
                  <a:cubicBezTo>
                    <a:pt x="52181" y="31171"/>
                    <a:pt x="52196" y="31166"/>
                    <a:pt x="52217" y="31152"/>
                  </a:cubicBezTo>
                  <a:cubicBezTo>
                    <a:pt x="52260" y="31109"/>
                    <a:pt x="52367" y="31002"/>
                    <a:pt x="52495" y="30810"/>
                  </a:cubicBezTo>
                  <a:cubicBezTo>
                    <a:pt x="52837" y="30339"/>
                    <a:pt x="53179" y="29784"/>
                    <a:pt x="53457" y="29228"/>
                  </a:cubicBezTo>
                  <a:cubicBezTo>
                    <a:pt x="53564" y="28993"/>
                    <a:pt x="53606" y="28865"/>
                    <a:pt x="53628" y="28800"/>
                  </a:cubicBezTo>
                  <a:cubicBezTo>
                    <a:pt x="53649" y="28736"/>
                    <a:pt x="53606" y="28736"/>
                    <a:pt x="53585" y="28736"/>
                  </a:cubicBezTo>
                  <a:lnTo>
                    <a:pt x="53478" y="28651"/>
                  </a:lnTo>
                  <a:lnTo>
                    <a:pt x="53200" y="28480"/>
                  </a:lnTo>
                  <a:cubicBezTo>
                    <a:pt x="53029" y="28373"/>
                    <a:pt x="52858" y="28266"/>
                    <a:pt x="52666" y="28181"/>
                  </a:cubicBezTo>
                  <a:cubicBezTo>
                    <a:pt x="52324" y="28010"/>
                    <a:pt x="51961" y="27839"/>
                    <a:pt x="51597" y="27710"/>
                  </a:cubicBezTo>
                  <a:cubicBezTo>
                    <a:pt x="50892" y="27454"/>
                    <a:pt x="50165" y="27283"/>
                    <a:pt x="49481" y="27133"/>
                  </a:cubicBezTo>
                  <a:cubicBezTo>
                    <a:pt x="48071" y="26834"/>
                    <a:pt x="46724" y="26578"/>
                    <a:pt x="45463" y="26065"/>
                  </a:cubicBezTo>
                  <a:cubicBezTo>
                    <a:pt x="44138" y="25552"/>
                    <a:pt x="42834" y="25081"/>
                    <a:pt x="41530" y="24547"/>
                  </a:cubicBezTo>
                  <a:cubicBezTo>
                    <a:pt x="40889" y="24290"/>
                    <a:pt x="40248" y="24034"/>
                    <a:pt x="39628" y="23735"/>
                  </a:cubicBezTo>
                  <a:lnTo>
                    <a:pt x="39393" y="23649"/>
                  </a:lnTo>
                  <a:lnTo>
                    <a:pt x="39158" y="23542"/>
                  </a:lnTo>
                  <a:cubicBezTo>
                    <a:pt x="39029" y="23457"/>
                    <a:pt x="38880" y="23393"/>
                    <a:pt x="38730" y="23307"/>
                  </a:cubicBezTo>
                  <a:cubicBezTo>
                    <a:pt x="38452" y="23158"/>
                    <a:pt x="38174" y="22965"/>
                    <a:pt x="37896" y="22773"/>
                  </a:cubicBezTo>
                  <a:cubicBezTo>
                    <a:pt x="36806" y="22025"/>
                    <a:pt x="35823" y="21042"/>
                    <a:pt x="34904" y="19973"/>
                  </a:cubicBezTo>
                  <a:cubicBezTo>
                    <a:pt x="33985" y="18904"/>
                    <a:pt x="33109" y="17750"/>
                    <a:pt x="32232" y="16574"/>
                  </a:cubicBezTo>
                  <a:cubicBezTo>
                    <a:pt x="31784" y="15997"/>
                    <a:pt x="31335" y="15420"/>
                    <a:pt x="30843" y="14843"/>
                  </a:cubicBezTo>
                  <a:cubicBezTo>
                    <a:pt x="30373" y="14266"/>
                    <a:pt x="29903" y="13732"/>
                    <a:pt x="29432" y="13176"/>
                  </a:cubicBezTo>
                  <a:cubicBezTo>
                    <a:pt x="28471" y="12086"/>
                    <a:pt x="20306" y="6486"/>
                    <a:pt x="19280" y="5439"/>
                  </a:cubicBezTo>
                  <a:cubicBezTo>
                    <a:pt x="18788" y="4904"/>
                    <a:pt x="18254" y="4391"/>
                    <a:pt x="17698" y="3900"/>
                  </a:cubicBezTo>
                  <a:lnTo>
                    <a:pt x="17292" y="3515"/>
                  </a:lnTo>
                  <a:cubicBezTo>
                    <a:pt x="17206" y="3451"/>
                    <a:pt x="17335" y="2981"/>
                    <a:pt x="17228" y="2916"/>
                  </a:cubicBezTo>
                  <a:cubicBezTo>
                    <a:pt x="17142" y="2831"/>
                    <a:pt x="16758" y="2147"/>
                    <a:pt x="16672" y="2083"/>
                  </a:cubicBezTo>
                  <a:cubicBezTo>
                    <a:pt x="16635" y="2055"/>
                    <a:pt x="16599" y="2043"/>
                    <a:pt x="16564" y="2043"/>
                  </a:cubicBezTo>
                  <a:cubicBezTo>
                    <a:pt x="16323" y="2043"/>
                    <a:pt x="16132" y="2613"/>
                    <a:pt x="15856" y="2613"/>
                  </a:cubicBezTo>
                  <a:cubicBezTo>
                    <a:pt x="15830" y="2613"/>
                    <a:pt x="15803" y="2607"/>
                    <a:pt x="15774" y="2596"/>
                  </a:cubicBezTo>
                  <a:cubicBezTo>
                    <a:pt x="15048" y="2275"/>
                    <a:pt x="14321" y="2126"/>
                    <a:pt x="13616" y="2019"/>
                  </a:cubicBezTo>
                  <a:cubicBezTo>
                    <a:pt x="12889" y="1933"/>
                    <a:pt x="12205" y="1869"/>
                    <a:pt x="11542" y="1762"/>
                  </a:cubicBezTo>
                  <a:cubicBezTo>
                    <a:pt x="11200" y="1720"/>
                    <a:pt x="10880" y="1655"/>
                    <a:pt x="10516" y="1591"/>
                  </a:cubicBezTo>
                  <a:cubicBezTo>
                    <a:pt x="10153" y="1527"/>
                    <a:pt x="9790" y="1484"/>
                    <a:pt x="9448" y="1442"/>
                  </a:cubicBezTo>
                  <a:cubicBezTo>
                    <a:pt x="8742" y="1378"/>
                    <a:pt x="8037" y="1335"/>
                    <a:pt x="7332" y="1292"/>
                  </a:cubicBezTo>
                  <a:cubicBezTo>
                    <a:pt x="5964" y="1207"/>
                    <a:pt x="4596" y="1121"/>
                    <a:pt x="3356" y="715"/>
                  </a:cubicBezTo>
                  <a:lnTo>
                    <a:pt x="3356" y="715"/>
                  </a:lnTo>
                  <a:cubicBezTo>
                    <a:pt x="3356" y="715"/>
                    <a:pt x="3356" y="715"/>
                    <a:pt x="3356" y="715"/>
                  </a:cubicBezTo>
                  <a:cubicBezTo>
                    <a:pt x="3270" y="694"/>
                    <a:pt x="3185" y="672"/>
                    <a:pt x="3121" y="629"/>
                  </a:cubicBezTo>
                  <a:cubicBezTo>
                    <a:pt x="3078" y="629"/>
                    <a:pt x="2950" y="565"/>
                    <a:pt x="2907" y="544"/>
                  </a:cubicBezTo>
                  <a:cubicBezTo>
                    <a:pt x="2800" y="501"/>
                    <a:pt x="2651" y="416"/>
                    <a:pt x="2522" y="330"/>
                  </a:cubicBezTo>
                  <a:cubicBezTo>
                    <a:pt x="2514" y="325"/>
                    <a:pt x="2508" y="322"/>
                    <a:pt x="2504" y="322"/>
                  </a:cubicBezTo>
                  <a:cubicBezTo>
                    <a:pt x="2478" y="322"/>
                    <a:pt x="2577" y="454"/>
                    <a:pt x="2724" y="646"/>
                  </a:cubicBezTo>
                  <a:lnTo>
                    <a:pt x="2724" y="646"/>
                  </a:lnTo>
                  <a:cubicBezTo>
                    <a:pt x="1898" y="459"/>
                    <a:pt x="625" y="1"/>
                    <a:pt x="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33"/>
            <p:cNvSpPr/>
            <p:nvPr/>
          </p:nvSpPr>
          <p:spPr>
            <a:xfrm>
              <a:off x="-91600" y="3886513"/>
              <a:ext cx="685600" cy="809775"/>
            </a:xfrm>
            <a:custGeom>
              <a:avLst/>
              <a:gdLst/>
              <a:ahLst/>
              <a:cxnLst/>
              <a:rect l="l" t="t" r="r" b="b"/>
              <a:pathLst>
                <a:path w="27424" h="32391" extrusionOk="0">
                  <a:moveTo>
                    <a:pt x="0" y="0"/>
                  </a:moveTo>
                  <a:cubicBezTo>
                    <a:pt x="407" y="1026"/>
                    <a:pt x="813" y="2052"/>
                    <a:pt x="1197" y="3099"/>
                  </a:cubicBezTo>
                  <a:cubicBezTo>
                    <a:pt x="1454" y="3805"/>
                    <a:pt x="1732" y="4510"/>
                    <a:pt x="1967" y="5173"/>
                  </a:cubicBezTo>
                  <a:cubicBezTo>
                    <a:pt x="2202" y="5856"/>
                    <a:pt x="2437" y="6562"/>
                    <a:pt x="2651" y="7267"/>
                  </a:cubicBezTo>
                  <a:cubicBezTo>
                    <a:pt x="3100" y="8699"/>
                    <a:pt x="10730" y="14620"/>
                    <a:pt x="11265" y="16052"/>
                  </a:cubicBezTo>
                  <a:cubicBezTo>
                    <a:pt x="11799" y="17484"/>
                    <a:pt x="12440" y="18895"/>
                    <a:pt x="13316" y="20198"/>
                  </a:cubicBezTo>
                  <a:cubicBezTo>
                    <a:pt x="13530" y="20519"/>
                    <a:pt x="11863" y="20669"/>
                    <a:pt x="12568" y="21096"/>
                  </a:cubicBezTo>
                  <a:cubicBezTo>
                    <a:pt x="12938" y="21555"/>
                    <a:pt x="13178" y="21664"/>
                    <a:pt x="13511" y="21664"/>
                  </a:cubicBezTo>
                  <a:cubicBezTo>
                    <a:pt x="13737" y="21664"/>
                    <a:pt x="14005" y="21614"/>
                    <a:pt x="14385" y="21588"/>
                  </a:cubicBezTo>
                  <a:lnTo>
                    <a:pt x="14578" y="21780"/>
                  </a:lnTo>
                  <a:lnTo>
                    <a:pt x="14791" y="21994"/>
                  </a:lnTo>
                  <a:cubicBezTo>
                    <a:pt x="15304" y="22528"/>
                    <a:pt x="15817" y="23020"/>
                    <a:pt x="16352" y="23533"/>
                  </a:cubicBezTo>
                  <a:cubicBezTo>
                    <a:pt x="17399" y="24537"/>
                    <a:pt x="18468" y="25499"/>
                    <a:pt x="19515" y="26482"/>
                  </a:cubicBezTo>
                  <a:lnTo>
                    <a:pt x="21161" y="27957"/>
                  </a:lnTo>
                  <a:cubicBezTo>
                    <a:pt x="21695" y="28449"/>
                    <a:pt x="22229" y="28940"/>
                    <a:pt x="22721" y="29453"/>
                  </a:cubicBezTo>
                  <a:cubicBezTo>
                    <a:pt x="23213" y="29945"/>
                    <a:pt x="23683" y="30458"/>
                    <a:pt x="24132" y="30950"/>
                  </a:cubicBezTo>
                  <a:cubicBezTo>
                    <a:pt x="24346" y="31206"/>
                    <a:pt x="24559" y="31463"/>
                    <a:pt x="24752" y="31698"/>
                  </a:cubicBezTo>
                  <a:cubicBezTo>
                    <a:pt x="24858" y="31826"/>
                    <a:pt x="24944" y="31954"/>
                    <a:pt x="25029" y="32082"/>
                  </a:cubicBezTo>
                  <a:lnTo>
                    <a:pt x="25158" y="32253"/>
                  </a:lnTo>
                  <a:lnTo>
                    <a:pt x="25243" y="32360"/>
                  </a:lnTo>
                  <a:cubicBezTo>
                    <a:pt x="25243" y="32375"/>
                    <a:pt x="25243" y="32391"/>
                    <a:pt x="25266" y="32391"/>
                  </a:cubicBezTo>
                  <a:cubicBezTo>
                    <a:pt x="25275" y="32391"/>
                    <a:pt x="25289" y="32388"/>
                    <a:pt x="25307" y="32382"/>
                  </a:cubicBezTo>
                  <a:cubicBezTo>
                    <a:pt x="25371" y="32360"/>
                    <a:pt x="25478" y="32296"/>
                    <a:pt x="25671" y="32168"/>
                  </a:cubicBezTo>
                  <a:cubicBezTo>
                    <a:pt x="26162" y="31847"/>
                    <a:pt x="26654" y="31463"/>
                    <a:pt x="27081" y="31035"/>
                  </a:cubicBezTo>
                  <a:cubicBezTo>
                    <a:pt x="27252" y="30885"/>
                    <a:pt x="27338" y="30779"/>
                    <a:pt x="27381" y="30714"/>
                  </a:cubicBezTo>
                  <a:cubicBezTo>
                    <a:pt x="27423" y="30650"/>
                    <a:pt x="27381" y="30650"/>
                    <a:pt x="27381" y="30629"/>
                  </a:cubicBezTo>
                  <a:lnTo>
                    <a:pt x="27295" y="30522"/>
                  </a:lnTo>
                  <a:lnTo>
                    <a:pt x="27081" y="30244"/>
                  </a:lnTo>
                  <a:cubicBezTo>
                    <a:pt x="26953" y="30095"/>
                    <a:pt x="26825" y="29924"/>
                    <a:pt x="26697" y="29774"/>
                  </a:cubicBezTo>
                  <a:cubicBezTo>
                    <a:pt x="26419" y="29475"/>
                    <a:pt x="26120" y="29197"/>
                    <a:pt x="25842" y="28940"/>
                  </a:cubicBezTo>
                  <a:cubicBezTo>
                    <a:pt x="25243" y="28427"/>
                    <a:pt x="24623" y="28000"/>
                    <a:pt x="24025" y="27594"/>
                  </a:cubicBezTo>
                  <a:cubicBezTo>
                    <a:pt x="22785" y="26782"/>
                    <a:pt x="21631" y="26055"/>
                    <a:pt x="20605" y="25093"/>
                  </a:cubicBezTo>
                  <a:cubicBezTo>
                    <a:pt x="19515" y="24131"/>
                    <a:pt x="18446" y="23191"/>
                    <a:pt x="17399" y="22229"/>
                  </a:cubicBezTo>
                  <a:cubicBezTo>
                    <a:pt x="16886" y="21737"/>
                    <a:pt x="16373" y="21246"/>
                    <a:pt x="15860" y="20754"/>
                  </a:cubicBezTo>
                  <a:lnTo>
                    <a:pt x="15689" y="20562"/>
                  </a:lnTo>
                  <a:lnTo>
                    <a:pt x="15497" y="20369"/>
                  </a:lnTo>
                  <a:cubicBezTo>
                    <a:pt x="15390" y="20263"/>
                    <a:pt x="15283" y="20134"/>
                    <a:pt x="15176" y="20006"/>
                  </a:cubicBezTo>
                  <a:cubicBezTo>
                    <a:pt x="14962" y="19750"/>
                    <a:pt x="14749" y="19472"/>
                    <a:pt x="14556" y="19194"/>
                  </a:cubicBezTo>
                  <a:cubicBezTo>
                    <a:pt x="13765" y="18082"/>
                    <a:pt x="13167" y="16800"/>
                    <a:pt x="12654" y="15453"/>
                  </a:cubicBezTo>
                  <a:cubicBezTo>
                    <a:pt x="12120" y="14085"/>
                    <a:pt x="4468" y="8186"/>
                    <a:pt x="4019" y="6776"/>
                  </a:cubicBezTo>
                  <a:cubicBezTo>
                    <a:pt x="3784" y="6049"/>
                    <a:pt x="3549" y="5344"/>
                    <a:pt x="3292" y="4638"/>
                  </a:cubicBezTo>
                  <a:cubicBezTo>
                    <a:pt x="3014" y="3911"/>
                    <a:pt x="2736" y="3227"/>
                    <a:pt x="2480" y="2544"/>
                  </a:cubicBezTo>
                  <a:cubicBezTo>
                    <a:pt x="2159" y="1753"/>
                    <a:pt x="1860" y="940"/>
                    <a:pt x="1518" y="150"/>
                  </a:cubicBezTo>
                  <a:cubicBezTo>
                    <a:pt x="1026" y="86"/>
                    <a:pt x="513" y="2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33"/>
            <p:cNvSpPr/>
            <p:nvPr/>
          </p:nvSpPr>
          <p:spPr>
            <a:xfrm>
              <a:off x="1638100" y="5152538"/>
              <a:ext cx="350025" cy="205775"/>
            </a:xfrm>
            <a:custGeom>
              <a:avLst/>
              <a:gdLst/>
              <a:ahLst/>
              <a:cxnLst/>
              <a:rect l="l" t="t" r="r" b="b"/>
              <a:pathLst>
                <a:path w="14001" h="8231" extrusionOk="0">
                  <a:moveTo>
                    <a:pt x="5658" y="0"/>
                  </a:moveTo>
                  <a:cubicBezTo>
                    <a:pt x="4452" y="0"/>
                    <a:pt x="3218" y="134"/>
                    <a:pt x="2266" y="913"/>
                  </a:cubicBezTo>
                  <a:cubicBezTo>
                    <a:pt x="1539" y="1512"/>
                    <a:pt x="599" y="2302"/>
                    <a:pt x="235" y="3200"/>
                  </a:cubicBezTo>
                  <a:cubicBezTo>
                    <a:pt x="0" y="3756"/>
                    <a:pt x="257" y="3756"/>
                    <a:pt x="727" y="4162"/>
                  </a:cubicBezTo>
                  <a:cubicBezTo>
                    <a:pt x="1219" y="4590"/>
                    <a:pt x="1625" y="5102"/>
                    <a:pt x="2116" y="5530"/>
                  </a:cubicBezTo>
                  <a:cubicBezTo>
                    <a:pt x="3249" y="6492"/>
                    <a:pt x="4574" y="7518"/>
                    <a:pt x="6006" y="7945"/>
                  </a:cubicBezTo>
                  <a:cubicBezTo>
                    <a:pt x="6776" y="8173"/>
                    <a:pt x="7545" y="8230"/>
                    <a:pt x="8328" y="8230"/>
                  </a:cubicBezTo>
                  <a:cubicBezTo>
                    <a:pt x="8719" y="8230"/>
                    <a:pt x="9113" y="8216"/>
                    <a:pt x="9512" y="8202"/>
                  </a:cubicBezTo>
                  <a:cubicBezTo>
                    <a:pt x="10409" y="8180"/>
                    <a:pt x="13765" y="8223"/>
                    <a:pt x="13915" y="6941"/>
                  </a:cubicBezTo>
                  <a:cubicBezTo>
                    <a:pt x="14000" y="6043"/>
                    <a:pt x="12910" y="5060"/>
                    <a:pt x="12440" y="4440"/>
                  </a:cubicBezTo>
                  <a:cubicBezTo>
                    <a:pt x="11606" y="3350"/>
                    <a:pt x="11264" y="1790"/>
                    <a:pt x="10153" y="956"/>
                  </a:cubicBezTo>
                  <a:cubicBezTo>
                    <a:pt x="9084" y="122"/>
                    <a:pt x="7802" y="37"/>
                    <a:pt x="6498" y="15"/>
                  </a:cubicBezTo>
                  <a:cubicBezTo>
                    <a:pt x="6222" y="7"/>
                    <a:pt x="5941" y="0"/>
                    <a:pt x="5658" y="0"/>
                  </a:cubicBezTo>
                  <a:close/>
                </a:path>
              </a:pathLst>
            </a:custGeom>
            <a:solidFill>
              <a:srgbClr val="F4D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33"/>
            <p:cNvSpPr/>
            <p:nvPr/>
          </p:nvSpPr>
          <p:spPr>
            <a:xfrm>
              <a:off x="1011825" y="4800763"/>
              <a:ext cx="68975" cy="34375"/>
            </a:xfrm>
            <a:custGeom>
              <a:avLst/>
              <a:gdLst/>
              <a:ahLst/>
              <a:cxnLst/>
              <a:rect l="l" t="t" r="r" b="b"/>
              <a:pathLst>
                <a:path w="2759" h="1375" extrusionOk="0">
                  <a:moveTo>
                    <a:pt x="65" y="1"/>
                  </a:moveTo>
                  <a:cubicBezTo>
                    <a:pt x="1" y="1"/>
                    <a:pt x="129" y="236"/>
                    <a:pt x="65" y="236"/>
                  </a:cubicBezTo>
                  <a:cubicBezTo>
                    <a:pt x="22" y="236"/>
                    <a:pt x="1" y="257"/>
                    <a:pt x="1" y="300"/>
                  </a:cubicBezTo>
                  <a:cubicBezTo>
                    <a:pt x="1" y="343"/>
                    <a:pt x="22" y="386"/>
                    <a:pt x="65" y="386"/>
                  </a:cubicBezTo>
                  <a:cubicBezTo>
                    <a:pt x="108" y="386"/>
                    <a:pt x="172" y="407"/>
                    <a:pt x="215" y="407"/>
                  </a:cubicBezTo>
                  <a:lnTo>
                    <a:pt x="386" y="450"/>
                  </a:lnTo>
                  <a:cubicBezTo>
                    <a:pt x="493" y="471"/>
                    <a:pt x="599" y="493"/>
                    <a:pt x="706" y="514"/>
                  </a:cubicBezTo>
                  <a:cubicBezTo>
                    <a:pt x="920" y="578"/>
                    <a:pt x="1134" y="642"/>
                    <a:pt x="1347" y="706"/>
                  </a:cubicBezTo>
                  <a:cubicBezTo>
                    <a:pt x="1561" y="792"/>
                    <a:pt x="1775" y="856"/>
                    <a:pt x="1967" y="963"/>
                  </a:cubicBezTo>
                  <a:cubicBezTo>
                    <a:pt x="2074" y="1006"/>
                    <a:pt x="2160" y="1048"/>
                    <a:pt x="2267" y="1112"/>
                  </a:cubicBezTo>
                  <a:cubicBezTo>
                    <a:pt x="2352" y="1177"/>
                    <a:pt x="2438" y="1241"/>
                    <a:pt x="2480" y="1305"/>
                  </a:cubicBezTo>
                  <a:cubicBezTo>
                    <a:pt x="2480" y="1305"/>
                    <a:pt x="2480" y="1326"/>
                    <a:pt x="2502" y="1326"/>
                  </a:cubicBezTo>
                  <a:cubicBezTo>
                    <a:pt x="2523" y="1358"/>
                    <a:pt x="2555" y="1374"/>
                    <a:pt x="2590" y="1374"/>
                  </a:cubicBezTo>
                  <a:cubicBezTo>
                    <a:pt x="2625" y="1374"/>
                    <a:pt x="2662" y="1358"/>
                    <a:pt x="2694" y="1326"/>
                  </a:cubicBezTo>
                  <a:cubicBezTo>
                    <a:pt x="2737" y="1262"/>
                    <a:pt x="2758" y="1155"/>
                    <a:pt x="2694" y="1091"/>
                  </a:cubicBezTo>
                  <a:cubicBezTo>
                    <a:pt x="2587" y="963"/>
                    <a:pt x="2480" y="899"/>
                    <a:pt x="2373" y="835"/>
                  </a:cubicBezTo>
                  <a:cubicBezTo>
                    <a:pt x="2267" y="770"/>
                    <a:pt x="2160" y="728"/>
                    <a:pt x="2053" y="685"/>
                  </a:cubicBezTo>
                  <a:cubicBezTo>
                    <a:pt x="1839" y="599"/>
                    <a:pt x="364" y="44"/>
                    <a:pt x="257" y="22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33"/>
            <p:cNvSpPr/>
            <p:nvPr/>
          </p:nvSpPr>
          <p:spPr>
            <a:xfrm>
              <a:off x="1011825" y="4808263"/>
              <a:ext cx="68425" cy="26875"/>
            </a:xfrm>
            <a:custGeom>
              <a:avLst/>
              <a:gdLst/>
              <a:ahLst/>
              <a:cxnLst/>
              <a:rect l="l" t="t" r="r" b="b"/>
              <a:pathLst>
                <a:path w="2737" h="1075" extrusionOk="0">
                  <a:moveTo>
                    <a:pt x="1" y="0"/>
                  </a:moveTo>
                  <a:cubicBezTo>
                    <a:pt x="1" y="43"/>
                    <a:pt x="22" y="86"/>
                    <a:pt x="65" y="86"/>
                  </a:cubicBezTo>
                  <a:cubicBezTo>
                    <a:pt x="108" y="86"/>
                    <a:pt x="172" y="107"/>
                    <a:pt x="215" y="107"/>
                  </a:cubicBezTo>
                  <a:lnTo>
                    <a:pt x="386" y="150"/>
                  </a:lnTo>
                  <a:cubicBezTo>
                    <a:pt x="493" y="171"/>
                    <a:pt x="599" y="193"/>
                    <a:pt x="706" y="214"/>
                  </a:cubicBezTo>
                  <a:cubicBezTo>
                    <a:pt x="920" y="278"/>
                    <a:pt x="1134" y="342"/>
                    <a:pt x="1347" y="406"/>
                  </a:cubicBezTo>
                  <a:cubicBezTo>
                    <a:pt x="1561" y="492"/>
                    <a:pt x="1775" y="556"/>
                    <a:pt x="1967" y="663"/>
                  </a:cubicBezTo>
                  <a:cubicBezTo>
                    <a:pt x="2074" y="706"/>
                    <a:pt x="2160" y="748"/>
                    <a:pt x="2267" y="812"/>
                  </a:cubicBezTo>
                  <a:cubicBezTo>
                    <a:pt x="2352" y="877"/>
                    <a:pt x="2438" y="941"/>
                    <a:pt x="2480" y="1005"/>
                  </a:cubicBezTo>
                  <a:cubicBezTo>
                    <a:pt x="2480" y="1005"/>
                    <a:pt x="2480" y="1026"/>
                    <a:pt x="2502" y="1026"/>
                  </a:cubicBezTo>
                  <a:cubicBezTo>
                    <a:pt x="2523" y="1058"/>
                    <a:pt x="2555" y="1074"/>
                    <a:pt x="2590" y="1074"/>
                  </a:cubicBezTo>
                  <a:cubicBezTo>
                    <a:pt x="2625" y="1074"/>
                    <a:pt x="2662" y="1058"/>
                    <a:pt x="2694" y="1026"/>
                  </a:cubicBezTo>
                  <a:cubicBezTo>
                    <a:pt x="2737" y="962"/>
                    <a:pt x="2737" y="877"/>
                    <a:pt x="2715" y="812"/>
                  </a:cubicBezTo>
                  <a:lnTo>
                    <a:pt x="2715" y="812"/>
                  </a:lnTo>
                  <a:cubicBezTo>
                    <a:pt x="2715" y="834"/>
                    <a:pt x="2715" y="834"/>
                    <a:pt x="2694" y="834"/>
                  </a:cubicBezTo>
                  <a:cubicBezTo>
                    <a:pt x="2673" y="866"/>
                    <a:pt x="2641" y="882"/>
                    <a:pt x="2606" y="882"/>
                  </a:cubicBezTo>
                  <a:cubicBezTo>
                    <a:pt x="2571" y="882"/>
                    <a:pt x="2534" y="866"/>
                    <a:pt x="2502" y="834"/>
                  </a:cubicBezTo>
                  <a:cubicBezTo>
                    <a:pt x="2459" y="770"/>
                    <a:pt x="2352" y="684"/>
                    <a:pt x="2267" y="641"/>
                  </a:cubicBezTo>
                  <a:cubicBezTo>
                    <a:pt x="2181" y="599"/>
                    <a:pt x="2096" y="513"/>
                    <a:pt x="1989" y="470"/>
                  </a:cubicBezTo>
                  <a:cubicBezTo>
                    <a:pt x="1796" y="385"/>
                    <a:pt x="1561" y="342"/>
                    <a:pt x="1347" y="278"/>
                  </a:cubicBezTo>
                  <a:cubicBezTo>
                    <a:pt x="1134" y="235"/>
                    <a:pt x="920" y="171"/>
                    <a:pt x="685" y="128"/>
                  </a:cubicBezTo>
                  <a:cubicBezTo>
                    <a:pt x="578" y="107"/>
                    <a:pt x="471" y="86"/>
                    <a:pt x="364" y="64"/>
                  </a:cubicBezTo>
                  <a:lnTo>
                    <a:pt x="215" y="43"/>
                  </a:lnTo>
                  <a:cubicBezTo>
                    <a:pt x="151" y="22"/>
                    <a:pt x="86" y="22"/>
                    <a:pt x="44" y="22"/>
                  </a:cubicBezTo>
                  <a:cubicBezTo>
                    <a:pt x="22" y="22"/>
                    <a:pt x="1" y="22"/>
                    <a:pt x="1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33"/>
            <p:cNvSpPr/>
            <p:nvPr/>
          </p:nvSpPr>
          <p:spPr>
            <a:xfrm>
              <a:off x="1056175" y="4817163"/>
              <a:ext cx="69500" cy="63975"/>
            </a:xfrm>
            <a:custGeom>
              <a:avLst/>
              <a:gdLst/>
              <a:ahLst/>
              <a:cxnLst/>
              <a:rect l="l" t="t" r="r" b="b"/>
              <a:pathLst>
                <a:path w="2780" h="2559" extrusionOk="0">
                  <a:moveTo>
                    <a:pt x="554" y="0"/>
                  </a:moveTo>
                  <a:cubicBezTo>
                    <a:pt x="511" y="0"/>
                    <a:pt x="469" y="2"/>
                    <a:pt x="428" y="8"/>
                  </a:cubicBezTo>
                  <a:cubicBezTo>
                    <a:pt x="1" y="72"/>
                    <a:pt x="172" y="606"/>
                    <a:pt x="364" y="927"/>
                  </a:cubicBezTo>
                  <a:cubicBezTo>
                    <a:pt x="664" y="1376"/>
                    <a:pt x="1112" y="1568"/>
                    <a:pt x="1433" y="1953"/>
                  </a:cubicBezTo>
                  <a:cubicBezTo>
                    <a:pt x="1583" y="2124"/>
                    <a:pt x="1690" y="2380"/>
                    <a:pt x="1861" y="2508"/>
                  </a:cubicBezTo>
                  <a:cubicBezTo>
                    <a:pt x="1907" y="2543"/>
                    <a:pt x="1946" y="2559"/>
                    <a:pt x="1979" y="2559"/>
                  </a:cubicBezTo>
                  <a:cubicBezTo>
                    <a:pt x="2126" y="2559"/>
                    <a:pt x="2150" y="2252"/>
                    <a:pt x="2202" y="2059"/>
                  </a:cubicBezTo>
                  <a:cubicBezTo>
                    <a:pt x="2309" y="1739"/>
                    <a:pt x="2395" y="1440"/>
                    <a:pt x="2544" y="1162"/>
                  </a:cubicBezTo>
                  <a:cubicBezTo>
                    <a:pt x="2630" y="969"/>
                    <a:pt x="2780" y="756"/>
                    <a:pt x="2780" y="542"/>
                  </a:cubicBezTo>
                  <a:lnTo>
                    <a:pt x="2780" y="542"/>
                  </a:lnTo>
                  <a:cubicBezTo>
                    <a:pt x="2753" y="543"/>
                    <a:pt x="2726" y="544"/>
                    <a:pt x="2700" y="544"/>
                  </a:cubicBezTo>
                  <a:cubicBezTo>
                    <a:pt x="2267" y="544"/>
                    <a:pt x="1921" y="384"/>
                    <a:pt x="1519" y="243"/>
                  </a:cubicBezTo>
                  <a:cubicBezTo>
                    <a:pt x="1236" y="130"/>
                    <a:pt x="871" y="0"/>
                    <a:pt x="554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33"/>
            <p:cNvSpPr/>
            <p:nvPr/>
          </p:nvSpPr>
          <p:spPr>
            <a:xfrm>
              <a:off x="1058325" y="4820013"/>
              <a:ext cx="67350" cy="61125"/>
            </a:xfrm>
            <a:custGeom>
              <a:avLst/>
              <a:gdLst/>
              <a:ahLst/>
              <a:cxnLst/>
              <a:rect l="l" t="t" r="r" b="b"/>
              <a:pathLst>
                <a:path w="2694" h="2445" extrusionOk="0">
                  <a:moveTo>
                    <a:pt x="129" y="0"/>
                  </a:moveTo>
                  <a:cubicBezTo>
                    <a:pt x="0" y="193"/>
                    <a:pt x="129" y="556"/>
                    <a:pt x="278" y="813"/>
                  </a:cubicBezTo>
                  <a:cubicBezTo>
                    <a:pt x="578" y="1262"/>
                    <a:pt x="1026" y="1454"/>
                    <a:pt x="1347" y="1839"/>
                  </a:cubicBezTo>
                  <a:cubicBezTo>
                    <a:pt x="1497" y="2010"/>
                    <a:pt x="1604" y="2266"/>
                    <a:pt x="1775" y="2394"/>
                  </a:cubicBezTo>
                  <a:cubicBezTo>
                    <a:pt x="1821" y="2429"/>
                    <a:pt x="1860" y="2445"/>
                    <a:pt x="1893" y="2445"/>
                  </a:cubicBezTo>
                  <a:cubicBezTo>
                    <a:pt x="2040" y="2445"/>
                    <a:pt x="2064" y="2138"/>
                    <a:pt x="2116" y="1945"/>
                  </a:cubicBezTo>
                  <a:cubicBezTo>
                    <a:pt x="2223" y="1625"/>
                    <a:pt x="2309" y="1326"/>
                    <a:pt x="2458" y="1048"/>
                  </a:cubicBezTo>
                  <a:cubicBezTo>
                    <a:pt x="2544" y="855"/>
                    <a:pt x="2694" y="642"/>
                    <a:pt x="2694" y="428"/>
                  </a:cubicBezTo>
                  <a:lnTo>
                    <a:pt x="2651" y="428"/>
                  </a:lnTo>
                  <a:cubicBezTo>
                    <a:pt x="2608" y="535"/>
                    <a:pt x="2565" y="620"/>
                    <a:pt x="2523" y="727"/>
                  </a:cubicBezTo>
                  <a:cubicBezTo>
                    <a:pt x="2373" y="1005"/>
                    <a:pt x="2266" y="1304"/>
                    <a:pt x="2181" y="1625"/>
                  </a:cubicBezTo>
                  <a:cubicBezTo>
                    <a:pt x="2111" y="1817"/>
                    <a:pt x="2098" y="2124"/>
                    <a:pt x="1955" y="2124"/>
                  </a:cubicBezTo>
                  <a:cubicBezTo>
                    <a:pt x="1923" y="2124"/>
                    <a:pt x="1885" y="2109"/>
                    <a:pt x="1839" y="2074"/>
                  </a:cubicBezTo>
                  <a:cubicBezTo>
                    <a:pt x="1646" y="1945"/>
                    <a:pt x="1561" y="1668"/>
                    <a:pt x="1411" y="1518"/>
                  </a:cubicBezTo>
                  <a:cubicBezTo>
                    <a:pt x="1069" y="1133"/>
                    <a:pt x="620" y="941"/>
                    <a:pt x="342" y="492"/>
                  </a:cubicBezTo>
                  <a:cubicBezTo>
                    <a:pt x="257" y="342"/>
                    <a:pt x="171" y="171"/>
                    <a:pt x="129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33"/>
            <p:cNvSpPr/>
            <p:nvPr/>
          </p:nvSpPr>
          <p:spPr>
            <a:xfrm>
              <a:off x="1106950" y="4776263"/>
              <a:ext cx="144825" cy="86525"/>
            </a:xfrm>
            <a:custGeom>
              <a:avLst/>
              <a:gdLst/>
              <a:ahLst/>
              <a:cxnLst/>
              <a:rect l="l" t="t" r="r" b="b"/>
              <a:pathLst>
                <a:path w="5793" h="3461" extrusionOk="0">
                  <a:moveTo>
                    <a:pt x="4392" y="0"/>
                  </a:moveTo>
                  <a:cubicBezTo>
                    <a:pt x="4000" y="0"/>
                    <a:pt x="3591" y="105"/>
                    <a:pt x="3249" y="276"/>
                  </a:cubicBezTo>
                  <a:cubicBezTo>
                    <a:pt x="2651" y="553"/>
                    <a:pt x="2095" y="895"/>
                    <a:pt x="1604" y="1366"/>
                  </a:cubicBezTo>
                  <a:cubicBezTo>
                    <a:pt x="1091" y="1857"/>
                    <a:pt x="150" y="2541"/>
                    <a:pt x="22" y="3332"/>
                  </a:cubicBezTo>
                  <a:lnTo>
                    <a:pt x="2" y="3452"/>
                  </a:lnTo>
                  <a:lnTo>
                    <a:pt x="2" y="3452"/>
                  </a:lnTo>
                  <a:cubicBezTo>
                    <a:pt x="72" y="3052"/>
                    <a:pt x="622" y="2904"/>
                    <a:pt x="941" y="2798"/>
                  </a:cubicBezTo>
                  <a:cubicBezTo>
                    <a:pt x="1411" y="2670"/>
                    <a:pt x="1839" y="2456"/>
                    <a:pt x="2245" y="2157"/>
                  </a:cubicBezTo>
                  <a:cubicBezTo>
                    <a:pt x="3100" y="1579"/>
                    <a:pt x="3891" y="1195"/>
                    <a:pt x="4874" y="917"/>
                  </a:cubicBezTo>
                  <a:cubicBezTo>
                    <a:pt x="5066" y="874"/>
                    <a:pt x="5793" y="724"/>
                    <a:pt x="5686" y="361"/>
                  </a:cubicBezTo>
                  <a:cubicBezTo>
                    <a:pt x="5622" y="169"/>
                    <a:pt x="5130" y="126"/>
                    <a:pt x="4959" y="83"/>
                  </a:cubicBezTo>
                  <a:cubicBezTo>
                    <a:pt x="4781" y="26"/>
                    <a:pt x="4589" y="0"/>
                    <a:pt x="4392" y="0"/>
                  </a:cubicBezTo>
                  <a:close/>
                  <a:moveTo>
                    <a:pt x="2" y="3452"/>
                  </a:moveTo>
                  <a:cubicBezTo>
                    <a:pt x="1" y="3455"/>
                    <a:pt x="1" y="3458"/>
                    <a:pt x="0" y="3460"/>
                  </a:cubicBezTo>
                  <a:lnTo>
                    <a:pt x="2" y="34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33"/>
            <p:cNvSpPr/>
            <p:nvPr/>
          </p:nvSpPr>
          <p:spPr>
            <a:xfrm>
              <a:off x="1107475" y="4865763"/>
              <a:ext cx="116525" cy="175750"/>
            </a:xfrm>
            <a:custGeom>
              <a:avLst/>
              <a:gdLst/>
              <a:ahLst/>
              <a:cxnLst/>
              <a:rect l="l" t="t" r="r" b="b"/>
              <a:pathLst>
                <a:path w="4661" h="7030" extrusionOk="0">
                  <a:moveTo>
                    <a:pt x="969" y="1"/>
                  </a:moveTo>
                  <a:cubicBezTo>
                    <a:pt x="902" y="1"/>
                    <a:pt x="842" y="16"/>
                    <a:pt x="792" y="51"/>
                  </a:cubicBezTo>
                  <a:cubicBezTo>
                    <a:pt x="428" y="308"/>
                    <a:pt x="279" y="1163"/>
                    <a:pt x="172" y="1612"/>
                  </a:cubicBezTo>
                  <a:cubicBezTo>
                    <a:pt x="1" y="2274"/>
                    <a:pt x="22" y="3108"/>
                    <a:pt x="65" y="3813"/>
                  </a:cubicBezTo>
                  <a:cubicBezTo>
                    <a:pt x="108" y="4583"/>
                    <a:pt x="450" y="5587"/>
                    <a:pt x="899" y="6143"/>
                  </a:cubicBezTo>
                  <a:cubicBezTo>
                    <a:pt x="1263" y="6586"/>
                    <a:pt x="1920" y="7030"/>
                    <a:pt x="2515" y="7030"/>
                  </a:cubicBezTo>
                  <a:cubicBezTo>
                    <a:pt x="2723" y="7030"/>
                    <a:pt x="2923" y="6976"/>
                    <a:pt x="3100" y="6848"/>
                  </a:cubicBezTo>
                  <a:cubicBezTo>
                    <a:pt x="3378" y="6656"/>
                    <a:pt x="3357" y="6399"/>
                    <a:pt x="3463" y="6079"/>
                  </a:cubicBezTo>
                  <a:cubicBezTo>
                    <a:pt x="3533" y="5860"/>
                    <a:pt x="3593" y="5822"/>
                    <a:pt x="3672" y="5822"/>
                  </a:cubicBezTo>
                  <a:cubicBezTo>
                    <a:pt x="3715" y="5822"/>
                    <a:pt x="3763" y="5833"/>
                    <a:pt x="3822" y="5833"/>
                  </a:cubicBezTo>
                  <a:cubicBezTo>
                    <a:pt x="3887" y="5833"/>
                    <a:pt x="3965" y="5819"/>
                    <a:pt x="4062" y="5758"/>
                  </a:cubicBezTo>
                  <a:cubicBezTo>
                    <a:pt x="4660" y="5395"/>
                    <a:pt x="4297" y="3941"/>
                    <a:pt x="4105" y="3386"/>
                  </a:cubicBezTo>
                  <a:cubicBezTo>
                    <a:pt x="3827" y="2531"/>
                    <a:pt x="3442" y="1590"/>
                    <a:pt x="2779" y="1141"/>
                  </a:cubicBezTo>
                  <a:cubicBezTo>
                    <a:pt x="2421" y="896"/>
                    <a:pt x="1479" y="1"/>
                    <a:pt x="969" y="1"/>
                  </a:cubicBezTo>
                  <a:close/>
                </a:path>
              </a:pathLst>
            </a:custGeom>
            <a:solidFill>
              <a:srgbClr val="E8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33"/>
            <p:cNvSpPr/>
            <p:nvPr/>
          </p:nvSpPr>
          <p:spPr>
            <a:xfrm>
              <a:off x="1092525" y="4876113"/>
              <a:ext cx="46500" cy="160525"/>
            </a:xfrm>
            <a:custGeom>
              <a:avLst/>
              <a:gdLst/>
              <a:ahLst/>
              <a:cxnLst/>
              <a:rect l="l" t="t" r="r" b="b"/>
              <a:pathLst>
                <a:path w="1860" h="6421" extrusionOk="0">
                  <a:moveTo>
                    <a:pt x="1668" y="1"/>
                  </a:moveTo>
                  <a:lnTo>
                    <a:pt x="1668" y="1"/>
                  </a:lnTo>
                  <a:cubicBezTo>
                    <a:pt x="1390" y="450"/>
                    <a:pt x="1026" y="813"/>
                    <a:pt x="770" y="1283"/>
                  </a:cubicBezTo>
                  <a:cubicBezTo>
                    <a:pt x="471" y="1839"/>
                    <a:pt x="300" y="2480"/>
                    <a:pt x="193" y="3121"/>
                  </a:cubicBezTo>
                  <a:cubicBezTo>
                    <a:pt x="0" y="4254"/>
                    <a:pt x="129" y="5259"/>
                    <a:pt x="813" y="6071"/>
                  </a:cubicBezTo>
                  <a:cubicBezTo>
                    <a:pt x="940" y="6227"/>
                    <a:pt x="1153" y="6421"/>
                    <a:pt x="1325" y="6421"/>
                  </a:cubicBezTo>
                  <a:cubicBezTo>
                    <a:pt x="1412" y="6421"/>
                    <a:pt x="1489" y="6371"/>
                    <a:pt x="1539" y="6242"/>
                  </a:cubicBezTo>
                  <a:cubicBezTo>
                    <a:pt x="1732" y="5814"/>
                    <a:pt x="1176" y="5045"/>
                    <a:pt x="1048" y="4682"/>
                  </a:cubicBezTo>
                  <a:cubicBezTo>
                    <a:pt x="620" y="3421"/>
                    <a:pt x="834" y="2352"/>
                    <a:pt x="1326" y="1198"/>
                  </a:cubicBezTo>
                  <a:cubicBezTo>
                    <a:pt x="1411" y="984"/>
                    <a:pt x="1860" y="150"/>
                    <a:pt x="1668" y="1"/>
                  </a:cubicBezTo>
                  <a:close/>
                </a:path>
              </a:pathLst>
            </a:custGeom>
            <a:solidFill>
              <a:srgbClr val="DD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33"/>
            <p:cNvSpPr/>
            <p:nvPr/>
          </p:nvSpPr>
          <p:spPr>
            <a:xfrm>
              <a:off x="1120300" y="4817263"/>
              <a:ext cx="176900" cy="105150"/>
            </a:xfrm>
            <a:custGeom>
              <a:avLst/>
              <a:gdLst/>
              <a:ahLst/>
              <a:cxnLst/>
              <a:rect l="l" t="t" r="r" b="b"/>
              <a:pathLst>
                <a:path w="7076" h="4206" extrusionOk="0">
                  <a:moveTo>
                    <a:pt x="3670" y="0"/>
                  </a:moveTo>
                  <a:cubicBezTo>
                    <a:pt x="3164" y="0"/>
                    <a:pt x="2569" y="173"/>
                    <a:pt x="2181" y="367"/>
                  </a:cubicBezTo>
                  <a:cubicBezTo>
                    <a:pt x="1604" y="666"/>
                    <a:pt x="813" y="987"/>
                    <a:pt x="450" y="1649"/>
                  </a:cubicBezTo>
                  <a:cubicBezTo>
                    <a:pt x="1" y="2440"/>
                    <a:pt x="471" y="3039"/>
                    <a:pt x="1027" y="3552"/>
                  </a:cubicBezTo>
                  <a:cubicBezTo>
                    <a:pt x="1496" y="3970"/>
                    <a:pt x="2109" y="4205"/>
                    <a:pt x="2712" y="4205"/>
                  </a:cubicBezTo>
                  <a:cubicBezTo>
                    <a:pt x="2879" y="4205"/>
                    <a:pt x="3045" y="4187"/>
                    <a:pt x="3207" y="4150"/>
                  </a:cubicBezTo>
                  <a:cubicBezTo>
                    <a:pt x="4147" y="3936"/>
                    <a:pt x="5451" y="3958"/>
                    <a:pt x="5921" y="2868"/>
                  </a:cubicBezTo>
                  <a:cubicBezTo>
                    <a:pt x="6157" y="2312"/>
                    <a:pt x="7076" y="1628"/>
                    <a:pt x="6306" y="1136"/>
                  </a:cubicBezTo>
                  <a:cubicBezTo>
                    <a:pt x="5964" y="901"/>
                    <a:pt x="5473" y="880"/>
                    <a:pt x="5109" y="688"/>
                  </a:cubicBezTo>
                  <a:cubicBezTo>
                    <a:pt x="4831" y="538"/>
                    <a:pt x="4554" y="260"/>
                    <a:pt x="4254" y="110"/>
                  </a:cubicBezTo>
                  <a:cubicBezTo>
                    <a:pt x="4093" y="33"/>
                    <a:pt x="3890" y="0"/>
                    <a:pt x="36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33"/>
            <p:cNvSpPr/>
            <p:nvPr/>
          </p:nvSpPr>
          <p:spPr>
            <a:xfrm>
              <a:off x="1115500" y="4858563"/>
              <a:ext cx="35825" cy="35750"/>
            </a:xfrm>
            <a:custGeom>
              <a:avLst/>
              <a:gdLst/>
              <a:ahLst/>
              <a:cxnLst/>
              <a:rect l="l" t="t" r="r" b="b"/>
              <a:pathLst>
                <a:path w="1433" h="1430" extrusionOk="0">
                  <a:moveTo>
                    <a:pt x="692" y="1"/>
                  </a:moveTo>
                  <a:cubicBezTo>
                    <a:pt x="531" y="1"/>
                    <a:pt x="390" y="73"/>
                    <a:pt x="278" y="297"/>
                  </a:cubicBezTo>
                  <a:cubicBezTo>
                    <a:pt x="0" y="831"/>
                    <a:pt x="599" y="1066"/>
                    <a:pt x="770" y="1429"/>
                  </a:cubicBezTo>
                  <a:cubicBezTo>
                    <a:pt x="749" y="1323"/>
                    <a:pt x="706" y="1130"/>
                    <a:pt x="749" y="1023"/>
                  </a:cubicBezTo>
                  <a:cubicBezTo>
                    <a:pt x="791" y="874"/>
                    <a:pt x="920" y="852"/>
                    <a:pt x="1005" y="788"/>
                  </a:cubicBezTo>
                  <a:cubicBezTo>
                    <a:pt x="1133" y="703"/>
                    <a:pt x="1347" y="510"/>
                    <a:pt x="1390" y="361"/>
                  </a:cubicBezTo>
                  <a:cubicBezTo>
                    <a:pt x="1433" y="126"/>
                    <a:pt x="1197" y="147"/>
                    <a:pt x="1069" y="83"/>
                  </a:cubicBezTo>
                  <a:cubicBezTo>
                    <a:pt x="935" y="38"/>
                    <a:pt x="808" y="1"/>
                    <a:pt x="692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33"/>
            <p:cNvSpPr/>
            <p:nvPr/>
          </p:nvSpPr>
          <p:spPr>
            <a:xfrm>
              <a:off x="1136875" y="4864888"/>
              <a:ext cx="52925" cy="17675"/>
            </a:xfrm>
            <a:custGeom>
              <a:avLst/>
              <a:gdLst/>
              <a:ahLst/>
              <a:cxnLst/>
              <a:rect l="l" t="t" r="r" b="b"/>
              <a:pathLst>
                <a:path w="2117" h="707" extrusionOk="0">
                  <a:moveTo>
                    <a:pt x="556" y="1"/>
                  </a:moveTo>
                  <a:cubicBezTo>
                    <a:pt x="364" y="22"/>
                    <a:pt x="171" y="65"/>
                    <a:pt x="0" y="172"/>
                  </a:cubicBezTo>
                  <a:lnTo>
                    <a:pt x="0" y="193"/>
                  </a:lnTo>
                  <a:cubicBezTo>
                    <a:pt x="113" y="168"/>
                    <a:pt x="218" y="158"/>
                    <a:pt x="325" y="158"/>
                  </a:cubicBezTo>
                  <a:cubicBezTo>
                    <a:pt x="400" y="158"/>
                    <a:pt x="476" y="163"/>
                    <a:pt x="556" y="172"/>
                  </a:cubicBezTo>
                  <a:cubicBezTo>
                    <a:pt x="727" y="172"/>
                    <a:pt x="898" y="193"/>
                    <a:pt x="1091" y="236"/>
                  </a:cubicBezTo>
                  <a:cubicBezTo>
                    <a:pt x="1262" y="279"/>
                    <a:pt x="1433" y="321"/>
                    <a:pt x="1603" y="407"/>
                  </a:cubicBezTo>
                  <a:cubicBezTo>
                    <a:pt x="1774" y="492"/>
                    <a:pt x="1945" y="578"/>
                    <a:pt x="2095" y="706"/>
                  </a:cubicBezTo>
                  <a:lnTo>
                    <a:pt x="2116" y="685"/>
                  </a:lnTo>
                  <a:cubicBezTo>
                    <a:pt x="1817" y="407"/>
                    <a:pt x="1475" y="236"/>
                    <a:pt x="1112" y="108"/>
                  </a:cubicBezTo>
                  <a:cubicBezTo>
                    <a:pt x="941" y="44"/>
                    <a:pt x="749" y="1"/>
                    <a:pt x="556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33"/>
            <p:cNvSpPr/>
            <p:nvPr/>
          </p:nvSpPr>
          <p:spPr>
            <a:xfrm>
              <a:off x="1136875" y="4868113"/>
              <a:ext cx="33150" cy="23000"/>
            </a:xfrm>
            <a:custGeom>
              <a:avLst/>
              <a:gdLst/>
              <a:ahLst/>
              <a:cxnLst/>
              <a:rect l="l" t="t" r="r" b="b"/>
              <a:pathLst>
                <a:path w="1326" h="920" extrusionOk="0">
                  <a:moveTo>
                    <a:pt x="22" y="0"/>
                  </a:moveTo>
                  <a:lnTo>
                    <a:pt x="0" y="21"/>
                  </a:lnTo>
                  <a:cubicBezTo>
                    <a:pt x="86" y="128"/>
                    <a:pt x="193" y="235"/>
                    <a:pt x="278" y="342"/>
                  </a:cubicBezTo>
                  <a:cubicBezTo>
                    <a:pt x="385" y="428"/>
                    <a:pt x="492" y="492"/>
                    <a:pt x="599" y="577"/>
                  </a:cubicBezTo>
                  <a:cubicBezTo>
                    <a:pt x="834" y="727"/>
                    <a:pt x="1069" y="834"/>
                    <a:pt x="1326" y="919"/>
                  </a:cubicBezTo>
                  <a:lnTo>
                    <a:pt x="1326" y="898"/>
                  </a:lnTo>
                  <a:cubicBezTo>
                    <a:pt x="1091" y="791"/>
                    <a:pt x="877" y="641"/>
                    <a:pt x="663" y="470"/>
                  </a:cubicBezTo>
                  <a:cubicBezTo>
                    <a:pt x="556" y="385"/>
                    <a:pt x="471" y="278"/>
                    <a:pt x="364" y="214"/>
                  </a:cubicBezTo>
                  <a:cubicBezTo>
                    <a:pt x="257" y="128"/>
                    <a:pt x="129" y="64"/>
                    <a:pt x="22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33"/>
            <p:cNvSpPr/>
            <p:nvPr/>
          </p:nvSpPr>
          <p:spPr>
            <a:xfrm>
              <a:off x="1133125" y="4870763"/>
              <a:ext cx="34500" cy="35025"/>
            </a:xfrm>
            <a:custGeom>
              <a:avLst/>
              <a:gdLst/>
              <a:ahLst/>
              <a:cxnLst/>
              <a:rect l="l" t="t" r="r" b="b"/>
              <a:pathLst>
                <a:path w="1380" h="1401" extrusionOk="0">
                  <a:moveTo>
                    <a:pt x="1" y="1"/>
                  </a:moveTo>
                  <a:cubicBezTo>
                    <a:pt x="44" y="172"/>
                    <a:pt x="108" y="322"/>
                    <a:pt x="215" y="450"/>
                  </a:cubicBezTo>
                  <a:cubicBezTo>
                    <a:pt x="300" y="599"/>
                    <a:pt x="428" y="685"/>
                    <a:pt x="535" y="792"/>
                  </a:cubicBezTo>
                  <a:cubicBezTo>
                    <a:pt x="749" y="984"/>
                    <a:pt x="984" y="1134"/>
                    <a:pt x="1219" y="1283"/>
                  </a:cubicBezTo>
                  <a:cubicBezTo>
                    <a:pt x="1198" y="1326"/>
                    <a:pt x="1198" y="1369"/>
                    <a:pt x="1241" y="1390"/>
                  </a:cubicBezTo>
                  <a:cubicBezTo>
                    <a:pt x="1251" y="1397"/>
                    <a:pt x="1261" y="1400"/>
                    <a:pt x="1272" y="1400"/>
                  </a:cubicBezTo>
                  <a:cubicBezTo>
                    <a:pt x="1328" y="1400"/>
                    <a:pt x="1380" y="1316"/>
                    <a:pt x="1326" y="1262"/>
                  </a:cubicBezTo>
                  <a:cubicBezTo>
                    <a:pt x="1313" y="1256"/>
                    <a:pt x="1303" y="1253"/>
                    <a:pt x="1293" y="1253"/>
                  </a:cubicBezTo>
                  <a:cubicBezTo>
                    <a:pt x="1271" y="1253"/>
                    <a:pt x="1256" y="1268"/>
                    <a:pt x="1241" y="1283"/>
                  </a:cubicBezTo>
                  <a:cubicBezTo>
                    <a:pt x="1027" y="1091"/>
                    <a:pt x="792" y="899"/>
                    <a:pt x="599" y="706"/>
                  </a:cubicBezTo>
                  <a:cubicBezTo>
                    <a:pt x="492" y="599"/>
                    <a:pt x="407" y="471"/>
                    <a:pt x="300" y="34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33"/>
            <p:cNvSpPr/>
            <p:nvPr/>
          </p:nvSpPr>
          <p:spPr>
            <a:xfrm>
              <a:off x="1121900" y="4876113"/>
              <a:ext cx="59550" cy="57975"/>
            </a:xfrm>
            <a:custGeom>
              <a:avLst/>
              <a:gdLst/>
              <a:ahLst/>
              <a:cxnLst/>
              <a:rect l="l" t="t" r="r" b="b"/>
              <a:pathLst>
                <a:path w="2382" h="2319" extrusionOk="0">
                  <a:moveTo>
                    <a:pt x="1" y="1"/>
                  </a:moveTo>
                  <a:lnTo>
                    <a:pt x="22" y="65"/>
                  </a:lnTo>
                  <a:cubicBezTo>
                    <a:pt x="193" y="279"/>
                    <a:pt x="343" y="471"/>
                    <a:pt x="514" y="663"/>
                  </a:cubicBezTo>
                  <a:cubicBezTo>
                    <a:pt x="599" y="770"/>
                    <a:pt x="685" y="877"/>
                    <a:pt x="770" y="963"/>
                  </a:cubicBezTo>
                  <a:cubicBezTo>
                    <a:pt x="856" y="1069"/>
                    <a:pt x="920" y="1198"/>
                    <a:pt x="1027" y="1305"/>
                  </a:cubicBezTo>
                  <a:cubicBezTo>
                    <a:pt x="1177" y="1518"/>
                    <a:pt x="1369" y="1711"/>
                    <a:pt x="1583" y="1860"/>
                  </a:cubicBezTo>
                  <a:cubicBezTo>
                    <a:pt x="1796" y="2010"/>
                    <a:pt x="1989" y="2138"/>
                    <a:pt x="2224" y="2224"/>
                  </a:cubicBezTo>
                  <a:cubicBezTo>
                    <a:pt x="2202" y="2245"/>
                    <a:pt x="2202" y="2288"/>
                    <a:pt x="2245" y="2309"/>
                  </a:cubicBezTo>
                  <a:cubicBezTo>
                    <a:pt x="2255" y="2316"/>
                    <a:pt x="2266" y="2319"/>
                    <a:pt x="2277" y="2319"/>
                  </a:cubicBezTo>
                  <a:cubicBezTo>
                    <a:pt x="2332" y="2319"/>
                    <a:pt x="2381" y="2235"/>
                    <a:pt x="2309" y="2181"/>
                  </a:cubicBezTo>
                  <a:cubicBezTo>
                    <a:pt x="2303" y="2175"/>
                    <a:pt x="2295" y="2172"/>
                    <a:pt x="2286" y="2172"/>
                  </a:cubicBezTo>
                  <a:cubicBezTo>
                    <a:pt x="2265" y="2172"/>
                    <a:pt x="2239" y="2187"/>
                    <a:pt x="2224" y="2202"/>
                  </a:cubicBezTo>
                  <a:cubicBezTo>
                    <a:pt x="1796" y="1967"/>
                    <a:pt x="1390" y="1647"/>
                    <a:pt x="1091" y="1219"/>
                  </a:cubicBezTo>
                  <a:cubicBezTo>
                    <a:pt x="1006" y="1112"/>
                    <a:pt x="941" y="984"/>
                    <a:pt x="877" y="877"/>
                  </a:cubicBezTo>
                  <a:cubicBezTo>
                    <a:pt x="792" y="749"/>
                    <a:pt x="706" y="642"/>
                    <a:pt x="599" y="556"/>
                  </a:cubicBezTo>
                  <a:cubicBezTo>
                    <a:pt x="407" y="364"/>
                    <a:pt x="215" y="150"/>
                    <a:pt x="1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33"/>
            <p:cNvSpPr/>
            <p:nvPr/>
          </p:nvSpPr>
          <p:spPr>
            <a:xfrm>
              <a:off x="1124575" y="4871838"/>
              <a:ext cx="46275" cy="49425"/>
            </a:xfrm>
            <a:custGeom>
              <a:avLst/>
              <a:gdLst/>
              <a:ahLst/>
              <a:cxnLst/>
              <a:rect l="l" t="t" r="r" b="b"/>
              <a:pathLst>
                <a:path w="1851" h="1977" extrusionOk="0">
                  <a:moveTo>
                    <a:pt x="1" y="1"/>
                  </a:moveTo>
                  <a:lnTo>
                    <a:pt x="1" y="1"/>
                  </a:lnTo>
                  <a:cubicBezTo>
                    <a:pt x="129" y="193"/>
                    <a:pt x="279" y="364"/>
                    <a:pt x="386" y="535"/>
                  </a:cubicBezTo>
                  <a:cubicBezTo>
                    <a:pt x="450" y="621"/>
                    <a:pt x="514" y="706"/>
                    <a:pt x="578" y="813"/>
                  </a:cubicBezTo>
                  <a:cubicBezTo>
                    <a:pt x="642" y="898"/>
                    <a:pt x="685" y="1005"/>
                    <a:pt x="749" y="1112"/>
                  </a:cubicBezTo>
                  <a:cubicBezTo>
                    <a:pt x="856" y="1305"/>
                    <a:pt x="1005" y="1497"/>
                    <a:pt x="1176" y="1625"/>
                  </a:cubicBezTo>
                  <a:cubicBezTo>
                    <a:pt x="1326" y="1753"/>
                    <a:pt x="1497" y="1839"/>
                    <a:pt x="1689" y="1882"/>
                  </a:cubicBezTo>
                  <a:cubicBezTo>
                    <a:pt x="1668" y="1924"/>
                    <a:pt x="1668" y="1946"/>
                    <a:pt x="1711" y="1967"/>
                  </a:cubicBezTo>
                  <a:cubicBezTo>
                    <a:pt x="1721" y="1974"/>
                    <a:pt x="1732" y="1977"/>
                    <a:pt x="1742" y="1977"/>
                  </a:cubicBezTo>
                  <a:cubicBezTo>
                    <a:pt x="1798" y="1977"/>
                    <a:pt x="1850" y="1893"/>
                    <a:pt x="1796" y="1839"/>
                  </a:cubicBezTo>
                  <a:cubicBezTo>
                    <a:pt x="1784" y="1833"/>
                    <a:pt x="1771" y="1830"/>
                    <a:pt x="1759" y="1830"/>
                  </a:cubicBezTo>
                  <a:cubicBezTo>
                    <a:pt x="1730" y="1830"/>
                    <a:pt x="1705" y="1845"/>
                    <a:pt x="1689" y="1860"/>
                  </a:cubicBezTo>
                  <a:cubicBezTo>
                    <a:pt x="1518" y="1796"/>
                    <a:pt x="1369" y="1689"/>
                    <a:pt x="1219" y="1561"/>
                  </a:cubicBezTo>
                  <a:cubicBezTo>
                    <a:pt x="1070" y="1411"/>
                    <a:pt x="941" y="1240"/>
                    <a:pt x="834" y="1048"/>
                  </a:cubicBezTo>
                  <a:cubicBezTo>
                    <a:pt x="770" y="941"/>
                    <a:pt x="749" y="834"/>
                    <a:pt x="685" y="727"/>
                  </a:cubicBezTo>
                  <a:cubicBezTo>
                    <a:pt x="621" y="621"/>
                    <a:pt x="557" y="514"/>
                    <a:pt x="492" y="428"/>
                  </a:cubicBezTo>
                  <a:cubicBezTo>
                    <a:pt x="343" y="257"/>
                    <a:pt x="172" y="129"/>
                    <a:pt x="1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33"/>
            <p:cNvSpPr/>
            <p:nvPr/>
          </p:nvSpPr>
          <p:spPr>
            <a:xfrm>
              <a:off x="1135800" y="4870763"/>
              <a:ext cx="26750" cy="27825"/>
            </a:xfrm>
            <a:custGeom>
              <a:avLst/>
              <a:gdLst/>
              <a:ahLst/>
              <a:cxnLst/>
              <a:rect l="l" t="t" r="r" b="b"/>
              <a:pathLst>
                <a:path w="1070" h="1113" extrusionOk="0">
                  <a:moveTo>
                    <a:pt x="1" y="1"/>
                  </a:moveTo>
                  <a:lnTo>
                    <a:pt x="1" y="22"/>
                  </a:lnTo>
                  <a:cubicBezTo>
                    <a:pt x="65" y="151"/>
                    <a:pt x="150" y="236"/>
                    <a:pt x="236" y="343"/>
                  </a:cubicBezTo>
                  <a:cubicBezTo>
                    <a:pt x="343" y="428"/>
                    <a:pt x="450" y="493"/>
                    <a:pt x="535" y="557"/>
                  </a:cubicBezTo>
                  <a:cubicBezTo>
                    <a:pt x="749" y="706"/>
                    <a:pt x="920" y="877"/>
                    <a:pt x="1069" y="1112"/>
                  </a:cubicBezTo>
                  <a:lnTo>
                    <a:pt x="1069" y="1091"/>
                  </a:lnTo>
                  <a:cubicBezTo>
                    <a:pt x="1027" y="984"/>
                    <a:pt x="941" y="856"/>
                    <a:pt x="877" y="749"/>
                  </a:cubicBezTo>
                  <a:cubicBezTo>
                    <a:pt x="792" y="642"/>
                    <a:pt x="706" y="557"/>
                    <a:pt x="599" y="471"/>
                  </a:cubicBezTo>
                  <a:cubicBezTo>
                    <a:pt x="514" y="364"/>
                    <a:pt x="428" y="279"/>
                    <a:pt x="321" y="215"/>
                  </a:cubicBezTo>
                  <a:cubicBezTo>
                    <a:pt x="214" y="129"/>
                    <a:pt x="108" y="65"/>
                    <a:pt x="1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33"/>
            <p:cNvSpPr/>
            <p:nvPr/>
          </p:nvSpPr>
          <p:spPr>
            <a:xfrm>
              <a:off x="1136350" y="4865438"/>
              <a:ext cx="45650" cy="25050"/>
            </a:xfrm>
            <a:custGeom>
              <a:avLst/>
              <a:gdLst/>
              <a:ahLst/>
              <a:cxnLst/>
              <a:rect l="l" t="t" r="r" b="b"/>
              <a:pathLst>
                <a:path w="1826" h="1002" extrusionOk="0">
                  <a:moveTo>
                    <a:pt x="0" y="0"/>
                  </a:moveTo>
                  <a:lnTo>
                    <a:pt x="0" y="22"/>
                  </a:lnTo>
                  <a:cubicBezTo>
                    <a:pt x="150" y="86"/>
                    <a:pt x="299" y="150"/>
                    <a:pt x="449" y="193"/>
                  </a:cubicBezTo>
                  <a:cubicBezTo>
                    <a:pt x="599" y="257"/>
                    <a:pt x="770" y="278"/>
                    <a:pt x="898" y="342"/>
                  </a:cubicBezTo>
                  <a:cubicBezTo>
                    <a:pt x="1197" y="449"/>
                    <a:pt x="1475" y="620"/>
                    <a:pt x="1689" y="898"/>
                  </a:cubicBezTo>
                  <a:cubicBezTo>
                    <a:pt x="1667" y="919"/>
                    <a:pt x="1646" y="962"/>
                    <a:pt x="1689" y="983"/>
                  </a:cubicBezTo>
                  <a:cubicBezTo>
                    <a:pt x="1705" y="996"/>
                    <a:pt x="1721" y="1001"/>
                    <a:pt x="1735" y="1001"/>
                  </a:cubicBezTo>
                  <a:cubicBezTo>
                    <a:pt x="1794" y="1001"/>
                    <a:pt x="1826" y="911"/>
                    <a:pt x="1774" y="877"/>
                  </a:cubicBezTo>
                  <a:cubicBezTo>
                    <a:pt x="1763" y="866"/>
                    <a:pt x="1747" y="861"/>
                    <a:pt x="1731" y="861"/>
                  </a:cubicBezTo>
                  <a:cubicBezTo>
                    <a:pt x="1715" y="861"/>
                    <a:pt x="1699" y="866"/>
                    <a:pt x="1689" y="877"/>
                  </a:cubicBezTo>
                  <a:cubicBezTo>
                    <a:pt x="1603" y="727"/>
                    <a:pt x="1496" y="599"/>
                    <a:pt x="1368" y="492"/>
                  </a:cubicBezTo>
                  <a:cubicBezTo>
                    <a:pt x="1240" y="385"/>
                    <a:pt x="1090" y="299"/>
                    <a:pt x="941" y="214"/>
                  </a:cubicBezTo>
                  <a:cubicBezTo>
                    <a:pt x="791" y="150"/>
                    <a:pt x="641" y="86"/>
                    <a:pt x="492" y="43"/>
                  </a:cubicBezTo>
                  <a:cubicBezTo>
                    <a:pt x="321" y="22"/>
                    <a:pt x="171" y="0"/>
                    <a:pt x="0" y="0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33"/>
            <p:cNvSpPr/>
            <p:nvPr/>
          </p:nvSpPr>
          <p:spPr>
            <a:xfrm>
              <a:off x="1134200" y="4877713"/>
              <a:ext cx="38750" cy="37800"/>
            </a:xfrm>
            <a:custGeom>
              <a:avLst/>
              <a:gdLst/>
              <a:ahLst/>
              <a:cxnLst/>
              <a:rect l="l" t="t" r="r" b="b"/>
              <a:pathLst>
                <a:path w="1550" h="1512" extrusionOk="0">
                  <a:moveTo>
                    <a:pt x="1" y="1"/>
                  </a:moveTo>
                  <a:cubicBezTo>
                    <a:pt x="65" y="172"/>
                    <a:pt x="150" y="343"/>
                    <a:pt x="257" y="492"/>
                  </a:cubicBezTo>
                  <a:cubicBezTo>
                    <a:pt x="343" y="642"/>
                    <a:pt x="471" y="770"/>
                    <a:pt x="599" y="899"/>
                  </a:cubicBezTo>
                  <a:cubicBezTo>
                    <a:pt x="706" y="1005"/>
                    <a:pt x="834" y="1134"/>
                    <a:pt x="984" y="1219"/>
                  </a:cubicBezTo>
                  <a:cubicBezTo>
                    <a:pt x="1112" y="1305"/>
                    <a:pt x="1262" y="1369"/>
                    <a:pt x="1390" y="1390"/>
                  </a:cubicBezTo>
                  <a:cubicBezTo>
                    <a:pt x="1375" y="1451"/>
                    <a:pt x="1413" y="1511"/>
                    <a:pt x="1452" y="1511"/>
                  </a:cubicBezTo>
                  <a:cubicBezTo>
                    <a:pt x="1468" y="1511"/>
                    <a:pt x="1484" y="1501"/>
                    <a:pt x="1497" y="1476"/>
                  </a:cubicBezTo>
                  <a:lnTo>
                    <a:pt x="1518" y="1476"/>
                  </a:lnTo>
                  <a:cubicBezTo>
                    <a:pt x="1550" y="1412"/>
                    <a:pt x="1499" y="1337"/>
                    <a:pt x="1454" y="1337"/>
                  </a:cubicBezTo>
                  <a:cubicBezTo>
                    <a:pt x="1438" y="1337"/>
                    <a:pt x="1422" y="1347"/>
                    <a:pt x="1411" y="1369"/>
                  </a:cubicBezTo>
                  <a:cubicBezTo>
                    <a:pt x="1112" y="1283"/>
                    <a:pt x="877" y="1048"/>
                    <a:pt x="663" y="792"/>
                  </a:cubicBezTo>
                  <a:cubicBezTo>
                    <a:pt x="556" y="663"/>
                    <a:pt x="449" y="514"/>
                    <a:pt x="343" y="386"/>
                  </a:cubicBezTo>
                  <a:cubicBezTo>
                    <a:pt x="236" y="257"/>
                    <a:pt x="129" y="129"/>
                    <a:pt x="22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33"/>
            <p:cNvSpPr/>
            <p:nvPr/>
          </p:nvSpPr>
          <p:spPr>
            <a:xfrm>
              <a:off x="1130450" y="4859563"/>
              <a:ext cx="60950" cy="8575"/>
            </a:xfrm>
            <a:custGeom>
              <a:avLst/>
              <a:gdLst/>
              <a:ahLst/>
              <a:cxnLst/>
              <a:rect l="l" t="t" r="r" b="b"/>
              <a:pathLst>
                <a:path w="2438" h="343" extrusionOk="0">
                  <a:moveTo>
                    <a:pt x="1219" y="0"/>
                  </a:moveTo>
                  <a:cubicBezTo>
                    <a:pt x="1112" y="0"/>
                    <a:pt x="1027" y="21"/>
                    <a:pt x="920" y="21"/>
                  </a:cubicBezTo>
                  <a:cubicBezTo>
                    <a:pt x="792" y="43"/>
                    <a:pt x="706" y="64"/>
                    <a:pt x="599" y="107"/>
                  </a:cubicBezTo>
                  <a:cubicBezTo>
                    <a:pt x="386" y="171"/>
                    <a:pt x="193" y="235"/>
                    <a:pt x="1" y="257"/>
                  </a:cubicBezTo>
                  <a:lnTo>
                    <a:pt x="1" y="278"/>
                  </a:lnTo>
                  <a:cubicBezTo>
                    <a:pt x="72" y="302"/>
                    <a:pt x="148" y="311"/>
                    <a:pt x="226" y="311"/>
                  </a:cubicBezTo>
                  <a:cubicBezTo>
                    <a:pt x="360" y="311"/>
                    <a:pt x="499" y="284"/>
                    <a:pt x="621" y="257"/>
                  </a:cubicBezTo>
                  <a:cubicBezTo>
                    <a:pt x="728" y="214"/>
                    <a:pt x="835" y="192"/>
                    <a:pt x="920" y="171"/>
                  </a:cubicBezTo>
                  <a:cubicBezTo>
                    <a:pt x="1027" y="150"/>
                    <a:pt x="1134" y="150"/>
                    <a:pt x="1241" y="128"/>
                  </a:cubicBezTo>
                  <a:cubicBezTo>
                    <a:pt x="1377" y="113"/>
                    <a:pt x="1523" y="98"/>
                    <a:pt x="1673" y="98"/>
                  </a:cubicBezTo>
                  <a:cubicBezTo>
                    <a:pt x="1735" y="98"/>
                    <a:pt x="1798" y="101"/>
                    <a:pt x="1860" y="107"/>
                  </a:cubicBezTo>
                  <a:cubicBezTo>
                    <a:pt x="1967" y="107"/>
                    <a:pt x="2074" y="128"/>
                    <a:pt x="2160" y="171"/>
                  </a:cubicBezTo>
                  <a:cubicBezTo>
                    <a:pt x="2267" y="192"/>
                    <a:pt x="2352" y="257"/>
                    <a:pt x="2416" y="342"/>
                  </a:cubicBezTo>
                  <a:lnTo>
                    <a:pt x="2438" y="342"/>
                  </a:lnTo>
                  <a:cubicBezTo>
                    <a:pt x="2373" y="235"/>
                    <a:pt x="2267" y="171"/>
                    <a:pt x="2181" y="128"/>
                  </a:cubicBezTo>
                  <a:cubicBezTo>
                    <a:pt x="2074" y="64"/>
                    <a:pt x="1967" y="43"/>
                    <a:pt x="1860" y="21"/>
                  </a:cubicBezTo>
                  <a:cubicBezTo>
                    <a:pt x="1647" y="0"/>
                    <a:pt x="1433" y="0"/>
                    <a:pt x="1219" y="0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33"/>
            <p:cNvSpPr/>
            <p:nvPr/>
          </p:nvSpPr>
          <p:spPr>
            <a:xfrm>
              <a:off x="1131525" y="4886263"/>
              <a:ext cx="20075" cy="37150"/>
            </a:xfrm>
            <a:custGeom>
              <a:avLst/>
              <a:gdLst/>
              <a:ahLst/>
              <a:cxnLst/>
              <a:rect l="l" t="t" r="r" b="b"/>
              <a:pathLst>
                <a:path w="803" h="1486" extrusionOk="0">
                  <a:moveTo>
                    <a:pt x="22" y="1"/>
                  </a:moveTo>
                  <a:lnTo>
                    <a:pt x="22" y="1"/>
                  </a:lnTo>
                  <a:cubicBezTo>
                    <a:pt x="1" y="129"/>
                    <a:pt x="22" y="279"/>
                    <a:pt x="65" y="407"/>
                  </a:cubicBezTo>
                  <a:cubicBezTo>
                    <a:pt x="86" y="557"/>
                    <a:pt x="172" y="685"/>
                    <a:pt x="236" y="792"/>
                  </a:cubicBezTo>
                  <a:cubicBezTo>
                    <a:pt x="321" y="899"/>
                    <a:pt x="407" y="984"/>
                    <a:pt x="492" y="1091"/>
                  </a:cubicBezTo>
                  <a:cubicBezTo>
                    <a:pt x="578" y="1155"/>
                    <a:pt x="642" y="1241"/>
                    <a:pt x="685" y="1347"/>
                  </a:cubicBezTo>
                  <a:cubicBezTo>
                    <a:pt x="642" y="1369"/>
                    <a:pt x="621" y="1433"/>
                    <a:pt x="663" y="1476"/>
                  </a:cubicBezTo>
                  <a:cubicBezTo>
                    <a:pt x="674" y="1482"/>
                    <a:pt x="684" y="1485"/>
                    <a:pt x="695" y="1485"/>
                  </a:cubicBezTo>
                  <a:cubicBezTo>
                    <a:pt x="751" y="1485"/>
                    <a:pt x="803" y="1401"/>
                    <a:pt x="749" y="1347"/>
                  </a:cubicBezTo>
                  <a:lnTo>
                    <a:pt x="706" y="1347"/>
                  </a:lnTo>
                  <a:cubicBezTo>
                    <a:pt x="663" y="1219"/>
                    <a:pt x="599" y="1112"/>
                    <a:pt x="535" y="1027"/>
                  </a:cubicBezTo>
                  <a:cubicBezTo>
                    <a:pt x="471" y="920"/>
                    <a:pt x="385" y="813"/>
                    <a:pt x="321" y="706"/>
                  </a:cubicBezTo>
                  <a:cubicBezTo>
                    <a:pt x="257" y="599"/>
                    <a:pt x="236" y="492"/>
                    <a:pt x="172" y="364"/>
                  </a:cubicBezTo>
                  <a:cubicBezTo>
                    <a:pt x="129" y="236"/>
                    <a:pt x="86" y="108"/>
                    <a:pt x="22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33"/>
            <p:cNvSpPr/>
            <p:nvPr/>
          </p:nvSpPr>
          <p:spPr>
            <a:xfrm>
              <a:off x="1136350" y="4863288"/>
              <a:ext cx="39025" cy="28350"/>
            </a:xfrm>
            <a:custGeom>
              <a:avLst/>
              <a:gdLst/>
              <a:ahLst/>
              <a:cxnLst/>
              <a:rect l="l" t="t" r="r" b="b"/>
              <a:pathLst>
                <a:path w="1561" h="1134" extrusionOk="0">
                  <a:moveTo>
                    <a:pt x="0" y="1"/>
                  </a:moveTo>
                  <a:lnTo>
                    <a:pt x="0" y="22"/>
                  </a:lnTo>
                  <a:cubicBezTo>
                    <a:pt x="128" y="129"/>
                    <a:pt x="235" y="214"/>
                    <a:pt x="363" y="321"/>
                  </a:cubicBezTo>
                  <a:cubicBezTo>
                    <a:pt x="492" y="407"/>
                    <a:pt x="641" y="492"/>
                    <a:pt x="770" y="578"/>
                  </a:cubicBezTo>
                  <a:cubicBezTo>
                    <a:pt x="1026" y="770"/>
                    <a:pt x="1283" y="963"/>
                    <a:pt x="1539" y="1134"/>
                  </a:cubicBezTo>
                  <a:lnTo>
                    <a:pt x="1560" y="1112"/>
                  </a:lnTo>
                  <a:cubicBezTo>
                    <a:pt x="1304" y="898"/>
                    <a:pt x="1069" y="685"/>
                    <a:pt x="812" y="471"/>
                  </a:cubicBezTo>
                  <a:cubicBezTo>
                    <a:pt x="705" y="364"/>
                    <a:pt x="577" y="257"/>
                    <a:pt x="428" y="172"/>
                  </a:cubicBezTo>
                  <a:cubicBezTo>
                    <a:pt x="299" y="108"/>
                    <a:pt x="150" y="43"/>
                    <a:pt x="0" y="1"/>
                  </a:cubicBezTo>
                  <a:close/>
                </a:path>
              </a:pathLst>
            </a:custGeom>
            <a:solidFill>
              <a:srgbClr val="D8C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33"/>
            <p:cNvSpPr/>
            <p:nvPr/>
          </p:nvSpPr>
          <p:spPr>
            <a:xfrm>
              <a:off x="1160550" y="4897413"/>
              <a:ext cx="4025" cy="2850"/>
            </a:xfrm>
            <a:custGeom>
              <a:avLst/>
              <a:gdLst/>
              <a:ahLst/>
              <a:cxnLst/>
              <a:rect l="l" t="t" r="r" b="b"/>
              <a:pathLst>
                <a:path w="161" h="114" extrusionOk="0">
                  <a:moveTo>
                    <a:pt x="101" y="0"/>
                  </a:moveTo>
                  <a:cubicBezTo>
                    <a:pt x="46" y="0"/>
                    <a:pt x="1" y="72"/>
                    <a:pt x="58" y="111"/>
                  </a:cubicBezTo>
                  <a:cubicBezTo>
                    <a:pt x="63" y="113"/>
                    <a:pt x="68" y="114"/>
                    <a:pt x="72" y="114"/>
                  </a:cubicBezTo>
                  <a:cubicBezTo>
                    <a:pt x="113" y="114"/>
                    <a:pt x="160" y="42"/>
                    <a:pt x="122" y="4"/>
                  </a:cubicBezTo>
                  <a:cubicBezTo>
                    <a:pt x="115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33"/>
            <p:cNvSpPr/>
            <p:nvPr/>
          </p:nvSpPr>
          <p:spPr>
            <a:xfrm>
              <a:off x="1168650" y="4889663"/>
              <a:ext cx="3275" cy="3125"/>
            </a:xfrm>
            <a:custGeom>
              <a:avLst/>
              <a:gdLst/>
              <a:ahLst/>
              <a:cxnLst/>
              <a:rect l="l" t="t" r="r" b="b"/>
              <a:pathLst>
                <a:path w="131" h="125" extrusionOk="0">
                  <a:moveTo>
                    <a:pt x="55" y="1"/>
                  </a:moveTo>
                  <a:cubicBezTo>
                    <a:pt x="26" y="1"/>
                    <a:pt x="0" y="23"/>
                    <a:pt x="12" y="57"/>
                  </a:cubicBezTo>
                  <a:lnTo>
                    <a:pt x="12" y="79"/>
                  </a:lnTo>
                  <a:cubicBezTo>
                    <a:pt x="22" y="108"/>
                    <a:pt x="50" y="124"/>
                    <a:pt x="76" y="124"/>
                  </a:cubicBezTo>
                  <a:cubicBezTo>
                    <a:pt x="105" y="124"/>
                    <a:pt x="130" y="103"/>
                    <a:pt x="119" y="57"/>
                  </a:cubicBezTo>
                  <a:cubicBezTo>
                    <a:pt x="109" y="17"/>
                    <a:pt x="80" y="1"/>
                    <a:pt x="55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33"/>
            <p:cNvSpPr/>
            <p:nvPr/>
          </p:nvSpPr>
          <p:spPr>
            <a:xfrm>
              <a:off x="1173475" y="4890288"/>
              <a:ext cx="4300" cy="3200"/>
            </a:xfrm>
            <a:custGeom>
              <a:avLst/>
              <a:gdLst/>
              <a:ahLst/>
              <a:cxnLst/>
              <a:rect l="l" t="t" r="r" b="b"/>
              <a:pathLst>
                <a:path w="172" h="128" extrusionOk="0">
                  <a:moveTo>
                    <a:pt x="88" y="1"/>
                  </a:moveTo>
                  <a:cubicBezTo>
                    <a:pt x="37" y="1"/>
                    <a:pt x="0" y="82"/>
                    <a:pt x="54" y="118"/>
                  </a:cubicBezTo>
                  <a:cubicBezTo>
                    <a:pt x="64" y="125"/>
                    <a:pt x="75" y="128"/>
                    <a:pt x="85" y="128"/>
                  </a:cubicBezTo>
                  <a:cubicBezTo>
                    <a:pt x="135" y="128"/>
                    <a:pt x="172" y="47"/>
                    <a:pt x="118" y="11"/>
                  </a:cubicBezTo>
                  <a:cubicBezTo>
                    <a:pt x="108" y="4"/>
                    <a:pt x="97" y="1"/>
                    <a:pt x="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33"/>
            <p:cNvSpPr/>
            <p:nvPr/>
          </p:nvSpPr>
          <p:spPr>
            <a:xfrm>
              <a:off x="1187400" y="4881163"/>
              <a:ext cx="4800" cy="3250"/>
            </a:xfrm>
            <a:custGeom>
              <a:avLst/>
              <a:gdLst/>
              <a:ahLst/>
              <a:cxnLst/>
              <a:rect l="l" t="t" r="r" b="b"/>
              <a:pathLst>
                <a:path w="192" h="130" extrusionOk="0">
                  <a:moveTo>
                    <a:pt x="89" y="1"/>
                  </a:moveTo>
                  <a:cubicBezTo>
                    <a:pt x="47" y="1"/>
                    <a:pt x="1" y="63"/>
                    <a:pt x="53" y="98"/>
                  </a:cubicBezTo>
                  <a:lnTo>
                    <a:pt x="74" y="119"/>
                  </a:lnTo>
                  <a:cubicBezTo>
                    <a:pt x="81" y="126"/>
                    <a:pt x="89" y="129"/>
                    <a:pt x="97" y="129"/>
                  </a:cubicBezTo>
                  <a:cubicBezTo>
                    <a:pt x="141" y="129"/>
                    <a:pt x="192" y="48"/>
                    <a:pt x="138" y="12"/>
                  </a:cubicBezTo>
                  <a:lnTo>
                    <a:pt x="117" y="12"/>
                  </a:lnTo>
                  <a:cubicBezTo>
                    <a:pt x="109" y="4"/>
                    <a:pt x="99" y="1"/>
                    <a:pt x="89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33"/>
            <p:cNvSpPr/>
            <p:nvPr/>
          </p:nvSpPr>
          <p:spPr>
            <a:xfrm>
              <a:off x="1189500" y="4867313"/>
              <a:ext cx="4325" cy="3200"/>
            </a:xfrm>
            <a:custGeom>
              <a:avLst/>
              <a:gdLst/>
              <a:ahLst/>
              <a:cxnLst/>
              <a:rect l="l" t="t" r="r" b="b"/>
              <a:pathLst>
                <a:path w="173" h="128" extrusionOk="0">
                  <a:moveTo>
                    <a:pt x="88" y="1"/>
                  </a:moveTo>
                  <a:cubicBezTo>
                    <a:pt x="37" y="1"/>
                    <a:pt x="0" y="82"/>
                    <a:pt x="54" y="118"/>
                  </a:cubicBezTo>
                  <a:cubicBezTo>
                    <a:pt x="61" y="125"/>
                    <a:pt x="69" y="128"/>
                    <a:pt x="77" y="128"/>
                  </a:cubicBezTo>
                  <a:cubicBezTo>
                    <a:pt x="121" y="128"/>
                    <a:pt x="172" y="47"/>
                    <a:pt x="118" y="11"/>
                  </a:cubicBezTo>
                  <a:cubicBezTo>
                    <a:pt x="108" y="4"/>
                    <a:pt x="98" y="1"/>
                    <a:pt x="88" y="1"/>
                  </a:cubicBezTo>
                  <a:close/>
                </a:path>
              </a:pathLst>
            </a:custGeom>
            <a:solidFill>
              <a:srgbClr val="BA6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33"/>
            <p:cNvSpPr/>
            <p:nvPr/>
          </p:nvSpPr>
          <p:spPr>
            <a:xfrm>
              <a:off x="1095725" y="4840063"/>
              <a:ext cx="45975" cy="131725"/>
            </a:xfrm>
            <a:custGeom>
              <a:avLst/>
              <a:gdLst/>
              <a:ahLst/>
              <a:cxnLst/>
              <a:rect l="l" t="t" r="r" b="b"/>
              <a:pathLst>
                <a:path w="1839" h="5269" extrusionOk="0">
                  <a:moveTo>
                    <a:pt x="1533" y="0"/>
                  </a:moveTo>
                  <a:cubicBezTo>
                    <a:pt x="1151" y="0"/>
                    <a:pt x="505" y="596"/>
                    <a:pt x="385" y="866"/>
                  </a:cubicBezTo>
                  <a:cubicBezTo>
                    <a:pt x="1" y="1721"/>
                    <a:pt x="43" y="2747"/>
                    <a:pt x="129" y="3666"/>
                  </a:cubicBezTo>
                  <a:cubicBezTo>
                    <a:pt x="172" y="4157"/>
                    <a:pt x="364" y="5269"/>
                    <a:pt x="962" y="5269"/>
                  </a:cubicBezTo>
                  <a:cubicBezTo>
                    <a:pt x="1732" y="5269"/>
                    <a:pt x="1304" y="3473"/>
                    <a:pt x="1283" y="3003"/>
                  </a:cubicBezTo>
                  <a:cubicBezTo>
                    <a:pt x="1240" y="2511"/>
                    <a:pt x="1198" y="2020"/>
                    <a:pt x="1304" y="1528"/>
                  </a:cubicBezTo>
                  <a:cubicBezTo>
                    <a:pt x="1390" y="1165"/>
                    <a:pt x="1839" y="759"/>
                    <a:pt x="1817" y="395"/>
                  </a:cubicBezTo>
                  <a:cubicBezTo>
                    <a:pt x="1811" y="108"/>
                    <a:pt x="1696" y="0"/>
                    <a:pt x="1533" y="0"/>
                  </a:cubicBezTo>
                  <a:close/>
                </a:path>
              </a:pathLst>
            </a:custGeom>
            <a:solidFill>
              <a:srgbClr val="D7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33"/>
            <p:cNvSpPr/>
            <p:nvPr/>
          </p:nvSpPr>
          <p:spPr>
            <a:xfrm>
              <a:off x="279775" y="4034463"/>
              <a:ext cx="132000" cy="150350"/>
            </a:xfrm>
            <a:custGeom>
              <a:avLst/>
              <a:gdLst/>
              <a:ahLst/>
              <a:cxnLst/>
              <a:rect l="l" t="t" r="r" b="b"/>
              <a:pathLst>
                <a:path w="5280" h="6014" extrusionOk="0">
                  <a:moveTo>
                    <a:pt x="2822" y="1"/>
                  </a:moveTo>
                  <a:cubicBezTo>
                    <a:pt x="2808" y="1"/>
                    <a:pt x="2787" y="21"/>
                    <a:pt x="2758" y="67"/>
                  </a:cubicBezTo>
                  <a:cubicBezTo>
                    <a:pt x="2287" y="815"/>
                    <a:pt x="2480" y="836"/>
                    <a:pt x="1625" y="1093"/>
                  </a:cubicBezTo>
                  <a:cubicBezTo>
                    <a:pt x="1443" y="1143"/>
                    <a:pt x="1292" y="1162"/>
                    <a:pt x="1153" y="1162"/>
                  </a:cubicBezTo>
                  <a:cubicBezTo>
                    <a:pt x="818" y="1162"/>
                    <a:pt x="548" y="1052"/>
                    <a:pt x="65" y="1007"/>
                  </a:cubicBezTo>
                  <a:lnTo>
                    <a:pt x="65" y="1007"/>
                  </a:lnTo>
                  <a:cubicBezTo>
                    <a:pt x="471" y="1371"/>
                    <a:pt x="663" y="2204"/>
                    <a:pt x="813" y="2931"/>
                  </a:cubicBezTo>
                  <a:cubicBezTo>
                    <a:pt x="855" y="3102"/>
                    <a:pt x="0" y="3572"/>
                    <a:pt x="22" y="3722"/>
                  </a:cubicBezTo>
                  <a:cubicBezTo>
                    <a:pt x="65" y="3914"/>
                    <a:pt x="984" y="3786"/>
                    <a:pt x="1026" y="3914"/>
                  </a:cubicBezTo>
                  <a:cubicBezTo>
                    <a:pt x="1171" y="4432"/>
                    <a:pt x="1437" y="6014"/>
                    <a:pt x="2756" y="6014"/>
                  </a:cubicBezTo>
                  <a:cubicBezTo>
                    <a:pt x="2799" y="6014"/>
                    <a:pt x="2842" y="6012"/>
                    <a:pt x="2886" y="6009"/>
                  </a:cubicBezTo>
                  <a:cubicBezTo>
                    <a:pt x="3613" y="5945"/>
                    <a:pt x="3677" y="4940"/>
                    <a:pt x="3741" y="4448"/>
                  </a:cubicBezTo>
                  <a:cubicBezTo>
                    <a:pt x="3784" y="4149"/>
                    <a:pt x="3399" y="4299"/>
                    <a:pt x="3420" y="3978"/>
                  </a:cubicBezTo>
                  <a:cubicBezTo>
                    <a:pt x="3420" y="3964"/>
                    <a:pt x="3435" y="3958"/>
                    <a:pt x="3460" y="3958"/>
                  </a:cubicBezTo>
                  <a:cubicBezTo>
                    <a:pt x="3608" y="3958"/>
                    <a:pt x="4126" y="4162"/>
                    <a:pt x="4263" y="4162"/>
                  </a:cubicBezTo>
                  <a:cubicBezTo>
                    <a:pt x="4283" y="4162"/>
                    <a:pt x="4294" y="4158"/>
                    <a:pt x="4297" y="4149"/>
                  </a:cubicBezTo>
                  <a:cubicBezTo>
                    <a:pt x="4318" y="4021"/>
                    <a:pt x="3655" y="3593"/>
                    <a:pt x="3677" y="3487"/>
                  </a:cubicBezTo>
                  <a:cubicBezTo>
                    <a:pt x="3805" y="2974"/>
                    <a:pt x="4745" y="2824"/>
                    <a:pt x="5280" y="2247"/>
                  </a:cubicBezTo>
                  <a:lnTo>
                    <a:pt x="5280" y="2247"/>
                  </a:lnTo>
                  <a:lnTo>
                    <a:pt x="3976" y="2290"/>
                  </a:lnTo>
                  <a:cubicBezTo>
                    <a:pt x="3784" y="2140"/>
                    <a:pt x="3356" y="1349"/>
                    <a:pt x="3057" y="1178"/>
                  </a:cubicBezTo>
                  <a:cubicBezTo>
                    <a:pt x="2702" y="973"/>
                    <a:pt x="2918" y="1"/>
                    <a:pt x="2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33"/>
            <p:cNvSpPr/>
            <p:nvPr/>
          </p:nvSpPr>
          <p:spPr>
            <a:xfrm>
              <a:off x="340150" y="4172913"/>
              <a:ext cx="58275" cy="74300"/>
            </a:xfrm>
            <a:custGeom>
              <a:avLst/>
              <a:gdLst/>
              <a:ahLst/>
              <a:cxnLst/>
              <a:rect l="l" t="t" r="r" b="b"/>
              <a:pathLst>
                <a:path w="2331" h="2972" extrusionOk="0">
                  <a:moveTo>
                    <a:pt x="1" y="0"/>
                  </a:moveTo>
                  <a:cubicBezTo>
                    <a:pt x="1" y="193"/>
                    <a:pt x="86" y="342"/>
                    <a:pt x="150" y="492"/>
                  </a:cubicBezTo>
                  <a:cubicBezTo>
                    <a:pt x="214" y="642"/>
                    <a:pt x="300" y="770"/>
                    <a:pt x="364" y="898"/>
                  </a:cubicBezTo>
                  <a:cubicBezTo>
                    <a:pt x="428" y="1005"/>
                    <a:pt x="492" y="1155"/>
                    <a:pt x="578" y="1283"/>
                  </a:cubicBezTo>
                  <a:cubicBezTo>
                    <a:pt x="642" y="1411"/>
                    <a:pt x="727" y="1539"/>
                    <a:pt x="813" y="1668"/>
                  </a:cubicBezTo>
                  <a:cubicBezTo>
                    <a:pt x="984" y="1924"/>
                    <a:pt x="1198" y="2159"/>
                    <a:pt x="1433" y="2394"/>
                  </a:cubicBezTo>
                  <a:cubicBezTo>
                    <a:pt x="1668" y="2608"/>
                    <a:pt x="1946" y="2800"/>
                    <a:pt x="2202" y="2971"/>
                  </a:cubicBezTo>
                  <a:lnTo>
                    <a:pt x="2330" y="2822"/>
                  </a:lnTo>
                  <a:cubicBezTo>
                    <a:pt x="1839" y="2459"/>
                    <a:pt x="1433" y="2031"/>
                    <a:pt x="1155" y="1518"/>
                  </a:cubicBezTo>
                  <a:cubicBezTo>
                    <a:pt x="1091" y="1390"/>
                    <a:pt x="1027" y="1283"/>
                    <a:pt x="963" y="1133"/>
                  </a:cubicBezTo>
                  <a:cubicBezTo>
                    <a:pt x="898" y="1005"/>
                    <a:pt x="856" y="877"/>
                    <a:pt x="792" y="749"/>
                  </a:cubicBezTo>
                  <a:cubicBezTo>
                    <a:pt x="749" y="599"/>
                    <a:pt x="685" y="471"/>
                    <a:pt x="642" y="342"/>
                  </a:cubicBezTo>
                  <a:cubicBezTo>
                    <a:pt x="599" y="214"/>
                    <a:pt x="556" y="107"/>
                    <a:pt x="578" y="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33"/>
            <p:cNvSpPr/>
            <p:nvPr/>
          </p:nvSpPr>
          <p:spPr>
            <a:xfrm>
              <a:off x="340150" y="4172913"/>
              <a:ext cx="58275" cy="71100"/>
            </a:xfrm>
            <a:custGeom>
              <a:avLst/>
              <a:gdLst/>
              <a:ahLst/>
              <a:cxnLst/>
              <a:rect l="l" t="t" r="r" b="b"/>
              <a:pathLst>
                <a:path w="2331" h="2844" extrusionOk="0">
                  <a:moveTo>
                    <a:pt x="1" y="0"/>
                  </a:moveTo>
                  <a:cubicBezTo>
                    <a:pt x="1" y="86"/>
                    <a:pt x="22" y="193"/>
                    <a:pt x="43" y="257"/>
                  </a:cubicBezTo>
                  <a:lnTo>
                    <a:pt x="257" y="257"/>
                  </a:lnTo>
                  <a:cubicBezTo>
                    <a:pt x="257" y="342"/>
                    <a:pt x="300" y="449"/>
                    <a:pt x="364" y="578"/>
                  </a:cubicBezTo>
                  <a:cubicBezTo>
                    <a:pt x="428" y="706"/>
                    <a:pt x="514" y="813"/>
                    <a:pt x="578" y="962"/>
                  </a:cubicBezTo>
                  <a:cubicBezTo>
                    <a:pt x="663" y="1091"/>
                    <a:pt x="727" y="1219"/>
                    <a:pt x="813" y="1347"/>
                  </a:cubicBezTo>
                  <a:cubicBezTo>
                    <a:pt x="877" y="1454"/>
                    <a:pt x="963" y="1582"/>
                    <a:pt x="1048" y="1689"/>
                  </a:cubicBezTo>
                  <a:cubicBezTo>
                    <a:pt x="1369" y="2138"/>
                    <a:pt x="1817" y="2523"/>
                    <a:pt x="2330" y="2843"/>
                  </a:cubicBezTo>
                  <a:lnTo>
                    <a:pt x="2330" y="2822"/>
                  </a:lnTo>
                  <a:cubicBezTo>
                    <a:pt x="1839" y="2459"/>
                    <a:pt x="1433" y="2031"/>
                    <a:pt x="1155" y="1518"/>
                  </a:cubicBezTo>
                  <a:cubicBezTo>
                    <a:pt x="1091" y="1390"/>
                    <a:pt x="1027" y="1283"/>
                    <a:pt x="963" y="1133"/>
                  </a:cubicBezTo>
                  <a:cubicBezTo>
                    <a:pt x="898" y="1005"/>
                    <a:pt x="856" y="877"/>
                    <a:pt x="792" y="749"/>
                  </a:cubicBezTo>
                  <a:cubicBezTo>
                    <a:pt x="749" y="599"/>
                    <a:pt x="685" y="471"/>
                    <a:pt x="642" y="342"/>
                  </a:cubicBezTo>
                  <a:cubicBezTo>
                    <a:pt x="599" y="214"/>
                    <a:pt x="556" y="107"/>
                    <a:pt x="578" y="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33"/>
            <p:cNvSpPr/>
            <p:nvPr/>
          </p:nvSpPr>
          <p:spPr>
            <a:xfrm>
              <a:off x="348700" y="4149938"/>
              <a:ext cx="25150" cy="35300"/>
            </a:xfrm>
            <a:custGeom>
              <a:avLst/>
              <a:gdLst/>
              <a:ahLst/>
              <a:cxnLst/>
              <a:rect l="l" t="t" r="r" b="b"/>
              <a:pathLst>
                <a:path w="1006" h="1412" extrusionOk="0">
                  <a:moveTo>
                    <a:pt x="1005" y="0"/>
                  </a:moveTo>
                  <a:lnTo>
                    <a:pt x="1005" y="0"/>
                  </a:lnTo>
                  <a:cubicBezTo>
                    <a:pt x="898" y="43"/>
                    <a:pt x="770" y="65"/>
                    <a:pt x="663" y="65"/>
                  </a:cubicBezTo>
                  <a:lnTo>
                    <a:pt x="642" y="65"/>
                  </a:lnTo>
                  <a:cubicBezTo>
                    <a:pt x="578" y="535"/>
                    <a:pt x="492" y="1219"/>
                    <a:pt x="1" y="1411"/>
                  </a:cubicBezTo>
                  <a:lnTo>
                    <a:pt x="172" y="1411"/>
                  </a:lnTo>
                  <a:cubicBezTo>
                    <a:pt x="834" y="1368"/>
                    <a:pt x="941" y="535"/>
                    <a:pt x="10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33"/>
            <p:cNvSpPr/>
            <p:nvPr/>
          </p:nvSpPr>
          <p:spPr>
            <a:xfrm>
              <a:off x="310775" y="4148338"/>
              <a:ext cx="48650" cy="6150"/>
            </a:xfrm>
            <a:custGeom>
              <a:avLst/>
              <a:gdLst/>
              <a:ahLst/>
              <a:cxnLst/>
              <a:rect l="l" t="t" r="r" b="b"/>
              <a:pathLst>
                <a:path w="1946" h="246" extrusionOk="0">
                  <a:moveTo>
                    <a:pt x="1945" y="171"/>
                  </a:moveTo>
                  <a:cubicBezTo>
                    <a:pt x="1913" y="171"/>
                    <a:pt x="1882" y="171"/>
                    <a:pt x="1841" y="180"/>
                  </a:cubicBezTo>
                  <a:lnTo>
                    <a:pt x="1841" y="180"/>
                  </a:lnTo>
                  <a:cubicBezTo>
                    <a:pt x="1876" y="177"/>
                    <a:pt x="1910" y="175"/>
                    <a:pt x="1945" y="171"/>
                  </a:cubicBezTo>
                  <a:close/>
                  <a:moveTo>
                    <a:pt x="0" y="0"/>
                  </a:moveTo>
                  <a:cubicBezTo>
                    <a:pt x="0" y="43"/>
                    <a:pt x="21" y="107"/>
                    <a:pt x="43" y="150"/>
                  </a:cubicBezTo>
                  <a:cubicBezTo>
                    <a:pt x="367" y="212"/>
                    <a:pt x="705" y="245"/>
                    <a:pt x="1049" y="245"/>
                  </a:cubicBezTo>
                  <a:cubicBezTo>
                    <a:pt x="1296" y="245"/>
                    <a:pt x="1546" y="228"/>
                    <a:pt x="1796" y="193"/>
                  </a:cubicBezTo>
                  <a:cubicBezTo>
                    <a:pt x="1812" y="187"/>
                    <a:pt x="1827" y="183"/>
                    <a:pt x="1841" y="180"/>
                  </a:cubicBezTo>
                  <a:lnTo>
                    <a:pt x="1841" y="180"/>
                  </a:lnTo>
                  <a:cubicBezTo>
                    <a:pt x="1702" y="191"/>
                    <a:pt x="1563" y="196"/>
                    <a:pt x="1426" y="196"/>
                  </a:cubicBezTo>
                  <a:cubicBezTo>
                    <a:pt x="927" y="196"/>
                    <a:pt x="446" y="128"/>
                    <a:pt x="0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33"/>
            <p:cNvSpPr/>
            <p:nvPr/>
          </p:nvSpPr>
          <p:spPr>
            <a:xfrm>
              <a:off x="280300" y="3984588"/>
              <a:ext cx="125075" cy="112375"/>
            </a:xfrm>
            <a:custGeom>
              <a:avLst/>
              <a:gdLst/>
              <a:ahLst/>
              <a:cxnLst/>
              <a:rect l="l" t="t" r="r" b="b"/>
              <a:pathLst>
                <a:path w="5003" h="4495" extrusionOk="0">
                  <a:moveTo>
                    <a:pt x="2193" y="1"/>
                  </a:moveTo>
                  <a:cubicBezTo>
                    <a:pt x="1695" y="1"/>
                    <a:pt x="1143" y="257"/>
                    <a:pt x="834" y="566"/>
                  </a:cubicBezTo>
                  <a:cubicBezTo>
                    <a:pt x="193" y="1207"/>
                    <a:pt x="1" y="2126"/>
                    <a:pt x="279" y="3002"/>
                  </a:cubicBezTo>
                  <a:cubicBezTo>
                    <a:pt x="386" y="3366"/>
                    <a:pt x="642" y="3921"/>
                    <a:pt x="1005" y="4178"/>
                  </a:cubicBezTo>
                  <a:cubicBezTo>
                    <a:pt x="1240" y="4327"/>
                    <a:pt x="1518" y="4306"/>
                    <a:pt x="1796" y="4349"/>
                  </a:cubicBezTo>
                  <a:cubicBezTo>
                    <a:pt x="1692" y="4401"/>
                    <a:pt x="2106" y="4494"/>
                    <a:pt x="2461" y="4494"/>
                  </a:cubicBezTo>
                  <a:cubicBezTo>
                    <a:pt x="2544" y="4494"/>
                    <a:pt x="2625" y="4489"/>
                    <a:pt x="2694" y="4477"/>
                  </a:cubicBezTo>
                  <a:cubicBezTo>
                    <a:pt x="3271" y="4349"/>
                    <a:pt x="3677" y="3964"/>
                    <a:pt x="4105" y="3643"/>
                  </a:cubicBezTo>
                  <a:cubicBezTo>
                    <a:pt x="5002" y="2938"/>
                    <a:pt x="4789" y="1891"/>
                    <a:pt x="3976" y="1100"/>
                  </a:cubicBezTo>
                  <a:cubicBezTo>
                    <a:pt x="3592" y="715"/>
                    <a:pt x="2929" y="53"/>
                    <a:pt x="2352" y="10"/>
                  </a:cubicBezTo>
                  <a:cubicBezTo>
                    <a:pt x="2300" y="4"/>
                    <a:pt x="2247" y="1"/>
                    <a:pt x="2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33"/>
            <p:cNvSpPr/>
            <p:nvPr/>
          </p:nvSpPr>
          <p:spPr>
            <a:xfrm>
              <a:off x="241300" y="4000538"/>
              <a:ext cx="89250" cy="119825"/>
            </a:xfrm>
            <a:custGeom>
              <a:avLst/>
              <a:gdLst/>
              <a:ahLst/>
              <a:cxnLst/>
              <a:rect l="l" t="t" r="r" b="b"/>
              <a:pathLst>
                <a:path w="3570" h="4793" extrusionOk="0">
                  <a:moveTo>
                    <a:pt x="1464" y="1"/>
                  </a:moveTo>
                  <a:cubicBezTo>
                    <a:pt x="973" y="1"/>
                    <a:pt x="557" y="569"/>
                    <a:pt x="407" y="889"/>
                  </a:cubicBezTo>
                  <a:cubicBezTo>
                    <a:pt x="0" y="1830"/>
                    <a:pt x="171" y="2749"/>
                    <a:pt x="342" y="3689"/>
                  </a:cubicBezTo>
                  <a:cubicBezTo>
                    <a:pt x="407" y="3989"/>
                    <a:pt x="449" y="4245"/>
                    <a:pt x="727" y="4480"/>
                  </a:cubicBezTo>
                  <a:cubicBezTo>
                    <a:pt x="989" y="4688"/>
                    <a:pt x="1389" y="4793"/>
                    <a:pt x="1795" y="4793"/>
                  </a:cubicBezTo>
                  <a:cubicBezTo>
                    <a:pt x="2350" y="4793"/>
                    <a:pt x="2917" y="4597"/>
                    <a:pt x="3164" y="4202"/>
                  </a:cubicBezTo>
                  <a:cubicBezTo>
                    <a:pt x="3570" y="3540"/>
                    <a:pt x="2865" y="2642"/>
                    <a:pt x="2608" y="2001"/>
                  </a:cubicBezTo>
                  <a:cubicBezTo>
                    <a:pt x="2394" y="1509"/>
                    <a:pt x="2309" y="227"/>
                    <a:pt x="1668" y="34"/>
                  </a:cubicBezTo>
                  <a:cubicBezTo>
                    <a:pt x="1599" y="11"/>
                    <a:pt x="1531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33"/>
            <p:cNvSpPr/>
            <p:nvPr/>
          </p:nvSpPr>
          <p:spPr>
            <a:xfrm>
              <a:off x="223125" y="4040913"/>
              <a:ext cx="98350" cy="95950"/>
            </a:xfrm>
            <a:custGeom>
              <a:avLst/>
              <a:gdLst/>
              <a:ahLst/>
              <a:cxnLst/>
              <a:rect l="l" t="t" r="r" b="b"/>
              <a:pathLst>
                <a:path w="3934" h="3838" extrusionOk="0">
                  <a:moveTo>
                    <a:pt x="852" y="1"/>
                  </a:moveTo>
                  <a:cubicBezTo>
                    <a:pt x="679" y="1"/>
                    <a:pt x="501" y="93"/>
                    <a:pt x="343" y="322"/>
                  </a:cubicBezTo>
                  <a:cubicBezTo>
                    <a:pt x="1" y="856"/>
                    <a:pt x="236" y="1476"/>
                    <a:pt x="386" y="2010"/>
                  </a:cubicBezTo>
                  <a:cubicBezTo>
                    <a:pt x="556" y="2651"/>
                    <a:pt x="877" y="3357"/>
                    <a:pt x="1625" y="3677"/>
                  </a:cubicBezTo>
                  <a:cubicBezTo>
                    <a:pt x="1811" y="3760"/>
                    <a:pt x="2288" y="3838"/>
                    <a:pt x="2748" y="3838"/>
                  </a:cubicBezTo>
                  <a:cubicBezTo>
                    <a:pt x="3237" y="3838"/>
                    <a:pt x="3707" y="3750"/>
                    <a:pt x="3784" y="3485"/>
                  </a:cubicBezTo>
                  <a:cubicBezTo>
                    <a:pt x="3934" y="2972"/>
                    <a:pt x="2480" y="2780"/>
                    <a:pt x="2181" y="2523"/>
                  </a:cubicBezTo>
                  <a:cubicBezTo>
                    <a:pt x="1540" y="2010"/>
                    <a:pt x="1839" y="1198"/>
                    <a:pt x="1561" y="578"/>
                  </a:cubicBezTo>
                  <a:cubicBezTo>
                    <a:pt x="1426" y="268"/>
                    <a:pt x="1147" y="1"/>
                    <a:pt x="8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33"/>
            <p:cNvSpPr/>
            <p:nvPr/>
          </p:nvSpPr>
          <p:spPr>
            <a:xfrm>
              <a:off x="347625" y="4034238"/>
              <a:ext cx="82850" cy="100750"/>
            </a:xfrm>
            <a:custGeom>
              <a:avLst/>
              <a:gdLst/>
              <a:ahLst/>
              <a:cxnLst/>
              <a:rect l="l" t="t" r="r" b="b"/>
              <a:pathLst>
                <a:path w="3314" h="4030" extrusionOk="0">
                  <a:moveTo>
                    <a:pt x="2106" y="0"/>
                  </a:moveTo>
                  <a:cubicBezTo>
                    <a:pt x="1774" y="0"/>
                    <a:pt x="1564" y="528"/>
                    <a:pt x="1390" y="845"/>
                  </a:cubicBezTo>
                  <a:cubicBezTo>
                    <a:pt x="1219" y="1123"/>
                    <a:pt x="1112" y="1315"/>
                    <a:pt x="813" y="1486"/>
                  </a:cubicBezTo>
                  <a:cubicBezTo>
                    <a:pt x="428" y="1700"/>
                    <a:pt x="1" y="1764"/>
                    <a:pt x="86" y="2192"/>
                  </a:cubicBezTo>
                  <a:cubicBezTo>
                    <a:pt x="172" y="2598"/>
                    <a:pt x="514" y="3089"/>
                    <a:pt x="877" y="3367"/>
                  </a:cubicBezTo>
                  <a:cubicBezTo>
                    <a:pt x="1155" y="3581"/>
                    <a:pt x="1518" y="4030"/>
                    <a:pt x="1860" y="4030"/>
                  </a:cubicBezTo>
                  <a:cubicBezTo>
                    <a:pt x="2309" y="4030"/>
                    <a:pt x="2886" y="3645"/>
                    <a:pt x="3057" y="3325"/>
                  </a:cubicBezTo>
                  <a:cubicBezTo>
                    <a:pt x="3314" y="2854"/>
                    <a:pt x="3122" y="2085"/>
                    <a:pt x="3057" y="1572"/>
                  </a:cubicBezTo>
                  <a:cubicBezTo>
                    <a:pt x="2993" y="1102"/>
                    <a:pt x="2865" y="610"/>
                    <a:pt x="2502" y="225"/>
                  </a:cubicBezTo>
                  <a:cubicBezTo>
                    <a:pt x="2352" y="65"/>
                    <a:pt x="2221" y="0"/>
                    <a:pt x="2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33"/>
            <p:cNvSpPr/>
            <p:nvPr/>
          </p:nvSpPr>
          <p:spPr>
            <a:xfrm>
              <a:off x="310225" y="4090038"/>
              <a:ext cx="49200" cy="35250"/>
            </a:xfrm>
            <a:custGeom>
              <a:avLst/>
              <a:gdLst/>
              <a:ahLst/>
              <a:cxnLst/>
              <a:rect l="l" t="t" r="r" b="b"/>
              <a:pathLst>
                <a:path w="1968" h="1410" extrusionOk="0">
                  <a:moveTo>
                    <a:pt x="1609" y="1"/>
                  </a:moveTo>
                  <a:cubicBezTo>
                    <a:pt x="1376" y="1"/>
                    <a:pt x="1062" y="179"/>
                    <a:pt x="920" y="280"/>
                  </a:cubicBezTo>
                  <a:cubicBezTo>
                    <a:pt x="770" y="387"/>
                    <a:pt x="706" y="537"/>
                    <a:pt x="492" y="537"/>
                  </a:cubicBezTo>
                  <a:cubicBezTo>
                    <a:pt x="481" y="538"/>
                    <a:pt x="469" y="539"/>
                    <a:pt x="457" y="539"/>
                  </a:cubicBezTo>
                  <a:cubicBezTo>
                    <a:pt x="311" y="539"/>
                    <a:pt x="119" y="425"/>
                    <a:pt x="1" y="366"/>
                  </a:cubicBezTo>
                  <a:lnTo>
                    <a:pt x="1" y="366"/>
                  </a:lnTo>
                  <a:cubicBezTo>
                    <a:pt x="335" y="680"/>
                    <a:pt x="362" y="1410"/>
                    <a:pt x="978" y="1410"/>
                  </a:cubicBezTo>
                  <a:cubicBezTo>
                    <a:pt x="1032" y="1410"/>
                    <a:pt x="1091" y="1404"/>
                    <a:pt x="1155" y="1392"/>
                  </a:cubicBezTo>
                  <a:cubicBezTo>
                    <a:pt x="1753" y="1285"/>
                    <a:pt x="1796" y="922"/>
                    <a:pt x="1818" y="494"/>
                  </a:cubicBezTo>
                  <a:cubicBezTo>
                    <a:pt x="1818" y="302"/>
                    <a:pt x="1967" y="3"/>
                    <a:pt x="1647" y="3"/>
                  </a:cubicBezTo>
                  <a:cubicBezTo>
                    <a:pt x="1634" y="1"/>
                    <a:pt x="1622" y="1"/>
                    <a:pt x="16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33"/>
            <p:cNvSpPr/>
            <p:nvPr/>
          </p:nvSpPr>
          <p:spPr>
            <a:xfrm>
              <a:off x="342300" y="4035588"/>
              <a:ext cx="16575" cy="70025"/>
            </a:xfrm>
            <a:custGeom>
              <a:avLst/>
              <a:gdLst/>
              <a:ahLst/>
              <a:cxnLst/>
              <a:rect l="l" t="t" r="r" b="b"/>
              <a:pathLst>
                <a:path w="663" h="2801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70" y="235"/>
                    <a:pt x="513" y="471"/>
                    <a:pt x="513" y="706"/>
                  </a:cubicBezTo>
                  <a:cubicBezTo>
                    <a:pt x="535" y="962"/>
                    <a:pt x="513" y="1197"/>
                    <a:pt x="470" y="1432"/>
                  </a:cubicBezTo>
                  <a:cubicBezTo>
                    <a:pt x="428" y="1668"/>
                    <a:pt x="364" y="1903"/>
                    <a:pt x="299" y="2116"/>
                  </a:cubicBezTo>
                  <a:cubicBezTo>
                    <a:pt x="214" y="2352"/>
                    <a:pt x="128" y="2565"/>
                    <a:pt x="0" y="2779"/>
                  </a:cubicBezTo>
                  <a:lnTo>
                    <a:pt x="22" y="2800"/>
                  </a:lnTo>
                  <a:cubicBezTo>
                    <a:pt x="235" y="2629"/>
                    <a:pt x="385" y="2416"/>
                    <a:pt x="492" y="2181"/>
                  </a:cubicBezTo>
                  <a:cubicBezTo>
                    <a:pt x="599" y="1945"/>
                    <a:pt x="620" y="1689"/>
                    <a:pt x="641" y="1454"/>
                  </a:cubicBezTo>
                  <a:cubicBezTo>
                    <a:pt x="663" y="962"/>
                    <a:pt x="620" y="449"/>
                    <a:pt x="4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33"/>
            <p:cNvSpPr/>
            <p:nvPr/>
          </p:nvSpPr>
          <p:spPr>
            <a:xfrm>
              <a:off x="331075" y="4056413"/>
              <a:ext cx="12850" cy="49200"/>
            </a:xfrm>
            <a:custGeom>
              <a:avLst/>
              <a:gdLst/>
              <a:ahLst/>
              <a:cxnLst/>
              <a:rect l="l" t="t" r="r" b="b"/>
              <a:pathLst>
                <a:path w="514" h="1968" extrusionOk="0">
                  <a:moveTo>
                    <a:pt x="22" y="1"/>
                  </a:moveTo>
                  <a:cubicBezTo>
                    <a:pt x="0" y="343"/>
                    <a:pt x="22" y="685"/>
                    <a:pt x="107" y="1027"/>
                  </a:cubicBezTo>
                  <a:cubicBezTo>
                    <a:pt x="129" y="1177"/>
                    <a:pt x="171" y="1348"/>
                    <a:pt x="235" y="1519"/>
                  </a:cubicBezTo>
                  <a:cubicBezTo>
                    <a:pt x="300" y="1668"/>
                    <a:pt x="385" y="1818"/>
                    <a:pt x="492" y="1967"/>
                  </a:cubicBezTo>
                  <a:lnTo>
                    <a:pt x="513" y="1967"/>
                  </a:lnTo>
                  <a:cubicBezTo>
                    <a:pt x="513" y="1796"/>
                    <a:pt x="471" y="1625"/>
                    <a:pt x="428" y="1476"/>
                  </a:cubicBezTo>
                  <a:cubicBezTo>
                    <a:pt x="385" y="1305"/>
                    <a:pt x="321" y="1155"/>
                    <a:pt x="257" y="984"/>
                  </a:cubicBezTo>
                  <a:cubicBezTo>
                    <a:pt x="150" y="664"/>
                    <a:pt x="86" y="343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33"/>
            <p:cNvSpPr/>
            <p:nvPr/>
          </p:nvSpPr>
          <p:spPr>
            <a:xfrm>
              <a:off x="310425" y="4055588"/>
              <a:ext cx="28675" cy="54300"/>
            </a:xfrm>
            <a:custGeom>
              <a:avLst/>
              <a:gdLst/>
              <a:ahLst/>
              <a:cxnLst/>
              <a:rect l="l" t="t" r="r" b="b"/>
              <a:pathLst>
                <a:path w="1147" h="2172" extrusionOk="0">
                  <a:moveTo>
                    <a:pt x="134" y="0"/>
                  </a:moveTo>
                  <a:cubicBezTo>
                    <a:pt x="74" y="0"/>
                    <a:pt x="0" y="51"/>
                    <a:pt x="14" y="119"/>
                  </a:cubicBezTo>
                  <a:cubicBezTo>
                    <a:pt x="30" y="151"/>
                    <a:pt x="57" y="171"/>
                    <a:pt x="87" y="171"/>
                  </a:cubicBezTo>
                  <a:cubicBezTo>
                    <a:pt x="98" y="171"/>
                    <a:pt x="110" y="168"/>
                    <a:pt x="121" y="162"/>
                  </a:cubicBezTo>
                  <a:cubicBezTo>
                    <a:pt x="185" y="504"/>
                    <a:pt x="271" y="868"/>
                    <a:pt x="399" y="1210"/>
                  </a:cubicBezTo>
                  <a:cubicBezTo>
                    <a:pt x="484" y="1381"/>
                    <a:pt x="548" y="1573"/>
                    <a:pt x="677" y="1744"/>
                  </a:cubicBezTo>
                  <a:cubicBezTo>
                    <a:pt x="805" y="1915"/>
                    <a:pt x="933" y="2064"/>
                    <a:pt x="1126" y="2171"/>
                  </a:cubicBezTo>
                  <a:lnTo>
                    <a:pt x="1147" y="2171"/>
                  </a:lnTo>
                  <a:lnTo>
                    <a:pt x="848" y="1658"/>
                  </a:lnTo>
                  <a:cubicBezTo>
                    <a:pt x="762" y="1487"/>
                    <a:pt x="634" y="1338"/>
                    <a:pt x="548" y="1145"/>
                  </a:cubicBezTo>
                  <a:cubicBezTo>
                    <a:pt x="399" y="825"/>
                    <a:pt x="271" y="504"/>
                    <a:pt x="164" y="162"/>
                  </a:cubicBezTo>
                  <a:cubicBezTo>
                    <a:pt x="185" y="141"/>
                    <a:pt x="228" y="98"/>
                    <a:pt x="206" y="55"/>
                  </a:cubicBezTo>
                  <a:cubicBezTo>
                    <a:pt x="199" y="17"/>
                    <a:pt x="169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33"/>
            <p:cNvSpPr/>
            <p:nvPr/>
          </p:nvSpPr>
          <p:spPr>
            <a:xfrm>
              <a:off x="282100" y="4027788"/>
              <a:ext cx="44725" cy="93850"/>
            </a:xfrm>
            <a:custGeom>
              <a:avLst/>
              <a:gdLst/>
              <a:ahLst/>
              <a:cxnLst/>
              <a:rect l="l" t="t" r="r" b="b"/>
              <a:pathLst>
                <a:path w="1789" h="3754" extrusionOk="0">
                  <a:moveTo>
                    <a:pt x="125" y="1"/>
                  </a:moveTo>
                  <a:cubicBezTo>
                    <a:pt x="65" y="1"/>
                    <a:pt x="1" y="52"/>
                    <a:pt x="14" y="120"/>
                  </a:cubicBezTo>
                  <a:cubicBezTo>
                    <a:pt x="14" y="163"/>
                    <a:pt x="57" y="184"/>
                    <a:pt x="100" y="184"/>
                  </a:cubicBezTo>
                  <a:cubicBezTo>
                    <a:pt x="121" y="483"/>
                    <a:pt x="164" y="783"/>
                    <a:pt x="249" y="1082"/>
                  </a:cubicBezTo>
                  <a:cubicBezTo>
                    <a:pt x="335" y="1402"/>
                    <a:pt x="485" y="1723"/>
                    <a:pt x="656" y="2022"/>
                  </a:cubicBezTo>
                  <a:cubicBezTo>
                    <a:pt x="762" y="2151"/>
                    <a:pt x="869" y="2300"/>
                    <a:pt x="955" y="2428"/>
                  </a:cubicBezTo>
                  <a:cubicBezTo>
                    <a:pt x="1040" y="2578"/>
                    <a:pt x="1126" y="2728"/>
                    <a:pt x="1190" y="2856"/>
                  </a:cubicBezTo>
                  <a:cubicBezTo>
                    <a:pt x="1361" y="3155"/>
                    <a:pt x="1510" y="3412"/>
                    <a:pt x="1681" y="3711"/>
                  </a:cubicBezTo>
                  <a:lnTo>
                    <a:pt x="1788" y="3754"/>
                  </a:lnTo>
                  <a:cubicBezTo>
                    <a:pt x="1703" y="3433"/>
                    <a:pt x="1532" y="3112"/>
                    <a:pt x="1382" y="2792"/>
                  </a:cubicBezTo>
                  <a:cubicBezTo>
                    <a:pt x="1318" y="2642"/>
                    <a:pt x="1233" y="2493"/>
                    <a:pt x="1126" y="2364"/>
                  </a:cubicBezTo>
                  <a:cubicBezTo>
                    <a:pt x="1019" y="2215"/>
                    <a:pt x="912" y="2086"/>
                    <a:pt x="805" y="1937"/>
                  </a:cubicBezTo>
                  <a:cubicBezTo>
                    <a:pt x="420" y="1402"/>
                    <a:pt x="207" y="804"/>
                    <a:pt x="121" y="163"/>
                  </a:cubicBezTo>
                  <a:cubicBezTo>
                    <a:pt x="185" y="163"/>
                    <a:pt x="207" y="120"/>
                    <a:pt x="207" y="56"/>
                  </a:cubicBezTo>
                  <a:cubicBezTo>
                    <a:pt x="191" y="17"/>
                    <a:pt x="159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33"/>
            <p:cNvSpPr/>
            <p:nvPr/>
          </p:nvSpPr>
          <p:spPr>
            <a:xfrm>
              <a:off x="292800" y="4045963"/>
              <a:ext cx="40425" cy="74075"/>
            </a:xfrm>
            <a:custGeom>
              <a:avLst/>
              <a:gdLst/>
              <a:ahLst/>
              <a:cxnLst/>
              <a:rect l="l" t="t" r="r" b="b"/>
              <a:pathLst>
                <a:path w="1617" h="2963" extrusionOk="0">
                  <a:moveTo>
                    <a:pt x="125" y="1"/>
                  </a:moveTo>
                  <a:cubicBezTo>
                    <a:pt x="65" y="1"/>
                    <a:pt x="0" y="51"/>
                    <a:pt x="14" y="120"/>
                  </a:cubicBezTo>
                  <a:cubicBezTo>
                    <a:pt x="14" y="141"/>
                    <a:pt x="57" y="162"/>
                    <a:pt x="99" y="162"/>
                  </a:cubicBezTo>
                  <a:cubicBezTo>
                    <a:pt x="78" y="419"/>
                    <a:pt x="99" y="654"/>
                    <a:pt x="163" y="889"/>
                  </a:cubicBezTo>
                  <a:cubicBezTo>
                    <a:pt x="249" y="1146"/>
                    <a:pt x="420" y="1402"/>
                    <a:pt x="612" y="1616"/>
                  </a:cubicBezTo>
                  <a:cubicBezTo>
                    <a:pt x="698" y="1744"/>
                    <a:pt x="805" y="1851"/>
                    <a:pt x="890" y="1937"/>
                  </a:cubicBezTo>
                  <a:cubicBezTo>
                    <a:pt x="976" y="2043"/>
                    <a:pt x="1061" y="2150"/>
                    <a:pt x="1147" y="2278"/>
                  </a:cubicBezTo>
                  <a:cubicBezTo>
                    <a:pt x="1296" y="2492"/>
                    <a:pt x="1424" y="2727"/>
                    <a:pt x="1595" y="2962"/>
                  </a:cubicBezTo>
                  <a:lnTo>
                    <a:pt x="1617" y="2962"/>
                  </a:lnTo>
                  <a:cubicBezTo>
                    <a:pt x="1553" y="2706"/>
                    <a:pt x="1467" y="2428"/>
                    <a:pt x="1318" y="2193"/>
                  </a:cubicBezTo>
                  <a:cubicBezTo>
                    <a:pt x="1232" y="2065"/>
                    <a:pt x="1147" y="1958"/>
                    <a:pt x="1040" y="1830"/>
                  </a:cubicBezTo>
                  <a:cubicBezTo>
                    <a:pt x="933" y="1723"/>
                    <a:pt x="826" y="1637"/>
                    <a:pt x="719" y="1552"/>
                  </a:cubicBezTo>
                  <a:cubicBezTo>
                    <a:pt x="527" y="1338"/>
                    <a:pt x="377" y="1103"/>
                    <a:pt x="270" y="868"/>
                  </a:cubicBezTo>
                  <a:cubicBezTo>
                    <a:pt x="185" y="633"/>
                    <a:pt x="121" y="398"/>
                    <a:pt x="121" y="162"/>
                  </a:cubicBezTo>
                  <a:cubicBezTo>
                    <a:pt x="163" y="162"/>
                    <a:pt x="206" y="120"/>
                    <a:pt x="206" y="56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33"/>
            <p:cNvSpPr/>
            <p:nvPr/>
          </p:nvSpPr>
          <p:spPr>
            <a:xfrm>
              <a:off x="318775" y="4062838"/>
              <a:ext cx="20875" cy="43300"/>
            </a:xfrm>
            <a:custGeom>
              <a:avLst/>
              <a:gdLst/>
              <a:ahLst/>
              <a:cxnLst/>
              <a:rect l="l" t="t" r="r" b="b"/>
              <a:pathLst>
                <a:path w="835" h="1732" extrusionOk="0">
                  <a:moveTo>
                    <a:pt x="1" y="0"/>
                  </a:moveTo>
                  <a:lnTo>
                    <a:pt x="1" y="22"/>
                  </a:lnTo>
                  <a:cubicBezTo>
                    <a:pt x="214" y="278"/>
                    <a:pt x="343" y="556"/>
                    <a:pt x="428" y="855"/>
                  </a:cubicBezTo>
                  <a:cubicBezTo>
                    <a:pt x="471" y="1005"/>
                    <a:pt x="492" y="1176"/>
                    <a:pt x="556" y="1304"/>
                  </a:cubicBezTo>
                  <a:cubicBezTo>
                    <a:pt x="621" y="1454"/>
                    <a:pt x="706" y="1603"/>
                    <a:pt x="834" y="1732"/>
                  </a:cubicBezTo>
                  <a:cubicBezTo>
                    <a:pt x="834" y="1561"/>
                    <a:pt x="792" y="1411"/>
                    <a:pt x="749" y="1262"/>
                  </a:cubicBezTo>
                  <a:cubicBezTo>
                    <a:pt x="706" y="1112"/>
                    <a:pt x="642" y="962"/>
                    <a:pt x="578" y="813"/>
                  </a:cubicBezTo>
                  <a:cubicBezTo>
                    <a:pt x="514" y="663"/>
                    <a:pt x="428" y="535"/>
                    <a:pt x="343" y="385"/>
                  </a:cubicBezTo>
                  <a:cubicBezTo>
                    <a:pt x="257" y="236"/>
                    <a:pt x="129" y="107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33"/>
            <p:cNvSpPr/>
            <p:nvPr/>
          </p:nvSpPr>
          <p:spPr>
            <a:xfrm>
              <a:off x="336625" y="4043113"/>
              <a:ext cx="15850" cy="64100"/>
            </a:xfrm>
            <a:custGeom>
              <a:avLst/>
              <a:gdLst/>
              <a:ahLst/>
              <a:cxnLst/>
              <a:rect l="l" t="t" r="r" b="b"/>
              <a:pathLst>
                <a:path w="634" h="2564" extrusionOk="0">
                  <a:moveTo>
                    <a:pt x="122" y="1"/>
                  </a:moveTo>
                  <a:cubicBezTo>
                    <a:pt x="64" y="1"/>
                    <a:pt x="1" y="42"/>
                    <a:pt x="13" y="105"/>
                  </a:cubicBezTo>
                  <a:cubicBezTo>
                    <a:pt x="27" y="146"/>
                    <a:pt x="58" y="161"/>
                    <a:pt x="89" y="161"/>
                  </a:cubicBezTo>
                  <a:cubicBezTo>
                    <a:pt x="108" y="161"/>
                    <a:pt x="126" y="156"/>
                    <a:pt x="142" y="148"/>
                  </a:cubicBezTo>
                  <a:cubicBezTo>
                    <a:pt x="377" y="512"/>
                    <a:pt x="441" y="939"/>
                    <a:pt x="441" y="1324"/>
                  </a:cubicBezTo>
                  <a:cubicBezTo>
                    <a:pt x="441" y="1538"/>
                    <a:pt x="398" y="1730"/>
                    <a:pt x="398" y="1944"/>
                  </a:cubicBezTo>
                  <a:cubicBezTo>
                    <a:pt x="377" y="2157"/>
                    <a:pt x="377" y="2350"/>
                    <a:pt x="398" y="2563"/>
                  </a:cubicBezTo>
                  <a:lnTo>
                    <a:pt x="420" y="2563"/>
                  </a:lnTo>
                  <a:cubicBezTo>
                    <a:pt x="505" y="2371"/>
                    <a:pt x="569" y="2179"/>
                    <a:pt x="591" y="1965"/>
                  </a:cubicBezTo>
                  <a:cubicBezTo>
                    <a:pt x="633" y="1751"/>
                    <a:pt x="612" y="1538"/>
                    <a:pt x="612" y="1324"/>
                  </a:cubicBezTo>
                  <a:cubicBezTo>
                    <a:pt x="591" y="1110"/>
                    <a:pt x="548" y="896"/>
                    <a:pt x="484" y="704"/>
                  </a:cubicBezTo>
                  <a:cubicBezTo>
                    <a:pt x="420" y="512"/>
                    <a:pt x="313" y="319"/>
                    <a:pt x="163" y="148"/>
                  </a:cubicBezTo>
                  <a:cubicBezTo>
                    <a:pt x="184" y="127"/>
                    <a:pt x="206" y="105"/>
                    <a:pt x="206" y="63"/>
                  </a:cubicBezTo>
                  <a:cubicBezTo>
                    <a:pt x="197" y="20"/>
                    <a:pt x="161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33"/>
            <p:cNvSpPr/>
            <p:nvPr/>
          </p:nvSpPr>
          <p:spPr>
            <a:xfrm>
              <a:off x="300075" y="4045163"/>
              <a:ext cx="31025" cy="60450"/>
            </a:xfrm>
            <a:custGeom>
              <a:avLst/>
              <a:gdLst/>
              <a:ahLst/>
              <a:cxnLst/>
              <a:rect l="l" t="t" r="r" b="b"/>
              <a:pathLst>
                <a:path w="1241" h="2418" extrusionOk="0">
                  <a:moveTo>
                    <a:pt x="169" y="0"/>
                  </a:moveTo>
                  <a:cubicBezTo>
                    <a:pt x="163" y="0"/>
                    <a:pt x="157" y="1"/>
                    <a:pt x="150" y="2"/>
                  </a:cubicBezTo>
                  <a:lnTo>
                    <a:pt x="129" y="2"/>
                  </a:lnTo>
                  <a:cubicBezTo>
                    <a:pt x="1" y="23"/>
                    <a:pt x="65" y="173"/>
                    <a:pt x="193" y="173"/>
                  </a:cubicBezTo>
                  <a:cubicBezTo>
                    <a:pt x="150" y="365"/>
                    <a:pt x="150" y="558"/>
                    <a:pt x="193" y="750"/>
                  </a:cubicBezTo>
                  <a:cubicBezTo>
                    <a:pt x="236" y="964"/>
                    <a:pt x="300" y="1156"/>
                    <a:pt x="407" y="1370"/>
                  </a:cubicBezTo>
                  <a:cubicBezTo>
                    <a:pt x="492" y="1562"/>
                    <a:pt x="599" y="1755"/>
                    <a:pt x="749" y="1926"/>
                  </a:cubicBezTo>
                  <a:cubicBezTo>
                    <a:pt x="877" y="2097"/>
                    <a:pt x="1027" y="2268"/>
                    <a:pt x="1219" y="2417"/>
                  </a:cubicBezTo>
                  <a:lnTo>
                    <a:pt x="1240" y="2417"/>
                  </a:lnTo>
                  <a:cubicBezTo>
                    <a:pt x="1133" y="2204"/>
                    <a:pt x="1027" y="2033"/>
                    <a:pt x="920" y="1840"/>
                  </a:cubicBezTo>
                  <a:cubicBezTo>
                    <a:pt x="791" y="1669"/>
                    <a:pt x="663" y="1498"/>
                    <a:pt x="556" y="1306"/>
                  </a:cubicBezTo>
                  <a:cubicBezTo>
                    <a:pt x="343" y="964"/>
                    <a:pt x="193" y="579"/>
                    <a:pt x="214" y="173"/>
                  </a:cubicBezTo>
                  <a:cubicBezTo>
                    <a:pt x="335" y="153"/>
                    <a:pt x="266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33"/>
            <p:cNvSpPr/>
            <p:nvPr/>
          </p:nvSpPr>
          <p:spPr>
            <a:xfrm>
              <a:off x="342300" y="4038788"/>
              <a:ext cx="32625" cy="76450"/>
            </a:xfrm>
            <a:custGeom>
              <a:avLst/>
              <a:gdLst/>
              <a:ahLst/>
              <a:cxnLst/>
              <a:rect l="l" t="t" r="r" b="b"/>
              <a:pathLst>
                <a:path w="1305" h="3058" extrusionOk="0">
                  <a:moveTo>
                    <a:pt x="1133" y="1"/>
                  </a:moveTo>
                  <a:cubicBezTo>
                    <a:pt x="1219" y="107"/>
                    <a:pt x="1240" y="257"/>
                    <a:pt x="1240" y="385"/>
                  </a:cubicBezTo>
                  <a:cubicBezTo>
                    <a:pt x="1219" y="535"/>
                    <a:pt x="1197" y="663"/>
                    <a:pt x="1154" y="791"/>
                  </a:cubicBezTo>
                  <a:cubicBezTo>
                    <a:pt x="1069" y="1048"/>
                    <a:pt x="941" y="1304"/>
                    <a:pt x="812" y="1561"/>
                  </a:cubicBezTo>
                  <a:cubicBezTo>
                    <a:pt x="748" y="1689"/>
                    <a:pt x="684" y="1796"/>
                    <a:pt x="599" y="1924"/>
                  </a:cubicBezTo>
                  <a:cubicBezTo>
                    <a:pt x="535" y="2031"/>
                    <a:pt x="449" y="2159"/>
                    <a:pt x="364" y="2266"/>
                  </a:cubicBezTo>
                  <a:cubicBezTo>
                    <a:pt x="214" y="2501"/>
                    <a:pt x="22" y="2758"/>
                    <a:pt x="0" y="3036"/>
                  </a:cubicBezTo>
                  <a:lnTo>
                    <a:pt x="22" y="3057"/>
                  </a:lnTo>
                  <a:cubicBezTo>
                    <a:pt x="150" y="2801"/>
                    <a:pt x="342" y="2587"/>
                    <a:pt x="535" y="2352"/>
                  </a:cubicBezTo>
                  <a:cubicBezTo>
                    <a:pt x="620" y="2245"/>
                    <a:pt x="706" y="2138"/>
                    <a:pt x="791" y="1988"/>
                  </a:cubicBezTo>
                  <a:cubicBezTo>
                    <a:pt x="855" y="1860"/>
                    <a:pt x="898" y="1732"/>
                    <a:pt x="962" y="1604"/>
                  </a:cubicBezTo>
                  <a:cubicBezTo>
                    <a:pt x="1090" y="1347"/>
                    <a:pt x="1197" y="1091"/>
                    <a:pt x="1261" y="813"/>
                  </a:cubicBezTo>
                  <a:cubicBezTo>
                    <a:pt x="1283" y="663"/>
                    <a:pt x="1304" y="535"/>
                    <a:pt x="1304" y="385"/>
                  </a:cubicBezTo>
                  <a:cubicBezTo>
                    <a:pt x="1283" y="257"/>
                    <a:pt x="1261" y="107"/>
                    <a:pt x="1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33"/>
            <p:cNvSpPr/>
            <p:nvPr/>
          </p:nvSpPr>
          <p:spPr>
            <a:xfrm>
              <a:off x="280525" y="4068763"/>
              <a:ext cx="38825" cy="36850"/>
            </a:xfrm>
            <a:custGeom>
              <a:avLst/>
              <a:gdLst/>
              <a:ahLst/>
              <a:cxnLst/>
              <a:rect l="l" t="t" r="r" b="b"/>
              <a:pathLst>
                <a:path w="1553" h="1474" extrusionOk="0">
                  <a:moveTo>
                    <a:pt x="121" y="1"/>
                  </a:moveTo>
                  <a:cubicBezTo>
                    <a:pt x="64" y="1"/>
                    <a:pt x="0" y="42"/>
                    <a:pt x="13" y="105"/>
                  </a:cubicBezTo>
                  <a:cubicBezTo>
                    <a:pt x="25" y="151"/>
                    <a:pt x="61" y="173"/>
                    <a:pt x="98" y="173"/>
                  </a:cubicBezTo>
                  <a:cubicBezTo>
                    <a:pt x="131" y="173"/>
                    <a:pt x="164" y="157"/>
                    <a:pt x="184" y="127"/>
                  </a:cubicBezTo>
                  <a:cubicBezTo>
                    <a:pt x="291" y="234"/>
                    <a:pt x="355" y="362"/>
                    <a:pt x="419" y="469"/>
                  </a:cubicBezTo>
                  <a:cubicBezTo>
                    <a:pt x="505" y="618"/>
                    <a:pt x="569" y="747"/>
                    <a:pt x="654" y="896"/>
                  </a:cubicBezTo>
                  <a:cubicBezTo>
                    <a:pt x="761" y="1025"/>
                    <a:pt x="868" y="1174"/>
                    <a:pt x="1039" y="1260"/>
                  </a:cubicBezTo>
                  <a:cubicBezTo>
                    <a:pt x="1189" y="1345"/>
                    <a:pt x="1360" y="1431"/>
                    <a:pt x="1531" y="1473"/>
                  </a:cubicBezTo>
                  <a:lnTo>
                    <a:pt x="1552" y="1452"/>
                  </a:lnTo>
                  <a:cubicBezTo>
                    <a:pt x="1424" y="1324"/>
                    <a:pt x="1296" y="1238"/>
                    <a:pt x="1167" y="1131"/>
                  </a:cubicBezTo>
                  <a:cubicBezTo>
                    <a:pt x="1039" y="1025"/>
                    <a:pt x="890" y="939"/>
                    <a:pt x="783" y="811"/>
                  </a:cubicBezTo>
                  <a:cubicBezTo>
                    <a:pt x="697" y="704"/>
                    <a:pt x="612" y="576"/>
                    <a:pt x="505" y="426"/>
                  </a:cubicBezTo>
                  <a:cubicBezTo>
                    <a:pt x="419" y="319"/>
                    <a:pt x="334" y="191"/>
                    <a:pt x="206" y="105"/>
                  </a:cubicBezTo>
                  <a:cubicBezTo>
                    <a:pt x="206" y="105"/>
                    <a:pt x="206" y="84"/>
                    <a:pt x="206" y="63"/>
                  </a:cubicBezTo>
                  <a:cubicBezTo>
                    <a:pt x="197" y="20"/>
                    <a:pt x="160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33"/>
            <p:cNvSpPr/>
            <p:nvPr/>
          </p:nvSpPr>
          <p:spPr>
            <a:xfrm>
              <a:off x="333750" y="4050013"/>
              <a:ext cx="16575" cy="58800"/>
            </a:xfrm>
            <a:custGeom>
              <a:avLst/>
              <a:gdLst/>
              <a:ahLst/>
              <a:cxnLst/>
              <a:rect l="l" t="t" r="r" b="b"/>
              <a:pathLst>
                <a:path w="663" h="2352" extrusionOk="0">
                  <a:moveTo>
                    <a:pt x="0" y="0"/>
                  </a:moveTo>
                  <a:cubicBezTo>
                    <a:pt x="86" y="385"/>
                    <a:pt x="193" y="791"/>
                    <a:pt x="299" y="1176"/>
                  </a:cubicBezTo>
                  <a:cubicBezTo>
                    <a:pt x="342" y="1368"/>
                    <a:pt x="364" y="1561"/>
                    <a:pt x="428" y="1753"/>
                  </a:cubicBezTo>
                  <a:cubicBezTo>
                    <a:pt x="492" y="1945"/>
                    <a:pt x="535" y="2138"/>
                    <a:pt x="599" y="2352"/>
                  </a:cubicBezTo>
                  <a:lnTo>
                    <a:pt x="620" y="2352"/>
                  </a:lnTo>
                  <a:cubicBezTo>
                    <a:pt x="663" y="2138"/>
                    <a:pt x="663" y="1924"/>
                    <a:pt x="620" y="1732"/>
                  </a:cubicBezTo>
                  <a:cubicBezTo>
                    <a:pt x="599" y="1539"/>
                    <a:pt x="513" y="1326"/>
                    <a:pt x="449" y="1133"/>
                  </a:cubicBezTo>
                  <a:cubicBezTo>
                    <a:pt x="321" y="749"/>
                    <a:pt x="150" y="385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33"/>
            <p:cNvSpPr/>
            <p:nvPr/>
          </p:nvSpPr>
          <p:spPr>
            <a:xfrm>
              <a:off x="316325" y="4061138"/>
              <a:ext cx="4425" cy="3050"/>
            </a:xfrm>
            <a:custGeom>
              <a:avLst/>
              <a:gdLst/>
              <a:ahLst/>
              <a:cxnLst/>
              <a:rect l="l" t="t" r="r" b="b"/>
              <a:pathLst>
                <a:path w="177" h="122" extrusionOk="0">
                  <a:moveTo>
                    <a:pt x="99" y="0"/>
                  </a:moveTo>
                  <a:cubicBezTo>
                    <a:pt x="52" y="0"/>
                    <a:pt x="0" y="37"/>
                    <a:pt x="13" y="90"/>
                  </a:cubicBezTo>
                  <a:cubicBezTo>
                    <a:pt x="21" y="112"/>
                    <a:pt x="44" y="122"/>
                    <a:pt x="70" y="122"/>
                  </a:cubicBezTo>
                  <a:cubicBezTo>
                    <a:pt x="118" y="122"/>
                    <a:pt x="177" y="89"/>
                    <a:pt x="163" y="47"/>
                  </a:cubicBezTo>
                  <a:cubicBezTo>
                    <a:pt x="155" y="14"/>
                    <a:pt x="12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33"/>
            <p:cNvSpPr/>
            <p:nvPr/>
          </p:nvSpPr>
          <p:spPr>
            <a:xfrm>
              <a:off x="328700" y="4054063"/>
              <a:ext cx="5800" cy="3700"/>
            </a:xfrm>
            <a:custGeom>
              <a:avLst/>
              <a:gdLst/>
              <a:ahLst/>
              <a:cxnLst/>
              <a:rect l="l" t="t" r="r" b="b"/>
              <a:pathLst>
                <a:path w="232" h="148" extrusionOk="0">
                  <a:moveTo>
                    <a:pt x="104" y="1"/>
                  </a:moveTo>
                  <a:cubicBezTo>
                    <a:pt x="38" y="1"/>
                    <a:pt x="0" y="101"/>
                    <a:pt x="74" y="138"/>
                  </a:cubicBezTo>
                  <a:lnTo>
                    <a:pt x="95" y="138"/>
                  </a:lnTo>
                  <a:cubicBezTo>
                    <a:pt x="109" y="145"/>
                    <a:pt x="122" y="148"/>
                    <a:pt x="134" y="148"/>
                  </a:cubicBezTo>
                  <a:cubicBezTo>
                    <a:pt x="197" y="148"/>
                    <a:pt x="231" y="63"/>
                    <a:pt x="159" y="9"/>
                  </a:cubicBezTo>
                  <a:lnTo>
                    <a:pt x="138" y="9"/>
                  </a:lnTo>
                  <a:cubicBezTo>
                    <a:pt x="126" y="3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33"/>
            <p:cNvSpPr/>
            <p:nvPr/>
          </p:nvSpPr>
          <p:spPr>
            <a:xfrm>
              <a:off x="330750" y="4047238"/>
              <a:ext cx="4950" cy="3675"/>
            </a:xfrm>
            <a:custGeom>
              <a:avLst/>
              <a:gdLst/>
              <a:ahLst/>
              <a:cxnLst/>
              <a:rect l="l" t="t" r="r" b="b"/>
              <a:pathLst>
                <a:path w="198" h="147" extrusionOk="0">
                  <a:moveTo>
                    <a:pt x="113" y="1"/>
                  </a:moveTo>
                  <a:cubicBezTo>
                    <a:pt x="60" y="1"/>
                    <a:pt x="0" y="37"/>
                    <a:pt x="13" y="90"/>
                  </a:cubicBezTo>
                  <a:cubicBezTo>
                    <a:pt x="29" y="130"/>
                    <a:pt x="60" y="146"/>
                    <a:pt x="91" y="146"/>
                  </a:cubicBezTo>
                  <a:cubicBezTo>
                    <a:pt x="144" y="146"/>
                    <a:pt x="198" y="101"/>
                    <a:pt x="184" y="47"/>
                  </a:cubicBezTo>
                  <a:cubicBezTo>
                    <a:pt x="176" y="15"/>
                    <a:pt x="146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33"/>
            <p:cNvSpPr/>
            <p:nvPr/>
          </p:nvSpPr>
          <p:spPr>
            <a:xfrm>
              <a:off x="349425" y="4032838"/>
              <a:ext cx="4975" cy="3925"/>
            </a:xfrm>
            <a:custGeom>
              <a:avLst/>
              <a:gdLst/>
              <a:ahLst/>
              <a:cxnLst/>
              <a:rect l="l" t="t" r="r" b="b"/>
              <a:pathLst>
                <a:path w="199" h="157" extrusionOk="0">
                  <a:moveTo>
                    <a:pt x="118" y="1"/>
                  </a:moveTo>
                  <a:cubicBezTo>
                    <a:pt x="64" y="1"/>
                    <a:pt x="1" y="43"/>
                    <a:pt x="14" y="110"/>
                  </a:cubicBezTo>
                  <a:lnTo>
                    <a:pt x="36" y="110"/>
                  </a:lnTo>
                  <a:cubicBezTo>
                    <a:pt x="44" y="143"/>
                    <a:pt x="71" y="157"/>
                    <a:pt x="100" y="157"/>
                  </a:cubicBezTo>
                  <a:cubicBezTo>
                    <a:pt x="147" y="157"/>
                    <a:pt x="199" y="120"/>
                    <a:pt x="185" y="68"/>
                  </a:cubicBezTo>
                  <a:lnTo>
                    <a:pt x="185" y="46"/>
                  </a:lnTo>
                  <a:cubicBezTo>
                    <a:pt x="178" y="15"/>
                    <a:pt x="150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33"/>
            <p:cNvSpPr/>
            <p:nvPr/>
          </p:nvSpPr>
          <p:spPr>
            <a:xfrm>
              <a:off x="367600" y="4036063"/>
              <a:ext cx="4825" cy="3750"/>
            </a:xfrm>
            <a:custGeom>
              <a:avLst/>
              <a:gdLst/>
              <a:ahLst/>
              <a:cxnLst/>
              <a:rect l="l" t="t" r="r" b="b"/>
              <a:pathLst>
                <a:path w="193" h="150" extrusionOk="0">
                  <a:moveTo>
                    <a:pt x="103" y="0"/>
                  </a:moveTo>
                  <a:cubicBezTo>
                    <a:pt x="56" y="0"/>
                    <a:pt x="1" y="42"/>
                    <a:pt x="14" y="110"/>
                  </a:cubicBezTo>
                  <a:cubicBezTo>
                    <a:pt x="21" y="138"/>
                    <a:pt x="45" y="150"/>
                    <a:pt x="72" y="150"/>
                  </a:cubicBezTo>
                  <a:cubicBezTo>
                    <a:pt x="126" y="150"/>
                    <a:pt x="192" y="102"/>
                    <a:pt x="164" y="45"/>
                  </a:cubicBezTo>
                  <a:cubicBezTo>
                    <a:pt x="156" y="14"/>
                    <a:pt x="131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33"/>
            <p:cNvSpPr/>
            <p:nvPr/>
          </p:nvSpPr>
          <p:spPr>
            <a:xfrm>
              <a:off x="248775" y="4065863"/>
              <a:ext cx="167275" cy="96675"/>
            </a:xfrm>
            <a:custGeom>
              <a:avLst/>
              <a:gdLst/>
              <a:ahLst/>
              <a:cxnLst/>
              <a:rect l="l" t="t" r="r" b="b"/>
              <a:pathLst>
                <a:path w="6691" h="3867" extrusionOk="0">
                  <a:moveTo>
                    <a:pt x="3643" y="1"/>
                  </a:moveTo>
                  <a:cubicBezTo>
                    <a:pt x="3357" y="1"/>
                    <a:pt x="3070" y="66"/>
                    <a:pt x="2801" y="221"/>
                  </a:cubicBezTo>
                  <a:cubicBezTo>
                    <a:pt x="1860" y="734"/>
                    <a:pt x="1" y="2808"/>
                    <a:pt x="1668" y="3428"/>
                  </a:cubicBezTo>
                  <a:cubicBezTo>
                    <a:pt x="2307" y="3672"/>
                    <a:pt x="3226" y="3866"/>
                    <a:pt x="3976" y="3866"/>
                  </a:cubicBezTo>
                  <a:cubicBezTo>
                    <a:pt x="4080" y="3866"/>
                    <a:pt x="4180" y="3863"/>
                    <a:pt x="4276" y="3855"/>
                  </a:cubicBezTo>
                  <a:cubicBezTo>
                    <a:pt x="4853" y="3812"/>
                    <a:pt x="5686" y="3641"/>
                    <a:pt x="6092" y="3278"/>
                  </a:cubicBezTo>
                  <a:cubicBezTo>
                    <a:pt x="6691" y="2765"/>
                    <a:pt x="6627" y="2081"/>
                    <a:pt x="6178" y="1504"/>
                  </a:cubicBezTo>
                  <a:cubicBezTo>
                    <a:pt x="5943" y="1226"/>
                    <a:pt x="5643" y="927"/>
                    <a:pt x="5344" y="692"/>
                  </a:cubicBezTo>
                  <a:cubicBezTo>
                    <a:pt x="4891" y="311"/>
                    <a:pt x="4266" y="1"/>
                    <a:pt x="3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33"/>
            <p:cNvSpPr/>
            <p:nvPr/>
          </p:nvSpPr>
          <p:spPr>
            <a:xfrm>
              <a:off x="92225" y="5358638"/>
              <a:ext cx="194525" cy="71450"/>
            </a:xfrm>
            <a:custGeom>
              <a:avLst/>
              <a:gdLst/>
              <a:ahLst/>
              <a:cxnLst/>
              <a:rect l="l" t="t" r="r" b="b"/>
              <a:pathLst>
                <a:path w="7781" h="2858" extrusionOk="0">
                  <a:moveTo>
                    <a:pt x="3912" y="0"/>
                  </a:moveTo>
                  <a:cubicBezTo>
                    <a:pt x="3035" y="0"/>
                    <a:pt x="2159" y="663"/>
                    <a:pt x="1389" y="1112"/>
                  </a:cubicBezTo>
                  <a:lnTo>
                    <a:pt x="0" y="1539"/>
                  </a:lnTo>
                  <a:cubicBezTo>
                    <a:pt x="1102" y="1849"/>
                    <a:pt x="2921" y="2858"/>
                    <a:pt x="4081" y="2858"/>
                  </a:cubicBezTo>
                  <a:cubicBezTo>
                    <a:pt x="4203" y="2858"/>
                    <a:pt x="4318" y="2846"/>
                    <a:pt x="4425" y="2822"/>
                  </a:cubicBezTo>
                  <a:cubicBezTo>
                    <a:pt x="5215" y="2651"/>
                    <a:pt x="7289" y="1497"/>
                    <a:pt x="7780" y="791"/>
                  </a:cubicBezTo>
                  <a:cubicBezTo>
                    <a:pt x="7011" y="214"/>
                    <a:pt x="4852" y="22"/>
                    <a:pt x="3912" y="0"/>
                  </a:cubicBezTo>
                  <a:close/>
                </a:path>
              </a:pathLst>
            </a:custGeom>
            <a:solidFill>
              <a:srgbClr val="4823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33"/>
            <p:cNvSpPr/>
            <p:nvPr/>
          </p:nvSpPr>
          <p:spPr>
            <a:xfrm>
              <a:off x="49475" y="5393913"/>
              <a:ext cx="65750" cy="140025"/>
            </a:xfrm>
            <a:custGeom>
              <a:avLst/>
              <a:gdLst/>
              <a:ahLst/>
              <a:cxnLst/>
              <a:rect l="l" t="t" r="r" b="b"/>
              <a:pathLst>
                <a:path w="2630" h="5601" extrusionOk="0">
                  <a:moveTo>
                    <a:pt x="1112" y="0"/>
                  </a:moveTo>
                  <a:lnTo>
                    <a:pt x="1048" y="214"/>
                  </a:lnTo>
                  <a:cubicBezTo>
                    <a:pt x="1667" y="470"/>
                    <a:pt x="1753" y="1924"/>
                    <a:pt x="1625" y="2651"/>
                  </a:cubicBezTo>
                  <a:cubicBezTo>
                    <a:pt x="1368" y="3890"/>
                    <a:pt x="470" y="4531"/>
                    <a:pt x="0" y="5600"/>
                  </a:cubicBezTo>
                  <a:cubicBezTo>
                    <a:pt x="1005" y="5280"/>
                    <a:pt x="1988" y="5002"/>
                    <a:pt x="2394" y="3719"/>
                  </a:cubicBezTo>
                  <a:cubicBezTo>
                    <a:pt x="2629" y="2971"/>
                    <a:pt x="2608" y="2309"/>
                    <a:pt x="2244" y="1625"/>
                  </a:cubicBezTo>
                  <a:cubicBezTo>
                    <a:pt x="1988" y="1133"/>
                    <a:pt x="1496" y="342"/>
                    <a:pt x="1112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33"/>
            <p:cNvSpPr/>
            <p:nvPr/>
          </p:nvSpPr>
          <p:spPr>
            <a:xfrm>
              <a:off x="102900" y="5411588"/>
              <a:ext cx="194000" cy="137325"/>
            </a:xfrm>
            <a:custGeom>
              <a:avLst/>
              <a:gdLst/>
              <a:ahLst/>
              <a:cxnLst/>
              <a:rect l="l" t="t" r="r" b="b"/>
              <a:pathLst>
                <a:path w="7760" h="5493" extrusionOk="0">
                  <a:moveTo>
                    <a:pt x="79" y="0"/>
                  </a:moveTo>
                  <a:cubicBezTo>
                    <a:pt x="51" y="0"/>
                    <a:pt x="25" y="6"/>
                    <a:pt x="1" y="20"/>
                  </a:cubicBezTo>
                  <a:cubicBezTo>
                    <a:pt x="172" y="426"/>
                    <a:pt x="364" y="853"/>
                    <a:pt x="556" y="1238"/>
                  </a:cubicBezTo>
                  <a:cubicBezTo>
                    <a:pt x="1390" y="2841"/>
                    <a:pt x="2352" y="4701"/>
                    <a:pt x="3933" y="5342"/>
                  </a:cubicBezTo>
                  <a:cubicBezTo>
                    <a:pt x="4204" y="5448"/>
                    <a:pt x="4473" y="5492"/>
                    <a:pt x="4740" y="5492"/>
                  </a:cubicBezTo>
                  <a:cubicBezTo>
                    <a:pt x="5761" y="5492"/>
                    <a:pt x="6760" y="4852"/>
                    <a:pt x="7759" y="4615"/>
                  </a:cubicBezTo>
                  <a:cubicBezTo>
                    <a:pt x="7524" y="4487"/>
                    <a:pt x="7311" y="4402"/>
                    <a:pt x="7075" y="4295"/>
                  </a:cubicBezTo>
                  <a:cubicBezTo>
                    <a:pt x="6798" y="4188"/>
                    <a:pt x="6520" y="4060"/>
                    <a:pt x="6263" y="3910"/>
                  </a:cubicBezTo>
                  <a:cubicBezTo>
                    <a:pt x="6028" y="3760"/>
                    <a:pt x="5878" y="3504"/>
                    <a:pt x="5643" y="3376"/>
                  </a:cubicBezTo>
                  <a:cubicBezTo>
                    <a:pt x="5387" y="3226"/>
                    <a:pt x="5045" y="3205"/>
                    <a:pt x="4767" y="3076"/>
                  </a:cubicBezTo>
                  <a:cubicBezTo>
                    <a:pt x="4446" y="2927"/>
                    <a:pt x="4147" y="2713"/>
                    <a:pt x="3848" y="2499"/>
                  </a:cubicBezTo>
                  <a:cubicBezTo>
                    <a:pt x="3207" y="1965"/>
                    <a:pt x="2480" y="1708"/>
                    <a:pt x="1796" y="1260"/>
                  </a:cubicBezTo>
                  <a:cubicBezTo>
                    <a:pt x="1411" y="1024"/>
                    <a:pt x="1048" y="682"/>
                    <a:pt x="685" y="405"/>
                  </a:cubicBezTo>
                  <a:cubicBezTo>
                    <a:pt x="535" y="292"/>
                    <a:pt x="271" y="0"/>
                    <a:pt x="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33"/>
            <p:cNvSpPr/>
            <p:nvPr/>
          </p:nvSpPr>
          <p:spPr>
            <a:xfrm>
              <a:off x="92225" y="5401388"/>
              <a:ext cx="198250" cy="128800"/>
            </a:xfrm>
            <a:custGeom>
              <a:avLst/>
              <a:gdLst/>
              <a:ahLst/>
              <a:cxnLst/>
              <a:rect l="l" t="t" r="r" b="b"/>
              <a:pathLst>
                <a:path w="7930" h="5152" extrusionOk="0">
                  <a:moveTo>
                    <a:pt x="0" y="0"/>
                  </a:moveTo>
                  <a:lnTo>
                    <a:pt x="321" y="492"/>
                  </a:lnTo>
                  <a:cubicBezTo>
                    <a:pt x="385" y="706"/>
                    <a:pt x="2843" y="2929"/>
                    <a:pt x="3441" y="3570"/>
                  </a:cubicBezTo>
                  <a:cubicBezTo>
                    <a:pt x="4938" y="5152"/>
                    <a:pt x="6220" y="4275"/>
                    <a:pt x="7930" y="4895"/>
                  </a:cubicBezTo>
                  <a:cubicBezTo>
                    <a:pt x="6669" y="4361"/>
                    <a:pt x="5622" y="3228"/>
                    <a:pt x="4489" y="2309"/>
                  </a:cubicBezTo>
                  <a:cubicBezTo>
                    <a:pt x="3099" y="1176"/>
                    <a:pt x="1667" y="4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33"/>
            <p:cNvSpPr/>
            <p:nvPr/>
          </p:nvSpPr>
          <p:spPr>
            <a:xfrm>
              <a:off x="568325" y="4413713"/>
              <a:ext cx="1525075" cy="263125"/>
            </a:xfrm>
            <a:custGeom>
              <a:avLst/>
              <a:gdLst/>
              <a:ahLst/>
              <a:cxnLst/>
              <a:rect l="l" t="t" r="r" b="b"/>
              <a:pathLst>
                <a:path w="61003" h="10525" extrusionOk="0">
                  <a:moveTo>
                    <a:pt x="58396" y="0"/>
                  </a:moveTo>
                  <a:cubicBezTo>
                    <a:pt x="57828" y="0"/>
                    <a:pt x="57261" y="58"/>
                    <a:pt x="56706" y="158"/>
                  </a:cubicBezTo>
                  <a:cubicBezTo>
                    <a:pt x="55402" y="393"/>
                    <a:pt x="54162" y="842"/>
                    <a:pt x="52944" y="1312"/>
                  </a:cubicBezTo>
                  <a:cubicBezTo>
                    <a:pt x="51704" y="1804"/>
                    <a:pt x="50529" y="2317"/>
                    <a:pt x="49310" y="2723"/>
                  </a:cubicBezTo>
                  <a:cubicBezTo>
                    <a:pt x="48154" y="3115"/>
                    <a:pt x="46997" y="3408"/>
                    <a:pt x="45841" y="3408"/>
                  </a:cubicBezTo>
                  <a:cubicBezTo>
                    <a:pt x="45800" y="3408"/>
                    <a:pt x="45760" y="3407"/>
                    <a:pt x="45720" y="3407"/>
                  </a:cubicBezTo>
                  <a:cubicBezTo>
                    <a:pt x="44523" y="3407"/>
                    <a:pt x="43304" y="3107"/>
                    <a:pt x="42086" y="2765"/>
                  </a:cubicBezTo>
                  <a:cubicBezTo>
                    <a:pt x="40846" y="2402"/>
                    <a:pt x="39585" y="1975"/>
                    <a:pt x="38196" y="1889"/>
                  </a:cubicBezTo>
                  <a:cubicBezTo>
                    <a:pt x="38030" y="1879"/>
                    <a:pt x="37863" y="1873"/>
                    <a:pt x="37695" y="1873"/>
                  </a:cubicBezTo>
                  <a:cubicBezTo>
                    <a:pt x="37171" y="1873"/>
                    <a:pt x="36641" y="1925"/>
                    <a:pt x="36123" y="2039"/>
                  </a:cubicBezTo>
                  <a:cubicBezTo>
                    <a:pt x="35439" y="2167"/>
                    <a:pt x="33002" y="3492"/>
                    <a:pt x="32425" y="3770"/>
                  </a:cubicBezTo>
                  <a:cubicBezTo>
                    <a:pt x="32063" y="3944"/>
                    <a:pt x="31859" y="3994"/>
                    <a:pt x="31719" y="3994"/>
                  </a:cubicBezTo>
                  <a:cubicBezTo>
                    <a:pt x="31535" y="3994"/>
                    <a:pt x="31460" y="3909"/>
                    <a:pt x="31279" y="3909"/>
                  </a:cubicBezTo>
                  <a:cubicBezTo>
                    <a:pt x="31141" y="3909"/>
                    <a:pt x="30942" y="3959"/>
                    <a:pt x="30587" y="4133"/>
                  </a:cubicBezTo>
                  <a:cubicBezTo>
                    <a:pt x="28236" y="5288"/>
                    <a:pt x="25927" y="6720"/>
                    <a:pt x="23512" y="7297"/>
                  </a:cubicBezTo>
                  <a:cubicBezTo>
                    <a:pt x="22294" y="7596"/>
                    <a:pt x="21075" y="7788"/>
                    <a:pt x="19857" y="7831"/>
                  </a:cubicBezTo>
                  <a:lnTo>
                    <a:pt x="18959" y="7831"/>
                  </a:lnTo>
                  <a:lnTo>
                    <a:pt x="18489" y="7810"/>
                  </a:lnTo>
                  <a:lnTo>
                    <a:pt x="18040" y="7788"/>
                  </a:lnTo>
                  <a:cubicBezTo>
                    <a:pt x="17442" y="7724"/>
                    <a:pt x="16843" y="7617"/>
                    <a:pt x="16223" y="7510"/>
                  </a:cubicBezTo>
                  <a:cubicBezTo>
                    <a:pt x="13787" y="7019"/>
                    <a:pt x="11307" y="6185"/>
                    <a:pt x="8742" y="5694"/>
                  </a:cubicBezTo>
                  <a:cubicBezTo>
                    <a:pt x="7439" y="5437"/>
                    <a:pt x="6135" y="5223"/>
                    <a:pt x="4788" y="5223"/>
                  </a:cubicBezTo>
                  <a:cubicBezTo>
                    <a:pt x="4104" y="5223"/>
                    <a:pt x="3420" y="5266"/>
                    <a:pt x="2736" y="5394"/>
                  </a:cubicBezTo>
                  <a:cubicBezTo>
                    <a:pt x="2052" y="5501"/>
                    <a:pt x="1326" y="5736"/>
                    <a:pt x="684" y="6036"/>
                  </a:cubicBezTo>
                  <a:lnTo>
                    <a:pt x="663" y="6057"/>
                  </a:lnTo>
                  <a:cubicBezTo>
                    <a:pt x="214" y="6271"/>
                    <a:pt x="0" y="6891"/>
                    <a:pt x="193" y="7404"/>
                  </a:cubicBezTo>
                  <a:cubicBezTo>
                    <a:pt x="339" y="7793"/>
                    <a:pt x="658" y="8035"/>
                    <a:pt x="999" y="8035"/>
                  </a:cubicBezTo>
                  <a:cubicBezTo>
                    <a:pt x="1107" y="8035"/>
                    <a:pt x="1218" y="8011"/>
                    <a:pt x="1326" y="7959"/>
                  </a:cubicBezTo>
                  <a:cubicBezTo>
                    <a:pt x="2312" y="7506"/>
                    <a:pt x="3370" y="7380"/>
                    <a:pt x="4469" y="7380"/>
                  </a:cubicBezTo>
                  <a:cubicBezTo>
                    <a:pt x="4561" y="7380"/>
                    <a:pt x="4653" y="7381"/>
                    <a:pt x="4745" y="7382"/>
                  </a:cubicBezTo>
                  <a:cubicBezTo>
                    <a:pt x="5964" y="7425"/>
                    <a:pt x="7182" y="7596"/>
                    <a:pt x="8422" y="7852"/>
                  </a:cubicBezTo>
                  <a:cubicBezTo>
                    <a:pt x="10880" y="8387"/>
                    <a:pt x="13338" y="9135"/>
                    <a:pt x="15924" y="9648"/>
                  </a:cubicBezTo>
                  <a:cubicBezTo>
                    <a:pt x="16587" y="9776"/>
                    <a:pt x="17271" y="10481"/>
                    <a:pt x="17955" y="10524"/>
                  </a:cubicBezTo>
                  <a:cubicBezTo>
                    <a:pt x="17958" y="10525"/>
                    <a:pt x="17961" y="10525"/>
                    <a:pt x="17964" y="10525"/>
                  </a:cubicBezTo>
                  <a:cubicBezTo>
                    <a:pt x="18130" y="10525"/>
                    <a:pt x="18257" y="9947"/>
                    <a:pt x="18425" y="9947"/>
                  </a:cubicBezTo>
                  <a:lnTo>
                    <a:pt x="18681" y="9968"/>
                  </a:lnTo>
                  <a:lnTo>
                    <a:pt x="18916" y="9968"/>
                  </a:lnTo>
                  <a:cubicBezTo>
                    <a:pt x="19280" y="9968"/>
                    <a:pt x="19600" y="9947"/>
                    <a:pt x="19942" y="9926"/>
                  </a:cubicBezTo>
                  <a:cubicBezTo>
                    <a:pt x="21268" y="9862"/>
                    <a:pt x="22593" y="9626"/>
                    <a:pt x="23875" y="9263"/>
                  </a:cubicBezTo>
                  <a:cubicBezTo>
                    <a:pt x="26462" y="8558"/>
                    <a:pt x="28877" y="7361"/>
                    <a:pt x="31228" y="6143"/>
                  </a:cubicBezTo>
                  <a:cubicBezTo>
                    <a:pt x="32382" y="5544"/>
                    <a:pt x="33558" y="4924"/>
                    <a:pt x="34712" y="4326"/>
                  </a:cubicBezTo>
                  <a:cubicBezTo>
                    <a:pt x="35130" y="4117"/>
                    <a:pt x="35464" y="3929"/>
                    <a:pt x="35992" y="3929"/>
                  </a:cubicBezTo>
                  <a:cubicBezTo>
                    <a:pt x="36220" y="3929"/>
                    <a:pt x="36484" y="3964"/>
                    <a:pt x="36807" y="4048"/>
                  </a:cubicBezTo>
                  <a:cubicBezTo>
                    <a:pt x="36939" y="4111"/>
                    <a:pt x="37044" y="4137"/>
                    <a:pt x="37129" y="4137"/>
                  </a:cubicBezTo>
                  <a:cubicBezTo>
                    <a:pt x="37591" y="4137"/>
                    <a:pt x="37479" y="3364"/>
                    <a:pt x="37965" y="3364"/>
                  </a:cubicBezTo>
                  <a:cubicBezTo>
                    <a:pt x="37971" y="3364"/>
                    <a:pt x="37976" y="3364"/>
                    <a:pt x="37982" y="3364"/>
                  </a:cubicBezTo>
                  <a:cubicBezTo>
                    <a:pt x="40304" y="3448"/>
                    <a:pt x="42870" y="4841"/>
                    <a:pt x="45543" y="4841"/>
                  </a:cubicBezTo>
                  <a:cubicBezTo>
                    <a:pt x="45602" y="4841"/>
                    <a:pt x="45661" y="4840"/>
                    <a:pt x="45720" y="4839"/>
                  </a:cubicBezTo>
                  <a:cubicBezTo>
                    <a:pt x="45878" y="4834"/>
                    <a:pt x="46037" y="4832"/>
                    <a:pt x="46197" y="4832"/>
                  </a:cubicBezTo>
                  <a:cubicBezTo>
                    <a:pt x="46616" y="4832"/>
                    <a:pt x="47036" y="4844"/>
                    <a:pt x="47452" y="4844"/>
                  </a:cubicBezTo>
                  <a:cubicBezTo>
                    <a:pt x="48244" y="4844"/>
                    <a:pt x="49020" y="4800"/>
                    <a:pt x="49738" y="4539"/>
                  </a:cubicBezTo>
                  <a:cubicBezTo>
                    <a:pt x="50073" y="4727"/>
                    <a:pt x="50314" y="4806"/>
                    <a:pt x="50487" y="4806"/>
                  </a:cubicBezTo>
                  <a:cubicBezTo>
                    <a:pt x="50865" y="4806"/>
                    <a:pt x="50920" y="4431"/>
                    <a:pt x="50935" y="4005"/>
                  </a:cubicBezTo>
                  <a:cubicBezTo>
                    <a:pt x="50956" y="3449"/>
                    <a:pt x="52581" y="2723"/>
                    <a:pt x="53265" y="2423"/>
                  </a:cubicBezTo>
                  <a:cubicBezTo>
                    <a:pt x="54462" y="1910"/>
                    <a:pt x="55637" y="1440"/>
                    <a:pt x="56855" y="1162"/>
                  </a:cubicBezTo>
                  <a:cubicBezTo>
                    <a:pt x="57465" y="1034"/>
                    <a:pt x="58079" y="959"/>
                    <a:pt x="58688" y="959"/>
                  </a:cubicBezTo>
                  <a:cubicBezTo>
                    <a:pt x="59297" y="959"/>
                    <a:pt x="59901" y="1034"/>
                    <a:pt x="60489" y="1205"/>
                  </a:cubicBezTo>
                  <a:cubicBezTo>
                    <a:pt x="60516" y="1211"/>
                    <a:pt x="60543" y="1213"/>
                    <a:pt x="60570" y="1213"/>
                  </a:cubicBezTo>
                  <a:cubicBezTo>
                    <a:pt x="60750" y="1213"/>
                    <a:pt x="60901" y="1090"/>
                    <a:pt x="60938" y="885"/>
                  </a:cubicBezTo>
                  <a:cubicBezTo>
                    <a:pt x="61002" y="649"/>
                    <a:pt x="60874" y="414"/>
                    <a:pt x="60681" y="350"/>
                  </a:cubicBezTo>
                  <a:cubicBezTo>
                    <a:pt x="59933" y="105"/>
                    <a:pt x="59163" y="0"/>
                    <a:pt x="583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33"/>
            <p:cNvSpPr/>
            <p:nvPr/>
          </p:nvSpPr>
          <p:spPr>
            <a:xfrm>
              <a:off x="1005425" y="4379363"/>
              <a:ext cx="113300" cy="91050"/>
            </a:xfrm>
            <a:custGeom>
              <a:avLst/>
              <a:gdLst/>
              <a:ahLst/>
              <a:cxnLst/>
              <a:rect l="l" t="t" r="r" b="b"/>
              <a:pathLst>
                <a:path w="4532" h="3642" extrusionOk="0">
                  <a:moveTo>
                    <a:pt x="267" y="1"/>
                  </a:moveTo>
                  <a:cubicBezTo>
                    <a:pt x="237" y="1"/>
                    <a:pt x="206" y="5"/>
                    <a:pt x="171" y="14"/>
                  </a:cubicBezTo>
                  <a:cubicBezTo>
                    <a:pt x="129" y="36"/>
                    <a:pt x="107" y="36"/>
                    <a:pt x="86" y="57"/>
                  </a:cubicBezTo>
                  <a:cubicBezTo>
                    <a:pt x="0" y="848"/>
                    <a:pt x="107" y="1660"/>
                    <a:pt x="684" y="2216"/>
                  </a:cubicBezTo>
                  <a:cubicBezTo>
                    <a:pt x="1176" y="2729"/>
                    <a:pt x="1817" y="3156"/>
                    <a:pt x="2458" y="3413"/>
                  </a:cubicBezTo>
                  <a:cubicBezTo>
                    <a:pt x="2744" y="3527"/>
                    <a:pt x="3182" y="3641"/>
                    <a:pt x="3587" y="3641"/>
                  </a:cubicBezTo>
                  <a:cubicBezTo>
                    <a:pt x="3940" y="3641"/>
                    <a:pt x="4267" y="3555"/>
                    <a:pt x="4446" y="3306"/>
                  </a:cubicBezTo>
                  <a:cubicBezTo>
                    <a:pt x="4489" y="3242"/>
                    <a:pt x="4510" y="3199"/>
                    <a:pt x="4532" y="3135"/>
                  </a:cubicBezTo>
                  <a:cubicBezTo>
                    <a:pt x="4382" y="2729"/>
                    <a:pt x="3997" y="2558"/>
                    <a:pt x="3655" y="2451"/>
                  </a:cubicBezTo>
                  <a:cubicBezTo>
                    <a:pt x="3271" y="2323"/>
                    <a:pt x="2907" y="2173"/>
                    <a:pt x="2587" y="1874"/>
                  </a:cubicBezTo>
                  <a:cubicBezTo>
                    <a:pt x="2501" y="1788"/>
                    <a:pt x="2480" y="1681"/>
                    <a:pt x="2373" y="1596"/>
                  </a:cubicBezTo>
                  <a:cubicBezTo>
                    <a:pt x="2372" y="1595"/>
                    <a:pt x="2370" y="1594"/>
                    <a:pt x="2367" y="1594"/>
                  </a:cubicBezTo>
                  <a:cubicBezTo>
                    <a:pt x="2329" y="1594"/>
                    <a:pt x="2159" y="1726"/>
                    <a:pt x="2104" y="1726"/>
                  </a:cubicBezTo>
                  <a:cubicBezTo>
                    <a:pt x="2101" y="1726"/>
                    <a:pt x="2098" y="1725"/>
                    <a:pt x="2095" y="1724"/>
                  </a:cubicBezTo>
                  <a:cubicBezTo>
                    <a:pt x="2052" y="1703"/>
                    <a:pt x="2095" y="1339"/>
                    <a:pt x="2031" y="1318"/>
                  </a:cubicBezTo>
                  <a:cubicBezTo>
                    <a:pt x="1903" y="1233"/>
                    <a:pt x="1774" y="1297"/>
                    <a:pt x="1646" y="1211"/>
                  </a:cubicBezTo>
                  <a:cubicBezTo>
                    <a:pt x="1283" y="933"/>
                    <a:pt x="984" y="655"/>
                    <a:pt x="684" y="313"/>
                  </a:cubicBezTo>
                  <a:cubicBezTo>
                    <a:pt x="538" y="149"/>
                    <a:pt x="43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33"/>
            <p:cNvSpPr/>
            <p:nvPr/>
          </p:nvSpPr>
          <p:spPr>
            <a:xfrm>
              <a:off x="635125" y="5054063"/>
              <a:ext cx="151250" cy="124525"/>
            </a:xfrm>
            <a:custGeom>
              <a:avLst/>
              <a:gdLst/>
              <a:ahLst/>
              <a:cxnLst/>
              <a:rect l="l" t="t" r="r" b="b"/>
              <a:pathLst>
                <a:path w="6050" h="4981" extrusionOk="0">
                  <a:moveTo>
                    <a:pt x="4168" y="0"/>
                  </a:moveTo>
                  <a:cubicBezTo>
                    <a:pt x="3527" y="342"/>
                    <a:pt x="3228" y="1154"/>
                    <a:pt x="2757" y="1154"/>
                  </a:cubicBezTo>
                  <a:cubicBezTo>
                    <a:pt x="2651" y="1154"/>
                    <a:pt x="2394" y="470"/>
                    <a:pt x="2266" y="449"/>
                  </a:cubicBezTo>
                  <a:cubicBezTo>
                    <a:pt x="2181" y="449"/>
                    <a:pt x="2368" y="1283"/>
                    <a:pt x="2270" y="1283"/>
                  </a:cubicBezTo>
                  <a:cubicBezTo>
                    <a:pt x="2268" y="1283"/>
                    <a:pt x="2267" y="1283"/>
                    <a:pt x="2266" y="1283"/>
                  </a:cubicBezTo>
                  <a:cubicBezTo>
                    <a:pt x="1967" y="1219"/>
                    <a:pt x="2180" y="919"/>
                    <a:pt x="1902" y="877"/>
                  </a:cubicBezTo>
                  <a:cubicBezTo>
                    <a:pt x="1721" y="859"/>
                    <a:pt x="1460" y="818"/>
                    <a:pt x="1202" y="818"/>
                  </a:cubicBezTo>
                  <a:cubicBezTo>
                    <a:pt x="820" y="818"/>
                    <a:pt x="444" y="909"/>
                    <a:pt x="342" y="1304"/>
                  </a:cubicBezTo>
                  <a:cubicBezTo>
                    <a:pt x="0" y="2587"/>
                    <a:pt x="1454" y="3206"/>
                    <a:pt x="1902" y="3463"/>
                  </a:cubicBezTo>
                  <a:cubicBezTo>
                    <a:pt x="2031" y="3527"/>
                    <a:pt x="1753" y="4318"/>
                    <a:pt x="1902" y="4403"/>
                  </a:cubicBezTo>
                  <a:cubicBezTo>
                    <a:pt x="1908" y="4406"/>
                    <a:pt x="1915" y="4408"/>
                    <a:pt x="1922" y="4408"/>
                  </a:cubicBezTo>
                  <a:cubicBezTo>
                    <a:pt x="2072" y="4408"/>
                    <a:pt x="2550" y="3862"/>
                    <a:pt x="2727" y="3862"/>
                  </a:cubicBezTo>
                  <a:cubicBezTo>
                    <a:pt x="2738" y="3862"/>
                    <a:pt x="2749" y="3864"/>
                    <a:pt x="2757" y="3869"/>
                  </a:cubicBezTo>
                  <a:cubicBezTo>
                    <a:pt x="3399" y="4168"/>
                    <a:pt x="4104" y="4532"/>
                    <a:pt x="4360" y="4980"/>
                  </a:cubicBezTo>
                  <a:cubicBezTo>
                    <a:pt x="4425" y="4361"/>
                    <a:pt x="4296" y="4083"/>
                    <a:pt x="4574" y="3570"/>
                  </a:cubicBezTo>
                  <a:cubicBezTo>
                    <a:pt x="4938" y="2843"/>
                    <a:pt x="4916" y="3014"/>
                    <a:pt x="5686" y="2779"/>
                  </a:cubicBezTo>
                  <a:cubicBezTo>
                    <a:pt x="6049" y="2651"/>
                    <a:pt x="4873" y="2672"/>
                    <a:pt x="4745" y="2245"/>
                  </a:cubicBezTo>
                  <a:cubicBezTo>
                    <a:pt x="4638" y="1924"/>
                    <a:pt x="3976" y="1368"/>
                    <a:pt x="3890" y="1154"/>
                  </a:cubicBezTo>
                  <a:lnTo>
                    <a:pt x="41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33"/>
            <p:cNvSpPr/>
            <p:nvPr/>
          </p:nvSpPr>
          <p:spPr>
            <a:xfrm>
              <a:off x="595050" y="5031088"/>
              <a:ext cx="59325" cy="68425"/>
            </a:xfrm>
            <a:custGeom>
              <a:avLst/>
              <a:gdLst/>
              <a:ahLst/>
              <a:cxnLst/>
              <a:rect l="l" t="t" r="r" b="b"/>
              <a:pathLst>
                <a:path w="2373" h="2737" extrusionOk="0">
                  <a:moveTo>
                    <a:pt x="128" y="0"/>
                  </a:moveTo>
                  <a:lnTo>
                    <a:pt x="0" y="86"/>
                  </a:lnTo>
                  <a:cubicBezTo>
                    <a:pt x="107" y="364"/>
                    <a:pt x="235" y="641"/>
                    <a:pt x="385" y="919"/>
                  </a:cubicBezTo>
                  <a:cubicBezTo>
                    <a:pt x="534" y="1176"/>
                    <a:pt x="705" y="1411"/>
                    <a:pt x="919" y="1646"/>
                  </a:cubicBezTo>
                  <a:cubicBezTo>
                    <a:pt x="1005" y="1753"/>
                    <a:pt x="1112" y="1838"/>
                    <a:pt x="1218" y="1945"/>
                  </a:cubicBezTo>
                  <a:cubicBezTo>
                    <a:pt x="1325" y="2052"/>
                    <a:pt x="1454" y="2138"/>
                    <a:pt x="1539" y="2223"/>
                  </a:cubicBezTo>
                  <a:cubicBezTo>
                    <a:pt x="1646" y="2309"/>
                    <a:pt x="1753" y="2415"/>
                    <a:pt x="1860" y="2501"/>
                  </a:cubicBezTo>
                  <a:cubicBezTo>
                    <a:pt x="1988" y="2608"/>
                    <a:pt x="2116" y="2693"/>
                    <a:pt x="2287" y="2736"/>
                  </a:cubicBezTo>
                  <a:lnTo>
                    <a:pt x="2373" y="2223"/>
                  </a:lnTo>
                  <a:cubicBezTo>
                    <a:pt x="2287" y="2223"/>
                    <a:pt x="2202" y="2159"/>
                    <a:pt x="2073" y="2095"/>
                  </a:cubicBezTo>
                  <a:cubicBezTo>
                    <a:pt x="1988" y="2031"/>
                    <a:pt x="1881" y="1945"/>
                    <a:pt x="1753" y="1860"/>
                  </a:cubicBezTo>
                  <a:cubicBezTo>
                    <a:pt x="1646" y="1774"/>
                    <a:pt x="1518" y="1710"/>
                    <a:pt x="1411" y="1625"/>
                  </a:cubicBezTo>
                  <a:cubicBezTo>
                    <a:pt x="1304" y="1539"/>
                    <a:pt x="1218" y="1454"/>
                    <a:pt x="1112" y="1368"/>
                  </a:cubicBezTo>
                  <a:cubicBezTo>
                    <a:pt x="705" y="1005"/>
                    <a:pt x="385" y="535"/>
                    <a:pt x="1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33"/>
            <p:cNvSpPr/>
            <p:nvPr/>
          </p:nvSpPr>
          <p:spPr>
            <a:xfrm>
              <a:off x="598250" y="5031088"/>
              <a:ext cx="56125" cy="68425"/>
            </a:xfrm>
            <a:custGeom>
              <a:avLst/>
              <a:gdLst/>
              <a:ahLst/>
              <a:cxnLst/>
              <a:rect l="l" t="t" r="r" b="b"/>
              <a:pathLst>
                <a:path w="2245" h="2737" extrusionOk="0">
                  <a:moveTo>
                    <a:pt x="0" y="0"/>
                  </a:moveTo>
                  <a:lnTo>
                    <a:pt x="0" y="0"/>
                  </a:lnTo>
                  <a:cubicBezTo>
                    <a:pt x="193" y="535"/>
                    <a:pt x="449" y="1026"/>
                    <a:pt x="813" y="1432"/>
                  </a:cubicBezTo>
                  <a:cubicBezTo>
                    <a:pt x="898" y="1539"/>
                    <a:pt x="984" y="1625"/>
                    <a:pt x="1090" y="1731"/>
                  </a:cubicBezTo>
                  <a:cubicBezTo>
                    <a:pt x="1197" y="1817"/>
                    <a:pt x="1283" y="1902"/>
                    <a:pt x="1390" y="2009"/>
                  </a:cubicBezTo>
                  <a:cubicBezTo>
                    <a:pt x="1497" y="2116"/>
                    <a:pt x="1603" y="2202"/>
                    <a:pt x="1689" y="2287"/>
                  </a:cubicBezTo>
                  <a:cubicBezTo>
                    <a:pt x="1796" y="2373"/>
                    <a:pt x="1903" y="2437"/>
                    <a:pt x="1967" y="2458"/>
                  </a:cubicBezTo>
                  <a:lnTo>
                    <a:pt x="1924" y="2651"/>
                  </a:lnTo>
                  <a:cubicBezTo>
                    <a:pt x="1988" y="2693"/>
                    <a:pt x="2074" y="2715"/>
                    <a:pt x="2159" y="2736"/>
                  </a:cubicBezTo>
                  <a:lnTo>
                    <a:pt x="2245" y="2223"/>
                  </a:lnTo>
                  <a:cubicBezTo>
                    <a:pt x="2159" y="2223"/>
                    <a:pt x="2074" y="2159"/>
                    <a:pt x="1945" y="2095"/>
                  </a:cubicBezTo>
                  <a:cubicBezTo>
                    <a:pt x="1860" y="2031"/>
                    <a:pt x="1753" y="1945"/>
                    <a:pt x="1625" y="1860"/>
                  </a:cubicBezTo>
                  <a:cubicBezTo>
                    <a:pt x="1518" y="1774"/>
                    <a:pt x="1390" y="1710"/>
                    <a:pt x="1283" y="1625"/>
                  </a:cubicBezTo>
                  <a:cubicBezTo>
                    <a:pt x="1176" y="1539"/>
                    <a:pt x="1090" y="1454"/>
                    <a:pt x="984" y="1368"/>
                  </a:cubicBezTo>
                  <a:cubicBezTo>
                    <a:pt x="577" y="1005"/>
                    <a:pt x="257" y="5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33"/>
            <p:cNvSpPr/>
            <p:nvPr/>
          </p:nvSpPr>
          <p:spPr>
            <a:xfrm>
              <a:off x="636725" y="5073463"/>
              <a:ext cx="41700" cy="58625"/>
            </a:xfrm>
            <a:custGeom>
              <a:avLst/>
              <a:gdLst/>
              <a:ahLst/>
              <a:cxnLst/>
              <a:rect l="l" t="t" r="r" b="b"/>
              <a:pathLst>
                <a:path w="1668" h="2345" extrusionOk="0">
                  <a:moveTo>
                    <a:pt x="1131" y="1"/>
                  </a:moveTo>
                  <a:cubicBezTo>
                    <a:pt x="751" y="1"/>
                    <a:pt x="371" y="86"/>
                    <a:pt x="257" y="485"/>
                  </a:cubicBezTo>
                  <a:cubicBezTo>
                    <a:pt x="0" y="1404"/>
                    <a:pt x="727" y="2003"/>
                    <a:pt x="1304" y="2345"/>
                  </a:cubicBezTo>
                  <a:cubicBezTo>
                    <a:pt x="1240" y="1704"/>
                    <a:pt x="1325" y="1020"/>
                    <a:pt x="1561" y="357"/>
                  </a:cubicBezTo>
                  <a:cubicBezTo>
                    <a:pt x="1603" y="250"/>
                    <a:pt x="1625" y="143"/>
                    <a:pt x="1667" y="36"/>
                  </a:cubicBezTo>
                  <a:cubicBezTo>
                    <a:pt x="1511" y="22"/>
                    <a:pt x="1321" y="1"/>
                    <a:pt x="11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33"/>
            <p:cNvSpPr/>
            <p:nvPr/>
          </p:nvSpPr>
          <p:spPr>
            <a:xfrm>
              <a:off x="666100" y="5087188"/>
              <a:ext cx="8050" cy="44900"/>
            </a:xfrm>
            <a:custGeom>
              <a:avLst/>
              <a:gdLst/>
              <a:ahLst/>
              <a:cxnLst/>
              <a:rect l="l" t="t" r="r" b="b"/>
              <a:pathLst>
                <a:path w="322" h="1796" extrusionOk="0">
                  <a:moveTo>
                    <a:pt x="321" y="0"/>
                  </a:moveTo>
                  <a:cubicBezTo>
                    <a:pt x="300" y="43"/>
                    <a:pt x="279" y="86"/>
                    <a:pt x="279" y="129"/>
                  </a:cubicBezTo>
                  <a:cubicBezTo>
                    <a:pt x="86" y="663"/>
                    <a:pt x="1" y="1197"/>
                    <a:pt x="1" y="1710"/>
                  </a:cubicBezTo>
                  <a:cubicBezTo>
                    <a:pt x="44" y="1732"/>
                    <a:pt x="86" y="1775"/>
                    <a:pt x="129" y="1796"/>
                  </a:cubicBezTo>
                  <a:cubicBezTo>
                    <a:pt x="86" y="1219"/>
                    <a:pt x="129" y="599"/>
                    <a:pt x="321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33"/>
            <p:cNvSpPr/>
            <p:nvPr/>
          </p:nvSpPr>
          <p:spPr>
            <a:xfrm>
              <a:off x="669325" y="5126213"/>
              <a:ext cx="103150" cy="185400"/>
            </a:xfrm>
            <a:custGeom>
              <a:avLst/>
              <a:gdLst/>
              <a:ahLst/>
              <a:cxnLst/>
              <a:rect l="l" t="t" r="r" b="b"/>
              <a:pathLst>
                <a:path w="4126" h="7416" extrusionOk="0">
                  <a:moveTo>
                    <a:pt x="2483" y="0"/>
                  </a:moveTo>
                  <a:cubicBezTo>
                    <a:pt x="2455" y="0"/>
                    <a:pt x="2426" y="7"/>
                    <a:pt x="2394" y="21"/>
                  </a:cubicBezTo>
                  <a:cubicBezTo>
                    <a:pt x="1261" y="534"/>
                    <a:pt x="0" y="3355"/>
                    <a:pt x="299" y="4745"/>
                  </a:cubicBezTo>
                  <a:cubicBezTo>
                    <a:pt x="470" y="5498"/>
                    <a:pt x="1409" y="7415"/>
                    <a:pt x="2434" y="7415"/>
                  </a:cubicBezTo>
                  <a:cubicBezTo>
                    <a:pt x="2690" y="7415"/>
                    <a:pt x="2950" y="7296"/>
                    <a:pt x="3206" y="7010"/>
                  </a:cubicBezTo>
                  <a:cubicBezTo>
                    <a:pt x="4125" y="6006"/>
                    <a:pt x="3121" y="5044"/>
                    <a:pt x="2864" y="3997"/>
                  </a:cubicBezTo>
                  <a:cubicBezTo>
                    <a:pt x="2701" y="3220"/>
                    <a:pt x="3084" y="0"/>
                    <a:pt x="24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33"/>
            <p:cNvSpPr/>
            <p:nvPr/>
          </p:nvSpPr>
          <p:spPr>
            <a:xfrm>
              <a:off x="744125" y="4973538"/>
              <a:ext cx="157125" cy="120175"/>
            </a:xfrm>
            <a:custGeom>
              <a:avLst/>
              <a:gdLst/>
              <a:ahLst/>
              <a:cxnLst/>
              <a:rect l="l" t="t" r="r" b="b"/>
              <a:pathLst>
                <a:path w="6285" h="4807" extrusionOk="0">
                  <a:moveTo>
                    <a:pt x="3803" y="1"/>
                  </a:moveTo>
                  <a:cubicBezTo>
                    <a:pt x="3032" y="1"/>
                    <a:pt x="2341" y="522"/>
                    <a:pt x="1796" y="1212"/>
                  </a:cubicBezTo>
                  <a:cubicBezTo>
                    <a:pt x="1347" y="1768"/>
                    <a:pt x="1133" y="2495"/>
                    <a:pt x="749" y="3093"/>
                  </a:cubicBezTo>
                  <a:cubicBezTo>
                    <a:pt x="492" y="3499"/>
                    <a:pt x="0" y="3734"/>
                    <a:pt x="257" y="4269"/>
                  </a:cubicBezTo>
                  <a:cubicBezTo>
                    <a:pt x="441" y="4685"/>
                    <a:pt x="996" y="4807"/>
                    <a:pt x="1601" y="4807"/>
                  </a:cubicBezTo>
                  <a:cubicBezTo>
                    <a:pt x="2053" y="4807"/>
                    <a:pt x="2533" y="4739"/>
                    <a:pt x="2907" y="4675"/>
                  </a:cubicBezTo>
                  <a:cubicBezTo>
                    <a:pt x="3078" y="4632"/>
                    <a:pt x="3249" y="4611"/>
                    <a:pt x="3356" y="4589"/>
                  </a:cubicBezTo>
                  <a:cubicBezTo>
                    <a:pt x="4211" y="4397"/>
                    <a:pt x="5451" y="3948"/>
                    <a:pt x="5836" y="2879"/>
                  </a:cubicBezTo>
                  <a:cubicBezTo>
                    <a:pt x="6284" y="1682"/>
                    <a:pt x="5515" y="614"/>
                    <a:pt x="4596" y="186"/>
                  </a:cubicBezTo>
                  <a:cubicBezTo>
                    <a:pt x="4324" y="58"/>
                    <a:pt x="4059" y="1"/>
                    <a:pt x="38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33"/>
            <p:cNvSpPr/>
            <p:nvPr/>
          </p:nvSpPr>
          <p:spPr>
            <a:xfrm>
              <a:off x="712600" y="5092538"/>
              <a:ext cx="174225" cy="175475"/>
            </a:xfrm>
            <a:custGeom>
              <a:avLst/>
              <a:gdLst/>
              <a:ahLst/>
              <a:cxnLst/>
              <a:rect l="l" t="t" r="r" b="b"/>
              <a:pathLst>
                <a:path w="6969" h="7019" extrusionOk="0">
                  <a:moveTo>
                    <a:pt x="663" y="0"/>
                  </a:moveTo>
                  <a:lnTo>
                    <a:pt x="535" y="107"/>
                  </a:lnTo>
                  <a:cubicBezTo>
                    <a:pt x="0" y="1026"/>
                    <a:pt x="962" y="1817"/>
                    <a:pt x="1219" y="2693"/>
                  </a:cubicBezTo>
                  <a:cubicBezTo>
                    <a:pt x="1625" y="4104"/>
                    <a:pt x="1539" y="5472"/>
                    <a:pt x="2651" y="6498"/>
                  </a:cubicBezTo>
                  <a:cubicBezTo>
                    <a:pt x="2993" y="6826"/>
                    <a:pt x="3357" y="7018"/>
                    <a:pt x="3762" y="7018"/>
                  </a:cubicBezTo>
                  <a:cubicBezTo>
                    <a:pt x="3939" y="7018"/>
                    <a:pt x="4124" y="6982"/>
                    <a:pt x="4318" y="6904"/>
                  </a:cubicBezTo>
                  <a:cubicBezTo>
                    <a:pt x="4810" y="6690"/>
                    <a:pt x="5622" y="6455"/>
                    <a:pt x="6049" y="6092"/>
                  </a:cubicBezTo>
                  <a:cubicBezTo>
                    <a:pt x="6968" y="5301"/>
                    <a:pt x="6562" y="4232"/>
                    <a:pt x="6092" y="3270"/>
                  </a:cubicBezTo>
                  <a:cubicBezTo>
                    <a:pt x="5558" y="2159"/>
                    <a:pt x="4617" y="983"/>
                    <a:pt x="3484" y="727"/>
                  </a:cubicBezTo>
                  <a:cubicBezTo>
                    <a:pt x="2437" y="492"/>
                    <a:pt x="1497" y="663"/>
                    <a:pt x="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33"/>
            <p:cNvSpPr/>
            <p:nvPr/>
          </p:nvSpPr>
          <p:spPr>
            <a:xfrm>
              <a:off x="658625" y="5058138"/>
              <a:ext cx="71625" cy="114275"/>
            </a:xfrm>
            <a:custGeom>
              <a:avLst/>
              <a:gdLst/>
              <a:ahLst/>
              <a:cxnLst/>
              <a:rect l="l" t="t" r="r" b="b"/>
              <a:pathLst>
                <a:path w="2865" h="4571" extrusionOk="0">
                  <a:moveTo>
                    <a:pt x="1865" y="0"/>
                  </a:moveTo>
                  <a:cubicBezTo>
                    <a:pt x="1398" y="0"/>
                    <a:pt x="605" y="818"/>
                    <a:pt x="257" y="1846"/>
                  </a:cubicBezTo>
                  <a:cubicBezTo>
                    <a:pt x="1" y="2573"/>
                    <a:pt x="150" y="3984"/>
                    <a:pt x="663" y="4497"/>
                  </a:cubicBezTo>
                  <a:cubicBezTo>
                    <a:pt x="709" y="4547"/>
                    <a:pt x="761" y="4570"/>
                    <a:pt x="818" y="4570"/>
                  </a:cubicBezTo>
                  <a:cubicBezTo>
                    <a:pt x="1361" y="4570"/>
                    <a:pt x="2322" y="2431"/>
                    <a:pt x="2651" y="1889"/>
                  </a:cubicBezTo>
                  <a:cubicBezTo>
                    <a:pt x="2865" y="1526"/>
                    <a:pt x="2416" y="1291"/>
                    <a:pt x="2202" y="329"/>
                  </a:cubicBezTo>
                  <a:cubicBezTo>
                    <a:pt x="2152" y="101"/>
                    <a:pt x="2029" y="0"/>
                    <a:pt x="18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33"/>
            <p:cNvSpPr/>
            <p:nvPr/>
          </p:nvSpPr>
          <p:spPr>
            <a:xfrm>
              <a:off x="715275" y="4967938"/>
              <a:ext cx="76975" cy="124075"/>
            </a:xfrm>
            <a:custGeom>
              <a:avLst/>
              <a:gdLst/>
              <a:ahLst/>
              <a:cxnLst/>
              <a:rect l="l" t="t" r="r" b="b"/>
              <a:pathLst>
                <a:path w="3079" h="4963" extrusionOk="0">
                  <a:moveTo>
                    <a:pt x="2121" y="0"/>
                  </a:moveTo>
                  <a:cubicBezTo>
                    <a:pt x="1438" y="0"/>
                    <a:pt x="498" y="444"/>
                    <a:pt x="107" y="2334"/>
                  </a:cubicBezTo>
                  <a:cubicBezTo>
                    <a:pt x="0" y="2890"/>
                    <a:pt x="129" y="4813"/>
                    <a:pt x="684" y="4963"/>
                  </a:cubicBezTo>
                  <a:cubicBezTo>
                    <a:pt x="855" y="4279"/>
                    <a:pt x="3078" y="1222"/>
                    <a:pt x="2907" y="282"/>
                  </a:cubicBezTo>
                  <a:cubicBezTo>
                    <a:pt x="2890" y="182"/>
                    <a:pt x="2558" y="0"/>
                    <a:pt x="2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33"/>
            <p:cNvSpPr/>
            <p:nvPr/>
          </p:nvSpPr>
          <p:spPr>
            <a:xfrm>
              <a:off x="736650" y="5070088"/>
              <a:ext cx="54000" cy="32625"/>
            </a:xfrm>
            <a:custGeom>
              <a:avLst/>
              <a:gdLst/>
              <a:ahLst/>
              <a:cxnLst/>
              <a:rect l="l" t="t" r="r" b="b"/>
              <a:pathLst>
                <a:path w="2160" h="1305" extrusionOk="0">
                  <a:moveTo>
                    <a:pt x="2159" y="0"/>
                  </a:moveTo>
                  <a:cubicBezTo>
                    <a:pt x="1774" y="150"/>
                    <a:pt x="1411" y="278"/>
                    <a:pt x="1026" y="449"/>
                  </a:cubicBezTo>
                  <a:cubicBezTo>
                    <a:pt x="855" y="535"/>
                    <a:pt x="663" y="620"/>
                    <a:pt x="470" y="770"/>
                  </a:cubicBezTo>
                  <a:cubicBezTo>
                    <a:pt x="299" y="898"/>
                    <a:pt x="129" y="1069"/>
                    <a:pt x="0" y="1283"/>
                  </a:cubicBezTo>
                  <a:lnTo>
                    <a:pt x="0" y="1304"/>
                  </a:lnTo>
                  <a:cubicBezTo>
                    <a:pt x="193" y="1176"/>
                    <a:pt x="364" y="1069"/>
                    <a:pt x="535" y="962"/>
                  </a:cubicBezTo>
                  <a:cubicBezTo>
                    <a:pt x="706" y="855"/>
                    <a:pt x="877" y="727"/>
                    <a:pt x="1069" y="620"/>
                  </a:cubicBezTo>
                  <a:cubicBezTo>
                    <a:pt x="1432" y="407"/>
                    <a:pt x="1796" y="236"/>
                    <a:pt x="2159" y="22"/>
                  </a:cubicBezTo>
                  <a:lnTo>
                    <a:pt x="215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33"/>
            <p:cNvSpPr/>
            <p:nvPr/>
          </p:nvSpPr>
          <p:spPr>
            <a:xfrm>
              <a:off x="738250" y="5092538"/>
              <a:ext cx="53450" cy="13900"/>
            </a:xfrm>
            <a:custGeom>
              <a:avLst/>
              <a:gdLst/>
              <a:ahLst/>
              <a:cxnLst/>
              <a:rect l="l" t="t" r="r" b="b"/>
              <a:pathLst>
                <a:path w="2138" h="556" extrusionOk="0">
                  <a:moveTo>
                    <a:pt x="2138" y="0"/>
                  </a:moveTo>
                  <a:cubicBezTo>
                    <a:pt x="1774" y="64"/>
                    <a:pt x="1432" y="43"/>
                    <a:pt x="1069" y="64"/>
                  </a:cubicBezTo>
                  <a:cubicBezTo>
                    <a:pt x="898" y="86"/>
                    <a:pt x="706" y="86"/>
                    <a:pt x="513" y="150"/>
                  </a:cubicBezTo>
                  <a:cubicBezTo>
                    <a:pt x="342" y="235"/>
                    <a:pt x="150" y="342"/>
                    <a:pt x="0" y="535"/>
                  </a:cubicBezTo>
                  <a:lnTo>
                    <a:pt x="0" y="556"/>
                  </a:lnTo>
                  <a:cubicBezTo>
                    <a:pt x="193" y="470"/>
                    <a:pt x="364" y="428"/>
                    <a:pt x="535" y="385"/>
                  </a:cubicBezTo>
                  <a:cubicBezTo>
                    <a:pt x="706" y="342"/>
                    <a:pt x="877" y="278"/>
                    <a:pt x="1048" y="257"/>
                  </a:cubicBezTo>
                  <a:cubicBezTo>
                    <a:pt x="1411" y="193"/>
                    <a:pt x="1774" y="150"/>
                    <a:pt x="2138" y="22"/>
                  </a:cubicBezTo>
                  <a:lnTo>
                    <a:pt x="21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33"/>
            <p:cNvSpPr/>
            <p:nvPr/>
          </p:nvSpPr>
          <p:spPr>
            <a:xfrm>
              <a:off x="736650" y="5100963"/>
              <a:ext cx="53450" cy="15650"/>
            </a:xfrm>
            <a:custGeom>
              <a:avLst/>
              <a:gdLst/>
              <a:ahLst/>
              <a:cxnLst/>
              <a:rect l="l" t="t" r="r" b="b"/>
              <a:pathLst>
                <a:path w="2138" h="626" extrusionOk="0">
                  <a:moveTo>
                    <a:pt x="676" y="1"/>
                  </a:moveTo>
                  <a:cubicBezTo>
                    <a:pt x="650" y="1"/>
                    <a:pt x="625" y="2"/>
                    <a:pt x="599" y="5"/>
                  </a:cubicBezTo>
                  <a:cubicBezTo>
                    <a:pt x="406" y="27"/>
                    <a:pt x="193" y="91"/>
                    <a:pt x="0" y="219"/>
                  </a:cubicBezTo>
                  <a:lnTo>
                    <a:pt x="0" y="240"/>
                  </a:lnTo>
                  <a:lnTo>
                    <a:pt x="556" y="240"/>
                  </a:lnTo>
                  <a:cubicBezTo>
                    <a:pt x="727" y="262"/>
                    <a:pt x="919" y="262"/>
                    <a:pt x="1090" y="283"/>
                  </a:cubicBezTo>
                  <a:cubicBezTo>
                    <a:pt x="1454" y="347"/>
                    <a:pt x="1796" y="497"/>
                    <a:pt x="2138" y="625"/>
                  </a:cubicBezTo>
                  <a:lnTo>
                    <a:pt x="2138" y="604"/>
                  </a:lnTo>
                  <a:cubicBezTo>
                    <a:pt x="1817" y="411"/>
                    <a:pt x="1518" y="219"/>
                    <a:pt x="1154" y="112"/>
                  </a:cubicBezTo>
                  <a:cubicBezTo>
                    <a:pt x="1006" y="57"/>
                    <a:pt x="842" y="1"/>
                    <a:pt x="6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33"/>
            <p:cNvSpPr/>
            <p:nvPr/>
          </p:nvSpPr>
          <p:spPr>
            <a:xfrm>
              <a:off x="735575" y="5110688"/>
              <a:ext cx="41175" cy="57750"/>
            </a:xfrm>
            <a:custGeom>
              <a:avLst/>
              <a:gdLst/>
              <a:ahLst/>
              <a:cxnLst/>
              <a:rect l="l" t="t" r="r" b="b"/>
              <a:pathLst>
                <a:path w="1647" h="2310" extrusionOk="0">
                  <a:moveTo>
                    <a:pt x="22" y="1"/>
                  </a:moveTo>
                  <a:lnTo>
                    <a:pt x="1" y="22"/>
                  </a:lnTo>
                  <a:cubicBezTo>
                    <a:pt x="107" y="257"/>
                    <a:pt x="193" y="471"/>
                    <a:pt x="300" y="706"/>
                  </a:cubicBezTo>
                  <a:cubicBezTo>
                    <a:pt x="407" y="920"/>
                    <a:pt x="535" y="1134"/>
                    <a:pt x="684" y="1326"/>
                  </a:cubicBezTo>
                  <a:cubicBezTo>
                    <a:pt x="941" y="1732"/>
                    <a:pt x="1240" y="2117"/>
                    <a:pt x="1625" y="2309"/>
                  </a:cubicBezTo>
                  <a:lnTo>
                    <a:pt x="1646" y="2288"/>
                  </a:lnTo>
                  <a:cubicBezTo>
                    <a:pt x="1283" y="2031"/>
                    <a:pt x="1026" y="1625"/>
                    <a:pt x="791" y="1198"/>
                  </a:cubicBezTo>
                  <a:cubicBezTo>
                    <a:pt x="684" y="984"/>
                    <a:pt x="599" y="749"/>
                    <a:pt x="471" y="557"/>
                  </a:cubicBezTo>
                  <a:cubicBezTo>
                    <a:pt x="342" y="343"/>
                    <a:pt x="193" y="15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33"/>
            <p:cNvSpPr/>
            <p:nvPr/>
          </p:nvSpPr>
          <p:spPr>
            <a:xfrm>
              <a:off x="730225" y="5114963"/>
              <a:ext cx="24600" cy="73250"/>
            </a:xfrm>
            <a:custGeom>
              <a:avLst/>
              <a:gdLst/>
              <a:ahLst/>
              <a:cxnLst/>
              <a:rect l="l" t="t" r="r" b="b"/>
              <a:pathLst>
                <a:path w="984" h="2930" extrusionOk="0">
                  <a:moveTo>
                    <a:pt x="1" y="1"/>
                  </a:moveTo>
                  <a:lnTo>
                    <a:pt x="1" y="22"/>
                  </a:lnTo>
                  <a:cubicBezTo>
                    <a:pt x="22" y="44"/>
                    <a:pt x="44" y="129"/>
                    <a:pt x="44" y="193"/>
                  </a:cubicBezTo>
                  <a:cubicBezTo>
                    <a:pt x="44" y="257"/>
                    <a:pt x="65" y="343"/>
                    <a:pt x="65" y="407"/>
                  </a:cubicBezTo>
                  <a:lnTo>
                    <a:pt x="108" y="813"/>
                  </a:lnTo>
                  <a:cubicBezTo>
                    <a:pt x="150" y="1091"/>
                    <a:pt x="215" y="1369"/>
                    <a:pt x="279" y="1625"/>
                  </a:cubicBezTo>
                  <a:cubicBezTo>
                    <a:pt x="343" y="1903"/>
                    <a:pt x="407" y="2160"/>
                    <a:pt x="514" y="2395"/>
                  </a:cubicBezTo>
                  <a:cubicBezTo>
                    <a:pt x="621" y="2630"/>
                    <a:pt x="770" y="2822"/>
                    <a:pt x="984" y="2929"/>
                  </a:cubicBezTo>
                  <a:lnTo>
                    <a:pt x="984" y="2908"/>
                  </a:lnTo>
                  <a:cubicBezTo>
                    <a:pt x="813" y="2780"/>
                    <a:pt x="663" y="2587"/>
                    <a:pt x="599" y="2331"/>
                  </a:cubicBezTo>
                  <a:cubicBezTo>
                    <a:pt x="492" y="2096"/>
                    <a:pt x="450" y="1818"/>
                    <a:pt x="428" y="1561"/>
                  </a:cubicBezTo>
                  <a:cubicBezTo>
                    <a:pt x="364" y="1283"/>
                    <a:pt x="343" y="1005"/>
                    <a:pt x="300" y="728"/>
                  </a:cubicBezTo>
                  <a:cubicBezTo>
                    <a:pt x="257" y="599"/>
                    <a:pt x="236" y="450"/>
                    <a:pt x="193" y="322"/>
                  </a:cubicBezTo>
                  <a:cubicBezTo>
                    <a:pt x="172" y="257"/>
                    <a:pt x="150" y="215"/>
                    <a:pt x="129" y="151"/>
                  </a:cubicBezTo>
                  <a:cubicBezTo>
                    <a:pt x="86" y="86"/>
                    <a:pt x="65" y="2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33"/>
            <p:cNvSpPr/>
            <p:nvPr/>
          </p:nvSpPr>
          <p:spPr>
            <a:xfrm>
              <a:off x="721675" y="5113913"/>
              <a:ext cx="10175" cy="78025"/>
            </a:xfrm>
            <a:custGeom>
              <a:avLst/>
              <a:gdLst/>
              <a:ahLst/>
              <a:cxnLst/>
              <a:rect l="l" t="t" r="r" b="b"/>
              <a:pathLst>
                <a:path w="407" h="3121" extrusionOk="0">
                  <a:moveTo>
                    <a:pt x="300" y="0"/>
                  </a:moveTo>
                  <a:cubicBezTo>
                    <a:pt x="215" y="278"/>
                    <a:pt x="129" y="556"/>
                    <a:pt x="86" y="834"/>
                  </a:cubicBezTo>
                  <a:cubicBezTo>
                    <a:pt x="22" y="1133"/>
                    <a:pt x="22" y="1411"/>
                    <a:pt x="22" y="1689"/>
                  </a:cubicBezTo>
                  <a:cubicBezTo>
                    <a:pt x="1" y="1967"/>
                    <a:pt x="22" y="2244"/>
                    <a:pt x="65" y="2501"/>
                  </a:cubicBezTo>
                  <a:cubicBezTo>
                    <a:pt x="108" y="2757"/>
                    <a:pt x="215" y="2993"/>
                    <a:pt x="386" y="3121"/>
                  </a:cubicBezTo>
                  <a:lnTo>
                    <a:pt x="407" y="3099"/>
                  </a:lnTo>
                  <a:cubicBezTo>
                    <a:pt x="236" y="2950"/>
                    <a:pt x="172" y="2715"/>
                    <a:pt x="150" y="2458"/>
                  </a:cubicBezTo>
                  <a:cubicBezTo>
                    <a:pt x="129" y="2202"/>
                    <a:pt x="129" y="1924"/>
                    <a:pt x="150" y="1667"/>
                  </a:cubicBezTo>
                  <a:cubicBezTo>
                    <a:pt x="172" y="1389"/>
                    <a:pt x="236" y="1112"/>
                    <a:pt x="257" y="834"/>
                  </a:cubicBezTo>
                  <a:cubicBezTo>
                    <a:pt x="279" y="556"/>
                    <a:pt x="321" y="278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33"/>
            <p:cNvSpPr/>
            <p:nvPr/>
          </p:nvSpPr>
          <p:spPr>
            <a:xfrm>
              <a:off x="728625" y="5047638"/>
              <a:ext cx="35825" cy="58800"/>
            </a:xfrm>
            <a:custGeom>
              <a:avLst/>
              <a:gdLst/>
              <a:ahLst/>
              <a:cxnLst/>
              <a:rect l="l" t="t" r="r" b="b"/>
              <a:pathLst>
                <a:path w="1433" h="2352" extrusionOk="0">
                  <a:moveTo>
                    <a:pt x="1411" y="1"/>
                  </a:moveTo>
                  <a:cubicBezTo>
                    <a:pt x="1069" y="257"/>
                    <a:pt x="770" y="621"/>
                    <a:pt x="514" y="1005"/>
                  </a:cubicBezTo>
                  <a:cubicBezTo>
                    <a:pt x="385" y="1198"/>
                    <a:pt x="236" y="1411"/>
                    <a:pt x="150" y="1647"/>
                  </a:cubicBezTo>
                  <a:cubicBezTo>
                    <a:pt x="65" y="1860"/>
                    <a:pt x="1" y="2117"/>
                    <a:pt x="1" y="2352"/>
                  </a:cubicBezTo>
                  <a:lnTo>
                    <a:pt x="22" y="2352"/>
                  </a:lnTo>
                  <a:cubicBezTo>
                    <a:pt x="108" y="2138"/>
                    <a:pt x="214" y="1924"/>
                    <a:pt x="300" y="1711"/>
                  </a:cubicBezTo>
                  <a:cubicBezTo>
                    <a:pt x="407" y="1518"/>
                    <a:pt x="492" y="1305"/>
                    <a:pt x="620" y="1112"/>
                  </a:cubicBezTo>
                  <a:cubicBezTo>
                    <a:pt x="727" y="898"/>
                    <a:pt x="856" y="706"/>
                    <a:pt x="984" y="514"/>
                  </a:cubicBezTo>
                  <a:cubicBezTo>
                    <a:pt x="1112" y="343"/>
                    <a:pt x="1262" y="172"/>
                    <a:pt x="1433" y="22"/>
                  </a:cubicBezTo>
                  <a:lnTo>
                    <a:pt x="1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33"/>
            <p:cNvSpPr/>
            <p:nvPr/>
          </p:nvSpPr>
          <p:spPr>
            <a:xfrm>
              <a:off x="728625" y="5064213"/>
              <a:ext cx="31550" cy="49725"/>
            </a:xfrm>
            <a:custGeom>
              <a:avLst/>
              <a:gdLst/>
              <a:ahLst/>
              <a:cxnLst/>
              <a:rect l="l" t="t" r="r" b="b"/>
              <a:pathLst>
                <a:path w="1262" h="1989" extrusionOk="0">
                  <a:moveTo>
                    <a:pt x="1262" y="0"/>
                  </a:moveTo>
                  <a:cubicBezTo>
                    <a:pt x="962" y="193"/>
                    <a:pt x="685" y="492"/>
                    <a:pt x="450" y="834"/>
                  </a:cubicBezTo>
                  <a:cubicBezTo>
                    <a:pt x="343" y="1005"/>
                    <a:pt x="214" y="1176"/>
                    <a:pt x="129" y="1368"/>
                  </a:cubicBezTo>
                  <a:cubicBezTo>
                    <a:pt x="65" y="1561"/>
                    <a:pt x="1" y="1796"/>
                    <a:pt x="22" y="1988"/>
                  </a:cubicBezTo>
                  <a:lnTo>
                    <a:pt x="43" y="1988"/>
                  </a:lnTo>
                  <a:cubicBezTo>
                    <a:pt x="129" y="1796"/>
                    <a:pt x="193" y="1625"/>
                    <a:pt x="300" y="1454"/>
                  </a:cubicBezTo>
                  <a:cubicBezTo>
                    <a:pt x="385" y="1283"/>
                    <a:pt x="450" y="1090"/>
                    <a:pt x="556" y="919"/>
                  </a:cubicBezTo>
                  <a:cubicBezTo>
                    <a:pt x="663" y="748"/>
                    <a:pt x="770" y="577"/>
                    <a:pt x="877" y="428"/>
                  </a:cubicBezTo>
                  <a:cubicBezTo>
                    <a:pt x="1005" y="278"/>
                    <a:pt x="1133" y="129"/>
                    <a:pt x="1262" y="22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33"/>
            <p:cNvSpPr/>
            <p:nvPr/>
          </p:nvSpPr>
          <p:spPr>
            <a:xfrm>
              <a:off x="705650" y="5112838"/>
              <a:ext cx="19800" cy="49725"/>
            </a:xfrm>
            <a:custGeom>
              <a:avLst/>
              <a:gdLst/>
              <a:ahLst/>
              <a:cxnLst/>
              <a:rect l="l" t="t" r="r" b="b"/>
              <a:pathLst>
                <a:path w="792" h="1989" extrusionOk="0">
                  <a:moveTo>
                    <a:pt x="770" y="0"/>
                  </a:moveTo>
                  <a:cubicBezTo>
                    <a:pt x="642" y="107"/>
                    <a:pt x="535" y="257"/>
                    <a:pt x="428" y="428"/>
                  </a:cubicBezTo>
                  <a:cubicBezTo>
                    <a:pt x="343" y="578"/>
                    <a:pt x="278" y="749"/>
                    <a:pt x="214" y="919"/>
                  </a:cubicBezTo>
                  <a:cubicBezTo>
                    <a:pt x="150" y="1112"/>
                    <a:pt x="86" y="1283"/>
                    <a:pt x="65" y="1475"/>
                  </a:cubicBezTo>
                  <a:cubicBezTo>
                    <a:pt x="22" y="1646"/>
                    <a:pt x="1" y="1839"/>
                    <a:pt x="43" y="1988"/>
                  </a:cubicBezTo>
                  <a:lnTo>
                    <a:pt x="65" y="1988"/>
                  </a:lnTo>
                  <a:cubicBezTo>
                    <a:pt x="43" y="1817"/>
                    <a:pt x="86" y="1646"/>
                    <a:pt x="150" y="1475"/>
                  </a:cubicBezTo>
                  <a:cubicBezTo>
                    <a:pt x="193" y="1304"/>
                    <a:pt x="257" y="1133"/>
                    <a:pt x="343" y="984"/>
                  </a:cubicBezTo>
                  <a:cubicBezTo>
                    <a:pt x="407" y="834"/>
                    <a:pt x="492" y="684"/>
                    <a:pt x="578" y="513"/>
                  </a:cubicBezTo>
                  <a:cubicBezTo>
                    <a:pt x="642" y="364"/>
                    <a:pt x="727" y="193"/>
                    <a:pt x="791" y="22"/>
                  </a:cubicBezTo>
                  <a:lnTo>
                    <a:pt x="77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33"/>
            <p:cNvSpPr/>
            <p:nvPr/>
          </p:nvSpPr>
          <p:spPr>
            <a:xfrm>
              <a:off x="712075" y="5089238"/>
              <a:ext cx="42750" cy="46150"/>
            </a:xfrm>
            <a:custGeom>
              <a:avLst/>
              <a:gdLst/>
              <a:ahLst/>
              <a:cxnLst/>
              <a:rect l="l" t="t" r="r" b="b"/>
              <a:pathLst>
                <a:path w="1710" h="1846" extrusionOk="0">
                  <a:moveTo>
                    <a:pt x="966" y="0"/>
                  </a:moveTo>
                  <a:cubicBezTo>
                    <a:pt x="707" y="0"/>
                    <a:pt x="432" y="167"/>
                    <a:pt x="257" y="474"/>
                  </a:cubicBezTo>
                  <a:cubicBezTo>
                    <a:pt x="0" y="923"/>
                    <a:pt x="64" y="1479"/>
                    <a:pt x="406" y="1735"/>
                  </a:cubicBezTo>
                  <a:cubicBezTo>
                    <a:pt x="508" y="1810"/>
                    <a:pt x="624" y="1846"/>
                    <a:pt x="744" y="1846"/>
                  </a:cubicBezTo>
                  <a:cubicBezTo>
                    <a:pt x="1003" y="1846"/>
                    <a:pt x="1278" y="1679"/>
                    <a:pt x="1453" y="1372"/>
                  </a:cubicBezTo>
                  <a:cubicBezTo>
                    <a:pt x="1710" y="923"/>
                    <a:pt x="1646" y="367"/>
                    <a:pt x="1304" y="111"/>
                  </a:cubicBezTo>
                  <a:cubicBezTo>
                    <a:pt x="1202" y="36"/>
                    <a:pt x="1086" y="0"/>
                    <a:pt x="9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33"/>
            <p:cNvSpPr/>
            <p:nvPr/>
          </p:nvSpPr>
          <p:spPr>
            <a:xfrm>
              <a:off x="731300" y="5061013"/>
              <a:ext cx="45450" cy="41700"/>
            </a:xfrm>
            <a:custGeom>
              <a:avLst/>
              <a:gdLst/>
              <a:ahLst/>
              <a:cxnLst/>
              <a:rect l="l" t="t" r="r" b="b"/>
              <a:pathLst>
                <a:path w="1818" h="1668" extrusionOk="0">
                  <a:moveTo>
                    <a:pt x="1817" y="0"/>
                  </a:moveTo>
                  <a:cubicBezTo>
                    <a:pt x="1646" y="107"/>
                    <a:pt x="1497" y="214"/>
                    <a:pt x="1326" y="321"/>
                  </a:cubicBezTo>
                  <a:cubicBezTo>
                    <a:pt x="1155" y="428"/>
                    <a:pt x="1005" y="556"/>
                    <a:pt x="834" y="684"/>
                  </a:cubicBezTo>
                  <a:cubicBezTo>
                    <a:pt x="684" y="812"/>
                    <a:pt x="513" y="941"/>
                    <a:pt x="385" y="1112"/>
                  </a:cubicBezTo>
                  <a:lnTo>
                    <a:pt x="193" y="1368"/>
                  </a:lnTo>
                  <a:cubicBezTo>
                    <a:pt x="107" y="1454"/>
                    <a:pt x="43" y="1539"/>
                    <a:pt x="1" y="1667"/>
                  </a:cubicBezTo>
                  <a:lnTo>
                    <a:pt x="22" y="1667"/>
                  </a:lnTo>
                  <a:cubicBezTo>
                    <a:pt x="86" y="1603"/>
                    <a:pt x="172" y="1539"/>
                    <a:pt x="257" y="1475"/>
                  </a:cubicBezTo>
                  <a:cubicBezTo>
                    <a:pt x="321" y="1432"/>
                    <a:pt x="407" y="1347"/>
                    <a:pt x="492" y="1283"/>
                  </a:cubicBezTo>
                  <a:cubicBezTo>
                    <a:pt x="642" y="1133"/>
                    <a:pt x="770" y="983"/>
                    <a:pt x="920" y="834"/>
                  </a:cubicBezTo>
                  <a:cubicBezTo>
                    <a:pt x="1197" y="534"/>
                    <a:pt x="1518" y="278"/>
                    <a:pt x="1817" y="22"/>
                  </a:cubicBezTo>
                  <a:lnTo>
                    <a:pt x="18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33"/>
            <p:cNvSpPr/>
            <p:nvPr/>
          </p:nvSpPr>
          <p:spPr>
            <a:xfrm>
              <a:off x="719000" y="5066338"/>
              <a:ext cx="7525" cy="52400"/>
            </a:xfrm>
            <a:custGeom>
              <a:avLst/>
              <a:gdLst/>
              <a:ahLst/>
              <a:cxnLst/>
              <a:rect l="l" t="t" r="r" b="b"/>
              <a:pathLst>
                <a:path w="301" h="2096" extrusionOk="0">
                  <a:moveTo>
                    <a:pt x="215" y="1"/>
                  </a:moveTo>
                  <a:cubicBezTo>
                    <a:pt x="129" y="172"/>
                    <a:pt x="86" y="364"/>
                    <a:pt x="44" y="557"/>
                  </a:cubicBezTo>
                  <a:cubicBezTo>
                    <a:pt x="1" y="749"/>
                    <a:pt x="1" y="941"/>
                    <a:pt x="1" y="1134"/>
                  </a:cubicBezTo>
                  <a:cubicBezTo>
                    <a:pt x="1" y="1305"/>
                    <a:pt x="1" y="1497"/>
                    <a:pt x="65" y="1668"/>
                  </a:cubicBezTo>
                  <a:cubicBezTo>
                    <a:pt x="108" y="1839"/>
                    <a:pt x="172" y="1989"/>
                    <a:pt x="279" y="2096"/>
                  </a:cubicBezTo>
                  <a:lnTo>
                    <a:pt x="300" y="2096"/>
                  </a:lnTo>
                  <a:cubicBezTo>
                    <a:pt x="279" y="1903"/>
                    <a:pt x="257" y="1732"/>
                    <a:pt x="236" y="1561"/>
                  </a:cubicBezTo>
                  <a:cubicBezTo>
                    <a:pt x="215" y="1390"/>
                    <a:pt x="172" y="1241"/>
                    <a:pt x="151" y="1070"/>
                  </a:cubicBezTo>
                  <a:cubicBezTo>
                    <a:pt x="108" y="728"/>
                    <a:pt x="108" y="364"/>
                    <a:pt x="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33"/>
            <p:cNvSpPr/>
            <p:nvPr/>
          </p:nvSpPr>
          <p:spPr>
            <a:xfrm>
              <a:off x="696025" y="5107888"/>
              <a:ext cx="26225" cy="6575"/>
            </a:xfrm>
            <a:custGeom>
              <a:avLst/>
              <a:gdLst/>
              <a:ahLst/>
              <a:cxnLst/>
              <a:rect l="l" t="t" r="r" b="b"/>
              <a:pathLst>
                <a:path w="1049" h="263" extrusionOk="0">
                  <a:moveTo>
                    <a:pt x="781" y="0"/>
                  </a:moveTo>
                  <a:cubicBezTo>
                    <a:pt x="707" y="0"/>
                    <a:pt x="625" y="27"/>
                    <a:pt x="557" y="27"/>
                  </a:cubicBezTo>
                  <a:cubicBezTo>
                    <a:pt x="364" y="49"/>
                    <a:pt x="172" y="92"/>
                    <a:pt x="1" y="241"/>
                  </a:cubicBezTo>
                  <a:lnTo>
                    <a:pt x="1" y="263"/>
                  </a:lnTo>
                  <a:cubicBezTo>
                    <a:pt x="86" y="220"/>
                    <a:pt x="193" y="198"/>
                    <a:pt x="279" y="198"/>
                  </a:cubicBezTo>
                  <a:cubicBezTo>
                    <a:pt x="307" y="191"/>
                    <a:pt x="336" y="189"/>
                    <a:pt x="364" y="189"/>
                  </a:cubicBezTo>
                  <a:cubicBezTo>
                    <a:pt x="421" y="189"/>
                    <a:pt x="478" y="198"/>
                    <a:pt x="535" y="198"/>
                  </a:cubicBezTo>
                  <a:cubicBezTo>
                    <a:pt x="621" y="220"/>
                    <a:pt x="706" y="241"/>
                    <a:pt x="770" y="241"/>
                  </a:cubicBezTo>
                  <a:cubicBezTo>
                    <a:pt x="856" y="241"/>
                    <a:pt x="941" y="220"/>
                    <a:pt x="1027" y="220"/>
                  </a:cubicBezTo>
                  <a:lnTo>
                    <a:pt x="1048" y="220"/>
                  </a:lnTo>
                  <a:cubicBezTo>
                    <a:pt x="1005" y="92"/>
                    <a:pt x="920" y="49"/>
                    <a:pt x="834" y="6"/>
                  </a:cubicBezTo>
                  <a:cubicBezTo>
                    <a:pt x="817" y="2"/>
                    <a:pt x="799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33"/>
            <p:cNvSpPr/>
            <p:nvPr/>
          </p:nvSpPr>
          <p:spPr>
            <a:xfrm>
              <a:off x="700300" y="5111763"/>
              <a:ext cx="27275" cy="25675"/>
            </a:xfrm>
            <a:custGeom>
              <a:avLst/>
              <a:gdLst/>
              <a:ahLst/>
              <a:cxnLst/>
              <a:rect l="l" t="t" r="r" b="b"/>
              <a:pathLst>
                <a:path w="1091" h="1027" extrusionOk="0">
                  <a:moveTo>
                    <a:pt x="1091" y="1"/>
                  </a:moveTo>
                  <a:cubicBezTo>
                    <a:pt x="963" y="1"/>
                    <a:pt x="856" y="65"/>
                    <a:pt x="770" y="129"/>
                  </a:cubicBezTo>
                  <a:cubicBezTo>
                    <a:pt x="663" y="193"/>
                    <a:pt x="578" y="300"/>
                    <a:pt x="492" y="385"/>
                  </a:cubicBezTo>
                  <a:cubicBezTo>
                    <a:pt x="407" y="471"/>
                    <a:pt x="300" y="578"/>
                    <a:pt x="236" y="685"/>
                  </a:cubicBezTo>
                  <a:cubicBezTo>
                    <a:pt x="150" y="770"/>
                    <a:pt x="65" y="877"/>
                    <a:pt x="1" y="1005"/>
                  </a:cubicBezTo>
                  <a:lnTo>
                    <a:pt x="1" y="1027"/>
                  </a:lnTo>
                  <a:cubicBezTo>
                    <a:pt x="86" y="920"/>
                    <a:pt x="172" y="834"/>
                    <a:pt x="279" y="749"/>
                  </a:cubicBezTo>
                  <a:cubicBezTo>
                    <a:pt x="364" y="685"/>
                    <a:pt x="450" y="599"/>
                    <a:pt x="557" y="535"/>
                  </a:cubicBezTo>
                  <a:cubicBezTo>
                    <a:pt x="642" y="450"/>
                    <a:pt x="749" y="407"/>
                    <a:pt x="834" y="300"/>
                  </a:cubicBezTo>
                  <a:cubicBezTo>
                    <a:pt x="920" y="214"/>
                    <a:pt x="1005" y="129"/>
                    <a:pt x="1091" y="22"/>
                  </a:cubicBezTo>
                  <a:lnTo>
                    <a:pt x="10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33"/>
            <p:cNvSpPr/>
            <p:nvPr/>
          </p:nvSpPr>
          <p:spPr>
            <a:xfrm>
              <a:off x="737175" y="5119788"/>
              <a:ext cx="23550" cy="44375"/>
            </a:xfrm>
            <a:custGeom>
              <a:avLst/>
              <a:gdLst/>
              <a:ahLst/>
              <a:cxnLst/>
              <a:rect l="l" t="t" r="r" b="b"/>
              <a:pathLst>
                <a:path w="942" h="1775" extrusionOk="0">
                  <a:moveTo>
                    <a:pt x="150" y="0"/>
                  </a:moveTo>
                  <a:lnTo>
                    <a:pt x="1" y="129"/>
                  </a:lnTo>
                  <a:cubicBezTo>
                    <a:pt x="129" y="428"/>
                    <a:pt x="236" y="748"/>
                    <a:pt x="407" y="1026"/>
                  </a:cubicBezTo>
                  <a:cubicBezTo>
                    <a:pt x="492" y="1154"/>
                    <a:pt x="578" y="1283"/>
                    <a:pt x="663" y="1411"/>
                  </a:cubicBezTo>
                  <a:cubicBezTo>
                    <a:pt x="749" y="1539"/>
                    <a:pt x="834" y="1689"/>
                    <a:pt x="941" y="1774"/>
                  </a:cubicBezTo>
                  <a:cubicBezTo>
                    <a:pt x="856" y="1667"/>
                    <a:pt x="770" y="1518"/>
                    <a:pt x="706" y="1368"/>
                  </a:cubicBezTo>
                  <a:cubicBezTo>
                    <a:pt x="642" y="1219"/>
                    <a:pt x="556" y="1090"/>
                    <a:pt x="492" y="941"/>
                  </a:cubicBezTo>
                  <a:cubicBezTo>
                    <a:pt x="343" y="663"/>
                    <a:pt x="278" y="32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33"/>
            <p:cNvSpPr/>
            <p:nvPr/>
          </p:nvSpPr>
          <p:spPr>
            <a:xfrm>
              <a:off x="716350" y="5123513"/>
              <a:ext cx="8575" cy="59875"/>
            </a:xfrm>
            <a:custGeom>
              <a:avLst/>
              <a:gdLst/>
              <a:ahLst/>
              <a:cxnLst/>
              <a:rect l="l" t="t" r="r" b="b"/>
              <a:pathLst>
                <a:path w="343" h="2395" extrusionOk="0">
                  <a:moveTo>
                    <a:pt x="171" y="1"/>
                  </a:moveTo>
                  <a:cubicBezTo>
                    <a:pt x="150" y="86"/>
                    <a:pt x="128" y="193"/>
                    <a:pt x="86" y="300"/>
                  </a:cubicBezTo>
                  <a:cubicBezTo>
                    <a:pt x="64" y="407"/>
                    <a:pt x="64" y="535"/>
                    <a:pt x="64" y="621"/>
                  </a:cubicBezTo>
                  <a:lnTo>
                    <a:pt x="21" y="1241"/>
                  </a:lnTo>
                  <a:cubicBezTo>
                    <a:pt x="21" y="1454"/>
                    <a:pt x="0" y="1668"/>
                    <a:pt x="0" y="1860"/>
                  </a:cubicBezTo>
                  <a:cubicBezTo>
                    <a:pt x="21" y="2074"/>
                    <a:pt x="43" y="2267"/>
                    <a:pt x="150" y="2395"/>
                  </a:cubicBezTo>
                  <a:cubicBezTo>
                    <a:pt x="64" y="2245"/>
                    <a:pt x="43" y="2053"/>
                    <a:pt x="43" y="1860"/>
                  </a:cubicBezTo>
                  <a:cubicBezTo>
                    <a:pt x="64" y="1647"/>
                    <a:pt x="86" y="1433"/>
                    <a:pt x="107" y="1241"/>
                  </a:cubicBezTo>
                  <a:lnTo>
                    <a:pt x="192" y="621"/>
                  </a:lnTo>
                  <a:cubicBezTo>
                    <a:pt x="192" y="492"/>
                    <a:pt x="214" y="428"/>
                    <a:pt x="235" y="322"/>
                  </a:cubicBezTo>
                  <a:cubicBezTo>
                    <a:pt x="278" y="236"/>
                    <a:pt x="321" y="129"/>
                    <a:pt x="342" y="22"/>
                  </a:cubicBezTo>
                  <a:lnTo>
                    <a:pt x="1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33"/>
            <p:cNvSpPr/>
            <p:nvPr/>
          </p:nvSpPr>
          <p:spPr>
            <a:xfrm>
              <a:off x="735050" y="5109088"/>
              <a:ext cx="37425" cy="41700"/>
            </a:xfrm>
            <a:custGeom>
              <a:avLst/>
              <a:gdLst/>
              <a:ahLst/>
              <a:cxnLst/>
              <a:rect l="l" t="t" r="r" b="b"/>
              <a:pathLst>
                <a:path w="1497" h="1668" extrusionOk="0">
                  <a:moveTo>
                    <a:pt x="171" y="1"/>
                  </a:moveTo>
                  <a:lnTo>
                    <a:pt x="0" y="129"/>
                  </a:lnTo>
                  <a:cubicBezTo>
                    <a:pt x="64" y="321"/>
                    <a:pt x="171" y="492"/>
                    <a:pt x="299" y="642"/>
                  </a:cubicBezTo>
                  <a:cubicBezTo>
                    <a:pt x="406" y="770"/>
                    <a:pt x="556" y="899"/>
                    <a:pt x="684" y="1027"/>
                  </a:cubicBezTo>
                  <a:cubicBezTo>
                    <a:pt x="812" y="1134"/>
                    <a:pt x="941" y="1240"/>
                    <a:pt x="1069" y="1369"/>
                  </a:cubicBezTo>
                  <a:cubicBezTo>
                    <a:pt x="1133" y="1433"/>
                    <a:pt x="1218" y="1497"/>
                    <a:pt x="1283" y="1540"/>
                  </a:cubicBezTo>
                  <a:cubicBezTo>
                    <a:pt x="1347" y="1604"/>
                    <a:pt x="1411" y="1668"/>
                    <a:pt x="1496" y="1668"/>
                  </a:cubicBezTo>
                  <a:cubicBezTo>
                    <a:pt x="1411" y="1668"/>
                    <a:pt x="1368" y="1582"/>
                    <a:pt x="1304" y="1518"/>
                  </a:cubicBezTo>
                  <a:cubicBezTo>
                    <a:pt x="1240" y="1454"/>
                    <a:pt x="1176" y="1390"/>
                    <a:pt x="1112" y="1326"/>
                  </a:cubicBezTo>
                  <a:cubicBezTo>
                    <a:pt x="1005" y="1176"/>
                    <a:pt x="876" y="1048"/>
                    <a:pt x="748" y="920"/>
                  </a:cubicBezTo>
                  <a:cubicBezTo>
                    <a:pt x="620" y="792"/>
                    <a:pt x="513" y="663"/>
                    <a:pt x="406" y="492"/>
                  </a:cubicBezTo>
                  <a:cubicBezTo>
                    <a:pt x="299" y="343"/>
                    <a:pt x="214" y="193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33"/>
            <p:cNvSpPr/>
            <p:nvPr/>
          </p:nvSpPr>
          <p:spPr>
            <a:xfrm>
              <a:off x="744125" y="5106963"/>
              <a:ext cx="36900" cy="14975"/>
            </a:xfrm>
            <a:custGeom>
              <a:avLst/>
              <a:gdLst/>
              <a:ahLst/>
              <a:cxnLst/>
              <a:rect l="l" t="t" r="r" b="b"/>
              <a:pathLst>
                <a:path w="1476" h="599" extrusionOk="0">
                  <a:moveTo>
                    <a:pt x="43" y="0"/>
                  </a:moveTo>
                  <a:lnTo>
                    <a:pt x="0" y="235"/>
                  </a:lnTo>
                  <a:cubicBezTo>
                    <a:pt x="129" y="235"/>
                    <a:pt x="278" y="257"/>
                    <a:pt x="407" y="278"/>
                  </a:cubicBezTo>
                  <a:cubicBezTo>
                    <a:pt x="535" y="321"/>
                    <a:pt x="663" y="342"/>
                    <a:pt x="791" y="364"/>
                  </a:cubicBezTo>
                  <a:cubicBezTo>
                    <a:pt x="941" y="406"/>
                    <a:pt x="1069" y="449"/>
                    <a:pt x="1197" y="492"/>
                  </a:cubicBezTo>
                  <a:cubicBezTo>
                    <a:pt x="1262" y="513"/>
                    <a:pt x="1326" y="535"/>
                    <a:pt x="1390" y="556"/>
                  </a:cubicBezTo>
                  <a:cubicBezTo>
                    <a:pt x="1411" y="577"/>
                    <a:pt x="1454" y="577"/>
                    <a:pt x="1475" y="599"/>
                  </a:cubicBezTo>
                  <a:cubicBezTo>
                    <a:pt x="1454" y="577"/>
                    <a:pt x="1433" y="556"/>
                    <a:pt x="1390" y="535"/>
                  </a:cubicBezTo>
                  <a:cubicBezTo>
                    <a:pt x="1347" y="492"/>
                    <a:pt x="1283" y="471"/>
                    <a:pt x="1219" y="428"/>
                  </a:cubicBezTo>
                  <a:cubicBezTo>
                    <a:pt x="1091" y="364"/>
                    <a:pt x="962" y="321"/>
                    <a:pt x="834" y="257"/>
                  </a:cubicBezTo>
                  <a:cubicBezTo>
                    <a:pt x="706" y="214"/>
                    <a:pt x="578" y="171"/>
                    <a:pt x="449" y="107"/>
                  </a:cubicBezTo>
                  <a:cubicBezTo>
                    <a:pt x="321" y="64"/>
                    <a:pt x="214" y="22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33"/>
            <p:cNvSpPr/>
            <p:nvPr/>
          </p:nvSpPr>
          <p:spPr>
            <a:xfrm>
              <a:off x="744650" y="5112838"/>
              <a:ext cx="55075" cy="37425"/>
            </a:xfrm>
            <a:custGeom>
              <a:avLst/>
              <a:gdLst/>
              <a:ahLst/>
              <a:cxnLst/>
              <a:rect l="l" t="t" r="r" b="b"/>
              <a:pathLst>
                <a:path w="2203" h="1497" extrusionOk="0">
                  <a:moveTo>
                    <a:pt x="129" y="0"/>
                  </a:moveTo>
                  <a:lnTo>
                    <a:pt x="1" y="214"/>
                  </a:lnTo>
                  <a:cubicBezTo>
                    <a:pt x="108" y="278"/>
                    <a:pt x="172" y="342"/>
                    <a:pt x="257" y="407"/>
                  </a:cubicBezTo>
                  <a:cubicBezTo>
                    <a:pt x="321" y="471"/>
                    <a:pt x="407" y="578"/>
                    <a:pt x="492" y="642"/>
                  </a:cubicBezTo>
                  <a:cubicBezTo>
                    <a:pt x="663" y="770"/>
                    <a:pt x="856" y="877"/>
                    <a:pt x="1048" y="962"/>
                  </a:cubicBezTo>
                  <a:cubicBezTo>
                    <a:pt x="1241" y="1069"/>
                    <a:pt x="1433" y="1176"/>
                    <a:pt x="1604" y="1261"/>
                  </a:cubicBezTo>
                  <a:lnTo>
                    <a:pt x="1903" y="1390"/>
                  </a:lnTo>
                  <a:cubicBezTo>
                    <a:pt x="2010" y="1432"/>
                    <a:pt x="2096" y="1497"/>
                    <a:pt x="2202" y="1497"/>
                  </a:cubicBezTo>
                  <a:cubicBezTo>
                    <a:pt x="2096" y="1475"/>
                    <a:pt x="2010" y="1411"/>
                    <a:pt x="1925" y="1368"/>
                  </a:cubicBezTo>
                  <a:lnTo>
                    <a:pt x="1647" y="1197"/>
                  </a:lnTo>
                  <a:cubicBezTo>
                    <a:pt x="1454" y="1090"/>
                    <a:pt x="1283" y="984"/>
                    <a:pt x="1091" y="877"/>
                  </a:cubicBezTo>
                  <a:cubicBezTo>
                    <a:pt x="920" y="749"/>
                    <a:pt x="749" y="620"/>
                    <a:pt x="599" y="492"/>
                  </a:cubicBezTo>
                  <a:cubicBezTo>
                    <a:pt x="514" y="407"/>
                    <a:pt x="450" y="342"/>
                    <a:pt x="364" y="236"/>
                  </a:cubicBezTo>
                  <a:cubicBezTo>
                    <a:pt x="300" y="150"/>
                    <a:pt x="215" y="86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33"/>
            <p:cNvSpPr/>
            <p:nvPr/>
          </p:nvSpPr>
          <p:spPr>
            <a:xfrm>
              <a:off x="740925" y="5078113"/>
              <a:ext cx="56650" cy="27275"/>
            </a:xfrm>
            <a:custGeom>
              <a:avLst/>
              <a:gdLst/>
              <a:ahLst/>
              <a:cxnLst/>
              <a:rect l="l" t="t" r="r" b="b"/>
              <a:pathLst>
                <a:path w="2266" h="1091" extrusionOk="0">
                  <a:moveTo>
                    <a:pt x="2266" y="0"/>
                  </a:moveTo>
                  <a:lnTo>
                    <a:pt x="2266" y="0"/>
                  </a:lnTo>
                  <a:cubicBezTo>
                    <a:pt x="1903" y="64"/>
                    <a:pt x="1518" y="192"/>
                    <a:pt x="1133" y="321"/>
                  </a:cubicBezTo>
                  <a:cubicBezTo>
                    <a:pt x="941" y="385"/>
                    <a:pt x="770" y="470"/>
                    <a:pt x="577" y="556"/>
                  </a:cubicBezTo>
                  <a:cubicBezTo>
                    <a:pt x="470" y="599"/>
                    <a:pt x="385" y="641"/>
                    <a:pt x="278" y="705"/>
                  </a:cubicBezTo>
                  <a:cubicBezTo>
                    <a:pt x="235" y="727"/>
                    <a:pt x="193" y="770"/>
                    <a:pt x="150" y="791"/>
                  </a:cubicBezTo>
                  <a:cubicBezTo>
                    <a:pt x="107" y="834"/>
                    <a:pt x="43" y="898"/>
                    <a:pt x="0" y="941"/>
                  </a:cubicBezTo>
                  <a:lnTo>
                    <a:pt x="107" y="1090"/>
                  </a:lnTo>
                  <a:cubicBezTo>
                    <a:pt x="235" y="919"/>
                    <a:pt x="428" y="812"/>
                    <a:pt x="599" y="705"/>
                  </a:cubicBezTo>
                  <a:cubicBezTo>
                    <a:pt x="770" y="599"/>
                    <a:pt x="962" y="513"/>
                    <a:pt x="1154" y="428"/>
                  </a:cubicBezTo>
                  <a:cubicBezTo>
                    <a:pt x="1518" y="257"/>
                    <a:pt x="1903" y="107"/>
                    <a:pt x="22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33"/>
            <p:cNvSpPr/>
            <p:nvPr/>
          </p:nvSpPr>
          <p:spPr>
            <a:xfrm>
              <a:off x="728100" y="5056738"/>
              <a:ext cx="9650" cy="48650"/>
            </a:xfrm>
            <a:custGeom>
              <a:avLst/>
              <a:gdLst/>
              <a:ahLst/>
              <a:cxnLst/>
              <a:rect l="l" t="t" r="r" b="b"/>
              <a:pathLst>
                <a:path w="386" h="1946" extrusionOk="0">
                  <a:moveTo>
                    <a:pt x="364" y="0"/>
                  </a:moveTo>
                  <a:cubicBezTo>
                    <a:pt x="342" y="150"/>
                    <a:pt x="300" y="321"/>
                    <a:pt x="235" y="470"/>
                  </a:cubicBezTo>
                  <a:cubicBezTo>
                    <a:pt x="193" y="641"/>
                    <a:pt x="129" y="791"/>
                    <a:pt x="86" y="962"/>
                  </a:cubicBezTo>
                  <a:cubicBezTo>
                    <a:pt x="43" y="1133"/>
                    <a:pt x="0" y="1304"/>
                    <a:pt x="0" y="1475"/>
                  </a:cubicBezTo>
                  <a:cubicBezTo>
                    <a:pt x="0" y="1625"/>
                    <a:pt x="0" y="1796"/>
                    <a:pt x="43" y="1945"/>
                  </a:cubicBezTo>
                  <a:lnTo>
                    <a:pt x="64" y="1945"/>
                  </a:lnTo>
                  <a:cubicBezTo>
                    <a:pt x="129" y="1774"/>
                    <a:pt x="150" y="1603"/>
                    <a:pt x="171" y="1454"/>
                  </a:cubicBezTo>
                  <a:cubicBezTo>
                    <a:pt x="214" y="1283"/>
                    <a:pt x="193" y="1133"/>
                    <a:pt x="235" y="962"/>
                  </a:cubicBezTo>
                  <a:cubicBezTo>
                    <a:pt x="257" y="812"/>
                    <a:pt x="278" y="641"/>
                    <a:pt x="321" y="492"/>
                  </a:cubicBezTo>
                  <a:cubicBezTo>
                    <a:pt x="342" y="321"/>
                    <a:pt x="385" y="150"/>
                    <a:pt x="3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33"/>
            <p:cNvSpPr/>
            <p:nvPr/>
          </p:nvSpPr>
          <p:spPr>
            <a:xfrm>
              <a:off x="707250" y="5091463"/>
              <a:ext cx="16600" cy="19075"/>
            </a:xfrm>
            <a:custGeom>
              <a:avLst/>
              <a:gdLst/>
              <a:ahLst/>
              <a:cxnLst/>
              <a:rect l="l" t="t" r="r" b="b"/>
              <a:pathLst>
                <a:path w="664" h="763" extrusionOk="0">
                  <a:moveTo>
                    <a:pt x="22" y="0"/>
                  </a:moveTo>
                  <a:lnTo>
                    <a:pt x="1" y="22"/>
                  </a:lnTo>
                  <a:cubicBezTo>
                    <a:pt x="65" y="65"/>
                    <a:pt x="65" y="171"/>
                    <a:pt x="86" y="257"/>
                  </a:cubicBezTo>
                  <a:cubicBezTo>
                    <a:pt x="108" y="321"/>
                    <a:pt x="108" y="364"/>
                    <a:pt x="129" y="407"/>
                  </a:cubicBezTo>
                  <a:cubicBezTo>
                    <a:pt x="172" y="471"/>
                    <a:pt x="172" y="492"/>
                    <a:pt x="214" y="535"/>
                  </a:cubicBezTo>
                  <a:cubicBezTo>
                    <a:pt x="257" y="620"/>
                    <a:pt x="321" y="706"/>
                    <a:pt x="407" y="727"/>
                  </a:cubicBezTo>
                  <a:cubicBezTo>
                    <a:pt x="444" y="752"/>
                    <a:pt x="489" y="763"/>
                    <a:pt x="541" y="763"/>
                  </a:cubicBezTo>
                  <a:cubicBezTo>
                    <a:pt x="578" y="763"/>
                    <a:pt x="619" y="757"/>
                    <a:pt x="663" y="749"/>
                  </a:cubicBezTo>
                  <a:lnTo>
                    <a:pt x="663" y="727"/>
                  </a:lnTo>
                  <a:cubicBezTo>
                    <a:pt x="621" y="642"/>
                    <a:pt x="556" y="578"/>
                    <a:pt x="514" y="513"/>
                  </a:cubicBezTo>
                  <a:cubicBezTo>
                    <a:pt x="450" y="471"/>
                    <a:pt x="385" y="449"/>
                    <a:pt x="321" y="385"/>
                  </a:cubicBezTo>
                  <a:cubicBezTo>
                    <a:pt x="300" y="364"/>
                    <a:pt x="257" y="321"/>
                    <a:pt x="236" y="321"/>
                  </a:cubicBezTo>
                  <a:cubicBezTo>
                    <a:pt x="214" y="278"/>
                    <a:pt x="193" y="257"/>
                    <a:pt x="172" y="214"/>
                  </a:cubicBezTo>
                  <a:cubicBezTo>
                    <a:pt x="129" y="129"/>
                    <a:pt x="86" y="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33"/>
            <p:cNvSpPr/>
            <p:nvPr/>
          </p:nvSpPr>
          <p:spPr>
            <a:xfrm>
              <a:off x="787975" y="5067813"/>
              <a:ext cx="4925" cy="4750"/>
            </a:xfrm>
            <a:custGeom>
              <a:avLst/>
              <a:gdLst/>
              <a:ahLst/>
              <a:cxnLst/>
              <a:rect l="l" t="t" r="r" b="b"/>
              <a:pathLst>
                <a:path w="197" h="190" extrusionOk="0">
                  <a:moveTo>
                    <a:pt x="114" y="0"/>
                  </a:moveTo>
                  <a:cubicBezTo>
                    <a:pt x="87" y="0"/>
                    <a:pt x="58" y="21"/>
                    <a:pt x="42" y="70"/>
                  </a:cubicBezTo>
                  <a:cubicBezTo>
                    <a:pt x="1" y="138"/>
                    <a:pt x="38" y="189"/>
                    <a:pt x="88" y="189"/>
                  </a:cubicBezTo>
                  <a:cubicBezTo>
                    <a:pt x="115" y="189"/>
                    <a:pt x="147" y="173"/>
                    <a:pt x="170" y="134"/>
                  </a:cubicBezTo>
                  <a:cubicBezTo>
                    <a:pt x="197" y="55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33"/>
            <p:cNvSpPr/>
            <p:nvPr/>
          </p:nvSpPr>
          <p:spPr>
            <a:xfrm>
              <a:off x="793675" y="5076188"/>
              <a:ext cx="4925" cy="4150"/>
            </a:xfrm>
            <a:custGeom>
              <a:avLst/>
              <a:gdLst/>
              <a:ahLst/>
              <a:cxnLst/>
              <a:rect l="l" t="t" r="r" b="b"/>
              <a:pathLst>
                <a:path w="197" h="166" extrusionOk="0">
                  <a:moveTo>
                    <a:pt x="110" y="1"/>
                  </a:moveTo>
                  <a:cubicBezTo>
                    <a:pt x="82" y="1"/>
                    <a:pt x="51" y="17"/>
                    <a:pt x="28" y="56"/>
                  </a:cubicBezTo>
                  <a:cubicBezTo>
                    <a:pt x="1" y="123"/>
                    <a:pt x="33" y="165"/>
                    <a:pt x="78" y="165"/>
                  </a:cubicBezTo>
                  <a:cubicBezTo>
                    <a:pt x="103" y="165"/>
                    <a:pt x="132" y="151"/>
                    <a:pt x="156" y="120"/>
                  </a:cubicBezTo>
                  <a:cubicBezTo>
                    <a:pt x="197" y="52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33"/>
            <p:cNvSpPr/>
            <p:nvPr/>
          </p:nvSpPr>
          <p:spPr>
            <a:xfrm>
              <a:off x="787975" y="5090413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42" y="0"/>
                  </a:moveTo>
                  <a:cubicBezTo>
                    <a:pt x="109" y="0"/>
                    <a:pt x="72" y="19"/>
                    <a:pt x="42" y="64"/>
                  </a:cubicBezTo>
                  <a:cubicBezTo>
                    <a:pt x="0" y="147"/>
                    <a:pt x="49" y="213"/>
                    <a:pt x="106" y="213"/>
                  </a:cubicBezTo>
                  <a:cubicBezTo>
                    <a:pt x="136" y="213"/>
                    <a:pt x="169" y="194"/>
                    <a:pt x="192" y="149"/>
                  </a:cubicBezTo>
                  <a:cubicBezTo>
                    <a:pt x="247" y="66"/>
                    <a:pt x="203" y="0"/>
                    <a:pt x="1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33"/>
            <p:cNvSpPr/>
            <p:nvPr/>
          </p:nvSpPr>
          <p:spPr>
            <a:xfrm>
              <a:off x="787650" y="5114088"/>
              <a:ext cx="4875" cy="4475"/>
            </a:xfrm>
            <a:custGeom>
              <a:avLst/>
              <a:gdLst/>
              <a:ahLst/>
              <a:cxnLst/>
              <a:rect l="l" t="t" r="r" b="b"/>
              <a:pathLst>
                <a:path w="195" h="179" extrusionOk="0">
                  <a:moveTo>
                    <a:pt x="110" y="0"/>
                  </a:moveTo>
                  <a:cubicBezTo>
                    <a:pt x="53" y="0"/>
                    <a:pt x="1" y="128"/>
                    <a:pt x="55" y="164"/>
                  </a:cubicBezTo>
                  <a:lnTo>
                    <a:pt x="76" y="164"/>
                  </a:lnTo>
                  <a:cubicBezTo>
                    <a:pt x="86" y="174"/>
                    <a:pt x="96" y="178"/>
                    <a:pt x="106" y="178"/>
                  </a:cubicBezTo>
                  <a:cubicBezTo>
                    <a:pt x="157" y="178"/>
                    <a:pt x="195" y="51"/>
                    <a:pt x="140" y="15"/>
                  </a:cubicBezTo>
                  <a:cubicBezTo>
                    <a:pt x="130" y="5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33"/>
            <p:cNvSpPr/>
            <p:nvPr/>
          </p:nvSpPr>
          <p:spPr>
            <a:xfrm>
              <a:off x="780200" y="5121113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40" y="0"/>
                  </a:moveTo>
                  <a:cubicBezTo>
                    <a:pt x="109" y="0"/>
                    <a:pt x="76" y="17"/>
                    <a:pt x="54" y="54"/>
                  </a:cubicBezTo>
                  <a:lnTo>
                    <a:pt x="54" y="76"/>
                  </a:lnTo>
                  <a:cubicBezTo>
                    <a:pt x="1" y="155"/>
                    <a:pt x="38" y="210"/>
                    <a:pt x="89" y="210"/>
                  </a:cubicBezTo>
                  <a:cubicBezTo>
                    <a:pt x="120" y="210"/>
                    <a:pt x="157" y="189"/>
                    <a:pt x="182" y="140"/>
                  </a:cubicBezTo>
                  <a:lnTo>
                    <a:pt x="203" y="140"/>
                  </a:lnTo>
                  <a:cubicBezTo>
                    <a:pt x="245" y="56"/>
                    <a:pt x="197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33"/>
            <p:cNvSpPr/>
            <p:nvPr/>
          </p:nvSpPr>
          <p:spPr>
            <a:xfrm>
              <a:off x="794975" y="5147413"/>
              <a:ext cx="6275" cy="5675"/>
            </a:xfrm>
            <a:custGeom>
              <a:avLst/>
              <a:gdLst/>
              <a:ahLst/>
              <a:cxnLst/>
              <a:rect l="l" t="t" r="r" b="b"/>
              <a:pathLst>
                <a:path w="251" h="227" extrusionOk="0">
                  <a:moveTo>
                    <a:pt x="155" y="1"/>
                  </a:moveTo>
                  <a:cubicBezTo>
                    <a:pt x="123" y="1"/>
                    <a:pt x="86" y="22"/>
                    <a:pt x="61" y="71"/>
                  </a:cubicBezTo>
                  <a:lnTo>
                    <a:pt x="40" y="92"/>
                  </a:lnTo>
                  <a:cubicBezTo>
                    <a:pt x="0" y="171"/>
                    <a:pt x="42" y="226"/>
                    <a:pt x="100" y="226"/>
                  </a:cubicBezTo>
                  <a:cubicBezTo>
                    <a:pt x="136" y="226"/>
                    <a:pt x="178" y="205"/>
                    <a:pt x="211" y="156"/>
                  </a:cubicBezTo>
                  <a:lnTo>
                    <a:pt x="211" y="135"/>
                  </a:lnTo>
                  <a:cubicBezTo>
                    <a:pt x="250" y="56"/>
                    <a:pt x="208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33"/>
            <p:cNvSpPr/>
            <p:nvPr/>
          </p:nvSpPr>
          <p:spPr>
            <a:xfrm>
              <a:off x="768725" y="5148888"/>
              <a:ext cx="5325" cy="4875"/>
            </a:xfrm>
            <a:custGeom>
              <a:avLst/>
              <a:gdLst/>
              <a:ahLst/>
              <a:cxnLst/>
              <a:rect l="l" t="t" r="r" b="b"/>
              <a:pathLst>
                <a:path w="213" h="195" extrusionOk="0">
                  <a:moveTo>
                    <a:pt x="123" y="1"/>
                  </a:moveTo>
                  <a:cubicBezTo>
                    <a:pt x="95" y="1"/>
                    <a:pt x="65" y="17"/>
                    <a:pt x="42" y="55"/>
                  </a:cubicBezTo>
                  <a:cubicBezTo>
                    <a:pt x="1" y="138"/>
                    <a:pt x="49" y="194"/>
                    <a:pt x="100" y="194"/>
                  </a:cubicBezTo>
                  <a:cubicBezTo>
                    <a:pt x="128" y="194"/>
                    <a:pt x="156" y="178"/>
                    <a:pt x="171" y="140"/>
                  </a:cubicBezTo>
                  <a:cubicBezTo>
                    <a:pt x="212" y="57"/>
                    <a:pt x="173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33"/>
            <p:cNvSpPr/>
            <p:nvPr/>
          </p:nvSpPr>
          <p:spPr>
            <a:xfrm>
              <a:off x="773550" y="5165213"/>
              <a:ext cx="6200" cy="5875"/>
            </a:xfrm>
            <a:custGeom>
              <a:avLst/>
              <a:gdLst/>
              <a:ahLst/>
              <a:cxnLst/>
              <a:rect l="l" t="t" r="r" b="b"/>
              <a:pathLst>
                <a:path w="248" h="235" extrusionOk="0">
                  <a:moveTo>
                    <a:pt x="142" y="1"/>
                  </a:moveTo>
                  <a:cubicBezTo>
                    <a:pt x="109" y="1"/>
                    <a:pt x="72" y="19"/>
                    <a:pt x="42" y="64"/>
                  </a:cubicBezTo>
                  <a:lnTo>
                    <a:pt x="42" y="86"/>
                  </a:lnTo>
                  <a:cubicBezTo>
                    <a:pt x="0" y="169"/>
                    <a:pt x="49" y="234"/>
                    <a:pt x="106" y="234"/>
                  </a:cubicBezTo>
                  <a:cubicBezTo>
                    <a:pt x="136" y="234"/>
                    <a:pt x="169" y="216"/>
                    <a:pt x="191" y="171"/>
                  </a:cubicBezTo>
                  <a:lnTo>
                    <a:pt x="191" y="150"/>
                  </a:lnTo>
                  <a:cubicBezTo>
                    <a:pt x="247" y="66"/>
                    <a:pt x="20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33"/>
            <p:cNvSpPr/>
            <p:nvPr/>
          </p:nvSpPr>
          <p:spPr>
            <a:xfrm>
              <a:off x="758075" y="5161688"/>
              <a:ext cx="4725" cy="4375"/>
            </a:xfrm>
            <a:custGeom>
              <a:avLst/>
              <a:gdLst/>
              <a:ahLst/>
              <a:cxnLst/>
              <a:rect l="l" t="t" r="r" b="b"/>
              <a:pathLst>
                <a:path w="189" h="175" extrusionOk="0">
                  <a:moveTo>
                    <a:pt x="108" y="1"/>
                  </a:moveTo>
                  <a:cubicBezTo>
                    <a:pt x="83" y="1"/>
                    <a:pt x="56" y="17"/>
                    <a:pt x="41" y="56"/>
                  </a:cubicBezTo>
                  <a:cubicBezTo>
                    <a:pt x="0" y="124"/>
                    <a:pt x="29" y="175"/>
                    <a:pt x="72" y="175"/>
                  </a:cubicBezTo>
                  <a:cubicBezTo>
                    <a:pt x="96" y="175"/>
                    <a:pt x="125" y="158"/>
                    <a:pt x="148" y="120"/>
                  </a:cubicBezTo>
                  <a:cubicBezTo>
                    <a:pt x="189" y="51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33"/>
            <p:cNvSpPr/>
            <p:nvPr/>
          </p:nvSpPr>
          <p:spPr>
            <a:xfrm>
              <a:off x="753250" y="5185738"/>
              <a:ext cx="4950" cy="4375"/>
            </a:xfrm>
            <a:custGeom>
              <a:avLst/>
              <a:gdLst/>
              <a:ahLst/>
              <a:cxnLst/>
              <a:rect l="l" t="t" r="r" b="b"/>
              <a:pathLst>
                <a:path w="198" h="175" extrusionOk="0">
                  <a:moveTo>
                    <a:pt x="119" y="0"/>
                  </a:moveTo>
                  <a:cubicBezTo>
                    <a:pt x="94" y="0"/>
                    <a:pt x="65" y="17"/>
                    <a:pt x="42" y="55"/>
                  </a:cubicBezTo>
                  <a:cubicBezTo>
                    <a:pt x="1" y="124"/>
                    <a:pt x="38" y="174"/>
                    <a:pt x="87" y="174"/>
                  </a:cubicBezTo>
                  <a:cubicBezTo>
                    <a:pt x="115" y="174"/>
                    <a:pt x="147" y="158"/>
                    <a:pt x="170" y="120"/>
                  </a:cubicBezTo>
                  <a:cubicBezTo>
                    <a:pt x="197" y="51"/>
                    <a:pt x="163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33"/>
            <p:cNvSpPr/>
            <p:nvPr/>
          </p:nvSpPr>
          <p:spPr>
            <a:xfrm>
              <a:off x="729200" y="5189263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42" y="1"/>
                  </a:moveTo>
                  <a:cubicBezTo>
                    <a:pt x="109" y="1"/>
                    <a:pt x="72" y="19"/>
                    <a:pt x="42" y="64"/>
                  </a:cubicBezTo>
                  <a:cubicBezTo>
                    <a:pt x="0" y="148"/>
                    <a:pt x="49" y="213"/>
                    <a:pt x="106" y="213"/>
                  </a:cubicBezTo>
                  <a:cubicBezTo>
                    <a:pt x="136" y="213"/>
                    <a:pt x="169" y="194"/>
                    <a:pt x="191" y="150"/>
                  </a:cubicBezTo>
                  <a:cubicBezTo>
                    <a:pt x="247" y="66"/>
                    <a:pt x="20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33"/>
            <p:cNvSpPr/>
            <p:nvPr/>
          </p:nvSpPr>
          <p:spPr>
            <a:xfrm>
              <a:off x="717400" y="5181988"/>
              <a:ext cx="4800" cy="4025"/>
            </a:xfrm>
            <a:custGeom>
              <a:avLst/>
              <a:gdLst/>
              <a:ahLst/>
              <a:cxnLst/>
              <a:rect l="l" t="t" r="r" b="b"/>
              <a:pathLst>
                <a:path w="192" h="161" extrusionOk="0">
                  <a:moveTo>
                    <a:pt x="110" y="1"/>
                  </a:moveTo>
                  <a:cubicBezTo>
                    <a:pt x="86" y="1"/>
                    <a:pt x="59" y="17"/>
                    <a:pt x="44" y="56"/>
                  </a:cubicBezTo>
                  <a:cubicBezTo>
                    <a:pt x="1" y="113"/>
                    <a:pt x="44" y="160"/>
                    <a:pt x="89" y="160"/>
                  </a:cubicBezTo>
                  <a:cubicBezTo>
                    <a:pt x="112" y="160"/>
                    <a:pt x="136" y="148"/>
                    <a:pt x="150" y="120"/>
                  </a:cubicBezTo>
                  <a:cubicBezTo>
                    <a:pt x="191" y="52"/>
                    <a:pt x="154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33"/>
            <p:cNvSpPr/>
            <p:nvPr/>
          </p:nvSpPr>
          <p:spPr>
            <a:xfrm>
              <a:off x="704600" y="5160788"/>
              <a:ext cx="6350" cy="5500"/>
            </a:xfrm>
            <a:custGeom>
              <a:avLst/>
              <a:gdLst/>
              <a:ahLst/>
              <a:cxnLst/>
              <a:rect l="l" t="t" r="r" b="b"/>
              <a:pathLst>
                <a:path w="254" h="220" extrusionOk="0">
                  <a:moveTo>
                    <a:pt x="153" y="0"/>
                  </a:moveTo>
                  <a:cubicBezTo>
                    <a:pt x="117" y="0"/>
                    <a:pt x="75" y="21"/>
                    <a:pt x="43" y="70"/>
                  </a:cubicBezTo>
                  <a:cubicBezTo>
                    <a:pt x="1" y="154"/>
                    <a:pt x="50" y="219"/>
                    <a:pt x="107" y="219"/>
                  </a:cubicBezTo>
                  <a:cubicBezTo>
                    <a:pt x="137" y="219"/>
                    <a:pt x="170" y="200"/>
                    <a:pt x="192" y="156"/>
                  </a:cubicBezTo>
                  <a:lnTo>
                    <a:pt x="214" y="134"/>
                  </a:lnTo>
                  <a:cubicBezTo>
                    <a:pt x="253" y="55"/>
                    <a:pt x="211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33"/>
            <p:cNvSpPr/>
            <p:nvPr/>
          </p:nvSpPr>
          <p:spPr>
            <a:xfrm>
              <a:off x="696175" y="5136413"/>
              <a:ext cx="4525" cy="5350"/>
            </a:xfrm>
            <a:custGeom>
              <a:avLst/>
              <a:gdLst/>
              <a:ahLst/>
              <a:cxnLst/>
              <a:rect l="l" t="t" r="r" b="b"/>
              <a:pathLst>
                <a:path w="181" h="214" extrusionOk="0">
                  <a:moveTo>
                    <a:pt x="127" y="0"/>
                  </a:moveTo>
                  <a:cubicBezTo>
                    <a:pt x="77" y="0"/>
                    <a:pt x="1" y="90"/>
                    <a:pt x="16" y="169"/>
                  </a:cubicBezTo>
                  <a:cubicBezTo>
                    <a:pt x="29" y="200"/>
                    <a:pt x="49" y="213"/>
                    <a:pt x="70" y="213"/>
                  </a:cubicBezTo>
                  <a:cubicBezTo>
                    <a:pt x="121" y="213"/>
                    <a:pt x="181" y="138"/>
                    <a:pt x="166" y="62"/>
                  </a:cubicBezTo>
                  <a:lnTo>
                    <a:pt x="166" y="41"/>
                  </a:lnTo>
                  <a:cubicBezTo>
                    <a:pt x="160" y="12"/>
                    <a:pt x="145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33"/>
            <p:cNvSpPr/>
            <p:nvPr/>
          </p:nvSpPr>
          <p:spPr>
            <a:xfrm>
              <a:off x="693075" y="5111663"/>
              <a:ext cx="4050" cy="5100"/>
            </a:xfrm>
            <a:custGeom>
              <a:avLst/>
              <a:gdLst/>
              <a:ahLst/>
              <a:cxnLst/>
              <a:rect l="l" t="t" r="r" b="b"/>
              <a:pathLst>
                <a:path w="162" h="204" extrusionOk="0">
                  <a:moveTo>
                    <a:pt x="95" y="1"/>
                  </a:moveTo>
                  <a:cubicBezTo>
                    <a:pt x="63" y="1"/>
                    <a:pt x="25" y="37"/>
                    <a:pt x="12" y="90"/>
                  </a:cubicBezTo>
                  <a:cubicBezTo>
                    <a:pt x="12" y="90"/>
                    <a:pt x="12" y="90"/>
                    <a:pt x="12" y="112"/>
                  </a:cubicBezTo>
                  <a:cubicBezTo>
                    <a:pt x="0" y="170"/>
                    <a:pt x="34" y="203"/>
                    <a:pt x="70" y="203"/>
                  </a:cubicBezTo>
                  <a:cubicBezTo>
                    <a:pt x="99" y="203"/>
                    <a:pt x="131" y="181"/>
                    <a:pt x="140" y="133"/>
                  </a:cubicBezTo>
                  <a:cubicBezTo>
                    <a:pt x="162" y="112"/>
                    <a:pt x="162" y="69"/>
                    <a:pt x="140" y="47"/>
                  </a:cubicBezTo>
                  <a:cubicBezTo>
                    <a:pt x="132" y="15"/>
                    <a:pt x="115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33"/>
            <p:cNvSpPr/>
            <p:nvPr/>
          </p:nvSpPr>
          <p:spPr>
            <a:xfrm>
              <a:off x="703000" y="5088263"/>
              <a:ext cx="6200" cy="5350"/>
            </a:xfrm>
            <a:custGeom>
              <a:avLst/>
              <a:gdLst/>
              <a:ahLst/>
              <a:cxnLst/>
              <a:rect l="l" t="t" r="r" b="b"/>
              <a:pathLst>
                <a:path w="248" h="214" extrusionOk="0">
                  <a:moveTo>
                    <a:pt x="143" y="1"/>
                  </a:moveTo>
                  <a:cubicBezTo>
                    <a:pt x="110" y="1"/>
                    <a:pt x="72" y="20"/>
                    <a:pt x="42" y="64"/>
                  </a:cubicBezTo>
                  <a:cubicBezTo>
                    <a:pt x="1" y="148"/>
                    <a:pt x="50" y="213"/>
                    <a:pt x="107" y="213"/>
                  </a:cubicBezTo>
                  <a:cubicBezTo>
                    <a:pt x="137" y="213"/>
                    <a:pt x="170" y="195"/>
                    <a:pt x="192" y="150"/>
                  </a:cubicBezTo>
                  <a:cubicBezTo>
                    <a:pt x="248" y="66"/>
                    <a:pt x="204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33"/>
            <p:cNvSpPr/>
            <p:nvPr/>
          </p:nvSpPr>
          <p:spPr>
            <a:xfrm>
              <a:off x="722000" y="5061488"/>
              <a:ext cx="5225" cy="5725"/>
            </a:xfrm>
            <a:custGeom>
              <a:avLst/>
              <a:gdLst/>
              <a:ahLst/>
              <a:cxnLst/>
              <a:rect l="l" t="t" r="r" b="b"/>
              <a:pathLst>
                <a:path w="209" h="229" extrusionOk="0">
                  <a:moveTo>
                    <a:pt x="127" y="1"/>
                  </a:moveTo>
                  <a:cubicBezTo>
                    <a:pt x="74" y="1"/>
                    <a:pt x="0" y="126"/>
                    <a:pt x="52" y="195"/>
                  </a:cubicBezTo>
                  <a:cubicBezTo>
                    <a:pt x="62" y="219"/>
                    <a:pt x="76" y="229"/>
                    <a:pt x="91" y="229"/>
                  </a:cubicBezTo>
                  <a:cubicBezTo>
                    <a:pt x="143" y="229"/>
                    <a:pt x="208" y="111"/>
                    <a:pt x="159" y="45"/>
                  </a:cubicBezTo>
                  <a:lnTo>
                    <a:pt x="159" y="24"/>
                  </a:lnTo>
                  <a:cubicBezTo>
                    <a:pt x="151" y="8"/>
                    <a:pt x="13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33"/>
            <p:cNvSpPr/>
            <p:nvPr/>
          </p:nvSpPr>
          <p:spPr>
            <a:xfrm>
              <a:off x="734525" y="5053413"/>
              <a:ext cx="6150" cy="5450"/>
            </a:xfrm>
            <a:custGeom>
              <a:avLst/>
              <a:gdLst/>
              <a:ahLst/>
              <a:cxnLst/>
              <a:rect l="l" t="t" r="r" b="b"/>
              <a:pathLst>
                <a:path w="246" h="218" extrusionOk="0">
                  <a:moveTo>
                    <a:pt x="149" y="0"/>
                  </a:moveTo>
                  <a:cubicBezTo>
                    <a:pt x="115" y="0"/>
                    <a:pt x="74" y="21"/>
                    <a:pt x="43" y="69"/>
                  </a:cubicBezTo>
                  <a:cubicBezTo>
                    <a:pt x="1" y="153"/>
                    <a:pt x="50" y="218"/>
                    <a:pt x="107" y="218"/>
                  </a:cubicBezTo>
                  <a:cubicBezTo>
                    <a:pt x="137" y="218"/>
                    <a:pt x="170" y="199"/>
                    <a:pt x="192" y="155"/>
                  </a:cubicBezTo>
                  <a:cubicBezTo>
                    <a:pt x="246" y="61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33"/>
            <p:cNvSpPr/>
            <p:nvPr/>
          </p:nvSpPr>
          <p:spPr>
            <a:xfrm>
              <a:off x="763050" y="5043363"/>
              <a:ext cx="5150" cy="6075"/>
            </a:xfrm>
            <a:custGeom>
              <a:avLst/>
              <a:gdLst/>
              <a:ahLst/>
              <a:cxnLst/>
              <a:rect l="l" t="t" r="r" b="b"/>
              <a:pathLst>
                <a:path w="206" h="243" extrusionOk="0">
                  <a:moveTo>
                    <a:pt x="125" y="1"/>
                  </a:moveTo>
                  <a:cubicBezTo>
                    <a:pt x="75" y="1"/>
                    <a:pt x="13" y="60"/>
                    <a:pt x="13" y="129"/>
                  </a:cubicBezTo>
                  <a:cubicBezTo>
                    <a:pt x="0" y="194"/>
                    <a:pt x="42" y="243"/>
                    <a:pt x="91" y="243"/>
                  </a:cubicBezTo>
                  <a:cubicBezTo>
                    <a:pt x="124" y="243"/>
                    <a:pt x="159" y="222"/>
                    <a:pt x="184" y="172"/>
                  </a:cubicBezTo>
                  <a:cubicBezTo>
                    <a:pt x="205" y="129"/>
                    <a:pt x="205" y="108"/>
                    <a:pt x="184" y="65"/>
                  </a:cubicBezTo>
                  <a:cubicBezTo>
                    <a:pt x="176" y="19"/>
                    <a:pt x="152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33"/>
            <p:cNvSpPr/>
            <p:nvPr/>
          </p:nvSpPr>
          <p:spPr>
            <a:xfrm>
              <a:off x="758550" y="5060963"/>
              <a:ext cx="4825" cy="4350"/>
            </a:xfrm>
            <a:custGeom>
              <a:avLst/>
              <a:gdLst/>
              <a:ahLst/>
              <a:cxnLst/>
              <a:rect l="l" t="t" r="r" b="b"/>
              <a:pathLst>
                <a:path w="193" h="174" extrusionOk="0">
                  <a:moveTo>
                    <a:pt x="122" y="0"/>
                  </a:moveTo>
                  <a:cubicBezTo>
                    <a:pt x="117" y="0"/>
                    <a:pt x="112" y="1"/>
                    <a:pt x="107" y="2"/>
                  </a:cubicBezTo>
                  <a:lnTo>
                    <a:pt x="86" y="2"/>
                  </a:lnTo>
                  <a:cubicBezTo>
                    <a:pt x="1" y="2"/>
                    <a:pt x="1" y="173"/>
                    <a:pt x="86" y="173"/>
                  </a:cubicBezTo>
                  <a:lnTo>
                    <a:pt x="107" y="173"/>
                  </a:lnTo>
                  <a:cubicBezTo>
                    <a:pt x="188" y="153"/>
                    <a:pt x="193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33"/>
            <p:cNvSpPr/>
            <p:nvPr/>
          </p:nvSpPr>
          <p:spPr>
            <a:xfrm>
              <a:off x="758550" y="5062038"/>
              <a:ext cx="4825" cy="4325"/>
            </a:xfrm>
            <a:custGeom>
              <a:avLst/>
              <a:gdLst/>
              <a:ahLst/>
              <a:cxnLst/>
              <a:rect l="l" t="t" r="r" b="b"/>
              <a:pathLst>
                <a:path w="193" h="173" extrusionOk="0">
                  <a:moveTo>
                    <a:pt x="122" y="0"/>
                  </a:moveTo>
                  <a:cubicBezTo>
                    <a:pt x="117" y="0"/>
                    <a:pt x="112" y="1"/>
                    <a:pt x="107" y="2"/>
                  </a:cubicBezTo>
                  <a:lnTo>
                    <a:pt x="86" y="2"/>
                  </a:lnTo>
                  <a:cubicBezTo>
                    <a:pt x="1" y="2"/>
                    <a:pt x="22" y="173"/>
                    <a:pt x="107" y="173"/>
                  </a:cubicBezTo>
                  <a:cubicBezTo>
                    <a:pt x="107" y="151"/>
                    <a:pt x="107" y="151"/>
                    <a:pt x="107" y="151"/>
                  </a:cubicBezTo>
                  <a:cubicBezTo>
                    <a:pt x="188" y="151"/>
                    <a:pt x="193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33"/>
            <p:cNvSpPr/>
            <p:nvPr/>
          </p:nvSpPr>
          <p:spPr>
            <a:xfrm>
              <a:off x="774550" y="5057838"/>
              <a:ext cx="5400" cy="6275"/>
            </a:xfrm>
            <a:custGeom>
              <a:avLst/>
              <a:gdLst/>
              <a:ahLst/>
              <a:cxnLst/>
              <a:rect l="l" t="t" r="r" b="b"/>
              <a:pathLst>
                <a:path w="216" h="251" extrusionOk="0">
                  <a:moveTo>
                    <a:pt x="136" y="0"/>
                  </a:moveTo>
                  <a:cubicBezTo>
                    <a:pt x="83" y="0"/>
                    <a:pt x="23" y="44"/>
                    <a:pt x="23" y="127"/>
                  </a:cubicBezTo>
                  <a:cubicBezTo>
                    <a:pt x="0" y="207"/>
                    <a:pt x="39" y="251"/>
                    <a:pt x="86" y="251"/>
                  </a:cubicBezTo>
                  <a:cubicBezTo>
                    <a:pt x="127" y="251"/>
                    <a:pt x="174" y="218"/>
                    <a:pt x="194" y="149"/>
                  </a:cubicBezTo>
                  <a:cubicBezTo>
                    <a:pt x="194" y="127"/>
                    <a:pt x="216" y="106"/>
                    <a:pt x="216" y="84"/>
                  </a:cubicBezTo>
                  <a:cubicBezTo>
                    <a:pt x="216" y="28"/>
                    <a:pt x="178" y="0"/>
                    <a:pt x="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33"/>
            <p:cNvSpPr/>
            <p:nvPr/>
          </p:nvSpPr>
          <p:spPr>
            <a:xfrm>
              <a:off x="658625" y="5058538"/>
              <a:ext cx="48650" cy="113625"/>
            </a:xfrm>
            <a:custGeom>
              <a:avLst/>
              <a:gdLst/>
              <a:ahLst/>
              <a:cxnLst/>
              <a:rect l="l" t="t" r="r" b="b"/>
              <a:pathLst>
                <a:path w="1946" h="4545" extrusionOk="0">
                  <a:moveTo>
                    <a:pt x="1848" y="1"/>
                  </a:moveTo>
                  <a:cubicBezTo>
                    <a:pt x="1379" y="1"/>
                    <a:pt x="596" y="795"/>
                    <a:pt x="257" y="1830"/>
                  </a:cubicBezTo>
                  <a:cubicBezTo>
                    <a:pt x="1" y="2557"/>
                    <a:pt x="150" y="3968"/>
                    <a:pt x="663" y="4481"/>
                  </a:cubicBezTo>
                  <a:cubicBezTo>
                    <a:pt x="685" y="4524"/>
                    <a:pt x="727" y="4545"/>
                    <a:pt x="770" y="4545"/>
                  </a:cubicBezTo>
                  <a:cubicBezTo>
                    <a:pt x="620" y="4182"/>
                    <a:pt x="471" y="3754"/>
                    <a:pt x="449" y="3348"/>
                  </a:cubicBezTo>
                  <a:cubicBezTo>
                    <a:pt x="449" y="2856"/>
                    <a:pt x="599" y="2322"/>
                    <a:pt x="770" y="1895"/>
                  </a:cubicBezTo>
                  <a:cubicBezTo>
                    <a:pt x="941" y="1403"/>
                    <a:pt x="1112" y="911"/>
                    <a:pt x="1454" y="548"/>
                  </a:cubicBezTo>
                  <a:cubicBezTo>
                    <a:pt x="1582" y="441"/>
                    <a:pt x="1839" y="291"/>
                    <a:pt x="1924" y="142"/>
                  </a:cubicBezTo>
                  <a:cubicBezTo>
                    <a:pt x="1946" y="99"/>
                    <a:pt x="1946" y="56"/>
                    <a:pt x="1946" y="14"/>
                  </a:cubicBezTo>
                  <a:cubicBezTo>
                    <a:pt x="1915" y="5"/>
                    <a:pt x="1882" y="1"/>
                    <a:pt x="18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33"/>
            <p:cNvSpPr/>
            <p:nvPr/>
          </p:nvSpPr>
          <p:spPr>
            <a:xfrm>
              <a:off x="716350" y="4968263"/>
              <a:ext cx="57200" cy="100775"/>
            </a:xfrm>
            <a:custGeom>
              <a:avLst/>
              <a:gdLst/>
              <a:ahLst/>
              <a:cxnLst/>
              <a:rect l="l" t="t" r="r" b="b"/>
              <a:pathLst>
                <a:path w="2288" h="4031" extrusionOk="0">
                  <a:moveTo>
                    <a:pt x="2090" y="0"/>
                  </a:moveTo>
                  <a:cubicBezTo>
                    <a:pt x="1409" y="0"/>
                    <a:pt x="472" y="437"/>
                    <a:pt x="64" y="2321"/>
                  </a:cubicBezTo>
                  <a:cubicBezTo>
                    <a:pt x="0" y="2641"/>
                    <a:pt x="21" y="3390"/>
                    <a:pt x="150" y="4031"/>
                  </a:cubicBezTo>
                  <a:lnTo>
                    <a:pt x="171" y="4009"/>
                  </a:lnTo>
                  <a:cubicBezTo>
                    <a:pt x="21" y="3561"/>
                    <a:pt x="150" y="3005"/>
                    <a:pt x="257" y="2556"/>
                  </a:cubicBezTo>
                  <a:cubicBezTo>
                    <a:pt x="363" y="2128"/>
                    <a:pt x="534" y="1722"/>
                    <a:pt x="791" y="1359"/>
                  </a:cubicBezTo>
                  <a:cubicBezTo>
                    <a:pt x="1218" y="782"/>
                    <a:pt x="1710" y="354"/>
                    <a:pt x="2287" y="12"/>
                  </a:cubicBezTo>
                  <a:cubicBezTo>
                    <a:pt x="2225" y="5"/>
                    <a:pt x="2159" y="0"/>
                    <a:pt x="20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33"/>
            <p:cNvSpPr/>
            <p:nvPr/>
          </p:nvSpPr>
          <p:spPr>
            <a:xfrm>
              <a:off x="1462825" y="4512763"/>
              <a:ext cx="103150" cy="181775"/>
            </a:xfrm>
            <a:custGeom>
              <a:avLst/>
              <a:gdLst/>
              <a:ahLst/>
              <a:cxnLst/>
              <a:rect l="l" t="t" r="r" b="b"/>
              <a:pathLst>
                <a:path w="4126" h="7271" extrusionOk="0">
                  <a:moveTo>
                    <a:pt x="1967" y="0"/>
                  </a:moveTo>
                  <a:cubicBezTo>
                    <a:pt x="1946" y="129"/>
                    <a:pt x="1304" y="1219"/>
                    <a:pt x="1069" y="1646"/>
                  </a:cubicBezTo>
                  <a:cubicBezTo>
                    <a:pt x="514" y="2565"/>
                    <a:pt x="1" y="4190"/>
                    <a:pt x="214" y="5365"/>
                  </a:cubicBezTo>
                  <a:cubicBezTo>
                    <a:pt x="364" y="6092"/>
                    <a:pt x="813" y="6712"/>
                    <a:pt x="1411" y="6926"/>
                  </a:cubicBezTo>
                  <a:cubicBezTo>
                    <a:pt x="1736" y="7052"/>
                    <a:pt x="2352" y="7270"/>
                    <a:pt x="2767" y="7270"/>
                  </a:cubicBezTo>
                  <a:cubicBezTo>
                    <a:pt x="2843" y="7270"/>
                    <a:pt x="2912" y="7263"/>
                    <a:pt x="2972" y="7246"/>
                  </a:cubicBezTo>
                  <a:cubicBezTo>
                    <a:pt x="3527" y="7118"/>
                    <a:pt x="3848" y="6263"/>
                    <a:pt x="3976" y="5664"/>
                  </a:cubicBezTo>
                  <a:cubicBezTo>
                    <a:pt x="4126" y="4981"/>
                    <a:pt x="3762" y="4468"/>
                    <a:pt x="3634" y="3826"/>
                  </a:cubicBezTo>
                  <a:cubicBezTo>
                    <a:pt x="3506" y="3185"/>
                    <a:pt x="3420" y="2565"/>
                    <a:pt x="3164" y="1945"/>
                  </a:cubicBezTo>
                  <a:cubicBezTo>
                    <a:pt x="2929" y="1368"/>
                    <a:pt x="1967" y="0"/>
                    <a:pt x="19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33"/>
            <p:cNvSpPr/>
            <p:nvPr/>
          </p:nvSpPr>
          <p:spPr>
            <a:xfrm>
              <a:off x="1392825" y="4446388"/>
              <a:ext cx="119200" cy="148600"/>
            </a:xfrm>
            <a:custGeom>
              <a:avLst/>
              <a:gdLst/>
              <a:ahLst/>
              <a:cxnLst/>
              <a:rect l="l" t="t" r="r" b="b"/>
              <a:pathLst>
                <a:path w="4768" h="5944" extrusionOk="0">
                  <a:moveTo>
                    <a:pt x="2202" y="1"/>
                  </a:moveTo>
                  <a:cubicBezTo>
                    <a:pt x="1847" y="1"/>
                    <a:pt x="1501" y="121"/>
                    <a:pt x="1198" y="411"/>
                  </a:cubicBezTo>
                  <a:cubicBezTo>
                    <a:pt x="428" y="1159"/>
                    <a:pt x="257" y="2164"/>
                    <a:pt x="214" y="3275"/>
                  </a:cubicBezTo>
                  <a:cubicBezTo>
                    <a:pt x="172" y="4536"/>
                    <a:pt x="1" y="5669"/>
                    <a:pt x="1326" y="5926"/>
                  </a:cubicBezTo>
                  <a:cubicBezTo>
                    <a:pt x="1392" y="5938"/>
                    <a:pt x="1459" y="5944"/>
                    <a:pt x="1527" y="5944"/>
                  </a:cubicBezTo>
                  <a:cubicBezTo>
                    <a:pt x="2273" y="5944"/>
                    <a:pt x="3116" y="5226"/>
                    <a:pt x="3527" y="4579"/>
                  </a:cubicBezTo>
                  <a:cubicBezTo>
                    <a:pt x="3912" y="4002"/>
                    <a:pt x="4254" y="3147"/>
                    <a:pt x="4489" y="2484"/>
                  </a:cubicBezTo>
                  <a:cubicBezTo>
                    <a:pt x="4767" y="1758"/>
                    <a:pt x="4724" y="1736"/>
                    <a:pt x="4233" y="1138"/>
                  </a:cubicBezTo>
                  <a:cubicBezTo>
                    <a:pt x="3726" y="530"/>
                    <a:pt x="2945" y="1"/>
                    <a:pt x="2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33"/>
            <p:cNvSpPr/>
            <p:nvPr/>
          </p:nvSpPr>
          <p:spPr>
            <a:xfrm>
              <a:off x="1515725" y="4484938"/>
              <a:ext cx="124525" cy="134175"/>
            </a:xfrm>
            <a:custGeom>
              <a:avLst/>
              <a:gdLst/>
              <a:ahLst/>
              <a:cxnLst/>
              <a:rect l="l" t="t" r="r" b="b"/>
              <a:pathLst>
                <a:path w="4981" h="5367" extrusionOk="0">
                  <a:moveTo>
                    <a:pt x="2210" y="0"/>
                  </a:moveTo>
                  <a:cubicBezTo>
                    <a:pt x="1502" y="0"/>
                    <a:pt x="426" y="138"/>
                    <a:pt x="257" y="729"/>
                  </a:cubicBezTo>
                  <a:cubicBezTo>
                    <a:pt x="1" y="1648"/>
                    <a:pt x="1475" y="3165"/>
                    <a:pt x="1903" y="3764"/>
                  </a:cubicBezTo>
                  <a:cubicBezTo>
                    <a:pt x="2305" y="4376"/>
                    <a:pt x="3050" y="5366"/>
                    <a:pt x="3831" y="5366"/>
                  </a:cubicBezTo>
                  <a:cubicBezTo>
                    <a:pt x="3922" y="5366"/>
                    <a:pt x="4013" y="5353"/>
                    <a:pt x="4104" y="5324"/>
                  </a:cubicBezTo>
                  <a:cubicBezTo>
                    <a:pt x="4959" y="5068"/>
                    <a:pt x="4981" y="3016"/>
                    <a:pt x="4746" y="2246"/>
                  </a:cubicBezTo>
                  <a:cubicBezTo>
                    <a:pt x="4382" y="1092"/>
                    <a:pt x="3762" y="130"/>
                    <a:pt x="2672" y="23"/>
                  </a:cubicBezTo>
                  <a:cubicBezTo>
                    <a:pt x="2560" y="10"/>
                    <a:pt x="2398" y="0"/>
                    <a:pt x="2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33"/>
            <p:cNvSpPr/>
            <p:nvPr/>
          </p:nvSpPr>
          <p:spPr>
            <a:xfrm>
              <a:off x="1458025" y="4319263"/>
              <a:ext cx="75900" cy="145525"/>
            </a:xfrm>
            <a:custGeom>
              <a:avLst/>
              <a:gdLst/>
              <a:ahLst/>
              <a:cxnLst/>
              <a:rect l="l" t="t" r="r" b="b"/>
              <a:pathLst>
                <a:path w="3036" h="5821" extrusionOk="0">
                  <a:moveTo>
                    <a:pt x="1822" y="0"/>
                  </a:moveTo>
                  <a:cubicBezTo>
                    <a:pt x="1627" y="0"/>
                    <a:pt x="1394" y="98"/>
                    <a:pt x="1112" y="324"/>
                  </a:cubicBezTo>
                  <a:cubicBezTo>
                    <a:pt x="257" y="1008"/>
                    <a:pt x="0" y="2183"/>
                    <a:pt x="22" y="3316"/>
                  </a:cubicBezTo>
                  <a:cubicBezTo>
                    <a:pt x="43" y="3872"/>
                    <a:pt x="171" y="4492"/>
                    <a:pt x="470" y="4940"/>
                  </a:cubicBezTo>
                  <a:cubicBezTo>
                    <a:pt x="684" y="5261"/>
                    <a:pt x="1133" y="5710"/>
                    <a:pt x="1454" y="5795"/>
                  </a:cubicBezTo>
                  <a:cubicBezTo>
                    <a:pt x="1526" y="5812"/>
                    <a:pt x="1588" y="5820"/>
                    <a:pt x="1643" y="5820"/>
                  </a:cubicBezTo>
                  <a:cubicBezTo>
                    <a:pt x="2080" y="5820"/>
                    <a:pt x="2033" y="5325"/>
                    <a:pt x="2223" y="4812"/>
                  </a:cubicBezTo>
                  <a:cubicBezTo>
                    <a:pt x="2629" y="3701"/>
                    <a:pt x="3035" y="2824"/>
                    <a:pt x="2779" y="1606"/>
                  </a:cubicBezTo>
                  <a:cubicBezTo>
                    <a:pt x="2606" y="757"/>
                    <a:pt x="2363" y="0"/>
                    <a:pt x="18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33"/>
            <p:cNvSpPr/>
            <p:nvPr/>
          </p:nvSpPr>
          <p:spPr>
            <a:xfrm>
              <a:off x="1505575" y="4342863"/>
              <a:ext cx="130400" cy="138825"/>
            </a:xfrm>
            <a:custGeom>
              <a:avLst/>
              <a:gdLst/>
              <a:ahLst/>
              <a:cxnLst/>
              <a:rect l="l" t="t" r="r" b="b"/>
              <a:pathLst>
                <a:path w="5216" h="5553" extrusionOk="0">
                  <a:moveTo>
                    <a:pt x="3250" y="0"/>
                  </a:moveTo>
                  <a:cubicBezTo>
                    <a:pt x="2741" y="0"/>
                    <a:pt x="2224" y="182"/>
                    <a:pt x="1839" y="363"/>
                  </a:cubicBezTo>
                  <a:cubicBezTo>
                    <a:pt x="1005" y="769"/>
                    <a:pt x="920" y="2351"/>
                    <a:pt x="620" y="3334"/>
                  </a:cubicBezTo>
                  <a:cubicBezTo>
                    <a:pt x="492" y="3719"/>
                    <a:pt x="449" y="4167"/>
                    <a:pt x="364" y="4595"/>
                  </a:cubicBezTo>
                  <a:cubicBezTo>
                    <a:pt x="257" y="5022"/>
                    <a:pt x="1" y="5257"/>
                    <a:pt x="449" y="5450"/>
                  </a:cubicBezTo>
                  <a:cubicBezTo>
                    <a:pt x="556" y="5495"/>
                    <a:pt x="692" y="5509"/>
                    <a:pt x="837" y="5509"/>
                  </a:cubicBezTo>
                  <a:cubicBezTo>
                    <a:pt x="1038" y="5509"/>
                    <a:pt x="1256" y="5483"/>
                    <a:pt x="1441" y="5483"/>
                  </a:cubicBezTo>
                  <a:cubicBezTo>
                    <a:pt x="1499" y="5483"/>
                    <a:pt x="1554" y="5486"/>
                    <a:pt x="1604" y="5493"/>
                  </a:cubicBezTo>
                  <a:cubicBezTo>
                    <a:pt x="1861" y="5523"/>
                    <a:pt x="2117" y="5553"/>
                    <a:pt x="2374" y="5553"/>
                  </a:cubicBezTo>
                  <a:cubicBezTo>
                    <a:pt x="2481" y="5553"/>
                    <a:pt x="2587" y="5548"/>
                    <a:pt x="2694" y="5535"/>
                  </a:cubicBezTo>
                  <a:cubicBezTo>
                    <a:pt x="3527" y="5407"/>
                    <a:pt x="4062" y="4296"/>
                    <a:pt x="4468" y="3548"/>
                  </a:cubicBezTo>
                  <a:cubicBezTo>
                    <a:pt x="4874" y="2757"/>
                    <a:pt x="5216" y="1453"/>
                    <a:pt x="4489" y="555"/>
                  </a:cubicBezTo>
                  <a:cubicBezTo>
                    <a:pt x="4147" y="143"/>
                    <a:pt x="3702" y="0"/>
                    <a:pt x="3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33"/>
            <p:cNvSpPr/>
            <p:nvPr/>
          </p:nvSpPr>
          <p:spPr>
            <a:xfrm>
              <a:off x="1509325" y="4433688"/>
              <a:ext cx="44900" cy="52375"/>
            </a:xfrm>
            <a:custGeom>
              <a:avLst/>
              <a:gdLst/>
              <a:ahLst/>
              <a:cxnLst/>
              <a:rect l="l" t="t" r="r" b="b"/>
              <a:pathLst>
                <a:path w="1796" h="2095" extrusionOk="0">
                  <a:moveTo>
                    <a:pt x="1774" y="0"/>
                  </a:moveTo>
                  <a:cubicBezTo>
                    <a:pt x="1432" y="278"/>
                    <a:pt x="1090" y="556"/>
                    <a:pt x="748" y="898"/>
                  </a:cubicBezTo>
                  <a:cubicBezTo>
                    <a:pt x="599" y="1047"/>
                    <a:pt x="428" y="1197"/>
                    <a:pt x="299" y="1411"/>
                  </a:cubicBezTo>
                  <a:cubicBezTo>
                    <a:pt x="150" y="1603"/>
                    <a:pt x="43" y="1838"/>
                    <a:pt x="0" y="2095"/>
                  </a:cubicBezTo>
                  <a:lnTo>
                    <a:pt x="22" y="2095"/>
                  </a:lnTo>
                  <a:cubicBezTo>
                    <a:pt x="171" y="1902"/>
                    <a:pt x="299" y="1731"/>
                    <a:pt x="449" y="1560"/>
                  </a:cubicBezTo>
                  <a:cubicBezTo>
                    <a:pt x="599" y="1389"/>
                    <a:pt x="706" y="1197"/>
                    <a:pt x="855" y="1026"/>
                  </a:cubicBezTo>
                  <a:cubicBezTo>
                    <a:pt x="1154" y="684"/>
                    <a:pt x="1475" y="363"/>
                    <a:pt x="1796" y="21"/>
                  </a:cubicBezTo>
                  <a:lnTo>
                    <a:pt x="177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33"/>
            <p:cNvSpPr/>
            <p:nvPr/>
          </p:nvSpPr>
          <p:spPr>
            <a:xfrm>
              <a:off x="1512525" y="4453988"/>
              <a:ext cx="52925" cy="34750"/>
            </a:xfrm>
            <a:custGeom>
              <a:avLst/>
              <a:gdLst/>
              <a:ahLst/>
              <a:cxnLst/>
              <a:rect l="l" t="t" r="r" b="b"/>
              <a:pathLst>
                <a:path w="2117" h="1390" extrusionOk="0">
                  <a:moveTo>
                    <a:pt x="2095" y="0"/>
                  </a:moveTo>
                  <a:cubicBezTo>
                    <a:pt x="1732" y="214"/>
                    <a:pt x="1347" y="342"/>
                    <a:pt x="962" y="492"/>
                  </a:cubicBezTo>
                  <a:cubicBezTo>
                    <a:pt x="770" y="577"/>
                    <a:pt x="578" y="663"/>
                    <a:pt x="407" y="812"/>
                  </a:cubicBezTo>
                  <a:cubicBezTo>
                    <a:pt x="236" y="962"/>
                    <a:pt x="86" y="1154"/>
                    <a:pt x="0" y="1390"/>
                  </a:cubicBezTo>
                  <a:lnTo>
                    <a:pt x="22" y="1390"/>
                  </a:lnTo>
                  <a:cubicBezTo>
                    <a:pt x="193" y="1240"/>
                    <a:pt x="342" y="1133"/>
                    <a:pt x="513" y="1026"/>
                  </a:cubicBezTo>
                  <a:cubicBezTo>
                    <a:pt x="684" y="898"/>
                    <a:pt x="855" y="770"/>
                    <a:pt x="1026" y="684"/>
                  </a:cubicBezTo>
                  <a:cubicBezTo>
                    <a:pt x="1390" y="470"/>
                    <a:pt x="1774" y="299"/>
                    <a:pt x="2116" y="22"/>
                  </a:cubicBezTo>
                  <a:lnTo>
                    <a:pt x="209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33"/>
            <p:cNvSpPr/>
            <p:nvPr/>
          </p:nvSpPr>
          <p:spPr>
            <a:xfrm>
              <a:off x="1511450" y="4474538"/>
              <a:ext cx="62550" cy="15800"/>
            </a:xfrm>
            <a:custGeom>
              <a:avLst/>
              <a:gdLst/>
              <a:ahLst/>
              <a:cxnLst/>
              <a:rect l="l" t="t" r="r" b="b"/>
              <a:pathLst>
                <a:path w="2502" h="632" extrusionOk="0">
                  <a:moveTo>
                    <a:pt x="1685" y="0"/>
                  </a:moveTo>
                  <a:cubicBezTo>
                    <a:pt x="1525" y="0"/>
                    <a:pt x="1363" y="10"/>
                    <a:pt x="1198" y="33"/>
                  </a:cubicBezTo>
                  <a:cubicBezTo>
                    <a:pt x="984" y="55"/>
                    <a:pt x="749" y="76"/>
                    <a:pt x="556" y="161"/>
                  </a:cubicBezTo>
                  <a:cubicBezTo>
                    <a:pt x="343" y="268"/>
                    <a:pt x="150" y="418"/>
                    <a:pt x="1" y="610"/>
                  </a:cubicBezTo>
                  <a:lnTo>
                    <a:pt x="1" y="632"/>
                  </a:lnTo>
                  <a:cubicBezTo>
                    <a:pt x="214" y="546"/>
                    <a:pt x="407" y="461"/>
                    <a:pt x="621" y="397"/>
                  </a:cubicBezTo>
                  <a:cubicBezTo>
                    <a:pt x="813" y="332"/>
                    <a:pt x="1005" y="247"/>
                    <a:pt x="1219" y="204"/>
                  </a:cubicBezTo>
                  <a:cubicBezTo>
                    <a:pt x="1646" y="119"/>
                    <a:pt x="2074" y="119"/>
                    <a:pt x="2501" y="76"/>
                  </a:cubicBezTo>
                  <a:lnTo>
                    <a:pt x="2501" y="55"/>
                  </a:lnTo>
                  <a:cubicBezTo>
                    <a:pt x="2231" y="28"/>
                    <a:pt x="1961" y="0"/>
                    <a:pt x="1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33"/>
            <p:cNvSpPr/>
            <p:nvPr/>
          </p:nvSpPr>
          <p:spPr>
            <a:xfrm>
              <a:off x="1512525" y="4494063"/>
              <a:ext cx="70550" cy="35825"/>
            </a:xfrm>
            <a:custGeom>
              <a:avLst/>
              <a:gdLst/>
              <a:ahLst/>
              <a:cxnLst/>
              <a:rect l="l" t="t" r="r" b="b"/>
              <a:pathLst>
                <a:path w="2822" h="1433" extrusionOk="0">
                  <a:moveTo>
                    <a:pt x="0" y="0"/>
                  </a:moveTo>
                  <a:lnTo>
                    <a:pt x="0" y="22"/>
                  </a:lnTo>
                  <a:cubicBezTo>
                    <a:pt x="214" y="193"/>
                    <a:pt x="428" y="364"/>
                    <a:pt x="642" y="513"/>
                  </a:cubicBezTo>
                  <a:cubicBezTo>
                    <a:pt x="855" y="684"/>
                    <a:pt x="1090" y="812"/>
                    <a:pt x="1326" y="941"/>
                  </a:cubicBezTo>
                  <a:cubicBezTo>
                    <a:pt x="1796" y="1197"/>
                    <a:pt x="2287" y="1411"/>
                    <a:pt x="2822" y="1432"/>
                  </a:cubicBezTo>
                  <a:lnTo>
                    <a:pt x="2822" y="1411"/>
                  </a:lnTo>
                  <a:cubicBezTo>
                    <a:pt x="2309" y="1325"/>
                    <a:pt x="1839" y="1069"/>
                    <a:pt x="1411" y="770"/>
                  </a:cubicBezTo>
                  <a:cubicBezTo>
                    <a:pt x="1176" y="620"/>
                    <a:pt x="962" y="449"/>
                    <a:pt x="727" y="321"/>
                  </a:cubicBezTo>
                  <a:cubicBezTo>
                    <a:pt x="513" y="171"/>
                    <a:pt x="257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33"/>
            <p:cNvSpPr/>
            <p:nvPr/>
          </p:nvSpPr>
          <p:spPr>
            <a:xfrm>
              <a:off x="1508250" y="4499938"/>
              <a:ext cx="60400" cy="57200"/>
            </a:xfrm>
            <a:custGeom>
              <a:avLst/>
              <a:gdLst/>
              <a:ahLst/>
              <a:cxnLst/>
              <a:rect l="l" t="t" r="r" b="b"/>
              <a:pathLst>
                <a:path w="2416" h="2288" extrusionOk="0">
                  <a:moveTo>
                    <a:pt x="0" y="0"/>
                  </a:moveTo>
                  <a:lnTo>
                    <a:pt x="0" y="22"/>
                  </a:lnTo>
                  <a:cubicBezTo>
                    <a:pt x="43" y="43"/>
                    <a:pt x="86" y="107"/>
                    <a:pt x="129" y="171"/>
                  </a:cubicBezTo>
                  <a:cubicBezTo>
                    <a:pt x="171" y="236"/>
                    <a:pt x="214" y="300"/>
                    <a:pt x="257" y="342"/>
                  </a:cubicBezTo>
                  <a:lnTo>
                    <a:pt x="492" y="706"/>
                  </a:lnTo>
                  <a:cubicBezTo>
                    <a:pt x="663" y="962"/>
                    <a:pt x="855" y="1176"/>
                    <a:pt x="1048" y="1390"/>
                  </a:cubicBezTo>
                  <a:cubicBezTo>
                    <a:pt x="1219" y="1603"/>
                    <a:pt x="1411" y="1839"/>
                    <a:pt x="1646" y="2010"/>
                  </a:cubicBezTo>
                  <a:cubicBezTo>
                    <a:pt x="1881" y="2181"/>
                    <a:pt x="2138" y="2287"/>
                    <a:pt x="2394" y="2287"/>
                  </a:cubicBezTo>
                  <a:lnTo>
                    <a:pt x="2416" y="2266"/>
                  </a:lnTo>
                  <a:cubicBezTo>
                    <a:pt x="2138" y="2223"/>
                    <a:pt x="1903" y="2095"/>
                    <a:pt x="1710" y="1903"/>
                  </a:cubicBezTo>
                  <a:cubicBezTo>
                    <a:pt x="1497" y="1732"/>
                    <a:pt x="1326" y="1497"/>
                    <a:pt x="1155" y="1261"/>
                  </a:cubicBezTo>
                  <a:cubicBezTo>
                    <a:pt x="984" y="1026"/>
                    <a:pt x="834" y="791"/>
                    <a:pt x="642" y="556"/>
                  </a:cubicBezTo>
                  <a:cubicBezTo>
                    <a:pt x="556" y="449"/>
                    <a:pt x="449" y="342"/>
                    <a:pt x="364" y="236"/>
                  </a:cubicBezTo>
                  <a:cubicBezTo>
                    <a:pt x="300" y="193"/>
                    <a:pt x="257" y="129"/>
                    <a:pt x="193" y="86"/>
                  </a:cubicBezTo>
                  <a:cubicBezTo>
                    <a:pt x="129" y="65"/>
                    <a:pt x="86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33"/>
            <p:cNvSpPr/>
            <p:nvPr/>
          </p:nvSpPr>
          <p:spPr>
            <a:xfrm>
              <a:off x="1506650" y="4499413"/>
              <a:ext cx="37950" cy="71075"/>
            </a:xfrm>
            <a:custGeom>
              <a:avLst/>
              <a:gdLst/>
              <a:ahLst/>
              <a:cxnLst/>
              <a:rect l="l" t="t" r="r" b="b"/>
              <a:pathLst>
                <a:path w="1518" h="2843" extrusionOk="0">
                  <a:moveTo>
                    <a:pt x="22" y="0"/>
                  </a:moveTo>
                  <a:lnTo>
                    <a:pt x="0" y="21"/>
                  </a:lnTo>
                  <a:cubicBezTo>
                    <a:pt x="22" y="321"/>
                    <a:pt x="64" y="598"/>
                    <a:pt x="150" y="876"/>
                  </a:cubicBezTo>
                  <a:cubicBezTo>
                    <a:pt x="214" y="1154"/>
                    <a:pt x="321" y="1411"/>
                    <a:pt x="449" y="1689"/>
                  </a:cubicBezTo>
                  <a:cubicBezTo>
                    <a:pt x="577" y="1945"/>
                    <a:pt x="706" y="2202"/>
                    <a:pt x="877" y="2415"/>
                  </a:cubicBezTo>
                  <a:cubicBezTo>
                    <a:pt x="1048" y="2629"/>
                    <a:pt x="1261" y="2821"/>
                    <a:pt x="1518" y="2843"/>
                  </a:cubicBezTo>
                  <a:lnTo>
                    <a:pt x="1518" y="2821"/>
                  </a:lnTo>
                  <a:cubicBezTo>
                    <a:pt x="1283" y="2757"/>
                    <a:pt x="1090" y="2565"/>
                    <a:pt x="941" y="2330"/>
                  </a:cubicBezTo>
                  <a:cubicBezTo>
                    <a:pt x="813" y="2116"/>
                    <a:pt x="684" y="1860"/>
                    <a:pt x="599" y="1603"/>
                  </a:cubicBezTo>
                  <a:cubicBezTo>
                    <a:pt x="492" y="1325"/>
                    <a:pt x="428" y="1069"/>
                    <a:pt x="342" y="791"/>
                  </a:cubicBezTo>
                  <a:cubicBezTo>
                    <a:pt x="235" y="534"/>
                    <a:pt x="150" y="257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33"/>
            <p:cNvSpPr/>
            <p:nvPr/>
          </p:nvSpPr>
          <p:spPr>
            <a:xfrm>
              <a:off x="1498625" y="4424063"/>
              <a:ext cx="16050" cy="68950"/>
            </a:xfrm>
            <a:custGeom>
              <a:avLst/>
              <a:gdLst/>
              <a:ahLst/>
              <a:cxnLst/>
              <a:rect l="l" t="t" r="r" b="b"/>
              <a:pathLst>
                <a:path w="642" h="2758" extrusionOk="0">
                  <a:moveTo>
                    <a:pt x="621" y="0"/>
                  </a:moveTo>
                  <a:cubicBezTo>
                    <a:pt x="364" y="385"/>
                    <a:pt x="214" y="834"/>
                    <a:pt x="108" y="1304"/>
                  </a:cubicBezTo>
                  <a:cubicBezTo>
                    <a:pt x="43" y="1539"/>
                    <a:pt x="1" y="1796"/>
                    <a:pt x="1" y="2031"/>
                  </a:cubicBezTo>
                  <a:cubicBezTo>
                    <a:pt x="1" y="2287"/>
                    <a:pt x="43" y="2544"/>
                    <a:pt x="150" y="2758"/>
                  </a:cubicBezTo>
                  <a:lnTo>
                    <a:pt x="172" y="2758"/>
                  </a:lnTo>
                  <a:cubicBezTo>
                    <a:pt x="172" y="2501"/>
                    <a:pt x="193" y="2287"/>
                    <a:pt x="193" y="2052"/>
                  </a:cubicBezTo>
                  <a:cubicBezTo>
                    <a:pt x="214" y="1817"/>
                    <a:pt x="214" y="1582"/>
                    <a:pt x="257" y="1347"/>
                  </a:cubicBezTo>
                  <a:cubicBezTo>
                    <a:pt x="300" y="1112"/>
                    <a:pt x="343" y="898"/>
                    <a:pt x="407" y="663"/>
                  </a:cubicBezTo>
                  <a:cubicBezTo>
                    <a:pt x="471" y="428"/>
                    <a:pt x="535" y="214"/>
                    <a:pt x="642" y="22"/>
                  </a:cubicBezTo>
                  <a:lnTo>
                    <a:pt x="6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33"/>
            <p:cNvSpPr/>
            <p:nvPr/>
          </p:nvSpPr>
          <p:spPr>
            <a:xfrm>
              <a:off x="1502375" y="4440613"/>
              <a:ext cx="16050" cy="59350"/>
            </a:xfrm>
            <a:custGeom>
              <a:avLst/>
              <a:gdLst/>
              <a:ahLst/>
              <a:cxnLst/>
              <a:rect l="l" t="t" r="r" b="b"/>
              <a:pathLst>
                <a:path w="642" h="2374" extrusionOk="0">
                  <a:moveTo>
                    <a:pt x="620" y="1"/>
                  </a:moveTo>
                  <a:cubicBezTo>
                    <a:pt x="364" y="321"/>
                    <a:pt x="214" y="706"/>
                    <a:pt x="107" y="1112"/>
                  </a:cubicBezTo>
                  <a:cubicBezTo>
                    <a:pt x="64" y="1326"/>
                    <a:pt x="0" y="1518"/>
                    <a:pt x="22" y="1754"/>
                  </a:cubicBezTo>
                  <a:cubicBezTo>
                    <a:pt x="22" y="1967"/>
                    <a:pt x="64" y="2181"/>
                    <a:pt x="171" y="2373"/>
                  </a:cubicBezTo>
                  <a:lnTo>
                    <a:pt x="193" y="2352"/>
                  </a:lnTo>
                  <a:cubicBezTo>
                    <a:pt x="193" y="2138"/>
                    <a:pt x="193" y="1946"/>
                    <a:pt x="214" y="1754"/>
                  </a:cubicBezTo>
                  <a:cubicBezTo>
                    <a:pt x="235" y="1561"/>
                    <a:pt x="235" y="1347"/>
                    <a:pt x="257" y="1155"/>
                  </a:cubicBezTo>
                  <a:cubicBezTo>
                    <a:pt x="300" y="963"/>
                    <a:pt x="342" y="770"/>
                    <a:pt x="406" y="578"/>
                  </a:cubicBezTo>
                  <a:cubicBezTo>
                    <a:pt x="449" y="386"/>
                    <a:pt x="535" y="193"/>
                    <a:pt x="642" y="22"/>
                  </a:cubicBezTo>
                  <a:lnTo>
                    <a:pt x="62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33"/>
            <p:cNvSpPr/>
            <p:nvPr/>
          </p:nvSpPr>
          <p:spPr>
            <a:xfrm>
              <a:off x="1495950" y="4500463"/>
              <a:ext cx="9125" cy="53475"/>
            </a:xfrm>
            <a:custGeom>
              <a:avLst/>
              <a:gdLst/>
              <a:ahLst/>
              <a:cxnLst/>
              <a:rect l="l" t="t" r="r" b="b"/>
              <a:pathLst>
                <a:path w="365" h="2139" extrusionOk="0">
                  <a:moveTo>
                    <a:pt x="215" y="1"/>
                  </a:moveTo>
                  <a:cubicBezTo>
                    <a:pt x="129" y="172"/>
                    <a:pt x="65" y="343"/>
                    <a:pt x="44" y="535"/>
                  </a:cubicBezTo>
                  <a:cubicBezTo>
                    <a:pt x="1" y="706"/>
                    <a:pt x="22" y="898"/>
                    <a:pt x="22" y="1091"/>
                  </a:cubicBezTo>
                  <a:cubicBezTo>
                    <a:pt x="44" y="1283"/>
                    <a:pt x="65" y="1454"/>
                    <a:pt x="108" y="1647"/>
                  </a:cubicBezTo>
                  <a:cubicBezTo>
                    <a:pt x="150" y="1818"/>
                    <a:pt x="215" y="2010"/>
                    <a:pt x="343" y="2138"/>
                  </a:cubicBezTo>
                  <a:lnTo>
                    <a:pt x="364" y="2117"/>
                  </a:lnTo>
                  <a:cubicBezTo>
                    <a:pt x="257" y="1967"/>
                    <a:pt x="215" y="1796"/>
                    <a:pt x="193" y="1625"/>
                  </a:cubicBezTo>
                  <a:cubicBezTo>
                    <a:pt x="172" y="1454"/>
                    <a:pt x="172" y="1262"/>
                    <a:pt x="193" y="1091"/>
                  </a:cubicBezTo>
                  <a:cubicBezTo>
                    <a:pt x="193" y="920"/>
                    <a:pt x="236" y="749"/>
                    <a:pt x="236" y="556"/>
                  </a:cubicBezTo>
                  <a:cubicBezTo>
                    <a:pt x="236" y="386"/>
                    <a:pt x="257" y="215"/>
                    <a:pt x="236" y="22"/>
                  </a:cubicBezTo>
                  <a:lnTo>
                    <a:pt x="2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33"/>
            <p:cNvSpPr/>
            <p:nvPr/>
          </p:nvSpPr>
          <p:spPr>
            <a:xfrm>
              <a:off x="1487400" y="4472888"/>
              <a:ext cx="45975" cy="47175"/>
            </a:xfrm>
            <a:custGeom>
              <a:avLst/>
              <a:gdLst/>
              <a:ahLst/>
              <a:cxnLst/>
              <a:rect l="l" t="t" r="r" b="b"/>
              <a:pathLst>
                <a:path w="1839" h="1887" extrusionOk="0">
                  <a:moveTo>
                    <a:pt x="904" y="1"/>
                  </a:moveTo>
                  <a:cubicBezTo>
                    <a:pt x="493" y="1"/>
                    <a:pt x="142" y="323"/>
                    <a:pt x="65" y="783"/>
                  </a:cubicBezTo>
                  <a:cubicBezTo>
                    <a:pt x="1" y="1296"/>
                    <a:pt x="321" y="1788"/>
                    <a:pt x="792" y="1873"/>
                  </a:cubicBezTo>
                  <a:cubicBezTo>
                    <a:pt x="840" y="1882"/>
                    <a:pt x="888" y="1886"/>
                    <a:pt x="936" y="1886"/>
                  </a:cubicBezTo>
                  <a:cubicBezTo>
                    <a:pt x="1350" y="1886"/>
                    <a:pt x="1717" y="1564"/>
                    <a:pt x="1775" y="1104"/>
                  </a:cubicBezTo>
                  <a:cubicBezTo>
                    <a:pt x="1839" y="591"/>
                    <a:pt x="1518" y="99"/>
                    <a:pt x="1048" y="14"/>
                  </a:cubicBezTo>
                  <a:cubicBezTo>
                    <a:pt x="1000" y="5"/>
                    <a:pt x="952" y="1"/>
                    <a:pt x="9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33"/>
            <p:cNvSpPr/>
            <p:nvPr/>
          </p:nvSpPr>
          <p:spPr>
            <a:xfrm>
              <a:off x="1503450" y="4431538"/>
              <a:ext cx="31550" cy="56675"/>
            </a:xfrm>
            <a:custGeom>
              <a:avLst/>
              <a:gdLst/>
              <a:ahLst/>
              <a:cxnLst/>
              <a:rect l="l" t="t" r="r" b="b"/>
              <a:pathLst>
                <a:path w="1262" h="2267" extrusionOk="0">
                  <a:moveTo>
                    <a:pt x="1240" y="1"/>
                  </a:moveTo>
                  <a:cubicBezTo>
                    <a:pt x="1112" y="150"/>
                    <a:pt x="983" y="321"/>
                    <a:pt x="855" y="492"/>
                  </a:cubicBezTo>
                  <a:cubicBezTo>
                    <a:pt x="727" y="663"/>
                    <a:pt x="599" y="834"/>
                    <a:pt x="492" y="1026"/>
                  </a:cubicBezTo>
                  <a:cubicBezTo>
                    <a:pt x="385" y="1219"/>
                    <a:pt x="257" y="1390"/>
                    <a:pt x="192" y="1604"/>
                  </a:cubicBezTo>
                  <a:lnTo>
                    <a:pt x="86" y="1924"/>
                  </a:lnTo>
                  <a:cubicBezTo>
                    <a:pt x="43" y="2031"/>
                    <a:pt x="0" y="2138"/>
                    <a:pt x="21" y="2266"/>
                  </a:cubicBezTo>
                  <a:lnTo>
                    <a:pt x="43" y="2266"/>
                  </a:lnTo>
                  <a:cubicBezTo>
                    <a:pt x="86" y="2159"/>
                    <a:pt x="150" y="2095"/>
                    <a:pt x="192" y="2010"/>
                  </a:cubicBezTo>
                  <a:cubicBezTo>
                    <a:pt x="257" y="1924"/>
                    <a:pt x="321" y="1817"/>
                    <a:pt x="363" y="1710"/>
                  </a:cubicBezTo>
                  <a:cubicBezTo>
                    <a:pt x="470" y="1518"/>
                    <a:pt x="534" y="1326"/>
                    <a:pt x="620" y="1133"/>
                  </a:cubicBezTo>
                  <a:cubicBezTo>
                    <a:pt x="812" y="749"/>
                    <a:pt x="1026" y="364"/>
                    <a:pt x="1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33"/>
            <p:cNvSpPr/>
            <p:nvPr/>
          </p:nvSpPr>
          <p:spPr>
            <a:xfrm>
              <a:off x="1479400" y="4457713"/>
              <a:ext cx="26200" cy="48125"/>
            </a:xfrm>
            <a:custGeom>
              <a:avLst/>
              <a:gdLst/>
              <a:ahLst/>
              <a:cxnLst/>
              <a:rect l="l" t="t" r="r" b="b"/>
              <a:pathLst>
                <a:path w="1048" h="1925" extrusionOk="0">
                  <a:moveTo>
                    <a:pt x="22" y="1"/>
                  </a:moveTo>
                  <a:cubicBezTo>
                    <a:pt x="0" y="193"/>
                    <a:pt x="22" y="407"/>
                    <a:pt x="64" y="599"/>
                  </a:cubicBezTo>
                  <a:cubicBezTo>
                    <a:pt x="128" y="792"/>
                    <a:pt x="193" y="963"/>
                    <a:pt x="278" y="1134"/>
                  </a:cubicBezTo>
                  <a:cubicBezTo>
                    <a:pt x="364" y="1305"/>
                    <a:pt x="470" y="1476"/>
                    <a:pt x="599" y="1604"/>
                  </a:cubicBezTo>
                  <a:cubicBezTo>
                    <a:pt x="727" y="1732"/>
                    <a:pt x="855" y="1839"/>
                    <a:pt x="1026" y="1925"/>
                  </a:cubicBezTo>
                  <a:lnTo>
                    <a:pt x="1048" y="1903"/>
                  </a:lnTo>
                  <a:cubicBezTo>
                    <a:pt x="941" y="1732"/>
                    <a:pt x="834" y="1583"/>
                    <a:pt x="748" y="1433"/>
                  </a:cubicBezTo>
                  <a:cubicBezTo>
                    <a:pt x="641" y="1283"/>
                    <a:pt x="513" y="1176"/>
                    <a:pt x="406" y="1027"/>
                  </a:cubicBezTo>
                  <a:cubicBezTo>
                    <a:pt x="214" y="728"/>
                    <a:pt x="64" y="386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33"/>
            <p:cNvSpPr/>
            <p:nvPr/>
          </p:nvSpPr>
          <p:spPr>
            <a:xfrm>
              <a:off x="1470300" y="4499413"/>
              <a:ext cx="28350" cy="14450"/>
            </a:xfrm>
            <a:custGeom>
              <a:avLst/>
              <a:gdLst/>
              <a:ahLst/>
              <a:cxnLst/>
              <a:rect l="l" t="t" r="r" b="b"/>
              <a:pathLst>
                <a:path w="1134" h="578" extrusionOk="0">
                  <a:moveTo>
                    <a:pt x="813" y="0"/>
                  </a:moveTo>
                  <a:cubicBezTo>
                    <a:pt x="685" y="21"/>
                    <a:pt x="599" y="86"/>
                    <a:pt x="514" y="128"/>
                  </a:cubicBezTo>
                  <a:cubicBezTo>
                    <a:pt x="321" y="235"/>
                    <a:pt x="108" y="363"/>
                    <a:pt x="1" y="556"/>
                  </a:cubicBezTo>
                  <a:lnTo>
                    <a:pt x="22" y="577"/>
                  </a:lnTo>
                  <a:cubicBezTo>
                    <a:pt x="86" y="492"/>
                    <a:pt x="172" y="449"/>
                    <a:pt x="279" y="406"/>
                  </a:cubicBezTo>
                  <a:cubicBezTo>
                    <a:pt x="364" y="363"/>
                    <a:pt x="450" y="342"/>
                    <a:pt x="557" y="321"/>
                  </a:cubicBezTo>
                  <a:cubicBezTo>
                    <a:pt x="663" y="299"/>
                    <a:pt x="770" y="278"/>
                    <a:pt x="856" y="235"/>
                  </a:cubicBezTo>
                  <a:cubicBezTo>
                    <a:pt x="941" y="192"/>
                    <a:pt x="1027" y="150"/>
                    <a:pt x="1134" y="128"/>
                  </a:cubicBezTo>
                  <a:lnTo>
                    <a:pt x="1134" y="107"/>
                  </a:lnTo>
                  <a:cubicBezTo>
                    <a:pt x="1048" y="0"/>
                    <a:pt x="920" y="0"/>
                    <a:pt x="8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33"/>
            <p:cNvSpPr/>
            <p:nvPr/>
          </p:nvSpPr>
          <p:spPr>
            <a:xfrm>
              <a:off x="1485275" y="4498338"/>
              <a:ext cx="18725" cy="34750"/>
            </a:xfrm>
            <a:custGeom>
              <a:avLst/>
              <a:gdLst/>
              <a:ahLst/>
              <a:cxnLst/>
              <a:rect l="l" t="t" r="r" b="b"/>
              <a:pathLst>
                <a:path w="749" h="1390" extrusionOk="0">
                  <a:moveTo>
                    <a:pt x="727" y="0"/>
                  </a:moveTo>
                  <a:cubicBezTo>
                    <a:pt x="599" y="43"/>
                    <a:pt x="513" y="150"/>
                    <a:pt x="428" y="257"/>
                  </a:cubicBezTo>
                  <a:cubicBezTo>
                    <a:pt x="364" y="364"/>
                    <a:pt x="321" y="492"/>
                    <a:pt x="257" y="620"/>
                  </a:cubicBezTo>
                  <a:cubicBezTo>
                    <a:pt x="193" y="727"/>
                    <a:pt x="150" y="855"/>
                    <a:pt x="107" y="983"/>
                  </a:cubicBezTo>
                  <a:cubicBezTo>
                    <a:pt x="64" y="1112"/>
                    <a:pt x="0" y="1240"/>
                    <a:pt x="0" y="1390"/>
                  </a:cubicBezTo>
                  <a:lnTo>
                    <a:pt x="22" y="1390"/>
                  </a:lnTo>
                  <a:cubicBezTo>
                    <a:pt x="64" y="1261"/>
                    <a:pt x="129" y="1154"/>
                    <a:pt x="193" y="1048"/>
                  </a:cubicBezTo>
                  <a:cubicBezTo>
                    <a:pt x="257" y="941"/>
                    <a:pt x="321" y="812"/>
                    <a:pt x="385" y="706"/>
                  </a:cubicBezTo>
                  <a:cubicBezTo>
                    <a:pt x="471" y="599"/>
                    <a:pt x="556" y="513"/>
                    <a:pt x="599" y="385"/>
                  </a:cubicBezTo>
                  <a:cubicBezTo>
                    <a:pt x="663" y="278"/>
                    <a:pt x="706" y="150"/>
                    <a:pt x="748" y="22"/>
                  </a:cubicBezTo>
                  <a:lnTo>
                    <a:pt x="7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33"/>
            <p:cNvSpPr/>
            <p:nvPr/>
          </p:nvSpPr>
          <p:spPr>
            <a:xfrm>
              <a:off x="1519475" y="4499938"/>
              <a:ext cx="44900" cy="32625"/>
            </a:xfrm>
            <a:custGeom>
              <a:avLst/>
              <a:gdLst/>
              <a:ahLst/>
              <a:cxnLst/>
              <a:rect l="l" t="t" r="r" b="b"/>
              <a:pathLst>
                <a:path w="1796" h="1305" extrusionOk="0">
                  <a:moveTo>
                    <a:pt x="107" y="0"/>
                  </a:moveTo>
                  <a:lnTo>
                    <a:pt x="0" y="193"/>
                  </a:lnTo>
                  <a:cubicBezTo>
                    <a:pt x="278" y="407"/>
                    <a:pt x="535" y="663"/>
                    <a:pt x="855" y="855"/>
                  </a:cubicBezTo>
                  <a:cubicBezTo>
                    <a:pt x="1005" y="941"/>
                    <a:pt x="1154" y="1005"/>
                    <a:pt x="1304" y="1090"/>
                  </a:cubicBezTo>
                  <a:cubicBezTo>
                    <a:pt x="1475" y="1176"/>
                    <a:pt x="1625" y="1261"/>
                    <a:pt x="1796" y="1304"/>
                  </a:cubicBezTo>
                  <a:cubicBezTo>
                    <a:pt x="1625" y="1261"/>
                    <a:pt x="1475" y="1155"/>
                    <a:pt x="1347" y="1048"/>
                  </a:cubicBezTo>
                  <a:cubicBezTo>
                    <a:pt x="1197" y="941"/>
                    <a:pt x="1048" y="834"/>
                    <a:pt x="898" y="748"/>
                  </a:cubicBezTo>
                  <a:cubicBezTo>
                    <a:pt x="620" y="535"/>
                    <a:pt x="385" y="257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33"/>
            <p:cNvSpPr/>
            <p:nvPr/>
          </p:nvSpPr>
          <p:spPr>
            <a:xfrm>
              <a:off x="1501300" y="4510613"/>
              <a:ext cx="27275" cy="56675"/>
            </a:xfrm>
            <a:custGeom>
              <a:avLst/>
              <a:gdLst/>
              <a:ahLst/>
              <a:cxnLst/>
              <a:rect l="l" t="t" r="r" b="b"/>
              <a:pathLst>
                <a:path w="1091" h="2267" extrusionOk="0">
                  <a:moveTo>
                    <a:pt x="193" y="1"/>
                  </a:moveTo>
                  <a:lnTo>
                    <a:pt x="1" y="44"/>
                  </a:lnTo>
                  <a:cubicBezTo>
                    <a:pt x="22" y="150"/>
                    <a:pt x="43" y="257"/>
                    <a:pt x="65" y="364"/>
                  </a:cubicBezTo>
                  <a:cubicBezTo>
                    <a:pt x="86" y="471"/>
                    <a:pt x="129" y="599"/>
                    <a:pt x="172" y="685"/>
                  </a:cubicBezTo>
                  <a:lnTo>
                    <a:pt x="428" y="1262"/>
                  </a:lnTo>
                  <a:cubicBezTo>
                    <a:pt x="492" y="1454"/>
                    <a:pt x="578" y="1668"/>
                    <a:pt x="685" y="1839"/>
                  </a:cubicBezTo>
                  <a:cubicBezTo>
                    <a:pt x="791" y="2031"/>
                    <a:pt x="920" y="2202"/>
                    <a:pt x="1091" y="2267"/>
                  </a:cubicBezTo>
                  <a:cubicBezTo>
                    <a:pt x="920" y="2181"/>
                    <a:pt x="813" y="1989"/>
                    <a:pt x="727" y="1818"/>
                  </a:cubicBezTo>
                  <a:cubicBezTo>
                    <a:pt x="642" y="1625"/>
                    <a:pt x="578" y="1412"/>
                    <a:pt x="514" y="1219"/>
                  </a:cubicBezTo>
                  <a:lnTo>
                    <a:pt x="300" y="621"/>
                  </a:lnTo>
                  <a:cubicBezTo>
                    <a:pt x="278" y="514"/>
                    <a:pt x="257" y="428"/>
                    <a:pt x="236" y="321"/>
                  </a:cubicBezTo>
                  <a:cubicBezTo>
                    <a:pt x="236" y="236"/>
                    <a:pt x="214" y="108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33"/>
            <p:cNvSpPr/>
            <p:nvPr/>
          </p:nvSpPr>
          <p:spPr>
            <a:xfrm>
              <a:off x="1512000" y="4490863"/>
              <a:ext cx="58800" cy="25050"/>
            </a:xfrm>
            <a:custGeom>
              <a:avLst/>
              <a:gdLst/>
              <a:ahLst/>
              <a:cxnLst/>
              <a:rect l="l" t="t" r="r" b="b"/>
              <a:pathLst>
                <a:path w="2352" h="1002" extrusionOk="0">
                  <a:moveTo>
                    <a:pt x="128" y="0"/>
                  </a:moveTo>
                  <a:lnTo>
                    <a:pt x="0" y="192"/>
                  </a:lnTo>
                  <a:cubicBezTo>
                    <a:pt x="171" y="342"/>
                    <a:pt x="363" y="449"/>
                    <a:pt x="556" y="534"/>
                  </a:cubicBezTo>
                  <a:cubicBezTo>
                    <a:pt x="748" y="620"/>
                    <a:pt x="962" y="684"/>
                    <a:pt x="1154" y="727"/>
                  </a:cubicBezTo>
                  <a:cubicBezTo>
                    <a:pt x="1368" y="770"/>
                    <a:pt x="1560" y="834"/>
                    <a:pt x="1753" y="898"/>
                  </a:cubicBezTo>
                  <a:cubicBezTo>
                    <a:pt x="1860" y="919"/>
                    <a:pt x="1945" y="940"/>
                    <a:pt x="2052" y="962"/>
                  </a:cubicBezTo>
                  <a:cubicBezTo>
                    <a:pt x="2126" y="977"/>
                    <a:pt x="2199" y="1002"/>
                    <a:pt x="2266" y="1002"/>
                  </a:cubicBezTo>
                  <a:cubicBezTo>
                    <a:pt x="2296" y="1002"/>
                    <a:pt x="2325" y="997"/>
                    <a:pt x="2351" y="983"/>
                  </a:cubicBezTo>
                  <a:lnTo>
                    <a:pt x="2351" y="983"/>
                  </a:lnTo>
                  <a:cubicBezTo>
                    <a:pt x="2331" y="994"/>
                    <a:pt x="2309" y="998"/>
                    <a:pt x="2286" y="998"/>
                  </a:cubicBezTo>
                  <a:cubicBezTo>
                    <a:pt x="2214" y="998"/>
                    <a:pt x="2133" y="957"/>
                    <a:pt x="2052" y="940"/>
                  </a:cubicBezTo>
                  <a:cubicBezTo>
                    <a:pt x="1966" y="898"/>
                    <a:pt x="1860" y="876"/>
                    <a:pt x="1774" y="834"/>
                  </a:cubicBezTo>
                  <a:cubicBezTo>
                    <a:pt x="1582" y="748"/>
                    <a:pt x="1389" y="684"/>
                    <a:pt x="1176" y="620"/>
                  </a:cubicBezTo>
                  <a:cubicBezTo>
                    <a:pt x="983" y="534"/>
                    <a:pt x="791" y="470"/>
                    <a:pt x="620" y="363"/>
                  </a:cubicBezTo>
                  <a:cubicBezTo>
                    <a:pt x="428" y="278"/>
                    <a:pt x="278" y="15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33"/>
            <p:cNvSpPr/>
            <p:nvPr/>
          </p:nvSpPr>
          <p:spPr>
            <a:xfrm>
              <a:off x="1521075" y="4484213"/>
              <a:ext cx="48625" cy="8275"/>
            </a:xfrm>
            <a:custGeom>
              <a:avLst/>
              <a:gdLst/>
              <a:ahLst/>
              <a:cxnLst/>
              <a:rect l="l" t="t" r="r" b="b"/>
              <a:pathLst>
                <a:path w="1945" h="331" extrusionOk="0">
                  <a:moveTo>
                    <a:pt x="1310" y="0"/>
                  </a:moveTo>
                  <a:cubicBezTo>
                    <a:pt x="1202" y="0"/>
                    <a:pt x="1098" y="10"/>
                    <a:pt x="984" y="10"/>
                  </a:cubicBezTo>
                  <a:cubicBezTo>
                    <a:pt x="834" y="10"/>
                    <a:pt x="663" y="10"/>
                    <a:pt x="492" y="31"/>
                  </a:cubicBezTo>
                  <a:cubicBezTo>
                    <a:pt x="342" y="52"/>
                    <a:pt x="171" y="52"/>
                    <a:pt x="0" y="95"/>
                  </a:cubicBezTo>
                  <a:lnTo>
                    <a:pt x="65" y="330"/>
                  </a:lnTo>
                  <a:cubicBezTo>
                    <a:pt x="193" y="266"/>
                    <a:pt x="364" y="245"/>
                    <a:pt x="513" y="202"/>
                  </a:cubicBezTo>
                  <a:cubicBezTo>
                    <a:pt x="684" y="181"/>
                    <a:pt x="834" y="138"/>
                    <a:pt x="984" y="116"/>
                  </a:cubicBezTo>
                  <a:cubicBezTo>
                    <a:pt x="1155" y="95"/>
                    <a:pt x="1304" y="74"/>
                    <a:pt x="1475" y="74"/>
                  </a:cubicBezTo>
                  <a:cubicBezTo>
                    <a:pt x="1561" y="52"/>
                    <a:pt x="1625" y="52"/>
                    <a:pt x="1710" y="52"/>
                  </a:cubicBezTo>
                  <a:lnTo>
                    <a:pt x="1839" y="52"/>
                  </a:lnTo>
                  <a:cubicBezTo>
                    <a:pt x="1881" y="52"/>
                    <a:pt x="1923" y="52"/>
                    <a:pt x="1945" y="94"/>
                  </a:cubicBezTo>
                  <a:lnTo>
                    <a:pt x="1945" y="94"/>
                  </a:lnTo>
                  <a:cubicBezTo>
                    <a:pt x="1923" y="52"/>
                    <a:pt x="1881" y="52"/>
                    <a:pt x="1839" y="31"/>
                  </a:cubicBezTo>
                  <a:cubicBezTo>
                    <a:pt x="1796" y="31"/>
                    <a:pt x="1753" y="31"/>
                    <a:pt x="1710" y="10"/>
                  </a:cubicBezTo>
                  <a:lnTo>
                    <a:pt x="1475" y="10"/>
                  </a:lnTo>
                  <a:cubicBezTo>
                    <a:pt x="1418" y="2"/>
                    <a:pt x="1364" y="0"/>
                    <a:pt x="13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33"/>
            <p:cNvSpPr/>
            <p:nvPr/>
          </p:nvSpPr>
          <p:spPr>
            <a:xfrm>
              <a:off x="1525875" y="4491388"/>
              <a:ext cx="74300" cy="12975"/>
            </a:xfrm>
            <a:custGeom>
              <a:avLst/>
              <a:gdLst/>
              <a:ahLst/>
              <a:cxnLst/>
              <a:rect l="l" t="t" r="r" b="b"/>
              <a:pathLst>
                <a:path w="2972" h="519" extrusionOk="0">
                  <a:moveTo>
                    <a:pt x="22" y="0"/>
                  </a:moveTo>
                  <a:lnTo>
                    <a:pt x="1" y="236"/>
                  </a:lnTo>
                  <a:cubicBezTo>
                    <a:pt x="108" y="236"/>
                    <a:pt x="236" y="257"/>
                    <a:pt x="343" y="300"/>
                  </a:cubicBezTo>
                  <a:cubicBezTo>
                    <a:pt x="471" y="342"/>
                    <a:pt x="599" y="385"/>
                    <a:pt x="727" y="407"/>
                  </a:cubicBezTo>
                  <a:cubicBezTo>
                    <a:pt x="963" y="471"/>
                    <a:pt x="1219" y="471"/>
                    <a:pt x="1476" y="492"/>
                  </a:cubicBezTo>
                  <a:cubicBezTo>
                    <a:pt x="1732" y="513"/>
                    <a:pt x="1967" y="513"/>
                    <a:pt x="2224" y="513"/>
                  </a:cubicBezTo>
                  <a:lnTo>
                    <a:pt x="2587" y="513"/>
                  </a:lnTo>
                  <a:cubicBezTo>
                    <a:pt x="2651" y="513"/>
                    <a:pt x="2715" y="519"/>
                    <a:pt x="2779" y="519"/>
                  </a:cubicBezTo>
                  <a:cubicBezTo>
                    <a:pt x="2843" y="519"/>
                    <a:pt x="2908" y="513"/>
                    <a:pt x="2972" y="492"/>
                  </a:cubicBezTo>
                  <a:lnTo>
                    <a:pt x="2972" y="492"/>
                  </a:lnTo>
                  <a:cubicBezTo>
                    <a:pt x="2929" y="506"/>
                    <a:pt x="2886" y="511"/>
                    <a:pt x="2844" y="511"/>
                  </a:cubicBezTo>
                  <a:cubicBezTo>
                    <a:pt x="2760" y="511"/>
                    <a:pt x="2680" y="492"/>
                    <a:pt x="2608" y="492"/>
                  </a:cubicBezTo>
                  <a:lnTo>
                    <a:pt x="2224" y="449"/>
                  </a:lnTo>
                  <a:cubicBezTo>
                    <a:pt x="1967" y="428"/>
                    <a:pt x="1732" y="407"/>
                    <a:pt x="1476" y="364"/>
                  </a:cubicBezTo>
                  <a:cubicBezTo>
                    <a:pt x="1240" y="342"/>
                    <a:pt x="984" y="300"/>
                    <a:pt x="749" y="236"/>
                  </a:cubicBezTo>
                  <a:cubicBezTo>
                    <a:pt x="642" y="193"/>
                    <a:pt x="535" y="150"/>
                    <a:pt x="407" y="107"/>
                  </a:cubicBezTo>
                  <a:cubicBezTo>
                    <a:pt x="279" y="65"/>
                    <a:pt x="150" y="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33"/>
            <p:cNvSpPr/>
            <p:nvPr/>
          </p:nvSpPr>
          <p:spPr>
            <a:xfrm>
              <a:off x="1513600" y="4437963"/>
              <a:ext cx="51325" cy="47575"/>
            </a:xfrm>
            <a:custGeom>
              <a:avLst/>
              <a:gdLst/>
              <a:ahLst/>
              <a:cxnLst/>
              <a:rect l="l" t="t" r="r" b="b"/>
              <a:pathLst>
                <a:path w="2053" h="1903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1689" y="235"/>
                    <a:pt x="1325" y="492"/>
                    <a:pt x="962" y="769"/>
                  </a:cubicBezTo>
                  <a:cubicBezTo>
                    <a:pt x="791" y="919"/>
                    <a:pt x="620" y="1069"/>
                    <a:pt x="449" y="1218"/>
                  </a:cubicBezTo>
                  <a:cubicBezTo>
                    <a:pt x="364" y="1304"/>
                    <a:pt x="299" y="1389"/>
                    <a:pt x="214" y="1475"/>
                  </a:cubicBezTo>
                  <a:cubicBezTo>
                    <a:pt x="171" y="1518"/>
                    <a:pt x="128" y="1582"/>
                    <a:pt x="107" y="1624"/>
                  </a:cubicBezTo>
                  <a:cubicBezTo>
                    <a:pt x="64" y="1667"/>
                    <a:pt x="22" y="1774"/>
                    <a:pt x="0" y="1817"/>
                  </a:cubicBezTo>
                  <a:lnTo>
                    <a:pt x="193" y="1902"/>
                  </a:lnTo>
                  <a:cubicBezTo>
                    <a:pt x="257" y="1710"/>
                    <a:pt x="406" y="1518"/>
                    <a:pt x="556" y="1347"/>
                  </a:cubicBezTo>
                  <a:cubicBezTo>
                    <a:pt x="706" y="1197"/>
                    <a:pt x="877" y="1026"/>
                    <a:pt x="1026" y="876"/>
                  </a:cubicBezTo>
                  <a:cubicBezTo>
                    <a:pt x="1368" y="556"/>
                    <a:pt x="1710" y="257"/>
                    <a:pt x="20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33"/>
            <p:cNvSpPr/>
            <p:nvPr/>
          </p:nvSpPr>
          <p:spPr>
            <a:xfrm>
              <a:off x="1489000" y="4443288"/>
              <a:ext cx="14475" cy="48650"/>
            </a:xfrm>
            <a:custGeom>
              <a:avLst/>
              <a:gdLst/>
              <a:ahLst/>
              <a:cxnLst/>
              <a:rect l="l" t="t" r="r" b="b"/>
              <a:pathLst>
                <a:path w="579" h="1946" extrusionOk="0">
                  <a:moveTo>
                    <a:pt x="1" y="1"/>
                  </a:moveTo>
                  <a:cubicBezTo>
                    <a:pt x="65" y="172"/>
                    <a:pt x="65" y="343"/>
                    <a:pt x="86" y="514"/>
                  </a:cubicBezTo>
                  <a:cubicBezTo>
                    <a:pt x="108" y="685"/>
                    <a:pt x="108" y="856"/>
                    <a:pt x="151" y="1027"/>
                  </a:cubicBezTo>
                  <a:cubicBezTo>
                    <a:pt x="172" y="1198"/>
                    <a:pt x="215" y="1369"/>
                    <a:pt x="279" y="1518"/>
                  </a:cubicBezTo>
                  <a:cubicBezTo>
                    <a:pt x="364" y="1668"/>
                    <a:pt x="428" y="1818"/>
                    <a:pt x="557" y="1946"/>
                  </a:cubicBezTo>
                  <a:lnTo>
                    <a:pt x="578" y="1924"/>
                  </a:lnTo>
                  <a:cubicBezTo>
                    <a:pt x="557" y="1753"/>
                    <a:pt x="514" y="1582"/>
                    <a:pt x="471" y="1433"/>
                  </a:cubicBezTo>
                  <a:cubicBezTo>
                    <a:pt x="428" y="1262"/>
                    <a:pt x="343" y="1134"/>
                    <a:pt x="300" y="963"/>
                  </a:cubicBezTo>
                  <a:cubicBezTo>
                    <a:pt x="257" y="813"/>
                    <a:pt x="215" y="642"/>
                    <a:pt x="193" y="492"/>
                  </a:cubicBezTo>
                  <a:cubicBezTo>
                    <a:pt x="151" y="321"/>
                    <a:pt x="108" y="15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33"/>
            <p:cNvSpPr/>
            <p:nvPr/>
          </p:nvSpPr>
          <p:spPr>
            <a:xfrm>
              <a:off x="1472450" y="4487638"/>
              <a:ext cx="26200" cy="13400"/>
            </a:xfrm>
            <a:custGeom>
              <a:avLst/>
              <a:gdLst/>
              <a:ahLst/>
              <a:cxnLst/>
              <a:rect l="l" t="t" r="r" b="b"/>
              <a:pathLst>
                <a:path w="1048" h="536" extrusionOk="0">
                  <a:moveTo>
                    <a:pt x="0" y="1"/>
                  </a:moveTo>
                  <a:lnTo>
                    <a:pt x="0" y="22"/>
                  </a:lnTo>
                  <a:cubicBezTo>
                    <a:pt x="86" y="65"/>
                    <a:pt x="150" y="150"/>
                    <a:pt x="214" y="236"/>
                  </a:cubicBezTo>
                  <a:cubicBezTo>
                    <a:pt x="257" y="279"/>
                    <a:pt x="278" y="300"/>
                    <a:pt x="342" y="343"/>
                  </a:cubicBezTo>
                  <a:cubicBezTo>
                    <a:pt x="385" y="386"/>
                    <a:pt x="428" y="407"/>
                    <a:pt x="471" y="428"/>
                  </a:cubicBezTo>
                  <a:cubicBezTo>
                    <a:pt x="556" y="471"/>
                    <a:pt x="663" y="535"/>
                    <a:pt x="770" y="535"/>
                  </a:cubicBezTo>
                  <a:cubicBezTo>
                    <a:pt x="855" y="514"/>
                    <a:pt x="962" y="492"/>
                    <a:pt x="1048" y="428"/>
                  </a:cubicBezTo>
                  <a:lnTo>
                    <a:pt x="1048" y="407"/>
                  </a:lnTo>
                  <a:cubicBezTo>
                    <a:pt x="962" y="343"/>
                    <a:pt x="877" y="321"/>
                    <a:pt x="791" y="300"/>
                  </a:cubicBezTo>
                  <a:cubicBezTo>
                    <a:pt x="706" y="257"/>
                    <a:pt x="599" y="279"/>
                    <a:pt x="513" y="257"/>
                  </a:cubicBezTo>
                  <a:cubicBezTo>
                    <a:pt x="492" y="236"/>
                    <a:pt x="428" y="215"/>
                    <a:pt x="406" y="215"/>
                  </a:cubicBezTo>
                  <a:cubicBezTo>
                    <a:pt x="364" y="193"/>
                    <a:pt x="321" y="172"/>
                    <a:pt x="278" y="129"/>
                  </a:cubicBezTo>
                  <a:cubicBezTo>
                    <a:pt x="193" y="86"/>
                    <a:pt x="107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33"/>
            <p:cNvSpPr/>
            <p:nvPr/>
          </p:nvSpPr>
          <p:spPr>
            <a:xfrm>
              <a:off x="1551250" y="4431513"/>
              <a:ext cx="4875" cy="4675"/>
            </a:xfrm>
            <a:custGeom>
              <a:avLst/>
              <a:gdLst/>
              <a:ahLst/>
              <a:cxnLst/>
              <a:rect l="l" t="t" r="r" b="b"/>
              <a:pathLst>
                <a:path w="195" h="187" extrusionOk="0">
                  <a:moveTo>
                    <a:pt x="103" y="1"/>
                  </a:moveTo>
                  <a:cubicBezTo>
                    <a:pt x="63" y="1"/>
                    <a:pt x="22" y="28"/>
                    <a:pt x="12" y="87"/>
                  </a:cubicBezTo>
                  <a:cubicBezTo>
                    <a:pt x="1" y="154"/>
                    <a:pt x="42" y="186"/>
                    <a:pt x="87" y="186"/>
                  </a:cubicBezTo>
                  <a:cubicBezTo>
                    <a:pt x="128" y="186"/>
                    <a:pt x="173" y="159"/>
                    <a:pt x="183" y="108"/>
                  </a:cubicBezTo>
                  <a:cubicBezTo>
                    <a:pt x="194" y="39"/>
                    <a:pt x="149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33"/>
            <p:cNvSpPr/>
            <p:nvPr/>
          </p:nvSpPr>
          <p:spPr>
            <a:xfrm>
              <a:off x="1561400" y="4436813"/>
              <a:ext cx="4325" cy="4450"/>
            </a:xfrm>
            <a:custGeom>
              <a:avLst/>
              <a:gdLst/>
              <a:ahLst/>
              <a:cxnLst/>
              <a:rect l="l" t="t" r="r" b="b"/>
              <a:pathLst>
                <a:path w="173" h="178" extrusionOk="0">
                  <a:moveTo>
                    <a:pt x="89" y="0"/>
                  </a:moveTo>
                  <a:cubicBezTo>
                    <a:pt x="51" y="0"/>
                    <a:pt x="12" y="28"/>
                    <a:pt x="12" y="89"/>
                  </a:cubicBezTo>
                  <a:cubicBezTo>
                    <a:pt x="1" y="145"/>
                    <a:pt x="36" y="177"/>
                    <a:pt x="76" y="177"/>
                  </a:cubicBezTo>
                  <a:cubicBezTo>
                    <a:pt x="112" y="177"/>
                    <a:pt x="151" y="150"/>
                    <a:pt x="161" y="89"/>
                  </a:cubicBezTo>
                  <a:cubicBezTo>
                    <a:pt x="173" y="33"/>
                    <a:pt x="131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33"/>
            <p:cNvSpPr/>
            <p:nvPr/>
          </p:nvSpPr>
          <p:spPr>
            <a:xfrm>
              <a:off x="1561925" y="4451963"/>
              <a:ext cx="5425" cy="5675"/>
            </a:xfrm>
            <a:custGeom>
              <a:avLst/>
              <a:gdLst/>
              <a:ahLst/>
              <a:cxnLst/>
              <a:rect l="l" t="t" r="r" b="b"/>
              <a:pathLst>
                <a:path w="217" h="227" extrusionOk="0">
                  <a:moveTo>
                    <a:pt x="114" y="1"/>
                  </a:moveTo>
                  <a:cubicBezTo>
                    <a:pt x="69" y="1"/>
                    <a:pt x="22" y="33"/>
                    <a:pt x="12" y="103"/>
                  </a:cubicBezTo>
                  <a:cubicBezTo>
                    <a:pt x="1" y="183"/>
                    <a:pt x="51" y="226"/>
                    <a:pt x="103" y="226"/>
                  </a:cubicBezTo>
                  <a:cubicBezTo>
                    <a:pt x="148" y="226"/>
                    <a:pt x="195" y="193"/>
                    <a:pt x="205" y="124"/>
                  </a:cubicBezTo>
                  <a:cubicBezTo>
                    <a:pt x="216" y="44"/>
                    <a:pt x="166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33"/>
            <p:cNvSpPr/>
            <p:nvPr/>
          </p:nvSpPr>
          <p:spPr>
            <a:xfrm>
              <a:off x="1571850" y="4474238"/>
              <a:ext cx="4825" cy="4400"/>
            </a:xfrm>
            <a:custGeom>
              <a:avLst/>
              <a:gdLst/>
              <a:ahLst/>
              <a:cxnLst/>
              <a:rect l="l" t="t" r="r" b="b"/>
              <a:pathLst>
                <a:path w="193" h="176" extrusionOk="0">
                  <a:moveTo>
                    <a:pt x="89" y="1"/>
                  </a:moveTo>
                  <a:cubicBezTo>
                    <a:pt x="0" y="1"/>
                    <a:pt x="5" y="153"/>
                    <a:pt x="85" y="173"/>
                  </a:cubicBezTo>
                  <a:lnTo>
                    <a:pt x="107" y="173"/>
                  </a:lnTo>
                  <a:cubicBezTo>
                    <a:pt x="112" y="175"/>
                    <a:pt x="117" y="175"/>
                    <a:pt x="121" y="175"/>
                  </a:cubicBezTo>
                  <a:cubicBezTo>
                    <a:pt x="192" y="175"/>
                    <a:pt x="187" y="23"/>
                    <a:pt x="107" y="2"/>
                  </a:cubicBezTo>
                  <a:cubicBezTo>
                    <a:pt x="101" y="1"/>
                    <a:pt x="95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33"/>
            <p:cNvSpPr/>
            <p:nvPr/>
          </p:nvSpPr>
          <p:spPr>
            <a:xfrm>
              <a:off x="1567275" y="4483238"/>
              <a:ext cx="5375" cy="5700"/>
            </a:xfrm>
            <a:custGeom>
              <a:avLst/>
              <a:gdLst/>
              <a:ahLst/>
              <a:cxnLst/>
              <a:rect l="l" t="t" r="r" b="b"/>
              <a:pathLst>
                <a:path w="215" h="228" extrusionOk="0">
                  <a:moveTo>
                    <a:pt x="124" y="0"/>
                  </a:moveTo>
                  <a:cubicBezTo>
                    <a:pt x="76" y="0"/>
                    <a:pt x="23" y="38"/>
                    <a:pt x="12" y="113"/>
                  </a:cubicBezTo>
                  <a:cubicBezTo>
                    <a:pt x="1" y="190"/>
                    <a:pt x="47" y="228"/>
                    <a:pt x="98" y="228"/>
                  </a:cubicBezTo>
                  <a:cubicBezTo>
                    <a:pt x="144" y="228"/>
                    <a:pt x="194" y="196"/>
                    <a:pt x="204" y="134"/>
                  </a:cubicBezTo>
                  <a:lnTo>
                    <a:pt x="204" y="113"/>
                  </a:lnTo>
                  <a:cubicBezTo>
                    <a:pt x="215" y="38"/>
                    <a:pt x="17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33"/>
            <p:cNvSpPr/>
            <p:nvPr/>
          </p:nvSpPr>
          <p:spPr>
            <a:xfrm>
              <a:off x="1595600" y="4501338"/>
              <a:ext cx="5925" cy="6175"/>
            </a:xfrm>
            <a:custGeom>
              <a:avLst/>
              <a:gdLst/>
              <a:ahLst/>
              <a:cxnLst/>
              <a:rect l="l" t="t" r="r" b="b"/>
              <a:pathLst>
                <a:path w="237" h="247" extrusionOk="0">
                  <a:moveTo>
                    <a:pt x="131" y="0"/>
                  </a:moveTo>
                  <a:cubicBezTo>
                    <a:pt x="83" y="0"/>
                    <a:pt x="33" y="32"/>
                    <a:pt x="33" y="94"/>
                  </a:cubicBezTo>
                  <a:lnTo>
                    <a:pt x="12" y="115"/>
                  </a:lnTo>
                  <a:cubicBezTo>
                    <a:pt x="1" y="204"/>
                    <a:pt x="52" y="246"/>
                    <a:pt x="108" y="246"/>
                  </a:cubicBezTo>
                  <a:cubicBezTo>
                    <a:pt x="160" y="246"/>
                    <a:pt x="215" y="209"/>
                    <a:pt x="226" y="137"/>
                  </a:cubicBezTo>
                  <a:lnTo>
                    <a:pt x="226" y="115"/>
                  </a:lnTo>
                  <a:cubicBezTo>
                    <a:pt x="237" y="38"/>
                    <a:pt x="18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33"/>
            <p:cNvSpPr/>
            <p:nvPr/>
          </p:nvSpPr>
          <p:spPr>
            <a:xfrm>
              <a:off x="1567300" y="4514088"/>
              <a:ext cx="5100" cy="4850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15" y="1"/>
                  </a:moveTo>
                  <a:cubicBezTo>
                    <a:pt x="70" y="1"/>
                    <a:pt x="22" y="33"/>
                    <a:pt x="11" y="97"/>
                  </a:cubicBezTo>
                  <a:cubicBezTo>
                    <a:pt x="0" y="161"/>
                    <a:pt x="43" y="193"/>
                    <a:pt x="91" y="193"/>
                  </a:cubicBezTo>
                  <a:cubicBezTo>
                    <a:pt x="139" y="193"/>
                    <a:pt x="193" y="161"/>
                    <a:pt x="203" y="97"/>
                  </a:cubicBezTo>
                  <a:cubicBezTo>
                    <a:pt x="203" y="33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33"/>
            <p:cNvSpPr/>
            <p:nvPr/>
          </p:nvSpPr>
          <p:spPr>
            <a:xfrm>
              <a:off x="1580125" y="4526763"/>
              <a:ext cx="5925" cy="5925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22" y="1"/>
                  </a:moveTo>
                  <a:cubicBezTo>
                    <a:pt x="72" y="1"/>
                    <a:pt x="21" y="33"/>
                    <a:pt x="11" y="103"/>
                  </a:cubicBezTo>
                  <a:lnTo>
                    <a:pt x="11" y="124"/>
                  </a:lnTo>
                  <a:cubicBezTo>
                    <a:pt x="0" y="199"/>
                    <a:pt x="48" y="237"/>
                    <a:pt x="102" y="237"/>
                  </a:cubicBezTo>
                  <a:cubicBezTo>
                    <a:pt x="155" y="237"/>
                    <a:pt x="214" y="199"/>
                    <a:pt x="225" y="124"/>
                  </a:cubicBezTo>
                  <a:cubicBezTo>
                    <a:pt x="236" y="44"/>
                    <a:pt x="180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33"/>
            <p:cNvSpPr/>
            <p:nvPr/>
          </p:nvSpPr>
          <p:spPr>
            <a:xfrm>
              <a:off x="1561425" y="4530313"/>
              <a:ext cx="4300" cy="4650"/>
            </a:xfrm>
            <a:custGeom>
              <a:avLst/>
              <a:gdLst/>
              <a:ahLst/>
              <a:cxnLst/>
              <a:rect l="l" t="t" r="r" b="b"/>
              <a:pathLst>
                <a:path w="172" h="186" extrusionOk="0">
                  <a:moveTo>
                    <a:pt x="88" y="1"/>
                  </a:moveTo>
                  <a:cubicBezTo>
                    <a:pt x="50" y="1"/>
                    <a:pt x="11" y="28"/>
                    <a:pt x="11" y="89"/>
                  </a:cubicBezTo>
                  <a:cubicBezTo>
                    <a:pt x="0" y="153"/>
                    <a:pt x="32" y="185"/>
                    <a:pt x="70" y="185"/>
                  </a:cubicBezTo>
                  <a:cubicBezTo>
                    <a:pt x="107" y="185"/>
                    <a:pt x="150" y="153"/>
                    <a:pt x="160" y="89"/>
                  </a:cubicBezTo>
                  <a:cubicBezTo>
                    <a:pt x="172" y="33"/>
                    <a:pt x="130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33"/>
            <p:cNvSpPr/>
            <p:nvPr/>
          </p:nvSpPr>
          <p:spPr>
            <a:xfrm>
              <a:off x="1567300" y="4554363"/>
              <a:ext cx="4300" cy="4650"/>
            </a:xfrm>
            <a:custGeom>
              <a:avLst/>
              <a:gdLst/>
              <a:ahLst/>
              <a:cxnLst/>
              <a:rect l="l" t="t" r="r" b="b"/>
              <a:pathLst>
                <a:path w="172" h="186" extrusionOk="0">
                  <a:moveTo>
                    <a:pt x="97" y="1"/>
                  </a:moveTo>
                  <a:cubicBezTo>
                    <a:pt x="61" y="1"/>
                    <a:pt x="21" y="28"/>
                    <a:pt x="11" y="89"/>
                  </a:cubicBezTo>
                  <a:cubicBezTo>
                    <a:pt x="0" y="153"/>
                    <a:pt x="32" y="185"/>
                    <a:pt x="70" y="185"/>
                  </a:cubicBezTo>
                  <a:cubicBezTo>
                    <a:pt x="107" y="185"/>
                    <a:pt x="150" y="153"/>
                    <a:pt x="161" y="89"/>
                  </a:cubicBezTo>
                  <a:cubicBezTo>
                    <a:pt x="172" y="33"/>
                    <a:pt x="136" y="1"/>
                    <a:pt x="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33"/>
            <p:cNvSpPr/>
            <p:nvPr/>
          </p:nvSpPr>
          <p:spPr>
            <a:xfrm>
              <a:off x="1542700" y="4567388"/>
              <a:ext cx="5400" cy="5650"/>
            </a:xfrm>
            <a:custGeom>
              <a:avLst/>
              <a:gdLst/>
              <a:ahLst/>
              <a:cxnLst/>
              <a:rect l="l" t="t" r="r" b="b"/>
              <a:pathLst>
                <a:path w="216" h="226" extrusionOk="0">
                  <a:moveTo>
                    <a:pt x="114" y="0"/>
                  </a:moveTo>
                  <a:cubicBezTo>
                    <a:pt x="68" y="0"/>
                    <a:pt x="22" y="33"/>
                    <a:pt x="12" y="102"/>
                  </a:cubicBezTo>
                  <a:cubicBezTo>
                    <a:pt x="0" y="183"/>
                    <a:pt x="50" y="226"/>
                    <a:pt x="102" y="226"/>
                  </a:cubicBezTo>
                  <a:cubicBezTo>
                    <a:pt x="147" y="226"/>
                    <a:pt x="194" y="193"/>
                    <a:pt x="204" y="124"/>
                  </a:cubicBezTo>
                  <a:cubicBezTo>
                    <a:pt x="216" y="44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33"/>
            <p:cNvSpPr/>
            <p:nvPr/>
          </p:nvSpPr>
          <p:spPr>
            <a:xfrm>
              <a:off x="1526125" y="4565863"/>
              <a:ext cx="4325" cy="4425"/>
            </a:xfrm>
            <a:custGeom>
              <a:avLst/>
              <a:gdLst/>
              <a:ahLst/>
              <a:cxnLst/>
              <a:rect l="l" t="t" r="r" b="b"/>
              <a:pathLst>
                <a:path w="173" h="177" extrusionOk="0">
                  <a:moveTo>
                    <a:pt x="89" y="0"/>
                  </a:moveTo>
                  <a:cubicBezTo>
                    <a:pt x="51" y="0"/>
                    <a:pt x="12" y="27"/>
                    <a:pt x="12" y="78"/>
                  </a:cubicBezTo>
                  <a:cubicBezTo>
                    <a:pt x="1" y="145"/>
                    <a:pt x="37" y="177"/>
                    <a:pt x="76" y="177"/>
                  </a:cubicBezTo>
                  <a:cubicBezTo>
                    <a:pt x="112" y="177"/>
                    <a:pt x="152" y="150"/>
                    <a:pt x="162" y="99"/>
                  </a:cubicBezTo>
                  <a:cubicBezTo>
                    <a:pt x="173" y="32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33"/>
            <p:cNvSpPr/>
            <p:nvPr/>
          </p:nvSpPr>
          <p:spPr>
            <a:xfrm>
              <a:off x="1502625" y="4551363"/>
              <a:ext cx="5925" cy="5900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23" y="0"/>
                  </a:moveTo>
                  <a:cubicBezTo>
                    <a:pt x="73" y="0"/>
                    <a:pt x="22" y="33"/>
                    <a:pt x="12" y="102"/>
                  </a:cubicBezTo>
                  <a:lnTo>
                    <a:pt x="12" y="124"/>
                  </a:lnTo>
                  <a:cubicBezTo>
                    <a:pt x="1" y="198"/>
                    <a:pt x="49" y="236"/>
                    <a:pt x="103" y="236"/>
                  </a:cubicBezTo>
                  <a:cubicBezTo>
                    <a:pt x="156" y="236"/>
                    <a:pt x="215" y="198"/>
                    <a:pt x="225" y="124"/>
                  </a:cubicBezTo>
                  <a:cubicBezTo>
                    <a:pt x="23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33"/>
            <p:cNvSpPr/>
            <p:nvPr/>
          </p:nvSpPr>
          <p:spPr>
            <a:xfrm>
              <a:off x="1481450" y="4532963"/>
              <a:ext cx="6100" cy="5525"/>
            </a:xfrm>
            <a:custGeom>
              <a:avLst/>
              <a:gdLst/>
              <a:ahLst/>
              <a:cxnLst/>
              <a:rect l="l" t="t" r="r" b="b"/>
              <a:pathLst>
                <a:path w="244" h="221" extrusionOk="0">
                  <a:moveTo>
                    <a:pt x="121" y="1"/>
                  </a:moveTo>
                  <a:cubicBezTo>
                    <a:pt x="53" y="1"/>
                    <a:pt x="0" y="112"/>
                    <a:pt x="68" y="197"/>
                  </a:cubicBezTo>
                  <a:cubicBezTo>
                    <a:pt x="84" y="213"/>
                    <a:pt x="101" y="220"/>
                    <a:pt x="118" y="220"/>
                  </a:cubicBezTo>
                  <a:cubicBezTo>
                    <a:pt x="187" y="220"/>
                    <a:pt x="244" y="95"/>
                    <a:pt x="175" y="26"/>
                  </a:cubicBezTo>
                  <a:cubicBezTo>
                    <a:pt x="157" y="8"/>
                    <a:pt x="138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33"/>
            <p:cNvSpPr/>
            <p:nvPr/>
          </p:nvSpPr>
          <p:spPr>
            <a:xfrm>
              <a:off x="1467100" y="4511663"/>
              <a:ext cx="4600" cy="5225"/>
            </a:xfrm>
            <a:custGeom>
              <a:avLst/>
              <a:gdLst/>
              <a:ahLst/>
              <a:cxnLst/>
              <a:rect l="l" t="t" r="r" b="b"/>
              <a:pathLst>
                <a:path w="184" h="209" extrusionOk="0">
                  <a:moveTo>
                    <a:pt x="83" y="1"/>
                  </a:moveTo>
                  <a:cubicBezTo>
                    <a:pt x="37" y="1"/>
                    <a:pt x="1" y="65"/>
                    <a:pt x="1" y="130"/>
                  </a:cubicBezTo>
                  <a:cubicBezTo>
                    <a:pt x="19" y="186"/>
                    <a:pt x="58" y="209"/>
                    <a:pt x="94" y="209"/>
                  </a:cubicBezTo>
                  <a:cubicBezTo>
                    <a:pt x="141" y="209"/>
                    <a:pt x="184" y="169"/>
                    <a:pt x="172" y="108"/>
                  </a:cubicBezTo>
                  <a:cubicBezTo>
                    <a:pt x="172" y="66"/>
                    <a:pt x="172" y="44"/>
                    <a:pt x="129" y="23"/>
                  </a:cubicBezTo>
                  <a:cubicBezTo>
                    <a:pt x="113" y="7"/>
                    <a:pt x="98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33"/>
            <p:cNvSpPr/>
            <p:nvPr/>
          </p:nvSpPr>
          <p:spPr>
            <a:xfrm>
              <a:off x="1467900" y="4485363"/>
              <a:ext cx="5375" cy="5650"/>
            </a:xfrm>
            <a:custGeom>
              <a:avLst/>
              <a:gdLst/>
              <a:ahLst/>
              <a:cxnLst/>
              <a:rect l="l" t="t" r="r" b="b"/>
              <a:pathLst>
                <a:path w="215" h="226" extrusionOk="0">
                  <a:moveTo>
                    <a:pt x="124" y="1"/>
                  </a:moveTo>
                  <a:cubicBezTo>
                    <a:pt x="75" y="1"/>
                    <a:pt x="22" y="38"/>
                    <a:pt x="11" y="113"/>
                  </a:cubicBezTo>
                  <a:cubicBezTo>
                    <a:pt x="1" y="188"/>
                    <a:pt x="49" y="225"/>
                    <a:pt x="100" y="225"/>
                  </a:cubicBezTo>
                  <a:cubicBezTo>
                    <a:pt x="150" y="225"/>
                    <a:pt x="204" y="188"/>
                    <a:pt x="204" y="113"/>
                  </a:cubicBezTo>
                  <a:cubicBezTo>
                    <a:pt x="214" y="38"/>
                    <a:pt x="172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33"/>
            <p:cNvSpPr/>
            <p:nvPr/>
          </p:nvSpPr>
          <p:spPr>
            <a:xfrm>
              <a:off x="1476000" y="4453138"/>
              <a:ext cx="6350" cy="5825"/>
            </a:xfrm>
            <a:custGeom>
              <a:avLst/>
              <a:gdLst/>
              <a:ahLst/>
              <a:cxnLst/>
              <a:rect l="l" t="t" r="r" b="b"/>
              <a:pathLst>
                <a:path w="254" h="233" extrusionOk="0">
                  <a:moveTo>
                    <a:pt x="105" y="1"/>
                  </a:moveTo>
                  <a:cubicBezTo>
                    <a:pt x="37" y="1"/>
                    <a:pt x="0" y="168"/>
                    <a:pt x="93" y="205"/>
                  </a:cubicBezTo>
                  <a:lnTo>
                    <a:pt x="93" y="227"/>
                  </a:lnTo>
                  <a:cubicBezTo>
                    <a:pt x="104" y="231"/>
                    <a:pt x="114" y="233"/>
                    <a:pt x="124" y="233"/>
                  </a:cubicBezTo>
                  <a:cubicBezTo>
                    <a:pt x="211" y="233"/>
                    <a:pt x="254" y="71"/>
                    <a:pt x="158" y="13"/>
                  </a:cubicBezTo>
                  <a:lnTo>
                    <a:pt x="136" y="13"/>
                  </a:lnTo>
                  <a:cubicBezTo>
                    <a:pt x="125" y="5"/>
                    <a:pt x="115" y="1"/>
                    <a:pt x="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33"/>
            <p:cNvSpPr/>
            <p:nvPr/>
          </p:nvSpPr>
          <p:spPr>
            <a:xfrm>
              <a:off x="1486600" y="4439963"/>
              <a:ext cx="5650" cy="6100"/>
            </a:xfrm>
            <a:custGeom>
              <a:avLst/>
              <a:gdLst/>
              <a:ahLst/>
              <a:cxnLst/>
              <a:rect l="l" t="t" r="r" b="b"/>
              <a:pathLst>
                <a:path w="226" h="244" extrusionOk="0">
                  <a:moveTo>
                    <a:pt x="126" y="0"/>
                  </a:moveTo>
                  <a:cubicBezTo>
                    <a:pt x="76" y="0"/>
                    <a:pt x="22" y="38"/>
                    <a:pt x="11" y="112"/>
                  </a:cubicBezTo>
                  <a:cubicBezTo>
                    <a:pt x="0" y="201"/>
                    <a:pt x="52" y="243"/>
                    <a:pt x="105" y="243"/>
                  </a:cubicBezTo>
                  <a:cubicBezTo>
                    <a:pt x="154" y="243"/>
                    <a:pt x="204" y="206"/>
                    <a:pt x="204" y="134"/>
                  </a:cubicBezTo>
                  <a:lnTo>
                    <a:pt x="225" y="112"/>
                  </a:lnTo>
                  <a:cubicBezTo>
                    <a:pt x="225" y="38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33"/>
            <p:cNvSpPr/>
            <p:nvPr/>
          </p:nvSpPr>
          <p:spPr>
            <a:xfrm>
              <a:off x="1512275" y="4419313"/>
              <a:ext cx="6150" cy="6175"/>
            </a:xfrm>
            <a:custGeom>
              <a:avLst/>
              <a:gdLst/>
              <a:ahLst/>
              <a:cxnLst/>
              <a:rect l="l" t="t" r="r" b="b"/>
              <a:pathLst>
                <a:path w="246" h="247" extrusionOk="0">
                  <a:moveTo>
                    <a:pt x="130" y="0"/>
                  </a:moveTo>
                  <a:cubicBezTo>
                    <a:pt x="61" y="0"/>
                    <a:pt x="0" y="90"/>
                    <a:pt x="32" y="169"/>
                  </a:cubicBezTo>
                  <a:cubicBezTo>
                    <a:pt x="42" y="220"/>
                    <a:pt x="86" y="247"/>
                    <a:pt x="132" y="247"/>
                  </a:cubicBezTo>
                  <a:cubicBezTo>
                    <a:pt x="182" y="247"/>
                    <a:pt x="234" y="215"/>
                    <a:pt x="246" y="148"/>
                  </a:cubicBezTo>
                  <a:cubicBezTo>
                    <a:pt x="246" y="105"/>
                    <a:pt x="224" y="62"/>
                    <a:pt x="203" y="41"/>
                  </a:cubicBezTo>
                  <a:cubicBezTo>
                    <a:pt x="180" y="12"/>
                    <a:pt x="154" y="0"/>
                    <a:pt x="1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33"/>
            <p:cNvSpPr/>
            <p:nvPr/>
          </p:nvSpPr>
          <p:spPr>
            <a:xfrm>
              <a:off x="1514925" y="4437238"/>
              <a:ext cx="6450" cy="4675"/>
            </a:xfrm>
            <a:custGeom>
              <a:avLst/>
              <a:gdLst/>
              <a:ahLst/>
              <a:cxnLst/>
              <a:rect l="l" t="t" r="r" b="b"/>
              <a:pathLst>
                <a:path w="258" h="187" extrusionOk="0">
                  <a:moveTo>
                    <a:pt x="128" y="0"/>
                  </a:moveTo>
                  <a:cubicBezTo>
                    <a:pt x="118" y="0"/>
                    <a:pt x="107" y="2"/>
                    <a:pt x="97" y="8"/>
                  </a:cubicBezTo>
                  <a:cubicBezTo>
                    <a:pt x="97" y="8"/>
                    <a:pt x="97" y="8"/>
                    <a:pt x="75" y="29"/>
                  </a:cubicBezTo>
                  <a:cubicBezTo>
                    <a:pt x="0" y="67"/>
                    <a:pt x="57" y="186"/>
                    <a:pt x="130" y="186"/>
                  </a:cubicBezTo>
                  <a:cubicBezTo>
                    <a:pt x="140" y="186"/>
                    <a:pt x="150" y="184"/>
                    <a:pt x="161" y="179"/>
                  </a:cubicBezTo>
                  <a:cubicBezTo>
                    <a:pt x="161" y="179"/>
                    <a:pt x="182" y="157"/>
                    <a:pt x="182" y="157"/>
                  </a:cubicBezTo>
                  <a:cubicBezTo>
                    <a:pt x="257" y="120"/>
                    <a:pt x="201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33"/>
            <p:cNvSpPr/>
            <p:nvPr/>
          </p:nvSpPr>
          <p:spPr>
            <a:xfrm>
              <a:off x="1515525" y="4438288"/>
              <a:ext cx="6375" cy="4325"/>
            </a:xfrm>
            <a:custGeom>
              <a:avLst/>
              <a:gdLst/>
              <a:ahLst/>
              <a:cxnLst/>
              <a:rect l="l" t="t" r="r" b="b"/>
              <a:pathLst>
                <a:path w="255" h="173" extrusionOk="0">
                  <a:moveTo>
                    <a:pt x="125" y="1"/>
                  </a:moveTo>
                  <a:cubicBezTo>
                    <a:pt x="115" y="1"/>
                    <a:pt x="105" y="3"/>
                    <a:pt x="94" y="8"/>
                  </a:cubicBezTo>
                  <a:lnTo>
                    <a:pt x="73" y="8"/>
                  </a:lnTo>
                  <a:cubicBezTo>
                    <a:pt x="1" y="45"/>
                    <a:pt x="50" y="172"/>
                    <a:pt x="119" y="172"/>
                  </a:cubicBezTo>
                  <a:cubicBezTo>
                    <a:pt x="132" y="172"/>
                    <a:pt x="145" y="168"/>
                    <a:pt x="158" y="158"/>
                  </a:cubicBezTo>
                  <a:lnTo>
                    <a:pt x="180" y="158"/>
                  </a:lnTo>
                  <a:cubicBezTo>
                    <a:pt x="255" y="121"/>
                    <a:pt x="198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33"/>
            <p:cNvSpPr/>
            <p:nvPr/>
          </p:nvSpPr>
          <p:spPr>
            <a:xfrm>
              <a:off x="1531775" y="4427588"/>
              <a:ext cx="6200" cy="6300"/>
            </a:xfrm>
            <a:custGeom>
              <a:avLst/>
              <a:gdLst/>
              <a:ahLst/>
              <a:cxnLst/>
              <a:rect l="l" t="t" r="r" b="b"/>
              <a:pathLst>
                <a:path w="248" h="252" extrusionOk="0">
                  <a:moveTo>
                    <a:pt x="125" y="1"/>
                  </a:moveTo>
                  <a:cubicBezTo>
                    <a:pt x="60" y="1"/>
                    <a:pt x="0" y="81"/>
                    <a:pt x="43" y="180"/>
                  </a:cubicBezTo>
                  <a:cubicBezTo>
                    <a:pt x="43" y="180"/>
                    <a:pt x="43" y="159"/>
                    <a:pt x="43" y="159"/>
                  </a:cubicBezTo>
                  <a:cubicBezTo>
                    <a:pt x="52" y="223"/>
                    <a:pt x="93" y="252"/>
                    <a:pt x="134" y="252"/>
                  </a:cubicBezTo>
                  <a:cubicBezTo>
                    <a:pt x="190" y="252"/>
                    <a:pt x="247" y="201"/>
                    <a:pt x="235" y="116"/>
                  </a:cubicBezTo>
                  <a:cubicBezTo>
                    <a:pt x="235" y="94"/>
                    <a:pt x="235" y="73"/>
                    <a:pt x="214" y="73"/>
                  </a:cubicBezTo>
                  <a:cubicBezTo>
                    <a:pt x="192" y="22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33"/>
            <p:cNvSpPr/>
            <p:nvPr/>
          </p:nvSpPr>
          <p:spPr>
            <a:xfrm>
              <a:off x="-277550" y="5339288"/>
              <a:ext cx="1279800" cy="160450"/>
            </a:xfrm>
            <a:custGeom>
              <a:avLst/>
              <a:gdLst/>
              <a:ahLst/>
              <a:cxnLst/>
              <a:rect l="l" t="t" r="r" b="b"/>
              <a:pathLst>
                <a:path w="51192" h="6418" extrusionOk="0">
                  <a:moveTo>
                    <a:pt x="2629" y="1"/>
                  </a:moveTo>
                  <a:cubicBezTo>
                    <a:pt x="2551" y="1"/>
                    <a:pt x="2473" y="2"/>
                    <a:pt x="2394" y="5"/>
                  </a:cubicBezTo>
                  <a:cubicBezTo>
                    <a:pt x="1817" y="5"/>
                    <a:pt x="1219" y="90"/>
                    <a:pt x="641" y="261"/>
                  </a:cubicBezTo>
                  <a:lnTo>
                    <a:pt x="620" y="261"/>
                  </a:lnTo>
                  <a:cubicBezTo>
                    <a:pt x="235" y="368"/>
                    <a:pt x="0" y="860"/>
                    <a:pt x="107" y="1309"/>
                  </a:cubicBezTo>
                  <a:cubicBezTo>
                    <a:pt x="180" y="1693"/>
                    <a:pt x="488" y="1952"/>
                    <a:pt x="816" y="1952"/>
                  </a:cubicBezTo>
                  <a:cubicBezTo>
                    <a:pt x="872" y="1952"/>
                    <a:pt x="928" y="1944"/>
                    <a:pt x="983" y="1929"/>
                  </a:cubicBezTo>
                  <a:cubicBezTo>
                    <a:pt x="1411" y="1809"/>
                    <a:pt x="1852" y="1759"/>
                    <a:pt x="2300" y="1759"/>
                  </a:cubicBezTo>
                  <a:cubicBezTo>
                    <a:pt x="2817" y="1759"/>
                    <a:pt x="3343" y="1826"/>
                    <a:pt x="3869" y="1929"/>
                  </a:cubicBezTo>
                  <a:cubicBezTo>
                    <a:pt x="4874" y="2142"/>
                    <a:pt x="5878" y="2463"/>
                    <a:pt x="6861" y="2848"/>
                  </a:cubicBezTo>
                  <a:cubicBezTo>
                    <a:pt x="8849" y="3639"/>
                    <a:pt x="10816" y="4600"/>
                    <a:pt x="12910" y="5391"/>
                  </a:cubicBezTo>
                  <a:cubicBezTo>
                    <a:pt x="13445" y="5584"/>
                    <a:pt x="13936" y="6268"/>
                    <a:pt x="14492" y="6417"/>
                  </a:cubicBezTo>
                  <a:cubicBezTo>
                    <a:pt x="14495" y="6418"/>
                    <a:pt x="14499" y="6418"/>
                    <a:pt x="14502" y="6418"/>
                  </a:cubicBezTo>
                  <a:cubicBezTo>
                    <a:pt x="14643" y="6418"/>
                    <a:pt x="14801" y="6008"/>
                    <a:pt x="14924" y="6008"/>
                  </a:cubicBezTo>
                  <a:cubicBezTo>
                    <a:pt x="14929" y="6008"/>
                    <a:pt x="14935" y="6009"/>
                    <a:pt x="14941" y="6011"/>
                  </a:cubicBezTo>
                  <a:lnTo>
                    <a:pt x="15154" y="6054"/>
                  </a:lnTo>
                  <a:lnTo>
                    <a:pt x="15368" y="6075"/>
                  </a:lnTo>
                  <a:cubicBezTo>
                    <a:pt x="15646" y="6118"/>
                    <a:pt x="15924" y="6161"/>
                    <a:pt x="16202" y="6203"/>
                  </a:cubicBezTo>
                  <a:cubicBezTo>
                    <a:pt x="16732" y="6265"/>
                    <a:pt x="17263" y="6292"/>
                    <a:pt x="17794" y="6292"/>
                  </a:cubicBezTo>
                  <a:cubicBezTo>
                    <a:pt x="18375" y="6292"/>
                    <a:pt x="18955" y="6259"/>
                    <a:pt x="19536" y="6203"/>
                  </a:cubicBezTo>
                  <a:cubicBezTo>
                    <a:pt x="21759" y="5990"/>
                    <a:pt x="23875" y="5327"/>
                    <a:pt x="25948" y="4643"/>
                  </a:cubicBezTo>
                  <a:cubicBezTo>
                    <a:pt x="26974" y="4301"/>
                    <a:pt x="28000" y="3959"/>
                    <a:pt x="29026" y="3639"/>
                  </a:cubicBezTo>
                  <a:cubicBezTo>
                    <a:pt x="29302" y="3547"/>
                    <a:pt x="29540" y="3461"/>
                    <a:pt x="29835" y="3461"/>
                  </a:cubicBezTo>
                  <a:cubicBezTo>
                    <a:pt x="30088" y="3461"/>
                    <a:pt x="30383" y="3525"/>
                    <a:pt x="30779" y="3703"/>
                  </a:cubicBezTo>
                  <a:cubicBezTo>
                    <a:pt x="30910" y="3789"/>
                    <a:pt x="31011" y="3823"/>
                    <a:pt x="31092" y="3823"/>
                  </a:cubicBezTo>
                  <a:cubicBezTo>
                    <a:pt x="31414" y="3823"/>
                    <a:pt x="31428" y="3288"/>
                    <a:pt x="31753" y="3288"/>
                  </a:cubicBezTo>
                  <a:cubicBezTo>
                    <a:pt x="31776" y="3288"/>
                    <a:pt x="31800" y="3291"/>
                    <a:pt x="31826" y="3297"/>
                  </a:cubicBezTo>
                  <a:cubicBezTo>
                    <a:pt x="33771" y="3703"/>
                    <a:pt x="35823" y="5284"/>
                    <a:pt x="38110" y="5605"/>
                  </a:cubicBezTo>
                  <a:cubicBezTo>
                    <a:pt x="38998" y="5739"/>
                    <a:pt x="39886" y="5991"/>
                    <a:pt x="40753" y="5991"/>
                  </a:cubicBezTo>
                  <a:cubicBezTo>
                    <a:pt x="40992" y="5991"/>
                    <a:pt x="41230" y="5972"/>
                    <a:pt x="41466" y="5926"/>
                  </a:cubicBezTo>
                  <a:cubicBezTo>
                    <a:pt x="41763" y="6168"/>
                    <a:pt x="41971" y="6264"/>
                    <a:pt x="42119" y="6264"/>
                  </a:cubicBezTo>
                  <a:cubicBezTo>
                    <a:pt x="42376" y="6264"/>
                    <a:pt x="42451" y="5973"/>
                    <a:pt x="42492" y="5648"/>
                  </a:cubicBezTo>
                  <a:cubicBezTo>
                    <a:pt x="42577" y="5199"/>
                    <a:pt x="43988" y="4836"/>
                    <a:pt x="44608" y="4686"/>
                  </a:cubicBezTo>
                  <a:cubicBezTo>
                    <a:pt x="45634" y="4429"/>
                    <a:pt x="46660" y="4194"/>
                    <a:pt x="47707" y="4152"/>
                  </a:cubicBezTo>
                  <a:cubicBezTo>
                    <a:pt x="47857" y="4142"/>
                    <a:pt x="48006" y="4137"/>
                    <a:pt x="48156" y="4137"/>
                  </a:cubicBezTo>
                  <a:cubicBezTo>
                    <a:pt x="49031" y="4137"/>
                    <a:pt x="49899" y="4302"/>
                    <a:pt x="50721" y="4686"/>
                  </a:cubicBezTo>
                  <a:cubicBezTo>
                    <a:pt x="50757" y="4707"/>
                    <a:pt x="50796" y="4716"/>
                    <a:pt x="50835" y="4716"/>
                  </a:cubicBezTo>
                  <a:cubicBezTo>
                    <a:pt x="50956" y="4716"/>
                    <a:pt x="51078" y="4623"/>
                    <a:pt x="51127" y="4494"/>
                  </a:cubicBezTo>
                  <a:cubicBezTo>
                    <a:pt x="51191" y="4301"/>
                    <a:pt x="51106" y="4087"/>
                    <a:pt x="50956" y="4002"/>
                  </a:cubicBezTo>
                  <a:cubicBezTo>
                    <a:pt x="49981" y="3494"/>
                    <a:pt x="48909" y="3295"/>
                    <a:pt x="47850" y="3295"/>
                  </a:cubicBezTo>
                  <a:cubicBezTo>
                    <a:pt x="47795" y="3295"/>
                    <a:pt x="47741" y="3296"/>
                    <a:pt x="47686" y="3297"/>
                  </a:cubicBezTo>
                  <a:cubicBezTo>
                    <a:pt x="46574" y="3297"/>
                    <a:pt x="45506" y="3489"/>
                    <a:pt x="44437" y="3724"/>
                  </a:cubicBezTo>
                  <a:cubicBezTo>
                    <a:pt x="43368" y="3938"/>
                    <a:pt x="42342" y="4194"/>
                    <a:pt x="41295" y="4365"/>
                  </a:cubicBezTo>
                  <a:cubicBezTo>
                    <a:pt x="40689" y="4466"/>
                    <a:pt x="40076" y="4530"/>
                    <a:pt x="39472" y="4530"/>
                  </a:cubicBezTo>
                  <a:cubicBezTo>
                    <a:pt x="39054" y="4530"/>
                    <a:pt x="38641" y="4499"/>
                    <a:pt x="38238" y="4429"/>
                  </a:cubicBezTo>
                  <a:cubicBezTo>
                    <a:pt x="37234" y="4258"/>
                    <a:pt x="36272" y="3852"/>
                    <a:pt x="35289" y="3382"/>
                  </a:cubicBezTo>
                  <a:cubicBezTo>
                    <a:pt x="34306" y="2912"/>
                    <a:pt x="33301" y="2378"/>
                    <a:pt x="32168" y="2100"/>
                  </a:cubicBezTo>
                  <a:cubicBezTo>
                    <a:pt x="31664" y="1988"/>
                    <a:pt x="31161" y="1925"/>
                    <a:pt x="30657" y="1925"/>
                  </a:cubicBezTo>
                  <a:cubicBezTo>
                    <a:pt x="30584" y="1925"/>
                    <a:pt x="30510" y="1926"/>
                    <a:pt x="30437" y="1929"/>
                  </a:cubicBezTo>
                  <a:cubicBezTo>
                    <a:pt x="29838" y="1950"/>
                    <a:pt x="27701" y="2698"/>
                    <a:pt x="27188" y="2869"/>
                  </a:cubicBezTo>
                  <a:cubicBezTo>
                    <a:pt x="26972" y="2926"/>
                    <a:pt x="26823" y="2947"/>
                    <a:pt x="26712" y="2947"/>
                  </a:cubicBezTo>
                  <a:cubicBezTo>
                    <a:pt x="26410" y="2947"/>
                    <a:pt x="26401" y="2790"/>
                    <a:pt x="26130" y="2790"/>
                  </a:cubicBezTo>
                  <a:cubicBezTo>
                    <a:pt x="26019" y="2790"/>
                    <a:pt x="25864" y="2817"/>
                    <a:pt x="25628" y="2890"/>
                  </a:cubicBezTo>
                  <a:cubicBezTo>
                    <a:pt x="23576" y="3510"/>
                    <a:pt x="21503" y="4365"/>
                    <a:pt x="19429" y="4515"/>
                  </a:cubicBezTo>
                  <a:cubicBezTo>
                    <a:pt x="19034" y="4548"/>
                    <a:pt x="18639" y="4565"/>
                    <a:pt x="18244" y="4565"/>
                  </a:cubicBezTo>
                  <a:cubicBezTo>
                    <a:pt x="17613" y="4565"/>
                    <a:pt x="16982" y="4521"/>
                    <a:pt x="16351" y="4429"/>
                  </a:cubicBezTo>
                  <a:cubicBezTo>
                    <a:pt x="16116" y="4408"/>
                    <a:pt x="15838" y="4365"/>
                    <a:pt x="15603" y="4301"/>
                  </a:cubicBezTo>
                  <a:lnTo>
                    <a:pt x="15219" y="4237"/>
                  </a:lnTo>
                  <a:lnTo>
                    <a:pt x="14855" y="4152"/>
                  </a:lnTo>
                  <a:cubicBezTo>
                    <a:pt x="14364" y="4002"/>
                    <a:pt x="13872" y="3852"/>
                    <a:pt x="13380" y="3660"/>
                  </a:cubicBezTo>
                  <a:cubicBezTo>
                    <a:pt x="11393" y="2912"/>
                    <a:pt x="9426" y="1886"/>
                    <a:pt x="7353" y="1095"/>
                  </a:cubicBezTo>
                  <a:cubicBezTo>
                    <a:pt x="6306" y="689"/>
                    <a:pt x="5237" y="347"/>
                    <a:pt x="4125" y="133"/>
                  </a:cubicBezTo>
                  <a:cubicBezTo>
                    <a:pt x="3643" y="59"/>
                    <a:pt x="3144" y="1"/>
                    <a:pt x="26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33"/>
            <p:cNvSpPr/>
            <p:nvPr/>
          </p:nvSpPr>
          <p:spPr>
            <a:xfrm>
              <a:off x="479625" y="4460038"/>
              <a:ext cx="776425" cy="590300"/>
            </a:xfrm>
            <a:custGeom>
              <a:avLst/>
              <a:gdLst/>
              <a:ahLst/>
              <a:cxnLst/>
              <a:rect l="l" t="t" r="r" b="b"/>
              <a:pathLst>
                <a:path w="31057" h="23612" extrusionOk="0">
                  <a:moveTo>
                    <a:pt x="30883" y="0"/>
                  </a:moveTo>
                  <a:cubicBezTo>
                    <a:pt x="30817" y="0"/>
                    <a:pt x="30747" y="33"/>
                    <a:pt x="30694" y="100"/>
                  </a:cubicBezTo>
                  <a:cubicBezTo>
                    <a:pt x="30202" y="741"/>
                    <a:pt x="29582" y="1276"/>
                    <a:pt x="28941" y="1661"/>
                  </a:cubicBezTo>
                  <a:cubicBezTo>
                    <a:pt x="28278" y="2067"/>
                    <a:pt x="27594" y="2387"/>
                    <a:pt x="26910" y="2665"/>
                  </a:cubicBezTo>
                  <a:cubicBezTo>
                    <a:pt x="26316" y="2899"/>
                    <a:pt x="25341" y="3286"/>
                    <a:pt x="24973" y="3286"/>
                  </a:cubicBezTo>
                  <a:cubicBezTo>
                    <a:pt x="24905" y="3286"/>
                    <a:pt x="24857" y="3272"/>
                    <a:pt x="24837" y="3242"/>
                  </a:cubicBezTo>
                  <a:cubicBezTo>
                    <a:pt x="24132" y="3563"/>
                    <a:pt x="23362" y="4290"/>
                    <a:pt x="22700" y="4867"/>
                  </a:cubicBezTo>
                  <a:cubicBezTo>
                    <a:pt x="21353" y="5999"/>
                    <a:pt x="20455" y="7624"/>
                    <a:pt x="19322" y="8671"/>
                  </a:cubicBezTo>
                  <a:cubicBezTo>
                    <a:pt x="19045" y="8949"/>
                    <a:pt x="18745" y="9163"/>
                    <a:pt x="18446" y="9355"/>
                  </a:cubicBezTo>
                  <a:cubicBezTo>
                    <a:pt x="18126" y="9526"/>
                    <a:pt x="17826" y="9654"/>
                    <a:pt x="17484" y="9783"/>
                  </a:cubicBezTo>
                  <a:cubicBezTo>
                    <a:pt x="16779" y="10018"/>
                    <a:pt x="16074" y="10253"/>
                    <a:pt x="15368" y="10488"/>
                  </a:cubicBezTo>
                  <a:cubicBezTo>
                    <a:pt x="13958" y="10980"/>
                    <a:pt x="12504" y="11493"/>
                    <a:pt x="11093" y="12283"/>
                  </a:cubicBezTo>
                  <a:cubicBezTo>
                    <a:pt x="10388" y="12690"/>
                    <a:pt x="9704" y="13160"/>
                    <a:pt x="9042" y="13694"/>
                  </a:cubicBezTo>
                  <a:cubicBezTo>
                    <a:pt x="8999" y="13726"/>
                    <a:pt x="8947" y="13738"/>
                    <a:pt x="8893" y="13738"/>
                  </a:cubicBezTo>
                  <a:cubicBezTo>
                    <a:pt x="8730" y="13738"/>
                    <a:pt x="8550" y="13630"/>
                    <a:pt x="8550" y="13630"/>
                  </a:cubicBezTo>
                  <a:cubicBezTo>
                    <a:pt x="8486" y="13715"/>
                    <a:pt x="7973" y="14485"/>
                    <a:pt x="7887" y="14549"/>
                  </a:cubicBezTo>
                  <a:cubicBezTo>
                    <a:pt x="7588" y="14870"/>
                    <a:pt x="7439" y="15212"/>
                    <a:pt x="7161" y="15532"/>
                  </a:cubicBezTo>
                  <a:cubicBezTo>
                    <a:pt x="6028" y="16857"/>
                    <a:pt x="5002" y="18247"/>
                    <a:pt x="3912" y="19508"/>
                  </a:cubicBezTo>
                  <a:cubicBezTo>
                    <a:pt x="3377" y="20149"/>
                    <a:pt x="2822" y="20748"/>
                    <a:pt x="2245" y="21282"/>
                  </a:cubicBezTo>
                  <a:cubicBezTo>
                    <a:pt x="1668" y="21816"/>
                    <a:pt x="1026" y="22522"/>
                    <a:pt x="385" y="22757"/>
                  </a:cubicBezTo>
                  <a:cubicBezTo>
                    <a:pt x="129" y="22864"/>
                    <a:pt x="0" y="22928"/>
                    <a:pt x="43" y="23227"/>
                  </a:cubicBezTo>
                  <a:cubicBezTo>
                    <a:pt x="58" y="23439"/>
                    <a:pt x="149" y="23522"/>
                    <a:pt x="291" y="23522"/>
                  </a:cubicBezTo>
                  <a:cubicBezTo>
                    <a:pt x="350" y="23522"/>
                    <a:pt x="417" y="23508"/>
                    <a:pt x="492" y="23483"/>
                  </a:cubicBezTo>
                  <a:lnTo>
                    <a:pt x="577" y="23612"/>
                  </a:lnTo>
                  <a:cubicBezTo>
                    <a:pt x="962" y="23462"/>
                    <a:pt x="1368" y="23248"/>
                    <a:pt x="1710" y="23013"/>
                  </a:cubicBezTo>
                  <a:cubicBezTo>
                    <a:pt x="2074" y="22778"/>
                    <a:pt x="2416" y="22500"/>
                    <a:pt x="2758" y="22201"/>
                  </a:cubicBezTo>
                  <a:cubicBezTo>
                    <a:pt x="3420" y="21624"/>
                    <a:pt x="3997" y="20983"/>
                    <a:pt x="4574" y="20320"/>
                  </a:cubicBezTo>
                  <a:cubicBezTo>
                    <a:pt x="5707" y="18995"/>
                    <a:pt x="6712" y="17584"/>
                    <a:pt x="7802" y="16323"/>
                  </a:cubicBezTo>
                  <a:cubicBezTo>
                    <a:pt x="8058" y="16002"/>
                    <a:pt x="8336" y="15703"/>
                    <a:pt x="8614" y="15425"/>
                  </a:cubicBezTo>
                  <a:lnTo>
                    <a:pt x="8828" y="15233"/>
                  </a:lnTo>
                  <a:lnTo>
                    <a:pt x="9042" y="15019"/>
                  </a:lnTo>
                  <a:cubicBezTo>
                    <a:pt x="9170" y="14891"/>
                    <a:pt x="9341" y="14763"/>
                    <a:pt x="9490" y="14635"/>
                  </a:cubicBezTo>
                  <a:cubicBezTo>
                    <a:pt x="10089" y="14122"/>
                    <a:pt x="10709" y="13694"/>
                    <a:pt x="11371" y="13288"/>
                  </a:cubicBezTo>
                  <a:cubicBezTo>
                    <a:pt x="12675" y="12519"/>
                    <a:pt x="14043" y="11984"/>
                    <a:pt x="15454" y="11471"/>
                  </a:cubicBezTo>
                  <a:cubicBezTo>
                    <a:pt x="16159" y="11215"/>
                    <a:pt x="16864" y="10958"/>
                    <a:pt x="17570" y="10702"/>
                  </a:cubicBezTo>
                  <a:cubicBezTo>
                    <a:pt x="17912" y="10573"/>
                    <a:pt x="18468" y="10595"/>
                    <a:pt x="18938" y="10403"/>
                  </a:cubicBezTo>
                  <a:cubicBezTo>
                    <a:pt x="19045" y="10082"/>
                    <a:pt x="19408" y="9654"/>
                    <a:pt x="19729" y="9334"/>
                  </a:cubicBezTo>
                  <a:cubicBezTo>
                    <a:pt x="20370" y="8714"/>
                    <a:pt x="20883" y="7987"/>
                    <a:pt x="21396" y="7303"/>
                  </a:cubicBezTo>
                  <a:cubicBezTo>
                    <a:pt x="21909" y="6641"/>
                    <a:pt x="22443" y="5978"/>
                    <a:pt x="23020" y="5465"/>
                  </a:cubicBezTo>
                  <a:cubicBezTo>
                    <a:pt x="23597" y="4952"/>
                    <a:pt x="24260" y="4567"/>
                    <a:pt x="24923" y="4225"/>
                  </a:cubicBezTo>
                  <a:cubicBezTo>
                    <a:pt x="25606" y="3883"/>
                    <a:pt x="26290" y="3606"/>
                    <a:pt x="26996" y="3285"/>
                  </a:cubicBezTo>
                  <a:cubicBezTo>
                    <a:pt x="27701" y="2964"/>
                    <a:pt x="28406" y="2622"/>
                    <a:pt x="29090" y="2173"/>
                  </a:cubicBezTo>
                  <a:cubicBezTo>
                    <a:pt x="29774" y="1703"/>
                    <a:pt x="30437" y="1126"/>
                    <a:pt x="30971" y="378"/>
                  </a:cubicBezTo>
                  <a:cubicBezTo>
                    <a:pt x="31057" y="271"/>
                    <a:pt x="31057" y="122"/>
                    <a:pt x="30993" y="36"/>
                  </a:cubicBezTo>
                  <a:cubicBezTo>
                    <a:pt x="30961" y="12"/>
                    <a:pt x="30923" y="0"/>
                    <a:pt x="308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33"/>
            <p:cNvSpPr/>
            <p:nvPr/>
          </p:nvSpPr>
          <p:spPr>
            <a:xfrm>
              <a:off x="-119925" y="4577013"/>
              <a:ext cx="1226375" cy="463475"/>
            </a:xfrm>
            <a:custGeom>
              <a:avLst/>
              <a:gdLst/>
              <a:ahLst/>
              <a:cxnLst/>
              <a:rect l="l" t="t" r="r" b="b"/>
              <a:pathLst>
                <a:path w="49055" h="18539" extrusionOk="0">
                  <a:moveTo>
                    <a:pt x="48320" y="0"/>
                  </a:moveTo>
                  <a:cubicBezTo>
                    <a:pt x="47334" y="0"/>
                    <a:pt x="46358" y="248"/>
                    <a:pt x="45463" y="658"/>
                  </a:cubicBezTo>
                  <a:cubicBezTo>
                    <a:pt x="44437" y="1128"/>
                    <a:pt x="43475" y="1748"/>
                    <a:pt x="42535" y="2389"/>
                  </a:cubicBezTo>
                  <a:cubicBezTo>
                    <a:pt x="41616" y="3030"/>
                    <a:pt x="40718" y="3693"/>
                    <a:pt x="39778" y="4270"/>
                  </a:cubicBezTo>
                  <a:cubicBezTo>
                    <a:pt x="38859" y="4847"/>
                    <a:pt x="37918" y="5339"/>
                    <a:pt x="36935" y="5574"/>
                  </a:cubicBezTo>
                  <a:cubicBezTo>
                    <a:pt x="36237" y="5756"/>
                    <a:pt x="35517" y="5809"/>
                    <a:pt x="34776" y="5809"/>
                  </a:cubicBezTo>
                  <a:cubicBezTo>
                    <a:pt x="34473" y="5809"/>
                    <a:pt x="34167" y="5800"/>
                    <a:pt x="33857" y="5788"/>
                  </a:cubicBezTo>
                  <a:cubicBezTo>
                    <a:pt x="33333" y="5766"/>
                    <a:pt x="32794" y="5734"/>
                    <a:pt x="32241" y="5734"/>
                  </a:cubicBezTo>
                  <a:cubicBezTo>
                    <a:pt x="31688" y="5734"/>
                    <a:pt x="31121" y="5766"/>
                    <a:pt x="30544" y="5873"/>
                  </a:cubicBezTo>
                  <a:cubicBezTo>
                    <a:pt x="29988" y="5959"/>
                    <a:pt x="29411" y="6151"/>
                    <a:pt x="28877" y="6407"/>
                  </a:cubicBezTo>
                  <a:cubicBezTo>
                    <a:pt x="28343" y="6664"/>
                    <a:pt x="26547" y="8246"/>
                    <a:pt x="26098" y="8609"/>
                  </a:cubicBezTo>
                  <a:cubicBezTo>
                    <a:pt x="25738" y="8892"/>
                    <a:pt x="25577" y="8938"/>
                    <a:pt x="25456" y="8938"/>
                  </a:cubicBezTo>
                  <a:cubicBezTo>
                    <a:pt x="25399" y="8938"/>
                    <a:pt x="25350" y="8927"/>
                    <a:pt x="25294" y="8927"/>
                  </a:cubicBezTo>
                  <a:cubicBezTo>
                    <a:pt x="25172" y="8927"/>
                    <a:pt x="25012" y="8975"/>
                    <a:pt x="24645" y="9272"/>
                  </a:cubicBezTo>
                  <a:cubicBezTo>
                    <a:pt x="22892" y="10682"/>
                    <a:pt x="21204" y="12328"/>
                    <a:pt x="19323" y="13311"/>
                  </a:cubicBezTo>
                  <a:cubicBezTo>
                    <a:pt x="18382" y="13803"/>
                    <a:pt x="17399" y="14209"/>
                    <a:pt x="16416" y="14487"/>
                  </a:cubicBezTo>
                  <a:cubicBezTo>
                    <a:pt x="16159" y="14551"/>
                    <a:pt x="15903" y="14615"/>
                    <a:pt x="15668" y="14679"/>
                  </a:cubicBezTo>
                  <a:lnTo>
                    <a:pt x="15283" y="14743"/>
                  </a:lnTo>
                  <a:lnTo>
                    <a:pt x="14920" y="14829"/>
                  </a:lnTo>
                  <a:cubicBezTo>
                    <a:pt x="14428" y="14893"/>
                    <a:pt x="13915" y="14936"/>
                    <a:pt x="13381" y="14957"/>
                  </a:cubicBezTo>
                  <a:cubicBezTo>
                    <a:pt x="12830" y="14985"/>
                    <a:pt x="12275" y="14994"/>
                    <a:pt x="11716" y="14994"/>
                  </a:cubicBezTo>
                  <a:cubicBezTo>
                    <a:pt x="10806" y="14994"/>
                    <a:pt x="9883" y="14971"/>
                    <a:pt x="8949" y="14971"/>
                  </a:cubicBezTo>
                  <a:cubicBezTo>
                    <a:pt x="8295" y="14971"/>
                    <a:pt x="7635" y="14982"/>
                    <a:pt x="6969" y="15021"/>
                  </a:cubicBezTo>
                  <a:cubicBezTo>
                    <a:pt x="5878" y="15064"/>
                    <a:pt x="4767" y="15171"/>
                    <a:pt x="3656" y="15427"/>
                  </a:cubicBezTo>
                  <a:cubicBezTo>
                    <a:pt x="3121" y="15577"/>
                    <a:pt x="2566" y="15748"/>
                    <a:pt x="2010" y="16004"/>
                  </a:cubicBezTo>
                  <a:cubicBezTo>
                    <a:pt x="1475" y="16240"/>
                    <a:pt x="920" y="16560"/>
                    <a:pt x="428" y="16945"/>
                  </a:cubicBezTo>
                  <a:lnTo>
                    <a:pt x="428" y="16966"/>
                  </a:lnTo>
                  <a:cubicBezTo>
                    <a:pt x="86" y="17244"/>
                    <a:pt x="1" y="17778"/>
                    <a:pt x="236" y="18163"/>
                  </a:cubicBezTo>
                  <a:cubicBezTo>
                    <a:pt x="384" y="18406"/>
                    <a:pt x="618" y="18538"/>
                    <a:pt x="850" y="18538"/>
                  </a:cubicBezTo>
                  <a:cubicBezTo>
                    <a:pt x="986" y="18538"/>
                    <a:pt x="1122" y="18493"/>
                    <a:pt x="1240" y="18398"/>
                  </a:cubicBezTo>
                  <a:cubicBezTo>
                    <a:pt x="2031" y="17778"/>
                    <a:pt x="2972" y="17436"/>
                    <a:pt x="3955" y="17223"/>
                  </a:cubicBezTo>
                  <a:cubicBezTo>
                    <a:pt x="4959" y="17009"/>
                    <a:pt x="5985" y="16902"/>
                    <a:pt x="7033" y="16859"/>
                  </a:cubicBezTo>
                  <a:cubicBezTo>
                    <a:pt x="7655" y="16834"/>
                    <a:pt x="8281" y="16827"/>
                    <a:pt x="8911" y="16827"/>
                  </a:cubicBezTo>
                  <a:cubicBezTo>
                    <a:pt x="9580" y="16827"/>
                    <a:pt x="10253" y="16835"/>
                    <a:pt x="10931" y="16835"/>
                  </a:cubicBezTo>
                  <a:cubicBezTo>
                    <a:pt x="11768" y="16835"/>
                    <a:pt x="12612" y="16824"/>
                    <a:pt x="13466" y="16774"/>
                  </a:cubicBezTo>
                  <a:cubicBezTo>
                    <a:pt x="13479" y="16773"/>
                    <a:pt x="13493" y="16773"/>
                    <a:pt x="13506" y="16773"/>
                  </a:cubicBezTo>
                  <a:cubicBezTo>
                    <a:pt x="13985" y="16773"/>
                    <a:pt x="14575" y="17106"/>
                    <a:pt x="15085" y="17106"/>
                  </a:cubicBezTo>
                  <a:cubicBezTo>
                    <a:pt x="15138" y="17106"/>
                    <a:pt x="15190" y="17102"/>
                    <a:pt x="15240" y="17094"/>
                  </a:cubicBezTo>
                  <a:cubicBezTo>
                    <a:pt x="15390" y="17073"/>
                    <a:pt x="15411" y="16560"/>
                    <a:pt x="15540" y="16517"/>
                  </a:cubicBezTo>
                  <a:lnTo>
                    <a:pt x="15753" y="16475"/>
                  </a:lnTo>
                  <a:lnTo>
                    <a:pt x="15967" y="16432"/>
                  </a:lnTo>
                  <a:cubicBezTo>
                    <a:pt x="16245" y="16368"/>
                    <a:pt x="16501" y="16282"/>
                    <a:pt x="16779" y="16197"/>
                  </a:cubicBezTo>
                  <a:cubicBezTo>
                    <a:pt x="17869" y="15876"/>
                    <a:pt x="18917" y="15406"/>
                    <a:pt x="19921" y="14850"/>
                  </a:cubicBezTo>
                  <a:cubicBezTo>
                    <a:pt x="21930" y="13739"/>
                    <a:pt x="23726" y="12264"/>
                    <a:pt x="25457" y="10789"/>
                  </a:cubicBezTo>
                  <a:cubicBezTo>
                    <a:pt x="26333" y="10041"/>
                    <a:pt x="27188" y="9293"/>
                    <a:pt x="28065" y="8588"/>
                  </a:cubicBezTo>
                  <a:cubicBezTo>
                    <a:pt x="28492" y="8224"/>
                    <a:pt x="28813" y="7925"/>
                    <a:pt x="29732" y="7925"/>
                  </a:cubicBezTo>
                  <a:cubicBezTo>
                    <a:pt x="29794" y="7937"/>
                    <a:pt x="29848" y="7943"/>
                    <a:pt x="29895" y="7943"/>
                  </a:cubicBezTo>
                  <a:cubicBezTo>
                    <a:pt x="30442" y="7943"/>
                    <a:pt x="30135" y="7211"/>
                    <a:pt x="30587" y="7113"/>
                  </a:cubicBezTo>
                  <a:cubicBezTo>
                    <a:pt x="31119" y="7003"/>
                    <a:pt x="31679" y="6971"/>
                    <a:pt x="32257" y="6971"/>
                  </a:cubicBezTo>
                  <a:cubicBezTo>
                    <a:pt x="33045" y="6971"/>
                    <a:pt x="33866" y="7030"/>
                    <a:pt x="34697" y="7030"/>
                  </a:cubicBezTo>
                  <a:cubicBezTo>
                    <a:pt x="35513" y="7030"/>
                    <a:pt x="36338" y="6973"/>
                    <a:pt x="37149" y="6749"/>
                  </a:cubicBezTo>
                  <a:cubicBezTo>
                    <a:pt x="38260" y="6429"/>
                    <a:pt x="39457" y="6301"/>
                    <a:pt x="40398" y="5681"/>
                  </a:cubicBezTo>
                  <a:cubicBezTo>
                    <a:pt x="40601" y="5740"/>
                    <a:pt x="40763" y="5766"/>
                    <a:pt x="40890" y="5766"/>
                  </a:cubicBezTo>
                  <a:cubicBezTo>
                    <a:pt x="41364" y="5766"/>
                    <a:pt x="41363" y="5401"/>
                    <a:pt x="41295" y="4997"/>
                  </a:cubicBezTo>
                  <a:cubicBezTo>
                    <a:pt x="41231" y="4527"/>
                    <a:pt x="42450" y="3607"/>
                    <a:pt x="42984" y="3223"/>
                  </a:cubicBezTo>
                  <a:cubicBezTo>
                    <a:pt x="43882" y="2560"/>
                    <a:pt x="44779" y="1919"/>
                    <a:pt x="45741" y="1449"/>
                  </a:cubicBezTo>
                  <a:cubicBezTo>
                    <a:pt x="46622" y="1028"/>
                    <a:pt x="47577" y="739"/>
                    <a:pt x="48520" y="739"/>
                  </a:cubicBezTo>
                  <a:cubicBezTo>
                    <a:pt x="48584" y="739"/>
                    <a:pt x="48648" y="741"/>
                    <a:pt x="48712" y="743"/>
                  </a:cubicBezTo>
                  <a:cubicBezTo>
                    <a:pt x="48883" y="743"/>
                    <a:pt x="49033" y="594"/>
                    <a:pt x="49033" y="380"/>
                  </a:cubicBezTo>
                  <a:cubicBezTo>
                    <a:pt x="49054" y="188"/>
                    <a:pt x="48905" y="17"/>
                    <a:pt x="48755" y="17"/>
                  </a:cubicBezTo>
                  <a:cubicBezTo>
                    <a:pt x="48610" y="6"/>
                    <a:pt x="48465" y="0"/>
                    <a:pt x="48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33"/>
            <p:cNvSpPr/>
            <p:nvPr/>
          </p:nvSpPr>
          <p:spPr>
            <a:xfrm>
              <a:off x="458775" y="4807288"/>
              <a:ext cx="192400" cy="200975"/>
            </a:xfrm>
            <a:custGeom>
              <a:avLst/>
              <a:gdLst/>
              <a:ahLst/>
              <a:cxnLst/>
              <a:rect l="l" t="t" r="r" b="b"/>
              <a:pathLst>
                <a:path w="7696" h="8039" extrusionOk="0">
                  <a:moveTo>
                    <a:pt x="3941" y="1"/>
                  </a:moveTo>
                  <a:cubicBezTo>
                    <a:pt x="2819" y="1"/>
                    <a:pt x="1711" y="663"/>
                    <a:pt x="1048" y="1877"/>
                  </a:cubicBezTo>
                  <a:cubicBezTo>
                    <a:pt x="1" y="3758"/>
                    <a:pt x="428" y="6238"/>
                    <a:pt x="1967" y="7413"/>
                  </a:cubicBezTo>
                  <a:cubicBezTo>
                    <a:pt x="2519" y="7837"/>
                    <a:pt x="3139" y="8038"/>
                    <a:pt x="3754" y="8038"/>
                  </a:cubicBezTo>
                  <a:cubicBezTo>
                    <a:pt x="4876" y="8038"/>
                    <a:pt x="5985" y="7367"/>
                    <a:pt x="6648" y="6152"/>
                  </a:cubicBezTo>
                  <a:cubicBezTo>
                    <a:pt x="7695" y="4271"/>
                    <a:pt x="7268" y="1792"/>
                    <a:pt x="5729" y="616"/>
                  </a:cubicBezTo>
                  <a:cubicBezTo>
                    <a:pt x="5176" y="200"/>
                    <a:pt x="4557" y="1"/>
                    <a:pt x="39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33"/>
            <p:cNvSpPr/>
            <p:nvPr/>
          </p:nvSpPr>
          <p:spPr>
            <a:xfrm>
              <a:off x="566725" y="4865988"/>
              <a:ext cx="195600" cy="214000"/>
            </a:xfrm>
            <a:custGeom>
              <a:avLst/>
              <a:gdLst/>
              <a:ahLst/>
              <a:cxnLst/>
              <a:rect l="l" t="t" r="r" b="b"/>
              <a:pathLst>
                <a:path w="7824" h="8560" extrusionOk="0">
                  <a:moveTo>
                    <a:pt x="4467" y="1"/>
                  </a:moveTo>
                  <a:cubicBezTo>
                    <a:pt x="3244" y="1"/>
                    <a:pt x="2229" y="863"/>
                    <a:pt x="1304" y="1453"/>
                  </a:cubicBezTo>
                  <a:cubicBezTo>
                    <a:pt x="1219" y="1517"/>
                    <a:pt x="684" y="1923"/>
                    <a:pt x="620" y="1987"/>
                  </a:cubicBezTo>
                  <a:cubicBezTo>
                    <a:pt x="22" y="2394"/>
                    <a:pt x="0" y="2094"/>
                    <a:pt x="770" y="3783"/>
                  </a:cubicBezTo>
                  <a:cubicBezTo>
                    <a:pt x="962" y="4659"/>
                    <a:pt x="1432" y="5557"/>
                    <a:pt x="1732" y="6390"/>
                  </a:cubicBezTo>
                  <a:cubicBezTo>
                    <a:pt x="2074" y="7310"/>
                    <a:pt x="2651" y="8058"/>
                    <a:pt x="3506" y="8400"/>
                  </a:cubicBezTo>
                  <a:cubicBezTo>
                    <a:pt x="3777" y="8511"/>
                    <a:pt x="4035" y="8560"/>
                    <a:pt x="4281" y="8560"/>
                  </a:cubicBezTo>
                  <a:cubicBezTo>
                    <a:pt x="5312" y="8560"/>
                    <a:pt x="6108" y="7689"/>
                    <a:pt x="6626" y="6861"/>
                  </a:cubicBezTo>
                  <a:cubicBezTo>
                    <a:pt x="7374" y="5664"/>
                    <a:pt x="7823" y="4339"/>
                    <a:pt x="7353" y="2671"/>
                  </a:cubicBezTo>
                  <a:cubicBezTo>
                    <a:pt x="6968" y="1239"/>
                    <a:pt x="6156" y="192"/>
                    <a:pt x="4788" y="21"/>
                  </a:cubicBezTo>
                  <a:cubicBezTo>
                    <a:pt x="4679" y="7"/>
                    <a:pt x="4572" y="1"/>
                    <a:pt x="4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33"/>
            <p:cNvSpPr/>
            <p:nvPr/>
          </p:nvSpPr>
          <p:spPr>
            <a:xfrm>
              <a:off x="442750" y="4933738"/>
              <a:ext cx="189725" cy="251800"/>
            </a:xfrm>
            <a:custGeom>
              <a:avLst/>
              <a:gdLst/>
              <a:ahLst/>
              <a:cxnLst/>
              <a:rect l="l" t="t" r="r" b="b"/>
              <a:pathLst>
                <a:path w="7589" h="10072" extrusionOk="0">
                  <a:moveTo>
                    <a:pt x="4910" y="1"/>
                  </a:moveTo>
                  <a:cubicBezTo>
                    <a:pt x="4905" y="1"/>
                    <a:pt x="4900" y="2"/>
                    <a:pt x="4895" y="4"/>
                  </a:cubicBezTo>
                  <a:cubicBezTo>
                    <a:pt x="4254" y="325"/>
                    <a:pt x="3527" y="1906"/>
                    <a:pt x="3036" y="2590"/>
                  </a:cubicBezTo>
                  <a:cubicBezTo>
                    <a:pt x="1967" y="4151"/>
                    <a:pt x="1" y="6737"/>
                    <a:pt x="1646" y="8703"/>
                  </a:cubicBezTo>
                  <a:cubicBezTo>
                    <a:pt x="2362" y="9538"/>
                    <a:pt x="3223" y="10071"/>
                    <a:pt x="4142" y="10071"/>
                  </a:cubicBezTo>
                  <a:cubicBezTo>
                    <a:pt x="4541" y="10071"/>
                    <a:pt x="4951" y="9971"/>
                    <a:pt x="5365" y="9751"/>
                  </a:cubicBezTo>
                  <a:cubicBezTo>
                    <a:pt x="6605" y="9088"/>
                    <a:pt x="7588" y="7528"/>
                    <a:pt x="7204" y="5861"/>
                  </a:cubicBezTo>
                  <a:cubicBezTo>
                    <a:pt x="6990" y="4899"/>
                    <a:pt x="6498" y="4172"/>
                    <a:pt x="6178" y="3232"/>
                  </a:cubicBezTo>
                  <a:cubicBezTo>
                    <a:pt x="5864" y="2312"/>
                    <a:pt x="5141" y="1"/>
                    <a:pt x="49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33"/>
            <p:cNvSpPr/>
            <p:nvPr/>
          </p:nvSpPr>
          <p:spPr>
            <a:xfrm>
              <a:off x="334950" y="4871113"/>
              <a:ext cx="212550" cy="172475"/>
            </a:xfrm>
            <a:custGeom>
              <a:avLst/>
              <a:gdLst/>
              <a:ahLst/>
              <a:cxnLst/>
              <a:rect l="l" t="t" r="r" b="b"/>
              <a:pathLst>
                <a:path w="8502" h="6899" extrusionOk="0">
                  <a:moveTo>
                    <a:pt x="3410" y="1"/>
                  </a:moveTo>
                  <a:cubicBezTo>
                    <a:pt x="1820" y="1"/>
                    <a:pt x="1" y="1279"/>
                    <a:pt x="316" y="3279"/>
                  </a:cubicBezTo>
                  <a:cubicBezTo>
                    <a:pt x="401" y="3770"/>
                    <a:pt x="529" y="4069"/>
                    <a:pt x="487" y="4561"/>
                  </a:cubicBezTo>
                  <a:cubicBezTo>
                    <a:pt x="444" y="5117"/>
                    <a:pt x="294" y="5544"/>
                    <a:pt x="572" y="6057"/>
                  </a:cubicBezTo>
                  <a:cubicBezTo>
                    <a:pt x="857" y="6563"/>
                    <a:pt x="1292" y="6658"/>
                    <a:pt x="1760" y="6658"/>
                  </a:cubicBezTo>
                  <a:cubicBezTo>
                    <a:pt x="2043" y="6658"/>
                    <a:pt x="2339" y="6623"/>
                    <a:pt x="2620" y="6623"/>
                  </a:cubicBezTo>
                  <a:cubicBezTo>
                    <a:pt x="2816" y="6623"/>
                    <a:pt x="3006" y="6640"/>
                    <a:pt x="3180" y="6698"/>
                  </a:cubicBezTo>
                  <a:cubicBezTo>
                    <a:pt x="3569" y="6830"/>
                    <a:pt x="3946" y="6898"/>
                    <a:pt x="4311" y="6898"/>
                  </a:cubicBezTo>
                  <a:cubicBezTo>
                    <a:pt x="5247" y="6898"/>
                    <a:pt x="6096" y="6449"/>
                    <a:pt x="6835" y="5480"/>
                  </a:cubicBezTo>
                  <a:cubicBezTo>
                    <a:pt x="7177" y="5010"/>
                    <a:pt x="7433" y="4454"/>
                    <a:pt x="7732" y="3920"/>
                  </a:cubicBezTo>
                  <a:cubicBezTo>
                    <a:pt x="7903" y="3578"/>
                    <a:pt x="8502" y="2915"/>
                    <a:pt x="8502" y="2509"/>
                  </a:cubicBezTo>
                  <a:cubicBezTo>
                    <a:pt x="8480" y="1718"/>
                    <a:pt x="7091" y="1483"/>
                    <a:pt x="6642" y="1227"/>
                  </a:cubicBezTo>
                  <a:cubicBezTo>
                    <a:pt x="5809" y="778"/>
                    <a:pt x="4996" y="350"/>
                    <a:pt x="4120" y="94"/>
                  </a:cubicBezTo>
                  <a:cubicBezTo>
                    <a:pt x="3895" y="31"/>
                    <a:pt x="3655" y="1"/>
                    <a:pt x="3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33"/>
            <p:cNvSpPr/>
            <p:nvPr/>
          </p:nvSpPr>
          <p:spPr>
            <a:xfrm>
              <a:off x="552825" y="4723188"/>
              <a:ext cx="171550" cy="196775"/>
            </a:xfrm>
            <a:custGeom>
              <a:avLst/>
              <a:gdLst/>
              <a:ahLst/>
              <a:cxnLst/>
              <a:rect l="l" t="t" r="r" b="b"/>
              <a:pathLst>
                <a:path w="6862" h="7871" extrusionOk="0">
                  <a:moveTo>
                    <a:pt x="4306" y="0"/>
                  </a:moveTo>
                  <a:cubicBezTo>
                    <a:pt x="4243" y="0"/>
                    <a:pt x="4183" y="2"/>
                    <a:pt x="4126" y="5"/>
                  </a:cubicBezTo>
                  <a:cubicBezTo>
                    <a:pt x="3442" y="47"/>
                    <a:pt x="2694" y="26"/>
                    <a:pt x="2159" y="560"/>
                  </a:cubicBezTo>
                  <a:cubicBezTo>
                    <a:pt x="1540" y="1159"/>
                    <a:pt x="1262" y="2099"/>
                    <a:pt x="1027" y="2954"/>
                  </a:cubicBezTo>
                  <a:cubicBezTo>
                    <a:pt x="642" y="4237"/>
                    <a:pt x="1" y="6353"/>
                    <a:pt x="749" y="7593"/>
                  </a:cubicBezTo>
                  <a:cubicBezTo>
                    <a:pt x="904" y="7789"/>
                    <a:pt x="1004" y="7871"/>
                    <a:pt x="1093" y="7871"/>
                  </a:cubicBezTo>
                  <a:cubicBezTo>
                    <a:pt x="1187" y="7871"/>
                    <a:pt x="1269" y="7779"/>
                    <a:pt x="1390" y="7635"/>
                  </a:cubicBezTo>
                  <a:cubicBezTo>
                    <a:pt x="1753" y="7251"/>
                    <a:pt x="2288" y="6973"/>
                    <a:pt x="2715" y="6716"/>
                  </a:cubicBezTo>
                  <a:cubicBezTo>
                    <a:pt x="3955" y="6011"/>
                    <a:pt x="5344" y="5519"/>
                    <a:pt x="6242" y="4215"/>
                  </a:cubicBezTo>
                  <a:cubicBezTo>
                    <a:pt x="6798" y="3382"/>
                    <a:pt x="6862" y="2335"/>
                    <a:pt x="6242" y="1565"/>
                  </a:cubicBezTo>
                  <a:cubicBezTo>
                    <a:pt x="5943" y="1223"/>
                    <a:pt x="5793" y="667"/>
                    <a:pt x="5494" y="368"/>
                  </a:cubicBezTo>
                  <a:cubicBezTo>
                    <a:pt x="5197" y="72"/>
                    <a:pt x="4709" y="0"/>
                    <a:pt x="4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33"/>
            <p:cNvSpPr/>
            <p:nvPr/>
          </p:nvSpPr>
          <p:spPr>
            <a:xfrm>
              <a:off x="399475" y="4695263"/>
              <a:ext cx="170475" cy="217300"/>
            </a:xfrm>
            <a:custGeom>
              <a:avLst/>
              <a:gdLst/>
              <a:ahLst/>
              <a:cxnLst/>
              <a:rect l="l" t="t" r="r" b="b"/>
              <a:pathLst>
                <a:path w="6819" h="8692" extrusionOk="0">
                  <a:moveTo>
                    <a:pt x="2292" y="0"/>
                  </a:moveTo>
                  <a:cubicBezTo>
                    <a:pt x="1590" y="0"/>
                    <a:pt x="955" y="363"/>
                    <a:pt x="577" y="1164"/>
                  </a:cubicBezTo>
                  <a:cubicBezTo>
                    <a:pt x="321" y="1699"/>
                    <a:pt x="364" y="2041"/>
                    <a:pt x="321" y="2639"/>
                  </a:cubicBezTo>
                  <a:cubicBezTo>
                    <a:pt x="257" y="3195"/>
                    <a:pt x="0" y="3644"/>
                    <a:pt x="86" y="4221"/>
                  </a:cubicBezTo>
                  <a:cubicBezTo>
                    <a:pt x="299" y="5332"/>
                    <a:pt x="1539" y="6658"/>
                    <a:pt x="2351" y="7171"/>
                  </a:cubicBezTo>
                  <a:cubicBezTo>
                    <a:pt x="3164" y="7641"/>
                    <a:pt x="5151" y="8474"/>
                    <a:pt x="6028" y="8688"/>
                  </a:cubicBezTo>
                  <a:cubicBezTo>
                    <a:pt x="6037" y="8690"/>
                    <a:pt x="6046" y="8691"/>
                    <a:pt x="6055" y="8691"/>
                  </a:cubicBezTo>
                  <a:cubicBezTo>
                    <a:pt x="6538" y="8691"/>
                    <a:pt x="6480" y="5861"/>
                    <a:pt x="6690" y="3216"/>
                  </a:cubicBezTo>
                  <a:cubicBezTo>
                    <a:pt x="6819" y="1656"/>
                    <a:pt x="3912" y="459"/>
                    <a:pt x="3185" y="181"/>
                  </a:cubicBezTo>
                  <a:cubicBezTo>
                    <a:pt x="2885" y="62"/>
                    <a:pt x="2583" y="0"/>
                    <a:pt x="2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33"/>
            <p:cNvSpPr/>
            <p:nvPr/>
          </p:nvSpPr>
          <p:spPr>
            <a:xfrm>
              <a:off x="501525" y="4934363"/>
              <a:ext cx="58800" cy="26750"/>
            </a:xfrm>
            <a:custGeom>
              <a:avLst/>
              <a:gdLst/>
              <a:ahLst/>
              <a:cxnLst/>
              <a:rect l="l" t="t" r="r" b="b"/>
              <a:pathLst>
                <a:path w="2352" h="1070" extrusionOk="0">
                  <a:moveTo>
                    <a:pt x="2352" y="0"/>
                  </a:moveTo>
                  <a:cubicBezTo>
                    <a:pt x="2138" y="107"/>
                    <a:pt x="1967" y="193"/>
                    <a:pt x="1775" y="278"/>
                  </a:cubicBezTo>
                  <a:cubicBezTo>
                    <a:pt x="1582" y="364"/>
                    <a:pt x="1390" y="492"/>
                    <a:pt x="1198" y="578"/>
                  </a:cubicBezTo>
                  <a:cubicBezTo>
                    <a:pt x="813" y="749"/>
                    <a:pt x="407" y="898"/>
                    <a:pt x="1" y="1048"/>
                  </a:cubicBezTo>
                  <a:lnTo>
                    <a:pt x="22" y="1069"/>
                  </a:lnTo>
                  <a:cubicBezTo>
                    <a:pt x="428" y="984"/>
                    <a:pt x="834" y="898"/>
                    <a:pt x="1262" y="749"/>
                  </a:cubicBezTo>
                  <a:cubicBezTo>
                    <a:pt x="1454" y="684"/>
                    <a:pt x="1668" y="620"/>
                    <a:pt x="1860" y="492"/>
                  </a:cubicBezTo>
                  <a:cubicBezTo>
                    <a:pt x="2053" y="385"/>
                    <a:pt x="2224" y="214"/>
                    <a:pt x="2352" y="22"/>
                  </a:cubicBezTo>
                  <a:lnTo>
                    <a:pt x="235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33"/>
            <p:cNvSpPr/>
            <p:nvPr/>
          </p:nvSpPr>
          <p:spPr>
            <a:xfrm>
              <a:off x="498325" y="4930088"/>
              <a:ext cx="59875" cy="9650"/>
            </a:xfrm>
            <a:custGeom>
              <a:avLst/>
              <a:gdLst/>
              <a:ahLst/>
              <a:cxnLst/>
              <a:rect l="l" t="t" r="r" b="b"/>
              <a:pathLst>
                <a:path w="2395" h="386" extrusionOk="0">
                  <a:moveTo>
                    <a:pt x="2394" y="0"/>
                  </a:moveTo>
                  <a:cubicBezTo>
                    <a:pt x="2181" y="65"/>
                    <a:pt x="1988" y="107"/>
                    <a:pt x="1796" y="107"/>
                  </a:cubicBezTo>
                  <a:cubicBezTo>
                    <a:pt x="1603" y="129"/>
                    <a:pt x="1411" y="171"/>
                    <a:pt x="1219" y="193"/>
                  </a:cubicBezTo>
                  <a:cubicBezTo>
                    <a:pt x="1083" y="193"/>
                    <a:pt x="948" y="190"/>
                    <a:pt x="813" y="190"/>
                  </a:cubicBezTo>
                  <a:cubicBezTo>
                    <a:pt x="542" y="190"/>
                    <a:pt x="271" y="200"/>
                    <a:pt x="0" y="257"/>
                  </a:cubicBezTo>
                  <a:lnTo>
                    <a:pt x="0" y="278"/>
                  </a:lnTo>
                  <a:cubicBezTo>
                    <a:pt x="407" y="278"/>
                    <a:pt x="813" y="342"/>
                    <a:pt x="1219" y="364"/>
                  </a:cubicBezTo>
                  <a:cubicBezTo>
                    <a:pt x="1315" y="375"/>
                    <a:pt x="1416" y="385"/>
                    <a:pt x="1521" y="385"/>
                  </a:cubicBezTo>
                  <a:cubicBezTo>
                    <a:pt x="1625" y="385"/>
                    <a:pt x="1732" y="375"/>
                    <a:pt x="1839" y="342"/>
                  </a:cubicBezTo>
                  <a:cubicBezTo>
                    <a:pt x="2031" y="300"/>
                    <a:pt x="2245" y="193"/>
                    <a:pt x="2394" y="22"/>
                  </a:cubicBezTo>
                  <a:lnTo>
                    <a:pt x="239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33"/>
            <p:cNvSpPr/>
            <p:nvPr/>
          </p:nvSpPr>
          <p:spPr>
            <a:xfrm>
              <a:off x="497800" y="4912463"/>
              <a:ext cx="62000" cy="21400"/>
            </a:xfrm>
            <a:custGeom>
              <a:avLst/>
              <a:gdLst/>
              <a:ahLst/>
              <a:cxnLst/>
              <a:rect l="l" t="t" r="r" b="b"/>
              <a:pathLst>
                <a:path w="2480" h="856" extrusionOk="0">
                  <a:moveTo>
                    <a:pt x="0" y="0"/>
                  </a:moveTo>
                  <a:lnTo>
                    <a:pt x="0" y="22"/>
                  </a:lnTo>
                  <a:cubicBezTo>
                    <a:pt x="385" y="257"/>
                    <a:pt x="748" y="513"/>
                    <a:pt x="1176" y="663"/>
                  </a:cubicBezTo>
                  <a:cubicBezTo>
                    <a:pt x="1389" y="748"/>
                    <a:pt x="1603" y="834"/>
                    <a:pt x="1817" y="855"/>
                  </a:cubicBezTo>
                  <a:cubicBezTo>
                    <a:pt x="2052" y="855"/>
                    <a:pt x="2287" y="812"/>
                    <a:pt x="2479" y="705"/>
                  </a:cubicBezTo>
                  <a:lnTo>
                    <a:pt x="2479" y="684"/>
                  </a:lnTo>
                  <a:cubicBezTo>
                    <a:pt x="2266" y="663"/>
                    <a:pt x="2052" y="641"/>
                    <a:pt x="1838" y="620"/>
                  </a:cubicBezTo>
                  <a:cubicBezTo>
                    <a:pt x="1646" y="577"/>
                    <a:pt x="1432" y="556"/>
                    <a:pt x="1218" y="492"/>
                  </a:cubicBezTo>
                  <a:cubicBezTo>
                    <a:pt x="812" y="364"/>
                    <a:pt x="406" y="17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33"/>
            <p:cNvSpPr/>
            <p:nvPr/>
          </p:nvSpPr>
          <p:spPr>
            <a:xfrm>
              <a:off x="507950" y="4859563"/>
              <a:ext cx="52925" cy="66275"/>
            </a:xfrm>
            <a:custGeom>
              <a:avLst/>
              <a:gdLst/>
              <a:ahLst/>
              <a:cxnLst/>
              <a:rect l="l" t="t" r="r" b="b"/>
              <a:pathLst>
                <a:path w="2117" h="2651" extrusionOk="0">
                  <a:moveTo>
                    <a:pt x="0" y="0"/>
                  </a:moveTo>
                  <a:cubicBezTo>
                    <a:pt x="428" y="342"/>
                    <a:pt x="770" y="791"/>
                    <a:pt x="1069" y="1283"/>
                  </a:cubicBezTo>
                  <a:cubicBezTo>
                    <a:pt x="1218" y="1518"/>
                    <a:pt x="1368" y="1774"/>
                    <a:pt x="1518" y="2009"/>
                  </a:cubicBezTo>
                  <a:cubicBezTo>
                    <a:pt x="1689" y="2244"/>
                    <a:pt x="1860" y="2480"/>
                    <a:pt x="2095" y="2651"/>
                  </a:cubicBezTo>
                  <a:lnTo>
                    <a:pt x="2116" y="2629"/>
                  </a:lnTo>
                  <a:cubicBezTo>
                    <a:pt x="1967" y="2373"/>
                    <a:pt x="1838" y="2116"/>
                    <a:pt x="1689" y="1860"/>
                  </a:cubicBezTo>
                  <a:cubicBezTo>
                    <a:pt x="1539" y="1625"/>
                    <a:pt x="1368" y="1389"/>
                    <a:pt x="1197" y="1154"/>
                  </a:cubicBezTo>
                  <a:cubicBezTo>
                    <a:pt x="855" y="705"/>
                    <a:pt x="470" y="25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33"/>
            <p:cNvSpPr/>
            <p:nvPr/>
          </p:nvSpPr>
          <p:spPr>
            <a:xfrm>
              <a:off x="530375" y="4841388"/>
              <a:ext cx="35825" cy="80700"/>
            </a:xfrm>
            <a:custGeom>
              <a:avLst/>
              <a:gdLst/>
              <a:ahLst/>
              <a:cxnLst/>
              <a:rect l="l" t="t" r="r" b="b"/>
              <a:pathLst>
                <a:path w="1433" h="3228" extrusionOk="0">
                  <a:moveTo>
                    <a:pt x="22" y="0"/>
                  </a:moveTo>
                  <a:lnTo>
                    <a:pt x="1" y="22"/>
                  </a:lnTo>
                  <a:cubicBezTo>
                    <a:pt x="236" y="171"/>
                    <a:pt x="407" y="407"/>
                    <a:pt x="535" y="684"/>
                  </a:cubicBezTo>
                  <a:cubicBezTo>
                    <a:pt x="642" y="941"/>
                    <a:pt x="728" y="1240"/>
                    <a:pt x="813" y="1539"/>
                  </a:cubicBezTo>
                  <a:cubicBezTo>
                    <a:pt x="877" y="1839"/>
                    <a:pt x="941" y="2116"/>
                    <a:pt x="1027" y="2416"/>
                  </a:cubicBezTo>
                  <a:cubicBezTo>
                    <a:pt x="1070" y="2565"/>
                    <a:pt x="1134" y="2715"/>
                    <a:pt x="1198" y="2865"/>
                  </a:cubicBezTo>
                  <a:cubicBezTo>
                    <a:pt x="1219" y="2929"/>
                    <a:pt x="1262" y="2993"/>
                    <a:pt x="1283" y="3057"/>
                  </a:cubicBezTo>
                  <a:cubicBezTo>
                    <a:pt x="1326" y="3121"/>
                    <a:pt x="1347" y="3207"/>
                    <a:pt x="1433" y="3228"/>
                  </a:cubicBezTo>
                  <a:lnTo>
                    <a:pt x="1433" y="3207"/>
                  </a:lnTo>
                  <a:cubicBezTo>
                    <a:pt x="1412" y="3164"/>
                    <a:pt x="1390" y="3078"/>
                    <a:pt x="1369" y="3014"/>
                  </a:cubicBezTo>
                  <a:cubicBezTo>
                    <a:pt x="1347" y="2950"/>
                    <a:pt x="1347" y="2865"/>
                    <a:pt x="1326" y="2800"/>
                  </a:cubicBezTo>
                  <a:lnTo>
                    <a:pt x="1219" y="2352"/>
                  </a:lnTo>
                  <a:cubicBezTo>
                    <a:pt x="1155" y="2052"/>
                    <a:pt x="1048" y="1753"/>
                    <a:pt x="963" y="1475"/>
                  </a:cubicBezTo>
                  <a:cubicBezTo>
                    <a:pt x="856" y="1176"/>
                    <a:pt x="770" y="877"/>
                    <a:pt x="621" y="620"/>
                  </a:cubicBezTo>
                  <a:cubicBezTo>
                    <a:pt x="471" y="342"/>
                    <a:pt x="257" y="129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33"/>
            <p:cNvSpPr/>
            <p:nvPr/>
          </p:nvSpPr>
          <p:spPr>
            <a:xfrm>
              <a:off x="557100" y="4840313"/>
              <a:ext cx="15525" cy="82850"/>
            </a:xfrm>
            <a:custGeom>
              <a:avLst/>
              <a:gdLst/>
              <a:ahLst/>
              <a:cxnLst/>
              <a:rect l="l" t="t" r="r" b="b"/>
              <a:pathLst>
                <a:path w="621" h="3314" extrusionOk="0">
                  <a:moveTo>
                    <a:pt x="1" y="1"/>
                  </a:moveTo>
                  <a:lnTo>
                    <a:pt x="1" y="22"/>
                  </a:lnTo>
                  <a:cubicBezTo>
                    <a:pt x="193" y="193"/>
                    <a:pt x="300" y="471"/>
                    <a:pt x="343" y="749"/>
                  </a:cubicBezTo>
                  <a:cubicBezTo>
                    <a:pt x="407" y="1027"/>
                    <a:pt x="428" y="1304"/>
                    <a:pt x="428" y="1582"/>
                  </a:cubicBezTo>
                  <a:cubicBezTo>
                    <a:pt x="428" y="1882"/>
                    <a:pt x="385" y="2159"/>
                    <a:pt x="385" y="2437"/>
                  </a:cubicBezTo>
                  <a:cubicBezTo>
                    <a:pt x="385" y="2737"/>
                    <a:pt x="364" y="3014"/>
                    <a:pt x="407" y="3314"/>
                  </a:cubicBezTo>
                  <a:lnTo>
                    <a:pt x="428" y="3314"/>
                  </a:lnTo>
                  <a:cubicBezTo>
                    <a:pt x="514" y="3036"/>
                    <a:pt x="556" y="2758"/>
                    <a:pt x="578" y="2459"/>
                  </a:cubicBezTo>
                  <a:cubicBezTo>
                    <a:pt x="620" y="2181"/>
                    <a:pt x="599" y="1882"/>
                    <a:pt x="578" y="1582"/>
                  </a:cubicBezTo>
                  <a:cubicBezTo>
                    <a:pt x="556" y="1283"/>
                    <a:pt x="514" y="984"/>
                    <a:pt x="449" y="706"/>
                  </a:cubicBezTo>
                  <a:cubicBezTo>
                    <a:pt x="364" y="428"/>
                    <a:pt x="214" y="15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33"/>
            <p:cNvSpPr/>
            <p:nvPr/>
          </p:nvSpPr>
          <p:spPr>
            <a:xfrm>
              <a:off x="534125" y="4931163"/>
              <a:ext cx="35825" cy="57725"/>
            </a:xfrm>
            <a:custGeom>
              <a:avLst/>
              <a:gdLst/>
              <a:ahLst/>
              <a:cxnLst/>
              <a:rect l="l" t="t" r="r" b="b"/>
              <a:pathLst>
                <a:path w="1433" h="2309" extrusionOk="0">
                  <a:moveTo>
                    <a:pt x="1368" y="0"/>
                  </a:moveTo>
                  <a:cubicBezTo>
                    <a:pt x="1304" y="235"/>
                    <a:pt x="1197" y="428"/>
                    <a:pt x="1112" y="641"/>
                  </a:cubicBezTo>
                  <a:cubicBezTo>
                    <a:pt x="1005" y="834"/>
                    <a:pt x="941" y="1048"/>
                    <a:pt x="813" y="1240"/>
                  </a:cubicBezTo>
                  <a:cubicBezTo>
                    <a:pt x="706" y="1454"/>
                    <a:pt x="599" y="1625"/>
                    <a:pt x="449" y="1817"/>
                  </a:cubicBezTo>
                  <a:cubicBezTo>
                    <a:pt x="321" y="1988"/>
                    <a:pt x="171" y="2159"/>
                    <a:pt x="0" y="2287"/>
                  </a:cubicBezTo>
                  <a:lnTo>
                    <a:pt x="22" y="2309"/>
                  </a:lnTo>
                  <a:cubicBezTo>
                    <a:pt x="385" y="2074"/>
                    <a:pt x="684" y="1732"/>
                    <a:pt x="941" y="1368"/>
                  </a:cubicBezTo>
                  <a:cubicBezTo>
                    <a:pt x="1091" y="1176"/>
                    <a:pt x="1219" y="983"/>
                    <a:pt x="1304" y="748"/>
                  </a:cubicBezTo>
                  <a:cubicBezTo>
                    <a:pt x="1368" y="513"/>
                    <a:pt x="1433" y="257"/>
                    <a:pt x="13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33"/>
            <p:cNvSpPr/>
            <p:nvPr/>
          </p:nvSpPr>
          <p:spPr>
            <a:xfrm>
              <a:off x="536800" y="4923138"/>
              <a:ext cx="31550" cy="48650"/>
            </a:xfrm>
            <a:custGeom>
              <a:avLst/>
              <a:gdLst/>
              <a:ahLst/>
              <a:cxnLst/>
              <a:rect l="l" t="t" r="r" b="b"/>
              <a:pathLst>
                <a:path w="1262" h="1946" extrusionOk="0">
                  <a:moveTo>
                    <a:pt x="1219" y="1"/>
                  </a:moveTo>
                  <a:cubicBezTo>
                    <a:pt x="1133" y="193"/>
                    <a:pt x="1069" y="364"/>
                    <a:pt x="984" y="535"/>
                  </a:cubicBezTo>
                  <a:cubicBezTo>
                    <a:pt x="898" y="706"/>
                    <a:pt x="834" y="898"/>
                    <a:pt x="727" y="1069"/>
                  </a:cubicBezTo>
                  <a:cubicBezTo>
                    <a:pt x="642" y="1240"/>
                    <a:pt x="535" y="1390"/>
                    <a:pt x="406" y="1540"/>
                  </a:cubicBezTo>
                  <a:cubicBezTo>
                    <a:pt x="278" y="1689"/>
                    <a:pt x="150" y="1817"/>
                    <a:pt x="0" y="1924"/>
                  </a:cubicBezTo>
                  <a:lnTo>
                    <a:pt x="22" y="1946"/>
                  </a:lnTo>
                  <a:cubicBezTo>
                    <a:pt x="342" y="1796"/>
                    <a:pt x="620" y="1497"/>
                    <a:pt x="855" y="1176"/>
                  </a:cubicBezTo>
                  <a:cubicBezTo>
                    <a:pt x="984" y="1027"/>
                    <a:pt x="1090" y="856"/>
                    <a:pt x="1155" y="642"/>
                  </a:cubicBezTo>
                  <a:cubicBezTo>
                    <a:pt x="1240" y="449"/>
                    <a:pt x="1261" y="214"/>
                    <a:pt x="12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33"/>
            <p:cNvSpPr/>
            <p:nvPr/>
          </p:nvSpPr>
          <p:spPr>
            <a:xfrm>
              <a:off x="572075" y="4875038"/>
              <a:ext cx="17650" cy="49725"/>
            </a:xfrm>
            <a:custGeom>
              <a:avLst/>
              <a:gdLst/>
              <a:ahLst/>
              <a:cxnLst/>
              <a:rect l="l" t="t" r="r" b="b"/>
              <a:pathLst>
                <a:path w="706" h="1989" extrusionOk="0">
                  <a:moveTo>
                    <a:pt x="620" y="1"/>
                  </a:moveTo>
                  <a:cubicBezTo>
                    <a:pt x="663" y="172"/>
                    <a:pt x="641" y="364"/>
                    <a:pt x="599" y="535"/>
                  </a:cubicBezTo>
                  <a:cubicBezTo>
                    <a:pt x="556" y="706"/>
                    <a:pt x="492" y="856"/>
                    <a:pt x="428" y="1027"/>
                  </a:cubicBezTo>
                  <a:cubicBezTo>
                    <a:pt x="363" y="1177"/>
                    <a:pt x="257" y="1326"/>
                    <a:pt x="192" y="1476"/>
                  </a:cubicBezTo>
                  <a:cubicBezTo>
                    <a:pt x="128" y="1647"/>
                    <a:pt x="64" y="1796"/>
                    <a:pt x="0" y="1967"/>
                  </a:cubicBezTo>
                  <a:lnTo>
                    <a:pt x="21" y="1989"/>
                  </a:lnTo>
                  <a:cubicBezTo>
                    <a:pt x="171" y="1903"/>
                    <a:pt x="278" y="1754"/>
                    <a:pt x="363" y="1604"/>
                  </a:cubicBezTo>
                  <a:cubicBezTo>
                    <a:pt x="470" y="1454"/>
                    <a:pt x="513" y="1262"/>
                    <a:pt x="577" y="1091"/>
                  </a:cubicBezTo>
                  <a:cubicBezTo>
                    <a:pt x="620" y="920"/>
                    <a:pt x="663" y="749"/>
                    <a:pt x="684" y="557"/>
                  </a:cubicBezTo>
                  <a:cubicBezTo>
                    <a:pt x="705" y="364"/>
                    <a:pt x="705" y="172"/>
                    <a:pt x="6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33"/>
            <p:cNvSpPr/>
            <p:nvPr/>
          </p:nvSpPr>
          <p:spPr>
            <a:xfrm>
              <a:off x="538925" y="4900188"/>
              <a:ext cx="48125" cy="48450"/>
            </a:xfrm>
            <a:custGeom>
              <a:avLst/>
              <a:gdLst/>
              <a:ahLst/>
              <a:cxnLst/>
              <a:rect l="l" t="t" r="r" b="b"/>
              <a:pathLst>
                <a:path w="1925" h="1938" extrusionOk="0">
                  <a:moveTo>
                    <a:pt x="906" y="1"/>
                  </a:moveTo>
                  <a:cubicBezTo>
                    <a:pt x="639" y="1"/>
                    <a:pt x="381" y="142"/>
                    <a:pt x="236" y="406"/>
                  </a:cubicBezTo>
                  <a:cubicBezTo>
                    <a:pt x="1" y="855"/>
                    <a:pt x="129" y="1453"/>
                    <a:pt x="535" y="1752"/>
                  </a:cubicBezTo>
                  <a:cubicBezTo>
                    <a:pt x="685" y="1877"/>
                    <a:pt x="858" y="1937"/>
                    <a:pt x="1027" y="1937"/>
                  </a:cubicBezTo>
                  <a:cubicBezTo>
                    <a:pt x="1291" y="1937"/>
                    <a:pt x="1546" y="1791"/>
                    <a:pt x="1689" y="1517"/>
                  </a:cubicBezTo>
                  <a:cubicBezTo>
                    <a:pt x="1925" y="1090"/>
                    <a:pt x="1796" y="491"/>
                    <a:pt x="1390" y="171"/>
                  </a:cubicBezTo>
                  <a:cubicBezTo>
                    <a:pt x="1242" y="56"/>
                    <a:pt x="1073" y="1"/>
                    <a:pt x="9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33"/>
            <p:cNvSpPr/>
            <p:nvPr/>
          </p:nvSpPr>
          <p:spPr>
            <a:xfrm>
              <a:off x="518100" y="4934888"/>
              <a:ext cx="48100" cy="37975"/>
            </a:xfrm>
            <a:custGeom>
              <a:avLst/>
              <a:gdLst/>
              <a:ahLst/>
              <a:cxnLst/>
              <a:rect l="l" t="t" r="r" b="b"/>
              <a:pathLst>
                <a:path w="1924" h="1519" extrusionOk="0">
                  <a:moveTo>
                    <a:pt x="1903" y="1"/>
                  </a:moveTo>
                  <a:cubicBezTo>
                    <a:pt x="1838" y="65"/>
                    <a:pt x="1753" y="108"/>
                    <a:pt x="1667" y="172"/>
                  </a:cubicBezTo>
                  <a:cubicBezTo>
                    <a:pt x="1582" y="215"/>
                    <a:pt x="1496" y="279"/>
                    <a:pt x="1411" y="343"/>
                  </a:cubicBezTo>
                  <a:cubicBezTo>
                    <a:pt x="1261" y="471"/>
                    <a:pt x="1133" y="642"/>
                    <a:pt x="983" y="770"/>
                  </a:cubicBezTo>
                  <a:cubicBezTo>
                    <a:pt x="663" y="1027"/>
                    <a:pt x="342" y="1262"/>
                    <a:pt x="0" y="1497"/>
                  </a:cubicBezTo>
                  <a:lnTo>
                    <a:pt x="22" y="1518"/>
                  </a:lnTo>
                  <a:cubicBezTo>
                    <a:pt x="193" y="1433"/>
                    <a:pt x="385" y="1347"/>
                    <a:pt x="556" y="1241"/>
                  </a:cubicBezTo>
                  <a:cubicBezTo>
                    <a:pt x="727" y="1155"/>
                    <a:pt x="898" y="1048"/>
                    <a:pt x="1069" y="920"/>
                  </a:cubicBezTo>
                  <a:cubicBezTo>
                    <a:pt x="1240" y="813"/>
                    <a:pt x="1411" y="685"/>
                    <a:pt x="1539" y="535"/>
                  </a:cubicBezTo>
                  <a:lnTo>
                    <a:pt x="1753" y="300"/>
                  </a:lnTo>
                  <a:cubicBezTo>
                    <a:pt x="1817" y="215"/>
                    <a:pt x="1881" y="129"/>
                    <a:pt x="1924" y="22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33"/>
            <p:cNvSpPr/>
            <p:nvPr/>
          </p:nvSpPr>
          <p:spPr>
            <a:xfrm>
              <a:off x="570450" y="4918863"/>
              <a:ext cx="11800" cy="55600"/>
            </a:xfrm>
            <a:custGeom>
              <a:avLst/>
              <a:gdLst/>
              <a:ahLst/>
              <a:cxnLst/>
              <a:rect l="l" t="t" r="r" b="b"/>
              <a:pathLst>
                <a:path w="472" h="2224" extrusionOk="0">
                  <a:moveTo>
                    <a:pt x="1" y="1"/>
                  </a:moveTo>
                  <a:cubicBezTo>
                    <a:pt x="22" y="193"/>
                    <a:pt x="86" y="385"/>
                    <a:pt x="129" y="556"/>
                  </a:cubicBezTo>
                  <a:cubicBezTo>
                    <a:pt x="172" y="749"/>
                    <a:pt x="236" y="920"/>
                    <a:pt x="279" y="1091"/>
                  </a:cubicBezTo>
                  <a:cubicBezTo>
                    <a:pt x="364" y="1454"/>
                    <a:pt x="386" y="1839"/>
                    <a:pt x="279" y="2224"/>
                  </a:cubicBezTo>
                  <a:lnTo>
                    <a:pt x="300" y="2224"/>
                  </a:lnTo>
                  <a:cubicBezTo>
                    <a:pt x="364" y="2053"/>
                    <a:pt x="428" y="1860"/>
                    <a:pt x="450" y="1668"/>
                  </a:cubicBezTo>
                  <a:cubicBezTo>
                    <a:pt x="471" y="1454"/>
                    <a:pt x="450" y="1262"/>
                    <a:pt x="428" y="1069"/>
                  </a:cubicBezTo>
                  <a:cubicBezTo>
                    <a:pt x="407" y="856"/>
                    <a:pt x="386" y="663"/>
                    <a:pt x="322" y="492"/>
                  </a:cubicBezTo>
                  <a:cubicBezTo>
                    <a:pt x="236" y="300"/>
                    <a:pt x="151" y="129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33"/>
            <p:cNvSpPr/>
            <p:nvPr/>
          </p:nvSpPr>
          <p:spPr>
            <a:xfrm>
              <a:off x="575800" y="4924738"/>
              <a:ext cx="29950" cy="7100"/>
            </a:xfrm>
            <a:custGeom>
              <a:avLst/>
              <a:gdLst/>
              <a:ahLst/>
              <a:cxnLst/>
              <a:rect l="l" t="t" r="r" b="b"/>
              <a:pathLst>
                <a:path w="1198" h="284" extrusionOk="0">
                  <a:moveTo>
                    <a:pt x="1" y="1"/>
                  </a:moveTo>
                  <a:lnTo>
                    <a:pt x="1" y="22"/>
                  </a:lnTo>
                  <a:cubicBezTo>
                    <a:pt x="43" y="150"/>
                    <a:pt x="172" y="214"/>
                    <a:pt x="257" y="257"/>
                  </a:cubicBezTo>
                  <a:cubicBezTo>
                    <a:pt x="311" y="279"/>
                    <a:pt x="364" y="284"/>
                    <a:pt x="417" y="284"/>
                  </a:cubicBezTo>
                  <a:cubicBezTo>
                    <a:pt x="471" y="284"/>
                    <a:pt x="524" y="279"/>
                    <a:pt x="578" y="279"/>
                  </a:cubicBezTo>
                  <a:cubicBezTo>
                    <a:pt x="612" y="282"/>
                    <a:pt x="647" y="284"/>
                    <a:pt x="682" y="284"/>
                  </a:cubicBezTo>
                  <a:cubicBezTo>
                    <a:pt x="860" y="284"/>
                    <a:pt x="1036" y="236"/>
                    <a:pt x="1198" y="129"/>
                  </a:cubicBezTo>
                  <a:lnTo>
                    <a:pt x="1176" y="108"/>
                  </a:lnTo>
                  <a:cubicBezTo>
                    <a:pt x="1091" y="150"/>
                    <a:pt x="984" y="150"/>
                    <a:pt x="877" y="150"/>
                  </a:cubicBezTo>
                  <a:cubicBezTo>
                    <a:pt x="792" y="129"/>
                    <a:pt x="685" y="129"/>
                    <a:pt x="599" y="86"/>
                  </a:cubicBezTo>
                  <a:cubicBezTo>
                    <a:pt x="492" y="65"/>
                    <a:pt x="385" y="22"/>
                    <a:pt x="300" y="22"/>
                  </a:cubicBezTo>
                  <a:cubicBezTo>
                    <a:pt x="214" y="22"/>
                    <a:pt x="108" y="2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33"/>
            <p:cNvSpPr/>
            <p:nvPr/>
          </p:nvSpPr>
          <p:spPr>
            <a:xfrm>
              <a:off x="569925" y="4902838"/>
              <a:ext cx="28875" cy="23150"/>
            </a:xfrm>
            <a:custGeom>
              <a:avLst/>
              <a:gdLst/>
              <a:ahLst/>
              <a:cxnLst/>
              <a:rect l="l" t="t" r="r" b="b"/>
              <a:pathLst>
                <a:path w="1155" h="926" extrusionOk="0">
                  <a:moveTo>
                    <a:pt x="1133" y="0"/>
                  </a:moveTo>
                  <a:cubicBezTo>
                    <a:pt x="1048" y="86"/>
                    <a:pt x="941" y="171"/>
                    <a:pt x="856" y="236"/>
                  </a:cubicBezTo>
                  <a:cubicBezTo>
                    <a:pt x="749" y="300"/>
                    <a:pt x="663" y="364"/>
                    <a:pt x="556" y="428"/>
                  </a:cubicBezTo>
                  <a:cubicBezTo>
                    <a:pt x="449" y="492"/>
                    <a:pt x="343" y="556"/>
                    <a:pt x="257" y="620"/>
                  </a:cubicBezTo>
                  <a:cubicBezTo>
                    <a:pt x="172" y="706"/>
                    <a:pt x="86" y="791"/>
                    <a:pt x="1" y="898"/>
                  </a:cubicBezTo>
                  <a:lnTo>
                    <a:pt x="1" y="920"/>
                  </a:lnTo>
                  <a:cubicBezTo>
                    <a:pt x="23" y="923"/>
                    <a:pt x="46" y="925"/>
                    <a:pt x="69" y="925"/>
                  </a:cubicBezTo>
                  <a:cubicBezTo>
                    <a:pt x="174" y="925"/>
                    <a:pt x="276" y="887"/>
                    <a:pt x="364" y="834"/>
                  </a:cubicBezTo>
                  <a:cubicBezTo>
                    <a:pt x="471" y="791"/>
                    <a:pt x="556" y="684"/>
                    <a:pt x="642" y="599"/>
                  </a:cubicBezTo>
                  <a:cubicBezTo>
                    <a:pt x="727" y="513"/>
                    <a:pt x="834" y="428"/>
                    <a:pt x="920" y="321"/>
                  </a:cubicBezTo>
                  <a:cubicBezTo>
                    <a:pt x="1005" y="236"/>
                    <a:pt x="1091" y="129"/>
                    <a:pt x="1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33"/>
            <p:cNvSpPr/>
            <p:nvPr/>
          </p:nvSpPr>
          <p:spPr>
            <a:xfrm>
              <a:off x="526100" y="4865963"/>
              <a:ext cx="31550" cy="49725"/>
            </a:xfrm>
            <a:custGeom>
              <a:avLst/>
              <a:gdLst/>
              <a:ahLst/>
              <a:cxnLst/>
              <a:rect l="l" t="t" r="r" b="b"/>
              <a:pathLst>
                <a:path w="1262" h="1989" extrusionOk="0">
                  <a:moveTo>
                    <a:pt x="1" y="1"/>
                  </a:moveTo>
                  <a:cubicBezTo>
                    <a:pt x="129" y="129"/>
                    <a:pt x="236" y="278"/>
                    <a:pt x="321" y="449"/>
                  </a:cubicBezTo>
                  <a:cubicBezTo>
                    <a:pt x="428" y="620"/>
                    <a:pt x="535" y="770"/>
                    <a:pt x="621" y="941"/>
                  </a:cubicBezTo>
                  <a:cubicBezTo>
                    <a:pt x="813" y="1262"/>
                    <a:pt x="920" y="1625"/>
                    <a:pt x="1091" y="1988"/>
                  </a:cubicBezTo>
                  <a:lnTo>
                    <a:pt x="1262" y="1860"/>
                  </a:lnTo>
                  <a:cubicBezTo>
                    <a:pt x="1091" y="1540"/>
                    <a:pt x="920" y="1176"/>
                    <a:pt x="706" y="856"/>
                  </a:cubicBezTo>
                  <a:cubicBezTo>
                    <a:pt x="599" y="706"/>
                    <a:pt x="471" y="578"/>
                    <a:pt x="364" y="407"/>
                  </a:cubicBezTo>
                  <a:cubicBezTo>
                    <a:pt x="257" y="257"/>
                    <a:pt x="150" y="10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33"/>
            <p:cNvSpPr/>
            <p:nvPr/>
          </p:nvSpPr>
          <p:spPr>
            <a:xfrm>
              <a:off x="571000" y="4851013"/>
              <a:ext cx="7500" cy="63600"/>
            </a:xfrm>
            <a:custGeom>
              <a:avLst/>
              <a:gdLst/>
              <a:ahLst/>
              <a:cxnLst/>
              <a:rect l="l" t="t" r="r" b="b"/>
              <a:pathLst>
                <a:path w="300" h="2544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171"/>
                    <a:pt x="150" y="385"/>
                    <a:pt x="171" y="599"/>
                  </a:cubicBezTo>
                  <a:cubicBezTo>
                    <a:pt x="193" y="812"/>
                    <a:pt x="171" y="1026"/>
                    <a:pt x="150" y="1240"/>
                  </a:cubicBezTo>
                  <a:lnTo>
                    <a:pt x="129" y="1881"/>
                  </a:lnTo>
                  <a:cubicBezTo>
                    <a:pt x="129" y="2009"/>
                    <a:pt x="129" y="2095"/>
                    <a:pt x="107" y="2180"/>
                  </a:cubicBezTo>
                  <a:cubicBezTo>
                    <a:pt x="86" y="2266"/>
                    <a:pt x="43" y="2394"/>
                    <a:pt x="22" y="2501"/>
                  </a:cubicBezTo>
                  <a:lnTo>
                    <a:pt x="214" y="2544"/>
                  </a:lnTo>
                  <a:cubicBezTo>
                    <a:pt x="235" y="2437"/>
                    <a:pt x="257" y="2351"/>
                    <a:pt x="278" y="2223"/>
                  </a:cubicBezTo>
                  <a:cubicBezTo>
                    <a:pt x="300" y="2116"/>
                    <a:pt x="300" y="1988"/>
                    <a:pt x="300" y="1881"/>
                  </a:cubicBezTo>
                  <a:lnTo>
                    <a:pt x="257" y="1240"/>
                  </a:lnTo>
                  <a:cubicBezTo>
                    <a:pt x="257" y="1026"/>
                    <a:pt x="257" y="812"/>
                    <a:pt x="214" y="577"/>
                  </a:cubicBezTo>
                  <a:cubicBezTo>
                    <a:pt x="193" y="363"/>
                    <a:pt x="129" y="15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33"/>
            <p:cNvSpPr/>
            <p:nvPr/>
          </p:nvSpPr>
          <p:spPr>
            <a:xfrm>
              <a:off x="514350" y="4878263"/>
              <a:ext cx="47050" cy="49175"/>
            </a:xfrm>
            <a:custGeom>
              <a:avLst/>
              <a:gdLst/>
              <a:ahLst/>
              <a:cxnLst/>
              <a:rect l="l" t="t" r="r" b="b"/>
              <a:pathLst>
                <a:path w="1882" h="1967" extrusionOk="0">
                  <a:moveTo>
                    <a:pt x="1" y="0"/>
                  </a:moveTo>
                  <a:cubicBezTo>
                    <a:pt x="108" y="22"/>
                    <a:pt x="172" y="128"/>
                    <a:pt x="257" y="193"/>
                  </a:cubicBezTo>
                  <a:cubicBezTo>
                    <a:pt x="321" y="257"/>
                    <a:pt x="407" y="342"/>
                    <a:pt x="471" y="428"/>
                  </a:cubicBezTo>
                  <a:cubicBezTo>
                    <a:pt x="620" y="577"/>
                    <a:pt x="791" y="748"/>
                    <a:pt x="941" y="898"/>
                  </a:cubicBezTo>
                  <a:cubicBezTo>
                    <a:pt x="1091" y="1048"/>
                    <a:pt x="1240" y="1219"/>
                    <a:pt x="1369" y="1390"/>
                  </a:cubicBezTo>
                  <a:cubicBezTo>
                    <a:pt x="1497" y="1561"/>
                    <a:pt x="1625" y="1753"/>
                    <a:pt x="1689" y="1967"/>
                  </a:cubicBezTo>
                  <a:lnTo>
                    <a:pt x="1882" y="1838"/>
                  </a:lnTo>
                  <a:cubicBezTo>
                    <a:pt x="1775" y="1625"/>
                    <a:pt x="1625" y="1432"/>
                    <a:pt x="1475" y="1261"/>
                  </a:cubicBezTo>
                  <a:cubicBezTo>
                    <a:pt x="1326" y="1090"/>
                    <a:pt x="1176" y="941"/>
                    <a:pt x="1005" y="812"/>
                  </a:cubicBezTo>
                  <a:cubicBezTo>
                    <a:pt x="834" y="663"/>
                    <a:pt x="663" y="535"/>
                    <a:pt x="514" y="385"/>
                  </a:cubicBezTo>
                  <a:cubicBezTo>
                    <a:pt x="428" y="299"/>
                    <a:pt x="343" y="235"/>
                    <a:pt x="257" y="171"/>
                  </a:cubicBezTo>
                  <a:cubicBezTo>
                    <a:pt x="172" y="107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33"/>
            <p:cNvSpPr/>
            <p:nvPr/>
          </p:nvSpPr>
          <p:spPr>
            <a:xfrm>
              <a:off x="505275" y="4905513"/>
              <a:ext cx="45450" cy="23000"/>
            </a:xfrm>
            <a:custGeom>
              <a:avLst/>
              <a:gdLst/>
              <a:ahLst/>
              <a:cxnLst/>
              <a:rect l="l" t="t" r="r" b="b"/>
              <a:pathLst>
                <a:path w="1818" h="920" extrusionOk="0">
                  <a:moveTo>
                    <a:pt x="0" y="0"/>
                  </a:moveTo>
                  <a:cubicBezTo>
                    <a:pt x="0" y="43"/>
                    <a:pt x="64" y="64"/>
                    <a:pt x="86" y="107"/>
                  </a:cubicBezTo>
                  <a:cubicBezTo>
                    <a:pt x="107" y="129"/>
                    <a:pt x="150" y="150"/>
                    <a:pt x="193" y="171"/>
                  </a:cubicBezTo>
                  <a:cubicBezTo>
                    <a:pt x="257" y="214"/>
                    <a:pt x="321" y="257"/>
                    <a:pt x="406" y="300"/>
                  </a:cubicBezTo>
                  <a:cubicBezTo>
                    <a:pt x="556" y="385"/>
                    <a:pt x="706" y="471"/>
                    <a:pt x="855" y="535"/>
                  </a:cubicBezTo>
                  <a:cubicBezTo>
                    <a:pt x="1005" y="599"/>
                    <a:pt x="1154" y="684"/>
                    <a:pt x="1304" y="748"/>
                  </a:cubicBezTo>
                  <a:cubicBezTo>
                    <a:pt x="1454" y="813"/>
                    <a:pt x="1603" y="877"/>
                    <a:pt x="1774" y="919"/>
                  </a:cubicBezTo>
                  <a:lnTo>
                    <a:pt x="1817" y="684"/>
                  </a:lnTo>
                  <a:cubicBezTo>
                    <a:pt x="1667" y="663"/>
                    <a:pt x="1496" y="620"/>
                    <a:pt x="1347" y="577"/>
                  </a:cubicBezTo>
                  <a:cubicBezTo>
                    <a:pt x="1197" y="535"/>
                    <a:pt x="1048" y="471"/>
                    <a:pt x="877" y="428"/>
                  </a:cubicBezTo>
                  <a:cubicBezTo>
                    <a:pt x="727" y="364"/>
                    <a:pt x="577" y="300"/>
                    <a:pt x="428" y="257"/>
                  </a:cubicBezTo>
                  <a:cubicBezTo>
                    <a:pt x="342" y="214"/>
                    <a:pt x="278" y="193"/>
                    <a:pt x="193" y="150"/>
                  </a:cubicBezTo>
                  <a:cubicBezTo>
                    <a:pt x="171" y="129"/>
                    <a:pt x="129" y="107"/>
                    <a:pt x="86" y="86"/>
                  </a:cubicBezTo>
                  <a:cubicBezTo>
                    <a:pt x="64" y="64"/>
                    <a:pt x="22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33"/>
            <p:cNvSpPr/>
            <p:nvPr/>
          </p:nvSpPr>
          <p:spPr>
            <a:xfrm>
              <a:off x="483350" y="4875588"/>
              <a:ext cx="65750" cy="45975"/>
            </a:xfrm>
            <a:custGeom>
              <a:avLst/>
              <a:gdLst/>
              <a:ahLst/>
              <a:cxnLst/>
              <a:rect l="l" t="t" r="r" b="b"/>
              <a:pathLst>
                <a:path w="2630" h="1839" extrusionOk="0">
                  <a:moveTo>
                    <a:pt x="1" y="0"/>
                  </a:moveTo>
                  <a:cubicBezTo>
                    <a:pt x="129" y="22"/>
                    <a:pt x="236" y="107"/>
                    <a:pt x="343" y="171"/>
                  </a:cubicBezTo>
                  <a:lnTo>
                    <a:pt x="664" y="364"/>
                  </a:lnTo>
                  <a:cubicBezTo>
                    <a:pt x="899" y="513"/>
                    <a:pt x="1112" y="642"/>
                    <a:pt x="1326" y="813"/>
                  </a:cubicBezTo>
                  <a:cubicBezTo>
                    <a:pt x="1540" y="962"/>
                    <a:pt x="1754" y="1112"/>
                    <a:pt x="1946" y="1283"/>
                  </a:cubicBezTo>
                  <a:cubicBezTo>
                    <a:pt x="2031" y="1368"/>
                    <a:pt x="2117" y="1454"/>
                    <a:pt x="2224" y="1561"/>
                  </a:cubicBezTo>
                  <a:cubicBezTo>
                    <a:pt x="2309" y="1668"/>
                    <a:pt x="2416" y="1753"/>
                    <a:pt x="2523" y="1839"/>
                  </a:cubicBezTo>
                  <a:lnTo>
                    <a:pt x="2630" y="1646"/>
                  </a:lnTo>
                  <a:cubicBezTo>
                    <a:pt x="2523" y="1561"/>
                    <a:pt x="2438" y="1497"/>
                    <a:pt x="2331" y="1411"/>
                  </a:cubicBezTo>
                  <a:cubicBezTo>
                    <a:pt x="2245" y="1326"/>
                    <a:pt x="2138" y="1219"/>
                    <a:pt x="2031" y="1133"/>
                  </a:cubicBezTo>
                  <a:cubicBezTo>
                    <a:pt x="1818" y="962"/>
                    <a:pt x="1583" y="834"/>
                    <a:pt x="1369" y="706"/>
                  </a:cubicBezTo>
                  <a:cubicBezTo>
                    <a:pt x="1155" y="556"/>
                    <a:pt x="920" y="428"/>
                    <a:pt x="685" y="321"/>
                  </a:cubicBezTo>
                  <a:lnTo>
                    <a:pt x="343" y="150"/>
                  </a:lnTo>
                  <a:cubicBezTo>
                    <a:pt x="236" y="86"/>
                    <a:pt x="129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33"/>
            <p:cNvSpPr/>
            <p:nvPr/>
          </p:nvSpPr>
          <p:spPr>
            <a:xfrm>
              <a:off x="492975" y="4930613"/>
              <a:ext cx="62550" cy="21400"/>
            </a:xfrm>
            <a:custGeom>
              <a:avLst/>
              <a:gdLst/>
              <a:ahLst/>
              <a:cxnLst/>
              <a:rect l="l" t="t" r="r" b="b"/>
              <a:pathLst>
                <a:path w="2502" h="856" extrusionOk="0">
                  <a:moveTo>
                    <a:pt x="2352" y="1"/>
                  </a:moveTo>
                  <a:cubicBezTo>
                    <a:pt x="2245" y="150"/>
                    <a:pt x="2031" y="236"/>
                    <a:pt x="1839" y="321"/>
                  </a:cubicBezTo>
                  <a:cubicBezTo>
                    <a:pt x="1646" y="407"/>
                    <a:pt x="1433" y="492"/>
                    <a:pt x="1240" y="557"/>
                  </a:cubicBezTo>
                  <a:cubicBezTo>
                    <a:pt x="834" y="685"/>
                    <a:pt x="407" y="792"/>
                    <a:pt x="1" y="856"/>
                  </a:cubicBezTo>
                  <a:cubicBezTo>
                    <a:pt x="428" y="834"/>
                    <a:pt x="834" y="749"/>
                    <a:pt x="1262" y="663"/>
                  </a:cubicBezTo>
                  <a:cubicBezTo>
                    <a:pt x="1475" y="621"/>
                    <a:pt x="1668" y="578"/>
                    <a:pt x="1882" y="492"/>
                  </a:cubicBezTo>
                  <a:cubicBezTo>
                    <a:pt x="1988" y="471"/>
                    <a:pt x="2095" y="428"/>
                    <a:pt x="2202" y="386"/>
                  </a:cubicBezTo>
                  <a:cubicBezTo>
                    <a:pt x="2245" y="364"/>
                    <a:pt x="2288" y="321"/>
                    <a:pt x="2352" y="300"/>
                  </a:cubicBezTo>
                  <a:cubicBezTo>
                    <a:pt x="2395" y="279"/>
                    <a:pt x="2459" y="215"/>
                    <a:pt x="2501" y="172"/>
                  </a:cubicBezTo>
                  <a:lnTo>
                    <a:pt x="235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33"/>
            <p:cNvSpPr/>
            <p:nvPr/>
          </p:nvSpPr>
          <p:spPr>
            <a:xfrm>
              <a:off x="563525" y="4932213"/>
              <a:ext cx="8025" cy="50800"/>
            </a:xfrm>
            <a:custGeom>
              <a:avLst/>
              <a:gdLst/>
              <a:ahLst/>
              <a:cxnLst/>
              <a:rect l="l" t="t" r="r" b="b"/>
              <a:pathLst>
                <a:path w="321" h="2032" extrusionOk="0">
                  <a:moveTo>
                    <a:pt x="171" y="1"/>
                  </a:moveTo>
                  <a:cubicBezTo>
                    <a:pt x="128" y="172"/>
                    <a:pt x="107" y="343"/>
                    <a:pt x="86" y="514"/>
                  </a:cubicBezTo>
                  <a:cubicBezTo>
                    <a:pt x="86" y="685"/>
                    <a:pt x="107" y="835"/>
                    <a:pt x="86" y="1027"/>
                  </a:cubicBezTo>
                  <a:cubicBezTo>
                    <a:pt x="86" y="1177"/>
                    <a:pt x="64" y="1348"/>
                    <a:pt x="43" y="1519"/>
                  </a:cubicBezTo>
                  <a:cubicBezTo>
                    <a:pt x="21" y="1690"/>
                    <a:pt x="0" y="1861"/>
                    <a:pt x="0" y="2032"/>
                  </a:cubicBezTo>
                  <a:lnTo>
                    <a:pt x="21" y="2032"/>
                  </a:lnTo>
                  <a:cubicBezTo>
                    <a:pt x="43" y="1861"/>
                    <a:pt x="86" y="1711"/>
                    <a:pt x="128" y="1540"/>
                  </a:cubicBezTo>
                  <a:cubicBezTo>
                    <a:pt x="171" y="1390"/>
                    <a:pt x="214" y="1219"/>
                    <a:pt x="257" y="1048"/>
                  </a:cubicBezTo>
                  <a:cubicBezTo>
                    <a:pt x="278" y="877"/>
                    <a:pt x="321" y="685"/>
                    <a:pt x="299" y="514"/>
                  </a:cubicBezTo>
                  <a:cubicBezTo>
                    <a:pt x="278" y="343"/>
                    <a:pt x="257" y="172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33"/>
            <p:cNvSpPr/>
            <p:nvPr/>
          </p:nvSpPr>
          <p:spPr>
            <a:xfrm>
              <a:off x="574200" y="4928038"/>
              <a:ext cx="20875" cy="22375"/>
            </a:xfrm>
            <a:custGeom>
              <a:avLst/>
              <a:gdLst/>
              <a:ahLst/>
              <a:cxnLst/>
              <a:rect l="l" t="t" r="r" b="b"/>
              <a:pathLst>
                <a:path w="835" h="895" extrusionOk="0">
                  <a:moveTo>
                    <a:pt x="94" y="1"/>
                  </a:moveTo>
                  <a:cubicBezTo>
                    <a:pt x="63" y="1"/>
                    <a:pt x="32" y="6"/>
                    <a:pt x="1" y="18"/>
                  </a:cubicBezTo>
                  <a:lnTo>
                    <a:pt x="1" y="40"/>
                  </a:lnTo>
                  <a:cubicBezTo>
                    <a:pt x="65" y="125"/>
                    <a:pt x="129" y="189"/>
                    <a:pt x="193" y="275"/>
                  </a:cubicBezTo>
                  <a:cubicBezTo>
                    <a:pt x="278" y="339"/>
                    <a:pt x="364" y="360"/>
                    <a:pt x="428" y="424"/>
                  </a:cubicBezTo>
                  <a:cubicBezTo>
                    <a:pt x="471" y="446"/>
                    <a:pt x="514" y="489"/>
                    <a:pt x="535" y="510"/>
                  </a:cubicBezTo>
                  <a:cubicBezTo>
                    <a:pt x="556" y="553"/>
                    <a:pt x="578" y="595"/>
                    <a:pt x="620" y="638"/>
                  </a:cubicBezTo>
                  <a:cubicBezTo>
                    <a:pt x="663" y="724"/>
                    <a:pt x="727" y="852"/>
                    <a:pt x="813" y="895"/>
                  </a:cubicBezTo>
                  <a:lnTo>
                    <a:pt x="834" y="873"/>
                  </a:lnTo>
                  <a:cubicBezTo>
                    <a:pt x="749" y="809"/>
                    <a:pt x="727" y="702"/>
                    <a:pt x="706" y="595"/>
                  </a:cubicBezTo>
                  <a:cubicBezTo>
                    <a:pt x="685" y="531"/>
                    <a:pt x="663" y="489"/>
                    <a:pt x="642" y="424"/>
                  </a:cubicBezTo>
                  <a:cubicBezTo>
                    <a:pt x="599" y="360"/>
                    <a:pt x="578" y="339"/>
                    <a:pt x="535" y="275"/>
                  </a:cubicBezTo>
                  <a:cubicBezTo>
                    <a:pt x="471" y="189"/>
                    <a:pt x="407" y="104"/>
                    <a:pt x="300" y="61"/>
                  </a:cubicBezTo>
                  <a:cubicBezTo>
                    <a:pt x="239" y="31"/>
                    <a:pt x="168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33"/>
            <p:cNvSpPr/>
            <p:nvPr/>
          </p:nvSpPr>
          <p:spPr>
            <a:xfrm>
              <a:off x="499200" y="4958788"/>
              <a:ext cx="5575" cy="4625"/>
            </a:xfrm>
            <a:custGeom>
              <a:avLst/>
              <a:gdLst/>
              <a:ahLst/>
              <a:cxnLst/>
              <a:rect l="l" t="t" r="r" b="b"/>
              <a:pathLst>
                <a:path w="223" h="185" extrusionOk="0">
                  <a:moveTo>
                    <a:pt x="109" y="0"/>
                  </a:moveTo>
                  <a:cubicBezTo>
                    <a:pt x="80" y="0"/>
                    <a:pt x="50" y="15"/>
                    <a:pt x="30" y="49"/>
                  </a:cubicBezTo>
                  <a:cubicBezTo>
                    <a:pt x="1" y="122"/>
                    <a:pt x="60" y="184"/>
                    <a:pt x="114" y="184"/>
                  </a:cubicBezTo>
                  <a:cubicBezTo>
                    <a:pt x="140" y="184"/>
                    <a:pt x="165" y="170"/>
                    <a:pt x="179" y="135"/>
                  </a:cubicBezTo>
                  <a:cubicBezTo>
                    <a:pt x="222" y="63"/>
                    <a:pt x="168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33"/>
            <p:cNvSpPr/>
            <p:nvPr/>
          </p:nvSpPr>
          <p:spPr>
            <a:xfrm>
              <a:off x="491900" y="4949688"/>
              <a:ext cx="5575" cy="4400"/>
            </a:xfrm>
            <a:custGeom>
              <a:avLst/>
              <a:gdLst/>
              <a:ahLst/>
              <a:cxnLst/>
              <a:rect l="l" t="t" r="r" b="b"/>
              <a:pathLst>
                <a:path w="223" h="176" extrusionOk="0">
                  <a:moveTo>
                    <a:pt x="109" y="1"/>
                  </a:moveTo>
                  <a:cubicBezTo>
                    <a:pt x="83" y="1"/>
                    <a:pt x="58" y="15"/>
                    <a:pt x="44" y="50"/>
                  </a:cubicBezTo>
                  <a:cubicBezTo>
                    <a:pt x="0" y="122"/>
                    <a:pt x="55" y="175"/>
                    <a:pt x="114" y="175"/>
                  </a:cubicBezTo>
                  <a:cubicBezTo>
                    <a:pt x="143" y="175"/>
                    <a:pt x="173" y="163"/>
                    <a:pt x="193" y="136"/>
                  </a:cubicBezTo>
                  <a:cubicBezTo>
                    <a:pt x="222" y="63"/>
                    <a:pt x="163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33"/>
            <p:cNvSpPr/>
            <p:nvPr/>
          </p:nvSpPr>
          <p:spPr>
            <a:xfrm>
              <a:off x="495625" y="4933988"/>
              <a:ext cx="7025" cy="5575"/>
            </a:xfrm>
            <a:custGeom>
              <a:avLst/>
              <a:gdLst/>
              <a:ahLst/>
              <a:cxnLst/>
              <a:rect l="l" t="t" r="r" b="b"/>
              <a:pathLst>
                <a:path w="281" h="223" extrusionOk="0">
                  <a:moveTo>
                    <a:pt x="132" y="0"/>
                  </a:moveTo>
                  <a:cubicBezTo>
                    <a:pt x="98" y="0"/>
                    <a:pt x="65" y="17"/>
                    <a:pt x="44" y="58"/>
                  </a:cubicBezTo>
                  <a:cubicBezTo>
                    <a:pt x="1" y="146"/>
                    <a:pt x="66" y="223"/>
                    <a:pt x="139" y="223"/>
                  </a:cubicBezTo>
                  <a:cubicBezTo>
                    <a:pt x="173" y="223"/>
                    <a:pt x="209" y="206"/>
                    <a:pt x="237" y="165"/>
                  </a:cubicBezTo>
                  <a:cubicBezTo>
                    <a:pt x="280" y="78"/>
                    <a:pt x="205" y="0"/>
                    <a:pt x="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33"/>
            <p:cNvSpPr/>
            <p:nvPr/>
          </p:nvSpPr>
          <p:spPr>
            <a:xfrm>
              <a:off x="494900" y="4909963"/>
              <a:ext cx="5250" cy="5000"/>
            </a:xfrm>
            <a:custGeom>
              <a:avLst/>
              <a:gdLst/>
              <a:ahLst/>
              <a:cxnLst/>
              <a:rect l="l" t="t" r="r" b="b"/>
              <a:pathLst>
                <a:path w="210" h="200" extrusionOk="0">
                  <a:moveTo>
                    <a:pt x="100" y="1"/>
                  </a:moveTo>
                  <a:cubicBezTo>
                    <a:pt x="36" y="1"/>
                    <a:pt x="1" y="131"/>
                    <a:pt x="73" y="186"/>
                  </a:cubicBezTo>
                  <a:cubicBezTo>
                    <a:pt x="86" y="195"/>
                    <a:pt x="99" y="200"/>
                    <a:pt x="111" y="200"/>
                  </a:cubicBezTo>
                  <a:cubicBezTo>
                    <a:pt x="175" y="200"/>
                    <a:pt x="210" y="69"/>
                    <a:pt x="137" y="15"/>
                  </a:cubicBezTo>
                  <a:cubicBezTo>
                    <a:pt x="124" y="5"/>
                    <a:pt x="112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33"/>
            <p:cNvSpPr/>
            <p:nvPr/>
          </p:nvSpPr>
          <p:spPr>
            <a:xfrm>
              <a:off x="501500" y="4902963"/>
              <a:ext cx="6850" cy="5375"/>
            </a:xfrm>
            <a:custGeom>
              <a:avLst/>
              <a:gdLst/>
              <a:ahLst/>
              <a:cxnLst/>
              <a:rect l="l" t="t" r="r" b="b"/>
              <a:pathLst>
                <a:path w="274" h="215" extrusionOk="0">
                  <a:moveTo>
                    <a:pt x="134" y="1"/>
                  </a:moveTo>
                  <a:cubicBezTo>
                    <a:pt x="100" y="1"/>
                    <a:pt x="65" y="18"/>
                    <a:pt x="44" y="60"/>
                  </a:cubicBezTo>
                  <a:cubicBezTo>
                    <a:pt x="1" y="147"/>
                    <a:pt x="67" y="215"/>
                    <a:pt x="133" y="215"/>
                  </a:cubicBezTo>
                  <a:cubicBezTo>
                    <a:pt x="164" y="215"/>
                    <a:pt x="195" y="200"/>
                    <a:pt x="215" y="166"/>
                  </a:cubicBezTo>
                  <a:lnTo>
                    <a:pt x="215" y="145"/>
                  </a:lnTo>
                  <a:cubicBezTo>
                    <a:pt x="273" y="73"/>
                    <a:pt x="204" y="1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33"/>
            <p:cNvSpPr/>
            <p:nvPr/>
          </p:nvSpPr>
          <p:spPr>
            <a:xfrm>
              <a:off x="481375" y="4872538"/>
              <a:ext cx="7200" cy="5875"/>
            </a:xfrm>
            <a:custGeom>
              <a:avLst/>
              <a:gdLst/>
              <a:ahLst/>
              <a:cxnLst/>
              <a:rect l="l" t="t" r="r" b="b"/>
              <a:pathLst>
                <a:path w="288" h="235" extrusionOk="0">
                  <a:moveTo>
                    <a:pt x="146" y="0"/>
                  </a:moveTo>
                  <a:cubicBezTo>
                    <a:pt x="113" y="0"/>
                    <a:pt x="79" y="17"/>
                    <a:pt x="59" y="58"/>
                  </a:cubicBezTo>
                  <a:lnTo>
                    <a:pt x="59" y="80"/>
                  </a:lnTo>
                  <a:cubicBezTo>
                    <a:pt x="0" y="167"/>
                    <a:pt x="71" y="235"/>
                    <a:pt x="143" y="235"/>
                  </a:cubicBezTo>
                  <a:cubicBezTo>
                    <a:pt x="176" y="235"/>
                    <a:pt x="209" y="220"/>
                    <a:pt x="230" y="186"/>
                  </a:cubicBezTo>
                  <a:lnTo>
                    <a:pt x="230" y="165"/>
                  </a:lnTo>
                  <a:cubicBezTo>
                    <a:pt x="288" y="78"/>
                    <a:pt x="217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33"/>
            <p:cNvSpPr/>
            <p:nvPr/>
          </p:nvSpPr>
          <p:spPr>
            <a:xfrm>
              <a:off x="512200" y="4875438"/>
              <a:ext cx="6475" cy="5125"/>
            </a:xfrm>
            <a:custGeom>
              <a:avLst/>
              <a:gdLst/>
              <a:ahLst/>
              <a:cxnLst/>
              <a:rect l="l" t="t" r="r" b="b"/>
              <a:pathLst>
                <a:path w="259" h="205" extrusionOk="0">
                  <a:moveTo>
                    <a:pt x="126" y="1"/>
                  </a:moveTo>
                  <a:cubicBezTo>
                    <a:pt x="95" y="1"/>
                    <a:pt x="64" y="15"/>
                    <a:pt x="44" y="49"/>
                  </a:cubicBezTo>
                  <a:cubicBezTo>
                    <a:pt x="0" y="137"/>
                    <a:pt x="66" y="204"/>
                    <a:pt x="133" y="204"/>
                  </a:cubicBezTo>
                  <a:cubicBezTo>
                    <a:pt x="164" y="204"/>
                    <a:pt x="195" y="190"/>
                    <a:pt x="215" y="156"/>
                  </a:cubicBezTo>
                  <a:cubicBezTo>
                    <a:pt x="259" y="68"/>
                    <a:pt x="193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33"/>
            <p:cNvSpPr/>
            <p:nvPr/>
          </p:nvSpPr>
          <p:spPr>
            <a:xfrm>
              <a:off x="504350" y="4856513"/>
              <a:ext cx="7200" cy="5875"/>
            </a:xfrm>
            <a:custGeom>
              <a:avLst/>
              <a:gdLst/>
              <a:ahLst/>
              <a:cxnLst/>
              <a:rect l="l" t="t" r="r" b="b"/>
              <a:pathLst>
                <a:path w="288" h="235" extrusionOk="0">
                  <a:moveTo>
                    <a:pt x="146" y="0"/>
                  </a:moveTo>
                  <a:cubicBezTo>
                    <a:pt x="113" y="0"/>
                    <a:pt x="79" y="17"/>
                    <a:pt x="59" y="58"/>
                  </a:cubicBezTo>
                  <a:lnTo>
                    <a:pt x="59" y="79"/>
                  </a:lnTo>
                  <a:cubicBezTo>
                    <a:pt x="0" y="167"/>
                    <a:pt x="72" y="235"/>
                    <a:pt x="143" y="235"/>
                  </a:cubicBezTo>
                  <a:cubicBezTo>
                    <a:pt x="176" y="235"/>
                    <a:pt x="209" y="220"/>
                    <a:pt x="230" y="186"/>
                  </a:cubicBezTo>
                  <a:lnTo>
                    <a:pt x="230" y="165"/>
                  </a:lnTo>
                  <a:cubicBezTo>
                    <a:pt x="288" y="78"/>
                    <a:pt x="217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33"/>
            <p:cNvSpPr/>
            <p:nvPr/>
          </p:nvSpPr>
          <p:spPr>
            <a:xfrm>
              <a:off x="524325" y="4864013"/>
              <a:ext cx="5225" cy="4300"/>
            </a:xfrm>
            <a:custGeom>
              <a:avLst/>
              <a:gdLst/>
              <a:ahLst/>
              <a:cxnLst/>
              <a:rect l="l" t="t" r="r" b="b"/>
              <a:pathLst>
                <a:path w="209" h="172" extrusionOk="0">
                  <a:moveTo>
                    <a:pt x="96" y="0"/>
                  </a:moveTo>
                  <a:cubicBezTo>
                    <a:pt x="72" y="0"/>
                    <a:pt x="48" y="11"/>
                    <a:pt x="29" y="36"/>
                  </a:cubicBezTo>
                  <a:lnTo>
                    <a:pt x="29" y="57"/>
                  </a:lnTo>
                  <a:cubicBezTo>
                    <a:pt x="1" y="114"/>
                    <a:pt x="48" y="171"/>
                    <a:pt x="102" y="171"/>
                  </a:cubicBezTo>
                  <a:cubicBezTo>
                    <a:pt x="129" y="171"/>
                    <a:pt x="157" y="157"/>
                    <a:pt x="179" y="121"/>
                  </a:cubicBezTo>
                  <a:cubicBezTo>
                    <a:pt x="209" y="61"/>
                    <a:pt x="154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33"/>
            <p:cNvSpPr/>
            <p:nvPr/>
          </p:nvSpPr>
          <p:spPr>
            <a:xfrm>
              <a:off x="527000" y="4839088"/>
              <a:ext cx="5550" cy="4625"/>
            </a:xfrm>
            <a:custGeom>
              <a:avLst/>
              <a:gdLst/>
              <a:ahLst/>
              <a:cxnLst/>
              <a:rect l="l" t="t" r="r" b="b"/>
              <a:pathLst>
                <a:path w="222" h="185" extrusionOk="0">
                  <a:moveTo>
                    <a:pt x="108" y="1"/>
                  </a:moveTo>
                  <a:cubicBezTo>
                    <a:pt x="80" y="1"/>
                    <a:pt x="50" y="15"/>
                    <a:pt x="29" y="50"/>
                  </a:cubicBezTo>
                  <a:cubicBezTo>
                    <a:pt x="0" y="122"/>
                    <a:pt x="49" y="184"/>
                    <a:pt x="104" y="184"/>
                  </a:cubicBezTo>
                  <a:cubicBezTo>
                    <a:pt x="130" y="184"/>
                    <a:pt x="158" y="170"/>
                    <a:pt x="179" y="135"/>
                  </a:cubicBezTo>
                  <a:cubicBezTo>
                    <a:pt x="222" y="63"/>
                    <a:pt x="168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33"/>
            <p:cNvSpPr/>
            <p:nvPr/>
          </p:nvSpPr>
          <p:spPr>
            <a:xfrm>
              <a:off x="552850" y="4837663"/>
              <a:ext cx="6925" cy="5325"/>
            </a:xfrm>
            <a:custGeom>
              <a:avLst/>
              <a:gdLst/>
              <a:ahLst/>
              <a:cxnLst/>
              <a:rect l="l" t="t" r="r" b="b"/>
              <a:pathLst>
                <a:path w="277" h="213" extrusionOk="0">
                  <a:moveTo>
                    <a:pt x="140" y="0"/>
                  </a:moveTo>
                  <a:cubicBezTo>
                    <a:pt x="103" y="0"/>
                    <a:pt x="65" y="19"/>
                    <a:pt x="42" y="64"/>
                  </a:cubicBezTo>
                  <a:cubicBezTo>
                    <a:pt x="1" y="147"/>
                    <a:pt x="59" y="213"/>
                    <a:pt x="128" y="213"/>
                  </a:cubicBezTo>
                  <a:cubicBezTo>
                    <a:pt x="165" y="213"/>
                    <a:pt x="205" y="194"/>
                    <a:pt x="235" y="149"/>
                  </a:cubicBezTo>
                  <a:cubicBezTo>
                    <a:pt x="276" y="66"/>
                    <a:pt x="209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33"/>
            <p:cNvSpPr/>
            <p:nvPr/>
          </p:nvSpPr>
          <p:spPr>
            <a:xfrm>
              <a:off x="568675" y="4848413"/>
              <a:ext cx="5575" cy="4375"/>
            </a:xfrm>
            <a:custGeom>
              <a:avLst/>
              <a:gdLst/>
              <a:ahLst/>
              <a:cxnLst/>
              <a:rect l="l" t="t" r="r" b="b"/>
              <a:pathLst>
                <a:path w="223" h="175" extrusionOk="0">
                  <a:moveTo>
                    <a:pt x="108" y="0"/>
                  </a:moveTo>
                  <a:cubicBezTo>
                    <a:pt x="80" y="0"/>
                    <a:pt x="50" y="12"/>
                    <a:pt x="29" y="40"/>
                  </a:cubicBezTo>
                  <a:cubicBezTo>
                    <a:pt x="0" y="112"/>
                    <a:pt x="49" y="175"/>
                    <a:pt x="104" y="175"/>
                  </a:cubicBezTo>
                  <a:cubicBezTo>
                    <a:pt x="130" y="175"/>
                    <a:pt x="158" y="160"/>
                    <a:pt x="179" y="126"/>
                  </a:cubicBezTo>
                  <a:cubicBezTo>
                    <a:pt x="222" y="53"/>
                    <a:pt x="168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33"/>
            <p:cNvSpPr/>
            <p:nvPr/>
          </p:nvSpPr>
          <p:spPr>
            <a:xfrm>
              <a:off x="583825" y="4870938"/>
              <a:ext cx="7000" cy="5700"/>
            </a:xfrm>
            <a:custGeom>
              <a:avLst/>
              <a:gdLst/>
              <a:ahLst/>
              <a:cxnLst/>
              <a:rect l="l" t="t" r="r" b="b"/>
              <a:pathLst>
                <a:path w="280" h="228" extrusionOk="0">
                  <a:moveTo>
                    <a:pt x="131" y="0"/>
                  </a:moveTo>
                  <a:cubicBezTo>
                    <a:pt x="97" y="0"/>
                    <a:pt x="63" y="17"/>
                    <a:pt x="43" y="58"/>
                  </a:cubicBezTo>
                  <a:cubicBezTo>
                    <a:pt x="1" y="157"/>
                    <a:pt x="61" y="228"/>
                    <a:pt x="125" y="228"/>
                  </a:cubicBezTo>
                  <a:cubicBezTo>
                    <a:pt x="158" y="228"/>
                    <a:pt x="192" y="209"/>
                    <a:pt x="214" y="165"/>
                  </a:cubicBezTo>
                  <a:lnTo>
                    <a:pt x="235" y="165"/>
                  </a:lnTo>
                  <a:cubicBezTo>
                    <a:pt x="279" y="78"/>
                    <a:pt x="20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33"/>
            <p:cNvSpPr/>
            <p:nvPr/>
          </p:nvSpPr>
          <p:spPr>
            <a:xfrm>
              <a:off x="597525" y="4898188"/>
              <a:ext cx="5225" cy="5575"/>
            </a:xfrm>
            <a:custGeom>
              <a:avLst/>
              <a:gdLst/>
              <a:ahLst/>
              <a:cxnLst/>
              <a:rect l="l" t="t" r="r" b="b"/>
              <a:pathLst>
                <a:path w="209" h="223" extrusionOk="0">
                  <a:moveTo>
                    <a:pt x="115" y="0"/>
                  </a:moveTo>
                  <a:cubicBezTo>
                    <a:pt x="60" y="0"/>
                    <a:pt x="0" y="78"/>
                    <a:pt x="29" y="165"/>
                  </a:cubicBezTo>
                  <a:cubicBezTo>
                    <a:pt x="43" y="206"/>
                    <a:pt x="68" y="223"/>
                    <a:pt x="93" y="223"/>
                  </a:cubicBezTo>
                  <a:cubicBezTo>
                    <a:pt x="148" y="223"/>
                    <a:pt x="208" y="146"/>
                    <a:pt x="179" y="58"/>
                  </a:cubicBezTo>
                  <a:cubicBezTo>
                    <a:pt x="165" y="17"/>
                    <a:pt x="141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33"/>
            <p:cNvSpPr/>
            <p:nvPr/>
          </p:nvSpPr>
          <p:spPr>
            <a:xfrm>
              <a:off x="604125" y="4925163"/>
              <a:ext cx="4825" cy="5075"/>
            </a:xfrm>
            <a:custGeom>
              <a:avLst/>
              <a:gdLst/>
              <a:ahLst/>
              <a:cxnLst/>
              <a:rect l="l" t="t" r="r" b="b"/>
              <a:pathLst>
                <a:path w="193" h="203" extrusionOk="0">
                  <a:moveTo>
                    <a:pt x="99" y="1"/>
                  </a:moveTo>
                  <a:cubicBezTo>
                    <a:pt x="64" y="1"/>
                    <a:pt x="31" y="23"/>
                    <a:pt x="22" y="69"/>
                  </a:cubicBezTo>
                  <a:cubicBezTo>
                    <a:pt x="0" y="91"/>
                    <a:pt x="0" y="133"/>
                    <a:pt x="22" y="155"/>
                  </a:cubicBezTo>
                  <a:cubicBezTo>
                    <a:pt x="39" y="189"/>
                    <a:pt x="66" y="203"/>
                    <a:pt x="94" y="203"/>
                  </a:cubicBezTo>
                  <a:cubicBezTo>
                    <a:pt x="136" y="203"/>
                    <a:pt x="180" y="172"/>
                    <a:pt x="193" y="133"/>
                  </a:cubicBezTo>
                  <a:cubicBezTo>
                    <a:pt x="193" y="133"/>
                    <a:pt x="193" y="112"/>
                    <a:pt x="193" y="112"/>
                  </a:cubicBezTo>
                  <a:cubicBezTo>
                    <a:pt x="193" y="39"/>
                    <a:pt x="145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33"/>
            <p:cNvSpPr/>
            <p:nvPr/>
          </p:nvSpPr>
          <p:spPr>
            <a:xfrm>
              <a:off x="592925" y="4948263"/>
              <a:ext cx="6925" cy="5350"/>
            </a:xfrm>
            <a:custGeom>
              <a:avLst/>
              <a:gdLst/>
              <a:ahLst/>
              <a:cxnLst/>
              <a:rect l="l" t="t" r="r" b="b"/>
              <a:pathLst>
                <a:path w="277" h="214" extrusionOk="0">
                  <a:moveTo>
                    <a:pt x="149" y="1"/>
                  </a:moveTo>
                  <a:cubicBezTo>
                    <a:pt x="112" y="1"/>
                    <a:pt x="72" y="20"/>
                    <a:pt x="42" y="64"/>
                  </a:cubicBezTo>
                  <a:cubicBezTo>
                    <a:pt x="1" y="148"/>
                    <a:pt x="68" y="213"/>
                    <a:pt x="137" y="213"/>
                  </a:cubicBezTo>
                  <a:cubicBezTo>
                    <a:pt x="174" y="213"/>
                    <a:pt x="212" y="195"/>
                    <a:pt x="235" y="150"/>
                  </a:cubicBezTo>
                  <a:cubicBezTo>
                    <a:pt x="277" y="66"/>
                    <a:pt x="21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33"/>
            <p:cNvSpPr/>
            <p:nvPr/>
          </p:nvSpPr>
          <p:spPr>
            <a:xfrm>
              <a:off x="574725" y="4973513"/>
              <a:ext cx="6050" cy="5600"/>
            </a:xfrm>
            <a:custGeom>
              <a:avLst/>
              <a:gdLst/>
              <a:ahLst/>
              <a:cxnLst/>
              <a:rect l="l" t="t" r="r" b="b"/>
              <a:pathLst>
                <a:path w="242" h="224" extrusionOk="0">
                  <a:moveTo>
                    <a:pt x="127" y="1"/>
                  </a:moveTo>
                  <a:cubicBezTo>
                    <a:pt x="58" y="1"/>
                    <a:pt x="0" y="106"/>
                    <a:pt x="65" y="187"/>
                  </a:cubicBezTo>
                  <a:cubicBezTo>
                    <a:pt x="86" y="213"/>
                    <a:pt x="108" y="224"/>
                    <a:pt x="128" y="224"/>
                  </a:cubicBezTo>
                  <a:cubicBezTo>
                    <a:pt x="192" y="224"/>
                    <a:pt x="242" y="118"/>
                    <a:pt x="193" y="38"/>
                  </a:cubicBezTo>
                  <a:cubicBezTo>
                    <a:pt x="173" y="12"/>
                    <a:pt x="14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33"/>
            <p:cNvSpPr/>
            <p:nvPr/>
          </p:nvSpPr>
          <p:spPr>
            <a:xfrm>
              <a:off x="560275" y="4980463"/>
              <a:ext cx="7025" cy="5600"/>
            </a:xfrm>
            <a:custGeom>
              <a:avLst/>
              <a:gdLst/>
              <a:ahLst/>
              <a:cxnLst/>
              <a:rect l="l" t="t" r="r" b="b"/>
              <a:pathLst>
                <a:path w="281" h="224" extrusionOk="0">
                  <a:moveTo>
                    <a:pt x="142" y="1"/>
                  </a:moveTo>
                  <a:cubicBezTo>
                    <a:pt x="108" y="1"/>
                    <a:pt x="72" y="18"/>
                    <a:pt x="45" y="59"/>
                  </a:cubicBezTo>
                  <a:cubicBezTo>
                    <a:pt x="1" y="146"/>
                    <a:pt x="76" y="224"/>
                    <a:pt x="149" y="224"/>
                  </a:cubicBezTo>
                  <a:cubicBezTo>
                    <a:pt x="183" y="224"/>
                    <a:pt x="216" y="207"/>
                    <a:pt x="237" y="166"/>
                  </a:cubicBezTo>
                  <a:cubicBezTo>
                    <a:pt x="281" y="78"/>
                    <a:pt x="215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33"/>
            <p:cNvSpPr/>
            <p:nvPr/>
          </p:nvSpPr>
          <p:spPr>
            <a:xfrm>
              <a:off x="529850" y="4986713"/>
              <a:ext cx="5700" cy="6250"/>
            </a:xfrm>
            <a:custGeom>
              <a:avLst/>
              <a:gdLst/>
              <a:ahLst/>
              <a:cxnLst/>
              <a:rect l="l" t="t" r="r" b="b"/>
              <a:pathLst>
                <a:path w="228" h="250" extrusionOk="0">
                  <a:moveTo>
                    <a:pt x="112" y="1"/>
                  </a:moveTo>
                  <a:cubicBezTo>
                    <a:pt x="79" y="1"/>
                    <a:pt x="45" y="19"/>
                    <a:pt x="22" y="65"/>
                  </a:cubicBezTo>
                  <a:cubicBezTo>
                    <a:pt x="0" y="87"/>
                    <a:pt x="0" y="129"/>
                    <a:pt x="22" y="172"/>
                  </a:cubicBezTo>
                  <a:cubicBezTo>
                    <a:pt x="40" y="226"/>
                    <a:pt x="76" y="250"/>
                    <a:pt x="113" y="250"/>
                  </a:cubicBezTo>
                  <a:cubicBezTo>
                    <a:pt x="164" y="250"/>
                    <a:pt x="214" y="204"/>
                    <a:pt x="214" y="129"/>
                  </a:cubicBezTo>
                  <a:cubicBezTo>
                    <a:pt x="228" y="61"/>
                    <a:pt x="171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33"/>
            <p:cNvSpPr/>
            <p:nvPr/>
          </p:nvSpPr>
          <p:spPr>
            <a:xfrm>
              <a:off x="533600" y="4970688"/>
              <a:ext cx="5900" cy="4300"/>
            </a:xfrm>
            <a:custGeom>
              <a:avLst/>
              <a:gdLst/>
              <a:ahLst/>
              <a:cxnLst/>
              <a:rect l="l" t="t" r="r" b="b"/>
              <a:pathLst>
                <a:path w="236" h="172" extrusionOk="0">
                  <a:moveTo>
                    <a:pt x="86" y="1"/>
                  </a:moveTo>
                  <a:cubicBezTo>
                    <a:pt x="0" y="1"/>
                    <a:pt x="21" y="172"/>
                    <a:pt x="107" y="172"/>
                  </a:cubicBezTo>
                  <a:lnTo>
                    <a:pt x="128" y="172"/>
                  </a:lnTo>
                  <a:cubicBezTo>
                    <a:pt x="235" y="172"/>
                    <a:pt x="214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33"/>
            <p:cNvSpPr/>
            <p:nvPr/>
          </p:nvSpPr>
          <p:spPr>
            <a:xfrm>
              <a:off x="533050" y="4969638"/>
              <a:ext cx="5900" cy="4300"/>
            </a:xfrm>
            <a:custGeom>
              <a:avLst/>
              <a:gdLst/>
              <a:ahLst/>
              <a:cxnLst/>
              <a:rect l="l" t="t" r="r" b="b"/>
              <a:pathLst>
                <a:path w="236" h="172" extrusionOk="0">
                  <a:moveTo>
                    <a:pt x="108" y="0"/>
                  </a:moveTo>
                  <a:cubicBezTo>
                    <a:pt x="1" y="0"/>
                    <a:pt x="22" y="171"/>
                    <a:pt x="129" y="171"/>
                  </a:cubicBezTo>
                  <a:lnTo>
                    <a:pt x="150" y="171"/>
                  </a:lnTo>
                  <a:cubicBezTo>
                    <a:pt x="236" y="171"/>
                    <a:pt x="214" y="0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33"/>
            <p:cNvSpPr/>
            <p:nvPr/>
          </p:nvSpPr>
          <p:spPr>
            <a:xfrm>
              <a:off x="515425" y="4969638"/>
              <a:ext cx="5400" cy="6300"/>
            </a:xfrm>
            <a:custGeom>
              <a:avLst/>
              <a:gdLst/>
              <a:ahLst/>
              <a:cxnLst/>
              <a:rect l="l" t="t" r="r" b="b"/>
              <a:pathLst>
                <a:path w="216" h="252" extrusionOk="0">
                  <a:moveTo>
                    <a:pt x="89" y="1"/>
                  </a:moveTo>
                  <a:cubicBezTo>
                    <a:pt x="48" y="1"/>
                    <a:pt x="9" y="26"/>
                    <a:pt x="0" y="86"/>
                  </a:cubicBezTo>
                  <a:cubicBezTo>
                    <a:pt x="0" y="107"/>
                    <a:pt x="0" y="128"/>
                    <a:pt x="0" y="150"/>
                  </a:cubicBezTo>
                  <a:cubicBezTo>
                    <a:pt x="0" y="219"/>
                    <a:pt x="47" y="252"/>
                    <a:pt x="94" y="252"/>
                  </a:cubicBezTo>
                  <a:cubicBezTo>
                    <a:pt x="144" y="252"/>
                    <a:pt x="197" y="214"/>
                    <a:pt x="194" y="144"/>
                  </a:cubicBezTo>
                  <a:lnTo>
                    <a:pt x="194" y="144"/>
                  </a:lnTo>
                  <a:cubicBezTo>
                    <a:pt x="216" y="57"/>
                    <a:pt x="150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33"/>
            <p:cNvSpPr/>
            <p:nvPr/>
          </p:nvSpPr>
          <p:spPr>
            <a:xfrm>
              <a:off x="412300" y="4454438"/>
              <a:ext cx="205200" cy="218675"/>
            </a:xfrm>
            <a:custGeom>
              <a:avLst/>
              <a:gdLst/>
              <a:ahLst/>
              <a:cxnLst/>
              <a:rect l="l" t="t" r="r" b="b"/>
              <a:pathLst>
                <a:path w="8208" h="8747" extrusionOk="0">
                  <a:moveTo>
                    <a:pt x="4226" y="0"/>
                  </a:moveTo>
                  <a:cubicBezTo>
                    <a:pt x="3254" y="0"/>
                    <a:pt x="2271" y="444"/>
                    <a:pt x="1518" y="1329"/>
                  </a:cubicBezTo>
                  <a:cubicBezTo>
                    <a:pt x="43" y="3060"/>
                    <a:pt x="0" y="5839"/>
                    <a:pt x="1432" y="7506"/>
                  </a:cubicBezTo>
                  <a:cubicBezTo>
                    <a:pt x="2135" y="8334"/>
                    <a:pt x="3059" y="8746"/>
                    <a:pt x="3992" y="8746"/>
                  </a:cubicBezTo>
                  <a:cubicBezTo>
                    <a:pt x="4960" y="8746"/>
                    <a:pt x="5939" y="8302"/>
                    <a:pt x="6690" y="7420"/>
                  </a:cubicBezTo>
                  <a:cubicBezTo>
                    <a:pt x="8165" y="5689"/>
                    <a:pt x="8208" y="2910"/>
                    <a:pt x="6776" y="1222"/>
                  </a:cubicBezTo>
                  <a:cubicBezTo>
                    <a:pt x="6076" y="407"/>
                    <a:pt x="5155" y="0"/>
                    <a:pt x="42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33"/>
            <p:cNvSpPr/>
            <p:nvPr/>
          </p:nvSpPr>
          <p:spPr>
            <a:xfrm>
              <a:off x="526100" y="4559863"/>
              <a:ext cx="199350" cy="231850"/>
            </a:xfrm>
            <a:custGeom>
              <a:avLst/>
              <a:gdLst/>
              <a:ahLst/>
              <a:cxnLst/>
              <a:rect l="l" t="t" r="r" b="b"/>
              <a:pathLst>
                <a:path w="7974" h="9274" extrusionOk="0">
                  <a:moveTo>
                    <a:pt x="4491" y="1"/>
                  </a:moveTo>
                  <a:cubicBezTo>
                    <a:pt x="3441" y="1"/>
                    <a:pt x="2437" y="489"/>
                    <a:pt x="1540" y="810"/>
                  </a:cubicBezTo>
                  <a:cubicBezTo>
                    <a:pt x="1433" y="852"/>
                    <a:pt x="792" y="1130"/>
                    <a:pt x="706" y="1194"/>
                  </a:cubicBezTo>
                  <a:cubicBezTo>
                    <a:pt x="1" y="1472"/>
                    <a:pt x="22" y="1130"/>
                    <a:pt x="535" y="3161"/>
                  </a:cubicBezTo>
                  <a:cubicBezTo>
                    <a:pt x="557" y="4144"/>
                    <a:pt x="877" y="5234"/>
                    <a:pt x="1048" y="6217"/>
                  </a:cubicBezTo>
                  <a:cubicBezTo>
                    <a:pt x="1241" y="7286"/>
                    <a:pt x="1711" y="8248"/>
                    <a:pt x="2566" y="8846"/>
                  </a:cubicBezTo>
                  <a:cubicBezTo>
                    <a:pt x="2994" y="9149"/>
                    <a:pt x="3419" y="9274"/>
                    <a:pt x="3827" y="9274"/>
                  </a:cubicBezTo>
                  <a:cubicBezTo>
                    <a:pt x="4743" y="9274"/>
                    <a:pt x="5578" y="8648"/>
                    <a:pt x="6199" y="8013"/>
                  </a:cubicBezTo>
                  <a:cubicBezTo>
                    <a:pt x="7225" y="6944"/>
                    <a:pt x="7973" y="5640"/>
                    <a:pt x="7781" y="3716"/>
                  </a:cubicBezTo>
                  <a:cubicBezTo>
                    <a:pt x="7631" y="2092"/>
                    <a:pt x="6990" y="767"/>
                    <a:pt x="5558" y="190"/>
                  </a:cubicBezTo>
                  <a:cubicBezTo>
                    <a:pt x="5199" y="56"/>
                    <a:pt x="4843" y="1"/>
                    <a:pt x="44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33"/>
            <p:cNvSpPr/>
            <p:nvPr/>
          </p:nvSpPr>
          <p:spPr>
            <a:xfrm>
              <a:off x="357250" y="4594488"/>
              <a:ext cx="199350" cy="266525"/>
            </a:xfrm>
            <a:custGeom>
              <a:avLst/>
              <a:gdLst/>
              <a:ahLst/>
              <a:cxnLst/>
              <a:rect l="l" t="t" r="r" b="b"/>
              <a:pathLst>
                <a:path w="7974" h="10661" extrusionOk="0">
                  <a:moveTo>
                    <a:pt x="6529" y="1"/>
                  </a:moveTo>
                  <a:cubicBezTo>
                    <a:pt x="6526" y="1"/>
                    <a:pt x="6523" y="1"/>
                    <a:pt x="6520" y="2"/>
                  </a:cubicBezTo>
                  <a:cubicBezTo>
                    <a:pt x="5793" y="173"/>
                    <a:pt x="4703" y="1669"/>
                    <a:pt x="4040" y="2267"/>
                  </a:cubicBezTo>
                  <a:cubicBezTo>
                    <a:pt x="2608" y="3657"/>
                    <a:pt x="1" y="5901"/>
                    <a:pt x="1390" y="8444"/>
                  </a:cubicBezTo>
                  <a:cubicBezTo>
                    <a:pt x="2109" y="9757"/>
                    <a:pt x="3130" y="10661"/>
                    <a:pt x="4403" y="10661"/>
                  </a:cubicBezTo>
                  <a:cubicBezTo>
                    <a:pt x="4644" y="10661"/>
                    <a:pt x="4894" y="10628"/>
                    <a:pt x="5152" y="10560"/>
                  </a:cubicBezTo>
                  <a:cubicBezTo>
                    <a:pt x="6605" y="10197"/>
                    <a:pt x="7973" y="8765"/>
                    <a:pt x="7888" y="6884"/>
                  </a:cubicBezTo>
                  <a:cubicBezTo>
                    <a:pt x="7824" y="5794"/>
                    <a:pt x="7439" y="4896"/>
                    <a:pt x="7289" y="3806"/>
                  </a:cubicBezTo>
                  <a:cubicBezTo>
                    <a:pt x="7141" y="2707"/>
                    <a:pt x="6785" y="1"/>
                    <a:pt x="65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33"/>
            <p:cNvSpPr/>
            <p:nvPr/>
          </p:nvSpPr>
          <p:spPr>
            <a:xfrm>
              <a:off x="267475" y="4486213"/>
              <a:ext cx="237825" cy="195500"/>
            </a:xfrm>
            <a:custGeom>
              <a:avLst/>
              <a:gdLst/>
              <a:ahLst/>
              <a:cxnLst/>
              <a:rect l="l" t="t" r="r" b="b"/>
              <a:pathLst>
                <a:path w="9513" h="7820" extrusionOk="0">
                  <a:moveTo>
                    <a:pt x="3540" y="1"/>
                  </a:moveTo>
                  <a:cubicBezTo>
                    <a:pt x="2053" y="1"/>
                    <a:pt x="512" y="921"/>
                    <a:pt x="450" y="2794"/>
                  </a:cubicBezTo>
                  <a:cubicBezTo>
                    <a:pt x="450" y="3328"/>
                    <a:pt x="535" y="3691"/>
                    <a:pt x="386" y="4204"/>
                  </a:cubicBezTo>
                  <a:cubicBezTo>
                    <a:pt x="236" y="4781"/>
                    <a:pt x="1" y="5188"/>
                    <a:pt x="193" y="5829"/>
                  </a:cubicBezTo>
                  <a:cubicBezTo>
                    <a:pt x="621" y="7068"/>
                    <a:pt x="2031" y="6684"/>
                    <a:pt x="2865" y="7197"/>
                  </a:cubicBezTo>
                  <a:cubicBezTo>
                    <a:pt x="3508" y="7606"/>
                    <a:pt x="4143" y="7820"/>
                    <a:pt x="4772" y="7820"/>
                  </a:cubicBezTo>
                  <a:cubicBezTo>
                    <a:pt x="5523" y="7820"/>
                    <a:pt x="6267" y="7516"/>
                    <a:pt x="7012" y="6876"/>
                  </a:cubicBezTo>
                  <a:cubicBezTo>
                    <a:pt x="7482" y="6470"/>
                    <a:pt x="7866" y="5936"/>
                    <a:pt x="8273" y="5444"/>
                  </a:cubicBezTo>
                  <a:cubicBezTo>
                    <a:pt x="8529" y="5123"/>
                    <a:pt x="9299" y="4568"/>
                    <a:pt x="9384" y="4140"/>
                  </a:cubicBezTo>
                  <a:cubicBezTo>
                    <a:pt x="9512" y="3285"/>
                    <a:pt x="8059" y="2665"/>
                    <a:pt x="7610" y="2281"/>
                  </a:cubicBezTo>
                  <a:cubicBezTo>
                    <a:pt x="6819" y="1575"/>
                    <a:pt x="6050" y="913"/>
                    <a:pt x="5131" y="400"/>
                  </a:cubicBezTo>
                  <a:cubicBezTo>
                    <a:pt x="4665" y="134"/>
                    <a:pt x="4106" y="1"/>
                    <a:pt x="3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33"/>
            <p:cNvSpPr/>
            <p:nvPr/>
          </p:nvSpPr>
          <p:spPr>
            <a:xfrm>
              <a:off x="517550" y="4388913"/>
              <a:ext cx="203100" cy="194850"/>
            </a:xfrm>
            <a:custGeom>
              <a:avLst/>
              <a:gdLst/>
              <a:ahLst/>
              <a:cxnLst/>
              <a:rect l="l" t="t" r="r" b="b"/>
              <a:pathLst>
                <a:path w="8124" h="7794" extrusionOk="0">
                  <a:moveTo>
                    <a:pt x="4372" y="0"/>
                  </a:moveTo>
                  <a:cubicBezTo>
                    <a:pt x="4043" y="0"/>
                    <a:pt x="3721" y="64"/>
                    <a:pt x="3421" y="252"/>
                  </a:cubicBezTo>
                  <a:cubicBezTo>
                    <a:pt x="2651" y="722"/>
                    <a:pt x="2160" y="1641"/>
                    <a:pt x="1754" y="2496"/>
                  </a:cubicBezTo>
                  <a:cubicBezTo>
                    <a:pt x="1091" y="3779"/>
                    <a:pt x="1" y="5873"/>
                    <a:pt x="557" y="7391"/>
                  </a:cubicBezTo>
                  <a:cubicBezTo>
                    <a:pt x="714" y="7682"/>
                    <a:pt x="810" y="7794"/>
                    <a:pt x="921" y="7794"/>
                  </a:cubicBezTo>
                  <a:cubicBezTo>
                    <a:pt x="1007" y="7794"/>
                    <a:pt x="1102" y="7728"/>
                    <a:pt x="1241" y="7626"/>
                  </a:cubicBezTo>
                  <a:cubicBezTo>
                    <a:pt x="1711" y="7284"/>
                    <a:pt x="2331" y="7135"/>
                    <a:pt x="2844" y="6985"/>
                  </a:cubicBezTo>
                  <a:cubicBezTo>
                    <a:pt x="4297" y="6557"/>
                    <a:pt x="5879" y="6408"/>
                    <a:pt x="7076" y="5232"/>
                  </a:cubicBezTo>
                  <a:cubicBezTo>
                    <a:pt x="7845" y="4506"/>
                    <a:pt x="8123" y="3394"/>
                    <a:pt x="7610" y="2432"/>
                  </a:cubicBezTo>
                  <a:cubicBezTo>
                    <a:pt x="7354" y="1962"/>
                    <a:pt x="7311" y="1342"/>
                    <a:pt x="7033" y="936"/>
                  </a:cubicBezTo>
                  <a:cubicBezTo>
                    <a:pt x="6734" y="466"/>
                    <a:pt x="6114" y="273"/>
                    <a:pt x="5644" y="188"/>
                  </a:cubicBezTo>
                  <a:cubicBezTo>
                    <a:pt x="5224" y="104"/>
                    <a:pt x="4792" y="0"/>
                    <a:pt x="43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33"/>
            <p:cNvSpPr/>
            <p:nvPr/>
          </p:nvSpPr>
          <p:spPr>
            <a:xfrm>
              <a:off x="371150" y="4308563"/>
              <a:ext cx="192925" cy="259625"/>
            </a:xfrm>
            <a:custGeom>
              <a:avLst/>
              <a:gdLst/>
              <a:ahLst/>
              <a:cxnLst/>
              <a:rect l="l" t="t" r="r" b="b"/>
              <a:pathLst>
                <a:path w="7717" h="10385" extrusionOk="0">
                  <a:moveTo>
                    <a:pt x="2695" y="1"/>
                  </a:moveTo>
                  <a:cubicBezTo>
                    <a:pt x="2109" y="1"/>
                    <a:pt x="1551" y="265"/>
                    <a:pt x="1112" y="858"/>
                  </a:cubicBezTo>
                  <a:cubicBezTo>
                    <a:pt x="748" y="1350"/>
                    <a:pt x="727" y="1735"/>
                    <a:pt x="556" y="2355"/>
                  </a:cubicBezTo>
                  <a:cubicBezTo>
                    <a:pt x="385" y="2932"/>
                    <a:pt x="22" y="3338"/>
                    <a:pt x="22" y="4000"/>
                  </a:cubicBezTo>
                  <a:cubicBezTo>
                    <a:pt x="0" y="5240"/>
                    <a:pt x="1090" y="6993"/>
                    <a:pt x="1881" y="7741"/>
                  </a:cubicBezTo>
                  <a:cubicBezTo>
                    <a:pt x="2651" y="8489"/>
                    <a:pt x="4617" y="9900"/>
                    <a:pt x="5515" y="10370"/>
                  </a:cubicBezTo>
                  <a:cubicBezTo>
                    <a:pt x="5535" y="10380"/>
                    <a:pt x="5555" y="10385"/>
                    <a:pt x="5575" y="10385"/>
                  </a:cubicBezTo>
                  <a:cubicBezTo>
                    <a:pt x="6068" y="10385"/>
                    <a:pt x="6569" y="7396"/>
                    <a:pt x="7268" y="4684"/>
                  </a:cubicBezTo>
                  <a:cubicBezTo>
                    <a:pt x="7716" y="3039"/>
                    <a:pt x="4831" y="987"/>
                    <a:pt x="4104" y="474"/>
                  </a:cubicBezTo>
                  <a:cubicBezTo>
                    <a:pt x="3648" y="170"/>
                    <a:pt x="3163" y="1"/>
                    <a:pt x="2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33"/>
            <p:cNvSpPr/>
            <p:nvPr/>
          </p:nvSpPr>
          <p:spPr>
            <a:xfrm>
              <a:off x="447550" y="4593438"/>
              <a:ext cx="67900" cy="13800"/>
            </a:xfrm>
            <a:custGeom>
              <a:avLst/>
              <a:gdLst/>
              <a:ahLst/>
              <a:cxnLst/>
              <a:rect l="l" t="t" r="r" b="b"/>
              <a:pathLst>
                <a:path w="2716" h="552" extrusionOk="0">
                  <a:moveTo>
                    <a:pt x="2715" y="1"/>
                  </a:moveTo>
                  <a:cubicBezTo>
                    <a:pt x="2480" y="65"/>
                    <a:pt x="2245" y="108"/>
                    <a:pt x="2031" y="150"/>
                  </a:cubicBezTo>
                  <a:cubicBezTo>
                    <a:pt x="1818" y="193"/>
                    <a:pt x="1604" y="279"/>
                    <a:pt x="1369" y="321"/>
                  </a:cubicBezTo>
                  <a:cubicBezTo>
                    <a:pt x="920" y="407"/>
                    <a:pt x="450" y="450"/>
                    <a:pt x="1" y="514"/>
                  </a:cubicBezTo>
                  <a:lnTo>
                    <a:pt x="1" y="535"/>
                  </a:lnTo>
                  <a:cubicBezTo>
                    <a:pt x="236" y="546"/>
                    <a:pt x="466" y="551"/>
                    <a:pt x="696" y="551"/>
                  </a:cubicBezTo>
                  <a:cubicBezTo>
                    <a:pt x="925" y="551"/>
                    <a:pt x="1155" y="546"/>
                    <a:pt x="1390" y="535"/>
                  </a:cubicBezTo>
                  <a:cubicBezTo>
                    <a:pt x="1625" y="514"/>
                    <a:pt x="1860" y="492"/>
                    <a:pt x="2096" y="407"/>
                  </a:cubicBezTo>
                  <a:cubicBezTo>
                    <a:pt x="2309" y="343"/>
                    <a:pt x="2544" y="215"/>
                    <a:pt x="2715" y="22"/>
                  </a:cubicBezTo>
                  <a:lnTo>
                    <a:pt x="27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33"/>
            <p:cNvSpPr/>
            <p:nvPr/>
          </p:nvSpPr>
          <p:spPr>
            <a:xfrm>
              <a:off x="448625" y="4579563"/>
              <a:ext cx="65225" cy="14975"/>
            </a:xfrm>
            <a:custGeom>
              <a:avLst/>
              <a:gdLst/>
              <a:ahLst/>
              <a:cxnLst/>
              <a:rect l="l" t="t" r="r" b="b"/>
              <a:pathLst>
                <a:path w="2609" h="599" extrusionOk="0">
                  <a:moveTo>
                    <a:pt x="1" y="0"/>
                  </a:moveTo>
                  <a:lnTo>
                    <a:pt x="1" y="22"/>
                  </a:lnTo>
                  <a:cubicBezTo>
                    <a:pt x="428" y="128"/>
                    <a:pt x="856" y="299"/>
                    <a:pt x="1283" y="449"/>
                  </a:cubicBezTo>
                  <a:cubicBezTo>
                    <a:pt x="1497" y="513"/>
                    <a:pt x="1711" y="599"/>
                    <a:pt x="1946" y="599"/>
                  </a:cubicBezTo>
                  <a:cubicBezTo>
                    <a:pt x="2181" y="577"/>
                    <a:pt x="2416" y="534"/>
                    <a:pt x="2608" y="385"/>
                  </a:cubicBezTo>
                  <a:lnTo>
                    <a:pt x="2608" y="363"/>
                  </a:lnTo>
                  <a:cubicBezTo>
                    <a:pt x="2373" y="363"/>
                    <a:pt x="2159" y="363"/>
                    <a:pt x="1967" y="321"/>
                  </a:cubicBezTo>
                  <a:cubicBezTo>
                    <a:pt x="1753" y="299"/>
                    <a:pt x="1540" y="278"/>
                    <a:pt x="1326" y="235"/>
                  </a:cubicBezTo>
                  <a:cubicBezTo>
                    <a:pt x="877" y="150"/>
                    <a:pt x="449" y="2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33"/>
            <p:cNvSpPr/>
            <p:nvPr/>
          </p:nvSpPr>
          <p:spPr>
            <a:xfrm>
              <a:off x="452375" y="4553363"/>
              <a:ext cx="63075" cy="36800"/>
            </a:xfrm>
            <a:custGeom>
              <a:avLst/>
              <a:gdLst/>
              <a:ahLst/>
              <a:cxnLst/>
              <a:rect l="l" t="t" r="r" b="b"/>
              <a:pathLst>
                <a:path w="2523" h="1472" extrusionOk="0">
                  <a:moveTo>
                    <a:pt x="22" y="1"/>
                  </a:moveTo>
                  <a:lnTo>
                    <a:pt x="0" y="22"/>
                  </a:lnTo>
                  <a:cubicBezTo>
                    <a:pt x="364" y="386"/>
                    <a:pt x="727" y="749"/>
                    <a:pt x="1133" y="1048"/>
                  </a:cubicBezTo>
                  <a:cubicBezTo>
                    <a:pt x="1347" y="1198"/>
                    <a:pt x="1561" y="1347"/>
                    <a:pt x="1796" y="1411"/>
                  </a:cubicBezTo>
                  <a:cubicBezTo>
                    <a:pt x="1932" y="1449"/>
                    <a:pt x="2076" y="1472"/>
                    <a:pt x="2219" y="1472"/>
                  </a:cubicBezTo>
                  <a:cubicBezTo>
                    <a:pt x="2322" y="1472"/>
                    <a:pt x="2424" y="1460"/>
                    <a:pt x="2522" y="1433"/>
                  </a:cubicBezTo>
                  <a:lnTo>
                    <a:pt x="2522" y="1411"/>
                  </a:lnTo>
                  <a:cubicBezTo>
                    <a:pt x="2309" y="1326"/>
                    <a:pt x="2074" y="1262"/>
                    <a:pt x="1860" y="1155"/>
                  </a:cubicBezTo>
                  <a:cubicBezTo>
                    <a:pt x="1646" y="1070"/>
                    <a:pt x="1432" y="984"/>
                    <a:pt x="1219" y="856"/>
                  </a:cubicBezTo>
                  <a:cubicBezTo>
                    <a:pt x="812" y="621"/>
                    <a:pt x="406" y="30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33"/>
            <p:cNvSpPr/>
            <p:nvPr/>
          </p:nvSpPr>
          <p:spPr>
            <a:xfrm>
              <a:off x="473750" y="4499413"/>
              <a:ext cx="43825" cy="84975"/>
            </a:xfrm>
            <a:custGeom>
              <a:avLst/>
              <a:gdLst/>
              <a:ahLst/>
              <a:cxnLst/>
              <a:rect l="l" t="t" r="r" b="b"/>
              <a:pathLst>
                <a:path w="1753" h="3399" extrusionOk="0">
                  <a:moveTo>
                    <a:pt x="22" y="0"/>
                  </a:moveTo>
                  <a:lnTo>
                    <a:pt x="0" y="21"/>
                  </a:lnTo>
                  <a:cubicBezTo>
                    <a:pt x="406" y="492"/>
                    <a:pt x="663" y="1069"/>
                    <a:pt x="898" y="1667"/>
                  </a:cubicBezTo>
                  <a:cubicBezTo>
                    <a:pt x="1026" y="1966"/>
                    <a:pt x="1112" y="2287"/>
                    <a:pt x="1240" y="2565"/>
                  </a:cubicBezTo>
                  <a:cubicBezTo>
                    <a:pt x="1390" y="2864"/>
                    <a:pt x="1518" y="3163"/>
                    <a:pt x="1732" y="3398"/>
                  </a:cubicBezTo>
                  <a:lnTo>
                    <a:pt x="1753" y="3398"/>
                  </a:lnTo>
                  <a:cubicBezTo>
                    <a:pt x="1646" y="3078"/>
                    <a:pt x="1561" y="2779"/>
                    <a:pt x="1454" y="2458"/>
                  </a:cubicBezTo>
                  <a:cubicBezTo>
                    <a:pt x="1347" y="2159"/>
                    <a:pt x="1197" y="1860"/>
                    <a:pt x="1069" y="1582"/>
                  </a:cubicBezTo>
                  <a:cubicBezTo>
                    <a:pt x="791" y="983"/>
                    <a:pt x="470" y="40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33"/>
            <p:cNvSpPr/>
            <p:nvPr/>
          </p:nvSpPr>
          <p:spPr>
            <a:xfrm>
              <a:off x="501525" y="4486038"/>
              <a:ext cx="23000" cy="96200"/>
            </a:xfrm>
            <a:custGeom>
              <a:avLst/>
              <a:gdLst/>
              <a:ahLst/>
              <a:cxnLst/>
              <a:rect l="l" t="t" r="r" b="b"/>
              <a:pathLst>
                <a:path w="920" h="3848" extrusionOk="0">
                  <a:moveTo>
                    <a:pt x="22" y="1"/>
                  </a:moveTo>
                  <a:lnTo>
                    <a:pt x="1" y="22"/>
                  </a:lnTo>
                  <a:cubicBezTo>
                    <a:pt x="214" y="257"/>
                    <a:pt x="343" y="556"/>
                    <a:pt x="428" y="877"/>
                  </a:cubicBezTo>
                  <a:cubicBezTo>
                    <a:pt x="514" y="1198"/>
                    <a:pt x="535" y="1518"/>
                    <a:pt x="556" y="1860"/>
                  </a:cubicBezTo>
                  <a:cubicBezTo>
                    <a:pt x="578" y="2202"/>
                    <a:pt x="599" y="2544"/>
                    <a:pt x="621" y="2865"/>
                  </a:cubicBezTo>
                  <a:cubicBezTo>
                    <a:pt x="642" y="3036"/>
                    <a:pt x="685" y="3207"/>
                    <a:pt x="706" y="3378"/>
                  </a:cubicBezTo>
                  <a:cubicBezTo>
                    <a:pt x="727" y="3463"/>
                    <a:pt x="749" y="3549"/>
                    <a:pt x="770" y="3634"/>
                  </a:cubicBezTo>
                  <a:cubicBezTo>
                    <a:pt x="813" y="3698"/>
                    <a:pt x="834" y="3805"/>
                    <a:pt x="898" y="3848"/>
                  </a:cubicBezTo>
                  <a:lnTo>
                    <a:pt x="920" y="3827"/>
                  </a:lnTo>
                  <a:cubicBezTo>
                    <a:pt x="877" y="3784"/>
                    <a:pt x="877" y="3677"/>
                    <a:pt x="877" y="3613"/>
                  </a:cubicBezTo>
                  <a:cubicBezTo>
                    <a:pt x="877" y="3527"/>
                    <a:pt x="877" y="3442"/>
                    <a:pt x="877" y="3356"/>
                  </a:cubicBezTo>
                  <a:lnTo>
                    <a:pt x="856" y="2843"/>
                  </a:lnTo>
                  <a:cubicBezTo>
                    <a:pt x="834" y="2501"/>
                    <a:pt x="792" y="2159"/>
                    <a:pt x="727" y="1839"/>
                  </a:cubicBezTo>
                  <a:cubicBezTo>
                    <a:pt x="685" y="1497"/>
                    <a:pt x="642" y="1155"/>
                    <a:pt x="535" y="834"/>
                  </a:cubicBezTo>
                  <a:cubicBezTo>
                    <a:pt x="428" y="514"/>
                    <a:pt x="236" y="214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33"/>
            <p:cNvSpPr/>
            <p:nvPr/>
          </p:nvSpPr>
          <p:spPr>
            <a:xfrm>
              <a:off x="525050" y="4492463"/>
              <a:ext cx="14450" cy="91400"/>
            </a:xfrm>
            <a:custGeom>
              <a:avLst/>
              <a:gdLst/>
              <a:ahLst/>
              <a:cxnLst/>
              <a:rect l="l" t="t" r="r" b="b"/>
              <a:pathLst>
                <a:path w="578" h="3656" extrusionOk="0">
                  <a:moveTo>
                    <a:pt x="214" y="0"/>
                  </a:moveTo>
                  <a:lnTo>
                    <a:pt x="192" y="22"/>
                  </a:lnTo>
                  <a:cubicBezTo>
                    <a:pt x="363" y="257"/>
                    <a:pt x="428" y="577"/>
                    <a:pt x="428" y="876"/>
                  </a:cubicBezTo>
                  <a:cubicBezTo>
                    <a:pt x="428" y="1197"/>
                    <a:pt x="406" y="1496"/>
                    <a:pt x="342" y="1796"/>
                  </a:cubicBezTo>
                  <a:cubicBezTo>
                    <a:pt x="299" y="2116"/>
                    <a:pt x="192" y="2394"/>
                    <a:pt x="150" y="2715"/>
                  </a:cubicBezTo>
                  <a:cubicBezTo>
                    <a:pt x="86" y="3014"/>
                    <a:pt x="21" y="3313"/>
                    <a:pt x="0" y="3655"/>
                  </a:cubicBezTo>
                  <a:lnTo>
                    <a:pt x="21" y="3655"/>
                  </a:lnTo>
                  <a:cubicBezTo>
                    <a:pt x="150" y="3377"/>
                    <a:pt x="257" y="3078"/>
                    <a:pt x="363" y="2779"/>
                  </a:cubicBezTo>
                  <a:cubicBezTo>
                    <a:pt x="449" y="2480"/>
                    <a:pt x="492" y="2159"/>
                    <a:pt x="513" y="1838"/>
                  </a:cubicBezTo>
                  <a:cubicBezTo>
                    <a:pt x="556" y="1518"/>
                    <a:pt x="577" y="1197"/>
                    <a:pt x="534" y="876"/>
                  </a:cubicBezTo>
                  <a:cubicBezTo>
                    <a:pt x="513" y="556"/>
                    <a:pt x="406" y="214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33"/>
            <p:cNvSpPr/>
            <p:nvPr/>
          </p:nvSpPr>
          <p:spPr>
            <a:xfrm>
              <a:off x="476950" y="4592388"/>
              <a:ext cx="48125" cy="52925"/>
            </a:xfrm>
            <a:custGeom>
              <a:avLst/>
              <a:gdLst/>
              <a:ahLst/>
              <a:cxnLst/>
              <a:rect l="l" t="t" r="r" b="b"/>
              <a:pathLst>
                <a:path w="1925" h="2117" extrusionOk="0">
                  <a:moveTo>
                    <a:pt x="1903" y="0"/>
                  </a:moveTo>
                  <a:cubicBezTo>
                    <a:pt x="1775" y="235"/>
                    <a:pt x="1646" y="428"/>
                    <a:pt x="1497" y="620"/>
                  </a:cubicBezTo>
                  <a:cubicBezTo>
                    <a:pt x="1368" y="812"/>
                    <a:pt x="1240" y="1005"/>
                    <a:pt x="1069" y="1197"/>
                  </a:cubicBezTo>
                  <a:cubicBezTo>
                    <a:pt x="920" y="1368"/>
                    <a:pt x="749" y="1539"/>
                    <a:pt x="578" y="1689"/>
                  </a:cubicBezTo>
                  <a:cubicBezTo>
                    <a:pt x="407" y="1838"/>
                    <a:pt x="214" y="1988"/>
                    <a:pt x="0" y="2095"/>
                  </a:cubicBezTo>
                  <a:lnTo>
                    <a:pt x="22" y="2116"/>
                  </a:lnTo>
                  <a:cubicBezTo>
                    <a:pt x="449" y="1967"/>
                    <a:pt x="834" y="1689"/>
                    <a:pt x="1197" y="1347"/>
                  </a:cubicBezTo>
                  <a:cubicBezTo>
                    <a:pt x="1368" y="1176"/>
                    <a:pt x="1561" y="1005"/>
                    <a:pt x="1689" y="770"/>
                  </a:cubicBezTo>
                  <a:cubicBezTo>
                    <a:pt x="1817" y="556"/>
                    <a:pt x="1924" y="299"/>
                    <a:pt x="1924" y="21"/>
                  </a:cubicBezTo>
                  <a:lnTo>
                    <a:pt x="19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33"/>
            <p:cNvSpPr/>
            <p:nvPr/>
          </p:nvSpPr>
          <p:spPr>
            <a:xfrm>
              <a:off x="483350" y="4583838"/>
              <a:ext cx="42250" cy="43825"/>
            </a:xfrm>
            <a:custGeom>
              <a:avLst/>
              <a:gdLst/>
              <a:ahLst/>
              <a:cxnLst/>
              <a:rect l="l" t="t" r="r" b="b"/>
              <a:pathLst>
                <a:path w="1690" h="1753" extrusionOk="0">
                  <a:moveTo>
                    <a:pt x="1668" y="0"/>
                  </a:moveTo>
                  <a:cubicBezTo>
                    <a:pt x="1540" y="192"/>
                    <a:pt x="1433" y="342"/>
                    <a:pt x="1305" y="513"/>
                  </a:cubicBezTo>
                  <a:cubicBezTo>
                    <a:pt x="1177" y="663"/>
                    <a:pt x="1070" y="855"/>
                    <a:pt x="941" y="1005"/>
                  </a:cubicBezTo>
                  <a:cubicBezTo>
                    <a:pt x="813" y="1154"/>
                    <a:pt x="664" y="1304"/>
                    <a:pt x="493" y="1411"/>
                  </a:cubicBezTo>
                  <a:cubicBezTo>
                    <a:pt x="343" y="1539"/>
                    <a:pt x="172" y="1646"/>
                    <a:pt x="1" y="1731"/>
                  </a:cubicBezTo>
                  <a:lnTo>
                    <a:pt x="1" y="1753"/>
                  </a:lnTo>
                  <a:cubicBezTo>
                    <a:pt x="386" y="1667"/>
                    <a:pt x="749" y="1454"/>
                    <a:pt x="1048" y="1154"/>
                  </a:cubicBezTo>
                  <a:cubicBezTo>
                    <a:pt x="1219" y="1026"/>
                    <a:pt x="1369" y="876"/>
                    <a:pt x="1476" y="663"/>
                  </a:cubicBezTo>
                  <a:cubicBezTo>
                    <a:pt x="1583" y="470"/>
                    <a:pt x="1689" y="235"/>
                    <a:pt x="16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33"/>
            <p:cNvSpPr/>
            <p:nvPr/>
          </p:nvSpPr>
          <p:spPr>
            <a:xfrm>
              <a:off x="529850" y="4537338"/>
              <a:ext cx="27800" cy="49725"/>
            </a:xfrm>
            <a:custGeom>
              <a:avLst/>
              <a:gdLst/>
              <a:ahLst/>
              <a:cxnLst/>
              <a:rect l="l" t="t" r="r" b="b"/>
              <a:pathLst>
                <a:path w="1112" h="1989" extrusionOk="0">
                  <a:moveTo>
                    <a:pt x="1069" y="1"/>
                  </a:moveTo>
                  <a:lnTo>
                    <a:pt x="1048" y="22"/>
                  </a:lnTo>
                  <a:cubicBezTo>
                    <a:pt x="1048" y="214"/>
                    <a:pt x="1005" y="385"/>
                    <a:pt x="920" y="556"/>
                  </a:cubicBezTo>
                  <a:cubicBezTo>
                    <a:pt x="834" y="727"/>
                    <a:pt x="749" y="898"/>
                    <a:pt x="642" y="1048"/>
                  </a:cubicBezTo>
                  <a:cubicBezTo>
                    <a:pt x="535" y="1198"/>
                    <a:pt x="407" y="1326"/>
                    <a:pt x="300" y="1475"/>
                  </a:cubicBezTo>
                  <a:cubicBezTo>
                    <a:pt x="214" y="1625"/>
                    <a:pt x="107" y="1775"/>
                    <a:pt x="0" y="1967"/>
                  </a:cubicBezTo>
                  <a:lnTo>
                    <a:pt x="22" y="1988"/>
                  </a:lnTo>
                  <a:cubicBezTo>
                    <a:pt x="193" y="1924"/>
                    <a:pt x="342" y="1796"/>
                    <a:pt x="471" y="1668"/>
                  </a:cubicBezTo>
                  <a:cubicBezTo>
                    <a:pt x="599" y="1518"/>
                    <a:pt x="684" y="1347"/>
                    <a:pt x="791" y="1176"/>
                  </a:cubicBezTo>
                  <a:cubicBezTo>
                    <a:pt x="877" y="1005"/>
                    <a:pt x="962" y="813"/>
                    <a:pt x="1026" y="620"/>
                  </a:cubicBezTo>
                  <a:cubicBezTo>
                    <a:pt x="1069" y="428"/>
                    <a:pt x="1112" y="214"/>
                    <a:pt x="10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33"/>
            <p:cNvSpPr/>
            <p:nvPr/>
          </p:nvSpPr>
          <p:spPr>
            <a:xfrm>
              <a:off x="494575" y="4557013"/>
              <a:ext cx="50800" cy="53650"/>
            </a:xfrm>
            <a:custGeom>
              <a:avLst/>
              <a:gdLst/>
              <a:ahLst/>
              <a:cxnLst/>
              <a:rect l="l" t="t" r="r" b="b"/>
              <a:pathLst>
                <a:path w="2032" h="2146" extrusionOk="0">
                  <a:moveTo>
                    <a:pt x="934" y="0"/>
                  </a:moveTo>
                  <a:cubicBezTo>
                    <a:pt x="714" y="0"/>
                    <a:pt x="503" y="92"/>
                    <a:pt x="343" y="282"/>
                  </a:cubicBezTo>
                  <a:cubicBezTo>
                    <a:pt x="1" y="688"/>
                    <a:pt x="22" y="1372"/>
                    <a:pt x="407" y="1800"/>
                  </a:cubicBezTo>
                  <a:cubicBezTo>
                    <a:pt x="600" y="2027"/>
                    <a:pt x="854" y="2146"/>
                    <a:pt x="1101" y="2146"/>
                  </a:cubicBezTo>
                  <a:cubicBezTo>
                    <a:pt x="1318" y="2146"/>
                    <a:pt x="1529" y="2054"/>
                    <a:pt x="1689" y="1864"/>
                  </a:cubicBezTo>
                  <a:cubicBezTo>
                    <a:pt x="2031" y="1458"/>
                    <a:pt x="2010" y="774"/>
                    <a:pt x="1647" y="346"/>
                  </a:cubicBezTo>
                  <a:cubicBezTo>
                    <a:pt x="1442" y="119"/>
                    <a:pt x="1183" y="0"/>
                    <a:pt x="9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33"/>
            <p:cNvSpPr/>
            <p:nvPr/>
          </p:nvSpPr>
          <p:spPr>
            <a:xfrm>
              <a:off x="463050" y="4595588"/>
              <a:ext cx="58275" cy="27800"/>
            </a:xfrm>
            <a:custGeom>
              <a:avLst/>
              <a:gdLst/>
              <a:ahLst/>
              <a:cxnLst/>
              <a:rect l="l" t="t" r="r" b="b"/>
              <a:pathLst>
                <a:path w="2331" h="1112" extrusionOk="0">
                  <a:moveTo>
                    <a:pt x="2331" y="0"/>
                  </a:moveTo>
                  <a:cubicBezTo>
                    <a:pt x="2224" y="64"/>
                    <a:pt x="2138" y="86"/>
                    <a:pt x="2031" y="129"/>
                  </a:cubicBezTo>
                  <a:cubicBezTo>
                    <a:pt x="1924" y="150"/>
                    <a:pt x="1818" y="214"/>
                    <a:pt x="1732" y="257"/>
                  </a:cubicBezTo>
                  <a:cubicBezTo>
                    <a:pt x="1540" y="342"/>
                    <a:pt x="1369" y="471"/>
                    <a:pt x="1176" y="577"/>
                  </a:cubicBezTo>
                  <a:cubicBezTo>
                    <a:pt x="792" y="791"/>
                    <a:pt x="407" y="941"/>
                    <a:pt x="1" y="1090"/>
                  </a:cubicBezTo>
                  <a:lnTo>
                    <a:pt x="1" y="1112"/>
                  </a:lnTo>
                  <a:cubicBezTo>
                    <a:pt x="214" y="1069"/>
                    <a:pt x="428" y="1026"/>
                    <a:pt x="642" y="984"/>
                  </a:cubicBezTo>
                  <a:cubicBezTo>
                    <a:pt x="834" y="919"/>
                    <a:pt x="1048" y="855"/>
                    <a:pt x="1240" y="770"/>
                  </a:cubicBezTo>
                  <a:cubicBezTo>
                    <a:pt x="1433" y="684"/>
                    <a:pt x="1647" y="620"/>
                    <a:pt x="1839" y="492"/>
                  </a:cubicBezTo>
                  <a:lnTo>
                    <a:pt x="2095" y="300"/>
                  </a:lnTo>
                  <a:cubicBezTo>
                    <a:pt x="2181" y="214"/>
                    <a:pt x="2288" y="129"/>
                    <a:pt x="2331" y="22"/>
                  </a:cubicBezTo>
                  <a:lnTo>
                    <a:pt x="233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33"/>
            <p:cNvSpPr/>
            <p:nvPr/>
          </p:nvSpPr>
          <p:spPr>
            <a:xfrm>
              <a:off x="525575" y="4579563"/>
              <a:ext cx="10700" cy="61475"/>
            </a:xfrm>
            <a:custGeom>
              <a:avLst/>
              <a:gdLst/>
              <a:ahLst/>
              <a:cxnLst/>
              <a:rect l="l" t="t" r="r" b="b"/>
              <a:pathLst>
                <a:path w="428" h="2459" extrusionOk="0">
                  <a:moveTo>
                    <a:pt x="171" y="0"/>
                  </a:moveTo>
                  <a:lnTo>
                    <a:pt x="150" y="22"/>
                  </a:lnTo>
                  <a:cubicBezTo>
                    <a:pt x="150" y="235"/>
                    <a:pt x="150" y="449"/>
                    <a:pt x="171" y="641"/>
                  </a:cubicBezTo>
                  <a:cubicBezTo>
                    <a:pt x="171" y="855"/>
                    <a:pt x="214" y="1047"/>
                    <a:pt x="236" y="1261"/>
                  </a:cubicBezTo>
                  <a:cubicBezTo>
                    <a:pt x="236" y="1667"/>
                    <a:pt x="193" y="2095"/>
                    <a:pt x="0" y="2458"/>
                  </a:cubicBezTo>
                  <a:lnTo>
                    <a:pt x="22" y="2458"/>
                  </a:lnTo>
                  <a:cubicBezTo>
                    <a:pt x="150" y="2309"/>
                    <a:pt x="236" y="2116"/>
                    <a:pt x="300" y="1902"/>
                  </a:cubicBezTo>
                  <a:cubicBezTo>
                    <a:pt x="364" y="1710"/>
                    <a:pt x="385" y="1475"/>
                    <a:pt x="407" y="1261"/>
                  </a:cubicBezTo>
                  <a:cubicBezTo>
                    <a:pt x="428" y="1047"/>
                    <a:pt x="428" y="834"/>
                    <a:pt x="385" y="620"/>
                  </a:cubicBezTo>
                  <a:cubicBezTo>
                    <a:pt x="342" y="406"/>
                    <a:pt x="278" y="192"/>
                    <a:pt x="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33"/>
            <p:cNvSpPr/>
            <p:nvPr/>
          </p:nvSpPr>
          <p:spPr>
            <a:xfrm>
              <a:off x="533600" y="4587563"/>
              <a:ext cx="31550" cy="12875"/>
            </a:xfrm>
            <a:custGeom>
              <a:avLst/>
              <a:gdLst/>
              <a:ahLst/>
              <a:cxnLst/>
              <a:rect l="l" t="t" r="r" b="b"/>
              <a:pathLst>
                <a:path w="1262" h="515" extrusionOk="0">
                  <a:moveTo>
                    <a:pt x="21" y="1"/>
                  </a:moveTo>
                  <a:lnTo>
                    <a:pt x="0" y="22"/>
                  </a:lnTo>
                  <a:cubicBezTo>
                    <a:pt x="21" y="172"/>
                    <a:pt x="150" y="279"/>
                    <a:pt x="235" y="343"/>
                  </a:cubicBezTo>
                  <a:cubicBezTo>
                    <a:pt x="342" y="428"/>
                    <a:pt x="470" y="428"/>
                    <a:pt x="577" y="450"/>
                  </a:cubicBezTo>
                  <a:cubicBezTo>
                    <a:pt x="697" y="485"/>
                    <a:pt x="830" y="515"/>
                    <a:pt x="961" y="515"/>
                  </a:cubicBezTo>
                  <a:cubicBezTo>
                    <a:pt x="1065" y="515"/>
                    <a:pt x="1167" y="497"/>
                    <a:pt x="1261" y="450"/>
                  </a:cubicBezTo>
                  <a:lnTo>
                    <a:pt x="1261" y="428"/>
                  </a:lnTo>
                  <a:cubicBezTo>
                    <a:pt x="1227" y="434"/>
                    <a:pt x="1194" y="437"/>
                    <a:pt x="1163" y="437"/>
                  </a:cubicBezTo>
                  <a:cubicBezTo>
                    <a:pt x="1077" y="437"/>
                    <a:pt x="1003" y="417"/>
                    <a:pt x="941" y="385"/>
                  </a:cubicBezTo>
                  <a:cubicBezTo>
                    <a:pt x="834" y="364"/>
                    <a:pt x="727" y="321"/>
                    <a:pt x="620" y="257"/>
                  </a:cubicBezTo>
                  <a:cubicBezTo>
                    <a:pt x="534" y="214"/>
                    <a:pt x="428" y="129"/>
                    <a:pt x="321" y="108"/>
                  </a:cubicBezTo>
                  <a:cubicBezTo>
                    <a:pt x="235" y="65"/>
                    <a:pt x="128" y="43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33"/>
            <p:cNvSpPr/>
            <p:nvPr/>
          </p:nvSpPr>
          <p:spPr>
            <a:xfrm>
              <a:off x="527175" y="4569938"/>
              <a:ext cx="35300" cy="18275"/>
            </a:xfrm>
            <a:custGeom>
              <a:avLst/>
              <a:gdLst/>
              <a:ahLst/>
              <a:cxnLst/>
              <a:rect l="l" t="t" r="r" b="b"/>
              <a:pathLst>
                <a:path w="1412" h="731" extrusionOk="0">
                  <a:moveTo>
                    <a:pt x="1390" y="0"/>
                  </a:moveTo>
                  <a:cubicBezTo>
                    <a:pt x="1283" y="86"/>
                    <a:pt x="1176" y="129"/>
                    <a:pt x="1048" y="193"/>
                  </a:cubicBezTo>
                  <a:cubicBezTo>
                    <a:pt x="941" y="236"/>
                    <a:pt x="813" y="278"/>
                    <a:pt x="685" y="321"/>
                  </a:cubicBezTo>
                  <a:cubicBezTo>
                    <a:pt x="578" y="364"/>
                    <a:pt x="449" y="385"/>
                    <a:pt x="343" y="449"/>
                  </a:cubicBezTo>
                  <a:cubicBezTo>
                    <a:pt x="214" y="513"/>
                    <a:pt x="107" y="577"/>
                    <a:pt x="1" y="663"/>
                  </a:cubicBezTo>
                  <a:lnTo>
                    <a:pt x="1" y="706"/>
                  </a:lnTo>
                  <a:cubicBezTo>
                    <a:pt x="64" y="724"/>
                    <a:pt x="123" y="730"/>
                    <a:pt x="180" y="730"/>
                  </a:cubicBezTo>
                  <a:cubicBezTo>
                    <a:pt x="259" y="730"/>
                    <a:pt x="333" y="718"/>
                    <a:pt x="407" y="706"/>
                  </a:cubicBezTo>
                  <a:cubicBezTo>
                    <a:pt x="535" y="663"/>
                    <a:pt x="642" y="577"/>
                    <a:pt x="770" y="513"/>
                  </a:cubicBezTo>
                  <a:cubicBezTo>
                    <a:pt x="877" y="449"/>
                    <a:pt x="984" y="385"/>
                    <a:pt x="1091" y="300"/>
                  </a:cubicBezTo>
                  <a:cubicBezTo>
                    <a:pt x="1198" y="214"/>
                    <a:pt x="1326" y="129"/>
                    <a:pt x="1411" y="22"/>
                  </a:cubicBezTo>
                  <a:lnTo>
                    <a:pt x="13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33"/>
            <p:cNvSpPr/>
            <p:nvPr/>
          </p:nvSpPr>
          <p:spPr>
            <a:xfrm>
              <a:off x="492450" y="4511163"/>
              <a:ext cx="24600" cy="60400"/>
            </a:xfrm>
            <a:custGeom>
              <a:avLst/>
              <a:gdLst/>
              <a:ahLst/>
              <a:cxnLst/>
              <a:rect l="l" t="t" r="r" b="b"/>
              <a:pathLst>
                <a:path w="984" h="2416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171"/>
                    <a:pt x="171" y="385"/>
                    <a:pt x="235" y="577"/>
                  </a:cubicBezTo>
                  <a:cubicBezTo>
                    <a:pt x="300" y="791"/>
                    <a:pt x="406" y="983"/>
                    <a:pt x="471" y="1176"/>
                  </a:cubicBezTo>
                  <a:cubicBezTo>
                    <a:pt x="599" y="1561"/>
                    <a:pt x="663" y="1988"/>
                    <a:pt x="770" y="2416"/>
                  </a:cubicBezTo>
                  <a:lnTo>
                    <a:pt x="984" y="2351"/>
                  </a:lnTo>
                  <a:cubicBezTo>
                    <a:pt x="834" y="1945"/>
                    <a:pt x="748" y="1518"/>
                    <a:pt x="556" y="1112"/>
                  </a:cubicBezTo>
                  <a:cubicBezTo>
                    <a:pt x="471" y="919"/>
                    <a:pt x="385" y="748"/>
                    <a:pt x="300" y="556"/>
                  </a:cubicBezTo>
                  <a:cubicBezTo>
                    <a:pt x="214" y="364"/>
                    <a:pt x="107" y="17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33"/>
            <p:cNvSpPr/>
            <p:nvPr/>
          </p:nvSpPr>
          <p:spPr>
            <a:xfrm>
              <a:off x="531450" y="4507413"/>
              <a:ext cx="14450" cy="69500"/>
            </a:xfrm>
            <a:custGeom>
              <a:avLst/>
              <a:gdLst/>
              <a:ahLst/>
              <a:cxnLst/>
              <a:rect l="l" t="t" r="r" b="b"/>
              <a:pathLst>
                <a:path w="578" h="2780" extrusionOk="0">
                  <a:moveTo>
                    <a:pt x="449" y="1"/>
                  </a:moveTo>
                  <a:cubicBezTo>
                    <a:pt x="556" y="214"/>
                    <a:pt x="556" y="449"/>
                    <a:pt x="535" y="685"/>
                  </a:cubicBezTo>
                  <a:cubicBezTo>
                    <a:pt x="492" y="920"/>
                    <a:pt x="428" y="1133"/>
                    <a:pt x="385" y="1369"/>
                  </a:cubicBezTo>
                  <a:lnTo>
                    <a:pt x="236" y="2053"/>
                  </a:lnTo>
                  <a:cubicBezTo>
                    <a:pt x="214" y="2181"/>
                    <a:pt x="193" y="2266"/>
                    <a:pt x="150" y="2352"/>
                  </a:cubicBezTo>
                  <a:cubicBezTo>
                    <a:pt x="107" y="2459"/>
                    <a:pt x="43" y="2566"/>
                    <a:pt x="1" y="2672"/>
                  </a:cubicBezTo>
                  <a:lnTo>
                    <a:pt x="214" y="2779"/>
                  </a:lnTo>
                  <a:cubicBezTo>
                    <a:pt x="236" y="2672"/>
                    <a:pt x="278" y="2587"/>
                    <a:pt x="321" y="2459"/>
                  </a:cubicBezTo>
                  <a:cubicBezTo>
                    <a:pt x="364" y="2352"/>
                    <a:pt x="385" y="2202"/>
                    <a:pt x="407" y="2095"/>
                  </a:cubicBezTo>
                  <a:lnTo>
                    <a:pt x="492" y="1390"/>
                  </a:lnTo>
                  <a:cubicBezTo>
                    <a:pt x="535" y="1155"/>
                    <a:pt x="578" y="920"/>
                    <a:pt x="578" y="685"/>
                  </a:cubicBezTo>
                  <a:cubicBezTo>
                    <a:pt x="578" y="449"/>
                    <a:pt x="556" y="193"/>
                    <a:pt x="4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33"/>
            <p:cNvSpPr/>
            <p:nvPr/>
          </p:nvSpPr>
          <p:spPr>
            <a:xfrm>
              <a:off x="476950" y="4521313"/>
              <a:ext cx="41175" cy="64150"/>
            </a:xfrm>
            <a:custGeom>
              <a:avLst/>
              <a:gdLst/>
              <a:ahLst/>
              <a:cxnLst/>
              <a:rect l="l" t="t" r="r" b="b"/>
              <a:pathLst>
                <a:path w="1647" h="2566" extrusionOk="0">
                  <a:moveTo>
                    <a:pt x="1" y="0"/>
                  </a:moveTo>
                  <a:lnTo>
                    <a:pt x="1" y="0"/>
                  </a:lnTo>
                  <a:cubicBezTo>
                    <a:pt x="107" y="43"/>
                    <a:pt x="150" y="171"/>
                    <a:pt x="236" y="278"/>
                  </a:cubicBezTo>
                  <a:cubicBezTo>
                    <a:pt x="300" y="364"/>
                    <a:pt x="364" y="471"/>
                    <a:pt x="428" y="577"/>
                  </a:cubicBezTo>
                  <a:cubicBezTo>
                    <a:pt x="556" y="791"/>
                    <a:pt x="684" y="1026"/>
                    <a:pt x="834" y="1219"/>
                  </a:cubicBezTo>
                  <a:cubicBezTo>
                    <a:pt x="962" y="1432"/>
                    <a:pt x="1091" y="1646"/>
                    <a:pt x="1197" y="1860"/>
                  </a:cubicBezTo>
                  <a:cubicBezTo>
                    <a:pt x="1304" y="2074"/>
                    <a:pt x="1390" y="2309"/>
                    <a:pt x="1454" y="2565"/>
                  </a:cubicBezTo>
                  <a:lnTo>
                    <a:pt x="1646" y="2480"/>
                  </a:lnTo>
                  <a:cubicBezTo>
                    <a:pt x="1582" y="2223"/>
                    <a:pt x="1475" y="1967"/>
                    <a:pt x="1347" y="1753"/>
                  </a:cubicBezTo>
                  <a:cubicBezTo>
                    <a:pt x="1219" y="1539"/>
                    <a:pt x="1069" y="1326"/>
                    <a:pt x="920" y="1133"/>
                  </a:cubicBezTo>
                  <a:cubicBezTo>
                    <a:pt x="770" y="941"/>
                    <a:pt x="620" y="748"/>
                    <a:pt x="471" y="556"/>
                  </a:cubicBezTo>
                  <a:cubicBezTo>
                    <a:pt x="407" y="449"/>
                    <a:pt x="342" y="342"/>
                    <a:pt x="257" y="257"/>
                  </a:cubicBezTo>
                  <a:cubicBezTo>
                    <a:pt x="171" y="171"/>
                    <a:pt x="107" y="4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33"/>
            <p:cNvSpPr/>
            <p:nvPr/>
          </p:nvSpPr>
          <p:spPr>
            <a:xfrm>
              <a:off x="462000" y="4548038"/>
              <a:ext cx="44900" cy="36875"/>
            </a:xfrm>
            <a:custGeom>
              <a:avLst/>
              <a:gdLst/>
              <a:ahLst/>
              <a:cxnLst/>
              <a:rect l="l" t="t" r="r" b="b"/>
              <a:pathLst>
                <a:path w="1796" h="1475" extrusionOk="0">
                  <a:moveTo>
                    <a:pt x="21" y="1"/>
                  </a:moveTo>
                  <a:cubicBezTo>
                    <a:pt x="1" y="43"/>
                    <a:pt x="43" y="86"/>
                    <a:pt x="64" y="128"/>
                  </a:cubicBezTo>
                  <a:cubicBezTo>
                    <a:pt x="107" y="171"/>
                    <a:pt x="128" y="214"/>
                    <a:pt x="171" y="235"/>
                  </a:cubicBezTo>
                  <a:cubicBezTo>
                    <a:pt x="235" y="299"/>
                    <a:pt x="299" y="363"/>
                    <a:pt x="385" y="428"/>
                  </a:cubicBezTo>
                  <a:cubicBezTo>
                    <a:pt x="513" y="556"/>
                    <a:pt x="663" y="684"/>
                    <a:pt x="812" y="812"/>
                  </a:cubicBezTo>
                  <a:cubicBezTo>
                    <a:pt x="962" y="919"/>
                    <a:pt x="1111" y="1026"/>
                    <a:pt x="1261" y="1154"/>
                  </a:cubicBezTo>
                  <a:cubicBezTo>
                    <a:pt x="1411" y="1261"/>
                    <a:pt x="1539" y="1368"/>
                    <a:pt x="1731" y="1475"/>
                  </a:cubicBezTo>
                  <a:lnTo>
                    <a:pt x="1795" y="1218"/>
                  </a:lnTo>
                  <a:cubicBezTo>
                    <a:pt x="1667" y="1176"/>
                    <a:pt x="1496" y="1069"/>
                    <a:pt x="1347" y="983"/>
                  </a:cubicBezTo>
                  <a:cubicBezTo>
                    <a:pt x="1176" y="876"/>
                    <a:pt x="1026" y="791"/>
                    <a:pt x="876" y="684"/>
                  </a:cubicBezTo>
                  <a:cubicBezTo>
                    <a:pt x="705" y="599"/>
                    <a:pt x="556" y="492"/>
                    <a:pt x="406" y="385"/>
                  </a:cubicBezTo>
                  <a:cubicBezTo>
                    <a:pt x="342" y="321"/>
                    <a:pt x="256" y="278"/>
                    <a:pt x="192" y="214"/>
                  </a:cubicBezTo>
                  <a:cubicBezTo>
                    <a:pt x="150" y="192"/>
                    <a:pt x="107" y="150"/>
                    <a:pt x="85" y="128"/>
                  </a:cubicBezTo>
                  <a:cubicBezTo>
                    <a:pt x="43" y="86"/>
                    <a:pt x="1" y="43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33"/>
            <p:cNvSpPr/>
            <p:nvPr/>
          </p:nvSpPr>
          <p:spPr>
            <a:xfrm>
              <a:off x="444350" y="4510088"/>
              <a:ext cx="62550" cy="66275"/>
            </a:xfrm>
            <a:custGeom>
              <a:avLst/>
              <a:gdLst/>
              <a:ahLst/>
              <a:cxnLst/>
              <a:rect l="l" t="t" r="r" b="b"/>
              <a:pathLst>
                <a:path w="2502" h="2651" extrusionOk="0">
                  <a:moveTo>
                    <a:pt x="1" y="1"/>
                  </a:moveTo>
                  <a:lnTo>
                    <a:pt x="1" y="1"/>
                  </a:lnTo>
                  <a:cubicBezTo>
                    <a:pt x="129" y="65"/>
                    <a:pt x="214" y="193"/>
                    <a:pt x="321" y="278"/>
                  </a:cubicBezTo>
                  <a:lnTo>
                    <a:pt x="642" y="578"/>
                  </a:lnTo>
                  <a:cubicBezTo>
                    <a:pt x="856" y="791"/>
                    <a:pt x="1069" y="1005"/>
                    <a:pt x="1262" y="1219"/>
                  </a:cubicBezTo>
                  <a:cubicBezTo>
                    <a:pt x="1454" y="1433"/>
                    <a:pt x="1668" y="1646"/>
                    <a:pt x="1839" y="1903"/>
                  </a:cubicBezTo>
                  <a:cubicBezTo>
                    <a:pt x="1924" y="2010"/>
                    <a:pt x="1988" y="2138"/>
                    <a:pt x="2074" y="2266"/>
                  </a:cubicBezTo>
                  <a:cubicBezTo>
                    <a:pt x="2159" y="2416"/>
                    <a:pt x="2245" y="2544"/>
                    <a:pt x="2352" y="2651"/>
                  </a:cubicBezTo>
                  <a:lnTo>
                    <a:pt x="2501" y="2480"/>
                  </a:lnTo>
                  <a:cubicBezTo>
                    <a:pt x="2395" y="2373"/>
                    <a:pt x="2309" y="2245"/>
                    <a:pt x="2224" y="2138"/>
                  </a:cubicBezTo>
                  <a:cubicBezTo>
                    <a:pt x="2138" y="2010"/>
                    <a:pt x="2053" y="1881"/>
                    <a:pt x="1967" y="1753"/>
                  </a:cubicBezTo>
                  <a:cubicBezTo>
                    <a:pt x="1753" y="1518"/>
                    <a:pt x="1540" y="1326"/>
                    <a:pt x="1326" y="1133"/>
                  </a:cubicBezTo>
                  <a:cubicBezTo>
                    <a:pt x="1112" y="920"/>
                    <a:pt x="898" y="727"/>
                    <a:pt x="685" y="535"/>
                  </a:cubicBezTo>
                  <a:lnTo>
                    <a:pt x="343" y="257"/>
                  </a:lnTo>
                  <a:cubicBezTo>
                    <a:pt x="236" y="171"/>
                    <a:pt x="129" y="4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33"/>
            <p:cNvSpPr/>
            <p:nvPr/>
          </p:nvSpPr>
          <p:spPr>
            <a:xfrm>
              <a:off x="439550" y="4587563"/>
              <a:ext cx="70550" cy="10575"/>
            </a:xfrm>
            <a:custGeom>
              <a:avLst/>
              <a:gdLst/>
              <a:ahLst/>
              <a:cxnLst/>
              <a:rect l="l" t="t" r="r" b="b"/>
              <a:pathLst>
                <a:path w="2822" h="423" extrusionOk="0">
                  <a:moveTo>
                    <a:pt x="2693" y="1"/>
                  </a:moveTo>
                  <a:cubicBezTo>
                    <a:pt x="2544" y="129"/>
                    <a:pt x="2309" y="172"/>
                    <a:pt x="2074" y="214"/>
                  </a:cubicBezTo>
                  <a:cubicBezTo>
                    <a:pt x="1860" y="257"/>
                    <a:pt x="1625" y="279"/>
                    <a:pt x="1390" y="279"/>
                  </a:cubicBezTo>
                  <a:cubicBezTo>
                    <a:pt x="1165" y="300"/>
                    <a:pt x="935" y="311"/>
                    <a:pt x="703" y="311"/>
                  </a:cubicBezTo>
                  <a:cubicBezTo>
                    <a:pt x="471" y="311"/>
                    <a:pt x="235" y="300"/>
                    <a:pt x="0" y="279"/>
                  </a:cubicBezTo>
                  <a:lnTo>
                    <a:pt x="0" y="279"/>
                  </a:lnTo>
                  <a:cubicBezTo>
                    <a:pt x="471" y="364"/>
                    <a:pt x="941" y="407"/>
                    <a:pt x="1390" y="407"/>
                  </a:cubicBezTo>
                  <a:cubicBezTo>
                    <a:pt x="1507" y="418"/>
                    <a:pt x="1625" y="423"/>
                    <a:pt x="1742" y="423"/>
                  </a:cubicBezTo>
                  <a:cubicBezTo>
                    <a:pt x="1860" y="423"/>
                    <a:pt x="1977" y="418"/>
                    <a:pt x="2095" y="407"/>
                  </a:cubicBezTo>
                  <a:cubicBezTo>
                    <a:pt x="2223" y="407"/>
                    <a:pt x="2330" y="385"/>
                    <a:pt x="2458" y="364"/>
                  </a:cubicBezTo>
                  <a:cubicBezTo>
                    <a:pt x="2522" y="343"/>
                    <a:pt x="2565" y="343"/>
                    <a:pt x="2629" y="321"/>
                  </a:cubicBezTo>
                  <a:cubicBezTo>
                    <a:pt x="2693" y="300"/>
                    <a:pt x="2779" y="257"/>
                    <a:pt x="2822" y="214"/>
                  </a:cubicBezTo>
                  <a:lnTo>
                    <a:pt x="26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33"/>
            <p:cNvSpPr/>
            <p:nvPr/>
          </p:nvSpPr>
          <p:spPr>
            <a:xfrm>
              <a:off x="509550" y="4593438"/>
              <a:ext cx="15525" cy="53475"/>
            </a:xfrm>
            <a:custGeom>
              <a:avLst/>
              <a:gdLst/>
              <a:ahLst/>
              <a:cxnLst/>
              <a:rect l="l" t="t" r="r" b="b"/>
              <a:pathLst>
                <a:path w="621" h="2139" extrusionOk="0">
                  <a:moveTo>
                    <a:pt x="577" y="1"/>
                  </a:moveTo>
                  <a:cubicBezTo>
                    <a:pt x="492" y="172"/>
                    <a:pt x="428" y="364"/>
                    <a:pt x="385" y="535"/>
                  </a:cubicBezTo>
                  <a:cubicBezTo>
                    <a:pt x="342" y="706"/>
                    <a:pt x="342" y="877"/>
                    <a:pt x="278" y="1070"/>
                  </a:cubicBezTo>
                  <a:cubicBezTo>
                    <a:pt x="257" y="1241"/>
                    <a:pt x="193" y="1412"/>
                    <a:pt x="129" y="1583"/>
                  </a:cubicBezTo>
                  <a:cubicBezTo>
                    <a:pt x="64" y="1754"/>
                    <a:pt x="22" y="1946"/>
                    <a:pt x="0" y="2138"/>
                  </a:cubicBezTo>
                  <a:lnTo>
                    <a:pt x="22" y="2138"/>
                  </a:lnTo>
                  <a:cubicBezTo>
                    <a:pt x="64" y="1967"/>
                    <a:pt x="150" y="1796"/>
                    <a:pt x="235" y="1647"/>
                  </a:cubicBezTo>
                  <a:cubicBezTo>
                    <a:pt x="300" y="1476"/>
                    <a:pt x="385" y="1326"/>
                    <a:pt x="449" y="1134"/>
                  </a:cubicBezTo>
                  <a:cubicBezTo>
                    <a:pt x="513" y="963"/>
                    <a:pt x="599" y="770"/>
                    <a:pt x="599" y="599"/>
                  </a:cubicBezTo>
                  <a:cubicBezTo>
                    <a:pt x="620" y="407"/>
                    <a:pt x="620" y="215"/>
                    <a:pt x="599" y="22"/>
                  </a:cubicBezTo>
                  <a:lnTo>
                    <a:pt x="5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33"/>
            <p:cNvSpPr/>
            <p:nvPr/>
          </p:nvSpPr>
          <p:spPr>
            <a:xfrm>
              <a:off x="530925" y="4590763"/>
              <a:ext cx="18725" cy="29425"/>
            </a:xfrm>
            <a:custGeom>
              <a:avLst/>
              <a:gdLst/>
              <a:ahLst/>
              <a:cxnLst/>
              <a:rect l="l" t="t" r="r" b="b"/>
              <a:pathLst>
                <a:path w="749" h="1177" extrusionOk="0">
                  <a:moveTo>
                    <a:pt x="22" y="1"/>
                  </a:moveTo>
                  <a:lnTo>
                    <a:pt x="0" y="22"/>
                  </a:lnTo>
                  <a:cubicBezTo>
                    <a:pt x="64" y="151"/>
                    <a:pt x="128" y="236"/>
                    <a:pt x="193" y="343"/>
                  </a:cubicBezTo>
                  <a:cubicBezTo>
                    <a:pt x="257" y="428"/>
                    <a:pt x="342" y="493"/>
                    <a:pt x="406" y="578"/>
                  </a:cubicBezTo>
                  <a:cubicBezTo>
                    <a:pt x="428" y="599"/>
                    <a:pt x="470" y="664"/>
                    <a:pt x="492" y="706"/>
                  </a:cubicBezTo>
                  <a:cubicBezTo>
                    <a:pt x="513" y="749"/>
                    <a:pt x="535" y="792"/>
                    <a:pt x="556" y="856"/>
                  </a:cubicBezTo>
                  <a:cubicBezTo>
                    <a:pt x="599" y="963"/>
                    <a:pt x="641" y="1091"/>
                    <a:pt x="727" y="1177"/>
                  </a:cubicBezTo>
                  <a:lnTo>
                    <a:pt x="748" y="1155"/>
                  </a:lnTo>
                  <a:cubicBezTo>
                    <a:pt x="684" y="1048"/>
                    <a:pt x="684" y="941"/>
                    <a:pt x="663" y="813"/>
                  </a:cubicBezTo>
                  <a:cubicBezTo>
                    <a:pt x="641" y="749"/>
                    <a:pt x="641" y="685"/>
                    <a:pt x="620" y="621"/>
                  </a:cubicBezTo>
                  <a:cubicBezTo>
                    <a:pt x="599" y="535"/>
                    <a:pt x="577" y="514"/>
                    <a:pt x="535" y="450"/>
                  </a:cubicBezTo>
                  <a:cubicBezTo>
                    <a:pt x="492" y="322"/>
                    <a:pt x="428" y="215"/>
                    <a:pt x="342" y="151"/>
                  </a:cubicBezTo>
                  <a:cubicBezTo>
                    <a:pt x="235" y="65"/>
                    <a:pt x="150" y="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33"/>
            <p:cNvSpPr/>
            <p:nvPr/>
          </p:nvSpPr>
          <p:spPr>
            <a:xfrm>
              <a:off x="444375" y="4604488"/>
              <a:ext cx="7000" cy="4950"/>
            </a:xfrm>
            <a:custGeom>
              <a:avLst/>
              <a:gdLst/>
              <a:ahLst/>
              <a:cxnLst/>
              <a:rect l="l" t="t" r="r" b="b"/>
              <a:pathLst>
                <a:path w="280" h="198" extrusionOk="0">
                  <a:moveTo>
                    <a:pt x="130" y="1"/>
                  </a:moveTo>
                  <a:cubicBezTo>
                    <a:pt x="107" y="1"/>
                    <a:pt x="84" y="9"/>
                    <a:pt x="64" y="29"/>
                  </a:cubicBezTo>
                  <a:cubicBezTo>
                    <a:pt x="1" y="108"/>
                    <a:pt x="65" y="198"/>
                    <a:pt x="137" y="198"/>
                  </a:cubicBezTo>
                  <a:cubicBezTo>
                    <a:pt x="163" y="198"/>
                    <a:pt x="191" y="186"/>
                    <a:pt x="213" y="157"/>
                  </a:cubicBezTo>
                  <a:cubicBezTo>
                    <a:pt x="279" y="92"/>
                    <a:pt x="206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33"/>
            <p:cNvSpPr/>
            <p:nvPr/>
          </p:nvSpPr>
          <p:spPr>
            <a:xfrm>
              <a:off x="438450" y="4592663"/>
              <a:ext cx="6450" cy="4725"/>
            </a:xfrm>
            <a:custGeom>
              <a:avLst/>
              <a:gdLst/>
              <a:ahLst/>
              <a:cxnLst/>
              <a:rect l="l" t="t" r="r" b="b"/>
              <a:pathLst>
                <a:path w="258" h="189" extrusionOk="0">
                  <a:moveTo>
                    <a:pt x="135" y="1"/>
                  </a:moveTo>
                  <a:cubicBezTo>
                    <a:pt x="112" y="1"/>
                    <a:pt x="87" y="10"/>
                    <a:pt x="66" y="32"/>
                  </a:cubicBezTo>
                  <a:cubicBezTo>
                    <a:pt x="0" y="97"/>
                    <a:pt x="73" y="188"/>
                    <a:pt x="139" y="188"/>
                  </a:cubicBezTo>
                  <a:cubicBezTo>
                    <a:pt x="159" y="188"/>
                    <a:pt x="179" y="180"/>
                    <a:pt x="194" y="160"/>
                  </a:cubicBezTo>
                  <a:cubicBezTo>
                    <a:pt x="258" y="80"/>
                    <a:pt x="203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33"/>
            <p:cNvSpPr/>
            <p:nvPr/>
          </p:nvSpPr>
          <p:spPr>
            <a:xfrm>
              <a:off x="445000" y="4577038"/>
              <a:ext cx="8350" cy="6125"/>
            </a:xfrm>
            <a:custGeom>
              <a:avLst/>
              <a:gdLst/>
              <a:ahLst/>
              <a:cxnLst/>
              <a:rect l="l" t="t" r="r" b="b"/>
              <a:pathLst>
                <a:path w="334" h="245" extrusionOk="0">
                  <a:moveTo>
                    <a:pt x="165" y="1"/>
                  </a:moveTo>
                  <a:cubicBezTo>
                    <a:pt x="136" y="1"/>
                    <a:pt x="107" y="11"/>
                    <a:pt x="82" y="37"/>
                  </a:cubicBezTo>
                  <a:cubicBezTo>
                    <a:pt x="0" y="135"/>
                    <a:pt x="92" y="244"/>
                    <a:pt x="178" y="244"/>
                  </a:cubicBezTo>
                  <a:cubicBezTo>
                    <a:pt x="205" y="244"/>
                    <a:pt x="232" y="234"/>
                    <a:pt x="253" y="208"/>
                  </a:cubicBezTo>
                  <a:cubicBezTo>
                    <a:pt x="334" y="110"/>
                    <a:pt x="254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33"/>
            <p:cNvSpPr/>
            <p:nvPr/>
          </p:nvSpPr>
          <p:spPr>
            <a:xfrm>
              <a:off x="449600" y="4551138"/>
              <a:ext cx="5675" cy="5025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10" y="0"/>
                  </a:moveTo>
                  <a:cubicBezTo>
                    <a:pt x="53" y="0"/>
                    <a:pt x="1" y="108"/>
                    <a:pt x="69" y="175"/>
                  </a:cubicBezTo>
                  <a:cubicBezTo>
                    <a:pt x="82" y="193"/>
                    <a:pt x="97" y="201"/>
                    <a:pt x="113" y="201"/>
                  </a:cubicBezTo>
                  <a:cubicBezTo>
                    <a:pt x="170" y="201"/>
                    <a:pt x="226" y="93"/>
                    <a:pt x="175" y="26"/>
                  </a:cubicBezTo>
                  <a:lnTo>
                    <a:pt x="154" y="26"/>
                  </a:lnTo>
                  <a:cubicBezTo>
                    <a:pt x="141" y="8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33"/>
            <p:cNvSpPr/>
            <p:nvPr/>
          </p:nvSpPr>
          <p:spPr>
            <a:xfrm>
              <a:off x="457700" y="4544988"/>
              <a:ext cx="7950" cy="6125"/>
            </a:xfrm>
            <a:custGeom>
              <a:avLst/>
              <a:gdLst/>
              <a:ahLst/>
              <a:cxnLst/>
              <a:rect l="l" t="t" r="r" b="b"/>
              <a:pathLst>
                <a:path w="318" h="245" extrusionOk="0">
                  <a:moveTo>
                    <a:pt x="148" y="0"/>
                  </a:moveTo>
                  <a:cubicBezTo>
                    <a:pt x="120" y="0"/>
                    <a:pt x="91" y="11"/>
                    <a:pt x="65" y="37"/>
                  </a:cubicBezTo>
                  <a:lnTo>
                    <a:pt x="65" y="58"/>
                  </a:lnTo>
                  <a:cubicBezTo>
                    <a:pt x="0" y="139"/>
                    <a:pt x="70" y="244"/>
                    <a:pt x="155" y="244"/>
                  </a:cubicBezTo>
                  <a:cubicBezTo>
                    <a:pt x="182" y="244"/>
                    <a:pt x="210" y="233"/>
                    <a:pt x="236" y="208"/>
                  </a:cubicBezTo>
                  <a:cubicBezTo>
                    <a:pt x="317" y="110"/>
                    <a:pt x="238" y="0"/>
                    <a:pt x="1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33"/>
            <p:cNvSpPr/>
            <p:nvPr/>
          </p:nvSpPr>
          <p:spPr>
            <a:xfrm>
              <a:off x="441775" y="4507338"/>
              <a:ext cx="8475" cy="6350"/>
            </a:xfrm>
            <a:custGeom>
              <a:avLst/>
              <a:gdLst/>
              <a:ahLst/>
              <a:cxnLst/>
              <a:rect l="l" t="t" r="r" b="b"/>
              <a:pathLst>
                <a:path w="339" h="254" extrusionOk="0">
                  <a:moveTo>
                    <a:pt x="171" y="1"/>
                  </a:moveTo>
                  <a:cubicBezTo>
                    <a:pt x="140" y="1"/>
                    <a:pt x="109" y="14"/>
                    <a:pt x="82" y="46"/>
                  </a:cubicBezTo>
                  <a:cubicBezTo>
                    <a:pt x="1" y="144"/>
                    <a:pt x="80" y="254"/>
                    <a:pt x="170" y="254"/>
                  </a:cubicBezTo>
                  <a:cubicBezTo>
                    <a:pt x="198" y="254"/>
                    <a:pt x="228" y="243"/>
                    <a:pt x="253" y="217"/>
                  </a:cubicBezTo>
                  <a:lnTo>
                    <a:pt x="275" y="196"/>
                  </a:lnTo>
                  <a:cubicBezTo>
                    <a:pt x="338" y="116"/>
                    <a:pt x="259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33"/>
            <p:cNvSpPr/>
            <p:nvPr/>
          </p:nvSpPr>
          <p:spPr>
            <a:xfrm>
              <a:off x="474850" y="4518713"/>
              <a:ext cx="6900" cy="5225"/>
            </a:xfrm>
            <a:custGeom>
              <a:avLst/>
              <a:gdLst/>
              <a:ahLst/>
              <a:cxnLst/>
              <a:rect l="l" t="t" r="r" b="b"/>
              <a:pathLst>
                <a:path w="276" h="209" extrusionOk="0">
                  <a:moveTo>
                    <a:pt x="139" y="0"/>
                  </a:moveTo>
                  <a:cubicBezTo>
                    <a:pt x="113" y="0"/>
                    <a:pt x="86" y="12"/>
                    <a:pt x="63" y="40"/>
                  </a:cubicBezTo>
                  <a:cubicBezTo>
                    <a:pt x="0" y="119"/>
                    <a:pt x="64" y="209"/>
                    <a:pt x="137" y="209"/>
                  </a:cubicBezTo>
                  <a:cubicBezTo>
                    <a:pt x="163" y="209"/>
                    <a:pt x="190" y="197"/>
                    <a:pt x="213" y="168"/>
                  </a:cubicBezTo>
                  <a:cubicBezTo>
                    <a:pt x="275" y="90"/>
                    <a:pt x="212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6" name="Google Shape;37296;p33"/>
            <p:cNvSpPr/>
            <p:nvPr/>
          </p:nvSpPr>
          <p:spPr>
            <a:xfrm>
              <a:off x="469600" y="4496363"/>
              <a:ext cx="8325" cy="6350"/>
            </a:xfrm>
            <a:custGeom>
              <a:avLst/>
              <a:gdLst/>
              <a:ahLst/>
              <a:cxnLst/>
              <a:rect l="l" t="t" r="r" b="b"/>
              <a:pathLst>
                <a:path w="333" h="254" extrusionOk="0">
                  <a:moveTo>
                    <a:pt x="164" y="0"/>
                  </a:moveTo>
                  <a:cubicBezTo>
                    <a:pt x="136" y="0"/>
                    <a:pt x="106" y="11"/>
                    <a:pt x="81" y="37"/>
                  </a:cubicBezTo>
                  <a:lnTo>
                    <a:pt x="81" y="58"/>
                  </a:lnTo>
                  <a:cubicBezTo>
                    <a:pt x="1" y="138"/>
                    <a:pt x="76" y="253"/>
                    <a:pt x="164" y="253"/>
                  </a:cubicBezTo>
                  <a:cubicBezTo>
                    <a:pt x="193" y="253"/>
                    <a:pt x="225" y="240"/>
                    <a:pt x="252" y="208"/>
                  </a:cubicBezTo>
                  <a:cubicBezTo>
                    <a:pt x="333" y="110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7" name="Google Shape;37297;p33"/>
            <p:cNvSpPr/>
            <p:nvPr/>
          </p:nvSpPr>
          <p:spPr>
            <a:xfrm>
              <a:off x="489650" y="4509388"/>
              <a:ext cx="6200" cy="4725"/>
            </a:xfrm>
            <a:custGeom>
              <a:avLst/>
              <a:gdLst/>
              <a:ahLst/>
              <a:cxnLst/>
              <a:rect l="l" t="t" r="r" b="b"/>
              <a:pathLst>
                <a:path w="248" h="189" extrusionOk="0">
                  <a:moveTo>
                    <a:pt x="121" y="0"/>
                  </a:moveTo>
                  <a:cubicBezTo>
                    <a:pt x="103" y="0"/>
                    <a:pt x="84" y="9"/>
                    <a:pt x="70" y="29"/>
                  </a:cubicBezTo>
                  <a:lnTo>
                    <a:pt x="48" y="50"/>
                  </a:lnTo>
                  <a:cubicBezTo>
                    <a:pt x="1" y="113"/>
                    <a:pt x="59" y="188"/>
                    <a:pt x="127" y="188"/>
                  </a:cubicBezTo>
                  <a:cubicBezTo>
                    <a:pt x="151" y="188"/>
                    <a:pt x="176" y="179"/>
                    <a:pt x="198" y="157"/>
                  </a:cubicBezTo>
                  <a:cubicBezTo>
                    <a:pt x="247" y="91"/>
                    <a:pt x="183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8" name="Google Shape;37298;p33"/>
            <p:cNvSpPr/>
            <p:nvPr/>
          </p:nvSpPr>
          <p:spPr>
            <a:xfrm>
              <a:off x="497225" y="4483663"/>
              <a:ext cx="6450" cy="4700"/>
            </a:xfrm>
            <a:custGeom>
              <a:avLst/>
              <a:gdLst/>
              <a:ahLst/>
              <a:cxnLst/>
              <a:rect l="l" t="t" r="r" b="b"/>
              <a:pathLst>
                <a:path w="258" h="188" extrusionOk="0">
                  <a:moveTo>
                    <a:pt x="135" y="0"/>
                  </a:moveTo>
                  <a:cubicBezTo>
                    <a:pt x="112" y="0"/>
                    <a:pt x="88" y="10"/>
                    <a:pt x="66" y="32"/>
                  </a:cubicBezTo>
                  <a:cubicBezTo>
                    <a:pt x="0" y="97"/>
                    <a:pt x="73" y="188"/>
                    <a:pt x="140" y="188"/>
                  </a:cubicBezTo>
                  <a:cubicBezTo>
                    <a:pt x="160" y="188"/>
                    <a:pt x="179" y="180"/>
                    <a:pt x="194" y="160"/>
                  </a:cubicBezTo>
                  <a:cubicBezTo>
                    <a:pt x="258" y="80"/>
                    <a:pt x="203" y="0"/>
                    <a:pt x="1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9" name="Google Shape;37299;p33"/>
            <p:cNvSpPr/>
            <p:nvPr/>
          </p:nvSpPr>
          <p:spPr>
            <a:xfrm>
              <a:off x="525150" y="4488863"/>
              <a:ext cx="8350" cy="6125"/>
            </a:xfrm>
            <a:custGeom>
              <a:avLst/>
              <a:gdLst/>
              <a:ahLst/>
              <a:cxnLst/>
              <a:rect l="l" t="t" r="r" b="b"/>
              <a:pathLst>
                <a:path w="334" h="245" extrusionOk="0">
                  <a:moveTo>
                    <a:pt x="156" y="1"/>
                  </a:moveTo>
                  <a:cubicBezTo>
                    <a:pt x="129" y="1"/>
                    <a:pt x="102" y="12"/>
                    <a:pt x="82" y="37"/>
                  </a:cubicBezTo>
                  <a:cubicBezTo>
                    <a:pt x="0" y="135"/>
                    <a:pt x="80" y="245"/>
                    <a:pt x="170" y="245"/>
                  </a:cubicBezTo>
                  <a:cubicBezTo>
                    <a:pt x="198" y="245"/>
                    <a:pt x="227" y="234"/>
                    <a:pt x="253" y="208"/>
                  </a:cubicBezTo>
                  <a:cubicBezTo>
                    <a:pt x="334" y="111"/>
                    <a:pt x="24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0" name="Google Shape;37300;p33"/>
            <p:cNvSpPr/>
            <p:nvPr/>
          </p:nvSpPr>
          <p:spPr>
            <a:xfrm>
              <a:off x="540025" y="4504563"/>
              <a:ext cx="6575" cy="4950"/>
            </a:xfrm>
            <a:custGeom>
              <a:avLst/>
              <a:gdLst/>
              <a:ahLst/>
              <a:cxnLst/>
              <a:rect l="l" t="t" r="r" b="b"/>
              <a:pathLst>
                <a:path w="263" h="198" extrusionOk="0">
                  <a:moveTo>
                    <a:pt x="127" y="1"/>
                  </a:moveTo>
                  <a:cubicBezTo>
                    <a:pt x="106" y="1"/>
                    <a:pt x="84" y="9"/>
                    <a:pt x="64" y="29"/>
                  </a:cubicBezTo>
                  <a:cubicBezTo>
                    <a:pt x="1" y="108"/>
                    <a:pt x="65" y="198"/>
                    <a:pt x="137" y="198"/>
                  </a:cubicBezTo>
                  <a:cubicBezTo>
                    <a:pt x="163" y="198"/>
                    <a:pt x="191" y="186"/>
                    <a:pt x="213" y="157"/>
                  </a:cubicBezTo>
                  <a:cubicBezTo>
                    <a:pt x="263" y="92"/>
                    <a:pt x="198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1" name="Google Shape;37301;p33"/>
            <p:cNvSpPr/>
            <p:nvPr/>
          </p:nvSpPr>
          <p:spPr>
            <a:xfrm>
              <a:off x="551725" y="4532988"/>
              <a:ext cx="8475" cy="6350"/>
            </a:xfrm>
            <a:custGeom>
              <a:avLst/>
              <a:gdLst/>
              <a:ahLst/>
              <a:cxnLst/>
              <a:rect l="l" t="t" r="r" b="b"/>
              <a:pathLst>
                <a:path w="339" h="254" extrusionOk="0">
                  <a:moveTo>
                    <a:pt x="166" y="1"/>
                  </a:moveTo>
                  <a:cubicBezTo>
                    <a:pt x="137" y="1"/>
                    <a:pt x="109" y="14"/>
                    <a:pt x="87" y="46"/>
                  </a:cubicBezTo>
                  <a:lnTo>
                    <a:pt x="66" y="46"/>
                  </a:lnTo>
                  <a:cubicBezTo>
                    <a:pt x="1" y="144"/>
                    <a:pt x="84" y="254"/>
                    <a:pt x="175" y="254"/>
                  </a:cubicBezTo>
                  <a:cubicBezTo>
                    <a:pt x="203" y="254"/>
                    <a:pt x="233" y="243"/>
                    <a:pt x="258" y="217"/>
                  </a:cubicBezTo>
                  <a:lnTo>
                    <a:pt x="258" y="196"/>
                  </a:lnTo>
                  <a:cubicBezTo>
                    <a:pt x="338" y="116"/>
                    <a:pt x="251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2" name="Google Shape;37302;p33"/>
            <p:cNvSpPr/>
            <p:nvPr/>
          </p:nvSpPr>
          <p:spPr>
            <a:xfrm>
              <a:off x="562125" y="4565663"/>
              <a:ext cx="4950" cy="5900"/>
            </a:xfrm>
            <a:custGeom>
              <a:avLst/>
              <a:gdLst/>
              <a:ahLst/>
              <a:cxnLst/>
              <a:rect l="l" t="t" r="r" b="b"/>
              <a:pathLst>
                <a:path w="198" h="236" extrusionOk="0">
                  <a:moveTo>
                    <a:pt x="109" y="1"/>
                  </a:moveTo>
                  <a:cubicBezTo>
                    <a:pt x="57" y="1"/>
                    <a:pt x="0" y="60"/>
                    <a:pt x="13" y="150"/>
                  </a:cubicBezTo>
                  <a:cubicBezTo>
                    <a:pt x="22" y="209"/>
                    <a:pt x="54" y="235"/>
                    <a:pt x="88" y="235"/>
                  </a:cubicBezTo>
                  <a:cubicBezTo>
                    <a:pt x="140" y="235"/>
                    <a:pt x="197" y="176"/>
                    <a:pt x="184" y="86"/>
                  </a:cubicBezTo>
                  <a:cubicBezTo>
                    <a:pt x="176" y="26"/>
                    <a:pt x="144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3" name="Google Shape;37303;p33"/>
            <p:cNvSpPr/>
            <p:nvPr/>
          </p:nvSpPr>
          <p:spPr>
            <a:xfrm>
              <a:off x="563525" y="4596138"/>
              <a:ext cx="5525" cy="5875"/>
            </a:xfrm>
            <a:custGeom>
              <a:avLst/>
              <a:gdLst/>
              <a:ahLst/>
              <a:cxnLst/>
              <a:rect l="l" t="t" r="r" b="b"/>
              <a:pathLst>
                <a:path w="221" h="235" extrusionOk="0">
                  <a:moveTo>
                    <a:pt x="114" y="0"/>
                  </a:moveTo>
                  <a:cubicBezTo>
                    <a:pt x="86" y="0"/>
                    <a:pt x="58" y="19"/>
                    <a:pt x="43" y="64"/>
                  </a:cubicBezTo>
                  <a:cubicBezTo>
                    <a:pt x="21" y="85"/>
                    <a:pt x="0" y="107"/>
                    <a:pt x="21" y="149"/>
                  </a:cubicBezTo>
                  <a:cubicBezTo>
                    <a:pt x="21" y="149"/>
                    <a:pt x="21" y="171"/>
                    <a:pt x="21" y="171"/>
                  </a:cubicBezTo>
                  <a:cubicBezTo>
                    <a:pt x="43" y="213"/>
                    <a:pt x="75" y="235"/>
                    <a:pt x="107" y="235"/>
                  </a:cubicBezTo>
                  <a:cubicBezTo>
                    <a:pt x="139" y="235"/>
                    <a:pt x="171" y="213"/>
                    <a:pt x="192" y="171"/>
                  </a:cubicBezTo>
                  <a:cubicBezTo>
                    <a:pt x="192" y="171"/>
                    <a:pt x="192" y="149"/>
                    <a:pt x="192" y="149"/>
                  </a:cubicBezTo>
                  <a:cubicBezTo>
                    <a:pt x="220" y="66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4" name="Google Shape;37304;p33"/>
            <p:cNvSpPr/>
            <p:nvPr/>
          </p:nvSpPr>
          <p:spPr>
            <a:xfrm>
              <a:off x="546925" y="4618188"/>
              <a:ext cx="7950" cy="6125"/>
            </a:xfrm>
            <a:custGeom>
              <a:avLst/>
              <a:gdLst/>
              <a:ahLst/>
              <a:cxnLst/>
              <a:rect l="l" t="t" r="r" b="b"/>
              <a:pathLst>
                <a:path w="318" h="245" extrusionOk="0">
                  <a:moveTo>
                    <a:pt x="149" y="0"/>
                  </a:moveTo>
                  <a:cubicBezTo>
                    <a:pt x="120" y="0"/>
                    <a:pt x="91" y="11"/>
                    <a:pt x="66" y="37"/>
                  </a:cubicBezTo>
                  <a:cubicBezTo>
                    <a:pt x="1" y="134"/>
                    <a:pt x="84" y="244"/>
                    <a:pt x="165" y="244"/>
                  </a:cubicBezTo>
                  <a:cubicBezTo>
                    <a:pt x="191" y="244"/>
                    <a:pt x="216" y="233"/>
                    <a:pt x="237" y="208"/>
                  </a:cubicBezTo>
                  <a:cubicBezTo>
                    <a:pt x="318" y="110"/>
                    <a:pt x="238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5" name="Google Shape;37305;p33"/>
            <p:cNvSpPr/>
            <p:nvPr/>
          </p:nvSpPr>
          <p:spPr>
            <a:xfrm>
              <a:off x="522850" y="4640213"/>
              <a:ext cx="6550" cy="6425"/>
            </a:xfrm>
            <a:custGeom>
              <a:avLst/>
              <a:gdLst/>
              <a:ahLst/>
              <a:cxnLst/>
              <a:rect l="l" t="t" r="r" b="b"/>
              <a:pathLst>
                <a:path w="262" h="257" extrusionOk="0">
                  <a:moveTo>
                    <a:pt x="141" y="0"/>
                  </a:moveTo>
                  <a:cubicBezTo>
                    <a:pt x="72" y="0"/>
                    <a:pt x="0" y="91"/>
                    <a:pt x="45" y="182"/>
                  </a:cubicBezTo>
                  <a:lnTo>
                    <a:pt x="45" y="203"/>
                  </a:lnTo>
                  <a:cubicBezTo>
                    <a:pt x="64" y="241"/>
                    <a:pt x="92" y="256"/>
                    <a:pt x="121" y="256"/>
                  </a:cubicBezTo>
                  <a:cubicBezTo>
                    <a:pt x="189" y="256"/>
                    <a:pt x="262" y="166"/>
                    <a:pt x="216" y="75"/>
                  </a:cubicBezTo>
                  <a:lnTo>
                    <a:pt x="216" y="54"/>
                  </a:lnTo>
                  <a:cubicBezTo>
                    <a:pt x="198" y="16"/>
                    <a:pt x="170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6" name="Google Shape;37306;p33"/>
            <p:cNvSpPr/>
            <p:nvPr/>
          </p:nvSpPr>
          <p:spPr>
            <a:xfrm>
              <a:off x="505450" y="4644138"/>
              <a:ext cx="8375" cy="6125"/>
            </a:xfrm>
            <a:custGeom>
              <a:avLst/>
              <a:gdLst/>
              <a:ahLst/>
              <a:cxnLst/>
              <a:rect l="l" t="t" r="r" b="b"/>
              <a:pathLst>
                <a:path w="335" h="245" extrusionOk="0">
                  <a:moveTo>
                    <a:pt x="167" y="0"/>
                  </a:moveTo>
                  <a:cubicBezTo>
                    <a:pt x="137" y="0"/>
                    <a:pt x="106" y="14"/>
                    <a:pt x="79" y="46"/>
                  </a:cubicBezTo>
                  <a:cubicBezTo>
                    <a:pt x="1" y="140"/>
                    <a:pt x="82" y="245"/>
                    <a:pt x="165" y="245"/>
                  </a:cubicBezTo>
                  <a:cubicBezTo>
                    <a:pt x="196" y="245"/>
                    <a:pt x="227" y="230"/>
                    <a:pt x="250" y="196"/>
                  </a:cubicBezTo>
                  <a:lnTo>
                    <a:pt x="271" y="196"/>
                  </a:lnTo>
                  <a:cubicBezTo>
                    <a:pt x="335" y="116"/>
                    <a:pt x="256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7" name="Google Shape;37307;p33"/>
            <p:cNvSpPr/>
            <p:nvPr/>
          </p:nvSpPr>
          <p:spPr>
            <a:xfrm>
              <a:off x="472150" y="4642138"/>
              <a:ext cx="6675" cy="6850"/>
            </a:xfrm>
            <a:custGeom>
              <a:avLst/>
              <a:gdLst/>
              <a:ahLst/>
              <a:cxnLst/>
              <a:rect l="l" t="t" r="r" b="b"/>
              <a:pathLst>
                <a:path w="267" h="274" extrusionOk="0">
                  <a:moveTo>
                    <a:pt x="120" y="0"/>
                  </a:moveTo>
                  <a:cubicBezTo>
                    <a:pt x="93" y="0"/>
                    <a:pt x="66" y="12"/>
                    <a:pt x="43" y="41"/>
                  </a:cubicBezTo>
                  <a:cubicBezTo>
                    <a:pt x="21" y="83"/>
                    <a:pt x="0" y="126"/>
                    <a:pt x="0" y="169"/>
                  </a:cubicBezTo>
                  <a:cubicBezTo>
                    <a:pt x="10" y="241"/>
                    <a:pt x="60" y="273"/>
                    <a:pt x="112" y="273"/>
                  </a:cubicBezTo>
                  <a:cubicBezTo>
                    <a:pt x="167" y="273"/>
                    <a:pt x="224" y="235"/>
                    <a:pt x="235" y="169"/>
                  </a:cubicBezTo>
                  <a:cubicBezTo>
                    <a:pt x="267" y="90"/>
                    <a:pt x="194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8" name="Google Shape;37308;p33"/>
            <p:cNvSpPr/>
            <p:nvPr/>
          </p:nvSpPr>
          <p:spPr>
            <a:xfrm>
              <a:off x="479225" y="4626013"/>
              <a:ext cx="5750" cy="5000"/>
            </a:xfrm>
            <a:custGeom>
              <a:avLst/>
              <a:gdLst/>
              <a:ahLst/>
              <a:cxnLst/>
              <a:rect l="l" t="t" r="r" b="b"/>
              <a:pathLst>
                <a:path w="230" h="200" extrusionOk="0">
                  <a:moveTo>
                    <a:pt x="107" y="0"/>
                  </a:moveTo>
                  <a:cubicBezTo>
                    <a:pt x="14" y="0"/>
                    <a:pt x="1" y="174"/>
                    <a:pt x="102" y="194"/>
                  </a:cubicBezTo>
                  <a:lnTo>
                    <a:pt x="123" y="194"/>
                  </a:lnTo>
                  <a:cubicBezTo>
                    <a:pt x="133" y="198"/>
                    <a:pt x="142" y="200"/>
                    <a:pt x="150" y="200"/>
                  </a:cubicBezTo>
                  <a:cubicBezTo>
                    <a:pt x="229" y="200"/>
                    <a:pt x="222" y="21"/>
                    <a:pt x="145" y="2"/>
                  </a:cubicBezTo>
                  <a:lnTo>
                    <a:pt x="123" y="2"/>
                  </a:ln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9" name="Google Shape;37309;p33"/>
            <p:cNvSpPr/>
            <p:nvPr/>
          </p:nvSpPr>
          <p:spPr>
            <a:xfrm>
              <a:off x="479225" y="4624938"/>
              <a:ext cx="6150" cy="4900"/>
            </a:xfrm>
            <a:custGeom>
              <a:avLst/>
              <a:gdLst/>
              <a:ahLst/>
              <a:cxnLst/>
              <a:rect l="l" t="t" r="r" b="b"/>
              <a:pathLst>
                <a:path w="246" h="196" extrusionOk="0">
                  <a:moveTo>
                    <a:pt x="107" y="0"/>
                  </a:moveTo>
                  <a:cubicBezTo>
                    <a:pt x="14" y="0"/>
                    <a:pt x="1" y="174"/>
                    <a:pt x="102" y="194"/>
                  </a:cubicBezTo>
                  <a:lnTo>
                    <a:pt x="123" y="194"/>
                  </a:lnTo>
                  <a:cubicBezTo>
                    <a:pt x="129" y="195"/>
                    <a:pt x="134" y="196"/>
                    <a:pt x="139" y="196"/>
                  </a:cubicBezTo>
                  <a:cubicBezTo>
                    <a:pt x="232" y="196"/>
                    <a:pt x="246" y="22"/>
                    <a:pt x="145" y="2"/>
                  </a:cubicBezTo>
                  <a:lnTo>
                    <a:pt x="123" y="2"/>
                  </a:ln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0" name="Google Shape;37310;p33"/>
            <p:cNvSpPr/>
            <p:nvPr/>
          </p:nvSpPr>
          <p:spPr>
            <a:xfrm>
              <a:off x="459550" y="4619963"/>
              <a:ext cx="6725" cy="7225"/>
            </a:xfrm>
            <a:custGeom>
              <a:avLst/>
              <a:gdLst/>
              <a:ahLst/>
              <a:cxnLst/>
              <a:rect l="l" t="t" r="r" b="b"/>
              <a:pathLst>
                <a:path w="269" h="289" extrusionOk="0">
                  <a:moveTo>
                    <a:pt x="113" y="1"/>
                  </a:moveTo>
                  <a:cubicBezTo>
                    <a:pt x="73" y="1"/>
                    <a:pt x="34" y="22"/>
                    <a:pt x="12" y="73"/>
                  </a:cubicBezTo>
                  <a:cubicBezTo>
                    <a:pt x="12" y="94"/>
                    <a:pt x="12" y="115"/>
                    <a:pt x="12" y="137"/>
                  </a:cubicBezTo>
                  <a:cubicBezTo>
                    <a:pt x="0" y="233"/>
                    <a:pt x="63" y="288"/>
                    <a:pt x="123" y="288"/>
                  </a:cubicBezTo>
                  <a:cubicBezTo>
                    <a:pt x="171" y="288"/>
                    <a:pt x="217" y="255"/>
                    <a:pt x="226" y="180"/>
                  </a:cubicBezTo>
                  <a:cubicBezTo>
                    <a:pt x="269" y="81"/>
                    <a:pt x="190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1" name="Google Shape;37311;p33"/>
            <p:cNvSpPr/>
            <p:nvPr/>
          </p:nvSpPr>
          <p:spPr>
            <a:xfrm>
              <a:off x="1151300" y="5618763"/>
              <a:ext cx="39575" cy="40200"/>
            </a:xfrm>
            <a:custGeom>
              <a:avLst/>
              <a:gdLst/>
              <a:ahLst/>
              <a:cxnLst/>
              <a:rect l="l" t="t" r="r" b="b"/>
              <a:pathLst>
                <a:path w="1583" h="1608" extrusionOk="0">
                  <a:moveTo>
                    <a:pt x="911" y="0"/>
                  </a:moveTo>
                  <a:cubicBezTo>
                    <a:pt x="644" y="0"/>
                    <a:pt x="396" y="217"/>
                    <a:pt x="343" y="539"/>
                  </a:cubicBezTo>
                  <a:cubicBezTo>
                    <a:pt x="343" y="560"/>
                    <a:pt x="321" y="582"/>
                    <a:pt x="321" y="603"/>
                  </a:cubicBezTo>
                  <a:cubicBezTo>
                    <a:pt x="300" y="902"/>
                    <a:pt x="150" y="1244"/>
                    <a:pt x="1" y="1608"/>
                  </a:cubicBezTo>
                  <a:lnTo>
                    <a:pt x="1304" y="1608"/>
                  </a:lnTo>
                  <a:cubicBezTo>
                    <a:pt x="1390" y="1373"/>
                    <a:pt x="1454" y="1137"/>
                    <a:pt x="1518" y="881"/>
                  </a:cubicBezTo>
                  <a:cubicBezTo>
                    <a:pt x="1582" y="496"/>
                    <a:pt x="1390" y="111"/>
                    <a:pt x="1069" y="26"/>
                  </a:cubicBezTo>
                  <a:cubicBezTo>
                    <a:pt x="1017" y="8"/>
                    <a:pt x="964" y="0"/>
                    <a:pt x="911" y="0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2" name="Google Shape;37312;p33"/>
            <p:cNvSpPr/>
            <p:nvPr/>
          </p:nvSpPr>
          <p:spPr>
            <a:xfrm>
              <a:off x="1151300" y="5618763"/>
              <a:ext cx="38500" cy="40200"/>
            </a:xfrm>
            <a:custGeom>
              <a:avLst/>
              <a:gdLst/>
              <a:ahLst/>
              <a:cxnLst/>
              <a:rect l="l" t="t" r="r" b="b"/>
              <a:pathLst>
                <a:path w="1540" h="1608" extrusionOk="0">
                  <a:moveTo>
                    <a:pt x="911" y="0"/>
                  </a:moveTo>
                  <a:cubicBezTo>
                    <a:pt x="644" y="0"/>
                    <a:pt x="396" y="217"/>
                    <a:pt x="343" y="539"/>
                  </a:cubicBezTo>
                  <a:cubicBezTo>
                    <a:pt x="343" y="560"/>
                    <a:pt x="321" y="582"/>
                    <a:pt x="321" y="603"/>
                  </a:cubicBezTo>
                  <a:cubicBezTo>
                    <a:pt x="300" y="902"/>
                    <a:pt x="150" y="1244"/>
                    <a:pt x="1" y="1608"/>
                  </a:cubicBezTo>
                  <a:lnTo>
                    <a:pt x="620" y="1608"/>
                  </a:lnTo>
                  <a:cubicBezTo>
                    <a:pt x="663" y="1479"/>
                    <a:pt x="706" y="1373"/>
                    <a:pt x="706" y="1266"/>
                  </a:cubicBezTo>
                  <a:cubicBezTo>
                    <a:pt x="727" y="1244"/>
                    <a:pt x="727" y="1223"/>
                    <a:pt x="727" y="1202"/>
                  </a:cubicBezTo>
                  <a:cubicBezTo>
                    <a:pt x="798" y="884"/>
                    <a:pt x="1044" y="683"/>
                    <a:pt x="1308" y="683"/>
                  </a:cubicBezTo>
                  <a:cubicBezTo>
                    <a:pt x="1363" y="683"/>
                    <a:pt x="1420" y="691"/>
                    <a:pt x="1475" y="710"/>
                  </a:cubicBezTo>
                  <a:cubicBezTo>
                    <a:pt x="1497" y="710"/>
                    <a:pt x="1497" y="731"/>
                    <a:pt x="1518" y="731"/>
                  </a:cubicBezTo>
                  <a:cubicBezTo>
                    <a:pt x="1539" y="411"/>
                    <a:pt x="1347" y="90"/>
                    <a:pt x="1069" y="26"/>
                  </a:cubicBezTo>
                  <a:cubicBezTo>
                    <a:pt x="1017" y="8"/>
                    <a:pt x="964" y="0"/>
                    <a:pt x="911" y="0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3" name="Google Shape;37313;p33"/>
            <p:cNvSpPr/>
            <p:nvPr/>
          </p:nvSpPr>
          <p:spPr>
            <a:xfrm>
              <a:off x="1113900" y="5373788"/>
              <a:ext cx="243675" cy="285175"/>
            </a:xfrm>
            <a:custGeom>
              <a:avLst/>
              <a:gdLst/>
              <a:ahLst/>
              <a:cxnLst/>
              <a:rect l="l" t="t" r="r" b="b"/>
              <a:pathLst>
                <a:path w="9747" h="11407" extrusionOk="0">
                  <a:moveTo>
                    <a:pt x="3307" y="1"/>
                  </a:moveTo>
                  <a:cubicBezTo>
                    <a:pt x="3105" y="1"/>
                    <a:pt x="2912" y="153"/>
                    <a:pt x="2736" y="549"/>
                  </a:cubicBezTo>
                  <a:cubicBezTo>
                    <a:pt x="2330" y="1489"/>
                    <a:pt x="2416" y="2729"/>
                    <a:pt x="2159" y="3712"/>
                  </a:cubicBezTo>
                  <a:cubicBezTo>
                    <a:pt x="1603" y="5978"/>
                    <a:pt x="321" y="7837"/>
                    <a:pt x="64" y="10274"/>
                  </a:cubicBezTo>
                  <a:cubicBezTo>
                    <a:pt x="22" y="10616"/>
                    <a:pt x="0" y="11022"/>
                    <a:pt x="22" y="11407"/>
                  </a:cubicBezTo>
                  <a:lnTo>
                    <a:pt x="4403" y="11407"/>
                  </a:lnTo>
                  <a:cubicBezTo>
                    <a:pt x="4831" y="10894"/>
                    <a:pt x="5237" y="10381"/>
                    <a:pt x="5600" y="9910"/>
                  </a:cubicBezTo>
                  <a:cubicBezTo>
                    <a:pt x="6883" y="8222"/>
                    <a:pt x="7952" y="6662"/>
                    <a:pt x="9747" y="5572"/>
                  </a:cubicBezTo>
                  <a:cubicBezTo>
                    <a:pt x="9298" y="4759"/>
                    <a:pt x="8464" y="4375"/>
                    <a:pt x="7759" y="3883"/>
                  </a:cubicBezTo>
                  <a:cubicBezTo>
                    <a:pt x="6712" y="3178"/>
                    <a:pt x="5771" y="2280"/>
                    <a:pt x="4831" y="1361"/>
                  </a:cubicBezTo>
                  <a:cubicBezTo>
                    <a:pt x="4333" y="878"/>
                    <a:pt x="3792" y="1"/>
                    <a:pt x="3307" y="1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4" name="Google Shape;37314;p33"/>
            <p:cNvSpPr/>
            <p:nvPr/>
          </p:nvSpPr>
          <p:spPr>
            <a:xfrm>
              <a:off x="1113900" y="5373788"/>
              <a:ext cx="243675" cy="285175"/>
            </a:xfrm>
            <a:custGeom>
              <a:avLst/>
              <a:gdLst/>
              <a:ahLst/>
              <a:cxnLst/>
              <a:rect l="l" t="t" r="r" b="b"/>
              <a:pathLst>
                <a:path w="9747" h="11407" extrusionOk="0">
                  <a:moveTo>
                    <a:pt x="3307" y="1"/>
                  </a:moveTo>
                  <a:cubicBezTo>
                    <a:pt x="3105" y="1"/>
                    <a:pt x="2912" y="153"/>
                    <a:pt x="2736" y="549"/>
                  </a:cubicBezTo>
                  <a:cubicBezTo>
                    <a:pt x="2330" y="1489"/>
                    <a:pt x="2416" y="2729"/>
                    <a:pt x="2159" y="3712"/>
                  </a:cubicBezTo>
                  <a:cubicBezTo>
                    <a:pt x="1603" y="5978"/>
                    <a:pt x="321" y="7837"/>
                    <a:pt x="64" y="10274"/>
                  </a:cubicBezTo>
                  <a:cubicBezTo>
                    <a:pt x="22" y="10616"/>
                    <a:pt x="0" y="11022"/>
                    <a:pt x="22" y="11407"/>
                  </a:cubicBezTo>
                  <a:lnTo>
                    <a:pt x="855" y="11407"/>
                  </a:lnTo>
                  <a:cubicBezTo>
                    <a:pt x="855" y="11385"/>
                    <a:pt x="855" y="11343"/>
                    <a:pt x="855" y="11321"/>
                  </a:cubicBezTo>
                  <a:cubicBezTo>
                    <a:pt x="1112" y="8906"/>
                    <a:pt x="2394" y="7025"/>
                    <a:pt x="2971" y="4781"/>
                  </a:cubicBezTo>
                  <a:cubicBezTo>
                    <a:pt x="3206" y="3776"/>
                    <a:pt x="3121" y="2558"/>
                    <a:pt x="3548" y="1596"/>
                  </a:cubicBezTo>
                  <a:cubicBezTo>
                    <a:pt x="3716" y="1210"/>
                    <a:pt x="3902" y="1062"/>
                    <a:pt x="4100" y="1062"/>
                  </a:cubicBezTo>
                  <a:cubicBezTo>
                    <a:pt x="4580" y="1062"/>
                    <a:pt x="5128" y="1945"/>
                    <a:pt x="5643" y="2430"/>
                  </a:cubicBezTo>
                  <a:cubicBezTo>
                    <a:pt x="6562" y="3327"/>
                    <a:pt x="7503" y="4225"/>
                    <a:pt x="8550" y="4952"/>
                  </a:cubicBezTo>
                  <a:cubicBezTo>
                    <a:pt x="8892" y="5187"/>
                    <a:pt x="9277" y="5401"/>
                    <a:pt x="9619" y="5657"/>
                  </a:cubicBezTo>
                  <a:cubicBezTo>
                    <a:pt x="9661" y="5636"/>
                    <a:pt x="9704" y="5593"/>
                    <a:pt x="9747" y="5572"/>
                  </a:cubicBezTo>
                  <a:cubicBezTo>
                    <a:pt x="9298" y="4759"/>
                    <a:pt x="8464" y="4375"/>
                    <a:pt x="7759" y="3883"/>
                  </a:cubicBezTo>
                  <a:cubicBezTo>
                    <a:pt x="6712" y="3178"/>
                    <a:pt x="5771" y="2280"/>
                    <a:pt x="4831" y="1361"/>
                  </a:cubicBezTo>
                  <a:cubicBezTo>
                    <a:pt x="4333" y="878"/>
                    <a:pt x="3792" y="1"/>
                    <a:pt x="3307" y="1"/>
                  </a:cubicBezTo>
                  <a:close/>
                </a:path>
              </a:pathLst>
            </a:custGeom>
            <a:solidFill>
              <a:srgbClr val="7E2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5" name="Google Shape;37315;p33"/>
            <p:cNvSpPr/>
            <p:nvPr/>
          </p:nvSpPr>
          <p:spPr>
            <a:xfrm>
              <a:off x="1229325" y="5350138"/>
              <a:ext cx="675425" cy="192900"/>
            </a:xfrm>
            <a:custGeom>
              <a:avLst/>
              <a:gdLst/>
              <a:ahLst/>
              <a:cxnLst/>
              <a:rect l="l" t="t" r="r" b="b"/>
              <a:pathLst>
                <a:path w="27017" h="7716" extrusionOk="0">
                  <a:moveTo>
                    <a:pt x="0" y="3675"/>
                  </a:moveTo>
                  <a:lnTo>
                    <a:pt x="0" y="3675"/>
                  </a:lnTo>
                  <a:cubicBezTo>
                    <a:pt x="45" y="3738"/>
                    <a:pt x="93" y="3796"/>
                    <a:pt x="145" y="3850"/>
                  </a:cubicBezTo>
                  <a:lnTo>
                    <a:pt x="145" y="3850"/>
                  </a:lnTo>
                  <a:lnTo>
                    <a:pt x="0" y="3675"/>
                  </a:lnTo>
                  <a:close/>
                  <a:moveTo>
                    <a:pt x="25748" y="0"/>
                  </a:moveTo>
                  <a:cubicBezTo>
                    <a:pt x="24742" y="0"/>
                    <a:pt x="23360" y="587"/>
                    <a:pt x="22806" y="789"/>
                  </a:cubicBezTo>
                  <a:cubicBezTo>
                    <a:pt x="18736" y="2216"/>
                    <a:pt x="15160" y="2778"/>
                    <a:pt x="10987" y="2778"/>
                  </a:cubicBezTo>
                  <a:cubicBezTo>
                    <a:pt x="10909" y="2778"/>
                    <a:pt x="10830" y="2778"/>
                    <a:pt x="10751" y="2777"/>
                  </a:cubicBezTo>
                  <a:cubicBezTo>
                    <a:pt x="10666" y="2776"/>
                    <a:pt x="10582" y="2776"/>
                    <a:pt x="10497" y="2776"/>
                  </a:cubicBezTo>
                  <a:cubicBezTo>
                    <a:pt x="8519" y="2776"/>
                    <a:pt x="6651" y="3020"/>
                    <a:pt x="4724" y="3696"/>
                  </a:cubicBezTo>
                  <a:cubicBezTo>
                    <a:pt x="3894" y="3990"/>
                    <a:pt x="2713" y="4406"/>
                    <a:pt x="1691" y="4406"/>
                  </a:cubicBezTo>
                  <a:cubicBezTo>
                    <a:pt x="1083" y="4406"/>
                    <a:pt x="532" y="4258"/>
                    <a:pt x="145" y="3850"/>
                  </a:cubicBezTo>
                  <a:lnTo>
                    <a:pt x="145" y="3850"/>
                  </a:lnTo>
                  <a:lnTo>
                    <a:pt x="299" y="4038"/>
                  </a:lnTo>
                  <a:cubicBezTo>
                    <a:pt x="2287" y="6689"/>
                    <a:pt x="6989" y="6881"/>
                    <a:pt x="9789" y="7394"/>
                  </a:cubicBezTo>
                  <a:cubicBezTo>
                    <a:pt x="11003" y="7615"/>
                    <a:pt x="12234" y="7715"/>
                    <a:pt x="13468" y="7715"/>
                  </a:cubicBezTo>
                  <a:cubicBezTo>
                    <a:pt x="14974" y="7715"/>
                    <a:pt x="16484" y="7567"/>
                    <a:pt x="17976" y="7308"/>
                  </a:cubicBezTo>
                  <a:cubicBezTo>
                    <a:pt x="20348" y="6902"/>
                    <a:pt x="22999" y="5641"/>
                    <a:pt x="24730" y="3696"/>
                  </a:cubicBezTo>
                  <a:cubicBezTo>
                    <a:pt x="25264" y="3098"/>
                    <a:pt x="27017" y="1730"/>
                    <a:pt x="26889" y="789"/>
                  </a:cubicBezTo>
                  <a:cubicBezTo>
                    <a:pt x="26794" y="199"/>
                    <a:pt x="26335" y="0"/>
                    <a:pt x="2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6" name="Google Shape;37316;p33"/>
            <p:cNvSpPr/>
            <p:nvPr/>
          </p:nvSpPr>
          <p:spPr>
            <a:xfrm>
              <a:off x="1013450" y="4592888"/>
              <a:ext cx="459550" cy="779675"/>
            </a:xfrm>
            <a:custGeom>
              <a:avLst/>
              <a:gdLst/>
              <a:ahLst/>
              <a:cxnLst/>
              <a:rect l="l" t="t" r="r" b="b"/>
              <a:pathLst>
                <a:path w="18382" h="31187" extrusionOk="0">
                  <a:moveTo>
                    <a:pt x="7473" y="0"/>
                  </a:moveTo>
                  <a:cubicBezTo>
                    <a:pt x="3992" y="0"/>
                    <a:pt x="1340" y="4714"/>
                    <a:pt x="641" y="8209"/>
                  </a:cubicBezTo>
                  <a:cubicBezTo>
                    <a:pt x="0" y="11415"/>
                    <a:pt x="492" y="16053"/>
                    <a:pt x="1710" y="19003"/>
                  </a:cubicBezTo>
                  <a:cubicBezTo>
                    <a:pt x="2864" y="21803"/>
                    <a:pt x="4318" y="24945"/>
                    <a:pt x="6156" y="27018"/>
                  </a:cubicBezTo>
                  <a:cubicBezTo>
                    <a:pt x="7374" y="28386"/>
                    <a:pt x="9533" y="31143"/>
                    <a:pt x="11328" y="31186"/>
                  </a:cubicBezTo>
                  <a:cubicBezTo>
                    <a:pt x="11341" y="31187"/>
                    <a:pt x="11354" y="31187"/>
                    <a:pt x="11367" y="31187"/>
                  </a:cubicBezTo>
                  <a:cubicBezTo>
                    <a:pt x="13515" y="31187"/>
                    <a:pt x="15780" y="24227"/>
                    <a:pt x="16757" y="22166"/>
                  </a:cubicBezTo>
                  <a:cubicBezTo>
                    <a:pt x="18382" y="18747"/>
                    <a:pt x="18147" y="14258"/>
                    <a:pt x="17676" y="10389"/>
                  </a:cubicBezTo>
                  <a:cubicBezTo>
                    <a:pt x="17359" y="7850"/>
                    <a:pt x="16078" y="1603"/>
                    <a:pt x="13190" y="1603"/>
                  </a:cubicBezTo>
                  <a:cubicBezTo>
                    <a:pt x="13161" y="1603"/>
                    <a:pt x="13132" y="1603"/>
                    <a:pt x="13102" y="1605"/>
                  </a:cubicBezTo>
                  <a:cubicBezTo>
                    <a:pt x="11940" y="1665"/>
                    <a:pt x="11748" y="2492"/>
                    <a:pt x="11209" y="2492"/>
                  </a:cubicBezTo>
                  <a:cubicBezTo>
                    <a:pt x="10984" y="2492"/>
                    <a:pt x="10700" y="2349"/>
                    <a:pt x="10260" y="1947"/>
                  </a:cubicBezTo>
                  <a:cubicBezTo>
                    <a:pt x="9276" y="1049"/>
                    <a:pt x="8913" y="44"/>
                    <a:pt x="7566" y="1"/>
                  </a:cubicBezTo>
                  <a:cubicBezTo>
                    <a:pt x="7535" y="1"/>
                    <a:pt x="7504" y="0"/>
                    <a:pt x="74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7" name="Google Shape;37317;p33"/>
            <p:cNvSpPr/>
            <p:nvPr/>
          </p:nvSpPr>
          <p:spPr>
            <a:xfrm>
              <a:off x="921000" y="4740188"/>
              <a:ext cx="397575" cy="581600"/>
            </a:xfrm>
            <a:custGeom>
              <a:avLst/>
              <a:gdLst/>
              <a:ahLst/>
              <a:cxnLst/>
              <a:rect l="l" t="t" r="r" b="b"/>
              <a:pathLst>
                <a:path w="15903" h="23264" extrusionOk="0">
                  <a:moveTo>
                    <a:pt x="2872" y="1"/>
                  </a:moveTo>
                  <a:cubicBezTo>
                    <a:pt x="1949" y="1"/>
                    <a:pt x="1361" y="1671"/>
                    <a:pt x="1133" y="2723"/>
                  </a:cubicBezTo>
                  <a:cubicBezTo>
                    <a:pt x="0" y="7532"/>
                    <a:pt x="1454" y="11593"/>
                    <a:pt x="4211" y="15313"/>
                  </a:cubicBezTo>
                  <a:cubicBezTo>
                    <a:pt x="5793" y="17429"/>
                    <a:pt x="7631" y="19438"/>
                    <a:pt x="9747" y="20742"/>
                  </a:cubicBezTo>
                  <a:cubicBezTo>
                    <a:pt x="11564" y="21874"/>
                    <a:pt x="13573" y="22302"/>
                    <a:pt x="15390" y="23264"/>
                  </a:cubicBezTo>
                  <a:cubicBezTo>
                    <a:pt x="15903" y="22259"/>
                    <a:pt x="12675" y="20271"/>
                    <a:pt x="11970" y="19716"/>
                  </a:cubicBezTo>
                  <a:cubicBezTo>
                    <a:pt x="7994" y="16595"/>
                    <a:pt x="5237" y="13154"/>
                    <a:pt x="4532" y="7340"/>
                  </a:cubicBezTo>
                  <a:cubicBezTo>
                    <a:pt x="4339" y="5651"/>
                    <a:pt x="4980" y="1398"/>
                    <a:pt x="3527" y="265"/>
                  </a:cubicBezTo>
                  <a:cubicBezTo>
                    <a:pt x="3293" y="81"/>
                    <a:pt x="3074" y="1"/>
                    <a:pt x="2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8" name="Google Shape;37318;p33"/>
            <p:cNvSpPr/>
            <p:nvPr/>
          </p:nvSpPr>
          <p:spPr>
            <a:xfrm>
              <a:off x="1251750" y="4906088"/>
              <a:ext cx="696825" cy="511750"/>
            </a:xfrm>
            <a:custGeom>
              <a:avLst/>
              <a:gdLst/>
              <a:ahLst/>
              <a:cxnLst/>
              <a:rect l="l" t="t" r="r" b="b"/>
              <a:pathLst>
                <a:path w="27873" h="20470" extrusionOk="0">
                  <a:moveTo>
                    <a:pt x="17878" y="0"/>
                  </a:moveTo>
                  <a:cubicBezTo>
                    <a:pt x="14873" y="0"/>
                    <a:pt x="11587" y="2054"/>
                    <a:pt x="8764" y="3205"/>
                  </a:cubicBezTo>
                  <a:cubicBezTo>
                    <a:pt x="5686" y="4466"/>
                    <a:pt x="3015" y="7437"/>
                    <a:pt x="1775" y="11028"/>
                  </a:cubicBezTo>
                  <a:cubicBezTo>
                    <a:pt x="642" y="14277"/>
                    <a:pt x="1" y="17675"/>
                    <a:pt x="3079" y="19556"/>
                  </a:cubicBezTo>
                  <a:cubicBezTo>
                    <a:pt x="4207" y="20248"/>
                    <a:pt x="5542" y="20469"/>
                    <a:pt x="6914" y="20469"/>
                  </a:cubicBezTo>
                  <a:cubicBezTo>
                    <a:pt x="8636" y="20469"/>
                    <a:pt x="10417" y="20121"/>
                    <a:pt x="11928" y="19919"/>
                  </a:cubicBezTo>
                  <a:cubicBezTo>
                    <a:pt x="14428" y="19577"/>
                    <a:pt x="18618" y="17974"/>
                    <a:pt x="20114" y="15623"/>
                  </a:cubicBezTo>
                  <a:cubicBezTo>
                    <a:pt x="20969" y="14319"/>
                    <a:pt x="21460" y="12652"/>
                    <a:pt x="22273" y="11306"/>
                  </a:cubicBezTo>
                  <a:cubicBezTo>
                    <a:pt x="23277" y="9660"/>
                    <a:pt x="25009" y="8399"/>
                    <a:pt x="25906" y="6646"/>
                  </a:cubicBezTo>
                  <a:cubicBezTo>
                    <a:pt x="27873" y="2863"/>
                    <a:pt x="23149" y="2606"/>
                    <a:pt x="21247" y="1131"/>
                  </a:cubicBezTo>
                  <a:cubicBezTo>
                    <a:pt x="20197" y="317"/>
                    <a:pt x="19060" y="0"/>
                    <a:pt x="178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9" name="Google Shape;37319;p33"/>
            <p:cNvSpPr/>
            <p:nvPr/>
          </p:nvSpPr>
          <p:spPr>
            <a:xfrm>
              <a:off x="1231450" y="5252838"/>
              <a:ext cx="166200" cy="146450"/>
            </a:xfrm>
            <a:custGeom>
              <a:avLst/>
              <a:gdLst/>
              <a:ahLst/>
              <a:cxnLst/>
              <a:rect l="l" t="t" r="r" b="b"/>
              <a:pathLst>
                <a:path w="6648" h="5858" extrusionOk="0">
                  <a:moveTo>
                    <a:pt x="1753" y="0"/>
                  </a:moveTo>
                  <a:lnTo>
                    <a:pt x="1753" y="0"/>
                  </a:lnTo>
                  <a:cubicBezTo>
                    <a:pt x="1732" y="1817"/>
                    <a:pt x="1" y="4190"/>
                    <a:pt x="1967" y="5472"/>
                  </a:cubicBezTo>
                  <a:cubicBezTo>
                    <a:pt x="2388" y="5742"/>
                    <a:pt x="2761" y="5857"/>
                    <a:pt x="3101" y="5857"/>
                  </a:cubicBezTo>
                  <a:cubicBezTo>
                    <a:pt x="3971" y="5857"/>
                    <a:pt x="4625" y="5105"/>
                    <a:pt x="5301" y="4275"/>
                  </a:cubicBezTo>
                  <a:cubicBezTo>
                    <a:pt x="5729" y="3719"/>
                    <a:pt x="6648" y="3185"/>
                    <a:pt x="6007" y="2458"/>
                  </a:cubicBezTo>
                  <a:cubicBezTo>
                    <a:pt x="5579" y="1945"/>
                    <a:pt x="4425" y="1774"/>
                    <a:pt x="3848" y="1753"/>
                  </a:cubicBezTo>
                  <a:cubicBezTo>
                    <a:pt x="3562" y="1753"/>
                    <a:pt x="3282" y="1833"/>
                    <a:pt x="3013" y="1833"/>
                  </a:cubicBezTo>
                  <a:cubicBezTo>
                    <a:pt x="2800" y="1833"/>
                    <a:pt x="2593" y="1783"/>
                    <a:pt x="2395" y="1603"/>
                  </a:cubicBezTo>
                  <a:cubicBezTo>
                    <a:pt x="2031" y="1283"/>
                    <a:pt x="1882" y="449"/>
                    <a:pt x="17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0" name="Google Shape;37320;p33"/>
            <p:cNvSpPr/>
            <p:nvPr/>
          </p:nvSpPr>
          <p:spPr>
            <a:xfrm>
              <a:off x="1329250" y="5158788"/>
              <a:ext cx="173675" cy="182275"/>
            </a:xfrm>
            <a:custGeom>
              <a:avLst/>
              <a:gdLst/>
              <a:ahLst/>
              <a:cxnLst/>
              <a:rect l="l" t="t" r="r" b="b"/>
              <a:pathLst>
                <a:path w="6947" h="7291" extrusionOk="0">
                  <a:moveTo>
                    <a:pt x="6883" y="1"/>
                  </a:moveTo>
                  <a:cubicBezTo>
                    <a:pt x="6541" y="856"/>
                    <a:pt x="6092" y="1625"/>
                    <a:pt x="5600" y="2330"/>
                  </a:cubicBezTo>
                  <a:cubicBezTo>
                    <a:pt x="5087" y="3057"/>
                    <a:pt x="4553" y="3720"/>
                    <a:pt x="3954" y="4318"/>
                  </a:cubicBezTo>
                  <a:cubicBezTo>
                    <a:pt x="3356" y="4938"/>
                    <a:pt x="2715" y="5430"/>
                    <a:pt x="2073" y="5943"/>
                  </a:cubicBezTo>
                  <a:cubicBezTo>
                    <a:pt x="1432" y="6456"/>
                    <a:pt x="748" y="6883"/>
                    <a:pt x="0" y="7225"/>
                  </a:cubicBezTo>
                  <a:lnTo>
                    <a:pt x="21" y="7289"/>
                  </a:lnTo>
                  <a:cubicBezTo>
                    <a:pt x="46" y="7290"/>
                    <a:pt x="70" y="7290"/>
                    <a:pt x="94" y="7290"/>
                  </a:cubicBezTo>
                  <a:cubicBezTo>
                    <a:pt x="882" y="7290"/>
                    <a:pt x="1667" y="6955"/>
                    <a:pt x="2351" y="6498"/>
                  </a:cubicBezTo>
                  <a:cubicBezTo>
                    <a:pt x="3078" y="6028"/>
                    <a:pt x="3698" y="5387"/>
                    <a:pt x="4254" y="4703"/>
                  </a:cubicBezTo>
                  <a:cubicBezTo>
                    <a:pt x="5386" y="3356"/>
                    <a:pt x="6391" y="1796"/>
                    <a:pt x="6947" y="22"/>
                  </a:cubicBezTo>
                  <a:lnTo>
                    <a:pt x="688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1" name="Google Shape;37321;p33"/>
            <p:cNvSpPr/>
            <p:nvPr/>
          </p:nvSpPr>
          <p:spPr>
            <a:xfrm>
              <a:off x="1330850" y="5176413"/>
              <a:ext cx="82850" cy="167275"/>
            </a:xfrm>
            <a:custGeom>
              <a:avLst/>
              <a:gdLst/>
              <a:ahLst/>
              <a:cxnLst/>
              <a:rect l="l" t="t" r="r" b="b"/>
              <a:pathLst>
                <a:path w="3314" h="6691" extrusionOk="0">
                  <a:moveTo>
                    <a:pt x="3270" y="1"/>
                  </a:moveTo>
                  <a:cubicBezTo>
                    <a:pt x="2480" y="899"/>
                    <a:pt x="1817" y="1967"/>
                    <a:pt x="1240" y="3079"/>
                  </a:cubicBezTo>
                  <a:cubicBezTo>
                    <a:pt x="962" y="3635"/>
                    <a:pt x="641" y="4190"/>
                    <a:pt x="449" y="4789"/>
                  </a:cubicBezTo>
                  <a:cubicBezTo>
                    <a:pt x="257" y="5387"/>
                    <a:pt x="86" y="6007"/>
                    <a:pt x="0" y="6670"/>
                  </a:cubicBezTo>
                  <a:lnTo>
                    <a:pt x="64" y="6691"/>
                  </a:lnTo>
                  <a:cubicBezTo>
                    <a:pt x="428" y="6178"/>
                    <a:pt x="706" y="5622"/>
                    <a:pt x="962" y="5067"/>
                  </a:cubicBezTo>
                  <a:cubicBezTo>
                    <a:pt x="1240" y="4511"/>
                    <a:pt x="1390" y="3891"/>
                    <a:pt x="1646" y="3335"/>
                  </a:cubicBezTo>
                  <a:cubicBezTo>
                    <a:pt x="2116" y="2181"/>
                    <a:pt x="2651" y="1070"/>
                    <a:pt x="3313" y="44"/>
                  </a:cubicBezTo>
                  <a:lnTo>
                    <a:pt x="32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2" name="Google Shape;37322;p33"/>
            <p:cNvSpPr/>
            <p:nvPr/>
          </p:nvSpPr>
          <p:spPr>
            <a:xfrm>
              <a:off x="1308400" y="5132513"/>
              <a:ext cx="72225" cy="212800"/>
            </a:xfrm>
            <a:custGeom>
              <a:avLst/>
              <a:gdLst/>
              <a:ahLst/>
              <a:cxnLst/>
              <a:rect l="l" t="t" r="r" b="b"/>
              <a:pathLst>
                <a:path w="2889" h="8512" extrusionOk="0">
                  <a:moveTo>
                    <a:pt x="2520" y="0"/>
                  </a:moveTo>
                  <a:cubicBezTo>
                    <a:pt x="2415" y="0"/>
                    <a:pt x="2306" y="58"/>
                    <a:pt x="2245" y="197"/>
                  </a:cubicBezTo>
                  <a:cubicBezTo>
                    <a:pt x="2181" y="368"/>
                    <a:pt x="2245" y="496"/>
                    <a:pt x="2352" y="560"/>
                  </a:cubicBezTo>
                  <a:cubicBezTo>
                    <a:pt x="1753" y="1714"/>
                    <a:pt x="1176" y="2890"/>
                    <a:pt x="706" y="4151"/>
                  </a:cubicBezTo>
                  <a:cubicBezTo>
                    <a:pt x="471" y="4835"/>
                    <a:pt x="214" y="5519"/>
                    <a:pt x="107" y="6267"/>
                  </a:cubicBezTo>
                  <a:cubicBezTo>
                    <a:pt x="22" y="7015"/>
                    <a:pt x="1" y="7763"/>
                    <a:pt x="129" y="8511"/>
                  </a:cubicBezTo>
                  <a:lnTo>
                    <a:pt x="193" y="8511"/>
                  </a:lnTo>
                  <a:lnTo>
                    <a:pt x="663" y="6416"/>
                  </a:lnTo>
                  <a:cubicBezTo>
                    <a:pt x="834" y="5732"/>
                    <a:pt x="941" y="5027"/>
                    <a:pt x="1133" y="4343"/>
                  </a:cubicBezTo>
                  <a:cubicBezTo>
                    <a:pt x="1497" y="3061"/>
                    <a:pt x="1967" y="1842"/>
                    <a:pt x="2437" y="603"/>
                  </a:cubicBezTo>
                  <a:cubicBezTo>
                    <a:pt x="2457" y="606"/>
                    <a:pt x="2478" y="608"/>
                    <a:pt x="2498" y="608"/>
                  </a:cubicBezTo>
                  <a:cubicBezTo>
                    <a:pt x="2605" y="608"/>
                    <a:pt x="2707" y="558"/>
                    <a:pt x="2779" y="432"/>
                  </a:cubicBezTo>
                  <a:cubicBezTo>
                    <a:pt x="2889" y="185"/>
                    <a:pt x="2709" y="0"/>
                    <a:pt x="25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3" name="Google Shape;37323;p33"/>
            <p:cNvSpPr/>
            <p:nvPr/>
          </p:nvSpPr>
          <p:spPr>
            <a:xfrm>
              <a:off x="1258175" y="4991813"/>
              <a:ext cx="121950" cy="360975"/>
            </a:xfrm>
            <a:custGeom>
              <a:avLst/>
              <a:gdLst/>
              <a:ahLst/>
              <a:cxnLst/>
              <a:rect l="l" t="t" r="r" b="b"/>
              <a:pathLst>
                <a:path w="4878" h="14439" extrusionOk="0">
                  <a:moveTo>
                    <a:pt x="4502" y="0"/>
                  </a:moveTo>
                  <a:cubicBezTo>
                    <a:pt x="4398" y="0"/>
                    <a:pt x="4293" y="54"/>
                    <a:pt x="4232" y="182"/>
                  </a:cubicBezTo>
                  <a:cubicBezTo>
                    <a:pt x="4168" y="331"/>
                    <a:pt x="4211" y="460"/>
                    <a:pt x="4318" y="545"/>
                  </a:cubicBezTo>
                  <a:cubicBezTo>
                    <a:pt x="3677" y="1443"/>
                    <a:pt x="3100" y="2426"/>
                    <a:pt x="2629" y="3495"/>
                  </a:cubicBezTo>
                  <a:cubicBezTo>
                    <a:pt x="2138" y="4606"/>
                    <a:pt x="1774" y="5803"/>
                    <a:pt x="1518" y="7043"/>
                  </a:cubicBezTo>
                  <a:cubicBezTo>
                    <a:pt x="1390" y="7663"/>
                    <a:pt x="1326" y="8304"/>
                    <a:pt x="1197" y="8881"/>
                  </a:cubicBezTo>
                  <a:cubicBezTo>
                    <a:pt x="1090" y="9458"/>
                    <a:pt x="941" y="10057"/>
                    <a:pt x="791" y="10655"/>
                  </a:cubicBezTo>
                  <a:cubicBezTo>
                    <a:pt x="513" y="11831"/>
                    <a:pt x="257" y="12921"/>
                    <a:pt x="0" y="14139"/>
                  </a:cubicBezTo>
                  <a:lnTo>
                    <a:pt x="129" y="14438"/>
                  </a:lnTo>
                  <a:cubicBezTo>
                    <a:pt x="663" y="13370"/>
                    <a:pt x="962" y="12044"/>
                    <a:pt x="1326" y="10848"/>
                  </a:cubicBezTo>
                  <a:cubicBezTo>
                    <a:pt x="1518" y="10249"/>
                    <a:pt x="1646" y="9629"/>
                    <a:pt x="1753" y="9009"/>
                  </a:cubicBezTo>
                  <a:cubicBezTo>
                    <a:pt x="1839" y="8368"/>
                    <a:pt x="1881" y="7748"/>
                    <a:pt x="1967" y="7150"/>
                  </a:cubicBezTo>
                  <a:cubicBezTo>
                    <a:pt x="2309" y="4799"/>
                    <a:pt x="3164" y="2533"/>
                    <a:pt x="4361" y="588"/>
                  </a:cubicBezTo>
                  <a:cubicBezTo>
                    <a:pt x="4403" y="606"/>
                    <a:pt x="4447" y="616"/>
                    <a:pt x="4491" y="616"/>
                  </a:cubicBezTo>
                  <a:cubicBezTo>
                    <a:pt x="4600" y="616"/>
                    <a:pt x="4706" y="555"/>
                    <a:pt x="4767" y="417"/>
                  </a:cubicBezTo>
                  <a:cubicBezTo>
                    <a:pt x="4878" y="182"/>
                    <a:pt x="4692" y="0"/>
                    <a:pt x="4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4" name="Google Shape;37324;p33"/>
            <p:cNvSpPr/>
            <p:nvPr/>
          </p:nvSpPr>
          <p:spPr>
            <a:xfrm>
              <a:off x="1277400" y="5066613"/>
              <a:ext cx="86150" cy="296325"/>
            </a:xfrm>
            <a:custGeom>
              <a:avLst/>
              <a:gdLst/>
              <a:ahLst/>
              <a:cxnLst/>
              <a:rect l="l" t="t" r="r" b="b"/>
              <a:pathLst>
                <a:path w="3446" h="11853" extrusionOk="0">
                  <a:moveTo>
                    <a:pt x="3085" y="0"/>
                  </a:moveTo>
                  <a:cubicBezTo>
                    <a:pt x="2985" y="0"/>
                    <a:pt x="2882" y="54"/>
                    <a:pt x="2822" y="182"/>
                  </a:cubicBezTo>
                  <a:cubicBezTo>
                    <a:pt x="2758" y="332"/>
                    <a:pt x="2779" y="439"/>
                    <a:pt x="2865" y="524"/>
                  </a:cubicBezTo>
                  <a:cubicBezTo>
                    <a:pt x="2309" y="1187"/>
                    <a:pt x="1839" y="1935"/>
                    <a:pt x="1476" y="2768"/>
                  </a:cubicBezTo>
                  <a:cubicBezTo>
                    <a:pt x="1091" y="3730"/>
                    <a:pt x="877" y="4778"/>
                    <a:pt x="792" y="5804"/>
                  </a:cubicBezTo>
                  <a:cubicBezTo>
                    <a:pt x="749" y="6338"/>
                    <a:pt x="770" y="6872"/>
                    <a:pt x="706" y="7343"/>
                  </a:cubicBezTo>
                  <a:cubicBezTo>
                    <a:pt x="663" y="7834"/>
                    <a:pt x="621" y="8326"/>
                    <a:pt x="535" y="8817"/>
                  </a:cubicBezTo>
                  <a:cubicBezTo>
                    <a:pt x="386" y="9801"/>
                    <a:pt x="129" y="10805"/>
                    <a:pt x="1" y="11831"/>
                  </a:cubicBezTo>
                  <a:lnTo>
                    <a:pt x="44" y="11852"/>
                  </a:lnTo>
                  <a:cubicBezTo>
                    <a:pt x="471" y="10933"/>
                    <a:pt x="856" y="9993"/>
                    <a:pt x="1070" y="8967"/>
                  </a:cubicBezTo>
                  <a:cubicBezTo>
                    <a:pt x="1176" y="8454"/>
                    <a:pt x="1262" y="7920"/>
                    <a:pt x="1262" y="7385"/>
                  </a:cubicBezTo>
                  <a:cubicBezTo>
                    <a:pt x="1283" y="6830"/>
                    <a:pt x="1219" y="6338"/>
                    <a:pt x="1241" y="5846"/>
                  </a:cubicBezTo>
                  <a:cubicBezTo>
                    <a:pt x="1262" y="4842"/>
                    <a:pt x="1412" y="3837"/>
                    <a:pt x="1732" y="2918"/>
                  </a:cubicBezTo>
                  <a:cubicBezTo>
                    <a:pt x="2010" y="2063"/>
                    <a:pt x="2437" y="1272"/>
                    <a:pt x="2929" y="567"/>
                  </a:cubicBezTo>
                  <a:cubicBezTo>
                    <a:pt x="2971" y="595"/>
                    <a:pt x="3019" y="609"/>
                    <a:pt x="3068" y="609"/>
                  </a:cubicBezTo>
                  <a:cubicBezTo>
                    <a:pt x="3171" y="609"/>
                    <a:pt x="3277" y="547"/>
                    <a:pt x="3335" y="417"/>
                  </a:cubicBezTo>
                  <a:cubicBezTo>
                    <a:pt x="3446" y="182"/>
                    <a:pt x="3270" y="0"/>
                    <a:pt x="30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5" name="Google Shape;37325;p33"/>
            <p:cNvSpPr/>
            <p:nvPr/>
          </p:nvSpPr>
          <p:spPr>
            <a:xfrm>
              <a:off x="1321225" y="5167338"/>
              <a:ext cx="51325" cy="169425"/>
            </a:xfrm>
            <a:custGeom>
              <a:avLst/>
              <a:gdLst/>
              <a:ahLst/>
              <a:cxnLst/>
              <a:rect l="l" t="t" r="r" b="b"/>
              <a:pathLst>
                <a:path w="2053" h="6777" extrusionOk="0">
                  <a:moveTo>
                    <a:pt x="1988" y="1"/>
                  </a:moveTo>
                  <a:cubicBezTo>
                    <a:pt x="1881" y="1198"/>
                    <a:pt x="1497" y="2309"/>
                    <a:pt x="1048" y="3356"/>
                  </a:cubicBezTo>
                  <a:cubicBezTo>
                    <a:pt x="813" y="3891"/>
                    <a:pt x="535" y="4404"/>
                    <a:pt x="342" y="4959"/>
                  </a:cubicBezTo>
                  <a:cubicBezTo>
                    <a:pt x="171" y="5536"/>
                    <a:pt x="22" y="6114"/>
                    <a:pt x="0" y="6755"/>
                  </a:cubicBezTo>
                  <a:lnTo>
                    <a:pt x="43" y="6776"/>
                  </a:lnTo>
                  <a:cubicBezTo>
                    <a:pt x="364" y="6263"/>
                    <a:pt x="620" y="5750"/>
                    <a:pt x="855" y="5237"/>
                  </a:cubicBezTo>
                  <a:cubicBezTo>
                    <a:pt x="1112" y="4724"/>
                    <a:pt x="1262" y="4147"/>
                    <a:pt x="1454" y="3570"/>
                  </a:cubicBezTo>
                  <a:cubicBezTo>
                    <a:pt x="1646" y="3014"/>
                    <a:pt x="1796" y="2416"/>
                    <a:pt x="1924" y="1817"/>
                  </a:cubicBezTo>
                  <a:cubicBezTo>
                    <a:pt x="2010" y="1219"/>
                    <a:pt x="2052" y="599"/>
                    <a:pt x="20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6" name="Google Shape;37326;p33"/>
            <p:cNvSpPr/>
            <p:nvPr/>
          </p:nvSpPr>
          <p:spPr>
            <a:xfrm>
              <a:off x="1334050" y="5152113"/>
              <a:ext cx="128550" cy="203875"/>
            </a:xfrm>
            <a:custGeom>
              <a:avLst/>
              <a:gdLst/>
              <a:ahLst/>
              <a:cxnLst/>
              <a:rect l="l" t="t" r="r" b="b"/>
              <a:pathLst>
                <a:path w="5142" h="8155" extrusionOk="0">
                  <a:moveTo>
                    <a:pt x="4775" y="0"/>
                  </a:moveTo>
                  <a:cubicBezTo>
                    <a:pt x="4673" y="0"/>
                    <a:pt x="4571" y="54"/>
                    <a:pt x="4510" y="182"/>
                  </a:cubicBezTo>
                  <a:cubicBezTo>
                    <a:pt x="4425" y="374"/>
                    <a:pt x="4532" y="524"/>
                    <a:pt x="4660" y="588"/>
                  </a:cubicBezTo>
                  <a:cubicBezTo>
                    <a:pt x="4425" y="2148"/>
                    <a:pt x="3655" y="3474"/>
                    <a:pt x="2779" y="4607"/>
                  </a:cubicBezTo>
                  <a:cubicBezTo>
                    <a:pt x="2330" y="5205"/>
                    <a:pt x="1817" y="5697"/>
                    <a:pt x="1347" y="6274"/>
                  </a:cubicBezTo>
                  <a:cubicBezTo>
                    <a:pt x="877" y="6851"/>
                    <a:pt x="407" y="7449"/>
                    <a:pt x="0" y="8112"/>
                  </a:cubicBezTo>
                  <a:lnTo>
                    <a:pt x="43" y="8155"/>
                  </a:lnTo>
                  <a:cubicBezTo>
                    <a:pt x="663" y="7770"/>
                    <a:pt x="1219" y="7300"/>
                    <a:pt x="1732" y="6765"/>
                  </a:cubicBezTo>
                  <a:cubicBezTo>
                    <a:pt x="2266" y="6231"/>
                    <a:pt x="2694" y="5590"/>
                    <a:pt x="3121" y="4948"/>
                  </a:cubicBezTo>
                  <a:cubicBezTo>
                    <a:pt x="3549" y="4307"/>
                    <a:pt x="3933" y="3623"/>
                    <a:pt x="4211" y="2875"/>
                  </a:cubicBezTo>
                  <a:cubicBezTo>
                    <a:pt x="4489" y="2148"/>
                    <a:pt x="4681" y="1379"/>
                    <a:pt x="4724" y="610"/>
                  </a:cubicBezTo>
                  <a:cubicBezTo>
                    <a:pt x="4852" y="610"/>
                    <a:pt x="4959" y="567"/>
                    <a:pt x="5045" y="417"/>
                  </a:cubicBezTo>
                  <a:cubicBezTo>
                    <a:pt x="5142" y="182"/>
                    <a:pt x="4961" y="0"/>
                    <a:pt x="47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7" name="Google Shape;37327;p33"/>
            <p:cNvSpPr/>
            <p:nvPr/>
          </p:nvSpPr>
          <p:spPr>
            <a:xfrm>
              <a:off x="1302000" y="5082463"/>
              <a:ext cx="82400" cy="232925"/>
            </a:xfrm>
            <a:custGeom>
              <a:avLst/>
              <a:gdLst/>
              <a:ahLst/>
              <a:cxnLst/>
              <a:rect l="l" t="t" r="r" b="b"/>
              <a:pathLst>
                <a:path w="3296" h="9317" extrusionOk="0">
                  <a:moveTo>
                    <a:pt x="2871" y="0"/>
                  </a:moveTo>
                  <a:cubicBezTo>
                    <a:pt x="2647" y="0"/>
                    <a:pt x="2538" y="434"/>
                    <a:pt x="2757" y="617"/>
                  </a:cubicBezTo>
                  <a:cubicBezTo>
                    <a:pt x="2266" y="1087"/>
                    <a:pt x="1838" y="1664"/>
                    <a:pt x="1496" y="2305"/>
                  </a:cubicBezTo>
                  <a:cubicBezTo>
                    <a:pt x="1133" y="3011"/>
                    <a:pt x="855" y="3759"/>
                    <a:pt x="641" y="4528"/>
                  </a:cubicBezTo>
                  <a:cubicBezTo>
                    <a:pt x="406" y="5298"/>
                    <a:pt x="192" y="6067"/>
                    <a:pt x="128" y="6880"/>
                  </a:cubicBezTo>
                  <a:cubicBezTo>
                    <a:pt x="43" y="7692"/>
                    <a:pt x="0" y="8504"/>
                    <a:pt x="64" y="9316"/>
                  </a:cubicBezTo>
                  <a:lnTo>
                    <a:pt x="128" y="9316"/>
                  </a:lnTo>
                  <a:cubicBezTo>
                    <a:pt x="363" y="8547"/>
                    <a:pt x="513" y="7777"/>
                    <a:pt x="663" y="7008"/>
                  </a:cubicBezTo>
                  <a:cubicBezTo>
                    <a:pt x="834" y="6238"/>
                    <a:pt x="898" y="5447"/>
                    <a:pt x="1069" y="4678"/>
                  </a:cubicBezTo>
                  <a:cubicBezTo>
                    <a:pt x="1389" y="3225"/>
                    <a:pt x="1902" y="1771"/>
                    <a:pt x="2821" y="681"/>
                  </a:cubicBezTo>
                  <a:cubicBezTo>
                    <a:pt x="2861" y="702"/>
                    <a:pt x="2898" y="711"/>
                    <a:pt x="2933" y="711"/>
                  </a:cubicBezTo>
                  <a:cubicBezTo>
                    <a:pt x="3181" y="711"/>
                    <a:pt x="3295" y="230"/>
                    <a:pt x="3014" y="61"/>
                  </a:cubicBezTo>
                  <a:lnTo>
                    <a:pt x="2992" y="40"/>
                  </a:lnTo>
                  <a:cubicBezTo>
                    <a:pt x="2949" y="12"/>
                    <a:pt x="2909" y="0"/>
                    <a:pt x="28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8" name="Google Shape;37328;p33"/>
            <p:cNvSpPr/>
            <p:nvPr/>
          </p:nvSpPr>
          <p:spPr>
            <a:xfrm>
              <a:off x="1308925" y="5207938"/>
              <a:ext cx="226075" cy="161400"/>
            </a:xfrm>
            <a:custGeom>
              <a:avLst/>
              <a:gdLst/>
              <a:ahLst/>
              <a:cxnLst/>
              <a:rect l="l" t="t" r="r" b="b"/>
              <a:pathLst>
                <a:path w="9043" h="6456" extrusionOk="0">
                  <a:moveTo>
                    <a:pt x="8978" y="1"/>
                  </a:moveTo>
                  <a:cubicBezTo>
                    <a:pt x="8914" y="514"/>
                    <a:pt x="8636" y="963"/>
                    <a:pt x="8337" y="1348"/>
                  </a:cubicBezTo>
                  <a:cubicBezTo>
                    <a:pt x="8038" y="1711"/>
                    <a:pt x="7674" y="2032"/>
                    <a:pt x="7311" y="2331"/>
                  </a:cubicBezTo>
                  <a:cubicBezTo>
                    <a:pt x="6563" y="2908"/>
                    <a:pt x="5751" y="3378"/>
                    <a:pt x="4938" y="3806"/>
                  </a:cubicBezTo>
                  <a:cubicBezTo>
                    <a:pt x="4532" y="4019"/>
                    <a:pt x="4105" y="4233"/>
                    <a:pt x="3699" y="4404"/>
                  </a:cubicBezTo>
                  <a:cubicBezTo>
                    <a:pt x="3293" y="4575"/>
                    <a:pt x="2865" y="4725"/>
                    <a:pt x="2438" y="4896"/>
                  </a:cubicBezTo>
                  <a:cubicBezTo>
                    <a:pt x="1604" y="5238"/>
                    <a:pt x="663" y="5622"/>
                    <a:pt x="1" y="6392"/>
                  </a:cubicBezTo>
                  <a:lnTo>
                    <a:pt x="44" y="6456"/>
                  </a:lnTo>
                  <a:cubicBezTo>
                    <a:pt x="856" y="5986"/>
                    <a:pt x="1711" y="5793"/>
                    <a:pt x="2587" y="5537"/>
                  </a:cubicBezTo>
                  <a:cubicBezTo>
                    <a:pt x="3036" y="5387"/>
                    <a:pt x="3485" y="5238"/>
                    <a:pt x="3912" y="5024"/>
                  </a:cubicBezTo>
                  <a:cubicBezTo>
                    <a:pt x="4340" y="4789"/>
                    <a:pt x="4725" y="4532"/>
                    <a:pt x="5131" y="4297"/>
                  </a:cubicBezTo>
                  <a:cubicBezTo>
                    <a:pt x="5943" y="3784"/>
                    <a:pt x="6734" y="3250"/>
                    <a:pt x="7460" y="2587"/>
                  </a:cubicBezTo>
                  <a:cubicBezTo>
                    <a:pt x="7824" y="2245"/>
                    <a:pt x="8166" y="1882"/>
                    <a:pt x="8465" y="1476"/>
                  </a:cubicBezTo>
                  <a:cubicBezTo>
                    <a:pt x="8743" y="1048"/>
                    <a:pt x="8999" y="557"/>
                    <a:pt x="9042" y="22"/>
                  </a:cubicBezTo>
                  <a:lnTo>
                    <a:pt x="89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9" name="Google Shape;37329;p33"/>
            <p:cNvSpPr/>
            <p:nvPr/>
          </p:nvSpPr>
          <p:spPr>
            <a:xfrm>
              <a:off x="1260850" y="5106863"/>
              <a:ext cx="27875" cy="183400"/>
            </a:xfrm>
            <a:custGeom>
              <a:avLst/>
              <a:gdLst/>
              <a:ahLst/>
              <a:cxnLst/>
              <a:rect l="l" t="t" r="r" b="b"/>
              <a:pathLst>
                <a:path w="1115" h="7336" extrusionOk="0">
                  <a:moveTo>
                    <a:pt x="746" y="0"/>
                  </a:moveTo>
                  <a:cubicBezTo>
                    <a:pt x="640" y="0"/>
                    <a:pt x="532" y="58"/>
                    <a:pt x="470" y="197"/>
                  </a:cubicBezTo>
                  <a:cubicBezTo>
                    <a:pt x="370" y="439"/>
                    <a:pt x="554" y="605"/>
                    <a:pt x="755" y="605"/>
                  </a:cubicBezTo>
                  <a:cubicBezTo>
                    <a:pt x="767" y="605"/>
                    <a:pt x="779" y="604"/>
                    <a:pt x="791" y="603"/>
                  </a:cubicBezTo>
                  <a:lnTo>
                    <a:pt x="791" y="603"/>
                  </a:lnTo>
                  <a:cubicBezTo>
                    <a:pt x="791" y="1094"/>
                    <a:pt x="684" y="1586"/>
                    <a:pt x="556" y="2078"/>
                  </a:cubicBezTo>
                  <a:cubicBezTo>
                    <a:pt x="428" y="2633"/>
                    <a:pt x="235" y="3189"/>
                    <a:pt x="150" y="3809"/>
                  </a:cubicBezTo>
                  <a:cubicBezTo>
                    <a:pt x="43" y="4407"/>
                    <a:pt x="0" y="5070"/>
                    <a:pt x="150" y="5668"/>
                  </a:cubicBezTo>
                  <a:cubicBezTo>
                    <a:pt x="257" y="6267"/>
                    <a:pt x="470" y="6823"/>
                    <a:pt x="770" y="7336"/>
                  </a:cubicBezTo>
                  <a:lnTo>
                    <a:pt x="812" y="7314"/>
                  </a:lnTo>
                  <a:cubicBezTo>
                    <a:pt x="812" y="6694"/>
                    <a:pt x="727" y="6117"/>
                    <a:pt x="684" y="5562"/>
                  </a:cubicBezTo>
                  <a:cubicBezTo>
                    <a:pt x="663" y="4984"/>
                    <a:pt x="556" y="4450"/>
                    <a:pt x="577" y="3873"/>
                  </a:cubicBezTo>
                  <a:cubicBezTo>
                    <a:pt x="620" y="3317"/>
                    <a:pt x="748" y="2740"/>
                    <a:pt x="834" y="2142"/>
                  </a:cubicBezTo>
                  <a:cubicBezTo>
                    <a:pt x="898" y="1629"/>
                    <a:pt x="941" y="1094"/>
                    <a:pt x="855" y="581"/>
                  </a:cubicBezTo>
                  <a:cubicBezTo>
                    <a:pt x="919" y="539"/>
                    <a:pt x="962" y="496"/>
                    <a:pt x="1005" y="432"/>
                  </a:cubicBezTo>
                  <a:cubicBezTo>
                    <a:pt x="1114" y="185"/>
                    <a:pt x="934" y="0"/>
                    <a:pt x="7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0" name="Google Shape;37330;p33"/>
            <p:cNvSpPr/>
            <p:nvPr/>
          </p:nvSpPr>
          <p:spPr>
            <a:xfrm>
              <a:off x="1336175" y="5160938"/>
              <a:ext cx="96225" cy="203075"/>
            </a:xfrm>
            <a:custGeom>
              <a:avLst/>
              <a:gdLst/>
              <a:ahLst/>
              <a:cxnLst/>
              <a:rect l="l" t="t" r="r" b="b"/>
              <a:pathLst>
                <a:path w="3849" h="8123" extrusionOk="0">
                  <a:moveTo>
                    <a:pt x="3784" y="0"/>
                  </a:moveTo>
                  <a:cubicBezTo>
                    <a:pt x="3100" y="1325"/>
                    <a:pt x="2502" y="2693"/>
                    <a:pt x="1861" y="4040"/>
                  </a:cubicBezTo>
                  <a:cubicBezTo>
                    <a:pt x="1561" y="4724"/>
                    <a:pt x="1177" y="5344"/>
                    <a:pt x="899" y="6028"/>
                  </a:cubicBezTo>
                  <a:cubicBezTo>
                    <a:pt x="578" y="6690"/>
                    <a:pt x="279" y="7374"/>
                    <a:pt x="1" y="8079"/>
                  </a:cubicBezTo>
                  <a:lnTo>
                    <a:pt x="44" y="8122"/>
                  </a:lnTo>
                  <a:cubicBezTo>
                    <a:pt x="578" y="7631"/>
                    <a:pt x="984" y="7011"/>
                    <a:pt x="1369" y="6370"/>
                  </a:cubicBezTo>
                  <a:cubicBezTo>
                    <a:pt x="1754" y="5707"/>
                    <a:pt x="1989" y="4980"/>
                    <a:pt x="2267" y="4275"/>
                  </a:cubicBezTo>
                  <a:cubicBezTo>
                    <a:pt x="2822" y="2864"/>
                    <a:pt x="3293" y="1432"/>
                    <a:pt x="3848" y="43"/>
                  </a:cubicBezTo>
                  <a:lnTo>
                    <a:pt x="37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1" name="Google Shape;37331;p33"/>
            <p:cNvSpPr/>
            <p:nvPr/>
          </p:nvSpPr>
          <p:spPr>
            <a:xfrm>
              <a:off x="1364050" y="5159288"/>
              <a:ext cx="14300" cy="11850"/>
            </a:xfrm>
            <a:custGeom>
              <a:avLst/>
              <a:gdLst/>
              <a:ahLst/>
              <a:cxnLst/>
              <a:rect l="l" t="t" r="r" b="b"/>
              <a:pathLst>
                <a:path w="572" h="474" extrusionOk="0">
                  <a:moveTo>
                    <a:pt x="290" y="1"/>
                  </a:moveTo>
                  <a:cubicBezTo>
                    <a:pt x="210" y="1"/>
                    <a:pt x="129" y="45"/>
                    <a:pt x="83" y="152"/>
                  </a:cubicBezTo>
                  <a:cubicBezTo>
                    <a:pt x="0" y="330"/>
                    <a:pt x="139" y="474"/>
                    <a:pt x="282" y="474"/>
                  </a:cubicBezTo>
                  <a:cubicBezTo>
                    <a:pt x="362" y="474"/>
                    <a:pt x="443" y="429"/>
                    <a:pt x="489" y="323"/>
                  </a:cubicBezTo>
                  <a:cubicBezTo>
                    <a:pt x="571" y="144"/>
                    <a:pt x="433" y="1"/>
                    <a:pt x="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2" name="Google Shape;37332;p33"/>
            <p:cNvSpPr/>
            <p:nvPr/>
          </p:nvSpPr>
          <p:spPr>
            <a:xfrm>
              <a:off x="1407300" y="5167488"/>
              <a:ext cx="13125" cy="14000"/>
            </a:xfrm>
            <a:custGeom>
              <a:avLst/>
              <a:gdLst/>
              <a:ahLst/>
              <a:cxnLst/>
              <a:rect l="l" t="t" r="r" b="b"/>
              <a:pathLst>
                <a:path w="525" h="560" extrusionOk="0">
                  <a:moveTo>
                    <a:pt x="273" y="1"/>
                  </a:moveTo>
                  <a:cubicBezTo>
                    <a:pt x="143" y="1"/>
                    <a:pt x="1" y="153"/>
                    <a:pt x="41" y="358"/>
                  </a:cubicBezTo>
                  <a:lnTo>
                    <a:pt x="63" y="401"/>
                  </a:lnTo>
                  <a:cubicBezTo>
                    <a:pt x="93" y="512"/>
                    <a:pt x="161" y="559"/>
                    <a:pt x="235" y="559"/>
                  </a:cubicBezTo>
                  <a:cubicBezTo>
                    <a:pt x="372" y="559"/>
                    <a:pt x="525" y="396"/>
                    <a:pt x="469" y="187"/>
                  </a:cubicBezTo>
                  <a:lnTo>
                    <a:pt x="448" y="166"/>
                  </a:lnTo>
                  <a:cubicBezTo>
                    <a:pt x="417" y="50"/>
                    <a:pt x="347" y="1"/>
                    <a:pt x="2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3" name="Google Shape;37333;p33"/>
            <p:cNvSpPr/>
            <p:nvPr/>
          </p:nvSpPr>
          <p:spPr>
            <a:xfrm>
              <a:off x="1424075" y="5151463"/>
              <a:ext cx="16050" cy="12950"/>
            </a:xfrm>
            <a:custGeom>
              <a:avLst/>
              <a:gdLst/>
              <a:ahLst/>
              <a:cxnLst/>
              <a:rect l="l" t="t" r="r" b="b"/>
              <a:pathLst>
                <a:path w="642" h="518" extrusionOk="0">
                  <a:moveTo>
                    <a:pt x="334" y="1"/>
                  </a:moveTo>
                  <a:cubicBezTo>
                    <a:pt x="244" y="1"/>
                    <a:pt x="151" y="49"/>
                    <a:pt x="97" y="165"/>
                  </a:cubicBezTo>
                  <a:cubicBezTo>
                    <a:pt x="0" y="359"/>
                    <a:pt x="155" y="517"/>
                    <a:pt x="316" y="517"/>
                  </a:cubicBezTo>
                  <a:cubicBezTo>
                    <a:pt x="404" y="517"/>
                    <a:pt x="493" y="471"/>
                    <a:pt x="546" y="358"/>
                  </a:cubicBezTo>
                  <a:cubicBezTo>
                    <a:pt x="642" y="153"/>
                    <a:pt x="493" y="1"/>
                    <a:pt x="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4" name="Google Shape;37334;p33"/>
            <p:cNvSpPr/>
            <p:nvPr/>
          </p:nvSpPr>
          <p:spPr>
            <a:xfrm>
              <a:off x="1494100" y="5149988"/>
              <a:ext cx="16250" cy="14025"/>
            </a:xfrm>
            <a:custGeom>
              <a:avLst/>
              <a:gdLst/>
              <a:ahLst/>
              <a:cxnLst/>
              <a:rect l="l" t="t" r="r" b="b"/>
              <a:pathLst>
                <a:path w="650" h="561" extrusionOk="0">
                  <a:moveTo>
                    <a:pt x="343" y="1"/>
                  </a:moveTo>
                  <a:cubicBezTo>
                    <a:pt x="257" y="1"/>
                    <a:pt x="170" y="47"/>
                    <a:pt x="118" y="160"/>
                  </a:cubicBezTo>
                  <a:lnTo>
                    <a:pt x="96" y="203"/>
                  </a:lnTo>
                  <a:cubicBezTo>
                    <a:pt x="1" y="408"/>
                    <a:pt x="149" y="560"/>
                    <a:pt x="308" y="560"/>
                  </a:cubicBezTo>
                  <a:cubicBezTo>
                    <a:pt x="398" y="560"/>
                    <a:pt x="491" y="511"/>
                    <a:pt x="545" y="395"/>
                  </a:cubicBezTo>
                  <a:lnTo>
                    <a:pt x="566" y="353"/>
                  </a:lnTo>
                  <a:cubicBezTo>
                    <a:pt x="650" y="159"/>
                    <a:pt x="499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5" name="Google Shape;37335;p33"/>
            <p:cNvSpPr/>
            <p:nvPr/>
          </p:nvSpPr>
          <p:spPr>
            <a:xfrm>
              <a:off x="1525575" y="5197288"/>
              <a:ext cx="15775" cy="12800"/>
            </a:xfrm>
            <a:custGeom>
              <a:avLst/>
              <a:gdLst/>
              <a:ahLst/>
              <a:cxnLst/>
              <a:rect l="l" t="t" r="r" b="b"/>
              <a:pathLst>
                <a:path w="631" h="512" extrusionOk="0">
                  <a:moveTo>
                    <a:pt x="321" y="0"/>
                  </a:moveTo>
                  <a:cubicBezTo>
                    <a:pt x="237" y="0"/>
                    <a:pt x="151" y="45"/>
                    <a:pt x="98" y="149"/>
                  </a:cubicBezTo>
                  <a:cubicBezTo>
                    <a:pt x="1" y="358"/>
                    <a:pt x="157" y="512"/>
                    <a:pt x="319" y="512"/>
                  </a:cubicBezTo>
                  <a:cubicBezTo>
                    <a:pt x="406" y="512"/>
                    <a:pt x="495" y="467"/>
                    <a:pt x="547" y="363"/>
                  </a:cubicBezTo>
                  <a:cubicBezTo>
                    <a:pt x="631" y="154"/>
                    <a:pt x="479" y="0"/>
                    <a:pt x="3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6" name="Google Shape;37336;p33"/>
            <p:cNvSpPr/>
            <p:nvPr/>
          </p:nvSpPr>
          <p:spPr>
            <a:xfrm>
              <a:off x="1022525" y="4994313"/>
              <a:ext cx="381275" cy="475500"/>
            </a:xfrm>
            <a:custGeom>
              <a:avLst/>
              <a:gdLst/>
              <a:ahLst/>
              <a:cxnLst/>
              <a:rect l="l" t="t" r="r" b="b"/>
              <a:pathLst>
                <a:path w="15251" h="19020" extrusionOk="0">
                  <a:moveTo>
                    <a:pt x="3100" y="0"/>
                  </a:moveTo>
                  <a:cubicBezTo>
                    <a:pt x="2807" y="0"/>
                    <a:pt x="2501" y="99"/>
                    <a:pt x="2181" y="317"/>
                  </a:cubicBezTo>
                  <a:cubicBezTo>
                    <a:pt x="0" y="1770"/>
                    <a:pt x="1304" y="6409"/>
                    <a:pt x="2031" y="8375"/>
                  </a:cubicBezTo>
                  <a:cubicBezTo>
                    <a:pt x="3399" y="12030"/>
                    <a:pt x="5066" y="15984"/>
                    <a:pt x="8058" y="18164"/>
                  </a:cubicBezTo>
                  <a:cubicBezTo>
                    <a:pt x="8664" y="18609"/>
                    <a:pt x="10285" y="19020"/>
                    <a:pt x="11761" y="19020"/>
                  </a:cubicBezTo>
                  <a:cubicBezTo>
                    <a:pt x="13622" y="19020"/>
                    <a:pt x="15251" y="18367"/>
                    <a:pt x="14321" y="16305"/>
                  </a:cubicBezTo>
                  <a:cubicBezTo>
                    <a:pt x="13701" y="14894"/>
                    <a:pt x="11329" y="14509"/>
                    <a:pt x="10324" y="13334"/>
                  </a:cubicBezTo>
                  <a:cubicBezTo>
                    <a:pt x="9042" y="11859"/>
                    <a:pt x="8294" y="9893"/>
                    <a:pt x="7545" y="7990"/>
                  </a:cubicBezTo>
                  <a:cubicBezTo>
                    <a:pt x="6899" y="6318"/>
                    <a:pt x="5442" y="0"/>
                    <a:pt x="3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7" name="Google Shape;37337;p33"/>
            <p:cNvSpPr/>
            <p:nvPr/>
          </p:nvSpPr>
          <p:spPr>
            <a:xfrm>
              <a:off x="-126900" y="3914288"/>
              <a:ext cx="206325" cy="183425"/>
            </a:xfrm>
            <a:custGeom>
              <a:avLst/>
              <a:gdLst/>
              <a:ahLst/>
              <a:cxnLst/>
              <a:rect l="l" t="t" r="r" b="b"/>
              <a:pathLst>
                <a:path w="8253" h="7337" extrusionOk="0">
                  <a:moveTo>
                    <a:pt x="2951" y="0"/>
                  </a:moveTo>
                  <a:cubicBezTo>
                    <a:pt x="2674" y="706"/>
                    <a:pt x="2759" y="1133"/>
                    <a:pt x="2203" y="1582"/>
                  </a:cubicBezTo>
                  <a:cubicBezTo>
                    <a:pt x="1814" y="1896"/>
                    <a:pt x="1649" y="2002"/>
                    <a:pt x="1434" y="2002"/>
                  </a:cubicBezTo>
                  <a:cubicBezTo>
                    <a:pt x="1224" y="2002"/>
                    <a:pt x="967" y="1901"/>
                    <a:pt x="408" y="1796"/>
                  </a:cubicBezTo>
                  <a:cubicBezTo>
                    <a:pt x="377" y="1791"/>
                    <a:pt x="353" y="1789"/>
                    <a:pt x="334" y="1789"/>
                  </a:cubicBezTo>
                  <a:cubicBezTo>
                    <a:pt x="1" y="1789"/>
                    <a:pt x="1480" y="2490"/>
                    <a:pt x="1541" y="3057"/>
                  </a:cubicBezTo>
                  <a:cubicBezTo>
                    <a:pt x="1583" y="3506"/>
                    <a:pt x="2310" y="4617"/>
                    <a:pt x="2353" y="4916"/>
                  </a:cubicBezTo>
                  <a:lnTo>
                    <a:pt x="1605" y="6135"/>
                  </a:lnTo>
                  <a:cubicBezTo>
                    <a:pt x="1618" y="6135"/>
                    <a:pt x="1631" y="6135"/>
                    <a:pt x="1644" y="6135"/>
                  </a:cubicBezTo>
                  <a:cubicBezTo>
                    <a:pt x="2451" y="6135"/>
                    <a:pt x="3055" y="5597"/>
                    <a:pt x="3615" y="5597"/>
                  </a:cubicBezTo>
                  <a:cubicBezTo>
                    <a:pt x="3723" y="5597"/>
                    <a:pt x="3829" y="5617"/>
                    <a:pt x="3935" y="5665"/>
                  </a:cubicBezTo>
                  <a:cubicBezTo>
                    <a:pt x="4084" y="5750"/>
                    <a:pt x="4234" y="6733"/>
                    <a:pt x="4383" y="6840"/>
                  </a:cubicBezTo>
                  <a:cubicBezTo>
                    <a:pt x="4387" y="6842"/>
                    <a:pt x="4390" y="6843"/>
                    <a:pt x="4394" y="6843"/>
                  </a:cubicBezTo>
                  <a:cubicBezTo>
                    <a:pt x="4509" y="6843"/>
                    <a:pt x="4535" y="5831"/>
                    <a:pt x="4648" y="5831"/>
                  </a:cubicBezTo>
                  <a:cubicBezTo>
                    <a:pt x="4652" y="5831"/>
                    <a:pt x="4657" y="5833"/>
                    <a:pt x="4661" y="5836"/>
                  </a:cubicBezTo>
                  <a:cubicBezTo>
                    <a:pt x="5067" y="6113"/>
                    <a:pt x="4661" y="6349"/>
                    <a:pt x="5046" y="6562"/>
                  </a:cubicBezTo>
                  <a:cubicBezTo>
                    <a:pt x="5480" y="6826"/>
                    <a:pt x="6263" y="7337"/>
                    <a:pt x="6831" y="7337"/>
                  </a:cubicBezTo>
                  <a:cubicBezTo>
                    <a:pt x="7046" y="7337"/>
                    <a:pt x="7231" y="7263"/>
                    <a:pt x="7354" y="7075"/>
                  </a:cubicBezTo>
                  <a:cubicBezTo>
                    <a:pt x="8252" y="5771"/>
                    <a:pt x="6435" y="4062"/>
                    <a:pt x="5880" y="3463"/>
                  </a:cubicBezTo>
                  <a:cubicBezTo>
                    <a:pt x="5751" y="3292"/>
                    <a:pt x="6393" y="2501"/>
                    <a:pt x="6200" y="2330"/>
                  </a:cubicBezTo>
                  <a:cubicBezTo>
                    <a:pt x="6171" y="2301"/>
                    <a:pt x="6116" y="2289"/>
                    <a:pt x="6045" y="2289"/>
                  </a:cubicBezTo>
                  <a:cubicBezTo>
                    <a:pt x="5784" y="2289"/>
                    <a:pt x="5301" y="2445"/>
                    <a:pt x="5020" y="2445"/>
                  </a:cubicBezTo>
                  <a:cubicBezTo>
                    <a:pt x="4935" y="2445"/>
                    <a:pt x="4869" y="2431"/>
                    <a:pt x="4832" y="2394"/>
                  </a:cubicBezTo>
                  <a:cubicBezTo>
                    <a:pt x="4041" y="1625"/>
                    <a:pt x="3165" y="727"/>
                    <a:pt x="29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8" name="Google Shape;37338;p33"/>
            <p:cNvSpPr/>
            <p:nvPr/>
          </p:nvSpPr>
          <p:spPr>
            <a:xfrm>
              <a:off x="41975" y="4069788"/>
              <a:ext cx="78050" cy="128800"/>
            </a:xfrm>
            <a:custGeom>
              <a:avLst/>
              <a:gdLst/>
              <a:ahLst/>
              <a:cxnLst/>
              <a:rect l="l" t="t" r="r" b="b"/>
              <a:pathLst>
                <a:path w="3122" h="5152" extrusionOk="0">
                  <a:moveTo>
                    <a:pt x="300" y="0"/>
                  </a:moveTo>
                  <a:lnTo>
                    <a:pt x="1" y="577"/>
                  </a:lnTo>
                  <a:cubicBezTo>
                    <a:pt x="129" y="642"/>
                    <a:pt x="236" y="770"/>
                    <a:pt x="364" y="919"/>
                  </a:cubicBezTo>
                  <a:cubicBezTo>
                    <a:pt x="493" y="1069"/>
                    <a:pt x="621" y="1240"/>
                    <a:pt x="749" y="1411"/>
                  </a:cubicBezTo>
                  <a:cubicBezTo>
                    <a:pt x="877" y="1603"/>
                    <a:pt x="1006" y="1753"/>
                    <a:pt x="1134" y="1924"/>
                  </a:cubicBezTo>
                  <a:cubicBezTo>
                    <a:pt x="1262" y="2095"/>
                    <a:pt x="1369" y="2266"/>
                    <a:pt x="1476" y="2437"/>
                  </a:cubicBezTo>
                  <a:cubicBezTo>
                    <a:pt x="1625" y="2672"/>
                    <a:pt x="2031" y="3570"/>
                    <a:pt x="2480" y="4703"/>
                  </a:cubicBezTo>
                  <a:cubicBezTo>
                    <a:pt x="2651" y="4724"/>
                    <a:pt x="2822" y="4788"/>
                    <a:pt x="2993" y="4980"/>
                  </a:cubicBezTo>
                  <a:cubicBezTo>
                    <a:pt x="3036" y="5023"/>
                    <a:pt x="3079" y="5087"/>
                    <a:pt x="3122" y="5151"/>
                  </a:cubicBezTo>
                  <a:cubicBezTo>
                    <a:pt x="2480" y="3655"/>
                    <a:pt x="1925" y="2394"/>
                    <a:pt x="1839" y="2245"/>
                  </a:cubicBezTo>
                  <a:cubicBezTo>
                    <a:pt x="1732" y="2052"/>
                    <a:pt x="1625" y="1860"/>
                    <a:pt x="1519" y="1667"/>
                  </a:cubicBezTo>
                  <a:cubicBezTo>
                    <a:pt x="1390" y="1475"/>
                    <a:pt x="1262" y="1283"/>
                    <a:pt x="1155" y="1112"/>
                  </a:cubicBezTo>
                  <a:cubicBezTo>
                    <a:pt x="1048" y="941"/>
                    <a:pt x="941" y="748"/>
                    <a:pt x="813" y="577"/>
                  </a:cubicBezTo>
                  <a:cubicBezTo>
                    <a:pt x="685" y="385"/>
                    <a:pt x="514" y="171"/>
                    <a:pt x="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9" name="Google Shape;37339;p33"/>
            <p:cNvSpPr/>
            <p:nvPr/>
          </p:nvSpPr>
          <p:spPr>
            <a:xfrm>
              <a:off x="41975" y="4069788"/>
              <a:ext cx="66825" cy="115975"/>
            </a:xfrm>
            <a:custGeom>
              <a:avLst/>
              <a:gdLst/>
              <a:ahLst/>
              <a:cxnLst/>
              <a:rect l="l" t="t" r="r" b="b"/>
              <a:pathLst>
                <a:path w="2673" h="4639" extrusionOk="0">
                  <a:moveTo>
                    <a:pt x="300" y="0"/>
                  </a:moveTo>
                  <a:lnTo>
                    <a:pt x="1" y="577"/>
                  </a:lnTo>
                  <a:cubicBezTo>
                    <a:pt x="129" y="642"/>
                    <a:pt x="236" y="770"/>
                    <a:pt x="364" y="919"/>
                  </a:cubicBezTo>
                  <a:cubicBezTo>
                    <a:pt x="493" y="1069"/>
                    <a:pt x="621" y="1240"/>
                    <a:pt x="749" y="1411"/>
                  </a:cubicBezTo>
                  <a:cubicBezTo>
                    <a:pt x="877" y="1603"/>
                    <a:pt x="1006" y="1753"/>
                    <a:pt x="1134" y="1924"/>
                  </a:cubicBezTo>
                  <a:cubicBezTo>
                    <a:pt x="1262" y="2095"/>
                    <a:pt x="1369" y="2266"/>
                    <a:pt x="1476" y="2437"/>
                  </a:cubicBezTo>
                  <a:cubicBezTo>
                    <a:pt x="1625" y="2672"/>
                    <a:pt x="2010" y="3548"/>
                    <a:pt x="2459" y="4638"/>
                  </a:cubicBezTo>
                  <a:lnTo>
                    <a:pt x="2673" y="4638"/>
                  </a:lnTo>
                  <a:cubicBezTo>
                    <a:pt x="2288" y="3677"/>
                    <a:pt x="1925" y="2864"/>
                    <a:pt x="1754" y="2480"/>
                  </a:cubicBezTo>
                  <a:cubicBezTo>
                    <a:pt x="1647" y="2309"/>
                    <a:pt x="1561" y="2116"/>
                    <a:pt x="1454" y="1945"/>
                  </a:cubicBezTo>
                  <a:cubicBezTo>
                    <a:pt x="1348" y="1753"/>
                    <a:pt x="1241" y="1603"/>
                    <a:pt x="1112" y="1390"/>
                  </a:cubicBezTo>
                  <a:cubicBezTo>
                    <a:pt x="1006" y="1197"/>
                    <a:pt x="899" y="1026"/>
                    <a:pt x="792" y="855"/>
                  </a:cubicBezTo>
                  <a:cubicBezTo>
                    <a:pt x="685" y="684"/>
                    <a:pt x="578" y="556"/>
                    <a:pt x="450" y="471"/>
                  </a:cubicBezTo>
                  <a:lnTo>
                    <a:pt x="599" y="278"/>
                  </a:lnTo>
                  <a:cubicBezTo>
                    <a:pt x="514" y="193"/>
                    <a:pt x="407" y="86"/>
                    <a:pt x="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0" name="Google Shape;37340;p33"/>
            <p:cNvSpPr/>
            <p:nvPr/>
          </p:nvSpPr>
          <p:spPr>
            <a:xfrm>
              <a:off x="4050" y="4019563"/>
              <a:ext cx="70025" cy="79800"/>
            </a:xfrm>
            <a:custGeom>
              <a:avLst/>
              <a:gdLst/>
              <a:ahLst/>
              <a:cxnLst/>
              <a:rect l="l" t="t" r="r" b="b"/>
              <a:pathLst>
                <a:path w="2801" h="3192" extrusionOk="0">
                  <a:moveTo>
                    <a:pt x="1304" y="0"/>
                  </a:moveTo>
                  <a:cubicBezTo>
                    <a:pt x="1155" y="812"/>
                    <a:pt x="813" y="1582"/>
                    <a:pt x="278" y="2244"/>
                  </a:cubicBezTo>
                  <a:cubicBezTo>
                    <a:pt x="193" y="2351"/>
                    <a:pt x="107" y="2437"/>
                    <a:pt x="0" y="2544"/>
                  </a:cubicBezTo>
                  <a:cubicBezTo>
                    <a:pt x="461" y="2811"/>
                    <a:pt x="1106" y="3191"/>
                    <a:pt x="1601" y="3191"/>
                  </a:cubicBezTo>
                  <a:cubicBezTo>
                    <a:pt x="1819" y="3191"/>
                    <a:pt x="2007" y="3118"/>
                    <a:pt x="2138" y="2928"/>
                  </a:cubicBezTo>
                  <a:cubicBezTo>
                    <a:pt x="2800" y="1967"/>
                    <a:pt x="1988" y="812"/>
                    <a:pt x="13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1" name="Google Shape;37341;p33"/>
            <p:cNvSpPr/>
            <p:nvPr/>
          </p:nvSpPr>
          <p:spPr>
            <a:xfrm>
              <a:off x="14725" y="4019563"/>
              <a:ext cx="25675" cy="51325"/>
            </a:xfrm>
            <a:custGeom>
              <a:avLst/>
              <a:gdLst/>
              <a:ahLst/>
              <a:cxnLst/>
              <a:rect l="l" t="t" r="r" b="b"/>
              <a:pathLst>
                <a:path w="1027" h="2053" extrusionOk="0">
                  <a:moveTo>
                    <a:pt x="877" y="0"/>
                  </a:moveTo>
                  <a:cubicBezTo>
                    <a:pt x="749" y="727"/>
                    <a:pt x="450" y="1432"/>
                    <a:pt x="1" y="2052"/>
                  </a:cubicBezTo>
                  <a:cubicBezTo>
                    <a:pt x="44" y="2009"/>
                    <a:pt x="65" y="1967"/>
                    <a:pt x="108" y="1924"/>
                  </a:cubicBezTo>
                  <a:cubicBezTo>
                    <a:pt x="535" y="1411"/>
                    <a:pt x="834" y="812"/>
                    <a:pt x="1027" y="193"/>
                  </a:cubicBezTo>
                  <a:cubicBezTo>
                    <a:pt x="963" y="128"/>
                    <a:pt x="920" y="64"/>
                    <a:pt x="877" y="0"/>
                  </a:cubicBezTo>
                  <a:close/>
                </a:path>
              </a:pathLst>
            </a:custGeom>
            <a:solidFill>
              <a:srgbClr val="540F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2" name="Google Shape;37342;p33"/>
            <p:cNvSpPr/>
            <p:nvPr/>
          </p:nvSpPr>
          <p:spPr>
            <a:xfrm>
              <a:off x="-84650" y="3703663"/>
              <a:ext cx="164600" cy="311650"/>
            </a:xfrm>
            <a:custGeom>
              <a:avLst/>
              <a:gdLst/>
              <a:ahLst/>
              <a:cxnLst/>
              <a:rect l="l" t="t" r="r" b="b"/>
              <a:pathLst>
                <a:path w="6584" h="12466" extrusionOk="0">
                  <a:moveTo>
                    <a:pt x="1426" y="0"/>
                  </a:moveTo>
                  <a:cubicBezTo>
                    <a:pt x="884" y="0"/>
                    <a:pt x="426" y="462"/>
                    <a:pt x="278" y="1158"/>
                  </a:cubicBezTo>
                  <a:cubicBezTo>
                    <a:pt x="0" y="2548"/>
                    <a:pt x="1005" y="4129"/>
                    <a:pt x="1261" y="5540"/>
                  </a:cubicBezTo>
                  <a:cubicBezTo>
                    <a:pt x="1454" y="6673"/>
                    <a:pt x="1625" y="7912"/>
                    <a:pt x="1475" y="9003"/>
                  </a:cubicBezTo>
                  <a:cubicBezTo>
                    <a:pt x="1325" y="9922"/>
                    <a:pt x="962" y="10798"/>
                    <a:pt x="1603" y="11738"/>
                  </a:cubicBezTo>
                  <a:cubicBezTo>
                    <a:pt x="1853" y="12092"/>
                    <a:pt x="2386" y="12466"/>
                    <a:pt x="2789" y="12466"/>
                  </a:cubicBezTo>
                  <a:cubicBezTo>
                    <a:pt x="2800" y="12466"/>
                    <a:pt x="2811" y="12466"/>
                    <a:pt x="2822" y="12465"/>
                  </a:cubicBezTo>
                  <a:cubicBezTo>
                    <a:pt x="3206" y="12465"/>
                    <a:pt x="3399" y="12016"/>
                    <a:pt x="3698" y="11781"/>
                  </a:cubicBezTo>
                  <a:cubicBezTo>
                    <a:pt x="4040" y="11503"/>
                    <a:pt x="4339" y="11183"/>
                    <a:pt x="4617" y="10841"/>
                  </a:cubicBezTo>
                  <a:cubicBezTo>
                    <a:pt x="4959" y="10349"/>
                    <a:pt x="5237" y="9772"/>
                    <a:pt x="5451" y="9216"/>
                  </a:cubicBezTo>
                  <a:cubicBezTo>
                    <a:pt x="5707" y="8447"/>
                    <a:pt x="5878" y="7570"/>
                    <a:pt x="6006" y="6758"/>
                  </a:cubicBezTo>
                  <a:cubicBezTo>
                    <a:pt x="6327" y="4856"/>
                    <a:pt x="6584" y="1800"/>
                    <a:pt x="4296" y="902"/>
                  </a:cubicBezTo>
                  <a:cubicBezTo>
                    <a:pt x="4068" y="806"/>
                    <a:pt x="3881" y="750"/>
                    <a:pt x="3692" y="750"/>
                  </a:cubicBezTo>
                  <a:cubicBezTo>
                    <a:pt x="3545" y="750"/>
                    <a:pt x="3396" y="784"/>
                    <a:pt x="3228" y="859"/>
                  </a:cubicBezTo>
                  <a:cubicBezTo>
                    <a:pt x="3080" y="925"/>
                    <a:pt x="2986" y="961"/>
                    <a:pt x="2910" y="961"/>
                  </a:cubicBezTo>
                  <a:cubicBezTo>
                    <a:pt x="2767" y="961"/>
                    <a:pt x="2689" y="832"/>
                    <a:pt x="2437" y="538"/>
                  </a:cubicBezTo>
                  <a:cubicBezTo>
                    <a:pt x="2102" y="164"/>
                    <a:pt x="1749" y="0"/>
                    <a:pt x="1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3" name="Google Shape;37343;p33"/>
            <p:cNvSpPr/>
            <p:nvPr/>
          </p:nvSpPr>
          <p:spPr>
            <a:xfrm>
              <a:off x="-321900" y="3938463"/>
              <a:ext cx="277875" cy="165550"/>
            </a:xfrm>
            <a:custGeom>
              <a:avLst/>
              <a:gdLst/>
              <a:ahLst/>
              <a:cxnLst/>
              <a:rect l="l" t="t" r="r" b="b"/>
              <a:pathLst>
                <a:path w="11115" h="6622" extrusionOk="0">
                  <a:moveTo>
                    <a:pt x="4635" y="0"/>
                  </a:moveTo>
                  <a:cubicBezTo>
                    <a:pt x="3679" y="0"/>
                    <a:pt x="2729" y="268"/>
                    <a:pt x="1881" y="551"/>
                  </a:cubicBezTo>
                  <a:cubicBezTo>
                    <a:pt x="1454" y="701"/>
                    <a:pt x="1048" y="936"/>
                    <a:pt x="599" y="1085"/>
                  </a:cubicBezTo>
                  <a:cubicBezTo>
                    <a:pt x="171" y="1235"/>
                    <a:pt x="0" y="1149"/>
                    <a:pt x="64" y="1641"/>
                  </a:cubicBezTo>
                  <a:cubicBezTo>
                    <a:pt x="171" y="2432"/>
                    <a:pt x="748" y="3308"/>
                    <a:pt x="1197" y="3971"/>
                  </a:cubicBezTo>
                  <a:cubicBezTo>
                    <a:pt x="1903" y="5061"/>
                    <a:pt x="3121" y="5595"/>
                    <a:pt x="4211" y="6023"/>
                  </a:cubicBezTo>
                  <a:cubicBezTo>
                    <a:pt x="4966" y="6335"/>
                    <a:pt x="5709" y="6621"/>
                    <a:pt x="6448" y="6621"/>
                  </a:cubicBezTo>
                  <a:cubicBezTo>
                    <a:pt x="6672" y="6621"/>
                    <a:pt x="6895" y="6595"/>
                    <a:pt x="7118" y="6536"/>
                  </a:cubicBezTo>
                  <a:cubicBezTo>
                    <a:pt x="8101" y="6279"/>
                    <a:pt x="8635" y="5253"/>
                    <a:pt x="9448" y="4719"/>
                  </a:cubicBezTo>
                  <a:cubicBezTo>
                    <a:pt x="9918" y="4398"/>
                    <a:pt x="10901" y="4035"/>
                    <a:pt x="10986" y="3351"/>
                  </a:cubicBezTo>
                  <a:cubicBezTo>
                    <a:pt x="11115" y="2368"/>
                    <a:pt x="8571" y="1299"/>
                    <a:pt x="7909" y="1000"/>
                  </a:cubicBezTo>
                  <a:cubicBezTo>
                    <a:pt x="7032" y="572"/>
                    <a:pt x="6156" y="166"/>
                    <a:pt x="5237" y="38"/>
                  </a:cubicBezTo>
                  <a:cubicBezTo>
                    <a:pt x="5037" y="12"/>
                    <a:pt x="4836" y="0"/>
                    <a:pt x="4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4" name="Google Shape;37344;p33"/>
            <p:cNvSpPr/>
            <p:nvPr/>
          </p:nvSpPr>
          <p:spPr>
            <a:xfrm>
              <a:off x="-238025" y="3734088"/>
              <a:ext cx="184925" cy="252900"/>
            </a:xfrm>
            <a:custGeom>
              <a:avLst/>
              <a:gdLst/>
              <a:ahLst/>
              <a:cxnLst/>
              <a:rect l="l" t="t" r="r" b="b"/>
              <a:pathLst>
                <a:path w="7397" h="10116" extrusionOk="0">
                  <a:moveTo>
                    <a:pt x="2406" y="1"/>
                  </a:moveTo>
                  <a:cubicBezTo>
                    <a:pt x="1819" y="1"/>
                    <a:pt x="1646" y="570"/>
                    <a:pt x="2031" y="1160"/>
                  </a:cubicBezTo>
                  <a:cubicBezTo>
                    <a:pt x="2010" y="1202"/>
                    <a:pt x="1967" y="1245"/>
                    <a:pt x="1946" y="1266"/>
                  </a:cubicBezTo>
                  <a:cubicBezTo>
                    <a:pt x="1613" y="1079"/>
                    <a:pt x="1645" y="689"/>
                    <a:pt x="1231" y="689"/>
                  </a:cubicBezTo>
                  <a:cubicBezTo>
                    <a:pt x="1220" y="689"/>
                    <a:pt x="1209" y="689"/>
                    <a:pt x="1198" y="689"/>
                  </a:cubicBezTo>
                  <a:cubicBezTo>
                    <a:pt x="835" y="689"/>
                    <a:pt x="728" y="989"/>
                    <a:pt x="642" y="1309"/>
                  </a:cubicBezTo>
                  <a:cubicBezTo>
                    <a:pt x="428" y="2015"/>
                    <a:pt x="193" y="2720"/>
                    <a:pt x="129" y="3489"/>
                  </a:cubicBezTo>
                  <a:cubicBezTo>
                    <a:pt x="1" y="4986"/>
                    <a:pt x="493" y="6717"/>
                    <a:pt x="1989" y="7636"/>
                  </a:cubicBezTo>
                  <a:cubicBezTo>
                    <a:pt x="2908" y="8192"/>
                    <a:pt x="4019" y="8790"/>
                    <a:pt x="4981" y="9068"/>
                  </a:cubicBezTo>
                  <a:cubicBezTo>
                    <a:pt x="5793" y="9303"/>
                    <a:pt x="7268" y="10115"/>
                    <a:pt x="7268" y="10115"/>
                  </a:cubicBezTo>
                  <a:cubicBezTo>
                    <a:pt x="7247" y="9666"/>
                    <a:pt x="7183" y="7999"/>
                    <a:pt x="7204" y="7550"/>
                  </a:cubicBezTo>
                  <a:cubicBezTo>
                    <a:pt x="7268" y="6781"/>
                    <a:pt x="7396" y="5969"/>
                    <a:pt x="7290" y="5157"/>
                  </a:cubicBezTo>
                  <a:cubicBezTo>
                    <a:pt x="7183" y="4387"/>
                    <a:pt x="7054" y="3618"/>
                    <a:pt x="6541" y="2934"/>
                  </a:cubicBezTo>
                  <a:cubicBezTo>
                    <a:pt x="5943" y="2164"/>
                    <a:pt x="5131" y="1608"/>
                    <a:pt x="4404" y="1053"/>
                  </a:cubicBezTo>
                  <a:cubicBezTo>
                    <a:pt x="3870" y="647"/>
                    <a:pt x="3122" y="48"/>
                    <a:pt x="2502" y="5"/>
                  </a:cubicBezTo>
                  <a:cubicBezTo>
                    <a:pt x="2469" y="2"/>
                    <a:pt x="2437" y="1"/>
                    <a:pt x="24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5" name="Google Shape;37345;p33"/>
            <p:cNvSpPr/>
            <p:nvPr/>
          </p:nvSpPr>
          <p:spPr>
            <a:xfrm>
              <a:off x="-146100" y="4030038"/>
              <a:ext cx="128800" cy="108625"/>
            </a:xfrm>
            <a:custGeom>
              <a:avLst/>
              <a:gdLst/>
              <a:ahLst/>
              <a:cxnLst/>
              <a:rect l="l" t="t" r="r" b="b"/>
              <a:pathLst>
                <a:path w="5152" h="4345" extrusionOk="0">
                  <a:moveTo>
                    <a:pt x="4501" y="0"/>
                  </a:moveTo>
                  <a:cubicBezTo>
                    <a:pt x="4233" y="0"/>
                    <a:pt x="3723" y="561"/>
                    <a:pt x="3591" y="693"/>
                  </a:cubicBezTo>
                  <a:cubicBezTo>
                    <a:pt x="3271" y="1035"/>
                    <a:pt x="2950" y="1312"/>
                    <a:pt x="2565" y="1569"/>
                  </a:cubicBezTo>
                  <a:cubicBezTo>
                    <a:pt x="2031" y="1932"/>
                    <a:pt x="0" y="2445"/>
                    <a:pt x="428" y="3450"/>
                  </a:cubicBezTo>
                  <a:cubicBezTo>
                    <a:pt x="684" y="4048"/>
                    <a:pt x="1710" y="4283"/>
                    <a:pt x="2245" y="4326"/>
                  </a:cubicBezTo>
                  <a:cubicBezTo>
                    <a:pt x="2371" y="4339"/>
                    <a:pt x="2498" y="4345"/>
                    <a:pt x="2625" y="4345"/>
                  </a:cubicBezTo>
                  <a:cubicBezTo>
                    <a:pt x="3143" y="4345"/>
                    <a:pt x="3658" y="4245"/>
                    <a:pt x="4104" y="4091"/>
                  </a:cubicBezTo>
                  <a:cubicBezTo>
                    <a:pt x="5023" y="3749"/>
                    <a:pt x="5151" y="2638"/>
                    <a:pt x="5023" y="1633"/>
                  </a:cubicBezTo>
                  <a:cubicBezTo>
                    <a:pt x="4959" y="1141"/>
                    <a:pt x="4745" y="650"/>
                    <a:pt x="4660" y="180"/>
                  </a:cubicBezTo>
                  <a:cubicBezTo>
                    <a:pt x="4640" y="51"/>
                    <a:pt x="4581" y="0"/>
                    <a:pt x="45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6" name="Google Shape;37346;p33"/>
            <p:cNvSpPr/>
            <p:nvPr/>
          </p:nvSpPr>
          <p:spPr>
            <a:xfrm>
              <a:off x="-136475" y="4091263"/>
              <a:ext cx="116500" cy="47400"/>
            </a:xfrm>
            <a:custGeom>
              <a:avLst/>
              <a:gdLst/>
              <a:ahLst/>
              <a:cxnLst/>
              <a:rect l="l" t="t" r="r" b="b"/>
              <a:pathLst>
                <a:path w="4660" h="1896" extrusionOk="0">
                  <a:moveTo>
                    <a:pt x="4383" y="0"/>
                  </a:moveTo>
                  <a:cubicBezTo>
                    <a:pt x="4281" y="0"/>
                    <a:pt x="4186" y="52"/>
                    <a:pt x="4082" y="103"/>
                  </a:cubicBezTo>
                  <a:cubicBezTo>
                    <a:pt x="3740" y="253"/>
                    <a:pt x="3398" y="381"/>
                    <a:pt x="3014" y="445"/>
                  </a:cubicBezTo>
                  <a:cubicBezTo>
                    <a:pt x="3002" y="447"/>
                    <a:pt x="2991" y="448"/>
                    <a:pt x="2979" y="448"/>
                  </a:cubicBezTo>
                  <a:cubicBezTo>
                    <a:pt x="2866" y="448"/>
                    <a:pt x="2765" y="360"/>
                    <a:pt x="2629" y="360"/>
                  </a:cubicBezTo>
                  <a:cubicBezTo>
                    <a:pt x="2586" y="381"/>
                    <a:pt x="2544" y="659"/>
                    <a:pt x="2501" y="680"/>
                  </a:cubicBezTo>
                  <a:cubicBezTo>
                    <a:pt x="2458" y="680"/>
                    <a:pt x="2308" y="466"/>
                    <a:pt x="2266" y="466"/>
                  </a:cubicBezTo>
                  <a:cubicBezTo>
                    <a:pt x="2159" y="488"/>
                    <a:pt x="2137" y="552"/>
                    <a:pt x="2009" y="595"/>
                  </a:cubicBezTo>
                  <a:cubicBezTo>
                    <a:pt x="1849" y="659"/>
                    <a:pt x="1673" y="680"/>
                    <a:pt x="1491" y="680"/>
                  </a:cubicBezTo>
                  <a:cubicBezTo>
                    <a:pt x="1309" y="680"/>
                    <a:pt x="1122" y="659"/>
                    <a:pt x="940" y="637"/>
                  </a:cubicBezTo>
                  <a:cubicBezTo>
                    <a:pt x="826" y="623"/>
                    <a:pt x="708" y="611"/>
                    <a:pt x="592" y="611"/>
                  </a:cubicBezTo>
                  <a:cubicBezTo>
                    <a:pt x="361" y="611"/>
                    <a:pt x="143" y="659"/>
                    <a:pt x="0" y="830"/>
                  </a:cubicBezTo>
                  <a:cubicBezTo>
                    <a:pt x="0" y="894"/>
                    <a:pt x="21" y="937"/>
                    <a:pt x="43" y="1001"/>
                  </a:cubicBezTo>
                  <a:cubicBezTo>
                    <a:pt x="299" y="1599"/>
                    <a:pt x="1325" y="1834"/>
                    <a:pt x="1860" y="1877"/>
                  </a:cubicBezTo>
                  <a:cubicBezTo>
                    <a:pt x="1986" y="1890"/>
                    <a:pt x="2113" y="1896"/>
                    <a:pt x="2240" y="1896"/>
                  </a:cubicBezTo>
                  <a:cubicBezTo>
                    <a:pt x="2758" y="1896"/>
                    <a:pt x="3273" y="1796"/>
                    <a:pt x="3719" y="1642"/>
                  </a:cubicBezTo>
                  <a:cubicBezTo>
                    <a:pt x="4339" y="1407"/>
                    <a:pt x="4595" y="808"/>
                    <a:pt x="4660" y="125"/>
                  </a:cubicBezTo>
                  <a:cubicBezTo>
                    <a:pt x="4638" y="103"/>
                    <a:pt x="4638" y="103"/>
                    <a:pt x="4595" y="82"/>
                  </a:cubicBezTo>
                  <a:cubicBezTo>
                    <a:pt x="4519" y="22"/>
                    <a:pt x="4449" y="0"/>
                    <a:pt x="4383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7" name="Google Shape;37347;p33"/>
            <p:cNvSpPr/>
            <p:nvPr/>
          </p:nvSpPr>
          <p:spPr>
            <a:xfrm>
              <a:off x="-23750" y="3971988"/>
              <a:ext cx="72700" cy="130950"/>
            </a:xfrm>
            <a:custGeom>
              <a:avLst/>
              <a:gdLst/>
              <a:ahLst/>
              <a:cxnLst/>
              <a:rect l="l" t="t" r="r" b="b"/>
              <a:pathLst>
                <a:path w="2908" h="5238" extrusionOk="0">
                  <a:moveTo>
                    <a:pt x="2438" y="1"/>
                  </a:moveTo>
                  <a:cubicBezTo>
                    <a:pt x="1946" y="321"/>
                    <a:pt x="1583" y="1027"/>
                    <a:pt x="1134" y="1412"/>
                  </a:cubicBezTo>
                  <a:cubicBezTo>
                    <a:pt x="792" y="1711"/>
                    <a:pt x="471" y="1796"/>
                    <a:pt x="1" y="1882"/>
                  </a:cubicBezTo>
                  <a:cubicBezTo>
                    <a:pt x="65" y="2395"/>
                    <a:pt x="257" y="2929"/>
                    <a:pt x="322" y="3442"/>
                  </a:cubicBezTo>
                  <a:cubicBezTo>
                    <a:pt x="386" y="3998"/>
                    <a:pt x="236" y="4703"/>
                    <a:pt x="471" y="5237"/>
                  </a:cubicBezTo>
                  <a:cubicBezTo>
                    <a:pt x="877" y="5109"/>
                    <a:pt x="1412" y="4468"/>
                    <a:pt x="1711" y="4147"/>
                  </a:cubicBezTo>
                  <a:cubicBezTo>
                    <a:pt x="2053" y="3784"/>
                    <a:pt x="2331" y="3399"/>
                    <a:pt x="2566" y="2950"/>
                  </a:cubicBezTo>
                  <a:cubicBezTo>
                    <a:pt x="2801" y="2459"/>
                    <a:pt x="2908" y="1925"/>
                    <a:pt x="2844" y="1326"/>
                  </a:cubicBezTo>
                  <a:cubicBezTo>
                    <a:pt x="2822" y="1027"/>
                    <a:pt x="2609" y="108"/>
                    <a:pt x="2502" y="65"/>
                  </a:cubicBezTo>
                  <a:lnTo>
                    <a:pt x="24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8" name="Google Shape;37348;p33"/>
            <p:cNvSpPr/>
            <p:nvPr/>
          </p:nvSpPr>
          <p:spPr>
            <a:xfrm>
              <a:off x="-12525" y="3973063"/>
              <a:ext cx="61475" cy="129875"/>
            </a:xfrm>
            <a:custGeom>
              <a:avLst/>
              <a:gdLst/>
              <a:ahLst/>
              <a:cxnLst/>
              <a:rect l="l" t="t" r="r" b="b"/>
              <a:pathLst>
                <a:path w="2459" h="5195" extrusionOk="0">
                  <a:moveTo>
                    <a:pt x="2031" y="1"/>
                  </a:moveTo>
                  <a:cubicBezTo>
                    <a:pt x="1903" y="1"/>
                    <a:pt x="1882" y="172"/>
                    <a:pt x="1882" y="321"/>
                  </a:cubicBezTo>
                  <a:cubicBezTo>
                    <a:pt x="1839" y="663"/>
                    <a:pt x="1711" y="962"/>
                    <a:pt x="1604" y="1304"/>
                  </a:cubicBezTo>
                  <a:cubicBezTo>
                    <a:pt x="1540" y="1540"/>
                    <a:pt x="1411" y="1775"/>
                    <a:pt x="1262" y="1946"/>
                  </a:cubicBezTo>
                  <a:cubicBezTo>
                    <a:pt x="1112" y="2117"/>
                    <a:pt x="1112" y="2224"/>
                    <a:pt x="1176" y="2437"/>
                  </a:cubicBezTo>
                  <a:cubicBezTo>
                    <a:pt x="1152" y="2430"/>
                    <a:pt x="1129" y="2426"/>
                    <a:pt x="1108" y="2426"/>
                  </a:cubicBezTo>
                  <a:cubicBezTo>
                    <a:pt x="943" y="2426"/>
                    <a:pt x="867" y="2630"/>
                    <a:pt x="792" y="2801"/>
                  </a:cubicBezTo>
                  <a:cubicBezTo>
                    <a:pt x="685" y="3100"/>
                    <a:pt x="599" y="3420"/>
                    <a:pt x="514" y="3720"/>
                  </a:cubicBezTo>
                  <a:cubicBezTo>
                    <a:pt x="386" y="4169"/>
                    <a:pt x="321" y="4682"/>
                    <a:pt x="65" y="5023"/>
                  </a:cubicBezTo>
                  <a:cubicBezTo>
                    <a:pt x="22" y="5066"/>
                    <a:pt x="1" y="5088"/>
                    <a:pt x="1" y="5130"/>
                  </a:cubicBezTo>
                  <a:cubicBezTo>
                    <a:pt x="1" y="5152"/>
                    <a:pt x="1" y="5173"/>
                    <a:pt x="22" y="5194"/>
                  </a:cubicBezTo>
                  <a:cubicBezTo>
                    <a:pt x="428" y="5066"/>
                    <a:pt x="963" y="4425"/>
                    <a:pt x="1262" y="4104"/>
                  </a:cubicBezTo>
                  <a:cubicBezTo>
                    <a:pt x="1604" y="3741"/>
                    <a:pt x="1882" y="3356"/>
                    <a:pt x="2117" y="2907"/>
                  </a:cubicBezTo>
                  <a:cubicBezTo>
                    <a:pt x="2352" y="2416"/>
                    <a:pt x="2459" y="1882"/>
                    <a:pt x="2395" y="1283"/>
                  </a:cubicBezTo>
                  <a:cubicBezTo>
                    <a:pt x="2373" y="984"/>
                    <a:pt x="2160" y="65"/>
                    <a:pt x="2053" y="22"/>
                  </a:cubicBezTo>
                  <a:lnTo>
                    <a:pt x="2031" y="1"/>
                  </a:ln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9" name="Google Shape;37349;p33"/>
            <p:cNvSpPr/>
            <p:nvPr/>
          </p:nvSpPr>
          <p:spPr>
            <a:xfrm>
              <a:off x="-77700" y="3973063"/>
              <a:ext cx="65750" cy="57550"/>
            </a:xfrm>
            <a:custGeom>
              <a:avLst/>
              <a:gdLst/>
              <a:ahLst/>
              <a:cxnLst/>
              <a:rect l="l" t="t" r="r" b="b"/>
              <a:pathLst>
                <a:path w="2630" h="2302" extrusionOk="0">
                  <a:moveTo>
                    <a:pt x="1389" y="1"/>
                  </a:moveTo>
                  <a:lnTo>
                    <a:pt x="1389" y="1"/>
                  </a:lnTo>
                  <a:cubicBezTo>
                    <a:pt x="1411" y="172"/>
                    <a:pt x="1454" y="492"/>
                    <a:pt x="1368" y="663"/>
                  </a:cubicBezTo>
                  <a:cubicBezTo>
                    <a:pt x="1261" y="856"/>
                    <a:pt x="1026" y="813"/>
                    <a:pt x="855" y="877"/>
                  </a:cubicBezTo>
                  <a:cubicBezTo>
                    <a:pt x="641" y="941"/>
                    <a:pt x="235" y="1133"/>
                    <a:pt x="128" y="1369"/>
                  </a:cubicBezTo>
                  <a:cubicBezTo>
                    <a:pt x="0" y="1711"/>
                    <a:pt x="428" y="1796"/>
                    <a:pt x="663" y="1946"/>
                  </a:cubicBezTo>
                  <a:cubicBezTo>
                    <a:pt x="965" y="2135"/>
                    <a:pt x="1253" y="2301"/>
                    <a:pt x="1525" y="2301"/>
                  </a:cubicBezTo>
                  <a:cubicBezTo>
                    <a:pt x="1715" y="2301"/>
                    <a:pt x="1898" y="2220"/>
                    <a:pt x="2073" y="2010"/>
                  </a:cubicBezTo>
                  <a:cubicBezTo>
                    <a:pt x="2629" y="1326"/>
                    <a:pt x="1646" y="663"/>
                    <a:pt x="1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0" name="Google Shape;37350;p33"/>
            <p:cNvSpPr/>
            <p:nvPr/>
          </p:nvSpPr>
          <p:spPr>
            <a:xfrm>
              <a:off x="-141300" y="3964513"/>
              <a:ext cx="90325" cy="48100"/>
            </a:xfrm>
            <a:custGeom>
              <a:avLst/>
              <a:gdLst/>
              <a:ahLst/>
              <a:cxnLst/>
              <a:rect l="l" t="t" r="r" b="b"/>
              <a:pathLst>
                <a:path w="3613" h="1924" extrusionOk="0">
                  <a:moveTo>
                    <a:pt x="1" y="1"/>
                  </a:moveTo>
                  <a:cubicBezTo>
                    <a:pt x="450" y="578"/>
                    <a:pt x="1048" y="1048"/>
                    <a:pt x="1668" y="1411"/>
                  </a:cubicBezTo>
                  <a:cubicBezTo>
                    <a:pt x="1967" y="1582"/>
                    <a:pt x="2288" y="1753"/>
                    <a:pt x="2630" y="1839"/>
                  </a:cubicBezTo>
                  <a:cubicBezTo>
                    <a:pt x="2816" y="1888"/>
                    <a:pt x="3016" y="1924"/>
                    <a:pt x="3210" y="1924"/>
                  </a:cubicBezTo>
                  <a:cubicBezTo>
                    <a:pt x="3350" y="1924"/>
                    <a:pt x="3487" y="1905"/>
                    <a:pt x="3613" y="1860"/>
                  </a:cubicBezTo>
                  <a:lnTo>
                    <a:pt x="3613" y="1839"/>
                  </a:lnTo>
                  <a:cubicBezTo>
                    <a:pt x="3271" y="1796"/>
                    <a:pt x="2972" y="1711"/>
                    <a:pt x="2651" y="1604"/>
                  </a:cubicBezTo>
                  <a:cubicBezTo>
                    <a:pt x="2352" y="1497"/>
                    <a:pt x="2031" y="1390"/>
                    <a:pt x="1711" y="1240"/>
                  </a:cubicBezTo>
                  <a:cubicBezTo>
                    <a:pt x="1411" y="1069"/>
                    <a:pt x="1112" y="898"/>
                    <a:pt x="834" y="685"/>
                  </a:cubicBezTo>
                  <a:cubicBezTo>
                    <a:pt x="535" y="492"/>
                    <a:pt x="257" y="257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1" name="Google Shape;37351;p33"/>
            <p:cNvSpPr/>
            <p:nvPr/>
          </p:nvSpPr>
          <p:spPr>
            <a:xfrm>
              <a:off x="-105500" y="3960763"/>
              <a:ext cx="54525" cy="51875"/>
            </a:xfrm>
            <a:custGeom>
              <a:avLst/>
              <a:gdLst/>
              <a:ahLst/>
              <a:cxnLst/>
              <a:rect l="l" t="t" r="r" b="b"/>
              <a:pathLst>
                <a:path w="2181" h="2075" extrusionOk="0">
                  <a:moveTo>
                    <a:pt x="1" y="1"/>
                  </a:moveTo>
                  <a:lnTo>
                    <a:pt x="1" y="22"/>
                  </a:lnTo>
                  <a:cubicBezTo>
                    <a:pt x="385" y="322"/>
                    <a:pt x="749" y="664"/>
                    <a:pt x="1091" y="1027"/>
                  </a:cubicBezTo>
                  <a:cubicBezTo>
                    <a:pt x="1262" y="1198"/>
                    <a:pt x="1411" y="1412"/>
                    <a:pt x="1582" y="1583"/>
                  </a:cubicBezTo>
                  <a:cubicBezTo>
                    <a:pt x="1775" y="1754"/>
                    <a:pt x="1946" y="1925"/>
                    <a:pt x="2159" y="2074"/>
                  </a:cubicBezTo>
                  <a:lnTo>
                    <a:pt x="2181" y="2053"/>
                  </a:lnTo>
                  <a:cubicBezTo>
                    <a:pt x="2053" y="1818"/>
                    <a:pt x="1903" y="1625"/>
                    <a:pt x="1732" y="1412"/>
                  </a:cubicBezTo>
                  <a:cubicBezTo>
                    <a:pt x="1582" y="1219"/>
                    <a:pt x="1390" y="1048"/>
                    <a:pt x="1198" y="877"/>
                  </a:cubicBezTo>
                  <a:cubicBezTo>
                    <a:pt x="834" y="535"/>
                    <a:pt x="428" y="23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2" name="Google Shape;37352;p33"/>
            <p:cNvSpPr/>
            <p:nvPr/>
          </p:nvSpPr>
          <p:spPr>
            <a:xfrm>
              <a:off x="-99325" y="3940013"/>
              <a:ext cx="55850" cy="71025"/>
            </a:xfrm>
            <a:custGeom>
              <a:avLst/>
              <a:gdLst/>
              <a:ahLst/>
              <a:cxnLst/>
              <a:rect l="l" t="t" r="r" b="b"/>
              <a:pathLst>
                <a:path w="2234" h="2841" extrusionOk="0">
                  <a:moveTo>
                    <a:pt x="155" y="0"/>
                  </a:moveTo>
                  <a:cubicBezTo>
                    <a:pt x="69" y="0"/>
                    <a:pt x="1" y="95"/>
                    <a:pt x="96" y="190"/>
                  </a:cubicBezTo>
                  <a:cubicBezTo>
                    <a:pt x="121" y="215"/>
                    <a:pt x="153" y="225"/>
                    <a:pt x="184" y="225"/>
                  </a:cubicBezTo>
                  <a:cubicBezTo>
                    <a:pt x="206" y="225"/>
                    <a:pt x="228" y="220"/>
                    <a:pt x="245" y="211"/>
                  </a:cubicBezTo>
                  <a:cubicBezTo>
                    <a:pt x="587" y="617"/>
                    <a:pt x="951" y="1002"/>
                    <a:pt x="1271" y="1429"/>
                  </a:cubicBezTo>
                  <a:cubicBezTo>
                    <a:pt x="1421" y="1643"/>
                    <a:pt x="1571" y="1900"/>
                    <a:pt x="1720" y="2113"/>
                  </a:cubicBezTo>
                  <a:lnTo>
                    <a:pt x="2212" y="2840"/>
                  </a:lnTo>
                  <a:lnTo>
                    <a:pt x="2233" y="2819"/>
                  </a:lnTo>
                  <a:cubicBezTo>
                    <a:pt x="2169" y="2541"/>
                    <a:pt x="2062" y="2263"/>
                    <a:pt x="1912" y="2007"/>
                  </a:cubicBezTo>
                  <a:cubicBezTo>
                    <a:pt x="1784" y="1750"/>
                    <a:pt x="1571" y="1536"/>
                    <a:pt x="1400" y="1301"/>
                  </a:cubicBezTo>
                  <a:cubicBezTo>
                    <a:pt x="1036" y="895"/>
                    <a:pt x="651" y="532"/>
                    <a:pt x="267" y="190"/>
                  </a:cubicBezTo>
                  <a:cubicBezTo>
                    <a:pt x="309" y="147"/>
                    <a:pt x="309" y="104"/>
                    <a:pt x="245" y="40"/>
                  </a:cubicBezTo>
                  <a:cubicBezTo>
                    <a:pt x="217" y="12"/>
                    <a:pt x="185" y="0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3" name="Google Shape;37353;p33"/>
            <p:cNvSpPr/>
            <p:nvPr/>
          </p:nvSpPr>
          <p:spPr>
            <a:xfrm>
              <a:off x="-118750" y="3888788"/>
              <a:ext cx="95025" cy="119025"/>
            </a:xfrm>
            <a:custGeom>
              <a:avLst/>
              <a:gdLst/>
              <a:ahLst/>
              <a:cxnLst/>
              <a:rect l="l" t="t" r="r" b="b"/>
              <a:pathLst>
                <a:path w="3801" h="4761" extrusionOk="0">
                  <a:moveTo>
                    <a:pt x="160" y="0"/>
                  </a:moveTo>
                  <a:cubicBezTo>
                    <a:pt x="67" y="0"/>
                    <a:pt x="1" y="106"/>
                    <a:pt x="82" y="187"/>
                  </a:cubicBezTo>
                  <a:cubicBezTo>
                    <a:pt x="114" y="219"/>
                    <a:pt x="146" y="230"/>
                    <a:pt x="175" y="230"/>
                  </a:cubicBezTo>
                  <a:cubicBezTo>
                    <a:pt x="205" y="230"/>
                    <a:pt x="231" y="219"/>
                    <a:pt x="253" y="208"/>
                  </a:cubicBezTo>
                  <a:cubicBezTo>
                    <a:pt x="980" y="785"/>
                    <a:pt x="1621" y="1491"/>
                    <a:pt x="2070" y="2324"/>
                  </a:cubicBezTo>
                  <a:cubicBezTo>
                    <a:pt x="2198" y="2517"/>
                    <a:pt x="2305" y="2752"/>
                    <a:pt x="2433" y="2965"/>
                  </a:cubicBezTo>
                  <a:cubicBezTo>
                    <a:pt x="2540" y="3179"/>
                    <a:pt x="2689" y="3393"/>
                    <a:pt x="2839" y="3585"/>
                  </a:cubicBezTo>
                  <a:cubicBezTo>
                    <a:pt x="3138" y="3991"/>
                    <a:pt x="3438" y="4419"/>
                    <a:pt x="3801" y="4761"/>
                  </a:cubicBezTo>
                  <a:lnTo>
                    <a:pt x="3801" y="4633"/>
                  </a:lnTo>
                  <a:cubicBezTo>
                    <a:pt x="3523" y="4227"/>
                    <a:pt x="3288" y="3842"/>
                    <a:pt x="3010" y="3457"/>
                  </a:cubicBezTo>
                  <a:cubicBezTo>
                    <a:pt x="2860" y="3265"/>
                    <a:pt x="2732" y="3051"/>
                    <a:pt x="2604" y="2859"/>
                  </a:cubicBezTo>
                  <a:cubicBezTo>
                    <a:pt x="2476" y="2666"/>
                    <a:pt x="2369" y="2431"/>
                    <a:pt x="2219" y="2239"/>
                  </a:cubicBezTo>
                  <a:cubicBezTo>
                    <a:pt x="1963" y="1811"/>
                    <a:pt x="1664" y="1405"/>
                    <a:pt x="1322" y="1063"/>
                  </a:cubicBezTo>
                  <a:cubicBezTo>
                    <a:pt x="1001" y="721"/>
                    <a:pt x="638" y="443"/>
                    <a:pt x="274" y="187"/>
                  </a:cubicBezTo>
                  <a:cubicBezTo>
                    <a:pt x="296" y="144"/>
                    <a:pt x="296" y="101"/>
                    <a:pt x="253" y="37"/>
                  </a:cubicBezTo>
                  <a:cubicBezTo>
                    <a:pt x="222" y="11"/>
                    <a:pt x="189" y="0"/>
                    <a:pt x="1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4" name="Google Shape;37354;p33"/>
            <p:cNvSpPr/>
            <p:nvPr/>
          </p:nvSpPr>
          <p:spPr>
            <a:xfrm>
              <a:off x="-102100" y="3914113"/>
              <a:ext cx="73575" cy="99050"/>
            </a:xfrm>
            <a:custGeom>
              <a:avLst/>
              <a:gdLst/>
              <a:ahLst/>
              <a:cxnLst/>
              <a:rect l="l" t="t" r="r" b="b"/>
              <a:pathLst>
                <a:path w="2943" h="3962" extrusionOk="0">
                  <a:moveTo>
                    <a:pt x="145" y="1"/>
                  </a:moveTo>
                  <a:cubicBezTo>
                    <a:pt x="58" y="1"/>
                    <a:pt x="1" y="101"/>
                    <a:pt x="78" y="178"/>
                  </a:cubicBezTo>
                  <a:cubicBezTo>
                    <a:pt x="114" y="214"/>
                    <a:pt x="156" y="230"/>
                    <a:pt x="190" y="230"/>
                  </a:cubicBezTo>
                  <a:cubicBezTo>
                    <a:pt x="217" y="230"/>
                    <a:pt x="240" y="219"/>
                    <a:pt x="249" y="200"/>
                  </a:cubicBezTo>
                  <a:cubicBezTo>
                    <a:pt x="549" y="392"/>
                    <a:pt x="805" y="627"/>
                    <a:pt x="1040" y="905"/>
                  </a:cubicBezTo>
                  <a:cubicBezTo>
                    <a:pt x="1297" y="1204"/>
                    <a:pt x="1489" y="1568"/>
                    <a:pt x="1639" y="1931"/>
                  </a:cubicBezTo>
                  <a:cubicBezTo>
                    <a:pt x="1703" y="2102"/>
                    <a:pt x="1767" y="2294"/>
                    <a:pt x="1853" y="2487"/>
                  </a:cubicBezTo>
                  <a:cubicBezTo>
                    <a:pt x="1917" y="2679"/>
                    <a:pt x="2023" y="2872"/>
                    <a:pt x="2130" y="3043"/>
                  </a:cubicBezTo>
                  <a:cubicBezTo>
                    <a:pt x="2365" y="3385"/>
                    <a:pt x="2643" y="3684"/>
                    <a:pt x="2921" y="3962"/>
                  </a:cubicBezTo>
                  <a:lnTo>
                    <a:pt x="2943" y="3962"/>
                  </a:lnTo>
                  <a:cubicBezTo>
                    <a:pt x="2750" y="3598"/>
                    <a:pt x="2515" y="3256"/>
                    <a:pt x="2323" y="2914"/>
                  </a:cubicBezTo>
                  <a:cubicBezTo>
                    <a:pt x="2216" y="2743"/>
                    <a:pt x="2130" y="2572"/>
                    <a:pt x="2045" y="2401"/>
                  </a:cubicBezTo>
                  <a:cubicBezTo>
                    <a:pt x="1959" y="2252"/>
                    <a:pt x="1895" y="2038"/>
                    <a:pt x="1788" y="1867"/>
                  </a:cubicBezTo>
                  <a:cubicBezTo>
                    <a:pt x="1617" y="1482"/>
                    <a:pt x="1382" y="1140"/>
                    <a:pt x="1104" y="841"/>
                  </a:cubicBezTo>
                  <a:cubicBezTo>
                    <a:pt x="869" y="563"/>
                    <a:pt x="570" y="349"/>
                    <a:pt x="271" y="178"/>
                  </a:cubicBezTo>
                  <a:cubicBezTo>
                    <a:pt x="292" y="136"/>
                    <a:pt x="292" y="93"/>
                    <a:pt x="249" y="50"/>
                  </a:cubicBezTo>
                  <a:cubicBezTo>
                    <a:pt x="214" y="15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5" name="Google Shape;37355;p33"/>
            <p:cNvSpPr/>
            <p:nvPr/>
          </p:nvSpPr>
          <p:spPr>
            <a:xfrm>
              <a:off x="-91600" y="3952763"/>
              <a:ext cx="42775" cy="56125"/>
            </a:xfrm>
            <a:custGeom>
              <a:avLst/>
              <a:gdLst/>
              <a:ahLst/>
              <a:cxnLst/>
              <a:rect l="l" t="t" r="r" b="b"/>
              <a:pathLst>
                <a:path w="1711" h="2245" extrusionOk="0">
                  <a:moveTo>
                    <a:pt x="0" y="0"/>
                  </a:moveTo>
                  <a:cubicBezTo>
                    <a:pt x="86" y="214"/>
                    <a:pt x="193" y="449"/>
                    <a:pt x="300" y="642"/>
                  </a:cubicBezTo>
                  <a:cubicBezTo>
                    <a:pt x="428" y="855"/>
                    <a:pt x="578" y="1048"/>
                    <a:pt x="727" y="1240"/>
                  </a:cubicBezTo>
                  <a:cubicBezTo>
                    <a:pt x="877" y="1411"/>
                    <a:pt x="1026" y="1603"/>
                    <a:pt x="1176" y="1774"/>
                  </a:cubicBezTo>
                  <a:cubicBezTo>
                    <a:pt x="1347" y="1924"/>
                    <a:pt x="1518" y="2095"/>
                    <a:pt x="1710" y="2245"/>
                  </a:cubicBezTo>
                  <a:lnTo>
                    <a:pt x="1710" y="2223"/>
                  </a:lnTo>
                  <a:cubicBezTo>
                    <a:pt x="1625" y="1988"/>
                    <a:pt x="1475" y="1796"/>
                    <a:pt x="1326" y="1625"/>
                  </a:cubicBezTo>
                  <a:cubicBezTo>
                    <a:pt x="1197" y="1432"/>
                    <a:pt x="1005" y="1283"/>
                    <a:pt x="855" y="1112"/>
                  </a:cubicBezTo>
                  <a:cubicBezTo>
                    <a:pt x="535" y="770"/>
                    <a:pt x="236" y="428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6" name="Google Shape;37356;p33"/>
            <p:cNvSpPr/>
            <p:nvPr/>
          </p:nvSpPr>
          <p:spPr>
            <a:xfrm>
              <a:off x="-127150" y="3956113"/>
              <a:ext cx="76175" cy="60800"/>
            </a:xfrm>
            <a:custGeom>
              <a:avLst/>
              <a:gdLst/>
              <a:ahLst/>
              <a:cxnLst/>
              <a:rect l="l" t="t" r="r" b="b"/>
              <a:pathLst>
                <a:path w="3047" h="2432" extrusionOk="0">
                  <a:moveTo>
                    <a:pt x="163" y="1"/>
                  </a:moveTo>
                  <a:cubicBezTo>
                    <a:pt x="75" y="1"/>
                    <a:pt x="0" y="106"/>
                    <a:pt x="97" y="187"/>
                  </a:cubicBezTo>
                  <a:cubicBezTo>
                    <a:pt x="129" y="218"/>
                    <a:pt x="160" y="238"/>
                    <a:pt x="191" y="238"/>
                  </a:cubicBezTo>
                  <a:cubicBezTo>
                    <a:pt x="203" y="238"/>
                    <a:pt x="214" y="235"/>
                    <a:pt x="225" y="230"/>
                  </a:cubicBezTo>
                  <a:cubicBezTo>
                    <a:pt x="354" y="508"/>
                    <a:pt x="546" y="764"/>
                    <a:pt x="738" y="999"/>
                  </a:cubicBezTo>
                  <a:cubicBezTo>
                    <a:pt x="952" y="1234"/>
                    <a:pt x="1187" y="1448"/>
                    <a:pt x="1444" y="1619"/>
                  </a:cubicBezTo>
                  <a:cubicBezTo>
                    <a:pt x="1700" y="1811"/>
                    <a:pt x="1957" y="2004"/>
                    <a:pt x="2213" y="2132"/>
                  </a:cubicBezTo>
                  <a:cubicBezTo>
                    <a:pt x="2491" y="2260"/>
                    <a:pt x="2769" y="2367"/>
                    <a:pt x="3047" y="2431"/>
                  </a:cubicBezTo>
                  <a:lnTo>
                    <a:pt x="3047" y="2410"/>
                  </a:lnTo>
                  <a:cubicBezTo>
                    <a:pt x="2812" y="2218"/>
                    <a:pt x="2555" y="2068"/>
                    <a:pt x="2299" y="1918"/>
                  </a:cubicBezTo>
                  <a:cubicBezTo>
                    <a:pt x="2042" y="1747"/>
                    <a:pt x="1786" y="1619"/>
                    <a:pt x="1529" y="1469"/>
                  </a:cubicBezTo>
                  <a:cubicBezTo>
                    <a:pt x="1038" y="1149"/>
                    <a:pt x="567" y="743"/>
                    <a:pt x="247" y="208"/>
                  </a:cubicBezTo>
                  <a:cubicBezTo>
                    <a:pt x="290" y="187"/>
                    <a:pt x="311" y="102"/>
                    <a:pt x="247" y="37"/>
                  </a:cubicBezTo>
                  <a:cubicBezTo>
                    <a:pt x="221" y="11"/>
                    <a:pt x="191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7" name="Google Shape;37357;p33"/>
            <p:cNvSpPr/>
            <p:nvPr/>
          </p:nvSpPr>
          <p:spPr>
            <a:xfrm>
              <a:off x="-107125" y="3922063"/>
              <a:ext cx="62025" cy="77200"/>
            </a:xfrm>
            <a:custGeom>
              <a:avLst/>
              <a:gdLst/>
              <a:ahLst/>
              <a:cxnLst/>
              <a:rect l="l" t="t" r="r" b="b"/>
              <a:pathLst>
                <a:path w="2481" h="3088" extrusionOk="0">
                  <a:moveTo>
                    <a:pt x="146" y="0"/>
                  </a:moveTo>
                  <a:cubicBezTo>
                    <a:pt x="125" y="0"/>
                    <a:pt x="105" y="9"/>
                    <a:pt x="87" y="31"/>
                  </a:cubicBezTo>
                  <a:cubicBezTo>
                    <a:pt x="1" y="118"/>
                    <a:pt x="96" y="274"/>
                    <a:pt x="181" y="274"/>
                  </a:cubicBezTo>
                  <a:cubicBezTo>
                    <a:pt x="201" y="274"/>
                    <a:pt x="220" y="266"/>
                    <a:pt x="237" y="245"/>
                  </a:cubicBezTo>
                  <a:cubicBezTo>
                    <a:pt x="728" y="544"/>
                    <a:pt x="1134" y="1015"/>
                    <a:pt x="1455" y="1506"/>
                  </a:cubicBezTo>
                  <a:cubicBezTo>
                    <a:pt x="1626" y="1763"/>
                    <a:pt x="1776" y="2041"/>
                    <a:pt x="1925" y="2297"/>
                  </a:cubicBezTo>
                  <a:cubicBezTo>
                    <a:pt x="2096" y="2554"/>
                    <a:pt x="2267" y="2831"/>
                    <a:pt x="2460" y="3088"/>
                  </a:cubicBezTo>
                  <a:lnTo>
                    <a:pt x="2481" y="3067"/>
                  </a:lnTo>
                  <a:cubicBezTo>
                    <a:pt x="2395" y="2767"/>
                    <a:pt x="2267" y="2468"/>
                    <a:pt x="2118" y="2190"/>
                  </a:cubicBezTo>
                  <a:cubicBezTo>
                    <a:pt x="1989" y="1912"/>
                    <a:pt x="1797" y="1656"/>
                    <a:pt x="1605" y="1399"/>
                  </a:cubicBezTo>
                  <a:cubicBezTo>
                    <a:pt x="1412" y="1143"/>
                    <a:pt x="1199" y="908"/>
                    <a:pt x="963" y="694"/>
                  </a:cubicBezTo>
                  <a:cubicBezTo>
                    <a:pt x="750" y="502"/>
                    <a:pt x="515" y="331"/>
                    <a:pt x="258" y="224"/>
                  </a:cubicBezTo>
                  <a:cubicBezTo>
                    <a:pt x="309" y="139"/>
                    <a:pt x="225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8" name="Google Shape;37358;p33"/>
            <p:cNvSpPr/>
            <p:nvPr/>
          </p:nvSpPr>
          <p:spPr>
            <a:xfrm>
              <a:off x="-146650" y="3985888"/>
              <a:ext cx="106900" cy="33150"/>
            </a:xfrm>
            <a:custGeom>
              <a:avLst/>
              <a:gdLst/>
              <a:ahLst/>
              <a:cxnLst/>
              <a:rect l="l" t="t" r="r" b="b"/>
              <a:pathLst>
                <a:path w="4276" h="1326" extrusionOk="0">
                  <a:moveTo>
                    <a:pt x="1" y="1"/>
                  </a:moveTo>
                  <a:cubicBezTo>
                    <a:pt x="108" y="193"/>
                    <a:pt x="257" y="343"/>
                    <a:pt x="428" y="471"/>
                  </a:cubicBezTo>
                  <a:cubicBezTo>
                    <a:pt x="599" y="599"/>
                    <a:pt x="770" y="685"/>
                    <a:pt x="963" y="770"/>
                  </a:cubicBezTo>
                  <a:cubicBezTo>
                    <a:pt x="1326" y="920"/>
                    <a:pt x="1689" y="1027"/>
                    <a:pt x="2074" y="1112"/>
                  </a:cubicBezTo>
                  <a:cubicBezTo>
                    <a:pt x="2245" y="1155"/>
                    <a:pt x="2438" y="1198"/>
                    <a:pt x="2630" y="1240"/>
                  </a:cubicBezTo>
                  <a:cubicBezTo>
                    <a:pt x="2822" y="1283"/>
                    <a:pt x="3015" y="1283"/>
                    <a:pt x="3186" y="1283"/>
                  </a:cubicBezTo>
                  <a:cubicBezTo>
                    <a:pt x="3331" y="1283"/>
                    <a:pt x="3476" y="1280"/>
                    <a:pt x="3622" y="1280"/>
                  </a:cubicBezTo>
                  <a:cubicBezTo>
                    <a:pt x="3840" y="1280"/>
                    <a:pt x="4058" y="1287"/>
                    <a:pt x="4276" y="1326"/>
                  </a:cubicBezTo>
                  <a:lnTo>
                    <a:pt x="4276" y="1304"/>
                  </a:lnTo>
                  <a:cubicBezTo>
                    <a:pt x="3912" y="1091"/>
                    <a:pt x="3528" y="1069"/>
                    <a:pt x="3164" y="1027"/>
                  </a:cubicBezTo>
                  <a:cubicBezTo>
                    <a:pt x="2972" y="1027"/>
                    <a:pt x="2801" y="1005"/>
                    <a:pt x="2630" y="1005"/>
                  </a:cubicBezTo>
                  <a:cubicBezTo>
                    <a:pt x="2438" y="984"/>
                    <a:pt x="2267" y="962"/>
                    <a:pt x="2074" y="920"/>
                  </a:cubicBezTo>
                  <a:cubicBezTo>
                    <a:pt x="1711" y="856"/>
                    <a:pt x="1347" y="770"/>
                    <a:pt x="984" y="642"/>
                  </a:cubicBezTo>
                  <a:cubicBezTo>
                    <a:pt x="813" y="578"/>
                    <a:pt x="621" y="514"/>
                    <a:pt x="450" y="407"/>
                  </a:cubicBezTo>
                  <a:cubicBezTo>
                    <a:pt x="300" y="300"/>
                    <a:pt x="129" y="172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9" name="Google Shape;37359;p33"/>
            <p:cNvSpPr/>
            <p:nvPr/>
          </p:nvSpPr>
          <p:spPr>
            <a:xfrm>
              <a:off x="-68500" y="3920313"/>
              <a:ext cx="29825" cy="66675"/>
            </a:xfrm>
            <a:custGeom>
              <a:avLst/>
              <a:gdLst/>
              <a:ahLst/>
              <a:cxnLst/>
              <a:rect l="l" t="t" r="r" b="b"/>
              <a:pathLst>
                <a:path w="1193" h="2667" extrusionOk="0">
                  <a:moveTo>
                    <a:pt x="168" y="1"/>
                  </a:moveTo>
                  <a:cubicBezTo>
                    <a:pt x="79" y="1"/>
                    <a:pt x="0" y="106"/>
                    <a:pt x="81" y="187"/>
                  </a:cubicBezTo>
                  <a:cubicBezTo>
                    <a:pt x="102" y="208"/>
                    <a:pt x="145" y="230"/>
                    <a:pt x="167" y="230"/>
                  </a:cubicBezTo>
                  <a:cubicBezTo>
                    <a:pt x="209" y="422"/>
                    <a:pt x="295" y="614"/>
                    <a:pt x="402" y="785"/>
                  </a:cubicBezTo>
                  <a:cubicBezTo>
                    <a:pt x="509" y="999"/>
                    <a:pt x="637" y="1192"/>
                    <a:pt x="722" y="1384"/>
                  </a:cubicBezTo>
                  <a:cubicBezTo>
                    <a:pt x="829" y="1598"/>
                    <a:pt x="872" y="1811"/>
                    <a:pt x="936" y="2025"/>
                  </a:cubicBezTo>
                  <a:cubicBezTo>
                    <a:pt x="1000" y="2217"/>
                    <a:pt x="1043" y="2453"/>
                    <a:pt x="1128" y="2666"/>
                  </a:cubicBezTo>
                  <a:lnTo>
                    <a:pt x="1150" y="2666"/>
                  </a:lnTo>
                  <a:cubicBezTo>
                    <a:pt x="1192" y="2453"/>
                    <a:pt x="1192" y="2217"/>
                    <a:pt x="1150" y="2004"/>
                  </a:cubicBezTo>
                  <a:cubicBezTo>
                    <a:pt x="1107" y="1769"/>
                    <a:pt x="1000" y="1534"/>
                    <a:pt x="893" y="1320"/>
                  </a:cubicBezTo>
                  <a:cubicBezTo>
                    <a:pt x="765" y="1106"/>
                    <a:pt x="615" y="914"/>
                    <a:pt x="487" y="743"/>
                  </a:cubicBezTo>
                  <a:cubicBezTo>
                    <a:pt x="380" y="572"/>
                    <a:pt x="273" y="401"/>
                    <a:pt x="188" y="230"/>
                  </a:cubicBezTo>
                  <a:cubicBezTo>
                    <a:pt x="273" y="208"/>
                    <a:pt x="338" y="123"/>
                    <a:pt x="252" y="37"/>
                  </a:cubicBezTo>
                  <a:cubicBezTo>
                    <a:pt x="226" y="11"/>
                    <a:pt x="196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0" name="Google Shape;37360;p33"/>
            <p:cNvSpPr/>
            <p:nvPr/>
          </p:nvSpPr>
          <p:spPr>
            <a:xfrm>
              <a:off x="-114575" y="3957038"/>
              <a:ext cx="64150" cy="63075"/>
            </a:xfrm>
            <a:custGeom>
              <a:avLst/>
              <a:gdLst/>
              <a:ahLst/>
              <a:cxnLst/>
              <a:rect l="l" t="t" r="r" b="b"/>
              <a:pathLst>
                <a:path w="2566" h="2523" extrusionOk="0">
                  <a:moveTo>
                    <a:pt x="22" y="0"/>
                  </a:moveTo>
                  <a:lnTo>
                    <a:pt x="0" y="22"/>
                  </a:lnTo>
                  <a:cubicBezTo>
                    <a:pt x="406" y="471"/>
                    <a:pt x="791" y="941"/>
                    <a:pt x="1176" y="1390"/>
                  </a:cubicBezTo>
                  <a:cubicBezTo>
                    <a:pt x="1390" y="1603"/>
                    <a:pt x="1582" y="1839"/>
                    <a:pt x="1817" y="2031"/>
                  </a:cubicBezTo>
                  <a:cubicBezTo>
                    <a:pt x="2052" y="2245"/>
                    <a:pt x="2287" y="2416"/>
                    <a:pt x="2565" y="2523"/>
                  </a:cubicBezTo>
                  <a:lnTo>
                    <a:pt x="2565" y="2501"/>
                  </a:lnTo>
                  <a:cubicBezTo>
                    <a:pt x="2352" y="2287"/>
                    <a:pt x="2159" y="2074"/>
                    <a:pt x="1945" y="1860"/>
                  </a:cubicBezTo>
                  <a:cubicBezTo>
                    <a:pt x="1732" y="1646"/>
                    <a:pt x="1518" y="1454"/>
                    <a:pt x="1304" y="1261"/>
                  </a:cubicBezTo>
                  <a:cubicBezTo>
                    <a:pt x="877" y="834"/>
                    <a:pt x="449" y="40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1" name="Google Shape;37361;p33"/>
            <p:cNvSpPr/>
            <p:nvPr/>
          </p:nvSpPr>
          <p:spPr>
            <a:xfrm>
              <a:off x="-94775" y="3949838"/>
              <a:ext cx="6375" cy="4275"/>
            </a:xfrm>
            <a:custGeom>
              <a:avLst/>
              <a:gdLst/>
              <a:ahLst/>
              <a:cxnLst/>
              <a:rect l="l" t="t" r="r" b="b"/>
              <a:pathLst>
                <a:path w="255" h="171" extrusionOk="0">
                  <a:moveTo>
                    <a:pt x="121" y="0"/>
                  </a:moveTo>
                  <a:cubicBezTo>
                    <a:pt x="54" y="0"/>
                    <a:pt x="0" y="75"/>
                    <a:pt x="63" y="139"/>
                  </a:cubicBezTo>
                  <a:cubicBezTo>
                    <a:pt x="91" y="161"/>
                    <a:pt x="119" y="170"/>
                    <a:pt x="143" y="170"/>
                  </a:cubicBezTo>
                  <a:cubicBezTo>
                    <a:pt x="213" y="170"/>
                    <a:pt x="255" y="95"/>
                    <a:pt x="192" y="32"/>
                  </a:cubicBezTo>
                  <a:cubicBezTo>
                    <a:pt x="169" y="10"/>
                    <a:pt x="144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2" name="Google Shape;37362;p33"/>
            <p:cNvSpPr/>
            <p:nvPr/>
          </p:nvSpPr>
          <p:spPr>
            <a:xfrm>
              <a:off x="-108400" y="3957563"/>
              <a:ext cx="4775" cy="4950"/>
            </a:xfrm>
            <a:custGeom>
              <a:avLst/>
              <a:gdLst/>
              <a:ahLst/>
              <a:cxnLst/>
              <a:rect l="l" t="t" r="r" b="b"/>
              <a:pathLst>
                <a:path w="191" h="198" extrusionOk="0">
                  <a:moveTo>
                    <a:pt x="76" y="0"/>
                  </a:moveTo>
                  <a:cubicBezTo>
                    <a:pt x="35" y="0"/>
                    <a:pt x="0" y="27"/>
                    <a:pt x="10" y="86"/>
                  </a:cubicBezTo>
                  <a:cubicBezTo>
                    <a:pt x="22" y="159"/>
                    <a:pt x="82" y="197"/>
                    <a:pt x="128" y="197"/>
                  </a:cubicBezTo>
                  <a:cubicBezTo>
                    <a:pt x="163" y="197"/>
                    <a:pt x="190" y="175"/>
                    <a:pt x="181" y="129"/>
                  </a:cubicBezTo>
                  <a:lnTo>
                    <a:pt x="181" y="108"/>
                  </a:lnTo>
                  <a:cubicBezTo>
                    <a:pt x="181" y="38"/>
                    <a:pt x="124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3" name="Google Shape;37363;p33"/>
            <p:cNvSpPr/>
            <p:nvPr/>
          </p:nvSpPr>
          <p:spPr>
            <a:xfrm>
              <a:off x="-118700" y="3953588"/>
              <a:ext cx="7175" cy="5000"/>
            </a:xfrm>
            <a:custGeom>
              <a:avLst/>
              <a:gdLst/>
              <a:ahLst/>
              <a:cxnLst/>
              <a:rect l="l" t="t" r="r" b="b"/>
              <a:pathLst>
                <a:path w="287" h="200" extrusionOk="0">
                  <a:moveTo>
                    <a:pt x="127" y="0"/>
                  </a:moveTo>
                  <a:cubicBezTo>
                    <a:pt x="51" y="0"/>
                    <a:pt x="0" y="80"/>
                    <a:pt x="80" y="160"/>
                  </a:cubicBezTo>
                  <a:cubicBezTo>
                    <a:pt x="103" y="188"/>
                    <a:pt x="130" y="200"/>
                    <a:pt x="156" y="200"/>
                  </a:cubicBezTo>
                  <a:cubicBezTo>
                    <a:pt x="227" y="200"/>
                    <a:pt x="287" y="110"/>
                    <a:pt x="208" y="32"/>
                  </a:cubicBezTo>
                  <a:cubicBezTo>
                    <a:pt x="181" y="10"/>
                    <a:pt x="152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4" name="Google Shape;37364;p33"/>
            <p:cNvSpPr/>
            <p:nvPr/>
          </p:nvSpPr>
          <p:spPr>
            <a:xfrm>
              <a:off x="-145425" y="3961063"/>
              <a:ext cx="7750" cy="5325"/>
            </a:xfrm>
            <a:custGeom>
              <a:avLst/>
              <a:gdLst/>
              <a:ahLst/>
              <a:cxnLst/>
              <a:rect l="l" t="t" r="r" b="b"/>
              <a:pathLst>
                <a:path w="310" h="213" extrusionOk="0">
                  <a:moveTo>
                    <a:pt x="136" y="1"/>
                  </a:moveTo>
                  <a:cubicBezTo>
                    <a:pt x="63" y="1"/>
                    <a:pt x="1" y="80"/>
                    <a:pt x="80" y="160"/>
                  </a:cubicBezTo>
                  <a:lnTo>
                    <a:pt x="102" y="181"/>
                  </a:lnTo>
                  <a:cubicBezTo>
                    <a:pt x="123" y="203"/>
                    <a:pt x="149" y="212"/>
                    <a:pt x="174" y="212"/>
                  </a:cubicBezTo>
                  <a:cubicBezTo>
                    <a:pt x="247" y="212"/>
                    <a:pt x="309" y="133"/>
                    <a:pt x="230" y="53"/>
                  </a:cubicBezTo>
                  <a:lnTo>
                    <a:pt x="208" y="32"/>
                  </a:lnTo>
                  <a:cubicBezTo>
                    <a:pt x="187" y="10"/>
                    <a:pt x="161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5" name="Google Shape;37365;p33"/>
            <p:cNvSpPr/>
            <p:nvPr/>
          </p:nvSpPr>
          <p:spPr>
            <a:xfrm>
              <a:off x="-150200" y="3981688"/>
              <a:ext cx="7175" cy="5000"/>
            </a:xfrm>
            <a:custGeom>
              <a:avLst/>
              <a:gdLst/>
              <a:ahLst/>
              <a:cxnLst/>
              <a:rect l="l" t="t" r="r" b="b"/>
              <a:pathLst>
                <a:path w="287" h="200" extrusionOk="0">
                  <a:moveTo>
                    <a:pt x="131" y="0"/>
                  </a:moveTo>
                  <a:cubicBezTo>
                    <a:pt x="60" y="0"/>
                    <a:pt x="0" y="90"/>
                    <a:pt x="79" y="169"/>
                  </a:cubicBezTo>
                  <a:cubicBezTo>
                    <a:pt x="101" y="190"/>
                    <a:pt x="126" y="200"/>
                    <a:pt x="151" y="200"/>
                  </a:cubicBezTo>
                  <a:cubicBezTo>
                    <a:pt x="224" y="200"/>
                    <a:pt x="287" y="120"/>
                    <a:pt x="207" y="40"/>
                  </a:cubicBezTo>
                  <a:cubicBezTo>
                    <a:pt x="184" y="12"/>
                    <a:pt x="157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6" name="Google Shape;37366;p33"/>
            <p:cNvSpPr/>
            <p:nvPr/>
          </p:nvSpPr>
          <p:spPr>
            <a:xfrm>
              <a:off x="-260450" y="4809863"/>
              <a:ext cx="815450" cy="649800"/>
            </a:xfrm>
            <a:custGeom>
              <a:avLst/>
              <a:gdLst/>
              <a:ahLst/>
              <a:cxnLst/>
              <a:rect l="l" t="t" r="r" b="b"/>
              <a:pathLst>
                <a:path w="32618" h="25992" extrusionOk="0">
                  <a:moveTo>
                    <a:pt x="9811" y="0"/>
                  </a:moveTo>
                  <a:cubicBezTo>
                    <a:pt x="9341" y="3206"/>
                    <a:pt x="9918" y="4703"/>
                    <a:pt x="8293" y="7310"/>
                  </a:cubicBezTo>
                  <a:cubicBezTo>
                    <a:pt x="6028" y="10922"/>
                    <a:pt x="6241" y="10025"/>
                    <a:pt x="2095" y="10965"/>
                  </a:cubicBezTo>
                  <a:cubicBezTo>
                    <a:pt x="0" y="11457"/>
                    <a:pt x="6348" y="11799"/>
                    <a:pt x="6990" y="14107"/>
                  </a:cubicBezTo>
                  <a:cubicBezTo>
                    <a:pt x="7481" y="15774"/>
                    <a:pt x="10794" y="18938"/>
                    <a:pt x="11200" y="20092"/>
                  </a:cubicBezTo>
                  <a:lnTo>
                    <a:pt x="9405" y="25991"/>
                  </a:lnTo>
                  <a:cubicBezTo>
                    <a:pt x="12831" y="24529"/>
                    <a:pt x="14664" y="20556"/>
                    <a:pt x="17120" y="20556"/>
                  </a:cubicBezTo>
                  <a:cubicBezTo>
                    <a:pt x="17177" y="20556"/>
                    <a:pt x="17234" y="20558"/>
                    <a:pt x="17292" y="20562"/>
                  </a:cubicBezTo>
                  <a:cubicBezTo>
                    <a:pt x="17890" y="20605"/>
                    <a:pt x="19109" y="24281"/>
                    <a:pt x="19707" y="24409"/>
                  </a:cubicBezTo>
                  <a:cubicBezTo>
                    <a:pt x="19713" y="24411"/>
                    <a:pt x="19718" y="24411"/>
                    <a:pt x="19724" y="24411"/>
                  </a:cubicBezTo>
                  <a:cubicBezTo>
                    <a:pt x="20176" y="24411"/>
                    <a:pt x="19497" y="20068"/>
                    <a:pt x="19944" y="20068"/>
                  </a:cubicBezTo>
                  <a:cubicBezTo>
                    <a:pt x="19950" y="20068"/>
                    <a:pt x="19957" y="20069"/>
                    <a:pt x="19964" y="20071"/>
                  </a:cubicBezTo>
                  <a:cubicBezTo>
                    <a:pt x="21609" y="20519"/>
                    <a:pt x="20348" y="22058"/>
                    <a:pt x="21845" y="22336"/>
                  </a:cubicBezTo>
                  <a:cubicBezTo>
                    <a:pt x="23003" y="22553"/>
                    <a:pt x="24768" y="22976"/>
                    <a:pt x="26412" y="22976"/>
                  </a:cubicBezTo>
                  <a:cubicBezTo>
                    <a:pt x="28164" y="22976"/>
                    <a:pt x="29777" y="22496"/>
                    <a:pt x="30373" y="20776"/>
                  </a:cubicBezTo>
                  <a:cubicBezTo>
                    <a:pt x="32617" y="14300"/>
                    <a:pt x="24965" y="10452"/>
                    <a:pt x="22593" y="8935"/>
                  </a:cubicBezTo>
                  <a:cubicBezTo>
                    <a:pt x="21994" y="8550"/>
                    <a:pt x="23725" y="4468"/>
                    <a:pt x="22892" y="4019"/>
                  </a:cubicBezTo>
                  <a:cubicBezTo>
                    <a:pt x="22852" y="3997"/>
                    <a:pt x="22805" y="3987"/>
                    <a:pt x="22750" y="3987"/>
                  </a:cubicBezTo>
                  <a:cubicBezTo>
                    <a:pt x="21893" y="3987"/>
                    <a:pt x="19286" y="6477"/>
                    <a:pt x="18313" y="6477"/>
                  </a:cubicBezTo>
                  <a:cubicBezTo>
                    <a:pt x="18241" y="6477"/>
                    <a:pt x="18178" y="6463"/>
                    <a:pt x="18125" y="6434"/>
                  </a:cubicBezTo>
                  <a:cubicBezTo>
                    <a:pt x="14791" y="4639"/>
                    <a:pt x="11072" y="2458"/>
                    <a:pt x="9811" y="0"/>
                  </a:cubicBezTo>
                  <a:close/>
                </a:path>
              </a:pathLst>
            </a:custGeom>
            <a:solidFill>
              <a:srgbClr val="5D1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7" name="Google Shape;37367;p33"/>
            <p:cNvSpPr/>
            <p:nvPr/>
          </p:nvSpPr>
          <p:spPr>
            <a:xfrm>
              <a:off x="440625" y="5257638"/>
              <a:ext cx="304050" cy="379950"/>
            </a:xfrm>
            <a:custGeom>
              <a:avLst/>
              <a:gdLst/>
              <a:ahLst/>
              <a:cxnLst/>
              <a:rect l="l" t="t" r="r" b="b"/>
              <a:pathLst>
                <a:path w="12162" h="15198" extrusionOk="0">
                  <a:moveTo>
                    <a:pt x="620" y="1"/>
                  </a:moveTo>
                  <a:lnTo>
                    <a:pt x="0" y="2651"/>
                  </a:lnTo>
                  <a:cubicBezTo>
                    <a:pt x="449" y="2737"/>
                    <a:pt x="962" y="3057"/>
                    <a:pt x="1518" y="3463"/>
                  </a:cubicBezTo>
                  <a:cubicBezTo>
                    <a:pt x="2073" y="3869"/>
                    <a:pt x="2629" y="4340"/>
                    <a:pt x="3228" y="4831"/>
                  </a:cubicBezTo>
                  <a:cubicBezTo>
                    <a:pt x="3847" y="5323"/>
                    <a:pt x="4403" y="5750"/>
                    <a:pt x="4937" y="6221"/>
                  </a:cubicBezTo>
                  <a:cubicBezTo>
                    <a:pt x="5493" y="6669"/>
                    <a:pt x="6028" y="7161"/>
                    <a:pt x="6540" y="7674"/>
                  </a:cubicBezTo>
                  <a:cubicBezTo>
                    <a:pt x="8614" y="9705"/>
                    <a:pt x="10195" y="12291"/>
                    <a:pt x="11371" y="15198"/>
                  </a:cubicBezTo>
                  <a:lnTo>
                    <a:pt x="12162" y="14813"/>
                  </a:lnTo>
                  <a:cubicBezTo>
                    <a:pt x="11670" y="13295"/>
                    <a:pt x="11072" y="11778"/>
                    <a:pt x="10324" y="10324"/>
                  </a:cubicBezTo>
                  <a:cubicBezTo>
                    <a:pt x="9597" y="8892"/>
                    <a:pt x="8699" y="7546"/>
                    <a:pt x="7673" y="6349"/>
                  </a:cubicBezTo>
                  <a:cubicBezTo>
                    <a:pt x="7182" y="5729"/>
                    <a:pt x="6647" y="5152"/>
                    <a:pt x="6113" y="4596"/>
                  </a:cubicBezTo>
                  <a:cubicBezTo>
                    <a:pt x="5557" y="4040"/>
                    <a:pt x="4980" y="3506"/>
                    <a:pt x="4467" y="3015"/>
                  </a:cubicBezTo>
                  <a:cubicBezTo>
                    <a:pt x="3954" y="2502"/>
                    <a:pt x="3420" y="1946"/>
                    <a:pt x="2821" y="1411"/>
                  </a:cubicBezTo>
                  <a:cubicBezTo>
                    <a:pt x="2223" y="898"/>
                    <a:pt x="1539" y="300"/>
                    <a:pt x="6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8" name="Google Shape;37368;p33"/>
            <p:cNvSpPr/>
            <p:nvPr/>
          </p:nvSpPr>
          <p:spPr>
            <a:xfrm>
              <a:off x="306500" y="5082913"/>
              <a:ext cx="235125" cy="307750"/>
            </a:xfrm>
            <a:custGeom>
              <a:avLst/>
              <a:gdLst/>
              <a:ahLst/>
              <a:cxnLst/>
              <a:rect l="l" t="t" r="r" b="b"/>
              <a:pathLst>
                <a:path w="9405" h="12310" extrusionOk="0">
                  <a:moveTo>
                    <a:pt x="2757" y="0"/>
                  </a:moveTo>
                  <a:cubicBezTo>
                    <a:pt x="2822" y="3335"/>
                    <a:pt x="2180" y="6883"/>
                    <a:pt x="748" y="10260"/>
                  </a:cubicBezTo>
                  <a:cubicBezTo>
                    <a:pt x="513" y="10794"/>
                    <a:pt x="257" y="11307"/>
                    <a:pt x="0" y="11820"/>
                  </a:cubicBezTo>
                  <a:cubicBezTo>
                    <a:pt x="1088" y="12040"/>
                    <a:pt x="2477" y="12310"/>
                    <a:pt x="3791" y="12310"/>
                  </a:cubicBezTo>
                  <a:cubicBezTo>
                    <a:pt x="5548" y="12310"/>
                    <a:pt x="7172" y="11826"/>
                    <a:pt x="7759" y="10089"/>
                  </a:cubicBezTo>
                  <a:cubicBezTo>
                    <a:pt x="9405" y="5344"/>
                    <a:pt x="5750" y="2031"/>
                    <a:pt x="27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9" name="Google Shape;37369;p33"/>
            <p:cNvSpPr/>
            <p:nvPr/>
          </p:nvSpPr>
          <p:spPr>
            <a:xfrm>
              <a:off x="334800" y="5082913"/>
              <a:ext cx="56675" cy="231925"/>
            </a:xfrm>
            <a:custGeom>
              <a:avLst/>
              <a:gdLst/>
              <a:ahLst/>
              <a:cxnLst/>
              <a:rect l="l" t="t" r="r" b="b"/>
              <a:pathLst>
                <a:path w="2267" h="9277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668" y="3014"/>
                    <a:pt x="1155" y="6199"/>
                    <a:pt x="1" y="9277"/>
                  </a:cubicBezTo>
                  <a:cubicBezTo>
                    <a:pt x="108" y="9063"/>
                    <a:pt x="215" y="8849"/>
                    <a:pt x="300" y="8614"/>
                  </a:cubicBezTo>
                  <a:cubicBezTo>
                    <a:pt x="1454" y="5942"/>
                    <a:pt x="2096" y="3164"/>
                    <a:pt x="2267" y="449"/>
                  </a:cubicBezTo>
                  <a:cubicBezTo>
                    <a:pt x="2053" y="300"/>
                    <a:pt x="1839" y="129"/>
                    <a:pt x="1625" y="0"/>
                  </a:cubicBezTo>
                  <a:close/>
                </a:path>
              </a:pathLst>
            </a:custGeom>
            <a:solidFill>
              <a:srgbClr val="5D1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0" name="Google Shape;37370;p33"/>
            <p:cNvSpPr/>
            <p:nvPr/>
          </p:nvSpPr>
          <p:spPr>
            <a:xfrm>
              <a:off x="-455500" y="4776338"/>
              <a:ext cx="563775" cy="559950"/>
            </a:xfrm>
            <a:custGeom>
              <a:avLst/>
              <a:gdLst/>
              <a:ahLst/>
              <a:cxnLst/>
              <a:rect l="l" t="t" r="r" b="b"/>
              <a:pathLst>
                <a:path w="22551" h="22398" extrusionOk="0">
                  <a:moveTo>
                    <a:pt x="9956" y="0"/>
                  </a:moveTo>
                  <a:cubicBezTo>
                    <a:pt x="8237" y="0"/>
                    <a:pt x="6546" y="381"/>
                    <a:pt x="5002" y="1170"/>
                  </a:cubicBezTo>
                  <a:cubicBezTo>
                    <a:pt x="2950" y="2218"/>
                    <a:pt x="856" y="4783"/>
                    <a:pt x="450" y="7347"/>
                  </a:cubicBezTo>
                  <a:cubicBezTo>
                    <a:pt x="1" y="10126"/>
                    <a:pt x="2352" y="14144"/>
                    <a:pt x="3698" y="16538"/>
                  </a:cubicBezTo>
                  <a:cubicBezTo>
                    <a:pt x="5703" y="20095"/>
                    <a:pt x="8664" y="22398"/>
                    <a:pt x="11786" y="22398"/>
                  </a:cubicBezTo>
                  <a:cubicBezTo>
                    <a:pt x="13093" y="22398"/>
                    <a:pt x="14427" y="21995"/>
                    <a:pt x="15732" y="21112"/>
                  </a:cubicBezTo>
                  <a:cubicBezTo>
                    <a:pt x="17827" y="19680"/>
                    <a:pt x="20135" y="18334"/>
                    <a:pt x="21418" y="15897"/>
                  </a:cubicBezTo>
                  <a:cubicBezTo>
                    <a:pt x="22200" y="14412"/>
                    <a:pt x="22418" y="11456"/>
                    <a:pt x="22034" y="11456"/>
                  </a:cubicBezTo>
                  <a:cubicBezTo>
                    <a:pt x="22009" y="11456"/>
                    <a:pt x="21982" y="11468"/>
                    <a:pt x="21952" y="11494"/>
                  </a:cubicBezTo>
                  <a:cubicBezTo>
                    <a:pt x="22016" y="10190"/>
                    <a:pt x="22550" y="8950"/>
                    <a:pt x="22080" y="7583"/>
                  </a:cubicBezTo>
                  <a:cubicBezTo>
                    <a:pt x="21332" y="5488"/>
                    <a:pt x="18960" y="3479"/>
                    <a:pt x="17314" y="2367"/>
                  </a:cubicBezTo>
                  <a:cubicBezTo>
                    <a:pt x="15053" y="818"/>
                    <a:pt x="12475" y="0"/>
                    <a:pt x="99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1" name="Google Shape;37371;p33"/>
            <p:cNvSpPr/>
            <p:nvPr/>
          </p:nvSpPr>
          <p:spPr>
            <a:xfrm>
              <a:off x="-302675" y="4612413"/>
              <a:ext cx="607600" cy="450175"/>
            </a:xfrm>
            <a:custGeom>
              <a:avLst/>
              <a:gdLst/>
              <a:ahLst/>
              <a:cxnLst/>
              <a:rect l="l" t="t" r="r" b="b"/>
              <a:pathLst>
                <a:path w="24304" h="18007" extrusionOk="0">
                  <a:moveTo>
                    <a:pt x="7155" y="0"/>
                  </a:moveTo>
                  <a:cubicBezTo>
                    <a:pt x="6742" y="0"/>
                    <a:pt x="6324" y="18"/>
                    <a:pt x="5900" y="54"/>
                  </a:cubicBezTo>
                  <a:cubicBezTo>
                    <a:pt x="3934" y="225"/>
                    <a:pt x="1" y="1614"/>
                    <a:pt x="214" y="4521"/>
                  </a:cubicBezTo>
                  <a:cubicBezTo>
                    <a:pt x="450" y="7813"/>
                    <a:pt x="6434" y="10249"/>
                    <a:pt x="8550" y="11959"/>
                  </a:cubicBezTo>
                  <a:cubicBezTo>
                    <a:pt x="11038" y="13977"/>
                    <a:pt x="14155" y="18006"/>
                    <a:pt x="17538" y="18006"/>
                  </a:cubicBezTo>
                  <a:cubicBezTo>
                    <a:pt x="17846" y="18006"/>
                    <a:pt x="18156" y="17973"/>
                    <a:pt x="18468" y="17901"/>
                  </a:cubicBezTo>
                  <a:cubicBezTo>
                    <a:pt x="22251" y="17089"/>
                    <a:pt x="24303" y="10698"/>
                    <a:pt x="22679" y="7107"/>
                  </a:cubicBezTo>
                  <a:cubicBezTo>
                    <a:pt x="21973" y="5504"/>
                    <a:pt x="20755" y="4820"/>
                    <a:pt x="19387" y="4094"/>
                  </a:cubicBezTo>
                  <a:cubicBezTo>
                    <a:pt x="15436" y="2020"/>
                    <a:pt x="11609" y="0"/>
                    <a:pt x="7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2" name="Google Shape;37372;p33"/>
            <p:cNvSpPr/>
            <p:nvPr/>
          </p:nvSpPr>
          <p:spPr>
            <a:xfrm>
              <a:off x="-94275" y="4558938"/>
              <a:ext cx="460550" cy="525125"/>
            </a:xfrm>
            <a:custGeom>
              <a:avLst/>
              <a:gdLst/>
              <a:ahLst/>
              <a:cxnLst/>
              <a:rect l="l" t="t" r="r" b="b"/>
              <a:pathLst>
                <a:path w="18422" h="21005" extrusionOk="0">
                  <a:moveTo>
                    <a:pt x="4899" y="0"/>
                  </a:moveTo>
                  <a:cubicBezTo>
                    <a:pt x="4448" y="0"/>
                    <a:pt x="3991" y="57"/>
                    <a:pt x="3527" y="184"/>
                  </a:cubicBezTo>
                  <a:cubicBezTo>
                    <a:pt x="1" y="1146"/>
                    <a:pt x="1240" y="4437"/>
                    <a:pt x="3314" y="6233"/>
                  </a:cubicBezTo>
                  <a:cubicBezTo>
                    <a:pt x="5943" y="8477"/>
                    <a:pt x="10217" y="8349"/>
                    <a:pt x="11863" y="12068"/>
                  </a:cubicBezTo>
                  <a:cubicBezTo>
                    <a:pt x="12675" y="13885"/>
                    <a:pt x="11927" y="20895"/>
                    <a:pt x="14556" y="21002"/>
                  </a:cubicBezTo>
                  <a:cubicBezTo>
                    <a:pt x="14581" y="21004"/>
                    <a:pt x="14606" y="21004"/>
                    <a:pt x="14631" y="21004"/>
                  </a:cubicBezTo>
                  <a:cubicBezTo>
                    <a:pt x="17209" y="21004"/>
                    <a:pt x="18422" y="13352"/>
                    <a:pt x="18083" y="11320"/>
                  </a:cubicBezTo>
                  <a:cubicBezTo>
                    <a:pt x="17420" y="7387"/>
                    <a:pt x="14449" y="4801"/>
                    <a:pt x="11585" y="2963"/>
                  </a:cubicBezTo>
                  <a:cubicBezTo>
                    <a:pt x="9565" y="1664"/>
                    <a:pt x="7332" y="0"/>
                    <a:pt x="4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3" name="Google Shape;37373;p33"/>
            <p:cNvSpPr/>
            <p:nvPr/>
          </p:nvSpPr>
          <p:spPr>
            <a:xfrm>
              <a:off x="-321375" y="5164013"/>
              <a:ext cx="541325" cy="396700"/>
            </a:xfrm>
            <a:custGeom>
              <a:avLst/>
              <a:gdLst/>
              <a:ahLst/>
              <a:cxnLst/>
              <a:rect l="l" t="t" r="r" b="b"/>
              <a:pathLst>
                <a:path w="21653" h="15868" extrusionOk="0">
                  <a:moveTo>
                    <a:pt x="13495" y="0"/>
                  </a:moveTo>
                  <a:cubicBezTo>
                    <a:pt x="12241" y="0"/>
                    <a:pt x="11449" y="1411"/>
                    <a:pt x="10282" y="2527"/>
                  </a:cubicBezTo>
                  <a:cubicBezTo>
                    <a:pt x="9149" y="3639"/>
                    <a:pt x="8037" y="3895"/>
                    <a:pt x="6584" y="4195"/>
                  </a:cubicBezTo>
                  <a:cubicBezTo>
                    <a:pt x="4190" y="4686"/>
                    <a:pt x="1" y="4793"/>
                    <a:pt x="2245" y="8448"/>
                  </a:cubicBezTo>
                  <a:cubicBezTo>
                    <a:pt x="3656" y="10735"/>
                    <a:pt x="5772" y="12039"/>
                    <a:pt x="8059" y="13086"/>
                  </a:cubicBezTo>
                  <a:cubicBezTo>
                    <a:pt x="10144" y="14032"/>
                    <a:pt x="13222" y="15867"/>
                    <a:pt x="15657" y="15867"/>
                  </a:cubicBezTo>
                  <a:cubicBezTo>
                    <a:pt x="15918" y="15867"/>
                    <a:pt x="16172" y="15846"/>
                    <a:pt x="16416" y="15801"/>
                  </a:cubicBezTo>
                  <a:cubicBezTo>
                    <a:pt x="18147" y="15480"/>
                    <a:pt x="20669" y="13385"/>
                    <a:pt x="21225" y="11398"/>
                  </a:cubicBezTo>
                  <a:cubicBezTo>
                    <a:pt x="21653" y="9816"/>
                    <a:pt x="19900" y="7401"/>
                    <a:pt x="19195" y="5776"/>
                  </a:cubicBezTo>
                  <a:cubicBezTo>
                    <a:pt x="18340" y="3703"/>
                    <a:pt x="16437" y="1352"/>
                    <a:pt x="14599" y="326"/>
                  </a:cubicBezTo>
                  <a:cubicBezTo>
                    <a:pt x="14189" y="98"/>
                    <a:pt x="13826" y="0"/>
                    <a:pt x="134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4" name="Google Shape;37374;p33"/>
            <p:cNvSpPr/>
            <p:nvPr/>
          </p:nvSpPr>
          <p:spPr>
            <a:xfrm>
              <a:off x="37700" y="5003838"/>
              <a:ext cx="230875" cy="225575"/>
            </a:xfrm>
            <a:custGeom>
              <a:avLst/>
              <a:gdLst/>
              <a:ahLst/>
              <a:cxnLst/>
              <a:rect l="l" t="t" r="r" b="b"/>
              <a:pathLst>
                <a:path w="9235" h="9023" extrusionOk="0">
                  <a:moveTo>
                    <a:pt x="4041" y="0"/>
                  </a:moveTo>
                  <a:lnTo>
                    <a:pt x="4041" y="0"/>
                  </a:lnTo>
                  <a:cubicBezTo>
                    <a:pt x="4212" y="663"/>
                    <a:pt x="4575" y="1860"/>
                    <a:pt x="4340" y="2608"/>
                  </a:cubicBezTo>
                  <a:cubicBezTo>
                    <a:pt x="4041" y="3527"/>
                    <a:pt x="3228" y="3655"/>
                    <a:pt x="2609" y="4125"/>
                  </a:cubicBezTo>
                  <a:cubicBezTo>
                    <a:pt x="1861" y="4702"/>
                    <a:pt x="514" y="5985"/>
                    <a:pt x="300" y="7032"/>
                  </a:cubicBezTo>
                  <a:cubicBezTo>
                    <a:pt x="1" y="8528"/>
                    <a:pt x="1561" y="8357"/>
                    <a:pt x="2502" y="8592"/>
                  </a:cubicBezTo>
                  <a:cubicBezTo>
                    <a:pt x="3297" y="8821"/>
                    <a:pt x="4065" y="9022"/>
                    <a:pt x="4780" y="9022"/>
                  </a:cubicBezTo>
                  <a:cubicBezTo>
                    <a:pt x="5872" y="9022"/>
                    <a:pt x="6840" y="8552"/>
                    <a:pt x="7589" y="6989"/>
                  </a:cubicBezTo>
                  <a:cubicBezTo>
                    <a:pt x="9235" y="3548"/>
                    <a:pt x="5323" y="2244"/>
                    <a:pt x="4041" y="0"/>
                  </a:cubicBezTo>
                  <a:close/>
                </a:path>
              </a:pathLst>
            </a:custGeom>
            <a:solidFill>
              <a:srgbClr val="F44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5" name="Google Shape;37375;p33"/>
            <p:cNvSpPr/>
            <p:nvPr/>
          </p:nvSpPr>
          <p:spPr>
            <a:xfrm>
              <a:off x="-217700" y="5099488"/>
              <a:ext cx="348425" cy="95750"/>
            </a:xfrm>
            <a:custGeom>
              <a:avLst/>
              <a:gdLst/>
              <a:ahLst/>
              <a:cxnLst/>
              <a:rect l="l" t="t" r="r" b="b"/>
              <a:pathLst>
                <a:path w="13937" h="3830" extrusionOk="0">
                  <a:moveTo>
                    <a:pt x="43" y="0"/>
                  </a:moveTo>
                  <a:lnTo>
                    <a:pt x="0" y="86"/>
                  </a:lnTo>
                  <a:cubicBezTo>
                    <a:pt x="1945" y="1753"/>
                    <a:pt x="4296" y="2757"/>
                    <a:pt x="6690" y="3356"/>
                  </a:cubicBezTo>
                  <a:cubicBezTo>
                    <a:pt x="7716" y="3608"/>
                    <a:pt x="8757" y="3829"/>
                    <a:pt x="9800" y="3829"/>
                  </a:cubicBezTo>
                  <a:cubicBezTo>
                    <a:pt x="9996" y="3829"/>
                    <a:pt x="10192" y="3822"/>
                    <a:pt x="10388" y="3805"/>
                  </a:cubicBezTo>
                  <a:cubicBezTo>
                    <a:pt x="11628" y="3698"/>
                    <a:pt x="12910" y="3356"/>
                    <a:pt x="13936" y="2565"/>
                  </a:cubicBezTo>
                  <a:lnTo>
                    <a:pt x="13915" y="2479"/>
                  </a:lnTo>
                  <a:cubicBezTo>
                    <a:pt x="12832" y="2750"/>
                    <a:pt x="11767" y="2846"/>
                    <a:pt x="10703" y="2846"/>
                  </a:cubicBezTo>
                  <a:cubicBezTo>
                    <a:pt x="10591" y="2846"/>
                    <a:pt x="10479" y="2845"/>
                    <a:pt x="10367" y="2843"/>
                  </a:cubicBezTo>
                  <a:cubicBezTo>
                    <a:pt x="9191" y="2800"/>
                    <a:pt x="8015" y="2779"/>
                    <a:pt x="6818" y="2608"/>
                  </a:cubicBezTo>
                  <a:cubicBezTo>
                    <a:pt x="5643" y="2394"/>
                    <a:pt x="4467" y="2095"/>
                    <a:pt x="3335" y="1667"/>
                  </a:cubicBezTo>
                  <a:cubicBezTo>
                    <a:pt x="2202" y="1240"/>
                    <a:pt x="1069" y="727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6" name="Google Shape;37376;p33"/>
            <p:cNvSpPr/>
            <p:nvPr/>
          </p:nvSpPr>
          <p:spPr>
            <a:xfrm>
              <a:off x="-91075" y="5037488"/>
              <a:ext cx="221800" cy="132550"/>
            </a:xfrm>
            <a:custGeom>
              <a:avLst/>
              <a:gdLst/>
              <a:ahLst/>
              <a:cxnLst/>
              <a:rect l="l" t="t" r="r" b="b"/>
              <a:pathLst>
                <a:path w="8872" h="5302" extrusionOk="0">
                  <a:moveTo>
                    <a:pt x="22" y="1"/>
                  </a:moveTo>
                  <a:lnTo>
                    <a:pt x="1" y="86"/>
                  </a:lnTo>
                  <a:cubicBezTo>
                    <a:pt x="1561" y="749"/>
                    <a:pt x="3036" y="1625"/>
                    <a:pt x="4425" y="2608"/>
                  </a:cubicBezTo>
                  <a:cubicBezTo>
                    <a:pt x="5131" y="3100"/>
                    <a:pt x="5793" y="3677"/>
                    <a:pt x="6520" y="4126"/>
                  </a:cubicBezTo>
                  <a:cubicBezTo>
                    <a:pt x="7247" y="4575"/>
                    <a:pt x="7995" y="5002"/>
                    <a:pt x="8828" y="5301"/>
                  </a:cubicBezTo>
                  <a:lnTo>
                    <a:pt x="8871" y="5216"/>
                  </a:lnTo>
                  <a:cubicBezTo>
                    <a:pt x="8294" y="4468"/>
                    <a:pt x="7653" y="3869"/>
                    <a:pt x="6969" y="3314"/>
                  </a:cubicBezTo>
                  <a:cubicBezTo>
                    <a:pt x="6306" y="2737"/>
                    <a:pt x="5515" y="2352"/>
                    <a:pt x="4767" y="1924"/>
                  </a:cubicBezTo>
                  <a:cubicBezTo>
                    <a:pt x="3250" y="1069"/>
                    <a:pt x="1668" y="385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7" name="Google Shape;37377;p33"/>
            <p:cNvSpPr/>
            <p:nvPr/>
          </p:nvSpPr>
          <p:spPr>
            <a:xfrm>
              <a:off x="-79550" y="4942313"/>
              <a:ext cx="236450" cy="211700"/>
            </a:xfrm>
            <a:custGeom>
              <a:avLst/>
              <a:gdLst/>
              <a:ahLst/>
              <a:cxnLst/>
              <a:rect l="l" t="t" r="r" b="b"/>
              <a:pathLst>
                <a:path w="9458" h="8468" extrusionOk="0">
                  <a:moveTo>
                    <a:pt x="690" y="1"/>
                  </a:moveTo>
                  <a:cubicBezTo>
                    <a:pt x="303" y="1"/>
                    <a:pt x="1" y="605"/>
                    <a:pt x="416" y="858"/>
                  </a:cubicBezTo>
                  <a:cubicBezTo>
                    <a:pt x="488" y="906"/>
                    <a:pt x="562" y="927"/>
                    <a:pt x="634" y="927"/>
                  </a:cubicBezTo>
                  <a:cubicBezTo>
                    <a:pt x="756" y="927"/>
                    <a:pt x="870" y="867"/>
                    <a:pt x="951" y="773"/>
                  </a:cubicBezTo>
                  <a:cubicBezTo>
                    <a:pt x="2425" y="1841"/>
                    <a:pt x="3900" y="2931"/>
                    <a:pt x="5247" y="4171"/>
                  </a:cubicBezTo>
                  <a:cubicBezTo>
                    <a:pt x="5973" y="4834"/>
                    <a:pt x="6615" y="5603"/>
                    <a:pt x="7320" y="6287"/>
                  </a:cubicBezTo>
                  <a:lnTo>
                    <a:pt x="9393" y="8467"/>
                  </a:lnTo>
                  <a:lnTo>
                    <a:pt x="9457" y="8403"/>
                  </a:lnTo>
                  <a:cubicBezTo>
                    <a:pt x="9115" y="7356"/>
                    <a:pt x="8560" y="6437"/>
                    <a:pt x="7918" y="5603"/>
                  </a:cubicBezTo>
                  <a:cubicBezTo>
                    <a:pt x="7277" y="4770"/>
                    <a:pt x="6444" y="4150"/>
                    <a:pt x="5653" y="3551"/>
                  </a:cubicBezTo>
                  <a:cubicBezTo>
                    <a:pt x="4178" y="2397"/>
                    <a:pt x="2618" y="1499"/>
                    <a:pt x="1036" y="644"/>
                  </a:cubicBezTo>
                  <a:cubicBezTo>
                    <a:pt x="1143" y="452"/>
                    <a:pt x="1121" y="217"/>
                    <a:pt x="908" y="67"/>
                  </a:cubicBezTo>
                  <a:cubicBezTo>
                    <a:pt x="835" y="21"/>
                    <a:pt x="761" y="1"/>
                    <a:pt x="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8" name="Google Shape;37378;p33"/>
            <p:cNvSpPr/>
            <p:nvPr/>
          </p:nvSpPr>
          <p:spPr>
            <a:xfrm>
              <a:off x="-177300" y="4767563"/>
              <a:ext cx="404200" cy="346900"/>
            </a:xfrm>
            <a:custGeom>
              <a:avLst/>
              <a:gdLst/>
              <a:ahLst/>
              <a:cxnLst/>
              <a:rect l="l" t="t" r="r" b="b"/>
              <a:pathLst>
                <a:path w="16168" h="13876" extrusionOk="0">
                  <a:moveTo>
                    <a:pt x="684" y="0"/>
                  </a:moveTo>
                  <a:cubicBezTo>
                    <a:pt x="299" y="0"/>
                    <a:pt x="1" y="585"/>
                    <a:pt x="415" y="837"/>
                  </a:cubicBezTo>
                  <a:cubicBezTo>
                    <a:pt x="492" y="886"/>
                    <a:pt x="571" y="908"/>
                    <a:pt x="646" y="908"/>
                  </a:cubicBezTo>
                  <a:cubicBezTo>
                    <a:pt x="802" y="908"/>
                    <a:pt x="941" y="817"/>
                    <a:pt x="1013" y="688"/>
                  </a:cubicBezTo>
                  <a:cubicBezTo>
                    <a:pt x="3941" y="1970"/>
                    <a:pt x="6613" y="3958"/>
                    <a:pt x="8708" y="6566"/>
                  </a:cubicBezTo>
                  <a:cubicBezTo>
                    <a:pt x="9242" y="7228"/>
                    <a:pt x="9712" y="7955"/>
                    <a:pt x="10268" y="8660"/>
                  </a:cubicBezTo>
                  <a:cubicBezTo>
                    <a:pt x="10845" y="9344"/>
                    <a:pt x="11444" y="9985"/>
                    <a:pt x="12106" y="10563"/>
                  </a:cubicBezTo>
                  <a:cubicBezTo>
                    <a:pt x="13410" y="11695"/>
                    <a:pt x="14714" y="13042"/>
                    <a:pt x="16167" y="13876"/>
                  </a:cubicBezTo>
                  <a:lnTo>
                    <a:pt x="16103" y="13405"/>
                  </a:lnTo>
                  <a:cubicBezTo>
                    <a:pt x="14906" y="12123"/>
                    <a:pt x="13816" y="11011"/>
                    <a:pt x="12641" y="9814"/>
                  </a:cubicBezTo>
                  <a:cubicBezTo>
                    <a:pt x="12042" y="9216"/>
                    <a:pt x="11444" y="8618"/>
                    <a:pt x="10888" y="7998"/>
                  </a:cubicBezTo>
                  <a:cubicBezTo>
                    <a:pt x="10332" y="7399"/>
                    <a:pt x="9777" y="6651"/>
                    <a:pt x="9178" y="6010"/>
                  </a:cubicBezTo>
                  <a:cubicBezTo>
                    <a:pt x="8002" y="4706"/>
                    <a:pt x="6699" y="3573"/>
                    <a:pt x="5288" y="2633"/>
                  </a:cubicBezTo>
                  <a:cubicBezTo>
                    <a:pt x="3941" y="1778"/>
                    <a:pt x="2531" y="1094"/>
                    <a:pt x="1077" y="560"/>
                  </a:cubicBezTo>
                  <a:cubicBezTo>
                    <a:pt x="1141" y="389"/>
                    <a:pt x="1099" y="175"/>
                    <a:pt x="906" y="68"/>
                  </a:cubicBezTo>
                  <a:cubicBezTo>
                    <a:pt x="832" y="21"/>
                    <a:pt x="757" y="0"/>
                    <a:pt x="6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9" name="Google Shape;37379;p33"/>
            <p:cNvSpPr/>
            <p:nvPr/>
          </p:nvSpPr>
          <p:spPr>
            <a:xfrm>
              <a:off x="-104100" y="4845038"/>
              <a:ext cx="316575" cy="298275"/>
            </a:xfrm>
            <a:custGeom>
              <a:avLst/>
              <a:gdLst/>
              <a:ahLst/>
              <a:cxnLst/>
              <a:rect l="l" t="t" r="r" b="b"/>
              <a:pathLst>
                <a:path w="12663" h="11931" extrusionOk="0">
                  <a:moveTo>
                    <a:pt x="685" y="0"/>
                  </a:moveTo>
                  <a:cubicBezTo>
                    <a:pt x="299" y="0"/>
                    <a:pt x="1" y="586"/>
                    <a:pt x="415" y="838"/>
                  </a:cubicBezTo>
                  <a:cubicBezTo>
                    <a:pt x="486" y="890"/>
                    <a:pt x="560" y="912"/>
                    <a:pt x="631" y="912"/>
                  </a:cubicBezTo>
                  <a:cubicBezTo>
                    <a:pt x="794" y="912"/>
                    <a:pt x="945" y="794"/>
                    <a:pt x="1035" y="645"/>
                  </a:cubicBezTo>
                  <a:cubicBezTo>
                    <a:pt x="2168" y="1051"/>
                    <a:pt x="3258" y="1628"/>
                    <a:pt x="4220" y="2419"/>
                  </a:cubicBezTo>
                  <a:cubicBezTo>
                    <a:pt x="5288" y="3274"/>
                    <a:pt x="6165" y="4364"/>
                    <a:pt x="6891" y="5604"/>
                  </a:cubicBezTo>
                  <a:cubicBezTo>
                    <a:pt x="7255" y="6202"/>
                    <a:pt x="7533" y="6865"/>
                    <a:pt x="7939" y="7528"/>
                  </a:cubicBezTo>
                  <a:cubicBezTo>
                    <a:pt x="8323" y="8190"/>
                    <a:pt x="8794" y="8789"/>
                    <a:pt x="9285" y="9323"/>
                  </a:cubicBezTo>
                  <a:cubicBezTo>
                    <a:pt x="10311" y="10370"/>
                    <a:pt x="11444" y="11183"/>
                    <a:pt x="12620" y="11931"/>
                  </a:cubicBezTo>
                  <a:lnTo>
                    <a:pt x="12662" y="11845"/>
                  </a:lnTo>
                  <a:cubicBezTo>
                    <a:pt x="11765" y="10691"/>
                    <a:pt x="10760" y="9708"/>
                    <a:pt x="9884" y="8618"/>
                  </a:cubicBezTo>
                  <a:cubicBezTo>
                    <a:pt x="9435" y="8105"/>
                    <a:pt x="9029" y="7549"/>
                    <a:pt x="8623" y="6972"/>
                  </a:cubicBezTo>
                  <a:cubicBezTo>
                    <a:pt x="8238" y="6438"/>
                    <a:pt x="7874" y="5754"/>
                    <a:pt x="7447" y="5134"/>
                  </a:cubicBezTo>
                  <a:cubicBezTo>
                    <a:pt x="6613" y="3915"/>
                    <a:pt x="5609" y="2825"/>
                    <a:pt x="4433" y="2013"/>
                  </a:cubicBezTo>
                  <a:cubicBezTo>
                    <a:pt x="3407" y="1308"/>
                    <a:pt x="2253" y="816"/>
                    <a:pt x="1099" y="517"/>
                  </a:cubicBezTo>
                  <a:cubicBezTo>
                    <a:pt x="1142" y="346"/>
                    <a:pt x="1099" y="175"/>
                    <a:pt x="907" y="68"/>
                  </a:cubicBezTo>
                  <a:cubicBezTo>
                    <a:pt x="832" y="21"/>
                    <a:pt x="757" y="0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0" name="Google Shape;37380;p33"/>
            <p:cNvSpPr/>
            <p:nvPr/>
          </p:nvSpPr>
          <p:spPr>
            <a:xfrm>
              <a:off x="-45125" y="4987263"/>
              <a:ext cx="183325" cy="164600"/>
            </a:xfrm>
            <a:custGeom>
              <a:avLst/>
              <a:gdLst/>
              <a:ahLst/>
              <a:cxnLst/>
              <a:rect l="l" t="t" r="r" b="b"/>
              <a:pathLst>
                <a:path w="7333" h="6584" extrusionOk="0">
                  <a:moveTo>
                    <a:pt x="65" y="1"/>
                  </a:moveTo>
                  <a:lnTo>
                    <a:pt x="1" y="43"/>
                  </a:lnTo>
                  <a:cubicBezTo>
                    <a:pt x="386" y="813"/>
                    <a:pt x="877" y="1539"/>
                    <a:pt x="1433" y="2181"/>
                  </a:cubicBezTo>
                  <a:cubicBezTo>
                    <a:pt x="1989" y="2822"/>
                    <a:pt x="2609" y="3399"/>
                    <a:pt x="3250" y="3933"/>
                  </a:cubicBezTo>
                  <a:cubicBezTo>
                    <a:pt x="3870" y="4468"/>
                    <a:pt x="4490" y="5023"/>
                    <a:pt x="5174" y="5430"/>
                  </a:cubicBezTo>
                  <a:cubicBezTo>
                    <a:pt x="5857" y="5857"/>
                    <a:pt x="6541" y="6242"/>
                    <a:pt x="7290" y="6584"/>
                  </a:cubicBezTo>
                  <a:lnTo>
                    <a:pt x="7332" y="6520"/>
                  </a:lnTo>
                  <a:cubicBezTo>
                    <a:pt x="6862" y="5750"/>
                    <a:pt x="6264" y="5152"/>
                    <a:pt x="5622" y="4617"/>
                  </a:cubicBezTo>
                  <a:cubicBezTo>
                    <a:pt x="5003" y="4083"/>
                    <a:pt x="4276" y="3741"/>
                    <a:pt x="3613" y="3292"/>
                  </a:cubicBezTo>
                  <a:cubicBezTo>
                    <a:pt x="2288" y="2394"/>
                    <a:pt x="1048" y="1390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1" name="Google Shape;37381;p33"/>
            <p:cNvSpPr/>
            <p:nvPr/>
          </p:nvSpPr>
          <p:spPr>
            <a:xfrm>
              <a:off x="-170900" y="5043638"/>
              <a:ext cx="305350" cy="144975"/>
            </a:xfrm>
            <a:custGeom>
              <a:avLst/>
              <a:gdLst/>
              <a:ahLst/>
              <a:cxnLst/>
              <a:rect l="l" t="t" r="r" b="b"/>
              <a:pathLst>
                <a:path w="12214" h="5799" extrusionOk="0">
                  <a:moveTo>
                    <a:pt x="677" y="0"/>
                  </a:moveTo>
                  <a:cubicBezTo>
                    <a:pt x="295" y="0"/>
                    <a:pt x="0" y="594"/>
                    <a:pt x="394" y="845"/>
                  </a:cubicBezTo>
                  <a:cubicBezTo>
                    <a:pt x="467" y="894"/>
                    <a:pt x="541" y="915"/>
                    <a:pt x="612" y="915"/>
                  </a:cubicBezTo>
                  <a:cubicBezTo>
                    <a:pt x="727" y="915"/>
                    <a:pt x="836" y="860"/>
                    <a:pt x="928" y="781"/>
                  </a:cubicBezTo>
                  <a:cubicBezTo>
                    <a:pt x="1527" y="1721"/>
                    <a:pt x="2317" y="2491"/>
                    <a:pt x="3172" y="3132"/>
                  </a:cubicBezTo>
                  <a:cubicBezTo>
                    <a:pt x="4070" y="3773"/>
                    <a:pt x="5032" y="4286"/>
                    <a:pt x="6037" y="4692"/>
                  </a:cubicBezTo>
                  <a:cubicBezTo>
                    <a:pt x="7020" y="5077"/>
                    <a:pt x="8024" y="5462"/>
                    <a:pt x="9072" y="5611"/>
                  </a:cubicBezTo>
                  <a:cubicBezTo>
                    <a:pt x="9791" y="5731"/>
                    <a:pt x="10522" y="5798"/>
                    <a:pt x="11263" y="5798"/>
                  </a:cubicBezTo>
                  <a:cubicBezTo>
                    <a:pt x="11578" y="5798"/>
                    <a:pt x="11895" y="5786"/>
                    <a:pt x="12214" y="5761"/>
                  </a:cubicBezTo>
                  <a:lnTo>
                    <a:pt x="12214" y="5654"/>
                  </a:lnTo>
                  <a:cubicBezTo>
                    <a:pt x="11230" y="5226"/>
                    <a:pt x="10226" y="4949"/>
                    <a:pt x="9221" y="4671"/>
                  </a:cubicBezTo>
                  <a:cubicBezTo>
                    <a:pt x="8238" y="4371"/>
                    <a:pt x="7212" y="4243"/>
                    <a:pt x="6229" y="3944"/>
                  </a:cubicBezTo>
                  <a:cubicBezTo>
                    <a:pt x="4305" y="3346"/>
                    <a:pt x="2403" y="2405"/>
                    <a:pt x="992" y="717"/>
                  </a:cubicBezTo>
                  <a:cubicBezTo>
                    <a:pt x="1142" y="524"/>
                    <a:pt x="1163" y="225"/>
                    <a:pt x="907" y="75"/>
                  </a:cubicBezTo>
                  <a:cubicBezTo>
                    <a:pt x="830" y="23"/>
                    <a:pt x="752" y="0"/>
                    <a:pt x="6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2" name="Google Shape;37382;p33"/>
            <p:cNvSpPr/>
            <p:nvPr/>
          </p:nvSpPr>
          <p:spPr>
            <a:xfrm>
              <a:off x="-114925" y="4883288"/>
              <a:ext cx="261125" cy="225825"/>
            </a:xfrm>
            <a:custGeom>
              <a:avLst/>
              <a:gdLst/>
              <a:ahLst/>
              <a:cxnLst/>
              <a:rect l="l" t="t" r="r" b="b"/>
              <a:pathLst>
                <a:path w="10445" h="9033" extrusionOk="0">
                  <a:moveTo>
                    <a:pt x="505" y="0"/>
                  </a:moveTo>
                  <a:cubicBezTo>
                    <a:pt x="393" y="0"/>
                    <a:pt x="284" y="66"/>
                    <a:pt x="207" y="227"/>
                  </a:cubicBezTo>
                  <a:lnTo>
                    <a:pt x="185" y="269"/>
                  </a:lnTo>
                  <a:cubicBezTo>
                    <a:pt x="1" y="654"/>
                    <a:pt x="292" y="1050"/>
                    <a:pt x="574" y="1050"/>
                  </a:cubicBezTo>
                  <a:cubicBezTo>
                    <a:pt x="684" y="1050"/>
                    <a:pt x="792" y="990"/>
                    <a:pt x="869" y="847"/>
                  </a:cubicBezTo>
                  <a:cubicBezTo>
                    <a:pt x="2814" y="1338"/>
                    <a:pt x="4482" y="2663"/>
                    <a:pt x="5914" y="4160"/>
                  </a:cubicBezTo>
                  <a:cubicBezTo>
                    <a:pt x="6662" y="4950"/>
                    <a:pt x="7303" y="5869"/>
                    <a:pt x="8051" y="6682"/>
                  </a:cubicBezTo>
                  <a:cubicBezTo>
                    <a:pt x="8778" y="7494"/>
                    <a:pt x="9526" y="8327"/>
                    <a:pt x="10381" y="9033"/>
                  </a:cubicBezTo>
                  <a:lnTo>
                    <a:pt x="10445" y="8969"/>
                  </a:lnTo>
                  <a:cubicBezTo>
                    <a:pt x="9953" y="7900"/>
                    <a:pt x="9333" y="6938"/>
                    <a:pt x="8671" y="6019"/>
                  </a:cubicBezTo>
                  <a:cubicBezTo>
                    <a:pt x="8008" y="5100"/>
                    <a:pt x="7175" y="4331"/>
                    <a:pt x="6362" y="3582"/>
                  </a:cubicBezTo>
                  <a:cubicBezTo>
                    <a:pt x="5529" y="2834"/>
                    <a:pt x="4653" y="2172"/>
                    <a:pt x="3691" y="1637"/>
                  </a:cubicBezTo>
                  <a:cubicBezTo>
                    <a:pt x="2814" y="1167"/>
                    <a:pt x="1874" y="847"/>
                    <a:pt x="912" y="718"/>
                  </a:cubicBezTo>
                  <a:cubicBezTo>
                    <a:pt x="1032" y="359"/>
                    <a:pt x="764" y="0"/>
                    <a:pt x="5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3" name="Google Shape;37383;p33"/>
            <p:cNvSpPr/>
            <p:nvPr/>
          </p:nvSpPr>
          <p:spPr>
            <a:xfrm>
              <a:off x="-224650" y="5174713"/>
              <a:ext cx="400250" cy="61725"/>
            </a:xfrm>
            <a:custGeom>
              <a:avLst/>
              <a:gdLst/>
              <a:ahLst/>
              <a:cxnLst/>
              <a:rect l="l" t="t" r="r" b="b"/>
              <a:pathLst>
                <a:path w="16010" h="2469" extrusionOk="0">
                  <a:moveTo>
                    <a:pt x="14864" y="1"/>
                  </a:moveTo>
                  <a:cubicBezTo>
                    <a:pt x="13839" y="1"/>
                    <a:pt x="12812" y="281"/>
                    <a:pt x="11863" y="561"/>
                  </a:cubicBezTo>
                  <a:cubicBezTo>
                    <a:pt x="11200" y="753"/>
                    <a:pt x="10538" y="967"/>
                    <a:pt x="9918" y="1138"/>
                  </a:cubicBezTo>
                  <a:cubicBezTo>
                    <a:pt x="9255" y="1287"/>
                    <a:pt x="8571" y="1437"/>
                    <a:pt x="7887" y="1565"/>
                  </a:cubicBezTo>
                  <a:cubicBezTo>
                    <a:pt x="6617" y="1767"/>
                    <a:pt x="5347" y="1930"/>
                    <a:pt x="4059" y="1930"/>
                  </a:cubicBezTo>
                  <a:cubicBezTo>
                    <a:pt x="3982" y="1930"/>
                    <a:pt x="3904" y="1930"/>
                    <a:pt x="3826" y="1928"/>
                  </a:cubicBezTo>
                  <a:cubicBezTo>
                    <a:pt x="3164" y="1907"/>
                    <a:pt x="2480" y="1843"/>
                    <a:pt x="1817" y="1672"/>
                  </a:cubicBezTo>
                  <a:cubicBezTo>
                    <a:pt x="1176" y="1501"/>
                    <a:pt x="513" y="1180"/>
                    <a:pt x="64" y="603"/>
                  </a:cubicBezTo>
                  <a:lnTo>
                    <a:pt x="0" y="667"/>
                  </a:lnTo>
                  <a:cubicBezTo>
                    <a:pt x="428" y="1309"/>
                    <a:pt x="1090" y="1693"/>
                    <a:pt x="1753" y="1950"/>
                  </a:cubicBezTo>
                  <a:cubicBezTo>
                    <a:pt x="2416" y="2206"/>
                    <a:pt x="3121" y="2313"/>
                    <a:pt x="3805" y="2399"/>
                  </a:cubicBezTo>
                  <a:cubicBezTo>
                    <a:pt x="4336" y="2448"/>
                    <a:pt x="4869" y="2469"/>
                    <a:pt x="5403" y="2469"/>
                  </a:cubicBezTo>
                  <a:cubicBezTo>
                    <a:pt x="6266" y="2469"/>
                    <a:pt x="7127" y="2414"/>
                    <a:pt x="7973" y="2335"/>
                  </a:cubicBezTo>
                  <a:cubicBezTo>
                    <a:pt x="8678" y="2270"/>
                    <a:pt x="9362" y="2185"/>
                    <a:pt x="10046" y="2078"/>
                  </a:cubicBezTo>
                  <a:cubicBezTo>
                    <a:pt x="10773" y="1950"/>
                    <a:pt x="11435" y="1736"/>
                    <a:pt x="12098" y="1480"/>
                  </a:cubicBezTo>
                  <a:cubicBezTo>
                    <a:pt x="13402" y="988"/>
                    <a:pt x="14642" y="432"/>
                    <a:pt x="16009" y="240"/>
                  </a:cubicBezTo>
                  <a:lnTo>
                    <a:pt x="16009" y="133"/>
                  </a:lnTo>
                  <a:cubicBezTo>
                    <a:pt x="15631" y="40"/>
                    <a:pt x="15248" y="1"/>
                    <a:pt x="148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4" name="Google Shape;37384;p33"/>
            <p:cNvSpPr/>
            <p:nvPr/>
          </p:nvSpPr>
          <p:spPr>
            <a:xfrm>
              <a:off x="20300" y="4824238"/>
              <a:ext cx="139275" cy="230925"/>
            </a:xfrm>
            <a:custGeom>
              <a:avLst/>
              <a:gdLst/>
              <a:ahLst/>
              <a:cxnLst/>
              <a:rect l="l" t="t" r="r" b="b"/>
              <a:pathLst>
                <a:path w="5571" h="9237" extrusionOk="0">
                  <a:moveTo>
                    <a:pt x="693" y="0"/>
                  </a:moveTo>
                  <a:cubicBezTo>
                    <a:pt x="305" y="0"/>
                    <a:pt x="0" y="604"/>
                    <a:pt x="398" y="857"/>
                  </a:cubicBezTo>
                  <a:cubicBezTo>
                    <a:pt x="505" y="922"/>
                    <a:pt x="590" y="922"/>
                    <a:pt x="676" y="922"/>
                  </a:cubicBezTo>
                  <a:cubicBezTo>
                    <a:pt x="953" y="1627"/>
                    <a:pt x="1381" y="2268"/>
                    <a:pt x="1830" y="2824"/>
                  </a:cubicBezTo>
                  <a:cubicBezTo>
                    <a:pt x="2343" y="3486"/>
                    <a:pt x="2920" y="4085"/>
                    <a:pt x="3347" y="4747"/>
                  </a:cubicBezTo>
                  <a:cubicBezTo>
                    <a:pt x="3796" y="5410"/>
                    <a:pt x="4031" y="6201"/>
                    <a:pt x="4395" y="6928"/>
                  </a:cubicBezTo>
                  <a:cubicBezTo>
                    <a:pt x="4737" y="7676"/>
                    <a:pt x="5036" y="8467"/>
                    <a:pt x="5463" y="9236"/>
                  </a:cubicBezTo>
                  <a:lnTo>
                    <a:pt x="5549" y="9215"/>
                  </a:lnTo>
                  <a:cubicBezTo>
                    <a:pt x="5570" y="8296"/>
                    <a:pt x="5442" y="7419"/>
                    <a:pt x="5164" y="6543"/>
                  </a:cubicBezTo>
                  <a:cubicBezTo>
                    <a:pt x="4929" y="5688"/>
                    <a:pt x="4416" y="4918"/>
                    <a:pt x="3882" y="4256"/>
                  </a:cubicBezTo>
                  <a:cubicBezTo>
                    <a:pt x="3326" y="3572"/>
                    <a:pt x="2685" y="3059"/>
                    <a:pt x="2129" y="2482"/>
                  </a:cubicBezTo>
                  <a:cubicBezTo>
                    <a:pt x="1637" y="2012"/>
                    <a:pt x="1146" y="1499"/>
                    <a:pt x="804" y="879"/>
                  </a:cubicBezTo>
                  <a:cubicBezTo>
                    <a:pt x="1103" y="729"/>
                    <a:pt x="1253" y="280"/>
                    <a:pt x="911" y="67"/>
                  </a:cubicBezTo>
                  <a:cubicBezTo>
                    <a:pt x="838" y="20"/>
                    <a:pt x="764" y="0"/>
                    <a:pt x="6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5" name="Google Shape;37385;p33"/>
            <p:cNvSpPr/>
            <p:nvPr/>
          </p:nvSpPr>
          <p:spPr>
            <a:xfrm>
              <a:off x="-125800" y="5035888"/>
              <a:ext cx="263450" cy="163525"/>
            </a:xfrm>
            <a:custGeom>
              <a:avLst/>
              <a:gdLst/>
              <a:ahLst/>
              <a:cxnLst/>
              <a:rect l="l" t="t" r="r" b="b"/>
              <a:pathLst>
                <a:path w="10538" h="6541" extrusionOk="0">
                  <a:moveTo>
                    <a:pt x="43" y="1"/>
                  </a:moveTo>
                  <a:lnTo>
                    <a:pt x="1" y="86"/>
                  </a:lnTo>
                  <a:cubicBezTo>
                    <a:pt x="1689" y="1304"/>
                    <a:pt x="3292" y="2651"/>
                    <a:pt x="4981" y="3869"/>
                  </a:cubicBezTo>
                  <a:cubicBezTo>
                    <a:pt x="5836" y="4489"/>
                    <a:pt x="6648" y="5152"/>
                    <a:pt x="7588" y="5601"/>
                  </a:cubicBezTo>
                  <a:cubicBezTo>
                    <a:pt x="8507" y="6071"/>
                    <a:pt x="9491" y="6434"/>
                    <a:pt x="10517" y="6541"/>
                  </a:cubicBezTo>
                  <a:lnTo>
                    <a:pt x="10538" y="6456"/>
                  </a:lnTo>
                  <a:cubicBezTo>
                    <a:pt x="9683" y="5836"/>
                    <a:pt x="8828" y="5301"/>
                    <a:pt x="7973" y="4746"/>
                  </a:cubicBezTo>
                  <a:cubicBezTo>
                    <a:pt x="7118" y="4190"/>
                    <a:pt x="6199" y="3741"/>
                    <a:pt x="5323" y="3207"/>
                  </a:cubicBezTo>
                  <a:cubicBezTo>
                    <a:pt x="3570" y="2138"/>
                    <a:pt x="1839" y="984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6" name="Google Shape;37386;p33"/>
            <p:cNvSpPr/>
            <p:nvPr/>
          </p:nvSpPr>
          <p:spPr>
            <a:xfrm>
              <a:off x="-58100" y="4976313"/>
              <a:ext cx="24925" cy="17650"/>
            </a:xfrm>
            <a:custGeom>
              <a:avLst/>
              <a:gdLst/>
              <a:ahLst/>
              <a:cxnLst/>
              <a:rect l="l" t="t" r="r" b="b"/>
              <a:pathLst>
                <a:path w="997" h="706" extrusionOk="0">
                  <a:moveTo>
                    <a:pt x="519" y="0"/>
                  </a:moveTo>
                  <a:cubicBezTo>
                    <a:pt x="224" y="0"/>
                    <a:pt x="1" y="455"/>
                    <a:pt x="306" y="652"/>
                  </a:cubicBezTo>
                  <a:cubicBezTo>
                    <a:pt x="364" y="690"/>
                    <a:pt x="423" y="706"/>
                    <a:pt x="478" y="706"/>
                  </a:cubicBezTo>
                  <a:cubicBezTo>
                    <a:pt x="773" y="706"/>
                    <a:pt x="996" y="251"/>
                    <a:pt x="691" y="54"/>
                  </a:cubicBezTo>
                  <a:cubicBezTo>
                    <a:pt x="633" y="1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7" name="Google Shape;37387;p33"/>
            <p:cNvSpPr/>
            <p:nvPr/>
          </p:nvSpPr>
          <p:spPr>
            <a:xfrm>
              <a:off x="-103550" y="5026588"/>
              <a:ext cx="20175" cy="19275"/>
            </a:xfrm>
            <a:custGeom>
              <a:avLst/>
              <a:gdLst/>
              <a:ahLst/>
              <a:cxnLst/>
              <a:rect l="l" t="t" r="r" b="b"/>
              <a:pathLst>
                <a:path w="807" h="771" extrusionOk="0">
                  <a:moveTo>
                    <a:pt x="371" y="1"/>
                  </a:moveTo>
                  <a:cubicBezTo>
                    <a:pt x="179" y="1"/>
                    <a:pt x="0" y="151"/>
                    <a:pt x="72" y="415"/>
                  </a:cubicBezTo>
                  <a:lnTo>
                    <a:pt x="72" y="458"/>
                  </a:lnTo>
                  <a:cubicBezTo>
                    <a:pt x="129" y="674"/>
                    <a:pt x="289" y="771"/>
                    <a:pt x="439" y="771"/>
                  </a:cubicBezTo>
                  <a:cubicBezTo>
                    <a:pt x="631" y="771"/>
                    <a:pt x="807" y="615"/>
                    <a:pt x="735" y="351"/>
                  </a:cubicBezTo>
                  <a:lnTo>
                    <a:pt x="735" y="287"/>
                  </a:lnTo>
                  <a:cubicBezTo>
                    <a:pt x="679" y="91"/>
                    <a:pt x="521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8" name="Google Shape;37388;p33"/>
            <p:cNvSpPr/>
            <p:nvPr/>
          </p:nvSpPr>
          <p:spPr>
            <a:xfrm>
              <a:off x="-142375" y="5023213"/>
              <a:ext cx="27825" cy="19500"/>
            </a:xfrm>
            <a:custGeom>
              <a:avLst/>
              <a:gdLst/>
              <a:ahLst/>
              <a:cxnLst/>
              <a:rect l="l" t="t" r="r" b="b"/>
              <a:pathLst>
                <a:path w="1113" h="780" extrusionOk="0">
                  <a:moveTo>
                    <a:pt x="580" y="1"/>
                  </a:moveTo>
                  <a:cubicBezTo>
                    <a:pt x="250" y="1"/>
                    <a:pt x="1" y="505"/>
                    <a:pt x="343" y="721"/>
                  </a:cubicBezTo>
                  <a:cubicBezTo>
                    <a:pt x="407" y="762"/>
                    <a:pt x="471" y="779"/>
                    <a:pt x="533" y="779"/>
                  </a:cubicBezTo>
                  <a:cubicBezTo>
                    <a:pt x="863" y="779"/>
                    <a:pt x="1113" y="275"/>
                    <a:pt x="770" y="59"/>
                  </a:cubicBezTo>
                  <a:cubicBezTo>
                    <a:pt x="706" y="18"/>
                    <a:pt x="642" y="1"/>
                    <a:pt x="5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9" name="Google Shape;37389;p33"/>
            <p:cNvSpPr/>
            <p:nvPr/>
          </p:nvSpPr>
          <p:spPr>
            <a:xfrm>
              <a:off x="-233700" y="5087838"/>
              <a:ext cx="28925" cy="20050"/>
            </a:xfrm>
            <a:custGeom>
              <a:avLst/>
              <a:gdLst/>
              <a:ahLst/>
              <a:cxnLst/>
              <a:rect l="l" t="t" r="r" b="b"/>
              <a:pathLst>
                <a:path w="1157" h="802" extrusionOk="0">
                  <a:moveTo>
                    <a:pt x="574" y="1"/>
                  </a:moveTo>
                  <a:cubicBezTo>
                    <a:pt x="246" y="1"/>
                    <a:pt x="0" y="486"/>
                    <a:pt x="341" y="701"/>
                  </a:cubicBezTo>
                  <a:lnTo>
                    <a:pt x="405" y="744"/>
                  </a:lnTo>
                  <a:cubicBezTo>
                    <a:pt x="469" y="784"/>
                    <a:pt x="533" y="802"/>
                    <a:pt x="594" y="802"/>
                  </a:cubicBezTo>
                  <a:cubicBezTo>
                    <a:pt x="919" y="802"/>
                    <a:pt x="1157" y="297"/>
                    <a:pt x="833" y="81"/>
                  </a:cubicBezTo>
                  <a:lnTo>
                    <a:pt x="768" y="60"/>
                  </a:lnTo>
                  <a:cubicBezTo>
                    <a:pt x="703" y="19"/>
                    <a:pt x="637" y="1"/>
                    <a:pt x="5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0" name="Google Shape;37390;p33"/>
            <p:cNvSpPr/>
            <p:nvPr/>
          </p:nvSpPr>
          <p:spPr>
            <a:xfrm>
              <a:off x="-240150" y="5175513"/>
              <a:ext cx="27850" cy="19450"/>
            </a:xfrm>
            <a:custGeom>
              <a:avLst/>
              <a:gdLst/>
              <a:ahLst/>
              <a:cxnLst/>
              <a:rect l="l" t="t" r="r" b="b"/>
              <a:pathLst>
                <a:path w="1114" h="778" extrusionOk="0">
                  <a:moveTo>
                    <a:pt x="580" y="0"/>
                  </a:moveTo>
                  <a:cubicBezTo>
                    <a:pt x="250" y="0"/>
                    <a:pt x="0" y="505"/>
                    <a:pt x="342" y="721"/>
                  </a:cubicBezTo>
                  <a:cubicBezTo>
                    <a:pt x="405" y="760"/>
                    <a:pt x="468" y="778"/>
                    <a:pt x="528" y="778"/>
                  </a:cubicBezTo>
                  <a:cubicBezTo>
                    <a:pt x="860" y="778"/>
                    <a:pt x="1114" y="257"/>
                    <a:pt x="770" y="58"/>
                  </a:cubicBezTo>
                  <a:cubicBezTo>
                    <a:pt x="706" y="18"/>
                    <a:pt x="642" y="0"/>
                    <a:pt x="580" y="0"/>
                  </a:cubicBezTo>
                  <a:close/>
                </a:path>
              </a:pathLst>
            </a:custGeom>
            <a:solidFill>
              <a:srgbClr val="F44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1" name="Google Shape;37391;p33"/>
            <p:cNvSpPr/>
            <p:nvPr/>
          </p:nvSpPr>
          <p:spPr>
            <a:xfrm>
              <a:off x="-87850" y="4877288"/>
              <a:ext cx="513000" cy="646325"/>
            </a:xfrm>
            <a:custGeom>
              <a:avLst/>
              <a:gdLst/>
              <a:ahLst/>
              <a:cxnLst/>
              <a:rect l="l" t="t" r="r" b="b"/>
              <a:pathLst>
                <a:path w="20520" h="25853" extrusionOk="0">
                  <a:moveTo>
                    <a:pt x="14850" y="0"/>
                  </a:moveTo>
                  <a:cubicBezTo>
                    <a:pt x="10777" y="0"/>
                    <a:pt x="5496" y="2794"/>
                    <a:pt x="3334" y="4891"/>
                  </a:cubicBezTo>
                  <a:cubicBezTo>
                    <a:pt x="0" y="8161"/>
                    <a:pt x="705" y="13548"/>
                    <a:pt x="2501" y="17459"/>
                  </a:cubicBezTo>
                  <a:cubicBezTo>
                    <a:pt x="3313" y="19212"/>
                    <a:pt x="4339" y="21029"/>
                    <a:pt x="5450" y="22546"/>
                  </a:cubicBezTo>
                  <a:cubicBezTo>
                    <a:pt x="6922" y="24572"/>
                    <a:pt x="8911" y="25852"/>
                    <a:pt x="11030" y="25852"/>
                  </a:cubicBezTo>
                  <a:cubicBezTo>
                    <a:pt x="12019" y="25852"/>
                    <a:pt x="13036" y="25573"/>
                    <a:pt x="14043" y="24961"/>
                  </a:cubicBezTo>
                  <a:cubicBezTo>
                    <a:pt x="16266" y="23593"/>
                    <a:pt x="18104" y="20045"/>
                    <a:pt x="19023" y="17438"/>
                  </a:cubicBezTo>
                  <a:cubicBezTo>
                    <a:pt x="20305" y="13868"/>
                    <a:pt x="20519" y="8482"/>
                    <a:pt x="20092" y="4677"/>
                  </a:cubicBezTo>
                  <a:cubicBezTo>
                    <a:pt x="19709" y="1223"/>
                    <a:pt x="17544" y="0"/>
                    <a:pt x="148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2" name="Google Shape;37392;p33"/>
            <p:cNvSpPr/>
            <p:nvPr/>
          </p:nvSpPr>
          <p:spPr>
            <a:xfrm>
              <a:off x="857400" y="5493513"/>
              <a:ext cx="194700" cy="165450"/>
            </a:xfrm>
            <a:custGeom>
              <a:avLst/>
              <a:gdLst/>
              <a:ahLst/>
              <a:cxnLst/>
              <a:rect l="l" t="t" r="r" b="b"/>
              <a:pathLst>
                <a:path w="7788" h="6618" extrusionOk="0">
                  <a:moveTo>
                    <a:pt x="4750" y="1"/>
                  </a:moveTo>
                  <a:cubicBezTo>
                    <a:pt x="4548" y="1"/>
                    <a:pt x="4340" y="19"/>
                    <a:pt x="4126" y="56"/>
                  </a:cubicBezTo>
                  <a:cubicBezTo>
                    <a:pt x="2010" y="441"/>
                    <a:pt x="193" y="2535"/>
                    <a:pt x="44" y="4715"/>
                  </a:cubicBezTo>
                  <a:cubicBezTo>
                    <a:pt x="1" y="5442"/>
                    <a:pt x="129" y="6083"/>
                    <a:pt x="428" y="6618"/>
                  </a:cubicBezTo>
                  <a:lnTo>
                    <a:pt x="6114" y="6618"/>
                  </a:lnTo>
                  <a:cubicBezTo>
                    <a:pt x="6969" y="5741"/>
                    <a:pt x="7567" y="4566"/>
                    <a:pt x="7653" y="3347"/>
                  </a:cubicBezTo>
                  <a:cubicBezTo>
                    <a:pt x="7787" y="1390"/>
                    <a:pt x="6525" y="1"/>
                    <a:pt x="47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3" name="Google Shape;37393;p33"/>
            <p:cNvSpPr/>
            <p:nvPr/>
          </p:nvSpPr>
          <p:spPr>
            <a:xfrm>
              <a:off x="708850" y="5499413"/>
              <a:ext cx="220175" cy="159550"/>
            </a:xfrm>
            <a:custGeom>
              <a:avLst/>
              <a:gdLst/>
              <a:ahLst/>
              <a:cxnLst/>
              <a:rect l="l" t="t" r="r" b="b"/>
              <a:pathLst>
                <a:path w="8807" h="6382" extrusionOk="0">
                  <a:moveTo>
                    <a:pt x="4699" y="0"/>
                  </a:moveTo>
                  <a:cubicBezTo>
                    <a:pt x="3675" y="0"/>
                    <a:pt x="2675" y="550"/>
                    <a:pt x="1775" y="1402"/>
                  </a:cubicBezTo>
                  <a:cubicBezTo>
                    <a:pt x="364" y="2727"/>
                    <a:pt x="1" y="4159"/>
                    <a:pt x="1" y="5591"/>
                  </a:cubicBezTo>
                  <a:cubicBezTo>
                    <a:pt x="1" y="5847"/>
                    <a:pt x="22" y="6104"/>
                    <a:pt x="44" y="6382"/>
                  </a:cubicBezTo>
                  <a:lnTo>
                    <a:pt x="6050" y="6382"/>
                  </a:lnTo>
                  <a:cubicBezTo>
                    <a:pt x="6434" y="6082"/>
                    <a:pt x="6798" y="5783"/>
                    <a:pt x="7118" y="5441"/>
                  </a:cubicBezTo>
                  <a:cubicBezTo>
                    <a:pt x="8807" y="4244"/>
                    <a:pt x="8615" y="4522"/>
                    <a:pt x="8315" y="3881"/>
                  </a:cubicBezTo>
                  <a:cubicBezTo>
                    <a:pt x="8294" y="3774"/>
                    <a:pt x="8037" y="3176"/>
                    <a:pt x="7995" y="3069"/>
                  </a:cubicBezTo>
                  <a:cubicBezTo>
                    <a:pt x="7460" y="2021"/>
                    <a:pt x="6990" y="611"/>
                    <a:pt x="5644" y="162"/>
                  </a:cubicBezTo>
                  <a:cubicBezTo>
                    <a:pt x="5328" y="52"/>
                    <a:pt x="5013" y="0"/>
                    <a:pt x="46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4" name="Google Shape;37394;p33"/>
            <p:cNvSpPr/>
            <p:nvPr/>
          </p:nvSpPr>
          <p:spPr>
            <a:xfrm>
              <a:off x="869175" y="5613613"/>
              <a:ext cx="66275" cy="45350"/>
            </a:xfrm>
            <a:custGeom>
              <a:avLst/>
              <a:gdLst/>
              <a:ahLst/>
              <a:cxnLst/>
              <a:rect l="l" t="t" r="r" b="b"/>
              <a:pathLst>
                <a:path w="2651" h="1814" extrusionOk="0">
                  <a:moveTo>
                    <a:pt x="2377" y="1"/>
                  </a:moveTo>
                  <a:cubicBezTo>
                    <a:pt x="2129" y="1"/>
                    <a:pt x="916" y="1037"/>
                    <a:pt x="0" y="1814"/>
                  </a:cubicBezTo>
                  <a:lnTo>
                    <a:pt x="2629" y="1814"/>
                  </a:lnTo>
                  <a:cubicBezTo>
                    <a:pt x="2650" y="1087"/>
                    <a:pt x="2629" y="339"/>
                    <a:pt x="2415" y="18"/>
                  </a:cubicBezTo>
                  <a:cubicBezTo>
                    <a:pt x="2408" y="7"/>
                    <a:pt x="2395" y="1"/>
                    <a:pt x="2377" y="1"/>
                  </a:cubicBezTo>
                  <a:close/>
                </a:path>
              </a:pathLst>
            </a:custGeom>
            <a:solidFill>
              <a:srgbClr val="F7C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5" name="Google Shape;37395;p33"/>
            <p:cNvSpPr/>
            <p:nvPr/>
          </p:nvSpPr>
          <p:spPr>
            <a:xfrm>
              <a:off x="939700" y="5611138"/>
              <a:ext cx="192925" cy="47825"/>
            </a:xfrm>
            <a:custGeom>
              <a:avLst/>
              <a:gdLst/>
              <a:ahLst/>
              <a:cxnLst/>
              <a:rect l="l" t="t" r="r" b="b"/>
              <a:pathLst>
                <a:path w="7717" h="1913" extrusionOk="0">
                  <a:moveTo>
                    <a:pt x="1301" y="1"/>
                  </a:moveTo>
                  <a:cubicBezTo>
                    <a:pt x="854" y="1"/>
                    <a:pt x="433" y="89"/>
                    <a:pt x="214" y="416"/>
                  </a:cubicBezTo>
                  <a:cubicBezTo>
                    <a:pt x="0" y="758"/>
                    <a:pt x="107" y="1464"/>
                    <a:pt x="107" y="1913"/>
                  </a:cubicBezTo>
                  <a:lnTo>
                    <a:pt x="7716" y="1913"/>
                  </a:lnTo>
                  <a:cubicBezTo>
                    <a:pt x="7310" y="1036"/>
                    <a:pt x="6520" y="395"/>
                    <a:pt x="5622" y="224"/>
                  </a:cubicBezTo>
                  <a:cubicBezTo>
                    <a:pt x="5035" y="120"/>
                    <a:pt x="4441" y="87"/>
                    <a:pt x="3839" y="87"/>
                  </a:cubicBezTo>
                  <a:cubicBezTo>
                    <a:pt x="3453" y="87"/>
                    <a:pt x="3064" y="101"/>
                    <a:pt x="2672" y="117"/>
                  </a:cubicBezTo>
                  <a:cubicBezTo>
                    <a:pt x="2363" y="117"/>
                    <a:pt x="1816" y="1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6" name="Google Shape;37396;p33"/>
            <p:cNvSpPr/>
            <p:nvPr/>
          </p:nvSpPr>
          <p:spPr>
            <a:xfrm>
              <a:off x="859000" y="5370813"/>
              <a:ext cx="152325" cy="223725"/>
            </a:xfrm>
            <a:custGeom>
              <a:avLst/>
              <a:gdLst/>
              <a:ahLst/>
              <a:cxnLst/>
              <a:rect l="l" t="t" r="r" b="b"/>
              <a:pathLst>
                <a:path w="6093" h="8949" extrusionOk="0">
                  <a:moveTo>
                    <a:pt x="3274" y="1"/>
                  </a:moveTo>
                  <a:cubicBezTo>
                    <a:pt x="3158" y="1"/>
                    <a:pt x="3042" y="15"/>
                    <a:pt x="2929" y="48"/>
                  </a:cubicBezTo>
                  <a:cubicBezTo>
                    <a:pt x="2480" y="197"/>
                    <a:pt x="2031" y="625"/>
                    <a:pt x="1561" y="817"/>
                  </a:cubicBezTo>
                  <a:cubicBezTo>
                    <a:pt x="557" y="1223"/>
                    <a:pt x="1" y="2207"/>
                    <a:pt x="22" y="3233"/>
                  </a:cubicBezTo>
                  <a:cubicBezTo>
                    <a:pt x="65" y="4836"/>
                    <a:pt x="1048" y="5926"/>
                    <a:pt x="1775" y="7144"/>
                  </a:cubicBezTo>
                  <a:cubicBezTo>
                    <a:pt x="2010" y="7550"/>
                    <a:pt x="2352" y="8063"/>
                    <a:pt x="2438" y="8597"/>
                  </a:cubicBezTo>
                  <a:cubicBezTo>
                    <a:pt x="2478" y="8829"/>
                    <a:pt x="2511" y="8948"/>
                    <a:pt x="2662" y="8948"/>
                  </a:cubicBezTo>
                  <a:cubicBezTo>
                    <a:pt x="2748" y="8948"/>
                    <a:pt x="2872" y="8910"/>
                    <a:pt x="3057" y="8833"/>
                  </a:cubicBezTo>
                  <a:cubicBezTo>
                    <a:pt x="4447" y="8042"/>
                    <a:pt x="5088" y="5819"/>
                    <a:pt x="5515" y="4451"/>
                  </a:cubicBezTo>
                  <a:cubicBezTo>
                    <a:pt x="5793" y="3553"/>
                    <a:pt x="6093" y="2591"/>
                    <a:pt x="5857" y="1758"/>
                  </a:cubicBezTo>
                  <a:cubicBezTo>
                    <a:pt x="5665" y="1010"/>
                    <a:pt x="5002" y="689"/>
                    <a:pt x="4404" y="347"/>
                  </a:cubicBezTo>
                  <a:cubicBezTo>
                    <a:pt x="4104" y="180"/>
                    <a:pt x="3687" y="1"/>
                    <a:pt x="3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7" name="Google Shape;37397;p33"/>
            <p:cNvSpPr/>
            <p:nvPr/>
          </p:nvSpPr>
          <p:spPr>
            <a:xfrm>
              <a:off x="941825" y="5437113"/>
              <a:ext cx="251175" cy="171475"/>
            </a:xfrm>
            <a:custGeom>
              <a:avLst/>
              <a:gdLst/>
              <a:ahLst/>
              <a:cxnLst/>
              <a:rect l="l" t="t" r="r" b="b"/>
              <a:pathLst>
                <a:path w="10047" h="6859" extrusionOk="0">
                  <a:moveTo>
                    <a:pt x="6750" y="1"/>
                  </a:moveTo>
                  <a:cubicBezTo>
                    <a:pt x="5437" y="1"/>
                    <a:pt x="3663" y="206"/>
                    <a:pt x="3100" y="1243"/>
                  </a:cubicBezTo>
                  <a:cubicBezTo>
                    <a:pt x="1732" y="3787"/>
                    <a:pt x="1" y="6437"/>
                    <a:pt x="535" y="6544"/>
                  </a:cubicBezTo>
                  <a:cubicBezTo>
                    <a:pt x="1308" y="6724"/>
                    <a:pt x="3049" y="6858"/>
                    <a:pt x="4194" y="6858"/>
                  </a:cubicBezTo>
                  <a:cubicBezTo>
                    <a:pt x="4410" y="6858"/>
                    <a:pt x="4604" y="6853"/>
                    <a:pt x="4767" y="6843"/>
                  </a:cubicBezTo>
                  <a:cubicBezTo>
                    <a:pt x="5815" y="6758"/>
                    <a:pt x="7696" y="6116"/>
                    <a:pt x="8529" y="5176"/>
                  </a:cubicBezTo>
                  <a:cubicBezTo>
                    <a:pt x="8978" y="4684"/>
                    <a:pt x="8978" y="4171"/>
                    <a:pt x="9277" y="3616"/>
                  </a:cubicBezTo>
                  <a:cubicBezTo>
                    <a:pt x="9555" y="3060"/>
                    <a:pt x="9812" y="2761"/>
                    <a:pt x="9876" y="2162"/>
                  </a:cubicBezTo>
                  <a:cubicBezTo>
                    <a:pt x="10047" y="880"/>
                    <a:pt x="9235" y="153"/>
                    <a:pt x="8080" y="68"/>
                  </a:cubicBezTo>
                  <a:cubicBezTo>
                    <a:pt x="7824" y="41"/>
                    <a:pt x="7332" y="1"/>
                    <a:pt x="6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8" name="Google Shape;37398;p33"/>
            <p:cNvSpPr/>
            <p:nvPr/>
          </p:nvSpPr>
          <p:spPr>
            <a:xfrm>
              <a:off x="932750" y="5616738"/>
              <a:ext cx="31550" cy="42225"/>
            </a:xfrm>
            <a:custGeom>
              <a:avLst/>
              <a:gdLst/>
              <a:ahLst/>
              <a:cxnLst/>
              <a:rect l="l" t="t" r="r" b="b"/>
              <a:pathLst>
                <a:path w="1262" h="1689" extrusionOk="0">
                  <a:moveTo>
                    <a:pt x="1" y="0"/>
                  </a:moveTo>
                  <a:cubicBezTo>
                    <a:pt x="1" y="257"/>
                    <a:pt x="86" y="470"/>
                    <a:pt x="172" y="663"/>
                  </a:cubicBezTo>
                  <a:cubicBezTo>
                    <a:pt x="278" y="876"/>
                    <a:pt x="428" y="1026"/>
                    <a:pt x="578" y="1176"/>
                  </a:cubicBezTo>
                  <a:cubicBezTo>
                    <a:pt x="749" y="1368"/>
                    <a:pt x="920" y="1518"/>
                    <a:pt x="1112" y="1689"/>
                  </a:cubicBezTo>
                  <a:lnTo>
                    <a:pt x="1262" y="1689"/>
                  </a:lnTo>
                  <a:cubicBezTo>
                    <a:pt x="1069" y="1475"/>
                    <a:pt x="898" y="1261"/>
                    <a:pt x="727" y="1047"/>
                  </a:cubicBezTo>
                  <a:cubicBezTo>
                    <a:pt x="599" y="876"/>
                    <a:pt x="514" y="684"/>
                    <a:pt x="385" y="513"/>
                  </a:cubicBezTo>
                  <a:cubicBezTo>
                    <a:pt x="257" y="342"/>
                    <a:pt x="150" y="171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9" name="Google Shape;37399;p33"/>
            <p:cNvSpPr/>
            <p:nvPr/>
          </p:nvSpPr>
          <p:spPr>
            <a:xfrm>
              <a:off x="937025" y="5613513"/>
              <a:ext cx="51325" cy="33700"/>
            </a:xfrm>
            <a:custGeom>
              <a:avLst/>
              <a:gdLst/>
              <a:ahLst/>
              <a:cxnLst/>
              <a:rect l="l" t="t" r="r" b="b"/>
              <a:pathLst>
                <a:path w="2053" h="1348" extrusionOk="0">
                  <a:moveTo>
                    <a:pt x="22" y="1"/>
                  </a:moveTo>
                  <a:lnTo>
                    <a:pt x="1" y="22"/>
                  </a:lnTo>
                  <a:cubicBezTo>
                    <a:pt x="43" y="257"/>
                    <a:pt x="172" y="428"/>
                    <a:pt x="321" y="578"/>
                  </a:cubicBezTo>
                  <a:cubicBezTo>
                    <a:pt x="492" y="728"/>
                    <a:pt x="685" y="792"/>
                    <a:pt x="877" y="877"/>
                  </a:cubicBezTo>
                  <a:cubicBezTo>
                    <a:pt x="1262" y="1048"/>
                    <a:pt x="1668" y="1155"/>
                    <a:pt x="2031" y="1347"/>
                  </a:cubicBezTo>
                  <a:lnTo>
                    <a:pt x="2052" y="1326"/>
                  </a:lnTo>
                  <a:cubicBezTo>
                    <a:pt x="1732" y="1070"/>
                    <a:pt x="1347" y="899"/>
                    <a:pt x="984" y="706"/>
                  </a:cubicBezTo>
                  <a:cubicBezTo>
                    <a:pt x="813" y="599"/>
                    <a:pt x="663" y="492"/>
                    <a:pt x="492" y="386"/>
                  </a:cubicBezTo>
                  <a:cubicBezTo>
                    <a:pt x="321" y="279"/>
                    <a:pt x="172" y="15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0" name="Google Shape;37400;p33"/>
            <p:cNvSpPr/>
            <p:nvPr/>
          </p:nvSpPr>
          <p:spPr>
            <a:xfrm>
              <a:off x="935950" y="5612463"/>
              <a:ext cx="66825" cy="14800"/>
            </a:xfrm>
            <a:custGeom>
              <a:avLst/>
              <a:gdLst/>
              <a:ahLst/>
              <a:cxnLst/>
              <a:rect l="l" t="t" r="r" b="b"/>
              <a:pathLst>
                <a:path w="2673" h="592" extrusionOk="0">
                  <a:moveTo>
                    <a:pt x="22" y="0"/>
                  </a:moveTo>
                  <a:lnTo>
                    <a:pt x="1" y="22"/>
                  </a:lnTo>
                  <a:cubicBezTo>
                    <a:pt x="129" y="214"/>
                    <a:pt x="321" y="342"/>
                    <a:pt x="514" y="449"/>
                  </a:cubicBezTo>
                  <a:cubicBezTo>
                    <a:pt x="728" y="534"/>
                    <a:pt x="984" y="556"/>
                    <a:pt x="1219" y="577"/>
                  </a:cubicBezTo>
                  <a:cubicBezTo>
                    <a:pt x="1328" y="587"/>
                    <a:pt x="1439" y="591"/>
                    <a:pt x="1550" y="591"/>
                  </a:cubicBezTo>
                  <a:cubicBezTo>
                    <a:pt x="1918" y="591"/>
                    <a:pt x="2295" y="546"/>
                    <a:pt x="2673" y="513"/>
                  </a:cubicBezTo>
                  <a:lnTo>
                    <a:pt x="2673" y="492"/>
                  </a:lnTo>
                  <a:cubicBezTo>
                    <a:pt x="2202" y="470"/>
                    <a:pt x="1732" y="470"/>
                    <a:pt x="1283" y="385"/>
                  </a:cubicBezTo>
                  <a:cubicBezTo>
                    <a:pt x="1048" y="342"/>
                    <a:pt x="856" y="278"/>
                    <a:pt x="642" y="214"/>
                  </a:cubicBezTo>
                  <a:cubicBezTo>
                    <a:pt x="428" y="150"/>
                    <a:pt x="236" y="8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1" name="Google Shape;37401;p33"/>
            <p:cNvSpPr/>
            <p:nvPr/>
          </p:nvSpPr>
          <p:spPr>
            <a:xfrm>
              <a:off x="938100" y="5571313"/>
              <a:ext cx="86050" cy="37425"/>
            </a:xfrm>
            <a:custGeom>
              <a:avLst/>
              <a:gdLst/>
              <a:ahLst/>
              <a:cxnLst/>
              <a:rect l="l" t="t" r="r" b="b"/>
              <a:pathLst>
                <a:path w="3442" h="1497" extrusionOk="0">
                  <a:moveTo>
                    <a:pt x="3442" y="0"/>
                  </a:moveTo>
                  <a:cubicBezTo>
                    <a:pt x="2864" y="43"/>
                    <a:pt x="2266" y="257"/>
                    <a:pt x="1689" y="535"/>
                  </a:cubicBezTo>
                  <a:cubicBezTo>
                    <a:pt x="1390" y="663"/>
                    <a:pt x="1112" y="791"/>
                    <a:pt x="834" y="962"/>
                  </a:cubicBezTo>
                  <a:cubicBezTo>
                    <a:pt x="556" y="1133"/>
                    <a:pt x="278" y="1304"/>
                    <a:pt x="0" y="1475"/>
                  </a:cubicBezTo>
                  <a:lnTo>
                    <a:pt x="0" y="1497"/>
                  </a:lnTo>
                  <a:cubicBezTo>
                    <a:pt x="300" y="1432"/>
                    <a:pt x="599" y="1304"/>
                    <a:pt x="898" y="1176"/>
                  </a:cubicBezTo>
                  <a:cubicBezTo>
                    <a:pt x="1176" y="1026"/>
                    <a:pt x="1454" y="855"/>
                    <a:pt x="1732" y="706"/>
                  </a:cubicBezTo>
                  <a:cubicBezTo>
                    <a:pt x="2287" y="406"/>
                    <a:pt x="2864" y="129"/>
                    <a:pt x="3442" y="22"/>
                  </a:cubicBezTo>
                  <a:lnTo>
                    <a:pt x="344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2" name="Google Shape;37402;p33"/>
            <p:cNvSpPr/>
            <p:nvPr/>
          </p:nvSpPr>
          <p:spPr>
            <a:xfrm>
              <a:off x="934900" y="5544588"/>
              <a:ext cx="79100" cy="58275"/>
            </a:xfrm>
            <a:custGeom>
              <a:avLst/>
              <a:gdLst/>
              <a:ahLst/>
              <a:cxnLst/>
              <a:rect l="l" t="t" r="r" b="b"/>
              <a:pathLst>
                <a:path w="3164" h="2331" extrusionOk="0">
                  <a:moveTo>
                    <a:pt x="3163" y="1"/>
                  </a:moveTo>
                  <a:cubicBezTo>
                    <a:pt x="2864" y="22"/>
                    <a:pt x="2565" y="129"/>
                    <a:pt x="2266" y="300"/>
                  </a:cubicBezTo>
                  <a:cubicBezTo>
                    <a:pt x="1966" y="471"/>
                    <a:pt x="1710" y="706"/>
                    <a:pt x="1453" y="920"/>
                  </a:cubicBezTo>
                  <a:cubicBezTo>
                    <a:pt x="1197" y="1133"/>
                    <a:pt x="941" y="1369"/>
                    <a:pt x="705" y="1604"/>
                  </a:cubicBezTo>
                  <a:lnTo>
                    <a:pt x="363" y="1967"/>
                  </a:lnTo>
                  <a:cubicBezTo>
                    <a:pt x="299" y="2031"/>
                    <a:pt x="235" y="2095"/>
                    <a:pt x="171" y="2159"/>
                  </a:cubicBezTo>
                  <a:cubicBezTo>
                    <a:pt x="128" y="2202"/>
                    <a:pt x="64" y="2288"/>
                    <a:pt x="0" y="2309"/>
                  </a:cubicBezTo>
                  <a:lnTo>
                    <a:pt x="0" y="2330"/>
                  </a:lnTo>
                  <a:cubicBezTo>
                    <a:pt x="86" y="2330"/>
                    <a:pt x="150" y="2266"/>
                    <a:pt x="235" y="2224"/>
                  </a:cubicBezTo>
                  <a:cubicBezTo>
                    <a:pt x="299" y="2181"/>
                    <a:pt x="363" y="2138"/>
                    <a:pt x="449" y="2095"/>
                  </a:cubicBezTo>
                  <a:cubicBezTo>
                    <a:pt x="577" y="1988"/>
                    <a:pt x="705" y="1882"/>
                    <a:pt x="834" y="1753"/>
                  </a:cubicBezTo>
                  <a:cubicBezTo>
                    <a:pt x="1090" y="1540"/>
                    <a:pt x="1325" y="1283"/>
                    <a:pt x="1560" y="1048"/>
                  </a:cubicBezTo>
                  <a:cubicBezTo>
                    <a:pt x="1795" y="813"/>
                    <a:pt x="2052" y="578"/>
                    <a:pt x="2308" y="407"/>
                  </a:cubicBezTo>
                  <a:cubicBezTo>
                    <a:pt x="2565" y="214"/>
                    <a:pt x="2864" y="65"/>
                    <a:pt x="3163" y="22"/>
                  </a:cubicBezTo>
                  <a:lnTo>
                    <a:pt x="3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3" name="Google Shape;37403;p33"/>
            <p:cNvSpPr/>
            <p:nvPr/>
          </p:nvSpPr>
          <p:spPr>
            <a:xfrm>
              <a:off x="932750" y="5531763"/>
              <a:ext cx="57725" cy="71625"/>
            </a:xfrm>
            <a:custGeom>
              <a:avLst/>
              <a:gdLst/>
              <a:ahLst/>
              <a:cxnLst/>
              <a:rect l="l" t="t" r="r" b="b"/>
              <a:pathLst>
                <a:path w="2309" h="2865" extrusionOk="0">
                  <a:moveTo>
                    <a:pt x="2309" y="1"/>
                  </a:moveTo>
                  <a:cubicBezTo>
                    <a:pt x="2031" y="43"/>
                    <a:pt x="1753" y="236"/>
                    <a:pt x="1497" y="450"/>
                  </a:cubicBezTo>
                  <a:cubicBezTo>
                    <a:pt x="1262" y="663"/>
                    <a:pt x="1069" y="920"/>
                    <a:pt x="877" y="1176"/>
                  </a:cubicBezTo>
                  <a:cubicBezTo>
                    <a:pt x="685" y="1454"/>
                    <a:pt x="492" y="1711"/>
                    <a:pt x="364" y="1988"/>
                  </a:cubicBezTo>
                  <a:cubicBezTo>
                    <a:pt x="214" y="2266"/>
                    <a:pt x="107" y="2566"/>
                    <a:pt x="1" y="2843"/>
                  </a:cubicBezTo>
                  <a:lnTo>
                    <a:pt x="22" y="2865"/>
                  </a:lnTo>
                  <a:cubicBezTo>
                    <a:pt x="236" y="2608"/>
                    <a:pt x="385" y="2330"/>
                    <a:pt x="556" y="2074"/>
                  </a:cubicBezTo>
                  <a:cubicBezTo>
                    <a:pt x="706" y="1796"/>
                    <a:pt x="856" y="1518"/>
                    <a:pt x="1027" y="1262"/>
                  </a:cubicBezTo>
                  <a:cubicBezTo>
                    <a:pt x="1176" y="1005"/>
                    <a:pt x="1368" y="749"/>
                    <a:pt x="1582" y="535"/>
                  </a:cubicBezTo>
                  <a:cubicBezTo>
                    <a:pt x="1775" y="300"/>
                    <a:pt x="2031" y="108"/>
                    <a:pt x="2309" y="2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4" name="Google Shape;37404;p33"/>
            <p:cNvSpPr/>
            <p:nvPr/>
          </p:nvSpPr>
          <p:spPr>
            <a:xfrm>
              <a:off x="917250" y="5609788"/>
              <a:ext cx="10175" cy="49175"/>
            </a:xfrm>
            <a:custGeom>
              <a:avLst/>
              <a:gdLst/>
              <a:ahLst/>
              <a:cxnLst/>
              <a:rect l="l" t="t" r="r" b="b"/>
              <a:pathLst>
                <a:path w="407" h="1967" extrusionOk="0">
                  <a:moveTo>
                    <a:pt x="385" y="0"/>
                  </a:moveTo>
                  <a:cubicBezTo>
                    <a:pt x="214" y="214"/>
                    <a:pt x="129" y="470"/>
                    <a:pt x="65" y="727"/>
                  </a:cubicBezTo>
                  <a:cubicBezTo>
                    <a:pt x="1" y="962"/>
                    <a:pt x="1" y="1197"/>
                    <a:pt x="1" y="1432"/>
                  </a:cubicBezTo>
                  <a:cubicBezTo>
                    <a:pt x="22" y="1625"/>
                    <a:pt x="43" y="1796"/>
                    <a:pt x="65" y="1967"/>
                  </a:cubicBezTo>
                  <a:lnTo>
                    <a:pt x="193" y="1967"/>
                  </a:lnTo>
                  <a:cubicBezTo>
                    <a:pt x="193" y="1774"/>
                    <a:pt x="172" y="1582"/>
                    <a:pt x="193" y="1390"/>
                  </a:cubicBezTo>
                  <a:cubicBezTo>
                    <a:pt x="214" y="1176"/>
                    <a:pt x="257" y="941"/>
                    <a:pt x="279" y="706"/>
                  </a:cubicBezTo>
                  <a:cubicBezTo>
                    <a:pt x="321" y="470"/>
                    <a:pt x="343" y="257"/>
                    <a:pt x="4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5" name="Google Shape;37405;p33"/>
            <p:cNvSpPr/>
            <p:nvPr/>
          </p:nvSpPr>
          <p:spPr>
            <a:xfrm>
              <a:off x="923675" y="5602838"/>
              <a:ext cx="9625" cy="56125"/>
            </a:xfrm>
            <a:custGeom>
              <a:avLst/>
              <a:gdLst/>
              <a:ahLst/>
              <a:cxnLst/>
              <a:rect l="l" t="t" r="r" b="b"/>
              <a:pathLst>
                <a:path w="385" h="2245" extrusionOk="0">
                  <a:moveTo>
                    <a:pt x="364" y="0"/>
                  </a:moveTo>
                  <a:cubicBezTo>
                    <a:pt x="214" y="193"/>
                    <a:pt x="128" y="407"/>
                    <a:pt x="64" y="620"/>
                  </a:cubicBezTo>
                  <a:cubicBezTo>
                    <a:pt x="0" y="834"/>
                    <a:pt x="22" y="1048"/>
                    <a:pt x="22" y="1261"/>
                  </a:cubicBezTo>
                  <a:cubicBezTo>
                    <a:pt x="43" y="1603"/>
                    <a:pt x="128" y="1967"/>
                    <a:pt x="299" y="2245"/>
                  </a:cubicBezTo>
                  <a:lnTo>
                    <a:pt x="342" y="2245"/>
                  </a:lnTo>
                  <a:cubicBezTo>
                    <a:pt x="299" y="2095"/>
                    <a:pt x="257" y="1945"/>
                    <a:pt x="235" y="1796"/>
                  </a:cubicBezTo>
                  <a:cubicBezTo>
                    <a:pt x="214" y="1603"/>
                    <a:pt x="193" y="1411"/>
                    <a:pt x="214" y="1197"/>
                  </a:cubicBezTo>
                  <a:cubicBezTo>
                    <a:pt x="214" y="1005"/>
                    <a:pt x="278" y="813"/>
                    <a:pt x="278" y="620"/>
                  </a:cubicBezTo>
                  <a:cubicBezTo>
                    <a:pt x="321" y="428"/>
                    <a:pt x="342" y="236"/>
                    <a:pt x="385" y="22"/>
                  </a:cubicBezTo>
                  <a:lnTo>
                    <a:pt x="3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6" name="Google Shape;37406;p33"/>
            <p:cNvSpPr/>
            <p:nvPr/>
          </p:nvSpPr>
          <p:spPr>
            <a:xfrm>
              <a:off x="925275" y="5549388"/>
              <a:ext cx="17650" cy="52950"/>
            </a:xfrm>
            <a:custGeom>
              <a:avLst/>
              <a:gdLst/>
              <a:ahLst/>
              <a:cxnLst/>
              <a:rect l="l" t="t" r="r" b="b"/>
              <a:pathLst>
                <a:path w="706" h="2118" extrusionOk="0">
                  <a:moveTo>
                    <a:pt x="684" y="1"/>
                  </a:moveTo>
                  <a:cubicBezTo>
                    <a:pt x="535" y="129"/>
                    <a:pt x="406" y="300"/>
                    <a:pt x="321" y="493"/>
                  </a:cubicBezTo>
                  <a:cubicBezTo>
                    <a:pt x="235" y="664"/>
                    <a:pt x="171" y="856"/>
                    <a:pt x="107" y="1048"/>
                  </a:cubicBezTo>
                  <a:cubicBezTo>
                    <a:pt x="64" y="1219"/>
                    <a:pt x="0" y="1412"/>
                    <a:pt x="0" y="1604"/>
                  </a:cubicBezTo>
                  <a:cubicBezTo>
                    <a:pt x="0" y="1775"/>
                    <a:pt x="22" y="1967"/>
                    <a:pt x="86" y="2117"/>
                  </a:cubicBezTo>
                  <a:lnTo>
                    <a:pt x="107" y="2096"/>
                  </a:lnTo>
                  <a:cubicBezTo>
                    <a:pt x="171" y="1925"/>
                    <a:pt x="193" y="1732"/>
                    <a:pt x="235" y="1561"/>
                  </a:cubicBezTo>
                  <a:cubicBezTo>
                    <a:pt x="257" y="1390"/>
                    <a:pt x="257" y="1219"/>
                    <a:pt x="278" y="1027"/>
                  </a:cubicBezTo>
                  <a:cubicBezTo>
                    <a:pt x="321" y="856"/>
                    <a:pt x="364" y="685"/>
                    <a:pt x="428" y="514"/>
                  </a:cubicBezTo>
                  <a:cubicBezTo>
                    <a:pt x="471" y="343"/>
                    <a:pt x="556" y="151"/>
                    <a:pt x="706" y="22"/>
                  </a:cubicBezTo>
                  <a:lnTo>
                    <a:pt x="68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7" name="Google Shape;37407;p33"/>
            <p:cNvSpPr/>
            <p:nvPr/>
          </p:nvSpPr>
          <p:spPr>
            <a:xfrm>
              <a:off x="910975" y="5582713"/>
              <a:ext cx="51075" cy="46825"/>
            </a:xfrm>
            <a:custGeom>
              <a:avLst/>
              <a:gdLst/>
              <a:ahLst/>
              <a:cxnLst/>
              <a:rect l="l" t="t" r="r" b="b"/>
              <a:pathLst>
                <a:path w="2043" h="1873" extrusionOk="0">
                  <a:moveTo>
                    <a:pt x="1255" y="1"/>
                  </a:moveTo>
                  <a:cubicBezTo>
                    <a:pt x="1200" y="1"/>
                    <a:pt x="1143" y="5"/>
                    <a:pt x="1085" y="15"/>
                  </a:cubicBezTo>
                  <a:cubicBezTo>
                    <a:pt x="551" y="121"/>
                    <a:pt x="81" y="613"/>
                    <a:pt x="38" y="1126"/>
                  </a:cubicBezTo>
                  <a:cubicBezTo>
                    <a:pt x="1" y="1557"/>
                    <a:pt x="324" y="1872"/>
                    <a:pt x="764" y="1872"/>
                  </a:cubicBezTo>
                  <a:cubicBezTo>
                    <a:pt x="826" y="1872"/>
                    <a:pt x="891" y="1866"/>
                    <a:pt x="957" y="1853"/>
                  </a:cubicBezTo>
                  <a:cubicBezTo>
                    <a:pt x="1513" y="1767"/>
                    <a:pt x="1983" y="1276"/>
                    <a:pt x="2004" y="763"/>
                  </a:cubicBezTo>
                  <a:cubicBezTo>
                    <a:pt x="2042" y="305"/>
                    <a:pt x="1707" y="1"/>
                    <a:pt x="12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8" name="Google Shape;37408;p33"/>
            <p:cNvSpPr/>
            <p:nvPr/>
          </p:nvSpPr>
          <p:spPr>
            <a:xfrm>
              <a:off x="926350" y="5614588"/>
              <a:ext cx="17650" cy="44375"/>
            </a:xfrm>
            <a:custGeom>
              <a:avLst/>
              <a:gdLst/>
              <a:ahLst/>
              <a:cxnLst/>
              <a:rect l="l" t="t" r="r" b="b"/>
              <a:pathLst>
                <a:path w="706" h="1775" extrusionOk="0">
                  <a:moveTo>
                    <a:pt x="43" y="1"/>
                  </a:moveTo>
                  <a:cubicBezTo>
                    <a:pt x="0" y="129"/>
                    <a:pt x="21" y="236"/>
                    <a:pt x="21" y="343"/>
                  </a:cubicBezTo>
                  <a:lnTo>
                    <a:pt x="86" y="642"/>
                  </a:lnTo>
                  <a:cubicBezTo>
                    <a:pt x="107" y="856"/>
                    <a:pt x="214" y="1048"/>
                    <a:pt x="299" y="1219"/>
                  </a:cubicBezTo>
                  <a:cubicBezTo>
                    <a:pt x="385" y="1411"/>
                    <a:pt x="470" y="1582"/>
                    <a:pt x="577" y="1753"/>
                  </a:cubicBezTo>
                  <a:cubicBezTo>
                    <a:pt x="577" y="1753"/>
                    <a:pt x="577" y="1753"/>
                    <a:pt x="577" y="1775"/>
                  </a:cubicBezTo>
                  <a:lnTo>
                    <a:pt x="705" y="1775"/>
                  </a:lnTo>
                  <a:cubicBezTo>
                    <a:pt x="620" y="1561"/>
                    <a:pt x="534" y="1347"/>
                    <a:pt x="470" y="1112"/>
                  </a:cubicBezTo>
                  <a:cubicBezTo>
                    <a:pt x="406" y="941"/>
                    <a:pt x="363" y="727"/>
                    <a:pt x="299" y="535"/>
                  </a:cubicBezTo>
                  <a:cubicBezTo>
                    <a:pt x="278" y="449"/>
                    <a:pt x="235" y="343"/>
                    <a:pt x="192" y="257"/>
                  </a:cubicBezTo>
                  <a:cubicBezTo>
                    <a:pt x="150" y="172"/>
                    <a:pt x="86" y="86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9" name="Google Shape;37409;p33"/>
            <p:cNvSpPr/>
            <p:nvPr/>
          </p:nvSpPr>
          <p:spPr>
            <a:xfrm>
              <a:off x="894275" y="5596963"/>
              <a:ext cx="38500" cy="48100"/>
            </a:xfrm>
            <a:custGeom>
              <a:avLst/>
              <a:gdLst/>
              <a:ahLst/>
              <a:cxnLst/>
              <a:rect l="l" t="t" r="r" b="b"/>
              <a:pathLst>
                <a:path w="1540" h="1924" extrusionOk="0">
                  <a:moveTo>
                    <a:pt x="1540" y="0"/>
                  </a:moveTo>
                  <a:cubicBezTo>
                    <a:pt x="1347" y="86"/>
                    <a:pt x="1155" y="193"/>
                    <a:pt x="984" y="321"/>
                  </a:cubicBezTo>
                  <a:cubicBezTo>
                    <a:pt x="813" y="449"/>
                    <a:pt x="663" y="642"/>
                    <a:pt x="535" y="812"/>
                  </a:cubicBezTo>
                  <a:cubicBezTo>
                    <a:pt x="407" y="983"/>
                    <a:pt x="278" y="1154"/>
                    <a:pt x="172" y="1347"/>
                  </a:cubicBezTo>
                  <a:cubicBezTo>
                    <a:pt x="86" y="1539"/>
                    <a:pt x="22" y="1732"/>
                    <a:pt x="1" y="1924"/>
                  </a:cubicBezTo>
                  <a:lnTo>
                    <a:pt x="22" y="1924"/>
                  </a:lnTo>
                  <a:cubicBezTo>
                    <a:pt x="129" y="1539"/>
                    <a:pt x="385" y="1197"/>
                    <a:pt x="663" y="898"/>
                  </a:cubicBezTo>
                  <a:cubicBezTo>
                    <a:pt x="791" y="770"/>
                    <a:pt x="962" y="642"/>
                    <a:pt x="1112" y="492"/>
                  </a:cubicBezTo>
                  <a:cubicBezTo>
                    <a:pt x="1262" y="342"/>
                    <a:pt x="1411" y="193"/>
                    <a:pt x="1540" y="22"/>
                  </a:cubicBezTo>
                  <a:lnTo>
                    <a:pt x="154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0" name="Google Shape;37410;p33"/>
            <p:cNvSpPr/>
            <p:nvPr/>
          </p:nvSpPr>
          <p:spPr>
            <a:xfrm>
              <a:off x="895875" y="5589488"/>
              <a:ext cx="28875" cy="14100"/>
            </a:xfrm>
            <a:custGeom>
              <a:avLst/>
              <a:gdLst/>
              <a:ahLst/>
              <a:cxnLst/>
              <a:rect l="l" t="t" r="r" b="b"/>
              <a:pathLst>
                <a:path w="1155" h="564" extrusionOk="0">
                  <a:moveTo>
                    <a:pt x="22" y="0"/>
                  </a:moveTo>
                  <a:lnTo>
                    <a:pt x="1" y="21"/>
                  </a:lnTo>
                  <a:cubicBezTo>
                    <a:pt x="86" y="214"/>
                    <a:pt x="257" y="342"/>
                    <a:pt x="471" y="449"/>
                  </a:cubicBezTo>
                  <a:cubicBezTo>
                    <a:pt x="556" y="492"/>
                    <a:pt x="642" y="556"/>
                    <a:pt x="770" y="556"/>
                  </a:cubicBezTo>
                  <a:cubicBezTo>
                    <a:pt x="795" y="561"/>
                    <a:pt x="823" y="563"/>
                    <a:pt x="852" y="563"/>
                  </a:cubicBezTo>
                  <a:cubicBezTo>
                    <a:pt x="947" y="563"/>
                    <a:pt x="1057" y="536"/>
                    <a:pt x="1155" y="470"/>
                  </a:cubicBezTo>
                  <a:lnTo>
                    <a:pt x="1155" y="449"/>
                  </a:lnTo>
                  <a:cubicBezTo>
                    <a:pt x="1027" y="406"/>
                    <a:pt x="963" y="363"/>
                    <a:pt x="856" y="321"/>
                  </a:cubicBezTo>
                  <a:cubicBezTo>
                    <a:pt x="770" y="278"/>
                    <a:pt x="663" y="278"/>
                    <a:pt x="556" y="257"/>
                  </a:cubicBezTo>
                  <a:cubicBezTo>
                    <a:pt x="450" y="235"/>
                    <a:pt x="364" y="214"/>
                    <a:pt x="257" y="171"/>
                  </a:cubicBezTo>
                  <a:cubicBezTo>
                    <a:pt x="172" y="128"/>
                    <a:pt x="86" y="86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1" name="Google Shape;37411;p33"/>
            <p:cNvSpPr/>
            <p:nvPr/>
          </p:nvSpPr>
          <p:spPr>
            <a:xfrm>
              <a:off x="916175" y="5570238"/>
              <a:ext cx="13400" cy="34225"/>
            </a:xfrm>
            <a:custGeom>
              <a:avLst/>
              <a:gdLst/>
              <a:ahLst/>
              <a:cxnLst/>
              <a:rect l="l" t="t" r="r" b="b"/>
              <a:pathLst>
                <a:path w="536" h="1369" extrusionOk="0">
                  <a:moveTo>
                    <a:pt x="22" y="1"/>
                  </a:moveTo>
                  <a:cubicBezTo>
                    <a:pt x="1" y="150"/>
                    <a:pt x="22" y="278"/>
                    <a:pt x="44" y="407"/>
                  </a:cubicBezTo>
                  <a:cubicBezTo>
                    <a:pt x="65" y="535"/>
                    <a:pt x="86" y="642"/>
                    <a:pt x="129" y="770"/>
                  </a:cubicBezTo>
                  <a:cubicBezTo>
                    <a:pt x="172" y="898"/>
                    <a:pt x="193" y="1027"/>
                    <a:pt x="257" y="1112"/>
                  </a:cubicBezTo>
                  <a:cubicBezTo>
                    <a:pt x="322" y="1219"/>
                    <a:pt x="386" y="1326"/>
                    <a:pt x="535" y="1369"/>
                  </a:cubicBezTo>
                  <a:lnTo>
                    <a:pt x="535" y="1347"/>
                  </a:lnTo>
                  <a:cubicBezTo>
                    <a:pt x="535" y="1219"/>
                    <a:pt x="493" y="1091"/>
                    <a:pt x="471" y="984"/>
                  </a:cubicBezTo>
                  <a:cubicBezTo>
                    <a:pt x="428" y="856"/>
                    <a:pt x="364" y="770"/>
                    <a:pt x="300" y="663"/>
                  </a:cubicBezTo>
                  <a:cubicBezTo>
                    <a:pt x="257" y="556"/>
                    <a:pt x="193" y="449"/>
                    <a:pt x="151" y="343"/>
                  </a:cubicBezTo>
                  <a:cubicBezTo>
                    <a:pt x="108" y="236"/>
                    <a:pt x="44" y="129"/>
                    <a:pt x="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2" name="Google Shape;37412;p33"/>
            <p:cNvSpPr/>
            <p:nvPr/>
          </p:nvSpPr>
          <p:spPr>
            <a:xfrm>
              <a:off x="948250" y="5569163"/>
              <a:ext cx="55600" cy="33175"/>
            </a:xfrm>
            <a:custGeom>
              <a:avLst/>
              <a:gdLst/>
              <a:ahLst/>
              <a:cxnLst/>
              <a:rect l="l" t="t" r="r" b="b"/>
              <a:pathLst>
                <a:path w="2224" h="1327" extrusionOk="0">
                  <a:moveTo>
                    <a:pt x="2223" y="1"/>
                  </a:moveTo>
                  <a:cubicBezTo>
                    <a:pt x="2031" y="44"/>
                    <a:pt x="1839" y="129"/>
                    <a:pt x="1668" y="215"/>
                  </a:cubicBezTo>
                  <a:cubicBezTo>
                    <a:pt x="1475" y="321"/>
                    <a:pt x="1283" y="386"/>
                    <a:pt x="1090" y="492"/>
                  </a:cubicBezTo>
                  <a:cubicBezTo>
                    <a:pt x="706" y="663"/>
                    <a:pt x="364" y="920"/>
                    <a:pt x="0" y="1134"/>
                  </a:cubicBezTo>
                  <a:lnTo>
                    <a:pt x="86" y="1326"/>
                  </a:lnTo>
                  <a:cubicBezTo>
                    <a:pt x="449" y="1070"/>
                    <a:pt x="770" y="792"/>
                    <a:pt x="1133" y="578"/>
                  </a:cubicBezTo>
                  <a:cubicBezTo>
                    <a:pt x="1304" y="492"/>
                    <a:pt x="1497" y="386"/>
                    <a:pt x="1668" y="279"/>
                  </a:cubicBezTo>
                  <a:cubicBezTo>
                    <a:pt x="1860" y="172"/>
                    <a:pt x="2031" y="65"/>
                    <a:pt x="2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3" name="Google Shape;37413;p33"/>
            <p:cNvSpPr/>
            <p:nvPr/>
          </p:nvSpPr>
          <p:spPr>
            <a:xfrm>
              <a:off x="930075" y="5534963"/>
              <a:ext cx="42250" cy="57200"/>
            </a:xfrm>
            <a:custGeom>
              <a:avLst/>
              <a:gdLst/>
              <a:ahLst/>
              <a:cxnLst/>
              <a:rect l="l" t="t" r="r" b="b"/>
              <a:pathLst>
                <a:path w="1690" h="2288" extrusionOk="0">
                  <a:moveTo>
                    <a:pt x="1689" y="1"/>
                  </a:moveTo>
                  <a:lnTo>
                    <a:pt x="1689" y="1"/>
                  </a:lnTo>
                  <a:cubicBezTo>
                    <a:pt x="1475" y="86"/>
                    <a:pt x="1283" y="257"/>
                    <a:pt x="1134" y="450"/>
                  </a:cubicBezTo>
                  <a:cubicBezTo>
                    <a:pt x="984" y="642"/>
                    <a:pt x="856" y="834"/>
                    <a:pt x="727" y="1027"/>
                  </a:cubicBezTo>
                  <a:lnTo>
                    <a:pt x="321" y="1604"/>
                  </a:lnTo>
                  <a:cubicBezTo>
                    <a:pt x="257" y="1689"/>
                    <a:pt x="172" y="1818"/>
                    <a:pt x="129" y="1925"/>
                  </a:cubicBezTo>
                  <a:cubicBezTo>
                    <a:pt x="65" y="2053"/>
                    <a:pt x="43" y="2138"/>
                    <a:pt x="1" y="2245"/>
                  </a:cubicBezTo>
                  <a:lnTo>
                    <a:pt x="193" y="2288"/>
                  </a:lnTo>
                  <a:cubicBezTo>
                    <a:pt x="236" y="2181"/>
                    <a:pt x="279" y="2053"/>
                    <a:pt x="321" y="1967"/>
                  </a:cubicBezTo>
                  <a:cubicBezTo>
                    <a:pt x="343" y="1860"/>
                    <a:pt x="385" y="1775"/>
                    <a:pt x="450" y="1668"/>
                  </a:cubicBezTo>
                  <a:lnTo>
                    <a:pt x="813" y="1070"/>
                  </a:lnTo>
                  <a:cubicBezTo>
                    <a:pt x="941" y="877"/>
                    <a:pt x="1048" y="663"/>
                    <a:pt x="1176" y="471"/>
                  </a:cubicBezTo>
                  <a:cubicBezTo>
                    <a:pt x="1304" y="300"/>
                    <a:pt x="1475" y="108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4" name="Google Shape;37414;p33"/>
            <p:cNvSpPr/>
            <p:nvPr/>
          </p:nvSpPr>
          <p:spPr>
            <a:xfrm>
              <a:off x="938100" y="5585813"/>
              <a:ext cx="69475" cy="25600"/>
            </a:xfrm>
            <a:custGeom>
              <a:avLst/>
              <a:gdLst/>
              <a:ahLst/>
              <a:cxnLst/>
              <a:rect l="l" t="t" r="r" b="b"/>
              <a:pathLst>
                <a:path w="2779" h="1024" extrusionOk="0">
                  <a:moveTo>
                    <a:pt x="2689" y="1"/>
                  </a:moveTo>
                  <a:cubicBezTo>
                    <a:pt x="2616" y="1"/>
                    <a:pt x="2532" y="25"/>
                    <a:pt x="2458" y="40"/>
                  </a:cubicBezTo>
                  <a:cubicBezTo>
                    <a:pt x="2330" y="62"/>
                    <a:pt x="2223" y="83"/>
                    <a:pt x="2095" y="126"/>
                  </a:cubicBezTo>
                  <a:cubicBezTo>
                    <a:pt x="1860" y="190"/>
                    <a:pt x="1646" y="254"/>
                    <a:pt x="1411" y="297"/>
                  </a:cubicBezTo>
                  <a:cubicBezTo>
                    <a:pt x="1176" y="339"/>
                    <a:pt x="941" y="404"/>
                    <a:pt x="706" y="489"/>
                  </a:cubicBezTo>
                  <a:cubicBezTo>
                    <a:pt x="471" y="575"/>
                    <a:pt x="214" y="703"/>
                    <a:pt x="0" y="852"/>
                  </a:cubicBezTo>
                  <a:lnTo>
                    <a:pt x="86" y="1023"/>
                  </a:lnTo>
                  <a:cubicBezTo>
                    <a:pt x="300" y="874"/>
                    <a:pt x="492" y="767"/>
                    <a:pt x="727" y="660"/>
                  </a:cubicBezTo>
                  <a:cubicBezTo>
                    <a:pt x="941" y="553"/>
                    <a:pt x="1176" y="489"/>
                    <a:pt x="1411" y="404"/>
                  </a:cubicBezTo>
                  <a:cubicBezTo>
                    <a:pt x="1646" y="339"/>
                    <a:pt x="1881" y="254"/>
                    <a:pt x="2095" y="190"/>
                  </a:cubicBezTo>
                  <a:cubicBezTo>
                    <a:pt x="2223" y="147"/>
                    <a:pt x="2330" y="104"/>
                    <a:pt x="2458" y="62"/>
                  </a:cubicBezTo>
                  <a:cubicBezTo>
                    <a:pt x="2539" y="45"/>
                    <a:pt x="2633" y="4"/>
                    <a:pt x="2711" y="4"/>
                  </a:cubicBezTo>
                  <a:cubicBezTo>
                    <a:pt x="2735" y="4"/>
                    <a:pt x="2758" y="9"/>
                    <a:pt x="2779" y="19"/>
                  </a:cubicBezTo>
                  <a:cubicBezTo>
                    <a:pt x="2752" y="6"/>
                    <a:pt x="2722" y="1"/>
                    <a:pt x="2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5" name="Google Shape;37415;p33"/>
            <p:cNvSpPr/>
            <p:nvPr/>
          </p:nvSpPr>
          <p:spPr>
            <a:xfrm>
              <a:off x="946100" y="5610313"/>
              <a:ext cx="54000" cy="7500"/>
            </a:xfrm>
            <a:custGeom>
              <a:avLst/>
              <a:gdLst/>
              <a:ahLst/>
              <a:cxnLst/>
              <a:rect l="l" t="t" r="r" b="b"/>
              <a:pathLst>
                <a:path w="2160" h="300" extrusionOk="0">
                  <a:moveTo>
                    <a:pt x="2160" y="172"/>
                  </a:moveTo>
                  <a:cubicBezTo>
                    <a:pt x="2138" y="214"/>
                    <a:pt x="2074" y="214"/>
                    <a:pt x="2031" y="236"/>
                  </a:cubicBezTo>
                  <a:cubicBezTo>
                    <a:pt x="2074" y="236"/>
                    <a:pt x="2138" y="236"/>
                    <a:pt x="2160" y="172"/>
                  </a:cubicBezTo>
                  <a:close/>
                  <a:moveTo>
                    <a:pt x="108" y="1"/>
                  </a:moveTo>
                  <a:lnTo>
                    <a:pt x="1" y="214"/>
                  </a:lnTo>
                  <a:cubicBezTo>
                    <a:pt x="193" y="257"/>
                    <a:pt x="364" y="257"/>
                    <a:pt x="535" y="278"/>
                  </a:cubicBezTo>
                  <a:cubicBezTo>
                    <a:pt x="728" y="278"/>
                    <a:pt x="899" y="300"/>
                    <a:pt x="1070" y="300"/>
                  </a:cubicBezTo>
                  <a:cubicBezTo>
                    <a:pt x="1262" y="300"/>
                    <a:pt x="1433" y="300"/>
                    <a:pt x="1625" y="278"/>
                  </a:cubicBezTo>
                  <a:cubicBezTo>
                    <a:pt x="1711" y="278"/>
                    <a:pt x="1796" y="278"/>
                    <a:pt x="1882" y="257"/>
                  </a:cubicBezTo>
                  <a:cubicBezTo>
                    <a:pt x="1946" y="257"/>
                    <a:pt x="1989" y="257"/>
                    <a:pt x="2031" y="236"/>
                  </a:cubicBezTo>
                  <a:lnTo>
                    <a:pt x="1625" y="236"/>
                  </a:lnTo>
                  <a:cubicBezTo>
                    <a:pt x="1454" y="214"/>
                    <a:pt x="1283" y="193"/>
                    <a:pt x="1112" y="172"/>
                  </a:cubicBezTo>
                  <a:cubicBezTo>
                    <a:pt x="941" y="150"/>
                    <a:pt x="770" y="129"/>
                    <a:pt x="599" y="108"/>
                  </a:cubicBezTo>
                  <a:cubicBezTo>
                    <a:pt x="428" y="65"/>
                    <a:pt x="257" y="43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6" name="Google Shape;37416;p33"/>
            <p:cNvSpPr/>
            <p:nvPr/>
          </p:nvSpPr>
          <p:spPr>
            <a:xfrm>
              <a:off x="953050" y="5596813"/>
              <a:ext cx="84450" cy="14600"/>
            </a:xfrm>
            <a:custGeom>
              <a:avLst/>
              <a:gdLst/>
              <a:ahLst/>
              <a:cxnLst/>
              <a:rect l="l" t="t" r="r" b="b"/>
              <a:pathLst>
                <a:path w="3378" h="584" extrusionOk="0">
                  <a:moveTo>
                    <a:pt x="3183" y="1"/>
                  </a:moveTo>
                  <a:cubicBezTo>
                    <a:pt x="3111" y="1"/>
                    <a:pt x="3036" y="6"/>
                    <a:pt x="2972" y="6"/>
                  </a:cubicBezTo>
                  <a:lnTo>
                    <a:pt x="2566" y="6"/>
                  </a:lnTo>
                  <a:cubicBezTo>
                    <a:pt x="2288" y="28"/>
                    <a:pt x="2010" y="28"/>
                    <a:pt x="1711" y="49"/>
                  </a:cubicBezTo>
                  <a:cubicBezTo>
                    <a:pt x="1433" y="70"/>
                    <a:pt x="1155" y="92"/>
                    <a:pt x="877" y="156"/>
                  </a:cubicBezTo>
                  <a:cubicBezTo>
                    <a:pt x="727" y="177"/>
                    <a:pt x="578" y="220"/>
                    <a:pt x="428" y="263"/>
                  </a:cubicBezTo>
                  <a:cubicBezTo>
                    <a:pt x="300" y="306"/>
                    <a:pt x="172" y="327"/>
                    <a:pt x="22" y="348"/>
                  </a:cubicBezTo>
                  <a:lnTo>
                    <a:pt x="1" y="583"/>
                  </a:lnTo>
                  <a:cubicBezTo>
                    <a:pt x="150" y="541"/>
                    <a:pt x="300" y="519"/>
                    <a:pt x="450" y="455"/>
                  </a:cubicBezTo>
                  <a:cubicBezTo>
                    <a:pt x="599" y="412"/>
                    <a:pt x="727" y="348"/>
                    <a:pt x="856" y="327"/>
                  </a:cubicBezTo>
                  <a:cubicBezTo>
                    <a:pt x="1134" y="241"/>
                    <a:pt x="1411" y="220"/>
                    <a:pt x="1711" y="177"/>
                  </a:cubicBezTo>
                  <a:cubicBezTo>
                    <a:pt x="1989" y="135"/>
                    <a:pt x="2266" y="92"/>
                    <a:pt x="2544" y="70"/>
                  </a:cubicBezTo>
                  <a:lnTo>
                    <a:pt x="2972" y="28"/>
                  </a:lnTo>
                  <a:cubicBezTo>
                    <a:pt x="3057" y="28"/>
                    <a:pt x="3152" y="9"/>
                    <a:pt x="3244" y="9"/>
                  </a:cubicBezTo>
                  <a:cubicBezTo>
                    <a:pt x="3290" y="9"/>
                    <a:pt x="3335" y="13"/>
                    <a:pt x="3378" y="28"/>
                  </a:cubicBezTo>
                  <a:cubicBezTo>
                    <a:pt x="3324" y="6"/>
                    <a:pt x="3255" y="1"/>
                    <a:pt x="31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7" name="Google Shape;37417;p33"/>
            <p:cNvSpPr/>
            <p:nvPr/>
          </p:nvSpPr>
          <p:spPr>
            <a:xfrm>
              <a:off x="937550" y="5617263"/>
              <a:ext cx="41175" cy="41700"/>
            </a:xfrm>
            <a:custGeom>
              <a:avLst/>
              <a:gdLst/>
              <a:ahLst/>
              <a:cxnLst/>
              <a:rect l="l" t="t" r="r" b="b"/>
              <a:pathLst>
                <a:path w="1647" h="1668" extrusionOk="0">
                  <a:moveTo>
                    <a:pt x="215" y="0"/>
                  </a:moveTo>
                  <a:lnTo>
                    <a:pt x="1" y="86"/>
                  </a:lnTo>
                  <a:cubicBezTo>
                    <a:pt x="1" y="129"/>
                    <a:pt x="22" y="214"/>
                    <a:pt x="44" y="257"/>
                  </a:cubicBezTo>
                  <a:cubicBezTo>
                    <a:pt x="86" y="321"/>
                    <a:pt x="108" y="364"/>
                    <a:pt x="151" y="407"/>
                  </a:cubicBezTo>
                  <a:cubicBezTo>
                    <a:pt x="215" y="492"/>
                    <a:pt x="279" y="578"/>
                    <a:pt x="364" y="663"/>
                  </a:cubicBezTo>
                  <a:cubicBezTo>
                    <a:pt x="514" y="813"/>
                    <a:pt x="664" y="962"/>
                    <a:pt x="835" y="1091"/>
                  </a:cubicBezTo>
                  <a:cubicBezTo>
                    <a:pt x="1070" y="1304"/>
                    <a:pt x="1326" y="1475"/>
                    <a:pt x="1583" y="1668"/>
                  </a:cubicBezTo>
                  <a:lnTo>
                    <a:pt x="1647" y="1668"/>
                  </a:lnTo>
                  <a:cubicBezTo>
                    <a:pt x="1390" y="1454"/>
                    <a:pt x="1155" y="1240"/>
                    <a:pt x="920" y="1005"/>
                  </a:cubicBezTo>
                  <a:cubicBezTo>
                    <a:pt x="770" y="855"/>
                    <a:pt x="621" y="684"/>
                    <a:pt x="493" y="535"/>
                  </a:cubicBezTo>
                  <a:cubicBezTo>
                    <a:pt x="386" y="364"/>
                    <a:pt x="236" y="171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8" name="Google Shape;37418;p33"/>
            <p:cNvSpPr/>
            <p:nvPr/>
          </p:nvSpPr>
          <p:spPr>
            <a:xfrm>
              <a:off x="901750" y="5610863"/>
              <a:ext cx="25675" cy="48100"/>
            </a:xfrm>
            <a:custGeom>
              <a:avLst/>
              <a:gdLst/>
              <a:ahLst/>
              <a:cxnLst/>
              <a:rect l="l" t="t" r="r" b="b"/>
              <a:pathLst>
                <a:path w="1027" h="1924" extrusionOk="0">
                  <a:moveTo>
                    <a:pt x="1005" y="0"/>
                  </a:moveTo>
                  <a:cubicBezTo>
                    <a:pt x="856" y="128"/>
                    <a:pt x="728" y="278"/>
                    <a:pt x="621" y="427"/>
                  </a:cubicBezTo>
                  <a:cubicBezTo>
                    <a:pt x="514" y="577"/>
                    <a:pt x="428" y="769"/>
                    <a:pt x="364" y="919"/>
                  </a:cubicBezTo>
                  <a:cubicBezTo>
                    <a:pt x="279" y="1111"/>
                    <a:pt x="236" y="1282"/>
                    <a:pt x="172" y="1432"/>
                  </a:cubicBezTo>
                  <a:cubicBezTo>
                    <a:pt x="129" y="1603"/>
                    <a:pt x="65" y="1753"/>
                    <a:pt x="1" y="1924"/>
                  </a:cubicBezTo>
                  <a:lnTo>
                    <a:pt x="22" y="1924"/>
                  </a:lnTo>
                  <a:cubicBezTo>
                    <a:pt x="129" y="1774"/>
                    <a:pt x="215" y="1624"/>
                    <a:pt x="279" y="1453"/>
                  </a:cubicBezTo>
                  <a:cubicBezTo>
                    <a:pt x="364" y="1304"/>
                    <a:pt x="428" y="1133"/>
                    <a:pt x="514" y="983"/>
                  </a:cubicBezTo>
                  <a:cubicBezTo>
                    <a:pt x="599" y="812"/>
                    <a:pt x="706" y="684"/>
                    <a:pt x="792" y="513"/>
                  </a:cubicBezTo>
                  <a:cubicBezTo>
                    <a:pt x="877" y="363"/>
                    <a:pt x="984" y="192"/>
                    <a:pt x="1027" y="21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9" name="Google Shape;37419;p33"/>
            <p:cNvSpPr/>
            <p:nvPr/>
          </p:nvSpPr>
          <p:spPr>
            <a:xfrm>
              <a:off x="892675" y="5602313"/>
              <a:ext cx="31550" cy="13375"/>
            </a:xfrm>
            <a:custGeom>
              <a:avLst/>
              <a:gdLst/>
              <a:ahLst/>
              <a:cxnLst/>
              <a:rect l="l" t="t" r="r" b="b"/>
              <a:pathLst>
                <a:path w="1262" h="535" extrusionOk="0">
                  <a:moveTo>
                    <a:pt x="941" y="0"/>
                  </a:moveTo>
                  <a:cubicBezTo>
                    <a:pt x="834" y="0"/>
                    <a:pt x="727" y="43"/>
                    <a:pt x="599" y="107"/>
                  </a:cubicBezTo>
                  <a:cubicBezTo>
                    <a:pt x="535" y="128"/>
                    <a:pt x="513" y="150"/>
                    <a:pt x="428" y="192"/>
                  </a:cubicBezTo>
                  <a:cubicBezTo>
                    <a:pt x="385" y="214"/>
                    <a:pt x="321" y="257"/>
                    <a:pt x="278" y="299"/>
                  </a:cubicBezTo>
                  <a:cubicBezTo>
                    <a:pt x="193" y="385"/>
                    <a:pt x="107" y="470"/>
                    <a:pt x="0" y="492"/>
                  </a:cubicBezTo>
                  <a:lnTo>
                    <a:pt x="0" y="534"/>
                  </a:lnTo>
                  <a:cubicBezTo>
                    <a:pt x="107" y="534"/>
                    <a:pt x="236" y="449"/>
                    <a:pt x="321" y="385"/>
                  </a:cubicBezTo>
                  <a:cubicBezTo>
                    <a:pt x="385" y="363"/>
                    <a:pt x="428" y="342"/>
                    <a:pt x="471" y="321"/>
                  </a:cubicBezTo>
                  <a:cubicBezTo>
                    <a:pt x="513" y="299"/>
                    <a:pt x="578" y="278"/>
                    <a:pt x="620" y="278"/>
                  </a:cubicBezTo>
                  <a:cubicBezTo>
                    <a:pt x="727" y="257"/>
                    <a:pt x="813" y="257"/>
                    <a:pt x="920" y="235"/>
                  </a:cubicBezTo>
                  <a:cubicBezTo>
                    <a:pt x="1026" y="214"/>
                    <a:pt x="1133" y="171"/>
                    <a:pt x="1240" y="107"/>
                  </a:cubicBezTo>
                  <a:lnTo>
                    <a:pt x="1262" y="86"/>
                  </a:lnTo>
                  <a:cubicBezTo>
                    <a:pt x="1176" y="21"/>
                    <a:pt x="1069" y="0"/>
                    <a:pt x="9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0" name="Google Shape;37420;p33"/>
            <p:cNvSpPr/>
            <p:nvPr/>
          </p:nvSpPr>
          <p:spPr>
            <a:xfrm>
              <a:off x="984575" y="5643913"/>
              <a:ext cx="5900" cy="5650"/>
            </a:xfrm>
            <a:custGeom>
              <a:avLst/>
              <a:gdLst/>
              <a:ahLst/>
              <a:cxnLst/>
              <a:rect l="l" t="t" r="r" b="b"/>
              <a:pathLst>
                <a:path w="236" h="226" extrusionOk="0">
                  <a:moveTo>
                    <a:pt x="132" y="0"/>
                  </a:moveTo>
                  <a:cubicBezTo>
                    <a:pt x="74" y="0"/>
                    <a:pt x="12" y="43"/>
                    <a:pt x="1" y="131"/>
                  </a:cubicBezTo>
                  <a:cubicBezTo>
                    <a:pt x="1" y="193"/>
                    <a:pt x="50" y="225"/>
                    <a:pt x="104" y="225"/>
                  </a:cubicBezTo>
                  <a:cubicBezTo>
                    <a:pt x="162" y="225"/>
                    <a:pt x="225" y="188"/>
                    <a:pt x="236" y="110"/>
                  </a:cubicBezTo>
                  <a:cubicBezTo>
                    <a:pt x="236" y="38"/>
                    <a:pt x="186" y="0"/>
                    <a:pt x="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1" name="Google Shape;37421;p33"/>
            <p:cNvSpPr/>
            <p:nvPr/>
          </p:nvSpPr>
          <p:spPr>
            <a:xfrm>
              <a:off x="999675" y="5622613"/>
              <a:ext cx="6850" cy="4875"/>
            </a:xfrm>
            <a:custGeom>
              <a:avLst/>
              <a:gdLst/>
              <a:ahLst/>
              <a:cxnLst/>
              <a:rect l="l" t="t" r="r" b="b"/>
              <a:pathLst>
                <a:path w="274" h="195" extrusionOk="0">
                  <a:moveTo>
                    <a:pt x="145" y="0"/>
                  </a:moveTo>
                  <a:lnTo>
                    <a:pt x="145" y="22"/>
                  </a:lnTo>
                  <a:cubicBezTo>
                    <a:pt x="44" y="42"/>
                    <a:pt x="1" y="194"/>
                    <a:pt x="103" y="194"/>
                  </a:cubicBezTo>
                  <a:cubicBezTo>
                    <a:pt x="109" y="194"/>
                    <a:pt x="116" y="194"/>
                    <a:pt x="124" y="193"/>
                  </a:cubicBezTo>
                  <a:cubicBezTo>
                    <a:pt x="230" y="171"/>
                    <a:pt x="273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2" name="Google Shape;37422;p33"/>
            <p:cNvSpPr/>
            <p:nvPr/>
          </p:nvSpPr>
          <p:spPr>
            <a:xfrm>
              <a:off x="997675" y="5612563"/>
              <a:ext cx="5625" cy="5725"/>
            </a:xfrm>
            <a:custGeom>
              <a:avLst/>
              <a:gdLst/>
              <a:ahLst/>
              <a:cxnLst/>
              <a:rect l="l" t="t" r="r" b="b"/>
              <a:pathLst>
                <a:path w="225" h="229" extrusionOk="0">
                  <a:moveTo>
                    <a:pt x="129" y="1"/>
                  </a:moveTo>
                  <a:cubicBezTo>
                    <a:pt x="72" y="1"/>
                    <a:pt x="11" y="44"/>
                    <a:pt x="11" y="124"/>
                  </a:cubicBezTo>
                  <a:cubicBezTo>
                    <a:pt x="1" y="196"/>
                    <a:pt x="45" y="229"/>
                    <a:pt x="96" y="229"/>
                  </a:cubicBezTo>
                  <a:cubicBezTo>
                    <a:pt x="151" y="229"/>
                    <a:pt x="214" y="191"/>
                    <a:pt x="225" y="124"/>
                  </a:cubicBezTo>
                  <a:lnTo>
                    <a:pt x="225" y="103"/>
                  </a:lnTo>
                  <a:cubicBezTo>
                    <a:pt x="225" y="34"/>
                    <a:pt x="179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3" name="Google Shape;37423;p33"/>
            <p:cNvSpPr/>
            <p:nvPr/>
          </p:nvSpPr>
          <p:spPr>
            <a:xfrm>
              <a:off x="1033200" y="5593863"/>
              <a:ext cx="5900" cy="6200"/>
            </a:xfrm>
            <a:custGeom>
              <a:avLst/>
              <a:gdLst/>
              <a:ahLst/>
              <a:cxnLst/>
              <a:rect l="l" t="t" r="r" b="b"/>
              <a:pathLst>
                <a:path w="236" h="248" extrusionOk="0">
                  <a:moveTo>
                    <a:pt x="138" y="1"/>
                  </a:moveTo>
                  <a:cubicBezTo>
                    <a:pt x="79" y="1"/>
                    <a:pt x="12" y="44"/>
                    <a:pt x="1" y="124"/>
                  </a:cubicBezTo>
                  <a:lnTo>
                    <a:pt x="1" y="146"/>
                  </a:lnTo>
                  <a:cubicBezTo>
                    <a:pt x="1" y="215"/>
                    <a:pt x="47" y="248"/>
                    <a:pt x="99" y="248"/>
                  </a:cubicBezTo>
                  <a:cubicBezTo>
                    <a:pt x="158" y="248"/>
                    <a:pt x="225" y="204"/>
                    <a:pt x="236" y="124"/>
                  </a:cubicBezTo>
                  <a:lnTo>
                    <a:pt x="236" y="103"/>
                  </a:lnTo>
                  <a:cubicBezTo>
                    <a:pt x="236" y="33"/>
                    <a:pt x="190" y="1"/>
                    <a:pt x="1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4" name="Google Shape;37424;p33"/>
            <p:cNvSpPr/>
            <p:nvPr/>
          </p:nvSpPr>
          <p:spPr>
            <a:xfrm>
              <a:off x="1004350" y="5582788"/>
              <a:ext cx="5375" cy="5050"/>
            </a:xfrm>
            <a:custGeom>
              <a:avLst/>
              <a:gdLst/>
              <a:ahLst/>
              <a:cxnLst/>
              <a:rect l="l" t="t" r="r" b="b"/>
              <a:pathLst>
                <a:path w="215" h="202" extrusionOk="0">
                  <a:moveTo>
                    <a:pt x="116" y="1"/>
                  </a:moveTo>
                  <a:cubicBezTo>
                    <a:pt x="65" y="1"/>
                    <a:pt x="11" y="33"/>
                    <a:pt x="1" y="97"/>
                  </a:cubicBezTo>
                  <a:cubicBezTo>
                    <a:pt x="1" y="169"/>
                    <a:pt x="45" y="201"/>
                    <a:pt x="94" y="201"/>
                  </a:cubicBezTo>
                  <a:cubicBezTo>
                    <a:pt x="146" y="201"/>
                    <a:pt x="203" y="164"/>
                    <a:pt x="214" y="97"/>
                  </a:cubicBezTo>
                  <a:cubicBezTo>
                    <a:pt x="214" y="33"/>
                    <a:pt x="166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5" name="Google Shape;37425;p33"/>
            <p:cNvSpPr/>
            <p:nvPr/>
          </p:nvSpPr>
          <p:spPr>
            <a:xfrm>
              <a:off x="1021450" y="5568763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38" y="0"/>
                  </a:moveTo>
                  <a:cubicBezTo>
                    <a:pt x="79" y="0"/>
                    <a:pt x="12" y="44"/>
                    <a:pt x="1" y="124"/>
                  </a:cubicBezTo>
                  <a:cubicBezTo>
                    <a:pt x="1" y="199"/>
                    <a:pt x="54" y="236"/>
                    <a:pt x="110" y="236"/>
                  </a:cubicBezTo>
                  <a:cubicBezTo>
                    <a:pt x="166" y="236"/>
                    <a:pt x="225" y="199"/>
                    <a:pt x="236" y="124"/>
                  </a:cubicBezTo>
                  <a:lnTo>
                    <a:pt x="236" y="102"/>
                  </a:lnTo>
                  <a:cubicBezTo>
                    <a:pt x="236" y="33"/>
                    <a:pt x="190" y="0"/>
                    <a:pt x="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6" name="Google Shape;37426;p33"/>
            <p:cNvSpPr/>
            <p:nvPr/>
          </p:nvSpPr>
          <p:spPr>
            <a:xfrm>
              <a:off x="1001150" y="5567163"/>
              <a:ext cx="4300" cy="4500"/>
            </a:xfrm>
            <a:custGeom>
              <a:avLst/>
              <a:gdLst/>
              <a:ahLst/>
              <a:cxnLst/>
              <a:rect l="l" t="t" r="r" b="b"/>
              <a:pathLst>
                <a:path w="172" h="180" extrusionOk="0">
                  <a:moveTo>
                    <a:pt x="86" y="1"/>
                  </a:moveTo>
                  <a:cubicBezTo>
                    <a:pt x="43" y="1"/>
                    <a:pt x="0" y="27"/>
                    <a:pt x="0" y="81"/>
                  </a:cubicBezTo>
                  <a:lnTo>
                    <a:pt x="0" y="102"/>
                  </a:lnTo>
                  <a:cubicBezTo>
                    <a:pt x="0" y="153"/>
                    <a:pt x="39" y="180"/>
                    <a:pt x="80" y="180"/>
                  </a:cubicBezTo>
                  <a:cubicBezTo>
                    <a:pt x="125" y="180"/>
                    <a:pt x="171" y="148"/>
                    <a:pt x="171" y="81"/>
                  </a:cubicBezTo>
                  <a:cubicBezTo>
                    <a:pt x="171" y="27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7" name="Google Shape;37427;p33"/>
            <p:cNvSpPr/>
            <p:nvPr/>
          </p:nvSpPr>
          <p:spPr>
            <a:xfrm>
              <a:off x="1012900" y="5543188"/>
              <a:ext cx="4550" cy="4450"/>
            </a:xfrm>
            <a:custGeom>
              <a:avLst/>
              <a:gdLst/>
              <a:ahLst/>
              <a:cxnLst/>
              <a:rect l="l" t="t" r="r" b="b"/>
              <a:pathLst>
                <a:path w="182" h="178" extrusionOk="0">
                  <a:moveTo>
                    <a:pt x="100" y="0"/>
                  </a:moveTo>
                  <a:cubicBezTo>
                    <a:pt x="53" y="0"/>
                    <a:pt x="1" y="32"/>
                    <a:pt x="1" y="99"/>
                  </a:cubicBezTo>
                  <a:cubicBezTo>
                    <a:pt x="1" y="150"/>
                    <a:pt x="40" y="177"/>
                    <a:pt x="80" y="177"/>
                  </a:cubicBezTo>
                  <a:cubicBezTo>
                    <a:pt x="125" y="177"/>
                    <a:pt x="172" y="145"/>
                    <a:pt x="172" y="78"/>
                  </a:cubicBezTo>
                  <a:cubicBezTo>
                    <a:pt x="182" y="27"/>
                    <a:pt x="143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8" name="Google Shape;37428;p33"/>
            <p:cNvSpPr/>
            <p:nvPr/>
          </p:nvSpPr>
          <p:spPr>
            <a:xfrm>
              <a:off x="988600" y="5529488"/>
              <a:ext cx="5900" cy="5650"/>
            </a:xfrm>
            <a:custGeom>
              <a:avLst/>
              <a:gdLst/>
              <a:ahLst/>
              <a:cxnLst/>
              <a:rect l="l" t="t" r="r" b="b"/>
              <a:pathLst>
                <a:path w="236" h="226" extrusionOk="0">
                  <a:moveTo>
                    <a:pt x="126" y="1"/>
                  </a:moveTo>
                  <a:cubicBezTo>
                    <a:pt x="70" y="1"/>
                    <a:pt x="11" y="38"/>
                    <a:pt x="11" y="113"/>
                  </a:cubicBezTo>
                  <a:cubicBezTo>
                    <a:pt x="0" y="188"/>
                    <a:pt x="54" y="225"/>
                    <a:pt x="110" y="225"/>
                  </a:cubicBezTo>
                  <a:cubicBezTo>
                    <a:pt x="166" y="225"/>
                    <a:pt x="225" y="188"/>
                    <a:pt x="225" y="113"/>
                  </a:cubicBezTo>
                  <a:cubicBezTo>
                    <a:pt x="235" y="38"/>
                    <a:pt x="182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9" name="Google Shape;37429;p33"/>
            <p:cNvSpPr/>
            <p:nvPr/>
          </p:nvSpPr>
          <p:spPr>
            <a:xfrm>
              <a:off x="969625" y="5532488"/>
              <a:ext cx="4550" cy="4450"/>
            </a:xfrm>
            <a:custGeom>
              <a:avLst/>
              <a:gdLst/>
              <a:ahLst/>
              <a:cxnLst/>
              <a:rect l="l" t="t" r="r" b="b"/>
              <a:pathLst>
                <a:path w="182" h="178" extrusionOk="0">
                  <a:moveTo>
                    <a:pt x="100" y="1"/>
                  </a:moveTo>
                  <a:cubicBezTo>
                    <a:pt x="53" y="1"/>
                    <a:pt x="0" y="33"/>
                    <a:pt x="0" y="100"/>
                  </a:cubicBezTo>
                  <a:cubicBezTo>
                    <a:pt x="0" y="151"/>
                    <a:pt x="39" y="178"/>
                    <a:pt x="80" y="178"/>
                  </a:cubicBezTo>
                  <a:cubicBezTo>
                    <a:pt x="125" y="178"/>
                    <a:pt x="171" y="146"/>
                    <a:pt x="171" y="79"/>
                  </a:cubicBezTo>
                  <a:cubicBezTo>
                    <a:pt x="182" y="28"/>
                    <a:pt x="143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0" name="Google Shape;37430;p33"/>
            <p:cNvSpPr/>
            <p:nvPr/>
          </p:nvSpPr>
          <p:spPr>
            <a:xfrm>
              <a:off x="941025" y="5545788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38" y="0"/>
                  </a:moveTo>
                  <a:cubicBezTo>
                    <a:pt x="79" y="0"/>
                    <a:pt x="12" y="43"/>
                    <a:pt x="12" y="124"/>
                  </a:cubicBezTo>
                  <a:cubicBezTo>
                    <a:pt x="1" y="198"/>
                    <a:pt x="54" y="236"/>
                    <a:pt x="110" y="236"/>
                  </a:cubicBezTo>
                  <a:cubicBezTo>
                    <a:pt x="166" y="236"/>
                    <a:pt x="225" y="198"/>
                    <a:pt x="225" y="124"/>
                  </a:cubicBezTo>
                  <a:lnTo>
                    <a:pt x="225" y="102"/>
                  </a:lnTo>
                  <a:cubicBezTo>
                    <a:pt x="235" y="33"/>
                    <a:pt x="190" y="0"/>
                    <a:pt x="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1" name="Google Shape;37431;p33"/>
            <p:cNvSpPr/>
            <p:nvPr/>
          </p:nvSpPr>
          <p:spPr>
            <a:xfrm>
              <a:off x="913000" y="5564838"/>
              <a:ext cx="6450" cy="5525"/>
            </a:xfrm>
            <a:custGeom>
              <a:avLst/>
              <a:gdLst/>
              <a:ahLst/>
              <a:cxnLst/>
              <a:rect l="l" t="t" r="r" b="b"/>
              <a:pathLst>
                <a:path w="258" h="221" extrusionOk="0">
                  <a:moveTo>
                    <a:pt x="143" y="1"/>
                  </a:moveTo>
                  <a:cubicBezTo>
                    <a:pt x="125" y="1"/>
                    <a:pt x="106" y="8"/>
                    <a:pt x="85" y="24"/>
                  </a:cubicBezTo>
                  <a:lnTo>
                    <a:pt x="85" y="46"/>
                  </a:lnTo>
                  <a:cubicBezTo>
                    <a:pt x="1" y="113"/>
                    <a:pt x="36" y="221"/>
                    <a:pt x="108" y="221"/>
                  </a:cubicBezTo>
                  <a:cubicBezTo>
                    <a:pt x="127" y="221"/>
                    <a:pt x="148" y="213"/>
                    <a:pt x="171" y="195"/>
                  </a:cubicBezTo>
                  <a:cubicBezTo>
                    <a:pt x="257" y="126"/>
                    <a:pt x="218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2" name="Google Shape;37432;p33"/>
            <p:cNvSpPr/>
            <p:nvPr/>
          </p:nvSpPr>
          <p:spPr>
            <a:xfrm>
              <a:off x="891850" y="5586688"/>
              <a:ext cx="5725" cy="5300"/>
            </a:xfrm>
            <a:custGeom>
              <a:avLst/>
              <a:gdLst/>
              <a:ahLst/>
              <a:cxnLst/>
              <a:rect l="l" t="t" r="r" b="b"/>
              <a:pathLst>
                <a:path w="229" h="212" extrusionOk="0">
                  <a:moveTo>
                    <a:pt x="142" y="1"/>
                  </a:moveTo>
                  <a:cubicBezTo>
                    <a:pt x="105" y="1"/>
                    <a:pt x="61" y="23"/>
                    <a:pt x="33" y="69"/>
                  </a:cubicBezTo>
                  <a:cubicBezTo>
                    <a:pt x="33" y="69"/>
                    <a:pt x="33" y="91"/>
                    <a:pt x="33" y="91"/>
                  </a:cubicBezTo>
                  <a:cubicBezTo>
                    <a:pt x="0" y="157"/>
                    <a:pt x="32" y="211"/>
                    <a:pt x="88" y="211"/>
                  </a:cubicBezTo>
                  <a:cubicBezTo>
                    <a:pt x="104" y="211"/>
                    <a:pt x="122" y="207"/>
                    <a:pt x="140" y="198"/>
                  </a:cubicBezTo>
                  <a:lnTo>
                    <a:pt x="162" y="198"/>
                  </a:lnTo>
                  <a:cubicBezTo>
                    <a:pt x="183" y="176"/>
                    <a:pt x="204" y="133"/>
                    <a:pt x="204" y="112"/>
                  </a:cubicBezTo>
                  <a:cubicBezTo>
                    <a:pt x="229" y="39"/>
                    <a:pt x="191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3" name="Google Shape;37433;p33"/>
            <p:cNvSpPr/>
            <p:nvPr/>
          </p:nvSpPr>
          <p:spPr>
            <a:xfrm>
              <a:off x="887600" y="5612313"/>
              <a:ext cx="5900" cy="5650"/>
            </a:xfrm>
            <a:custGeom>
              <a:avLst/>
              <a:gdLst/>
              <a:ahLst/>
              <a:cxnLst/>
              <a:rect l="l" t="t" r="r" b="b"/>
              <a:pathLst>
                <a:path w="236" h="226" extrusionOk="0">
                  <a:moveTo>
                    <a:pt x="126" y="1"/>
                  </a:moveTo>
                  <a:cubicBezTo>
                    <a:pt x="70" y="1"/>
                    <a:pt x="11" y="38"/>
                    <a:pt x="11" y="113"/>
                  </a:cubicBezTo>
                  <a:cubicBezTo>
                    <a:pt x="0" y="188"/>
                    <a:pt x="54" y="225"/>
                    <a:pt x="110" y="225"/>
                  </a:cubicBezTo>
                  <a:cubicBezTo>
                    <a:pt x="166" y="225"/>
                    <a:pt x="225" y="188"/>
                    <a:pt x="225" y="113"/>
                  </a:cubicBezTo>
                  <a:cubicBezTo>
                    <a:pt x="236" y="38"/>
                    <a:pt x="182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4" name="Google Shape;37434;p33"/>
            <p:cNvSpPr/>
            <p:nvPr/>
          </p:nvSpPr>
          <p:spPr>
            <a:xfrm>
              <a:off x="889375" y="5644188"/>
              <a:ext cx="6625" cy="5475"/>
            </a:xfrm>
            <a:custGeom>
              <a:avLst/>
              <a:gdLst/>
              <a:ahLst/>
              <a:cxnLst/>
              <a:rect l="l" t="t" r="r" b="b"/>
              <a:pathLst>
                <a:path w="265" h="219" extrusionOk="0">
                  <a:moveTo>
                    <a:pt x="180" y="1"/>
                  </a:moveTo>
                  <a:cubicBezTo>
                    <a:pt x="166" y="1"/>
                    <a:pt x="150" y="5"/>
                    <a:pt x="132" y="14"/>
                  </a:cubicBezTo>
                  <a:lnTo>
                    <a:pt x="111" y="14"/>
                  </a:lnTo>
                  <a:cubicBezTo>
                    <a:pt x="1" y="69"/>
                    <a:pt x="1" y="219"/>
                    <a:pt x="85" y="219"/>
                  </a:cubicBezTo>
                  <a:cubicBezTo>
                    <a:pt x="99" y="219"/>
                    <a:pt x="115" y="215"/>
                    <a:pt x="132" y="206"/>
                  </a:cubicBezTo>
                  <a:lnTo>
                    <a:pt x="154" y="206"/>
                  </a:lnTo>
                  <a:cubicBezTo>
                    <a:pt x="264" y="151"/>
                    <a:pt x="264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5" name="Google Shape;37435;p33"/>
            <p:cNvSpPr/>
            <p:nvPr/>
          </p:nvSpPr>
          <p:spPr>
            <a:xfrm>
              <a:off x="-547400" y="3999013"/>
              <a:ext cx="181700" cy="61875"/>
            </a:xfrm>
            <a:custGeom>
              <a:avLst/>
              <a:gdLst/>
              <a:ahLst/>
              <a:cxnLst/>
              <a:rect l="l" t="t" r="r" b="b"/>
              <a:pathLst>
                <a:path w="7268" h="2475" extrusionOk="0">
                  <a:moveTo>
                    <a:pt x="3715" y="0"/>
                  </a:moveTo>
                  <a:cubicBezTo>
                    <a:pt x="3652" y="0"/>
                    <a:pt x="3590" y="4"/>
                    <a:pt x="3527" y="10"/>
                  </a:cubicBezTo>
                  <a:cubicBezTo>
                    <a:pt x="2672" y="95"/>
                    <a:pt x="663" y="437"/>
                    <a:pt x="0" y="993"/>
                  </a:cubicBezTo>
                  <a:cubicBezTo>
                    <a:pt x="492" y="1549"/>
                    <a:pt x="2501" y="2382"/>
                    <a:pt x="3228" y="2468"/>
                  </a:cubicBezTo>
                  <a:cubicBezTo>
                    <a:pt x="3274" y="2473"/>
                    <a:pt x="3322" y="2475"/>
                    <a:pt x="3371" y="2475"/>
                  </a:cubicBezTo>
                  <a:cubicBezTo>
                    <a:pt x="4456" y="2475"/>
                    <a:pt x="6204" y="1383"/>
                    <a:pt x="7268" y="1015"/>
                  </a:cubicBezTo>
                  <a:lnTo>
                    <a:pt x="5942" y="758"/>
                  </a:lnTo>
                  <a:cubicBezTo>
                    <a:pt x="5250" y="462"/>
                    <a:pt x="4485" y="0"/>
                    <a:pt x="37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6" name="Google Shape;37436;p33"/>
            <p:cNvSpPr/>
            <p:nvPr/>
          </p:nvSpPr>
          <p:spPr>
            <a:xfrm>
              <a:off x="-613675" y="4101838"/>
              <a:ext cx="137375" cy="51450"/>
            </a:xfrm>
            <a:custGeom>
              <a:avLst/>
              <a:gdLst/>
              <a:ahLst/>
              <a:cxnLst/>
              <a:rect l="l" t="t" r="r" b="b"/>
              <a:pathLst>
                <a:path w="5495" h="2058" extrusionOk="0">
                  <a:moveTo>
                    <a:pt x="5494" y="1"/>
                  </a:moveTo>
                  <a:cubicBezTo>
                    <a:pt x="5045" y="65"/>
                    <a:pt x="4596" y="108"/>
                    <a:pt x="4126" y="129"/>
                  </a:cubicBezTo>
                  <a:cubicBezTo>
                    <a:pt x="2908" y="1326"/>
                    <a:pt x="1711" y="770"/>
                    <a:pt x="236" y="1411"/>
                  </a:cubicBezTo>
                  <a:lnTo>
                    <a:pt x="257" y="1411"/>
                  </a:lnTo>
                  <a:cubicBezTo>
                    <a:pt x="172" y="1454"/>
                    <a:pt x="86" y="1497"/>
                    <a:pt x="1" y="1540"/>
                  </a:cubicBezTo>
                  <a:cubicBezTo>
                    <a:pt x="878" y="1649"/>
                    <a:pt x="1778" y="2057"/>
                    <a:pt x="2659" y="2057"/>
                  </a:cubicBezTo>
                  <a:cubicBezTo>
                    <a:pt x="2980" y="2057"/>
                    <a:pt x="3299" y="2003"/>
                    <a:pt x="3613" y="1860"/>
                  </a:cubicBezTo>
                  <a:cubicBezTo>
                    <a:pt x="4404" y="1476"/>
                    <a:pt x="5003" y="792"/>
                    <a:pt x="54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7" name="Google Shape;37437;p33"/>
            <p:cNvSpPr/>
            <p:nvPr/>
          </p:nvSpPr>
          <p:spPr>
            <a:xfrm>
              <a:off x="-469400" y="4035038"/>
              <a:ext cx="26225" cy="27825"/>
            </a:xfrm>
            <a:custGeom>
              <a:avLst/>
              <a:gdLst/>
              <a:ahLst/>
              <a:cxnLst/>
              <a:rect l="l" t="t" r="r" b="b"/>
              <a:pathLst>
                <a:path w="1049" h="1113" extrusionOk="0">
                  <a:moveTo>
                    <a:pt x="1048" y="1"/>
                  </a:moveTo>
                  <a:lnTo>
                    <a:pt x="1048" y="1"/>
                  </a:lnTo>
                  <a:cubicBezTo>
                    <a:pt x="792" y="279"/>
                    <a:pt x="407" y="685"/>
                    <a:pt x="1" y="1112"/>
                  </a:cubicBezTo>
                  <a:cubicBezTo>
                    <a:pt x="65" y="1091"/>
                    <a:pt x="129" y="1091"/>
                    <a:pt x="193" y="1070"/>
                  </a:cubicBezTo>
                  <a:cubicBezTo>
                    <a:pt x="343" y="1027"/>
                    <a:pt x="471" y="1006"/>
                    <a:pt x="621" y="963"/>
                  </a:cubicBezTo>
                  <a:cubicBezTo>
                    <a:pt x="642" y="899"/>
                    <a:pt x="685" y="835"/>
                    <a:pt x="728" y="749"/>
                  </a:cubicBezTo>
                  <a:cubicBezTo>
                    <a:pt x="835" y="514"/>
                    <a:pt x="941" y="257"/>
                    <a:pt x="10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8" name="Google Shape;37438;p33"/>
            <p:cNvSpPr/>
            <p:nvPr/>
          </p:nvSpPr>
          <p:spPr>
            <a:xfrm>
              <a:off x="-524950" y="4016888"/>
              <a:ext cx="94050" cy="52375"/>
            </a:xfrm>
            <a:custGeom>
              <a:avLst/>
              <a:gdLst/>
              <a:ahLst/>
              <a:cxnLst/>
              <a:rect l="l" t="t" r="r" b="b"/>
              <a:pathLst>
                <a:path w="3762" h="2095" extrusionOk="0">
                  <a:moveTo>
                    <a:pt x="3762" y="0"/>
                  </a:moveTo>
                  <a:lnTo>
                    <a:pt x="3762" y="0"/>
                  </a:lnTo>
                  <a:cubicBezTo>
                    <a:pt x="2351" y="471"/>
                    <a:pt x="1133" y="1133"/>
                    <a:pt x="0" y="2095"/>
                  </a:cubicBezTo>
                  <a:cubicBezTo>
                    <a:pt x="385" y="2074"/>
                    <a:pt x="791" y="2052"/>
                    <a:pt x="1176" y="2009"/>
                  </a:cubicBezTo>
                  <a:cubicBezTo>
                    <a:pt x="1389" y="1881"/>
                    <a:pt x="1603" y="1753"/>
                    <a:pt x="1795" y="1603"/>
                  </a:cubicBezTo>
                  <a:cubicBezTo>
                    <a:pt x="2137" y="1368"/>
                    <a:pt x="2437" y="1048"/>
                    <a:pt x="2757" y="791"/>
                  </a:cubicBezTo>
                  <a:cubicBezTo>
                    <a:pt x="2891" y="677"/>
                    <a:pt x="3126" y="393"/>
                    <a:pt x="3327" y="393"/>
                  </a:cubicBezTo>
                  <a:cubicBezTo>
                    <a:pt x="3351" y="393"/>
                    <a:pt x="3375" y="397"/>
                    <a:pt x="3399" y="406"/>
                  </a:cubicBezTo>
                  <a:cubicBezTo>
                    <a:pt x="3356" y="513"/>
                    <a:pt x="3313" y="620"/>
                    <a:pt x="3270" y="727"/>
                  </a:cubicBezTo>
                  <a:cubicBezTo>
                    <a:pt x="3399" y="577"/>
                    <a:pt x="3463" y="471"/>
                    <a:pt x="3484" y="449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9" name="Google Shape;37439;p33"/>
            <p:cNvSpPr/>
            <p:nvPr/>
          </p:nvSpPr>
          <p:spPr>
            <a:xfrm>
              <a:off x="-607250" y="4104513"/>
              <a:ext cx="51850" cy="32625"/>
            </a:xfrm>
            <a:custGeom>
              <a:avLst/>
              <a:gdLst/>
              <a:ahLst/>
              <a:cxnLst/>
              <a:rect l="l" t="t" r="r" b="b"/>
              <a:pathLst>
                <a:path w="2074" h="1305" extrusionOk="0">
                  <a:moveTo>
                    <a:pt x="1753" y="1"/>
                  </a:moveTo>
                  <a:cubicBezTo>
                    <a:pt x="1274" y="443"/>
                    <a:pt x="794" y="854"/>
                    <a:pt x="260" y="1164"/>
                  </a:cubicBezTo>
                  <a:lnTo>
                    <a:pt x="260" y="1164"/>
                  </a:lnTo>
                  <a:cubicBezTo>
                    <a:pt x="294" y="1147"/>
                    <a:pt x="329" y="1129"/>
                    <a:pt x="364" y="1112"/>
                  </a:cubicBezTo>
                  <a:cubicBezTo>
                    <a:pt x="620" y="984"/>
                    <a:pt x="855" y="877"/>
                    <a:pt x="1091" y="706"/>
                  </a:cubicBezTo>
                  <a:cubicBezTo>
                    <a:pt x="1304" y="578"/>
                    <a:pt x="1433" y="343"/>
                    <a:pt x="1625" y="214"/>
                  </a:cubicBezTo>
                  <a:cubicBezTo>
                    <a:pt x="1753" y="129"/>
                    <a:pt x="1924" y="86"/>
                    <a:pt x="2074" y="22"/>
                  </a:cubicBezTo>
                  <a:cubicBezTo>
                    <a:pt x="1967" y="22"/>
                    <a:pt x="1860" y="22"/>
                    <a:pt x="1753" y="1"/>
                  </a:cubicBezTo>
                  <a:close/>
                  <a:moveTo>
                    <a:pt x="260" y="1164"/>
                  </a:moveTo>
                  <a:lnTo>
                    <a:pt x="260" y="1164"/>
                  </a:lnTo>
                  <a:cubicBezTo>
                    <a:pt x="167" y="1211"/>
                    <a:pt x="78" y="1258"/>
                    <a:pt x="0" y="1304"/>
                  </a:cubicBezTo>
                  <a:cubicBezTo>
                    <a:pt x="88" y="1260"/>
                    <a:pt x="175" y="1214"/>
                    <a:pt x="260" y="11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0" name="Google Shape;37440;p33"/>
            <p:cNvSpPr/>
            <p:nvPr/>
          </p:nvSpPr>
          <p:spPr>
            <a:xfrm>
              <a:off x="-607775" y="4105038"/>
              <a:ext cx="97275" cy="32100"/>
            </a:xfrm>
            <a:custGeom>
              <a:avLst/>
              <a:gdLst/>
              <a:ahLst/>
              <a:cxnLst/>
              <a:rect l="l" t="t" r="r" b="b"/>
              <a:pathLst>
                <a:path w="3891" h="1284" extrusionOk="0">
                  <a:moveTo>
                    <a:pt x="2095" y="1"/>
                  </a:moveTo>
                  <a:cubicBezTo>
                    <a:pt x="1945" y="65"/>
                    <a:pt x="1774" y="108"/>
                    <a:pt x="1646" y="193"/>
                  </a:cubicBezTo>
                  <a:cubicBezTo>
                    <a:pt x="1454" y="322"/>
                    <a:pt x="1325" y="557"/>
                    <a:pt x="1112" y="685"/>
                  </a:cubicBezTo>
                  <a:cubicBezTo>
                    <a:pt x="876" y="856"/>
                    <a:pt x="641" y="963"/>
                    <a:pt x="385" y="1091"/>
                  </a:cubicBezTo>
                  <a:cubicBezTo>
                    <a:pt x="279" y="1144"/>
                    <a:pt x="172" y="1197"/>
                    <a:pt x="78" y="1250"/>
                  </a:cubicBezTo>
                  <a:lnTo>
                    <a:pt x="78" y="1250"/>
                  </a:lnTo>
                  <a:cubicBezTo>
                    <a:pt x="1517" y="661"/>
                    <a:pt x="2693" y="1177"/>
                    <a:pt x="3890" y="1"/>
                  </a:cubicBezTo>
                  <a:lnTo>
                    <a:pt x="3890" y="1"/>
                  </a:lnTo>
                  <a:cubicBezTo>
                    <a:pt x="3548" y="22"/>
                    <a:pt x="3228" y="22"/>
                    <a:pt x="2886" y="22"/>
                  </a:cubicBezTo>
                  <a:cubicBezTo>
                    <a:pt x="2629" y="22"/>
                    <a:pt x="2351" y="22"/>
                    <a:pt x="2095" y="1"/>
                  </a:cubicBezTo>
                  <a:close/>
                  <a:moveTo>
                    <a:pt x="78" y="1250"/>
                  </a:moveTo>
                  <a:cubicBezTo>
                    <a:pt x="52" y="1261"/>
                    <a:pt x="26" y="1272"/>
                    <a:pt x="0" y="1283"/>
                  </a:cubicBezTo>
                  <a:lnTo>
                    <a:pt x="21" y="1283"/>
                  </a:lnTo>
                  <a:cubicBezTo>
                    <a:pt x="40" y="1272"/>
                    <a:pt x="59" y="1261"/>
                    <a:pt x="78" y="12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1" name="Google Shape;37441;p33"/>
            <p:cNvSpPr/>
            <p:nvPr/>
          </p:nvSpPr>
          <p:spPr>
            <a:xfrm>
              <a:off x="-495575" y="4026688"/>
              <a:ext cx="55600" cy="40450"/>
            </a:xfrm>
            <a:custGeom>
              <a:avLst/>
              <a:gdLst/>
              <a:ahLst/>
              <a:cxnLst/>
              <a:rect l="l" t="t" r="r" b="b"/>
              <a:pathLst>
                <a:path w="2224" h="1618" extrusionOk="0">
                  <a:moveTo>
                    <a:pt x="2152" y="1"/>
                  </a:moveTo>
                  <a:cubicBezTo>
                    <a:pt x="1951" y="1"/>
                    <a:pt x="1716" y="285"/>
                    <a:pt x="1582" y="399"/>
                  </a:cubicBezTo>
                  <a:cubicBezTo>
                    <a:pt x="1262" y="656"/>
                    <a:pt x="962" y="976"/>
                    <a:pt x="620" y="1211"/>
                  </a:cubicBezTo>
                  <a:cubicBezTo>
                    <a:pt x="428" y="1361"/>
                    <a:pt x="214" y="1489"/>
                    <a:pt x="1" y="1617"/>
                  </a:cubicBezTo>
                  <a:cubicBezTo>
                    <a:pt x="343" y="1575"/>
                    <a:pt x="706" y="1511"/>
                    <a:pt x="1048" y="1446"/>
                  </a:cubicBezTo>
                  <a:cubicBezTo>
                    <a:pt x="1454" y="1019"/>
                    <a:pt x="1839" y="613"/>
                    <a:pt x="2095" y="335"/>
                  </a:cubicBezTo>
                  <a:cubicBezTo>
                    <a:pt x="2138" y="228"/>
                    <a:pt x="2181" y="121"/>
                    <a:pt x="2224" y="14"/>
                  </a:cubicBezTo>
                  <a:cubicBezTo>
                    <a:pt x="2200" y="5"/>
                    <a:pt x="2176" y="1"/>
                    <a:pt x="2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2" name="Google Shape;37442;p33"/>
            <p:cNvSpPr/>
            <p:nvPr/>
          </p:nvSpPr>
          <p:spPr>
            <a:xfrm>
              <a:off x="-476325" y="3938738"/>
              <a:ext cx="386350" cy="163125"/>
            </a:xfrm>
            <a:custGeom>
              <a:avLst/>
              <a:gdLst/>
              <a:ahLst/>
              <a:cxnLst/>
              <a:rect l="l" t="t" r="r" b="b"/>
              <a:pathLst>
                <a:path w="15454" h="6525" extrusionOk="0">
                  <a:moveTo>
                    <a:pt x="13802" y="0"/>
                  </a:moveTo>
                  <a:cubicBezTo>
                    <a:pt x="13587" y="0"/>
                    <a:pt x="13374" y="10"/>
                    <a:pt x="13167" y="27"/>
                  </a:cubicBezTo>
                  <a:cubicBezTo>
                    <a:pt x="12632" y="48"/>
                    <a:pt x="12098" y="155"/>
                    <a:pt x="11585" y="284"/>
                  </a:cubicBezTo>
                  <a:cubicBezTo>
                    <a:pt x="10559" y="540"/>
                    <a:pt x="9576" y="925"/>
                    <a:pt x="8635" y="1352"/>
                  </a:cubicBezTo>
                  <a:cubicBezTo>
                    <a:pt x="6754" y="2186"/>
                    <a:pt x="4980" y="3212"/>
                    <a:pt x="3185" y="4024"/>
                  </a:cubicBezTo>
                  <a:cubicBezTo>
                    <a:pt x="2736" y="4216"/>
                    <a:pt x="2287" y="4409"/>
                    <a:pt x="1838" y="4558"/>
                  </a:cubicBezTo>
                  <a:lnTo>
                    <a:pt x="1518" y="4665"/>
                  </a:lnTo>
                  <a:lnTo>
                    <a:pt x="1176" y="4751"/>
                  </a:lnTo>
                  <a:cubicBezTo>
                    <a:pt x="1069" y="4772"/>
                    <a:pt x="983" y="4793"/>
                    <a:pt x="898" y="4815"/>
                  </a:cubicBezTo>
                  <a:cubicBezTo>
                    <a:pt x="620" y="5392"/>
                    <a:pt x="342" y="5990"/>
                    <a:pt x="0" y="6525"/>
                  </a:cubicBezTo>
                  <a:cubicBezTo>
                    <a:pt x="235" y="6503"/>
                    <a:pt x="492" y="6461"/>
                    <a:pt x="727" y="6418"/>
                  </a:cubicBezTo>
                  <a:cubicBezTo>
                    <a:pt x="983" y="6354"/>
                    <a:pt x="1240" y="6311"/>
                    <a:pt x="1496" y="6247"/>
                  </a:cubicBezTo>
                  <a:lnTo>
                    <a:pt x="1689" y="6204"/>
                  </a:lnTo>
                  <a:lnTo>
                    <a:pt x="1881" y="6140"/>
                  </a:lnTo>
                  <a:cubicBezTo>
                    <a:pt x="1887" y="6138"/>
                    <a:pt x="1894" y="6137"/>
                    <a:pt x="1901" y="6137"/>
                  </a:cubicBezTo>
                  <a:cubicBezTo>
                    <a:pt x="2022" y="6137"/>
                    <a:pt x="2189" y="6464"/>
                    <a:pt x="2310" y="6464"/>
                  </a:cubicBezTo>
                  <a:cubicBezTo>
                    <a:pt x="2317" y="6464"/>
                    <a:pt x="2323" y="6463"/>
                    <a:pt x="2330" y="6461"/>
                  </a:cubicBezTo>
                  <a:cubicBezTo>
                    <a:pt x="2843" y="6290"/>
                    <a:pt x="3249" y="5670"/>
                    <a:pt x="3741" y="5456"/>
                  </a:cubicBezTo>
                  <a:cubicBezTo>
                    <a:pt x="5643" y="4622"/>
                    <a:pt x="7396" y="3639"/>
                    <a:pt x="9212" y="2806"/>
                  </a:cubicBezTo>
                  <a:cubicBezTo>
                    <a:pt x="10110" y="2400"/>
                    <a:pt x="11008" y="2036"/>
                    <a:pt x="11927" y="1780"/>
                  </a:cubicBezTo>
                  <a:cubicBezTo>
                    <a:pt x="12559" y="1614"/>
                    <a:pt x="13201" y="1502"/>
                    <a:pt x="13832" y="1502"/>
                  </a:cubicBezTo>
                  <a:cubicBezTo>
                    <a:pt x="14097" y="1502"/>
                    <a:pt x="14360" y="1522"/>
                    <a:pt x="14620" y="1566"/>
                  </a:cubicBezTo>
                  <a:cubicBezTo>
                    <a:pt x="14646" y="1569"/>
                    <a:pt x="14673" y="1571"/>
                    <a:pt x="14699" y="1571"/>
                  </a:cubicBezTo>
                  <a:cubicBezTo>
                    <a:pt x="15032" y="1571"/>
                    <a:pt x="15330" y="1323"/>
                    <a:pt x="15389" y="946"/>
                  </a:cubicBezTo>
                  <a:cubicBezTo>
                    <a:pt x="15454" y="561"/>
                    <a:pt x="15218" y="177"/>
                    <a:pt x="14834" y="91"/>
                  </a:cubicBezTo>
                  <a:lnTo>
                    <a:pt x="14812" y="91"/>
                  </a:lnTo>
                  <a:cubicBezTo>
                    <a:pt x="14485" y="26"/>
                    <a:pt x="14142" y="0"/>
                    <a:pt x="138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3" name="Google Shape;37443;p33"/>
            <p:cNvSpPr/>
            <p:nvPr/>
          </p:nvSpPr>
          <p:spPr>
            <a:xfrm>
              <a:off x="-630750" y="4058038"/>
              <a:ext cx="105825" cy="46500"/>
            </a:xfrm>
            <a:custGeom>
              <a:avLst/>
              <a:gdLst/>
              <a:ahLst/>
              <a:cxnLst/>
              <a:rect l="l" t="t" r="r" b="b"/>
              <a:pathLst>
                <a:path w="4233" h="1860" extrusionOk="0">
                  <a:moveTo>
                    <a:pt x="0" y="0"/>
                  </a:moveTo>
                  <a:lnTo>
                    <a:pt x="0" y="1539"/>
                  </a:lnTo>
                  <a:cubicBezTo>
                    <a:pt x="876" y="1689"/>
                    <a:pt x="1774" y="1795"/>
                    <a:pt x="2693" y="1860"/>
                  </a:cubicBezTo>
                  <a:cubicBezTo>
                    <a:pt x="3099" y="1475"/>
                    <a:pt x="3527" y="1069"/>
                    <a:pt x="3954" y="684"/>
                  </a:cubicBezTo>
                  <a:cubicBezTo>
                    <a:pt x="4040" y="599"/>
                    <a:pt x="4125" y="534"/>
                    <a:pt x="4232" y="449"/>
                  </a:cubicBezTo>
                  <a:cubicBezTo>
                    <a:pt x="4082" y="449"/>
                    <a:pt x="3933" y="470"/>
                    <a:pt x="3805" y="470"/>
                  </a:cubicBezTo>
                  <a:cubicBezTo>
                    <a:pt x="3751" y="471"/>
                    <a:pt x="3697" y="472"/>
                    <a:pt x="3644" y="472"/>
                  </a:cubicBezTo>
                  <a:cubicBezTo>
                    <a:pt x="2436" y="472"/>
                    <a:pt x="1228" y="24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4" name="Google Shape;37444;p33"/>
            <p:cNvSpPr/>
            <p:nvPr/>
          </p:nvSpPr>
          <p:spPr>
            <a:xfrm>
              <a:off x="-510525" y="4059088"/>
              <a:ext cx="56650" cy="45975"/>
            </a:xfrm>
            <a:custGeom>
              <a:avLst/>
              <a:gdLst/>
              <a:ahLst/>
              <a:cxnLst/>
              <a:rect l="l" t="t" r="r" b="b"/>
              <a:pathLst>
                <a:path w="2266" h="1839" extrusionOk="0">
                  <a:moveTo>
                    <a:pt x="2266" y="1"/>
                  </a:moveTo>
                  <a:lnTo>
                    <a:pt x="2266" y="1"/>
                  </a:lnTo>
                  <a:cubicBezTo>
                    <a:pt x="2116" y="44"/>
                    <a:pt x="1988" y="65"/>
                    <a:pt x="1838" y="108"/>
                  </a:cubicBezTo>
                  <a:cubicBezTo>
                    <a:pt x="1774" y="129"/>
                    <a:pt x="1710" y="129"/>
                    <a:pt x="1646" y="150"/>
                  </a:cubicBezTo>
                  <a:cubicBezTo>
                    <a:pt x="1047" y="749"/>
                    <a:pt x="449" y="1347"/>
                    <a:pt x="214" y="1625"/>
                  </a:cubicBezTo>
                  <a:cubicBezTo>
                    <a:pt x="128" y="1711"/>
                    <a:pt x="64" y="1775"/>
                    <a:pt x="0" y="1839"/>
                  </a:cubicBezTo>
                  <a:cubicBezTo>
                    <a:pt x="470" y="1818"/>
                    <a:pt x="919" y="1775"/>
                    <a:pt x="1368" y="1711"/>
                  </a:cubicBezTo>
                  <a:cubicBezTo>
                    <a:pt x="1710" y="1176"/>
                    <a:pt x="1988" y="578"/>
                    <a:pt x="22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5" name="Google Shape;37445;p33"/>
            <p:cNvSpPr/>
            <p:nvPr/>
          </p:nvSpPr>
          <p:spPr>
            <a:xfrm>
              <a:off x="-563425" y="4067113"/>
              <a:ext cx="67875" cy="37950"/>
            </a:xfrm>
            <a:custGeom>
              <a:avLst/>
              <a:gdLst/>
              <a:ahLst/>
              <a:cxnLst/>
              <a:rect l="l" t="t" r="r" b="b"/>
              <a:pathLst>
                <a:path w="2715" h="1518" extrusionOk="0">
                  <a:moveTo>
                    <a:pt x="2715" y="0"/>
                  </a:moveTo>
                  <a:lnTo>
                    <a:pt x="2715" y="0"/>
                  </a:lnTo>
                  <a:cubicBezTo>
                    <a:pt x="2330" y="43"/>
                    <a:pt x="1924" y="65"/>
                    <a:pt x="1539" y="86"/>
                  </a:cubicBezTo>
                  <a:cubicBezTo>
                    <a:pt x="1432" y="171"/>
                    <a:pt x="1347" y="236"/>
                    <a:pt x="1261" y="321"/>
                  </a:cubicBezTo>
                  <a:cubicBezTo>
                    <a:pt x="834" y="706"/>
                    <a:pt x="406" y="1112"/>
                    <a:pt x="0" y="1497"/>
                  </a:cubicBezTo>
                  <a:cubicBezTo>
                    <a:pt x="107" y="1518"/>
                    <a:pt x="214" y="1518"/>
                    <a:pt x="321" y="1518"/>
                  </a:cubicBezTo>
                  <a:cubicBezTo>
                    <a:pt x="449" y="1475"/>
                    <a:pt x="577" y="1432"/>
                    <a:pt x="684" y="1390"/>
                  </a:cubicBezTo>
                  <a:cubicBezTo>
                    <a:pt x="962" y="1219"/>
                    <a:pt x="1240" y="1026"/>
                    <a:pt x="1496" y="813"/>
                  </a:cubicBezTo>
                  <a:cubicBezTo>
                    <a:pt x="1881" y="471"/>
                    <a:pt x="2309" y="236"/>
                    <a:pt x="27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6" name="Google Shape;37446;p33"/>
            <p:cNvSpPr/>
            <p:nvPr/>
          </p:nvSpPr>
          <p:spPr>
            <a:xfrm>
              <a:off x="-555425" y="4062838"/>
              <a:ext cx="86050" cy="42775"/>
            </a:xfrm>
            <a:custGeom>
              <a:avLst/>
              <a:gdLst/>
              <a:ahLst/>
              <a:cxnLst/>
              <a:rect l="l" t="t" r="r" b="b"/>
              <a:pathLst>
                <a:path w="3442" h="1711" extrusionOk="0">
                  <a:moveTo>
                    <a:pt x="3442" y="0"/>
                  </a:moveTo>
                  <a:lnTo>
                    <a:pt x="3442" y="0"/>
                  </a:lnTo>
                  <a:cubicBezTo>
                    <a:pt x="3100" y="65"/>
                    <a:pt x="2737" y="129"/>
                    <a:pt x="2395" y="150"/>
                  </a:cubicBezTo>
                  <a:cubicBezTo>
                    <a:pt x="1989" y="407"/>
                    <a:pt x="1561" y="642"/>
                    <a:pt x="1176" y="984"/>
                  </a:cubicBezTo>
                  <a:cubicBezTo>
                    <a:pt x="920" y="1197"/>
                    <a:pt x="642" y="1390"/>
                    <a:pt x="364" y="1561"/>
                  </a:cubicBezTo>
                  <a:cubicBezTo>
                    <a:pt x="257" y="1603"/>
                    <a:pt x="129" y="1646"/>
                    <a:pt x="1" y="1689"/>
                  </a:cubicBezTo>
                  <a:cubicBezTo>
                    <a:pt x="257" y="1710"/>
                    <a:pt x="535" y="1710"/>
                    <a:pt x="792" y="1710"/>
                  </a:cubicBezTo>
                  <a:cubicBezTo>
                    <a:pt x="1134" y="1710"/>
                    <a:pt x="1454" y="1710"/>
                    <a:pt x="1796" y="1689"/>
                  </a:cubicBezTo>
                  <a:cubicBezTo>
                    <a:pt x="1860" y="1625"/>
                    <a:pt x="1924" y="1561"/>
                    <a:pt x="2010" y="1475"/>
                  </a:cubicBezTo>
                  <a:cubicBezTo>
                    <a:pt x="2245" y="1197"/>
                    <a:pt x="2843" y="578"/>
                    <a:pt x="34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7" name="Google Shape;37447;p33"/>
            <p:cNvSpPr/>
            <p:nvPr/>
          </p:nvSpPr>
          <p:spPr>
            <a:xfrm>
              <a:off x="-512125" y="5441463"/>
              <a:ext cx="75900" cy="78575"/>
            </a:xfrm>
            <a:custGeom>
              <a:avLst/>
              <a:gdLst/>
              <a:ahLst/>
              <a:cxnLst/>
              <a:rect l="l" t="t" r="r" b="b"/>
              <a:pathLst>
                <a:path w="3036" h="3143" extrusionOk="0">
                  <a:moveTo>
                    <a:pt x="1411" y="0"/>
                  </a:moveTo>
                  <a:cubicBezTo>
                    <a:pt x="919" y="578"/>
                    <a:pt x="449" y="1155"/>
                    <a:pt x="0" y="1753"/>
                  </a:cubicBezTo>
                  <a:cubicBezTo>
                    <a:pt x="321" y="2202"/>
                    <a:pt x="599" y="2672"/>
                    <a:pt x="834" y="3142"/>
                  </a:cubicBezTo>
                  <a:cubicBezTo>
                    <a:pt x="876" y="3100"/>
                    <a:pt x="919" y="3036"/>
                    <a:pt x="962" y="2993"/>
                  </a:cubicBezTo>
                  <a:cubicBezTo>
                    <a:pt x="1432" y="2330"/>
                    <a:pt x="1924" y="1710"/>
                    <a:pt x="2437" y="1091"/>
                  </a:cubicBezTo>
                  <a:cubicBezTo>
                    <a:pt x="2629" y="855"/>
                    <a:pt x="2843" y="642"/>
                    <a:pt x="3035" y="428"/>
                  </a:cubicBezTo>
                  <a:cubicBezTo>
                    <a:pt x="2479" y="321"/>
                    <a:pt x="1945" y="171"/>
                    <a:pt x="14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8" name="Google Shape;37448;p33"/>
            <p:cNvSpPr/>
            <p:nvPr/>
          </p:nvSpPr>
          <p:spPr>
            <a:xfrm>
              <a:off x="-212375" y="4688688"/>
              <a:ext cx="2248050" cy="687600"/>
            </a:xfrm>
            <a:custGeom>
              <a:avLst/>
              <a:gdLst/>
              <a:ahLst/>
              <a:cxnLst/>
              <a:rect l="l" t="t" r="r" b="b"/>
              <a:pathLst>
                <a:path w="89922" h="27504" extrusionOk="0">
                  <a:moveTo>
                    <a:pt x="70708" y="0"/>
                  </a:moveTo>
                  <a:cubicBezTo>
                    <a:pt x="68112" y="0"/>
                    <a:pt x="65535" y="456"/>
                    <a:pt x="62990" y="530"/>
                  </a:cubicBezTo>
                  <a:cubicBezTo>
                    <a:pt x="62858" y="543"/>
                    <a:pt x="62749" y="550"/>
                    <a:pt x="62658" y="550"/>
                  </a:cubicBezTo>
                  <a:cubicBezTo>
                    <a:pt x="61897" y="550"/>
                    <a:pt x="62438" y="119"/>
                    <a:pt x="61751" y="81"/>
                  </a:cubicBezTo>
                  <a:cubicBezTo>
                    <a:pt x="61691" y="76"/>
                    <a:pt x="61625" y="73"/>
                    <a:pt x="61554" y="73"/>
                  </a:cubicBezTo>
                  <a:cubicBezTo>
                    <a:pt x="60730" y="73"/>
                    <a:pt x="59189" y="394"/>
                    <a:pt x="58480" y="551"/>
                  </a:cubicBezTo>
                  <a:cubicBezTo>
                    <a:pt x="57006" y="936"/>
                    <a:pt x="55573" y="1427"/>
                    <a:pt x="54141" y="1940"/>
                  </a:cubicBezTo>
                  <a:cubicBezTo>
                    <a:pt x="52709" y="2453"/>
                    <a:pt x="51299" y="3009"/>
                    <a:pt x="49867" y="3479"/>
                  </a:cubicBezTo>
                  <a:cubicBezTo>
                    <a:pt x="49161" y="3715"/>
                    <a:pt x="48435" y="3950"/>
                    <a:pt x="47729" y="4142"/>
                  </a:cubicBezTo>
                  <a:cubicBezTo>
                    <a:pt x="47002" y="4334"/>
                    <a:pt x="46254" y="4569"/>
                    <a:pt x="45528" y="4911"/>
                  </a:cubicBezTo>
                  <a:cubicBezTo>
                    <a:pt x="44822" y="5253"/>
                    <a:pt x="44138" y="5681"/>
                    <a:pt x="43497" y="6151"/>
                  </a:cubicBezTo>
                  <a:cubicBezTo>
                    <a:pt x="42856" y="6621"/>
                    <a:pt x="42236" y="7049"/>
                    <a:pt x="41573" y="7476"/>
                  </a:cubicBezTo>
                  <a:cubicBezTo>
                    <a:pt x="40291" y="8289"/>
                    <a:pt x="38923" y="9058"/>
                    <a:pt x="37619" y="9956"/>
                  </a:cubicBezTo>
                  <a:cubicBezTo>
                    <a:pt x="37042" y="10383"/>
                    <a:pt x="36337" y="10661"/>
                    <a:pt x="35631" y="10939"/>
                  </a:cubicBezTo>
                  <a:cubicBezTo>
                    <a:pt x="34948" y="11217"/>
                    <a:pt x="34242" y="11473"/>
                    <a:pt x="33515" y="11708"/>
                  </a:cubicBezTo>
                  <a:cubicBezTo>
                    <a:pt x="32105" y="12200"/>
                    <a:pt x="30651" y="12649"/>
                    <a:pt x="29219" y="13076"/>
                  </a:cubicBezTo>
                  <a:cubicBezTo>
                    <a:pt x="26334" y="13974"/>
                    <a:pt x="23448" y="14808"/>
                    <a:pt x="20563" y="15727"/>
                  </a:cubicBezTo>
                  <a:cubicBezTo>
                    <a:pt x="19109" y="16197"/>
                    <a:pt x="17677" y="16646"/>
                    <a:pt x="16224" y="17202"/>
                  </a:cubicBezTo>
                  <a:cubicBezTo>
                    <a:pt x="15518" y="17479"/>
                    <a:pt x="14813" y="17757"/>
                    <a:pt x="14086" y="18163"/>
                  </a:cubicBezTo>
                  <a:cubicBezTo>
                    <a:pt x="13915" y="18270"/>
                    <a:pt x="13702" y="18420"/>
                    <a:pt x="13552" y="18527"/>
                  </a:cubicBezTo>
                  <a:lnTo>
                    <a:pt x="13082" y="18847"/>
                  </a:lnTo>
                  <a:lnTo>
                    <a:pt x="12120" y="19510"/>
                  </a:lnTo>
                  <a:lnTo>
                    <a:pt x="8230" y="22118"/>
                  </a:lnTo>
                  <a:lnTo>
                    <a:pt x="7247" y="22780"/>
                  </a:lnTo>
                  <a:lnTo>
                    <a:pt x="7012" y="22951"/>
                  </a:lnTo>
                  <a:cubicBezTo>
                    <a:pt x="6926" y="23015"/>
                    <a:pt x="6841" y="23079"/>
                    <a:pt x="6755" y="23144"/>
                  </a:cubicBezTo>
                  <a:cubicBezTo>
                    <a:pt x="6584" y="23293"/>
                    <a:pt x="6413" y="23421"/>
                    <a:pt x="6264" y="23571"/>
                  </a:cubicBezTo>
                  <a:cubicBezTo>
                    <a:pt x="5964" y="23849"/>
                    <a:pt x="5686" y="24127"/>
                    <a:pt x="5409" y="24362"/>
                  </a:cubicBezTo>
                  <a:cubicBezTo>
                    <a:pt x="5280" y="24490"/>
                    <a:pt x="5131" y="24597"/>
                    <a:pt x="5024" y="24661"/>
                  </a:cubicBezTo>
                  <a:cubicBezTo>
                    <a:pt x="4981" y="24704"/>
                    <a:pt x="4831" y="24768"/>
                    <a:pt x="4810" y="24789"/>
                  </a:cubicBezTo>
                  <a:cubicBezTo>
                    <a:pt x="4725" y="24832"/>
                    <a:pt x="4639" y="24875"/>
                    <a:pt x="4554" y="24918"/>
                  </a:cubicBezTo>
                  <a:cubicBezTo>
                    <a:pt x="3314" y="25473"/>
                    <a:pt x="1925" y="25730"/>
                    <a:pt x="535" y="25944"/>
                  </a:cubicBezTo>
                  <a:cubicBezTo>
                    <a:pt x="471" y="26221"/>
                    <a:pt x="407" y="26456"/>
                    <a:pt x="343" y="26649"/>
                  </a:cubicBezTo>
                  <a:cubicBezTo>
                    <a:pt x="257" y="26948"/>
                    <a:pt x="151" y="27247"/>
                    <a:pt x="1" y="27504"/>
                  </a:cubicBezTo>
                  <a:cubicBezTo>
                    <a:pt x="172" y="27482"/>
                    <a:pt x="343" y="27461"/>
                    <a:pt x="514" y="27418"/>
                  </a:cubicBezTo>
                  <a:cubicBezTo>
                    <a:pt x="1989" y="27140"/>
                    <a:pt x="3506" y="26884"/>
                    <a:pt x="5002" y="26179"/>
                  </a:cubicBezTo>
                  <a:cubicBezTo>
                    <a:pt x="5088" y="26136"/>
                    <a:pt x="5195" y="26093"/>
                    <a:pt x="5280" y="26050"/>
                  </a:cubicBezTo>
                  <a:cubicBezTo>
                    <a:pt x="5409" y="25986"/>
                    <a:pt x="5451" y="25965"/>
                    <a:pt x="5558" y="25879"/>
                  </a:cubicBezTo>
                  <a:cubicBezTo>
                    <a:pt x="5772" y="25751"/>
                    <a:pt x="5943" y="25602"/>
                    <a:pt x="6093" y="25473"/>
                  </a:cubicBezTo>
                  <a:cubicBezTo>
                    <a:pt x="6434" y="25174"/>
                    <a:pt x="6712" y="24875"/>
                    <a:pt x="6990" y="24618"/>
                  </a:cubicBezTo>
                  <a:cubicBezTo>
                    <a:pt x="7118" y="24469"/>
                    <a:pt x="7268" y="24362"/>
                    <a:pt x="7396" y="24234"/>
                  </a:cubicBezTo>
                  <a:cubicBezTo>
                    <a:pt x="7460" y="24191"/>
                    <a:pt x="7525" y="24127"/>
                    <a:pt x="7589" y="24084"/>
                  </a:cubicBezTo>
                  <a:lnTo>
                    <a:pt x="7845" y="23913"/>
                  </a:lnTo>
                  <a:lnTo>
                    <a:pt x="8786" y="23229"/>
                  </a:lnTo>
                  <a:lnTo>
                    <a:pt x="12654" y="20579"/>
                  </a:lnTo>
                  <a:lnTo>
                    <a:pt x="13616" y="19895"/>
                  </a:lnTo>
                  <a:cubicBezTo>
                    <a:pt x="13937" y="19660"/>
                    <a:pt x="14257" y="19403"/>
                    <a:pt x="14535" y="19232"/>
                  </a:cubicBezTo>
                  <a:cubicBezTo>
                    <a:pt x="15155" y="18869"/>
                    <a:pt x="15860" y="18591"/>
                    <a:pt x="16544" y="18313"/>
                  </a:cubicBezTo>
                  <a:cubicBezTo>
                    <a:pt x="17934" y="17757"/>
                    <a:pt x="19366" y="17266"/>
                    <a:pt x="20798" y="16795"/>
                  </a:cubicBezTo>
                  <a:cubicBezTo>
                    <a:pt x="23662" y="15855"/>
                    <a:pt x="26548" y="14979"/>
                    <a:pt x="29433" y="14060"/>
                  </a:cubicBezTo>
                  <a:cubicBezTo>
                    <a:pt x="30886" y="13611"/>
                    <a:pt x="32319" y="13140"/>
                    <a:pt x="33751" y="12649"/>
                  </a:cubicBezTo>
                  <a:cubicBezTo>
                    <a:pt x="34477" y="12392"/>
                    <a:pt x="35183" y="12115"/>
                    <a:pt x="35909" y="11837"/>
                  </a:cubicBezTo>
                  <a:cubicBezTo>
                    <a:pt x="36615" y="11537"/>
                    <a:pt x="37341" y="11238"/>
                    <a:pt x="38025" y="10747"/>
                  </a:cubicBezTo>
                  <a:cubicBezTo>
                    <a:pt x="39286" y="9870"/>
                    <a:pt x="40612" y="9101"/>
                    <a:pt x="41937" y="8246"/>
                  </a:cubicBezTo>
                  <a:cubicBezTo>
                    <a:pt x="42599" y="7818"/>
                    <a:pt x="43262" y="7369"/>
                    <a:pt x="43882" y="6878"/>
                  </a:cubicBezTo>
                  <a:cubicBezTo>
                    <a:pt x="44502" y="6408"/>
                    <a:pt x="45122" y="6002"/>
                    <a:pt x="45784" y="5681"/>
                  </a:cubicBezTo>
                  <a:cubicBezTo>
                    <a:pt x="46468" y="5360"/>
                    <a:pt x="47943" y="5531"/>
                    <a:pt x="48670" y="5339"/>
                  </a:cubicBezTo>
                  <a:cubicBezTo>
                    <a:pt x="49418" y="5125"/>
                    <a:pt x="48670" y="4527"/>
                    <a:pt x="50059" y="4227"/>
                  </a:cubicBezTo>
                  <a:cubicBezTo>
                    <a:pt x="51491" y="3736"/>
                    <a:pt x="52902" y="3180"/>
                    <a:pt x="54334" y="2646"/>
                  </a:cubicBezTo>
                  <a:cubicBezTo>
                    <a:pt x="55744" y="2133"/>
                    <a:pt x="57177" y="1620"/>
                    <a:pt x="58609" y="1257"/>
                  </a:cubicBezTo>
                  <a:cubicBezTo>
                    <a:pt x="59038" y="1151"/>
                    <a:pt x="59478" y="1117"/>
                    <a:pt x="59925" y="1117"/>
                  </a:cubicBezTo>
                  <a:cubicBezTo>
                    <a:pt x="60747" y="1117"/>
                    <a:pt x="61596" y="1232"/>
                    <a:pt x="62454" y="1232"/>
                  </a:cubicBezTo>
                  <a:cubicBezTo>
                    <a:pt x="62640" y="1232"/>
                    <a:pt x="62826" y="1227"/>
                    <a:pt x="63012" y="1214"/>
                  </a:cubicBezTo>
                  <a:cubicBezTo>
                    <a:pt x="65663" y="1139"/>
                    <a:pt x="68265" y="650"/>
                    <a:pt x="70861" y="650"/>
                  </a:cubicBezTo>
                  <a:cubicBezTo>
                    <a:pt x="71215" y="650"/>
                    <a:pt x="71570" y="659"/>
                    <a:pt x="71925" y="679"/>
                  </a:cubicBezTo>
                  <a:cubicBezTo>
                    <a:pt x="74874" y="850"/>
                    <a:pt x="78957" y="1663"/>
                    <a:pt x="80795" y="2240"/>
                  </a:cubicBezTo>
                  <a:cubicBezTo>
                    <a:pt x="80807" y="2248"/>
                    <a:pt x="80818" y="2252"/>
                    <a:pt x="80828" y="2252"/>
                  </a:cubicBezTo>
                  <a:cubicBezTo>
                    <a:pt x="80920" y="2252"/>
                    <a:pt x="80912" y="1919"/>
                    <a:pt x="81009" y="1919"/>
                  </a:cubicBezTo>
                  <a:cubicBezTo>
                    <a:pt x="81671" y="2026"/>
                    <a:pt x="82355" y="2111"/>
                    <a:pt x="82996" y="2218"/>
                  </a:cubicBezTo>
                  <a:cubicBezTo>
                    <a:pt x="83745" y="2325"/>
                    <a:pt x="84471" y="2453"/>
                    <a:pt x="85198" y="2603"/>
                  </a:cubicBezTo>
                  <a:cubicBezTo>
                    <a:pt x="86673" y="2881"/>
                    <a:pt x="88126" y="3223"/>
                    <a:pt x="89580" y="3586"/>
                  </a:cubicBezTo>
                  <a:cubicBezTo>
                    <a:pt x="89602" y="3593"/>
                    <a:pt x="89624" y="3596"/>
                    <a:pt x="89645" y="3596"/>
                  </a:cubicBezTo>
                  <a:cubicBezTo>
                    <a:pt x="89765" y="3596"/>
                    <a:pt x="89861" y="3497"/>
                    <a:pt x="89879" y="3351"/>
                  </a:cubicBezTo>
                  <a:cubicBezTo>
                    <a:pt x="89922" y="3202"/>
                    <a:pt x="89836" y="3031"/>
                    <a:pt x="89687" y="3009"/>
                  </a:cubicBezTo>
                  <a:cubicBezTo>
                    <a:pt x="88233" y="2646"/>
                    <a:pt x="86758" y="2304"/>
                    <a:pt x="85283" y="2005"/>
                  </a:cubicBezTo>
                  <a:cubicBezTo>
                    <a:pt x="84557" y="1855"/>
                    <a:pt x="83809" y="1727"/>
                    <a:pt x="83061" y="1620"/>
                  </a:cubicBezTo>
                  <a:cubicBezTo>
                    <a:pt x="82334" y="1492"/>
                    <a:pt x="81586" y="1406"/>
                    <a:pt x="80838" y="1299"/>
                  </a:cubicBezTo>
                  <a:cubicBezTo>
                    <a:pt x="79320" y="1086"/>
                    <a:pt x="77781" y="808"/>
                    <a:pt x="76242" y="551"/>
                  </a:cubicBezTo>
                  <a:cubicBezTo>
                    <a:pt x="76157" y="530"/>
                    <a:pt x="76050" y="530"/>
                    <a:pt x="75964" y="508"/>
                  </a:cubicBezTo>
                  <a:cubicBezTo>
                    <a:pt x="74639" y="295"/>
                    <a:pt x="73293" y="124"/>
                    <a:pt x="71946" y="38"/>
                  </a:cubicBezTo>
                  <a:cubicBezTo>
                    <a:pt x="71533" y="12"/>
                    <a:pt x="71120" y="0"/>
                    <a:pt x="707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9" name="Google Shape;37449;p33"/>
            <p:cNvSpPr/>
            <p:nvPr/>
          </p:nvSpPr>
          <p:spPr>
            <a:xfrm>
              <a:off x="-436250" y="5376263"/>
              <a:ext cx="223900" cy="84875"/>
            </a:xfrm>
            <a:custGeom>
              <a:avLst/>
              <a:gdLst/>
              <a:ahLst/>
              <a:cxnLst/>
              <a:rect l="l" t="t" r="r" b="b"/>
              <a:pathLst>
                <a:path w="8956" h="3395" extrusionOk="0">
                  <a:moveTo>
                    <a:pt x="8956" y="1"/>
                  </a:moveTo>
                  <a:cubicBezTo>
                    <a:pt x="8400" y="108"/>
                    <a:pt x="7844" y="215"/>
                    <a:pt x="7289" y="343"/>
                  </a:cubicBezTo>
                  <a:cubicBezTo>
                    <a:pt x="6925" y="407"/>
                    <a:pt x="6562" y="492"/>
                    <a:pt x="6220" y="599"/>
                  </a:cubicBezTo>
                  <a:cubicBezTo>
                    <a:pt x="5899" y="706"/>
                    <a:pt x="5515" y="834"/>
                    <a:pt x="5130" y="920"/>
                  </a:cubicBezTo>
                  <a:cubicBezTo>
                    <a:pt x="3655" y="1347"/>
                    <a:pt x="2180" y="1540"/>
                    <a:pt x="983" y="2266"/>
                  </a:cubicBezTo>
                  <a:cubicBezTo>
                    <a:pt x="620" y="2480"/>
                    <a:pt x="299" y="2737"/>
                    <a:pt x="0" y="3036"/>
                  </a:cubicBezTo>
                  <a:cubicBezTo>
                    <a:pt x="1016" y="3260"/>
                    <a:pt x="2031" y="3395"/>
                    <a:pt x="2991" y="3395"/>
                  </a:cubicBezTo>
                  <a:cubicBezTo>
                    <a:pt x="3587" y="3395"/>
                    <a:pt x="4162" y="3343"/>
                    <a:pt x="4702" y="3228"/>
                  </a:cubicBezTo>
                  <a:cubicBezTo>
                    <a:pt x="6605" y="2844"/>
                    <a:pt x="8186" y="1625"/>
                    <a:pt x="89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0" name="Google Shape;37450;p33"/>
            <p:cNvSpPr/>
            <p:nvPr/>
          </p:nvSpPr>
          <p:spPr>
            <a:xfrm>
              <a:off x="-630750" y="5127388"/>
              <a:ext cx="452600" cy="314100"/>
            </a:xfrm>
            <a:custGeom>
              <a:avLst/>
              <a:gdLst/>
              <a:ahLst/>
              <a:cxnLst/>
              <a:rect l="l" t="t" r="r" b="b"/>
              <a:pathLst>
                <a:path w="18104" h="12564" extrusionOk="0">
                  <a:moveTo>
                    <a:pt x="11550" y="1"/>
                  </a:moveTo>
                  <a:cubicBezTo>
                    <a:pt x="9946" y="1"/>
                    <a:pt x="8636" y="864"/>
                    <a:pt x="7011" y="1214"/>
                  </a:cubicBezTo>
                  <a:cubicBezTo>
                    <a:pt x="5579" y="1513"/>
                    <a:pt x="4125" y="1748"/>
                    <a:pt x="2715" y="2218"/>
                  </a:cubicBezTo>
                  <a:cubicBezTo>
                    <a:pt x="2773" y="2415"/>
                    <a:pt x="2706" y="2630"/>
                    <a:pt x="2479" y="2630"/>
                  </a:cubicBezTo>
                  <a:cubicBezTo>
                    <a:pt x="2459" y="2630"/>
                    <a:pt x="2438" y="2628"/>
                    <a:pt x="2415" y="2625"/>
                  </a:cubicBezTo>
                  <a:cubicBezTo>
                    <a:pt x="2287" y="3415"/>
                    <a:pt x="1795" y="4099"/>
                    <a:pt x="1218" y="4634"/>
                  </a:cubicBezTo>
                  <a:cubicBezTo>
                    <a:pt x="834" y="4954"/>
                    <a:pt x="427" y="5254"/>
                    <a:pt x="0" y="5531"/>
                  </a:cubicBezTo>
                  <a:lnTo>
                    <a:pt x="0" y="6237"/>
                  </a:lnTo>
                  <a:cubicBezTo>
                    <a:pt x="278" y="6130"/>
                    <a:pt x="556" y="6023"/>
                    <a:pt x="812" y="5895"/>
                  </a:cubicBezTo>
                  <a:cubicBezTo>
                    <a:pt x="1304" y="5638"/>
                    <a:pt x="1774" y="5318"/>
                    <a:pt x="2052" y="4847"/>
                  </a:cubicBezTo>
                  <a:cubicBezTo>
                    <a:pt x="1911" y="4687"/>
                    <a:pt x="1959" y="4395"/>
                    <a:pt x="2195" y="4395"/>
                  </a:cubicBezTo>
                  <a:cubicBezTo>
                    <a:pt x="2211" y="4395"/>
                    <a:pt x="2227" y="4396"/>
                    <a:pt x="2244" y="4399"/>
                  </a:cubicBezTo>
                  <a:cubicBezTo>
                    <a:pt x="2588" y="4459"/>
                    <a:pt x="2626" y="4959"/>
                    <a:pt x="2303" y="4959"/>
                  </a:cubicBezTo>
                  <a:cubicBezTo>
                    <a:pt x="2285" y="4959"/>
                    <a:pt x="2265" y="4958"/>
                    <a:pt x="2244" y="4954"/>
                  </a:cubicBezTo>
                  <a:cubicBezTo>
                    <a:pt x="2180" y="4954"/>
                    <a:pt x="2116" y="4912"/>
                    <a:pt x="2073" y="4869"/>
                  </a:cubicBezTo>
                  <a:cubicBezTo>
                    <a:pt x="1838" y="5360"/>
                    <a:pt x="1389" y="5745"/>
                    <a:pt x="919" y="6044"/>
                  </a:cubicBezTo>
                  <a:cubicBezTo>
                    <a:pt x="620" y="6237"/>
                    <a:pt x="321" y="6386"/>
                    <a:pt x="0" y="6536"/>
                  </a:cubicBezTo>
                  <a:lnTo>
                    <a:pt x="0" y="8225"/>
                  </a:lnTo>
                  <a:cubicBezTo>
                    <a:pt x="171" y="8160"/>
                    <a:pt x="321" y="8096"/>
                    <a:pt x="470" y="8011"/>
                  </a:cubicBezTo>
                  <a:cubicBezTo>
                    <a:pt x="292" y="7793"/>
                    <a:pt x="334" y="7427"/>
                    <a:pt x="632" y="7427"/>
                  </a:cubicBezTo>
                  <a:cubicBezTo>
                    <a:pt x="655" y="7427"/>
                    <a:pt x="679" y="7429"/>
                    <a:pt x="705" y="7434"/>
                  </a:cubicBezTo>
                  <a:lnTo>
                    <a:pt x="748" y="7434"/>
                  </a:lnTo>
                  <a:cubicBezTo>
                    <a:pt x="1171" y="7514"/>
                    <a:pt x="1215" y="8146"/>
                    <a:pt x="824" y="8146"/>
                  </a:cubicBezTo>
                  <a:cubicBezTo>
                    <a:pt x="800" y="8146"/>
                    <a:pt x="775" y="8144"/>
                    <a:pt x="748" y="8139"/>
                  </a:cubicBezTo>
                  <a:lnTo>
                    <a:pt x="727" y="8139"/>
                  </a:lnTo>
                  <a:cubicBezTo>
                    <a:pt x="641" y="8139"/>
                    <a:pt x="598" y="8096"/>
                    <a:pt x="556" y="8075"/>
                  </a:cubicBezTo>
                  <a:cubicBezTo>
                    <a:pt x="385" y="8225"/>
                    <a:pt x="214" y="8353"/>
                    <a:pt x="0" y="8460"/>
                  </a:cubicBezTo>
                  <a:lnTo>
                    <a:pt x="0" y="9528"/>
                  </a:lnTo>
                  <a:cubicBezTo>
                    <a:pt x="299" y="9742"/>
                    <a:pt x="577" y="9913"/>
                    <a:pt x="791" y="10063"/>
                  </a:cubicBezTo>
                  <a:cubicBezTo>
                    <a:pt x="2202" y="11003"/>
                    <a:pt x="4125" y="11944"/>
                    <a:pt x="6156" y="12563"/>
                  </a:cubicBezTo>
                  <a:cubicBezTo>
                    <a:pt x="6177" y="12542"/>
                    <a:pt x="6177" y="12521"/>
                    <a:pt x="6198" y="12499"/>
                  </a:cubicBezTo>
                  <a:lnTo>
                    <a:pt x="6626" y="12029"/>
                  </a:lnTo>
                  <a:cubicBezTo>
                    <a:pt x="6690" y="11944"/>
                    <a:pt x="6540" y="11388"/>
                    <a:pt x="6626" y="11302"/>
                  </a:cubicBezTo>
                  <a:cubicBezTo>
                    <a:pt x="6711" y="11217"/>
                    <a:pt x="7075" y="10362"/>
                    <a:pt x="7160" y="10298"/>
                  </a:cubicBezTo>
                  <a:cubicBezTo>
                    <a:pt x="7207" y="10254"/>
                    <a:pt x="7253" y="10235"/>
                    <a:pt x="7299" y="10235"/>
                  </a:cubicBezTo>
                  <a:cubicBezTo>
                    <a:pt x="7554" y="10235"/>
                    <a:pt x="7792" y="10819"/>
                    <a:pt x="8062" y="10819"/>
                  </a:cubicBezTo>
                  <a:cubicBezTo>
                    <a:pt x="8096" y="10819"/>
                    <a:pt x="8130" y="10810"/>
                    <a:pt x="8165" y="10789"/>
                  </a:cubicBezTo>
                  <a:cubicBezTo>
                    <a:pt x="8913" y="10362"/>
                    <a:pt x="9682" y="10105"/>
                    <a:pt x="10431" y="9913"/>
                  </a:cubicBezTo>
                  <a:cubicBezTo>
                    <a:pt x="11200" y="9721"/>
                    <a:pt x="11927" y="9592"/>
                    <a:pt x="12632" y="9400"/>
                  </a:cubicBezTo>
                  <a:cubicBezTo>
                    <a:pt x="12974" y="9315"/>
                    <a:pt x="13316" y="9208"/>
                    <a:pt x="13701" y="9101"/>
                  </a:cubicBezTo>
                  <a:cubicBezTo>
                    <a:pt x="14086" y="8994"/>
                    <a:pt x="14470" y="8908"/>
                    <a:pt x="14834" y="8823"/>
                  </a:cubicBezTo>
                  <a:cubicBezTo>
                    <a:pt x="15603" y="8673"/>
                    <a:pt x="16330" y="8566"/>
                    <a:pt x="17078" y="8438"/>
                  </a:cubicBezTo>
                  <a:cubicBezTo>
                    <a:pt x="17142" y="8417"/>
                    <a:pt x="17206" y="8417"/>
                    <a:pt x="17270" y="8396"/>
                  </a:cubicBezTo>
                  <a:cubicBezTo>
                    <a:pt x="17655" y="6942"/>
                    <a:pt x="18104" y="4805"/>
                    <a:pt x="17762" y="3650"/>
                  </a:cubicBezTo>
                  <a:cubicBezTo>
                    <a:pt x="17206" y="1770"/>
                    <a:pt x="14513" y="594"/>
                    <a:pt x="12675" y="145"/>
                  </a:cubicBezTo>
                  <a:cubicBezTo>
                    <a:pt x="12281" y="44"/>
                    <a:pt x="11908" y="1"/>
                    <a:pt x="11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1" name="Google Shape;37451;p33"/>
            <p:cNvSpPr/>
            <p:nvPr/>
          </p:nvSpPr>
          <p:spPr>
            <a:xfrm>
              <a:off x="-630750" y="5188188"/>
              <a:ext cx="57725" cy="63075"/>
            </a:xfrm>
            <a:custGeom>
              <a:avLst/>
              <a:gdLst/>
              <a:ahLst/>
              <a:cxnLst/>
              <a:rect l="l" t="t" r="r" b="b"/>
              <a:pathLst>
                <a:path w="2309" h="2523" extrusionOk="0">
                  <a:moveTo>
                    <a:pt x="2095" y="0"/>
                  </a:moveTo>
                  <a:cubicBezTo>
                    <a:pt x="1838" y="86"/>
                    <a:pt x="1582" y="193"/>
                    <a:pt x="1347" y="299"/>
                  </a:cubicBezTo>
                  <a:cubicBezTo>
                    <a:pt x="962" y="470"/>
                    <a:pt x="513" y="748"/>
                    <a:pt x="0" y="1069"/>
                  </a:cubicBezTo>
                  <a:lnTo>
                    <a:pt x="0" y="2522"/>
                  </a:lnTo>
                  <a:cubicBezTo>
                    <a:pt x="342" y="2351"/>
                    <a:pt x="663" y="2138"/>
                    <a:pt x="962" y="1924"/>
                  </a:cubicBezTo>
                  <a:cubicBezTo>
                    <a:pt x="1560" y="1475"/>
                    <a:pt x="2095" y="898"/>
                    <a:pt x="2308" y="171"/>
                  </a:cubicBezTo>
                  <a:cubicBezTo>
                    <a:pt x="2223" y="128"/>
                    <a:pt x="2137" y="64"/>
                    <a:pt x="2095" y="0"/>
                  </a:cubicBezTo>
                  <a:close/>
                </a:path>
              </a:pathLst>
            </a:custGeom>
            <a:solidFill>
              <a:srgbClr val="FFD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2" name="Google Shape;37452;p33"/>
            <p:cNvSpPr/>
            <p:nvPr/>
          </p:nvSpPr>
          <p:spPr>
            <a:xfrm>
              <a:off x="-476875" y="5337263"/>
              <a:ext cx="277900" cy="114900"/>
            </a:xfrm>
            <a:custGeom>
              <a:avLst/>
              <a:gdLst/>
              <a:ahLst/>
              <a:cxnLst/>
              <a:rect l="l" t="t" r="r" b="b"/>
              <a:pathLst>
                <a:path w="11116" h="4596" extrusionOk="0">
                  <a:moveTo>
                    <a:pt x="11115" y="1"/>
                  </a:moveTo>
                  <a:lnTo>
                    <a:pt x="11115" y="1"/>
                  </a:lnTo>
                  <a:cubicBezTo>
                    <a:pt x="11051" y="22"/>
                    <a:pt x="10987" y="43"/>
                    <a:pt x="10923" y="43"/>
                  </a:cubicBezTo>
                  <a:cubicBezTo>
                    <a:pt x="10175" y="171"/>
                    <a:pt x="9448" y="278"/>
                    <a:pt x="8679" y="428"/>
                  </a:cubicBezTo>
                  <a:cubicBezTo>
                    <a:pt x="8315" y="513"/>
                    <a:pt x="7931" y="599"/>
                    <a:pt x="7546" y="706"/>
                  </a:cubicBezTo>
                  <a:cubicBezTo>
                    <a:pt x="7161" y="813"/>
                    <a:pt x="6819" y="920"/>
                    <a:pt x="6477" y="1005"/>
                  </a:cubicBezTo>
                  <a:cubicBezTo>
                    <a:pt x="5772" y="1197"/>
                    <a:pt x="5045" y="1326"/>
                    <a:pt x="4276" y="1518"/>
                  </a:cubicBezTo>
                  <a:cubicBezTo>
                    <a:pt x="3527" y="1710"/>
                    <a:pt x="2758" y="1967"/>
                    <a:pt x="2010" y="2394"/>
                  </a:cubicBezTo>
                  <a:cubicBezTo>
                    <a:pt x="1975" y="2415"/>
                    <a:pt x="1941" y="2424"/>
                    <a:pt x="1907" y="2424"/>
                  </a:cubicBezTo>
                  <a:cubicBezTo>
                    <a:pt x="1637" y="2424"/>
                    <a:pt x="1399" y="1840"/>
                    <a:pt x="1144" y="1840"/>
                  </a:cubicBezTo>
                  <a:cubicBezTo>
                    <a:pt x="1098" y="1840"/>
                    <a:pt x="1052" y="1859"/>
                    <a:pt x="1005" y="1903"/>
                  </a:cubicBezTo>
                  <a:cubicBezTo>
                    <a:pt x="920" y="1967"/>
                    <a:pt x="556" y="2822"/>
                    <a:pt x="471" y="2907"/>
                  </a:cubicBezTo>
                  <a:cubicBezTo>
                    <a:pt x="385" y="2993"/>
                    <a:pt x="535" y="3549"/>
                    <a:pt x="471" y="3634"/>
                  </a:cubicBezTo>
                  <a:lnTo>
                    <a:pt x="43" y="4104"/>
                  </a:lnTo>
                  <a:cubicBezTo>
                    <a:pt x="22" y="4126"/>
                    <a:pt x="22" y="4147"/>
                    <a:pt x="1" y="4168"/>
                  </a:cubicBezTo>
                  <a:cubicBezTo>
                    <a:pt x="535" y="4339"/>
                    <a:pt x="1069" y="4489"/>
                    <a:pt x="1625" y="4596"/>
                  </a:cubicBezTo>
                  <a:cubicBezTo>
                    <a:pt x="1924" y="4297"/>
                    <a:pt x="2245" y="4040"/>
                    <a:pt x="2608" y="3826"/>
                  </a:cubicBezTo>
                  <a:cubicBezTo>
                    <a:pt x="3805" y="3100"/>
                    <a:pt x="5280" y="2907"/>
                    <a:pt x="6755" y="2480"/>
                  </a:cubicBezTo>
                  <a:cubicBezTo>
                    <a:pt x="7140" y="2394"/>
                    <a:pt x="7524" y="2266"/>
                    <a:pt x="7845" y="2159"/>
                  </a:cubicBezTo>
                  <a:cubicBezTo>
                    <a:pt x="8187" y="2052"/>
                    <a:pt x="8550" y="1967"/>
                    <a:pt x="8914" y="1903"/>
                  </a:cubicBezTo>
                  <a:cubicBezTo>
                    <a:pt x="9469" y="1775"/>
                    <a:pt x="10025" y="1668"/>
                    <a:pt x="10581" y="1561"/>
                  </a:cubicBezTo>
                  <a:cubicBezTo>
                    <a:pt x="10731" y="1304"/>
                    <a:pt x="10837" y="1005"/>
                    <a:pt x="10923" y="706"/>
                  </a:cubicBezTo>
                  <a:cubicBezTo>
                    <a:pt x="10987" y="513"/>
                    <a:pt x="11051" y="278"/>
                    <a:pt x="11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3" name="Google Shape;37453;p33"/>
            <p:cNvSpPr/>
            <p:nvPr/>
          </p:nvSpPr>
          <p:spPr>
            <a:xfrm>
              <a:off x="-584275" y="5520013"/>
              <a:ext cx="113850" cy="138950"/>
            </a:xfrm>
            <a:custGeom>
              <a:avLst/>
              <a:gdLst/>
              <a:ahLst/>
              <a:cxnLst/>
              <a:rect l="l" t="t" r="r" b="b"/>
              <a:pathLst>
                <a:path w="4554" h="5558" extrusionOk="0">
                  <a:moveTo>
                    <a:pt x="3720" y="0"/>
                  </a:moveTo>
                  <a:cubicBezTo>
                    <a:pt x="2822" y="1261"/>
                    <a:pt x="1946" y="2587"/>
                    <a:pt x="1069" y="3912"/>
                  </a:cubicBezTo>
                  <a:cubicBezTo>
                    <a:pt x="706" y="4468"/>
                    <a:pt x="343" y="5002"/>
                    <a:pt x="1" y="5558"/>
                  </a:cubicBezTo>
                  <a:lnTo>
                    <a:pt x="3741" y="5558"/>
                  </a:lnTo>
                  <a:cubicBezTo>
                    <a:pt x="4104" y="5002"/>
                    <a:pt x="4339" y="4254"/>
                    <a:pt x="4446" y="3292"/>
                  </a:cubicBezTo>
                  <a:cubicBezTo>
                    <a:pt x="4553" y="2223"/>
                    <a:pt x="4254" y="1091"/>
                    <a:pt x="37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4" name="Google Shape;37454;p33"/>
            <p:cNvSpPr/>
            <p:nvPr/>
          </p:nvSpPr>
          <p:spPr>
            <a:xfrm>
              <a:off x="-630750" y="5380538"/>
              <a:ext cx="118650" cy="276825"/>
            </a:xfrm>
            <a:custGeom>
              <a:avLst/>
              <a:gdLst/>
              <a:ahLst/>
              <a:cxnLst/>
              <a:rect l="l" t="t" r="r" b="b"/>
              <a:pathLst>
                <a:path w="4746" h="11073" extrusionOk="0">
                  <a:moveTo>
                    <a:pt x="0" y="1"/>
                  </a:moveTo>
                  <a:lnTo>
                    <a:pt x="0" y="11073"/>
                  </a:lnTo>
                  <a:cubicBezTo>
                    <a:pt x="128" y="10880"/>
                    <a:pt x="235" y="10688"/>
                    <a:pt x="363" y="10495"/>
                  </a:cubicBezTo>
                  <a:cubicBezTo>
                    <a:pt x="834" y="9769"/>
                    <a:pt x="1304" y="9106"/>
                    <a:pt x="1753" y="8422"/>
                  </a:cubicBezTo>
                  <a:cubicBezTo>
                    <a:pt x="2693" y="7033"/>
                    <a:pt x="3634" y="5665"/>
                    <a:pt x="4638" y="4318"/>
                  </a:cubicBezTo>
                  <a:cubicBezTo>
                    <a:pt x="4681" y="4276"/>
                    <a:pt x="4702" y="4233"/>
                    <a:pt x="4745" y="4190"/>
                  </a:cubicBezTo>
                  <a:cubicBezTo>
                    <a:pt x="3890" y="2950"/>
                    <a:pt x="2779" y="1839"/>
                    <a:pt x="1774" y="1112"/>
                  </a:cubicBezTo>
                  <a:cubicBezTo>
                    <a:pt x="1218" y="728"/>
                    <a:pt x="620" y="36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5" name="Google Shape;37455;p33"/>
            <p:cNvSpPr/>
            <p:nvPr/>
          </p:nvSpPr>
          <p:spPr>
            <a:xfrm>
              <a:off x="-630750" y="5485288"/>
              <a:ext cx="139475" cy="173675"/>
            </a:xfrm>
            <a:custGeom>
              <a:avLst/>
              <a:gdLst/>
              <a:ahLst/>
              <a:cxnLst/>
              <a:rect l="l" t="t" r="r" b="b"/>
              <a:pathLst>
                <a:path w="5579" h="6947" extrusionOk="0">
                  <a:moveTo>
                    <a:pt x="4745" y="0"/>
                  </a:moveTo>
                  <a:cubicBezTo>
                    <a:pt x="4702" y="43"/>
                    <a:pt x="4681" y="86"/>
                    <a:pt x="4638" y="128"/>
                  </a:cubicBezTo>
                  <a:cubicBezTo>
                    <a:pt x="3634" y="1475"/>
                    <a:pt x="2693" y="2843"/>
                    <a:pt x="1753" y="4232"/>
                  </a:cubicBezTo>
                  <a:cubicBezTo>
                    <a:pt x="1304" y="4916"/>
                    <a:pt x="834" y="5579"/>
                    <a:pt x="363" y="6305"/>
                  </a:cubicBezTo>
                  <a:cubicBezTo>
                    <a:pt x="235" y="6498"/>
                    <a:pt x="128" y="6690"/>
                    <a:pt x="0" y="6883"/>
                  </a:cubicBezTo>
                  <a:lnTo>
                    <a:pt x="0" y="6947"/>
                  </a:lnTo>
                  <a:lnTo>
                    <a:pt x="1860" y="6947"/>
                  </a:lnTo>
                  <a:cubicBezTo>
                    <a:pt x="2202" y="6391"/>
                    <a:pt x="2565" y="5857"/>
                    <a:pt x="2928" y="5301"/>
                  </a:cubicBezTo>
                  <a:cubicBezTo>
                    <a:pt x="3805" y="3976"/>
                    <a:pt x="4681" y="2650"/>
                    <a:pt x="5579" y="1389"/>
                  </a:cubicBezTo>
                  <a:cubicBezTo>
                    <a:pt x="5344" y="919"/>
                    <a:pt x="5066" y="449"/>
                    <a:pt x="47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6" name="Google Shape;37456;p33"/>
            <p:cNvSpPr/>
            <p:nvPr/>
          </p:nvSpPr>
          <p:spPr>
            <a:xfrm>
              <a:off x="-630750" y="4862688"/>
              <a:ext cx="218025" cy="336200"/>
            </a:xfrm>
            <a:custGeom>
              <a:avLst/>
              <a:gdLst/>
              <a:ahLst/>
              <a:cxnLst/>
              <a:rect l="l" t="t" r="r" b="b"/>
              <a:pathLst>
                <a:path w="8721" h="13448" extrusionOk="0">
                  <a:moveTo>
                    <a:pt x="1136" y="1"/>
                  </a:moveTo>
                  <a:cubicBezTo>
                    <a:pt x="744" y="1"/>
                    <a:pt x="362" y="16"/>
                    <a:pt x="0" y="46"/>
                  </a:cubicBezTo>
                  <a:lnTo>
                    <a:pt x="0" y="11396"/>
                  </a:lnTo>
                  <a:cubicBezTo>
                    <a:pt x="278" y="10904"/>
                    <a:pt x="449" y="10370"/>
                    <a:pt x="513" y="9771"/>
                  </a:cubicBezTo>
                  <a:cubicBezTo>
                    <a:pt x="169" y="9711"/>
                    <a:pt x="151" y="9210"/>
                    <a:pt x="457" y="9210"/>
                  </a:cubicBezTo>
                  <a:cubicBezTo>
                    <a:pt x="475" y="9210"/>
                    <a:pt x="493" y="9212"/>
                    <a:pt x="513" y="9216"/>
                  </a:cubicBezTo>
                  <a:cubicBezTo>
                    <a:pt x="855" y="9280"/>
                    <a:pt x="898" y="9750"/>
                    <a:pt x="620" y="9771"/>
                  </a:cubicBezTo>
                  <a:cubicBezTo>
                    <a:pt x="598" y="10584"/>
                    <a:pt x="385" y="11374"/>
                    <a:pt x="0" y="12058"/>
                  </a:cubicBezTo>
                  <a:lnTo>
                    <a:pt x="0" y="13448"/>
                  </a:lnTo>
                  <a:cubicBezTo>
                    <a:pt x="1389" y="12272"/>
                    <a:pt x="2608" y="11011"/>
                    <a:pt x="3356" y="10434"/>
                  </a:cubicBezTo>
                  <a:cubicBezTo>
                    <a:pt x="5344" y="8852"/>
                    <a:pt x="8721" y="5903"/>
                    <a:pt x="7737" y="2825"/>
                  </a:cubicBezTo>
                  <a:cubicBezTo>
                    <a:pt x="7065" y="752"/>
                    <a:pt x="3848" y="1"/>
                    <a:pt x="1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7" name="Google Shape;37457;p33"/>
            <p:cNvSpPr/>
            <p:nvPr/>
          </p:nvSpPr>
          <p:spPr>
            <a:xfrm>
              <a:off x="-630750" y="5106963"/>
              <a:ext cx="15500" cy="57200"/>
            </a:xfrm>
            <a:custGeom>
              <a:avLst/>
              <a:gdLst/>
              <a:ahLst/>
              <a:cxnLst/>
              <a:rect l="l" t="t" r="r" b="b"/>
              <a:pathLst>
                <a:path w="620" h="2288" extrusionOk="0">
                  <a:moveTo>
                    <a:pt x="513" y="0"/>
                  </a:moveTo>
                  <a:cubicBezTo>
                    <a:pt x="449" y="599"/>
                    <a:pt x="278" y="1133"/>
                    <a:pt x="0" y="1625"/>
                  </a:cubicBezTo>
                  <a:lnTo>
                    <a:pt x="0" y="2287"/>
                  </a:lnTo>
                  <a:cubicBezTo>
                    <a:pt x="385" y="1603"/>
                    <a:pt x="598" y="813"/>
                    <a:pt x="620" y="0"/>
                  </a:cubicBezTo>
                  <a:lnTo>
                    <a:pt x="620" y="0"/>
                  </a:lnTo>
                  <a:cubicBezTo>
                    <a:pt x="598" y="11"/>
                    <a:pt x="582" y="16"/>
                    <a:pt x="566" y="16"/>
                  </a:cubicBezTo>
                  <a:cubicBezTo>
                    <a:pt x="550" y="16"/>
                    <a:pt x="534" y="11"/>
                    <a:pt x="5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8" name="Google Shape;37458;p33"/>
            <p:cNvSpPr/>
            <p:nvPr/>
          </p:nvSpPr>
          <p:spPr>
            <a:xfrm>
              <a:off x="-630750" y="5192463"/>
              <a:ext cx="60400" cy="73225"/>
            </a:xfrm>
            <a:custGeom>
              <a:avLst/>
              <a:gdLst/>
              <a:ahLst/>
              <a:cxnLst/>
              <a:rect l="l" t="t" r="r" b="b"/>
              <a:pathLst>
                <a:path w="2416" h="2929" extrusionOk="0">
                  <a:moveTo>
                    <a:pt x="2308" y="0"/>
                  </a:moveTo>
                  <a:cubicBezTo>
                    <a:pt x="2095" y="727"/>
                    <a:pt x="1560" y="1304"/>
                    <a:pt x="962" y="1753"/>
                  </a:cubicBezTo>
                  <a:cubicBezTo>
                    <a:pt x="663" y="1967"/>
                    <a:pt x="342" y="2180"/>
                    <a:pt x="0" y="2351"/>
                  </a:cubicBezTo>
                  <a:lnTo>
                    <a:pt x="0" y="2928"/>
                  </a:lnTo>
                  <a:cubicBezTo>
                    <a:pt x="427" y="2651"/>
                    <a:pt x="834" y="2351"/>
                    <a:pt x="1218" y="2031"/>
                  </a:cubicBezTo>
                  <a:cubicBezTo>
                    <a:pt x="1795" y="1496"/>
                    <a:pt x="2287" y="812"/>
                    <a:pt x="2415" y="22"/>
                  </a:cubicBezTo>
                  <a:lnTo>
                    <a:pt x="2394" y="22"/>
                  </a:lnTo>
                  <a:cubicBezTo>
                    <a:pt x="2351" y="22"/>
                    <a:pt x="2330" y="0"/>
                    <a:pt x="23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9" name="Google Shape;37459;p33"/>
            <p:cNvSpPr/>
            <p:nvPr/>
          </p:nvSpPr>
          <p:spPr>
            <a:xfrm>
              <a:off x="-630750" y="5327638"/>
              <a:ext cx="13900" cy="11250"/>
            </a:xfrm>
            <a:custGeom>
              <a:avLst/>
              <a:gdLst/>
              <a:ahLst/>
              <a:cxnLst/>
              <a:rect l="l" t="t" r="r" b="b"/>
              <a:pathLst>
                <a:path w="556" h="450" extrusionOk="0">
                  <a:moveTo>
                    <a:pt x="470" y="1"/>
                  </a:moveTo>
                  <a:cubicBezTo>
                    <a:pt x="321" y="86"/>
                    <a:pt x="171" y="150"/>
                    <a:pt x="0" y="215"/>
                  </a:cubicBezTo>
                  <a:lnTo>
                    <a:pt x="0" y="450"/>
                  </a:lnTo>
                  <a:cubicBezTo>
                    <a:pt x="214" y="343"/>
                    <a:pt x="385" y="215"/>
                    <a:pt x="556" y="65"/>
                  </a:cubicBezTo>
                  <a:cubicBezTo>
                    <a:pt x="513" y="44"/>
                    <a:pt x="492" y="22"/>
                    <a:pt x="4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0" name="Google Shape;37460;p33"/>
            <p:cNvSpPr/>
            <p:nvPr/>
          </p:nvSpPr>
          <p:spPr>
            <a:xfrm>
              <a:off x="-630750" y="5248563"/>
              <a:ext cx="51850" cy="42225"/>
            </a:xfrm>
            <a:custGeom>
              <a:avLst/>
              <a:gdLst/>
              <a:ahLst/>
              <a:cxnLst/>
              <a:rect l="l" t="t" r="r" b="b"/>
              <a:pathLst>
                <a:path w="2074" h="1689" extrusionOk="0">
                  <a:moveTo>
                    <a:pt x="2052" y="0"/>
                  </a:moveTo>
                  <a:cubicBezTo>
                    <a:pt x="1774" y="471"/>
                    <a:pt x="1304" y="791"/>
                    <a:pt x="812" y="1048"/>
                  </a:cubicBezTo>
                  <a:cubicBezTo>
                    <a:pt x="556" y="1176"/>
                    <a:pt x="278" y="1283"/>
                    <a:pt x="0" y="1390"/>
                  </a:cubicBezTo>
                  <a:lnTo>
                    <a:pt x="0" y="1689"/>
                  </a:lnTo>
                  <a:cubicBezTo>
                    <a:pt x="321" y="1539"/>
                    <a:pt x="620" y="1390"/>
                    <a:pt x="919" y="1197"/>
                  </a:cubicBezTo>
                  <a:cubicBezTo>
                    <a:pt x="1389" y="898"/>
                    <a:pt x="1838" y="513"/>
                    <a:pt x="2073" y="22"/>
                  </a:cubicBezTo>
                  <a:cubicBezTo>
                    <a:pt x="2073" y="22"/>
                    <a:pt x="2073" y="22"/>
                    <a:pt x="20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1" name="Google Shape;37461;p33"/>
            <p:cNvSpPr/>
            <p:nvPr/>
          </p:nvSpPr>
          <p:spPr>
            <a:xfrm>
              <a:off x="-627000" y="5092938"/>
              <a:ext cx="18700" cy="14050"/>
            </a:xfrm>
            <a:custGeom>
              <a:avLst/>
              <a:gdLst/>
              <a:ahLst/>
              <a:cxnLst/>
              <a:rect l="l" t="t" r="r" b="b"/>
              <a:pathLst>
                <a:path w="748" h="562" extrusionOk="0">
                  <a:moveTo>
                    <a:pt x="307" y="0"/>
                  </a:moveTo>
                  <a:cubicBezTo>
                    <a:pt x="1" y="0"/>
                    <a:pt x="19" y="501"/>
                    <a:pt x="363" y="561"/>
                  </a:cubicBezTo>
                  <a:cubicBezTo>
                    <a:pt x="384" y="519"/>
                    <a:pt x="384" y="476"/>
                    <a:pt x="384" y="433"/>
                  </a:cubicBezTo>
                  <a:lnTo>
                    <a:pt x="470" y="433"/>
                  </a:lnTo>
                  <a:cubicBezTo>
                    <a:pt x="470" y="476"/>
                    <a:pt x="470" y="519"/>
                    <a:pt x="470" y="561"/>
                  </a:cubicBezTo>
                  <a:cubicBezTo>
                    <a:pt x="748" y="540"/>
                    <a:pt x="705" y="70"/>
                    <a:pt x="363" y="6"/>
                  </a:cubicBezTo>
                  <a:cubicBezTo>
                    <a:pt x="343" y="2"/>
                    <a:pt x="325" y="0"/>
                    <a:pt x="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2" name="Google Shape;37462;p33"/>
            <p:cNvSpPr/>
            <p:nvPr/>
          </p:nvSpPr>
          <p:spPr>
            <a:xfrm>
              <a:off x="-617950" y="5103763"/>
              <a:ext cx="2700" cy="3625"/>
            </a:xfrm>
            <a:custGeom>
              <a:avLst/>
              <a:gdLst/>
              <a:ahLst/>
              <a:cxnLst/>
              <a:rect l="l" t="t" r="r" b="b"/>
              <a:pathLst>
                <a:path w="108" h="145" extrusionOk="0">
                  <a:moveTo>
                    <a:pt x="22" y="0"/>
                  </a:moveTo>
                  <a:cubicBezTo>
                    <a:pt x="22" y="43"/>
                    <a:pt x="22" y="86"/>
                    <a:pt x="1" y="128"/>
                  </a:cubicBezTo>
                  <a:cubicBezTo>
                    <a:pt x="22" y="139"/>
                    <a:pt x="38" y="144"/>
                    <a:pt x="54" y="144"/>
                  </a:cubicBezTo>
                  <a:cubicBezTo>
                    <a:pt x="70" y="144"/>
                    <a:pt x="86" y="139"/>
                    <a:pt x="108" y="128"/>
                  </a:cubicBezTo>
                  <a:cubicBezTo>
                    <a:pt x="108" y="86"/>
                    <a:pt x="108" y="43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3" name="Google Shape;37463;p33"/>
            <p:cNvSpPr/>
            <p:nvPr/>
          </p:nvSpPr>
          <p:spPr>
            <a:xfrm>
              <a:off x="-581400" y="5175263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342" y="0"/>
                  </a:moveTo>
                  <a:cubicBezTo>
                    <a:pt x="68" y="0"/>
                    <a:pt x="0" y="296"/>
                    <a:pt x="121" y="517"/>
                  </a:cubicBezTo>
                  <a:cubicBezTo>
                    <a:pt x="334" y="432"/>
                    <a:pt x="527" y="368"/>
                    <a:pt x="741" y="303"/>
                  </a:cubicBezTo>
                  <a:cubicBezTo>
                    <a:pt x="698" y="154"/>
                    <a:pt x="591" y="47"/>
                    <a:pt x="399" y="4"/>
                  </a:cubicBezTo>
                  <a:cubicBezTo>
                    <a:pt x="379" y="2"/>
                    <a:pt x="360" y="0"/>
                    <a:pt x="3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4" name="Google Shape;37464;p33"/>
            <p:cNvSpPr/>
            <p:nvPr/>
          </p:nvSpPr>
          <p:spPr>
            <a:xfrm>
              <a:off x="-578400" y="5182838"/>
              <a:ext cx="17000" cy="10300"/>
            </a:xfrm>
            <a:custGeom>
              <a:avLst/>
              <a:gdLst/>
              <a:ahLst/>
              <a:cxnLst/>
              <a:rect l="l" t="t" r="r" b="b"/>
              <a:pathLst>
                <a:path w="680" h="412" extrusionOk="0">
                  <a:moveTo>
                    <a:pt x="621" y="0"/>
                  </a:moveTo>
                  <a:lnTo>
                    <a:pt x="621" y="0"/>
                  </a:lnTo>
                  <a:cubicBezTo>
                    <a:pt x="407" y="65"/>
                    <a:pt x="214" y="129"/>
                    <a:pt x="1" y="214"/>
                  </a:cubicBezTo>
                  <a:cubicBezTo>
                    <a:pt x="43" y="278"/>
                    <a:pt x="129" y="342"/>
                    <a:pt x="214" y="385"/>
                  </a:cubicBezTo>
                  <a:cubicBezTo>
                    <a:pt x="236" y="321"/>
                    <a:pt x="257" y="236"/>
                    <a:pt x="279" y="171"/>
                  </a:cubicBezTo>
                  <a:lnTo>
                    <a:pt x="343" y="193"/>
                  </a:lnTo>
                  <a:cubicBezTo>
                    <a:pt x="343" y="257"/>
                    <a:pt x="321" y="342"/>
                    <a:pt x="321" y="407"/>
                  </a:cubicBezTo>
                  <a:cubicBezTo>
                    <a:pt x="344" y="410"/>
                    <a:pt x="365" y="412"/>
                    <a:pt x="385" y="412"/>
                  </a:cubicBezTo>
                  <a:cubicBezTo>
                    <a:pt x="612" y="412"/>
                    <a:pt x="679" y="197"/>
                    <a:pt x="6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5" name="Google Shape;37465;p33"/>
            <p:cNvSpPr/>
            <p:nvPr/>
          </p:nvSpPr>
          <p:spPr>
            <a:xfrm>
              <a:off x="-573050" y="5187113"/>
              <a:ext cx="3225" cy="5900"/>
            </a:xfrm>
            <a:custGeom>
              <a:avLst/>
              <a:gdLst/>
              <a:ahLst/>
              <a:cxnLst/>
              <a:rect l="l" t="t" r="r" b="b"/>
              <a:pathLst>
                <a:path w="129" h="236" extrusionOk="0">
                  <a:moveTo>
                    <a:pt x="65" y="0"/>
                  </a:moveTo>
                  <a:cubicBezTo>
                    <a:pt x="43" y="65"/>
                    <a:pt x="22" y="150"/>
                    <a:pt x="0" y="214"/>
                  </a:cubicBezTo>
                  <a:cubicBezTo>
                    <a:pt x="22" y="214"/>
                    <a:pt x="43" y="236"/>
                    <a:pt x="86" y="236"/>
                  </a:cubicBezTo>
                  <a:lnTo>
                    <a:pt x="107" y="236"/>
                  </a:lnTo>
                  <a:cubicBezTo>
                    <a:pt x="107" y="171"/>
                    <a:pt x="129" y="86"/>
                    <a:pt x="129" y="22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DA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6" name="Google Shape;37466;p33"/>
            <p:cNvSpPr/>
            <p:nvPr/>
          </p:nvSpPr>
          <p:spPr>
            <a:xfrm>
              <a:off x="-582975" y="5237238"/>
              <a:ext cx="17875" cy="14150"/>
            </a:xfrm>
            <a:custGeom>
              <a:avLst/>
              <a:gdLst/>
              <a:ahLst/>
              <a:cxnLst/>
              <a:rect l="l" t="t" r="r" b="b"/>
              <a:pathLst>
                <a:path w="715" h="566" extrusionOk="0">
                  <a:moveTo>
                    <a:pt x="281" y="1"/>
                  </a:moveTo>
                  <a:cubicBezTo>
                    <a:pt x="30" y="1"/>
                    <a:pt x="0" y="293"/>
                    <a:pt x="141" y="453"/>
                  </a:cubicBezTo>
                  <a:cubicBezTo>
                    <a:pt x="205" y="389"/>
                    <a:pt x="226" y="325"/>
                    <a:pt x="269" y="240"/>
                  </a:cubicBezTo>
                  <a:lnTo>
                    <a:pt x="269" y="240"/>
                  </a:lnTo>
                  <a:cubicBezTo>
                    <a:pt x="248" y="325"/>
                    <a:pt x="205" y="411"/>
                    <a:pt x="162" y="475"/>
                  </a:cubicBezTo>
                  <a:cubicBezTo>
                    <a:pt x="205" y="518"/>
                    <a:pt x="269" y="560"/>
                    <a:pt x="333" y="560"/>
                  </a:cubicBezTo>
                  <a:cubicBezTo>
                    <a:pt x="354" y="564"/>
                    <a:pt x="374" y="565"/>
                    <a:pt x="392" y="565"/>
                  </a:cubicBezTo>
                  <a:cubicBezTo>
                    <a:pt x="715" y="565"/>
                    <a:pt x="677" y="65"/>
                    <a:pt x="333" y="5"/>
                  </a:cubicBezTo>
                  <a:cubicBezTo>
                    <a:pt x="315" y="2"/>
                    <a:pt x="297" y="1"/>
                    <a:pt x="2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7" name="Google Shape;37467;p33"/>
            <p:cNvSpPr/>
            <p:nvPr/>
          </p:nvSpPr>
          <p:spPr>
            <a:xfrm>
              <a:off x="-579475" y="5243213"/>
              <a:ext cx="3250" cy="5900"/>
            </a:xfrm>
            <a:custGeom>
              <a:avLst/>
              <a:gdLst/>
              <a:ahLst/>
              <a:cxnLst/>
              <a:rect l="l" t="t" r="r" b="b"/>
              <a:pathLst>
                <a:path w="130" h="236" extrusionOk="0">
                  <a:moveTo>
                    <a:pt x="129" y="1"/>
                  </a:moveTo>
                  <a:lnTo>
                    <a:pt x="129" y="1"/>
                  </a:lnTo>
                  <a:cubicBezTo>
                    <a:pt x="86" y="86"/>
                    <a:pt x="65" y="150"/>
                    <a:pt x="1" y="214"/>
                  </a:cubicBezTo>
                  <a:cubicBezTo>
                    <a:pt x="22" y="236"/>
                    <a:pt x="22" y="236"/>
                    <a:pt x="22" y="236"/>
                  </a:cubicBezTo>
                  <a:cubicBezTo>
                    <a:pt x="65" y="172"/>
                    <a:pt x="108" y="86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8" name="Google Shape;37468;p33"/>
            <p:cNvSpPr/>
            <p:nvPr/>
          </p:nvSpPr>
          <p:spPr>
            <a:xfrm>
              <a:off x="-623475" y="5313038"/>
              <a:ext cx="23100" cy="18025"/>
            </a:xfrm>
            <a:custGeom>
              <a:avLst/>
              <a:gdLst/>
              <a:ahLst/>
              <a:cxnLst/>
              <a:rect l="l" t="t" r="r" b="b"/>
              <a:pathLst>
                <a:path w="924" h="721" extrusionOk="0">
                  <a:moveTo>
                    <a:pt x="341" y="1"/>
                  </a:moveTo>
                  <a:cubicBezTo>
                    <a:pt x="43" y="1"/>
                    <a:pt x="1" y="367"/>
                    <a:pt x="179" y="585"/>
                  </a:cubicBezTo>
                  <a:cubicBezTo>
                    <a:pt x="222" y="542"/>
                    <a:pt x="286" y="521"/>
                    <a:pt x="329" y="478"/>
                  </a:cubicBezTo>
                  <a:lnTo>
                    <a:pt x="372" y="542"/>
                  </a:lnTo>
                  <a:cubicBezTo>
                    <a:pt x="350" y="585"/>
                    <a:pt x="307" y="606"/>
                    <a:pt x="265" y="649"/>
                  </a:cubicBezTo>
                  <a:cubicBezTo>
                    <a:pt x="307" y="670"/>
                    <a:pt x="350" y="713"/>
                    <a:pt x="436" y="713"/>
                  </a:cubicBezTo>
                  <a:lnTo>
                    <a:pt x="457" y="713"/>
                  </a:lnTo>
                  <a:cubicBezTo>
                    <a:pt x="484" y="718"/>
                    <a:pt x="509" y="720"/>
                    <a:pt x="533" y="720"/>
                  </a:cubicBezTo>
                  <a:cubicBezTo>
                    <a:pt x="924" y="720"/>
                    <a:pt x="880" y="88"/>
                    <a:pt x="457" y="8"/>
                  </a:cubicBezTo>
                  <a:lnTo>
                    <a:pt x="414" y="8"/>
                  </a:lnTo>
                  <a:cubicBezTo>
                    <a:pt x="388" y="3"/>
                    <a:pt x="364" y="1"/>
                    <a:pt x="3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9" name="Google Shape;37469;p33"/>
            <p:cNvSpPr/>
            <p:nvPr/>
          </p:nvSpPr>
          <p:spPr>
            <a:xfrm>
              <a:off x="-619000" y="5324963"/>
              <a:ext cx="4825" cy="4300"/>
            </a:xfrm>
            <a:custGeom>
              <a:avLst/>
              <a:gdLst/>
              <a:ahLst/>
              <a:cxnLst/>
              <a:rect l="l" t="t" r="r" b="b"/>
              <a:pathLst>
                <a:path w="193" h="172" extrusionOk="0">
                  <a:moveTo>
                    <a:pt x="150" y="1"/>
                  </a:moveTo>
                  <a:cubicBezTo>
                    <a:pt x="107" y="44"/>
                    <a:pt x="43" y="65"/>
                    <a:pt x="0" y="108"/>
                  </a:cubicBezTo>
                  <a:cubicBezTo>
                    <a:pt x="22" y="129"/>
                    <a:pt x="43" y="151"/>
                    <a:pt x="86" y="172"/>
                  </a:cubicBezTo>
                  <a:cubicBezTo>
                    <a:pt x="128" y="129"/>
                    <a:pt x="171" y="108"/>
                    <a:pt x="193" y="65"/>
                  </a:cubicBezTo>
                  <a:lnTo>
                    <a:pt x="1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0" name="Google Shape;37470;p33"/>
            <p:cNvSpPr/>
            <p:nvPr/>
          </p:nvSpPr>
          <p:spPr>
            <a:xfrm>
              <a:off x="-630750" y="5016113"/>
              <a:ext cx="5350" cy="575"/>
            </a:xfrm>
            <a:custGeom>
              <a:avLst/>
              <a:gdLst/>
              <a:ahLst/>
              <a:cxnLst/>
              <a:rect l="l" t="t" r="r" b="b"/>
              <a:pathLst>
                <a:path w="214" h="23" extrusionOk="0">
                  <a:moveTo>
                    <a:pt x="0" y="1"/>
                  </a:moveTo>
                  <a:lnTo>
                    <a:pt x="0" y="22"/>
                  </a:lnTo>
                  <a:cubicBezTo>
                    <a:pt x="64" y="22"/>
                    <a:pt x="150" y="22"/>
                    <a:pt x="214" y="1"/>
                  </a:cubicBezTo>
                  <a:lnTo>
                    <a:pt x="214" y="1"/>
                  </a:lnTo>
                  <a:cubicBezTo>
                    <a:pt x="192" y="8"/>
                    <a:pt x="169" y="10"/>
                    <a:pt x="144" y="10"/>
                  </a:cubicBezTo>
                  <a:cubicBezTo>
                    <a:pt x="95" y="10"/>
                    <a:pt x="43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1" name="Google Shape;37471;p33"/>
            <p:cNvSpPr/>
            <p:nvPr/>
          </p:nvSpPr>
          <p:spPr>
            <a:xfrm>
              <a:off x="-630750" y="5016113"/>
              <a:ext cx="5350" cy="1100"/>
            </a:xfrm>
            <a:custGeom>
              <a:avLst/>
              <a:gdLst/>
              <a:ahLst/>
              <a:cxnLst/>
              <a:rect l="l" t="t" r="r" b="b"/>
              <a:pathLst>
                <a:path w="214" h="44" extrusionOk="0">
                  <a:moveTo>
                    <a:pt x="213" y="1"/>
                  </a:moveTo>
                  <a:cubicBezTo>
                    <a:pt x="149" y="22"/>
                    <a:pt x="64" y="22"/>
                    <a:pt x="0" y="22"/>
                  </a:cubicBezTo>
                  <a:lnTo>
                    <a:pt x="0" y="43"/>
                  </a:lnTo>
                  <a:cubicBezTo>
                    <a:pt x="64" y="22"/>
                    <a:pt x="149" y="22"/>
                    <a:pt x="2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2" name="Google Shape;37472;p33"/>
            <p:cNvSpPr/>
            <p:nvPr/>
          </p:nvSpPr>
          <p:spPr>
            <a:xfrm>
              <a:off x="-630750" y="4830163"/>
              <a:ext cx="1625" cy="6450"/>
            </a:xfrm>
            <a:custGeom>
              <a:avLst/>
              <a:gdLst/>
              <a:ahLst/>
              <a:cxnLst/>
              <a:rect l="l" t="t" r="r" b="b"/>
              <a:pathLst>
                <a:path w="65" h="258" extrusionOk="0">
                  <a:moveTo>
                    <a:pt x="21" y="1"/>
                  </a:moveTo>
                  <a:cubicBezTo>
                    <a:pt x="21" y="22"/>
                    <a:pt x="0" y="43"/>
                    <a:pt x="0" y="65"/>
                  </a:cubicBezTo>
                  <a:lnTo>
                    <a:pt x="0" y="257"/>
                  </a:lnTo>
                  <a:cubicBezTo>
                    <a:pt x="21" y="214"/>
                    <a:pt x="43" y="193"/>
                    <a:pt x="64" y="172"/>
                  </a:cubicBezTo>
                  <a:cubicBezTo>
                    <a:pt x="43" y="107"/>
                    <a:pt x="43" y="65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3" name="Google Shape;37473;p33"/>
            <p:cNvSpPr/>
            <p:nvPr/>
          </p:nvSpPr>
          <p:spPr>
            <a:xfrm>
              <a:off x="-630750" y="4826963"/>
              <a:ext cx="550" cy="4825"/>
            </a:xfrm>
            <a:custGeom>
              <a:avLst/>
              <a:gdLst/>
              <a:ahLst/>
              <a:cxnLst/>
              <a:rect l="l" t="t" r="r" b="b"/>
              <a:pathLst>
                <a:path w="22" h="193" extrusionOk="0">
                  <a:moveTo>
                    <a:pt x="0" y="0"/>
                  </a:moveTo>
                  <a:lnTo>
                    <a:pt x="0" y="193"/>
                  </a:lnTo>
                  <a:cubicBezTo>
                    <a:pt x="0" y="171"/>
                    <a:pt x="21" y="150"/>
                    <a:pt x="21" y="129"/>
                  </a:cubicBezTo>
                  <a:cubicBezTo>
                    <a:pt x="21" y="86"/>
                    <a:pt x="0" y="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4" name="Google Shape;37474;p33"/>
            <p:cNvSpPr/>
            <p:nvPr/>
          </p:nvSpPr>
          <p:spPr>
            <a:xfrm>
              <a:off x="-630750" y="4783138"/>
              <a:ext cx="550" cy="3775"/>
            </a:xfrm>
            <a:custGeom>
              <a:avLst/>
              <a:gdLst/>
              <a:ahLst/>
              <a:cxnLst/>
              <a:rect l="l" t="t" r="r" b="b"/>
              <a:pathLst>
                <a:path w="22" h="151" extrusionOk="0">
                  <a:moveTo>
                    <a:pt x="0" y="1"/>
                  </a:moveTo>
                  <a:lnTo>
                    <a:pt x="0" y="150"/>
                  </a:lnTo>
                  <a:cubicBezTo>
                    <a:pt x="0" y="108"/>
                    <a:pt x="21" y="43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5" name="Google Shape;37475;p33"/>
            <p:cNvSpPr/>
            <p:nvPr/>
          </p:nvSpPr>
          <p:spPr>
            <a:xfrm>
              <a:off x="-630750" y="4814663"/>
              <a:ext cx="2150" cy="3775"/>
            </a:xfrm>
            <a:custGeom>
              <a:avLst/>
              <a:gdLst/>
              <a:ahLst/>
              <a:cxnLst/>
              <a:rect l="l" t="t" r="r" b="b"/>
              <a:pathLst>
                <a:path w="86" h="151" extrusionOk="0">
                  <a:moveTo>
                    <a:pt x="85" y="1"/>
                  </a:moveTo>
                  <a:cubicBezTo>
                    <a:pt x="64" y="43"/>
                    <a:pt x="21" y="65"/>
                    <a:pt x="0" y="86"/>
                  </a:cubicBezTo>
                  <a:lnTo>
                    <a:pt x="0" y="150"/>
                  </a:lnTo>
                  <a:cubicBezTo>
                    <a:pt x="21" y="108"/>
                    <a:pt x="64" y="43"/>
                    <a:pt x="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6" name="Google Shape;37476;p33"/>
            <p:cNvSpPr/>
            <p:nvPr/>
          </p:nvSpPr>
          <p:spPr>
            <a:xfrm>
              <a:off x="-630750" y="4662913"/>
              <a:ext cx="9100" cy="79650"/>
            </a:xfrm>
            <a:custGeom>
              <a:avLst/>
              <a:gdLst/>
              <a:ahLst/>
              <a:cxnLst/>
              <a:rect l="l" t="t" r="r" b="b"/>
              <a:pathLst>
                <a:path w="364" h="3186" extrusionOk="0">
                  <a:moveTo>
                    <a:pt x="0" y="0"/>
                  </a:moveTo>
                  <a:lnTo>
                    <a:pt x="0" y="2929"/>
                  </a:lnTo>
                  <a:cubicBezTo>
                    <a:pt x="21" y="2971"/>
                    <a:pt x="64" y="2993"/>
                    <a:pt x="85" y="3014"/>
                  </a:cubicBezTo>
                  <a:cubicBezTo>
                    <a:pt x="150" y="3057"/>
                    <a:pt x="214" y="3121"/>
                    <a:pt x="278" y="3185"/>
                  </a:cubicBezTo>
                  <a:cubicBezTo>
                    <a:pt x="278" y="3142"/>
                    <a:pt x="278" y="3100"/>
                    <a:pt x="278" y="3057"/>
                  </a:cubicBezTo>
                  <a:cubicBezTo>
                    <a:pt x="363" y="2052"/>
                    <a:pt x="342" y="1005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7" name="Google Shape;37477;p33"/>
            <p:cNvSpPr/>
            <p:nvPr/>
          </p:nvSpPr>
          <p:spPr>
            <a:xfrm>
              <a:off x="-630750" y="4736113"/>
              <a:ext cx="6950" cy="28875"/>
            </a:xfrm>
            <a:custGeom>
              <a:avLst/>
              <a:gdLst/>
              <a:ahLst/>
              <a:cxnLst/>
              <a:rect l="l" t="t" r="r" b="b"/>
              <a:pathLst>
                <a:path w="278" h="1155" extrusionOk="0">
                  <a:moveTo>
                    <a:pt x="0" y="1"/>
                  </a:moveTo>
                  <a:lnTo>
                    <a:pt x="0" y="556"/>
                  </a:lnTo>
                  <a:cubicBezTo>
                    <a:pt x="43" y="770"/>
                    <a:pt x="85" y="963"/>
                    <a:pt x="128" y="1155"/>
                  </a:cubicBezTo>
                  <a:cubicBezTo>
                    <a:pt x="192" y="856"/>
                    <a:pt x="235" y="556"/>
                    <a:pt x="278" y="257"/>
                  </a:cubicBezTo>
                  <a:cubicBezTo>
                    <a:pt x="214" y="193"/>
                    <a:pt x="150" y="129"/>
                    <a:pt x="85" y="86"/>
                  </a:cubicBezTo>
                  <a:cubicBezTo>
                    <a:pt x="64" y="65"/>
                    <a:pt x="21" y="4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8" name="Google Shape;37478;p33"/>
            <p:cNvSpPr/>
            <p:nvPr/>
          </p:nvSpPr>
          <p:spPr>
            <a:xfrm>
              <a:off x="-624350" y="4782613"/>
              <a:ext cx="1625" cy="2700"/>
            </a:xfrm>
            <a:custGeom>
              <a:avLst/>
              <a:gdLst/>
              <a:ahLst/>
              <a:cxnLst/>
              <a:rect l="l" t="t" r="r" b="b"/>
              <a:pathLst>
                <a:path w="65" h="108" extrusionOk="0">
                  <a:moveTo>
                    <a:pt x="0" y="0"/>
                  </a:moveTo>
                  <a:cubicBezTo>
                    <a:pt x="22" y="43"/>
                    <a:pt x="22" y="64"/>
                    <a:pt x="22" y="107"/>
                  </a:cubicBezTo>
                  <a:cubicBezTo>
                    <a:pt x="43" y="64"/>
                    <a:pt x="43" y="43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9" name="Google Shape;37479;p33"/>
            <p:cNvSpPr/>
            <p:nvPr/>
          </p:nvSpPr>
          <p:spPr>
            <a:xfrm>
              <a:off x="-622750" y="4806113"/>
              <a:ext cx="1625" cy="5375"/>
            </a:xfrm>
            <a:custGeom>
              <a:avLst/>
              <a:gdLst/>
              <a:ahLst/>
              <a:cxnLst/>
              <a:rect l="l" t="t" r="r" b="b"/>
              <a:pathLst>
                <a:path w="65" h="215" extrusionOk="0">
                  <a:moveTo>
                    <a:pt x="65" y="1"/>
                  </a:moveTo>
                  <a:lnTo>
                    <a:pt x="65" y="1"/>
                  </a:lnTo>
                  <a:cubicBezTo>
                    <a:pt x="43" y="22"/>
                    <a:pt x="22" y="43"/>
                    <a:pt x="1" y="86"/>
                  </a:cubicBezTo>
                  <a:cubicBezTo>
                    <a:pt x="1" y="129"/>
                    <a:pt x="1" y="172"/>
                    <a:pt x="1" y="214"/>
                  </a:cubicBezTo>
                  <a:cubicBezTo>
                    <a:pt x="22" y="129"/>
                    <a:pt x="43" y="65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0" name="Google Shape;37480;p33"/>
            <p:cNvSpPr/>
            <p:nvPr/>
          </p:nvSpPr>
          <p:spPr>
            <a:xfrm>
              <a:off x="-622750" y="4803438"/>
              <a:ext cx="2175" cy="4850"/>
            </a:xfrm>
            <a:custGeom>
              <a:avLst/>
              <a:gdLst/>
              <a:ahLst/>
              <a:cxnLst/>
              <a:rect l="l" t="t" r="r" b="b"/>
              <a:pathLst>
                <a:path w="87" h="194" extrusionOk="0">
                  <a:moveTo>
                    <a:pt x="86" y="1"/>
                  </a:moveTo>
                  <a:lnTo>
                    <a:pt x="86" y="1"/>
                  </a:lnTo>
                  <a:cubicBezTo>
                    <a:pt x="65" y="44"/>
                    <a:pt x="43" y="86"/>
                    <a:pt x="1" y="129"/>
                  </a:cubicBezTo>
                  <a:cubicBezTo>
                    <a:pt x="1" y="150"/>
                    <a:pt x="1" y="172"/>
                    <a:pt x="1" y="193"/>
                  </a:cubicBezTo>
                  <a:cubicBezTo>
                    <a:pt x="22" y="150"/>
                    <a:pt x="43" y="129"/>
                    <a:pt x="65" y="108"/>
                  </a:cubicBezTo>
                  <a:cubicBezTo>
                    <a:pt x="65" y="65"/>
                    <a:pt x="86" y="22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1" name="Google Shape;37481;p33"/>
            <p:cNvSpPr/>
            <p:nvPr/>
          </p:nvSpPr>
          <p:spPr>
            <a:xfrm>
              <a:off x="-630750" y="4750013"/>
              <a:ext cx="3225" cy="33150"/>
            </a:xfrm>
            <a:custGeom>
              <a:avLst/>
              <a:gdLst/>
              <a:ahLst/>
              <a:cxnLst/>
              <a:rect l="l" t="t" r="r" b="b"/>
              <a:pathLst>
                <a:path w="129" h="1326" extrusionOk="0">
                  <a:moveTo>
                    <a:pt x="0" y="0"/>
                  </a:moveTo>
                  <a:lnTo>
                    <a:pt x="0" y="1326"/>
                  </a:lnTo>
                  <a:lnTo>
                    <a:pt x="21" y="1326"/>
                  </a:lnTo>
                  <a:cubicBezTo>
                    <a:pt x="64" y="1091"/>
                    <a:pt x="85" y="834"/>
                    <a:pt x="128" y="599"/>
                  </a:cubicBezTo>
                  <a:cubicBezTo>
                    <a:pt x="85" y="407"/>
                    <a:pt x="43" y="21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2" name="Google Shape;37482;p33"/>
            <p:cNvSpPr/>
            <p:nvPr/>
          </p:nvSpPr>
          <p:spPr>
            <a:xfrm>
              <a:off x="-629150" y="4828563"/>
              <a:ext cx="4825" cy="11775"/>
            </a:xfrm>
            <a:custGeom>
              <a:avLst/>
              <a:gdLst/>
              <a:ahLst/>
              <a:cxnLst/>
              <a:rect l="l" t="t" r="r" b="b"/>
              <a:pathLst>
                <a:path w="193" h="471" extrusionOk="0">
                  <a:moveTo>
                    <a:pt x="192" y="0"/>
                  </a:moveTo>
                  <a:lnTo>
                    <a:pt x="192" y="0"/>
                  </a:lnTo>
                  <a:cubicBezTo>
                    <a:pt x="128" y="86"/>
                    <a:pt x="64" y="150"/>
                    <a:pt x="0" y="236"/>
                  </a:cubicBezTo>
                  <a:cubicBezTo>
                    <a:pt x="0" y="321"/>
                    <a:pt x="21" y="385"/>
                    <a:pt x="43" y="471"/>
                  </a:cubicBezTo>
                  <a:lnTo>
                    <a:pt x="86" y="471"/>
                  </a:lnTo>
                  <a:cubicBezTo>
                    <a:pt x="128" y="321"/>
                    <a:pt x="171" y="150"/>
                    <a:pt x="1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3" name="Google Shape;37483;p33"/>
            <p:cNvSpPr/>
            <p:nvPr/>
          </p:nvSpPr>
          <p:spPr>
            <a:xfrm>
              <a:off x="-630225" y="4764963"/>
              <a:ext cx="5900" cy="18200"/>
            </a:xfrm>
            <a:custGeom>
              <a:avLst/>
              <a:gdLst/>
              <a:ahLst/>
              <a:cxnLst/>
              <a:rect l="l" t="t" r="r" b="b"/>
              <a:pathLst>
                <a:path w="236" h="728" extrusionOk="0">
                  <a:moveTo>
                    <a:pt x="107" y="1"/>
                  </a:moveTo>
                  <a:cubicBezTo>
                    <a:pt x="64" y="236"/>
                    <a:pt x="43" y="493"/>
                    <a:pt x="0" y="728"/>
                  </a:cubicBezTo>
                  <a:cubicBezTo>
                    <a:pt x="86" y="706"/>
                    <a:pt x="171" y="706"/>
                    <a:pt x="235" y="706"/>
                  </a:cubicBezTo>
                  <a:cubicBezTo>
                    <a:pt x="214" y="471"/>
                    <a:pt x="171" y="236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4" name="Google Shape;37484;p33"/>
            <p:cNvSpPr/>
            <p:nvPr/>
          </p:nvSpPr>
          <p:spPr>
            <a:xfrm>
              <a:off x="-630750" y="4782613"/>
              <a:ext cx="6950" cy="18725"/>
            </a:xfrm>
            <a:custGeom>
              <a:avLst/>
              <a:gdLst/>
              <a:ahLst/>
              <a:cxnLst/>
              <a:rect l="l" t="t" r="r" b="b"/>
              <a:pathLst>
                <a:path w="278" h="749" extrusionOk="0">
                  <a:moveTo>
                    <a:pt x="256" y="0"/>
                  </a:moveTo>
                  <a:cubicBezTo>
                    <a:pt x="192" y="0"/>
                    <a:pt x="107" y="0"/>
                    <a:pt x="21" y="22"/>
                  </a:cubicBezTo>
                  <a:cubicBezTo>
                    <a:pt x="21" y="64"/>
                    <a:pt x="0" y="129"/>
                    <a:pt x="0" y="171"/>
                  </a:cubicBezTo>
                  <a:lnTo>
                    <a:pt x="0" y="214"/>
                  </a:lnTo>
                  <a:lnTo>
                    <a:pt x="0" y="748"/>
                  </a:lnTo>
                  <a:cubicBezTo>
                    <a:pt x="107" y="535"/>
                    <a:pt x="192" y="321"/>
                    <a:pt x="278" y="107"/>
                  </a:cubicBezTo>
                  <a:cubicBezTo>
                    <a:pt x="278" y="64"/>
                    <a:pt x="278" y="43"/>
                    <a:pt x="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5" name="Google Shape;37485;p33"/>
            <p:cNvSpPr/>
            <p:nvPr/>
          </p:nvSpPr>
          <p:spPr>
            <a:xfrm>
              <a:off x="-630750" y="4785288"/>
              <a:ext cx="8025" cy="31550"/>
            </a:xfrm>
            <a:custGeom>
              <a:avLst/>
              <a:gdLst/>
              <a:ahLst/>
              <a:cxnLst/>
              <a:rect l="l" t="t" r="r" b="b"/>
              <a:pathLst>
                <a:path w="321" h="1262" extrusionOk="0">
                  <a:moveTo>
                    <a:pt x="278" y="0"/>
                  </a:moveTo>
                  <a:cubicBezTo>
                    <a:pt x="192" y="214"/>
                    <a:pt x="107" y="428"/>
                    <a:pt x="0" y="641"/>
                  </a:cubicBezTo>
                  <a:lnTo>
                    <a:pt x="0" y="1261"/>
                  </a:lnTo>
                  <a:cubicBezTo>
                    <a:pt x="21" y="1240"/>
                    <a:pt x="64" y="1218"/>
                    <a:pt x="85" y="1176"/>
                  </a:cubicBezTo>
                  <a:cubicBezTo>
                    <a:pt x="171" y="1069"/>
                    <a:pt x="235" y="962"/>
                    <a:pt x="321" y="855"/>
                  </a:cubicBezTo>
                  <a:cubicBezTo>
                    <a:pt x="321" y="663"/>
                    <a:pt x="321" y="492"/>
                    <a:pt x="299" y="299"/>
                  </a:cubicBezTo>
                  <a:cubicBezTo>
                    <a:pt x="299" y="192"/>
                    <a:pt x="299" y="107"/>
                    <a:pt x="2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6" name="Google Shape;37486;p33"/>
            <p:cNvSpPr/>
            <p:nvPr/>
          </p:nvSpPr>
          <p:spPr>
            <a:xfrm>
              <a:off x="-630225" y="4811463"/>
              <a:ext cx="7500" cy="23000"/>
            </a:xfrm>
            <a:custGeom>
              <a:avLst/>
              <a:gdLst/>
              <a:ahLst/>
              <a:cxnLst/>
              <a:rect l="l" t="t" r="r" b="b"/>
              <a:pathLst>
                <a:path w="300" h="920" extrusionOk="0">
                  <a:moveTo>
                    <a:pt x="300" y="0"/>
                  </a:moveTo>
                  <a:lnTo>
                    <a:pt x="300" y="0"/>
                  </a:lnTo>
                  <a:cubicBezTo>
                    <a:pt x="214" y="257"/>
                    <a:pt x="107" y="513"/>
                    <a:pt x="0" y="749"/>
                  </a:cubicBezTo>
                  <a:cubicBezTo>
                    <a:pt x="22" y="813"/>
                    <a:pt x="22" y="855"/>
                    <a:pt x="43" y="920"/>
                  </a:cubicBezTo>
                  <a:cubicBezTo>
                    <a:pt x="107" y="834"/>
                    <a:pt x="171" y="770"/>
                    <a:pt x="235" y="684"/>
                  </a:cubicBezTo>
                  <a:cubicBezTo>
                    <a:pt x="278" y="449"/>
                    <a:pt x="278" y="236"/>
                    <a:pt x="3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7" name="Google Shape;37487;p33"/>
            <p:cNvSpPr/>
            <p:nvPr/>
          </p:nvSpPr>
          <p:spPr>
            <a:xfrm>
              <a:off x="-630750" y="4808263"/>
              <a:ext cx="8025" cy="21925"/>
            </a:xfrm>
            <a:custGeom>
              <a:avLst/>
              <a:gdLst/>
              <a:ahLst/>
              <a:cxnLst/>
              <a:rect l="l" t="t" r="r" b="b"/>
              <a:pathLst>
                <a:path w="321" h="877" extrusionOk="0">
                  <a:moveTo>
                    <a:pt x="321" y="0"/>
                  </a:moveTo>
                  <a:cubicBezTo>
                    <a:pt x="256" y="86"/>
                    <a:pt x="171" y="171"/>
                    <a:pt x="85" y="257"/>
                  </a:cubicBezTo>
                  <a:cubicBezTo>
                    <a:pt x="64" y="299"/>
                    <a:pt x="21" y="364"/>
                    <a:pt x="0" y="406"/>
                  </a:cubicBezTo>
                  <a:lnTo>
                    <a:pt x="0" y="748"/>
                  </a:lnTo>
                  <a:cubicBezTo>
                    <a:pt x="0" y="791"/>
                    <a:pt x="21" y="834"/>
                    <a:pt x="21" y="877"/>
                  </a:cubicBezTo>
                  <a:cubicBezTo>
                    <a:pt x="128" y="641"/>
                    <a:pt x="235" y="385"/>
                    <a:pt x="321" y="128"/>
                  </a:cubicBezTo>
                  <a:cubicBezTo>
                    <a:pt x="321" y="86"/>
                    <a:pt x="321" y="43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8" name="Google Shape;37488;p33"/>
            <p:cNvSpPr/>
            <p:nvPr/>
          </p:nvSpPr>
          <p:spPr>
            <a:xfrm>
              <a:off x="-628625" y="4806663"/>
              <a:ext cx="5900" cy="8025"/>
            </a:xfrm>
            <a:custGeom>
              <a:avLst/>
              <a:gdLst/>
              <a:ahLst/>
              <a:cxnLst/>
              <a:rect l="l" t="t" r="r" b="b"/>
              <a:pathLst>
                <a:path w="236" h="321" extrusionOk="0">
                  <a:moveTo>
                    <a:pt x="236" y="0"/>
                  </a:moveTo>
                  <a:cubicBezTo>
                    <a:pt x="150" y="107"/>
                    <a:pt x="86" y="214"/>
                    <a:pt x="0" y="321"/>
                  </a:cubicBezTo>
                  <a:cubicBezTo>
                    <a:pt x="86" y="235"/>
                    <a:pt x="171" y="150"/>
                    <a:pt x="236" y="64"/>
                  </a:cubicBezTo>
                  <a:cubicBezTo>
                    <a:pt x="236" y="43"/>
                    <a:pt x="236" y="21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9" name="Google Shape;37489;p33"/>
            <p:cNvSpPr/>
            <p:nvPr/>
          </p:nvSpPr>
          <p:spPr>
            <a:xfrm>
              <a:off x="-630750" y="4832313"/>
              <a:ext cx="154450" cy="47575"/>
            </a:xfrm>
            <a:custGeom>
              <a:avLst/>
              <a:gdLst/>
              <a:ahLst/>
              <a:cxnLst/>
              <a:rect l="l" t="t" r="r" b="b"/>
              <a:pathLst>
                <a:path w="6178" h="1903" extrusionOk="0">
                  <a:moveTo>
                    <a:pt x="4189" y="0"/>
                  </a:moveTo>
                  <a:cubicBezTo>
                    <a:pt x="3256" y="392"/>
                    <a:pt x="2128" y="865"/>
                    <a:pt x="1116" y="865"/>
                  </a:cubicBezTo>
                  <a:cubicBezTo>
                    <a:pt x="969" y="865"/>
                    <a:pt x="825" y="855"/>
                    <a:pt x="684" y="834"/>
                  </a:cubicBezTo>
                  <a:cubicBezTo>
                    <a:pt x="577" y="1261"/>
                    <a:pt x="363" y="1624"/>
                    <a:pt x="0" y="1860"/>
                  </a:cubicBezTo>
                  <a:lnTo>
                    <a:pt x="0" y="1902"/>
                  </a:lnTo>
                  <a:cubicBezTo>
                    <a:pt x="577" y="1496"/>
                    <a:pt x="2223" y="1304"/>
                    <a:pt x="2650" y="1240"/>
                  </a:cubicBezTo>
                  <a:cubicBezTo>
                    <a:pt x="3698" y="1111"/>
                    <a:pt x="4681" y="898"/>
                    <a:pt x="5643" y="599"/>
                  </a:cubicBezTo>
                  <a:cubicBezTo>
                    <a:pt x="5835" y="449"/>
                    <a:pt x="6027" y="278"/>
                    <a:pt x="6177" y="86"/>
                  </a:cubicBezTo>
                  <a:lnTo>
                    <a:pt x="41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0" name="Google Shape;37490;p33"/>
            <p:cNvSpPr/>
            <p:nvPr/>
          </p:nvSpPr>
          <p:spPr>
            <a:xfrm>
              <a:off x="-630750" y="4894813"/>
              <a:ext cx="83375" cy="84000"/>
            </a:xfrm>
            <a:custGeom>
              <a:avLst/>
              <a:gdLst/>
              <a:ahLst/>
              <a:cxnLst/>
              <a:rect l="l" t="t" r="r" b="b"/>
              <a:pathLst>
                <a:path w="3335" h="3360" extrusionOk="0">
                  <a:moveTo>
                    <a:pt x="0" y="1"/>
                  </a:moveTo>
                  <a:lnTo>
                    <a:pt x="0" y="1134"/>
                  </a:lnTo>
                  <a:cubicBezTo>
                    <a:pt x="342" y="1476"/>
                    <a:pt x="684" y="1796"/>
                    <a:pt x="1047" y="2095"/>
                  </a:cubicBezTo>
                  <a:cubicBezTo>
                    <a:pt x="1582" y="2523"/>
                    <a:pt x="2308" y="2886"/>
                    <a:pt x="2992" y="3292"/>
                  </a:cubicBezTo>
                  <a:cubicBezTo>
                    <a:pt x="3095" y="3338"/>
                    <a:pt x="3180" y="3359"/>
                    <a:pt x="3240" y="3359"/>
                  </a:cubicBezTo>
                  <a:cubicBezTo>
                    <a:pt x="3291" y="3359"/>
                    <a:pt x="3324" y="3344"/>
                    <a:pt x="3334" y="3314"/>
                  </a:cubicBezTo>
                  <a:cubicBezTo>
                    <a:pt x="3334" y="3250"/>
                    <a:pt x="3270" y="3121"/>
                    <a:pt x="3163" y="2993"/>
                  </a:cubicBezTo>
                  <a:cubicBezTo>
                    <a:pt x="2907" y="2801"/>
                    <a:pt x="2629" y="2608"/>
                    <a:pt x="2373" y="2416"/>
                  </a:cubicBezTo>
                  <a:cubicBezTo>
                    <a:pt x="1475" y="1711"/>
                    <a:pt x="855" y="706"/>
                    <a:pt x="0" y="1"/>
                  </a:cubicBezTo>
                  <a:close/>
                </a:path>
              </a:pathLst>
            </a:custGeom>
            <a:solidFill>
              <a:srgbClr val="540F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1" name="Google Shape;37491;p33"/>
            <p:cNvSpPr/>
            <p:nvPr/>
          </p:nvSpPr>
          <p:spPr>
            <a:xfrm>
              <a:off x="-630750" y="5028938"/>
              <a:ext cx="18175" cy="63625"/>
            </a:xfrm>
            <a:custGeom>
              <a:avLst/>
              <a:gdLst/>
              <a:ahLst/>
              <a:cxnLst/>
              <a:rect l="l" t="t" r="r" b="b"/>
              <a:pathLst>
                <a:path w="727" h="2545" extrusionOk="0">
                  <a:moveTo>
                    <a:pt x="727" y="1"/>
                  </a:moveTo>
                  <a:lnTo>
                    <a:pt x="727" y="1"/>
                  </a:lnTo>
                  <a:cubicBezTo>
                    <a:pt x="577" y="22"/>
                    <a:pt x="449" y="22"/>
                    <a:pt x="321" y="43"/>
                  </a:cubicBezTo>
                  <a:cubicBezTo>
                    <a:pt x="214" y="65"/>
                    <a:pt x="107" y="65"/>
                    <a:pt x="0" y="65"/>
                  </a:cubicBezTo>
                  <a:lnTo>
                    <a:pt x="0" y="2544"/>
                  </a:lnTo>
                  <a:cubicBezTo>
                    <a:pt x="406" y="1817"/>
                    <a:pt x="598" y="834"/>
                    <a:pt x="7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2" name="Google Shape;37492;p33"/>
            <p:cNvSpPr/>
            <p:nvPr/>
          </p:nvSpPr>
          <p:spPr>
            <a:xfrm>
              <a:off x="-630750" y="5025738"/>
              <a:ext cx="44375" cy="89800"/>
            </a:xfrm>
            <a:custGeom>
              <a:avLst/>
              <a:gdLst/>
              <a:ahLst/>
              <a:cxnLst/>
              <a:rect l="l" t="t" r="r" b="b"/>
              <a:pathLst>
                <a:path w="1775" h="3592" extrusionOk="0">
                  <a:moveTo>
                    <a:pt x="1774" y="0"/>
                  </a:moveTo>
                  <a:cubicBezTo>
                    <a:pt x="1710" y="0"/>
                    <a:pt x="1667" y="22"/>
                    <a:pt x="1624" y="22"/>
                  </a:cubicBezTo>
                  <a:cubicBezTo>
                    <a:pt x="1432" y="1326"/>
                    <a:pt x="1069" y="2950"/>
                    <a:pt x="0" y="3442"/>
                  </a:cubicBezTo>
                  <a:lnTo>
                    <a:pt x="0" y="3591"/>
                  </a:lnTo>
                  <a:cubicBezTo>
                    <a:pt x="1197" y="3142"/>
                    <a:pt x="1560" y="1390"/>
                    <a:pt x="17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3" name="Google Shape;37493;p33"/>
            <p:cNvSpPr/>
            <p:nvPr/>
          </p:nvSpPr>
          <p:spPr>
            <a:xfrm>
              <a:off x="-630750" y="5026263"/>
              <a:ext cx="40625" cy="85525"/>
            </a:xfrm>
            <a:custGeom>
              <a:avLst/>
              <a:gdLst/>
              <a:ahLst/>
              <a:cxnLst/>
              <a:rect l="l" t="t" r="r" b="b"/>
              <a:pathLst>
                <a:path w="1625" h="3421" extrusionOk="0">
                  <a:moveTo>
                    <a:pt x="1624" y="1"/>
                  </a:moveTo>
                  <a:lnTo>
                    <a:pt x="1624" y="1"/>
                  </a:lnTo>
                  <a:cubicBezTo>
                    <a:pt x="1304" y="44"/>
                    <a:pt x="1005" y="65"/>
                    <a:pt x="727" y="108"/>
                  </a:cubicBezTo>
                  <a:cubicBezTo>
                    <a:pt x="598" y="941"/>
                    <a:pt x="406" y="1924"/>
                    <a:pt x="0" y="2651"/>
                  </a:cubicBezTo>
                  <a:lnTo>
                    <a:pt x="0" y="3421"/>
                  </a:lnTo>
                  <a:cubicBezTo>
                    <a:pt x="1069" y="2929"/>
                    <a:pt x="1432" y="1305"/>
                    <a:pt x="16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4" name="Google Shape;37494;p33"/>
            <p:cNvSpPr/>
            <p:nvPr/>
          </p:nvSpPr>
          <p:spPr>
            <a:xfrm>
              <a:off x="-630750" y="4308138"/>
              <a:ext cx="434975" cy="524200"/>
            </a:xfrm>
            <a:custGeom>
              <a:avLst/>
              <a:gdLst/>
              <a:ahLst/>
              <a:cxnLst/>
              <a:rect l="l" t="t" r="r" b="b"/>
              <a:pathLst>
                <a:path w="17399" h="20968" extrusionOk="0">
                  <a:moveTo>
                    <a:pt x="12582" y="0"/>
                  </a:moveTo>
                  <a:cubicBezTo>
                    <a:pt x="12249" y="0"/>
                    <a:pt x="11979" y="302"/>
                    <a:pt x="11392" y="662"/>
                  </a:cubicBezTo>
                  <a:cubicBezTo>
                    <a:pt x="10431" y="1260"/>
                    <a:pt x="9340" y="1666"/>
                    <a:pt x="8357" y="2265"/>
                  </a:cubicBezTo>
                  <a:cubicBezTo>
                    <a:pt x="6134" y="3633"/>
                    <a:pt x="3676" y="5321"/>
                    <a:pt x="2244" y="7501"/>
                  </a:cubicBezTo>
                  <a:cubicBezTo>
                    <a:pt x="1069" y="9275"/>
                    <a:pt x="577" y="11306"/>
                    <a:pt x="64" y="13358"/>
                  </a:cubicBezTo>
                  <a:cubicBezTo>
                    <a:pt x="43" y="13422"/>
                    <a:pt x="21" y="13508"/>
                    <a:pt x="0" y="13593"/>
                  </a:cubicBezTo>
                  <a:lnTo>
                    <a:pt x="0" y="13871"/>
                  </a:lnTo>
                  <a:cubicBezTo>
                    <a:pt x="235" y="14320"/>
                    <a:pt x="427" y="14811"/>
                    <a:pt x="534" y="15303"/>
                  </a:cubicBezTo>
                  <a:cubicBezTo>
                    <a:pt x="684" y="15966"/>
                    <a:pt x="727" y="16649"/>
                    <a:pt x="727" y="17312"/>
                  </a:cubicBezTo>
                  <a:cubicBezTo>
                    <a:pt x="727" y="17504"/>
                    <a:pt x="727" y="17697"/>
                    <a:pt x="727" y="17889"/>
                  </a:cubicBezTo>
                  <a:cubicBezTo>
                    <a:pt x="855" y="17504"/>
                    <a:pt x="962" y="17120"/>
                    <a:pt x="1047" y="16735"/>
                  </a:cubicBezTo>
                  <a:cubicBezTo>
                    <a:pt x="1218" y="16008"/>
                    <a:pt x="1304" y="15260"/>
                    <a:pt x="1325" y="14512"/>
                  </a:cubicBezTo>
                  <a:cubicBezTo>
                    <a:pt x="1368" y="13807"/>
                    <a:pt x="1325" y="13101"/>
                    <a:pt x="1197" y="12396"/>
                  </a:cubicBezTo>
                  <a:cubicBezTo>
                    <a:pt x="1180" y="12399"/>
                    <a:pt x="1163" y="12401"/>
                    <a:pt x="1145" y="12401"/>
                  </a:cubicBezTo>
                  <a:cubicBezTo>
                    <a:pt x="1052" y="12401"/>
                    <a:pt x="958" y="12351"/>
                    <a:pt x="940" y="12225"/>
                  </a:cubicBezTo>
                  <a:lnTo>
                    <a:pt x="919" y="12182"/>
                  </a:lnTo>
                  <a:cubicBezTo>
                    <a:pt x="894" y="12021"/>
                    <a:pt x="1035" y="11917"/>
                    <a:pt x="1166" y="11917"/>
                  </a:cubicBezTo>
                  <a:cubicBezTo>
                    <a:pt x="1261" y="11917"/>
                    <a:pt x="1350" y="11971"/>
                    <a:pt x="1368" y="12097"/>
                  </a:cubicBezTo>
                  <a:lnTo>
                    <a:pt x="1389" y="12140"/>
                  </a:lnTo>
                  <a:cubicBezTo>
                    <a:pt x="1411" y="12246"/>
                    <a:pt x="1347" y="12332"/>
                    <a:pt x="1261" y="12375"/>
                  </a:cubicBezTo>
                  <a:cubicBezTo>
                    <a:pt x="1689" y="13828"/>
                    <a:pt x="1710" y="15367"/>
                    <a:pt x="1496" y="16842"/>
                  </a:cubicBezTo>
                  <a:cubicBezTo>
                    <a:pt x="1411" y="17419"/>
                    <a:pt x="1304" y="17996"/>
                    <a:pt x="1111" y="18552"/>
                  </a:cubicBezTo>
                  <a:cubicBezTo>
                    <a:pt x="1154" y="18616"/>
                    <a:pt x="1197" y="18680"/>
                    <a:pt x="1218" y="18744"/>
                  </a:cubicBezTo>
                  <a:cubicBezTo>
                    <a:pt x="1240" y="18723"/>
                    <a:pt x="1240" y="18701"/>
                    <a:pt x="1261" y="18701"/>
                  </a:cubicBezTo>
                  <a:cubicBezTo>
                    <a:pt x="1496" y="18359"/>
                    <a:pt x="1710" y="17996"/>
                    <a:pt x="1945" y="17633"/>
                  </a:cubicBezTo>
                  <a:cubicBezTo>
                    <a:pt x="2373" y="16927"/>
                    <a:pt x="2757" y="16179"/>
                    <a:pt x="3056" y="15388"/>
                  </a:cubicBezTo>
                  <a:cubicBezTo>
                    <a:pt x="3185" y="15004"/>
                    <a:pt x="3313" y="14598"/>
                    <a:pt x="3356" y="14170"/>
                  </a:cubicBezTo>
                  <a:cubicBezTo>
                    <a:pt x="3420" y="13785"/>
                    <a:pt x="3398" y="13379"/>
                    <a:pt x="3206" y="12995"/>
                  </a:cubicBezTo>
                  <a:cubicBezTo>
                    <a:pt x="3169" y="13013"/>
                    <a:pt x="3128" y="13023"/>
                    <a:pt x="3088" y="13023"/>
                  </a:cubicBezTo>
                  <a:cubicBezTo>
                    <a:pt x="2991" y="13023"/>
                    <a:pt x="2901" y="12966"/>
                    <a:pt x="2886" y="12845"/>
                  </a:cubicBezTo>
                  <a:cubicBezTo>
                    <a:pt x="2861" y="12674"/>
                    <a:pt x="2997" y="12573"/>
                    <a:pt x="3125" y="12573"/>
                  </a:cubicBezTo>
                  <a:cubicBezTo>
                    <a:pt x="3223" y="12573"/>
                    <a:pt x="3316" y="12631"/>
                    <a:pt x="3334" y="12759"/>
                  </a:cubicBezTo>
                  <a:cubicBezTo>
                    <a:pt x="3356" y="12845"/>
                    <a:pt x="3313" y="12909"/>
                    <a:pt x="3270" y="12952"/>
                  </a:cubicBezTo>
                  <a:cubicBezTo>
                    <a:pt x="3484" y="13337"/>
                    <a:pt x="3548" y="13785"/>
                    <a:pt x="3527" y="14191"/>
                  </a:cubicBezTo>
                  <a:cubicBezTo>
                    <a:pt x="3527" y="14640"/>
                    <a:pt x="3420" y="15068"/>
                    <a:pt x="3313" y="15495"/>
                  </a:cubicBezTo>
                  <a:cubicBezTo>
                    <a:pt x="3078" y="16329"/>
                    <a:pt x="2715" y="17098"/>
                    <a:pt x="2330" y="17868"/>
                  </a:cubicBezTo>
                  <a:cubicBezTo>
                    <a:pt x="2137" y="18253"/>
                    <a:pt x="1945" y="18616"/>
                    <a:pt x="1731" y="19001"/>
                  </a:cubicBezTo>
                  <a:cubicBezTo>
                    <a:pt x="1667" y="19108"/>
                    <a:pt x="1603" y="19193"/>
                    <a:pt x="1539" y="19300"/>
                  </a:cubicBezTo>
                  <a:cubicBezTo>
                    <a:pt x="1966" y="20005"/>
                    <a:pt x="2330" y="20689"/>
                    <a:pt x="2586" y="20903"/>
                  </a:cubicBezTo>
                  <a:lnTo>
                    <a:pt x="4189" y="20967"/>
                  </a:lnTo>
                  <a:cubicBezTo>
                    <a:pt x="4553" y="20817"/>
                    <a:pt x="4895" y="20689"/>
                    <a:pt x="5194" y="20582"/>
                  </a:cubicBezTo>
                  <a:cubicBezTo>
                    <a:pt x="6605" y="20112"/>
                    <a:pt x="8250" y="20048"/>
                    <a:pt x="9768" y="19727"/>
                  </a:cubicBezTo>
                  <a:cubicBezTo>
                    <a:pt x="10217" y="19556"/>
                    <a:pt x="10666" y="19428"/>
                    <a:pt x="11093" y="19364"/>
                  </a:cubicBezTo>
                  <a:cubicBezTo>
                    <a:pt x="11542" y="19214"/>
                    <a:pt x="11991" y="19001"/>
                    <a:pt x="12376" y="18723"/>
                  </a:cubicBezTo>
                  <a:cubicBezTo>
                    <a:pt x="14342" y="17333"/>
                    <a:pt x="15111" y="15196"/>
                    <a:pt x="15817" y="12973"/>
                  </a:cubicBezTo>
                  <a:cubicBezTo>
                    <a:pt x="16586" y="10537"/>
                    <a:pt x="17398" y="7779"/>
                    <a:pt x="16287" y="5214"/>
                  </a:cubicBezTo>
                  <a:cubicBezTo>
                    <a:pt x="15603" y="3611"/>
                    <a:pt x="14705" y="1538"/>
                    <a:pt x="13337" y="384"/>
                  </a:cubicBezTo>
                  <a:cubicBezTo>
                    <a:pt x="13007" y="110"/>
                    <a:pt x="12784" y="0"/>
                    <a:pt x="12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5" name="Google Shape;37495;p33"/>
            <p:cNvSpPr/>
            <p:nvPr/>
          </p:nvSpPr>
          <p:spPr>
            <a:xfrm>
              <a:off x="-608850" y="4771913"/>
              <a:ext cx="8575" cy="15000"/>
            </a:xfrm>
            <a:custGeom>
              <a:avLst/>
              <a:gdLst/>
              <a:ahLst/>
              <a:cxnLst/>
              <a:rect l="l" t="t" r="r" b="b"/>
              <a:pathLst>
                <a:path w="343" h="600" extrusionOk="0">
                  <a:moveTo>
                    <a:pt x="235" y="1"/>
                  </a:moveTo>
                  <a:cubicBezTo>
                    <a:pt x="171" y="172"/>
                    <a:pt x="107" y="343"/>
                    <a:pt x="22" y="514"/>
                  </a:cubicBezTo>
                  <a:cubicBezTo>
                    <a:pt x="22" y="535"/>
                    <a:pt x="0" y="557"/>
                    <a:pt x="0" y="578"/>
                  </a:cubicBezTo>
                  <a:cubicBezTo>
                    <a:pt x="0" y="578"/>
                    <a:pt x="22" y="599"/>
                    <a:pt x="43" y="599"/>
                  </a:cubicBezTo>
                  <a:cubicBezTo>
                    <a:pt x="150" y="471"/>
                    <a:pt x="257" y="321"/>
                    <a:pt x="342" y="193"/>
                  </a:cubicBezTo>
                  <a:cubicBezTo>
                    <a:pt x="321" y="129"/>
                    <a:pt x="278" y="65"/>
                    <a:pt x="235" y="1"/>
                  </a:cubicBezTo>
                  <a:close/>
                </a:path>
              </a:pathLst>
            </a:custGeom>
            <a:solidFill>
              <a:srgbClr val="FCD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6" name="Google Shape;37496;p33"/>
            <p:cNvSpPr/>
            <p:nvPr/>
          </p:nvSpPr>
          <p:spPr>
            <a:xfrm>
              <a:off x="-613675" y="4790613"/>
              <a:ext cx="87675" cy="63350"/>
            </a:xfrm>
            <a:custGeom>
              <a:avLst/>
              <a:gdLst/>
              <a:ahLst/>
              <a:cxnLst/>
              <a:rect l="l" t="t" r="r" b="b"/>
              <a:pathLst>
                <a:path w="3507" h="2534" extrusionOk="0">
                  <a:moveTo>
                    <a:pt x="856" y="1"/>
                  </a:moveTo>
                  <a:cubicBezTo>
                    <a:pt x="706" y="215"/>
                    <a:pt x="535" y="428"/>
                    <a:pt x="364" y="621"/>
                  </a:cubicBezTo>
                  <a:cubicBezTo>
                    <a:pt x="322" y="856"/>
                    <a:pt x="257" y="1112"/>
                    <a:pt x="215" y="1326"/>
                  </a:cubicBezTo>
                  <a:cubicBezTo>
                    <a:pt x="172" y="1732"/>
                    <a:pt x="129" y="2138"/>
                    <a:pt x="1" y="2502"/>
                  </a:cubicBezTo>
                  <a:cubicBezTo>
                    <a:pt x="142" y="2523"/>
                    <a:pt x="286" y="2533"/>
                    <a:pt x="433" y="2533"/>
                  </a:cubicBezTo>
                  <a:cubicBezTo>
                    <a:pt x="1445" y="2533"/>
                    <a:pt x="2573" y="2060"/>
                    <a:pt x="3506" y="1668"/>
                  </a:cubicBezTo>
                  <a:lnTo>
                    <a:pt x="1903" y="1604"/>
                  </a:lnTo>
                  <a:cubicBezTo>
                    <a:pt x="1647" y="1390"/>
                    <a:pt x="1262" y="706"/>
                    <a:pt x="8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7" name="Google Shape;37497;p33"/>
            <p:cNvSpPr/>
            <p:nvPr/>
          </p:nvSpPr>
          <p:spPr>
            <a:xfrm>
              <a:off x="-630750" y="4377563"/>
              <a:ext cx="27275" cy="223400"/>
            </a:xfrm>
            <a:custGeom>
              <a:avLst/>
              <a:gdLst/>
              <a:ahLst/>
              <a:cxnLst/>
              <a:rect l="l" t="t" r="r" b="b"/>
              <a:pathLst>
                <a:path w="1091" h="8936" extrusionOk="0">
                  <a:moveTo>
                    <a:pt x="0" y="1"/>
                  </a:moveTo>
                  <a:lnTo>
                    <a:pt x="0" y="8935"/>
                  </a:lnTo>
                  <a:cubicBezTo>
                    <a:pt x="427" y="7396"/>
                    <a:pt x="705" y="5708"/>
                    <a:pt x="898" y="4211"/>
                  </a:cubicBezTo>
                  <a:cubicBezTo>
                    <a:pt x="1090" y="2651"/>
                    <a:pt x="727" y="12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8" name="Google Shape;37498;p33"/>
            <p:cNvSpPr/>
            <p:nvPr/>
          </p:nvSpPr>
          <p:spPr>
            <a:xfrm>
              <a:off x="-496650" y="4995813"/>
              <a:ext cx="4300" cy="1100"/>
            </a:xfrm>
            <a:custGeom>
              <a:avLst/>
              <a:gdLst/>
              <a:ahLst/>
              <a:cxnLst/>
              <a:rect l="l" t="t" r="r" b="b"/>
              <a:pathLst>
                <a:path w="172" h="44" extrusionOk="0">
                  <a:moveTo>
                    <a:pt x="172" y="43"/>
                  </a:moveTo>
                  <a:cubicBezTo>
                    <a:pt x="129" y="43"/>
                    <a:pt x="65" y="22"/>
                    <a:pt x="1" y="1"/>
                  </a:cubicBezTo>
                  <a:cubicBezTo>
                    <a:pt x="65" y="22"/>
                    <a:pt x="129" y="43"/>
                    <a:pt x="172" y="43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9" name="Google Shape;37499;p33"/>
            <p:cNvSpPr/>
            <p:nvPr/>
          </p:nvSpPr>
          <p:spPr>
            <a:xfrm>
              <a:off x="-424500" y="4993138"/>
              <a:ext cx="2700" cy="1100"/>
            </a:xfrm>
            <a:custGeom>
              <a:avLst/>
              <a:gdLst/>
              <a:ahLst/>
              <a:cxnLst/>
              <a:rect l="l" t="t" r="r" b="b"/>
              <a:pathLst>
                <a:path w="108" h="44" extrusionOk="0">
                  <a:moveTo>
                    <a:pt x="107" y="1"/>
                  </a:moveTo>
                  <a:cubicBezTo>
                    <a:pt x="65" y="22"/>
                    <a:pt x="43" y="22"/>
                    <a:pt x="0" y="43"/>
                  </a:cubicBezTo>
                  <a:cubicBezTo>
                    <a:pt x="43" y="22"/>
                    <a:pt x="65" y="22"/>
                    <a:pt x="107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0" name="Google Shape;37500;p33"/>
            <p:cNvSpPr/>
            <p:nvPr/>
          </p:nvSpPr>
          <p:spPr>
            <a:xfrm>
              <a:off x="-507325" y="4992063"/>
              <a:ext cx="4300" cy="1625"/>
            </a:xfrm>
            <a:custGeom>
              <a:avLst/>
              <a:gdLst/>
              <a:ahLst/>
              <a:cxnLst/>
              <a:rect l="l" t="t" r="r" b="b"/>
              <a:pathLst>
                <a:path w="172" h="65" extrusionOk="0">
                  <a:moveTo>
                    <a:pt x="171" y="65"/>
                  </a:moveTo>
                  <a:cubicBezTo>
                    <a:pt x="107" y="44"/>
                    <a:pt x="43" y="22"/>
                    <a:pt x="0" y="1"/>
                  </a:cubicBezTo>
                  <a:cubicBezTo>
                    <a:pt x="43" y="22"/>
                    <a:pt x="107" y="44"/>
                    <a:pt x="171" y="65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1" name="Google Shape;37501;p33"/>
            <p:cNvSpPr/>
            <p:nvPr/>
          </p:nvSpPr>
          <p:spPr>
            <a:xfrm>
              <a:off x="-475275" y="5000613"/>
              <a:ext cx="3775" cy="25"/>
            </a:xfrm>
            <a:custGeom>
              <a:avLst/>
              <a:gdLst/>
              <a:ahLst/>
              <a:cxnLst/>
              <a:rect l="l" t="t" r="r" b="b"/>
              <a:pathLst>
                <a:path w="151" h="1" extrusionOk="0">
                  <a:moveTo>
                    <a:pt x="150" y="1"/>
                  </a:moveTo>
                  <a:cubicBezTo>
                    <a:pt x="86" y="1"/>
                    <a:pt x="44" y="1"/>
                    <a:pt x="1" y="1"/>
                  </a:cubicBezTo>
                  <a:cubicBezTo>
                    <a:pt x="44" y="1"/>
                    <a:pt x="86" y="1"/>
                    <a:pt x="150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2" name="Google Shape;37502;p33"/>
            <p:cNvSpPr/>
            <p:nvPr/>
          </p:nvSpPr>
          <p:spPr>
            <a:xfrm>
              <a:off x="-516400" y="4988338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128" y="64"/>
                  </a:moveTo>
                  <a:cubicBezTo>
                    <a:pt x="86" y="43"/>
                    <a:pt x="43" y="22"/>
                    <a:pt x="0" y="0"/>
                  </a:cubicBezTo>
                  <a:cubicBezTo>
                    <a:pt x="43" y="22"/>
                    <a:pt x="86" y="43"/>
                    <a:pt x="128" y="64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3" name="Google Shape;37503;p33"/>
            <p:cNvSpPr/>
            <p:nvPr/>
          </p:nvSpPr>
          <p:spPr>
            <a:xfrm>
              <a:off x="-466175" y="5001163"/>
              <a:ext cx="3750" cy="25"/>
            </a:xfrm>
            <a:custGeom>
              <a:avLst/>
              <a:gdLst/>
              <a:ahLst/>
              <a:cxnLst/>
              <a:rect l="l" t="t" r="r" b="b"/>
              <a:pathLst>
                <a:path w="150" h="1" extrusionOk="0">
                  <a:moveTo>
                    <a:pt x="150" y="0"/>
                  </a:moveTo>
                  <a:cubicBezTo>
                    <a:pt x="107" y="0"/>
                    <a:pt x="43" y="0"/>
                    <a:pt x="0" y="0"/>
                  </a:cubicBezTo>
                  <a:cubicBezTo>
                    <a:pt x="43" y="0"/>
                    <a:pt x="107" y="0"/>
                    <a:pt x="150" y="0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4" name="Google Shape;37504;p33"/>
            <p:cNvSpPr/>
            <p:nvPr/>
          </p:nvSpPr>
          <p:spPr>
            <a:xfrm>
              <a:off x="-433575" y="4996888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64" y="0"/>
                  </a:moveTo>
                  <a:cubicBezTo>
                    <a:pt x="43" y="0"/>
                    <a:pt x="21" y="22"/>
                    <a:pt x="0" y="22"/>
                  </a:cubicBezTo>
                  <a:cubicBezTo>
                    <a:pt x="21" y="22"/>
                    <a:pt x="43" y="0"/>
                    <a:pt x="64" y="0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5" name="Google Shape;37505;p33"/>
            <p:cNvSpPr/>
            <p:nvPr/>
          </p:nvSpPr>
          <p:spPr>
            <a:xfrm>
              <a:off x="-444800" y="4999563"/>
              <a:ext cx="2700" cy="550"/>
            </a:xfrm>
            <a:custGeom>
              <a:avLst/>
              <a:gdLst/>
              <a:ahLst/>
              <a:cxnLst/>
              <a:rect l="l" t="t" r="r" b="b"/>
              <a:pathLst>
                <a:path w="108" h="22" extrusionOk="0">
                  <a:moveTo>
                    <a:pt x="107" y="0"/>
                  </a:moveTo>
                  <a:cubicBezTo>
                    <a:pt x="64" y="0"/>
                    <a:pt x="43" y="0"/>
                    <a:pt x="0" y="21"/>
                  </a:cubicBezTo>
                  <a:cubicBezTo>
                    <a:pt x="43" y="0"/>
                    <a:pt x="64" y="0"/>
                    <a:pt x="107" y="0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6" name="Google Shape;37506;p33"/>
            <p:cNvSpPr/>
            <p:nvPr/>
          </p:nvSpPr>
          <p:spPr>
            <a:xfrm>
              <a:off x="-487025" y="4998488"/>
              <a:ext cx="3775" cy="550"/>
            </a:xfrm>
            <a:custGeom>
              <a:avLst/>
              <a:gdLst/>
              <a:ahLst/>
              <a:cxnLst/>
              <a:rect l="l" t="t" r="r" b="b"/>
              <a:pathLst>
                <a:path w="151" h="22" extrusionOk="0">
                  <a:moveTo>
                    <a:pt x="150" y="22"/>
                  </a:moveTo>
                  <a:cubicBezTo>
                    <a:pt x="86" y="22"/>
                    <a:pt x="43" y="0"/>
                    <a:pt x="1" y="0"/>
                  </a:cubicBezTo>
                  <a:cubicBezTo>
                    <a:pt x="43" y="0"/>
                    <a:pt x="86" y="22"/>
                    <a:pt x="150" y="22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7" name="Google Shape;37507;p33"/>
            <p:cNvSpPr/>
            <p:nvPr/>
          </p:nvSpPr>
          <p:spPr>
            <a:xfrm>
              <a:off x="-454425" y="5000613"/>
              <a:ext cx="3225" cy="575"/>
            </a:xfrm>
            <a:custGeom>
              <a:avLst/>
              <a:gdLst/>
              <a:ahLst/>
              <a:cxnLst/>
              <a:rect l="l" t="t" r="r" b="b"/>
              <a:pathLst>
                <a:path w="129" h="23" extrusionOk="0">
                  <a:moveTo>
                    <a:pt x="129" y="1"/>
                  </a:moveTo>
                  <a:cubicBezTo>
                    <a:pt x="86" y="1"/>
                    <a:pt x="43" y="22"/>
                    <a:pt x="0" y="22"/>
                  </a:cubicBezTo>
                  <a:cubicBezTo>
                    <a:pt x="43" y="22"/>
                    <a:pt x="86" y="1"/>
                    <a:pt x="129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8" name="Google Shape;37508;p33"/>
            <p:cNvSpPr/>
            <p:nvPr/>
          </p:nvSpPr>
          <p:spPr>
            <a:xfrm>
              <a:off x="-590675" y="4791388"/>
              <a:ext cx="285900" cy="193775"/>
            </a:xfrm>
            <a:custGeom>
              <a:avLst/>
              <a:gdLst/>
              <a:ahLst/>
              <a:cxnLst/>
              <a:rect l="l" t="t" r="r" b="b"/>
              <a:pathLst>
                <a:path w="11436" h="7751" extrusionOk="0">
                  <a:moveTo>
                    <a:pt x="9973" y="0"/>
                  </a:moveTo>
                  <a:cubicBezTo>
                    <a:pt x="9818" y="0"/>
                    <a:pt x="9656" y="12"/>
                    <a:pt x="9490" y="34"/>
                  </a:cubicBezTo>
                  <a:cubicBezTo>
                    <a:pt x="9063" y="205"/>
                    <a:pt x="8635" y="312"/>
                    <a:pt x="8165" y="397"/>
                  </a:cubicBezTo>
                  <a:cubicBezTo>
                    <a:pt x="6712" y="953"/>
                    <a:pt x="5194" y="1872"/>
                    <a:pt x="4382" y="2150"/>
                  </a:cubicBezTo>
                  <a:cubicBezTo>
                    <a:pt x="4275" y="2171"/>
                    <a:pt x="4168" y="2214"/>
                    <a:pt x="4040" y="2236"/>
                  </a:cubicBezTo>
                  <a:cubicBezTo>
                    <a:pt x="2522" y="3539"/>
                    <a:pt x="406" y="3881"/>
                    <a:pt x="64" y="5249"/>
                  </a:cubicBezTo>
                  <a:cubicBezTo>
                    <a:pt x="0" y="5527"/>
                    <a:pt x="1154" y="6553"/>
                    <a:pt x="1560" y="7130"/>
                  </a:cubicBezTo>
                  <a:cubicBezTo>
                    <a:pt x="1911" y="7357"/>
                    <a:pt x="2263" y="7565"/>
                    <a:pt x="2633" y="7733"/>
                  </a:cubicBezTo>
                  <a:lnTo>
                    <a:pt x="2633" y="7733"/>
                  </a:lnTo>
                  <a:cubicBezTo>
                    <a:pt x="2632" y="7731"/>
                    <a:pt x="2630" y="7730"/>
                    <a:pt x="2629" y="7729"/>
                  </a:cubicBezTo>
                  <a:cubicBezTo>
                    <a:pt x="2608" y="7686"/>
                    <a:pt x="2608" y="7622"/>
                    <a:pt x="2608" y="7558"/>
                  </a:cubicBezTo>
                  <a:cubicBezTo>
                    <a:pt x="2608" y="7023"/>
                    <a:pt x="3014" y="6895"/>
                    <a:pt x="3463" y="6660"/>
                  </a:cubicBezTo>
                  <a:cubicBezTo>
                    <a:pt x="4318" y="6254"/>
                    <a:pt x="5023" y="5826"/>
                    <a:pt x="5750" y="5228"/>
                  </a:cubicBezTo>
                  <a:cubicBezTo>
                    <a:pt x="6006" y="5014"/>
                    <a:pt x="5963" y="4672"/>
                    <a:pt x="6199" y="4458"/>
                  </a:cubicBezTo>
                  <a:cubicBezTo>
                    <a:pt x="6209" y="4448"/>
                    <a:pt x="6229" y="4443"/>
                    <a:pt x="6256" y="4443"/>
                  </a:cubicBezTo>
                  <a:cubicBezTo>
                    <a:pt x="6412" y="4443"/>
                    <a:pt x="6800" y="4602"/>
                    <a:pt x="6968" y="4602"/>
                  </a:cubicBezTo>
                  <a:cubicBezTo>
                    <a:pt x="6996" y="4602"/>
                    <a:pt x="7019" y="4598"/>
                    <a:pt x="7032" y="4587"/>
                  </a:cubicBezTo>
                  <a:cubicBezTo>
                    <a:pt x="7075" y="4544"/>
                    <a:pt x="6883" y="3988"/>
                    <a:pt x="6947" y="3924"/>
                  </a:cubicBezTo>
                  <a:cubicBezTo>
                    <a:pt x="7160" y="3753"/>
                    <a:pt x="7353" y="3796"/>
                    <a:pt x="7609" y="3646"/>
                  </a:cubicBezTo>
                  <a:cubicBezTo>
                    <a:pt x="8357" y="3219"/>
                    <a:pt x="8849" y="2513"/>
                    <a:pt x="9319" y="1808"/>
                  </a:cubicBezTo>
                  <a:cubicBezTo>
                    <a:pt x="9725" y="1167"/>
                    <a:pt x="10302" y="461"/>
                    <a:pt x="11157" y="376"/>
                  </a:cubicBezTo>
                  <a:cubicBezTo>
                    <a:pt x="11264" y="461"/>
                    <a:pt x="11350" y="568"/>
                    <a:pt x="11435" y="675"/>
                  </a:cubicBezTo>
                  <a:cubicBezTo>
                    <a:pt x="11095" y="182"/>
                    <a:pt x="10579" y="0"/>
                    <a:pt x="9973" y="0"/>
                  </a:cubicBezTo>
                  <a:close/>
                  <a:moveTo>
                    <a:pt x="2633" y="7733"/>
                  </a:moveTo>
                  <a:cubicBezTo>
                    <a:pt x="2651" y="7750"/>
                    <a:pt x="2652" y="7750"/>
                    <a:pt x="2672" y="7750"/>
                  </a:cubicBezTo>
                  <a:cubicBezTo>
                    <a:pt x="2659" y="7744"/>
                    <a:pt x="2646" y="7738"/>
                    <a:pt x="2633" y="77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9" name="Google Shape;37509;p33"/>
            <p:cNvSpPr/>
            <p:nvPr/>
          </p:nvSpPr>
          <p:spPr>
            <a:xfrm>
              <a:off x="-630750" y="4847263"/>
              <a:ext cx="141075" cy="122400"/>
            </a:xfrm>
            <a:custGeom>
              <a:avLst/>
              <a:gdLst/>
              <a:ahLst/>
              <a:cxnLst/>
              <a:rect l="l" t="t" r="r" b="b"/>
              <a:pathLst>
                <a:path w="5643" h="4896" extrusionOk="0">
                  <a:moveTo>
                    <a:pt x="5643" y="1"/>
                  </a:moveTo>
                  <a:lnTo>
                    <a:pt x="5643" y="1"/>
                  </a:lnTo>
                  <a:cubicBezTo>
                    <a:pt x="4681" y="300"/>
                    <a:pt x="3698" y="513"/>
                    <a:pt x="2650" y="642"/>
                  </a:cubicBezTo>
                  <a:cubicBezTo>
                    <a:pt x="2223" y="706"/>
                    <a:pt x="577" y="898"/>
                    <a:pt x="0" y="1304"/>
                  </a:cubicBezTo>
                  <a:lnTo>
                    <a:pt x="0" y="1903"/>
                  </a:lnTo>
                  <a:cubicBezTo>
                    <a:pt x="855" y="2608"/>
                    <a:pt x="1475" y="3613"/>
                    <a:pt x="2373" y="4318"/>
                  </a:cubicBezTo>
                  <a:cubicBezTo>
                    <a:pt x="2629" y="4510"/>
                    <a:pt x="2907" y="4703"/>
                    <a:pt x="3185" y="4895"/>
                  </a:cubicBezTo>
                  <a:cubicBezTo>
                    <a:pt x="2757" y="4318"/>
                    <a:pt x="1603" y="3292"/>
                    <a:pt x="1667" y="3014"/>
                  </a:cubicBezTo>
                  <a:cubicBezTo>
                    <a:pt x="2009" y="1646"/>
                    <a:pt x="4125" y="1304"/>
                    <a:pt x="5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0" name="Google Shape;37510;p33"/>
            <p:cNvSpPr/>
            <p:nvPr/>
          </p:nvSpPr>
          <p:spPr>
            <a:xfrm>
              <a:off x="-386575" y="4792213"/>
              <a:ext cx="33175" cy="9125"/>
            </a:xfrm>
            <a:custGeom>
              <a:avLst/>
              <a:gdLst/>
              <a:ahLst/>
              <a:cxnLst/>
              <a:rect l="l" t="t" r="r" b="b"/>
              <a:pathLst>
                <a:path w="1327" h="365" extrusionOk="0">
                  <a:moveTo>
                    <a:pt x="1326" y="1"/>
                  </a:moveTo>
                  <a:lnTo>
                    <a:pt x="1326" y="1"/>
                  </a:lnTo>
                  <a:cubicBezTo>
                    <a:pt x="899" y="65"/>
                    <a:pt x="450" y="193"/>
                    <a:pt x="1" y="364"/>
                  </a:cubicBezTo>
                  <a:cubicBezTo>
                    <a:pt x="471" y="279"/>
                    <a:pt x="899" y="172"/>
                    <a:pt x="1326" y="1"/>
                  </a:cubicBezTo>
                  <a:close/>
                </a:path>
              </a:pathLst>
            </a:custGeom>
            <a:solidFill>
              <a:srgbClr val="FDD3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1" name="Google Shape;37511;p33"/>
            <p:cNvSpPr/>
            <p:nvPr/>
          </p:nvSpPr>
          <p:spPr>
            <a:xfrm>
              <a:off x="-503050" y="4993688"/>
              <a:ext cx="6425" cy="2150"/>
            </a:xfrm>
            <a:custGeom>
              <a:avLst/>
              <a:gdLst/>
              <a:ahLst/>
              <a:cxnLst/>
              <a:rect l="l" t="t" r="r" b="b"/>
              <a:pathLst>
                <a:path w="257" h="86" extrusionOk="0">
                  <a:moveTo>
                    <a:pt x="257" y="86"/>
                  </a:moveTo>
                  <a:cubicBezTo>
                    <a:pt x="171" y="64"/>
                    <a:pt x="86" y="43"/>
                    <a:pt x="0" y="0"/>
                  </a:cubicBezTo>
                  <a:cubicBezTo>
                    <a:pt x="86" y="43"/>
                    <a:pt x="171" y="64"/>
                    <a:pt x="257" y="86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2" name="Google Shape;37512;p33"/>
            <p:cNvSpPr/>
            <p:nvPr/>
          </p:nvSpPr>
          <p:spPr>
            <a:xfrm>
              <a:off x="-523900" y="4985138"/>
              <a:ext cx="7525" cy="3225"/>
            </a:xfrm>
            <a:custGeom>
              <a:avLst/>
              <a:gdLst/>
              <a:ahLst/>
              <a:cxnLst/>
              <a:rect l="l" t="t" r="r" b="b"/>
              <a:pathLst>
                <a:path w="301" h="129" extrusionOk="0">
                  <a:moveTo>
                    <a:pt x="300" y="128"/>
                  </a:moveTo>
                  <a:cubicBezTo>
                    <a:pt x="193" y="107"/>
                    <a:pt x="86" y="43"/>
                    <a:pt x="1" y="0"/>
                  </a:cubicBezTo>
                  <a:cubicBezTo>
                    <a:pt x="86" y="43"/>
                    <a:pt x="193" y="107"/>
                    <a:pt x="300" y="128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3" name="Google Shape;37513;p33"/>
            <p:cNvSpPr/>
            <p:nvPr/>
          </p:nvSpPr>
          <p:spPr>
            <a:xfrm>
              <a:off x="-513200" y="4989938"/>
              <a:ext cx="5900" cy="2150"/>
            </a:xfrm>
            <a:custGeom>
              <a:avLst/>
              <a:gdLst/>
              <a:ahLst/>
              <a:cxnLst/>
              <a:rect l="l" t="t" r="r" b="b"/>
              <a:pathLst>
                <a:path w="236" h="86" extrusionOk="0">
                  <a:moveTo>
                    <a:pt x="235" y="86"/>
                  </a:moveTo>
                  <a:cubicBezTo>
                    <a:pt x="150" y="65"/>
                    <a:pt x="86" y="43"/>
                    <a:pt x="0" y="0"/>
                  </a:cubicBezTo>
                  <a:cubicBezTo>
                    <a:pt x="86" y="43"/>
                    <a:pt x="150" y="65"/>
                    <a:pt x="235" y="86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4" name="Google Shape;37514;p33"/>
            <p:cNvSpPr/>
            <p:nvPr/>
          </p:nvSpPr>
          <p:spPr>
            <a:xfrm>
              <a:off x="-462450" y="5001163"/>
              <a:ext cx="8050" cy="25"/>
            </a:xfrm>
            <a:custGeom>
              <a:avLst/>
              <a:gdLst/>
              <a:ahLst/>
              <a:cxnLst/>
              <a:rect l="l" t="t" r="r" b="b"/>
              <a:pathLst>
                <a:path w="322" h="1" extrusionOk="0">
                  <a:moveTo>
                    <a:pt x="321" y="0"/>
                  </a:moveTo>
                  <a:cubicBezTo>
                    <a:pt x="215" y="0"/>
                    <a:pt x="108" y="0"/>
                    <a:pt x="1" y="0"/>
                  </a:cubicBezTo>
                  <a:cubicBezTo>
                    <a:pt x="108" y="0"/>
                    <a:pt x="215" y="0"/>
                    <a:pt x="321" y="0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5" name="Google Shape;37515;p33"/>
            <p:cNvSpPr/>
            <p:nvPr/>
          </p:nvSpPr>
          <p:spPr>
            <a:xfrm>
              <a:off x="-421825" y="4988863"/>
              <a:ext cx="8575" cy="4300"/>
            </a:xfrm>
            <a:custGeom>
              <a:avLst/>
              <a:gdLst/>
              <a:ahLst/>
              <a:cxnLst/>
              <a:rect l="l" t="t" r="r" b="b"/>
              <a:pathLst>
                <a:path w="343" h="172" extrusionOk="0">
                  <a:moveTo>
                    <a:pt x="342" y="1"/>
                  </a:moveTo>
                  <a:cubicBezTo>
                    <a:pt x="235" y="65"/>
                    <a:pt x="107" y="129"/>
                    <a:pt x="0" y="172"/>
                  </a:cubicBezTo>
                  <a:cubicBezTo>
                    <a:pt x="107" y="129"/>
                    <a:pt x="235" y="65"/>
                    <a:pt x="342" y="1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6" name="Google Shape;37516;p33"/>
            <p:cNvSpPr/>
            <p:nvPr/>
          </p:nvSpPr>
          <p:spPr>
            <a:xfrm>
              <a:off x="-451225" y="5000088"/>
              <a:ext cx="6450" cy="550"/>
            </a:xfrm>
            <a:custGeom>
              <a:avLst/>
              <a:gdLst/>
              <a:ahLst/>
              <a:cxnLst/>
              <a:rect l="l" t="t" r="r" b="b"/>
              <a:pathLst>
                <a:path w="258" h="22" extrusionOk="0">
                  <a:moveTo>
                    <a:pt x="257" y="0"/>
                  </a:moveTo>
                  <a:cubicBezTo>
                    <a:pt x="172" y="0"/>
                    <a:pt x="86" y="22"/>
                    <a:pt x="1" y="22"/>
                  </a:cubicBezTo>
                  <a:cubicBezTo>
                    <a:pt x="86" y="22"/>
                    <a:pt x="172" y="0"/>
                    <a:pt x="257" y="0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7" name="Google Shape;37517;p33"/>
            <p:cNvSpPr/>
            <p:nvPr/>
          </p:nvSpPr>
          <p:spPr>
            <a:xfrm>
              <a:off x="-471525" y="5000613"/>
              <a:ext cx="5375" cy="575"/>
            </a:xfrm>
            <a:custGeom>
              <a:avLst/>
              <a:gdLst/>
              <a:ahLst/>
              <a:cxnLst/>
              <a:rect l="l" t="t" r="r" b="b"/>
              <a:pathLst>
                <a:path w="215" h="23" extrusionOk="0">
                  <a:moveTo>
                    <a:pt x="214" y="22"/>
                  </a:moveTo>
                  <a:cubicBezTo>
                    <a:pt x="150" y="22"/>
                    <a:pt x="65" y="22"/>
                    <a:pt x="0" y="1"/>
                  </a:cubicBezTo>
                  <a:cubicBezTo>
                    <a:pt x="65" y="22"/>
                    <a:pt x="150" y="22"/>
                    <a:pt x="214" y="22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8" name="Google Shape;37518;p33"/>
            <p:cNvSpPr/>
            <p:nvPr/>
          </p:nvSpPr>
          <p:spPr>
            <a:xfrm>
              <a:off x="-492375" y="4996888"/>
              <a:ext cx="5375" cy="1625"/>
            </a:xfrm>
            <a:custGeom>
              <a:avLst/>
              <a:gdLst/>
              <a:ahLst/>
              <a:cxnLst/>
              <a:rect l="l" t="t" r="r" b="b"/>
              <a:pathLst>
                <a:path w="215" h="65" extrusionOk="0">
                  <a:moveTo>
                    <a:pt x="215" y="64"/>
                  </a:moveTo>
                  <a:cubicBezTo>
                    <a:pt x="129" y="43"/>
                    <a:pt x="65" y="22"/>
                    <a:pt x="1" y="0"/>
                  </a:cubicBezTo>
                  <a:cubicBezTo>
                    <a:pt x="65" y="22"/>
                    <a:pt x="129" y="43"/>
                    <a:pt x="215" y="64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9" name="Google Shape;37519;p33"/>
            <p:cNvSpPr/>
            <p:nvPr/>
          </p:nvSpPr>
          <p:spPr>
            <a:xfrm>
              <a:off x="-442125" y="4997413"/>
              <a:ext cx="8575" cy="2175"/>
            </a:xfrm>
            <a:custGeom>
              <a:avLst/>
              <a:gdLst/>
              <a:ahLst/>
              <a:cxnLst/>
              <a:rect l="l" t="t" r="r" b="b"/>
              <a:pathLst>
                <a:path w="343" h="87" extrusionOk="0">
                  <a:moveTo>
                    <a:pt x="342" y="1"/>
                  </a:moveTo>
                  <a:cubicBezTo>
                    <a:pt x="235" y="22"/>
                    <a:pt x="128" y="65"/>
                    <a:pt x="0" y="86"/>
                  </a:cubicBezTo>
                  <a:cubicBezTo>
                    <a:pt x="128" y="65"/>
                    <a:pt x="235" y="22"/>
                    <a:pt x="342" y="1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0" name="Google Shape;37520;p33"/>
            <p:cNvSpPr/>
            <p:nvPr/>
          </p:nvSpPr>
          <p:spPr>
            <a:xfrm>
              <a:off x="-431975" y="4994213"/>
              <a:ext cx="7500" cy="2700"/>
            </a:xfrm>
            <a:custGeom>
              <a:avLst/>
              <a:gdLst/>
              <a:ahLst/>
              <a:cxnLst/>
              <a:rect l="l" t="t" r="r" b="b"/>
              <a:pathLst>
                <a:path w="300" h="108" extrusionOk="0">
                  <a:moveTo>
                    <a:pt x="299" y="0"/>
                  </a:moveTo>
                  <a:cubicBezTo>
                    <a:pt x="214" y="43"/>
                    <a:pt x="107" y="86"/>
                    <a:pt x="0" y="107"/>
                  </a:cubicBezTo>
                  <a:cubicBezTo>
                    <a:pt x="107" y="86"/>
                    <a:pt x="214" y="43"/>
                    <a:pt x="299" y="0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1" name="Google Shape;37521;p33"/>
            <p:cNvSpPr/>
            <p:nvPr/>
          </p:nvSpPr>
          <p:spPr>
            <a:xfrm>
              <a:off x="-483275" y="4999013"/>
              <a:ext cx="8025" cy="1625"/>
            </a:xfrm>
            <a:custGeom>
              <a:avLst/>
              <a:gdLst/>
              <a:ahLst/>
              <a:cxnLst/>
              <a:rect l="l" t="t" r="r" b="b"/>
              <a:pathLst>
                <a:path w="321" h="65" extrusionOk="0">
                  <a:moveTo>
                    <a:pt x="321" y="65"/>
                  </a:moveTo>
                  <a:cubicBezTo>
                    <a:pt x="214" y="43"/>
                    <a:pt x="107" y="22"/>
                    <a:pt x="0" y="1"/>
                  </a:cubicBezTo>
                  <a:cubicBezTo>
                    <a:pt x="107" y="22"/>
                    <a:pt x="214" y="43"/>
                    <a:pt x="321" y="65"/>
                  </a:cubicBezTo>
                  <a:close/>
                </a:path>
              </a:pathLst>
            </a:custGeom>
            <a:solidFill>
              <a:srgbClr val="FFBD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2" name="Google Shape;37522;p33"/>
            <p:cNvSpPr/>
            <p:nvPr/>
          </p:nvSpPr>
          <p:spPr>
            <a:xfrm>
              <a:off x="-525500" y="4800763"/>
              <a:ext cx="240500" cy="200425"/>
            </a:xfrm>
            <a:custGeom>
              <a:avLst/>
              <a:gdLst/>
              <a:ahLst/>
              <a:cxnLst/>
              <a:rect l="l" t="t" r="r" b="b"/>
              <a:pathLst>
                <a:path w="9620" h="8017" extrusionOk="0">
                  <a:moveTo>
                    <a:pt x="8550" y="1"/>
                  </a:moveTo>
                  <a:cubicBezTo>
                    <a:pt x="7695" y="86"/>
                    <a:pt x="7118" y="792"/>
                    <a:pt x="6712" y="1433"/>
                  </a:cubicBezTo>
                  <a:cubicBezTo>
                    <a:pt x="6242" y="2138"/>
                    <a:pt x="5750" y="2844"/>
                    <a:pt x="5002" y="3271"/>
                  </a:cubicBezTo>
                  <a:cubicBezTo>
                    <a:pt x="4746" y="3421"/>
                    <a:pt x="4553" y="3378"/>
                    <a:pt x="4340" y="3549"/>
                  </a:cubicBezTo>
                  <a:cubicBezTo>
                    <a:pt x="4276" y="3613"/>
                    <a:pt x="4468" y="4169"/>
                    <a:pt x="4425" y="4212"/>
                  </a:cubicBezTo>
                  <a:cubicBezTo>
                    <a:pt x="4412" y="4223"/>
                    <a:pt x="4389" y="4227"/>
                    <a:pt x="4361" y="4227"/>
                  </a:cubicBezTo>
                  <a:cubicBezTo>
                    <a:pt x="4193" y="4227"/>
                    <a:pt x="3805" y="4068"/>
                    <a:pt x="3649" y="4068"/>
                  </a:cubicBezTo>
                  <a:cubicBezTo>
                    <a:pt x="3622" y="4068"/>
                    <a:pt x="3602" y="4073"/>
                    <a:pt x="3592" y="4083"/>
                  </a:cubicBezTo>
                  <a:cubicBezTo>
                    <a:pt x="3356" y="4297"/>
                    <a:pt x="3399" y="4639"/>
                    <a:pt x="3143" y="4853"/>
                  </a:cubicBezTo>
                  <a:cubicBezTo>
                    <a:pt x="2416" y="5451"/>
                    <a:pt x="1711" y="5879"/>
                    <a:pt x="856" y="6285"/>
                  </a:cubicBezTo>
                  <a:cubicBezTo>
                    <a:pt x="407" y="6520"/>
                    <a:pt x="1" y="6648"/>
                    <a:pt x="1" y="7183"/>
                  </a:cubicBezTo>
                  <a:cubicBezTo>
                    <a:pt x="1" y="7247"/>
                    <a:pt x="1" y="7311"/>
                    <a:pt x="22" y="7354"/>
                  </a:cubicBezTo>
                  <a:cubicBezTo>
                    <a:pt x="43" y="7375"/>
                    <a:pt x="43" y="7375"/>
                    <a:pt x="65" y="7375"/>
                  </a:cubicBezTo>
                  <a:cubicBezTo>
                    <a:pt x="150" y="7418"/>
                    <a:pt x="257" y="7482"/>
                    <a:pt x="364" y="7503"/>
                  </a:cubicBezTo>
                  <a:cubicBezTo>
                    <a:pt x="407" y="7525"/>
                    <a:pt x="450" y="7546"/>
                    <a:pt x="492" y="7567"/>
                  </a:cubicBezTo>
                  <a:cubicBezTo>
                    <a:pt x="578" y="7610"/>
                    <a:pt x="642" y="7632"/>
                    <a:pt x="727" y="7653"/>
                  </a:cubicBezTo>
                  <a:cubicBezTo>
                    <a:pt x="770" y="7674"/>
                    <a:pt x="834" y="7696"/>
                    <a:pt x="898" y="7717"/>
                  </a:cubicBezTo>
                  <a:cubicBezTo>
                    <a:pt x="984" y="7760"/>
                    <a:pt x="1069" y="7781"/>
                    <a:pt x="1155" y="7803"/>
                  </a:cubicBezTo>
                  <a:cubicBezTo>
                    <a:pt x="1219" y="7824"/>
                    <a:pt x="1283" y="7845"/>
                    <a:pt x="1326" y="7845"/>
                  </a:cubicBezTo>
                  <a:cubicBezTo>
                    <a:pt x="1390" y="7867"/>
                    <a:pt x="1454" y="7888"/>
                    <a:pt x="1540" y="7909"/>
                  </a:cubicBezTo>
                  <a:cubicBezTo>
                    <a:pt x="1582" y="7909"/>
                    <a:pt x="1625" y="7931"/>
                    <a:pt x="1689" y="7931"/>
                  </a:cubicBezTo>
                  <a:cubicBezTo>
                    <a:pt x="1796" y="7952"/>
                    <a:pt x="1903" y="7973"/>
                    <a:pt x="2010" y="7995"/>
                  </a:cubicBezTo>
                  <a:lnTo>
                    <a:pt x="2159" y="7995"/>
                  </a:lnTo>
                  <a:cubicBezTo>
                    <a:pt x="2224" y="8016"/>
                    <a:pt x="2309" y="8016"/>
                    <a:pt x="2373" y="8016"/>
                  </a:cubicBezTo>
                  <a:lnTo>
                    <a:pt x="2843" y="8016"/>
                  </a:lnTo>
                  <a:cubicBezTo>
                    <a:pt x="2886" y="8016"/>
                    <a:pt x="2929" y="7995"/>
                    <a:pt x="2972" y="7995"/>
                  </a:cubicBezTo>
                  <a:cubicBezTo>
                    <a:pt x="3057" y="7995"/>
                    <a:pt x="3143" y="7973"/>
                    <a:pt x="3228" y="7973"/>
                  </a:cubicBezTo>
                  <a:cubicBezTo>
                    <a:pt x="3271" y="7952"/>
                    <a:pt x="3292" y="7952"/>
                    <a:pt x="3335" y="7952"/>
                  </a:cubicBezTo>
                  <a:cubicBezTo>
                    <a:pt x="3463" y="7931"/>
                    <a:pt x="3570" y="7888"/>
                    <a:pt x="3677" y="7867"/>
                  </a:cubicBezTo>
                  <a:cubicBezTo>
                    <a:pt x="3698" y="7867"/>
                    <a:pt x="3720" y="7845"/>
                    <a:pt x="3741" y="7845"/>
                  </a:cubicBezTo>
                  <a:cubicBezTo>
                    <a:pt x="3848" y="7824"/>
                    <a:pt x="3955" y="7781"/>
                    <a:pt x="4040" y="7738"/>
                  </a:cubicBezTo>
                  <a:cubicBezTo>
                    <a:pt x="4083" y="7717"/>
                    <a:pt x="4105" y="7717"/>
                    <a:pt x="4147" y="7696"/>
                  </a:cubicBezTo>
                  <a:cubicBezTo>
                    <a:pt x="4254" y="7653"/>
                    <a:pt x="4382" y="7589"/>
                    <a:pt x="4489" y="7525"/>
                  </a:cubicBezTo>
                  <a:cubicBezTo>
                    <a:pt x="5750" y="6798"/>
                    <a:pt x="6947" y="5729"/>
                    <a:pt x="7824" y="4554"/>
                  </a:cubicBezTo>
                  <a:cubicBezTo>
                    <a:pt x="8550" y="3592"/>
                    <a:pt x="9619" y="1476"/>
                    <a:pt x="8828" y="300"/>
                  </a:cubicBezTo>
                  <a:cubicBezTo>
                    <a:pt x="8743" y="193"/>
                    <a:pt x="8657" y="86"/>
                    <a:pt x="8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3" name="Google Shape;37523;p33"/>
            <p:cNvSpPr/>
            <p:nvPr/>
          </p:nvSpPr>
          <p:spPr>
            <a:xfrm>
              <a:off x="-609925" y="4958163"/>
              <a:ext cx="89800" cy="49975"/>
            </a:xfrm>
            <a:custGeom>
              <a:avLst/>
              <a:gdLst/>
              <a:ahLst/>
              <a:cxnLst/>
              <a:rect l="l" t="t" r="r" b="b"/>
              <a:pathLst>
                <a:path w="3592" h="1999" extrusionOk="0">
                  <a:moveTo>
                    <a:pt x="152" y="0"/>
                  </a:moveTo>
                  <a:cubicBezTo>
                    <a:pt x="99" y="0"/>
                    <a:pt x="68" y="16"/>
                    <a:pt x="65" y="53"/>
                  </a:cubicBezTo>
                  <a:cubicBezTo>
                    <a:pt x="1" y="1015"/>
                    <a:pt x="920" y="737"/>
                    <a:pt x="962" y="1442"/>
                  </a:cubicBezTo>
                  <a:cubicBezTo>
                    <a:pt x="1676" y="1667"/>
                    <a:pt x="2409" y="1871"/>
                    <a:pt x="3105" y="1871"/>
                  </a:cubicBezTo>
                  <a:cubicBezTo>
                    <a:pt x="3139" y="1871"/>
                    <a:pt x="3173" y="1871"/>
                    <a:pt x="3207" y="1870"/>
                  </a:cubicBezTo>
                  <a:cubicBezTo>
                    <a:pt x="3314" y="1870"/>
                    <a:pt x="3420" y="1870"/>
                    <a:pt x="3506" y="1891"/>
                  </a:cubicBezTo>
                  <a:cubicBezTo>
                    <a:pt x="3522" y="1924"/>
                    <a:pt x="3551" y="1944"/>
                    <a:pt x="3574" y="1971"/>
                  </a:cubicBezTo>
                  <a:lnTo>
                    <a:pt x="3574" y="1971"/>
                  </a:lnTo>
                  <a:cubicBezTo>
                    <a:pt x="3251" y="1492"/>
                    <a:pt x="2726" y="1115"/>
                    <a:pt x="2159" y="758"/>
                  </a:cubicBezTo>
                  <a:cubicBezTo>
                    <a:pt x="1573" y="575"/>
                    <a:pt x="470" y="0"/>
                    <a:pt x="152" y="0"/>
                  </a:cubicBezTo>
                  <a:close/>
                  <a:moveTo>
                    <a:pt x="3574" y="1971"/>
                  </a:moveTo>
                  <a:cubicBezTo>
                    <a:pt x="3580" y="1980"/>
                    <a:pt x="3586" y="1989"/>
                    <a:pt x="3591" y="1998"/>
                  </a:cubicBezTo>
                  <a:cubicBezTo>
                    <a:pt x="3586" y="1988"/>
                    <a:pt x="3580" y="1979"/>
                    <a:pt x="3574" y="19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4" name="Google Shape;37524;p33"/>
            <p:cNvSpPr/>
            <p:nvPr/>
          </p:nvSpPr>
          <p:spPr>
            <a:xfrm>
              <a:off x="-630750" y="4923138"/>
              <a:ext cx="74825" cy="71100"/>
            </a:xfrm>
            <a:custGeom>
              <a:avLst/>
              <a:gdLst/>
              <a:ahLst/>
              <a:cxnLst/>
              <a:rect l="l" t="t" r="r" b="b"/>
              <a:pathLst>
                <a:path w="2993" h="2844" extrusionOk="0">
                  <a:moveTo>
                    <a:pt x="0" y="1"/>
                  </a:moveTo>
                  <a:lnTo>
                    <a:pt x="0" y="2288"/>
                  </a:lnTo>
                  <a:cubicBezTo>
                    <a:pt x="235" y="2352"/>
                    <a:pt x="492" y="2416"/>
                    <a:pt x="727" y="2501"/>
                  </a:cubicBezTo>
                  <a:cubicBezTo>
                    <a:pt x="1069" y="2587"/>
                    <a:pt x="1432" y="2715"/>
                    <a:pt x="1795" y="2843"/>
                  </a:cubicBezTo>
                  <a:cubicBezTo>
                    <a:pt x="1753" y="2138"/>
                    <a:pt x="834" y="2416"/>
                    <a:pt x="898" y="1454"/>
                  </a:cubicBezTo>
                  <a:cubicBezTo>
                    <a:pt x="901" y="1417"/>
                    <a:pt x="932" y="1401"/>
                    <a:pt x="985" y="1401"/>
                  </a:cubicBezTo>
                  <a:cubicBezTo>
                    <a:pt x="1303" y="1401"/>
                    <a:pt x="2406" y="1976"/>
                    <a:pt x="2992" y="2159"/>
                  </a:cubicBezTo>
                  <a:cubicBezTo>
                    <a:pt x="2308" y="1753"/>
                    <a:pt x="1582" y="1390"/>
                    <a:pt x="1047" y="962"/>
                  </a:cubicBezTo>
                  <a:cubicBezTo>
                    <a:pt x="684" y="663"/>
                    <a:pt x="342" y="34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5" name="Google Shape;37525;p33"/>
            <p:cNvSpPr/>
            <p:nvPr/>
          </p:nvSpPr>
          <p:spPr>
            <a:xfrm>
              <a:off x="-588025" y="4994213"/>
              <a:ext cx="67900" cy="31550"/>
            </a:xfrm>
            <a:custGeom>
              <a:avLst/>
              <a:gdLst/>
              <a:ahLst/>
              <a:cxnLst/>
              <a:rect l="l" t="t" r="r" b="b"/>
              <a:pathLst>
                <a:path w="2716" h="1262" extrusionOk="0">
                  <a:moveTo>
                    <a:pt x="86" y="0"/>
                  </a:moveTo>
                  <a:cubicBezTo>
                    <a:pt x="86" y="43"/>
                    <a:pt x="86" y="107"/>
                    <a:pt x="65" y="171"/>
                  </a:cubicBezTo>
                  <a:cubicBezTo>
                    <a:pt x="44" y="342"/>
                    <a:pt x="22" y="556"/>
                    <a:pt x="1" y="770"/>
                  </a:cubicBezTo>
                  <a:cubicBezTo>
                    <a:pt x="44" y="748"/>
                    <a:pt x="86" y="748"/>
                    <a:pt x="129" y="748"/>
                  </a:cubicBezTo>
                  <a:cubicBezTo>
                    <a:pt x="108" y="898"/>
                    <a:pt x="86" y="1090"/>
                    <a:pt x="65" y="1261"/>
                  </a:cubicBezTo>
                  <a:cubicBezTo>
                    <a:pt x="1048" y="1133"/>
                    <a:pt x="2138" y="941"/>
                    <a:pt x="2715" y="556"/>
                  </a:cubicBezTo>
                  <a:cubicBezTo>
                    <a:pt x="2694" y="513"/>
                    <a:pt x="2651" y="492"/>
                    <a:pt x="2630" y="449"/>
                  </a:cubicBezTo>
                  <a:cubicBezTo>
                    <a:pt x="2544" y="428"/>
                    <a:pt x="2438" y="428"/>
                    <a:pt x="2331" y="428"/>
                  </a:cubicBezTo>
                  <a:cubicBezTo>
                    <a:pt x="2297" y="429"/>
                    <a:pt x="2263" y="429"/>
                    <a:pt x="2229" y="429"/>
                  </a:cubicBezTo>
                  <a:cubicBezTo>
                    <a:pt x="1533" y="429"/>
                    <a:pt x="800" y="225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6" name="Google Shape;37526;p33"/>
            <p:cNvSpPr/>
            <p:nvPr/>
          </p:nvSpPr>
          <p:spPr>
            <a:xfrm>
              <a:off x="-630750" y="4980313"/>
              <a:ext cx="44900" cy="36075"/>
            </a:xfrm>
            <a:custGeom>
              <a:avLst/>
              <a:gdLst/>
              <a:ahLst/>
              <a:cxnLst/>
              <a:rect l="l" t="t" r="r" b="b"/>
              <a:pathLst>
                <a:path w="1796" h="1443" extrusionOk="0">
                  <a:moveTo>
                    <a:pt x="0" y="1"/>
                  </a:moveTo>
                  <a:lnTo>
                    <a:pt x="0" y="1433"/>
                  </a:lnTo>
                  <a:cubicBezTo>
                    <a:pt x="43" y="1433"/>
                    <a:pt x="95" y="1442"/>
                    <a:pt x="144" y="1442"/>
                  </a:cubicBezTo>
                  <a:cubicBezTo>
                    <a:pt x="169" y="1442"/>
                    <a:pt x="192" y="1440"/>
                    <a:pt x="214" y="1433"/>
                  </a:cubicBezTo>
                  <a:cubicBezTo>
                    <a:pt x="406" y="1433"/>
                    <a:pt x="598" y="1433"/>
                    <a:pt x="791" y="1411"/>
                  </a:cubicBezTo>
                  <a:lnTo>
                    <a:pt x="834" y="1411"/>
                  </a:lnTo>
                  <a:cubicBezTo>
                    <a:pt x="1133" y="1390"/>
                    <a:pt x="1411" y="1347"/>
                    <a:pt x="1710" y="1326"/>
                  </a:cubicBezTo>
                  <a:cubicBezTo>
                    <a:pt x="1731" y="1112"/>
                    <a:pt x="1753" y="898"/>
                    <a:pt x="1774" y="727"/>
                  </a:cubicBezTo>
                  <a:cubicBezTo>
                    <a:pt x="1795" y="663"/>
                    <a:pt x="1795" y="599"/>
                    <a:pt x="1795" y="556"/>
                  </a:cubicBezTo>
                  <a:cubicBezTo>
                    <a:pt x="1432" y="428"/>
                    <a:pt x="1069" y="300"/>
                    <a:pt x="727" y="214"/>
                  </a:cubicBezTo>
                  <a:cubicBezTo>
                    <a:pt x="492" y="129"/>
                    <a:pt x="235" y="65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7" name="Google Shape;37527;p33"/>
            <p:cNvSpPr/>
            <p:nvPr/>
          </p:nvSpPr>
          <p:spPr>
            <a:xfrm>
              <a:off x="-630750" y="5015588"/>
              <a:ext cx="19775" cy="14975"/>
            </a:xfrm>
            <a:custGeom>
              <a:avLst/>
              <a:gdLst/>
              <a:ahLst/>
              <a:cxnLst/>
              <a:rect l="l" t="t" r="r" b="b"/>
              <a:pathLst>
                <a:path w="791" h="599" extrusionOk="0">
                  <a:moveTo>
                    <a:pt x="791" y="0"/>
                  </a:moveTo>
                  <a:lnTo>
                    <a:pt x="791" y="0"/>
                  </a:lnTo>
                  <a:cubicBezTo>
                    <a:pt x="598" y="22"/>
                    <a:pt x="406" y="22"/>
                    <a:pt x="214" y="22"/>
                  </a:cubicBezTo>
                  <a:cubicBezTo>
                    <a:pt x="150" y="43"/>
                    <a:pt x="64" y="43"/>
                    <a:pt x="0" y="64"/>
                  </a:cubicBezTo>
                  <a:lnTo>
                    <a:pt x="0" y="599"/>
                  </a:lnTo>
                  <a:cubicBezTo>
                    <a:pt x="107" y="599"/>
                    <a:pt x="214" y="599"/>
                    <a:pt x="321" y="577"/>
                  </a:cubicBezTo>
                  <a:cubicBezTo>
                    <a:pt x="449" y="556"/>
                    <a:pt x="577" y="556"/>
                    <a:pt x="727" y="535"/>
                  </a:cubicBezTo>
                  <a:cubicBezTo>
                    <a:pt x="748" y="342"/>
                    <a:pt x="769" y="171"/>
                    <a:pt x="7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8" name="Google Shape;37528;p33"/>
            <p:cNvSpPr/>
            <p:nvPr/>
          </p:nvSpPr>
          <p:spPr>
            <a:xfrm>
              <a:off x="-611000" y="5015588"/>
              <a:ext cx="1100" cy="25"/>
            </a:xfrm>
            <a:custGeom>
              <a:avLst/>
              <a:gdLst/>
              <a:ahLst/>
              <a:cxnLst/>
              <a:rect l="l" t="t" r="r" b="b"/>
              <a:pathLst>
                <a:path w="44" h="1" extrusionOk="0">
                  <a:moveTo>
                    <a:pt x="1" y="0"/>
                  </a:moveTo>
                  <a:cubicBezTo>
                    <a:pt x="22" y="0"/>
                    <a:pt x="22" y="0"/>
                    <a:pt x="44" y="0"/>
                  </a:cubicBezTo>
                  <a:cubicBezTo>
                    <a:pt x="44" y="0"/>
                    <a:pt x="2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9" name="Google Shape;37529;p33"/>
            <p:cNvSpPr/>
            <p:nvPr/>
          </p:nvSpPr>
          <p:spPr>
            <a:xfrm>
              <a:off x="-590150" y="5012913"/>
              <a:ext cx="5375" cy="13375"/>
            </a:xfrm>
            <a:custGeom>
              <a:avLst/>
              <a:gdLst/>
              <a:ahLst/>
              <a:cxnLst/>
              <a:rect l="l" t="t" r="r" b="b"/>
              <a:pathLst>
                <a:path w="215" h="535" extrusionOk="0">
                  <a:moveTo>
                    <a:pt x="214" y="0"/>
                  </a:moveTo>
                  <a:cubicBezTo>
                    <a:pt x="171" y="0"/>
                    <a:pt x="129" y="0"/>
                    <a:pt x="86" y="22"/>
                  </a:cubicBezTo>
                  <a:cubicBezTo>
                    <a:pt x="65" y="171"/>
                    <a:pt x="22" y="342"/>
                    <a:pt x="0" y="535"/>
                  </a:cubicBezTo>
                  <a:cubicBezTo>
                    <a:pt x="43" y="535"/>
                    <a:pt x="86" y="513"/>
                    <a:pt x="150" y="513"/>
                  </a:cubicBezTo>
                  <a:cubicBezTo>
                    <a:pt x="171" y="342"/>
                    <a:pt x="193" y="150"/>
                    <a:pt x="2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0" name="Google Shape;37530;p33"/>
            <p:cNvSpPr/>
            <p:nvPr/>
          </p:nvSpPr>
          <p:spPr>
            <a:xfrm>
              <a:off x="-612600" y="5013438"/>
              <a:ext cx="24600" cy="15525"/>
            </a:xfrm>
            <a:custGeom>
              <a:avLst/>
              <a:gdLst/>
              <a:ahLst/>
              <a:cxnLst/>
              <a:rect l="l" t="t" r="r" b="b"/>
              <a:pathLst>
                <a:path w="984" h="621" extrusionOk="0">
                  <a:moveTo>
                    <a:pt x="984" y="1"/>
                  </a:moveTo>
                  <a:cubicBezTo>
                    <a:pt x="685" y="22"/>
                    <a:pt x="407" y="65"/>
                    <a:pt x="108" y="86"/>
                  </a:cubicBezTo>
                  <a:lnTo>
                    <a:pt x="65" y="86"/>
                  </a:lnTo>
                  <a:cubicBezTo>
                    <a:pt x="43" y="257"/>
                    <a:pt x="22" y="428"/>
                    <a:pt x="1" y="621"/>
                  </a:cubicBezTo>
                  <a:cubicBezTo>
                    <a:pt x="279" y="578"/>
                    <a:pt x="578" y="557"/>
                    <a:pt x="898" y="514"/>
                  </a:cubicBezTo>
                  <a:cubicBezTo>
                    <a:pt x="920" y="321"/>
                    <a:pt x="963" y="150"/>
                    <a:pt x="9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1" name="Google Shape;37531;p33"/>
            <p:cNvSpPr/>
            <p:nvPr/>
          </p:nvSpPr>
          <p:spPr>
            <a:xfrm>
              <a:off x="-630750" y="4847788"/>
              <a:ext cx="17100" cy="31025"/>
            </a:xfrm>
            <a:custGeom>
              <a:avLst/>
              <a:gdLst/>
              <a:ahLst/>
              <a:cxnLst/>
              <a:rect l="l" t="t" r="r" b="b"/>
              <a:pathLst>
                <a:path w="684" h="1241" extrusionOk="0">
                  <a:moveTo>
                    <a:pt x="0" y="1"/>
                  </a:moveTo>
                  <a:lnTo>
                    <a:pt x="0" y="1241"/>
                  </a:lnTo>
                  <a:cubicBezTo>
                    <a:pt x="363" y="1005"/>
                    <a:pt x="577" y="642"/>
                    <a:pt x="684" y="215"/>
                  </a:cubicBezTo>
                  <a:cubicBezTo>
                    <a:pt x="492" y="193"/>
                    <a:pt x="278" y="129"/>
                    <a:pt x="85" y="44"/>
                  </a:cubicBezTo>
                  <a:cubicBezTo>
                    <a:pt x="64" y="22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2" name="Google Shape;37532;p33"/>
            <p:cNvSpPr/>
            <p:nvPr/>
          </p:nvSpPr>
          <p:spPr>
            <a:xfrm>
              <a:off x="-630750" y="4806113"/>
              <a:ext cx="26200" cy="47050"/>
            </a:xfrm>
            <a:custGeom>
              <a:avLst/>
              <a:gdLst/>
              <a:ahLst/>
              <a:cxnLst/>
              <a:rect l="l" t="t" r="r" b="b"/>
              <a:pathLst>
                <a:path w="1048" h="1882" extrusionOk="0">
                  <a:moveTo>
                    <a:pt x="1047" y="1"/>
                  </a:moveTo>
                  <a:cubicBezTo>
                    <a:pt x="1026" y="43"/>
                    <a:pt x="983" y="86"/>
                    <a:pt x="962" y="108"/>
                  </a:cubicBezTo>
                  <a:cubicBezTo>
                    <a:pt x="727" y="385"/>
                    <a:pt x="492" y="642"/>
                    <a:pt x="256" y="898"/>
                  </a:cubicBezTo>
                  <a:cubicBezTo>
                    <a:pt x="235" y="1048"/>
                    <a:pt x="192" y="1219"/>
                    <a:pt x="150" y="1369"/>
                  </a:cubicBezTo>
                  <a:lnTo>
                    <a:pt x="107" y="1369"/>
                  </a:lnTo>
                  <a:cubicBezTo>
                    <a:pt x="85" y="1283"/>
                    <a:pt x="64" y="1219"/>
                    <a:pt x="64" y="1134"/>
                  </a:cubicBezTo>
                  <a:cubicBezTo>
                    <a:pt x="43" y="1155"/>
                    <a:pt x="21" y="1176"/>
                    <a:pt x="0" y="1219"/>
                  </a:cubicBezTo>
                  <a:lnTo>
                    <a:pt x="0" y="1668"/>
                  </a:lnTo>
                  <a:cubicBezTo>
                    <a:pt x="21" y="1689"/>
                    <a:pt x="64" y="1689"/>
                    <a:pt x="85" y="1711"/>
                  </a:cubicBezTo>
                  <a:cubicBezTo>
                    <a:pt x="278" y="1796"/>
                    <a:pt x="492" y="1860"/>
                    <a:pt x="684" y="1882"/>
                  </a:cubicBezTo>
                  <a:cubicBezTo>
                    <a:pt x="812" y="1518"/>
                    <a:pt x="855" y="1112"/>
                    <a:pt x="898" y="706"/>
                  </a:cubicBezTo>
                  <a:cubicBezTo>
                    <a:pt x="940" y="492"/>
                    <a:pt x="1005" y="236"/>
                    <a:pt x="10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3" name="Google Shape;37533;p33"/>
            <p:cNvSpPr/>
            <p:nvPr/>
          </p:nvSpPr>
          <p:spPr>
            <a:xfrm>
              <a:off x="-613125" y="4786338"/>
              <a:ext cx="5375" cy="7525"/>
            </a:xfrm>
            <a:custGeom>
              <a:avLst/>
              <a:gdLst/>
              <a:ahLst/>
              <a:cxnLst/>
              <a:rect l="l" t="t" r="r" b="b"/>
              <a:pathLst>
                <a:path w="215" h="301" extrusionOk="0">
                  <a:moveTo>
                    <a:pt x="171" y="1"/>
                  </a:moveTo>
                  <a:cubicBezTo>
                    <a:pt x="107" y="108"/>
                    <a:pt x="64" y="193"/>
                    <a:pt x="0" y="300"/>
                  </a:cubicBezTo>
                  <a:cubicBezTo>
                    <a:pt x="64" y="215"/>
                    <a:pt x="129" y="108"/>
                    <a:pt x="214" y="22"/>
                  </a:cubicBezTo>
                  <a:cubicBezTo>
                    <a:pt x="193" y="22"/>
                    <a:pt x="171" y="1"/>
                    <a:pt x="171" y="1"/>
                  </a:cubicBezTo>
                  <a:close/>
                </a:path>
              </a:pathLst>
            </a:custGeom>
            <a:solidFill>
              <a:srgbClr val="DA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4" name="Google Shape;37534;p33"/>
            <p:cNvSpPr/>
            <p:nvPr/>
          </p:nvSpPr>
          <p:spPr>
            <a:xfrm>
              <a:off x="-613125" y="4617488"/>
              <a:ext cx="25125" cy="154450"/>
            </a:xfrm>
            <a:custGeom>
              <a:avLst/>
              <a:gdLst/>
              <a:ahLst/>
              <a:cxnLst/>
              <a:rect l="l" t="t" r="r" b="b"/>
              <a:pathLst>
                <a:path w="1005" h="6178" extrusionOk="0">
                  <a:moveTo>
                    <a:pt x="556" y="1"/>
                  </a:moveTo>
                  <a:cubicBezTo>
                    <a:pt x="535" y="1"/>
                    <a:pt x="513" y="22"/>
                    <a:pt x="492" y="22"/>
                  </a:cubicBezTo>
                  <a:cubicBezTo>
                    <a:pt x="620" y="727"/>
                    <a:pt x="663" y="1433"/>
                    <a:pt x="620" y="2138"/>
                  </a:cubicBezTo>
                  <a:cubicBezTo>
                    <a:pt x="599" y="2886"/>
                    <a:pt x="513" y="3634"/>
                    <a:pt x="342" y="4361"/>
                  </a:cubicBezTo>
                  <a:cubicBezTo>
                    <a:pt x="257" y="4746"/>
                    <a:pt x="150" y="5130"/>
                    <a:pt x="22" y="5515"/>
                  </a:cubicBezTo>
                  <a:cubicBezTo>
                    <a:pt x="0" y="5537"/>
                    <a:pt x="0" y="5537"/>
                    <a:pt x="0" y="5558"/>
                  </a:cubicBezTo>
                  <a:cubicBezTo>
                    <a:pt x="150" y="5750"/>
                    <a:pt x="278" y="5943"/>
                    <a:pt x="406" y="6178"/>
                  </a:cubicBezTo>
                  <a:cubicBezTo>
                    <a:pt x="599" y="5622"/>
                    <a:pt x="706" y="5045"/>
                    <a:pt x="791" y="4468"/>
                  </a:cubicBezTo>
                  <a:cubicBezTo>
                    <a:pt x="1005" y="2993"/>
                    <a:pt x="984" y="1454"/>
                    <a:pt x="5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5" name="Google Shape;37535;p33"/>
            <p:cNvSpPr/>
            <p:nvPr/>
          </p:nvSpPr>
          <p:spPr>
            <a:xfrm>
              <a:off x="-615800" y="4756413"/>
              <a:ext cx="12850" cy="29950"/>
            </a:xfrm>
            <a:custGeom>
              <a:avLst/>
              <a:gdLst/>
              <a:ahLst/>
              <a:cxnLst/>
              <a:rect l="l" t="t" r="r" b="b"/>
              <a:pathLst>
                <a:path w="514" h="1198" extrusionOk="0">
                  <a:moveTo>
                    <a:pt x="107" y="1"/>
                  </a:moveTo>
                  <a:cubicBezTo>
                    <a:pt x="107" y="364"/>
                    <a:pt x="65" y="728"/>
                    <a:pt x="0" y="1070"/>
                  </a:cubicBezTo>
                  <a:cubicBezTo>
                    <a:pt x="107" y="1112"/>
                    <a:pt x="193" y="1134"/>
                    <a:pt x="278" y="1198"/>
                  </a:cubicBezTo>
                  <a:cubicBezTo>
                    <a:pt x="278" y="1177"/>
                    <a:pt x="300" y="1155"/>
                    <a:pt x="300" y="1134"/>
                  </a:cubicBezTo>
                  <a:cubicBezTo>
                    <a:pt x="385" y="963"/>
                    <a:pt x="449" y="792"/>
                    <a:pt x="513" y="621"/>
                  </a:cubicBezTo>
                  <a:cubicBezTo>
                    <a:pt x="385" y="386"/>
                    <a:pt x="257" y="193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6" name="Google Shape;37536;p33"/>
            <p:cNvSpPr/>
            <p:nvPr/>
          </p:nvSpPr>
          <p:spPr>
            <a:xfrm>
              <a:off x="-620600" y="4783138"/>
              <a:ext cx="11775" cy="20325"/>
            </a:xfrm>
            <a:custGeom>
              <a:avLst/>
              <a:gdLst/>
              <a:ahLst/>
              <a:cxnLst/>
              <a:rect l="l" t="t" r="r" b="b"/>
              <a:pathLst>
                <a:path w="471" h="813" extrusionOk="0">
                  <a:moveTo>
                    <a:pt x="192" y="1"/>
                  </a:moveTo>
                  <a:cubicBezTo>
                    <a:pt x="171" y="86"/>
                    <a:pt x="171" y="193"/>
                    <a:pt x="150" y="278"/>
                  </a:cubicBezTo>
                  <a:cubicBezTo>
                    <a:pt x="107" y="449"/>
                    <a:pt x="64" y="642"/>
                    <a:pt x="0" y="813"/>
                  </a:cubicBezTo>
                  <a:cubicBezTo>
                    <a:pt x="43" y="770"/>
                    <a:pt x="64" y="727"/>
                    <a:pt x="107" y="685"/>
                  </a:cubicBezTo>
                  <a:cubicBezTo>
                    <a:pt x="171" y="599"/>
                    <a:pt x="235" y="514"/>
                    <a:pt x="299" y="428"/>
                  </a:cubicBezTo>
                  <a:cubicBezTo>
                    <a:pt x="363" y="321"/>
                    <a:pt x="406" y="236"/>
                    <a:pt x="470" y="129"/>
                  </a:cubicBezTo>
                  <a:cubicBezTo>
                    <a:pt x="385" y="65"/>
                    <a:pt x="299" y="43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7" name="Google Shape;37537;p33"/>
            <p:cNvSpPr/>
            <p:nvPr/>
          </p:nvSpPr>
          <p:spPr>
            <a:xfrm>
              <a:off x="-630750" y="4654888"/>
              <a:ext cx="18175" cy="101025"/>
            </a:xfrm>
            <a:custGeom>
              <a:avLst/>
              <a:gdLst/>
              <a:ahLst/>
              <a:cxnLst/>
              <a:rect l="l" t="t" r="r" b="b"/>
              <a:pathLst>
                <a:path w="727" h="4041" extrusionOk="0">
                  <a:moveTo>
                    <a:pt x="0" y="1"/>
                  </a:moveTo>
                  <a:lnTo>
                    <a:pt x="0" y="321"/>
                  </a:lnTo>
                  <a:cubicBezTo>
                    <a:pt x="342" y="1326"/>
                    <a:pt x="363" y="2373"/>
                    <a:pt x="278" y="3378"/>
                  </a:cubicBezTo>
                  <a:cubicBezTo>
                    <a:pt x="278" y="3421"/>
                    <a:pt x="278" y="3463"/>
                    <a:pt x="278" y="3506"/>
                  </a:cubicBezTo>
                  <a:cubicBezTo>
                    <a:pt x="406" y="3634"/>
                    <a:pt x="556" y="3827"/>
                    <a:pt x="705" y="4041"/>
                  </a:cubicBezTo>
                  <a:cubicBezTo>
                    <a:pt x="705" y="4041"/>
                    <a:pt x="705" y="4019"/>
                    <a:pt x="727" y="4019"/>
                  </a:cubicBezTo>
                  <a:cubicBezTo>
                    <a:pt x="727" y="3827"/>
                    <a:pt x="727" y="3634"/>
                    <a:pt x="727" y="3442"/>
                  </a:cubicBezTo>
                  <a:cubicBezTo>
                    <a:pt x="727" y="2779"/>
                    <a:pt x="684" y="2096"/>
                    <a:pt x="534" y="1433"/>
                  </a:cubicBezTo>
                  <a:cubicBezTo>
                    <a:pt x="427" y="941"/>
                    <a:pt x="235" y="45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8" name="Google Shape;37538;p33"/>
            <p:cNvSpPr/>
            <p:nvPr/>
          </p:nvSpPr>
          <p:spPr>
            <a:xfrm>
              <a:off x="-627550" y="4742538"/>
              <a:ext cx="14450" cy="40100"/>
            </a:xfrm>
            <a:custGeom>
              <a:avLst/>
              <a:gdLst/>
              <a:ahLst/>
              <a:cxnLst/>
              <a:rect l="l" t="t" r="r" b="b"/>
              <a:pathLst>
                <a:path w="578" h="1604" extrusionOk="0">
                  <a:moveTo>
                    <a:pt x="150" y="0"/>
                  </a:moveTo>
                  <a:cubicBezTo>
                    <a:pt x="107" y="299"/>
                    <a:pt x="64" y="599"/>
                    <a:pt x="0" y="898"/>
                  </a:cubicBezTo>
                  <a:cubicBezTo>
                    <a:pt x="64" y="1133"/>
                    <a:pt x="107" y="1368"/>
                    <a:pt x="128" y="1603"/>
                  </a:cubicBezTo>
                  <a:lnTo>
                    <a:pt x="193" y="1603"/>
                  </a:lnTo>
                  <a:cubicBezTo>
                    <a:pt x="214" y="1539"/>
                    <a:pt x="235" y="1496"/>
                    <a:pt x="257" y="1432"/>
                  </a:cubicBezTo>
                  <a:cubicBezTo>
                    <a:pt x="364" y="1133"/>
                    <a:pt x="470" y="834"/>
                    <a:pt x="577" y="535"/>
                  </a:cubicBezTo>
                  <a:cubicBezTo>
                    <a:pt x="428" y="321"/>
                    <a:pt x="278" y="128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9" name="Google Shape;37539;p33"/>
            <p:cNvSpPr/>
            <p:nvPr/>
          </p:nvSpPr>
          <p:spPr>
            <a:xfrm>
              <a:off x="-613125" y="4755363"/>
              <a:ext cx="550" cy="1075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cubicBezTo>
                    <a:pt x="0" y="0"/>
                    <a:pt x="0" y="22"/>
                    <a:pt x="0" y="22"/>
                  </a:cubicBezTo>
                  <a:cubicBezTo>
                    <a:pt x="0" y="22"/>
                    <a:pt x="0" y="22"/>
                    <a:pt x="0" y="43"/>
                  </a:cubicBezTo>
                  <a:cubicBezTo>
                    <a:pt x="0" y="22"/>
                    <a:pt x="0" y="22"/>
                    <a:pt x="22" y="0"/>
                  </a:cubicBezTo>
                  <a:close/>
                </a:path>
              </a:pathLst>
            </a:custGeom>
            <a:solidFill>
              <a:srgbClr val="DA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0" name="Google Shape;37540;p33"/>
            <p:cNvSpPr/>
            <p:nvPr/>
          </p:nvSpPr>
          <p:spPr>
            <a:xfrm>
              <a:off x="-622750" y="4755888"/>
              <a:ext cx="9650" cy="27275"/>
            </a:xfrm>
            <a:custGeom>
              <a:avLst/>
              <a:gdLst/>
              <a:ahLst/>
              <a:cxnLst/>
              <a:rect l="l" t="t" r="r" b="b"/>
              <a:pathLst>
                <a:path w="386" h="1091" extrusionOk="0">
                  <a:moveTo>
                    <a:pt x="385" y="1"/>
                  </a:moveTo>
                  <a:cubicBezTo>
                    <a:pt x="278" y="300"/>
                    <a:pt x="172" y="599"/>
                    <a:pt x="65" y="898"/>
                  </a:cubicBezTo>
                  <a:cubicBezTo>
                    <a:pt x="43" y="962"/>
                    <a:pt x="22" y="1005"/>
                    <a:pt x="1" y="1069"/>
                  </a:cubicBezTo>
                  <a:cubicBezTo>
                    <a:pt x="86" y="1069"/>
                    <a:pt x="150" y="1069"/>
                    <a:pt x="236" y="1091"/>
                  </a:cubicBezTo>
                  <a:lnTo>
                    <a:pt x="278" y="1091"/>
                  </a:lnTo>
                  <a:cubicBezTo>
                    <a:pt x="343" y="749"/>
                    <a:pt x="385" y="385"/>
                    <a:pt x="385" y="22"/>
                  </a:cubicBezTo>
                  <a:cubicBezTo>
                    <a:pt x="385" y="1"/>
                    <a:pt x="385" y="1"/>
                    <a:pt x="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1" name="Google Shape;37541;p33"/>
            <p:cNvSpPr/>
            <p:nvPr/>
          </p:nvSpPr>
          <p:spPr>
            <a:xfrm>
              <a:off x="-623825" y="4782613"/>
              <a:ext cx="8050" cy="24075"/>
            </a:xfrm>
            <a:custGeom>
              <a:avLst/>
              <a:gdLst/>
              <a:ahLst/>
              <a:cxnLst/>
              <a:rect l="l" t="t" r="r" b="b"/>
              <a:pathLst>
                <a:path w="322" h="963" extrusionOk="0">
                  <a:moveTo>
                    <a:pt x="44" y="0"/>
                  </a:moveTo>
                  <a:cubicBezTo>
                    <a:pt x="22" y="43"/>
                    <a:pt x="22" y="64"/>
                    <a:pt x="1" y="107"/>
                  </a:cubicBezTo>
                  <a:cubicBezTo>
                    <a:pt x="22" y="214"/>
                    <a:pt x="22" y="299"/>
                    <a:pt x="22" y="406"/>
                  </a:cubicBezTo>
                  <a:cubicBezTo>
                    <a:pt x="44" y="599"/>
                    <a:pt x="44" y="770"/>
                    <a:pt x="44" y="962"/>
                  </a:cubicBezTo>
                  <a:cubicBezTo>
                    <a:pt x="86" y="919"/>
                    <a:pt x="108" y="877"/>
                    <a:pt x="129" y="834"/>
                  </a:cubicBezTo>
                  <a:cubicBezTo>
                    <a:pt x="193" y="663"/>
                    <a:pt x="236" y="470"/>
                    <a:pt x="279" y="299"/>
                  </a:cubicBezTo>
                  <a:cubicBezTo>
                    <a:pt x="300" y="214"/>
                    <a:pt x="321" y="107"/>
                    <a:pt x="321" y="22"/>
                  </a:cubicBezTo>
                  <a:lnTo>
                    <a:pt x="279" y="22"/>
                  </a:lnTo>
                  <a:cubicBezTo>
                    <a:pt x="193" y="0"/>
                    <a:pt x="129" y="0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2" name="Google Shape;37542;p33"/>
            <p:cNvSpPr/>
            <p:nvPr/>
          </p:nvSpPr>
          <p:spPr>
            <a:xfrm>
              <a:off x="-600300" y="4631913"/>
              <a:ext cx="58275" cy="158725"/>
            </a:xfrm>
            <a:custGeom>
              <a:avLst/>
              <a:gdLst/>
              <a:ahLst/>
              <a:cxnLst/>
              <a:rect l="l" t="t" r="r" b="b"/>
              <a:pathLst>
                <a:path w="2331" h="6349" extrusionOk="0">
                  <a:moveTo>
                    <a:pt x="2052" y="1"/>
                  </a:moveTo>
                  <a:cubicBezTo>
                    <a:pt x="2031" y="22"/>
                    <a:pt x="2009" y="22"/>
                    <a:pt x="1988" y="44"/>
                  </a:cubicBezTo>
                  <a:cubicBezTo>
                    <a:pt x="2180" y="428"/>
                    <a:pt x="2202" y="834"/>
                    <a:pt x="2138" y="1219"/>
                  </a:cubicBezTo>
                  <a:cubicBezTo>
                    <a:pt x="2095" y="1647"/>
                    <a:pt x="1967" y="2053"/>
                    <a:pt x="1838" y="2437"/>
                  </a:cubicBezTo>
                  <a:cubicBezTo>
                    <a:pt x="1539" y="3228"/>
                    <a:pt x="1155" y="3976"/>
                    <a:pt x="727" y="4682"/>
                  </a:cubicBezTo>
                  <a:cubicBezTo>
                    <a:pt x="492" y="5045"/>
                    <a:pt x="278" y="5408"/>
                    <a:pt x="43" y="5750"/>
                  </a:cubicBezTo>
                  <a:cubicBezTo>
                    <a:pt x="22" y="5750"/>
                    <a:pt x="22" y="5772"/>
                    <a:pt x="0" y="5793"/>
                  </a:cubicBezTo>
                  <a:cubicBezTo>
                    <a:pt x="107" y="5964"/>
                    <a:pt x="214" y="6157"/>
                    <a:pt x="321" y="6349"/>
                  </a:cubicBezTo>
                  <a:cubicBezTo>
                    <a:pt x="385" y="6242"/>
                    <a:pt x="449" y="6157"/>
                    <a:pt x="513" y="6050"/>
                  </a:cubicBezTo>
                  <a:cubicBezTo>
                    <a:pt x="727" y="5665"/>
                    <a:pt x="919" y="5302"/>
                    <a:pt x="1112" y="4917"/>
                  </a:cubicBezTo>
                  <a:cubicBezTo>
                    <a:pt x="1497" y="4147"/>
                    <a:pt x="1860" y="3378"/>
                    <a:pt x="2095" y="2544"/>
                  </a:cubicBezTo>
                  <a:cubicBezTo>
                    <a:pt x="2202" y="2117"/>
                    <a:pt x="2309" y="1689"/>
                    <a:pt x="2309" y="1240"/>
                  </a:cubicBezTo>
                  <a:cubicBezTo>
                    <a:pt x="2330" y="834"/>
                    <a:pt x="2266" y="386"/>
                    <a:pt x="20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3" name="Google Shape;37543;p33"/>
            <p:cNvSpPr/>
            <p:nvPr/>
          </p:nvSpPr>
          <p:spPr>
            <a:xfrm>
              <a:off x="-607775" y="4776738"/>
              <a:ext cx="15500" cy="29400"/>
            </a:xfrm>
            <a:custGeom>
              <a:avLst/>
              <a:gdLst/>
              <a:ahLst/>
              <a:cxnLst/>
              <a:rect l="l" t="t" r="r" b="b"/>
              <a:pathLst>
                <a:path w="620" h="1176" extrusionOk="0">
                  <a:moveTo>
                    <a:pt x="299" y="0"/>
                  </a:moveTo>
                  <a:cubicBezTo>
                    <a:pt x="214" y="128"/>
                    <a:pt x="107" y="278"/>
                    <a:pt x="0" y="406"/>
                  </a:cubicBezTo>
                  <a:cubicBezTo>
                    <a:pt x="192" y="599"/>
                    <a:pt x="192" y="876"/>
                    <a:pt x="128" y="1176"/>
                  </a:cubicBezTo>
                  <a:cubicBezTo>
                    <a:pt x="299" y="983"/>
                    <a:pt x="470" y="770"/>
                    <a:pt x="620" y="556"/>
                  </a:cubicBezTo>
                  <a:cubicBezTo>
                    <a:pt x="513" y="364"/>
                    <a:pt x="406" y="171"/>
                    <a:pt x="2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4" name="Google Shape;37544;p33"/>
            <p:cNvSpPr/>
            <p:nvPr/>
          </p:nvSpPr>
          <p:spPr>
            <a:xfrm>
              <a:off x="-624350" y="4786888"/>
              <a:ext cx="21400" cy="41700"/>
            </a:xfrm>
            <a:custGeom>
              <a:avLst/>
              <a:gdLst/>
              <a:ahLst/>
              <a:cxnLst/>
              <a:rect l="l" t="t" r="r" b="b"/>
              <a:pathLst>
                <a:path w="856" h="1668" extrusionOk="0">
                  <a:moveTo>
                    <a:pt x="663" y="0"/>
                  </a:moveTo>
                  <a:cubicBezTo>
                    <a:pt x="578" y="86"/>
                    <a:pt x="513" y="193"/>
                    <a:pt x="449" y="278"/>
                  </a:cubicBezTo>
                  <a:cubicBezTo>
                    <a:pt x="342" y="449"/>
                    <a:pt x="236" y="620"/>
                    <a:pt x="129" y="770"/>
                  </a:cubicBezTo>
                  <a:cubicBezTo>
                    <a:pt x="107" y="834"/>
                    <a:pt x="86" y="898"/>
                    <a:pt x="65" y="983"/>
                  </a:cubicBezTo>
                  <a:cubicBezTo>
                    <a:pt x="43" y="1219"/>
                    <a:pt x="43" y="1432"/>
                    <a:pt x="0" y="1667"/>
                  </a:cubicBezTo>
                  <a:cubicBezTo>
                    <a:pt x="236" y="1411"/>
                    <a:pt x="471" y="1154"/>
                    <a:pt x="706" y="877"/>
                  </a:cubicBezTo>
                  <a:cubicBezTo>
                    <a:pt x="727" y="855"/>
                    <a:pt x="770" y="812"/>
                    <a:pt x="791" y="770"/>
                  </a:cubicBezTo>
                  <a:cubicBezTo>
                    <a:pt x="855" y="470"/>
                    <a:pt x="855" y="193"/>
                    <a:pt x="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5" name="Google Shape;37545;p33"/>
            <p:cNvSpPr/>
            <p:nvPr/>
          </p:nvSpPr>
          <p:spPr>
            <a:xfrm>
              <a:off x="-621150" y="4793838"/>
              <a:ext cx="8050" cy="12300"/>
            </a:xfrm>
            <a:custGeom>
              <a:avLst/>
              <a:gdLst/>
              <a:ahLst/>
              <a:cxnLst/>
              <a:rect l="l" t="t" r="r" b="b"/>
              <a:pathLst>
                <a:path w="322" h="492" extrusionOk="0">
                  <a:moveTo>
                    <a:pt x="321" y="0"/>
                  </a:moveTo>
                  <a:cubicBezTo>
                    <a:pt x="257" y="86"/>
                    <a:pt x="193" y="171"/>
                    <a:pt x="129" y="257"/>
                  </a:cubicBezTo>
                  <a:cubicBezTo>
                    <a:pt x="86" y="299"/>
                    <a:pt x="65" y="342"/>
                    <a:pt x="22" y="385"/>
                  </a:cubicBezTo>
                  <a:cubicBezTo>
                    <a:pt x="22" y="406"/>
                    <a:pt x="1" y="449"/>
                    <a:pt x="1" y="492"/>
                  </a:cubicBezTo>
                  <a:cubicBezTo>
                    <a:pt x="108" y="342"/>
                    <a:pt x="214" y="171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6" name="Google Shape;37546;p33"/>
            <p:cNvSpPr/>
            <p:nvPr/>
          </p:nvSpPr>
          <p:spPr>
            <a:xfrm>
              <a:off x="-608400" y="4606063"/>
              <a:ext cx="12925" cy="12125"/>
            </a:xfrm>
            <a:custGeom>
              <a:avLst/>
              <a:gdLst/>
              <a:ahLst/>
              <a:cxnLst/>
              <a:rect l="l" t="t" r="r" b="b"/>
              <a:pathLst>
                <a:path w="517" h="485" extrusionOk="0">
                  <a:moveTo>
                    <a:pt x="272" y="0"/>
                  </a:moveTo>
                  <a:cubicBezTo>
                    <a:pt x="141" y="0"/>
                    <a:pt x="0" y="104"/>
                    <a:pt x="25" y="265"/>
                  </a:cubicBezTo>
                  <a:lnTo>
                    <a:pt x="46" y="308"/>
                  </a:lnTo>
                  <a:cubicBezTo>
                    <a:pt x="64" y="434"/>
                    <a:pt x="158" y="484"/>
                    <a:pt x="251" y="484"/>
                  </a:cubicBezTo>
                  <a:cubicBezTo>
                    <a:pt x="269" y="484"/>
                    <a:pt x="286" y="482"/>
                    <a:pt x="303" y="479"/>
                  </a:cubicBezTo>
                  <a:cubicBezTo>
                    <a:pt x="303" y="415"/>
                    <a:pt x="282" y="372"/>
                    <a:pt x="282" y="308"/>
                  </a:cubicBezTo>
                  <a:lnTo>
                    <a:pt x="324" y="308"/>
                  </a:lnTo>
                  <a:cubicBezTo>
                    <a:pt x="346" y="351"/>
                    <a:pt x="346" y="415"/>
                    <a:pt x="367" y="458"/>
                  </a:cubicBezTo>
                  <a:cubicBezTo>
                    <a:pt x="453" y="415"/>
                    <a:pt x="517" y="329"/>
                    <a:pt x="495" y="223"/>
                  </a:cubicBezTo>
                  <a:lnTo>
                    <a:pt x="474" y="180"/>
                  </a:lnTo>
                  <a:cubicBezTo>
                    <a:pt x="456" y="54"/>
                    <a:pt x="367" y="0"/>
                    <a:pt x="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7" name="Google Shape;37547;p33"/>
            <p:cNvSpPr/>
            <p:nvPr/>
          </p:nvSpPr>
          <p:spPr>
            <a:xfrm>
              <a:off x="-601375" y="4613763"/>
              <a:ext cx="2175" cy="4300"/>
            </a:xfrm>
            <a:custGeom>
              <a:avLst/>
              <a:gdLst/>
              <a:ahLst/>
              <a:cxnLst/>
              <a:rect l="l" t="t" r="r" b="b"/>
              <a:pathLst>
                <a:path w="87" h="172" extrusionOk="0">
                  <a:moveTo>
                    <a:pt x="1" y="0"/>
                  </a:moveTo>
                  <a:cubicBezTo>
                    <a:pt x="1" y="64"/>
                    <a:pt x="22" y="107"/>
                    <a:pt x="22" y="171"/>
                  </a:cubicBezTo>
                  <a:cubicBezTo>
                    <a:pt x="43" y="171"/>
                    <a:pt x="65" y="150"/>
                    <a:pt x="86" y="150"/>
                  </a:cubicBezTo>
                  <a:cubicBezTo>
                    <a:pt x="65" y="107"/>
                    <a:pt x="65" y="43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8" name="Google Shape;37548;p33"/>
            <p:cNvSpPr/>
            <p:nvPr/>
          </p:nvSpPr>
          <p:spPr>
            <a:xfrm>
              <a:off x="-559225" y="4622463"/>
              <a:ext cx="12375" cy="11250"/>
            </a:xfrm>
            <a:custGeom>
              <a:avLst/>
              <a:gdLst/>
              <a:ahLst/>
              <a:cxnLst/>
              <a:rect l="l" t="t" r="r" b="b"/>
              <a:pathLst>
                <a:path w="495" h="450" extrusionOk="0">
                  <a:moveTo>
                    <a:pt x="264" y="0"/>
                  </a:moveTo>
                  <a:cubicBezTo>
                    <a:pt x="136" y="0"/>
                    <a:pt x="0" y="101"/>
                    <a:pt x="25" y="272"/>
                  </a:cubicBezTo>
                  <a:cubicBezTo>
                    <a:pt x="40" y="393"/>
                    <a:pt x="130" y="450"/>
                    <a:pt x="227" y="450"/>
                  </a:cubicBezTo>
                  <a:cubicBezTo>
                    <a:pt x="267" y="450"/>
                    <a:pt x="308" y="440"/>
                    <a:pt x="345" y="422"/>
                  </a:cubicBezTo>
                  <a:cubicBezTo>
                    <a:pt x="345" y="400"/>
                    <a:pt x="345" y="379"/>
                    <a:pt x="324" y="357"/>
                  </a:cubicBezTo>
                  <a:lnTo>
                    <a:pt x="366" y="336"/>
                  </a:lnTo>
                  <a:cubicBezTo>
                    <a:pt x="388" y="336"/>
                    <a:pt x="388" y="357"/>
                    <a:pt x="409" y="379"/>
                  </a:cubicBezTo>
                  <a:cubicBezTo>
                    <a:pt x="452" y="336"/>
                    <a:pt x="495" y="272"/>
                    <a:pt x="473" y="186"/>
                  </a:cubicBezTo>
                  <a:cubicBezTo>
                    <a:pt x="455" y="58"/>
                    <a:pt x="362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9" name="Google Shape;37549;p33"/>
            <p:cNvSpPr/>
            <p:nvPr/>
          </p:nvSpPr>
          <p:spPr>
            <a:xfrm>
              <a:off x="-551150" y="4630863"/>
              <a:ext cx="2175" cy="2150"/>
            </a:xfrm>
            <a:custGeom>
              <a:avLst/>
              <a:gdLst/>
              <a:ahLst/>
              <a:cxnLst/>
              <a:rect l="l" t="t" r="r" b="b"/>
              <a:pathLst>
                <a:path w="87" h="86" extrusionOk="0">
                  <a:moveTo>
                    <a:pt x="43" y="0"/>
                  </a:moveTo>
                  <a:lnTo>
                    <a:pt x="1" y="21"/>
                  </a:lnTo>
                  <a:cubicBezTo>
                    <a:pt x="22" y="43"/>
                    <a:pt x="22" y="64"/>
                    <a:pt x="22" y="86"/>
                  </a:cubicBezTo>
                  <a:cubicBezTo>
                    <a:pt x="43" y="64"/>
                    <a:pt x="65" y="64"/>
                    <a:pt x="86" y="43"/>
                  </a:cubicBezTo>
                  <a:cubicBezTo>
                    <a:pt x="65" y="21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0" name="Google Shape;37550;p33"/>
            <p:cNvSpPr/>
            <p:nvPr/>
          </p:nvSpPr>
          <p:spPr>
            <a:xfrm rot="-2287966">
              <a:off x="844692" y="4308173"/>
              <a:ext cx="231930" cy="190779"/>
            </a:xfrm>
            <a:custGeom>
              <a:avLst/>
              <a:gdLst/>
              <a:ahLst/>
              <a:cxnLst/>
              <a:rect l="l" t="t" r="r" b="b"/>
              <a:pathLst>
                <a:path w="9277" h="7631" extrusionOk="0">
                  <a:moveTo>
                    <a:pt x="6583" y="0"/>
                  </a:moveTo>
                  <a:cubicBezTo>
                    <a:pt x="6220" y="706"/>
                    <a:pt x="5130" y="1304"/>
                    <a:pt x="4168" y="1796"/>
                  </a:cubicBezTo>
                  <a:cubicBezTo>
                    <a:pt x="4155" y="1804"/>
                    <a:pt x="4139" y="1807"/>
                    <a:pt x="4121" y="1807"/>
                  </a:cubicBezTo>
                  <a:cubicBezTo>
                    <a:pt x="3862" y="1807"/>
                    <a:pt x="3130" y="1040"/>
                    <a:pt x="2881" y="1040"/>
                  </a:cubicBezTo>
                  <a:cubicBezTo>
                    <a:pt x="2867" y="1040"/>
                    <a:pt x="2854" y="1042"/>
                    <a:pt x="2843" y="1048"/>
                  </a:cubicBezTo>
                  <a:cubicBezTo>
                    <a:pt x="2608" y="1155"/>
                    <a:pt x="3057" y="2373"/>
                    <a:pt x="2886" y="2480"/>
                  </a:cubicBezTo>
                  <a:cubicBezTo>
                    <a:pt x="2202" y="2907"/>
                    <a:pt x="0" y="3955"/>
                    <a:pt x="599" y="5878"/>
                  </a:cubicBezTo>
                  <a:cubicBezTo>
                    <a:pt x="762" y="6416"/>
                    <a:pt x="1259" y="6557"/>
                    <a:pt x="1787" y="6557"/>
                  </a:cubicBezTo>
                  <a:cubicBezTo>
                    <a:pt x="2224" y="6557"/>
                    <a:pt x="2683" y="6461"/>
                    <a:pt x="2992" y="6413"/>
                  </a:cubicBezTo>
                  <a:cubicBezTo>
                    <a:pt x="3420" y="6348"/>
                    <a:pt x="3078" y="5878"/>
                    <a:pt x="3548" y="5771"/>
                  </a:cubicBezTo>
                  <a:cubicBezTo>
                    <a:pt x="3549" y="5771"/>
                    <a:pt x="3551" y="5771"/>
                    <a:pt x="3552" y="5771"/>
                  </a:cubicBezTo>
                  <a:cubicBezTo>
                    <a:pt x="3693" y="5771"/>
                    <a:pt x="3447" y="7054"/>
                    <a:pt x="3587" y="7054"/>
                  </a:cubicBezTo>
                  <a:cubicBezTo>
                    <a:pt x="3589" y="7054"/>
                    <a:pt x="3590" y="7054"/>
                    <a:pt x="3591" y="7054"/>
                  </a:cubicBezTo>
                  <a:cubicBezTo>
                    <a:pt x="3762" y="7011"/>
                    <a:pt x="4125" y="5942"/>
                    <a:pt x="4296" y="5942"/>
                  </a:cubicBezTo>
                  <a:cubicBezTo>
                    <a:pt x="4303" y="5942"/>
                    <a:pt x="4309" y="5942"/>
                    <a:pt x="4315" y="5942"/>
                  </a:cubicBezTo>
                  <a:cubicBezTo>
                    <a:pt x="5032" y="5942"/>
                    <a:pt x="5523" y="7144"/>
                    <a:pt x="6498" y="7631"/>
                  </a:cubicBezTo>
                  <a:lnTo>
                    <a:pt x="6028" y="5878"/>
                  </a:lnTo>
                  <a:cubicBezTo>
                    <a:pt x="6156" y="5536"/>
                    <a:pt x="7118" y="4638"/>
                    <a:pt x="7267" y="4168"/>
                  </a:cubicBezTo>
                  <a:cubicBezTo>
                    <a:pt x="7481" y="3506"/>
                    <a:pt x="9276" y="3463"/>
                    <a:pt x="8699" y="3292"/>
                  </a:cubicBezTo>
                  <a:cubicBezTo>
                    <a:pt x="7524" y="2971"/>
                    <a:pt x="7566" y="3249"/>
                    <a:pt x="6968" y="2159"/>
                  </a:cubicBezTo>
                  <a:cubicBezTo>
                    <a:pt x="6519" y="1390"/>
                    <a:pt x="6690" y="941"/>
                    <a:pt x="65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1" name="Google Shape;37551;p33"/>
            <p:cNvSpPr/>
            <p:nvPr/>
          </p:nvSpPr>
          <p:spPr>
            <a:xfrm rot="-2287966">
              <a:off x="867458" y="4495660"/>
              <a:ext cx="88727" cy="108502"/>
            </a:xfrm>
            <a:custGeom>
              <a:avLst/>
              <a:gdLst/>
              <a:ahLst/>
              <a:cxnLst/>
              <a:rect l="l" t="t" r="r" b="b"/>
              <a:pathLst>
                <a:path w="3549" h="4340" extrusionOk="0">
                  <a:moveTo>
                    <a:pt x="3377" y="1"/>
                  </a:moveTo>
                  <a:cubicBezTo>
                    <a:pt x="3121" y="86"/>
                    <a:pt x="2928" y="257"/>
                    <a:pt x="2757" y="407"/>
                  </a:cubicBezTo>
                  <a:cubicBezTo>
                    <a:pt x="2565" y="556"/>
                    <a:pt x="2415" y="706"/>
                    <a:pt x="2266" y="856"/>
                  </a:cubicBezTo>
                  <a:cubicBezTo>
                    <a:pt x="2116" y="984"/>
                    <a:pt x="1945" y="1133"/>
                    <a:pt x="1795" y="1304"/>
                  </a:cubicBezTo>
                  <a:cubicBezTo>
                    <a:pt x="1624" y="1454"/>
                    <a:pt x="1475" y="1625"/>
                    <a:pt x="1325" y="1796"/>
                  </a:cubicBezTo>
                  <a:cubicBezTo>
                    <a:pt x="1026" y="2138"/>
                    <a:pt x="770" y="2523"/>
                    <a:pt x="556" y="2929"/>
                  </a:cubicBezTo>
                  <a:cubicBezTo>
                    <a:pt x="321" y="3335"/>
                    <a:pt x="150" y="3784"/>
                    <a:pt x="0" y="4233"/>
                  </a:cubicBezTo>
                  <a:lnTo>
                    <a:pt x="214" y="4340"/>
                  </a:lnTo>
                  <a:cubicBezTo>
                    <a:pt x="577" y="3506"/>
                    <a:pt x="1047" y="2758"/>
                    <a:pt x="1646" y="2181"/>
                  </a:cubicBezTo>
                  <a:cubicBezTo>
                    <a:pt x="1795" y="2053"/>
                    <a:pt x="1945" y="1903"/>
                    <a:pt x="2116" y="1775"/>
                  </a:cubicBezTo>
                  <a:cubicBezTo>
                    <a:pt x="2266" y="1646"/>
                    <a:pt x="2437" y="1540"/>
                    <a:pt x="2608" y="1390"/>
                  </a:cubicBezTo>
                  <a:cubicBezTo>
                    <a:pt x="2779" y="1262"/>
                    <a:pt x="2950" y="1133"/>
                    <a:pt x="3099" y="1005"/>
                  </a:cubicBezTo>
                  <a:cubicBezTo>
                    <a:pt x="3270" y="898"/>
                    <a:pt x="3420" y="813"/>
                    <a:pt x="3548" y="791"/>
                  </a:cubicBezTo>
                  <a:lnTo>
                    <a:pt x="337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2" name="Google Shape;37552;p33"/>
            <p:cNvSpPr/>
            <p:nvPr/>
          </p:nvSpPr>
          <p:spPr>
            <a:xfrm rot="-2287966">
              <a:off x="872215" y="4494016"/>
              <a:ext cx="83402" cy="108502"/>
            </a:xfrm>
            <a:custGeom>
              <a:avLst/>
              <a:gdLst/>
              <a:ahLst/>
              <a:cxnLst/>
              <a:rect l="l" t="t" r="r" b="b"/>
              <a:pathLst>
                <a:path w="3336" h="4340" extrusionOk="0">
                  <a:moveTo>
                    <a:pt x="3164" y="1"/>
                  </a:moveTo>
                  <a:cubicBezTo>
                    <a:pt x="3036" y="43"/>
                    <a:pt x="2929" y="107"/>
                    <a:pt x="2822" y="172"/>
                  </a:cubicBezTo>
                  <a:lnTo>
                    <a:pt x="2908" y="449"/>
                  </a:lnTo>
                  <a:cubicBezTo>
                    <a:pt x="2779" y="492"/>
                    <a:pt x="2630" y="599"/>
                    <a:pt x="2480" y="727"/>
                  </a:cubicBezTo>
                  <a:cubicBezTo>
                    <a:pt x="2331" y="877"/>
                    <a:pt x="2202" y="1027"/>
                    <a:pt x="2031" y="1176"/>
                  </a:cubicBezTo>
                  <a:cubicBezTo>
                    <a:pt x="1882" y="1347"/>
                    <a:pt x="1732" y="1475"/>
                    <a:pt x="1582" y="1646"/>
                  </a:cubicBezTo>
                  <a:cubicBezTo>
                    <a:pt x="1433" y="1796"/>
                    <a:pt x="1283" y="1946"/>
                    <a:pt x="1155" y="2117"/>
                  </a:cubicBezTo>
                  <a:cubicBezTo>
                    <a:pt x="642" y="2736"/>
                    <a:pt x="257" y="3506"/>
                    <a:pt x="1" y="4340"/>
                  </a:cubicBezTo>
                  <a:cubicBezTo>
                    <a:pt x="364" y="3506"/>
                    <a:pt x="834" y="2758"/>
                    <a:pt x="1433" y="2181"/>
                  </a:cubicBezTo>
                  <a:cubicBezTo>
                    <a:pt x="1582" y="2053"/>
                    <a:pt x="1732" y="1903"/>
                    <a:pt x="1903" y="1775"/>
                  </a:cubicBezTo>
                  <a:cubicBezTo>
                    <a:pt x="2053" y="1646"/>
                    <a:pt x="2224" y="1540"/>
                    <a:pt x="2395" y="1390"/>
                  </a:cubicBezTo>
                  <a:cubicBezTo>
                    <a:pt x="2566" y="1262"/>
                    <a:pt x="2737" y="1133"/>
                    <a:pt x="2886" y="1005"/>
                  </a:cubicBezTo>
                  <a:cubicBezTo>
                    <a:pt x="3036" y="898"/>
                    <a:pt x="3207" y="813"/>
                    <a:pt x="3335" y="791"/>
                  </a:cubicBezTo>
                  <a:lnTo>
                    <a:pt x="3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3" name="Google Shape;37553;p33"/>
            <p:cNvSpPr/>
            <p:nvPr/>
          </p:nvSpPr>
          <p:spPr>
            <a:xfrm rot="-2287966">
              <a:off x="910028" y="4485123"/>
              <a:ext cx="56126" cy="22576"/>
            </a:xfrm>
            <a:custGeom>
              <a:avLst/>
              <a:gdLst/>
              <a:ahLst/>
              <a:cxnLst/>
              <a:rect l="l" t="t" r="r" b="b"/>
              <a:pathLst>
                <a:path w="2245" h="903" extrusionOk="0">
                  <a:moveTo>
                    <a:pt x="0" y="1"/>
                  </a:moveTo>
                  <a:cubicBezTo>
                    <a:pt x="21" y="65"/>
                    <a:pt x="21" y="129"/>
                    <a:pt x="64" y="214"/>
                  </a:cubicBezTo>
                  <a:cubicBezTo>
                    <a:pt x="220" y="759"/>
                    <a:pt x="721" y="902"/>
                    <a:pt x="1254" y="902"/>
                  </a:cubicBezTo>
                  <a:cubicBezTo>
                    <a:pt x="1600" y="902"/>
                    <a:pt x="1958" y="842"/>
                    <a:pt x="2244" y="791"/>
                  </a:cubicBezTo>
                  <a:cubicBezTo>
                    <a:pt x="2180" y="642"/>
                    <a:pt x="2116" y="492"/>
                    <a:pt x="2052" y="343"/>
                  </a:cubicBezTo>
                  <a:cubicBezTo>
                    <a:pt x="2052" y="321"/>
                    <a:pt x="2052" y="321"/>
                    <a:pt x="2031" y="321"/>
                  </a:cubicBezTo>
                  <a:cubicBezTo>
                    <a:pt x="1753" y="367"/>
                    <a:pt x="1412" y="422"/>
                    <a:pt x="1081" y="422"/>
                  </a:cubicBezTo>
                  <a:cubicBezTo>
                    <a:pt x="647" y="422"/>
                    <a:pt x="231" y="32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4" name="Google Shape;37554;p33"/>
            <p:cNvSpPr/>
            <p:nvPr/>
          </p:nvSpPr>
          <p:spPr>
            <a:xfrm rot="-2287966">
              <a:off x="913941" y="4419030"/>
              <a:ext cx="14475" cy="68427"/>
            </a:xfrm>
            <a:custGeom>
              <a:avLst/>
              <a:gdLst/>
              <a:ahLst/>
              <a:cxnLst/>
              <a:rect l="l" t="t" r="r" b="b"/>
              <a:pathLst>
                <a:path w="579" h="2737" extrusionOk="0">
                  <a:moveTo>
                    <a:pt x="193" y="0"/>
                  </a:moveTo>
                  <a:lnTo>
                    <a:pt x="193" y="0"/>
                  </a:lnTo>
                  <a:cubicBezTo>
                    <a:pt x="129" y="43"/>
                    <a:pt x="65" y="86"/>
                    <a:pt x="1" y="129"/>
                  </a:cubicBezTo>
                  <a:cubicBezTo>
                    <a:pt x="44" y="920"/>
                    <a:pt x="193" y="1732"/>
                    <a:pt x="493" y="2544"/>
                  </a:cubicBezTo>
                  <a:cubicBezTo>
                    <a:pt x="514" y="2608"/>
                    <a:pt x="557" y="2672"/>
                    <a:pt x="578" y="2736"/>
                  </a:cubicBezTo>
                  <a:cubicBezTo>
                    <a:pt x="279" y="1817"/>
                    <a:pt x="151" y="877"/>
                    <a:pt x="193" y="0"/>
                  </a:cubicBezTo>
                  <a:close/>
                </a:path>
              </a:pathLst>
            </a:custGeom>
            <a:solidFill>
              <a:srgbClr val="431B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5" name="Google Shape;37555;p33"/>
            <p:cNvSpPr/>
            <p:nvPr/>
          </p:nvSpPr>
          <p:spPr>
            <a:xfrm rot="-2287966">
              <a:off x="787855" y="4077087"/>
              <a:ext cx="177204" cy="348808"/>
            </a:xfrm>
            <a:custGeom>
              <a:avLst/>
              <a:gdLst/>
              <a:ahLst/>
              <a:cxnLst/>
              <a:rect l="l" t="t" r="r" b="b"/>
              <a:pathLst>
                <a:path w="7088" h="13952" extrusionOk="0">
                  <a:moveTo>
                    <a:pt x="3077" y="0"/>
                  </a:moveTo>
                  <a:cubicBezTo>
                    <a:pt x="676" y="0"/>
                    <a:pt x="213" y="3506"/>
                    <a:pt x="107" y="5815"/>
                  </a:cubicBezTo>
                  <a:cubicBezTo>
                    <a:pt x="43" y="6798"/>
                    <a:pt x="1" y="7888"/>
                    <a:pt x="86" y="8871"/>
                  </a:cubicBezTo>
                  <a:cubicBezTo>
                    <a:pt x="150" y="9619"/>
                    <a:pt x="300" y="10410"/>
                    <a:pt x="535" y="11115"/>
                  </a:cubicBezTo>
                  <a:cubicBezTo>
                    <a:pt x="706" y="11650"/>
                    <a:pt x="941" y="12163"/>
                    <a:pt x="1198" y="12633"/>
                  </a:cubicBezTo>
                  <a:cubicBezTo>
                    <a:pt x="1433" y="13060"/>
                    <a:pt x="1540" y="13638"/>
                    <a:pt x="1903" y="13851"/>
                  </a:cubicBezTo>
                  <a:cubicBezTo>
                    <a:pt x="2035" y="13921"/>
                    <a:pt x="2192" y="13952"/>
                    <a:pt x="2355" y="13952"/>
                  </a:cubicBezTo>
                  <a:cubicBezTo>
                    <a:pt x="2692" y="13952"/>
                    <a:pt x="3054" y="13818"/>
                    <a:pt x="3271" y="13616"/>
                  </a:cubicBezTo>
                  <a:cubicBezTo>
                    <a:pt x="4126" y="12868"/>
                    <a:pt x="3976" y="11693"/>
                    <a:pt x="4062" y="10581"/>
                  </a:cubicBezTo>
                  <a:cubicBezTo>
                    <a:pt x="4147" y="9256"/>
                    <a:pt x="4617" y="7952"/>
                    <a:pt x="5088" y="6755"/>
                  </a:cubicBezTo>
                  <a:cubicBezTo>
                    <a:pt x="5643" y="5280"/>
                    <a:pt x="7011" y="3976"/>
                    <a:pt x="7054" y="2288"/>
                  </a:cubicBezTo>
                  <a:cubicBezTo>
                    <a:pt x="7087" y="1202"/>
                    <a:pt x="6546" y="312"/>
                    <a:pt x="5767" y="312"/>
                  </a:cubicBezTo>
                  <a:cubicBezTo>
                    <a:pt x="5550" y="312"/>
                    <a:pt x="5314" y="381"/>
                    <a:pt x="5066" y="535"/>
                  </a:cubicBezTo>
                  <a:cubicBezTo>
                    <a:pt x="4824" y="689"/>
                    <a:pt x="4707" y="787"/>
                    <a:pt x="4597" y="787"/>
                  </a:cubicBezTo>
                  <a:cubicBezTo>
                    <a:pt x="4494" y="787"/>
                    <a:pt x="4398" y="700"/>
                    <a:pt x="4211" y="493"/>
                  </a:cubicBezTo>
                  <a:cubicBezTo>
                    <a:pt x="3891" y="108"/>
                    <a:pt x="3591" y="22"/>
                    <a:pt x="3143" y="1"/>
                  </a:cubicBezTo>
                  <a:cubicBezTo>
                    <a:pt x="3121" y="0"/>
                    <a:pt x="3099" y="0"/>
                    <a:pt x="3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6" name="Google Shape;37556;p33"/>
            <p:cNvSpPr/>
            <p:nvPr/>
          </p:nvSpPr>
          <p:spPr>
            <a:xfrm rot="-2287966">
              <a:off x="997028" y="4280834"/>
              <a:ext cx="286432" cy="188979"/>
            </a:xfrm>
            <a:custGeom>
              <a:avLst/>
              <a:gdLst/>
              <a:ahLst/>
              <a:cxnLst/>
              <a:rect l="l" t="t" r="r" b="b"/>
              <a:pathLst>
                <a:path w="11457" h="7559" extrusionOk="0">
                  <a:moveTo>
                    <a:pt x="4682" y="0"/>
                  </a:moveTo>
                  <a:cubicBezTo>
                    <a:pt x="4355" y="0"/>
                    <a:pt x="4028" y="15"/>
                    <a:pt x="3698" y="30"/>
                  </a:cubicBezTo>
                  <a:cubicBezTo>
                    <a:pt x="2950" y="51"/>
                    <a:pt x="214" y="30"/>
                    <a:pt x="86" y="1184"/>
                  </a:cubicBezTo>
                  <a:cubicBezTo>
                    <a:pt x="0" y="2017"/>
                    <a:pt x="898" y="2915"/>
                    <a:pt x="1304" y="3492"/>
                  </a:cubicBezTo>
                  <a:cubicBezTo>
                    <a:pt x="1967" y="4497"/>
                    <a:pt x="2266" y="5929"/>
                    <a:pt x="3163" y="6698"/>
                  </a:cubicBezTo>
                  <a:cubicBezTo>
                    <a:pt x="4061" y="7446"/>
                    <a:pt x="5087" y="7510"/>
                    <a:pt x="6177" y="7553"/>
                  </a:cubicBezTo>
                  <a:cubicBezTo>
                    <a:pt x="6336" y="7556"/>
                    <a:pt x="6497" y="7559"/>
                    <a:pt x="6659" y="7559"/>
                  </a:cubicBezTo>
                  <a:cubicBezTo>
                    <a:pt x="7699" y="7559"/>
                    <a:pt x="8787" y="7456"/>
                    <a:pt x="9618" y="6698"/>
                  </a:cubicBezTo>
                  <a:cubicBezTo>
                    <a:pt x="10196" y="6143"/>
                    <a:pt x="10986" y="5416"/>
                    <a:pt x="11286" y="4604"/>
                  </a:cubicBezTo>
                  <a:cubicBezTo>
                    <a:pt x="11457" y="4091"/>
                    <a:pt x="11264" y="4091"/>
                    <a:pt x="10879" y="3706"/>
                  </a:cubicBezTo>
                  <a:cubicBezTo>
                    <a:pt x="10473" y="3321"/>
                    <a:pt x="10131" y="2851"/>
                    <a:pt x="9725" y="2466"/>
                  </a:cubicBezTo>
                  <a:cubicBezTo>
                    <a:pt x="8806" y="1590"/>
                    <a:pt x="7716" y="649"/>
                    <a:pt x="6562" y="265"/>
                  </a:cubicBezTo>
                  <a:cubicBezTo>
                    <a:pt x="5930" y="54"/>
                    <a:pt x="5307" y="0"/>
                    <a:pt x="46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7" name="Google Shape;37557;p33"/>
            <p:cNvSpPr/>
            <p:nvPr/>
          </p:nvSpPr>
          <p:spPr>
            <a:xfrm rot="-2287966">
              <a:off x="886510" y="4100017"/>
              <a:ext cx="218055" cy="230380"/>
            </a:xfrm>
            <a:custGeom>
              <a:avLst/>
              <a:gdLst/>
              <a:ahLst/>
              <a:cxnLst/>
              <a:rect l="l" t="t" r="r" b="b"/>
              <a:pathLst>
                <a:path w="8722" h="9215" extrusionOk="0">
                  <a:moveTo>
                    <a:pt x="6559" y="0"/>
                  </a:moveTo>
                  <a:cubicBezTo>
                    <a:pt x="6024" y="0"/>
                    <a:pt x="5433" y="201"/>
                    <a:pt x="4959" y="343"/>
                  </a:cubicBezTo>
                  <a:cubicBezTo>
                    <a:pt x="4104" y="621"/>
                    <a:pt x="3185" y="834"/>
                    <a:pt x="2416" y="1433"/>
                  </a:cubicBezTo>
                  <a:cubicBezTo>
                    <a:pt x="1753" y="1946"/>
                    <a:pt x="1433" y="2758"/>
                    <a:pt x="1155" y="3570"/>
                  </a:cubicBezTo>
                  <a:cubicBezTo>
                    <a:pt x="856" y="4447"/>
                    <a:pt x="813" y="5430"/>
                    <a:pt x="663" y="6349"/>
                  </a:cubicBezTo>
                  <a:cubicBezTo>
                    <a:pt x="599" y="6862"/>
                    <a:pt x="150" y="8700"/>
                    <a:pt x="1" y="9213"/>
                  </a:cubicBezTo>
                  <a:cubicBezTo>
                    <a:pt x="1" y="9213"/>
                    <a:pt x="938" y="9105"/>
                    <a:pt x="1768" y="9105"/>
                  </a:cubicBezTo>
                  <a:cubicBezTo>
                    <a:pt x="2044" y="9105"/>
                    <a:pt x="2309" y="9117"/>
                    <a:pt x="2523" y="9149"/>
                  </a:cubicBezTo>
                  <a:cubicBezTo>
                    <a:pt x="2836" y="9195"/>
                    <a:pt x="3168" y="9214"/>
                    <a:pt x="3509" y="9214"/>
                  </a:cubicBezTo>
                  <a:cubicBezTo>
                    <a:pt x="4285" y="9214"/>
                    <a:pt x="5101" y="9112"/>
                    <a:pt x="5814" y="8978"/>
                  </a:cubicBezTo>
                  <a:cubicBezTo>
                    <a:pt x="7503" y="8700"/>
                    <a:pt x="8379" y="6947"/>
                    <a:pt x="8614" y="5195"/>
                  </a:cubicBezTo>
                  <a:cubicBezTo>
                    <a:pt x="8721" y="4276"/>
                    <a:pt x="8678" y="3378"/>
                    <a:pt x="8614" y="2480"/>
                  </a:cubicBezTo>
                  <a:cubicBezTo>
                    <a:pt x="8593" y="2074"/>
                    <a:pt x="8572" y="1689"/>
                    <a:pt x="8208" y="1497"/>
                  </a:cubicBezTo>
                  <a:cubicBezTo>
                    <a:pt x="8126" y="1452"/>
                    <a:pt x="8058" y="1434"/>
                    <a:pt x="7998" y="1434"/>
                  </a:cubicBezTo>
                  <a:cubicBezTo>
                    <a:pt x="7745" y="1434"/>
                    <a:pt x="7647" y="1762"/>
                    <a:pt x="7353" y="1796"/>
                  </a:cubicBezTo>
                  <a:cubicBezTo>
                    <a:pt x="7310" y="1732"/>
                    <a:pt x="7289" y="1689"/>
                    <a:pt x="7268" y="1647"/>
                  </a:cubicBezTo>
                  <a:cubicBezTo>
                    <a:pt x="7823" y="1112"/>
                    <a:pt x="7759" y="343"/>
                    <a:pt x="7097" y="86"/>
                  </a:cubicBezTo>
                  <a:cubicBezTo>
                    <a:pt x="6930" y="25"/>
                    <a:pt x="6748" y="0"/>
                    <a:pt x="65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8" name="Google Shape;37558;p33"/>
            <p:cNvSpPr/>
            <p:nvPr/>
          </p:nvSpPr>
          <p:spPr>
            <a:xfrm rot="-2287966">
              <a:off x="985610" y="4386278"/>
              <a:ext cx="131478" cy="156654"/>
            </a:xfrm>
            <a:custGeom>
              <a:avLst/>
              <a:gdLst/>
              <a:ahLst/>
              <a:cxnLst/>
              <a:rect l="l" t="t" r="r" b="b"/>
              <a:pathLst>
                <a:path w="5259" h="6266" extrusionOk="0">
                  <a:moveTo>
                    <a:pt x="1312" y="0"/>
                  </a:moveTo>
                  <a:cubicBezTo>
                    <a:pt x="1259" y="0"/>
                    <a:pt x="1212" y="41"/>
                    <a:pt x="1176" y="137"/>
                  </a:cubicBezTo>
                  <a:cubicBezTo>
                    <a:pt x="1005" y="650"/>
                    <a:pt x="663" y="1099"/>
                    <a:pt x="492" y="1612"/>
                  </a:cubicBezTo>
                  <a:cubicBezTo>
                    <a:pt x="129" y="2702"/>
                    <a:pt x="1" y="4028"/>
                    <a:pt x="834" y="4840"/>
                  </a:cubicBezTo>
                  <a:cubicBezTo>
                    <a:pt x="1326" y="5353"/>
                    <a:pt x="1967" y="5780"/>
                    <a:pt x="2608" y="6037"/>
                  </a:cubicBezTo>
                  <a:cubicBezTo>
                    <a:pt x="2894" y="6151"/>
                    <a:pt x="3332" y="6265"/>
                    <a:pt x="3737" y="6265"/>
                  </a:cubicBezTo>
                  <a:cubicBezTo>
                    <a:pt x="4090" y="6265"/>
                    <a:pt x="4417" y="6179"/>
                    <a:pt x="4596" y="5930"/>
                  </a:cubicBezTo>
                  <a:cubicBezTo>
                    <a:pt x="5259" y="5011"/>
                    <a:pt x="3378" y="3408"/>
                    <a:pt x="2929" y="2745"/>
                  </a:cubicBezTo>
                  <a:cubicBezTo>
                    <a:pt x="2608" y="2275"/>
                    <a:pt x="2352" y="1783"/>
                    <a:pt x="2117" y="1249"/>
                  </a:cubicBezTo>
                  <a:cubicBezTo>
                    <a:pt x="2010" y="1017"/>
                    <a:pt x="1577" y="0"/>
                    <a:pt x="1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9" name="Google Shape;37559;p33"/>
            <p:cNvSpPr/>
            <p:nvPr/>
          </p:nvSpPr>
          <p:spPr>
            <a:xfrm rot="-2287966">
              <a:off x="899844" y="4352232"/>
              <a:ext cx="72152" cy="172079"/>
            </a:xfrm>
            <a:custGeom>
              <a:avLst/>
              <a:gdLst/>
              <a:ahLst/>
              <a:cxnLst/>
              <a:rect l="l" t="t" r="r" b="b"/>
              <a:pathLst>
                <a:path w="2886" h="6883" extrusionOk="0">
                  <a:moveTo>
                    <a:pt x="941" y="0"/>
                  </a:moveTo>
                  <a:lnTo>
                    <a:pt x="855" y="43"/>
                  </a:lnTo>
                  <a:cubicBezTo>
                    <a:pt x="854" y="43"/>
                    <a:pt x="852" y="43"/>
                    <a:pt x="851" y="43"/>
                  </a:cubicBezTo>
                  <a:cubicBezTo>
                    <a:pt x="718" y="43"/>
                    <a:pt x="320" y="987"/>
                    <a:pt x="214" y="1304"/>
                  </a:cubicBezTo>
                  <a:cubicBezTo>
                    <a:pt x="22" y="1945"/>
                    <a:pt x="0" y="2608"/>
                    <a:pt x="129" y="3271"/>
                  </a:cubicBezTo>
                  <a:cubicBezTo>
                    <a:pt x="257" y="3890"/>
                    <a:pt x="428" y="4467"/>
                    <a:pt x="684" y="5045"/>
                  </a:cubicBezTo>
                  <a:cubicBezTo>
                    <a:pt x="898" y="5558"/>
                    <a:pt x="1261" y="6541"/>
                    <a:pt x="1668" y="6883"/>
                  </a:cubicBezTo>
                  <a:cubicBezTo>
                    <a:pt x="2010" y="6413"/>
                    <a:pt x="2010" y="5515"/>
                    <a:pt x="2223" y="4938"/>
                  </a:cubicBezTo>
                  <a:cubicBezTo>
                    <a:pt x="2416" y="4382"/>
                    <a:pt x="2715" y="3869"/>
                    <a:pt x="2886" y="3313"/>
                  </a:cubicBezTo>
                  <a:cubicBezTo>
                    <a:pt x="2458" y="2993"/>
                    <a:pt x="2159" y="2736"/>
                    <a:pt x="1903" y="2223"/>
                  </a:cubicBezTo>
                  <a:cubicBezTo>
                    <a:pt x="1539" y="1582"/>
                    <a:pt x="1347" y="599"/>
                    <a:pt x="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0" name="Google Shape;37560;p33"/>
            <p:cNvSpPr/>
            <p:nvPr/>
          </p:nvSpPr>
          <p:spPr>
            <a:xfrm rot="-2287966">
              <a:off x="903199" y="4361940"/>
              <a:ext cx="42226" cy="171554"/>
            </a:xfrm>
            <a:custGeom>
              <a:avLst/>
              <a:gdLst/>
              <a:ahLst/>
              <a:cxnLst/>
              <a:rect l="l" t="t" r="r" b="b"/>
              <a:pathLst>
                <a:path w="1689" h="6862" extrusionOk="0">
                  <a:moveTo>
                    <a:pt x="877" y="1"/>
                  </a:moveTo>
                  <a:lnTo>
                    <a:pt x="855" y="22"/>
                  </a:lnTo>
                  <a:cubicBezTo>
                    <a:pt x="854" y="22"/>
                    <a:pt x="852" y="22"/>
                    <a:pt x="851" y="22"/>
                  </a:cubicBezTo>
                  <a:cubicBezTo>
                    <a:pt x="718" y="22"/>
                    <a:pt x="320" y="966"/>
                    <a:pt x="214" y="1283"/>
                  </a:cubicBezTo>
                  <a:cubicBezTo>
                    <a:pt x="22" y="1924"/>
                    <a:pt x="0" y="2587"/>
                    <a:pt x="129" y="3250"/>
                  </a:cubicBezTo>
                  <a:cubicBezTo>
                    <a:pt x="257" y="3869"/>
                    <a:pt x="428" y="4446"/>
                    <a:pt x="684" y="5024"/>
                  </a:cubicBezTo>
                  <a:cubicBezTo>
                    <a:pt x="898" y="5537"/>
                    <a:pt x="1261" y="6520"/>
                    <a:pt x="1668" y="6862"/>
                  </a:cubicBezTo>
                  <a:cubicBezTo>
                    <a:pt x="1668" y="6840"/>
                    <a:pt x="1689" y="6840"/>
                    <a:pt x="1689" y="6819"/>
                  </a:cubicBezTo>
                  <a:cubicBezTo>
                    <a:pt x="1689" y="6776"/>
                    <a:pt x="1668" y="6712"/>
                    <a:pt x="1646" y="6669"/>
                  </a:cubicBezTo>
                  <a:cubicBezTo>
                    <a:pt x="1475" y="6156"/>
                    <a:pt x="1539" y="5515"/>
                    <a:pt x="1518" y="4959"/>
                  </a:cubicBezTo>
                  <a:cubicBezTo>
                    <a:pt x="1497" y="4575"/>
                    <a:pt x="1475" y="4190"/>
                    <a:pt x="1432" y="3784"/>
                  </a:cubicBezTo>
                  <a:cubicBezTo>
                    <a:pt x="1411" y="3549"/>
                    <a:pt x="1390" y="3228"/>
                    <a:pt x="1155" y="3185"/>
                  </a:cubicBezTo>
                  <a:cubicBezTo>
                    <a:pt x="1261" y="2950"/>
                    <a:pt x="1304" y="2865"/>
                    <a:pt x="1197" y="2608"/>
                  </a:cubicBezTo>
                  <a:cubicBezTo>
                    <a:pt x="1090" y="2309"/>
                    <a:pt x="1005" y="1988"/>
                    <a:pt x="984" y="1689"/>
                  </a:cubicBezTo>
                  <a:cubicBezTo>
                    <a:pt x="984" y="1262"/>
                    <a:pt x="919" y="856"/>
                    <a:pt x="962" y="428"/>
                  </a:cubicBezTo>
                  <a:cubicBezTo>
                    <a:pt x="984" y="257"/>
                    <a:pt x="1005" y="65"/>
                    <a:pt x="877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1" name="Google Shape;37561;p33"/>
            <p:cNvSpPr/>
            <p:nvPr/>
          </p:nvSpPr>
          <p:spPr>
            <a:xfrm rot="-2287966">
              <a:off x="942727" y="4358643"/>
              <a:ext cx="63101" cy="65727"/>
            </a:xfrm>
            <a:custGeom>
              <a:avLst/>
              <a:gdLst/>
              <a:ahLst/>
              <a:cxnLst/>
              <a:rect l="l" t="t" r="r" b="b"/>
              <a:pathLst>
                <a:path w="2524" h="2629" extrusionOk="0">
                  <a:moveTo>
                    <a:pt x="1561" y="0"/>
                  </a:moveTo>
                  <a:cubicBezTo>
                    <a:pt x="1134" y="620"/>
                    <a:pt x="1" y="898"/>
                    <a:pt x="407" y="1945"/>
                  </a:cubicBezTo>
                  <a:cubicBezTo>
                    <a:pt x="612" y="2488"/>
                    <a:pt x="918" y="2628"/>
                    <a:pt x="1283" y="2628"/>
                  </a:cubicBezTo>
                  <a:cubicBezTo>
                    <a:pt x="1450" y="2628"/>
                    <a:pt x="1630" y="2599"/>
                    <a:pt x="1818" y="2565"/>
                  </a:cubicBezTo>
                  <a:cubicBezTo>
                    <a:pt x="2074" y="2522"/>
                    <a:pt x="2523" y="2608"/>
                    <a:pt x="2459" y="2180"/>
                  </a:cubicBezTo>
                  <a:cubicBezTo>
                    <a:pt x="2416" y="1860"/>
                    <a:pt x="2074" y="1454"/>
                    <a:pt x="1882" y="1261"/>
                  </a:cubicBezTo>
                  <a:cubicBezTo>
                    <a:pt x="1711" y="1112"/>
                    <a:pt x="1476" y="1048"/>
                    <a:pt x="1412" y="770"/>
                  </a:cubicBezTo>
                  <a:cubicBezTo>
                    <a:pt x="1369" y="535"/>
                    <a:pt x="1497" y="193"/>
                    <a:pt x="1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2" name="Google Shape;37562;p33"/>
            <p:cNvSpPr/>
            <p:nvPr/>
          </p:nvSpPr>
          <p:spPr>
            <a:xfrm rot="-2287966">
              <a:off x="978228" y="4359179"/>
              <a:ext cx="99952" cy="21150"/>
            </a:xfrm>
            <a:custGeom>
              <a:avLst/>
              <a:gdLst/>
              <a:ahLst/>
              <a:cxnLst/>
              <a:rect l="l" t="t" r="r" b="b"/>
              <a:pathLst>
                <a:path w="3998" h="846" extrusionOk="0">
                  <a:moveTo>
                    <a:pt x="3997" y="0"/>
                  </a:moveTo>
                  <a:cubicBezTo>
                    <a:pt x="3698" y="171"/>
                    <a:pt x="3356" y="300"/>
                    <a:pt x="3035" y="385"/>
                  </a:cubicBezTo>
                  <a:cubicBezTo>
                    <a:pt x="2693" y="471"/>
                    <a:pt x="2373" y="535"/>
                    <a:pt x="2031" y="556"/>
                  </a:cubicBezTo>
                  <a:cubicBezTo>
                    <a:pt x="1930" y="562"/>
                    <a:pt x="1830" y="565"/>
                    <a:pt x="1731" y="565"/>
                  </a:cubicBezTo>
                  <a:cubicBezTo>
                    <a:pt x="1490" y="565"/>
                    <a:pt x="1253" y="550"/>
                    <a:pt x="1026" y="535"/>
                  </a:cubicBezTo>
                  <a:cubicBezTo>
                    <a:pt x="684" y="492"/>
                    <a:pt x="363" y="449"/>
                    <a:pt x="21" y="321"/>
                  </a:cubicBezTo>
                  <a:lnTo>
                    <a:pt x="0" y="342"/>
                  </a:lnTo>
                  <a:cubicBezTo>
                    <a:pt x="278" y="620"/>
                    <a:pt x="641" y="748"/>
                    <a:pt x="983" y="812"/>
                  </a:cubicBezTo>
                  <a:cubicBezTo>
                    <a:pt x="1117" y="836"/>
                    <a:pt x="1248" y="845"/>
                    <a:pt x="1377" y="845"/>
                  </a:cubicBezTo>
                  <a:cubicBezTo>
                    <a:pt x="1601" y="845"/>
                    <a:pt x="1822" y="818"/>
                    <a:pt x="2052" y="791"/>
                  </a:cubicBezTo>
                  <a:cubicBezTo>
                    <a:pt x="2736" y="684"/>
                    <a:pt x="3420" y="449"/>
                    <a:pt x="3997" y="22"/>
                  </a:cubicBezTo>
                  <a:lnTo>
                    <a:pt x="39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3" name="Google Shape;37563;p33"/>
            <p:cNvSpPr/>
            <p:nvPr/>
          </p:nvSpPr>
          <p:spPr>
            <a:xfrm rot="-2287966">
              <a:off x="971882" y="4351267"/>
              <a:ext cx="65752" cy="32626"/>
            </a:xfrm>
            <a:custGeom>
              <a:avLst/>
              <a:gdLst/>
              <a:ahLst/>
              <a:cxnLst/>
              <a:rect l="l" t="t" r="r" b="b"/>
              <a:pathLst>
                <a:path w="2630" h="1305" extrusionOk="0">
                  <a:moveTo>
                    <a:pt x="2629" y="1"/>
                  </a:moveTo>
                  <a:cubicBezTo>
                    <a:pt x="2159" y="65"/>
                    <a:pt x="1689" y="215"/>
                    <a:pt x="1240" y="428"/>
                  </a:cubicBezTo>
                  <a:cubicBezTo>
                    <a:pt x="1026" y="535"/>
                    <a:pt x="791" y="621"/>
                    <a:pt x="577" y="770"/>
                  </a:cubicBezTo>
                  <a:cubicBezTo>
                    <a:pt x="385" y="920"/>
                    <a:pt x="192" y="1070"/>
                    <a:pt x="0" y="1283"/>
                  </a:cubicBezTo>
                  <a:lnTo>
                    <a:pt x="21" y="1305"/>
                  </a:lnTo>
                  <a:cubicBezTo>
                    <a:pt x="257" y="1241"/>
                    <a:pt x="470" y="1134"/>
                    <a:pt x="705" y="1027"/>
                  </a:cubicBezTo>
                  <a:cubicBezTo>
                    <a:pt x="919" y="920"/>
                    <a:pt x="1112" y="770"/>
                    <a:pt x="1325" y="642"/>
                  </a:cubicBezTo>
                  <a:cubicBezTo>
                    <a:pt x="1731" y="386"/>
                    <a:pt x="2180" y="172"/>
                    <a:pt x="2629" y="22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4" name="Google Shape;37564;p33"/>
            <p:cNvSpPr/>
            <p:nvPr/>
          </p:nvSpPr>
          <p:spPr>
            <a:xfrm rot="-2287966">
              <a:off x="955371" y="4328925"/>
              <a:ext cx="71177" cy="55876"/>
            </a:xfrm>
            <a:custGeom>
              <a:avLst/>
              <a:gdLst/>
              <a:ahLst/>
              <a:cxnLst/>
              <a:rect l="l" t="t" r="r" b="b"/>
              <a:pathLst>
                <a:path w="2847" h="2235" extrusionOk="0">
                  <a:moveTo>
                    <a:pt x="2638" y="0"/>
                  </a:moveTo>
                  <a:cubicBezTo>
                    <a:pt x="2621" y="0"/>
                    <a:pt x="2604" y="4"/>
                    <a:pt x="2586" y="11"/>
                  </a:cubicBezTo>
                  <a:cubicBezTo>
                    <a:pt x="2522" y="54"/>
                    <a:pt x="2522" y="118"/>
                    <a:pt x="2544" y="182"/>
                  </a:cubicBezTo>
                  <a:cubicBezTo>
                    <a:pt x="2074" y="396"/>
                    <a:pt x="1625" y="610"/>
                    <a:pt x="1176" y="887"/>
                  </a:cubicBezTo>
                  <a:cubicBezTo>
                    <a:pt x="941" y="1058"/>
                    <a:pt x="706" y="1208"/>
                    <a:pt x="492" y="1443"/>
                  </a:cubicBezTo>
                  <a:cubicBezTo>
                    <a:pt x="299" y="1657"/>
                    <a:pt x="128" y="1913"/>
                    <a:pt x="0" y="2213"/>
                  </a:cubicBezTo>
                  <a:lnTo>
                    <a:pt x="22" y="2234"/>
                  </a:lnTo>
                  <a:lnTo>
                    <a:pt x="663" y="1657"/>
                  </a:lnTo>
                  <a:cubicBezTo>
                    <a:pt x="877" y="1465"/>
                    <a:pt x="1069" y="1272"/>
                    <a:pt x="1283" y="1080"/>
                  </a:cubicBezTo>
                  <a:cubicBezTo>
                    <a:pt x="1689" y="759"/>
                    <a:pt x="2138" y="503"/>
                    <a:pt x="2565" y="225"/>
                  </a:cubicBezTo>
                  <a:cubicBezTo>
                    <a:pt x="2596" y="256"/>
                    <a:pt x="2628" y="276"/>
                    <a:pt x="2667" y="276"/>
                  </a:cubicBezTo>
                  <a:cubicBezTo>
                    <a:pt x="2682" y="276"/>
                    <a:pt x="2698" y="273"/>
                    <a:pt x="2715" y="268"/>
                  </a:cubicBezTo>
                  <a:cubicBezTo>
                    <a:pt x="2847" y="192"/>
                    <a:pt x="2762" y="0"/>
                    <a:pt x="26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5" name="Google Shape;37565;p33"/>
            <p:cNvSpPr/>
            <p:nvPr/>
          </p:nvSpPr>
          <p:spPr>
            <a:xfrm rot="-2287966">
              <a:off x="916286" y="4283313"/>
              <a:ext cx="121328" cy="90752"/>
            </a:xfrm>
            <a:custGeom>
              <a:avLst/>
              <a:gdLst/>
              <a:ahLst/>
              <a:cxnLst/>
              <a:rect l="l" t="t" r="r" b="b"/>
              <a:pathLst>
                <a:path w="4853" h="3630" extrusionOk="0">
                  <a:moveTo>
                    <a:pt x="4657" y="0"/>
                  </a:moveTo>
                  <a:cubicBezTo>
                    <a:pt x="4637" y="0"/>
                    <a:pt x="4617" y="5"/>
                    <a:pt x="4596" y="17"/>
                  </a:cubicBezTo>
                  <a:cubicBezTo>
                    <a:pt x="4531" y="39"/>
                    <a:pt x="4531" y="103"/>
                    <a:pt x="4553" y="146"/>
                  </a:cubicBezTo>
                  <a:cubicBezTo>
                    <a:pt x="4125" y="274"/>
                    <a:pt x="3698" y="424"/>
                    <a:pt x="3313" y="637"/>
                  </a:cubicBezTo>
                  <a:cubicBezTo>
                    <a:pt x="2886" y="872"/>
                    <a:pt x="2501" y="1172"/>
                    <a:pt x="2138" y="1514"/>
                  </a:cubicBezTo>
                  <a:cubicBezTo>
                    <a:pt x="1945" y="1685"/>
                    <a:pt x="1774" y="1877"/>
                    <a:pt x="1603" y="2048"/>
                  </a:cubicBezTo>
                  <a:cubicBezTo>
                    <a:pt x="1432" y="2219"/>
                    <a:pt x="1261" y="2369"/>
                    <a:pt x="1069" y="2518"/>
                  </a:cubicBezTo>
                  <a:cubicBezTo>
                    <a:pt x="705" y="2839"/>
                    <a:pt x="385" y="3138"/>
                    <a:pt x="21" y="3480"/>
                  </a:cubicBezTo>
                  <a:lnTo>
                    <a:pt x="0" y="3630"/>
                  </a:lnTo>
                  <a:cubicBezTo>
                    <a:pt x="428" y="3416"/>
                    <a:pt x="812" y="3053"/>
                    <a:pt x="1218" y="2753"/>
                  </a:cubicBezTo>
                  <a:cubicBezTo>
                    <a:pt x="1411" y="2604"/>
                    <a:pt x="1603" y="2454"/>
                    <a:pt x="1774" y="2262"/>
                  </a:cubicBezTo>
                  <a:cubicBezTo>
                    <a:pt x="1945" y="2069"/>
                    <a:pt x="2095" y="1877"/>
                    <a:pt x="2266" y="1685"/>
                  </a:cubicBezTo>
                  <a:cubicBezTo>
                    <a:pt x="2907" y="979"/>
                    <a:pt x="3698" y="488"/>
                    <a:pt x="4553" y="188"/>
                  </a:cubicBezTo>
                  <a:cubicBezTo>
                    <a:pt x="4568" y="235"/>
                    <a:pt x="4617" y="270"/>
                    <a:pt x="4667" y="270"/>
                  </a:cubicBezTo>
                  <a:cubicBezTo>
                    <a:pt x="4686" y="270"/>
                    <a:pt x="4706" y="265"/>
                    <a:pt x="4724" y="253"/>
                  </a:cubicBezTo>
                  <a:cubicBezTo>
                    <a:pt x="4852" y="197"/>
                    <a:pt x="4776" y="0"/>
                    <a:pt x="46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6" name="Google Shape;37566;p33"/>
            <p:cNvSpPr/>
            <p:nvPr/>
          </p:nvSpPr>
          <p:spPr>
            <a:xfrm rot="-2287966">
              <a:off x="930482" y="4306581"/>
              <a:ext cx="95777" cy="78852"/>
            </a:xfrm>
            <a:custGeom>
              <a:avLst/>
              <a:gdLst/>
              <a:ahLst/>
              <a:cxnLst/>
              <a:rect l="l" t="t" r="r" b="b"/>
              <a:pathLst>
                <a:path w="3831" h="3154" extrusionOk="0">
                  <a:moveTo>
                    <a:pt x="3621" y="1"/>
                  </a:moveTo>
                  <a:cubicBezTo>
                    <a:pt x="3605" y="1"/>
                    <a:pt x="3587" y="4"/>
                    <a:pt x="3570" y="12"/>
                  </a:cubicBezTo>
                  <a:cubicBezTo>
                    <a:pt x="3527" y="54"/>
                    <a:pt x="3506" y="97"/>
                    <a:pt x="3506" y="140"/>
                  </a:cubicBezTo>
                  <a:cubicBezTo>
                    <a:pt x="3185" y="204"/>
                    <a:pt x="2843" y="311"/>
                    <a:pt x="2544" y="482"/>
                  </a:cubicBezTo>
                  <a:cubicBezTo>
                    <a:pt x="2181" y="696"/>
                    <a:pt x="1881" y="973"/>
                    <a:pt x="1625" y="1315"/>
                  </a:cubicBezTo>
                  <a:cubicBezTo>
                    <a:pt x="1497" y="1486"/>
                    <a:pt x="1368" y="1679"/>
                    <a:pt x="1240" y="1828"/>
                  </a:cubicBezTo>
                  <a:cubicBezTo>
                    <a:pt x="1133" y="1978"/>
                    <a:pt x="1005" y="2128"/>
                    <a:pt x="855" y="2256"/>
                  </a:cubicBezTo>
                  <a:cubicBezTo>
                    <a:pt x="599" y="2555"/>
                    <a:pt x="278" y="2812"/>
                    <a:pt x="0" y="3132"/>
                  </a:cubicBezTo>
                  <a:lnTo>
                    <a:pt x="22" y="3154"/>
                  </a:lnTo>
                  <a:cubicBezTo>
                    <a:pt x="364" y="2961"/>
                    <a:pt x="706" y="2769"/>
                    <a:pt x="1005" y="2491"/>
                  </a:cubicBezTo>
                  <a:cubicBezTo>
                    <a:pt x="1155" y="2341"/>
                    <a:pt x="1304" y="2192"/>
                    <a:pt x="1432" y="1999"/>
                  </a:cubicBezTo>
                  <a:cubicBezTo>
                    <a:pt x="1561" y="1807"/>
                    <a:pt x="1646" y="1636"/>
                    <a:pt x="1774" y="1465"/>
                  </a:cubicBezTo>
                  <a:cubicBezTo>
                    <a:pt x="2010" y="1123"/>
                    <a:pt x="2266" y="824"/>
                    <a:pt x="2587" y="610"/>
                  </a:cubicBezTo>
                  <a:cubicBezTo>
                    <a:pt x="2886" y="418"/>
                    <a:pt x="3206" y="268"/>
                    <a:pt x="3527" y="183"/>
                  </a:cubicBezTo>
                  <a:cubicBezTo>
                    <a:pt x="3545" y="235"/>
                    <a:pt x="3606" y="274"/>
                    <a:pt x="3662" y="274"/>
                  </a:cubicBezTo>
                  <a:cubicBezTo>
                    <a:pt x="3675" y="274"/>
                    <a:pt x="3687" y="272"/>
                    <a:pt x="3698" y="268"/>
                  </a:cubicBezTo>
                  <a:cubicBezTo>
                    <a:pt x="3830" y="193"/>
                    <a:pt x="3746" y="1"/>
                    <a:pt x="3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7" name="Google Shape;37567;p33"/>
            <p:cNvSpPr/>
            <p:nvPr/>
          </p:nvSpPr>
          <p:spPr>
            <a:xfrm rot="-2287966">
              <a:off x="965152" y="4341819"/>
              <a:ext cx="55076" cy="43326"/>
            </a:xfrm>
            <a:custGeom>
              <a:avLst/>
              <a:gdLst/>
              <a:ahLst/>
              <a:cxnLst/>
              <a:rect l="l" t="t" r="r" b="b"/>
              <a:pathLst>
                <a:path w="2203" h="1733" extrusionOk="0">
                  <a:moveTo>
                    <a:pt x="2202" y="1"/>
                  </a:moveTo>
                  <a:cubicBezTo>
                    <a:pt x="1882" y="385"/>
                    <a:pt x="1519" y="642"/>
                    <a:pt x="1134" y="856"/>
                  </a:cubicBezTo>
                  <a:cubicBezTo>
                    <a:pt x="920" y="984"/>
                    <a:pt x="706" y="1048"/>
                    <a:pt x="535" y="1198"/>
                  </a:cubicBezTo>
                  <a:cubicBezTo>
                    <a:pt x="343" y="1326"/>
                    <a:pt x="151" y="1497"/>
                    <a:pt x="1" y="1711"/>
                  </a:cubicBezTo>
                  <a:lnTo>
                    <a:pt x="22" y="1732"/>
                  </a:lnTo>
                  <a:cubicBezTo>
                    <a:pt x="236" y="1647"/>
                    <a:pt x="428" y="1561"/>
                    <a:pt x="642" y="1454"/>
                  </a:cubicBezTo>
                  <a:cubicBezTo>
                    <a:pt x="835" y="1347"/>
                    <a:pt x="1027" y="1198"/>
                    <a:pt x="1219" y="1069"/>
                  </a:cubicBezTo>
                  <a:cubicBezTo>
                    <a:pt x="1412" y="920"/>
                    <a:pt x="1583" y="770"/>
                    <a:pt x="1775" y="599"/>
                  </a:cubicBezTo>
                  <a:cubicBezTo>
                    <a:pt x="1925" y="428"/>
                    <a:pt x="2096" y="236"/>
                    <a:pt x="2202" y="22"/>
                  </a:cubicBezTo>
                  <a:lnTo>
                    <a:pt x="220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8" name="Google Shape;37568;p33"/>
            <p:cNvSpPr/>
            <p:nvPr/>
          </p:nvSpPr>
          <p:spPr>
            <a:xfrm rot="-2287966">
              <a:off x="971626" y="4347210"/>
              <a:ext cx="88877" cy="35576"/>
            </a:xfrm>
            <a:custGeom>
              <a:avLst/>
              <a:gdLst/>
              <a:ahLst/>
              <a:cxnLst/>
              <a:rect l="l" t="t" r="r" b="b"/>
              <a:pathLst>
                <a:path w="3555" h="1423" extrusionOk="0">
                  <a:moveTo>
                    <a:pt x="3364" y="1"/>
                  </a:moveTo>
                  <a:cubicBezTo>
                    <a:pt x="3348" y="1"/>
                    <a:pt x="3331" y="4"/>
                    <a:pt x="3313" y="12"/>
                  </a:cubicBezTo>
                  <a:cubicBezTo>
                    <a:pt x="3228" y="54"/>
                    <a:pt x="3228" y="140"/>
                    <a:pt x="3271" y="204"/>
                  </a:cubicBezTo>
                  <a:cubicBezTo>
                    <a:pt x="2843" y="653"/>
                    <a:pt x="2287" y="888"/>
                    <a:pt x="1732" y="995"/>
                  </a:cubicBezTo>
                  <a:cubicBezTo>
                    <a:pt x="1432" y="1059"/>
                    <a:pt x="1155" y="1080"/>
                    <a:pt x="855" y="1123"/>
                  </a:cubicBezTo>
                  <a:cubicBezTo>
                    <a:pt x="577" y="1187"/>
                    <a:pt x="278" y="1230"/>
                    <a:pt x="0" y="1337"/>
                  </a:cubicBezTo>
                  <a:lnTo>
                    <a:pt x="0" y="1358"/>
                  </a:lnTo>
                  <a:cubicBezTo>
                    <a:pt x="300" y="1422"/>
                    <a:pt x="577" y="1422"/>
                    <a:pt x="877" y="1422"/>
                  </a:cubicBezTo>
                  <a:cubicBezTo>
                    <a:pt x="1176" y="1401"/>
                    <a:pt x="1475" y="1315"/>
                    <a:pt x="1774" y="1230"/>
                  </a:cubicBezTo>
                  <a:cubicBezTo>
                    <a:pt x="2052" y="1123"/>
                    <a:pt x="2351" y="1016"/>
                    <a:pt x="2608" y="845"/>
                  </a:cubicBezTo>
                  <a:cubicBezTo>
                    <a:pt x="2864" y="696"/>
                    <a:pt x="3100" y="482"/>
                    <a:pt x="3292" y="225"/>
                  </a:cubicBezTo>
                  <a:cubicBezTo>
                    <a:pt x="3323" y="257"/>
                    <a:pt x="3355" y="276"/>
                    <a:pt x="3394" y="276"/>
                  </a:cubicBezTo>
                  <a:cubicBezTo>
                    <a:pt x="3409" y="276"/>
                    <a:pt x="3424" y="274"/>
                    <a:pt x="3442" y="268"/>
                  </a:cubicBezTo>
                  <a:cubicBezTo>
                    <a:pt x="3555" y="193"/>
                    <a:pt x="3485" y="1"/>
                    <a:pt x="33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9" name="Google Shape;37569;p33"/>
            <p:cNvSpPr/>
            <p:nvPr/>
          </p:nvSpPr>
          <p:spPr>
            <a:xfrm rot="-2287966">
              <a:off x="949045" y="4311075"/>
              <a:ext cx="78077" cy="59226"/>
            </a:xfrm>
            <a:custGeom>
              <a:avLst/>
              <a:gdLst/>
              <a:ahLst/>
              <a:cxnLst/>
              <a:rect l="l" t="t" r="r" b="b"/>
              <a:pathLst>
                <a:path w="3123" h="2369" extrusionOk="0">
                  <a:moveTo>
                    <a:pt x="2985" y="0"/>
                  </a:moveTo>
                  <a:cubicBezTo>
                    <a:pt x="2912" y="0"/>
                    <a:pt x="2836" y="95"/>
                    <a:pt x="2864" y="209"/>
                  </a:cubicBezTo>
                  <a:cubicBezTo>
                    <a:pt x="2586" y="209"/>
                    <a:pt x="2309" y="273"/>
                    <a:pt x="2052" y="402"/>
                  </a:cubicBezTo>
                  <a:cubicBezTo>
                    <a:pt x="1774" y="508"/>
                    <a:pt x="1518" y="679"/>
                    <a:pt x="1261" y="893"/>
                  </a:cubicBezTo>
                  <a:cubicBezTo>
                    <a:pt x="1005" y="1086"/>
                    <a:pt x="770" y="1278"/>
                    <a:pt x="556" y="1534"/>
                  </a:cubicBezTo>
                  <a:cubicBezTo>
                    <a:pt x="342" y="1791"/>
                    <a:pt x="150" y="2047"/>
                    <a:pt x="0" y="2347"/>
                  </a:cubicBezTo>
                  <a:lnTo>
                    <a:pt x="0" y="2368"/>
                  </a:lnTo>
                  <a:cubicBezTo>
                    <a:pt x="257" y="2176"/>
                    <a:pt x="492" y="1962"/>
                    <a:pt x="727" y="1748"/>
                  </a:cubicBezTo>
                  <a:cubicBezTo>
                    <a:pt x="941" y="1534"/>
                    <a:pt x="1133" y="1278"/>
                    <a:pt x="1368" y="1064"/>
                  </a:cubicBezTo>
                  <a:cubicBezTo>
                    <a:pt x="1817" y="679"/>
                    <a:pt x="2309" y="338"/>
                    <a:pt x="2864" y="231"/>
                  </a:cubicBezTo>
                  <a:cubicBezTo>
                    <a:pt x="2884" y="284"/>
                    <a:pt x="2919" y="306"/>
                    <a:pt x="2955" y="306"/>
                  </a:cubicBezTo>
                  <a:cubicBezTo>
                    <a:pt x="3035" y="306"/>
                    <a:pt x="3122" y="199"/>
                    <a:pt x="3078" y="81"/>
                  </a:cubicBezTo>
                  <a:cubicBezTo>
                    <a:pt x="3057" y="24"/>
                    <a:pt x="3021" y="0"/>
                    <a:pt x="29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0" name="Google Shape;37570;p33"/>
            <p:cNvSpPr/>
            <p:nvPr/>
          </p:nvSpPr>
          <p:spPr>
            <a:xfrm rot="-2287966">
              <a:off x="975089" y="4371457"/>
              <a:ext cx="113303" cy="25526"/>
            </a:xfrm>
            <a:custGeom>
              <a:avLst/>
              <a:gdLst/>
              <a:ahLst/>
              <a:cxnLst/>
              <a:rect l="l" t="t" r="r" b="b"/>
              <a:pathLst>
                <a:path w="4532" h="1021" extrusionOk="0">
                  <a:moveTo>
                    <a:pt x="199" y="0"/>
                  </a:moveTo>
                  <a:cubicBezTo>
                    <a:pt x="133" y="0"/>
                    <a:pt x="66" y="5"/>
                    <a:pt x="0" y="16"/>
                  </a:cubicBezTo>
                  <a:lnTo>
                    <a:pt x="0" y="37"/>
                  </a:lnTo>
                  <a:cubicBezTo>
                    <a:pt x="385" y="144"/>
                    <a:pt x="727" y="336"/>
                    <a:pt x="1090" y="528"/>
                  </a:cubicBezTo>
                  <a:cubicBezTo>
                    <a:pt x="1261" y="614"/>
                    <a:pt x="1454" y="699"/>
                    <a:pt x="1646" y="742"/>
                  </a:cubicBezTo>
                  <a:cubicBezTo>
                    <a:pt x="1838" y="806"/>
                    <a:pt x="2031" y="849"/>
                    <a:pt x="2223" y="870"/>
                  </a:cubicBezTo>
                  <a:cubicBezTo>
                    <a:pt x="2629" y="956"/>
                    <a:pt x="3014" y="1020"/>
                    <a:pt x="3399" y="1020"/>
                  </a:cubicBezTo>
                  <a:cubicBezTo>
                    <a:pt x="3612" y="1020"/>
                    <a:pt x="3805" y="999"/>
                    <a:pt x="3997" y="935"/>
                  </a:cubicBezTo>
                  <a:cubicBezTo>
                    <a:pt x="4189" y="892"/>
                    <a:pt x="4382" y="806"/>
                    <a:pt x="4531" y="614"/>
                  </a:cubicBezTo>
                  <a:lnTo>
                    <a:pt x="4510" y="593"/>
                  </a:lnTo>
                  <a:cubicBezTo>
                    <a:pt x="4360" y="764"/>
                    <a:pt x="4168" y="828"/>
                    <a:pt x="3997" y="870"/>
                  </a:cubicBezTo>
                  <a:cubicBezTo>
                    <a:pt x="3901" y="881"/>
                    <a:pt x="3805" y="886"/>
                    <a:pt x="3709" y="886"/>
                  </a:cubicBezTo>
                  <a:cubicBezTo>
                    <a:pt x="3612" y="886"/>
                    <a:pt x="3516" y="881"/>
                    <a:pt x="3420" y="870"/>
                  </a:cubicBezTo>
                  <a:cubicBezTo>
                    <a:pt x="3035" y="849"/>
                    <a:pt x="2650" y="764"/>
                    <a:pt x="2266" y="657"/>
                  </a:cubicBezTo>
                  <a:cubicBezTo>
                    <a:pt x="2073" y="593"/>
                    <a:pt x="1902" y="550"/>
                    <a:pt x="1710" y="486"/>
                  </a:cubicBezTo>
                  <a:cubicBezTo>
                    <a:pt x="1539" y="400"/>
                    <a:pt x="1347" y="336"/>
                    <a:pt x="1176" y="251"/>
                  </a:cubicBezTo>
                  <a:cubicBezTo>
                    <a:pt x="872" y="125"/>
                    <a:pt x="538" y="0"/>
                    <a:pt x="1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1" name="Google Shape;37571;p33"/>
            <p:cNvSpPr/>
            <p:nvPr/>
          </p:nvSpPr>
          <p:spPr>
            <a:xfrm rot="-2287966">
              <a:off x="939069" y="4306000"/>
              <a:ext cx="43926" cy="64426"/>
            </a:xfrm>
            <a:custGeom>
              <a:avLst/>
              <a:gdLst/>
              <a:ahLst/>
              <a:cxnLst/>
              <a:rect l="l" t="t" r="r" b="b"/>
              <a:pathLst>
                <a:path w="1757" h="2577" extrusionOk="0">
                  <a:moveTo>
                    <a:pt x="1548" y="1"/>
                  </a:moveTo>
                  <a:cubicBezTo>
                    <a:pt x="1531" y="1"/>
                    <a:pt x="1514" y="4"/>
                    <a:pt x="1497" y="12"/>
                  </a:cubicBezTo>
                  <a:cubicBezTo>
                    <a:pt x="1411" y="76"/>
                    <a:pt x="1432" y="204"/>
                    <a:pt x="1518" y="268"/>
                  </a:cubicBezTo>
                  <a:cubicBezTo>
                    <a:pt x="1411" y="439"/>
                    <a:pt x="1261" y="568"/>
                    <a:pt x="1112" y="696"/>
                  </a:cubicBezTo>
                  <a:cubicBezTo>
                    <a:pt x="941" y="846"/>
                    <a:pt x="748" y="974"/>
                    <a:pt x="577" y="1166"/>
                  </a:cubicBezTo>
                  <a:cubicBezTo>
                    <a:pt x="406" y="1337"/>
                    <a:pt x="257" y="1551"/>
                    <a:pt x="150" y="1786"/>
                  </a:cubicBezTo>
                  <a:cubicBezTo>
                    <a:pt x="64" y="2042"/>
                    <a:pt x="0" y="2299"/>
                    <a:pt x="0" y="2555"/>
                  </a:cubicBezTo>
                  <a:lnTo>
                    <a:pt x="22" y="2577"/>
                  </a:lnTo>
                  <a:cubicBezTo>
                    <a:pt x="150" y="2363"/>
                    <a:pt x="257" y="2128"/>
                    <a:pt x="385" y="1936"/>
                  </a:cubicBezTo>
                  <a:cubicBezTo>
                    <a:pt x="492" y="1722"/>
                    <a:pt x="577" y="1508"/>
                    <a:pt x="706" y="1316"/>
                  </a:cubicBezTo>
                  <a:cubicBezTo>
                    <a:pt x="855" y="1145"/>
                    <a:pt x="1026" y="974"/>
                    <a:pt x="1176" y="803"/>
                  </a:cubicBezTo>
                  <a:cubicBezTo>
                    <a:pt x="1326" y="653"/>
                    <a:pt x="1454" y="482"/>
                    <a:pt x="1539" y="268"/>
                  </a:cubicBezTo>
                  <a:lnTo>
                    <a:pt x="1625" y="268"/>
                  </a:lnTo>
                  <a:cubicBezTo>
                    <a:pt x="1757" y="193"/>
                    <a:pt x="1672" y="1"/>
                    <a:pt x="1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2" name="Google Shape;37572;p33"/>
            <p:cNvSpPr/>
            <p:nvPr/>
          </p:nvSpPr>
          <p:spPr>
            <a:xfrm rot="-2287966">
              <a:off x="971747" y="4348546"/>
              <a:ext cx="77502" cy="40626"/>
            </a:xfrm>
            <a:custGeom>
              <a:avLst/>
              <a:gdLst/>
              <a:ahLst/>
              <a:cxnLst/>
              <a:rect l="l" t="t" r="r" b="b"/>
              <a:pathLst>
                <a:path w="3100" h="1625" extrusionOk="0">
                  <a:moveTo>
                    <a:pt x="3100" y="0"/>
                  </a:moveTo>
                  <a:cubicBezTo>
                    <a:pt x="2565" y="235"/>
                    <a:pt x="2052" y="535"/>
                    <a:pt x="1540" y="791"/>
                  </a:cubicBezTo>
                  <a:cubicBezTo>
                    <a:pt x="1283" y="919"/>
                    <a:pt x="1005" y="1026"/>
                    <a:pt x="749" y="1155"/>
                  </a:cubicBezTo>
                  <a:cubicBezTo>
                    <a:pt x="492" y="1304"/>
                    <a:pt x="257" y="1432"/>
                    <a:pt x="1" y="1582"/>
                  </a:cubicBezTo>
                  <a:lnTo>
                    <a:pt x="1" y="1625"/>
                  </a:lnTo>
                  <a:cubicBezTo>
                    <a:pt x="278" y="1603"/>
                    <a:pt x="578" y="1539"/>
                    <a:pt x="834" y="1432"/>
                  </a:cubicBezTo>
                  <a:cubicBezTo>
                    <a:pt x="1112" y="1326"/>
                    <a:pt x="1369" y="1155"/>
                    <a:pt x="1625" y="984"/>
                  </a:cubicBezTo>
                  <a:cubicBezTo>
                    <a:pt x="2117" y="684"/>
                    <a:pt x="2608" y="342"/>
                    <a:pt x="3100" y="22"/>
                  </a:cubicBezTo>
                  <a:lnTo>
                    <a:pt x="31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3" name="Google Shape;37573;p33"/>
            <p:cNvSpPr/>
            <p:nvPr/>
          </p:nvSpPr>
          <p:spPr>
            <a:xfrm rot="-2287966">
              <a:off x="997689" y="4326228"/>
              <a:ext cx="6750" cy="4950"/>
            </a:xfrm>
            <a:custGeom>
              <a:avLst/>
              <a:gdLst/>
              <a:ahLst/>
              <a:cxnLst/>
              <a:rect l="l" t="t" r="r" b="b"/>
              <a:pathLst>
                <a:path w="270" h="198" extrusionOk="0">
                  <a:moveTo>
                    <a:pt x="135" y="1"/>
                  </a:moveTo>
                  <a:cubicBezTo>
                    <a:pt x="122" y="1"/>
                    <a:pt x="107" y="5"/>
                    <a:pt x="92" y="14"/>
                  </a:cubicBezTo>
                  <a:cubicBezTo>
                    <a:pt x="0" y="51"/>
                    <a:pt x="50" y="198"/>
                    <a:pt x="134" y="198"/>
                  </a:cubicBezTo>
                  <a:cubicBezTo>
                    <a:pt x="148" y="198"/>
                    <a:pt x="163" y="194"/>
                    <a:pt x="178" y="185"/>
                  </a:cubicBezTo>
                  <a:cubicBezTo>
                    <a:pt x="269" y="148"/>
                    <a:pt x="219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4" name="Google Shape;37574;p33"/>
            <p:cNvSpPr/>
            <p:nvPr/>
          </p:nvSpPr>
          <p:spPr>
            <a:xfrm rot="-2287966">
              <a:off x="1017973" y="4331018"/>
              <a:ext cx="6075" cy="5500"/>
            </a:xfrm>
            <a:custGeom>
              <a:avLst/>
              <a:gdLst/>
              <a:ahLst/>
              <a:cxnLst/>
              <a:rect l="l" t="t" r="r" b="b"/>
              <a:pathLst>
                <a:path w="243" h="220" extrusionOk="0">
                  <a:moveTo>
                    <a:pt x="129" y="1"/>
                  </a:moveTo>
                  <a:cubicBezTo>
                    <a:pt x="87" y="1"/>
                    <a:pt x="43" y="24"/>
                    <a:pt x="25" y="78"/>
                  </a:cubicBezTo>
                  <a:lnTo>
                    <a:pt x="25" y="100"/>
                  </a:lnTo>
                  <a:cubicBezTo>
                    <a:pt x="0" y="174"/>
                    <a:pt x="47" y="220"/>
                    <a:pt x="100" y="220"/>
                  </a:cubicBezTo>
                  <a:cubicBezTo>
                    <a:pt x="138" y="220"/>
                    <a:pt x="178" y="196"/>
                    <a:pt x="196" y="142"/>
                  </a:cubicBezTo>
                  <a:lnTo>
                    <a:pt x="217" y="121"/>
                  </a:lnTo>
                  <a:cubicBezTo>
                    <a:pt x="242" y="46"/>
                    <a:pt x="188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5" name="Google Shape;37575;p33"/>
            <p:cNvSpPr/>
            <p:nvPr/>
          </p:nvSpPr>
          <p:spPr>
            <a:xfrm rot="-2287966">
              <a:off x="1024948" y="4324943"/>
              <a:ext cx="7675" cy="5475"/>
            </a:xfrm>
            <a:custGeom>
              <a:avLst/>
              <a:gdLst/>
              <a:ahLst/>
              <a:cxnLst/>
              <a:rect l="l" t="t" r="r" b="b"/>
              <a:pathLst>
                <a:path w="307" h="219" extrusionOk="0">
                  <a:moveTo>
                    <a:pt x="155" y="0"/>
                  </a:moveTo>
                  <a:cubicBezTo>
                    <a:pt x="141" y="0"/>
                    <a:pt x="126" y="4"/>
                    <a:pt x="111" y="13"/>
                  </a:cubicBezTo>
                  <a:cubicBezTo>
                    <a:pt x="0" y="68"/>
                    <a:pt x="64" y="218"/>
                    <a:pt x="152" y="218"/>
                  </a:cubicBezTo>
                  <a:cubicBezTo>
                    <a:pt x="166" y="218"/>
                    <a:pt x="181" y="214"/>
                    <a:pt x="196" y="205"/>
                  </a:cubicBezTo>
                  <a:cubicBezTo>
                    <a:pt x="307" y="150"/>
                    <a:pt x="243" y="0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6" name="Google Shape;37576;p33"/>
            <p:cNvSpPr/>
            <p:nvPr/>
          </p:nvSpPr>
          <p:spPr>
            <a:xfrm rot="-2287966">
              <a:off x="1057073" y="4326723"/>
              <a:ext cx="8300" cy="5975"/>
            </a:xfrm>
            <a:custGeom>
              <a:avLst/>
              <a:gdLst/>
              <a:ahLst/>
              <a:cxnLst/>
              <a:rect l="l" t="t" r="r" b="b"/>
              <a:pathLst>
                <a:path w="332" h="239" extrusionOk="0">
                  <a:moveTo>
                    <a:pt x="167" y="0"/>
                  </a:moveTo>
                  <a:cubicBezTo>
                    <a:pt x="150" y="0"/>
                    <a:pt x="133" y="4"/>
                    <a:pt x="115" y="13"/>
                  </a:cubicBezTo>
                  <a:lnTo>
                    <a:pt x="93" y="13"/>
                  </a:lnTo>
                  <a:cubicBezTo>
                    <a:pt x="0" y="69"/>
                    <a:pt x="69" y="239"/>
                    <a:pt x="160" y="239"/>
                  </a:cubicBezTo>
                  <a:cubicBezTo>
                    <a:pt x="173" y="239"/>
                    <a:pt x="186" y="235"/>
                    <a:pt x="200" y="227"/>
                  </a:cubicBezTo>
                  <a:lnTo>
                    <a:pt x="222" y="205"/>
                  </a:lnTo>
                  <a:cubicBezTo>
                    <a:pt x="332" y="150"/>
                    <a:pt x="268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7" name="Google Shape;37577;p33"/>
            <p:cNvSpPr/>
            <p:nvPr/>
          </p:nvSpPr>
          <p:spPr>
            <a:xfrm rot="-2287966">
              <a:off x="1073382" y="4346744"/>
              <a:ext cx="7825" cy="5950"/>
            </a:xfrm>
            <a:custGeom>
              <a:avLst/>
              <a:gdLst/>
              <a:ahLst/>
              <a:cxnLst/>
              <a:rect l="l" t="t" r="r" b="b"/>
              <a:pathLst>
                <a:path w="313" h="238" extrusionOk="0">
                  <a:moveTo>
                    <a:pt x="141" y="0"/>
                  </a:moveTo>
                  <a:cubicBezTo>
                    <a:pt x="126" y="0"/>
                    <a:pt x="110" y="4"/>
                    <a:pt x="94" y="12"/>
                  </a:cubicBezTo>
                  <a:cubicBezTo>
                    <a:pt x="0" y="68"/>
                    <a:pt x="70" y="238"/>
                    <a:pt x="160" y="238"/>
                  </a:cubicBezTo>
                  <a:cubicBezTo>
                    <a:pt x="173" y="238"/>
                    <a:pt x="187" y="234"/>
                    <a:pt x="201" y="226"/>
                  </a:cubicBezTo>
                  <a:cubicBezTo>
                    <a:pt x="312" y="170"/>
                    <a:pt x="245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100" y="445025"/>
            <a:ext cx="7717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ienda One"/>
              <a:buNone/>
              <a:defRPr sz="3500">
                <a:solidFill>
                  <a:schemeClr val="dk1"/>
                </a:solidFill>
                <a:latin typeface="Merienda One"/>
                <a:ea typeface="Merienda One"/>
                <a:cs typeface="Merienda One"/>
                <a:sym typeface="Meriend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100" y="1152475"/>
            <a:ext cx="77178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 Siliguri"/>
              <a:buChar char="●"/>
              <a:defRPr>
                <a:solidFill>
                  <a:schemeClr val="dk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 Siliguri"/>
              <a:buChar char="○"/>
              <a:defRPr>
                <a:solidFill>
                  <a:schemeClr val="dk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 Siliguri"/>
              <a:buChar char="■"/>
              <a:defRPr>
                <a:solidFill>
                  <a:schemeClr val="dk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 Siliguri"/>
              <a:buChar char="●"/>
              <a:defRPr>
                <a:solidFill>
                  <a:schemeClr val="dk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 Siliguri"/>
              <a:buChar char="○"/>
              <a:defRPr>
                <a:solidFill>
                  <a:schemeClr val="dk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 Siliguri"/>
              <a:buChar char="■"/>
              <a:defRPr>
                <a:solidFill>
                  <a:schemeClr val="dk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 Siliguri"/>
              <a:buChar char="●"/>
              <a:defRPr>
                <a:solidFill>
                  <a:schemeClr val="dk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 Siliguri"/>
              <a:buChar char="○"/>
              <a:defRPr>
                <a:solidFill>
                  <a:schemeClr val="dk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Hind Siliguri"/>
              <a:buChar char="■"/>
              <a:defRPr>
                <a:solidFill>
                  <a:schemeClr val="dk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1" r:id="rId2"/>
    <p:sldLayoutId id="2147483652" r:id="rId3"/>
    <p:sldLayoutId id="2147483655" r:id="rId4"/>
    <p:sldLayoutId id="2147483658" r:id="rId5"/>
    <p:sldLayoutId id="2147483675" r:id="rId6"/>
    <p:sldLayoutId id="2147483678" r:id="rId7"/>
    <p:sldLayoutId id="2147483679" r:id="rId8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8" name="Google Shape;37588;p37"/>
          <p:cNvSpPr/>
          <p:nvPr/>
        </p:nvSpPr>
        <p:spPr>
          <a:xfrm>
            <a:off x="6329565" y="3313955"/>
            <a:ext cx="2880173" cy="2281386"/>
          </a:xfrm>
          <a:custGeom>
            <a:avLst/>
            <a:gdLst/>
            <a:ahLst/>
            <a:cxnLst/>
            <a:rect l="l" t="t" r="r" b="b"/>
            <a:pathLst>
              <a:path w="44406" h="35174" extrusionOk="0">
                <a:moveTo>
                  <a:pt x="2065" y="1"/>
                </a:moveTo>
                <a:cubicBezTo>
                  <a:pt x="796" y="1"/>
                  <a:pt x="1" y="126"/>
                  <a:pt x="1" y="126"/>
                </a:cubicBezTo>
                <a:cubicBezTo>
                  <a:pt x="5628" y="972"/>
                  <a:pt x="12258" y="220"/>
                  <a:pt x="16490" y="9969"/>
                </a:cubicBezTo>
                <a:cubicBezTo>
                  <a:pt x="20738" y="19719"/>
                  <a:pt x="26788" y="24703"/>
                  <a:pt x="32478" y="26208"/>
                </a:cubicBezTo>
                <a:cubicBezTo>
                  <a:pt x="38167" y="27697"/>
                  <a:pt x="42619" y="35174"/>
                  <a:pt x="42619" y="35174"/>
                </a:cubicBezTo>
                <a:lnTo>
                  <a:pt x="44406" y="32336"/>
                </a:lnTo>
                <a:cubicBezTo>
                  <a:pt x="44406" y="32336"/>
                  <a:pt x="39594" y="25879"/>
                  <a:pt x="33277" y="24781"/>
                </a:cubicBezTo>
                <a:cubicBezTo>
                  <a:pt x="26819" y="23653"/>
                  <a:pt x="20644" y="17352"/>
                  <a:pt x="17587" y="10032"/>
                </a:cubicBezTo>
                <a:cubicBezTo>
                  <a:pt x="13888" y="1118"/>
                  <a:pt x="5859" y="1"/>
                  <a:pt x="20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89" name="Google Shape;37589;p37"/>
          <p:cNvSpPr/>
          <p:nvPr/>
        </p:nvSpPr>
        <p:spPr>
          <a:xfrm>
            <a:off x="6382426" y="3358643"/>
            <a:ext cx="439232" cy="120056"/>
          </a:xfrm>
          <a:custGeom>
            <a:avLst/>
            <a:gdLst/>
            <a:ahLst/>
            <a:cxnLst/>
            <a:rect l="l" t="t" r="r" b="b"/>
            <a:pathLst>
              <a:path w="6772" h="1851" extrusionOk="0">
                <a:moveTo>
                  <a:pt x="6121" y="1"/>
                </a:moveTo>
                <a:cubicBezTo>
                  <a:pt x="1741" y="1"/>
                  <a:pt x="1" y="1851"/>
                  <a:pt x="1" y="1851"/>
                </a:cubicBezTo>
                <a:cubicBezTo>
                  <a:pt x="1380" y="677"/>
                  <a:pt x="4118" y="439"/>
                  <a:pt x="5666" y="439"/>
                </a:cubicBezTo>
                <a:cubicBezTo>
                  <a:pt x="6247" y="439"/>
                  <a:pt x="6661" y="473"/>
                  <a:pt x="6772" y="503"/>
                </a:cubicBezTo>
                <a:lnTo>
                  <a:pt x="6176" y="1"/>
                </a:lnTo>
                <a:cubicBezTo>
                  <a:pt x="6158" y="1"/>
                  <a:pt x="6139" y="1"/>
                  <a:pt x="612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90" name="Google Shape;37590;p37"/>
          <p:cNvSpPr/>
          <p:nvPr/>
        </p:nvSpPr>
        <p:spPr>
          <a:xfrm>
            <a:off x="6896831" y="2991665"/>
            <a:ext cx="136336" cy="451426"/>
          </a:xfrm>
          <a:custGeom>
            <a:avLst/>
            <a:gdLst/>
            <a:ahLst/>
            <a:cxnLst/>
            <a:rect l="l" t="t" r="r" b="b"/>
            <a:pathLst>
              <a:path w="2102" h="6960" extrusionOk="0">
                <a:moveTo>
                  <a:pt x="1317" y="1"/>
                </a:moveTo>
                <a:cubicBezTo>
                  <a:pt x="1317" y="1"/>
                  <a:pt x="1" y="2211"/>
                  <a:pt x="1396" y="6505"/>
                </a:cubicBezTo>
                <a:lnTo>
                  <a:pt x="2101" y="6960"/>
                </a:lnTo>
                <a:cubicBezTo>
                  <a:pt x="1850" y="6599"/>
                  <a:pt x="299" y="2273"/>
                  <a:pt x="131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91" name="Google Shape;37591;p37"/>
          <p:cNvSpPr/>
          <p:nvPr/>
        </p:nvSpPr>
        <p:spPr>
          <a:xfrm>
            <a:off x="6708802" y="2724312"/>
            <a:ext cx="116943" cy="453436"/>
          </a:xfrm>
          <a:custGeom>
            <a:avLst/>
            <a:gdLst/>
            <a:ahLst/>
            <a:cxnLst/>
            <a:rect l="l" t="t" r="r" b="b"/>
            <a:pathLst>
              <a:path w="1803" h="6991" extrusionOk="0">
                <a:moveTo>
                  <a:pt x="1442" y="0"/>
                </a:moveTo>
                <a:lnTo>
                  <a:pt x="1442" y="0"/>
                </a:lnTo>
                <a:cubicBezTo>
                  <a:pt x="1442" y="1"/>
                  <a:pt x="0" y="2117"/>
                  <a:pt x="1129" y="6505"/>
                </a:cubicBezTo>
                <a:lnTo>
                  <a:pt x="1803" y="6991"/>
                </a:lnTo>
                <a:cubicBezTo>
                  <a:pt x="1567" y="6615"/>
                  <a:pt x="282" y="2210"/>
                  <a:pt x="144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92" name="Google Shape;37592;p37"/>
          <p:cNvSpPr/>
          <p:nvPr/>
        </p:nvSpPr>
        <p:spPr>
          <a:xfrm>
            <a:off x="6119095" y="3310906"/>
            <a:ext cx="460636" cy="177976"/>
          </a:xfrm>
          <a:custGeom>
            <a:avLst/>
            <a:gdLst/>
            <a:ahLst/>
            <a:cxnLst/>
            <a:rect l="l" t="t" r="r" b="b"/>
            <a:pathLst>
              <a:path w="7102" h="2744" extrusionOk="0">
                <a:moveTo>
                  <a:pt x="6459" y="0"/>
                </a:moveTo>
                <a:cubicBezTo>
                  <a:pt x="1803" y="580"/>
                  <a:pt x="1" y="2743"/>
                  <a:pt x="1" y="2743"/>
                </a:cubicBezTo>
                <a:cubicBezTo>
                  <a:pt x="1830" y="929"/>
                  <a:pt x="6129" y="434"/>
                  <a:pt x="6983" y="434"/>
                </a:cubicBezTo>
                <a:cubicBezTo>
                  <a:pt x="7036" y="434"/>
                  <a:pt x="7076" y="436"/>
                  <a:pt x="7101" y="439"/>
                </a:cubicBezTo>
                <a:lnTo>
                  <a:pt x="6459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93" name="Google Shape;37593;p37"/>
          <p:cNvSpPr/>
          <p:nvPr/>
        </p:nvSpPr>
        <p:spPr>
          <a:xfrm>
            <a:off x="6153665" y="3100435"/>
            <a:ext cx="650740" cy="287784"/>
          </a:xfrm>
          <a:custGeom>
            <a:avLst/>
            <a:gdLst/>
            <a:ahLst/>
            <a:cxnLst/>
            <a:rect l="l" t="t" r="r" b="b"/>
            <a:pathLst>
              <a:path w="10033" h="4437" extrusionOk="0">
                <a:moveTo>
                  <a:pt x="1" y="1"/>
                </a:moveTo>
                <a:cubicBezTo>
                  <a:pt x="1" y="1"/>
                  <a:pt x="2650" y="2760"/>
                  <a:pt x="9155" y="4437"/>
                </a:cubicBezTo>
                <a:lnTo>
                  <a:pt x="10032" y="4092"/>
                </a:lnTo>
                <a:cubicBezTo>
                  <a:pt x="9437" y="4076"/>
                  <a:pt x="2838" y="2540"/>
                  <a:pt x="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94" name="Google Shape;37594;p37"/>
          <p:cNvSpPr/>
          <p:nvPr/>
        </p:nvSpPr>
        <p:spPr>
          <a:xfrm>
            <a:off x="6361087" y="2984855"/>
            <a:ext cx="474840" cy="216308"/>
          </a:xfrm>
          <a:custGeom>
            <a:avLst/>
            <a:gdLst/>
            <a:ahLst/>
            <a:cxnLst/>
            <a:rect l="l" t="t" r="r" b="b"/>
            <a:pathLst>
              <a:path w="7321" h="3335" extrusionOk="0">
                <a:moveTo>
                  <a:pt x="627" y="0"/>
                </a:moveTo>
                <a:cubicBezTo>
                  <a:pt x="221" y="0"/>
                  <a:pt x="0" y="43"/>
                  <a:pt x="0" y="43"/>
                </a:cubicBezTo>
                <a:cubicBezTo>
                  <a:pt x="104" y="34"/>
                  <a:pt x="209" y="30"/>
                  <a:pt x="316" y="30"/>
                </a:cubicBezTo>
                <a:cubicBezTo>
                  <a:pt x="3177" y="30"/>
                  <a:pt x="7033" y="2972"/>
                  <a:pt x="7320" y="3335"/>
                </a:cubicBezTo>
                <a:lnTo>
                  <a:pt x="7101" y="2457"/>
                </a:lnTo>
                <a:cubicBezTo>
                  <a:pt x="4066" y="297"/>
                  <a:pt x="1699" y="0"/>
                  <a:pt x="62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95" name="Google Shape;37595;p37"/>
          <p:cNvSpPr/>
          <p:nvPr/>
        </p:nvSpPr>
        <p:spPr>
          <a:xfrm>
            <a:off x="6564423" y="2503659"/>
            <a:ext cx="510383" cy="981137"/>
          </a:xfrm>
          <a:custGeom>
            <a:avLst/>
            <a:gdLst/>
            <a:ahLst/>
            <a:cxnLst/>
            <a:rect l="l" t="t" r="r" b="b"/>
            <a:pathLst>
              <a:path w="7869" h="15127" extrusionOk="0">
                <a:moveTo>
                  <a:pt x="455" y="1"/>
                </a:moveTo>
                <a:cubicBezTo>
                  <a:pt x="455" y="2"/>
                  <a:pt x="1" y="6506"/>
                  <a:pt x="6850" y="14923"/>
                </a:cubicBezTo>
                <a:lnTo>
                  <a:pt x="7869" y="15127"/>
                </a:lnTo>
                <a:cubicBezTo>
                  <a:pt x="7038" y="14562"/>
                  <a:pt x="643" y="6333"/>
                  <a:pt x="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96" name="Google Shape;37596;p37"/>
          <p:cNvSpPr/>
          <p:nvPr/>
        </p:nvSpPr>
        <p:spPr>
          <a:xfrm>
            <a:off x="6329565" y="3313955"/>
            <a:ext cx="2836458" cy="2281386"/>
          </a:xfrm>
          <a:custGeom>
            <a:avLst/>
            <a:gdLst/>
            <a:ahLst/>
            <a:cxnLst/>
            <a:rect l="l" t="t" r="r" b="b"/>
            <a:pathLst>
              <a:path w="43732" h="35174" extrusionOk="0">
                <a:moveTo>
                  <a:pt x="2065" y="1"/>
                </a:moveTo>
                <a:cubicBezTo>
                  <a:pt x="796" y="1"/>
                  <a:pt x="1" y="126"/>
                  <a:pt x="1" y="126"/>
                </a:cubicBezTo>
                <a:cubicBezTo>
                  <a:pt x="5628" y="972"/>
                  <a:pt x="12258" y="220"/>
                  <a:pt x="16490" y="9969"/>
                </a:cubicBezTo>
                <a:cubicBezTo>
                  <a:pt x="19609" y="17148"/>
                  <a:pt x="23716" y="21741"/>
                  <a:pt x="27932" y="24264"/>
                </a:cubicBezTo>
                <a:cubicBezTo>
                  <a:pt x="27023" y="24217"/>
                  <a:pt x="25910" y="24092"/>
                  <a:pt x="25456" y="23810"/>
                </a:cubicBezTo>
                <a:cubicBezTo>
                  <a:pt x="22937" y="22220"/>
                  <a:pt x="19480" y="21247"/>
                  <a:pt x="16305" y="21247"/>
                </a:cubicBezTo>
                <a:cubicBezTo>
                  <a:pt x="13751" y="21247"/>
                  <a:pt x="11380" y="21877"/>
                  <a:pt x="9828" y="23324"/>
                </a:cubicBezTo>
                <a:cubicBezTo>
                  <a:pt x="10872" y="22756"/>
                  <a:pt x="12543" y="21725"/>
                  <a:pt x="15437" y="21725"/>
                </a:cubicBezTo>
                <a:cubicBezTo>
                  <a:pt x="17974" y="21725"/>
                  <a:pt x="21452" y="22518"/>
                  <a:pt x="26271" y="25111"/>
                </a:cubicBezTo>
                <a:cubicBezTo>
                  <a:pt x="26271" y="25111"/>
                  <a:pt x="29139" y="25455"/>
                  <a:pt x="32572" y="26224"/>
                </a:cubicBezTo>
                <a:cubicBezTo>
                  <a:pt x="38215" y="27775"/>
                  <a:pt x="42619" y="35174"/>
                  <a:pt x="42619" y="35174"/>
                </a:cubicBezTo>
                <a:lnTo>
                  <a:pt x="43732" y="33089"/>
                </a:lnTo>
                <a:cubicBezTo>
                  <a:pt x="43732" y="33089"/>
                  <a:pt x="41490" y="28402"/>
                  <a:pt x="35142" y="26474"/>
                </a:cubicBezTo>
                <a:cubicBezTo>
                  <a:pt x="32149" y="25565"/>
                  <a:pt x="27775" y="24186"/>
                  <a:pt x="24844" y="20926"/>
                </a:cubicBezTo>
                <a:cubicBezTo>
                  <a:pt x="21506" y="17226"/>
                  <a:pt x="20518" y="12508"/>
                  <a:pt x="22180" y="9468"/>
                </a:cubicBezTo>
                <a:cubicBezTo>
                  <a:pt x="22352" y="8559"/>
                  <a:pt x="22666" y="7775"/>
                  <a:pt x="23136" y="7211"/>
                </a:cubicBezTo>
                <a:cubicBezTo>
                  <a:pt x="25910" y="3998"/>
                  <a:pt x="25659" y="346"/>
                  <a:pt x="25659" y="345"/>
                </a:cubicBezTo>
                <a:lnTo>
                  <a:pt x="25659" y="345"/>
                </a:lnTo>
                <a:cubicBezTo>
                  <a:pt x="25659" y="346"/>
                  <a:pt x="25346" y="4013"/>
                  <a:pt x="22713" y="7069"/>
                </a:cubicBezTo>
                <a:cubicBezTo>
                  <a:pt x="21427" y="8574"/>
                  <a:pt x="20173" y="12838"/>
                  <a:pt x="21960" y="17320"/>
                </a:cubicBezTo>
                <a:cubicBezTo>
                  <a:pt x="20189" y="15157"/>
                  <a:pt x="18684" y="12665"/>
                  <a:pt x="17587" y="10032"/>
                </a:cubicBezTo>
                <a:cubicBezTo>
                  <a:pt x="13888" y="1118"/>
                  <a:pt x="5859" y="1"/>
                  <a:pt x="2065" y="1"/>
                </a:cubicBezTo>
                <a:close/>
              </a:path>
            </a:pathLst>
          </a:custGeom>
          <a:solidFill>
            <a:srgbClr val="191919">
              <a:alpha val="20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97" name="Google Shape;37597;p37"/>
          <p:cNvSpPr txBox="1">
            <a:spLocks noGrp="1"/>
          </p:cNvSpPr>
          <p:nvPr>
            <p:ph type="ctrTitle"/>
          </p:nvPr>
        </p:nvSpPr>
        <p:spPr>
          <a:xfrm>
            <a:off x="466348" y="584275"/>
            <a:ext cx="6909811" cy="221805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8800">
                <a:solidFill>
                  <a:srgbClr val="B23E32"/>
                </a:solidFill>
              </a:rPr>
              <a:t>Unit 9:</a:t>
            </a:r>
            <a:br>
              <a:rPr lang="vi-VN">
                <a:solidFill>
                  <a:srgbClr val="B23E32"/>
                </a:solidFill>
              </a:rPr>
            </a:br>
            <a:r>
              <a:rPr lang="vi-VN" sz="4800">
                <a:solidFill>
                  <a:srgbClr val="B23E32"/>
                </a:solidFill>
              </a:rPr>
              <a:t>Cities of the world</a:t>
            </a:r>
            <a:endParaRPr>
              <a:solidFill>
                <a:srgbClr val="B23E32"/>
              </a:solidFill>
            </a:endParaRPr>
          </a:p>
        </p:txBody>
      </p:sp>
      <p:sp>
        <p:nvSpPr>
          <p:cNvPr id="37598" name="Google Shape;37598;p37"/>
          <p:cNvSpPr txBox="1">
            <a:spLocks noGrp="1"/>
          </p:cNvSpPr>
          <p:nvPr>
            <p:ph type="subTitle" idx="1"/>
          </p:nvPr>
        </p:nvSpPr>
        <p:spPr>
          <a:xfrm>
            <a:off x="943623" y="2836631"/>
            <a:ext cx="5620800" cy="4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2800"/>
              <a:t>Lession 3: A Closer Look 2</a:t>
            </a:r>
            <a:endParaRPr sz="2800"/>
          </a:p>
        </p:txBody>
      </p:sp>
      <p:grpSp>
        <p:nvGrpSpPr>
          <p:cNvPr id="37599" name="Google Shape;37599;p37"/>
          <p:cNvGrpSpPr/>
          <p:nvPr/>
        </p:nvGrpSpPr>
        <p:grpSpPr>
          <a:xfrm>
            <a:off x="5916796" y="2330872"/>
            <a:ext cx="2774451" cy="2759209"/>
            <a:chOff x="5916796" y="2330872"/>
            <a:chExt cx="2774451" cy="2759209"/>
          </a:xfrm>
        </p:grpSpPr>
        <p:sp>
          <p:nvSpPr>
            <p:cNvPr id="37600" name="Google Shape;37600;p37"/>
            <p:cNvSpPr/>
            <p:nvPr/>
          </p:nvSpPr>
          <p:spPr>
            <a:xfrm>
              <a:off x="6967009" y="4691970"/>
              <a:ext cx="1724238" cy="388965"/>
            </a:xfrm>
            <a:custGeom>
              <a:avLst/>
              <a:gdLst/>
              <a:ahLst/>
              <a:cxnLst/>
              <a:rect l="l" t="t" r="r" b="b"/>
              <a:pathLst>
                <a:path w="26584" h="5997" extrusionOk="0">
                  <a:moveTo>
                    <a:pt x="6477" y="1"/>
                  </a:moveTo>
                  <a:cubicBezTo>
                    <a:pt x="3923" y="1"/>
                    <a:pt x="1552" y="631"/>
                    <a:pt x="0" y="2078"/>
                  </a:cubicBezTo>
                  <a:cubicBezTo>
                    <a:pt x="1044" y="1510"/>
                    <a:pt x="2715" y="479"/>
                    <a:pt x="5609" y="479"/>
                  </a:cubicBezTo>
                  <a:cubicBezTo>
                    <a:pt x="8146" y="479"/>
                    <a:pt x="11624" y="1272"/>
                    <a:pt x="16443" y="3865"/>
                  </a:cubicBezTo>
                  <a:cubicBezTo>
                    <a:pt x="16443" y="3865"/>
                    <a:pt x="21756" y="4507"/>
                    <a:pt x="26584" y="5996"/>
                  </a:cubicBezTo>
                  <a:lnTo>
                    <a:pt x="19421" y="3050"/>
                  </a:lnTo>
                  <a:cubicBezTo>
                    <a:pt x="19421" y="3050"/>
                    <a:pt x="19386" y="3050"/>
                    <a:pt x="19323" y="3050"/>
                  </a:cubicBezTo>
                  <a:cubicBezTo>
                    <a:pt x="18802" y="3050"/>
                    <a:pt x="16355" y="3025"/>
                    <a:pt x="15628" y="2564"/>
                  </a:cubicBezTo>
                  <a:cubicBezTo>
                    <a:pt x="13109" y="974"/>
                    <a:pt x="9652" y="1"/>
                    <a:pt x="64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1" name="Google Shape;37601;p37"/>
            <p:cNvSpPr/>
            <p:nvPr/>
          </p:nvSpPr>
          <p:spPr>
            <a:xfrm>
              <a:off x="7610550" y="3336331"/>
              <a:ext cx="399538" cy="1315555"/>
            </a:xfrm>
            <a:custGeom>
              <a:avLst/>
              <a:gdLst/>
              <a:ahLst/>
              <a:cxnLst/>
              <a:rect l="l" t="t" r="r" b="b"/>
              <a:pathLst>
                <a:path w="6160" h="20283" extrusionOk="0">
                  <a:moveTo>
                    <a:pt x="5909" y="0"/>
                  </a:moveTo>
                  <a:cubicBezTo>
                    <a:pt x="5909" y="1"/>
                    <a:pt x="5596" y="3668"/>
                    <a:pt x="2963" y="6724"/>
                  </a:cubicBezTo>
                  <a:cubicBezTo>
                    <a:pt x="1474" y="8464"/>
                    <a:pt x="0" y="13950"/>
                    <a:pt x="3339" y="19186"/>
                  </a:cubicBezTo>
                  <a:lnTo>
                    <a:pt x="5282" y="20283"/>
                  </a:lnTo>
                  <a:cubicBezTo>
                    <a:pt x="2806" y="17853"/>
                    <a:pt x="1019" y="9640"/>
                    <a:pt x="3386" y="6866"/>
                  </a:cubicBezTo>
                  <a:cubicBezTo>
                    <a:pt x="6160" y="3653"/>
                    <a:pt x="5909" y="1"/>
                    <a:pt x="59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2" name="Google Shape;37602;p37"/>
            <p:cNvSpPr/>
            <p:nvPr/>
          </p:nvSpPr>
          <p:spPr>
            <a:xfrm>
              <a:off x="7395021" y="2854421"/>
              <a:ext cx="371129" cy="1083811"/>
            </a:xfrm>
            <a:custGeom>
              <a:avLst/>
              <a:gdLst/>
              <a:ahLst/>
              <a:cxnLst/>
              <a:rect l="l" t="t" r="r" b="b"/>
              <a:pathLst>
                <a:path w="5722" h="16710" extrusionOk="0">
                  <a:moveTo>
                    <a:pt x="0" y="1"/>
                  </a:moveTo>
                  <a:cubicBezTo>
                    <a:pt x="4405" y="4562"/>
                    <a:pt x="5424" y="15675"/>
                    <a:pt x="5173" y="16709"/>
                  </a:cubicBezTo>
                  <a:lnTo>
                    <a:pt x="5721" y="15408"/>
                  </a:lnTo>
                  <a:cubicBezTo>
                    <a:pt x="5016" y="4186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3" name="Google Shape;37603;p37"/>
            <p:cNvSpPr/>
            <p:nvPr/>
          </p:nvSpPr>
          <p:spPr>
            <a:xfrm>
              <a:off x="7295396" y="4793865"/>
              <a:ext cx="551051" cy="100014"/>
            </a:xfrm>
            <a:custGeom>
              <a:avLst/>
              <a:gdLst/>
              <a:ahLst/>
              <a:cxnLst/>
              <a:rect l="l" t="t" r="r" b="b"/>
              <a:pathLst>
                <a:path w="8496" h="1542" extrusionOk="0">
                  <a:moveTo>
                    <a:pt x="5867" y="1"/>
                  </a:moveTo>
                  <a:cubicBezTo>
                    <a:pt x="1825" y="1"/>
                    <a:pt x="0" y="1541"/>
                    <a:pt x="0" y="1541"/>
                  </a:cubicBezTo>
                  <a:cubicBezTo>
                    <a:pt x="1252" y="704"/>
                    <a:pt x="3203" y="469"/>
                    <a:pt x="4923" y="469"/>
                  </a:cubicBezTo>
                  <a:cubicBezTo>
                    <a:pt x="6714" y="469"/>
                    <a:pt x="8256" y="724"/>
                    <a:pt x="8496" y="820"/>
                  </a:cubicBezTo>
                  <a:lnTo>
                    <a:pt x="7837" y="115"/>
                  </a:lnTo>
                  <a:cubicBezTo>
                    <a:pt x="7130" y="35"/>
                    <a:pt x="6474" y="1"/>
                    <a:pt x="5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4" name="Google Shape;37604;p37"/>
            <p:cNvSpPr/>
            <p:nvPr/>
          </p:nvSpPr>
          <p:spPr>
            <a:xfrm>
              <a:off x="7620669" y="2820889"/>
              <a:ext cx="196331" cy="480937"/>
            </a:xfrm>
            <a:custGeom>
              <a:avLst/>
              <a:gdLst/>
              <a:ahLst/>
              <a:cxnLst/>
              <a:rect l="l" t="t" r="r" b="b"/>
              <a:pathLst>
                <a:path w="3027" h="7415" extrusionOk="0">
                  <a:moveTo>
                    <a:pt x="3026" y="0"/>
                  </a:moveTo>
                  <a:lnTo>
                    <a:pt x="3026" y="0"/>
                  </a:lnTo>
                  <a:cubicBezTo>
                    <a:pt x="3026" y="1"/>
                    <a:pt x="612" y="1944"/>
                    <a:pt x="1" y="6772"/>
                  </a:cubicBezTo>
                  <a:lnTo>
                    <a:pt x="502" y="7414"/>
                  </a:lnTo>
                  <a:cubicBezTo>
                    <a:pt x="424" y="6975"/>
                    <a:pt x="879" y="2085"/>
                    <a:pt x="30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5" name="Google Shape;37605;p37"/>
            <p:cNvSpPr/>
            <p:nvPr/>
          </p:nvSpPr>
          <p:spPr>
            <a:xfrm>
              <a:off x="7815897" y="3139092"/>
              <a:ext cx="131212" cy="506362"/>
            </a:xfrm>
            <a:custGeom>
              <a:avLst/>
              <a:gdLst/>
              <a:ahLst/>
              <a:cxnLst/>
              <a:rect l="l" t="t" r="r" b="b"/>
              <a:pathLst>
                <a:path w="2023" h="7807" extrusionOk="0">
                  <a:moveTo>
                    <a:pt x="0" y="0"/>
                  </a:moveTo>
                  <a:lnTo>
                    <a:pt x="0" y="0"/>
                  </a:lnTo>
                  <a:cubicBezTo>
                    <a:pt x="1897" y="2320"/>
                    <a:pt x="1505" y="7367"/>
                    <a:pt x="1333" y="7806"/>
                  </a:cubicBezTo>
                  <a:lnTo>
                    <a:pt x="1819" y="6834"/>
                  </a:lnTo>
                  <a:cubicBezTo>
                    <a:pt x="2022" y="1835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6" name="Google Shape;37606;p37"/>
            <p:cNvSpPr/>
            <p:nvPr/>
          </p:nvSpPr>
          <p:spPr>
            <a:xfrm>
              <a:off x="7312648" y="3257007"/>
              <a:ext cx="425028" cy="491120"/>
            </a:xfrm>
            <a:custGeom>
              <a:avLst/>
              <a:gdLst/>
              <a:ahLst/>
              <a:cxnLst/>
              <a:rect l="l" t="t" r="r" b="b"/>
              <a:pathLst>
                <a:path w="6553" h="7572" extrusionOk="0">
                  <a:moveTo>
                    <a:pt x="1" y="1"/>
                  </a:moveTo>
                  <a:lnTo>
                    <a:pt x="1" y="1"/>
                  </a:lnTo>
                  <a:cubicBezTo>
                    <a:pt x="3308" y="1599"/>
                    <a:pt x="6411" y="7038"/>
                    <a:pt x="6552" y="7571"/>
                  </a:cubicBezTo>
                  <a:lnTo>
                    <a:pt x="6317" y="6349"/>
                  </a:lnTo>
                  <a:cubicBezTo>
                    <a:pt x="3089" y="103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7" name="Google Shape;37607;p37"/>
            <p:cNvSpPr/>
            <p:nvPr/>
          </p:nvSpPr>
          <p:spPr>
            <a:xfrm>
              <a:off x="7743708" y="4009319"/>
              <a:ext cx="244068" cy="292843"/>
            </a:xfrm>
            <a:custGeom>
              <a:avLst/>
              <a:gdLst/>
              <a:ahLst/>
              <a:cxnLst/>
              <a:rect l="l" t="t" r="r" b="b"/>
              <a:pathLst>
                <a:path w="3763" h="4515" extrusionOk="0">
                  <a:moveTo>
                    <a:pt x="3741" y="0"/>
                  </a:moveTo>
                  <a:cubicBezTo>
                    <a:pt x="3510" y="0"/>
                    <a:pt x="1449" y="98"/>
                    <a:pt x="0" y="3512"/>
                  </a:cubicBezTo>
                  <a:lnTo>
                    <a:pt x="48" y="4515"/>
                  </a:lnTo>
                  <a:cubicBezTo>
                    <a:pt x="63" y="4092"/>
                    <a:pt x="1474" y="314"/>
                    <a:pt x="3762" y="1"/>
                  </a:cubicBezTo>
                  <a:cubicBezTo>
                    <a:pt x="3762" y="1"/>
                    <a:pt x="3755" y="0"/>
                    <a:pt x="37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8" name="Google Shape;37608;p37"/>
            <p:cNvSpPr/>
            <p:nvPr/>
          </p:nvSpPr>
          <p:spPr>
            <a:xfrm>
              <a:off x="7215034" y="4467814"/>
              <a:ext cx="469781" cy="291870"/>
            </a:xfrm>
            <a:custGeom>
              <a:avLst/>
              <a:gdLst/>
              <a:ahLst/>
              <a:cxnLst/>
              <a:rect l="l" t="t" r="r" b="b"/>
              <a:pathLst>
                <a:path w="7243" h="4500" extrusionOk="0">
                  <a:moveTo>
                    <a:pt x="1" y="1"/>
                  </a:moveTo>
                  <a:cubicBezTo>
                    <a:pt x="1" y="1"/>
                    <a:pt x="1490" y="2775"/>
                    <a:pt x="6443" y="4499"/>
                  </a:cubicBezTo>
                  <a:lnTo>
                    <a:pt x="7242" y="4170"/>
                  </a:lnTo>
                  <a:cubicBezTo>
                    <a:pt x="6772" y="4139"/>
                    <a:pt x="1709" y="255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9" name="Google Shape;37609;p37"/>
            <p:cNvSpPr/>
            <p:nvPr/>
          </p:nvSpPr>
          <p:spPr>
            <a:xfrm>
              <a:off x="6866671" y="4588778"/>
              <a:ext cx="204114" cy="148529"/>
            </a:xfrm>
            <a:custGeom>
              <a:avLst/>
              <a:gdLst/>
              <a:ahLst/>
              <a:cxnLst/>
              <a:rect l="l" t="t" r="r" b="b"/>
              <a:pathLst>
                <a:path w="3147" h="2290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1" y="1033"/>
                    <a:pt x="1" y="2289"/>
                    <a:pt x="1031" y="2289"/>
                  </a:cubicBezTo>
                  <a:cubicBezTo>
                    <a:pt x="1252" y="2289"/>
                    <a:pt x="1521" y="2231"/>
                    <a:pt x="1845" y="2101"/>
                  </a:cubicBezTo>
                  <a:cubicBezTo>
                    <a:pt x="3146" y="1584"/>
                    <a:pt x="2535" y="111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0" name="Google Shape;37610;p37"/>
            <p:cNvSpPr/>
            <p:nvPr/>
          </p:nvSpPr>
          <p:spPr>
            <a:xfrm>
              <a:off x="6993667" y="4655065"/>
              <a:ext cx="186537" cy="152162"/>
            </a:xfrm>
            <a:custGeom>
              <a:avLst/>
              <a:gdLst/>
              <a:ahLst/>
              <a:cxnLst/>
              <a:rect l="l" t="t" r="r" b="b"/>
              <a:pathLst>
                <a:path w="2876" h="2346" extrusionOk="0">
                  <a:moveTo>
                    <a:pt x="1514" y="0"/>
                  </a:moveTo>
                  <a:cubicBezTo>
                    <a:pt x="633" y="0"/>
                    <a:pt x="1" y="584"/>
                    <a:pt x="859" y="1816"/>
                  </a:cubicBezTo>
                  <a:cubicBezTo>
                    <a:pt x="1120" y="2185"/>
                    <a:pt x="1413" y="2345"/>
                    <a:pt x="1686" y="2345"/>
                  </a:cubicBezTo>
                  <a:cubicBezTo>
                    <a:pt x="2332" y="2345"/>
                    <a:pt x="2875" y="1456"/>
                    <a:pt x="2677" y="311"/>
                  </a:cubicBezTo>
                  <a:cubicBezTo>
                    <a:pt x="2308" y="106"/>
                    <a:pt x="1889" y="0"/>
                    <a:pt x="15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1" name="Google Shape;37611;p37"/>
            <p:cNvSpPr/>
            <p:nvPr/>
          </p:nvSpPr>
          <p:spPr>
            <a:xfrm>
              <a:off x="6978749" y="4811767"/>
              <a:ext cx="186667" cy="139254"/>
            </a:xfrm>
            <a:custGeom>
              <a:avLst/>
              <a:gdLst/>
              <a:ahLst/>
              <a:cxnLst/>
              <a:rect l="l" t="t" r="r" b="b"/>
              <a:pathLst>
                <a:path w="2878" h="2147" extrusionOk="0">
                  <a:moveTo>
                    <a:pt x="1752" y="0"/>
                  </a:moveTo>
                  <a:cubicBezTo>
                    <a:pt x="1471" y="0"/>
                    <a:pt x="1138" y="157"/>
                    <a:pt x="760" y="544"/>
                  </a:cubicBezTo>
                  <a:cubicBezTo>
                    <a:pt x="0" y="1340"/>
                    <a:pt x="725" y="2146"/>
                    <a:pt x="1818" y="2146"/>
                  </a:cubicBezTo>
                  <a:cubicBezTo>
                    <a:pt x="2124" y="2146"/>
                    <a:pt x="2458" y="2083"/>
                    <a:pt x="2797" y="1939"/>
                  </a:cubicBezTo>
                  <a:cubicBezTo>
                    <a:pt x="2877" y="1098"/>
                    <a:pt x="2495" y="0"/>
                    <a:pt x="17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2" name="Google Shape;37612;p37"/>
            <p:cNvSpPr/>
            <p:nvPr/>
          </p:nvSpPr>
          <p:spPr>
            <a:xfrm>
              <a:off x="6754528" y="4711039"/>
              <a:ext cx="177392" cy="150021"/>
            </a:xfrm>
            <a:custGeom>
              <a:avLst/>
              <a:gdLst/>
              <a:ahLst/>
              <a:cxnLst/>
              <a:rect l="l" t="t" r="r" b="b"/>
              <a:pathLst>
                <a:path w="2735" h="2313" extrusionOk="0">
                  <a:moveTo>
                    <a:pt x="1728" y="1"/>
                  </a:moveTo>
                  <a:cubicBezTo>
                    <a:pt x="1244" y="1"/>
                    <a:pt x="621" y="246"/>
                    <a:pt x="0" y="749"/>
                  </a:cubicBezTo>
                  <a:cubicBezTo>
                    <a:pt x="476" y="1700"/>
                    <a:pt x="1151" y="2312"/>
                    <a:pt x="1704" y="2312"/>
                  </a:cubicBezTo>
                  <a:cubicBezTo>
                    <a:pt x="2117" y="2312"/>
                    <a:pt x="2462" y="1970"/>
                    <a:pt x="2602" y="1172"/>
                  </a:cubicBezTo>
                  <a:cubicBezTo>
                    <a:pt x="2734" y="400"/>
                    <a:pt x="2344" y="1"/>
                    <a:pt x="17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3" name="Google Shape;37613;p37"/>
            <p:cNvSpPr/>
            <p:nvPr/>
          </p:nvSpPr>
          <p:spPr>
            <a:xfrm>
              <a:off x="6837419" y="4841148"/>
              <a:ext cx="227269" cy="166560"/>
            </a:xfrm>
            <a:custGeom>
              <a:avLst/>
              <a:gdLst/>
              <a:ahLst/>
              <a:cxnLst/>
              <a:rect l="l" t="t" r="r" b="b"/>
              <a:pathLst>
                <a:path w="3504" h="2568" extrusionOk="0">
                  <a:moveTo>
                    <a:pt x="1134" y="0"/>
                  </a:moveTo>
                  <a:cubicBezTo>
                    <a:pt x="317" y="0"/>
                    <a:pt x="1" y="972"/>
                    <a:pt x="697" y="2568"/>
                  </a:cubicBezTo>
                  <a:cubicBezTo>
                    <a:pt x="2359" y="2223"/>
                    <a:pt x="3503" y="969"/>
                    <a:pt x="1795" y="170"/>
                  </a:cubicBezTo>
                  <a:cubicBezTo>
                    <a:pt x="1551" y="55"/>
                    <a:pt x="1328" y="0"/>
                    <a:pt x="1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4" name="Google Shape;37614;p37"/>
            <p:cNvSpPr/>
            <p:nvPr/>
          </p:nvSpPr>
          <p:spPr>
            <a:xfrm>
              <a:off x="6874454" y="4686911"/>
              <a:ext cx="232912" cy="209628"/>
            </a:xfrm>
            <a:custGeom>
              <a:avLst/>
              <a:gdLst/>
              <a:ahLst/>
              <a:cxnLst/>
              <a:rect l="l" t="t" r="r" b="b"/>
              <a:pathLst>
                <a:path w="3591" h="3232" extrusionOk="0">
                  <a:moveTo>
                    <a:pt x="1798" y="0"/>
                  </a:moveTo>
                  <a:cubicBezTo>
                    <a:pt x="1414" y="0"/>
                    <a:pt x="1029" y="138"/>
                    <a:pt x="722" y="416"/>
                  </a:cubicBezTo>
                  <a:cubicBezTo>
                    <a:pt x="48" y="1012"/>
                    <a:pt x="1" y="2030"/>
                    <a:pt x="597" y="2704"/>
                  </a:cubicBezTo>
                  <a:cubicBezTo>
                    <a:pt x="913" y="3054"/>
                    <a:pt x="1349" y="3231"/>
                    <a:pt x="1787" y="3231"/>
                  </a:cubicBezTo>
                  <a:cubicBezTo>
                    <a:pt x="2173" y="3231"/>
                    <a:pt x="2561" y="3093"/>
                    <a:pt x="2869" y="2814"/>
                  </a:cubicBezTo>
                  <a:cubicBezTo>
                    <a:pt x="3543" y="2218"/>
                    <a:pt x="3590" y="1200"/>
                    <a:pt x="2995" y="541"/>
                  </a:cubicBezTo>
                  <a:cubicBezTo>
                    <a:pt x="2677" y="181"/>
                    <a:pt x="2238" y="0"/>
                    <a:pt x="1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5" name="Google Shape;37615;p37"/>
            <p:cNvSpPr/>
            <p:nvPr/>
          </p:nvSpPr>
          <p:spPr>
            <a:xfrm>
              <a:off x="6879124" y="4612192"/>
              <a:ext cx="183489" cy="131925"/>
            </a:xfrm>
            <a:custGeom>
              <a:avLst/>
              <a:gdLst/>
              <a:ahLst/>
              <a:cxnLst/>
              <a:rect l="l" t="t" r="r" b="b"/>
              <a:pathLst>
                <a:path w="2829" h="2034" extrusionOk="0">
                  <a:moveTo>
                    <a:pt x="509" y="0"/>
                  </a:moveTo>
                  <a:lnTo>
                    <a:pt x="509" y="0"/>
                  </a:lnTo>
                  <a:cubicBezTo>
                    <a:pt x="32" y="916"/>
                    <a:pt x="0" y="2034"/>
                    <a:pt x="921" y="2034"/>
                  </a:cubicBezTo>
                  <a:cubicBezTo>
                    <a:pt x="1120" y="2034"/>
                    <a:pt x="1362" y="1982"/>
                    <a:pt x="1653" y="1866"/>
                  </a:cubicBezTo>
                  <a:cubicBezTo>
                    <a:pt x="2829" y="1395"/>
                    <a:pt x="2280" y="95"/>
                    <a:pt x="509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6" name="Google Shape;37616;p37"/>
            <p:cNvSpPr/>
            <p:nvPr/>
          </p:nvSpPr>
          <p:spPr>
            <a:xfrm>
              <a:off x="6993213" y="4670631"/>
              <a:ext cx="166236" cy="135687"/>
            </a:xfrm>
            <a:custGeom>
              <a:avLst/>
              <a:gdLst/>
              <a:ahLst/>
              <a:cxnLst/>
              <a:rect l="l" t="t" r="r" b="b"/>
              <a:pathLst>
                <a:path w="2563" h="2092" extrusionOk="0">
                  <a:moveTo>
                    <a:pt x="1349" y="0"/>
                  </a:moveTo>
                  <a:cubicBezTo>
                    <a:pt x="561" y="0"/>
                    <a:pt x="1" y="521"/>
                    <a:pt x="772" y="1623"/>
                  </a:cubicBezTo>
                  <a:cubicBezTo>
                    <a:pt x="1005" y="1949"/>
                    <a:pt x="1264" y="2091"/>
                    <a:pt x="1507" y="2091"/>
                  </a:cubicBezTo>
                  <a:cubicBezTo>
                    <a:pt x="2081" y="2091"/>
                    <a:pt x="2563" y="1299"/>
                    <a:pt x="2386" y="275"/>
                  </a:cubicBezTo>
                  <a:cubicBezTo>
                    <a:pt x="2056" y="93"/>
                    <a:pt x="1682" y="0"/>
                    <a:pt x="1349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7" name="Google Shape;37617;p37"/>
            <p:cNvSpPr/>
            <p:nvPr/>
          </p:nvSpPr>
          <p:spPr>
            <a:xfrm>
              <a:off x="6979333" y="4810729"/>
              <a:ext cx="167015" cy="124337"/>
            </a:xfrm>
            <a:custGeom>
              <a:avLst/>
              <a:gdLst/>
              <a:ahLst/>
              <a:cxnLst/>
              <a:rect l="l" t="t" r="r" b="b"/>
              <a:pathLst>
                <a:path w="2575" h="1917" extrusionOk="0">
                  <a:moveTo>
                    <a:pt x="1572" y="0"/>
                  </a:moveTo>
                  <a:cubicBezTo>
                    <a:pt x="1323" y="0"/>
                    <a:pt x="1026" y="139"/>
                    <a:pt x="688" y="482"/>
                  </a:cubicBezTo>
                  <a:cubicBezTo>
                    <a:pt x="0" y="1194"/>
                    <a:pt x="650" y="1916"/>
                    <a:pt x="1635" y="1916"/>
                  </a:cubicBezTo>
                  <a:cubicBezTo>
                    <a:pt x="1907" y="1916"/>
                    <a:pt x="2204" y="1861"/>
                    <a:pt x="2506" y="1736"/>
                  </a:cubicBezTo>
                  <a:cubicBezTo>
                    <a:pt x="2575" y="984"/>
                    <a:pt x="2237" y="0"/>
                    <a:pt x="1572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8" name="Google Shape;37618;p37"/>
            <p:cNvSpPr/>
            <p:nvPr/>
          </p:nvSpPr>
          <p:spPr>
            <a:xfrm>
              <a:off x="6779953" y="4720638"/>
              <a:ext cx="158518" cy="133741"/>
            </a:xfrm>
            <a:custGeom>
              <a:avLst/>
              <a:gdLst/>
              <a:ahLst/>
              <a:cxnLst/>
              <a:rect l="l" t="t" r="r" b="b"/>
              <a:pathLst>
                <a:path w="2444" h="2062" extrusionOk="0">
                  <a:moveTo>
                    <a:pt x="1536" y="0"/>
                  </a:moveTo>
                  <a:cubicBezTo>
                    <a:pt x="1104" y="0"/>
                    <a:pt x="549" y="218"/>
                    <a:pt x="0" y="664"/>
                  </a:cubicBezTo>
                  <a:cubicBezTo>
                    <a:pt x="422" y="1517"/>
                    <a:pt x="1024" y="2061"/>
                    <a:pt x="1518" y="2061"/>
                  </a:cubicBezTo>
                  <a:cubicBezTo>
                    <a:pt x="1885" y="2061"/>
                    <a:pt x="2193" y="1759"/>
                    <a:pt x="2320" y="1056"/>
                  </a:cubicBezTo>
                  <a:cubicBezTo>
                    <a:pt x="2443" y="360"/>
                    <a:pt x="2091" y="0"/>
                    <a:pt x="1536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9" name="Google Shape;37619;p37"/>
            <p:cNvSpPr/>
            <p:nvPr/>
          </p:nvSpPr>
          <p:spPr>
            <a:xfrm>
              <a:off x="6853634" y="4836543"/>
              <a:ext cx="202882" cy="148789"/>
            </a:xfrm>
            <a:custGeom>
              <a:avLst/>
              <a:gdLst/>
              <a:ahLst/>
              <a:cxnLst/>
              <a:rect l="l" t="t" r="r" b="b"/>
              <a:pathLst>
                <a:path w="3128" h="2294" extrusionOk="0">
                  <a:moveTo>
                    <a:pt x="1018" y="1"/>
                  </a:moveTo>
                  <a:cubicBezTo>
                    <a:pt x="281" y="1"/>
                    <a:pt x="1" y="860"/>
                    <a:pt x="635" y="2294"/>
                  </a:cubicBezTo>
                  <a:cubicBezTo>
                    <a:pt x="2109" y="1996"/>
                    <a:pt x="3128" y="868"/>
                    <a:pt x="1607" y="147"/>
                  </a:cubicBezTo>
                  <a:cubicBezTo>
                    <a:pt x="1390" y="48"/>
                    <a:pt x="1191" y="1"/>
                    <a:pt x="1018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0" name="Google Shape;37620;p37"/>
            <p:cNvSpPr/>
            <p:nvPr/>
          </p:nvSpPr>
          <p:spPr>
            <a:xfrm>
              <a:off x="6893912" y="4838683"/>
              <a:ext cx="134130" cy="98911"/>
            </a:xfrm>
            <a:custGeom>
              <a:avLst/>
              <a:gdLst/>
              <a:ahLst/>
              <a:cxnLst/>
              <a:rect l="l" t="t" r="r" b="b"/>
              <a:pathLst>
                <a:path w="2068" h="1525" extrusionOk="0">
                  <a:moveTo>
                    <a:pt x="662" y="1"/>
                  </a:moveTo>
                  <a:cubicBezTo>
                    <a:pt x="180" y="1"/>
                    <a:pt x="0" y="572"/>
                    <a:pt x="406" y="1524"/>
                  </a:cubicBezTo>
                  <a:cubicBezTo>
                    <a:pt x="1394" y="1320"/>
                    <a:pt x="2068" y="568"/>
                    <a:pt x="1049" y="98"/>
                  </a:cubicBezTo>
                  <a:cubicBezTo>
                    <a:pt x="906" y="32"/>
                    <a:pt x="776" y="1"/>
                    <a:pt x="6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1" name="Google Shape;37621;p37"/>
            <p:cNvSpPr/>
            <p:nvPr/>
          </p:nvSpPr>
          <p:spPr>
            <a:xfrm>
              <a:off x="6911943" y="4830576"/>
              <a:ext cx="104943" cy="77508"/>
            </a:xfrm>
            <a:custGeom>
              <a:avLst/>
              <a:gdLst/>
              <a:ahLst/>
              <a:cxnLst/>
              <a:rect l="l" t="t" r="r" b="b"/>
              <a:pathLst>
                <a:path w="1618" h="1195" extrusionOk="0">
                  <a:moveTo>
                    <a:pt x="520" y="0"/>
                  </a:moveTo>
                  <a:cubicBezTo>
                    <a:pt x="143" y="0"/>
                    <a:pt x="1" y="450"/>
                    <a:pt x="316" y="1195"/>
                  </a:cubicBezTo>
                  <a:cubicBezTo>
                    <a:pt x="1100" y="1038"/>
                    <a:pt x="1617" y="442"/>
                    <a:pt x="834" y="82"/>
                  </a:cubicBezTo>
                  <a:cubicBezTo>
                    <a:pt x="717" y="27"/>
                    <a:pt x="612" y="0"/>
                    <a:pt x="5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2" name="Google Shape;37622;p37"/>
            <p:cNvSpPr/>
            <p:nvPr/>
          </p:nvSpPr>
          <p:spPr>
            <a:xfrm>
              <a:off x="6837873" y="4746712"/>
              <a:ext cx="99755" cy="84837"/>
            </a:xfrm>
            <a:custGeom>
              <a:avLst/>
              <a:gdLst/>
              <a:ahLst/>
              <a:cxnLst/>
              <a:rect l="l" t="t" r="r" b="b"/>
              <a:pathLst>
                <a:path w="1538" h="1308" extrusionOk="0">
                  <a:moveTo>
                    <a:pt x="970" y="1"/>
                  </a:moveTo>
                  <a:cubicBezTo>
                    <a:pt x="699" y="1"/>
                    <a:pt x="350" y="138"/>
                    <a:pt x="1" y="419"/>
                  </a:cubicBezTo>
                  <a:cubicBezTo>
                    <a:pt x="271" y="959"/>
                    <a:pt x="655" y="1308"/>
                    <a:pt x="965" y="1308"/>
                  </a:cubicBezTo>
                  <a:cubicBezTo>
                    <a:pt x="1195" y="1308"/>
                    <a:pt x="1385" y="1116"/>
                    <a:pt x="1458" y="669"/>
                  </a:cubicBezTo>
                  <a:cubicBezTo>
                    <a:pt x="1538" y="228"/>
                    <a:pt x="1319" y="1"/>
                    <a:pt x="9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3" name="Google Shape;37623;p37"/>
            <p:cNvSpPr/>
            <p:nvPr/>
          </p:nvSpPr>
          <p:spPr>
            <a:xfrm>
              <a:off x="6866347" y="4754041"/>
              <a:ext cx="86394" cy="73551"/>
            </a:xfrm>
            <a:custGeom>
              <a:avLst/>
              <a:gdLst/>
              <a:ahLst/>
              <a:cxnLst/>
              <a:rect l="l" t="t" r="r" b="b"/>
              <a:pathLst>
                <a:path w="1332" h="1134" extrusionOk="0">
                  <a:moveTo>
                    <a:pt x="839" y="1"/>
                  </a:moveTo>
                  <a:cubicBezTo>
                    <a:pt x="604" y="1"/>
                    <a:pt x="302" y="121"/>
                    <a:pt x="1" y="368"/>
                  </a:cubicBezTo>
                  <a:cubicBezTo>
                    <a:pt x="234" y="836"/>
                    <a:pt x="566" y="1133"/>
                    <a:pt x="836" y="1133"/>
                  </a:cubicBezTo>
                  <a:cubicBezTo>
                    <a:pt x="1037" y="1133"/>
                    <a:pt x="1203" y="969"/>
                    <a:pt x="1270" y="588"/>
                  </a:cubicBezTo>
                  <a:cubicBezTo>
                    <a:pt x="1332" y="200"/>
                    <a:pt x="1141" y="1"/>
                    <a:pt x="8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4" name="Google Shape;37624;p37"/>
            <p:cNvSpPr/>
            <p:nvPr/>
          </p:nvSpPr>
          <p:spPr>
            <a:xfrm>
              <a:off x="6911554" y="4654870"/>
              <a:ext cx="123623" cy="89637"/>
            </a:xfrm>
            <a:custGeom>
              <a:avLst/>
              <a:gdLst/>
              <a:ahLst/>
              <a:cxnLst/>
              <a:rect l="l" t="t" r="r" b="b"/>
              <a:pathLst>
                <a:path w="1906" h="1382" extrusionOk="0">
                  <a:moveTo>
                    <a:pt x="338" y="1"/>
                  </a:moveTo>
                  <a:lnTo>
                    <a:pt x="338" y="1"/>
                  </a:lnTo>
                  <a:cubicBezTo>
                    <a:pt x="15" y="622"/>
                    <a:pt x="1" y="1381"/>
                    <a:pt x="622" y="1381"/>
                  </a:cubicBezTo>
                  <a:cubicBezTo>
                    <a:pt x="754" y="1381"/>
                    <a:pt x="914" y="1347"/>
                    <a:pt x="1106" y="1270"/>
                  </a:cubicBezTo>
                  <a:cubicBezTo>
                    <a:pt x="1905" y="957"/>
                    <a:pt x="1529" y="63"/>
                    <a:pt x="3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5" name="Google Shape;37625;p37"/>
            <p:cNvSpPr/>
            <p:nvPr/>
          </p:nvSpPr>
          <p:spPr>
            <a:xfrm>
              <a:off x="6920051" y="4676209"/>
              <a:ext cx="123234" cy="89637"/>
            </a:xfrm>
            <a:custGeom>
              <a:avLst/>
              <a:gdLst/>
              <a:ahLst/>
              <a:cxnLst/>
              <a:rect l="l" t="t" r="r" b="b"/>
              <a:pathLst>
                <a:path w="1900" h="1382" extrusionOk="0">
                  <a:moveTo>
                    <a:pt x="348" y="1"/>
                  </a:moveTo>
                  <a:lnTo>
                    <a:pt x="348" y="1"/>
                  </a:lnTo>
                  <a:cubicBezTo>
                    <a:pt x="25" y="622"/>
                    <a:pt x="0" y="1381"/>
                    <a:pt x="627" y="1381"/>
                  </a:cubicBezTo>
                  <a:cubicBezTo>
                    <a:pt x="760" y="1381"/>
                    <a:pt x="922" y="1347"/>
                    <a:pt x="1116" y="1271"/>
                  </a:cubicBezTo>
                  <a:cubicBezTo>
                    <a:pt x="1900" y="957"/>
                    <a:pt x="1524" y="64"/>
                    <a:pt x="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6" name="Google Shape;37626;p37"/>
            <p:cNvSpPr/>
            <p:nvPr/>
          </p:nvSpPr>
          <p:spPr>
            <a:xfrm>
              <a:off x="6999894" y="4695602"/>
              <a:ext cx="117072" cy="95928"/>
            </a:xfrm>
            <a:custGeom>
              <a:avLst/>
              <a:gdLst/>
              <a:ahLst/>
              <a:cxnLst/>
              <a:rect l="l" t="t" r="r" b="b"/>
              <a:pathLst>
                <a:path w="1805" h="1479" extrusionOk="0">
                  <a:moveTo>
                    <a:pt x="960" y="0"/>
                  </a:moveTo>
                  <a:cubicBezTo>
                    <a:pt x="405" y="0"/>
                    <a:pt x="1" y="369"/>
                    <a:pt x="543" y="1144"/>
                  </a:cubicBezTo>
                  <a:cubicBezTo>
                    <a:pt x="707" y="1377"/>
                    <a:pt x="890" y="1479"/>
                    <a:pt x="1061" y="1479"/>
                  </a:cubicBezTo>
                  <a:cubicBezTo>
                    <a:pt x="1465" y="1479"/>
                    <a:pt x="1804" y="914"/>
                    <a:pt x="1672" y="188"/>
                  </a:cubicBezTo>
                  <a:cubicBezTo>
                    <a:pt x="1447" y="64"/>
                    <a:pt x="1190" y="0"/>
                    <a:pt x="9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7" name="Google Shape;37627;p37"/>
            <p:cNvSpPr/>
            <p:nvPr/>
          </p:nvSpPr>
          <p:spPr>
            <a:xfrm>
              <a:off x="6973690" y="4705526"/>
              <a:ext cx="117137" cy="95214"/>
            </a:xfrm>
            <a:custGeom>
              <a:avLst/>
              <a:gdLst/>
              <a:ahLst/>
              <a:cxnLst/>
              <a:rect l="l" t="t" r="r" b="b"/>
              <a:pathLst>
                <a:path w="1806" h="1468" extrusionOk="0">
                  <a:moveTo>
                    <a:pt x="952" y="1"/>
                  </a:moveTo>
                  <a:cubicBezTo>
                    <a:pt x="397" y="1"/>
                    <a:pt x="1" y="362"/>
                    <a:pt x="540" y="1132"/>
                  </a:cubicBezTo>
                  <a:cubicBezTo>
                    <a:pt x="704" y="1366"/>
                    <a:pt x="887" y="1467"/>
                    <a:pt x="1059" y="1467"/>
                  </a:cubicBezTo>
                  <a:cubicBezTo>
                    <a:pt x="1463" y="1467"/>
                    <a:pt x="1805" y="907"/>
                    <a:pt x="1684" y="192"/>
                  </a:cubicBezTo>
                  <a:cubicBezTo>
                    <a:pt x="1451" y="66"/>
                    <a:pt x="1187" y="1"/>
                    <a:pt x="9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8" name="Google Shape;37628;p37"/>
            <p:cNvSpPr/>
            <p:nvPr/>
          </p:nvSpPr>
          <p:spPr>
            <a:xfrm>
              <a:off x="6998531" y="4817280"/>
              <a:ext cx="111754" cy="83475"/>
            </a:xfrm>
            <a:custGeom>
              <a:avLst/>
              <a:gdLst/>
              <a:ahLst/>
              <a:cxnLst/>
              <a:rect l="l" t="t" r="r" b="b"/>
              <a:pathLst>
                <a:path w="1723" h="1287" extrusionOk="0">
                  <a:moveTo>
                    <a:pt x="1053" y="0"/>
                  </a:moveTo>
                  <a:cubicBezTo>
                    <a:pt x="884" y="0"/>
                    <a:pt x="684" y="96"/>
                    <a:pt x="455" y="334"/>
                  </a:cubicBezTo>
                  <a:cubicBezTo>
                    <a:pt x="0" y="801"/>
                    <a:pt x="431" y="1286"/>
                    <a:pt x="1092" y="1286"/>
                  </a:cubicBezTo>
                  <a:cubicBezTo>
                    <a:pt x="1274" y="1286"/>
                    <a:pt x="1474" y="1249"/>
                    <a:pt x="1677" y="1165"/>
                  </a:cubicBezTo>
                  <a:cubicBezTo>
                    <a:pt x="1723" y="665"/>
                    <a:pt x="1497" y="0"/>
                    <a:pt x="10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9" name="Google Shape;37629;p37"/>
            <p:cNvSpPr/>
            <p:nvPr/>
          </p:nvSpPr>
          <p:spPr>
            <a:xfrm>
              <a:off x="6974339" y="4794384"/>
              <a:ext cx="112597" cy="83994"/>
            </a:xfrm>
            <a:custGeom>
              <a:avLst/>
              <a:gdLst/>
              <a:ahLst/>
              <a:cxnLst/>
              <a:rect l="l" t="t" r="r" b="b"/>
              <a:pathLst>
                <a:path w="1736" h="1295" extrusionOk="0">
                  <a:moveTo>
                    <a:pt x="1063" y="0"/>
                  </a:moveTo>
                  <a:cubicBezTo>
                    <a:pt x="894" y="0"/>
                    <a:pt x="695" y="94"/>
                    <a:pt x="467" y="326"/>
                  </a:cubicBezTo>
                  <a:cubicBezTo>
                    <a:pt x="0" y="806"/>
                    <a:pt x="439" y="1295"/>
                    <a:pt x="1103" y="1295"/>
                  </a:cubicBezTo>
                  <a:cubicBezTo>
                    <a:pt x="1287" y="1295"/>
                    <a:pt x="1487" y="1257"/>
                    <a:pt x="1690" y="1173"/>
                  </a:cubicBezTo>
                  <a:cubicBezTo>
                    <a:pt x="1735" y="661"/>
                    <a:pt x="1508" y="0"/>
                    <a:pt x="1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0" name="Google Shape;37630;p37"/>
            <p:cNvSpPr/>
            <p:nvPr/>
          </p:nvSpPr>
          <p:spPr>
            <a:xfrm>
              <a:off x="6946643" y="4769932"/>
              <a:ext cx="111819" cy="84059"/>
            </a:xfrm>
            <a:custGeom>
              <a:avLst/>
              <a:gdLst/>
              <a:ahLst/>
              <a:cxnLst/>
              <a:rect l="l" t="t" r="r" b="b"/>
              <a:pathLst>
                <a:path w="1724" h="1296" extrusionOk="0">
                  <a:moveTo>
                    <a:pt x="1051" y="1"/>
                  </a:moveTo>
                  <a:cubicBezTo>
                    <a:pt x="883" y="1"/>
                    <a:pt x="683" y="95"/>
                    <a:pt x="455" y="327"/>
                  </a:cubicBezTo>
                  <a:cubicBezTo>
                    <a:pt x="1" y="806"/>
                    <a:pt x="432" y="1295"/>
                    <a:pt x="1093" y="1295"/>
                  </a:cubicBezTo>
                  <a:cubicBezTo>
                    <a:pt x="1275" y="1295"/>
                    <a:pt x="1475" y="1258"/>
                    <a:pt x="1678" y="1174"/>
                  </a:cubicBezTo>
                  <a:cubicBezTo>
                    <a:pt x="1723" y="662"/>
                    <a:pt x="1496" y="1"/>
                    <a:pt x="10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1" name="Google Shape;37631;p37"/>
            <p:cNvSpPr/>
            <p:nvPr/>
          </p:nvSpPr>
          <p:spPr>
            <a:xfrm>
              <a:off x="6961496" y="4723233"/>
              <a:ext cx="100144" cy="80816"/>
            </a:xfrm>
            <a:custGeom>
              <a:avLst/>
              <a:gdLst/>
              <a:ahLst/>
              <a:cxnLst/>
              <a:rect l="l" t="t" r="r" b="b"/>
              <a:pathLst>
                <a:path w="1544" h="1246" extrusionOk="0">
                  <a:moveTo>
                    <a:pt x="1031" y="0"/>
                  </a:moveTo>
                  <a:cubicBezTo>
                    <a:pt x="480" y="0"/>
                    <a:pt x="0" y="269"/>
                    <a:pt x="430" y="937"/>
                  </a:cubicBezTo>
                  <a:cubicBezTo>
                    <a:pt x="568" y="1152"/>
                    <a:pt x="719" y="1246"/>
                    <a:pt x="865" y="1246"/>
                  </a:cubicBezTo>
                  <a:cubicBezTo>
                    <a:pt x="1198" y="1246"/>
                    <a:pt x="1499" y="752"/>
                    <a:pt x="1543" y="75"/>
                  </a:cubicBezTo>
                  <a:cubicBezTo>
                    <a:pt x="1382" y="27"/>
                    <a:pt x="1203" y="0"/>
                    <a:pt x="10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2" name="Google Shape;37632;p37"/>
            <p:cNvSpPr/>
            <p:nvPr/>
          </p:nvSpPr>
          <p:spPr>
            <a:xfrm>
              <a:off x="6922451" y="4687430"/>
              <a:ext cx="116813" cy="89701"/>
            </a:xfrm>
            <a:custGeom>
              <a:avLst/>
              <a:gdLst/>
              <a:ahLst/>
              <a:cxnLst/>
              <a:rect l="l" t="t" r="r" b="b"/>
              <a:pathLst>
                <a:path w="1801" h="1383" extrusionOk="0">
                  <a:moveTo>
                    <a:pt x="546" y="0"/>
                  </a:moveTo>
                  <a:cubicBezTo>
                    <a:pt x="166" y="508"/>
                    <a:pt x="1" y="1383"/>
                    <a:pt x="701" y="1383"/>
                  </a:cubicBezTo>
                  <a:cubicBezTo>
                    <a:pt x="779" y="1383"/>
                    <a:pt x="868" y="1372"/>
                    <a:pt x="969" y="1348"/>
                  </a:cubicBezTo>
                  <a:cubicBezTo>
                    <a:pt x="1800" y="1145"/>
                    <a:pt x="1440" y="392"/>
                    <a:pt x="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3" name="Google Shape;37633;p37"/>
            <p:cNvSpPr/>
            <p:nvPr/>
          </p:nvSpPr>
          <p:spPr>
            <a:xfrm>
              <a:off x="6888723" y="4738345"/>
              <a:ext cx="92490" cy="78156"/>
            </a:xfrm>
            <a:custGeom>
              <a:avLst/>
              <a:gdLst/>
              <a:ahLst/>
              <a:cxnLst/>
              <a:rect l="l" t="t" r="r" b="b"/>
              <a:pathLst>
                <a:path w="1426" h="1205" extrusionOk="0">
                  <a:moveTo>
                    <a:pt x="1000" y="1"/>
                  </a:moveTo>
                  <a:cubicBezTo>
                    <a:pt x="717" y="1"/>
                    <a:pt x="332" y="228"/>
                    <a:pt x="0" y="626"/>
                  </a:cubicBezTo>
                  <a:cubicBezTo>
                    <a:pt x="237" y="933"/>
                    <a:pt x="635" y="1205"/>
                    <a:pt x="948" y="1205"/>
                  </a:cubicBezTo>
                  <a:cubicBezTo>
                    <a:pt x="1196" y="1205"/>
                    <a:pt x="1390" y="1035"/>
                    <a:pt x="1411" y="579"/>
                  </a:cubicBezTo>
                  <a:cubicBezTo>
                    <a:pt x="1426" y="181"/>
                    <a:pt x="1253" y="1"/>
                    <a:pt x="10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4" name="Google Shape;37634;p37"/>
            <p:cNvSpPr/>
            <p:nvPr/>
          </p:nvSpPr>
          <p:spPr>
            <a:xfrm>
              <a:off x="6930234" y="4773240"/>
              <a:ext cx="118175" cy="91128"/>
            </a:xfrm>
            <a:custGeom>
              <a:avLst/>
              <a:gdLst/>
              <a:ahLst/>
              <a:cxnLst/>
              <a:rect l="l" t="t" r="r" b="b"/>
              <a:pathLst>
                <a:path w="1822" h="1405" extrusionOk="0">
                  <a:moveTo>
                    <a:pt x="545" y="1"/>
                  </a:moveTo>
                  <a:cubicBezTo>
                    <a:pt x="68" y="1"/>
                    <a:pt x="0" y="686"/>
                    <a:pt x="379" y="1405"/>
                  </a:cubicBezTo>
                  <a:cubicBezTo>
                    <a:pt x="1069" y="1232"/>
                    <a:pt x="1821" y="527"/>
                    <a:pt x="881" y="88"/>
                  </a:cubicBezTo>
                  <a:cubicBezTo>
                    <a:pt x="753" y="28"/>
                    <a:pt x="641" y="1"/>
                    <a:pt x="5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5" name="Google Shape;37635;p37"/>
            <p:cNvSpPr/>
            <p:nvPr/>
          </p:nvSpPr>
          <p:spPr>
            <a:xfrm>
              <a:off x="6897869" y="4901922"/>
              <a:ext cx="38721" cy="80362"/>
            </a:xfrm>
            <a:custGeom>
              <a:avLst/>
              <a:gdLst/>
              <a:ahLst/>
              <a:cxnLst/>
              <a:rect l="l" t="t" r="r" b="b"/>
              <a:pathLst>
                <a:path w="597" h="1239" extrusionOk="0">
                  <a:moveTo>
                    <a:pt x="439" y="1"/>
                  </a:moveTo>
                  <a:lnTo>
                    <a:pt x="0" y="1239"/>
                  </a:lnTo>
                  <a:lnTo>
                    <a:pt x="596" y="63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6" name="Google Shape;37636;p37"/>
            <p:cNvSpPr/>
            <p:nvPr/>
          </p:nvSpPr>
          <p:spPr>
            <a:xfrm>
              <a:off x="6775867" y="4766689"/>
              <a:ext cx="84448" cy="16345"/>
            </a:xfrm>
            <a:custGeom>
              <a:avLst/>
              <a:gdLst/>
              <a:ahLst/>
              <a:cxnLst/>
              <a:rect l="l" t="t" r="r" b="b"/>
              <a:pathLst>
                <a:path w="1302" h="252" extrusionOk="0">
                  <a:moveTo>
                    <a:pt x="1" y="1"/>
                  </a:moveTo>
                  <a:lnTo>
                    <a:pt x="1286" y="252"/>
                  </a:lnTo>
                  <a:lnTo>
                    <a:pt x="1302" y="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7" name="Google Shape;37637;p37"/>
            <p:cNvSpPr/>
            <p:nvPr/>
          </p:nvSpPr>
          <p:spPr>
            <a:xfrm>
              <a:off x="6907014" y="4597988"/>
              <a:ext cx="41770" cy="78286"/>
            </a:xfrm>
            <a:custGeom>
              <a:avLst/>
              <a:gdLst/>
              <a:ahLst/>
              <a:cxnLst/>
              <a:rect l="l" t="t" r="r" b="b"/>
              <a:pathLst>
                <a:path w="644" h="1207" extrusionOk="0">
                  <a:moveTo>
                    <a:pt x="1" y="0"/>
                  </a:moveTo>
                  <a:lnTo>
                    <a:pt x="486" y="1207"/>
                  </a:lnTo>
                  <a:lnTo>
                    <a:pt x="643" y="11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8" name="Google Shape;37638;p37"/>
            <p:cNvSpPr/>
            <p:nvPr/>
          </p:nvSpPr>
          <p:spPr>
            <a:xfrm>
              <a:off x="7078828" y="4868389"/>
              <a:ext cx="70243" cy="57012"/>
            </a:xfrm>
            <a:custGeom>
              <a:avLst/>
              <a:gdLst/>
              <a:ahLst/>
              <a:cxnLst/>
              <a:rect l="l" t="t" r="r" b="b"/>
              <a:pathLst>
                <a:path w="1083" h="879" extrusionOk="0">
                  <a:moveTo>
                    <a:pt x="110" y="0"/>
                  </a:moveTo>
                  <a:lnTo>
                    <a:pt x="0" y="126"/>
                  </a:lnTo>
                  <a:lnTo>
                    <a:pt x="1082" y="878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9" name="Google Shape;37639;p37"/>
            <p:cNvSpPr/>
            <p:nvPr/>
          </p:nvSpPr>
          <p:spPr>
            <a:xfrm>
              <a:off x="6932439" y="4726086"/>
              <a:ext cx="100728" cy="102738"/>
            </a:xfrm>
            <a:custGeom>
              <a:avLst/>
              <a:gdLst/>
              <a:ahLst/>
              <a:cxnLst/>
              <a:rect l="l" t="t" r="r" b="b"/>
              <a:pathLst>
                <a:path w="1553" h="1584" extrusionOk="0">
                  <a:moveTo>
                    <a:pt x="612" y="0"/>
                  </a:moveTo>
                  <a:cubicBezTo>
                    <a:pt x="502" y="125"/>
                    <a:pt x="439" y="313"/>
                    <a:pt x="424" y="486"/>
                  </a:cubicBezTo>
                  <a:cubicBezTo>
                    <a:pt x="283" y="533"/>
                    <a:pt x="126" y="643"/>
                    <a:pt x="0" y="815"/>
                  </a:cubicBezTo>
                  <a:cubicBezTo>
                    <a:pt x="110" y="972"/>
                    <a:pt x="283" y="1097"/>
                    <a:pt x="455" y="1144"/>
                  </a:cubicBezTo>
                  <a:cubicBezTo>
                    <a:pt x="455" y="1270"/>
                    <a:pt x="502" y="1426"/>
                    <a:pt x="596" y="1583"/>
                  </a:cubicBezTo>
                  <a:cubicBezTo>
                    <a:pt x="706" y="1552"/>
                    <a:pt x="815" y="1505"/>
                    <a:pt x="909" y="1442"/>
                  </a:cubicBezTo>
                  <a:cubicBezTo>
                    <a:pt x="980" y="1470"/>
                    <a:pt x="1060" y="1486"/>
                    <a:pt x="1148" y="1486"/>
                  </a:cubicBezTo>
                  <a:cubicBezTo>
                    <a:pt x="1256" y="1486"/>
                    <a:pt x="1376" y="1462"/>
                    <a:pt x="1505" y="1411"/>
                  </a:cubicBezTo>
                  <a:cubicBezTo>
                    <a:pt x="1521" y="1238"/>
                    <a:pt x="1474" y="1035"/>
                    <a:pt x="1380" y="893"/>
                  </a:cubicBezTo>
                  <a:cubicBezTo>
                    <a:pt x="1474" y="768"/>
                    <a:pt x="1536" y="580"/>
                    <a:pt x="1552" y="345"/>
                  </a:cubicBezTo>
                  <a:cubicBezTo>
                    <a:pt x="1466" y="319"/>
                    <a:pt x="1370" y="307"/>
                    <a:pt x="1278" y="307"/>
                  </a:cubicBezTo>
                  <a:cubicBezTo>
                    <a:pt x="1203" y="307"/>
                    <a:pt x="1130" y="315"/>
                    <a:pt x="1066" y="329"/>
                  </a:cubicBezTo>
                  <a:cubicBezTo>
                    <a:pt x="972" y="204"/>
                    <a:pt x="831" y="78"/>
                    <a:pt x="6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0" name="Google Shape;37640;p37"/>
            <p:cNvSpPr/>
            <p:nvPr/>
          </p:nvSpPr>
          <p:spPr>
            <a:xfrm>
              <a:off x="6976155" y="4769867"/>
              <a:ext cx="25490" cy="22896"/>
            </a:xfrm>
            <a:custGeom>
              <a:avLst/>
              <a:gdLst/>
              <a:ahLst/>
              <a:cxnLst/>
              <a:rect l="l" t="t" r="r" b="b"/>
              <a:pathLst>
                <a:path w="393" h="353" extrusionOk="0">
                  <a:moveTo>
                    <a:pt x="196" y="1"/>
                  </a:moveTo>
                  <a:cubicBezTo>
                    <a:pt x="152" y="1"/>
                    <a:pt x="108" y="16"/>
                    <a:pt x="79" y="46"/>
                  </a:cubicBezTo>
                  <a:cubicBezTo>
                    <a:pt x="0" y="109"/>
                    <a:pt x="0" y="218"/>
                    <a:pt x="63" y="297"/>
                  </a:cubicBezTo>
                  <a:cubicBezTo>
                    <a:pt x="98" y="332"/>
                    <a:pt x="148" y="352"/>
                    <a:pt x="199" y="352"/>
                  </a:cubicBezTo>
                  <a:cubicBezTo>
                    <a:pt x="239" y="352"/>
                    <a:pt x="279" y="340"/>
                    <a:pt x="314" y="312"/>
                  </a:cubicBezTo>
                  <a:cubicBezTo>
                    <a:pt x="392" y="234"/>
                    <a:pt x="392" y="124"/>
                    <a:pt x="330" y="62"/>
                  </a:cubicBezTo>
                  <a:cubicBezTo>
                    <a:pt x="296" y="20"/>
                    <a:pt x="246" y="1"/>
                    <a:pt x="1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1" name="Google Shape;37641;p37"/>
            <p:cNvSpPr/>
            <p:nvPr/>
          </p:nvSpPr>
          <p:spPr>
            <a:xfrm>
              <a:off x="7083887" y="4680295"/>
              <a:ext cx="74330" cy="49877"/>
            </a:xfrm>
            <a:custGeom>
              <a:avLst/>
              <a:gdLst/>
              <a:ahLst/>
              <a:cxnLst/>
              <a:rect l="l" t="t" r="r" b="b"/>
              <a:pathLst>
                <a:path w="1146" h="769" extrusionOk="0">
                  <a:moveTo>
                    <a:pt x="1145" y="1"/>
                  </a:moveTo>
                  <a:lnTo>
                    <a:pt x="1" y="628"/>
                  </a:lnTo>
                  <a:lnTo>
                    <a:pt x="95" y="769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2" name="Google Shape;37642;p37"/>
            <p:cNvSpPr/>
            <p:nvPr/>
          </p:nvSpPr>
          <p:spPr>
            <a:xfrm>
              <a:off x="7242535" y="4408856"/>
              <a:ext cx="182905" cy="130304"/>
            </a:xfrm>
            <a:custGeom>
              <a:avLst/>
              <a:gdLst/>
              <a:ahLst/>
              <a:cxnLst/>
              <a:rect l="l" t="t" r="r" b="b"/>
              <a:pathLst>
                <a:path w="2820" h="2009" extrusionOk="0">
                  <a:moveTo>
                    <a:pt x="2288" y="1"/>
                  </a:moveTo>
                  <a:lnTo>
                    <a:pt x="2288" y="1"/>
                  </a:lnTo>
                  <a:cubicBezTo>
                    <a:pt x="1129" y="16"/>
                    <a:pt x="0" y="706"/>
                    <a:pt x="1270" y="1756"/>
                  </a:cubicBezTo>
                  <a:cubicBezTo>
                    <a:pt x="1472" y="1930"/>
                    <a:pt x="1672" y="2008"/>
                    <a:pt x="1851" y="2008"/>
                  </a:cubicBezTo>
                  <a:cubicBezTo>
                    <a:pt x="2450" y="2008"/>
                    <a:pt x="2819" y="1134"/>
                    <a:pt x="2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3" name="Google Shape;37643;p37"/>
            <p:cNvSpPr/>
            <p:nvPr/>
          </p:nvSpPr>
          <p:spPr>
            <a:xfrm>
              <a:off x="7291115" y="4536501"/>
              <a:ext cx="141200" cy="126477"/>
            </a:xfrm>
            <a:custGeom>
              <a:avLst/>
              <a:gdLst/>
              <a:ahLst/>
              <a:cxnLst/>
              <a:rect l="l" t="t" r="r" b="b"/>
              <a:pathLst>
                <a:path w="2177" h="1950" extrusionOk="0">
                  <a:moveTo>
                    <a:pt x="1233" y="0"/>
                  </a:moveTo>
                  <a:cubicBezTo>
                    <a:pt x="952" y="0"/>
                    <a:pt x="645" y="220"/>
                    <a:pt x="364" y="776"/>
                  </a:cubicBezTo>
                  <a:cubicBezTo>
                    <a:pt x="0" y="1503"/>
                    <a:pt x="404" y="1950"/>
                    <a:pt x="1027" y="1950"/>
                  </a:cubicBezTo>
                  <a:cubicBezTo>
                    <a:pt x="1371" y="1950"/>
                    <a:pt x="1782" y="1813"/>
                    <a:pt x="2166" y="1512"/>
                  </a:cubicBezTo>
                  <a:cubicBezTo>
                    <a:pt x="2177" y="750"/>
                    <a:pt x="1751" y="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4" name="Google Shape;37644;p37"/>
            <p:cNvSpPr/>
            <p:nvPr/>
          </p:nvSpPr>
          <p:spPr>
            <a:xfrm>
              <a:off x="7173005" y="4598183"/>
              <a:ext cx="181413" cy="134066"/>
            </a:xfrm>
            <a:custGeom>
              <a:avLst/>
              <a:gdLst/>
              <a:ahLst/>
              <a:cxnLst/>
              <a:rect l="l" t="t" r="r" b="b"/>
              <a:pathLst>
                <a:path w="2797" h="2067" extrusionOk="0">
                  <a:moveTo>
                    <a:pt x="923" y="1"/>
                  </a:moveTo>
                  <a:cubicBezTo>
                    <a:pt x="73" y="1"/>
                    <a:pt x="0" y="1271"/>
                    <a:pt x="994" y="2066"/>
                  </a:cubicBezTo>
                  <a:cubicBezTo>
                    <a:pt x="1887" y="1690"/>
                    <a:pt x="2796" y="499"/>
                    <a:pt x="1213" y="44"/>
                  </a:cubicBezTo>
                  <a:cubicBezTo>
                    <a:pt x="1108" y="14"/>
                    <a:pt x="1011" y="1"/>
                    <a:pt x="9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5" name="Google Shape;37645;p37"/>
            <p:cNvSpPr/>
            <p:nvPr/>
          </p:nvSpPr>
          <p:spPr>
            <a:xfrm>
              <a:off x="7157438" y="4367151"/>
              <a:ext cx="168506" cy="141071"/>
            </a:xfrm>
            <a:custGeom>
              <a:avLst/>
              <a:gdLst/>
              <a:ahLst/>
              <a:cxnLst/>
              <a:rect l="l" t="t" r="r" b="b"/>
              <a:pathLst>
                <a:path w="2598" h="2175" extrusionOk="0">
                  <a:moveTo>
                    <a:pt x="795" y="1"/>
                  </a:moveTo>
                  <a:cubicBezTo>
                    <a:pt x="33" y="1071"/>
                    <a:pt x="1" y="2174"/>
                    <a:pt x="931" y="2174"/>
                  </a:cubicBezTo>
                  <a:cubicBezTo>
                    <a:pt x="1092" y="2174"/>
                    <a:pt x="1281" y="2141"/>
                    <a:pt x="1500" y="2070"/>
                  </a:cubicBezTo>
                  <a:cubicBezTo>
                    <a:pt x="2597" y="1694"/>
                    <a:pt x="2174" y="581"/>
                    <a:pt x="7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6" name="Google Shape;37646;p37"/>
            <p:cNvSpPr/>
            <p:nvPr/>
          </p:nvSpPr>
          <p:spPr>
            <a:xfrm>
              <a:off x="7077790" y="4490580"/>
              <a:ext cx="144313" cy="126347"/>
            </a:xfrm>
            <a:custGeom>
              <a:avLst/>
              <a:gdLst/>
              <a:ahLst/>
              <a:cxnLst/>
              <a:rect l="l" t="t" r="r" b="b"/>
              <a:pathLst>
                <a:path w="2225" h="1948" extrusionOk="0">
                  <a:moveTo>
                    <a:pt x="1495" y="0"/>
                  </a:moveTo>
                  <a:cubicBezTo>
                    <a:pt x="1096" y="0"/>
                    <a:pt x="562" y="325"/>
                    <a:pt x="1" y="1029"/>
                  </a:cubicBezTo>
                  <a:cubicBezTo>
                    <a:pt x="463" y="1589"/>
                    <a:pt x="1056" y="1947"/>
                    <a:pt x="1507" y="1947"/>
                  </a:cubicBezTo>
                  <a:cubicBezTo>
                    <a:pt x="1928" y="1947"/>
                    <a:pt x="2225" y="1636"/>
                    <a:pt x="2180" y="888"/>
                  </a:cubicBezTo>
                  <a:cubicBezTo>
                    <a:pt x="2148" y="313"/>
                    <a:pt x="1887" y="0"/>
                    <a:pt x="14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7" name="Google Shape;37647;p37"/>
            <p:cNvSpPr/>
            <p:nvPr/>
          </p:nvSpPr>
          <p:spPr>
            <a:xfrm>
              <a:off x="7179491" y="4465674"/>
              <a:ext cx="196266" cy="173111"/>
            </a:xfrm>
            <a:custGeom>
              <a:avLst/>
              <a:gdLst/>
              <a:ahLst/>
              <a:cxnLst/>
              <a:rect l="l" t="t" r="r" b="b"/>
              <a:pathLst>
                <a:path w="3026" h="2669" extrusionOk="0">
                  <a:moveTo>
                    <a:pt x="1508" y="1"/>
                  </a:moveTo>
                  <a:cubicBezTo>
                    <a:pt x="962" y="1"/>
                    <a:pt x="448" y="339"/>
                    <a:pt x="251" y="880"/>
                  </a:cubicBezTo>
                  <a:cubicBezTo>
                    <a:pt x="0" y="1570"/>
                    <a:pt x="361" y="2338"/>
                    <a:pt x="1066" y="2589"/>
                  </a:cubicBezTo>
                  <a:cubicBezTo>
                    <a:pt x="1215" y="2643"/>
                    <a:pt x="1368" y="2668"/>
                    <a:pt x="1518" y="2668"/>
                  </a:cubicBezTo>
                  <a:cubicBezTo>
                    <a:pt x="2063" y="2668"/>
                    <a:pt x="2578" y="2330"/>
                    <a:pt x="2775" y="1789"/>
                  </a:cubicBezTo>
                  <a:cubicBezTo>
                    <a:pt x="3025" y="1100"/>
                    <a:pt x="2665" y="332"/>
                    <a:pt x="1960" y="81"/>
                  </a:cubicBezTo>
                  <a:cubicBezTo>
                    <a:pt x="1811" y="27"/>
                    <a:pt x="1658" y="1"/>
                    <a:pt x="15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8" name="Google Shape;37648;p37"/>
            <p:cNvSpPr/>
            <p:nvPr/>
          </p:nvSpPr>
          <p:spPr>
            <a:xfrm>
              <a:off x="7245583" y="4424098"/>
              <a:ext cx="163382" cy="116553"/>
            </a:xfrm>
            <a:custGeom>
              <a:avLst/>
              <a:gdLst/>
              <a:ahLst/>
              <a:cxnLst/>
              <a:rect l="l" t="t" r="r" b="b"/>
              <a:pathLst>
                <a:path w="2519" h="1797" extrusionOk="0">
                  <a:moveTo>
                    <a:pt x="2038" y="1"/>
                  </a:moveTo>
                  <a:lnTo>
                    <a:pt x="2038" y="1"/>
                  </a:lnTo>
                  <a:cubicBezTo>
                    <a:pt x="1003" y="16"/>
                    <a:pt x="0" y="628"/>
                    <a:pt x="1129" y="1568"/>
                  </a:cubicBezTo>
                  <a:cubicBezTo>
                    <a:pt x="1315" y="1725"/>
                    <a:pt x="1497" y="1796"/>
                    <a:pt x="1660" y="1796"/>
                  </a:cubicBezTo>
                  <a:cubicBezTo>
                    <a:pt x="2197" y="1796"/>
                    <a:pt x="2519" y="1023"/>
                    <a:pt x="20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9" name="Google Shape;37649;p37"/>
            <p:cNvSpPr/>
            <p:nvPr/>
          </p:nvSpPr>
          <p:spPr>
            <a:xfrm>
              <a:off x="7288650" y="4538901"/>
              <a:ext cx="126412" cy="112727"/>
            </a:xfrm>
            <a:custGeom>
              <a:avLst/>
              <a:gdLst/>
              <a:ahLst/>
              <a:cxnLst/>
              <a:rect l="l" t="t" r="r" b="b"/>
              <a:pathLst>
                <a:path w="1949" h="1738" extrusionOk="0">
                  <a:moveTo>
                    <a:pt x="1098" y="0"/>
                  </a:moveTo>
                  <a:cubicBezTo>
                    <a:pt x="846" y="0"/>
                    <a:pt x="571" y="196"/>
                    <a:pt x="324" y="692"/>
                  </a:cubicBezTo>
                  <a:cubicBezTo>
                    <a:pt x="0" y="1339"/>
                    <a:pt x="368" y="1738"/>
                    <a:pt x="926" y="1738"/>
                  </a:cubicBezTo>
                  <a:cubicBezTo>
                    <a:pt x="1234" y="1738"/>
                    <a:pt x="1599" y="1617"/>
                    <a:pt x="1938" y="1350"/>
                  </a:cubicBezTo>
                  <a:cubicBezTo>
                    <a:pt x="1948" y="669"/>
                    <a:pt x="1562" y="0"/>
                    <a:pt x="10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0" name="Google Shape;37650;p37"/>
            <p:cNvSpPr/>
            <p:nvPr/>
          </p:nvSpPr>
          <p:spPr>
            <a:xfrm>
              <a:off x="7183447" y="4593383"/>
              <a:ext cx="161826" cy="119537"/>
            </a:xfrm>
            <a:custGeom>
              <a:avLst/>
              <a:gdLst/>
              <a:ahLst/>
              <a:cxnLst/>
              <a:rect l="l" t="t" r="r" b="b"/>
              <a:pathLst>
                <a:path w="2495" h="1843" extrusionOk="0">
                  <a:moveTo>
                    <a:pt x="820" y="0"/>
                  </a:moveTo>
                  <a:cubicBezTo>
                    <a:pt x="58" y="0"/>
                    <a:pt x="0" y="1133"/>
                    <a:pt x="880" y="1842"/>
                  </a:cubicBezTo>
                  <a:cubicBezTo>
                    <a:pt x="1679" y="1513"/>
                    <a:pt x="2494" y="447"/>
                    <a:pt x="1083" y="40"/>
                  </a:cubicBezTo>
                  <a:cubicBezTo>
                    <a:pt x="988" y="13"/>
                    <a:pt x="900" y="0"/>
                    <a:pt x="820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1" name="Google Shape;37651;p37"/>
            <p:cNvSpPr/>
            <p:nvPr/>
          </p:nvSpPr>
          <p:spPr>
            <a:xfrm>
              <a:off x="7169762" y="4387517"/>
              <a:ext cx="150086" cy="125180"/>
            </a:xfrm>
            <a:custGeom>
              <a:avLst/>
              <a:gdLst/>
              <a:ahLst/>
              <a:cxnLst/>
              <a:rect l="l" t="t" r="r" b="b"/>
              <a:pathLst>
                <a:path w="2314" h="1930" extrusionOk="0">
                  <a:moveTo>
                    <a:pt x="699" y="0"/>
                  </a:moveTo>
                  <a:lnTo>
                    <a:pt x="699" y="0"/>
                  </a:lnTo>
                  <a:cubicBezTo>
                    <a:pt x="32" y="948"/>
                    <a:pt x="1" y="1929"/>
                    <a:pt x="819" y="1929"/>
                  </a:cubicBezTo>
                  <a:cubicBezTo>
                    <a:pt x="961" y="1929"/>
                    <a:pt x="1130" y="1900"/>
                    <a:pt x="1326" y="1834"/>
                  </a:cubicBezTo>
                  <a:cubicBezTo>
                    <a:pt x="2313" y="1505"/>
                    <a:pt x="1937" y="518"/>
                    <a:pt x="699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2" name="Google Shape;37652;p37"/>
            <p:cNvSpPr/>
            <p:nvPr/>
          </p:nvSpPr>
          <p:spPr>
            <a:xfrm>
              <a:off x="7099129" y="4497585"/>
              <a:ext cx="128099" cy="112597"/>
            </a:xfrm>
            <a:custGeom>
              <a:avLst/>
              <a:gdLst/>
              <a:ahLst/>
              <a:cxnLst/>
              <a:rect l="l" t="t" r="r" b="b"/>
              <a:pathLst>
                <a:path w="1975" h="1736" extrusionOk="0">
                  <a:moveTo>
                    <a:pt x="1327" y="0"/>
                  </a:moveTo>
                  <a:cubicBezTo>
                    <a:pt x="971" y="0"/>
                    <a:pt x="498" y="290"/>
                    <a:pt x="1" y="921"/>
                  </a:cubicBezTo>
                  <a:cubicBezTo>
                    <a:pt x="415" y="1417"/>
                    <a:pt x="939" y="1735"/>
                    <a:pt x="1339" y="1735"/>
                  </a:cubicBezTo>
                  <a:cubicBezTo>
                    <a:pt x="1710" y="1735"/>
                    <a:pt x="1975" y="1460"/>
                    <a:pt x="1945" y="796"/>
                  </a:cubicBezTo>
                  <a:cubicBezTo>
                    <a:pt x="1913" y="282"/>
                    <a:pt x="1677" y="0"/>
                    <a:pt x="1327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3" name="Google Shape;37653;p37"/>
            <p:cNvSpPr/>
            <p:nvPr/>
          </p:nvSpPr>
          <p:spPr>
            <a:xfrm>
              <a:off x="7143883" y="4517756"/>
              <a:ext cx="85421" cy="74848"/>
            </a:xfrm>
            <a:custGeom>
              <a:avLst/>
              <a:gdLst/>
              <a:ahLst/>
              <a:cxnLst/>
              <a:rect l="l" t="t" r="r" b="b"/>
              <a:pathLst>
                <a:path w="1317" h="1154" extrusionOk="0">
                  <a:moveTo>
                    <a:pt x="882" y="1"/>
                  </a:moveTo>
                  <a:cubicBezTo>
                    <a:pt x="647" y="1"/>
                    <a:pt x="331" y="193"/>
                    <a:pt x="1" y="610"/>
                  </a:cubicBezTo>
                  <a:cubicBezTo>
                    <a:pt x="276" y="943"/>
                    <a:pt x="628" y="1154"/>
                    <a:pt x="894" y="1154"/>
                  </a:cubicBezTo>
                  <a:cubicBezTo>
                    <a:pt x="1142" y="1154"/>
                    <a:pt x="1316" y="970"/>
                    <a:pt x="1286" y="532"/>
                  </a:cubicBezTo>
                  <a:cubicBezTo>
                    <a:pt x="1270" y="189"/>
                    <a:pt x="1115" y="1"/>
                    <a:pt x="8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4" name="Google Shape;37654;p37"/>
            <p:cNvSpPr/>
            <p:nvPr/>
          </p:nvSpPr>
          <p:spPr>
            <a:xfrm>
              <a:off x="7170346" y="4523723"/>
              <a:ext cx="67130" cy="59217"/>
            </a:xfrm>
            <a:custGeom>
              <a:avLst/>
              <a:gdLst/>
              <a:ahLst/>
              <a:cxnLst/>
              <a:rect l="l" t="t" r="r" b="b"/>
              <a:pathLst>
                <a:path w="1035" h="913" extrusionOk="0">
                  <a:moveTo>
                    <a:pt x="699" y="1"/>
                  </a:moveTo>
                  <a:cubicBezTo>
                    <a:pt x="512" y="1"/>
                    <a:pt x="262" y="153"/>
                    <a:pt x="0" y="487"/>
                  </a:cubicBezTo>
                  <a:cubicBezTo>
                    <a:pt x="218" y="745"/>
                    <a:pt x="491" y="912"/>
                    <a:pt x="699" y="912"/>
                  </a:cubicBezTo>
                  <a:cubicBezTo>
                    <a:pt x="895" y="912"/>
                    <a:pt x="1034" y="765"/>
                    <a:pt x="1019" y="408"/>
                  </a:cubicBezTo>
                  <a:cubicBezTo>
                    <a:pt x="1004" y="145"/>
                    <a:pt x="881" y="1"/>
                    <a:pt x="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5" name="Google Shape;37655;p37"/>
            <p:cNvSpPr/>
            <p:nvPr/>
          </p:nvSpPr>
          <p:spPr>
            <a:xfrm>
              <a:off x="7201414" y="4433244"/>
              <a:ext cx="95020" cy="79324"/>
            </a:xfrm>
            <a:custGeom>
              <a:avLst/>
              <a:gdLst/>
              <a:ahLst/>
              <a:cxnLst/>
              <a:rect l="l" t="t" r="r" b="b"/>
              <a:pathLst>
                <a:path w="1465" h="1223" extrusionOk="0">
                  <a:moveTo>
                    <a:pt x="446" y="1"/>
                  </a:moveTo>
                  <a:cubicBezTo>
                    <a:pt x="20" y="600"/>
                    <a:pt x="1" y="1222"/>
                    <a:pt x="525" y="1222"/>
                  </a:cubicBezTo>
                  <a:cubicBezTo>
                    <a:pt x="617" y="1222"/>
                    <a:pt x="726" y="1203"/>
                    <a:pt x="853" y="1161"/>
                  </a:cubicBezTo>
                  <a:cubicBezTo>
                    <a:pt x="1465" y="957"/>
                    <a:pt x="1230" y="330"/>
                    <a:pt x="4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6" name="Google Shape;37656;p37"/>
            <p:cNvSpPr/>
            <p:nvPr/>
          </p:nvSpPr>
          <p:spPr>
            <a:xfrm>
              <a:off x="7213802" y="4455620"/>
              <a:ext cx="82632" cy="68427"/>
            </a:xfrm>
            <a:custGeom>
              <a:avLst/>
              <a:gdLst/>
              <a:ahLst/>
              <a:cxnLst/>
              <a:rect l="l" t="t" r="r" b="b"/>
              <a:pathLst>
                <a:path w="1274" h="1055" extrusionOk="0">
                  <a:moveTo>
                    <a:pt x="380" y="1"/>
                  </a:moveTo>
                  <a:lnTo>
                    <a:pt x="380" y="1"/>
                  </a:lnTo>
                  <a:cubicBezTo>
                    <a:pt x="20" y="522"/>
                    <a:pt x="1" y="1054"/>
                    <a:pt x="450" y="1054"/>
                  </a:cubicBezTo>
                  <a:cubicBezTo>
                    <a:pt x="527" y="1054"/>
                    <a:pt x="619" y="1038"/>
                    <a:pt x="725" y="1004"/>
                  </a:cubicBezTo>
                  <a:cubicBezTo>
                    <a:pt x="1274" y="831"/>
                    <a:pt x="1070" y="283"/>
                    <a:pt x="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7" name="Google Shape;37657;p37"/>
            <p:cNvSpPr/>
            <p:nvPr/>
          </p:nvSpPr>
          <p:spPr>
            <a:xfrm>
              <a:off x="7265884" y="4456658"/>
              <a:ext cx="109938" cy="78610"/>
            </a:xfrm>
            <a:custGeom>
              <a:avLst/>
              <a:gdLst/>
              <a:ahLst/>
              <a:cxnLst/>
              <a:rect l="l" t="t" r="r" b="b"/>
              <a:pathLst>
                <a:path w="1695" h="1212" extrusionOk="0">
                  <a:moveTo>
                    <a:pt x="1380" y="0"/>
                  </a:moveTo>
                  <a:lnTo>
                    <a:pt x="1380" y="0"/>
                  </a:lnTo>
                  <a:cubicBezTo>
                    <a:pt x="675" y="16"/>
                    <a:pt x="1" y="424"/>
                    <a:pt x="753" y="1066"/>
                  </a:cubicBezTo>
                  <a:cubicBezTo>
                    <a:pt x="874" y="1166"/>
                    <a:pt x="994" y="1212"/>
                    <a:pt x="1102" y="1212"/>
                  </a:cubicBezTo>
                  <a:cubicBezTo>
                    <a:pt x="1467" y="1212"/>
                    <a:pt x="1695" y="690"/>
                    <a:pt x="13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8" name="Google Shape;37658;p37"/>
            <p:cNvSpPr/>
            <p:nvPr/>
          </p:nvSpPr>
          <p:spPr>
            <a:xfrm>
              <a:off x="7253691" y="4470862"/>
              <a:ext cx="109873" cy="79064"/>
            </a:xfrm>
            <a:custGeom>
              <a:avLst/>
              <a:gdLst/>
              <a:ahLst/>
              <a:cxnLst/>
              <a:rect l="l" t="t" r="r" b="b"/>
              <a:pathLst>
                <a:path w="1694" h="1219" extrusionOk="0">
                  <a:moveTo>
                    <a:pt x="1380" y="1"/>
                  </a:moveTo>
                  <a:lnTo>
                    <a:pt x="1380" y="1"/>
                  </a:lnTo>
                  <a:cubicBezTo>
                    <a:pt x="674" y="16"/>
                    <a:pt x="0" y="424"/>
                    <a:pt x="753" y="1067"/>
                  </a:cubicBezTo>
                  <a:cubicBezTo>
                    <a:pt x="875" y="1171"/>
                    <a:pt x="996" y="1219"/>
                    <a:pt x="1105" y="1219"/>
                  </a:cubicBezTo>
                  <a:cubicBezTo>
                    <a:pt x="1468" y="1219"/>
                    <a:pt x="1694" y="689"/>
                    <a:pt x="1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9" name="Google Shape;37659;p37"/>
            <p:cNvSpPr/>
            <p:nvPr/>
          </p:nvSpPr>
          <p:spPr>
            <a:xfrm>
              <a:off x="7296628" y="4543635"/>
              <a:ext cx="88274" cy="79454"/>
            </a:xfrm>
            <a:custGeom>
              <a:avLst/>
              <a:gdLst/>
              <a:ahLst/>
              <a:cxnLst/>
              <a:rect l="l" t="t" r="r" b="b"/>
              <a:pathLst>
                <a:path w="1361" h="1225" extrusionOk="0">
                  <a:moveTo>
                    <a:pt x="769" y="0"/>
                  </a:moveTo>
                  <a:cubicBezTo>
                    <a:pt x="594" y="0"/>
                    <a:pt x="403" y="140"/>
                    <a:pt x="232" y="493"/>
                  </a:cubicBezTo>
                  <a:cubicBezTo>
                    <a:pt x="0" y="946"/>
                    <a:pt x="254" y="1225"/>
                    <a:pt x="643" y="1225"/>
                  </a:cubicBezTo>
                  <a:cubicBezTo>
                    <a:pt x="860" y="1225"/>
                    <a:pt x="1119" y="1138"/>
                    <a:pt x="1360" y="948"/>
                  </a:cubicBezTo>
                  <a:cubicBezTo>
                    <a:pt x="1360" y="471"/>
                    <a:pt x="1091" y="0"/>
                    <a:pt x="7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0" name="Google Shape;37660;p37"/>
            <p:cNvSpPr/>
            <p:nvPr/>
          </p:nvSpPr>
          <p:spPr>
            <a:xfrm>
              <a:off x="7278986" y="4528393"/>
              <a:ext cx="88599" cy="79454"/>
            </a:xfrm>
            <a:custGeom>
              <a:avLst/>
              <a:gdLst/>
              <a:ahLst/>
              <a:cxnLst/>
              <a:rect l="l" t="t" r="r" b="b"/>
              <a:pathLst>
                <a:path w="1366" h="1225" extrusionOk="0">
                  <a:moveTo>
                    <a:pt x="770" y="0"/>
                  </a:moveTo>
                  <a:cubicBezTo>
                    <a:pt x="593" y="0"/>
                    <a:pt x="399" y="140"/>
                    <a:pt x="222" y="493"/>
                  </a:cubicBezTo>
                  <a:cubicBezTo>
                    <a:pt x="0" y="946"/>
                    <a:pt x="257" y="1225"/>
                    <a:pt x="648" y="1225"/>
                  </a:cubicBezTo>
                  <a:cubicBezTo>
                    <a:pt x="866" y="1225"/>
                    <a:pt x="1125" y="1138"/>
                    <a:pt x="1366" y="948"/>
                  </a:cubicBezTo>
                  <a:cubicBezTo>
                    <a:pt x="1366" y="471"/>
                    <a:pt x="1097" y="0"/>
                    <a:pt x="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1" name="Google Shape;37661;p37"/>
            <p:cNvSpPr/>
            <p:nvPr/>
          </p:nvSpPr>
          <p:spPr>
            <a:xfrm>
              <a:off x="7211143" y="4596042"/>
              <a:ext cx="108705" cy="80232"/>
            </a:xfrm>
            <a:custGeom>
              <a:avLst/>
              <a:gdLst/>
              <a:ahLst/>
              <a:cxnLst/>
              <a:rect l="l" t="t" r="r" b="b"/>
              <a:pathLst>
                <a:path w="1676" h="1237" extrusionOk="0">
                  <a:moveTo>
                    <a:pt x="539" y="0"/>
                  </a:moveTo>
                  <a:cubicBezTo>
                    <a:pt x="44" y="0"/>
                    <a:pt x="1" y="771"/>
                    <a:pt x="594" y="1237"/>
                  </a:cubicBezTo>
                  <a:cubicBezTo>
                    <a:pt x="1127" y="1018"/>
                    <a:pt x="1675" y="297"/>
                    <a:pt x="719" y="30"/>
                  </a:cubicBezTo>
                  <a:cubicBezTo>
                    <a:pt x="654" y="10"/>
                    <a:pt x="593" y="0"/>
                    <a:pt x="5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2" name="Google Shape;37662;p37"/>
            <p:cNvSpPr/>
            <p:nvPr/>
          </p:nvSpPr>
          <p:spPr>
            <a:xfrm>
              <a:off x="7218277" y="4569579"/>
              <a:ext cx="108705" cy="80297"/>
            </a:xfrm>
            <a:custGeom>
              <a:avLst/>
              <a:gdLst/>
              <a:ahLst/>
              <a:cxnLst/>
              <a:rect l="l" t="t" r="r" b="b"/>
              <a:pathLst>
                <a:path w="1676" h="1238" extrusionOk="0">
                  <a:moveTo>
                    <a:pt x="550" y="1"/>
                  </a:moveTo>
                  <a:cubicBezTo>
                    <a:pt x="43" y="1"/>
                    <a:pt x="1" y="772"/>
                    <a:pt x="593" y="1237"/>
                  </a:cubicBezTo>
                  <a:cubicBezTo>
                    <a:pt x="1126" y="1018"/>
                    <a:pt x="1675" y="297"/>
                    <a:pt x="735" y="31"/>
                  </a:cubicBezTo>
                  <a:cubicBezTo>
                    <a:pt x="667" y="10"/>
                    <a:pt x="606" y="1"/>
                    <a:pt x="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3" name="Google Shape;37663;p37"/>
            <p:cNvSpPr/>
            <p:nvPr/>
          </p:nvSpPr>
          <p:spPr>
            <a:xfrm>
              <a:off x="7225152" y="4539355"/>
              <a:ext cx="108900" cy="81010"/>
            </a:xfrm>
            <a:custGeom>
              <a:avLst/>
              <a:gdLst/>
              <a:ahLst/>
              <a:cxnLst/>
              <a:rect l="l" t="t" r="r" b="b"/>
              <a:pathLst>
                <a:path w="1679" h="1249" extrusionOk="0">
                  <a:moveTo>
                    <a:pt x="563" y="0"/>
                  </a:moveTo>
                  <a:cubicBezTo>
                    <a:pt x="48" y="0"/>
                    <a:pt x="1" y="766"/>
                    <a:pt x="597" y="1249"/>
                  </a:cubicBezTo>
                  <a:cubicBezTo>
                    <a:pt x="1130" y="1029"/>
                    <a:pt x="1679" y="293"/>
                    <a:pt x="738" y="26"/>
                  </a:cubicBezTo>
                  <a:cubicBezTo>
                    <a:pt x="675" y="9"/>
                    <a:pt x="616" y="0"/>
                    <a:pt x="5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4" name="Google Shape;37664;p37"/>
            <p:cNvSpPr/>
            <p:nvPr/>
          </p:nvSpPr>
          <p:spPr>
            <a:xfrm>
              <a:off x="7268090" y="4525215"/>
              <a:ext cx="84253" cy="63822"/>
            </a:xfrm>
            <a:custGeom>
              <a:avLst/>
              <a:gdLst/>
              <a:ahLst/>
              <a:cxnLst/>
              <a:rect l="l" t="t" r="r" b="b"/>
              <a:pathLst>
                <a:path w="1299" h="984" extrusionOk="0">
                  <a:moveTo>
                    <a:pt x="647" y="1"/>
                  </a:moveTo>
                  <a:cubicBezTo>
                    <a:pt x="508" y="1"/>
                    <a:pt x="364" y="97"/>
                    <a:pt x="233" y="338"/>
                  </a:cubicBezTo>
                  <a:cubicBezTo>
                    <a:pt x="1" y="761"/>
                    <a:pt x="231" y="984"/>
                    <a:pt x="631" y="984"/>
                  </a:cubicBezTo>
                  <a:cubicBezTo>
                    <a:pt x="825" y="984"/>
                    <a:pt x="1059" y="932"/>
                    <a:pt x="1299" y="824"/>
                  </a:cubicBezTo>
                  <a:cubicBezTo>
                    <a:pt x="1214" y="430"/>
                    <a:pt x="941" y="1"/>
                    <a:pt x="6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5" name="Google Shape;37665;p37"/>
            <p:cNvSpPr/>
            <p:nvPr/>
          </p:nvSpPr>
          <p:spPr>
            <a:xfrm>
              <a:off x="7256220" y="4485975"/>
              <a:ext cx="87626" cy="68622"/>
            </a:xfrm>
            <a:custGeom>
              <a:avLst/>
              <a:gdLst/>
              <a:ahLst/>
              <a:cxnLst/>
              <a:rect l="l" t="t" r="r" b="b"/>
              <a:pathLst>
                <a:path w="1351" h="1058" extrusionOk="0">
                  <a:moveTo>
                    <a:pt x="1074" y="1"/>
                  </a:moveTo>
                  <a:cubicBezTo>
                    <a:pt x="551" y="1"/>
                    <a:pt x="1" y="287"/>
                    <a:pt x="494" y="849"/>
                  </a:cubicBezTo>
                  <a:cubicBezTo>
                    <a:pt x="618" y="994"/>
                    <a:pt x="739" y="1058"/>
                    <a:pt x="849" y="1058"/>
                  </a:cubicBezTo>
                  <a:cubicBezTo>
                    <a:pt x="1142" y="1058"/>
                    <a:pt x="1351" y="601"/>
                    <a:pt x="1294" y="19"/>
                  </a:cubicBezTo>
                  <a:cubicBezTo>
                    <a:pt x="1223" y="7"/>
                    <a:pt x="1149" y="1"/>
                    <a:pt x="10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6" name="Google Shape;37666;p37"/>
            <p:cNvSpPr/>
            <p:nvPr/>
          </p:nvSpPr>
          <p:spPr>
            <a:xfrm>
              <a:off x="7233908" y="4472938"/>
              <a:ext cx="92036" cy="70762"/>
            </a:xfrm>
            <a:custGeom>
              <a:avLst/>
              <a:gdLst/>
              <a:ahLst/>
              <a:cxnLst/>
              <a:rect l="l" t="t" r="r" b="b"/>
              <a:pathLst>
                <a:path w="1419" h="1091" extrusionOk="0">
                  <a:moveTo>
                    <a:pt x="211" y="0"/>
                  </a:moveTo>
                  <a:lnTo>
                    <a:pt x="211" y="0"/>
                  </a:lnTo>
                  <a:cubicBezTo>
                    <a:pt x="3" y="431"/>
                    <a:pt x="0" y="1090"/>
                    <a:pt x="458" y="1090"/>
                  </a:cubicBezTo>
                  <a:cubicBezTo>
                    <a:pt x="550" y="1090"/>
                    <a:pt x="660" y="1064"/>
                    <a:pt x="791" y="1003"/>
                  </a:cubicBezTo>
                  <a:cubicBezTo>
                    <a:pt x="1418" y="705"/>
                    <a:pt x="995" y="157"/>
                    <a:pt x="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7" name="Google Shape;37667;p37"/>
            <p:cNvSpPr/>
            <p:nvPr/>
          </p:nvSpPr>
          <p:spPr>
            <a:xfrm>
              <a:off x="7211013" y="4515486"/>
              <a:ext cx="75692" cy="65055"/>
            </a:xfrm>
            <a:custGeom>
              <a:avLst/>
              <a:gdLst/>
              <a:ahLst/>
              <a:cxnLst/>
              <a:rect l="l" t="t" r="r" b="b"/>
              <a:pathLst>
                <a:path w="1167" h="1003" extrusionOk="0">
                  <a:moveTo>
                    <a:pt x="804" y="1"/>
                  </a:moveTo>
                  <a:cubicBezTo>
                    <a:pt x="565" y="1"/>
                    <a:pt x="246" y="221"/>
                    <a:pt x="0" y="598"/>
                  </a:cubicBezTo>
                  <a:cubicBezTo>
                    <a:pt x="205" y="820"/>
                    <a:pt x="523" y="1003"/>
                    <a:pt x="771" y="1003"/>
                  </a:cubicBezTo>
                  <a:cubicBezTo>
                    <a:pt x="997" y="1003"/>
                    <a:pt x="1167" y="852"/>
                    <a:pt x="1144" y="441"/>
                  </a:cubicBezTo>
                  <a:cubicBezTo>
                    <a:pt x="1131" y="137"/>
                    <a:pt x="992" y="1"/>
                    <a:pt x="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8" name="Google Shape;37668;p37"/>
            <p:cNvSpPr/>
            <p:nvPr/>
          </p:nvSpPr>
          <p:spPr>
            <a:xfrm>
              <a:off x="7102178" y="4548111"/>
              <a:ext cx="71281" cy="11286"/>
            </a:xfrm>
            <a:custGeom>
              <a:avLst/>
              <a:gdLst/>
              <a:ahLst/>
              <a:cxnLst/>
              <a:rect l="l" t="t" r="r" b="b"/>
              <a:pathLst>
                <a:path w="1099" h="174" extrusionOk="0">
                  <a:moveTo>
                    <a:pt x="1083" y="1"/>
                  </a:moveTo>
                  <a:lnTo>
                    <a:pt x="1" y="173"/>
                  </a:lnTo>
                  <a:lnTo>
                    <a:pt x="1098" y="142"/>
                  </a:lnTo>
                  <a:lnTo>
                    <a:pt x="108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9" name="Google Shape;37669;p37"/>
            <p:cNvSpPr/>
            <p:nvPr/>
          </p:nvSpPr>
          <p:spPr>
            <a:xfrm>
              <a:off x="7211986" y="4385507"/>
              <a:ext cx="29576" cy="67130"/>
            </a:xfrm>
            <a:custGeom>
              <a:avLst/>
              <a:gdLst/>
              <a:ahLst/>
              <a:cxnLst/>
              <a:rect l="l" t="t" r="r" b="b"/>
              <a:pathLst>
                <a:path w="456" h="1035" extrusionOk="0">
                  <a:moveTo>
                    <a:pt x="1" y="0"/>
                  </a:moveTo>
                  <a:lnTo>
                    <a:pt x="314" y="1035"/>
                  </a:lnTo>
                  <a:lnTo>
                    <a:pt x="455" y="98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0" name="Google Shape;37670;p37"/>
            <p:cNvSpPr/>
            <p:nvPr/>
          </p:nvSpPr>
          <p:spPr>
            <a:xfrm>
              <a:off x="7341122" y="4414953"/>
              <a:ext cx="44818" cy="60060"/>
            </a:xfrm>
            <a:custGeom>
              <a:avLst/>
              <a:gdLst/>
              <a:ahLst/>
              <a:cxnLst/>
              <a:rect l="l" t="t" r="r" b="b"/>
              <a:pathLst>
                <a:path w="691" h="926" extrusionOk="0">
                  <a:moveTo>
                    <a:pt x="690" y="1"/>
                  </a:moveTo>
                  <a:lnTo>
                    <a:pt x="0" y="831"/>
                  </a:lnTo>
                  <a:lnTo>
                    <a:pt x="110" y="925"/>
                  </a:lnTo>
                  <a:lnTo>
                    <a:pt x="6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1" name="Google Shape;37671;p37"/>
            <p:cNvSpPr/>
            <p:nvPr/>
          </p:nvSpPr>
          <p:spPr>
            <a:xfrm>
              <a:off x="7241497" y="4649811"/>
              <a:ext cx="17318" cy="70179"/>
            </a:xfrm>
            <a:custGeom>
              <a:avLst/>
              <a:gdLst/>
              <a:ahLst/>
              <a:cxnLst/>
              <a:rect l="l" t="t" r="r" b="b"/>
              <a:pathLst>
                <a:path w="267" h="1082" extrusionOk="0">
                  <a:moveTo>
                    <a:pt x="141" y="0"/>
                  </a:moveTo>
                  <a:lnTo>
                    <a:pt x="0" y="1082"/>
                  </a:lnTo>
                  <a:lnTo>
                    <a:pt x="267" y="32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2" name="Google Shape;37672;p37"/>
            <p:cNvSpPr/>
            <p:nvPr/>
          </p:nvSpPr>
          <p:spPr>
            <a:xfrm>
              <a:off x="7242535" y="4504460"/>
              <a:ext cx="82372" cy="86458"/>
            </a:xfrm>
            <a:custGeom>
              <a:avLst/>
              <a:gdLst/>
              <a:ahLst/>
              <a:cxnLst/>
              <a:rect l="l" t="t" r="r" b="b"/>
              <a:pathLst>
                <a:path w="1270" h="1333" extrusionOk="0">
                  <a:moveTo>
                    <a:pt x="329" y="0"/>
                  </a:moveTo>
                  <a:cubicBezTo>
                    <a:pt x="267" y="141"/>
                    <a:pt x="235" y="313"/>
                    <a:pt x="267" y="455"/>
                  </a:cubicBezTo>
                  <a:cubicBezTo>
                    <a:pt x="188" y="517"/>
                    <a:pt x="78" y="611"/>
                    <a:pt x="0" y="737"/>
                  </a:cubicBezTo>
                  <a:cubicBezTo>
                    <a:pt x="63" y="799"/>
                    <a:pt x="141" y="862"/>
                    <a:pt x="235" y="909"/>
                  </a:cubicBezTo>
                  <a:cubicBezTo>
                    <a:pt x="251" y="1035"/>
                    <a:pt x="329" y="1207"/>
                    <a:pt x="486" y="1332"/>
                  </a:cubicBezTo>
                  <a:cubicBezTo>
                    <a:pt x="611" y="1270"/>
                    <a:pt x="752" y="1160"/>
                    <a:pt x="815" y="1035"/>
                  </a:cubicBezTo>
                  <a:cubicBezTo>
                    <a:pt x="842" y="1038"/>
                    <a:pt x="871" y="1040"/>
                    <a:pt x="900" y="1040"/>
                  </a:cubicBezTo>
                  <a:cubicBezTo>
                    <a:pt x="1009" y="1040"/>
                    <a:pt x="1134" y="1014"/>
                    <a:pt x="1270" y="940"/>
                  </a:cubicBezTo>
                  <a:cubicBezTo>
                    <a:pt x="1254" y="815"/>
                    <a:pt x="1191" y="674"/>
                    <a:pt x="1097" y="580"/>
                  </a:cubicBezTo>
                  <a:cubicBezTo>
                    <a:pt x="1160" y="470"/>
                    <a:pt x="1191" y="313"/>
                    <a:pt x="1176" y="125"/>
                  </a:cubicBezTo>
                  <a:cubicBezTo>
                    <a:pt x="1140" y="121"/>
                    <a:pt x="1103" y="120"/>
                    <a:pt x="1065" y="120"/>
                  </a:cubicBezTo>
                  <a:cubicBezTo>
                    <a:pt x="952" y="120"/>
                    <a:pt x="835" y="137"/>
                    <a:pt x="752" y="172"/>
                  </a:cubicBezTo>
                  <a:cubicBezTo>
                    <a:pt x="658" y="94"/>
                    <a:pt x="517" y="31"/>
                    <a:pt x="3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3" name="Google Shape;37673;p37"/>
            <p:cNvSpPr/>
            <p:nvPr/>
          </p:nvSpPr>
          <p:spPr>
            <a:xfrm>
              <a:off x="7273992" y="4536695"/>
              <a:ext cx="21469" cy="19263"/>
            </a:xfrm>
            <a:custGeom>
              <a:avLst/>
              <a:gdLst/>
              <a:ahLst/>
              <a:cxnLst/>
              <a:rect l="l" t="t" r="r" b="b"/>
              <a:pathLst>
                <a:path w="331" h="297" extrusionOk="0">
                  <a:moveTo>
                    <a:pt x="180" y="1"/>
                  </a:moveTo>
                  <a:cubicBezTo>
                    <a:pt x="113" y="1"/>
                    <a:pt x="45" y="33"/>
                    <a:pt x="32" y="99"/>
                  </a:cubicBezTo>
                  <a:cubicBezTo>
                    <a:pt x="1" y="177"/>
                    <a:pt x="32" y="255"/>
                    <a:pt x="111" y="287"/>
                  </a:cubicBezTo>
                  <a:cubicBezTo>
                    <a:pt x="127" y="293"/>
                    <a:pt x="144" y="297"/>
                    <a:pt x="160" y="297"/>
                  </a:cubicBezTo>
                  <a:cubicBezTo>
                    <a:pt x="220" y="297"/>
                    <a:pt x="274" y="254"/>
                    <a:pt x="299" y="193"/>
                  </a:cubicBezTo>
                  <a:cubicBezTo>
                    <a:pt x="330" y="114"/>
                    <a:pt x="283" y="36"/>
                    <a:pt x="220" y="5"/>
                  </a:cubicBezTo>
                  <a:cubicBezTo>
                    <a:pt x="207" y="2"/>
                    <a:pt x="194" y="1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4" name="Google Shape;37674;p37"/>
            <p:cNvSpPr/>
            <p:nvPr/>
          </p:nvSpPr>
          <p:spPr>
            <a:xfrm>
              <a:off x="7360450" y="4591826"/>
              <a:ext cx="64082" cy="38721"/>
            </a:xfrm>
            <a:custGeom>
              <a:avLst/>
              <a:gdLst/>
              <a:ahLst/>
              <a:cxnLst/>
              <a:rect l="l" t="t" r="r" b="b"/>
              <a:pathLst>
                <a:path w="988" h="597" extrusionOk="0">
                  <a:moveTo>
                    <a:pt x="79" y="1"/>
                  </a:moveTo>
                  <a:lnTo>
                    <a:pt x="0" y="126"/>
                  </a:lnTo>
                  <a:lnTo>
                    <a:pt x="988" y="597"/>
                  </a:lnTo>
                  <a:lnTo>
                    <a:pt x="988" y="597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5" name="Google Shape;37675;p37"/>
            <p:cNvSpPr/>
            <p:nvPr/>
          </p:nvSpPr>
          <p:spPr>
            <a:xfrm>
              <a:off x="7952103" y="3950361"/>
              <a:ext cx="123429" cy="87172"/>
            </a:xfrm>
            <a:custGeom>
              <a:avLst/>
              <a:gdLst/>
              <a:ahLst/>
              <a:cxnLst/>
              <a:rect l="l" t="t" r="r" b="b"/>
              <a:pathLst>
                <a:path w="1903" h="1344" extrusionOk="0">
                  <a:moveTo>
                    <a:pt x="1552" y="0"/>
                  </a:moveTo>
                  <a:cubicBezTo>
                    <a:pt x="769" y="0"/>
                    <a:pt x="1" y="471"/>
                    <a:pt x="847" y="1176"/>
                  </a:cubicBezTo>
                  <a:cubicBezTo>
                    <a:pt x="988" y="1292"/>
                    <a:pt x="1126" y="1344"/>
                    <a:pt x="1248" y="1344"/>
                  </a:cubicBezTo>
                  <a:cubicBezTo>
                    <a:pt x="1658" y="1344"/>
                    <a:pt x="1902" y="7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6" name="Google Shape;37676;p37"/>
            <p:cNvSpPr/>
            <p:nvPr/>
          </p:nvSpPr>
          <p:spPr>
            <a:xfrm>
              <a:off x="7985182" y="4036430"/>
              <a:ext cx="94760" cy="85485"/>
            </a:xfrm>
            <a:custGeom>
              <a:avLst/>
              <a:gdLst/>
              <a:ahLst/>
              <a:cxnLst/>
              <a:rect l="l" t="t" r="r" b="b"/>
              <a:pathLst>
                <a:path w="1461" h="1318" extrusionOk="0">
                  <a:moveTo>
                    <a:pt x="825" y="1"/>
                  </a:moveTo>
                  <a:cubicBezTo>
                    <a:pt x="637" y="1"/>
                    <a:pt x="430" y="149"/>
                    <a:pt x="243" y="523"/>
                  </a:cubicBezTo>
                  <a:cubicBezTo>
                    <a:pt x="1" y="1018"/>
                    <a:pt x="272" y="1317"/>
                    <a:pt x="688" y="1317"/>
                  </a:cubicBezTo>
                  <a:cubicBezTo>
                    <a:pt x="919" y="1317"/>
                    <a:pt x="1193" y="1226"/>
                    <a:pt x="1450" y="1025"/>
                  </a:cubicBezTo>
                  <a:cubicBezTo>
                    <a:pt x="1460" y="506"/>
                    <a:pt x="1173" y="1"/>
                    <a:pt x="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7" name="Google Shape;37677;p37"/>
            <p:cNvSpPr/>
            <p:nvPr/>
          </p:nvSpPr>
          <p:spPr>
            <a:xfrm>
              <a:off x="7905663" y="4077681"/>
              <a:ext cx="121742" cy="90285"/>
            </a:xfrm>
            <a:custGeom>
              <a:avLst/>
              <a:gdLst/>
              <a:ahLst/>
              <a:cxnLst/>
              <a:rect l="l" t="t" r="r" b="b"/>
              <a:pathLst>
                <a:path w="1877" h="1392" extrusionOk="0">
                  <a:moveTo>
                    <a:pt x="621" y="1"/>
                  </a:moveTo>
                  <a:cubicBezTo>
                    <a:pt x="43" y="1"/>
                    <a:pt x="0" y="865"/>
                    <a:pt x="670" y="1392"/>
                  </a:cubicBezTo>
                  <a:cubicBezTo>
                    <a:pt x="1265" y="1141"/>
                    <a:pt x="1877" y="342"/>
                    <a:pt x="811" y="28"/>
                  </a:cubicBezTo>
                  <a:cubicBezTo>
                    <a:pt x="742" y="10"/>
                    <a:pt x="679" y="1"/>
                    <a:pt x="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8" name="Google Shape;37678;p37"/>
            <p:cNvSpPr/>
            <p:nvPr/>
          </p:nvSpPr>
          <p:spPr>
            <a:xfrm>
              <a:off x="7894897" y="3921887"/>
              <a:ext cx="114218" cy="95150"/>
            </a:xfrm>
            <a:custGeom>
              <a:avLst/>
              <a:gdLst/>
              <a:ahLst/>
              <a:cxnLst/>
              <a:rect l="l" t="t" r="r" b="b"/>
              <a:pathLst>
                <a:path w="1761" h="1467" extrusionOk="0">
                  <a:moveTo>
                    <a:pt x="538" y="1"/>
                  </a:moveTo>
                  <a:lnTo>
                    <a:pt x="538" y="1"/>
                  </a:lnTo>
                  <a:cubicBezTo>
                    <a:pt x="30" y="722"/>
                    <a:pt x="1" y="1466"/>
                    <a:pt x="625" y="1466"/>
                  </a:cubicBezTo>
                  <a:cubicBezTo>
                    <a:pt x="733" y="1466"/>
                    <a:pt x="860" y="1444"/>
                    <a:pt x="1008" y="1396"/>
                  </a:cubicBezTo>
                  <a:cubicBezTo>
                    <a:pt x="1760" y="1145"/>
                    <a:pt x="1463" y="392"/>
                    <a:pt x="5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9" name="Google Shape;37679;p37"/>
            <p:cNvSpPr/>
            <p:nvPr/>
          </p:nvSpPr>
          <p:spPr>
            <a:xfrm>
              <a:off x="7841322" y="4005103"/>
              <a:ext cx="97095" cy="85550"/>
            </a:xfrm>
            <a:custGeom>
              <a:avLst/>
              <a:gdLst/>
              <a:ahLst/>
              <a:cxnLst/>
              <a:rect l="l" t="t" r="r" b="b"/>
              <a:pathLst>
                <a:path w="1497" h="1319" extrusionOk="0">
                  <a:moveTo>
                    <a:pt x="1012" y="1"/>
                  </a:moveTo>
                  <a:cubicBezTo>
                    <a:pt x="743" y="1"/>
                    <a:pt x="381" y="224"/>
                    <a:pt x="0" y="708"/>
                  </a:cubicBezTo>
                  <a:cubicBezTo>
                    <a:pt x="307" y="1080"/>
                    <a:pt x="702" y="1318"/>
                    <a:pt x="1005" y="1318"/>
                  </a:cubicBezTo>
                  <a:cubicBezTo>
                    <a:pt x="1291" y="1318"/>
                    <a:pt x="1496" y="1107"/>
                    <a:pt x="1474" y="599"/>
                  </a:cubicBezTo>
                  <a:cubicBezTo>
                    <a:pt x="1450" y="212"/>
                    <a:pt x="1275" y="1"/>
                    <a:pt x="10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0" name="Google Shape;37680;p37"/>
            <p:cNvSpPr/>
            <p:nvPr/>
          </p:nvSpPr>
          <p:spPr>
            <a:xfrm>
              <a:off x="7909425" y="3988369"/>
              <a:ext cx="132250" cy="117072"/>
            </a:xfrm>
            <a:custGeom>
              <a:avLst/>
              <a:gdLst/>
              <a:ahLst/>
              <a:cxnLst/>
              <a:rect l="l" t="t" r="r" b="b"/>
              <a:pathLst>
                <a:path w="2039" h="1805" extrusionOk="0">
                  <a:moveTo>
                    <a:pt x="1017" y="1"/>
                  </a:moveTo>
                  <a:cubicBezTo>
                    <a:pt x="650" y="1"/>
                    <a:pt x="307" y="224"/>
                    <a:pt x="173" y="590"/>
                  </a:cubicBezTo>
                  <a:cubicBezTo>
                    <a:pt x="0" y="1060"/>
                    <a:pt x="251" y="1578"/>
                    <a:pt x="721" y="1750"/>
                  </a:cubicBezTo>
                  <a:cubicBezTo>
                    <a:pt x="822" y="1787"/>
                    <a:pt x="926" y="1805"/>
                    <a:pt x="1027" y="1805"/>
                  </a:cubicBezTo>
                  <a:cubicBezTo>
                    <a:pt x="1397" y="1805"/>
                    <a:pt x="1743" y="1571"/>
                    <a:pt x="1866" y="1201"/>
                  </a:cubicBezTo>
                  <a:cubicBezTo>
                    <a:pt x="2038" y="731"/>
                    <a:pt x="1803" y="230"/>
                    <a:pt x="1333" y="57"/>
                  </a:cubicBezTo>
                  <a:cubicBezTo>
                    <a:pt x="1228" y="19"/>
                    <a:pt x="1122" y="1"/>
                    <a:pt x="10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1" name="Google Shape;37681;p37"/>
            <p:cNvSpPr/>
            <p:nvPr/>
          </p:nvSpPr>
          <p:spPr>
            <a:xfrm>
              <a:off x="7954179" y="3960544"/>
              <a:ext cx="110716" cy="78610"/>
            </a:xfrm>
            <a:custGeom>
              <a:avLst/>
              <a:gdLst/>
              <a:ahLst/>
              <a:cxnLst/>
              <a:rect l="l" t="t" r="r" b="b"/>
              <a:pathLst>
                <a:path w="1707" h="1212" extrusionOk="0">
                  <a:moveTo>
                    <a:pt x="1379" y="0"/>
                  </a:moveTo>
                  <a:lnTo>
                    <a:pt x="1379" y="0"/>
                  </a:lnTo>
                  <a:cubicBezTo>
                    <a:pt x="674" y="16"/>
                    <a:pt x="0" y="423"/>
                    <a:pt x="768" y="1066"/>
                  </a:cubicBezTo>
                  <a:cubicBezTo>
                    <a:pt x="890" y="1166"/>
                    <a:pt x="1009" y="1212"/>
                    <a:pt x="1117" y="1212"/>
                  </a:cubicBezTo>
                  <a:cubicBezTo>
                    <a:pt x="1482" y="1212"/>
                    <a:pt x="1706" y="690"/>
                    <a:pt x="1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2" name="Google Shape;37682;p37"/>
            <p:cNvSpPr/>
            <p:nvPr/>
          </p:nvSpPr>
          <p:spPr>
            <a:xfrm>
              <a:off x="7983495" y="4037857"/>
              <a:ext cx="84577" cy="75821"/>
            </a:xfrm>
            <a:custGeom>
              <a:avLst/>
              <a:gdLst/>
              <a:ahLst/>
              <a:cxnLst/>
              <a:rect l="l" t="t" r="r" b="b"/>
              <a:pathLst>
                <a:path w="1304" h="1169" extrusionOk="0">
                  <a:moveTo>
                    <a:pt x="738" y="1"/>
                  </a:moveTo>
                  <a:cubicBezTo>
                    <a:pt x="570" y="1"/>
                    <a:pt x="387" y="133"/>
                    <a:pt x="222" y="470"/>
                  </a:cubicBezTo>
                  <a:cubicBezTo>
                    <a:pt x="0" y="904"/>
                    <a:pt x="246" y="1169"/>
                    <a:pt x="620" y="1169"/>
                  </a:cubicBezTo>
                  <a:cubicBezTo>
                    <a:pt x="828" y="1169"/>
                    <a:pt x="1075" y="1087"/>
                    <a:pt x="1304" y="909"/>
                  </a:cubicBezTo>
                  <a:cubicBezTo>
                    <a:pt x="1304" y="451"/>
                    <a:pt x="1047" y="1"/>
                    <a:pt x="738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3" name="Google Shape;37683;p37"/>
            <p:cNvSpPr/>
            <p:nvPr/>
          </p:nvSpPr>
          <p:spPr>
            <a:xfrm>
              <a:off x="7912409" y="4074762"/>
              <a:ext cx="108900" cy="81010"/>
            </a:xfrm>
            <a:custGeom>
              <a:avLst/>
              <a:gdLst/>
              <a:ahLst/>
              <a:cxnLst/>
              <a:rect l="l" t="t" r="r" b="b"/>
              <a:pathLst>
                <a:path w="1679" h="1249" extrusionOk="0">
                  <a:moveTo>
                    <a:pt x="563" y="0"/>
                  </a:moveTo>
                  <a:cubicBezTo>
                    <a:pt x="47" y="0"/>
                    <a:pt x="1" y="766"/>
                    <a:pt x="597" y="1249"/>
                  </a:cubicBezTo>
                  <a:cubicBezTo>
                    <a:pt x="1130" y="1014"/>
                    <a:pt x="1679" y="293"/>
                    <a:pt x="738" y="26"/>
                  </a:cubicBezTo>
                  <a:cubicBezTo>
                    <a:pt x="675" y="8"/>
                    <a:pt x="616" y="0"/>
                    <a:pt x="563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4" name="Google Shape;37684;p37"/>
            <p:cNvSpPr/>
            <p:nvPr/>
          </p:nvSpPr>
          <p:spPr>
            <a:xfrm>
              <a:off x="7902939" y="3935119"/>
              <a:ext cx="101117" cy="85291"/>
            </a:xfrm>
            <a:custGeom>
              <a:avLst/>
              <a:gdLst/>
              <a:ahLst/>
              <a:cxnLst/>
              <a:rect l="l" t="t" r="r" b="b"/>
              <a:pathLst>
                <a:path w="1559" h="1315" extrusionOk="0">
                  <a:moveTo>
                    <a:pt x="477" y="0"/>
                  </a:moveTo>
                  <a:lnTo>
                    <a:pt x="477" y="0"/>
                  </a:lnTo>
                  <a:cubicBezTo>
                    <a:pt x="21" y="657"/>
                    <a:pt x="1" y="1314"/>
                    <a:pt x="563" y="1314"/>
                  </a:cubicBezTo>
                  <a:cubicBezTo>
                    <a:pt x="658" y="1314"/>
                    <a:pt x="770" y="1295"/>
                    <a:pt x="900" y="1254"/>
                  </a:cubicBezTo>
                  <a:cubicBezTo>
                    <a:pt x="1558" y="1035"/>
                    <a:pt x="1307" y="361"/>
                    <a:pt x="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5" name="Google Shape;37685;p37"/>
            <p:cNvSpPr/>
            <p:nvPr/>
          </p:nvSpPr>
          <p:spPr>
            <a:xfrm>
              <a:off x="7855527" y="4009708"/>
              <a:ext cx="86394" cy="76729"/>
            </a:xfrm>
            <a:custGeom>
              <a:avLst/>
              <a:gdLst/>
              <a:ahLst/>
              <a:cxnLst/>
              <a:rect l="l" t="t" r="r" b="b"/>
              <a:pathLst>
                <a:path w="1332" h="1183" extrusionOk="0">
                  <a:moveTo>
                    <a:pt x="890" y="0"/>
                  </a:moveTo>
                  <a:cubicBezTo>
                    <a:pt x="650" y="0"/>
                    <a:pt x="331" y="196"/>
                    <a:pt x="1" y="622"/>
                  </a:cubicBezTo>
                  <a:cubicBezTo>
                    <a:pt x="277" y="964"/>
                    <a:pt x="635" y="1183"/>
                    <a:pt x="905" y="1183"/>
                  </a:cubicBezTo>
                  <a:cubicBezTo>
                    <a:pt x="1156" y="1183"/>
                    <a:pt x="1332" y="995"/>
                    <a:pt x="1302" y="543"/>
                  </a:cubicBezTo>
                  <a:cubicBezTo>
                    <a:pt x="1286" y="192"/>
                    <a:pt x="1127" y="0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6" name="Google Shape;37686;p37"/>
            <p:cNvSpPr/>
            <p:nvPr/>
          </p:nvSpPr>
          <p:spPr>
            <a:xfrm>
              <a:off x="7886011" y="4023653"/>
              <a:ext cx="57012" cy="50461"/>
            </a:xfrm>
            <a:custGeom>
              <a:avLst/>
              <a:gdLst/>
              <a:ahLst/>
              <a:cxnLst/>
              <a:rect l="l" t="t" r="r" b="b"/>
              <a:pathLst>
                <a:path w="879" h="778" extrusionOk="0">
                  <a:moveTo>
                    <a:pt x="594" y="1"/>
                  </a:moveTo>
                  <a:cubicBezTo>
                    <a:pt x="435" y="1"/>
                    <a:pt x="222" y="130"/>
                    <a:pt x="1" y="407"/>
                  </a:cubicBezTo>
                  <a:cubicBezTo>
                    <a:pt x="188" y="634"/>
                    <a:pt x="421" y="777"/>
                    <a:pt x="598" y="777"/>
                  </a:cubicBezTo>
                  <a:cubicBezTo>
                    <a:pt x="762" y="777"/>
                    <a:pt x="878" y="654"/>
                    <a:pt x="863" y="360"/>
                  </a:cubicBezTo>
                  <a:cubicBezTo>
                    <a:pt x="855" y="126"/>
                    <a:pt x="751" y="1"/>
                    <a:pt x="5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7" name="Google Shape;37687;p37"/>
            <p:cNvSpPr/>
            <p:nvPr/>
          </p:nvSpPr>
          <p:spPr>
            <a:xfrm>
              <a:off x="7903328" y="4027998"/>
              <a:ext cx="45791" cy="39370"/>
            </a:xfrm>
            <a:custGeom>
              <a:avLst/>
              <a:gdLst/>
              <a:ahLst/>
              <a:cxnLst/>
              <a:rect l="l" t="t" r="r" b="b"/>
              <a:pathLst>
                <a:path w="706" h="607" extrusionOk="0">
                  <a:moveTo>
                    <a:pt x="466" y="1"/>
                  </a:moveTo>
                  <a:cubicBezTo>
                    <a:pt x="341" y="1"/>
                    <a:pt x="174" y="102"/>
                    <a:pt x="0" y="324"/>
                  </a:cubicBezTo>
                  <a:cubicBezTo>
                    <a:pt x="147" y="495"/>
                    <a:pt x="335" y="606"/>
                    <a:pt x="479" y="606"/>
                  </a:cubicBezTo>
                  <a:cubicBezTo>
                    <a:pt x="611" y="606"/>
                    <a:pt x="705" y="511"/>
                    <a:pt x="690" y="277"/>
                  </a:cubicBezTo>
                  <a:cubicBezTo>
                    <a:pt x="675" y="98"/>
                    <a:pt x="590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8" name="Google Shape;37688;p37"/>
            <p:cNvSpPr/>
            <p:nvPr/>
          </p:nvSpPr>
          <p:spPr>
            <a:xfrm>
              <a:off x="7924603" y="3966641"/>
              <a:ext cx="64147" cy="53574"/>
            </a:xfrm>
            <a:custGeom>
              <a:avLst/>
              <a:gdLst/>
              <a:ahLst/>
              <a:cxnLst/>
              <a:rect l="l" t="t" r="r" b="b"/>
              <a:pathLst>
                <a:path w="989" h="826" extrusionOk="0">
                  <a:moveTo>
                    <a:pt x="299" y="0"/>
                  </a:moveTo>
                  <a:lnTo>
                    <a:pt x="299" y="0"/>
                  </a:lnTo>
                  <a:cubicBezTo>
                    <a:pt x="20" y="413"/>
                    <a:pt x="0" y="825"/>
                    <a:pt x="346" y="825"/>
                  </a:cubicBezTo>
                  <a:cubicBezTo>
                    <a:pt x="408" y="825"/>
                    <a:pt x="481" y="812"/>
                    <a:pt x="566" y="784"/>
                  </a:cubicBezTo>
                  <a:cubicBezTo>
                    <a:pt x="989" y="643"/>
                    <a:pt x="832" y="220"/>
                    <a:pt x="2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9" name="Google Shape;37689;p37"/>
            <p:cNvSpPr/>
            <p:nvPr/>
          </p:nvSpPr>
          <p:spPr>
            <a:xfrm>
              <a:off x="7932645" y="3981883"/>
              <a:ext cx="56104" cy="45921"/>
            </a:xfrm>
            <a:custGeom>
              <a:avLst/>
              <a:gdLst/>
              <a:ahLst/>
              <a:cxnLst/>
              <a:rect l="l" t="t" r="r" b="b"/>
              <a:pathLst>
                <a:path w="865" h="708" extrusionOk="0">
                  <a:moveTo>
                    <a:pt x="269" y="0"/>
                  </a:moveTo>
                  <a:cubicBezTo>
                    <a:pt x="15" y="348"/>
                    <a:pt x="1" y="708"/>
                    <a:pt x="305" y="708"/>
                  </a:cubicBezTo>
                  <a:cubicBezTo>
                    <a:pt x="357" y="708"/>
                    <a:pt x="418" y="697"/>
                    <a:pt x="489" y="674"/>
                  </a:cubicBezTo>
                  <a:cubicBezTo>
                    <a:pt x="865" y="549"/>
                    <a:pt x="724" y="188"/>
                    <a:pt x="2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0" name="Google Shape;37690;p37"/>
            <p:cNvSpPr/>
            <p:nvPr/>
          </p:nvSpPr>
          <p:spPr>
            <a:xfrm>
              <a:off x="7967345" y="3982921"/>
              <a:ext cx="75173" cy="52277"/>
            </a:xfrm>
            <a:custGeom>
              <a:avLst/>
              <a:gdLst/>
              <a:ahLst/>
              <a:cxnLst/>
              <a:rect l="l" t="t" r="r" b="b"/>
              <a:pathLst>
                <a:path w="1159" h="806" extrusionOk="0">
                  <a:moveTo>
                    <a:pt x="941" y="0"/>
                  </a:moveTo>
                  <a:cubicBezTo>
                    <a:pt x="471" y="0"/>
                    <a:pt x="1" y="282"/>
                    <a:pt x="518" y="705"/>
                  </a:cubicBezTo>
                  <a:cubicBezTo>
                    <a:pt x="601" y="774"/>
                    <a:pt x="684" y="805"/>
                    <a:pt x="758" y="805"/>
                  </a:cubicBezTo>
                  <a:cubicBezTo>
                    <a:pt x="1004" y="805"/>
                    <a:pt x="1158" y="458"/>
                    <a:pt x="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1" name="Google Shape;37691;p37"/>
            <p:cNvSpPr/>
            <p:nvPr/>
          </p:nvSpPr>
          <p:spPr>
            <a:xfrm>
              <a:off x="7959238" y="3992066"/>
              <a:ext cx="75173" cy="53250"/>
            </a:xfrm>
            <a:custGeom>
              <a:avLst/>
              <a:gdLst/>
              <a:ahLst/>
              <a:cxnLst/>
              <a:rect l="l" t="t" r="r" b="b"/>
              <a:pathLst>
                <a:path w="1159" h="821" extrusionOk="0">
                  <a:moveTo>
                    <a:pt x="941" y="0"/>
                  </a:moveTo>
                  <a:cubicBezTo>
                    <a:pt x="455" y="16"/>
                    <a:pt x="0" y="282"/>
                    <a:pt x="518" y="721"/>
                  </a:cubicBezTo>
                  <a:cubicBezTo>
                    <a:pt x="601" y="790"/>
                    <a:pt x="683" y="821"/>
                    <a:pt x="756" y="821"/>
                  </a:cubicBezTo>
                  <a:cubicBezTo>
                    <a:pt x="1004" y="821"/>
                    <a:pt x="1158" y="471"/>
                    <a:pt x="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2" name="Google Shape;37692;p37"/>
            <p:cNvSpPr/>
            <p:nvPr/>
          </p:nvSpPr>
          <p:spPr>
            <a:xfrm>
              <a:off x="7988425" y="4041230"/>
              <a:ext cx="59996" cy="53510"/>
            </a:xfrm>
            <a:custGeom>
              <a:avLst/>
              <a:gdLst/>
              <a:ahLst/>
              <a:cxnLst/>
              <a:rect l="l" t="t" r="r" b="b"/>
              <a:pathLst>
                <a:path w="925" h="825" extrusionOk="0">
                  <a:moveTo>
                    <a:pt x="525" y="0"/>
                  </a:moveTo>
                  <a:cubicBezTo>
                    <a:pt x="407" y="0"/>
                    <a:pt x="278" y="92"/>
                    <a:pt x="162" y="324"/>
                  </a:cubicBezTo>
                  <a:cubicBezTo>
                    <a:pt x="1" y="636"/>
                    <a:pt x="169" y="825"/>
                    <a:pt x="431" y="825"/>
                  </a:cubicBezTo>
                  <a:cubicBezTo>
                    <a:pt x="577" y="825"/>
                    <a:pt x="751" y="766"/>
                    <a:pt x="914" y="637"/>
                  </a:cubicBezTo>
                  <a:cubicBezTo>
                    <a:pt x="924" y="312"/>
                    <a:pt x="743" y="0"/>
                    <a:pt x="5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3" name="Google Shape;37693;p37"/>
            <p:cNvSpPr/>
            <p:nvPr/>
          </p:nvSpPr>
          <p:spPr>
            <a:xfrm>
              <a:off x="7976880" y="4030593"/>
              <a:ext cx="59671" cy="54028"/>
            </a:xfrm>
            <a:custGeom>
              <a:avLst/>
              <a:gdLst/>
              <a:ahLst/>
              <a:cxnLst/>
              <a:rect l="l" t="t" r="r" b="b"/>
              <a:pathLst>
                <a:path w="920" h="833" extrusionOk="0">
                  <a:moveTo>
                    <a:pt x="523" y="0"/>
                  </a:moveTo>
                  <a:cubicBezTo>
                    <a:pt x="404" y="0"/>
                    <a:pt x="273" y="94"/>
                    <a:pt x="152" y="331"/>
                  </a:cubicBezTo>
                  <a:cubicBezTo>
                    <a:pt x="1" y="643"/>
                    <a:pt x="173" y="832"/>
                    <a:pt x="436" y="832"/>
                  </a:cubicBezTo>
                  <a:cubicBezTo>
                    <a:pt x="582" y="832"/>
                    <a:pt x="757" y="773"/>
                    <a:pt x="920" y="644"/>
                  </a:cubicBezTo>
                  <a:cubicBezTo>
                    <a:pt x="920" y="319"/>
                    <a:pt x="742" y="0"/>
                    <a:pt x="5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4" name="Google Shape;37694;p37"/>
            <p:cNvSpPr/>
            <p:nvPr/>
          </p:nvSpPr>
          <p:spPr>
            <a:xfrm>
              <a:off x="7931348" y="4076319"/>
              <a:ext cx="72708" cy="54028"/>
            </a:xfrm>
            <a:custGeom>
              <a:avLst/>
              <a:gdLst/>
              <a:ahLst/>
              <a:cxnLst/>
              <a:rect l="l" t="t" r="r" b="b"/>
              <a:pathLst>
                <a:path w="1121" h="833" extrusionOk="0">
                  <a:moveTo>
                    <a:pt x="365" y="1"/>
                  </a:moveTo>
                  <a:cubicBezTo>
                    <a:pt x="28" y="1"/>
                    <a:pt x="1" y="520"/>
                    <a:pt x="399" y="833"/>
                  </a:cubicBezTo>
                  <a:cubicBezTo>
                    <a:pt x="760" y="692"/>
                    <a:pt x="1120" y="206"/>
                    <a:pt x="477" y="18"/>
                  </a:cubicBezTo>
                  <a:cubicBezTo>
                    <a:pt x="437" y="6"/>
                    <a:pt x="399" y="1"/>
                    <a:pt x="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5" name="Google Shape;37695;p37"/>
            <p:cNvSpPr/>
            <p:nvPr/>
          </p:nvSpPr>
          <p:spPr>
            <a:xfrm>
              <a:off x="7935823" y="4058807"/>
              <a:ext cx="73292" cy="54288"/>
            </a:xfrm>
            <a:custGeom>
              <a:avLst/>
              <a:gdLst/>
              <a:ahLst/>
              <a:cxnLst/>
              <a:rect l="l" t="t" r="r" b="b"/>
              <a:pathLst>
                <a:path w="1130" h="837" extrusionOk="0">
                  <a:moveTo>
                    <a:pt x="363" y="0"/>
                  </a:moveTo>
                  <a:cubicBezTo>
                    <a:pt x="34" y="0"/>
                    <a:pt x="1" y="513"/>
                    <a:pt x="408" y="836"/>
                  </a:cubicBezTo>
                  <a:cubicBezTo>
                    <a:pt x="769" y="680"/>
                    <a:pt x="1129" y="194"/>
                    <a:pt x="487" y="21"/>
                  </a:cubicBezTo>
                  <a:cubicBezTo>
                    <a:pt x="442" y="7"/>
                    <a:pt x="400" y="0"/>
                    <a:pt x="3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6" name="Google Shape;37696;p37"/>
            <p:cNvSpPr/>
            <p:nvPr/>
          </p:nvSpPr>
          <p:spPr>
            <a:xfrm>
              <a:off x="7940818" y="4038441"/>
              <a:ext cx="73357" cy="54288"/>
            </a:xfrm>
            <a:custGeom>
              <a:avLst/>
              <a:gdLst/>
              <a:ahLst/>
              <a:cxnLst/>
              <a:rect l="l" t="t" r="r" b="b"/>
              <a:pathLst>
                <a:path w="1131" h="837" extrusionOk="0">
                  <a:moveTo>
                    <a:pt x="360" y="1"/>
                  </a:moveTo>
                  <a:cubicBezTo>
                    <a:pt x="23" y="1"/>
                    <a:pt x="0" y="513"/>
                    <a:pt x="394" y="837"/>
                  </a:cubicBezTo>
                  <a:cubicBezTo>
                    <a:pt x="755" y="680"/>
                    <a:pt x="1131" y="194"/>
                    <a:pt x="488" y="22"/>
                  </a:cubicBezTo>
                  <a:cubicBezTo>
                    <a:pt x="442" y="7"/>
                    <a:pt x="399" y="1"/>
                    <a:pt x="3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7" name="Google Shape;37697;p37"/>
            <p:cNvSpPr/>
            <p:nvPr/>
          </p:nvSpPr>
          <p:spPr>
            <a:xfrm>
              <a:off x="7969291" y="4028841"/>
              <a:ext cx="57077" cy="42808"/>
            </a:xfrm>
            <a:custGeom>
              <a:avLst/>
              <a:gdLst/>
              <a:ahLst/>
              <a:cxnLst/>
              <a:rect l="l" t="t" r="r" b="b"/>
              <a:pathLst>
                <a:path w="880" h="660" extrusionOk="0">
                  <a:moveTo>
                    <a:pt x="444" y="0"/>
                  </a:moveTo>
                  <a:cubicBezTo>
                    <a:pt x="349" y="0"/>
                    <a:pt x="250" y="66"/>
                    <a:pt x="159" y="233"/>
                  </a:cubicBezTo>
                  <a:cubicBezTo>
                    <a:pt x="1" y="506"/>
                    <a:pt x="154" y="660"/>
                    <a:pt x="424" y="660"/>
                  </a:cubicBezTo>
                  <a:cubicBezTo>
                    <a:pt x="556" y="660"/>
                    <a:pt x="715" y="623"/>
                    <a:pt x="880" y="546"/>
                  </a:cubicBezTo>
                  <a:cubicBezTo>
                    <a:pt x="827" y="291"/>
                    <a:pt x="644" y="0"/>
                    <a:pt x="4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8" name="Google Shape;37698;p37"/>
            <p:cNvSpPr/>
            <p:nvPr/>
          </p:nvSpPr>
          <p:spPr>
            <a:xfrm>
              <a:off x="7961248" y="4002443"/>
              <a:ext cx="59282" cy="46051"/>
            </a:xfrm>
            <a:custGeom>
              <a:avLst/>
              <a:gdLst/>
              <a:ahLst/>
              <a:cxnLst/>
              <a:rect l="l" t="t" r="r" b="b"/>
              <a:pathLst>
                <a:path w="914" h="710" extrusionOk="0">
                  <a:moveTo>
                    <a:pt x="727" y="1"/>
                  </a:moveTo>
                  <a:cubicBezTo>
                    <a:pt x="368" y="1"/>
                    <a:pt x="1" y="193"/>
                    <a:pt x="330" y="577"/>
                  </a:cubicBezTo>
                  <a:cubicBezTo>
                    <a:pt x="414" y="669"/>
                    <a:pt x="495" y="710"/>
                    <a:pt x="569" y="710"/>
                  </a:cubicBezTo>
                  <a:cubicBezTo>
                    <a:pt x="771" y="710"/>
                    <a:pt x="913" y="403"/>
                    <a:pt x="879" y="13"/>
                  </a:cubicBezTo>
                  <a:cubicBezTo>
                    <a:pt x="830" y="5"/>
                    <a:pt x="778" y="1"/>
                    <a:pt x="7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9" name="Google Shape;37699;p37"/>
            <p:cNvSpPr/>
            <p:nvPr/>
          </p:nvSpPr>
          <p:spPr>
            <a:xfrm>
              <a:off x="7946720" y="3993039"/>
              <a:ext cx="62395" cy="47867"/>
            </a:xfrm>
            <a:custGeom>
              <a:avLst/>
              <a:gdLst/>
              <a:ahLst/>
              <a:cxnLst/>
              <a:rect l="l" t="t" r="r" b="b"/>
              <a:pathLst>
                <a:path w="962" h="738" extrusionOk="0">
                  <a:moveTo>
                    <a:pt x="131" y="1"/>
                  </a:moveTo>
                  <a:lnTo>
                    <a:pt x="131" y="1"/>
                  </a:lnTo>
                  <a:cubicBezTo>
                    <a:pt x="1" y="299"/>
                    <a:pt x="0" y="737"/>
                    <a:pt x="297" y="737"/>
                  </a:cubicBezTo>
                  <a:cubicBezTo>
                    <a:pt x="359" y="737"/>
                    <a:pt x="433" y="718"/>
                    <a:pt x="523" y="675"/>
                  </a:cubicBezTo>
                  <a:cubicBezTo>
                    <a:pt x="961" y="471"/>
                    <a:pt x="664" y="11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0" name="Google Shape;37700;p37"/>
            <p:cNvSpPr/>
            <p:nvPr/>
          </p:nvSpPr>
          <p:spPr>
            <a:xfrm>
              <a:off x="7930764" y="4022161"/>
              <a:ext cx="51888" cy="43456"/>
            </a:xfrm>
            <a:custGeom>
              <a:avLst/>
              <a:gdLst/>
              <a:ahLst/>
              <a:cxnLst/>
              <a:rect l="l" t="t" r="r" b="b"/>
              <a:pathLst>
                <a:path w="800" h="670" extrusionOk="0">
                  <a:moveTo>
                    <a:pt x="542" y="0"/>
                  </a:moveTo>
                  <a:cubicBezTo>
                    <a:pt x="379" y="0"/>
                    <a:pt x="166" y="146"/>
                    <a:pt x="1" y="398"/>
                  </a:cubicBezTo>
                  <a:cubicBezTo>
                    <a:pt x="141" y="547"/>
                    <a:pt x="360" y="670"/>
                    <a:pt x="531" y="670"/>
                  </a:cubicBezTo>
                  <a:cubicBezTo>
                    <a:pt x="684" y="670"/>
                    <a:pt x="799" y="571"/>
                    <a:pt x="784" y="304"/>
                  </a:cubicBezTo>
                  <a:cubicBezTo>
                    <a:pt x="770" y="95"/>
                    <a:pt x="672" y="0"/>
                    <a:pt x="5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1" name="Google Shape;37701;p37"/>
            <p:cNvSpPr/>
            <p:nvPr/>
          </p:nvSpPr>
          <p:spPr>
            <a:xfrm>
              <a:off x="7857602" y="4043889"/>
              <a:ext cx="47802" cy="7199"/>
            </a:xfrm>
            <a:custGeom>
              <a:avLst/>
              <a:gdLst/>
              <a:ahLst/>
              <a:cxnLst/>
              <a:rect l="l" t="t" r="r" b="b"/>
              <a:pathLst>
                <a:path w="737" h="111" extrusionOk="0">
                  <a:moveTo>
                    <a:pt x="737" y="1"/>
                  </a:moveTo>
                  <a:lnTo>
                    <a:pt x="0" y="110"/>
                  </a:lnTo>
                  <a:lnTo>
                    <a:pt x="0" y="110"/>
                  </a:lnTo>
                  <a:lnTo>
                    <a:pt x="737" y="95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2" name="Google Shape;37702;p37"/>
            <p:cNvSpPr/>
            <p:nvPr/>
          </p:nvSpPr>
          <p:spPr>
            <a:xfrm>
              <a:off x="7931802" y="3934081"/>
              <a:ext cx="19393" cy="45856"/>
            </a:xfrm>
            <a:custGeom>
              <a:avLst/>
              <a:gdLst/>
              <a:ahLst/>
              <a:cxnLst/>
              <a:rect l="l" t="t" r="r" b="b"/>
              <a:pathLst>
                <a:path w="299" h="707" extrusionOk="0">
                  <a:moveTo>
                    <a:pt x="0" y="1"/>
                  </a:moveTo>
                  <a:lnTo>
                    <a:pt x="204" y="706"/>
                  </a:lnTo>
                  <a:lnTo>
                    <a:pt x="298" y="6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3" name="Google Shape;37703;p37"/>
            <p:cNvSpPr/>
            <p:nvPr/>
          </p:nvSpPr>
          <p:spPr>
            <a:xfrm>
              <a:off x="8019233" y="3954447"/>
              <a:ext cx="29511" cy="39694"/>
            </a:xfrm>
            <a:custGeom>
              <a:avLst/>
              <a:gdLst/>
              <a:ahLst/>
              <a:cxnLst/>
              <a:rect l="l" t="t" r="r" b="b"/>
              <a:pathLst>
                <a:path w="455" h="612" extrusionOk="0">
                  <a:moveTo>
                    <a:pt x="455" y="0"/>
                  </a:moveTo>
                  <a:lnTo>
                    <a:pt x="0" y="564"/>
                  </a:lnTo>
                  <a:lnTo>
                    <a:pt x="63" y="611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4" name="Google Shape;37704;p37"/>
            <p:cNvSpPr/>
            <p:nvPr/>
          </p:nvSpPr>
          <p:spPr>
            <a:xfrm>
              <a:off x="7952103" y="4111992"/>
              <a:ext cx="11286" cy="47867"/>
            </a:xfrm>
            <a:custGeom>
              <a:avLst/>
              <a:gdLst/>
              <a:ahLst/>
              <a:cxnLst/>
              <a:rect l="l" t="t" r="r" b="b"/>
              <a:pathLst>
                <a:path w="174" h="738" extrusionOk="0">
                  <a:moveTo>
                    <a:pt x="79" y="1"/>
                  </a:moveTo>
                  <a:lnTo>
                    <a:pt x="1" y="737"/>
                  </a:lnTo>
                  <a:lnTo>
                    <a:pt x="173" y="32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5" name="Google Shape;37705;p37"/>
            <p:cNvSpPr/>
            <p:nvPr/>
          </p:nvSpPr>
          <p:spPr>
            <a:xfrm>
              <a:off x="7952103" y="4014378"/>
              <a:ext cx="55974" cy="58050"/>
            </a:xfrm>
            <a:custGeom>
              <a:avLst/>
              <a:gdLst/>
              <a:ahLst/>
              <a:cxnLst/>
              <a:rect l="l" t="t" r="r" b="b"/>
              <a:pathLst>
                <a:path w="863" h="895" extrusionOk="0">
                  <a:moveTo>
                    <a:pt x="220" y="1"/>
                  </a:moveTo>
                  <a:cubicBezTo>
                    <a:pt x="189" y="95"/>
                    <a:pt x="157" y="220"/>
                    <a:pt x="189" y="314"/>
                  </a:cubicBezTo>
                  <a:cubicBezTo>
                    <a:pt x="126" y="346"/>
                    <a:pt x="63" y="409"/>
                    <a:pt x="1" y="503"/>
                  </a:cubicBezTo>
                  <a:cubicBezTo>
                    <a:pt x="48" y="550"/>
                    <a:pt x="95" y="581"/>
                    <a:pt x="157" y="612"/>
                  </a:cubicBezTo>
                  <a:cubicBezTo>
                    <a:pt x="173" y="706"/>
                    <a:pt x="220" y="816"/>
                    <a:pt x="330" y="894"/>
                  </a:cubicBezTo>
                  <a:cubicBezTo>
                    <a:pt x="424" y="863"/>
                    <a:pt x="502" y="785"/>
                    <a:pt x="549" y="706"/>
                  </a:cubicBezTo>
                  <a:cubicBezTo>
                    <a:pt x="566" y="709"/>
                    <a:pt x="583" y="710"/>
                    <a:pt x="601" y="710"/>
                  </a:cubicBezTo>
                  <a:cubicBezTo>
                    <a:pt x="682" y="710"/>
                    <a:pt x="773" y="682"/>
                    <a:pt x="863" y="644"/>
                  </a:cubicBezTo>
                  <a:cubicBezTo>
                    <a:pt x="847" y="550"/>
                    <a:pt x="800" y="456"/>
                    <a:pt x="737" y="393"/>
                  </a:cubicBezTo>
                  <a:cubicBezTo>
                    <a:pt x="784" y="330"/>
                    <a:pt x="800" y="220"/>
                    <a:pt x="800" y="95"/>
                  </a:cubicBezTo>
                  <a:cubicBezTo>
                    <a:pt x="760" y="89"/>
                    <a:pt x="720" y="86"/>
                    <a:pt x="681" y="86"/>
                  </a:cubicBezTo>
                  <a:cubicBezTo>
                    <a:pt x="614" y="86"/>
                    <a:pt x="552" y="97"/>
                    <a:pt x="502" y="126"/>
                  </a:cubicBezTo>
                  <a:cubicBezTo>
                    <a:pt x="440" y="64"/>
                    <a:pt x="346" y="17"/>
                    <a:pt x="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6" name="Google Shape;37706;p37"/>
            <p:cNvSpPr/>
            <p:nvPr/>
          </p:nvSpPr>
          <p:spPr>
            <a:xfrm>
              <a:off x="7973442" y="4036430"/>
              <a:ext cx="14334" cy="12842"/>
            </a:xfrm>
            <a:custGeom>
              <a:avLst/>
              <a:gdLst/>
              <a:ahLst/>
              <a:cxnLst/>
              <a:rect l="l" t="t" r="r" b="b"/>
              <a:pathLst>
                <a:path w="221" h="198" extrusionOk="0">
                  <a:moveTo>
                    <a:pt x="107" y="0"/>
                  </a:moveTo>
                  <a:cubicBezTo>
                    <a:pt x="68" y="0"/>
                    <a:pt x="29" y="21"/>
                    <a:pt x="17" y="69"/>
                  </a:cubicBezTo>
                  <a:cubicBezTo>
                    <a:pt x="1" y="116"/>
                    <a:pt x="32" y="178"/>
                    <a:pt x="79" y="194"/>
                  </a:cubicBezTo>
                  <a:cubicBezTo>
                    <a:pt x="88" y="197"/>
                    <a:pt x="96" y="198"/>
                    <a:pt x="105" y="198"/>
                  </a:cubicBezTo>
                  <a:cubicBezTo>
                    <a:pt x="147" y="198"/>
                    <a:pt x="192" y="170"/>
                    <a:pt x="205" y="131"/>
                  </a:cubicBezTo>
                  <a:cubicBezTo>
                    <a:pt x="220" y="84"/>
                    <a:pt x="189" y="21"/>
                    <a:pt x="142" y="6"/>
                  </a:cubicBezTo>
                  <a:cubicBezTo>
                    <a:pt x="131" y="2"/>
                    <a:pt x="119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7" name="Google Shape;37707;p37"/>
            <p:cNvSpPr/>
            <p:nvPr/>
          </p:nvSpPr>
          <p:spPr>
            <a:xfrm>
              <a:off x="8032400" y="4073400"/>
              <a:ext cx="42808" cy="26463"/>
            </a:xfrm>
            <a:custGeom>
              <a:avLst/>
              <a:gdLst/>
              <a:ahLst/>
              <a:cxnLst/>
              <a:rect l="l" t="t" r="r" b="b"/>
              <a:pathLst>
                <a:path w="660" h="408" extrusionOk="0">
                  <a:moveTo>
                    <a:pt x="48" y="0"/>
                  </a:moveTo>
                  <a:lnTo>
                    <a:pt x="1" y="94"/>
                  </a:lnTo>
                  <a:lnTo>
                    <a:pt x="659" y="408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8" name="Google Shape;37708;p37"/>
            <p:cNvSpPr/>
            <p:nvPr/>
          </p:nvSpPr>
          <p:spPr>
            <a:xfrm>
              <a:off x="7382827" y="4791141"/>
              <a:ext cx="139319" cy="125569"/>
            </a:xfrm>
            <a:custGeom>
              <a:avLst/>
              <a:gdLst/>
              <a:ahLst/>
              <a:cxnLst/>
              <a:rect l="l" t="t" r="r" b="b"/>
              <a:pathLst>
                <a:path w="2148" h="1936" extrusionOk="0">
                  <a:moveTo>
                    <a:pt x="1106" y="1"/>
                  </a:moveTo>
                  <a:cubicBezTo>
                    <a:pt x="443" y="1"/>
                    <a:pt x="1" y="392"/>
                    <a:pt x="455" y="1395"/>
                  </a:cubicBezTo>
                  <a:cubicBezTo>
                    <a:pt x="622" y="1763"/>
                    <a:pt x="874" y="1935"/>
                    <a:pt x="1133" y="1935"/>
                  </a:cubicBezTo>
                  <a:cubicBezTo>
                    <a:pt x="1623" y="1935"/>
                    <a:pt x="2137" y="1318"/>
                    <a:pt x="2147" y="251"/>
                  </a:cubicBezTo>
                  <a:cubicBezTo>
                    <a:pt x="1800" y="92"/>
                    <a:pt x="1427" y="1"/>
                    <a:pt x="1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9" name="Google Shape;37709;p37"/>
            <p:cNvSpPr/>
            <p:nvPr/>
          </p:nvSpPr>
          <p:spPr>
            <a:xfrm>
              <a:off x="7319848" y="4910937"/>
              <a:ext cx="166560" cy="121742"/>
            </a:xfrm>
            <a:custGeom>
              <a:avLst/>
              <a:gdLst/>
              <a:ahLst/>
              <a:cxnLst/>
              <a:rect l="l" t="t" r="r" b="b"/>
              <a:pathLst>
                <a:path w="2568" h="1877" extrusionOk="0">
                  <a:moveTo>
                    <a:pt x="1721" y="0"/>
                  </a:moveTo>
                  <a:cubicBezTo>
                    <a:pt x="1493" y="0"/>
                    <a:pt x="1206" y="111"/>
                    <a:pt x="861" y="379"/>
                  </a:cubicBezTo>
                  <a:cubicBezTo>
                    <a:pt x="0" y="1062"/>
                    <a:pt x="629" y="1877"/>
                    <a:pt x="1687" y="1877"/>
                  </a:cubicBezTo>
                  <a:cubicBezTo>
                    <a:pt x="1843" y="1877"/>
                    <a:pt x="2007" y="1859"/>
                    <a:pt x="2178" y="1821"/>
                  </a:cubicBezTo>
                  <a:cubicBezTo>
                    <a:pt x="2567" y="1030"/>
                    <a:pt x="2415" y="0"/>
                    <a:pt x="1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0" name="Google Shape;37710;p37"/>
            <p:cNvSpPr/>
            <p:nvPr/>
          </p:nvSpPr>
          <p:spPr>
            <a:xfrm>
              <a:off x="7212375" y="4905878"/>
              <a:ext cx="178106" cy="127385"/>
            </a:xfrm>
            <a:custGeom>
              <a:avLst/>
              <a:gdLst/>
              <a:ahLst/>
              <a:cxnLst/>
              <a:rect l="l" t="t" r="r" b="b"/>
              <a:pathLst>
                <a:path w="2746" h="1964" extrusionOk="0">
                  <a:moveTo>
                    <a:pt x="1013" y="1"/>
                  </a:moveTo>
                  <a:cubicBezTo>
                    <a:pt x="401" y="1"/>
                    <a:pt x="0" y="976"/>
                    <a:pt x="481" y="1962"/>
                  </a:cubicBezTo>
                  <a:cubicBezTo>
                    <a:pt x="511" y="1963"/>
                    <a:pt x="543" y="1964"/>
                    <a:pt x="574" y="1964"/>
                  </a:cubicBezTo>
                  <a:cubicBezTo>
                    <a:pt x="1521" y="1964"/>
                    <a:pt x="2745" y="1284"/>
                    <a:pt x="1547" y="237"/>
                  </a:cubicBezTo>
                  <a:cubicBezTo>
                    <a:pt x="1362" y="73"/>
                    <a:pt x="1179" y="1"/>
                    <a:pt x="10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1" name="Google Shape;37711;p37"/>
            <p:cNvSpPr/>
            <p:nvPr/>
          </p:nvSpPr>
          <p:spPr>
            <a:xfrm>
              <a:off x="7258750" y="4691516"/>
              <a:ext cx="177133" cy="141265"/>
            </a:xfrm>
            <a:custGeom>
              <a:avLst/>
              <a:gdLst/>
              <a:ahLst/>
              <a:cxnLst/>
              <a:rect l="l" t="t" r="r" b="b"/>
              <a:pathLst>
                <a:path w="2731" h="2178" extrusionOk="0">
                  <a:moveTo>
                    <a:pt x="1788" y="0"/>
                  </a:moveTo>
                  <a:cubicBezTo>
                    <a:pt x="455" y="752"/>
                    <a:pt x="1" y="1975"/>
                    <a:pt x="1537" y="2163"/>
                  </a:cubicBezTo>
                  <a:cubicBezTo>
                    <a:pt x="1607" y="2173"/>
                    <a:pt x="1672" y="2177"/>
                    <a:pt x="1734" y="2177"/>
                  </a:cubicBezTo>
                  <a:cubicBezTo>
                    <a:pt x="2704" y="2177"/>
                    <a:pt x="2731" y="1061"/>
                    <a:pt x="1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2" name="Google Shape;37712;p37"/>
            <p:cNvSpPr/>
            <p:nvPr/>
          </p:nvSpPr>
          <p:spPr>
            <a:xfrm>
              <a:off x="7175405" y="4782450"/>
              <a:ext cx="150216" cy="124661"/>
            </a:xfrm>
            <a:custGeom>
              <a:avLst/>
              <a:gdLst/>
              <a:ahLst/>
              <a:cxnLst/>
              <a:rect l="l" t="t" r="r" b="b"/>
              <a:pathLst>
                <a:path w="2316" h="1922" extrusionOk="0">
                  <a:moveTo>
                    <a:pt x="1333" y="0"/>
                  </a:moveTo>
                  <a:cubicBezTo>
                    <a:pt x="985" y="0"/>
                    <a:pt x="533" y="118"/>
                    <a:pt x="1" y="385"/>
                  </a:cubicBezTo>
                  <a:cubicBezTo>
                    <a:pt x="221" y="1246"/>
                    <a:pt x="742" y="1921"/>
                    <a:pt x="1244" y="1921"/>
                  </a:cubicBezTo>
                  <a:cubicBezTo>
                    <a:pt x="1529" y="1921"/>
                    <a:pt x="1807" y="1705"/>
                    <a:pt x="2023" y="1184"/>
                  </a:cubicBezTo>
                  <a:cubicBezTo>
                    <a:pt x="2315" y="474"/>
                    <a:pt x="2029" y="0"/>
                    <a:pt x="1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3" name="Google Shape;37713;p37"/>
            <p:cNvSpPr/>
            <p:nvPr/>
          </p:nvSpPr>
          <p:spPr>
            <a:xfrm>
              <a:off x="7261798" y="4801519"/>
              <a:ext cx="191207" cy="173306"/>
            </a:xfrm>
            <a:custGeom>
              <a:avLst/>
              <a:gdLst/>
              <a:ahLst/>
              <a:cxnLst/>
              <a:rect l="l" t="t" r="r" b="b"/>
              <a:pathLst>
                <a:path w="2948" h="2672" extrusionOk="0">
                  <a:moveTo>
                    <a:pt x="1488" y="1"/>
                  </a:moveTo>
                  <a:cubicBezTo>
                    <a:pt x="1145" y="1"/>
                    <a:pt x="800" y="130"/>
                    <a:pt x="534" y="389"/>
                  </a:cubicBezTo>
                  <a:cubicBezTo>
                    <a:pt x="17" y="906"/>
                    <a:pt x="1" y="1752"/>
                    <a:pt x="518" y="2270"/>
                  </a:cubicBezTo>
                  <a:cubicBezTo>
                    <a:pt x="787" y="2538"/>
                    <a:pt x="1135" y="2671"/>
                    <a:pt x="1480" y="2671"/>
                  </a:cubicBezTo>
                  <a:cubicBezTo>
                    <a:pt x="1820" y="2671"/>
                    <a:pt x="2158" y="2542"/>
                    <a:pt x="2415" y="2285"/>
                  </a:cubicBezTo>
                  <a:cubicBezTo>
                    <a:pt x="2948" y="1768"/>
                    <a:pt x="2948" y="922"/>
                    <a:pt x="2430" y="389"/>
                  </a:cubicBezTo>
                  <a:cubicBezTo>
                    <a:pt x="2172" y="130"/>
                    <a:pt x="1831" y="1"/>
                    <a:pt x="1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4" name="Google Shape;37714;p37"/>
            <p:cNvSpPr/>
            <p:nvPr/>
          </p:nvSpPr>
          <p:spPr>
            <a:xfrm>
              <a:off x="7379195" y="4801778"/>
              <a:ext cx="123623" cy="111948"/>
            </a:xfrm>
            <a:custGeom>
              <a:avLst/>
              <a:gdLst/>
              <a:ahLst/>
              <a:cxnLst/>
              <a:rect l="l" t="t" r="r" b="b"/>
              <a:pathLst>
                <a:path w="1906" h="1726" extrusionOk="0">
                  <a:moveTo>
                    <a:pt x="980" y="1"/>
                  </a:moveTo>
                  <a:cubicBezTo>
                    <a:pt x="394" y="1"/>
                    <a:pt x="1" y="351"/>
                    <a:pt x="401" y="1247"/>
                  </a:cubicBezTo>
                  <a:cubicBezTo>
                    <a:pt x="553" y="1573"/>
                    <a:pt x="780" y="1725"/>
                    <a:pt x="1012" y="1725"/>
                  </a:cubicBezTo>
                  <a:cubicBezTo>
                    <a:pt x="1450" y="1725"/>
                    <a:pt x="1906" y="1181"/>
                    <a:pt x="1906" y="228"/>
                  </a:cubicBezTo>
                  <a:cubicBezTo>
                    <a:pt x="1597" y="84"/>
                    <a:pt x="1266" y="1"/>
                    <a:pt x="9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5" name="Google Shape;37715;p37"/>
            <p:cNvSpPr/>
            <p:nvPr/>
          </p:nvSpPr>
          <p:spPr>
            <a:xfrm>
              <a:off x="7322961" y="4908278"/>
              <a:ext cx="148140" cy="108770"/>
            </a:xfrm>
            <a:custGeom>
              <a:avLst/>
              <a:gdLst/>
              <a:ahLst/>
              <a:cxnLst/>
              <a:rect l="l" t="t" r="r" b="b"/>
              <a:pathLst>
                <a:path w="2284" h="1677" extrusionOk="0">
                  <a:moveTo>
                    <a:pt x="1539" y="0"/>
                  </a:moveTo>
                  <a:cubicBezTo>
                    <a:pt x="1335" y="0"/>
                    <a:pt x="1078" y="100"/>
                    <a:pt x="766" y="342"/>
                  </a:cubicBezTo>
                  <a:cubicBezTo>
                    <a:pt x="0" y="943"/>
                    <a:pt x="559" y="1676"/>
                    <a:pt x="1506" y="1676"/>
                  </a:cubicBezTo>
                  <a:cubicBezTo>
                    <a:pt x="1644" y="1676"/>
                    <a:pt x="1790" y="1661"/>
                    <a:pt x="1942" y="1627"/>
                  </a:cubicBezTo>
                  <a:cubicBezTo>
                    <a:pt x="2284" y="920"/>
                    <a:pt x="2156" y="0"/>
                    <a:pt x="15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6" name="Google Shape;37716;p37"/>
            <p:cNvSpPr/>
            <p:nvPr/>
          </p:nvSpPr>
          <p:spPr>
            <a:xfrm>
              <a:off x="7227487" y="4903803"/>
              <a:ext cx="157934" cy="114218"/>
            </a:xfrm>
            <a:custGeom>
              <a:avLst/>
              <a:gdLst/>
              <a:ahLst/>
              <a:cxnLst/>
              <a:rect l="l" t="t" r="r" b="b"/>
              <a:pathLst>
                <a:path w="2435" h="1761" extrusionOk="0">
                  <a:moveTo>
                    <a:pt x="905" y="0"/>
                  </a:moveTo>
                  <a:cubicBezTo>
                    <a:pt x="358" y="0"/>
                    <a:pt x="0" y="870"/>
                    <a:pt x="420" y="1759"/>
                  </a:cubicBezTo>
                  <a:cubicBezTo>
                    <a:pt x="450" y="1760"/>
                    <a:pt x="481" y="1761"/>
                    <a:pt x="512" y="1761"/>
                  </a:cubicBezTo>
                  <a:cubicBezTo>
                    <a:pt x="1363" y="1761"/>
                    <a:pt x="2435" y="1144"/>
                    <a:pt x="1376" y="207"/>
                  </a:cubicBezTo>
                  <a:cubicBezTo>
                    <a:pt x="1213" y="64"/>
                    <a:pt x="1052" y="0"/>
                    <a:pt x="905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7" name="Google Shape;37717;p37"/>
            <p:cNvSpPr/>
            <p:nvPr/>
          </p:nvSpPr>
          <p:spPr>
            <a:xfrm>
              <a:off x="7267895" y="4712855"/>
              <a:ext cx="159556" cy="125764"/>
            </a:xfrm>
            <a:custGeom>
              <a:avLst/>
              <a:gdLst/>
              <a:ahLst/>
              <a:cxnLst/>
              <a:rect l="l" t="t" r="r" b="b"/>
              <a:pathLst>
                <a:path w="2460" h="1939" extrusionOk="0">
                  <a:moveTo>
                    <a:pt x="1615" y="0"/>
                  </a:moveTo>
                  <a:cubicBezTo>
                    <a:pt x="408" y="674"/>
                    <a:pt x="1" y="1756"/>
                    <a:pt x="1380" y="1928"/>
                  </a:cubicBezTo>
                  <a:cubicBezTo>
                    <a:pt x="1437" y="1935"/>
                    <a:pt x="1491" y="1938"/>
                    <a:pt x="1542" y="1938"/>
                  </a:cubicBezTo>
                  <a:cubicBezTo>
                    <a:pt x="2422" y="1938"/>
                    <a:pt x="2460" y="948"/>
                    <a:pt x="1615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8" name="Google Shape;37718;p37"/>
            <p:cNvSpPr/>
            <p:nvPr/>
          </p:nvSpPr>
          <p:spPr>
            <a:xfrm>
              <a:off x="7193695" y="4793541"/>
              <a:ext cx="134649" cy="111624"/>
            </a:xfrm>
            <a:custGeom>
              <a:avLst/>
              <a:gdLst/>
              <a:ahLst/>
              <a:cxnLst/>
              <a:rect l="l" t="t" r="r" b="b"/>
              <a:pathLst>
                <a:path w="2076" h="1721" extrusionOk="0">
                  <a:moveTo>
                    <a:pt x="1190" y="0"/>
                  </a:moveTo>
                  <a:cubicBezTo>
                    <a:pt x="878" y="0"/>
                    <a:pt x="475" y="105"/>
                    <a:pt x="1" y="339"/>
                  </a:cubicBezTo>
                  <a:cubicBezTo>
                    <a:pt x="201" y="1119"/>
                    <a:pt x="668" y="1720"/>
                    <a:pt x="1115" y="1720"/>
                  </a:cubicBezTo>
                  <a:cubicBezTo>
                    <a:pt x="1369" y="1720"/>
                    <a:pt x="1616" y="1526"/>
                    <a:pt x="1803" y="1060"/>
                  </a:cubicBezTo>
                  <a:cubicBezTo>
                    <a:pt x="2075" y="422"/>
                    <a:pt x="1816" y="0"/>
                    <a:pt x="1190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9" name="Google Shape;37719;p37"/>
            <p:cNvSpPr/>
            <p:nvPr/>
          </p:nvSpPr>
          <p:spPr>
            <a:xfrm>
              <a:off x="7234362" y="4821171"/>
              <a:ext cx="89182" cy="73422"/>
            </a:xfrm>
            <a:custGeom>
              <a:avLst/>
              <a:gdLst/>
              <a:ahLst/>
              <a:cxnLst/>
              <a:rect l="l" t="t" r="r" b="b"/>
              <a:pathLst>
                <a:path w="1375" h="1132" extrusionOk="0">
                  <a:moveTo>
                    <a:pt x="794" y="0"/>
                  </a:moveTo>
                  <a:cubicBezTo>
                    <a:pt x="588" y="0"/>
                    <a:pt x="319" y="70"/>
                    <a:pt x="1" y="227"/>
                  </a:cubicBezTo>
                  <a:cubicBezTo>
                    <a:pt x="131" y="736"/>
                    <a:pt x="445" y="1131"/>
                    <a:pt x="746" y="1131"/>
                  </a:cubicBezTo>
                  <a:cubicBezTo>
                    <a:pt x="916" y="1131"/>
                    <a:pt x="1083" y="1004"/>
                    <a:pt x="1208" y="697"/>
                  </a:cubicBezTo>
                  <a:cubicBezTo>
                    <a:pt x="1375" y="279"/>
                    <a:pt x="1208" y="0"/>
                    <a:pt x="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0" name="Google Shape;37720;p37"/>
            <p:cNvSpPr/>
            <p:nvPr/>
          </p:nvSpPr>
          <p:spPr>
            <a:xfrm>
              <a:off x="7259788" y="4833235"/>
              <a:ext cx="69854" cy="58050"/>
            </a:xfrm>
            <a:custGeom>
              <a:avLst/>
              <a:gdLst/>
              <a:ahLst/>
              <a:cxnLst/>
              <a:rect l="l" t="t" r="r" b="b"/>
              <a:pathLst>
                <a:path w="1077" h="895" extrusionOk="0">
                  <a:moveTo>
                    <a:pt x="617" y="1"/>
                  </a:moveTo>
                  <a:cubicBezTo>
                    <a:pt x="455" y="1"/>
                    <a:pt x="246" y="57"/>
                    <a:pt x="1" y="182"/>
                  </a:cubicBezTo>
                  <a:cubicBezTo>
                    <a:pt x="101" y="583"/>
                    <a:pt x="342" y="894"/>
                    <a:pt x="577" y="894"/>
                  </a:cubicBezTo>
                  <a:cubicBezTo>
                    <a:pt x="709" y="894"/>
                    <a:pt x="839" y="795"/>
                    <a:pt x="941" y="558"/>
                  </a:cubicBezTo>
                  <a:cubicBezTo>
                    <a:pt x="1077" y="224"/>
                    <a:pt x="941" y="1"/>
                    <a:pt x="6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1" name="Google Shape;37721;p37"/>
            <p:cNvSpPr/>
            <p:nvPr/>
          </p:nvSpPr>
          <p:spPr>
            <a:xfrm>
              <a:off x="7300455" y="4760592"/>
              <a:ext cx="100728" cy="79778"/>
            </a:xfrm>
            <a:custGeom>
              <a:avLst/>
              <a:gdLst/>
              <a:ahLst/>
              <a:cxnLst/>
              <a:rect l="l" t="t" r="r" b="b"/>
              <a:pathLst>
                <a:path w="1553" h="1230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251" y="424"/>
                    <a:pt x="0" y="1114"/>
                    <a:pt x="863" y="1224"/>
                  </a:cubicBezTo>
                  <a:cubicBezTo>
                    <a:pt x="899" y="1228"/>
                    <a:pt x="933" y="1230"/>
                    <a:pt x="965" y="1230"/>
                  </a:cubicBezTo>
                  <a:cubicBezTo>
                    <a:pt x="1526" y="1230"/>
                    <a:pt x="1553" y="608"/>
                    <a:pt x="10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2" name="Google Shape;37722;p37"/>
            <p:cNvSpPr/>
            <p:nvPr/>
          </p:nvSpPr>
          <p:spPr>
            <a:xfrm>
              <a:off x="7306552" y="4784006"/>
              <a:ext cx="87885" cy="69465"/>
            </a:xfrm>
            <a:custGeom>
              <a:avLst/>
              <a:gdLst/>
              <a:ahLst/>
              <a:cxnLst/>
              <a:rect l="l" t="t" r="r" b="b"/>
              <a:pathLst>
                <a:path w="1355" h="1071" extrusionOk="0">
                  <a:moveTo>
                    <a:pt x="878" y="0"/>
                  </a:moveTo>
                  <a:lnTo>
                    <a:pt x="878" y="0"/>
                  </a:lnTo>
                  <a:cubicBezTo>
                    <a:pt x="236" y="377"/>
                    <a:pt x="1" y="972"/>
                    <a:pt x="769" y="1066"/>
                  </a:cubicBezTo>
                  <a:cubicBezTo>
                    <a:pt x="797" y="1069"/>
                    <a:pt x="824" y="1071"/>
                    <a:pt x="849" y="1071"/>
                  </a:cubicBezTo>
                  <a:cubicBezTo>
                    <a:pt x="1336" y="1071"/>
                    <a:pt x="1355" y="522"/>
                    <a:pt x="8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3" name="Google Shape;37723;p37"/>
            <p:cNvSpPr/>
            <p:nvPr/>
          </p:nvSpPr>
          <p:spPr>
            <a:xfrm>
              <a:off x="7384448" y="4825711"/>
              <a:ext cx="83799" cy="75173"/>
            </a:xfrm>
            <a:custGeom>
              <a:avLst/>
              <a:gdLst/>
              <a:ahLst/>
              <a:cxnLst/>
              <a:rect l="l" t="t" r="r" b="b"/>
              <a:pathLst>
                <a:path w="1292" h="1159" extrusionOk="0">
                  <a:moveTo>
                    <a:pt x="661" y="1"/>
                  </a:moveTo>
                  <a:cubicBezTo>
                    <a:pt x="267" y="1"/>
                    <a:pt x="1" y="234"/>
                    <a:pt x="273" y="831"/>
                  </a:cubicBezTo>
                  <a:cubicBezTo>
                    <a:pt x="376" y="1054"/>
                    <a:pt x="531" y="1158"/>
                    <a:pt x="689" y="1158"/>
                  </a:cubicBezTo>
                  <a:cubicBezTo>
                    <a:pt x="985" y="1158"/>
                    <a:pt x="1292" y="791"/>
                    <a:pt x="1292" y="157"/>
                  </a:cubicBezTo>
                  <a:cubicBezTo>
                    <a:pt x="1084" y="58"/>
                    <a:pt x="857" y="1"/>
                    <a:pt x="6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4" name="Google Shape;37724;p37"/>
            <p:cNvSpPr/>
            <p:nvPr/>
          </p:nvSpPr>
          <p:spPr>
            <a:xfrm>
              <a:off x="7367001" y="4833105"/>
              <a:ext cx="83994" cy="75821"/>
            </a:xfrm>
            <a:custGeom>
              <a:avLst/>
              <a:gdLst/>
              <a:ahLst/>
              <a:cxnLst/>
              <a:rect l="l" t="t" r="r" b="b"/>
              <a:pathLst>
                <a:path w="1295" h="1169" extrusionOk="0">
                  <a:moveTo>
                    <a:pt x="669" y="0"/>
                  </a:moveTo>
                  <a:cubicBezTo>
                    <a:pt x="268" y="0"/>
                    <a:pt x="0" y="239"/>
                    <a:pt x="275" y="842"/>
                  </a:cubicBezTo>
                  <a:cubicBezTo>
                    <a:pt x="379" y="1065"/>
                    <a:pt x="533" y="1169"/>
                    <a:pt x="690" y="1169"/>
                  </a:cubicBezTo>
                  <a:cubicBezTo>
                    <a:pt x="986" y="1169"/>
                    <a:pt x="1294" y="798"/>
                    <a:pt x="1294" y="153"/>
                  </a:cubicBezTo>
                  <a:cubicBezTo>
                    <a:pt x="1085" y="56"/>
                    <a:pt x="862" y="0"/>
                    <a:pt x="6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5" name="Google Shape;37725;p37"/>
            <p:cNvSpPr/>
            <p:nvPr/>
          </p:nvSpPr>
          <p:spPr>
            <a:xfrm>
              <a:off x="7342225" y="4908019"/>
              <a:ext cx="104749" cy="76535"/>
            </a:xfrm>
            <a:custGeom>
              <a:avLst/>
              <a:gdLst/>
              <a:ahLst/>
              <a:cxnLst/>
              <a:rect l="l" t="t" r="r" b="b"/>
              <a:pathLst>
                <a:path w="1615" h="1180" extrusionOk="0">
                  <a:moveTo>
                    <a:pt x="1085" y="1"/>
                  </a:moveTo>
                  <a:cubicBezTo>
                    <a:pt x="943" y="1"/>
                    <a:pt x="764" y="70"/>
                    <a:pt x="548" y="236"/>
                  </a:cubicBezTo>
                  <a:cubicBezTo>
                    <a:pt x="0" y="660"/>
                    <a:pt x="397" y="1180"/>
                    <a:pt x="1069" y="1180"/>
                  </a:cubicBezTo>
                  <a:cubicBezTo>
                    <a:pt x="1167" y="1180"/>
                    <a:pt x="1271" y="1169"/>
                    <a:pt x="1378" y="1145"/>
                  </a:cubicBezTo>
                  <a:cubicBezTo>
                    <a:pt x="1615" y="649"/>
                    <a:pt x="1522" y="1"/>
                    <a:pt x="10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6" name="Google Shape;37726;p37"/>
            <p:cNvSpPr/>
            <p:nvPr/>
          </p:nvSpPr>
          <p:spPr>
            <a:xfrm>
              <a:off x="7333079" y="4887134"/>
              <a:ext cx="104684" cy="76081"/>
            </a:xfrm>
            <a:custGeom>
              <a:avLst/>
              <a:gdLst/>
              <a:ahLst/>
              <a:cxnLst/>
              <a:rect l="l" t="t" r="r" b="b"/>
              <a:pathLst>
                <a:path w="1614" h="1173" extrusionOk="0">
                  <a:moveTo>
                    <a:pt x="1092" y="0"/>
                  </a:moveTo>
                  <a:cubicBezTo>
                    <a:pt x="948" y="0"/>
                    <a:pt x="767" y="72"/>
                    <a:pt x="548" y="244"/>
                  </a:cubicBezTo>
                  <a:cubicBezTo>
                    <a:pt x="0" y="655"/>
                    <a:pt x="397" y="1173"/>
                    <a:pt x="1069" y="1173"/>
                  </a:cubicBezTo>
                  <a:cubicBezTo>
                    <a:pt x="1167" y="1173"/>
                    <a:pt x="1271" y="1162"/>
                    <a:pt x="1378" y="1138"/>
                  </a:cubicBezTo>
                  <a:cubicBezTo>
                    <a:pt x="1614" y="644"/>
                    <a:pt x="1522" y="0"/>
                    <a:pt x="10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7" name="Google Shape;37727;p37"/>
            <p:cNvSpPr/>
            <p:nvPr/>
          </p:nvSpPr>
          <p:spPr>
            <a:xfrm>
              <a:off x="7259658" y="4911262"/>
              <a:ext cx="107343" cy="77248"/>
            </a:xfrm>
            <a:custGeom>
              <a:avLst/>
              <a:gdLst/>
              <a:ahLst/>
              <a:cxnLst/>
              <a:rect l="l" t="t" r="r" b="b"/>
              <a:pathLst>
                <a:path w="1655" h="1191" extrusionOk="0">
                  <a:moveTo>
                    <a:pt x="620" y="1"/>
                  </a:moveTo>
                  <a:cubicBezTo>
                    <a:pt x="243" y="1"/>
                    <a:pt x="0" y="595"/>
                    <a:pt x="285" y="1189"/>
                  </a:cubicBezTo>
                  <a:cubicBezTo>
                    <a:pt x="305" y="1190"/>
                    <a:pt x="325" y="1191"/>
                    <a:pt x="346" y="1191"/>
                  </a:cubicBezTo>
                  <a:cubicBezTo>
                    <a:pt x="919" y="1191"/>
                    <a:pt x="1654" y="774"/>
                    <a:pt x="943" y="139"/>
                  </a:cubicBezTo>
                  <a:cubicBezTo>
                    <a:pt x="831" y="43"/>
                    <a:pt x="721" y="1"/>
                    <a:pt x="6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8" name="Google Shape;37728;p37"/>
            <p:cNvSpPr/>
            <p:nvPr/>
          </p:nvSpPr>
          <p:spPr>
            <a:xfrm>
              <a:off x="7278013" y="4890831"/>
              <a:ext cx="106241" cy="77378"/>
            </a:xfrm>
            <a:custGeom>
              <a:avLst/>
              <a:gdLst/>
              <a:ahLst/>
              <a:cxnLst/>
              <a:rect l="l" t="t" r="r" b="b"/>
              <a:pathLst>
                <a:path w="1638" h="1193" extrusionOk="0">
                  <a:moveTo>
                    <a:pt x="608" y="1"/>
                  </a:moveTo>
                  <a:cubicBezTo>
                    <a:pt x="241" y="1"/>
                    <a:pt x="0" y="586"/>
                    <a:pt x="284" y="1190"/>
                  </a:cubicBezTo>
                  <a:cubicBezTo>
                    <a:pt x="304" y="1192"/>
                    <a:pt x="324" y="1192"/>
                    <a:pt x="345" y="1192"/>
                  </a:cubicBezTo>
                  <a:cubicBezTo>
                    <a:pt x="917" y="1192"/>
                    <a:pt x="1638" y="776"/>
                    <a:pt x="926" y="140"/>
                  </a:cubicBezTo>
                  <a:cubicBezTo>
                    <a:pt x="816" y="44"/>
                    <a:pt x="708" y="1"/>
                    <a:pt x="6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9" name="Google Shape;37729;p37"/>
            <p:cNvSpPr/>
            <p:nvPr/>
          </p:nvSpPr>
          <p:spPr>
            <a:xfrm>
              <a:off x="7297341" y="4867027"/>
              <a:ext cx="106241" cy="76729"/>
            </a:xfrm>
            <a:custGeom>
              <a:avLst/>
              <a:gdLst/>
              <a:ahLst/>
              <a:cxnLst/>
              <a:rect l="l" t="t" r="r" b="b"/>
              <a:pathLst>
                <a:path w="1638" h="1183" extrusionOk="0">
                  <a:moveTo>
                    <a:pt x="604" y="1"/>
                  </a:moveTo>
                  <a:cubicBezTo>
                    <a:pt x="239" y="1"/>
                    <a:pt x="1" y="591"/>
                    <a:pt x="284" y="1181"/>
                  </a:cubicBezTo>
                  <a:cubicBezTo>
                    <a:pt x="304" y="1182"/>
                    <a:pt x="324" y="1183"/>
                    <a:pt x="345" y="1183"/>
                  </a:cubicBezTo>
                  <a:cubicBezTo>
                    <a:pt x="917" y="1183"/>
                    <a:pt x="1637" y="767"/>
                    <a:pt x="926" y="147"/>
                  </a:cubicBezTo>
                  <a:cubicBezTo>
                    <a:pt x="815" y="45"/>
                    <a:pt x="705" y="1"/>
                    <a:pt x="6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0" name="Google Shape;37730;p37"/>
            <p:cNvSpPr/>
            <p:nvPr/>
          </p:nvSpPr>
          <p:spPr>
            <a:xfrm>
              <a:off x="7327891" y="4876497"/>
              <a:ext cx="92620" cy="67195"/>
            </a:xfrm>
            <a:custGeom>
              <a:avLst/>
              <a:gdLst/>
              <a:ahLst/>
              <a:cxnLst/>
              <a:rect l="l" t="t" r="r" b="b"/>
              <a:pathLst>
                <a:path w="1428" h="1036" extrusionOk="0">
                  <a:moveTo>
                    <a:pt x="950" y="1"/>
                  </a:moveTo>
                  <a:cubicBezTo>
                    <a:pt x="844" y="1"/>
                    <a:pt x="716" y="48"/>
                    <a:pt x="565" y="158"/>
                  </a:cubicBezTo>
                  <a:cubicBezTo>
                    <a:pt x="1" y="565"/>
                    <a:pt x="502" y="1035"/>
                    <a:pt x="1317" y="1035"/>
                  </a:cubicBezTo>
                  <a:cubicBezTo>
                    <a:pt x="1428" y="595"/>
                    <a:pt x="1327" y="1"/>
                    <a:pt x="9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1" name="Google Shape;37731;p37"/>
            <p:cNvSpPr/>
            <p:nvPr/>
          </p:nvSpPr>
          <p:spPr>
            <a:xfrm>
              <a:off x="7362915" y="4841408"/>
              <a:ext cx="78935" cy="65249"/>
            </a:xfrm>
            <a:custGeom>
              <a:avLst/>
              <a:gdLst/>
              <a:ahLst/>
              <a:cxnLst/>
              <a:rect l="l" t="t" r="r" b="b"/>
              <a:pathLst>
                <a:path w="1217" h="1006" extrusionOk="0">
                  <a:moveTo>
                    <a:pt x="521" y="0"/>
                  </a:moveTo>
                  <a:cubicBezTo>
                    <a:pt x="220" y="0"/>
                    <a:pt x="0" y="169"/>
                    <a:pt x="135" y="636"/>
                  </a:cubicBezTo>
                  <a:cubicBezTo>
                    <a:pt x="206" y="892"/>
                    <a:pt x="339" y="1006"/>
                    <a:pt x="492" y="1006"/>
                  </a:cubicBezTo>
                  <a:cubicBezTo>
                    <a:pt x="740" y="1006"/>
                    <a:pt x="1041" y="704"/>
                    <a:pt x="1216" y="228"/>
                  </a:cubicBezTo>
                  <a:cubicBezTo>
                    <a:pt x="1015" y="94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2" name="Google Shape;37732;p37"/>
            <p:cNvSpPr/>
            <p:nvPr/>
          </p:nvSpPr>
          <p:spPr>
            <a:xfrm>
              <a:off x="7314659" y="4803335"/>
              <a:ext cx="100728" cy="75302"/>
            </a:xfrm>
            <a:custGeom>
              <a:avLst/>
              <a:gdLst/>
              <a:ahLst/>
              <a:cxnLst/>
              <a:rect l="l" t="t" r="r" b="b"/>
              <a:pathLst>
                <a:path w="1553" h="1161" extrusionOk="0">
                  <a:moveTo>
                    <a:pt x="769" y="0"/>
                  </a:moveTo>
                  <a:cubicBezTo>
                    <a:pt x="330" y="376"/>
                    <a:pt x="1" y="1160"/>
                    <a:pt x="863" y="1160"/>
                  </a:cubicBezTo>
                  <a:cubicBezTo>
                    <a:pt x="1553" y="1160"/>
                    <a:pt x="1412" y="486"/>
                    <a:pt x="7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3" name="Google Shape;37733;p37"/>
            <p:cNvSpPr/>
            <p:nvPr/>
          </p:nvSpPr>
          <p:spPr>
            <a:xfrm>
              <a:off x="7296369" y="4845299"/>
              <a:ext cx="82437" cy="63887"/>
            </a:xfrm>
            <a:custGeom>
              <a:avLst/>
              <a:gdLst/>
              <a:ahLst/>
              <a:cxnLst/>
              <a:rect l="l" t="t" r="r" b="b"/>
              <a:pathLst>
                <a:path w="1271" h="985" extrusionOk="0">
                  <a:moveTo>
                    <a:pt x="747" y="1"/>
                  </a:moveTo>
                  <a:cubicBezTo>
                    <a:pt x="536" y="1"/>
                    <a:pt x="268" y="83"/>
                    <a:pt x="1" y="247"/>
                  </a:cubicBezTo>
                  <a:cubicBezTo>
                    <a:pt x="114" y="605"/>
                    <a:pt x="414" y="984"/>
                    <a:pt x="696" y="984"/>
                  </a:cubicBezTo>
                  <a:cubicBezTo>
                    <a:pt x="845" y="984"/>
                    <a:pt x="990" y="878"/>
                    <a:pt x="1098" y="607"/>
                  </a:cubicBezTo>
                  <a:cubicBezTo>
                    <a:pt x="1271" y="204"/>
                    <a:pt x="1079" y="1"/>
                    <a:pt x="7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4" name="Google Shape;37734;p37"/>
            <p:cNvSpPr/>
            <p:nvPr/>
          </p:nvSpPr>
          <p:spPr>
            <a:xfrm>
              <a:off x="7196744" y="4818577"/>
              <a:ext cx="67195" cy="29511"/>
            </a:xfrm>
            <a:custGeom>
              <a:avLst/>
              <a:gdLst/>
              <a:ahLst/>
              <a:cxnLst/>
              <a:rect l="l" t="t" r="r" b="b"/>
              <a:pathLst>
                <a:path w="1036" h="455" extrusionOk="0">
                  <a:moveTo>
                    <a:pt x="1" y="0"/>
                  </a:moveTo>
                  <a:lnTo>
                    <a:pt x="988" y="455"/>
                  </a:lnTo>
                  <a:lnTo>
                    <a:pt x="1035" y="3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5" name="Google Shape;37735;p37"/>
            <p:cNvSpPr/>
            <p:nvPr/>
          </p:nvSpPr>
          <p:spPr>
            <a:xfrm>
              <a:off x="7359412" y="4708769"/>
              <a:ext cx="10248" cy="71216"/>
            </a:xfrm>
            <a:custGeom>
              <a:avLst/>
              <a:gdLst/>
              <a:ahLst/>
              <a:cxnLst/>
              <a:rect l="l" t="t" r="r" b="b"/>
              <a:pathLst>
                <a:path w="158" h="1098" extrusionOk="0">
                  <a:moveTo>
                    <a:pt x="157" y="1"/>
                  </a:moveTo>
                  <a:lnTo>
                    <a:pt x="1" y="1082"/>
                  </a:lnTo>
                  <a:lnTo>
                    <a:pt x="142" y="1098"/>
                  </a:lnTo>
                  <a:lnTo>
                    <a:pt x="1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6" name="Google Shape;37736;p37"/>
            <p:cNvSpPr/>
            <p:nvPr/>
          </p:nvSpPr>
          <p:spPr>
            <a:xfrm>
              <a:off x="7450930" y="4810404"/>
              <a:ext cx="64082" cy="38721"/>
            </a:xfrm>
            <a:custGeom>
              <a:avLst/>
              <a:gdLst/>
              <a:ahLst/>
              <a:cxnLst/>
              <a:rect l="l" t="t" r="r" b="b"/>
              <a:pathLst>
                <a:path w="988" h="597" extrusionOk="0">
                  <a:moveTo>
                    <a:pt x="988" y="1"/>
                  </a:moveTo>
                  <a:lnTo>
                    <a:pt x="0" y="471"/>
                  </a:lnTo>
                  <a:lnTo>
                    <a:pt x="63" y="597"/>
                  </a:lnTo>
                  <a:lnTo>
                    <a:pt x="9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7" name="Google Shape;37737;p37"/>
            <p:cNvSpPr/>
            <p:nvPr/>
          </p:nvSpPr>
          <p:spPr>
            <a:xfrm>
              <a:off x="7253691" y="4963928"/>
              <a:ext cx="44818" cy="60060"/>
            </a:xfrm>
            <a:custGeom>
              <a:avLst/>
              <a:gdLst/>
              <a:ahLst/>
              <a:cxnLst/>
              <a:rect l="l" t="t" r="r" b="b"/>
              <a:pathLst>
                <a:path w="691" h="926" extrusionOk="0">
                  <a:moveTo>
                    <a:pt x="580" y="1"/>
                  </a:moveTo>
                  <a:lnTo>
                    <a:pt x="0" y="926"/>
                  </a:lnTo>
                  <a:lnTo>
                    <a:pt x="690" y="95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8" name="Google Shape;37738;p37"/>
            <p:cNvSpPr/>
            <p:nvPr/>
          </p:nvSpPr>
          <p:spPr>
            <a:xfrm>
              <a:off x="7325880" y="4838878"/>
              <a:ext cx="85421" cy="82437"/>
            </a:xfrm>
            <a:custGeom>
              <a:avLst/>
              <a:gdLst/>
              <a:ahLst/>
              <a:cxnLst/>
              <a:rect l="l" t="t" r="r" b="b"/>
              <a:pathLst>
                <a:path w="1317" h="1271" extrusionOk="0">
                  <a:moveTo>
                    <a:pt x="612" y="1"/>
                  </a:moveTo>
                  <a:cubicBezTo>
                    <a:pt x="502" y="95"/>
                    <a:pt x="392" y="252"/>
                    <a:pt x="361" y="393"/>
                  </a:cubicBezTo>
                  <a:cubicBezTo>
                    <a:pt x="251" y="408"/>
                    <a:pt x="126" y="440"/>
                    <a:pt x="0" y="518"/>
                  </a:cubicBezTo>
                  <a:cubicBezTo>
                    <a:pt x="32" y="612"/>
                    <a:pt x="79" y="706"/>
                    <a:pt x="141" y="785"/>
                  </a:cubicBezTo>
                  <a:cubicBezTo>
                    <a:pt x="94" y="910"/>
                    <a:pt x="94" y="1082"/>
                    <a:pt x="173" y="1270"/>
                  </a:cubicBezTo>
                  <a:cubicBezTo>
                    <a:pt x="330" y="1270"/>
                    <a:pt x="486" y="1223"/>
                    <a:pt x="612" y="1145"/>
                  </a:cubicBezTo>
                  <a:cubicBezTo>
                    <a:pt x="706" y="1223"/>
                    <a:pt x="862" y="1270"/>
                    <a:pt x="1066" y="1270"/>
                  </a:cubicBezTo>
                  <a:cubicBezTo>
                    <a:pt x="1098" y="1145"/>
                    <a:pt x="1098" y="988"/>
                    <a:pt x="1051" y="863"/>
                  </a:cubicBezTo>
                  <a:cubicBezTo>
                    <a:pt x="1160" y="785"/>
                    <a:pt x="1254" y="659"/>
                    <a:pt x="1317" y="487"/>
                  </a:cubicBezTo>
                  <a:cubicBezTo>
                    <a:pt x="1207" y="393"/>
                    <a:pt x="1051" y="346"/>
                    <a:pt x="909" y="346"/>
                  </a:cubicBezTo>
                  <a:cubicBezTo>
                    <a:pt x="862" y="236"/>
                    <a:pt x="768" y="111"/>
                    <a:pt x="6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9" name="Google Shape;37739;p37"/>
            <p:cNvSpPr/>
            <p:nvPr/>
          </p:nvSpPr>
          <p:spPr>
            <a:xfrm>
              <a:off x="7355326" y="4876367"/>
              <a:ext cx="21469" cy="18745"/>
            </a:xfrm>
            <a:custGeom>
              <a:avLst/>
              <a:gdLst/>
              <a:ahLst/>
              <a:cxnLst/>
              <a:rect l="l" t="t" r="r" b="b"/>
              <a:pathLst>
                <a:path w="331" h="289" extrusionOk="0">
                  <a:moveTo>
                    <a:pt x="163" y="1"/>
                  </a:moveTo>
                  <a:cubicBezTo>
                    <a:pt x="129" y="1"/>
                    <a:pt x="93" y="12"/>
                    <a:pt x="64" y="34"/>
                  </a:cubicBezTo>
                  <a:cubicBezTo>
                    <a:pt x="1" y="97"/>
                    <a:pt x="1" y="191"/>
                    <a:pt x="64" y="254"/>
                  </a:cubicBezTo>
                  <a:cubicBezTo>
                    <a:pt x="95" y="277"/>
                    <a:pt x="134" y="289"/>
                    <a:pt x="171" y="289"/>
                  </a:cubicBezTo>
                  <a:cubicBezTo>
                    <a:pt x="209" y="289"/>
                    <a:pt x="244" y="277"/>
                    <a:pt x="267" y="254"/>
                  </a:cubicBezTo>
                  <a:cubicBezTo>
                    <a:pt x="330" y="191"/>
                    <a:pt x="330" y="97"/>
                    <a:pt x="267" y="50"/>
                  </a:cubicBezTo>
                  <a:cubicBezTo>
                    <a:pt x="242" y="16"/>
                    <a:pt x="203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0" name="Google Shape;37740;p37"/>
            <p:cNvSpPr/>
            <p:nvPr/>
          </p:nvSpPr>
          <p:spPr>
            <a:xfrm>
              <a:off x="7412273" y="4961917"/>
              <a:ext cx="43780" cy="60060"/>
            </a:xfrm>
            <a:custGeom>
              <a:avLst/>
              <a:gdLst/>
              <a:ahLst/>
              <a:cxnLst/>
              <a:rect l="l" t="t" r="r" b="b"/>
              <a:pathLst>
                <a:path w="675" h="926" extrusionOk="0">
                  <a:moveTo>
                    <a:pt x="110" y="0"/>
                  </a:moveTo>
                  <a:lnTo>
                    <a:pt x="1" y="79"/>
                  </a:lnTo>
                  <a:lnTo>
                    <a:pt x="675" y="925"/>
                  </a:lnTo>
                  <a:lnTo>
                    <a:pt x="675" y="925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1" name="Google Shape;37741;p37"/>
            <p:cNvSpPr/>
            <p:nvPr/>
          </p:nvSpPr>
          <p:spPr>
            <a:xfrm>
              <a:off x="6462723" y="2408379"/>
              <a:ext cx="203531" cy="153329"/>
            </a:xfrm>
            <a:custGeom>
              <a:avLst/>
              <a:gdLst/>
              <a:ahLst/>
              <a:cxnLst/>
              <a:rect l="l" t="t" r="r" b="b"/>
              <a:pathLst>
                <a:path w="3138" h="2364" extrusionOk="0">
                  <a:moveTo>
                    <a:pt x="2267" y="1"/>
                  </a:moveTo>
                  <a:cubicBezTo>
                    <a:pt x="1028" y="1"/>
                    <a:pt x="1" y="652"/>
                    <a:pt x="1192" y="1956"/>
                  </a:cubicBezTo>
                  <a:cubicBezTo>
                    <a:pt x="1448" y="2236"/>
                    <a:pt x="1716" y="2364"/>
                    <a:pt x="1962" y="2364"/>
                  </a:cubicBezTo>
                  <a:cubicBezTo>
                    <a:pt x="2637" y="2364"/>
                    <a:pt x="3137" y="1406"/>
                    <a:pt x="2713" y="28"/>
                  </a:cubicBezTo>
                  <a:cubicBezTo>
                    <a:pt x="2563" y="10"/>
                    <a:pt x="2414" y="1"/>
                    <a:pt x="22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2" name="Google Shape;37742;p37"/>
            <p:cNvSpPr/>
            <p:nvPr/>
          </p:nvSpPr>
          <p:spPr>
            <a:xfrm>
              <a:off x="6478938" y="2559762"/>
              <a:ext cx="180895" cy="150345"/>
            </a:xfrm>
            <a:custGeom>
              <a:avLst/>
              <a:gdLst/>
              <a:ahLst/>
              <a:cxnLst/>
              <a:rect l="l" t="t" r="r" b="b"/>
              <a:pathLst>
                <a:path w="2789" h="2318" extrusionOk="0">
                  <a:moveTo>
                    <a:pt x="1677" y="0"/>
                  </a:moveTo>
                  <a:cubicBezTo>
                    <a:pt x="1358" y="0"/>
                    <a:pt x="986" y="228"/>
                    <a:pt x="597" y="797"/>
                  </a:cubicBezTo>
                  <a:cubicBezTo>
                    <a:pt x="0" y="1682"/>
                    <a:pt x="558" y="2317"/>
                    <a:pt x="1439" y="2317"/>
                  </a:cubicBezTo>
                  <a:cubicBezTo>
                    <a:pt x="1807" y="2317"/>
                    <a:pt x="2231" y="2207"/>
                    <a:pt x="2651" y="1957"/>
                  </a:cubicBezTo>
                  <a:cubicBezTo>
                    <a:pt x="2789" y="1011"/>
                    <a:pt x="2350" y="0"/>
                    <a:pt x="1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3" name="Google Shape;37743;p37"/>
            <p:cNvSpPr/>
            <p:nvPr/>
          </p:nvSpPr>
          <p:spPr>
            <a:xfrm>
              <a:off x="6336635" y="2611391"/>
              <a:ext cx="221756" cy="161761"/>
            </a:xfrm>
            <a:custGeom>
              <a:avLst/>
              <a:gdLst/>
              <a:ahLst/>
              <a:cxnLst/>
              <a:rect l="l" t="t" r="r" b="b"/>
              <a:pathLst>
                <a:path w="3419" h="2494" extrusionOk="0">
                  <a:moveTo>
                    <a:pt x="1128" y="1"/>
                  </a:moveTo>
                  <a:cubicBezTo>
                    <a:pt x="218" y="1"/>
                    <a:pt x="0" y="1435"/>
                    <a:pt x="1004" y="2494"/>
                  </a:cubicBezTo>
                  <a:cubicBezTo>
                    <a:pt x="2133" y="2196"/>
                    <a:pt x="3418" y="895"/>
                    <a:pt x="1600" y="111"/>
                  </a:cubicBezTo>
                  <a:cubicBezTo>
                    <a:pt x="1427" y="35"/>
                    <a:pt x="1270" y="1"/>
                    <a:pt x="1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4" name="Google Shape;37744;p37"/>
            <p:cNvSpPr/>
            <p:nvPr/>
          </p:nvSpPr>
          <p:spPr>
            <a:xfrm>
              <a:off x="6341370" y="2330872"/>
              <a:ext cx="207876" cy="170906"/>
            </a:xfrm>
            <a:custGeom>
              <a:avLst/>
              <a:gdLst/>
              <a:ahLst/>
              <a:cxnLst/>
              <a:rect l="l" t="t" r="r" b="b"/>
              <a:pathLst>
                <a:path w="3205" h="2635" extrusionOk="0">
                  <a:moveTo>
                    <a:pt x="1308" y="0"/>
                  </a:moveTo>
                  <a:cubicBezTo>
                    <a:pt x="173" y="1234"/>
                    <a:pt x="1" y="2635"/>
                    <a:pt x="1348" y="2635"/>
                  </a:cubicBezTo>
                  <a:cubicBezTo>
                    <a:pt x="1490" y="2635"/>
                    <a:pt x="1649" y="2619"/>
                    <a:pt x="1825" y="2587"/>
                  </a:cubicBezTo>
                  <a:cubicBezTo>
                    <a:pt x="3204" y="2320"/>
                    <a:pt x="2875" y="925"/>
                    <a:pt x="1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5" name="Google Shape;37745;p37"/>
            <p:cNvSpPr/>
            <p:nvPr/>
          </p:nvSpPr>
          <p:spPr>
            <a:xfrm>
              <a:off x="6239086" y="2472915"/>
              <a:ext cx="174668" cy="152616"/>
            </a:xfrm>
            <a:custGeom>
              <a:avLst/>
              <a:gdLst/>
              <a:ahLst/>
              <a:cxnLst/>
              <a:rect l="l" t="t" r="r" b="b"/>
              <a:pathLst>
                <a:path w="2693" h="2353" extrusionOk="0">
                  <a:moveTo>
                    <a:pt x="1825" y="0"/>
                  </a:moveTo>
                  <a:cubicBezTo>
                    <a:pt x="1355" y="0"/>
                    <a:pt x="716" y="314"/>
                    <a:pt x="0" y="1008"/>
                  </a:cubicBezTo>
                  <a:cubicBezTo>
                    <a:pt x="500" y="1805"/>
                    <a:pt x="1219" y="2352"/>
                    <a:pt x="1781" y="2352"/>
                  </a:cubicBezTo>
                  <a:cubicBezTo>
                    <a:pt x="2225" y="2352"/>
                    <a:pt x="2572" y="2010"/>
                    <a:pt x="2634" y="1180"/>
                  </a:cubicBezTo>
                  <a:cubicBezTo>
                    <a:pt x="2693" y="429"/>
                    <a:pt x="2374" y="0"/>
                    <a:pt x="18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6" name="Google Shape;37746;p37"/>
            <p:cNvSpPr/>
            <p:nvPr/>
          </p:nvSpPr>
          <p:spPr>
            <a:xfrm>
              <a:off x="6359077" y="2458516"/>
              <a:ext cx="239982" cy="210017"/>
            </a:xfrm>
            <a:custGeom>
              <a:avLst/>
              <a:gdLst/>
              <a:ahLst/>
              <a:cxnLst/>
              <a:rect l="l" t="t" r="r" b="b"/>
              <a:pathLst>
                <a:path w="3700" h="3238" extrusionOk="0">
                  <a:moveTo>
                    <a:pt x="1861" y="1"/>
                  </a:moveTo>
                  <a:cubicBezTo>
                    <a:pt x="1273" y="1"/>
                    <a:pt x="709" y="319"/>
                    <a:pt x="423" y="869"/>
                  </a:cubicBezTo>
                  <a:cubicBezTo>
                    <a:pt x="0" y="1669"/>
                    <a:pt x="314" y="2641"/>
                    <a:pt x="1113" y="3048"/>
                  </a:cubicBezTo>
                  <a:cubicBezTo>
                    <a:pt x="1351" y="3177"/>
                    <a:pt x="1607" y="3237"/>
                    <a:pt x="1859" y="3237"/>
                  </a:cubicBezTo>
                  <a:cubicBezTo>
                    <a:pt x="2437" y="3237"/>
                    <a:pt x="2997" y="2920"/>
                    <a:pt x="3292" y="2374"/>
                  </a:cubicBezTo>
                  <a:cubicBezTo>
                    <a:pt x="3699" y="1575"/>
                    <a:pt x="3386" y="603"/>
                    <a:pt x="2602" y="180"/>
                  </a:cubicBezTo>
                  <a:cubicBezTo>
                    <a:pt x="2364" y="58"/>
                    <a:pt x="2110" y="1"/>
                    <a:pt x="18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7" name="Google Shape;37747;p37"/>
            <p:cNvSpPr/>
            <p:nvPr/>
          </p:nvSpPr>
          <p:spPr>
            <a:xfrm>
              <a:off x="6463307" y="2425048"/>
              <a:ext cx="182451" cy="137503"/>
            </a:xfrm>
            <a:custGeom>
              <a:avLst/>
              <a:gdLst/>
              <a:ahLst/>
              <a:cxnLst/>
              <a:rect l="l" t="t" r="r" b="b"/>
              <a:pathLst>
                <a:path w="2813" h="2120" extrusionOk="0">
                  <a:moveTo>
                    <a:pt x="2048" y="1"/>
                  </a:moveTo>
                  <a:cubicBezTo>
                    <a:pt x="936" y="1"/>
                    <a:pt x="1" y="576"/>
                    <a:pt x="1073" y="1762"/>
                  </a:cubicBezTo>
                  <a:cubicBezTo>
                    <a:pt x="1298" y="2007"/>
                    <a:pt x="1536" y="2119"/>
                    <a:pt x="1755" y="2119"/>
                  </a:cubicBezTo>
                  <a:cubicBezTo>
                    <a:pt x="2359" y="2119"/>
                    <a:pt x="2813" y="1265"/>
                    <a:pt x="2421" y="22"/>
                  </a:cubicBezTo>
                  <a:cubicBezTo>
                    <a:pt x="2296" y="8"/>
                    <a:pt x="2171" y="1"/>
                    <a:pt x="2048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8" name="Google Shape;37748;p37"/>
            <p:cNvSpPr/>
            <p:nvPr/>
          </p:nvSpPr>
          <p:spPr>
            <a:xfrm>
              <a:off x="6478030" y="2560735"/>
              <a:ext cx="160788" cy="134001"/>
            </a:xfrm>
            <a:custGeom>
              <a:avLst/>
              <a:gdLst/>
              <a:ahLst/>
              <a:cxnLst/>
              <a:rect l="l" t="t" r="r" b="b"/>
              <a:pathLst>
                <a:path w="2479" h="2066" extrusionOk="0">
                  <a:moveTo>
                    <a:pt x="1494" y="0"/>
                  </a:moveTo>
                  <a:cubicBezTo>
                    <a:pt x="1211" y="0"/>
                    <a:pt x="880" y="201"/>
                    <a:pt x="533" y="704"/>
                  </a:cubicBezTo>
                  <a:cubicBezTo>
                    <a:pt x="0" y="1503"/>
                    <a:pt x="504" y="2066"/>
                    <a:pt x="1288" y="2066"/>
                  </a:cubicBezTo>
                  <a:cubicBezTo>
                    <a:pt x="1612" y="2066"/>
                    <a:pt x="1984" y="1970"/>
                    <a:pt x="2351" y="1754"/>
                  </a:cubicBezTo>
                  <a:cubicBezTo>
                    <a:pt x="2479" y="902"/>
                    <a:pt x="2093" y="0"/>
                    <a:pt x="1494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9" name="Google Shape;37749;p37"/>
            <p:cNvSpPr/>
            <p:nvPr/>
          </p:nvSpPr>
          <p:spPr>
            <a:xfrm>
              <a:off x="6350775" y="2606137"/>
              <a:ext cx="198472" cy="144638"/>
            </a:xfrm>
            <a:custGeom>
              <a:avLst/>
              <a:gdLst/>
              <a:ahLst/>
              <a:cxnLst/>
              <a:rect l="l" t="t" r="r" b="b"/>
              <a:pathLst>
                <a:path w="3060" h="2230" extrusionOk="0">
                  <a:moveTo>
                    <a:pt x="1010" y="0"/>
                  </a:moveTo>
                  <a:cubicBezTo>
                    <a:pt x="198" y="0"/>
                    <a:pt x="0" y="1280"/>
                    <a:pt x="896" y="2230"/>
                  </a:cubicBezTo>
                  <a:cubicBezTo>
                    <a:pt x="1899" y="1963"/>
                    <a:pt x="3059" y="803"/>
                    <a:pt x="1429" y="98"/>
                  </a:cubicBezTo>
                  <a:cubicBezTo>
                    <a:pt x="1276" y="31"/>
                    <a:pt x="1135" y="0"/>
                    <a:pt x="1010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0" name="Google Shape;37750;p37"/>
            <p:cNvSpPr/>
            <p:nvPr/>
          </p:nvSpPr>
          <p:spPr>
            <a:xfrm>
              <a:off x="6355380" y="2356297"/>
              <a:ext cx="185694" cy="152356"/>
            </a:xfrm>
            <a:custGeom>
              <a:avLst/>
              <a:gdLst/>
              <a:ahLst/>
              <a:cxnLst/>
              <a:rect l="l" t="t" r="r" b="b"/>
              <a:pathLst>
                <a:path w="2863" h="2349" extrusionOk="0">
                  <a:moveTo>
                    <a:pt x="1170" y="0"/>
                  </a:moveTo>
                  <a:lnTo>
                    <a:pt x="1170" y="0"/>
                  </a:lnTo>
                  <a:cubicBezTo>
                    <a:pt x="151" y="1104"/>
                    <a:pt x="1" y="2349"/>
                    <a:pt x="1194" y="2349"/>
                  </a:cubicBezTo>
                  <a:cubicBezTo>
                    <a:pt x="1322" y="2349"/>
                    <a:pt x="1465" y="2335"/>
                    <a:pt x="1624" y="2304"/>
                  </a:cubicBezTo>
                  <a:cubicBezTo>
                    <a:pt x="2863" y="2069"/>
                    <a:pt x="2565" y="815"/>
                    <a:pt x="1170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1" name="Google Shape;37751;p37"/>
            <p:cNvSpPr/>
            <p:nvPr/>
          </p:nvSpPr>
          <p:spPr>
            <a:xfrm>
              <a:off x="6264511" y="2482709"/>
              <a:ext cx="155340" cy="136465"/>
            </a:xfrm>
            <a:custGeom>
              <a:avLst/>
              <a:gdLst/>
              <a:ahLst/>
              <a:cxnLst/>
              <a:rect l="l" t="t" r="r" b="b"/>
              <a:pathLst>
                <a:path w="2395" h="2104" extrusionOk="0">
                  <a:moveTo>
                    <a:pt x="1624" y="1"/>
                  </a:moveTo>
                  <a:cubicBezTo>
                    <a:pt x="1206" y="1"/>
                    <a:pt x="636" y="282"/>
                    <a:pt x="0" y="904"/>
                  </a:cubicBezTo>
                  <a:cubicBezTo>
                    <a:pt x="447" y="1614"/>
                    <a:pt x="1086" y="2104"/>
                    <a:pt x="1584" y="2104"/>
                  </a:cubicBezTo>
                  <a:cubicBezTo>
                    <a:pt x="1976" y="2104"/>
                    <a:pt x="2281" y="1800"/>
                    <a:pt x="2336" y="1061"/>
                  </a:cubicBezTo>
                  <a:cubicBezTo>
                    <a:pt x="2395" y="385"/>
                    <a:pt x="2113" y="1"/>
                    <a:pt x="1624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2" name="Google Shape;37752;p37"/>
            <p:cNvSpPr/>
            <p:nvPr/>
          </p:nvSpPr>
          <p:spPr>
            <a:xfrm>
              <a:off x="6318409" y="2510145"/>
              <a:ext cx="102868" cy="90285"/>
            </a:xfrm>
            <a:custGeom>
              <a:avLst/>
              <a:gdLst/>
              <a:ahLst/>
              <a:cxnLst/>
              <a:rect l="l" t="t" r="r" b="b"/>
              <a:pathLst>
                <a:path w="1586" h="1392" extrusionOk="0">
                  <a:moveTo>
                    <a:pt x="1079" y="1"/>
                  </a:moveTo>
                  <a:cubicBezTo>
                    <a:pt x="803" y="1"/>
                    <a:pt x="427" y="186"/>
                    <a:pt x="0" y="591"/>
                  </a:cubicBezTo>
                  <a:cubicBezTo>
                    <a:pt x="299" y="1065"/>
                    <a:pt x="725" y="1391"/>
                    <a:pt x="1056" y="1391"/>
                  </a:cubicBezTo>
                  <a:cubicBezTo>
                    <a:pt x="1316" y="1391"/>
                    <a:pt x="1517" y="1190"/>
                    <a:pt x="1552" y="700"/>
                  </a:cubicBezTo>
                  <a:cubicBezTo>
                    <a:pt x="1586" y="253"/>
                    <a:pt x="1401" y="1"/>
                    <a:pt x="10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3" name="Google Shape;37753;p37"/>
            <p:cNvSpPr/>
            <p:nvPr/>
          </p:nvSpPr>
          <p:spPr>
            <a:xfrm>
              <a:off x="6349867" y="2519484"/>
              <a:ext cx="81594" cy="70957"/>
            </a:xfrm>
            <a:custGeom>
              <a:avLst/>
              <a:gdLst/>
              <a:ahLst/>
              <a:cxnLst/>
              <a:rect l="l" t="t" r="r" b="b"/>
              <a:pathLst>
                <a:path w="1258" h="1094" extrusionOk="0">
                  <a:moveTo>
                    <a:pt x="850" y="0"/>
                  </a:moveTo>
                  <a:cubicBezTo>
                    <a:pt x="631" y="0"/>
                    <a:pt x="332" y="145"/>
                    <a:pt x="1" y="462"/>
                  </a:cubicBezTo>
                  <a:cubicBezTo>
                    <a:pt x="238" y="839"/>
                    <a:pt x="573" y="1094"/>
                    <a:pt x="833" y="1094"/>
                  </a:cubicBezTo>
                  <a:cubicBezTo>
                    <a:pt x="1038" y="1094"/>
                    <a:pt x="1196" y="936"/>
                    <a:pt x="1224" y="556"/>
                  </a:cubicBezTo>
                  <a:cubicBezTo>
                    <a:pt x="1257" y="201"/>
                    <a:pt x="1108" y="0"/>
                    <a:pt x="8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4" name="Google Shape;37754;p37"/>
            <p:cNvSpPr/>
            <p:nvPr/>
          </p:nvSpPr>
          <p:spPr>
            <a:xfrm>
              <a:off x="6393517" y="2414217"/>
              <a:ext cx="118110" cy="96317"/>
            </a:xfrm>
            <a:custGeom>
              <a:avLst/>
              <a:gdLst/>
              <a:ahLst/>
              <a:cxnLst/>
              <a:rect l="l" t="t" r="r" b="b"/>
              <a:pathLst>
                <a:path w="1821" h="1485" extrusionOk="0">
                  <a:moveTo>
                    <a:pt x="739" y="1"/>
                  </a:moveTo>
                  <a:lnTo>
                    <a:pt x="739" y="1"/>
                  </a:lnTo>
                  <a:cubicBezTo>
                    <a:pt x="99" y="697"/>
                    <a:pt x="1" y="1484"/>
                    <a:pt x="772" y="1484"/>
                  </a:cubicBezTo>
                  <a:cubicBezTo>
                    <a:pt x="851" y="1484"/>
                    <a:pt x="939" y="1476"/>
                    <a:pt x="1036" y="1458"/>
                  </a:cubicBezTo>
                  <a:cubicBezTo>
                    <a:pt x="1820" y="1302"/>
                    <a:pt x="1632" y="518"/>
                    <a:pt x="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5" name="Google Shape;37755;p37"/>
            <p:cNvSpPr/>
            <p:nvPr/>
          </p:nvSpPr>
          <p:spPr>
            <a:xfrm>
              <a:off x="6406489" y="2441652"/>
              <a:ext cx="102090" cy="83799"/>
            </a:xfrm>
            <a:custGeom>
              <a:avLst/>
              <a:gdLst/>
              <a:ahLst/>
              <a:cxnLst/>
              <a:rect l="l" t="t" r="r" b="b"/>
              <a:pathLst>
                <a:path w="1574" h="1292" extrusionOk="0">
                  <a:moveTo>
                    <a:pt x="648" y="1"/>
                  </a:moveTo>
                  <a:lnTo>
                    <a:pt x="648" y="1"/>
                  </a:lnTo>
                  <a:cubicBezTo>
                    <a:pt x="78" y="614"/>
                    <a:pt x="1" y="1291"/>
                    <a:pt x="675" y="1291"/>
                  </a:cubicBezTo>
                  <a:cubicBezTo>
                    <a:pt x="742" y="1291"/>
                    <a:pt x="817" y="1285"/>
                    <a:pt x="899" y="1270"/>
                  </a:cubicBezTo>
                  <a:cubicBezTo>
                    <a:pt x="1573" y="1129"/>
                    <a:pt x="1416" y="455"/>
                    <a:pt x="6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6" name="Google Shape;37756;p37"/>
            <p:cNvSpPr/>
            <p:nvPr/>
          </p:nvSpPr>
          <p:spPr>
            <a:xfrm>
              <a:off x="6481662" y="2460851"/>
              <a:ext cx="122585" cy="92231"/>
            </a:xfrm>
            <a:custGeom>
              <a:avLst/>
              <a:gdLst/>
              <a:ahLst/>
              <a:cxnLst/>
              <a:rect l="l" t="t" r="r" b="b"/>
              <a:pathLst>
                <a:path w="1890" h="1422" extrusionOk="0">
                  <a:moveTo>
                    <a:pt x="1360" y="0"/>
                  </a:moveTo>
                  <a:cubicBezTo>
                    <a:pt x="618" y="0"/>
                    <a:pt x="0" y="397"/>
                    <a:pt x="712" y="1178"/>
                  </a:cubicBezTo>
                  <a:cubicBezTo>
                    <a:pt x="867" y="1345"/>
                    <a:pt x="1029" y="1421"/>
                    <a:pt x="1177" y="1421"/>
                  </a:cubicBezTo>
                  <a:cubicBezTo>
                    <a:pt x="1586" y="1421"/>
                    <a:pt x="1890" y="846"/>
                    <a:pt x="1637" y="18"/>
                  </a:cubicBezTo>
                  <a:cubicBezTo>
                    <a:pt x="1544" y="6"/>
                    <a:pt x="1451" y="0"/>
                    <a:pt x="13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7" name="Google Shape;37757;p37"/>
            <p:cNvSpPr/>
            <p:nvPr/>
          </p:nvSpPr>
          <p:spPr>
            <a:xfrm>
              <a:off x="6464474" y="2476093"/>
              <a:ext cx="123299" cy="92750"/>
            </a:xfrm>
            <a:custGeom>
              <a:avLst/>
              <a:gdLst/>
              <a:ahLst/>
              <a:cxnLst/>
              <a:rect l="l" t="t" r="r" b="b"/>
              <a:pathLst>
                <a:path w="1901" h="1430" extrusionOk="0">
                  <a:moveTo>
                    <a:pt x="1359" y="0"/>
                  </a:moveTo>
                  <a:cubicBezTo>
                    <a:pt x="617" y="0"/>
                    <a:pt x="0" y="398"/>
                    <a:pt x="726" y="1194"/>
                  </a:cubicBezTo>
                  <a:cubicBezTo>
                    <a:pt x="876" y="1356"/>
                    <a:pt x="1035" y="1430"/>
                    <a:pt x="1182" y="1430"/>
                  </a:cubicBezTo>
                  <a:cubicBezTo>
                    <a:pt x="1589" y="1430"/>
                    <a:pt x="1900" y="860"/>
                    <a:pt x="1635" y="18"/>
                  </a:cubicBezTo>
                  <a:cubicBezTo>
                    <a:pt x="1543" y="6"/>
                    <a:pt x="1450" y="0"/>
                    <a:pt x="1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8" name="Google Shape;37758;p37"/>
            <p:cNvSpPr/>
            <p:nvPr/>
          </p:nvSpPr>
          <p:spPr>
            <a:xfrm>
              <a:off x="6491067" y="2564627"/>
              <a:ext cx="113505" cy="94501"/>
            </a:xfrm>
            <a:custGeom>
              <a:avLst/>
              <a:gdLst/>
              <a:ahLst/>
              <a:cxnLst/>
              <a:rect l="l" t="t" r="r" b="b"/>
              <a:pathLst>
                <a:path w="1750" h="1457" extrusionOk="0">
                  <a:moveTo>
                    <a:pt x="1054" y="0"/>
                  </a:moveTo>
                  <a:cubicBezTo>
                    <a:pt x="854" y="0"/>
                    <a:pt x="622" y="144"/>
                    <a:pt x="379" y="503"/>
                  </a:cubicBezTo>
                  <a:cubicBezTo>
                    <a:pt x="1" y="1059"/>
                    <a:pt x="356" y="1457"/>
                    <a:pt x="914" y="1457"/>
                  </a:cubicBezTo>
                  <a:cubicBezTo>
                    <a:pt x="1142" y="1457"/>
                    <a:pt x="1404" y="1390"/>
                    <a:pt x="1664" y="1240"/>
                  </a:cubicBezTo>
                  <a:cubicBezTo>
                    <a:pt x="1749" y="634"/>
                    <a:pt x="1474" y="0"/>
                    <a:pt x="10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9" name="Google Shape;37759;p37"/>
            <p:cNvSpPr/>
            <p:nvPr/>
          </p:nvSpPr>
          <p:spPr>
            <a:xfrm>
              <a:off x="6472906" y="2543483"/>
              <a:ext cx="113375" cy="94501"/>
            </a:xfrm>
            <a:custGeom>
              <a:avLst/>
              <a:gdLst/>
              <a:ahLst/>
              <a:cxnLst/>
              <a:rect l="l" t="t" r="r" b="b"/>
              <a:pathLst>
                <a:path w="1748" h="1457" extrusionOk="0">
                  <a:moveTo>
                    <a:pt x="1049" y="0"/>
                  </a:moveTo>
                  <a:cubicBezTo>
                    <a:pt x="850" y="0"/>
                    <a:pt x="618" y="143"/>
                    <a:pt x="377" y="500"/>
                  </a:cubicBezTo>
                  <a:cubicBezTo>
                    <a:pt x="1" y="1064"/>
                    <a:pt x="351" y="1457"/>
                    <a:pt x="904" y="1457"/>
                  </a:cubicBezTo>
                  <a:cubicBezTo>
                    <a:pt x="1134" y="1457"/>
                    <a:pt x="1399" y="1389"/>
                    <a:pt x="1662" y="1237"/>
                  </a:cubicBezTo>
                  <a:cubicBezTo>
                    <a:pt x="1747" y="640"/>
                    <a:pt x="1471" y="0"/>
                    <a:pt x="10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0" name="Google Shape;37760;p37"/>
            <p:cNvSpPr/>
            <p:nvPr/>
          </p:nvSpPr>
          <p:spPr>
            <a:xfrm>
              <a:off x="6386253" y="2610418"/>
              <a:ext cx="133482" cy="97679"/>
            </a:xfrm>
            <a:custGeom>
              <a:avLst/>
              <a:gdLst/>
              <a:ahLst/>
              <a:cxnLst/>
              <a:rect l="l" t="t" r="r" b="b"/>
              <a:pathLst>
                <a:path w="2058" h="1506" extrusionOk="0">
                  <a:moveTo>
                    <a:pt x="684" y="1"/>
                  </a:moveTo>
                  <a:cubicBezTo>
                    <a:pt x="135" y="1"/>
                    <a:pt x="1" y="865"/>
                    <a:pt x="600" y="1505"/>
                  </a:cubicBezTo>
                  <a:cubicBezTo>
                    <a:pt x="1274" y="1317"/>
                    <a:pt x="2058" y="549"/>
                    <a:pt x="960" y="63"/>
                  </a:cubicBezTo>
                  <a:cubicBezTo>
                    <a:pt x="860" y="20"/>
                    <a:pt x="76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1" name="Google Shape;37761;p37"/>
            <p:cNvSpPr/>
            <p:nvPr/>
          </p:nvSpPr>
          <p:spPr>
            <a:xfrm>
              <a:off x="6399679" y="2580583"/>
              <a:ext cx="133287" cy="97031"/>
            </a:xfrm>
            <a:custGeom>
              <a:avLst/>
              <a:gdLst/>
              <a:ahLst/>
              <a:cxnLst/>
              <a:rect l="l" t="t" r="r" b="b"/>
              <a:pathLst>
                <a:path w="2055" h="1496" extrusionOk="0">
                  <a:moveTo>
                    <a:pt x="671" y="1"/>
                  </a:moveTo>
                  <a:cubicBezTo>
                    <a:pt x="130" y="1"/>
                    <a:pt x="1" y="859"/>
                    <a:pt x="597" y="1495"/>
                  </a:cubicBezTo>
                  <a:cubicBezTo>
                    <a:pt x="1271" y="1323"/>
                    <a:pt x="2054" y="539"/>
                    <a:pt x="957" y="69"/>
                  </a:cubicBezTo>
                  <a:cubicBezTo>
                    <a:pt x="852" y="22"/>
                    <a:pt x="757" y="1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2" name="Google Shape;37762;p37"/>
            <p:cNvSpPr/>
            <p:nvPr/>
          </p:nvSpPr>
          <p:spPr>
            <a:xfrm>
              <a:off x="6412716" y="2545364"/>
              <a:ext cx="133482" cy="97679"/>
            </a:xfrm>
            <a:custGeom>
              <a:avLst/>
              <a:gdLst/>
              <a:ahLst/>
              <a:cxnLst/>
              <a:rect l="l" t="t" r="r" b="b"/>
              <a:pathLst>
                <a:path w="2058" h="1506" extrusionOk="0">
                  <a:moveTo>
                    <a:pt x="679" y="0"/>
                  </a:moveTo>
                  <a:cubicBezTo>
                    <a:pt x="123" y="0"/>
                    <a:pt x="0" y="865"/>
                    <a:pt x="599" y="1505"/>
                  </a:cubicBezTo>
                  <a:cubicBezTo>
                    <a:pt x="1273" y="1317"/>
                    <a:pt x="2057" y="549"/>
                    <a:pt x="960" y="63"/>
                  </a:cubicBezTo>
                  <a:cubicBezTo>
                    <a:pt x="857" y="20"/>
                    <a:pt x="763" y="0"/>
                    <a:pt x="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3" name="Google Shape;37763;p37"/>
            <p:cNvSpPr/>
            <p:nvPr/>
          </p:nvSpPr>
          <p:spPr>
            <a:xfrm>
              <a:off x="6461620" y="2536672"/>
              <a:ext cx="102868" cy="76729"/>
            </a:xfrm>
            <a:custGeom>
              <a:avLst/>
              <a:gdLst/>
              <a:ahLst/>
              <a:cxnLst/>
              <a:rect l="l" t="t" r="r" b="b"/>
              <a:pathLst>
                <a:path w="1586" h="1183" extrusionOk="0">
                  <a:moveTo>
                    <a:pt x="883" y="0"/>
                  </a:moveTo>
                  <a:cubicBezTo>
                    <a:pt x="727" y="0"/>
                    <a:pt x="555" y="98"/>
                    <a:pt x="378" y="338"/>
                  </a:cubicBezTo>
                  <a:cubicBezTo>
                    <a:pt x="0" y="859"/>
                    <a:pt x="344" y="1183"/>
                    <a:pt x="940" y="1183"/>
                  </a:cubicBezTo>
                  <a:cubicBezTo>
                    <a:pt x="1134" y="1183"/>
                    <a:pt x="1354" y="1148"/>
                    <a:pt x="1585" y="1075"/>
                  </a:cubicBezTo>
                  <a:cubicBezTo>
                    <a:pt x="1552" y="585"/>
                    <a:pt x="1265" y="0"/>
                    <a:pt x="8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4" name="Google Shape;37764;p37"/>
            <p:cNvSpPr/>
            <p:nvPr/>
          </p:nvSpPr>
          <p:spPr>
            <a:xfrm>
              <a:off x="6464799" y="2491400"/>
              <a:ext cx="100663" cy="80945"/>
            </a:xfrm>
            <a:custGeom>
              <a:avLst/>
              <a:gdLst/>
              <a:ahLst/>
              <a:cxnLst/>
              <a:rect l="l" t="t" r="r" b="b"/>
              <a:pathLst>
                <a:path w="1552" h="1248" extrusionOk="0">
                  <a:moveTo>
                    <a:pt x="1073" y="0"/>
                  </a:moveTo>
                  <a:cubicBezTo>
                    <a:pt x="508" y="0"/>
                    <a:pt x="1" y="273"/>
                    <a:pt x="439" y="942"/>
                  </a:cubicBezTo>
                  <a:cubicBezTo>
                    <a:pt x="580" y="1154"/>
                    <a:pt x="733" y="1247"/>
                    <a:pt x="879" y="1247"/>
                  </a:cubicBezTo>
                  <a:cubicBezTo>
                    <a:pt x="1218" y="1247"/>
                    <a:pt x="1519" y="744"/>
                    <a:pt x="1552" y="65"/>
                  </a:cubicBezTo>
                  <a:cubicBezTo>
                    <a:pt x="1402" y="23"/>
                    <a:pt x="1235" y="0"/>
                    <a:pt x="10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5" name="Google Shape;37765;p37"/>
            <p:cNvSpPr/>
            <p:nvPr/>
          </p:nvSpPr>
          <p:spPr>
            <a:xfrm>
              <a:off x="6427828" y="2462991"/>
              <a:ext cx="115321" cy="88599"/>
            </a:xfrm>
            <a:custGeom>
              <a:avLst/>
              <a:gdLst/>
              <a:ahLst/>
              <a:cxnLst/>
              <a:rect l="l" t="t" r="r" b="b"/>
              <a:pathLst>
                <a:path w="1778" h="1366" extrusionOk="0">
                  <a:moveTo>
                    <a:pt x="429" y="1"/>
                  </a:moveTo>
                  <a:lnTo>
                    <a:pt x="429" y="1"/>
                  </a:lnTo>
                  <a:cubicBezTo>
                    <a:pt x="103" y="518"/>
                    <a:pt x="1" y="1365"/>
                    <a:pt x="624" y="1365"/>
                  </a:cubicBezTo>
                  <a:cubicBezTo>
                    <a:pt x="720" y="1365"/>
                    <a:pt x="831" y="1345"/>
                    <a:pt x="962" y="1302"/>
                  </a:cubicBezTo>
                  <a:cubicBezTo>
                    <a:pt x="1777" y="1051"/>
                    <a:pt x="1354" y="314"/>
                    <a:pt x="4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6" name="Google Shape;37766;p37"/>
            <p:cNvSpPr/>
            <p:nvPr/>
          </p:nvSpPr>
          <p:spPr>
            <a:xfrm>
              <a:off x="6398706" y="2516955"/>
              <a:ext cx="93528" cy="78351"/>
            </a:xfrm>
            <a:custGeom>
              <a:avLst/>
              <a:gdLst/>
              <a:ahLst/>
              <a:cxnLst/>
              <a:rect l="l" t="t" r="r" b="b"/>
              <a:pathLst>
                <a:path w="1442" h="1208" extrusionOk="0">
                  <a:moveTo>
                    <a:pt x="999" y="1"/>
                  </a:moveTo>
                  <a:cubicBezTo>
                    <a:pt x="716" y="1"/>
                    <a:pt x="333" y="214"/>
                    <a:pt x="0" y="595"/>
                  </a:cubicBezTo>
                  <a:cubicBezTo>
                    <a:pt x="232" y="917"/>
                    <a:pt x="627" y="1207"/>
                    <a:pt x="941" y="1207"/>
                  </a:cubicBezTo>
                  <a:cubicBezTo>
                    <a:pt x="1179" y="1207"/>
                    <a:pt x="1371" y="1041"/>
                    <a:pt x="1411" y="595"/>
                  </a:cubicBezTo>
                  <a:cubicBezTo>
                    <a:pt x="1441" y="187"/>
                    <a:pt x="1263" y="1"/>
                    <a:pt x="9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7" name="Google Shape;37767;p37"/>
            <p:cNvSpPr/>
            <p:nvPr/>
          </p:nvSpPr>
          <p:spPr>
            <a:xfrm>
              <a:off x="6268597" y="2542315"/>
              <a:ext cx="85421" cy="10248"/>
            </a:xfrm>
            <a:custGeom>
              <a:avLst/>
              <a:gdLst/>
              <a:ahLst/>
              <a:cxnLst/>
              <a:rect l="l" t="t" r="r" b="b"/>
              <a:pathLst>
                <a:path w="1317" h="158" extrusionOk="0">
                  <a:moveTo>
                    <a:pt x="1317" y="1"/>
                  </a:moveTo>
                  <a:lnTo>
                    <a:pt x="0" y="16"/>
                  </a:lnTo>
                  <a:lnTo>
                    <a:pt x="1301" y="15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8" name="Google Shape;37768;p37"/>
            <p:cNvSpPr/>
            <p:nvPr/>
          </p:nvSpPr>
          <p:spPr>
            <a:xfrm>
              <a:off x="6427180" y="2353248"/>
              <a:ext cx="25490" cy="83410"/>
            </a:xfrm>
            <a:custGeom>
              <a:avLst/>
              <a:gdLst/>
              <a:ahLst/>
              <a:cxnLst/>
              <a:rect l="l" t="t" r="r" b="b"/>
              <a:pathLst>
                <a:path w="393" h="1286" extrusionOk="0">
                  <a:moveTo>
                    <a:pt x="0" y="0"/>
                  </a:moveTo>
                  <a:lnTo>
                    <a:pt x="220" y="1285"/>
                  </a:lnTo>
                  <a:lnTo>
                    <a:pt x="392" y="1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9" name="Google Shape;37769;p37"/>
            <p:cNvSpPr/>
            <p:nvPr/>
          </p:nvSpPr>
          <p:spPr>
            <a:xfrm>
              <a:off x="6569483" y="2416227"/>
              <a:ext cx="62071" cy="66157"/>
            </a:xfrm>
            <a:custGeom>
              <a:avLst/>
              <a:gdLst/>
              <a:ahLst/>
              <a:cxnLst/>
              <a:rect l="l" t="t" r="r" b="b"/>
              <a:pathLst>
                <a:path w="957" h="1020" extrusionOk="0">
                  <a:moveTo>
                    <a:pt x="957" y="1"/>
                  </a:moveTo>
                  <a:lnTo>
                    <a:pt x="1" y="894"/>
                  </a:lnTo>
                  <a:lnTo>
                    <a:pt x="110" y="1020"/>
                  </a:lnTo>
                  <a:lnTo>
                    <a:pt x="9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0" name="Google Shape;37770;p37"/>
            <p:cNvSpPr/>
            <p:nvPr/>
          </p:nvSpPr>
          <p:spPr>
            <a:xfrm>
              <a:off x="6409862" y="2675473"/>
              <a:ext cx="31587" cy="83475"/>
            </a:xfrm>
            <a:custGeom>
              <a:avLst/>
              <a:gdLst/>
              <a:ahLst/>
              <a:cxnLst/>
              <a:rect l="l" t="t" r="r" b="b"/>
              <a:pathLst>
                <a:path w="487" h="1287" extrusionOk="0">
                  <a:moveTo>
                    <a:pt x="330" y="1"/>
                  </a:moveTo>
                  <a:lnTo>
                    <a:pt x="1" y="1286"/>
                  </a:lnTo>
                  <a:lnTo>
                    <a:pt x="487" y="64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1" name="Google Shape;37771;p37"/>
            <p:cNvSpPr/>
            <p:nvPr/>
          </p:nvSpPr>
          <p:spPr>
            <a:xfrm>
              <a:off x="6437298" y="2503659"/>
              <a:ext cx="97679" cy="104814"/>
            </a:xfrm>
            <a:custGeom>
              <a:avLst/>
              <a:gdLst/>
              <a:ahLst/>
              <a:cxnLst/>
              <a:rect l="l" t="t" r="r" b="b"/>
              <a:pathLst>
                <a:path w="1506" h="1616" extrusionOk="0">
                  <a:moveTo>
                    <a:pt x="518" y="1"/>
                  </a:moveTo>
                  <a:cubicBezTo>
                    <a:pt x="409" y="158"/>
                    <a:pt x="346" y="377"/>
                    <a:pt x="377" y="550"/>
                  </a:cubicBezTo>
                  <a:cubicBezTo>
                    <a:pt x="252" y="597"/>
                    <a:pt x="126" y="691"/>
                    <a:pt x="1" y="832"/>
                  </a:cubicBezTo>
                  <a:cubicBezTo>
                    <a:pt x="64" y="926"/>
                    <a:pt x="158" y="1004"/>
                    <a:pt x="252" y="1082"/>
                  </a:cubicBezTo>
                  <a:cubicBezTo>
                    <a:pt x="252" y="1239"/>
                    <a:pt x="314" y="1443"/>
                    <a:pt x="487" y="1615"/>
                  </a:cubicBezTo>
                  <a:cubicBezTo>
                    <a:pt x="644" y="1584"/>
                    <a:pt x="832" y="1459"/>
                    <a:pt x="926" y="1333"/>
                  </a:cubicBezTo>
                  <a:cubicBezTo>
                    <a:pt x="984" y="1346"/>
                    <a:pt x="1053" y="1354"/>
                    <a:pt x="1130" y="1354"/>
                  </a:cubicBezTo>
                  <a:cubicBezTo>
                    <a:pt x="1238" y="1354"/>
                    <a:pt x="1361" y="1339"/>
                    <a:pt x="1490" y="1302"/>
                  </a:cubicBezTo>
                  <a:cubicBezTo>
                    <a:pt x="1490" y="1129"/>
                    <a:pt x="1427" y="957"/>
                    <a:pt x="1349" y="832"/>
                  </a:cubicBezTo>
                  <a:cubicBezTo>
                    <a:pt x="1427" y="706"/>
                    <a:pt x="1490" y="518"/>
                    <a:pt x="1506" y="299"/>
                  </a:cubicBezTo>
                  <a:cubicBezTo>
                    <a:pt x="1406" y="271"/>
                    <a:pt x="1295" y="255"/>
                    <a:pt x="1192" y="255"/>
                  </a:cubicBezTo>
                  <a:cubicBezTo>
                    <a:pt x="1118" y="255"/>
                    <a:pt x="1048" y="263"/>
                    <a:pt x="988" y="283"/>
                  </a:cubicBezTo>
                  <a:cubicBezTo>
                    <a:pt x="879" y="173"/>
                    <a:pt x="722" y="79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2" name="Google Shape;37772;p37"/>
            <p:cNvSpPr/>
            <p:nvPr/>
          </p:nvSpPr>
          <p:spPr>
            <a:xfrm>
              <a:off x="6474917" y="2546012"/>
              <a:ext cx="26528" cy="23220"/>
            </a:xfrm>
            <a:custGeom>
              <a:avLst/>
              <a:gdLst/>
              <a:ahLst/>
              <a:cxnLst/>
              <a:rect l="l" t="t" r="r" b="b"/>
              <a:pathLst>
                <a:path w="409" h="358" extrusionOk="0">
                  <a:moveTo>
                    <a:pt x="209" y="0"/>
                  </a:moveTo>
                  <a:cubicBezTo>
                    <a:pt x="143" y="0"/>
                    <a:pt x="80" y="35"/>
                    <a:pt x="48" y="100"/>
                  </a:cubicBezTo>
                  <a:cubicBezTo>
                    <a:pt x="1" y="179"/>
                    <a:pt x="48" y="288"/>
                    <a:pt x="126" y="335"/>
                  </a:cubicBezTo>
                  <a:cubicBezTo>
                    <a:pt x="155" y="350"/>
                    <a:pt x="185" y="357"/>
                    <a:pt x="212" y="357"/>
                  </a:cubicBezTo>
                  <a:cubicBezTo>
                    <a:pt x="274" y="357"/>
                    <a:pt x="329" y="322"/>
                    <a:pt x="361" y="257"/>
                  </a:cubicBezTo>
                  <a:cubicBezTo>
                    <a:pt x="408" y="179"/>
                    <a:pt x="377" y="69"/>
                    <a:pt x="299" y="22"/>
                  </a:cubicBezTo>
                  <a:cubicBezTo>
                    <a:pt x="270" y="7"/>
                    <a:pt x="239" y="0"/>
                    <a:pt x="2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3" name="Google Shape;37773;p37"/>
            <p:cNvSpPr/>
            <p:nvPr/>
          </p:nvSpPr>
          <p:spPr>
            <a:xfrm>
              <a:off x="6571493" y="2625660"/>
              <a:ext cx="71281" cy="55974"/>
            </a:xfrm>
            <a:custGeom>
              <a:avLst/>
              <a:gdLst/>
              <a:ahLst/>
              <a:cxnLst/>
              <a:rect l="l" t="t" r="r" b="b"/>
              <a:pathLst>
                <a:path w="1099" h="863" extrusionOk="0">
                  <a:moveTo>
                    <a:pt x="111" y="1"/>
                  </a:moveTo>
                  <a:lnTo>
                    <a:pt x="1" y="142"/>
                  </a:lnTo>
                  <a:lnTo>
                    <a:pt x="1098" y="863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4" name="Google Shape;37774;p37"/>
            <p:cNvSpPr/>
            <p:nvPr/>
          </p:nvSpPr>
          <p:spPr>
            <a:xfrm>
              <a:off x="6833852" y="2725415"/>
              <a:ext cx="144378" cy="123883"/>
            </a:xfrm>
            <a:custGeom>
              <a:avLst/>
              <a:gdLst/>
              <a:ahLst/>
              <a:cxnLst/>
              <a:rect l="l" t="t" r="r" b="b"/>
              <a:pathLst>
                <a:path w="2226" h="1910" extrusionOk="0">
                  <a:moveTo>
                    <a:pt x="1037" y="1"/>
                  </a:moveTo>
                  <a:cubicBezTo>
                    <a:pt x="733" y="1"/>
                    <a:pt x="438" y="243"/>
                    <a:pt x="219" y="861"/>
                  </a:cubicBezTo>
                  <a:cubicBezTo>
                    <a:pt x="1" y="1499"/>
                    <a:pt x="328" y="1910"/>
                    <a:pt x="866" y="1910"/>
                  </a:cubicBezTo>
                  <a:cubicBezTo>
                    <a:pt x="1252" y="1910"/>
                    <a:pt x="1747" y="1698"/>
                    <a:pt x="2226" y="1206"/>
                  </a:cubicBezTo>
                  <a:cubicBezTo>
                    <a:pt x="1971" y="555"/>
                    <a:pt x="1495" y="1"/>
                    <a:pt x="10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5" name="Google Shape;37775;p37"/>
            <p:cNvSpPr/>
            <p:nvPr/>
          </p:nvSpPr>
          <p:spPr>
            <a:xfrm>
              <a:off x="6704002" y="2793907"/>
              <a:ext cx="194969" cy="126672"/>
            </a:xfrm>
            <a:custGeom>
              <a:avLst/>
              <a:gdLst/>
              <a:ahLst/>
              <a:cxnLst/>
              <a:rect l="l" t="t" r="r" b="b"/>
              <a:pathLst>
                <a:path w="3006" h="1953" extrusionOk="0">
                  <a:moveTo>
                    <a:pt x="1093" y="1"/>
                  </a:moveTo>
                  <a:cubicBezTo>
                    <a:pt x="1" y="1"/>
                    <a:pt x="77" y="1278"/>
                    <a:pt x="1187" y="1952"/>
                  </a:cubicBezTo>
                  <a:cubicBezTo>
                    <a:pt x="2284" y="1561"/>
                    <a:pt x="3005" y="197"/>
                    <a:pt x="1250" y="9"/>
                  </a:cubicBezTo>
                  <a:cubicBezTo>
                    <a:pt x="1195" y="3"/>
                    <a:pt x="1143" y="1"/>
                    <a:pt x="10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6" name="Google Shape;37776;p37"/>
            <p:cNvSpPr/>
            <p:nvPr/>
          </p:nvSpPr>
          <p:spPr>
            <a:xfrm>
              <a:off x="6621371" y="2694866"/>
              <a:ext cx="132250" cy="118824"/>
            </a:xfrm>
            <a:custGeom>
              <a:avLst/>
              <a:gdLst/>
              <a:ahLst/>
              <a:cxnLst/>
              <a:rect l="l" t="t" r="r" b="b"/>
              <a:pathLst>
                <a:path w="2039" h="1832" extrusionOk="0">
                  <a:moveTo>
                    <a:pt x="1327" y="0"/>
                  </a:moveTo>
                  <a:cubicBezTo>
                    <a:pt x="855" y="0"/>
                    <a:pt x="256" y="438"/>
                    <a:pt x="0" y="1207"/>
                  </a:cubicBezTo>
                  <a:cubicBezTo>
                    <a:pt x="324" y="1553"/>
                    <a:pt x="837" y="1832"/>
                    <a:pt x="1260" y="1832"/>
                  </a:cubicBezTo>
                  <a:cubicBezTo>
                    <a:pt x="1697" y="1832"/>
                    <a:pt x="2039" y="1534"/>
                    <a:pt x="1975" y="705"/>
                  </a:cubicBezTo>
                  <a:cubicBezTo>
                    <a:pt x="1936" y="222"/>
                    <a:pt x="1663" y="0"/>
                    <a:pt x="13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7" name="Google Shape;37777;p37"/>
            <p:cNvSpPr/>
            <p:nvPr/>
          </p:nvSpPr>
          <p:spPr>
            <a:xfrm>
              <a:off x="6794352" y="2610548"/>
              <a:ext cx="159491" cy="122715"/>
            </a:xfrm>
            <a:custGeom>
              <a:avLst/>
              <a:gdLst/>
              <a:ahLst/>
              <a:cxnLst/>
              <a:rect l="l" t="t" r="r" b="b"/>
              <a:pathLst>
                <a:path w="2459" h="1892" extrusionOk="0">
                  <a:moveTo>
                    <a:pt x="1570" y="1"/>
                  </a:moveTo>
                  <a:cubicBezTo>
                    <a:pt x="567" y="1"/>
                    <a:pt x="0" y="553"/>
                    <a:pt x="766" y="1503"/>
                  </a:cubicBezTo>
                  <a:cubicBezTo>
                    <a:pt x="982" y="1770"/>
                    <a:pt x="1211" y="1891"/>
                    <a:pt x="1429" y="1891"/>
                  </a:cubicBezTo>
                  <a:cubicBezTo>
                    <a:pt x="1955" y="1891"/>
                    <a:pt x="2414" y="1188"/>
                    <a:pt x="2459" y="124"/>
                  </a:cubicBezTo>
                  <a:cubicBezTo>
                    <a:pt x="2142" y="41"/>
                    <a:pt x="1840" y="1"/>
                    <a:pt x="1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8" name="Google Shape;37778;p37"/>
            <p:cNvSpPr/>
            <p:nvPr/>
          </p:nvSpPr>
          <p:spPr>
            <a:xfrm>
              <a:off x="6692003" y="2562681"/>
              <a:ext cx="164226" cy="139190"/>
            </a:xfrm>
            <a:custGeom>
              <a:avLst/>
              <a:gdLst/>
              <a:ahLst/>
              <a:cxnLst/>
              <a:rect l="l" t="t" r="r" b="b"/>
              <a:pathLst>
                <a:path w="2532" h="2146" extrusionOk="0">
                  <a:moveTo>
                    <a:pt x="573" y="0"/>
                  </a:moveTo>
                  <a:cubicBezTo>
                    <a:pt x="1" y="1014"/>
                    <a:pt x="11" y="2146"/>
                    <a:pt x="844" y="2146"/>
                  </a:cubicBezTo>
                  <a:cubicBezTo>
                    <a:pt x="1016" y="2146"/>
                    <a:pt x="1222" y="2098"/>
                    <a:pt x="1466" y="1991"/>
                  </a:cubicBezTo>
                  <a:cubicBezTo>
                    <a:pt x="2532" y="1520"/>
                    <a:pt x="2281" y="549"/>
                    <a:pt x="5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9" name="Google Shape;37779;p37"/>
            <p:cNvSpPr/>
            <p:nvPr/>
          </p:nvSpPr>
          <p:spPr>
            <a:xfrm>
              <a:off x="6716909" y="2661268"/>
              <a:ext cx="174927" cy="172917"/>
            </a:xfrm>
            <a:custGeom>
              <a:avLst/>
              <a:gdLst/>
              <a:ahLst/>
              <a:cxnLst/>
              <a:rect l="l" t="t" r="r" b="b"/>
              <a:pathLst>
                <a:path w="2697" h="2666" extrusionOk="0">
                  <a:moveTo>
                    <a:pt x="1361" y="0"/>
                  </a:moveTo>
                  <a:cubicBezTo>
                    <a:pt x="1352" y="0"/>
                    <a:pt x="1342" y="0"/>
                    <a:pt x="1333" y="0"/>
                  </a:cubicBezTo>
                  <a:cubicBezTo>
                    <a:pt x="596" y="0"/>
                    <a:pt x="0" y="612"/>
                    <a:pt x="16" y="1348"/>
                  </a:cubicBezTo>
                  <a:cubicBezTo>
                    <a:pt x="16" y="2076"/>
                    <a:pt x="612" y="2665"/>
                    <a:pt x="1336" y="2665"/>
                  </a:cubicBezTo>
                  <a:cubicBezTo>
                    <a:pt x="1345" y="2665"/>
                    <a:pt x="1355" y="2665"/>
                    <a:pt x="1364" y="2665"/>
                  </a:cubicBezTo>
                  <a:cubicBezTo>
                    <a:pt x="2101" y="2665"/>
                    <a:pt x="2696" y="2054"/>
                    <a:pt x="2681" y="1317"/>
                  </a:cubicBezTo>
                  <a:cubicBezTo>
                    <a:pt x="2681" y="590"/>
                    <a:pt x="2085" y="0"/>
                    <a:pt x="13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0" name="Google Shape;37780;p37"/>
            <p:cNvSpPr/>
            <p:nvPr/>
          </p:nvSpPr>
          <p:spPr>
            <a:xfrm>
              <a:off x="6829895" y="2727490"/>
              <a:ext cx="129007" cy="110132"/>
            </a:xfrm>
            <a:custGeom>
              <a:avLst/>
              <a:gdLst/>
              <a:ahLst/>
              <a:cxnLst/>
              <a:rect l="l" t="t" r="r" b="b"/>
              <a:pathLst>
                <a:path w="1989" h="1698" extrusionOk="0">
                  <a:moveTo>
                    <a:pt x="929" y="1"/>
                  </a:moveTo>
                  <a:cubicBezTo>
                    <a:pt x="659" y="1"/>
                    <a:pt x="396" y="217"/>
                    <a:pt x="202" y="766"/>
                  </a:cubicBezTo>
                  <a:cubicBezTo>
                    <a:pt x="1" y="1333"/>
                    <a:pt x="296" y="1697"/>
                    <a:pt x="778" y="1697"/>
                  </a:cubicBezTo>
                  <a:cubicBezTo>
                    <a:pt x="1123" y="1697"/>
                    <a:pt x="1564" y="1511"/>
                    <a:pt x="1989" y="1080"/>
                  </a:cubicBezTo>
                  <a:cubicBezTo>
                    <a:pt x="1763" y="495"/>
                    <a:pt x="1337" y="1"/>
                    <a:pt x="929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1" name="Google Shape;37781;p37"/>
            <p:cNvSpPr/>
            <p:nvPr/>
          </p:nvSpPr>
          <p:spPr>
            <a:xfrm>
              <a:off x="6714185" y="2788783"/>
              <a:ext cx="173565" cy="112467"/>
            </a:xfrm>
            <a:custGeom>
              <a:avLst/>
              <a:gdLst/>
              <a:ahLst/>
              <a:cxnLst/>
              <a:rect l="l" t="t" r="r" b="b"/>
              <a:pathLst>
                <a:path w="2676" h="1734" extrusionOk="0">
                  <a:moveTo>
                    <a:pt x="955" y="0"/>
                  </a:moveTo>
                  <a:cubicBezTo>
                    <a:pt x="1" y="0"/>
                    <a:pt x="77" y="1137"/>
                    <a:pt x="1061" y="1734"/>
                  </a:cubicBezTo>
                  <a:cubicBezTo>
                    <a:pt x="2049" y="1389"/>
                    <a:pt x="2676" y="166"/>
                    <a:pt x="1108" y="9"/>
                  </a:cubicBezTo>
                  <a:cubicBezTo>
                    <a:pt x="1055" y="3"/>
                    <a:pt x="1004" y="0"/>
                    <a:pt x="955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2" name="Google Shape;37782;p37"/>
            <p:cNvSpPr/>
            <p:nvPr/>
          </p:nvSpPr>
          <p:spPr>
            <a:xfrm>
              <a:off x="6640634" y="2699665"/>
              <a:ext cx="118110" cy="106435"/>
            </a:xfrm>
            <a:custGeom>
              <a:avLst/>
              <a:gdLst/>
              <a:ahLst/>
              <a:cxnLst/>
              <a:rect l="l" t="t" r="r" b="b"/>
              <a:pathLst>
                <a:path w="1821" h="1641" extrusionOk="0">
                  <a:moveTo>
                    <a:pt x="1181" y="0"/>
                  </a:moveTo>
                  <a:cubicBezTo>
                    <a:pt x="762" y="0"/>
                    <a:pt x="229" y="391"/>
                    <a:pt x="1" y="1086"/>
                  </a:cubicBezTo>
                  <a:cubicBezTo>
                    <a:pt x="293" y="1393"/>
                    <a:pt x="751" y="1640"/>
                    <a:pt x="1127" y="1640"/>
                  </a:cubicBezTo>
                  <a:cubicBezTo>
                    <a:pt x="1518" y="1640"/>
                    <a:pt x="1820" y="1374"/>
                    <a:pt x="1756" y="631"/>
                  </a:cubicBezTo>
                  <a:cubicBezTo>
                    <a:pt x="1724" y="200"/>
                    <a:pt x="1481" y="0"/>
                    <a:pt x="1181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3" name="Google Shape;37783;p37"/>
            <p:cNvSpPr/>
            <p:nvPr/>
          </p:nvSpPr>
          <p:spPr>
            <a:xfrm>
              <a:off x="6794936" y="2624687"/>
              <a:ext cx="141654" cy="109354"/>
            </a:xfrm>
            <a:custGeom>
              <a:avLst/>
              <a:gdLst/>
              <a:ahLst/>
              <a:cxnLst/>
              <a:rect l="l" t="t" r="r" b="b"/>
              <a:pathLst>
                <a:path w="2184" h="1686" extrusionOk="0">
                  <a:moveTo>
                    <a:pt x="1392" y="0"/>
                  </a:moveTo>
                  <a:cubicBezTo>
                    <a:pt x="505" y="0"/>
                    <a:pt x="0" y="485"/>
                    <a:pt x="678" y="1348"/>
                  </a:cubicBezTo>
                  <a:cubicBezTo>
                    <a:pt x="869" y="1580"/>
                    <a:pt x="1072" y="1685"/>
                    <a:pt x="1265" y="1685"/>
                  </a:cubicBezTo>
                  <a:cubicBezTo>
                    <a:pt x="1737" y="1685"/>
                    <a:pt x="2150" y="1056"/>
                    <a:pt x="2183" y="110"/>
                  </a:cubicBezTo>
                  <a:cubicBezTo>
                    <a:pt x="1902" y="36"/>
                    <a:pt x="1633" y="0"/>
                    <a:pt x="1392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4" name="Google Shape;37784;p37"/>
            <p:cNvSpPr/>
            <p:nvPr/>
          </p:nvSpPr>
          <p:spPr>
            <a:xfrm>
              <a:off x="6703548" y="2581945"/>
              <a:ext cx="146584" cy="124012"/>
            </a:xfrm>
            <a:custGeom>
              <a:avLst/>
              <a:gdLst/>
              <a:ahLst/>
              <a:cxnLst/>
              <a:rect l="l" t="t" r="r" b="b"/>
              <a:pathLst>
                <a:path w="2260" h="1912" extrusionOk="0">
                  <a:moveTo>
                    <a:pt x="520" y="1"/>
                  </a:moveTo>
                  <a:lnTo>
                    <a:pt x="520" y="1"/>
                  </a:lnTo>
                  <a:cubicBezTo>
                    <a:pt x="0" y="897"/>
                    <a:pt x="8" y="1912"/>
                    <a:pt x="758" y="1912"/>
                  </a:cubicBezTo>
                  <a:cubicBezTo>
                    <a:pt x="913" y="1912"/>
                    <a:pt x="1099" y="1869"/>
                    <a:pt x="1319" y="1772"/>
                  </a:cubicBezTo>
                  <a:cubicBezTo>
                    <a:pt x="2260" y="1365"/>
                    <a:pt x="2025" y="487"/>
                    <a:pt x="520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5" name="Google Shape;37785;p37"/>
            <p:cNvSpPr/>
            <p:nvPr/>
          </p:nvSpPr>
          <p:spPr>
            <a:xfrm>
              <a:off x="6730595" y="2624687"/>
              <a:ext cx="97160" cy="82372"/>
            </a:xfrm>
            <a:custGeom>
              <a:avLst/>
              <a:gdLst/>
              <a:ahLst/>
              <a:cxnLst/>
              <a:rect l="l" t="t" r="r" b="b"/>
              <a:pathLst>
                <a:path w="1498" h="1270" extrusionOk="0">
                  <a:moveTo>
                    <a:pt x="338" y="0"/>
                  </a:moveTo>
                  <a:lnTo>
                    <a:pt x="338" y="0"/>
                  </a:lnTo>
                  <a:cubicBezTo>
                    <a:pt x="1" y="597"/>
                    <a:pt x="7" y="1269"/>
                    <a:pt x="500" y="1269"/>
                  </a:cubicBezTo>
                  <a:cubicBezTo>
                    <a:pt x="602" y="1269"/>
                    <a:pt x="725" y="1240"/>
                    <a:pt x="871" y="1176"/>
                  </a:cubicBezTo>
                  <a:cubicBezTo>
                    <a:pt x="1498" y="894"/>
                    <a:pt x="1341" y="329"/>
                    <a:pt x="3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6" name="Google Shape;37786;p37"/>
            <p:cNvSpPr/>
            <p:nvPr/>
          </p:nvSpPr>
          <p:spPr>
            <a:xfrm>
              <a:off x="6746810" y="2648037"/>
              <a:ext cx="76924" cy="64860"/>
            </a:xfrm>
            <a:custGeom>
              <a:avLst/>
              <a:gdLst/>
              <a:ahLst/>
              <a:cxnLst/>
              <a:rect l="l" t="t" r="r" b="b"/>
              <a:pathLst>
                <a:path w="1186" h="1000" extrusionOk="0">
                  <a:moveTo>
                    <a:pt x="260" y="1"/>
                  </a:moveTo>
                  <a:lnTo>
                    <a:pt x="260" y="1"/>
                  </a:lnTo>
                  <a:cubicBezTo>
                    <a:pt x="1" y="468"/>
                    <a:pt x="10" y="1000"/>
                    <a:pt x="394" y="1000"/>
                  </a:cubicBezTo>
                  <a:cubicBezTo>
                    <a:pt x="474" y="1000"/>
                    <a:pt x="570" y="977"/>
                    <a:pt x="684" y="925"/>
                  </a:cubicBezTo>
                  <a:cubicBezTo>
                    <a:pt x="1185" y="706"/>
                    <a:pt x="1060" y="25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7" name="Google Shape;37787;p37"/>
            <p:cNvSpPr/>
            <p:nvPr/>
          </p:nvSpPr>
          <p:spPr>
            <a:xfrm>
              <a:off x="6809075" y="2657766"/>
              <a:ext cx="89896" cy="69141"/>
            </a:xfrm>
            <a:custGeom>
              <a:avLst/>
              <a:gdLst/>
              <a:ahLst/>
              <a:cxnLst/>
              <a:rect l="l" t="t" r="r" b="b"/>
              <a:pathLst>
                <a:path w="1386" h="1066" extrusionOk="0">
                  <a:moveTo>
                    <a:pt x="887" y="1"/>
                  </a:moveTo>
                  <a:cubicBezTo>
                    <a:pt x="324" y="1"/>
                    <a:pt x="0" y="311"/>
                    <a:pt x="445" y="854"/>
                  </a:cubicBezTo>
                  <a:cubicBezTo>
                    <a:pt x="563" y="1000"/>
                    <a:pt x="689" y="1066"/>
                    <a:pt x="810" y="1066"/>
                  </a:cubicBezTo>
                  <a:cubicBezTo>
                    <a:pt x="1104" y="1066"/>
                    <a:pt x="1363" y="671"/>
                    <a:pt x="1385" y="70"/>
                  </a:cubicBezTo>
                  <a:cubicBezTo>
                    <a:pt x="1209" y="23"/>
                    <a:pt x="1039" y="1"/>
                    <a:pt x="8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8" name="Google Shape;37788;p37"/>
            <p:cNvSpPr/>
            <p:nvPr/>
          </p:nvSpPr>
          <p:spPr>
            <a:xfrm>
              <a:off x="6803692" y="2673657"/>
              <a:ext cx="77962" cy="59801"/>
            </a:xfrm>
            <a:custGeom>
              <a:avLst/>
              <a:gdLst/>
              <a:ahLst/>
              <a:cxnLst/>
              <a:rect l="l" t="t" r="r" b="b"/>
              <a:pathLst>
                <a:path w="1202" h="922" extrusionOk="0">
                  <a:moveTo>
                    <a:pt x="762" y="1"/>
                  </a:moveTo>
                  <a:cubicBezTo>
                    <a:pt x="271" y="1"/>
                    <a:pt x="1" y="266"/>
                    <a:pt x="371" y="734"/>
                  </a:cubicBezTo>
                  <a:cubicBezTo>
                    <a:pt x="477" y="863"/>
                    <a:pt x="589" y="922"/>
                    <a:pt x="696" y="922"/>
                  </a:cubicBezTo>
                  <a:cubicBezTo>
                    <a:pt x="954" y="922"/>
                    <a:pt x="1180" y="581"/>
                    <a:pt x="1202" y="60"/>
                  </a:cubicBezTo>
                  <a:cubicBezTo>
                    <a:pt x="1045" y="20"/>
                    <a:pt x="895" y="1"/>
                    <a:pt x="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9" name="Google Shape;37789;p37"/>
            <p:cNvSpPr/>
            <p:nvPr/>
          </p:nvSpPr>
          <p:spPr>
            <a:xfrm>
              <a:off x="6834111" y="2739814"/>
              <a:ext cx="87172" cy="74005"/>
            </a:xfrm>
            <a:custGeom>
              <a:avLst/>
              <a:gdLst/>
              <a:ahLst/>
              <a:cxnLst/>
              <a:rect l="l" t="t" r="r" b="b"/>
              <a:pathLst>
                <a:path w="1344" h="1141" extrusionOk="0">
                  <a:moveTo>
                    <a:pt x="625" y="1"/>
                  </a:moveTo>
                  <a:cubicBezTo>
                    <a:pt x="444" y="1"/>
                    <a:pt x="268" y="145"/>
                    <a:pt x="137" y="514"/>
                  </a:cubicBezTo>
                  <a:cubicBezTo>
                    <a:pt x="1" y="896"/>
                    <a:pt x="197" y="1141"/>
                    <a:pt x="521" y="1141"/>
                  </a:cubicBezTo>
                  <a:cubicBezTo>
                    <a:pt x="755" y="1141"/>
                    <a:pt x="1055" y="1013"/>
                    <a:pt x="1344" y="717"/>
                  </a:cubicBezTo>
                  <a:cubicBezTo>
                    <a:pt x="1184" y="331"/>
                    <a:pt x="898" y="1"/>
                    <a:pt x="6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0" name="Google Shape;37790;p37"/>
            <p:cNvSpPr/>
            <p:nvPr/>
          </p:nvSpPr>
          <p:spPr>
            <a:xfrm>
              <a:off x="6815821" y="2733004"/>
              <a:ext cx="87172" cy="74719"/>
            </a:xfrm>
            <a:custGeom>
              <a:avLst/>
              <a:gdLst/>
              <a:ahLst/>
              <a:cxnLst/>
              <a:rect l="l" t="t" r="r" b="b"/>
              <a:pathLst>
                <a:path w="1344" h="1152" extrusionOk="0">
                  <a:moveTo>
                    <a:pt x="632" y="0"/>
                  </a:moveTo>
                  <a:cubicBezTo>
                    <a:pt x="448" y="0"/>
                    <a:pt x="269" y="148"/>
                    <a:pt x="137" y="525"/>
                  </a:cubicBezTo>
                  <a:cubicBezTo>
                    <a:pt x="0" y="907"/>
                    <a:pt x="197" y="1152"/>
                    <a:pt x="521" y="1152"/>
                  </a:cubicBezTo>
                  <a:cubicBezTo>
                    <a:pt x="754" y="1152"/>
                    <a:pt x="1055" y="1024"/>
                    <a:pt x="1344" y="728"/>
                  </a:cubicBezTo>
                  <a:cubicBezTo>
                    <a:pt x="1193" y="333"/>
                    <a:pt x="907" y="0"/>
                    <a:pt x="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1" name="Google Shape;37791;p37"/>
            <p:cNvSpPr/>
            <p:nvPr/>
          </p:nvSpPr>
          <p:spPr>
            <a:xfrm>
              <a:off x="6743502" y="2787032"/>
              <a:ext cx="122910" cy="79648"/>
            </a:xfrm>
            <a:custGeom>
              <a:avLst/>
              <a:gdLst/>
              <a:ahLst/>
              <a:cxnLst/>
              <a:rect l="l" t="t" r="r" b="b"/>
              <a:pathLst>
                <a:path w="1895" h="1228" extrusionOk="0">
                  <a:moveTo>
                    <a:pt x="685" y="0"/>
                  </a:moveTo>
                  <a:cubicBezTo>
                    <a:pt x="1" y="0"/>
                    <a:pt x="45" y="808"/>
                    <a:pt x="750" y="1228"/>
                  </a:cubicBezTo>
                  <a:cubicBezTo>
                    <a:pt x="1440" y="977"/>
                    <a:pt x="1895" y="130"/>
                    <a:pt x="782" y="5"/>
                  </a:cubicBezTo>
                  <a:cubicBezTo>
                    <a:pt x="748" y="2"/>
                    <a:pt x="716" y="0"/>
                    <a:pt x="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2" name="Google Shape;37792;p37"/>
            <p:cNvSpPr/>
            <p:nvPr/>
          </p:nvSpPr>
          <p:spPr>
            <a:xfrm>
              <a:off x="6751674" y="2765498"/>
              <a:ext cx="122845" cy="79843"/>
            </a:xfrm>
            <a:custGeom>
              <a:avLst/>
              <a:gdLst/>
              <a:ahLst/>
              <a:cxnLst/>
              <a:rect l="l" t="t" r="r" b="b"/>
              <a:pathLst>
                <a:path w="1894" h="1231" extrusionOk="0">
                  <a:moveTo>
                    <a:pt x="667" y="1"/>
                  </a:moveTo>
                  <a:cubicBezTo>
                    <a:pt x="1" y="1"/>
                    <a:pt x="51" y="799"/>
                    <a:pt x="750" y="1231"/>
                  </a:cubicBezTo>
                  <a:cubicBezTo>
                    <a:pt x="1439" y="980"/>
                    <a:pt x="1894" y="118"/>
                    <a:pt x="781" y="8"/>
                  </a:cubicBezTo>
                  <a:cubicBezTo>
                    <a:pt x="741" y="3"/>
                    <a:pt x="703" y="1"/>
                    <a:pt x="6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3" name="Google Shape;37793;p37"/>
            <p:cNvSpPr/>
            <p:nvPr/>
          </p:nvSpPr>
          <p:spPr>
            <a:xfrm>
              <a:off x="6678253" y="2717697"/>
              <a:ext cx="79908" cy="71605"/>
            </a:xfrm>
            <a:custGeom>
              <a:avLst/>
              <a:gdLst/>
              <a:ahLst/>
              <a:cxnLst/>
              <a:rect l="l" t="t" r="r" b="b"/>
              <a:pathLst>
                <a:path w="1232" h="1104" extrusionOk="0">
                  <a:moveTo>
                    <a:pt x="796" y="1"/>
                  </a:moveTo>
                  <a:cubicBezTo>
                    <a:pt x="513" y="1"/>
                    <a:pt x="156" y="264"/>
                    <a:pt x="1" y="729"/>
                  </a:cubicBezTo>
                  <a:cubicBezTo>
                    <a:pt x="193" y="937"/>
                    <a:pt x="503" y="1104"/>
                    <a:pt x="760" y="1104"/>
                  </a:cubicBezTo>
                  <a:cubicBezTo>
                    <a:pt x="1025" y="1104"/>
                    <a:pt x="1232" y="926"/>
                    <a:pt x="1192" y="431"/>
                  </a:cubicBezTo>
                  <a:cubicBezTo>
                    <a:pt x="1166" y="137"/>
                    <a:pt x="1000" y="1"/>
                    <a:pt x="7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4" name="Google Shape;37794;p37"/>
            <p:cNvSpPr/>
            <p:nvPr/>
          </p:nvSpPr>
          <p:spPr>
            <a:xfrm>
              <a:off x="6705753" y="2715686"/>
              <a:ext cx="78870" cy="71605"/>
            </a:xfrm>
            <a:custGeom>
              <a:avLst/>
              <a:gdLst/>
              <a:ahLst/>
              <a:cxnLst/>
              <a:rect l="l" t="t" r="r" b="b"/>
              <a:pathLst>
                <a:path w="1216" h="1104" extrusionOk="0">
                  <a:moveTo>
                    <a:pt x="792" y="0"/>
                  </a:moveTo>
                  <a:cubicBezTo>
                    <a:pt x="512" y="0"/>
                    <a:pt x="155" y="264"/>
                    <a:pt x="0" y="729"/>
                  </a:cubicBezTo>
                  <a:cubicBezTo>
                    <a:pt x="193" y="937"/>
                    <a:pt x="499" y="1103"/>
                    <a:pt x="751" y="1103"/>
                  </a:cubicBezTo>
                  <a:cubicBezTo>
                    <a:pt x="1012" y="1103"/>
                    <a:pt x="1215" y="925"/>
                    <a:pt x="1176" y="431"/>
                  </a:cubicBezTo>
                  <a:cubicBezTo>
                    <a:pt x="1156" y="136"/>
                    <a:pt x="994" y="0"/>
                    <a:pt x="7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5" name="Google Shape;37795;p37"/>
            <p:cNvSpPr/>
            <p:nvPr/>
          </p:nvSpPr>
          <p:spPr>
            <a:xfrm>
              <a:off x="6736238" y="2711600"/>
              <a:ext cx="78870" cy="71605"/>
            </a:xfrm>
            <a:custGeom>
              <a:avLst/>
              <a:gdLst/>
              <a:ahLst/>
              <a:cxnLst/>
              <a:rect l="l" t="t" r="r" b="b"/>
              <a:pathLst>
                <a:path w="1216" h="1104" extrusionOk="0">
                  <a:moveTo>
                    <a:pt x="788" y="1"/>
                  </a:moveTo>
                  <a:cubicBezTo>
                    <a:pt x="504" y="1"/>
                    <a:pt x="146" y="264"/>
                    <a:pt x="0" y="729"/>
                  </a:cubicBezTo>
                  <a:cubicBezTo>
                    <a:pt x="193" y="937"/>
                    <a:pt x="499" y="1104"/>
                    <a:pt x="751" y="1104"/>
                  </a:cubicBezTo>
                  <a:cubicBezTo>
                    <a:pt x="1012" y="1104"/>
                    <a:pt x="1216" y="926"/>
                    <a:pt x="1176" y="431"/>
                  </a:cubicBezTo>
                  <a:cubicBezTo>
                    <a:pt x="1156" y="136"/>
                    <a:pt x="991" y="1"/>
                    <a:pt x="7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6" name="Google Shape;37796;p37"/>
            <p:cNvSpPr/>
            <p:nvPr/>
          </p:nvSpPr>
          <p:spPr>
            <a:xfrm>
              <a:off x="6766203" y="2750191"/>
              <a:ext cx="99171" cy="75821"/>
            </a:xfrm>
            <a:custGeom>
              <a:avLst/>
              <a:gdLst/>
              <a:ahLst/>
              <a:cxnLst/>
              <a:rect l="l" t="t" r="r" b="b"/>
              <a:pathLst>
                <a:path w="1529" h="1169" extrusionOk="0">
                  <a:moveTo>
                    <a:pt x="562" y="0"/>
                  </a:moveTo>
                  <a:cubicBezTo>
                    <a:pt x="1" y="0"/>
                    <a:pt x="76" y="640"/>
                    <a:pt x="620" y="1169"/>
                  </a:cubicBezTo>
                  <a:cubicBezTo>
                    <a:pt x="1106" y="871"/>
                    <a:pt x="1529" y="134"/>
                    <a:pt x="682" y="9"/>
                  </a:cubicBezTo>
                  <a:cubicBezTo>
                    <a:pt x="640" y="3"/>
                    <a:pt x="599" y="0"/>
                    <a:pt x="5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7" name="Google Shape;37797;p37"/>
            <p:cNvSpPr/>
            <p:nvPr/>
          </p:nvSpPr>
          <p:spPr>
            <a:xfrm>
              <a:off x="6804341" y="2731577"/>
              <a:ext cx="83410" cy="63303"/>
            </a:xfrm>
            <a:custGeom>
              <a:avLst/>
              <a:gdLst/>
              <a:ahLst/>
              <a:cxnLst/>
              <a:rect l="l" t="t" r="r" b="b"/>
              <a:pathLst>
                <a:path w="1286" h="976" extrusionOk="0">
                  <a:moveTo>
                    <a:pt x="633" y="1"/>
                  </a:moveTo>
                  <a:cubicBezTo>
                    <a:pt x="492" y="1"/>
                    <a:pt x="347" y="98"/>
                    <a:pt x="220" y="343"/>
                  </a:cubicBezTo>
                  <a:cubicBezTo>
                    <a:pt x="1" y="749"/>
                    <a:pt x="219" y="976"/>
                    <a:pt x="606" y="976"/>
                  </a:cubicBezTo>
                  <a:cubicBezTo>
                    <a:pt x="801" y="976"/>
                    <a:pt x="1039" y="918"/>
                    <a:pt x="1286" y="797"/>
                  </a:cubicBezTo>
                  <a:cubicBezTo>
                    <a:pt x="1201" y="417"/>
                    <a:pt x="924" y="1"/>
                    <a:pt x="6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8" name="Google Shape;37798;p37"/>
            <p:cNvSpPr/>
            <p:nvPr/>
          </p:nvSpPr>
          <p:spPr>
            <a:xfrm>
              <a:off x="6782418" y="2691493"/>
              <a:ext cx="92101" cy="69789"/>
            </a:xfrm>
            <a:custGeom>
              <a:avLst/>
              <a:gdLst/>
              <a:ahLst/>
              <a:cxnLst/>
              <a:rect l="l" t="t" r="r" b="b"/>
              <a:pathLst>
                <a:path w="1420" h="1076" extrusionOk="0">
                  <a:moveTo>
                    <a:pt x="1218" y="0"/>
                  </a:moveTo>
                  <a:cubicBezTo>
                    <a:pt x="656" y="0"/>
                    <a:pt x="0" y="339"/>
                    <a:pt x="589" y="898"/>
                  </a:cubicBezTo>
                  <a:cubicBezTo>
                    <a:pt x="716" y="1021"/>
                    <a:pt x="834" y="1076"/>
                    <a:pt x="938" y="1076"/>
                  </a:cubicBezTo>
                  <a:cubicBezTo>
                    <a:pt x="1242" y="1076"/>
                    <a:pt x="1420" y="601"/>
                    <a:pt x="1326" y="5"/>
                  </a:cubicBezTo>
                  <a:cubicBezTo>
                    <a:pt x="1291" y="2"/>
                    <a:pt x="1255" y="0"/>
                    <a:pt x="12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9" name="Google Shape;37799;p37"/>
            <p:cNvSpPr/>
            <p:nvPr/>
          </p:nvSpPr>
          <p:spPr>
            <a:xfrm>
              <a:off x="6763803" y="2685656"/>
              <a:ext cx="92426" cy="72319"/>
            </a:xfrm>
            <a:custGeom>
              <a:avLst/>
              <a:gdLst/>
              <a:ahLst/>
              <a:cxnLst/>
              <a:rect l="l" t="t" r="r" b="b"/>
              <a:pathLst>
                <a:path w="1425" h="1115" extrusionOk="0">
                  <a:moveTo>
                    <a:pt x="234" y="1"/>
                  </a:moveTo>
                  <a:lnTo>
                    <a:pt x="234" y="1"/>
                  </a:lnTo>
                  <a:cubicBezTo>
                    <a:pt x="23" y="436"/>
                    <a:pt x="0" y="1114"/>
                    <a:pt x="464" y="1114"/>
                  </a:cubicBezTo>
                  <a:cubicBezTo>
                    <a:pt x="552" y="1114"/>
                    <a:pt x="657" y="1090"/>
                    <a:pt x="782" y="1035"/>
                  </a:cubicBezTo>
                  <a:cubicBezTo>
                    <a:pt x="1425" y="753"/>
                    <a:pt x="1017" y="189"/>
                    <a:pt x="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0" name="Google Shape;37800;p37"/>
            <p:cNvSpPr/>
            <p:nvPr/>
          </p:nvSpPr>
          <p:spPr>
            <a:xfrm>
              <a:off x="6736238" y="2586031"/>
              <a:ext cx="34635" cy="65119"/>
            </a:xfrm>
            <a:custGeom>
              <a:avLst/>
              <a:gdLst/>
              <a:ahLst/>
              <a:cxnLst/>
              <a:rect l="l" t="t" r="r" b="b"/>
              <a:pathLst>
                <a:path w="534" h="1004" extrusionOk="0">
                  <a:moveTo>
                    <a:pt x="0" y="1"/>
                  </a:moveTo>
                  <a:lnTo>
                    <a:pt x="408" y="1004"/>
                  </a:lnTo>
                  <a:lnTo>
                    <a:pt x="533" y="9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1" name="Google Shape;37801;p37"/>
            <p:cNvSpPr/>
            <p:nvPr/>
          </p:nvSpPr>
          <p:spPr>
            <a:xfrm>
              <a:off x="6881589" y="2627736"/>
              <a:ext cx="55974" cy="49877"/>
            </a:xfrm>
            <a:custGeom>
              <a:avLst/>
              <a:gdLst/>
              <a:ahLst/>
              <a:cxnLst/>
              <a:rect l="l" t="t" r="r" b="b"/>
              <a:pathLst>
                <a:path w="863" h="769" extrusionOk="0">
                  <a:moveTo>
                    <a:pt x="863" y="0"/>
                  </a:moveTo>
                  <a:lnTo>
                    <a:pt x="1" y="659"/>
                  </a:lnTo>
                  <a:lnTo>
                    <a:pt x="95" y="768"/>
                  </a:lnTo>
                  <a:lnTo>
                    <a:pt x="8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2" name="Google Shape;37802;p37"/>
            <p:cNvSpPr/>
            <p:nvPr/>
          </p:nvSpPr>
          <p:spPr>
            <a:xfrm>
              <a:off x="6901955" y="2778211"/>
              <a:ext cx="69141" cy="22377"/>
            </a:xfrm>
            <a:custGeom>
              <a:avLst/>
              <a:gdLst/>
              <a:ahLst/>
              <a:cxnLst/>
              <a:rect l="l" t="t" r="r" b="b"/>
              <a:pathLst>
                <a:path w="1066" h="345" extrusionOk="0">
                  <a:moveTo>
                    <a:pt x="47" y="0"/>
                  </a:moveTo>
                  <a:lnTo>
                    <a:pt x="0" y="141"/>
                  </a:lnTo>
                  <a:lnTo>
                    <a:pt x="1066" y="345"/>
                  </a:lnTo>
                  <a:lnTo>
                    <a:pt x="1066" y="34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3" name="Google Shape;37803;p37"/>
            <p:cNvSpPr/>
            <p:nvPr/>
          </p:nvSpPr>
          <p:spPr>
            <a:xfrm>
              <a:off x="6635575" y="2755834"/>
              <a:ext cx="69206" cy="17318"/>
            </a:xfrm>
            <a:custGeom>
              <a:avLst/>
              <a:gdLst/>
              <a:ahLst/>
              <a:cxnLst/>
              <a:rect l="l" t="t" r="r" b="b"/>
              <a:pathLst>
                <a:path w="1067" h="267" extrusionOk="0">
                  <a:moveTo>
                    <a:pt x="1051" y="0"/>
                  </a:moveTo>
                  <a:lnTo>
                    <a:pt x="0" y="267"/>
                  </a:lnTo>
                  <a:lnTo>
                    <a:pt x="1066" y="141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4" name="Google Shape;37804;p37"/>
            <p:cNvSpPr/>
            <p:nvPr/>
          </p:nvSpPr>
          <p:spPr>
            <a:xfrm>
              <a:off x="6766722" y="2715167"/>
              <a:ext cx="89507" cy="82372"/>
            </a:xfrm>
            <a:custGeom>
              <a:avLst/>
              <a:gdLst/>
              <a:ahLst/>
              <a:cxnLst/>
              <a:rect l="l" t="t" r="r" b="b"/>
              <a:pathLst>
                <a:path w="1380" h="1270" extrusionOk="0">
                  <a:moveTo>
                    <a:pt x="392" y="0"/>
                  </a:moveTo>
                  <a:cubicBezTo>
                    <a:pt x="361" y="79"/>
                    <a:pt x="330" y="173"/>
                    <a:pt x="314" y="267"/>
                  </a:cubicBezTo>
                  <a:cubicBezTo>
                    <a:pt x="189" y="329"/>
                    <a:pt x="63" y="455"/>
                    <a:pt x="0" y="659"/>
                  </a:cubicBezTo>
                  <a:cubicBezTo>
                    <a:pt x="110" y="753"/>
                    <a:pt x="251" y="847"/>
                    <a:pt x="392" y="862"/>
                  </a:cubicBezTo>
                  <a:cubicBezTo>
                    <a:pt x="424" y="988"/>
                    <a:pt x="502" y="1129"/>
                    <a:pt x="643" y="1270"/>
                  </a:cubicBezTo>
                  <a:cubicBezTo>
                    <a:pt x="753" y="1191"/>
                    <a:pt x="863" y="1082"/>
                    <a:pt x="925" y="972"/>
                  </a:cubicBezTo>
                  <a:cubicBezTo>
                    <a:pt x="944" y="975"/>
                    <a:pt x="964" y="976"/>
                    <a:pt x="985" y="976"/>
                  </a:cubicBezTo>
                  <a:cubicBezTo>
                    <a:pt x="1092" y="976"/>
                    <a:pt x="1236" y="943"/>
                    <a:pt x="1380" y="878"/>
                  </a:cubicBezTo>
                  <a:cubicBezTo>
                    <a:pt x="1348" y="737"/>
                    <a:pt x="1270" y="596"/>
                    <a:pt x="1176" y="502"/>
                  </a:cubicBezTo>
                  <a:cubicBezTo>
                    <a:pt x="1223" y="392"/>
                    <a:pt x="1239" y="220"/>
                    <a:pt x="1207" y="47"/>
                  </a:cubicBezTo>
                  <a:cubicBezTo>
                    <a:pt x="1187" y="45"/>
                    <a:pt x="1166" y="44"/>
                    <a:pt x="1145" y="44"/>
                  </a:cubicBezTo>
                  <a:cubicBezTo>
                    <a:pt x="1003" y="44"/>
                    <a:pt x="848" y="89"/>
                    <a:pt x="753" y="157"/>
                  </a:cubicBezTo>
                  <a:cubicBezTo>
                    <a:pt x="659" y="94"/>
                    <a:pt x="549" y="32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5" name="Google Shape;37805;p37"/>
            <p:cNvSpPr/>
            <p:nvPr/>
          </p:nvSpPr>
          <p:spPr>
            <a:xfrm>
              <a:off x="6802330" y="2742603"/>
              <a:ext cx="19328" cy="19393"/>
            </a:xfrm>
            <a:custGeom>
              <a:avLst/>
              <a:gdLst/>
              <a:ahLst/>
              <a:cxnLst/>
              <a:rect l="l" t="t" r="r" b="b"/>
              <a:pathLst>
                <a:path w="298" h="299" extrusionOk="0">
                  <a:moveTo>
                    <a:pt x="157" y="0"/>
                  </a:moveTo>
                  <a:cubicBezTo>
                    <a:pt x="78" y="0"/>
                    <a:pt x="0" y="63"/>
                    <a:pt x="16" y="157"/>
                  </a:cubicBezTo>
                  <a:cubicBezTo>
                    <a:pt x="16" y="236"/>
                    <a:pt x="78" y="298"/>
                    <a:pt x="157" y="298"/>
                  </a:cubicBezTo>
                  <a:cubicBezTo>
                    <a:pt x="235" y="298"/>
                    <a:pt x="298" y="220"/>
                    <a:pt x="298" y="141"/>
                  </a:cubicBezTo>
                  <a:cubicBezTo>
                    <a:pt x="298" y="63"/>
                    <a:pt x="235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6" name="Google Shape;37806;p37"/>
            <p:cNvSpPr/>
            <p:nvPr/>
          </p:nvSpPr>
          <p:spPr>
            <a:xfrm>
              <a:off x="6783002" y="2842228"/>
              <a:ext cx="15307" cy="70179"/>
            </a:xfrm>
            <a:custGeom>
              <a:avLst/>
              <a:gdLst/>
              <a:ahLst/>
              <a:cxnLst/>
              <a:rect l="l" t="t" r="r" b="b"/>
              <a:pathLst>
                <a:path w="236" h="1082" extrusionOk="0">
                  <a:moveTo>
                    <a:pt x="94" y="0"/>
                  </a:moveTo>
                  <a:lnTo>
                    <a:pt x="0" y="1082"/>
                  </a:lnTo>
                  <a:lnTo>
                    <a:pt x="235" y="32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7" name="Google Shape;37807;p37"/>
            <p:cNvSpPr/>
            <p:nvPr/>
          </p:nvSpPr>
          <p:spPr>
            <a:xfrm>
              <a:off x="6460842" y="2995297"/>
              <a:ext cx="153718" cy="118499"/>
            </a:xfrm>
            <a:custGeom>
              <a:avLst/>
              <a:gdLst/>
              <a:ahLst/>
              <a:cxnLst/>
              <a:rect l="l" t="t" r="r" b="b"/>
              <a:pathLst>
                <a:path w="2370" h="1827" extrusionOk="0">
                  <a:moveTo>
                    <a:pt x="1507" y="0"/>
                  </a:moveTo>
                  <a:cubicBezTo>
                    <a:pt x="1268" y="0"/>
                    <a:pt x="979" y="140"/>
                    <a:pt x="641" y="478"/>
                  </a:cubicBezTo>
                  <a:cubicBezTo>
                    <a:pt x="1" y="1118"/>
                    <a:pt x="444" y="1826"/>
                    <a:pt x="1409" y="1826"/>
                  </a:cubicBezTo>
                  <a:cubicBezTo>
                    <a:pt x="1672" y="1826"/>
                    <a:pt x="1974" y="1774"/>
                    <a:pt x="2303" y="1653"/>
                  </a:cubicBezTo>
                  <a:cubicBezTo>
                    <a:pt x="2369" y="831"/>
                    <a:pt x="2089" y="0"/>
                    <a:pt x="15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8" name="Google Shape;37808;p37"/>
            <p:cNvSpPr/>
            <p:nvPr/>
          </p:nvSpPr>
          <p:spPr>
            <a:xfrm>
              <a:off x="6342797" y="2999189"/>
              <a:ext cx="188224" cy="124466"/>
            </a:xfrm>
            <a:custGeom>
              <a:avLst/>
              <a:gdLst/>
              <a:ahLst/>
              <a:cxnLst/>
              <a:rect l="l" t="t" r="r" b="b"/>
              <a:pathLst>
                <a:path w="2902" h="1919" extrusionOk="0">
                  <a:moveTo>
                    <a:pt x="931" y="0"/>
                  </a:moveTo>
                  <a:cubicBezTo>
                    <a:pt x="245" y="0"/>
                    <a:pt x="0" y="994"/>
                    <a:pt x="596" y="1907"/>
                  </a:cubicBezTo>
                  <a:cubicBezTo>
                    <a:pt x="668" y="1914"/>
                    <a:pt x="741" y="1918"/>
                    <a:pt x="813" y="1918"/>
                  </a:cubicBezTo>
                  <a:cubicBezTo>
                    <a:pt x="1912" y="1918"/>
                    <a:pt x="2901" y="1050"/>
                    <a:pt x="1489" y="182"/>
                  </a:cubicBezTo>
                  <a:cubicBezTo>
                    <a:pt x="1282" y="56"/>
                    <a:pt x="1094" y="0"/>
                    <a:pt x="9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9" name="Google Shape;37809;p37"/>
            <p:cNvSpPr/>
            <p:nvPr/>
          </p:nvSpPr>
          <p:spPr>
            <a:xfrm>
              <a:off x="6301092" y="2881663"/>
              <a:ext cx="145222" cy="116618"/>
            </a:xfrm>
            <a:custGeom>
              <a:avLst/>
              <a:gdLst/>
              <a:ahLst/>
              <a:cxnLst/>
              <a:rect l="l" t="t" r="r" b="b"/>
              <a:pathLst>
                <a:path w="2239" h="1798" extrusionOk="0">
                  <a:moveTo>
                    <a:pt x="1290" y="1"/>
                  </a:moveTo>
                  <a:cubicBezTo>
                    <a:pt x="891" y="1"/>
                    <a:pt x="405" y="191"/>
                    <a:pt x="1" y="615"/>
                  </a:cubicBezTo>
                  <a:cubicBezTo>
                    <a:pt x="187" y="1185"/>
                    <a:pt x="694" y="1798"/>
                    <a:pt x="1189" y="1798"/>
                  </a:cubicBezTo>
                  <a:cubicBezTo>
                    <a:pt x="1484" y="1798"/>
                    <a:pt x="1775" y="1580"/>
                    <a:pt x="1991" y="1007"/>
                  </a:cubicBezTo>
                  <a:cubicBezTo>
                    <a:pt x="2238" y="376"/>
                    <a:pt x="1850" y="1"/>
                    <a:pt x="12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0" name="Google Shape;37810;p37"/>
            <p:cNvSpPr/>
            <p:nvPr/>
          </p:nvSpPr>
          <p:spPr>
            <a:xfrm>
              <a:off x="6516946" y="2880106"/>
              <a:ext cx="150216" cy="122845"/>
            </a:xfrm>
            <a:custGeom>
              <a:avLst/>
              <a:gdLst/>
              <a:ahLst/>
              <a:cxnLst/>
              <a:rect l="l" t="t" r="r" b="b"/>
              <a:pathLst>
                <a:path w="2316" h="1894" extrusionOk="0">
                  <a:moveTo>
                    <a:pt x="822" y="0"/>
                  </a:moveTo>
                  <a:cubicBezTo>
                    <a:pt x="308" y="0"/>
                    <a:pt x="0" y="372"/>
                    <a:pt x="199" y="1203"/>
                  </a:cubicBezTo>
                  <a:cubicBezTo>
                    <a:pt x="310" y="1674"/>
                    <a:pt x="577" y="1894"/>
                    <a:pt x="899" y="1894"/>
                  </a:cubicBezTo>
                  <a:cubicBezTo>
                    <a:pt x="1351" y="1894"/>
                    <a:pt x="1913" y="1463"/>
                    <a:pt x="2315" y="686"/>
                  </a:cubicBezTo>
                  <a:cubicBezTo>
                    <a:pt x="1789" y="244"/>
                    <a:pt x="1238" y="0"/>
                    <a:pt x="8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1" name="Google Shape;37811;p37"/>
            <p:cNvSpPr/>
            <p:nvPr/>
          </p:nvSpPr>
          <p:spPr>
            <a:xfrm>
              <a:off x="6385475" y="2778211"/>
              <a:ext cx="186862" cy="141395"/>
            </a:xfrm>
            <a:custGeom>
              <a:avLst/>
              <a:gdLst/>
              <a:ahLst/>
              <a:cxnLst/>
              <a:rect l="l" t="t" r="r" b="b"/>
              <a:pathLst>
                <a:path w="2881" h="2180" extrusionOk="0">
                  <a:moveTo>
                    <a:pt x="1599" y="0"/>
                  </a:moveTo>
                  <a:cubicBezTo>
                    <a:pt x="439" y="784"/>
                    <a:pt x="1" y="2132"/>
                    <a:pt x="1552" y="2179"/>
                  </a:cubicBezTo>
                  <a:cubicBezTo>
                    <a:pt x="1570" y="2179"/>
                    <a:pt x="1588" y="2179"/>
                    <a:pt x="1606" y="2179"/>
                  </a:cubicBezTo>
                  <a:cubicBezTo>
                    <a:pt x="2718" y="2179"/>
                    <a:pt x="2880" y="1204"/>
                    <a:pt x="15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2" name="Google Shape;37812;p37"/>
            <p:cNvSpPr/>
            <p:nvPr/>
          </p:nvSpPr>
          <p:spPr>
            <a:xfrm>
              <a:off x="6378340" y="2890030"/>
              <a:ext cx="197304" cy="173825"/>
            </a:xfrm>
            <a:custGeom>
              <a:avLst/>
              <a:gdLst/>
              <a:ahLst/>
              <a:cxnLst/>
              <a:rect l="l" t="t" r="r" b="b"/>
              <a:pathLst>
                <a:path w="3042" h="2680" extrusionOk="0">
                  <a:moveTo>
                    <a:pt x="1526" y="1"/>
                  </a:moveTo>
                  <a:cubicBezTo>
                    <a:pt x="1022" y="1"/>
                    <a:pt x="543" y="292"/>
                    <a:pt x="314" y="784"/>
                  </a:cubicBezTo>
                  <a:cubicBezTo>
                    <a:pt x="1" y="1458"/>
                    <a:pt x="299" y="2242"/>
                    <a:pt x="973" y="2555"/>
                  </a:cubicBezTo>
                  <a:cubicBezTo>
                    <a:pt x="1151" y="2640"/>
                    <a:pt x="1339" y="2680"/>
                    <a:pt x="1525" y="2680"/>
                  </a:cubicBezTo>
                  <a:cubicBezTo>
                    <a:pt x="2028" y="2680"/>
                    <a:pt x="2515" y="2388"/>
                    <a:pt x="2744" y="1897"/>
                  </a:cubicBezTo>
                  <a:cubicBezTo>
                    <a:pt x="3042" y="1238"/>
                    <a:pt x="2760" y="439"/>
                    <a:pt x="2086" y="126"/>
                  </a:cubicBezTo>
                  <a:cubicBezTo>
                    <a:pt x="1903" y="41"/>
                    <a:pt x="1713" y="1"/>
                    <a:pt x="15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3" name="Google Shape;37813;p37"/>
            <p:cNvSpPr/>
            <p:nvPr/>
          </p:nvSpPr>
          <p:spPr>
            <a:xfrm>
              <a:off x="6462658" y="2992573"/>
              <a:ext cx="136919" cy="105787"/>
            </a:xfrm>
            <a:custGeom>
              <a:avLst/>
              <a:gdLst/>
              <a:ahLst/>
              <a:cxnLst/>
              <a:rect l="l" t="t" r="r" b="b"/>
              <a:pathLst>
                <a:path w="2111" h="1631" extrusionOk="0">
                  <a:moveTo>
                    <a:pt x="1338" y="0"/>
                  </a:moveTo>
                  <a:cubicBezTo>
                    <a:pt x="1125" y="0"/>
                    <a:pt x="867" y="125"/>
                    <a:pt x="566" y="425"/>
                  </a:cubicBezTo>
                  <a:cubicBezTo>
                    <a:pt x="0" y="1004"/>
                    <a:pt x="390" y="1630"/>
                    <a:pt x="1252" y="1630"/>
                  </a:cubicBezTo>
                  <a:cubicBezTo>
                    <a:pt x="1488" y="1630"/>
                    <a:pt x="1759" y="1583"/>
                    <a:pt x="2055" y="1476"/>
                  </a:cubicBezTo>
                  <a:cubicBezTo>
                    <a:pt x="2111" y="742"/>
                    <a:pt x="1859" y="0"/>
                    <a:pt x="1338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4" name="Google Shape;37814;p37"/>
            <p:cNvSpPr/>
            <p:nvPr/>
          </p:nvSpPr>
          <p:spPr>
            <a:xfrm>
              <a:off x="6357196" y="2996076"/>
              <a:ext cx="167533" cy="111170"/>
            </a:xfrm>
            <a:custGeom>
              <a:avLst/>
              <a:gdLst/>
              <a:ahLst/>
              <a:cxnLst/>
              <a:rect l="l" t="t" r="r" b="b"/>
              <a:pathLst>
                <a:path w="2583" h="1714" extrusionOk="0">
                  <a:moveTo>
                    <a:pt x="824" y="1"/>
                  </a:moveTo>
                  <a:cubicBezTo>
                    <a:pt x="213" y="1"/>
                    <a:pt x="0" y="883"/>
                    <a:pt x="531" y="1704"/>
                  </a:cubicBezTo>
                  <a:cubicBezTo>
                    <a:pt x="594" y="1710"/>
                    <a:pt x="657" y="1714"/>
                    <a:pt x="720" y="1714"/>
                  </a:cubicBezTo>
                  <a:cubicBezTo>
                    <a:pt x="1702" y="1714"/>
                    <a:pt x="2582" y="934"/>
                    <a:pt x="1330" y="168"/>
                  </a:cubicBezTo>
                  <a:cubicBezTo>
                    <a:pt x="1141" y="52"/>
                    <a:pt x="971" y="1"/>
                    <a:pt x="824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5" name="Google Shape;37815;p37"/>
            <p:cNvSpPr/>
            <p:nvPr/>
          </p:nvSpPr>
          <p:spPr>
            <a:xfrm>
              <a:off x="6320420" y="2891067"/>
              <a:ext cx="129201" cy="104165"/>
            </a:xfrm>
            <a:custGeom>
              <a:avLst/>
              <a:gdLst/>
              <a:ahLst/>
              <a:cxnLst/>
              <a:rect l="l" t="t" r="r" b="b"/>
              <a:pathLst>
                <a:path w="1992" h="1606" extrusionOk="0">
                  <a:moveTo>
                    <a:pt x="1146" y="1"/>
                  </a:moveTo>
                  <a:cubicBezTo>
                    <a:pt x="791" y="1"/>
                    <a:pt x="359" y="170"/>
                    <a:pt x="0" y="548"/>
                  </a:cubicBezTo>
                  <a:cubicBezTo>
                    <a:pt x="157" y="1058"/>
                    <a:pt x="609" y="1605"/>
                    <a:pt x="1052" y="1605"/>
                  </a:cubicBezTo>
                  <a:cubicBezTo>
                    <a:pt x="1316" y="1605"/>
                    <a:pt x="1578" y="1410"/>
                    <a:pt x="1772" y="893"/>
                  </a:cubicBezTo>
                  <a:cubicBezTo>
                    <a:pt x="1991" y="335"/>
                    <a:pt x="1644" y="1"/>
                    <a:pt x="1146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6" name="Google Shape;37816;p37"/>
            <p:cNvSpPr/>
            <p:nvPr/>
          </p:nvSpPr>
          <p:spPr>
            <a:xfrm>
              <a:off x="6512925" y="2889122"/>
              <a:ext cx="133871" cy="110197"/>
            </a:xfrm>
            <a:custGeom>
              <a:avLst/>
              <a:gdLst/>
              <a:ahLst/>
              <a:cxnLst/>
              <a:rect l="l" t="t" r="r" b="b"/>
              <a:pathLst>
                <a:path w="2064" h="1699" extrusionOk="0">
                  <a:moveTo>
                    <a:pt x="734" y="1"/>
                  </a:moveTo>
                  <a:cubicBezTo>
                    <a:pt x="275" y="1"/>
                    <a:pt x="1" y="334"/>
                    <a:pt x="183" y="1080"/>
                  </a:cubicBezTo>
                  <a:cubicBezTo>
                    <a:pt x="280" y="1502"/>
                    <a:pt x="513" y="1698"/>
                    <a:pt x="796" y="1698"/>
                  </a:cubicBezTo>
                  <a:cubicBezTo>
                    <a:pt x="1195" y="1698"/>
                    <a:pt x="1697" y="1307"/>
                    <a:pt x="2064" y="610"/>
                  </a:cubicBezTo>
                  <a:cubicBezTo>
                    <a:pt x="1595" y="218"/>
                    <a:pt x="1104" y="1"/>
                    <a:pt x="734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7" name="Google Shape;37817;p37"/>
            <p:cNvSpPr/>
            <p:nvPr/>
          </p:nvSpPr>
          <p:spPr>
            <a:xfrm>
              <a:off x="6394620" y="2798512"/>
              <a:ext cx="167533" cy="126153"/>
            </a:xfrm>
            <a:custGeom>
              <a:avLst/>
              <a:gdLst/>
              <a:ahLst/>
              <a:cxnLst/>
              <a:rect l="l" t="t" r="r" b="b"/>
              <a:pathLst>
                <a:path w="2583" h="1945" extrusionOk="0">
                  <a:moveTo>
                    <a:pt x="1427" y="0"/>
                  </a:moveTo>
                  <a:cubicBezTo>
                    <a:pt x="408" y="706"/>
                    <a:pt x="1" y="1897"/>
                    <a:pt x="1396" y="1944"/>
                  </a:cubicBezTo>
                  <a:cubicBezTo>
                    <a:pt x="1414" y="1945"/>
                    <a:pt x="1431" y="1945"/>
                    <a:pt x="1449" y="1945"/>
                  </a:cubicBezTo>
                  <a:cubicBezTo>
                    <a:pt x="2436" y="1945"/>
                    <a:pt x="2582" y="1079"/>
                    <a:pt x="1427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8" name="Google Shape;37818;p37"/>
            <p:cNvSpPr/>
            <p:nvPr/>
          </p:nvSpPr>
          <p:spPr>
            <a:xfrm>
              <a:off x="6422056" y="2843266"/>
              <a:ext cx="110262" cy="84448"/>
            </a:xfrm>
            <a:custGeom>
              <a:avLst/>
              <a:gdLst/>
              <a:ahLst/>
              <a:cxnLst/>
              <a:rect l="l" t="t" r="r" b="b"/>
              <a:pathLst>
                <a:path w="1700" h="1302" extrusionOk="0">
                  <a:moveTo>
                    <a:pt x="941" y="0"/>
                  </a:moveTo>
                  <a:cubicBezTo>
                    <a:pt x="267" y="470"/>
                    <a:pt x="1" y="1270"/>
                    <a:pt x="926" y="1301"/>
                  </a:cubicBezTo>
                  <a:cubicBezTo>
                    <a:pt x="934" y="1301"/>
                    <a:pt x="943" y="1301"/>
                    <a:pt x="951" y="1301"/>
                  </a:cubicBezTo>
                  <a:cubicBezTo>
                    <a:pt x="1602" y="1301"/>
                    <a:pt x="1699" y="712"/>
                    <a:pt x="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9" name="Google Shape;37819;p37"/>
            <p:cNvSpPr/>
            <p:nvPr/>
          </p:nvSpPr>
          <p:spPr>
            <a:xfrm>
              <a:off x="6435287" y="2869664"/>
              <a:ext cx="86848" cy="66157"/>
            </a:xfrm>
            <a:custGeom>
              <a:avLst/>
              <a:gdLst/>
              <a:ahLst/>
              <a:cxnLst/>
              <a:rect l="l" t="t" r="r" b="b"/>
              <a:pathLst>
                <a:path w="1339" h="1020" extrusionOk="0">
                  <a:moveTo>
                    <a:pt x="737" y="1"/>
                  </a:moveTo>
                  <a:cubicBezTo>
                    <a:pt x="204" y="377"/>
                    <a:pt x="1" y="1004"/>
                    <a:pt x="722" y="1020"/>
                  </a:cubicBezTo>
                  <a:cubicBezTo>
                    <a:pt x="731" y="1020"/>
                    <a:pt x="739" y="1020"/>
                    <a:pt x="748" y="1020"/>
                  </a:cubicBezTo>
                  <a:cubicBezTo>
                    <a:pt x="1273" y="1020"/>
                    <a:pt x="1339" y="556"/>
                    <a:pt x="7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0" name="Google Shape;37820;p37"/>
            <p:cNvSpPr/>
            <p:nvPr/>
          </p:nvSpPr>
          <p:spPr>
            <a:xfrm>
              <a:off x="6514935" y="2915130"/>
              <a:ext cx="85096" cy="69335"/>
            </a:xfrm>
            <a:custGeom>
              <a:avLst/>
              <a:gdLst/>
              <a:ahLst/>
              <a:cxnLst/>
              <a:rect l="l" t="t" r="r" b="b"/>
              <a:pathLst>
                <a:path w="1312" h="1069" extrusionOk="0">
                  <a:moveTo>
                    <a:pt x="467" y="1"/>
                  </a:moveTo>
                  <a:cubicBezTo>
                    <a:pt x="176" y="1"/>
                    <a:pt x="1" y="210"/>
                    <a:pt x="105" y="679"/>
                  </a:cubicBezTo>
                  <a:cubicBezTo>
                    <a:pt x="170" y="945"/>
                    <a:pt x="318" y="1069"/>
                    <a:pt x="499" y="1069"/>
                  </a:cubicBezTo>
                  <a:cubicBezTo>
                    <a:pt x="754" y="1069"/>
                    <a:pt x="1073" y="822"/>
                    <a:pt x="1312" y="381"/>
                  </a:cubicBezTo>
                  <a:cubicBezTo>
                    <a:pt x="1011" y="137"/>
                    <a:pt x="701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1" name="Google Shape;37821;p37"/>
            <p:cNvSpPr/>
            <p:nvPr/>
          </p:nvSpPr>
          <p:spPr>
            <a:xfrm>
              <a:off x="6503325" y="2925054"/>
              <a:ext cx="73357" cy="59866"/>
            </a:xfrm>
            <a:custGeom>
              <a:avLst/>
              <a:gdLst/>
              <a:ahLst/>
              <a:cxnLst/>
              <a:rect l="l" t="t" r="r" b="b"/>
              <a:pathLst>
                <a:path w="1131" h="923" extrusionOk="0">
                  <a:moveTo>
                    <a:pt x="398" y="0"/>
                  </a:moveTo>
                  <a:cubicBezTo>
                    <a:pt x="149" y="0"/>
                    <a:pt x="1" y="182"/>
                    <a:pt x="96" y="589"/>
                  </a:cubicBezTo>
                  <a:cubicBezTo>
                    <a:pt x="155" y="817"/>
                    <a:pt x="284" y="923"/>
                    <a:pt x="439" y="923"/>
                  </a:cubicBezTo>
                  <a:cubicBezTo>
                    <a:pt x="658" y="923"/>
                    <a:pt x="929" y="713"/>
                    <a:pt x="1130" y="338"/>
                  </a:cubicBezTo>
                  <a:cubicBezTo>
                    <a:pt x="870" y="120"/>
                    <a:pt x="601" y="0"/>
                    <a:pt x="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2" name="Google Shape;37822;p37"/>
            <p:cNvSpPr/>
            <p:nvPr/>
          </p:nvSpPr>
          <p:spPr>
            <a:xfrm>
              <a:off x="6475500" y="2997762"/>
              <a:ext cx="92166" cy="71605"/>
            </a:xfrm>
            <a:custGeom>
              <a:avLst/>
              <a:gdLst/>
              <a:ahLst/>
              <a:cxnLst/>
              <a:rect l="l" t="t" r="r" b="b"/>
              <a:pathLst>
                <a:path w="1421" h="1104" extrusionOk="0">
                  <a:moveTo>
                    <a:pt x="904" y="1"/>
                  </a:moveTo>
                  <a:cubicBezTo>
                    <a:pt x="761" y="1"/>
                    <a:pt x="588" y="84"/>
                    <a:pt x="384" y="283"/>
                  </a:cubicBezTo>
                  <a:cubicBezTo>
                    <a:pt x="0" y="679"/>
                    <a:pt x="271" y="1104"/>
                    <a:pt x="856" y="1104"/>
                  </a:cubicBezTo>
                  <a:cubicBezTo>
                    <a:pt x="1013" y="1104"/>
                    <a:pt x="1192" y="1073"/>
                    <a:pt x="1387" y="1004"/>
                  </a:cubicBezTo>
                  <a:cubicBezTo>
                    <a:pt x="1420" y="502"/>
                    <a:pt x="1256" y="1"/>
                    <a:pt x="9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3" name="Google Shape;37823;p37"/>
            <p:cNvSpPr/>
            <p:nvPr/>
          </p:nvSpPr>
          <p:spPr>
            <a:xfrm>
              <a:off x="6461685" y="2984077"/>
              <a:ext cx="92750" cy="71605"/>
            </a:xfrm>
            <a:custGeom>
              <a:avLst/>
              <a:gdLst/>
              <a:ahLst/>
              <a:cxnLst/>
              <a:rect l="l" t="t" r="r" b="b"/>
              <a:pathLst>
                <a:path w="1430" h="1104" extrusionOk="0">
                  <a:moveTo>
                    <a:pt x="915" y="1"/>
                  </a:moveTo>
                  <a:cubicBezTo>
                    <a:pt x="772" y="1"/>
                    <a:pt x="598" y="85"/>
                    <a:pt x="393" y="290"/>
                  </a:cubicBezTo>
                  <a:cubicBezTo>
                    <a:pt x="1" y="682"/>
                    <a:pt x="270" y="1103"/>
                    <a:pt x="848" y="1103"/>
                  </a:cubicBezTo>
                  <a:cubicBezTo>
                    <a:pt x="1009" y="1103"/>
                    <a:pt x="1195" y="1071"/>
                    <a:pt x="1396" y="995"/>
                  </a:cubicBezTo>
                  <a:cubicBezTo>
                    <a:pt x="1430" y="506"/>
                    <a:pt x="1266" y="1"/>
                    <a:pt x="9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4" name="Google Shape;37824;p37"/>
            <p:cNvSpPr/>
            <p:nvPr/>
          </p:nvSpPr>
          <p:spPr>
            <a:xfrm>
              <a:off x="6390274" y="3000681"/>
              <a:ext cx="119148" cy="78805"/>
            </a:xfrm>
            <a:custGeom>
              <a:avLst/>
              <a:gdLst/>
              <a:ahLst/>
              <a:cxnLst/>
              <a:rect l="l" t="t" r="r" b="b"/>
              <a:pathLst>
                <a:path w="1837" h="1215" extrusionOk="0">
                  <a:moveTo>
                    <a:pt x="584" y="1"/>
                  </a:moveTo>
                  <a:cubicBezTo>
                    <a:pt x="154" y="1"/>
                    <a:pt x="0" y="626"/>
                    <a:pt x="381" y="1210"/>
                  </a:cubicBezTo>
                  <a:cubicBezTo>
                    <a:pt x="419" y="1213"/>
                    <a:pt x="457" y="1214"/>
                    <a:pt x="494" y="1214"/>
                  </a:cubicBezTo>
                  <a:cubicBezTo>
                    <a:pt x="1192" y="1214"/>
                    <a:pt x="1837" y="677"/>
                    <a:pt x="930" y="112"/>
                  </a:cubicBezTo>
                  <a:cubicBezTo>
                    <a:pt x="802" y="35"/>
                    <a:pt x="685" y="1"/>
                    <a:pt x="5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5" name="Google Shape;37825;p37"/>
            <p:cNvSpPr/>
            <p:nvPr/>
          </p:nvSpPr>
          <p:spPr>
            <a:xfrm>
              <a:off x="6406879" y="2984920"/>
              <a:ext cx="118240" cy="78416"/>
            </a:xfrm>
            <a:custGeom>
              <a:avLst/>
              <a:gdLst/>
              <a:ahLst/>
              <a:cxnLst/>
              <a:rect l="l" t="t" r="r" b="b"/>
              <a:pathLst>
                <a:path w="1823" h="1209" extrusionOk="0">
                  <a:moveTo>
                    <a:pt x="585" y="1"/>
                  </a:moveTo>
                  <a:cubicBezTo>
                    <a:pt x="158" y="1"/>
                    <a:pt x="1" y="622"/>
                    <a:pt x="392" y="1202"/>
                  </a:cubicBezTo>
                  <a:cubicBezTo>
                    <a:pt x="436" y="1207"/>
                    <a:pt x="480" y="1209"/>
                    <a:pt x="525" y="1209"/>
                  </a:cubicBezTo>
                  <a:cubicBezTo>
                    <a:pt x="1201" y="1209"/>
                    <a:pt x="1823" y="665"/>
                    <a:pt x="940" y="120"/>
                  </a:cubicBezTo>
                  <a:cubicBezTo>
                    <a:pt x="809" y="38"/>
                    <a:pt x="689" y="1"/>
                    <a:pt x="5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6" name="Google Shape;37826;p37"/>
            <p:cNvSpPr/>
            <p:nvPr/>
          </p:nvSpPr>
          <p:spPr>
            <a:xfrm>
              <a:off x="6356028" y="2914482"/>
              <a:ext cx="86848" cy="70049"/>
            </a:xfrm>
            <a:custGeom>
              <a:avLst/>
              <a:gdLst/>
              <a:ahLst/>
              <a:cxnLst/>
              <a:rect l="l" t="t" r="r" b="b"/>
              <a:pathLst>
                <a:path w="1339" h="1080" extrusionOk="0">
                  <a:moveTo>
                    <a:pt x="767" y="1"/>
                  </a:moveTo>
                  <a:cubicBezTo>
                    <a:pt x="529" y="1"/>
                    <a:pt x="240" y="113"/>
                    <a:pt x="0" y="360"/>
                  </a:cubicBezTo>
                  <a:cubicBezTo>
                    <a:pt x="108" y="714"/>
                    <a:pt x="413" y="1080"/>
                    <a:pt x="711" y="1080"/>
                  </a:cubicBezTo>
                  <a:cubicBezTo>
                    <a:pt x="888" y="1080"/>
                    <a:pt x="1063" y="950"/>
                    <a:pt x="1191" y="611"/>
                  </a:cubicBezTo>
                  <a:cubicBezTo>
                    <a:pt x="1338" y="225"/>
                    <a:pt x="1103" y="1"/>
                    <a:pt x="7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7" name="Google Shape;37827;p37"/>
            <p:cNvSpPr/>
            <p:nvPr/>
          </p:nvSpPr>
          <p:spPr>
            <a:xfrm>
              <a:off x="6381389" y="2924146"/>
              <a:ext cx="87885" cy="70049"/>
            </a:xfrm>
            <a:custGeom>
              <a:avLst/>
              <a:gdLst/>
              <a:ahLst/>
              <a:cxnLst/>
              <a:rect l="l" t="t" r="r" b="b"/>
              <a:pathLst>
                <a:path w="1355" h="1080" extrusionOk="0">
                  <a:moveTo>
                    <a:pt x="774" y="1"/>
                  </a:moveTo>
                  <a:cubicBezTo>
                    <a:pt x="533" y="1"/>
                    <a:pt x="241" y="114"/>
                    <a:pt x="1" y="368"/>
                  </a:cubicBezTo>
                  <a:cubicBezTo>
                    <a:pt x="109" y="711"/>
                    <a:pt x="414" y="1079"/>
                    <a:pt x="715" y="1079"/>
                  </a:cubicBezTo>
                  <a:cubicBezTo>
                    <a:pt x="895" y="1079"/>
                    <a:pt x="1073" y="948"/>
                    <a:pt x="1208" y="603"/>
                  </a:cubicBezTo>
                  <a:cubicBezTo>
                    <a:pt x="1355" y="227"/>
                    <a:pt x="1115" y="1"/>
                    <a:pt x="7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8" name="Google Shape;37828;p37"/>
            <p:cNvSpPr/>
            <p:nvPr/>
          </p:nvSpPr>
          <p:spPr>
            <a:xfrm>
              <a:off x="6410900" y="2933745"/>
              <a:ext cx="86848" cy="69595"/>
            </a:xfrm>
            <a:custGeom>
              <a:avLst/>
              <a:gdLst/>
              <a:ahLst/>
              <a:cxnLst/>
              <a:rect l="l" t="t" r="r" b="b"/>
              <a:pathLst>
                <a:path w="1339" h="1073" extrusionOk="0">
                  <a:moveTo>
                    <a:pt x="771" y="1"/>
                  </a:moveTo>
                  <a:cubicBezTo>
                    <a:pt x="532" y="1"/>
                    <a:pt x="242" y="113"/>
                    <a:pt x="0" y="361"/>
                  </a:cubicBezTo>
                  <a:cubicBezTo>
                    <a:pt x="108" y="704"/>
                    <a:pt x="413" y="1072"/>
                    <a:pt x="711" y="1072"/>
                  </a:cubicBezTo>
                  <a:cubicBezTo>
                    <a:pt x="888" y="1072"/>
                    <a:pt x="1063" y="941"/>
                    <a:pt x="1192" y="596"/>
                  </a:cubicBezTo>
                  <a:cubicBezTo>
                    <a:pt x="1338" y="221"/>
                    <a:pt x="1105" y="1"/>
                    <a:pt x="7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9" name="Google Shape;37829;p37"/>
            <p:cNvSpPr/>
            <p:nvPr/>
          </p:nvSpPr>
          <p:spPr>
            <a:xfrm>
              <a:off x="6430747" y="2974931"/>
              <a:ext cx="97095" cy="73746"/>
            </a:xfrm>
            <a:custGeom>
              <a:avLst/>
              <a:gdLst/>
              <a:ahLst/>
              <a:cxnLst/>
              <a:rect l="l" t="t" r="r" b="b"/>
              <a:pathLst>
                <a:path w="1497" h="1137" extrusionOk="0">
                  <a:moveTo>
                    <a:pt x="461" y="1"/>
                  </a:moveTo>
                  <a:cubicBezTo>
                    <a:pt x="115" y="1"/>
                    <a:pt x="0" y="539"/>
                    <a:pt x="212" y="1136"/>
                  </a:cubicBezTo>
                  <a:cubicBezTo>
                    <a:pt x="792" y="1074"/>
                    <a:pt x="1497" y="588"/>
                    <a:pt x="776" y="118"/>
                  </a:cubicBezTo>
                  <a:cubicBezTo>
                    <a:pt x="657" y="37"/>
                    <a:pt x="551" y="1"/>
                    <a:pt x="4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0" name="Google Shape;37830;p37"/>
            <p:cNvSpPr/>
            <p:nvPr/>
          </p:nvSpPr>
          <p:spPr>
            <a:xfrm>
              <a:off x="6450529" y="2978045"/>
              <a:ext cx="92815" cy="67584"/>
            </a:xfrm>
            <a:custGeom>
              <a:avLst/>
              <a:gdLst/>
              <a:ahLst/>
              <a:cxnLst/>
              <a:rect l="l" t="t" r="r" b="b"/>
              <a:pathLst>
                <a:path w="1431" h="1042" extrusionOk="0">
                  <a:moveTo>
                    <a:pt x="953" y="1"/>
                  </a:moveTo>
                  <a:cubicBezTo>
                    <a:pt x="846" y="1"/>
                    <a:pt x="718" y="49"/>
                    <a:pt x="565" y="164"/>
                  </a:cubicBezTo>
                  <a:cubicBezTo>
                    <a:pt x="1" y="571"/>
                    <a:pt x="518" y="1041"/>
                    <a:pt x="1333" y="1041"/>
                  </a:cubicBezTo>
                  <a:cubicBezTo>
                    <a:pt x="1431" y="602"/>
                    <a:pt x="1329" y="1"/>
                    <a:pt x="9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1" name="Google Shape;37831;p37"/>
            <p:cNvSpPr/>
            <p:nvPr/>
          </p:nvSpPr>
          <p:spPr>
            <a:xfrm>
              <a:off x="6478743" y="2941853"/>
              <a:ext cx="80621" cy="65768"/>
            </a:xfrm>
            <a:custGeom>
              <a:avLst/>
              <a:gdLst/>
              <a:ahLst/>
              <a:cxnLst/>
              <a:rect l="l" t="t" r="r" b="b"/>
              <a:pathLst>
                <a:path w="1243" h="1014" extrusionOk="0">
                  <a:moveTo>
                    <a:pt x="588" y="1"/>
                  </a:moveTo>
                  <a:cubicBezTo>
                    <a:pt x="250" y="1"/>
                    <a:pt x="0" y="184"/>
                    <a:pt x="193" y="675"/>
                  </a:cubicBezTo>
                  <a:cubicBezTo>
                    <a:pt x="277" y="910"/>
                    <a:pt x="407" y="1013"/>
                    <a:pt x="550" y="1013"/>
                  </a:cubicBezTo>
                  <a:cubicBezTo>
                    <a:pt x="806" y="1013"/>
                    <a:pt x="1102" y="682"/>
                    <a:pt x="1243" y="189"/>
                  </a:cubicBezTo>
                  <a:cubicBezTo>
                    <a:pt x="1049" y="74"/>
                    <a:pt x="801" y="1"/>
                    <a:pt x="5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2" name="Google Shape;37832;p37"/>
            <p:cNvSpPr/>
            <p:nvPr/>
          </p:nvSpPr>
          <p:spPr>
            <a:xfrm>
              <a:off x="6429190" y="2910331"/>
              <a:ext cx="100533" cy="75302"/>
            </a:xfrm>
            <a:custGeom>
              <a:avLst/>
              <a:gdLst/>
              <a:ahLst/>
              <a:cxnLst/>
              <a:rect l="l" t="t" r="r" b="b"/>
              <a:pathLst>
                <a:path w="1550" h="1161" extrusionOk="0">
                  <a:moveTo>
                    <a:pt x="800" y="1"/>
                  </a:moveTo>
                  <a:lnTo>
                    <a:pt x="800" y="1"/>
                  </a:lnTo>
                  <a:cubicBezTo>
                    <a:pt x="345" y="361"/>
                    <a:pt x="1" y="1129"/>
                    <a:pt x="847" y="1161"/>
                  </a:cubicBezTo>
                  <a:cubicBezTo>
                    <a:pt x="855" y="1161"/>
                    <a:pt x="863" y="1161"/>
                    <a:pt x="871" y="1161"/>
                  </a:cubicBezTo>
                  <a:cubicBezTo>
                    <a:pt x="1549" y="1161"/>
                    <a:pt x="1420" y="497"/>
                    <a:pt x="8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3" name="Google Shape;37833;p37"/>
            <p:cNvSpPr/>
            <p:nvPr/>
          </p:nvSpPr>
          <p:spPr>
            <a:xfrm>
              <a:off x="6481014" y="2802598"/>
              <a:ext cx="9275" cy="70179"/>
            </a:xfrm>
            <a:custGeom>
              <a:avLst/>
              <a:gdLst/>
              <a:ahLst/>
              <a:cxnLst/>
              <a:rect l="l" t="t" r="r" b="b"/>
              <a:pathLst>
                <a:path w="143" h="1082" extrusionOk="0">
                  <a:moveTo>
                    <a:pt x="64" y="0"/>
                  </a:moveTo>
                  <a:lnTo>
                    <a:pt x="1" y="1082"/>
                  </a:lnTo>
                  <a:lnTo>
                    <a:pt x="142" y="108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4" name="Google Shape;37834;p37"/>
            <p:cNvSpPr/>
            <p:nvPr/>
          </p:nvSpPr>
          <p:spPr>
            <a:xfrm>
              <a:off x="6580703" y="2925573"/>
              <a:ext cx="68168" cy="24452"/>
            </a:xfrm>
            <a:custGeom>
              <a:avLst/>
              <a:gdLst/>
              <a:ahLst/>
              <a:cxnLst/>
              <a:rect l="l" t="t" r="r" b="b"/>
              <a:pathLst>
                <a:path w="1051" h="377" extrusionOk="0">
                  <a:moveTo>
                    <a:pt x="1050" y="1"/>
                  </a:moveTo>
                  <a:lnTo>
                    <a:pt x="0" y="236"/>
                  </a:lnTo>
                  <a:lnTo>
                    <a:pt x="31" y="377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5" name="Google Shape;37835;p37"/>
            <p:cNvSpPr/>
            <p:nvPr/>
          </p:nvSpPr>
          <p:spPr>
            <a:xfrm>
              <a:off x="6548144" y="3047575"/>
              <a:ext cx="57012" cy="48904"/>
            </a:xfrm>
            <a:custGeom>
              <a:avLst/>
              <a:gdLst/>
              <a:ahLst/>
              <a:cxnLst/>
              <a:rect l="l" t="t" r="r" b="b"/>
              <a:pathLst>
                <a:path w="879" h="754" extrusionOk="0">
                  <a:moveTo>
                    <a:pt x="95" y="1"/>
                  </a:moveTo>
                  <a:lnTo>
                    <a:pt x="0" y="110"/>
                  </a:lnTo>
                  <a:lnTo>
                    <a:pt x="878" y="753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6" name="Google Shape;37836;p37"/>
            <p:cNvSpPr/>
            <p:nvPr/>
          </p:nvSpPr>
          <p:spPr>
            <a:xfrm>
              <a:off x="6313286" y="2926611"/>
              <a:ext cx="69206" cy="23414"/>
            </a:xfrm>
            <a:custGeom>
              <a:avLst/>
              <a:gdLst/>
              <a:ahLst/>
              <a:cxnLst/>
              <a:rect l="l" t="t" r="r" b="b"/>
              <a:pathLst>
                <a:path w="1067" h="361" extrusionOk="0">
                  <a:moveTo>
                    <a:pt x="1" y="0"/>
                  </a:moveTo>
                  <a:lnTo>
                    <a:pt x="1020" y="361"/>
                  </a:lnTo>
                  <a:lnTo>
                    <a:pt x="1067" y="22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7" name="Google Shape;37837;p37"/>
            <p:cNvSpPr/>
            <p:nvPr/>
          </p:nvSpPr>
          <p:spPr>
            <a:xfrm>
              <a:off x="6439373" y="2941853"/>
              <a:ext cx="87496" cy="81399"/>
            </a:xfrm>
            <a:custGeom>
              <a:avLst/>
              <a:gdLst/>
              <a:ahLst/>
              <a:cxnLst/>
              <a:rect l="l" t="t" r="r" b="b"/>
              <a:pathLst>
                <a:path w="1349" h="1255" extrusionOk="0">
                  <a:moveTo>
                    <a:pt x="643" y="1"/>
                  </a:moveTo>
                  <a:cubicBezTo>
                    <a:pt x="565" y="63"/>
                    <a:pt x="502" y="142"/>
                    <a:pt x="439" y="220"/>
                  </a:cubicBezTo>
                  <a:cubicBezTo>
                    <a:pt x="298" y="220"/>
                    <a:pt x="141" y="283"/>
                    <a:pt x="0" y="424"/>
                  </a:cubicBezTo>
                  <a:cubicBezTo>
                    <a:pt x="47" y="565"/>
                    <a:pt x="141" y="706"/>
                    <a:pt x="267" y="784"/>
                  </a:cubicBezTo>
                  <a:cubicBezTo>
                    <a:pt x="235" y="910"/>
                    <a:pt x="251" y="1082"/>
                    <a:pt x="314" y="1255"/>
                  </a:cubicBezTo>
                  <a:cubicBezTo>
                    <a:pt x="439" y="1239"/>
                    <a:pt x="580" y="1192"/>
                    <a:pt x="690" y="1113"/>
                  </a:cubicBezTo>
                  <a:cubicBezTo>
                    <a:pt x="784" y="1176"/>
                    <a:pt x="956" y="1223"/>
                    <a:pt x="1145" y="1223"/>
                  </a:cubicBezTo>
                  <a:cubicBezTo>
                    <a:pt x="1176" y="1082"/>
                    <a:pt x="1160" y="925"/>
                    <a:pt x="1129" y="800"/>
                  </a:cubicBezTo>
                  <a:cubicBezTo>
                    <a:pt x="1207" y="706"/>
                    <a:pt x="1286" y="565"/>
                    <a:pt x="1348" y="392"/>
                  </a:cubicBezTo>
                  <a:cubicBezTo>
                    <a:pt x="1231" y="327"/>
                    <a:pt x="1081" y="294"/>
                    <a:pt x="961" y="294"/>
                  </a:cubicBezTo>
                  <a:cubicBezTo>
                    <a:pt x="937" y="294"/>
                    <a:pt x="915" y="296"/>
                    <a:pt x="894" y="298"/>
                  </a:cubicBezTo>
                  <a:cubicBezTo>
                    <a:pt x="831" y="204"/>
                    <a:pt x="753" y="95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8" name="Google Shape;37838;p37"/>
            <p:cNvSpPr/>
            <p:nvPr/>
          </p:nvSpPr>
          <p:spPr>
            <a:xfrm>
              <a:off x="6471868" y="2974607"/>
              <a:ext cx="21469" cy="18939"/>
            </a:xfrm>
            <a:custGeom>
              <a:avLst/>
              <a:gdLst/>
              <a:ahLst/>
              <a:cxnLst/>
              <a:rect l="l" t="t" r="r" b="b"/>
              <a:pathLst>
                <a:path w="331" h="292" extrusionOk="0">
                  <a:moveTo>
                    <a:pt x="167" y="1"/>
                  </a:moveTo>
                  <a:cubicBezTo>
                    <a:pt x="113" y="1"/>
                    <a:pt x="56" y="33"/>
                    <a:pt x="32" y="91"/>
                  </a:cubicBezTo>
                  <a:cubicBezTo>
                    <a:pt x="1" y="170"/>
                    <a:pt x="32" y="248"/>
                    <a:pt x="111" y="279"/>
                  </a:cubicBezTo>
                  <a:cubicBezTo>
                    <a:pt x="127" y="288"/>
                    <a:pt x="146" y="292"/>
                    <a:pt x="166" y="292"/>
                  </a:cubicBezTo>
                  <a:cubicBezTo>
                    <a:pt x="219" y="292"/>
                    <a:pt x="276" y="262"/>
                    <a:pt x="299" y="217"/>
                  </a:cubicBezTo>
                  <a:cubicBezTo>
                    <a:pt x="330" y="138"/>
                    <a:pt x="299" y="44"/>
                    <a:pt x="220" y="13"/>
                  </a:cubicBezTo>
                  <a:cubicBezTo>
                    <a:pt x="204" y="5"/>
                    <a:pt x="186" y="1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9" name="Google Shape;37839;p37"/>
            <p:cNvSpPr/>
            <p:nvPr/>
          </p:nvSpPr>
          <p:spPr>
            <a:xfrm>
              <a:off x="6386512" y="3055747"/>
              <a:ext cx="43781" cy="61033"/>
            </a:xfrm>
            <a:custGeom>
              <a:avLst/>
              <a:gdLst/>
              <a:ahLst/>
              <a:cxnLst/>
              <a:rect l="l" t="t" r="r" b="b"/>
              <a:pathLst>
                <a:path w="675" h="941" extrusionOk="0">
                  <a:moveTo>
                    <a:pt x="549" y="0"/>
                  </a:moveTo>
                  <a:lnTo>
                    <a:pt x="0" y="941"/>
                  </a:lnTo>
                  <a:lnTo>
                    <a:pt x="674" y="78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0" name="Google Shape;37840;p37"/>
            <p:cNvSpPr/>
            <p:nvPr/>
          </p:nvSpPr>
          <p:spPr>
            <a:xfrm>
              <a:off x="6392609" y="3463457"/>
              <a:ext cx="109678" cy="84448"/>
            </a:xfrm>
            <a:custGeom>
              <a:avLst/>
              <a:gdLst/>
              <a:ahLst/>
              <a:cxnLst/>
              <a:rect l="l" t="t" r="r" b="b"/>
              <a:pathLst>
                <a:path w="1691" h="1302" extrusionOk="0">
                  <a:moveTo>
                    <a:pt x="1078" y="0"/>
                  </a:moveTo>
                  <a:cubicBezTo>
                    <a:pt x="907" y="0"/>
                    <a:pt x="698" y="101"/>
                    <a:pt x="455" y="344"/>
                  </a:cubicBezTo>
                  <a:cubicBezTo>
                    <a:pt x="0" y="799"/>
                    <a:pt x="316" y="1301"/>
                    <a:pt x="1002" y="1301"/>
                  </a:cubicBezTo>
                  <a:cubicBezTo>
                    <a:pt x="1191" y="1301"/>
                    <a:pt x="1409" y="1263"/>
                    <a:pt x="1646" y="1175"/>
                  </a:cubicBezTo>
                  <a:cubicBezTo>
                    <a:pt x="1690" y="588"/>
                    <a:pt x="1492" y="0"/>
                    <a:pt x="10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1" name="Google Shape;37841;p37"/>
            <p:cNvSpPr/>
            <p:nvPr/>
          </p:nvSpPr>
          <p:spPr>
            <a:xfrm>
              <a:off x="6307902" y="3466116"/>
              <a:ext cx="134844" cy="89247"/>
            </a:xfrm>
            <a:custGeom>
              <a:avLst/>
              <a:gdLst/>
              <a:ahLst/>
              <a:cxnLst/>
              <a:rect l="l" t="t" r="r" b="b"/>
              <a:pathLst>
                <a:path w="2079" h="1376" extrusionOk="0">
                  <a:moveTo>
                    <a:pt x="673" y="1"/>
                  </a:moveTo>
                  <a:cubicBezTo>
                    <a:pt x="182" y="1"/>
                    <a:pt x="1" y="711"/>
                    <a:pt x="444" y="1369"/>
                  </a:cubicBezTo>
                  <a:cubicBezTo>
                    <a:pt x="490" y="1373"/>
                    <a:pt x="535" y="1376"/>
                    <a:pt x="580" y="1376"/>
                  </a:cubicBezTo>
                  <a:cubicBezTo>
                    <a:pt x="1363" y="1376"/>
                    <a:pt x="2079" y="753"/>
                    <a:pt x="1071" y="131"/>
                  </a:cubicBezTo>
                  <a:cubicBezTo>
                    <a:pt x="924" y="41"/>
                    <a:pt x="790" y="1"/>
                    <a:pt x="6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2" name="Google Shape;37842;p37"/>
            <p:cNvSpPr/>
            <p:nvPr/>
          </p:nvSpPr>
          <p:spPr>
            <a:xfrm>
              <a:off x="6278715" y="3382382"/>
              <a:ext cx="103906" cy="83280"/>
            </a:xfrm>
            <a:custGeom>
              <a:avLst/>
              <a:gdLst/>
              <a:ahLst/>
              <a:cxnLst/>
              <a:rect l="l" t="t" r="r" b="b"/>
              <a:pathLst>
                <a:path w="1602" h="1284" extrusionOk="0">
                  <a:moveTo>
                    <a:pt x="918" y="1"/>
                  </a:moveTo>
                  <a:cubicBezTo>
                    <a:pt x="633" y="1"/>
                    <a:pt x="287" y="135"/>
                    <a:pt x="1" y="434"/>
                  </a:cubicBezTo>
                  <a:cubicBezTo>
                    <a:pt x="128" y="846"/>
                    <a:pt x="489" y="1283"/>
                    <a:pt x="845" y="1283"/>
                  </a:cubicBezTo>
                  <a:cubicBezTo>
                    <a:pt x="1058" y="1283"/>
                    <a:pt x="1269" y="1127"/>
                    <a:pt x="1427" y="717"/>
                  </a:cubicBezTo>
                  <a:cubicBezTo>
                    <a:pt x="1601" y="267"/>
                    <a:pt x="1320" y="1"/>
                    <a:pt x="9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3" name="Google Shape;37843;p37"/>
            <p:cNvSpPr/>
            <p:nvPr/>
          </p:nvSpPr>
          <p:spPr>
            <a:xfrm>
              <a:off x="6432823" y="3380825"/>
              <a:ext cx="107278" cy="88339"/>
            </a:xfrm>
            <a:custGeom>
              <a:avLst/>
              <a:gdLst/>
              <a:ahLst/>
              <a:cxnLst/>
              <a:rect l="l" t="t" r="r" b="b"/>
              <a:pathLst>
                <a:path w="1654" h="1362" extrusionOk="0">
                  <a:moveTo>
                    <a:pt x="591" y="0"/>
                  </a:moveTo>
                  <a:cubicBezTo>
                    <a:pt x="223" y="0"/>
                    <a:pt x="1" y="268"/>
                    <a:pt x="148" y="866"/>
                  </a:cubicBezTo>
                  <a:cubicBezTo>
                    <a:pt x="226" y="1204"/>
                    <a:pt x="413" y="1362"/>
                    <a:pt x="639" y="1362"/>
                  </a:cubicBezTo>
                  <a:cubicBezTo>
                    <a:pt x="959" y="1362"/>
                    <a:pt x="1360" y="1049"/>
                    <a:pt x="1653" y="490"/>
                  </a:cubicBezTo>
                  <a:cubicBezTo>
                    <a:pt x="1282" y="175"/>
                    <a:pt x="889" y="0"/>
                    <a:pt x="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4" name="Google Shape;37844;p37"/>
            <p:cNvSpPr/>
            <p:nvPr/>
          </p:nvSpPr>
          <p:spPr>
            <a:xfrm>
              <a:off x="6338711" y="3307858"/>
              <a:ext cx="133612" cy="101700"/>
            </a:xfrm>
            <a:custGeom>
              <a:avLst/>
              <a:gdLst/>
              <a:ahLst/>
              <a:cxnLst/>
              <a:rect l="l" t="t" r="r" b="b"/>
              <a:pathLst>
                <a:path w="2060" h="1568" extrusionOk="0">
                  <a:moveTo>
                    <a:pt x="1145" y="0"/>
                  </a:moveTo>
                  <a:cubicBezTo>
                    <a:pt x="314" y="580"/>
                    <a:pt x="1" y="1521"/>
                    <a:pt x="1113" y="1568"/>
                  </a:cubicBezTo>
                  <a:cubicBezTo>
                    <a:pt x="1123" y="1568"/>
                    <a:pt x="1132" y="1568"/>
                    <a:pt x="1140" y="1568"/>
                  </a:cubicBezTo>
                  <a:cubicBezTo>
                    <a:pt x="1947" y="1568"/>
                    <a:pt x="2059" y="869"/>
                    <a:pt x="1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5" name="Google Shape;37845;p37"/>
            <p:cNvSpPr/>
            <p:nvPr/>
          </p:nvSpPr>
          <p:spPr>
            <a:xfrm>
              <a:off x="6333652" y="3388544"/>
              <a:ext cx="141330" cy="123364"/>
            </a:xfrm>
            <a:custGeom>
              <a:avLst/>
              <a:gdLst/>
              <a:ahLst/>
              <a:cxnLst/>
              <a:rect l="l" t="t" r="r" b="b"/>
              <a:pathLst>
                <a:path w="2179" h="1902" extrusionOk="0">
                  <a:moveTo>
                    <a:pt x="1094" y="1"/>
                  </a:moveTo>
                  <a:cubicBezTo>
                    <a:pt x="737" y="1"/>
                    <a:pt x="391" y="205"/>
                    <a:pt x="220" y="559"/>
                  </a:cubicBezTo>
                  <a:cubicBezTo>
                    <a:pt x="0" y="1029"/>
                    <a:pt x="220" y="1593"/>
                    <a:pt x="690" y="1813"/>
                  </a:cubicBezTo>
                  <a:cubicBezTo>
                    <a:pt x="823" y="1873"/>
                    <a:pt x="961" y="1901"/>
                    <a:pt x="1097" y="1901"/>
                  </a:cubicBezTo>
                  <a:cubicBezTo>
                    <a:pt x="1458" y="1901"/>
                    <a:pt x="1800" y="1700"/>
                    <a:pt x="1959" y="1358"/>
                  </a:cubicBezTo>
                  <a:cubicBezTo>
                    <a:pt x="2179" y="872"/>
                    <a:pt x="1975" y="308"/>
                    <a:pt x="1489" y="89"/>
                  </a:cubicBezTo>
                  <a:cubicBezTo>
                    <a:pt x="1362" y="29"/>
                    <a:pt x="1227" y="1"/>
                    <a:pt x="10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6" name="Google Shape;37846;p37"/>
            <p:cNvSpPr/>
            <p:nvPr/>
          </p:nvSpPr>
          <p:spPr>
            <a:xfrm>
              <a:off x="6393777" y="3461122"/>
              <a:ext cx="97614" cy="75692"/>
            </a:xfrm>
            <a:custGeom>
              <a:avLst/>
              <a:gdLst/>
              <a:ahLst/>
              <a:cxnLst/>
              <a:rect l="l" t="t" r="r" b="b"/>
              <a:pathLst>
                <a:path w="1505" h="1167" extrusionOk="0">
                  <a:moveTo>
                    <a:pt x="954" y="0"/>
                  </a:moveTo>
                  <a:cubicBezTo>
                    <a:pt x="802" y="0"/>
                    <a:pt x="619" y="88"/>
                    <a:pt x="406" y="302"/>
                  </a:cubicBezTo>
                  <a:cubicBezTo>
                    <a:pt x="0" y="720"/>
                    <a:pt x="278" y="1166"/>
                    <a:pt x="893" y="1166"/>
                  </a:cubicBezTo>
                  <a:cubicBezTo>
                    <a:pt x="1063" y="1166"/>
                    <a:pt x="1258" y="1132"/>
                    <a:pt x="1471" y="1054"/>
                  </a:cubicBezTo>
                  <a:cubicBezTo>
                    <a:pt x="1505" y="531"/>
                    <a:pt x="1325" y="0"/>
                    <a:pt x="954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7" name="Google Shape;37847;p37"/>
            <p:cNvSpPr/>
            <p:nvPr/>
          </p:nvSpPr>
          <p:spPr>
            <a:xfrm>
              <a:off x="6318345" y="3463911"/>
              <a:ext cx="120380" cy="79324"/>
            </a:xfrm>
            <a:custGeom>
              <a:avLst/>
              <a:gdLst/>
              <a:ahLst/>
              <a:cxnLst/>
              <a:rect l="l" t="t" r="r" b="b"/>
              <a:pathLst>
                <a:path w="1856" h="1223" extrusionOk="0">
                  <a:moveTo>
                    <a:pt x="599" y="0"/>
                  </a:moveTo>
                  <a:cubicBezTo>
                    <a:pt x="160" y="0"/>
                    <a:pt x="1" y="633"/>
                    <a:pt x="393" y="1215"/>
                  </a:cubicBezTo>
                  <a:cubicBezTo>
                    <a:pt x="437" y="1220"/>
                    <a:pt x="481" y="1222"/>
                    <a:pt x="526" y="1222"/>
                  </a:cubicBezTo>
                  <a:cubicBezTo>
                    <a:pt x="1217" y="1222"/>
                    <a:pt x="1856" y="663"/>
                    <a:pt x="957" y="118"/>
                  </a:cubicBezTo>
                  <a:cubicBezTo>
                    <a:pt x="824" y="36"/>
                    <a:pt x="703" y="0"/>
                    <a:pt x="599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8" name="Google Shape;37848;p37"/>
            <p:cNvSpPr/>
            <p:nvPr/>
          </p:nvSpPr>
          <p:spPr>
            <a:xfrm>
              <a:off x="6291947" y="3389387"/>
              <a:ext cx="92490" cy="74005"/>
            </a:xfrm>
            <a:custGeom>
              <a:avLst/>
              <a:gdLst/>
              <a:ahLst/>
              <a:cxnLst/>
              <a:rect l="l" t="t" r="r" b="b"/>
              <a:pathLst>
                <a:path w="1426" h="1141" extrusionOk="0">
                  <a:moveTo>
                    <a:pt x="819" y="1"/>
                  </a:moveTo>
                  <a:cubicBezTo>
                    <a:pt x="564" y="1"/>
                    <a:pt x="255" y="121"/>
                    <a:pt x="1" y="389"/>
                  </a:cubicBezTo>
                  <a:cubicBezTo>
                    <a:pt x="118" y="753"/>
                    <a:pt x="446" y="1141"/>
                    <a:pt x="762" y="1141"/>
                  </a:cubicBezTo>
                  <a:cubicBezTo>
                    <a:pt x="951" y="1141"/>
                    <a:pt x="1136" y="1003"/>
                    <a:pt x="1270" y="640"/>
                  </a:cubicBezTo>
                  <a:cubicBezTo>
                    <a:pt x="1426" y="238"/>
                    <a:pt x="1176" y="1"/>
                    <a:pt x="819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9" name="Google Shape;37849;p37"/>
            <p:cNvSpPr/>
            <p:nvPr/>
          </p:nvSpPr>
          <p:spPr>
            <a:xfrm>
              <a:off x="6429904" y="3387636"/>
              <a:ext cx="95928" cy="78935"/>
            </a:xfrm>
            <a:custGeom>
              <a:avLst/>
              <a:gdLst/>
              <a:ahLst/>
              <a:cxnLst/>
              <a:rect l="l" t="t" r="r" b="b"/>
              <a:pathLst>
                <a:path w="1479" h="1217" extrusionOk="0">
                  <a:moveTo>
                    <a:pt x="522" y="0"/>
                  </a:moveTo>
                  <a:cubicBezTo>
                    <a:pt x="196" y="0"/>
                    <a:pt x="1" y="241"/>
                    <a:pt x="131" y="777"/>
                  </a:cubicBezTo>
                  <a:cubicBezTo>
                    <a:pt x="202" y="1077"/>
                    <a:pt x="369" y="1217"/>
                    <a:pt x="572" y="1217"/>
                  </a:cubicBezTo>
                  <a:cubicBezTo>
                    <a:pt x="857" y="1217"/>
                    <a:pt x="1213" y="942"/>
                    <a:pt x="1479" y="447"/>
                  </a:cubicBezTo>
                  <a:cubicBezTo>
                    <a:pt x="1141" y="159"/>
                    <a:pt x="788" y="0"/>
                    <a:pt x="522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0" name="Google Shape;37850;p37"/>
            <p:cNvSpPr/>
            <p:nvPr/>
          </p:nvSpPr>
          <p:spPr>
            <a:xfrm>
              <a:off x="6345845" y="3323100"/>
              <a:ext cx="118759" cy="89572"/>
            </a:xfrm>
            <a:custGeom>
              <a:avLst/>
              <a:gdLst/>
              <a:ahLst/>
              <a:cxnLst/>
              <a:rect l="l" t="t" r="r" b="b"/>
              <a:pathLst>
                <a:path w="1831" h="1381" extrusionOk="0">
                  <a:moveTo>
                    <a:pt x="1019" y="0"/>
                  </a:moveTo>
                  <a:cubicBezTo>
                    <a:pt x="282" y="502"/>
                    <a:pt x="0" y="1348"/>
                    <a:pt x="988" y="1380"/>
                  </a:cubicBezTo>
                  <a:cubicBezTo>
                    <a:pt x="1005" y="1381"/>
                    <a:pt x="1022" y="1381"/>
                    <a:pt x="1039" y="1381"/>
                  </a:cubicBezTo>
                  <a:cubicBezTo>
                    <a:pt x="1730" y="1381"/>
                    <a:pt x="1830" y="750"/>
                    <a:pt x="1019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1" name="Google Shape;37851;p37"/>
            <p:cNvSpPr/>
            <p:nvPr/>
          </p:nvSpPr>
          <p:spPr>
            <a:xfrm>
              <a:off x="6365174" y="3355660"/>
              <a:ext cx="78675" cy="59023"/>
            </a:xfrm>
            <a:custGeom>
              <a:avLst/>
              <a:gdLst/>
              <a:ahLst/>
              <a:cxnLst/>
              <a:rect l="l" t="t" r="r" b="b"/>
              <a:pathLst>
                <a:path w="1213" h="910" extrusionOk="0">
                  <a:moveTo>
                    <a:pt x="674" y="0"/>
                  </a:moveTo>
                  <a:cubicBezTo>
                    <a:pt x="188" y="329"/>
                    <a:pt x="0" y="893"/>
                    <a:pt x="658" y="909"/>
                  </a:cubicBezTo>
                  <a:cubicBezTo>
                    <a:pt x="667" y="909"/>
                    <a:pt x="676" y="910"/>
                    <a:pt x="684" y="910"/>
                  </a:cubicBezTo>
                  <a:cubicBezTo>
                    <a:pt x="1147" y="910"/>
                    <a:pt x="1213" y="493"/>
                    <a:pt x="6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2" name="Google Shape;37852;p37"/>
            <p:cNvSpPr/>
            <p:nvPr/>
          </p:nvSpPr>
          <p:spPr>
            <a:xfrm>
              <a:off x="6374319" y="3373950"/>
              <a:ext cx="62395" cy="46829"/>
            </a:xfrm>
            <a:custGeom>
              <a:avLst/>
              <a:gdLst/>
              <a:ahLst/>
              <a:cxnLst/>
              <a:rect l="l" t="t" r="r" b="b"/>
              <a:pathLst>
                <a:path w="962" h="722" extrusionOk="0">
                  <a:moveTo>
                    <a:pt x="533" y="0"/>
                  </a:moveTo>
                  <a:cubicBezTo>
                    <a:pt x="157" y="267"/>
                    <a:pt x="0" y="705"/>
                    <a:pt x="517" y="721"/>
                  </a:cubicBezTo>
                  <a:cubicBezTo>
                    <a:pt x="526" y="722"/>
                    <a:pt x="535" y="722"/>
                    <a:pt x="544" y="722"/>
                  </a:cubicBezTo>
                  <a:cubicBezTo>
                    <a:pt x="912" y="722"/>
                    <a:pt x="962" y="398"/>
                    <a:pt x="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3" name="Google Shape;37853;p37"/>
            <p:cNvSpPr/>
            <p:nvPr/>
          </p:nvSpPr>
          <p:spPr>
            <a:xfrm>
              <a:off x="6431201" y="3406185"/>
              <a:ext cx="60060" cy="49877"/>
            </a:xfrm>
            <a:custGeom>
              <a:avLst/>
              <a:gdLst/>
              <a:ahLst/>
              <a:cxnLst/>
              <a:rect l="l" t="t" r="r" b="b"/>
              <a:pathLst>
                <a:path w="926" h="769" extrusionOk="0">
                  <a:moveTo>
                    <a:pt x="333" y="0"/>
                  </a:moveTo>
                  <a:cubicBezTo>
                    <a:pt x="126" y="0"/>
                    <a:pt x="1" y="151"/>
                    <a:pt x="79" y="491"/>
                  </a:cubicBezTo>
                  <a:cubicBezTo>
                    <a:pt x="125" y="679"/>
                    <a:pt x="233" y="768"/>
                    <a:pt x="362" y="768"/>
                  </a:cubicBezTo>
                  <a:cubicBezTo>
                    <a:pt x="544" y="768"/>
                    <a:pt x="770" y="592"/>
                    <a:pt x="926" y="271"/>
                  </a:cubicBezTo>
                  <a:cubicBezTo>
                    <a:pt x="717" y="97"/>
                    <a:pt x="498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4" name="Google Shape;37854;p37"/>
            <p:cNvSpPr/>
            <p:nvPr/>
          </p:nvSpPr>
          <p:spPr>
            <a:xfrm>
              <a:off x="6422704" y="3413255"/>
              <a:ext cx="52277" cy="43132"/>
            </a:xfrm>
            <a:custGeom>
              <a:avLst/>
              <a:gdLst/>
              <a:ahLst/>
              <a:cxnLst/>
              <a:rect l="l" t="t" r="r" b="b"/>
              <a:pathLst>
                <a:path w="806" h="665" extrusionOk="0">
                  <a:moveTo>
                    <a:pt x="285" y="0"/>
                  </a:moveTo>
                  <a:cubicBezTo>
                    <a:pt x="107" y="0"/>
                    <a:pt x="0" y="128"/>
                    <a:pt x="69" y="413"/>
                  </a:cubicBezTo>
                  <a:cubicBezTo>
                    <a:pt x="109" y="584"/>
                    <a:pt x="204" y="664"/>
                    <a:pt x="318" y="664"/>
                  </a:cubicBezTo>
                  <a:cubicBezTo>
                    <a:pt x="476" y="664"/>
                    <a:pt x="670" y="513"/>
                    <a:pt x="806" y="241"/>
                  </a:cubicBezTo>
                  <a:cubicBezTo>
                    <a:pt x="623" y="86"/>
                    <a:pt x="430" y="0"/>
                    <a:pt x="2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5" name="Google Shape;37855;p37"/>
            <p:cNvSpPr/>
            <p:nvPr/>
          </p:nvSpPr>
          <p:spPr>
            <a:xfrm>
              <a:off x="6403441" y="3465143"/>
              <a:ext cx="65898" cy="50721"/>
            </a:xfrm>
            <a:custGeom>
              <a:avLst/>
              <a:gdLst/>
              <a:ahLst/>
              <a:cxnLst/>
              <a:rect l="l" t="t" r="r" b="b"/>
              <a:pathLst>
                <a:path w="1016" h="782" extrusionOk="0">
                  <a:moveTo>
                    <a:pt x="648" y="1"/>
                  </a:moveTo>
                  <a:cubicBezTo>
                    <a:pt x="544" y="1"/>
                    <a:pt x="419" y="62"/>
                    <a:pt x="272" y="209"/>
                  </a:cubicBezTo>
                  <a:cubicBezTo>
                    <a:pt x="0" y="480"/>
                    <a:pt x="186" y="782"/>
                    <a:pt x="608" y="782"/>
                  </a:cubicBezTo>
                  <a:cubicBezTo>
                    <a:pt x="721" y="782"/>
                    <a:pt x="851" y="760"/>
                    <a:pt x="993" y="710"/>
                  </a:cubicBezTo>
                  <a:cubicBezTo>
                    <a:pt x="1015" y="356"/>
                    <a:pt x="896" y="1"/>
                    <a:pt x="6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6" name="Google Shape;37856;p37"/>
            <p:cNvSpPr/>
            <p:nvPr/>
          </p:nvSpPr>
          <p:spPr>
            <a:xfrm>
              <a:off x="6393453" y="3455674"/>
              <a:ext cx="66417" cy="51045"/>
            </a:xfrm>
            <a:custGeom>
              <a:avLst/>
              <a:gdLst/>
              <a:ahLst/>
              <a:cxnLst/>
              <a:rect l="l" t="t" r="r" b="b"/>
              <a:pathLst>
                <a:path w="1024" h="787" extrusionOk="0">
                  <a:moveTo>
                    <a:pt x="647" y="0"/>
                  </a:moveTo>
                  <a:cubicBezTo>
                    <a:pt x="546" y="0"/>
                    <a:pt x="425" y="58"/>
                    <a:pt x="285" y="198"/>
                  </a:cubicBezTo>
                  <a:cubicBezTo>
                    <a:pt x="1" y="482"/>
                    <a:pt x="194" y="786"/>
                    <a:pt x="612" y="786"/>
                  </a:cubicBezTo>
                  <a:cubicBezTo>
                    <a:pt x="724" y="786"/>
                    <a:pt x="852" y="765"/>
                    <a:pt x="990" y="715"/>
                  </a:cubicBezTo>
                  <a:cubicBezTo>
                    <a:pt x="1024" y="358"/>
                    <a:pt x="898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7" name="Google Shape;37857;p37"/>
            <p:cNvSpPr/>
            <p:nvPr/>
          </p:nvSpPr>
          <p:spPr>
            <a:xfrm>
              <a:off x="6342019" y="3467154"/>
              <a:ext cx="84902" cy="56493"/>
            </a:xfrm>
            <a:custGeom>
              <a:avLst/>
              <a:gdLst/>
              <a:ahLst/>
              <a:cxnLst/>
              <a:rect l="l" t="t" r="r" b="b"/>
              <a:pathLst>
                <a:path w="1309" h="871" extrusionOk="0">
                  <a:moveTo>
                    <a:pt x="419" y="1"/>
                  </a:moveTo>
                  <a:cubicBezTo>
                    <a:pt x="110" y="1"/>
                    <a:pt x="0" y="449"/>
                    <a:pt x="279" y="867"/>
                  </a:cubicBezTo>
                  <a:cubicBezTo>
                    <a:pt x="306" y="870"/>
                    <a:pt x="334" y="871"/>
                    <a:pt x="361" y="871"/>
                  </a:cubicBezTo>
                  <a:cubicBezTo>
                    <a:pt x="851" y="871"/>
                    <a:pt x="1309" y="484"/>
                    <a:pt x="671" y="84"/>
                  </a:cubicBezTo>
                  <a:cubicBezTo>
                    <a:pt x="577" y="26"/>
                    <a:pt x="492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8" name="Google Shape;37858;p37"/>
            <p:cNvSpPr/>
            <p:nvPr/>
          </p:nvSpPr>
          <p:spPr>
            <a:xfrm>
              <a:off x="6354212" y="3455998"/>
              <a:ext cx="84318" cy="55650"/>
            </a:xfrm>
            <a:custGeom>
              <a:avLst/>
              <a:gdLst/>
              <a:ahLst/>
              <a:cxnLst/>
              <a:rect l="l" t="t" r="r" b="b"/>
              <a:pathLst>
                <a:path w="1300" h="858" extrusionOk="0">
                  <a:moveTo>
                    <a:pt x="419" y="0"/>
                  </a:moveTo>
                  <a:cubicBezTo>
                    <a:pt x="110" y="0"/>
                    <a:pt x="0" y="446"/>
                    <a:pt x="279" y="851"/>
                  </a:cubicBezTo>
                  <a:cubicBezTo>
                    <a:pt x="313" y="855"/>
                    <a:pt x="348" y="857"/>
                    <a:pt x="383" y="857"/>
                  </a:cubicBezTo>
                  <a:cubicBezTo>
                    <a:pt x="864" y="857"/>
                    <a:pt x="1300" y="463"/>
                    <a:pt x="671" y="83"/>
                  </a:cubicBezTo>
                  <a:cubicBezTo>
                    <a:pt x="577" y="26"/>
                    <a:pt x="492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9" name="Google Shape;37859;p37"/>
            <p:cNvSpPr/>
            <p:nvPr/>
          </p:nvSpPr>
          <p:spPr>
            <a:xfrm>
              <a:off x="6317372" y="3405537"/>
              <a:ext cx="62525" cy="50396"/>
            </a:xfrm>
            <a:custGeom>
              <a:avLst/>
              <a:gdLst/>
              <a:ahLst/>
              <a:cxnLst/>
              <a:rect l="l" t="t" r="r" b="b"/>
              <a:pathLst>
                <a:path w="964" h="777" extrusionOk="0">
                  <a:moveTo>
                    <a:pt x="556" y="1"/>
                  </a:moveTo>
                  <a:cubicBezTo>
                    <a:pt x="385" y="1"/>
                    <a:pt x="176" y="83"/>
                    <a:pt x="0" y="266"/>
                  </a:cubicBezTo>
                  <a:cubicBezTo>
                    <a:pt x="79" y="512"/>
                    <a:pt x="300" y="776"/>
                    <a:pt x="515" y="776"/>
                  </a:cubicBezTo>
                  <a:cubicBezTo>
                    <a:pt x="643" y="776"/>
                    <a:pt x="769" y="683"/>
                    <a:pt x="863" y="438"/>
                  </a:cubicBezTo>
                  <a:cubicBezTo>
                    <a:pt x="963" y="163"/>
                    <a:pt x="796" y="1"/>
                    <a:pt x="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0" name="Google Shape;37860;p37"/>
            <p:cNvSpPr/>
            <p:nvPr/>
          </p:nvSpPr>
          <p:spPr>
            <a:xfrm>
              <a:off x="6335662" y="3412671"/>
              <a:ext cx="62525" cy="49877"/>
            </a:xfrm>
            <a:custGeom>
              <a:avLst/>
              <a:gdLst/>
              <a:ahLst/>
              <a:cxnLst/>
              <a:rect l="l" t="t" r="r" b="b"/>
              <a:pathLst>
                <a:path w="964" h="769" extrusionOk="0">
                  <a:moveTo>
                    <a:pt x="556" y="1"/>
                  </a:moveTo>
                  <a:cubicBezTo>
                    <a:pt x="385" y="1"/>
                    <a:pt x="177" y="83"/>
                    <a:pt x="1" y="265"/>
                  </a:cubicBezTo>
                  <a:cubicBezTo>
                    <a:pt x="79" y="511"/>
                    <a:pt x="299" y="769"/>
                    <a:pt x="515" y="769"/>
                  </a:cubicBezTo>
                  <a:cubicBezTo>
                    <a:pt x="643" y="769"/>
                    <a:pt x="769" y="677"/>
                    <a:pt x="863" y="438"/>
                  </a:cubicBezTo>
                  <a:cubicBezTo>
                    <a:pt x="963" y="163"/>
                    <a:pt x="797" y="1"/>
                    <a:pt x="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1" name="Google Shape;37861;p37"/>
            <p:cNvSpPr/>
            <p:nvPr/>
          </p:nvSpPr>
          <p:spPr>
            <a:xfrm>
              <a:off x="6357001" y="3419222"/>
              <a:ext cx="62525" cy="49877"/>
            </a:xfrm>
            <a:custGeom>
              <a:avLst/>
              <a:gdLst/>
              <a:ahLst/>
              <a:cxnLst/>
              <a:rect l="l" t="t" r="r" b="b"/>
              <a:pathLst>
                <a:path w="964" h="769" extrusionOk="0">
                  <a:moveTo>
                    <a:pt x="553" y="0"/>
                  </a:moveTo>
                  <a:cubicBezTo>
                    <a:pt x="380" y="0"/>
                    <a:pt x="171" y="81"/>
                    <a:pt x="1" y="258"/>
                  </a:cubicBezTo>
                  <a:cubicBezTo>
                    <a:pt x="79" y="504"/>
                    <a:pt x="300" y="769"/>
                    <a:pt x="516" y="769"/>
                  </a:cubicBezTo>
                  <a:cubicBezTo>
                    <a:pt x="644" y="769"/>
                    <a:pt x="769" y="676"/>
                    <a:pt x="863" y="431"/>
                  </a:cubicBezTo>
                  <a:cubicBezTo>
                    <a:pt x="963" y="157"/>
                    <a:pt x="793" y="0"/>
                    <a:pt x="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2" name="Google Shape;37862;p37"/>
            <p:cNvSpPr/>
            <p:nvPr/>
          </p:nvSpPr>
          <p:spPr>
            <a:xfrm>
              <a:off x="6370881" y="3449123"/>
              <a:ext cx="69530" cy="51953"/>
            </a:xfrm>
            <a:custGeom>
              <a:avLst/>
              <a:gdLst/>
              <a:ahLst/>
              <a:cxnLst/>
              <a:rect l="l" t="t" r="r" b="b"/>
              <a:pathLst>
                <a:path w="1072" h="801" extrusionOk="0">
                  <a:moveTo>
                    <a:pt x="343" y="1"/>
                  </a:moveTo>
                  <a:cubicBezTo>
                    <a:pt x="87" y="1"/>
                    <a:pt x="1" y="376"/>
                    <a:pt x="163" y="800"/>
                  </a:cubicBezTo>
                  <a:cubicBezTo>
                    <a:pt x="570" y="769"/>
                    <a:pt x="1072" y="424"/>
                    <a:pt x="570" y="79"/>
                  </a:cubicBezTo>
                  <a:cubicBezTo>
                    <a:pt x="484" y="25"/>
                    <a:pt x="408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3" name="Google Shape;37863;p37"/>
            <p:cNvSpPr/>
            <p:nvPr/>
          </p:nvSpPr>
          <p:spPr>
            <a:xfrm>
              <a:off x="6385475" y="3450939"/>
              <a:ext cx="66611" cy="48126"/>
            </a:xfrm>
            <a:custGeom>
              <a:avLst/>
              <a:gdLst/>
              <a:ahLst/>
              <a:cxnLst/>
              <a:rect l="l" t="t" r="r" b="b"/>
              <a:pathLst>
                <a:path w="1027" h="742" extrusionOk="0">
                  <a:moveTo>
                    <a:pt x="682" y="1"/>
                  </a:moveTo>
                  <a:cubicBezTo>
                    <a:pt x="606" y="1"/>
                    <a:pt x="515" y="35"/>
                    <a:pt x="408" y="114"/>
                  </a:cubicBezTo>
                  <a:cubicBezTo>
                    <a:pt x="1" y="412"/>
                    <a:pt x="377" y="741"/>
                    <a:pt x="941" y="741"/>
                  </a:cubicBezTo>
                  <a:cubicBezTo>
                    <a:pt x="1027" y="423"/>
                    <a:pt x="950" y="1"/>
                    <a:pt x="6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4" name="Google Shape;37864;p37"/>
            <p:cNvSpPr/>
            <p:nvPr/>
          </p:nvSpPr>
          <p:spPr>
            <a:xfrm>
              <a:off x="6405192" y="3425514"/>
              <a:ext cx="57596" cy="46569"/>
            </a:xfrm>
            <a:custGeom>
              <a:avLst/>
              <a:gdLst/>
              <a:ahLst/>
              <a:cxnLst/>
              <a:rect l="l" t="t" r="r" b="b"/>
              <a:pathLst>
                <a:path w="888" h="718" extrusionOk="0">
                  <a:moveTo>
                    <a:pt x="420" y="1"/>
                  </a:moveTo>
                  <a:cubicBezTo>
                    <a:pt x="179" y="1"/>
                    <a:pt x="1" y="128"/>
                    <a:pt x="135" y="475"/>
                  </a:cubicBezTo>
                  <a:cubicBezTo>
                    <a:pt x="197" y="644"/>
                    <a:pt x="292" y="717"/>
                    <a:pt x="394" y="717"/>
                  </a:cubicBezTo>
                  <a:cubicBezTo>
                    <a:pt x="577" y="717"/>
                    <a:pt x="787" y="482"/>
                    <a:pt x="888" y="130"/>
                  </a:cubicBezTo>
                  <a:cubicBezTo>
                    <a:pt x="749" y="51"/>
                    <a:pt x="572" y="1"/>
                    <a:pt x="4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5" name="Google Shape;37865;p37"/>
            <p:cNvSpPr/>
            <p:nvPr/>
          </p:nvSpPr>
          <p:spPr>
            <a:xfrm>
              <a:off x="6370233" y="3402424"/>
              <a:ext cx="71087" cy="53964"/>
            </a:xfrm>
            <a:custGeom>
              <a:avLst/>
              <a:gdLst/>
              <a:ahLst/>
              <a:cxnLst/>
              <a:rect l="l" t="t" r="r" b="b"/>
              <a:pathLst>
                <a:path w="1096" h="832" extrusionOk="0">
                  <a:moveTo>
                    <a:pt x="565" y="0"/>
                  </a:moveTo>
                  <a:lnTo>
                    <a:pt x="565" y="0"/>
                  </a:lnTo>
                  <a:cubicBezTo>
                    <a:pt x="236" y="266"/>
                    <a:pt x="0" y="815"/>
                    <a:pt x="612" y="831"/>
                  </a:cubicBezTo>
                  <a:cubicBezTo>
                    <a:pt x="619" y="831"/>
                    <a:pt x="627" y="831"/>
                    <a:pt x="634" y="831"/>
                  </a:cubicBezTo>
                  <a:cubicBezTo>
                    <a:pt x="1095" y="831"/>
                    <a:pt x="1012" y="355"/>
                    <a:pt x="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6" name="Google Shape;37866;p37"/>
            <p:cNvSpPr/>
            <p:nvPr/>
          </p:nvSpPr>
          <p:spPr>
            <a:xfrm>
              <a:off x="6406814" y="3325110"/>
              <a:ext cx="7199" cy="50915"/>
            </a:xfrm>
            <a:custGeom>
              <a:avLst/>
              <a:gdLst/>
              <a:ahLst/>
              <a:cxnLst/>
              <a:rect l="l" t="t" r="r" b="b"/>
              <a:pathLst>
                <a:path w="111" h="785" extrusionOk="0">
                  <a:moveTo>
                    <a:pt x="48" y="1"/>
                  </a:moveTo>
                  <a:lnTo>
                    <a:pt x="1" y="785"/>
                  </a:lnTo>
                  <a:lnTo>
                    <a:pt x="110" y="785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7" name="Google Shape;37867;p37"/>
            <p:cNvSpPr/>
            <p:nvPr/>
          </p:nvSpPr>
          <p:spPr>
            <a:xfrm>
              <a:off x="6477965" y="3413580"/>
              <a:ext cx="48904" cy="17318"/>
            </a:xfrm>
            <a:custGeom>
              <a:avLst/>
              <a:gdLst/>
              <a:ahLst/>
              <a:cxnLst/>
              <a:rect l="l" t="t" r="r" b="b"/>
              <a:pathLst>
                <a:path w="754" h="267" extrusionOk="0">
                  <a:moveTo>
                    <a:pt x="753" y="0"/>
                  </a:moveTo>
                  <a:lnTo>
                    <a:pt x="1" y="173"/>
                  </a:lnTo>
                  <a:lnTo>
                    <a:pt x="32" y="267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8" name="Google Shape;37868;p37"/>
            <p:cNvSpPr/>
            <p:nvPr/>
          </p:nvSpPr>
          <p:spPr>
            <a:xfrm>
              <a:off x="6454615" y="3501011"/>
              <a:ext cx="40732" cy="34635"/>
            </a:xfrm>
            <a:custGeom>
              <a:avLst/>
              <a:gdLst/>
              <a:ahLst/>
              <a:cxnLst/>
              <a:rect l="l" t="t" r="r" b="b"/>
              <a:pathLst>
                <a:path w="628" h="534" extrusionOk="0">
                  <a:moveTo>
                    <a:pt x="79" y="0"/>
                  </a:moveTo>
                  <a:lnTo>
                    <a:pt x="0" y="79"/>
                  </a:lnTo>
                  <a:lnTo>
                    <a:pt x="627" y="533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9" name="Google Shape;37869;p37"/>
            <p:cNvSpPr/>
            <p:nvPr/>
          </p:nvSpPr>
          <p:spPr>
            <a:xfrm>
              <a:off x="6287860" y="3414617"/>
              <a:ext cx="48904" cy="16280"/>
            </a:xfrm>
            <a:custGeom>
              <a:avLst/>
              <a:gdLst/>
              <a:ahLst/>
              <a:cxnLst/>
              <a:rect l="l" t="t" r="r" b="b"/>
              <a:pathLst>
                <a:path w="754" h="251" extrusionOk="0">
                  <a:moveTo>
                    <a:pt x="1" y="0"/>
                  </a:moveTo>
                  <a:lnTo>
                    <a:pt x="722" y="251"/>
                  </a:lnTo>
                  <a:lnTo>
                    <a:pt x="753" y="1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0" name="Google Shape;37870;p37"/>
            <p:cNvSpPr/>
            <p:nvPr/>
          </p:nvSpPr>
          <p:spPr>
            <a:xfrm>
              <a:off x="6377367" y="3425773"/>
              <a:ext cx="62071" cy="57985"/>
            </a:xfrm>
            <a:custGeom>
              <a:avLst/>
              <a:gdLst/>
              <a:ahLst/>
              <a:cxnLst/>
              <a:rect l="l" t="t" r="r" b="b"/>
              <a:pathLst>
                <a:path w="957" h="894" extrusionOk="0">
                  <a:moveTo>
                    <a:pt x="455" y="1"/>
                  </a:moveTo>
                  <a:cubicBezTo>
                    <a:pt x="408" y="32"/>
                    <a:pt x="361" y="95"/>
                    <a:pt x="314" y="142"/>
                  </a:cubicBezTo>
                  <a:cubicBezTo>
                    <a:pt x="220" y="157"/>
                    <a:pt x="94" y="189"/>
                    <a:pt x="0" y="298"/>
                  </a:cubicBezTo>
                  <a:cubicBezTo>
                    <a:pt x="32" y="392"/>
                    <a:pt x="110" y="502"/>
                    <a:pt x="188" y="549"/>
                  </a:cubicBezTo>
                  <a:cubicBezTo>
                    <a:pt x="173" y="643"/>
                    <a:pt x="173" y="769"/>
                    <a:pt x="220" y="894"/>
                  </a:cubicBezTo>
                  <a:cubicBezTo>
                    <a:pt x="314" y="878"/>
                    <a:pt x="423" y="847"/>
                    <a:pt x="486" y="784"/>
                  </a:cubicBezTo>
                  <a:cubicBezTo>
                    <a:pt x="564" y="831"/>
                    <a:pt x="674" y="863"/>
                    <a:pt x="815" y="863"/>
                  </a:cubicBezTo>
                  <a:cubicBezTo>
                    <a:pt x="831" y="769"/>
                    <a:pt x="831" y="643"/>
                    <a:pt x="800" y="565"/>
                  </a:cubicBezTo>
                  <a:cubicBezTo>
                    <a:pt x="862" y="502"/>
                    <a:pt x="925" y="392"/>
                    <a:pt x="956" y="283"/>
                  </a:cubicBezTo>
                  <a:cubicBezTo>
                    <a:pt x="878" y="231"/>
                    <a:pt x="779" y="200"/>
                    <a:pt x="685" y="200"/>
                  </a:cubicBezTo>
                  <a:cubicBezTo>
                    <a:pt x="665" y="200"/>
                    <a:pt x="646" y="202"/>
                    <a:pt x="627" y="204"/>
                  </a:cubicBezTo>
                  <a:cubicBezTo>
                    <a:pt x="596" y="142"/>
                    <a:pt x="533" y="63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1" name="Google Shape;37871;p37"/>
            <p:cNvSpPr/>
            <p:nvPr/>
          </p:nvSpPr>
          <p:spPr>
            <a:xfrm>
              <a:off x="6400717" y="3448798"/>
              <a:ext cx="15307" cy="13426"/>
            </a:xfrm>
            <a:custGeom>
              <a:avLst/>
              <a:gdLst/>
              <a:ahLst/>
              <a:cxnLst/>
              <a:rect l="l" t="t" r="r" b="b"/>
              <a:pathLst>
                <a:path w="236" h="207" extrusionOk="0">
                  <a:moveTo>
                    <a:pt x="122" y="0"/>
                  </a:moveTo>
                  <a:cubicBezTo>
                    <a:pt x="83" y="0"/>
                    <a:pt x="40" y="21"/>
                    <a:pt x="16" y="69"/>
                  </a:cubicBezTo>
                  <a:cubicBezTo>
                    <a:pt x="1" y="116"/>
                    <a:pt x="16" y="178"/>
                    <a:pt x="79" y="194"/>
                  </a:cubicBezTo>
                  <a:cubicBezTo>
                    <a:pt x="92" y="203"/>
                    <a:pt x="107" y="207"/>
                    <a:pt x="121" y="207"/>
                  </a:cubicBezTo>
                  <a:cubicBezTo>
                    <a:pt x="157" y="207"/>
                    <a:pt x="193" y="181"/>
                    <a:pt x="204" y="147"/>
                  </a:cubicBezTo>
                  <a:cubicBezTo>
                    <a:pt x="236" y="100"/>
                    <a:pt x="204" y="37"/>
                    <a:pt x="157" y="6"/>
                  </a:cubicBezTo>
                  <a:cubicBezTo>
                    <a:pt x="146" y="2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2" name="Google Shape;37872;p37"/>
            <p:cNvSpPr/>
            <p:nvPr/>
          </p:nvSpPr>
          <p:spPr>
            <a:xfrm>
              <a:off x="6339748" y="3506070"/>
              <a:ext cx="30549" cy="43781"/>
            </a:xfrm>
            <a:custGeom>
              <a:avLst/>
              <a:gdLst/>
              <a:ahLst/>
              <a:cxnLst/>
              <a:rect l="l" t="t" r="r" b="b"/>
              <a:pathLst>
                <a:path w="471" h="675" extrusionOk="0">
                  <a:moveTo>
                    <a:pt x="392" y="1"/>
                  </a:moveTo>
                  <a:lnTo>
                    <a:pt x="0" y="675"/>
                  </a:lnTo>
                  <a:lnTo>
                    <a:pt x="470" y="64"/>
                  </a:lnTo>
                  <a:lnTo>
                    <a:pt x="39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3" name="Google Shape;37873;p37"/>
            <p:cNvSpPr/>
            <p:nvPr/>
          </p:nvSpPr>
          <p:spPr>
            <a:xfrm>
              <a:off x="7007677" y="3052698"/>
              <a:ext cx="109678" cy="84513"/>
            </a:xfrm>
            <a:custGeom>
              <a:avLst/>
              <a:gdLst/>
              <a:ahLst/>
              <a:cxnLst/>
              <a:rect l="l" t="t" r="r" b="b"/>
              <a:pathLst>
                <a:path w="1691" h="1303" extrusionOk="0">
                  <a:moveTo>
                    <a:pt x="1078" y="1"/>
                  </a:moveTo>
                  <a:cubicBezTo>
                    <a:pt x="907" y="1"/>
                    <a:pt x="698" y="102"/>
                    <a:pt x="455" y="345"/>
                  </a:cubicBezTo>
                  <a:cubicBezTo>
                    <a:pt x="0" y="799"/>
                    <a:pt x="316" y="1302"/>
                    <a:pt x="1002" y="1302"/>
                  </a:cubicBezTo>
                  <a:cubicBezTo>
                    <a:pt x="1191" y="1302"/>
                    <a:pt x="1409" y="1264"/>
                    <a:pt x="1646" y="1176"/>
                  </a:cubicBezTo>
                  <a:cubicBezTo>
                    <a:pt x="1690" y="588"/>
                    <a:pt x="1492" y="1"/>
                    <a:pt x="10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4" name="Google Shape;37874;p37"/>
            <p:cNvSpPr/>
            <p:nvPr/>
          </p:nvSpPr>
          <p:spPr>
            <a:xfrm>
              <a:off x="6922775" y="3055423"/>
              <a:ext cx="135039" cy="89247"/>
            </a:xfrm>
            <a:custGeom>
              <a:avLst/>
              <a:gdLst/>
              <a:ahLst/>
              <a:cxnLst/>
              <a:rect l="l" t="t" r="r" b="b"/>
              <a:pathLst>
                <a:path w="2082" h="1376" extrusionOk="0">
                  <a:moveTo>
                    <a:pt x="676" y="0"/>
                  </a:moveTo>
                  <a:cubicBezTo>
                    <a:pt x="184" y="0"/>
                    <a:pt x="1" y="710"/>
                    <a:pt x="432" y="1369"/>
                  </a:cubicBezTo>
                  <a:cubicBezTo>
                    <a:pt x="477" y="1373"/>
                    <a:pt x="523" y="1375"/>
                    <a:pt x="568" y="1375"/>
                  </a:cubicBezTo>
                  <a:cubicBezTo>
                    <a:pt x="1352" y="1375"/>
                    <a:pt x="2082" y="753"/>
                    <a:pt x="1074" y="130"/>
                  </a:cubicBezTo>
                  <a:cubicBezTo>
                    <a:pt x="927" y="40"/>
                    <a:pt x="793" y="0"/>
                    <a:pt x="6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5" name="Google Shape;37875;p37"/>
            <p:cNvSpPr/>
            <p:nvPr/>
          </p:nvSpPr>
          <p:spPr>
            <a:xfrm>
              <a:off x="6893783" y="2971688"/>
              <a:ext cx="103906" cy="83215"/>
            </a:xfrm>
            <a:custGeom>
              <a:avLst/>
              <a:gdLst/>
              <a:ahLst/>
              <a:cxnLst/>
              <a:rect l="l" t="t" r="r" b="b"/>
              <a:pathLst>
                <a:path w="1602" h="1283" extrusionOk="0">
                  <a:moveTo>
                    <a:pt x="918" y="0"/>
                  </a:moveTo>
                  <a:cubicBezTo>
                    <a:pt x="633" y="0"/>
                    <a:pt x="287" y="135"/>
                    <a:pt x="1" y="434"/>
                  </a:cubicBezTo>
                  <a:cubicBezTo>
                    <a:pt x="128" y="846"/>
                    <a:pt x="489" y="1283"/>
                    <a:pt x="845" y="1283"/>
                  </a:cubicBezTo>
                  <a:cubicBezTo>
                    <a:pt x="1058" y="1283"/>
                    <a:pt x="1269" y="1127"/>
                    <a:pt x="1427" y="716"/>
                  </a:cubicBezTo>
                  <a:cubicBezTo>
                    <a:pt x="1601" y="267"/>
                    <a:pt x="1320" y="0"/>
                    <a:pt x="9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6" name="Google Shape;37876;p37"/>
            <p:cNvSpPr/>
            <p:nvPr/>
          </p:nvSpPr>
          <p:spPr>
            <a:xfrm>
              <a:off x="7047890" y="2970067"/>
              <a:ext cx="107278" cy="88404"/>
            </a:xfrm>
            <a:custGeom>
              <a:avLst/>
              <a:gdLst/>
              <a:ahLst/>
              <a:cxnLst/>
              <a:rect l="l" t="t" r="r" b="b"/>
              <a:pathLst>
                <a:path w="1654" h="1363" extrusionOk="0">
                  <a:moveTo>
                    <a:pt x="585" y="1"/>
                  </a:moveTo>
                  <a:cubicBezTo>
                    <a:pt x="218" y="1"/>
                    <a:pt x="1" y="268"/>
                    <a:pt x="148" y="867"/>
                  </a:cubicBezTo>
                  <a:cubicBezTo>
                    <a:pt x="226" y="1205"/>
                    <a:pt x="412" y="1362"/>
                    <a:pt x="639" y="1362"/>
                  </a:cubicBezTo>
                  <a:cubicBezTo>
                    <a:pt x="959" y="1362"/>
                    <a:pt x="1360" y="1050"/>
                    <a:pt x="1653" y="490"/>
                  </a:cubicBezTo>
                  <a:cubicBezTo>
                    <a:pt x="1275" y="175"/>
                    <a:pt x="881" y="1"/>
                    <a:pt x="5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7" name="Google Shape;37877;p37"/>
            <p:cNvSpPr/>
            <p:nvPr/>
          </p:nvSpPr>
          <p:spPr>
            <a:xfrm>
              <a:off x="6953778" y="2898137"/>
              <a:ext cx="133612" cy="100728"/>
            </a:xfrm>
            <a:custGeom>
              <a:avLst/>
              <a:gdLst/>
              <a:ahLst/>
              <a:cxnLst/>
              <a:rect l="l" t="t" r="r" b="b"/>
              <a:pathLst>
                <a:path w="2060" h="1553" extrusionOk="0">
                  <a:moveTo>
                    <a:pt x="1145" y="1"/>
                  </a:moveTo>
                  <a:lnTo>
                    <a:pt x="1145" y="1"/>
                  </a:lnTo>
                  <a:cubicBezTo>
                    <a:pt x="314" y="565"/>
                    <a:pt x="1" y="1521"/>
                    <a:pt x="1113" y="1552"/>
                  </a:cubicBezTo>
                  <a:cubicBezTo>
                    <a:pt x="1122" y="1553"/>
                    <a:pt x="1131" y="1553"/>
                    <a:pt x="1140" y="1553"/>
                  </a:cubicBezTo>
                  <a:cubicBezTo>
                    <a:pt x="1947" y="1553"/>
                    <a:pt x="2059" y="853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8" name="Google Shape;37878;p37"/>
            <p:cNvSpPr/>
            <p:nvPr/>
          </p:nvSpPr>
          <p:spPr>
            <a:xfrm>
              <a:off x="6948719" y="2977850"/>
              <a:ext cx="141330" cy="124142"/>
            </a:xfrm>
            <a:custGeom>
              <a:avLst/>
              <a:gdLst/>
              <a:ahLst/>
              <a:cxnLst/>
              <a:rect l="l" t="t" r="r" b="b"/>
              <a:pathLst>
                <a:path w="2179" h="1914" extrusionOk="0">
                  <a:moveTo>
                    <a:pt x="1091" y="0"/>
                  </a:moveTo>
                  <a:cubicBezTo>
                    <a:pt x="731" y="0"/>
                    <a:pt x="379" y="204"/>
                    <a:pt x="220" y="558"/>
                  </a:cubicBezTo>
                  <a:cubicBezTo>
                    <a:pt x="0" y="1029"/>
                    <a:pt x="204" y="1593"/>
                    <a:pt x="690" y="1828"/>
                  </a:cubicBezTo>
                  <a:cubicBezTo>
                    <a:pt x="814" y="1886"/>
                    <a:pt x="947" y="1914"/>
                    <a:pt x="1078" y="1914"/>
                  </a:cubicBezTo>
                  <a:cubicBezTo>
                    <a:pt x="1442" y="1914"/>
                    <a:pt x="1798" y="1703"/>
                    <a:pt x="1959" y="1358"/>
                  </a:cubicBezTo>
                  <a:cubicBezTo>
                    <a:pt x="2179" y="872"/>
                    <a:pt x="1975" y="308"/>
                    <a:pt x="1489" y="88"/>
                  </a:cubicBezTo>
                  <a:cubicBezTo>
                    <a:pt x="1362" y="29"/>
                    <a:pt x="1226" y="0"/>
                    <a:pt x="10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9" name="Google Shape;37879;p37"/>
            <p:cNvSpPr/>
            <p:nvPr/>
          </p:nvSpPr>
          <p:spPr>
            <a:xfrm>
              <a:off x="7008844" y="3050364"/>
              <a:ext cx="97614" cy="75692"/>
            </a:xfrm>
            <a:custGeom>
              <a:avLst/>
              <a:gdLst/>
              <a:ahLst/>
              <a:cxnLst/>
              <a:rect l="l" t="t" r="r" b="b"/>
              <a:pathLst>
                <a:path w="1505" h="1167" extrusionOk="0">
                  <a:moveTo>
                    <a:pt x="954" y="1"/>
                  </a:moveTo>
                  <a:cubicBezTo>
                    <a:pt x="802" y="1"/>
                    <a:pt x="619" y="89"/>
                    <a:pt x="405" y="303"/>
                  </a:cubicBezTo>
                  <a:cubicBezTo>
                    <a:pt x="0" y="720"/>
                    <a:pt x="278" y="1167"/>
                    <a:pt x="893" y="1167"/>
                  </a:cubicBezTo>
                  <a:cubicBezTo>
                    <a:pt x="1063" y="1167"/>
                    <a:pt x="1258" y="1133"/>
                    <a:pt x="1471" y="1055"/>
                  </a:cubicBezTo>
                  <a:cubicBezTo>
                    <a:pt x="1505" y="532"/>
                    <a:pt x="1325" y="1"/>
                    <a:pt x="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0" name="Google Shape;37880;p37"/>
            <p:cNvSpPr/>
            <p:nvPr/>
          </p:nvSpPr>
          <p:spPr>
            <a:xfrm>
              <a:off x="6933412" y="3053152"/>
              <a:ext cx="120250" cy="79324"/>
            </a:xfrm>
            <a:custGeom>
              <a:avLst/>
              <a:gdLst/>
              <a:ahLst/>
              <a:cxnLst/>
              <a:rect l="l" t="t" r="r" b="b"/>
              <a:pathLst>
                <a:path w="1854" h="1223" extrusionOk="0">
                  <a:moveTo>
                    <a:pt x="590" y="1"/>
                  </a:moveTo>
                  <a:cubicBezTo>
                    <a:pt x="160" y="1"/>
                    <a:pt x="1" y="634"/>
                    <a:pt x="393" y="1216"/>
                  </a:cubicBezTo>
                  <a:cubicBezTo>
                    <a:pt x="438" y="1220"/>
                    <a:pt x="483" y="1223"/>
                    <a:pt x="529" y="1223"/>
                  </a:cubicBezTo>
                  <a:cubicBezTo>
                    <a:pt x="1219" y="1223"/>
                    <a:pt x="1854" y="678"/>
                    <a:pt x="942" y="118"/>
                  </a:cubicBezTo>
                  <a:cubicBezTo>
                    <a:pt x="812" y="37"/>
                    <a:pt x="693" y="1"/>
                    <a:pt x="5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1" name="Google Shape;37881;p37"/>
            <p:cNvSpPr/>
            <p:nvPr/>
          </p:nvSpPr>
          <p:spPr>
            <a:xfrm>
              <a:off x="6907014" y="2978693"/>
              <a:ext cx="92490" cy="74005"/>
            </a:xfrm>
            <a:custGeom>
              <a:avLst/>
              <a:gdLst/>
              <a:ahLst/>
              <a:cxnLst/>
              <a:rect l="l" t="t" r="r" b="b"/>
              <a:pathLst>
                <a:path w="1426" h="1141" extrusionOk="0">
                  <a:moveTo>
                    <a:pt x="819" y="0"/>
                  </a:moveTo>
                  <a:cubicBezTo>
                    <a:pt x="564" y="0"/>
                    <a:pt x="255" y="121"/>
                    <a:pt x="1" y="389"/>
                  </a:cubicBezTo>
                  <a:cubicBezTo>
                    <a:pt x="118" y="752"/>
                    <a:pt x="439" y="1140"/>
                    <a:pt x="755" y="1140"/>
                  </a:cubicBezTo>
                  <a:cubicBezTo>
                    <a:pt x="943" y="1140"/>
                    <a:pt x="1130" y="1002"/>
                    <a:pt x="1270" y="639"/>
                  </a:cubicBezTo>
                  <a:cubicBezTo>
                    <a:pt x="1426" y="237"/>
                    <a:pt x="1176" y="0"/>
                    <a:pt x="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2" name="Google Shape;37882;p37"/>
            <p:cNvSpPr/>
            <p:nvPr/>
          </p:nvSpPr>
          <p:spPr>
            <a:xfrm>
              <a:off x="7044582" y="2977331"/>
              <a:ext cx="96317" cy="78545"/>
            </a:xfrm>
            <a:custGeom>
              <a:avLst/>
              <a:gdLst/>
              <a:ahLst/>
              <a:cxnLst/>
              <a:rect l="l" t="t" r="r" b="b"/>
              <a:pathLst>
                <a:path w="1485" h="1211" extrusionOk="0">
                  <a:moveTo>
                    <a:pt x="523" y="0"/>
                  </a:moveTo>
                  <a:cubicBezTo>
                    <a:pt x="197" y="0"/>
                    <a:pt x="0" y="236"/>
                    <a:pt x="121" y="770"/>
                  </a:cubicBezTo>
                  <a:cubicBezTo>
                    <a:pt x="193" y="1070"/>
                    <a:pt x="362" y="1210"/>
                    <a:pt x="569" y="1210"/>
                  </a:cubicBezTo>
                  <a:cubicBezTo>
                    <a:pt x="858" y="1210"/>
                    <a:pt x="1219" y="935"/>
                    <a:pt x="1485" y="441"/>
                  </a:cubicBezTo>
                  <a:cubicBezTo>
                    <a:pt x="1146" y="159"/>
                    <a:pt x="791" y="0"/>
                    <a:pt x="5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3" name="Google Shape;37883;p37"/>
            <p:cNvSpPr/>
            <p:nvPr/>
          </p:nvSpPr>
          <p:spPr>
            <a:xfrm>
              <a:off x="6960913" y="2912406"/>
              <a:ext cx="119342" cy="90545"/>
            </a:xfrm>
            <a:custGeom>
              <a:avLst/>
              <a:gdLst/>
              <a:ahLst/>
              <a:cxnLst/>
              <a:rect l="l" t="t" r="r" b="b"/>
              <a:pathLst>
                <a:path w="1840" h="1396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282" y="502"/>
                    <a:pt x="0" y="1364"/>
                    <a:pt x="988" y="1395"/>
                  </a:cubicBezTo>
                  <a:cubicBezTo>
                    <a:pt x="997" y="1395"/>
                    <a:pt x="1006" y="1395"/>
                    <a:pt x="1015" y="1395"/>
                  </a:cubicBezTo>
                  <a:cubicBezTo>
                    <a:pt x="1727" y="1395"/>
                    <a:pt x="1840" y="774"/>
                    <a:pt x="10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4" name="Google Shape;37884;p37"/>
            <p:cNvSpPr/>
            <p:nvPr/>
          </p:nvSpPr>
          <p:spPr>
            <a:xfrm>
              <a:off x="6980241" y="2944901"/>
              <a:ext cx="78675" cy="59087"/>
            </a:xfrm>
            <a:custGeom>
              <a:avLst/>
              <a:gdLst/>
              <a:ahLst/>
              <a:cxnLst/>
              <a:rect l="l" t="t" r="r" b="b"/>
              <a:pathLst>
                <a:path w="1213" h="911" extrusionOk="0">
                  <a:moveTo>
                    <a:pt x="674" y="1"/>
                  </a:moveTo>
                  <a:cubicBezTo>
                    <a:pt x="188" y="330"/>
                    <a:pt x="0" y="894"/>
                    <a:pt x="658" y="910"/>
                  </a:cubicBezTo>
                  <a:cubicBezTo>
                    <a:pt x="667" y="910"/>
                    <a:pt x="676" y="910"/>
                    <a:pt x="685" y="910"/>
                  </a:cubicBezTo>
                  <a:cubicBezTo>
                    <a:pt x="1147" y="910"/>
                    <a:pt x="1212" y="508"/>
                    <a:pt x="6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5" name="Google Shape;37885;p37"/>
            <p:cNvSpPr/>
            <p:nvPr/>
          </p:nvSpPr>
          <p:spPr>
            <a:xfrm>
              <a:off x="6989386" y="2963192"/>
              <a:ext cx="61422" cy="46894"/>
            </a:xfrm>
            <a:custGeom>
              <a:avLst/>
              <a:gdLst/>
              <a:ahLst/>
              <a:cxnLst/>
              <a:rect l="l" t="t" r="r" b="b"/>
              <a:pathLst>
                <a:path w="947" h="723" extrusionOk="0">
                  <a:moveTo>
                    <a:pt x="533" y="1"/>
                  </a:moveTo>
                  <a:cubicBezTo>
                    <a:pt x="157" y="267"/>
                    <a:pt x="0" y="706"/>
                    <a:pt x="517" y="722"/>
                  </a:cubicBezTo>
                  <a:cubicBezTo>
                    <a:pt x="526" y="722"/>
                    <a:pt x="535" y="722"/>
                    <a:pt x="544" y="722"/>
                  </a:cubicBezTo>
                  <a:cubicBezTo>
                    <a:pt x="911" y="722"/>
                    <a:pt x="947" y="399"/>
                    <a:pt x="5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6" name="Google Shape;37886;p37"/>
            <p:cNvSpPr/>
            <p:nvPr/>
          </p:nvSpPr>
          <p:spPr>
            <a:xfrm>
              <a:off x="7046333" y="2995622"/>
              <a:ext cx="59996" cy="49748"/>
            </a:xfrm>
            <a:custGeom>
              <a:avLst/>
              <a:gdLst/>
              <a:ahLst/>
              <a:cxnLst/>
              <a:rect l="l" t="t" r="r" b="b"/>
              <a:pathLst>
                <a:path w="925" h="767" extrusionOk="0">
                  <a:moveTo>
                    <a:pt x="326" y="0"/>
                  </a:moveTo>
                  <a:cubicBezTo>
                    <a:pt x="122" y="0"/>
                    <a:pt x="1" y="152"/>
                    <a:pt x="78" y="488"/>
                  </a:cubicBezTo>
                  <a:cubicBezTo>
                    <a:pt x="124" y="678"/>
                    <a:pt x="230" y="767"/>
                    <a:pt x="359" y="767"/>
                  </a:cubicBezTo>
                  <a:cubicBezTo>
                    <a:pt x="538" y="767"/>
                    <a:pt x="760" y="595"/>
                    <a:pt x="925" y="284"/>
                  </a:cubicBezTo>
                  <a:cubicBezTo>
                    <a:pt x="713" y="101"/>
                    <a:pt x="492" y="0"/>
                    <a:pt x="3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7" name="Google Shape;37887;p37"/>
            <p:cNvSpPr/>
            <p:nvPr/>
          </p:nvSpPr>
          <p:spPr>
            <a:xfrm>
              <a:off x="7037707" y="3002627"/>
              <a:ext cx="52342" cy="43262"/>
            </a:xfrm>
            <a:custGeom>
              <a:avLst/>
              <a:gdLst/>
              <a:ahLst/>
              <a:cxnLst/>
              <a:rect l="l" t="t" r="r" b="b"/>
              <a:pathLst>
                <a:path w="807" h="667" extrusionOk="0">
                  <a:moveTo>
                    <a:pt x="289" y="0"/>
                  </a:moveTo>
                  <a:cubicBezTo>
                    <a:pt x="109" y="0"/>
                    <a:pt x="1" y="132"/>
                    <a:pt x="70" y="427"/>
                  </a:cubicBezTo>
                  <a:cubicBezTo>
                    <a:pt x="109" y="590"/>
                    <a:pt x="202" y="666"/>
                    <a:pt x="314" y="666"/>
                  </a:cubicBezTo>
                  <a:cubicBezTo>
                    <a:pt x="473" y="666"/>
                    <a:pt x="669" y="514"/>
                    <a:pt x="807" y="239"/>
                  </a:cubicBezTo>
                  <a:cubicBezTo>
                    <a:pt x="625" y="85"/>
                    <a:pt x="434" y="0"/>
                    <a:pt x="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8" name="Google Shape;37888;p37"/>
            <p:cNvSpPr/>
            <p:nvPr/>
          </p:nvSpPr>
          <p:spPr>
            <a:xfrm>
              <a:off x="7017795" y="3054450"/>
              <a:ext cx="66287" cy="51110"/>
            </a:xfrm>
            <a:custGeom>
              <a:avLst/>
              <a:gdLst/>
              <a:ahLst/>
              <a:cxnLst/>
              <a:rect l="l" t="t" r="r" b="b"/>
              <a:pathLst>
                <a:path w="1022" h="788" extrusionOk="0">
                  <a:moveTo>
                    <a:pt x="658" y="0"/>
                  </a:moveTo>
                  <a:cubicBezTo>
                    <a:pt x="555" y="0"/>
                    <a:pt x="430" y="61"/>
                    <a:pt x="283" y="208"/>
                  </a:cubicBezTo>
                  <a:cubicBezTo>
                    <a:pt x="1" y="479"/>
                    <a:pt x="190" y="787"/>
                    <a:pt x="602" y="787"/>
                  </a:cubicBezTo>
                  <a:cubicBezTo>
                    <a:pt x="716" y="787"/>
                    <a:pt x="846" y="764"/>
                    <a:pt x="989" y="710"/>
                  </a:cubicBezTo>
                  <a:cubicBezTo>
                    <a:pt x="1022" y="355"/>
                    <a:pt x="906" y="0"/>
                    <a:pt x="6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9" name="Google Shape;37889;p37"/>
            <p:cNvSpPr/>
            <p:nvPr/>
          </p:nvSpPr>
          <p:spPr>
            <a:xfrm>
              <a:off x="7008325" y="3044915"/>
              <a:ext cx="65898" cy="51045"/>
            </a:xfrm>
            <a:custGeom>
              <a:avLst/>
              <a:gdLst/>
              <a:ahLst/>
              <a:cxnLst/>
              <a:rect l="l" t="t" r="r" b="b"/>
              <a:pathLst>
                <a:path w="1016" h="787" extrusionOk="0">
                  <a:moveTo>
                    <a:pt x="642" y="1"/>
                  </a:moveTo>
                  <a:cubicBezTo>
                    <a:pt x="540" y="1"/>
                    <a:pt x="417" y="59"/>
                    <a:pt x="272" y="198"/>
                  </a:cubicBezTo>
                  <a:cubicBezTo>
                    <a:pt x="0" y="483"/>
                    <a:pt x="197" y="787"/>
                    <a:pt x="615" y="787"/>
                  </a:cubicBezTo>
                  <a:cubicBezTo>
                    <a:pt x="727" y="787"/>
                    <a:pt x="855" y="765"/>
                    <a:pt x="993" y="716"/>
                  </a:cubicBezTo>
                  <a:cubicBezTo>
                    <a:pt x="1016" y="358"/>
                    <a:pt x="895" y="1"/>
                    <a:pt x="6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0" name="Google Shape;37890;p37"/>
            <p:cNvSpPr/>
            <p:nvPr/>
          </p:nvSpPr>
          <p:spPr>
            <a:xfrm>
              <a:off x="6956956" y="3056850"/>
              <a:ext cx="85031" cy="56104"/>
            </a:xfrm>
            <a:custGeom>
              <a:avLst/>
              <a:gdLst/>
              <a:ahLst/>
              <a:cxnLst/>
              <a:rect l="l" t="t" r="r" b="b"/>
              <a:pathLst>
                <a:path w="1311" h="865" extrusionOk="0">
                  <a:moveTo>
                    <a:pt x="426" y="0"/>
                  </a:moveTo>
                  <a:cubicBezTo>
                    <a:pt x="113" y="0"/>
                    <a:pt x="1" y="441"/>
                    <a:pt x="281" y="861"/>
                  </a:cubicBezTo>
                  <a:cubicBezTo>
                    <a:pt x="308" y="863"/>
                    <a:pt x="336" y="865"/>
                    <a:pt x="363" y="865"/>
                  </a:cubicBezTo>
                  <a:cubicBezTo>
                    <a:pt x="853" y="865"/>
                    <a:pt x="1311" y="478"/>
                    <a:pt x="673" y="77"/>
                  </a:cubicBezTo>
                  <a:cubicBezTo>
                    <a:pt x="581" y="24"/>
                    <a:pt x="498" y="0"/>
                    <a:pt x="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1" name="Google Shape;37891;p37"/>
            <p:cNvSpPr/>
            <p:nvPr/>
          </p:nvSpPr>
          <p:spPr>
            <a:xfrm>
              <a:off x="6969280" y="3045304"/>
              <a:ext cx="84902" cy="56493"/>
            </a:xfrm>
            <a:custGeom>
              <a:avLst/>
              <a:gdLst/>
              <a:ahLst/>
              <a:cxnLst/>
              <a:rect l="l" t="t" r="r" b="b"/>
              <a:pathLst>
                <a:path w="1309" h="871" extrusionOk="0">
                  <a:moveTo>
                    <a:pt x="419" y="0"/>
                  </a:moveTo>
                  <a:cubicBezTo>
                    <a:pt x="110" y="0"/>
                    <a:pt x="0" y="449"/>
                    <a:pt x="279" y="866"/>
                  </a:cubicBezTo>
                  <a:cubicBezTo>
                    <a:pt x="306" y="869"/>
                    <a:pt x="334" y="870"/>
                    <a:pt x="361" y="870"/>
                  </a:cubicBezTo>
                  <a:cubicBezTo>
                    <a:pt x="851" y="870"/>
                    <a:pt x="1309" y="483"/>
                    <a:pt x="671" y="83"/>
                  </a:cubicBezTo>
                  <a:cubicBezTo>
                    <a:pt x="577" y="25"/>
                    <a:pt x="493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2" name="Google Shape;37892;p37"/>
            <p:cNvSpPr/>
            <p:nvPr/>
          </p:nvSpPr>
          <p:spPr>
            <a:xfrm>
              <a:off x="6932439" y="2994843"/>
              <a:ext cx="62525" cy="50331"/>
            </a:xfrm>
            <a:custGeom>
              <a:avLst/>
              <a:gdLst/>
              <a:ahLst/>
              <a:cxnLst/>
              <a:rect l="l" t="t" r="r" b="b"/>
              <a:pathLst>
                <a:path w="964" h="776" extrusionOk="0">
                  <a:moveTo>
                    <a:pt x="556" y="0"/>
                  </a:moveTo>
                  <a:cubicBezTo>
                    <a:pt x="385" y="0"/>
                    <a:pt x="176" y="83"/>
                    <a:pt x="0" y="265"/>
                  </a:cubicBezTo>
                  <a:cubicBezTo>
                    <a:pt x="79" y="511"/>
                    <a:pt x="300" y="776"/>
                    <a:pt x="515" y="776"/>
                  </a:cubicBezTo>
                  <a:cubicBezTo>
                    <a:pt x="643" y="776"/>
                    <a:pt x="769" y="683"/>
                    <a:pt x="862" y="438"/>
                  </a:cubicBezTo>
                  <a:cubicBezTo>
                    <a:pt x="963" y="163"/>
                    <a:pt x="796" y="0"/>
                    <a:pt x="5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3" name="Google Shape;37893;p37"/>
            <p:cNvSpPr/>
            <p:nvPr/>
          </p:nvSpPr>
          <p:spPr>
            <a:xfrm>
              <a:off x="6950730" y="3001978"/>
              <a:ext cx="62525" cy="50331"/>
            </a:xfrm>
            <a:custGeom>
              <a:avLst/>
              <a:gdLst/>
              <a:ahLst/>
              <a:cxnLst/>
              <a:rect l="l" t="t" r="r" b="b"/>
              <a:pathLst>
                <a:path w="964" h="776" extrusionOk="0">
                  <a:moveTo>
                    <a:pt x="556" y="0"/>
                  </a:moveTo>
                  <a:cubicBezTo>
                    <a:pt x="385" y="0"/>
                    <a:pt x="176" y="82"/>
                    <a:pt x="1" y="265"/>
                  </a:cubicBezTo>
                  <a:cubicBezTo>
                    <a:pt x="79" y="511"/>
                    <a:pt x="300" y="775"/>
                    <a:pt x="516" y="775"/>
                  </a:cubicBezTo>
                  <a:cubicBezTo>
                    <a:pt x="643" y="775"/>
                    <a:pt x="769" y="682"/>
                    <a:pt x="863" y="437"/>
                  </a:cubicBezTo>
                  <a:cubicBezTo>
                    <a:pt x="963" y="163"/>
                    <a:pt x="797" y="0"/>
                    <a:pt x="5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4" name="Google Shape;37894;p37"/>
            <p:cNvSpPr/>
            <p:nvPr/>
          </p:nvSpPr>
          <p:spPr>
            <a:xfrm>
              <a:off x="6972069" y="3008788"/>
              <a:ext cx="62136" cy="49877"/>
            </a:xfrm>
            <a:custGeom>
              <a:avLst/>
              <a:gdLst/>
              <a:ahLst/>
              <a:cxnLst/>
              <a:rect l="l" t="t" r="r" b="b"/>
              <a:pathLst>
                <a:path w="958" h="769" extrusionOk="0">
                  <a:moveTo>
                    <a:pt x="545" y="1"/>
                  </a:moveTo>
                  <a:cubicBezTo>
                    <a:pt x="375" y="1"/>
                    <a:pt x="169" y="79"/>
                    <a:pt x="1" y="254"/>
                  </a:cubicBezTo>
                  <a:cubicBezTo>
                    <a:pt x="79" y="508"/>
                    <a:pt x="291" y="768"/>
                    <a:pt x="501" y="768"/>
                  </a:cubicBezTo>
                  <a:cubicBezTo>
                    <a:pt x="627" y="768"/>
                    <a:pt x="753" y="674"/>
                    <a:pt x="847" y="426"/>
                  </a:cubicBezTo>
                  <a:cubicBezTo>
                    <a:pt x="958" y="159"/>
                    <a:pt x="787" y="1"/>
                    <a:pt x="5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5" name="Google Shape;37895;p37"/>
            <p:cNvSpPr/>
            <p:nvPr/>
          </p:nvSpPr>
          <p:spPr>
            <a:xfrm>
              <a:off x="6985949" y="3038429"/>
              <a:ext cx="69530" cy="52926"/>
            </a:xfrm>
            <a:custGeom>
              <a:avLst/>
              <a:gdLst/>
              <a:ahLst/>
              <a:cxnLst/>
              <a:rect l="l" t="t" r="r" b="b"/>
              <a:pathLst>
                <a:path w="1072" h="816" extrusionOk="0">
                  <a:moveTo>
                    <a:pt x="335" y="1"/>
                  </a:moveTo>
                  <a:cubicBezTo>
                    <a:pt x="87" y="1"/>
                    <a:pt x="0" y="378"/>
                    <a:pt x="163" y="816"/>
                  </a:cubicBezTo>
                  <a:cubicBezTo>
                    <a:pt x="570" y="769"/>
                    <a:pt x="1072" y="424"/>
                    <a:pt x="555" y="79"/>
                  </a:cubicBezTo>
                  <a:cubicBezTo>
                    <a:pt x="472" y="25"/>
                    <a:pt x="399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6" name="Google Shape;37896;p37"/>
            <p:cNvSpPr/>
            <p:nvPr/>
          </p:nvSpPr>
          <p:spPr>
            <a:xfrm>
              <a:off x="7000542" y="3040375"/>
              <a:ext cx="65833" cy="47932"/>
            </a:xfrm>
            <a:custGeom>
              <a:avLst/>
              <a:gdLst/>
              <a:ahLst/>
              <a:cxnLst/>
              <a:rect l="l" t="t" r="r" b="b"/>
              <a:pathLst>
                <a:path w="1015" h="739" extrusionOk="0">
                  <a:moveTo>
                    <a:pt x="669" y="0"/>
                  </a:moveTo>
                  <a:cubicBezTo>
                    <a:pt x="593" y="0"/>
                    <a:pt x="501" y="33"/>
                    <a:pt x="392" y="112"/>
                  </a:cubicBezTo>
                  <a:cubicBezTo>
                    <a:pt x="1" y="410"/>
                    <a:pt x="361" y="739"/>
                    <a:pt x="941" y="739"/>
                  </a:cubicBezTo>
                  <a:cubicBezTo>
                    <a:pt x="1015" y="432"/>
                    <a:pt x="944" y="0"/>
                    <a:pt x="6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7" name="Google Shape;37897;p37"/>
            <p:cNvSpPr/>
            <p:nvPr/>
          </p:nvSpPr>
          <p:spPr>
            <a:xfrm>
              <a:off x="7020260" y="3014820"/>
              <a:ext cx="57596" cy="46505"/>
            </a:xfrm>
            <a:custGeom>
              <a:avLst/>
              <a:gdLst/>
              <a:ahLst/>
              <a:cxnLst/>
              <a:rect l="l" t="t" r="r" b="b"/>
              <a:pathLst>
                <a:path w="888" h="717" extrusionOk="0">
                  <a:moveTo>
                    <a:pt x="420" y="0"/>
                  </a:moveTo>
                  <a:cubicBezTo>
                    <a:pt x="179" y="0"/>
                    <a:pt x="1" y="128"/>
                    <a:pt x="135" y="474"/>
                  </a:cubicBezTo>
                  <a:cubicBezTo>
                    <a:pt x="197" y="643"/>
                    <a:pt x="291" y="717"/>
                    <a:pt x="394" y="717"/>
                  </a:cubicBezTo>
                  <a:cubicBezTo>
                    <a:pt x="577" y="717"/>
                    <a:pt x="787" y="481"/>
                    <a:pt x="888" y="130"/>
                  </a:cubicBezTo>
                  <a:cubicBezTo>
                    <a:pt x="749" y="51"/>
                    <a:pt x="572" y="0"/>
                    <a:pt x="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8" name="Google Shape;37898;p37"/>
            <p:cNvSpPr/>
            <p:nvPr/>
          </p:nvSpPr>
          <p:spPr>
            <a:xfrm>
              <a:off x="6984262" y="2991665"/>
              <a:ext cx="72124" cy="53964"/>
            </a:xfrm>
            <a:custGeom>
              <a:avLst/>
              <a:gdLst/>
              <a:ahLst/>
              <a:cxnLst/>
              <a:rect l="l" t="t" r="r" b="b"/>
              <a:pathLst>
                <a:path w="1112" h="832" extrusionOk="0">
                  <a:moveTo>
                    <a:pt x="581" y="1"/>
                  </a:moveTo>
                  <a:cubicBezTo>
                    <a:pt x="252" y="267"/>
                    <a:pt x="1" y="816"/>
                    <a:pt x="612" y="831"/>
                  </a:cubicBezTo>
                  <a:cubicBezTo>
                    <a:pt x="620" y="832"/>
                    <a:pt x="628" y="832"/>
                    <a:pt x="635" y="832"/>
                  </a:cubicBezTo>
                  <a:cubicBezTo>
                    <a:pt x="1111" y="832"/>
                    <a:pt x="1028" y="355"/>
                    <a:pt x="5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9" name="Google Shape;37899;p37"/>
            <p:cNvSpPr/>
            <p:nvPr/>
          </p:nvSpPr>
          <p:spPr>
            <a:xfrm>
              <a:off x="7021881" y="2915455"/>
              <a:ext cx="7199" cy="49877"/>
            </a:xfrm>
            <a:custGeom>
              <a:avLst/>
              <a:gdLst/>
              <a:ahLst/>
              <a:cxnLst/>
              <a:rect l="l" t="t" r="r" b="b"/>
              <a:pathLst>
                <a:path w="111" h="769" extrusionOk="0">
                  <a:moveTo>
                    <a:pt x="48" y="0"/>
                  </a:moveTo>
                  <a:lnTo>
                    <a:pt x="1" y="768"/>
                  </a:lnTo>
                  <a:lnTo>
                    <a:pt x="110" y="768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0" name="Google Shape;37900;p37"/>
            <p:cNvSpPr/>
            <p:nvPr/>
          </p:nvSpPr>
          <p:spPr>
            <a:xfrm>
              <a:off x="7093032" y="3002886"/>
              <a:ext cx="48904" cy="17318"/>
            </a:xfrm>
            <a:custGeom>
              <a:avLst/>
              <a:gdLst/>
              <a:ahLst/>
              <a:cxnLst/>
              <a:rect l="l" t="t" r="r" b="b"/>
              <a:pathLst>
                <a:path w="754" h="267" extrusionOk="0">
                  <a:moveTo>
                    <a:pt x="753" y="0"/>
                  </a:moveTo>
                  <a:lnTo>
                    <a:pt x="1" y="172"/>
                  </a:lnTo>
                  <a:lnTo>
                    <a:pt x="32" y="266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1" name="Google Shape;37901;p37"/>
            <p:cNvSpPr/>
            <p:nvPr/>
          </p:nvSpPr>
          <p:spPr>
            <a:xfrm>
              <a:off x="7069683" y="3090317"/>
              <a:ext cx="40732" cy="34570"/>
            </a:xfrm>
            <a:custGeom>
              <a:avLst/>
              <a:gdLst/>
              <a:ahLst/>
              <a:cxnLst/>
              <a:rect l="l" t="t" r="r" b="b"/>
              <a:pathLst>
                <a:path w="628" h="533" extrusionOk="0">
                  <a:moveTo>
                    <a:pt x="79" y="0"/>
                  </a:moveTo>
                  <a:lnTo>
                    <a:pt x="0" y="78"/>
                  </a:lnTo>
                  <a:lnTo>
                    <a:pt x="627" y="533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2" name="Google Shape;37902;p37"/>
            <p:cNvSpPr/>
            <p:nvPr/>
          </p:nvSpPr>
          <p:spPr>
            <a:xfrm>
              <a:off x="6902928" y="3003859"/>
              <a:ext cx="48904" cy="16345"/>
            </a:xfrm>
            <a:custGeom>
              <a:avLst/>
              <a:gdLst/>
              <a:ahLst/>
              <a:cxnLst/>
              <a:rect l="l" t="t" r="r" b="b"/>
              <a:pathLst>
                <a:path w="754" h="252" extrusionOk="0">
                  <a:moveTo>
                    <a:pt x="1" y="1"/>
                  </a:moveTo>
                  <a:lnTo>
                    <a:pt x="722" y="251"/>
                  </a:lnTo>
                  <a:lnTo>
                    <a:pt x="753" y="1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3" name="Google Shape;37903;p37"/>
            <p:cNvSpPr/>
            <p:nvPr/>
          </p:nvSpPr>
          <p:spPr>
            <a:xfrm>
              <a:off x="6992435" y="3015080"/>
              <a:ext cx="62071" cy="57985"/>
            </a:xfrm>
            <a:custGeom>
              <a:avLst/>
              <a:gdLst/>
              <a:ahLst/>
              <a:cxnLst/>
              <a:rect l="l" t="t" r="r" b="b"/>
              <a:pathLst>
                <a:path w="957" h="894" extrusionOk="0">
                  <a:moveTo>
                    <a:pt x="455" y="0"/>
                  </a:moveTo>
                  <a:cubicBezTo>
                    <a:pt x="392" y="31"/>
                    <a:pt x="345" y="94"/>
                    <a:pt x="314" y="157"/>
                  </a:cubicBezTo>
                  <a:cubicBezTo>
                    <a:pt x="220" y="157"/>
                    <a:pt x="94" y="204"/>
                    <a:pt x="0" y="298"/>
                  </a:cubicBezTo>
                  <a:cubicBezTo>
                    <a:pt x="32" y="408"/>
                    <a:pt x="110" y="502"/>
                    <a:pt x="188" y="564"/>
                  </a:cubicBezTo>
                  <a:cubicBezTo>
                    <a:pt x="157" y="643"/>
                    <a:pt x="173" y="768"/>
                    <a:pt x="220" y="894"/>
                  </a:cubicBezTo>
                  <a:cubicBezTo>
                    <a:pt x="314" y="878"/>
                    <a:pt x="408" y="847"/>
                    <a:pt x="486" y="784"/>
                  </a:cubicBezTo>
                  <a:cubicBezTo>
                    <a:pt x="564" y="831"/>
                    <a:pt x="674" y="862"/>
                    <a:pt x="815" y="862"/>
                  </a:cubicBezTo>
                  <a:cubicBezTo>
                    <a:pt x="831" y="768"/>
                    <a:pt x="831" y="643"/>
                    <a:pt x="800" y="564"/>
                  </a:cubicBezTo>
                  <a:cubicBezTo>
                    <a:pt x="862" y="502"/>
                    <a:pt x="925" y="408"/>
                    <a:pt x="956" y="282"/>
                  </a:cubicBezTo>
                  <a:cubicBezTo>
                    <a:pt x="878" y="230"/>
                    <a:pt x="768" y="200"/>
                    <a:pt x="679" y="200"/>
                  </a:cubicBezTo>
                  <a:cubicBezTo>
                    <a:pt x="661" y="200"/>
                    <a:pt x="643" y="201"/>
                    <a:pt x="627" y="204"/>
                  </a:cubicBezTo>
                  <a:cubicBezTo>
                    <a:pt x="596" y="141"/>
                    <a:pt x="533" y="63"/>
                    <a:pt x="4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4" name="Google Shape;37904;p37"/>
            <p:cNvSpPr/>
            <p:nvPr/>
          </p:nvSpPr>
          <p:spPr>
            <a:xfrm>
              <a:off x="7015784" y="3038040"/>
              <a:ext cx="15307" cy="14075"/>
            </a:xfrm>
            <a:custGeom>
              <a:avLst/>
              <a:gdLst/>
              <a:ahLst/>
              <a:cxnLst/>
              <a:rect l="l" t="t" r="r" b="b"/>
              <a:pathLst>
                <a:path w="236" h="217" extrusionOk="0">
                  <a:moveTo>
                    <a:pt x="122" y="1"/>
                  </a:moveTo>
                  <a:cubicBezTo>
                    <a:pt x="83" y="1"/>
                    <a:pt x="40" y="21"/>
                    <a:pt x="16" y="69"/>
                  </a:cubicBezTo>
                  <a:cubicBezTo>
                    <a:pt x="1" y="116"/>
                    <a:pt x="16" y="179"/>
                    <a:pt x="63" y="210"/>
                  </a:cubicBezTo>
                  <a:cubicBezTo>
                    <a:pt x="78" y="214"/>
                    <a:pt x="93" y="216"/>
                    <a:pt x="107" y="216"/>
                  </a:cubicBezTo>
                  <a:cubicBezTo>
                    <a:pt x="153" y="216"/>
                    <a:pt x="192" y="196"/>
                    <a:pt x="204" y="148"/>
                  </a:cubicBezTo>
                  <a:cubicBezTo>
                    <a:pt x="236" y="101"/>
                    <a:pt x="204" y="38"/>
                    <a:pt x="157" y="7"/>
                  </a:cubicBezTo>
                  <a:cubicBezTo>
                    <a:pt x="146" y="3"/>
                    <a:pt x="134" y="1"/>
                    <a:pt x="1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5" name="Google Shape;37905;p37"/>
            <p:cNvSpPr/>
            <p:nvPr/>
          </p:nvSpPr>
          <p:spPr>
            <a:xfrm>
              <a:off x="6954816" y="3096414"/>
              <a:ext cx="30549" cy="42743"/>
            </a:xfrm>
            <a:custGeom>
              <a:avLst/>
              <a:gdLst/>
              <a:ahLst/>
              <a:cxnLst/>
              <a:rect l="l" t="t" r="r" b="b"/>
              <a:pathLst>
                <a:path w="471" h="659" extrusionOk="0">
                  <a:moveTo>
                    <a:pt x="392" y="0"/>
                  </a:moveTo>
                  <a:lnTo>
                    <a:pt x="0" y="658"/>
                  </a:lnTo>
                  <a:lnTo>
                    <a:pt x="470" y="47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6" name="Google Shape;37906;p37"/>
            <p:cNvSpPr/>
            <p:nvPr/>
          </p:nvSpPr>
          <p:spPr>
            <a:xfrm>
              <a:off x="6104761" y="3175089"/>
              <a:ext cx="180635" cy="129785"/>
            </a:xfrm>
            <a:custGeom>
              <a:avLst/>
              <a:gdLst/>
              <a:ahLst/>
              <a:cxnLst/>
              <a:rect l="l" t="t" r="r" b="b"/>
              <a:pathLst>
                <a:path w="2785" h="2001" extrusionOk="0">
                  <a:moveTo>
                    <a:pt x="1912" y="1"/>
                  </a:moveTo>
                  <a:cubicBezTo>
                    <a:pt x="1700" y="1"/>
                    <a:pt x="1436" y="70"/>
                    <a:pt x="1115" y="229"/>
                  </a:cubicBezTo>
                  <a:cubicBezTo>
                    <a:pt x="1" y="771"/>
                    <a:pt x="614" y="2001"/>
                    <a:pt x="2321" y="2001"/>
                  </a:cubicBezTo>
                  <a:cubicBezTo>
                    <a:pt x="2342" y="2001"/>
                    <a:pt x="2363" y="2001"/>
                    <a:pt x="2385" y="2000"/>
                  </a:cubicBezTo>
                  <a:cubicBezTo>
                    <a:pt x="2785" y="1075"/>
                    <a:pt x="2746" y="1"/>
                    <a:pt x="1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7" name="Google Shape;37907;p37"/>
            <p:cNvSpPr/>
            <p:nvPr/>
          </p:nvSpPr>
          <p:spPr>
            <a:xfrm>
              <a:off x="6003644" y="3125017"/>
              <a:ext cx="172787" cy="133741"/>
            </a:xfrm>
            <a:custGeom>
              <a:avLst/>
              <a:gdLst/>
              <a:ahLst/>
              <a:cxnLst/>
              <a:rect l="l" t="t" r="r" b="b"/>
              <a:pathLst>
                <a:path w="2664" h="2062" extrusionOk="0">
                  <a:moveTo>
                    <a:pt x="1043" y="1"/>
                  </a:moveTo>
                  <a:cubicBezTo>
                    <a:pt x="449" y="1"/>
                    <a:pt x="1" y="847"/>
                    <a:pt x="261" y="1863"/>
                  </a:cubicBezTo>
                  <a:cubicBezTo>
                    <a:pt x="553" y="1996"/>
                    <a:pt x="874" y="2061"/>
                    <a:pt x="1168" y="2061"/>
                  </a:cubicBezTo>
                  <a:cubicBezTo>
                    <a:pt x="2025" y="2061"/>
                    <a:pt x="2663" y="1506"/>
                    <a:pt x="1765" y="421"/>
                  </a:cubicBezTo>
                  <a:cubicBezTo>
                    <a:pt x="1524" y="128"/>
                    <a:pt x="1273" y="1"/>
                    <a:pt x="10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8" name="Google Shape;37908;p37"/>
            <p:cNvSpPr/>
            <p:nvPr/>
          </p:nvSpPr>
          <p:spPr>
            <a:xfrm>
              <a:off x="6007860" y="2996530"/>
              <a:ext cx="162020" cy="123623"/>
            </a:xfrm>
            <a:custGeom>
              <a:avLst/>
              <a:gdLst/>
              <a:ahLst/>
              <a:cxnLst/>
              <a:rect l="l" t="t" r="r" b="b"/>
              <a:pathLst>
                <a:path w="2498" h="1906" extrusionOk="0">
                  <a:moveTo>
                    <a:pt x="1017" y="1"/>
                  </a:moveTo>
                  <a:cubicBezTo>
                    <a:pt x="709" y="1"/>
                    <a:pt x="366" y="77"/>
                    <a:pt x="23" y="255"/>
                  </a:cubicBezTo>
                  <a:cubicBezTo>
                    <a:pt x="1" y="986"/>
                    <a:pt x="386" y="1905"/>
                    <a:pt x="1012" y="1905"/>
                  </a:cubicBezTo>
                  <a:cubicBezTo>
                    <a:pt x="1272" y="1905"/>
                    <a:pt x="1573" y="1747"/>
                    <a:pt x="1904" y="1352"/>
                  </a:cubicBezTo>
                  <a:cubicBezTo>
                    <a:pt x="2498" y="642"/>
                    <a:pt x="1907" y="1"/>
                    <a:pt x="10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9" name="Google Shape;37909;p37"/>
            <p:cNvSpPr/>
            <p:nvPr/>
          </p:nvSpPr>
          <p:spPr>
            <a:xfrm>
              <a:off x="6224622" y="3061001"/>
              <a:ext cx="154821" cy="133352"/>
            </a:xfrm>
            <a:custGeom>
              <a:avLst/>
              <a:gdLst/>
              <a:ahLst/>
              <a:cxnLst/>
              <a:rect l="l" t="t" r="r" b="b"/>
              <a:pathLst>
                <a:path w="2387" h="2056" extrusionOk="0">
                  <a:moveTo>
                    <a:pt x="828" y="0"/>
                  </a:moveTo>
                  <a:cubicBezTo>
                    <a:pt x="439" y="0"/>
                    <a:pt x="137" y="320"/>
                    <a:pt x="67" y="1063"/>
                  </a:cubicBezTo>
                  <a:cubicBezTo>
                    <a:pt x="1" y="1726"/>
                    <a:pt x="323" y="2056"/>
                    <a:pt x="816" y="2056"/>
                  </a:cubicBezTo>
                  <a:cubicBezTo>
                    <a:pt x="1256" y="2056"/>
                    <a:pt x="1832" y="1792"/>
                    <a:pt x="2387" y="1267"/>
                  </a:cubicBezTo>
                  <a:cubicBezTo>
                    <a:pt x="1919" y="488"/>
                    <a:pt x="1308" y="0"/>
                    <a:pt x="8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0" name="Google Shape;37910;p37"/>
            <p:cNvSpPr/>
            <p:nvPr/>
          </p:nvSpPr>
          <p:spPr>
            <a:xfrm>
              <a:off x="6095745" y="2932707"/>
              <a:ext cx="201909" cy="149373"/>
            </a:xfrm>
            <a:custGeom>
              <a:avLst/>
              <a:gdLst/>
              <a:ahLst/>
              <a:cxnLst/>
              <a:rect l="l" t="t" r="r" b="b"/>
              <a:pathLst>
                <a:path w="3113" h="2303" extrusionOk="0">
                  <a:moveTo>
                    <a:pt x="2367" y="0"/>
                  </a:moveTo>
                  <a:cubicBezTo>
                    <a:pt x="925" y="408"/>
                    <a:pt x="0" y="1615"/>
                    <a:pt x="1568" y="2195"/>
                  </a:cubicBezTo>
                  <a:cubicBezTo>
                    <a:pt x="1760" y="2267"/>
                    <a:pt x="1934" y="2302"/>
                    <a:pt x="2088" y="2302"/>
                  </a:cubicBezTo>
                  <a:cubicBezTo>
                    <a:pt x="2865" y="2302"/>
                    <a:pt x="3113" y="1414"/>
                    <a:pt x="23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1" name="Google Shape;37911;p37"/>
            <p:cNvSpPr/>
            <p:nvPr/>
          </p:nvSpPr>
          <p:spPr>
            <a:xfrm>
              <a:off x="6065261" y="3037910"/>
              <a:ext cx="205412" cy="186148"/>
            </a:xfrm>
            <a:custGeom>
              <a:avLst/>
              <a:gdLst/>
              <a:ahLst/>
              <a:cxnLst/>
              <a:rect l="l" t="t" r="r" b="b"/>
              <a:pathLst>
                <a:path w="3167" h="2870" extrusionOk="0">
                  <a:moveTo>
                    <a:pt x="1587" y="0"/>
                  </a:moveTo>
                  <a:cubicBezTo>
                    <a:pt x="1208" y="0"/>
                    <a:pt x="831" y="149"/>
                    <a:pt x="549" y="448"/>
                  </a:cubicBezTo>
                  <a:cubicBezTo>
                    <a:pt x="0" y="1012"/>
                    <a:pt x="32" y="1921"/>
                    <a:pt x="596" y="2469"/>
                  </a:cubicBezTo>
                  <a:cubicBezTo>
                    <a:pt x="878" y="2736"/>
                    <a:pt x="1237" y="2870"/>
                    <a:pt x="1596" y="2870"/>
                  </a:cubicBezTo>
                  <a:cubicBezTo>
                    <a:pt x="1974" y="2870"/>
                    <a:pt x="2352" y="2721"/>
                    <a:pt x="2633" y="2422"/>
                  </a:cubicBezTo>
                  <a:cubicBezTo>
                    <a:pt x="3166" y="1858"/>
                    <a:pt x="3151" y="949"/>
                    <a:pt x="2586" y="400"/>
                  </a:cubicBezTo>
                  <a:cubicBezTo>
                    <a:pt x="2305" y="134"/>
                    <a:pt x="1945" y="0"/>
                    <a:pt x="15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2" name="Google Shape;37912;p37"/>
            <p:cNvSpPr/>
            <p:nvPr/>
          </p:nvSpPr>
          <p:spPr>
            <a:xfrm>
              <a:off x="6111895" y="3169836"/>
              <a:ext cx="161177" cy="114737"/>
            </a:xfrm>
            <a:custGeom>
              <a:avLst/>
              <a:gdLst/>
              <a:ahLst/>
              <a:cxnLst/>
              <a:rect l="l" t="t" r="r" b="b"/>
              <a:pathLst>
                <a:path w="2485" h="1769" extrusionOk="0">
                  <a:moveTo>
                    <a:pt x="1697" y="1"/>
                  </a:moveTo>
                  <a:cubicBezTo>
                    <a:pt x="1508" y="1"/>
                    <a:pt x="1274" y="61"/>
                    <a:pt x="990" y="200"/>
                  </a:cubicBezTo>
                  <a:cubicBezTo>
                    <a:pt x="0" y="680"/>
                    <a:pt x="551" y="1768"/>
                    <a:pt x="2069" y="1768"/>
                  </a:cubicBezTo>
                  <a:cubicBezTo>
                    <a:pt x="2091" y="1768"/>
                    <a:pt x="2112" y="1768"/>
                    <a:pt x="2134" y="1768"/>
                  </a:cubicBezTo>
                  <a:cubicBezTo>
                    <a:pt x="2484" y="954"/>
                    <a:pt x="2445" y="1"/>
                    <a:pt x="1697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3" name="Google Shape;37913;p37"/>
            <p:cNvSpPr/>
            <p:nvPr/>
          </p:nvSpPr>
          <p:spPr>
            <a:xfrm>
              <a:off x="6021416" y="3124693"/>
              <a:ext cx="153978" cy="119732"/>
            </a:xfrm>
            <a:custGeom>
              <a:avLst/>
              <a:gdLst/>
              <a:ahLst/>
              <a:cxnLst/>
              <a:rect l="l" t="t" r="r" b="b"/>
              <a:pathLst>
                <a:path w="2374" h="1846" extrusionOk="0">
                  <a:moveTo>
                    <a:pt x="923" y="0"/>
                  </a:moveTo>
                  <a:cubicBezTo>
                    <a:pt x="396" y="0"/>
                    <a:pt x="1" y="751"/>
                    <a:pt x="237" y="1664"/>
                  </a:cubicBezTo>
                  <a:cubicBezTo>
                    <a:pt x="499" y="1785"/>
                    <a:pt x="786" y="1845"/>
                    <a:pt x="1049" y="1845"/>
                  </a:cubicBezTo>
                  <a:cubicBezTo>
                    <a:pt x="1810" y="1845"/>
                    <a:pt x="2373" y="1346"/>
                    <a:pt x="1570" y="379"/>
                  </a:cubicBezTo>
                  <a:cubicBezTo>
                    <a:pt x="1354" y="115"/>
                    <a:pt x="1128" y="0"/>
                    <a:pt x="923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4" name="Google Shape;37914;p37"/>
            <p:cNvSpPr/>
            <p:nvPr/>
          </p:nvSpPr>
          <p:spPr>
            <a:xfrm>
              <a:off x="6025177" y="3010604"/>
              <a:ext cx="145027" cy="109808"/>
            </a:xfrm>
            <a:custGeom>
              <a:avLst/>
              <a:gdLst/>
              <a:ahLst/>
              <a:cxnLst/>
              <a:rect l="l" t="t" r="r" b="b"/>
              <a:pathLst>
                <a:path w="2236" h="1693" extrusionOk="0">
                  <a:moveTo>
                    <a:pt x="911" y="1"/>
                  </a:moveTo>
                  <a:cubicBezTo>
                    <a:pt x="636" y="1"/>
                    <a:pt x="329" y="69"/>
                    <a:pt x="23" y="226"/>
                  </a:cubicBezTo>
                  <a:cubicBezTo>
                    <a:pt x="0" y="869"/>
                    <a:pt x="347" y="1692"/>
                    <a:pt x="906" y="1692"/>
                  </a:cubicBezTo>
                  <a:cubicBezTo>
                    <a:pt x="1138" y="1692"/>
                    <a:pt x="1406" y="1551"/>
                    <a:pt x="1700" y="1198"/>
                  </a:cubicBezTo>
                  <a:cubicBezTo>
                    <a:pt x="2235" y="569"/>
                    <a:pt x="1707" y="1"/>
                    <a:pt x="911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5" name="Google Shape;37915;p37"/>
            <p:cNvSpPr/>
            <p:nvPr/>
          </p:nvSpPr>
          <p:spPr>
            <a:xfrm>
              <a:off x="6218006" y="3067876"/>
              <a:ext cx="139060" cy="118499"/>
            </a:xfrm>
            <a:custGeom>
              <a:avLst/>
              <a:gdLst/>
              <a:ahLst/>
              <a:cxnLst/>
              <a:rect l="l" t="t" r="r" b="b"/>
              <a:pathLst>
                <a:path w="2144" h="1827" extrusionOk="0">
                  <a:moveTo>
                    <a:pt x="750" y="1"/>
                  </a:moveTo>
                  <a:cubicBezTo>
                    <a:pt x="402" y="1"/>
                    <a:pt x="129" y="284"/>
                    <a:pt x="59" y="942"/>
                  </a:cubicBezTo>
                  <a:cubicBezTo>
                    <a:pt x="1" y="1531"/>
                    <a:pt x="295" y="1826"/>
                    <a:pt x="740" y="1826"/>
                  </a:cubicBezTo>
                  <a:cubicBezTo>
                    <a:pt x="1135" y="1826"/>
                    <a:pt x="1650" y="1594"/>
                    <a:pt x="2144" y="1130"/>
                  </a:cubicBezTo>
                  <a:cubicBezTo>
                    <a:pt x="1727" y="436"/>
                    <a:pt x="1181" y="1"/>
                    <a:pt x="750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6" name="Google Shape;37916;p37"/>
            <p:cNvSpPr/>
            <p:nvPr/>
          </p:nvSpPr>
          <p:spPr>
            <a:xfrm>
              <a:off x="6103853" y="2953009"/>
              <a:ext cx="180570" cy="133417"/>
            </a:xfrm>
            <a:custGeom>
              <a:avLst/>
              <a:gdLst/>
              <a:ahLst/>
              <a:cxnLst/>
              <a:rect l="l" t="t" r="r" b="b"/>
              <a:pathLst>
                <a:path w="2784" h="2057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816" y="361"/>
                    <a:pt x="1" y="1443"/>
                    <a:pt x="1396" y="1960"/>
                  </a:cubicBezTo>
                  <a:cubicBezTo>
                    <a:pt x="1568" y="2025"/>
                    <a:pt x="1725" y="2057"/>
                    <a:pt x="1863" y="2057"/>
                  </a:cubicBezTo>
                  <a:cubicBezTo>
                    <a:pt x="2556" y="2057"/>
                    <a:pt x="2783" y="1269"/>
                    <a:pt x="2117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7" name="Google Shape;37917;p37"/>
            <p:cNvSpPr/>
            <p:nvPr/>
          </p:nvSpPr>
          <p:spPr>
            <a:xfrm>
              <a:off x="6130315" y="2997762"/>
              <a:ext cx="119472" cy="88404"/>
            </a:xfrm>
            <a:custGeom>
              <a:avLst/>
              <a:gdLst/>
              <a:ahLst/>
              <a:cxnLst/>
              <a:rect l="l" t="t" r="r" b="b"/>
              <a:pathLst>
                <a:path w="1842" h="1363" extrusionOk="0">
                  <a:moveTo>
                    <a:pt x="1395" y="1"/>
                  </a:moveTo>
                  <a:lnTo>
                    <a:pt x="1395" y="1"/>
                  </a:lnTo>
                  <a:cubicBezTo>
                    <a:pt x="549" y="236"/>
                    <a:pt x="0" y="957"/>
                    <a:pt x="925" y="1302"/>
                  </a:cubicBezTo>
                  <a:cubicBezTo>
                    <a:pt x="1037" y="1342"/>
                    <a:pt x="1139" y="1362"/>
                    <a:pt x="1230" y="1362"/>
                  </a:cubicBezTo>
                  <a:cubicBezTo>
                    <a:pt x="1694" y="1362"/>
                    <a:pt x="1842" y="841"/>
                    <a:pt x="1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8" name="Google Shape;37918;p37"/>
            <p:cNvSpPr/>
            <p:nvPr/>
          </p:nvSpPr>
          <p:spPr>
            <a:xfrm>
              <a:off x="6140499" y="3024225"/>
              <a:ext cx="94112" cy="69335"/>
            </a:xfrm>
            <a:custGeom>
              <a:avLst/>
              <a:gdLst/>
              <a:ahLst/>
              <a:cxnLst/>
              <a:rect l="l" t="t" r="r" b="b"/>
              <a:pathLst>
                <a:path w="1451" h="1069" extrusionOk="0">
                  <a:moveTo>
                    <a:pt x="1097" y="0"/>
                  </a:moveTo>
                  <a:cubicBezTo>
                    <a:pt x="439" y="188"/>
                    <a:pt x="0" y="753"/>
                    <a:pt x="737" y="1019"/>
                  </a:cubicBezTo>
                  <a:cubicBezTo>
                    <a:pt x="825" y="1053"/>
                    <a:pt x="905" y="1069"/>
                    <a:pt x="976" y="1069"/>
                  </a:cubicBezTo>
                  <a:cubicBezTo>
                    <a:pt x="1334" y="1069"/>
                    <a:pt x="1451" y="655"/>
                    <a:pt x="10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9" name="Google Shape;37919;p37"/>
            <p:cNvSpPr/>
            <p:nvPr/>
          </p:nvSpPr>
          <p:spPr>
            <a:xfrm>
              <a:off x="6217617" y="3089734"/>
              <a:ext cx="87626" cy="75302"/>
            </a:xfrm>
            <a:custGeom>
              <a:avLst/>
              <a:gdLst/>
              <a:ahLst/>
              <a:cxnLst/>
              <a:rect l="l" t="t" r="r" b="b"/>
              <a:pathLst>
                <a:path w="1351" h="1161" extrusionOk="0">
                  <a:moveTo>
                    <a:pt x="468" y="0"/>
                  </a:moveTo>
                  <a:cubicBezTo>
                    <a:pt x="248" y="0"/>
                    <a:pt x="76" y="182"/>
                    <a:pt x="34" y="605"/>
                  </a:cubicBezTo>
                  <a:cubicBezTo>
                    <a:pt x="1" y="976"/>
                    <a:pt x="185" y="1161"/>
                    <a:pt x="463" y="1161"/>
                  </a:cubicBezTo>
                  <a:cubicBezTo>
                    <a:pt x="713" y="1161"/>
                    <a:pt x="1039" y="1011"/>
                    <a:pt x="1350" y="714"/>
                  </a:cubicBezTo>
                  <a:cubicBezTo>
                    <a:pt x="1083" y="274"/>
                    <a:pt x="739" y="0"/>
                    <a:pt x="4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0" name="Google Shape;37920;p37"/>
            <p:cNvSpPr/>
            <p:nvPr/>
          </p:nvSpPr>
          <p:spPr>
            <a:xfrm>
              <a:off x="6204386" y="3094403"/>
              <a:ext cx="75432" cy="65055"/>
            </a:xfrm>
            <a:custGeom>
              <a:avLst/>
              <a:gdLst/>
              <a:ahLst/>
              <a:cxnLst/>
              <a:rect l="l" t="t" r="r" b="b"/>
              <a:pathLst>
                <a:path w="1163" h="1003" extrusionOk="0">
                  <a:moveTo>
                    <a:pt x="402" y="0"/>
                  </a:moveTo>
                  <a:cubicBezTo>
                    <a:pt x="215" y="0"/>
                    <a:pt x="69" y="155"/>
                    <a:pt x="34" y="517"/>
                  </a:cubicBezTo>
                  <a:cubicBezTo>
                    <a:pt x="1" y="841"/>
                    <a:pt x="162" y="1003"/>
                    <a:pt x="405" y="1003"/>
                  </a:cubicBezTo>
                  <a:cubicBezTo>
                    <a:pt x="619" y="1003"/>
                    <a:pt x="898" y="877"/>
                    <a:pt x="1162" y="627"/>
                  </a:cubicBezTo>
                  <a:cubicBezTo>
                    <a:pt x="936" y="243"/>
                    <a:pt x="637" y="0"/>
                    <a:pt x="4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1" name="Google Shape;37921;p37"/>
            <p:cNvSpPr/>
            <p:nvPr/>
          </p:nvSpPr>
          <p:spPr>
            <a:xfrm>
              <a:off x="6135245" y="3169900"/>
              <a:ext cx="108122" cy="78091"/>
            </a:xfrm>
            <a:custGeom>
              <a:avLst/>
              <a:gdLst/>
              <a:ahLst/>
              <a:cxnLst/>
              <a:rect l="l" t="t" r="r" b="b"/>
              <a:pathLst>
                <a:path w="1667" h="1204" extrusionOk="0">
                  <a:moveTo>
                    <a:pt x="1139" y="1"/>
                  </a:moveTo>
                  <a:cubicBezTo>
                    <a:pt x="1012" y="1"/>
                    <a:pt x="853" y="42"/>
                    <a:pt x="661" y="137"/>
                  </a:cubicBezTo>
                  <a:cubicBezTo>
                    <a:pt x="0" y="459"/>
                    <a:pt x="364" y="1203"/>
                    <a:pt x="1367" y="1203"/>
                  </a:cubicBezTo>
                  <a:cubicBezTo>
                    <a:pt x="1388" y="1203"/>
                    <a:pt x="1408" y="1203"/>
                    <a:pt x="1429" y="1203"/>
                  </a:cubicBezTo>
                  <a:cubicBezTo>
                    <a:pt x="1667" y="652"/>
                    <a:pt x="1645" y="1"/>
                    <a:pt x="1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2" name="Google Shape;37922;p37"/>
            <p:cNvSpPr/>
            <p:nvPr/>
          </p:nvSpPr>
          <p:spPr>
            <a:xfrm>
              <a:off x="6126100" y="3151610"/>
              <a:ext cx="108381" cy="78091"/>
            </a:xfrm>
            <a:custGeom>
              <a:avLst/>
              <a:gdLst/>
              <a:ahLst/>
              <a:cxnLst/>
              <a:rect l="l" t="t" r="r" b="b"/>
              <a:pathLst>
                <a:path w="1671" h="1204" extrusionOk="0">
                  <a:moveTo>
                    <a:pt x="1147" y="1"/>
                  </a:moveTo>
                  <a:cubicBezTo>
                    <a:pt x="1021" y="1"/>
                    <a:pt x="866" y="42"/>
                    <a:pt x="677" y="137"/>
                  </a:cubicBezTo>
                  <a:cubicBezTo>
                    <a:pt x="1" y="459"/>
                    <a:pt x="364" y="1203"/>
                    <a:pt x="1382" y="1203"/>
                  </a:cubicBezTo>
                  <a:cubicBezTo>
                    <a:pt x="1402" y="1203"/>
                    <a:pt x="1423" y="1203"/>
                    <a:pt x="1445" y="1202"/>
                  </a:cubicBezTo>
                  <a:cubicBezTo>
                    <a:pt x="1670" y="652"/>
                    <a:pt x="1645" y="1"/>
                    <a:pt x="1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3" name="Google Shape;37923;p37"/>
            <p:cNvSpPr/>
            <p:nvPr/>
          </p:nvSpPr>
          <p:spPr>
            <a:xfrm>
              <a:off x="6059034" y="3136822"/>
              <a:ext cx="108316" cy="83734"/>
            </a:xfrm>
            <a:custGeom>
              <a:avLst/>
              <a:gdLst/>
              <a:ahLst/>
              <a:cxnLst/>
              <a:rect l="l" t="t" r="r" b="b"/>
              <a:pathLst>
                <a:path w="1670" h="1291" extrusionOk="0">
                  <a:moveTo>
                    <a:pt x="656" y="0"/>
                  </a:moveTo>
                  <a:cubicBezTo>
                    <a:pt x="285" y="0"/>
                    <a:pt x="0" y="529"/>
                    <a:pt x="159" y="1164"/>
                  </a:cubicBezTo>
                  <a:cubicBezTo>
                    <a:pt x="345" y="1249"/>
                    <a:pt x="548" y="1291"/>
                    <a:pt x="735" y="1291"/>
                  </a:cubicBezTo>
                  <a:cubicBezTo>
                    <a:pt x="1272" y="1291"/>
                    <a:pt x="1669" y="941"/>
                    <a:pt x="1099" y="255"/>
                  </a:cubicBezTo>
                  <a:cubicBezTo>
                    <a:pt x="952" y="77"/>
                    <a:pt x="798" y="0"/>
                    <a:pt x="6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4" name="Google Shape;37924;p37"/>
            <p:cNvSpPr/>
            <p:nvPr/>
          </p:nvSpPr>
          <p:spPr>
            <a:xfrm>
              <a:off x="6081735" y="3126055"/>
              <a:ext cx="108251" cy="84383"/>
            </a:xfrm>
            <a:custGeom>
              <a:avLst/>
              <a:gdLst/>
              <a:ahLst/>
              <a:cxnLst/>
              <a:rect l="l" t="t" r="r" b="b"/>
              <a:pathLst>
                <a:path w="1669" h="1301" extrusionOk="0">
                  <a:moveTo>
                    <a:pt x="652" y="0"/>
                  </a:moveTo>
                  <a:cubicBezTo>
                    <a:pt x="278" y="0"/>
                    <a:pt x="0" y="530"/>
                    <a:pt x="169" y="1173"/>
                  </a:cubicBezTo>
                  <a:cubicBezTo>
                    <a:pt x="351" y="1258"/>
                    <a:pt x="552" y="1300"/>
                    <a:pt x="736" y="1300"/>
                  </a:cubicBezTo>
                  <a:cubicBezTo>
                    <a:pt x="1268" y="1300"/>
                    <a:pt x="1668" y="951"/>
                    <a:pt x="1110" y="264"/>
                  </a:cubicBezTo>
                  <a:cubicBezTo>
                    <a:pt x="956" y="80"/>
                    <a:pt x="797" y="0"/>
                    <a:pt x="6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5" name="Google Shape;37925;p37"/>
            <p:cNvSpPr/>
            <p:nvPr/>
          </p:nvSpPr>
          <p:spPr>
            <a:xfrm>
              <a:off x="6058451" y="3039402"/>
              <a:ext cx="97290" cy="74589"/>
            </a:xfrm>
            <a:custGeom>
              <a:avLst/>
              <a:gdLst/>
              <a:ahLst/>
              <a:cxnLst/>
              <a:rect l="l" t="t" r="r" b="b"/>
              <a:pathLst>
                <a:path w="1500" h="1150" extrusionOk="0">
                  <a:moveTo>
                    <a:pt x="614" y="1"/>
                  </a:moveTo>
                  <a:cubicBezTo>
                    <a:pt x="427" y="1"/>
                    <a:pt x="219" y="48"/>
                    <a:pt x="11" y="158"/>
                  </a:cubicBezTo>
                  <a:cubicBezTo>
                    <a:pt x="0" y="591"/>
                    <a:pt x="233" y="1149"/>
                    <a:pt x="608" y="1149"/>
                  </a:cubicBezTo>
                  <a:cubicBezTo>
                    <a:pt x="763" y="1149"/>
                    <a:pt x="943" y="1054"/>
                    <a:pt x="1140" y="816"/>
                  </a:cubicBezTo>
                  <a:cubicBezTo>
                    <a:pt x="1499" y="387"/>
                    <a:pt x="1146" y="1"/>
                    <a:pt x="6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6" name="Google Shape;37926;p37"/>
            <p:cNvSpPr/>
            <p:nvPr/>
          </p:nvSpPr>
          <p:spPr>
            <a:xfrm>
              <a:off x="6080762" y="3058276"/>
              <a:ext cx="97485" cy="74200"/>
            </a:xfrm>
            <a:custGeom>
              <a:avLst/>
              <a:gdLst/>
              <a:ahLst/>
              <a:cxnLst/>
              <a:rect l="l" t="t" r="r" b="b"/>
              <a:pathLst>
                <a:path w="1503" h="1144" extrusionOk="0">
                  <a:moveTo>
                    <a:pt x="603" y="1"/>
                  </a:moveTo>
                  <a:cubicBezTo>
                    <a:pt x="419" y="1"/>
                    <a:pt x="215" y="46"/>
                    <a:pt x="12" y="149"/>
                  </a:cubicBezTo>
                  <a:cubicBezTo>
                    <a:pt x="1" y="592"/>
                    <a:pt x="232" y="1143"/>
                    <a:pt x="606" y="1143"/>
                  </a:cubicBezTo>
                  <a:cubicBezTo>
                    <a:pt x="761" y="1143"/>
                    <a:pt x="942" y="1047"/>
                    <a:pt x="1141" y="808"/>
                  </a:cubicBezTo>
                  <a:cubicBezTo>
                    <a:pt x="1503" y="387"/>
                    <a:pt x="1142" y="1"/>
                    <a:pt x="6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7" name="Google Shape;37927;p37"/>
            <p:cNvSpPr/>
            <p:nvPr/>
          </p:nvSpPr>
          <p:spPr>
            <a:xfrm>
              <a:off x="6107225" y="3078059"/>
              <a:ext cx="97290" cy="74135"/>
            </a:xfrm>
            <a:custGeom>
              <a:avLst/>
              <a:gdLst/>
              <a:ahLst/>
              <a:cxnLst/>
              <a:rect l="l" t="t" r="r" b="b"/>
              <a:pathLst>
                <a:path w="1500" h="1143" extrusionOk="0">
                  <a:moveTo>
                    <a:pt x="614" y="0"/>
                  </a:moveTo>
                  <a:cubicBezTo>
                    <a:pt x="428" y="0"/>
                    <a:pt x="219" y="48"/>
                    <a:pt x="12" y="158"/>
                  </a:cubicBezTo>
                  <a:cubicBezTo>
                    <a:pt x="0" y="591"/>
                    <a:pt x="233" y="1142"/>
                    <a:pt x="610" y="1142"/>
                  </a:cubicBezTo>
                  <a:cubicBezTo>
                    <a:pt x="765" y="1142"/>
                    <a:pt x="944" y="1049"/>
                    <a:pt x="1140" y="816"/>
                  </a:cubicBezTo>
                  <a:cubicBezTo>
                    <a:pt x="1500" y="387"/>
                    <a:pt x="1146" y="0"/>
                    <a:pt x="6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8" name="Google Shape;37928;p37"/>
            <p:cNvSpPr/>
            <p:nvPr/>
          </p:nvSpPr>
          <p:spPr>
            <a:xfrm>
              <a:off x="6110274" y="3122099"/>
              <a:ext cx="89896" cy="72449"/>
            </a:xfrm>
            <a:custGeom>
              <a:avLst/>
              <a:gdLst/>
              <a:ahLst/>
              <a:cxnLst/>
              <a:rect l="l" t="t" r="r" b="b"/>
              <a:pathLst>
                <a:path w="1386" h="1117" extrusionOk="0">
                  <a:moveTo>
                    <a:pt x="542" y="0"/>
                  </a:moveTo>
                  <a:cubicBezTo>
                    <a:pt x="236" y="0"/>
                    <a:pt x="0" y="463"/>
                    <a:pt x="12" y="1077"/>
                  </a:cubicBezTo>
                  <a:cubicBezTo>
                    <a:pt x="120" y="1103"/>
                    <a:pt x="238" y="1116"/>
                    <a:pt x="354" y="1116"/>
                  </a:cubicBezTo>
                  <a:cubicBezTo>
                    <a:pt x="879" y="1116"/>
                    <a:pt x="1385" y="849"/>
                    <a:pt x="936" y="247"/>
                  </a:cubicBezTo>
                  <a:cubicBezTo>
                    <a:pt x="801" y="75"/>
                    <a:pt x="666" y="0"/>
                    <a:pt x="5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9" name="Google Shape;37929;p37"/>
            <p:cNvSpPr/>
            <p:nvPr/>
          </p:nvSpPr>
          <p:spPr>
            <a:xfrm>
              <a:off x="6128240" y="3142724"/>
              <a:ext cx="101441" cy="77767"/>
            </a:xfrm>
            <a:custGeom>
              <a:avLst/>
              <a:gdLst/>
              <a:ahLst/>
              <a:cxnLst/>
              <a:rect l="l" t="t" r="r" b="b"/>
              <a:pathLst>
                <a:path w="1564" h="1199" extrusionOk="0">
                  <a:moveTo>
                    <a:pt x="1002" y="1"/>
                  </a:moveTo>
                  <a:cubicBezTo>
                    <a:pt x="918" y="1"/>
                    <a:pt x="820" y="18"/>
                    <a:pt x="706" y="54"/>
                  </a:cubicBezTo>
                  <a:cubicBezTo>
                    <a:pt x="1" y="274"/>
                    <a:pt x="361" y="916"/>
                    <a:pt x="1177" y="1198"/>
                  </a:cubicBezTo>
                  <a:cubicBezTo>
                    <a:pt x="1477" y="748"/>
                    <a:pt x="1563" y="1"/>
                    <a:pt x="1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0" name="Google Shape;37930;p37"/>
            <p:cNvSpPr/>
            <p:nvPr/>
          </p:nvSpPr>
          <p:spPr>
            <a:xfrm>
              <a:off x="6178182" y="3106403"/>
              <a:ext cx="81270" cy="69595"/>
            </a:xfrm>
            <a:custGeom>
              <a:avLst/>
              <a:gdLst/>
              <a:ahLst/>
              <a:cxnLst/>
              <a:rect l="l" t="t" r="r" b="b"/>
              <a:pathLst>
                <a:path w="1253" h="1073" extrusionOk="0">
                  <a:moveTo>
                    <a:pt x="418" y="0"/>
                  </a:moveTo>
                  <a:cubicBezTo>
                    <a:pt x="180" y="0"/>
                    <a:pt x="0" y="158"/>
                    <a:pt x="15" y="583"/>
                  </a:cubicBezTo>
                  <a:cubicBezTo>
                    <a:pt x="22" y="921"/>
                    <a:pt x="171" y="1072"/>
                    <a:pt x="380" y="1072"/>
                  </a:cubicBezTo>
                  <a:cubicBezTo>
                    <a:pt x="634" y="1072"/>
                    <a:pt x="977" y="846"/>
                    <a:pt x="1253" y="457"/>
                  </a:cubicBezTo>
                  <a:cubicBezTo>
                    <a:pt x="1036" y="207"/>
                    <a:pt x="689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1" name="Google Shape;37931;p37"/>
            <p:cNvSpPr/>
            <p:nvPr/>
          </p:nvSpPr>
          <p:spPr>
            <a:xfrm>
              <a:off x="6117084" y="3064892"/>
              <a:ext cx="104489" cy="80945"/>
            </a:xfrm>
            <a:custGeom>
              <a:avLst/>
              <a:gdLst/>
              <a:ahLst/>
              <a:cxnLst/>
              <a:rect l="l" t="t" r="r" b="b"/>
              <a:pathLst>
                <a:path w="1611" h="1248" extrusionOk="0">
                  <a:moveTo>
                    <a:pt x="1207" y="0"/>
                  </a:moveTo>
                  <a:cubicBezTo>
                    <a:pt x="612" y="204"/>
                    <a:pt x="1" y="862"/>
                    <a:pt x="863" y="1191"/>
                  </a:cubicBezTo>
                  <a:cubicBezTo>
                    <a:pt x="961" y="1230"/>
                    <a:pt x="1049" y="1247"/>
                    <a:pt x="1124" y="1247"/>
                  </a:cubicBezTo>
                  <a:cubicBezTo>
                    <a:pt x="1576" y="1247"/>
                    <a:pt x="1610" y="618"/>
                    <a:pt x="12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2" name="Google Shape;37932;p37"/>
            <p:cNvSpPr/>
            <p:nvPr/>
          </p:nvSpPr>
          <p:spPr>
            <a:xfrm>
              <a:off x="6208602" y="2956122"/>
              <a:ext cx="29511" cy="73227"/>
            </a:xfrm>
            <a:custGeom>
              <a:avLst/>
              <a:gdLst/>
              <a:ahLst/>
              <a:cxnLst/>
              <a:rect l="l" t="t" r="r" b="b"/>
              <a:pathLst>
                <a:path w="455" h="1129" extrusionOk="0">
                  <a:moveTo>
                    <a:pt x="455" y="0"/>
                  </a:moveTo>
                  <a:lnTo>
                    <a:pt x="0" y="1082"/>
                  </a:lnTo>
                  <a:lnTo>
                    <a:pt x="141" y="1129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3" name="Google Shape;37933;p37"/>
            <p:cNvSpPr/>
            <p:nvPr/>
          </p:nvSpPr>
          <p:spPr>
            <a:xfrm>
              <a:off x="6284812" y="3129947"/>
              <a:ext cx="76340" cy="10248"/>
            </a:xfrm>
            <a:custGeom>
              <a:avLst/>
              <a:gdLst/>
              <a:ahLst/>
              <a:cxnLst/>
              <a:rect l="l" t="t" r="r" b="b"/>
              <a:pathLst>
                <a:path w="1177" h="158" extrusionOk="0">
                  <a:moveTo>
                    <a:pt x="17" y="0"/>
                  </a:moveTo>
                  <a:lnTo>
                    <a:pt x="1" y="157"/>
                  </a:lnTo>
                  <a:lnTo>
                    <a:pt x="1176" y="12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4" name="Google Shape;37934;p37"/>
            <p:cNvSpPr/>
            <p:nvPr/>
          </p:nvSpPr>
          <p:spPr>
            <a:xfrm>
              <a:off x="6213661" y="3229572"/>
              <a:ext cx="42743" cy="67130"/>
            </a:xfrm>
            <a:custGeom>
              <a:avLst/>
              <a:gdLst/>
              <a:ahLst/>
              <a:cxnLst/>
              <a:rect l="l" t="t" r="r" b="b"/>
              <a:pathLst>
                <a:path w="659" h="1035" extrusionOk="0">
                  <a:moveTo>
                    <a:pt x="126" y="0"/>
                  </a:moveTo>
                  <a:lnTo>
                    <a:pt x="1" y="79"/>
                  </a:lnTo>
                  <a:lnTo>
                    <a:pt x="659" y="1035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5" name="Google Shape;37935;p37"/>
            <p:cNvSpPr/>
            <p:nvPr/>
          </p:nvSpPr>
          <p:spPr>
            <a:xfrm>
              <a:off x="6019470" y="3023187"/>
              <a:ext cx="65119" cy="46829"/>
            </a:xfrm>
            <a:custGeom>
              <a:avLst/>
              <a:gdLst/>
              <a:ahLst/>
              <a:cxnLst/>
              <a:rect l="l" t="t" r="r" b="b"/>
              <a:pathLst>
                <a:path w="1004" h="722" extrusionOk="0">
                  <a:moveTo>
                    <a:pt x="1" y="1"/>
                  </a:moveTo>
                  <a:lnTo>
                    <a:pt x="910" y="722"/>
                  </a:lnTo>
                  <a:lnTo>
                    <a:pt x="1004" y="5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6" name="Google Shape;37936;p37"/>
            <p:cNvSpPr/>
            <p:nvPr/>
          </p:nvSpPr>
          <p:spPr>
            <a:xfrm>
              <a:off x="6132326" y="3096414"/>
              <a:ext cx="89572" cy="91517"/>
            </a:xfrm>
            <a:custGeom>
              <a:avLst/>
              <a:gdLst/>
              <a:ahLst/>
              <a:cxnLst/>
              <a:rect l="l" t="t" r="r" b="b"/>
              <a:pathLst>
                <a:path w="1381" h="1411" extrusionOk="0">
                  <a:moveTo>
                    <a:pt x="800" y="0"/>
                  </a:moveTo>
                  <a:cubicBezTo>
                    <a:pt x="706" y="31"/>
                    <a:pt x="612" y="94"/>
                    <a:pt x="534" y="157"/>
                  </a:cubicBezTo>
                  <a:cubicBezTo>
                    <a:pt x="472" y="138"/>
                    <a:pt x="405" y="127"/>
                    <a:pt x="335" y="127"/>
                  </a:cubicBezTo>
                  <a:cubicBezTo>
                    <a:pt x="228" y="127"/>
                    <a:pt x="114" y="153"/>
                    <a:pt x="1" y="220"/>
                  </a:cubicBezTo>
                  <a:cubicBezTo>
                    <a:pt x="1" y="376"/>
                    <a:pt x="48" y="549"/>
                    <a:pt x="142" y="674"/>
                  </a:cubicBezTo>
                  <a:cubicBezTo>
                    <a:pt x="63" y="784"/>
                    <a:pt x="32" y="956"/>
                    <a:pt x="32" y="1160"/>
                  </a:cubicBezTo>
                  <a:cubicBezTo>
                    <a:pt x="95" y="1174"/>
                    <a:pt x="162" y="1182"/>
                    <a:pt x="227" y="1182"/>
                  </a:cubicBezTo>
                  <a:cubicBezTo>
                    <a:pt x="308" y="1182"/>
                    <a:pt x="386" y="1170"/>
                    <a:pt x="455" y="1144"/>
                  </a:cubicBezTo>
                  <a:cubicBezTo>
                    <a:pt x="549" y="1254"/>
                    <a:pt x="690" y="1348"/>
                    <a:pt x="878" y="1411"/>
                  </a:cubicBezTo>
                  <a:cubicBezTo>
                    <a:pt x="957" y="1285"/>
                    <a:pt x="1020" y="1113"/>
                    <a:pt x="1020" y="972"/>
                  </a:cubicBezTo>
                  <a:cubicBezTo>
                    <a:pt x="1129" y="925"/>
                    <a:pt x="1270" y="815"/>
                    <a:pt x="1380" y="643"/>
                  </a:cubicBezTo>
                  <a:cubicBezTo>
                    <a:pt x="1255" y="517"/>
                    <a:pt x="1098" y="423"/>
                    <a:pt x="941" y="392"/>
                  </a:cubicBezTo>
                  <a:cubicBezTo>
                    <a:pt x="925" y="282"/>
                    <a:pt x="878" y="141"/>
                    <a:pt x="8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7" name="Google Shape;37937;p37"/>
            <p:cNvSpPr/>
            <p:nvPr/>
          </p:nvSpPr>
          <p:spPr>
            <a:xfrm>
              <a:off x="6159762" y="3129947"/>
              <a:ext cx="22442" cy="20366"/>
            </a:xfrm>
            <a:custGeom>
              <a:avLst/>
              <a:gdLst/>
              <a:ahLst/>
              <a:cxnLst/>
              <a:rect l="l" t="t" r="r" b="b"/>
              <a:pathLst>
                <a:path w="346" h="314" extrusionOk="0">
                  <a:moveTo>
                    <a:pt x="173" y="0"/>
                  </a:moveTo>
                  <a:cubicBezTo>
                    <a:pt x="134" y="0"/>
                    <a:pt x="95" y="16"/>
                    <a:pt x="64" y="47"/>
                  </a:cubicBezTo>
                  <a:cubicBezTo>
                    <a:pt x="1" y="110"/>
                    <a:pt x="1" y="220"/>
                    <a:pt x="64" y="267"/>
                  </a:cubicBezTo>
                  <a:cubicBezTo>
                    <a:pt x="95" y="298"/>
                    <a:pt x="138" y="314"/>
                    <a:pt x="179" y="314"/>
                  </a:cubicBezTo>
                  <a:cubicBezTo>
                    <a:pt x="220" y="314"/>
                    <a:pt x="260" y="298"/>
                    <a:pt x="283" y="267"/>
                  </a:cubicBezTo>
                  <a:cubicBezTo>
                    <a:pt x="346" y="204"/>
                    <a:pt x="346" y="110"/>
                    <a:pt x="283" y="47"/>
                  </a:cubicBezTo>
                  <a:cubicBezTo>
                    <a:pt x="252" y="16"/>
                    <a:pt x="212" y="0"/>
                    <a:pt x="1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8" name="Google Shape;37938;p37"/>
            <p:cNvSpPr/>
            <p:nvPr/>
          </p:nvSpPr>
          <p:spPr>
            <a:xfrm>
              <a:off x="6027642" y="3191953"/>
              <a:ext cx="63109" cy="48840"/>
            </a:xfrm>
            <a:custGeom>
              <a:avLst/>
              <a:gdLst/>
              <a:ahLst/>
              <a:cxnLst/>
              <a:rect l="l" t="t" r="r" b="b"/>
              <a:pathLst>
                <a:path w="973" h="753" extrusionOk="0">
                  <a:moveTo>
                    <a:pt x="894" y="0"/>
                  </a:moveTo>
                  <a:lnTo>
                    <a:pt x="0" y="753"/>
                  </a:lnTo>
                  <a:lnTo>
                    <a:pt x="972" y="1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9" name="Google Shape;37939;p37"/>
            <p:cNvSpPr/>
            <p:nvPr/>
          </p:nvSpPr>
          <p:spPr>
            <a:xfrm>
              <a:off x="6056116" y="3495173"/>
              <a:ext cx="133741" cy="103517"/>
            </a:xfrm>
            <a:custGeom>
              <a:avLst/>
              <a:gdLst/>
              <a:ahLst/>
              <a:cxnLst/>
              <a:rect l="l" t="t" r="r" b="b"/>
              <a:pathLst>
                <a:path w="2062" h="1596" extrusionOk="0">
                  <a:moveTo>
                    <a:pt x="1314" y="0"/>
                  </a:moveTo>
                  <a:cubicBezTo>
                    <a:pt x="1107" y="0"/>
                    <a:pt x="856" y="123"/>
                    <a:pt x="564" y="420"/>
                  </a:cubicBezTo>
                  <a:cubicBezTo>
                    <a:pt x="1" y="983"/>
                    <a:pt x="386" y="1595"/>
                    <a:pt x="1218" y="1595"/>
                  </a:cubicBezTo>
                  <a:cubicBezTo>
                    <a:pt x="1449" y="1595"/>
                    <a:pt x="1716" y="1548"/>
                    <a:pt x="2006" y="1438"/>
                  </a:cubicBezTo>
                  <a:cubicBezTo>
                    <a:pt x="2062" y="727"/>
                    <a:pt x="1818" y="0"/>
                    <a:pt x="1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0" name="Google Shape;37940;p37"/>
            <p:cNvSpPr/>
            <p:nvPr/>
          </p:nvSpPr>
          <p:spPr>
            <a:xfrm>
              <a:off x="5952469" y="3498676"/>
              <a:ext cx="164550" cy="108770"/>
            </a:xfrm>
            <a:custGeom>
              <a:avLst/>
              <a:gdLst/>
              <a:ahLst/>
              <a:cxnLst/>
              <a:rect l="l" t="t" r="r" b="b"/>
              <a:pathLst>
                <a:path w="2537" h="1677" extrusionOk="0">
                  <a:moveTo>
                    <a:pt x="812" y="1"/>
                  </a:moveTo>
                  <a:cubicBezTo>
                    <a:pt x="215" y="1"/>
                    <a:pt x="1" y="869"/>
                    <a:pt x="532" y="1667"/>
                  </a:cubicBezTo>
                  <a:cubicBezTo>
                    <a:pt x="595" y="1673"/>
                    <a:pt x="657" y="1677"/>
                    <a:pt x="719" y="1677"/>
                  </a:cubicBezTo>
                  <a:cubicBezTo>
                    <a:pt x="1673" y="1677"/>
                    <a:pt x="2536" y="912"/>
                    <a:pt x="1300" y="162"/>
                  </a:cubicBezTo>
                  <a:cubicBezTo>
                    <a:pt x="1119" y="50"/>
                    <a:pt x="955" y="1"/>
                    <a:pt x="8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1" name="Google Shape;37941;p37"/>
            <p:cNvSpPr/>
            <p:nvPr/>
          </p:nvSpPr>
          <p:spPr>
            <a:xfrm>
              <a:off x="5916796" y="3395808"/>
              <a:ext cx="126542" cy="102025"/>
            </a:xfrm>
            <a:custGeom>
              <a:avLst/>
              <a:gdLst/>
              <a:ahLst/>
              <a:cxnLst/>
              <a:rect l="l" t="t" r="r" b="b"/>
              <a:pathLst>
                <a:path w="1951" h="1573" extrusionOk="0">
                  <a:moveTo>
                    <a:pt x="1119" y="0"/>
                  </a:moveTo>
                  <a:cubicBezTo>
                    <a:pt x="770" y="0"/>
                    <a:pt x="347" y="168"/>
                    <a:pt x="1" y="541"/>
                  </a:cubicBezTo>
                  <a:cubicBezTo>
                    <a:pt x="158" y="1042"/>
                    <a:pt x="598" y="1573"/>
                    <a:pt x="1032" y="1573"/>
                  </a:cubicBezTo>
                  <a:cubicBezTo>
                    <a:pt x="1290" y="1573"/>
                    <a:pt x="1547" y="1384"/>
                    <a:pt x="1741" y="886"/>
                  </a:cubicBezTo>
                  <a:cubicBezTo>
                    <a:pt x="1951" y="328"/>
                    <a:pt x="1607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2" name="Google Shape;37942;p37"/>
            <p:cNvSpPr/>
            <p:nvPr/>
          </p:nvSpPr>
          <p:spPr>
            <a:xfrm>
              <a:off x="6104826" y="3394057"/>
              <a:ext cx="131277" cy="108122"/>
            </a:xfrm>
            <a:custGeom>
              <a:avLst/>
              <a:gdLst/>
              <a:ahLst/>
              <a:cxnLst/>
              <a:rect l="l" t="t" r="r" b="b"/>
              <a:pathLst>
                <a:path w="2024" h="1667" extrusionOk="0">
                  <a:moveTo>
                    <a:pt x="723" y="1"/>
                  </a:moveTo>
                  <a:cubicBezTo>
                    <a:pt x="273" y="1"/>
                    <a:pt x="1" y="326"/>
                    <a:pt x="174" y="1054"/>
                  </a:cubicBezTo>
                  <a:cubicBezTo>
                    <a:pt x="272" y="1472"/>
                    <a:pt x="503" y="1667"/>
                    <a:pt x="784" y="1667"/>
                  </a:cubicBezTo>
                  <a:cubicBezTo>
                    <a:pt x="1177" y="1667"/>
                    <a:pt x="1667" y="1285"/>
                    <a:pt x="2023" y="599"/>
                  </a:cubicBezTo>
                  <a:cubicBezTo>
                    <a:pt x="1568" y="214"/>
                    <a:pt x="1087" y="1"/>
                    <a:pt x="7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3" name="Google Shape;37943;p37"/>
            <p:cNvSpPr/>
            <p:nvPr/>
          </p:nvSpPr>
          <p:spPr>
            <a:xfrm>
              <a:off x="5990023" y="3304809"/>
              <a:ext cx="163447" cy="124142"/>
            </a:xfrm>
            <a:custGeom>
              <a:avLst/>
              <a:gdLst/>
              <a:ahLst/>
              <a:cxnLst/>
              <a:rect l="l" t="t" r="r" b="b"/>
              <a:pathLst>
                <a:path w="2520" h="1914" extrusionOk="0">
                  <a:moveTo>
                    <a:pt x="1395" y="0"/>
                  </a:moveTo>
                  <a:cubicBezTo>
                    <a:pt x="392" y="706"/>
                    <a:pt x="0" y="1866"/>
                    <a:pt x="1348" y="1913"/>
                  </a:cubicBezTo>
                  <a:cubicBezTo>
                    <a:pt x="1366" y="1913"/>
                    <a:pt x="1383" y="1913"/>
                    <a:pt x="1401" y="1913"/>
                  </a:cubicBezTo>
                  <a:cubicBezTo>
                    <a:pt x="2373" y="1913"/>
                    <a:pt x="2520" y="1048"/>
                    <a:pt x="1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4" name="Google Shape;37944;p37"/>
            <p:cNvSpPr/>
            <p:nvPr/>
          </p:nvSpPr>
          <p:spPr>
            <a:xfrm>
              <a:off x="5983926" y="3403656"/>
              <a:ext cx="172852" cy="151059"/>
            </a:xfrm>
            <a:custGeom>
              <a:avLst/>
              <a:gdLst/>
              <a:ahLst/>
              <a:cxnLst/>
              <a:rect l="l" t="t" r="r" b="b"/>
              <a:pathLst>
                <a:path w="2665" h="2329" extrusionOk="0">
                  <a:moveTo>
                    <a:pt x="1333" y="0"/>
                  </a:moveTo>
                  <a:cubicBezTo>
                    <a:pt x="895" y="0"/>
                    <a:pt x="472" y="248"/>
                    <a:pt x="267" y="671"/>
                  </a:cubicBezTo>
                  <a:cubicBezTo>
                    <a:pt x="0" y="1266"/>
                    <a:pt x="251" y="1956"/>
                    <a:pt x="847" y="2222"/>
                  </a:cubicBezTo>
                  <a:cubicBezTo>
                    <a:pt x="1004" y="2295"/>
                    <a:pt x="1169" y="2329"/>
                    <a:pt x="1332" y="2329"/>
                  </a:cubicBezTo>
                  <a:cubicBezTo>
                    <a:pt x="1770" y="2329"/>
                    <a:pt x="2193" y="2081"/>
                    <a:pt x="2398" y="1658"/>
                  </a:cubicBezTo>
                  <a:cubicBezTo>
                    <a:pt x="2665" y="1063"/>
                    <a:pt x="2414" y="373"/>
                    <a:pt x="1818" y="106"/>
                  </a:cubicBezTo>
                  <a:cubicBezTo>
                    <a:pt x="1661" y="34"/>
                    <a:pt x="1496" y="0"/>
                    <a:pt x="1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5" name="Google Shape;37945;p37"/>
            <p:cNvSpPr/>
            <p:nvPr/>
          </p:nvSpPr>
          <p:spPr>
            <a:xfrm>
              <a:off x="6056959" y="3492838"/>
              <a:ext cx="119991" cy="92296"/>
            </a:xfrm>
            <a:custGeom>
              <a:avLst/>
              <a:gdLst/>
              <a:ahLst/>
              <a:cxnLst/>
              <a:rect l="l" t="t" r="r" b="b"/>
              <a:pathLst>
                <a:path w="1850" h="1423" extrusionOk="0">
                  <a:moveTo>
                    <a:pt x="1185" y="1"/>
                  </a:moveTo>
                  <a:cubicBezTo>
                    <a:pt x="998" y="1"/>
                    <a:pt x="771" y="111"/>
                    <a:pt x="504" y="377"/>
                  </a:cubicBezTo>
                  <a:cubicBezTo>
                    <a:pt x="1" y="881"/>
                    <a:pt x="344" y="1423"/>
                    <a:pt x="1097" y="1423"/>
                  </a:cubicBezTo>
                  <a:cubicBezTo>
                    <a:pt x="1305" y="1423"/>
                    <a:pt x="1544" y="1381"/>
                    <a:pt x="1805" y="1286"/>
                  </a:cubicBezTo>
                  <a:cubicBezTo>
                    <a:pt x="1850" y="644"/>
                    <a:pt x="1635" y="1"/>
                    <a:pt x="1185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6" name="Google Shape;37946;p37"/>
            <p:cNvSpPr/>
            <p:nvPr/>
          </p:nvSpPr>
          <p:spPr>
            <a:xfrm>
              <a:off x="5964922" y="3495692"/>
              <a:ext cx="146648" cy="97420"/>
            </a:xfrm>
            <a:custGeom>
              <a:avLst/>
              <a:gdLst/>
              <a:ahLst/>
              <a:cxnLst/>
              <a:rect l="l" t="t" r="r" b="b"/>
              <a:pathLst>
                <a:path w="2261" h="1502" extrusionOk="0">
                  <a:moveTo>
                    <a:pt x="722" y="1"/>
                  </a:moveTo>
                  <a:cubicBezTo>
                    <a:pt x="194" y="1"/>
                    <a:pt x="1" y="772"/>
                    <a:pt x="481" y="1493"/>
                  </a:cubicBezTo>
                  <a:cubicBezTo>
                    <a:pt x="534" y="1499"/>
                    <a:pt x="588" y="1501"/>
                    <a:pt x="641" y="1501"/>
                  </a:cubicBezTo>
                  <a:cubicBezTo>
                    <a:pt x="1481" y="1501"/>
                    <a:pt x="2261" y="823"/>
                    <a:pt x="1155" y="145"/>
                  </a:cubicBezTo>
                  <a:cubicBezTo>
                    <a:pt x="995" y="45"/>
                    <a:pt x="849" y="1"/>
                    <a:pt x="722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7" name="Google Shape;37947;p37"/>
            <p:cNvSpPr/>
            <p:nvPr/>
          </p:nvSpPr>
          <p:spPr>
            <a:xfrm>
              <a:off x="5933076" y="3404305"/>
              <a:ext cx="113181" cy="90869"/>
            </a:xfrm>
            <a:custGeom>
              <a:avLst/>
              <a:gdLst/>
              <a:ahLst/>
              <a:cxnLst/>
              <a:rect l="l" t="t" r="r" b="b"/>
              <a:pathLst>
                <a:path w="1745" h="1401" extrusionOk="0">
                  <a:moveTo>
                    <a:pt x="1001" y="0"/>
                  </a:moveTo>
                  <a:cubicBezTo>
                    <a:pt x="690" y="0"/>
                    <a:pt x="313" y="147"/>
                    <a:pt x="1" y="473"/>
                  </a:cubicBezTo>
                  <a:cubicBezTo>
                    <a:pt x="138" y="924"/>
                    <a:pt x="534" y="1401"/>
                    <a:pt x="922" y="1401"/>
                  </a:cubicBezTo>
                  <a:cubicBezTo>
                    <a:pt x="1154" y="1401"/>
                    <a:pt x="1382" y="1231"/>
                    <a:pt x="1552" y="786"/>
                  </a:cubicBezTo>
                  <a:cubicBezTo>
                    <a:pt x="1745" y="291"/>
                    <a:pt x="1439" y="0"/>
                    <a:pt x="1001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8" name="Google Shape;37948;p37"/>
            <p:cNvSpPr/>
            <p:nvPr/>
          </p:nvSpPr>
          <p:spPr>
            <a:xfrm>
              <a:off x="6101453" y="3402359"/>
              <a:ext cx="117332" cy="96512"/>
            </a:xfrm>
            <a:custGeom>
              <a:avLst/>
              <a:gdLst/>
              <a:ahLst/>
              <a:cxnLst/>
              <a:rect l="l" t="t" r="r" b="b"/>
              <a:pathLst>
                <a:path w="1809" h="1488" extrusionOk="0">
                  <a:moveTo>
                    <a:pt x="642" y="1"/>
                  </a:moveTo>
                  <a:cubicBezTo>
                    <a:pt x="241" y="1"/>
                    <a:pt x="0" y="291"/>
                    <a:pt x="148" y="941"/>
                  </a:cubicBezTo>
                  <a:cubicBezTo>
                    <a:pt x="239" y="1314"/>
                    <a:pt x="447" y="1487"/>
                    <a:pt x="699" y="1487"/>
                  </a:cubicBezTo>
                  <a:cubicBezTo>
                    <a:pt x="1051" y="1487"/>
                    <a:pt x="1489" y="1147"/>
                    <a:pt x="1809" y="534"/>
                  </a:cubicBezTo>
                  <a:cubicBezTo>
                    <a:pt x="1396" y="191"/>
                    <a:pt x="967" y="1"/>
                    <a:pt x="642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9" name="Google Shape;37949;p37"/>
            <p:cNvSpPr/>
            <p:nvPr/>
          </p:nvSpPr>
          <p:spPr>
            <a:xfrm>
              <a:off x="5998131" y="3323100"/>
              <a:ext cx="146843" cy="110911"/>
            </a:xfrm>
            <a:custGeom>
              <a:avLst/>
              <a:gdLst/>
              <a:ahLst/>
              <a:cxnLst/>
              <a:rect l="l" t="t" r="r" b="b"/>
              <a:pathLst>
                <a:path w="2264" h="171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346" y="627"/>
                    <a:pt x="1" y="1662"/>
                    <a:pt x="1208" y="1709"/>
                  </a:cubicBezTo>
                  <a:cubicBezTo>
                    <a:pt x="1217" y="1709"/>
                    <a:pt x="1226" y="1709"/>
                    <a:pt x="1235" y="1709"/>
                  </a:cubicBezTo>
                  <a:cubicBezTo>
                    <a:pt x="2120" y="1709"/>
                    <a:pt x="2263" y="947"/>
                    <a:pt x="1255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0" name="Google Shape;37950;p37"/>
            <p:cNvSpPr/>
            <p:nvPr/>
          </p:nvSpPr>
          <p:spPr>
            <a:xfrm>
              <a:off x="6021545" y="3362729"/>
              <a:ext cx="96966" cy="73292"/>
            </a:xfrm>
            <a:custGeom>
              <a:avLst/>
              <a:gdLst/>
              <a:ahLst/>
              <a:cxnLst/>
              <a:rect l="l" t="t" r="r" b="b"/>
              <a:pathLst>
                <a:path w="1495" h="1130" extrusionOk="0">
                  <a:moveTo>
                    <a:pt x="831" y="1"/>
                  </a:moveTo>
                  <a:cubicBezTo>
                    <a:pt x="235" y="408"/>
                    <a:pt x="0" y="1098"/>
                    <a:pt x="815" y="1129"/>
                  </a:cubicBezTo>
                  <a:cubicBezTo>
                    <a:pt x="824" y="1130"/>
                    <a:pt x="833" y="1130"/>
                    <a:pt x="841" y="1130"/>
                  </a:cubicBezTo>
                  <a:cubicBezTo>
                    <a:pt x="1413" y="1130"/>
                    <a:pt x="1495" y="618"/>
                    <a:pt x="8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1" name="Google Shape;37951;p37"/>
            <p:cNvSpPr/>
            <p:nvPr/>
          </p:nvSpPr>
          <p:spPr>
            <a:xfrm>
              <a:off x="6033739" y="3385106"/>
              <a:ext cx="75627" cy="58050"/>
            </a:xfrm>
            <a:custGeom>
              <a:avLst/>
              <a:gdLst/>
              <a:ahLst/>
              <a:cxnLst/>
              <a:rect l="l" t="t" r="r" b="b"/>
              <a:pathLst>
                <a:path w="1166" h="895" extrusionOk="0">
                  <a:moveTo>
                    <a:pt x="643" y="1"/>
                  </a:moveTo>
                  <a:cubicBezTo>
                    <a:pt x="188" y="330"/>
                    <a:pt x="0" y="878"/>
                    <a:pt x="627" y="894"/>
                  </a:cubicBezTo>
                  <a:cubicBezTo>
                    <a:pt x="636" y="894"/>
                    <a:pt x="645" y="894"/>
                    <a:pt x="653" y="894"/>
                  </a:cubicBezTo>
                  <a:cubicBezTo>
                    <a:pt x="1100" y="894"/>
                    <a:pt x="1166" y="493"/>
                    <a:pt x="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2" name="Google Shape;37952;p37"/>
            <p:cNvSpPr/>
            <p:nvPr/>
          </p:nvSpPr>
          <p:spPr>
            <a:xfrm>
              <a:off x="6103204" y="3425319"/>
              <a:ext cx="73940" cy="60774"/>
            </a:xfrm>
            <a:custGeom>
              <a:avLst/>
              <a:gdLst/>
              <a:ahLst/>
              <a:cxnLst/>
              <a:rect l="l" t="t" r="r" b="b"/>
              <a:pathLst>
                <a:path w="1140" h="937" extrusionOk="0">
                  <a:moveTo>
                    <a:pt x="406" y="0"/>
                  </a:moveTo>
                  <a:cubicBezTo>
                    <a:pt x="152" y="0"/>
                    <a:pt x="1" y="186"/>
                    <a:pt x="105" y="603"/>
                  </a:cubicBezTo>
                  <a:cubicBezTo>
                    <a:pt x="157" y="830"/>
                    <a:pt x="284" y="936"/>
                    <a:pt x="439" y="936"/>
                  </a:cubicBezTo>
                  <a:cubicBezTo>
                    <a:pt x="659" y="936"/>
                    <a:pt x="937" y="723"/>
                    <a:pt x="1139" y="337"/>
                  </a:cubicBezTo>
                  <a:cubicBezTo>
                    <a:pt x="881" y="120"/>
                    <a:pt x="610" y="0"/>
                    <a:pt x="4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3" name="Google Shape;37953;p37"/>
            <p:cNvSpPr/>
            <p:nvPr/>
          </p:nvSpPr>
          <p:spPr>
            <a:xfrm>
              <a:off x="6093151" y="3433232"/>
              <a:ext cx="63628" cy="53380"/>
            </a:xfrm>
            <a:custGeom>
              <a:avLst/>
              <a:gdLst/>
              <a:ahLst/>
              <a:cxnLst/>
              <a:rect l="l" t="t" r="r" b="b"/>
              <a:pathLst>
                <a:path w="981" h="823" extrusionOk="0">
                  <a:moveTo>
                    <a:pt x="350" y="0"/>
                  </a:moveTo>
                  <a:cubicBezTo>
                    <a:pt x="131" y="0"/>
                    <a:pt x="0" y="163"/>
                    <a:pt x="87" y="528"/>
                  </a:cubicBezTo>
                  <a:cubicBezTo>
                    <a:pt x="133" y="729"/>
                    <a:pt x="245" y="823"/>
                    <a:pt x="381" y="823"/>
                  </a:cubicBezTo>
                  <a:cubicBezTo>
                    <a:pt x="574" y="823"/>
                    <a:pt x="815" y="633"/>
                    <a:pt x="981" y="293"/>
                  </a:cubicBezTo>
                  <a:cubicBezTo>
                    <a:pt x="758" y="105"/>
                    <a:pt x="525" y="0"/>
                    <a:pt x="3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4" name="Google Shape;37954;p37"/>
            <p:cNvSpPr/>
            <p:nvPr/>
          </p:nvSpPr>
          <p:spPr>
            <a:xfrm>
              <a:off x="6068309" y="3496989"/>
              <a:ext cx="81529" cy="62914"/>
            </a:xfrm>
            <a:custGeom>
              <a:avLst/>
              <a:gdLst/>
              <a:ahLst/>
              <a:cxnLst/>
              <a:rect l="l" t="t" r="r" b="b"/>
              <a:pathLst>
                <a:path w="1257" h="970" extrusionOk="0">
                  <a:moveTo>
                    <a:pt x="799" y="1"/>
                  </a:moveTo>
                  <a:cubicBezTo>
                    <a:pt x="674" y="1"/>
                    <a:pt x="522" y="74"/>
                    <a:pt x="345" y="251"/>
                  </a:cubicBezTo>
                  <a:cubicBezTo>
                    <a:pt x="0" y="595"/>
                    <a:pt x="236" y="969"/>
                    <a:pt x="748" y="969"/>
                  </a:cubicBezTo>
                  <a:cubicBezTo>
                    <a:pt x="888" y="969"/>
                    <a:pt x="1048" y="941"/>
                    <a:pt x="1223" y="878"/>
                  </a:cubicBezTo>
                  <a:cubicBezTo>
                    <a:pt x="1256" y="443"/>
                    <a:pt x="1107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5" name="Google Shape;37955;p37"/>
            <p:cNvSpPr/>
            <p:nvPr/>
          </p:nvSpPr>
          <p:spPr>
            <a:xfrm>
              <a:off x="6057024" y="3485574"/>
              <a:ext cx="80556" cy="62201"/>
            </a:xfrm>
            <a:custGeom>
              <a:avLst/>
              <a:gdLst/>
              <a:ahLst/>
              <a:cxnLst/>
              <a:rect l="l" t="t" r="r" b="b"/>
              <a:pathLst>
                <a:path w="1242" h="959" extrusionOk="0">
                  <a:moveTo>
                    <a:pt x="790" y="1"/>
                  </a:moveTo>
                  <a:cubicBezTo>
                    <a:pt x="663" y="1"/>
                    <a:pt x="510" y="75"/>
                    <a:pt x="331" y="254"/>
                  </a:cubicBezTo>
                  <a:cubicBezTo>
                    <a:pt x="0" y="597"/>
                    <a:pt x="234" y="959"/>
                    <a:pt x="733" y="959"/>
                  </a:cubicBezTo>
                  <a:cubicBezTo>
                    <a:pt x="873" y="959"/>
                    <a:pt x="1034" y="931"/>
                    <a:pt x="1209" y="865"/>
                  </a:cubicBezTo>
                  <a:cubicBezTo>
                    <a:pt x="1242" y="433"/>
                    <a:pt x="1095" y="1"/>
                    <a:pt x="7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6" name="Google Shape;37956;p37"/>
            <p:cNvSpPr/>
            <p:nvPr/>
          </p:nvSpPr>
          <p:spPr>
            <a:xfrm>
              <a:off x="5994109" y="3500557"/>
              <a:ext cx="103711" cy="67973"/>
            </a:xfrm>
            <a:custGeom>
              <a:avLst/>
              <a:gdLst/>
              <a:ahLst/>
              <a:cxnLst/>
              <a:rect l="l" t="t" r="r" b="b"/>
              <a:pathLst>
                <a:path w="1599" h="1048" extrusionOk="0">
                  <a:moveTo>
                    <a:pt x="511" y="1"/>
                  </a:moveTo>
                  <a:cubicBezTo>
                    <a:pt x="141" y="1"/>
                    <a:pt x="1" y="537"/>
                    <a:pt x="329" y="1042"/>
                  </a:cubicBezTo>
                  <a:cubicBezTo>
                    <a:pt x="366" y="1046"/>
                    <a:pt x="403" y="1047"/>
                    <a:pt x="439" y="1047"/>
                  </a:cubicBezTo>
                  <a:cubicBezTo>
                    <a:pt x="1044" y="1047"/>
                    <a:pt x="1598" y="574"/>
                    <a:pt x="815" y="101"/>
                  </a:cubicBezTo>
                  <a:cubicBezTo>
                    <a:pt x="703" y="32"/>
                    <a:pt x="600" y="1"/>
                    <a:pt x="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7" name="Google Shape;37957;p37"/>
            <p:cNvSpPr/>
            <p:nvPr/>
          </p:nvSpPr>
          <p:spPr>
            <a:xfrm>
              <a:off x="6008573" y="3486352"/>
              <a:ext cx="104489" cy="67908"/>
            </a:xfrm>
            <a:custGeom>
              <a:avLst/>
              <a:gdLst/>
              <a:ahLst/>
              <a:cxnLst/>
              <a:rect l="l" t="t" r="r" b="b"/>
              <a:pathLst>
                <a:path w="1611" h="1047" extrusionOk="0">
                  <a:moveTo>
                    <a:pt x="516" y="0"/>
                  </a:moveTo>
                  <a:cubicBezTo>
                    <a:pt x="138" y="0"/>
                    <a:pt x="0" y="536"/>
                    <a:pt x="341" y="1042"/>
                  </a:cubicBezTo>
                  <a:cubicBezTo>
                    <a:pt x="378" y="1045"/>
                    <a:pt x="415" y="1047"/>
                    <a:pt x="452" y="1047"/>
                  </a:cubicBezTo>
                  <a:cubicBezTo>
                    <a:pt x="1056" y="1047"/>
                    <a:pt x="1610" y="574"/>
                    <a:pt x="827" y="101"/>
                  </a:cubicBezTo>
                  <a:cubicBezTo>
                    <a:pt x="712" y="31"/>
                    <a:pt x="607" y="0"/>
                    <a:pt x="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8" name="Google Shape;37958;p37"/>
            <p:cNvSpPr/>
            <p:nvPr/>
          </p:nvSpPr>
          <p:spPr>
            <a:xfrm>
              <a:off x="5964598" y="3424346"/>
              <a:ext cx="75497" cy="61617"/>
            </a:xfrm>
            <a:custGeom>
              <a:avLst/>
              <a:gdLst/>
              <a:ahLst/>
              <a:cxnLst/>
              <a:rect l="l" t="t" r="r" b="b"/>
              <a:pathLst>
                <a:path w="1164" h="950" extrusionOk="0">
                  <a:moveTo>
                    <a:pt x="666" y="0"/>
                  </a:moveTo>
                  <a:cubicBezTo>
                    <a:pt x="459" y="0"/>
                    <a:pt x="208" y="100"/>
                    <a:pt x="0" y="320"/>
                  </a:cubicBezTo>
                  <a:cubicBezTo>
                    <a:pt x="89" y="626"/>
                    <a:pt x="357" y="950"/>
                    <a:pt x="618" y="950"/>
                  </a:cubicBezTo>
                  <a:cubicBezTo>
                    <a:pt x="773" y="950"/>
                    <a:pt x="924" y="837"/>
                    <a:pt x="1035" y="540"/>
                  </a:cubicBezTo>
                  <a:cubicBezTo>
                    <a:pt x="1164" y="200"/>
                    <a:pt x="958" y="0"/>
                    <a:pt x="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9" name="Google Shape;37959;p37"/>
            <p:cNvSpPr/>
            <p:nvPr/>
          </p:nvSpPr>
          <p:spPr>
            <a:xfrm>
              <a:off x="5985937" y="3433102"/>
              <a:ext cx="76405" cy="61033"/>
            </a:xfrm>
            <a:custGeom>
              <a:avLst/>
              <a:gdLst/>
              <a:ahLst/>
              <a:cxnLst/>
              <a:rect l="l" t="t" r="r" b="b"/>
              <a:pathLst>
                <a:path w="1178" h="941" extrusionOk="0">
                  <a:moveTo>
                    <a:pt x="688" y="0"/>
                  </a:moveTo>
                  <a:cubicBezTo>
                    <a:pt x="477" y="0"/>
                    <a:pt x="218" y="102"/>
                    <a:pt x="1" y="326"/>
                  </a:cubicBezTo>
                  <a:cubicBezTo>
                    <a:pt x="99" y="621"/>
                    <a:pt x="370" y="941"/>
                    <a:pt x="632" y="941"/>
                  </a:cubicBezTo>
                  <a:cubicBezTo>
                    <a:pt x="787" y="941"/>
                    <a:pt x="940" y="828"/>
                    <a:pt x="1051" y="530"/>
                  </a:cubicBezTo>
                  <a:cubicBezTo>
                    <a:pt x="1178" y="194"/>
                    <a:pt x="979" y="0"/>
                    <a:pt x="6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0" name="Google Shape;37960;p37"/>
            <p:cNvSpPr/>
            <p:nvPr/>
          </p:nvSpPr>
          <p:spPr>
            <a:xfrm>
              <a:off x="6012400" y="3441534"/>
              <a:ext cx="76470" cy="60774"/>
            </a:xfrm>
            <a:custGeom>
              <a:avLst/>
              <a:gdLst/>
              <a:ahLst/>
              <a:cxnLst/>
              <a:rect l="l" t="t" r="r" b="b"/>
              <a:pathLst>
                <a:path w="1179" h="937" extrusionOk="0">
                  <a:moveTo>
                    <a:pt x="675" y="0"/>
                  </a:moveTo>
                  <a:cubicBezTo>
                    <a:pt x="464" y="0"/>
                    <a:pt x="209" y="100"/>
                    <a:pt x="0" y="322"/>
                  </a:cubicBezTo>
                  <a:cubicBezTo>
                    <a:pt x="89" y="617"/>
                    <a:pt x="356" y="936"/>
                    <a:pt x="620" y="936"/>
                  </a:cubicBezTo>
                  <a:cubicBezTo>
                    <a:pt x="777" y="936"/>
                    <a:pt x="933" y="824"/>
                    <a:pt x="1050" y="526"/>
                  </a:cubicBezTo>
                  <a:cubicBezTo>
                    <a:pt x="1178" y="196"/>
                    <a:pt x="970" y="0"/>
                    <a:pt x="6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1" name="Google Shape;37961;p37"/>
            <p:cNvSpPr/>
            <p:nvPr/>
          </p:nvSpPr>
          <p:spPr>
            <a:xfrm>
              <a:off x="6029718" y="3477467"/>
              <a:ext cx="84383" cy="64276"/>
            </a:xfrm>
            <a:custGeom>
              <a:avLst/>
              <a:gdLst/>
              <a:ahLst/>
              <a:cxnLst/>
              <a:rect l="l" t="t" r="r" b="b"/>
              <a:pathLst>
                <a:path w="1301" h="991" extrusionOk="0">
                  <a:moveTo>
                    <a:pt x="405" y="0"/>
                  </a:moveTo>
                  <a:cubicBezTo>
                    <a:pt x="102" y="0"/>
                    <a:pt x="0" y="465"/>
                    <a:pt x="188" y="990"/>
                  </a:cubicBezTo>
                  <a:cubicBezTo>
                    <a:pt x="689" y="943"/>
                    <a:pt x="1301" y="520"/>
                    <a:pt x="674" y="97"/>
                  </a:cubicBezTo>
                  <a:cubicBezTo>
                    <a:pt x="572" y="30"/>
                    <a:pt x="482" y="0"/>
                    <a:pt x="4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2" name="Google Shape;37962;p37"/>
            <p:cNvSpPr/>
            <p:nvPr/>
          </p:nvSpPr>
          <p:spPr>
            <a:xfrm>
              <a:off x="6046970" y="3479996"/>
              <a:ext cx="81659" cy="58698"/>
            </a:xfrm>
            <a:custGeom>
              <a:avLst/>
              <a:gdLst/>
              <a:ahLst/>
              <a:cxnLst/>
              <a:rect l="l" t="t" r="r" b="b"/>
              <a:pathLst>
                <a:path w="1259" h="905" extrusionOk="0">
                  <a:moveTo>
                    <a:pt x="826" y="0"/>
                  </a:moveTo>
                  <a:cubicBezTo>
                    <a:pt x="732" y="0"/>
                    <a:pt x="619" y="41"/>
                    <a:pt x="486" y="136"/>
                  </a:cubicBezTo>
                  <a:cubicBezTo>
                    <a:pt x="0" y="497"/>
                    <a:pt x="455" y="904"/>
                    <a:pt x="1160" y="904"/>
                  </a:cubicBezTo>
                  <a:cubicBezTo>
                    <a:pt x="1258" y="524"/>
                    <a:pt x="1164" y="0"/>
                    <a:pt x="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3" name="Google Shape;37963;p37"/>
            <p:cNvSpPr/>
            <p:nvPr/>
          </p:nvSpPr>
          <p:spPr>
            <a:xfrm>
              <a:off x="6071877" y="3448539"/>
              <a:ext cx="69660" cy="57661"/>
            </a:xfrm>
            <a:custGeom>
              <a:avLst/>
              <a:gdLst/>
              <a:ahLst/>
              <a:cxnLst/>
              <a:rect l="l" t="t" r="r" b="b"/>
              <a:pathLst>
                <a:path w="1074" h="889" extrusionOk="0">
                  <a:moveTo>
                    <a:pt x="510" y="1"/>
                  </a:moveTo>
                  <a:cubicBezTo>
                    <a:pt x="217" y="1"/>
                    <a:pt x="1" y="156"/>
                    <a:pt x="165" y="590"/>
                  </a:cubicBezTo>
                  <a:cubicBezTo>
                    <a:pt x="237" y="797"/>
                    <a:pt x="350" y="888"/>
                    <a:pt x="474" y="888"/>
                  </a:cubicBezTo>
                  <a:cubicBezTo>
                    <a:pt x="696" y="888"/>
                    <a:pt x="953" y="594"/>
                    <a:pt x="1074" y="151"/>
                  </a:cubicBezTo>
                  <a:cubicBezTo>
                    <a:pt x="905" y="61"/>
                    <a:pt x="693" y="1"/>
                    <a:pt x="5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4" name="Google Shape;37964;p37"/>
            <p:cNvSpPr/>
            <p:nvPr/>
          </p:nvSpPr>
          <p:spPr>
            <a:xfrm>
              <a:off x="6027642" y="3420714"/>
              <a:ext cx="88274" cy="66157"/>
            </a:xfrm>
            <a:custGeom>
              <a:avLst/>
              <a:gdLst/>
              <a:ahLst/>
              <a:cxnLst/>
              <a:rect l="l" t="t" r="r" b="b"/>
              <a:pathLst>
                <a:path w="1361" h="1020" extrusionOk="0">
                  <a:moveTo>
                    <a:pt x="706" y="0"/>
                  </a:moveTo>
                  <a:cubicBezTo>
                    <a:pt x="314" y="314"/>
                    <a:pt x="0" y="988"/>
                    <a:pt x="753" y="1019"/>
                  </a:cubicBezTo>
                  <a:cubicBezTo>
                    <a:pt x="761" y="1019"/>
                    <a:pt x="768" y="1019"/>
                    <a:pt x="776" y="1019"/>
                  </a:cubicBezTo>
                  <a:cubicBezTo>
                    <a:pt x="1361" y="1019"/>
                    <a:pt x="1247" y="433"/>
                    <a:pt x="7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5" name="Google Shape;37965;p37"/>
            <p:cNvSpPr/>
            <p:nvPr/>
          </p:nvSpPr>
          <p:spPr>
            <a:xfrm>
              <a:off x="6073368" y="3326148"/>
              <a:ext cx="8172" cy="62071"/>
            </a:xfrm>
            <a:custGeom>
              <a:avLst/>
              <a:gdLst/>
              <a:ahLst/>
              <a:cxnLst/>
              <a:rect l="l" t="t" r="r" b="b"/>
              <a:pathLst>
                <a:path w="126" h="957" extrusionOk="0">
                  <a:moveTo>
                    <a:pt x="63" y="0"/>
                  </a:moveTo>
                  <a:lnTo>
                    <a:pt x="1" y="941"/>
                  </a:lnTo>
                  <a:lnTo>
                    <a:pt x="126" y="957"/>
                  </a:lnTo>
                  <a:lnTo>
                    <a:pt x="126" y="957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6" name="Google Shape;37966;p37"/>
            <p:cNvSpPr/>
            <p:nvPr/>
          </p:nvSpPr>
          <p:spPr>
            <a:xfrm>
              <a:off x="6160800" y="3433881"/>
              <a:ext cx="60060" cy="21469"/>
            </a:xfrm>
            <a:custGeom>
              <a:avLst/>
              <a:gdLst/>
              <a:ahLst/>
              <a:cxnLst/>
              <a:rect l="l" t="t" r="r" b="b"/>
              <a:pathLst>
                <a:path w="926" h="331" extrusionOk="0">
                  <a:moveTo>
                    <a:pt x="925" y="1"/>
                  </a:moveTo>
                  <a:lnTo>
                    <a:pt x="1" y="205"/>
                  </a:lnTo>
                  <a:lnTo>
                    <a:pt x="32" y="330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7" name="Google Shape;37967;p37"/>
            <p:cNvSpPr/>
            <p:nvPr/>
          </p:nvSpPr>
          <p:spPr>
            <a:xfrm>
              <a:off x="6132326" y="3540640"/>
              <a:ext cx="49877" cy="43781"/>
            </a:xfrm>
            <a:custGeom>
              <a:avLst/>
              <a:gdLst/>
              <a:ahLst/>
              <a:cxnLst/>
              <a:rect l="l" t="t" r="r" b="b"/>
              <a:pathLst>
                <a:path w="769" h="675" extrusionOk="0">
                  <a:moveTo>
                    <a:pt x="79" y="1"/>
                  </a:moveTo>
                  <a:lnTo>
                    <a:pt x="1" y="95"/>
                  </a:lnTo>
                  <a:lnTo>
                    <a:pt x="769" y="675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8" name="Google Shape;37968;p37"/>
            <p:cNvSpPr/>
            <p:nvPr/>
          </p:nvSpPr>
          <p:spPr>
            <a:xfrm>
              <a:off x="5926979" y="3435956"/>
              <a:ext cx="61033" cy="19393"/>
            </a:xfrm>
            <a:custGeom>
              <a:avLst/>
              <a:gdLst/>
              <a:ahLst/>
              <a:cxnLst/>
              <a:rect l="l" t="t" r="r" b="b"/>
              <a:pathLst>
                <a:path w="941" h="299" extrusionOk="0">
                  <a:moveTo>
                    <a:pt x="0" y="0"/>
                  </a:moveTo>
                  <a:lnTo>
                    <a:pt x="894" y="298"/>
                  </a:lnTo>
                  <a:lnTo>
                    <a:pt x="941" y="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9" name="Google Shape;37969;p37"/>
            <p:cNvSpPr/>
            <p:nvPr/>
          </p:nvSpPr>
          <p:spPr>
            <a:xfrm>
              <a:off x="6036787" y="3449188"/>
              <a:ext cx="76275" cy="70179"/>
            </a:xfrm>
            <a:custGeom>
              <a:avLst/>
              <a:gdLst/>
              <a:ahLst/>
              <a:cxnLst/>
              <a:rect l="l" t="t" r="r" b="b"/>
              <a:pathLst>
                <a:path w="1176" h="1082" extrusionOk="0">
                  <a:moveTo>
                    <a:pt x="565" y="0"/>
                  </a:moveTo>
                  <a:cubicBezTo>
                    <a:pt x="502" y="47"/>
                    <a:pt x="439" y="110"/>
                    <a:pt x="392" y="188"/>
                  </a:cubicBezTo>
                  <a:cubicBezTo>
                    <a:pt x="267" y="188"/>
                    <a:pt x="126" y="235"/>
                    <a:pt x="0" y="361"/>
                  </a:cubicBezTo>
                  <a:cubicBezTo>
                    <a:pt x="47" y="486"/>
                    <a:pt x="126" y="611"/>
                    <a:pt x="235" y="674"/>
                  </a:cubicBezTo>
                  <a:cubicBezTo>
                    <a:pt x="204" y="784"/>
                    <a:pt x="220" y="925"/>
                    <a:pt x="282" y="1082"/>
                  </a:cubicBezTo>
                  <a:cubicBezTo>
                    <a:pt x="392" y="1082"/>
                    <a:pt x="518" y="1035"/>
                    <a:pt x="596" y="956"/>
                  </a:cubicBezTo>
                  <a:cubicBezTo>
                    <a:pt x="690" y="1019"/>
                    <a:pt x="831" y="1066"/>
                    <a:pt x="1003" y="1066"/>
                  </a:cubicBezTo>
                  <a:cubicBezTo>
                    <a:pt x="1035" y="941"/>
                    <a:pt x="1019" y="799"/>
                    <a:pt x="988" y="690"/>
                  </a:cubicBezTo>
                  <a:cubicBezTo>
                    <a:pt x="1066" y="611"/>
                    <a:pt x="1129" y="486"/>
                    <a:pt x="1176" y="345"/>
                  </a:cubicBezTo>
                  <a:cubicBezTo>
                    <a:pt x="1071" y="280"/>
                    <a:pt x="945" y="247"/>
                    <a:pt x="842" y="247"/>
                  </a:cubicBezTo>
                  <a:cubicBezTo>
                    <a:pt x="822" y="247"/>
                    <a:pt x="802" y="248"/>
                    <a:pt x="784" y="251"/>
                  </a:cubicBezTo>
                  <a:cubicBezTo>
                    <a:pt x="737" y="172"/>
                    <a:pt x="659" y="78"/>
                    <a:pt x="5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0" name="Google Shape;37970;p37"/>
            <p:cNvSpPr/>
            <p:nvPr/>
          </p:nvSpPr>
          <p:spPr>
            <a:xfrm>
              <a:off x="6065261" y="3477272"/>
              <a:ext cx="19328" cy="16474"/>
            </a:xfrm>
            <a:custGeom>
              <a:avLst/>
              <a:gdLst/>
              <a:ahLst/>
              <a:cxnLst/>
              <a:rect l="l" t="t" r="r" b="b"/>
              <a:pathLst>
                <a:path w="298" h="254" extrusionOk="0">
                  <a:moveTo>
                    <a:pt x="158" y="0"/>
                  </a:moveTo>
                  <a:cubicBezTo>
                    <a:pt x="107" y="0"/>
                    <a:pt x="55" y="21"/>
                    <a:pt x="32" y="69"/>
                  </a:cubicBezTo>
                  <a:cubicBezTo>
                    <a:pt x="0" y="147"/>
                    <a:pt x="32" y="210"/>
                    <a:pt x="94" y="241"/>
                  </a:cubicBezTo>
                  <a:cubicBezTo>
                    <a:pt x="111" y="249"/>
                    <a:pt x="129" y="253"/>
                    <a:pt x="147" y="253"/>
                  </a:cubicBezTo>
                  <a:cubicBezTo>
                    <a:pt x="196" y="253"/>
                    <a:pt x="244" y="224"/>
                    <a:pt x="267" y="178"/>
                  </a:cubicBezTo>
                  <a:cubicBezTo>
                    <a:pt x="298" y="116"/>
                    <a:pt x="267" y="37"/>
                    <a:pt x="204" y="6"/>
                  </a:cubicBezTo>
                  <a:cubicBezTo>
                    <a:pt x="189" y="2"/>
                    <a:pt x="173" y="0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1" name="Google Shape;37971;p37"/>
            <p:cNvSpPr/>
            <p:nvPr/>
          </p:nvSpPr>
          <p:spPr>
            <a:xfrm>
              <a:off x="5990996" y="3547775"/>
              <a:ext cx="37684" cy="53964"/>
            </a:xfrm>
            <a:custGeom>
              <a:avLst/>
              <a:gdLst/>
              <a:ahLst/>
              <a:cxnLst/>
              <a:rect l="l" t="t" r="r" b="b"/>
              <a:pathLst>
                <a:path w="581" h="832" extrusionOk="0">
                  <a:moveTo>
                    <a:pt x="487" y="0"/>
                  </a:moveTo>
                  <a:lnTo>
                    <a:pt x="1" y="831"/>
                  </a:lnTo>
                  <a:lnTo>
                    <a:pt x="581" y="79"/>
                  </a:lnTo>
                  <a:lnTo>
                    <a:pt x="4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2" name="Google Shape;37972;p37"/>
            <p:cNvSpPr/>
            <p:nvPr/>
          </p:nvSpPr>
          <p:spPr>
            <a:xfrm>
              <a:off x="7009947" y="3783606"/>
              <a:ext cx="141135" cy="102738"/>
            </a:xfrm>
            <a:custGeom>
              <a:avLst/>
              <a:gdLst/>
              <a:ahLst/>
              <a:cxnLst/>
              <a:rect l="l" t="t" r="r" b="b"/>
              <a:pathLst>
                <a:path w="2176" h="1584" extrusionOk="0">
                  <a:moveTo>
                    <a:pt x="357" y="1"/>
                  </a:moveTo>
                  <a:cubicBezTo>
                    <a:pt x="11" y="719"/>
                    <a:pt x="0" y="1583"/>
                    <a:pt x="702" y="1583"/>
                  </a:cubicBezTo>
                  <a:cubicBezTo>
                    <a:pt x="859" y="1583"/>
                    <a:pt x="1050" y="1540"/>
                    <a:pt x="1282" y="1443"/>
                  </a:cubicBezTo>
                  <a:cubicBezTo>
                    <a:pt x="2175" y="1067"/>
                    <a:pt x="1721" y="64"/>
                    <a:pt x="3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3" name="Google Shape;37973;p37"/>
            <p:cNvSpPr/>
            <p:nvPr/>
          </p:nvSpPr>
          <p:spPr>
            <a:xfrm>
              <a:off x="7096405" y="3827192"/>
              <a:ext cx="130823" cy="104684"/>
            </a:xfrm>
            <a:custGeom>
              <a:avLst/>
              <a:gdLst/>
              <a:ahLst/>
              <a:cxnLst/>
              <a:rect l="l" t="t" r="r" b="b"/>
              <a:pathLst>
                <a:path w="2017" h="1614" extrusionOk="0">
                  <a:moveTo>
                    <a:pt x="1072" y="1"/>
                  </a:moveTo>
                  <a:cubicBezTo>
                    <a:pt x="450" y="1"/>
                    <a:pt x="0" y="412"/>
                    <a:pt x="623" y="1257"/>
                  </a:cubicBezTo>
                  <a:cubicBezTo>
                    <a:pt x="807" y="1506"/>
                    <a:pt x="1009" y="1614"/>
                    <a:pt x="1197" y="1614"/>
                  </a:cubicBezTo>
                  <a:cubicBezTo>
                    <a:pt x="1648" y="1614"/>
                    <a:pt x="2016" y="992"/>
                    <a:pt x="1861" y="207"/>
                  </a:cubicBezTo>
                  <a:cubicBezTo>
                    <a:pt x="1610" y="70"/>
                    <a:pt x="1327" y="1"/>
                    <a:pt x="1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4" name="Google Shape;37974;p37"/>
            <p:cNvSpPr/>
            <p:nvPr/>
          </p:nvSpPr>
          <p:spPr>
            <a:xfrm>
              <a:off x="7089789" y="3935508"/>
              <a:ext cx="128293" cy="96058"/>
            </a:xfrm>
            <a:custGeom>
              <a:avLst/>
              <a:gdLst/>
              <a:ahLst/>
              <a:cxnLst/>
              <a:rect l="l" t="t" r="r" b="b"/>
              <a:pathLst>
                <a:path w="1978" h="1481" extrusionOk="0">
                  <a:moveTo>
                    <a:pt x="1200" y="1"/>
                  </a:moveTo>
                  <a:cubicBezTo>
                    <a:pt x="1006" y="1"/>
                    <a:pt x="778" y="112"/>
                    <a:pt x="521" y="386"/>
                  </a:cubicBezTo>
                  <a:cubicBezTo>
                    <a:pt x="1" y="943"/>
                    <a:pt x="489" y="1481"/>
                    <a:pt x="1230" y="1481"/>
                  </a:cubicBezTo>
                  <a:cubicBezTo>
                    <a:pt x="1448" y="1481"/>
                    <a:pt x="1689" y="1434"/>
                    <a:pt x="1932" y="1327"/>
                  </a:cubicBezTo>
                  <a:cubicBezTo>
                    <a:pt x="1977" y="750"/>
                    <a:pt x="1704" y="1"/>
                    <a:pt x="1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5" name="Google Shape;37975;p37"/>
            <p:cNvSpPr/>
            <p:nvPr/>
          </p:nvSpPr>
          <p:spPr>
            <a:xfrm>
              <a:off x="6933477" y="3868637"/>
              <a:ext cx="122002" cy="103841"/>
            </a:xfrm>
            <a:custGeom>
              <a:avLst/>
              <a:gdLst/>
              <a:ahLst/>
              <a:cxnLst/>
              <a:rect l="l" t="t" r="r" b="b"/>
              <a:pathLst>
                <a:path w="1881" h="1601" extrusionOk="0">
                  <a:moveTo>
                    <a:pt x="1193" y="0"/>
                  </a:moveTo>
                  <a:cubicBezTo>
                    <a:pt x="857" y="0"/>
                    <a:pt x="425" y="177"/>
                    <a:pt x="0" y="539"/>
                  </a:cubicBezTo>
                  <a:cubicBezTo>
                    <a:pt x="338" y="1189"/>
                    <a:pt x="807" y="1601"/>
                    <a:pt x="1187" y="1601"/>
                  </a:cubicBezTo>
                  <a:cubicBezTo>
                    <a:pt x="1477" y="1601"/>
                    <a:pt x="1714" y="1362"/>
                    <a:pt x="1803" y="806"/>
                  </a:cubicBezTo>
                  <a:cubicBezTo>
                    <a:pt x="1881" y="275"/>
                    <a:pt x="1611" y="0"/>
                    <a:pt x="1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6" name="Google Shape;37976;p37"/>
            <p:cNvSpPr/>
            <p:nvPr/>
          </p:nvSpPr>
          <p:spPr>
            <a:xfrm>
              <a:off x="6991851" y="3957625"/>
              <a:ext cx="157221" cy="115840"/>
            </a:xfrm>
            <a:custGeom>
              <a:avLst/>
              <a:gdLst/>
              <a:ahLst/>
              <a:cxnLst/>
              <a:rect l="l" t="t" r="r" b="b"/>
              <a:pathLst>
                <a:path w="2424" h="1786" extrusionOk="0">
                  <a:moveTo>
                    <a:pt x="784" y="0"/>
                  </a:moveTo>
                  <a:cubicBezTo>
                    <a:pt x="207" y="0"/>
                    <a:pt x="0" y="674"/>
                    <a:pt x="511" y="1785"/>
                  </a:cubicBezTo>
                  <a:cubicBezTo>
                    <a:pt x="1655" y="1534"/>
                    <a:pt x="2423" y="641"/>
                    <a:pt x="1232" y="108"/>
                  </a:cubicBezTo>
                  <a:cubicBezTo>
                    <a:pt x="1066" y="35"/>
                    <a:pt x="915" y="0"/>
                    <a:pt x="7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7" name="Google Shape;37977;p37"/>
            <p:cNvSpPr/>
            <p:nvPr/>
          </p:nvSpPr>
          <p:spPr>
            <a:xfrm>
              <a:off x="7016822" y="3850671"/>
              <a:ext cx="160658" cy="144638"/>
            </a:xfrm>
            <a:custGeom>
              <a:avLst/>
              <a:gdLst/>
              <a:ahLst/>
              <a:cxnLst/>
              <a:rect l="l" t="t" r="r" b="b"/>
              <a:pathLst>
                <a:path w="2477" h="2230" extrusionOk="0">
                  <a:moveTo>
                    <a:pt x="1228" y="0"/>
                  </a:moveTo>
                  <a:cubicBezTo>
                    <a:pt x="957" y="0"/>
                    <a:pt x="686" y="99"/>
                    <a:pt x="471" y="299"/>
                  </a:cubicBezTo>
                  <a:cubicBezTo>
                    <a:pt x="16" y="722"/>
                    <a:pt x="0" y="1428"/>
                    <a:pt x="408" y="1882"/>
                  </a:cubicBezTo>
                  <a:cubicBezTo>
                    <a:pt x="629" y="2112"/>
                    <a:pt x="927" y="2230"/>
                    <a:pt x="1227" y="2230"/>
                  </a:cubicBezTo>
                  <a:cubicBezTo>
                    <a:pt x="1500" y="2230"/>
                    <a:pt x="1774" y="2131"/>
                    <a:pt x="1991" y="1929"/>
                  </a:cubicBezTo>
                  <a:cubicBezTo>
                    <a:pt x="2446" y="1506"/>
                    <a:pt x="2477" y="801"/>
                    <a:pt x="2054" y="362"/>
                  </a:cubicBezTo>
                  <a:cubicBezTo>
                    <a:pt x="1831" y="122"/>
                    <a:pt x="1530" y="0"/>
                    <a:pt x="1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8" name="Google Shape;37978;p37"/>
            <p:cNvSpPr/>
            <p:nvPr/>
          </p:nvSpPr>
          <p:spPr>
            <a:xfrm>
              <a:off x="7019027" y="3799886"/>
              <a:ext cx="125958" cy="90804"/>
            </a:xfrm>
            <a:custGeom>
              <a:avLst/>
              <a:gdLst/>
              <a:ahLst/>
              <a:cxnLst/>
              <a:rect l="l" t="t" r="r" b="b"/>
              <a:pathLst>
                <a:path w="1942" h="1400" extrusionOk="0">
                  <a:moveTo>
                    <a:pt x="327" y="1"/>
                  </a:moveTo>
                  <a:lnTo>
                    <a:pt x="327" y="1"/>
                  </a:lnTo>
                  <a:cubicBezTo>
                    <a:pt x="7" y="627"/>
                    <a:pt x="0" y="1399"/>
                    <a:pt x="621" y="1399"/>
                  </a:cubicBezTo>
                  <a:cubicBezTo>
                    <a:pt x="761" y="1399"/>
                    <a:pt x="934" y="1360"/>
                    <a:pt x="1142" y="1270"/>
                  </a:cubicBezTo>
                  <a:cubicBezTo>
                    <a:pt x="1941" y="941"/>
                    <a:pt x="1549" y="48"/>
                    <a:pt x="327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9" name="Google Shape;37979;p37"/>
            <p:cNvSpPr/>
            <p:nvPr/>
          </p:nvSpPr>
          <p:spPr>
            <a:xfrm>
              <a:off x="7096405" y="3838348"/>
              <a:ext cx="116099" cy="93528"/>
            </a:xfrm>
            <a:custGeom>
              <a:avLst/>
              <a:gdLst/>
              <a:ahLst/>
              <a:cxnLst/>
              <a:rect l="l" t="t" r="r" b="b"/>
              <a:pathLst>
                <a:path w="1790" h="1442" extrusionOk="0">
                  <a:moveTo>
                    <a:pt x="966" y="0"/>
                  </a:moveTo>
                  <a:cubicBezTo>
                    <a:pt x="408" y="0"/>
                    <a:pt x="1" y="367"/>
                    <a:pt x="560" y="1116"/>
                  </a:cubicBezTo>
                  <a:cubicBezTo>
                    <a:pt x="722" y="1343"/>
                    <a:pt x="901" y="1441"/>
                    <a:pt x="1067" y="1441"/>
                  </a:cubicBezTo>
                  <a:cubicBezTo>
                    <a:pt x="1463" y="1441"/>
                    <a:pt x="1790" y="882"/>
                    <a:pt x="1657" y="176"/>
                  </a:cubicBezTo>
                  <a:cubicBezTo>
                    <a:pt x="1438" y="59"/>
                    <a:pt x="1190" y="0"/>
                    <a:pt x="966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0" name="Google Shape;37980;p37"/>
            <p:cNvSpPr/>
            <p:nvPr/>
          </p:nvSpPr>
          <p:spPr>
            <a:xfrm>
              <a:off x="7090633" y="3934794"/>
              <a:ext cx="114218" cy="85615"/>
            </a:xfrm>
            <a:custGeom>
              <a:avLst/>
              <a:gdLst/>
              <a:ahLst/>
              <a:cxnLst/>
              <a:rect l="l" t="t" r="r" b="b"/>
              <a:pathLst>
                <a:path w="1761" h="1320" extrusionOk="0">
                  <a:moveTo>
                    <a:pt x="1071" y="1"/>
                  </a:moveTo>
                  <a:cubicBezTo>
                    <a:pt x="898" y="1"/>
                    <a:pt x="693" y="101"/>
                    <a:pt x="461" y="350"/>
                  </a:cubicBezTo>
                  <a:cubicBezTo>
                    <a:pt x="1" y="835"/>
                    <a:pt x="439" y="1319"/>
                    <a:pt x="1096" y="1319"/>
                  </a:cubicBezTo>
                  <a:cubicBezTo>
                    <a:pt x="1289" y="1319"/>
                    <a:pt x="1501" y="1277"/>
                    <a:pt x="1715" y="1181"/>
                  </a:cubicBezTo>
                  <a:cubicBezTo>
                    <a:pt x="1760" y="672"/>
                    <a:pt x="1520" y="1"/>
                    <a:pt x="1071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1" name="Google Shape;37981;p37"/>
            <p:cNvSpPr/>
            <p:nvPr/>
          </p:nvSpPr>
          <p:spPr>
            <a:xfrm>
              <a:off x="6950730" y="3875318"/>
              <a:ext cx="108835" cy="92620"/>
            </a:xfrm>
            <a:custGeom>
              <a:avLst/>
              <a:gdLst/>
              <a:ahLst/>
              <a:cxnLst/>
              <a:rect l="l" t="t" r="r" b="b"/>
              <a:pathLst>
                <a:path w="1678" h="1428" extrusionOk="0">
                  <a:moveTo>
                    <a:pt x="1076" y="1"/>
                  </a:moveTo>
                  <a:cubicBezTo>
                    <a:pt x="776" y="1"/>
                    <a:pt x="387" y="160"/>
                    <a:pt x="1" y="483"/>
                  </a:cubicBezTo>
                  <a:cubicBezTo>
                    <a:pt x="303" y="1061"/>
                    <a:pt x="721" y="1427"/>
                    <a:pt x="1058" y="1427"/>
                  </a:cubicBezTo>
                  <a:cubicBezTo>
                    <a:pt x="1315" y="1427"/>
                    <a:pt x="1525" y="1214"/>
                    <a:pt x="1599" y="719"/>
                  </a:cubicBezTo>
                  <a:cubicBezTo>
                    <a:pt x="1677" y="243"/>
                    <a:pt x="1445" y="1"/>
                    <a:pt x="1076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2" name="Google Shape;37982;p37"/>
            <p:cNvSpPr/>
            <p:nvPr/>
          </p:nvSpPr>
          <p:spPr>
            <a:xfrm>
              <a:off x="7003137" y="3955096"/>
              <a:ext cx="139773" cy="103063"/>
            </a:xfrm>
            <a:custGeom>
              <a:avLst/>
              <a:gdLst/>
              <a:ahLst/>
              <a:cxnLst/>
              <a:rect l="l" t="t" r="r" b="b"/>
              <a:pathLst>
                <a:path w="2155" h="1589" extrusionOk="0">
                  <a:moveTo>
                    <a:pt x="700" y="0"/>
                  </a:moveTo>
                  <a:cubicBezTo>
                    <a:pt x="186" y="0"/>
                    <a:pt x="1" y="608"/>
                    <a:pt x="446" y="1589"/>
                  </a:cubicBezTo>
                  <a:cubicBezTo>
                    <a:pt x="1465" y="1354"/>
                    <a:pt x="2155" y="570"/>
                    <a:pt x="1105" y="100"/>
                  </a:cubicBezTo>
                  <a:cubicBezTo>
                    <a:pt x="955" y="32"/>
                    <a:pt x="819" y="0"/>
                    <a:pt x="700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3" name="Google Shape;37983;p37"/>
            <p:cNvSpPr/>
            <p:nvPr/>
          </p:nvSpPr>
          <p:spPr>
            <a:xfrm>
              <a:off x="7030507" y="3956328"/>
              <a:ext cx="93139" cy="68298"/>
            </a:xfrm>
            <a:custGeom>
              <a:avLst/>
              <a:gdLst/>
              <a:ahLst/>
              <a:cxnLst/>
              <a:rect l="l" t="t" r="r" b="b"/>
              <a:pathLst>
                <a:path w="1436" h="1053" extrusionOk="0">
                  <a:moveTo>
                    <a:pt x="463" y="1"/>
                  </a:moveTo>
                  <a:cubicBezTo>
                    <a:pt x="120" y="1"/>
                    <a:pt x="0" y="402"/>
                    <a:pt x="307" y="1053"/>
                  </a:cubicBezTo>
                  <a:cubicBezTo>
                    <a:pt x="965" y="896"/>
                    <a:pt x="1435" y="363"/>
                    <a:pt x="730" y="65"/>
                  </a:cubicBezTo>
                  <a:cubicBezTo>
                    <a:pt x="631" y="22"/>
                    <a:pt x="541" y="1"/>
                    <a:pt x="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4" name="Google Shape;37984;p37"/>
            <p:cNvSpPr/>
            <p:nvPr/>
          </p:nvSpPr>
          <p:spPr>
            <a:xfrm>
              <a:off x="7042831" y="3949972"/>
              <a:ext cx="72643" cy="54353"/>
            </a:xfrm>
            <a:custGeom>
              <a:avLst/>
              <a:gdLst/>
              <a:ahLst/>
              <a:cxnLst/>
              <a:rect l="l" t="t" r="r" b="b"/>
              <a:pathLst>
                <a:path w="1120" h="838" extrusionOk="0">
                  <a:moveTo>
                    <a:pt x="363" y="1"/>
                  </a:moveTo>
                  <a:cubicBezTo>
                    <a:pt x="99" y="1"/>
                    <a:pt x="0" y="316"/>
                    <a:pt x="242" y="837"/>
                  </a:cubicBezTo>
                  <a:cubicBezTo>
                    <a:pt x="759" y="712"/>
                    <a:pt x="1120" y="304"/>
                    <a:pt x="571" y="54"/>
                  </a:cubicBezTo>
                  <a:cubicBezTo>
                    <a:pt x="494" y="18"/>
                    <a:pt x="424" y="1"/>
                    <a:pt x="3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5" name="Google Shape;37985;p37"/>
            <p:cNvSpPr/>
            <p:nvPr/>
          </p:nvSpPr>
          <p:spPr>
            <a:xfrm>
              <a:off x="6990359" y="3893154"/>
              <a:ext cx="69011" cy="58569"/>
            </a:xfrm>
            <a:custGeom>
              <a:avLst/>
              <a:gdLst/>
              <a:ahLst/>
              <a:cxnLst/>
              <a:rect l="l" t="t" r="r" b="b"/>
              <a:pathLst>
                <a:path w="1064" h="903" extrusionOk="0">
                  <a:moveTo>
                    <a:pt x="678" y="0"/>
                  </a:moveTo>
                  <a:cubicBezTo>
                    <a:pt x="490" y="0"/>
                    <a:pt x="245" y="100"/>
                    <a:pt x="1" y="303"/>
                  </a:cubicBezTo>
                  <a:cubicBezTo>
                    <a:pt x="197" y="669"/>
                    <a:pt x="465" y="903"/>
                    <a:pt x="679" y="903"/>
                  </a:cubicBezTo>
                  <a:cubicBezTo>
                    <a:pt x="841" y="903"/>
                    <a:pt x="972" y="769"/>
                    <a:pt x="1020" y="459"/>
                  </a:cubicBezTo>
                  <a:cubicBezTo>
                    <a:pt x="1063" y="155"/>
                    <a:pt x="914" y="0"/>
                    <a:pt x="6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6" name="Google Shape;37986;p37"/>
            <p:cNvSpPr/>
            <p:nvPr/>
          </p:nvSpPr>
          <p:spPr>
            <a:xfrm>
              <a:off x="7009687" y="3897759"/>
              <a:ext cx="60255" cy="51239"/>
            </a:xfrm>
            <a:custGeom>
              <a:avLst/>
              <a:gdLst/>
              <a:ahLst/>
              <a:cxnLst/>
              <a:rect l="l" t="t" r="r" b="b"/>
              <a:pathLst>
                <a:path w="929" h="790" extrusionOk="0">
                  <a:moveTo>
                    <a:pt x="590" y="0"/>
                  </a:moveTo>
                  <a:cubicBezTo>
                    <a:pt x="424" y="0"/>
                    <a:pt x="211" y="88"/>
                    <a:pt x="1" y="263"/>
                  </a:cubicBezTo>
                  <a:cubicBezTo>
                    <a:pt x="171" y="585"/>
                    <a:pt x="402" y="789"/>
                    <a:pt x="589" y="789"/>
                  </a:cubicBezTo>
                  <a:cubicBezTo>
                    <a:pt x="730" y="789"/>
                    <a:pt x="847" y="673"/>
                    <a:pt x="894" y="404"/>
                  </a:cubicBezTo>
                  <a:cubicBezTo>
                    <a:pt x="929" y="135"/>
                    <a:pt x="795" y="0"/>
                    <a:pt x="5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7" name="Google Shape;37987;p37"/>
            <p:cNvSpPr/>
            <p:nvPr/>
          </p:nvSpPr>
          <p:spPr>
            <a:xfrm>
              <a:off x="7041274" y="3829397"/>
              <a:ext cx="84383" cy="61228"/>
            </a:xfrm>
            <a:custGeom>
              <a:avLst/>
              <a:gdLst/>
              <a:ahLst/>
              <a:cxnLst/>
              <a:rect l="l" t="t" r="r" b="b"/>
              <a:pathLst>
                <a:path w="1301" h="944" extrusionOk="0">
                  <a:moveTo>
                    <a:pt x="219" y="0"/>
                  </a:moveTo>
                  <a:lnTo>
                    <a:pt x="219" y="0"/>
                  </a:lnTo>
                  <a:cubicBezTo>
                    <a:pt x="0" y="425"/>
                    <a:pt x="3" y="944"/>
                    <a:pt x="427" y="944"/>
                  </a:cubicBezTo>
                  <a:cubicBezTo>
                    <a:pt x="519" y="944"/>
                    <a:pt x="632" y="919"/>
                    <a:pt x="768" y="862"/>
                  </a:cubicBezTo>
                  <a:cubicBezTo>
                    <a:pt x="1301" y="627"/>
                    <a:pt x="1034" y="32"/>
                    <a:pt x="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8" name="Google Shape;37988;p37"/>
            <p:cNvSpPr/>
            <p:nvPr/>
          </p:nvSpPr>
          <p:spPr>
            <a:xfrm>
              <a:off x="7047501" y="3843601"/>
              <a:ext cx="85291" cy="61747"/>
            </a:xfrm>
            <a:custGeom>
              <a:avLst/>
              <a:gdLst/>
              <a:ahLst/>
              <a:cxnLst/>
              <a:rect l="l" t="t" r="r" b="b"/>
              <a:pathLst>
                <a:path w="1315" h="952" extrusionOk="0">
                  <a:moveTo>
                    <a:pt x="217" y="1"/>
                  </a:moveTo>
                  <a:lnTo>
                    <a:pt x="217" y="1"/>
                  </a:lnTo>
                  <a:cubicBezTo>
                    <a:pt x="0" y="434"/>
                    <a:pt x="1" y="951"/>
                    <a:pt x="415" y="951"/>
                  </a:cubicBezTo>
                  <a:cubicBezTo>
                    <a:pt x="509" y="951"/>
                    <a:pt x="626" y="924"/>
                    <a:pt x="766" y="863"/>
                  </a:cubicBezTo>
                  <a:cubicBezTo>
                    <a:pt x="1314" y="643"/>
                    <a:pt x="1032" y="32"/>
                    <a:pt x="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9" name="Google Shape;37989;p37"/>
            <p:cNvSpPr/>
            <p:nvPr/>
          </p:nvSpPr>
          <p:spPr>
            <a:xfrm>
              <a:off x="7101205" y="3856054"/>
              <a:ext cx="82048" cy="65314"/>
            </a:xfrm>
            <a:custGeom>
              <a:avLst/>
              <a:gdLst/>
              <a:ahLst/>
              <a:cxnLst/>
              <a:rect l="l" t="t" r="r" b="b"/>
              <a:pathLst>
                <a:path w="1265" h="1007" extrusionOk="0">
                  <a:moveTo>
                    <a:pt x="684" y="0"/>
                  </a:moveTo>
                  <a:cubicBezTo>
                    <a:pt x="288" y="0"/>
                    <a:pt x="1" y="255"/>
                    <a:pt x="392" y="780"/>
                  </a:cubicBezTo>
                  <a:cubicBezTo>
                    <a:pt x="508" y="938"/>
                    <a:pt x="635" y="1007"/>
                    <a:pt x="753" y="1007"/>
                  </a:cubicBezTo>
                  <a:cubicBezTo>
                    <a:pt x="1034" y="1007"/>
                    <a:pt x="1264" y="619"/>
                    <a:pt x="1176" y="122"/>
                  </a:cubicBezTo>
                  <a:cubicBezTo>
                    <a:pt x="1019" y="41"/>
                    <a:pt x="842" y="0"/>
                    <a:pt x="6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0" name="Google Shape;37990;p37"/>
            <p:cNvSpPr/>
            <p:nvPr/>
          </p:nvSpPr>
          <p:spPr>
            <a:xfrm>
              <a:off x="7083952" y="3863189"/>
              <a:ext cx="81724" cy="65314"/>
            </a:xfrm>
            <a:custGeom>
              <a:avLst/>
              <a:gdLst/>
              <a:ahLst/>
              <a:cxnLst/>
              <a:rect l="l" t="t" r="r" b="b"/>
              <a:pathLst>
                <a:path w="1260" h="1007" extrusionOk="0">
                  <a:moveTo>
                    <a:pt x="671" y="0"/>
                  </a:moveTo>
                  <a:cubicBezTo>
                    <a:pt x="279" y="0"/>
                    <a:pt x="0" y="254"/>
                    <a:pt x="392" y="780"/>
                  </a:cubicBezTo>
                  <a:cubicBezTo>
                    <a:pt x="508" y="938"/>
                    <a:pt x="635" y="1006"/>
                    <a:pt x="752" y="1006"/>
                  </a:cubicBezTo>
                  <a:cubicBezTo>
                    <a:pt x="1032" y="1006"/>
                    <a:pt x="1259" y="619"/>
                    <a:pt x="1160" y="122"/>
                  </a:cubicBezTo>
                  <a:cubicBezTo>
                    <a:pt x="1003" y="41"/>
                    <a:pt x="828" y="0"/>
                    <a:pt x="6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1" name="Google Shape;37991;p37"/>
            <p:cNvSpPr/>
            <p:nvPr/>
          </p:nvSpPr>
          <p:spPr>
            <a:xfrm>
              <a:off x="7103280" y="3939464"/>
              <a:ext cx="76729" cy="58115"/>
            </a:xfrm>
            <a:custGeom>
              <a:avLst/>
              <a:gdLst/>
              <a:ahLst/>
              <a:cxnLst/>
              <a:rect l="l" t="t" r="r" b="b"/>
              <a:pathLst>
                <a:path w="1183" h="896" extrusionOk="0">
                  <a:moveTo>
                    <a:pt x="715" y="0"/>
                  </a:moveTo>
                  <a:cubicBezTo>
                    <a:pt x="600" y="0"/>
                    <a:pt x="465" y="67"/>
                    <a:pt x="313" y="231"/>
                  </a:cubicBezTo>
                  <a:cubicBezTo>
                    <a:pt x="1" y="568"/>
                    <a:pt x="287" y="895"/>
                    <a:pt x="728" y="895"/>
                  </a:cubicBezTo>
                  <a:cubicBezTo>
                    <a:pt x="862" y="895"/>
                    <a:pt x="1010" y="865"/>
                    <a:pt x="1160" y="795"/>
                  </a:cubicBezTo>
                  <a:cubicBezTo>
                    <a:pt x="1182" y="455"/>
                    <a:pt x="1016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2" name="Google Shape;37992;p37"/>
            <p:cNvSpPr/>
            <p:nvPr/>
          </p:nvSpPr>
          <p:spPr>
            <a:xfrm>
              <a:off x="7086611" y="3924028"/>
              <a:ext cx="76794" cy="57725"/>
            </a:xfrm>
            <a:custGeom>
              <a:avLst/>
              <a:gdLst/>
              <a:ahLst/>
              <a:cxnLst/>
              <a:rect l="l" t="t" r="r" b="b"/>
              <a:pathLst>
                <a:path w="1184" h="890" extrusionOk="0">
                  <a:moveTo>
                    <a:pt x="718" y="0"/>
                  </a:moveTo>
                  <a:cubicBezTo>
                    <a:pt x="601" y="0"/>
                    <a:pt x="461" y="68"/>
                    <a:pt x="304" y="234"/>
                  </a:cubicBezTo>
                  <a:cubicBezTo>
                    <a:pt x="0" y="562"/>
                    <a:pt x="299" y="890"/>
                    <a:pt x="740" y="890"/>
                  </a:cubicBezTo>
                  <a:cubicBezTo>
                    <a:pt x="868" y="890"/>
                    <a:pt x="1009" y="862"/>
                    <a:pt x="1150" y="798"/>
                  </a:cubicBezTo>
                  <a:cubicBezTo>
                    <a:pt x="1184" y="448"/>
                    <a:pt x="1023" y="0"/>
                    <a:pt x="7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3" name="Google Shape;37993;p37"/>
            <p:cNvSpPr/>
            <p:nvPr/>
          </p:nvSpPr>
          <p:spPr>
            <a:xfrm>
              <a:off x="7066505" y="3907294"/>
              <a:ext cx="77637" cy="58179"/>
            </a:xfrm>
            <a:custGeom>
              <a:avLst/>
              <a:gdLst/>
              <a:ahLst/>
              <a:cxnLst/>
              <a:rect l="l" t="t" r="r" b="b"/>
              <a:pathLst>
                <a:path w="1197" h="897" extrusionOk="0">
                  <a:moveTo>
                    <a:pt x="732" y="1"/>
                  </a:moveTo>
                  <a:cubicBezTo>
                    <a:pt x="614" y="1"/>
                    <a:pt x="474" y="70"/>
                    <a:pt x="316" y="241"/>
                  </a:cubicBezTo>
                  <a:cubicBezTo>
                    <a:pt x="0" y="569"/>
                    <a:pt x="296" y="897"/>
                    <a:pt x="744" y="897"/>
                  </a:cubicBezTo>
                  <a:cubicBezTo>
                    <a:pt x="874" y="897"/>
                    <a:pt x="1017" y="869"/>
                    <a:pt x="1162" y="806"/>
                  </a:cubicBezTo>
                  <a:cubicBezTo>
                    <a:pt x="1196" y="456"/>
                    <a:pt x="1035" y="1"/>
                    <a:pt x="7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4" name="Google Shape;37994;p37"/>
            <p:cNvSpPr/>
            <p:nvPr/>
          </p:nvSpPr>
          <p:spPr>
            <a:xfrm>
              <a:off x="7075391" y="3875058"/>
              <a:ext cx="69595" cy="55974"/>
            </a:xfrm>
            <a:custGeom>
              <a:avLst/>
              <a:gdLst/>
              <a:ahLst/>
              <a:cxnLst/>
              <a:rect l="l" t="t" r="r" b="b"/>
              <a:pathLst>
                <a:path w="1073" h="863" extrusionOk="0">
                  <a:moveTo>
                    <a:pt x="737" y="0"/>
                  </a:moveTo>
                  <a:cubicBezTo>
                    <a:pt x="347" y="0"/>
                    <a:pt x="1" y="198"/>
                    <a:pt x="304" y="660"/>
                  </a:cubicBezTo>
                  <a:cubicBezTo>
                    <a:pt x="403" y="801"/>
                    <a:pt x="508" y="863"/>
                    <a:pt x="608" y="863"/>
                  </a:cubicBezTo>
                  <a:cubicBezTo>
                    <a:pt x="843" y="863"/>
                    <a:pt x="1050" y="521"/>
                    <a:pt x="1072" y="49"/>
                  </a:cubicBezTo>
                  <a:cubicBezTo>
                    <a:pt x="967" y="17"/>
                    <a:pt x="850" y="0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5" name="Google Shape;37995;p37"/>
            <p:cNvSpPr/>
            <p:nvPr/>
          </p:nvSpPr>
          <p:spPr>
            <a:xfrm>
              <a:off x="7049057" y="3851774"/>
              <a:ext cx="80686" cy="61033"/>
            </a:xfrm>
            <a:custGeom>
              <a:avLst/>
              <a:gdLst/>
              <a:ahLst/>
              <a:cxnLst/>
              <a:rect l="l" t="t" r="r" b="b"/>
              <a:pathLst>
                <a:path w="1244" h="941" extrusionOk="0">
                  <a:moveTo>
                    <a:pt x="365" y="0"/>
                  </a:moveTo>
                  <a:lnTo>
                    <a:pt x="365" y="0"/>
                  </a:lnTo>
                  <a:cubicBezTo>
                    <a:pt x="115" y="347"/>
                    <a:pt x="1" y="940"/>
                    <a:pt x="468" y="940"/>
                  </a:cubicBezTo>
                  <a:cubicBezTo>
                    <a:pt x="529" y="940"/>
                    <a:pt x="598" y="931"/>
                    <a:pt x="679" y="909"/>
                  </a:cubicBezTo>
                  <a:cubicBezTo>
                    <a:pt x="1243" y="768"/>
                    <a:pt x="992" y="251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6" name="Google Shape;37996;p37"/>
            <p:cNvSpPr/>
            <p:nvPr/>
          </p:nvSpPr>
          <p:spPr>
            <a:xfrm>
              <a:off x="7025967" y="3886409"/>
              <a:ext cx="63563" cy="54288"/>
            </a:xfrm>
            <a:custGeom>
              <a:avLst/>
              <a:gdLst/>
              <a:ahLst/>
              <a:cxnLst/>
              <a:rect l="l" t="t" r="r" b="b"/>
              <a:pathLst>
                <a:path w="980" h="837" extrusionOk="0">
                  <a:moveTo>
                    <a:pt x="691" y="1"/>
                  </a:moveTo>
                  <a:cubicBezTo>
                    <a:pt x="494" y="1"/>
                    <a:pt x="227" y="161"/>
                    <a:pt x="0" y="438"/>
                  </a:cubicBezTo>
                  <a:cubicBezTo>
                    <a:pt x="164" y="654"/>
                    <a:pt x="438" y="836"/>
                    <a:pt x="653" y="836"/>
                  </a:cubicBezTo>
                  <a:cubicBezTo>
                    <a:pt x="828" y="836"/>
                    <a:pt x="965" y="715"/>
                    <a:pt x="972" y="391"/>
                  </a:cubicBezTo>
                  <a:cubicBezTo>
                    <a:pt x="980" y="121"/>
                    <a:pt x="862" y="1"/>
                    <a:pt x="6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7" name="Google Shape;37997;p37"/>
            <p:cNvSpPr/>
            <p:nvPr/>
          </p:nvSpPr>
          <p:spPr>
            <a:xfrm>
              <a:off x="7054765" y="3910213"/>
              <a:ext cx="82048" cy="63563"/>
            </a:xfrm>
            <a:custGeom>
              <a:avLst/>
              <a:gdLst/>
              <a:ahLst/>
              <a:cxnLst/>
              <a:rect l="l" t="t" r="r" b="b"/>
              <a:pathLst>
                <a:path w="1265" h="980" extrusionOk="0">
                  <a:moveTo>
                    <a:pt x="383" y="1"/>
                  </a:moveTo>
                  <a:cubicBezTo>
                    <a:pt x="45" y="1"/>
                    <a:pt x="1" y="479"/>
                    <a:pt x="277" y="980"/>
                  </a:cubicBezTo>
                  <a:cubicBezTo>
                    <a:pt x="748" y="839"/>
                    <a:pt x="1265" y="353"/>
                    <a:pt x="607" y="55"/>
                  </a:cubicBezTo>
                  <a:cubicBezTo>
                    <a:pt x="522" y="18"/>
                    <a:pt x="447" y="1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8" name="Google Shape;37998;p37"/>
            <p:cNvSpPr/>
            <p:nvPr/>
          </p:nvSpPr>
          <p:spPr>
            <a:xfrm>
              <a:off x="7035112" y="4000173"/>
              <a:ext cx="25490" cy="55974"/>
            </a:xfrm>
            <a:custGeom>
              <a:avLst/>
              <a:gdLst/>
              <a:ahLst/>
              <a:cxnLst/>
              <a:rect l="l" t="t" r="r" b="b"/>
              <a:pathLst>
                <a:path w="393" h="863" extrusionOk="0">
                  <a:moveTo>
                    <a:pt x="283" y="1"/>
                  </a:moveTo>
                  <a:lnTo>
                    <a:pt x="0" y="863"/>
                  </a:lnTo>
                  <a:lnTo>
                    <a:pt x="392" y="48"/>
                  </a:lnTo>
                  <a:lnTo>
                    <a:pt x="28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9" name="Google Shape;37999;p37"/>
            <p:cNvSpPr/>
            <p:nvPr/>
          </p:nvSpPr>
          <p:spPr>
            <a:xfrm>
              <a:off x="6947681" y="3908656"/>
              <a:ext cx="59023" cy="10248"/>
            </a:xfrm>
            <a:custGeom>
              <a:avLst/>
              <a:gdLst/>
              <a:ahLst/>
              <a:cxnLst/>
              <a:rect l="l" t="t" r="r" b="b"/>
              <a:pathLst>
                <a:path w="910" h="158" extrusionOk="0">
                  <a:moveTo>
                    <a:pt x="0" y="1"/>
                  </a:moveTo>
                  <a:lnTo>
                    <a:pt x="894" y="158"/>
                  </a:lnTo>
                  <a:lnTo>
                    <a:pt x="910" y="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0" name="Google Shape;38000;p37"/>
            <p:cNvSpPr/>
            <p:nvPr/>
          </p:nvSpPr>
          <p:spPr>
            <a:xfrm>
              <a:off x="7036150" y="3789703"/>
              <a:ext cx="30549" cy="53964"/>
            </a:xfrm>
            <a:custGeom>
              <a:avLst/>
              <a:gdLst/>
              <a:ahLst/>
              <a:cxnLst/>
              <a:rect l="l" t="t" r="r" b="b"/>
              <a:pathLst>
                <a:path w="471" h="832" extrusionOk="0">
                  <a:moveTo>
                    <a:pt x="0" y="1"/>
                  </a:moveTo>
                  <a:lnTo>
                    <a:pt x="361" y="832"/>
                  </a:lnTo>
                  <a:lnTo>
                    <a:pt x="470" y="7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1" name="Google Shape;38001;p37"/>
            <p:cNvSpPr/>
            <p:nvPr/>
          </p:nvSpPr>
          <p:spPr>
            <a:xfrm>
              <a:off x="7158152" y="3974748"/>
              <a:ext cx="49877" cy="38721"/>
            </a:xfrm>
            <a:custGeom>
              <a:avLst/>
              <a:gdLst/>
              <a:ahLst/>
              <a:cxnLst/>
              <a:rect l="l" t="t" r="r" b="b"/>
              <a:pathLst>
                <a:path w="769" h="597" extrusionOk="0">
                  <a:moveTo>
                    <a:pt x="78" y="1"/>
                  </a:moveTo>
                  <a:lnTo>
                    <a:pt x="0" y="95"/>
                  </a:lnTo>
                  <a:lnTo>
                    <a:pt x="768" y="596"/>
                  </a:lnTo>
                  <a:lnTo>
                    <a:pt x="768" y="596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2" name="Google Shape;38002;p37"/>
            <p:cNvSpPr/>
            <p:nvPr/>
          </p:nvSpPr>
          <p:spPr>
            <a:xfrm>
              <a:off x="7055414" y="3877134"/>
              <a:ext cx="70243" cy="72254"/>
            </a:xfrm>
            <a:custGeom>
              <a:avLst/>
              <a:gdLst/>
              <a:ahLst/>
              <a:cxnLst/>
              <a:rect l="l" t="t" r="r" b="b"/>
              <a:pathLst>
                <a:path w="1083" h="1114" extrusionOk="0">
                  <a:moveTo>
                    <a:pt x="424" y="1"/>
                  </a:moveTo>
                  <a:cubicBezTo>
                    <a:pt x="361" y="111"/>
                    <a:pt x="299" y="236"/>
                    <a:pt x="299" y="346"/>
                  </a:cubicBezTo>
                  <a:cubicBezTo>
                    <a:pt x="205" y="377"/>
                    <a:pt x="95" y="455"/>
                    <a:pt x="1" y="581"/>
                  </a:cubicBezTo>
                  <a:cubicBezTo>
                    <a:pt x="95" y="691"/>
                    <a:pt x="220" y="769"/>
                    <a:pt x="330" y="800"/>
                  </a:cubicBezTo>
                  <a:cubicBezTo>
                    <a:pt x="330" y="894"/>
                    <a:pt x="361" y="1004"/>
                    <a:pt x="424" y="1114"/>
                  </a:cubicBezTo>
                  <a:cubicBezTo>
                    <a:pt x="503" y="1082"/>
                    <a:pt x="581" y="1051"/>
                    <a:pt x="644" y="1004"/>
                  </a:cubicBezTo>
                  <a:cubicBezTo>
                    <a:pt x="692" y="1025"/>
                    <a:pt x="745" y="1036"/>
                    <a:pt x="804" y="1036"/>
                  </a:cubicBezTo>
                  <a:cubicBezTo>
                    <a:pt x="879" y="1036"/>
                    <a:pt x="963" y="1017"/>
                    <a:pt x="1051" y="973"/>
                  </a:cubicBezTo>
                  <a:cubicBezTo>
                    <a:pt x="1067" y="863"/>
                    <a:pt x="1035" y="722"/>
                    <a:pt x="973" y="628"/>
                  </a:cubicBezTo>
                  <a:cubicBezTo>
                    <a:pt x="1020" y="534"/>
                    <a:pt x="1067" y="408"/>
                    <a:pt x="1083" y="236"/>
                  </a:cubicBezTo>
                  <a:cubicBezTo>
                    <a:pt x="1028" y="220"/>
                    <a:pt x="969" y="213"/>
                    <a:pt x="910" y="213"/>
                  </a:cubicBezTo>
                  <a:cubicBezTo>
                    <a:pt x="851" y="213"/>
                    <a:pt x="793" y="220"/>
                    <a:pt x="738" y="236"/>
                  </a:cubicBezTo>
                  <a:cubicBezTo>
                    <a:pt x="675" y="158"/>
                    <a:pt x="565" y="64"/>
                    <a:pt x="4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3" name="Google Shape;38003;p37"/>
            <p:cNvSpPr/>
            <p:nvPr/>
          </p:nvSpPr>
          <p:spPr>
            <a:xfrm>
              <a:off x="7085963" y="3907553"/>
              <a:ext cx="18355" cy="16215"/>
            </a:xfrm>
            <a:custGeom>
              <a:avLst/>
              <a:gdLst/>
              <a:ahLst/>
              <a:cxnLst/>
              <a:rect l="l" t="t" r="r" b="b"/>
              <a:pathLst>
                <a:path w="283" h="250" extrusionOk="0">
                  <a:moveTo>
                    <a:pt x="142" y="0"/>
                  </a:moveTo>
                  <a:cubicBezTo>
                    <a:pt x="113" y="0"/>
                    <a:pt x="85" y="12"/>
                    <a:pt x="63" y="34"/>
                  </a:cubicBezTo>
                  <a:cubicBezTo>
                    <a:pt x="0" y="81"/>
                    <a:pt x="0" y="159"/>
                    <a:pt x="47" y="206"/>
                  </a:cubicBezTo>
                  <a:cubicBezTo>
                    <a:pt x="75" y="233"/>
                    <a:pt x="112" y="250"/>
                    <a:pt x="149" y="250"/>
                  </a:cubicBezTo>
                  <a:cubicBezTo>
                    <a:pt x="175" y="250"/>
                    <a:pt x="200" y="241"/>
                    <a:pt x="220" y="222"/>
                  </a:cubicBezTo>
                  <a:cubicBezTo>
                    <a:pt x="267" y="175"/>
                    <a:pt x="282" y="96"/>
                    <a:pt x="235" y="49"/>
                  </a:cubicBezTo>
                  <a:cubicBezTo>
                    <a:pt x="210" y="16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4" name="Google Shape;38004;p37"/>
            <p:cNvSpPr/>
            <p:nvPr/>
          </p:nvSpPr>
          <p:spPr>
            <a:xfrm>
              <a:off x="7160163" y="3843601"/>
              <a:ext cx="50915" cy="35673"/>
            </a:xfrm>
            <a:custGeom>
              <a:avLst/>
              <a:gdLst/>
              <a:ahLst/>
              <a:cxnLst/>
              <a:rect l="l" t="t" r="r" b="b"/>
              <a:pathLst>
                <a:path w="785" h="550" extrusionOk="0">
                  <a:moveTo>
                    <a:pt x="784" y="1"/>
                  </a:moveTo>
                  <a:lnTo>
                    <a:pt x="0" y="455"/>
                  </a:lnTo>
                  <a:lnTo>
                    <a:pt x="63" y="549"/>
                  </a:lnTo>
                  <a:lnTo>
                    <a:pt x="7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5" name="Google Shape;38005;p37"/>
            <p:cNvSpPr/>
            <p:nvPr/>
          </p:nvSpPr>
          <p:spPr>
            <a:xfrm>
              <a:off x="7266922" y="3653497"/>
              <a:ext cx="126088" cy="90091"/>
            </a:xfrm>
            <a:custGeom>
              <a:avLst/>
              <a:gdLst/>
              <a:ahLst/>
              <a:cxnLst/>
              <a:rect l="l" t="t" r="r" b="b"/>
              <a:pathLst>
                <a:path w="1944" h="1389" extrusionOk="0">
                  <a:moveTo>
                    <a:pt x="1568" y="1"/>
                  </a:moveTo>
                  <a:lnTo>
                    <a:pt x="1568" y="1"/>
                  </a:lnTo>
                  <a:cubicBezTo>
                    <a:pt x="753" y="32"/>
                    <a:pt x="0" y="518"/>
                    <a:pt x="878" y="1223"/>
                  </a:cubicBezTo>
                  <a:cubicBezTo>
                    <a:pt x="1020" y="1337"/>
                    <a:pt x="1158" y="1389"/>
                    <a:pt x="1281" y="1389"/>
                  </a:cubicBezTo>
                  <a:cubicBezTo>
                    <a:pt x="1701" y="1389"/>
                    <a:pt x="1943" y="788"/>
                    <a:pt x="15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6" name="Google Shape;38006;p37"/>
            <p:cNvSpPr/>
            <p:nvPr/>
          </p:nvSpPr>
          <p:spPr>
            <a:xfrm>
              <a:off x="7302206" y="3742225"/>
              <a:ext cx="96901" cy="87302"/>
            </a:xfrm>
            <a:custGeom>
              <a:avLst/>
              <a:gdLst/>
              <a:ahLst/>
              <a:cxnLst/>
              <a:rect l="l" t="t" r="r" b="b"/>
              <a:pathLst>
                <a:path w="1494" h="1346" extrusionOk="0">
                  <a:moveTo>
                    <a:pt x="839" y="0"/>
                  </a:moveTo>
                  <a:cubicBezTo>
                    <a:pt x="643" y="0"/>
                    <a:pt x="430" y="154"/>
                    <a:pt x="240" y="545"/>
                  </a:cubicBezTo>
                  <a:cubicBezTo>
                    <a:pt x="0" y="1044"/>
                    <a:pt x="275" y="1346"/>
                    <a:pt x="697" y="1346"/>
                  </a:cubicBezTo>
                  <a:cubicBezTo>
                    <a:pt x="938" y="1346"/>
                    <a:pt x="1226" y="1247"/>
                    <a:pt x="1494" y="1031"/>
                  </a:cubicBezTo>
                  <a:cubicBezTo>
                    <a:pt x="1494" y="506"/>
                    <a:pt x="1195" y="0"/>
                    <a:pt x="8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7" name="Google Shape;38007;p37"/>
            <p:cNvSpPr/>
            <p:nvPr/>
          </p:nvSpPr>
          <p:spPr>
            <a:xfrm>
              <a:off x="7221390" y="3786006"/>
              <a:ext cx="123883" cy="93269"/>
            </a:xfrm>
            <a:custGeom>
              <a:avLst/>
              <a:gdLst/>
              <a:ahLst/>
              <a:cxnLst/>
              <a:rect l="l" t="t" r="r" b="b"/>
              <a:pathLst>
                <a:path w="1910" h="1438" extrusionOk="0">
                  <a:moveTo>
                    <a:pt x="623" y="0"/>
                  </a:moveTo>
                  <a:cubicBezTo>
                    <a:pt x="31" y="0"/>
                    <a:pt x="1" y="894"/>
                    <a:pt x="687" y="1437"/>
                  </a:cubicBezTo>
                  <a:cubicBezTo>
                    <a:pt x="1298" y="1171"/>
                    <a:pt x="1909" y="324"/>
                    <a:pt x="812" y="27"/>
                  </a:cubicBezTo>
                  <a:cubicBezTo>
                    <a:pt x="744" y="9"/>
                    <a:pt x="681" y="0"/>
                    <a:pt x="6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8" name="Google Shape;38008;p37"/>
            <p:cNvSpPr/>
            <p:nvPr/>
          </p:nvSpPr>
          <p:spPr>
            <a:xfrm>
              <a:off x="7208159" y="3627099"/>
              <a:ext cx="115710" cy="96836"/>
            </a:xfrm>
            <a:custGeom>
              <a:avLst/>
              <a:gdLst/>
              <a:ahLst/>
              <a:cxnLst/>
              <a:rect l="l" t="t" r="r" b="b"/>
              <a:pathLst>
                <a:path w="1784" h="1493" extrusionOk="0">
                  <a:moveTo>
                    <a:pt x="514" y="0"/>
                  </a:moveTo>
                  <a:cubicBezTo>
                    <a:pt x="12" y="741"/>
                    <a:pt x="0" y="1493"/>
                    <a:pt x="621" y="1493"/>
                  </a:cubicBezTo>
                  <a:cubicBezTo>
                    <a:pt x="736" y="1493"/>
                    <a:pt x="873" y="1467"/>
                    <a:pt x="1032" y="1411"/>
                  </a:cubicBezTo>
                  <a:cubicBezTo>
                    <a:pt x="1784" y="1144"/>
                    <a:pt x="1486" y="376"/>
                    <a:pt x="5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9" name="Google Shape;38009;p37"/>
            <p:cNvSpPr/>
            <p:nvPr/>
          </p:nvSpPr>
          <p:spPr>
            <a:xfrm>
              <a:off x="7154066" y="3712714"/>
              <a:ext cx="100144" cy="87366"/>
            </a:xfrm>
            <a:custGeom>
              <a:avLst/>
              <a:gdLst/>
              <a:ahLst/>
              <a:cxnLst/>
              <a:rect l="l" t="t" r="r" b="b"/>
              <a:pathLst>
                <a:path w="1544" h="1347" extrusionOk="0">
                  <a:moveTo>
                    <a:pt x="1026" y="0"/>
                  </a:moveTo>
                  <a:cubicBezTo>
                    <a:pt x="750" y="0"/>
                    <a:pt x="383" y="231"/>
                    <a:pt x="0" y="733"/>
                  </a:cubicBezTo>
                  <a:cubicBezTo>
                    <a:pt x="321" y="1110"/>
                    <a:pt x="727" y="1347"/>
                    <a:pt x="1037" y="1347"/>
                  </a:cubicBezTo>
                  <a:cubicBezTo>
                    <a:pt x="1334" y="1347"/>
                    <a:pt x="1543" y="1129"/>
                    <a:pt x="1505" y="608"/>
                  </a:cubicBezTo>
                  <a:cubicBezTo>
                    <a:pt x="1474" y="215"/>
                    <a:pt x="1292" y="0"/>
                    <a:pt x="10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0" name="Google Shape;38010;p37"/>
            <p:cNvSpPr/>
            <p:nvPr/>
          </p:nvSpPr>
          <p:spPr>
            <a:xfrm>
              <a:off x="7224179" y="3693775"/>
              <a:ext cx="135298" cy="119796"/>
            </a:xfrm>
            <a:custGeom>
              <a:avLst/>
              <a:gdLst/>
              <a:ahLst/>
              <a:cxnLst/>
              <a:rect l="l" t="t" r="r" b="b"/>
              <a:pathLst>
                <a:path w="2086" h="1847" extrusionOk="0">
                  <a:moveTo>
                    <a:pt x="1037" y="1"/>
                  </a:moveTo>
                  <a:cubicBezTo>
                    <a:pt x="658" y="1"/>
                    <a:pt x="298" y="248"/>
                    <a:pt x="173" y="634"/>
                  </a:cubicBezTo>
                  <a:cubicBezTo>
                    <a:pt x="1" y="1119"/>
                    <a:pt x="267" y="1637"/>
                    <a:pt x="738" y="1793"/>
                  </a:cubicBezTo>
                  <a:cubicBezTo>
                    <a:pt x="839" y="1829"/>
                    <a:pt x="942" y="1846"/>
                    <a:pt x="1043" y="1846"/>
                  </a:cubicBezTo>
                  <a:cubicBezTo>
                    <a:pt x="1429" y="1846"/>
                    <a:pt x="1789" y="1602"/>
                    <a:pt x="1913" y="1229"/>
                  </a:cubicBezTo>
                  <a:cubicBezTo>
                    <a:pt x="2086" y="743"/>
                    <a:pt x="1819" y="210"/>
                    <a:pt x="1333" y="54"/>
                  </a:cubicBezTo>
                  <a:cubicBezTo>
                    <a:pt x="1236" y="18"/>
                    <a:pt x="1136" y="1"/>
                    <a:pt x="10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1" name="Google Shape;38011;p37"/>
            <p:cNvSpPr/>
            <p:nvPr/>
          </p:nvSpPr>
          <p:spPr>
            <a:xfrm>
              <a:off x="7268933" y="3664717"/>
              <a:ext cx="112532" cy="79908"/>
            </a:xfrm>
            <a:custGeom>
              <a:avLst/>
              <a:gdLst/>
              <a:ahLst/>
              <a:cxnLst/>
              <a:rect l="l" t="t" r="r" b="b"/>
              <a:pathLst>
                <a:path w="1735" h="1232" extrusionOk="0">
                  <a:moveTo>
                    <a:pt x="1396" y="0"/>
                  </a:moveTo>
                  <a:lnTo>
                    <a:pt x="1396" y="0"/>
                  </a:lnTo>
                  <a:cubicBezTo>
                    <a:pt x="675" y="16"/>
                    <a:pt x="1" y="455"/>
                    <a:pt x="784" y="1082"/>
                  </a:cubicBezTo>
                  <a:cubicBezTo>
                    <a:pt x="909" y="1185"/>
                    <a:pt x="1031" y="1231"/>
                    <a:pt x="1140" y="1231"/>
                  </a:cubicBezTo>
                  <a:cubicBezTo>
                    <a:pt x="1512" y="1231"/>
                    <a:pt x="1735" y="691"/>
                    <a:pt x="13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2" name="Google Shape;38012;p37"/>
            <p:cNvSpPr/>
            <p:nvPr/>
          </p:nvSpPr>
          <p:spPr>
            <a:xfrm>
              <a:off x="7300455" y="3743652"/>
              <a:ext cx="86458" cy="77702"/>
            </a:xfrm>
            <a:custGeom>
              <a:avLst/>
              <a:gdLst/>
              <a:ahLst/>
              <a:cxnLst/>
              <a:rect l="l" t="t" r="r" b="b"/>
              <a:pathLst>
                <a:path w="1333" h="1198" extrusionOk="0">
                  <a:moveTo>
                    <a:pt x="752" y="0"/>
                  </a:moveTo>
                  <a:cubicBezTo>
                    <a:pt x="578" y="0"/>
                    <a:pt x="388" y="139"/>
                    <a:pt x="220" y="492"/>
                  </a:cubicBezTo>
                  <a:cubicBezTo>
                    <a:pt x="1" y="930"/>
                    <a:pt x="244" y="1197"/>
                    <a:pt x="619" y="1197"/>
                  </a:cubicBezTo>
                  <a:cubicBezTo>
                    <a:pt x="834" y="1197"/>
                    <a:pt x="1093" y="1109"/>
                    <a:pt x="1333" y="915"/>
                  </a:cubicBezTo>
                  <a:cubicBezTo>
                    <a:pt x="1333" y="451"/>
                    <a:pt x="1067" y="0"/>
                    <a:pt x="7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3" name="Google Shape;38013;p37"/>
            <p:cNvSpPr/>
            <p:nvPr/>
          </p:nvSpPr>
          <p:spPr>
            <a:xfrm>
              <a:off x="7228201" y="3783022"/>
              <a:ext cx="110975" cy="83021"/>
            </a:xfrm>
            <a:custGeom>
              <a:avLst/>
              <a:gdLst/>
              <a:ahLst/>
              <a:cxnLst/>
              <a:rect l="l" t="t" r="r" b="b"/>
              <a:pathLst>
                <a:path w="1711" h="1280" extrusionOk="0">
                  <a:moveTo>
                    <a:pt x="564" y="0"/>
                  </a:moveTo>
                  <a:cubicBezTo>
                    <a:pt x="35" y="0"/>
                    <a:pt x="0" y="795"/>
                    <a:pt x="613" y="1280"/>
                  </a:cubicBezTo>
                  <a:cubicBezTo>
                    <a:pt x="1162" y="1029"/>
                    <a:pt x="1710" y="276"/>
                    <a:pt x="738" y="26"/>
                  </a:cubicBezTo>
                  <a:cubicBezTo>
                    <a:pt x="675" y="8"/>
                    <a:pt x="617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4" name="Google Shape;38014;p37"/>
            <p:cNvSpPr/>
            <p:nvPr/>
          </p:nvSpPr>
          <p:spPr>
            <a:xfrm>
              <a:off x="7216461" y="3641303"/>
              <a:ext cx="103387" cy="86004"/>
            </a:xfrm>
            <a:custGeom>
              <a:avLst/>
              <a:gdLst/>
              <a:ahLst/>
              <a:cxnLst/>
              <a:rect l="l" t="t" r="r" b="b"/>
              <a:pathLst>
                <a:path w="1594" h="1326" extrusionOk="0">
                  <a:moveTo>
                    <a:pt x="465" y="1"/>
                  </a:moveTo>
                  <a:cubicBezTo>
                    <a:pt x="14" y="663"/>
                    <a:pt x="1" y="1325"/>
                    <a:pt x="556" y="1325"/>
                  </a:cubicBezTo>
                  <a:cubicBezTo>
                    <a:pt x="658" y="1325"/>
                    <a:pt x="779" y="1303"/>
                    <a:pt x="919" y="1254"/>
                  </a:cubicBezTo>
                  <a:cubicBezTo>
                    <a:pt x="1593" y="1019"/>
                    <a:pt x="1327" y="330"/>
                    <a:pt x="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5" name="Google Shape;38015;p37"/>
            <p:cNvSpPr/>
            <p:nvPr/>
          </p:nvSpPr>
          <p:spPr>
            <a:xfrm>
              <a:off x="7168270" y="3717513"/>
              <a:ext cx="88988" cy="77508"/>
            </a:xfrm>
            <a:custGeom>
              <a:avLst/>
              <a:gdLst/>
              <a:ahLst/>
              <a:cxnLst/>
              <a:rect l="l" t="t" r="r" b="b"/>
              <a:pathLst>
                <a:path w="1372" h="1195" extrusionOk="0">
                  <a:moveTo>
                    <a:pt x="911" y="1"/>
                  </a:moveTo>
                  <a:cubicBezTo>
                    <a:pt x="664" y="1"/>
                    <a:pt x="337" y="204"/>
                    <a:pt x="1" y="644"/>
                  </a:cubicBezTo>
                  <a:cubicBezTo>
                    <a:pt x="290" y="981"/>
                    <a:pt x="653" y="1195"/>
                    <a:pt x="928" y="1195"/>
                  </a:cubicBezTo>
                  <a:cubicBezTo>
                    <a:pt x="1189" y="1195"/>
                    <a:pt x="1371" y="1001"/>
                    <a:pt x="1333" y="534"/>
                  </a:cubicBezTo>
                  <a:cubicBezTo>
                    <a:pt x="1310" y="188"/>
                    <a:pt x="1148" y="1"/>
                    <a:pt x="911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6" name="Google Shape;38016;p37"/>
            <p:cNvSpPr/>
            <p:nvPr/>
          </p:nvSpPr>
          <p:spPr>
            <a:xfrm>
              <a:off x="7199792" y="3731134"/>
              <a:ext cx="58504" cy="51953"/>
            </a:xfrm>
            <a:custGeom>
              <a:avLst/>
              <a:gdLst/>
              <a:ahLst/>
              <a:cxnLst/>
              <a:rect l="l" t="t" r="r" b="b"/>
              <a:pathLst>
                <a:path w="902" h="801" extrusionOk="0">
                  <a:moveTo>
                    <a:pt x="603" y="1"/>
                  </a:moveTo>
                  <a:cubicBezTo>
                    <a:pt x="441" y="1"/>
                    <a:pt x="225" y="137"/>
                    <a:pt x="1" y="434"/>
                  </a:cubicBezTo>
                  <a:cubicBezTo>
                    <a:pt x="193" y="658"/>
                    <a:pt x="430" y="800"/>
                    <a:pt x="610" y="800"/>
                  </a:cubicBezTo>
                  <a:cubicBezTo>
                    <a:pt x="782" y="800"/>
                    <a:pt x="901" y="670"/>
                    <a:pt x="878" y="355"/>
                  </a:cubicBezTo>
                  <a:cubicBezTo>
                    <a:pt x="863" y="126"/>
                    <a:pt x="758" y="1"/>
                    <a:pt x="6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7" name="Google Shape;38017;p37"/>
            <p:cNvSpPr/>
            <p:nvPr/>
          </p:nvSpPr>
          <p:spPr>
            <a:xfrm>
              <a:off x="7218083" y="3734961"/>
              <a:ext cx="45791" cy="40862"/>
            </a:xfrm>
            <a:custGeom>
              <a:avLst/>
              <a:gdLst/>
              <a:ahLst/>
              <a:cxnLst/>
              <a:rect l="l" t="t" r="r" b="b"/>
              <a:pathLst>
                <a:path w="706" h="630" extrusionOk="0">
                  <a:moveTo>
                    <a:pt x="474" y="0"/>
                  </a:moveTo>
                  <a:cubicBezTo>
                    <a:pt x="347" y="0"/>
                    <a:pt x="178" y="110"/>
                    <a:pt x="1" y="343"/>
                  </a:cubicBezTo>
                  <a:cubicBezTo>
                    <a:pt x="145" y="519"/>
                    <a:pt x="329" y="630"/>
                    <a:pt x="471" y="630"/>
                  </a:cubicBezTo>
                  <a:cubicBezTo>
                    <a:pt x="608" y="630"/>
                    <a:pt x="706" y="527"/>
                    <a:pt x="691" y="281"/>
                  </a:cubicBezTo>
                  <a:cubicBezTo>
                    <a:pt x="675" y="98"/>
                    <a:pt x="593" y="0"/>
                    <a:pt x="4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8" name="Google Shape;38018;p37"/>
            <p:cNvSpPr/>
            <p:nvPr/>
          </p:nvSpPr>
          <p:spPr>
            <a:xfrm>
              <a:off x="7239097" y="3672825"/>
              <a:ext cx="65509" cy="54547"/>
            </a:xfrm>
            <a:custGeom>
              <a:avLst/>
              <a:gdLst/>
              <a:ahLst/>
              <a:cxnLst/>
              <a:rect l="l" t="t" r="r" b="b"/>
              <a:pathLst>
                <a:path w="1010" h="841" extrusionOk="0">
                  <a:moveTo>
                    <a:pt x="288" y="0"/>
                  </a:moveTo>
                  <a:cubicBezTo>
                    <a:pt x="8" y="415"/>
                    <a:pt x="0" y="840"/>
                    <a:pt x="354" y="840"/>
                  </a:cubicBezTo>
                  <a:cubicBezTo>
                    <a:pt x="415" y="840"/>
                    <a:pt x="487" y="828"/>
                    <a:pt x="570" y="800"/>
                  </a:cubicBezTo>
                  <a:cubicBezTo>
                    <a:pt x="1009" y="643"/>
                    <a:pt x="837" y="220"/>
                    <a:pt x="2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9" name="Google Shape;38019;p37"/>
            <p:cNvSpPr/>
            <p:nvPr/>
          </p:nvSpPr>
          <p:spPr>
            <a:xfrm>
              <a:off x="7247205" y="3688067"/>
              <a:ext cx="56363" cy="47283"/>
            </a:xfrm>
            <a:custGeom>
              <a:avLst/>
              <a:gdLst/>
              <a:ahLst/>
              <a:cxnLst/>
              <a:rect l="l" t="t" r="r" b="b"/>
              <a:pathLst>
                <a:path w="869" h="729" extrusionOk="0">
                  <a:moveTo>
                    <a:pt x="257" y="1"/>
                  </a:moveTo>
                  <a:cubicBezTo>
                    <a:pt x="5" y="359"/>
                    <a:pt x="0" y="729"/>
                    <a:pt x="309" y="729"/>
                  </a:cubicBezTo>
                  <a:cubicBezTo>
                    <a:pt x="365" y="729"/>
                    <a:pt x="431" y="717"/>
                    <a:pt x="508" y="690"/>
                  </a:cubicBezTo>
                  <a:cubicBezTo>
                    <a:pt x="869" y="549"/>
                    <a:pt x="727" y="189"/>
                    <a:pt x="2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0" name="Google Shape;38020;p37"/>
            <p:cNvSpPr/>
            <p:nvPr/>
          </p:nvSpPr>
          <p:spPr>
            <a:xfrm>
              <a:off x="7282164" y="3687029"/>
              <a:ext cx="76989" cy="54612"/>
            </a:xfrm>
            <a:custGeom>
              <a:avLst/>
              <a:gdLst/>
              <a:ahLst/>
              <a:cxnLst/>
              <a:rect l="l" t="t" r="r" b="b"/>
              <a:pathLst>
                <a:path w="1187" h="842" extrusionOk="0">
                  <a:moveTo>
                    <a:pt x="956" y="1"/>
                  </a:moveTo>
                  <a:lnTo>
                    <a:pt x="956" y="1"/>
                  </a:lnTo>
                  <a:cubicBezTo>
                    <a:pt x="471" y="17"/>
                    <a:pt x="0" y="314"/>
                    <a:pt x="533" y="738"/>
                  </a:cubicBezTo>
                  <a:cubicBezTo>
                    <a:pt x="619" y="809"/>
                    <a:pt x="704" y="842"/>
                    <a:pt x="779" y="842"/>
                  </a:cubicBezTo>
                  <a:cubicBezTo>
                    <a:pt x="1033" y="842"/>
                    <a:pt x="1186" y="472"/>
                    <a:pt x="9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1" name="Google Shape;38021;p37"/>
            <p:cNvSpPr/>
            <p:nvPr/>
          </p:nvSpPr>
          <p:spPr>
            <a:xfrm>
              <a:off x="7273992" y="3697212"/>
              <a:ext cx="76989" cy="54612"/>
            </a:xfrm>
            <a:custGeom>
              <a:avLst/>
              <a:gdLst/>
              <a:ahLst/>
              <a:cxnLst/>
              <a:rect l="l" t="t" r="r" b="b"/>
              <a:pathLst>
                <a:path w="1187" h="842" extrusionOk="0">
                  <a:moveTo>
                    <a:pt x="957" y="1"/>
                  </a:moveTo>
                  <a:lnTo>
                    <a:pt x="957" y="1"/>
                  </a:lnTo>
                  <a:cubicBezTo>
                    <a:pt x="471" y="16"/>
                    <a:pt x="1" y="314"/>
                    <a:pt x="534" y="737"/>
                  </a:cubicBezTo>
                  <a:cubicBezTo>
                    <a:pt x="620" y="809"/>
                    <a:pt x="704" y="841"/>
                    <a:pt x="779" y="841"/>
                  </a:cubicBezTo>
                  <a:cubicBezTo>
                    <a:pt x="1034" y="841"/>
                    <a:pt x="1187" y="472"/>
                    <a:pt x="9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2" name="Google Shape;38022;p37"/>
            <p:cNvSpPr/>
            <p:nvPr/>
          </p:nvSpPr>
          <p:spPr>
            <a:xfrm>
              <a:off x="7304995" y="3747284"/>
              <a:ext cx="61617" cy="55390"/>
            </a:xfrm>
            <a:custGeom>
              <a:avLst/>
              <a:gdLst/>
              <a:ahLst/>
              <a:cxnLst/>
              <a:rect l="l" t="t" r="r" b="b"/>
              <a:pathLst>
                <a:path w="950" h="854" extrusionOk="0">
                  <a:moveTo>
                    <a:pt x="533" y="0"/>
                  </a:moveTo>
                  <a:cubicBezTo>
                    <a:pt x="408" y="0"/>
                    <a:pt x="272" y="97"/>
                    <a:pt x="150" y="341"/>
                  </a:cubicBezTo>
                  <a:cubicBezTo>
                    <a:pt x="0" y="661"/>
                    <a:pt x="175" y="854"/>
                    <a:pt x="443" y="854"/>
                  </a:cubicBezTo>
                  <a:cubicBezTo>
                    <a:pt x="596" y="854"/>
                    <a:pt x="779" y="791"/>
                    <a:pt x="949" y="655"/>
                  </a:cubicBezTo>
                  <a:cubicBezTo>
                    <a:pt x="949" y="321"/>
                    <a:pt x="760" y="0"/>
                    <a:pt x="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3" name="Google Shape;38023;p37"/>
            <p:cNvSpPr/>
            <p:nvPr/>
          </p:nvSpPr>
          <p:spPr>
            <a:xfrm>
              <a:off x="7292866" y="3737036"/>
              <a:ext cx="61552" cy="54742"/>
            </a:xfrm>
            <a:custGeom>
              <a:avLst/>
              <a:gdLst/>
              <a:ahLst/>
              <a:cxnLst/>
              <a:rect l="l" t="t" r="r" b="b"/>
              <a:pathLst>
                <a:path w="949" h="844" extrusionOk="0">
                  <a:moveTo>
                    <a:pt x="529" y="1"/>
                  </a:moveTo>
                  <a:cubicBezTo>
                    <a:pt x="406" y="1"/>
                    <a:pt x="272" y="97"/>
                    <a:pt x="149" y="343"/>
                  </a:cubicBezTo>
                  <a:cubicBezTo>
                    <a:pt x="1" y="659"/>
                    <a:pt x="170" y="844"/>
                    <a:pt x="433" y="844"/>
                  </a:cubicBezTo>
                  <a:cubicBezTo>
                    <a:pt x="587" y="844"/>
                    <a:pt x="774" y="780"/>
                    <a:pt x="948" y="641"/>
                  </a:cubicBezTo>
                  <a:cubicBezTo>
                    <a:pt x="938" y="317"/>
                    <a:pt x="752" y="1"/>
                    <a:pt x="5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4" name="Google Shape;38024;p37"/>
            <p:cNvSpPr/>
            <p:nvPr/>
          </p:nvSpPr>
          <p:spPr>
            <a:xfrm>
              <a:off x="7247205" y="3784579"/>
              <a:ext cx="74654" cy="55001"/>
            </a:xfrm>
            <a:custGeom>
              <a:avLst/>
              <a:gdLst/>
              <a:ahLst/>
              <a:cxnLst/>
              <a:rect l="l" t="t" r="r" b="b"/>
              <a:pathLst>
                <a:path w="1151" h="848" extrusionOk="0">
                  <a:moveTo>
                    <a:pt x="375" y="1"/>
                  </a:moveTo>
                  <a:cubicBezTo>
                    <a:pt x="15" y="1"/>
                    <a:pt x="1" y="534"/>
                    <a:pt x="414" y="848"/>
                  </a:cubicBezTo>
                  <a:cubicBezTo>
                    <a:pt x="774" y="691"/>
                    <a:pt x="1151" y="190"/>
                    <a:pt x="492" y="17"/>
                  </a:cubicBezTo>
                  <a:cubicBezTo>
                    <a:pt x="450" y="6"/>
                    <a:pt x="410" y="1"/>
                    <a:pt x="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5" name="Google Shape;38025;p37"/>
            <p:cNvSpPr/>
            <p:nvPr/>
          </p:nvSpPr>
          <p:spPr>
            <a:xfrm>
              <a:off x="7251291" y="3766288"/>
              <a:ext cx="74654" cy="56039"/>
            </a:xfrm>
            <a:custGeom>
              <a:avLst/>
              <a:gdLst/>
              <a:ahLst/>
              <a:cxnLst/>
              <a:rect l="l" t="t" r="r" b="b"/>
              <a:pathLst>
                <a:path w="1151" h="864" extrusionOk="0">
                  <a:moveTo>
                    <a:pt x="390" y="0"/>
                  </a:moveTo>
                  <a:cubicBezTo>
                    <a:pt x="28" y="0"/>
                    <a:pt x="0" y="536"/>
                    <a:pt x="414" y="864"/>
                  </a:cubicBezTo>
                  <a:cubicBezTo>
                    <a:pt x="790" y="691"/>
                    <a:pt x="1150" y="190"/>
                    <a:pt x="508" y="17"/>
                  </a:cubicBezTo>
                  <a:cubicBezTo>
                    <a:pt x="465" y="6"/>
                    <a:pt x="426" y="0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6" name="Google Shape;38026;p37"/>
            <p:cNvSpPr/>
            <p:nvPr/>
          </p:nvSpPr>
          <p:spPr>
            <a:xfrm>
              <a:off x="7256350" y="3744949"/>
              <a:ext cx="74654" cy="56039"/>
            </a:xfrm>
            <a:custGeom>
              <a:avLst/>
              <a:gdLst/>
              <a:ahLst/>
              <a:cxnLst/>
              <a:rect l="l" t="t" r="r" b="b"/>
              <a:pathLst>
                <a:path w="1151" h="864" extrusionOk="0">
                  <a:moveTo>
                    <a:pt x="375" y="0"/>
                  </a:moveTo>
                  <a:cubicBezTo>
                    <a:pt x="15" y="0"/>
                    <a:pt x="1" y="536"/>
                    <a:pt x="414" y="863"/>
                  </a:cubicBezTo>
                  <a:cubicBezTo>
                    <a:pt x="775" y="707"/>
                    <a:pt x="1151" y="205"/>
                    <a:pt x="492" y="17"/>
                  </a:cubicBezTo>
                  <a:cubicBezTo>
                    <a:pt x="450" y="6"/>
                    <a:pt x="411" y="0"/>
                    <a:pt x="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7" name="Google Shape;38027;p37"/>
            <p:cNvSpPr/>
            <p:nvPr/>
          </p:nvSpPr>
          <p:spPr>
            <a:xfrm>
              <a:off x="7285926" y="3735350"/>
              <a:ext cx="57271" cy="43781"/>
            </a:xfrm>
            <a:custGeom>
              <a:avLst/>
              <a:gdLst/>
              <a:ahLst/>
              <a:cxnLst/>
              <a:rect l="l" t="t" r="r" b="b"/>
              <a:pathLst>
                <a:path w="883" h="675" extrusionOk="0">
                  <a:moveTo>
                    <a:pt x="432" y="1"/>
                  </a:moveTo>
                  <a:cubicBezTo>
                    <a:pt x="334" y="1"/>
                    <a:pt x="233" y="69"/>
                    <a:pt x="146" y="243"/>
                  </a:cubicBezTo>
                  <a:cubicBezTo>
                    <a:pt x="0" y="524"/>
                    <a:pt x="152" y="674"/>
                    <a:pt x="417" y="674"/>
                  </a:cubicBezTo>
                  <a:cubicBezTo>
                    <a:pt x="551" y="674"/>
                    <a:pt x="714" y="636"/>
                    <a:pt x="883" y="557"/>
                  </a:cubicBezTo>
                  <a:cubicBezTo>
                    <a:pt x="830" y="293"/>
                    <a:pt x="635" y="1"/>
                    <a:pt x="4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8" name="Google Shape;38028;p37"/>
            <p:cNvSpPr/>
            <p:nvPr/>
          </p:nvSpPr>
          <p:spPr>
            <a:xfrm>
              <a:off x="7276003" y="3707655"/>
              <a:ext cx="61033" cy="47478"/>
            </a:xfrm>
            <a:custGeom>
              <a:avLst/>
              <a:gdLst/>
              <a:ahLst/>
              <a:cxnLst/>
              <a:rect l="l" t="t" r="r" b="b"/>
              <a:pathLst>
                <a:path w="941" h="732" extrusionOk="0">
                  <a:moveTo>
                    <a:pt x="751" y="1"/>
                  </a:moveTo>
                  <a:cubicBezTo>
                    <a:pt x="386" y="1"/>
                    <a:pt x="1" y="205"/>
                    <a:pt x="346" y="592"/>
                  </a:cubicBezTo>
                  <a:cubicBezTo>
                    <a:pt x="434" y="689"/>
                    <a:pt x="519" y="731"/>
                    <a:pt x="595" y="731"/>
                  </a:cubicBezTo>
                  <a:cubicBezTo>
                    <a:pt x="802" y="731"/>
                    <a:pt x="941" y="414"/>
                    <a:pt x="895" y="12"/>
                  </a:cubicBezTo>
                  <a:cubicBezTo>
                    <a:pt x="848" y="5"/>
                    <a:pt x="800" y="1"/>
                    <a:pt x="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9" name="Google Shape;38029;p37"/>
            <p:cNvSpPr/>
            <p:nvPr/>
          </p:nvSpPr>
          <p:spPr>
            <a:xfrm>
              <a:off x="7261474" y="3699223"/>
              <a:ext cx="63433" cy="49164"/>
            </a:xfrm>
            <a:custGeom>
              <a:avLst/>
              <a:gdLst/>
              <a:ahLst/>
              <a:cxnLst/>
              <a:rect l="l" t="t" r="r" b="b"/>
              <a:pathLst>
                <a:path w="978" h="758" extrusionOk="0">
                  <a:moveTo>
                    <a:pt x="131" y="1"/>
                  </a:moveTo>
                  <a:cubicBezTo>
                    <a:pt x="2" y="299"/>
                    <a:pt x="1" y="757"/>
                    <a:pt x="305" y="757"/>
                  </a:cubicBezTo>
                  <a:cubicBezTo>
                    <a:pt x="369" y="757"/>
                    <a:pt x="446" y="737"/>
                    <a:pt x="539" y="691"/>
                  </a:cubicBezTo>
                  <a:cubicBezTo>
                    <a:pt x="978" y="471"/>
                    <a:pt x="680" y="95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0" name="Google Shape;38030;p37"/>
            <p:cNvSpPr/>
            <p:nvPr/>
          </p:nvSpPr>
          <p:spPr>
            <a:xfrm>
              <a:off x="7245583" y="3728410"/>
              <a:ext cx="52861" cy="45143"/>
            </a:xfrm>
            <a:custGeom>
              <a:avLst/>
              <a:gdLst/>
              <a:ahLst/>
              <a:cxnLst/>
              <a:rect l="l" t="t" r="r" b="b"/>
              <a:pathLst>
                <a:path w="815" h="696" extrusionOk="0">
                  <a:moveTo>
                    <a:pt x="556" y="1"/>
                  </a:moveTo>
                  <a:cubicBezTo>
                    <a:pt x="389" y="1"/>
                    <a:pt x="169" y="162"/>
                    <a:pt x="0" y="429"/>
                  </a:cubicBezTo>
                  <a:cubicBezTo>
                    <a:pt x="146" y="575"/>
                    <a:pt x="364" y="696"/>
                    <a:pt x="535" y="696"/>
                  </a:cubicBezTo>
                  <a:cubicBezTo>
                    <a:pt x="695" y="696"/>
                    <a:pt x="815" y="591"/>
                    <a:pt x="799" y="303"/>
                  </a:cubicBezTo>
                  <a:cubicBezTo>
                    <a:pt x="779" y="94"/>
                    <a:pt x="683" y="1"/>
                    <a:pt x="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1" name="Google Shape;38031;p37"/>
            <p:cNvSpPr/>
            <p:nvPr/>
          </p:nvSpPr>
          <p:spPr>
            <a:xfrm>
              <a:off x="7171318" y="3752149"/>
              <a:ext cx="47867" cy="8172"/>
            </a:xfrm>
            <a:custGeom>
              <a:avLst/>
              <a:gdLst/>
              <a:ahLst/>
              <a:cxnLst/>
              <a:rect l="l" t="t" r="r" b="b"/>
              <a:pathLst>
                <a:path w="738" h="126" extrusionOk="0">
                  <a:moveTo>
                    <a:pt x="738" y="0"/>
                  </a:moveTo>
                  <a:lnTo>
                    <a:pt x="1" y="125"/>
                  </a:lnTo>
                  <a:lnTo>
                    <a:pt x="738" y="110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2" name="Google Shape;38032;p37"/>
            <p:cNvSpPr/>
            <p:nvPr/>
          </p:nvSpPr>
          <p:spPr>
            <a:xfrm>
              <a:off x="7243508" y="3639292"/>
              <a:ext cx="21404" cy="46829"/>
            </a:xfrm>
            <a:custGeom>
              <a:avLst/>
              <a:gdLst/>
              <a:ahLst/>
              <a:cxnLst/>
              <a:rect l="l" t="t" r="r" b="b"/>
              <a:pathLst>
                <a:path w="330" h="722" extrusionOk="0">
                  <a:moveTo>
                    <a:pt x="1" y="0"/>
                  </a:moveTo>
                  <a:lnTo>
                    <a:pt x="236" y="721"/>
                  </a:lnTo>
                  <a:lnTo>
                    <a:pt x="330" y="6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3" name="Google Shape;38033;p37"/>
            <p:cNvSpPr/>
            <p:nvPr/>
          </p:nvSpPr>
          <p:spPr>
            <a:xfrm>
              <a:off x="7335025" y="3657583"/>
              <a:ext cx="29511" cy="41705"/>
            </a:xfrm>
            <a:custGeom>
              <a:avLst/>
              <a:gdLst/>
              <a:ahLst/>
              <a:cxnLst/>
              <a:rect l="l" t="t" r="r" b="b"/>
              <a:pathLst>
                <a:path w="455" h="643" extrusionOk="0">
                  <a:moveTo>
                    <a:pt x="455" y="0"/>
                  </a:moveTo>
                  <a:lnTo>
                    <a:pt x="0" y="580"/>
                  </a:lnTo>
                  <a:lnTo>
                    <a:pt x="79" y="643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4" name="Google Shape;38034;p37"/>
            <p:cNvSpPr/>
            <p:nvPr/>
          </p:nvSpPr>
          <p:spPr>
            <a:xfrm>
              <a:off x="7268933" y="3821225"/>
              <a:ext cx="11221" cy="48904"/>
            </a:xfrm>
            <a:custGeom>
              <a:avLst/>
              <a:gdLst/>
              <a:ahLst/>
              <a:cxnLst/>
              <a:rect l="l" t="t" r="r" b="b"/>
              <a:pathLst>
                <a:path w="173" h="754" extrusionOk="0">
                  <a:moveTo>
                    <a:pt x="79" y="1"/>
                  </a:moveTo>
                  <a:lnTo>
                    <a:pt x="1" y="753"/>
                  </a:lnTo>
                  <a:lnTo>
                    <a:pt x="173" y="17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5" name="Google Shape;38035;p37"/>
            <p:cNvSpPr/>
            <p:nvPr/>
          </p:nvSpPr>
          <p:spPr>
            <a:xfrm>
              <a:off x="7267895" y="3720627"/>
              <a:ext cx="57012" cy="59996"/>
            </a:xfrm>
            <a:custGeom>
              <a:avLst/>
              <a:gdLst/>
              <a:ahLst/>
              <a:cxnLst/>
              <a:rect l="l" t="t" r="r" b="b"/>
              <a:pathLst>
                <a:path w="879" h="925" extrusionOk="0">
                  <a:moveTo>
                    <a:pt x="220" y="0"/>
                  </a:moveTo>
                  <a:cubicBezTo>
                    <a:pt x="173" y="110"/>
                    <a:pt x="158" y="235"/>
                    <a:pt x="173" y="329"/>
                  </a:cubicBezTo>
                  <a:cubicBezTo>
                    <a:pt x="111" y="361"/>
                    <a:pt x="48" y="423"/>
                    <a:pt x="1" y="517"/>
                  </a:cubicBezTo>
                  <a:cubicBezTo>
                    <a:pt x="32" y="564"/>
                    <a:pt x="95" y="596"/>
                    <a:pt x="158" y="627"/>
                  </a:cubicBezTo>
                  <a:cubicBezTo>
                    <a:pt x="173" y="721"/>
                    <a:pt x="220" y="831"/>
                    <a:pt x="330" y="925"/>
                  </a:cubicBezTo>
                  <a:cubicBezTo>
                    <a:pt x="424" y="878"/>
                    <a:pt x="518" y="799"/>
                    <a:pt x="565" y="721"/>
                  </a:cubicBezTo>
                  <a:cubicBezTo>
                    <a:pt x="644" y="721"/>
                    <a:pt x="753" y="705"/>
                    <a:pt x="879" y="643"/>
                  </a:cubicBezTo>
                  <a:cubicBezTo>
                    <a:pt x="863" y="564"/>
                    <a:pt x="816" y="470"/>
                    <a:pt x="753" y="408"/>
                  </a:cubicBezTo>
                  <a:cubicBezTo>
                    <a:pt x="785" y="329"/>
                    <a:pt x="816" y="220"/>
                    <a:pt x="800" y="78"/>
                  </a:cubicBezTo>
                  <a:cubicBezTo>
                    <a:pt x="773" y="75"/>
                    <a:pt x="745" y="73"/>
                    <a:pt x="718" y="73"/>
                  </a:cubicBezTo>
                  <a:cubicBezTo>
                    <a:pt x="638" y="73"/>
                    <a:pt x="561" y="90"/>
                    <a:pt x="502" y="125"/>
                  </a:cubicBezTo>
                  <a:cubicBezTo>
                    <a:pt x="440" y="78"/>
                    <a:pt x="330" y="31"/>
                    <a:pt x="2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6" name="Google Shape;38036;p37"/>
            <p:cNvSpPr/>
            <p:nvPr/>
          </p:nvSpPr>
          <p:spPr>
            <a:xfrm>
              <a:off x="7289299" y="3743198"/>
              <a:ext cx="14269" cy="13296"/>
            </a:xfrm>
            <a:custGeom>
              <a:avLst/>
              <a:gdLst/>
              <a:ahLst/>
              <a:cxnLst/>
              <a:rect l="l" t="t" r="r" b="b"/>
              <a:pathLst>
                <a:path w="220" h="205" extrusionOk="0">
                  <a:moveTo>
                    <a:pt x="101" y="0"/>
                  </a:moveTo>
                  <a:cubicBezTo>
                    <a:pt x="64" y="0"/>
                    <a:pt x="27" y="29"/>
                    <a:pt x="16" y="75"/>
                  </a:cubicBezTo>
                  <a:cubicBezTo>
                    <a:pt x="0" y="122"/>
                    <a:pt x="31" y="185"/>
                    <a:pt x="78" y="201"/>
                  </a:cubicBezTo>
                  <a:cubicBezTo>
                    <a:pt x="87" y="203"/>
                    <a:pt x="96" y="205"/>
                    <a:pt x="105" y="205"/>
                  </a:cubicBezTo>
                  <a:cubicBezTo>
                    <a:pt x="146" y="205"/>
                    <a:pt x="191" y="177"/>
                    <a:pt x="204" y="138"/>
                  </a:cubicBezTo>
                  <a:cubicBezTo>
                    <a:pt x="220" y="75"/>
                    <a:pt x="188" y="28"/>
                    <a:pt x="141" y="13"/>
                  </a:cubicBezTo>
                  <a:cubicBezTo>
                    <a:pt x="129" y="4"/>
                    <a:pt x="115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7" name="Google Shape;38037;p37"/>
            <p:cNvSpPr/>
            <p:nvPr/>
          </p:nvSpPr>
          <p:spPr>
            <a:xfrm>
              <a:off x="7350267" y="3780557"/>
              <a:ext cx="43780" cy="25490"/>
            </a:xfrm>
            <a:custGeom>
              <a:avLst/>
              <a:gdLst/>
              <a:ahLst/>
              <a:cxnLst/>
              <a:rect l="l" t="t" r="r" b="b"/>
              <a:pathLst>
                <a:path w="675" h="393" extrusionOk="0">
                  <a:moveTo>
                    <a:pt x="48" y="1"/>
                  </a:moveTo>
                  <a:lnTo>
                    <a:pt x="1" y="79"/>
                  </a:lnTo>
                  <a:lnTo>
                    <a:pt x="675" y="393"/>
                  </a:lnTo>
                  <a:lnTo>
                    <a:pt x="675" y="393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8" name="Google Shape;38038;p37"/>
            <p:cNvSpPr/>
            <p:nvPr/>
          </p:nvSpPr>
          <p:spPr>
            <a:xfrm>
              <a:off x="7381724" y="3951788"/>
              <a:ext cx="96382" cy="86329"/>
            </a:xfrm>
            <a:custGeom>
              <a:avLst/>
              <a:gdLst/>
              <a:ahLst/>
              <a:cxnLst/>
              <a:rect l="l" t="t" r="r" b="b"/>
              <a:pathLst>
                <a:path w="1486" h="1331" extrusionOk="0">
                  <a:moveTo>
                    <a:pt x="770" y="1"/>
                  </a:moveTo>
                  <a:cubicBezTo>
                    <a:pt x="307" y="1"/>
                    <a:pt x="0" y="273"/>
                    <a:pt x="331" y="966"/>
                  </a:cubicBezTo>
                  <a:cubicBezTo>
                    <a:pt x="449" y="1214"/>
                    <a:pt x="623" y="1330"/>
                    <a:pt x="800" y="1330"/>
                  </a:cubicBezTo>
                  <a:cubicBezTo>
                    <a:pt x="1138" y="1330"/>
                    <a:pt x="1485" y="907"/>
                    <a:pt x="1475" y="167"/>
                  </a:cubicBezTo>
                  <a:cubicBezTo>
                    <a:pt x="1239" y="61"/>
                    <a:pt x="987" y="1"/>
                    <a:pt x="7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9" name="Google Shape;38039;p37"/>
            <p:cNvSpPr/>
            <p:nvPr/>
          </p:nvSpPr>
          <p:spPr>
            <a:xfrm>
              <a:off x="7340927" y="4034290"/>
              <a:ext cx="114608" cy="84642"/>
            </a:xfrm>
            <a:custGeom>
              <a:avLst/>
              <a:gdLst/>
              <a:ahLst/>
              <a:cxnLst/>
              <a:rect l="l" t="t" r="r" b="b"/>
              <a:pathLst>
                <a:path w="1767" h="1305" extrusionOk="0">
                  <a:moveTo>
                    <a:pt x="1183" y="1"/>
                  </a:moveTo>
                  <a:cubicBezTo>
                    <a:pt x="1024" y="1"/>
                    <a:pt x="824" y="81"/>
                    <a:pt x="583" y="274"/>
                  </a:cubicBezTo>
                  <a:cubicBezTo>
                    <a:pt x="1" y="748"/>
                    <a:pt x="426" y="1305"/>
                    <a:pt x="1149" y="1305"/>
                  </a:cubicBezTo>
                  <a:cubicBezTo>
                    <a:pt x="1263" y="1305"/>
                    <a:pt x="1383" y="1291"/>
                    <a:pt x="1508" y="1261"/>
                  </a:cubicBezTo>
                  <a:cubicBezTo>
                    <a:pt x="1766" y="710"/>
                    <a:pt x="1656" y="1"/>
                    <a:pt x="1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0" name="Google Shape;38040;p37"/>
            <p:cNvSpPr/>
            <p:nvPr/>
          </p:nvSpPr>
          <p:spPr>
            <a:xfrm>
              <a:off x="7266533" y="4032733"/>
              <a:ext cx="122780" cy="88599"/>
            </a:xfrm>
            <a:custGeom>
              <a:avLst/>
              <a:gdLst/>
              <a:ahLst/>
              <a:cxnLst/>
              <a:rect l="l" t="t" r="r" b="b"/>
              <a:pathLst>
                <a:path w="1893" h="1366" extrusionOk="0">
                  <a:moveTo>
                    <a:pt x="691" y="1"/>
                  </a:moveTo>
                  <a:cubicBezTo>
                    <a:pt x="264" y="1"/>
                    <a:pt x="1" y="682"/>
                    <a:pt x="335" y="1364"/>
                  </a:cubicBezTo>
                  <a:cubicBezTo>
                    <a:pt x="355" y="1365"/>
                    <a:pt x="376" y="1365"/>
                    <a:pt x="396" y="1365"/>
                  </a:cubicBezTo>
                  <a:cubicBezTo>
                    <a:pt x="1062" y="1365"/>
                    <a:pt x="1893" y="872"/>
                    <a:pt x="1056" y="157"/>
                  </a:cubicBezTo>
                  <a:cubicBezTo>
                    <a:pt x="928" y="49"/>
                    <a:pt x="804" y="1"/>
                    <a:pt x="6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1" name="Google Shape;38041;p37"/>
            <p:cNvSpPr/>
            <p:nvPr/>
          </p:nvSpPr>
          <p:spPr>
            <a:xfrm>
              <a:off x="7296369" y="3883231"/>
              <a:ext cx="121742" cy="98198"/>
            </a:xfrm>
            <a:custGeom>
              <a:avLst/>
              <a:gdLst/>
              <a:ahLst/>
              <a:cxnLst/>
              <a:rect l="l" t="t" r="r" b="b"/>
              <a:pathLst>
                <a:path w="1877" h="1514" extrusionOk="0">
                  <a:moveTo>
                    <a:pt x="1208" y="1"/>
                  </a:moveTo>
                  <a:cubicBezTo>
                    <a:pt x="299" y="550"/>
                    <a:pt x="1" y="1396"/>
                    <a:pt x="1067" y="1506"/>
                  </a:cubicBezTo>
                  <a:cubicBezTo>
                    <a:pt x="1108" y="1511"/>
                    <a:pt x="1148" y="1513"/>
                    <a:pt x="1186" y="1513"/>
                  </a:cubicBezTo>
                  <a:cubicBezTo>
                    <a:pt x="1869" y="1513"/>
                    <a:pt x="1876" y="729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2" name="Google Shape;38042;p37"/>
            <p:cNvSpPr/>
            <p:nvPr/>
          </p:nvSpPr>
          <p:spPr>
            <a:xfrm>
              <a:off x="7238449" y="3948480"/>
              <a:ext cx="104230" cy="86264"/>
            </a:xfrm>
            <a:custGeom>
              <a:avLst/>
              <a:gdLst/>
              <a:ahLst/>
              <a:cxnLst/>
              <a:rect l="l" t="t" r="r" b="b"/>
              <a:pathLst>
                <a:path w="1607" h="1330" extrusionOk="0">
                  <a:moveTo>
                    <a:pt x="940" y="0"/>
                  </a:moveTo>
                  <a:cubicBezTo>
                    <a:pt x="695" y="0"/>
                    <a:pt x="376" y="87"/>
                    <a:pt x="0" y="280"/>
                  </a:cubicBezTo>
                  <a:cubicBezTo>
                    <a:pt x="160" y="868"/>
                    <a:pt x="528" y="1330"/>
                    <a:pt x="877" y="1330"/>
                  </a:cubicBezTo>
                  <a:cubicBezTo>
                    <a:pt x="1076" y="1330"/>
                    <a:pt x="1268" y="1178"/>
                    <a:pt x="1411" y="813"/>
                  </a:cubicBezTo>
                  <a:cubicBezTo>
                    <a:pt x="1607" y="319"/>
                    <a:pt x="1410" y="0"/>
                    <a:pt x="9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3" name="Google Shape;38043;p37"/>
            <p:cNvSpPr/>
            <p:nvPr/>
          </p:nvSpPr>
          <p:spPr>
            <a:xfrm>
              <a:off x="7299417" y="3959766"/>
              <a:ext cx="132250" cy="119926"/>
            </a:xfrm>
            <a:custGeom>
              <a:avLst/>
              <a:gdLst/>
              <a:ahLst/>
              <a:cxnLst/>
              <a:rect l="l" t="t" r="r" b="b"/>
              <a:pathLst>
                <a:path w="2039" h="1849" extrusionOk="0">
                  <a:moveTo>
                    <a:pt x="1021" y="0"/>
                  </a:moveTo>
                  <a:cubicBezTo>
                    <a:pt x="779" y="0"/>
                    <a:pt x="537" y="95"/>
                    <a:pt x="361" y="279"/>
                  </a:cubicBezTo>
                  <a:cubicBezTo>
                    <a:pt x="1" y="639"/>
                    <a:pt x="1" y="1235"/>
                    <a:pt x="377" y="1580"/>
                  </a:cubicBezTo>
                  <a:cubicBezTo>
                    <a:pt x="555" y="1758"/>
                    <a:pt x="787" y="1848"/>
                    <a:pt x="1020" y="1848"/>
                  </a:cubicBezTo>
                  <a:cubicBezTo>
                    <a:pt x="1258" y="1848"/>
                    <a:pt x="1496" y="1754"/>
                    <a:pt x="1678" y="1564"/>
                  </a:cubicBezTo>
                  <a:cubicBezTo>
                    <a:pt x="2038" y="1203"/>
                    <a:pt x="2023" y="624"/>
                    <a:pt x="1662" y="263"/>
                  </a:cubicBezTo>
                  <a:cubicBezTo>
                    <a:pt x="1486" y="87"/>
                    <a:pt x="1253" y="0"/>
                    <a:pt x="10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4" name="Google Shape;38044;p37"/>
            <p:cNvSpPr/>
            <p:nvPr/>
          </p:nvSpPr>
          <p:spPr>
            <a:xfrm>
              <a:off x="7379649" y="3959052"/>
              <a:ext cx="86264" cy="77313"/>
            </a:xfrm>
            <a:custGeom>
              <a:avLst/>
              <a:gdLst/>
              <a:ahLst/>
              <a:cxnLst/>
              <a:rect l="l" t="t" r="r" b="b"/>
              <a:pathLst>
                <a:path w="1330" h="1192" extrusionOk="0">
                  <a:moveTo>
                    <a:pt x="694" y="1"/>
                  </a:moveTo>
                  <a:cubicBezTo>
                    <a:pt x="278" y="1"/>
                    <a:pt x="0" y="249"/>
                    <a:pt x="300" y="870"/>
                  </a:cubicBezTo>
                  <a:cubicBezTo>
                    <a:pt x="402" y="1089"/>
                    <a:pt x="554" y="1191"/>
                    <a:pt x="711" y="1191"/>
                  </a:cubicBezTo>
                  <a:cubicBezTo>
                    <a:pt x="1013" y="1191"/>
                    <a:pt x="1329" y="809"/>
                    <a:pt x="1319" y="149"/>
                  </a:cubicBezTo>
                  <a:cubicBezTo>
                    <a:pt x="1110" y="54"/>
                    <a:pt x="887" y="1"/>
                    <a:pt x="6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5" name="Google Shape;38045;p37"/>
            <p:cNvSpPr/>
            <p:nvPr/>
          </p:nvSpPr>
          <p:spPr>
            <a:xfrm>
              <a:off x="7342679" y="4032993"/>
              <a:ext cx="102414" cy="74654"/>
            </a:xfrm>
            <a:custGeom>
              <a:avLst/>
              <a:gdLst/>
              <a:ahLst/>
              <a:cxnLst/>
              <a:rect l="l" t="t" r="r" b="b"/>
              <a:pathLst>
                <a:path w="1579" h="1151" extrusionOk="0">
                  <a:moveTo>
                    <a:pt x="1059" y="0"/>
                  </a:moveTo>
                  <a:cubicBezTo>
                    <a:pt x="917" y="0"/>
                    <a:pt x="739" y="72"/>
                    <a:pt x="525" y="247"/>
                  </a:cubicBezTo>
                  <a:cubicBezTo>
                    <a:pt x="0" y="664"/>
                    <a:pt x="377" y="1151"/>
                    <a:pt x="1020" y="1151"/>
                  </a:cubicBezTo>
                  <a:cubicBezTo>
                    <a:pt x="1126" y="1151"/>
                    <a:pt x="1239" y="1138"/>
                    <a:pt x="1356" y="1109"/>
                  </a:cubicBezTo>
                  <a:cubicBezTo>
                    <a:pt x="1578" y="629"/>
                    <a:pt x="1477" y="0"/>
                    <a:pt x="10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6" name="Google Shape;38046;p37"/>
            <p:cNvSpPr/>
            <p:nvPr/>
          </p:nvSpPr>
          <p:spPr>
            <a:xfrm>
              <a:off x="7276392" y="4031501"/>
              <a:ext cx="110716" cy="79583"/>
            </a:xfrm>
            <a:custGeom>
              <a:avLst/>
              <a:gdLst/>
              <a:ahLst/>
              <a:cxnLst/>
              <a:rect l="l" t="t" r="r" b="b"/>
              <a:pathLst>
                <a:path w="1707" h="1227" extrusionOk="0">
                  <a:moveTo>
                    <a:pt x="619" y="1"/>
                  </a:moveTo>
                  <a:cubicBezTo>
                    <a:pt x="236" y="1"/>
                    <a:pt x="0" y="609"/>
                    <a:pt x="309" y="1226"/>
                  </a:cubicBezTo>
                  <a:cubicBezTo>
                    <a:pt x="319" y="1226"/>
                    <a:pt x="329" y="1226"/>
                    <a:pt x="340" y="1226"/>
                  </a:cubicBezTo>
                  <a:cubicBezTo>
                    <a:pt x="932" y="1226"/>
                    <a:pt x="1706" y="791"/>
                    <a:pt x="951" y="145"/>
                  </a:cubicBezTo>
                  <a:cubicBezTo>
                    <a:pt x="835" y="45"/>
                    <a:pt x="722" y="1"/>
                    <a:pt x="6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7" name="Google Shape;38047;p37"/>
            <p:cNvSpPr/>
            <p:nvPr/>
          </p:nvSpPr>
          <p:spPr>
            <a:xfrm>
              <a:off x="7302465" y="3898538"/>
              <a:ext cx="109938" cy="86848"/>
            </a:xfrm>
            <a:custGeom>
              <a:avLst/>
              <a:gdLst/>
              <a:ahLst/>
              <a:cxnLst/>
              <a:rect l="l" t="t" r="r" b="b"/>
              <a:pathLst>
                <a:path w="1695" h="1339" extrusionOk="0">
                  <a:moveTo>
                    <a:pt x="1098" y="0"/>
                  </a:moveTo>
                  <a:lnTo>
                    <a:pt x="1098" y="0"/>
                  </a:lnTo>
                  <a:cubicBezTo>
                    <a:pt x="283" y="486"/>
                    <a:pt x="1" y="1238"/>
                    <a:pt x="957" y="1332"/>
                  </a:cubicBezTo>
                  <a:cubicBezTo>
                    <a:pt x="993" y="1336"/>
                    <a:pt x="1027" y="1338"/>
                    <a:pt x="1059" y="1338"/>
                  </a:cubicBezTo>
                  <a:cubicBezTo>
                    <a:pt x="1681" y="1338"/>
                    <a:pt x="1694" y="641"/>
                    <a:pt x="10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8" name="Google Shape;38048;p37"/>
            <p:cNvSpPr/>
            <p:nvPr/>
          </p:nvSpPr>
          <p:spPr>
            <a:xfrm>
              <a:off x="7251680" y="3955679"/>
              <a:ext cx="92750" cy="77313"/>
            </a:xfrm>
            <a:custGeom>
              <a:avLst/>
              <a:gdLst/>
              <a:ahLst/>
              <a:cxnLst/>
              <a:rect l="l" t="t" r="r" b="b"/>
              <a:pathLst>
                <a:path w="1430" h="1192" extrusionOk="0">
                  <a:moveTo>
                    <a:pt x="829" y="1"/>
                  </a:moveTo>
                  <a:cubicBezTo>
                    <a:pt x="612" y="1"/>
                    <a:pt x="330" y="77"/>
                    <a:pt x="0" y="248"/>
                  </a:cubicBezTo>
                  <a:cubicBezTo>
                    <a:pt x="140" y="777"/>
                    <a:pt x="471" y="1192"/>
                    <a:pt x="782" y="1192"/>
                  </a:cubicBezTo>
                  <a:cubicBezTo>
                    <a:pt x="959" y="1192"/>
                    <a:pt x="1129" y="1058"/>
                    <a:pt x="1254" y="734"/>
                  </a:cubicBezTo>
                  <a:cubicBezTo>
                    <a:pt x="1430" y="289"/>
                    <a:pt x="1251" y="1"/>
                    <a:pt x="8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9" name="Google Shape;38049;p37"/>
            <p:cNvSpPr/>
            <p:nvPr/>
          </p:nvSpPr>
          <p:spPr>
            <a:xfrm>
              <a:off x="7280089" y="3974359"/>
              <a:ext cx="61358" cy="50915"/>
            </a:xfrm>
            <a:custGeom>
              <a:avLst/>
              <a:gdLst/>
              <a:ahLst/>
              <a:cxnLst/>
              <a:rect l="l" t="t" r="r" b="b"/>
              <a:pathLst>
                <a:path w="946" h="785" extrusionOk="0">
                  <a:moveTo>
                    <a:pt x="551" y="1"/>
                  </a:moveTo>
                  <a:cubicBezTo>
                    <a:pt x="407" y="1"/>
                    <a:pt x="220" y="51"/>
                    <a:pt x="1" y="163"/>
                  </a:cubicBezTo>
                  <a:cubicBezTo>
                    <a:pt x="91" y="512"/>
                    <a:pt x="307" y="784"/>
                    <a:pt x="513" y="784"/>
                  </a:cubicBezTo>
                  <a:cubicBezTo>
                    <a:pt x="631" y="784"/>
                    <a:pt x="746" y="694"/>
                    <a:pt x="832" y="477"/>
                  </a:cubicBezTo>
                  <a:cubicBezTo>
                    <a:pt x="945" y="188"/>
                    <a:pt x="828" y="1"/>
                    <a:pt x="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0" name="Google Shape;38050;p37"/>
            <p:cNvSpPr/>
            <p:nvPr/>
          </p:nvSpPr>
          <p:spPr>
            <a:xfrm>
              <a:off x="7297406" y="3982337"/>
              <a:ext cx="48061" cy="40343"/>
            </a:xfrm>
            <a:custGeom>
              <a:avLst/>
              <a:gdLst/>
              <a:ahLst/>
              <a:cxnLst/>
              <a:rect l="l" t="t" r="r" b="b"/>
              <a:pathLst>
                <a:path w="741" h="622" extrusionOk="0">
                  <a:moveTo>
                    <a:pt x="434" y="1"/>
                  </a:moveTo>
                  <a:cubicBezTo>
                    <a:pt x="321" y="1"/>
                    <a:pt x="174" y="42"/>
                    <a:pt x="0" y="134"/>
                  </a:cubicBezTo>
                  <a:cubicBezTo>
                    <a:pt x="70" y="413"/>
                    <a:pt x="240" y="622"/>
                    <a:pt x="404" y="622"/>
                  </a:cubicBezTo>
                  <a:cubicBezTo>
                    <a:pt x="498" y="622"/>
                    <a:pt x="590" y="552"/>
                    <a:pt x="659" y="385"/>
                  </a:cubicBezTo>
                  <a:cubicBezTo>
                    <a:pt x="741" y="149"/>
                    <a:pt x="648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1" name="Google Shape;38051;p37"/>
            <p:cNvSpPr/>
            <p:nvPr/>
          </p:nvSpPr>
          <p:spPr>
            <a:xfrm>
              <a:off x="7324842" y="3932070"/>
              <a:ext cx="69984" cy="55196"/>
            </a:xfrm>
            <a:custGeom>
              <a:avLst/>
              <a:gdLst/>
              <a:ahLst/>
              <a:cxnLst/>
              <a:rect l="l" t="t" r="r" b="b"/>
              <a:pathLst>
                <a:path w="1079" h="851" extrusionOk="0">
                  <a:moveTo>
                    <a:pt x="690" y="0"/>
                  </a:moveTo>
                  <a:lnTo>
                    <a:pt x="690" y="0"/>
                  </a:lnTo>
                  <a:cubicBezTo>
                    <a:pt x="173" y="298"/>
                    <a:pt x="1" y="768"/>
                    <a:pt x="612" y="847"/>
                  </a:cubicBezTo>
                  <a:cubicBezTo>
                    <a:pt x="633" y="849"/>
                    <a:pt x="653" y="850"/>
                    <a:pt x="673" y="850"/>
                  </a:cubicBezTo>
                  <a:cubicBezTo>
                    <a:pt x="1068" y="850"/>
                    <a:pt x="1079" y="404"/>
                    <a:pt x="6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2" name="Google Shape;38052;p37"/>
            <p:cNvSpPr/>
            <p:nvPr/>
          </p:nvSpPr>
          <p:spPr>
            <a:xfrm>
              <a:off x="7329966" y="3948350"/>
              <a:ext cx="59866" cy="47024"/>
            </a:xfrm>
            <a:custGeom>
              <a:avLst/>
              <a:gdLst/>
              <a:ahLst/>
              <a:cxnLst/>
              <a:rect l="l" t="t" r="r" b="b"/>
              <a:pathLst>
                <a:path w="923" h="725" extrusionOk="0">
                  <a:moveTo>
                    <a:pt x="596" y="0"/>
                  </a:moveTo>
                  <a:lnTo>
                    <a:pt x="596" y="0"/>
                  </a:lnTo>
                  <a:cubicBezTo>
                    <a:pt x="141" y="251"/>
                    <a:pt x="0" y="674"/>
                    <a:pt x="517" y="721"/>
                  </a:cubicBezTo>
                  <a:cubicBezTo>
                    <a:pt x="538" y="724"/>
                    <a:pt x="558" y="725"/>
                    <a:pt x="577" y="725"/>
                  </a:cubicBezTo>
                  <a:cubicBezTo>
                    <a:pt x="911" y="725"/>
                    <a:pt x="922" y="341"/>
                    <a:pt x="5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3" name="Google Shape;38053;p37"/>
            <p:cNvSpPr/>
            <p:nvPr/>
          </p:nvSpPr>
          <p:spPr>
            <a:xfrm>
              <a:off x="7383476" y="3975786"/>
              <a:ext cx="58374" cy="52083"/>
            </a:xfrm>
            <a:custGeom>
              <a:avLst/>
              <a:gdLst/>
              <a:ahLst/>
              <a:cxnLst/>
              <a:rect l="l" t="t" r="r" b="b"/>
              <a:pathLst>
                <a:path w="900" h="803" extrusionOk="0">
                  <a:moveTo>
                    <a:pt x="473" y="1"/>
                  </a:moveTo>
                  <a:cubicBezTo>
                    <a:pt x="189" y="1"/>
                    <a:pt x="1" y="162"/>
                    <a:pt x="194" y="580"/>
                  </a:cubicBezTo>
                  <a:cubicBezTo>
                    <a:pt x="270" y="732"/>
                    <a:pt x="377" y="803"/>
                    <a:pt x="485" y="803"/>
                  </a:cubicBezTo>
                  <a:cubicBezTo>
                    <a:pt x="691" y="803"/>
                    <a:pt x="899" y="546"/>
                    <a:pt x="899" y="94"/>
                  </a:cubicBezTo>
                  <a:cubicBezTo>
                    <a:pt x="756" y="35"/>
                    <a:pt x="604" y="1"/>
                    <a:pt x="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4" name="Google Shape;38054;p37"/>
            <p:cNvSpPr/>
            <p:nvPr/>
          </p:nvSpPr>
          <p:spPr>
            <a:xfrm>
              <a:off x="7371606" y="3981429"/>
              <a:ext cx="58050" cy="52342"/>
            </a:xfrm>
            <a:custGeom>
              <a:avLst/>
              <a:gdLst/>
              <a:ahLst/>
              <a:cxnLst/>
              <a:rect l="l" t="t" r="r" b="b"/>
              <a:pathLst>
                <a:path w="895" h="807" extrusionOk="0">
                  <a:moveTo>
                    <a:pt x="475" y="1"/>
                  </a:moveTo>
                  <a:cubicBezTo>
                    <a:pt x="193" y="1"/>
                    <a:pt x="1" y="170"/>
                    <a:pt x="204" y="587"/>
                  </a:cubicBezTo>
                  <a:cubicBezTo>
                    <a:pt x="274" y="737"/>
                    <a:pt x="376" y="806"/>
                    <a:pt x="480" y="806"/>
                  </a:cubicBezTo>
                  <a:cubicBezTo>
                    <a:pt x="683" y="806"/>
                    <a:pt x="894" y="546"/>
                    <a:pt x="894" y="101"/>
                  </a:cubicBezTo>
                  <a:cubicBezTo>
                    <a:pt x="755" y="37"/>
                    <a:pt x="605" y="1"/>
                    <a:pt x="4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5" name="Google Shape;38055;p37"/>
            <p:cNvSpPr/>
            <p:nvPr/>
          </p:nvSpPr>
          <p:spPr>
            <a:xfrm>
              <a:off x="7356105" y="4032668"/>
              <a:ext cx="71995" cy="52796"/>
            </a:xfrm>
            <a:custGeom>
              <a:avLst/>
              <a:gdLst/>
              <a:ahLst/>
              <a:cxnLst/>
              <a:rect l="l" t="t" r="r" b="b"/>
              <a:pathLst>
                <a:path w="1110" h="814" extrusionOk="0">
                  <a:moveTo>
                    <a:pt x="741" y="0"/>
                  </a:moveTo>
                  <a:cubicBezTo>
                    <a:pt x="641" y="0"/>
                    <a:pt x="515" y="51"/>
                    <a:pt x="365" y="174"/>
                  </a:cubicBezTo>
                  <a:cubicBezTo>
                    <a:pt x="1" y="470"/>
                    <a:pt x="264" y="814"/>
                    <a:pt x="714" y="814"/>
                  </a:cubicBezTo>
                  <a:cubicBezTo>
                    <a:pt x="786" y="814"/>
                    <a:pt x="864" y="804"/>
                    <a:pt x="945" y="785"/>
                  </a:cubicBezTo>
                  <a:cubicBezTo>
                    <a:pt x="1109" y="445"/>
                    <a:pt x="1037" y="0"/>
                    <a:pt x="7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6" name="Google Shape;38056;p37"/>
            <p:cNvSpPr/>
            <p:nvPr/>
          </p:nvSpPr>
          <p:spPr>
            <a:xfrm>
              <a:off x="7349165" y="4018399"/>
              <a:ext cx="72059" cy="52861"/>
            </a:xfrm>
            <a:custGeom>
              <a:avLst/>
              <a:gdLst/>
              <a:ahLst/>
              <a:cxnLst/>
              <a:rect l="l" t="t" r="r" b="b"/>
              <a:pathLst>
                <a:path w="1111" h="815" extrusionOk="0">
                  <a:moveTo>
                    <a:pt x="751" y="1"/>
                  </a:moveTo>
                  <a:cubicBezTo>
                    <a:pt x="653" y="1"/>
                    <a:pt x="528" y="51"/>
                    <a:pt x="378" y="174"/>
                  </a:cubicBezTo>
                  <a:cubicBezTo>
                    <a:pt x="0" y="471"/>
                    <a:pt x="273" y="814"/>
                    <a:pt x="726" y="814"/>
                  </a:cubicBezTo>
                  <a:cubicBezTo>
                    <a:pt x="799" y="814"/>
                    <a:pt x="877" y="805"/>
                    <a:pt x="958" y="785"/>
                  </a:cubicBezTo>
                  <a:cubicBezTo>
                    <a:pt x="1110" y="446"/>
                    <a:pt x="1044" y="1"/>
                    <a:pt x="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7" name="Google Shape;38057;p37"/>
            <p:cNvSpPr/>
            <p:nvPr/>
          </p:nvSpPr>
          <p:spPr>
            <a:xfrm>
              <a:off x="7298833" y="4036690"/>
              <a:ext cx="74070" cy="53055"/>
            </a:xfrm>
            <a:custGeom>
              <a:avLst/>
              <a:gdLst/>
              <a:ahLst/>
              <a:cxnLst/>
              <a:rect l="l" t="t" r="r" b="b"/>
              <a:pathLst>
                <a:path w="1142" h="818" extrusionOk="0">
                  <a:moveTo>
                    <a:pt x="418" y="1"/>
                  </a:moveTo>
                  <a:cubicBezTo>
                    <a:pt x="163" y="1"/>
                    <a:pt x="0" y="409"/>
                    <a:pt x="198" y="817"/>
                  </a:cubicBezTo>
                  <a:cubicBezTo>
                    <a:pt x="208" y="817"/>
                    <a:pt x="219" y="817"/>
                    <a:pt x="229" y="817"/>
                  </a:cubicBezTo>
                  <a:cubicBezTo>
                    <a:pt x="632" y="817"/>
                    <a:pt x="1141" y="524"/>
                    <a:pt x="637" y="96"/>
                  </a:cubicBezTo>
                  <a:cubicBezTo>
                    <a:pt x="561" y="30"/>
                    <a:pt x="486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8" name="Google Shape;38058;p37"/>
            <p:cNvSpPr/>
            <p:nvPr/>
          </p:nvSpPr>
          <p:spPr>
            <a:xfrm>
              <a:off x="7311027" y="4022485"/>
              <a:ext cx="74070" cy="53055"/>
            </a:xfrm>
            <a:custGeom>
              <a:avLst/>
              <a:gdLst/>
              <a:ahLst/>
              <a:cxnLst/>
              <a:rect l="l" t="t" r="r" b="b"/>
              <a:pathLst>
                <a:path w="1142" h="818" extrusionOk="0">
                  <a:moveTo>
                    <a:pt x="418" y="0"/>
                  </a:moveTo>
                  <a:cubicBezTo>
                    <a:pt x="163" y="0"/>
                    <a:pt x="0" y="408"/>
                    <a:pt x="198" y="816"/>
                  </a:cubicBezTo>
                  <a:cubicBezTo>
                    <a:pt x="208" y="817"/>
                    <a:pt x="219" y="817"/>
                    <a:pt x="229" y="817"/>
                  </a:cubicBezTo>
                  <a:cubicBezTo>
                    <a:pt x="632" y="817"/>
                    <a:pt x="1141" y="523"/>
                    <a:pt x="637" y="95"/>
                  </a:cubicBezTo>
                  <a:cubicBezTo>
                    <a:pt x="561" y="29"/>
                    <a:pt x="486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9" name="Google Shape;38059;p37"/>
            <p:cNvSpPr/>
            <p:nvPr/>
          </p:nvSpPr>
          <p:spPr>
            <a:xfrm>
              <a:off x="7324194" y="4005168"/>
              <a:ext cx="74070" cy="53055"/>
            </a:xfrm>
            <a:custGeom>
              <a:avLst/>
              <a:gdLst/>
              <a:ahLst/>
              <a:cxnLst/>
              <a:rect l="l" t="t" r="r" b="b"/>
              <a:pathLst>
                <a:path w="1142" h="818" extrusionOk="0">
                  <a:moveTo>
                    <a:pt x="413" y="1"/>
                  </a:moveTo>
                  <a:cubicBezTo>
                    <a:pt x="154" y="1"/>
                    <a:pt x="1" y="409"/>
                    <a:pt x="199" y="817"/>
                  </a:cubicBezTo>
                  <a:cubicBezTo>
                    <a:pt x="209" y="817"/>
                    <a:pt x="219" y="818"/>
                    <a:pt x="230" y="818"/>
                  </a:cubicBezTo>
                  <a:cubicBezTo>
                    <a:pt x="633" y="818"/>
                    <a:pt x="1142" y="524"/>
                    <a:pt x="638" y="96"/>
                  </a:cubicBezTo>
                  <a:cubicBezTo>
                    <a:pt x="558" y="30"/>
                    <a:pt x="482" y="1"/>
                    <a:pt x="4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0" name="Google Shape;38060;p37"/>
            <p:cNvSpPr/>
            <p:nvPr/>
          </p:nvSpPr>
          <p:spPr>
            <a:xfrm>
              <a:off x="7345727" y="4011005"/>
              <a:ext cx="63433" cy="46180"/>
            </a:xfrm>
            <a:custGeom>
              <a:avLst/>
              <a:gdLst/>
              <a:ahLst/>
              <a:cxnLst/>
              <a:rect l="l" t="t" r="r" b="b"/>
              <a:pathLst>
                <a:path w="978" h="712" extrusionOk="0">
                  <a:moveTo>
                    <a:pt x="645" y="0"/>
                  </a:moveTo>
                  <a:cubicBezTo>
                    <a:pt x="569" y="0"/>
                    <a:pt x="478" y="35"/>
                    <a:pt x="368" y="116"/>
                  </a:cubicBezTo>
                  <a:cubicBezTo>
                    <a:pt x="1" y="391"/>
                    <a:pt x="336" y="712"/>
                    <a:pt x="878" y="712"/>
                  </a:cubicBezTo>
                  <a:cubicBezTo>
                    <a:pt x="891" y="712"/>
                    <a:pt x="904" y="712"/>
                    <a:pt x="917" y="711"/>
                  </a:cubicBezTo>
                  <a:cubicBezTo>
                    <a:pt x="978" y="408"/>
                    <a:pt x="907" y="0"/>
                    <a:pt x="6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1" name="Google Shape;38061;p37"/>
            <p:cNvSpPr/>
            <p:nvPr/>
          </p:nvSpPr>
          <p:spPr>
            <a:xfrm>
              <a:off x="7368233" y="3986877"/>
              <a:ext cx="55326" cy="45337"/>
            </a:xfrm>
            <a:custGeom>
              <a:avLst/>
              <a:gdLst/>
              <a:ahLst/>
              <a:cxnLst/>
              <a:rect l="l" t="t" r="r" b="b"/>
              <a:pathLst>
                <a:path w="853" h="699" extrusionOk="0">
                  <a:moveTo>
                    <a:pt x="370" y="1"/>
                  </a:moveTo>
                  <a:cubicBezTo>
                    <a:pt x="157" y="1"/>
                    <a:pt x="0" y="122"/>
                    <a:pt x="100" y="456"/>
                  </a:cubicBezTo>
                  <a:cubicBezTo>
                    <a:pt x="152" y="625"/>
                    <a:pt x="243" y="698"/>
                    <a:pt x="346" y="698"/>
                  </a:cubicBezTo>
                  <a:cubicBezTo>
                    <a:pt x="522" y="698"/>
                    <a:pt x="734" y="484"/>
                    <a:pt x="852" y="159"/>
                  </a:cubicBezTo>
                  <a:cubicBezTo>
                    <a:pt x="713" y="66"/>
                    <a:pt x="526" y="1"/>
                    <a:pt x="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2" name="Google Shape;38062;p37"/>
            <p:cNvSpPr/>
            <p:nvPr/>
          </p:nvSpPr>
          <p:spPr>
            <a:xfrm>
              <a:off x="7336063" y="3961517"/>
              <a:ext cx="69141" cy="51953"/>
            </a:xfrm>
            <a:custGeom>
              <a:avLst/>
              <a:gdLst/>
              <a:ahLst/>
              <a:cxnLst/>
              <a:rect l="l" t="t" r="r" b="b"/>
              <a:pathLst>
                <a:path w="1066" h="801" extrusionOk="0">
                  <a:moveTo>
                    <a:pt x="517" y="1"/>
                  </a:moveTo>
                  <a:lnTo>
                    <a:pt x="517" y="1"/>
                  </a:lnTo>
                  <a:cubicBezTo>
                    <a:pt x="204" y="252"/>
                    <a:pt x="0" y="800"/>
                    <a:pt x="596" y="800"/>
                  </a:cubicBezTo>
                  <a:cubicBezTo>
                    <a:pt x="1066" y="785"/>
                    <a:pt x="956" y="314"/>
                    <a:pt x="5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3" name="Google Shape;38063;p37"/>
            <p:cNvSpPr/>
            <p:nvPr/>
          </p:nvSpPr>
          <p:spPr>
            <a:xfrm>
              <a:off x="7322831" y="3990769"/>
              <a:ext cx="56623" cy="44040"/>
            </a:xfrm>
            <a:custGeom>
              <a:avLst/>
              <a:gdLst/>
              <a:ahLst/>
              <a:cxnLst/>
              <a:rect l="l" t="t" r="r" b="b"/>
              <a:pathLst>
                <a:path w="873" h="679" extrusionOk="0">
                  <a:moveTo>
                    <a:pt x="519" y="0"/>
                  </a:moveTo>
                  <a:cubicBezTo>
                    <a:pt x="373" y="0"/>
                    <a:pt x="186" y="59"/>
                    <a:pt x="0" y="177"/>
                  </a:cubicBezTo>
                  <a:cubicBezTo>
                    <a:pt x="82" y="421"/>
                    <a:pt x="289" y="679"/>
                    <a:pt x="484" y="679"/>
                  </a:cubicBezTo>
                  <a:cubicBezTo>
                    <a:pt x="590" y="679"/>
                    <a:pt x="692" y="604"/>
                    <a:pt x="768" y="412"/>
                  </a:cubicBezTo>
                  <a:cubicBezTo>
                    <a:pt x="873" y="137"/>
                    <a:pt x="742" y="0"/>
                    <a:pt x="5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4" name="Google Shape;38064;p37"/>
            <p:cNvSpPr/>
            <p:nvPr/>
          </p:nvSpPr>
          <p:spPr>
            <a:xfrm>
              <a:off x="7253691" y="3973775"/>
              <a:ext cx="46829" cy="19328"/>
            </a:xfrm>
            <a:custGeom>
              <a:avLst/>
              <a:gdLst/>
              <a:ahLst/>
              <a:cxnLst/>
              <a:rect l="l" t="t" r="r" b="b"/>
              <a:pathLst>
                <a:path w="722" h="298" extrusionOk="0">
                  <a:moveTo>
                    <a:pt x="0" y="0"/>
                  </a:moveTo>
                  <a:lnTo>
                    <a:pt x="690" y="298"/>
                  </a:lnTo>
                  <a:lnTo>
                    <a:pt x="721" y="2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5" name="Google Shape;38065;p37"/>
            <p:cNvSpPr/>
            <p:nvPr/>
          </p:nvSpPr>
          <p:spPr>
            <a:xfrm>
              <a:off x="7365509" y="3896462"/>
              <a:ext cx="6162" cy="48904"/>
            </a:xfrm>
            <a:custGeom>
              <a:avLst/>
              <a:gdLst/>
              <a:ahLst/>
              <a:cxnLst/>
              <a:rect l="l" t="t" r="r" b="b"/>
              <a:pathLst>
                <a:path w="95" h="754" extrusionOk="0">
                  <a:moveTo>
                    <a:pt x="95" y="1"/>
                  </a:moveTo>
                  <a:lnTo>
                    <a:pt x="1" y="737"/>
                  </a:lnTo>
                  <a:lnTo>
                    <a:pt x="95" y="753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6" name="Google Shape;38066;p37"/>
            <p:cNvSpPr/>
            <p:nvPr/>
          </p:nvSpPr>
          <p:spPr>
            <a:xfrm>
              <a:off x="7429591" y="3964565"/>
              <a:ext cx="43780" cy="26528"/>
            </a:xfrm>
            <a:custGeom>
              <a:avLst/>
              <a:gdLst/>
              <a:ahLst/>
              <a:cxnLst/>
              <a:rect l="l" t="t" r="r" b="b"/>
              <a:pathLst>
                <a:path w="675" h="409" extrusionOk="0">
                  <a:moveTo>
                    <a:pt x="674" y="1"/>
                  </a:moveTo>
                  <a:lnTo>
                    <a:pt x="0" y="330"/>
                  </a:lnTo>
                  <a:lnTo>
                    <a:pt x="47" y="408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7" name="Google Shape;38067;p37"/>
            <p:cNvSpPr/>
            <p:nvPr/>
          </p:nvSpPr>
          <p:spPr>
            <a:xfrm>
              <a:off x="7295396" y="4073400"/>
              <a:ext cx="30549" cy="41705"/>
            </a:xfrm>
            <a:custGeom>
              <a:avLst/>
              <a:gdLst/>
              <a:ahLst/>
              <a:cxnLst/>
              <a:rect l="l" t="t" r="r" b="b"/>
              <a:pathLst>
                <a:path w="471" h="643" extrusionOk="0">
                  <a:moveTo>
                    <a:pt x="392" y="0"/>
                  </a:moveTo>
                  <a:lnTo>
                    <a:pt x="0" y="643"/>
                  </a:lnTo>
                  <a:lnTo>
                    <a:pt x="470" y="63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8" name="Google Shape;38068;p37"/>
            <p:cNvSpPr/>
            <p:nvPr/>
          </p:nvSpPr>
          <p:spPr>
            <a:xfrm>
              <a:off x="7343133" y="3985969"/>
              <a:ext cx="59023" cy="56947"/>
            </a:xfrm>
            <a:custGeom>
              <a:avLst/>
              <a:gdLst/>
              <a:ahLst/>
              <a:cxnLst/>
              <a:rect l="l" t="t" r="r" b="b"/>
              <a:pathLst>
                <a:path w="910" h="878" extrusionOk="0">
                  <a:moveTo>
                    <a:pt x="424" y="0"/>
                  </a:moveTo>
                  <a:cubicBezTo>
                    <a:pt x="346" y="63"/>
                    <a:pt x="267" y="173"/>
                    <a:pt x="252" y="267"/>
                  </a:cubicBezTo>
                  <a:cubicBezTo>
                    <a:pt x="173" y="282"/>
                    <a:pt x="95" y="314"/>
                    <a:pt x="1" y="361"/>
                  </a:cubicBezTo>
                  <a:cubicBezTo>
                    <a:pt x="32" y="423"/>
                    <a:pt x="64" y="486"/>
                    <a:pt x="95" y="533"/>
                  </a:cubicBezTo>
                  <a:cubicBezTo>
                    <a:pt x="64" y="627"/>
                    <a:pt x="79" y="752"/>
                    <a:pt x="142" y="878"/>
                  </a:cubicBezTo>
                  <a:cubicBezTo>
                    <a:pt x="236" y="878"/>
                    <a:pt x="346" y="847"/>
                    <a:pt x="424" y="784"/>
                  </a:cubicBezTo>
                  <a:cubicBezTo>
                    <a:pt x="502" y="831"/>
                    <a:pt x="612" y="862"/>
                    <a:pt x="753" y="862"/>
                  </a:cubicBezTo>
                  <a:cubicBezTo>
                    <a:pt x="769" y="784"/>
                    <a:pt x="769" y="674"/>
                    <a:pt x="737" y="596"/>
                  </a:cubicBezTo>
                  <a:cubicBezTo>
                    <a:pt x="800" y="533"/>
                    <a:pt x="879" y="439"/>
                    <a:pt x="910" y="314"/>
                  </a:cubicBezTo>
                  <a:cubicBezTo>
                    <a:pt x="832" y="267"/>
                    <a:pt x="722" y="235"/>
                    <a:pt x="628" y="235"/>
                  </a:cubicBezTo>
                  <a:cubicBezTo>
                    <a:pt x="596" y="157"/>
                    <a:pt x="534" y="63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9" name="Google Shape;38069;p37"/>
            <p:cNvSpPr/>
            <p:nvPr/>
          </p:nvSpPr>
          <p:spPr>
            <a:xfrm>
              <a:off x="7364472" y="4011459"/>
              <a:ext cx="14334" cy="13426"/>
            </a:xfrm>
            <a:custGeom>
              <a:avLst/>
              <a:gdLst/>
              <a:ahLst/>
              <a:cxnLst/>
              <a:rect l="l" t="t" r="r" b="b"/>
              <a:pathLst>
                <a:path w="221" h="207" extrusionOk="0">
                  <a:moveTo>
                    <a:pt x="116" y="1"/>
                  </a:moveTo>
                  <a:cubicBezTo>
                    <a:pt x="89" y="1"/>
                    <a:pt x="58" y="13"/>
                    <a:pt x="32" y="30"/>
                  </a:cubicBezTo>
                  <a:cubicBezTo>
                    <a:pt x="1" y="77"/>
                    <a:pt x="1" y="140"/>
                    <a:pt x="32" y="171"/>
                  </a:cubicBezTo>
                  <a:cubicBezTo>
                    <a:pt x="56" y="195"/>
                    <a:pt x="83" y="207"/>
                    <a:pt x="109" y="207"/>
                  </a:cubicBezTo>
                  <a:cubicBezTo>
                    <a:pt x="134" y="207"/>
                    <a:pt x="158" y="195"/>
                    <a:pt x="173" y="171"/>
                  </a:cubicBezTo>
                  <a:cubicBezTo>
                    <a:pt x="220" y="140"/>
                    <a:pt x="220" y="62"/>
                    <a:pt x="173" y="30"/>
                  </a:cubicBezTo>
                  <a:cubicBezTo>
                    <a:pt x="159" y="9"/>
                    <a:pt x="139" y="1"/>
                    <a:pt x="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0" name="Google Shape;38070;p37"/>
            <p:cNvSpPr/>
            <p:nvPr/>
          </p:nvSpPr>
          <p:spPr>
            <a:xfrm>
              <a:off x="7404166" y="4070352"/>
              <a:ext cx="31587" cy="40732"/>
            </a:xfrm>
            <a:custGeom>
              <a:avLst/>
              <a:gdLst/>
              <a:ahLst/>
              <a:cxnLst/>
              <a:rect l="l" t="t" r="r" b="b"/>
              <a:pathLst>
                <a:path w="487" h="628" extrusionOk="0">
                  <a:moveTo>
                    <a:pt x="79" y="0"/>
                  </a:moveTo>
                  <a:lnTo>
                    <a:pt x="0" y="47"/>
                  </a:lnTo>
                  <a:lnTo>
                    <a:pt x="486" y="627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1" name="Google Shape;38071;p37"/>
            <p:cNvSpPr/>
            <p:nvPr/>
          </p:nvSpPr>
          <p:spPr>
            <a:xfrm>
              <a:off x="7668470" y="4127753"/>
              <a:ext cx="68881" cy="62006"/>
            </a:xfrm>
            <a:custGeom>
              <a:avLst/>
              <a:gdLst/>
              <a:ahLst/>
              <a:cxnLst/>
              <a:rect l="l" t="t" r="r" b="b"/>
              <a:pathLst>
                <a:path w="1062" h="956" extrusionOk="0">
                  <a:moveTo>
                    <a:pt x="554" y="0"/>
                  </a:moveTo>
                  <a:cubicBezTo>
                    <a:pt x="224" y="0"/>
                    <a:pt x="1" y="197"/>
                    <a:pt x="236" y="698"/>
                  </a:cubicBezTo>
                  <a:cubicBezTo>
                    <a:pt x="321" y="874"/>
                    <a:pt x="444" y="955"/>
                    <a:pt x="569" y="955"/>
                  </a:cubicBezTo>
                  <a:cubicBezTo>
                    <a:pt x="812" y="955"/>
                    <a:pt x="1061" y="646"/>
                    <a:pt x="1051" y="118"/>
                  </a:cubicBezTo>
                  <a:cubicBezTo>
                    <a:pt x="886" y="43"/>
                    <a:pt x="708" y="0"/>
                    <a:pt x="5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2" name="Google Shape;38072;p37"/>
            <p:cNvSpPr/>
            <p:nvPr/>
          </p:nvSpPr>
          <p:spPr>
            <a:xfrm>
              <a:off x="7639219" y="4186711"/>
              <a:ext cx="81399" cy="60514"/>
            </a:xfrm>
            <a:custGeom>
              <a:avLst/>
              <a:gdLst/>
              <a:ahLst/>
              <a:cxnLst/>
              <a:rect l="l" t="t" r="r" b="b"/>
              <a:pathLst>
                <a:path w="1255" h="933" extrusionOk="0">
                  <a:moveTo>
                    <a:pt x="844" y="1"/>
                  </a:moveTo>
                  <a:cubicBezTo>
                    <a:pt x="732" y="1"/>
                    <a:pt x="591" y="58"/>
                    <a:pt x="420" y="197"/>
                  </a:cubicBezTo>
                  <a:cubicBezTo>
                    <a:pt x="0" y="536"/>
                    <a:pt x="307" y="933"/>
                    <a:pt x="823" y="933"/>
                  </a:cubicBezTo>
                  <a:cubicBezTo>
                    <a:pt x="904" y="933"/>
                    <a:pt x="989" y="923"/>
                    <a:pt x="1079" y="902"/>
                  </a:cubicBezTo>
                  <a:cubicBezTo>
                    <a:pt x="1254" y="504"/>
                    <a:pt x="1176" y="1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3" name="Google Shape;38073;p37"/>
            <p:cNvSpPr/>
            <p:nvPr/>
          </p:nvSpPr>
          <p:spPr>
            <a:xfrm>
              <a:off x="7586098" y="4185932"/>
              <a:ext cx="87691" cy="63433"/>
            </a:xfrm>
            <a:custGeom>
              <a:avLst/>
              <a:gdLst/>
              <a:ahLst/>
              <a:cxnLst/>
              <a:rect l="l" t="t" r="r" b="b"/>
              <a:pathLst>
                <a:path w="1352" h="978" extrusionOk="0">
                  <a:moveTo>
                    <a:pt x="491" y="1"/>
                  </a:moveTo>
                  <a:cubicBezTo>
                    <a:pt x="186" y="1"/>
                    <a:pt x="1" y="494"/>
                    <a:pt x="236" y="977"/>
                  </a:cubicBezTo>
                  <a:cubicBezTo>
                    <a:pt x="246" y="977"/>
                    <a:pt x="257" y="977"/>
                    <a:pt x="267" y="977"/>
                  </a:cubicBezTo>
                  <a:cubicBezTo>
                    <a:pt x="748" y="977"/>
                    <a:pt x="1352" y="621"/>
                    <a:pt x="753" y="115"/>
                  </a:cubicBezTo>
                  <a:cubicBezTo>
                    <a:pt x="661" y="36"/>
                    <a:pt x="572" y="1"/>
                    <a:pt x="4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4" name="Google Shape;38074;p37"/>
            <p:cNvSpPr/>
            <p:nvPr/>
          </p:nvSpPr>
          <p:spPr>
            <a:xfrm>
              <a:off x="7607502" y="4079497"/>
              <a:ext cx="86848" cy="69465"/>
            </a:xfrm>
            <a:custGeom>
              <a:avLst/>
              <a:gdLst/>
              <a:ahLst/>
              <a:cxnLst/>
              <a:rect l="l" t="t" r="r" b="b"/>
              <a:pathLst>
                <a:path w="1339" h="1071" extrusionOk="0">
                  <a:moveTo>
                    <a:pt x="862" y="0"/>
                  </a:moveTo>
                  <a:cubicBezTo>
                    <a:pt x="220" y="376"/>
                    <a:pt x="0" y="988"/>
                    <a:pt x="752" y="1066"/>
                  </a:cubicBezTo>
                  <a:cubicBezTo>
                    <a:pt x="782" y="1069"/>
                    <a:pt x="809" y="1071"/>
                    <a:pt x="836" y="1071"/>
                  </a:cubicBezTo>
                  <a:cubicBezTo>
                    <a:pt x="1334" y="1071"/>
                    <a:pt x="1339" y="521"/>
                    <a:pt x="8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5" name="Google Shape;38075;p37"/>
            <p:cNvSpPr/>
            <p:nvPr/>
          </p:nvSpPr>
          <p:spPr>
            <a:xfrm>
              <a:off x="7565797" y="4125353"/>
              <a:ext cx="74848" cy="61682"/>
            </a:xfrm>
            <a:custGeom>
              <a:avLst/>
              <a:gdLst/>
              <a:ahLst/>
              <a:cxnLst/>
              <a:rect l="l" t="t" r="r" b="b"/>
              <a:pathLst>
                <a:path w="1154" h="951" extrusionOk="0">
                  <a:moveTo>
                    <a:pt x="673" y="0"/>
                  </a:moveTo>
                  <a:cubicBezTo>
                    <a:pt x="498" y="0"/>
                    <a:pt x="269" y="62"/>
                    <a:pt x="0" y="202"/>
                  </a:cubicBezTo>
                  <a:cubicBezTo>
                    <a:pt x="120" y="620"/>
                    <a:pt x="385" y="950"/>
                    <a:pt x="635" y="950"/>
                  </a:cubicBezTo>
                  <a:cubicBezTo>
                    <a:pt x="778" y="950"/>
                    <a:pt x="916" y="841"/>
                    <a:pt x="1019" y="578"/>
                  </a:cubicBezTo>
                  <a:cubicBezTo>
                    <a:pt x="1153" y="228"/>
                    <a:pt x="1010" y="0"/>
                    <a:pt x="6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6" name="Google Shape;38076;p37"/>
            <p:cNvSpPr/>
            <p:nvPr/>
          </p:nvSpPr>
          <p:spPr>
            <a:xfrm>
              <a:off x="7609513" y="4133461"/>
              <a:ext cx="94631" cy="85745"/>
            </a:xfrm>
            <a:custGeom>
              <a:avLst/>
              <a:gdLst/>
              <a:ahLst/>
              <a:cxnLst/>
              <a:rect l="l" t="t" r="r" b="b"/>
              <a:pathLst>
                <a:path w="1459" h="1322" extrusionOk="0">
                  <a:moveTo>
                    <a:pt x="729" y="1"/>
                  </a:moveTo>
                  <a:cubicBezTo>
                    <a:pt x="558" y="1"/>
                    <a:pt x="387" y="67"/>
                    <a:pt x="251" y="203"/>
                  </a:cubicBezTo>
                  <a:cubicBezTo>
                    <a:pt x="0" y="469"/>
                    <a:pt x="16" y="877"/>
                    <a:pt x="267" y="1127"/>
                  </a:cubicBezTo>
                  <a:cubicBezTo>
                    <a:pt x="398" y="1259"/>
                    <a:pt x="564" y="1321"/>
                    <a:pt x="730" y="1321"/>
                  </a:cubicBezTo>
                  <a:cubicBezTo>
                    <a:pt x="901" y="1321"/>
                    <a:pt x="1072" y="1255"/>
                    <a:pt x="1207" y="1127"/>
                  </a:cubicBezTo>
                  <a:cubicBezTo>
                    <a:pt x="1458" y="861"/>
                    <a:pt x="1443" y="453"/>
                    <a:pt x="1192" y="187"/>
                  </a:cubicBezTo>
                  <a:cubicBezTo>
                    <a:pt x="1061" y="63"/>
                    <a:pt x="895" y="1"/>
                    <a:pt x="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7" name="Google Shape;38077;p37"/>
            <p:cNvSpPr/>
            <p:nvPr/>
          </p:nvSpPr>
          <p:spPr>
            <a:xfrm>
              <a:off x="7666719" y="4133007"/>
              <a:ext cx="61487" cy="55326"/>
            </a:xfrm>
            <a:custGeom>
              <a:avLst/>
              <a:gdLst/>
              <a:ahLst/>
              <a:cxnLst/>
              <a:rect l="l" t="t" r="r" b="b"/>
              <a:pathLst>
                <a:path w="948" h="853" extrusionOk="0">
                  <a:moveTo>
                    <a:pt x="498" y="0"/>
                  </a:moveTo>
                  <a:cubicBezTo>
                    <a:pt x="200" y="0"/>
                    <a:pt x="0" y="175"/>
                    <a:pt x="216" y="617"/>
                  </a:cubicBezTo>
                  <a:cubicBezTo>
                    <a:pt x="291" y="778"/>
                    <a:pt x="400" y="852"/>
                    <a:pt x="512" y="852"/>
                  </a:cubicBezTo>
                  <a:cubicBezTo>
                    <a:pt x="726" y="852"/>
                    <a:pt x="947" y="575"/>
                    <a:pt x="937" y="100"/>
                  </a:cubicBezTo>
                  <a:cubicBezTo>
                    <a:pt x="790" y="36"/>
                    <a:pt x="634" y="0"/>
                    <a:pt x="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8" name="Google Shape;38078;p37"/>
            <p:cNvSpPr/>
            <p:nvPr/>
          </p:nvSpPr>
          <p:spPr>
            <a:xfrm>
              <a:off x="7641035" y="4186127"/>
              <a:ext cx="72708" cy="53185"/>
            </a:xfrm>
            <a:custGeom>
              <a:avLst/>
              <a:gdLst/>
              <a:ahLst/>
              <a:cxnLst/>
              <a:rect l="l" t="t" r="r" b="b"/>
              <a:pathLst>
                <a:path w="1121" h="820" extrusionOk="0">
                  <a:moveTo>
                    <a:pt x="746" y="1"/>
                  </a:moveTo>
                  <a:cubicBezTo>
                    <a:pt x="644" y="1"/>
                    <a:pt x="515" y="52"/>
                    <a:pt x="361" y="174"/>
                  </a:cubicBezTo>
                  <a:cubicBezTo>
                    <a:pt x="0" y="468"/>
                    <a:pt x="266" y="819"/>
                    <a:pt x="711" y="819"/>
                  </a:cubicBezTo>
                  <a:cubicBezTo>
                    <a:pt x="789" y="819"/>
                    <a:pt x="871" y="809"/>
                    <a:pt x="957" y="786"/>
                  </a:cubicBezTo>
                  <a:cubicBezTo>
                    <a:pt x="1121" y="446"/>
                    <a:pt x="1048" y="1"/>
                    <a:pt x="7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9" name="Google Shape;38079;p37"/>
            <p:cNvSpPr/>
            <p:nvPr/>
          </p:nvSpPr>
          <p:spPr>
            <a:xfrm>
              <a:off x="7593038" y="4184830"/>
              <a:ext cx="78740" cy="56363"/>
            </a:xfrm>
            <a:custGeom>
              <a:avLst/>
              <a:gdLst/>
              <a:ahLst/>
              <a:cxnLst/>
              <a:rect l="l" t="t" r="r" b="b"/>
              <a:pathLst>
                <a:path w="1214" h="869" extrusionOk="0">
                  <a:moveTo>
                    <a:pt x="443" y="1"/>
                  </a:moveTo>
                  <a:cubicBezTo>
                    <a:pt x="169" y="1"/>
                    <a:pt x="0" y="435"/>
                    <a:pt x="223" y="868"/>
                  </a:cubicBezTo>
                  <a:cubicBezTo>
                    <a:pt x="233" y="869"/>
                    <a:pt x="243" y="869"/>
                    <a:pt x="254" y="869"/>
                  </a:cubicBezTo>
                  <a:cubicBezTo>
                    <a:pt x="673" y="869"/>
                    <a:pt x="1213" y="559"/>
                    <a:pt x="678" y="100"/>
                  </a:cubicBezTo>
                  <a:cubicBezTo>
                    <a:pt x="596" y="31"/>
                    <a:pt x="516" y="1"/>
                    <a:pt x="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0" name="Google Shape;38080;p37"/>
            <p:cNvSpPr/>
            <p:nvPr/>
          </p:nvSpPr>
          <p:spPr>
            <a:xfrm>
              <a:off x="7612561" y="4089615"/>
              <a:ext cx="77767" cy="62460"/>
            </a:xfrm>
            <a:custGeom>
              <a:avLst/>
              <a:gdLst/>
              <a:ahLst/>
              <a:cxnLst/>
              <a:rect l="l" t="t" r="r" b="b"/>
              <a:pathLst>
                <a:path w="1199" h="963" extrusionOk="0">
                  <a:moveTo>
                    <a:pt x="769" y="1"/>
                  </a:moveTo>
                  <a:lnTo>
                    <a:pt x="769" y="1"/>
                  </a:lnTo>
                  <a:cubicBezTo>
                    <a:pt x="189" y="346"/>
                    <a:pt x="0" y="879"/>
                    <a:pt x="674" y="957"/>
                  </a:cubicBezTo>
                  <a:cubicBezTo>
                    <a:pt x="703" y="960"/>
                    <a:pt x="729" y="962"/>
                    <a:pt x="754" y="962"/>
                  </a:cubicBezTo>
                  <a:cubicBezTo>
                    <a:pt x="1194" y="962"/>
                    <a:pt x="1198" y="460"/>
                    <a:pt x="7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1" name="Google Shape;38081;p37"/>
            <p:cNvSpPr/>
            <p:nvPr/>
          </p:nvSpPr>
          <p:spPr>
            <a:xfrm>
              <a:off x="7575980" y="4130931"/>
              <a:ext cx="66027" cy="55001"/>
            </a:xfrm>
            <a:custGeom>
              <a:avLst/>
              <a:gdLst/>
              <a:ahLst/>
              <a:cxnLst/>
              <a:rect l="l" t="t" r="r" b="b"/>
              <a:pathLst>
                <a:path w="1018" h="848" extrusionOk="0">
                  <a:moveTo>
                    <a:pt x="593" y="0"/>
                  </a:moveTo>
                  <a:cubicBezTo>
                    <a:pt x="438" y="0"/>
                    <a:pt x="236" y="55"/>
                    <a:pt x="0" y="179"/>
                  </a:cubicBezTo>
                  <a:cubicBezTo>
                    <a:pt x="100" y="558"/>
                    <a:pt x="332" y="847"/>
                    <a:pt x="553" y="847"/>
                  </a:cubicBezTo>
                  <a:cubicBezTo>
                    <a:pt x="680" y="847"/>
                    <a:pt x="802" y="752"/>
                    <a:pt x="894" y="524"/>
                  </a:cubicBezTo>
                  <a:cubicBezTo>
                    <a:pt x="1017" y="204"/>
                    <a:pt x="890" y="0"/>
                    <a:pt x="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2" name="Google Shape;38082;p37"/>
            <p:cNvSpPr/>
            <p:nvPr/>
          </p:nvSpPr>
          <p:spPr>
            <a:xfrm>
              <a:off x="7596281" y="4144033"/>
              <a:ext cx="43002" cy="36192"/>
            </a:xfrm>
            <a:custGeom>
              <a:avLst/>
              <a:gdLst/>
              <a:ahLst/>
              <a:cxnLst/>
              <a:rect l="l" t="t" r="r" b="b"/>
              <a:pathLst>
                <a:path w="663" h="558" extrusionOk="0">
                  <a:moveTo>
                    <a:pt x="391" y="1"/>
                  </a:moveTo>
                  <a:cubicBezTo>
                    <a:pt x="290" y="1"/>
                    <a:pt x="157" y="37"/>
                    <a:pt x="1" y="118"/>
                  </a:cubicBezTo>
                  <a:cubicBezTo>
                    <a:pt x="60" y="366"/>
                    <a:pt x="214" y="557"/>
                    <a:pt x="358" y="557"/>
                  </a:cubicBezTo>
                  <a:cubicBezTo>
                    <a:pt x="442" y="557"/>
                    <a:pt x="523" y="493"/>
                    <a:pt x="581" y="337"/>
                  </a:cubicBezTo>
                  <a:cubicBezTo>
                    <a:pt x="663" y="132"/>
                    <a:pt x="583" y="1"/>
                    <a:pt x="3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3" name="Google Shape;38083;p37"/>
            <p:cNvSpPr/>
            <p:nvPr/>
          </p:nvSpPr>
          <p:spPr>
            <a:xfrm>
              <a:off x="7608475" y="4149805"/>
              <a:ext cx="34311" cy="28798"/>
            </a:xfrm>
            <a:custGeom>
              <a:avLst/>
              <a:gdLst/>
              <a:ahLst/>
              <a:cxnLst/>
              <a:rect l="l" t="t" r="r" b="b"/>
              <a:pathLst>
                <a:path w="529" h="444" extrusionOk="0">
                  <a:moveTo>
                    <a:pt x="306" y="1"/>
                  </a:moveTo>
                  <a:cubicBezTo>
                    <a:pt x="226" y="1"/>
                    <a:pt x="122" y="28"/>
                    <a:pt x="1" y="92"/>
                  </a:cubicBezTo>
                  <a:cubicBezTo>
                    <a:pt x="50" y="290"/>
                    <a:pt x="168" y="444"/>
                    <a:pt x="280" y="444"/>
                  </a:cubicBezTo>
                  <a:cubicBezTo>
                    <a:pt x="346" y="444"/>
                    <a:pt x="409" y="391"/>
                    <a:pt x="455" y="264"/>
                  </a:cubicBezTo>
                  <a:cubicBezTo>
                    <a:pt x="528" y="108"/>
                    <a:pt x="463" y="1"/>
                    <a:pt x="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4" name="Google Shape;38084;p37"/>
            <p:cNvSpPr/>
            <p:nvPr/>
          </p:nvSpPr>
          <p:spPr>
            <a:xfrm>
              <a:off x="7627803" y="4114068"/>
              <a:ext cx="50072" cy="38786"/>
            </a:xfrm>
            <a:custGeom>
              <a:avLst/>
              <a:gdLst/>
              <a:ahLst/>
              <a:cxnLst/>
              <a:rect l="l" t="t" r="r" b="b"/>
              <a:pathLst>
                <a:path w="772" h="598" extrusionOk="0">
                  <a:moveTo>
                    <a:pt x="502" y="0"/>
                  </a:moveTo>
                  <a:lnTo>
                    <a:pt x="502" y="0"/>
                  </a:lnTo>
                  <a:cubicBezTo>
                    <a:pt x="126" y="204"/>
                    <a:pt x="1" y="549"/>
                    <a:pt x="439" y="596"/>
                  </a:cubicBezTo>
                  <a:cubicBezTo>
                    <a:pt x="453" y="597"/>
                    <a:pt x="467" y="598"/>
                    <a:pt x="480" y="598"/>
                  </a:cubicBezTo>
                  <a:cubicBezTo>
                    <a:pt x="755" y="598"/>
                    <a:pt x="772" y="285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5" name="Google Shape;38085;p37"/>
            <p:cNvSpPr/>
            <p:nvPr/>
          </p:nvSpPr>
          <p:spPr>
            <a:xfrm>
              <a:off x="7631889" y="4125223"/>
              <a:ext cx="41964" cy="33792"/>
            </a:xfrm>
            <a:custGeom>
              <a:avLst/>
              <a:gdLst/>
              <a:ahLst/>
              <a:cxnLst/>
              <a:rect l="l" t="t" r="r" b="b"/>
              <a:pathLst>
                <a:path w="647" h="521" extrusionOk="0">
                  <a:moveTo>
                    <a:pt x="424" y="0"/>
                  </a:moveTo>
                  <a:lnTo>
                    <a:pt x="424" y="0"/>
                  </a:lnTo>
                  <a:cubicBezTo>
                    <a:pt x="94" y="189"/>
                    <a:pt x="0" y="486"/>
                    <a:pt x="361" y="518"/>
                  </a:cubicBezTo>
                  <a:cubicBezTo>
                    <a:pt x="375" y="519"/>
                    <a:pt x="389" y="520"/>
                    <a:pt x="402" y="520"/>
                  </a:cubicBezTo>
                  <a:cubicBezTo>
                    <a:pt x="644" y="520"/>
                    <a:pt x="647" y="253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6" name="Google Shape;38086;p37"/>
            <p:cNvSpPr/>
            <p:nvPr/>
          </p:nvSpPr>
          <p:spPr>
            <a:xfrm>
              <a:off x="7669638" y="4145006"/>
              <a:ext cx="41575" cy="37294"/>
            </a:xfrm>
            <a:custGeom>
              <a:avLst/>
              <a:gdLst/>
              <a:ahLst/>
              <a:cxnLst/>
              <a:rect l="l" t="t" r="r" b="b"/>
              <a:pathLst>
                <a:path w="641" h="575" extrusionOk="0">
                  <a:moveTo>
                    <a:pt x="338" y="1"/>
                  </a:moveTo>
                  <a:cubicBezTo>
                    <a:pt x="138" y="1"/>
                    <a:pt x="1" y="118"/>
                    <a:pt x="139" y="416"/>
                  </a:cubicBezTo>
                  <a:cubicBezTo>
                    <a:pt x="193" y="524"/>
                    <a:pt x="269" y="575"/>
                    <a:pt x="346" y="575"/>
                  </a:cubicBezTo>
                  <a:cubicBezTo>
                    <a:pt x="492" y="575"/>
                    <a:pt x="641" y="391"/>
                    <a:pt x="641" y="72"/>
                  </a:cubicBezTo>
                  <a:cubicBezTo>
                    <a:pt x="541" y="27"/>
                    <a:pt x="432" y="1"/>
                    <a:pt x="3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7" name="Google Shape;38087;p37"/>
            <p:cNvSpPr/>
            <p:nvPr/>
          </p:nvSpPr>
          <p:spPr>
            <a:xfrm>
              <a:off x="7661530" y="4149092"/>
              <a:ext cx="41251" cy="37294"/>
            </a:xfrm>
            <a:custGeom>
              <a:avLst/>
              <a:gdLst/>
              <a:ahLst/>
              <a:cxnLst/>
              <a:rect l="l" t="t" r="r" b="b"/>
              <a:pathLst>
                <a:path w="636" h="575" extrusionOk="0">
                  <a:moveTo>
                    <a:pt x="326" y="0"/>
                  </a:moveTo>
                  <a:cubicBezTo>
                    <a:pt x="130" y="0"/>
                    <a:pt x="0" y="118"/>
                    <a:pt x="139" y="416"/>
                  </a:cubicBezTo>
                  <a:cubicBezTo>
                    <a:pt x="187" y="524"/>
                    <a:pt x="262" y="574"/>
                    <a:pt x="338" y="574"/>
                  </a:cubicBezTo>
                  <a:cubicBezTo>
                    <a:pt x="483" y="574"/>
                    <a:pt x="635" y="390"/>
                    <a:pt x="625" y="71"/>
                  </a:cubicBezTo>
                  <a:cubicBezTo>
                    <a:pt x="525" y="26"/>
                    <a:pt x="418" y="0"/>
                    <a:pt x="3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8" name="Google Shape;38088;p37"/>
            <p:cNvSpPr/>
            <p:nvPr/>
          </p:nvSpPr>
          <p:spPr>
            <a:xfrm>
              <a:off x="7650115" y="4186192"/>
              <a:ext cx="51369" cy="37165"/>
            </a:xfrm>
            <a:custGeom>
              <a:avLst/>
              <a:gdLst/>
              <a:ahLst/>
              <a:cxnLst/>
              <a:rect l="l" t="t" r="r" b="b"/>
              <a:pathLst>
                <a:path w="792" h="573" extrusionOk="0">
                  <a:moveTo>
                    <a:pt x="539" y="1"/>
                  </a:moveTo>
                  <a:cubicBezTo>
                    <a:pt x="467" y="1"/>
                    <a:pt x="377" y="37"/>
                    <a:pt x="268" y="126"/>
                  </a:cubicBezTo>
                  <a:cubicBezTo>
                    <a:pt x="1" y="327"/>
                    <a:pt x="189" y="573"/>
                    <a:pt x="503" y="573"/>
                  </a:cubicBezTo>
                  <a:cubicBezTo>
                    <a:pt x="558" y="573"/>
                    <a:pt x="615" y="566"/>
                    <a:pt x="675" y="550"/>
                  </a:cubicBezTo>
                  <a:cubicBezTo>
                    <a:pt x="792" y="305"/>
                    <a:pt x="744" y="1"/>
                    <a:pt x="5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9" name="Google Shape;38089;p37"/>
            <p:cNvSpPr/>
            <p:nvPr/>
          </p:nvSpPr>
          <p:spPr>
            <a:xfrm>
              <a:off x="7645899" y="4175166"/>
              <a:ext cx="50591" cy="38073"/>
            </a:xfrm>
            <a:custGeom>
              <a:avLst/>
              <a:gdLst/>
              <a:ahLst/>
              <a:cxnLst/>
              <a:rect l="l" t="t" r="r" b="b"/>
              <a:pathLst>
                <a:path w="780" h="587" extrusionOk="0">
                  <a:moveTo>
                    <a:pt x="521" y="1"/>
                  </a:moveTo>
                  <a:cubicBezTo>
                    <a:pt x="450" y="1"/>
                    <a:pt x="361" y="37"/>
                    <a:pt x="255" y="124"/>
                  </a:cubicBezTo>
                  <a:cubicBezTo>
                    <a:pt x="0" y="338"/>
                    <a:pt x="180" y="586"/>
                    <a:pt x="491" y="586"/>
                  </a:cubicBezTo>
                  <a:cubicBezTo>
                    <a:pt x="545" y="586"/>
                    <a:pt x="602" y="579"/>
                    <a:pt x="662" y="563"/>
                  </a:cubicBezTo>
                  <a:cubicBezTo>
                    <a:pt x="779" y="317"/>
                    <a:pt x="730" y="1"/>
                    <a:pt x="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0" name="Google Shape;38090;p37"/>
            <p:cNvSpPr/>
            <p:nvPr/>
          </p:nvSpPr>
          <p:spPr>
            <a:xfrm>
              <a:off x="7609059" y="4188592"/>
              <a:ext cx="53380" cy="38332"/>
            </a:xfrm>
            <a:custGeom>
              <a:avLst/>
              <a:gdLst/>
              <a:ahLst/>
              <a:cxnLst/>
              <a:rect l="l" t="t" r="r" b="b"/>
              <a:pathLst>
                <a:path w="823" h="591" extrusionOk="0">
                  <a:moveTo>
                    <a:pt x="298" y="1"/>
                  </a:moveTo>
                  <a:cubicBezTo>
                    <a:pt x="114" y="1"/>
                    <a:pt x="1" y="296"/>
                    <a:pt x="149" y="591"/>
                  </a:cubicBezTo>
                  <a:cubicBezTo>
                    <a:pt x="431" y="591"/>
                    <a:pt x="823" y="387"/>
                    <a:pt x="462" y="74"/>
                  </a:cubicBezTo>
                  <a:cubicBezTo>
                    <a:pt x="405" y="23"/>
                    <a:pt x="349" y="1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1" name="Google Shape;38091;p37"/>
            <p:cNvSpPr/>
            <p:nvPr/>
          </p:nvSpPr>
          <p:spPr>
            <a:xfrm>
              <a:off x="7618139" y="4177955"/>
              <a:ext cx="52601" cy="37878"/>
            </a:xfrm>
            <a:custGeom>
              <a:avLst/>
              <a:gdLst/>
              <a:ahLst/>
              <a:cxnLst/>
              <a:rect l="l" t="t" r="r" b="b"/>
              <a:pathLst>
                <a:path w="811" h="584" extrusionOk="0">
                  <a:moveTo>
                    <a:pt x="298" y="0"/>
                  </a:moveTo>
                  <a:cubicBezTo>
                    <a:pt x="118" y="0"/>
                    <a:pt x="0" y="296"/>
                    <a:pt x="150" y="582"/>
                  </a:cubicBezTo>
                  <a:cubicBezTo>
                    <a:pt x="160" y="583"/>
                    <a:pt x="170" y="583"/>
                    <a:pt x="180" y="583"/>
                  </a:cubicBezTo>
                  <a:cubicBezTo>
                    <a:pt x="459" y="583"/>
                    <a:pt x="810" y="383"/>
                    <a:pt x="447" y="65"/>
                  </a:cubicBezTo>
                  <a:cubicBezTo>
                    <a:pt x="396" y="20"/>
                    <a:pt x="345" y="0"/>
                    <a:pt x="2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2" name="Google Shape;38092;p37"/>
            <p:cNvSpPr/>
            <p:nvPr/>
          </p:nvSpPr>
          <p:spPr>
            <a:xfrm>
              <a:off x="7627414" y="4166215"/>
              <a:ext cx="53315" cy="38397"/>
            </a:xfrm>
            <a:custGeom>
              <a:avLst/>
              <a:gdLst/>
              <a:ahLst/>
              <a:cxnLst/>
              <a:rect l="l" t="t" r="r" b="b"/>
              <a:pathLst>
                <a:path w="822" h="592" extrusionOk="0">
                  <a:moveTo>
                    <a:pt x="290" y="1"/>
                  </a:moveTo>
                  <a:cubicBezTo>
                    <a:pt x="113" y="1"/>
                    <a:pt x="0" y="296"/>
                    <a:pt x="148" y="591"/>
                  </a:cubicBezTo>
                  <a:cubicBezTo>
                    <a:pt x="430" y="591"/>
                    <a:pt x="822" y="387"/>
                    <a:pt x="445" y="74"/>
                  </a:cubicBezTo>
                  <a:cubicBezTo>
                    <a:pt x="391" y="23"/>
                    <a:pt x="338" y="1"/>
                    <a:pt x="2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3" name="Google Shape;38093;p37"/>
            <p:cNvSpPr/>
            <p:nvPr/>
          </p:nvSpPr>
          <p:spPr>
            <a:xfrm>
              <a:off x="7642072" y="4169977"/>
              <a:ext cx="45921" cy="33597"/>
            </a:xfrm>
            <a:custGeom>
              <a:avLst/>
              <a:gdLst/>
              <a:ahLst/>
              <a:cxnLst/>
              <a:rect l="l" t="t" r="r" b="b"/>
              <a:pathLst>
                <a:path w="708" h="518" extrusionOk="0">
                  <a:moveTo>
                    <a:pt x="467" y="0"/>
                  </a:moveTo>
                  <a:cubicBezTo>
                    <a:pt x="416" y="0"/>
                    <a:pt x="354" y="24"/>
                    <a:pt x="282" y="79"/>
                  </a:cubicBezTo>
                  <a:cubicBezTo>
                    <a:pt x="0" y="298"/>
                    <a:pt x="267" y="517"/>
                    <a:pt x="658" y="517"/>
                  </a:cubicBezTo>
                  <a:cubicBezTo>
                    <a:pt x="707" y="297"/>
                    <a:pt x="651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4" name="Google Shape;38094;p37"/>
            <p:cNvSpPr/>
            <p:nvPr/>
          </p:nvSpPr>
          <p:spPr>
            <a:xfrm>
              <a:off x="7658612" y="4152789"/>
              <a:ext cx="39435" cy="32625"/>
            </a:xfrm>
            <a:custGeom>
              <a:avLst/>
              <a:gdLst/>
              <a:ahLst/>
              <a:cxnLst/>
              <a:rect l="l" t="t" r="r" b="b"/>
              <a:pathLst>
                <a:path w="608" h="503" extrusionOk="0">
                  <a:moveTo>
                    <a:pt x="272" y="0"/>
                  </a:moveTo>
                  <a:cubicBezTo>
                    <a:pt x="116" y="0"/>
                    <a:pt x="1" y="88"/>
                    <a:pt x="74" y="328"/>
                  </a:cubicBezTo>
                  <a:cubicBezTo>
                    <a:pt x="115" y="449"/>
                    <a:pt x="181" y="502"/>
                    <a:pt x="254" y="502"/>
                  </a:cubicBezTo>
                  <a:cubicBezTo>
                    <a:pt x="380" y="502"/>
                    <a:pt x="528" y="346"/>
                    <a:pt x="607" y="108"/>
                  </a:cubicBezTo>
                  <a:cubicBezTo>
                    <a:pt x="510" y="44"/>
                    <a:pt x="381" y="0"/>
                    <a:pt x="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5" name="Google Shape;38095;p37"/>
            <p:cNvSpPr/>
            <p:nvPr/>
          </p:nvSpPr>
          <p:spPr>
            <a:xfrm>
              <a:off x="7635976" y="4134369"/>
              <a:ext cx="49877" cy="37684"/>
            </a:xfrm>
            <a:custGeom>
              <a:avLst/>
              <a:gdLst/>
              <a:ahLst/>
              <a:cxnLst/>
              <a:rect l="l" t="t" r="r" b="b"/>
              <a:pathLst>
                <a:path w="769" h="58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141" y="189"/>
                    <a:pt x="0" y="580"/>
                    <a:pt x="423" y="580"/>
                  </a:cubicBezTo>
                  <a:cubicBezTo>
                    <a:pt x="768" y="565"/>
                    <a:pt x="690" y="236"/>
                    <a:pt x="3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6" name="Google Shape;38096;p37"/>
            <p:cNvSpPr/>
            <p:nvPr/>
          </p:nvSpPr>
          <p:spPr>
            <a:xfrm>
              <a:off x="7626765" y="4155513"/>
              <a:ext cx="40602" cy="31846"/>
            </a:xfrm>
            <a:custGeom>
              <a:avLst/>
              <a:gdLst/>
              <a:ahLst/>
              <a:cxnLst/>
              <a:rect l="l" t="t" r="r" b="b"/>
              <a:pathLst>
                <a:path w="626" h="491" extrusionOk="0">
                  <a:moveTo>
                    <a:pt x="367" y="0"/>
                  </a:moveTo>
                  <a:cubicBezTo>
                    <a:pt x="262" y="0"/>
                    <a:pt x="130" y="43"/>
                    <a:pt x="1" y="129"/>
                  </a:cubicBezTo>
                  <a:cubicBezTo>
                    <a:pt x="52" y="303"/>
                    <a:pt x="204" y="490"/>
                    <a:pt x="346" y="490"/>
                  </a:cubicBezTo>
                  <a:cubicBezTo>
                    <a:pt x="422" y="490"/>
                    <a:pt x="495" y="438"/>
                    <a:pt x="550" y="302"/>
                  </a:cubicBezTo>
                  <a:cubicBezTo>
                    <a:pt x="626" y="102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7" name="Google Shape;38097;p37"/>
            <p:cNvSpPr/>
            <p:nvPr/>
          </p:nvSpPr>
          <p:spPr>
            <a:xfrm>
              <a:off x="7576953" y="4143514"/>
              <a:ext cx="33662" cy="14334"/>
            </a:xfrm>
            <a:custGeom>
              <a:avLst/>
              <a:gdLst/>
              <a:ahLst/>
              <a:cxnLst/>
              <a:rect l="l" t="t" r="r" b="b"/>
              <a:pathLst>
                <a:path w="519" h="221" extrusionOk="0">
                  <a:moveTo>
                    <a:pt x="1" y="1"/>
                  </a:moveTo>
                  <a:lnTo>
                    <a:pt x="487" y="220"/>
                  </a:lnTo>
                  <a:lnTo>
                    <a:pt x="518" y="1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8" name="Google Shape;38098;p37"/>
            <p:cNvSpPr/>
            <p:nvPr/>
          </p:nvSpPr>
          <p:spPr>
            <a:xfrm>
              <a:off x="7657314" y="4088642"/>
              <a:ext cx="4086" cy="34635"/>
            </a:xfrm>
            <a:custGeom>
              <a:avLst/>
              <a:gdLst/>
              <a:ahLst/>
              <a:cxnLst/>
              <a:rect l="l" t="t" r="r" b="b"/>
              <a:pathLst>
                <a:path w="63" h="534" extrusionOk="0">
                  <a:moveTo>
                    <a:pt x="63" y="0"/>
                  </a:moveTo>
                  <a:lnTo>
                    <a:pt x="0" y="517"/>
                  </a:lnTo>
                  <a:lnTo>
                    <a:pt x="63" y="53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9" name="Google Shape;38099;p37"/>
            <p:cNvSpPr/>
            <p:nvPr/>
          </p:nvSpPr>
          <p:spPr>
            <a:xfrm>
              <a:off x="7702003" y="4137417"/>
              <a:ext cx="31587" cy="18355"/>
            </a:xfrm>
            <a:custGeom>
              <a:avLst/>
              <a:gdLst/>
              <a:ahLst/>
              <a:cxnLst/>
              <a:rect l="l" t="t" r="r" b="b"/>
              <a:pathLst>
                <a:path w="487" h="283" extrusionOk="0">
                  <a:moveTo>
                    <a:pt x="487" y="1"/>
                  </a:moveTo>
                  <a:lnTo>
                    <a:pt x="1" y="236"/>
                  </a:lnTo>
                  <a:lnTo>
                    <a:pt x="32" y="283"/>
                  </a:lnTo>
                  <a:lnTo>
                    <a:pt x="48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0" name="Google Shape;38100;p37"/>
            <p:cNvSpPr/>
            <p:nvPr/>
          </p:nvSpPr>
          <p:spPr>
            <a:xfrm>
              <a:off x="7606464" y="4214665"/>
              <a:ext cx="21404" cy="29576"/>
            </a:xfrm>
            <a:custGeom>
              <a:avLst/>
              <a:gdLst/>
              <a:ahLst/>
              <a:cxnLst/>
              <a:rect l="l" t="t" r="r" b="b"/>
              <a:pathLst>
                <a:path w="330" h="456" extrusionOk="0">
                  <a:moveTo>
                    <a:pt x="283" y="1"/>
                  </a:moveTo>
                  <a:lnTo>
                    <a:pt x="0" y="455"/>
                  </a:lnTo>
                  <a:lnTo>
                    <a:pt x="0" y="455"/>
                  </a:lnTo>
                  <a:lnTo>
                    <a:pt x="330" y="48"/>
                  </a:lnTo>
                  <a:lnTo>
                    <a:pt x="28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1" name="Google Shape;38101;p37"/>
            <p:cNvSpPr/>
            <p:nvPr/>
          </p:nvSpPr>
          <p:spPr>
            <a:xfrm>
              <a:off x="7641035" y="4151686"/>
              <a:ext cx="42743" cy="41705"/>
            </a:xfrm>
            <a:custGeom>
              <a:avLst/>
              <a:gdLst/>
              <a:ahLst/>
              <a:cxnLst/>
              <a:rect l="l" t="t" r="r" b="b"/>
              <a:pathLst>
                <a:path w="659" h="643" extrusionOk="0">
                  <a:moveTo>
                    <a:pt x="298" y="0"/>
                  </a:moveTo>
                  <a:cubicBezTo>
                    <a:pt x="235" y="63"/>
                    <a:pt x="188" y="141"/>
                    <a:pt x="173" y="204"/>
                  </a:cubicBezTo>
                  <a:cubicBezTo>
                    <a:pt x="126" y="204"/>
                    <a:pt x="63" y="235"/>
                    <a:pt x="0" y="266"/>
                  </a:cubicBezTo>
                  <a:cubicBezTo>
                    <a:pt x="16" y="313"/>
                    <a:pt x="47" y="361"/>
                    <a:pt x="63" y="392"/>
                  </a:cubicBezTo>
                  <a:cubicBezTo>
                    <a:pt x="47" y="455"/>
                    <a:pt x="47" y="549"/>
                    <a:pt x="94" y="643"/>
                  </a:cubicBezTo>
                  <a:cubicBezTo>
                    <a:pt x="173" y="643"/>
                    <a:pt x="251" y="611"/>
                    <a:pt x="298" y="580"/>
                  </a:cubicBezTo>
                  <a:cubicBezTo>
                    <a:pt x="361" y="611"/>
                    <a:pt x="439" y="627"/>
                    <a:pt x="533" y="627"/>
                  </a:cubicBezTo>
                  <a:cubicBezTo>
                    <a:pt x="549" y="564"/>
                    <a:pt x="549" y="486"/>
                    <a:pt x="518" y="423"/>
                  </a:cubicBezTo>
                  <a:cubicBezTo>
                    <a:pt x="580" y="392"/>
                    <a:pt x="627" y="329"/>
                    <a:pt x="659" y="235"/>
                  </a:cubicBezTo>
                  <a:cubicBezTo>
                    <a:pt x="596" y="204"/>
                    <a:pt x="518" y="172"/>
                    <a:pt x="455" y="172"/>
                  </a:cubicBezTo>
                  <a:cubicBezTo>
                    <a:pt x="424" y="125"/>
                    <a:pt x="377" y="63"/>
                    <a:pt x="2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2" name="Google Shape;38102;p37"/>
            <p:cNvSpPr/>
            <p:nvPr/>
          </p:nvSpPr>
          <p:spPr>
            <a:xfrm>
              <a:off x="7656277" y="4170431"/>
              <a:ext cx="10248" cy="9405"/>
            </a:xfrm>
            <a:custGeom>
              <a:avLst/>
              <a:gdLst/>
              <a:ahLst/>
              <a:cxnLst/>
              <a:rect l="l" t="t" r="r" b="b"/>
              <a:pathLst>
                <a:path w="158" h="145" extrusionOk="0">
                  <a:moveTo>
                    <a:pt x="71" y="1"/>
                  </a:moveTo>
                  <a:cubicBezTo>
                    <a:pt x="51" y="1"/>
                    <a:pt x="32" y="9"/>
                    <a:pt x="16" y="24"/>
                  </a:cubicBezTo>
                  <a:cubicBezTo>
                    <a:pt x="0" y="56"/>
                    <a:pt x="0" y="103"/>
                    <a:pt x="16" y="134"/>
                  </a:cubicBezTo>
                  <a:cubicBezTo>
                    <a:pt x="29" y="141"/>
                    <a:pt x="45" y="145"/>
                    <a:pt x="61" y="145"/>
                  </a:cubicBezTo>
                  <a:cubicBezTo>
                    <a:pt x="84" y="145"/>
                    <a:pt x="108" y="137"/>
                    <a:pt x="126" y="119"/>
                  </a:cubicBezTo>
                  <a:cubicBezTo>
                    <a:pt x="157" y="103"/>
                    <a:pt x="157" y="56"/>
                    <a:pt x="126" y="24"/>
                  </a:cubicBezTo>
                  <a:cubicBezTo>
                    <a:pt x="110" y="9"/>
                    <a:pt x="91" y="1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3" name="Google Shape;38103;p37"/>
            <p:cNvSpPr/>
            <p:nvPr/>
          </p:nvSpPr>
          <p:spPr>
            <a:xfrm>
              <a:off x="7684750" y="4212655"/>
              <a:ext cx="22442" cy="29576"/>
            </a:xfrm>
            <a:custGeom>
              <a:avLst/>
              <a:gdLst/>
              <a:ahLst/>
              <a:cxnLst/>
              <a:rect l="l" t="t" r="r" b="b"/>
              <a:pathLst>
                <a:path w="346" h="456" extrusionOk="0">
                  <a:moveTo>
                    <a:pt x="47" y="0"/>
                  </a:moveTo>
                  <a:lnTo>
                    <a:pt x="0" y="32"/>
                  </a:lnTo>
                  <a:lnTo>
                    <a:pt x="345" y="45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4" name="Google Shape;38104;p37"/>
            <p:cNvSpPr/>
            <p:nvPr/>
          </p:nvSpPr>
          <p:spPr>
            <a:xfrm>
              <a:off x="7543420" y="3632612"/>
              <a:ext cx="68881" cy="62071"/>
            </a:xfrm>
            <a:custGeom>
              <a:avLst/>
              <a:gdLst/>
              <a:ahLst/>
              <a:cxnLst/>
              <a:rect l="l" t="t" r="r" b="b"/>
              <a:pathLst>
                <a:path w="1062" h="957" extrusionOk="0">
                  <a:moveTo>
                    <a:pt x="554" y="1"/>
                  </a:moveTo>
                  <a:cubicBezTo>
                    <a:pt x="224" y="1"/>
                    <a:pt x="1" y="197"/>
                    <a:pt x="236" y="699"/>
                  </a:cubicBezTo>
                  <a:cubicBezTo>
                    <a:pt x="321" y="874"/>
                    <a:pt x="444" y="956"/>
                    <a:pt x="569" y="956"/>
                  </a:cubicBezTo>
                  <a:cubicBezTo>
                    <a:pt x="812" y="956"/>
                    <a:pt x="1061" y="647"/>
                    <a:pt x="1051" y="119"/>
                  </a:cubicBezTo>
                  <a:cubicBezTo>
                    <a:pt x="886" y="44"/>
                    <a:pt x="708" y="1"/>
                    <a:pt x="5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5" name="Google Shape;38105;p37"/>
            <p:cNvSpPr/>
            <p:nvPr/>
          </p:nvSpPr>
          <p:spPr>
            <a:xfrm>
              <a:off x="7514168" y="3691634"/>
              <a:ext cx="81399" cy="60514"/>
            </a:xfrm>
            <a:custGeom>
              <a:avLst/>
              <a:gdLst/>
              <a:ahLst/>
              <a:cxnLst/>
              <a:rect l="l" t="t" r="r" b="b"/>
              <a:pathLst>
                <a:path w="1255" h="933" extrusionOk="0">
                  <a:moveTo>
                    <a:pt x="844" y="0"/>
                  </a:moveTo>
                  <a:cubicBezTo>
                    <a:pt x="732" y="0"/>
                    <a:pt x="591" y="58"/>
                    <a:pt x="420" y="196"/>
                  </a:cubicBezTo>
                  <a:cubicBezTo>
                    <a:pt x="0" y="535"/>
                    <a:pt x="307" y="933"/>
                    <a:pt x="823" y="933"/>
                  </a:cubicBezTo>
                  <a:cubicBezTo>
                    <a:pt x="904" y="933"/>
                    <a:pt x="990" y="923"/>
                    <a:pt x="1079" y="902"/>
                  </a:cubicBezTo>
                  <a:cubicBezTo>
                    <a:pt x="1254" y="503"/>
                    <a:pt x="1176" y="0"/>
                    <a:pt x="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6" name="Google Shape;38106;p37"/>
            <p:cNvSpPr/>
            <p:nvPr/>
          </p:nvSpPr>
          <p:spPr>
            <a:xfrm>
              <a:off x="7460270" y="3690856"/>
              <a:ext cx="88469" cy="63368"/>
            </a:xfrm>
            <a:custGeom>
              <a:avLst/>
              <a:gdLst/>
              <a:ahLst/>
              <a:cxnLst/>
              <a:rect l="l" t="t" r="r" b="b"/>
              <a:pathLst>
                <a:path w="1364" h="977" extrusionOk="0">
                  <a:moveTo>
                    <a:pt x="501" y="1"/>
                  </a:moveTo>
                  <a:cubicBezTo>
                    <a:pt x="193" y="1"/>
                    <a:pt x="0" y="493"/>
                    <a:pt x="248" y="976"/>
                  </a:cubicBezTo>
                  <a:cubicBezTo>
                    <a:pt x="258" y="977"/>
                    <a:pt x="268" y="977"/>
                    <a:pt x="278" y="977"/>
                  </a:cubicBezTo>
                  <a:cubicBezTo>
                    <a:pt x="745" y="977"/>
                    <a:pt x="1364" y="621"/>
                    <a:pt x="765" y="114"/>
                  </a:cubicBezTo>
                  <a:cubicBezTo>
                    <a:pt x="673" y="35"/>
                    <a:pt x="583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7" name="Google Shape;38107;p37"/>
            <p:cNvSpPr/>
            <p:nvPr/>
          </p:nvSpPr>
          <p:spPr>
            <a:xfrm>
              <a:off x="7482452" y="3584356"/>
              <a:ext cx="86848" cy="69530"/>
            </a:xfrm>
            <a:custGeom>
              <a:avLst/>
              <a:gdLst/>
              <a:ahLst/>
              <a:cxnLst/>
              <a:rect l="l" t="t" r="r" b="b"/>
              <a:pathLst>
                <a:path w="1339" h="1072" extrusionOk="0">
                  <a:moveTo>
                    <a:pt x="862" y="1"/>
                  </a:moveTo>
                  <a:lnTo>
                    <a:pt x="862" y="1"/>
                  </a:lnTo>
                  <a:cubicBezTo>
                    <a:pt x="204" y="377"/>
                    <a:pt x="0" y="988"/>
                    <a:pt x="753" y="1067"/>
                  </a:cubicBezTo>
                  <a:cubicBezTo>
                    <a:pt x="782" y="1070"/>
                    <a:pt x="809" y="1071"/>
                    <a:pt x="836" y="1071"/>
                  </a:cubicBezTo>
                  <a:cubicBezTo>
                    <a:pt x="1334" y="1071"/>
                    <a:pt x="1339" y="522"/>
                    <a:pt x="8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8" name="Google Shape;38108;p37"/>
            <p:cNvSpPr/>
            <p:nvPr/>
          </p:nvSpPr>
          <p:spPr>
            <a:xfrm>
              <a:off x="7440747" y="3630212"/>
              <a:ext cx="74459" cy="61682"/>
            </a:xfrm>
            <a:custGeom>
              <a:avLst/>
              <a:gdLst/>
              <a:ahLst/>
              <a:cxnLst/>
              <a:rect l="l" t="t" r="r" b="b"/>
              <a:pathLst>
                <a:path w="1148" h="951" extrusionOk="0">
                  <a:moveTo>
                    <a:pt x="673" y="1"/>
                  </a:moveTo>
                  <a:cubicBezTo>
                    <a:pt x="498" y="1"/>
                    <a:pt x="269" y="63"/>
                    <a:pt x="1" y="203"/>
                  </a:cubicBezTo>
                  <a:cubicBezTo>
                    <a:pt x="120" y="621"/>
                    <a:pt x="379" y="951"/>
                    <a:pt x="624" y="951"/>
                  </a:cubicBezTo>
                  <a:cubicBezTo>
                    <a:pt x="765" y="951"/>
                    <a:pt x="901" y="842"/>
                    <a:pt x="1004" y="579"/>
                  </a:cubicBezTo>
                  <a:cubicBezTo>
                    <a:pt x="1148" y="229"/>
                    <a:pt x="1008" y="1"/>
                    <a:pt x="6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9" name="Google Shape;38109;p37"/>
            <p:cNvSpPr/>
            <p:nvPr/>
          </p:nvSpPr>
          <p:spPr>
            <a:xfrm>
              <a:off x="7484463" y="3638384"/>
              <a:ext cx="93593" cy="85745"/>
            </a:xfrm>
            <a:custGeom>
              <a:avLst/>
              <a:gdLst/>
              <a:ahLst/>
              <a:cxnLst/>
              <a:rect l="l" t="t" r="r" b="b"/>
              <a:pathLst>
                <a:path w="1443" h="1322" extrusionOk="0">
                  <a:moveTo>
                    <a:pt x="723" y="0"/>
                  </a:moveTo>
                  <a:cubicBezTo>
                    <a:pt x="550" y="0"/>
                    <a:pt x="379" y="67"/>
                    <a:pt x="251" y="202"/>
                  </a:cubicBezTo>
                  <a:cubicBezTo>
                    <a:pt x="1" y="469"/>
                    <a:pt x="1" y="876"/>
                    <a:pt x="267" y="1127"/>
                  </a:cubicBezTo>
                  <a:cubicBezTo>
                    <a:pt x="390" y="1258"/>
                    <a:pt x="556" y="1321"/>
                    <a:pt x="722" y="1321"/>
                  </a:cubicBezTo>
                  <a:cubicBezTo>
                    <a:pt x="893" y="1321"/>
                    <a:pt x="1064" y="1254"/>
                    <a:pt x="1192" y="1127"/>
                  </a:cubicBezTo>
                  <a:cubicBezTo>
                    <a:pt x="1443" y="861"/>
                    <a:pt x="1443" y="453"/>
                    <a:pt x="1192" y="187"/>
                  </a:cubicBezTo>
                  <a:cubicBezTo>
                    <a:pt x="1061" y="63"/>
                    <a:pt x="891" y="0"/>
                    <a:pt x="7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0" name="Google Shape;38110;p37"/>
            <p:cNvSpPr/>
            <p:nvPr/>
          </p:nvSpPr>
          <p:spPr>
            <a:xfrm>
              <a:off x="7541345" y="3637865"/>
              <a:ext cx="61812" cy="55390"/>
            </a:xfrm>
            <a:custGeom>
              <a:avLst/>
              <a:gdLst/>
              <a:ahLst/>
              <a:cxnLst/>
              <a:rect l="l" t="t" r="r" b="b"/>
              <a:pathLst>
                <a:path w="953" h="854" extrusionOk="0">
                  <a:moveTo>
                    <a:pt x="503" y="1"/>
                  </a:moveTo>
                  <a:cubicBezTo>
                    <a:pt x="203" y="1"/>
                    <a:pt x="0" y="176"/>
                    <a:pt x="205" y="618"/>
                  </a:cubicBezTo>
                  <a:cubicBezTo>
                    <a:pt x="285" y="778"/>
                    <a:pt x="399" y="853"/>
                    <a:pt x="512" y="853"/>
                  </a:cubicBezTo>
                  <a:cubicBezTo>
                    <a:pt x="731" y="853"/>
                    <a:pt x="952" y="575"/>
                    <a:pt x="942" y="101"/>
                  </a:cubicBezTo>
                  <a:cubicBezTo>
                    <a:pt x="795" y="37"/>
                    <a:pt x="639" y="1"/>
                    <a:pt x="5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1" name="Google Shape;38111;p37"/>
            <p:cNvSpPr/>
            <p:nvPr/>
          </p:nvSpPr>
          <p:spPr>
            <a:xfrm>
              <a:off x="7515985" y="3691051"/>
              <a:ext cx="72708" cy="53120"/>
            </a:xfrm>
            <a:custGeom>
              <a:avLst/>
              <a:gdLst/>
              <a:ahLst/>
              <a:cxnLst/>
              <a:rect l="l" t="t" r="r" b="b"/>
              <a:pathLst>
                <a:path w="1121" h="819" extrusionOk="0">
                  <a:moveTo>
                    <a:pt x="746" y="1"/>
                  </a:moveTo>
                  <a:cubicBezTo>
                    <a:pt x="644" y="1"/>
                    <a:pt x="515" y="51"/>
                    <a:pt x="361" y="174"/>
                  </a:cubicBezTo>
                  <a:cubicBezTo>
                    <a:pt x="0" y="468"/>
                    <a:pt x="255" y="819"/>
                    <a:pt x="706" y="819"/>
                  </a:cubicBezTo>
                  <a:cubicBezTo>
                    <a:pt x="785" y="819"/>
                    <a:pt x="869" y="808"/>
                    <a:pt x="957" y="785"/>
                  </a:cubicBezTo>
                  <a:cubicBezTo>
                    <a:pt x="1121" y="445"/>
                    <a:pt x="1048" y="1"/>
                    <a:pt x="7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2" name="Google Shape;38112;p37"/>
            <p:cNvSpPr/>
            <p:nvPr/>
          </p:nvSpPr>
          <p:spPr>
            <a:xfrm>
              <a:off x="7467988" y="3689753"/>
              <a:ext cx="78740" cy="56363"/>
            </a:xfrm>
            <a:custGeom>
              <a:avLst/>
              <a:gdLst/>
              <a:ahLst/>
              <a:cxnLst/>
              <a:rect l="l" t="t" r="r" b="b"/>
              <a:pathLst>
                <a:path w="1214" h="869" extrusionOk="0">
                  <a:moveTo>
                    <a:pt x="443" y="1"/>
                  </a:moveTo>
                  <a:cubicBezTo>
                    <a:pt x="169" y="1"/>
                    <a:pt x="0" y="434"/>
                    <a:pt x="223" y="868"/>
                  </a:cubicBezTo>
                  <a:cubicBezTo>
                    <a:pt x="233" y="868"/>
                    <a:pt x="244" y="869"/>
                    <a:pt x="254" y="869"/>
                  </a:cubicBezTo>
                  <a:cubicBezTo>
                    <a:pt x="674" y="869"/>
                    <a:pt x="1213" y="559"/>
                    <a:pt x="678" y="100"/>
                  </a:cubicBezTo>
                  <a:cubicBezTo>
                    <a:pt x="596" y="31"/>
                    <a:pt x="516" y="1"/>
                    <a:pt x="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3" name="Google Shape;38113;p37"/>
            <p:cNvSpPr/>
            <p:nvPr/>
          </p:nvSpPr>
          <p:spPr>
            <a:xfrm>
              <a:off x="7486473" y="3594539"/>
              <a:ext cx="77832" cy="62395"/>
            </a:xfrm>
            <a:custGeom>
              <a:avLst/>
              <a:gdLst/>
              <a:ahLst/>
              <a:cxnLst/>
              <a:rect l="l" t="t" r="r" b="b"/>
              <a:pathLst>
                <a:path w="1200" h="962" extrusionOk="0">
                  <a:moveTo>
                    <a:pt x="785" y="0"/>
                  </a:moveTo>
                  <a:cubicBezTo>
                    <a:pt x="205" y="345"/>
                    <a:pt x="1" y="878"/>
                    <a:pt x="691" y="957"/>
                  </a:cubicBezTo>
                  <a:cubicBezTo>
                    <a:pt x="718" y="960"/>
                    <a:pt x="744" y="962"/>
                    <a:pt x="768" y="962"/>
                  </a:cubicBezTo>
                  <a:cubicBezTo>
                    <a:pt x="1194" y="962"/>
                    <a:pt x="1200" y="460"/>
                    <a:pt x="7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4" name="Google Shape;38114;p37"/>
            <p:cNvSpPr/>
            <p:nvPr/>
          </p:nvSpPr>
          <p:spPr>
            <a:xfrm>
              <a:off x="7449892" y="3635725"/>
              <a:ext cx="66027" cy="54872"/>
            </a:xfrm>
            <a:custGeom>
              <a:avLst/>
              <a:gdLst/>
              <a:ahLst/>
              <a:cxnLst/>
              <a:rect l="l" t="t" r="r" b="b"/>
              <a:pathLst>
                <a:path w="1018" h="846" extrusionOk="0">
                  <a:moveTo>
                    <a:pt x="603" y="1"/>
                  </a:moveTo>
                  <a:cubicBezTo>
                    <a:pt x="448" y="1"/>
                    <a:pt x="244" y="56"/>
                    <a:pt x="1" y="181"/>
                  </a:cubicBezTo>
                  <a:cubicBezTo>
                    <a:pt x="109" y="557"/>
                    <a:pt x="343" y="845"/>
                    <a:pt x="560" y="845"/>
                  </a:cubicBezTo>
                  <a:cubicBezTo>
                    <a:pt x="687" y="845"/>
                    <a:pt x="807" y="747"/>
                    <a:pt x="894" y="510"/>
                  </a:cubicBezTo>
                  <a:cubicBezTo>
                    <a:pt x="1017" y="201"/>
                    <a:pt x="898" y="1"/>
                    <a:pt x="6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5" name="Google Shape;38115;p37"/>
            <p:cNvSpPr/>
            <p:nvPr/>
          </p:nvSpPr>
          <p:spPr>
            <a:xfrm>
              <a:off x="7470258" y="3648956"/>
              <a:ext cx="43975" cy="36127"/>
            </a:xfrm>
            <a:custGeom>
              <a:avLst/>
              <a:gdLst/>
              <a:ahLst/>
              <a:cxnLst/>
              <a:rect l="l" t="t" r="r" b="b"/>
              <a:pathLst>
                <a:path w="678" h="557" extrusionOk="0">
                  <a:moveTo>
                    <a:pt x="402" y="0"/>
                  </a:moveTo>
                  <a:cubicBezTo>
                    <a:pt x="298" y="0"/>
                    <a:pt x="162" y="37"/>
                    <a:pt x="0" y="118"/>
                  </a:cubicBezTo>
                  <a:cubicBezTo>
                    <a:pt x="70" y="366"/>
                    <a:pt x="227" y="557"/>
                    <a:pt x="373" y="557"/>
                  </a:cubicBezTo>
                  <a:cubicBezTo>
                    <a:pt x="457" y="557"/>
                    <a:pt x="538" y="492"/>
                    <a:pt x="596" y="337"/>
                  </a:cubicBezTo>
                  <a:cubicBezTo>
                    <a:pt x="678" y="132"/>
                    <a:pt x="599" y="0"/>
                    <a:pt x="4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6" name="Google Shape;38116;p37"/>
            <p:cNvSpPr/>
            <p:nvPr/>
          </p:nvSpPr>
          <p:spPr>
            <a:xfrm>
              <a:off x="7482452" y="3654729"/>
              <a:ext cx="34570" cy="28798"/>
            </a:xfrm>
            <a:custGeom>
              <a:avLst/>
              <a:gdLst/>
              <a:ahLst/>
              <a:cxnLst/>
              <a:rect l="l" t="t" r="r" b="b"/>
              <a:pathLst>
                <a:path w="533" h="444" extrusionOk="0">
                  <a:moveTo>
                    <a:pt x="306" y="0"/>
                  </a:moveTo>
                  <a:cubicBezTo>
                    <a:pt x="225" y="0"/>
                    <a:pt x="122" y="28"/>
                    <a:pt x="0" y="91"/>
                  </a:cubicBezTo>
                  <a:cubicBezTo>
                    <a:pt x="60" y="289"/>
                    <a:pt x="181" y="443"/>
                    <a:pt x="295" y="443"/>
                  </a:cubicBezTo>
                  <a:cubicBezTo>
                    <a:pt x="361" y="443"/>
                    <a:pt x="424" y="391"/>
                    <a:pt x="470" y="264"/>
                  </a:cubicBezTo>
                  <a:cubicBezTo>
                    <a:pt x="533" y="108"/>
                    <a:pt x="464" y="0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7" name="Google Shape;38117;p37"/>
            <p:cNvSpPr/>
            <p:nvPr/>
          </p:nvSpPr>
          <p:spPr>
            <a:xfrm>
              <a:off x="7502753" y="3618926"/>
              <a:ext cx="49099" cy="38851"/>
            </a:xfrm>
            <a:custGeom>
              <a:avLst/>
              <a:gdLst/>
              <a:ahLst/>
              <a:cxnLst/>
              <a:rect l="l" t="t" r="r" b="b"/>
              <a:pathLst>
                <a:path w="757" h="599" extrusionOk="0">
                  <a:moveTo>
                    <a:pt x="487" y="1"/>
                  </a:moveTo>
                  <a:lnTo>
                    <a:pt x="487" y="1"/>
                  </a:lnTo>
                  <a:cubicBezTo>
                    <a:pt x="126" y="204"/>
                    <a:pt x="1" y="549"/>
                    <a:pt x="424" y="596"/>
                  </a:cubicBezTo>
                  <a:cubicBezTo>
                    <a:pt x="439" y="598"/>
                    <a:pt x="453" y="598"/>
                    <a:pt x="466" y="598"/>
                  </a:cubicBezTo>
                  <a:cubicBezTo>
                    <a:pt x="754" y="598"/>
                    <a:pt x="756" y="285"/>
                    <a:pt x="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8" name="Google Shape;38118;p37"/>
            <p:cNvSpPr/>
            <p:nvPr/>
          </p:nvSpPr>
          <p:spPr>
            <a:xfrm>
              <a:off x="7505802" y="3630147"/>
              <a:ext cx="42937" cy="33727"/>
            </a:xfrm>
            <a:custGeom>
              <a:avLst/>
              <a:gdLst/>
              <a:ahLst/>
              <a:cxnLst/>
              <a:rect l="l" t="t" r="r" b="b"/>
              <a:pathLst>
                <a:path w="662" h="520" extrusionOk="0">
                  <a:moveTo>
                    <a:pt x="424" y="0"/>
                  </a:moveTo>
                  <a:lnTo>
                    <a:pt x="424" y="0"/>
                  </a:lnTo>
                  <a:cubicBezTo>
                    <a:pt x="110" y="188"/>
                    <a:pt x="1" y="486"/>
                    <a:pt x="377" y="517"/>
                  </a:cubicBezTo>
                  <a:cubicBezTo>
                    <a:pt x="391" y="519"/>
                    <a:pt x="405" y="520"/>
                    <a:pt x="418" y="520"/>
                  </a:cubicBezTo>
                  <a:cubicBezTo>
                    <a:pt x="660" y="520"/>
                    <a:pt x="662" y="253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9" name="Google Shape;38119;p37"/>
            <p:cNvSpPr/>
            <p:nvPr/>
          </p:nvSpPr>
          <p:spPr>
            <a:xfrm>
              <a:off x="7544588" y="3649929"/>
              <a:ext cx="41575" cy="37294"/>
            </a:xfrm>
            <a:custGeom>
              <a:avLst/>
              <a:gdLst/>
              <a:ahLst/>
              <a:cxnLst/>
              <a:rect l="l" t="t" r="r" b="b"/>
              <a:pathLst>
                <a:path w="641" h="575" extrusionOk="0">
                  <a:moveTo>
                    <a:pt x="331" y="0"/>
                  </a:moveTo>
                  <a:cubicBezTo>
                    <a:pt x="131" y="0"/>
                    <a:pt x="1" y="118"/>
                    <a:pt x="139" y="416"/>
                  </a:cubicBezTo>
                  <a:cubicBezTo>
                    <a:pt x="188" y="524"/>
                    <a:pt x="262" y="574"/>
                    <a:pt x="339" y="574"/>
                  </a:cubicBezTo>
                  <a:cubicBezTo>
                    <a:pt x="486" y="574"/>
                    <a:pt x="641" y="390"/>
                    <a:pt x="641" y="71"/>
                  </a:cubicBezTo>
                  <a:cubicBezTo>
                    <a:pt x="536" y="26"/>
                    <a:pt x="426" y="0"/>
                    <a:pt x="3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0" name="Google Shape;38120;p37"/>
            <p:cNvSpPr/>
            <p:nvPr/>
          </p:nvSpPr>
          <p:spPr>
            <a:xfrm>
              <a:off x="7535767" y="3653951"/>
              <a:ext cx="41251" cy="37294"/>
            </a:xfrm>
            <a:custGeom>
              <a:avLst/>
              <a:gdLst/>
              <a:ahLst/>
              <a:cxnLst/>
              <a:rect l="l" t="t" r="r" b="b"/>
              <a:pathLst>
                <a:path w="636" h="575" extrusionOk="0">
                  <a:moveTo>
                    <a:pt x="334" y="1"/>
                  </a:moveTo>
                  <a:cubicBezTo>
                    <a:pt x="134" y="1"/>
                    <a:pt x="1" y="118"/>
                    <a:pt x="150" y="417"/>
                  </a:cubicBezTo>
                  <a:cubicBezTo>
                    <a:pt x="198" y="524"/>
                    <a:pt x="271" y="575"/>
                    <a:pt x="345" y="575"/>
                  </a:cubicBezTo>
                  <a:cubicBezTo>
                    <a:pt x="487" y="575"/>
                    <a:pt x="636" y="391"/>
                    <a:pt x="636" y="72"/>
                  </a:cubicBezTo>
                  <a:cubicBezTo>
                    <a:pt x="536" y="27"/>
                    <a:pt x="42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1" name="Google Shape;38121;p37"/>
            <p:cNvSpPr/>
            <p:nvPr/>
          </p:nvSpPr>
          <p:spPr>
            <a:xfrm>
              <a:off x="7524935" y="3691115"/>
              <a:ext cx="51499" cy="37165"/>
            </a:xfrm>
            <a:custGeom>
              <a:avLst/>
              <a:gdLst/>
              <a:ahLst/>
              <a:cxnLst/>
              <a:rect l="l" t="t" r="r" b="b"/>
              <a:pathLst>
                <a:path w="794" h="573" extrusionOk="0">
                  <a:moveTo>
                    <a:pt x="534" y="0"/>
                  </a:moveTo>
                  <a:cubicBezTo>
                    <a:pt x="461" y="0"/>
                    <a:pt x="367" y="37"/>
                    <a:pt x="254" y="126"/>
                  </a:cubicBezTo>
                  <a:cubicBezTo>
                    <a:pt x="0" y="326"/>
                    <a:pt x="191" y="573"/>
                    <a:pt x="505" y="573"/>
                  </a:cubicBezTo>
                  <a:cubicBezTo>
                    <a:pt x="560" y="573"/>
                    <a:pt x="618" y="565"/>
                    <a:pt x="678" y="549"/>
                  </a:cubicBezTo>
                  <a:cubicBezTo>
                    <a:pt x="794" y="305"/>
                    <a:pt x="746" y="0"/>
                    <a:pt x="5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2" name="Google Shape;38122;p37"/>
            <p:cNvSpPr/>
            <p:nvPr/>
          </p:nvSpPr>
          <p:spPr>
            <a:xfrm>
              <a:off x="7520006" y="3680089"/>
              <a:ext cx="51434" cy="38008"/>
            </a:xfrm>
            <a:custGeom>
              <a:avLst/>
              <a:gdLst/>
              <a:ahLst/>
              <a:cxnLst/>
              <a:rect l="l" t="t" r="r" b="b"/>
              <a:pathLst>
                <a:path w="793" h="586" extrusionOk="0">
                  <a:moveTo>
                    <a:pt x="534" y="0"/>
                  </a:moveTo>
                  <a:cubicBezTo>
                    <a:pt x="463" y="0"/>
                    <a:pt x="374" y="36"/>
                    <a:pt x="268" y="124"/>
                  </a:cubicBezTo>
                  <a:cubicBezTo>
                    <a:pt x="0" y="338"/>
                    <a:pt x="189" y="586"/>
                    <a:pt x="504" y="586"/>
                  </a:cubicBezTo>
                  <a:cubicBezTo>
                    <a:pt x="558" y="586"/>
                    <a:pt x="615" y="578"/>
                    <a:pt x="675" y="562"/>
                  </a:cubicBezTo>
                  <a:cubicBezTo>
                    <a:pt x="792" y="316"/>
                    <a:pt x="743" y="0"/>
                    <a:pt x="5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3" name="Google Shape;38123;p37"/>
            <p:cNvSpPr/>
            <p:nvPr/>
          </p:nvSpPr>
          <p:spPr>
            <a:xfrm>
              <a:off x="7484073" y="3693515"/>
              <a:ext cx="53315" cy="38332"/>
            </a:xfrm>
            <a:custGeom>
              <a:avLst/>
              <a:gdLst/>
              <a:ahLst/>
              <a:cxnLst/>
              <a:rect l="l" t="t" r="r" b="b"/>
              <a:pathLst>
                <a:path w="822" h="591" extrusionOk="0">
                  <a:moveTo>
                    <a:pt x="297" y="0"/>
                  </a:moveTo>
                  <a:cubicBezTo>
                    <a:pt x="113" y="0"/>
                    <a:pt x="0" y="295"/>
                    <a:pt x="148" y="591"/>
                  </a:cubicBezTo>
                  <a:cubicBezTo>
                    <a:pt x="430" y="591"/>
                    <a:pt x="822" y="387"/>
                    <a:pt x="461" y="73"/>
                  </a:cubicBezTo>
                  <a:cubicBezTo>
                    <a:pt x="404" y="23"/>
                    <a:pt x="348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4" name="Google Shape;38124;p37"/>
            <p:cNvSpPr/>
            <p:nvPr/>
          </p:nvSpPr>
          <p:spPr>
            <a:xfrm>
              <a:off x="7492894" y="3682813"/>
              <a:ext cx="52796" cy="37878"/>
            </a:xfrm>
            <a:custGeom>
              <a:avLst/>
              <a:gdLst/>
              <a:ahLst/>
              <a:cxnLst/>
              <a:rect l="l" t="t" r="r" b="b"/>
              <a:pathLst>
                <a:path w="814" h="584" extrusionOk="0">
                  <a:moveTo>
                    <a:pt x="295" y="1"/>
                  </a:moveTo>
                  <a:cubicBezTo>
                    <a:pt x="110" y="1"/>
                    <a:pt x="0" y="297"/>
                    <a:pt x="137" y="583"/>
                  </a:cubicBezTo>
                  <a:cubicBezTo>
                    <a:pt x="148" y="584"/>
                    <a:pt x="159" y="584"/>
                    <a:pt x="169" y="584"/>
                  </a:cubicBezTo>
                  <a:cubicBezTo>
                    <a:pt x="462" y="584"/>
                    <a:pt x="813" y="383"/>
                    <a:pt x="450" y="66"/>
                  </a:cubicBezTo>
                  <a:cubicBezTo>
                    <a:pt x="396" y="21"/>
                    <a:pt x="343" y="1"/>
                    <a:pt x="2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5" name="Google Shape;38125;p37"/>
            <p:cNvSpPr/>
            <p:nvPr/>
          </p:nvSpPr>
          <p:spPr>
            <a:xfrm>
              <a:off x="7502104" y="3671139"/>
              <a:ext cx="53574" cy="38332"/>
            </a:xfrm>
            <a:custGeom>
              <a:avLst/>
              <a:gdLst/>
              <a:ahLst/>
              <a:cxnLst/>
              <a:rect l="l" t="t" r="r" b="b"/>
              <a:pathLst>
                <a:path w="826" h="591" extrusionOk="0">
                  <a:moveTo>
                    <a:pt x="287" y="0"/>
                  </a:moveTo>
                  <a:cubicBezTo>
                    <a:pt x="107" y="0"/>
                    <a:pt x="1" y="296"/>
                    <a:pt x="136" y="591"/>
                  </a:cubicBezTo>
                  <a:cubicBezTo>
                    <a:pt x="434" y="591"/>
                    <a:pt x="826" y="387"/>
                    <a:pt x="450" y="73"/>
                  </a:cubicBezTo>
                  <a:cubicBezTo>
                    <a:pt x="392" y="23"/>
                    <a:pt x="337" y="0"/>
                    <a:pt x="2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6" name="Google Shape;38126;p37"/>
            <p:cNvSpPr/>
            <p:nvPr/>
          </p:nvSpPr>
          <p:spPr>
            <a:xfrm>
              <a:off x="7517022" y="3674836"/>
              <a:ext cx="45921" cy="33597"/>
            </a:xfrm>
            <a:custGeom>
              <a:avLst/>
              <a:gdLst/>
              <a:ahLst/>
              <a:cxnLst/>
              <a:rect l="l" t="t" r="r" b="b"/>
              <a:pathLst>
                <a:path w="708" h="518" extrusionOk="0">
                  <a:moveTo>
                    <a:pt x="460" y="1"/>
                  </a:moveTo>
                  <a:cubicBezTo>
                    <a:pt x="406" y="1"/>
                    <a:pt x="342" y="24"/>
                    <a:pt x="267" y="79"/>
                  </a:cubicBezTo>
                  <a:cubicBezTo>
                    <a:pt x="0" y="299"/>
                    <a:pt x="251" y="518"/>
                    <a:pt x="658" y="518"/>
                  </a:cubicBezTo>
                  <a:cubicBezTo>
                    <a:pt x="707" y="298"/>
                    <a:pt x="651" y="1"/>
                    <a:pt x="4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7" name="Google Shape;38127;p37"/>
            <p:cNvSpPr/>
            <p:nvPr/>
          </p:nvSpPr>
          <p:spPr>
            <a:xfrm>
              <a:off x="7533562" y="3657713"/>
              <a:ext cx="39435" cy="32560"/>
            </a:xfrm>
            <a:custGeom>
              <a:avLst/>
              <a:gdLst/>
              <a:ahLst/>
              <a:cxnLst/>
              <a:rect l="l" t="t" r="r" b="b"/>
              <a:pathLst>
                <a:path w="608" h="502" extrusionOk="0">
                  <a:moveTo>
                    <a:pt x="272" y="0"/>
                  </a:moveTo>
                  <a:cubicBezTo>
                    <a:pt x="116" y="0"/>
                    <a:pt x="1" y="88"/>
                    <a:pt x="74" y="327"/>
                  </a:cubicBezTo>
                  <a:cubicBezTo>
                    <a:pt x="109" y="449"/>
                    <a:pt x="171" y="502"/>
                    <a:pt x="243" y="502"/>
                  </a:cubicBezTo>
                  <a:cubicBezTo>
                    <a:pt x="366" y="502"/>
                    <a:pt x="518" y="346"/>
                    <a:pt x="607" y="108"/>
                  </a:cubicBezTo>
                  <a:cubicBezTo>
                    <a:pt x="510" y="43"/>
                    <a:pt x="381" y="0"/>
                    <a:pt x="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8" name="Google Shape;38128;p37"/>
            <p:cNvSpPr/>
            <p:nvPr/>
          </p:nvSpPr>
          <p:spPr>
            <a:xfrm>
              <a:off x="7509888" y="3639292"/>
              <a:ext cx="49877" cy="37684"/>
            </a:xfrm>
            <a:custGeom>
              <a:avLst/>
              <a:gdLst/>
              <a:ahLst/>
              <a:cxnLst/>
              <a:rect l="l" t="t" r="r" b="b"/>
              <a:pathLst>
                <a:path w="769" h="581" extrusionOk="0">
                  <a:moveTo>
                    <a:pt x="377" y="0"/>
                  </a:moveTo>
                  <a:cubicBezTo>
                    <a:pt x="157" y="188"/>
                    <a:pt x="0" y="580"/>
                    <a:pt x="424" y="580"/>
                  </a:cubicBezTo>
                  <a:cubicBezTo>
                    <a:pt x="768" y="564"/>
                    <a:pt x="690" y="235"/>
                    <a:pt x="3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9" name="Google Shape;38129;p37"/>
            <p:cNvSpPr/>
            <p:nvPr/>
          </p:nvSpPr>
          <p:spPr>
            <a:xfrm>
              <a:off x="7500742" y="3660372"/>
              <a:ext cx="40602" cy="31911"/>
            </a:xfrm>
            <a:custGeom>
              <a:avLst/>
              <a:gdLst/>
              <a:ahLst/>
              <a:cxnLst/>
              <a:rect l="l" t="t" r="r" b="b"/>
              <a:pathLst>
                <a:path w="626" h="492" extrusionOk="0">
                  <a:moveTo>
                    <a:pt x="373" y="1"/>
                  </a:moveTo>
                  <a:cubicBezTo>
                    <a:pt x="269" y="1"/>
                    <a:pt x="136" y="43"/>
                    <a:pt x="0" y="130"/>
                  </a:cubicBezTo>
                  <a:cubicBezTo>
                    <a:pt x="62" y="304"/>
                    <a:pt x="210" y="491"/>
                    <a:pt x="349" y="491"/>
                  </a:cubicBezTo>
                  <a:cubicBezTo>
                    <a:pt x="423" y="491"/>
                    <a:pt x="495" y="438"/>
                    <a:pt x="549" y="302"/>
                  </a:cubicBezTo>
                  <a:cubicBezTo>
                    <a:pt x="625" y="102"/>
                    <a:pt x="534" y="1"/>
                    <a:pt x="3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0" name="Google Shape;38130;p37"/>
            <p:cNvSpPr/>
            <p:nvPr/>
          </p:nvSpPr>
          <p:spPr>
            <a:xfrm>
              <a:off x="7451903" y="3648438"/>
              <a:ext cx="33662" cy="14269"/>
            </a:xfrm>
            <a:custGeom>
              <a:avLst/>
              <a:gdLst/>
              <a:ahLst/>
              <a:cxnLst/>
              <a:rect l="l" t="t" r="r" b="b"/>
              <a:pathLst>
                <a:path w="519" h="220" extrusionOk="0">
                  <a:moveTo>
                    <a:pt x="1" y="0"/>
                  </a:moveTo>
                  <a:lnTo>
                    <a:pt x="487" y="220"/>
                  </a:lnTo>
                  <a:lnTo>
                    <a:pt x="518" y="1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1" name="Google Shape;38131;p37"/>
            <p:cNvSpPr/>
            <p:nvPr/>
          </p:nvSpPr>
          <p:spPr>
            <a:xfrm>
              <a:off x="7531227" y="3593501"/>
              <a:ext cx="5124" cy="34635"/>
            </a:xfrm>
            <a:custGeom>
              <a:avLst/>
              <a:gdLst/>
              <a:ahLst/>
              <a:cxnLst/>
              <a:rect l="l" t="t" r="r" b="b"/>
              <a:pathLst>
                <a:path w="79" h="534" extrusionOk="0">
                  <a:moveTo>
                    <a:pt x="79" y="1"/>
                  </a:moveTo>
                  <a:lnTo>
                    <a:pt x="1" y="518"/>
                  </a:lnTo>
                  <a:lnTo>
                    <a:pt x="79" y="534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2" name="Google Shape;38132;p37"/>
            <p:cNvSpPr/>
            <p:nvPr/>
          </p:nvSpPr>
          <p:spPr>
            <a:xfrm>
              <a:off x="7576953" y="3642341"/>
              <a:ext cx="31587" cy="19328"/>
            </a:xfrm>
            <a:custGeom>
              <a:avLst/>
              <a:gdLst/>
              <a:ahLst/>
              <a:cxnLst/>
              <a:rect l="l" t="t" r="r" b="b"/>
              <a:pathLst>
                <a:path w="487" h="298" extrusionOk="0">
                  <a:moveTo>
                    <a:pt x="487" y="0"/>
                  </a:moveTo>
                  <a:lnTo>
                    <a:pt x="1" y="235"/>
                  </a:lnTo>
                  <a:lnTo>
                    <a:pt x="32" y="298"/>
                  </a:lnTo>
                  <a:lnTo>
                    <a:pt x="4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3" name="Google Shape;38133;p37"/>
            <p:cNvSpPr/>
            <p:nvPr/>
          </p:nvSpPr>
          <p:spPr>
            <a:xfrm>
              <a:off x="7481414" y="3719589"/>
              <a:ext cx="21404" cy="29511"/>
            </a:xfrm>
            <a:custGeom>
              <a:avLst/>
              <a:gdLst/>
              <a:ahLst/>
              <a:cxnLst/>
              <a:rect l="l" t="t" r="r" b="b"/>
              <a:pathLst>
                <a:path w="330" h="455" extrusionOk="0">
                  <a:moveTo>
                    <a:pt x="283" y="0"/>
                  </a:moveTo>
                  <a:lnTo>
                    <a:pt x="1" y="455"/>
                  </a:lnTo>
                  <a:lnTo>
                    <a:pt x="1" y="455"/>
                  </a:lnTo>
                  <a:lnTo>
                    <a:pt x="330" y="47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4" name="Google Shape;38134;p37"/>
            <p:cNvSpPr/>
            <p:nvPr/>
          </p:nvSpPr>
          <p:spPr>
            <a:xfrm>
              <a:off x="7515985" y="3656545"/>
              <a:ext cx="41770" cy="41770"/>
            </a:xfrm>
            <a:custGeom>
              <a:avLst/>
              <a:gdLst/>
              <a:ahLst/>
              <a:cxnLst/>
              <a:rect l="l" t="t" r="r" b="b"/>
              <a:pathLst>
                <a:path w="644" h="644" extrusionOk="0">
                  <a:moveTo>
                    <a:pt x="298" y="1"/>
                  </a:moveTo>
                  <a:cubicBezTo>
                    <a:pt x="236" y="63"/>
                    <a:pt x="189" y="142"/>
                    <a:pt x="173" y="204"/>
                  </a:cubicBezTo>
                  <a:cubicBezTo>
                    <a:pt x="126" y="204"/>
                    <a:pt x="63" y="236"/>
                    <a:pt x="0" y="267"/>
                  </a:cubicBezTo>
                  <a:cubicBezTo>
                    <a:pt x="16" y="314"/>
                    <a:pt x="32" y="361"/>
                    <a:pt x="63" y="392"/>
                  </a:cubicBezTo>
                  <a:cubicBezTo>
                    <a:pt x="47" y="455"/>
                    <a:pt x="47" y="549"/>
                    <a:pt x="94" y="643"/>
                  </a:cubicBezTo>
                  <a:cubicBezTo>
                    <a:pt x="157" y="643"/>
                    <a:pt x="251" y="612"/>
                    <a:pt x="298" y="581"/>
                  </a:cubicBezTo>
                  <a:cubicBezTo>
                    <a:pt x="345" y="612"/>
                    <a:pt x="424" y="628"/>
                    <a:pt x="518" y="628"/>
                  </a:cubicBezTo>
                  <a:cubicBezTo>
                    <a:pt x="533" y="565"/>
                    <a:pt x="533" y="487"/>
                    <a:pt x="518" y="424"/>
                  </a:cubicBezTo>
                  <a:cubicBezTo>
                    <a:pt x="565" y="392"/>
                    <a:pt x="612" y="330"/>
                    <a:pt x="643" y="236"/>
                  </a:cubicBezTo>
                  <a:cubicBezTo>
                    <a:pt x="580" y="204"/>
                    <a:pt x="502" y="173"/>
                    <a:pt x="439" y="173"/>
                  </a:cubicBezTo>
                  <a:cubicBezTo>
                    <a:pt x="424" y="126"/>
                    <a:pt x="361" y="63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5" name="Google Shape;38135;p37"/>
            <p:cNvSpPr/>
            <p:nvPr/>
          </p:nvSpPr>
          <p:spPr>
            <a:xfrm>
              <a:off x="7530189" y="3675354"/>
              <a:ext cx="11286" cy="9405"/>
            </a:xfrm>
            <a:custGeom>
              <a:avLst/>
              <a:gdLst/>
              <a:ahLst/>
              <a:cxnLst/>
              <a:rect l="l" t="t" r="r" b="b"/>
              <a:pathLst>
                <a:path w="174" h="145" extrusionOk="0">
                  <a:moveTo>
                    <a:pt x="87" y="1"/>
                  </a:moveTo>
                  <a:cubicBezTo>
                    <a:pt x="67" y="1"/>
                    <a:pt x="48" y="8"/>
                    <a:pt x="32" y="24"/>
                  </a:cubicBezTo>
                  <a:cubicBezTo>
                    <a:pt x="1" y="55"/>
                    <a:pt x="1" y="102"/>
                    <a:pt x="32" y="134"/>
                  </a:cubicBezTo>
                  <a:cubicBezTo>
                    <a:pt x="45" y="140"/>
                    <a:pt x="61" y="144"/>
                    <a:pt x="77" y="144"/>
                  </a:cubicBezTo>
                  <a:cubicBezTo>
                    <a:pt x="100" y="144"/>
                    <a:pt x="124" y="137"/>
                    <a:pt x="142" y="118"/>
                  </a:cubicBezTo>
                  <a:cubicBezTo>
                    <a:pt x="173" y="102"/>
                    <a:pt x="158" y="55"/>
                    <a:pt x="142" y="24"/>
                  </a:cubicBezTo>
                  <a:cubicBezTo>
                    <a:pt x="126" y="8"/>
                    <a:pt x="107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6" name="Google Shape;38136;p37"/>
            <p:cNvSpPr/>
            <p:nvPr/>
          </p:nvSpPr>
          <p:spPr>
            <a:xfrm>
              <a:off x="7558662" y="3717578"/>
              <a:ext cx="22442" cy="28474"/>
            </a:xfrm>
            <a:custGeom>
              <a:avLst/>
              <a:gdLst/>
              <a:ahLst/>
              <a:cxnLst/>
              <a:rect l="l" t="t" r="r" b="b"/>
              <a:pathLst>
                <a:path w="346" h="439" extrusionOk="0">
                  <a:moveTo>
                    <a:pt x="63" y="0"/>
                  </a:moveTo>
                  <a:lnTo>
                    <a:pt x="1" y="31"/>
                  </a:lnTo>
                  <a:lnTo>
                    <a:pt x="346" y="439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7" name="Google Shape;38137;p37"/>
            <p:cNvSpPr/>
            <p:nvPr/>
          </p:nvSpPr>
          <p:spPr>
            <a:xfrm>
              <a:off x="7429786" y="4207142"/>
              <a:ext cx="98457" cy="93009"/>
            </a:xfrm>
            <a:custGeom>
              <a:avLst/>
              <a:gdLst/>
              <a:ahLst/>
              <a:cxnLst/>
              <a:rect l="l" t="t" r="r" b="b"/>
              <a:pathLst>
                <a:path w="1518" h="1434" extrusionOk="0">
                  <a:moveTo>
                    <a:pt x="566" y="1"/>
                  </a:moveTo>
                  <a:cubicBezTo>
                    <a:pt x="235" y="1"/>
                    <a:pt x="1" y="244"/>
                    <a:pt x="75" y="885"/>
                  </a:cubicBezTo>
                  <a:cubicBezTo>
                    <a:pt x="116" y="1250"/>
                    <a:pt x="320" y="1434"/>
                    <a:pt x="568" y="1434"/>
                  </a:cubicBezTo>
                  <a:cubicBezTo>
                    <a:pt x="897" y="1434"/>
                    <a:pt x="1303" y="1113"/>
                    <a:pt x="1518" y="462"/>
                  </a:cubicBezTo>
                  <a:cubicBezTo>
                    <a:pt x="1224" y="190"/>
                    <a:pt x="857" y="1"/>
                    <a:pt x="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8" name="Google Shape;38138;p37"/>
            <p:cNvSpPr/>
            <p:nvPr/>
          </p:nvSpPr>
          <p:spPr>
            <a:xfrm>
              <a:off x="7339111" y="4287568"/>
              <a:ext cx="135752" cy="91907"/>
            </a:xfrm>
            <a:custGeom>
              <a:avLst/>
              <a:gdLst/>
              <a:ahLst/>
              <a:cxnLst/>
              <a:rect l="l" t="t" r="r" b="b"/>
              <a:pathLst>
                <a:path w="2093" h="1417" extrusionOk="0">
                  <a:moveTo>
                    <a:pt x="1368" y="1"/>
                  </a:moveTo>
                  <a:cubicBezTo>
                    <a:pt x="1233" y="1"/>
                    <a:pt x="1071" y="31"/>
                    <a:pt x="878" y="99"/>
                  </a:cubicBezTo>
                  <a:cubicBezTo>
                    <a:pt x="0" y="429"/>
                    <a:pt x="470" y="1322"/>
                    <a:pt x="1489" y="1416"/>
                  </a:cubicBezTo>
                  <a:cubicBezTo>
                    <a:pt x="1992" y="887"/>
                    <a:pt x="2093" y="1"/>
                    <a:pt x="1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9" name="Google Shape;38139;p37"/>
            <p:cNvSpPr/>
            <p:nvPr/>
          </p:nvSpPr>
          <p:spPr>
            <a:xfrm>
              <a:off x="7274640" y="4249625"/>
              <a:ext cx="110846" cy="89637"/>
            </a:xfrm>
            <a:custGeom>
              <a:avLst/>
              <a:gdLst/>
              <a:ahLst/>
              <a:cxnLst/>
              <a:rect l="l" t="t" r="r" b="b"/>
              <a:pathLst>
                <a:path w="1709" h="1382" extrusionOk="0">
                  <a:moveTo>
                    <a:pt x="793" y="0"/>
                  </a:moveTo>
                  <a:cubicBezTo>
                    <a:pt x="397" y="0"/>
                    <a:pt x="1" y="557"/>
                    <a:pt x="101" y="1280"/>
                  </a:cubicBezTo>
                  <a:cubicBezTo>
                    <a:pt x="272" y="1345"/>
                    <a:pt x="474" y="1382"/>
                    <a:pt x="668" y="1382"/>
                  </a:cubicBezTo>
                  <a:cubicBezTo>
                    <a:pt x="1220" y="1382"/>
                    <a:pt x="1709" y="1085"/>
                    <a:pt x="1245" y="308"/>
                  </a:cubicBezTo>
                  <a:cubicBezTo>
                    <a:pt x="1117" y="94"/>
                    <a:pt x="955" y="0"/>
                    <a:pt x="7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0" name="Google Shape;38140;p37"/>
            <p:cNvSpPr/>
            <p:nvPr/>
          </p:nvSpPr>
          <p:spPr>
            <a:xfrm>
              <a:off x="7340084" y="4122175"/>
              <a:ext cx="135363" cy="100663"/>
            </a:xfrm>
            <a:custGeom>
              <a:avLst/>
              <a:gdLst/>
              <a:ahLst/>
              <a:cxnLst/>
              <a:rect l="l" t="t" r="r" b="b"/>
              <a:pathLst>
                <a:path w="2087" h="1552" extrusionOk="0">
                  <a:moveTo>
                    <a:pt x="1709" y="0"/>
                  </a:moveTo>
                  <a:lnTo>
                    <a:pt x="1709" y="0"/>
                  </a:lnTo>
                  <a:cubicBezTo>
                    <a:pt x="596" y="220"/>
                    <a:pt x="1" y="972"/>
                    <a:pt x="1051" y="1458"/>
                  </a:cubicBezTo>
                  <a:cubicBezTo>
                    <a:pt x="1181" y="1522"/>
                    <a:pt x="1300" y="1552"/>
                    <a:pt x="1404" y="1552"/>
                  </a:cubicBezTo>
                  <a:cubicBezTo>
                    <a:pt x="1913" y="1552"/>
                    <a:pt x="2087" y="846"/>
                    <a:pt x="17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1" name="Google Shape;38141;p37"/>
            <p:cNvSpPr/>
            <p:nvPr/>
          </p:nvSpPr>
          <p:spPr>
            <a:xfrm>
              <a:off x="7281321" y="4155383"/>
              <a:ext cx="114997" cy="92880"/>
            </a:xfrm>
            <a:custGeom>
              <a:avLst/>
              <a:gdLst/>
              <a:ahLst/>
              <a:cxnLst/>
              <a:rect l="l" t="t" r="r" b="b"/>
              <a:pathLst>
                <a:path w="1773" h="1432" extrusionOk="0">
                  <a:moveTo>
                    <a:pt x="524" y="0"/>
                  </a:moveTo>
                  <a:cubicBezTo>
                    <a:pt x="380" y="0"/>
                    <a:pt x="219" y="12"/>
                    <a:pt x="45" y="37"/>
                  </a:cubicBezTo>
                  <a:cubicBezTo>
                    <a:pt x="0" y="774"/>
                    <a:pt x="273" y="1431"/>
                    <a:pt x="701" y="1431"/>
                  </a:cubicBezTo>
                  <a:cubicBezTo>
                    <a:pt x="873" y="1431"/>
                    <a:pt x="1071" y="1324"/>
                    <a:pt x="1283" y="1072"/>
                  </a:cubicBezTo>
                  <a:cubicBezTo>
                    <a:pt x="1772" y="501"/>
                    <a:pt x="1472" y="0"/>
                    <a:pt x="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2" name="Google Shape;38142;p37"/>
            <p:cNvSpPr/>
            <p:nvPr/>
          </p:nvSpPr>
          <p:spPr>
            <a:xfrm>
              <a:off x="7320756" y="4192289"/>
              <a:ext cx="146519" cy="128228"/>
            </a:xfrm>
            <a:custGeom>
              <a:avLst/>
              <a:gdLst/>
              <a:ahLst/>
              <a:cxnLst/>
              <a:rect l="l" t="t" r="r" b="b"/>
              <a:pathLst>
                <a:path w="2259" h="1977" extrusionOk="0">
                  <a:moveTo>
                    <a:pt x="1143" y="0"/>
                  </a:moveTo>
                  <a:cubicBezTo>
                    <a:pt x="990" y="0"/>
                    <a:pt x="836" y="36"/>
                    <a:pt x="691" y="111"/>
                  </a:cubicBezTo>
                  <a:cubicBezTo>
                    <a:pt x="205" y="346"/>
                    <a:pt x="1" y="941"/>
                    <a:pt x="252" y="1427"/>
                  </a:cubicBezTo>
                  <a:cubicBezTo>
                    <a:pt x="428" y="1779"/>
                    <a:pt x="773" y="1977"/>
                    <a:pt x="1132" y="1977"/>
                  </a:cubicBezTo>
                  <a:cubicBezTo>
                    <a:pt x="1284" y="1977"/>
                    <a:pt x="1439" y="1941"/>
                    <a:pt x="1584" y="1866"/>
                  </a:cubicBezTo>
                  <a:cubicBezTo>
                    <a:pt x="2070" y="1631"/>
                    <a:pt x="2258" y="1035"/>
                    <a:pt x="2023" y="550"/>
                  </a:cubicBezTo>
                  <a:cubicBezTo>
                    <a:pt x="1847" y="198"/>
                    <a:pt x="1501" y="0"/>
                    <a:pt x="11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3" name="Google Shape;38143;p37"/>
            <p:cNvSpPr/>
            <p:nvPr/>
          </p:nvSpPr>
          <p:spPr>
            <a:xfrm>
              <a:off x="7425245" y="4211876"/>
              <a:ext cx="87756" cy="83345"/>
            </a:xfrm>
            <a:custGeom>
              <a:avLst/>
              <a:gdLst/>
              <a:ahLst/>
              <a:cxnLst/>
              <a:rect l="l" t="t" r="r" b="b"/>
              <a:pathLst>
                <a:path w="1353" h="1285" extrusionOk="0">
                  <a:moveTo>
                    <a:pt x="504" y="0"/>
                  </a:moveTo>
                  <a:cubicBezTo>
                    <a:pt x="209" y="0"/>
                    <a:pt x="0" y="221"/>
                    <a:pt x="67" y="796"/>
                  </a:cubicBezTo>
                  <a:cubicBezTo>
                    <a:pt x="108" y="1121"/>
                    <a:pt x="291" y="1285"/>
                    <a:pt x="513" y="1285"/>
                  </a:cubicBezTo>
                  <a:cubicBezTo>
                    <a:pt x="806" y="1285"/>
                    <a:pt x="1165" y="999"/>
                    <a:pt x="1352" y="420"/>
                  </a:cubicBezTo>
                  <a:cubicBezTo>
                    <a:pt x="1088" y="171"/>
                    <a:pt x="763" y="0"/>
                    <a:pt x="5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4" name="Google Shape;38144;p37"/>
            <p:cNvSpPr/>
            <p:nvPr/>
          </p:nvSpPr>
          <p:spPr>
            <a:xfrm>
              <a:off x="7345208" y="4283806"/>
              <a:ext cx="120575" cy="82437"/>
            </a:xfrm>
            <a:custGeom>
              <a:avLst/>
              <a:gdLst/>
              <a:ahLst/>
              <a:cxnLst/>
              <a:rect l="l" t="t" r="r" b="b"/>
              <a:pathLst>
                <a:path w="1859" h="1271" extrusionOk="0">
                  <a:moveTo>
                    <a:pt x="1226" y="1"/>
                  </a:moveTo>
                  <a:cubicBezTo>
                    <a:pt x="1105" y="1"/>
                    <a:pt x="959" y="30"/>
                    <a:pt x="784" y="95"/>
                  </a:cubicBezTo>
                  <a:cubicBezTo>
                    <a:pt x="0" y="377"/>
                    <a:pt x="408" y="1176"/>
                    <a:pt x="1317" y="1270"/>
                  </a:cubicBezTo>
                  <a:cubicBezTo>
                    <a:pt x="1765" y="796"/>
                    <a:pt x="1858" y="1"/>
                    <a:pt x="12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5" name="Google Shape;38145;p37"/>
            <p:cNvSpPr/>
            <p:nvPr/>
          </p:nvSpPr>
          <p:spPr>
            <a:xfrm>
              <a:off x="7286510" y="4249819"/>
              <a:ext cx="99430" cy="80426"/>
            </a:xfrm>
            <a:custGeom>
              <a:avLst/>
              <a:gdLst/>
              <a:ahLst/>
              <a:cxnLst/>
              <a:rect l="l" t="t" r="r" b="b"/>
              <a:pathLst>
                <a:path w="1533" h="1240" extrusionOk="0">
                  <a:moveTo>
                    <a:pt x="722" y="1"/>
                  </a:moveTo>
                  <a:cubicBezTo>
                    <a:pt x="364" y="1"/>
                    <a:pt x="1" y="505"/>
                    <a:pt x="90" y="1152"/>
                  </a:cubicBezTo>
                  <a:cubicBezTo>
                    <a:pt x="243" y="1208"/>
                    <a:pt x="421" y="1239"/>
                    <a:pt x="592" y="1239"/>
                  </a:cubicBezTo>
                  <a:cubicBezTo>
                    <a:pt x="1091" y="1239"/>
                    <a:pt x="1533" y="973"/>
                    <a:pt x="1125" y="274"/>
                  </a:cubicBezTo>
                  <a:cubicBezTo>
                    <a:pt x="1012" y="84"/>
                    <a:pt x="867" y="1"/>
                    <a:pt x="7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6" name="Google Shape;38146;p37"/>
            <p:cNvSpPr/>
            <p:nvPr/>
          </p:nvSpPr>
          <p:spPr>
            <a:xfrm>
              <a:off x="7345208" y="4136379"/>
              <a:ext cx="121677" cy="89701"/>
            </a:xfrm>
            <a:custGeom>
              <a:avLst/>
              <a:gdLst/>
              <a:ahLst/>
              <a:cxnLst/>
              <a:rect l="l" t="t" r="r" b="b"/>
              <a:pathLst>
                <a:path w="1876" h="1383" extrusionOk="0">
                  <a:moveTo>
                    <a:pt x="1536" y="1"/>
                  </a:moveTo>
                  <a:cubicBezTo>
                    <a:pt x="533" y="205"/>
                    <a:pt x="0" y="863"/>
                    <a:pt x="941" y="1302"/>
                  </a:cubicBezTo>
                  <a:cubicBezTo>
                    <a:pt x="1057" y="1357"/>
                    <a:pt x="1162" y="1383"/>
                    <a:pt x="1255" y="1383"/>
                  </a:cubicBezTo>
                  <a:cubicBezTo>
                    <a:pt x="1715" y="1383"/>
                    <a:pt x="1875" y="757"/>
                    <a:pt x="15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7" name="Google Shape;38147;p37"/>
            <p:cNvSpPr/>
            <p:nvPr/>
          </p:nvSpPr>
          <p:spPr>
            <a:xfrm>
              <a:off x="7292477" y="4165761"/>
              <a:ext cx="103322" cy="83021"/>
            </a:xfrm>
            <a:custGeom>
              <a:avLst/>
              <a:gdLst/>
              <a:ahLst/>
              <a:cxnLst/>
              <a:rect l="l" t="t" r="r" b="b"/>
              <a:pathLst>
                <a:path w="1593" h="1280" extrusionOk="0">
                  <a:moveTo>
                    <a:pt x="475" y="0"/>
                  </a:moveTo>
                  <a:cubicBezTo>
                    <a:pt x="345" y="0"/>
                    <a:pt x="202" y="11"/>
                    <a:pt x="45" y="34"/>
                  </a:cubicBezTo>
                  <a:cubicBezTo>
                    <a:pt x="0" y="693"/>
                    <a:pt x="242" y="1280"/>
                    <a:pt x="628" y="1280"/>
                  </a:cubicBezTo>
                  <a:cubicBezTo>
                    <a:pt x="785" y="1280"/>
                    <a:pt x="964" y="1184"/>
                    <a:pt x="1158" y="959"/>
                  </a:cubicBezTo>
                  <a:cubicBezTo>
                    <a:pt x="1593" y="456"/>
                    <a:pt x="1321" y="0"/>
                    <a:pt x="4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8" name="Google Shape;38148;p37"/>
            <p:cNvSpPr/>
            <p:nvPr/>
          </p:nvSpPr>
          <p:spPr>
            <a:xfrm>
              <a:off x="7317578" y="4189889"/>
              <a:ext cx="68557" cy="54872"/>
            </a:xfrm>
            <a:custGeom>
              <a:avLst/>
              <a:gdLst/>
              <a:ahLst/>
              <a:cxnLst/>
              <a:rect l="l" t="t" r="r" b="b"/>
              <a:pathLst>
                <a:path w="1057" h="846" extrusionOk="0">
                  <a:moveTo>
                    <a:pt x="315" y="1"/>
                  </a:moveTo>
                  <a:cubicBezTo>
                    <a:pt x="230" y="1"/>
                    <a:pt x="136" y="8"/>
                    <a:pt x="34" y="22"/>
                  </a:cubicBezTo>
                  <a:cubicBezTo>
                    <a:pt x="1" y="458"/>
                    <a:pt x="166" y="846"/>
                    <a:pt x="423" y="846"/>
                  </a:cubicBezTo>
                  <a:cubicBezTo>
                    <a:pt x="526" y="846"/>
                    <a:pt x="645" y="782"/>
                    <a:pt x="771" y="634"/>
                  </a:cubicBezTo>
                  <a:cubicBezTo>
                    <a:pt x="1057" y="294"/>
                    <a:pt x="870" y="1"/>
                    <a:pt x="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9" name="Google Shape;38149;p37"/>
            <p:cNvSpPr/>
            <p:nvPr/>
          </p:nvSpPr>
          <p:spPr>
            <a:xfrm>
              <a:off x="7333598" y="4202277"/>
              <a:ext cx="53964" cy="43262"/>
            </a:xfrm>
            <a:custGeom>
              <a:avLst/>
              <a:gdLst/>
              <a:ahLst/>
              <a:cxnLst/>
              <a:rect l="l" t="t" r="r" b="b"/>
              <a:pathLst>
                <a:path w="832" h="667" extrusionOk="0">
                  <a:moveTo>
                    <a:pt x="256" y="0"/>
                  </a:moveTo>
                  <a:cubicBezTo>
                    <a:pt x="185" y="0"/>
                    <a:pt x="108" y="6"/>
                    <a:pt x="22" y="19"/>
                  </a:cubicBezTo>
                  <a:cubicBezTo>
                    <a:pt x="0" y="363"/>
                    <a:pt x="127" y="667"/>
                    <a:pt x="324" y="667"/>
                  </a:cubicBezTo>
                  <a:cubicBezTo>
                    <a:pt x="406" y="667"/>
                    <a:pt x="501" y="614"/>
                    <a:pt x="602" y="490"/>
                  </a:cubicBezTo>
                  <a:cubicBezTo>
                    <a:pt x="832" y="233"/>
                    <a:pt x="689" y="0"/>
                    <a:pt x="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0" name="Google Shape;38150;p37"/>
            <p:cNvSpPr/>
            <p:nvPr/>
          </p:nvSpPr>
          <p:spPr>
            <a:xfrm>
              <a:off x="7366547" y="4168939"/>
              <a:ext cx="76729" cy="57077"/>
            </a:xfrm>
            <a:custGeom>
              <a:avLst/>
              <a:gdLst/>
              <a:ahLst/>
              <a:cxnLst/>
              <a:rect l="l" t="t" r="r" b="b"/>
              <a:pathLst>
                <a:path w="1183" h="880" extrusionOk="0">
                  <a:moveTo>
                    <a:pt x="972" y="0"/>
                  </a:moveTo>
                  <a:lnTo>
                    <a:pt x="972" y="0"/>
                  </a:lnTo>
                  <a:cubicBezTo>
                    <a:pt x="345" y="126"/>
                    <a:pt x="0" y="549"/>
                    <a:pt x="596" y="831"/>
                  </a:cubicBezTo>
                  <a:cubicBezTo>
                    <a:pt x="667" y="864"/>
                    <a:pt x="732" y="880"/>
                    <a:pt x="789" y="880"/>
                  </a:cubicBezTo>
                  <a:cubicBezTo>
                    <a:pt x="1084" y="880"/>
                    <a:pt x="1182" y="473"/>
                    <a:pt x="9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1" name="Google Shape;38151;p37"/>
            <p:cNvSpPr/>
            <p:nvPr/>
          </p:nvSpPr>
          <p:spPr>
            <a:xfrm>
              <a:off x="7368558" y="4184181"/>
              <a:ext cx="65768" cy="49877"/>
            </a:xfrm>
            <a:custGeom>
              <a:avLst/>
              <a:gdLst/>
              <a:ahLst/>
              <a:cxnLst/>
              <a:rect l="l" t="t" r="r" b="b"/>
              <a:pathLst>
                <a:path w="1014" h="769" extrusionOk="0">
                  <a:moveTo>
                    <a:pt x="831" y="1"/>
                  </a:moveTo>
                  <a:lnTo>
                    <a:pt x="831" y="1"/>
                  </a:lnTo>
                  <a:cubicBezTo>
                    <a:pt x="283" y="126"/>
                    <a:pt x="1" y="486"/>
                    <a:pt x="502" y="722"/>
                  </a:cubicBezTo>
                  <a:cubicBezTo>
                    <a:pt x="569" y="754"/>
                    <a:pt x="629" y="768"/>
                    <a:pt x="681" y="768"/>
                  </a:cubicBezTo>
                  <a:cubicBezTo>
                    <a:pt x="937" y="768"/>
                    <a:pt x="1014" y="417"/>
                    <a:pt x="8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2" name="Google Shape;38152;p37"/>
            <p:cNvSpPr/>
            <p:nvPr/>
          </p:nvSpPr>
          <p:spPr>
            <a:xfrm>
              <a:off x="7424791" y="4226405"/>
              <a:ext cx="59736" cy="56363"/>
            </a:xfrm>
            <a:custGeom>
              <a:avLst/>
              <a:gdLst/>
              <a:ahLst/>
              <a:cxnLst/>
              <a:rect l="l" t="t" r="r" b="b"/>
              <a:pathLst>
                <a:path w="921" h="869" extrusionOk="0">
                  <a:moveTo>
                    <a:pt x="348" y="0"/>
                  </a:moveTo>
                  <a:cubicBezTo>
                    <a:pt x="146" y="0"/>
                    <a:pt x="1" y="148"/>
                    <a:pt x="43" y="541"/>
                  </a:cubicBezTo>
                  <a:cubicBezTo>
                    <a:pt x="70" y="757"/>
                    <a:pt x="193" y="869"/>
                    <a:pt x="344" y="869"/>
                  </a:cubicBezTo>
                  <a:cubicBezTo>
                    <a:pt x="542" y="869"/>
                    <a:pt x="787" y="675"/>
                    <a:pt x="921" y="274"/>
                  </a:cubicBezTo>
                  <a:cubicBezTo>
                    <a:pt x="745" y="113"/>
                    <a:pt x="525" y="0"/>
                    <a:pt x="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3" name="Google Shape;38153;p37"/>
            <p:cNvSpPr/>
            <p:nvPr/>
          </p:nvSpPr>
          <p:spPr>
            <a:xfrm>
              <a:off x="7411041" y="4227897"/>
              <a:ext cx="59282" cy="56428"/>
            </a:xfrm>
            <a:custGeom>
              <a:avLst/>
              <a:gdLst/>
              <a:ahLst/>
              <a:cxnLst/>
              <a:rect l="l" t="t" r="r" b="b"/>
              <a:pathLst>
                <a:path w="914" h="870" extrusionOk="0">
                  <a:moveTo>
                    <a:pt x="342" y="1"/>
                  </a:moveTo>
                  <a:cubicBezTo>
                    <a:pt x="142" y="1"/>
                    <a:pt x="1" y="149"/>
                    <a:pt x="51" y="534"/>
                  </a:cubicBezTo>
                  <a:cubicBezTo>
                    <a:pt x="71" y="757"/>
                    <a:pt x="194" y="869"/>
                    <a:pt x="344" y="869"/>
                  </a:cubicBezTo>
                  <a:cubicBezTo>
                    <a:pt x="542" y="869"/>
                    <a:pt x="788" y="675"/>
                    <a:pt x="913" y="283"/>
                  </a:cubicBezTo>
                  <a:cubicBezTo>
                    <a:pt x="737" y="114"/>
                    <a:pt x="517" y="1"/>
                    <a:pt x="3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4" name="Google Shape;38154;p37"/>
            <p:cNvSpPr/>
            <p:nvPr/>
          </p:nvSpPr>
          <p:spPr>
            <a:xfrm>
              <a:off x="7364472" y="4281731"/>
              <a:ext cx="85615" cy="58050"/>
            </a:xfrm>
            <a:custGeom>
              <a:avLst/>
              <a:gdLst/>
              <a:ahLst/>
              <a:cxnLst/>
              <a:rect l="l" t="t" r="r" b="b"/>
              <a:pathLst>
                <a:path w="1320" h="895" extrusionOk="0">
                  <a:moveTo>
                    <a:pt x="861" y="0"/>
                  </a:moveTo>
                  <a:cubicBezTo>
                    <a:pt x="776" y="0"/>
                    <a:pt x="673" y="20"/>
                    <a:pt x="550" y="64"/>
                  </a:cubicBezTo>
                  <a:cubicBezTo>
                    <a:pt x="1" y="268"/>
                    <a:pt x="299" y="832"/>
                    <a:pt x="926" y="895"/>
                  </a:cubicBezTo>
                  <a:cubicBezTo>
                    <a:pt x="1256" y="564"/>
                    <a:pt x="1319" y="0"/>
                    <a:pt x="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5" name="Google Shape;38155;p37"/>
            <p:cNvSpPr/>
            <p:nvPr/>
          </p:nvSpPr>
          <p:spPr>
            <a:xfrm>
              <a:off x="7363499" y="4264413"/>
              <a:ext cx="84577" cy="58115"/>
            </a:xfrm>
            <a:custGeom>
              <a:avLst/>
              <a:gdLst/>
              <a:ahLst/>
              <a:cxnLst/>
              <a:rect l="l" t="t" r="r" b="b"/>
              <a:pathLst>
                <a:path w="1304" h="896" extrusionOk="0">
                  <a:moveTo>
                    <a:pt x="854" y="1"/>
                  </a:moveTo>
                  <a:cubicBezTo>
                    <a:pt x="771" y="1"/>
                    <a:pt x="669" y="20"/>
                    <a:pt x="549" y="65"/>
                  </a:cubicBezTo>
                  <a:cubicBezTo>
                    <a:pt x="0" y="268"/>
                    <a:pt x="282" y="833"/>
                    <a:pt x="925" y="895"/>
                  </a:cubicBezTo>
                  <a:cubicBezTo>
                    <a:pt x="1242" y="565"/>
                    <a:pt x="13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6" name="Google Shape;38156;p37"/>
            <p:cNvSpPr/>
            <p:nvPr/>
          </p:nvSpPr>
          <p:spPr>
            <a:xfrm>
              <a:off x="7312065" y="4258705"/>
              <a:ext cx="66741" cy="54158"/>
            </a:xfrm>
            <a:custGeom>
              <a:avLst/>
              <a:gdLst/>
              <a:ahLst/>
              <a:cxnLst/>
              <a:rect l="l" t="t" r="r" b="b"/>
              <a:pathLst>
                <a:path w="1029" h="835" extrusionOk="0">
                  <a:moveTo>
                    <a:pt x="474" y="0"/>
                  </a:moveTo>
                  <a:cubicBezTo>
                    <a:pt x="237" y="0"/>
                    <a:pt x="1" y="335"/>
                    <a:pt x="57" y="780"/>
                  </a:cubicBezTo>
                  <a:cubicBezTo>
                    <a:pt x="158" y="815"/>
                    <a:pt x="275" y="834"/>
                    <a:pt x="387" y="834"/>
                  </a:cubicBezTo>
                  <a:cubicBezTo>
                    <a:pt x="727" y="834"/>
                    <a:pt x="1029" y="655"/>
                    <a:pt x="746" y="184"/>
                  </a:cubicBezTo>
                  <a:cubicBezTo>
                    <a:pt x="669" y="56"/>
                    <a:pt x="572" y="0"/>
                    <a:pt x="4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7" name="Google Shape;38157;p37"/>
            <p:cNvSpPr/>
            <p:nvPr/>
          </p:nvSpPr>
          <p:spPr>
            <a:xfrm>
              <a:off x="7329382" y="4248522"/>
              <a:ext cx="66741" cy="54158"/>
            </a:xfrm>
            <a:custGeom>
              <a:avLst/>
              <a:gdLst/>
              <a:ahLst/>
              <a:cxnLst/>
              <a:rect l="l" t="t" r="r" b="b"/>
              <a:pathLst>
                <a:path w="1029" h="835" extrusionOk="0">
                  <a:moveTo>
                    <a:pt x="481" y="1"/>
                  </a:moveTo>
                  <a:cubicBezTo>
                    <a:pt x="245" y="1"/>
                    <a:pt x="0" y="335"/>
                    <a:pt x="56" y="780"/>
                  </a:cubicBezTo>
                  <a:cubicBezTo>
                    <a:pt x="157" y="815"/>
                    <a:pt x="274" y="834"/>
                    <a:pt x="387" y="834"/>
                  </a:cubicBezTo>
                  <a:cubicBezTo>
                    <a:pt x="727" y="834"/>
                    <a:pt x="1028" y="655"/>
                    <a:pt x="746" y="184"/>
                  </a:cubicBezTo>
                  <a:cubicBezTo>
                    <a:pt x="673" y="57"/>
                    <a:pt x="578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8" name="Google Shape;38158;p37"/>
            <p:cNvSpPr/>
            <p:nvPr/>
          </p:nvSpPr>
          <p:spPr>
            <a:xfrm>
              <a:off x="7348711" y="4235875"/>
              <a:ext cx="66417" cy="54158"/>
            </a:xfrm>
            <a:custGeom>
              <a:avLst/>
              <a:gdLst/>
              <a:ahLst/>
              <a:cxnLst/>
              <a:rect l="l" t="t" r="r" b="b"/>
              <a:pathLst>
                <a:path w="1024" h="835" extrusionOk="0">
                  <a:moveTo>
                    <a:pt x="472" y="0"/>
                  </a:moveTo>
                  <a:cubicBezTo>
                    <a:pt x="235" y="0"/>
                    <a:pt x="0" y="339"/>
                    <a:pt x="56" y="771"/>
                  </a:cubicBezTo>
                  <a:cubicBezTo>
                    <a:pt x="163" y="812"/>
                    <a:pt x="286" y="835"/>
                    <a:pt x="405" y="835"/>
                  </a:cubicBezTo>
                  <a:cubicBezTo>
                    <a:pt x="737" y="835"/>
                    <a:pt x="1023" y="654"/>
                    <a:pt x="746" y="191"/>
                  </a:cubicBezTo>
                  <a:cubicBezTo>
                    <a:pt x="668" y="58"/>
                    <a:pt x="570" y="0"/>
                    <a:pt x="4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9" name="Google Shape;38159;p37"/>
            <p:cNvSpPr/>
            <p:nvPr/>
          </p:nvSpPr>
          <p:spPr>
            <a:xfrm>
              <a:off x="7367520" y="4254165"/>
              <a:ext cx="70308" cy="54093"/>
            </a:xfrm>
            <a:custGeom>
              <a:avLst/>
              <a:gdLst/>
              <a:ahLst/>
              <a:cxnLst/>
              <a:rect l="l" t="t" r="r" b="b"/>
              <a:pathLst>
                <a:path w="1084" h="834" extrusionOk="0">
                  <a:moveTo>
                    <a:pt x="687" y="0"/>
                  </a:moveTo>
                  <a:cubicBezTo>
                    <a:pt x="630" y="0"/>
                    <a:pt x="564" y="11"/>
                    <a:pt x="487" y="34"/>
                  </a:cubicBezTo>
                  <a:cubicBezTo>
                    <a:pt x="1" y="207"/>
                    <a:pt x="252" y="646"/>
                    <a:pt x="832" y="834"/>
                  </a:cubicBezTo>
                  <a:cubicBezTo>
                    <a:pt x="1024" y="519"/>
                    <a:pt x="1084" y="0"/>
                    <a:pt x="6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0" name="Google Shape;38160;p37"/>
            <p:cNvSpPr/>
            <p:nvPr/>
          </p:nvSpPr>
          <p:spPr>
            <a:xfrm>
              <a:off x="7404685" y="4230945"/>
              <a:ext cx="56493" cy="48126"/>
            </a:xfrm>
            <a:custGeom>
              <a:avLst/>
              <a:gdLst/>
              <a:ahLst/>
              <a:cxnLst/>
              <a:rect l="l" t="t" r="r" b="b"/>
              <a:pathLst>
                <a:path w="871" h="742" extrusionOk="0">
                  <a:moveTo>
                    <a:pt x="294" y="0"/>
                  </a:moveTo>
                  <a:cubicBezTo>
                    <a:pt x="142" y="0"/>
                    <a:pt x="22" y="106"/>
                    <a:pt x="8" y="392"/>
                  </a:cubicBezTo>
                  <a:cubicBezTo>
                    <a:pt x="1" y="633"/>
                    <a:pt x="105" y="741"/>
                    <a:pt x="257" y="741"/>
                  </a:cubicBezTo>
                  <a:cubicBezTo>
                    <a:pt x="431" y="741"/>
                    <a:pt x="669" y="597"/>
                    <a:pt x="870" y="345"/>
                  </a:cubicBezTo>
                  <a:cubicBezTo>
                    <a:pt x="722" y="163"/>
                    <a:pt x="483" y="0"/>
                    <a:pt x="2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1" name="Google Shape;38161;p37"/>
            <p:cNvSpPr/>
            <p:nvPr/>
          </p:nvSpPr>
          <p:spPr>
            <a:xfrm>
              <a:off x="7366547" y="4198450"/>
              <a:ext cx="71605" cy="55780"/>
            </a:xfrm>
            <a:custGeom>
              <a:avLst/>
              <a:gdLst/>
              <a:ahLst/>
              <a:cxnLst/>
              <a:rect l="l" t="t" r="r" b="b"/>
              <a:pathLst>
                <a:path w="1104" h="860" extrusionOk="0">
                  <a:moveTo>
                    <a:pt x="800" y="0"/>
                  </a:moveTo>
                  <a:lnTo>
                    <a:pt x="800" y="0"/>
                  </a:lnTo>
                  <a:cubicBezTo>
                    <a:pt x="408" y="157"/>
                    <a:pt x="0" y="643"/>
                    <a:pt x="596" y="831"/>
                  </a:cubicBezTo>
                  <a:cubicBezTo>
                    <a:pt x="660" y="851"/>
                    <a:pt x="716" y="860"/>
                    <a:pt x="766" y="860"/>
                  </a:cubicBezTo>
                  <a:cubicBezTo>
                    <a:pt x="1103" y="860"/>
                    <a:pt x="1101" y="424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2" name="Google Shape;38162;p37"/>
            <p:cNvSpPr/>
            <p:nvPr/>
          </p:nvSpPr>
          <p:spPr>
            <a:xfrm>
              <a:off x="7357402" y="4221281"/>
              <a:ext cx="62849" cy="47283"/>
            </a:xfrm>
            <a:custGeom>
              <a:avLst/>
              <a:gdLst/>
              <a:ahLst/>
              <a:cxnLst/>
              <a:rect l="l" t="t" r="r" b="b"/>
              <a:pathLst>
                <a:path w="969" h="729" extrusionOk="0">
                  <a:moveTo>
                    <a:pt x="315" y="0"/>
                  </a:moveTo>
                  <a:cubicBezTo>
                    <a:pt x="218" y="0"/>
                    <a:pt x="111" y="13"/>
                    <a:pt x="0" y="40"/>
                  </a:cubicBezTo>
                  <a:cubicBezTo>
                    <a:pt x="0" y="347"/>
                    <a:pt x="149" y="729"/>
                    <a:pt x="386" y="729"/>
                  </a:cubicBezTo>
                  <a:cubicBezTo>
                    <a:pt x="476" y="729"/>
                    <a:pt x="578" y="675"/>
                    <a:pt x="690" y="541"/>
                  </a:cubicBezTo>
                  <a:cubicBezTo>
                    <a:pt x="969" y="225"/>
                    <a:pt x="725" y="0"/>
                    <a:pt x="3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3" name="Google Shape;38163;p37"/>
            <p:cNvSpPr/>
            <p:nvPr/>
          </p:nvSpPr>
          <p:spPr>
            <a:xfrm>
              <a:off x="7296369" y="4170950"/>
              <a:ext cx="43780" cy="34635"/>
            </a:xfrm>
            <a:custGeom>
              <a:avLst/>
              <a:gdLst/>
              <a:ahLst/>
              <a:cxnLst/>
              <a:rect l="l" t="t" r="r" b="b"/>
              <a:pathLst>
                <a:path w="675" h="534" extrusionOk="0">
                  <a:moveTo>
                    <a:pt x="1" y="1"/>
                  </a:moveTo>
                  <a:lnTo>
                    <a:pt x="596" y="534"/>
                  </a:lnTo>
                  <a:lnTo>
                    <a:pt x="675" y="4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4" name="Google Shape;38164;p37"/>
            <p:cNvSpPr/>
            <p:nvPr/>
          </p:nvSpPr>
          <p:spPr>
            <a:xfrm>
              <a:off x="7420446" y="4133331"/>
              <a:ext cx="23414" cy="48904"/>
            </a:xfrm>
            <a:custGeom>
              <a:avLst/>
              <a:gdLst/>
              <a:ahLst/>
              <a:cxnLst/>
              <a:rect l="l" t="t" r="r" b="b"/>
              <a:pathLst>
                <a:path w="361" h="754" extrusionOk="0">
                  <a:moveTo>
                    <a:pt x="361" y="1"/>
                  </a:moveTo>
                  <a:lnTo>
                    <a:pt x="0" y="722"/>
                  </a:lnTo>
                  <a:lnTo>
                    <a:pt x="94" y="753"/>
                  </a:lnTo>
                  <a:lnTo>
                    <a:pt x="36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5" name="Google Shape;38165;p37"/>
            <p:cNvSpPr/>
            <p:nvPr/>
          </p:nvSpPr>
          <p:spPr>
            <a:xfrm>
              <a:off x="7471231" y="4238080"/>
              <a:ext cx="51953" cy="13296"/>
            </a:xfrm>
            <a:custGeom>
              <a:avLst/>
              <a:gdLst/>
              <a:ahLst/>
              <a:cxnLst/>
              <a:rect l="l" t="t" r="r" b="b"/>
              <a:pathLst>
                <a:path w="801" h="205" extrusionOk="0">
                  <a:moveTo>
                    <a:pt x="800" y="0"/>
                  </a:moveTo>
                  <a:lnTo>
                    <a:pt x="1" y="94"/>
                  </a:lnTo>
                  <a:lnTo>
                    <a:pt x="16" y="204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6" name="Google Shape;38166;p37"/>
            <p:cNvSpPr/>
            <p:nvPr/>
          </p:nvSpPr>
          <p:spPr>
            <a:xfrm>
              <a:off x="7290272" y="4295027"/>
              <a:ext cx="43780" cy="33597"/>
            </a:xfrm>
            <a:custGeom>
              <a:avLst/>
              <a:gdLst/>
              <a:ahLst/>
              <a:cxnLst/>
              <a:rect l="l" t="t" r="r" b="b"/>
              <a:pathLst>
                <a:path w="675" h="518" extrusionOk="0">
                  <a:moveTo>
                    <a:pt x="612" y="0"/>
                  </a:moveTo>
                  <a:lnTo>
                    <a:pt x="1" y="517"/>
                  </a:lnTo>
                  <a:lnTo>
                    <a:pt x="1" y="517"/>
                  </a:lnTo>
                  <a:lnTo>
                    <a:pt x="675" y="78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7" name="Google Shape;38167;p37"/>
            <p:cNvSpPr/>
            <p:nvPr/>
          </p:nvSpPr>
          <p:spPr>
            <a:xfrm>
              <a:off x="7371606" y="4223811"/>
              <a:ext cx="65119" cy="64147"/>
            </a:xfrm>
            <a:custGeom>
              <a:avLst/>
              <a:gdLst/>
              <a:ahLst/>
              <a:cxnLst/>
              <a:rect l="l" t="t" r="r" b="b"/>
              <a:pathLst>
                <a:path w="1004" h="989" extrusionOk="0">
                  <a:moveTo>
                    <a:pt x="612" y="1"/>
                  </a:moveTo>
                  <a:cubicBezTo>
                    <a:pt x="502" y="48"/>
                    <a:pt x="393" y="126"/>
                    <a:pt x="346" y="220"/>
                  </a:cubicBezTo>
                  <a:cubicBezTo>
                    <a:pt x="306" y="212"/>
                    <a:pt x="263" y="209"/>
                    <a:pt x="216" y="209"/>
                  </a:cubicBezTo>
                  <a:cubicBezTo>
                    <a:pt x="169" y="209"/>
                    <a:pt x="118" y="212"/>
                    <a:pt x="63" y="220"/>
                  </a:cubicBezTo>
                  <a:cubicBezTo>
                    <a:pt x="63" y="299"/>
                    <a:pt x="79" y="377"/>
                    <a:pt x="95" y="440"/>
                  </a:cubicBezTo>
                  <a:cubicBezTo>
                    <a:pt x="32" y="518"/>
                    <a:pt x="1" y="644"/>
                    <a:pt x="16" y="785"/>
                  </a:cubicBezTo>
                  <a:cubicBezTo>
                    <a:pt x="77" y="810"/>
                    <a:pt x="142" y="822"/>
                    <a:pt x="204" y="822"/>
                  </a:cubicBezTo>
                  <a:cubicBezTo>
                    <a:pt x="255" y="822"/>
                    <a:pt x="303" y="814"/>
                    <a:pt x="346" y="800"/>
                  </a:cubicBezTo>
                  <a:cubicBezTo>
                    <a:pt x="408" y="879"/>
                    <a:pt x="502" y="941"/>
                    <a:pt x="643" y="988"/>
                  </a:cubicBezTo>
                  <a:cubicBezTo>
                    <a:pt x="690" y="910"/>
                    <a:pt x="722" y="800"/>
                    <a:pt x="722" y="706"/>
                  </a:cubicBezTo>
                  <a:cubicBezTo>
                    <a:pt x="816" y="675"/>
                    <a:pt x="910" y="612"/>
                    <a:pt x="1004" y="502"/>
                  </a:cubicBezTo>
                  <a:cubicBezTo>
                    <a:pt x="941" y="408"/>
                    <a:pt x="831" y="346"/>
                    <a:pt x="737" y="314"/>
                  </a:cubicBezTo>
                  <a:cubicBezTo>
                    <a:pt x="737" y="220"/>
                    <a:pt x="690" y="111"/>
                    <a:pt x="6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8" name="Google Shape;38168;p37"/>
            <p:cNvSpPr/>
            <p:nvPr/>
          </p:nvSpPr>
          <p:spPr>
            <a:xfrm>
              <a:off x="7392945" y="4249430"/>
              <a:ext cx="16345" cy="14529"/>
            </a:xfrm>
            <a:custGeom>
              <a:avLst/>
              <a:gdLst/>
              <a:ahLst/>
              <a:cxnLst/>
              <a:rect l="l" t="t" r="r" b="b"/>
              <a:pathLst>
                <a:path w="252" h="224" extrusionOk="0">
                  <a:moveTo>
                    <a:pt x="121" y="1"/>
                  </a:moveTo>
                  <a:cubicBezTo>
                    <a:pt x="107" y="1"/>
                    <a:pt x="92" y="5"/>
                    <a:pt x="79" y="13"/>
                  </a:cubicBezTo>
                  <a:cubicBezTo>
                    <a:pt x="17" y="45"/>
                    <a:pt x="1" y="107"/>
                    <a:pt x="32" y="170"/>
                  </a:cubicBezTo>
                  <a:cubicBezTo>
                    <a:pt x="44" y="205"/>
                    <a:pt x="91" y="223"/>
                    <a:pt x="134" y="223"/>
                  </a:cubicBezTo>
                  <a:cubicBezTo>
                    <a:pt x="148" y="223"/>
                    <a:pt x="162" y="221"/>
                    <a:pt x="173" y="217"/>
                  </a:cubicBezTo>
                  <a:cubicBezTo>
                    <a:pt x="220" y="186"/>
                    <a:pt x="252" y="123"/>
                    <a:pt x="220" y="60"/>
                  </a:cubicBezTo>
                  <a:cubicBezTo>
                    <a:pt x="198" y="27"/>
                    <a:pt x="159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9" name="Google Shape;38169;p37"/>
            <p:cNvSpPr/>
            <p:nvPr/>
          </p:nvSpPr>
          <p:spPr>
            <a:xfrm>
              <a:off x="7414349" y="4322463"/>
              <a:ext cx="19328" cy="50850"/>
            </a:xfrm>
            <a:custGeom>
              <a:avLst/>
              <a:gdLst/>
              <a:ahLst/>
              <a:cxnLst/>
              <a:rect l="l" t="t" r="r" b="b"/>
              <a:pathLst>
                <a:path w="298" h="784" extrusionOk="0">
                  <a:moveTo>
                    <a:pt x="110" y="0"/>
                  </a:moveTo>
                  <a:lnTo>
                    <a:pt x="0" y="32"/>
                  </a:lnTo>
                  <a:lnTo>
                    <a:pt x="298" y="784"/>
                  </a:lnTo>
                  <a:lnTo>
                    <a:pt x="298" y="784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0" name="Google Shape;38170;p37"/>
            <p:cNvSpPr/>
            <p:nvPr/>
          </p:nvSpPr>
          <p:spPr>
            <a:xfrm>
              <a:off x="7612302" y="4340948"/>
              <a:ext cx="84707" cy="75951"/>
            </a:xfrm>
            <a:custGeom>
              <a:avLst/>
              <a:gdLst/>
              <a:ahLst/>
              <a:cxnLst/>
              <a:rect l="l" t="t" r="r" b="b"/>
              <a:pathLst>
                <a:path w="1306" h="1171" extrusionOk="0">
                  <a:moveTo>
                    <a:pt x="701" y="1"/>
                  </a:moveTo>
                  <a:cubicBezTo>
                    <a:pt x="285" y="1"/>
                    <a:pt x="0" y="244"/>
                    <a:pt x="302" y="860"/>
                  </a:cubicBezTo>
                  <a:cubicBezTo>
                    <a:pt x="403" y="1072"/>
                    <a:pt x="551" y="1171"/>
                    <a:pt x="701" y="1171"/>
                  </a:cubicBezTo>
                  <a:cubicBezTo>
                    <a:pt x="997" y="1171"/>
                    <a:pt x="1305" y="792"/>
                    <a:pt x="1305" y="139"/>
                  </a:cubicBezTo>
                  <a:cubicBezTo>
                    <a:pt x="1105" y="51"/>
                    <a:pt x="890" y="1"/>
                    <a:pt x="7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1" name="Google Shape;38171;p37"/>
            <p:cNvSpPr/>
            <p:nvPr/>
          </p:nvSpPr>
          <p:spPr>
            <a:xfrm>
              <a:off x="7577472" y="4413591"/>
              <a:ext cx="99430" cy="73357"/>
            </a:xfrm>
            <a:custGeom>
              <a:avLst/>
              <a:gdLst/>
              <a:ahLst/>
              <a:cxnLst/>
              <a:rect l="l" t="t" r="r" b="b"/>
              <a:pathLst>
                <a:path w="1533" h="1131" extrusionOk="0">
                  <a:moveTo>
                    <a:pt x="1031" y="1"/>
                  </a:moveTo>
                  <a:cubicBezTo>
                    <a:pt x="893" y="1"/>
                    <a:pt x="720" y="71"/>
                    <a:pt x="510" y="241"/>
                  </a:cubicBezTo>
                  <a:cubicBezTo>
                    <a:pt x="0" y="657"/>
                    <a:pt x="363" y="1130"/>
                    <a:pt x="980" y="1130"/>
                  </a:cubicBezTo>
                  <a:cubicBezTo>
                    <a:pt x="1083" y="1130"/>
                    <a:pt x="1194" y="1117"/>
                    <a:pt x="1310" y="1088"/>
                  </a:cubicBezTo>
                  <a:cubicBezTo>
                    <a:pt x="1532" y="619"/>
                    <a:pt x="1439" y="1"/>
                    <a:pt x="10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2" name="Google Shape;38172;p37"/>
            <p:cNvSpPr/>
            <p:nvPr/>
          </p:nvSpPr>
          <p:spPr>
            <a:xfrm>
              <a:off x="7511963" y="4412099"/>
              <a:ext cx="107149" cy="77248"/>
            </a:xfrm>
            <a:custGeom>
              <a:avLst/>
              <a:gdLst/>
              <a:ahLst/>
              <a:cxnLst/>
              <a:rect l="l" t="t" r="r" b="b"/>
              <a:pathLst>
                <a:path w="1652" h="1191" extrusionOk="0">
                  <a:moveTo>
                    <a:pt x="604" y="1"/>
                  </a:moveTo>
                  <a:cubicBezTo>
                    <a:pt x="231" y="1"/>
                    <a:pt x="1" y="595"/>
                    <a:pt x="298" y="1189"/>
                  </a:cubicBezTo>
                  <a:cubicBezTo>
                    <a:pt x="317" y="1190"/>
                    <a:pt x="337" y="1190"/>
                    <a:pt x="357" y="1190"/>
                  </a:cubicBezTo>
                  <a:cubicBezTo>
                    <a:pt x="930" y="1190"/>
                    <a:pt x="1652" y="760"/>
                    <a:pt x="925" y="139"/>
                  </a:cubicBezTo>
                  <a:cubicBezTo>
                    <a:pt x="812" y="43"/>
                    <a:pt x="703" y="1"/>
                    <a:pt x="6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3" name="Google Shape;38173;p37"/>
            <p:cNvSpPr/>
            <p:nvPr/>
          </p:nvSpPr>
          <p:spPr>
            <a:xfrm>
              <a:off x="7537323" y="4281795"/>
              <a:ext cx="108186" cy="85680"/>
            </a:xfrm>
            <a:custGeom>
              <a:avLst/>
              <a:gdLst/>
              <a:ahLst/>
              <a:cxnLst/>
              <a:rect l="l" t="t" r="r" b="b"/>
              <a:pathLst>
                <a:path w="1668" h="1321" extrusionOk="0">
                  <a:moveTo>
                    <a:pt x="1066" y="0"/>
                  </a:moveTo>
                  <a:lnTo>
                    <a:pt x="1066" y="0"/>
                  </a:lnTo>
                  <a:cubicBezTo>
                    <a:pt x="267" y="471"/>
                    <a:pt x="1" y="1207"/>
                    <a:pt x="941" y="1317"/>
                  </a:cubicBezTo>
                  <a:cubicBezTo>
                    <a:pt x="970" y="1320"/>
                    <a:pt x="999" y="1321"/>
                    <a:pt x="1026" y="1321"/>
                  </a:cubicBezTo>
                  <a:cubicBezTo>
                    <a:pt x="1649" y="1321"/>
                    <a:pt x="1667" y="646"/>
                    <a:pt x="10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4" name="Google Shape;38174;p37"/>
            <p:cNvSpPr/>
            <p:nvPr/>
          </p:nvSpPr>
          <p:spPr>
            <a:xfrm>
              <a:off x="7487511" y="4337899"/>
              <a:ext cx="90739" cy="75951"/>
            </a:xfrm>
            <a:custGeom>
              <a:avLst/>
              <a:gdLst/>
              <a:ahLst/>
              <a:cxnLst/>
              <a:rect l="l" t="t" r="r" b="b"/>
              <a:pathLst>
                <a:path w="1399" h="1171" extrusionOk="0">
                  <a:moveTo>
                    <a:pt x="817" y="1"/>
                  </a:moveTo>
                  <a:cubicBezTo>
                    <a:pt x="604" y="1"/>
                    <a:pt x="327" y="77"/>
                    <a:pt x="1" y="248"/>
                  </a:cubicBezTo>
                  <a:cubicBezTo>
                    <a:pt x="140" y="766"/>
                    <a:pt x="463" y="1171"/>
                    <a:pt x="765" y="1171"/>
                  </a:cubicBezTo>
                  <a:cubicBezTo>
                    <a:pt x="938" y="1171"/>
                    <a:pt x="1103" y="1038"/>
                    <a:pt x="1223" y="718"/>
                  </a:cubicBezTo>
                  <a:cubicBezTo>
                    <a:pt x="1399" y="285"/>
                    <a:pt x="122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5" name="Google Shape;38175;p37"/>
            <p:cNvSpPr/>
            <p:nvPr/>
          </p:nvSpPr>
          <p:spPr>
            <a:xfrm>
              <a:off x="7540372" y="4348342"/>
              <a:ext cx="115970" cy="104814"/>
            </a:xfrm>
            <a:custGeom>
              <a:avLst/>
              <a:gdLst/>
              <a:ahLst/>
              <a:cxnLst/>
              <a:rect l="l" t="t" r="r" b="b"/>
              <a:pathLst>
                <a:path w="1788" h="1616" extrusionOk="0">
                  <a:moveTo>
                    <a:pt x="902" y="1"/>
                  </a:moveTo>
                  <a:cubicBezTo>
                    <a:pt x="689" y="1"/>
                    <a:pt x="475" y="83"/>
                    <a:pt x="314" y="244"/>
                  </a:cubicBezTo>
                  <a:cubicBezTo>
                    <a:pt x="1" y="557"/>
                    <a:pt x="16" y="1075"/>
                    <a:pt x="330" y="1388"/>
                  </a:cubicBezTo>
                  <a:cubicBezTo>
                    <a:pt x="483" y="1541"/>
                    <a:pt x="684" y="1616"/>
                    <a:pt x="886" y="1616"/>
                  </a:cubicBezTo>
                  <a:cubicBezTo>
                    <a:pt x="1099" y="1616"/>
                    <a:pt x="1313" y="1533"/>
                    <a:pt x="1474" y="1372"/>
                  </a:cubicBezTo>
                  <a:cubicBezTo>
                    <a:pt x="1787" y="1059"/>
                    <a:pt x="1772" y="542"/>
                    <a:pt x="1458" y="228"/>
                  </a:cubicBezTo>
                  <a:cubicBezTo>
                    <a:pt x="1306" y="75"/>
                    <a:pt x="1104" y="1"/>
                    <a:pt x="9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6" name="Google Shape;38176;p37"/>
            <p:cNvSpPr/>
            <p:nvPr/>
          </p:nvSpPr>
          <p:spPr>
            <a:xfrm>
              <a:off x="7610550" y="4347758"/>
              <a:ext cx="75302" cy="67325"/>
            </a:xfrm>
            <a:custGeom>
              <a:avLst/>
              <a:gdLst/>
              <a:ahLst/>
              <a:cxnLst/>
              <a:rect l="l" t="t" r="r" b="b"/>
              <a:pathLst>
                <a:path w="1161" h="1038" extrusionOk="0">
                  <a:moveTo>
                    <a:pt x="605" y="1"/>
                  </a:moveTo>
                  <a:cubicBezTo>
                    <a:pt x="241" y="1"/>
                    <a:pt x="0" y="211"/>
                    <a:pt x="267" y="755"/>
                  </a:cubicBezTo>
                  <a:cubicBezTo>
                    <a:pt x="358" y="948"/>
                    <a:pt x="491" y="1038"/>
                    <a:pt x="627" y="1038"/>
                  </a:cubicBezTo>
                  <a:cubicBezTo>
                    <a:pt x="889" y="1038"/>
                    <a:pt x="1160" y="705"/>
                    <a:pt x="1160" y="128"/>
                  </a:cubicBezTo>
                  <a:cubicBezTo>
                    <a:pt x="974" y="47"/>
                    <a:pt x="776" y="1"/>
                    <a:pt x="6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7" name="Google Shape;38177;p37"/>
            <p:cNvSpPr/>
            <p:nvPr/>
          </p:nvSpPr>
          <p:spPr>
            <a:xfrm>
              <a:off x="7578964" y="4412294"/>
              <a:ext cx="89247" cy="65314"/>
            </a:xfrm>
            <a:custGeom>
              <a:avLst/>
              <a:gdLst/>
              <a:ahLst/>
              <a:cxnLst/>
              <a:rect l="l" t="t" r="r" b="b"/>
              <a:pathLst>
                <a:path w="1376" h="1007" extrusionOk="0">
                  <a:moveTo>
                    <a:pt x="921" y="1"/>
                  </a:moveTo>
                  <a:cubicBezTo>
                    <a:pt x="797" y="1"/>
                    <a:pt x="642" y="63"/>
                    <a:pt x="456" y="214"/>
                  </a:cubicBezTo>
                  <a:cubicBezTo>
                    <a:pt x="0" y="576"/>
                    <a:pt x="323" y="1006"/>
                    <a:pt x="877" y="1006"/>
                  </a:cubicBezTo>
                  <a:cubicBezTo>
                    <a:pt x="971" y="1006"/>
                    <a:pt x="1072" y="994"/>
                    <a:pt x="1177" y="966"/>
                  </a:cubicBezTo>
                  <a:cubicBezTo>
                    <a:pt x="1376" y="545"/>
                    <a:pt x="1286" y="1"/>
                    <a:pt x="9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8" name="Google Shape;38178;p37"/>
            <p:cNvSpPr/>
            <p:nvPr/>
          </p:nvSpPr>
          <p:spPr>
            <a:xfrm>
              <a:off x="7520719" y="4410997"/>
              <a:ext cx="96123" cy="69141"/>
            </a:xfrm>
            <a:custGeom>
              <a:avLst/>
              <a:gdLst/>
              <a:ahLst/>
              <a:cxnLst/>
              <a:rect l="l" t="t" r="r" b="b"/>
              <a:pathLst>
                <a:path w="1482" h="1066" extrusionOk="0">
                  <a:moveTo>
                    <a:pt x="537" y="1"/>
                  </a:moveTo>
                  <a:cubicBezTo>
                    <a:pt x="206" y="1"/>
                    <a:pt x="0" y="533"/>
                    <a:pt x="272" y="1065"/>
                  </a:cubicBezTo>
                  <a:cubicBezTo>
                    <a:pt x="282" y="1065"/>
                    <a:pt x="292" y="1065"/>
                    <a:pt x="302" y="1065"/>
                  </a:cubicBezTo>
                  <a:cubicBezTo>
                    <a:pt x="816" y="1065"/>
                    <a:pt x="1482" y="678"/>
                    <a:pt x="821" y="124"/>
                  </a:cubicBezTo>
                  <a:cubicBezTo>
                    <a:pt x="722" y="39"/>
                    <a:pt x="625" y="1"/>
                    <a:pt x="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9" name="Google Shape;38179;p37"/>
            <p:cNvSpPr/>
            <p:nvPr/>
          </p:nvSpPr>
          <p:spPr>
            <a:xfrm>
              <a:off x="7543420" y="4295027"/>
              <a:ext cx="95993" cy="75562"/>
            </a:xfrm>
            <a:custGeom>
              <a:avLst/>
              <a:gdLst/>
              <a:ahLst/>
              <a:cxnLst/>
              <a:rect l="l" t="t" r="r" b="b"/>
              <a:pathLst>
                <a:path w="1480" h="1165" extrusionOk="0">
                  <a:moveTo>
                    <a:pt x="957" y="0"/>
                  </a:moveTo>
                  <a:cubicBezTo>
                    <a:pt x="236" y="408"/>
                    <a:pt x="1" y="1066"/>
                    <a:pt x="847" y="1160"/>
                  </a:cubicBezTo>
                  <a:cubicBezTo>
                    <a:pt x="876" y="1163"/>
                    <a:pt x="903" y="1164"/>
                    <a:pt x="929" y="1164"/>
                  </a:cubicBezTo>
                  <a:cubicBezTo>
                    <a:pt x="1461" y="1164"/>
                    <a:pt x="1480" y="568"/>
                    <a:pt x="9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0" name="Google Shape;38180;p37"/>
            <p:cNvSpPr/>
            <p:nvPr/>
          </p:nvSpPr>
          <p:spPr>
            <a:xfrm>
              <a:off x="7498667" y="4344904"/>
              <a:ext cx="81270" cy="66936"/>
            </a:xfrm>
            <a:custGeom>
              <a:avLst/>
              <a:gdLst/>
              <a:ahLst/>
              <a:cxnLst/>
              <a:rect l="l" t="t" r="r" b="b"/>
              <a:pathLst>
                <a:path w="1253" h="1032" extrusionOk="0">
                  <a:moveTo>
                    <a:pt x="739" y="0"/>
                  </a:moveTo>
                  <a:cubicBezTo>
                    <a:pt x="548" y="0"/>
                    <a:pt x="298" y="68"/>
                    <a:pt x="1" y="219"/>
                  </a:cubicBezTo>
                  <a:cubicBezTo>
                    <a:pt x="130" y="676"/>
                    <a:pt x="417" y="1032"/>
                    <a:pt x="685" y="1032"/>
                  </a:cubicBezTo>
                  <a:cubicBezTo>
                    <a:pt x="840" y="1032"/>
                    <a:pt x="989" y="913"/>
                    <a:pt x="1098" y="626"/>
                  </a:cubicBezTo>
                  <a:cubicBezTo>
                    <a:pt x="1252" y="246"/>
                    <a:pt x="1103" y="0"/>
                    <a:pt x="7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1" name="Google Shape;38181;p37"/>
            <p:cNvSpPr/>
            <p:nvPr/>
          </p:nvSpPr>
          <p:spPr>
            <a:xfrm>
              <a:off x="7524092" y="4360730"/>
              <a:ext cx="53574" cy="45143"/>
            </a:xfrm>
            <a:custGeom>
              <a:avLst/>
              <a:gdLst/>
              <a:ahLst/>
              <a:cxnLst/>
              <a:rect l="l" t="t" r="r" b="b"/>
              <a:pathLst>
                <a:path w="826" h="696" extrusionOk="0">
                  <a:moveTo>
                    <a:pt x="481" y="1"/>
                  </a:moveTo>
                  <a:cubicBezTo>
                    <a:pt x="356" y="1"/>
                    <a:pt x="193" y="46"/>
                    <a:pt x="1" y="147"/>
                  </a:cubicBezTo>
                  <a:cubicBezTo>
                    <a:pt x="81" y="456"/>
                    <a:pt x="268" y="696"/>
                    <a:pt x="447" y="696"/>
                  </a:cubicBezTo>
                  <a:cubicBezTo>
                    <a:pt x="549" y="696"/>
                    <a:pt x="648" y="617"/>
                    <a:pt x="722" y="429"/>
                  </a:cubicBezTo>
                  <a:cubicBezTo>
                    <a:pt x="825" y="171"/>
                    <a:pt x="724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2" name="Google Shape;38182;p37"/>
            <p:cNvSpPr/>
            <p:nvPr/>
          </p:nvSpPr>
          <p:spPr>
            <a:xfrm>
              <a:off x="7538361" y="4368384"/>
              <a:ext cx="43067" cy="34765"/>
            </a:xfrm>
            <a:custGeom>
              <a:avLst/>
              <a:gdLst/>
              <a:ahLst/>
              <a:cxnLst/>
              <a:rect l="l" t="t" r="r" b="b"/>
              <a:pathLst>
                <a:path w="664" h="536" extrusionOk="0">
                  <a:moveTo>
                    <a:pt x="383" y="1"/>
                  </a:moveTo>
                  <a:cubicBezTo>
                    <a:pt x="283" y="1"/>
                    <a:pt x="153" y="34"/>
                    <a:pt x="0" y="107"/>
                  </a:cubicBezTo>
                  <a:cubicBezTo>
                    <a:pt x="70" y="347"/>
                    <a:pt x="223" y="536"/>
                    <a:pt x="365" y="536"/>
                  </a:cubicBezTo>
                  <a:cubicBezTo>
                    <a:pt x="446" y="536"/>
                    <a:pt x="523" y="475"/>
                    <a:pt x="580" y="327"/>
                  </a:cubicBezTo>
                  <a:cubicBezTo>
                    <a:pt x="663" y="129"/>
                    <a:pt x="581" y="1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3" name="Google Shape;38183;p37"/>
            <p:cNvSpPr/>
            <p:nvPr/>
          </p:nvSpPr>
          <p:spPr>
            <a:xfrm>
              <a:off x="7563786" y="4323436"/>
              <a:ext cx="59866" cy="48126"/>
            </a:xfrm>
            <a:custGeom>
              <a:avLst/>
              <a:gdLst/>
              <a:ahLst/>
              <a:cxnLst/>
              <a:rect l="l" t="t" r="r" b="b"/>
              <a:pathLst>
                <a:path w="923" h="742" extrusionOk="0">
                  <a:moveTo>
                    <a:pt x="596" y="1"/>
                  </a:moveTo>
                  <a:cubicBezTo>
                    <a:pt x="141" y="267"/>
                    <a:pt x="0" y="691"/>
                    <a:pt x="517" y="738"/>
                  </a:cubicBezTo>
                  <a:cubicBezTo>
                    <a:pt x="538" y="740"/>
                    <a:pt x="558" y="741"/>
                    <a:pt x="577" y="741"/>
                  </a:cubicBezTo>
                  <a:cubicBezTo>
                    <a:pt x="912" y="741"/>
                    <a:pt x="922" y="357"/>
                    <a:pt x="5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4" name="Google Shape;38184;p37"/>
            <p:cNvSpPr/>
            <p:nvPr/>
          </p:nvSpPr>
          <p:spPr>
            <a:xfrm>
              <a:off x="7567808" y="4337705"/>
              <a:ext cx="52147" cy="41900"/>
            </a:xfrm>
            <a:custGeom>
              <a:avLst/>
              <a:gdLst/>
              <a:ahLst/>
              <a:cxnLst/>
              <a:rect l="l" t="t" r="r" b="b"/>
              <a:pathLst>
                <a:path w="804" h="646" extrusionOk="0">
                  <a:moveTo>
                    <a:pt x="518" y="0"/>
                  </a:moveTo>
                  <a:lnTo>
                    <a:pt x="518" y="0"/>
                  </a:lnTo>
                  <a:cubicBezTo>
                    <a:pt x="126" y="236"/>
                    <a:pt x="1" y="596"/>
                    <a:pt x="455" y="643"/>
                  </a:cubicBezTo>
                  <a:cubicBezTo>
                    <a:pt x="470" y="644"/>
                    <a:pt x="484" y="645"/>
                    <a:pt x="498" y="645"/>
                  </a:cubicBezTo>
                  <a:cubicBezTo>
                    <a:pt x="801" y="645"/>
                    <a:pt x="803" y="316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5" name="Google Shape;38185;p37"/>
            <p:cNvSpPr/>
            <p:nvPr/>
          </p:nvSpPr>
          <p:spPr>
            <a:xfrm>
              <a:off x="7613923" y="4362092"/>
              <a:ext cx="51239" cy="45661"/>
            </a:xfrm>
            <a:custGeom>
              <a:avLst/>
              <a:gdLst/>
              <a:ahLst/>
              <a:cxnLst/>
              <a:rect l="l" t="t" r="r" b="b"/>
              <a:pathLst>
                <a:path w="790" h="704" extrusionOk="0">
                  <a:moveTo>
                    <a:pt x="420" y="1"/>
                  </a:moveTo>
                  <a:cubicBezTo>
                    <a:pt x="172" y="1"/>
                    <a:pt x="0" y="141"/>
                    <a:pt x="183" y="518"/>
                  </a:cubicBezTo>
                  <a:cubicBezTo>
                    <a:pt x="241" y="644"/>
                    <a:pt x="330" y="704"/>
                    <a:pt x="421" y="704"/>
                  </a:cubicBezTo>
                  <a:cubicBezTo>
                    <a:pt x="600" y="704"/>
                    <a:pt x="789" y="474"/>
                    <a:pt x="779" y="79"/>
                  </a:cubicBezTo>
                  <a:cubicBezTo>
                    <a:pt x="661" y="30"/>
                    <a:pt x="533" y="1"/>
                    <a:pt x="4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6" name="Google Shape;38186;p37"/>
            <p:cNvSpPr/>
            <p:nvPr/>
          </p:nvSpPr>
          <p:spPr>
            <a:xfrm>
              <a:off x="7603740" y="4366762"/>
              <a:ext cx="51239" cy="46051"/>
            </a:xfrm>
            <a:custGeom>
              <a:avLst/>
              <a:gdLst/>
              <a:ahLst/>
              <a:cxnLst/>
              <a:rect l="l" t="t" r="r" b="b"/>
              <a:pathLst>
                <a:path w="790" h="710" extrusionOk="0">
                  <a:moveTo>
                    <a:pt x="412" y="0"/>
                  </a:moveTo>
                  <a:cubicBezTo>
                    <a:pt x="165" y="0"/>
                    <a:pt x="1" y="148"/>
                    <a:pt x="184" y="524"/>
                  </a:cubicBezTo>
                  <a:cubicBezTo>
                    <a:pt x="242" y="651"/>
                    <a:pt x="330" y="710"/>
                    <a:pt x="421" y="710"/>
                  </a:cubicBezTo>
                  <a:cubicBezTo>
                    <a:pt x="600" y="710"/>
                    <a:pt x="790" y="480"/>
                    <a:pt x="779" y="85"/>
                  </a:cubicBezTo>
                  <a:cubicBezTo>
                    <a:pt x="656" y="31"/>
                    <a:pt x="525" y="0"/>
                    <a:pt x="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7" name="Google Shape;38187;p37"/>
            <p:cNvSpPr/>
            <p:nvPr/>
          </p:nvSpPr>
          <p:spPr>
            <a:xfrm>
              <a:off x="7590444" y="4412164"/>
              <a:ext cx="62784" cy="46180"/>
            </a:xfrm>
            <a:custGeom>
              <a:avLst/>
              <a:gdLst/>
              <a:ahLst/>
              <a:cxnLst/>
              <a:rect l="l" t="t" r="r" b="b"/>
              <a:pathLst>
                <a:path w="968" h="712" extrusionOk="0">
                  <a:moveTo>
                    <a:pt x="647" y="1"/>
                  </a:moveTo>
                  <a:cubicBezTo>
                    <a:pt x="558" y="1"/>
                    <a:pt x="446" y="45"/>
                    <a:pt x="310" y="153"/>
                  </a:cubicBezTo>
                  <a:cubicBezTo>
                    <a:pt x="0" y="409"/>
                    <a:pt x="235" y="712"/>
                    <a:pt x="626" y="712"/>
                  </a:cubicBezTo>
                  <a:cubicBezTo>
                    <a:pt x="689" y="712"/>
                    <a:pt x="757" y="704"/>
                    <a:pt x="827" y="686"/>
                  </a:cubicBezTo>
                  <a:cubicBezTo>
                    <a:pt x="968" y="383"/>
                    <a:pt x="908" y="1"/>
                    <a:pt x="6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8" name="Google Shape;38188;p37"/>
            <p:cNvSpPr/>
            <p:nvPr/>
          </p:nvSpPr>
          <p:spPr>
            <a:xfrm>
              <a:off x="7584477" y="4399127"/>
              <a:ext cx="62720" cy="46051"/>
            </a:xfrm>
            <a:custGeom>
              <a:avLst/>
              <a:gdLst/>
              <a:ahLst/>
              <a:cxnLst/>
              <a:rect l="l" t="t" r="r" b="b"/>
              <a:pathLst>
                <a:path w="967" h="710" extrusionOk="0">
                  <a:moveTo>
                    <a:pt x="648" y="0"/>
                  </a:moveTo>
                  <a:cubicBezTo>
                    <a:pt x="562" y="0"/>
                    <a:pt x="454" y="44"/>
                    <a:pt x="324" y="151"/>
                  </a:cubicBezTo>
                  <a:cubicBezTo>
                    <a:pt x="0" y="407"/>
                    <a:pt x="233" y="709"/>
                    <a:pt x="624" y="709"/>
                  </a:cubicBezTo>
                  <a:cubicBezTo>
                    <a:pt x="687" y="709"/>
                    <a:pt x="755" y="701"/>
                    <a:pt x="825" y="684"/>
                  </a:cubicBezTo>
                  <a:cubicBezTo>
                    <a:pt x="966" y="390"/>
                    <a:pt x="905" y="0"/>
                    <a:pt x="6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9" name="Google Shape;38189;p37"/>
            <p:cNvSpPr/>
            <p:nvPr/>
          </p:nvSpPr>
          <p:spPr>
            <a:xfrm>
              <a:off x="7540372" y="4415407"/>
              <a:ext cx="64341" cy="46440"/>
            </a:xfrm>
            <a:custGeom>
              <a:avLst/>
              <a:gdLst/>
              <a:ahLst/>
              <a:cxnLst/>
              <a:rect l="l" t="t" r="r" b="b"/>
              <a:pathLst>
                <a:path w="992" h="716" extrusionOk="0">
                  <a:moveTo>
                    <a:pt x="356" y="1"/>
                  </a:moveTo>
                  <a:cubicBezTo>
                    <a:pt x="138" y="1"/>
                    <a:pt x="1" y="358"/>
                    <a:pt x="173" y="715"/>
                  </a:cubicBezTo>
                  <a:cubicBezTo>
                    <a:pt x="183" y="715"/>
                    <a:pt x="193" y="715"/>
                    <a:pt x="204" y="715"/>
                  </a:cubicBezTo>
                  <a:cubicBezTo>
                    <a:pt x="559" y="715"/>
                    <a:pt x="991" y="453"/>
                    <a:pt x="549" y="88"/>
                  </a:cubicBezTo>
                  <a:cubicBezTo>
                    <a:pt x="482" y="27"/>
                    <a:pt x="416" y="1"/>
                    <a:pt x="3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0" name="Google Shape;38190;p37"/>
            <p:cNvSpPr/>
            <p:nvPr/>
          </p:nvSpPr>
          <p:spPr>
            <a:xfrm>
              <a:off x="7550620" y="4402695"/>
              <a:ext cx="65249" cy="46959"/>
            </a:xfrm>
            <a:custGeom>
              <a:avLst/>
              <a:gdLst/>
              <a:ahLst/>
              <a:cxnLst/>
              <a:rect l="l" t="t" r="r" b="b"/>
              <a:pathLst>
                <a:path w="1006" h="724" extrusionOk="0">
                  <a:moveTo>
                    <a:pt x="370" y="1"/>
                  </a:moveTo>
                  <a:cubicBezTo>
                    <a:pt x="140" y="1"/>
                    <a:pt x="1" y="362"/>
                    <a:pt x="187" y="723"/>
                  </a:cubicBezTo>
                  <a:cubicBezTo>
                    <a:pt x="197" y="723"/>
                    <a:pt x="207" y="723"/>
                    <a:pt x="217" y="723"/>
                  </a:cubicBezTo>
                  <a:cubicBezTo>
                    <a:pt x="559" y="723"/>
                    <a:pt x="1005" y="461"/>
                    <a:pt x="564" y="80"/>
                  </a:cubicBezTo>
                  <a:cubicBezTo>
                    <a:pt x="496" y="25"/>
                    <a:pt x="430" y="1"/>
                    <a:pt x="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1" name="Google Shape;38191;p37"/>
            <p:cNvSpPr/>
            <p:nvPr/>
          </p:nvSpPr>
          <p:spPr>
            <a:xfrm>
              <a:off x="7561970" y="4387971"/>
              <a:ext cx="65055" cy="46440"/>
            </a:xfrm>
            <a:custGeom>
              <a:avLst/>
              <a:gdLst/>
              <a:ahLst/>
              <a:cxnLst/>
              <a:rect l="l" t="t" r="r" b="b"/>
              <a:pathLst>
                <a:path w="1003" h="716" extrusionOk="0">
                  <a:moveTo>
                    <a:pt x="367" y="0"/>
                  </a:moveTo>
                  <a:cubicBezTo>
                    <a:pt x="144" y="0"/>
                    <a:pt x="0" y="357"/>
                    <a:pt x="185" y="714"/>
                  </a:cubicBezTo>
                  <a:cubicBezTo>
                    <a:pt x="195" y="715"/>
                    <a:pt x="204" y="715"/>
                    <a:pt x="214" y="715"/>
                  </a:cubicBezTo>
                  <a:cubicBezTo>
                    <a:pt x="556" y="715"/>
                    <a:pt x="1003" y="453"/>
                    <a:pt x="561" y="87"/>
                  </a:cubicBezTo>
                  <a:cubicBezTo>
                    <a:pt x="494" y="27"/>
                    <a:pt x="427" y="0"/>
                    <a:pt x="3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2" name="Google Shape;38192;p37"/>
            <p:cNvSpPr/>
            <p:nvPr/>
          </p:nvSpPr>
          <p:spPr>
            <a:xfrm>
              <a:off x="7581623" y="4393290"/>
              <a:ext cx="55261" cy="40083"/>
            </a:xfrm>
            <a:custGeom>
              <a:avLst/>
              <a:gdLst/>
              <a:ahLst/>
              <a:cxnLst/>
              <a:rect l="l" t="t" r="r" b="b"/>
              <a:pathLst>
                <a:path w="852" h="618" extrusionOk="0">
                  <a:moveTo>
                    <a:pt x="553" y="0"/>
                  </a:moveTo>
                  <a:cubicBezTo>
                    <a:pt x="489" y="0"/>
                    <a:pt x="411" y="30"/>
                    <a:pt x="321" y="100"/>
                  </a:cubicBezTo>
                  <a:cubicBezTo>
                    <a:pt x="0" y="344"/>
                    <a:pt x="289" y="617"/>
                    <a:pt x="752" y="617"/>
                  </a:cubicBezTo>
                  <a:cubicBezTo>
                    <a:pt x="765" y="617"/>
                    <a:pt x="778" y="617"/>
                    <a:pt x="791" y="617"/>
                  </a:cubicBezTo>
                  <a:cubicBezTo>
                    <a:pt x="852" y="361"/>
                    <a:pt x="780" y="0"/>
                    <a:pt x="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3" name="Google Shape;38193;p37"/>
            <p:cNvSpPr/>
            <p:nvPr/>
          </p:nvSpPr>
          <p:spPr>
            <a:xfrm>
              <a:off x="7601146" y="4371821"/>
              <a:ext cx="48061" cy="40083"/>
            </a:xfrm>
            <a:custGeom>
              <a:avLst/>
              <a:gdLst/>
              <a:ahLst/>
              <a:cxnLst/>
              <a:rect l="l" t="t" r="r" b="b"/>
              <a:pathLst>
                <a:path w="741" h="618" extrusionOk="0">
                  <a:moveTo>
                    <a:pt x="324" y="1"/>
                  </a:moveTo>
                  <a:cubicBezTo>
                    <a:pt x="137" y="1"/>
                    <a:pt x="0" y="106"/>
                    <a:pt x="82" y="399"/>
                  </a:cubicBezTo>
                  <a:cubicBezTo>
                    <a:pt x="129" y="551"/>
                    <a:pt x="211" y="618"/>
                    <a:pt x="303" y="618"/>
                  </a:cubicBezTo>
                  <a:cubicBezTo>
                    <a:pt x="458" y="618"/>
                    <a:pt x="642" y="428"/>
                    <a:pt x="741" y="133"/>
                  </a:cubicBezTo>
                  <a:cubicBezTo>
                    <a:pt x="617" y="54"/>
                    <a:pt x="457" y="1"/>
                    <a:pt x="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4" name="Google Shape;38194;p37"/>
            <p:cNvSpPr/>
            <p:nvPr/>
          </p:nvSpPr>
          <p:spPr>
            <a:xfrm>
              <a:off x="7573256" y="4349898"/>
              <a:ext cx="60709" cy="44818"/>
            </a:xfrm>
            <a:custGeom>
              <a:avLst/>
              <a:gdLst/>
              <a:ahLst/>
              <a:cxnLst/>
              <a:rect l="l" t="t" r="r" b="b"/>
              <a:pathLst>
                <a:path w="936" h="691" extrusionOk="0">
                  <a:moveTo>
                    <a:pt x="434" y="1"/>
                  </a:moveTo>
                  <a:cubicBezTo>
                    <a:pt x="172" y="216"/>
                    <a:pt x="1" y="691"/>
                    <a:pt x="488" y="691"/>
                  </a:cubicBezTo>
                  <a:cubicBezTo>
                    <a:pt x="496" y="691"/>
                    <a:pt x="504" y="690"/>
                    <a:pt x="512" y="690"/>
                  </a:cubicBezTo>
                  <a:cubicBezTo>
                    <a:pt x="936" y="690"/>
                    <a:pt x="842" y="283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5" name="Google Shape;38195;p37"/>
            <p:cNvSpPr/>
            <p:nvPr/>
          </p:nvSpPr>
          <p:spPr>
            <a:xfrm>
              <a:off x="7560738" y="4375324"/>
              <a:ext cx="49942" cy="38332"/>
            </a:xfrm>
            <a:custGeom>
              <a:avLst/>
              <a:gdLst/>
              <a:ahLst/>
              <a:cxnLst/>
              <a:rect l="l" t="t" r="r" b="b"/>
              <a:pathLst>
                <a:path w="770" h="591" extrusionOk="0">
                  <a:moveTo>
                    <a:pt x="459" y="1"/>
                  </a:moveTo>
                  <a:cubicBezTo>
                    <a:pt x="331" y="1"/>
                    <a:pt x="167" y="52"/>
                    <a:pt x="0" y="157"/>
                  </a:cubicBezTo>
                  <a:cubicBezTo>
                    <a:pt x="81" y="371"/>
                    <a:pt x="262" y="591"/>
                    <a:pt x="430" y="591"/>
                  </a:cubicBezTo>
                  <a:cubicBezTo>
                    <a:pt x="521" y="591"/>
                    <a:pt x="608" y="526"/>
                    <a:pt x="674" y="361"/>
                  </a:cubicBezTo>
                  <a:cubicBezTo>
                    <a:pt x="769" y="123"/>
                    <a:pt x="657" y="1"/>
                    <a:pt x="4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6" name="Google Shape;38196;p37"/>
            <p:cNvSpPr/>
            <p:nvPr/>
          </p:nvSpPr>
          <p:spPr>
            <a:xfrm>
              <a:off x="7500742" y="4361054"/>
              <a:ext cx="40732" cy="16345"/>
            </a:xfrm>
            <a:custGeom>
              <a:avLst/>
              <a:gdLst/>
              <a:ahLst/>
              <a:cxnLst/>
              <a:rect l="l" t="t" r="r" b="b"/>
              <a:pathLst>
                <a:path w="628" h="252" extrusionOk="0">
                  <a:moveTo>
                    <a:pt x="0" y="1"/>
                  </a:moveTo>
                  <a:lnTo>
                    <a:pt x="596" y="252"/>
                  </a:lnTo>
                  <a:lnTo>
                    <a:pt x="627" y="1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7" name="Google Shape;38197;p37"/>
            <p:cNvSpPr/>
            <p:nvPr/>
          </p:nvSpPr>
          <p:spPr>
            <a:xfrm>
              <a:off x="7598357" y="4292951"/>
              <a:ext cx="6162" cy="42808"/>
            </a:xfrm>
            <a:custGeom>
              <a:avLst/>
              <a:gdLst/>
              <a:ahLst/>
              <a:cxnLst/>
              <a:rect l="l" t="t" r="r" b="b"/>
              <a:pathLst>
                <a:path w="95" h="660" extrusionOk="0">
                  <a:moveTo>
                    <a:pt x="78" y="1"/>
                  </a:moveTo>
                  <a:lnTo>
                    <a:pt x="0" y="643"/>
                  </a:lnTo>
                  <a:lnTo>
                    <a:pt x="94" y="659"/>
                  </a:lnTo>
                  <a:lnTo>
                    <a:pt x="94" y="65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8" name="Google Shape;38198;p37"/>
            <p:cNvSpPr/>
            <p:nvPr/>
          </p:nvSpPr>
          <p:spPr>
            <a:xfrm>
              <a:off x="7654266" y="4351909"/>
              <a:ext cx="38657" cy="24517"/>
            </a:xfrm>
            <a:custGeom>
              <a:avLst/>
              <a:gdLst/>
              <a:ahLst/>
              <a:cxnLst/>
              <a:rect l="l" t="t" r="r" b="b"/>
              <a:pathLst>
                <a:path w="596" h="378" extrusionOk="0">
                  <a:moveTo>
                    <a:pt x="596" y="1"/>
                  </a:moveTo>
                  <a:lnTo>
                    <a:pt x="0" y="299"/>
                  </a:lnTo>
                  <a:lnTo>
                    <a:pt x="47" y="377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9" name="Google Shape;38199;p37"/>
            <p:cNvSpPr/>
            <p:nvPr/>
          </p:nvSpPr>
          <p:spPr>
            <a:xfrm>
              <a:off x="7537323" y="4447513"/>
              <a:ext cx="26528" cy="36646"/>
            </a:xfrm>
            <a:custGeom>
              <a:avLst/>
              <a:gdLst/>
              <a:ahLst/>
              <a:cxnLst/>
              <a:rect l="l" t="t" r="r" b="b"/>
              <a:pathLst>
                <a:path w="409" h="565" extrusionOk="0">
                  <a:moveTo>
                    <a:pt x="330" y="0"/>
                  </a:moveTo>
                  <a:lnTo>
                    <a:pt x="1" y="565"/>
                  </a:lnTo>
                  <a:lnTo>
                    <a:pt x="408" y="47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0" name="Google Shape;38200;p37"/>
            <p:cNvSpPr/>
            <p:nvPr/>
          </p:nvSpPr>
          <p:spPr>
            <a:xfrm>
              <a:off x="7579028" y="4371237"/>
              <a:ext cx="51888" cy="49877"/>
            </a:xfrm>
            <a:custGeom>
              <a:avLst/>
              <a:gdLst/>
              <a:ahLst/>
              <a:cxnLst/>
              <a:rect l="l" t="t" r="r" b="b"/>
              <a:pathLst>
                <a:path w="800" h="769" extrusionOk="0">
                  <a:moveTo>
                    <a:pt x="376" y="1"/>
                  </a:moveTo>
                  <a:cubicBezTo>
                    <a:pt x="298" y="63"/>
                    <a:pt x="235" y="157"/>
                    <a:pt x="220" y="236"/>
                  </a:cubicBezTo>
                  <a:cubicBezTo>
                    <a:pt x="157" y="236"/>
                    <a:pt x="79" y="267"/>
                    <a:pt x="0" y="314"/>
                  </a:cubicBezTo>
                  <a:cubicBezTo>
                    <a:pt x="16" y="377"/>
                    <a:pt x="47" y="424"/>
                    <a:pt x="94" y="471"/>
                  </a:cubicBezTo>
                  <a:cubicBezTo>
                    <a:pt x="63" y="549"/>
                    <a:pt x="63" y="659"/>
                    <a:pt x="126" y="769"/>
                  </a:cubicBezTo>
                  <a:cubicBezTo>
                    <a:pt x="204" y="769"/>
                    <a:pt x="314" y="737"/>
                    <a:pt x="376" y="690"/>
                  </a:cubicBezTo>
                  <a:cubicBezTo>
                    <a:pt x="439" y="737"/>
                    <a:pt x="533" y="753"/>
                    <a:pt x="643" y="753"/>
                  </a:cubicBezTo>
                  <a:cubicBezTo>
                    <a:pt x="674" y="675"/>
                    <a:pt x="674" y="581"/>
                    <a:pt x="643" y="518"/>
                  </a:cubicBezTo>
                  <a:cubicBezTo>
                    <a:pt x="706" y="471"/>
                    <a:pt x="768" y="377"/>
                    <a:pt x="800" y="283"/>
                  </a:cubicBezTo>
                  <a:cubicBezTo>
                    <a:pt x="721" y="236"/>
                    <a:pt x="627" y="204"/>
                    <a:pt x="549" y="204"/>
                  </a:cubicBezTo>
                  <a:cubicBezTo>
                    <a:pt x="517" y="126"/>
                    <a:pt x="455" y="63"/>
                    <a:pt x="3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1" name="Google Shape;38201;p37"/>
            <p:cNvSpPr/>
            <p:nvPr/>
          </p:nvSpPr>
          <p:spPr>
            <a:xfrm>
              <a:off x="7597319" y="4393225"/>
              <a:ext cx="12259" cy="12064"/>
            </a:xfrm>
            <a:custGeom>
              <a:avLst/>
              <a:gdLst/>
              <a:ahLst/>
              <a:cxnLst/>
              <a:rect l="l" t="t" r="r" b="b"/>
              <a:pathLst>
                <a:path w="189" h="186" extrusionOk="0">
                  <a:moveTo>
                    <a:pt x="102" y="0"/>
                  </a:moveTo>
                  <a:cubicBezTo>
                    <a:pt x="76" y="0"/>
                    <a:pt x="49" y="12"/>
                    <a:pt x="32" y="38"/>
                  </a:cubicBezTo>
                  <a:cubicBezTo>
                    <a:pt x="0" y="69"/>
                    <a:pt x="0" y="116"/>
                    <a:pt x="32" y="163"/>
                  </a:cubicBezTo>
                  <a:cubicBezTo>
                    <a:pt x="53" y="177"/>
                    <a:pt x="74" y="185"/>
                    <a:pt x="94" y="185"/>
                  </a:cubicBezTo>
                  <a:cubicBezTo>
                    <a:pt x="118" y="185"/>
                    <a:pt x="140" y="173"/>
                    <a:pt x="157" y="148"/>
                  </a:cubicBezTo>
                  <a:cubicBezTo>
                    <a:pt x="188" y="116"/>
                    <a:pt x="188" y="69"/>
                    <a:pt x="157" y="22"/>
                  </a:cubicBezTo>
                  <a:cubicBezTo>
                    <a:pt x="143" y="8"/>
                    <a:pt x="123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2" name="Google Shape;38202;p37"/>
            <p:cNvSpPr/>
            <p:nvPr/>
          </p:nvSpPr>
          <p:spPr>
            <a:xfrm>
              <a:off x="7631889" y="4444464"/>
              <a:ext cx="27501" cy="36646"/>
            </a:xfrm>
            <a:custGeom>
              <a:avLst/>
              <a:gdLst/>
              <a:ahLst/>
              <a:cxnLst/>
              <a:rect l="l" t="t" r="r" b="b"/>
              <a:pathLst>
                <a:path w="424" h="565" extrusionOk="0">
                  <a:moveTo>
                    <a:pt x="79" y="0"/>
                  </a:moveTo>
                  <a:lnTo>
                    <a:pt x="0" y="47"/>
                  </a:lnTo>
                  <a:lnTo>
                    <a:pt x="424" y="564"/>
                  </a:lnTo>
                  <a:lnTo>
                    <a:pt x="424" y="564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3" name="Google Shape;38203;p37"/>
            <p:cNvSpPr/>
            <p:nvPr/>
          </p:nvSpPr>
          <p:spPr>
            <a:xfrm>
              <a:off x="7430564" y="4689311"/>
              <a:ext cx="124531" cy="100144"/>
            </a:xfrm>
            <a:custGeom>
              <a:avLst/>
              <a:gdLst/>
              <a:ahLst/>
              <a:cxnLst/>
              <a:rect l="l" t="t" r="r" b="b"/>
              <a:pathLst>
                <a:path w="1920" h="1544" extrusionOk="0">
                  <a:moveTo>
                    <a:pt x="896" y="0"/>
                  </a:moveTo>
                  <a:cubicBezTo>
                    <a:pt x="639" y="0"/>
                    <a:pt x="333" y="71"/>
                    <a:pt x="1" y="238"/>
                  </a:cubicBezTo>
                  <a:cubicBezTo>
                    <a:pt x="22" y="902"/>
                    <a:pt x="307" y="1544"/>
                    <a:pt x="755" y="1544"/>
                  </a:cubicBezTo>
                  <a:cubicBezTo>
                    <a:pt x="963" y="1544"/>
                    <a:pt x="1206" y="1406"/>
                    <a:pt x="1474" y="1069"/>
                  </a:cubicBezTo>
                  <a:cubicBezTo>
                    <a:pt x="1919" y="510"/>
                    <a:pt x="1583" y="0"/>
                    <a:pt x="8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4" name="Google Shape;38204;p37"/>
            <p:cNvSpPr/>
            <p:nvPr/>
          </p:nvSpPr>
          <p:spPr>
            <a:xfrm>
              <a:off x="7494646" y="4667064"/>
              <a:ext cx="163447" cy="105268"/>
            </a:xfrm>
            <a:custGeom>
              <a:avLst/>
              <a:gdLst/>
              <a:ahLst/>
              <a:cxnLst/>
              <a:rect l="l" t="t" r="r" b="b"/>
              <a:pathLst>
                <a:path w="2520" h="1623" extrusionOk="0">
                  <a:moveTo>
                    <a:pt x="1913" y="1"/>
                  </a:moveTo>
                  <a:cubicBezTo>
                    <a:pt x="941" y="1"/>
                    <a:pt x="0" y="879"/>
                    <a:pt x="1333" y="1521"/>
                  </a:cubicBezTo>
                  <a:cubicBezTo>
                    <a:pt x="1482" y="1591"/>
                    <a:pt x="1616" y="1622"/>
                    <a:pt x="1734" y="1622"/>
                  </a:cubicBezTo>
                  <a:cubicBezTo>
                    <a:pt x="2360" y="1622"/>
                    <a:pt x="2519" y="739"/>
                    <a:pt x="19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5" name="Google Shape;38205;p37"/>
            <p:cNvSpPr/>
            <p:nvPr/>
          </p:nvSpPr>
          <p:spPr>
            <a:xfrm>
              <a:off x="7584477" y="4770451"/>
              <a:ext cx="118629" cy="97874"/>
            </a:xfrm>
            <a:custGeom>
              <a:avLst/>
              <a:gdLst/>
              <a:ahLst/>
              <a:cxnLst/>
              <a:rect l="l" t="t" r="r" b="b"/>
              <a:pathLst>
                <a:path w="1829" h="1509" extrusionOk="0">
                  <a:moveTo>
                    <a:pt x="788" y="1"/>
                  </a:moveTo>
                  <a:cubicBezTo>
                    <a:pt x="521" y="1"/>
                    <a:pt x="274" y="199"/>
                    <a:pt x="136" y="727"/>
                  </a:cubicBezTo>
                  <a:cubicBezTo>
                    <a:pt x="0" y="1234"/>
                    <a:pt x="294" y="1509"/>
                    <a:pt x="707" y="1509"/>
                  </a:cubicBezTo>
                  <a:cubicBezTo>
                    <a:pt x="1058" y="1509"/>
                    <a:pt x="1497" y="1309"/>
                    <a:pt x="1829" y="883"/>
                  </a:cubicBezTo>
                  <a:cubicBezTo>
                    <a:pt x="1631" y="442"/>
                    <a:pt x="1187" y="1"/>
                    <a:pt x="7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6" name="Google Shape;38206;p37"/>
            <p:cNvSpPr/>
            <p:nvPr/>
          </p:nvSpPr>
          <p:spPr>
            <a:xfrm>
              <a:off x="7399042" y="4783877"/>
              <a:ext cx="127190" cy="102479"/>
            </a:xfrm>
            <a:custGeom>
              <a:avLst/>
              <a:gdLst/>
              <a:ahLst/>
              <a:cxnLst/>
              <a:rect l="l" t="t" r="r" b="b"/>
              <a:pathLst>
                <a:path w="1961" h="1580" extrusionOk="0">
                  <a:moveTo>
                    <a:pt x="1125" y="1"/>
                  </a:moveTo>
                  <a:cubicBezTo>
                    <a:pt x="738" y="1"/>
                    <a:pt x="281" y="417"/>
                    <a:pt x="1" y="1131"/>
                  </a:cubicBezTo>
                  <a:cubicBezTo>
                    <a:pt x="427" y="1424"/>
                    <a:pt x="859" y="1580"/>
                    <a:pt x="1193" y="1580"/>
                  </a:cubicBezTo>
                  <a:cubicBezTo>
                    <a:pt x="1681" y="1580"/>
                    <a:pt x="1961" y="1246"/>
                    <a:pt x="1709" y="520"/>
                  </a:cubicBezTo>
                  <a:cubicBezTo>
                    <a:pt x="1583" y="164"/>
                    <a:pt x="1368" y="1"/>
                    <a:pt x="1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7" name="Google Shape;38207;p37"/>
            <p:cNvSpPr/>
            <p:nvPr/>
          </p:nvSpPr>
          <p:spPr>
            <a:xfrm>
              <a:off x="7482452" y="4845559"/>
              <a:ext cx="150021" cy="117461"/>
            </a:xfrm>
            <a:custGeom>
              <a:avLst/>
              <a:gdLst/>
              <a:ahLst/>
              <a:cxnLst/>
              <a:rect l="l" t="t" r="r" b="b"/>
              <a:pathLst>
                <a:path w="2313" h="1811" extrusionOk="0">
                  <a:moveTo>
                    <a:pt x="1199" y="0"/>
                  </a:moveTo>
                  <a:cubicBezTo>
                    <a:pt x="1147" y="0"/>
                    <a:pt x="1093" y="3"/>
                    <a:pt x="1035" y="8"/>
                  </a:cubicBezTo>
                  <a:cubicBezTo>
                    <a:pt x="63" y="70"/>
                    <a:pt x="0" y="917"/>
                    <a:pt x="1191" y="1810"/>
                  </a:cubicBezTo>
                  <a:cubicBezTo>
                    <a:pt x="2045" y="1091"/>
                    <a:pt x="2312" y="0"/>
                    <a:pt x="1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8" name="Google Shape;38208;p37"/>
            <p:cNvSpPr/>
            <p:nvPr/>
          </p:nvSpPr>
          <p:spPr>
            <a:xfrm>
              <a:off x="7470258" y="4724465"/>
              <a:ext cx="162669" cy="144962"/>
            </a:xfrm>
            <a:custGeom>
              <a:avLst/>
              <a:gdLst/>
              <a:ahLst/>
              <a:cxnLst/>
              <a:rect l="l" t="t" r="r" b="b"/>
              <a:pathLst>
                <a:path w="2508" h="2235" extrusionOk="0">
                  <a:moveTo>
                    <a:pt x="1262" y="0"/>
                  </a:moveTo>
                  <a:cubicBezTo>
                    <a:pt x="799" y="0"/>
                    <a:pt x="367" y="286"/>
                    <a:pt x="204" y="762"/>
                  </a:cubicBezTo>
                  <a:cubicBezTo>
                    <a:pt x="0" y="1342"/>
                    <a:pt x="314" y="1969"/>
                    <a:pt x="894" y="2172"/>
                  </a:cubicBezTo>
                  <a:cubicBezTo>
                    <a:pt x="1017" y="2215"/>
                    <a:pt x="1142" y="2235"/>
                    <a:pt x="1264" y="2235"/>
                  </a:cubicBezTo>
                  <a:cubicBezTo>
                    <a:pt x="1731" y="2235"/>
                    <a:pt x="2158" y="1942"/>
                    <a:pt x="2320" y="1483"/>
                  </a:cubicBezTo>
                  <a:cubicBezTo>
                    <a:pt x="2508" y="887"/>
                    <a:pt x="2210" y="260"/>
                    <a:pt x="1615" y="56"/>
                  </a:cubicBezTo>
                  <a:cubicBezTo>
                    <a:pt x="1498" y="18"/>
                    <a:pt x="1379" y="0"/>
                    <a:pt x="1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9" name="Google Shape;38209;p37"/>
            <p:cNvSpPr/>
            <p:nvPr/>
          </p:nvSpPr>
          <p:spPr>
            <a:xfrm>
              <a:off x="7443795" y="4701569"/>
              <a:ext cx="111429" cy="88793"/>
            </a:xfrm>
            <a:custGeom>
              <a:avLst/>
              <a:gdLst/>
              <a:ahLst/>
              <a:cxnLst/>
              <a:rect l="l" t="t" r="r" b="b"/>
              <a:pathLst>
                <a:path w="1718" h="1369" extrusionOk="0">
                  <a:moveTo>
                    <a:pt x="798" y="0"/>
                  </a:moveTo>
                  <a:cubicBezTo>
                    <a:pt x="569" y="0"/>
                    <a:pt x="297" y="62"/>
                    <a:pt x="1" y="206"/>
                  </a:cubicBezTo>
                  <a:cubicBezTo>
                    <a:pt x="22" y="795"/>
                    <a:pt x="270" y="1369"/>
                    <a:pt x="670" y="1369"/>
                  </a:cubicBezTo>
                  <a:cubicBezTo>
                    <a:pt x="856" y="1369"/>
                    <a:pt x="1074" y="1245"/>
                    <a:pt x="1317" y="942"/>
                  </a:cubicBezTo>
                  <a:cubicBezTo>
                    <a:pt x="1718" y="450"/>
                    <a:pt x="1417" y="0"/>
                    <a:pt x="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0" name="Google Shape;38210;p37"/>
            <p:cNvSpPr/>
            <p:nvPr/>
          </p:nvSpPr>
          <p:spPr>
            <a:xfrm>
              <a:off x="7500742" y="4681333"/>
              <a:ext cx="145870" cy="94371"/>
            </a:xfrm>
            <a:custGeom>
              <a:avLst/>
              <a:gdLst/>
              <a:ahLst/>
              <a:cxnLst/>
              <a:rect l="l" t="t" r="r" b="b"/>
              <a:pathLst>
                <a:path w="2249" h="1455" extrusionOk="0">
                  <a:moveTo>
                    <a:pt x="1709" y="0"/>
                  </a:moveTo>
                  <a:lnTo>
                    <a:pt x="1709" y="0"/>
                  </a:lnTo>
                  <a:cubicBezTo>
                    <a:pt x="831" y="16"/>
                    <a:pt x="0" y="784"/>
                    <a:pt x="1192" y="1364"/>
                  </a:cubicBezTo>
                  <a:cubicBezTo>
                    <a:pt x="1327" y="1427"/>
                    <a:pt x="1448" y="1455"/>
                    <a:pt x="1554" y="1455"/>
                  </a:cubicBezTo>
                  <a:cubicBezTo>
                    <a:pt x="2114" y="1455"/>
                    <a:pt x="2249" y="672"/>
                    <a:pt x="17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1" name="Google Shape;38211;p37"/>
            <p:cNvSpPr/>
            <p:nvPr/>
          </p:nvSpPr>
          <p:spPr>
            <a:xfrm>
              <a:off x="7581558" y="4773694"/>
              <a:ext cx="105268" cy="87626"/>
            </a:xfrm>
            <a:custGeom>
              <a:avLst/>
              <a:gdLst/>
              <a:ahLst/>
              <a:cxnLst/>
              <a:rect l="l" t="t" r="r" b="b"/>
              <a:pathLst>
                <a:path w="1623" h="1351" extrusionOk="0">
                  <a:moveTo>
                    <a:pt x="708" y="1"/>
                  </a:moveTo>
                  <a:cubicBezTo>
                    <a:pt x="468" y="1"/>
                    <a:pt x="244" y="180"/>
                    <a:pt x="118" y="661"/>
                  </a:cubicBezTo>
                  <a:cubicBezTo>
                    <a:pt x="0" y="1108"/>
                    <a:pt x="263" y="1350"/>
                    <a:pt x="628" y="1350"/>
                  </a:cubicBezTo>
                  <a:cubicBezTo>
                    <a:pt x="942" y="1350"/>
                    <a:pt x="1333" y="1171"/>
                    <a:pt x="1623" y="786"/>
                  </a:cubicBezTo>
                  <a:cubicBezTo>
                    <a:pt x="1454" y="394"/>
                    <a:pt x="1063" y="1"/>
                    <a:pt x="7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2" name="Google Shape;38212;p37"/>
            <p:cNvSpPr/>
            <p:nvPr/>
          </p:nvSpPr>
          <p:spPr>
            <a:xfrm>
              <a:off x="7415322" y="4785823"/>
              <a:ext cx="113764" cy="91323"/>
            </a:xfrm>
            <a:custGeom>
              <a:avLst/>
              <a:gdLst/>
              <a:ahLst/>
              <a:cxnLst/>
              <a:rect l="l" t="t" r="r" b="b"/>
              <a:pathLst>
                <a:path w="1754" h="1408" extrusionOk="0">
                  <a:moveTo>
                    <a:pt x="1008" y="1"/>
                  </a:moveTo>
                  <a:cubicBezTo>
                    <a:pt x="663" y="1"/>
                    <a:pt x="252" y="370"/>
                    <a:pt x="1" y="1007"/>
                  </a:cubicBezTo>
                  <a:cubicBezTo>
                    <a:pt x="389" y="1268"/>
                    <a:pt x="778" y="1408"/>
                    <a:pt x="1076" y="1408"/>
                  </a:cubicBezTo>
                  <a:cubicBezTo>
                    <a:pt x="1511" y="1408"/>
                    <a:pt x="1754" y="1110"/>
                    <a:pt x="1521" y="458"/>
                  </a:cubicBezTo>
                  <a:cubicBezTo>
                    <a:pt x="1413" y="145"/>
                    <a:pt x="1223" y="1"/>
                    <a:pt x="10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3" name="Google Shape;38213;p37"/>
            <p:cNvSpPr/>
            <p:nvPr/>
          </p:nvSpPr>
          <p:spPr>
            <a:xfrm>
              <a:off x="7490559" y="4840629"/>
              <a:ext cx="134130" cy="105073"/>
            </a:xfrm>
            <a:custGeom>
              <a:avLst/>
              <a:gdLst/>
              <a:ahLst/>
              <a:cxnLst/>
              <a:rect l="l" t="t" r="r" b="b"/>
              <a:pathLst>
                <a:path w="2068" h="1620" extrusionOk="0">
                  <a:moveTo>
                    <a:pt x="1047" y="1"/>
                  </a:moveTo>
                  <a:cubicBezTo>
                    <a:pt x="1008" y="1"/>
                    <a:pt x="968" y="2"/>
                    <a:pt x="925" y="5"/>
                  </a:cubicBezTo>
                  <a:cubicBezTo>
                    <a:pt x="63" y="68"/>
                    <a:pt x="1" y="820"/>
                    <a:pt x="1051" y="1620"/>
                  </a:cubicBezTo>
                  <a:cubicBezTo>
                    <a:pt x="1821" y="970"/>
                    <a:pt x="2067" y="1"/>
                    <a:pt x="10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4" name="Google Shape;38214;p37"/>
            <p:cNvSpPr/>
            <p:nvPr/>
          </p:nvSpPr>
          <p:spPr>
            <a:xfrm>
              <a:off x="7512936" y="4838619"/>
              <a:ext cx="88599" cy="69465"/>
            </a:xfrm>
            <a:custGeom>
              <a:avLst/>
              <a:gdLst/>
              <a:ahLst/>
              <a:cxnLst/>
              <a:rect l="l" t="t" r="r" b="b"/>
              <a:pathLst>
                <a:path w="1366" h="1071" extrusionOk="0">
                  <a:moveTo>
                    <a:pt x="707" y="1"/>
                  </a:moveTo>
                  <a:cubicBezTo>
                    <a:pt x="677" y="1"/>
                    <a:pt x="645" y="2"/>
                    <a:pt x="612" y="5"/>
                  </a:cubicBezTo>
                  <a:cubicBezTo>
                    <a:pt x="47" y="36"/>
                    <a:pt x="0" y="538"/>
                    <a:pt x="706" y="1071"/>
                  </a:cubicBezTo>
                  <a:cubicBezTo>
                    <a:pt x="1200" y="636"/>
                    <a:pt x="1365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5" name="Google Shape;38215;p37"/>
            <p:cNvSpPr/>
            <p:nvPr/>
          </p:nvSpPr>
          <p:spPr>
            <a:xfrm>
              <a:off x="7520071" y="4831614"/>
              <a:ext cx="69530" cy="55131"/>
            </a:xfrm>
            <a:custGeom>
              <a:avLst/>
              <a:gdLst/>
              <a:ahLst/>
              <a:cxnLst/>
              <a:rect l="l" t="t" r="r" b="b"/>
              <a:pathLst>
                <a:path w="1072" h="850" extrusionOk="0">
                  <a:moveTo>
                    <a:pt x="557" y="0"/>
                  </a:moveTo>
                  <a:cubicBezTo>
                    <a:pt x="534" y="0"/>
                    <a:pt x="511" y="1"/>
                    <a:pt x="486" y="3"/>
                  </a:cubicBezTo>
                  <a:cubicBezTo>
                    <a:pt x="31" y="34"/>
                    <a:pt x="0" y="426"/>
                    <a:pt x="549" y="850"/>
                  </a:cubicBezTo>
                  <a:cubicBezTo>
                    <a:pt x="954" y="504"/>
                    <a:pt x="1072" y="0"/>
                    <a:pt x="5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6" name="Google Shape;38216;p37"/>
            <p:cNvSpPr/>
            <p:nvPr/>
          </p:nvSpPr>
          <p:spPr>
            <a:xfrm>
              <a:off x="7453978" y="4796589"/>
              <a:ext cx="71735" cy="57790"/>
            </a:xfrm>
            <a:custGeom>
              <a:avLst/>
              <a:gdLst/>
              <a:ahLst/>
              <a:cxnLst/>
              <a:rect l="l" t="t" r="r" b="b"/>
              <a:pathLst>
                <a:path w="1106" h="891" extrusionOk="0">
                  <a:moveTo>
                    <a:pt x="632" y="0"/>
                  </a:moveTo>
                  <a:cubicBezTo>
                    <a:pt x="414" y="0"/>
                    <a:pt x="154" y="233"/>
                    <a:pt x="0" y="637"/>
                  </a:cubicBezTo>
                  <a:cubicBezTo>
                    <a:pt x="242" y="803"/>
                    <a:pt x="486" y="891"/>
                    <a:pt x="675" y="891"/>
                  </a:cubicBezTo>
                  <a:cubicBezTo>
                    <a:pt x="950" y="891"/>
                    <a:pt x="1105" y="702"/>
                    <a:pt x="956" y="292"/>
                  </a:cubicBezTo>
                  <a:cubicBezTo>
                    <a:pt x="890" y="93"/>
                    <a:pt x="769" y="0"/>
                    <a:pt x="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7" name="Google Shape;38217;p37"/>
            <p:cNvSpPr/>
            <p:nvPr/>
          </p:nvSpPr>
          <p:spPr>
            <a:xfrm>
              <a:off x="7472269" y="4794968"/>
              <a:ext cx="62395" cy="49877"/>
            </a:xfrm>
            <a:custGeom>
              <a:avLst/>
              <a:gdLst/>
              <a:ahLst/>
              <a:cxnLst/>
              <a:rect l="l" t="t" r="r" b="b"/>
              <a:pathLst>
                <a:path w="962" h="769" extrusionOk="0">
                  <a:moveTo>
                    <a:pt x="549" y="0"/>
                  </a:moveTo>
                  <a:cubicBezTo>
                    <a:pt x="360" y="0"/>
                    <a:pt x="136" y="205"/>
                    <a:pt x="0" y="552"/>
                  </a:cubicBezTo>
                  <a:cubicBezTo>
                    <a:pt x="211" y="693"/>
                    <a:pt x="424" y="768"/>
                    <a:pt x="588" y="768"/>
                  </a:cubicBezTo>
                  <a:cubicBezTo>
                    <a:pt x="827" y="768"/>
                    <a:pt x="961" y="608"/>
                    <a:pt x="831" y="255"/>
                  </a:cubicBezTo>
                  <a:cubicBezTo>
                    <a:pt x="771" y="80"/>
                    <a:pt x="667" y="0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8" name="Google Shape;38218;p37"/>
            <p:cNvSpPr/>
            <p:nvPr/>
          </p:nvSpPr>
          <p:spPr>
            <a:xfrm>
              <a:off x="7471231" y="4724206"/>
              <a:ext cx="75173" cy="60579"/>
            </a:xfrm>
            <a:custGeom>
              <a:avLst/>
              <a:gdLst/>
              <a:ahLst/>
              <a:cxnLst/>
              <a:rect l="l" t="t" r="r" b="b"/>
              <a:pathLst>
                <a:path w="1159" h="934" extrusionOk="0">
                  <a:moveTo>
                    <a:pt x="532" y="1"/>
                  </a:moveTo>
                  <a:cubicBezTo>
                    <a:pt x="379" y="1"/>
                    <a:pt x="198" y="42"/>
                    <a:pt x="1" y="139"/>
                  </a:cubicBezTo>
                  <a:cubicBezTo>
                    <a:pt x="12" y="547"/>
                    <a:pt x="185" y="934"/>
                    <a:pt x="459" y="934"/>
                  </a:cubicBezTo>
                  <a:cubicBezTo>
                    <a:pt x="585" y="934"/>
                    <a:pt x="732" y="853"/>
                    <a:pt x="894" y="656"/>
                  </a:cubicBezTo>
                  <a:cubicBezTo>
                    <a:pt x="1158" y="312"/>
                    <a:pt x="951" y="1"/>
                    <a:pt x="5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9" name="Google Shape;38219;p37"/>
            <p:cNvSpPr/>
            <p:nvPr/>
          </p:nvSpPr>
          <p:spPr>
            <a:xfrm>
              <a:off x="7483425" y="4734389"/>
              <a:ext cx="75108" cy="60255"/>
            </a:xfrm>
            <a:custGeom>
              <a:avLst/>
              <a:gdLst/>
              <a:ahLst/>
              <a:cxnLst/>
              <a:rect l="l" t="t" r="r" b="b"/>
              <a:pathLst>
                <a:path w="1158" h="929" extrusionOk="0">
                  <a:moveTo>
                    <a:pt x="534" y="0"/>
                  </a:moveTo>
                  <a:cubicBezTo>
                    <a:pt x="381" y="0"/>
                    <a:pt x="199" y="42"/>
                    <a:pt x="1" y="138"/>
                  </a:cubicBezTo>
                  <a:cubicBezTo>
                    <a:pt x="12" y="544"/>
                    <a:pt x="182" y="929"/>
                    <a:pt x="454" y="929"/>
                  </a:cubicBezTo>
                  <a:cubicBezTo>
                    <a:pt x="581" y="929"/>
                    <a:pt x="730" y="845"/>
                    <a:pt x="894" y="640"/>
                  </a:cubicBezTo>
                  <a:cubicBezTo>
                    <a:pt x="1158" y="308"/>
                    <a:pt x="952" y="0"/>
                    <a:pt x="5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0" name="Google Shape;38220;p37"/>
            <p:cNvSpPr/>
            <p:nvPr/>
          </p:nvSpPr>
          <p:spPr>
            <a:xfrm>
              <a:off x="7517022" y="4706758"/>
              <a:ext cx="102090" cy="66287"/>
            </a:xfrm>
            <a:custGeom>
              <a:avLst/>
              <a:gdLst/>
              <a:ahLst/>
              <a:cxnLst/>
              <a:rect l="l" t="t" r="r" b="b"/>
              <a:pathLst>
                <a:path w="1574" h="1022" extrusionOk="0">
                  <a:moveTo>
                    <a:pt x="1191" y="0"/>
                  </a:moveTo>
                  <a:cubicBezTo>
                    <a:pt x="580" y="0"/>
                    <a:pt x="0" y="549"/>
                    <a:pt x="831" y="956"/>
                  </a:cubicBezTo>
                  <a:cubicBezTo>
                    <a:pt x="926" y="1001"/>
                    <a:pt x="1012" y="1022"/>
                    <a:pt x="1086" y="1022"/>
                  </a:cubicBezTo>
                  <a:cubicBezTo>
                    <a:pt x="1479" y="1022"/>
                    <a:pt x="1573" y="461"/>
                    <a:pt x="1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1" name="Google Shape;38221;p37"/>
            <p:cNvSpPr/>
            <p:nvPr/>
          </p:nvSpPr>
          <p:spPr>
            <a:xfrm>
              <a:off x="7503791" y="4722000"/>
              <a:ext cx="102998" cy="65379"/>
            </a:xfrm>
            <a:custGeom>
              <a:avLst/>
              <a:gdLst/>
              <a:ahLst/>
              <a:cxnLst/>
              <a:rect l="l" t="t" r="r" b="b"/>
              <a:pathLst>
                <a:path w="1588" h="1008" extrusionOk="0">
                  <a:moveTo>
                    <a:pt x="1207" y="0"/>
                  </a:moveTo>
                  <a:cubicBezTo>
                    <a:pt x="596" y="0"/>
                    <a:pt x="0" y="549"/>
                    <a:pt x="847" y="941"/>
                  </a:cubicBezTo>
                  <a:cubicBezTo>
                    <a:pt x="944" y="987"/>
                    <a:pt x="1030" y="1007"/>
                    <a:pt x="1106" y="1007"/>
                  </a:cubicBezTo>
                  <a:cubicBezTo>
                    <a:pt x="1496" y="1007"/>
                    <a:pt x="1588" y="460"/>
                    <a:pt x="12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2" name="Google Shape;38222;p37"/>
            <p:cNvSpPr/>
            <p:nvPr/>
          </p:nvSpPr>
          <p:spPr>
            <a:xfrm>
              <a:off x="7584736" y="4784006"/>
              <a:ext cx="71605" cy="58828"/>
            </a:xfrm>
            <a:custGeom>
              <a:avLst/>
              <a:gdLst/>
              <a:ahLst/>
              <a:cxnLst/>
              <a:rect l="l" t="t" r="r" b="b"/>
              <a:pathLst>
                <a:path w="1104" h="907" extrusionOk="0">
                  <a:moveTo>
                    <a:pt x="477" y="1"/>
                  </a:moveTo>
                  <a:cubicBezTo>
                    <a:pt x="315" y="1"/>
                    <a:pt x="166" y="120"/>
                    <a:pt x="85" y="439"/>
                  </a:cubicBezTo>
                  <a:cubicBezTo>
                    <a:pt x="0" y="743"/>
                    <a:pt x="180" y="906"/>
                    <a:pt x="429" y="906"/>
                  </a:cubicBezTo>
                  <a:cubicBezTo>
                    <a:pt x="643" y="906"/>
                    <a:pt x="908" y="787"/>
                    <a:pt x="1103" y="533"/>
                  </a:cubicBezTo>
                  <a:cubicBezTo>
                    <a:pt x="991" y="270"/>
                    <a:pt x="719" y="1"/>
                    <a:pt x="4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3" name="Google Shape;38223;p37"/>
            <p:cNvSpPr/>
            <p:nvPr/>
          </p:nvSpPr>
          <p:spPr>
            <a:xfrm>
              <a:off x="7562878" y="4777910"/>
              <a:ext cx="71087" cy="59217"/>
            </a:xfrm>
            <a:custGeom>
              <a:avLst/>
              <a:gdLst/>
              <a:ahLst/>
              <a:cxnLst/>
              <a:rect l="l" t="t" r="r" b="b"/>
              <a:pathLst>
                <a:path w="1096" h="913" extrusionOk="0">
                  <a:moveTo>
                    <a:pt x="476" y="1"/>
                  </a:moveTo>
                  <a:cubicBezTo>
                    <a:pt x="315" y="1"/>
                    <a:pt x="165" y="120"/>
                    <a:pt x="77" y="439"/>
                  </a:cubicBezTo>
                  <a:cubicBezTo>
                    <a:pt x="0" y="745"/>
                    <a:pt x="181" y="912"/>
                    <a:pt x="430" y="912"/>
                  </a:cubicBezTo>
                  <a:cubicBezTo>
                    <a:pt x="642" y="912"/>
                    <a:pt x="902" y="792"/>
                    <a:pt x="1096" y="533"/>
                  </a:cubicBezTo>
                  <a:cubicBezTo>
                    <a:pt x="983" y="270"/>
                    <a:pt x="717" y="1"/>
                    <a:pt x="4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4" name="Google Shape;38224;p37"/>
            <p:cNvSpPr/>
            <p:nvPr/>
          </p:nvSpPr>
          <p:spPr>
            <a:xfrm>
              <a:off x="7537972" y="4772851"/>
              <a:ext cx="70568" cy="58763"/>
            </a:xfrm>
            <a:custGeom>
              <a:avLst/>
              <a:gdLst/>
              <a:ahLst/>
              <a:cxnLst/>
              <a:rect l="l" t="t" r="r" b="b"/>
              <a:pathLst>
                <a:path w="1088" h="906" extrusionOk="0">
                  <a:moveTo>
                    <a:pt x="471" y="0"/>
                  </a:moveTo>
                  <a:cubicBezTo>
                    <a:pt x="313" y="0"/>
                    <a:pt x="166" y="119"/>
                    <a:pt x="85" y="439"/>
                  </a:cubicBezTo>
                  <a:cubicBezTo>
                    <a:pt x="0" y="743"/>
                    <a:pt x="175" y="906"/>
                    <a:pt x="420" y="906"/>
                  </a:cubicBezTo>
                  <a:cubicBezTo>
                    <a:pt x="630" y="906"/>
                    <a:pt x="893" y="786"/>
                    <a:pt x="1088" y="533"/>
                  </a:cubicBezTo>
                  <a:cubicBezTo>
                    <a:pt x="975" y="269"/>
                    <a:pt x="709" y="0"/>
                    <a:pt x="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5" name="Google Shape;38225;p37"/>
            <p:cNvSpPr/>
            <p:nvPr/>
          </p:nvSpPr>
          <p:spPr>
            <a:xfrm>
              <a:off x="7506839" y="4734194"/>
              <a:ext cx="81918" cy="62849"/>
            </a:xfrm>
            <a:custGeom>
              <a:avLst/>
              <a:gdLst/>
              <a:ahLst/>
              <a:cxnLst/>
              <a:rect l="l" t="t" r="r" b="b"/>
              <a:pathLst>
                <a:path w="1263" h="969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549" y="110"/>
                    <a:pt x="0" y="565"/>
                    <a:pt x="643" y="894"/>
                  </a:cubicBezTo>
                  <a:cubicBezTo>
                    <a:pt x="737" y="945"/>
                    <a:pt x="820" y="969"/>
                    <a:pt x="889" y="969"/>
                  </a:cubicBezTo>
                  <a:cubicBezTo>
                    <a:pt x="1202" y="969"/>
                    <a:pt x="1263" y="500"/>
                    <a:pt x="10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6" name="Google Shape;38226;p37"/>
            <p:cNvSpPr/>
            <p:nvPr/>
          </p:nvSpPr>
          <p:spPr>
            <a:xfrm>
              <a:off x="7493608" y="4744896"/>
              <a:ext cx="74978" cy="54288"/>
            </a:xfrm>
            <a:custGeom>
              <a:avLst/>
              <a:gdLst/>
              <a:ahLst/>
              <a:cxnLst/>
              <a:rect l="l" t="t" r="r" b="b"/>
              <a:pathLst>
                <a:path w="1156" h="837" extrusionOk="0">
                  <a:moveTo>
                    <a:pt x="211" y="0"/>
                  </a:moveTo>
                  <a:cubicBezTo>
                    <a:pt x="158" y="0"/>
                    <a:pt x="103" y="3"/>
                    <a:pt x="48" y="8"/>
                  </a:cubicBezTo>
                  <a:cubicBezTo>
                    <a:pt x="0" y="373"/>
                    <a:pt x="131" y="837"/>
                    <a:pt x="418" y="837"/>
                  </a:cubicBezTo>
                  <a:cubicBezTo>
                    <a:pt x="513" y="837"/>
                    <a:pt x="625" y="786"/>
                    <a:pt x="753" y="666"/>
                  </a:cubicBezTo>
                  <a:cubicBezTo>
                    <a:pt x="1155" y="307"/>
                    <a:pt x="793" y="0"/>
                    <a:pt x="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7" name="Google Shape;38227;p37"/>
            <p:cNvSpPr/>
            <p:nvPr/>
          </p:nvSpPr>
          <p:spPr>
            <a:xfrm>
              <a:off x="7486473" y="4774472"/>
              <a:ext cx="67779" cy="55520"/>
            </a:xfrm>
            <a:custGeom>
              <a:avLst/>
              <a:gdLst/>
              <a:ahLst/>
              <a:cxnLst/>
              <a:rect l="l" t="t" r="r" b="b"/>
              <a:pathLst>
                <a:path w="1045" h="856" extrusionOk="0">
                  <a:moveTo>
                    <a:pt x="521" y="1"/>
                  </a:moveTo>
                  <a:cubicBezTo>
                    <a:pt x="300" y="1"/>
                    <a:pt x="74" y="310"/>
                    <a:pt x="1" y="759"/>
                  </a:cubicBezTo>
                  <a:cubicBezTo>
                    <a:pt x="142" y="819"/>
                    <a:pt x="310" y="855"/>
                    <a:pt x="463" y="855"/>
                  </a:cubicBezTo>
                  <a:cubicBezTo>
                    <a:pt x="788" y="855"/>
                    <a:pt x="1044" y="694"/>
                    <a:pt x="832" y="257"/>
                  </a:cubicBezTo>
                  <a:cubicBezTo>
                    <a:pt x="742" y="79"/>
                    <a:pt x="632" y="1"/>
                    <a:pt x="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8" name="Google Shape;38228;p37"/>
            <p:cNvSpPr/>
            <p:nvPr/>
          </p:nvSpPr>
          <p:spPr>
            <a:xfrm>
              <a:off x="7507877" y="4789974"/>
              <a:ext cx="82437" cy="62201"/>
            </a:xfrm>
            <a:custGeom>
              <a:avLst/>
              <a:gdLst/>
              <a:ahLst/>
              <a:cxnLst/>
              <a:rect l="l" t="t" r="r" b="b"/>
              <a:pathLst>
                <a:path w="1271" h="959" extrusionOk="0">
                  <a:moveTo>
                    <a:pt x="648" y="0"/>
                  </a:moveTo>
                  <a:cubicBezTo>
                    <a:pt x="626" y="0"/>
                    <a:pt x="604" y="1"/>
                    <a:pt x="580" y="2"/>
                  </a:cubicBezTo>
                  <a:cubicBezTo>
                    <a:pt x="0" y="50"/>
                    <a:pt x="157" y="598"/>
                    <a:pt x="721" y="959"/>
                  </a:cubicBezTo>
                  <a:cubicBezTo>
                    <a:pt x="1054" y="640"/>
                    <a:pt x="1271" y="0"/>
                    <a:pt x="6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9" name="Google Shape;38229;p37"/>
            <p:cNvSpPr/>
            <p:nvPr/>
          </p:nvSpPr>
          <p:spPr>
            <a:xfrm>
              <a:off x="7550555" y="4884669"/>
              <a:ext cx="10248" cy="57985"/>
            </a:xfrm>
            <a:custGeom>
              <a:avLst/>
              <a:gdLst/>
              <a:ahLst/>
              <a:cxnLst/>
              <a:rect l="l" t="t" r="r" b="b"/>
              <a:pathLst>
                <a:path w="158" h="894" extrusionOk="0">
                  <a:moveTo>
                    <a:pt x="0" y="0"/>
                  </a:moveTo>
                  <a:lnTo>
                    <a:pt x="157" y="894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0" name="Google Shape;38230;p37"/>
            <p:cNvSpPr/>
            <p:nvPr/>
          </p:nvSpPr>
          <p:spPr>
            <a:xfrm>
              <a:off x="7413311" y="4828760"/>
              <a:ext cx="55974" cy="26463"/>
            </a:xfrm>
            <a:custGeom>
              <a:avLst/>
              <a:gdLst/>
              <a:ahLst/>
              <a:cxnLst/>
              <a:rect l="l" t="t" r="r" b="b"/>
              <a:pathLst>
                <a:path w="863" h="408" extrusionOk="0">
                  <a:moveTo>
                    <a:pt x="831" y="0"/>
                  </a:moveTo>
                  <a:lnTo>
                    <a:pt x="0" y="408"/>
                  </a:lnTo>
                  <a:lnTo>
                    <a:pt x="862" y="110"/>
                  </a:lnTo>
                  <a:lnTo>
                    <a:pt x="8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1" name="Google Shape;38231;p37"/>
            <p:cNvSpPr/>
            <p:nvPr/>
          </p:nvSpPr>
          <p:spPr>
            <a:xfrm>
              <a:off x="7435688" y="4708769"/>
              <a:ext cx="50850" cy="36646"/>
            </a:xfrm>
            <a:custGeom>
              <a:avLst/>
              <a:gdLst/>
              <a:ahLst/>
              <a:cxnLst/>
              <a:rect l="l" t="t" r="r" b="b"/>
              <a:pathLst>
                <a:path w="784" h="565" extrusionOk="0">
                  <a:moveTo>
                    <a:pt x="0" y="1"/>
                  </a:moveTo>
                  <a:lnTo>
                    <a:pt x="706" y="565"/>
                  </a:lnTo>
                  <a:lnTo>
                    <a:pt x="784" y="45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2" name="Google Shape;38232;p37"/>
            <p:cNvSpPr/>
            <p:nvPr/>
          </p:nvSpPr>
          <p:spPr>
            <a:xfrm>
              <a:off x="7633900" y="4810404"/>
              <a:ext cx="58050" cy="13296"/>
            </a:xfrm>
            <a:custGeom>
              <a:avLst/>
              <a:gdLst/>
              <a:ahLst/>
              <a:cxnLst/>
              <a:rect l="l" t="t" r="r" b="b"/>
              <a:pathLst>
                <a:path w="895" h="205" extrusionOk="0">
                  <a:moveTo>
                    <a:pt x="16" y="1"/>
                  </a:moveTo>
                  <a:lnTo>
                    <a:pt x="1" y="126"/>
                  </a:lnTo>
                  <a:lnTo>
                    <a:pt x="894" y="205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3" name="Google Shape;38233;p37"/>
            <p:cNvSpPr/>
            <p:nvPr/>
          </p:nvSpPr>
          <p:spPr>
            <a:xfrm>
              <a:off x="7511898" y="4756571"/>
              <a:ext cx="72254" cy="69206"/>
            </a:xfrm>
            <a:custGeom>
              <a:avLst/>
              <a:gdLst/>
              <a:ahLst/>
              <a:cxnLst/>
              <a:rect l="l" t="t" r="r" b="b"/>
              <a:pathLst>
                <a:path w="1114" h="1067" extrusionOk="0">
                  <a:moveTo>
                    <a:pt x="784" y="0"/>
                  </a:moveTo>
                  <a:cubicBezTo>
                    <a:pt x="675" y="32"/>
                    <a:pt x="565" y="79"/>
                    <a:pt x="487" y="157"/>
                  </a:cubicBezTo>
                  <a:cubicBezTo>
                    <a:pt x="416" y="122"/>
                    <a:pt x="319" y="104"/>
                    <a:pt x="209" y="104"/>
                  </a:cubicBezTo>
                  <a:cubicBezTo>
                    <a:pt x="172" y="104"/>
                    <a:pt x="134" y="106"/>
                    <a:pt x="95" y="110"/>
                  </a:cubicBezTo>
                  <a:cubicBezTo>
                    <a:pt x="79" y="220"/>
                    <a:pt x="95" y="361"/>
                    <a:pt x="157" y="455"/>
                  </a:cubicBezTo>
                  <a:cubicBezTo>
                    <a:pt x="79" y="533"/>
                    <a:pt x="32" y="659"/>
                    <a:pt x="1" y="815"/>
                  </a:cubicBezTo>
                  <a:cubicBezTo>
                    <a:pt x="82" y="846"/>
                    <a:pt x="176" y="863"/>
                    <a:pt x="262" y="863"/>
                  </a:cubicBezTo>
                  <a:cubicBezTo>
                    <a:pt x="309" y="863"/>
                    <a:pt x="354" y="858"/>
                    <a:pt x="393" y="847"/>
                  </a:cubicBezTo>
                  <a:cubicBezTo>
                    <a:pt x="440" y="925"/>
                    <a:pt x="518" y="1003"/>
                    <a:pt x="628" y="1066"/>
                  </a:cubicBezTo>
                  <a:cubicBezTo>
                    <a:pt x="675" y="1019"/>
                    <a:pt x="722" y="941"/>
                    <a:pt x="769" y="878"/>
                  </a:cubicBezTo>
                  <a:cubicBezTo>
                    <a:pt x="879" y="862"/>
                    <a:pt x="1004" y="800"/>
                    <a:pt x="1114" y="659"/>
                  </a:cubicBezTo>
                  <a:cubicBezTo>
                    <a:pt x="1067" y="549"/>
                    <a:pt x="973" y="439"/>
                    <a:pt x="863" y="392"/>
                  </a:cubicBezTo>
                  <a:cubicBezTo>
                    <a:pt x="879" y="282"/>
                    <a:pt x="847" y="141"/>
                    <a:pt x="7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4" name="Google Shape;38234;p37"/>
            <p:cNvSpPr/>
            <p:nvPr/>
          </p:nvSpPr>
          <p:spPr>
            <a:xfrm>
              <a:off x="7538361" y="4783228"/>
              <a:ext cx="17318" cy="15891"/>
            </a:xfrm>
            <a:custGeom>
              <a:avLst/>
              <a:gdLst/>
              <a:ahLst/>
              <a:cxnLst/>
              <a:rect l="l" t="t" r="r" b="b"/>
              <a:pathLst>
                <a:path w="267" h="245" extrusionOk="0">
                  <a:moveTo>
                    <a:pt x="122" y="0"/>
                  </a:moveTo>
                  <a:cubicBezTo>
                    <a:pt x="74" y="0"/>
                    <a:pt x="28" y="33"/>
                    <a:pt x="16" y="91"/>
                  </a:cubicBezTo>
                  <a:cubicBezTo>
                    <a:pt x="0" y="154"/>
                    <a:pt x="32" y="216"/>
                    <a:pt x="94" y="232"/>
                  </a:cubicBezTo>
                  <a:cubicBezTo>
                    <a:pt x="111" y="240"/>
                    <a:pt x="128" y="244"/>
                    <a:pt x="144" y="244"/>
                  </a:cubicBezTo>
                  <a:cubicBezTo>
                    <a:pt x="188" y="244"/>
                    <a:pt x="228" y="215"/>
                    <a:pt x="251" y="169"/>
                  </a:cubicBezTo>
                  <a:cubicBezTo>
                    <a:pt x="267" y="91"/>
                    <a:pt x="235" y="28"/>
                    <a:pt x="173" y="12"/>
                  </a:cubicBezTo>
                  <a:cubicBezTo>
                    <a:pt x="156" y="4"/>
                    <a:pt x="139" y="0"/>
                    <a:pt x="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5" name="Google Shape;38235;p37"/>
            <p:cNvSpPr/>
            <p:nvPr/>
          </p:nvSpPr>
          <p:spPr>
            <a:xfrm>
              <a:off x="7584088" y="4673161"/>
              <a:ext cx="31587" cy="52926"/>
            </a:xfrm>
            <a:custGeom>
              <a:avLst/>
              <a:gdLst/>
              <a:ahLst/>
              <a:cxnLst/>
              <a:rect l="l" t="t" r="r" b="b"/>
              <a:pathLst>
                <a:path w="487" h="816" extrusionOk="0">
                  <a:moveTo>
                    <a:pt x="487" y="1"/>
                  </a:moveTo>
                  <a:lnTo>
                    <a:pt x="1" y="769"/>
                  </a:lnTo>
                  <a:lnTo>
                    <a:pt x="95" y="816"/>
                  </a:lnTo>
                  <a:lnTo>
                    <a:pt x="48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6" name="Google Shape;38236;p37"/>
            <p:cNvSpPr/>
            <p:nvPr/>
          </p:nvSpPr>
          <p:spPr>
            <a:xfrm>
              <a:off x="7590184" y="4431233"/>
              <a:ext cx="128553" cy="91712"/>
            </a:xfrm>
            <a:custGeom>
              <a:avLst/>
              <a:gdLst/>
              <a:ahLst/>
              <a:cxnLst/>
              <a:rect l="l" t="t" r="r" b="b"/>
              <a:pathLst>
                <a:path w="1982" h="1414" extrusionOk="0">
                  <a:moveTo>
                    <a:pt x="1129" y="0"/>
                  </a:moveTo>
                  <a:cubicBezTo>
                    <a:pt x="440" y="392"/>
                    <a:pt x="1" y="1192"/>
                    <a:pt x="1098" y="1395"/>
                  </a:cubicBezTo>
                  <a:cubicBezTo>
                    <a:pt x="1161" y="1408"/>
                    <a:pt x="1219" y="1414"/>
                    <a:pt x="1274" y="1414"/>
                  </a:cubicBezTo>
                  <a:cubicBezTo>
                    <a:pt x="1915" y="1414"/>
                    <a:pt x="1982" y="607"/>
                    <a:pt x="1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7" name="Google Shape;38237;p37"/>
            <p:cNvSpPr/>
            <p:nvPr/>
          </p:nvSpPr>
          <p:spPr>
            <a:xfrm>
              <a:off x="7676189" y="4511854"/>
              <a:ext cx="87885" cy="89701"/>
            </a:xfrm>
            <a:custGeom>
              <a:avLst/>
              <a:gdLst/>
              <a:ahLst/>
              <a:cxnLst/>
              <a:rect l="l" t="t" r="r" b="b"/>
              <a:pathLst>
                <a:path w="1355" h="1383" extrusionOk="0">
                  <a:moveTo>
                    <a:pt x="492" y="0"/>
                  </a:moveTo>
                  <a:cubicBezTo>
                    <a:pt x="218" y="0"/>
                    <a:pt x="0" y="226"/>
                    <a:pt x="23" y="811"/>
                  </a:cubicBezTo>
                  <a:cubicBezTo>
                    <a:pt x="44" y="1201"/>
                    <a:pt x="245" y="1383"/>
                    <a:pt x="493" y="1383"/>
                  </a:cubicBezTo>
                  <a:cubicBezTo>
                    <a:pt x="792" y="1383"/>
                    <a:pt x="1158" y="1118"/>
                    <a:pt x="1355" y="638"/>
                  </a:cubicBezTo>
                  <a:cubicBezTo>
                    <a:pt x="1159" y="270"/>
                    <a:pt x="791" y="0"/>
                    <a:pt x="4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8" name="Google Shape;38238;p37"/>
            <p:cNvSpPr/>
            <p:nvPr/>
          </p:nvSpPr>
          <p:spPr>
            <a:xfrm>
              <a:off x="7594271" y="4591113"/>
              <a:ext cx="119796" cy="86199"/>
            </a:xfrm>
            <a:custGeom>
              <a:avLst/>
              <a:gdLst/>
              <a:ahLst/>
              <a:cxnLst/>
              <a:rect l="l" t="t" r="r" b="b"/>
              <a:pathLst>
                <a:path w="1847" h="1329" extrusionOk="0">
                  <a:moveTo>
                    <a:pt x="1105" y="0"/>
                  </a:moveTo>
                  <a:cubicBezTo>
                    <a:pt x="1012" y="0"/>
                    <a:pt x="906" y="14"/>
                    <a:pt x="784" y="43"/>
                  </a:cubicBezTo>
                  <a:cubicBezTo>
                    <a:pt x="0" y="231"/>
                    <a:pt x="377" y="1172"/>
                    <a:pt x="1317" y="1329"/>
                  </a:cubicBezTo>
                  <a:cubicBezTo>
                    <a:pt x="1693" y="869"/>
                    <a:pt x="1846" y="0"/>
                    <a:pt x="1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9" name="Google Shape;38239;p37"/>
            <p:cNvSpPr/>
            <p:nvPr/>
          </p:nvSpPr>
          <p:spPr>
            <a:xfrm>
              <a:off x="7534340" y="4466646"/>
              <a:ext cx="109419" cy="87561"/>
            </a:xfrm>
            <a:custGeom>
              <a:avLst/>
              <a:gdLst/>
              <a:ahLst/>
              <a:cxnLst/>
              <a:rect l="l" t="t" r="r" b="b"/>
              <a:pathLst>
                <a:path w="1687" h="1350" extrusionOk="0">
                  <a:moveTo>
                    <a:pt x="375" y="0"/>
                  </a:moveTo>
                  <a:cubicBezTo>
                    <a:pt x="280" y="0"/>
                    <a:pt x="181" y="6"/>
                    <a:pt x="78" y="19"/>
                  </a:cubicBezTo>
                  <a:cubicBezTo>
                    <a:pt x="0" y="763"/>
                    <a:pt x="229" y="1350"/>
                    <a:pt x="632" y="1350"/>
                  </a:cubicBezTo>
                  <a:cubicBezTo>
                    <a:pt x="797" y="1350"/>
                    <a:pt x="992" y="1250"/>
                    <a:pt x="1206" y="1022"/>
                  </a:cubicBezTo>
                  <a:cubicBezTo>
                    <a:pt x="1686" y="486"/>
                    <a:pt x="1226" y="0"/>
                    <a:pt x="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0" name="Google Shape;38240;p37"/>
            <p:cNvSpPr/>
            <p:nvPr/>
          </p:nvSpPr>
          <p:spPr>
            <a:xfrm>
              <a:off x="7525130" y="4549408"/>
              <a:ext cx="109484" cy="86523"/>
            </a:xfrm>
            <a:custGeom>
              <a:avLst/>
              <a:gdLst/>
              <a:ahLst/>
              <a:cxnLst/>
              <a:rect l="l" t="t" r="r" b="b"/>
              <a:pathLst>
                <a:path w="1688" h="1334" extrusionOk="0">
                  <a:moveTo>
                    <a:pt x="761" y="0"/>
                  </a:moveTo>
                  <a:cubicBezTo>
                    <a:pt x="441" y="0"/>
                    <a:pt x="132" y="397"/>
                    <a:pt x="1" y="1188"/>
                  </a:cubicBezTo>
                  <a:cubicBezTo>
                    <a:pt x="255" y="1284"/>
                    <a:pt x="512" y="1333"/>
                    <a:pt x="738" y="1333"/>
                  </a:cubicBezTo>
                  <a:cubicBezTo>
                    <a:pt x="1317" y="1333"/>
                    <a:pt x="1688" y="1012"/>
                    <a:pt x="1270" y="357"/>
                  </a:cubicBezTo>
                  <a:cubicBezTo>
                    <a:pt x="1115" y="119"/>
                    <a:pt x="936" y="0"/>
                    <a:pt x="7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1" name="Google Shape;38241;p37"/>
            <p:cNvSpPr/>
            <p:nvPr/>
          </p:nvSpPr>
          <p:spPr>
            <a:xfrm>
              <a:off x="7579028" y="4495574"/>
              <a:ext cx="129136" cy="119732"/>
            </a:xfrm>
            <a:custGeom>
              <a:avLst/>
              <a:gdLst/>
              <a:ahLst/>
              <a:cxnLst/>
              <a:rect l="l" t="t" r="r" b="b"/>
              <a:pathLst>
                <a:path w="1991" h="1846" extrusionOk="0">
                  <a:moveTo>
                    <a:pt x="989" y="0"/>
                  </a:moveTo>
                  <a:cubicBezTo>
                    <a:pt x="942" y="0"/>
                    <a:pt x="895" y="4"/>
                    <a:pt x="847" y="12"/>
                  </a:cubicBezTo>
                  <a:cubicBezTo>
                    <a:pt x="345" y="106"/>
                    <a:pt x="0" y="576"/>
                    <a:pt x="79" y="1077"/>
                  </a:cubicBezTo>
                  <a:cubicBezTo>
                    <a:pt x="162" y="1523"/>
                    <a:pt x="543" y="1845"/>
                    <a:pt x="979" y="1845"/>
                  </a:cubicBezTo>
                  <a:cubicBezTo>
                    <a:pt x="1033" y="1845"/>
                    <a:pt x="1089" y="1840"/>
                    <a:pt x="1144" y="1830"/>
                  </a:cubicBezTo>
                  <a:cubicBezTo>
                    <a:pt x="1646" y="1751"/>
                    <a:pt x="1991" y="1281"/>
                    <a:pt x="1913" y="780"/>
                  </a:cubicBezTo>
                  <a:cubicBezTo>
                    <a:pt x="1827" y="326"/>
                    <a:pt x="1435" y="0"/>
                    <a:pt x="9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2" name="Google Shape;38242;p37"/>
            <p:cNvSpPr/>
            <p:nvPr/>
          </p:nvSpPr>
          <p:spPr>
            <a:xfrm>
              <a:off x="7595308" y="4444464"/>
              <a:ext cx="114802" cy="82437"/>
            </a:xfrm>
            <a:custGeom>
              <a:avLst/>
              <a:gdLst/>
              <a:ahLst/>
              <a:cxnLst/>
              <a:rect l="l" t="t" r="r" b="b"/>
              <a:pathLst>
                <a:path w="1770" h="1271" extrusionOk="0">
                  <a:moveTo>
                    <a:pt x="1019" y="0"/>
                  </a:moveTo>
                  <a:cubicBezTo>
                    <a:pt x="392" y="361"/>
                    <a:pt x="0" y="1066"/>
                    <a:pt x="988" y="1254"/>
                  </a:cubicBezTo>
                  <a:cubicBezTo>
                    <a:pt x="1043" y="1265"/>
                    <a:pt x="1095" y="1271"/>
                    <a:pt x="1144" y="1271"/>
                  </a:cubicBezTo>
                  <a:cubicBezTo>
                    <a:pt x="1709" y="1271"/>
                    <a:pt x="1770" y="549"/>
                    <a:pt x="10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3" name="Google Shape;38243;p37"/>
            <p:cNvSpPr/>
            <p:nvPr/>
          </p:nvSpPr>
          <p:spPr>
            <a:xfrm>
              <a:off x="7672103" y="4516783"/>
              <a:ext cx="78805" cy="80167"/>
            </a:xfrm>
            <a:custGeom>
              <a:avLst/>
              <a:gdLst/>
              <a:ahLst/>
              <a:cxnLst/>
              <a:rect l="l" t="t" r="r" b="b"/>
              <a:pathLst>
                <a:path w="1215" h="1236" extrusionOk="0">
                  <a:moveTo>
                    <a:pt x="437" y="1"/>
                  </a:moveTo>
                  <a:cubicBezTo>
                    <a:pt x="193" y="1"/>
                    <a:pt x="1" y="203"/>
                    <a:pt x="23" y="719"/>
                  </a:cubicBezTo>
                  <a:cubicBezTo>
                    <a:pt x="44" y="1074"/>
                    <a:pt x="226" y="1236"/>
                    <a:pt x="448" y="1236"/>
                  </a:cubicBezTo>
                  <a:cubicBezTo>
                    <a:pt x="716" y="1236"/>
                    <a:pt x="1043" y="999"/>
                    <a:pt x="1214" y="578"/>
                  </a:cubicBezTo>
                  <a:cubicBezTo>
                    <a:pt x="1034" y="242"/>
                    <a:pt x="70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4" name="Google Shape;38244;p37"/>
            <p:cNvSpPr/>
            <p:nvPr/>
          </p:nvSpPr>
          <p:spPr>
            <a:xfrm>
              <a:off x="7599330" y="4587416"/>
              <a:ext cx="106889" cy="77702"/>
            </a:xfrm>
            <a:custGeom>
              <a:avLst/>
              <a:gdLst/>
              <a:ahLst/>
              <a:cxnLst/>
              <a:rect l="l" t="t" r="r" b="b"/>
              <a:pathLst>
                <a:path w="1648" h="1198" extrusionOk="0">
                  <a:moveTo>
                    <a:pt x="976" y="0"/>
                  </a:moveTo>
                  <a:cubicBezTo>
                    <a:pt x="894" y="0"/>
                    <a:pt x="799" y="12"/>
                    <a:pt x="690" y="38"/>
                  </a:cubicBezTo>
                  <a:cubicBezTo>
                    <a:pt x="1" y="210"/>
                    <a:pt x="330" y="1056"/>
                    <a:pt x="1176" y="1198"/>
                  </a:cubicBezTo>
                  <a:cubicBezTo>
                    <a:pt x="1511" y="779"/>
                    <a:pt x="1647" y="0"/>
                    <a:pt x="9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5" name="Google Shape;38245;p37"/>
            <p:cNvSpPr/>
            <p:nvPr/>
          </p:nvSpPr>
          <p:spPr>
            <a:xfrm>
              <a:off x="7546209" y="4476181"/>
              <a:ext cx="98263" cy="78805"/>
            </a:xfrm>
            <a:custGeom>
              <a:avLst/>
              <a:gdLst/>
              <a:ahLst/>
              <a:cxnLst/>
              <a:rect l="l" t="t" r="r" b="b"/>
              <a:pathLst>
                <a:path w="1515" h="1215" extrusionOk="0">
                  <a:moveTo>
                    <a:pt x="299" y="1"/>
                  </a:moveTo>
                  <a:cubicBezTo>
                    <a:pt x="225" y="1"/>
                    <a:pt x="148" y="5"/>
                    <a:pt x="67" y="13"/>
                  </a:cubicBezTo>
                  <a:cubicBezTo>
                    <a:pt x="1" y="681"/>
                    <a:pt x="203" y="1215"/>
                    <a:pt x="562" y="1215"/>
                  </a:cubicBezTo>
                  <a:cubicBezTo>
                    <a:pt x="708" y="1215"/>
                    <a:pt x="880" y="1126"/>
                    <a:pt x="1071" y="922"/>
                  </a:cubicBezTo>
                  <a:cubicBezTo>
                    <a:pt x="1514" y="435"/>
                    <a:pt x="1082" y="1"/>
                    <a:pt x="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6" name="Google Shape;38246;p37"/>
            <p:cNvSpPr/>
            <p:nvPr/>
          </p:nvSpPr>
          <p:spPr>
            <a:xfrm>
              <a:off x="7537323" y="4550381"/>
              <a:ext cx="97290" cy="77637"/>
            </a:xfrm>
            <a:custGeom>
              <a:avLst/>
              <a:gdLst/>
              <a:ahLst/>
              <a:cxnLst/>
              <a:rect l="l" t="t" r="r" b="b"/>
              <a:pathLst>
                <a:path w="1500" h="1197" extrusionOk="0">
                  <a:moveTo>
                    <a:pt x="678" y="1"/>
                  </a:moveTo>
                  <a:cubicBezTo>
                    <a:pt x="392" y="1"/>
                    <a:pt x="112" y="356"/>
                    <a:pt x="1" y="1063"/>
                  </a:cubicBezTo>
                  <a:cubicBezTo>
                    <a:pt x="232" y="1152"/>
                    <a:pt x="464" y="1197"/>
                    <a:pt x="666" y="1197"/>
                  </a:cubicBezTo>
                  <a:cubicBezTo>
                    <a:pt x="1178" y="1197"/>
                    <a:pt x="1500" y="911"/>
                    <a:pt x="1129" y="327"/>
                  </a:cubicBezTo>
                  <a:cubicBezTo>
                    <a:pt x="995" y="109"/>
                    <a:pt x="836" y="1"/>
                    <a:pt x="6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7" name="Google Shape;38247;p37"/>
            <p:cNvSpPr/>
            <p:nvPr/>
          </p:nvSpPr>
          <p:spPr>
            <a:xfrm>
              <a:off x="7564759" y="4558553"/>
              <a:ext cx="64990" cy="51175"/>
            </a:xfrm>
            <a:custGeom>
              <a:avLst/>
              <a:gdLst/>
              <a:ahLst/>
              <a:cxnLst/>
              <a:rect l="l" t="t" r="r" b="b"/>
              <a:pathLst>
                <a:path w="1002" h="789" extrusionOk="0">
                  <a:moveTo>
                    <a:pt x="456" y="0"/>
                  </a:moveTo>
                  <a:cubicBezTo>
                    <a:pt x="267" y="0"/>
                    <a:pt x="82" y="237"/>
                    <a:pt x="1" y="702"/>
                  </a:cubicBezTo>
                  <a:cubicBezTo>
                    <a:pt x="151" y="759"/>
                    <a:pt x="303" y="788"/>
                    <a:pt x="436" y="788"/>
                  </a:cubicBezTo>
                  <a:cubicBezTo>
                    <a:pt x="779" y="788"/>
                    <a:pt x="1001" y="599"/>
                    <a:pt x="753" y="216"/>
                  </a:cubicBezTo>
                  <a:cubicBezTo>
                    <a:pt x="664" y="72"/>
                    <a:pt x="559" y="0"/>
                    <a:pt x="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8" name="Google Shape;38248;p37"/>
            <p:cNvSpPr/>
            <p:nvPr/>
          </p:nvSpPr>
          <p:spPr>
            <a:xfrm>
              <a:off x="7580001" y="4557904"/>
              <a:ext cx="50980" cy="40278"/>
            </a:xfrm>
            <a:custGeom>
              <a:avLst/>
              <a:gdLst/>
              <a:ahLst/>
              <a:cxnLst/>
              <a:rect l="l" t="t" r="r" b="b"/>
              <a:pathLst>
                <a:path w="786" h="621" extrusionOk="0">
                  <a:moveTo>
                    <a:pt x="357" y="0"/>
                  </a:moveTo>
                  <a:cubicBezTo>
                    <a:pt x="210" y="0"/>
                    <a:pt x="62" y="188"/>
                    <a:pt x="1" y="555"/>
                  </a:cubicBezTo>
                  <a:cubicBezTo>
                    <a:pt x="118" y="599"/>
                    <a:pt x="235" y="620"/>
                    <a:pt x="339" y="620"/>
                  </a:cubicBezTo>
                  <a:cubicBezTo>
                    <a:pt x="611" y="620"/>
                    <a:pt x="785" y="470"/>
                    <a:pt x="581" y="163"/>
                  </a:cubicBezTo>
                  <a:cubicBezTo>
                    <a:pt x="515" y="54"/>
                    <a:pt x="436" y="0"/>
                    <a:pt x="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9" name="Google Shape;38249;p37"/>
            <p:cNvSpPr/>
            <p:nvPr/>
          </p:nvSpPr>
          <p:spPr>
            <a:xfrm>
              <a:off x="7572088" y="4499530"/>
              <a:ext cx="61812" cy="49423"/>
            </a:xfrm>
            <a:custGeom>
              <a:avLst/>
              <a:gdLst/>
              <a:ahLst/>
              <a:cxnLst/>
              <a:rect l="l" t="t" r="r" b="b"/>
              <a:pathLst>
                <a:path w="953" h="762" extrusionOk="0">
                  <a:moveTo>
                    <a:pt x="226" y="1"/>
                  </a:moveTo>
                  <a:cubicBezTo>
                    <a:pt x="169" y="1"/>
                    <a:pt x="108" y="5"/>
                    <a:pt x="45" y="13"/>
                  </a:cubicBezTo>
                  <a:cubicBezTo>
                    <a:pt x="0" y="435"/>
                    <a:pt x="128" y="762"/>
                    <a:pt x="357" y="762"/>
                  </a:cubicBezTo>
                  <a:cubicBezTo>
                    <a:pt x="452" y="762"/>
                    <a:pt x="563" y="706"/>
                    <a:pt x="687" y="578"/>
                  </a:cubicBezTo>
                  <a:cubicBezTo>
                    <a:pt x="952" y="270"/>
                    <a:pt x="696" y="1"/>
                    <a:pt x="2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0" name="Google Shape;38250;p37"/>
            <p:cNvSpPr/>
            <p:nvPr/>
          </p:nvSpPr>
          <p:spPr>
            <a:xfrm>
              <a:off x="7584996" y="4509908"/>
              <a:ext cx="53380" cy="42937"/>
            </a:xfrm>
            <a:custGeom>
              <a:avLst/>
              <a:gdLst/>
              <a:ahLst/>
              <a:cxnLst/>
              <a:rect l="l" t="t" r="r" b="b"/>
              <a:pathLst>
                <a:path w="823" h="662" extrusionOk="0">
                  <a:moveTo>
                    <a:pt x="182" y="1"/>
                  </a:moveTo>
                  <a:cubicBezTo>
                    <a:pt x="135" y="1"/>
                    <a:pt x="85" y="4"/>
                    <a:pt x="34" y="10"/>
                  </a:cubicBezTo>
                  <a:cubicBezTo>
                    <a:pt x="0" y="375"/>
                    <a:pt x="115" y="662"/>
                    <a:pt x="307" y="662"/>
                  </a:cubicBezTo>
                  <a:cubicBezTo>
                    <a:pt x="387" y="662"/>
                    <a:pt x="481" y="611"/>
                    <a:pt x="582" y="496"/>
                  </a:cubicBezTo>
                  <a:cubicBezTo>
                    <a:pt x="822" y="242"/>
                    <a:pt x="605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1" name="Google Shape;38251;p37"/>
            <p:cNvSpPr/>
            <p:nvPr/>
          </p:nvSpPr>
          <p:spPr>
            <a:xfrm>
              <a:off x="7613599" y="4471900"/>
              <a:ext cx="77637" cy="55650"/>
            </a:xfrm>
            <a:custGeom>
              <a:avLst/>
              <a:gdLst/>
              <a:ahLst/>
              <a:cxnLst/>
              <a:rect l="l" t="t" r="r" b="b"/>
              <a:pathLst>
                <a:path w="1197" h="858" extrusionOk="0">
                  <a:moveTo>
                    <a:pt x="690" y="0"/>
                  </a:moveTo>
                  <a:cubicBezTo>
                    <a:pt x="267" y="251"/>
                    <a:pt x="0" y="721"/>
                    <a:pt x="674" y="847"/>
                  </a:cubicBezTo>
                  <a:cubicBezTo>
                    <a:pt x="710" y="854"/>
                    <a:pt x="744" y="857"/>
                    <a:pt x="776" y="857"/>
                  </a:cubicBezTo>
                  <a:cubicBezTo>
                    <a:pt x="1155" y="857"/>
                    <a:pt x="1196" y="362"/>
                    <a:pt x="6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2" name="Google Shape;38252;p37"/>
            <p:cNvSpPr/>
            <p:nvPr/>
          </p:nvSpPr>
          <p:spPr>
            <a:xfrm>
              <a:off x="7611523" y="4485132"/>
              <a:ext cx="77573" cy="55650"/>
            </a:xfrm>
            <a:custGeom>
              <a:avLst/>
              <a:gdLst/>
              <a:ahLst/>
              <a:cxnLst/>
              <a:rect l="l" t="t" r="r" b="b"/>
              <a:pathLst>
                <a:path w="1196" h="858" extrusionOk="0">
                  <a:moveTo>
                    <a:pt x="675" y="0"/>
                  </a:moveTo>
                  <a:cubicBezTo>
                    <a:pt x="267" y="235"/>
                    <a:pt x="1" y="721"/>
                    <a:pt x="659" y="847"/>
                  </a:cubicBezTo>
                  <a:cubicBezTo>
                    <a:pt x="696" y="854"/>
                    <a:pt x="732" y="857"/>
                    <a:pt x="764" y="857"/>
                  </a:cubicBezTo>
                  <a:cubicBezTo>
                    <a:pt x="1156" y="857"/>
                    <a:pt x="1196" y="362"/>
                    <a:pt x="6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3" name="Google Shape;38253;p37"/>
            <p:cNvSpPr/>
            <p:nvPr/>
          </p:nvSpPr>
          <p:spPr>
            <a:xfrm>
              <a:off x="7670546" y="4525345"/>
              <a:ext cx="55974" cy="56428"/>
            </a:xfrm>
            <a:custGeom>
              <a:avLst/>
              <a:gdLst/>
              <a:ahLst/>
              <a:cxnLst/>
              <a:rect l="l" t="t" r="r" b="b"/>
              <a:pathLst>
                <a:path w="863" h="870" extrusionOk="0">
                  <a:moveTo>
                    <a:pt x="308" y="0"/>
                  </a:moveTo>
                  <a:cubicBezTo>
                    <a:pt x="136" y="0"/>
                    <a:pt x="1" y="142"/>
                    <a:pt x="16" y="509"/>
                  </a:cubicBezTo>
                  <a:cubicBezTo>
                    <a:pt x="30" y="756"/>
                    <a:pt x="155" y="869"/>
                    <a:pt x="310" y="869"/>
                  </a:cubicBezTo>
                  <a:cubicBezTo>
                    <a:pt x="500" y="869"/>
                    <a:pt x="733" y="700"/>
                    <a:pt x="862" y="399"/>
                  </a:cubicBezTo>
                  <a:cubicBezTo>
                    <a:pt x="731" y="170"/>
                    <a:pt x="497" y="0"/>
                    <a:pt x="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4" name="Google Shape;38254;p37"/>
            <p:cNvSpPr/>
            <p:nvPr/>
          </p:nvSpPr>
          <p:spPr>
            <a:xfrm>
              <a:off x="7655304" y="4522296"/>
              <a:ext cx="54936" cy="56428"/>
            </a:xfrm>
            <a:custGeom>
              <a:avLst/>
              <a:gdLst/>
              <a:ahLst/>
              <a:cxnLst/>
              <a:rect l="l" t="t" r="r" b="b"/>
              <a:pathLst>
                <a:path w="847" h="870" extrusionOk="0">
                  <a:moveTo>
                    <a:pt x="307" y="0"/>
                  </a:moveTo>
                  <a:cubicBezTo>
                    <a:pt x="136" y="0"/>
                    <a:pt x="1" y="142"/>
                    <a:pt x="15" y="509"/>
                  </a:cubicBezTo>
                  <a:cubicBezTo>
                    <a:pt x="23" y="756"/>
                    <a:pt x="147" y="869"/>
                    <a:pt x="302" y="869"/>
                  </a:cubicBezTo>
                  <a:cubicBezTo>
                    <a:pt x="491" y="869"/>
                    <a:pt x="726" y="700"/>
                    <a:pt x="846" y="399"/>
                  </a:cubicBezTo>
                  <a:cubicBezTo>
                    <a:pt x="723" y="170"/>
                    <a:pt x="494" y="0"/>
                    <a:pt x="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5" name="Google Shape;38255;p37"/>
            <p:cNvSpPr/>
            <p:nvPr/>
          </p:nvSpPr>
          <p:spPr>
            <a:xfrm>
              <a:off x="7616647" y="4588194"/>
              <a:ext cx="71995" cy="51499"/>
            </a:xfrm>
            <a:custGeom>
              <a:avLst/>
              <a:gdLst/>
              <a:ahLst/>
              <a:cxnLst/>
              <a:rect l="l" t="t" r="r" b="b"/>
              <a:pathLst>
                <a:path w="1110" h="794" extrusionOk="0">
                  <a:moveTo>
                    <a:pt x="662" y="0"/>
                  </a:moveTo>
                  <a:cubicBezTo>
                    <a:pt x="607" y="0"/>
                    <a:pt x="543" y="8"/>
                    <a:pt x="470" y="26"/>
                  </a:cubicBezTo>
                  <a:cubicBezTo>
                    <a:pt x="0" y="135"/>
                    <a:pt x="235" y="700"/>
                    <a:pt x="800" y="794"/>
                  </a:cubicBezTo>
                  <a:cubicBezTo>
                    <a:pt x="1023" y="515"/>
                    <a:pt x="1109" y="0"/>
                    <a:pt x="6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6" name="Google Shape;38256;p37"/>
            <p:cNvSpPr/>
            <p:nvPr/>
          </p:nvSpPr>
          <p:spPr>
            <a:xfrm>
              <a:off x="7612561" y="4569904"/>
              <a:ext cx="71995" cy="51499"/>
            </a:xfrm>
            <a:custGeom>
              <a:avLst/>
              <a:gdLst/>
              <a:ahLst/>
              <a:cxnLst/>
              <a:rect l="l" t="t" r="r" b="b"/>
              <a:pathLst>
                <a:path w="1110" h="794" extrusionOk="0">
                  <a:moveTo>
                    <a:pt x="663" y="0"/>
                  </a:moveTo>
                  <a:cubicBezTo>
                    <a:pt x="607" y="0"/>
                    <a:pt x="543" y="8"/>
                    <a:pt x="471" y="26"/>
                  </a:cubicBezTo>
                  <a:cubicBezTo>
                    <a:pt x="0" y="135"/>
                    <a:pt x="220" y="700"/>
                    <a:pt x="800" y="794"/>
                  </a:cubicBezTo>
                  <a:cubicBezTo>
                    <a:pt x="1023" y="515"/>
                    <a:pt x="1110" y="0"/>
                    <a:pt x="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7" name="Google Shape;38257;p37"/>
            <p:cNvSpPr/>
            <p:nvPr/>
          </p:nvSpPr>
          <p:spPr>
            <a:xfrm>
              <a:off x="7606464" y="4549538"/>
              <a:ext cx="71995" cy="51564"/>
            </a:xfrm>
            <a:custGeom>
              <a:avLst/>
              <a:gdLst/>
              <a:ahLst/>
              <a:cxnLst/>
              <a:rect l="l" t="t" r="r" b="b"/>
              <a:pathLst>
                <a:path w="1110" h="795" extrusionOk="0">
                  <a:moveTo>
                    <a:pt x="663" y="1"/>
                  </a:moveTo>
                  <a:cubicBezTo>
                    <a:pt x="607" y="1"/>
                    <a:pt x="543" y="9"/>
                    <a:pt x="471" y="26"/>
                  </a:cubicBezTo>
                  <a:cubicBezTo>
                    <a:pt x="0" y="136"/>
                    <a:pt x="220" y="700"/>
                    <a:pt x="800" y="794"/>
                  </a:cubicBezTo>
                  <a:cubicBezTo>
                    <a:pt x="1023" y="515"/>
                    <a:pt x="1110" y="1"/>
                    <a:pt x="6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8" name="Google Shape;38258;p37"/>
            <p:cNvSpPr/>
            <p:nvPr/>
          </p:nvSpPr>
          <p:spPr>
            <a:xfrm>
              <a:off x="7645121" y="4526772"/>
              <a:ext cx="51888" cy="45013"/>
            </a:xfrm>
            <a:custGeom>
              <a:avLst/>
              <a:gdLst/>
              <a:ahLst/>
              <a:cxnLst/>
              <a:rect l="l" t="t" r="r" b="b"/>
              <a:pathLst>
                <a:path w="800" h="694" extrusionOk="0">
                  <a:moveTo>
                    <a:pt x="268" y="1"/>
                  </a:moveTo>
                  <a:cubicBezTo>
                    <a:pt x="117" y="1"/>
                    <a:pt x="0" y="102"/>
                    <a:pt x="0" y="377"/>
                  </a:cubicBezTo>
                  <a:cubicBezTo>
                    <a:pt x="7" y="596"/>
                    <a:pt x="103" y="694"/>
                    <a:pt x="237" y="694"/>
                  </a:cubicBezTo>
                  <a:cubicBezTo>
                    <a:pt x="400" y="694"/>
                    <a:pt x="619" y="548"/>
                    <a:pt x="799" y="299"/>
                  </a:cubicBezTo>
                  <a:cubicBezTo>
                    <a:pt x="664" y="138"/>
                    <a:pt x="443" y="1"/>
                    <a:pt x="2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9" name="Google Shape;38259;p37"/>
            <p:cNvSpPr/>
            <p:nvPr/>
          </p:nvSpPr>
          <p:spPr>
            <a:xfrm>
              <a:off x="7610550" y="4495250"/>
              <a:ext cx="66287" cy="52212"/>
            </a:xfrm>
            <a:custGeom>
              <a:avLst/>
              <a:gdLst/>
              <a:ahLst/>
              <a:cxnLst/>
              <a:rect l="l" t="t" r="r" b="b"/>
              <a:pathLst>
                <a:path w="1022" h="805" extrusionOk="0">
                  <a:moveTo>
                    <a:pt x="753" y="1"/>
                  </a:moveTo>
                  <a:lnTo>
                    <a:pt x="753" y="1"/>
                  </a:lnTo>
                  <a:cubicBezTo>
                    <a:pt x="376" y="142"/>
                    <a:pt x="0" y="581"/>
                    <a:pt x="549" y="769"/>
                  </a:cubicBezTo>
                  <a:cubicBezTo>
                    <a:pt x="613" y="793"/>
                    <a:pt x="669" y="805"/>
                    <a:pt x="718" y="805"/>
                  </a:cubicBezTo>
                  <a:cubicBezTo>
                    <a:pt x="1014" y="805"/>
                    <a:pt x="1022" y="391"/>
                    <a:pt x="7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0" name="Google Shape;38260;p37"/>
            <p:cNvSpPr/>
            <p:nvPr/>
          </p:nvSpPr>
          <p:spPr>
            <a:xfrm>
              <a:off x="7598357" y="4513475"/>
              <a:ext cx="58439" cy="43845"/>
            </a:xfrm>
            <a:custGeom>
              <a:avLst/>
              <a:gdLst/>
              <a:ahLst/>
              <a:cxnLst/>
              <a:rect l="l" t="t" r="r" b="b"/>
              <a:pathLst>
                <a:path w="901" h="676" extrusionOk="0">
                  <a:moveTo>
                    <a:pt x="376" y="1"/>
                  </a:moveTo>
                  <a:cubicBezTo>
                    <a:pt x="264" y="1"/>
                    <a:pt x="135" y="21"/>
                    <a:pt x="0" y="65"/>
                  </a:cubicBezTo>
                  <a:cubicBezTo>
                    <a:pt x="22" y="351"/>
                    <a:pt x="183" y="676"/>
                    <a:pt x="396" y="676"/>
                  </a:cubicBezTo>
                  <a:cubicBezTo>
                    <a:pt x="487" y="676"/>
                    <a:pt x="587" y="617"/>
                    <a:pt x="690" y="472"/>
                  </a:cubicBezTo>
                  <a:cubicBezTo>
                    <a:pt x="900" y="180"/>
                    <a:pt x="709" y="1"/>
                    <a:pt x="3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1" name="Google Shape;38261;p37"/>
            <p:cNvSpPr/>
            <p:nvPr/>
          </p:nvSpPr>
          <p:spPr>
            <a:xfrm>
              <a:off x="7604454" y="4536371"/>
              <a:ext cx="57012" cy="46440"/>
            </a:xfrm>
            <a:custGeom>
              <a:avLst/>
              <a:gdLst/>
              <a:ahLst/>
              <a:cxnLst/>
              <a:rect l="l" t="t" r="r" b="b"/>
              <a:pathLst>
                <a:path w="879" h="716" extrusionOk="0">
                  <a:moveTo>
                    <a:pt x="385" y="0"/>
                  </a:moveTo>
                  <a:cubicBezTo>
                    <a:pt x="193" y="0"/>
                    <a:pt x="22" y="278"/>
                    <a:pt x="0" y="668"/>
                  </a:cubicBezTo>
                  <a:cubicBezTo>
                    <a:pt x="93" y="699"/>
                    <a:pt x="198" y="715"/>
                    <a:pt x="299" y="715"/>
                  </a:cubicBezTo>
                  <a:cubicBezTo>
                    <a:pt x="608" y="715"/>
                    <a:pt x="879" y="560"/>
                    <a:pt x="643" y="182"/>
                  </a:cubicBezTo>
                  <a:cubicBezTo>
                    <a:pt x="560" y="56"/>
                    <a:pt x="471" y="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2" name="Google Shape;38262;p37"/>
            <p:cNvSpPr/>
            <p:nvPr/>
          </p:nvSpPr>
          <p:spPr>
            <a:xfrm>
              <a:off x="7540372" y="4588778"/>
              <a:ext cx="41770" cy="29576"/>
            </a:xfrm>
            <a:custGeom>
              <a:avLst/>
              <a:gdLst/>
              <a:ahLst/>
              <a:cxnLst/>
              <a:rect l="l" t="t" r="r" b="b"/>
              <a:pathLst>
                <a:path w="644" h="456" extrusionOk="0">
                  <a:moveTo>
                    <a:pt x="596" y="1"/>
                  </a:moveTo>
                  <a:lnTo>
                    <a:pt x="1" y="456"/>
                  </a:lnTo>
                  <a:lnTo>
                    <a:pt x="643" y="7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3" name="Google Shape;38263;p37"/>
            <p:cNvSpPr/>
            <p:nvPr/>
          </p:nvSpPr>
          <p:spPr>
            <a:xfrm>
              <a:off x="7547506" y="4476959"/>
              <a:ext cx="39694" cy="33662"/>
            </a:xfrm>
            <a:custGeom>
              <a:avLst/>
              <a:gdLst/>
              <a:ahLst/>
              <a:cxnLst/>
              <a:rect l="l" t="t" r="r" b="b"/>
              <a:pathLst>
                <a:path w="612" h="519" extrusionOk="0">
                  <a:moveTo>
                    <a:pt x="0" y="1"/>
                  </a:moveTo>
                  <a:lnTo>
                    <a:pt x="549" y="518"/>
                  </a:lnTo>
                  <a:lnTo>
                    <a:pt x="612" y="45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4" name="Google Shape;38264;p37"/>
            <p:cNvSpPr/>
            <p:nvPr/>
          </p:nvSpPr>
          <p:spPr>
            <a:xfrm>
              <a:off x="7654266" y="4436292"/>
              <a:ext cx="8172" cy="48904"/>
            </a:xfrm>
            <a:custGeom>
              <a:avLst/>
              <a:gdLst/>
              <a:ahLst/>
              <a:cxnLst/>
              <a:rect l="l" t="t" r="r" b="b"/>
              <a:pathLst>
                <a:path w="126" h="754" extrusionOk="0">
                  <a:moveTo>
                    <a:pt x="126" y="1"/>
                  </a:moveTo>
                  <a:lnTo>
                    <a:pt x="0" y="738"/>
                  </a:lnTo>
                  <a:lnTo>
                    <a:pt x="94" y="753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5" name="Google Shape;38265;p37"/>
            <p:cNvSpPr/>
            <p:nvPr/>
          </p:nvSpPr>
          <p:spPr>
            <a:xfrm>
              <a:off x="7660363" y="4621338"/>
              <a:ext cx="18355" cy="46829"/>
            </a:xfrm>
            <a:custGeom>
              <a:avLst/>
              <a:gdLst/>
              <a:ahLst/>
              <a:cxnLst/>
              <a:rect l="l" t="t" r="r" b="b"/>
              <a:pathLst>
                <a:path w="283" h="722" extrusionOk="0">
                  <a:moveTo>
                    <a:pt x="94" y="1"/>
                  </a:moveTo>
                  <a:lnTo>
                    <a:pt x="0" y="32"/>
                  </a:lnTo>
                  <a:lnTo>
                    <a:pt x="282" y="722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6" name="Google Shape;38266;p37"/>
            <p:cNvSpPr/>
            <p:nvPr/>
          </p:nvSpPr>
          <p:spPr>
            <a:xfrm>
              <a:off x="7619696" y="4517626"/>
              <a:ext cx="56947" cy="62071"/>
            </a:xfrm>
            <a:custGeom>
              <a:avLst/>
              <a:gdLst/>
              <a:ahLst/>
              <a:cxnLst/>
              <a:rect l="l" t="t" r="r" b="b"/>
              <a:pathLst>
                <a:path w="878" h="957" extrusionOk="0">
                  <a:moveTo>
                    <a:pt x="549" y="1"/>
                  </a:moveTo>
                  <a:cubicBezTo>
                    <a:pt x="455" y="32"/>
                    <a:pt x="361" y="110"/>
                    <a:pt x="298" y="173"/>
                  </a:cubicBezTo>
                  <a:cubicBezTo>
                    <a:pt x="277" y="169"/>
                    <a:pt x="254" y="167"/>
                    <a:pt x="229" y="167"/>
                  </a:cubicBezTo>
                  <a:cubicBezTo>
                    <a:pt x="161" y="167"/>
                    <a:pt x="81" y="182"/>
                    <a:pt x="0" y="205"/>
                  </a:cubicBezTo>
                  <a:cubicBezTo>
                    <a:pt x="0" y="314"/>
                    <a:pt x="47" y="440"/>
                    <a:pt x="110" y="502"/>
                  </a:cubicBezTo>
                  <a:cubicBezTo>
                    <a:pt x="79" y="581"/>
                    <a:pt x="47" y="659"/>
                    <a:pt x="47" y="769"/>
                  </a:cubicBezTo>
                  <a:cubicBezTo>
                    <a:pt x="92" y="780"/>
                    <a:pt x="136" y="791"/>
                    <a:pt x="180" y="791"/>
                  </a:cubicBezTo>
                  <a:cubicBezTo>
                    <a:pt x="199" y="791"/>
                    <a:pt x="217" y="789"/>
                    <a:pt x="235" y="784"/>
                  </a:cubicBezTo>
                  <a:cubicBezTo>
                    <a:pt x="298" y="863"/>
                    <a:pt x="392" y="941"/>
                    <a:pt x="533" y="957"/>
                  </a:cubicBezTo>
                  <a:cubicBezTo>
                    <a:pt x="596" y="879"/>
                    <a:pt x="643" y="769"/>
                    <a:pt x="643" y="675"/>
                  </a:cubicBezTo>
                  <a:cubicBezTo>
                    <a:pt x="721" y="643"/>
                    <a:pt x="815" y="565"/>
                    <a:pt x="878" y="471"/>
                  </a:cubicBezTo>
                  <a:cubicBezTo>
                    <a:pt x="831" y="393"/>
                    <a:pt x="737" y="330"/>
                    <a:pt x="659" y="299"/>
                  </a:cubicBezTo>
                  <a:cubicBezTo>
                    <a:pt x="659" y="220"/>
                    <a:pt x="612" y="110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7" name="Google Shape;38267;p37"/>
            <p:cNvSpPr/>
            <p:nvPr/>
          </p:nvSpPr>
          <p:spPr>
            <a:xfrm>
              <a:off x="7639024" y="4543052"/>
              <a:ext cx="14269" cy="13296"/>
            </a:xfrm>
            <a:custGeom>
              <a:avLst/>
              <a:gdLst/>
              <a:ahLst/>
              <a:cxnLst/>
              <a:rect l="l" t="t" r="r" b="b"/>
              <a:pathLst>
                <a:path w="220" h="205" extrusionOk="0">
                  <a:moveTo>
                    <a:pt x="94" y="1"/>
                  </a:moveTo>
                  <a:cubicBezTo>
                    <a:pt x="31" y="16"/>
                    <a:pt x="0" y="63"/>
                    <a:pt x="0" y="126"/>
                  </a:cubicBezTo>
                  <a:cubicBezTo>
                    <a:pt x="16" y="173"/>
                    <a:pt x="63" y="204"/>
                    <a:pt x="125" y="204"/>
                  </a:cubicBezTo>
                  <a:cubicBezTo>
                    <a:pt x="172" y="189"/>
                    <a:pt x="219" y="142"/>
                    <a:pt x="204" y="79"/>
                  </a:cubicBezTo>
                  <a:cubicBezTo>
                    <a:pt x="188" y="32"/>
                    <a:pt x="141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8" name="Google Shape;38268;p37"/>
            <p:cNvSpPr/>
            <p:nvPr/>
          </p:nvSpPr>
          <p:spPr>
            <a:xfrm>
              <a:off x="7710175" y="4550186"/>
              <a:ext cx="48840" cy="6162"/>
            </a:xfrm>
            <a:custGeom>
              <a:avLst/>
              <a:gdLst/>
              <a:ahLst/>
              <a:cxnLst/>
              <a:rect l="l" t="t" r="r" b="b"/>
              <a:pathLst>
                <a:path w="753" h="95" extrusionOk="0">
                  <a:moveTo>
                    <a:pt x="0" y="0"/>
                  </a:moveTo>
                  <a:lnTo>
                    <a:pt x="0" y="94"/>
                  </a:lnTo>
                  <a:lnTo>
                    <a:pt x="753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9" name="Google Shape;38269;p37"/>
            <p:cNvSpPr/>
            <p:nvPr/>
          </p:nvSpPr>
          <p:spPr>
            <a:xfrm>
              <a:off x="7805714" y="4650849"/>
              <a:ext cx="128682" cy="91193"/>
            </a:xfrm>
            <a:custGeom>
              <a:avLst/>
              <a:gdLst/>
              <a:ahLst/>
              <a:cxnLst/>
              <a:rect l="l" t="t" r="r" b="b"/>
              <a:pathLst>
                <a:path w="1984" h="1406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53" y="63"/>
                    <a:pt x="1" y="596"/>
                    <a:pt x="925" y="1254"/>
                  </a:cubicBezTo>
                  <a:cubicBezTo>
                    <a:pt x="1064" y="1358"/>
                    <a:pt x="1197" y="1406"/>
                    <a:pt x="1315" y="1406"/>
                  </a:cubicBezTo>
                  <a:cubicBezTo>
                    <a:pt x="1747" y="1406"/>
                    <a:pt x="1983" y="775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0" name="Google Shape;38270;p37"/>
            <p:cNvSpPr/>
            <p:nvPr/>
          </p:nvSpPr>
          <p:spPr>
            <a:xfrm>
              <a:off x="7847938" y="4740421"/>
              <a:ext cx="96123" cy="87626"/>
            </a:xfrm>
            <a:custGeom>
              <a:avLst/>
              <a:gdLst/>
              <a:ahLst/>
              <a:cxnLst/>
              <a:rect l="l" t="t" r="r" b="b"/>
              <a:pathLst>
                <a:path w="1482" h="1351" extrusionOk="0">
                  <a:moveTo>
                    <a:pt x="800" y="0"/>
                  </a:moveTo>
                  <a:cubicBezTo>
                    <a:pt x="598" y="0"/>
                    <a:pt x="385" y="163"/>
                    <a:pt x="212" y="578"/>
                  </a:cubicBezTo>
                  <a:cubicBezTo>
                    <a:pt x="1" y="1067"/>
                    <a:pt x="264" y="1351"/>
                    <a:pt x="659" y="1351"/>
                  </a:cubicBezTo>
                  <a:cubicBezTo>
                    <a:pt x="909" y="1351"/>
                    <a:pt x="1213" y="1236"/>
                    <a:pt x="1481" y="986"/>
                  </a:cubicBezTo>
                  <a:cubicBezTo>
                    <a:pt x="1462" y="481"/>
                    <a:pt x="1147" y="0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1" name="Google Shape;38271;p37"/>
            <p:cNvSpPr/>
            <p:nvPr/>
          </p:nvSpPr>
          <p:spPr>
            <a:xfrm>
              <a:off x="7767836" y="4788871"/>
              <a:ext cx="123364" cy="91777"/>
            </a:xfrm>
            <a:custGeom>
              <a:avLst/>
              <a:gdLst/>
              <a:ahLst/>
              <a:cxnLst/>
              <a:rect l="l" t="t" r="r" b="b"/>
              <a:pathLst>
                <a:path w="1902" h="1415" extrusionOk="0">
                  <a:moveTo>
                    <a:pt x="621" y="0"/>
                  </a:moveTo>
                  <a:cubicBezTo>
                    <a:pt x="0" y="0"/>
                    <a:pt x="2" y="908"/>
                    <a:pt x="726" y="1414"/>
                  </a:cubicBezTo>
                  <a:cubicBezTo>
                    <a:pt x="1321" y="1117"/>
                    <a:pt x="1901" y="255"/>
                    <a:pt x="788" y="19"/>
                  </a:cubicBezTo>
                  <a:cubicBezTo>
                    <a:pt x="728" y="6"/>
                    <a:pt x="673" y="0"/>
                    <a:pt x="6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2" name="Google Shape;38272;p37"/>
            <p:cNvSpPr/>
            <p:nvPr/>
          </p:nvSpPr>
          <p:spPr>
            <a:xfrm>
              <a:off x="7748702" y="4630483"/>
              <a:ext cx="116035" cy="96771"/>
            </a:xfrm>
            <a:custGeom>
              <a:avLst/>
              <a:gdLst/>
              <a:ahLst/>
              <a:cxnLst/>
              <a:rect l="l" t="t" r="r" b="b"/>
              <a:pathLst>
                <a:path w="1789" h="1492" extrusionOk="0">
                  <a:moveTo>
                    <a:pt x="456" y="1"/>
                  </a:moveTo>
                  <a:lnTo>
                    <a:pt x="456" y="1"/>
                  </a:lnTo>
                  <a:cubicBezTo>
                    <a:pt x="0" y="757"/>
                    <a:pt x="21" y="1491"/>
                    <a:pt x="609" y="1491"/>
                  </a:cubicBezTo>
                  <a:cubicBezTo>
                    <a:pt x="728" y="1491"/>
                    <a:pt x="870" y="1462"/>
                    <a:pt x="1036" y="1396"/>
                  </a:cubicBezTo>
                  <a:cubicBezTo>
                    <a:pt x="1789" y="1098"/>
                    <a:pt x="1444" y="345"/>
                    <a:pt x="4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3" name="Google Shape;38273;p37"/>
            <p:cNvSpPr/>
            <p:nvPr/>
          </p:nvSpPr>
          <p:spPr>
            <a:xfrm>
              <a:off x="7696944" y="4717330"/>
              <a:ext cx="101765" cy="87431"/>
            </a:xfrm>
            <a:custGeom>
              <a:avLst/>
              <a:gdLst/>
              <a:ahLst/>
              <a:cxnLst/>
              <a:rect l="l" t="t" r="r" b="b"/>
              <a:pathLst>
                <a:path w="1569" h="1348" extrusionOk="0">
                  <a:moveTo>
                    <a:pt x="1011" y="1"/>
                  </a:moveTo>
                  <a:cubicBezTo>
                    <a:pt x="732" y="1"/>
                    <a:pt x="368" y="246"/>
                    <a:pt x="0" y="778"/>
                  </a:cubicBezTo>
                  <a:cubicBezTo>
                    <a:pt x="336" y="1129"/>
                    <a:pt x="741" y="1348"/>
                    <a:pt x="1049" y="1348"/>
                  </a:cubicBezTo>
                  <a:cubicBezTo>
                    <a:pt x="1358" y="1348"/>
                    <a:pt x="1568" y="1125"/>
                    <a:pt x="1505" y="590"/>
                  </a:cubicBezTo>
                  <a:cubicBezTo>
                    <a:pt x="1453" y="207"/>
                    <a:pt x="1268" y="1"/>
                    <a:pt x="1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4" name="Google Shape;38274;p37"/>
            <p:cNvSpPr/>
            <p:nvPr/>
          </p:nvSpPr>
          <p:spPr>
            <a:xfrm>
              <a:off x="7768095" y="4695213"/>
              <a:ext cx="133222" cy="119667"/>
            </a:xfrm>
            <a:custGeom>
              <a:avLst/>
              <a:gdLst/>
              <a:ahLst/>
              <a:cxnLst/>
              <a:rect l="l" t="t" r="r" b="b"/>
              <a:pathLst>
                <a:path w="2054" h="1845" extrusionOk="0">
                  <a:moveTo>
                    <a:pt x="1025" y="1"/>
                  </a:moveTo>
                  <a:cubicBezTo>
                    <a:pt x="620" y="1"/>
                    <a:pt x="258" y="263"/>
                    <a:pt x="142" y="664"/>
                  </a:cubicBezTo>
                  <a:cubicBezTo>
                    <a:pt x="1" y="1150"/>
                    <a:pt x="283" y="1667"/>
                    <a:pt x="769" y="1808"/>
                  </a:cubicBezTo>
                  <a:cubicBezTo>
                    <a:pt x="854" y="1833"/>
                    <a:pt x="939" y="1845"/>
                    <a:pt x="1024" y="1845"/>
                  </a:cubicBezTo>
                  <a:cubicBezTo>
                    <a:pt x="1424" y="1845"/>
                    <a:pt x="1796" y="1582"/>
                    <a:pt x="1913" y="1181"/>
                  </a:cubicBezTo>
                  <a:cubicBezTo>
                    <a:pt x="2054" y="680"/>
                    <a:pt x="1772" y="178"/>
                    <a:pt x="1286" y="37"/>
                  </a:cubicBezTo>
                  <a:cubicBezTo>
                    <a:pt x="1198" y="12"/>
                    <a:pt x="1111" y="1"/>
                    <a:pt x="10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5" name="Google Shape;38275;p37"/>
            <p:cNvSpPr/>
            <p:nvPr/>
          </p:nvSpPr>
          <p:spPr>
            <a:xfrm>
              <a:off x="7808763" y="4662005"/>
              <a:ext cx="114348" cy="81788"/>
            </a:xfrm>
            <a:custGeom>
              <a:avLst/>
              <a:gdLst/>
              <a:ahLst/>
              <a:cxnLst/>
              <a:rect l="l" t="t" r="r" b="b"/>
              <a:pathLst>
                <a:path w="1763" h="1261" extrusionOk="0">
                  <a:moveTo>
                    <a:pt x="1380" y="1"/>
                  </a:moveTo>
                  <a:cubicBezTo>
                    <a:pt x="659" y="63"/>
                    <a:pt x="1" y="533"/>
                    <a:pt x="816" y="1129"/>
                  </a:cubicBezTo>
                  <a:cubicBezTo>
                    <a:pt x="940" y="1219"/>
                    <a:pt x="1058" y="1260"/>
                    <a:pt x="1164" y="1260"/>
                  </a:cubicBezTo>
                  <a:cubicBezTo>
                    <a:pt x="1553" y="1260"/>
                    <a:pt x="1762" y="703"/>
                    <a:pt x="1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6" name="Google Shape;38276;p37"/>
            <p:cNvSpPr/>
            <p:nvPr/>
          </p:nvSpPr>
          <p:spPr>
            <a:xfrm>
              <a:off x="7846122" y="4741653"/>
              <a:ext cx="85745" cy="78351"/>
            </a:xfrm>
            <a:custGeom>
              <a:avLst/>
              <a:gdLst/>
              <a:ahLst/>
              <a:cxnLst/>
              <a:rect l="l" t="t" r="r" b="b"/>
              <a:pathLst>
                <a:path w="1322" h="1208" extrusionOk="0">
                  <a:moveTo>
                    <a:pt x="715" y="0"/>
                  </a:moveTo>
                  <a:cubicBezTo>
                    <a:pt x="537" y="0"/>
                    <a:pt x="348" y="145"/>
                    <a:pt x="193" y="512"/>
                  </a:cubicBezTo>
                  <a:cubicBezTo>
                    <a:pt x="1" y="954"/>
                    <a:pt x="232" y="1208"/>
                    <a:pt x="585" y="1208"/>
                  </a:cubicBezTo>
                  <a:cubicBezTo>
                    <a:pt x="808" y="1208"/>
                    <a:pt x="1079" y="1107"/>
                    <a:pt x="1321" y="889"/>
                  </a:cubicBezTo>
                  <a:cubicBezTo>
                    <a:pt x="1301" y="432"/>
                    <a:pt x="1024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7" name="Google Shape;38277;p37"/>
            <p:cNvSpPr/>
            <p:nvPr/>
          </p:nvSpPr>
          <p:spPr>
            <a:xfrm>
              <a:off x="7773998" y="4785109"/>
              <a:ext cx="110067" cy="82307"/>
            </a:xfrm>
            <a:custGeom>
              <a:avLst/>
              <a:gdLst/>
              <a:ahLst/>
              <a:cxnLst/>
              <a:rect l="l" t="t" r="r" b="b"/>
              <a:pathLst>
                <a:path w="1697" h="1269" extrusionOk="0">
                  <a:moveTo>
                    <a:pt x="569" y="0"/>
                  </a:moveTo>
                  <a:cubicBezTo>
                    <a:pt x="1" y="0"/>
                    <a:pt x="5" y="817"/>
                    <a:pt x="646" y="1269"/>
                  </a:cubicBezTo>
                  <a:cubicBezTo>
                    <a:pt x="1179" y="1002"/>
                    <a:pt x="1697" y="234"/>
                    <a:pt x="709" y="15"/>
                  </a:cubicBezTo>
                  <a:cubicBezTo>
                    <a:pt x="659" y="5"/>
                    <a:pt x="613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8" name="Google Shape;38278;p37"/>
            <p:cNvSpPr/>
            <p:nvPr/>
          </p:nvSpPr>
          <p:spPr>
            <a:xfrm>
              <a:off x="7757329" y="4643714"/>
              <a:ext cx="103387" cy="87172"/>
            </a:xfrm>
            <a:custGeom>
              <a:avLst/>
              <a:gdLst/>
              <a:ahLst/>
              <a:cxnLst/>
              <a:rect l="l" t="t" r="r" b="b"/>
              <a:pathLst>
                <a:path w="1594" h="1344" extrusionOk="0">
                  <a:moveTo>
                    <a:pt x="417" y="0"/>
                  </a:moveTo>
                  <a:lnTo>
                    <a:pt x="417" y="0"/>
                  </a:lnTo>
                  <a:cubicBezTo>
                    <a:pt x="1" y="677"/>
                    <a:pt x="17" y="1343"/>
                    <a:pt x="546" y="1343"/>
                  </a:cubicBezTo>
                  <a:cubicBezTo>
                    <a:pt x="654" y="1343"/>
                    <a:pt x="783" y="1315"/>
                    <a:pt x="935" y="1254"/>
                  </a:cubicBezTo>
                  <a:cubicBezTo>
                    <a:pt x="1593" y="972"/>
                    <a:pt x="1295" y="314"/>
                    <a:pt x="4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9" name="Google Shape;38279;p37"/>
            <p:cNvSpPr/>
            <p:nvPr/>
          </p:nvSpPr>
          <p:spPr>
            <a:xfrm>
              <a:off x="7711148" y="4721417"/>
              <a:ext cx="90609" cy="77897"/>
            </a:xfrm>
            <a:custGeom>
              <a:avLst/>
              <a:gdLst/>
              <a:ahLst/>
              <a:cxnLst/>
              <a:rect l="l" t="t" r="r" b="b"/>
              <a:pathLst>
                <a:path w="1397" h="1201" extrusionOk="0">
                  <a:moveTo>
                    <a:pt x="908" y="0"/>
                  </a:moveTo>
                  <a:cubicBezTo>
                    <a:pt x="658" y="0"/>
                    <a:pt x="330" y="222"/>
                    <a:pt x="1" y="699"/>
                  </a:cubicBezTo>
                  <a:cubicBezTo>
                    <a:pt x="296" y="1009"/>
                    <a:pt x="656" y="1201"/>
                    <a:pt x="929" y="1201"/>
                  </a:cubicBezTo>
                  <a:cubicBezTo>
                    <a:pt x="1208" y="1201"/>
                    <a:pt x="1397" y="1001"/>
                    <a:pt x="1333" y="527"/>
                  </a:cubicBezTo>
                  <a:cubicBezTo>
                    <a:pt x="1296" y="183"/>
                    <a:pt x="1134" y="0"/>
                    <a:pt x="9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0" name="Google Shape;38280;p37"/>
            <p:cNvSpPr/>
            <p:nvPr/>
          </p:nvSpPr>
          <p:spPr>
            <a:xfrm>
              <a:off x="7742670" y="4734778"/>
              <a:ext cx="59541" cy="51564"/>
            </a:xfrm>
            <a:custGeom>
              <a:avLst/>
              <a:gdLst/>
              <a:ahLst/>
              <a:cxnLst/>
              <a:rect l="l" t="t" r="r" b="b"/>
              <a:pathLst>
                <a:path w="918" h="795" extrusionOk="0">
                  <a:moveTo>
                    <a:pt x="599" y="0"/>
                  </a:moveTo>
                  <a:cubicBezTo>
                    <a:pt x="433" y="0"/>
                    <a:pt x="215" y="149"/>
                    <a:pt x="1" y="462"/>
                  </a:cubicBezTo>
                  <a:cubicBezTo>
                    <a:pt x="197" y="665"/>
                    <a:pt x="436" y="795"/>
                    <a:pt x="616" y="795"/>
                  </a:cubicBezTo>
                  <a:cubicBezTo>
                    <a:pt x="796" y="795"/>
                    <a:pt x="918" y="665"/>
                    <a:pt x="879" y="352"/>
                  </a:cubicBezTo>
                  <a:cubicBezTo>
                    <a:pt x="856" y="121"/>
                    <a:pt x="749" y="0"/>
                    <a:pt x="5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1" name="Google Shape;38281;p37"/>
            <p:cNvSpPr/>
            <p:nvPr/>
          </p:nvSpPr>
          <p:spPr>
            <a:xfrm>
              <a:off x="7760961" y="4738345"/>
              <a:ext cx="46894" cy="40538"/>
            </a:xfrm>
            <a:custGeom>
              <a:avLst/>
              <a:gdLst/>
              <a:ahLst/>
              <a:cxnLst/>
              <a:rect l="l" t="t" r="r" b="b"/>
              <a:pathLst>
                <a:path w="723" h="625" extrusionOk="0">
                  <a:moveTo>
                    <a:pt x="464" y="0"/>
                  </a:moveTo>
                  <a:cubicBezTo>
                    <a:pt x="334" y="0"/>
                    <a:pt x="165" y="113"/>
                    <a:pt x="1" y="360"/>
                  </a:cubicBezTo>
                  <a:cubicBezTo>
                    <a:pt x="148" y="523"/>
                    <a:pt x="334" y="624"/>
                    <a:pt x="477" y="624"/>
                  </a:cubicBezTo>
                  <a:cubicBezTo>
                    <a:pt x="622" y="624"/>
                    <a:pt x="722" y="519"/>
                    <a:pt x="691" y="266"/>
                  </a:cubicBezTo>
                  <a:cubicBezTo>
                    <a:pt x="668" y="94"/>
                    <a:pt x="582" y="0"/>
                    <a:pt x="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2" name="Google Shape;38282;p37"/>
            <p:cNvSpPr/>
            <p:nvPr/>
          </p:nvSpPr>
          <p:spPr>
            <a:xfrm>
              <a:off x="7779770" y="4675236"/>
              <a:ext cx="65638" cy="54742"/>
            </a:xfrm>
            <a:custGeom>
              <a:avLst/>
              <a:gdLst/>
              <a:ahLst/>
              <a:cxnLst/>
              <a:rect l="l" t="t" r="r" b="b"/>
              <a:pathLst>
                <a:path w="1012" h="844" extrusionOk="0">
                  <a:moveTo>
                    <a:pt x="260" y="0"/>
                  </a:moveTo>
                  <a:lnTo>
                    <a:pt x="260" y="0"/>
                  </a:lnTo>
                  <a:cubicBezTo>
                    <a:pt x="1" y="427"/>
                    <a:pt x="9" y="844"/>
                    <a:pt x="337" y="844"/>
                  </a:cubicBezTo>
                  <a:cubicBezTo>
                    <a:pt x="407" y="844"/>
                    <a:pt x="490" y="825"/>
                    <a:pt x="589" y="784"/>
                  </a:cubicBezTo>
                  <a:cubicBezTo>
                    <a:pt x="1012" y="612"/>
                    <a:pt x="808" y="188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3" name="Google Shape;38283;p37"/>
            <p:cNvSpPr/>
            <p:nvPr/>
          </p:nvSpPr>
          <p:spPr>
            <a:xfrm>
              <a:off x="7788591" y="4690478"/>
              <a:ext cx="56817" cy="47088"/>
            </a:xfrm>
            <a:custGeom>
              <a:avLst/>
              <a:gdLst/>
              <a:ahLst/>
              <a:cxnLst/>
              <a:rect l="l" t="t" r="r" b="b"/>
              <a:pathLst>
                <a:path w="876" h="726" extrusionOk="0">
                  <a:moveTo>
                    <a:pt x="233" y="0"/>
                  </a:moveTo>
                  <a:lnTo>
                    <a:pt x="233" y="0"/>
                  </a:lnTo>
                  <a:cubicBezTo>
                    <a:pt x="0" y="363"/>
                    <a:pt x="13" y="726"/>
                    <a:pt x="299" y="726"/>
                  </a:cubicBezTo>
                  <a:cubicBezTo>
                    <a:pt x="359" y="726"/>
                    <a:pt x="431" y="710"/>
                    <a:pt x="515" y="674"/>
                  </a:cubicBezTo>
                  <a:cubicBezTo>
                    <a:pt x="876" y="533"/>
                    <a:pt x="704" y="157"/>
                    <a:pt x="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4" name="Google Shape;38284;p37"/>
            <p:cNvSpPr/>
            <p:nvPr/>
          </p:nvSpPr>
          <p:spPr>
            <a:xfrm>
              <a:off x="7823032" y="4685419"/>
              <a:ext cx="76924" cy="55390"/>
            </a:xfrm>
            <a:custGeom>
              <a:avLst/>
              <a:gdLst/>
              <a:ahLst/>
              <a:cxnLst/>
              <a:rect l="l" t="t" r="r" b="b"/>
              <a:pathLst>
                <a:path w="1186" h="854" extrusionOk="0">
                  <a:moveTo>
                    <a:pt x="925" y="0"/>
                  </a:moveTo>
                  <a:lnTo>
                    <a:pt x="925" y="0"/>
                  </a:lnTo>
                  <a:cubicBezTo>
                    <a:pt x="455" y="47"/>
                    <a:pt x="0" y="361"/>
                    <a:pt x="549" y="768"/>
                  </a:cubicBezTo>
                  <a:cubicBezTo>
                    <a:pt x="631" y="827"/>
                    <a:pt x="709" y="854"/>
                    <a:pt x="779" y="854"/>
                  </a:cubicBezTo>
                  <a:cubicBezTo>
                    <a:pt x="1044" y="854"/>
                    <a:pt x="1185" y="471"/>
                    <a:pt x="9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5" name="Google Shape;38285;p37"/>
            <p:cNvSpPr/>
            <p:nvPr/>
          </p:nvSpPr>
          <p:spPr>
            <a:xfrm>
              <a:off x="7815897" y="4696575"/>
              <a:ext cx="76859" cy="54547"/>
            </a:xfrm>
            <a:custGeom>
              <a:avLst/>
              <a:gdLst/>
              <a:ahLst/>
              <a:cxnLst/>
              <a:rect l="l" t="t" r="r" b="b"/>
              <a:pathLst>
                <a:path w="1185" h="841" extrusionOk="0">
                  <a:moveTo>
                    <a:pt x="925" y="0"/>
                  </a:moveTo>
                  <a:lnTo>
                    <a:pt x="925" y="0"/>
                  </a:lnTo>
                  <a:cubicBezTo>
                    <a:pt x="439" y="32"/>
                    <a:pt x="0" y="345"/>
                    <a:pt x="549" y="753"/>
                  </a:cubicBezTo>
                  <a:cubicBezTo>
                    <a:pt x="633" y="813"/>
                    <a:pt x="713" y="840"/>
                    <a:pt x="784" y="840"/>
                  </a:cubicBezTo>
                  <a:cubicBezTo>
                    <a:pt x="1045" y="840"/>
                    <a:pt x="1184" y="469"/>
                    <a:pt x="9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6" name="Google Shape;38286;p37"/>
            <p:cNvSpPr/>
            <p:nvPr/>
          </p:nvSpPr>
          <p:spPr>
            <a:xfrm>
              <a:off x="7850468" y="4746258"/>
              <a:ext cx="60060" cy="55131"/>
            </a:xfrm>
            <a:custGeom>
              <a:avLst/>
              <a:gdLst/>
              <a:ahLst/>
              <a:cxnLst/>
              <a:rect l="l" t="t" r="r" b="b"/>
              <a:pathLst>
                <a:path w="926" h="850" extrusionOk="0">
                  <a:moveTo>
                    <a:pt x="494" y="1"/>
                  </a:moveTo>
                  <a:cubicBezTo>
                    <a:pt x="368" y="1"/>
                    <a:pt x="235" y="103"/>
                    <a:pt x="126" y="363"/>
                  </a:cubicBezTo>
                  <a:cubicBezTo>
                    <a:pt x="0" y="672"/>
                    <a:pt x="166" y="850"/>
                    <a:pt x="414" y="850"/>
                  </a:cubicBezTo>
                  <a:cubicBezTo>
                    <a:pt x="569" y="850"/>
                    <a:pt x="756" y="780"/>
                    <a:pt x="925" y="629"/>
                  </a:cubicBezTo>
                  <a:cubicBezTo>
                    <a:pt x="905" y="303"/>
                    <a:pt x="710" y="1"/>
                    <a:pt x="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7" name="Google Shape;38287;p37"/>
            <p:cNvSpPr/>
            <p:nvPr/>
          </p:nvSpPr>
          <p:spPr>
            <a:xfrm>
              <a:off x="7837625" y="4736399"/>
              <a:ext cx="60644" cy="54807"/>
            </a:xfrm>
            <a:custGeom>
              <a:avLst/>
              <a:gdLst/>
              <a:ahLst/>
              <a:cxnLst/>
              <a:rect l="l" t="t" r="r" b="b"/>
              <a:pathLst>
                <a:path w="935" h="845" extrusionOk="0">
                  <a:moveTo>
                    <a:pt x="501" y="0"/>
                  </a:moveTo>
                  <a:cubicBezTo>
                    <a:pt x="376" y="0"/>
                    <a:pt x="244" y="101"/>
                    <a:pt x="136" y="358"/>
                  </a:cubicBezTo>
                  <a:cubicBezTo>
                    <a:pt x="1" y="667"/>
                    <a:pt x="168" y="845"/>
                    <a:pt x="419" y="845"/>
                  </a:cubicBezTo>
                  <a:cubicBezTo>
                    <a:pt x="577" y="845"/>
                    <a:pt x="766" y="775"/>
                    <a:pt x="935" y="625"/>
                  </a:cubicBezTo>
                  <a:cubicBezTo>
                    <a:pt x="915" y="306"/>
                    <a:pt x="718" y="0"/>
                    <a:pt x="5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8" name="Google Shape;38288;p37"/>
            <p:cNvSpPr/>
            <p:nvPr/>
          </p:nvSpPr>
          <p:spPr>
            <a:xfrm>
              <a:off x="7791640" y="4786406"/>
              <a:ext cx="75173" cy="55585"/>
            </a:xfrm>
            <a:custGeom>
              <a:avLst/>
              <a:gdLst/>
              <a:ahLst/>
              <a:cxnLst/>
              <a:rect l="l" t="t" r="r" b="b"/>
              <a:pathLst>
                <a:path w="1159" h="857" extrusionOk="0">
                  <a:moveTo>
                    <a:pt x="391" y="1"/>
                  </a:moveTo>
                  <a:cubicBezTo>
                    <a:pt x="10" y="1"/>
                    <a:pt x="1" y="551"/>
                    <a:pt x="453" y="857"/>
                  </a:cubicBezTo>
                  <a:cubicBezTo>
                    <a:pt x="813" y="684"/>
                    <a:pt x="1158" y="152"/>
                    <a:pt x="484" y="10"/>
                  </a:cubicBezTo>
                  <a:cubicBezTo>
                    <a:pt x="451" y="4"/>
                    <a:pt x="420" y="1"/>
                    <a:pt x="3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9" name="Google Shape;38289;p37"/>
            <p:cNvSpPr/>
            <p:nvPr/>
          </p:nvSpPr>
          <p:spPr>
            <a:xfrm>
              <a:off x="7796050" y="4767921"/>
              <a:ext cx="73811" cy="55780"/>
            </a:xfrm>
            <a:custGeom>
              <a:avLst/>
              <a:gdLst/>
              <a:ahLst/>
              <a:cxnLst/>
              <a:rect l="l" t="t" r="r" b="b"/>
              <a:pathLst>
                <a:path w="1138" h="860" extrusionOk="0">
                  <a:moveTo>
                    <a:pt x="373" y="0"/>
                  </a:moveTo>
                  <a:cubicBezTo>
                    <a:pt x="4" y="0"/>
                    <a:pt x="1" y="543"/>
                    <a:pt x="447" y="860"/>
                  </a:cubicBezTo>
                  <a:cubicBezTo>
                    <a:pt x="792" y="672"/>
                    <a:pt x="1137" y="154"/>
                    <a:pt x="479" y="13"/>
                  </a:cubicBezTo>
                  <a:cubicBezTo>
                    <a:pt x="441" y="4"/>
                    <a:pt x="406" y="0"/>
                    <a:pt x="3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0" name="Google Shape;38290;p37"/>
            <p:cNvSpPr/>
            <p:nvPr/>
          </p:nvSpPr>
          <p:spPr>
            <a:xfrm>
              <a:off x="7799488" y="4746777"/>
              <a:ext cx="74394" cy="55585"/>
            </a:xfrm>
            <a:custGeom>
              <a:avLst/>
              <a:gdLst/>
              <a:ahLst/>
              <a:cxnLst/>
              <a:rect l="l" t="t" r="r" b="b"/>
              <a:pathLst>
                <a:path w="1147" h="857" extrusionOk="0">
                  <a:moveTo>
                    <a:pt x="380" y="0"/>
                  </a:moveTo>
                  <a:cubicBezTo>
                    <a:pt x="1" y="0"/>
                    <a:pt x="4" y="550"/>
                    <a:pt x="441" y="857"/>
                  </a:cubicBezTo>
                  <a:cubicBezTo>
                    <a:pt x="802" y="684"/>
                    <a:pt x="1147" y="151"/>
                    <a:pt x="473" y="10"/>
                  </a:cubicBezTo>
                  <a:cubicBezTo>
                    <a:pt x="440" y="4"/>
                    <a:pt x="409" y="0"/>
                    <a:pt x="3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1" name="Google Shape;38291;p37"/>
            <p:cNvSpPr/>
            <p:nvPr/>
          </p:nvSpPr>
          <p:spPr>
            <a:xfrm>
              <a:off x="7829842" y="4735232"/>
              <a:ext cx="57271" cy="43910"/>
            </a:xfrm>
            <a:custGeom>
              <a:avLst/>
              <a:gdLst/>
              <a:ahLst/>
              <a:cxnLst/>
              <a:rect l="l" t="t" r="r" b="b"/>
              <a:pathLst>
                <a:path w="883" h="677" extrusionOk="0">
                  <a:moveTo>
                    <a:pt x="416" y="0"/>
                  </a:moveTo>
                  <a:cubicBezTo>
                    <a:pt x="316" y="0"/>
                    <a:pt x="215" y="71"/>
                    <a:pt x="130" y="251"/>
                  </a:cubicBezTo>
                  <a:cubicBezTo>
                    <a:pt x="0" y="531"/>
                    <a:pt x="144" y="677"/>
                    <a:pt x="392" y="677"/>
                  </a:cubicBezTo>
                  <a:cubicBezTo>
                    <a:pt x="532" y="677"/>
                    <a:pt x="706" y="630"/>
                    <a:pt x="883" y="533"/>
                  </a:cubicBezTo>
                  <a:cubicBezTo>
                    <a:pt x="810" y="273"/>
                    <a:pt x="613" y="0"/>
                    <a:pt x="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2" name="Google Shape;38292;p37"/>
            <p:cNvSpPr/>
            <p:nvPr/>
          </p:nvSpPr>
          <p:spPr>
            <a:xfrm>
              <a:off x="7816157" y="4707342"/>
              <a:ext cx="62525" cy="47932"/>
            </a:xfrm>
            <a:custGeom>
              <a:avLst/>
              <a:gdLst/>
              <a:ahLst/>
              <a:cxnLst/>
              <a:rect l="l" t="t" r="r" b="b"/>
              <a:pathLst>
                <a:path w="964" h="739" extrusionOk="0">
                  <a:moveTo>
                    <a:pt x="803" y="1"/>
                  </a:moveTo>
                  <a:cubicBezTo>
                    <a:pt x="428" y="1"/>
                    <a:pt x="1" y="231"/>
                    <a:pt x="388" y="618"/>
                  </a:cubicBezTo>
                  <a:cubicBezTo>
                    <a:pt x="476" y="702"/>
                    <a:pt x="557" y="739"/>
                    <a:pt x="628" y="739"/>
                  </a:cubicBezTo>
                  <a:cubicBezTo>
                    <a:pt x="839" y="739"/>
                    <a:pt x="964" y="416"/>
                    <a:pt x="905" y="7"/>
                  </a:cubicBezTo>
                  <a:cubicBezTo>
                    <a:pt x="872" y="3"/>
                    <a:pt x="838" y="1"/>
                    <a:pt x="8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3" name="Google Shape;38293;p37"/>
            <p:cNvSpPr/>
            <p:nvPr/>
          </p:nvSpPr>
          <p:spPr>
            <a:xfrm>
              <a:off x="7802406" y="4701634"/>
              <a:ext cx="64406" cy="48126"/>
            </a:xfrm>
            <a:custGeom>
              <a:avLst/>
              <a:gdLst/>
              <a:ahLst/>
              <a:cxnLst/>
              <a:rect l="l" t="t" r="r" b="b"/>
              <a:pathLst>
                <a:path w="993" h="742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305"/>
                    <a:pt x="30" y="741"/>
                    <a:pt x="317" y="741"/>
                  </a:cubicBezTo>
                  <a:cubicBezTo>
                    <a:pt x="386" y="741"/>
                    <a:pt x="469" y="716"/>
                    <a:pt x="569" y="659"/>
                  </a:cubicBezTo>
                  <a:cubicBezTo>
                    <a:pt x="992" y="424"/>
                    <a:pt x="663" y="64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4" name="Google Shape;38294;p37"/>
            <p:cNvSpPr/>
            <p:nvPr/>
          </p:nvSpPr>
          <p:spPr>
            <a:xfrm>
              <a:off x="7788461" y="4730302"/>
              <a:ext cx="53445" cy="44883"/>
            </a:xfrm>
            <a:custGeom>
              <a:avLst/>
              <a:gdLst/>
              <a:ahLst/>
              <a:cxnLst/>
              <a:rect l="l" t="t" r="r" b="b"/>
              <a:pathLst>
                <a:path w="824" h="692" extrusionOk="0">
                  <a:moveTo>
                    <a:pt x="551" y="0"/>
                  </a:moveTo>
                  <a:cubicBezTo>
                    <a:pt x="384" y="0"/>
                    <a:pt x="163" y="171"/>
                    <a:pt x="0" y="452"/>
                  </a:cubicBezTo>
                  <a:cubicBezTo>
                    <a:pt x="149" y="585"/>
                    <a:pt x="365" y="691"/>
                    <a:pt x="533" y="691"/>
                  </a:cubicBezTo>
                  <a:cubicBezTo>
                    <a:pt x="702" y="691"/>
                    <a:pt x="823" y="585"/>
                    <a:pt x="784" y="296"/>
                  </a:cubicBezTo>
                  <a:cubicBezTo>
                    <a:pt x="764" y="91"/>
                    <a:pt x="672" y="0"/>
                    <a:pt x="5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5" name="Google Shape;38295;p37"/>
            <p:cNvSpPr/>
            <p:nvPr/>
          </p:nvSpPr>
          <p:spPr>
            <a:xfrm>
              <a:off x="7714197" y="4756571"/>
              <a:ext cx="48904" cy="11221"/>
            </a:xfrm>
            <a:custGeom>
              <a:avLst/>
              <a:gdLst/>
              <a:ahLst/>
              <a:cxnLst/>
              <a:rect l="l" t="t" r="r" b="b"/>
              <a:pathLst>
                <a:path w="754" h="173" extrusionOk="0">
                  <a:moveTo>
                    <a:pt x="738" y="0"/>
                  </a:moveTo>
                  <a:lnTo>
                    <a:pt x="1" y="173"/>
                  </a:lnTo>
                  <a:lnTo>
                    <a:pt x="753" y="110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6" name="Google Shape;38296;p37"/>
            <p:cNvSpPr/>
            <p:nvPr/>
          </p:nvSpPr>
          <p:spPr>
            <a:xfrm>
              <a:off x="7781327" y="4642677"/>
              <a:ext cx="23414" cy="45856"/>
            </a:xfrm>
            <a:custGeom>
              <a:avLst/>
              <a:gdLst/>
              <a:ahLst/>
              <a:cxnLst/>
              <a:rect l="l" t="t" r="r" b="b"/>
              <a:pathLst>
                <a:path w="361" h="707" extrusionOk="0">
                  <a:moveTo>
                    <a:pt x="0" y="1"/>
                  </a:moveTo>
                  <a:lnTo>
                    <a:pt x="267" y="706"/>
                  </a:lnTo>
                  <a:lnTo>
                    <a:pt x="361" y="6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7" name="Google Shape;38297;p37"/>
            <p:cNvSpPr/>
            <p:nvPr/>
          </p:nvSpPr>
          <p:spPr>
            <a:xfrm>
              <a:off x="7874855" y="4654870"/>
              <a:ext cx="28538" cy="43781"/>
            </a:xfrm>
            <a:custGeom>
              <a:avLst/>
              <a:gdLst/>
              <a:ahLst/>
              <a:cxnLst/>
              <a:rect l="l" t="t" r="r" b="b"/>
              <a:pathLst>
                <a:path w="440" h="675" extrusionOk="0">
                  <a:moveTo>
                    <a:pt x="439" y="1"/>
                  </a:moveTo>
                  <a:lnTo>
                    <a:pt x="0" y="612"/>
                  </a:lnTo>
                  <a:lnTo>
                    <a:pt x="79" y="675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8" name="Google Shape;38298;p37"/>
            <p:cNvSpPr/>
            <p:nvPr/>
          </p:nvSpPr>
          <p:spPr>
            <a:xfrm>
              <a:off x="7817908" y="4823636"/>
              <a:ext cx="8237" cy="47867"/>
            </a:xfrm>
            <a:custGeom>
              <a:avLst/>
              <a:gdLst/>
              <a:ahLst/>
              <a:cxnLst/>
              <a:rect l="l" t="t" r="r" b="b"/>
              <a:pathLst>
                <a:path w="127" h="738" extrusionOk="0">
                  <a:moveTo>
                    <a:pt x="32" y="1"/>
                  </a:moveTo>
                  <a:lnTo>
                    <a:pt x="1" y="737"/>
                  </a:lnTo>
                  <a:lnTo>
                    <a:pt x="126" y="16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9" name="Google Shape;38299;p37"/>
            <p:cNvSpPr/>
            <p:nvPr/>
          </p:nvSpPr>
          <p:spPr>
            <a:xfrm>
              <a:off x="7810773" y="4722000"/>
              <a:ext cx="57012" cy="60060"/>
            </a:xfrm>
            <a:custGeom>
              <a:avLst/>
              <a:gdLst/>
              <a:ahLst/>
              <a:cxnLst/>
              <a:rect l="l" t="t" r="r" b="b"/>
              <a:pathLst>
                <a:path w="879" h="926" extrusionOk="0">
                  <a:moveTo>
                    <a:pt x="189" y="0"/>
                  </a:moveTo>
                  <a:cubicBezTo>
                    <a:pt x="142" y="110"/>
                    <a:pt x="142" y="235"/>
                    <a:pt x="173" y="329"/>
                  </a:cubicBezTo>
                  <a:cubicBezTo>
                    <a:pt x="111" y="376"/>
                    <a:pt x="48" y="439"/>
                    <a:pt x="1" y="533"/>
                  </a:cubicBezTo>
                  <a:cubicBezTo>
                    <a:pt x="48" y="580"/>
                    <a:pt x="95" y="612"/>
                    <a:pt x="158" y="643"/>
                  </a:cubicBezTo>
                  <a:cubicBezTo>
                    <a:pt x="173" y="737"/>
                    <a:pt x="236" y="831"/>
                    <a:pt x="346" y="925"/>
                  </a:cubicBezTo>
                  <a:cubicBezTo>
                    <a:pt x="440" y="878"/>
                    <a:pt x="534" y="784"/>
                    <a:pt x="565" y="706"/>
                  </a:cubicBezTo>
                  <a:cubicBezTo>
                    <a:pt x="659" y="706"/>
                    <a:pt x="769" y="690"/>
                    <a:pt x="879" y="627"/>
                  </a:cubicBezTo>
                  <a:cubicBezTo>
                    <a:pt x="863" y="533"/>
                    <a:pt x="800" y="439"/>
                    <a:pt x="738" y="376"/>
                  </a:cubicBezTo>
                  <a:cubicBezTo>
                    <a:pt x="785" y="298"/>
                    <a:pt x="800" y="188"/>
                    <a:pt x="769" y="63"/>
                  </a:cubicBezTo>
                  <a:cubicBezTo>
                    <a:pt x="752" y="60"/>
                    <a:pt x="734" y="59"/>
                    <a:pt x="716" y="59"/>
                  </a:cubicBezTo>
                  <a:cubicBezTo>
                    <a:pt x="636" y="59"/>
                    <a:pt x="551" y="84"/>
                    <a:pt x="487" y="110"/>
                  </a:cubicBezTo>
                  <a:cubicBezTo>
                    <a:pt x="409" y="63"/>
                    <a:pt x="314" y="16"/>
                    <a:pt x="1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0" name="Google Shape;38300;p37"/>
            <p:cNvSpPr/>
            <p:nvPr/>
          </p:nvSpPr>
          <p:spPr>
            <a:xfrm>
              <a:off x="7831139" y="4744118"/>
              <a:ext cx="15307" cy="12777"/>
            </a:xfrm>
            <a:custGeom>
              <a:avLst/>
              <a:gdLst/>
              <a:ahLst/>
              <a:cxnLst/>
              <a:rect l="l" t="t" r="r" b="b"/>
              <a:pathLst>
                <a:path w="236" h="197" extrusionOk="0">
                  <a:moveTo>
                    <a:pt x="115" y="0"/>
                  </a:moveTo>
                  <a:cubicBezTo>
                    <a:pt x="74" y="0"/>
                    <a:pt x="29" y="28"/>
                    <a:pt x="16" y="67"/>
                  </a:cubicBezTo>
                  <a:cubicBezTo>
                    <a:pt x="0" y="130"/>
                    <a:pt x="32" y="177"/>
                    <a:pt x="95" y="192"/>
                  </a:cubicBezTo>
                  <a:cubicBezTo>
                    <a:pt x="103" y="195"/>
                    <a:pt x="112" y="196"/>
                    <a:pt x="121" y="196"/>
                  </a:cubicBezTo>
                  <a:cubicBezTo>
                    <a:pt x="162" y="196"/>
                    <a:pt x="207" y="168"/>
                    <a:pt x="220" y="130"/>
                  </a:cubicBezTo>
                  <a:cubicBezTo>
                    <a:pt x="236" y="67"/>
                    <a:pt x="204" y="20"/>
                    <a:pt x="142" y="4"/>
                  </a:cubicBezTo>
                  <a:cubicBezTo>
                    <a:pt x="133" y="1"/>
                    <a:pt x="124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1" name="Google Shape;38301;p37"/>
            <p:cNvSpPr/>
            <p:nvPr/>
          </p:nvSpPr>
          <p:spPr>
            <a:xfrm>
              <a:off x="7894183" y="4778947"/>
              <a:ext cx="44753" cy="23414"/>
            </a:xfrm>
            <a:custGeom>
              <a:avLst/>
              <a:gdLst/>
              <a:ahLst/>
              <a:cxnLst/>
              <a:rect l="l" t="t" r="r" b="b"/>
              <a:pathLst>
                <a:path w="690" h="361" extrusionOk="0">
                  <a:moveTo>
                    <a:pt x="47" y="0"/>
                  </a:moveTo>
                  <a:lnTo>
                    <a:pt x="0" y="78"/>
                  </a:lnTo>
                  <a:lnTo>
                    <a:pt x="690" y="361"/>
                  </a:lnTo>
                  <a:lnTo>
                    <a:pt x="690" y="36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2" name="Google Shape;38302;p37"/>
            <p:cNvSpPr/>
            <p:nvPr/>
          </p:nvSpPr>
          <p:spPr>
            <a:xfrm>
              <a:off x="8145256" y="4681333"/>
              <a:ext cx="91258" cy="64601"/>
            </a:xfrm>
            <a:custGeom>
              <a:avLst/>
              <a:gdLst/>
              <a:ahLst/>
              <a:cxnLst/>
              <a:rect l="l" t="t" r="r" b="b"/>
              <a:pathLst>
                <a:path w="1407" h="996" extrusionOk="0">
                  <a:moveTo>
                    <a:pt x="1098" y="0"/>
                  </a:moveTo>
                  <a:lnTo>
                    <a:pt x="1098" y="0"/>
                  </a:lnTo>
                  <a:cubicBezTo>
                    <a:pt x="518" y="32"/>
                    <a:pt x="1" y="408"/>
                    <a:pt x="643" y="894"/>
                  </a:cubicBezTo>
                  <a:cubicBezTo>
                    <a:pt x="743" y="964"/>
                    <a:pt x="839" y="995"/>
                    <a:pt x="923" y="995"/>
                  </a:cubicBezTo>
                  <a:cubicBezTo>
                    <a:pt x="1239" y="995"/>
                    <a:pt x="1407" y="556"/>
                    <a:pt x="10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3" name="Google Shape;38303;p37"/>
            <p:cNvSpPr/>
            <p:nvPr/>
          </p:nvSpPr>
          <p:spPr>
            <a:xfrm>
              <a:off x="8174897" y="4744507"/>
              <a:ext cx="69076" cy="62655"/>
            </a:xfrm>
            <a:custGeom>
              <a:avLst/>
              <a:gdLst/>
              <a:ahLst/>
              <a:cxnLst/>
              <a:rect l="l" t="t" r="r" b="b"/>
              <a:pathLst>
                <a:path w="1065" h="966" extrusionOk="0">
                  <a:moveTo>
                    <a:pt x="566" y="0"/>
                  </a:moveTo>
                  <a:cubicBezTo>
                    <a:pt x="424" y="0"/>
                    <a:pt x="275" y="115"/>
                    <a:pt x="155" y="406"/>
                  </a:cubicBezTo>
                  <a:cubicBezTo>
                    <a:pt x="1" y="763"/>
                    <a:pt x="191" y="966"/>
                    <a:pt x="478" y="966"/>
                  </a:cubicBezTo>
                  <a:cubicBezTo>
                    <a:pt x="657" y="966"/>
                    <a:pt x="872" y="887"/>
                    <a:pt x="1064" y="719"/>
                  </a:cubicBezTo>
                  <a:cubicBezTo>
                    <a:pt x="1044" y="350"/>
                    <a:pt x="815" y="0"/>
                    <a:pt x="5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4" name="Google Shape;38304;p37"/>
            <p:cNvSpPr/>
            <p:nvPr/>
          </p:nvSpPr>
          <p:spPr>
            <a:xfrm>
              <a:off x="8117561" y="4779012"/>
              <a:ext cx="87756" cy="66027"/>
            </a:xfrm>
            <a:custGeom>
              <a:avLst/>
              <a:gdLst/>
              <a:ahLst/>
              <a:cxnLst/>
              <a:rect l="l" t="t" r="r" b="b"/>
              <a:pathLst>
                <a:path w="1353" h="1018" extrusionOk="0">
                  <a:moveTo>
                    <a:pt x="448" y="1"/>
                  </a:moveTo>
                  <a:cubicBezTo>
                    <a:pt x="1" y="1"/>
                    <a:pt x="1" y="656"/>
                    <a:pt x="522" y="1018"/>
                  </a:cubicBezTo>
                  <a:cubicBezTo>
                    <a:pt x="945" y="814"/>
                    <a:pt x="1353" y="187"/>
                    <a:pt x="569" y="15"/>
                  </a:cubicBezTo>
                  <a:cubicBezTo>
                    <a:pt x="526" y="5"/>
                    <a:pt x="485" y="1"/>
                    <a:pt x="4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5" name="Google Shape;38305;p37"/>
            <p:cNvSpPr/>
            <p:nvPr/>
          </p:nvSpPr>
          <p:spPr>
            <a:xfrm>
              <a:off x="8103811" y="4666091"/>
              <a:ext cx="83215" cy="69595"/>
            </a:xfrm>
            <a:custGeom>
              <a:avLst/>
              <a:gdLst/>
              <a:ahLst/>
              <a:cxnLst/>
              <a:rect l="l" t="t" r="r" b="b"/>
              <a:pathLst>
                <a:path w="1283" h="1073" extrusionOk="0">
                  <a:moveTo>
                    <a:pt x="326" y="0"/>
                  </a:moveTo>
                  <a:lnTo>
                    <a:pt x="326" y="0"/>
                  </a:lnTo>
                  <a:cubicBezTo>
                    <a:pt x="1" y="547"/>
                    <a:pt x="11" y="1073"/>
                    <a:pt x="437" y="1073"/>
                  </a:cubicBezTo>
                  <a:cubicBezTo>
                    <a:pt x="524" y="1073"/>
                    <a:pt x="628" y="1051"/>
                    <a:pt x="750" y="1003"/>
                  </a:cubicBezTo>
                  <a:cubicBezTo>
                    <a:pt x="1282" y="784"/>
                    <a:pt x="1032" y="251"/>
                    <a:pt x="3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6" name="Google Shape;38306;p37"/>
            <p:cNvSpPr/>
            <p:nvPr/>
          </p:nvSpPr>
          <p:spPr>
            <a:xfrm>
              <a:off x="8066970" y="4728032"/>
              <a:ext cx="72319" cy="62655"/>
            </a:xfrm>
            <a:custGeom>
              <a:avLst/>
              <a:gdLst/>
              <a:ahLst/>
              <a:cxnLst/>
              <a:rect l="l" t="t" r="r" b="b"/>
              <a:pathLst>
                <a:path w="1115" h="966" extrusionOk="0">
                  <a:moveTo>
                    <a:pt x="726" y="0"/>
                  </a:moveTo>
                  <a:cubicBezTo>
                    <a:pt x="526" y="0"/>
                    <a:pt x="264" y="180"/>
                    <a:pt x="1" y="566"/>
                  </a:cubicBezTo>
                  <a:cubicBezTo>
                    <a:pt x="241" y="813"/>
                    <a:pt x="527" y="965"/>
                    <a:pt x="743" y="965"/>
                  </a:cubicBezTo>
                  <a:cubicBezTo>
                    <a:pt x="965" y="965"/>
                    <a:pt x="1114" y="805"/>
                    <a:pt x="1067" y="425"/>
                  </a:cubicBezTo>
                  <a:cubicBezTo>
                    <a:pt x="1037" y="148"/>
                    <a:pt x="908" y="0"/>
                    <a:pt x="7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7" name="Google Shape;38307;p37"/>
            <p:cNvSpPr/>
            <p:nvPr/>
          </p:nvSpPr>
          <p:spPr>
            <a:xfrm>
              <a:off x="8117820" y="4712336"/>
              <a:ext cx="94631" cy="85421"/>
            </a:xfrm>
            <a:custGeom>
              <a:avLst/>
              <a:gdLst/>
              <a:ahLst/>
              <a:cxnLst/>
              <a:rect l="l" t="t" r="r" b="b"/>
              <a:pathLst>
                <a:path w="1459" h="1317" extrusionOk="0">
                  <a:moveTo>
                    <a:pt x="739" y="1"/>
                  </a:moveTo>
                  <a:cubicBezTo>
                    <a:pt x="453" y="1"/>
                    <a:pt x="186" y="191"/>
                    <a:pt x="95" y="478"/>
                  </a:cubicBezTo>
                  <a:cubicBezTo>
                    <a:pt x="1" y="823"/>
                    <a:pt x="204" y="1199"/>
                    <a:pt x="549" y="1294"/>
                  </a:cubicBezTo>
                  <a:cubicBezTo>
                    <a:pt x="606" y="1309"/>
                    <a:pt x="664" y="1316"/>
                    <a:pt x="721" y="1316"/>
                  </a:cubicBezTo>
                  <a:cubicBezTo>
                    <a:pt x="1011" y="1316"/>
                    <a:pt x="1286" y="1127"/>
                    <a:pt x="1364" y="839"/>
                  </a:cubicBezTo>
                  <a:cubicBezTo>
                    <a:pt x="1458" y="494"/>
                    <a:pt x="1270" y="134"/>
                    <a:pt x="910" y="24"/>
                  </a:cubicBezTo>
                  <a:cubicBezTo>
                    <a:pt x="853" y="8"/>
                    <a:pt x="795" y="1"/>
                    <a:pt x="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8" name="Google Shape;38308;p37"/>
            <p:cNvSpPr/>
            <p:nvPr/>
          </p:nvSpPr>
          <p:spPr>
            <a:xfrm>
              <a:off x="8147332" y="4689441"/>
              <a:ext cx="80686" cy="57855"/>
            </a:xfrm>
            <a:custGeom>
              <a:avLst/>
              <a:gdLst/>
              <a:ahLst/>
              <a:cxnLst/>
              <a:rect l="l" t="t" r="r" b="b"/>
              <a:pathLst>
                <a:path w="1244" h="892" extrusionOk="0">
                  <a:moveTo>
                    <a:pt x="972" y="1"/>
                  </a:moveTo>
                  <a:lnTo>
                    <a:pt x="972" y="1"/>
                  </a:lnTo>
                  <a:cubicBezTo>
                    <a:pt x="470" y="32"/>
                    <a:pt x="0" y="361"/>
                    <a:pt x="580" y="800"/>
                  </a:cubicBezTo>
                  <a:cubicBezTo>
                    <a:pt x="666" y="863"/>
                    <a:pt x="749" y="892"/>
                    <a:pt x="823" y="892"/>
                  </a:cubicBezTo>
                  <a:cubicBezTo>
                    <a:pt x="1097" y="892"/>
                    <a:pt x="1244" y="495"/>
                    <a:pt x="972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9" name="Google Shape;38309;p37"/>
            <p:cNvSpPr/>
            <p:nvPr/>
          </p:nvSpPr>
          <p:spPr>
            <a:xfrm>
              <a:off x="8173730" y="4745804"/>
              <a:ext cx="61098" cy="56039"/>
            </a:xfrm>
            <a:custGeom>
              <a:avLst/>
              <a:gdLst/>
              <a:ahLst/>
              <a:cxnLst/>
              <a:rect l="l" t="t" r="r" b="b"/>
              <a:pathLst>
                <a:path w="942" h="864" extrusionOk="0">
                  <a:moveTo>
                    <a:pt x="506" y="1"/>
                  </a:moveTo>
                  <a:cubicBezTo>
                    <a:pt x="378" y="1"/>
                    <a:pt x="241" y="105"/>
                    <a:pt x="126" y="370"/>
                  </a:cubicBezTo>
                  <a:cubicBezTo>
                    <a:pt x="0" y="679"/>
                    <a:pt x="173" y="864"/>
                    <a:pt x="427" y="864"/>
                  </a:cubicBezTo>
                  <a:cubicBezTo>
                    <a:pt x="584" y="864"/>
                    <a:pt x="773" y="793"/>
                    <a:pt x="941" y="636"/>
                  </a:cubicBezTo>
                  <a:cubicBezTo>
                    <a:pt x="921" y="309"/>
                    <a:pt x="726" y="1"/>
                    <a:pt x="506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0" name="Google Shape;38310;p37"/>
            <p:cNvSpPr/>
            <p:nvPr/>
          </p:nvSpPr>
          <p:spPr>
            <a:xfrm>
              <a:off x="8122361" y="4777066"/>
              <a:ext cx="77897" cy="58828"/>
            </a:xfrm>
            <a:custGeom>
              <a:avLst/>
              <a:gdLst/>
              <a:ahLst/>
              <a:cxnLst/>
              <a:rect l="l" t="t" r="r" b="b"/>
              <a:pathLst>
                <a:path w="1201" h="907" extrusionOk="0">
                  <a:moveTo>
                    <a:pt x="403" y="1"/>
                  </a:moveTo>
                  <a:cubicBezTo>
                    <a:pt x="5" y="1"/>
                    <a:pt x="1" y="574"/>
                    <a:pt x="464" y="907"/>
                  </a:cubicBezTo>
                  <a:cubicBezTo>
                    <a:pt x="840" y="719"/>
                    <a:pt x="1200" y="154"/>
                    <a:pt x="511" y="13"/>
                  </a:cubicBezTo>
                  <a:cubicBezTo>
                    <a:pt x="472" y="5"/>
                    <a:pt x="436" y="1"/>
                    <a:pt x="4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1" name="Google Shape;38311;p37"/>
            <p:cNvSpPr/>
            <p:nvPr/>
          </p:nvSpPr>
          <p:spPr>
            <a:xfrm>
              <a:off x="8110556" y="4676209"/>
              <a:ext cx="73422" cy="61422"/>
            </a:xfrm>
            <a:custGeom>
              <a:avLst/>
              <a:gdLst/>
              <a:ahLst/>
              <a:cxnLst/>
              <a:rect l="l" t="t" r="r" b="b"/>
              <a:pathLst>
                <a:path w="1132" h="947" extrusionOk="0">
                  <a:moveTo>
                    <a:pt x="285" y="1"/>
                  </a:moveTo>
                  <a:lnTo>
                    <a:pt x="285" y="1"/>
                  </a:lnTo>
                  <a:cubicBezTo>
                    <a:pt x="1" y="479"/>
                    <a:pt x="4" y="947"/>
                    <a:pt x="374" y="947"/>
                  </a:cubicBezTo>
                  <a:cubicBezTo>
                    <a:pt x="453" y="947"/>
                    <a:pt x="548" y="925"/>
                    <a:pt x="661" y="879"/>
                  </a:cubicBezTo>
                  <a:cubicBezTo>
                    <a:pt x="1131" y="691"/>
                    <a:pt x="912" y="220"/>
                    <a:pt x="285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2" name="Google Shape;38312;p37"/>
            <p:cNvSpPr/>
            <p:nvPr/>
          </p:nvSpPr>
          <p:spPr>
            <a:xfrm>
              <a:off x="8077153" y="4730951"/>
              <a:ext cx="64665" cy="55780"/>
            </a:xfrm>
            <a:custGeom>
              <a:avLst/>
              <a:gdLst/>
              <a:ahLst/>
              <a:cxnLst/>
              <a:rect l="l" t="t" r="r" b="b"/>
              <a:pathLst>
                <a:path w="997" h="860" extrusionOk="0">
                  <a:moveTo>
                    <a:pt x="650" y="0"/>
                  </a:moveTo>
                  <a:cubicBezTo>
                    <a:pt x="472" y="0"/>
                    <a:pt x="239" y="160"/>
                    <a:pt x="1" y="505"/>
                  </a:cubicBezTo>
                  <a:cubicBezTo>
                    <a:pt x="211" y="723"/>
                    <a:pt x="467" y="860"/>
                    <a:pt x="663" y="860"/>
                  </a:cubicBezTo>
                  <a:cubicBezTo>
                    <a:pt x="861" y="860"/>
                    <a:pt x="996" y="719"/>
                    <a:pt x="957" y="380"/>
                  </a:cubicBezTo>
                  <a:cubicBezTo>
                    <a:pt x="927" y="133"/>
                    <a:pt x="812" y="0"/>
                    <a:pt x="6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3" name="Google Shape;38313;p37"/>
            <p:cNvSpPr/>
            <p:nvPr/>
          </p:nvSpPr>
          <p:spPr>
            <a:xfrm>
              <a:off x="8099530" y="4740745"/>
              <a:ext cx="42743" cy="36711"/>
            </a:xfrm>
            <a:custGeom>
              <a:avLst/>
              <a:gdLst/>
              <a:ahLst/>
              <a:cxnLst/>
              <a:rect l="l" t="t" r="r" b="b"/>
              <a:pathLst>
                <a:path w="659" h="566" extrusionOk="0">
                  <a:moveTo>
                    <a:pt x="428" y="1"/>
                  </a:moveTo>
                  <a:cubicBezTo>
                    <a:pt x="311" y="1"/>
                    <a:pt x="156" y="102"/>
                    <a:pt x="0" y="323"/>
                  </a:cubicBezTo>
                  <a:cubicBezTo>
                    <a:pt x="142" y="472"/>
                    <a:pt x="314" y="566"/>
                    <a:pt x="443" y="566"/>
                  </a:cubicBezTo>
                  <a:cubicBezTo>
                    <a:pt x="573" y="566"/>
                    <a:pt x="659" y="472"/>
                    <a:pt x="627" y="244"/>
                  </a:cubicBezTo>
                  <a:cubicBezTo>
                    <a:pt x="612" y="87"/>
                    <a:pt x="536" y="1"/>
                    <a:pt x="4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4" name="Google Shape;38314;p37"/>
            <p:cNvSpPr/>
            <p:nvPr/>
          </p:nvSpPr>
          <p:spPr>
            <a:xfrm>
              <a:off x="8112761" y="4743015"/>
              <a:ext cx="33079" cy="29122"/>
            </a:xfrm>
            <a:custGeom>
              <a:avLst/>
              <a:gdLst/>
              <a:ahLst/>
              <a:cxnLst/>
              <a:rect l="l" t="t" r="r" b="b"/>
              <a:pathLst>
                <a:path w="510" h="449" extrusionOk="0">
                  <a:moveTo>
                    <a:pt x="333" y="1"/>
                  </a:moveTo>
                  <a:cubicBezTo>
                    <a:pt x="243" y="1"/>
                    <a:pt x="124" y="83"/>
                    <a:pt x="0" y="256"/>
                  </a:cubicBezTo>
                  <a:cubicBezTo>
                    <a:pt x="110" y="374"/>
                    <a:pt x="243" y="448"/>
                    <a:pt x="343" y="448"/>
                  </a:cubicBezTo>
                  <a:cubicBezTo>
                    <a:pt x="443" y="448"/>
                    <a:pt x="510" y="374"/>
                    <a:pt x="486" y="194"/>
                  </a:cubicBezTo>
                  <a:cubicBezTo>
                    <a:pt x="471" y="67"/>
                    <a:pt x="414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5" name="Google Shape;38315;p37"/>
            <p:cNvSpPr/>
            <p:nvPr/>
          </p:nvSpPr>
          <p:spPr>
            <a:xfrm>
              <a:off x="8126447" y="4698586"/>
              <a:ext cx="46375" cy="38527"/>
            </a:xfrm>
            <a:custGeom>
              <a:avLst/>
              <a:gdLst/>
              <a:ahLst/>
              <a:cxnLst/>
              <a:rect l="l" t="t" r="r" b="b"/>
              <a:pathLst>
                <a:path w="715" h="594" extrusionOk="0">
                  <a:moveTo>
                    <a:pt x="181" y="1"/>
                  </a:moveTo>
                  <a:lnTo>
                    <a:pt x="181" y="1"/>
                  </a:lnTo>
                  <a:cubicBezTo>
                    <a:pt x="1" y="297"/>
                    <a:pt x="0" y="594"/>
                    <a:pt x="233" y="594"/>
                  </a:cubicBezTo>
                  <a:cubicBezTo>
                    <a:pt x="283" y="594"/>
                    <a:pt x="344" y="580"/>
                    <a:pt x="416" y="549"/>
                  </a:cubicBezTo>
                  <a:cubicBezTo>
                    <a:pt x="714" y="440"/>
                    <a:pt x="573" y="126"/>
                    <a:pt x="1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6" name="Google Shape;38316;p37"/>
            <p:cNvSpPr/>
            <p:nvPr/>
          </p:nvSpPr>
          <p:spPr>
            <a:xfrm>
              <a:off x="8132284" y="4708769"/>
              <a:ext cx="40538" cy="33857"/>
            </a:xfrm>
            <a:custGeom>
              <a:avLst/>
              <a:gdLst/>
              <a:ahLst/>
              <a:cxnLst/>
              <a:rect l="l" t="t" r="r" b="b"/>
              <a:pathLst>
                <a:path w="625" h="522" extrusionOk="0">
                  <a:moveTo>
                    <a:pt x="169" y="1"/>
                  </a:moveTo>
                  <a:lnTo>
                    <a:pt x="169" y="1"/>
                  </a:lnTo>
                  <a:cubicBezTo>
                    <a:pt x="0" y="261"/>
                    <a:pt x="4" y="521"/>
                    <a:pt x="217" y="521"/>
                  </a:cubicBezTo>
                  <a:cubicBezTo>
                    <a:pt x="260" y="521"/>
                    <a:pt x="312" y="510"/>
                    <a:pt x="373" y="486"/>
                  </a:cubicBezTo>
                  <a:cubicBezTo>
                    <a:pt x="624" y="377"/>
                    <a:pt x="514" y="126"/>
                    <a:pt x="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7" name="Google Shape;38317;p37"/>
            <p:cNvSpPr/>
            <p:nvPr/>
          </p:nvSpPr>
          <p:spPr>
            <a:xfrm>
              <a:off x="8157450" y="4705720"/>
              <a:ext cx="54742" cy="38786"/>
            </a:xfrm>
            <a:custGeom>
              <a:avLst/>
              <a:gdLst/>
              <a:ahLst/>
              <a:cxnLst/>
              <a:rect l="l" t="t" r="r" b="b"/>
              <a:pathLst>
                <a:path w="844" h="598" extrusionOk="0">
                  <a:moveTo>
                    <a:pt x="659" y="1"/>
                  </a:moveTo>
                  <a:cubicBezTo>
                    <a:pt x="314" y="32"/>
                    <a:pt x="1" y="251"/>
                    <a:pt x="393" y="533"/>
                  </a:cubicBezTo>
                  <a:cubicBezTo>
                    <a:pt x="454" y="577"/>
                    <a:pt x="511" y="597"/>
                    <a:pt x="562" y="597"/>
                  </a:cubicBezTo>
                  <a:cubicBezTo>
                    <a:pt x="748" y="597"/>
                    <a:pt x="844" y="333"/>
                    <a:pt x="6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8" name="Google Shape;38318;p37"/>
            <p:cNvSpPr/>
            <p:nvPr/>
          </p:nvSpPr>
          <p:spPr>
            <a:xfrm>
              <a:off x="8151353" y="4712855"/>
              <a:ext cx="55780" cy="39759"/>
            </a:xfrm>
            <a:custGeom>
              <a:avLst/>
              <a:gdLst/>
              <a:ahLst/>
              <a:cxnLst/>
              <a:rect l="l" t="t" r="r" b="b"/>
              <a:pathLst>
                <a:path w="860" h="613" extrusionOk="0">
                  <a:moveTo>
                    <a:pt x="675" y="0"/>
                  </a:moveTo>
                  <a:lnTo>
                    <a:pt x="675" y="0"/>
                  </a:lnTo>
                  <a:cubicBezTo>
                    <a:pt x="330" y="32"/>
                    <a:pt x="1" y="267"/>
                    <a:pt x="393" y="549"/>
                  </a:cubicBezTo>
                  <a:cubicBezTo>
                    <a:pt x="453" y="593"/>
                    <a:pt x="512" y="612"/>
                    <a:pt x="564" y="612"/>
                  </a:cubicBezTo>
                  <a:cubicBezTo>
                    <a:pt x="754" y="612"/>
                    <a:pt x="860" y="345"/>
                    <a:pt x="6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9" name="Google Shape;38319;p37"/>
            <p:cNvSpPr/>
            <p:nvPr/>
          </p:nvSpPr>
          <p:spPr>
            <a:xfrm>
              <a:off x="8176648" y="4749112"/>
              <a:ext cx="42937" cy="39240"/>
            </a:xfrm>
            <a:custGeom>
              <a:avLst/>
              <a:gdLst/>
              <a:ahLst/>
              <a:cxnLst/>
              <a:rect l="l" t="t" r="r" b="b"/>
              <a:pathLst>
                <a:path w="662" h="605" extrusionOk="0">
                  <a:moveTo>
                    <a:pt x="355" y="0"/>
                  </a:moveTo>
                  <a:cubicBezTo>
                    <a:pt x="265" y="0"/>
                    <a:pt x="171" y="72"/>
                    <a:pt x="97" y="256"/>
                  </a:cubicBezTo>
                  <a:cubicBezTo>
                    <a:pt x="1" y="477"/>
                    <a:pt x="117" y="604"/>
                    <a:pt x="293" y="604"/>
                  </a:cubicBezTo>
                  <a:cubicBezTo>
                    <a:pt x="404" y="604"/>
                    <a:pt x="540" y="554"/>
                    <a:pt x="661" y="444"/>
                  </a:cubicBezTo>
                  <a:cubicBezTo>
                    <a:pt x="651" y="216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0" name="Google Shape;38320;p37"/>
            <p:cNvSpPr/>
            <p:nvPr/>
          </p:nvSpPr>
          <p:spPr>
            <a:xfrm>
              <a:off x="8167503" y="4741977"/>
              <a:ext cx="42872" cy="39240"/>
            </a:xfrm>
            <a:custGeom>
              <a:avLst/>
              <a:gdLst/>
              <a:ahLst/>
              <a:cxnLst/>
              <a:rect l="l" t="t" r="r" b="b"/>
              <a:pathLst>
                <a:path w="661" h="605" extrusionOk="0">
                  <a:moveTo>
                    <a:pt x="354" y="1"/>
                  </a:moveTo>
                  <a:cubicBezTo>
                    <a:pt x="265" y="1"/>
                    <a:pt x="171" y="73"/>
                    <a:pt x="97" y="257"/>
                  </a:cubicBezTo>
                  <a:cubicBezTo>
                    <a:pt x="1" y="478"/>
                    <a:pt x="117" y="604"/>
                    <a:pt x="293" y="604"/>
                  </a:cubicBezTo>
                  <a:cubicBezTo>
                    <a:pt x="404" y="604"/>
                    <a:pt x="540" y="554"/>
                    <a:pt x="661" y="445"/>
                  </a:cubicBezTo>
                  <a:cubicBezTo>
                    <a:pt x="651" y="216"/>
                    <a:pt x="509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1" name="Google Shape;38321;p37"/>
            <p:cNvSpPr/>
            <p:nvPr/>
          </p:nvSpPr>
          <p:spPr>
            <a:xfrm>
              <a:off x="8134879" y="4777326"/>
              <a:ext cx="53185" cy="40278"/>
            </a:xfrm>
            <a:custGeom>
              <a:avLst/>
              <a:gdLst/>
              <a:ahLst/>
              <a:cxnLst/>
              <a:rect l="l" t="t" r="r" b="b"/>
              <a:pathLst>
                <a:path w="820" h="621" extrusionOk="0">
                  <a:moveTo>
                    <a:pt x="272" y="0"/>
                  </a:moveTo>
                  <a:cubicBezTo>
                    <a:pt x="1" y="0"/>
                    <a:pt x="0" y="390"/>
                    <a:pt x="318" y="621"/>
                  </a:cubicBezTo>
                  <a:cubicBezTo>
                    <a:pt x="568" y="480"/>
                    <a:pt x="819" y="119"/>
                    <a:pt x="349" y="9"/>
                  </a:cubicBezTo>
                  <a:cubicBezTo>
                    <a:pt x="321" y="3"/>
                    <a:pt x="296" y="0"/>
                    <a:pt x="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2" name="Google Shape;38322;p37"/>
            <p:cNvSpPr/>
            <p:nvPr/>
          </p:nvSpPr>
          <p:spPr>
            <a:xfrm>
              <a:off x="8137668" y="4764289"/>
              <a:ext cx="53445" cy="40083"/>
            </a:xfrm>
            <a:custGeom>
              <a:avLst/>
              <a:gdLst/>
              <a:ahLst/>
              <a:cxnLst/>
              <a:rect l="l" t="t" r="r" b="b"/>
              <a:pathLst>
                <a:path w="824" h="618" extrusionOk="0">
                  <a:moveTo>
                    <a:pt x="275" y="0"/>
                  </a:moveTo>
                  <a:cubicBezTo>
                    <a:pt x="6" y="0"/>
                    <a:pt x="0" y="384"/>
                    <a:pt x="322" y="618"/>
                  </a:cubicBezTo>
                  <a:cubicBezTo>
                    <a:pt x="572" y="493"/>
                    <a:pt x="823" y="116"/>
                    <a:pt x="337" y="7"/>
                  </a:cubicBezTo>
                  <a:cubicBezTo>
                    <a:pt x="315" y="2"/>
                    <a:pt x="294" y="0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3" name="Google Shape;38323;p37"/>
            <p:cNvSpPr/>
            <p:nvPr/>
          </p:nvSpPr>
          <p:spPr>
            <a:xfrm>
              <a:off x="8139613" y="4749047"/>
              <a:ext cx="53510" cy="40083"/>
            </a:xfrm>
            <a:custGeom>
              <a:avLst/>
              <a:gdLst/>
              <a:ahLst/>
              <a:cxnLst/>
              <a:rect l="l" t="t" r="r" b="b"/>
              <a:pathLst>
                <a:path w="825" h="618" extrusionOk="0">
                  <a:moveTo>
                    <a:pt x="291" y="0"/>
                  </a:moveTo>
                  <a:cubicBezTo>
                    <a:pt x="7" y="0"/>
                    <a:pt x="1" y="398"/>
                    <a:pt x="323" y="618"/>
                  </a:cubicBezTo>
                  <a:cubicBezTo>
                    <a:pt x="574" y="492"/>
                    <a:pt x="825" y="116"/>
                    <a:pt x="354" y="7"/>
                  </a:cubicBezTo>
                  <a:cubicBezTo>
                    <a:pt x="332" y="2"/>
                    <a:pt x="310" y="0"/>
                    <a:pt x="2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4" name="Google Shape;38324;p37"/>
            <p:cNvSpPr/>
            <p:nvPr/>
          </p:nvSpPr>
          <p:spPr>
            <a:xfrm>
              <a:off x="8161796" y="4741004"/>
              <a:ext cx="40473" cy="31327"/>
            </a:xfrm>
            <a:custGeom>
              <a:avLst/>
              <a:gdLst/>
              <a:ahLst/>
              <a:cxnLst/>
              <a:rect l="l" t="t" r="r" b="b"/>
              <a:pathLst>
                <a:path w="624" h="483" extrusionOk="0">
                  <a:moveTo>
                    <a:pt x="294" y="0"/>
                  </a:moveTo>
                  <a:cubicBezTo>
                    <a:pt x="221" y="0"/>
                    <a:pt x="149" y="51"/>
                    <a:pt x="91" y="178"/>
                  </a:cubicBezTo>
                  <a:cubicBezTo>
                    <a:pt x="0" y="378"/>
                    <a:pt x="103" y="482"/>
                    <a:pt x="278" y="482"/>
                  </a:cubicBezTo>
                  <a:cubicBezTo>
                    <a:pt x="377" y="482"/>
                    <a:pt x="499" y="449"/>
                    <a:pt x="624" y="381"/>
                  </a:cubicBezTo>
                  <a:cubicBezTo>
                    <a:pt x="582" y="194"/>
                    <a:pt x="437" y="0"/>
                    <a:pt x="2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5" name="Google Shape;38325;p37"/>
            <p:cNvSpPr/>
            <p:nvPr/>
          </p:nvSpPr>
          <p:spPr>
            <a:xfrm>
              <a:off x="8151223" y="4720898"/>
              <a:ext cx="45921" cy="34570"/>
            </a:xfrm>
            <a:custGeom>
              <a:avLst/>
              <a:gdLst/>
              <a:ahLst/>
              <a:cxnLst/>
              <a:rect l="l" t="t" r="r" b="b"/>
              <a:pathLst>
                <a:path w="708" h="533" extrusionOk="0">
                  <a:moveTo>
                    <a:pt x="622" y="1"/>
                  </a:moveTo>
                  <a:cubicBezTo>
                    <a:pt x="345" y="1"/>
                    <a:pt x="1" y="156"/>
                    <a:pt x="285" y="441"/>
                  </a:cubicBezTo>
                  <a:cubicBezTo>
                    <a:pt x="349" y="505"/>
                    <a:pt x="409" y="533"/>
                    <a:pt x="462" y="533"/>
                  </a:cubicBezTo>
                  <a:cubicBezTo>
                    <a:pt x="616" y="533"/>
                    <a:pt x="708" y="293"/>
                    <a:pt x="661" y="2"/>
                  </a:cubicBezTo>
                  <a:cubicBezTo>
                    <a:pt x="648" y="1"/>
                    <a:pt x="635" y="1"/>
                    <a:pt x="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6" name="Google Shape;38326;p37"/>
            <p:cNvSpPr/>
            <p:nvPr/>
          </p:nvSpPr>
          <p:spPr>
            <a:xfrm>
              <a:off x="8142402" y="4716876"/>
              <a:ext cx="45661" cy="34570"/>
            </a:xfrm>
            <a:custGeom>
              <a:avLst/>
              <a:gdLst/>
              <a:ahLst/>
              <a:cxnLst/>
              <a:rect l="l" t="t" r="r" b="b"/>
              <a:pathLst>
                <a:path w="704" h="533" extrusionOk="0">
                  <a:moveTo>
                    <a:pt x="76" y="1"/>
                  </a:moveTo>
                  <a:cubicBezTo>
                    <a:pt x="0" y="216"/>
                    <a:pt x="16" y="532"/>
                    <a:pt x="222" y="532"/>
                  </a:cubicBezTo>
                  <a:cubicBezTo>
                    <a:pt x="272" y="532"/>
                    <a:pt x="332" y="514"/>
                    <a:pt x="405" y="471"/>
                  </a:cubicBezTo>
                  <a:cubicBezTo>
                    <a:pt x="703" y="314"/>
                    <a:pt x="484" y="48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7" name="Google Shape;38327;p37"/>
            <p:cNvSpPr/>
            <p:nvPr/>
          </p:nvSpPr>
          <p:spPr>
            <a:xfrm>
              <a:off x="8132090" y="4737632"/>
              <a:ext cx="38203" cy="31846"/>
            </a:xfrm>
            <a:custGeom>
              <a:avLst/>
              <a:gdLst/>
              <a:ahLst/>
              <a:cxnLst/>
              <a:rect l="l" t="t" r="r" b="b"/>
              <a:pathLst>
                <a:path w="589" h="491" extrusionOk="0">
                  <a:moveTo>
                    <a:pt x="402" y="1"/>
                  </a:moveTo>
                  <a:cubicBezTo>
                    <a:pt x="281" y="1"/>
                    <a:pt x="119" y="122"/>
                    <a:pt x="0" y="324"/>
                  </a:cubicBezTo>
                  <a:cubicBezTo>
                    <a:pt x="108" y="416"/>
                    <a:pt x="259" y="490"/>
                    <a:pt x="378" y="490"/>
                  </a:cubicBezTo>
                  <a:cubicBezTo>
                    <a:pt x="499" y="490"/>
                    <a:pt x="588" y="413"/>
                    <a:pt x="564" y="198"/>
                  </a:cubicBezTo>
                  <a:cubicBezTo>
                    <a:pt x="551" y="62"/>
                    <a:pt x="487" y="1"/>
                    <a:pt x="4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8" name="Google Shape;38328;p37"/>
            <p:cNvSpPr/>
            <p:nvPr/>
          </p:nvSpPr>
          <p:spPr>
            <a:xfrm>
              <a:off x="8079229" y="4756571"/>
              <a:ext cx="34570" cy="7135"/>
            </a:xfrm>
            <a:custGeom>
              <a:avLst/>
              <a:gdLst/>
              <a:ahLst/>
              <a:cxnLst/>
              <a:rect l="l" t="t" r="r" b="b"/>
              <a:pathLst>
                <a:path w="533" h="110" extrusionOk="0">
                  <a:moveTo>
                    <a:pt x="533" y="0"/>
                  </a:moveTo>
                  <a:lnTo>
                    <a:pt x="0" y="110"/>
                  </a:lnTo>
                  <a:lnTo>
                    <a:pt x="533" y="6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9" name="Google Shape;38329;p37"/>
            <p:cNvSpPr/>
            <p:nvPr/>
          </p:nvSpPr>
          <p:spPr>
            <a:xfrm>
              <a:off x="8126966" y="4675236"/>
              <a:ext cx="17382" cy="32560"/>
            </a:xfrm>
            <a:custGeom>
              <a:avLst/>
              <a:gdLst/>
              <a:ahLst/>
              <a:cxnLst/>
              <a:rect l="l" t="t" r="r" b="b"/>
              <a:pathLst>
                <a:path w="268" h="502" extrusionOk="0">
                  <a:moveTo>
                    <a:pt x="1" y="0"/>
                  </a:moveTo>
                  <a:lnTo>
                    <a:pt x="204" y="502"/>
                  </a:lnTo>
                  <a:lnTo>
                    <a:pt x="267" y="47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0" name="Google Shape;38330;p37"/>
            <p:cNvSpPr/>
            <p:nvPr/>
          </p:nvSpPr>
          <p:spPr>
            <a:xfrm>
              <a:off x="8194096" y="4684381"/>
              <a:ext cx="20366" cy="30549"/>
            </a:xfrm>
            <a:custGeom>
              <a:avLst/>
              <a:gdLst/>
              <a:ahLst/>
              <a:cxnLst/>
              <a:rect l="l" t="t" r="r" b="b"/>
              <a:pathLst>
                <a:path w="314" h="471" extrusionOk="0">
                  <a:moveTo>
                    <a:pt x="314" y="0"/>
                  </a:moveTo>
                  <a:lnTo>
                    <a:pt x="0" y="424"/>
                  </a:lnTo>
                  <a:lnTo>
                    <a:pt x="63" y="471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1" name="Google Shape;38331;p37"/>
            <p:cNvSpPr/>
            <p:nvPr/>
          </p:nvSpPr>
          <p:spPr>
            <a:xfrm>
              <a:off x="8153429" y="4804308"/>
              <a:ext cx="6162" cy="34635"/>
            </a:xfrm>
            <a:custGeom>
              <a:avLst/>
              <a:gdLst/>
              <a:ahLst/>
              <a:cxnLst/>
              <a:rect l="l" t="t" r="r" b="b"/>
              <a:pathLst>
                <a:path w="95" h="534" extrusionOk="0">
                  <a:moveTo>
                    <a:pt x="16" y="1"/>
                  </a:moveTo>
                  <a:lnTo>
                    <a:pt x="0" y="53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2" name="Google Shape;38332;p37"/>
            <p:cNvSpPr/>
            <p:nvPr/>
          </p:nvSpPr>
          <p:spPr>
            <a:xfrm>
              <a:off x="8148305" y="4732183"/>
              <a:ext cx="40732" cy="41705"/>
            </a:xfrm>
            <a:custGeom>
              <a:avLst/>
              <a:gdLst/>
              <a:ahLst/>
              <a:cxnLst/>
              <a:rect l="l" t="t" r="r" b="b"/>
              <a:pathLst>
                <a:path w="628" h="643" extrusionOk="0">
                  <a:moveTo>
                    <a:pt x="142" y="0"/>
                  </a:moveTo>
                  <a:cubicBezTo>
                    <a:pt x="111" y="63"/>
                    <a:pt x="95" y="157"/>
                    <a:pt x="126" y="219"/>
                  </a:cubicBezTo>
                  <a:cubicBezTo>
                    <a:pt x="79" y="251"/>
                    <a:pt x="32" y="298"/>
                    <a:pt x="1" y="376"/>
                  </a:cubicBezTo>
                  <a:cubicBezTo>
                    <a:pt x="32" y="408"/>
                    <a:pt x="79" y="423"/>
                    <a:pt x="111" y="439"/>
                  </a:cubicBezTo>
                  <a:cubicBezTo>
                    <a:pt x="126" y="517"/>
                    <a:pt x="173" y="596"/>
                    <a:pt x="252" y="643"/>
                  </a:cubicBezTo>
                  <a:cubicBezTo>
                    <a:pt x="314" y="611"/>
                    <a:pt x="377" y="549"/>
                    <a:pt x="408" y="486"/>
                  </a:cubicBezTo>
                  <a:cubicBezTo>
                    <a:pt x="424" y="490"/>
                    <a:pt x="441" y="492"/>
                    <a:pt x="458" y="492"/>
                  </a:cubicBezTo>
                  <a:cubicBezTo>
                    <a:pt x="510" y="492"/>
                    <a:pt x="569" y="474"/>
                    <a:pt x="628" y="439"/>
                  </a:cubicBezTo>
                  <a:cubicBezTo>
                    <a:pt x="612" y="376"/>
                    <a:pt x="581" y="298"/>
                    <a:pt x="534" y="267"/>
                  </a:cubicBezTo>
                  <a:cubicBezTo>
                    <a:pt x="549" y="204"/>
                    <a:pt x="565" y="125"/>
                    <a:pt x="549" y="31"/>
                  </a:cubicBezTo>
                  <a:cubicBezTo>
                    <a:pt x="487" y="31"/>
                    <a:pt x="408" y="47"/>
                    <a:pt x="346" y="78"/>
                  </a:cubicBezTo>
                  <a:cubicBezTo>
                    <a:pt x="299" y="31"/>
                    <a:pt x="220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3" name="Google Shape;38333;p37"/>
            <p:cNvSpPr/>
            <p:nvPr/>
          </p:nvSpPr>
          <p:spPr>
            <a:xfrm>
              <a:off x="8163547" y="4747101"/>
              <a:ext cx="10248" cy="9794"/>
            </a:xfrm>
            <a:custGeom>
              <a:avLst/>
              <a:gdLst/>
              <a:ahLst/>
              <a:cxnLst/>
              <a:rect l="l" t="t" r="r" b="b"/>
              <a:pathLst>
                <a:path w="158" h="151" extrusionOk="0">
                  <a:moveTo>
                    <a:pt x="76" y="1"/>
                  </a:moveTo>
                  <a:cubicBezTo>
                    <a:pt x="47" y="1"/>
                    <a:pt x="14" y="27"/>
                    <a:pt x="1" y="52"/>
                  </a:cubicBezTo>
                  <a:cubicBezTo>
                    <a:pt x="1" y="99"/>
                    <a:pt x="17" y="131"/>
                    <a:pt x="64" y="146"/>
                  </a:cubicBezTo>
                  <a:cubicBezTo>
                    <a:pt x="69" y="149"/>
                    <a:pt x="76" y="150"/>
                    <a:pt x="82" y="150"/>
                  </a:cubicBezTo>
                  <a:cubicBezTo>
                    <a:pt x="111" y="150"/>
                    <a:pt x="142" y="125"/>
                    <a:pt x="142" y="99"/>
                  </a:cubicBezTo>
                  <a:cubicBezTo>
                    <a:pt x="158" y="52"/>
                    <a:pt x="142" y="21"/>
                    <a:pt x="95" y="5"/>
                  </a:cubicBezTo>
                  <a:cubicBezTo>
                    <a:pt x="89" y="2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4" name="Google Shape;38334;p37"/>
            <p:cNvSpPr/>
            <p:nvPr/>
          </p:nvSpPr>
          <p:spPr>
            <a:xfrm>
              <a:off x="8207262" y="4771813"/>
              <a:ext cx="32625" cy="17318"/>
            </a:xfrm>
            <a:custGeom>
              <a:avLst/>
              <a:gdLst/>
              <a:ahLst/>
              <a:cxnLst/>
              <a:rect l="l" t="t" r="r" b="b"/>
              <a:pathLst>
                <a:path w="503" h="267" extrusionOk="0">
                  <a:moveTo>
                    <a:pt x="48" y="0"/>
                  </a:moveTo>
                  <a:lnTo>
                    <a:pt x="1" y="63"/>
                  </a:lnTo>
                  <a:lnTo>
                    <a:pt x="503" y="26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5" name="Google Shape;38335;p37"/>
            <p:cNvSpPr/>
            <p:nvPr/>
          </p:nvSpPr>
          <p:spPr>
            <a:xfrm>
              <a:off x="7800655" y="4304172"/>
              <a:ext cx="91193" cy="64990"/>
            </a:xfrm>
            <a:custGeom>
              <a:avLst/>
              <a:gdLst/>
              <a:ahLst/>
              <a:cxnLst/>
              <a:rect l="l" t="t" r="r" b="b"/>
              <a:pathLst>
                <a:path w="1406" h="1002" extrusionOk="0">
                  <a:moveTo>
                    <a:pt x="1097" y="0"/>
                  </a:moveTo>
                  <a:cubicBezTo>
                    <a:pt x="518" y="47"/>
                    <a:pt x="0" y="423"/>
                    <a:pt x="643" y="894"/>
                  </a:cubicBezTo>
                  <a:cubicBezTo>
                    <a:pt x="744" y="968"/>
                    <a:pt x="841" y="1001"/>
                    <a:pt x="926" y="1001"/>
                  </a:cubicBezTo>
                  <a:cubicBezTo>
                    <a:pt x="1239" y="1001"/>
                    <a:pt x="1405" y="554"/>
                    <a:pt x="10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6" name="Google Shape;38336;p37"/>
            <p:cNvSpPr/>
            <p:nvPr/>
          </p:nvSpPr>
          <p:spPr>
            <a:xfrm>
              <a:off x="7830296" y="4367605"/>
              <a:ext cx="69011" cy="62914"/>
            </a:xfrm>
            <a:custGeom>
              <a:avLst/>
              <a:gdLst/>
              <a:ahLst/>
              <a:cxnLst/>
              <a:rect l="l" t="t" r="r" b="b"/>
              <a:pathLst>
                <a:path w="1064" h="970" extrusionOk="0">
                  <a:moveTo>
                    <a:pt x="570" y="0"/>
                  </a:moveTo>
                  <a:cubicBezTo>
                    <a:pt x="426" y="0"/>
                    <a:pt x="276" y="118"/>
                    <a:pt x="155" y="417"/>
                  </a:cubicBezTo>
                  <a:cubicBezTo>
                    <a:pt x="0" y="765"/>
                    <a:pt x="190" y="969"/>
                    <a:pt x="476" y="969"/>
                  </a:cubicBezTo>
                  <a:cubicBezTo>
                    <a:pt x="655" y="969"/>
                    <a:pt x="871" y="890"/>
                    <a:pt x="1064" y="715"/>
                  </a:cubicBezTo>
                  <a:cubicBezTo>
                    <a:pt x="1044" y="348"/>
                    <a:pt x="817" y="0"/>
                    <a:pt x="5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7" name="Google Shape;38337;p37"/>
            <p:cNvSpPr/>
            <p:nvPr/>
          </p:nvSpPr>
          <p:spPr>
            <a:xfrm>
              <a:off x="7772700" y="4402046"/>
              <a:ext cx="88015" cy="65833"/>
            </a:xfrm>
            <a:custGeom>
              <a:avLst/>
              <a:gdLst/>
              <a:ahLst/>
              <a:cxnLst/>
              <a:rect l="l" t="t" r="r" b="b"/>
              <a:pathLst>
                <a:path w="1357" h="1015" extrusionOk="0">
                  <a:moveTo>
                    <a:pt x="462" y="0"/>
                  </a:moveTo>
                  <a:cubicBezTo>
                    <a:pt x="4" y="0"/>
                    <a:pt x="0" y="650"/>
                    <a:pt x="525" y="1015"/>
                  </a:cubicBezTo>
                  <a:cubicBezTo>
                    <a:pt x="949" y="811"/>
                    <a:pt x="1356" y="184"/>
                    <a:pt x="572" y="12"/>
                  </a:cubicBezTo>
                  <a:cubicBezTo>
                    <a:pt x="533" y="4"/>
                    <a:pt x="496" y="0"/>
                    <a:pt x="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8" name="Google Shape;38338;p37"/>
            <p:cNvSpPr/>
            <p:nvPr/>
          </p:nvSpPr>
          <p:spPr>
            <a:xfrm>
              <a:off x="7759210" y="4289903"/>
              <a:ext cx="83151" cy="68622"/>
            </a:xfrm>
            <a:custGeom>
              <a:avLst/>
              <a:gdLst/>
              <a:ahLst/>
              <a:cxnLst/>
              <a:rect l="l" t="t" r="r" b="b"/>
              <a:pathLst>
                <a:path w="1282" h="1058" extrusionOk="0">
                  <a:moveTo>
                    <a:pt x="326" y="1"/>
                  </a:moveTo>
                  <a:lnTo>
                    <a:pt x="326" y="1"/>
                  </a:lnTo>
                  <a:cubicBezTo>
                    <a:pt x="0" y="535"/>
                    <a:pt x="10" y="1058"/>
                    <a:pt x="436" y="1058"/>
                  </a:cubicBezTo>
                  <a:cubicBezTo>
                    <a:pt x="523" y="1058"/>
                    <a:pt x="627" y="1036"/>
                    <a:pt x="749" y="988"/>
                  </a:cubicBezTo>
                  <a:cubicBezTo>
                    <a:pt x="1282" y="769"/>
                    <a:pt x="1031" y="236"/>
                    <a:pt x="3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9" name="Google Shape;38339;p37"/>
            <p:cNvSpPr/>
            <p:nvPr/>
          </p:nvSpPr>
          <p:spPr>
            <a:xfrm>
              <a:off x="7722369" y="4351585"/>
              <a:ext cx="72254" cy="62330"/>
            </a:xfrm>
            <a:custGeom>
              <a:avLst/>
              <a:gdLst/>
              <a:ahLst/>
              <a:cxnLst/>
              <a:rect l="l" t="t" r="r" b="b"/>
              <a:pathLst>
                <a:path w="1114" h="961" extrusionOk="0">
                  <a:moveTo>
                    <a:pt x="726" y="1"/>
                  </a:moveTo>
                  <a:cubicBezTo>
                    <a:pt x="526" y="1"/>
                    <a:pt x="263" y="176"/>
                    <a:pt x="0" y="554"/>
                  </a:cubicBezTo>
                  <a:cubicBezTo>
                    <a:pt x="234" y="804"/>
                    <a:pt x="522" y="960"/>
                    <a:pt x="741" y="960"/>
                  </a:cubicBezTo>
                  <a:cubicBezTo>
                    <a:pt x="962" y="960"/>
                    <a:pt x="1113" y="800"/>
                    <a:pt x="1066" y="413"/>
                  </a:cubicBezTo>
                  <a:cubicBezTo>
                    <a:pt x="1036" y="145"/>
                    <a:pt x="907" y="1"/>
                    <a:pt x="7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0" name="Google Shape;38340;p37"/>
            <p:cNvSpPr/>
            <p:nvPr/>
          </p:nvSpPr>
          <p:spPr>
            <a:xfrm>
              <a:off x="7773219" y="4335175"/>
              <a:ext cx="94566" cy="85875"/>
            </a:xfrm>
            <a:custGeom>
              <a:avLst/>
              <a:gdLst/>
              <a:ahLst/>
              <a:cxnLst/>
              <a:rect l="l" t="t" r="r" b="b"/>
              <a:pathLst>
                <a:path w="1458" h="1324" extrusionOk="0">
                  <a:moveTo>
                    <a:pt x="738" y="1"/>
                  </a:moveTo>
                  <a:cubicBezTo>
                    <a:pt x="452" y="1"/>
                    <a:pt x="186" y="190"/>
                    <a:pt x="94" y="478"/>
                  </a:cubicBezTo>
                  <a:cubicBezTo>
                    <a:pt x="0" y="839"/>
                    <a:pt x="204" y="1199"/>
                    <a:pt x="549" y="1293"/>
                  </a:cubicBezTo>
                  <a:cubicBezTo>
                    <a:pt x="612" y="1314"/>
                    <a:pt x="677" y="1323"/>
                    <a:pt x="741" y="1323"/>
                  </a:cubicBezTo>
                  <a:cubicBezTo>
                    <a:pt x="1023" y="1323"/>
                    <a:pt x="1287" y="1136"/>
                    <a:pt x="1364" y="854"/>
                  </a:cubicBezTo>
                  <a:cubicBezTo>
                    <a:pt x="1458" y="494"/>
                    <a:pt x="1254" y="133"/>
                    <a:pt x="909" y="24"/>
                  </a:cubicBezTo>
                  <a:cubicBezTo>
                    <a:pt x="852" y="8"/>
                    <a:pt x="795" y="1"/>
                    <a:pt x="7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1" name="Google Shape;38341;p37"/>
            <p:cNvSpPr/>
            <p:nvPr/>
          </p:nvSpPr>
          <p:spPr>
            <a:xfrm>
              <a:off x="7801628" y="4312280"/>
              <a:ext cx="81788" cy="57855"/>
            </a:xfrm>
            <a:custGeom>
              <a:avLst/>
              <a:gdLst/>
              <a:ahLst/>
              <a:cxnLst/>
              <a:rect l="l" t="t" r="r" b="b"/>
              <a:pathLst>
                <a:path w="1261" h="892" extrusionOk="0">
                  <a:moveTo>
                    <a:pt x="988" y="1"/>
                  </a:moveTo>
                  <a:cubicBezTo>
                    <a:pt x="471" y="32"/>
                    <a:pt x="1" y="377"/>
                    <a:pt x="581" y="800"/>
                  </a:cubicBezTo>
                  <a:cubicBezTo>
                    <a:pt x="670" y="863"/>
                    <a:pt x="756" y="892"/>
                    <a:pt x="832" y="892"/>
                  </a:cubicBezTo>
                  <a:cubicBezTo>
                    <a:pt x="1113" y="892"/>
                    <a:pt x="1260" y="495"/>
                    <a:pt x="9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2" name="Google Shape;38342;p37"/>
            <p:cNvSpPr/>
            <p:nvPr/>
          </p:nvSpPr>
          <p:spPr>
            <a:xfrm>
              <a:off x="7829129" y="4368902"/>
              <a:ext cx="61033" cy="56039"/>
            </a:xfrm>
            <a:custGeom>
              <a:avLst/>
              <a:gdLst/>
              <a:ahLst/>
              <a:cxnLst/>
              <a:rect l="l" t="t" r="r" b="b"/>
              <a:pathLst>
                <a:path w="941" h="864" extrusionOk="0">
                  <a:moveTo>
                    <a:pt x="495" y="1"/>
                  </a:moveTo>
                  <a:cubicBezTo>
                    <a:pt x="367" y="1"/>
                    <a:pt x="234" y="103"/>
                    <a:pt x="126" y="366"/>
                  </a:cubicBezTo>
                  <a:cubicBezTo>
                    <a:pt x="1" y="682"/>
                    <a:pt x="164" y="864"/>
                    <a:pt x="413" y="864"/>
                  </a:cubicBezTo>
                  <a:cubicBezTo>
                    <a:pt x="571" y="864"/>
                    <a:pt x="764" y="791"/>
                    <a:pt x="941" y="632"/>
                  </a:cubicBezTo>
                  <a:cubicBezTo>
                    <a:pt x="921" y="313"/>
                    <a:pt x="717" y="1"/>
                    <a:pt x="4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3" name="Google Shape;38343;p37"/>
            <p:cNvSpPr/>
            <p:nvPr/>
          </p:nvSpPr>
          <p:spPr>
            <a:xfrm>
              <a:off x="7777176" y="4399906"/>
              <a:ext cx="78416" cy="58828"/>
            </a:xfrm>
            <a:custGeom>
              <a:avLst/>
              <a:gdLst/>
              <a:ahLst/>
              <a:cxnLst/>
              <a:rect l="l" t="t" r="r" b="b"/>
              <a:pathLst>
                <a:path w="1209" h="907" extrusionOk="0">
                  <a:moveTo>
                    <a:pt x="396" y="1"/>
                  </a:moveTo>
                  <a:cubicBezTo>
                    <a:pt x="0" y="1"/>
                    <a:pt x="9" y="574"/>
                    <a:pt x="472" y="907"/>
                  </a:cubicBezTo>
                  <a:cubicBezTo>
                    <a:pt x="848" y="719"/>
                    <a:pt x="1209" y="170"/>
                    <a:pt x="503" y="13"/>
                  </a:cubicBezTo>
                  <a:cubicBezTo>
                    <a:pt x="465" y="5"/>
                    <a:pt x="429" y="1"/>
                    <a:pt x="3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4" name="Google Shape;38344;p37"/>
            <p:cNvSpPr/>
            <p:nvPr/>
          </p:nvSpPr>
          <p:spPr>
            <a:xfrm>
              <a:off x="7765760" y="4299048"/>
              <a:ext cx="73551" cy="62006"/>
            </a:xfrm>
            <a:custGeom>
              <a:avLst/>
              <a:gdLst/>
              <a:ahLst/>
              <a:cxnLst/>
              <a:rect l="l" t="t" r="r" b="b"/>
              <a:pathLst>
                <a:path w="1134" h="956" extrusionOk="0">
                  <a:moveTo>
                    <a:pt x="287" y="1"/>
                  </a:moveTo>
                  <a:cubicBezTo>
                    <a:pt x="0" y="484"/>
                    <a:pt x="7" y="955"/>
                    <a:pt x="387" y="955"/>
                  </a:cubicBezTo>
                  <a:cubicBezTo>
                    <a:pt x="464" y="955"/>
                    <a:pt x="556" y="936"/>
                    <a:pt x="664" y="894"/>
                  </a:cubicBezTo>
                  <a:cubicBezTo>
                    <a:pt x="1134" y="690"/>
                    <a:pt x="914" y="220"/>
                    <a:pt x="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5" name="Google Shape;38345;p37"/>
            <p:cNvSpPr/>
            <p:nvPr/>
          </p:nvSpPr>
          <p:spPr>
            <a:xfrm>
              <a:off x="7732552" y="4354568"/>
              <a:ext cx="64601" cy="55390"/>
            </a:xfrm>
            <a:custGeom>
              <a:avLst/>
              <a:gdLst/>
              <a:ahLst/>
              <a:cxnLst/>
              <a:rect l="l" t="t" r="r" b="b"/>
              <a:pathLst>
                <a:path w="996" h="854" extrusionOk="0">
                  <a:moveTo>
                    <a:pt x="650" y="0"/>
                  </a:moveTo>
                  <a:cubicBezTo>
                    <a:pt x="472" y="0"/>
                    <a:pt x="238" y="156"/>
                    <a:pt x="0" y="493"/>
                  </a:cubicBezTo>
                  <a:cubicBezTo>
                    <a:pt x="209" y="717"/>
                    <a:pt x="463" y="853"/>
                    <a:pt x="658" y="853"/>
                  </a:cubicBezTo>
                  <a:cubicBezTo>
                    <a:pt x="858" y="853"/>
                    <a:pt x="996" y="709"/>
                    <a:pt x="956" y="367"/>
                  </a:cubicBezTo>
                  <a:cubicBezTo>
                    <a:pt x="926" y="129"/>
                    <a:pt x="811" y="0"/>
                    <a:pt x="6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6" name="Google Shape;38346;p37"/>
            <p:cNvSpPr/>
            <p:nvPr/>
          </p:nvSpPr>
          <p:spPr>
            <a:xfrm>
              <a:off x="7754864" y="4363714"/>
              <a:ext cx="42808" cy="37100"/>
            </a:xfrm>
            <a:custGeom>
              <a:avLst/>
              <a:gdLst/>
              <a:ahLst/>
              <a:cxnLst/>
              <a:rect l="l" t="t" r="r" b="b"/>
              <a:pathLst>
                <a:path w="660" h="572" extrusionOk="0">
                  <a:moveTo>
                    <a:pt x="432" y="0"/>
                  </a:moveTo>
                  <a:cubicBezTo>
                    <a:pt x="314" y="0"/>
                    <a:pt x="157" y="105"/>
                    <a:pt x="1" y="336"/>
                  </a:cubicBezTo>
                  <a:cubicBezTo>
                    <a:pt x="139" y="482"/>
                    <a:pt x="307" y="571"/>
                    <a:pt x="436" y="571"/>
                  </a:cubicBezTo>
                  <a:cubicBezTo>
                    <a:pt x="569" y="571"/>
                    <a:pt x="660" y="474"/>
                    <a:pt x="628" y="242"/>
                  </a:cubicBezTo>
                  <a:cubicBezTo>
                    <a:pt x="613" y="86"/>
                    <a:pt x="538" y="0"/>
                    <a:pt x="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7" name="Google Shape;38347;p37"/>
            <p:cNvSpPr/>
            <p:nvPr/>
          </p:nvSpPr>
          <p:spPr>
            <a:xfrm>
              <a:off x="7768095" y="4366503"/>
              <a:ext cx="33143" cy="29057"/>
            </a:xfrm>
            <a:custGeom>
              <a:avLst/>
              <a:gdLst/>
              <a:ahLst/>
              <a:cxnLst/>
              <a:rect l="l" t="t" r="r" b="b"/>
              <a:pathLst>
                <a:path w="511" h="448" extrusionOk="0">
                  <a:moveTo>
                    <a:pt x="330" y="1"/>
                  </a:moveTo>
                  <a:cubicBezTo>
                    <a:pt x="241" y="1"/>
                    <a:pt x="123" y="83"/>
                    <a:pt x="1" y="262"/>
                  </a:cubicBezTo>
                  <a:cubicBezTo>
                    <a:pt x="109" y="378"/>
                    <a:pt x="240" y="448"/>
                    <a:pt x="339" y="448"/>
                  </a:cubicBezTo>
                  <a:cubicBezTo>
                    <a:pt x="442" y="448"/>
                    <a:pt x="510" y="374"/>
                    <a:pt x="487" y="199"/>
                  </a:cubicBezTo>
                  <a:cubicBezTo>
                    <a:pt x="472" y="71"/>
                    <a:pt x="413" y="1"/>
                    <a:pt x="3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8" name="Google Shape;38348;p37"/>
            <p:cNvSpPr/>
            <p:nvPr/>
          </p:nvSpPr>
          <p:spPr>
            <a:xfrm>
              <a:off x="7781651" y="4321425"/>
              <a:ext cx="46505" cy="39111"/>
            </a:xfrm>
            <a:custGeom>
              <a:avLst/>
              <a:gdLst/>
              <a:ahLst/>
              <a:cxnLst/>
              <a:rect l="l" t="t" r="r" b="b"/>
              <a:pathLst>
                <a:path w="717" h="603" extrusionOk="0">
                  <a:moveTo>
                    <a:pt x="184" y="1"/>
                  </a:moveTo>
                  <a:cubicBezTo>
                    <a:pt x="0" y="302"/>
                    <a:pt x="3" y="603"/>
                    <a:pt x="246" y="603"/>
                  </a:cubicBezTo>
                  <a:cubicBezTo>
                    <a:pt x="294" y="603"/>
                    <a:pt x="351" y="591"/>
                    <a:pt x="419" y="565"/>
                  </a:cubicBezTo>
                  <a:cubicBezTo>
                    <a:pt x="716" y="440"/>
                    <a:pt x="575" y="142"/>
                    <a:pt x="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9" name="Google Shape;38349;p37"/>
            <p:cNvSpPr/>
            <p:nvPr/>
          </p:nvSpPr>
          <p:spPr>
            <a:xfrm>
              <a:off x="7787683" y="4331608"/>
              <a:ext cx="40473" cy="33922"/>
            </a:xfrm>
            <a:custGeom>
              <a:avLst/>
              <a:gdLst/>
              <a:ahLst/>
              <a:cxnLst/>
              <a:rect l="l" t="t" r="r" b="b"/>
              <a:pathLst>
                <a:path w="624" h="523" extrusionOk="0">
                  <a:moveTo>
                    <a:pt x="169" y="0"/>
                  </a:moveTo>
                  <a:lnTo>
                    <a:pt x="169" y="0"/>
                  </a:lnTo>
                  <a:cubicBezTo>
                    <a:pt x="1" y="272"/>
                    <a:pt x="3" y="522"/>
                    <a:pt x="212" y="522"/>
                  </a:cubicBezTo>
                  <a:cubicBezTo>
                    <a:pt x="256" y="522"/>
                    <a:pt x="310" y="511"/>
                    <a:pt x="373" y="486"/>
                  </a:cubicBezTo>
                  <a:cubicBezTo>
                    <a:pt x="623" y="392"/>
                    <a:pt x="514" y="126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0" name="Google Shape;38350;p37"/>
            <p:cNvSpPr/>
            <p:nvPr/>
          </p:nvSpPr>
          <p:spPr>
            <a:xfrm>
              <a:off x="7812849" y="4328560"/>
              <a:ext cx="54807" cy="39629"/>
            </a:xfrm>
            <a:custGeom>
              <a:avLst/>
              <a:gdLst/>
              <a:ahLst/>
              <a:cxnLst/>
              <a:rect l="l" t="t" r="r" b="b"/>
              <a:pathLst>
                <a:path w="845" h="611" extrusionOk="0">
                  <a:moveTo>
                    <a:pt x="659" y="0"/>
                  </a:moveTo>
                  <a:lnTo>
                    <a:pt x="659" y="0"/>
                  </a:lnTo>
                  <a:cubicBezTo>
                    <a:pt x="314" y="32"/>
                    <a:pt x="0" y="251"/>
                    <a:pt x="392" y="549"/>
                  </a:cubicBezTo>
                  <a:cubicBezTo>
                    <a:pt x="448" y="592"/>
                    <a:pt x="502" y="611"/>
                    <a:pt x="551" y="611"/>
                  </a:cubicBezTo>
                  <a:cubicBezTo>
                    <a:pt x="736" y="611"/>
                    <a:pt x="845" y="335"/>
                    <a:pt x="6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1" name="Google Shape;38351;p37"/>
            <p:cNvSpPr/>
            <p:nvPr/>
          </p:nvSpPr>
          <p:spPr>
            <a:xfrm>
              <a:off x="7806752" y="4336667"/>
              <a:ext cx="54936" cy="38786"/>
            </a:xfrm>
            <a:custGeom>
              <a:avLst/>
              <a:gdLst/>
              <a:ahLst/>
              <a:cxnLst/>
              <a:rect l="l" t="t" r="r" b="b"/>
              <a:pathLst>
                <a:path w="847" h="598" extrusionOk="0">
                  <a:moveTo>
                    <a:pt x="674" y="1"/>
                  </a:moveTo>
                  <a:cubicBezTo>
                    <a:pt x="314" y="16"/>
                    <a:pt x="0" y="252"/>
                    <a:pt x="392" y="534"/>
                  </a:cubicBezTo>
                  <a:cubicBezTo>
                    <a:pt x="453" y="578"/>
                    <a:pt x="511" y="597"/>
                    <a:pt x="562" y="597"/>
                  </a:cubicBezTo>
                  <a:cubicBezTo>
                    <a:pt x="748" y="597"/>
                    <a:pt x="847" y="333"/>
                    <a:pt x="6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2" name="Google Shape;38352;p37"/>
            <p:cNvSpPr/>
            <p:nvPr/>
          </p:nvSpPr>
          <p:spPr>
            <a:xfrm>
              <a:off x="7832047" y="4371951"/>
              <a:ext cx="42872" cy="39175"/>
            </a:xfrm>
            <a:custGeom>
              <a:avLst/>
              <a:gdLst/>
              <a:ahLst/>
              <a:cxnLst/>
              <a:rect l="l" t="t" r="r" b="b"/>
              <a:pathLst>
                <a:path w="661" h="604" extrusionOk="0">
                  <a:moveTo>
                    <a:pt x="354" y="0"/>
                  </a:moveTo>
                  <a:cubicBezTo>
                    <a:pt x="265" y="0"/>
                    <a:pt x="171" y="72"/>
                    <a:pt x="96" y="256"/>
                  </a:cubicBezTo>
                  <a:cubicBezTo>
                    <a:pt x="0" y="477"/>
                    <a:pt x="116" y="604"/>
                    <a:pt x="292" y="604"/>
                  </a:cubicBezTo>
                  <a:cubicBezTo>
                    <a:pt x="404" y="604"/>
                    <a:pt x="539" y="553"/>
                    <a:pt x="660" y="444"/>
                  </a:cubicBezTo>
                  <a:cubicBezTo>
                    <a:pt x="651" y="216"/>
                    <a:pt x="509" y="0"/>
                    <a:pt x="3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3" name="Google Shape;38353;p37"/>
            <p:cNvSpPr/>
            <p:nvPr/>
          </p:nvSpPr>
          <p:spPr>
            <a:xfrm>
              <a:off x="7822902" y="4364816"/>
              <a:ext cx="42872" cy="39240"/>
            </a:xfrm>
            <a:custGeom>
              <a:avLst/>
              <a:gdLst/>
              <a:ahLst/>
              <a:cxnLst/>
              <a:rect l="l" t="t" r="r" b="b"/>
              <a:pathLst>
                <a:path w="661" h="605" extrusionOk="0">
                  <a:moveTo>
                    <a:pt x="354" y="0"/>
                  </a:moveTo>
                  <a:cubicBezTo>
                    <a:pt x="264" y="0"/>
                    <a:pt x="171" y="73"/>
                    <a:pt x="96" y="256"/>
                  </a:cubicBezTo>
                  <a:cubicBezTo>
                    <a:pt x="0" y="477"/>
                    <a:pt x="116" y="604"/>
                    <a:pt x="292" y="604"/>
                  </a:cubicBezTo>
                  <a:cubicBezTo>
                    <a:pt x="404" y="604"/>
                    <a:pt x="539" y="554"/>
                    <a:pt x="660" y="444"/>
                  </a:cubicBezTo>
                  <a:cubicBezTo>
                    <a:pt x="650" y="216"/>
                    <a:pt x="508" y="0"/>
                    <a:pt x="3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4" name="Google Shape;38354;p37"/>
            <p:cNvSpPr/>
            <p:nvPr/>
          </p:nvSpPr>
          <p:spPr>
            <a:xfrm>
              <a:off x="7789888" y="4400360"/>
              <a:ext cx="53510" cy="40083"/>
            </a:xfrm>
            <a:custGeom>
              <a:avLst/>
              <a:gdLst/>
              <a:ahLst/>
              <a:cxnLst/>
              <a:rect l="l" t="t" r="r" b="b"/>
              <a:pathLst>
                <a:path w="825" h="618" extrusionOk="0">
                  <a:moveTo>
                    <a:pt x="291" y="0"/>
                  </a:moveTo>
                  <a:cubicBezTo>
                    <a:pt x="7" y="0"/>
                    <a:pt x="1" y="398"/>
                    <a:pt x="323" y="618"/>
                  </a:cubicBezTo>
                  <a:cubicBezTo>
                    <a:pt x="574" y="492"/>
                    <a:pt x="825" y="116"/>
                    <a:pt x="354" y="6"/>
                  </a:cubicBezTo>
                  <a:cubicBezTo>
                    <a:pt x="332" y="2"/>
                    <a:pt x="311" y="0"/>
                    <a:pt x="2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5" name="Google Shape;38355;p37"/>
            <p:cNvSpPr/>
            <p:nvPr/>
          </p:nvSpPr>
          <p:spPr>
            <a:xfrm>
              <a:off x="7793261" y="4387906"/>
              <a:ext cx="53185" cy="39305"/>
            </a:xfrm>
            <a:custGeom>
              <a:avLst/>
              <a:gdLst/>
              <a:ahLst/>
              <a:cxnLst/>
              <a:rect l="l" t="t" r="r" b="b"/>
              <a:pathLst>
                <a:path w="820" h="606" extrusionOk="0">
                  <a:moveTo>
                    <a:pt x="260" y="1"/>
                  </a:moveTo>
                  <a:cubicBezTo>
                    <a:pt x="2" y="1"/>
                    <a:pt x="1" y="390"/>
                    <a:pt x="318" y="606"/>
                  </a:cubicBezTo>
                  <a:cubicBezTo>
                    <a:pt x="569" y="480"/>
                    <a:pt x="820" y="104"/>
                    <a:pt x="334" y="10"/>
                  </a:cubicBezTo>
                  <a:cubicBezTo>
                    <a:pt x="307" y="4"/>
                    <a:pt x="283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6" name="Google Shape;38356;p37"/>
            <p:cNvSpPr/>
            <p:nvPr/>
          </p:nvSpPr>
          <p:spPr>
            <a:xfrm>
              <a:off x="7795337" y="4372664"/>
              <a:ext cx="53120" cy="39305"/>
            </a:xfrm>
            <a:custGeom>
              <a:avLst/>
              <a:gdLst/>
              <a:ahLst/>
              <a:cxnLst/>
              <a:rect l="l" t="t" r="r" b="b"/>
              <a:pathLst>
                <a:path w="819" h="606" extrusionOk="0">
                  <a:moveTo>
                    <a:pt x="272" y="1"/>
                  </a:moveTo>
                  <a:cubicBezTo>
                    <a:pt x="1" y="1"/>
                    <a:pt x="0" y="389"/>
                    <a:pt x="317" y="606"/>
                  </a:cubicBezTo>
                  <a:cubicBezTo>
                    <a:pt x="568" y="480"/>
                    <a:pt x="819" y="104"/>
                    <a:pt x="349" y="10"/>
                  </a:cubicBezTo>
                  <a:cubicBezTo>
                    <a:pt x="321" y="4"/>
                    <a:pt x="295" y="1"/>
                    <a:pt x="2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7" name="Google Shape;38357;p37"/>
            <p:cNvSpPr/>
            <p:nvPr/>
          </p:nvSpPr>
          <p:spPr>
            <a:xfrm>
              <a:off x="7817130" y="4364038"/>
              <a:ext cx="40538" cy="31133"/>
            </a:xfrm>
            <a:custGeom>
              <a:avLst/>
              <a:gdLst/>
              <a:ahLst/>
              <a:cxnLst/>
              <a:rect l="l" t="t" r="r" b="b"/>
              <a:pathLst>
                <a:path w="625" h="480" extrusionOk="0">
                  <a:moveTo>
                    <a:pt x="291" y="1"/>
                  </a:moveTo>
                  <a:cubicBezTo>
                    <a:pt x="219" y="1"/>
                    <a:pt x="148" y="50"/>
                    <a:pt x="91" y="174"/>
                  </a:cubicBezTo>
                  <a:cubicBezTo>
                    <a:pt x="1" y="375"/>
                    <a:pt x="103" y="479"/>
                    <a:pt x="278" y="479"/>
                  </a:cubicBezTo>
                  <a:cubicBezTo>
                    <a:pt x="377" y="479"/>
                    <a:pt x="500" y="446"/>
                    <a:pt x="624" y="378"/>
                  </a:cubicBezTo>
                  <a:cubicBezTo>
                    <a:pt x="582" y="200"/>
                    <a:pt x="435" y="1"/>
                    <a:pt x="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8" name="Google Shape;38358;p37"/>
            <p:cNvSpPr/>
            <p:nvPr/>
          </p:nvSpPr>
          <p:spPr>
            <a:xfrm>
              <a:off x="7806622" y="4343737"/>
              <a:ext cx="45856" cy="34765"/>
            </a:xfrm>
            <a:custGeom>
              <a:avLst/>
              <a:gdLst/>
              <a:ahLst/>
              <a:cxnLst/>
              <a:rect l="l" t="t" r="r" b="b"/>
              <a:pathLst>
                <a:path w="707" h="536" extrusionOk="0">
                  <a:moveTo>
                    <a:pt x="621" y="0"/>
                  </a:moveTo>
                  <a:cubicBezTo>
                    <a:pt x="344" y="0"/>
                    <a:pt x="0" y="156"/>
                    <a:pt x="284" y="440"/>
                  </a:cubicBezTo>
                  <a:cubicBezTo>
                    <a:pt x="350" y="506"/>
                    <a:pt x="411" y="535"/>
                    <a:pt x="465" y="535"/>
                  </a:cubicBezTo>
                  <a:cubicBezTo>
                    <a:pt x="616" y="535"/>
                    <a:pt x="707" y="302"/>
                    <a:pt x="661" y="1"/>
                  </a:cubicBezTo>
                  <a:cubicBezTo>
                    <a:pt x="648" y="1"/>
                    <a:pt x="635" y="0"/>
                    <a:pt x="6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9" name="Google Shape;38359;p37"/>
            <p:cNvSpPr/>
            <p:nvPr/>
          </p:nvSpPr>
          <p:spPr>
            <a:xfrm>
              <a:off x="7797672" y="4339715"/>
              <a:ext cx="45726" cy="35089"/>
            </a:xfrm>
            <a:custGeom>
              <a:avLst/>
              <a:gdLst/>
              <a:ahLst/>
              <a:cxnLst/>
              <a:rect l="l" t="t" r="r" b="b"/>
              <a:pathLst>
                <a:path w="705" h="541" extrusionOk="0">
                  <a:moveTo>
                    <a:pt x="78" y="1"/>
                  </a:moveTo>
                  <a:cubicBezTo>
                    <a:pt x="1" y="218"/>
                    <a:pt x="18" y="540"/>
                    <a:pt x="232" y="540"/>
                  </a:cubicBezTo>
                  <a:cubicBezTo>
                    <a:pt x="280" y="540"/>
                    <a:pt x="338" y="524"/>
                    <a:pt x="407" y="487"/>
                  </a:cubicBezTo>
                  <a:cubicBezTo>
                    <a:pt x="705" y="314"/>
                    <a:pt x="485" y="63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0" name="Google Shape;38360;p37"/>
            <p:cNvSpPr/>
            <p:nvPr/>
          </p:nvSpPr>
          <p:spPr>
            <a:xfrm>
              <a:off x="7787424" y="4360665"/>
              <a:ext cx="38203" cy="32495"/>
            </a:xfrm>
            <a:custGeom>
              <a:avLst/>
              <a:gdLst/>
              <a:ahLst/>
              <a:cxnLst/>
              <a:rect l="l" t="t" r="r" b="b"/>
              <a:pathLst>
                <a:path w="589" h="501" extrusionOk="0">
                  <a:moveTo>
                    <a:pt x="398" y="0"/>
                  </a:moveTo>
                  <a:cubicBezTo>
                    <a:pt x="278" y="0"/>
                    <a:pt x="118" y="121"/>
                    <a:pt x="0" y="320"/>
                  </a:cubicBezTo>
                  <a:cubicBezTo>
                    <a:pt x="110" y="422"/>
                    <a:pt x="263" y="501"/>
                    <a:pt x="383" y="501"/>
                  </a:cubicBezTo>
                  <a:cubicBezTo>
                    <a:pt x="502" y="501"/>
                    <a:pt x="588" y="422"/>
                    <a:pt x="565" y="211"/>
                  </a:cubicBezTo>
                  <a:cubicBezTo>
                    <a:pt x="552" y="65"/>
                    <a:pt x="485" y="0"/>
                    <a:pt x="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1" name="Google Shape;38361;p37"/>
            <p:cNvSpPr/>
            <p:nvPr/>
          </p:nvSpPr>
          <p:spPr>
            <a:xfrm>
              <a:off x="7734563" y="4379410"/>
              <a:ext cx="34635" cy="8172"/>
            </a:xfrm>
            <a:custGeom>
              <a:avLst/>
              <a:gdLst/>
              <a:ahLst/>
              <a:cxnLst/>
              <a:rect l="l" t="t" r="r" b="b"/>
              <a:pathLst>
                <a:path w="534" h="126" extrusionOk="0">
                  <a:moveTo>
                    <a:pt x="533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533" y="7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2" name="Google Shape;38362;p37"/>
            <p:cNvSpPr/>
            <p:nvPr/>
          </p:nvSpPr>
          <p:spPr>
            <a:xfrm>
              <a:off x="7782365" y="4298075"/>
              <a:ext cx="17318" cy="32560"/>
            </a:xfrm>
            <a:custGeom>
              <a:avLst/>
              <a:gdLst/>
              <a:ahLst/>
              <a:cxnLst/>
              <a:rect l="l" t="t" r="r" b="b"/>
              <a:pathLst>
                <a:path w="267" h="502" extrusionOk="0">
                  <a:moveTo>
                    <a:pt x="0" y="0"/>
                  </a:moveTo>
                  <a:lnTo>
                    <a:pt x="204" y="502"/>
                  </a:lnTo>
                  <a:lnTo>
                    <a:pt x="267" y="4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3" name="Google Shape;38363;p37"/>
            <p:cNvSpPr/>
            <p:nvPr/>
          </p:nvSpPr>
          <p:spPr>
            <a:xfrm>
              <a:off x="7849430" y="4307221"/>
              <a:ext cx="20431" cy="30549"/>
            </a:xfrm>
            <a:custGeom>
              <a:avLst/>
              <a:gdLst/>
              <a:ahLst/>
              <a:cxnLst/>
              <a:rect l="l" t="t" r="r" b="b"/>
              <a:pathLst>
                <a:path w="315" h="471" extrusionOk="0">
                  <a:moveTo>
                    <a:pt x="314" y="0"/>
                  </a:moveTo>
                  <a:lnTo>
                    <a:pt x="1" y="439"/>
                  </a:lnTo>
                  <a:lnTo>
                    <a:pt x="48" y="470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4" name="Google Shape;38364;p37"/>
            <p:cNvSpPr/>
            <p:nvPr/>
          </p:nvSpPr>
          <p:spPr>
            <a:xfrm>
              <a:off x="7808763" y="4427147"/>
              <a:ext cx="6162" cy="34635"/>
            </a:xfrm>
            <a:custGeom>
              <a:avLst/>
              <a:gdLst/>
              <a:ahLst/>
              <a:cxnLst/>
              <a:rect l="l" t="t" r="r" b="b"/>
              <a:pathLst>
                <a:path w="95" h="534" extrusionOk="0">
                  <a:moveTo>
                    <a:pt x="16" y="1"/>
                  </a:moveTo>
                  <a:lnTo>
                    <a:pt x="1" y="534"/>
                  </a:lnTo>
                  <a:lnTo>
                    <a:pt x="95" y="16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5" name="Google Shape;38365;p37"/>
            <p:cNvSpPr/>
            <p:nvPr/>
          </p:nvSpPr>
          <p:spPr>
            <a:xfrm>
              <a:off x="7803703" y="4354958"/>
              <a:ext cx="40732" cy="42808"/>
            </a:xfrm>
            <a:custGeom>
              <a:avLst/>
              <a:gdLst/>
              <a:ahLst/>
              <a:cxnLst/>
              <a:rect l="l" t="t" r="r" b="b"/>
              <a:pathLst>
                <a:path w="628" h="660" extrusionOk="0">
                  <a:moveTo>
                    <a:pt x="126" y="1"/>
                  </a:moveTo>
                  <a:cubicBezTo>
                    <a:pt x="110" y="79"/>
                    <a:pt x="94" y="158"/>
                    <a:pt x="126" y="236"/>
                  </a:cubicBezTo>
                  <a:cubicBezTo>
                    <a:pt x="79" y="267"/>
                    <a:pt x="32" y="314"/>
                    <a:pt x="0" y="377"/>
                  </a:cubicBezTo>
                  <a:cubicBezTo>
                    <a:pt x="32" y="408"/>
                    <a:pt x="63" y="440"/>
                    <a:pt x="110" y="455"/>
                  </a:cubicBezTo>
                  <a:cubicBezTo>
                    <a:pt x="126" y="518"/>
                    <a:pt x="173" y="596"/>
                    <a:pt x="251" y="659"/>
                  </a:cubicBezTo>
                  <a:cubicBezTo>
                    <a:pt x="314" y="612"/>
                    <a:pt x="376" y="565"/>
                    <a:pt x="408" y="502"/>
                  </a:cubicBezTo>
                  <a:cubicBezTo>
                    <a:pt x="471" y="502"/>
                    <a:pt x="549" y="487"/>
                    <a:pt x="627" y="440"/>
                  </a:cubicBezTo>
                  <a:cubicBezTo>
                    <a:pt x="612" y="377"/>
                    <a:pt x="580" y="314"/>
                    <a:pt x="533" y="267"/>
                  </a:cubicBezTo>
                  <a:cubicBezTo>
                    <a:pt x="549" y="205"/>
                    <a:pt x="565" y="126"/>
                    <a:pt x="549" y="32"/>
                  </a:cubicBezTo>
                  <a:cubicBezTo>
                    <a:pt x="486" y="32"/>
                    <a:pt x="392" y="48"/>
                    <a:pt x="345" y="79"/>
                  </a:cubicBezTo>
                  <a:cubicBezTo>
                    <a:pt x="298" y="48"/>
                    <a:pt x="220" y="17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6" name="Google Shape;38366;p37"/>
            <p:cNvSpPr/>
            <p:nvPr/>
          </p:nvSpPr>
          <p:spPr>
            <a:xfrm>
              <a:off x="7818946" y="4370200"/>
              <a:ext cx="10248" cy="9599"/>
            </a:xfrm>
            <a:custGeom>
              <a:avLst/>
              <a:gdLst/>
              <a:ahLst/>
              <a:cxnLst/>
              <a:rect l="l" t="t" r="r" b="b"/>
              <a:pathLst>
                <a:path w="158" h="148" extrusionOk="0">
                  <a:moveTo>
                    <a:pt x="94" y="1"/>
                  </a:moveTo>
                  <a:cubicBezTo>
                    <a:pt x="63" y="1"/>
                    <a:pt x="16" y="17"/>
                    <a:pt x="0" y="64"/>
                  </a:cubicBezTo>
                  <a:cubicBezTo>
                    <a:pt x="0" y="95"/>
                    <a:pt x="16" y="142"/>
                    <a:pt x="47" y="142"/>
                  </a:cubicBezTo>
                  <a:cubicBezTo>
                    <a:pt x="59" y="146"/>
                    <a:pt x="70" y="148"/>
                    <a:pt x="80" y="148"/>
                  </a:cubicBezTo>
                  <a:cubicBezTo>
                    <a:pt x="109" y="148"/>
                    <a:pt x="130" y="130"/>
                    <a:pt x="141" y="95"/>
                  </a:cubicBezTo>
                  <a:cubicBezTo>
                    <a:pt x="157" y="64"/>
                    <a:pt x="126" y="17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7" name="Google Shape;38367;p37"/>
            <p:cNvSpPr/>
            <p:nvPr/>
          </p:nvSpPr>
          <p:spPr>
            <a:xfrm>
              <a:off x="7862661" y="4394652"/>
              <a:ext cx="32560" cy="17318"/>
            </a:xfrm>
            <a:custGeom>
              <a:avLst/>
              <a:gdLst/>
              <a:ahLst/>
              <a:cxnLst/>
              <a:rect l="l" t="t" r="r" b="b"/>
              <a:pathLst>
                <a:path w="502" h="267" extrusionOk="0">
                  <a:moveTo>
                    <a:pt x="32" y="0"/>
                  </a:moveTo>
                  <a:lnTo>
                    <a:pt x="0" y="63"/>
                  </a:lnTo>
                  <a:lnTo>
                    <a:pt x="502" y="267"/>
                  </a:lnTo>
                  <a:lnTo>
                    <a:pt x="502" y="267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8" name="Google Shape;38368;p37"/>
            <p:cNvSpPr/>
            <p:nvPr/>
          </p:nvSpPr>
          <p:spPr>
            <a:xfrm>
              <a:off x="7975712" y="4864887"/>
              <a:ext cx="114802" cy="92750"/>
            </a:xfrm>
            <a:custGeom>
              <a:avLst/>
              <a:gdLst/>
              <a:ahLst/>
              <a:cxnLst/>
              <a:rect l="l" t="t" r="r" b="b"/>
              <a:pathLst>
                <a:path w="1770" h="1430" extrusionOk="0">
                  <a:moveTo>
                    <a:pt x="1100" y="0"/>
                  </a:moveTo>
                  <a:cubicBezTo>
                    <a:pt x="464" y="0"/>
                    <a:pt x="1" y="340"/>
                    <a:pt x="546" y="1120"/>
                  </a:cubicBezTo>
                  <a:cubicBezTo>
                    <a:pt x="692" y="1332"/>
                    <a:pt x="866" y="1430"/>
                    <a:pt x="1033" y="1430"/>
                  </a:cubicBezTo>
                  <a:cubicBezTo>
                    <a:pt x="1422" y="1430"/>
                    <a:pt x="1770" y="903"/>
                    <a:pt x="1627" y="70"/>
                  </a:cubicBezTo>
                  <a:cubicBezTo>
                    <a:pt x="1450" y="24"/>
                    <a:pt x="1269" y="0"/>
                    <a:pt x="1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9" name="Google Shape;38369;p37"/>
            <p:cNvSpPr/>
            <p:nvPr/>
          </p:nvSpPr>
          <p:spPr>
            <a:xfrm>
              <a:off x="7960470" y="4955885"/>
              <a:ext cx="116359" cy="91128"/>
            </a:xfrm>
            <a:custGeom>
              <a:avLst/>
              <a:gdLst/>
              <a:ahLst/>
              <a:cxnLst/>
              <a:rect l="l" t="t" r="r" b="b"/>
              <a:pathLst>
                <a:path w="1794" h="1405" extrusionOk="0">
                  <a:moveTo>
                    <a:pt x="1149" y="0"/>
                  </a:moveTo>
                  <a:cubicBezTo>
                    <a:pt x="965" y="0"/>
                    <a:pt x="740" y="118"/>
                    <a:pt x="483" y="407"/>
                  </a:cubicBezTo>
                  <a:cubicBezTo>
                    <a:pt x="0" y="938"/>
                    <a:pt x="391" y="1404"/>
                    <a:pt x="1019" y="1404"/>
                  </a:cubicBezTo>
                  <a:cubicBezTo>
                    <a:pt x="1206" y="1404"/>
                    <a:pt x="1415" y="1363"/>
                    <a:pt x="1627" y="1269"/>
                  </a:cubicBezTo>
                  <a:cubicBezTo>
                    <a:pt x="1793" y="682"/>
                    <a:pt x="1591" y="0"/>
                    <a:pt x="1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0" name="Google Shape;38370;p37"/>
            <p:cNvSpPr/>
            <p:nvPr/>
          </p:nvSpPr>
          <p:spPr>
            <a:xfrm>
              <a:off x="7875504" y="4972944"/>
              <a:ext cx="135622" cy="97809"/>
            </a:xfrm>
            <a:custGeom>
              <a:avLst/>
              <a:gdLst/>
              <a:ahLst/>
              <a:cxnLst/>
              <a:rect l="l" t="t" r="r" b="b"/>
              <a:pathLst>
                <a:path w="2091" h="1508" extrusionOk="0">
                  <a:moveTo>
                    <a:pt x="710" y="0"/>
                  </a:moveTo>
                  <a:cubicBezTo>
                    <a:pt x="205" y="0"/>
                    <a:pt x="1" y="819"/>
                    <a:pt x="508" y="1508"/>
                  </a:cubicBezTo>
                  <a:cubicBezTo>
                    <a:pt x="1213" y="1414"/>
                    <a:pt x="2091" y="740"/>
                    <a:pt x="1056" y="113"/>
                  </a:cubicBezTo>
                  <a:cubicBezTo>
                    <a:pt x="931" y="35"/>
                    <a:pt x="814" y="0"/>
                    <a:pt x="7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1" name="Google Shape;38371;p37"/>
            <p:cNvSpPr/>
            <p:nvPr/>
          </p:nvSpPr>
          <p:spPr>
            <a:xfrm>
              <a:off x="7890875" y="4804308"/>
              <a:ext cx="130433" cy="105008"/>
            </a:xfrm>
            <a:custGeom>
              <a:avLst/>
              <a:gdLst/>
              <a:ahLst/>
              <a:cxnLst/>
              <a:rect l="l" t="t" r="r" b="b"/>
              <a:pathLst>
                <a:path w="2011" h="1619" extrusionOk="0">
                  <a:moveTo>
                    <a:pt x="1039" y="1"/>
                  </a:moveTo>
                  <a:lnTo>
                    <a:pt x="1039" y="1"/>
                  </a:lnTo>
                  <a:cubicBezTo>
                    <a:pt x="189" y="699"/>
                    <a:pt x="0" y="1618"/>
                    <a:pt x="1043" y="1618"/>
                  </a:cubicBezTo>
                  <a:cubicBezTo>
                    <a:pt x="1077" y="1618"/>
                    <a:pt x="1112" y="1617"/>
                    <a:pt x="1148" y="1615"/>
                  </a:cubicBezTo>
                  <a:cubicBezTo>
                    <a:pt x="2011" y="1568"/>
                    <a:pt x="1917" y="675"/>
                    <a:pt x="10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2" name="Google Shape;38372;p37"/>
            <p:cNvSpPr/>
            <p:nvPr/>
          </p:nvSpPr>
          <p:spPr>
            <a:xfrm>
              <a:off x="7828091" y="4884799"/>
              <a:ext cx="109938" cy="92815"/>
            </a:xfrm>
            <a:custGeom>
              <a:avLst/>
              <a:gdLst/>
              <a:ahLst/>
              <a:cxnLst/>
              <a:rect l="l" t="t" r="r" b="b"/>
              <a:pathLst>
                <a:path w="1695" h="1431" extrusionOk="0">
                  <a:moveTo>
                    <a:pt x="1098" y="1"/>
                  </a:moveTo>
                  <a:cubicBezTo>
                    <a:pt x="818" y="1"/>
                    <a:pt x="440" y="145"/>
                    <a:pt x="0" y="468"/>
                  </a:cubicBezTo>
                  <a:cubicBezTo>
                    <a:pt x="261" y="1027"/>
                    <a:pt x="687" y="1430"/>
                    <a:pt x="1040" y="1430"/>
                  </a:cubicBezTo>
                  <a:cubicBezTo>
                    <a:pt x="1281" y="1430"/>
                    <a:pt x="1488" y="1241"/>
                    <a:pt x="1584" y="782"/>
                  </a:cubicBezTo>
                  <a:cubicBezTo>
                    <a:pt x="1694" y="294"/>
                    <a:pt x="1496" y="1"/>
                    <a:pt x="10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3" name="Google Shape;38373;p37"/>
            <p:cNvSpPr/>
            <p:nvPr/>
          </p:nvSpPr>
          <p:spPr>
            <a:xfrm>
              <a:off x="7899242" y="4885253"/>
              <a:ext cx="145481" cy="128942"/>
            </a:xfrm>
            <a:custGeom>
              <a:avLst/>
              <a:gdLst/>
              <a:ahLst/>
              <a:cxnLst/>
              <a:rect l="l" t="t" r="r" b="b"/>
              <a:pathLst>
                <a:path w="2243" h="1988" extrusionOk="0">
                  <a:moveTo>
                    <a:pt x="1126" y="1"/>
                  </a:moveTo>
                  <a:cubicBezTo>
                    <a:pt x="813" y="1"/>
                    <a:pt x="507" y="150"/>
                    <a:pt x="314" y="430"/>
                  </a:cubicBezTo>
                  <a:cubicBezTo>
                    <a:pt x="1" y="869"/>
                    <a:pt x="110" y="1496"/>
                    <a:pt x="549" y="1809"/>
                  </a:cubicBezTo>
                  <a:cubicBezTo>
                    <a:pt x="724" y="1930"/>
                    <a:pt x="921" y="1988"/>
                    <a:pt x="1117" y="1988"/>
                  </a:cubicBezTo>
                  <a:cubicBezTo>
                    <a:pt x="1429" y="1988"/>
                    <a:pt x="1736" y="1839"/>
                    <a:pt x="1929" y="1559"/>
                  </a:cubicBezTo>
                  <a:cubicBezTo>
                    <a:pt x="2242" y="1120"/>
                    <a:pt x="2132" y="493"/>
                    <a:pt x="1693" y="179"/>
                  </a:cubicBezTo>
                  <a:cubicBezTo>
                    <a:pt x="1519" y="59"/>
                    <a:pt x="1321" y="1"/>
                    <a:pt x="1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4" name="Google Shape;38374;p37"/>
            <p:cNvSpPr/>
            <p:nvPr/>
          </p:nvSpPr>
          <p:spPr>
            <a:xfrm>
              <a:off x="7974480" y="4873708"/>
              <a:ext cx="102154" cy="83151"/>
            </a:xfrm>
            <a:custGeom>
              <a:avLst/>
              <a:gdLst/>
              <a:ahLst/>
              <a:cxnLst/>
              <a:rect l="l" t="t" r="r" b="b"/>
              <a:pathLst>
                <a:path w="1575" h="1282" extrusionOk="0">
                  <a:moveTo>
                    <a:pt x="990" y="1"/>
                  </a:moveTo>
                  <a:cubicBezTo>
                    <a:pt x="426" y="1"/>
                    <a:pt x="1" y="302"/>
                    <a:pt x="486" y="1000"/>
                  </a:cubicBezTo>
                  <a:cubicBezTo>
                    <a:pt x="619" y="1193"/>
                    <a:pt x="775" y="1282"/>
                    <a:pt x="923" y="1282"/>
                  </a:cubicBezTo>
                  <a:cubicBezTo>
                    <a:pt x="1269" y="1282"/>
                    <a:pt x="1574" y="805"/>
                    <a:pt x="1443" y="59"/>
                  </a:cubicBezTo>
                  <a:cubicBezTo>
                    <a:pt x="1291" y="21"/>
                    <a:pt x="1136" y="1"/>
                    <a:pt x="9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5" name="Google Shape;38375;p37"/>
            <p:cNvSpPr/>
            <p:nvPr/>
          </p:nvSpPr>
          <p:spPr>
            <a:xfrm>
              <a:off x="7961248" y="4955431"/>
              <a:ext cx="103711" cy="81334"/>
            </a:xfrm>
            <a:custGeom>
              <a:avLst/>
              <a:gdLst/>
              <a:ahLst/>
              <a:cxnLst/>
              <a:rect l="l" t="t" r="r" b="b"/>
              <a:pathLst>
                <a:path w="1599" h="1254" extrusionOk="0">
                  <a:moveTo>
                    <a:pt x="1013" y="1"/>
                  </a:moveTo>
                  <a:cubicBezTo>
                    <a:pt x="850" y="1"/>
                    <a:pt x="651" y="102"/>
                    <a:pt x="424" y="351"/>
                  </a:cubicBezTo>
                  <a:cubicBezTo>
                    <a:pt x="1" y="835"/>
                    <a:pt x="343" y="1254"/>
                    <a:pt x="903" y="1254"/>
                  </a:cubicBezTo>
                  <a:cubicBezTo>
                    <a:pt x="1069" y="1254"/>
                    <a:pt x="1253" y="1217"/>
                    <a:pt x="1443" y="1135"/>
                  </a:cubicBezTo>
                  <a:cubicBezTo>
                    <a:pt x="1599" y="611"/>
                    <a:pt x="1414" y="1"/>
                    <a:pt x="10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6" name="Google Shape;38376;p37"/>
            <p:cNvSpPr/>
            <p:nvPr/>
          </p:nvSpPr>
          <p:spPr>
            <a:xfrm>
              <a:off x="7884843" y="4970025"/>
              <a:ext cx="121223" cy="87496"/>
            </a:xfrm>
            <a:custGeom>
              <a:avLst/>
              <a:gdLst/>
              <a:ahLst/>
              <a:cxnLst/>
              <a:rect l="l" t="t" r="r" b="b"/>
              <a:pathLst>
                <a:path w="1869" h="1349" extrusionOk="0">
                  <a:moveTo>
                    <a:pt x="642" y="1"/>
                  </a:moveTo>
                  <a:cubicBezTo>
                    <a:pt x="186" y="1"/>
                    <a:pt x="0" y="735"/>
                    <a:pt x="458" y="1349"/>
                  </a:cubicBezTo>
                  <a:cubicBezTo>
                    <a:pt x="1085" y="1270"/>
                    <a:pt x="1868" y="659"/>
                    <a:pt x="944" y="95"/>
                  </a:cubicBezTo>
                  <a:cubicBezTo>
                    <a:pt x="834" y="30"/>
                    <a:pt x="733" y="1"/>
                    <a:pt x="6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7" name="Google Shape;38377;p37"/>
            <p:cNvSpPr/>
            <p:nvPr/>
          </p:nvSpPr>
          <p:spPr>
            <a:xfrm>
              <a:off x="7898983" y="4819615"/>
              <a:ext cx="116229" cy="93788"/>
            </a:xfrm>
            <a:custGeom>
              <a:avLst/>
              <a:gdLst/>
              <a:ahLst/>
              <a:cxnLst/>
              <a:rect l="l" t="t" r="r" b="b"/>
              <a:pathLst>
                <a:path w="1792" h="1446" extrusionOk="0">
                  <a:moveTo>
                    <a:pt x="929" y="0"/>
                  </a:moveTo>
                  <a:cubicBezTo>
                    <a:pt x="173" y="635"/>
                    <a:pt x="1" y="1445"/>
                    <a:pt x="919" y="1445"/>
                  </a:cubicBezTo>
                  <a:cubicBezTo>
                    <a:pt x="952" y="1445"/>
                    <a:pt x="987" y="1444"/>
                    <a:pt x="1023" y="1442"/>
                  </a:cubicBezTo>
                  <a:cubicBezTo>
                    <a:pt x="1792" y="1395"/>
                    <a:pt x="1713" y="611"/>
                    <a:pt x="9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8" name="Google Shape;38378;p37"/>
            <p:cNvSpPr/>
            <p:nvPr/>
          </p:nvSpPr>
          <p:spPr>
            <a:xfrm>
              <a:off x="7843333" y="4891804"/>
              <a:ext cx="97549" cy="82956"/>
            </a:xfrm>
            <a:custGeom>
              <a:avLst/>
              <a:gdLst/>
              <a:ahLst/>
              <a:cxnLst/>
              <a:rect l="l" t="t" r="r" b="b"/>
              <a:pathLst>
                <a:path w="1504" h="1279" extrusionOk="0">
                  <a:moveTo>
                    <a:pt x="973" y="1"/>
                  </a:moveTo>
                  <a:cubicBezTo>
                    <a:pt x="725" y="1"/>
                    <a:pt x="389" y="131"/>
                    <a:pt x="1" y="423"/>
                  </a:cubicBezTo>
                  <a:cubicBezTo>
                    <a:pt x="224" y="917"/>
                    <a:pt x="604" y="1279"/>
                    <a:pt x="920" y="1279"/>
                  </a:cubicBezTo>
                  <a:cubicBezTo>
                    <a:pt x="1136" y="1279"/>
                    <a:pt x="1322" y="1111"/>
                    <a:pt x="1411" y="705"/>
                  </a:cubicBezTo>
                  <a:cubicBezTo>
                    <a:pt x="1503" y="264"/>
                    <a:pt x="1326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9" name="Google Shape;38379;p37"/>
            <p:cNvSpPr/>
            <p:nvPr/>
          </p:nvSpPr>
          <p:spPr>
            <a:xfrm>
              <a:off x="7875893" y="4909835"/>
              <a:ext cx="64211" cy="54936"/>
            </a:xfrm>
            <a:custGeom>
              <a:avLst/>
              <a:gdLst/>
              <a:ahLst/>
              <a:cxnLst/>
              <a:rect l="l" t="t" r="r" b="b"/>
              <a:pathLst>
                <a:path w="990" h="847" extrusionOk="0">
                  <a:moveTo>
                    <a:pt x="641" y="0"/>
                  </a:moveTo>
                  <a:cubicBezTo>
                    <a:pt x="478" y="0"/>
                    <a:pt x="258" y="84"/>
                    <a:pt x="0" y="271"/>
                  </a:cubicBezTo>
                  <a:cubicBezTo>
                    <a:pt x="149" y="605"/>
                    <a:pt x="397" y="846"/>
                    <a:pt x="604" y="846"/>
                  </a:cubicBezTo>
                  <a:cubicBezTo>
                    <a:pt x="745" y="846"/>
                    <a:pt x="868" y="733"/>
                    <a:pt x="925" y="459"/>
                  </a:cubicBezTo>
                  <a:cubicBezTo>
                    <a:pt x="990" y="172"/>
                    <a:pt x="875" y="0"/>
                    <a:pt x="6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0" name="Google Shape;38380;p37"/>
            <p:cNvSpPr/>
            <p:nvPr/>
          </p:nvSpPr>
          <p:spPr>
            <a:xfrm>
              <a:off x="7894183" y="4916775"/>
              <a:ext cx="51369" cy="43781"/>
            </a:xfrm>
            <a:custGeom>
              <a:avLst/>
              <a:gdLst/>
              <a:ahLst/>
              <a:cxnLst/>
              <a:rect l="l" t="t" r="r" b="b"/>
              <a:pathLst>
                <a:path w="792" h="675" extrusionOk="0">
                  <a:moveTo>
                    <a:pt x="518" y="0"/>
                  </a:moveTo>
                  <a:cubicBezTo>
                    <a:pt x="387" y="0"/>
                    <a:pt x="209" y="70"/>
                    <a:pt x="0" y="226"/>
                  </a:cubicBezTo>
                  <a:cubicBezTo>
                    <a:pt x="121" y="486"/>
                    <a:pt x="318" y="674"/>
                    <a:pt x="482" y="674"/>
                  </a:cubicBezTo>
                  <a:cubicBezTo>
                    <a:pt x="595" y="674"/>
                    <a:pt x="692" y="585"/>
                    <a:pt x="737" y="367"/>
                  </a:cubicBezTo>
                  <a:cubicBezTo>
                    <a:pt x="792" y="138"/>
                    <a:pt x="702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1" name="Google Shape;38381;p37"/>
            <p:cNvSpPr/>
            <p:nvPr/>
          </p:nvSpPr>
          <p:spPr>
            <a:xfrm>
              <a:off x="7922981" y="4856196"/>
              <a:ext cx="73940" cy="59087"/>
            </a:xfrm>
            <a:custGeom>
              <a:avLst/>
              <a:gdLst/>
              <a:ahLst/>
              <a:cxnLst/>
              <a:rect l="l" t="t" r="r" b="b"/>
              <a:pathLst>
                <a:path w="1140" h="911" extrusionOk="0">
                  <a:moveTo>
                    <a:pt x="591" y="0"/>
                  </a:moveTo>
                  <a:lnTo>
                    <a:pt x="591" y="0"/>
                  </a:lnTo>
                  <a:cubicBezTo>
                    <a:pt x="103" y="396"/>
                    <a:pt x="1" y="911"/>
                    <a:pt x="599" y="911"/>
                  </a:cubicBezTo>
                  <a:cubicBezTo>
                    <a:pt x="617" y="911"/>
                    <a:pt x="635" y="910"/>
                    <a:pt x="653" y="909"/>
                  </a:cubicBezTo>
                  <a:cubicBezTo>
                    <a:pt x="1139" y="878"/>
                    <a:pt x="1092" y="376"/>
                    <a:pt x="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2" name="Google Shape;38382;p37"/>
            <p:cNvSpPr/>
            <p:nvPr/>
          </p:nvSpPr>
          <p:spPr>
            <a:xfrm>
              <a:off x="7930116" y="4873448"/>
              <a:ext cx="63757" cy="50980"/>
            </a:xfrm>
            <a:custGeom>
              <a:avLst/>
              <a:gdLst/>
              <a:ahLst/>
              <a:cxnLst/>
              <a:rect l="l" t="t" r="r" b="b"/>
              <a:pathLst>
                <a:path w="983" h="786" extrusionOk="0">
                  <a:moveTo>
                    <a:pt x="496" y="1"/>
                  </a:moveTo>
                  <a:lnTo>
                    <a:pt x="496" y="1"/>
                  </a:lnTo>
                  <a:cubicBezTo>
                    <a:pt x="87" y="335"/>
                    <a:pt x="0" y="786"/>
                    <a:pt x="507" y="786"/>
                  </a:cubicBezTo>
                  <a:cubicBezTo>
                    <a:pt x="524" y="786"/>
                    <a:pt x="541" y="785"/>
                    <a:pt x="559" y="784"/>
                  </a:cubicBezTo>
                  <a:cubicBezTo>
                    <a:pt x="982" y="753"/>
                    <a:pt x="935" y="330"/>
                    <a:pt x="4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3" name="Google Shape;38383;p37"/>
            <p:cNvSpPr/>
            <p:nvPr/>
          </p:nvSpPr>
          <p:spPr>
            <a:xfrm>
              <a:off x="7982458" y="4893814"/>
              <a:ext cx="68946" cy="55909"/>
            </a:xfrm>
            <a:custGeom>
              <a:avLst/>
              <a:gdLst/>
              <a:ahLst/>
              <a:cxnLst/>
              <a:rect l="l" t="t" r="r" b="b"/>
              <a:pathLst>
                <a:path w="1063" h="862" extrusionOk="0">
                  <a:moveTo>
                    <a:pt x="650" y="1"/>
                  </a:moveTo>
                  <a:cubicBezTo>
                    <a:pt x="275" y="1"/>
                    <a:pt x="1" y="208"/>
                    <a:pt x="332" y="674"/>
                  </a:cubicBezTo>
                  <a:cubicBezTo>
                    <a:pt x="422" y="803"/>
                    <a:pt x="529" y="862"/>
                    <a:pt x="629" y="862"/>
                  </a:cubicBezTo>
                  <a:cubicBezTo>
                    <a:pt x="860" y="862"/>
                    <a:pt x="1062" y="550"/>
                    <a:pt x="975" y="47"/>
                  </a:cubicBezTo>
                  <a:cubicBezTo>
                    <a:pt x="866" y="17"/>
                    <a:pt x="754" y="1"/>
                    <a:pt x="6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4" name="Google Shape;38384;p37"/>
            <p:cNvSpPr/>
            <p:nvPr/>
          </p:nvSpPr>
          <p:spPr>
            <a:xfrm>
              <a:off x="7971042" y="4901987"/>
              <a:ext cx="69206" cy="55715"/>
            </a:xfrm>
            <a:custGeom>
              <a:avLst/>
              <a:gdLst/>
              <a:ahLst/>
              <a:cxnLst/>
              <a:rect l="l" t="t" r="r" b="b"/>
              <a:pathLst>
                <a:path w="1067" h="859" extrusionOk="0">
                  <a:moveTo>
                    <a:pt x="648" y="0"/>
                  </a:moveTo>
                  <a:cubicBezTo>
                    <a:pt x="268" y="0"/>
                    <a:pt x="1" y="207"/>
                    <a:pt x="320" y="674"/>
                  </a:cubicBezTo>
                  <a:cubicBezTo>
                    <a:pt x="409" y="800"/>
                    <a:pt x="515" y="858"/>
                    <a:pt x="617" y="858"/>
                  </a:cubicBezTo>
                  <a:cubicBezTo>
                    <a:pt x="854" y="858"/>
                    <a:pt x="1066" y="541"/>
                    <a:pt x="978" y="47"/>
                  </a:cubicBezTo>
                  <a:cubicBezTo>
                    <a:pt x="866" y="16"/>
                    <a:pt x="753" y="0"/>
                    <a:pt x="6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5" name="Google Shape;38385;p37"/>
            <p:cNvSpPr/>
            <p:nvPr/>
          </p:nvSpPr>
          <p:spPr>
            <a:xfrm>
              <a:off x="7972145" y="4956729"/>
              <a:ext cx="72903" cy="57336"/>
            </a:xfrm>
            <a:custGeom>
              <a:avLst/>
              <a:gdLst/>
              <a:ahLst/>
              <a:cxnLst/>
              <a:rect l="l" t="t" r="r" b="b"/>
              <a:pathLst>
                <a:path w="1124" h="884" extrusionOk="0">
                  <a:moveTo>
                    <a:pt x="719" y="1"/>
                  </a:moveTo>
                  <a:cubicBezTo>
                    <a:pt x="604" y="1"/>
                    <a:pt x="464" y="74"/>
                    <a:pt x="303" y="253"/>
                  </a:cubicBezTo>
                  <a:cubicBezTo>
                    <a:pt x="0" y="592"/>
                    <a:pt x="240" y="884"/>
                    <a:pt x="639" y="884"/>
                  </a:cubicBezTo>
                  <a:cubicBezTo>
                    <a:pt x="757" y="884"/>
                    <a:pt x="888" y="859"/>
                    <a:pt x="1024" y="801"/>
                  </a:cubicBezTo>
                  <a:cubicBezTo>
                    <a:pt x="1124" y="425"/>
                    <a:pt x="996" y="1"/>
                    <a:pt x="7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6" name="Google Shape;38386;p37"/>
            <p:cNvSpPr/>
            <p:nvPr/>
          </p:nvSpPr>
          <p:spPr>
            <a:xfrm>
              <a:off x="7961962" y="4942524"/>
              <a:ext cx="73681" cy="57336"/>
            </a:xfrm>
            <a:custGeom>
              <a:avLst/>
              <a:gdLst/>
              <a:ahLst/>
              <a:cxnLst/>
              <a:rect l="l" t="t" r="r" b="b"/>
              <a:pathLst>
                <a:path w="1136" h="884" extrusionOk="0">
                  <a:moveTo>
                    <a:pt x="722" y="0"/>
                  </a:moveTo>
                  <a:cubicBezTo>
                    <a:pt x="606" y="0"/>
                    <a:pt x="464" y="73"/>
                    <a:pt x="303" y="252"/>
                  </a:cubicBezTo>
                  <a:cubicBezTo>
                    <a:pt x="1" y="591"/>
                    <a:pt x="250" y="884"/>
                    <a:pt x="646" y="884"/>
                  </a:cubicBezTo>
                  <a:cubicBezTo>
                    <a:pt x="763" y="884"/>
                    <a:pt x="892" y="858"/>
                    <a:pt x="1024" y="801"/>
                  </a:cubicBezTo>
                  <a:cubicBezTo>
                    <a:pt x="1135" y="424"/>
                    <a:pt x="1003" y="0"/>
                    <a:pt x="7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7" name="Google Shape;38387;p37"/>
            <p:cNvSpPr/>
            <p:nvPr/>
          </p:nvSpPr>
          <p:spPr>
            <a:xfrm>
              <a:off x="7908258" y="4973981"/>
              <a:ext cx="81529" cy="59152"/>
            </a:xfrm>
            <a:custGeom>
              <a:avLst/>
              <a:gdLst/>
              <a:ahLst/>
              <a:cxnLst/>
              <a:rect l="l" t="t" r="r" b="b"/>
              <a:pathLst>
                <a:path w="1257" h="912" extrusionOk="0">
                  <a:moveTo>
                    <a:pt x="427" y="1"/>
                  </a:moveTo>
                  <a:cubicBezTo>
                    <a:pt x="124" y="1"/>
                    <a:pt x="0" y="494"/>
                    <a:pt x="301" y="912"/>
                  </a:cubicBezTo>
                  <a:cubicBezTo>
                    <a:pt x="724" y="865"/>
                    <a:pt x="1257" y="441"/>
                    <a:pt x="630" y="65"/>
                  </a:cubicBezTo>
                  <a:cubicBezTo>
                    <a:pt x="556" y="21"/>
                    <a:pt x="488" y="1"/>
                    <a:pt x="4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8" name="Google Shape;38388;p37"/>
            <p:cNvSpPr/>
            <p:nvPr/>
          </p:nvSpPr>
          <p:spPr>
            <a:xfrm>
              <a:off x="7918441" y="4956729"/>
              <a:ext cx="81529" cy="59152"/>
            </a:xfrm>
            <a:custGeom>
              <a:avLst/>
              <a:gdLst/>
              <a:ahLst/>
              <a:cxnLst/>
              <a:rect l="l" t="t" r="r" b="b"/>
              <a:pathLst>
                <a:path w="1257" h="912" extrusionOk="0">
                  <a:moveTo>
                    <a:pt x="427" y="0"/>
                  </a:moveTo>
                  <a:cubicBezTo>
                    <a:pt x="124" y="0"/>
                    <a:pt x="0" y="494"/>
                    <a:pt x="300" y="911"/>
                  </a:cubicBezTo>
                  <a:cubicBezTo>
                    <a:pt x="723" y="848"/>
                    <a:pt x="1256" y="441"/>
                    <a:pt x="629" y="65"/>
                  </a:cubicBezTo>
                  <a:cubicBezTo>
                    <a:pt x="556" y="20"/>
                    <a:pt x="488" y="0"/>
                    <a:pt x="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9" name="Google Shape;38389;p37"/>
            <p:cNvSpPr/>
            <p:nvPr/>
          </p:nvSpPr>
          <p:spPr>
            <a:xfrm>
              <a:off x="7928754" y="4936363"/>
              <a:ext cx="82372" cy="59152"/>
            </a:xfrm>
            <a:custGeom>
              <a:avLst/>
              <a:gdLst/>
              <a:ahLst/>
              <a:cxnLst/>
              <a:rect l="l" t="t" r="r" b="b"/>
              <a:pathLst>
                <a:path w="1270" h="912" extrusionOk="0">
                  <a:moveTo>
                    <a:pt x="439" y="1"/>
                  </a:moveTo>
                  <a:cubicBezTo>
                    <a:pt x="133" y="1"/>
                    <a:pt x="1" y="494"/>
                    <a:pt x="314" y="912"/>
                  </a:cubicBezTo>
                  <a:cubicBezTo>
                    <a:pt x="737" y="865"/>
                    <a:pt x="1270" y="441"/>
                    <a:pt x="643" y="65"/>
                  </a:cubicBezTo>
                  <a:cubicBezTo>
                    <a:pt x="569" y="21"/>
                    <a:pt x="501" y="1"/>
                    <a:pt x="4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0" name="Google Shape;38390;p37"/>
            <p:cNvSpPr/>
            <p:nvPr/>
          </p:nvSpPr>
          <p:spPr>
            <a:xfrm>
              <a:off x="7956773" y="4936298"/>
              <a:ext cx="64990" cy="47607"/>
            </a:xfrm>
            <a:custGeom>
              <a:avLst/>
              <a:gdLst/>
              <a:ahLst/>
              <a:cxnLst/>
              <a:rect l="l" t="t" r="r" b="b"/>
              <a:pathLst>
                <a:path w="1002" h="734" extrusionOk="0">
                  <a:moveTo>
                    <a:pt x="614" y="1"/>
                  </a:moveTo>
                  <a:cubicBezTo>
                    <a:pt x="525" y="1"/>
                    <a:pt x="421" y="52"/>
                    <a:pt x="305" y="176"/>
                  </a:cubicBezTo>
                  <a:cubicBezTo>
                    <a:pt x="0" y="494"/>
                    <a:pt x="267" y="734"/>
                    <a:pt x="717" y="734"/>
                  </a:cubicBezTo>
                  <a:cubicBezTo>
                    <a:pt x="799" y="734"/>
                    <a:pt x="887" y="726"/>
                    <a:pt x="979" y="709"/>
                  </a:cubicBezTo>
                  <a:cubicBezTo>
                    <a:pt x="1002" y="397"/>
                    <a:pt x="864" y="1"/>
                    <a:pt x="6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1" name="Google Shape;38391;p37"/>
            <p:cNvSpPr/>
            <p:nvPr/>
          </p:nvSpPr>
          <p:spPr>
            <a:xfrm>
              <a:off x="7969226" y="4909446"/>
              <a:ext cx="60190" cy="48969"/>
            </a:xfrm>
            <a:custGeom>
              <a:avLst/>
              <a:gdLst/>
              <a:ahLst/>
              <a:cxnLst/>
              <a:rect l="l" t="t" r="r" b="b"/>
              <a:pathLst>
                <a:path w="928" h="755" extrusionOk="0">
                  <a:moveTo>
                    <a:pt x="514" y="0"/>
                  </a:moveTo>
                  <a:cubicBezTo>
                    <a:pt x="226" y="0"/>
                    <a:pt x="0" y="145"/>
                    <a:pt x="191" y="527"/>
                  </a:cubicBezTo>
                  <a:cubicBezTo>
                    <a:pt x="265" y="685"/>
                    <a:pt x="360" y="755"/>
                    <a:pt x="458" y="755"/>
                  </a:cubicBezTo>
                  <a:cubicBezTo>
                    <a:pt x="651" y="755"/>
                    <a:pt x="855" y="484"/>
                    <a:pt x="928" y="88"/>
                  </a:cubicBezTo>
                  <a:cubicBezTo>
                    <a:pt x="802" y="33"/>
                    <a:pt x="651" y="0"/>
                    <a:pt x="5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2" name="Google Shape;38392;p37"/>
            <p:cNvSpPr/>
            <p:nvPr/>
          </p:nvSpPr>
          <p:spPr>
            <a:xfrm>
              <a:off x="7941466" y="4886680"/>
              <a:ext cx="71735" cy="55001"/>
            </a:xfrm>
            <a:custGeom>
              <a:avLst/>
              <a:gdLst/>
              <a:ahLst/>
              <a:cxnLst/>
              <a:rect l="l" t="t" r="r" b="b"/>
              <a:pathLst>
                <a:path w="1106" h="848" extrusionOk="0">
                  <a:moveTo>
                    <a:pt x="368" y="1"/>
                  </a:moveTo>
                  <a:cubicBezTo>
                    <a:pt x="126" y="300"/>
                    <a:pt x="0" y="848"/>
                    <a:pt x="442" y="848"/>
                  </a:cubicBezTo>
                  <a:cubicBezTo>
                    <a:pt x="485" y="848"/>
                    <a:pt x="534" y="842"/>
                    <a:pt x="588" y="831"/>
                  </a:cubicBezTo>
                  <a:cubicBezTo>
                    <a:pt x="1105" y="753"/>
                    <a:pt x="917" y="267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3" name="Google Shape;38393;p37"/>
            <p:cNvSpPr/>
            <p:nvPr/>
          </p:nvSpPr>
          <p:spPr>
            <a:xfrm>
              <a:off x="7923630" y="4919888"/>
              <a:ext cx="59282" cy="47932"/>
            </a:xfrm>
            <a:custGeom>
              <a:avLst/>
              <a:gdLst/>
              <a:ahLst/>
              <a:cxnLst/>
              <a:rect l="l" t="t" r="r" b="b"/>
              <a:pathLst>
                <a:path w="914" h="739" extrusionOk="0">
                  <a:moveTo>
                    <a:pt x="601" y="0"/>
                  </a:moveTo>
                  <a:cubicBezTo>
                    <a:pt x="434" y="0"/>
                    <a:pt x="212" y="98"/>
                    <a:pt x="1" y="288"/>
                  </a:cubicBezTo>
                  <a:cubicBezTo>
                    <a:pt x="124" y="516"/>
                    <a:pt x="363" y="738"/>
                    <a:pt x="563" y="738"/>
                  </a:cubicBezTo>
                  <a:cubicBezTo>
                    <a:pt x="694" y="738"/>
                    <a:pt x="807" y="645"/>
                    <a:pt x="863" y="398"/>
                  </a:cubicBezTo>
                  <a:cubicBezTo>
                    <a:pt x="913" y="130"/>
                    <a:pt x="793" y="0"/>
                    <a:pt x="6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4" name="Google Shape;38394;p37"/>
            <p:cNvSpPr/>
            <p:nvPr/>
          </p:nvSpPr>
          <p:spPr>
            <a:xfrm>
              <a:off x="7845344" y="4920212"/>
              <a:ext cx="51953" cy="13296"/>
            </a:xfrm>
            <a:custGeom>
              <a:avLst/>
              <a:gdLst/>
              <a:ahLst/>
              <a:cxnLst/>
              <a:rect l="l" t="t" r="r" b="b"/>
              <a:pathLst>
                <a:path w="801" h="205" extrusionOk="0">
                  <a:moveTo>
                    <a:pt x="1" y="1"/>
                  </a:moveTo>
                  <a:lnTo>
                    <a:pt x="785" y="205"/>
                  </a:lnTo>
                  <a:lnTo>
                    <a:pt x="800" y="9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5" name="Google Shape;38395;p37"/>
            <p:cNvSpPr/>
            <p:nvPr/>
          </p:nvSpPr>
          <p:spPr>
            <a:xfrm>
              <a:off x="7957227" y="4817539"/>
              <a:ext cx="8172" cy="51953"/>
            </a:xfrm>
            <a:custGeom>
              <a:avLst/>
              <a:gdLst/>
              <a:ahLst/>
              <a:cxnLst/>
              <a:rect l="l" t="t" r="r" b="b"/>
              <a:pathLst>
                <a:path w="126" h="801" extrusionOk="0">
                  <a:moveTo>
                    <a:pt x="0" y="1"/>
                  </a:moveTo>
                  <a:lnTo>
                    <a:pt x="31" y="800"/>
                  </a:lnTo>
                  <a:lnTo>
                    <a:pt x="125" y="80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6" name="Google Shape;38396;p37"/>
            <p:cNvSpPr/>
            <p:nvPr/>
          </p:nvSpPr>
          <p:spPr>
            <a:xfrm>
              <a:off x="8033438" y="4872475"/>
              <a:ext cx="42743" cy="35608"/>
            </a:xfrm>
            <a:custGeom>
              <a:avLst/>
              <a:gdLst/>
              <a:ahLst/>
              <a:cxnLst/>
              <a:rect l="l" t="t" r="r" b="b"/>
              <a:pathLst>
                <a:path w="659" h="549" extrusionOk="0">
                  <a:moveTo>
                    <a:pt x="659" y="0"/>
                  </a:moveTo>
                  <a:lnTo>
                    <a:pt x="1" y="470"/>
                  </a:lnTo>
                  <a:lnTo>
                    <a:pt x="63" y="54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7" name="Google Shape;38397;p37"/>
            <p:cNvSpPr/>
            <p:nvPr/>
          </p:nvSpPr>
          <p:spPr>
            <a:xfrm>
              <a:off x="7913511" y="5013741"/>
              <a:ext cx="26463" cy="48904"/>
            </a:xfrm>
            <a:custGeom>
              <a:avLst/>
              <a:gdLst/>
              <a:ahLst/>
              <a:cxnLst/>
              <a:rect l="l" t="t" r="r" b="b"/>
              <a:pathLst>
                <a:path w="408" h="754" extrusionOk="0">
                  <a:moveTo>
                    <a:pt x="314" y="1"/>
                  </a:moveTo>
                  <a:lnTo>
                    <a:pt x="0" y="753"/>
                  </a:lnTo>
                  <a:lnTo>
                    <a:pt x="0" y="753"/>
                  </a:lnTo>
                  <a:lnTo>
                    <a:pt x="408" y="48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8" name="Google Shape;38398;p37"/>
            <p:cNvSpPr/>
            <p:nvPr/>
          </p:nvSpPr>
          <p:spPr>
            <a:xfrm>
              <a:off x="7947044" y="4913143"/>
              <a:ext cx="62071" cy="63044"/>
            </a:xfrm>
            <a:custGeom>
              <a:avLst/>
              <a:gdLst/>
              <a:ahLst/>
              <a:cxnLst/>
              <a:rect l="l" t="t" r="r" b="b"/>
              <a:pathLst>
                <a:path w="957" h="972" extrusionOk="0">
                  <a:moveTo>
                    <a:pt x="377" y="0"/>
                  </a:moveTo>
                  <a:cubicBezTo>
                    <a:pt x="298" y="78"/>
                    <a:pt x="251" y="204"/>
                    <a:pt x="251" y="314"/>
                  </a:cubicBezTo>
                  <a:cubicBezTo>
                    <a:pt x="173" y="329"/>
                    <a:pt x="79" y="376"/>
                    <a:pt x="0" y="455"/>
                  </a:cubicBezTo>
                  <a:cubicBezTo>
                    <a:pt x="32" y="517"/>
                    <a:pt x="79" y="580"/>
                    <a:pt x="126" y="627"/>
                  </a:cubicBezTo>
                  <a:cubicBezTo>
                    <a:pt x="110" y="721"/>
                    <a:pt x="141" y="862"/>
                    <a:pt x="220" y="972"/>
                  </a:cubicBezTo>
                  <a:cubicBezTo>
                    <a:pt x="330" y="956"/>
                    <a:pt x="455" y="909"/>
                    <a:pt x="518" y="831"/>
                  </a:cubicBezTo>
                  <a:cubicBezTo>
                    <a:pt x="586" y="854"/>
                    <a:pt x="672" y="868"/>
                    <a:pt x="762" y="868"/>
                  </a:cubicBezTo>
                  <a:cubicBezTo>
                    <a:pt x="795" y="868"/>
                    <a:pt x="829" y="866"/>
                    <a:pt x="862" y="862"/>
                  </a:cubicBezTo>
                  <a:cubicBezTo>
                    <a:pt x="878" y="752"/>
                    <a:pt x="862" y="643"/>
                    <a:pt x="815" y="564"/>
                  </a:cubicBezTo>
                  <a:cubicBezTo>
                    <a:pt x="878" y="502"/>
                    <a:pt x="925" y="392"/>
                    <a:pt x="956" y="251"/>
                  </a:cubicBezTo>
                  <a:cubicBezTo>
                    <a:pt x="886" y="216"/>
                    <a:pt x="798" y="198"/>
                    <a:pt x="718" y="198"/>
                  </a:cubicBezTo>
                  <a:cubicBezTo>
                    <a:pt x="692" y="198"/>
                    <a:pt x="667" y="200"/>
                    <a:pt x="643" y="204"/>
                  </a:cubicBezTo>
                  <a:cubicBezTo>
                    <a:pt x="596" y="125"/>
                    <a:pt x="502" y="47"/>
                    <a:pt x="3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9" name="Google Shape;38399;p37"/>
            <p:cNvSpPr/>
            <p:nvPr/>
          </p:nvSpPr>
          <p:spPr>
            <a:xfrm>
              <a:off x="7970394" y="4939476"/>
              <a:ext cx="15307" cy="14399"/>
            </a:xfrm>
            <a:custGeom>
              <a:avLst/>
              <a:gdLst/>
              <a:ahLst/>
              <a:cxnLst/>
              <a:rect l="l" t="t" r="r" b="b"/>
              <a:pathLst>
                <a:path w="236" h="222" extrusionOk="0">
                  <a:moveTo>
                    <a:pt x="119" y="1"/>
                  </a:moveTo>
                  <a:cubicBezTo>
                    <a:pt x="86" y="1"/>
                    <a:pt x="52" y="18"/>
                    <a:pt x="32" y="49"/>
                  </a:cubicBezTo>
                  <a:cubicBezTo>
                    <a:pt x="1" y="96"/>
                    <a:pt x="1" y="174"/>
                    <a:pt x="48" y="205"/>
                  </a:cubicBezTo>
                  <a:cubicBezTo>
                    <a:pt x="70" y="216"/>
                    <a:pt x="92" y="222"/>
                    <a:pt x="113" y="222"/>
                  </a:cubicBezTo>
                  <a:cubicBezTo>
                    <a:pt x="151" y="222"/>
                    <a:pt x="184" y="204"/>
                    <a:pt x="205" y="174"/>
                  </a:cubicBezTo>
                  <a:cubicBezTo>
                    <a:pt x="236" y="127"/>
                    <a:pt x="236" y="64"/>
                    <a:pt x="173" y="17"/>
                  </a:cubicBezTo>
                  <a:cubicBezTo>
                    <a:pt x="157" y="6"/>
                    <a:pt x="138" y="1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0" name="Google Shape;38400;p37"/>
            <p:cNvSpPr/>
            <p:nvPr/>
          </p:nvSpPr>
          <p:spPr>
            <a:xfrm>
              <a:off x="8022282" y="4995450"/>
              <a:ext cx="39694" cy="38721"/>
            </a:xfrm>
            <a:custGeom>
              <a:avLst/>
              <a:gdLst/>
              <a:ahLst/>
              <a:cxnLst/>
              <a:rect l="l" t="t" r="r" b="b"/>
              <a:pathLst>
                <a:path w="612" h="597" extrusionOk="0">
                  <a:moveTo>
                    <a:pt x="79" y="1"/>
                  </a:moveTo>
                  <a:lnTo>
                    <a:pt x="0" y="79"/>
                  </a:lnTo>
                  <a:lnTo>
                    <a:pt x="612" y="596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1" name="Google Shape;38401;p37"/>
            <p:cNvSpPr/>
            <p:nvPr/>
          </p:nvSpPr>
          <p:spPr>
            <a:xfrm>
              <a:off x="8195069" y="4889728"/>
              <a:ext cx="111559" cy="79389"/>
            </a:xfrm>
            <a:custGeom>
              <a:avLst/>
              <a:gdLst/>
              <a:ahLst/>
              <a:cxnLst/>
              <a:rect l="l" t="t" r="r" b="b"/>
              <a:pathLst>
                <a:path w="1720" h="1224" extrusionOk="0">
                  <a:moveTo>
                    <a:pt x="1349" y="1"/>
                  </a:moveTo>
                  <a:cubicBezTo>
                    <a:pt x="644" y="48"/>
                    <a:pt x="1" y="502"/>
                    <a:pt x="800" y="1098"/>
                  </a:cubicBezTo>
                  <a:cubicBezTo>
                    <a:pt x="920" y="1184"/>
                    <a:pt x="1034" y="1223"/>
                    <a:pt x="1136" y="1223"/>
                  </a:cubicBezTo>
                  <a:cubicBezTo>
                    <a:pt x="1516" y="1223"/>
                    <a:pt x="1720" y="680"/>
                    <a:pt x="1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2" name="Google Shape;38402;p37"/>
            <p:cNvSpPr/>
            <p:nvPr/>
          </p:nvSpPr>
          <p:spPr>
            <a:xfrm>
              <a:off x="8231974" y="4967495"/>
              <a:ext cx="84188" cy="76470"/>
            </a:xfrm>
            <a:custGeom>
              <a:avLst/>
              <a:gdLst/>
              <a:ahLst/>
              <a:cxnLst/>
              <a:rect l="l" t="t" r="r" b="b"/>
              <a:pathLst>
                <a:path w="1298" h="1179" extrusionOk="0">
                  <a:moveTo>
                    <a:pt x="693" y="0"/>
                  </a:moveTo>
                  <a:cubicBezTo>
                    <a:pt x="517" y="0"/>
                    <a:pt x="333" y="140"/>
                    <a:pt x="184" y="494"/>
                  </a:cubicBezTo>
                  <a:cubicBezTo>
                    <a:pt x="1" y="929"/>
                    <a:pt x="233" y="1179"/>
                    <a:pt x="582" y="1179"/>
                  </a:cubicBezTo>
                  <a:cubicBezTo>
                    <a:pt x="800" y="1179"/>
                    <a:pt x="1062" y="1081"/>
                    <a:pt x="1297" y="871"/>
                  </a:cubicBezTo>
                  <a:cubicBezTo>
                    <a:pt x="1277" y="423"/>
                    <a:pt x="998" y="0"/>
                    <a:pt x="6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3" name="Google Shape;38403;p37"/>
            <p:cNvSpPr/>
            <p:nvPr/>
          </p:nvSpPr>
          <p:spPr>
            <a:xfrm>
              <a:off x="8161342" y="5009719"/>
              <a:ext cx="108057" cy="80362"/>
            </a:xfrm>
            <a:custGeom>
              <a:avLst/>
              <a:gdLst/>
              <a:ahLst/>
              <a:cxnLst/>
              <a:rect l="l" t="t" r="r" b="b"/>
              <a:pathLst>
                <a:path w="1666" h="1239" extrusionOk="0">
                  <a:moveTo>
                    <a:pt x="553" y="1"/>
                  </a:moveTo>
                  <a:cubicBezTo>
                    <a:pt x="1" y="1"/>
                    <a:pt x="7" y="788"/>
                    <a:pt x="646" y="1238"/>
                  </a:cubicBezTo>
                  <a:cubicBezTo>
                    <a:pt x="1164" y="988"/>
                    <a:pt x="1665" y="220"/>
                    <a:pt x="693" y="16"/>
                  </a:cubicBezTo>
                  <a:cubicBezTo>
                    <a:pt x="643" y="6"/>
                    <a:pt x="596" y="1"/>
                    <a:pt x="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4" name="Google Shape;38404;p37"/>
            <p:cNvSpPr/>
            <p:nvPr/>
          </p:nvSpPr>
          <p:spPr>
            <a:xfrm>
              <a:off x="8145321" y="4871438"/>
              <a:ext cx="100663" cy="84837"/>
            </a:xfrm>
            <a:custGeom>
              <a:avLst/>
              <a:gdLst/>
              <a:ahLst/>
              <a:cxnLst/>
              <a:rect l="l" t="t" r="r" b="b"/>
              <a:pathLst>
                <a:path w="1552" h="1308" extrusionOk="0">
                  <a:moveTo>
                    <a:pt x="392" y="0"/>
                  </a:moveTo>
                  <a:cubicBezTo>
                    <a:pt x="1" y="665"/>
                    <a:pt x="11" y="1308"/>
                    <a:pt x="529" y="1308"/>
                  </a:cubicBezTo>
                  <a:cubicBezTo>
                    <a:pt x="635" y="1308"/>
                    <a:pt x="761" y="1281"/>
                    <a:pt x="909" y="1223"/>
                  </a:cubicBezTo>
                  <a:cubicBezTo>
                    <a:pt x="1552" y="957"/>
                    <a:pt x="1254" y="298"/>
                    <a:pt x="3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5" name="Google Shape;38405;p37"/>
            <p:cNvSpPr/>
            <p:nvPr/>
          </p:nvSpPr>
          <p:spPr>
            <a:xfrm>
              <a:off x="8100568" y="4947194"/>
              <a:ext cx="88015" cy="76405"/>
            </a:xfrm>
            <a:custGeom>
              <a:avLst/>
              <a:gdLst/>
              <a:ahLst/>
              <a:cxnLst/>
              <a:rect l="l" t="t" r="r" b="b"/>
              <a:pathLst>
                <a:path w="1357" h="1178" extrusionOk="0">
                  <a:moveTo>
                    <a:pt x="870" y="1"/>
                  </a:moveTo>
                  <a:cubicBezTo>
                    <a:pt x="627" y="1"/>
                    <a:pt x="311" y="215"/>
                    <a:pt x="0" y="682"/>
                  </a:cubicBezTo>
                  <a:cubicBezTo>
                    <a:pt x="289" y="986"/>
                    <a:pt x="639" y="1178"/>
                    <a:pt x="905" y="1178"/>
                  </a:cubicBezTo>
                  <a:cubicBezTo>
                    <a:pt x="1174" y="1178"/>
                    <a:pt x="1356" y="982"/>
                    <a:pt x="1301" y="510"/>
                  </a:cubicBezTo>
                  <a:cubicBezTo>
                    <a:pt x="1256" y="180"/>
                    <a:pt x="1093" y="1"/>
                    <a:pt x="8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6" name="Google Shape;38406;p37"/>
            <p:cNvSpPr/>
            <p:nvPr/>
          </p:nvSpPr>
          <p:spPr>
            <a:xfrm>
              <a:off x="8161536" y="4928190"/>
              <a:ext cx="117007" cy="104100"/>
            </a:xfrm>
            <a:custGeom>
              <a:avLst/>
              <a:gdLst/>
              <a:ahLst/>
              <a:cxnLst/>
              <a:rect l="l" t="t" r="r" b="b"/>
              <a:pathLst>
                <a:path w="1804" h="1605" extrusionOk="0">
                  <a:moveTo>
                    <a:pt x="893" y="1"/>
                  </a:moveTo>
                  <a:cubicBezTo>
                    <a:pt x="542" y="1"/>
                    <a:pt x="229" y="224"/>
                    <a:pt x="126" y="583"/>
                  </a:cubicBezTo>
                  <a:cubicBezTo>
                    <a:pt x="1" y="1006"/>
                    <a:pt x="251" y="1461"/>
                    <a:pt x="675" y="1571"/>
                  </a:cubicBezTo>
                  <a:cubicBezTo>
                    <a:pt x="754" y="1593"/>
                    <a:pt x="834" y="1604"/>
                    <a:pt x="911" y="1604"/>
                  </a:cubicBezTo>
                  <a:cubicBezTo>
                    <a:pt x="1262" y="1604"/>
                    <a:pt x="1575" y="1381"/>
                    <a:pt x="1678" y="1022"/>
                  </a:cubicBezTo>
                  <a:cubicBezTo>
                    <a:pt x="1803" y="599"/>
                    <a:pt x="1552" y="144"/>
                    <a:pt x="1129" y="35"/>
                  </a:cubicBezTo>
                  <a:cubicBezTo>
                    <a:pt x="1050" y="12"/>
                    <a:pt x="970" y="1"/>
                    <a:pt x="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7" name="Google Shape;38407;p37"/>
            <p:cNvSpPr/>
            <p:nvPr/>
          </p:nvSpPr>
          <p:spPr>
            <a:xfrm>
              <a:off x="8197144" y="4898874"/>
              <a:ext cx="99884" cy="71735"/>
            </a:xfrm>
            <a:custGeom>
              <a:avLst/>
              <a:gdLst/>
              <a:ahLst/>
              <a:cxnLst/>
              <a:rect l="l" t="t" r="r" b="b"/>
              <a:pathLst>
                <a:path w="1540" h="1106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580" y="63"/>
                    <a:pt x="0" y="471"/>
                    <a:pt x="721" y="988"/>
                  </a:cubicBezTo>
                  <a:cubicBezTo>
                    <a:pt x="829" y="1069"/>
                    <a:pt x="932" y="1106"/>
                    <a:pt x="1024" y="1106"/>
                  </a:cubicBezTo>
                  <a:cubicBezTo>
                    <a:pt x="1360" y="1106"/>
                    <a:pt x="1539" y="616"/>
                    <a:pt x="1207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8" name="Google Shape;38408;p37"/>
            <p:cNvSpPr/>
            <p:nvPr/>
          </p:nvSpPr>
          <p:spPr>
            <a:xfrm>
              <a:off x="8230223" y="4968728"/>
              <a:ext cx="74719" cy="68492"/>
            </a:xfrm>
            <a:custGeom>
              <a:avLst/>
              <a:gdLst/>
              <a:ahLst/>
              <a:cxnLst/>
              <a:rect l="l" t="t" r="r" b="b"/>
              <a:pathLst>
                <a:path w="1152" h="1056" extrusionOk="0">
                  <a:moveTo>
                    <a:pt x="619" y="1"/>
                  </a:moveTo>
                  <a:cubicBezTo>
                    <a:pt x="462" y="1"/>
                    <a:pt x="297" y="130"/>
                    <a:pt x="164" y="460"/>
                  </a:cubicBezTo>
                  <a:cubicBezTo>
                    <a:pt x="1" y="834"/>
                    <a:pt x="203" y="1056"/>
                    <a:pt x="509" y="1056"/>
                  </a:cubicBezTo>
                  <a:cubicBezTo>
                    <a:pt x="703" y="1056"/>
                    <a:pt x="939" y="967"/>
                    <a:pt x="1152" y="773"/>
                  </a:cubicBezTo>
                  <a:cubicBezTo>
                    <a:pt x="1132" y="378"/>
                    <a:pt x="888" y="1"/>
                    <a:pt x="619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9" name="Google Shape;38409;p37"/>
            <p:cNvSpPr/>
            <p:nvPr/>
          </p:nvSpPr>
          <p:spPr>
            <a:xfrm>
              <a:off x="8167438" y="5006801"/>
              <a:ext cx="95863" cy="72059"/>
            </a:xfrm>
            <a:custGeom>
              <a:avLst/>
              <a:gdLst/>
              <a:ahLst/>
              <a:cxnLst/>
              <a:rect l="l" t="t" r="r" b="b"/>
              <a:pathLst>
                <a:path w="1478" h="1111" extrusionOk="0">
                  <a:moveTo>
                    <a:pt x="491" y="0"/>
                  </a:moveTo>
                  <a:cubicBezTo>
                    <a:pt x="0" y="0"/>
                    <a:pt x="1" y="704"/>
                    <a:pt x="568" y="1111"/>
                  </a:cubicBezTo>
                  <a:cubicBezTo>
                    <a:pt x="1038" y="876"/>
                    <a:pt x="1477" y="202"/>
                    <a:pt x="615" y="14"/>
                  </a:cubicBezTo>
                  <a:cubicBezTo>
                    <a:pt x="571" y="5"/>
                    <a:pt x="529" y="0"/>
                    <a:pt x="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0" name="Google Shape;38410;p37"/>
            <p:cNvSpPr/>
            <p:nvPr/>
          </p:nvSpPr>
          <p:spPr>
            <a:xfrm>
              <a:off x="8153039" y="4883631"/>
              <a:ext cx="89896" cy="75238"/>
            </a:xfrm>
            <a:custGeom>
              <a:avLst/>
              <a:gdLst/>
              <a:ahLst/>
              <a:cxnLst/>
              <a:rect l="l" t="t" r="r" b="b"/>
              <a:pathLst>
                <a:path w="1386" h="1160" extrusionOk="0">
                  <a:moveTo>
                    <a:pt x="351" y="1"/>
                  </a:moveTo>
                  <a:lnTo>
                    <a:pt x="351" y="1"/>
                  </a:lnTo>
                  <a:cubicBezTo>
                    <a:pt x="0" y="586"/>
                    <a:pt x="5" y="1160"/>
                    <a:pt x="464" y="1160"/>
                  </a:cubicBezTo>
                  <a:cubicBezTo>
                    <a:pt x="558" y="1160"/>
                    <a:pt x="672" y="1136"/>
                    <a:pt x="806" y="1082"/>
                  </a:cubicBezTo>
                  <a:cubicBezTo>
                    <a:pt x="1386" y="847"/>
                    <a:pt x="1119" y="267"/>
                    <a:pt x="3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1" name="Google Shape;38411;p37"/>
            <p:cNvSpPr/>
            <p:nvPr/>
          </p:nvSpPr>
          <p:spPr>
            <a:xfrm>
              <a:off x="8112761" y="4950891"/>
              <a:ext cx="78870" cy="68038"/>
            </a:xfrm>
            <a:custGeom>
              <a:avLst/>
              <a:gdLst/>
              <a:ahLst/>
              <a:cxnLst/>
              <a:rect l="l" t="t" r="r" b="b"/>
              <a:pathLst>
                <a:path w="1216" h="1049" extrusionOk="0">
                  <a:moveTo>
                    <a:pt x="779" y="1"/>
                  </a:moveTo>
                  <a:cubicBezTo>
                    <a:pt x="561" y="1"/>
                    <a:pt x="279" y="192"/>
                    <a:pt x="0" y="609"/>
                  </a:cubicBezTo>
                  <a:cubicBezTo>
                    <a:pt x="256" y="881"/>
                    <a:pt x="569" y="1048"/>
                    <a:pt x="807" y="1048"/>
                  </a:cubicBezTo>
                  <a:cubicBezTo>
                    <a:pt x="1051" y="1048"/>
                    <a:pt x="1216" y="873"/>
                    <a:pt x="1160" y="453"/>
                  </a:cubicBezTo>
                  <a:cubicBezTo>
                    <a:pt x="1123" y="161"/>
                    <a:pt x="978" y="1"/>
                    <a:pt x="7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2" name="Google Shape;38412;p37"/>
            <p:cNvSpPr/>
            <p:nvPr/>
          </p:nvSpPr>
          <p:spPr>
            <a:xfrm>
              <a:off x="8140197" y="4962761"/>
              <a:ext cx="51953" cy="450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520" y="1"/>
                  </a:moveTo>
                  <a:cubicBezTo>
                    <a:pt x="376" y="1"/>
                    <a:pt x="188" y="125"/>
                    <a:pt x="0" y="395"/>
                  </a:cubicBezTo>
                  <a:cubicBezTo>
                    <a:pt x="171" y="581"/>
                    <a:pt x="377" y="695"/>
                    <a:pt x="533" y="695"/>
                  </a:cubicBezTo>
                  <a:cubicBezTo>
                    <a:pt x="692" y="695"/>
                    <a:pt x="800" y="578"/>
                    <a:pt x="769" y="301"/>
                  </a:cubicBezTo>
                  <a:cubicBezTo>
                    <a:pt x="746" y="106"/>
                    <a:pt x="652" y="1"/>
                    <a:pt x="5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3" name="Google Shape;38413;p37"/>
            <p:cNvSpPr/>
            <p:nvPr/>
          </p:nvSpPr>
          <p:spPr>
            <a:xfrm>
              <a:off x="8155439" y="4965809"/>
              <a:ext cx="41251" cy="35154"/>
            </a:xfrm>
            <a:custGeom>
              <a:avLst/>
              <a:gdLst/>
              <a:ahLst/>
              <a:cxnLst/>
              <a:rect l="l" t="t" r="r" b="b"/>
              <a:pathLst>
                <a:path w="636" h="542" extrusionOk="0">
                  <a:moveTo>
                    <a:pt x="412" y="0"/>
                  </a:moveTo>
                  <a:cubicBezTo>
                    <a:pt x="298" y="0"/>
                    <a:pt x="149" y="102"/>
                    <a:pt x="1" y="317"/>
                  </a:cubicBezTo>
                  <a:cubicBezTo>
                    <a:pt x="132" y="456"/>
                    <a:pt x="295" y="542"/>
                    <a:pt x="420" y="542"/>
                  </a:cubicBezTo>
                  <a:cubicBezTo>
                    <a:pt x="547" y="542"/>
                    <a:pt x="636" y="452"/>
                    <a:pt x="612" y="238"/>
                  </a:cubicBezTo>
                  <a:cubicBezTo>
                    <a:pt x="590" y="82"/>
                    <a:pt x="515" y="0"/>
                    <a:pt x="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4" name="Google Shape;38414;p37"/>
            <p:cNvSpPr/>
            <p:nvPr/>
          </p:nvSpPr>
          <p:spPr>
            <a:xfrm>
              <a:off x="8172692" y="4910094"/>
              <a:ext cx="57012" cy="48126"/>
            </a:xfrm>
            <a:custGeom>
              <a:avLst/>
              <a:gdLst/>
              <a:ahLst/>
              <a:cxnLst/>
              <a:rect l="l" t="t" r="r" b="b"/>
              <a:pathLst>
                <a:path w="879" h="742" extrusionOk="0">
                  <a:moveTo>
                    <a:pt x="220" y="0"/>
                  </a:moveTo>
                  <a:cubicBezTo>
                    <a:pt x="0" y="376"/>
                    <a:pt x="5" y="741"/>
                    <a:pt x="288" y="741"/>
                  </a:cubicBezTo>
                  <a:cubicBezTo>
                    <a:pt x="347" y="741"/>
                    <a:pt x="418" y="725"/>
                    <a:pt x="503" y="690"/>
                  </a:cubicBezTo>
                  <a:cubicBezTo>
                    <a:pt x="879" y="549"/>
                    <a:pt x="706" y="172"/>
                    <a:pt x="2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5" name="Google Shape;38415;p37"/>
            <p:cNvSpPr/>
            <p:nvPr/>
          </p:nvSpPr>
          <p:spPr>
            <a:xfrm>
              <a:off x="8180346" y="4923261"/>
              <a:ext cx="49358" cy="41510"/>
            </a:xfrm>
            <a:custGeom>
              <a:avLst/>
              <a:gdLst/>
              <a:ahLst/>
              <a:cxnLst/>
              <a:rect l="l" t="t" r="r" b="b"/>
              <a:pathLst>
                <a:path w="761" h="640" extrusionOk="0">
                  <a:moveTo>
                    <a:pt x="197" y="1"/>
                  </a:moveTo>
                  <a:cubicBezTo>
                    <a:pt x="2" y="326"/>
                    <a:pt x="1" y="639"/>
                    <a:pt x="247" y="639"/>
                  </a:cubicBezTo>
                  <a:cubicBezTo>
                    <a:pt x="298" y="639"/>
                    <a:pt x="359" y="626"/>
                    <a:pt x="432" y="596"/>
                  </a:cubicBezTo>
                  <a:cubicBezTo>
                    <a:pt x="761" y="471"/>
                    <a:pt x="620" y="142"/>
                    <a:pt x="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6" name="Google Shape;38416;p37"/>
            <p:cNvSpPr/>
            <p:nvPr/>
          </p:nvSpPr>
          <p:spPr>
            <a:xfrm>
              <a:off x="8210376" y="4919240"/>
              <a:ext cx="67325" cy="48775"/>
            </a:xfrm>
            <a:custGeom>
              <a:avLst/>
              <a:gdLst/>
              <a:ahLst/>
              <a:cxnLst/>
              <a:rect l="l" t="t" r="r" b="b"/>
              <a:pathLst>
                <a:path w="1038" h="752" extrusionOk="0">
                  <a:moveTo>
                    <a:pt x="815" y="0"/>
                  </a:moveTo>
                  <a:cubicBezTo>
                    <a:pt x="392" y="47"/>
                    <a:pt x="0" y="314"/>
                    <a:pt x="470" y="674"/>
                  </a:cubicBezTo>
                  <a:cubicBezTo>
                    <a:pt x="544" y="727"/>
                    <a:pt x="614" y="752"/>
                    <a:pt x="677" y="752"/>
                  </a:cubicBezTo>
                  <a:cubicBezTo>
                    <a:pt x="910" y="752"/>
                    <a:pt x="1037" y="420"/>
                    <a:pt x="8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7" name="Google Shape;38417;p37"/>
            <p:cNvSpPr/>
            <p:nvPr/>
          </p:nvSpPr>
          <p:spPr>
            <a:xfrm>
              <a:off x="8203241" y="4929358"/>
              <a:ext cx="67325" cy="47802"/>
            </a:xfrm>
            <a:custGeom>
              <a:avLst/>
              <a:gdLst/>
              <a:ahLst/>
              <a:cxnLst/>
              <a:rect l="l" t="t" r="r" b="b"/>
              <a:pathLst>
                <a:path w="1038" h="737" extrusionOk="0">
                  <a:moveTo>
                    <a:pt x="815" y="1"/>
                  </a:moveTo>
                  <a:cubicBezTo>
                    <a:pt x="392" y="32"/>
                    <a:pt x="0" y="299"/>
                    <a:pt x="486" y="659"/>
                  </a:cubicBezTo>
                  <a:cubicBezTo>
                    <a:pt x="560" y="713"/>
                    <a:pt x="630" y="737"/>
                    <a:pt x="692" y="737"/>
                  </a:cubicBezTo>
                  <a:cubicBezTo>
                    <a:pt x="920" y="737"/>
                    <a:pt x="1037" y="408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8" name="Google Shape;38418;p37"/>
            <p:cNvSpPr/>
            <p:nvPr/>
          </p:nvSpPr>
          <p:spPr>
            <a:xfrm>
              <a:off x="8233401" y="4972554"/>
              <a:ext cx="53250" cy="48450"/>
            </a:xfrm>
            <a:custGeom>
              <a:avLst/>
              <a:gdLst/>
              <a:ahLst/>
              <a:cxnLst/>
              <a:rect l="l" t="t" r="r" b="b"/>
              <a:pathLst>
                <a:path w="821" h="747" extrusionOk="0">
                  <a:moveTo>
                    <a:pt x="442" y="0"/>
                  </a:moveTo>
                  <a:cubicBezTo>
                    <a:pt x="331" y="0"/>
                    <a:pt x="214" y="91"/>
                    <a:pt x="115" y="322"/>
                  </a:cubicBezTo>
                  <a:cubicBezTo>
                    <a:pt x="1" y="590"/>
                    <a:pt x="142" y="747"/>
                    <a:pt x="359" y="747"/>
                  </a:cubicBezTo>
                  <a:cubicBezTo>
                    <a:pt x="498" y="747"/>
                    <a:pt x="668" y="683"/>
                    <a:pt x="821" y="542"/>
                  </a:cubicBezTo>
                  <a:cubicBezTo>
                    <a:pt x="801" y="265"/>
                    <a:pt x="631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9" name="Google Shape;38419;p37"/>
            <p:cNvSpPr/>
            <p:nvPr/>
          </p:nvSpPr>
          <p:spPr>
            <a:xfrm>
              <a:off x="8222764" y="4964188"/>
              <a:ext cx="52731" cy="47932"/>
            </a:xfrm>
            <a:custGeom>
              <a:avLst/>
              <a:gdLst/>
              <a:ahLst/>
              <a:cxnLst/>
              <a:rect l="l" t="t" r="r" b="b"/>
              <a:pathLst>
                <a:path w="813" h="739" extrusionOk="0">
                  <a:moveTo>
                    <a:pt x="429" y="0"/>
                  </a:moveTo>
                  <a:cubicBezTo>
                    <a:pt x="320" y="0"/>
                    <a:pt x="204" y="88"/>
                    <a:pt x="107" y="310"/>
                  </a:cubicBezTo>
                  <a:cubicBezTo>
                    <a:pt x="0" y="581"/>
                    <a:pt x="145" y="738"/>
                    <a:pt x="363" y="738"/>
                  </a:cubicBezTo>
                  <a:cubicBezTo>
                    <a:pt x="498" y="738"/>
                    <a:pt x="662" y="678"/>
                    <a:pt x="812" y="545"/>
                  </a:cubicBezTo>
                  <a:cubicBezTo>
                    <a:pt x="792" y="266"/>
                    <a:pt x="620" y="0"/>
                    <a:pt x="4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0" name="Google Shape;38420;p37"/>
            <p:cNvSpPr/>
            <p:nvPr/>
          </p:nvSpPr>
          <p:spPr>
            <a:xfrm>
              <a:off x="8182745" y="5007968"/>
              <a:ext cx="65249" cy="48580"/>
            </a:xfrm>
            <a:custGeom>
              <a:avLst/>
              <a:gdLst/>
              <a:ahLst/>
              <a:cxnLst/>
              <a:rect l="l" t="t" r="r" b="b"/>
              <a:pathLst>
                <a:path w="1006" h="749" extrusionOk="0">
                  <a:moveTo>
                    <a:pt x="333" y="0"/>
                  </a:moveTo>
                  <a:cubicBezTo>
                    <a:pt x="1" y="0"/>
                    <a:pt x="5" y="474"/>
                    <a:pt x="395" y="748"/>
                  </a:cubicBezTo>
                  <a:cubicBezTo>
                    <a:pt x="708" y="591"/>
                    <a:pt x="1006" y="137"/>
                    <a:pt x="426" y="11"/>
                  </a:cubicBezTo>
                  <a:cubicBezTo>
                    <a:pt x="392" y="4"/>
                    <a:pt x="361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1" name="Google Shape;38421;p37"/>
            <p:cNvSpPr/>
            <p:nvPr/>
          </p:nvSpPr>
          <p:spPr>
            <a:xfrm>
              <a:off x="8186832" y="4991688"/>
              <a:ext cx="64211" cy="48580"/>
            </a:xfrm>
            <a:custGeom>
              <a:avLst/>
              <a:gdLst/>
              <a:ahLst/>
              <a:cxnLst/>
              <a:rect l="l" t="t" r="r" b="b"/>
              <a:pathLst>
                <a:path w="990" h="749" extrusionOk="0">
                  <a:moveTo>
                    <a:pt x="320" y="1"/>
                  </a:moveTo>
                  <a:cubicBezTo>
                    <a:pt x="0" y="1"/>
                    <a:pt x="3" y="474"/>
                    <a:pt x="379" y="748"/>
                  </a:cubicBezTo>
                  <a:cubicBezTo>
                    <a:pt x="692" y="592"/>
                    <a:pt x="990" y="137"/>
                    <a:pt x="410" y="12"/>
                  </a:cubicBezTo>
                  <a:cubicBezTo>
                    <a:pt x="378" y="4"/>
                    <a:pt x="348" y="1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2" name="Google Shape;38422;p37"/>
            <p:cNvSpPr/>
            <p:nvPr/>
          </p:nvSpPr>
          <p:spPr>
            <a:xfrm>
              <a:off x="8189166" y="4973398"/>
              <a:ext cx="64925" cy="48580"/>
            </a:xfrm>
            <a:custGeom>
              <a:avLst/>
              <a:gdLst/>
              <a:ahLst/>
              <a:cxnLst/>
              <a:rect l="l" t="t" r="r" b="b"/>
              <a:pathLst>
                <a:path w="1001" h="749" extrusionOk="0">
                  <a:moveTo>
                    <a:pt x="331" y="1"/>
                  </a:moveTo>
                  <a:cubicBezTo>
                    <a:pt x="9" y="1"/>
                    <a:pt x="0" y="474"/>
                    <a:pt x="390" y="748"/>
                  </a:cubicBezTo>
                  <a:cubicBezTo>
                    <a:pt x="703" y="591"/>
                    <a:pt x="1001" y="137"/>
                    <a:pt x="421" y="12"/>
                  </a:cubicBezTo>
                  <a:cubicBezTo>
                    <a:pt x="389" y="4"/>
                    <a:pt x="359" y="1"/>
                    <a:pt x="3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3" name="Google Shape;38423;p37"/>
            <p:cNvSpPr/>
            <p:nvPr/>
          </p:nvSpPr>
          <p:spPr>
            <a:xfrm>
              <a:off x="8215435" y="4962825"/>
              <a:ext cx="49877" cy="38916"/>
            </a:xfrm>
            <a:custGeom>
              <a:avLst/>
              <a:gdLst/>
              <a:ahLst/>
              <a:cxnLst/>
              <a:rect l="l" t="t" r="r" b="b"/>
              <a:pathLst>
                <a:path w="769" h="600" extrusionOk="0">
                  <a:moveTo>
                    <a:pt x="363" y="1"/>
                  </a:moveTo>
                  <a:cubicBezTo>
                    <a:pt x="274" y="1"/>
                    <a:pt x="184" y="63"/>
                    <a:pt x="110" y="222"/>
                  </a:cubicBezTo>
                  <a:cubicBezTo>
                    <a:pt x="0" y="471"/>
                    <a:pt x="126" y="600"/>
                    <a:pt x="340" y="600"/>
                  </a:cubicBezTo>
                  <a:cubicBezTo>
                    <a:pt x="463" y="600"/>
                    <a:pt x="615" y="558"/>
                    <a:pt x="768" y="472"/>
                  </a:cubicBezTo>
                  <a:cubicBezTo>
                    <a:pt x="716" y="244"/>
                    <a:pt x="540" y="1"/>
                    <a:pt x="3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4" name="Google Shape;38424;p37"/>
            <p:cNvSpPr/>
            <p:nvPr/>
          </p:nvSpPr>
          <p:spPr>
            <a:xfrm>
              <a:off x="8203760" y="4938308"/>
              <a:ext cx="55131" cy="42029"/>
            </a:xfrm>
            <a:custGeom>
              <a:avLst/>
              <a:gdLst/>
              <a:ahLst/>
              <a:cxnLst/>
              <a:rect l="l" t="t" r="r" b="b"/>
              <a:pathLst>
                <a:path w="850" h="648" extrusionOk="0">
                  <a:moveTo>
                    <a:pt x="721" y="1"/>
                  </a:moveTo>
                  <a:cubicBezTo>
                    <a:pt x="387" y="1"/>
                    <a:pt x="1" y="201"/>
                    <a:pt x="337" y="537"/>
                  </a:cubicBezTo>
                  <a:cubicBezTo>
                    <a:pt x="414" y="614"/>
                    <a:pt x="486" y="648"/>
                    <a:pt x="550" y="648"/>
                  </a:cubicBezTo>
                  <a:cubicBezTo>
                    <a:pt x="735" y="648"/>
                    <a:pt x="850" y="365"/>
                    <a:pt x="792" y="4"/>
                  </a:cubicBezTo>
                  <a:cubicBezTo>
                    <a:pt x="768" y="2"/>
                    <a:pt x="745" y="1"/>
                    <a:pt x="7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5" name="Google Shape;38425;p37"/>
            <p:cNvSpPr/>
            <p:nvPr/>
          </p:nvSpPr>
          <p:spPr>
            <a:xfrm>
              <a:off x="8191566" y="4933444"/>
              <a:ext cx="56428" cy="42094"/>
            </a:xfrm>
            <a:custGeom>
              <a:avLst/>
              <a:gdLst/>
              <a:ahLst/>
              <a:cxnLst/>
              <a:rect l="l" t="t" r="r" b="b"/>
              <a:pathLst>
                <a:path w="870" h="649" extrusionOk="0">
                  <a:moveTo>
                    <a:pt x="102" y="1"/>
                  </a:moveTo>
                  <a:lnTo>
                    <a:pt x="102" y="1"/>
                  </a:lnTo>
                  <a:cubicBezTo>
                    <a:pt x="0" y="268"/>
                    <a:pt x="22" y="648"/>
                    <a:pt x="277" y="648"/>
                  </a:cubicBezTo>
                  <a:cubicBezTo>
                    <a:pt x="336" y="648"/>
                    <a:pt x="408" y="628"/>
                    <a:pt x="494" y="581"/>
                  </a:cubicBezTo>
                  <a:cubicBezTo>
                    <a:pt x="870" y="377"/>
                    <a:pt x="588" y="63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6" name="Google Shape;38426;p37"/>
            <p:cNvSpPr/>
            <p:nvPr/>
          </p:nvSpPr>
          <p:spPr>
            <a:xfrm>
              <a:off x="8179827" y="4958545"/>
              <a:ext cx="46829" cy="39500"/>
            </a:xfrm>
            <a:custGeom>
              <a:avLst/>
              <a:gdLst/>
              <a:ahLst/>
              <a:cxnLst/>
              <a:rect l="l" t="t" r="r" b="b"/>
              <a:pathLst>
                <a:path w="722" h="609" extrusionOk="0">
                  <a:moveTo>
                    <a:pt x="481" y="1"/>
                  </a:moveTo>
                  <a:cubicBezTo>
                    <a:pt x="332" y="1"/>
                    <a:pt x="137" y="151"/>
                    <a:pt x="1" y="397"/>
                  </a:cubicBezTo>
                  <a:cubicBezTo>
                    <a:pt x="126" y="515"/>
                    <a:pt x="314" y="609"/>
                    <a:pt x="463" y="609"/>
                  </a:cubicBezTo>
                  <a:cubicBezTo>
                    <a:pt x="612" y="609"/>
                    <a:pt x="722" y="515"/>
                    <a:pt x="690" y="256"/>
                  </a:cubicBezTo>
                  <a:cubicBezTo>
                    <a:pt x="671" y="79"/>
                    <a:pt x="588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7" name="Google Shape;38427;p37"/>
            <p:cNvSpPr/>
            <p:nvPr/>
          </p:nvSpPr>
          <p:spPr>
            <a:xfrm>
              <a:off x="8114772" y="4982219"/>
              <a:ext cx="42743" cy="9210"/>
            </a:xfrm>
            <a:custGeom>
              <a:avLst/>
              <a:gdLst/>
              <a:ahLst/>
              <a:cxnLst/>
              <a:rect l="l" t="t" r="r" b="b"/>
              <a:pathLst>
                <a:path w="659" h="142" extrusionOk="0">
                  <a:moveTo>
                    <a:pt x="643" y="1"/>
                  </a:moveTo>
                  <a:lnTo>
                    <a:pt x="1" y="142"/>
                  </a:lnTo>
                  <a:lnTo>
                    <a:pt x="659" y="79"/>
                  </a:lnTo>
                  <a:lnTo>
                    <a:pt x="64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8" name="Google Shape;38428;p37"/>
            <p:cNvSpPr/>
            <p:nvPr/>
          </p:nvSpPr>
          <p:spPr>
            <a:xfrm>
              <a:off x="8173730" y="4882594"/>
              <a:ext cx="20431" cy="39759"/>
            </a:xfrm>
            <a:custGeom>
              <a:avLst/>
              <a:gdLst/>
              <a:ahLst/>
              <a:cxnLst/>
              <a:rect l="l" t="t" r="r" b="b"/>
              <a:pathLst>
                <a:path w="315" h="613" extrusionOk="0">
                  <a:moveTo>
                    <a:pt x="1" y="1"/>
                  </a:moveTo>
                  <a:lnTo>
                    <a:pt x="236" y="612"/>
                  </a:lnTo>
                  <a:lnTo>
                    <a:pt x="314" y="58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9" name="Google Shape;38429;p37"/>
            <p:cNvSpPr/>
            <p:nvPr/>
          </p:nvSpPr>
          <p:spPr>
            <a:xfrm>
              <a:off x="8255064" y="4892777"/>
              <a:ext cx="24452" cy="37684"/>
            </a:xfrm>
            <a:custGeom>
              <a:avLst/>
              <a:gdLst/>
              <a:ahLst/>
              <a:cxnLst/>
              <a:rect l="l" t="t" r="r" b="b"/>
              <a:pathLst>
                <a:path w="377" h="581" extrusionOk="0">
                  <a:moveTo>
                    <a:pt x="377" y="1"/>
                  </a:moveTo>
                  <a:lnTo>
                    <a:pt x="1" y="534"/>
                  </a:lnTo>
                  <a:lnTo>
                    <a:pt x="79" y="581"/>
                  </a:lnTo>
                  <a:lnTo>
                    <a:pt x="37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0" name="Google Shape;38430;p37"/>
            <p:cNvSpPr/>
            <p:nvPr/>
          </p:nvSpPr>
          <p:spPr>
            <a:xfrm>
              <a:off x="8205252" y="5040203"/>
              <a:ext cx="7199" cy="42743"/>
            </a:xfrm>
            <a:custGeom>
              <a:avLst/>
              <a:gdLst/>
              <a:ahLst/>
              <a:cxnLst/>
              <a:rect l="l" t="t" r="r" b="b"/>
              <a:pathLst>
                <a:path w="111" h="659" extrusionOk="0">
                  <a:moveTo>
                    <a:pt x="32" y="0"/>
                  </a:moveTo>
                  <a:lnTo>
                    <a:pt x="1" y="659"/>
                  </a:lnTo>
                  <a:lnTo>
                    <a:pt x="110" y="16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1" name="Google Shape;38431;p37"/>
            <p:cNvSpPr/>
            <p:nvPr/>
          </p:nvSpPr>
          <p:spPr>
            <a:xfrm>
              <a:off x="8199155" y="4951734"/>
              <a:ext cx="49877" cy="51953"/>
            </a:xfrm>
            <a:custGeom>
              <a:avLst/>
              <a:gdLst/>
              <a:ahLst/>
              <a:cxnLst/>
              <a:rect l="l" t="t" r="r" b="b"/>
              <a:pathLst>
                <a:path w="769" h="801" extrusionOk="0">
                  <a:moveTo>
                    <a:pt x="173" y="1"/>
                  </a:moveTo>
                  <a:cubicBezTo>
                    <a:pt x="126" y="95"/>
                    <a:pt x="126" y="204"/>
                    <a:pt x="142" y="283"/>
                  </a:cubicBezTo>
                  <a:cubicBezTo>
                    <a:pt x="95" y="314"/>
                    <a:pt x="48" y="377"/>
                    <a:pt x="1" y="455"/>
                  </a:cubicBezTo>
                  <a:cubicBezTo>
                    <a:pt x="32" y="502"/>
                    <a:pt x="95" y="534"/>
                    <a:pt x="142" y="549"/>
                  </a:cubicBezTo>
                  <a:cubicBezTo>
                    <a:pt x="157" y="643"/>
                    <a:pt x="204" y="722"/>
                    <a:pt x="314" y="800"/>
                  </a:cubicBezTo>
                  <a:cubicBezTo>
                    <a:pt x="392" y="753"/>
                    <a:pt x="471" y="690"/>
                    <a:pt x="502" y="612"/>
                  </a:cubicBezTo>
                  <a:cubicBezTo>
                    <a:pt x="581" y="612"/>
                    <a:pt x="675" y="596"/>
                    <a:pt x="769" y="534"/>
                  </a:cubicBezTo>
                  <a:cubicBezTo>
                    <a:pt x="753" y="455"/>
                    <a:pt x="706" y="377"/>
                    <a:pt x="659" y="330"/>
                  </a:cubicBezTo>
                  <a:cubicBezTo>
                    <a:pt x="690" y="251"/>
                    <a:pt x="690" y="157"/>
                    <a:pt x="675" y="48"/>
                  </a:cubicBezTo>
                  <a:cubicBezTo>
                    <a:pt x="660" y="45"/>
                    <a:pt x="645" y="44"/>
                    <a:pt x="629" y="44"/>
                  </a:cubicBezTo>
                  <a:cubicBezTo>
                    <a:pt x="558" y="44"/>
                    <a:pt x="475" y="69"/>
                    <a:pt x="424" y="95"/>
                  </a:cubicBezTo>
                  <a:cubicBezTo>
                    <a:pt x="361" y="48"/>
                    <a:pt x="283" y="16"/>
                    <a:pt x="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2" name="Google Shape;38432;p37"/>
            <p:cNvSpPr/>
            <p:nvPr/>
          </p:nvSpPr>
          <p:spPr>
            <a:xfrm>
              <a:off x="8217445" y="4970803"/>
              <a:ext cx="13296" cy="11740"/>
            </a:xfrm>
            <a:custGeom>
              <a:avLst/>
              <a:gdLst/>
              <a:ahLst/>
              <a:cxnLst/>
              <a:rect l="l" t="t" r="r" b="b"/>
              <a:pathLst>
                <a:path w="205" h="181" extrusionOk="0">
                  <a:moveTo>
                    <a:pt x="101" y="0"/>
                  </a:moveTo>
                  <a:cubicBezTo>
                    <a:pt x="63" y="0"/>
                    <a:pt x="29" y="29"/>
                    <a:pt x="16" y="67"/>
                  </a:cubicBezTo>
                  <a:cubicBezTo>
                    <a:pt x="1" y="114"/>
                    <a:pt x="32" y="161"/>
                    <a:pt x="79" y="177"/>
                  </a:cubicBezTo>
                  <a:cubicBezTo>
                    <a:pt x="87" y="180"/>
                    <a:pt x="96" y="181"/>
                    <a:pt x="104" y="181"/>
                  </a:cubicBezTo>
                  <a:cubicBezTo>
                    <a:pt x="142" y="181"/>
                    <a:pt x="176" y="153"/>
                    <a:pt x="189" y="114"/>
                  </a:cubicBezTo>
                  <a:cubicBezTo>
                    <a:pt x="204" y="67"/>
                    <a:pt x="173" y="20"/>
                    <a:pt x="126" y="5"/>
                  </a:cubicBezTo>
                  <a:cubicBezTo>
                    <a:pt x="118" y="2"/>
                    <a:pt x="109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3" name="Google Shape;38433;p37"/>
            <p:cNvSpPr/>
            <p:nvPr/>
          </p:nvSpPr>
          <p:spPr>
            <a:xfrm>
              <a:off x="8272382" y="5000574"/>
              <a:ext cx="39694" cy="21404"/>
            </a:xfrm>
            <a:custGeom>
              <a:avLst/>
              <a:gdLst/>
              <a:ahLst/>
              <a:cxnLst/>
              <a:rect l="l" t="t" r="r" b="b"/>
              <a:pathLst>
                <a:path w="612" h="330" extrusionOk="0">
                  <a:moveTo>
                    <a:pt x="31" y="0"/>
                  </a:moveTo>
                  <a:lnTo>
                    <a:pt x="0" y="78"/>
                  </a:lnTo>
                  <a:lnTo>
                    <a:pt x="611" y="329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4" name="Google Shape;38434;p37"/>
            <p:cNvSpPr/>
            <p:nvPr/>
          </p:nvSpPr>
          <p:spPr>
            <a:xfrm>
              <a:off x="7747794" y="3636244"/>
              <a:ext cx="154886" cy="110846"/>
            </a:xfrm>
            <a:custGeom>
              <a:avLst/>
              <a:gdLst/>
              <a:ahLst/>
              <a:cxnLst/>
              <a:rect l="l" t="t" r="r" b="b"/>
              <a:pathLst>
                <a:path w="2388" h="1709" extrusionOk="0">
                  <a:moveTo>
                    <a:pt x="1333" y="0"/>
                  </a:moveTo>
                  <a:lnTo>
                    <a:pt x="1333" y="0"/>
                  </a:lnTo>
                  <a:cubicBezTo>
                    <a:pt x="502" y="502"/>
                    <a:pt x="0" y="1474"/>
                    <a:pt x="1348" y="1693"/>
                  </a:cubicBezTo>
                  <a:cubicBezTo>
                    <a:pt x="1411" y="1703"/>
                    <a:pt x="1469" y="1708"/>
                    <a:pt x="1525" y="1708"/>
                  </a:cubicBezTo>
                  <a:cubicBezTo>
                    <a:pt x="2319" y="1708"/>
                    <a:pt x="2387" y="703"/>
                    <a:pt x="1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5" name="Google Shape;38435;p37"/>
            <p:cNvSpPr/>
            <p:nvPr/>
          </p:nvSpPr>
          <p:spPr>
            <a:xfrm>
              <a:off x="7852089" y="3732237"/>
              <a:ext cx="108251" cy="108705"/>
            </a:xfrm>
            <a:custGeom>
              <a:avLst/>
              <a:gdLst/>
              <a:ahLst/>
              <a:cxnLst/>
              <a:rect l="l" t="t" r="r" b="b"/>
              <a:pathLst>
                <a:path w="1669" h="1676" extrusionOk="0">
                  <a:moveTo>
                    <a:pt x="603" y="1"/>
                  </a:moveTo>
                  <a:cubicBezTo>
                    <a:pt x="262" y="1"/>
                    <a:pt x="0" y="280"/>
                    <a:pt x="54" y="997"/>
                  </a:cubicBezTo>
                  <a:cubicBezTo>
                    <a:pt x="88" y="1462"/>
                    <a:pt x="330" y="1675"/>
                    <a:pt x="623" y="1675"/>
                  </a:cubicBezTo>
                  <a:cubicBezTo>
                    <a:pt x="991" y="1675"/>
                    <a:pt x="1441" y="1339"/>
                    <a:pt x="1668" y="746"/>
                  </a:cubicBezTo>
                  <a:cubicBezTo>
                    <a:pt x="1411" y="311"/>
                    <a:pt x="963" y="1"/>
                    <a:pt x="6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6" name="Google Shape;38436;p37"/>
            <p:cNvSpPr/>
            <p:nvPr/>
          </p:nvSpPr>
          <p:spPr>
            <a:xfrm>
              <a:off x="7755902" y="3829332"/>
              <a:ext cx="143924" cy="104814"/>
            </a:xfrm>
            <a:custGeom>
              <a:avLst/>
              <a:gdLst/>
              <a:ahLst/>
              <a:cxnLst/>
              <a:rect l="l" t="t" r="r" b="b"/>
              <a:pathLst>
                <a:path w="2219" h="1616" extrusionOk="0">
                  <a:moveTo>
                    <a:pt x="1359" y="0"/>
                  </a:moveTo>
                  <a:cubicBezTo>
                    <a:pt x="1240" y="0"/>
                    <a:pt x="1101" y="20"/>
                    <a:pt x="941" y="64"/>
                  </a:cubicBezTo>
                  <a:cubicBezTo>
                    <a:pt x="1" y="315"/>
                    <a:pt x="486" y="1443"/>
                    <a:pt x="1646" y="1616"/>
                  </a:cubicBezTo>
                  <a:cubicBezTo>
                    <a:pt x="2059" y="1038"/>
                    <a:pt x="2218" y="0"/>
                    <a:pt x="1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7" name="Google Shape;38437;p37"/>
            <p:cNvSpPr/>
            <p:nvPr/>
          </p:nvSpPr>
          <p:spPr>
            <a:xfrm>
              <a:off x="7681507" y="3682100"/>
              <a:ext cx="130758" cy="105722"/>
            </a:xfrm>
            <a:custGeom>
              <a:avLst/>
              <a:gdLst/>
              <a:ahLst/>
              <a:cxnLst/>
              <a:rect l="l" t="t" r="r" b="b"/>
              <a:pathLst>
                <a:path w="2016" h="1630" extrusionOk="0">
                  <a:moveTo>
                    <a:pt x="469" y="1"/>
                  </a:moveTo>
                  <a:cubicBezTo>
                    <a:pt x="341" y="1"/>
                    <a:pt x="207" y="10"/>
                    <a:pt x="66" y="30"/>
                  </a:cubicBezTo>
                  <a:cubicBezTo>
                    <a:pt x="0" y="930"/>
                    <a:pt x="288" y="1630"/>
                    <a:pt x="757" y="1630"/>
                  </a:cubicBezTo>
                  <a:cubicBezTo>
                    <a:pt x="958" y="1630"/>
                    <a:pt x="1192" y="1501"/>
                    <a:pt x="1445" y="1205"/>
                  </a:cubicBezTo>
                  <a:cubicBezTo>
                    <a:pt x="2015" y="566"/>
                    <a:pt x="1464" y="1"/>
                    <a:pt x="4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8" name="Google Shape;38438;p37"/>
            <p:cNvSpPr/>
            <p:nvPr/>
          </p:nvSpPr>
          <p:spPr>
            <a:xfrm>
              <a:off x="7673529" y="3782438"/>
              <a:ext cx="132185" cy="104749"/>
            </a:xfrm>
            <a:custGeom>
              <a:avLst/>
              <a:gdLst/>
              <a:ahLst/>
              <a:cxnLst/>
              <a:rect l="l" t="t" r="r" b="b"/>
              <a:pathLst>
                <a:path w="2038" h="1615" extrusionOk="0">
                  <a:moveTo>
                    <a:pt x="885" y="1"/>
                  </a:moveTo>
                  <a:cubicBezTo>
                    <a:pt x="492" y="1"/>
                    <a:pt x="123" y="492"/>
                    <a:pt x="1" y="1461"/>
                  </a:cubicBezTo>
                  <a:cubicBezTo>
                    <a:pt x="289" y="1564"/>
                    <a:pt x="579" y="1615"/>
                    <a:pt x="838" y="1615"/>
                  </a:cubicBezTo>
                  <a:cubicBezTo>
                    <a:pt x="1563" y="1615"/>
                    <a:pt x="2037" y="1212"/>
                    <a:pt x="1506" y="426"/>
                  </a:cubicBezTo>
                  <a:cubicBezTo>
                    <a:pt x="1314" y="142"/>
                    <a:pt x="1096" y="1"/>
                    <a:pt x="8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9" name="Google Shape;38439;p37"/>
            <p:cNvSpPr/>
            <p:nvPr/>
          </p:nvSpPr>
          <p:spPr>
            <a:xfrm>
              <a:off x="7735600" y="3715049"/>
              <a:ext cx="157610" cy="145092"/>
            </a:xfrm>
            <a:custGeom>
              <a:avLst/>
              <a:gdLst/>
              <a:ahLst/>
              <a:cxnLst/>
              <a:rect l="l" t="t" r="r" b="b"/>
              <a:pathLst>
                <a:path w="2430" h="2237" extrusionOk="0">
                  <a:moveTo>
                    <a:pt x="1227" y="0"/>
                  </a:moveTo>
                  <a:cubicBezTo>
                    <a:pt x="1153" y="0"/>
                    <a:pt x="1078" y="8"/>
                    <a:pt x="1003" y="23"/>
                  </a:cubicBezTo>
                  <a:cubicBezTo>
                    <a:pt x="392" y="133"/>
                    <a:pt x="0" y="729"/>
                    <a:pt x="110" y="1324"/>
                  </a:cubicBezTo>
                  <a:cubicBezTo>
                    <a:pt x="221" y="1867"/>
                    <a:pt x="690" y="2236"/>
                    <a:pt x="1221" y="2236"/>
                  </a:cubicBezTo>
                  <a:cubicBezTo>
                    <a:pt x="1289" y="2236"/>
                    <a:pt x="1357" y="2230"/>
                    <a:pt x="1426" y="2218"/>
                  </a:cubicBezTo>
                  <a:cubicBezTo>
                    <a:pt x="2038" y="2092"/>
                    <a:pt x="2430" y="1512"/>
                    <a:pt x="2304" y="901"/>
                  </a:cubicBezTo>
                  <a:cubicBezTo>
                    <a:pt x="2208" y="367"/>
                    <a:pt x="1741" y="0"/>
                    <a:pt x="1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0" name="Google Shape;38440;p37"/>
            <p:cNvSpPr/>
            <p:nvPr/>
          </p:nvSpPr>
          <p:spPr>
            <a:xfrm>
              <a:off x="7753891" y="3652459"/>
              <a:ext cx="138995" cy="99625"/>
            </a:xfrm>
            <a:custGeom>
              <a:avLst/>
              <a:gdLst/>
              <a:ahLst/>
              <a:cxnLst/>
              <a:rect l="l" t="t" r="r" b="b"/>
              <a:pathLst>
                <a:path w="2143" h="1536" extrusionOk="0">
                  <a:moveTo>
                    <a:pt x="1191" y="1"/>
                  </a:moveTo>
                  <a:lnTo>
                    <a:pt x="1191" y="1"/>
                  </a:lnTo>
                  <a:cubicBezTo>
                    <a:pt x="455" y="455"/>
                    <a:pt x="0" y="1333"/>
                    <a:pt x="1207" y="1521"/>
                  </a:cubicBezTo>
                  <a:cubicBezTo>
                    <a:pt x="1264" y="1531"/>
                    <a:pt x="1318" y="1535"/>
                    <a:pt x="1369" y="1535"/>
                  </a:cubicBezTo>
                  <a:cubicBezTo>
                    <a:pt x="2083" y="1535"/>
                    <a:pt x="2143" y="645"/>
                    <a:pt x="1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1" name="Google Shape;38441;p37"/>
            <p:cNvSpPr/>
            <p:nvPr/>
          </p:nvSpPr>
          <p:spPr>
            <a:xfrm>
              <a:off x="7847484" y="3738334"/>
              <a:ext cx="96577" cy="97160"/>
            </a:xfrm>
            <a:custGeom>
              <a:avLst/>
              <a:gdLst/>
              <a:ahLst/>
              <a:cxnLst/>
              <a:rect l="l" t="t" r="r" b="b"/>
              <a:pathLst>
                <a:path w="1489" h="1498" extrusionOk="0">
                  <a:moveTo>
                    <a:pt x="539" y="1"/>
                  </a:moveTo>
                  <a:cubicBezTo>
                    <a:pt x="235" y="1"/>
                    <a:pt x="1" y="248"/>
                    <a:pt x="46" y="887"/>
                  </a:cubicBezTo>
                  <a:cubicBezTo>
                    <a:pt x="81" y="1305"/>
                    <a:pt x="299" y="1497"/>
                    <a:pt x="562" y="1497"/>
                  </a:cubicBezTo>
                  <a:cubicBezTo>
                    <a:pt x="890" y="1497"/>
                    <a:pt x="1288" y="1198"/>
                    <a:pt x="1488" y="668"/>
                  </a:cubicBezTo>
                  <a:cubicBezTo>
                    <a:pt x="1262" y="280"/>
                    <a:pt x="862" y="1"/>
                    <a:pt x="539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2" name="Google Shape;38442;p37"/>
            <p:cNvSpPr/>
            <p:nvPr/>
          </p:nvSpPr>
          <p:spPr>
            <a:xfrm>
              <a:off x="7761999" y="3825830"/>
              <a:ext cx="128163" cy="93074"/>
            </a:xfrm>
            <a:custGeom>
              <a:avLst/>
              <a:gdLst/>
              <a:ahLst/>
              <a:cxnLst/>
              <a:rect l="l" t="t" r="r" b="b"/>
              <a:pathLst>
                <a:path w="1976" h="1435" extrusionOk="0">
                  <a:moveTo>
                    <a:pt x="1200" y="1"/>
                  </a:moveTo>
                  <a:cubicBezTo>
                    <a:pt x="1094" y="1"/>
                    <a:pt x="972" y="18"/>
                    <a:pt x="831" y="55"/>
                  </a:cubicBezTo>
                  <a:cubicBezTo>
                    <a:pt x="1" y="275"/>
                    <a:pt x="440" y="1294"/>
                    <a:pt x="1458" y="1435"/>
                  </a:cubicBezTo>
                  <a:cubicBezTo>
                    <a:pt x="1845" y="924"/>
                    <a:pt x="1976" y="1"/>
                    <a:pt x="1200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3" name="Google Shape;38443;p37"/>
            <p:cNvSpPr/>
            <p:nvPr/>
          </p:nvSpPr>
          <p:spPr>
            <a:xfrm>
              <a:off x="7694674" y="3694423"/>
              <a:ext cx="117007" cy="94371"/>
            </a:xfrm>
            <a:custGeom>
              <a:avLst/>
              <a:gdLst/>
              <a:ahLst/>
              <a:cxnLst/>
              <a:rect l="l" t="t" r="r" b="b"/>
              <a:pathLst>
                <a:path w="1804" h="1455" extrusionOk="0">
                  <a:moveTo>
                    <a:pt x="438" y="1"/>
                  </a:moveTo>
                  <a:cubicBezTo>
                    <a:pt x="321" y="1"/>
                    <a:pt x="197" y="10"/>
                    <a:pt x="67" y="28"/>
                  </a:cubicBezTo>
                  <a:cubicBezTo>
                    <a:pt x="1" y="830"/>
                    <a:pt x="258" y="1455"/>
                    <a:pt x="683" y="1455"/>
                  </a:cubicBezTo>
                  <a:cubicBezTo>
                    <a:pt x="864" y="1455"/>
                    <a:pt x="1075" y="1341"/>
                    <a:pt x="1305" y="1078"/>
                  </a:cubicBezTo>
                  <a:cubicBezTo>
                    <a:pt x="1803" y="497"/>
                    <a:pt x="1324" y="1"/>
                    <a:pt x="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4" name="Google Shape;38444;p37"/>
            <p:cNvSpPr/>
            <p:nvPr/>
          </p:nvSpPr>
          <p:spPr>
            <a:xfrm>
              <a:off x="7687799" y="3783800"/>
              <a:ext cx="118240" cy="93074"/>
            </a:xfrm>
            <a:custGeom>
              <a:avLst/>
              <a:gdLst/>
              <a:ahLst/>
              <a:cxnLst/>
              <a:rect l="l" t="t" r="r" b="b"/>
              <a:pathLst>
                <a:path w="1823" h="1435" extrusionOk="0">
                  <a:moveTo>
                    <a:pt x="799" y="0"/>
                  </a:moveTo>
                  <a:cubicBezTo>
                    <a:pt x="446" y="0"/>
                    <a:pt x="113" y="439"/>
                    <a:pt x="0" y="1299"/>
                  </a:cubicBezTo>
                  <a:cubicBezTo>
                    <a:pt x="260" y="1389"/>
                    <a:pt x="520" y="1435"/>
                    <a:pt x="752" y="1435"/>
                  </a:cubicBezTo>
                  <a:cubicBezTo>
                    <a:pt x="1401" y="1435"/>
                    <a:pt x="1822" y="1079"/>
                    <a:pt x="1348" y="374"/>
                  </a:cubicBezTo>
                  <a:cubicBezTo>
                    <a:pt x="1180" y="124"/>
                    <a:pt x="987" y="0"/>
                    <a:pt x="7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5" name="Google Shape;38445;p37"/>
            <p:cNvSpPr/>
            <p:nvPr/>
          </p:nvSpPr>
          <p:spPr>
            <a:xfrm>
              <a:off x="7721331" y="3792621"/>
              <a:ext cx="77313" cy="61682"/>
            </a:xfrm>
            <a:custGeom>
              <a:avLst/>
              <a:gdLst/>
              <a:ahLst/>
              <a:cxnLst/>
              <a:rect l="l" t="t" r="r" b="b"/>
              <a:pathLst>
                <a:path w="1192" h="951" extrusionOk="0">
                  <a:moveTo>
                    <a:pt x="513" y="1"/>
                  </a:moveTo>
                  <a:cubicBezTo>
                    <a:pt x="283" y="1"/>
                    <a:pt x="72" y="293"/>
                    <a:pt x="1" y="865"/>
                  </a:cubicBezTo>
                  <a:cubicBezTo>
                    <a:pt x="167" y="922"/>
                    <a:pt x="335" y="950"/>
                    <a:pt x="485" y="950"/>
                  </a:cubicBezTo>
                  <a:cubicBezTo>
                    <a:pt x="912" y="950"/>
                    <a:pt x="1192" y="718"/>
                    <a:pt x="878" y="254"/>
                  </a:cubicBezTo>
                  <a:cubicBezTo>
                    <a:pt x="764" y="84"/>
                    <a:pt x="636" y="1"/>
                    <a:pt x="5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6" name="Google Shape;38446;p37"/>
            <p:cNvSpPr/>
            <p:nvPr/>
          </p:nvSpPr>
          <p:spPr>
            <a:xfrm>
              <a:off x="7738649" y="3791324"/>
              <a:ext cx="61293" cy="48580"/>
            </a:xfrm>
            <a:custGeom>
              <a:avLst/>
              <a:gdLst/>
              <a:ahLst/>
              <a:cxnLst/>
              <a:rect l="l" t="t" r="r" b="b"/>
              <a:pathLst>
                <a:path w="945" h="749" extrusionOk="0">
                  <a:moveTo>
                    <a:pt x="406" y="1"/>
                  </a:moveTo>
                  <a:cubicBezTo>
                    <a:pt x="223" y="1"/>
                    <a:pt x="51" y="230"/>
                    <a:pt x="0" y="681"/>
                  </a:cubicBezTo>
                  <a:cubicBezTo>
                    <a:pt x="135" y="726"/>
                    <a:pt x="269" y="749"/>
                    <a:pt x="389" y="749"/>
                  </a:cubicBezTo>
                  <a:cubicBezTo>
                    <a:pt x="728" y="749"/>
                    <a:pt x="945" y="566"/>
                    <a:pt x="690" y="195"/>
                  </a:cubicBezTo>
                  <a:cubicBezTo>
                    <a:pt x="603" y="65"/>
                    <a:pt x="503" y="1"/>
                    <a:pt x="4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7" name="Google Shape;38447;p37"/>
            <p:cNvSpPr/>
            <p:nvPr/>
          </p:nvSpPr>
          <p:spPr>
            <a:xfrm>
              <a:off x="7727363" y="3721340"/>
              <a:ext cx="73486" cy="59801"/>
            </a:xfrm>
            <a:custGeom>
              <a:avLst/>
              <a:gdLst/>
              <a:ahLst/>
              <a:cxnLst/>
              <a:rect l="l" t="t" r="r" b="b"/>
              <a:pathLst>
                <a:path w="1133" h="922" extrusionOk="0">
                  <a:moveTo>
                    <a:pt x="281" y="1"/>
                  </a:moveTo>
                  <a:cubicBezTo>
                    <a:pt x="203" y="1"/>
                    <a:pt x="120" y="7"/>
                    <a:pt x="33" y="20"/>
                  </a:cubicBezTo>
                  <a:cubicBezTo>
                    <a:pt x="0" y="525"/>
                    <a:pt x="159" y="922"/>
                    <a:pt x="424" y="922"/>
                  </a:cubicBezTo>
                  <a:cubicBezTo>
                    <a:pt x="537" y="922"/>
                    <a:pt x="671" y="848"/>
                    <a:pt x="817" y="679"/>
                  </a:cubicBezTo>
                  <a:cubicBezTo>
                    <a:pt x="1133" y="322"/>
                    <a:pt x="835" y="1"/>
                    <a:pt x="2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8" name="Google Shape;38448;p37"/>
            <p:cNvSpPr/>
            <p:nvPr/>
          </p:nvSpPr>
          <p:spPr>
            <a:xfrm>
              <a:off x="7742605" y="3733728"/>
              <a:ext cx="63757" cy="51823"/>
            </a:xfrm>
            <a:custGeom>
              <a:avLst/>
              <a:gdLst/>
              <a:ahLst/>
              <a:cxnLst/>
              <a:rect l="l" t="t" r="r" b="b"/>
              <a:pathLst>
                <a:path w="983" h="799" extrusionOk="0">
                  <a:moveTo>
                    <a:pt x="246" y="1"/>
                  </a:moveTo>
                  <a:cubicBezTo>
                    <a:pt x="179" y="1"/>
                    <a:pt x="108" y="6"/>
                    <a:pt x="33" y="18"/>
                  </a:cubicBezTo>
                  <a:cubicBezTo>
                    <a:pt x="0" y="458"/>
                    <a:pt x="145" y="798"/>
                    <a:pt x="376" y="798"/>
                  </a:cubicBezTo>
                  <a:cubicBezTo>
                    <a:pt x="473" y="798"/>
                    <a:pt x="586" y="737"/>
                    <a:pt x="707" y="597"/>
                  </a:cubicBezTo>
                  <a:cubicBezTo>
                    <a:pt x="982" y="281"/>
                    <a:pt x="726" y="1"/>
                    <a:pt x="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9" name="Google Shape;38449;p37"/>
            <p:cNvSpPr/>
            <p:nvPr/>
          </p:nvSpPr>
          <p:spPr>
            <a:xfrm>
              <a:off x="7776268" y="3686056"/>
              <a:ext cx="93788" cy="66741"/>
            </a:xfrm>
            <a:custGeom>
              <a:avLst/>
              <a:gdLst/>
              <a:ahLst/>
              <a:cxnLst/>
              <a:rect l="l" t="t" r="r" b="b"/>
              <a:pathLst>
                <a:path w="1446" h="1029" extrusionOk="0">
                  <a:moveTo>
                    <a:pt x="815" y="0"/>
                  </a:moveTo>
                  <a:cubicBezTo>
                    <a:pt x="314" y="298"/>
                    <a:pt x="0" y="894"/>
                    <a:pt x="815" y="1019"/>
                  </a:cubicBezTo>
                  <a:cubicBezTo>
                    <a:pt x="853" y="1025"/>
                    <a:pt x="889" y="1028"/>
                    <a:pt x="922" y="1028"/>
                  </a:cubicBezTo>
                  <a:cubicBezTo>
                    <a:pt x="1404" y="1028"/>
                    <a:pt x="1445" y="425"/>
                    <a:pt x="8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0" name="Google Shape;38450;p37"/>
            <p:cNvSpPr/>
            <p:nvPr/>
          </p:nvSpPr>
          <p:spPr>
            <a:xfrm>
              <a:off x="7774192" y="3701298"/>
              <a:ext cx="94112" cy="67584"/>
            </a:xfrm>
            <a:custGeom>
              <a:avLst/>
              <a:gdLst/>
              <a:ahLst/>
              <a:cxnLst/>
              <a:rect l="l" t="t" r="r" b="b"/>
              <a:pathLst>
                <a:path w="1451" h="104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299" y="314"/>
                    <a:pt x="1" y="894"/>
                    <a:pt x="816" y="1035"/>
                  </a:cubicBezTo>
                  <a:cubicBezTo>
                    <a:pt x="848" y="1039"/>
                    <a:pt x="880" y="1041"/>
                    <a:pt x="909" y="1041"/>
                  </a:cubicBezTo>
                  <a:cubicBezTo>
                    <a:pt x="1404" y="1041"/>
                    <a:pt x="1451" y="444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1" name="Google Shape;38451;p37"/>
            <p:cNvSpPr/>
            <p:nvPr/>
          </p:nvSpPr>
          <p:spPr>
            <a:xfrm>
              <a:off x="7845927" y="3749165"/>
              <a:ext cx="67649" cy="68362"/>
            </a:xfrm>
            <a:custGeom>
              <a:avLst/>
              <a:gdLst/>
              <a:ahLst/>
              <a:cxnLst/>
              <a:rect l="l" t="t" r="r" b="b"/>
              <a:pathLst>
                <a:path w="1043" h="1054" extrusionOk="0">
                  <a:moveTo>
                    <a:pt x="376" y="1"/>
                  </a:moveTo>
                  <a:cubicBezTo>
                    <a:pt x="163" y="1"/>
                    <a:pt x="1" y="176"/>
                    <a:pt x="39" y="626"/>
                  </a:cubicBezTo>
                  <a:cubicBezTo>
                    <a:pt x="60" y="919"/>
                    <a:pt x="211" y="1053"/>
                    <a:pt x="394" y="1053"/>
                  </a:cubicBezTo>
                  <a:cubicBezTo>
                    <a:pt x="623" y="1053"/>
                    <a:pt x="903" y="843"/>
                    <a:pt x="1042" y="469"/>
                  </a:cubicBezTo>
                  <a:cubicBezTo>
                    <a:pt x="881" y="196"/>
                    <a:pt x="600" y="1"/>
                    <a:pt x="3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2" name="Google Shape;38452;p37"/>
            <p:cNvSpPr/>
            <p:nvPr/>
          </p:nvSpPr>
          <p:spPr>
            <a:xfrm>
              <a:off x="7827118" y="3745728"/>
              <a:ext cx="67130" cy="68427"/>
            </a:xfrm>
            <a:custGeom>
              <a:avLst/>
              <a:gdLst/>
              <a:ahLst/>
              <a:cxnLst/>
              <a:rect l="l" t="t" r="r" b="b"/>
              <a:pathLst>
                <a:path w="1035" h="1055" extrusionOk="0">
                  <a:moveTo>
                    <a:pt x="377" y="0"/>
                  </a:moveTo>
                  <a:cubicBezTo>
                    <a:pt x="165" y="0"/>
                    <a:pt x="1" y="177"/>
                    <a:pt x="31" y="632"/>
                  </a:cubicBezTo>
                  <a:cubicBezTo>
                    <a:pt x="52" y="922"/>
                    <a:pt x="201" y="1054"/>
                    <a:pt x="382" y="1054"/>
                  </a:cubicBezTo>
                  <a:cubicBezTo>
                    <a:pt x="612" y="1054"/>
                    <a:pt x="894" y="843"/>
                    <a:pt x="1034" y="475"/>
                  </a:cubicBezTo>
                  <a:cubicBezTo>
                    <a:pt x="881" y="200"/>
                    <a:pt x="602" y="0"/>
                    <a:pt x="3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3" name="Google Shape;38453;p37"/>
            <p:cNvSpPr/>
            <p:nvPr/>
          </p:nvSpPr>
          <p:spPr>
            <a:xfrm>
              <a:off x="7783337" y="3825830"/>
              <a:ext cx="86069" cy="62590"/>
            </a:xfrm>
            <a:custGeom>
              <a:avLst/>
              <a:gdLst/>
              <a:ahLst/>
              <a:cxnLst/>
              <a:rect l="l" t="t" r="r" b="b"/>
              <a:pathLst>
                <a:path w="1327" h="965" extrusionOk="0">
                  <a:moveTo>
                    <a:pt x="817" y="0"/>
                  </a:moveTo>
                  <a:cubicBezTo>
                    <a:pt x="745" y="0"/>
                    <a:pt x="662" y="13"/>
                    <a:pt x="565" y="40"/>
                  </a:cubicBezTo>
                  <a:cubicBezTo>
                    <a:pt x="1" y="181"/>
                    <a:pt x="299" y="870"/>
                    <a:pt x="988" y="964"/>
                  </a:cubicBezTo>
                  <a:cubicBezTo>
                    <a:pt x="1236" y="621"/>
                    <a:pt x="1326" y="0"/>
                    <a:pt x="8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4" name="Google Shape;38454;p37"/>
            <p:cNvSpPr/>
            <p:nvPr/>
          </p:nvSpPr>
          <p:spPr>
            <a:xfrm>
              <a:off x="7777241" y="3803777"/>
              <a:ext cx="86977" cy="62266"/>
            </a:xfrm>
            <a:custGeom>
              <a:avLst/>
              <a:gdLst/>
              <a:ahLst/>
              <a:cxnLst/>
              <a:rect l="l" t="t" r="r" b="b"/>
              <a:pathLst>
                <a:path w="1341" h="960" extrusionOk="0">
                  <a:moveTo>
                    <a:pt x="808" y="0"/>
                  </a:moveTo>
                  <a:cubicBezTo>
                    <a:pt x="738" y="0"/>
                    <a:pt x="658" y="11"/>
                    <a:pt x="565" y="35"/>
                  </a:cubicBezTo>
                  <a:cubicBezTo>
                    <a:pt x="1" y="191"/>
                    <a:pt x="299" y="865"/>
                    <a:pt x="988" y="960"/>
                  </a:cubicBezTo>
                  <a:cubicBezTo>
                    <a:pt x="1238" y="627"/>
                    <a:pt x="1340" y="0"/>
                    <a:pt x="8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5" name="Google Shape;38455;p37"/>
            <p:cNvSpPr/>
            <p:nvPr/>
          </p:nvSpPr>
          <p:spPr>
            <a:xfrm>
              <a:off x="7769133" y="3779390"/>
              <a:ext cx="87107" cy="62266"/>
            </a:xfrm>
            <a:custGeom>
              <a:avLst/>
              <a:gdLst/>
              <a:ahLst/>
              <a:cxnLst/>
              <a:rect l="l" t="t" r="r" b="b"/>
              <a:pathLst>
                <a:path w="1343" h="960" extrusionOk="0">
                  <a:moveTo>
                    <a:pt x="808" y="0"/>
                  </a:moveTo>
                  <a:cubicBezTo>
                    <a:pt x="738" y="0"/>
                    <a:pt x="657" y="11"/>
                    <a:pt x="565" y="35"/>
                  </a:cubicBezTo>
                  <a:cubicBezTo>
                    <a:pt x="0" y="191"/>
                    <a:pt x="298" y="865"/>
                    <a:pt x="988" y="959"/>
                  </a:cubicBezTo>
                  <a:cubicBezTo>
                    <a:pt x="1251" y="627"/>
                    <a:pt x="1343" y="0"/>
                    <a:pt x="8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6" name="Google Shape;38456;p37"/>
            <p:cNvSpPr/>
            <p:nvPr/>
          </p:nvSpPr>
          <p:spPr>
            <a:xfrm>
              <a:off x="7814924" y="3752019"/>
              <a:ext cx="64082" cy="53899"/>
            </a:xfrm>
            <a:custGeom>
              <a:avLst/>
              <a:gdLst/>
              <a:ahLst/>
              <a:cxnLst/>
              <a:rect l="l" t="t" r="r" b="b"/>
              <a:pathLst>
                <a:path w="988" h="831" extrusionOk="0">
                  <a:moveTo>
                    <a:pt x="331" y="1"/>
                  </a:moveTo>
                  <a:cubicBezTo>
                    <a:pt x="142" y="1"/>
                    <a:pt x="1" y="124"/>
                    <a:pt x="15" y="457"/>
                  </a:cubicBezTo>
                  <a:cubicBezTo>
                    <a:pt x="29" y="715"/>
                    <a:pt x="146" y="830"/>
                    <a:pt x="305" y="830"/>
                  </a:cubicBezTo>
                  <a:cubicBezTo>
                    <a:pt x="504" y="830"/>
                    <a:pt x="770" y="651"/>
                    <a:pt x="987" y="347"/>
                  </a:cubicBezTo>
                  <a:cubicBezTo>
                    <a:pt x="813" y="156"/>
                    <a:pt x="543" y="1"/>
                    <a:pt x="3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7" name="Google Shape;38457;p37"/>
            <p:cNvSpPr/>
            <p:nvPr/>
          </p:nvSpPr>
          <p:spPr>
            <a:xfrm>
              <a:off x="7773219" y="3713492"/>
              <a:ext cx="80686" cy="64082"/>
            </a:xfrm>
            <a:custGeom>
              <a:avLst/>
              <a:gdLst/>
              <a:ahLst/>
              <a:cxnLst/>
              <a:rect l="l" t="t" r="r" b="b"/>
              <a:pathLst>
                <a:path w="1244" h="988" extrusionOk="0">
                  <a:moveTo>
                    <a:pt x="893" y="0"/>
                  </a:moveTo>
                  <a:cubicBezTo>
                    <a:pt x="455" y="188"/>
                    <a:pt x="0" y="737"/>
                    <a:pt x="674" y="957"/>
                  </a:cubicBezTo>
                  <a:cubicBezTo>
                    <a:pt x="743" y="978"/>
                    <a:pt x="804" y="987"/>
                    <a:pt x="858" y="987"/>
                  </a:cubicBezTo>
                  <a:cubicBezTo>
                    <a:pt x="1243" y="987"/>
                    <a:pt x="1237" y="482"/>
                    <a:pt x="8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8" name="Google Shape;38458;p37"/>
            <p:cNvSpPr/>
            <p:nvPr/>
          </p:nvSpPr>
          <p:spPr>
            <a:xfrm>
              <a:off x="7757912" y="3737231"/>
              <a:ext cx="70827" cy="53185"/>
            </a:xfrm>
            <a:custGeom>
              <a:avLst/>
              <a:gdLst/>
              <a:ahLst/>
              <a:cxnLst/>
              <a:rect l="l" t="t" r="r" b="b"/>
              <a:pathLst>
                <a:path w="1092" h="820" extrusionOk="0">
                  <a:moveTo>
                    <a:pt x="485" y="1"/>
                  </a:moveTo>
                  <a:cubicBezTo>
                    <a:pt x="342" y="1"/>
                    <a:pt x="175" y="29"/>
                    <a:pt x="1" y="89"/>
                  </a:cubicBezTo>
                  <a:cubicBezTo>
                    <a:pt x="45" y="427"/>
                    <a:pt x="248" y="819"/>
                    <a:pt x="505" y="819"/>
                  </a:cubicBezTo>
                  <a:cubicBezTo>
                    <a:pt x="617" y="819"/>
                    <a:pt x="739" y="745"/>
                    <a:pt x="863" y="559"/>
                  </a:cubicBezTo>
                  <a:cubicBezTo>
                    <a:pt x="1091" y="205"/>
                    <a:pt x="871" y="1"/>
                    <a:pt x="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9" name="Google Shape;38459;p37"/>
            <p:cNvSpPr/>
            <p:nvPr/>
          </p:nvSpPr>
          <p:spPr>
            <a:xfrm>
              <a:off x="7767058" y="3764732"/>
              <a:ext cx="69141" cy="55780"/>
            </a:xfrm>
            <a:custGeom>
              <a:avLst/>
              <a:gdLst/>
              <a:ahLst/>
              <a:cxnLst/>
              <a:rect l="l" t="t" r="r" b="b"/>
              <a:pathLst>
                <a:path w="1066" h="860" extrusionOk="0">
                  <a:moveTo>
                    <a:pt x="454" y="0"/>
                  </a:moveTo>
                  <a:cubicBezTo>
                    <a:pt x="227" y="0"/>
                    <a:pt x="23" y="340"/>
                    <a:pt x="1" y="809"/>
                  </a:cubicBezTo>
                  <a:cubicBezTo>
                    <a:pt x="111" y="842"/>
                    <a:pt x="232" y="860"/>
                    <a:pt x="349" y="860"/>
                  </a:cubicBezTo>
                  <a:cubicBezTo>
                    <a:pt x="733" y="860"/>
                    <a:pt x="1066" y="670"/>
                    <a:pt x="753" y="214"/>
                  </a:cubicBezTo>
                  <a:cubicBezTo>
                    <a:pt x="658" y="66"/>
                    <a:pt x="554" y="0"/>
                    <a:pt x="4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0" name="Google Shape;38460;p37"/>
            <p:cNvSpPr/>
            <p:nvPr/>
          </p:nvSpPr>
          <p:spPr>
            <a:xfrm>
              <a:off x="7691885" y="3829397"/>
              <a:ext cx="49877" cy="37684"/>
            </a:xfrm>
            <a:custGeom>
              <a:avLst/>
              <a:gdLst/>
              <a:ahLst/>
              <a:cxnLst/>
              <a:rect l="l" t="t" r="r" b="b"/>
              <a:pathLst>
                <a:path w="769" h="581" extrusionOk="0">
                  <a:moveTo>
                    <a:pt x="705" y="0"/>
                  </a:moveTo>
                  <a:lnTo>
                    <a:pt x="0" y="580"/>
                  </a:lnTo>
                  <a:lnTo>
                    <a:pt x="0" y="580"/>
                  </a:lnTo>
                  <a:lnTo>
                    <a:pt x="768" y="110"/>
                  </a:lnTo>
                  <a:lnTo>
                    <a:pt x="7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1" name="Google Shape;38461;p37"/>
            <p:cNvSpPr/>
            <p:nvPr/>
          </p:nvSpPr>
          <p:spPr>
            <a:xfrm>
              <a:off x="7694933" y="3696175"/>
              <a:ext cx="48840" cy="38721"/>
            </a:xfrm>
            <a:custGeom>
              <a:avLst/>
              <a:gdLst/>
              <a:ahLst/>
              <a:cxnLst/>
              <a:rect l="l" t="t" r="r" b="b"/>
              <a:pathLst>
                <a:path w="753" h="597" extrusionOk="0">
                  <a:moveTo>
                    <a:pt x="0" y="1"/>
                  </a:moveTo>
                  <a:lnTo>
                    <a:pt x="674" y="597"/>
                  </a:lnTo>
                  <a:lnTo>
                    <a:pt x="752" y="5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2" name="Google Shape;38462;p37"/>
            <p:cNvSpPr/>
            <p:nvPr/>
          </p:nvSpPr>
          <p:spPr>
            <a:xfrm>
              <a:off x="7824005" y="3642341"/>
              <a:ext cx="9210" cy="59023"/>
            </a:xfrm>
            <a:custGeom>
              <a:avLst/>
              <a:gdLst/>
              <a:ahLst/>
              <a:cxnLst/>
              <a:rect l="l" t="t" r="r" b="b"/>
              <a:pathLst>
                <a:path w="142" h="910" extrusionOk="0">
                  <a:moveTo>
                    <a:pt x="142" y="0"/>
                  </a:moveTo>
                  <a:lnTo>
                    <a:pt x="1" y="894"/>
                  </a:lnTo>
                  <a:lnTo>
                    <a:pt x="126" y="909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3" name="Google Shape;38463;p37"/>
            <p:cNvSpPr/>
            <p:nvPr/>
          </p:nvSpPr>
          <p:spPr>
            <a:xfrm>
              <a:off x="7836198" y="3865978"/>
              <a:ext cx="24517" cy="57012"/>
            </a:xfrm>
            <a:custGeom>
              <a:avLst/>
              <a:gdLst/>
              <a:ahLst/>
              <a:cxnLst/>
              <a:rect l="l" t="t" r="r" b="b"/>
              <a:pathLst>
                <a:path w="378" h="879" extrusionOk="0">
                  <a:moveTo>
                    <a:pt x="111" y="1"/>
                  </a:moveTo>
                  <a:lnTo>
                    <a:pt x="1" y="48"/>
                  </a:lnTo>
                  <a:lnTo>
                    <a:pt x="377" y="878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4" name="Google Shape;38464;p37"/>
            <p:cNvSpPr/>
            <p:nvPr/>
          </p:nvSpPr>
          <p:spPr>
            <a:xfrm>
              <a:off x="7783337" y="3740928"/>
              <a:ext cx="71216" cy="75302"/>
            </a:xfrm>
            <a:custGeom>
              <a:avLst/>
              <a:gdLst/>
              <a:ahLst/>
              <a:cxnLst/>
              <a:rect l="l" t="t" r="r" b="b"/>
              <a:pathLst>
                <a:path w="1098" h="1161" extrusionOk="0">
                  <a:moveTo>
                    <a:pt x="659" y="1"/>
                  </a:moveTo>
                  <a:cubicBezTo>
                    <a:pt x="549" y="48"/>
                    <a:pt x="440" y="142"/>
                    <a:pt x="377" y="236"/>
                  </a:cubicBezTo>
                  <a:cubicBezTo>
                    <a:pt x="344" y="225"/>
                    <a:pt x="304" y="219"/>
                    <a:pt x="261" y="219"/>
                  </a:cubicBezTo>
                  <a:cubicBezTo>
                    <a:pt x="183" y="219"/>
                    <a:pt x="92" y="237"/>
                    <a:pt x="1" y="267"/>
                  </a:cubicBezTo>
                  <a:cubicBezTo>
                    <a:pt x="16" y="408"/>
                    <a:pt x="79" y="549"/>
                    <a:pt x="158" y="628"/>
                  </a:cubicBezTo>
                  <a:cubicBezTo>
                    <a:pt x="126" y="706"/>
                    <a:pt x="95" y="816"/>
                    <a:pt x="95" y="941"/>
                  </a:cubicBezTo>
                  <a:cubicBezTo>
                    <a:pt x="158" y="972"/>
                    <a:pt x="252" y="972"/>
                    <a:pt x="330" y="972"/>
                  </a:cubicBezTo>
                  <a:cubicBezTo>
                    <a:pt x="393" y="1066"/>
                    <a:pt x="518" y="1145"/>
                    <a:pt x="690" y="1160"/>
                  </a:cubicBezTo>
                  <a:cubicBezTo>
                    <a:pt x="753" y="1066"/>
                    <a:pt x="800" y="925"/>
                    <a:pt x="800" y="816"/>
                  </a:cubicBezTo>
                  <a:cubicBezTo>
                    <a:pt x="894" y="769"/>
                    <a:pt x="1004" y="690"/>
                    <a:pt x="1098" y="549"/>
                  </a:cubicBezTo>
                  <a:cubicBezTo>
                    <a:pt x="1020" y="471"/>
                    <a:pt x="910" y="392"/>
                    <a:pt x="816" y="361"/>
                  </a:cubicBezTo>
                  <a:cubicBezTo>
                    <a:pt x="800" y="267"/>
                    <a:pt x="753" y="142"/>
                    <a:pt x="6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5" name="Google Shape;38465;p37"/>
            <p:cNvSpPr/>
            <p:nvPr/>
          </p:nvSpPr>
          <p:spPr>
            <a:xfrm>
              <a:off x="7807725" y="3772255"/>
              <a:ext cx="17382" cy="15696"/>
            </a:xfrm>
            <a:custGeom>
              <a:avLst/>
              <a:gdLst/>
              <a:ahLst/>
              <a:cxnLst/>
              <a:rect l="l" t="t" r="r" b="b"/>
              <a:pathLst>
                <a:path w="268" h="242" extrusionOk="0">
                  <a:moveTo>
                    <a:pt x="135" y="0"/>
                  </a:moveTo>
                  <a:cubicBezTo>
                    <a:pt x="127" y="0"/>
                    <a:pt x="119" y="1"/>
                    <a:pt x="111" y="3"/>
                  </a:cubicBezTo>
                  <a:cubicBezTo>
                    <a:pt x="48" y="19"/>
                    <a:pt x="1" y="82"/>
                    <a:pt x="17" y="145"/>
                  </a:cubicBezTo>
                  <a:cubicBezTo>
                    <a:pt x="30" y="199"/>
                    <a:pt x="79" y="242"/>
                    <a:pt x="133" y="242"/>
                  </a:cubicBezTo>
                  <a:cubicBezTo>
                    <a:pt x="141" y="242"/>
                    <a:pt x="149" y="241"/>
                    <a:pt x="158" y="239"/>
                  </a:cubicBezTo>
                  <a:cubicBezTo>
                    <a:pt x="220" y="223"/>
                    <a:pt x="267" y="160"/>
                    <a:pt x="252" y="98"/>
                  </a:cubicBezTo>
                  <a:cubicBezTo>
                    <a:pt x="238" y="43"/>
                    <a:pt x="189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6" name="Google Shape;38466;p37"/>
            <p:cNvSpPr/>
            <p:nvPr/>
          </p:nvSpPr>
          <p:spPr>
            <a:xfrm>
              <a:off x="7894183" y="3778547"/>
              <a:ext cx="59023" cy="7199"/>
            </a:xfrm>
            <a:custGeom>
              <a:avLst/>
              <a:gdLst/>
              <a:ahLst/>
              <a:cxnLst/>
              <a:rect l="l" t="t" r="r" b="b"/>
              <a:pathLst>
                <a:path w="910" h="111" extrusionOk="0">
                  <a:moveTo>
                    <a:pt x="0" y="1"/>
                  </a:moveTo>
                  <a:lnTo>
                    <a:pt x="0" y="110"/>
                  </a:lnTo>
                  <a:lnTo>
                    <a:pt x="909" y="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7" name="Google Shape;38467;p37"/>
            <p:cNvSpPr/>
            <p:nvPr/>
          </p:nvSpPr>
          <p:spPr>
            <a:xfrm>
              <a:off x="8092460" y="3686316"/>
              <a:ext cx="94566" cy="86394"/>
            </a:xfrm>
            <a:custGeom>
              <a:avLst/>
              <a:gdLst/>
              <a:ahLst/>
              <a:cxnLst/>
              <a:rect l="l" t="t" r="r" b="b"/>
              <a:pathLst>
                <a:path w="1458" h="1332" extrusionOk="0">
                  <a:moveTo>
                    <a:pt x="666" y="0"/>
                  </a:moveTo>
                  <a:cubicBezTo>
                    <a:pt x="265" y="0"/>
                    <a:pt x="0" y="256"/>
                    <a:pt x="235" y="921"/>
                  </a:cubicBezTo>
                  <a:cubicBezTo>
                    <a:pt x="328" y="1199"/>
                    <a:pt x="504" y="1332"/>
                    <a:pt x="695" y="1332"/>
                  </a:cubicBezTo>
                  <a:cubicBezTo>
                    <a:pt x="1021" y="1332"/>
                    <a:pt x="1388" y="948"/>
                    <a:pt x="1457" y="247"/>
                  </a:cubicBezTo>
                  <a:cubicBezTo>
                    <a:pt x="1198" y="94"/>
                    <a:pt x="907" y="0"/>
                    <a:pt x="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8" name="Google Shape;38468;p37"/>
            <p:cNvSpPr/>
            <p:nvPr/>
          </p:nvSpPr>
          <p:spPr>
            <a:xfrm>
              <a:off x="8035059" y="3767067"/>
              <a:ext cx="117397" cy="83669"/>
            </a:xfrm>
            <a:custGeom>
              <a:avLst/>
              <a:gdLst/>
              <a:ahLst/>
              <a:cxnLst/>
              <a:rect l="l" t="t" r="r" b="b"/>
              <a:pathLst>
                <a:path w="1810" h="1290" extrusionOk="0">
                  <a:moveTo>
                    <a:pt x="1236" y="0"/>
                  </a:moveTo>
                  <a:cubicBezTo>
                    <a:pt x="1085" y="0"/>
                    <a:pt x="896" y="62"/>
                    <a:pt x="665" y="209"/>
                  </a:cubicBezTo>
                  <a:cubicBezTo>
                    <a:pt x="1" y="642"/>
                    <a:pt x="455" y="1289"/>
                    <a:pt x="1267" y="1289"/>
                  </a:cubicBezTo>
                  <a:cubicBezTo>
                    <a:pt x="1336" y="1289"/>
                    <a:pt x="1407" y="1285"/>
                    <a:pt x="1480" y="1275"/>
                  </a:cubicBezTo>
                  <a:cubicBezTo>
                    <a:pt x="1809" y="751"/>
                    <a:pt x="1760" y="0"/>
                    <a:pt x="12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9" name="Google Shape;38469;p37"/>
            <p:cNvSpPr/>
            <p:nvPr/>
          </p:nvSpPr>
          <p:spPr>
            <a:xfrm>
              <a:off x="7964491" y="3753576"/>
              <a:ext cx="117072" cy="86912"/>
            </a:xfrm>
            <a:custGeom>
              <a:avLst/>
              <a:gdLst/>
              <a:ahLst/>
              <a:cxnLst/>
              <a:rect l="l" t="t" r="r" b="b"/>
              <a:pathLst>
                <a:path w="1805" h="1340" extrusionOk="0">
                  <a:moveTo>
                    <a:pt x="721" y="1"/>
                  </a:moveTo>
                  <a:cubicBezTo>
                    <a:pt x="314" y="1"/>
                    <a:pt x="1" y="631"/>
                    <a:pt x="264" y="1326"/>
                  </a:cubicBezTo>
                  <a:cubicBezTo>
                    <a:pt x="328" y="1335"/>
                    <a:pt x="395" y="1340"/>
                    <a:pt x="463" y="1340"/>
                  </a:cubicBezTo>
                  <a:cubicBezTo>
                    <a:pt x="1092" y="1340"/>
                    <a:pt x="1804" y="947"/>
                    <a:pt x="1111" y="197"/>
                  </a:cubicBezTo>
                  <a:cubicBezTo>
                    <a:pt x="981" y="61"/>
                    <a:pt x="847" y="1"/>
                    <a:pt x="7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0" name="Google Shape;38470;p37"/>
            <p:cNvSpPr/>
            <p:nvPr/>
          </p:nvSpPr>
          <p:spPr>
            <a:xfrm>
              <a:off x="8004964" y="3612829"/>
              <a:ext cx="125504" cy="97160"/>
            </a:xfrm>
            <a:custGeom>
              <a:avLst/>
              <a:gdLst/>
              <a:ahLst/>
              <a:cxnLst/>
              <a:rect l="l" t="t" r="r" b="b"/>
              <a:pathLst>
                <a:path w="1935" h="1498" extrusionOk="0">
                  <a:moveTo>
                    <a:pt x="1364" y="1"/>
                  </a:moveTo>
                  <a:lnTo>
                    <a:pt x="1364" y="1"/>
                  </a:lnTo>
                  <a:cubicBezTo>
                    <a:pt x="393" y="424"/>
                    <a:pt x="1" y="1239"/>
                    <a:pt x="1051" y="1474"/>
                  </a:cubicBezTo>
                  <a:cubicBezTo>
                    <a:pt x="1123" y="1490"/>
                    <a:pt x="1189" y="1497"/>
                    <a:pt x="1250" y="1497"/>
                  </a:cubicBezTo>
                  <a:cubicBezTo>
                    <a:pt x="1857" y="1497"/>
                    <a:pt x="1934" y="755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1" name="Google Shape;38471;p37"/>
            <p:cNvSpPr/>
            <p:nvPr/>
          </p:nvSpPr>
          <p:spPr>
            <a:xfrm>
              <a:off x="7949055" y="3667312"/>
              <a:ext cx="104035" cy="86134"/>
            </a:xfrm>
            <a:custGeom>
              <a:avLst/>
              <a:gdLst/>
              <a:ahLst/>
              <a:cxnLst/>
              <a:rect l="l" t="t" r="r" b="b"/>
              <a:pathLst>
                <a:path w="1604" h="1328" extrusionOk="0">
                  <a:moveTo>
                    <a:pt x="820" y="1"/>
                  </a:moveTo>
                  <a:cubicBezTo>
                    <a:pt x="598" y="1"/>
                    <a:pt x="322" y="56"/>
                    <a:pt x="1" y="179"/>
                  </a:cubicBezTo>
                  <a:cubicBezTo>
                    <a:pt x="94" y="812"/>
                    <a:pt x="427" y="1328"/>
                    <a:pt x="788" y="1328"/>
                  </a:cubicBezTo>
                  <a:cubicBezTo>
                    <a:pt x="972" y="1328"/>
                    <a:pt x="1163" y="1193"/>
                    <a:pt x="1333" y="869"/>
                  </a:cubicBezTo>
                  <a:cubicBezTo>
                    <a:pt x="1603" y="362"/>
                    <a:pt x="1388" y="1"/>
                    <a:pt x="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2" name="Google Shape;38472;p37"/>
            <p:cNvSpPr/>
            <p:nvPr/>
          </p:nvSpPr>
          <p:spPr>
            <a:xfrm>
              <a:off x="8001916" y="3686510"/>
              <a:ext cx="134260" cy="120121"/>
            </a:xfrm>
            <a:custGeom>
              <a:avLst/>
              <a:gdLst/>
              <a:ahLst/>
              <a:cxnLst/>
              <a:rect l="l" t="t" r="r" b="b"/>
              <a:pathLst>
                <a:path w="2070" h="1852" extrusionOk="0">
                  <a:moveTo>
                    <a:pt x="1038" y="0"/>
                  </a:moveTo>
                  <a:cubicBezTo>
                    <a:pt x="832" y="0"/>
                    <a:pt x="626" y="69"/>
                    <a:pt x="455" y="213"/>
                  </a:cubicBezTo>
                  <a:cubicBezTo>
                    <a:pt x="63" y="542"/>
                    <a:pt x="1" y="1122"/>
                    <a:pt x="314" y="1514"/>
                  </a:cubicBezTo>
                  <a:cubicBezTo>
                    <a:pt x="500" y="1735"/>
                    <a:pt x="766" y="1851"/>
                    <a:pt x="1033" y="1851"/>
                  </a:cubicBezTo>
                  <a:cubicBezTo>
                    <a:pt x="1239" y="1851"/>
                    <a:pt x="1445" y="1782"/>
                    <a:pt x="1615" y="1639"/>
                  </a:cubicBezTo>
                  <a:cubicBezTo>
                    <a:pt x="2007" y="1325"/>
                    <a:pt x="2070" y="746"/>
                    <a:pt x="1756" y="338"/>
                  </a:cubicBezTo>
                  <a:cubicBezTo>
                    <a:pt x="1570" y="117"/>
                    <a:pt x="1304" y="0"/>
                    <a:pt x="10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3" name="Google Shape;38473;p37"/>
            <p:cNvSpPr/>
            <p:nvPr/>
          </p:nvSpPr>
          <p:spPr>
            <a:xfrm>
              <a:off x="8089217" y="3692283"/>
              <a:ext cx="84577" cy="77637"/>
            </a:xfrm>
            <a:custGeom>
              <a:avLst/>
              <a:gdLst/>
              <a:ahLst/>
              <a:cxnLst/>
              <a:rect l="l" t="t" r="r" b="b"/>
              <a:pathLst>
                <a:path w="1304" h="1197" extrusionOk="0">
                  <a:moveTo>
                    <a:pt x="596" y="1"/>
                  </a:moveTo>
                  <a:cubicBezTo>
                    <a:pt x="237" y="1"/>
                    <a:pt x="1" y="231"/>
                    <a:pt x="207" y="829"/>
                  </a:cubicBezTo>
                  <a:cubicBezTo>
                    <a:pt x="293" y="1078"/>
                    <a:pt x="453" y="1196"/>
                    <a:pt x="624" y="1196"/>
                  </a:cubicBezTo>
                  <a:cubicBezTo>
                    <a:pt x="917" y="1196"/>
                    <a:pt x="1244" y="850"/>
                    <a:pt x="1304" y="218"/>
                  </a:cubicBezTo>
                  <a:cubicBezTo>
                    <a:pt x="1069" y="83"/>
                    <a:pt x="810" y="1"/>
                    <a:pt x="596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4" name="Google Shape;38474;p37"/>
            <p:cNvSpPr/>
            <p:nvPr/>
          </p:nvSpPr>
          <p:spPr>
            <a:xfrm>
              <a:off x="8037718" y="3764602"/>
              <a:ext cx="105268" cy="74784"/>
            </a:xfrm>
            <a:custGeom>
              <a:avLst/>
              <a:gdLst/>
              <a:ahLst/>
              <a:cxnLst/>
              <a:rect l="l" t="t" r="r" b="b"/>
              <a:pathLst>
                <a:path w="1623" h="1153" extrusionOk="0">
                  <a:moveTo>
                    <a:pt x="1110" y="1"/>
                  </a:moveTo>
                  <a:cubicBezTo>
                    <a:pt x="978" y="1"/>
                    <a:pt x="811" y="55"/>
                    <a:pt x="609" y="184"/>
                  </a:cubicBezTo>
                  <a:cubicBezTo>
                    <a:pt x="1" y="575"/>
                    <a:pt x="422" y="1153"/>
                    <a:pt x="1144" y="1153"/>
                  </a:cubicBezTo>
                  <a:cubicBezTo>
                    <a:pt x="1204" y="1153"/>
                    <a:pt x="1266" y="1149"/>
                    <a:pt x="1330" y="1140"/>
                  </a:cubicBezTo>
                  <a:cubicBezTo>
                    <a:pt x="1622" y="665"/>
                    <a:pt x="1574" y="1"/>
                    <a:pt x="1110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5" name="Google Shape;38475;p37"/>
            <p:cNvSpPr/>
            <p:nvPr/>
          </p:nvSpPr>
          <p:spPr>
            <a:xfrm>
              <a:off x="7974999" y="3752862"/>
              <a:ext cx="105203" cy="77313"/>
            </a:xfrm>
            <a:custGeom>
              <a:avLst/>
              <a:gdLst/>
              <a:ahLst/>
              <a:cxnLst/>
              <a:rect l="l" t="t" r="r" b="b"/>
              <a:pathLst>
                <a:path w="1622" h="1192" extrusionOk="0">
                  <a:moveTo>
                    <a:pt x="641" y="1"/>
                  </a:moveTo>
                  <a:cubicBezTo>
                    <a:pt x="275" y="1"/>
                    <a:pt x="0" y="558"/>
                    <a:pt x="228" y="1180"/>
                  </a:cubicBezTo>
                  <a:cubicBezTo>
                    <a:pt x="283" y="1188"/>
                    <a:pt x="341" y="1191"/>
                    <a:pt x="399" y="1191"/>
                  </a:cubicBezTo>
                  <a:cubicBezTo>
                    <a:pt x="970" y="1191"/>
                    <a:pt x="1621" y="845"/>
                    <a:pt x="996" y="177"/>
                  </a:cubicBezTo>
                  <a:cubicBezTo>
                    <a:pt x="877" y="54"/>
                    <a:pt x="754" y="1"/>
                    <a:pt x="641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6" name="Google Shape;38476;p37"/>
            <p:cNvSpPr/>
            <p:nvPr/>
          </p:nvSpPr>
          <p:spPr>
            <a:xfrm>
              <a:off x="8011061" y="3627099"/>
              <a:ext cx="111624" cy="86848"/>
            </a:xfrm>
            <a:custGeom>
              <a:avLst/>
              <a:gdLst/>
              <a:ahLst/>
              <a:cxnLst/>
              <a:rect l="l" t="t" r="r" b="b"/>
              <a:pathLst>
                <a:path w="1721" h="1339" extrusionOk="0">
                  <a:moveTo>
                    <a:pt x="1223" y="0"/>
                  </a:moveTo>
                  <a:lnTo>
                    <a:pt x="1223" y="0"/>
                  </a:lnTo>
                  <a:cubicBezTo>
                    <a:pt x="361" y="392"/>
                    <a:pt x="1" y="1097"/>
                    <a:pt x="941" y="1317"/>
                  </a:cubicBezTo>
                  <a:cubicBezTo>
                    <a:pt x="1007" y="1331"/>
                    <a:pt x="1068" y="1338"/>
                    <a:pt x="1124" y="1338"/>
                  </a:cubicBezTo>
                  <a:cubicBezTo>
                    <a:pt x="1664" y="1338"/>
                    <a:pt x="1721" y="682"/>
                    <a:pt x="1223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7" name="Google Shape;38477;p37"/>
            <p:cNvSpPr/>
            <p:nvPr/>
          </p:nvSpPr>
          <p:spPr>
            <a:xfrm>
              <a:off x="7961248" y="3675679"/>
              <a:ext cx="93463" cy="77378"/>
            </a:xfrm>
            <a:custGeom>
              <a:avLst/>
              <a:gdLst/>
              <a:ahLst/>
              <a:cxnLst/>
              <a:rect l="l" t="t" r="r" b="b"/>
              <a:pathLst>
                <a:path w="1441" h="1193" extrusionOk="0">
                  <a:moveTo>
                    <a:pt x="739" y="1"/>
                  </a:moveTo>
                  <a:cubicBezTo>
                    <a:pt x="540" y="1"/>
                    <a:pt x="291" y="50"/>
                    <a:pt x="1" y="160"/>
                  </a:cubicBezTo>
                  <a:cubicBezTo>
                    <a:pt x="84" y="731"/>
                    <a:pt x="387" y="1192"/>
                    <a:pt x="710" y="1192"/>
                  </a:cubicBezTo>
                  <a:cubicBezTo>
                    <a:pt x="874" y="1192"/>
                    <a:pt x="1044" y="1073"/>
                    <a:pt x="1192" y="787"/>
                  </a:cubicBezTo>
                  <a:cubicBezTo>
                    <a:pt x="1440" y="325"/>
                    <a:pt x="1250" y="1"/>
                    <a:pt x="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8" name="Google Shape;38478;p37"/>
            <p:cNvSpPr/>
            <p:nvPr/>
          </p:nvSpPr>
          <p:spPr>
            <a:xfrm>
              <a:off x="7987711" y="3695656"/>
              <a:ext cx="62136" cy="50721"/>
            </a:xfrm>
            <a:custGeom>
              <a:avLst/>
              <a:gdLst/>
              <a:ahLst/>
              <a:cxnLst/>
              <a:rect l="l" t="t" r="r" b="b"/>
              <a:pathLst>
                <a:path w="958" h="782" extrusionOk="0">
                  <a:moveTo>
                    <a:pt x="494" y="0"/>
                  </a:moveTo>
                  <a:cubicBezTo>
                    <a:pt x="361" y="0"/>
                    <a:pt x="195" y="32"/>
                    <a:pt x="0" y="103"/>
                  </a:cubicBezTo>
                  <a:cubicBezTo>
                    <a:pt x="63" y="476"/>
                    <a:pt x="262" y="781"/>
                    <a:pt x="476" y="781"/>
                  </a:cubicBezTo>
                  <a:cubicBezTo>
                    <a:pt x="586" y="781"/>
                    <a:pt x="699" y="701"/>
                    <a:pt x="800" y="510"/>
                  </a:cubicBezTo>
                  <a:cubicBezTo>
                    <a:pt x="957" y="207"/>
                    <a:pt x="832" y="0"/>
                    <a:pt x="4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9" name="Google Shape;38479;p37"/>
            <p:cNvSpPr/>
            <p:nvPr/>
          </p:nvSpPr>
          <p:spPr>
            <a:xfrm>
              <a:off x="8003991" y="3704931"/>
              <a:ext cx="48710" cy="40083"/>
            </a:xfrm>
            <a:custGeom>
              <a:avLst/>
              <a:gdLst/>
              <a:ahLst/>
              <a:cxnLst/>
              <a:rect l="l" t="t" r="r" b="b"/>
              <a:pathLst>
                <a:path w="751" h="618" extrusionOk="0">
                  <a:moveTo>
                    <a:pt x="395" y="1"/>
                  </a:moveTo>
                  <a:cubicBezTo>
                    <a:pt x="290" y="1"/>
                    <a:pt x="157" y="27"/>
                    <a:pt x="0" y="85"/>
                  </a:cubicBezTo>
                  <a:cubicBezTo>
                    <a:pt x="52" y="375"/>
                    <a:pt x="206" y="617"/>
                    <a:pt x="373" y="617"/>
                  </a:cubicBezTo>
                  <a:cubicBezTo>
                    <a:pt x="458" y="617"/>
                    <a:pt x="547" y="553"/>
                    <a:pt x="627" y="399"/>
                  </a:cubicBezTo>
                  <a:cubicBezTo>
                    <a:pt x="750" y="164"/>
                    <a:pt x="658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0" name="Google Shape;38480;p37"/>
            <p:cNvSpPr/>
            <p:nvPr/>
          </p:nvSpPr>
          <p:spPr>
            <a:xfrm>
              <a:off x="8033438" y="3659593"/>
              <a:ext cx="70243" cy="54742"/>
            </a:xfrm>
            <a:custGeom>
              <a:avLst/>
              <a:gdLst/>
              <a:ahLst/>
              <a:cxnLst/>
              <a:rect l="l" t="t" r="r" b="b"/>
              <a:pathLst>
                <a:path w="1083" h="844" extrusionOk="0">
                  <a:moveTo>
                    <a:pt x="769" y="1"/>
                  </a:moveTo>
                  <a:lnTo>
                    <a:pt x="769" y="1"/>
                  </a:lnTo>
                  <a:cubicBezTo>
                    <a:pt x="220" y="251"/>
                    <a:pt x="1" y="706"/>
                    <a:pt x="596" y="831"/>
                  </a:cubicBezTo>
                  <a:cubicBezTo>
                    <a:pt x="636" y="840"/>
                    <a:pt x="672" y="844"/>
                    <a:pt x="706" y="844"/>
                  </a:cubicBezTo>
                  <a:cubicBezTo>
                    <a:pt x="1046" y="844"/>
                    <a:pt x="1083" y="429"/>
                    <a:pt x="7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1" name="Google Shape;38481;p37"/>
            <p:cNvSpPr/>
            <p:nvPr/>
          </p:nvSpPr>
          <p:spPr>
            <a:xfrm>
              <a:off x="8036486" y="3675873"/>
              <a:ext cx="61422" cy="47478"/>
            </a:xfrm>
            <a:custGeom>
              <a:avLst/>
              <a:gdLst/>
              <a:ahLst/>
              <a:cxnLst/>
              <a:rect l="l" t="t" r="r" b="b"/>
              <a:pathLst>
                <a:path w="947" h="732" extrusionOk="0">
                  <a:moveTo>
                    <a:pt x="675" y="0"/>
                  </a:moveTo>
                  <a:lnTo>
                    <a:pt x="675" y="0"/>
                  </a:lnTo>
                  <a:cubicBezTo>
                    <a:pt x="204" y="204"/>
                    <a:pt x="1" y="596"/>
                    <a:pt x="518" y="721"/>
                  </a:cubicBezTo>
                  <a:cubicBezTo>
                    <a:pt x="552" y="728"/>
                    <a:pt x="584" y="732"/>
                    <a:pt x="613" y="732"/>
                  </a:cubicBezTo>
                  <a:cubicBezTo>
                    <a:pt x="918" y="732"/>
                    <a:pt x="947" y="373"/>
                    <a:pt x="6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2" name="Google Shape;38482;p37"/>
            <p:cNvSpPr/>
            <p:nvPr/>
          </p:nvSpPr>
          <p:spPr>
            <a:xfrm>
              <a:off x="8091682" y="3708238"/>
              <a:ext cx="56688" cy="51953"/>
            </a:xfrm>
            <a:custGeom>
              <a:avLst/>
              <a:gdLst/>
              <a:ahLst/>
              <a:cxnLst/>
              <a:rect l="l" t="t" r="r" b="b"/>
              <a:pathLst>
                <a:path w="874" h="801" extrusionOk="0">
                  <a:moveTo>
                    <a:pt x="402" y="0"/>
                  </a:moveTo>
                  <a:cubicBezTo>
                    <a:pt x="162" y="0"/>
                    <a:pt x="0" y="151"/>
                    <a:pt x="137" y="552"/>
                  </a:cubicBezTo>
                  <a:cubicBezTo>
                    <a:pt x="195" y="720"/>
                    <a:pt x="303" y="800"/>
                    <a:pt x="418" y="800"/>
                  </a:cubicBezTo>
                  <a:cubicBezTo>
                    <a:pt x="615" y="800"/>
                    <a:pt x="834" y="568"/>
                    <a:pt x="874" y="144"/>
                  </a:cubicBezTo>
                  <a:cubicBezTo>
                    <a:pt x="720" y="55"/>
                    <a:pt x="547" y="0"/>
                    <a:pt x="4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3" name="Google Shape;38483;p37"/>
            <p:cNvSpPr/>
            <p:nvPr/>
          </p:nvSpPr>
          <p:spPr>
            <a:xfrm>
              <a:off x="8079488" y="3712260"/>
              <a:ext cx="56688" cy="52212"/>
            </a:xfrm>
            <a:custGeom>
              <a:avLst/>
              <a:gdLst/>
              <a:ahLst/>
              <a:cxnLst/>
              <a:rect l="l" t="t" r="r" b="b"/>
              <a:pathLst>
                <a:path w="874" h="805" extrusionOk="0">
                  <a:moveTo>
                    <a:pt x="395" y="1"/>
                  </a:moveTo>
                  <a:cubicBezTo>
                    <a:pt x="156" y="1"/>
                    <a:pt x="0" y="152"/>
                    <a:pt x="137" y="552"/>
                  </a:cubicBezTo>
                  <a:cubicBezTo>
                    <a:pt x="196" y="723"/>
                    <a:pt x="305" y="805"/>
                    <a:pt x="422" y="805"/>
                  </a:cubicBezTo>
                  <a:cubicBezTo>
                    <a:pt x="618" y="805"/>
                    <a:pt x="835" y="576"/>
                    <a:pt x="874" y="145"/>
                  </a:cubicBezTo>
                  <a:cubicBezTo>
                    <a:pt x="714" y="56"/>
                    <a:pt x="539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4" name="Google Shape;38484;p37"/>
            <p:cNvSpPr/>
            <p:nvPr/>
          </p:nvSpPr>
          <p:spPr>
            <a:xfrm>
              <a:off x="8053025" y="3764018"/>
              <a:ext cx="74200" cy="52796"/>
            </a:xfrm>
            <a:custGeom>
              <a:avLst/>
              <a:gdLst/>
              <a:ahLst/>
              <a:cxnLst/>
              <a:rect l="l" t="t" r="r" b="b"/>
              <a:pathLst>
                <a:path w="1144" h="814" extrusionOk="0">
                  <a:moveTo>
                    <a:pt x="783" y="1"/>
                  </a:moveTo>
                  <a:cubicBezTo>
                    <a:pt x="688" y="1"/>
                    <a:pt x="567" y="39"/>
                    <a:pt x="420" y="130"/>
                  </a:cubicBezTo>
                  <a:cubicBezTo>
                    <a:pt x="0" y="405"/>
                    <a:pt x="288" y="813"/>
                    <a:pt x="803" y="813"/>
                  </a:cubicBezTo>
                  <a:cubicBezTo>
                    <a:pt x="846" y="813"/>
                    <a:pt x="891" y="811"/>
                    <a:pt x="937" y="804"/>
                  </a:cubicBezTo>
                  <a:cubicBezTo>
                    <a:pt x="1144" y="464"/>
                    <a:pt x="1115" y="1"/>
                    <a:pt x="7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5" name="Google Shape;38485;p37"/>
            <p:cNvSpPr/>
            <p:nvPr/>
          </p:nvSpPr>
          <p:spPr>
            <a:xfrm>
              <a:off x="8048031" y="3748776"/>
              <a:ext cx="74135" cy="52796"/>
            </a:xfrm>
            <a:custGeom>
              <a:avLst/>
              <a:gdLst/>
              <a:ahLst/>
              <a:cxnLst/>
              <a:rect l="l" t="t" r="r" b="b"/>
              <a:pathLst>
                <a:path w="1143" h="814" extrusionOk="0">
                  <a:moveTo>
                    <a:pt x="789" y="1"/>
                  </a:moveTo>
                  <a:cubicBezTo>
                    <a:pt x="696" y="1"/>
                    <a:pt x="578" y="39"/>
                    <a:pt x="434" y="130"/>
                  </a:cubicBezTo>
                  <a:cubicBezTo>
                    <a:pt x="0" y="405"/>
                    <a:pt x="287" y="813"/>
                    <a:pt x="801" y="813"/>
                  </a:cubicBezTo>
                  <a:cubicBezTo>
                    <a:pt x="845" y="813"/>
                    <a:pt x="889" y="810"/>
                    <a:pt x="936" y="804"/>
                  </a:cubicBezTo>
                  <a:cubicBezTo>
                    <a:pt x="1142" y="464"/>
                    <a:pt x="1113" y="1"/>
                    <a:pt x="7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6" name="Google Shape;38486;p37"/>
            <p:cNvSpPr/>
            <p:nvPr/>
          </p:nvSpPr>
          <p:spPr>
            <a:xfrm>
              <a:off x="7997894" y="3758829"/>
              <a:ext cx="71022" cy="51953"/>
            </a:xfrm>
            <a:custGeom>
              <a:avLst/>
              <a:gdLst/>
              <a:ahLst/>
              <a:cxnLst/>
              <a:rect l="l" t="t" r="r" b="b"/>
              <a:pathLst>
                <a:path w="1095" h="801" extrusionOk="0">
                  <a:moveTo>
                    <a:pt x="442" y="1"/>
                  </a:moveTo>
                  <a:cubicBezTo>
                    <a:pt x="195" y="1"/>
                    <a:pt x="1" y="382"/>
                    <a:pt x="157" y="790"/>
                  </a:cubicBezTo>
                  <a:cubicBezTo>
                    <a:pt x="198" y="797"/>
                    <a:pt x="242" y="800"/>
                    <a:pt x="287" y="800"/>
                  </a:cubicBezTo>
                  <a:cubicBezTo>
                    <a:pt x="663" y="800"/>
                    <a:pt x="1095" y="565"/>
                    <a:pt x="674" y="116"/>
                  </a:cubicBezTo>
                  <a:cubicBezTo>
                    <a:pt x="597" y="36"/>
                    <a:pt x="517" y="1"/>
                    <a:pt x="4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7" name="Google Shape;38487;p37"/>
            <p:cNvSpPr/>
            <p:nvPr/>
          </p:nvSpPr>
          <p:spPr>
            <a:xfrm>
              <a:off x="8012228" y="3746117"/>
              <a:ext cx="70568" cy="52212"/>
            </a:xfrm>
            <a:custGeom>
              <a:avLst/>
              <a:gdLst/>
              <a:ahLst/>
              <a:cxnLst/>
              <a:rect l="l" t="t" r="r" b="b"/>
              <a:pathLst>
                <a:path w="1088" h="805" extrusionOk="0">
                  <a:moveTo>
                    <a:pt x="421" y="0"/>
                  </a:moveTo>
                  <a:cubicBezTo>
                    <a:pt x="181" y="0"/>
                    <a:pt x="0" y="381"/>
                    <a:pt x="155" y="798"/>
                  </a:cubicBezTo>
                  <a:cubicBezTo>
                    <a:pt x="188" y="802"/>
                    <a:pt x="222" y="804"/>
                    <a:pt x="257" y="804"/>
                  </a:cubicBezTo>
                  <a:cubicBezTo>
                    <a:pt x="637" y="804"/>
                    <a:pt x="1088" y="570"/>
                    <a:pt x="657" y="124"/>
                  </a:cubicBezTo>
                  <a:cubicBezTo>
                    <a:pt x="578" y="38"/>
                    <a:pt x="496" y="0"/>
                    <a:pt x="4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8" name="Google Shape;38488;p37"/>
            <p:cNvSpPr/>
            <p:nvPr/>
          </p:nvSpPr>
          <p:spPr>
            <a:xfrm>
              <a:off x="8026433" y="3730810"/>
              <a:ext cx="70957" cy="51499"/>
            </a:xfrm>
            <a:custGeom>
              <a:avLst/>
              <a:gdLst/>
              <a:ahLst/>
              <a:cxnLst/>
              <a:rect l="l" t="t" r="r" b="b"/>
              <a:pathLst>
                <a:path w="1094" h="794" extrusionOk="0">
                  <a:moveTo>
                    <a:pt x="434" y="1"/>
                  </a:moveTo>
                  <a:cubicBezTo>
                    <a:pt x="190" y="1"/>
                    <a:pt x="1" y="379"/>
                    <a:pt x="156" y="784"/>
                  </a:cubicBezTo>
                  <a:cubicBezTo>
                    <a:pt x="197" y="790"/>
                    <a:pt x="241" y="794"/>
                    <a:pt x="286" y="794"/>
                  </a:cubicBezTo>
                  <a:cubicBezTo>
                    <a:pt x="662" y="794"/>
                    <a:pt x="1093" y="560"/>
                    <a:pt x="673" y="125"/>
                  </a:cubicBezTo>
                  <a:cubicBezTo>
                    <a:pt x="594" y="39"/>
                    <a:pt x="511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9" name="Google Shape;38489;p37"/>
            <p:cNvSpPr/>
            <p:nvPr/>
          </p:nvSpPr>
          <p:spPr>
            <a:xfrm>
              <a:off x="8046669" y="3740668"/>
              <a:ext cx="64406" cy="48126"/>
            </a:xfrm>
            <a:custGeom>
              <a:avLst/>
              <a:gdLst/>
              <a:ahLst/>
              <a:cxnLst/>
              <a:rect l="l" t="t" r="r" b="b"/>
              <a:pathLst>
                <a:path w="993" h="742" extrusionOk="0">
                  <a:moveTo>
                    <a:pt x="669" y="1"/>
                  </a:moveTo>
                  <a:cubicBezTo>
                    <a:pt x="602" y="1"/>
                    <a:pt x="520" y="26"/>
                    <a:pt x="424" y="83"/>
                  </a:cubicBezTo>
                  <a:cubicBezTo>
                    <a:pt x="0" y="334"/>
                    <a:pt x="330" y="679"/>
                    <a:pt x="878" y="741"/>
                  </a:cubicBezTo>
                  <a:cubicBezTo>
                    <a:pt x="992" y="437"/>
                    <a:pt x="953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0" name="Google Shape;38490;p37"/>
            <p:cNvSpPr/>
            <p:nvPr/>
          </p:nvSpPr>
          <p:spPr>
            <a:xfrm>
              <a:off x="8075467" y="3716735"/>
              <a:ext cx="53639" cy="45207"/>
            </a:xfrm>
            <a:custGeom>
              <a:avLst/>
              <a:gdLst/>
              <a:ahLst/>
              <a:cxnLst/>
              <a:rect l="l" t="t" r="r" b="b"/>
              <a:pathLst>
                <a:path w="827" h="697" extrusionOk="0">
                  <a:moveTo>
                    <a:pt x="318" y="0"/>
                  </a:moveTo>
                  <a:cubicBezTo>
                    <a:pt x="135" y="0"/>
                    <a:pt x="0" y="114"/>
                    <a:pt x="58" y="421"/>
                  </a:cubicBezTo>
                  <a:cubicBezTo>
                    <a:pt x="90" y="612"/>
                    <a:pt x="184" y="697"/>
                    <a:pt x="300" y="697"/>
                  </a:cubicBezTo>
                  <a:cubicBezTo>
                    <a:pt x="469" y="697"/>
                    <a:pt x="686" y="515"/>
                    <a:pt x="826" y="217"/>
                  </a:cubicBezTo>
                  <a:cubicBezTo>
                    <a:pt x="686" y="91"/>
                    <a:pt x="482" y="0"/>
                    <a:pt x="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1" name="Google Shape;38491;p37"/>
            <p:cNvSpPr/>
            <p:nvPr/>
          </p:nvSpPr>
          <p:spPr>
            <a:xfrm>
              <a:off x="8040572" y="3689105"/>
              <a:ext cx="68881" cy="52083"/>
            </a:xfrm>
            <a:custGeom>
              <a:avLst/>
              <a:gdLst/>
              <a:ahLst/>
              <a:cxnLst/>
              <a:rect l="l" t="t" r="r" b="b"/>
              <a:pathLst>
                <a:path w="1062" h="803" extrusionOk="0">
                  <a:moveTo>
                    <a:pt x="596" y="0"/>
                  </a:moveTo>
                  <a:cubicBezTo>
                    <a:pt x="267" y="220"/>
                    <a:pt x="0" y="737"/>
                    <a:pt x="580" y="800"/>
                  </a:cubicBezTo>
                  <a:cubicBezTo>
                    <a:pt x="603" y="802"/>
                    <a:pt x="625" y="803"/>
                    <a:pt x="645" y="803"/>
                  </a:cubicBezTo>
                  <a:cubicBezTo>
                    <a:pt x="1061" y="803"/>
                    <a:pt x="999" y="359"/>
                    <a:pt x="5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2" name="Google Shape;38492;p37"/>
            <p:cNvSpPr/>
            <p:nvPr/>
          </p:nvSpPr>
          <p:spPr>
            <a:xfrm>
              <a:off x="8028379" y="3716605"/>
              <a:ext cx="57985" cy="43781"/>
            </a:xfrm>
            <a:custGeom>
              <a:avLst/>
              <a:gdLst/>
              <a:ahLst/>
              <a:cxnLst/>
              <a:rect l="l" t="t" r="r" b="b"/>
              <a:pathLst>
                <a:path w="894" h="675" extrusionOk="0">
                  <a:moveTo>
                    <a:pt x="469" y="1"/>
                  </a:moveTo>
                  <a:cubicBezTo>
                    <a:pt x="334" y="1"/>
                    <a:pt x="169" y="41"/>
                    <a:pt x="0" y="125"/>
                  </a:cubicBezTo>
                  <a:cubicBezTo>
                    <a:pt x="64" y="389"/>
                    <a:pt x="255" y="674"/>
                    <a:pt x="455" y="674"/>
                  </a:cubicBezTo>
                  <a:cubicBezTo>
                    <a:pt x="551" y="674"/>
                    <a:pt x="650" y="607"/>
                    <a:pt x="737" y="438"/>
                  </a:cubicBezTo>
                  <a:cubicBezTo>
                    <a:pt x="893" y="157"/>
                    <a:pt x="738" y="1"/>
                    <a:pt x="4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3" name="Google Shape;38493;p37"/>
            <p:cNvSpPr/>
            <p:nvPr/>
          </p:nvSpPr>
          <p:spPr>
            <a:xfrm>
              <a:off x="7963324" y="3689105"/>
              <a:ext cx="44753" cy="23414"/>
            </a:xfrm>
            <a:custGeom>
              <a:avLst/>
              <a:gdLst/>
              <a:ahLst/>
              <a:cxnLst/>
              <a:rect l="l" t="t" r="r" b="b"/>
              <a:pathLst>
                <a:path w="690" h="361" extrusionOk="0">
                  <a:moveTo>
                    <a:pt x="0" y="0"/>
                  </a:moveTo>
                  <a:lnTo>
                    <a:pt x="643" y="361"/>
                  </a:lnTo>
                  <a:lnTo>
                    <a:pt x="690" y="2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4" name="Google Shape;38494;p37"/>
            <p:cNvSpPr/>
            <p:nvPr/>
          </p:nvSpPr>
          <p:spPr>
            <a:xfrm>
              <a:off x="8077153" y="3624050"/>
              <a:ext cx="12259" cy="48840"/>
            </a:xfrm>
            <a:custGeom>
              <a:avLst/>
              <a:gdLst/>
              <a:ahLst/>
              <a:cxnLst/>
              <a:rect l="l" t="t" r="r" b="b"/>
              <a:pathLst>
                <a:path w="189" h="753" extrusionOk="0">
                  <a:moveTo>
                    <a:pt x="189" y="0"/>
                  </a:moveTo>
                  <a:lnTo>
                    <a:pt x="1" y="737"/>
                  </a:lnTo>
                  <a:lnTo>
                    <a:pt x="110" y="75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5" name="Google Shape;38495;p37"/>
            <p:cNvSpPr/>
            <p:nvPr/>
          </p:nvSpPr>
          <p:spPr>
            <a:xfrm>
              <a:off x="8136111" y="3703309"/>
              <a:ext cx="45856" cy="22442"/>
            </a:xfrm>
            <a:custGeom>
              <a:avLst/>
              <a:gdLst/>
              <a:ahLst/>
              <a:cxnLst/>
              <a:rect l="l" t="t" r="r" b="b"/>
              <a:pathLst>
                <a:path w="707" h="346" extrusionOk="0">
                  <a:moveTo>
                    <a:pt x="706" y="1"/>
                  </a:moveTo>
                  <a:lnTo>
                    <a:pt x="1" y="251"/>
                  </a:lnTo>
                  <a:lnTo>
                    <a:pt x="32" y="345"/>
                  </a:lnTo>
                  <a:lnTo>
                    <a:pt x="7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6" name="Google Shape;38496;p37"/>
            <p:cNvSpPr/>
            <p:nvPr/>
          </p:nvSpPr>
          <p:spPr>
            <a:xfrm>
              <a:off x="7988684" y="3794827"/>
              <a:ext cx="34635" cy="38657"/>
            </a:xfrm>
            <a:custGeom>
              <a:avLst/>
              <a:gdLst/>
              <a:ahLst/>
              <a:cxnLst/>
              <a:rect l="l" t="t" r="r" b="b"/>
              <a:pathLst>
                <a:path w="534" h="596" extrusionOk="0">
                  <a:moveTo>
                    <a:pt x="456" y="0"/>
                  </a:moveTo>
                  <a:lnTo>
                    <a:pt x="1" y="596"/>
                  </a:lnTo>
                  <a:lnTo>
                    <a:pt x="534" y="63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7" name="Google Shape;38497;p37"/>
            <p:cNvSpPr/>
            <p:nvPr/>
          </p:nvSpPr>
          <p:spPr>
            <a:xfrm>
              <a:off x="8048680" y="3713492"/>
              <a:ext cx="59023" cy="57985"/>
            </a:xfrm>
            <a:custGeom>
              <a:avLst/>
              <a:gdLst/>
              <a:ahLst/>
              <a:cxnLst/>
              <a:rect l="l" t="t" r="r" b="b"/>
              <a:pathLst>
                <a:path w="910" h="894" extrusionOk="0">
                  <a:moveTo>
                    <a:pt x="455" y="0"/>
                  </a:moveTo>
                  <a:cubicBezTo>
                    <a:pt x="361" y="63"/>
                    <a:pt x="283" y="157"/>
                    <a:pt x="252" y="251"/>
                  </a:cubicBezTo>
                  <a:cubicBezTo>
                    <a:pt x="173" y="251"/>
                    <a:pt x="95" y="267"/>
                    <a:pt x="1" y="314"/>
                  </a:cubicBezTo>
                  <a:cubicBezTo>
                    <a:pt x="16" y="377"/>
                    <a:pt x="32" y="455"/>
                    <a:pt x="79" y="502"/>
                  </a:cubicBezTo>
                  <a:cubicBezTo>
                    <a:pt x="32" y="596"/>
                    <a:pt x="16" y="706"/>
                    <a:pt x="63" y="847"/>
                  </a:cubicBezTo>
                  <a:cubicBezTo>
                    <a:pt x="83" y="850"/>
                    <a:pt x="102" y="851"/>
                    <a:pt x="122" y="851"/>
                  </a:cubicBezTo>
                  <a:cubicBezTo>
                    <a:pt x="212" y="851"/>
                    <a:pt x="300" y="823"/>
                    <a:pt x="377" y="784"/>
                  </a:cubicBezTo>
                  <a:cubicBezTo>
                    <a:pt x="440" y="847"/>
                    <a:pt x="549" y="878"/>
                    <a:pt x="675" y="894"/>
                  </a:cubicBezTo>
                  <a:cubicBezTo>
                    <a:pt x="706" y="815"/>
                    <a:pt x="722" y="706"/>
                    <a:pt x="706" y="627"/>
                  </a:cubicBezTo>
                  <a:cubicBezTo>
                    <a:pt x="769" y="580"/>
                    <a:pt x="847" y="486"/>
                    <a:pt x="910" y="377"/>
                  </a:cubicBezTo>
                  <a:cubicBezTo>
                    <a:pt x="832" y="314"/>
                    <a:pt x="722" y="267"/>
                    <a:pt x="628" y="251"/>
                  </a:cubicBezTo>
                  <a:cubicBezTo>
                    <a:pt x="612" y="173"/>
                    <a:pt x="549" y="79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8" name="Google Shape;38498;p37"/>
            <p:cNvSpPr/>
            <p:nvPr/>
          </p:nvSpPr>
          <p:spPr>
            <a:xfrm>
              <a:off x="8068008" y="3739112"/>
              <a:ext cx="14334" cy="13491"/>
            </a:xfrm>
            <a:custGeom>
              <a:avLst/>
              <a:gdLst/>
              <a:ahLst/>
              <a:cxnLst/>
              <a:rect l="l" t="t" r="r" b="b"/>
              <a:pathLst>
                <a:path w="221" h="208" extrusionOk="0">
                  <a:moveTo>
                    <a:pt x="112" y="0"/>
                  </a:moveTo>
                  <a:cubicBezTo>
                    <a:pt x="90" y="0"/>
                    <a:pt x="67" y="9"/>
                    <a:pt x="48" y="29"/>
                  </a:cubicBezTo>
                  <a:cubicBezTo>
                    <a:pt x="1" y="60"/>
                    <a:pt x="1" y="123"/>
                    <a:pt x="32" y="170"/>
                  </a:cubicBezTo>
                  <a:cubicBezTo>
                    <a:pt x="49" y="196"/>
                    <a:pt x="76" y="207"/>
                    <a:pt x="104" y="207"/>
                  </a:cubicBezTo>
                  <a:cubicBezTo>
                    <a:pt x="128" y="207"/>
                    <a:pt x="152" y="199"/>
                    <a:pt x="173" y="185"/>
                  </a:cubicBezTo>
                  <a:cubicBezTo>
                    <a:pt x="220" y="138"/>
                    <a:pt x="220" y="76"/>
                    <a:pt x="189" y="44"/>
                  </a:cubicBezTo>
                  <a:cubicBezTo>
                    <a:pt x="170" y="17"/>
                    <a:pt x="142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9" name="Google Shape;38499;p37"/>
            <p:cNvSpPr/>
            <p:nvPr/>
          </p:nvSpPr>
          <p:spPr>
            <a:xfrm>
              <a:off x="8101541" y="3801961"/>
              <a:ext cx="26528" cy="43781"/>
            </a:xfrm>
            <a:custGeom>
              <a:avLst/>
              <a:gdLst/>
              <a:ahLst/>
              <a:cxnLst/>
              <a:rect l="l" t="t" r="r" b="b"/>
              <a:pathLst>
                <a:path w="409" h="675" extrusionOk="0">
                  <a:moveTo>
                    <a:pt x="79" y="0"/>
                  </a:moveTo>
                  <a:lnTo>
                    <a:pt x="1" y="47"/>
                  </a:lnTo>
                  <a:lnTo>
                    <a:pt x="408" y="674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0" name="Google Shape;38500;p37"/>
            <p:cNvSpPr/>
            <p:nvPr/>
          </p:nvSpPr>
          <p:spPr>
            <a:xfrm>
              <a:off x="8023255" y="3980715"/>
              <a:ext cx="93593" cy="86523"/>
            </a:xfrm>
            <a:custGeom>
              <a:avLst/>
              <a:gdLst/>
              <a:ahLst/>
              <a:cxnLst/>
              <a:rect l="l" t="t" r="r" b="b"/>
              <a:pathLst>
                <a:path w="1443" h="1334" extrusionOk="0">
                  <a:moveTo>
                    <a:pt x="555" y="0"/>
                  </a:moveTo>
                  <a:cubicBezTo>
                    <a:pt x="308" y="0"/>
                    <a:pt x="106" y="197"/>
                    <a:pt x="48" y="708"/>
                  </a:cubicBezTo>
                  <a:cubicBezTo>
                    <a:pt x="1" y="1110"/>
                    <a:pt x="206" y="1333"/>
                    <a:pt x="497" y="1333"/>
                  </a:cubicBezTo>
                  <a:cubicBezTo>
                    <a:pt x="784" y="1333"/>
                    <a:pt x="1154" y="1113"/>
                    <a:pt x="1443" y="630"/>
                  </a:cubicBezTo>
                  <a:cubicBezTo>
                    <a:pt x="1197" y="274"/>
                    <a:pt x="846" y="0"/>
                    <a:pt x="5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1" name="Google Shape;38501;p37"/>
            <p:cNvSpPr/>
            <p:nvPr/>
          </p:nvSpPr>
          <p:spPr>
            <a:xfrm>
              <a:off x="7928754" y="4045056"/>
              <a:ext cx="132963" cy="86329"/>
            </a:xfrm>
            <a:custGeom>
              <a:avLst/>
              <a:gdLst/>
              <a:ahLst/>
              <a:cxnLst/>
              <a:rect l="l" t="t" r="r" b="b"/>
              <a:pathLst>
                <a:path w="2050" h="1331" extrusionOk="0">
                  <a:moveTo>
                    <a:pt x="1079" y="1"/>
                  </a:moveTo>
                  <a:cubicBezTo>
                    <a:pt x="1012" y="1"/>
                    <a:pt x="940" y="5"/>
                    <a:pt x="862" y="14"/>
                  </a:cubicBezTo>
                  <a:cubicBezTo>
                    <a:pt x="0" y="124"/>
                    <a:pt x="235" y="1033"/>
                    <a:pt x="1144" y="1331"/>
                  </a:cubicBezTo>
                  <a:cubicBezTo>
                    <a:pt x="1775" y="920"/>
                    <a:pt x="2049" y="1"/>
                    <a:pt x="10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2" name="Google Shape;38502;p37"/>
            <p:cNvSpPr/>
            <p:nvPr/>
          </p:nvSpPr>
          <p:spPr>
            <a:xfrm>
              <a:off x="7871806" y="3990250"/>
              <a:ext cx="94955" cy="83021"/>
            </a:xfrm>
            <a:custGeom>
              <a:avLst/>
              <a:gdLst/>
              <a:ahLst/>
              <a:cxnLst/>
              <a:rect l="l" t="t" r="r" b="b"/>
              <a:pathLst>
                <a:path w="1464" h="1280" extrusionOk="0">
                  <a:moveTo>
                    <a:pt x="812" y="1"/>
                  </a:moveTo>
                  <a:cubicBezTo>
                    <a:pt x="467" y="1"/>
                    <a:pt x="62" y="410"/>
                    <a:pt x="0" y="1031"/>
                  </a:cubicBezTo>
                  <a:cubicBezTo>
                    <a:pt x="223" y="1180"/>
                    <a:pt x="518" y="1279"/>
                    <a:pt x="774" y="1279"/>
                  </a:cubicBezTo>
                  <a:cubicBezTo>
                    <a:pt x="1166" y="1279"/>
                    <a:pt x="1463" y="1044"/>
                    <a:pt x="1254" y="389"/>
                  </a:cubicBezTo>
                  <a:cubicBezTo>
                    <a:pt x="1167" y="120"/>
                    <a:pt x="998" y="1"/>
                    <a:pt x="8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3" name="Google Shape;38503;p37"/>
            <p:cNvSpPr/>
            <p:nvPr/>
          </p:nvSpPr>
          <p:spPr>
            <a:xfrm>
              <a:off x="7958654" y="3901456"/>
              <a:ext cx="122650" cy="88015"/>
            </a:xfrm>
            <a:custGeom>
              <a:avLst/>
              <a:gdLst/>
              <a:ahLst/>
              <a:cxnLst/>
              <a:rect l="l" t="t" r="r" b="b"/>
              <a:pathLst>
                <a:path w="1891" h="1357" extrusionOk="0">
                  <a:moveTo>
                    <a:pt x="1647" y="1"/>
                  </a:moveTo>
                  <a:cubicBezTo>
                    <a:pt x="631" y="1"/>
                    <a:pt x="1" y="538"/>
                    <a:pt x="809" y="1193"/>
                  </a:cubicBezTo>
                  <a:cubicBezTo>
                    <a:pt x="957" y="1305"/>
                    <a:pt x="1097" y="1357"/>
                    <a:pt x="1222" y="1357"/>
                  </a:cubicBezTo>
                  <a:cubicBezTo>
                    <a:pt x="1639" y="1357"/>
                    <a:pt x="1890" y="786"/>
                    <a:pt x="1734" y="2"/>
                  </a:cubicBezTo>
                  <a:cubicBezTo>
                    <a:pt x="1705" y="1"/>
                    <a:pt x="1676" y="1"/>
                    <a:pt x="16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4" name="Google Shape;38504;p37"/>
            <p:cNvSpPr/>
            <p:nvPr/>
          </p:nvSpPr>
          <p:spPr>
            <a:xfrm>
              <a:off x="7897426" y="3898538"/>
              <a:ext cx="115775" cy="92166"/>
            </a:xfrm>
            <a:custGeom>
              <a:avLst/>
              <a:gdLst/>
              <a:ahLst/>
              <a:cxnLst/>
              <a:rect l="l" t="t" r="r" b="b"/>
              <a:pathLst>
                <a:path w="1785" h="1421" extrusionOk="0">
                  <a:moveTo>
                    <a:pt x="217" y="0"/>
                  </a:moveTo>
                  <a:lnTo>
                    <a:pt x="217" y="0"/>
                  </a:lnTo>
                  <a:cubicBezTo>
                    <a:pt x="0" y="710"/>
                    <a:pt x="153" y="1421"/>
                    <a:pt x="620" y="1421"/>
                  </a:cubicBezTo>
                  <a:cubicBezTo>
                    <a:pt x="760" y="1421"/>
                    <a:pt x="930" y="1356"/>
                    <a:pt x="1126" y="1207"/>
                  </a:cubicBezTo>
                  <a:cubicBezTo>
                    <a:pt x="1784" y="721"/>
                    <a:pt x="1455" y="110"/>
                    <a:pt x="2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5" name="Google Shape;38505;p37"/>
            <p:cNvSpPr/>
            <p:nvPr/>
          </p:nvSpPr>
          <p:spPr>
            <a:xfrm>
              <a:off x="7924667" y="3951528"/>
              <a:ext cx="132250" cy="119667"/>
            </a:xfrm>
            <a:custGeom>
              <a:avLst/>
              <a:gdLst/>
              <a:ahLst/>
              <a:cxnLst/>
              <a:rect l="l" t="t" r="r" b="b"/>
              <a:pathLst>
                <a:path w="2039" h="1845" extrusionOk="0">
                  <a:moveTo>
                    <a:pt x="1031" y="1"/>
                  </a:moveTo>
                  <a:cubicBezTo>
                    <a:pt x="955" y="1"/>
                    <a:pt x="877" y="10"/>
                    <a:pt x="800" y="30"/>
                  </a:cubicBezTo>
                  <a:cubicBezTo>
                    <a:pt x="314" y="155"/>
                    <a:pt x="1" y="641"/>
                    <a:pt x="126" y="1142"/>
                  </a:cubicBezTo>
                  <a:cubicBezTo>
                    <a:pt x="232" y="1567"/>
                    <a:pt x="607" y="1845"/>
                    <a:pt x="1014" y="1845"/>
                  </a:cubicBezTo>
                  <a:cubicBezTo>
                    <a:pt x="1088" y="1845"/>
                    <a:pt x="1164" y="1836"/>
                    <a:pt x="1239" y="1816"/>
                  </a:cubicBezTo>
                  <a:cubicBezTo>
                    <a:pt x="1740" y="1707"/>
                    <a:pt x="2038" y="1205"/>
                    <a:pt x="1928" y="704"/>
                  </a:cubicBezTo>
                  <a:cubicBezTo>
                    <a:pt x="1822" y="279"/>
                    <a:pt x="1447" y="1"/>
                    <a:pt x="10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6" name="Google Shape;38506;p37"/>
            <p:cNvSpPr/>
            <p:nvPr/>
          </p:nvSpPr>
          <p:spPr>
            <a:xfrm>
              <a:off x="8019168" y="3983375"/>
              <a:ext cx="83475" cy="77767"/>
            </a:xfrm>
            <a:custGeom>
              <a:avLst/>
              <a:gdLst/>
              <a:ahLst/>
              <a:cxnLst/>
              <a:rect l="l" t="t" r="r" b="b"/>
              <a:pathLst>
                <a:path w="1287" h="1199" extrusionOk="0">
                  <a:moveTo>
                    <a:pt x="499" y="0"/>
                  </a:moveTo>
                  <a:cubicBezTo>
                    <a:pt x="280" y="0"/>
                    <a:pt x="98" y="177"/>
                    <a:pt x="48" y="636"/>
                  </a:cubicBezTo>
                  <a:cubicBezTo>
                    <a:pt x="1" y="998"/>
                    <a:pt x="183" y="1198"/>
                    <a:pt x="442" y="1198"/>
                  </a:cubicBezTo>
                  <a:cubicBezTo>
                    <a:pt x="698" y="1198"/>
                    <a:pt x="1029" y="1002"/>
                    <a:pt x="1287" y="573"/>
                  </a:cubicBezTo>
                  <a:cubicBezTo>
                    <a:pt x="1074" y="250"/>
                    <a:pt x="759" y="0"/>
                    <a:pt x="499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7" name="Google Shape;38507;p37"/>
            <p:cNvSpPr/>
            <p:nvPr/>
          </p:nvSpPr>
          <p:spPr>
            <a:xfrm>
              <a:off x="7934850" y="4041100"/>
              <a:ext cx="118888" cy="77054"/>
            </a:xfrm>
            <a:custGeom>
              <a:avLst/>
              <a:gdLst/>
              <a:ahLst/>
              <a:cxnLst/>
              <a:rect l="l" t="t" r="r" b="b"/>
              <a:pathLst>
                <a:path w="1833" h="1188" extrusionOk="0">
                  <a:moveTo>
                    <a:pt x="975" y="0"/>
                  </a:moveTo>
                  <a:cubicBezTo>
                    <a:pt x="916" y="0"/>
                    <a:pt x="853" y="4"/>
                    <a:pt x="784" y="12"/>
                  </a:cubicBezTo>
                  <a:cubicBezTo>
                    <a:pt x="0" y="106"/>
                    <a:pt x="220" y="921"/>
                    <a:pt x="1019" y="1188"/>
                  </a:cubicBezTo>
                  <a:cubicBezTo>
                    <a:pt x="1577" y="821"/>
                    <a:pt x="1832" y="0"/>
                    <a:pt x="975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8" name="Google Shape;38508;p37"/>
            <p:cNvSpPr/>
            <p:nvPr/>
          </p:nvSpPr>
          <p:spPr>
            <a:xfrm>
              <a:off x="7884000" y="3992260"/>
              <a:ext cx="84577" cy="73940"/>
            </a:xfrm>
            <a:custGeom>
              <a:avLst/>
              <a:gdLst/>
              <a:ahLst/>
              <a:cxnLst/>
              <a:rect l="l" t="t" r="r" b="b"/>
              <a:pathLst>
                <a:path w="1304" h="1140" extrusionOk="0">
                  <a:moveTo>
                    <a:pt x="727" y="0"/>
                  </a:moveTo>
                  <a:cubicBezTo>
                    <a:pt x="420" y="0"/>
                    <a:pt x="51" y="362"/>
                    <a:pt x="1" y="922"/>
                  </a:cubicBezTo>
                  <a:cubicBezTo>
                    <a:pt x="198" y="1052"/>
                    <a:pt x="461" y="1140"/>
                    <a:pt x="689" y="1140"/>
                  </a:cubicBezTo>
                  <a:cubicBezTo>
                    <a:pt x="1039" y="1140"/>
                    <a:pt x="1303" y="931"/>
                    <a:pt x="1113" y="342"/>
                  </a:cubicBezTo>
                  <a:cubicBezTo>
                    <a:pt x="1042" y="106"/>
                    <a:pt x="894" y="0"/>
                    <a:pt x="727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9" name="Google Shape;38509;p37"/>
            <p:cNvSpPr/>
            <p:nvPr/>
          </p:nvSpPr>
          <p:spPr>
            <a:xfrm>
              <a:off x="7961702" y="3912677"/>
              <a:ext cx="108900" cy="78805"/>
            </a:xfrm>
            <a:custGeom>
              <a:avLst/>
              <a:gdLst/>
              <a:ahLst/>
              <a:cxnLst/>
              <a:rect l="l" t="t" r="r" b="b"/>
              <a:pathLst>
                <a:path w="1679" h="1215" extrusionOk="0">
                  <a:moveTo>
                    <a:pt x="1462" y="0"/>
                  </a:moveTo>
                  <a:cubicBezTo>
                    <a:pt x="569" y="0"/>
                    <a:pt x="1" y="490"/>
                    <a:pt x="730" y="1067"/>
                  </a:cubicBezTo>
                  <a:cubicBezTo>
                    <a:pt x="861" y="1169"/>
                    <a:pt x="983" y="1215"/>
                    <a:pt x="1093" y="1215"/>
                  </a:cubicBezTo>
                  <a:cubicBezTo>
                    <a:pt x="1458" y="1215"/>
                    <a:pt x="1678" y="701"/>
                    <a:pt x="1546" y="2"/>
                  </a:cubicBezTo>
                  <a:cubicBezTo>
                    <a:pt x="1518" y="1"/>
                    <a:pt x="1490" y="0"/>
                    <a:pt x="1462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0" name="Google Shape;38510;p37"/>
            <p:cNvSpPr/>
            <p:nvPr/>
          </p:nvSpPr>
          <p:spPr>
            <a:xfrm>
              <a:off x="7907155" y="3910731"/>
              <a:ext cx="102998" cy="81853"/>
            </a:xfrm>
            <a:custGeom>
              <a:avLst/>
              <a:gdLst/>
              <a:ahLst/>
              <a:cxnLst/>
              <a:rect l="l" t="t" r="r" b="b"/>
              <a:pathLst>
                <a:path w="1588" h="1262" extrusionOk="0">
                  <a:moveTo>
                    <a:pt x="192" y="0"/>
                  </a:moveTo>
                  <a:lnTo>
                    <a:pt x="192" y="0"/>
                  </a:lnTo>
                  <a:cubicBezTo>
                    <a:pt x="0" y="636"/>
                    <a:pt x="129" y="1262"/>
                    <a:pt x="544" y="1262"/>
                  </a:cubicBezTo>
                  <a:cubicBezTo>
                    <a:pt x="672" y="1262"/>
                    <a:pt x="827" y="1202"/>
                    <a:pt x="1007" y="1066"/>
                  </a:cubicBezTo>
                  <a:cubicBezTo>
                    <a:pt x="1587" y="643"/>
                    <a:pt x="1289" y="94"/>
                    <a:pt x="192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1" name="Google Shape;38511;p37"/>
            <p:cNvSpPr/>
            <p:nvPr/>
          </p:nvSpPr>
          <p:spPr>
            <a:xfrm>
              <a:off x="7929078" y="3937129"/>
              <a:ext cx="67844" cy="54028"/>
            </a:xfrm>
            <a:custGeom>
              <a:avLst/>
              <a:gdLst/>
              <a:ahLst/>
              <a:cxnLst/>
              <a:rect l="l" t="t" r="r" b="b"/>
              <a:pathLst>
                <a:path w="1046" h="833" extrusionOk="0">
                  <a:moveTo>
                    <a:pt x="121" y="1"/>
                  </a:moveTo>
                  <a:cubicBezTo>
                    <a:pt x="1" y="421"/>
                    <a:pt x="83" y="832"/>
                    <a:pt x="361" y="832"/>
                  </a:cubicBezTo>
                  <a:cubicBezTo>
                    <a:pt x="445" y="832"/>
                    <a:pt x="548" y="794"/>
                    <a:pt x="669" y="706"/>
                  </a:cubicBezTo>
                  <a:cubicBezTo>
                    <a:pt x="1045" y="424"/>
                    <a:pt x="842" y="48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2" name="Google Shape;38512;p37"/>
            <p:cNvSpPr/>
            <p:nvPr/>
          </p:nvSpPr>
          <p:spPr>
            <a:xfrm>
              <a:off x="7941790" y="3951399"/>
              <a:ext cx="54093" cy="42094"/>
            </a:xfrm>
            <a:custGeom>
              <a:avLst/>
              <a:gdLst/>
              <a:ahLst/>
              <a:cxnLst/>
              <a:rect l="l" t="t" r="r" b="b"/>
              <a:pathLst>
                <a:path w="834" h="649" extrusionOk="0">
                  <a:moveTo>
                    <a:pt x="97" y="0"/>
                  </a:moveTo>
                  <a:cubicBezTo>
                    <a:pt x="1" y="324"/>
                    <a:pt x="70" y="649"/>
                    <a:pt x="284" y="649"/>
                  </a:cubicBezTo>
                  <a:cubicBezTo>
                    <a:pt x="350" y="649"/>
                    <a:pt x="429" y="618"/>
                    <a:pt x="520" y="549"/>
                  </a:cubicBezTo>
                  <a:cubicBezTo>
                    <a:pt x="834" y="329"/>
                    <a:pt x="677" y="32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3" name="Google Shape;38513;p37"/>
            <p:cNvSpPr/>
            <p:nvPr/>
          </p:nvSpPr>
          <p:spPr>
            <a:xfrm>
              <a:off x="7977269" y="3939140"/>
              <a:ext cx="69854" cy="50007"/>
            </a:xfrm>
            <a:custGeom>
              <a:avLst/>
              <a:gdLst/>
              <a:ahLst/>
              <a:cxnLst/>
              <a:rect l="l" t="t" r="r" b="b"/>
              <a:pathLst>
                <a:path w="1077" h="771" extrusionOk="0">
                  <a:moveTo>
                    <a:pt x="949" y="1"/>
                  </a:moveTo>
                  <a:cubicBezTo>
                    <a:pt x="377" y="1"/>
                    <a:pt x="1" y="308"/>
                    <a:pt x="475" y="675"/>
                  </a:cubicBezTo>
                  <a:cubicBezTo>
                    <a:pt x="559" y="741"/>
                    <a:pt x="638" y="771"/>
                    <a:pt x="708" y="771"/>
                  </a:cubicBezTo>
                  <a:cubicBezTo>
                    <a:pt x="939" y="771"/>
                    <a:pt x="1076" y="446"/>
                    <a:pt x="992" y="1"/>
                  </a:cubicBezTo>
                  <a:cubicBezTo>
                    <a:pt x="978" y="1"/>
                    <a:pt x="964" y="1"/>
                    <a:pt x="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4" name="Google Shape;38514;p37"/>
            <p:cNvSpPr/>
            <p:nvPr/>
          </p:nvSpPr>
          <p:spPr>
            <a:xfrm>
              <a:off x="7976296" y="3952372"/>
              <a:ext cx="60644" cy="42872"/>
            </a:xfrm>
            <a:custGeom>
              <a:avLst/>
              <a:gdLst/>
              <a:ahLst/>
              <a:cxnLst/>
              <a:rect l="l" t="t" r="r" b="b"/>
              <a:pathLst>
                <a:path w="935" h="661" extrusionOk="0">
                  <a:moveTo>
                    <a:pt x="807" y="0"/>
                  </a:moveTo>
                  <a:cubicBezTo>
                    <a:pt x="314" y="0"/>
                    <a:pt x="0" y="261"/>
                    <a:pt x="411" y="581"/>
                  </a:cubicBezTo>
                  <a:cubicBezTo>
                    <a:pt x="484" y="635"/>
                    <a:pt x="553" y="660"/>
                    <a:pt x="614" y="660"/>
                  </a:cubicBezTo>
                  <a:cubicBezTo>
                    <a:pt x="815" y="660"/>
                    <a:pt x="935" y="386"/>
                    <a:pt x="850" y="1"/>
                  </a:cubicBezTo>
                  <a:cubicBezTo>
                    <a:pt x="836" y="0"/>
                    <a:pt x="821" y="0"/>
                    <a:pt x="8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5" name="Google Shape;38515;p37"/>
            <p:cNvSpPr/>
            <p:nvPr/>
          </p:nvSpPr>
          <p:spPr>
            <a:xfrm>
              <a:off x="8018714" y="3994531"/>
              <a:ext cx="56493" cy="52472"/>
            </a:xfrm>
            <a:custGeom>
              <a:avLst/>
              <a:gdLst/>
              <a:ahLst/>
              <a:cxnLst/>
              <a:rect l="l" t="t" r="r" b="b"/>
              <a:pathLst>
                <a:path w="871" h="809" extrusionOk="0">
                  <a:moveTo>
                    <a:pt x="338" y="1"/>
                  </a:moveTo>
                  <a:cubicBezTo>
                    <a:pt x="186" y="1"/>
                    <a:pt x="60" y="122"/>
                    <a:pt x="24" y="432"/>
                  </a:cubicBezTo>
                  <a:cubicBezTo>
                    <a:pt x="0" y="675"/>
                    <a:pt x="126" y="809"/>
                    <a:pt x="300" y="809"/>
                  </a:cubicBezTo>
                  <a:cubicBezTo>
                    <a:pt x="475" y="809"/>
                    <a:pt x="698" y="675"/>
                    <a:pt x="870" y="385"/>
                  </a:cubicBezTo>
                  <a:cubicBezTo>
                    <a:pt x="727" y="166"/>
                    <a:pt x="515" y="1"/>
                    <a:pt x="3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6" name="Google Shape;38516;p37"/>
            <p:cNvSpPr/>
            <p:nvPr/>
          </p:nvSpPr>
          <p:spPr>
            <a:xfrm>
              <a:off x="8006002" y="3993104"/>
              <a:ext cx="57012" cy="52537"/>
            </a:xfrm>
            <a:custGeom>
              <a:avLst/>
              <a:gdLst/>
              <a:ahLst/>
              <a:cxnLst/>
              <a:rect l="l" t="t" r="r" b="b"/>
              <a:pathLst>
                <a:path w="879" h="810" extrusionOk="0">
                  <a:moveTo>
                    <a:pt x="331" y="1"/>
                  </a:moveTo>
                  <a:cubicBezTo>
                    <a:pt x="181" y="1"/>
                    <a:pt x="61" y="123"/>
                    <a:pt x="32" y="439"/>
                  </a:cubicBezTo>
                  <a:cubicBezTo>
                    <a:pt x="0" y="676"/>
                    <a:pt x="124" y="809"/>
                    <a:pt x="300" y="809"/>
                  </a:cubicBezTo>
                  <a:cubicBezTo>
                    <a:pt x="474" y="809"/>
                    <a:pt x="699" y="679"/>
                    <a:pt x="878" y="392"/>
                  </a:cubicBezTo>
                  <a:cubicBezTo>
                    <a:pt x="725" y="171"/>
                    <a:pt x="508" y="1"/>
                    <a:pt x="3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7" name="Google Shape;38517;p37"/>
            <p:cNvSpPr/>
            <p:nvPr/>
          </p:nvSpPr>
          <p:spPr>
            <a:xfrm>
              <a:off x="7955152" y="4039219"/>
              <a:ext cx="83021" cy="54547"/>
            </a:xfrm>
            <a:custGeom>
              <a:avLst/>
              <a:gdLst/>
              <a:ahLst/>
              <a:cxnLst/>
              <a:rect l="l" t="t" r="r" b="b"/>
              <a:pathLst>
                <a:path w="1280" h="841" extrusionOk="0">
                  <a:moveTo>
                    <a:pt x="689" y="1"/>
                  </a:moveTo>
                  <a:cubicBezTo>
                    <a:pt x="646" y="1"/>
                    <a:pt x="600" y="4"/>
                    <a:pt x="549" y="10"/>
                  </a:cubicBezTo>
                  <a:cubicBezTo>
                    <a:pt x="1" y="73"/>
                    <a:pt x="157" y="652"/>
                    <a:pt x="722" y="841"/>
                  </a:cubicBezTo>
                  <a:cubicBezTo>
                    <a:pt x="1117" y="577"/>
                    <a:pt x="1279" y="1"/>
                    <a:pt x="6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8" name="Google Shape;38518;p37"/>
            <p:cNvSpPr/>
            <p:nvPr/>
          </p:nvSpPr>
          <p:spPr>
            <a:xfrm>
              <a:off x="7957227" y="4022939"/>
              <a:ext cx="82956" cy="54547"/>
            </a:xfrm>
            <a:custGeom>
              <a:avLst/>
              <a:gdLst/>
              <a:ahLst/>
              <a:cxnLst/>
              <a:rect l="l" t="t" r="r" b="b"/>
              <a:pathLst>
                <a:path w="1279" h="841" extrusionOk="0">
                  <a:moveTo>
                    <a:pt x="688" y="1"/>
                  </a:moveTo>
                  <a:cubicBezTo>
                    <a:pt x="646" y="1"/>
                    <a:pt x="599" y="4"/>
                    <a:pt x="549" y="10"/>
                  </a:cubicBezTo>
                  <a:cubicBezTo>
                    <a:pt x="0" y="88"/>
                    <a:pt x="157" y="653"/>
                    <a:pt x="721" y="841"/>
                  </a:cubicBezTo>
                  <a:cubicBezTo>
                    <a:pt x="1116" y="578"/>
                    <a:pt x="1279" y="1"/>
                    <a:pt x="6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9" name="Google Shape;38519;p37"/>
            <p:cNvSpPr/>
            <p:nvPr/>
          </p:nvSpPr>
          <p:spPr>
            <a:xfrm>
              <a:off x="7908388" y="4002573"/>
              <a:ext cx="57466" cy="49877"/>
            </a:xfrm>
            <a:custGeom>
              <a:avLst/>
              <a:gdLst/>
              <a:ahLst/>
              <a:cxnLst/>
              <a:rect l="l" t="t" r="r" b="b"/>
              <a:pathLst>
                <a:path w="886" h="769" extrusionOk="0">
                  <a:moveTo>
                    <a:pt x="494" y="0"/>
                  </a:moveTo>
                  <a:cubicBezTo>
                    <a:pt x="288" y="0"/>
                    <a:pt x="41" y="245"/>
                    <a:pt x="1" y="622"/>
                  </a:cubicBezTo>
                  <a:cubicBezTo>
                    <a:pt x="137" y="709"/>
                    <a:pt x="317" y="768"/>
                    <a:pt x="472" y="768"/>
                  </a:cubicBezTo>
                  <a:cubicBezTo>
                    <a:pt x="709" y="768"/>
                    <a:pt x="886" y="628"/>
                    <a:pt x="753" y="230"/>
                  </a:cubicBezTo>
                  <a:cubicBezTo>
                    <a:pt x="704" y="71"/>
                    <a:pt x="605" y="0"/>
                    <a:pt x="4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0" name="Google Shape;38520;p37"/>
            <p:cNvSpPr/>
            <p:nvPr/>
          </p:nvSpPr>
          <p:spPr>
            <a:xfrm>
              <a:off x="7926678" y="3996736"/>
              <a:ext cx="56817" cy="49683"/>
            </a:xfrm>
            <a:custGeom>
              <a:avLst/>
              <a:gdLst/>
              <a:ahLst/>
              <a:cxnLst/>
              <a:rect l="l" t="t" r="r" b="b"/>
              <a:pathLst>
                <a:path w="876" h="766" extrusionOk="0">
                  <a:moveTo>
                    <a:pt x="485" y="0"/>
                  </a:moveTo>
                  <a:cubicBezTo>
                    <a:pt x="276" y="0"/>
                    <a:pt x="31" y="244"/>
                    <a:pt x="1" y="618"/>
                  </a:cubicBezTo>
                  <a:cubicBezTo>
                    <a:pt x="132" y="705"/>
                    <a:pt x="310" y="765"/>
                    <a:pt x="465" y="765"/>
                  </a:cubicBezTo>
                  <a:cubicBezTo>
                    <a:pt x="698" y="765"/>
                    <a:pt x="876" y="628"/>
                    <a:pt x="753" y="242"/>
                  </a:cubicBezTo>
                  <a:cubicBezTo>
                    <a:pt x="703" y="74"/>
                    <a:pt x="599" y="0"/>
                    <a:pt x="4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1" name="Google Shape;38521;p37"/>
            <p:cNvSpPr/>
            <p:nvPr/>
          </p:nvSpPr>
          <p:spPr>
            <a:xfrm>
              <a:off x="7947044" y="3989342"/>
              <a:ext cx="56947" cy="49618"/>
            </a:xfrm>
            <a:custGeom>
              <a:avLst/>
              <a:gdLst/>
              <a:ahLst/>
              <a:cxnLst/>
              <a:rect l="l" t="t" r="r" b="b"/>
              <a:pathLst>
                <a:path w="878" h="765" extrusionOk="0">
                  <a:moveTo>
                    <a:pt x="483" y="0"/>
                  </a:moveTo>
                  <a:cubicBezTo>
                    <a:pt x="274" y="0"/>
                    <a:pt x="31" y="245"/>
                    <a:pt x="0" y="622"/>
                  </a:cubicBezTo>
                  <a:cubicBezTo>
                    <a:pt x="128" y="707"/>
                    <a:pt x="301" y="764"/>
                    <a:pt x="453" y="764"/>
                  </a:cubicBezTo>
                  <a:cubicBezTo>
                    <a:pt x="691" y="764"/>
                    <a:pt x="877" y="623"/>
                    <a:pt x="753" y="230"/>
                  </a:cubicBezTo>
                  <a:cubicBezTo>
                    <a:pt x="698" y="71"/>
                    <a:pt x="595" y="0"/>
                    <a:pt x="4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2" name="Google Shape;38522;p37"/>
            <p:cNvSpPr/>
            <p:nvPr/>
          </p:nvSpPr>
          <p:spPr>
            <a:xfrm>
              <a:off x="7964297" y="4012172"/>
              <a:ext cx="69335" cy="52147"/>
            </a:xfrm>
            <a:custGeom>
              <a:avLst/>
              <a:gdLst/>
              <a:ahLst/>
              <a:cxnLst/>
              <a:rect l="l" t="t" r="r" b="b"/>
              <a:pathLst>
                <a:path w="1069" h="804" extrusionOk="0">
                  <a:moveTo>
                    <a:pt x="554" y="1"/>
                  </a:moveTo>
                  <a:cubicBezTo>
                    <a:pt x="533" y="1"/>
                    <a:pt x="510" y="2"/>
                    <a:pt x="487" y="4"/>
                  </a:cubicBezTo>
                  <a:cubicBezTo>
                    <a:pt x="1" y="51"/>
                    <a:pt x="142" y="505"/>
                    <a:pt x="628" y="803"/>
                  </a:cubicBezTo>
                  <a:cubicBezTo>
                    <a:pt x="899" y="532"/>
                    <a:pt x="1069" y="1"/>
                    <a:pt x="5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3" name="Google Shape;38523;p37"/>
            <p:cNvSpPr/>
            <p:nvPr/>
          </p:nvSpPr>
          <p:spPr>
            <a:xfrm>
              <a:off x="7996467" y="3993558"/>
              <a:ext cx="56363" cy="44494"/>
            </a:xfrm>
            <a:custGeom>
              <a:avLst/>
              <a:gdLst/>
              <a:ahLst/>
              <a:cxnLst/>
              <a:rect l="l" t="t" r="r" b="b"/>
              <a:pathLst>
                <a:path w="869" h="686" extrusionOk="0">
                  <a:moveTo>
                    <a:pt x="351" y="1"/>
                  </a:moveTo>
                  <a:cubicBezTo>
                    <a:pt x="234" y="1"/>
                    <a:pt x="129" y="85"/>
                    <a:pt x="69" y="306"/>
                  </a:cubicBezTo>
                  <a:cubicBezTo>
                    <a:pt x="0" y="564"/>
                    <a:pt x="115" y="685"/>
                    <a:pt x="306" y="685"/>
                  </a:cubicBezTo>
                  <a:cubicBezTo>
                    <a:pt x="462" y="685"/>
                    <a:pt x="670" y="603"/>
                    <a:pt x="868" y="447"/>
                  </a:cubicBezTo>
                  <a:cubicBezTo>
                    <a:pt x="762" y="224"/>
                    <a:pt x="541" y="1"/>
                    <a:pt x="3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4" name="Google Shape;38524;p37"/>
            <p:cNvSpPr/>
            <p:nvPr/>
          </p:nvSpPr>
          <p:spPr>
            <a:xfrm>
              <a:off x="7969421" y="3963592"/>
              <a:ext cx="67390" cy="51434"/>
            </a:xfrm>
            <a:custGeom>
              <a:avLst/>
              <a:gdLst/>
              <a:ahLst/>
              <a:cxnLst/>
              <a:rect l="l" t="t" r="r" b="b"/>
              <a:pathLst>
                <a:path w="1039" h="793" extrusionOk="0">
                  <a:moveTo>
                    <a:pt x="862" y="0"/>
                  </a:moveTo>
                  <a:lnTo>
                    <a:pt x="862" y="0"/>
                  </a:lnTo>
                  <a:cubicBezTo>
                    <a:pt x="470" y="63"/>
                    <a:pt x="0" y="423"/>
                    <a:pt x="502" y="721"/>
                  </a:cubicBezTo>
                  <a:cubicBezTo>
                    <a:pt x="584" y="770"/>
                    <a:pt x="657" y="792"/>
                    <a:pt x="718" y="792"/>
                  </a:cubicBezTo>
                  <a:cubicBezTo>
                    <a:pt x="972" y="792"/>
                    <a:pt x="1039" y="417"/>
                    <a:pt x="8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5" name="Google Shape;38525;p37"/>
            <p:cNvSpPr/>
            <p:nvPr/>
          </p:nvSpPr>
          <p:spPr>
            <a:xfrm>
              <a:off x="7959562" y="3973775"/>
              <a:ext cx="64795" cy="46634"/>
            </a:xfrm>
            <a:custGeom>
              <a:avLst/>
              <a:gdLst/>
              <a:ahLst/>
              <a:cxnLst/>
              <a:rect l="l" t="t" r="r" b="b"/>
              <a:pathLst>
                <a:path w="999" h="719" extrusionOk="0">
                  <a:moveTo>
                    <a:pt x="74" y="0"/>
                  </a:moveTo>
                  <a:cubicBezTo>
                    <a:pt x="0" y="306"/>
                    <a:pt x="71" y="718"/>
                    <a:pt x="337" y="718"/>
                  </a:cubicBezTo>
                  <a:cubicBezTo>
                    <a:pt x="411" y="718"/>
                    <a:pt x="501" y="686"/>
                    <a:pt x="607" y="611"/>
                  </a:cubicBezTo>
                  <a:cubicBezTo>
                    <a:pt x="999" y="313"/>
                    <a:pt x="638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6" name="Google Shape;38526;p37"/>
            <p:cNvSpPr/>
            <p:nvPr/>
          </p:nvSpPr>
          <p:spPr>
            <a:xfrm>
              <a:off x="7920581" y="3913780"/>
              <a:ext cx="32625" cy="39694"/>
            </a:xfrm>
            <a:custGeom>
              <a:avLst/>
              <a:gdLst/>
              <a:ahLst/>
              <a:cxnLst/>
              <a:rect l="l" t="t" r="r" b="b"/>
              <a:pathLst>
                <a:path w="503" h="612" extrusionOk="0">
                  <a:moveTo>
                    <a:pt x="1" y="0"/>
                  </a:moveTo>
                  <a:lnTo>
                    <a:pt x="424" y="612"/>
                  </a:lnTo>
                  <a:lnTo>
                    <a:pt x="502" y="54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7" name="Google Shape;38527;p37"/>
            <p:cNvSpPr/>
            <p:nvPr/>
          </p:nvSpPr>
          <p:spPr>
            <a:xfrm>
              <a:off x="8031427" y="3909694"/>
              <a:ext cx="30549" cy="41770"/>
            </a:xfrm>
            <a:custGeom>
              <a:avLst/>
              <a:gdLst/>
              <a:ahLst/>
              <a:cxnLst/>
              <a:rect l="l" t="t" r="r" b="b"/>
              <a:pathLst>
                <a:path w="471" h="644" extrusionOk="0">
                  <a:moveTo>
                    <a:pt x="471" y="1"/>
                  </a:moveTo>
                  <a:lnTo>
                    <a:pt x="0" y="580"/>
                  </a:lnTo>
                  <a:lnTo>
                    <a:pt x="79" y="643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8" name="Google Shape;38528;p37"/>
            <p:cNvSpPr/>
            <p:nvPr/>
          </p:nvSpPr>
          <p:spPr>
            <a:xfrm>
              <a:off x="8062949" y="4016453"/>
              <a:ext cx="48840" cy="6162"/>
            </a:xfrm>
            <a:custGeom>
              <a:avLst/>
              <a:gdLst/>
              <a:ahLst/>
              <a:cxnLst/>
              <a:rect l="l" t="t" r="r" b="b"/>
              <a:pathLst>
                <a:path w="753" h="95" extrusionOk="0">
                  <a:moveTo>
                    <a:pt x="0" y="0"/>
                  </a:moveTo>
                  <a:lnTo>
                    <a:pt x="0" y="94"/>
                  </a:lnTo>
                  <a:lnTo>
                    <a:pt x="753" y="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9" name="Google Shape;38529;p37"/>
            <p:cNvSpPr/>
            <p:nvPr/>
          </p:nvSpPr>
          <p:spPr>
            <a:xfrm>
              <a:off x="7880952" y="4032733"/>
              <a:ext cx="45791" cy="22377"/>
            </a:xfrm>
            <a:custGeom>
              <a:avLst/>
              <a:gdLst/>
              <a:ahLst/>
              <a:cxnLst/>
              <a:rect l="l" t="t" r="r" b="b"/>
              <a:pathLst>
                <a:path w="706" h="345" extrusionOk="0">
                  <a:moveTo>
                    <a:pt x="675" y="0"/>
                  </a:moveTo>
                  <a:lnTo>
                    <a:pt x="1" y="345"/>
                  </a:lnTo>
                  <a:lnTo>
                    <a:pt x="706" y="94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0" name="Google Shape;38530;p37"/>
            <p:cNvSpPr/>
            <p:nvPr/>
          </p:nvSpPr>
          <p:spPr>
            <a:xfrm>
              <a:off x="7967345" y="3984931"/>
              <a:ext cx="62071" cy="59023"/>
            </a:xfrm>
            <a:custGeom>
              <a:avLst/>
              <a:gdLst/>
              <a:ahLst/>
              <a:cxnLst/>
              <a:rect l="l" t="t" r="r" b="b"/>
              <a:pathLst>
                <a:path w="957" h="910" extrusionOk="0">
                  <a:moveTo>
                    <a:pt x="706" y="0"/>
                  </a:moveTo>
                  <a:cubicBezTo>
                    <a:pt x="612" y="16"/>
                    <a:pt x="487" y="79"/>
                    <a:pt x="424" y="141"/>
                  </a:cubicBezTo>
                  <a:cubicBezTo>
                    <a:pt x="361" y="110"/>
                    <a:pt x="267" y="94"/>
                    <a:pt x="158" y="94"/>
                  </a:cubicBezTo>
                  <a:cubicBezTo>
                    <a:pt x="142" y="157"/>
                    <a:pt x="142" y="236"/>
                    <a:pt x="158" y="298"/>
                  </a:cubicBezTo>
                  <a:cubicBezTo>
                    <a:pt x="79" y="361"/>
                    <a:pt x="17" y="455"/>
                    <a:pt x="1" y="596"/>
                  </a:cubicBezTo>
                  <a:cubicBezTo>
                    <a:pt x="79" y="648"/>
                    <a:pt x="167" y="678"/>
                    <a:pt x="249" y="678"/>
                  </a:cubicBezTo>
                  <a:cubicBezTo>
                    <a:pt x="266" y="678"/>
                    <a:pt x="283" y="677"/>
                    <a:pt x="299" y="674"/>
                  </a:cubicBezTo>
                  <a:cubicBezTo>
                    <a:pt x="330" y="768"/>
                    <a:pt x="408" y="847"/>
                    <a:pt x="518" y="910"/>
                  </a:cubicBezTo>
                  <a:cubicBezTo>
                    <a:pt x="596" y="847"/>
                    <a:pt x="643" y="753"/>
                    <a:pt x="659" y="674"/>
                  </a:cubicBezTo>
                  <a:cubicBezTo>
                    <a:pt x="753" y="659"/>
                    <a:pt x="863" y="627"/>
                    <a:pt x="957" y="533"/>
                  </a:cubicBezTo>
                  <a:cubicBezTo>
                    <a:pt x="910" y="455"/>
                    <a:pt x="847" y="361"/>
                    <a:pt x="769" y="314"/>
                  </a:cubicBezTo>
                  <a:cubicBezTo>
                    <a:pt x="785" y="236"/>
                    <a:pt x="769" y="126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1" name="Google Shape;38531;p37"/>
            <p:cNvSpPr/>
            <p:nvPr/>
          </p:nvSpPr>
          <p:spPr>
            <a:xfrm>
              <a:off x="7989722" y="4006270"/>
              <a:ext cx="14334" cy="13556"/>
            </a:xfrm>
            <a:custGeom>
              <a:avLst/>
              <a:gdLst/>
              <a:ahLst/>
              <a:cxnLst/>
              <a:rect l="l" t="t" r="r" b="b"/>
              <a:pathLst>
                <a:path w="221" h="209" extrusionOk="0">
                  <a:moveTo>
                    <a:pt x="95" y="1"/>
                  </a:moveTo>
                  <a:cubicBezTo>
                    <a:pt x="32" y="16"/>
                    <a:pt x="1" y="79"/>
                    <a:pt x="16" y="126"/>
                  </a:cubicBezTo>
                  <a:cubicBezTo>
                    <a:pt x="29" y="178"/>
                    <a:pt x="64" y="208"/>
                    <a:pt x="111" y="208"/>
                  </a:cubicBezTo>
                  <a:cubicBezTo>
                    <a:pt x="121" y="208"/>
                    <a:pt x="131" y="207"/>
                    <a:pt x="142" y="204"/>
                  </a:cubicBezTo>
                  <a:cubicBezTo>
                    <a:pt x="189" y="189"/>
                    <a:pt x="220" y="142"/>
                    <a:pt x="220" y="79"/>
                  </a:cubicBezTo>
                  <a:cubicBezTo>
                    <a:pt x="204" y="32"/>
                    <a:pt x="142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2" name="Google Shape;38532;p37"/>
            <p:cNvSpPr/>
            <p:nvPr/>
          </p:nvSpPr>
          <p:spPr>
            <a:xfrm>
              <a:off x="7995819" y="4077422"/>
              <a:ext cx="6162" cy="48904"/>
            </a:xfrm>
            <a:custGeom>
              <a:avLst/>
              <a:gdLst/>
              <a:ahLst/>
              <a:cxnLst/>
              <a:rect l="l" t="t" r="r" b="b"/>
              <a:pathLst>
                <a:path w="95" h="754" extrusionOk="0">
                  <a:moveTo>
                    <a:pt x="1" y="1"/>
                  </a:moveTo>
                  <a:lnTo>
                    <a:pt x="95" y="753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3" name="Google Shape;38533;p37"/>
            <p:cNvSpPr/>
            <p:nvPr/>
          </p:nvSpPr>
          <p:spPr>
            <a:xfrm>
              <a:off x="8178789" y="4276218"/>
              <a:ext cx="67195" cy="62460"/>
            </a:xfrm>
            <a:custGeom>
              <a:avLst/>
              <a:gdLst/>
              <a:ahLst/>
              <a:cxnLst/>
              <a:rect l="l" t="t" r="r" b="b"/>
              <a:pathLst>
                <a:path w="1036" h="963" extrusionOk="0">
                  <a:moveTo>
                    <a:pt x="391" y="1"/>
                  </a:moveTo>
                  <a:cubicBezTo>
                    <a:pt x="213" y="1"/>
                    <a:pt x="68" y="143"/>
                    <a:pt x="32" y="510"/>
                  </a:cubicBezTo>
                  <a:cubicBezTo>
                    <a:pt x="1" y="801"/>
                    <a:pt x="148" y="962"/>
                    <a:pt x="356" y="962"/>
                  </a:cubicBezTo>
                  <a:cubicBezTo>
                    <a:pt x="561" y="962"/>
                    <a:pt x="825" y="805"/>
                    <a:pt x="1036" y="463"/>
                  </a:cubicBezTo>
                  <a:cubicBezTo>
                    <a:pt x="857" y="199"/>
                    <a:pt x="601" y="1"/>
                    <a:pt x="3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4" name="Google Shape;38534;p37"/>
            <p:cNvSpPr/>
            <p:nvPr/>
          </p:nvSpPr>
          <p:spPr>
            <a:xfrm>
              <a:off x="8111724" y="4322722"/>
              <a:ext cx="93852" cy="61812"/>
            </a:xfrm>
            <a:custGeom>
              <a:avLst/>
              <a:gdLst/>
              <a:ahLst/>
              <a:cxnLst/>
              <a:rect l="l" t="t" r="r" b="b"/>
              <a:pathLst>
                <a:path w="1447" h="953" extrusionOk="0">
                  <a:moveTo>
                    <a:pt x="774" y="1"/>
                  </a:moveTo>
                  <a:cubicBezTo>
                    <a:pt x="725" y="1"/>
                    <a:pt x="671" y="4"/>
                    <a:pt x="612" y="12"/>
                  </a:cubicBezTo>
                  <a:cubicBezTo>
                    <a:pt x="1" y="90"/>
                    <a:pt x="157" y="733"/>
                    <a:pt x="800" y="952"/>
                  </a:cubicBezTo>
                  <a:cubicBezTo>
                    <a:pt x="1253" y="660"/>
                    <a:pt x="1447" y="1"/>
                    <a:pt x="7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5" name="Google Shape;38535;p37"/>
            <p:cNvSpPr/>
            <p:nvPr/>
          </p:nvSpPr>
          <p:spPr>
            <a:xfrm>
              <a:off x="8071056" y="4283158"/>
              <a:ext cx="66871" cy="58958"/>
            </a:xfrm>
            <a:custGeom>
              <a:avLst/>
              <a:gdLst/>
              <a:ahLst/>
              <a:cxnLst/>
              <a:rect l="l" t="t" r="r" b="b"/>
              <a:pathLst>
                <a:path w="1031" h="909" extrusionOk="0">
                  <a:moveTo>
                    <a:pt x="570" y="1"/>
                  </a:moveTo>
                  <a:cubicBezTo>
                    <a:pt x="328" y="1"/>
                    <a:pt x="41" y="293"/>
                    <a:pt x="1" y="732"/>
                  </a:cubicBezTo>
                  <a:cubicBezTo>
                    <a:pt x="155" y="837"/>
                    <a:pt x="364" y="908"/>
                    <a:pt x="545" y="908"/>
                  </a:cubicBezTo>
                  <a:cubicBezTo>
                    <a:pt x="821" y="908"/>
                    <a:pt x="1030" y="742"/>
                    <a:pt x="878" y="277"/>
                  </a:cubicBezTo>
                  <a:cubicBezTo>
                    <a:pt x="818" y="85"/>
                    <a:pt x="700" y="1"/>
                    <a:pt x="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6" name="Google Shape;38536;p37"/>
            <p:cNvSpPr/>
            <p:nvPr/>
          </p:nvSpPr>
          <p:spPr>
            <a:xfrm>
              <a:off x="8131830" y="4219724"/>
              <a:ext cx="87626" cy="62914"/>
            </a:xfrm>
            <a:custGeom>
              <a:avLst/>
              <a:gdLst/>
              <a:ahLst/>
              <a:cxnLst/>
              <a:rect l="l" t="t" r="r" b="b"/>
              <a:pathLst>
                <a:path w="1351" h="970" extrusionOk="0">
                  <a:moveTo>
                    <a:pt x="1199" y="1"/>
                  </a:moveTo>
                  <a:cubicBezTo>
                    <a:pt x="471" y="1"/>
                    <a:pt x="0" y="386"/>
                    <a:pt x="600" y="848"/>
                  </a:cubicBezTo>
                  <a:cubicBezTo>
                    <a:pt x="702" y="931"/>
                    <a:pt x="799" y="969"/>
                    <a:pt x="886" y="969"/>
                  </a:cubicBezTo>
                  <a:cubicBezTo>
                    <a:pt x="1173" y="969"/>
                    <a:pt x="1351" y="555"/>
                    <a:pt x="1242" y="1"/>
                  </a:cubicBezTo>
                  <a:cubicBezTo>
                    <a:pt x="1228" y="1"/>
                    <a:pt x="1213" y="1"/>
                    <a:pt x="1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7" name="Google Shape;38537;p37"/>
            <p:cNvSpPr/>
            <p:nvPr/>
          </p:nvSpPr>
          <p:spPr>
            <a:xfrm>
              <a:off x="8089152" y="4217714"/>
              <a:ext cx="81594" cy="65898"/>
            </a:xfrm>
            <a:custGeom>
              <a:avLst/>
              <a:gdLst/>
              <a:ahLst/>
              <a:cxnLst/>
              <a:rect l="l" t="t" r="r" b="b"/>
              <a:pathLst>
                <a:path w="1258" h="1016" extrusionOk="0">
                  <a:moveTo>
                    <a:pt x="145" y="1"/>
                  </a:moveTo>
                  <a:lnTo>
                    <a:pt x="145" y="1"/>
                  </a:lnTo>
                  <a:cubicBezTo>
                    <a:pt x="1" y="517"/>
                    <a:pt x="105" y="1015"/>
                    <a:pt x="437" y="1015"/>
                  </a:cubicBezTo>
                  <a:cubicBezTo>
                    <a:pt x="538" y="1015"/>
                    <a:pt x="660" y="969"/>
                    <a:pt x="803" y="863"/>
                  </a:cubicBezTo>
                  <a:cubicBezTo>
                    <a:pt x="1258" y="518"/>
                    <a:pt x="1023" y="79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8" name="Google Shape;38538;p37"/>
            <p:cNvSpPr/>
            <p:nvPr/>
          </p:nvSpPr>
          <p:spPr>
            <a:xfrm>
              <a:off x="8108675" y="4255981"/>
              <a:ext cx="94631" cy="85226"/>
            </a:xfrm>
            <a:custGeom>
              <a:avLst/>
              <a:gdLst/>
              <a:ahLst/>
              <a:cxnLst/>
              <a:rect l="l" t="t" r="r" b="b"/>
              <a:pathLst>
                <a:path w="1459" h="1314" extrusionOk="0">
                  <a:moveTo>
                    <a:pt x="733" y="0"/>
                  </a:moveTo>
                  <a:cubicBezTo>
                    <a:pt x="678" y="0"/>
                    <a:pt x="622" y="7"/>
                    <a:pt x="565" y="22"/>
                  </a:cubicBezTo>
                  <a:cubicBezTo>
                    <a:pt x="220" y="101"/>
                    <a:pt x="1" y="461"/>
                    <a:pt x="79" y="806"/>
                  </a:cubicBezTo>
                  <a:cubicBezTo>
                    <a:pt x="158" y="1110"/>
                    <a:pt x="427" y="1314"/>
                    <a:pt x="716" y="1314"/>
                  </a:cubicBezTo>
                  <a:cubicBezTo>
                    <a:pt x="770" y="1314"/>
                    <a:pt x="824" y="1307"/>
                    <a:pt x="878" y="1292"/>
                  </a:cubicBezTo>
                  <a:cubicBezTo>
                    <a:pt x="1239" y="1213"/>
                    <a:pt x="1458" y="853"/>
                    <a:pt x="1364" y="492"/>
                  </a:cubicBezTo>
                  <a:cubicBezTo>
                    <a:pt x="1285" y="202"/>
                    <a:pt x="1028" y="0"/>
                    <a:pt x="7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9" name="Google Shape;38539;p37"/>
            <p:cNvSpPr/>
            <p:nvPr/>
          </p:nvSpPr>
          <p:spPr>
            <a:xfrm>
              <a:off x="8175740" y="4278617"/>
              <a:ext cx="60060" cy="55196"/>
            </a:xfrm>
            <a:custGeom>
              <a:avLst/>
              <a:gdLst/>
              <a:ahLst/>
              <a:cxnLst/>
              <a:rect l="l" t="t" r="r" b="b"/>
              <a:pathLst>
                <a:path w="926" h="851" extrusionOk="0">
                  <a:moveTo>
                    <a:pt x="352" y="1"/>
                  </a:moveTo>
                  <a:cubicBezTo>
                    <a:pt x="196" y="1"/>
                    <a:pt x="68" y="128"/>
                    <a:pt x="32" y="457"/>
                  </a:cubicBezTo>
                  <a:cubicBezTo>
                    <a:pt x="1" y="709"/>
                    <a:pt x="132" y="851"/>
                    <a:pt x="318" y="851"/>
                  </a:cubicBezTo>
                  <a:cubicBezTo>
                    <a:pt x="502" y="851"/>
                    <a:pt x="739" y="713"/>
                    <a:pt x="926" y="410"/>
                  </a:cubicBezTo>
                  <a:cubicBezTo>
                    <a:pt x="764" y="180"/>
                    <a:pt x="538" y="1"/>
                    <a:pt x="352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0" name="Google Shape;38540;p37"/>
            <p:cNvSpPr/>
            <p:nvPr/>
          </p:nvSpPr>
          <p:spPr>
            <a:xfrm>
              <a:off x="8115810" y="4319803"/>
              <a:ext cx="84059" cy="54547"/>
            </a:xfrm>
            <a:custGeom>
              <a:avLst/>
              <a:gdLst/>
              <a:ahLst/>
              <a:cxnLst/>
              <a:rect l="l" t="t" r="r" b="b"/>
              <a:pathLst>
                <a:path w="1296" h="841" extrusionOk="0">
                  <a:moveTo>
                    <a:pt x="689" y="1"/>
                  </a:moveTo>
                  <a:cubicBezTo>
                    <a:pt x="646" y="1"/>
                    <a:pt x="599" y="4"/>
                    <a:pt x="549" y="10"/>
                  </a:cubicBezTo>
                  <a:cubicBezTo>
                    <a:pt x="0" y="73"/>
                    <a:pt x="157" y="653"/>
                    <a:pt x="721" y="841"/>
                  </a:cubicBezTo>
                  <a:cubicBezTo>
                    <a:pt x="1131" y="592"/>
                    <a:pt x="1295" y="1"/>
                    <a:pt x="689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1" name="Google Shape;38541;p37"/>
            <p:cNvSpPr/>
            <p:nvPr/>
          </p:nvSpPr>
          <p:spPr>
            <a:xfrm>
              <a:off x="8079229" y="4284649"/>
              <a:ext cx="60579" cy="52861"/>
            </a:xfrm>
            <a:custGeom>
              <a:avLst/>
              <a:gdLst/>
              <a:ahLst/>
              <a:cxnLst/>
              <a:rect l="l" t="t" r="r" b="b"/>
              <a:pathLst>
                <a:path w="934" h="815" extrusionOk="0">
                  <a:moveTo>
                    <a:pt x="518" y="0"/>
                  </a:moveTo>
                  <a:cubicBezTo>
                    <a:pt x="299" y="0"/>
                    <a:pt x="41" y="265"/>
                    <a:pt x="0" y="662"/>
                  </a:cubicBezTo>
                  <a:cubicBezTo>
                    <a:pt x="141" y="753"/>
                    <a:pt x="326" y="814"/>
                    <a:pt x="488" y="814"/>
                  </a:cubicBezTo>
                  <a:cubicBezTo>
                    <a:pt x="740" y="814"/>
                    <a:pt x="933" y="665"/>
                    <a:pt x="799" y="254"/>
                  </a:cubicBezTo>
                  <a:cubicBezTo>
                    <a:pt x="744" y="78"/>
                    <a:pt x="637" y="0"/>
                    <a:pt x="518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2" name="Google Shape;38542;p37"/>
            <p:cNvSpPr/>
            <p:nvPr/>
          </p:nvSpPr>
          <p:spPr>
            <a:xfrm>
              <a:off x="8133841" y="4227897"/>
              <a:ext cx="78805" cy="56623"/>
            </a:xfrm>
            <a:custGeom>
              <a:avLst/>
              <a:gdLst/>
              <a:ahLst/>
              <a:cxnLst/>
              <a:rect l="l" t="t" r="r" b="b"/>
              <a:pathLst>
                <a:path w="1215" h="873" extrusionOk="0">
                  <a:moveTo>
                    <a:pt x="1075" y="0"/>
                  </a:moveTo>
                  <a:cubicBezTo>
                    <a:pt x="425" y="0"/>
                    <a:pt x="0" y="354"/>
                    <a:pt x="537" y="769"/>
                  </a:cubicBezTo>
                  <a:cubicBezTo>
                    <a:pt x="626" y="840"/>
                    <a:pt x="711" y="872"/>
                    <a:pt x="788" y="872"/>
                  </a:cubicBezTo>
                  <a:cubicBezTo>
                    <a:pt x="1049" y="872"/>
                    <a:pt x="1214" y="497"/>
                    <a:pt x="1117" y="1"/>
                  </a:cubicBezTo>
                  <a:cubicBezTo>
                    <a:pt x="1103" y="0"/>
                    <a:pt x="1089" y="0"/>
                    <a:pt x="1075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3" name="Google Shape;38543;p37"/>
            <p:cNvSpPr/>
            <p:nvPr/>
          </p:nvSpPr>
          <p:spPr>
            <a:xfrm>
              <a:off x="8096028" y="4226859"/>
              <a:ext cx="72708" cy="57725"/>
            </a:xfrm>
            <a:custGeom>
              <a:avLst/>
              <a:gdLst/>
              <a:ahLst/>
              <a:cxnLst/>
              <a:rect l="l" t="t" r="r" b="b"/>
              <a:pathLst>
                <a:path w="1121" h="890" extrusionOk="0">
                  <a:moveTo>
                    <a:pt x="133" y="1"/>
                  </a:moveTo>
                  <a:lnTo>
                    <a:pt x="133" y="1"/>
                  </a:lnTo>
                  <a:cubicBezTo>
                    <a:pt x="1" y="445"/>
                    <a:pt x="90" y="890"/>
                    <a:pt x="385" y="890"/>
                  </a:cubicBezTo>
                  <a:cubicBezTo>
                    <a:pt x="475" y="890"/>
                    <a:pt x="585" y="848"/>
                    <a:pt x="713" y="753"/>
                  </a:cubicBezTo>
                  <a:cubicBezTo>
                    <a:pt x="1120" y="455"/>
                    <a:pt x="917" y="64"/>
                    <a:pt x="133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4" name="Google Shape;38544;p37"/>
            <p:cNvSpPr/>
            <p:nvPr/>
          </p:nvSpPr>
          <p:spPr>
            <a:xfrm>
              <a:off x="8111399" y="4245214"/>
              <a:ext cx="48191" cy="38786"/>
            </a:xfrm>
            <a:custGeom>
              <a:avLst/>
              <a:gdLst/>
              <a:ahLst/>
              <a:cxnLst/>
              <a:rect l="l" t="t" r="r" b="b"/>
              <a:pathLst>
                <a:path w="743" h="598" extrusionOk="0">
                  <a:moveTo>
                    <a:pt x="84" y="0"/>
                  </a:moveTo>
                  <a:cubicBezTo>
                    <a:pt x="0" y="299"/>
                    <a:pt x="62" y="598"/>
                    <a:pt x="257" y="598"/>
                  </a:cubicBezTo>
                  <a:cubicBezTo>
                    <a:pt x="317" y="598"/>
                    <a:pt x="390" y="569"/>
                    <a:pt x="476" y="502"/>
                  </a:cubicBezTo>
                  <a:cubicBezTo>
                    <a:pt x="742" y="298"/>
                    <a:pt x="601" y="47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5" name="Google Shape;38545;p37"/>
            <p:cNvSpPr/>
            <p:nvPr/>
          </p:nvSpPr>
          <p:spPr>
            <a:xfrm>
              <a:off x="8120285" y="4255333"/>
              <a:ext cx="38267" cy="30290"/>
            </a:xfrm>
            <a:custGeom>
              <a:avLst/>
              <a:gdLst/>
              <a:ahLst/>
              <a:cxnLst/>
              <a:rect l="l" t="t" r="r" b="b"/>
              <a:pathLst>
                <a:path w="590" h="467" extrusionOk="0">
                  <a:moveTo>
                    <a:pt x="72" y="1"/>
                  </a:moveTo>
                  <a:cubicBezTo>
                    <a:pt x="0" y="229"/>
                    <a:pt x="48" y="466"/>
                    <a:pt x="208" y="466"/>
                  </a:cubicBezTo>
                  <a:cubicBezTo>
                    <a:pt x="257" y="466"/>
                    <a:pt x="316" y="444"/>
                    <a:pt x="386" y="393"/>
                  </a:cubicBezTo>
                  <a:cubicBezTo>
                    <a:pt x="590" y="236"/>
                    <a:pt x="480" y="32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6" name="Google Shape;38546;p37"/>
            <p:cNvSpPr/>
            <p:nvPr/>
          </p:nvSpPr>
          <p:spPr>
            <a:xfrm>
              <a:off x="8146035" y="4247160"/>
              <a:ext cx="48969" cy="35154"/>
            </a:xfrm>
            <a:custGeom>
              <a:avLst/>
              <a:gdLst/>
              <a:ahLst/>
              <a:cxnLst/>
              <a:rect l="l" t="t" r="r" b="b"/>
              <a:pathLst>
                <a:path w="755" h="542" extrusionOk="0">
                  <a:moveTo>
                    <a:pt x="652" y="1"/>
                  </a:moveTo>
                  <a:cubicBezTo>
                    <a:pt x="253" y="1"/>
                    <a:pt x="0" y="214"/>
                    <a:pt x="334" y="472"/>
                  </a:cubicBezTo>
                  <a:cubicBezTo>
                    <a:pt x="393" y="520"/>
                    <a:pt x="449" y="542"/>
                    <a:pt x="498" y="542"/>
                  </a:cubicBezTo>
                  <a:cubicBezTo>
                    <a:pt x="658" y="542"/>
                    <a:pt x="754" y="313"/>
                    <a:pt x="694" y="1"/>
                  </a:cubicBezTo>
                  <a:cubicBezTo>
                    <a:pt x="680" y="1"/>
                    <a:pt x="666" y="1"/>
                    <a:pt x="6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7" name="Google Shape;38547;p37"/>
            <p:cNvSpPr/>
            <p:nvPr/>
          </p:nvSpPr>
          <p:spPr>
            <a:xfrm>
              <a:off x="8144932" y="4256305"/>
              <a:ext cx="43132" cy="30419"/>
            </a:xfrm>
            <a:custGeom>
              <a:avLst/>
              <a:gdLst/>
              <a:ahLst/>
              <a:cxnLst/>
              <a:rect l="l" t="t" r="r" b="b"/>
              <a:pathLst>
                <a:path w="665" h="469" extrusionOk="0">
                  <a:moveTo>
                    <a:pt x="577" y="1"/>
                  </a:moveTo>
                  <a:cubicBezTo>
                    <a:pt x="223" y="1"/>
                    <a:pt x="1" y="198"/>
                    <a:pt x="288" y="409"/>
                  </a:cubicBezTo>
                  <a:cubicBezTo>
                    <a:pt x="340" y="450"/>
                    <a:pt x="390" y="469"/>
                    <a:pt x="434" y="469"/>
                  </a:cubicBezTo>
                  <a:cubicBezTo>
                    <a:pt x="576" y="469"/>
                    <a:pt x="665" y="276"/>
                    <a:pt x="617" y="1"/>
                  </a:cubicBezTo>
                  <a:cubicBezTo>
                    <a:pt x="603" y="1"/>
                    <a:pt x="590" y="1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8" name="Google Shape;38548;p37"/>
            <p:cNvSpPr/>
            <p:nvPr/>
          </p:nvSpPr>
          <p:spPr>
            <a:xfrm>
              <a:off x="8175805" y="4286336"/>
              <a:ext cx="39694" cy="37165"/>
            </a:xfrm>
            <a:custGeom>
              <a:avLst/>
              <a:gdLst/>
              <a:ahLst/>
              <a:cxnLst/>
              <a:rect l="l" t="t" r="r" b="b"/>
              <a:pathLst>
                <a:path w="612" h="573" extrusionOk="0">
                  <a:moveTo>
                    <a:pt x="229" y="0"/>
                  </a:moveTo>
                  <a:cubicBezTo>
                    <a:pt x="124" y="0"/>
                    <a:pt x="37" y="85"/>
                    <a:pt x="16" y="307"/>
                  </a:cubicBezTo>
                  <a:cubicBezTo>
                    <a:pt x="0" y="479"/>
                    <a:pt x="86" y="573"/>
                    <a:pt x="208" y="573"/>
                  </a:cubicBezTo>
                  <a:cubicBezTo>
                    <a:pt x="329" y="573"/>
                    <a:pt x="486" y="479"/>
                    <a:pt x="611" y="275"/>
                  </a:cubicBezTo>
                  <a:cubicBezTo>
                    <a:pt x="509" y="122"/>
                    <a:pt x="355" y="0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9" name="Google Shape;38549;p37"/>
            <p:cNvSpPr/>
            <p:nvPr/>
          </p:nvSpPr>
          <p:spPr>
            <a:xfrm>
              <a:off x="8166141" y="4285298"/>
              <a:ext cx="40213" cy="37230"/>
            </a:xfrm>
            <a:custGeom>
              <a:avLst/>
              <a:gdLst/>
              <a:ahLst/>
              <a:cxnLst/>
              <a:rect l="l" t="t" r="r" b="b"/>
              <a:pathLst>
                <a:path w="620" h="574" extrusionOk="0">
                  <a:moveTo>
                    <a:pt x="237" y="1"/>
                  </a:moveTo>
                  <a:cubicBezTo>
                    <a:pt x="132" y="1"/>
                    <a:pt x="45" y="86"/>
                    <a:pt x="24" y="307"/>
                  </a:cubicBezTo>
                  <a:cubicBezTo>
                    <a:pt x="0" y="479"/>
                    <a:pt x="86" y="573"/>
                    <a:pt x="210" y="573"/>
                  </a:cubicBezTo>
                  <a:cubicBezTo>
                    <a:pt x="333" y="573"/>
                    <a:pt x="494" y="479"/>
                    <a:pt x="619" y="275"/>
                  </a:cubicBezTo>
                  <a:cubicBezTo>
                    <a:pt x="517" y="122"/>
                    <a:pt x="363" y="1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0" name="Google Shape;38550;p37"/>
            <p:cNvSpPr/>
            <p:nvPr/>
          </p:nvSpPr>
          <p:spPr>
            <a:xfrm>
              <a:off x="8130014" y="4317987"/>
              <a:ext cx="59087" cy="39111"/>
            </a:xfrm>
            <a:custGeom>
              <a:avLst/>
              <a:gdLst/>
              <a:ahLst/>
              <a:cxnLst/>
              <a:rect l="l" t="t" r="r" b="b"/>
              <a:pathLst>
                <a:path w="911" h="603" extrusionOk="0">
                  <a:moveTo>
                    <a:pt x="487" y="1"/>
                  </a:moveTo>
                  <a:cubicBezTo>
                    <a:pt x="458" y="1"/>
                    <a:pt x="426" y="3"/>
                    <a:pt x="393" y="7"/>
                  </a:cubicBezTo>
                  <a:cubicBezTo>
                    <a:pt x="1" y="54"/>
                    <a:pt x="110" y="461"/>
                    <a:pt x="502" y="602"/>
                  </a:cubicBezTo>
                  <a:cubicBezTo>
                    <a:pt x="796" y="411"/>
                    <a:pt x="911" y="1"/>
                    <a:pt x="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1" name="Google Shape;38551;p37"/>
            <p:cNvSpPr/>
            <p:nvPr/>
          </p:nvSpPr>
          <p:spPr>
            <a:xfrm>
              <a:off x="8132090" y="4306831"/>
              <a:ext cx="58958" cy="39046"/>
            </a:xfrm>
            <a:custGeom>
              <a:avLst/>
              <a:gdLst/>
              <a:ahLst/>
              <a:cxnLst/>
              <a:rect l="l" t="t" r="r" b="b"/>
              <a:pathLst>
                <a:path w="909" h="602" extrusionOk="0">
                  <a:moveTo>
                    <a:pt x="473" y="0"/>
                  </a:moveTo>
                  <a:cubicBezTo>
                    <a:pt x="443" y="0"/>
                    <a:pt x="411" y="2"/>
                    <a:pt x="376" y="6"/>
                  </a:cubicBezTo>
                  <a:cubicBezTo>
                    <a:pt x="0" y="53"/>
                    <a:pt x="94" y="461"/>
                    <a:pt x="502" y="602"/>
                  </a:cubicBezTo>
                  <a:cubicBezTo>
                    <a:pt x="781" y="411"/>
                    <a:pt x="908" y="0"/>
                    <a:pt x="4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2" name="Google Shape;38552;p37"/>
            <p:cNvSpPr/>
            <p:nvPr/>
          </p:nvSpPr>
          <p:spPr>
            <a:xfrm>
              <a:off x="8096482" y="4292238"/>
              <a:ext cx="41186" cy="35024"/>
            </a:xfrm>
            <a:custGeom>
              <a:avLst/>
              <a:gdLst/>
              <a:ahLst/>
              <a:cxnLst/>
              <a:rect l="l" t="t" r="r" b="b"/>
              <a:pathLst>
                <a:path w="635" h="540" extrusionOk="0">
                  <a:moveTo>
                    <a:pt x="354" y="0"/>
                  </a:moveTo>
                  <a:cubicBezTo>
                    <a:pt x="205" y="0"/>
                    <a:pt x="31" y="172"/>
                    <a:pt x="0" y="435"/>
                  </a:cubicBezTo>
                  <a:cubicBezTo>
                    <a:pt x="100" y="497"/>
                    <a:pt x="230" y="540"/>
                    <a:pt x="341" y="540"/>
                  </a:cubicBezTo>
                  <a:cubicBezTo>
                    <a:pt x="509" y="540"/>
                    <a:pt x="634" y="442"/>
                    <a:pt x="549" y="168"/>
                  </a:cubicBezTo>
                  <a:cubicBezTo>
                    <a:pt x="510" y="52"/>
                    <a:pt x="436" y="0"/>
                    <a:pt x="3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3" name="Google Shape;38553;p37"/>
            <p:cNvSpPr/>
            <p:nvPr/>
          </p:nvSpPr>
          <p:spPr>
            <a:xfrm>
              <a:off x="8109713" y="4288152"/>
              <a:ext cx="40732" cy="35089"/>
            </a:xfrm>
            <a:custGeom>
              <a:avLst/>
              <a:gdLst/>
              <a:ahLst/>
              <a:cxnLst/>
              <a:rect l="l" t="t" r="r" b="b"/>
              <a:pathLst>
                <a:path w="628" h="541" extrusionOk="0">
                  <a:moveTo>
                    <a:pt x="346" y="0"/>
                  </a:moveTo>
                  <a:cubicBezTo>
                    <a:pt x="198" y="0"/>
                    <a:pt x="20" y="172"/>
                    <a:pt x="0" y="435"/>
                  </a:cubicBezTo>
                  <a:cubicBezTo>
                    <a:pt x="94" y="498"/>
                    <a:pt x="222" y="540"/>
                    <a:pt x="333" y="540"/>
                  </a:cubicBezTo>
                  <a:cubicBezTo>
                    <a:pt x="500" y="540"/>
                    <a:pt x="628" y="443"/>
                    <a:pt x="533" y="169"/>
                  </a:cubicBezTo>
                  <a:cubicBezTo>
                    <a:pt x="500" y="52"/>
                    <a:pt x="427" y="0"/>
                    <a:pt x="3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4" name="Google Shape;38554;p37"/>
            <p:cNvSpPr/>
            <p:nvPr/>
          </p:nvSpPr>
          <p:spPr>
            <a:xfrm>
              <a:off x="8123917" y="4282314"/>
              <a:ext cx="40797" cy="35738"/>
            </a:xfrm>
            <a:custGeom>
              <a:avLst/>
              <a:gdLst/>
              <a:ahLst/>
              <a:cxnLst/>
              <a:rect l="l" t="t" r="r" b="b"/>
              <a:pathLst>
                <a:path w="629" h="551" extrusionOk="0">
                  <a:moveTo>
                    <a:pt x="352" y="1"/>
                  </a:moveTo>
                  <a:cubicBezTo>
                    <a:pt x="203" y="1"/>
                    <a:pt x="21" y="180"/>
                    <a:pt x="1" y="447"/>
                  </a:cubicBezTo>
                  <a:cubicBezTo>
                    <a:pt x="93" y="509"/>
                    <a:pt x="219" y="551"/>
                    <a:pt x="329" y="551"/>
                  </a:cubicBezTo>
                  <a:cubicBezTo>
                    <a:pt x="499" y="551"/>
                    <a:pt x="629" y="450"/>
                    <a:pt x="534" y="165"/>
                  </a:cubicBezTo>
                  <a:cubicBezTo>
                    <a:pt x="501" y="51"/>
                    <a:pt x="431" y="1"/>
                    <a:pt x="3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5" name="Google Shape;38555;p37"/>
            <p:cNvSpPr/>
            <p:nvPr/>
          </p:nvSpPr>
          <p:spPr>
            <a:xfrm>
              <a:off x="8137149" y="4298983"/>
              <a:ext cx="48256" cy="36776"/>
            </a:xfrm>
            <a:custGeom>
              <a:avLst/>
              <a:gdLst/>
              <a:ahLst/>
              <a:cxnLst/>
              <a:rect l="l" t="t" r="r" b="b"/>
              <a:pathLst>
                <a:path w="744" h="567" extrusionOk="0">
                  <a:moveTo>
                    <a:pt x="376" y="0"/>
                  </a:moveTo>
                  <a:cubicBezTo>
                    <a:pt x="361" y="0"/>
                    <a:pt x="346" y="1"/>
                    <a:pt x="330" y="2"/>
                  </a:cubicBezTo>
                  <a:cubicBezTo>
                    <a:pt x="0" y="33"/>
                    <a:pt x="94" y="362"/>
                    <a:pt x="439" y="566"/>
                  </a:cubicBezTo>
                  <a:cubicBezTo>
                    <a:pt x="620" y="370"/>
                    <a:pt x="743" y="0"/>
                    <a:pt x="3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6" name="Google Shape;38556;p37"/>
            <p:cNvSpPr/>
            <p:nvPr/>
          </p:nvSpPr>
          <p:spPr>
            <a:xfrm>
              <a:off x="8159785" y="4286076"/>
              <a:ext cx="39435" cy="31327"/>
            </a:xfrm>
            <a:custGeom>
              <a:avLst/>
              <a:gdLst/>
              <a:ahLst/>
              <a:cxnLst/>
              <a:rect l="l" t="t" r="r" b="b"/>
              <a:pathLst>
                <a:path w="608" h="483" extrusionOk="0">
                  <a:moveTo>
                    <a:pt x="246" y="1"/>
                  </a:moveTo>
                  <a:cubicBezTo>
                    <a:pt x="162" y="1"/>
                    <a:pt x="85" y="60"/>
                    <a:pt x="43" y="216"/>
                  </a:cubicBezTo>
                  <a:cubicBezTo>
                    <a:pt x="0" y="397"/>
                    <a:pt x="80" y="483"/>
                    <a:pt x="212" y="483"/>
                  </a:cubicBezTo>
                  <a:cubicBezTo>
                    <a:pt x="321" y="483"/>
                    <a:pt x="466" y="424"/>
                    <a:pt x="608" y="311"/>
                  </a:cubicBezTo>
                  <a:cubicBezTo>
                    <a:pt x="540" y="156"/>
                    <a:pt x="383" y="1"/>
                    <a:pt x="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7" name="Google Shape;38557;p37"/>
            <p:cNvSpPr/>
            <p:nvPr/>
          </p:nvSpPr>
          <p:spPr>
            <a:xfrm>
              <a:off x="8140197" y="4264478"/>
              <a:ext cx="47932" cy="36711"/>
            </a:xfrm>
            <a:custGeom>
              <a:avLst/>
              <a:gdLst/>
              <a:ahLst/>
              <a:cxnLst/>
              <a:rect l="l" t="t" r="r" b="b"/>
              <a:pathLst>
                <a:path w="739" h="566" extrusionOk="0">
                  <a:moveTo>
                    <a:pt x="612" y="1"/>
                  </a:moveTo>
                  <a:cubicBezTo>
                    <a:pt x="330" y="48"/>
                    <a:pt x="0" y="299"/>
                    <a:pt x="361" y="518"/>
                  </a:cubicBezTo>
                  <a:cubicBezTo>
                    <a:pt x="417" y="551"/>
                    <a:pt x="467" y="565"/>
                    <a:pt x="509" y="565"/>
                  </a:cubicBezTo>
                  <a:cubicBezTo>
                    <a:pt x="691" y="565"/>
                    <a:pt x="739" y="293"/>
                    <a:pt x="6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8" name="Google Shape;38558;p37"/>
            <p:cNvSpPr/>
            <p:nvPr/>
          </p:nvSpPr>
          <p:spPr>
            <a:xfrm>
              <a:off x="8132998" y="4271612"/>
              <a:ext cx="45921" cy="33143"/>
            </a:xfrm>
            <a:custGeom>
              <a:avLst/>
              <a:gdLst/>
              <a:ahLst/>
              <a:cxnLst/>
              <a:rect l="l" t="t" r="r" b="b"/>
              <a:pathLst>
                <a:path w="708" h="511" extrusionOk="0">
                  <a:moveTo>
                    <a:pt x="49" y="1"/>
                  </a:moveTo>
                  <a:cubicBezTo>
                    <a:pt x="0" y="218"/>
                    <a:pt x="55" y="510"/>
                    <a:pt x="233" y="510"/>
                  </a:cubicBezTo>
                  <a:cubicBezTo>
                    <a:pt x="286" y="510"/>
                    <a:pt x="350" y="485"/>
                    <a:pt x="425" y="424"/>
                  </a:cubicBezTo>
                  <a:cubicBezTo>
                    <a:pt x="707" y="220"/>
                    <a:pt x="45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9" name="Google Shape;38559;p37"/>
            <p:cNvSpPr/>
            <p:nvPr/>
          </p:nvSpPr>
          <p:spPr>
            <a:xfrm>
              <a:off x="8104589" y="4228935"/>
              <a:ext cx="24517" cy="28538"/>
            </a:xfrm>
            <a:custGeom>
              <a:avLst/>
              <a:gdLst/>
              <a:ahLst/>
              <a:cxnLst/>
              <a:rect l="l" t="t" r="r" b="b"/>
              <a:pathLst>
                <a:path w="378" h="440" extrusionOk="0">
                  <a:moveTo>
                    <a:pt x="1" y="0"/>
                  </a:moveTo>
                  <a:lnTo>
                    <a:pt x="314" y="439"/>
                  </a:lnTo>
                  <a:lnTo>
                    <a:pt x="377" y="3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0" name="Google Shape;38560;p37"/>
            <p:cNvSpPr/>
            <p:nvPr/>
          </p:nvSpPr>
          <p:spPr>
            <a:xfrm>
              <a:off x="8183913" y="4225886"/>
              <a:ext cx="22442" cy="29511"/>
            </a:xfrm>
            <a:custGeom>
              <a:avLst/>
              <a:gdLst/>
              <a:ahLst/>
              <a:cxnLst/>
              <a:rect l="l" t="t" r="r" b="b"/>
              <a:pathLst>
                <a:path w="346" h="455" extrusionOk="0">
                  <a:moveTo>
                    <a:pt x="345" y="0"/>
                  </a:moveTo>
                  <a:lnTo>
                    <a:pt x="0" y="408"/>
                  </a:lnTo>
                  <a:lnTo>
                    <a:pt x="63" y="455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1" name="Google Shape;38561;p37"/>
            <p:cNvSpPr/>
            <p:nvPr/>
          </p:nvSpPr>
          <p:spPr>
            <a:xfrm>
              <a:off x="8207262" y="4302097"/>
              <a:ext cx="34635" cy="4151"/>
            </a:xfrm>
            <a:custGeom>
              <a:avLst/>
              <a:gdLst/>
              <a:ahLst/>
              <a:cxnLst/>
              <a:rect l="l" t="t" r="r" b="b"/>
              <a:pathLst>
                <a:path w="534" h="64" extrusionOk="0">
                  <a:moveTo>
                    <a:pt x="1" y="1"/>
                  </a:moveTo>
                  <a:lnTo>
                    <a:pt x="1" y="64"/>
                  </a:lnTo>
                  <a:lnTo>
                    <a:pt x="534" y="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2" name="Google Shape;38562;p37"/>
            <p:cNvSpPr/>
            <p:nvPr/>
          </p:nvSpPr>
          <p:spPr>
            <a:xfrm>
              <a:off x="8077153" y="4313317"/>
              <a:ext cx="32625" cy="16345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487" y="0"/>
                  </a:moveTo>
                  <a:lnTo>
                    <a:pt x="1" y="251"/>
                  </a:lnTo>
                  <a:lnTo>
                    <a:pt x="502" y="79"/>
                  </a:lnTo>
                  <a:lnTo>
                    <a:pt x="4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3" name="Google Shape;38563;p37"/>
            <p:cNvSpPr/>
            <p:nvPr/>
          </p:nvSpPr>
          <p:spPr>
            <a:xfrm>
              <a:off x="8139159" y="4279720"/>
              <a:ext cx="43780" cy="41770"/>
            </a:xfrm>
            <a:custGeom>
              <a:avLst/>
              <a:gdLst/>
              <a:ahLst/>
              <a:cxnLst/>
              <a:rect l="l" t="t" r="r" b="b"/>
              <a:pathLst>
                <a:path w="675" h="644" extrusionOk="0">
                  <a:moveTo>
                    <a:pt x="502" y="1"/>
                  </a:moveTo>
                  <a:cubicBezTo>
                    <a:pt x="424" y="17"/>
                    <a:pt x="346" y="48"/>
                    <a:pt x="299" y="95"/>
                  </a:cubicBezTo>
                  <a:cubicBezTo>
                    <a:pt x="252" y="79"/>
                    <a:pt x="189" y="64"/>
                    <a:pt x="111" y="64"/>
                  </a:cubicBezTo>
                  <a:cubicBezTo>
                    <a:pt x="95" y="111"/>
                    <a:pt x="95" y="158"/>
                    <a:pt x="95" y="205"/>
                  </a:cubicBezTo>
                  <a:cubicBezTo>
                    <a:pt x="48" y="252"/>
                    <a:pt x="1" y="330"/>
                    <a:pt x="1" y="424"/>
                  </a:cubicBezTo>
                  <a:cubicBezTo>
                    <a:pt x="48" y="471"/>
                    <a:pt x="142" y="487"/>
                    <a:pt x="205" y="487"/>
                  </a:cubicBezTo>
                  <a:cubicBezTo>
                    <a:pt x="236" y="534"/>
                    <a:pt x="283" y="597"/>
                    <a:pt x="361" y="644"/>
                  </a:cubicBezTo>
                  <a:cubicBezTo>
                    <a:pt x="408" y="597"/>
                    <a:pt x="455" y="534"/>
                    <a:pt x="471" y="471"/>
                  </a:cubicBezTo>
                  <a:cubicBezTo>
                    <a:pt x="534" y="471"/>
                    <a:pt x="612" y="440"/>
                    <a:pt x="675" y="377"/>
                  </a:cubicBezTo>
                  <a:cubicBezTo>
                    <a:pt x="643" y="314"/>
                    <a:pt x="596" y="252"/>
                    <a:pt x="534" y="220"/>
                  </a:cubicBezTo>
                  <a:cubicBezTo>
                    <a:pt x="549" y="158"/>
                    <a:pt x="534" y="79"/>
                    <a:pt x="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4" name="Google Shape;38564;p37"/>
            <p:cNvSpPr/>
            <p:nvPr/>
          </p:nvSpPr>
          <p:spPr>
            <a:xfrm>
              <a:off x="8154402" y="4295027"/>
              <a:ext cx="10248" cy="9470"/>
            </a:xfrm>
            <a:custGeom>
              <a:avLst/>
              <a:gdLst/>
              <a:ahLst/>
              <a:cxnLst/>
              <a:rect l="l" t="t" r="r" b="b"/>
              <a:pathLst>
                <a:path w="158" h="146" extrusionOk="0">
                  <a:moveTo>
                    <a:pt x="64" y="0"/>
                  </a:moveTo>
                  <a:cubicBezTo>
                    <a:pt x="32" y="16"/>
                    <a:pt x="1" y="47"/>
                    <a:pt x="17" y="94"/>
                  </a:cubicBezTo>
                  <a:cubicBezTo>
                    <a:pt x="29" y="120"/>
                    <a:pt x="53" y="145"/>
                    <a:pt x="78" y="145"/>
                  </a:cubicBezTo>
                  <a:cubicBezTo>
                    <a:pt x="83" y="145"/>
                    <a:pt x="89" y="144"/>
                    <a:pt x="95" y="141"/>
                  </a:cubicBezTo>
                  <a:cubicBezTo>
                    <a:pt x="142" y="125"/>
                    <a:pt x="158" y="94"/>
                    <a:pt x="158" y="63"/>
                  </a:cubicBezTo>
                  <a:cubicBezTo>
                    <a:pt x="142" y="16"/>
                    <a:pt x="111" y="0"/>
                    <a:pt x="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5" name="Google Shape;38565;p37"/>
            <p:cNvSpPr/>
            <p:nvPr/>
          </p:nvSpPr>
          <p:spPr>
            <a:xfrm>
              <a:off x="8158488" y="4345812"/>
              <a:ext cx="5124" cy="34635"/>
            </a:xfrm>
            <a:custGeom>
              <a:avLst/>
              <a:gdLst/>
              <a:ahLst/>
              <a:cxnLst/>
              <a:rect l="l" t="t" r="r" b="b"/>
              <a:pathLst>
                <a:path w="79" h="534" extrusionOk="0">
                  <a:moveTo>
                    <a:pt x="1" y="1"/>
                  </a:moveTo>
                  <a:lnTo>
                    <a:pt x="79" y="534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6" name="Google Shape;38566;p37"/>
            <p:cNvSpPr/>
            <p:nvPr/>
          </p:nvSpPr>
          <p:spPr>
            <a:xfrm>
              <a:off x="8333350" y="3790157"/>
              <a:ext cx="67195" cy="61682"/>
            </a:xfrm>
            <a:custGeom>
              <a:avLst/>
              <a:gdLst/>
              <a:ahLst/>
              <a:cxnLst/>
              <a:rect l="l" t="t" r="r" b="b"/>
              <a:pathLst>
                <a:path w="1036" h="951" extrusionOk="0">
                  <a:moveTo>
                    <a:pt x="405" y="1"/>
                  </a:moveTo>
                  <a:cubicBezTo>
                    <a:pt x="225" y="1"/>
                    <a:pt x="75" y="143"/>
                    <a:pt x="32" y="511"/>
                  </a:cubicBezTo>
                  <a:cubicBezTo>
                    <a:pt x="1" y="793"/>
                    <a:pt x="146" y="950"/>
                    <a:pt x="351" y="950"/>
                  </a:cubicBezTo>
                  <a:cubicBezTo>
                    <a:pt x="557" y="950"/>
                    <a:pt x="823" y="793"/>
                    <a:pt x="1035" y="449"/>
                  </a:cubicBezTo>
                  <a:cubicBezTo>
                    <a:pt x="866" y="195"/>
                    <a:pt x="615" y="1"/>
                    <a:pt x="4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7" name="Google Shape;38567;p37"/>
            <p:cNvSpPr/>
            <p:nvPr/>
          </p:nvSpPr>
          <p:spPr>
            <a:xfrm>
              <a:off x="8266285" y="3835753"/>
              <a:ext cx="94890" cy="61812"/>
            </a:xfrm>
            <a:custGeom>
              <a:avLst/>
              <a:gdLst/>
              <a:ahLst/>
              <a:cxnLst/>
              <a:rect l="l" t="t" r="r" b="b"/>
              <a:pathLst>
                <a:path w="1463" h="953" extrusionOk="0">
                  <a:moveTo>
                    <a:pt x="789" y="1"/>
                  </a:moveTo>
                  <a:cubicBezTo>
                    <a:pt x="740" y="1"/>
                    <a:pt x="686" y="4"/>
                    <a:pt x="627" y="12"/>
                  </a:cubicBezTo>
                  <a:cubicBezTo>
                    <a:pt x="0" y="90"/>
                    <a:pt x="173" y="749"/>
                    <a:pt x="815" y="952"/>
                  </a:cubicBezTo>
                  <a:cubicBezTo>
                    <a:pt x="1268" y="660"/>
                    <a:pt x="1462" y="1"/>
                    <a:pt x="7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8" name="Google Shape;38568;p37"/>
            <p:cNvSpPr/>
            <p:nvPr/>
          </p:nvSpPr>
          <p:spPr>
            <a:xfrm>
              <a:off x="8225618" y="3796967"/>
              <a:ext cx="67844" cy="59152"/>
            </a:xfrm>
            <a:custGeom>
              <a:avLst/>
              <a:gdLst/>
              <a:ahLst/>
              <a:cxnLst/>
              <a:rect l="l" t="t" r="r" b="b"/>
              <a:pathLst>
                <a:path w="1046" h="912" extrusionOk="0">
                  <a:moveTo>
                    <a:pt x="576" y="1"/>
                  </a:moveTo>
                  <a:cubicBezTo>
                    <a:pt x="330" y="1"/>
                    <a:pt x="41" y="289"/>
                    <a:pt x="0" y="735"/>
                  </a:cubicBezTo>
                  <a:cubicBezTo>
                    <a:pt x="155" y="841"/>
                    <a:pt x="366" y="912"/>
                    <a:pt x="549" y="912"/>
                  </a:cubicBezTo>
                  <a:cubicBezTo>
                    <a:pt x="830" y="912"/>
                    <a:pt x="1045" y="745"/>
                    <a:pt x="894" y="281"/>
                  </a:cubicBezTo>
                  <a:cubicBezTo>
                    <a:pt x="833" y="87"/>
                    <a:pt x="711" y="1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9" name="Google Shape;38569;p37"/>
            <p:cNvSpPr/>
            <p:nvPr/>
          </p:nvSpPr>
          <p:spPr>
            <a:xfrm>
              <a:off x="8287365" y="3732756"/>
              <a:ext cx="87691" cy="63498"/>
            </a:xfrm>
            <a:custGeom>
              <a:avLst/>
              <a:gdLst/>
              <a:ahLst/>
              <a:cxnLst/>
              <a:rect l="l" t="t" r="r" b="b"/>
              <a:pathLst>
                <a:path w="1352" h="979" extrusionOk="0">
                  <a:moveTo>
                    <a:pt x="1199" y="1"/>
                  </a:moveTo>
                  <a:cubicBezTo>
                    <a:pt x="471" y="1"/>
                    <a:pt x="0" y="387"/>
                    <a:pt x="584" y="863"/>
                  </a:cubicBezTo>
                  <a:cubicBezTo>
                    <a:pt x="688" y="942"/>
                    <a:pt x="787" y="979"/>
                    <a:pt x="875" y="979"/>
                  </a:cubicBezTo>
                  <a:cubicBezTo>
                    <a:pt x="1171" y="979"/>
                    <a:pt x="1351" y="569"/>
                    <a:pt x="1243" y="1"/>
                  </a:cubicBezTo>
                  <a:cubicBezTo>
                    <a:pt x="1228" y="1"/>
                    <a:pt x="1213" y="1"/>
                    <a:pt x="1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0" name="Google Shape;38570;p37"/>
            <p:cNvSpPr/>
            <p:nvPr/>
          </p:nvSpPr>
          <p:spPr>
            <a:xfrm>
              <a:off x="8243973" y="3731783"/>
              <a:ext cx="82307" cy="65314"/>
            </a:xfrm>
            <a:custGeom>
              <a:avLst/>
              <a:gdLst/>
              <a:ahLst/>
              <a:cxnLst/>
              <a:rect l="l" t="t" r="r" b="b"/>
              <a:pathLst>
                <a:path w="1269" h="1007" extrusionOk="0">
                  <a:moveTo>
                    <a:pt x="156" y="1"/>
                  </a:moveTo>
                  <a:lnTo>
                    <a:pt x="156" y="1"/>
                  </a:lnTo>
                  <a:cubicBezTo>
                    <a:pt x="0" y="503"/>
                    <a:pt x="101" y="1006"/>
                    <a:pt x="436" y="1006"/>
                  </a:cubicBezTo>
                  <a:cubicBezTo>
                    <a:pt x="540" y="1006"/>
                    <a:pt x="666" y="958"/>
                    <a:pt x="814" y="847"/>
                  </a:cubicBezTo>
                  <a:cubicBezTo>
                    <a:pt x="1269" y="502"/>
                    <a:pt x="1034" y="63"/>
                    <a:pt x="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1" name="Google Shape;38571;p37"/>
            <p:cNvSpPr/>
            <p:nvPr/>
          </p:nvSpPr>
          <p:spPr>
            <a:xfrm>
              <a:off x="8264209" y="3769012"/>
              <a:ext cx="93593" cy="85875"/>
            </a:xfrm>
            <a:custGeom>
              <a:avLst/>
              <a:gdLst/>
              <a:ahLst/>
              <a:cxnLst/>
              <a:rect l="l" t="t" r="r" b="b"/>
              <a:pathLst>
                <a:path w="1443" h="1324" extrusionOk="0">
                  <a:moveTo>
                    <a:pt x="727" y="0"/>
                  </a:moveTo>
                  <a:cubicBezTo>
                    <a:pt x="674" y="0"/>
                    <a:pt x="619" y="7"/>
                    <a:pt x="565" y="22"/>
                  </a:cubicBezTo>
                  <a:cubicBezTo>
                    <a:pt x="205" y="101"/>
                    <a:pt x="1" y="461"/>
                    <a:pt x="79" y="822"/>
                  </a:cubicBezTo>
                  <a:cubicBezTo>
                    <a:pt x="160" y="1119"/>
                    <a:pt x="428" y="1323"/>
                    <a:pt x="732" y="1323"/>
                  </a:cubicBezTo>
                  <a:cubicBezTo>
                    <a:pt x="780" y="1323"/>
                    <a:pt x="829" y="1318"/>
                    <a:pt x="879" y="1307"/>
                  </a:cubicBezTo>
                  <a:cubicBezTo>
                    <a:pt x="1223" y="1213"/>
                    <a:pt x="1443" y="853"/>
                    <a:pt x="1364" y="508"/>
                  </a:cubicBezTo>
                  <a:cubicBezTo>
                    <a:pt x="1285" y="204"/>
                    <a:pt x="1016" y="0"/>
                    <a:pt x="7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2" name="Google Shape;38572;p37"/>
            <p:cNvSpPr/>
            <p:nvPr/>
          </p:nvSpPr>
          <p:spPr>
            <a:xfrm>
              <a:off x="8330821" y="3792102"/>
              <a:ext cx="59541" cy="55131"/>
            </a:xfrm>
            <a:custGeom>
              <a:avLst/>
              <a:gdLst/>
              <a:ahLst/>
              <a:cxnLst/>
              <a:rect l="l" t="t" r="r" b="b"/>
              <a:pathLst>
                <a:path w="918" h="850" extrusionOk="0">
                  <a:moveTo>
                    <a:pt x="358" y="0"/>
                  </a:moveTo>
                  <a:cubicBezTo>
                    <a:pt x="200" y="0"/>
                    <a:pt x="67" y="126"/>
                    <a:pt x="24" y="450"/>
                  </a:cubicBezTo>
                  <a:cubicBezTo>
                    <a:pt x="0" y="708"/>
                    <a:pt x="134" y="850"/>
                    <a:pt x="318" y="850"/>
                  </a:cubicBezTo>
                  <a:cubicBezTo>
                    <a:pt x="502" y="850"/>
                    <a:pt x="737" y="708"/>
                    <a:pt x="917" y="403"/>
                  </a:cubicBezTo>
                  <a:cubicBezTo>
                    <a:pt x="765" y="174"/>
                    <a:pt x="544" y="0"/>
                    <a:pt x="358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3" name="Google Shape;38573;p37"/>
            <p:cNvSpPr/>
            <p:nvPr/>
          </p:nvSpPr>
          <p:spPr>
            <a:xfrm>
              <a:off x="8271344" y="3832835"/>
              <a:ext cx="83929" cy="55585"/>
            </a:xfrm>
            <a:custGeom>
              <a:avLst/>
              <a:gdLst/>
              <a:ahLst/>
              <a:cxnLst/>
              <a:rect l="l" t="t" r="r" b="b"/>
              <a:pathLst>
                <a:path w="1294" h="857" extrusionOk="0">
                  <a:moveTo>
                    <a:pt x="689" y="1"/>
                  </a:moveTo>
                  <a:cubicBezTo>
                    <a:pt x="646" y="1"/>
                    <a:pt x="600" y="4"/>
                    <a:pt x="549" y="10"/>
                  </a:cubicBezTo>
                  <a:cubicBezTo>
                    <a:pt x="0" y="88"/>
                    <a:pt x="142" y="668"/>
                    <a:pt x="721" y="856"/>
                  </a:cubicBezTo>
                  <a:cubicBezTo>
                    <a:pt x="1117" y="593"/>
                    <a:pt x="1293" y="1"/>
                    <a:pt x="689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4" name="Google Shape;38574;p37"/>
            <p:cNvSpPr/>
            <p:nvPr/>
          </p:nvSpPr>
          <p:spPr>
            <a:xfrm>
              <a:off x="8234763" y="3798134"/>
              <a:ext cx="60514" cy="52666"/>
            </a:xfrm>
            <a:custGeom>
              <a:avLst/>
              <a:gdLst/>
              <a:ahLst/>
              <a:cxnLst/>
              <a:rect l="l" t="t" r="r" b="b"/>
              <a:pathLst>
                <a:path w="933" h="812" extrusionOk="0">
                  <a:moveTo>
                    <a:pt x="518" y="0"/>
                  </a:moveTo>
                  <a:cubicBezTo>
                    <a:pt x="299" y="0"/>
                    <a:pt x="41" y="258"/>
                    <a:pt x="0" y="655"/>
                  </a:cubicBezTo>
                  <a:cubicBezTo>
                    <a:pt x="137" y="748"/>
                    <a:pt x="325" y="811"/>
                    <a:pt x="489" y="811"/>
                  </a:cubicBezTo>
                  <a:cubicBezTo>
                    <a:pt x="739" y="811"/>
                    <a:pt x="932" y="664"/>
                    <a:pt x="800" y="247"/>
                  </a:cubicBezTo>
                  <a:cubicBezTo>
                    <a:pt x="744" y="76"/>
                    <a:pt x="637" y="0"/>
                    <a:pt x="518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5" name="Google Shape;38575;p37"/>
            <p:cNvSpPr/>
            <p:nvPr/>
          </p:nvSpPr>
          <p:spPr>
            <a:xfrm>
              <a:off x="8289375" y="3740928"/>
              <a:ext cx="78740" cy="56753"/>
            </a:xfrm>
            <a:custGeom>
              <a:avLst/>
              <a:gdLst/>
              <a:ahLst/>
              <a:cxnLst/>
              <a:rect l="l" t="t" r="r" b="b"/>
              <a:pathLst>
                <a:path w="1214" h="875" extrusionOk="0">
                  <a:moveTo>
                    <a:pt x="1075" y="0"/>
                  </a:moveTo>
                  <a:cubicBezTo>
                    <a:pt x="425" y="0"/>
                    <a:pt x="0" y="354"/>
                    <a:pt x="522" y="769"/>
                  </a:cubicBezTo>
                  <a:cubicBezTo>
                    <a:pt x="616" y="841"/>
                    <a:pt x="705" y="874"/>
                    <a:pt x="785" y="874"/>
                  </a:cubicBezTo>
                  <a:cubicBezTo>
                    <a:pt x="1051" y="874"/>
                    <a:pt x="1214" y="507"/>
                    <a:pt x="1117" y="1"/>
                  </a:cubicBezTo>
                  <a:cubicBezTo>
                    <a:pt x="1103" y="0"/>
                    <a:pt x="1089" y="0"/>
                    <a:pt x="1075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6" name="Google Shape;38576;p37"/>
            <p:cNvSpPr/>
            <p:nvPr/>
          </p:nvSpPr>
          <p:spPr>
            <a:xfrm>
              <a:off x="8250783" y="3739890"/>
              <a:ext cx="73486" cy="58763"/>
            </a:xfrm>
            <a:custGeom>
              <a:avLst/>
              <a:gdLst/>
              <a:ahLst/>
              <a:cxnLst/>
              <a:rect l="l" t="t" r="r" b="b"/>
              <a:pathLst>
                <a:path w="1133" h="906" extrusionOk="0">
                  <a:moveTo>
                    <a:pt x="145" y="1"/>
                  </a:moveTo>
                  <a:cubicBezTo>
                    <a:pt x="1" y="458"/>
                    <a:pt x="96" y="905"/>
                    <a:pt x="396" y="905"/>
                  </a:cubicBezTo>
                  <a:cubicBezTo>
                    <a:pt x="487" y="905"/>
                    <a:pt x="597" y="864"/>
                    <a:pt x="725" y="769"/>
                  </a:cubicBezTo>
                  <a:cubicBezTo>
                    <a:pt x="1133" y="455"/>
                    <a:pt x="929" y="64"/>
                    <a:pt x="145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7" name="Google Shape;38577;p37"/>
            <p:cNvSpPr/>
            <p:nvPr/>
          </p:nvSpPr>
          <p:spPr>
            <a:xfrm>
              <a:off x="8266090" y="3758246"/>
              <a:ext cx="49034" cy="39240"/>
            </a:xfrm>
            <a:custGeom>
              <a:avLst/>
              <a:gdLst/>
              <a:ahLst/>
              <a:cxnLst/>
              <a:rect l="l" t="t" r="r" b="b"/>
              <a:pathLst>
                <a:path w="756" h="605" extrusionOk="0">
                  <a:moveTo>
                    <a:pt x="97" y="0"/>
                  </a:moveTo>
                  <a:lnTo>
                    <a:pt x="97" y="0"/>
                  </a:lnTo>
                  <a:cubicBezTo>
                    <a:pt x="0" y="302"/>
                    <a:pt x="62" y="605"/>
                    <a:pt x="268" y="605"/>
                  </a:cubicBezTo>
                  <a:cubicBezTo>
                    <a:pt x="329" y="605"/>
                    <a:pt x="403" y="578"/>
                    <a:pt x="489" y="517"/>
                  </a:cubicBezTo>
                  <a:cubicBezTo>
                    <a:pt x="755" y="314"/>
                    <a:pt x="614" y="47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8" name="Google Shape;38578;p37"/>
            <p:cNvSpPr/>
            <p:nvPr/>
          </p:nvSpPr>
          <p:spPr>
            <a:xfrm>
              <a:off x="8275755" y="3768364"/>
              <a:ext cx="38332" cy="30873"/>
            </a:xfrm>
            <a:custGeom>
              <a:avLst/>
              <a:gdLst/>
              <a:ahLst/>
              <a:cxnLst/>
              <a:rect l="l" t="t" r="r" b="b"/>
              <a:pathLst>
                <a:path w="591" h="476" extrusionOk="0">
                  <a:moveTo>
                    <a:pt x="74" y="1"/>
                  </a:moveTo>
                  <a:lnTo>
                    <a:pt x="74" y="1"/>
                  </a:lnTo>
                  <a:cubicBezTo>
                    <a:pt x="1" y="243"/>
                    <a:pt x="50" y="475"/>
                    <a:pt x="205" y="475"/>
                  </a:cubicBezTo>
                  <a:cubicBezTo>
                    <a:pt x="251" y="475"/>
                    <a:pt x="307" y="455"/>
                    <a:pt x="371" y="408"/>
                  </a:cubicBezTo>
                  <a:cubicBezTo>
                    <a:pt x="591" y="236"/>
                    <a:pt x="481" y="32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9" name="Google Shape;38579;p37"/>
            <p:cNvSpPr/>
            <p:nvPr/>
          </p:nvSpPr>
          <p:spPr>
            <a:xfrm>
              <a:off x="8301504" y="3760191"/>
              <a:ext cx="49099" cy="35608"/>
            </a:xfrm>
            <a:custGeom>
              <a:avLst/>
              <a:gdLst/>
              <a:ahLst/>
              <a:cxnLst/>
              <a:rect l="l" t="t" r="r" b="b"/>
              <a:pathLst>
                <a:path w="757" h="549" extrusionOk="0">
                  <a:moveTo>
                    <a:pt x="656" y="1"/>
                  </a:moveTo>
                  <a:cubicBezTo>
                    <a:pt x="255" y="1"/>
                    <a:pt x="1" y="229"/>
                    <a:pt x="335" y="487"/>
                  </a:cubicBezTo>
                  <a:cubicBezTo>
                    <a:pt x="391" y="529"/>
                    <a:pt x="444" y="549"/>
                    <a:pt x="492" y="549"/>
                  </a:cubicBezTo>
                  <a:cubicBezTo>
                    <a:pt x="657" y="549"/>
                    <a:pt x="756" y="318"/>
                    <a:pt x="695" y="1"/>
                  </a:cubicBezTo>
                  <a:cubicBezTo>
                    <a:pt x="682" y="1"/>
                    <a:pt x="669" y="1"/>
                    <a:pt x="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0" name="Google Shape;38580;p37"/>
            <p:cNvSpPr/>
            <p:nvPr/>
          </p:nvSpPr>
          <p:spPr>
            <a:xfrm>
              <a:off x="8299818" y="3769401"/>
              <a:ext cx="43586" cy="31263"/>
            </a:xfrm>
            <a:custGeom>
              <a:avLst/>
              <a:gdLst/>
              <a:ahLst/>
              <a:cxnLst/>
              <a:rect l="l" t="t" r="r" b="b"/>
              <a:pathLst>
                <a:path w="672" h="482" extrusionOk="0">
                  <a:moveTo>
                    <a:pt x="612" y="0"/>
                  </a:moveTo>
                  <a:cubicBezTo>
                    <a:pt x="251" y="0"/>
                    <a:pt x="0" y="189"/>
                    <a:pt x="298" y="424"/>
                  </a:cubicBezTo>
                  <a:cubicBezTo>
                    <a:pt x="349" y="463"/>
                    <a:pt x="397" y="481"/>
                    <a:pt x="440" y="481"/>
                  </a:cubicBezTo>
                  <a:cubicBezTo>
                    <a:pt x="584" y="481"/>
                    <a:pt x="672" y="278"/>
                    <a:pt x="6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1" name="Google Shape;38581;p37"/>
            <p:cNvSpPr/>
            <p:nvPr/>
          </p:nvSpPr>
          <p:spPr>
            <a:xfrm>
              <a:off x="8330821" y="3799951"/>
              <a:ext cx="40213" cy="37100"/>
            </a:xfrm>
            <a:custGeom>
              <a:avLst/>
              <a:gdLst/>
              <a:ahLst/>
              <a:cxnLst/>
              <a:rect l="l" t="t" r="r" b="b"/>
              <a:pathLst>
                <a:path w="620" h="572" extrusionOk="0">
                  <a:moveTo>
                    <a:pt x="244" y="0"/>
                  </a:moveTo>
                  <a:cubicBezTo>
                    <a:pt x="135" y="0"/>
                    <a:pt x="46" y="87"/>
                    <a:pt x="24" y="313"/>
                  </a:cubicBezTo>
                  <a:cubicBezTo>
                    <a:pt x="0" y="478"/>
                    <a:pt x="87" y="572"/>
                    <a:pt x="210" y="572"/>
                  </a:cubicBezTo>
                  <a:cubicBezTo>
                    <a:pt x="333" y="572"/>
                    <a:pt x="494" y="478"/>
                    <a:pt x="620" y="266"/>
                  </a:cubicBezTo>
                  <a:cubicBezTo>
                    <a:pt x="519" y="115"/>
                    <a:pt x="369" y="0"/>
                    <a:pt x="2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2" name="Google Shape;38582;p37"/>
            <p:cNvSpPr/>
            <p:nvPr/>
          </p:nvSpPr>
          <p:spPr>
            <a:xfrm>
              <a:off x="8321157" y="3798913"/>
              <a:ext cx="40732" cy="37165"/>
            </a:xfrm>
            <a:custGeom>
              <a:avLst/>
              <a:gdLst/>
              <a:ahLst/>
              <a:cxnLst/>
              <a:rect l="l" t="t" r="r" b="b"/>
              <a:pathLst>
                <a:path w="628" h="573" extrusionOk="0">
                  <a:moveTo>
                    <a:pt x="244" y="1"/>
                  </a:moveTo>
                  <a:cubicBezTo>
                    <a:pt x="136" y="1"/>
                    <a:pt x="45" y="88"/>
                    <a:pt x="16" y="314"/>
                  </a:cubicBezTo>
                  <a:cubicBezTo>
                    <a:pt x="1" y="478"/>
                    <a:pt x="91" y="572"/>
                    <a:pt x="216" y="572"/>
                  </a:cubicBezTo>
                  <a:cubicBezTo>
                    <a:pt x="341" y="572"/>
                    <a:pt x="502" y="478"/>
                    <a:pt x="627" y="266"/>
                  </a:cubicBezTo>
                  <a:cubicBezTo>
                    <a:pt x="518" y="116"/>
                    <a:pt x="369" y="1"/>
                    <a:pt x="2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3" name="Google Shape;38583;p37"/>
            <p:cNvSpPr/>
            <p:nvPr/>
          </p:nvSpPr>
          <p:spPr>
            <a:xfrm>
              <a:off x="8285548" y="3831862"/>
              <a:ext cx="58893" cy="38267"/>
            </a:xfrm>
            <a:custGeom>
              <a:avLst/>
              <a:gdLst/>
              <a:ahLst/>
              <a:cxnLst/>
              <a:rect l="l" t="t" r="r" b="b"/>
              <a:pathLst>
                <a:path w="908" h="590" extrusionOk="0">
                  <a:moveTo>
                    <a:pt x="491" y="1"/>
                  </a:moveTo>
                  <a:cubicBezTo>
                    <a:pt x="456" y="1"/>
                    <a:pt x="419" y="3"/>
                    <a:pt x="377" y="9"/>
                  </a:cubicBezTo>
                  <a:cubicBezTo>
                    <a:pt x="1" y="56"/>
                    <a:pt x="95" y="464"/>
                    <a:pt x="502" y="589"/>
                  </a:cubicBezTo>
                  <a:cubicBezTo>
                    <a:pt x="792" y="415"/>
                    <a:pt x="908" y="1"/>
                    <a:pt x="4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4" name="Google Shape;38584;p37"/>
            <p:cNvSpPr/>
            <p:nvPr/>
          </p:nvSpPr>
          <p:spPr>
            <a:xfrm>
              <a:off x="8286586" y="3819863"/>
              <a:ext cx="59996" cy="39046"/>
            </a:xfrm>
            <a:custGeom>
              <a:avLst/>
              <a:gdLst/>
              <a:ahLst/>
              <a:cxnLst/>
              <a:rect l="l" t="t" r="r" b="b"/>
              <a:pathLst>
                <a:path w="925" h="602" extrusionOk="0">
                  <a:moveTo>
                    <a:pt x="486" y="0"/>
                  </a:moveTo>
                  <a:cubicBezTo>
                    <a:pt x="458" y="0"/>
                    <a:pt x="426" y="2"/>
                    <a:pt x="392" y="6"/>
                  </a:cubicBezTo>
                  <a:cubicBezTo>
                    <a:pt x="1" y="69"/>
                    <a:pt x="110" y="476"/>
                    <a:pt x="518" y="602"/>
                  </a:cubicBezTo>
                  <a:cubicBezTo>
                    <a:pt x="797" y="425"/>
                    <a:pt x="925" y="0"/>
                    <a:pt x="4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5" name="Google Shape;38585;p37"/>
            <p:cNvSpPr/>
            <p:nvPr/>
          </p:nvSpPr>
          <p:spPr>
            <a:xfrm>
              <a:off x="8252016" y="3805269"/>
              <a:ext cx="40797" cy="35997"/>
            </a:xfrm>
            <a:custGeom>
              <a:avLst/>
              <a:gdLst/>
              <a:ahLst/>
              <a:cxnLst/>
              <a:rect l="l" t="t" r="r" b="b"/>
              <a:pathLst>
                <a:path w="629" h="555" extrusionOk="0">
                  <a:moveTo>
                    <a:pt x="352" y="1"/>
                  </a:moveTo>
                  <a:cubicBezTo>
                    <a:pt x="206" y="1"/>
                    <a:pt x="31" y="176"/>
                    <a:pt x="1" y="451"/>
                  </a:cubicBezTo>
                  <a:cubicBezTo>
                    <a:pt x="93" y="512"/>
                    <a:pt x="219" y="554"/>
                    <a:pt x="329" y="554"/>
                  </a:cubicBezTo>
                  <a:cubicBezTo>
                    <a:pt x="499" y="554"/>
                    <a:pt x="629" y="454"/>
                    <a:pt x="534" y="168"/>
                  </a:cubicBezTo>
                  <a:cubicBezTo>
                    <a:pt x="500" y="53"/>
                    <a:pt x="430" y="1"/>
                    <a:pt x="3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6" name="Google Shape;38586;p37"/>
            <p:cNvSpPr/>
            <p:nvPr/>
          </p:nvSpPr>
          <p:spPr>
            <a:xfrm>
              <a:off x="8265247" y="3801248"/>
              <a:ext cx="40148" cy="35932"/>
            </a:xfrm>
            <a:custGeom>
              <a:avLst/>
              <a:gdLst/>
              <a:ahLst/>
              <a:cxnLst/>
              <a:rect l="l" t="t" r="r" b="b"/>
              <a:pathLst>
                <a:path w="619" h="554" extrusionOk="0">
                  <a:moveTo>
                    <a:pt x="341" y="0"/>
                  </a:moveTo>
                  <a:cubicBezTo>
                    <a:pt x="192" y="0"/>
                    <a:pt x="21" y="176"/>
                    <a:pt x="0" y="450"/>
                  </a:cubicBezTo>
                  <a:cubicBezTo>
                    <a:pt x="93" y="512"/>
                    <a:pt x="217" y="554"/>
                    <a:pt x="325" y="554"/>
                  </a:cubicBezTo>
                  <a:cubicBezTo>
                    <a:pt x="491" y="554"/>
                    <a:pt x="619" y="453"/>
                    <a:pt x="533" y="168"/>
                  </a:cubicBezTo>
                  <a:cubicBezTo>
                    <a:pt x="495" y="52"/>
                    <a:pt x="421" y="0"/>
                    <a:pt x="3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7" name="Google Shape;38587;p37"/>
            <p:cNvSpPr/>
            <p:nvPr/>
          </p:nvSpPr>
          <p:spPr>
            <a:xfrm>
              <a:off x="8279452" y="3796124"/>
              <a:ext cx="40213" cy="35478"/>
            </a:xfrm>
            <a:custGeom>
              <a:avLst/>
              <a:gdLst/>
              <a:ahLst/>
              <a:cxnLst/>
              <a:rect l="l" t="t" r="r" b="b"/>
              <a:pathLst>
                <a:path w="620" h="547" extrusionOk="0">
                  <a:moveTo>
                    <a:pt x="339" y="0"/>
                  </a:moveTo>
                  <a:cubicBezTo>
                    <a:pt x="192" y="0"/>
                    <a:pt x="21" y="172"/>
                    <a:pt x="1" y="435"/>
                  </a:cubicBezTo>
                  <a:cubicBezTo>
                    <a:pt x="94" y="503"/>
                    <a:pt x="218" y="547"/>
                    <a:pt x="326" y="547"/>
                  </a:cubicBezTo>
                  <a:cubicBezTo>
                    <a:pt x="492" y="547"/>
                    <a:pt x="619" y="444"/>
                    <a:pt x="534" y="168"/>
                  </a:cubicBezTo>
                  <a:cubicBezTo>
                    <a:pt x="495" y="52"/>
                    <a:pt x="421" y="0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8" name="Google Shape;38588;p37"/>
            <p:cNvSpPr/>
            <p:nvPr/>
          </p:nvSpPr>
          <p:spPr>
            <a:xfrm>
              <a:off x="8291645" y="3812858"/>
              <a:ext cx="49034" cy="36905"/>
            </a:xfrm>
            <a:custGeom>
              <a:avLst/>
              <a:gdLst/>
              <a:ahLst/>
              <a:cxnLst/>
              <a:rect l="l" t="t" r="r" b="b"/>
              <a:pathLst>
                <a:path w="756" h="569" extrusionOk="0">
                  <a:moveTo>
                    <a:pt x="409" y="1"/>
                  </a:moveTo>
                  <a:cubicBezTo>
                    <a:pt x="390" y="1"/>
                    <a:pt x="369" y="2"/>
                    <a:pt x="346" y="4"/>
                  </a:cubicBezTo>
                  <a:cubicBezTo>
                    <a:pt x="1" y="36"/>
                    <a:pt x="111" y="349"/>
                    <a:pt x="440" y="569"/>
                  </a:cubicBezTo>
                  <a:cubicBezTo>
                    <a:pt x="633" y="376"/>
                    <a:pt x="755" y="1"/>
                    <a:pt x="4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9" name="Google Shape;38589;p37"/>
            <p:cNvSpPr/>
            <p:nvPr/>
          </p:nvSpPr>
          <p:spPr>
            <a:xfrm>
              <a:off x="8314735" y="3799172"/>
              <a:ext cx="40019" cy="31457"/>
            </a:xfrm>
            <a:custGeom>
              <a:avLst/>
              <a:gdLst/>
              <a:ahLst/>
              <a:cxnLst/>
              <a:rect l="l" t="t" r="r" b="b"/>
              <a:pathLst>
                <a:path w="617" h="485" extrusionOk="0">
                  <a:moveTo>
                    <a:pt x="249" y="1"/>
                  </a:moveTo>
                  <a:cubicBezTo>
                    <a:pt x="168" y="1"/>
                    <a:pt x="94" y="61"/>
                    <a:pt x="52" y="215"/>
                  </a:cubicBezTo>
                  <a:cubicBezTo>
                    <a:pt x="0" y="398"/>
                    <a:pt x="84" y="485"/>
                    <a:pt x="222" y="485"/>
                  </a:cubicBezTo>
                  <a:cubicBezTo>
                    <a:pt x="332" y="485"/>
                    <a:pt x="478" y="430"/>
                    <a:pt x="617" y="325"/>
                  </a:cubicBezTo>
                  <a:cubicBezTo>
                    <a:pt x="539" y="160"/>
                    <a:pt x="383" y="1"/>
                    <a:pt x="2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0" name="Google Shape;38590;p37"/>
            <p:cNvSpPr/>
            <p:nvPr/>
          </p:nvSpPr>
          <p:spPr>
            <a:xfrm>
              <a:off x="8294694" y="3777509"/>
              <a:ext cx="48969" cy="36776"/>
            </a:xfrm>
            <a:custGeom>
              <a:avLst/>
              <a:gdLst/>
              <a:ahLst/>
              <a:cxnLst/>
              <a:rect l="l" t="t" r="r" b="b"/>
              <a:pathLst>
                <a:path w="755" h="567" extrusionOk="0">
                  <a:moveTo>
                    <a:pt x="628" y="1"/>
                  </a:moveTo>
                  <a:cubicBezTo>
                    <a:pt x="346" y="48"/>
                    <a:pt x="1" y="299"/>
                    <a:pt x="377" y="518"/>
                  </a:cubicBezTo>
                  <a:cubicBezTo>
                    <a:pt x="432" y="552"/>
                    <a:pt x="481" y="567"/>
                    <a:pt x="523" y="567"/>
                  </a:cubicBezTo>
                  <a:cubicBezTo>
                    <a:pt x="697" y="567"/>
                    <a:pt x="754" y="304"/>
                    <a:pt x="6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1" name="Google Shape;38591;p37"/>
            <p:cNvSpPr/>
            <p:nvPr/>
          </p:nvSpPr>
          <p:spPr>
            <a:xfrm>
              <a:off x="8288467" y="3784644"/>
              <a:ext cx="45986" cy="33597"/>
            </a:xfrm>
            <a:custGeom>
              <a:avLst/>
              <a:gdLst/>
              <a:ahLst/>
              <a:cxnLst/>
              <a:rect l="l" t="t" r="r" b="b"/>
              <a:pathLst>
                <a:path w="709" h="518" extrusionOk="0">
                  <a:moveTo>
                    <a:pt x="50" y="1"/>
                  </a:moveTo>
                  <a:cubicBezTo>
                    <a:pt x="1" y="221"/>
                    <a:pt x="57" y="518"/>
                    <a:pt x="241" y="518"/>
                  </a:cubicBezTo>
                  <a:cubicBezTo>
                    <a:pt x="292" y="518"/>
                    <a:pt x="354" y="494"/>
                    <a:pt x="426" y="439"/>
                  </a:cubicBezTo>
                  <a:cubicBezTo>
                    <a:pt x="708" y="236"/>
                    <a:pt x="442" y="1"/>
                    <a:pt x="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2" name="Google Shape;38592;p37"/>
            <p:cNvSpPr/>
            <p:nvPr/>
          </p:nvSpPr>
          <p:spPr>
            <a:xfrm>
              <a:off x="8260188" y="3741966"/>
              <a:ext cx="23414" cy="28538"/>
            </a:xfrm>
            <a:custGeom>
              <a:avLst/>
              <a:gdLst/>
              <a:ahLst/>
              <a:cxnLst/>
              <a:rect l="l" t="t" r="r" b="b"/>
              <a:pathLst>
                <a:path w="361" h="440" extrusionOk="0">
                  <a:moveTo>
                    <a:pt x="0" y="0"/>
                  </a:moveTo>
                  <a:lnTo>
                    <a:pt x="314" y="439"/>
                  </a:lnTo>
                  <a:lnTo>
                    <a:pt x="361" y="3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3" name="Google Shape;38593;p37"/>
            <p:cNvSpPr/>
            <p:nvPr/>
          </p:nvSpPr>
          <p:spPr>
            <a:xfrm>
              <a:off x="8339447" y="3738917"/>
              <a:ext cx="21404" cy="30549"/>
            </a:xfrm>
            <a:custGeom>
              <a:avLst/>
              <a:gdLst/>
              <a:ahLst/>
              <a:cxnLst/>
              <a:rect l="l" t="t" r="r" b="b"/>
              <a:pathLst>
                <a:path w="330" h="471" extrusionOk="0">
                  <a:moveTo>
                    <a:pt x="330" y="0"/>
                  </a:moveTo>
                  <a:lnTo>
                    <a:pt x="1" y="423"/>
                  </a:lnTo>
                  <a:lnTo>
                    <a:pt x="63" y="47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4" name="Google Shape;38594;p37"/>
            <p:cNvSpPr/>
            <p:nvPr/>
          </p:nvSpPr>
          <p:spPr>
            <a:xfrm>
              <a:off x="8361824" y="3815128"/>
              <a:ext cx="34635" cy="5189"/>
            </a:xfrm>
            <a:custGeom>
              <a:avLst/>
              <a:gdLst/>
              <a:ahLst/>
              <a:cxnLst/>
              <a:rect l="l" t="t" r="r" b="b"/>
              <a:pathLst>
                <a:path w="534" h="80" extrusionOk="0">
                  <a:moveTo>
                    <a:pt x="16" y="1"/>
                  </a:moveTo>
                  <a:lnTo>
                    <a:pt x="0" y="79"/>
                  </a:lnTo>
                  <a:lnTo>
                    <a:pt x="533" y="64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5" name="Google Shape;38595;p37"/>
            <p:cNvSpPr/>
            <p:nvPr/>
          </p:nvSpPr>
          <p:spPr>
            <a:xfrm>
              <a:off x="8232688" y="3827321"/>
              <a:ext cx="32625" cy="15372"/>
            </a:xfrm>
            <a:custGeom>
              <a:avLst/>
              <a:gdLst/>
              <a:ahLst/>
              <a:cxnLst/>
              <a:rect l="l" t="t" r="r" b="b"/>
              <a:pathLst>
                <a:path w="503" h="237" extrusionOk="0">
                  <a:moveTo>
                    <a:pt x="471" y="1"/>
                  </a:moveTo>
                  <a:lnTo>
                    <a:pt x="1" y="236"/>
                  </a:lnTo>
                  <a:lnTo>
                    <a:pt x="502" y="64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6" name="Google Shape;38596;p37"/>
            <p:cNvSpPr/>
            <p:nvPr/>
          </p:nvSpPr>
          <p:spPr>
            <a:xfrm>
              <a:off x="8293721" y="3792751"/>
              <a:ext cx="44753" cy="42808"/>
            </a:xfrm>
            <a:custGeom>
              <a:avLst/>
              <a:gdLst/>
              <a:ahLst/>
              <a:cxnLst/>
              <a:rect l="l" t="t" r="r" b="b"/>
              <a:pathLst>
                <a:path w="690" h="660" extrusionOk="0">
                  <a:moveTo>
                    <a:pt x="518" y="1"/>
                  </a:moveTo>
                  <a:cubicBezTo>
                    <a:pt x="439" y="17"/>
                    <a:pt x="361" y="64"/>
                    <a:pt x="314" y="111"/>
                  </a:cubicBezTo>
                  <a:cubicBezTo>
                    <a:pt x="251" y="79"/>
                    <a:pt x="188" y="79"/>
                    <a:pt x="126" y="79"/>
                  </a:cubicBezTo>
                  <a:cubicBezTo>
                    <a:pt x="110" y="111"/>
                    <a:pt x="110" y="173"/>
                    <a:pt x="110" y="220"/>
                  </a:cubicBezTo>
                  <a:cubicBezTo>
                    <a:pt x="63" y="252"/>
                    <a:pt x="16" y="330"/>
                    <a:pt x="0" y="424"/>
                  </a:cubicBezTo>
                  <a:cubicBezTo>
                    <a:pt x="52" y="463"/>
                    <a:pt x="114" y="491"/>
                    <a:pt x="178" y="491"/>
                  </a:cubicBezTo>
                  <a:cubicBezTo>
                    <a:pt x="192" y="491"/>
                    <a:pt x="206" y="490"/>
                    <a:pt x="220" y="487"/>
                  </a:cubicBezTo>
                  <a:cubicBezTo>
                    <a:pt x="235" y="550"/>
                    <a:pt x="298" y="612"/>
                    <a:pt x="376" y="659"/>
                  </a:cubicBezTo>
                  <a:cubicBezTo>
                    <a:pt x="424" y="612"/>
                    <a:pt x="471" y="550"/>
                    <a:pt x="486" y="487"/>
                  </a:cubicBezTo>
                  <a:cubicBezTo>
                    <a:pt x="533" y="471"/>
                    <a:pt x="612" y="440"/>
                    <a:pt x="690" y="393"/>
                  </a:cubicBezTo>
                  <a:cubicBezTo>
                    <a:pt x="659" y="330"/>
                    <a:pt x="612" y="267"/>
                    <a:pt x="549" y="220"/>
                  </a:cubicBezTo>
                  <a:cubicBezTo>
                    <a:pt x="565" y="173"/>
                    <a:pt x="549" y="95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7" name="Google Shape;38597;p37"/>
            <p:cNvSpPr/>
            <p:nvPr/>
          </p:nvSpPr>
          <p:spPr>
            <a:xfrm>
              <a:off x="8310001" y="3808642"/>
              <a:ext cx="10183" cy="9016"/>
            </a:xfrm>
            <a:custGeom>
              <a:avLst/>
              <a:gdLst/>
              <a:ahLst/>
              <a:cxnLst/>
              <a:rect l="l" t="t" r="r" b="b"/>
              <a:pathLst>
                <a:path w="157" h="139" extrusionOk="0">
                  <a:moveTo>
                    <a:pt x="88" y="1"/>
                  </a:moveTo>
                  <a:cubicBezTo>
                    <a:pt x="79" y="1"/>
                    <a:pt x="71" y="3"/>
                    <a:pt x="63" y="7"/>
                  </a:cubicBezTo>
                  <a:cubicBezTo>
                    <a:pt x="31" y="7"/>
                    <a:pt x="0" y="54"/>
                    <a:pt x="16" y="85"/>
                  </a:cubicBezTo>
                  <a:cubicBezTo>
                    <a:pt x="16" y="120"/>
                    <a:pt x="42" y="138"/>
                    <a:pt x="69" y="138"/>
                  </a:cubicBezTo>
                  <a:cubicBezTo>
                    <a:pt x="77" y="138"/>
                    <a:pt x="86" y="136"/>
                    <a:pt x="94" y="132"/>
                  </a:cubicBezTo>
                  <a:cubicBezTo>
                    <a:pt x="141" y="132"/>
                    <a:pt x="157" y="85"/>
                    <a:pt x="157" y="54"/>
                  </a:cubicBezTo>
                  <a:cubicBezTo>
                    <a:pt x="145" y="19"/>
                    <a:pt x="116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8" name="Google Shape;38598;p37"/>
            <p:cNvSpPr/>
            <p:nvPr/>
          </p:nvSpPr>
          <p:spPr>
            <a:xfrm>
              <a:off x="8314022" y="3858843"/>
              <a:ext cx="5189" cy="34635"/>
            </a:xfrm>
            <a:custGeom>
              <a:avLst/>
              <a:gdLst/>
              <a:ahLst/>
              <a:cxnLst/>
              <a:rect l="l" t="t" r="r" b="b"/>
              <a:pathLst>
                <a:path w="80" h="534" extrusionOk="0">
                  <a:moveTo>
                    <a:pt x="1" y="1"/>
                  </a:moveTo>
                  <a:lnTo>
                    <a:pt x="79" y="534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9" name="Google Shape;38599;p37"/>
            <p:cNvSpPr/>
            <p:nvPr/>
          </p:nvSpPr>
          <p:spPr>
            <a:xfrm>
              <a:off x="7905404" y="4218233"/>
              <a:ext cx="109808" cy="90999"/>
            </a:xfrm>
            <a:custGeom>
              <a:avLst/>
              <a:gdLst/>
              <a:ahLst/>
              <a:cxnLst/>
              <a:rect l="l" t="t" r="r" b="b"/>
              <a:pathLst>
                <a:path w="1693" h="1403" extrusionOk="0">
                  <a:moveTo>
                    <a:pt x="858" y="1"/>
                  </a:moveTo>
                  <a:cubicBezTo>
                    <a:pt x="647" y="1"/>
                    <a:pt x="428" y="163"/>
                    <a:pt x="235" y="573"/>
                  </a:cubicBezTo>
                  <a:cubicBezTo>
                    <a:pt x="1" y="1060"/>
                    <a:pt x="258" y="1402"/>
                    <a:pt x="713" y="1402"/>
                  </a:cubicBezTo>
                  <a:cubicBezTo>
                    <a:pt x="989" y="1402"/>
                    <a:pt x="1337" y="1276"/>
                    <a:pt x="1693" y="980"/>
                  </a:cubicBezTo>
                  <a:cubicBezTo>
                    <a:pt x="1545" y="460"/>
                    <a:pt x="1213" y="1"/>
                    <a:pt x="8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0" name="Google Shape;38600;p37"/>
            <p:cNvSpPr/>
            <p:nvPr/>
          </p:nvSpPr>
          <p:spPr>
            <a:xfrm>
              <a:off x="7812135" y="4258965"/>
              <a:ext cx="143081" cy="94047"/>
            </a:xfrm>
            <a:custGeom>
              <a:avLst/>
              <a:gdLst/>
              <a:ahLst/>
              <a:cxnLst/>
              <a:rect l="l" t="t" r="r" b="b"/>
              <a:pathLst>
                <a:path w="2206" h="1450" extrusionOk="0">
                  <a:moveTo>
                    <a:pt x="725" y="0"/>
                  </a:moveTo>
                  <a:cubicBezTo>
                    <a:pt x="4" y="0"/>
                    <a:pt x="0" y="903"/>
                    <a:pt x="748" y="1450"/>
                  </a:cubicBezTo>
                  <a:cubicBezTo>
                    <a:pt x="1579" y="1246"/>
                    <a:pt x="2206" y="305"/>
                    <a:pt x="936" y="23"/>
                  </a:cubicBezTo>
                  <a:cubicBezTo>
                    <a:pt x="860" y="8"/>
                    <a:pt x="789" y="0"/>
                    <a:pt x="7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1" name="Google Shape;38601;p37"/>
            <p:cNvSpPr/>
            <p:nvPr/>
          </p:nvSpPr>
          <p:spPr>
            <a:xfrm>
              <a:off x="7753891" y="4181262"/>
              <a:ext cx="97095" cy="87885"/>
            </a:xfrm>
            <a:custGeom>
              <a:avLst/>
              <a:gdLst/>
              <a:ahLst/>
              <a:cxnLst/>
              <a:rect l="l" t="t" r="r" b="b"/>
              <a:pathLst>
                <a:path w="1497" h="1355" extrusionOk="0">
                  <a:moveTo>
                    <a:pt x="999" y="0"/>
                  </a:moveTo>
                  <a:cubicBezTo>
                    <a:pt x="661" y="0"/>
                    <a:pt x="232" y="275"/>
                    <a:pt x="0" y="798"/>
                  </a:cubicBezTo>
                  <a:cubicBezTo>
                    <a:pt x="232" y="1096"/>
                    <a:pt x="626" y="1355"/>
                    <a:pt x="950" y="1355"/>
                  </a:cubicBezTo>
                  <a:cubicBezTo>
                    <a:pt x="1240" y="1355"/>
                    <a:pt x="1474" y="1148"/>
                    <a:pt x="1489" y="579"/>
                  </a:cubicBezTo>
                  <a:cubicBezTo>
                    <a:pt x="1496" y="188"/>
                    <a:pt x="1279" y="0"/>
                    <a:pt x="9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2" name="Google Shape;38602;p37"/>
            <p:cNvSpPr/>
            <p:nvPr/>
          </p:nvSpPr>
          <p:spPr>
            <a:xfrm>
              <a:off x="7893340" y="4132877"/>
              <a:ext cx="116813" cy="90285"/>
            </a:xfrm>
            <a:custGeom>
              <a:avLst/>
              <a:gdLst/>
              <a:ahLst/>
              <a:cxnLst/>
              <a:rect l="l" t="t" r="r" b="b"/>
              <a:pathLst>
                <a:path w="1801" h="1392" extrusionOk="0">
                  <a:moveTo>
                    <a:pt x="971" y="0"/>
                  </a:moveTo>
                  <a:cubicBezTo>
                    <a:pt x="345" y="0"/>
                    <a:pt x="1" y="359"/>
                    <a:pt x="452" y="1058"/>
                  </a:cubicBezTo>
                  <a:cubicBezTo>
                    <a:pt x="602" y="1287"/>
                    <a:pt x="777" y="1391"/>
                    <a:pt x="951" y="1391"/>
                  </a:cubicBezTo>
                  <a:cubicBezTo>
                    <a:pt x="1324" y="1391"/>
                    <a:pt x="1693" y="913"/>
                    <a:pt x="1800" y="165"/>
                  </a:cubicBezTo>
                  <a:cubicBezTo>
                    <a:pt x="1501" y="55"/>
                    <a:pt x="1215" y="0"/>
                    <a:pt x="9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3" name="Google Shape;38603;p37"/>
            <p:cNvSpPr/>
            <p:nvPr/>
          </p:nvSpPr>
          <p:spPr>
            <a:xfrm>
              <a:off x="7811292" y="4085594"/>
              <a:ext cx="124596" cy="104425"/>
            </a:xfrm>
            <a:custGeom>
              <a:avLst/>
              <a:gdLst/>
              <a:ahLst/>
              <a:cxnLst/>
              <a:rect l="l" t="t" r="r" b="b"/>
              <a:pathLst>
                <a:path w="1921" h="1610" extrusionOk="0">
                  <a:moveTo>
                    <a:pt x="589" y="0"/>
                  </a:moveTo>
                  <a:lnTo>
                    <a:pt x="589" y="0"/>
                  </a:lnTo>
                  <a:cubicBezTo>
                    <a:pt x="62" y="729"/>
                    <a:pt x="1" y="1609"/>
                    <a:pt x="695" y="1609"/>
                  </a:cubicBezTo>
                  <a:cubicBezTo>
                    <a:pt x="806" y="1609"/>
                    <a:pt x="938" y="1586"/>
                    <a:pt x="1090" y="1536"/>
                  </a:cubicBezTo>
                  <a:cubicBezTo>
                    <a:pt x="1921" y="1270"/>
                    <a:pt x="1796" y="533"/>
                    <a:pt x="5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4" name="Google Shape;38604;p37"/>
            <p:cNvSpPr/>
            <p:nvPr/>
          </p:nvSpPr>
          <p:spPr>
            <a:xfrm>
              <a:off x="7823032" y="4163621"/>
              <a:ext cx="135233" cy="128617"/>
            </a:xfrm>
            <a:custGeom>
              <a:avLst/>
              <a:gdLst/>
              <a:ahLst/>
              <a:cxnLst/>
              <a:rect l="l" t="t" r="r" b="b"/>
              <a:pathLst>
                <a:path w="2085" h="1983" extrusionOk="0">
                  <a:moveTo>
                    <a:pt x="1040" y="0"/>
                  </a:moveTo>
                  <a:cubicBezTo>
                    <a:pt x="530" y="0"/>
                    <a:pt x="107" y="379"/>
                    <a:pt x="63" y="898"/>
                  </a:cubicBezTo>
                  <a:cubicBezTo>
                    <a:pt x="0" y="1446"/>
                    <a:pt x="408" y="1932"/>
                    <a:pt x="956" y="1979"/>
                  </a:cubicBezTo>
                  <a:cubicBezTo>
                    <a:pt x="985" y="1982"/>
                    <a:pt x="1014" y="1983"/>
                    <a:pt x="1042" y="1983"/>
                  </a:cubicBezTo>
                  <a:cubicBezTo>
                    <a:pt x="1553" y="1983"/>
                    <a:pt x="1978" y="1590"/>
                    <a:pt x="2022" y="1070"/>
                  </a:cubicBezTo>
                  <a:cubicBezTo>
                    <a:pt x="2085" y="537"/>
                    <a:pt x="1677" y="51"/>
                    <a:pt x="1129" y="4"/>
                  </a:cubicBezTo>
                  <a:cubicBezTo>
                    <a:pt x="1099" y="2"/>
                    <a:pt x="1069" y="0"/>
                    <a:pt x="1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5" name="Google Shape;38605;p37"/>
            <p:cNvSpPr/>
            <p:nvPr/>
          </p:nvSpPr>
          <p:spPr>
            <a:xfrm>
              <a:off x="7903264" y="4218687"/>
              <a:ext cx="97744" cy="81140"/>
            </a:xfrm>
            <a:custGeom>
              <a:avLst/>
              <a:gdLst/>
              <a:ahLst/>
              <a:cxnLst/>
              <a:rect l="l" t="t" r="r" b="b"/>
              <a:pathLst>
                <a:path w="1507" h="1251" extrusionOk="0">
                  <a:moveTo>
                    <a:pt x="770" y="1"/>
                  </a:moveTo>
                  <a:cubicBezTo>
                    <a:pt x="580" y="1"/>
                    <a:pt x="382" y="148"/>
                    <a:pt x="205" y="519"/>
                  </a:cubicBezTo>
                  <a:cubicBezTo>
                    <a:pt x="0" y="948"/>
                    <a:pt x="233" y="1250"/>
                    <a:pt x="638" y="1250"/>
                  </a:cubicBezTo>
                  <a:cubicBezTo>
                    <a:pt x="884" y="1250"/>
                    <a:pt x="1193" y="1139"/>
                    <a:pt x="1506" y="879"/>
                  </a:cubicBezTo>
                  <a:cubicBezTo>
                    <a:pt x="1379" y="409"/>
                    <a:pt x="1086" y="1"/>
                    <a:pt x="770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6" name="Google Shape;38606;p37"/>
            <p:cNvSpPr/>
            <p:nvPr/>
          </p:nvSpPr>
          <p:spPr>
            <a:xfrm>
              <a:off x="7820632" y="4255008"/>
              <a:ext cx="127515" cy="84772"/>
            </a:xfrm>
            <a:custGeom>
              <a:avLst/>
              <a:gdLst/>
              <a:ahLst/>
              <a:cxnLst/>
              <a:rect l="l" t="t" r="r" b="b"/>
              <a:pathLst>
                <a:path w="1966" h="1307" extrusionOk="0">
                  <a:moveTo>
                    <a:pt x="630" y="0"/>
                  </a:moveTo>
                  <a:cubicBezTo>
                    <a:pt x="1" y="0"/>
                    <a:pt x="4" y="804"/>
                    <a:pt x="664" y="1307"/>
                  </a:cubicBezTo>
                  <a:cubicBezTo>
                    <a:pt x="1401" y="1119"/>
                    <a:pt x="1965" y="272"/>
                    <a:pt x="821" y="21"/>
                  </a:cubicBezTo>
                  <a:cubicBezTo>
                    <a:pt x="752" y="7"/>
                    <a:pt x="688" y="0"/>
                    <a:pt x="6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7" name="Google Shape;38607;p37"/>
            <p:cNvSpPr/>
            <p:nvPr/>
          </p:nvSpPr>
          <p:spPr>
            <a:xfrm>
              <a:off x="7768095" y="4185673"/>
              <a:ext cx="86977" cy="78351"/>
            </a:xfrm>
            <a:custGeom>
              <a:avLst/>
              <a:gdLst/>
              <a:ahLst/>
              <a:cxnLst/>
              <a:rect l="l" t="t" r="r" b="b"/>
              <a:pathLst>
                <a:path w="1341" h="1208" extrusionOk="0">
                  <a:moveTo>
                    <a:pt x="900" y="1"/>
                  </a:moveTo>
                  <a:cubicBezTo>
                    <a:pt x="596" y="1"/>
                    <a:pt x="208" y="248"/>
                    <a:pt x="1" y="714"/>
                  </a:cubicBezTo>
                  <a:cubicBezTo>
                    <a:pt x="207" y="978"/>
                    <a:pt x="561" y="1208"/>
                    <a:pt x="853" y="1208"/>
                  </a:cubicBezTo>
                  <a:cubicBezTo>
                    <a:pt x="1114" y="1208"/>
                    <a:pt x="1326" y="1022"/>
                    <a:pt x="1333" y="511"/>
                  </a:cubicBezTo>
                  <a:cubicBezTo>
                    <a:pt x="1340" y="165"/>
                    <a:pt x="1148" y="1"/>
                    <a:pt x="9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8" name="Google Shape;38608;p37"/>
            <p:cNvSpPr/>
            <p:nvPr/>
          </p:nvSpPr>
          <p:spPr>
            <a:xfrm>
              <a:off x="7892886" y="4142346"/>
              <a:ext cx="104035" cy="80556"/>
            </a:xfrm>
            <a:custGeom>
              <a:avLst/>
              <a:gdLst/>
              <a:ahLst/>
              <a:cxnLst/>
              <a:rect l="l" t="t" r="r" b="b"/>
              <a:pathLst>
                <a:path w="1604" h="1242" extrusionOk="0">
                  <a:moveTo>
                    <a:pt x="868" y="1"/>
                  </a:moveTo>
                  <a:cubicBezTo>
                    <a:pt x="307" y="1"/>
                    <a:pt x="0" y="321"/>
                    <a:pt x="396" y="943"/>
                  </a:cubicBezTo>
                  <a:cubicBezTo>
                    <a:pt x="531" y="1148"/>
                    <a:pt x="689" y="1242"/>
                    <a:pt x="845" y="1242"/>
                  </a:cubicBezTo>
                  <a:cubicBezTo>
                    <a:pt x="1179" y="1242"/>
                    <a:pt x="1507" y="816"/>
                    <a:pt x="1603" y="144"/>
                  </a:cubicBezTo>
                  <a:cubicBezTo>
                    <a:pt x="1338" y="48"/>
                    <a:pt x="1084" y="1"/>
                    <a:pt x="868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9" name="Google Shape;38609;p37"/>
            <p:cNvSpPr/>
            <p:nvPr/>
          </p:nvSpPr>
          <p:spPr>
            <a:xfrm>
              <a:off x="7819335" y="4100836"/>
              <a:ext cx="111494" cy="92555"/>
            </a:xfrm>
            <a:custGeom>
              <a:avLst/>
              <a:gdLst/>
              <a:ahLst/>
              <a:cxnLst/>
              <a:rect l="l" t="t" r="r" b="b"/>
              <a:pathLst>
                <a:path w="1719" h="1427" extrusionOk="0">
                  <a:moveTo>
                    <a:pt x="527" y="0"/>
                  </a:moveTo>
                  <a:lnTo>
                    <a:pt x="527" y="0"/>
                  </a:lnTo>
                  <a:cubicBezTo>
                    <a:pt x="54" y="649"/>
                    <a:pt x="1" y="1427"/>
                    <a:pt x="629" y="1427"/>
                  </a:cubicBezTo>
                  <a:cubicBezTo>
                    <a:pt x="729" y="1427"/>
                    <a:pt x="846" y="1407"/>
                    <a:pt x="982" y="1364"/>
                  </a:cubicBezTo>
                  <a:cubicBezTo>
                    <a:pt x="1719" y="1129"/>
                    <a:pt x="1609" y="471"/>
                    <a:pt x="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0" name="Google Shape;38610;p37"/>
            <p:cNvSpPr/>
            <p:nvPr/>
          </p:nvSpPr>
          <p:spPr>
            <a:xfrm>
              <a:off x="7839441" y="4133331"/>
              <a:ext cx="73097" cy="61617"/>
            </a:xfrm>
            <a:custGeom>
              <a:avLst/>
              <a:gdLst/>
              <a:ahLst/>
              <a:cxnLst/>
              <a:rect l="l" t="t" r="r" b="b"/>
              <a:pathLst>
                <a:path w="1127" h="950" extrusionOk="0">
                  <a:moveTo>
                    <a:pt x="343" y="1"/>
                  </a:moveTo>
                  <a:lnTo>
                    <a:pt x="343" y="1"/>
                  </a:lnTo>
                  <a:cubicBezTo>
                    <a:pt x="30" y="422"/>
                    <a:pt x="0" y="949"/>
                    <a:pt x="417" y="949"/>
                  </a:cubicBezTo>
                  <a:cubicBezTo>
                    <a:pt x="481" y="949"/>
                    <a:pt x="555" y="937"/>
                    <a:pt x="641" y="910"/>
                  </a:cubicBezTo>
                  <a:cubicBezTo>
                    <a:pt x="1126" y="738"/>
                    <a:pt x="1064" y="314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1" name="Google Shape;38611;p37"/>
            <p:cNvSpPr/>
            <p:nvPr/>
          </p:nvSpPr>
          <p:spPr>
            <a:xfrm>
              <a:off x="7850857" y="4151686"/>
              <a:ext cx="57596" cy="48126"/>
            </a:xfrm>
            <a:custGeom>
              <a:avLst/>
              <a:gdLst/>
              <a:ahLst/>
              <a:cxnLst/>
              <a:rect l="l" t="t" r="r" b="b"/>
              <a:pathLst>
                <a:path w="888" h="742" extrusionOk="0">
                  <a:moveTo>
                    <a:pt x="276" y="0"/>
                  </a:moveTo>
                  <a:lnTo>
                    <a:pt x="276" y="0"/>
                  </a:lnTo>
                  <a:cubicBezTo>
                    <a:pt x="35" y="336"/>
                    <a:pt x="0" y="741"/>
                    <a:pt x="321" y="741"/>
                  </a:cubicBezTo>
                  <a:cubicBezTo>
                    <a:pt x="375" y="741"/>
                    <a:pt x="438" y="730"/>
                    <a:pt x="512" y="705"/>
                  </a:cubicBezTo>
                  <a:cubicBezTo>
                    <a:pt x="888" y="580"/>
                    <a:pt x="841" y="235"/>
                    <a:pt x="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2" name="Google Shape;38612;p37"/>
            <p:cNvSpPr/>
            <p:nvPr/>
          </p:nvSpPr>
          <p:spPr>
            <a:xfrm>
              <a:off x="7900799" y="4165566"/>
              <a:ext cx="65638" cy="51175"/>
            </a:xfrm>
            <a:custGeom>
              <a:avLst/>
              <a:gdLst/>
              <a:ahLst/>
              <a:cxnLst/>
              <a:rect l="l" t="t" r="r" b="b"/>
              <a:pathLst>
                <a:path w="1012" h="789" extrusionOk="0">
                  <a:moveTo>
                    <a:pt x="541" y="0"/>
                  </a:moveTo>
                  <a:cubicBezTo>
                    <a:pt x="193" y="0"/>
                    <a:pt x="1" y="208"/>
                    <a:pt x="259" y="601"/>
                  </a:cubicBezTo>
                  <a:cubicBezTo>
                    <a:pt x="343" y="730"/>
                    <a:pt x="442" y="788"/>
                    <a:pt x="540" y="788"/>
                  </a:cubicBezTo>
                  <a:cubicBezTo>
                    <a:pt x="750" y="788"/>
                    <a:pt x="958" y="517"/>
                    <a:pt x="1011" y="99"/>
                  </a:cubicBezTo>
                  <a:cubicBezTo>
                    <a:pt x="842" y="33"/>
                    <a:pt x="679" y="0"/>
                    <a:pt x="5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3" name="Google Shape;38613;p37"/>
            <p:cNvSpPr/>
            <p:nvPr/>
          </p:nvSpPr>
          <p:spPr>
            <a:xfrm>
              <a:off x="7895416" y="4176074"/>
              <a:ext cx="56752" cy="44559"/>
            </a:xfrm>
            <a:custGeom>
              <a:avLst/>
              <a:gdLst/>
              <a:ahLst/>
              <a:cxnLst/>
              <a:rect l="l" t="t" r="r" b="b"/>
              <a:pathLst>
                <a:path w="875" h="687" extrusionOk="0">
                  <a:moveTo>
                    <a:pt x="478" y="1"/>
                  </a:moveTo>
                  <a:cubicBezTo>
                    <a:pt x="171" y="1"/>
                    <a:pt x="1" y="177"/>
                    <a:pt x="216" y="517"/>
                  </a:cubicBezTo>
                  <a:cubicBezTo>
                    <a:pt x="292" y="633"/>
                    <a:pt x="380" y="686"/>
                    <a:pt x="468" y="686"/>
                  </a:cubicBezTo>
                  <a:cubicBezTo>
                    <a:pt x="652" y="686"/>
                    <a:pt x="832" y="451"/>
                    <a:pt x="875" y="79"/>
                  </a:cubicBezTo>
                  <a:cubicBezTo>
                    <a:pt x="732" y="27"/>
                    <a:pt x="595" y="1"/>
                    <a:pt x="4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4" name="Google Shape;38614;p37"/>
            <p:cNvSpPr/>
            <p:nvPr/>
          </p:nvSpPr>
          <p:spPr>
            <a:xfrm>
              <a:off x="7907674" y="4227054"/>
              <a:ext cx="65833" cy="54353"/>
            </a:xfrm>
            <a:custGeom>
              <a:avLst/>
              <a:gdLst/>
              <a:ahLst/>
              <a:cxnLst/>
              <a:rect l="l" t="t" r="r" b="b"/>
              <a:pathLst>
                <a:path w="1015" h="838" extrusionOk="0">
                  <a:moveTo>
                    <a:pt x="512" y="1"/>
                  </a:moveTo>
                  <a:cubicBezTo>
                    <a:pt x="385" y="1"/>
                    <a:pt x="254" y="98"/>
                    <a:pt x="137" y="343"/>
                  </a:cubicBezTo>
                  <a:cubicBezTo>
                    <a:pt x="0" y="636"/>
                    <a:pt x="156" y="838"/>
                    <a:pt x="430" y="838"/>
                  </a:cubicBezTo>
                  <a:cubicBezTo>
                    <a:pt x="595" y="838"/>
                    <a:pt x="803" y="765"/>
                    <a:pt x="1015" y="594"/>
                  </a:cubicBezTo>
                  <a:cubicBezTo>
                    <a:pt x="926" y="278"/>
                    <a:pt x="726" y="1"/>
                    <a:pt x="5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5" name="Google Shape;38615;p37"/>
            <p:cNvSpPr/>
            <p:nvPr/>
          </p:nvSpPr>
          <p:spPr>
            <a:xfrm>
              <a:off x="7894832" y="4220957"/>
              <a:ext cx="65509" cy="54807"/>
            </a:xfrm>
            <a:custGeom>
              <a:avLst/>
              <a:gdLst/>
              <a:ahLst/>
              <a:cxnLst/>
              <a:rect l="l" t="t" r="r" b="b"/>
              <a:pathLst>
                <a:path w="1010" h="845" extrusionOk="0">
                  <a:moveTo>
                    <a:pt x="521" y="0"/>
                  </a:moveTo>
                  <a:cubicBezTo>
                    <a:pt x="395" y="0"/>
                    <a:pt x="264" y="98"/>
                    <a:pt x="147" y="343"/>
                  </a:cubicBezTo>
                  <a:cubicBezTo>
                    <a:pt x="0" y="637"/>
                    <a:pt x="159" y="845"/>
                    <a:pt x="433" y="845"/>
                  </a:cubicBezTo>
                  <a:cubicBezTo>
                    <a:pt x="598" y="845"/>
                    <a:pt x="803" y="770"/>
                    <a:pt x="1009" y="593"/>
                  </a:cubicBezTo>
                  <a:cubicBezTo>
                    <a:pt x="930" y="278"/>
                    <a:pt x="734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6" name="Google Shape;38616;p37"/>
            <p:cNvSpPr/>
            <p:nvPr/>
          </p:nvSpPr>
          <p:spPr>
            <a:xfrm>
              <a:off x="7842165" y="4255333"/>
              <a:ext cx="90674" cy="59023"/>
            </a:xfrm>
            <a:custGeom>
              <a:avLst/>
              <a:gdLst/>
              <a:ahLst/>
              <a:cxnLst/>
              <a:rect l="l" t="t" r="r" b="b"/>
              <a:pathLst>
                <a:path w="1398" h="910" extrusionOk="0">
                  <a:moveTo>
                    <a:pt x="447" y="0"/>
                  </a:moveTo>
                  <a:cubicBezTo>
                    <a:pt x="12" y="0"/>
                    <a:pt x="1" y="566"/>
                    <a:pt x="473" y="910"/>
                  </a:cubicBezTo>
                  <a:cubicBezTo>
                    <a:pt x="990" y="785"/>
                    <a:pt x="1398" y="189"/>
                    <a:pt x="583" y="16"/>
                  </a:cubicBezTo>
                  <a:cubicBezTo>
                    <a:pt x="534" y="6"/>
                    <a:pt x="489" y="0"/>
                    <a:pt x="4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7" name="Google Shape;38617;p37"/>
            <p:cNvSpPr/>
            <p:nvPr/>
          </p:nvSpPr>
          <p:spPr>
            <a:xfrm>
              <a:off x="7850208" y="4240090"/>
              <a:ext cx="89766" cy="59023"/>
            </a:xfrm>
            <a:custGeom>
              <a:avLst/>
              <a:gdLst/>
              <a:ahLst/>
              <a:cxnLst/>
              <a:rect l="l" t="t" r="r" b="b"/>
              <a:pathLst>
                <a:path w="1384" h="910" extrusionOk="0">
                  <a:moveTo>
                    <a:pt x="443" y="0"/>
                  </a:moveTo>
                  <a:cubicBezTo>
                    <a:pt x="0" y="0"/>
                    <a:pt x="2" y="553"/>
                    <a:pt x="459" y="910"/>
                  </a:cubicBezTo>
                  <a:cubicBezTo>
                    <a:pt x="992" y="769"/>
                    <a:pt x="1384" y="173"/>
                    <a:pt x="584" y="16"/>
                  </a:cubicBezTo>
                  <a:cubicBezTo>
                    <a:pt x="533" y="5"/>
                    <a:pt x="486" y="0"/>
                    <a:pt x="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8" name="Google Shape;38618;p37"/>
            <p:cNvSpPr/>
            <p:nvPr/>
          </p:nvSpPr>
          <p:spPr>
            <a:xfrm>
              <a:off x="7796569" y="4199748"/>
              <a:ext cx="58439" cy="53055"/>
            </a:xfrm>
            <a:custGeom>
              <a:avLst/>
              <a:gdLst/>
              <a:ahLst/>
              <a:cxnLst/>
              <a:rect l="l" t="t" r="r" b="b"/>
              <a:pathLst>
                <a:path w="901" h="818" extrusionOk="0">
                  <a:moveTo>
                    <a:pt x="609" y="1"/>
                  </a:moveTo>
                  <a:cubicBezTo>
                    <a:pt x="403" y="1"/>
                    <a:pt x="139" y="169"/>
                    <a:pt x="1" y="482"/>
                  </a:cubicBezTo>
                  <a:cubicBezTo>
                    <a:pt x="132" y="663"/>
                    <a:pt x="367" y="818"/>
                    <a:pt x="564" y="818"/>
                  </a:cubicBezTo>
                  <a:cubicBezTo>
                    <a:pt x="741" y="818"/>
                    <a:pt x="887" y="691"/>
                    <a:pt x="894" y="341"/>
                  </a:cubicBezTo>
                  <a:cubicBezTo>
                    <a:pt x="901" y="110"/>
                    <a:pt x="774" y="1"/>
                    <a:pt x="6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9" name="Google Shape;38619;p37"/>
            <p:cNvSpPr/>
            <p:nvPr/>
          </p:nvSpPr>
          <p:spPr>
            <a:xfrm>
              <a:off x="7816935" y="4200331"/>
              <a:ext cx="57985" cy="52601"/>
            </a:xfrm>
            <a:custGeom>
              <a:avLst/>
              <a:gdLst/>
              <a:ahLst/>
              <a:cxnLst/>
              <a:rect l="l" t="t" r="r" b="b"/>
              <a:pathLst>
                <a:path w="894" h="811" extrusionOk="0">
                  <a:moveTo>
                    <a:pt x="594" y="1"/>
                  </a:moveTo>
                  <a:cubicBezTo>
                    <a:pt x="392" y="1"/>
                    <a:pt x="137" y="164"/>
                    <a:pt x="0" y="473"/>
                  </a:cubicBezTo>
                  <a:cubicBezTo>
                    <a:pt x="133" y="655"/>
                    <a:pt x="370" y="811"/>
                    <a:pt x="567" y="811"/>
                  </a:cubicBezTo>
                  <a:cubicBezTo>
                    <a:pt x="743" y="811"/>
                    <a:pt x="886" y="687"/>
                    <a:pt x="893" y="347"/>
                  </a:cubicBezTo>
                  <a:cubicBezTo>
                    <a:pt x="893" y="113"/>
                    <a:pt x="762" y="1"/>
                    <a:pt x="5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0" name="Google Shape;38620;p37"/>
            <p:cNvSpPr/>
            <p:nvPr/>
          </p:nvSpPr>
          <p:spPr>
            <a:xfrm>
              <a:off x="7839247" y="4199358"/>
              <a:ext cx="58504" cy="52991"/>
            </a:xfrm>
            <a:custGeom>
              <a:avLst/>
              <a:gdLst/>
              <a:ahLst/>
              <a:cxnLst/>
              <a:rect l="l" t="t" r="r" b="b"/>
              <a:pathLst>
                <a:path w="902" h="817" extrusionOk="0">
                  <a:moveTo>
                    <a:pt x="601" y="0"/>
                  </a:moveTo>
                  <a:cubicBezTo>
                    <a:pt x="397" y="0"/>
                    <a:pt x="138" y="163"/>
                    <a:pt x="1" y="472"/>
                  </a:cubicBezTo>
                  <a:cubicBezTo>
                    <a:pt x="143" y="655"/>
                    <a:pt x="382" y="817"/>
                    <a:pt x="577" y="817"/>
                  </a:cubicBezTo>
                  <a:cubicBezTo>
                    <a:pt x="749" y="817"/>
                    <a:pt x="887" y="691"/>
                    <a:pt x="894" y="347"/>
                  </a:cubicBezTo>
                  <a:cubicBezTo>
                    <a:pt x="901" y="112"/>
                    <a:pt x="770" y="0"/>
                    <a:pt x="6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1" name="Google Shape;38621;p37"/>
            <p:cNvSpPr/>
            <p:nvPr/>
          </p:nvSpPr>
          <p:spPr>
            <a:xfrm>
              <a:off x="7862532" y="4229713"/>
              <a:ext cx="72384" cy="56234"/>
            </a:xfrm>
            <a:custGeom>
              <a:avLst/>
              <a:gdLst/>
              <a:ahLst/>
              <a:cxnLst/>
              <a:rect l="l" t="t" r="r" b="b"/>
              <a:pathLst>
                <a:path w="1116" h="867" extrusionOk="0">
                  <a:moveTo>
                    <a:pt x="360" y="0"/>
                  </a:moveTo>
                  <a:cubicBezTo>
                    <a:pt x="0" y="0"/>
                    <a:pt x="13" y="446"/>
                    <a:pt x="363" y="866"/>
                  </a:cubicBezTo>
                  <a:cubicBezTo>
                    <a:pt x="739" y="678"/>
                    <a:pt x="1115" y="161"/>
                    <a:pt x="504" y="20"/>
                  </a:cubicBezTo>
                  <a:cubicBezTo>
                    <a:pt x="451" y="6"/>
                    <a:pt x="403" y="0"/>
                    <a:pt x="3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2" name="Google Shape;38622;p37"/>
            <p:cNvSpPr/>
            <p:nvPr/>
          </p:nvSpPr>
          <p:spPr>
            <a:xfrm>
              <a:off x="7886984" y="4218492"/>
              <a:ext cx="62136" cy="47348"/>
            </a:xfrm>
            <a:custGeom>
              <a:avLst/>
              <a:gdLst/>
              <a:ahLst/>
              <a:cxnLst/>
              <a:rect l="l" t="t" r="r" b="b"/>
              <a:pathLst>
                <a:path w="958" h="730" extrusionOk="0">
                  <a:moveTo>
                    <a:pt x="517" y="0"/>
                  </a:moveTo>
                  <a:cubicBezTo>
                    <a:pt x="420" y="0"/>
                    <a:pt x="313" y="64"/>
                    <a:pt x="205" y="224"/>
                  </a:cubicBezTo>
                  <a:cubicBezTo>
                    <a:pt x="0" y="543"/>
                    <a:pt x="193" y="729"/>
                    <a:pt x="529" y="729"/>
                  </a:cubicBezTo>
                  <a:cubicBezTo>
                    <a:pt x="656" y="729"/>
                    <a:pt x="803" y="703"/>
                    <a:pt x="958" y="647"/>
                  </a:cubicBezTo>
                  <a:cubicBezTo>
                    <a:pt x="925" y="351"/>
                    <a:pt x="746" y="0"/>
                    <a:pt x="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3" name="Google Shape;38623;p37"/>
            <p:cNvSpPr/>
            <p:nvPr/>
          </p:nvSpPr>
          <p:spPr>
            <a:xfrm>
              <a:off x="7879719" y="4190213"/>
              <a:ext cx="63757" cy="50461"/>
            </a:xfrm>
            <a:custGeom>
              <a:avLst/>
              <a:gdLst/>
              <a:ahLst/>
              <a:cxnLst/>
              <a:rect l="l" t="t" r="r" b="b"/>
              <a:pathLst>
                <a:path w="983" h="778" extrusionOk="0">
                  <a:moveTo>
                    <a:pt x="768" y="0"/>
                  </a:moveTo>
                  <a:cubicBezTo>
                    <a:pt x="384" y="0"/>
                    <a:pt x="1" y="198"/>
                    <a:pt x="349" y="613"/>
                  </a:cubicBezTo>
                  <a:cubicBezTo>
                    <a:pt x="441" y="727"/>
                    <a:pt x="532" y="777"/>
                    <a:pt x="614" y="777"/>
                  </a:cubicBezTo>
                  <a:cubicBezTo>
                    <a:pt x="826" y="777"/>
                    <a:pt x="983" y="446"/>
                    <a:pt x="960" y="17"/>
                  </a:cubicBezTo>
                  <a:cubicBezTo>
                    <a:pt x="898" y="6"/>
                    <a:pt x="833" y="0"/>
                    <a:pt x="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4" name="Google Shape;38624;p37"/>
            <p:cNvSpPr/>
            <p:nvPr/>
          </p:nvSpPr>
          <p:spPr>
            <a:xfrm>
              <a:off x="7859548" y="4180095"/>
              <a:ext cx="70243" cy="54158"/>
            </a:xfrm>
            <a:custGeom>
              <a:avLst/>
              <a:gdLst/>
              <a:ahLst/>
              <a:cxnLst/>
              <a:rect l="l" t="t" r="r" b="b"/>
              <a:pathLst>
                <a:path w="1083" h="835" extrusionOk="0">
                  <a:moveTo>
                    <a:pt x="268" y="1"/>
                  </a:moveTo>
                  <a:lnTo>
                    <a:pt x="268" y="1"/>
                  </a:lnTo>
                  <a:cubicBezTo>
                    <a:pt x="62" y="316"/>
                    <a:pt x="1" y="835"/>
                    <a:pt x="386" y="835"/>
                  </a:cubicBezTo>
                  <a:cubicBezTo>
                    <a:pt x="442" y="835"/>
                    <a:pt x="506" y="824"/>
                    <a:pt x="581" y="800"/>
                  </a:cubicBezTo>
                  <a:cubicBezTo>
                    <a:pt x="1083" y="644"/>
                    <a:pt x="832" y="189"/>
                    <a:pt x="2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5" name="Google Shape;38625;p37"/>
            <p:cNvSpPr/>
            <p:nvPr/>
          </p:nvSpPr>
          <p:spPr>
            <a:xfrm>
              <a:off x="7852478" y="4103884"/>
              <a:ext cx="21404" cy="49877"/>
            </a:xfrm>
            <a:custGeom>
              <a:avLst/>
              <a:gdLst/>
              <a:ahLst/>
              <a:cxnLst/>
              <a:rect l="l" t="t" r="r" b="b"/>
              <a:pathLst>
                <a:path w="330" h="769" extrusionOk="0">
                  <a:moveTo>
                    <a:pt x="1" y="0"/>
                  </a:moveTo>
                  <a:lnTo>
                    <a:pt x="220" y="768"/>
                  </a:lnTo>
                  <a:lnTo>
                    <a:pt x="330" y="7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6" name="Google Shape;38626;p37"/>
            <p:cNvSpPr/>
            <p:nvPr/>
          </p:nvSpPr>
          <p:spPr>
            <a:xfrm>
              <a:off x="7953141" y="4148573"/>
              <a:ext cx="44818" cy="33662"/>
            </a:xfrm>
            <a:custGeom>
              <a:avLst/>
              <a:gdLst/>
              <a:ahLst/>
              <a:cxnLst/>
              <a:rect l="l" t="t" r="r" b="b"/>
              <a:pathLst>
                <a:path w="691" h="519" extrusionOk="0">
                  <a:moveTo>
                    <a:pt x="690" y="1"/>
                  </a:moveTo>
                  <a:lnTo>
                    <a:pt x="0" y="424"/>
                  </a:lnTo>
                  <a:lnTo>
                    <a:pt x="63" y="518"/>
                  </a:lnTo>
                  <a:lnTo>
                    <a:pt x="6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7" name="Google Shape;38627;p37"/>
            <p:cNvSpPr/>
            <p:nvPr/>
          </p:nvSpPr>
          <p:spPr>
            <a:xfrm>
              <a:off x="7959238" y="4257408"/>
              <a:ext cx="49877" cy="22377"/>
            </a:xfrm>
            <a:custGeom>
              <a:avLst/>
              <a:gdLst/>
              <a:ahLst/>
              <a:cxnLst/>
              <a:rect l="l" t="t" r="r" b="b"/>
              <a:pathLst>
                <a:path w="769" h="345" extrusionOk="0">
                  <a:moveTo>
                    <a:pt x="47" y="0"/>
                  </a:moveTo>
                  <a:lnTo>
                    <a:pt x="0" y="94"/>
                  </a:lnTo>
                  <a:lnTo>
                    <a:pt x="768" y="345"/>
                  </a:lnTo>
                  <a:lnTo>
                    <a:pt x="768" y="34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8" name="Google Shape;38628;p37"/>
            <p:cNvSpPr/>
            <p:nvPr/>
          </p:nvSpPr>
          <p:spPr>
            <a:xfrm>
              <a:off x="7764009" y="4225886"/>
              <a:ext cx="51953" cy="8172"/>
            </a:xfrm>
            <a:custGeom>
              <a:avLst/>
              <a:gdLst/>
              <a:ahLst/>
              <a:cxnLst/>
              <a:rect l="l" t="t" r="r" b="b"/>
              <a:pathLst>
                <a:path w="801" h="126" extrusionOk="0">
                  <a:moveTo>
                    <a:pt x="800" y="0"/>
                  </a:moveTo>
                  <a:lnTo>
                    <a:pt x="1" y="126"/>
                  </a:lnTo>
                  <a:lnTo>
                    <a:pt x="800" y="110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9" name="Google Shape;38629;p37"/>
            <p:cNvSpPr/>
            <p:nvPr/>
          </p:nvSpPr>
          <p:spPr>
            <a:xfrm>
              <a:off x="7862661" y="4202472"/>
              <a:ext cx="64082" cy="62071"/>
            </a:xfrm>
            <a:custGeom>
              <a:avLst/>
              <a:gdLst/>
              <a:ahLst/>
              <a:cxnLst/>
              <a:rect l="l" t="t" r="r" b="b"/>
              <a:pathLst>
                <a:path w="988" h="957" extrusionOk="0">
                  <a:moveTo>
                    <a:pt x="330" y="1"/>
                  </a:moveTo>
                  <a:cubicBezTo>
                    <a:pt x="298" y="63"/>
                    <a:pt x="267" y="126"/>
                    <a:pt x="251" y="204"/>
                  </a:cubicBezTo>
                  <a:cubicBezTo>
                    <a:pt x="157" y="236"/>
                    <a:pt x="63" y="314"/>
                    <a:pt x="0" y="455"/>
                  </a:cubicBezTo>
                  <a:cubicBezTo>
                    <a:pt x="63" y="549"/>
                    <a:pt x="173" y="612"/>
                    <a:pt x="267" y="643"/>
                  </a:cubicBezTo>
                  <a:cubicBezTo>
                    <a:pt x="283" y="737"/>
                    <a:pt x="330" y="847"/>
                    <a:pt x="424" y="957"/>
                  </a:cubicBezTo>
                  <a:cubicBezTo>
                    <a:pt x="502" y="910"/>
                    <a:pt x="596" y="847"/>
                    <a:pt x="643" y="769"/>
                  </a:cubicBezTo>
                  <a:cubicBezTo>
                    <a:pt x="667" y="773"/>
                    <a:pt x="692" y="775"/>
                    <a:pt x="719" y="775"/>
                  </a:cubicBezTo>
                  <a:cubicBezTo>
                    <a:pt x="800" y="775"/>
                    <a:pt x="894" y="757"/>
                    <a:pt x="988" y="722"/>
                  </a:cubicBezTo>
                  <a:cubicBezTo>
                    <a:pt x="972" y="628"/>
                    <a:pt x="925" y="502"/>
                    <a:pt x="862" y="424"/>
                  </a:cubicBezTo>
                  <a:cubicBezTo>
                    <a:pt x="909" y="346"/>
                    <a:pt x="925" y="236"/>
                    <a:pt x="925" y="95"/>
                  </a:cubicBezTo>
                  <a:cubicBezTo>
                    <a:pt x="894" y="91"/>
                    <a:pt x="862" y="89"/>
                    <a:pt x="832" y="89"/>
                  </a:cubicBezTo>
                  <a:cubicBezTo>
                    <a:pt x="739" y="89"/>
                    <a:pt x="651" y="107"/>
                    <a:pt x="580" y="142"/>
                  </a:cubicBezTo>
                  <a:cubicBezTo>
                    <a:pt x="518" y="95"/>
                    <a:pt x="439" y="32"/>
                    <a:pt x="3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0" name="Google Shape;38630;p37"/>
            <p:cNvSpPr/>
            <p:nvPr/>
          </p:nvSpPr>
          <p:spPr>
            <a:xfrm>
              <a:off x="7889059" y="4224654"/>
              <a:ext cx="14334" cy="13685"/>
            </a:xfrm>
            <a:custGeom>
              <a:avLst/>
              <a:gdLst/>
              <a:ahLst/>
              <a:cxnLst/>
              <a:rect l="l" t="t" r="r" b="b"/>
              <a:pathLst>
                <a:path w="221" h="211" extrusionOk="0">
                  <a:moveTo>
                    <a:pt x="91" y="1"/>
                  </a:moveTo>
                  <a:cubicBezTo>
                    <a:pt x="48" y="1"/>
                    <a:pt x="1" y="43"/>
                    <a:pt x="1" y="98"/>
                  </a:cubicBezTo>
                  <a:cubicBezTo>
                    <a:pt x="1" y="160"/>
                    <a:pt x="32" y="207"/>
                    <a:pt x="95" y="207"/>
                  </a:cubicBezTo>
                  <a:cubicBezTo>
                    <a:pt x="103" y="209"/>
                    <a:pt x="111" y="210"/>
                    <a:pt x="119" y="210"/>
                  </a:cubicBezTo>
                  <a:cubicBezTo>
                    <a:pt x="169" y="210"/>
                    <a:pt x="207" y="168"/>
                    <a:pt x="220" y="113"/>
                  </a:cubicBezTo>
                  <a:cubicBezTo>
                    <a:pt x="220" y="51"/>
                    <a:pt x="173" y="4"/>
                    <a:pt x="111" y="4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1" name="Google Shape;38631;p37"/>
            <p:cNvSpPr/>
            <p:nvPr/>
          </p:nvSpPr>
          <p:spPr>
            <a:xfrm>
              <a:off x="7861623" y="4296000"/>
              <a:ext cx="17382" cy="51953"/>
            </a:xfrm>
            <a:custGeom>
              <a:avLst/>
              <a:gdLst/>
              <a:ahLst/>
              <a:cxnLst/>
              <a:rect l="l" t="t" r="r" b="b"/>
              <a:pathLst>
                <a:path w="268" h="801" extrusionOk="0">
                  <a:moveTo>
                    <a:pt x="157" y="1"/>
                  </a:moveTo>
                  <a:lnTo>
                    <a:pt x="1" y="800"/>
                  </a:lnTo>
                  <a:lnTo>
                    <a:pt x="1" y="800"/>
                  </a:lnTo>
                  <a:lnTo>
                    <a:pt x="267" y="32"/>
                  </a:lnTo>
                  <a:lnTo>
                    <a:pt x="1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2" name="Google Shape;38632;p37"/>
            <p:cNvSpPr/>
            <p:nvPr/>
          </p:nvSpPr>
          <p:spPr>
            <a:xfrm>
              <a:off x="8015666" y="4430973"/>
              <a:ext cx="81918" cy="75821"/>
            </a:xfrm>
            <a:custGeom>
              <a:avLst/>
              <a:gdLst/>
              <a:ahLst/>
              <a:cxnLst/>
              <a:rect l="l" t="t" r="r" b="b"/>
              <a:pathLst>
                <a:path w="1263" h="1169" extrusionOk="0">
                  <a:moveTo>
                    <a:pt x="489" y="1"/>
                  </a:moveTo>
                  <a:cubicBezTo>
                    <a:pt x="271" y="1"/>
                    <a:pt x="90" y="176"/>
                    <a:pt x="40" y="631"/>
                  </a:cubicBezTo>
                  <a:cubicBezTo>
                    <a:pt x="0" y="976"/>
                    <a:pt x="177" y="1168"/>
                    <a:pt x="427" y="1168"/>
                  </a:cubicBezTo>
                  <a:cubicBezTo>
                    <a:pt x="678" y="1168"/>
                    <a:pt x="1004" y="976"/>
                    <a:pt x="1262" y="553"/>
                  </a:cubicBezTo>
                  <a:cubicBezTo>
                    <a:pt x="1051" y="240"/>
                    <a:pt x="744" y="1"/>
                    <a:pt x="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3" name="Google Shape;38633;p37"/>
            <p:cNvSpPr/>
            <p:nvPr/>
          </p:nvSpPr>
          <p:spPr>
            <a:xfrm>
              <a:off x="7933813" y="4487402"/>
              <a:ext cx="114932" cy="76081"/>
            </a:xfrm>
            <a:custGeom>
              <a:avLst/>
              <a:gdLst/>
              <a:ahLst/>
              <a:cxnLst/>
              <a:rect l="l" t="t" r="r" b="b"/>
              <a:pathLst>
                <a:path w="1772" h="1173" extrusionOk="0">
                  <a:moveTo>
                    <a:pt x="941" y="0"/>
                  </a:moveTo>
                  <a:cubicBezTo>
                    <a:pt x="883" y="0"/>
                    <a:pt x="821" y="4"/>
                    <a:pt x="753" y="12"/>
                  </a:cubicBezTo>
                  <a:cubicBezTo>
                    <a:pt x="1" y="106"/>
                    <a:pt x="204" y="906"/>
                    <a:pt x="988" y="1172"/>
                  </a:cubicBezTo>
                  <a:cubicBezTo>
                    <a:pt x="1531" y="806"/>
                    <a:pt x="1771" y="0"/>
                    <a:pt x="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4" name="Google Shape;38634;p37"/>
            <p:cNvSpPr/>
            <p:nvPr/>
          </p:nvSpPr>
          <p:spPr>
            <a:xfrm>
              <a:off x="7884000" y="4439535"/>
              <a:ext cx="81918" cy="72319"/>
            </a:xfrm>
            <a:custGeom>
              <a:avLst/>
              <a:gdLst/>
              <a:ahLst/>
              <a:cxnLst/>
              <a:rect l="l" t="t" r="r" b="b"/>
              <a:pathLst>
                <a:path w="1263" h="1115" extrusionOk="0">
                  <a:moveTo>
                    <a:pt x="700" y="0"/>
                  </a:moveTo>
                  <a:cubicBezTo>
                    <a:pt x="398" y="0"/>
                    <a:pt x="41" y="358"/>
                    <a:pt x="1" y="907"/>
                  </a:cubicBezTo>
                  <a:cubicBezTo>
                    <a:pt x="185" y="1030"/>
                    <a:pt x="438" y="1115"/>
                    <a:pt x="659" y="1115"/>
                  </a:cubicBezTo>
                  <a:cubicBezTo>
                    <a:pt x="999" y="1115"/>
                    <a:pt x="1263" y="913"/>
                    <a:pt x="1082" y="343"/>
                  </a:cubicBezTo>
                  <a:cubicBezTo>
                    <a:pt x="1010" y="106"/>
                    <a:pt x="863" y="0"/>
                    <a:pt x="7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5" name="Google Shape;38635;p37"/>
            <p:cNvSpPr/>
            <p:nvPr/>
          </p:nvSpPr>
          <p:spPr>
            <a:xfrm>
              <a:off x="7957941" y="4361054"/>
              <a:ext cx="108576" cy="77767"/>
            </a:xfrm>
            <a:custGeom>
              <a:avLst/>
              <a:gdLst/>
              <a:ahLst/>
              <a:cxnLst/>
              <a:rect l="l" t="t" r="r" b="b"/>
              <a:pathLst>
                <a:path w="1674" h="1199" extrusionOk="0">
                  <a:moveTo>
                    <a:pt x="1497" y="1"/>
                  </a:moveTo>
                  <a:cubicBezTo>
                    <a:pt x="582" y="1"/>
                    <a:pt x="1" y="480"/>
                    <a:pt x="741" y="1051"/>
                  </a:cubicBezTo>
                  <a:cubicBezTo>
                    <a:pt x="868" y="1153"/>
                    <a:pt x="988" y="1199"/>
                    <a:pt x="1096" y="1199"/>
                  </a:cubicBezTo>
                  <a:cubicBezTo>
                    <a:pt x="1454" y="1199"/>
                    <a:pt x="1673" y="688"/>
                    <a:pt x="1541" y="1"/>
                  </a:cubicBezTo>
                  <a:cubicBezTo>
                    <a:pt x="1526" y="1"/>
                    <a:pt x="1511" y="1"/>
                    <a:pt x="14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6" name="Google Shape;38636;p37"/>
            <p:cNvSpPr/>
            <p:nvPr/>
          </p:nvSpPr>
          <p:spPr>
            <a:xfrm>
              <a:off x="7906117" y="4360081"/>
              <a:ext cx="99949" cy="79454"/>
            </a:xfrm>
            <a:custGeom>
              <a:avLst/>
              <a:gdLst/>
              <a:ahLst/>
              <a:cxnLst/>
              <a:rect l="l" t="t" r="r" b="b"/>
              <a:pathLst>
                <a:path w="1541" h="1225" extrusionOk="0">
                  <a:moveTo>
                    <a:pt x="192" y="0"/>
                  </a:moveTo>
                  <a:lnTo>
                    <a:pt x="192" y="0"/>
                  </a:lnTo>
                  <a:cubicBezTo>
                    <a:pt x="0" y="612"/>
                    <a:pt x="121" y="1224"/>
                    <a:pt x="533" y="1224"/>
                  </a:cubicBezTo>
                  <a:cubicBezTo>
                    <a:pt x="659" y="1224"/>
                    <a:pt x="812" y="1167"/>
                    <a:pt x="992" y="1035"/>
                  </a:cubicBezTo>
                  <a:cubicBezTo>
                    <a:pt x="1540" y="612"/>
                    <a:pt x="1258" y="79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7" name="Google Shape;38637;p37"/>
            <p:cNvSpPr/>
            <p:nvPr/>
          </p:nvSpPr>
          <p:spPr>
            <a:xfrm>
              <a:off x="7929726" y="4405224"/>
              <a:ext cx="115970" cy="104943"/>
            </a:xfrm>
            <a:custGeom>
              <a:avLst/>
              <a:gdLst/>
              <a:ahLst/>
              <a:cxnLst/>
              <a:rect l="l" t="t" r="r" b="b"/>
              <a:pathLst>
                <a:path w="1788" h="1618" extrusionOk="0">
                  <a:moveTo>
                    <a:pt x="899" y="1"/>
                  </a:moveTo>
                  <a:cubicBezTo>
                    <a:pt x="835" y="1"/>
                    <a:pt x="771" y="9"/>
                    <a:pt x="706" y="25"/>
                  </a:cubicBezTo>
                  <a:cubicBezTo>
                    <a:pt x="267" y="135"/>
                    <a:pt x="1" y="574"/>
                    <a:pt x="111" y="1013"/>
                  </a:cubicBezTo>
                  <a:cubicBezTo>
                    <a:pt x="204" y="1371"/>
                    <a:pt x="533" y="1617"/>
                    <a:pt x="889" y="1617"/>
                  </a:cubicBezTo>
                  <a:cubicBezTo>
                    <a:pt x="953" y="1617"/>
                    <a:pt x="1018" y="1609"/>
                    <a:pt x="1082" y="1593"/>
                  </a:cubicBezTo>
                  <a:cubicBezTo>
                    <a:pt x="1521" y="1499"/>
                    <a:pt x="1788" y="1060"/>
                    <a:pt x="1678" y="621"/>
                  </a:cubicBezTo>
                  <a:cubicBezTo>
                    <a:pt x="1585" y="249"/>
                    <a:pt x="1255" y="1"/>
                    <a:pt x="8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8" name="Google Shape;38638;p37"/>
            <p:cNvSpPr/>
            <p:nvPr/>
          </p:nvSpPr>
          <p:spPr>
            <a:xfrm>
              <a:off x="8012099" y="4433633"/>
              <a:ext cx="73292" cy="67779"/>
            </a:xfrm>
            <a:custGeom>
              <a:avLst/>
              <a:gdLst/>
              <a:ahLst/>
              <a:cxnLst/>
              <a:rect l="l" t="t" r="r" b="b"/>
              <a:pathLst>
                <a:path w="1130" h="1045" extrusionOk="0">
                  <a:moveTo>
                    <a:pt x="434" y="1"/>
                  </a:moveTo>
                  <a:cubicBezTo>
                    <a:pt x="242" y="1"/>
                    <a:pt x="82" y="156"/>
                    <a:pt x="32" y="559"/>
                  </a:cubicBezTo>
                  <a:cubicBezTo>
                    <a:pt x="1" y="873"/>
                    <a:pt x="161" y="1045"/>
                    <a:pt x="386" y="1045"/>
                  </a:cubicBezTo>
                  <a:cubicBezTo>
                    <a:pt x="612" y="1045"/>
                    <a:pt x="902" y="873"/>
                    <a:pt x="1129" y="496"/>
                  </a:cubicBezTo>
                  <a:cubicBezTo>
                    <a:pt x="934" y="217"/>
                    <a:pt x="661" y="1"/>
                    <a:pt x="434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9" name="Google Shape;38639;p37"/>
            <p:cNvSpPr/>
            <p:nvPr/>
          </p:nvSpPr>
          <p:spPr>
            <a:xfrm>
              <a:off x="7938872" y="4484224"/>
              <a:ext cx="102803" cy="67065"/>
            </a:xfrm>
            <a:custGeom>
              <a:avLst/>
              <a:gdLst/>
              <a:ahLst/>
              <a:cxnLst/>
              <a:rect l="l" t="t" r="r" b="b"/>
              <a:pathLst>
                <a:path w="1585" h="1034" extrusionOk="0">
                  <a:moveTo>
                    <a:pt x="860" y="1"/>
                  </a:moveTo>
                  <a:cubicBezTo>
                    <a:pt x="804" y="1"/>
                    <a:pt x="742" y="5"/>
                    <a:pt x="675" y="14"/>
                  </a:cubicBezTo>
                  <a:cubicBezTo>
                    <a:pt x="1" y="93"/>
                    <a:pt x="189" y="814"/>
                    <a:pt x="879" y="1033"/>
                  </a:cubicBezTo>
                  <a:cubicBezTo>
                    <a:pt x="1373" y="713"/>
                    <a:pt x="158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0" name="Google Shape;38640;p37"/>
            <p:cNvSpPr/>
            <p:nvPr/>
          </p:nvSpPr>
          <p:spPr>
            <a:xfrm>
              <a:off x="7894183" y="4441092"/>
              <a:ext cx="73486" cy="64471"/>
            </a:xfrm>
            <a:custGeom>
              <a:avLst/>
              <a:gdLst/>
              <a:ahLst/>
              <a:cxnLst/>
              <a:rect l="l" t="t" r="r" b="b"/>
              <a:pathLst>
                <a:path w="1133" h="994" extrusionOk="0">
                  <a:moveTo>
                    <a:pt x="628" y="0"/>
                  </a:moveTo>
                  <a:cubicBezTo>
                    <a:pt x="358" y="0"/>
                    <a:pt x="41" y="317"/>
                    <a:pt x="0" y="805"/>
                  </a:cubicBezTo>
                  <a:cubicBezTo>
                    <a:pt x="174" y="916"/>
                    <a:pt x="405" y="994"/>
                    <a:pt x="603" y="994"/>
                  </a:cubicBezTo>
                  <a:cubicBezTo>
                    <a:pt x="905" y="994"/>
                    <a:pt x="1133" y="814"/>
                    <a:pt x="972" y="303"/>
                  </a:cubicBezTo>
                  <a:cubicBezTo>
                    <a:pt x="906" y="94"/>
                    <a:pt x="774" y="0"/>
                    <a:pt x="6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1" name="Google Shape;38641;p37"/>
            <p:cNvSpPr/>
            <p:nvPr/>
          </p:nvSpPr>
          <p:spPr>
            <a:xfrm>
              <a:off x="7960989" y="4371237"/>
              <a:ext cx="96641" cy="69206"/>
            </a:xfrm>
            <a:custGeom>
              <a:avLst/>
              <a:gdLst/>
              <a:ahLst/>
              <a:cxnLst/>
              <a:rect l="l" t="t" r="r" b="b"/>
              <a:pathLst>
                <a:path w="1490" h="1067" extrusionOk="0">
                  <a:moveTo>
                    <a:pt x="1325" y="0"/>
                  </a:moveTo>
                  <a:cubicBezTo>
                    <a:pt x="519" y="0"/>
                    <a:pt x="1" y="433"/>
                    <a:pt x="647" y="941"/>
                  </a:cubicBezTo>
                  <a:cubicBezTo>
                    <a:pt x="762" y="1027"/>
                    <a:pt x="870" y="1066"/>
                    <a:pt x="967" y="1066"/>
                  </a:cubicBezTo>
                  <a:cubicBezTo>
                    <a:pt x="1293" y="1066"/>
                    <a:pt x="1489" y="617"/>
                    <a:pt x="1368" y="1"/>
                  </a:cubicBezTo>
                  <a:cubicBezTo>
                    <a:pt x="1354" y="0"/>
                    <a:pt x="1340" y="0"/>
                    <a:pt x="1325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2" name="Google Shape;38642;p37"/>
            <p:cNvSpPr/>
            <p:nvPr/>
          </p:nvSpPr>
          <p:spPr>
            <a:xfrm>
              <a:off x="7914549" y="4370200"/>
              <a:ext cx="89507" cy="71022"/>
            </a:xfrm>
            <a:custGeom>
              <a:avLst/>
              <a:gdLst/>
              <a:ahLst/>
              <a:cxnLst/>
              <a:rect l="l" t="t" r="r" b="b"/>
              <a:pathLst>
                <a:path w="1380" h="1095" extrusionOk="0">
                  <a:moveTo>
                    <a:pt x="157" y="1"/>
                  </a:moveTo>
                  <a:lnTo>
                    <a:pt x="157" y="1"/>
                  </a:lnTo>
                  <a:cubicBezTo>
                    <a:pt x="1" y="553"/>
                    <a:pt x="111" y="1095"/>
                    <a:pt x="473" y="1095"/>
                  </a:cubicBezTo>
                  <a:cubicBezTo>
                    <a:pt x="584" y="1095"/>
                    <a:pt x="719" y="1044"/>
                    <a:pt x="878" y="926"/>
                  </a:cubicBezTo>
                  <a:cubicBezTo>
                    <a:pt x="1379" y="550"/>
                    <a:pt x="1128" y="79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3" name="Google Shape;38643;p37"/>
            <p:cNvSpPr/>
            <p:nvPr/>
          </p:nvSpPr>
          <p:spPr>
            <a:xfrm>
              <a:off x="7932905" y="4392576"/>
              <a:ext cx="59931" cy="47867"/>
            </a:xfrm>
            <a:custGeom>
              <a:avLst/>
              <a:gdLst/>
              <a:ahLst/>
              <a:cxnLst/>
              <a:rect l="l" t="t" r="r" b="b"/>
              <a:pathLst>
                <a:path w="924" h="738" extrusionOk="0">
                  <a:moveTo>
                    <a:pt x="109" y="1"/>
                  </a:moveTo>
                  <a:cubicBezTo>
                    <a:pt x="0" y="374"/>
                    <a:pt x="77" y="738"/>
                    <a:pt x="324" y="738"/>
                  </a:cubicBezTo>
                  <a:cubicBezTo>
                    <a:pt x="399" y="738"/>
                    <a:pt x="489" y="704"/>
                    <a:pt x="595" y="628"/>
                  </a:cubicBezTo>
                  <a:cubicBezTo>
                    <a:pt x="924" y="377"/>
                    <a:pt x="751" y="48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4" name="Google Shape;38644;p37"/>
            <p:cNvSpPr/>
            <p:nvPr/>
          </p:nvSpPr>
          <p:spPr>
            <a:xfrm>
              <a:off x="7944644" y="4404770"/>
              <a:ext cx="47218" cy="37424"/>
            </a:xfrm>
            <a:custGeom>
              <a:avLst/>
              <a:gdLst/>
              <a:ahLst/>
              <a:cxnLst/>
              <a:rect l="l" t="t" r="r" b="b"/>
              <a:pathLst>
                <a:path w="728" h="577" extrusionOk="0">
                  <a:moveTo>
                    <a:pt x="84" y="1"/>
                  </a:moveTo>
                  <a:lnTo>
                    <a:pt x="84" y="1"/>
                  </a:lnTo>
                  <a:cubicBezTo>
                    <a:pt x="0" y="289"/>
                    <a:pt x="63" y="577"/>
                    <a:pt x="252" y="577"/>
                  </a:cubicBezTo>
                  <a:cubicBezTo>
                    <a:pt x="310" y="577"/>
                    <a:pt x="380" y="549"/>
                    <a:pt x="461" y="487"/>
                  </a:cubicBezTo>
                  <a:cubicBezTo>
                    <a:pt x="727" y="299"/>
                    <a:pt x="586" y="48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5" name="Google Shape;38645;p37"/>
            <p:cNvSpPr/>
            <p:nvPr/>
          </p:nvSpPr>
          <p:spPr>
            <a:xfrm>
              <a:off x="7976231" y="4394587"/>
              <a:ext cx="59996" cy="43781"/>
            </a:xfrm>
            <a:custGeom>
              <a:avLst/>
              <a:gdLst/>
              <a:ahLst/>
              <a:cxnLst/>
              <a:rect l="l" t="t" r="r" b="b"/>
              <a:pathLst>
                <a:path w="925" h="675" extrusionOk="0">
                  <a:moveTo>
                    <a:pt x="810" y="1"/>
                  </a:moveTo>
                  <a:cubicBezTo>
                    <a:pt x="316" y="1"/>
                    <a:pt x="0" y="276"/>
                    <a:pt x="397" y="597"/>
                  </a:cubicBezTo>
                  <a:cubicBezTo>
                    <a:pt x="468" y="650"/>
                    <a:pt x="535" y="674"/>
                    <a:pt x="594" y="674"/>
                  </a:cubicBezTo>
                  <a:cubicBezTo>
                    <a:pt x="800" y="674"/>
                    <a:pt x="924" y="389"/>
                    <a:pt x="851" y="1"/>
                  </a:cubicBezTo>
                  <a:cubicBezTo>
                    <a:pt x="838" y="1"/>
                    <a:pt x="824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6" name="Google Shape;38646;p37"/>
            <p:cNvSpPr/>
            <p:nvPr/>
          </p:nvSpPr>
          <p:spPr>
            <a:xfrm>
              <a:off x="7974480" y="4405808"/>
              <a:ext cx="52796" cy="38008"/>
            </a:xfrm>
            <a:custGeom>
              <a:avLst/>
              <a:gdLst/>
              <a:ahLst/>
              <a:cxnLst/>
              <a:rect l="l" t="t" r="r" b="b"/>
              <a:pathLst>
                <a:path w="814" h="586" extrusionOk="0">
                  <a:moveTo>
                    <a:pt x="753" y="1"/>
                  </a:moveTo>
                  <a:cubicBezTo>
                    <a:pt x="298" y="1"/>
                    <a:pt x="1" y="236"/>
                    <a:pt x="361" y="518"/>
                  </a:cubicBezTo>
                  <a:cubicBezTo>
                    <a:pt x="422" y="564"/>
                    <a:pt x="479" y="585"/>
                    <a:pt x="530" y="585"/>
                  </a:cubicBezTo>
                  <a:cubicBezTo>
                    <a:pt x="706" y="585"/>
                    <a:pt x="813" y="340"/>
                    <a:pt x="7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7" name="Google Shape;38647;p37"/>
            <p:cNvSpPr/>
            <p:nvPr/>
          </p:nvSpPr>
          <p:spPr>
            <a:xfrm>
              <a:off x="8011580" y="4443297"/>
              <a:ext cx="50396" cy="45921"/>
            </a:xfrm>
            <a:custGeom>
              <a:avLst/>
              <a:gdLst/>
              <a:ahLst/>
              <a:cxnLst/>
              <a:rect l="l" t="t" r="r" b="b"/>
              <a:pathLst>
                <a:path w="777" h="708" extrusionOk="0">
                  <a:moveTo>
                    <a:pt x="300" y="0"/>
                  </a:moveTo>
                  <a:cubicBezTo>
                    <a:pt x="169" y="0"/>
                    <a:pt x="60" y="105"/>
                    <a:pt x="24" y="379"/>
                  </a:cubicBezTo>
                  <a:cubicBezTo>
                    <a:pt x="1" y="590"/>
                    <a:pt x="110" y="708"/>
                    <a:pt x="265" y="708"/>
                  </a:cubicBezTo>
                  <a:cubicBezTo>
                    <a:pt x="420" y="708"/>
                    <a:pt x="620" y="590"/>
                    <a:pt x="777" y="332"/>
                  </a:cubicBezTo>
                  <a:cubicBezTo>
                    <a:pt x="641" y="145"/>
                    <a:pt x="455" y="0"/>
                    <a:pt x="3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8" name="Google Shape;38648;p37"/>
            <p:cNvSpPr/>
            <p:nvPr/>
          </p:nvSpPr>
          <p:spPr>
            <a:xfrm>
              <a:off x="8000424" y="4442259"/>
              <a:ext cx="49358" cy="45207"/>
            </a:xfrm>
            <a:custGeom>
              <a:avLst/>
              <a:gdLst/>
              <a:ahLst/>
              <a:cxnLst/>
              <a:rect l="l" t="t" r="r" b="b"/>
              <a:pathLst>
                <a:path w="761" h="697" extrusionOk="0">
                  <a:moveTo>
                    <a:pt x="292" y="0"/>
                  </a:moveTo>
                  <a:cubicBezTo>
                    <a:pt x="161" y="0"/>
                    <a:pt x="53" y="105"/>
                    <a:pt x="24" y="379"/>
                  </a:cubicBezTo>
                  <a:cubicBezTo>
                    <a:pt x="0" y="583"/>
                    <a:pt x="110" y="696"/>
                    <a:pt x="263" y="696"/>
                  </a:cubicBezTo>
                  <a:cubicBezTo>
                    <a:pt x="416" y="696"/>
                    <a:pt x="612" y="583"/>
                    <a:pt x="760" y="332"/>
                  </a:cubicBezTo>
                  <a:cubicBezTo>
                    <a:pt x="633" y="146"/>
                    <a:pt x="447" y="0"/>
                    <a:pt x="2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9" name="Google Shape;38649;p37"/>
            <p:cNvSpPr/>
            <p:nvPr/>
          </p:nvSpPr>
          <p:spPr>
            <a:xfrm>
              <a:off x="7956189" y="4482407"/>
              <a:ext cx="72773" cy="47478"/>
            </a:xfrm>
            <a:custGeom>
              <a:avLst/>
              <a:gdLst/>
              <a:ahLst/>
              <a:cxnLst/>
              <a:rect l="l" t="t" r="r" b="b"/>
              <a:pathLst>
                <a:path w="1122" h="732" extrusionOk="0">
                  <a:moveTo>
                    <a:pt x="610" y="0"/>
                  </a:moveTo>
                  <a:cubicBezTo>
                    <a:pt x="568" y="0"/>
                    <a:pt x="522" y="4"/>
                    <a:pt x="471" y="11"/>
                  </a:cubicBezTo>
                  <a:cubicBezTo>
                    <a:pt x="0" y="58"/>
                    <a:pt x="126" y="559"/>
                    <a:pt x="627" y="732"/>
                  </a:cubicBezTo>
                  <a:cubicBezTo>
                    <a:pt x="975" y="500"/>
                    <a:pt x="1122" y="0"/>
                    <a:pt x="6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0" name="Google Shape;38650;p37"/>
            <p:cNvSpPr/>
            <p:nvPr/>
          </p:nvSpPr>
          <p:spPr>
            <a:xfrm>
              <a:off x="7958200" y="4468333"/>
              <a:ext cx="72968" cy="47348"/>
            </a:xfrm>
            <a:custGeom>
              <a:avLst/>
              <a:gdLst/>
              <a:ahLst/>
              <a:cxnLst/>
              <a:rect l="l" t="t" r="r" b="b"/>
              <a:pathLst>
                <a:path w="1125" h="730" extrusionOk="0">
                  <a:moveTo>
                    <a:pt x="590" y="1"/>
                  </a:moveTo>
                  <a:cubicBezTo>
                    <a:pt x="554" y="1"/>
                    <a:pt x="514" y="3"/>
                    <a:pt x="471" y="8"/>
                  </a:cubicBezTo>
                  <a:cubicBezTo>
                    <a:pt x="1" y="71"/>
                    <a:pt x="126" y="573"/>
                    <a:pt x="628" y="729"/>
                  </a:cubicBezTo>
                  <a:cubicBezTo>
                    <a:pt x="965" y="509"/>
                    <a:pt x="1124" y="1"/>
                    <a:pt x="5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1" name="Google Shape;38651;p37"/>
            <p:cNvSpPr/>
            <p:nvPr/>
          </p:nvSpPr>
          <p:spPr>
            <a:xfrm>
              <a:off x="7915522" y="4450302"/>
              <a:ext cx="50137" cy="43586"/>
            </a:xfrm>
            <a:custGeom>
              <a:avLst/>
              <a:gdLst/>
              <a:ahLst/>
              <a:cxnLst/>
              <a:rect l="l" t="t" r="r" b="b"/>
              <a:pathLst>
                <a:path w="773" h="672" extrusionOk="0">
                  <a:moveTo>
                    <a:pt x="426" y="0"/>
                  </a:moveTo>
                  <a:cubicBezTo>
                    <a:pt x="245" y="0"/>
                    <a:pt x="31" y="213"/>
                    <a:pt x="0" y="537"/>
                  </a:cubicBezTo>
                  <a:cubicBezTo>
                    <a:pt x="119" y="618"/>
                    <a:pt x="277" y="672"/>
                    <a:pt x="412" y="672"/>
                  </a:cubicBezTo>
                  <a:cubicBezTo>
                    <a:pt x="618" y="672"/>
                    <a:pt x="772" y="548"/>
                    <a:pt x="659" y="208"/>
                  </a:cubicBezTo>
                  <a:cubicBezTo>
                    <a:pt x="614" y="64"/>
                    <a:pt x="525" y="0"/>
                    <a:pt x="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2" name="Google Shape;38652;p37"/>
            <p:cNvSpPr/>
            <p:nvPr/>
          </p:nvSpPr>
          <p:spPr>
            <a:xfrm>
              <a:off x="7931802" y="4445178"/>
              <a:ext cx="49488" cy="43651"/>
            </a:xfrm>
            <a:custGeom>
              <a:avLst/>
              <a:gdLst/>
              <a:ahLst/>
              <a:cxnLst/>
              <a:rect l="l" t="t" r="r" b="b"/>
              <a:pathLst>
                <a:path w="763" h="673" extrusionOk="0">
                  <a:moveTo>
                    <a:pt x="419" y="1"/>
                  </a:moveTo>
                  <a:cubicBezTo>
                    <a:pt x="238" y="1"/>
                    <a:pt x="31" y="214"/>
                    <a:pt x="0" y="538"/>
                  </a:cubicBezTo>
                  <a:cubicBezTo>
                    <a:pt x="112" y="619"/>
                    <a:pt x="266" y="672"/>
                    <a:pt x="401" y="672"/>
                  </a:cubicBezTo>
                  <a:cubicBezTo>
                    <a:pt x="604" y="672"/>
                    <a:pt x="762" y="549"/>
                    <a:pt x="659" y="209"/>
                  </a:cubicBezTo>
                  <a:cubicBezTo>
                    <a:pt x="609" y="65"/>
                    <a:pt x="518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3" name="Google Shape;38653;p37"/>
            <p:cNvSpPr/>
            <p:nvPr/>
          </p:nvSpPr>
          <p:spPr>
            <a:xfrm>
              <a:off x="7949055" y="4438822"/>
              <a:ext cx="49618" cy="43132"/>
            </a:xfrm>
            <a:custGeom>
              <a:avLst/>
              <a:gdLst/>
              <a:ahLst/>
              <a:cxnLst/>
              <a:rect l="l" t="t" r="r" b="b"/>
              <a:pathLst>
                <a:path w="765" h="665" extrusionOk="0">
                  <a:moveTo>
                    <a:pt x="425" y="0"/>
                  </a:moveTo>
                  <a:cubicBezTo>
                    <a:pt x="242" y="0"/>
                    <a:pt x="31" y="214"/>
                    <a:pt x="1" y="542"/>
                  </a:cubicBezTo>
                  <a:cubicBezTo>
                    <a:pt x="110" y="615"/>
                    <a:pt x="260" y="664"/>
                    <a:pt x="392" y="664"/>
                  </a:cubicBezTo>
                  <a:cubicBezTo>
                    <a:pt x="600" y="664"/>
                    <a:pt x="764" y="542"/>
                    <a:pt x="659" y="197"/>
                  </a:cubicBezTo>
                  <a:cubicBezTo>
                    <a:pt x="610" y="61"/>
                    <a:pt x="521" y="0"/>
                    <a:pt x="4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4" name="Google Shape;38654;p37"/>
            <p:cNvSpPr/>
            <p:nvPr/>
          </p:nvSpPr>
          <p:spPr>
            <a:xfrm>
              <a:off x="7964297" y="4458604"/>
              <a:ext cx="60450" cy="45856"/>
            </a:xfrm>
            <a:custGeom>
              <a:avLst/>
              <a:gdLst/>
              <a:ahLst/>
              <a:cxnLst/>
              <a:rect l="l" t="t" r="r" b="b"/>
              <a:pathLst>
                <a:path w="932" h="707" extrusionOk="0">
                  <a:moveTo>
                    <a:pt x="470" y="0"/>
                  </a:moveTo>
                  <a:cubicBezTo>
                    <a:pt x="455" y="0"/>
                    <a:pt x="440" y="1"/>
                    <a:pt x="424" y="2"/>
                  </a:cubicBezTo>
                  <a:cubicBezTo>
                    <a:pt x="1" y="49"/>
                    <a:pt x="126" y="441"/>
                    <a:pt x="534" y="707"/>
                  </a:cubicBezTo>
                  <a:cubicBezTo>
                    <a:pt x="777" y="464"/>
                    <a:pt x="931" y="0"/>
                    <a:pt x="4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5" name="Google Shape;38655;p37"/>
            <p:cNvSpPr/>
            <p:nvPr/>
          </p:nvSpPr>
          <p:spPr>
            <a:xfrm>
              <a:off x="7992965" y="4442583"/>
              <a:ext cx="48710" cy="38592"/>
            </a:xfrm>
            <a:custGeom>
              <a:avLst/>
              <a:gdLst/>
              <a:ahLst/>
              <a:cxnLst/>
              <a:rect l="l" t="t" r="r" b="b"/>
              <a:pathLst>
                <a:path w="751" h="595" extrusionOk="0">
                  <a:moveTo>
                    <a:pt x="296" y="1"/>
                  </a:moveTo>
                  <a:cubicBezTo>
                    <a:pt x="196" y="1"/>
                    <a:pt x="108" y="74"/>
                    <a:pt x="60" y="264"/>
                  </a:cubicBezTo>
                  <a:cubicBezTo>
                    <a:pt x="0" y="489"/>
                    <a:pt x="96" y="594"/>
                    <a:pt x="260" y="594"/>
                  </a:cubicBezTo>
                  <a:cubicBezTo>
                    <a:pt x="394" y="594"/>
                    <a:pt x="574" y="524"/>
                    <a:pt x="750" y="390"/>
                  </a:cubicBezTo>
                  <a:cubicBezTo>
                    <a:pt x="653" y="195"/>
                    <a:pt x="459" y="1"/>
                    <a:pt x="2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6" name="Google Shape;38656;p37"/>
            <p:cNvSpPr/>
            <p:nvPr/>
          </p:nvSpPr>
          <p:spPr>
            <a:xfrm>
              <a:off x="7968383" y="4415991"/>
              <a:ext cx="58633" cy="44818"/>
            </a:xfrm>
            <a:custGeom>
              <a:avLst/>
              <a:gdLst/>
              <a:ahLst/>
              <a:cxnLst/>
              <a:rect l="l" t="t" r="r" b="b"/>
              <a:pathLst>
                <a:path w="904" h="691" extrusionOk="0">
                  <a:moveTo>
                    <a:pt x="753" y="0"/>
                  </a:moveTo>
                  <a:lnTo>
                    <a:pt x="753" y="0"/>
                  </a:lnTo>
                  <a:cubicBezTo>
                    <a:pt x="408" y="63"/>
                    <a:pt x="1" y="361"/>
                    <a:pt x="439" y="627"/>
                  </a:cubicBezTo>
                  <a:cubicBezTo>
                    <a:pt x="513" y="671"/>
                    <a:pt x="578" y="690"/>
                    <a:pt x="632" y="690"/>
                  </a:cubicBezTo>
                  <a:cubicBezTo>
                    <a:pt x="853" y="690"/>
                    <a:pt x="904" y="365"/>
                    <a:pt x="7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7" name="Google Shape;38657;p37"/>
            <p:cNvSpPr/>
            <p:nvPr/>
          </p:nvSpPr>
          <p:spPr>
            <a:xfrm>
              <a:off x="7960340" y="4425136"/>
              <a:ext cx="55909" cy="40602"/>
            </a:xfrm>
            <a:custGeom>
              <a:avLst/>
              <a:gdLst/>
              <a:ahLst/>
              <a:cxnLst/>
              <a:rect l="l" t="t" r="r" b="b"/>
              <a:pathLst>
                <a:path w="862" h="626" extrusionOk="0">
                  <a:moveTo>
                    <a:pt x="62" y="0"/>
                  </a:moveTo>
                  <a:cubicBezTo>
                    <a:pt x="1" y="270"/>
                    <a:pt x="64" y="626"/>
                    <a:pt x="289" y="626"/>
                  </a:cubicBezTo>
                  <a:cubicBezTo>
                    <a:pt x="352" y="626"/>
                    <a:pt x="428" y="598"/>
                    <a:pt x="516" y="533"/>
                  </a:cubicBezTo>
                  <a:cubicBezTo>
                    <a:pt x="861" y="283"/>
                    <a:pt x="548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8" name="Google Shape;38658;p37"/>
            <p:cNvSpPr/>
            <p:nvPr/>
          </p:nvSpPr>
          <p:spPr>
            <a:xfrm>
              <a:off x="7925705" y="4372275"/>
              <a:ext cx="28538" cy="34635"/>
            </a:xfrm>
            <a:custGeom>
              <a:avLst/>
              <a:gdLst/>
              <a:ahLst/>
              <a:cxnLst/>
              <a:rect l="l" t="t" r="r" b="b"/>
              <a:pathLst>
                <a:path w="440" h="534" extrusionOk="0">
                  <a:moveTo>
                    <a:pt x="0" y="0"/>
                  </a:moveTo>
                  <a:lnTo>
                    <a:pt x="376" y="533"/>
                  </a:lnTo>
                  <a:lnTo>
                    <a:pt x="439" y="4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9" name="Google Shape;38659;p37"/>
            <p:cNvSpPr/>
            <p:nvPr/>
          </p:nvSpPr>
          <p:spPr>
            <a:xfrm>
              <a:off x="8022282" y="4369227"/>
              <a:ext cx="27501" cy="35608"/>
            </a:xfrm>
            <a:custGeom>
              <a:avLst/>
              <a:gdLst/>
              <a:ahLst/>
              <a:cxnLst/>
              <a:rect l="l" t="t" r="r" b="b"/>
              <a:pathLst>
                <a:path w="424" h="549" extrusionOk="0">
                  <a:moveTo>
                    <a:pt x="423" y="0"/>
                  </a:moveTo>
                  <a:lnTo>
                    <a:pt x="0" y="502"/>
                  </a:lnTo>
                  <a:lnTo>
                    <a:pt x="79" y="549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0" name="Google Shape;38660;p37"/>
            <p:cNvSpPr/>
            <p:nvPr/>
          </p:nvSpPr>
          <p:spPr>
            <a:xfrm>
              <a:off x="8050755" y="4462755"/>
              <a:ext cx="42743" cy="5124"/>
            </a:xfrm>
            <a:custGeom>
              <a:avLst/>
              <a:gdLst/>
              <a:ahLst/>
              <a:cxnLst/>
              <a:rect l="l" t="t" r="r" b="b"/>
              <a:pathLst>
                <a:path w="659" h="79" extrusionOk="0">
                  <a:moveTo>
                    <a:pt x="0" y="0"/>
                  </a:moveTo>
                  <a:lnTo>
                    <a:pt x="0" y="79"/>
                  </a:lnTo>
                  <a:lnTo>
                    <a:pt x="658" y="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1" name="Google Shape;38661;p37"/>
            <p:cNvSpPr/>
            <p:nvPr/>
          </p:nvSpPr>
          <p:spPr>
            <a:xfrm>
              <a:off x="7891135" y="4476959"/>
              <a:ext cx="40732" cy="19393"/>
            </a:xfrm>
            <a:custGeom>
              <a:avLst/>
              <a:gdLst/>
              <a:ahLst/>
              <a:cxnLst/>
              <a:rect l="l" t="t" r="r" b="b"/>
              <a:pathLst>
                <a:path w="628" h="299" extrusionOk="0">
                  <a:moveTo>
                    <a:pt x="596" y="1"/>
                  </a:moveTo>
                  <a:lnTo>
                    <a:pt x="0" y="299"/>
                  </a:lnTo>
                  <a:lnTo>
                    <a:pt x="627" y="7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2" name="Google Shape;38662;p37"/>
            <p:cNvSpPr/>
            <p:nvPr/>
          </p:nvSpPr>
          <p:spPr>
            <a:xfrm>
              <a:off x="7967345" y="4435319"/>
              <a:ext cx="53964" cy="50850"/>
            </a:xfrm>
            <a:custGeom>
              <a:avLst/>
              <a:gdLst/>
              <a:ahLst/>
              <a:cxnLst/>
              <a:rect l="l" t="t" r="r" b="b"/>
              <a:pathLst>
                <a:path w="832" h="784" extrusionOk="0">
                  <a:moveTo>
                    <a:pt x="612" y="0"/>
                  </a:moveTo>
                  <a:cubicBezTo>
                    <a:pt x="518" y="16"/>
                    <a:pt x="424" y="63"/>
                    <a:pt x="361" y="126"/>
                  </a:cubicBezTo>
                  <a:cubicBezTo>
                    <a:pt x="299" y="94"/>
                    <a:pt x="220" y="79"/>
                    <a:pt x="142" y="79"/>
                  </a:cubicBezTo>
                  <a:cubicBezTo>
                    <a:pt x="126" y="126"/>
                    <a:pt x="126" y="188"/>
                    <a:pt x="126" y="251"/>
                  </a:cubicBezTo>
                  <a:cubicBezTo>
                    <a:pt x="64" y="298"/>
                    <a:pt x="1" y="392"/>
                    <a:pt x="1" y="517"/>
                  </a:cubicBezTo>
                  <a:cubicBezTo>
                    <a:pt x="64" y="564"/>
                    <a:pt x="173" y="596"/>
                    <a:pt x="252" y="596"/>
                  </a:cubicBezTo>
                  <a:cubicBezTo>
                    <a:pt x="283" y="658"/>
                    <a:pt x="361" y="737"/>
                    <a:pt x="455" y="784"/>
                  </a:cubicBezTo>
                  <a:cubicBezTo>
                    <a:pt x="502" y="737"/>
                    <a:pt x="549" y="658"/>
                    <a:pt x="581" y="580"/>
                  </a:cubicBezTo>
                  <a:cubicBezTo>
                    <a:pt x="643" y="580"/>
                    <a:pt x="738" y="533"/>
                    <a:pt x="832" y="470"/>
                  </a:cubicBezTo>
                  <a:cubicBezTo>
                    <a:pt x="800" y="392"/>
                    <a:pt x="722" y="314"/>
                    <a:pt x="659" y="267"/>
                  </a:cubicBezTo>
                  <a:cubicBezTo>
                    <a:pt x="675" y="188"/>
                    <a:pt x="659" y="94"/>
                    <a:pt x="6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3" name="Google Shape;38663;p37"/>
            <p:cNvSpPr/>
            <p:nvPr/>
          </p:nvSpPr>
          <p:spPr>
            <a:xfrm>
              <a:off x="7986674" y="4453610"/>
              <a:ext cx="12259" cy="11480"/>
            </a:xfrm>
            <a:custGeom>
              <a:avLst/>
              <a:gdLst/>
              <a:ahLst/>
              <a:cxnLst/>
              <a:rect l="l" t="t" r="r" b="b"/>
              <a:pathLst>
                <a:path w="189" h="177" extrusionOk="0">
                  <a:moveTo>
                    <a:pt x="79" y="0"/>
                  </a:moveTo>
                  <a:cubicBezTo>
                    <a:pt x="32" y="16"/>
                    <a:pt x="1" y="63"/>
                    <a:pt x="16" y="110"/>
                  </a:cubicBezTo>
                  <a:cubicBezTo>
                    <a:pt x="16" y="149"/>
                    <a:pt x="48" y="177"/>
                    <a:pt x="86" y="177"/>
                  </a:cubicBezTo>
                  <a:cubicBezTo>
                    <a:pt x="94" y="177"/>
                    <a:pt x="102" y="175"/>
                    <a:pt x="110" y="173"/>
                  </a:cubicBezTo>
                  <a:cubicBezTo>
                    <a:pt x="157" y="173"/>
                    <a:pt x="189" y="110"/>
                    <a:pt x="189" y="63"/>
                  </a:cubicBezTo>
                  <a:cubicBezTo>
                    <a:pt x="173" y="16"/>
                    <a:pt x="126" y="0"/>
                    <a:pt x="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4" name="Google Shape;38664;p37"/>
            <p:cNvSpPr/>
            <p:nvPr/>
          </p:nvSpPr>
          <p:spPr>
            <a:xfrm>
              <a:off x="7991797" y="4515616"/>
              <a:ext cx="5124" cy="42743"/>
            </a:xfrm>
            <a:custGeom>
              <a:avLst/>
              <a:gdLst/>
              <a:ahLst/>
              <a:cxnLst/>
              <a:rect l="l" t="t" r="r" b="b"/>
              <a:pathLst>
                <a:path w="79" h="659" extrusionOk="0">
                  <a:moveTo>
                    <a:pt x="0" y="0"/>
                  </a:moveTo>
                  <a:lnTo>
                    <a:pt x="78" y="65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5" name="Google Shape;38665;p37"/>
            <p:cNvSpPr/>
            <p:nvPr/>
          </p:nvSpPr>
          <p:spPr>
            <a:xfrm>
              <a:off x="7517801" y="3570865"/>
              <a:ext cx="134001" cy="103517"/>
            </a:xfrm>
            <a:custGeom>
              <a:avLst/>
              <a:gdLst/>
              <a:ahLst/>
              <a:cxnLst/>
              <a:rect l="l" t="t" r="r" b="b"/>
              <a:pathLst>
                <a:path w="2066" h="1596" extrusionOk="0">
                  <a:moveTo>
                    <a:pt x="1316" y="1"/>
                  </a:moveTo>
                  <a:cubicBezTo>
                    <a:pt x="1109" y="1"/>
                    <a:pt x="859" y="121"/>
                    <a:pt x="568" y="413"/>
                  </a:cubicBezTo>
                  <a:cubicBezTo>
                    <a:pt x="1" y="980"/>
                    <a:pt x="394" y="1596"/>
                    <a:pt x="1237" y="1596"/>
                  </a:cubicBezTo>
                  <a:cubicBezTo>
                    <a:pt x="1465" y="1596"/>
                    <a:pt x="1726" y="1551"/>
                    <a:pt x="2010" y="1447"/>
                  </a:cubicBezTo>
                  <a:cubicBezTo>
                    <a:pt x="2066" y="724"/>
                    <a:pt x="1821" y="1"/>
                    <a:pt x="13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6" name="Google Shape;38666;p37"/>
            <p:cNvSpPr/>
            <p:nvPr/>
          </p:nvSpPr>
          <p:spPr>
            <a:xfrm>
              <a:off x="7414414" y="3573913"/>
              <a:ext cx="165134" cy="109613"/>
            </a:xfrm>
            <a:custGeom>
              <a:avLst/>
              <a:gdLst/>
              <a:ahLst/>
              <a:cxnLst/>
              <a:rect l="l" t="t" r="r" b="b"/>
              <a:pathLst>
                <a:path w="2546" h="1690" extrusionOk="0">
                  <a:moveTo>
                    <a:pt x="812" y="1"/>
                  </a:moveTo>
                  <a:cubicBezTo>
                    <a:pt x="215" y="1"/>
                    <a:pt x="0" y="872"/>
                    <a:pt x="532" y="1682"/>
                  </a:cubicBezTo>
                  <a:cubicBezTo>
                    <a:pt x="587" y="1687"/>
                    <a:pt x="642" y="1690"/>
                    <a:pt x="697" y="1690"/>
                  </a:cubicBezTo>
                  <a:cubicBezTo>
                    <a:pt x="1659" y="1690"/>
                    <a:pt x="2545" y="933"/>
                    <a:pt x="1300" y="162"/>
                  </a:cubicBezTo>
                  <a:cubicBezTo>
                    <a:pt x="1119" y="50"/>
                    <a:pt x="955" y="1"/>
                    <a:pt x="8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7" name="Google Shape;38667;p37"/>
            <p:cNvSpPr/>
            <p:nvPr/>
          </p:nvSpPr>
          <p:spPr>
            <a:xfrm>
              <a:off x="7377703" y="3471759"/>
              <a:ext cx="127580" cy="101765"/>
            </a:xfrm>
            <a:custGeom>
              <a:avLst/>
              <a:gdLst/>
              <a:ahLst/>
              <a:cxnLst/>
              <a:rect l="l" t="t" r="r" b="b"/>
              <a:pathLst>
                <a:path w="1967" h="1569" extrusionOk="0">
                  <a:moveTo>
                    <a:pt x="1128" y="0"/>
                  </a:moveTo>
                  <a:cubicBezTo>
                    <a:pt x="778" y="0"/>
                    <a:pt x="353" y="165"/>
                    <a:pt x="1" y="530"/>
                  </a:cubicBezTo>
                  <a:cubicBezTo>
                    <a:pt x="168" y="1031"/>
                    <a:pt x="612" y="1569"/>
                    <a:pt x="1047" y="1569"/>
                  </a:cubicBezTo>
                  <a:cubicBezTo>
                    <a:pt x="1307" y="1569"/>
                    <a:pt x="1563" y="1378"/>
                    <a:pt x="1756" y="875"/>
                  </a:cubicBezTo>
                  <a:cubicBezTo>
                    <a:pt x="1967" y="325"/>
                    <a:pt x="1621" y="0"/>
                    <a:pt x="1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8" name="Google Shape;38668;p37"/>
            <p:cNvSpPr/>
            <p:nvPr/>
          </p:nvSpPr>
          <p:spPr>
            <a:xfrm>
              <a:off x="7566770" y="3469943"/>
              <a:ext cx="131277" cy="107732"/>
            </a:xfrm>
            <a:custGeom>
              <a:avLst/>
              <a:gdLst/>
              <a:ahLst/>
              <a:cxnLst/>
              <a:rect l="l" t="t" r="r" b="b"/>
              <a:pathLst>
                <a:path w="2024" h="1661" extrusionOk="0">
                  <a:moveTo>
                    <a:pt x="717" y="1"/>
                  </a:moveTo>
                  <a:cubicBezTo>
                    <a:pt x="270" y="1"/>
                    <a:pt x="1" y="326"/>
                    <a:pt x="174" y="1059"/>
                  </a:cubicBezTo>
                  <a:cubicBezTo>
                    <a:pt x="271" y="1470"/>
                    <a:pt x="502" y="1661"/>
                    <a:pt x="781" y="1661"/>
                  </a:cubicBezTo>
                  <a:cubicBezTo>
                    <a:pt x="1175" y="1661"/>
                    <a:pt x="1666" y="1283"/>
                    <a:pt x="2023" y="605"/>
                  </a:cubicBezTo>
                  <a:cubicBezTo>
                    <a:pt x="1565" y="217"/>
                    <a:pt x="1082" y="1"/>
                    <a:pt x="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9" name="Google Shape;38669;p37"/>
            <p:cNvSpPr/>
            <p:nvPr/>
          </p:nvSpPr>
          <p:spPr>
            <a:xfrm>
              <a:off x="7450930" y="3381020"/>
              <a:ext cx="163447" cy="123169"/>
            </a:xfrm>
            <a:custGeom>
              <a:avLst/>
              <a:gdLst/>
              <a:ahLst/>
              <a:cxnLst/>
              <a:rect l="l" t="t" r="r" b="b"/>
              <a:pathLst>
                <a:path w="2520" h="1899" extrusionOk="0">
                  <a:moveTo>
                    <a:pt x="1411" y="1"/>
                  </a:moveTo>
                  <a:cubicBezTo>
                    <a:pt x="408" y="691"/>
                    <a:pt x="0" y="1866"/>
                    <a:pt x="1364" y="1897"/>
                  </a:cubicBezTo>
                  <a:cubicBezTo>
                    <a:pt x="1382" y="1898"/>
                    <a:pt x="1400" y="1898"/>
                    <a:pt x="1417" y="1898"/>
                  </a:cubicBezTo>
                  <a:cubicBezTo>
                    <a:pt x="2388" y="1898"/>
                    <a:pt x="2520" y="1048"/>
                    <a:pt x="14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0" name="Google Shape;38670;p37"/>
            <p:cNvSpPr/>
            <p:nvPr/>
          </p:nvSpPr>
          <p:spPr>
            <a:xfrm>
              <a:off x="7445806" y="3478894"/>
              <a:ext cx="172917" cy="152097"/>
            </a:xfrm>
            <a:custGeom>
              <a:avLst/>
              <a:gdLst/>
              <a:ahLst/>
              <a:cxnLst/>
              <a:rect l="l" t="t" r="r" b="b"/>
              <a:pathLst>
                <a:path w="2666" h="2345" extrusionOk="0">
                  <a:moveTo>
                    <a:pt x="1334" y="0"/>
                  </a:moveTo>
                  <a:cubicBezTo>
                    <a:pt x="891" y="0"/>
                    <a:pt x="462" y="251"/>
                    <a:pt x="267" y="686"/>
                  </a:cubicBezTo>
                  <a:cubicBezTo>
                    <a:pt x="1" y="1266"/>
                    <a:pt x="252" y="1956"/>
                    <a:pt x="847" y="2238"/>
                  </a:cubicBezTo>
                  <a:cubicBezTo>
                    <a:pt x="1004" y="2310"/>
                    <a:pt x="1168" y="2344"/>
                    <a:pt x="1330" y="2344"/>
                  </a:cubicBezTo>
                  <a:cubicBezTo>
                    <a:pt x="1768" y="2344"/>
                    <a:pt x="2189" y="2093"/>
                    <a:pt x="2383" y="1658"/>
                  </a:cubicBezTo>
                  <a:cubicBezTo>
                    <a:pt x="2666" y="1078"/>
                    <a:pt x="2399" y="388"/>
                    <a:pt x="1819" y="106"/>
                  </a:cubicBezTo>
                  <a:cubicBezTo>
                    <a:pt x="1663" y="34"/>
                    <a:pt x="1497" y="0"/>
                    <a:pt x="1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1" name="Google Shape;38671;p37"/>
            <p:cNvSpPr/>
            <p:nvPr/>
          </p:nvSpPr>
          <p:spPr>
            <a:xfrm>
              <a:off x="7518644" y="3568271"/>
              <a:ext cx="120250" cy="92620"/>
            </a:xfrm>
            <a:custGeom>
              <a:avLst/>
              <a:gdLst/>
              <a:ahLst/>
              <a:cxnLst/>
              <a:rect l="l" t="t" r="r" b="b"/>
              <a:pathLst>
                <a:path w="1854" h="1428" extrusionOk="0">
                  <a:moveTo>
                    <a:pt x="1183" y="1"/>
                  </a:moveTo>
                  <a:cubicBezTo>
                    <a:pt x="998" y="1"/>
                    <a:pt x="772" y="110"/>
                    <a:pt x="508" y="374"/>
                  </a:cubicBezTo>
                  <a:cubicBezTo>
                    <a:pt x="1" y="881"/>
                    <a:pt x="353" y="1427"/>
                    <a:pt x="1116" y="1427"/>
                  </a:cubicBezTo>
                  <a:cubicBezTo>
                    <a:pt x="1321" y="1427"/>
                    <a:pt x="1554" y="1388"/>
                    <a:pt x="1809" y="1299"/>
                  </a:cubicBezTo>
                  <a:cubicBezTo>
                    <a:pt x="1854" y="654"/>
                    <a:pt x="1638" y="1"/>
                    <a:pt x="1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2" name="Google Shape;38672;p37"/>
            <p:cNvSpPr/>
            <p:nvPr/>
          </p:nvSpPr>
          <p:spPr>
            <a:xfrm>
              <a:off x="7426607" y="3571060"/>
              <a:ext cx="146908" cy="97290"/>
            </a:xfrm>
            <a:custGeom>
              <a:avLst/>
              <a:gdLst/>
              <a:ahLst/>
              <a:cxnLst/>
              <a:rect l="l" t="t" r="r" b="b"/>
              <a:pathLst>
                <a:path w="2265" h="1500" extrusionOk="0">
                  <a:moveTo>
                    <a:pt x="729" y="0"/>
                  </a:moveTo>
                  <a:cubicBezTo>
                    <a:pt x="198" y="0"/>
                    <a:pt x="0" y="781"/>
                    <a:pt x="469" y="1491"/>
                  </a:cubicBezTo>
                  <a:cubicBezTo>
                    <a:pt x="523" y="1497"/>
                    <a:pt x="578" y="1499"/>
                    <a:pt x="632" y="1499"/>
                  </a:cubicBezTo>
                  <a:cubicBezTo>
                    <a:pt x="1485" y="1499"/>
                    <a:pt x="2265" y="821"/>
                    <a:pt x="1159" y="143"/>
                  </a:cubicBezTo>
                  <a:cubicBezTo>
                    <a:pt x="1000" y="44"/>
                    <a:pt x="855" y="0"/>
                    <a:pt x="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3" name="Google Shape;38673;p37"/>
            <p:cNvSpPr/>
            <p:nvPr/>
          </p:nvSpPr>
          <p:spPr>
            <a:xfrm>
              <a:off x="7395021" y="3479477"/>
              <a:ext cx="113181" cy="90934"/>
            </a:xfrm>
            <a:custGeom>
              <a:avLst/>
              <a:gdLst/>
              <a:ahLst/>
              <a:cxnLst/>
              <a:rect l="l" t="t" r="r" b="b"/>
              <a:pathLst>
                <a:path w="1745" h="1402" extrusionOk="0">
                  <a:moveTo>
                    <a:pt x="1001" y="1"/>
                  </a:moveTo>
                  <a:cubicBezTo>
                    <a:pt x="690" y="1"/>
                    <a:pt x="313" y="148"/>
                    <a:pt x="0" y="474"/>
                  </a:cubicBezTo>
                  <a:cubicBezTo>
                    <a:pt x="138" y="925"/>
                    <a:pt x="533" y="1401"/>
                    <a:pt x="922" y="1401"/>
                  </a:cubicBezTo>
                  <a:cubicBezTo>
                    <a:pt x="1153" y="1401"/>
                    <a:pt x="1382" y="1232"/>
                    <a:pt x="1552" y="787"/>
                  </a:cubicBezTo>
                  <a:cubicBezTo>
                    <a:pt x="1744" y="292"/>
                    <a:pt x="1439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4" name="Google Shape;38674;p37"/>
            <p:cNvSpPr/>
            <p:nvPr/>
          </p:nvSpPr>
          <p:spPr>
            <a:xfrm>
              <a:off x="7562813" y="3478310"/>
              <a:ext cx="117915" cy="96058"/>
            </a:xfrm>
            <a:custGeom>
              <a:avLst/>
              <a:gdLst/>
              <a:ahLst/>
              <a:cxnLst/>
              <a:rect l="l" t="t" r="r" b="b"/>
              <a:pathLst>
                <a:path w="1818" h="1481" extrusionOk="0">
                  <a:moveTo>
                    <a:pt x="641" y="0"/>
                  </a:moveTo>
                  <a:cubicBezTo>
                    <a:pt x="240" y="0"/>
                    <a:pt x="1" y="290"/>
                    <a:pt x="156" y="946"/>
                  </a:cubicBezTo>
                  <a:cubicBezTo>
                    <a:pt x="247" y="1311"/>
                    <a:pt x="455" y="1480"/>
                    <a:pt x="705" y="1480"/>
                  </a:cubicBezTo>
                  <a:cubicBezTo>
                    <a:pt x="1058" y="1480"/>
                    <a:pt x="1497" y="1143"/>
                    <a:pt x="1818" y="539"/>
                  </a:cubicBezTo>
                  <a:cubicBezTo>
                    <a:pt x="1402" y="193"/>
                    <a:pt x="967" y="0"/>
                    <a:pt x="6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5" name="Google Shape;38675;p37"/>
            <p:cNvSpPr/>
            <p:nvPr/>
          </p:nvSpPr>
          <p:spPr>
            <a:xfrm>
              <a:off x="7460075" y="3398337"/>
              <a:ext cx="145222" cy="110911"/>
            </a:xfrm>
            <a:custGeom>
              <a:avLst/>
              <a:gdLst/>
              <a:ahLst/>
              <a:cxnLst/>
              <a:rect l="l" t="t" r="r" b="b"/>
              <a:pathLst>
                <a:path w="2239" h="1710" extrusionOk="0">
                  <a:moveTo>
                    <a:pt x="1254" y="0"/>
                  </a:moveTo>
                  <a:cubicBezTo>
                    <a:pt x="345" y="627"/>
                    <a:pt x="0" y="1662"/>
                    <a:pt x="1207" y="1709"/>
                  </a:cubicBezTo>
                  <a:cubicBezTo>
                    <a:pt x="1225" y="1709"/>
                    <a:pt x="1242" y="1710"/>
                    <a:pt x="1259" y="1710"/>
                  </a:cubicBezTo>
                  <a:cubicBezTo>
                    <a:pt x="2121" y="1710"/>
                    <a:pt x="2238" y="938"/>
                    <a:pt x="12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6" name="Google Shape;38676;p37"/>
            <p:cNvSpPr/>
            <p:nvPr/>
          </p:nvSpPr>
          <p:spPr>
            <a:xfrm>
              <a:off x="7483425" y="3437967"/>
              <a:ext cx="97031" cy="73292"/>
            </a:xfrm>
            <a:custGeom>
              <a:avLst/>
              <a:gdLst/>
              <a:ahLst/>
              <a:cxnLst/>
              <a:rect l="l" t="t" r="r" b="b"/>
              <a:pathLst>
                <a:path w="1496" h="1130" extrusionOk="0">
                  <a:moveTo>
                    <a:pt x="832" y="1"/>
                  </a:moveTo>
                  <a:cubicBezTo>
                    <a:pt x="236" y="424"/>
                    <a:pt x="1" y="1114"/>
                    <a:pt x="816" y="1129"/>
                  </a:cubicBezTo>
                  <a:cubicBezTo>
                    <a:pt x="825" y="1129"/>
                    <a:pt x="834" y="1130"/>
                    <a:pt x="843" y="1130"/>
                  </a:cubicBezTo>
                  <a:cubicBezTo>
                    <a:pt x="1414" y="1130"/>
                    <a:pt x="1495" y="633"/>
                    <a:pt x="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7" name="Google Shape;38677;p37"/>
            <p:cNvSpPr/>
            <p:nvPr/>
          </p:nvSpPr>
          <p:spPr>
            <a:xfrm>
              <a:off x="7495618" y="3461381"/>
              <a:ext cx="75692" cy="57012"/>
            </a:xfrm>
            <a:custGeom>
              <a:avLst/>
              <a:gdLst/>
              <a:ahLst/>
              <a:cxnLst/>
              <a:rect l="l" t="t" r="r" b="b"/>
              <a:pathLst>
                <a:path w="1167" h="879" extrusionOk="0">
                  <a:moveTo>
                    <a:pt x="644" y="0"/>
                  </a:moveTo>
                  <a:cubicBezTo>
                    <a:pt x="173" y="329"/>
                    <a:pt x="1" y="862"/>
                    <a:pt x="628" y="878"/>
                  </a:cubicBezTo>
                  <a:cubicBezTo>
                    <a:pt x="637" y="878"/>
                    <a:pt x="646" y="878"/>
                    <a:pt x="655" y="878"/>
                  </a:cubicBezTo>
                  <a:cubicBezTo>
                    <a:pt x="1101" y="878"/>
                    <a:pt x="1166" y="492"/>
                    <a:pt x="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8" name="Google Shape;38678;p37"/>
            <p:cNvSpPr/>
            <p:nvPr/>
          </p:nvSpPr>
          <p:spPr>
            <a:xfrm>
              <a:off x="7564694" y="3500557"/>
              <a:ext cx="74394" cy="61163"/>
            </a:xfrm>
            <a:custGeom>
              <a:avLst/>
              <a:gdLst/>
              <a:ahLst/>
              <a:cxnLst/>
              <a:rect l="l" t="t" r="r" b="b"/>
              <a:pathLst>
                <a:path w="1147" h="943" extrusionOk="0">
                  <a:moveTo>
                    <a:pt x="411" y="0"/>
                  </a:moveTo>
                  <a:cubicBezTo>
                    <a:pt x="155" y="0"/>
                    <a:pt x="0" y="186"/>
                    <a:pt x="96" y="603"/>
                  </a:cubicBezTo>
                  <a:cubicBezTo>
                    <a:pt x="154" y="835"/>
                    <a:pt x="284" y="943"/>
                    <a:pt x="441" y="943"/>
                  </a:cubicBezTo>
                  <a:cubicBezTo>
                    <a:pt x="664" y="943"/>
                    <a:pt x="943" y="724"/>
                    <a:pt x="1146" y="337"/>
                  </a:cubicBezTo>
                  <a:cubicBezTo>
                    <a:pt x="888" y="120"/>
                    <a:pt x="617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9" name="Google Shape;38679;p37"/>
            <p:cNvSpPr/>
            <p:nvPr/>
          </p:nvSpPr>
          <p:spPr>
            <a:xfrm>
              <a:off x="7555095" y="3509378"/>
              <a:ext cx="63628" cy="52537"/>
            </a:xfrm>
            <a:custGeom>
              <a:avLst/>
              <a:gdLst/>
              <a:ahLst/>
              <a:cxnLst/>
              <a:rect l="l" t="t" r="r" b="b"/>
              <a:pathLst>
                <a:path w="981" h="810" extrusionOk="0">
                  <a:moveTo>
                    <a:pt x="346" y="0"/>
                  </a:moveTo>
                  <a:cubicBezTo>
                    <a:pt x="129" y="0"/>
                    <a:pt x="1" y="159"/>
                    <a:pt x="87" y="514"/>
                  </a:cubicBezTo>
                  <a:cubicBezTo>
                    <a:pt x="133" y="716"/>
                    <a:pt x="243" y="810"/>
                    <a:pt x="378" y="810"/>
                  </a:cubicBezTo>
                  <a:cubicBezTo>
                    <a:pt x="568" y="810"/>
                    <a:pt x="806" y="624"/>
                    <a:pt x="981" y="295"/>
                  </a:cubicBezTo>
                  <a:cubicBezTo>
                    <a:pt x="756" y="105"/>
                    <a:pt x="522" y="0"/>
                    <a:pt x="3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0" name="Google Shape;38680;p37"/>
            <p:cNvSpPr/>
            <p:nvPr/>
          </p:nvSpPr>
          <p:spPr>
            <a:xfrm>
              <a:off x="7530254" y="3573005"/>
              <a:ext cx="81464" cy="62136"/>
            </a:xfrm>
            <a:custGeom>
              <a:avLst/>
              <a:gdLst/>
              <a:ahLst/>
              <a:cxnLst/>
              <a:rect l="l" t="t" r="r" b="b"/>
              <a:pathLst>
                <a:path w="1256" h="958" extrusionOk="0">
                  <a:moveTo>
                    <a:pt x="804" y="1"/>
                  </a:moveTo>
                  <a:cubicBezTo>
                    <a:pt x="677" y="1"/>
                    <a:pt x="524" y="75"/>
                    <a:pt x="345" y="254"/>
                  </a:cubicBezTo>
                  <a:cubicBezTo>
                    <a:pt x="0" y="586"/>
                    <a:pt x="235" y="957"/>
                    <a:pt x="747" y="957"/>
                  </a:cubicBezTo>
                  <a:cubicBezTo>
                    <a:pt x="887" y="957"/>
                    <a:pt x="1047" y="929"/>
                    <a:pt x="1222" y="865"/>
                  </a:cubicBezTo>
                  <a:cubicBezTo>
                    <a:pt x="1256" y="433"/>
                    <a:pt x="1109" y="1"/>
                    <a:pt x="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1" name="Google Shape;38681;p37"/>
            <p:cNvSpPr/>
            <p:nvPr/>
          </p:nvSpPr>
          <p:spPr>
            <a:xfrm>
              <a:off x="7518838" y="3561071"/>
              <a:ext cx="80686" cy="62849"/>
            </a:xfrm>
            <a:custGeom>
              <a:avLst/>
              <a:gdLst/>
              <a:ahLst/>
              <a:cxnLst/>
              <a:rect l="l" t="t" r="r" b="b"/>
              <a:pathLst>
                <a:path w="1244" h="969" extrusionOk="0">
                  <a:moveTo>
                    <a:pt x="787" y="0"/>
                  </a:moveTo>
                  <a:cubicBezTo>
                    <a:pt x="661" y="0"/>
                    <a:pt x="509" y="73"/>
                    <a:pt x="333" y="250"/>
                  </a:cubicBezTo>
                  <a:cubicBezTo>
                    <a:pt x="0" y="595"/>
                    <a:pt x="238" y="969"/>
                    <a:pt x="744" y="969"/>
                  </a:cubicBezTo>
                  <a:cubicBezTo>
                    <a:pt x="881" y="969"/>
                    <a:pt x="1039" y="941"/>
                    <a:pt x="1210" y="877"/>
                  </a:cubicBezTo>
                  <a:cubicBezTo>
                    <a:pt x="1244" y="442"/>
                    <a:pt x="1095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2" name="Google Shape;38682;p37"/>
            <p:cNvSpPr/>
            <p:nvPr/>
          </p:nvSpPr>
          <p:spPr>
            <a:xfrm>
              <a:off x="7455989" y="3575859"/>
              <a:ext cx="103841" cy="68881"/>
            </a:xfrm>
            <a:custGeom>
              <a:avLst/>
              <a:gdLst/>
              <a:ahLst/>
              <a:cxnLst/>
              <a:rect l="l" t="t" r="r" b="b"/>
              <a:pathLst>
                <a:path w="1601" h="1062" extrusionOk="0">
                  <a:moveTo>
                    <a:pt x="516" y="1"/>
                  </a:moveTo>
                  <a:cubicBezTo>
                    <a:pt x="142" y="1"/>
                    <a:pt x="0" y="549"/>
                    <a:pt x="330" y="1057"/>
                  </a:cubicBezTo>
                  <a:cubicBezTo>
                    <a:pt x="366" y="1060"/>
                    <a:pt x="401" y="1062"/>
                    <a:pt x="437" y="1062"/>
                  </a:cubicBezTo>
                  <a:cubicBezTo>
                    <a:pt x="1043" y="1062"/>
                    <a:pt x="1600" y="574"/>
                    <a:pt x="816" y="100"/>
                  </a:cubicBezTo>
                  <a:cubicBezTo>
                    <a:pt x="705" y="32"/>
                    <a:pt x="604" y="1"/>
                    <a:pt x="5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3" name="Google Shape;38683;p37"/>
            <p:cNvSpPr/>
            <p:nvPr/>
          </p:nvSpPr>
          <p:spPr>
            <a:xfrm>
              <a:off x="7470388" y="3561655"/>
              <a:ext cx="104619" cy="68881"/>
            </a:xfrm>
            <a:custGeom>
              <a:avLst/>
              <a:gdLst/>
              <a:ahLst/>
              <a:cxnLst/>
              <a:rect l="l" t="t" r="r" b="b"/>
              <a:pathLst>
                <a:path w="1613" h="1062" extrusionOk="0">
                  <a:moveTo>
                    <a:pt x="522" y="1"/>
                  </a:moveTo>
                  <a:cubicBezTo>
                    <a:pt x="140" y="1"/>
                    <a:pt x="1" y="549"/>
                    <a:pt x="343" y="1056"/>
                  </a:cubicBezTo>
                  <a:cubicBezTo>
                    <a:pt x="379" y="1060"/>
                    <a:pt x="415" y="1061"/>
                    <a:pt x="451" y="1061"/>
                  </a:cubicBezTo>
                  <a:cubicBezTo>
                    <a:pt x="1044" y="1061"/>
                    <a:pt x="1612" y="588"/>
                    <a:pt x="829" y="100"/>
                  </a:cubicBezTo>
                  <a:cubicBezTo>
                    <a:pt x="715" y="31"/>
                    <a:pt x="612" y="1"/>
                    <a:pt x="5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4" name="Google Shape;38684;p37"/>
            <p:cNvSpPr/>
            <p:nvPr/>
          </p:nvSpPr>
          <p:spPr>
            <a:xfrm>
              <a:off x="7425505" y="3500492"/>
              <a:ext cx="76470" cy="60774"/>
            </a:xfrm>
            <a:custGeom>
              <a:avLst/>
              <a:gdLst/>
              <a:ahLst/>
              <a:cxnLst/>
              <a:rect l="l" t="t" r="r" b="b"/>
              <a:pathLst>
                <a:path w="1179" h="937" extrusionOk="0">
                  <a:moveTo>
                    <a:pt x="682" y="0"/>
                  </a:moveTo>
                  <a:cubicBezTo>
                    <a:pt x="472" y="0"/>
                    <a:pt x="216" y="100"/>
                    <a:pt x="0" y="322"/>
                  </a:cubicBezTo>
                  <a:cubicBezTo>
                    <a:pt x="99" y="617"/>
                    <a:pt x="370" y="937"/>
                    <a:pt x="632" y="937"/>
                  </a:cubicBezTo>
                  <a:cubicBezTo>
                    <a:pt x="787" y="937"/>
                    <a:pt x="940" y="824"/>
                    <a:pt x="1051" y="526"/>
                  </a:cubicBezTo>
                  <a:cubicBezTo>
                    <a:pt x="1179" y="196"/>
                    <a:pt x="976" y="0"/>
                    <a:pt x="6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5" name="Google Shape;38685;p37"/>
            <p:cNvSpPr/>
            <p:nvPr/>
          </p:nvSpPr>
          <p:spPr>
            <a:xfrm>
              <a:off x="7447882" y="3508599"/>
              <a:ext cx="76470" cy="61487"/>
            </a:xfrm>
            <a:custGeom>
              <a:avLst/>
              <a:gdLst/>
              <a:ahLst/>
              <a:cxnLst/>
              <a:rect l="l" t="t" r="r" b="b"/>
              <a:pathLst>
                <a:path w="1179" h="948" extrusionOk="0">
                  <a:moveTo>
                    <a:pt x="681" y="1"/>
                  </a:moveTo>
                  <a:cubicBezTo>
                    <a:pt x="472" y="1"/>
                    <a:pt x="216" y="100"/>
                    <a:pt x="0" y="322"/>
                  </a:cubicBezTo>
                  <a:cubicBezTo>
                    <a:pt x="98" y="626"/>
                    <a:pt x="367" y="948"/>
                    <a:pt x="628" y="948"/>
                  </a:cubicBezTo>
                  <a:cubicBezTo>
                    <a:pt x="785" y="948"/>
                    <a:pt x="939" y="832"/>
                    <a:pt x="1050" y="526"/>
                  </a:cubicBezTo>
                  <a:cubicBezTo>
                    <a:pt x="1179" y="197"/>
                    <a:pt x="976" y="1"/>
                    <a:pt x="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6" name="Google Shape;38686;p37"/>
            <p:cNvSpPr/>
            <p:nvPr/>
          </p:nvSpPr>
          <p:spPr>
            <a:xfrm>
              <a:off x="7474280" y="3516772"/>
              <a:ext cx="75497" cy="61487"/>
            </a:xfrm>
            <a:custGeom>
              <a:avLst/>
              <a:gdLst/>
              <a:ahLst/>
              <a:cxnLst/>
              <a:rect l="l" t="t" r="r" b="b"/>
              <a:pathLst>
                <a:path w="1164" h="948" extrusionOk="0">
                  <a:moveTo>
                    <a:pt x="669" y="0"/>
                  </a:moveTo>
                  <a:cubicBezTo>
                    <a:pt x="462" y="0"/>
                    <a:pt x="210" y="100"/>
                    <a:pt x="1" y="322"/>
                  </a:cubicBezTo>
                  <a:cubicBezTo>
                    <a:pt x="89" y="625"/>
                    <a:pt x="355" y="947"/>
                    <a:pt x="614" y="947"/>
                  </a:cubicBezTo>
                  <a:cubicBezTo>
                    <a:pt x="770" y="947"/>
                    <a:pt x="924" y="831"/>
                    <a:pt x="1035" y="525"/>
                  </a:cubicBezTo>
                  <a:cubicBezTo>
                    <a:pt x="1163" y="196"/>
                    <a:pt x="960" y="0"/>
                    <a:pt x="6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7" name="Google Shape;38687;p37"/>
            <p:cNvSpPr/>
            <p:nvPr/>
          </p:nvSpPr>
          <p:spPr>
            <a:xfrm>
              <a:off x="7491727" y="3553223"/>
              <a:ext cx="84318" cy="64730"/>
            </a:xfrm>
            <a:custGeom>
              <a:avLst/>
              <a:gdLst/>
              <a:ahLst/>
              <a:cxnLst/>
              <a:rect l="l" t="t" r="r" b="b"/>
              <a:pathLst>
                <a:path w="1300" h="998" extrusionOk="0">
                  <a:moveTo>
                    <a:pt x="397" y="0"/>
                  </a:moveTo>
                  <a:cubicBezTo>
                    <a:pt x="99" y="0"/>
                    <a:pt x="0" y="465"/>
                    <a:pt x="186" y="998"/>
                  </a:cubicBezTo>
                  <a:cubicBezTo>
                    <a:pt x="688" y="935"/>
                    <a:pt x="1299" y="512"/>
                    <a:pt x="672" y="105"/>
                  </a:cubicBezTo>
                  <a:cubicBezTo>
                    <a:pt x="568" y="33"/>
                    <a:pt x="475" y="0"/>
                    <a:pt x="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8" name="Google Shape;38688;p37"/>
            <p:cNvSpPr/>
            <p:nvPr/>
          </p:nvSpPr>
          <p:spPr>
            <a:xfrm>
              <a:off x="7508850" y="3555688"/>
              <a:ext cx="80816" cy="59217"/>
            </a:xfrm>
            <a:custGeom>
              <a:avLst/>
              <a:gdLst/>
              <a:ahLst/>
              <a:cxnLst/>
              <a:rect l="l" t="t" r="r" b="b"/>
              <a:pathLst>
                <a:path w="1246" h="913" extrusionOk="0">
                  <a:moveTo>
                    <a:pt x="832" y="1"/>
                  </a:moveTo>
                  <a:cubicBezTo>
                    <a:pt x="737" y="1"/>
                    <a:pt x="623" y="44"/>
                    <a:pt x="487" y="145"/>
                  </a:cubicBezTo>
                  <a:cubicBezTo>
                    <a:pt x="1" y="505"/>
                    <a:pt x="455" y="913"/>
                    <a:pt x="1161" y="913"/>
                  </a:cubicBezTo>
                  <a:cubicBezTo>
                    <a:pt x="1246" y="523"/>
                    <a:pt x="1161" y="1"/>
                    <a:pt x="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9" name="Google Shape;38689;p37"/>
            <p:cNvSpPr/>
            <p:nvPr/>
          </p:nvSpPr>
          <p:spPr>
            <a:xfrm>
              <a:off x="7533432" y="3524296"/>
              <a:ext cx="70049" cy="57207"/>
            </a:xfrm>
            <a:custGeom>
              <a:avLst/>
              <a:gdLst/>
              <a:ahLst/>
              <a:cxnLst/>
              <a:rect l="l" t="t" r="r" b="b"/>
              <a:pathLst>
                <a:path w="1080" h="882" extrusionOk="0">
                  <a:moveTo>
                    <a:pt x="513" y="0"/>
                  </a:moveTo>
                  <a:cubicBezTo>
                    <a:pt x="220" y="0"/>
                    <a:pt x="0" y="158"/>
                    <a:pt x="155" y="582"/>
                  </a:cubicBezTo>
                  <a:cubicBezTo>
                    <a:pt x="233" y="790"/>
                    <a:pt x="351" y="881"/>
                    <a:pt x="477" y="881"/>
                  </a:cubicBezTo>
                  <a:cubicBezTo>
                    <a:pt x="703" y="881"/>
                    <a:pt x="959" y="591"/>
                    <a:pt x="1079" y="159"/>
                  </a:cubicBezTo>
                  <a:cubicBezTo>
                    <a:pt x="910" y="62"/>
                    <a:pt x="697" y="0"/>
                    <a:pt x="5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0" name="Google Shape;38690;p37"/>
            <p:cNvSpPr/>
            <p:nvPr/>
          </p:nvSpPr>
          <p:spPr>
            <a:xfrm>
              <a:off x="7489522" y="3496925"/>
              <a:ext cx="88145" cy="65249"/>
            </a:xfrm>
            <a:custGeom>
              <a:avLst/>
              <a:gdLst/>
              <a:ahLst/>
              <a:cxnLst/>
              <a:rect l="l" t="t" r="r" b="b"/>
              <a:pathLst>
                <a:path w="1359" h="1006" extrusionOk="0">
                  <a:moveTo>
                    <a:pt x="706" y="1"/>
                  </a:moveTo>
                  <a:lnTo>
                    <a:pt x="706" y="1"/>
                  </a:lnTo>
                  <a:cubicBezTo>
                    <a:pt x="299" y="299"/>
                    <a:pt x="1" y="988"/>
                    <a:pt x="753" y="1004"/>
                  </a:cubicBezTo>
                  <a:cubicBezTo>
                    <a:pt x="769" y="1005"/>
                    <a:pt x="784" y="1005"/>
                    <a:pt x="798" y="1005"/>
                  </a:cubicBezTo>
                  <a:cubicBezTo>
                    <a:pt x="1359" y="1005"/>
                    <a:pt x="1241" y="428"/>
                    <a:pt x="7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1" name="Google Shape;38691;p37"/>
            <p:cNvSpPr/>
            <p:nvPr/>
          </p:nvSpPr>
          <p:spPr>
            <a:xfrm>
              <a:off x="7535313" y="3402424"/>
              <a:ext cx="8172" cy="61033"/>
            </a:xfrm>
            <a:custGeom>
              <a:avLst/>
              <a:gdLst/>
              <a:ahLst/>
              <a:cxnLst/>
              <a:rect l="l" t="t" r="r" b="b"/>
              <a:pathLst>
                <a:path w="126" h="941" extrusionOk="0">
                  <a:moveTo>
                    <a:pt x="63" y="0"/>
                  </a:moveTo>
                  <a:lnTo>
                    <a:pt x="0" y="940"/>
                  </a:lnTo>
                  <a:lnTo>
                    <a:pt x="126" y="94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2" name="Google Shape;38692;p37"/>
            <p:cNvSpPr/>
            <p:nvPr/>
          </p:nvSpPr>
          <p:spPr>
            <a:xfrm>
              <a:off x="7622744" y="3510156"/>
              <a:ext cx="60060" cy="20366"/>
            </a:xfrm>
            <a:custGeom>
              <a:avLst/>
              <a:gdLst/>
              <a:ahLst/>
              <a:cxnLst/>
              <a:rect l="l" t="t" r="r" b="b"/>
              <a:pathLst>
                <a:path w="926" h="314" extrusionOk="0">
                  <a:moveTo>
                    <a:pt x="925" y="1"/>
                  </a:moveTo>
                  <a:lnTo>
                    <a:pt x="0" y="204"/>
                  </a:lnTo>
                  <a:lnTo>
                    <a:pt x="16" y="314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3" name="Google Shape;38693;p37"/>
            <p:cNvSpPr/>
            <p:nvPr/>
          </p:nvSpPr>
          <p:spPr>
            <a:xfrm>
              <a:off x="7594271" y="3616916"/>
              <a:ext cx="48840" cy="42743"/>
            </a:xfrm>
            <a:custGeom>
              <a:avLst/>
              <a:gdLst/>
              <a:ahLst/>
              <a:cxnLst/>
              <a:rect l="l" t="t" r="r" b="b"/>
              <a:pathLst>
                <a:path w="753" h="659" extrusionOk="0">
                  <a:moveTo>
                    <a:pt x="79" y="0"/>
                  </a:moveTo>
                  <a:lnTo>
                    <a:pt x="0" y="94"/>
                  </a:lnTo>
                  <a:lnTo>
                    <a:pt x="753" y="659"/>
                  </a:lnTo>
                  <a:lnTo>
                    <a:pt x="753" y="659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4" name="Google Shape;38694;p37"/>
            <p:cNvSpPr/>
            <p:nvPr/>
          </p:nvSpPr>
          <p:spPr>
            <a:xfrm>
              <a:off x="7388924" y="3511194"/>
              <a:ext cx="59996" cy="20366"/>
            </a:xfrm>
            <a:custGeom>
              <a:avLst/>
              <a:gdLst/>
              <a:ahLst/>
              <a:cxnLst/>
              <a:rect l="l" t="t" r="r" b="b"/>
              <a:pathLst>
                <a:path w="925" h="314" extrusionOk="0">
                  <a:moveTo>
                    <a:pt x="0" y="0"/>
                  </a:moveTo>
                  <a:lnTo>
                    <a:pt x="894" y="314"/>
                  </a:lnTo>
                  <a:lnTo>
                    <a:pt x="925" y="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5" name="Google Shape;38695;p37"/>
            <p:cNvSpPr/>
            <p:nvPr/>
          </p:nvSpPr>
          <p:spPr>
            <a:xfrm>
              <a:off x="7498667" y="3524360"/>
              <a:ext cx="76340" cy="71281"/>
            </a:xfrm>
            <a:custGeom>
              <a:avLst/>
              <a:gdLst/>
              <a:ahLst/>
              <a:cxnLst/>
              <a:rect l="l" t="t" r="r" b="b"/>
              <a:pathLst>
                <a:path w="1177" h="1099" extrusionOk="0">
                  <a:moveTo>
                    <a:pt x="565" y="1"/>
                  </a:moveTo>
                  <a:cubicBezTo>
                    <a:pt x="487" y="48"/>
                    <a:pt x="440" y="111"/>
                    <a:pt x="393" y="189"/>
                  </a:cubicBezTo>
                  <a:cubicBezTo>
                    <a:pt x="267" y="189"/>
                    <a:pt x="126" y="252"/>
                    <a:pt x="1" y="377"/>
                  </a:cubicBezTo>
                  <a:cubicBezTo>
                    <a:pt x="48" y="503"/>
                    <a:pt x="126" y="612"/>
                    <a:pt x="236" y="691"/>
                  </a:cubicBezTo>
                  <a:cubicBezTo>
                    <a:pt x="205" y="800"/>
                    <a:pt x="220" y="941"/>
                    <a:pt x="267" y="1098"/>
                  </a:cubicBezTo>
                  <a:cubicBezTo>
                    <a:pt x="393" y="1082"/>
                    <a:pt x="518" y="1035"/>
                    <a:pt x="597" y="973"/>
                  </a:cubicBezTo>
                  <a:cubicBezTo>
                    <a:pt x="691" y="1035"/>
                    <a:pt x="832" y="1067"/>
                    <a:pt x="1004" y="1067"/>
                  </a:cubicBezTo>
                  <a:cubicBezTo>
                    <a:pt x="1035" y="941"/>
                    <a:pt x="1020" y="800"/>
                    <a:pt x="988" y="691"/>
                  </a:cubicBezTo>
                  <a:cubicBezTo>
                    <a:pt x="1067" y="612"/>
                    <a:pt x="1130" y="503"/>
                    <a:pt x="1177" y="346"/>
                  </a:cubicBezTo>
                  <a:cubicBezTo>
                    <a:pt x="1068" y="291"/>
                    <a:pt x="935" y="249"/>
                    <a:pt x="830" y="249"/>
                  </a:cubicBezTo>
                  <a:cubicBezTo>
                    <a:pt x="814" y="249"/>
                    <a:pt x="799" y="250"/>
                    <a:pt x="785" y="252"/>
                  </a:cubicBezTo>
                  <a:cubicBezTo>
                    <a:pt x="738" y="173"/>
                    <a:pt x="659" y="79"/>
                    <a:pt x="5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6" name="Google Shape;38696;p37"/>
            <p:cNvSpPr/>
            <p:nvPr/>
          </p:nvSpPr>
          <p:spPr>
            <a:xfrm>
              <a:off x="7527140" y="3553093"/>
              <a:ext cx="19393" cy="16864"/>
            </a:xfrm>
            <a:custGeom>
              <a:avLst/>
              <a:gdLst/>
              <a:ahLst/>
              <a:cxnLst/>
              <a:rect l="l" t="t" r="r" b="b"/>
              <a:pathLst>
                <a:path w="299" h="260" extrusionOk="0">
                  <a:moveTo>
                    <a:pt x="152" y="0"/>
                  </a:moveTo>
                  <a:cubicBezTo>
                    <a:pt x="103" y="0"/>
                    <a:pt x="55" y="29"/>
                    <a:pt x="32" y="75"/>
                  </a:cubicBezTo>
                  <a:cubicBezTo>
                    <a:pt x="1" y="138"/>
                    <a:pt x="32" y="216"/>
                    <a:pt x="95" y="248"/>
                  </a:cubicBezTo>
                  <a:cubicBezTo>
                    <a:pt x="112" y="256"/>
                    <a:pt x="130" y="260"/>
                    <a:pt x="147" y="260"/>
                  </a:cubicBezTo>
                  <a:cubicBezTo>
                    <a:pt x="196" y="260"/>
                    <a:pt x="244" y="231"/>
                    <a:pt x="267" y="185"/>
                  </a:cubicBezTo>
                  <a:cubicBezTo>
                    <a:pt x="299" y="122"/>
                    <a:pt x="267" y="44"/>
                    <a:pt x="205" y="13"/>
                  </a:cubicBezTo>
                  <a:cubicBezTo>
                    <a:pt x="188" y="4"/>
                    <a:pt x="170" y="0"/>
                    <a:pt x="1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7" name="Google Shape;38697;p37"/>
            <p:cNvSpPr/>
            <p:nvPr/>
          </p:nvSpPr>
          <p:spPr>
            <a:xfrm>
              <a:off x="7452941" y="3624050"/>
              <a:ext cx="37684" cy="52926"/>
            </a:xfrm>
            <a:custGeom>
              <a:avLst/>
              <a:gdLst/>
              <a:ahLst/>
              <a:cxnLst/>
              <a:rect l="l" t="t" r="r" b="b"/>
              <a:pathLst>
                <a:path w="581" h="816" extrusionOk="0">
                  <a:moveTo>
                    <a:pt x="487" y="0"/>
                  </a:moveTo>
                  <a:lnTo>
                    <a:pt x="1" y="815"/>
                  </a:lnTo>
                  <a:lnTo>
                    <a:pt x="581" y="63"/>
                  </a:lnTo>
                  <a:lnTo>
                    <a:pt x="4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8" name="Google Shape;38698;p37"/>
            <p:cNvSpPr/>
            <p:nvPr/>
          </p:nvSpPr>
          <p:spPr>
            <a:xfrm>
              <a:off x="8077478" y="3506264"/>
              <a:ext cx="155534" cy="119926"/>
            </a:xfrm>
            <a:custGeom>
              <a:avLst/>
              <a:gdLst/>
              <a:ahLst/>
              <a:cxnLst/>
              <a:rect l="l" t="t" r="r" b="b"/>
              <a:pathLst>
                <a:path w="2398" h="1849" extrusionOk="0">
                  <a:moveTo>
                    <a:pt x="1530" y="0"/>
                  </a:moveTo>
                  <a:cubicBezTo>
                    <a:pt x="1289" y="0"/>
                    <a:pt x="996" y="142"/>
                    <a:pt x="654" y="484"/>
                  </a:cubicBezTo>
                  <a:cubicBezTo>
                    <a:pt x="1" y="1137"/>
                    <a:pt x="452" y="1848"/>
                    <a:pt x="1429" y="1848"/>
                  </a:cubicBezTo>
                  <a:cubicBezTo>
                    <a:pt x="1695" y="1848"/>
                    <a:pt x="1999" y="1796"/>
                    <a:pt x="2331" y="1675"/>
                  </a:cubicBezTo>
                  <a:cubicBezTo>
                    <a:pt x="2398" y="841"/>
                    <a:pt x="2118" y="0"/>
                    <a:pt x="15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9" name="Google Shape;38699;p37"/>
            <p:cNvSpPr/>
            <p:nvPr/>
          </p:nvSpPr>
          <p:spPr>
            <a:xfrm>
              <a:off x="7958524" y="3510156"/>
              <a:ext cx="189975" cy="125828"/>
            </a:xfrm>
            <a:custGeom>
              <a:avLst/>
              <a:gdLst/>
              <a:ahLst/>
              <a:cxnLst/>
              <a:rect l="l" t="t" r="r" b="b"/>
              <a:pathLst>
                <a:path w="2929" h="1940" extrusionOk="0">
                  <a:moveTo>
                    <a:pt x="937" y="1"/>
                  </a:moveTo>
                  <a:cubicBezTo>
                    <a:pt x="250" y="1"/>
                    <a:pt x="0" y="1005"/>
                    <a:pt x="607" y="1928"/>
                  </a:cubicBezTo>
                  <a:cubicBezTo>
                    <a:pt x="678" y="1936"/>
                    <a:pt x="750" y="1940"/>
                    <a:pt x="821" y="1940"/>
                  </a:cubicBezTo>
                  <a:cubicBezTo>
                    <a:pt x="1923" y="1940"/>
                    <a:pt x="2929" y="1057"/>
                    <a:pt x="1501" y="189"/>
                  </a:cubicBezTo>
                  <a:cubicBezTo>
                    <a:pt x="1291" y="58"/>
                    <a:pt x="1102" y="1"/>
                    <a:pt x="937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0" name="Google Shape;38700;p37"/>
            <p:cNvSpPr/>
            <p:nvPr/>
          </p:nvSpPr>
          <p:spPr>
            <a:xfrm>
              <a:off x="7916560" y="3391073"/>
              <a:ext cx="146648" cy="118240"/>
            </a:xfrm>
            <a:custGeom>
              <a:avLst/>
              <a:gdLst/>
              <a:ahLst/>
              <a:cxnLst/>
              <a:rect l="l" t="t" r="r" b="b"/>
              <a:pathLst>
                <a:path w="2261" h="1823" extrusionOk="0">
                  <a:moveTo>
                    <a:pt x="1293" y="0"/>
                  </a:moveTo>
                  <a:cubicBezTo>
                    <a:pt x="890" y="0"/>
                    <a:pt x="403" y="191"/>
                    <a:pt x="0" y="614"/>
                  </a:cubicBezTo>
                  <a:cubicBezTo>
                    <a:pt x="187" y="1203"/>
                    <a:pt x="699" y="1822"/>
                    <a:pt x="1202" y="1822"/>
                  </a:cubicBezTo>
                  <a:cubicBezTo>
                    <a:pt x="1502" y="1822"/>
                    <a:pt x="1799" y="1602"/>
                    <a:pt x="2022" y="1021"/>
                  </a:cubicBezTo>
                  <a:cubicBezTo>
                    <a:pt x="2261" y="380"/>
                    <a:pt x="1861" y="0"/>
                    <a:pt x="1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1" name="Google Shape;38701;p37"/>
            <p:cNvSpPr/>
            <p:nvPr/>
          </p:nvSpPr>
          <p:spPr>
            <a:xfrm>
              <a:off x="8134879" y="3389192"/>
              <a:ext cx="151772" cy="124466"/>
            </a:xfrm>
            <a:custGeom>
              <a:avLst/>
              <a:gdLst/>
              <a:ahLst/>
              <a:cxnLst/>
              <a:rect l="l" t="t" r="r" b="b"/>
              <a:pathLst>
                <a:path w="2340" h="1919" extrusionOk="0">
                  <a:moveTo>
                    <a:pt x="826" y="0"/>
                  </a:moveTo>
                  <a:cubicBezTo>
                    <a:pt x="308" y="0"/>
                    <a:pt x="0" y="375"/>
                    <a:pt x="208" y="1223"/>
                  </a:cubicBezTo>
                  <a:cubicBezTo>
                    <a:pt x="318" y="1698"/>
                    <a:pt x="583" y="1919"/>
                    <a:pt x="905" y="1919"/>
                  </a:cubicBezTo>
                  <a:cubicBezTo>
                    <a:pt x="1358" y="1919"/>
                    <a:pt x="1927" y="1479"/>
                    <a:pt x="2340" y="690"/>
                  </a:cubicBezTo>
                  <a:cubicBezTo>
                    <a:pt x="1806" y="247"/>
                    <a:pt x="1247" y="0"/>
                    <a:pt x="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2" name="Google Shape;38702;p37"/>
            <p:cNvSpPr/>
            <p:nvPr/>
          </p:nvSpPr>
          <p:spPr>
            <a:xfrm>
              <a:off x="8000943" y="3286519"/>
              <a:ext cx="189197" cy="142497"/>
            </a:xfrm>
            <a:custGeom>
              <a:avLst/>
              <a:gdLst/>
              <a:ahLst/>
              <a:cxnLst/>
              <a:rect l="l" t="t" r="r" b="b"/>
              <a:pathLst>
                <a:path w="2917" h="2197" extrusionOk="0">
                  <a:moveTo>
                    <a:pt x="1615" y="0"/>
                  </a:moveTo>
                  <a:cubicBezTo>
                    <a:pt x="455" y="800"/>
                    <a:pt x="0" y="2148"/>
                    <a:pt x="1583" y="2195"/>
                  </a:cubicBezTo>
                  <a:cubicBezTo>
                    <a:pt x="1610" y="2196"/>
                    <a:pt x="1636" y="2196"/>
                    <a:pt x="1661" y="2196"/>
                  </a:cubicBezTo>
                  <a:cubicBezTo>
                    <a:pt x="2766" y="2196"/>
                    <a:pt x="2917" y="1210"/>
                    <a:pt x="16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3" name="Google Shape;38703;p37"/>
            <p:cNvSpPr/>
            <p:nvPr/>
          </p:nvSpPr>
          <p:spPr>
            <a:xfrm>
              <a:off x="7994846" y="3399375"/>
              <a:ext cx="199315" cy="175900"/>
            </a:xfrm>
            <a:custGeom>
              <a:avLst/>
              <a:gdLst/>
              <a:ahLst/>
              <a:cxnLst/>
              <a:rect l="l" t="t" r="r" b="b"/>
              <a:pathLst>
                <a:path w="3073" h="2712" extrusionOk="0">
                  <a:moveTo>
                    <a:pt x="1540" y="1"/>
                  </a:moveTo>
                  <a:cubicBezTo>
                    <a:pt x="1031" y="1"/>
                    <a:pt x="543" y="296"/>
                    <a:pt x="314" y="799"/>
                  </a:cubicBezTo>
                  <a:cubicBezTo>
                    <a:pt x="0" y="1473"/>
                    <a:pt x="298" y="2273"/>
                    <a:pt x="972" y="2586"/>
                  </a:cubicBezTo>
                  <a:cubicBezTo>
                    <a:pt x="1154" y="2671"/>
                    <a:pt x="1346" y="2711"/>
                    <a:pt x="1534" y="2711"/>
                  </a:cubicBezTo>
                  <a:cubicBezTo>
                    <a:pt x="2043" y="2711"/>
                    <a:pt x="2530" y="2420"/>
                    <a:pt x="2759" y="1928"/>
                  </a:cubicBezTo>
                  <a:cubicBezTo>
                    <a:pt x="3072" y="1254"/>
                    <a:pt x="2774" y="439"/>
                    <a:pt x="2100" y="125"/>
                  </a:cubicBezTo>
                  <a:cubicBezTo>
                    <a:pt x="1919" y="41"/>
                    <a:pt x="1728" y="1"/>
                    <a:pt x="1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4" name="Google Shape;38704;p37"/>
            <p:cNvSpPr/>
            <p:nvPr/>
          </p:nvSpPr>
          <p:spPr>
            <a:xfrm>
              <a:off x="8079423" y="3503281"/>
              <a:ext cx="138671" cy="106824"/>
            </a:xfrm>
            <a:custGeom>
              <a:avLst/>
              <a:gdLst/>
              <a:ahLst/>
              <a:cxnLst/>
              <a:rect l="l" t="t" r="r" b="b"/>
              <a:pathLst>
                <a:path w="2138" h="1647" extrusionOk="0">
                  <a:moveTo>
                    <a:pt x="1364" y="1"/>
                  </a:moveTo>
                  <a:cubicBezTo>
                    <a:pt x="1148" y="1"/>
                    <a:pt x="885" y="128"/>
                    <a:pt x="577" y="436"/>
                  </a:cubicBezTo>
                  <a:cubicBezTo>
                    <a:pt x="0" y="1012"/>
                    <a:pt x="394" y="1647"/>
                    <a:pt x="1261" y="1647"/>
                  </a:cubicBezTo>
                  <a:cubicBezTo>
                    <a:pt x="1502" y="1647"/>
                    <a:pt x="1779" y="1598"/>
                    <a:pt x="2082" y="1486"/>
                  </a:cubicBezTo>
                  <a:cubicBezTo>
                    <a:pt x="2137" y="743"/>
                    <a:pt x="1887" y="1"/>
                    <a:pt x="1364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5" name="Google Shape;38705;p37"/>
            <p:cNvSpPr/>
            <p:nvPr/>
          </p:nvSpPr>
          <p:spPr>
            <a:xfrm>
              <a:off x="7972729" y="3506524"/>
              <a:ext cx="171036" cy="112921"/>
            </a:xfrm>
            <a:custGeom>
              <a:avLst/>
              <a:gdLst/>
              <a:ahLst/>
              <a:cxnLst/>
              <a:rect l="l" t="t" r="r" b="b"/>
              <a:pathLst>
                <a:path w="2637" h="1741" extrusionOk="0">
                  <a:moveTo>
                    <a:pt x="841" y="1"/>
                  </a:moveTo>
                  <a:cubicBezTo>
                    <a:pt x="223" y="1"/>
                    <a:pt x="0" y="898"/>
                    <a:pt x="545" y="1734"/>
                  </a:cubicBezTo>
                  <a:cubicBezTo>
                    <a:pt x="600" y="1739"/>
                    <a:pt x="655" y="1741"/>
                    <a:pt x="709" y="1741"/>
                  </a:cubicBezTo>
                  <a:cubicBezTo>
                    <a:pt x="1704" y="1741"/>
                    <a:pt x="2637" y="954"/>
                    <a:pt x="1344" y="166"/>
                  </a:cubicBezTo>
                  <a:cubicBezTo>
                    <a:pt x="1157" y="52"/>
                    <a:pt x="988" y="1"/>
                    <a:pt x="841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6" name="Google Shape;38706;p37"/>
            <p:cNvSpPr/>
            <p:nvPr/>
          </p:nvSpPr>
          <p:spPr>
            <a:xfrm>
              <a:off x="7934850" y="3400478"/>
              <a:ext cx="131277" cy="105462"/>
            </a:xfrm>
            <a:custGeom>
              <a:avLst/>
              <a:gdLst/>
              <a:ahLst/>
              <a:cxnLst/>
              <a:rect l="l" t="t" r="r" b="b"/>
              <a:pathLst>
                <a:path w="2024" h="1626" extrusionOk="0">
                  <a:moveTo>
                    <a:pt x="1160" y="1"/>
                  </a:moveTo>
                  <a:cubicBezTo>
                    <a:pt x="801" y="1"/>
                    <a:pt x="364" y="170"/>
                    <a:pt x="0" y="547"/>
                  </a:cubicBezTo>
                  <a:cubicBezTo>
                    <a:pt x="167" y="1068"/>
                    <a:pt x="630" y="1626"/>
                    <a:pt x="1080" y="1626"/>
                  </a:cubicBezTo>
                  <a:cubicBezTo>
                    <a:pt x="1347" y="1626"/>
                    <a:pt x="1610" y="1428"/>
                    <a:pt x="1803" y="908"/>
                  </a:cubicBezTo>
                  <a:cubicBezTo>
                    <a:pt x="2023" y="339"/>
                    <a:pt x="1668" y="1"/>
                    <a:pt x="1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7" name="Google Shape;38707;p37"/>
            <p:cNvSpPr/>
            <p:nvPr/>
          </p:nvSpPr>
          <p:spPr>
            <a:xfrm>
              <a:off x="8130403" y="3398727"/>
              <a:ext cx="135947" cy="111235"/>
            </a:xfrm>
            <a:custGeom>
              <a:avLst/>
              <a:gdLst/>
              <a:ahLst/>
              <a:cxnLst/>
              <a:rect l="l" t="t" r="r" b="b"/>
              <a:pathLst>
                <a:path w="2096" h="1715" extrusionOk="0">
                  <a:moveTo>
                    <a:pt x="743" y="1"/>
                  </a:moveTo>
                  <a:cubicBezTo>
                    <a:pt x="279" y="1"/>
                    <a:pt x="1" y="338"/>
                    <a:pt x="183" y="1092"/>
                  </a:cubicBezTo>
                  <a:cubicBezTo>
                    <a:pt x="281" y="1516"/>
                    <a:pt x="518" y="1715"/>
                    <a:pt x="807" y="1715"/>
                  </a:cubicBezTo>
                  <a:cubicBezTo>
                    <a:pt x="1212" y="1715"/>
                    <a:pt x="1720" y="1325"/>
                    <a:pt x="2095" y="621"/>
                  </a:cubicBezTo>
                  <a:cubicBezTo>
                    <a:pt x="1618" y="222"/>
                    <a:pt x="1120" y="1"/>
                    <a:pt x="743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8" name="Google Shape;38708;p37"/>
            <p:cNvSpPr/>
            <p:nvPr/>
          </p:nvSpPr>
          <p:spPr>
            <a:xfrm>
              <a:off x="8011061" y="3306820"/>
              <a:ext cx="168571" cy="128228"/>
            </a:xfrm>
            <a:custGeom>
              <a:avLst/>
              <a:gdLst/>
              <a:ahLst/>
              <a:cxnLst/>
              <a:rect l="l" t="t" r="r" b="b"/>
              <a:pathLst>
                <a:path w="2599" h="1977" extrusionOk="0">
                  <a:moveTo>
                    <a:pt x="1443" y="1"/>
                  </a:moveTo>
                  <a:cubicBezTo>
                    <a:pt x="408" y="722"/>
                    <a:pt x="1" y="1929"/>
                    <a:pt x="1396" y="1976"/>
                  </a:cubicBezTo>
                  <a:cubicBezTo>
                    <a:pt x="1413" y="1976"/>
                    <a:pt x="1431" y="1976"/>
                    <a:pt x="1448" y="1976"/>
                  </a:cubicBezTo>
                  <a:cubicBezTo>
                    <a:pt x="2451" y="1976"/>
                    <a:pt x="2599" y="1079"/>
                    <a:pt x="1443" y="1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9" name="Google Shape;38709;p37"/>
            <p:cNvSpPr/>
            <p:nvPr/>
          </p:nvSpPr>
          <p:spPr>
            <a:xfrm>
              <a:off x="8038562" y="3352546"/>
              <a:ext cx="111624" cy="84577"/>
            </a:xfrm>
            <a:custGeom>
              <a:avLst/>
              <a:gdLst/>
              <a:ahLst/>
              <a:cxnLst/>
              <a:rect l="l" t="t" r="r" b="b"/>
              <a:pathLst>
                <a:path w="1721" h="1304" extrusionOk="0">
                  <a:moveTo>
                    <a:pt x="956" y="1"/>
                  </a:moveTo>
                  <a:cubicBezTo>
                    <a:pt x="267" y="471"/>
                    <a:pt x="0" y="1271"/>
                    <a:pt x="925" y="1302"/>
                  </a:cubicBezTo>
                  <a:cubicBezTo>
                    <a:pt x="943" y="1303"/>
                    <a:pt x="960" y="1303"/>
                    <a:pt x="977" y="1303"/>
                  </a:cubicBezTo>
                  <a:cubicBezTo>
                    <a:pt x="1635" y="1303"/>
                    <a:pt x="1720" y="719"/>
                    <a:pt x="9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0" name="Google Shape;38710;p37"/>
            <p:cNvSpPr/>
            <p:nvPr/>
          </p:nvSpPr>
          <p:spPr>
            <a:xfrm>
              <a:off x="8051728" y="3379009"/>
              <a:ext cx="87885" cy="67195"/>
            </a:xfrm>
            <a:custGeom>
              <a:avLst/>
              <a:gdLst/>
              <a:ahLst/>
              <a:cxnLst/>
              <a:rect l="l" t="t" r="r" b="b"/>
              <a:pathLst>
                <a:path w="1355" h="1036" extrusionOk="0">
                  <a:moveTo>
                    <a:pt x="753" y="1"/>
                  </a:moveTo>
                  <a:cubicBezTo>
                    <a:pt x="220" y="377"/>
                    <a:pt x="1" y="1004"/>
                    <a:pt x="737" y="1035"/>
                  </a:cubicBezTo>
                  <a:cubicBezTo>
                    <a:pt x="746" y="1035"/>
                    <a:pt x="755" y="1035"/>
                    <a:pt x="764" y="1035"/>
                  </a:cubicBezTo>
                  <a:cubicBezTo>
                    <a:pt x="1288" y="1035"/>
                    <a:pt x="1355" y="571"/>
                    <a:pt x="7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1" name="Google Shape;38711;p37"/>
            <p:cNvSpPr/>
            <p:nvPr/>
          </p:nvSpPr>
          <p:spPr>
            <a:xfrm>
              <a:off x="8132349" y="3424735"/>
              <a:ext cx="86199" cy="70827"/>
            </a:xfrm>
            <a:custGeom>
              <a:avLst/>
              <a:gdLst/>
              <a:ahLst/>
              <a:cxnLst/>
              <a:rect l="l" t="t" r="r" b="b"/>
              <a:pathLst>
                <a:path w="1329" h="1092" extrusionOk="0">
                  <a:moveTo>
                    <a:pt x="471" y="1"/>
                  </a:moveTo>
                  <a:cubicBezTo>
                    <a:pt x="176" y="1"/>
                    <a:pt x="0" y="214"/>
                    <a:pt x="121" y="691"/>
                  </a:cubicBezTo>
                  <a:cubicBezTo>
                    <a:pt x="180" y="965"/>
                    <a:pt x="328" y="1092"/>
                    <a:pt x="511" y="1092"/>
                  </a:cubicBezTo>
                  <a:cubicBezTo>
                    <a:pt x="767" y="1092"/>
                    <a:pt x="1090" y="841"/>
                    <a:pt x="1328" y="393"/>
                  </a:cubicBezTo>
                  <a:cubicBezTo>
                    <a:pt x="1027" y="140"/>
                    <a:pt x="710" y="1"/>
                    <a:pt x="4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2" name="Google Shape;38712;p37"/>
            <p:cNvSpPr/>
            <p:nvPr/>
          </p:nvSpPr>
          <p:spPr>
            <a:xfrm>
              <a:off x="8120804" y="3434594"/>
              <a:ext cx="74330" cy="61422"/>
            </a:xfrm>
            <a:custGeom>
              <a:avLst/>
              <a:gdLst/>
              <a:ahLst/>
              <a:cxnLst/>
              <a:rect l="l" t="t" r="r" b="b"/>
              <a:pathLst>
                <a:path w="1146" h="947" extrusionOk="0">
                  <a:moveTo>
                    <a:pt x="406" y="1"/>
                  </a:moveTo>
                  <a:cubicBezTo>
                    <a:pt x="153" y="1"/>
                    <a:pt x="1" y="187"/>
                    <a:pt x="96" y="601"/>
                  </a:cubicBezTo>
                  <a:cubicBezTo>
                    <a:pt x="155" y="837"/>
                    <a:pt x="288" y="947"/>
                    <a:pt x="447" y="947"/>
                  </a:cubicBezTo>
                  <a:cubicBezTo>
                    <a:pt x="670" y="947"/>
                    <a:pt x="945" y="734"/>
                    <a:pt x="1146" y="350"/>
                  </a:cubicBezTo>
                  <a:cubicBezTo>
                    <a:pt x="885" y="125"/>
                    <a:pt x="612" y="1"/>
                    <a:pt x="4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3" name="Google Shape;38713;p37"/>
            <p:cNvSpPr/>
            <p:nvPr/>
          </p:nvSpPr>
          <p:spPr>
            <a:xfrm>
              <a:off x="8092136" y="3508535"/>
              <a:ext cx="93982" cy="72189"/>
            </a:xfrm>
            <a:custGeom>
              <a:avLst/>
              <a:gdLst/>
              <a:ahLst/>
              <a:cxnLst/>
              <a:rect l="l" t="t" r="r" b="b"/>
              <a:pathLst>
                <a:path w="1449" h="1113" extrusionOk="0">
                  <a:moveTo>
                    <a:pt x="925" y="0"/>
                  </a:moveTo>
                  <a:cubicBezTo>
                    <a:pt x="779" y="0"/>
                    <a:pt x="603" y="86"/>
                    <a:pt x="397" y="292"/>
                  </a:cubicBezTo>
                  <a:cubicBezTo>
                    <a:pt x="1" y="688"/>
                    <a:pt x="278" y="1113"/>
                    <a:pt x="875" y="1113"/>
                  </a:cubicBezTo>
                  <a:cubicBezTo>
                    <a:pt x="1035" y="1113"/>
                    <a:pt x="1217" y="1082"/>
                    <a:pt x="1415" y="1013"/>
                  </a:cubicBezTo>
                  <a:cubicBezTo>
                    <a:pt x="1449" y="503"/>
                    <a:pt x="1278" y="0"/>
                    <a:pt x="9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4" name="Google Shape;38714;p37"/>
            <p:cNvSpPr/>
            <p:nvPr/>
          </p:nvSpPr>
          <p:spPr>
            <a:xfrm>
              <a:off x="8079164" y="3494460"/>
              <a:ext cx="93463" cy="72578"/>
            </a:xfrm>
            <a:custGeom>
              <a:avLst/>
              <a:gdLst/>
              <a:ahLst/>
              <a:cxnLst/>
              <a:rect l="l" t="t" r="r" b="b"/>
              <a:pathLst>
                <a:path w="1441" h="1119" extrusionOk="0">
                  <a:moveTo>
                    <a:pt x="917" y="1"/>
                  </a:moveTo>
                  <a:cubicBezTo>
                    <a:pt x="773" y="1"/>
                    <a:pt x="597" y="85"/>
                    <a:pt x="393" y="290"/>
                  </a:cubicBezTo>
                  <a:cubicBezTo>
                    <a:pt x="0" y="694"/>
                    <a:pt x="270" y="1118"/>
                    <a:pt x="849" y="1118"/>
                  </a:cubicBezTo>
                  <a:cubicBezTo>
                    <a:pt x="1010" y="1118"/>
                    <a:pt x="1195" y="1086"/>
                    <a:pt x="1396" y="1011"/>
                  </a:cubicBezTo>
                  <a:cubicBezTo>
                    <a:pt x="1441" y="510"/>
                    <a:pt x="1272" y="1"/>
                    <a:pt x="9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5" name="Google Shape;38715;p37"/>
            <p:cNvSpPr/>
            <p:nvPr/>
          </p:nvSpPr>
          <p:spPr>
            <a:xfrm>
              <a:off x="8006780" y="3511648"/>
              <a:ext cx="119537" cy="79324"/>
            </a:xfrm>
            <a:custGeom>
              <a:avLst/>
              <a:gdLst/>
              <a:ahLst/>
              <a:cxnLst/>
              <a:rect l="l" t="t" r="r" b="b"/>
              <a:pathLst>
                <a:path w="1843" h="1223" extrusionOk="0">
                  <a:moveTo>
                    <a:pt x="587" y="1"/>
                  </a:moveTo>
                  <a:cubicBezTo>
                    <a:pt x="152" y="1"/>
                    <a:pt x="1" y="634"/>
                    <a:pt x="380" y="1216"/>
                  </a:cubicBezTo>
                  <a:cubicBezTo>
                    <a:pt x="426" y="1221"/>
                    <a:pt x="471" y="1223"/>
                    <a:pt x="516" y="1223"/>
                  </a:cubicBezTo>
                  <a:cubicBezTo>
                    <a:pt x="1207" y="1223"/>
                    <a:pt x="1842" y="678"/>
                    <a:pt x="945" y="119"/>
                  </a:cubicBezTo>
                  <a:cubicBezTo>
                    <a:pt x="812" y="37"/>
                    <a:pt x="691" y="1"/>
                    <a:pt x="5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6" name="Google Shape;38716;p37"/>
            <p:cNvSpPr/>
            <p:nvPr/>
          </p:nvSpPr>
          <p:spPr>
            <a:xfrm>
              <a:off x="8023255" y="3495433"/>
              <a:ext cx="120250" cy="79324"/>
            </a:xfrm>
            <a:custGeom>
              <a:avLst/>
              <a:gdLst/>
              <a:ahLst/>
              <a:cxnLst/>
              <a:rect l="l" t="t" r="r" b="b"/>
              <a:pathLst>
                <a:path w="1854" h="1223" extrusionOk="0">
                  <a:moveTo>
                    <a:pt x="590" y="0"/>
                  </a:moveTo>
                  <a:cubicBezTo>
                    <a:pt x="160" y="0"/>
                    <a:pt x="1" y="633"/>
                    <a:pt x="393" y="1215"/>
                  </a:cubicBezTo>
                  <a:cubicBezTo>
                    <a:pt x="438" y="1220"/>
                    <a:pt x="483" y="1222"/>
                    <a:pt x="529" y="1222"/>
                  </a:cubicBezTo>
                  <a:cubicBezTo>
                    <a:pt x="1219" y="1222"/>
                    <a:pt x="1854" y="677"/>
                    <a:pt x="941" y="118"/>
                  </a:cubicBezTo>
                  <a:cubicBezTo>
                    <a:pt x="811" y="36"/>
                    <a:pt x="693" y="0"/>
                    <a:pt x="5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7" name="Google Shape;38717;p37"/>
            <p:cNvSpPr/>
            <p:nvPr/>
          </p:nvSpPr>
          <p:spPr>
            <a:xfrm>
              <a:off x="7971431" y="3424087"/>
              <a:ext cx="88858" cy="71281"/>
            </a:xfrm>
            <a:custGeom>
              <a:avLst/>
              <a:gdLst/>
              <a:ahLst/>
              <a:cxnLst/>
              <a:rect l="l" t="t" r="r" b="b"/>
              <a:pathLst>
                <a:path w="1370" h="1099" extrusionOk="0">
                  <a:moveTo>
                    <a:pt x="789" y="1"/>
                  </a:moveTo>
                  <a:cubicBezTo>
                    <a:pt x="545" y="1"/>
                    <a:pt x="249" y="117"/>
                    <a:pt x="1" y="371"/>
                  </a:cubicBezTo>
                  <a:cubicBezTo>
                    <a:pt x="109" y="725"/>
                    <a:pt x="421" y="1098"/>
                    <a:pt x="727" y="1098"/>
                  </a:cubicBezTo>
                  <a:cubicBezTo>
                    <a:pt x="909" y="1098"/>
                    <a:pt x="1089" y="967"/>
                    <a:pt x="1223" y="622"/>
                  </a:cubicBezTo>
                  <a:cubicBezTo>
                    <a:pt x="1370" y="229"/>
                    <a:pt x="1131" y="1"/>
                    <a:pt x="7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8" name="Google Shape;38718;p37"/>
            <p:cNvSpPr/>
            <p:nvPr/>
          </p:nvSpPr>
          <p:spPr>
            <a:xfrm>
              <a:off x="7997894" y="3434205"/>
              <a:ext cx="87756" cy="70762"/>
            </a:xfrm>
            <a:custGeom>
              <a:avLst/>
              <a:gdLst/>
              <a:ahLst/>
              <a:cxnLst/>
              <a:rect l="l" t="t" r="r" b="b"/>
              <a:pathLst>
                <a:path w="1353" h="1091" extrusionOk="0">
                  <a:moveTo>
                    <a:pt x="780" y="1"/>
                  </a:moveTo>
                  <a:cubicBezTo>
                    <a:pt x="537" y="1"/>
                    <a:pt x="243" y="116"/>
                    <a:pt x="0" y="372"/>
                  </a:cubicBezTo>
                  <a:cubicBezTo>
                    <a:pt x="108" y="716"/>
                    <a:pt x="413" y="1091"/>
                    <a:pt x="715" y="1091"/>
                  </a:cubicBezTo>
                  <a:cubicBezTo>
                    <a:pt x="894" y="1091"/>
                    <a:pt x="1072" y="958"/>
                    <a:pt x="1207" y="607"/>
                  </a:cubicBezTo>
                  <a:cubicBezTo>
                    <a:pt x="1353" y="224"/>
                    <a:pt x="1117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9" name="Google Shape;38719;p37"/>
            <p:cNvSpPr/>
            <p:nvPr/>
          </p:nvSpPr>
          <p:spPr>
            <a:xfrm>
              <a:off x="8027341" y="3443415"/>
              <a:ext cx="87820" cy="71216"/>
            </a:xfrm>
            <a:custGeom>
              <a:avLst/>
              <a:gdLst/>
              <a:ahLst/>
              <a:cxnLst/>
              <a:rect l="l" t="t" r="r" b="b"/>
              <a:pathLst>
                <a:path w="1354" h="1098" extrusionOk="0">
                  <a:moveTo>
                    <a:pt x="777" y="1"/>
                  </a:moveTo>
                  <a:cubicBezTo>
                    <a:pt x="535" y="1"/>
                    <a:pt x="242" y="117"/>
                    <a:pt x="1" y="371"/>
                  </a:cubicBezTo>
                  <a:cubicBezTo>
                    <a:pt x="109" y="725"/>
                    <a:pt x="414" y="1098"/>
                    <a:pt x="716" y="1098"/>
                  </a:cubicBezTo>
                  <a:cubicBezTo>
                    <a:pt x="895" y="1098"/>
                    <a:pt x="1073" y="966"/>
                    <a:pt x="1208" y="622"/>
                  </a:cubicBezTo>
                  <a:cubicBezTo>
                    <a:pt x="1354" y="229"/>
                    <a:pt x="1116" y="1"/>
                    <a:pt x="7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0" name="Google Shape;38720;p37"/>
            <p:cNvSpPr/>
            <p:nvPr/>
          </p:nvSpPr>
          <p:spPr>
            <a:xfrm>
              <a:off x="8047383" y="3485315"/>
              <a:ext cx="97939" cy="74719"/>
            </a:xfrm>
            <a:custGeom>
              <a:avLst/>
              <a:gdLst/>
              <a:ahLst/>
              <a:cxnLst/>
              <a:rect l="l" t="t" r="r" b="b"/>
              <a:pathLst>
                <a:path w="1510" h="1152" extrusionOk="0">
                  <a:moveTo>
                    <a:pt x="467" y="0"/>
                  </a:moveTo>
                  <a:cubicBezTo>
                    <a:pt x="113" y="0"/>
                    <a:pt x="0" y="541"/>
                    <a:pt x="225" y="1152"/>
                  </a:cubicBezTo>
                  <a:cubicBezTo>
                    <a:pt x="804" y="1089"/>
                    <a:pt x="1510" y="603"/>
                    <a:pt x="789" y="117"/>
                  </a:cubicBezTo>
                  <a:cubicBezTo>
                    <a:pt x="666" y="37"/>
                    <a:pt x="559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1" name="Google Shape;38721;p37"/>
            <p:cNvSpPr/>
            <p:nvPr/>
          </p:nvSpPr>
          <p:spPr>
            <a:xfrm>
              <a:off x="8066970" y="3488428"/>
              <a:ext cx="94631" cy="68557"/>
            </a:xfrm>
            <a:custGeom>
              <a:avLst/>
              <a:gdLst/>
              <a:ahLst/>
              <a:cxnLst/>
              <a:rect l="l" t="t" r="r" b="b"/>
              <a:pathLst>
                <a:path w="1459" h="1057" extrusionOk="0">
                  <a:moveTo>
                    <a:pt x="970" y="0"/>
                  </a:moveTo>
                  <a:cubicBezTo>
                    <a:pt x="862" y="0"/>
                    <a:pt x="733" y="49"/>
                    <a:pt x="581" y="163"/>
                  </a:cubicBezTo>
                  <a:cubicBezTo>
                    <a:pt x="1" y="586"/>
                    <a:pt x="534" y="1057"/>
                    <a:pt x="1349" y="1057"/>
                  </a:cubicBezTo>
                  <a:cubicBezTo>
                    <a:pt x="1459" y="605"/>
                    <a:pt x="1350" y="0"/>
                    <a:pt x="9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2" name="Google Shape;38722;p37"/>
            <p:cNvSpPr/>
            <p:nvPr/>
          </p:nvSpPr>
          <p:spPr>
            <a:xfrm>
              <a:off x="8095833" y="3452236"/>
              <a:ext cx="81010" cy="66417"/>
            </a:xfrm>
            <a:custGeom>
              <a:avLst/>
              <a:gdLst/>
              <a:ahLst/>
              <a:cxnLst/>
              <a:rect l="l" t="t" r="r" b="b"/>
              <a:pathLst>
                <a:path w="1249" h="1024" extrusionOk="0">
                  <a:moveTo>
                    <a:pt x="593" y="0"/>
                  </a:moveTo>
                  <a:cubicBezTo>
                    <a:pt x="254" y="0"/>
                    <a:pt x="0" y="184"/>
                    <a:pt x="183" y="674"/>
                  </a:cubicBezTo>
                  <a:cubicBezTo>
                    <a:pt x="273" y="917"/>
                    <a:pt x="409" y="1024"/>
                    <a:pt x="555" y="1024"/>
                  </a:cubicBezTo>
                  <a:cubicBezTo>
                    <a:pt x="814" y="1024"/>
                    <a:pt x="1108" y="689"/>
                    <a:pt x="1249" y="188"/>
                  </a:cubicBezTo>
                  <a:cubicBezTo>
                    <a:pt x="1055" y="73"/>
                    <a:pt x="807" y="0"/>
                    <a:pt x="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3" name="Google Shape;38723;p37"/>
            <p:cNvSpPr/>
            <p:nvPr/>
          </p:nvSpPr>
          <p:spPr>
            <a:xfrm>
              <a:off x="8045631" y="3419676"/>
              <a:ext cx="101376" cy="76405"/>
            </a:xfrm>
            <a:custGeom>
              <a:avLst/>
              <a:gdLst/>
              <a:ahLst/>
              <a:cxnLst/>
              <a:rect l="l" t="t" r="r" b="b"/>
              <a:pathLst>
                <a:path w="1563" h="1178" extrusionOk="0">
                  <a:moveTo>
                    <a:pt x="816" y="0"/>
                  </a:moveTo>
                  <a:cubicBezTo>
                    <a:pt x="346" y="361"/>
                    <a:pt x="1" y="1145"/>
                    <a:pt x="863" y="1176"/>
                  </a:cubicBezTo>
                  <a:cubicBezTo>
                    <a:pt x="878" y="1177"/>
                    <a:pt x="894" y="1177"/>
                    <a:pt x="908" y="1177"/>
                  </a:cubicBezTo>
                  <a:cubicBezTo>
                    <a:pt x="1562" y="1177"/>
                    <a:pt x="1429" y="506"/>
                    <a:pt x="8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4" name="Google Shape;38724;p37"/>
            <p:cNvSpPr/>
            <p:nvPr/>
          </p:nvSpPr>
          <p:spPr>
            <a:xfrm>
              <a:off x="8098492" y="3310906"/>
              <a:ext cx="9210" cy="71216"/>
            </a:xfrm>
            <a:custGeom>
              <a:avLst/>
              <a:gdLst/>
              <a:ahLst/>
              <a:cxnLst/>
              <a:rect l="l" t="t" r="r" b="b"/>
              <a:pathLst>
                <a:path w="142" h="1098" extrusionOk="0">
                  <a:moveTo>
                    <a:pt x="64" y="0"/>
                  </a:moveTo>
                  <a:lnTo>
                    <a:pt x="1" y="1098"/>
                  </a:lnTo>
                  <a:lnTo>
                    <a:pt x="142" y="109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5" name="Google Shape;38725;p37"/>
            <p:cNvSpPr/>
            <p:nvPr/>
          </p:nvSpPr>
          <p:spPr>
            <a:xfrm>
              <a:off x="8199155" y="3435956"/>
              <a:ext cx="69206" cy="23414"/>
            </a:xfrm>
            <a:custGeom>
              <a:avLst/>
              <a:gdLst/>
              <a:ahLst/>
              <a:cxnLst/>
              <a:rect l="l" t="t" r="r" b="b"/>
              <a:pathLst>
                <a:path w="1067" h="361" extrusionOk="0">
                  <a:moveTo>
                    <a:pt x="1066" y="0"/>
                  </a:moveTo>
                  <a:lnTo>
                    <a:pt x="1" y="235"/>
                  </a:lnTo>
                  <a:lnTo>
                    <a:pt x="32" y="361"/>
                  </a:lnTo>
                  <a:lnTo>
                    <a:pt x="10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6" name="Google Shape;38726;p37"/>
            <p:cNvSpPr/>
            <p:nvPr/>
          </p:nvSpPr>
          <p:spPr>
            <a:xfrm>
              <a:off x="8166660" y="3558931"/>
              <a:ext cx="56947" cy="49877"/>
            </a:xfrm>
            <a:custGeom>
              <a:avLst/>
              <a:gdLst/>
              <a:ahLst/>
              <a:cxnLst/>
              <a:rect l="l" t="t" r="r" b="b"/>
              <a:pathLst>
                <a:path w="878" h="769" extrusionOk="0">
                  <a:moveTo>
                    <a:pt x="94" y="1"/>
                  </a:moveTo>
                  <a:lnTo>
                    <a:pt x="0" y="111"/>
                  </a:lnTo>
                  <a:lnTo>
                    <a:pt x="878" y="769"/>
                  </a:lnTo>
                  <a:lnTo>
                    <a:pt x="878" y="769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7" name="Google Shape;38727;p37"/>
            <p:cNvSpPr/>
            <p:nvPr/>
          </p:nvSpPr>
          <p:spPr>
            <a:xfrm>
              <a:off x="7928754" y="3436929"/>
              <a:ext cx="70179" cy="23479"/>
            </a:xfrm>
            <a:custGeom>
              <a:avLst/>
              <a:gdLst/>
              <a:ahLst/>
              <a:cxnLst/>
              <a:rect l="l" t="t" r="r" b="b"/>
              <a:pathLst>
                <a:path w="1082" h="362" extrusionOk="0">
                  <a:moveTo>
                    <a:pt x="0" y="1"/>
                  </a:moveTo>
                  <a:lnTo>
                    <a:pt x="1035" y="361"/>
                  </a:lnTo>
                  <a:lnTo>
                    <a:pt x="1082" y="2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8" name="Google Shape;38728;p37"/>
            <p:cNvSpPr/>
            <p:nvPr/>
          </p:nvSpPr>
          <p:spPr>
            <a:xfrm>
              <a:off x="8055814" y="3452236"/>
              <a:ext cx="88534" cy="82372"/>
            </a:xfrm>
            <a:custGeom>
              <a:avLst/>
              <a:gdLst/>
              <a:ahLst/>
              <a:cxnLst/>
              <a:rect l="l" t="t" r="r" b="b"/>
              <a:pathLst>
                <a:path w="1365" h="1270" extrusionOk="0">
                  <a:moveTo>
                    <a:pt x="643" y="0"/>
                  </a:moveTo>
                  <a:cubicBezTo>
                    <a:pt x="565" y="63"/>
                    <a:pt x="502" y="141"/>
                    <a:pt x="455" y="220"/>
                  </a:cubicBezTo>
                  <a:cubicBezTo>
                    <a:pt x="314" y="220"/>
                    <a:pt x="142" y="282"/>
                    <a:pt x="1" y="439"/>
                  </a:cubicBezTo>
                  <a:cubicBezTo>
                    <a:pt x="48" y="580"/>
                    <a:pt x="157" y="721"/>
                    <a:pt x="267" y="799"/>
                  </a:cubicBezTo>
                  <a:cubicBezTo>
                    <a:pt x="236" y="925"/>
                    <a:pt x="251" y="1082"/>
                    <a:pt x="314" y="1270"/>
                  </a:cubicBezTo>
                  <a:cubicBezTo>
                    <a:pt x="455" y="1254"/>
                    <a:pt x="596" y="1191"/>
                    <a:pt x="690" y="1129"/>
                  </a:cubicBezTo>
                  <a:cubicBezTo>
                    <a:pt x="800" y="1191"/>
                    <a:pt x="957" y="1238"/>
                    <a:pt x="1160" y="1238"/>
                  </a:cubicBezTo>
                  <a:cubicBezTo>
                    <a:pt x="1192" y="1097"/>
                    <a:pt x="1192" y="925"/>
                    <a:pt x="1145" y="799"/>
                  </a:cubicBezTo>
                  <a:cubicBezTo>
                    <a:pt x="1223" y="721"/>
                    <a:pt x="1317" y="580"/>
                    <a:pt x="1364" y="392"/>
                  </a:cubicBezTo>
                  <a:cubicBezTo>
                    <a:pt x="1247" y="327"/>
                    <a:pt x="1096" y="294"/>
                    <a:pt x="968" y="294"/>
                  </a:cubicBezTo>
                  <a:cubicBezTo>
                    <a:pt x="942" y="294"/>
                    <a:pt x="917" y="295"/>
                    <a:pt x="894" y="298"/>
                  </a:cubicBezTo>
                  <a:cubicBezTo>
                    <a:pt x="847" y="204"/>
                    <a:pt x="769" y="94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9" name="Google Shape;38729;p37"/>
            <p:cNvSpPr/>
            <p:nvPr/>
          </p:nvSpPr>
          <p:spPr>
            <a:xfrm>
              <a:off x="8088374" y="3485315"/>
              <a:ext cx="22377" cy="19588"/>
            </a:xfrm>
            <a:custGeom>
              <a:avLst/>
              <a:gdLst/>
              <a:ahLst/>
              <a:cxnLst/>
              <a:rect l="l" t="t" r="r" b="b"/>
              <a:pathLst>
                <a:path w="345" h="302" extrusionOk="0">
                  <a:moveTo>
                    <a:pt x="161" y="1"/>
                  </a:moveTo>
                  <a:cubicBezTo>
                    <a:pt x="111" y="1"/>
                    <a:pt x="68" y="32"/>
                    <a:pt x="47" y="86"/>
                  </a:cubicBezTo>
                  <a:cubicBezTo>
                    <a:pt x="0" y="164"/>
                    <a:pt x="31" y="258"/>
                    <a:pt x="110" y="289"/>
                  </a:cubicBezTo>
                  <a:cubicBezTo>
                    <a:pt x="130" y="298"/>
                    <a:pt x="151" y="301"/>
                    <a:pt x="172" y="301"/>
                  </a:cubicBezTo>
                  <a:cubicBezTo>
                    <a:pt x="233" y="301"/>
                    <a:pt x="290" y="269"/>
                    <a:pt x="314" y="211"/>
                  </a:cubicBezTo>
                  <a:cubicBezTo>
                    <a:pt x="345" y="133"/>
                    <a:pt x="314" y="54"/>
                    <a:pt x="235" y="23"/>
                  </a:cubicBezTo>
                  <a:cubicBezTo>
                    <a:pt x="210" y="8"/>
                    <a:pt x="185" y="1"/>
                    <a:pt x="1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0" name="Google Shape;38730;p37"/>
            <p:cNvSpPr/>
            <p:nvPr/>
          </p:nvSpPr>
          <p:spPr>
            <a:xfrm>
              <a:off x="8002953" y="3567103"/>
              <a:ext cx="43780" cy="62071"/>
            </a:xfrm>
            <a:custGeom>
              <a:avLst/>
              <a:gdLst/>
              <a:ahLst/>
              <a:cxnLst/>
              <a:rect l="l" t="t" r="r" b="b"/>
              <a:pathLst>
                <a:path w="675" h="957" extrusionOk="0">
                  <a:moveTo>
                    <a:pt x="549" y="0"/>
                  </a:moveTo>
                  <a:lnTo>
                    <a:pt x="0" y="956"/>
                  </a:lnTo>
                  <a:lnTo>
                    <a:pt x="674" y="94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1" name="Google Shape;38731;p37"/>
            <p:cNvSpPr/>
            <p:nvPr/>
          </p:nvSpPr>
          <p:spPr>
            <a:xfrm>
              <a:off x="7889773" y="3222567"/>
              <a:ext cx="150864" cy="121418"/>
            </a:xfrm>
            <a:custGeom>
              <a:avLst/>
              <a:gdLst/>
              <a:ahLst/>
              <a:cxnLst/>
              <a:rect l="l" t="t" r="r" b="b"/>
              <a:pathLst>
                <a:path w="2326" h="1872" extrusionOk="0">
                  <a:moveTo>
                    <a:pt x="1358" y="1"/>
                  </a:moveTo>
                  <a:cubicBezTo>
                    <a:pt x="1096" y="1"/>
                    <a:pt x="796" y="181"/>
                    <a:pt x="476" y="626"/>
                  </a:cubicBezTo>
                  <a:cubicBezTo>
                    <a:pt x="1" y="1299"/>
                    <a:pt x="405" y="1872"/>
                    <a:pt x="1184" y="1872"/>
                  </a:cubicBezTo>
                  <a:cubicBezTo>
                    <a:pt x="1511" y="1872"/>
                    <a:pt x="1904" y="1771"/>
                    <a:pt x="2325" y="1535"/>
                  </a:cubicBezTo>
                  <a:cubicBezTo>
                    <a:pt x="2262" y="747"/>
                    <a:pt x="1889" y="1"/>
                    <a:pt x="1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2" name="Google Shape;38732;p37"/>
            <p:cNvSpPr/>
            <p:nvPr/>
          </p:nvSpPr>
          <p:spPr>
            <a:xfrm>
              <a:off x="7764658" y="3252338"/>
              <a:ext cx="197693" cy="127774"/>
            </a:xfrm>
            <a:custGeom>
              <a:avLst/>
              <a:gdLst/>
              <a:ahLst/>
              <a:cxnLst/>
              <a:rect l="l" t="t" r="r" b="b"/>
              <a:pathLst>
                <a:path w="3048" h="1970" extrusionOk="0">
                  <a:moveTo>
                    <a:pt x="925" y="1"/>
                  </a:moveTo>
                  <a:cubicBezTo>
                    <a:pt x="137" y="1"/>
                    <a:pt x="1" y="1099"/>
                    <a:pt x="790" y="1969"/>
                  </a:cubicBezTo>
                  <a:cubicBezTo>
                    <a:pt x="1982" y="1891"/>
                    <a:pt x="3047" y="778"/>
                    <a:pt x="1386" y="104"/>
                  </a:cubicBezTo>
                  <a:cubicBezTo>
                    <a:pt x="1214" y="33"/>
                    <a:pt x="1060" y="1"/>
                    <a:pt x="9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3" name="Google Shape;38733;p37"/>
            <p:cNvSpPr/>
            <p:nvPr/>
          </p:nvSpPr>
          <p:spPr>
            <a:xfrm>
              <a:off x="7702003" y="3137860"/>
              <a:ext cx="142108" cy="118629"/>
            </a:xfrm>
            <a:custGeom>
              <a:avLst/>
              <a:gdLst/>
              <a:ahLst/>
              <a:cxnLst/>
              <a:rect l="l" t="t" r="r" b="b"/>
              <a:pathLst>
                <a:path w="2191" h="1829" extrusionOk="0">
                  <a:moveTo>
                    <a:pt x="1382" y="1"/>
                  </a:moveTo>
                  <a:cubicBezTo>
                    <a:pt x="942" y="1"/>
                    <a:pt x="388" y="272"/>
                    <a:pt x="1" y="834"/>
                  </a:cubicBezTo>
                  <a:cubicBezTo>
                    <a:pt x="266" y="1337"/>
                    <a:pt x="813" y="1829"/>
                    <a:pt x="1289" y="1829"/>
                  </a:cubicBezTo>
                  <a:cubicBezTo>
                    <a:pt x="1629" y="1829"/>
                    <a:pt x="1933" y="1577"/>
                    <a:pt x="2070" y="897"/>
                  </a:cubicBezTo>
                  <a:cubicBezTo>
                    <a:pt x="2191" y="308"/>
                    <a:pt x="1850" y="1"/>
                    <a:pt x="1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4" name="Google Shape;38734;p37"/>
            <p:cNvSpPr/>
            <p:nvPr/>
          </p:nvSpPr>
          <p:spPr>
            <a:xfrm>
              <a:off x="7912214" y="3104716"/>
              <a:ext cx="155859" cy="124012"/>
            </a:xfrm>
            <a:custGeom>
              <a:avLst/>
              <a:gdLst/>
              <a:ahLst/>
              <a:cxnLst/>
              <a:rect l="l" t="t" r="r" b="b"/>
              <a:pathLst>
                <a:path w="2403" h="1912" extrusionOk="0">
                  <a:moveTo>
                    <a:pt x="1008" y="1"/>
                  </a:moveTo>
                  <a:cubicBezTo>
                    <a:pt x="360" y="1"/>
                    <a:pt x="0" y="422"/>
                    <a:pt x="381" y="1330"/>
                  </a:cubicBezTo>
                  <a:cubicBezTo>
                    <a:pt x="548" y="1728"/>
                    <a:pt x="803" y="1912"/>
                    <a:pt x="1081" y="1912"/>
                  </a:cubicBezTo>
                  <a:cubicBezTo>
                    <a:pt x="1559" y="1912"/>
                    <a:pt x="2106" y="1373"/>
                    <a:pt x="2403" y="452"/>
                  </a:cubicBezTo>
                  <a:cubicBezTo>
                    <a:pt x="1900" y="156"/>
                    <a:pt x="1401" y="1"/>
                    <a:pt x="10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5" name="Google Shape;38735;p37"/>
            <p:cNvSpPr/>
            <p:nvPr/>
          </p:nvSpPr>
          <p:spPr>
            <a:xfrm>
              <a:off x="7787488" y="3018128"/>
              <a:ext cx="175900" cy="142627"/>
            </a:xfrm>
            <a:custGeom>
              <a:avLst/>
              <a:gdLst/>
              <a:ahLst/>
              <a:cxnLst/>
              <a:rect l="l" t="t" r="r" b="b"/>
              <a:pathLst>
                <a:path w="2712" h="2199" extrusionOk="0">
                  <a:moveTo>
                    <a:pt x="1206" y="0"/>
                  </a:moveTo>
                  <a:cubicBezTo>
                    <a:pt x="255" y="922"/>
                    <a:pt x="1" y="2199"/>
                    <a:pt x="1234" y="2199"/>
                  </a:cubicBezTo>
                  <a:cubicBezTo>
                    <a:pt x="1321" y="2199"/>
                    <a:pt x="1417" y="2192"/>
                    <a:pt x="1520" y="2179"/>
                  </a:cubicBezTo>
                  <a:cubicBezTo>
                    <a:pt x="2695" y="2022"/>
                    <a:pt x="2711" y="1003"/>
                    <a:pt x="1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6" name="Google Shape;38736;p37"/>
            <p:cNvSpPr/>
            <p:nvPr/>
          </p:nvSpPr>
          <p:spPr>
            <a:xfrm>
              <a:off x="7790472" y="3130660"/>
              <a:ext cx="194256" cy="175511"/>
            </a:xfrm>
            <a:custGeom>
              <a:avLst/>
              <a:gdLst/>
              <a:ahLst/>
              <a:cxnLst/>
              <a:rect l="l" t="t" r="r" b="b"/>
              <a:pathLst>
                <a:path w="2995" h="2706" extrusionOk="0">
                  <a:moveTo>
                    <a:pt x="1483" y="1"/>
                  </a:moveTo>
                  <a:cubicBezTo>
                    <a:pt x="894" y="1"/>
                    <a:pt x="358" y="394"/>
                    <a:pt x="189" y="992"/>
                  </a:cubicBezTo>
                  <a:cubicBezTo>
                    <a:pt x="1" y="1713"/>
                    <a:pt x="424" y="2466"/>
                    <a:pt x="1129" y="2654"/>
                  </a:cubicBezTo>
                  <a:cubicBezTo>
                    <a:pt x="1252" y="2689"/>
                    <a:pt x="1375" y="2705"/>
                    <a:pt x="1497" y="2705"/>
                  </a:cubicBezTo>
                  <a:cubicBezTo>
                    <a:pt x="2090" y="2705"/>
                    <a:pt x="2637" y="2312"/>
                    <a:pt x="2806" y="1713"/>
                  </a:cubicBezTo>
                  <a:cubicBezTo>
                    <a:pt x="2994" y="992"/>
                    <a:pt x="2571" y="240"/>
                    <a:pt x="1850" y="52"/>
                  </a:cubicBezTo>
                  <a:cubicBezTo>
                    <a:pt x="1727" y="17"/>
                    <a:pt x="1604" y="1"/>
                    <a:pt x="14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7" name="Google Shape;38737;p37"/>
            <p:cNvSpPr/>
            <p:nvPr/>
          </p:nvSpPr>
          <p:spPr>
            <a:xfrm>
              <a:off x="7888670" y="3221529"/>
              <a:ext cx="135687" cy="108186"/>
            </a:xfrm>
            <a:custGeom>
              <a:avLst/>
              <a:gdLst/>
              <a:ahLst/>
              <a:cxnLst/>
              <a:rect l="l" t="t" r="r" b="b"/>
              <a:pathLst>
                <a:path w="2092" h="1668" extrusionOk="0">
                  <a:moveTo>
                    <a:pt x="1219" y="1"/>
                  </a:moveTo>
                  <a:cubicBezTo>
                    <a:pt x="985" y="1"/>
                    <a:pt x="716" y="163"/>
                    <a:pt x="430" y="563"/>
                  </a:cubicBezTo>
                  <a:cubicBezTo>
                    <a:pt x="0" y="1158"/>
                    <a:pt x="361" y="1668"/>
                    <a:pt x="1059" y="1668"/>
                  </a:cubicBezTo>
                  <a:cubicBezTo>
                    <a:pt x="1354" y="1668"/>
                    <a:pt x="1710" y="1577"/>
                    <a:pt x="2092" y="1363"/>
                  </a:cubicBezTo>
                  <a:cubicBezTo>
                    <a:pt x="2029" y="661"/>
                    <a:pt x="1693" y="1"/>
                    <a:pt x="1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8" name="Google Shape;38738;p37"/>
            <p:cNvSpPr/>
            <p:nvPr/>
          </p:nvSpPr>
          <p:spPr>
            <a:xfrm>
              <a:off x="7777241" y="3247862"/>
              <a:ext cx="177003" cy="113959"/>
            </a:xfrm>
            <a:custGeom>
              <a:avLst/>
              <a:gdLst/>
              <a:ahLst/>
              <a:cxnLst/>
              <a:rect l="l" t="t" r="r" b="b"/>
              <a:pathLst>
                <a:path w="2729" h="1757" extrusionOk="0">
                  <a:moveTo>
                    <a:pt x="824" y="1"/>
                  </a:moveTo>
                  <a:cubicBezTo>
                    <a:pt x="122" y="1"/>
                    <a:pt x="0" y="981"/>
                    <a:pt x="722" y="1756"/>
                  </a:cubicBezTo>
                  <a:cubicBezTo>
                    <a:pt x="1772" y="1693"/>
                    <a:pt x="2728" y="690"/>
                    <a:pt x="1239" y="95"/>
                  </a:cubicBezTo>
                  <a:cubicBezTo>
                    <a:pt x="1084" y="30"/>
                    <a:pt x="946" y="1"/>
                    <a:pt x="8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9" name="Google Shape;38739;p37"/>
            <p:cNvSpPr/>
            <p:nvPr/>
          </p:nvSpPr>
          <p:spPr>
            <a:xfrm>
              <a:off x="7722369" y="3145643"/>
              <a:ext cx="125828" cy="105852"/>
            </a:xfrm>
            <a:custGeom>
              <a:avLst/>
              <a:gdLst/>
              <a:ahLst/>
              <a:cxnLst/>
              <a:rect l="l" t="t" r="r" b="b"/>
              <a:pathLst>
                <a:path w="1940" h="1632" extrusionOk="0">
                  <a:moveTo>
                    <a:pt x="1222" y="1"/>
                  </a:moveTo>
                  <a:cubicBezTo>
                    <a:pt x="832" y="1"/>
                    <a:pt x="342" y="244"/>
                    <a:pt x="0" y="746"/>
                  </a:cubicBezTo>
                  <a:cubicBezTo>
                    <a:pt x="229" y="1194"/>
                    <a:pt x="714" y="1632"/>
                    <a:pt x="1137" y="1632"/>
                  </a:cubicBezTo>
                  <a:cubicBezTo>
                    <a:pt x="1439" y="1632"/>
                    <a:pt x="1710" y="1409"/>
                    <a:pt x="1834" y="808"/>
                  </a:cubicBezTo>
                  <a:cubicBezTo>
                    <a:pt x="1939" y="276"/>
                    <a:pt x="1637" y="1"/>
                    <a:pt x="12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0" name="Google Shape;38740;p37"/>
            <p:cNvSpPr/>
            <p:nvPr/>
          </p:nvSpPr>
          <p:spPr>
            <a:xfrm>
              <a:off x="7909620" y="3115872"/>
              <a:ext cx="139125" cy="111040"/>
            </a:xfrm>
            <a:custGeom>
              <a:avLst/>
              <a:gdLst/>
              <a:ahLst/>
              <a:cxnLst/>
              <a:rect l="l" t="t" r="r" b="b"/>
              <a:pathLst>
                <a:path w="2145" h="1712" extrusionOk="0">
                  <a:moveTo>
                    <a:pt x="900" y="0"/>
                  </a:moveTo>
                  <a:cubicBezTo>
                    <a:pt x="322" y="0"/>
                    <a:pt x="1" y="379"/>
                    <a:pt x="342" y="1189"/>
                  </a:cubicBezTo>
                  <a:cubicBezTo>
                    <a:pt x="492" y="1547"/>
                    <a:pt x="719" y="1711"/>
                    <a:pt x="966" y="1711"/>
                  </a:cubicBezTo>
                  <a:cubicBezTo>
                    <a:pt x="1391" y="1711"/>
                    <a:pt x="1877" y="1227"/>
                    <a:pt x="2145" y="405"/>
                  </a:cubicBezTo>
                  <a:cubicBezTo>
                    <a:pt x="1695" y="139"/>
                    <a:pt x="1250" y="0"/>
                    <a:pt x="9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1" name="Google Shape;38741;p37"/>
            <p:cNvSpPr/>
            <p:nvPr/>
          </p:nvSpPr>
          <p:spPr>
            <a:xfrm>
              <a:off x="7797542" y="3038429"/>
              <a:ext cx="157675" cy="127385"/>
            </a:xfrm>
            <a:custGeom>
              <a:avLst/>
              <a:gdLst/>
              <a:ahLst/>
              <a:cxnLst/>
              <a:rect l="l" t="t" r="r" b="b"/>
              <a:pathLst>
                <a:path w="2431" h="1964" extrusionOk="0">
                  <a:moveTo>
                    <a:pt x="1083" y="1"/>
                  </a:moveTo>
                  <a:lnTo>
                    <a:pt x="1083" y="1"/>
                  </a:lnTo>
                  <a:cubicBezTo>
                    <a:pt x="236" y="819"/>
                    <a:pt x="1" y="1963"/>
                    <a:pt x="1102" y="1963"/>
                  </a:cubicBezTo>
                  <a:cubicBezTo>
                    <a:pt x="1182" y="1963"/>
                    <a:pt x="1270" y="1957"/>
                    <a:pt x="1365" y="1944"/>
                  </a:cubicBezTo>
                  <a:cubicBezTo>
                    <a:pt x="2415" y="1803"/>
                    <a:pt x="2431" y="894"/>
                    <a:pt x="10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2" name="Google Shape;38742;p37"/>
            <p:cNvSpPr/>
            <p:nvPr/>
          </p:nvSpPr>
          <p:spPr>
            <a:xfrm>
              <a:off x="7825302" y="3084156"/>
              <a:ext cx="103517" cy="84253"/>
            </a:xfrm>
            <a:custGeom>
              <a:avLst/>
              <a:gdLst/>
              <a:ahLst/>
              <a:cxnLst/>
              <a:rect l="l" t="t" r="r" b="b"/>
              <a:pathLst>
                <a:path w="1596" h="1299" extrusionOk="0">
                  <a:moveTo>
                    <a:pt x="702" y="1"/>
                  </a:moveTo>
                  <a:cubicBezTo>
                    <a:pt x="147" y="541"/>
                    <a:pt x="0" y="1299"/>
                    <a:pt x="730" y="1299"/>
                  </a:cubicBezTo>
                  <a:cubicBezTo>
                    <a:pt x="784" y="1299"/>
                    <a:pt x="842" y="1295"/>
                    <a:pt x="906" y="1286"/>
                  </a:cubicBezTo>
                  <a:cubicBezTo>
                    <a:pt x="1580" y="1208"/>
                    <a:pt x="1595" y="597"/>
                    <a:pt x="7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3" name="Google Shape;38743;p37"/>
            <p:cNvSpPr/>
            <p:nvPr/>
          </p:nvSpPr>
          <p:spPr>
            <a:xfrm>
              <a:off x="7839312" y="3110618"/>
              <a:ext cx="82372" cy="66741"/>
            </a:xfrm>
            <a:custGeom>
              <a:avLst/>
              <a:gdLst/>
              <a:ahLst/>
              <a:cxnLst/>
              <a:rect l="l" t="t" r="r" b="b"/>
              <a:pathLst>
                <a:path w="1270" h="1029" extrusionOk="0">
                  <a:moveTo>
                    <a:pt x="564" y="1"/>
                  </a:moveTo>
                  <a:lnTo>
                    <a:pt x="564" y="1"/>
                  </a:lnTo>
                  <a:cubicBezTo>
                    <a:pt x="125" y="425"/>
                    <a:pt x="0" y="1028"/>
                    <a:pt x="575" y="1028"/>
                  </a:cubicBezTo>
                  <a:cubicBezTo>
                    <a:pt x="615" y="1028"/>
                    <a:pt x="658" y="1025"/>
                    <a:pt x="705" y="1019"/>
                  </a:cubicBezTo>
                  <a:cubicBezTo>
                    <a:pt x="1254" y="941"/>
                    <a:pt x="1269" y="471"/>
                    <a:pt x="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4" name="Google Shape;38744;p37"/>
            <p:cNvSpPr/>
            <p:nvPr/>
          </p:nvSpPr>
          <p:spPr>
            <a:xfrm>
              <a:off x="7915846" y="3145059"/>
              <a:ext cx="87172" cy="70049"/>
            </a:xfrm>
            <a:custGeom>
              <a:avLst/>
              <a:gdLst/>
              <a:ahLst/>
              <a:cxnLst/>
              <a:rect l="l" t="t" r="r" b="b"/>
              <a:pathLst>
                <a:path w="1344" h="1080" extrusionOk="0">
                  <a:moveTo>
                    <a:pt x="560" y="0"/>
                  </a:moveTo>
                  <a:cubicBezTo>
                    <a:pt x="199" y="0"/>
                    <a:pt x="0" y="238"/>
                    <a:pt x="215" y="755"/>
                  </a:cubicBezTo>
                  <a:cubicBezTo>
                    <a:pt x="306" y="978"/>
                    <a:pt x="446" y="1080"/>
                    <a:pt x="599" y="1080"/>
                  </a:cubicBezTo>
                  <a:cubicBezTo>
                    <a:pt x="866" y="1080"/>
                    <a:pt x="1174" y="771"/>
                    <a:pt x="1343" y="253"/>
                  </a:cubicBezTo>
                  <a:cubicBezTo>
                    <a:pt x="1059" y="88"/>
                    <a:pt x="780" y="0"/>
                    <a:pt x="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5" name="Google Shape;38745;p37"/>
            <p:cNvSpPr/>
            <p:nvPr/>
          </p:nvSpPr>
          <p:spPr>
            <a:xfrm>
              <a:off x="7905534" y="3157058"/>
              <a:ext cx="76146" cy="60644"/>
            </a:xfrm>
            <a:custGeom>
              <a:avLst/>
              <a:gdLst/>
              <a:ahLst/>
              <a:cxnLst/>
              <a:rect l="l" t="t" r="r" b="b"/>
              <a:pathLst>
                <a:path w="1174" h="935" extrusionOk="0">
                  <a:moveTo>
                    <a:pt x="490" y="1"/>
                  </a:moveTo>
                  <a:cubicBezTo>
                    <a:pt x="174" y="1"/>
                    <a:pt x="0" y="209"/>
                    <a:pt x="186" y="648"/>
                  </a:cubicBezTo>
                  <a:cubicBezTo>
                    <a:pt x="267" y="845"/>
                    <a:pt x="390" y="935"/>
                    <a:pt x="526" y="935"/>
                  </a:cubicBezTo>
                  <a:cubicBezTo>
                    <a:pt x="758" y="935"/>
                    <a:pt x="1025" y="670"/>
                    <a:pt x="1173" y="225"/>
                  </a:cubicBezTo>
                  <a:cubicBezTo>
                    <a:pt x="925" y="77"/>
                    <a:pt x="681" y="1"/>
                    <a:pt x="4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6" name="Google Shape;38746;p37"/>
            <p:cNvSpPr/>
            <p:nvPr/>
          </p:nvSpPr>
          <p:spPr>
            <a:xfrm>
              <a:off x="7898399" y="3229247"/>
              <a:ext cx="91388" cy="73357"/>
            </a:xfrm>
            <a:custGeom>
              <a:avLst/>
              <a:gdLst/>
              <a:ahLst/>
              <a:cxnLst/>
              <a:rect l="l" t="t" r="r" b="b"/>
              <a:pathLst>
                <a:path w="1409" h="1131" extrusionOk="0">
                  <a:moveTo>
                    <a:pt x="827" y="1"/>
                  </a:moveTo>
                  <a:cubicBezTo>
                    <a:pt x="669" y="1"/>
                    <a:pt x="489" y="111"/>
                    <a:pt x="296" y="382"/>
                  </a:cubicBezTo>
                  <a:cubicBezTo>
                    <a:pt x="0" y="786"/>
                    <a:pt x="240" y="1130"/>
                    <a:pt x="704" y="1130"/>
                  </a:cubicBezTo>
                  <a:cubicBezTo>
                    <a:pt x="905" y="1130"/>
                    <a:pt x="1148" y="1066"/>
                    <a:pt x="1409" y="915"/>
                  </a:cubicBezTo>
                  <a:cubicBezTo>
                    <a:pt x="1367" y="444"/>
                    <a:pt x="1143" y="1"/>
                    <a:pt x="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7" name="Google Shape;38747;p37"/>
            <p:cNvSpPr/>
            <p:nvPr/>
          </p:nvSpPr>
          <p:spPr>
            <a:xfrm>
              <a:off x="7882833" y="3218091"/>
              <a:ext cx="91712" cy="73292"/>
            </a:xfrm>
            <a:custGeom>
              <a:avLst/>
              <a:gdLst/>
              <a:ahLst/>
              <a:cxnLst/>
              <a:rect l="l" t="t" r="r" b="b"/>
              <a:pathLst>
                <a:path w="1414" h="1130" extrusionOk="0">
                  <a:moveTo>
                    <a:pt x="817" y="0"/>
                  </a:moveTo>
                  <a:cubicBezTo>
                    <a:pt x="658" y="0"/>
                    <a:pt x="478" y="110"/>
                    <a:pt x="285" y="381"/>
                  </a:cubicBezTo>
                  <a:cubicBezTo>
                    <a:pt x="1" y="786"/>
                    <a:pt x="235" y="1130"/>
                    <a:pt x="702" y="1130"/>
                  </a:cubicBezTo>
                  <a:cubicBezTo>
                    <a:pt x="904" y="1130"/>
                    <a:pt x="1149" y="1066"/>
                    <a:pt x="1414" y="914"/>
                  </a:cubicBezTo>
                  <a:cubicBezTo>
                    <a:pt x="1361" y="443"/>
                    <a:pt x="1134" y="0"/>
                    <a:pt x="8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8" name="Google Shape;38748;p37"/>
            <p:cNvSpPr/>
            <p:nvPr/>
          </p:nvSpPr>
          <p:spPr>
            <a:xfrm>
              <a:off x="7809152" y="3250003"/>
              <a:ext cx="124726" cy="80297"/>
            </a:xfrm>
            <a:custGeom>
              <a:avLst/>
              <a:gdLst/>
              <a:ahLst/>
              <a:cxnLst/>
              <a:rect l="l" t="t" r="r" b="b"/>
              <a:pathLst>
                <a:path w="1923" h="1238" extrusionOk="0">
                  <a:moveTo>
                    <a:pt x="600" y="0"/>
                  </a:moveTo>
                  <a:cubicBezTo>
                    <a:pt x="90" y="0"/>
                    <a:pt x="1" y="699"/>
                    <a:pt x="512" y="1237"/>
                  </a:cubicBezTo>
                  <a:cubicBezTo>
                    <a:pt x="1249" y="1190"/>
                    <a:pt x="1923" y="485"/>
                    <a:pt x="888" y="62"/>
                  </a:cubicBezTo>
                  <a:cubicBezTo>
                    <a:pt x="781" y="19"/>
                    <a:pt x="685" y="0"/>
                    <a:pt x="6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9" name="Google Shape;38749;p37"/>
            <p:cNvSpPr/>
            <p:nvPr/>
          </p:nvSpPr>
          <p:spPr>
            <a:xfrm>
              <a:off x="7823616" y="3231323"/>
              <a:ext cx="124531" cy="80686"/>
            </a:xfrm>
            <a:custGeom>
              <a:avLst/>
              <a:gdLst/>
              <a:ahLst/>
              <a:cxnLst/>
              <a:rect l="l" t="t" r="r" b="b"/>
              <a:pathLst>
                <a:path w="1920" h="1244" extrusionOk="0">
                  <a:moveTo>
                    <a:pt x="577" y="0"/>
                  </a:moveTo>
                  <a:cubicBezTo>
                    <a:pt x="85" y="0"/>
                    <a:pt x="1" y="695"/>
                    <a:pt x="508" y="1243"/>
                  </a:cubicBezTo>
                  <a:cubicBezTo>
                    <a:pt x="1245" y="1196"/>
                    <a:pt x="1919" y="491"/>
                    <a:pt x="869" y="67"/>
                  </a:cubicBezTo>
                  <a:cubicBezTo>
                    <a:pt x="760" y="21"/>
                    <a:pt x="662" y="0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0" name="Google Shape;38750;p37"/>
            <p:cNvSpPr/>
            <p:nvPr/>
          </p:nvSpPr>
          <p:spPr>
            <a:xfrm>
              <a:off x="7759988" y="3167112"/>
              <a:ext cx="85096" cy="71735"/>
            </a:xfrm>
            <a:custGeom>
              <a:avLst/>
              <a:gdLst/>
              <a:ahLst/>
              <a:cxnLst/>
              <a:rect l="l" t="t" r="r" b="b"/>
              <a:pathLst>
                <a:path w="1312" h="1106" extrusionOk="0">
                  <a:moveTo>
                    <a:pt x="826" y="1"/>
                  </a:moveTo>
                  <a:cubicBezTo>
                    <a:pt x="561" y="1"/>
                    <a:pt x="229" y="166"/>
                    <a:pt x="0" y="509"/>
                  </a:cubicBezTo>
                  <a:cubicBezTo>
                    <a:pt x="155" y="810"/>
                    <a:pt x="480" y="1106"/>
                    <a:pt x="765" y="1106"/>
                  </a:cubicBezTo>
                  <a:cubicBezTo>
                    <a:pt x="970" y="1106"/>
                    <a:pt x="1153" y="953"/>
                    <a:pt x="1239" y="540"/>
                  </a:cubicBezTo>
                  <a:cubicBezTo>
                    <a:pt x="1311" y="186"/>
                    <a:pt x="1106" y="1"/>
                    <a:pt x="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1" name="Google Shape;38751;p37"/>
            <p:cNvSpPr/>
            <p:nvPr/>
          </p:nvSpPr>
          <p:spPr>
            <a:xfrm>
              <a:off x="7786386" y="3172365"/>
              <a:ext cx="85096" cy="71800"/>
            </a:xfrm>
            <a:custGeom>
              <a:avLst/>
              <a:gdLst/>
              <a:ahLst/>
              <a:cxnLst/>
              <a:rect l="l" t="t" r="r" b="b"/>
              <a:pathLst>
                <a:path w="1312" h="1107" extrusionOk="0">
                  <a:moveTo>
                    <a:pt x="828" y="0"/>
                  </a:moveTo>
                  <a:cubicBezTo>
                    <a:pt x="566" y="0"/>
                    <a:pt x="236" y="165"/>
                    <a:pt x="1" y="506"/>
                  </a:cubicBezTo>
                  <a:cubicBezTo>
                    <a:pt x="157" y="809"/>
                    <a:pt x="490" y="1106"/>
                    <a:pt x="777" y="1106"/>
                  </a:cubicBezTo>
                  <a:cubicBezTo>
                    <a:pt x="980" y="1106"/>
                    <a:pt x="1161" y="957"/>
                    <a:pt x="1239" y="553"/>
                  </a:cubicBezTo>
                  <a:cubicBezTo>
                    <a:pt x="1312" y="189"/>
                    <a:pt x="1109" y="0"/>
                    <a:pt x="8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2" name="Google Shape;38752;p37"/>
            <p:cNvSpPr/>
            <p:nvPr/>
          </p:nvSpPr>
          <p:spPr>
            <a:xfrm>
              <a:off x="7817908" y="3177295"/>
              <a:ext cx="85096" cy="71281"/>
            </a:xfrm>
            <a:custGeom>
              <a:avLst/>
              <a:gdLst/>
              <a:ahLst/>
              <a:cxnLst/>
              <a:rect l="l" t="t" r="r" b="b"/>
              <a:pathLst>
                <a:path w="1312" h="1099" extrusionOk="0">
                  <a:moveTo>
                    <a:pt x="826" y="1"/>
                  </a:moveTo>
                  <a:cubicBezTo>
                    <a:pt x="561" y="1"/>
                    <a:pt x="229" y="166"/>
                    <a:pt x="1" y="509"/>
                  </a:cubicBezTo>
                  <a:cubicBezTo>
                    <a:pt x="155" y="809"/>
                    <a:pt x="479" y="1099"/>
                    <a:pt x="763" y="1099"/>
                  </a:cubicBezTo>
                  <a:cubicBezTo>
                    <a:pt x="969" y="1099"/>
                    <a:pt x="1154" y="947"/>
                    <a:pt x="1239" y="540"/>
                  </a:cubicBezTo>
                  <a:cubicBezTo>
                    <a:pt x="1311" y="185"/>
                    <a:pt x="1107" y="1"/>
                    <a:pt x="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3" name="Google Shape;38753;p37"/>
            <p:cNvSpPr/>
            <p:nvPr/>
          </p:nvSpPr>
          <p:spPr>
            <a:xfrm>
              <a:off x="7845344" y="3219194"/>
              <a:ext cx="98717" cy="76535"/>
            </a:xfrm>
            <a:custGeom>
              <a:avLst/>
              <a:gdLst/>
              <a:ahLst/>
              <a:cxnLst/>
              <a:rect l="l" t="t" r="r" b="b"/>
              <a:pathLst>
                <a:path w="1522" h="1180" extrusionOk="0">
                  <a:moveTo>
                    <a:pt x="453" y="1"/>
                  </a:moveTo>
                  <a:cubicBezTo>
                    <a:pt x="48" y="1"/>
                    <a:pt x="1" y="573"/>
                    <a:pt x="330" y="1179"/>
                  </a:cubicBezTo>
                  <a:cubicBezTo>
                    <a:pt x="894" y="1022"/>
                    <a:pt x="1521" y="427"/>
                    <a:pt x="722" y="66"/>
                  </a:cubicBezTo>
                  <a:cubicBezTo>
                    <a:pt x="619" y="21"/>
                    <a:pt x="530" y="1"/>
                    <a:pt x="4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4" name="Google Shape;38754;p37"/>
            <p:cNvSpPr/>
            <p:nvPr/>
          </p:nvSpPr>
          <p:spPr>
            <a:xfrm>
              <a:off x="7871417" y="3213551"/>
              <a:ext cx="88339" cy="64795"/>
            </a:xfrm>
            <a:custGeom>
              <a:avLst/>
              <a:gdLst/>
              <a:ahLst/>
              <a:cxnLst/>
              <a:rect l="l" t="t" r="r" b="b"/>
              <a:pathLst>
                <a:path w="1362" h="999" extrusionOk="0">
                  <a:moveTo>
                    <a:pt x="843" y="0"/>
                  </a:moveTo>
                  <a:cubicBezTo>
                    <a:pt x="724" y="0"/>
                    <a:pt x="585" y="68"/>
                    <a:pt x="430" y="232"/>
                  </a:cubicBezTo>
                  <a:cubicBezTo>
                    <a:pt x="0" y="661"/>
                    <a:pt x="375" y="998"/>
                    <a:pt x="1002" y="998"/>
                  </a:cubicBezTo>
                  <a:cubicBezTo>
                    <a:pt x="1108" y="998"/>
                    <a:pt x="1221" y="989"/>
                    <a:pt x="1339" y="968"/>
                  </a:cubicBezTo>
                  <a:cubicBezTo>
                    <a:pt x="1362" y="540"/>
                    <a:pt x="1180" y="0"/>
                    <a:pt x="8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5" name="Google Shape;38755;p37"/>
            <p:cNvSpPr/>
            <p:nvPr/>
          </p:nvSpPr>
          <p:spPr>
            <a:xfrm>
              <a:off x="7881860" y="3175932"/>
              <a:ext cx="83540" cy="66936"/>
            </a:xfrm>
            <a:custGeom>
              <a:avLst/>
              <a:gdLst/>
              <a:ahLst/>
              <a:cxnLst/>
              <a:rect l="l" t="t" r="r" b="b"/>
              <a:pathLst>
                <a:path w="1288" h="1032" extrusionOk="0">
                  <a:moveTo>
                    <a:pt x="783" y="0"/>
                  </a:moveTo>
                  <a:cubicBezTo>
                    <a:pt x="355" y="0"/>
                    <a:pt x="1" y="210"/>
                    <a:pt x="316" y="749"/>
                  </a:cubicBezTo>
                  <a:cubicBezTo>
                    <a:pt x="431" y="945"/>
                    <a:pt x="563" y="1032"/>
                    <a:pt x="692" y="1032"/>
                  </a:cubicBezTo>
                  <a:cubicBezTo>
                    <a:pt x="965" y="1032"/>
                    <a:pt x="1224" y="644"/>
                    <a:pt x="1287" y="91"/>
                  </a:cubicBezTo>
                  <a:cubicBezTo>
                    <a:pt x="1132" y="33"/>
                    <a:pt x="952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6" name="Google Shape;38756;p37"/>
            <p:cNvSpPr/>
            <p:nvPr/>
          </p:nvSpPr>
          <p:spPr>
            <a:xfrm>
              <a:off x="7842295" y="3151286"/>
              <a:ext cx="99690" cy="75108"/>
            </a:xfrm>
            <a:custGeom>
              <a:avLst/>
              <a:gdLst/>
              <a:ahLst/>
              <a:cxnLst/>
              <a:rect l="l" t="t" r="r" b="b"/>
              <a:pathLst>
                <a:path w="1537" h="1158" extrusionOk="0">
                  <a:moveTo>
                    <a:pt x="581" y="0"/>
                  </a:moveTo>
                  <a:lnTo>
                    <a:pt x="581" y="0"/>
                  </a:lnTo>
                  <a:cubicBezTo>
                    <a:pt x="216" y="395"/>
                    <a:pt x="0" y="1157"/>
                    <a:pt x="671" y="1157"/>
                  </a:cubicBezTo>
                  <a:cubicBezTo>
                    <a:pt x="720" y="1157"/>
                    <a:pt x="773" y="1153"/>
                    <a:pt x="832" y="1145"/>
                  </a:cubicBezTo>
                  <a:cubicBezTo>
                    <a:pt x="1537" y="1051"/>
                    <a:pt x="1302" y="392"/>
                    <a:pt x="5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7" name="Google Shape;38757;p37"/>
            <p:cNvSpPr/>
            <p:nvPr/>
          </p:nvSpPr>
          <p:spPr>
            <a:xfrm>
              <a:off x="7866747" y="3042515"/>
              <a:ext cx="16280" cy="71216"/>
            </a:xfrm>
            <a:custGeom>
              <a:avLst/>
              <a:gdLst/>
              <a:ahLst/>
              <a:cxnLst/>
              <a:rect l="l" t="t" r="r" b="b"/>
              <a:pathLst>
                <a:path w="251" h="1098" extrusionOk="0">
                  <a:moveTo>
                    <a:pt x="0" y="0"/>
                  </a:moveTo>
                  <a:lnTo>
                    <a:pt x="110" y="1098"/>
                  </a:lnTo>
                  <a:lnTo>
                    <a:pt x="251" y="10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8" name="Google Shape;38758;p37"/>
            <p:cNvSpPr/>
            <p:nvPr/>
          </p:nvSpPr>
          <p:spPr>
            <a:xfrm>
              <a:off x="7984663" y="3138054"/>
              <a:ext cx="66157" cy="35673"/>
            </a:xfrm>
            <a:custGeom>
              <a:avLst/>
              <a:gdLst/>
              <a:ahLst/>
              <a:cxnLst/>
              <a:rect l="l" t="t" r="r" b="b"/>
              <a:pathLst>
                <a:path w="1020" h="550" extrusionOk="0">
                  <a:moveTo>
                    <a:pt x="1019" y="1"/>
                  </a:moveTo>
                  <a:lnTo>
                    <a:pt x="0" y="408"/>
                  </a:lnTo>
                  <a:lnTo>
                    <a:pt x="47" y="549"/>
                  </a:lnTo>
                  <a:lnTo>
                    <a:pt x="10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9" name="Google Shape;38759;p37"/>
            <p:cNvSpPr/>
            <p:nvPr/>
          </p:nvSpPr>
          <p:spPr>
            <a:xfrm>
              <a:off x="7971431" y="3276336"/>
              <a:ext cx="63109" cy="40732"/>
            </a:xfrm>
            <a:custGeom>
              <a:avLst/>
              <a:gdLst/>
              <a:ahLst/>
              <a:cxnLst/>
              <a:rect l="l" t="t" r="r" b="b"/>
              <a:pathLst>
                <a:path w="973" h="628" extrusionOk="0">
                  <a:moveTo>
                    <a:pt x="79" y="0"/>
                  </a:moveTo>
                  <a:lnTo>
                    <a:pt x="1" y="110"/>
                  </a:lnTo>
                  <a:lnTo>
                    <a:pt x="972" y="627"/>
                  </a:lnTo>
                  <a:lnTo>
                    <a:pt x="972" y="627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0" name="Google Shape;38760;p37"/>
            <p:cNvSpPr/>
            <p:nvPr/>
          </p:nvSpPr>
          <p:spPr>
            <a:xfrm>
              <a:off x="7715234" y="3196039"/>
              <a:ext cx="72254" cy="11221"/>
            </a:xfrm>
            <a:custGeom>
              <a:avLst/>
              <a:gdLst/>
              <a:ahLst/>
              <a:cxnLst/>
              <a:rect l="l" t="t" r="r" b="b"/>
              <a:pathLst>
                <a:path w="1114" h="173" extrusionOk="0">
                  <a:moveTo>
                    <a:pt x="1" y="0"/>
                  </a:moveTo>
                  <a:lnTo>
                    <a:pt x="1082" y="173"/>
                  </a:lnTo>
                  <a:lnTo>
                    <a:pt x="1113" y="3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1" name="Google Shape;38761;p37"/>
            <p:cNvSpPr/>
            <p:nvPr/>
          </p:nvSpPr>
          <p:spPr>
            <a:xfrm>
              <a:off x="7848392" y="3182808"/>
              <a:ext cx="86523" cy="84448"/>
            </a:xfrm>
            <a:custGeom>
              <a:avLst/>
              <a:gdLst/>
              <a:ahLst/>
              <a:cxnLst/>
              <a:rect l="l" t="t" r="r" b="b"/>
              <a:pathLst>
                <a:path w="1334" h="1302" extrusionOk="0">
                  <a:moveTo>
                    <a:pt x="565" y="0"/>
                  </a:moveTo>
                  <a:cubicBezTo>
                    <a:pt x="503" y="79"/>
                    <a:pt x="440" y="157"/>
                    <a:pt x="408" y="251"/>
                  </a:cubicBezTo>
                  <a:cubicBezTo>
                    <a:pt x="267" y="283"/>
                    <a:pt x="111" y="361"/>
                    <a:pt x="1" y="533"/>
                  </a:cubicBezTo>
                  <a:cubicBezTo>
                    <a:pt x="64" y="674"/>
                    <a:pt x="189" y="800"/>
                    <a:pt x="314" y="847"/>
                  </a:cubicBezTo>
                  <a:cubicBezTo>
                    <a:pt x="314" y="972"/>
                    <a:pt x="346" y="1145"/>
                    <a:pt x="440" y="1301"/>
                  </a:cubicBezTo>
                  <a:cubicBezTo>
                    <a:pt x="581" y="1270"/>
                    <a:pt x="706" y="1192"/>
                    <a:pt x="800" y="1098"/>
                  </a:cubicBezTo>
                  <a:cubicBezTo>
                    <a:pt x="873" y="1139"/>
                    <a:pt x="974" y="1160"/>
                    <a:pt x="1089" y="1160"/>
                  </a:cubicBezTo>
                  <a:cubicBezTo>
                    <a:pt x="1147" y="1160"/>
                    <a:pt x="1208" y="1155"/>
                    <a:pt x="1271" y="1145"/>
                  </a:cubicBezTo>
                  <a:cubicBezTo>
                    <a:pt x="1271" y="988"/>
                    <a:pt x="1239" y="831"/>
                    <a:pt x="1177" y="706"/>
                  </a:cubicBezTo>
                  <a:cubicBezTo>
                    <a:pt x="1255" y="612"/>
                    <a:pt x="1318" y="471"/>
                    <a:pt x="1333" y="283"/>
                  </a:cubicBezTo>
                  <a:cubicBezTo>
                    <a:pt x="1241" y="246"/>
                    <a:pt x="1139" y="231"/>
                    <a:pt x="1044" y="231"/>
                  </a:cubicBezTo>
                  <a:cubicBezTo>
                    <a:pt x="978" y="231"/>
                    <a:pt x="915" y="238"/>
                    <a:pt x="863" y="251"/>
                  </a:cubicBezTo>
                  <a:cubicBezTo>
                    <a:pt x="800" y="173"/>
                    <a:pt x="691" y="79"/>
                    <a:pt x="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2" name="Google Shape;38762;p37"/>
            <p:cNvSpPr/>
            <p:nvPr/>
          </p:nvSpPr>
          <p:spPr>
            <a:xfrm>
              <a:off x="7882962" y="3215108"/>
              <a:ext cx="21469" cy="19782"/>
            </a:xfrm>
            <a:custGeom>
              <a:avLst/>
              <a:gdLst/>
              <a:ahLst/>
              <a:cxnLst/>
              <a:rect l="l" t="t" r="r" b="b"/>
              <a:pathLst>
                <a:path w="331" h="305" extrusionOk="0">
                  <a:moveTo>
                    <a:pt x="174" y="1"/>
                  </a:moveTo>
                  <a:cubicBezTo>
                    <a:pt x="107" y="1"/>
                    <a:pt x="46" y="45"/>
                    <a:pt x="32" y="114"/>
                  </a:cubicBezTo>
                  <a:cubicBezTo>
                    <a:pt x="1" y="192"/>
                    <a:pt x="48" y="270"/>
                    <a:pt x="126" y="302"/>
                  </a:cubicBezTo>
                  <a:cubicBezTo>
                    <a:pt x="136" y="304"/>
                    <a:pt x="147" y="305"/>
                    <a:pt x="157" y="305"/>
                  </a:cubicBezTo>
                  <a:cubicBezTo>
                    <a:pt x="224" y="305"/>
                    <a:pt x="287" y="260"/>
                    <a:pt x="314" y="192"/>
                  </a:cubicBezTo>
                  <a:cubicBezTo>
                    <a:pt x="330" y="114"/>
                    <a:pt x="283" y="35"/>
                    <a:pt x="205" y="4"/>
                  </a:cubicBezTo>
                  <a:cubicBezTo>
                    <a:pt x="195" y="2"/>
                    <a:pt x="184" y="1"/>
                    <a:pt x="1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3" name="Google Shape;38763;p37"/>
            <p:cNvSpPr/>
            <p:nvPr/>
          </p:nvSpPr>
          <p:spPr>
            <a:xfrm>
              <a:off x="7819983" y="3305782"/>
              <a:ext cx="33597" cy="67195"/>
            </a:xfrm>
            <a:custGeom>
              <a:avLst/>
              <a:gdLst/>
              <a:ahLst/>
              <a:cxnLst/>
              <a:rect l="l" t="t" r="r" b="b"/>
              <a:pathLst>
                <a:path w="518" h="1036" extrusionOk="0">
                  <a:moveTo>
                    <a:pt x="392" y="1"/>
                  </a:moveTo>
                  <a:lnTo>
                    <a:pt x="0" y="1035"/>
                  </a:lnTo>
                  <a:lnTo>
                    <a:pt x="517" y="79"/>
                  </a:lnTo>
                  <a:lnTo>
                    <a:pt x="39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4" name="Google Shape;38764;p37"/>
            <p:cNvSpPr/>
            <p:nvPr/>
          </p:nvSpPr>
          <p:spPr>
            <a:xfrm>
              <a:off x="7434780" y="2874658"/>
              <a:ext cx="151383" cy="121288"/>
            </a:xfrm>
            <a:custGeom>
              <a:avLst/>
              <a:gdLst/>
              <a:ahLst/>
              <a:cxnLst/>
              <a:rect l="l" t="t" r="r" b="b"/>
              <a:pathLst>
                <a:path w="2334" h="1870" extrusionOk="0">
                  <a:moveTo>
                    <a:pt x="1361" y="0"/>
                  </a:moveTo>
                  <a:cubicBezTo>
                    <a:pt x="1100" y="0"/>
                    <a:pt x="802" y="182"/>
                    <a:pt x="484" y="629"/>
                  </a:cubicBezTo>
                  <a:cubicBezTo>
                    <a:pt x="1" y="1299"/>
                    <a:pt x="396" y="1870"/>
                    <a:pt x="1172" y="1870"/>
                  </a:cubicBezTo>
                  <a:cubicBezTo>
                    <a:pt x="1503" y="1870"/>
                    <a:pt x="1903" y="1766"/>
                    <a:pt x="2334" y="1522"/>
                  </a:cubicBezTo>
                  <a:cubicBezTo>
                    <a:pt x="2261" y="737"/>
                    <a:pt x="1886" y="0"/>
                    <a:pt x="13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5" name="Google Shape;38765;p37"/>
            <p:cNvSpPr/>
            <p:nvPr/>
          </p:nvSpPr>
          <p:spPr>
            <a:xfrm>
              <a:off x="7309146" y="2904039"/>
              <a:ext cx="198796" cy="128358"/>
            </a:xfrm>
            <a:custGeom>
              <a:avLst/>
              <a:gdLst/>
              <a:ahLst/>
              <a:cxnLst/>
              <a:rect l="l" t="t" r="r" b="b"/>
              <a:pathLst>
                <a:path w="3065" h="1979" extrusionOk="0">
                  <a:moveTo>
                    <a:pt x="952" y="0"/>
                  </a:moveTo>
                  <a:cubicBezTo>
                    <a:pt x="151" y="0"/>
                    <a:pt x="0" y="1105"/>
                    <a:pt x="807" y="1979"/>
                  </a:cubicBezTo>
                  <a:cubicBezTo>
                    <a:pt x="1983" y="1900"/>
                    <a:pt x="3064" y="772"/>
                    <a:pt x="1403" y="98"/>
                  </a:cubicBezTo>
                  <a:cubicBezTo>
                    <a:pt x="1235" y="31"/>
                    <a:pt x="1084" y="0"/>
                    <a:pt x="9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6" name="Google Shape;38766;p37"/>
            <p:cNvSpPr/>
            <p:nvPr/>
          </p:nvSpPr>
          <p:spPr>
            <a:xfrm>
              <a:off x="7247594" y="2789432"/>
              <a:ext cx="141071" cy="119407"/>
            </a:xfrm>
            <a:custGeom>
              <a:avLst/>
              <a:gdLst/>
              <a:ahLst/>
              <a:cxnLst/>
              <a:rect l="l" t="t" r="r" b="b"/>
              <a:pathLst>
                <a:path w="2175" h="1841" extrusionOk="0">
                  <a:moveTo>
                    <a:pt x="1375" y="1"/>
                  </a:moveTo>
                  <a:cubicBezTo>
                    <a:pt x="938" y="1"/>
                    <a:pt x="388" y="276"/>
                    <a:pt x="0" y="846"/>
                  </a:cubicBezTo>
                  <a:cubicBezTo>
                    <a:pt x="256" y="1348"/>
                    <a:pt x="800" y="1840"/>
                    <a:pt x="1274" y="1840"/>
                  </a:cubicBezTo>
                  <a:cubicBezTo>
                    <a:pt x="1613" y="1840"/>
                    <a:pt x="1916" y="1588"/>
                    <a:pt x="2054" y="909"/>
                  </a:cubicBezTo>
                  <a:cubicBezTo>
                    <a:pt x="2175" y="311"/>
                    <a:pt x="1839" y="1"/>
                    <a:pt x="1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7" name="Google Shape;38767;p37"/>
            <p:cNvSpPr/>
            <p:nvPr/>
          </p:nvSpPr>
          <p:spPr>
            <a:xfrm>
              <a:off x="7457740" y="2757067"/>
              <a:ext cx="155923" cy="123753"/>
            </a:xfrm>
            <a:custGeom>
              <a:avLst/>
              <a:gdLst/>
              <a:ahLst/>
              <a:cxnLst/>
              <a:rect l="l" t="t" r="r" b="b"/>
              <a:pathLst>
                <a:path w="2404" h="1908" extrusionOk="0">
                  <a:moveTo>
                    <a:pt x="1009" y="0"/>
                  </a:moveTo>
                  <a:cubicBezTo>
                    <a:pt x="361" y="0"/>
                    <a:pt x="1" y="422"/>
                    <a:pt x="381" y="1329"/>
                  </a:cubicBezTo>
                  <a:cubicBezTo>
                    <a:pt x="548" y="1726"/>
                    <a:pt x="801" y="1907"/>
                    <a:pt x="1078" y="1907"/>
                  </a:cubicBezTo>
                  <a:cubicBezTo>
                    <a:pt x="1556" y="1907"/>
                    <a:pt x="2105" y="1365"/>
                    <a:pt x="2403" y="451"/>
                  </a:cubicBezTo>
                  <a:cubicBezTo>
                    <a:pt x="1900" y="155"/>
                    <a:pt x="1402" y="0"/>
                    <a:pt x="1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8" name="Google Shape;38768;p37"/>
            <p:cNvSpPr/>
            <p:nvPr/>
          </p:nvSpPr>
          <p:spPr>
            <a:xfrm>
              <a:off x="7332171" y="2670414"/>
              <a:ext cx="176743" cy="142692"/>
            </a:xfrm>
            <a:custGeom>
              <a:avLst/>
              <a:gdLst/>
              <a:ahLst/>
              <a:cxnLst/>
              <a:rect l="l" t="t" r="r" b="b"/>
              <a:pathLst>
                <a:path w="2725" h="2200" extrusionOk="0">
                  <a:moveTo>
                    <a:pt x="1220" y="1"/>
                  </a:moveTo>
                  <a:cubicBezTo>
                    <a:pt x="268" y="908"/>
                    <a:pt x="0" y="2199"/>
                    <a:pt x="1247" y="2199"/>
                  </a:cubicBezTo>
                  <a:cubicBezTo>
                    <a:pt x="1335" y="2199"/>
                    <a:pt x="1430" y="2193"/>
                    <a:pt x="1533" y="2179"/>
                  </a:cubicBezTo>
                  <a:cubicBezTo>
                    <a:pt x="2709" y="2023"/>
                    <a:pt x="2725" y="1004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9" name="Google Shape;38769;p37"/>
            <p:cNvSpPr/>
            <p:nvPr/>
          </p:nvSpPr>
          <p:spPr>
            <a:xfrm>
              <a:off x="7335025" y="2783011"/>
              <a:ext cx="195229" cy="175446"/>
            </a:xfrm>
            <a:custGeom>
              <a:avLst/>
              <a:gdLst/>
              <a:ahLst/>
              <a:cxnLst/>
              <a:rect l="l" t="t" r="r" b="b"/>
              <a:pathLst>
                <a:path w="3010" h="2705" extrusionOk="0">
                  <a:moveTo>
                    <a:pt x="1498" y="0"/>
                  </a:moveTo>
                  <a:cubicBezTo>
                    <a:pt x="905" y="0"/>
                    <a:pt x="360" y="393"/>
                    <a:pt x="204" y="992"/>
                  </a:cubicBezTo>
                  <a:cubicBezTo>
                    <a:pt x="0" y="1713"/>
                    <a:pt x="424" y="2450"/>
                    <a:pt x="1145" y="2653"/>
                  </a:cubicBezTo>
                  <a:cubicBezTo>
                    <a:pt x="1267" y="2688"/>
                    <a:pt x="1391" y="2705"/>
                    <a:pt x="1512" y="2705"/>
                  </a:cubicBezTo>
                  <a:cubicBezTo>
                    <a:pt x="2105" y="2705"/>
                    <a:pt x="2650" y="2311"/>
                    <a:pt x="2806" y="1713"/>
                  </a:cubicBezTo>
                  <a:cubicBezTo>
                    <a:pt x="3010" y="992"/>
                    <a:pt x="2587" y="239"/>
                    <a:pt x="1866" y="51"/>
                  </a:cubicBezTo>
                  <a:cubicBezTo>
                    <a:pt x="1743" y="17"/>
                    <a:pt x="1619" y="0"/>
                    <a:pt x="1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0" name="Google Shape;38770;p37"/>
            <p:cNvSpPr/>
            <p:nvPr/>
          </p:nvSpPr>
          <p:spPr>
            <a:xfrm>
              <a:off x="7434196" y="2873555"/>
              <a:ext cx="134714" cy="108446"/>
            </a:xfrm>
            <a:custGeom>
              <a:avLst/>
              <a:gdLst/>
              <a:ahLst/>
              <a:cxnLst/>
              <a:rect l="l" t="t" r="r" b="b"/>
              <a:pathLst>
                <a:path w="2077" h="1672" extrusionOk="0">
                  <a:moveTo>
                    <a:pt x="1211" y="0"/>
                  </a:moveTo>
                  <a:cubicBezTo>
                    <a:pt x="980" y="0"/>
                    <a:pt x="714" y="160"/>
                    <a:pt x="431" y="552"/>
                  </a:cubicBezTo>
                  <a:cubicBezTo>
                    <a:pt x="1" y="1159"/>
                    <a:pt x="362" y="1672"/>
                    <a:pt x="1056" y="1672"/>
                  </a:cubicBezTo>
                  <a:cubicBezTo>
                    <a:pt x="1349" y="1672"/>
                    <a:pt x="1700" y="1581"/>
                    <a:pt x="2077" y="1367"/>
                  </a:cubicBezTo>
                  <a:cubicBezTo>
                    <a:pt x="2013" y="663"/>
                    <a:pt x="1682" y="0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1" name="Google Shape;38771;p37"/>
            <p:cNvSpPr/>
            <p:nvPr/>
          </p:nvSpPr>
          <p:spPr>
            <a:xfrm>
              <a:off x="7322377" y="2899564"/>
              <a:ext cx="177392" cy="114543"/>
            </a:xfrm>
            <a:custGeom>
              <a:avLst/>
              <a:gdLst/>
              <a:ahLst/>
              <a:cxnLst/>
              <a:rect l="l" t="t" r="r" b="b"/>
              <a:pathLst>
                <a:path w="2735" h="1766" extrusionOk="0">
                  <a:moveTo>
                    <a:pt x="841" y="0"/>
                  </a:moveTo>
                  <a:cubicBezTo>
                    <a:pt x="129" y="0"/>
                    <a:pt x="1" y="986"/>
                    <a:pt x="713" y="1765"/>
                  </a:cubicBezTo>
                  <a:cubicBezTo>
                    <a:pt x="1779" y="1703"/>
                    <a:pt x="2735" y="700"/>
                    <a:pt x="1246" y="88"/>
                  </a:cubicBezTo>
                  <a:cubicBezTo>
                    <a:pt x="1095" y="28"/>
                    <a:pt x="960" y="0"/>
                    <a:pt x="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2" name="Google Shape;38772;p37"/>
            <p:cNvSpPr/>
            <p:nvPr/>
          </p:nvSpPr>
          <p:spPr>
            <a:xfrm>
              <a:off x="7266922" y="2797539"/>
              <a:ext cx="126347" cy="106241"/>
            </a:xfrm>
            <a:custGeom>
              <a:avLst/>
              <a:gdLst/>
              <a:ahLst/>
              <a:cxnLst/>
              <a:rect l="l" t="t" r="r" b="b"/>
              <a:pathLst>
                <a:path w="1948" h="1638" extrusionOk="0">
                  <a:moveTo>
                    <a:pt x="1229" y="1"/>
                  </a:moveTo>
                  <a:cubicBezTo>
                    <a:pt x="840" y="1"/>
                    <a:pt x="349" y="245"/>
                    <a:pt x="0" y="752"/>
                  </a:cubicBezTo>
                  <a:cubicBezTo>
                    <a:pt x="238" y="1200"/>
                    <a:pt x="727" y="1638"/>
                    <a:pt x="1149" y="1638"/>
                  </a:cubicBezTo>
                  <a:cubicBezTo>
                    <a:pt x="1450" y="1638"/>
                    <a:pt x="1717" y="1415"/>
                    <a:pt x="1834" y="815"/>
                  </a:cubicBezTo>
                  <a:cubicBezTo>
                    <a:pt x="1948" y="280"/>
                    <a:pt x="1646" y="1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3" name="Google Shape;38773;p37"/>
            <p:cNvSpPr/>
            <p:nvPr/>
          </p:nvSpPr>
          <p:spPr>
            <a:xfrm>
              <a:off x="7454822" y="2768158"/>
              <a:ext cx="139514" cy="111040"/>
            </a:xfrm>
            <a:custGeom>
              <a:avLst/>
              <a:gdLst/>
              <a:ahLst/>
              <a:cxnLst/>
              <a:rect l="l" t="t" r="r" b="b"/>
              <a:pathLst>
                <a:path w="2151" h="1712" extrusionOk="0">
                  <a:moveTo>
                    <a:pt x="898" y="1"/>
                  </a:moveTo>
                  <a:cubicBezTo>
                    <a:pt x="319" y="1"/>
                    <a:pt x="0" y="379"/>
                    <a:pt x="332" y="1190"/>
                  </a:cubicBezTo>
                  <a:cubicBezTo>
                    <a:pt x="482" y="1547"/>
                    <a:pt x="709" y="1712"/>
                    <a:pt x="957" y="1712"/>
                  </a:cubicBezTo>
                  <a:cubicBezTo>
                    <a:pt x="1383" y="1712"/>
                    <a:pt x="1873" y="1228"/>
                    <a:pt x="2150" y="406"/>
                  </a:cubicBezTo>
                  <a:cubicBezTo>
                    <a:pt x="1695" y="140"/>
                    <a:pt x="1249" y="1"/>
                    <a:pt x="8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4" name="Google Shape;38774;p37"/>
            <p:cNvSpPr/>
            <p:nvPr/>
          </p:nvSpPr>
          <p:spPr>
            <a:xfrm>
              <a:off x="7343133" y="2690780"/>
              <a:ext cx="156637" cy="127320"/>
            </a:xfrm>
            <a:custGeom>
              <a:avLst/>
              <a:gdLst/>
              <a:ahLst/>
              <a:cxnLst/>
              <a:rect l="l" t="t" r="r" b="b"/>
              <a:pathLst>
                <a:path w="2415" h="1963" extrusionOk="0">
                  <a:moveTo>
                    <a:pt x="1082" y="0"/>
                  </a:moveTo>
                  <a:cubicBezTo>
                    <a:pt x="235" y="818"/>
                    <a:pt x="1" y="1963"/>
                    <a:pt x="1101" y="1963"/>
                  </a:cubicBezTo>
                  <a:cubicBezTo>
                    <a:pt x="1182" y="1963"/>
                    <a:pt x="1269" y="1956"/>
                    <a:pt x="1364" y="1944"/>
                  </a:cubicBezTo>
                  <a:cubicBezTo>
                    <a:pt x="2399" y="1803"/>
                    <a:pt x="2415" y="893"/>
                    <a:pt x="10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5" name="Google Shape;38775;p37"/>
            <p:cNvSpPr/>
            <p:nvPr/>
          </p:nvSpPr>
          <p:spPr>
            <a:xfrm>
              <a:off x="7369985" y="2736506"/>
              <a:ext cx="104360" cy="84253"/>
            </a:xfrm>
            <a:custGeom>
              <a:avLst/>
              <a:gdLst/>
              <a:ahLst/>
              <a:cxnLst/>
              <a:rect l="l" t="t" r="r" b="b"/>
              <a:pathLst>
                <a:path w="1609" h="1299" extrusionOk="0">
                  <a:moveTo>
                    <a:pt x="715" y="0"/>
                  </a:moveTo>
                  <a:lnTo>
                    <a:pt x="715" y="0"/>
                  </a:lnTo>
                  <a:cubicBezTo>
                    <a:pt x="161" y="541"/>
                    <a:pt x="0" y="1298"/>
                    <a:pt x="728" y="1298"/>
                  </a:cubicBezTo>
                  <a:cubicBezTo>
                    <a:pt x="782" y="1298"/>
                    <a:pt x="840" y="1294"/>
                    <a:pt x="903" y="1286"/>
                  </a:cubicBezTo>
                  <a:cubicBezTo>
                    <a:pt x="1593" y="1192"/>
                    <a:pt x="1609" y="596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6" name="Google Shape;38776;p37"/>
            <p:cNvSpPr/>
            <p:nvPr/>
          </p:nvSpPr>
          <p:spPr>
            <a:xfrm>
              <a:off x="7385032" y="2762904"/>
              <a:ext cx="81205" cy="65963"/>
            </a:xfrm>
            <a:custGeom>
              <a:avLst/>
              <a:gdLst/>
              <a:ahLst/>
              <a:cxnLst/>
              <a:rect l="l" t="t" r="r" b="b"/>
              <a:pathLst>
                <a:path w="1252" h="1017" extrusionOk="0">
                  <a:moveTo>
                    <a:pt x="562" y="1"/>
                  </a:moveTo>
                  <a:cubicBezTo>
                    <a:pt x="127" y="421"/>
                    <a:pt x="0" y="1016"/>
                    <a:pt x="554" y="1016"/>
                  </a:cubicBezTo>
                  <a:cubicBezTo>
                    <a:pt x="599" y="1016"/>
                    <a:pt x="649" y="1012"/>
                    <a:pt x="703" y="1004"/>
                  </a:cubicBezTo>
                  <a:cubicBezTo>
                    <a:pt x="1251" y="941"/>
                    <a:pt x="1251" y="455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7" name="Google Shape;38777;p37"/>
            <p:cNvSpPr/>
            <p:nvPr/>
          </p:nvSpPr>
          <p:spPr>
            <a:xfrm>
              <a:off x="7460400" y="2796826"/>
              <a:ext cx="88210" cy="69919"/>
            </a:xfrm>
            <a:custGeom>
              <a:avLst/>
              <a:gdLst/>
              <a:ahLst/>
              <a:cxnLst/>
              <a:rect l="l" t="t" r="r" b="b"/>
              <a:pathLst>
                <a:path w="1360" h="1078" extrusionOk="0">
                  <a:moveTo>
                    <a:pt x="570" y="1"/>
                  </a:moveTo>
                  <a:cubicBezTo>
                    <a:pt x="204" y="1"/>
                    <a:pt x="0" y="241"/>
                    <a:pt x="215" y="748"/>
                  </a:cubicBezTo>
                  <a:cubicBezTo>
                    <a:pt x="313" y="973"/>
                    <a:pt x="459" y="1077"/>
                    <a:pt x="617" y="1077"/>
                  </a:cubicBezTo>
                  <a:cubicBezTo>
                    <a:pt x="886" y="1077"/>
                    <a:pt x="1191" y="775"/>
                    <a:pt x="1359" y="262"/>
                  </a:cubicBezTo>
                  <a:cubicBezTo>
                    <a:pt x="1074" y="90"/>
                    <a:pt x="792" y="1"/>
                    <a:pt x="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8" name="Google Shape;38778;p37"/>
            <p:cNvSpPr/>
            <p:nvPr/>
          </p:nvSpPr>
          <p:spPr>
            <a:xfrm>
              <a:off x="7451060" y="2809409"/>
              <a:ext cx="76146" cy="60579"/>
            </a:xfrm>
            <a:custGeom>
              <a:avLst/>
              <a:gdLst/>
              <a:ahLst/>
              <a:cxnLst/>
              <a:rect l="l" t="t" r="r" b="b"/>
              <a:pathLst>
                <a:path w="1174" h="934" extrusionOk="0">
                  <a:moveTo>
                    <a:pt x="490" y="0"/>
                  </a:moveTo>
                  <a:cubicBezTo>
                    <a:pt x="174" y="0"/>
                    <a:pt x="1" y="208"/>
                    <a:pt x="186" y="648"/>
                  </a:cubicBezTo>
                  <a:cubicBezTo>
                    <a:pt x="267" y="844"/>
                    <a:pt x="391" y="934"/>
                    <a:pt x="526" y="934"/>
                  </a:cubicBezTo>
                  <a:cubicBezTo>
                    <a:pt x="758" y="934"/>
                    <a:pt x="1025" y="670"/>
                    <a:pt x="1174" y="224"/>
                  </a:cubicBezTo>
                  <a:cubicBezTo>
                    <a:pt x="925" y="77"/>
                    <a:pt x="682" y="0"/>
                    <a:pt x="4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9" name="Google Shape;38779;p37"/>
            <p:cNvSpPr/>
            <p:nvPr/>
          </p:nvSpPr>
          <p:spPr>
            <a:xfrm>
              <a:off x="7443666" y="2881598"/>
              <a:ext cx="91712" cy="73292"/>
            </a:xfrm>
            <a:custGeom>
              <a:avLst/>
              <a:gdLst/>
              <a:ahLst/>
              <a:cxnLst/>
              <a:rect l="l" t="t" r="r" b="b"/>
              <a:pathLst>
                <a:path w="1414" h="1130" extrusionOk="0">
                  <a:moveTo>
                    <a:pt x="820" y="0"/>
                  </a:moveTo>
                  <a:cubicBezTo>
                    <a:pt x="660" y="0"/>
                    <a:pt x="478" y="110"/>
                    <a:pt x="285" y="381"/>
                  </a:cubicBezTo>
                  <a:cubicBezTo>
                    <a:pt x="0" y="786"/>
                    <a:pt x="235" y="1130"/>
                    <a:pt x="702" y="1130"/>
                  </a:cubicBezTo>
                  <a:cubicBezTo>
                    <a:pt x="903" y="1130"/>
                    <a:pt x="1148" y="1065"/>
                    <a:pt x="1413" y="914"/>
                  </a:cubicBezTo>
                  <a:cubicBezTo>
                    <a:pt x="1371" y="443"/>
                    <a:pt x="1141" y="0"/>
                    <a:pt x="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0" name="Google Shape;38780;p37"/>
            <p:cNvSpPr/>
            <p:nvPr/>
          </p:nvSpPr>
          <p:spPr>
            <a:xfrm>
              <a:off x="7428424" y="2870377"/>
              <a:ext cx="90674" cy="73357"/>
            </a:xfrm>
            <a:custGeom>
              <a:avLst/>
              <a:gdLst/>
              <a:ahLst/>
              <a:cxnLst/>
              <a:rect l="l" t="t" r="r" b="b"/>
              <a:pathLst>
                <a:path w="1398" h="1131" extrusionOk="0">
                  <a:moveTo>
                    <a:pt x="816" y="1"/>
                  </a:moveTo>
                  <a:cubicBezTo>
                    <a:pt x="658" y="1"/>
                    <a:pt x="477" y="111"/>
                    <a:pt x="285" y="382"/>
                  </a:cubicBezTo>
                  <a:cubicBezTo>
                    <a:pt x="0" y="786"/>
                    <a:pt x="235" y="1130"/>
                    <a:pt x="696" y="1130"/>
                  </a:cubicBezTo>
                  <a:cubicBezTo>
                    <a:pt x="896" y="1130"/>
                    <a:pt x="1137" y="1066"/>
                    <a:pt x="1397" y="914"/>
                  </a:cubicBezTo>
                  <a:cubicBezTo>
                    <a:pt x="1356" y="444"/>
                    <a:pt x="1132" y="1"/>
                    <a:pt x="8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1" name="Google Shape;38781;p37"/>
            <p:cNvSpPr/>
            <p:nvPr/>
          </p:nvSpPr>
          <p:spPr>
            <a:xfrm>
              <a:off x="7354807" y="2902223"/>
              <a:ext cx="124661" cy="80362"/>
            </a:xfrm>
            <a:custGeom>
              <a:avLst/>
              <a:gdLst/>
              <a:ahLst/>
              <a:cxnLst/>
              <a:rect l="l" t="t" r="r" b="b"/>
              <a:pathLst>
                <a:path w="1922" h="1239" extrusionOk="0">
                  <a:moveTo>
                    <a:pt x="586" y="1"/>
                  </a:moveTo>
                  <a:cubicBezTo>
                    <a:pt x="88" y="1"/>
                    <a:pt x="1" y="688"/>
                    <a:pt x="510" y="1239"/>
                  </a:cubicBezTo>
                  <a:cubicBezTo>
                    <a:pt x="1247" y="1192"/>
                    <a:pt x="1921" y="486"/>
                    <a:pt x="871" y="63"/>
                  </a:cubicBezTo>
                  <a:cubicBezTo>
                    <a:pt x="765" y="20"/>
                    <a:pt x="669" y="1"/>
                    <a:pt x="5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2" name="Google Shape;38782;p37"/>
            <p:cNvSpPr/>
            <p:nvPr/>
          </p:nvSpPr>
          <p:spPr>
            <a:xfrm>
              <a:off x="7369077" y="2883608"/>
              <a:ext cx="124596" cy="80686"/>
            </a:xfrm>
            <a:custGeom>
              <a:avLst/>
              <a:gdLst/>
              <a:ahLst/>
              <a:cxnLst/>
              <a:rect l="l" t="t" r="r" b="b"/>
              <a:pathLst>
                <a:path w="1921" h="1244" extrusionOk="0">
                  <a:moveTo>
                    <a:pt x="578" y="0"/>
                  </a:moveTo>
                  <a:cubicBezTo>
                    <a:pt x="86" y="0"/>
                    <a:pt x="0" y="696"/>
                    <a:pt x="494" y="1243"/>
                  </a:cubicBezTo>
                  <a:cubicBezTo>
                    <a:pt x="1247" y="1196"/>
                    <a:pt x="1921" y="491"/>
                    <a:pt x="870" y="68"/>
                  </a:cubicBezTo>
                  <a:cubicBezTo>
                    <a:pt x="761" y="21"/>
                    <a:pt x="664" y="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3" name="Google Shape;38783;p37"/>
            <p:cNvSpPr/>
            <p:nvPr/>
          </p:nvSpPr>
          <p:spPr>
            <a:xfrm>
              <a:off x="7304541" y="2819462"/>
              <a:ext cx="85031" cy="71281"/>
            </a:xfrm>
            <a:custGeom>
              <a:avLst/>
              <a:gdLst/>
              <a:ahLst/>
              <a:cxnLst/>
              <a:rect l="l" t="t" r="r" b="b"/>
              <a:pathLst>
                <a:path w="1311" h="1099" extrusionOk="0">
                  <a:moveTo>
                    <a:pt x="832" y="0"/>
                  </a:moveTo>
                  <a:cubicBezTo>
                    <a:pt x="569" y="0"/>
                    <a:pt x="236" y="165"/>
                    <a:pt x="0" y="508"/>
                  </a:cubicBezTo>
                  <a:cubicBezTo>
                    <a:pt x="164" y="809"/>
                    <a:pt x="492" y="1098"/>
                    <a:pt x="774" y="1098"/>
                  </a:cubicBezTo>
                  <a:cubicBezTo>
                    <a:pt x="979" y="1098"/>
                    <a:pt x="1160" y="947"/>
                    <a:pt x="1238" y="540"/>
                  </a:cubicBezTo>
                  <a:cubicBezTo>
                    <a:pt x="1311" y="185"/>
                    <a:pt x="1110" y="0"/>
                    <a:pt x="8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4" name="Google Shape;38784;p37"/>
            <p:cNvSpPr/>
            <p:nvPr/>
          </p:nvSpPr>
          <p:spPr>
            <a:xfrm>
              <a:off x="7331977" y="2824651"/>
              <a:ext cx="85096" cy="71800"/>
            </a:xfrm>
            <a:custGeom>
              <a:avLst/>
              <a:gdLst/>
              <a:ahLst/>
              <a:cxnLst/>
              <a:rect l="l" t="t" r="r" b="b"/>
              <a:pathLst>
                <a:path w="1312" h="1107" extrusionOk="0">
                  <a:moveTo>
                    <a:pt x="828" y="1"/>
                  </a:moveTo>
                  <a:cubicBezTo>
                    <a:pt x="565" y="1"/>
                    <a:pt x="235" y="166"/>
                    <a:pt x="0" y="507"/>
                  </a:cubicBezTo>
                  <a:cubicBezTo>
                    <a:pt x="156" y="809"/>
                    <a:pt x="484" y="1106"/>
                    <a:pt x="770" y="1106"/>
                  </a:cubicBezTo>
                  <a:cubicBezTo>
                    <a:pt x="972" y="1106"/>
                    <a:pt x="1154" y="957"/>
                    <a:pt x="1239" y="554"/>
                  </a:cubicBezTo>
                  <a:cubicBezTo>
                    <a:pt x="1312" y="189"/>
                    <a:pt x="1108" y="1"/>
                    <a:pt x="8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5" name="Google Shape;38785;p37"/>
            <p:cNvSpPr/>
            <p:nvPr/>
          </p:nvSpPr>
          <p:spPr>
            <a:xfrm>
              <a:off x="7362461" y="2829450"/>
              <a:ext cx="85096" cy="71346"/>
            </a:xfrm>
            <a:custGeom>
              <a:avLst/>
              <a:gdLst/>
              <a:ahLst/>
              <a:cxnLst/>
              <a:rect l="l" t="t" r="r" b="b"/>
              <a:pathLst>
                <a:path w="1312" h="1100" extrusionOk="0">
                  <a:moveTo>
                    <a:pt x="827" y="1"/>
                  </a:moveTo>
                  <a:cubicBezTo>
                    <a:pt x="565" y="1"/>
                    <a:pt x="235" y="162"/>
                    <a:pt x="1" y="495"/>
                  </a:cubicBezTo>
                  <a:cubicBezTo>
                    <a:pt x="156" y="806"/>
                    <a:pt x="486" y="1100"/>
                    <a:pt x="772" y="1100"/>
                  </a:cubicBezTo>
                  <a:cubicBezTo>
                    <a:pt x="978" y="1100"/>
                    <a:pt x="1160" y="948"/>
                    <a:pt x="1239" y="542"/>
                  </a:cubicBezTo>
                  <a:cubicBezTo>
                    <a:pt x="1312" y="186"/>
                    <a:pt x="1108" y="1"/>
                    <a:pt x="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6" name="Google Shape;38786;p37"/>
            <p:cNvSpPr/>
            <p:nvPr/>
          </p:nvSpPr>
          <p:spPr>
            <a:xfrm>
              <a:off x="7390156" y="2871155"/>
              <a:ext cx="99430" cy="76859"/>
            </a:xfrm>
            <a:custGeom>
              <a:avLst/>
              <a:gdLst/>
              <a:ahLst/>
              <a:cxnLst/>
              <a:rect l="l" t="t" r="r" b="b"/>
              <a:pathLst>
                <a:path w="1533" h="1185" extrusionOk="0">
                  <a:moveTo>
                    <a:pt x="457" y="1"/>
                  </a:moveTo>
                  <a:cubicBezTo>
                    <a:pt x="55" y="1"/>
                    <a:pt x="1" y="582"/>
                    <a:pt x="342" y="1185"/>
                  </a:cubicBezTo>
                  <a:cubicBezTo>
                    <a:pt x="906" y="1012"/>
                    <a:pt x="1533" y="417"/>
                    <a:pt x="734" y="72"/>
                  </a:cubicBezTo>
                  <a:cubicBezTo>
                    <a:pt x="628" y="23"/>
                    <a:pt x="536" y="1"/>
                    <a:pt x="4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7" name="Google Shape;38787;p37"/>
            <p:cNvSpPr/>
            <p:nvPr/>
          </p:nvSpPr>
          <p:spPr>
            <a:xfrm>
              <a:off x="7416943" y="2865448"/>
              <a:ext cx="88145" cy="65184"/>
            </a:xfrm>
            <a:custGeom>
              <a:avLst/>
              <a:gdLst/>
              <a:ahLst/>
              <a:cxnLst/>
              <a:rect l="l" t="t" r="r" b="b"/>
              <a:pathLst>
                <a:path w="1359" h="1005" extrusionOk="0">
                  <a:moveTo>
                    <a:pt x="837" y="0"/>
                  </a:moveTo>
                  <a:cubicBezTo>
                    <a:pt x="720" y="0"/>
                    <a:pt x="583" y="65"/>
                    <a:pt x="430" y="222"/>
                  </a:cubicBezTo>
                  <a:cubicBezTo>
                    <a:pt x="1" y="665"/>
                    <a:pt x="376" y="1005"/>
                    <a:pt x="994" y="1005"/>
                  </a:cubicBezTo>
                  <a:cubicBezTo>
                    <a:pt x="1098" y="1005"/>
                    <a:pt x="1209" y="995"/>
                    <a:pt x="1324" y="975"/>
                  </a:cubicBezTo>
                  <a:cubicBezTo>
                    <a:pt x="1359" y="544"/>
                    <a:pt x="1177" y="0"/>
                    <a:pt x="8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8" name="Google Shape;38788;p37"/>
            <p:cNvSpPr/>
            <p:nvPr/>
          </p:nvSpPr>
          <p:spPr>
            <a:xfrm>
              <a:off x="7427451" y="2828218"/>
              <a:ext cx="82502" cy="66741"/>
            </a:xfrm>
            <a:custGeom>
              <a:avLst/>
              <a:gdLst/>
              <a:ahLst/>
              <a:cxnLst/>
              <a:rect l="l" t="t" r="r" b="b"/>
              <a:pathLst>
                <a:path w="1272" h="1029" extrusionOk="0">
                  <a:moveTo>
                    <a:pt x="770" y="1"/>
                  </a:moveTo>
                  <a:cubicBezTo>
                    <a:pt x="347" y="1"/>
                    <a:pt x="1" y="210"/>
                    <a:pt x="315" y="749"/>
                  </a:cubicBezTo>
                  <a:cubicBezTo>
                    <a:pt x="425" y="944"/>
                    <a:pt x="553" y="1029"/>
                    <a:pt x="680" y="1029"/>
                  </a:cubicBezTo>
                  <a:cubicBezTo>
                    <a:pt x="953" y="1029"/>
                    <a:pt x="1218" y="636"/>
                    <a:pt x="1271" y="91"/>
                  </a:cubicBezTo>
                  <a:cubicBezTo>
                    <a:pt x="1116" y="33"/>
                    <a:pt x="937" y="1"/>
                    <a:pt x="7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9" name="Google Shape;38789;p37"/>
            <p:cNvSpPr/>
            <p:nvPr/>
          </p:nvSpPr>
          <p:spPr>
            <a:xfrm>
              <a:off x="7387497" y="2803571"/>
              <a:ext cx="99041" cy="74913"/>
            </a:xfrm>
            <a:custGeom>
              <a:avLst/>
              <a:gdLst/>
              <a:ahLst/>
              <a:cxnLst/>
              <a:rect l="l" t="t" r="r" b="b"/>
              <a:pathLst>
                <a:path w="1527" h="1155" extrusionOk="0">
                  <a:moveTo>
                    <a:pt x="586" y="1"/>
                  </a:moveTo>
                  <a:lnTo>
                    <a:pt x="586" y="1"/>
                  </a:lnTo>
                  <a:cubicBezTo>
                    <a:pt x="204" y="398"/>
                    <a:pt x="1" y="1155"/>
                    <a:pt x="678" y="1155"/>
                  </a:cubicBezTo>
                  <a:cubicBezTo>
                    <a:pt x="722" y="1155"/>
                    <a:pt x="770" y="1152"/>
                    <a:pt x="822" y="1145"/>
                  </a:cubicBezTo>
                  <a:cubicBezTo>
                    <a:pt x="1527" y="1051"/>
                    <a:pt x="1292" y="393"/>
                    <a:pt x="5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0" name="Google Shape;38790;p37"/>
            <p:cNvSpPr/>
            <p:nvPr/>
          </p:nvSpPr>
          <p:spPr>
            <a:xfrm>
              <a:off x="7412273" y="2694801"/>
              <a:ext cx="16345" cy="70243"/>
            </a:xfrm>
            <a:custGeom>
              <a:avLst/>
              <a:gdLst/>
              <a:ahLst/>
              <a:cxnLst/>
              <a:rect l="l" t="t" r="r" b="b"/>
              <a:pathLst>
                <a:path w="252" h="1083" extrusionOk="0">
                  <a:moveTo>
                    <a:pt x="1" y="1"/>
                  </a:moveTo>
                  <a:lnTo>
                    <a:pt x="110" y="1082"/>
                  </a:lnTo>
                  <a:lnTo>
                    <a:pt x="251" y="106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1" name="Google Shape;38791;p37"/>
            <p:cNvSpPr/>
            <p:nvPr/>
          </p:nvSpPr>
          <p:spPr>
            <a:xfrm>
              <a:off x="7529216" y="2790405"/>
              <a:ext cx="66157" cy="35608"/>
            </a:xfrm>
            <a:custGeom>
              <a:avLst/>
              <a:gdLst/>
              <a:ahLst/>
              <a:cxnLst/>
              <a:rect l="l" t="t" r="r" b="b"/>
              <a:pathLst>
                <a:path w="1020" h="549" extrusionOk="0">
                  <a:moveTo>
                    <a:pt x="1019" y="0"/>
                  </a:moveTo>
                  <a:lnTo>
                    <a:pt x="0" y="408"/>
                  </a:lnTo>
                  <a:lnTo>
                    <a:pt x="63" y="549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2" name="Google Shape;38792;p37"/>
            <p:cNvSpPr/>
            <p:nvPr/>
          </p:nvSpPr>
          <p:spPr>
            <a:xfrm>
              <a:off x="7515985" y="2928621"/>
              <a:ext cx="64082" cy="40732"/>
            </a:xfrm>
            <a:custGeom>
              <a:avLst/>
              <a:gdLst/>
              <a:ahLst/>
              <a:cxnLst/>
              <a:rect l="l" t="t" r="r" b="b"/>
              <a:pathLst>
                <a:path w="988" h="628" extrusionOk="0">
                  <a:moveTo>
                    <a:pt x="79" y="1"/>
                  </a:moveTo>
                  <a:lnTo>
                    <a:pt x="0" y="111"/>
                  </a:lnTo>
                  <a:lnTo>
                    <a:pt x="988" y="628"/>
                  </a:lnTo>
                  <a:lnTo>
                    <a:pt x="988" y="628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3" name="Google Shape;38793;p37"/>
            <p:cNvSpPr/>
            <p:nvPr/>
          </p:nvSpPr>
          <p:spPr>
            <a:xfrm>
              <a:off x="7260825" y="2848325"/>
              <a:ext cx="71216" cy="11221"/>
            </a:xfrm>
            <a:custGeom>
              <a:avLst/>
              <a:gdLst/>
              <a:ahLst/>
              <a:cxnLst/>
              <a:rect l="l" t="t" r="r" b="b"/>
              <a:pathLst>
                <a:path w="1098" h="173" extrusionOk="0">
                  <a:moveTo>
                    <a:pt x="0" y="1"/>
                  </a:moveTo>
                  <a:lnTo>
                    <a:pt x="1082" y="173"/>
                  </a:lnTo>
                  <a:lnTo>
                    <a:pt x="1097" y="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4" name="Google Shape;38794;p37"/>
            <p:cNvSpPr/>
            <p:nvPr/>
          </p:nvSpPr>
          <p:spPr>
            <a:xfrm>
              <a:off x="7393983" y="2835093"/>
              <a:ext cx="86458" cy="84448"/>
            </a:xfrm>
            <a:custGeom>
              <a:avLst/>
              <a:gdLst/>
              <a:ahLst/>
              <a:cxnLst/>
              <a:rect l="l" t="t" r="r" b="b"/>
              <a:pathLst>
                <a:path w="1333" h="1302" extrusionOk="0">
                  <a:moveTo>
                    <a:pt x="565" y="1"/>
                  </a:moveTo>
                  <a:cubicBezTo>
                    <a:pt x="486" y="79"/>
                    <a:pt x="439" y="158"/>
                    <a:pt x="408" y="252"/>
                  </a:cubicBezTo>
                  <a:cubicBezTo>
                    <a:pt x="267" y="267"/>
                    <a:pt x="110" y="361"/>
                    <a:pt x="1" y="534"/>
                  </a:cubicBezTo>
                  <a:cubicBezTo>
                    <a:pt x="63" y="659"/>
                    <a:pt x="189" y="784"/>
                    <a:pt x="314" y="847"/>
                  </a:cubicBezTo>
                  <a:cubicBezTo>
                    <a:pt x="298" y="973"/>
                    <a:pt x="345" y="1145"/>
                    <a:pt x="439" y="1302"/>
                  </a:cubicBezTo>
                  <a:cubicBezTo>
                    <a:pt x="565" y="1270"/>
                    <a:pt x="706" y="1192"/>
                    <a:pt x="784" y="1098"/>
                  </a:cubicBezTo>
                  <a:cubicBezTo>
                    <a:pt x="865" y="1128"/>
                    <a:pt x="959" y="1146"/>
                    <a:pt x="1066" y="1146"/>
                  </a:cubicBezTo>
                  <a:cubicBezTo>
                    <a:pt x="1125" y="1146"/>
                    <a:pt x="1188" y="1140"/>
                    <a:pt x="1254" y="1129"/>
                  </a:cubicBezTo>
                  <a:cubicBezTo>
                    <a:pt x="1270" y="988"/>
                    <a:pt x="1239" y="832"/>
                    <a:pt x="1176" y="706"/>
                  </a:cubicBezTo>
                  <a:cubicBezTo>
                    <a:pt x="1254" y="612"/>
                    <a:pt x="1301" y="455"/>
                    <a:pt x="1333" y="283"/>
                  </a:cubicBezTo>
                  <a:cubicBezTo>
                    <a:pt x="1238" y="245"/>
                    <a:pt x="1132" y="224"/>
                    <a:pt x="1034" y="224"/>
                  </a:cubicBezTo>
                  <a:cubicBezTo>
                    <a:pt x="971" y="224"/>
                    <a:pt x="912" y="233"/>
                    <a:pt x="863" y="252"/>
                  </a:cubicBezTo>
                  <a:cubicBezTo>
                    <a:pt x="784" y="173"/>
                    <a:pt x="690" y="79"/>
                    <a:pt x="5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5" name="Google Shape;38795;p37"/>
            <p:cNvSpPr/>
            <p:nvPr/>
          </p:nvSpPr>
          <p:spPr>
            <a:xfrm>
              <a:off x="7428553" y="2867458"/>
              <a:ext cx="21404" cy="19199"/>
            </a:xfrm>
            <a:custGeom>
              <a:avLst/>
              <a:gdLst/>
              <a:ahLst/>
              <a:cxnLst/>
              <a:rect l="l" t="t" r="r" b="b"/>
              <a:pathLst>
                <a:path w="330" h="296" extrusionOk="0">
                  <a:moveTo>
                    <a:pt x="174" y="0"/>
                  </a:moveTo>
                  <a:cubicBezTo>
                    <a:pt x="106" y="0"/>
                    <a:pt x="43" y="45"/>
                    <a:pt x="16" y="113"/>
                  </a:cubicBezTo>
                  <a:cubicBezTo>
                    <a:pt x="0" y="191"/>
                    <a:pt x="47" y="270"/>
                    <a:pt x="126" y="285"/>
                  </a:cubicBezTo>
                  <a:cubicBezTo>
                    <a:pt x="143" y="292"/>
                    <a:pt x="159" y="295"/>
                    <a:pt x="176" y="295"/>
                  </a:cubicBezTo>
                  <a:cubicBezTo>
                    <a:pt x="236" y="295"/>
                    <a:pt x="289" y="253"/>
                    <a:pt x="314" y="191"/>
                  </a:cubicBezTo>
                  <a:cubicBezTo>
                    <a:pt x="330" y="113"/>
                    <a:pt x="283" y="35"/>
                    <a:pt x="204" y="3"/>
                  </a:cubicBezTo>
                  <a:cubicBezTo>
                    <a:pt x="194" y="1"/>
                    <a:pt x="184" y="0"/>
                    <a:pt x="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6" name="Google Shape;38796;p37"/>
            <p:cNvSpPr/>
            <p:nvPr/>
          </p:nvSpPr>
          <p:spPr>
            <a:xfrm>
              <a:off x="7365509" y="2958133"/>
              <a:ext cx="33597" cy="67130"/>
            </a:xfrm>
            <a:custGeom>
              <a:avLst/>
              <a:gdLst/>
              <a:ahLst/>
              <a:cxnLst/>
              <a:rect l="l" t="t" r="r" b="b"/>
              <a:pathLst>
                <a:path w="518" h="1035" extrusionOk="0">
                  <a:moveTo>
                    <a:pt x="392" y="0"/>
                  </a:moveTo>
                  <a:lnTo>
                    <a:pt x="1" y="1035"/>
                  </a:lnTo>
                  <a:lnTo>
                    <a:pt x="518" y="63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7" name="Google Shape;38797;p37"/>
            <p:cNvSpPr/>
            <p:nvPr/>
          </p:nvSpPr>
          <p:spPr>
            <a:xfrm>
              <a:off x="7425245" y="3288011"/>
              <a:ext cx="123364" cy="99495"/>
            </a:xfrm>
            <a:custGeom>
              <a:avLst/>
              <a:gdLst/>
              <a:ahLst/>
              <a:cxnLst/>
              <a:rect l="l" t="t" r="r" b="b"/>
              <a:pathLst>
                <a:path w="1902" h="1534" extrusionOk="0">
                  <a:moveTo>
                    <a:pt x="1111" y="1"/>
                  </a:moveTo>
                  <a:cubicBezTo>
                    <a:pt x="898" y="1"/>
                    <a:pt x="655" y="148"/>
                    <a:pt x="396" y="510"/>
                  </a:cubicBezTo>
                  <a:cubicBezTo>
                    <a:pt x="0" y="1060"/>
                    <a:pt x="322" y="1533"/>
                    <a:pt x="956" y="1533"/>
                  </a:cubicBezTo>
                  <a:cubicBezTo>
                    <a:pt x="1225" y="1533"/>
                    <a:pt x="1551" y="1448"/>
                    <a:pt x="1901" y="1247"/>
                  </a:cubicBezTo>
                  <a:cubicBezTo>
                    <a:pt x="1849" y="606"/>
                    <a:pt x="1543" y="1"/>
                    <a:pt x="1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8" name="Google Shape;38798;p37"/>
            <p:cNvSpPr/>
            <p:nvPr/>
          </p:nvSpPr>
          <p:spPr>
            <a:xfrm>
              <a:off x="7321859" y="3311684"/>
              <a:ext cx="162669" cy="105008"/>
            </a:xfrm>
            <a:custGeom>
              <a:avLst/>
              <a:gdLst/>
              <a:ahLst/>
              <a:cxnLst/>
              <a:rect l="l" t="t" r="r" b="b"/>
              <a:pathLst>
                <a:path w="2508" h="1619" extrusionOk="0">
                  <a:moveTo>
                    <a:pt x="774" y="0"/>
                  </a:moveTo>
                  <a:cubicBezTo>
                    <a:pt x="124" y="0"/>
                    <a:pt x="0" y="907"/>
                    <a:pt x="658" y="1618"/>
                  </a:cubicBezTo>
                  <a:cubicBezTo>
                    <a:pt x="1630" y="1556"/>
                    <a:pt x="2508" y="647"/>
                    <a:pt x="1144" y="82"/>
                  </a:cubicBezTo>
                  <a:cubicBezTo>
                    <a:pt x="1006" y="26"/>
                    <a:pt x="883" y="0"/>
                    <a:pt x="7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9" name="Google Shape;38799;p37"/>
            <p:cNvSpPr/>
            <p:nvPr/>
          </p:nvSpPr>
          <p:spPr>
            <a:xfrm>
              <a:off x="7271981" y="3218481"/>
              <a:ext cx="115126" cy="97225"/>
            </a:xfrm>
            <a:custGeom>
              <a:avLst/>
              <a:gdLst/>
              <a:ahLst/>
              <a:cxnLst/>
              <a:rect l="l" t="t" r="r" b="b"/>
              <a:pathLst>
                <a:path w="1775" h="1499" extrusionOk="0">
                  <a:moveTo>
                    <a:pt x="1119" y="0"/>
                  </a:moveTo>
                  <a:cubicBezTo>
                    <a:pt x="761" y="0"/>
                    <a:pt x="313" y="224"/>
                    <a:pt x="1" y="689"/>
                  </a:cubicBezTo>
                  <a:cubicBezTo>
                    <a:pt x="210" y="1099"/>
                    <a:pt x="654" y="1499"/>
                    <a:pt x="1040" y="1499"/>
                  </a:cubicBezTo>
                  <a:cubicBezTo>
                    <a:pt x="1318" y="1499"/>
                    <a:pt x="1566" y="1293"/>
                    <a:pt x="1678" y="736"/>
                  </a:cubicBezTo>
                  <a:cubicBezTo>
                    <a:pt x="1775" y="252"/>
                    <a:pt x="1498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0" name="Google Shape;38800;p37"/>
            <p:cNvSpPr/>
            <p:nvPr/>
          </p:nvSpPr>
          <p:spPr>
            <a:xfrm>
              <a:off x="7443860" y="3191434"/>
              <a:ext cx="128099" cy="101765"/>
            </a:xfrm>
            <a:custGeom>
              <a:avLst/>
              <a:gdLst/>
              <a:ahLst/>
              <a:cxnLst/>
              <a:rect l="l" t="t" r="r" b="b"/>
              <a:pathLst>
                <a:path w="1975" h="1569" extrusionOk="0">
                  <a:moveTo>
                    <a:pt x="831" y="1"/>
                  </a:moveTo>
                  <a:cubicBezTo>
                    <a:pt x="297" y="1"/>
                    <a:pt x="0" y="347"/>
                    <a:pt x="313" y="1090"/>
                  </a:cubicBezTo>
                  <a:cubicBezTo>
                    <a:pt x="446" y="1418"/>
                    <a:pt x="652" y="1569"/>
                    <a:pt x="880" y="1569"/>
                  </a:cubicBezTo>
                  <a:cubicBezTo>
                    <a:pt x="1272" y="1569"/>
                    <a:pt x="1727" y="1123"/>
                    <a:pt x="1975" y="369"/>
                  </a:cubicBezTo>
                  <a:cubicBezTo>
                    <a:pt x="1561" y="127"/>
                    <a:pt x="1153" y="1"/>
                    <a:pt x="8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1" name="Google Shape;38801;p37"/>
            <p:cNvSpPr/>
            <p:nvPr/>
          </p:nvSpPr>
          <p:spPr>
            <a:xfrm>
              <a:off x="7340927" y="3119764"/>
              <a:ext cx="144638" cy="117072"/>
            </a:xfrm>
            <a:custGeom>
              <a:avLst/>
              <a:gdLst/>
              <a:ahLst/>
              <a:cxnLst/>
              <a:rect l="l" t="t" r="r" b="b"/>
              <a:pathLst>
                <a:path w="2230" h="1805" extrusionOk="0">
                  <a:moveTo>
                    <a:pt x="991" y="1"/>
                  </a:moveTo>
                  <a:cubicBezTo>
                    <a:pt x="217" y="760"/>
                    <a:pt x="1" y="1805"/>
                    <a:pt x="1014" y="1805"/>
                  </a:cubicBezTo>
                  <a:cubicBezTo>
                    <a:pt x="1088" y="1805"/>
                    <a:pt x="1169" y="1799"/>
                    <a:pt x="1257" y="1787"/>
                  </a:cubicBezTo>
                  <a:cubicBezTo>
                    <a:pt x="2214" y="1662"/>
                    <a:pt x="2229" y="831"/>
                    <a:pt x="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2" name="Google Shape;38802;p37"/>
            <p:cNvSpPr/>
            <p:nvPr/>
          </p:nvSpPr>
          <p:spPr>
            <a:xfrm>
              <a:off x="7343133" y="3212903"/>
              <a:ext cx="159685" cy="143211"/>
            </a:xfrm>
            <a:custGeom>
              <a:avLst/>
              <a:gdLst/>
              <a:ahLst/>
              <a:cxnLst/>
              <a:rect l="l" t="t" r="r" b="b"/>
              <a:pathLst>
                <a:path w="2462" h="2208" extrusionOk="0">
                  <a:moveTo>
                    <a:pt x="1237" y="0"/>
                  </a:moveTo>
                  <a:cubicBezTo>
                    <a:pt x="754" y="0"/>
                    <a:pt x="304" y="321"/>
                    <a:pt x="173" y="806"/>
                  </a:cubicBezTo>
                  <a:cubicBezTo>
                    <a:pt x="1" y="1402"/>
                    <a:pt x="346" y="2013"/>
                    <a:pt x="941" y="2170"/>
                  </a:cubicBezTo>
                  <a:cubicBezTo>
                    <a:pt x="1039" y="2195"/>
                    <a:pt x="1136" y="2207"/>
                    <a:pt x="1231" y="2207"/>
                  </a:cubicBezTo>
                  <a:cubicBezTo>
                    <a:pt x="1720" y="2207"/>
                    <a:pt x="2161" y="1887"/>
                    <a:pt x="2305" y="1402"/>
                  </a:cubicBezTo>
                  <a:cubicBezTo>
                    <a:pt x="2462" y="806"/>
                    <a:pt x="2117" y="195"/>
                    <a:pt x="1521" y="38"/>
                  </a:cubicBezTo>
                  <a:cubicBezTo>
                    <a:pt x="1426" y="12"/>
                    <a:pt x="1331" y="0"/>
                    <a:pt x="12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3" name="Google Shape;38803;p37"/>
            <p:cNvSpPr/>
            <p:nvPr/>
          </p:nvSpPr>
          <p:spPr>
            <a:xfrm>
              <a:off x="7424986" y="3287167"/>
              <a:ext cx="110392" cy="88858"/>
            </a:xfrm>
            <a:custGeom>
              <a:avLst/>
              <a:gdLst/>
              <a:ahLst/>
              <a:cxnLst/>
              <a:rect l="l" t="t" r="r" b="b"/>
              <a:pathLst>
                <a:path w="1702" h="1370" extrusionOk="0">
                  <a:moveTo>
                    <a:pt x="988" y="1"/>
                  </a:moveTo>
                  <a:cubicBezTo>
                    <a:pt x="798" y="1"/>
                    <a:pt x="582" y="133"/>
                    <a:pt x="353" y="460"/>
                  </a:cubicBezTo>
                  <a:cubicBezTo>
                    <a:pt x="0" y="946"/>
                    <a:pt x="292" y="1370"/>
                    <a:pt x="862" y="1370"/>
                  </a:cubicBezTo>
                  <a:cubicBezTo>
                    <a:pt x="1102" y="1370"/>
                    <a:pt x="1391" y="1295"/>
                    <a:pt x="1701" y="1119"/>
                  </a:cubicBezTo>
                  <a:cubicBezTo>
                    <a:pt x="1649" y="542"/>
                    <a:pt x="1372" y="1"/>
                    <a:pt x="9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4" name="Google Shape;38804;p37"/>
            <p:cNvSpPr/>
            <p:nvPr/>
          </p:nvSpPr>
          <p:spPr>
            <a:xfrm>
              <a:off x="7333144" y="3308312"/>
              <a:ext cx="144249" cy="94177"/>
            </a:xfrm>
            <a:custGeom>
              <a:avLst/>
              <a:gdLst/>
              <a:ahLst/>
              <a:cxnLst/>
              <a:rect l="l" t="t" r="r" b="b"/>
              <a:pathLst>
                <a:path w="2224" h="1452" extrusionOk="0">
                  <a:moveTo>
                    <a:pt x="686" y="0"/>
                  </a:moveTo>
                  <a:cubicBezTo>
                    <a:pt x="102" y="0"/>
                    <a:pt x="0" y="806"/>
                    <a:pt x="578" y="1451"/>
                  </a:cubicBezTo>
                  <a:cubicBezTo>
                    <a:pt x="1440" y="1388"/>
                    <a:pt x="2224" y="573"/>
                    <a:pt x="1017" y="72"/>
                  </a:cubicBezTo>
                  <a:cubicBezTo>
                    <a:pt x="894" y="22"/>
                    <a:pt x="783" y="0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5" name="Google Shape;38805;p37"/>
            <p:cNvSpPr/>
            <p:nvPr/>
          </p:nvSpPr>
          <p:spPr>
            <a:xfrm>
              <a:off x="7287223" y="3224837"/>
              <a:ext cx="103452" cy="86783"/>
            </a:xfrm>
            <a:custGeom>
              <a:avLst/>
              <a:gdLst/>
              <a:ahLst/>
              <a:cxnLst/>
              <a:rect l="l" t="t" r="r" b="b"/>
              <a:pathLst>
                <a:path w="1595" h="1338" extrusionOk="0">
                  <a:moveTo>
                    <a:pt x="1009" y="0"/>
                  </a:moveTo>
                  <a:cubicBezTo>
                    <a:pt x="691" y="0"/>
                    <a:pt x="289" y="197"/>
                    <a:pt x="1" y="606"/>
                  </a:cubicBezTo>
                  <a:cubicBezTo>
                    <a:pt x="192" y="980"/>
                    <a:pt x="590" y="1338"/>
                    <a:pt x="936" y="1338"/>
                  </a:cubicBezTo>
                  <a:cubicBezTo>
                    <a:pt x="1185" y="1338"/>
                    <a:pt x="1407" y="1152"/>
                    <a:pt x="1505" y="653"/>
                  </a:cubicBezTo>
                  <a:cubicBezTo>
                    <a:pt x="1594" y="224"/>
                    <a:pt x="1349" y="0"/>
                    <a:pt x="1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6" name="Google Shape;38806;p37"/>
            <p:cNvSpPr/>
            <p:nvPr/>
          </p:nvSpPr>
          <p:spPr>
            <a:xfrm>
              <a:off x="7441331" y="3200904"/>
              <a:ext cx="114348" cy="90415"/>
            </a:xfrm>
            <a:custGeom>
              <a:avLst/>
              <a:gdLst/>
              <a:ahLst/>
              <a:cxnLst/>
              <a:rect l="l" t="t" r="r" b="b"/>
              <a:pathLst>
                <a:path w="1763" h="1394" extrusionOk="0">
                  <a:moveTo>
                    <a:pt x="737" y="0"/>
                  </a:moveTo>
                  <a:cubicBezTo>
                    <a:pt x="262" y="0"/>
                    <a:pt x="0" y="311"/>
                    <a:pt x="274" y="975"/>
                  </a:cubicBezTo>
                  <a:cubicBezTo>
                    <a:pt x="394" y="1262"/>
                    <a:pt x="577" y="1394"/>
                    <a:pt x="779" y="1394"/>
                  </a:cubicBezTo>
                  <a:cubicBezTo>
                    <a:pt x="1129" y="1394"/>
                    <a:pt x="1534" y="999"/>
                    <a:pt x="1763" y="333"/>
                  </a:cubicBezTo>
                  <a:cubicBezTo>
                    <a:pt x="1390" y="114"/>
                    <a:pt x="1025" y="0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7" name="Google Shape;38807;p37"/>
            <p:cNvSpPr/>
            <p:nvPr/>
          </p:nvSpPr>
          <p:spPr>
            <a:xfrm>
              <a:off x="7349943" y="3137081"/>
              <a:ext cx="128488" cy="104749"/>
            </a:xfrm>
            <a:custGeom>
              <a:avLst/>
              <a:gdLst/>
              <a:ahLst/>
              <a:cxnLst/>
              <a:rect l="l" t="t" r="r" b="b"/>
              <a:pathLst>
                <a:path w="1981" h="1615" extrusionOk="0">
                  <a:moveTo>
                    <a:pt x="883" y="0"/>
                  </a:moveTo>
                  <a:lnTo>
                    <a:pt x="883" y="0"/>
                  </a:lnTo>
                  <a:cubicBezTo>
                    <a:pt x="197" y="671"/>
                    <a:pt x="1" y="1615"/>
                    <a:pt x="901" y="1615"/>
                  </a:cubicBezTo>
                  <a:cubicBezTo>
                    <a:pt x="967" y="1615"/>
                    <a:pt x="1040" y="1610"/>
                    <a:pt x="1118" y="1599"/>
                  </a:cubicBezTo>
                  <a:cubicBezTo>
                    <a:pt x="1965" y="1489"/>
                    <a:pt x="1980" y="737"/>
                    <a:pt x="8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8" name="Google Shape;38808;p37"/>
            <p:cNvSpPr/>
            <p:nvPr/>
          </p:nvSpPr>
          <p:spPr>
            <a:xfrm>
              <a:off x="7371736" y="3174635"/>
              <a:ext cx="85356" cy="68946"/>
            </a:xfrm>
            <a:custGeom>
              <a:avLst/>
              <a:gdLst/>
              <a:ahLst/>
              <a:cxnLst/>
              <a:rect l="l" t="t" r="r" b="b"/>
              <a:pathLst>
                <a:path w="1316" h="1063" extrusionOk="0">
                  <a:moveTo>
                    <a:pt x="594" y="1"/>
                  </a:moveTo>
                  <a:lnTo>
                    <a:pt x="594" y="1"/>
                  </a:lnTo>
                  <a:cubicBezTo>
                    <a:pt x="129" y="437"/>
                    <a:pt x="1" y="1063"/>
                    <a:pt x="599" y="1063"/>
                  </a:cubicBezTo>
                  <a:cubicBezTo>
                    <a:pt x="645" y="1063"/>
                    <a:pt x="696" y="1059"/>
                    <a:pt x="751" y="1051"/>
                  </a:cubicBezTo>
                  <a:cubicBezTo>
                    <a:pt x="1315" y="988"/>
                    <a:pt x="1315" y="487"/>
                    <a:pt x="5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9" name="Google Shape;38809;p37"/>
            <p:cNvSpPr/>
            <p:nvPr/>
          </p:nvSpPr>
          <p:spPr>
            <a:xfrm>
              <a:off x="7383670" y="3196039"/>
              <a:ext cx="67325" cy="54418"/>
            </a:xfrm>
            <a:custGeom>
              <a:avLst/>
              <a:gdLst/>
              <a:ahLst/>
              <a:cxnLst/>
              <a:rect l="l" t="t" r="r" b="b"/>
              <a:pathLst>
                <a:path w="1038" h="839" extrusionOk="0">
                  <a:moveTo>
                    <a:pt x="457" y="0"/>
                  </a:moveTo>
                  <a:cubicBezTo>
                    <a:pt x="106" y="351"/>
                    <a:pt x="1" y="839"/>
                    <a:pt x="472" y="839"/>
                  </a:cubicBezTo>
                  <a:cubicBezTo>
                    <a:pt x="506" y="839"/>
                    <a:pt x="543" y="836"/>
                    <a:pt x="583" y="831"/>
                  </a:cubicBezTo>
                  <a:cubicBezTo>
                    <a:pt x="1022" y="768"/>
                    <a:pt x="1037" y="376"/>
                    <a:pt x="4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0" name="Google Shape;38810;p37"/>
            <p:cNvSpPr/>
            <p:nvPr/>
          </p:nvSpPr>
          <p:spPr>
            <a:xfrm>
              <a:off x="7445611" y="3224253"/>
              <a:ext cx="72449" cy="57401"/>
            </a:xfrm>
            <a:custGeom>
              <a:avLst/>
              <a:gdLst/>
              <a:ahLst/>
              <a:cxnLst/>
              <a:rect l="l" t="t" r="r" b="b"/>
              <a:pathLst>
                <a:path w="1117" h="885" extrusionOk="0">
                  <a:moveTo>
                    <a:pt x="473" y="1"/>
                  </a:moveTo>
                  <a:cubicBezTo>
                    <a:pt x="172" y="1"/>
                    <a:pt x="1" y="195"/>
                    <a:pt x="176" y="615"/>
                  </a:cubicBezTo>
                  <a:cubicBezTo>
                    <a:pt x="257" y="800"/>
                    <a:pt x="376" y="885"/>
                    <a:pt x="505" y="885"/>
                  </a:cubicBezTo>
                  <a:cubicBezTo>
                    <a:pt x="727" y="885"/>
                    <a:pt x="978" y="634"/>
                    <a:pt x="1117" y="208"/>
                  </a:cubicBezTo>
                  <a:cubicBezTo>
                    <a:pt x="886" y="72"/>
                    <a:pt x="656" y="1"/>
                    <a:pt x="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1" name="Google Shape;38811;p37"/>
            <p:cNvSpPr/>
            <p:nvPr/>
          </p:nvSpPr>
          <p:spPr>
            <a:xfrm>
              <a:off x="7437763" y="3234112"/>
              <a:ext cx="63044" cy="49748"/>
            </a:xfrm>
            <a:custGeom>
              <a:avLst/>
              <a:gdLst/>
              <a:ahLst/>
              <a:cxnLst/>
              <a:rect l="l" t="t" r="r" b="b"/>
              <a:pathLst>
                <a:path w="972" h="767" extrusionOk="0">
                  <a:moveTo>
                    <a:pt x="403" y="0"/>
                  </a:moveTo>
                  <a:cubicBezTo>
                    <a:pt x="142" y="0"/>
                    <a:pt x="0" y="171"/>
                    <a:pt x="156" y="542"/>
                  </a:cubicBezTo>
                  <a:cubicBezTo>
                    <a:pt x="225" y="696"/>
                    <a:pt x="326" y="767"/>
                    <a:pt x="437" y="767"/>
                  </a:cubicBezTo>
                  <a:cubicBezTo>
                    <a:pt x="631" y="767"/>
                    <a:pt x="852" y="550"/>
                    <a:pt x="971" y="181"/>
                  </a:cubicBezTo>
                  <a:cubicBezTo>
                    <a:pt x="764" y="63"/>
                    <a:pt x="562" y="0"/>
                    <a:pt x="4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2" name="Google Shape;38812;p37"/>
            <p:cNvSpPr/>
            <p:nvPr/>
          </p:nvSpPr>
          <p:spPr>
            <a:xfrm>
              <a:off x="7432185" y="3293524"/>
              <a:ext cx="74719" cy="59801"/>
            </a:xfrm>
            <a:custGeom>
              <a:avLst/>
              <a:gdLst/>
              <a:ahLst/>
              <a:cxnLst/>
              <a:rect l="l" t="t" r="r" b="b"/>
              <a:pathLst>
                <a:path w="1152" h="922" extrusionOk="0">
                  <a:moveTo>
                    <a:pt x="675" y="1"/>
                  </a:moveTo>
                  <a:cubicBezTo>
                    <a:pt x="546" y="1"/>
                    <a:pt x="399" y="91"/>
                    <a:pt x="242" y="315"/>
                  </a:cubicBezTo>
                  <a:cubicBezTo>
                    <a:pt x="0" y="645"/>
                    <a:pt x="198" y="921"/>
                    <a:pt x="581" y="921"/>
                  </a:cubicBezTo>
                  <a:cubicBezTo>
                    <a:pt x="744" y="921"/>
                    <a:pt x="941" y="871"/>
                    <a:pt x="1151" y="754"/>
                  </a:cubicBezTo>
                  <a:cubicBezTo>
                    <a:pt x="1120" y="367"/>
                    <a:pt x="935" y="1"/>
                    <a:pt x="6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3" name="Google Shape;38813;p37"/>
            <p:cNvSpPr/>
            <p:nvPr/>
          </p:nvSpPr>
          <p:spPr>
            <a:xfrm>
              <a:off x="7419667" y="3284378"/>
              <a:ext cx="74005" cy="59801"/>
            </a:xfrm>
            <a:custGeom>
              <a:avLst/>
              <a:gdLst/>
              <a:ahLst/>
              <a:cxnLst/>
              <a:rect l="l" t="t" r="r" b="b"/>
              <a:pathLst>
                <a:path w="1141" h="922" extrusionOk="0">
                  <a:moveTo>
                    <a:pt x="664" y="1"/>
                  </a:moveTo>
                  <a:cubicBezTo>
                    <a:pt x="535" y="1"/>
                    <a:pt x="388" y="91"/>
                    <a:pt x="231" y="315"/>
                  </a:cubicBezTo>
                  <a:cubicBezTo>
                    <a:pt x="1" y="645"/>
                    <a:pt x="194" y="921"/>
                    <a:pt x="573" y="921"/>
                  </a:cubicBezTo>
                  <a:cubicBezTo>
                    <a:pt x="735" y="921"/>
                    <a:pt x="930" y="871"/>
                    <a:pt x="1141" y="754"/>
                  </a:cubicBezTo>
                  <a:cubicBezTo>
                    <a:pt x="1109" y="367"/>
                    <a:pt x="924" y="1"/>
                    <a:pt x="6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4" name="Google Shape;38814;p37"/>
            <p:cNvSpPr/>
            <p:nvPr/>
          </p:nvSpPr>
          <p:spPr>
            <a:xfrm>
              <a:off x="7358958" y="3310517"/>
              <a:ext cx="102219" cy="65509"/>
            </a:xfrm>
            <a:custGeom>
              <a:avLst/>
              <a:gdLst/>
              <a:ahLst/>
              <a:cxnLst/>
              <a:rect l="l" t="t" r="r" b="b"/>
              <a:pathLst>
                <a:path w="1576" h="1010" extrusionOk="0">
                  <a:moveTo>
                    <a:pt x="489" y="0"/>
                  </a:moveTo>
                  <a:cubicBezTo>
                    <a:pt x="77" y="0"/>
                    <a:pt x="0" y="568"/>
                    <a:pt x="415" y="1010"/>
                  </a:cubicBezTo>
                  <a:cubicBezTo>
                    <a:pt x="1026" y="978"/>
                    <a:pt x="1575" y="398"/>
                    <a:pt x="729" y="53"/>
                  </a:cubicBezTo>
                  <a:cubicBezTo>
                    <a:pt x="639" y="17"/>
                    <a:pt x="559" y="0"/>
                    <a:pt x="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5" name="Google Shape;38815;p37"/>
            <p:cNvSpPr/>
            <p:nvPr/>
          </p:nvSpPr>
          <p:spPr>
            <a:xfrm>
              <a:off x="7371152" y="3295275"/>
              <a:ext cx="102219" cy="65509"/>
            </a:xfrm>
            <a:custGeom>
              <a:avLst/>
              <a:gdLst/>
              <a:ahLst/>
              <a:cxnLst/>
              <a:rect l="l" t="t" r="r" b="b"/>
              <a:pathLst>
                <a:path w="1576" h="1010" extrusionOk="0">
                  <a:moveTo>
                    <a:pt x="474" y="0"/>
                  </a:moveTo>
                  <a:cubicBezTo>
                    <a:pt x="65" y="0"/>
                    <a:pt x="0" y="568"/>
                    <a:pt x="415" y="1009"/>
                  </a:cubicBezTo>
                  <a:cubicBezTo>
                    <a:pt x="1011" y="978"/>
                    <a:pt x="1575" y="398"/>
                    <a:pt x="713" y="53"/>
                  </a:cubicBezTo>
                  <a:cubicBezTo>
                    <a:pt x="624" y="17"/>
                    <a:pt x="544" y="0"/>
                    <a:pt x="4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6" name="Google Shape;38816;p37"/>
            <p:cNvSpPr/>
            <p:nvPr/>
          </p:nvSpPr>
          <p:spPr>
            <a:xfrm>
              <a:off x="7318745" y="3242349"/>
              <a:ext cx="69854" cy="58569"/>
            </a:xfrm>
            <a:custGeom>
              <a:avLst/>
              <a:gdLst/>
              <a:ahLst/>
              <a:cxnLst/>
              <a:rect l="l" t="t" r="r" b="b"/>
              <a:pathLst>
                <a:path w="1077" h="903" extrusionOk="0">
                  <a:moveTo>
                    <a:pt x="675" y="1"/>
                  </a:moveTo>
                  <a:cubicBezTo>
                    <a:pt x="459" y="1"/>
                    <a:pt x="190" y="135"/>
                    <a:pt x="1" y="415"/>
                  </a:cubicBezTo>
                  <a:cubicBezTo>
                    <a:pt x="129" y="661"/>
                    <a:pt x="395" y="903"/>
                    <a:pt x="629" y="903"/>
                  </a:cubicBezTo>
                  <a:cubicBezTo>
                    <a:pt x="797" y="903"/>
                    <a:pt x="948" y="779"/>
                    <a:pt x="1019" y="446"/>
                  </a:cubicBezTo>
                  <a:cubicBezTo>
                    <a:pt x="1076" y="154"/>
                    <a:pt x="907" y="1"/>
                    <a:pt x="6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7" name="Google Shape;38817;p37"/>
            <p:cNvSpPr/>
            <p:nvPr/>
          </p:nvSpPr>
          <p:spPr>
            <a:xfrm>
              <a:off x="7341122" y="3246954"/>
              <a:ext cx="69335" cy="59023"/>
            </a:xfrm>
            <a:custGeom>
              <a:avLst/>
              <a:gdLst/>
              <a:ahLst/>
              <a:cxnLst/>
              <a:rect l="l" t="t" r="r" b="b"/>
              <a:pathLst>
                <a:path w="1069" h="910" extrusionOk="0">
                  <a:moveTo>
                    <a:pt x="673" y="0"/>
                  </a:moveTo>
                  <a:cubicBezTo>
                    <a:pt x="459" y="0"/>
                    <a:pt x="190" y="134"/>
                    <a:pt x="0" y="406"/>
                  </a:cubicBezTo>
                  <a:cubicBezTo>
                    <a:pt x="129" y="663"/>
                    <a:pt x="397" y="909"/>
                    <a:pt x="628" y="909"/>
                  </a:cubicBezTo>
                  <a:cubicBezTo>
                    <a:pt x="792" y="909"/>
                    <a:pt x="939" y="785"/>
                    <a:pt x="1004" y="453"/>
                  </a:cubicBezTo>
                  <a:cubicBezTo>
                    <a:pt x="1068" y="154"/>
                    <a:pt x="903" y="0"/>
                    <a:pt x="6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8" name="Google Shape;38818;p37"/>
            <p:cNvSpPr/>
            <p:nvPr/>
          </p:nvSpPr>
          <p:spPr>
            <a:xfrm>
              <a:off x="7366547" y="3250521"/>
              <a:ext cx="69335" cy="58569"/>
            </a:xfrm>
            <a:custGeom>
              <a:avLst/>
              <a:gdLst/>
              <a:ahLst/>
              <a:cxnLst/>
              <a:rect l="l" t="t" r="r" b="b"/>
              <a:pathLst>
                <a:path w="1069" h="903" extrusionOk="0">
                  <a:moveTo>
                    <a:pt x="673" y="0"/>
                  </a:moveTo>
                  <a:cubicBezTo>
                    <a:pt x="459" y="0"/>
                    <a:pt x="190" y="134"/>
                    <a:pt x="0" y="414"/>
                  </a:cubicBezTo>
                  <a:cubicBezTo>
                    <a:pt x="119" y="661"/>
                    <a:pt x="387" y="902"/>
                    <a:pt x="621" y="902"/>
                  </a:cubicBezTo>
                  <a:cubicBezTo>
                    <a:pt x="788" y="902"/>
                    <a:pt x="938" y="779"/>
                    <a:pt x="1003" y="445"/>
                  </a:cubicBezTo>
                  <a:cubicBezTo>
                    <a:pt x="1068" y="154"/>
                    <a:pt x="903" y="0"/>
                    <a:pt x="6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9" name="Google Shape;38819;p37"/>
            <p:cNvSpPr/>
            <p:nvPr/>
          </p:nvSpPr>
          <p:spPr>
            <a:xfrm>
              <a:off x="7388210" y="3284962"/>
              <a:ext cx="81075" cy="62590"/>
            </a:xfrm>
            <a:custGeom>
              <a:avLst/>
              <a:gdLst/>
              <a:ahLst/>
              <a:cxnLst/>
              <a:rect l="l" t="t" r="r" b="b"/>
              <a:pathLst>
                <a:path w="1250" h="965" extrusionOk="0">
                  <a:moveTo>
                    <a:pt x="383" y="1"/>
                  </a:moveTo>
                  <a:cubicBezTo>
                    <a:pt x="45" y="1"/>
                    <a:pt x="1" y="477"/>
                    <a:pt x="278" y="965"/>
                  </a:cubicBezTo>
                  <a:cubicBezTo>
                    <a:pt x="748" y="839"/>
                    <a:pt x="1249" y="353"/>
                    <a:pt x="607" y="56"/>
                  </a:cubicBezTo>
                  <a:cubicBezTo>
                    <a:pt x="522" y="18"/>
                    <a:pt x="447" y="1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0" name="Google Shape;38820;p37"/>
            <p:cNvSpPr/>
            <p:nvPr/>
          </p:nvSpPr>
          <p:spPr>
            <a:xfrm>
              <a:off x="7409809" y="3280162"/>
              <a:ext cx="72903" cy="53574"/>
            </a:xfrm>
            <a:custGeom>
              <a:avLst/>
              <a:gdLst/>
              <a:ahLst/>
              <a:cxnLst/>
              <a:rect l="l" t="t" r="r" b="b"/>
              <a:pathLst>
                <a:path w="1124" h="826" extrusionOk="0">
                  <a:moveTo>
                    <a:pt x="699" y="1"/>
                  </a:moveTo>
                  <a:cubicBezTo>
                    <a:pt x="600" y="1"/>
                    <a:pt x="484" y="57"/>
                    <a:pt x="352" y="192"/>
                  </a:cubicBezTo>
                  <a:cubicBezTo>
                    <a:pt x="0" y="544"/>
                    <a:pt x="314" y="826"/>
                    <a:pt x="830" y="826"/>
                  </a:cubicBezTo>
                  <a:cubicBezTo>
                    <a:pt x="912" y="826"/>
                    <a:pt x="999" y="819"/>
                    <a:pt x="1089" y="804"/>
                  </a:cubicBezTo>
                  <a:cubicBezTo>
                    <a:pt x="1124" y="445"/>
                    <a:pt x="979" y="1"/>
                    <a:pt x="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1" name="Google Shape;38821;p37"/>
            <p:cNvSpPr/>
            <p:nvPr/>
          </p:nvSpPr>
          <p:spPr>
            <a:xfrm>
              <a:off x="7418695" y="3249613"/>
              <a:ext cx="67844" cy="55001"/>
            </a:xfrm>
            <a:custGeom>
              <a:avLst/>
              <a:gdLst/>
              <a:ahLst/>
              <a:cxnLst/>
              <a:rect l="l" t="t" r="r" b="b"/>
              <a:pathLst>
                <a:path w="1046" h="848" extrusionOk="0">
                  <a:moveTo>
                    <a:pt x="654" y="1"/>
                  </a:moveTo>
                  <a:cubicBezTo>
                    <a:pt x="301" y="1"/>
                    <a:pt x="0" y="172"/>
                    <a:pt x="262" y="616"/>
                  </a:cubicBezTo>
                  <a:cubicBezTo>
                    <a:pt x="352" y="776"/>
                    <a:pt x="457" y="847"/>
                    <a:pt x="560" y="847"/>
                  </a:cubicBezTo>
                  <a:cubicBezTo>
                    <a:pt x="779" y="847"/>
                    <a:pt x="993" y="526"/>
                    <a:pt x="1046" y="68"/>
                  </a:cubicBezTo>
                  <a:cubicBezTo>
                    <a:pt x="926" y="25"/>
                    <a:pt x="786" y="1"/>
                    <a:pt x="6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2" name="Google Shape;38822;p37"/>
            <p:cNvSpPr/>
            <p:nvPr/>
          </p:nvSpPr>
          <p:spPr>
            <a:xfrm>
              <a:off x="7386265" y="3229572"/>
              <a:ext cx="81010" cy="61617"/>
            </a:xfrm>
            <a:custGeom>
              <a:avLst/>
              <a:gdLst/>
              <a:ahLst/>
              <a:cxnLst/>
              <a:rect l="l" t="t" r="r" b="b"/>
              <a:pathLst>
                <a:path w="1249" h="950" extrusionOk="0">
                  <a:moveTo>
                    <a:pt x="480" y="0"/>
                  </a:moveTo>
                  <a:lnTo>
                    <a:pt x="480" y="0"/>
                  </a:lnTo>
                  <a:cubicBezTo>
                    <a:pt x="172" y="324"/>
                    <a:pt x="1" y="950"/>
                    <a:pt x="561" y="950"/>
                  </a:cubicBezTo>
                  <a:cubicBezTo>
                    <a:pt x="599" y="950"/>
                    <a:pt x="639" y="947"/>
                    <a:pt x="684" y="941"/>
                  </a:cubicBezTo>
                  <a:cubicBezTo>
                    <a:pt x="1248" y="862"/>
                    <a:pt x="1060" y="330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3" name="Google Shape;38823;p37"/>
            <p:cNvSpPr/>
            <p:nvPr/>
          </p:nvSpPr>
          <p:spPr>
            <a:xfrm>
              <a:off x="7406177" y="3140130"/>
              <a:ext cx="13296" cy="57985"/>
            </a:xfrm>
            <a:custGeom>
              <a:avLst/>
              <a:gdLst/>
              <a:ahLst/>
              <a:cxnLst/>
              <a:rect l="l" t="t" r="r" b="b"/>
              <a:pathLst>
                <a:path w="205" h="894" extrusionOk="0">
                  <a:moveTo>
                    <a:pt x="1" y="0"/>
                  </a:moveTo>
                  <a:lnTo>
                    <a:pt x="95" y="893"/>
                  </a:lnTo>
                  <a:lnTo>
                    <a:pt x="204" y="8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4" name="Google Shape;38824;p37"/>
            <p:cNvSpPr/>
            <p:nvPr/>
          </p:nvSpPr>
          <p:spPr>
            <a:xfrm>
              <a:off x="7502753" y="3219389"/>
              <a:ext cx="53964" cy="28538"/>
            </a:xfrm>
            <a:custGeom>
              <a:avLst/>
              <a:gdLst/>
              <a:ahLst/>
              <a:cxnLst/>
              <a:rect l="l" t="t" r="r" b="b"/>
              <a:pathLst>
                <a:path w="832" h="440" extrusionOk="0">
                  <a:moveTo>
                    <a:pt x="831" y="1"/>
                  </a:moveTo>
                  <a:lnTo>
                    <a:pt x="1" y="330"/>
                  </a:lnTo>
                  <a:lnTo>
                    <a:pt x="48" y="440"/>
                  </a:lnTo>
                  <a:lnTo>
                    <a:pt x="8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5" name="Google Shape;38825;p37"/>
            <p:cNvSpPr/>
            <p:nvPr/>
          </p:nvSpPr>
          <p:spPr>
            <a:xfrm>
              <a:off x="7491597" y="3332245"/>
              <a:ext cx="51888" cy="3262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63" y="1"/>
                  </a:moveTo>
                  <a:lnTo>
                    <a:pt x="0" y="95"/>
                  </a:lnTo>
                  <a:lnTo>
                    <a:pt x="800" y="502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6" name="Google Shape;38826;p37"/>
            <p:cNvSpPr/>
            <p:nvPr/>
          </p:nvSpPr>
          <p:spPr>
            <a:xfrm>
              <a:off x="7282164" y="3266153"/>
              <a:ext cx="59023" cy="9210"/>
            </a:xfrm>
            <a:custGeom>
              <a:avLst/>
              <a:gdLst/>
              <a:ahLst/>
              <a:cxnLst/>
              <a:rect l="l" t="t" r="r" b="b"/>
              <a:pathLst>
                <a:path w="910" h="142" extrusionOk="0">
                  <a:moveTo>
                    <a:pt x="0" y="1"/>
                  </a:moveTo>
                  <a:lnTo>
                    <a:pt x="894" y="142"/>
                  </a:lnTo>
                  <a:lnTo>
                    <a:pt x="909" y="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7" name="Google Shape;38827;p37"/>
            <p:cNvSpPr/>
            <p:nvPr/>
          </p:nvSpPr>
          <p:spPr>
            <a:xfrm>
              <a:off x="7390934" y="3255970"/>
              <a:ext cx="71216" cy="69206"/>
            </a:xfrm>
            <a:custGeom>
              <a:avLst/>
              <a:gdLst/>
              <a:ahLst/>
              <a:cxnLst/>
              <a:rect l="l" t="t" r="r" b="b"/>
              <a:pathLst>
                <a:path w="1098" h="1067" extrusionOk="0">
                  <a:moveTo>
                    <a:pt x="471" y="1"/>
                  </a:moveTo>
                  <a:cubicBezTo>
                    <a:pt x="408" y="48"/>
                    <a:pt x="361" y="126"/>
                    <a:pt x="345" y="189"/>
                  </a:cubicBezTo>
                  <a:cubicBezTo>
                    <a:pt x="220" y="220"/>
                    <a:pt x="95" y="299"/>
                    <a:pt x="0" y="424"/>
                  </a:cubicBezTo>
                  <a:cubicBezTo>
                    <a:pt x="63" y="534"/>
                    <a:pt x="157" y="644"/>
                    <a:pt x="267" y="691"/>
                  </a:cubicBezTo>
                  <a:cubicBezTo>
                    <a:pt x="251" y="785"/>
                    <a:pt x="298" y="926"/>
                    <a:pt x="377" y="1067"/>
                  </a:cubicBezTo>
                  <a:cubicBezTo>
                    <a:pt x="471" y="1035"/>
                    <a:pt x="580" y="973"/>
                    <a:pt x="659" y="894"/>
                  </a:cubicBezTo>
                  <a:cubicBezTo>
                    <a:pt x="718" y="924"/>
                    <a:pt x="797" y="935"/>
                    <a:pt x="882" y="935"/>
                  </a:cubicBezTo>
                  <a:cubicBezTo>
                    <a:pt x="932" y="935"/>
                    <a:pt x="983" y="931"/>
                    <a:pt x="1035" y="926"/>
                  </a:cubicBezTo>
                  <a:cubicBezTo>
                    <a:pt x="1051" y="800"/>
                    <a:pt x="1019" y="675"/>
                    <a:pt x="972" y="581"/>
                  </a:cubicBezTo>
                  <a:cubicBezTo>
                    <a:pt x="1035" y="487"/>
                    <a:pt x="1082" y="361"/>
                    <a:pt x="1098" y="220"/>
                  </a:cubicBezTo>
                  <a:cubicBezTo>
                    <a:pt x="1025" y="193"/>
                    <a:pt x="941" y="176"/>
                    <a:pt x="863" y="176"/>
                  </a:cubicBezTo>
                  <a:cubicBezTo>
                    <a:pt x="806" y="176"/>
                    <a:pt x="752" y="185"/>
                    <a:pt x="706" y="205"/>
                  </a:cubicBezTo>
                  <a:cubicBezTo>
                    <a:pt x="659" y="126"/>
                    <a:pt x="580" y="48"/>
                    <a:pt x="4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8" name="Google Shape;38828;p37"/>
            <p:cNvSpPr/>
            <p:nvPr/>
          </p:nvSpPr>
          <p:spPr>
            <a:xfrm>
              <a:off x="7419408" y="3282173"/>
              <a:ext cx="17318" cy="15761"/>
            </a:xfrm>
            <a:custGeom>
              <a:avLst/>
              <a:gdLst/>
              <a:ahLst/>
              <a:cxnLst/>
              <a:rect l="l" t="t" r="r" b="b"/>
              <a:pathLst>
                <a:path w="267" h="243" extrusionOk="0">
                  <a:moveTo>
                    <a:pt x="141" y="0"/>
                  </a:moveTo>
                  <a:cubicBezTo>
                    <a:pt x="90" y="0"/>
                    <a:pt x="42" y="31"/>
                    <a:pt x="16" y="83"/>
                  </a:cubicBezTo>
                  <a:cubicBezTo>
                    <a:pt x="0" y="146"/>
                    <a:pt x="47" y="224"/>
                    <a:pt x="110" y="240"/>
                  </a:cubicBezTo>
                  <a:cubicBezTo>
                    <a:pt x="118" y="242"/>
                    <a:pt x="127" y="243"/>
                    <a:pt x="135" y="243"/>
                  </a:cubicBezTo>
                  <a:cubicBezTo>
                    <a:pt x="188" y="243"/>
                    <a:pt x="238" y="200"/>
                    <a:pt x="251" y="146"/>
                  </a:cubicBezTo>
                  <a:cubicBezTo>
                    <a:pt x="267" y="83"/>
                    <a:pt x="235" y="20"/>
                    <a:pt x="173" y="4"/>
                  </a:cubicBezTo>
                  <a:cubicBezTo>
                    <a:pt x="162" y="2"/>
                    <a:pt x="151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9" name="Google Shape;38829;p37"/>
            <p:cNvSpPr/>
            <p:nvPr/>
          </p:nvSpPr>
          <p:spPr>
            <a:xfrm>
              <a:off x="7367520" y="3356632"/>
              <a:ext cx="28538" cy="53964"/>
            </a:xfrm>
            <a:custGeom>
              <a:avLst/>
              <a:gdLst/>
              <a:ahLst/>
              <a:cxnLst/>
              <a:rect l="l" t="t" r="r" b="b"/>
              <a:pathLst>
                <a:path w="440" h="832" extrusionOk="0">
                  <a:moveTo>
                    <a:pt x="330" y="1"/>
                  </a:moveTo>
                  <a:lnTo>
                    <a:pt x="1" y="831"/>
                  </a:lnTo>
                  <a:lnTo>
                    <a:pt x="440" y="48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0" name="Google Shape;38830;p37"/>
            <p:cNvSpPr/>
            <p:nvPr/>
          </p:nvSpPr>
          <p:spPr>
            <a:xfrm>
              <a:off x="7781781" y="2872388"/>
              <a:ext cx="129525" cy="97614"/>
            </a:xfrm>
            <a:custGeom>
              <a:avLst/>
              <a:gdLst/>
              <a:ahLst/>
              <a:cxnLst/>
              <a:rect l="l" t="t" r="r" b="b"/>
              <a:pathLst>
                <a:path w="1997" h="1505" extrusionOk="0">
                  <a:moveTo>
                    <a:pt x="1291" y="0"/>
                  </a:moveTo>
                  <a:cubicBezTo>
                    <a:pt x="1100" y="0"/>
                    <a:pt x="866" y="104"/>
                    <a:pt x="589" y="351"/>
                  </a:cubicBezTo>
                  <a:cubicBezTo>
                    <a:pt x="0" y="875"/>
                    <a:pt x="383" y="1504"/>
                    <a:pt x="1252" y="1504"/>
                  </a:cubicBezTo>
                  <a:cubicBezTo>
                    <a:pt x="1447" y="1504"/>
                    <a:pt x="1667" y="1473"/>
                    <a:pt x="1906" y="1401"/>
                  </a:cubicBezTo>
                  <a:cubicBezTo>
                    <a:pt x="1996" y="709"/>
                    <a:pt x="1792" y="0"/>
                    <a:pt x="12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1" name="Google Shape;38831;p37"/>
            <p:cNvSpPr/>
            <p:nvPr/>
          </p:nvSpPr>
          <p:spPr>
            <a:xfrm>
              <a:off x="7686177" y="2868366"/>
              <a:ext cx="153524" cy="103192"/>
            </a:xfrm>
            <a:custGeom>
              <a:avLst/>
              <a:gdLst/>
              <a:ahLst/>
              <a:cxnLst/>
              <a:rect l="l" t="t" r="r" b="b"/>
              <a:pathLst>
                <a:path w="2367" h="1591" extrusionOk="0">
                  <a:moveTo>
                    <a:pt x="780" y="0"/>
                  </a:moveTo>
                  <a:cubicBezTo>
                    <a:pt x="234" y="0"/>
                    <a:pt x="1" y="801"/>
                    <a:pt x="449" y="1572"/>
                  </a:cubicBezTo>
                  <a:cubicBezTo>
                    <a:pt x="531" y="1585"/>
                    <a:pt x="615" y="1591"/>
                    <a:pt x="698" y="1591"/>
                  </a:cubicBezTo>
                  <a:cubicBezTo>
                    <a:pt x="1572" y="1591"/>
                    <a:pt x="2366" y="936"/>
                    <a:pt x="1264" y="177"/>
                  </a:cubicBezTo>
                  <a:cubicBezTo>
                    <a:pt x="1086" y="55"/>
                    <a:pt x="923" y="0"/>
                    <a:pt x="7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2" name="Google Shape;38832;p37"/>
            <p:cNvSpPr/>
            <p:nvPr/>
          </p:nvSpPr>
          <p:spPr>
            <a:xfrm>
              <a:off x="7658287" y="2770817"/>
              <a:ext cx="121288" cy="96058"/>
            </a:xfrm>
            <a:custGeom>
              <a:avLst/>
              <a:gdLst/>
              <a:ahLst/>
              <a:cxnLst/>
              <a:rect l="l" t="t" r="r" b="b"/>
              <a:pathLst>
                <a:path w="1870" h="1481" extrusionOk="0">
                  <a:moveTo>
                    <a:pt x="1031" y="1"/>
                  </a:moveTo>
                  <a:cubicBezTo>
                    <a:pt x="713" y="1"/>
                    <a:pt x="332" y="137"/>
                    <a:pt x="1" y="443"/>
                  </a:cubicBezTo>
                  <a:cubicBezTo>
                    <a:pt x="122" y="936"/>
                    <a:pt x="532" y="1480"/>
                    <a:pt x="956" y="1480"/>
                  </a:cubicBezTo>
                  <a:cubicBezTo>
                    <a:pt x="1193" y="1480"/>
                    <a:pt x="1434" y="1310"/>
                    <a:pt x="1631" y="866"/>
                  </a:cubicBezTo>
                  <a:cubicBezTo>
                    <a:pt x="1870" y="332"/>
                    <a:pt x="1527" y="1"/>
                    <a:pt x="10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3" name="Google Shape;38833;p37"/>
            <p:cNvSpPr/>
            <p:nvPr/>
          </p:nvSpPr>
          <p:spPr>
            <a:xfrm>
              <a:off x="7837820" y="2777108"/>
              <a:ext cx="123493" cy="102544"/>
            </a:xfrm>
            <a:custGeom>
              <a:avLst/>
              <a:gdLst/>
              <a:ahLst/>
              <a:cxnLst/>
              <a:rect l="l" t="t" r="r" b="b"/>
              <a:pathLst>
                <a:path w="1904" h="1581" extrusionOk="0">
                  <a:moveTo>
                    <a:pt x="644" y="0"/>
                  </a:moveTo>
                  <a:cubicBezTo>
                    <a:pt x="247" y="0"/>
                    <a:pt x="0" y="299"/>
                    <a:pt x="117" y="973"/>
                  </a:cubicBezTo>
                  <a:cubicBezTo>
                    <a:pt x="192" y="1387"/>
                    <a:pt x="416" y="1581"/>
                    <a:pt x="699" y="1581"/>
                  </a:cubicBezTo>
                  <a:cubicBezTo>
                    <a:pt x="1069" y="1581"/>
                    <a:pt x="1539" y="1248"/>
                    <a:pt x="1904" y="644"/>
                  </a:cubicBezTo>
                  <a:cubicBezTo>
                    <a:pt x="1463" y="233"/>
                    <a:pt x="995" y="0"/>
                    <a:pt x="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4" name="Google Shape;38834;p37"/>
            <p:cNvSpPr/>
            <p:nvPr/>
          </p:nvSpPr>
          <p:spPr>
            <a:xfrm>
              <a:off x="7727428" y="2689742"/>
              <a:ext cx="155729" cy="117332"/>
            </a:xfrm>
            <a:custGeom>
              <a:avLst/>
              <a:gdLst/>
              <a:ahLst/>
              <a:cxnLst/>
              <a:rect l="l" t="t" r="r" b="b"/>
              <a:pathLst>
                <a:path w="2401" h="1809" extrusionOk="0">
                  <a:moveTo>
                    <a:pt x="1427" y="0"/>
                  </a:moveTo>
                  <a:lnTo>
                    <a:pt x="1427" y="0"/>
                  </a:lnTo>
                  <a:cubicBezTo>
                    <a:pt x="440" y="596"/>
                    <a:pt x="1" y="1693"/>
                    <a:pt x="1286" y="1803"/>
                  </a:cubicBezTo>
                  <a:cubicBezTo>
                    <a:pt x="1329" y="1806"/>
                    <a:pt x="1370" y="1808"/>
                    <a:pt x="1409" y="1808"/>
                  </a:cubicBezTo>
                  <a:cubicBezTo>
                    <a:pt x="2258" y="1808"/>
                    <a:pt x="2400" y="1019"/>
                    <a:pt x="1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5" name="Google Shape;38835;p37"/>
            <p:cNvSpPr/>
            <p:nvPr/>
          </p:nvSpPr>
          <p:spPr>
            <a:xfrm>
              <a:off x="7719321" y="2782167"/>
              <a:ext cx="163707" cy="143535"/>
            </a:xfrm>
            <a:custGeom>
              <a:avLst/>
              <a:gdLst/>
              <a:ahLst/>
              <a:cxnLst/>
              <a:rect l="l" t="t" r="r" b="b"/>
              <a:pathLst>
                <a:path w="2524" h="2213" extrusionOk="0">
                  <a:moveTo>
                    <a:pt x="1259" y="0"/>
                  </a:moveTo>
                  <a:cubicBezTo>
                    <a:pt x="863" y="0"/>
                    <a:pt x="478" y="211"/>
                    <a:pt x="282" y="582"/>
                  </a:cubicBezTo>
                  <a:cubicBezTo>
                    <a:pt x="0" y="1130"/>
                    <a:pt x="204" y="1789"/>
                    <a:pt x="737" y="2086"/>
                  </a:cubicBezTo>
                  <a:cubicBezTo>
                    <a:pt x="904" y="2172"/>
                    <a:pt x="1082" y="2213"/>
                    <a:pt x="1257" y="2213"/>
                  </a:cubicBezTo>
                  <a:cubicBezTo>
                    <a:pt x="1659" y="2213"/>
                    <a:pt x="2045" y="1998"/>
                    <a:pt x="2242" y="1616"/>
                  </a:cubicBezTo>
                  <a:cubicBezTo>
                    <a:pt x="2524" y="1083"/>
                    <a:pt x="2320" y="409"/>
                    <a:pt x="1772" y="127"/>
                  </a:cubicBezTo>
                  <a:cubicBezTo>
                    <a:pt x="1609" y="41"/>
                    <a:pt x="1433" y="0"/>
                    <a:pt x="1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6" name="Google Shape;38836;p37"/>
            <p:cNvSpPr/>
            <p:nvPr/>
          </p:nvSpPr>
          <p:spPr>
            <a:xfrm>
              <a:off x="7783856" y="2869599"/>
              <a:ext cx="115516" cy="87366"/>
            </a:xfrm>
            <a:custGeom>
              <a:avLst/>
              <a:gdLst/>
              <a:ahLst/>
              <a:cxnLst/>
              <a:rect l="l" t="t" r="r" b="b"/>
              <a:pathLst>
                <a:path w="1781" h="1347" extrusionOk="0">
                  <a:moveTo>
                    <a:pt x="1153" y="1"/>
                  </a:moveTo>
                  <a:cubicBezTo>
                    <a:pt x="982" y="1"/>
                    <a:pt x="773" y="94"/>
                    <a:pt x="526" y="315"/>
                  </a:cubicBezTo>
                  <a:cubicBezTo>
                    <a:pt x="1" y="789"/>
                    <a:pt x="344" y="1347"/>
                    <a:pt x="1120" y="1347"/>
                  </a:cubicBezTo>
                  <a:cubicBezTo>
                    <a:pt x="1294" y="1347"/>
                    <a:pt x="1489" y="1319"/>
                    <a:pt x="1701" y="1256"/>
                  </a:cubicBezTo>
                  <a:cubicBezTo>
                    <a:pt x="1781" y="632"/>
                    <a:pt x="1598" y="1"/>
                    <a:pt x="1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7" name="Google Shape;38837;p37"/>
            <p:cNvSpPr/>
            <p:nvPr/>
          </p:nvSpPr>
          <p:spPr>
            <a:xfrm>
              <a:off x="7698630" y="2866421"/>
              <a:ext cx="136660" cy="91777"/>
            </a:xfrm>
            <a:custGeom>
              <a:avLst/>
              <a:gdLst/>
              <a:ahLst/>
              <a:cxnLst/>
              <a:rect l="l" t="t" r="r" b="b"/>
              <a:pathLst>
                <a:path w="2107" h="1415" extrusionOk="0">
                  <a:moveTo>
                    <a:pt x="684" y="0"/>
                  </a:moveTo>
                  <a:cubicBezTo>
                    <a:pt x="202" y="0"/>
                    <a:pt x="1" y="704"/>
                    <a:pt x="398" y="1399"/>
                  </a:cubicBezTo>
                  <a:cubicBezTo>
                    <a:pt x="472" y="1410"/>
                    <a:pt x="547" y="1415"/>
                    <a:pt x="622" y="1415"/>
                  </a:cubicBezTo>
                  <a:cubicBezTo>
                    <a:pt x="1407" y="1415"/>
                    <a:pt x="2107" y="833"/>
                    <a:pt x="1119" y="160"/>
                  </a:cubicBezTo>
                  <a:cubicBezTo>
                    <a:pt x="958" y="49"/>
                    <a:pt x="812" y="0"/>
                    <a:pt x="6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8" name="Google Shape;38838;p37"/>
            <p:cNvSpPr/>
            <p:nvPr/>
          </p:nvSpPr>
          <p:spPr>
            <a:xfrm>
              <a:off x="7673529" y="2778795"/>
              <a:ext cx="108251" cy="86134"/>
            </a:xfrm>
            <a:custGeom>
              <a:avLst/>
              <a:gdLst/>
              <a:ahLst/>
              <a:cxnLst/>
              <a:rect l="l" t="t" r="r" b="b"/>
              <a:pathLst>
                <a:path w="1669" h="1328" extrusionOk="0">
                  <a:moveTo>
                    <a:pt x="919" y="0"/>
                  </a:moveTo>
                  <a:cubicBezTo>
                    <a:pt x="635" y="0"/>
                    <a:pt x="295" y="123"/>
                    <a:pt x="1" y="399"/>
                  </a:cubicBezTo>
                  <a:cubicBezTo>
                    <a:pt x="111" y="840"/>
                    <a:pt x="473" y="1327"/>
                    <a:pt x="850" y="1327"/>
                  </a:cubicBezTo>
                  <a:cubicBezTo>
                    <a:pt x="1062" y="1327"/>
                    <a:pt x="1279" y="1174"/>
                    <a:pt x="1459" y="775"/>
                  </a:cubicBezTo>
                  <a:cubicBezTo>
                    <a:pt x="1669" y="297"/>
                    <a:pt x="1361" y="0"/>
                    <a:pt x="9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9" name="Google Shape;38839;p37"/>
            <p:cNvSpPr/>
            <p:nvPr/>
          </p:nvSpPr>
          <p:spPr>
            <a:xfrm>
              <a:off x="7833215" y="2784827"/>
              <a:ext cx="110846" cy="91453"/>
            </a:xfrm>
            <a:custGeom>
              <a:avLst/>
              <a:gdLst/>
              <a:ahLst/>
              <a:cxnLst/>
              <a:rect l="l" t="t" r="r" b="b"/>
              <a:pathLst>
                <a:path w="1709" h="1410" extrusionOk="0">
                  <a:moveTo>
                    <a:pt x="586" y="1"/>
                  </a:moveTo>
                  <a:cubicBezTo>
                    <a:pt x="226" y="1"/>
                    <a:pt x="1" y="268"/>
                    <a:pt x="110" y="870"/>
                  </a:cubicBezTo>
                  <a:cubicBezTo>
                    <a:pt x="177" y="1237"/>
                    <a:pt x="378" y="1409"/>
                    <a:pt x="630" y="1409"/>
                  </a:cubicBezTo>
                  <a:cubicBezTo>
                    <a:pt x="960" y="1409"/>
                    <a:pt x="1380" y="1114"/>
                    <a:pt x="1708" y="572"/>
                  </a:cubicBezTo>
                  <a:cubicBezTo>
                    <a:pt x="1320" y="206"/>
                    <a:pt x="902" y="1"/>
                    <a:pt x="5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0" name="Google Shape;38840;p37"/>
            <p:cNvSpPr/>
            <p:nvPr/>
          </p:nvSpPr>
          <p:spPr>
            <a:xfrm>
              <a:off x="7735600" y="2706022"/>
              <a:ext cx="138476" cy="105138"/>
            </a:xfrm>
            <a:custGeom>
              <a:avLst/>
              <a:gdLst/>
              <a:ahLst/>
              <a:cxnLst/>
              <a:rect l="l" t="t" r="r" b="b"/>
              <a:pathLst>
                <a:path w="2135" h="1621" extrusionOk="0">
                  <a:moveTo>
                    <a:pt x="1270" y="0"/>
                  </a:moveTo>
                  <a:lnTo>
                    <a:pt x="1270" y="0"/>
                  </a:lnTo>
                  <a:cubicBezTo>
                    <a:pt x="376" y="549"/>
                    <a:pt x="0" y="1521"/>
                    <a:pt x="1144" y="1615"/>
                  </a:cubicBezTo>
                  <a:cubicBezTo>
                    <a:pt x="1187" y="1618"/>
                    <a:pt x="1227" y="1620"/>
                    <a:pt x="1266" y="1620"/>
                  </a:cubicBezTo>
                  <a:cubicBezTo>
                    <a:pt x="2021" y="1620"/>
                    <a:pt x="2134" y="909"/>
                    <a:pt x="12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1" name="Google Shape;38841;p37"/>
            <p:cNvSpPr/>
            <p:nvPr/>
          </p:nvSpPr>
          <p:spPr>
            <a:xfrm>
              <a:off x="7757912" y="2743641"/>
              <a:ext cx="91842" cy="69400"/>
            </a:xfrm>
            <a:custGeom>
              <a:avLst/>
              <a:gdLst/>
              <a:ahLst/>
              <a:cxnLst/>
              <a:rect l="l" t="t" r="r" b="b"/>
              <a:pathLst>
                <a:path w="1416" h="1070" extrusionOk="0">
                  <a:moveTo>
                    <a:pt x="832" y="0"/>
                  </a:moveTo>
                  <a:lnTo>
                    <a:pt x="832" y="0"/>
                  </a:lnTo>
                  <a:cubicBezTo>
                    <a:pt x="252" y="361"/>
                    <a:pt x="1" y="1003"/>
                    <a:pt x="753" y="1066"/>
                  </a:cubicBezTo>
                  <a:cubicBezTo>
                    <a:pt x="779" y="1068"/>
                    <a:pt x="803" y="1069"/>
                    <a:pt x="827" y="1069"/>
                  </a:cubicBezTo>
                  <a:cubicBezTo>
                    <a:pt x="1327" y="1069"/>
                    <a:pt x="1416" y="599"/>
                    <a:pt x="8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2" name="Google Shape;38842;p37"/>
            <p:cNvSpPr/>
            <p:nvPr/>
          </p:nvSpPr>
          <p:spPr>
            <a:xfrm>
              <a:off x="7768095" y="2764980"/>
              <a:ext cx="73032" cy="55066"/>
            </a:xfrm>
            <a:custGeom>
              <a:avLst/>
              <a:gdLst/>
              <a:ahLst/>
              <a:cxnLst/>
              <a:rect l="l" t="t" r="r" b="b"/>
              <a:pathLst>
                <a:path w="1126" h="849" extrusionOk="0">
                  <a:moveTo>
                    <a:pt x="659" y="0"/>
                  </a:moveTo>
                  <a:lnTo>
                    <a:pt x="659" y="0"/>
                  </a:lnTo>
                  <a:cubicBezTo>
                    <a:pt x="204" y="282"/>
                    <a:pt x="1" y="800"/>
                    <a:pt x="596" y="847"/>
                  </a:cubicBezTo>
                  <a:cubicBezTo>
                    <a:pt x="614" y="848"/>
                    <a:pt x="631" y="848"/>
                    <a:pt x="648" y="848"/>
                  </a:cubicBezTo>
                  <a:cubicBezTo>
                    <a:pt x="1057" y="848"/>
                    <a:pt x="1126" y="482"/>
                    <a:pt x="6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3" name="Google Shape;38843;p37"/>
            <p:cNvSpPr/>
            <p:nvPr/>
          </p:nvSpPr>
          <p:spPr>
            <a:xfrm>
              <a:off x="7834447" y="2805647"/>
              <a:ext cx="69984" cy="57531"/>
            </a:xfrm>
            <a:custGeom>
              <a:avLst/>
              <a:gdLst/>
              <a:ahLst/>
              <a:cxnLst/>
              <a:rect l="l" t="t" r="r" b="b"/>
              <a:pathLst>
                <a:path w="1079" h="887" extrusionOk="0">
                  <a:moveTo>
                    <a:pt x="360" y="1"/>
                  </a:moveTo>
                  <a:cubicBezTo>
                    <a:pt x="136" y="1"/>
                    <a:pt x="0" y="167"/>
                    <a:pt x="75" y="549"/>
                  </a:cubicBezTo>
                  <a:cubicBezTo>
                    <a:pt x="115" y="779"/>
                    <a:pt x="241" y="886"/>
                    <a:pt x="399" y="886"/>
                  </a:cubicBezTo>
                  <a:cubicBezTo>
                    <a:pt x="607" y="886"/>
                    <a:pt x="873" y="699"/>
                    <a:pt x="1078" y="361"/>
                  </a:cubicBezTo>
                  <a:cubicBezTo>
                    <a:pt x="827" y="132"/>
                    <a:pt x="559" y="1"/>
                    <a:pt x="3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4" name="Google Shape;38844;p37"/>
            <p:cNvSpPr/>
            <p:nvPr/>
          </p:nvSpPr>
          <p:spPr>
            <a:xfrm>
              <a:off x="7824329" y="2812911"/>
              <a:ext cx="60774" cy="49748"/>
            </a:xfrm>
            <a:custGeom>
              <a:avLst/>
              <a:gdLst/>
              <a:ahLst/>
              <a:cxnLst/>
              <a:rect l="l" t="t" r="r" b="b"/>
              <a:pathLst>
                <a:path w="937" h="767" extrusionOk="0">
                  <a:moveTo>
                    <a:pt x="319" y="0"/>
                  </a:moveTo>
                  <a:cubicBezTo>
                    <a:pt x="123" y="0"/>
                    <a:pt x="0" y="144"/>
                    <a:pt x="58" y="468"/>
                  </a:cubicBezTo>
                  <a:cubicBezTo>
                    <a:pt x="99" y="672"/>
                    <a:pt x="211" y="767"/>
                    <a:pt x="349" y="767"/>
                  </a:cubicBezTo>
                  <a:cubicBezTo>
                    <a:pt x="531" y="767"/>
                    <a:pt x="759" y="605"/>
                    <a:pt x="936" y="311"/>
                  </a:cubicBezTo>
                  <a:cubicBezTo>
                    <a:pt x="723" y="113"/>
                    <a:pt x="492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5" name="Google Shape;38845;p37"/>
            <p:cNvSpPr/>
            <p:nvPr/>
          </p:nvSpPr>
          <p:spPr>
            <a:xfrm>
              <a:off x="7795661" y="2873036"/>
              <a:ext cx="77832" cy="59671"/>
            </a:xfrm>
            <a:custGeom>
              <a:avLst/>
              <a:gdLst/>
              <a:ahLst/>
              <a:cxnLst/>
              <a:rect l="l" t="t" r="r" b="b"/>
              <a:pathLst>
                <a:path w="1200" h="920" extrusionOk="0">
                  <a:moveTo>
                    <a:pt x="783" y="1"/>
                  </a:moveTo>
                  <a:cubicBezTo>
                    <a:pt x="669" y="1"/>
                    <a:pt x="528" y="64"/>
                    <a:pt x="359" y="215"/>
                  </a:cubicBezTo>
                  <a:cubicBezTo>
                    <a:pt x="0" y="536"/>
                    <a:pt x="239" y="919"/>
                    <a:pt x="759" y="919"/>
                  </a:cubicBezTo>
                  <a:cubicBezTo>
                    <a:pt x="874" y="919"/>
                    <a:pt x="1004" y="901"/>
                    <a:pt x="1143" y="858"/>
                  </a:cubicBezTo>
                  <a:cubicBezTo>
                    <a:pt x="1200" y="438"/>
                    <a:pt x="1084" y="1"/>
                    <a:pt x="7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6" name="Google Shape;38846;p37"/>
            <p:cNvSpPr/>
            <p:nvPr/>
          </p:nvSpPr>
          <p:spPr>
            <a:xfrm>
              <a:off x="7785413" y="2861686"/>
              <a:ext cx="77897" cy="58893"/>
            </a:xfrm>
            <a:custGeom>
              <a:avLst/>
              <a:gdLst/>
              <a:ahLst/>
              <a:cxnLst/>
              <a:rect l="l" t="t" r="r" b="b"/>
              <a:pathLst>
                <a:path w="1201" h="908" extrusionOk="0">
                  <a:moveTo>
                    <a:pt x="776" y="1"/>
                  </a:moveTo>
                  <a:cubicBezTo>
                    <a:pt x="659" y="1"/>
                    <a:pt x="516" y="65"/>
                    <a:pt x="345" y="218"/>
                  </a:cubicBezTo>
                  <a:cubicBezTo>
                    <a:pt x="0" y="537"/>
                    <a:pt x="227" y="908"/>
                    <a:pt x="746" y="908"/>
                  </a:cubicBezTo>
                  <a:cubicBezTo>
                    <a:pt x="865" y="908"/>
                    <a:pt x="999" y="888"/>
                    <a:pt x="1144" y="845"/>
                  </a:cubicBezTo>
                  <a:cubicBezTo>
                    <a:pt x="1201" y="427"/>
                    <a:pt x="1078" y="1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7" name="Google Shape;38847;p37"/>
            <p:cNvSpPr/>
            <p:nvPr/>
          </p:nvSpPr>
          <p:spPr>
            <a:xfrm>
              <a:off x="7726261" y="2871480"/>
              <a:ext cx="96382" cy="64147"/>
            </a:xfrm>
            <a:custGeom>
              <a:avLst/>
              <a:gdLst/>
              <a:ahLst/>
              <a:cxnLst/>
              <a:rect l="l" t="t" r="r" b="b"/>
              <a:pathLst>
                <a:path w="1486" h="989" extrusionOk="0">
                  <a:moveTo>
                    <a:pt x="490" y="0"/>
                  </a:moveTo>
                  <a:cubicBezTo>
                    <a:pt x="146" y="0"/>
                    <a:pt x="0" y="493"/>
                    <a:pt x="285" y="976"/>
                  </a:cubicBezTo>
                  <a:cubicBezTo>
                    <a:pt x="341" y="984"/>
                    <a:pt x="398" y="989"/>
                    <a:pt x="454" y="989"/>
                  </a:cubicBezTo>
                  <a:cubicBezTo>
                    <a:pt x="1005" y="989"/>
                    <a:pt x="1486" y="584"/>
                    <a:pt x="802" y="114"/>
                  </a:cubicBezTo>
                  <a:cubicBezTo>
                    <a:pt x="687" y="35"/>
                    <a:pt x="582" y="0"/>
                    <a:pt x="4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8" name="Google Shape;38848;p37"/>
            <p:cNvSpPr/>
            <p:nvPr/>
          </p:nvSpPr>
          <p:spPr>
            <a:xfrm>
              <a:off x="7741373" y="2858767"/>
              <a:ext cx="95539" cy="64665"/>
            </a:xfrm>
            <a:custGeom>
              <a:avLst/>
              <a:gdLst/>
              <a:ahLst/>
              <a:cxnLst/>
              <a:rect l="l" t="t" r="r" b="b"/>
              <a:pathLst>
                <a:path w="1473" h="997" extrusionOk="0">
                  <a:moveTo>
                    <a:pt x="493" y="0"/>
                  </a:moveTo>
                  <a:cubicBezTo>
                    <a:pt x="150" y="0"/>
                    <a:pt x="0" y="497"/>
                    <a:pt x="287" y="984"/>
                  </a:cubicBezTo>
                  <a:cubicBezTo>
                    <a:pt x="342" y="992"/>
                    <a:pt x="397" y="997"/>
                    <a:pt x="452" y="997"/>
                  </a:cubicBezTo>
                  <a:cubicBezTo>
                    <a:pt x="992" y="997"/>
                    <a:pt x="1472" y="590"/>
                    <a:pt x="789" y="106"/>
                  </a:cubicBezTo>
                  <a:cubicBezTo>
                    <a:pt x="680" y="33"/>
                    <a:pt x="580" y="0"/>
                    <a:pt x="4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9" name="Google Shape;38849;p37"/>
            <p:cNvSpPr/>
            <p:nvPr/>
          </p:nvSpPr>
          <p:spPr>
            <a:xfrm>
              <a:off x="7702003" y="2798642"/>
              <a:ext cx="73422" cy="57855"/>
            </a:xfrm>
            <a:custGeom>
              <a:avLst/>
              <a:gdLst/>
              <a:ahLst/>
              <a:cxnLst/>
              <a:rect l="l" t="t" r="r" b="b"/>
              <a:pathLst>
                <a:path w="1132" h="892" extrusionOk="0">
                  <a:moveTo>
                    <a:pt x="624" y="1"/>
                  </a:moveTo>
                  <a:cubicBezTo>
                    <a:pt x="432" y="1"/>
                    <a:pt x="202" y="82"/>
                    <a:pt x="1" y="265"/>
                  </a:cubicBezTo>
                  <a:cubicBezTo>
                    <a:pt x="81" y="565"/>
                    <a:pt x="327" y="891"/>
                    <a:pt x="581" y="891"/>
                  </a:cubicBezTo>
                  <a:cubicBezTo>
                    <a:pt x="724" y="891"/>
                    <a:pt x="869" y="787"/>
                    <a:pt x="988" y="516"/>
                  </a:cubicBezTo>
                  <a:cubicBezTo>
                    <a:pt x="1132" y="200"/>
                    <a:pt x="925" y="1"/>
                    <a:pt x="6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0" name="Google Shape;38850;p37"/>
            <p:cNvSpPr/>
            <p:nvPr/>
          </p:nvSpPr>
          <p:spPr>
            <a:xfrm>
              <a:off x="7723407" y="2807852"/>
              <a:ext cx="72384" cy="57790"/>
            </a:xfrm>
            <a:custGeom>
              <a:avLst/>
              <a:gdLst/>
              <a:ahLst/>
              <a:cxnLst/>
              <a:rect l="l" t="t" r="r" b="b"/>
              <a:pathLst>
                <a:path w="1116" h="891" extrusionOk="0">
                  <a:moveTo>
                    <a:pt x="611" y="0"/>
                  </a:moveTo>
                  <a:cubicBezTo>
                    <a:pt x="422" y="0"/>
                    <a:pt x="195" y="81"/>
                    <a:pt x="0" y="264"/>
                  </a:cubicBezTo>
                  <a:cubicBezTo>
                    <a:pt x="70" y="564"/>
                    <a:pt x="313" y="891"/>
                    <a:pt x="565" y="891"/>
                  </a:cubicBezTo>
                  <a:cubicBezTo>
                    <a:pt x="708" y="891"/>
                    <a:pt x="853" y="786"/>
                    <a:pt x="972" y="515"/>
                  </a:cubicBezTo>
                  <a:cubicBezTo>
                    <a:pt x="1115" y="199"/>
                    <a:pt x="908" y="0"/>
                    <a:pt x="6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1" name="Google Shape;38851;p37"/>
            <p:cNvSpPr/>
            <p:nvPr/>
          </p:nvSpPr>
          <p:spPr>
            <a:xfrm>
              <a:off x="7746756" y="2816997"/>
              <a:ext cx="73422" cy="57790"/>
            </a:xfrm>
            <a:custGeom>
              <a:avLst/>
              <a:gdLst/>
              <a:ahLst/>
              <a:cxnLst/>
              <a:rect l="l" t="t" r="r" b="b"/>
              <a:pathLst>
                <a:path w="1132" h="891" extrusionOk="0">
                  <a:moveTo>
                    <a:pt x="624" y="0"/>
                  </a:moveTo>
                  <a:cubicBezTo>
                    <a:pt x="432" y="0"/>
                    <a:pt x="202" y="81"/>
                    <a:pt x="1" y="264"/>
                  </a:cubicBezTo>
                  <a:cubicBezTo>
                    <a:pt x="81" y="565"/>
                    <a:pt x="327" y="891"/>
                    <a:pt x="581" y="891"/>
                  </a:cubicBezTo>
                  <a:cubicBezTo>
                    <a:pt x="724" y="891"/>
                    <a:pt x="869" y="787"/>
                    <a:pt x="988" y="515"/>
                  </a:cubicBezTo>
                  <a:cubicBezTo>
                    <a:pt x="1132" y="199"/>
                    <a:pt x="924" y="0"/>
                    <a:pt x="6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2" name="Google Shape;38852;p37"/>
            <p:cNvSpPr/>
            <p:nvPr/>
          </p:nvSpPr>
          <p:spPr>
            <a:xfrm>
              <a:off x="7760831" y="2851373"/>
              <a:ext cx="80556" cy="60060"/>
            </a:xfrm>
            <a:custGeom>
              <a:avLst/>
              <a:gdLst/>
              <a:ahLst/>
              <a:cxnLst/>
              <a:rect l="l" t="t" r="r" b="b"/>
              <a:pathLst>
                <a:path w="1242" h="926" extrusionOk="0">
                  <a:moveTo>
                    <a:pt x="393" y="0"/>
                  </a:moveTo>
                  <a:cubicBezTo>
                    <a:pt x="118" y="0"/>
                    <a:pt x="1" y="425"/>
                    <a:pt x="160" y="925"/>
                  </a:cubicBezTo>
                  <a:cubicBezTo>
                    <a:pt x="630" y="894"/>
                    <a:pt x="1241" y="533"/>
                    <a:pt x="661" y="110"/>
                  </a:cubicBezTo>
                  <a:cubicBezTo>
                    <a:pt x="561" y="34"/>
                    <a:pt x="470" y="0"/>
                    <a:pt x="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3" name="Google Shape;38853;p37"/>
            <p:cNvSpPr/>
            <p:nvPr/>
          </p:nvSpPr>
          <p:spPr>
            <a:xfrm>
              <a:off x="7777241" y="2856043"/>
              <a:ext cx="76665" cy="56363"/>
            </a:xfrm>
            <a:custGeom>
              <a:avLst/>
              <a:gdLst/>
              <a:ahLst/>
              <a:cxnLst/>
              <a:rect l="l" t="t" r="r" b="b"/>
              <a:pathLst>
                <a:path w="1182" h="869" extrusionOk="0">
                  <a:moveTo>
                    <a:pt x="798" y="1"/>
                  </a:moveTo>
                  <a:cubicBezTo>
                    <a:pt x="713" y="1"/>
                    <a:pt x="610" y="35"/>
                    <a:pt x="487" y="117"/>
                  </a:cubicBezTo>
                  <a:cubicBezTo>
                    <a:pt x="1" y="430"/>
                    <a:pt x="408" y="838"/>
                    <a:pt x="1082" y="869"/>
                  </a:cubicBezTo>
                  <a:cubicBezTo>
                    <a:pt x="1182" y="509"/>
                    <a:pt x="1123" y="1"/>
                    <a:pt x="7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4" name="Google Shape;38854;p37"/>
            <p:cNvSpPr/>
            <p:nvPr/>
          </p:nvSpPr>
          <p:spPr>
            <a:xfrm>
              <a:off x="7803444" y="2826337"/>
              <a:ext cx="66417" cy="54223"/>
            </a:xfrm>
            <a:custGeom>
              <a:avLst/>
              <a:gdLst/>
              <a:ahLst/>
              <a:cxnLst/>
              <a:rect l="l" t="t" r="r" b="b"/>
              <a:pathLst>
                <a:path w="1024" h="836" extrusionOk="0">
                  <a:moveTo>
                    <a:pt x="452" y="0"/>
                  </a:moveTo>
                  <a:cubicBezTo>
                    <a:pt x="191" y="0"/>
                    <a:pt x="1" y="147"/>
                    <a:pt x="130" y="543"/>
                  </a:cubicBezTo>
                  <a:cubicBezTo>
                    <a:pt x="194" y="746"/>
                    <a:pt x="302" y="836"/>
                    <a:pt x="426" y="836"/>
                  </a:cubicBezTo>
                  <a:cubicBezTo>
                    <a:pt x="635" y="836"/>
                    <a:pt x="885" y="578"/>
                    <a:pt x="1023" y="183"/>
                  </a:cubicBezTo>
                  <a:cubicBezTo>
                    <a:pt x="855" y="73"/>
                    <a:pt x="636" y="0"/>
                    <a:pt x="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5" name="Google Shape;38855;p37"/>
            <p:cNvSpPr/>
            <p:nvPr/>
          </p:nvSpPr>
          <p:spPr>
            <a:xfrm>
              <a:off x="7760961" y="2798512"/>
              <a:ext cx="83021" cy="63238"/>
            </a:xfrm>
            <a:custGeom>
              <a:avLst/>
              <a:gdLst/>
              <a:ahLst/>
              <a:cxnLst/>
              <a:rect l="l" t="t" r="r" b="b"/>
              <a:pathLst>
                <a:path w="1280" h="975" extrusionOk="0">
                  <a:moveTo>
                    <a:pt x="706" y="0"/>
                  </a:moveTo>
                  <a:cubicBezTo>
                    <a:pt x="314" y="283"/>
                    <a:pt x="1" y="910"/>
                    <a:pt x="706" y="972"/>
                  </a:cubicBezTo>
                  <a:cubicBezTo>
                    <a:pt x="729" y="974"/>
                    <a:pt x="750" y="975"/>
                    <a:pt x="770" y="975"/>
                  </a:cubicBezTo>
                  <a:cubicBezTo>
                    <a:pt x="1280" y="975"/>
                    <a:pt x="1189" y="423"/>
                    <a:pt x="7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6" name="Google Shape;38856;p37"/>
            <p:cNvSpPr/>
            <p:nvPr/>
          </p:nvSpPr>
          <p:spPr>
            <a:xfrm>
              <a:off x="7808763" y="2709070"/>
              <a:ext cx="8237" cy="59023"/>
            </a:xfrm>
            <a:custGeom>
              <a:avLst/>
              <a:gdLst/>
              <a:ahLst/>
              <a:cxnLst/>
              <a:rect l="l" t="t" r="r" b="b"/>
              <a:pathLst>
                <a:path w="127" h="910" extrusionOk="0">
                  <a:moveTo>
                    <a:pt x="110" y="0"/>
                  </a:moveTo>
                  <a:lnTo>
                    <a:pt x="1" y="894"/>
                  </a:lnTo>
                  <a:lnTo>
                    <a:pt x="126" y="909"/>
                  </a:lnTo>
                  <a:lnTo>
                    <a:pt x="126" y="909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7" name="Google Shape;38857;p37"/>
            <p:cNvSpPr/>
            <p:nvPr/>
          </p:nvSpPr>
          <p:spPr>
            <a:xfrm>
              <a:off x="7888086" y="2818813"/>
              <a:ext cx="57985" cy="17382"/>
            </a:xfrm>
            <a:custGeom>
              <a:avLst/>
              <a:gdLst/>
              <a:ahLst/>
              <a:cxnLst/>
              <a:rect l="l" t="t" r="r" b="b"/>
              <a:pathLst>
                <a:path w="894" h="268" extrusionOk="0">
                  <a:moveTo>
                    <a:pt x="894" y="1"/>
                  </a:moveTo>
                  <a:lnTo>
                    <a:pt x="0" y="142"/>
                  </a:lnTo>
                  <a:lnTo>
                    <a:pt x="16" y="267"/>
                  </a:lnTo>
                  <a:lnTo>
                    <a:pt x="8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8" name="Google Shape;38858;p37"/>
            <p:cNvSpPr/>
            <p:nvPr/>
          </p:nvSpPr>
          <p:spPr>
            <a:xfrm>
              <a:off x="7856564" y="2915455"/>
              <a:ext cx="44753" cy="42743"/>
            </a:xfrm>
            <a:custGeom>
              <a:avLst/>
              <a:gdLst/>
              <a:ahLst/>
              <a:cxnLst/>
              <a:rect l="l" t="t" r="r" b="b"/>
              <a:pathLst>
                <a:path w="690" h="659" extrusionOk="0">
                  <a:moveTo>
                    <a:pt x="79" y="0"/>
                  </a:moveTo>
                  <a:lnTo>
                    <a:pt x="0" y="78"/>
                  </a:lnTo>
                  <a:lnTo>
                    <a:pt x="690" y="658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9" name="Google Shape;38859;p37"/>
            <p:cNvSpPr/>
            <p:nvPr/>
          </p:nvSpPr>
          <p:spPr>
            <a:xfrm>
              <a:off x="7667433" y="2804609"/>
              <a:ext cx="57012" cy="22442"/>
            </a:xfrm>
            <a:custGeom>
              <a:avLst/>
              <a:gdLst/>
              <a:ahLst/>
              <a:cxnLst/>
              <a:rect l="l" t="t" r="r" b="b"/>
              <a:pathLst>
                <a:path w="879" h="346" extrusionOk="0">
                  <a:moveTo>
                    <a:pt x="1" y="1"/>
                  </a:moveTo>
                  <a:lnTo>
                    <a:pt x="832" y="345"/>
                  </a:lnTo>
                  <a:lnTo>
                    <a:pt x="879" y="2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0" name="Google Shape;38860;p37"/>
            <p:cNvSpPr/>
            <p:nvPr/>
          </p:nvSpPr>
          <p:spPr>
            <a:xfrm>
              <a:off x="7770171" y="2824975"/>
              <a:ext cx="72189" cy="67130"/>
            </a:xfrm>
            <a:custGeom>
              <a:avLst/>
              <a:gdLst/>
              <a:ahLst/>
              <a:cxnLst/>
              <a:rect l="l" t="t" r="r" b="b"/>
              <a:pathLst>
                <a:path w="1113" h="1035" extrusionOk="0">
                  <a:moveTo>
                    <a:pt x="549" y="0"/>
                  </a:moveTo>
                  <a:cubicBezTo>
                    <a:pt x="486" y="47"/>
                    <a:pt x="423" y="110"/>
                    <a:pt x="376" y="172"/>
                  </a:cubicBezTo>
                  <a:cubicBezTo>
                    <a:pt x="266" y="172"/>
                    <a:pt x="125" y="204"/>
                    <a:pt x="0" y="329"/>
                  </a:cubicBezTo>
                  <a:cubicBezTo>
                    <a:pt x="31" y="439"/>
                    <a:pt x="110" y="564"/>
                    <a:pt x="204" y="627"/>
                  </a:cubicBezTo>
                  <a:cubicBezTo>
                    <a:pt x="172" y="737"/>
                    <a:pt x="172" y="878"/>
                    <a:pt x="219" y="1019"/>
                  </a:cubicBezTo>
                  <a:cubicBezTo>
                    <a:pt x="329" y="1019"/>
                    <a:pt x="455" y="972"/>
                    <a:pt x="533" y="925"/>
                  </a:cubicBezTo>
                  <a:cubicBezTo>
                    <a:pt x="611" y="988"/>
                    <a:pt x="752" y="1019"/>
                    <a:pt x="909" y="1035"/>
                  </a:cubicBezTo>
                  <a:cubicBezTo>
                    <a:pt x="940" y="925"/>
                    <a:pt x="940" y="784"/>
                    <a:pt x="909" y="674"/>
                  </a:cubicBezTo>
                  <a:cubicBezTo>
                    <a:pt x="988" y="611"/>
                    <a:pt x="1066" y="502"/>
                    <a:pt x="1113" y="361"/>
                  </a:cubicBezTo>
                  <a:cubicBezTo>
                    <a:pt x="1003" y="282"/>
                    <a:pt x="846" y="251"/>
                    <a:pt x="737" y="251"/>
                  </a:cubicBezTo>
                  <a:cubicBezTo>
                    <a:pt x="705" y="172"/>
                    <a:pt x="643" y="7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1" name="Google Shape;38861;p37"/>
            <p:cNvSpPr/>
            <p:nvPr/>
          </p:nvSpPr>
          <p:spPr>
            <a:xfrm>
              <a:off x="7795531" y="2852411"/>
              <a:ext cx="18420" cy="15307"/>
            </a:xfrm>
            <a:custGeom>
              <a:avLst/>
              <a:gdLst/>
              <a:ahLst/>
              <a:cxnLst/>
              <a:rect l="l" t="t" r="r" b="b"/>
              <a:pathLst>
                <a:path w="284" h="236" extrusionOk="0">
                  <a:moveTo>
                    <a:pt x="143" y="0"/>
                  </a:moveTo>
                  <a:cubicBezTo>
                    <a:pt x="104" y="0"/>
                    <a:pt x="69" y="21"/>
                    <a:pt x="48" y="63"/>
                  </a:cubicBezTo>
                  <a:cubicBezTo>
                    <a:pt x="1" y="126"/>
                    <a:pt x="32" y="188"/>
                    <a:pt x="95" y="220"/>
                  </a:cubicBezTo>
                  <a:cubicBezTo>
                    <a:pt x="111" y="230"/>
                    <a:pt x="130" y="235"/>
                    <a:pt x="149" y="235"/>
                  </a:cubicBezTo>
                  <a:cubicBezTo>
                    <a:pt x="189" y="235"/>
                    <a:pt x="231" y="214"/>
                    <a:pt x="252" y="173"/>
                  </a:cubicBezTo>
                  <a:cubicBezTo>
                    <a:pt x="283" y="110"/>
                    <a:pt x="267" y="47"/>
                    <a:pt x="205" y="16"/>
                  </a:cubicBezTo>
                  <a:cubicBezTo>
                    <a:pt x="184" y="5"/>
                    <a:pt x="163" y="0"/>
                    <a:pt x="1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2" name="Google Shape;38862;p37"/>
            <p:cNvSpPr/>
            <p:nvPr/>
          </p:nvSpPr>
          <p:spPr>
            <a:xfrm>
              <a:off x="7719321" y="2916428"/>
              <a:ext cx="38657" cy="48904"/>
            </a:xfrm>
            <a:custGeom>
              <a:avLst/>
              <a:gdLst/>
              <a:ahLst/>
              <a:cxnLst/>
              <a:rect l="l" t="t" r="r" b="b"/>
              <a:pathLst>
                <a:path w="596" h="754" extrusionOk="0">
                  <a:moveTo>
                    <a:pt x="502" y="1"/>
                  </a:moveTo>
                  <a:lnTo>
                    <a:pt x="0" y="753"/>
                  </a:lnTo>
                  <a:lnTo>
                    <a:pt x="596" y="79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863" name="Google Shape;38863;p37"/>
          <p:cNvGrpSpPr/>
          <p:nvPr/>
        </p:nvGrpSpPr>
        <p:grpSpPr>
          <a:xfrm>
            <a:off x="6620595" y="835887"/>
            <a:ext cx="1876850" cy="4307525"/>
            <a:chOff x="6898620" y="835887"/>
            <a:chExt cx="1876850" cy="4307525"/>
          </a:xfrm>
        </p:grpSpPr>
        <p:sp>
          <p:nvSpPr>
            <p:cNvPr id="38864" name="Google Shape;38864;p37"/>
            <p:cNvSpPr/>
            <p:nvPr/>
          </p:nvSpPr>
          <p:spPr>
            <a:xfrm>
              <a:off x="7193148" y="835887"/>
              <a:ext cx="1478978" cy="1442892"/>
            </a:xfrm>
            <a:custGeom>
              <a:avLst/>
              <a:gdLst/>
              <a:ahLst/>
              <a:cxnLst/>
              <a:rect l="l" t="t" r="r" b="b"/>
              <a:pathLst>
                <a:path w="25660" h="25035" extrusionOk="0">
                  <a:moveTo>
                    <a:pt x="4936" y="0"/>
                  </a:moveTo>
                  <a:cubicBezTo>
                    <a:pt x="4028" y="0"/>
                    <a:pt x="3173" y="92"/>
                    <a:pt x="2399" y="301"/>
                  </a:cubicBezTo>
                  <a:cubicBezTo>
                    <a:pt x="1" y="6649"/>
                    <a:pt x="9515" y="20411"/>
                    <a:pt x="22760" y="25035"/>
                  </a:cubicBezTo>
                  <a:cubicBezTo>
                    <a:pt x="25660" y="19737"/>
                    <a:pt x="21036" y="6069"/>
                    <a:pt x="20942" y="4862"/>
                  </a:cubicBezTo>
                  <a:cubicBezTo>
                    <a:pt x="20625" y="4738"/>
                    <a:pt x="11455" y="0"/>
                    <a:pt x="49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5" name="Google Shape;38865;p37"/>
            <p:cNvSpPr/>
            <p:nvPr/>
          </p:nvSpPr>
          <p:spPr>
            <a:xfrm>
              <a:off x="7472344" y="1115186"/>
              <a:ext cx="1199782" cy="1163593"/>
            </a:xfrm>
            <a:custGeom>
              <a:avLst/>
              <a:gdLst/>
              <a:ahLst/>
              <a:cxnLst/>
              <a:rect l="l" t="t" r="r" b="b"/>
              <a:pathLst>
                <a:path w="20816" h="20189" extrusionOk="0">
                  <a:moveTo>
                    <a:pt x="16066" y="0"/>
                  </a:moveTo>
                  <a:cubicBezTo>
                    <a:pt x="15377" y="3401"/>
                    <a:pt x="10063" y="6050"/>
                    <a:pt x="3605" y="6050"/>
                  </a:cubicBezTo>
                  <a:cubicBezTo>
                    <a:pt x="2351" y="6050"/>
                    <a:pt x="1144" y="5956"/>
                    <a:pt x="0" y="5768"/>
                  </a:cubicBezTo>
                  <a:lnTo>
                    <a:pt x="0" y="5768"/>
                  </a:lnTo>
                  <a:cubicBezTo>
                    <a:pt x="3511" y="11489"/>
                    <a:pt x="10063" y="17446"/>
                    <a:pt x="17916" y="20189"/>
                  </a:cubicBezTo>
                  <a:cubicBezTo>
                    <a:pt x="20816" y="14891"/>
                    <a:pt x="16192" y="1223"/>
                    <a:pt x="16098" y="16"/>
                  </a:cubicBezTo>
                  <a:cubicBezTo>
                    <a:pt x="16098" y="16"/>
                    <a:pt x="16082" y="16"/>
                    <a:pt x="16066" y="0"/>
                  </a:cubicBezTo>
                  <a:close/>
                </a:path>
              </a:pathLst>
            </a:custGeom>
            <a:solidFill>
              <a:srgbClr val="5B3C34">
                <a:alpha val="9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6" name="Google Shape;38866;p37"/>
            <p:cNvSpPr/>
            <p:nvPr/>
          </p:nvSpPr>
          <p:spPr>
            <a:xfrm>
              <a:off x="6987958" y="836002"/>
              <a:ext cx="1787512" cy="1460183"/>
            </a:xfrm>
            <a:custGeom>
              <a:avLst/>
              <a:gdLst/>
              <a:ahLst/>
              <a:cxnLst/>
              <a:rect l="l" t="t" r="r" b="b"/>
              <a:pathLst>
                <a:path w="31013" h="25335" extrusionOk="0">
                  <a:moveTo>
                    <a:pt x="8400" y="1"/>
                  </a:moveTo>
                  <a:cubicBezTo>
                    <a:pt x="7531" y="1"/>
                    <a:pt x="6672" y="102"/>
                    <a:pt x="5834" y="314"/>
                  </a:cubicBezTo>
                  <a:cubicBezTo>
                    <a:pt x="0" y="8288"/>
                    <a:pt x="11231" y="25335"/>
                    <a:pt x="23722" y="25335"/>
                  </a:cubicBezTo>
                  <a:cubicBezTo>
                    <a:pt x="24589" y="25335"/>
                    <a:pt x="25462" y="25253"/>
                    <a:pt x="26336" y="25080"/>
                  </a:cubicBezTo>
                  <a:cubicBezTo>
                    <a:pt x="31013" y="14828"/>
                    <a:pt x="18942" y="1"/>
                    <a:pt x="84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7" name="Google Shape;38867;p37"/>
            <p:cNvSpPr/>
            <p:nvPr/>
          </p:nvSpPr>
          <p:spPr>
            <a:xfrm>
              <a:off x="7150727" y="835945"/>
              <a:ext cx="1272982" cy="939681"/>
            </a:xfrm>
            <a:custGeom>
              <a:avLst/>
              <a:gdLst/>
              <a:ahLst/>
              <a:cxnLst/>
              <a:rect l="l" t="t" r="r" b="b"/>
              <a:pathLst>
                <a:path w="22086" h="16304" extrusionOk="0">
                  <a:moveTo>
                    <a:pt x="5580" y="0"/>
                  </a:moveTo>
                  <a:cubicBezTo>
                    <a:pt x="4709" y="0"/>
                    <a:pt x="3849" y="101"/>
                    <a:pt x="3010" y="315"/>
                  </a:cubicBezTo>
                  <a:cubicBezTo>
                    <a:pt x="0" y="4422"/>
                    <a:pt x="1536" y="10958"/>
                    <a:pt x="5439" y="16303"/>
                  </a:cubicBezTo>
                  <a:cubicBezTo>
                    <a:pt x="4906" y="13168"/>
                    <a:pt x="5564" y="10315"/>
                    <a:pt x="7555" y="8591"/>
                  </a:cubicBezTo>
                  <a:cubicBezTo>
                    <a:pt x="8791" y="7503"/>
                    <a:pt x="10392" y="6986"/>
                    <a:pt x="12164" y="6986"/>
                  </a:cubicBezTo>
                  <a:cubicBezTo>
                    <a:pt x="15292" y="6986"/>
                    <a:pt x="18954" y="8595"/>
                    <a:pt x="22085" y="11507"/>
                  </a:cubicBezTo>
                  <a:cubicBezTo>
                    <a:pt x="18552" y="5169"/>
                    <a:pt x="11798" y="0"/>
                    <a:pt x="5580" y="0"/>
                  </a:cubicBezTo>
                  <a:close/>
                </a:path>
              </a:pathLst>
            </a:custGeom>
            <a:solidFill>
              <a:srgbClr val="5B3C34">
                <a:alpha val="9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8" name="Google Shape;38868;p37"/>
            <p:cNvSpPr/>
            <p:nvPr/>
          </p:nvSpPr>
          <p:spPr>
            <a:xfrm>
              <a:off x="6963693" y="1423245"/>
              <a:ext cx="1098628" cy="1173506"/>
            </a:xfrm>
            <a:custGeom>
              <a:avLst/>
              <a:gdLst/>
              <a:ahLst/>
              <a:cxnLst/>
              <a:rect l="l" t="t" r="r" b="b"/>
              <a:pathLst>
                <a:path w="19061" h="20361" extrusionOk="0">
                  <a:moveTo>
                    <a:pt x="18904" y="0"/>
                  </a:moveTo>
                  <a:lnTo>
                    <a:pt x="1" y="20220"/>
                  </a:lnTo>
                  <a:lnTo>
                    <a:pt x="157" y="20361"/>
                  </a:lnTo>
                  <a:lnTo>
                    <a:pt x="19061" y="141"/>
                  </a:lnTo>
                  <a:lnTo>
                    <a:pt x="1890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9" name="Google Shape;38869;p37"/>
            <p:cNvSpPr/>
            <p:nvPr/>
          </p:nvSpPr>
          <p:spPr>
            <a:xfrm>
              <a:off x="7639839" y="1089481"/>
              <a:ext cx="642946" cy="545976"/>
            </a:xfrm>
            <a:custGeom>
              <a:avLst/>
              <a:gdLst/>
              <a:ahLst/>
              <a:cxnLst/>
              <a:rect l="l" t="t" r="r" b="b"/>
              <a:pathLst>
                <a:path w="11155" h="9473" extrusionOk="0">
                  <a:moveTo>
                    <a:pt x="3421" y="0"/>
                  </a:moveTo>
                  <a:cubicBezTo>
                    <a:pt x="1912" y="0"/>
                    <a:pt x="444" y="784"/>
                    <a:pt x="213" y="2782"/>
                  </a:cubicBezTo>
                  <a:cubicBezTo>
                    <a:pt x="1" y="4641"/>
                    <a:pt x="3964" y="9473"/>
                    <a:pt x="6896" y="9473"/>
                  </a:cubicBezTo>
                  <a:cubicBezTo>
                    <a:pt x="7424" y="9473"/>
                    <a:pt x="7918" y="9316"/>
                    <a:pt x="8348" y="8957"/>
                  </a:cubicBezTo>
                  <a:cubicBezTo>
                    <a:pt x="11154" y="6622"/>
                    <a:pt x="8176" y="681"/>
                    <a:pt x="4116" y="54"/>
                  </a:cubicBezTo>
                  <a:cubicBezTo>
                    <a:pt x="3887" y="19"/>
                    <a:pt x="3653" y="0"/>
                    <a:pt x="34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0" name="Google Shape;38870;p37"/>
            <p:cNvSpPr/>
            <p:nvPr/>
          </p:nvSpPr>
          <p:spPr>
            <a:xfrm>
              <a:off x="7933156" y="2501020"/>
              <a:ext cx="453492" cy="1258114"/>
            </a:xfrm>
            <a:custGeom>
              <a:avLst/>
              <a:gdLst/>
              <a:ahLst/>
              <a:cxnLst/>
              <a:rect l="l" t="t" r="r" b="b"/>
              <a:pathLst>
                <a:path w="7868" h="21829" extrusionOk="0">
                  <a:moveTo>
                    <a:pt x="3591" y="1"/>
                  </a:moveTo>
                  <a:cubicBezTo>
                    <a:pt x="3027" y="1"/>
                    <a:pt x="2473" y="260"/>
                    <a:pt x="1990" y="877"/>
                  </a:cubicBezTo>
                  <a:cubicBezTo>
                    <a:pt x="1363" y="1677"/>
                    <a:pt x="1018" y="9530"/>
                    <a:pt x="845" y="11348"/>
                  </a:cubicBezTo>
                  <a:cubicBezTo>
                    <a:pt x="1" y="20173"/>
                    <a:pt x="2614" y="21829"/>
                    <a:pt x="4330" y="21829"/>
                  </a:cubicBezTo>
                  <a:cubicBezTo>
                    <a:pt x="4747" y="21829"/>
                    <a:pt x="5111" y="21731"/>
                    <a:pt x="5360" y="21614"/>
                  </a:cubicBezTo>
                  <a:cubicBezTo>
                    <a:pt x="6614" y="21003"/>
                    <a:pt x="7868" y="4796"/>
                    <a:pt x="6817" y="2680"/>
                  </a:cubicBezTo>
                  <a:cubicBezTo>
                    <a:pt x="6098" y="1230"/>
                    <a:pt x="4819" y="1"/>
                    <a:pt x="3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1" name="Google Shape;38871;p37"/>
            <p:cNvSpPr/>
            <p:nvPr/>
          </p:nvSpPr>
          <p:spPr>
            <a:xfrm>
              <a:off x="8034252" y="2457102"/>
              <a:ext cx="374990" cy="1301456"/>
            </a:xfrm>
            <a:custGeom>
              <a:avLst/>
              <a:gdLst/>
              <a:ahLst/>
              <a:cxnLst/>
              <a:rect l="l" t="t" r="r" b="b"/>
              <a:pathLst>
                <a:path w="6506" h="22581" extrusionOk="0">
                  <a:moveTo>
                    <a:pt x="1989" y="0"/>
                  </a:moveTo>
                  <a:cubicBezTo>
                    <a:pt x="1396" y="0"/>
                    <a:pt x="816" y="267"/>
                    <a:pt x="314" y="903"/>
                  </a:cubicBezTo>
                  <a:cubicBezTo>
                    <a:pt x="204" y="1044"/>
                    <a:pt x="95" y="1388"/>
                    <a:pt x="1" y="1874"/>
                  </a:cubicBezTo>
                  <a:cubicBezTo>
                    <a:pt x="176" y="1823"/>
                    <a:pt x="354" y="1799"/>
                    <a:pt x="533" y="1799"/>
                  </a:cubicBezTo>
                  <a:cubicBezTo>
                    <a:pt x="1828" y="1799"/>
                    <a:pt x="3178" y="3070"/>
                    <a:pt x="3935" y="4570"/>
                  </a:cubicBezTo>
                  <a:cubicBezTo>
                    <a:pt x="4860" y="6389"/>
                    <a:pt x="4107" y="18207"/>
                    <a:pt x="3057" y="22580"/>
                  </a:cubicBezTo>
                  <a:cubicBezTo>
                    <a:pt x="3371" y="22533"/>
                    <a:pt x="3653" y="22455"/>
                    <a:pt x="3841" y="22361"/>
                  </a:cubicBezTo>
                  <a:cubicBezTo>
                    <a:pt x="5173" y="21734"/>
                    <a:pt x="6505" y="4962"/>
                    <a:pt x="5393" y="2768"/>
                  </a:cubicBezTo>
                  <a:cubicBezTo>
                    <a:pt x="4640" y="1273"/>
                    <a:pt x="3283" y="0"/>
                    <a:pt x="19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2" name="Google Shape;38872;p37"/>
            <p:cNvSpPr/>
            <p:nvPr/>
          </p:nvSpPr>
          <p:spPr>
            <a:xfrm>
              <a:off x="7389231" y="1165732"/>
              <a:ext cx="899376" cy="633812"/>
            </a:xfrm>
            <a:custGeom>
              <a:avLst/>
              <a:gdLst/>
              <a:ahLst/>
              <a:cxnLst/>
              <a:rect l="l" t="t" r="r" b="b"/>
              <a:pathLst>
                <a:path w="15604" h="10997" extrusionOk="0">
                  <a:moveTo>
                    <a:pt x="6706" y="1"/>
                  </a:moveTo>
                  <a:cubicBezTo>
                    <a:pt x="4642" y="1"/>
                    <a:pt x="2601" y="978"/>
                    <a:pt x="1740" y="3104"/>
                  </a:cubicBezTo>
                  <a:cubicBezTo>
                    <a:pt x="0" y="7399"/>
                    <a:pt x="2257" y="10017"/>
                    <a:pt x="4389" y="10456"/>
                  </a:cubicBezTo>
                  <a:cubicBezTo>
                    <a:pt x="6244" y="10830"/>
                    <a:pt x="7748" y="10996"/>
                    <a:pt x="8959" y="10996"/>
                  </a:cubicBezTo>
                  <a:cubicBezTo>
                    <a:pt x="15603" y="10996"/>
                    <a:pt x="13404" y="5985"/>
                    <a:pt x="11866" y="2869"/>
                  </a:cubicBezTo>
                  <a:cubicBezTo>
                    <a:pt x="10940" y="1017"/>
                    <a:pt x="8811" y="1"/>
                    <a:pt x="67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3" name="Google Shape;38873;p37"/>
            <p:cNvSpPr/>
            <p:nvPr/>
          </p:nvSpPr>
          <p:spPr>
            <a:xfrm>
              <a:off x="7440701" y="1317543"/>
              <a:ext cx="206919" cy="407479"/>
            </a:xfrm>
            <a:custGeom>
              <a:avLst/>
              <a:gdLst/>
              <a:ahLst/>
              <a:cxnLst/>
              <a:rect l="l" t="t" r="r" b="b"/>
              <a:pathLst>
                <a:path w="3590" h="7070" extrusionOk="0">
                  <a:moveTo>
                    <a:pt x="3590" y="0"/>
                  </a:moveTo>
                  <a:cubicBezTo>
                    <a:pt x="1" y="1207"/>
                    <a:pt x="1615" y="6568"/>
                    <a:pt x="2179" y="7054"/>
                  </a:cubicBezTo>
                  <a:lnTo>
                    <a:pt x="3512" y="7069"/>
                  </a:lnTo>
                  <a:lnTo>
                    <a:pt x="3590" y="0"/>
                  </a:lnTo>
                  <a:close/>
                </a:path>
              </a:pathLst>
            </a:custGeom>
            <a:solidFill>
              <a:srgbClr val="442A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4" name="Google Shape;38874;p37"/>
            <p:cNvSpPr/>
            <p:nvPr/>
          </p:nvSpPr>
          <p:spPr>
            <a:xfrm>
              <a:off x="7500356" y="1252473"/>
              <a:ext cx="792516" cy="547129"/>
            </a:xfrm>
            <a:custGeom>
              <a:avLst/>
              <a:gdLst/>
              <a:ahLst/>
              <a:cxnLst/>
              <a:rect l="l" t="t" r="r" b="b"/>
              <a:pathLst>
                <a:path w="13750" h="9493" extrusionOk="0">
                  <a:moveTo>
                    <a:pt x="8872" y="1"/>
                  </a:moveTo>
                  <a:lnTo>
                    <a:pt x="8872" y="1"/>
                  </a:lnTo>
                  <a:cubicBezTo>
                    <a:pt x="9123" y="612"/>
                    <a:pt x="9264" y="1270"/>
                    <a:pt x="9264" y="1960"/>
                  </a:cubicBezTo>
                  <a:cubicBezTo>
                    <a:pt x="9264" y="5173"/>
                    <a:pt x="6333" y="7775"/>
                    <a:pt x="2696" y="7775"/>
                  </a:cubicBezTo>
                  <a:cubicBezTo>
                    <a:pt x="1740" y="7775"/>
                    <a:pt x="831" y="7587"/>
                    <a:pt x="0" y="7258"/>
                  </a:cubicBezTo>
                  <a:lnTo>
                    <a:pt x="0" y="7258"/>
                  </a:lnTo>
                  <a:cubicBezTo>
                    <a:pt x="643" y="8183"/>
                    <a:pt x="1568" y="8763"/>
                    <a:pt x="2461" y="8951"/>
                  </a:cubicBezTo>
                  <a:cubicBezTo>
                    <a:pt x="4320" y="9326"/>
                    <a:pt x="5833" y="9492"/>
                    <a:pt x="7055" y="9492"/>
                  </a:cubicBezTo>
                  <a:cubicBezTo>
                    <a:pt x="13750" y="9492"/>
                    <a:pt x="11742" y="4497"/>
                    <a:pt x="10204" y="1396"/>
                  </a:cubicBezTo>
                  <a:cubicBezTo>
                    <a:pt x="9938" y="863"/>
                    <a:pt x="9311" y="377"/>
                    <a:pt x="8872" y="1"/>
                  </a:cubicBez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5" name="Google Shape;38875;p37"/>
            <p:cNvSpPr/>
            <p:nvPr/>
          </p:nvSpPr>
          <p:spPr>
            <a:xfrm>
              <a:off x="6898620" y="1916832"/>
              <a:ext cx="739086" cy="2117222"/>
            </a:xfrm>
            <a:custGeom>
              <a:avLst/>
              <a:gdLst/>
              <a:ahLst/>
              <a:cxnLst/>
              <a:rect l="l" t="t" r="r" b="b"/>
              <a:pathLst>
                <a:path w="12823" h="36735" extrusionOk="0">
                  <a:moveTo>
                    <a:pt x="12716" y="1"/>
                  </a:moveTo>
                  <a:cubicBezTo>
                    <a:pt x="11669" y="1"/>
                    <a:pt x="6455" y="11006"/>
                    <a:pt x="5973" y="11201"/>
                  </a:cubicBezTo>
                  <a:cubicBezTo>
                    <a:pt x="5456" y="10935"/>
                    <a:pt x="4421" y="8082"/>
                    <a:pt x="4421" y="8082"/>
                  </a:cubicBezTo>
                  <a:cubicBezTo>
                    <a:pt x="4421" y="8082"/>
                    <a:pt x="440" y="14336"/>
                    <a:pt x="220" y="16828"/>
                  </a:cubicBezTo>
                  <a:cubicBezTo>
                    <a:pt x="1" y="19336"/>
                    <a:pt x="7290" y="36735"/>
                    <a:pt x="7290" y="36735"/>
                  </a:cubicBezTo>
                  <a:lnTo>
                    <a:pt x="12823" y="57"/>
                  </a:lnTo>
                  <a:cubicBezTo>
                    <a:pt x="12794" y="19"/>
                    <a:pt x="12759" y="1"/>
                    <a:pt x="127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6" name="Google Shape;38876;p37"/>
            <p:cNvSpPr/>
            <p:nvPr/>
          </p:nvSpPr>
          <p:spPr>
            <a:xfrm>
              <a:off x="7145309" y="1916774"/>
              <a:ext cx="492397" cy="2117279"/>
            </a:xfrm>
            <a:custGeom>
              <a:avLst/>
              <a:gdLst/>
              <a:ahLst/>
              <a:cxnLst/>
              <a:rect l="l" t="t" r="r" b="b"/>
              <a:pathLst>
                <a:path w="8543" h="36736" extrusionOk="0">
                  <a:moveTo>
                    <a:pt x="8435" y="1"/>
                  </a:moveTo>
                  <a:cubicBezTo>
                    <a:pt x="7481" y="1"/>
                    <a:pt x="3098" y="9074"/>
                    <a:pt x="1944" y="10889"/>
                  </a:cubicBezTo>
                  <a:cubicBezTo>
                    <a:pt x="1662" y="12347"/>
                    <a:pt x="0" y="17190"/>
                    <a:pt x="941" y="31673"/>
                  </a:cubicBezTo>
                  <a:cubicBezTo>
                    <a:pt x="2116" y="34588"/>
                    <a:pt x="3010" y="36736"/>
                    <a:pt x="3010" y="36736"/>
                  </a:cubicBezTo>
                  <a:lnTo>
                    <a:pt x="8543" y="58"/>
                  </a:lnTo>
                  <a:cubicBezTo>
                    <a:pt x="8514" y="19"/>
                    <a:pt x="8478" y="1"/>
                    <a:pt x="8435" y="1"/>
                  </a:cubicBezTo>
                  <a:close/>
                </a:path>
              </a:pathLst>
            </a:custGeom>
            <a:solidFill>
              <a:srgbClr val="5B3C34">
                <a:alpha val="9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7" name="Google Shape;38877;p37"/>
            <p:cNvSpPr/>
            <p:nvPr/>
          </p:nvSpPr>
          <p:spPr>
            <a:xfrm>
              <a:off x="7178739" y="1903806"/>
              <a:ext cx="1434655" cy="3238741"/>
            </a:xfrm>
            <a:custGeom>
              <a:avLst/>
              <a:gdLst/>
              <a:ahLst/>
              <a:cxnLst/>
              <a:rect l="l" t="t" r="r" b="b"/>
              <a:pathLst>
                <a:path w="24891" h="56194" extrusionOk="0">
                  <a:moveTo>
                    <a:pt x="10392" y="1"/>
                  </a:moveTo>
                  <a:cubicBezTo>
                    <a:pt x="8962" y="1"/>
                    <a:pt x="7633" y="79"/>
                    <a:pt x="7633" y="79"/>
                  </a:cubicBezTo>
                  <a:cubicBezTo>
                    <a:pt x="0" y="12728"/>
                    <a:pt x="1661" y="45566"/>
                    <a:pt x="3480" y="56193"/>
                  </a:cubicBezTo>
                  <a:lnTo>
                    <a:pt x="24891" y="56193"/>
                  </a:lnTo>
                  <a:cubicBezTo>
                    <a:pt x="24891" y="56193"/>
                    <a:pt x="13543" y="36851"/>
                    <a:pt x="15533" y="24970"/>
                  </a:cubicBezTo>
                  <a:cubicBezTo>
                    <a:pt x="17524" y="13089"/>
                    <a:pt x="14593" y="1004"/>
                    <a:pt x="13762" y="393"/>
                  </a:cubicBezTo>
                  <a:cubicBezTo>
                    <a:pt x="13355" y="79"/>
                    <a:pt x="11822" y="1"/>
                    <a:pt x="103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8" name="Google Shape;38878;p37"/>
            <p:cNvSpPr/>
            <p:nvPr/>
          </p:nvSpPr>
          <p:spPr>
            <a:xfrm>
              <a:off x="7858112" y="2153135"/>
              <a:ext cx="128301" cy="421946"/>
            </a:xfrm>
            <a:custGeom>
              <a:avLst/>
              <a:gdLst/>
              <a:ahLst/>
              <a:cxnLst/>
              <a:rect l="l" t="t" r="r" b="b"/>
              <a:pathLst>
                <a:path w="2226" h="7321" extrusionOk="0">
                  <a:moveTo>
                    <a:pt x="1818" y="1"/>
                  </a:moveTo>
                  <a:lnTo>
                    <a:pt x="0" y="6537"/>
                  </a:lnTo>
                  <a:lnTo>
                    <a:pt x="2226" y="7321"/>
                  </a:lnTo>
                  <a:lnTo>
                    <a:pt x="2226" y="7321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rgbClr val="5B3C34">
                <a:alpha val="9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9" name="Google Shape;38879;p37"/>
            <p:cNvSpPr/>
            <p:nvPr/>
          </p:nvSpPr>
          <p:spPr>
            <a:xfrm>
              <a:off x="7801166" y="2008644"/>
              <a:ext cx="812228" cy="3133903"/>
            </a:xfrm>
            <a:custGeom>
              <a:avLst/>
              <a:gdLst/>
              <a:ahLst/>
              <a:cxnLst/>
              <a:rect l="l" t="t" r="r" b="b"/>
              <a:pathLst>
                <a:path w="14092" h="54375" extrusionOk="0">
                  <a:moveTo>
                    <a:pt x="3668" y="0"/>
                  </a:moveTo>
                  <a:lnTo>
                    <a:pt x="3668" y="0"/>
                  </a:lnTo>
                  <a:cubicBezTo>
                    <a:pt x="3794" y="5533"/>
                    <a:pt x="3355" y="15392"/>
                    <a:pt x="1991" y="23574"/>
                  </a:cubicBezTo>
                  <a:cubicBezTo>
                    <a:pt x="1" y="35455"/>
                    <a:pt x="10455" y="54374"/>
                    <a:pt x="10455" y="54374"/>
                  </a:cubicBezTo>
                  <a:lnTo>
                    <a:pt x="14092" y="54374"/>
                  </a:lnTo>
                  <a:cubicBezTo>
                    <a:pt x="14092" y="54374"/>
                    <a:pt x="3637" y="35455"/>
                    <a:pt x="5628" y="23574"/>
                  </a:cubicBezTo>
                  <a:cubicBezTo>
                    <a:pt x="7258" y="13840"/>
                    <a:pt x="4985" y="3699"/>
                    <a:pt x="36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0" name="Google Shape;38880;p37"/>
            <p:cNvSpPr/>
            <p:nvPr/>
          </p:nvSpPr>
          <p:spPr>
            <a:xfrm>
              <a:off x="7707217" y="2119534"/>
              <a:ext cx="459025" cy="2056359"/>
            </a:xfrm>
            <a:custGeom>
              <a:avLst/>
              <a:gdLst/>
              <a:ahLst/>
              <a:cxnLst/>
              <a:rect l="l" t="t" r="r" b="b"/>
              <a:pathLst>
                <a:path w="7964" h="35679" extrusionOk="0">
                  <a:moveTo>
                    <a:pt x="4929" y="0"/>
                  </a:moveTo>
                  <a:cubicBezTo>
                    <a:pt x="4890" y="0"/>
                    <a:pt x="4851" y="12"/>
                    <a:pt x="4813" y="35"/>
                  </a:cubicBezTo>
                  <a:lnTo>
                    <a:pt x="3653" y="12951"/>
                  </a:lnTo>
                  <a:lnTo>
                    <a:pt x="0" y="28484"/>
                  </a:lnTo>
                  <a:lnTo>
                    <a:pt x="5424" y="35679"/>
                  </a:lnTo>
                  <a:cubicBezTo>
                    <a:pt x="5424" y="35679"/>
                    <a:pt x="7963" y="18061"/>
                    <a:pt x="7744" y="15772"/>
                  </a:cubicBezTo>
                  <a:cubicBezTo>
                    <a:pt x="7530" y="13548"/>
                    <a:pt x="6266" y="0"/>
                    <a:pt x="49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1" name="Google Shape;38881;p37"/>
            <p:cNvSpPr/>
            <p:nvPr/>
          </p:nvSpPr>
          <p:spPr>
            <a:xfrm>
              <a:off x="7262716" y="3255289"/>
              <a:ext cx="618911" cy="1888123"/>
            </a:xfrm>
            <a:custGeom>
              <a:avLst/>
              <a:gdLst/>
              <a:ahLst/>
              <a:cxnLst/>
              <a:rect l="l" t="t" r="r" b="b"/>
              <a:pathLst>
                <a:path w="10738" h="32760" extrusionOk="0">
                  <a:moveTo>
                    <a:pt x="910" y="1"/>
                  </a:moveTo>
                  <a:lnTo>
                    <a:pt x="910" y="1"/>
                  </a:lnTo>
                  <a:cubicBezTo>
                    <a:pt x="1" y="8355"/>
                    <a:pt x="267" y="19546"/>
                    <a:pt x="2023" y="32760"/>
                  </a:cubicBezTo>
                  <a:lnTo>
                    <a:pt x="10738" y="32760"/>
                  </a:lnTo>
                  <a:cubicBezTo>
                    <a:pt x="2023" y="22572"/>
                    <a:pt x="910" y="2"/>
                    <a:pt x="910" y="1"/>
                  </a:cubicBezTo>
                  <a:close/>
                </a:path>
              </a:pathLst>
            </a:custGeom>
            <a:solidFill>
              <a:srgbClr val="5B3C34">
                <a:alpha val="9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2" name="Google Shape;38882;p37"/>
            <p:cNvSpPr/>
            <p:nvPr/>
          </p:nvSpPr>
          <p:spPr>
            <a:xfrm>
              <a:off x="7211246" y="3255289"/>
              <a:ext cx="435509" cy="1888123"/>
            </a:xfrm>
            <a:custGeom>
              <a:avLst/>
              <a:gdLst/>
              <a:ahLst/>
              <a:cxnLst/>
              <a:rect l="l" t="t" r="r" b="b"/>
              <a:pathLst>
                <a:path w="7556" h="32760" extrusionOk="0">
                  <a:moveTo>
                    <a:pt x="1662" y="1"/>
                  </a:moveTo>
                  <a:lnTo>
                    <a:pt x="1662" y="1"/>
                  </a:lnTo>
                  <a:cubicBezTo>
                    <a:pt x="0" y="9703"/>
                    <a:pt x="1771" y="19546"/>
                    <a:pt x="2743" y="32760"/>
                  </a:cubicBezTo>
                  <a:lnTo>
                    <a:pt x="7555" y="32760"/>
                  </a:lnTo>
                  <a:cubicBezTo>
                    <a:pt x="2743" y="22572"/>
                    <a:pt x="1662" y="2"/>
                    <a:pt x="16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3" name="Google Shape;38883;p37"/>
            <p:cNvSpPr/>
            <p:nvPr/>
          </p:nvSpPr>
          <p:spPr>
            <a:xfrm>
              <a:off x="7236549" y="2478081"/>
              <a:ext cx="981163" cy="943831"/>
            </a:xfrm>
            <a:custGeom>
              <a:avLst/>
              <a:gdLst/>
              <a:ahLst/>
              <a:cxnLst/>
              <a:rect l="l" t="t" r="r" b="b"/>
              <a:pathLst>
                <a:path w="17023" h="16376" extrusionOk="0">
                  <a:moveTo>
                    <a:pt x="5766" y="0"/>
                  </a:moveTo>
                  <a:cubicBezTo>
                    <a:pt x="4149" y="0"/>
                    <a:pt x="2916" y="174"/>
                    <a:pt x="2649" y="523"/>
                  </a:cubicBezTo>
                  <a:cubicBezTo>
                    <a:pt x="1771" y="1683"/>
                    <a:pt x="0" y="9802"/>
                    <a:pt x="988" y="13031"/>
                  </a:cubicBezTo>
                  <a:cubicBezTo>
                    <a:pt x="988" y="13031"/>
                    <a:pt x="12514" y="16376"/>
                    <a:pt x="15172" y="16376"/>
                  </a:cubicBezTo>
                  <a:cubicBezTo>
                    <a:pt x="15448" y="16376"/>
                    <a:pt x="15628" y="16340"/>
                    <a:pt x="15690" y="16260"/>
                  </a:cubicBezTo>
                  <a:cubicBezTo>
                    <a:pt x="16364" y="15429"/>
                    <a:pt x="17022" y="5319"/>
                    <a:pt x="15925" y="2717"/>
                  </a:cubicBezTo>
                  <a:cubicBezTo>
                    <a:pt x="15151" y="908"/>
                    <a:pt x="9457" y="0"/>
                    <a:pt x="57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4" name="Google Shape;38884;p37"/>
            <p:cNvSpPr/>
            <p:nvPr/>
          </p:nvSpPr>
          <p:spPr>
            <a:xfrm>
              <a:off x="7277183" y="2478081"/>
              <a:ext cx="939607" cy="943831"/>
            </a:xfrm>
            <a:custGeom>
              <a:avLst/>
              <a:gdLst/>
              <a:ahLst/>
              <a:cxnLst/>
              <a:rect l="l" t="t" r="r" b="b"/>
              <a:pathLst>
                <a:path w="16302" h="16376" extrusionOk="0">
                  <a:moveTo>
                    <a:pt x="5526" y="0"/>
                  </a:moveTo>
                  <a:cubicBezTo>
                    <a:pt x="3979" y="0"/>
                    <a:pt x="2798" y="174"/>
                    <a:pt x="2540" y="523"/>
                  </a:cubicBezTo>
                  <a:cubicBezTo>
                    <a:pt x="1693" y="1683"/>
                    <a:pt x="1" y="9802"/>
                    <a:pt x="941" y="13031"/>
                  </a:cubicBezTo>
                  <a:cubicBezTo>
                    <a:pt x="941" y="13031"/>
                    <a:pt x="11978" y="16376"/>
                    <a:pt x="14533" y="16376"/>
                  </a:cubicBezTo>
                  <a:cubicBezTo>
                    <a:pt x="14798" y="16376"/>
                    <a:pt x="14972" y="16340"/>
                    <a:pt x="15032" y="16260"/>
                  </a:cubicBezTo>
                  <a:cubicBezTo>
                    <a:pt x="15659" y="15429"/>
                    <a:pt x="16302" y="5319"/>
                    <a:pt x="15236" y="2717"/>
                  </a:cubicBezTo>
                  <a:cubicBezTo>
                    <a:pt x="14506" y="908"/>
                    <a:pt x="9060" y="0"/>
                    <a:pt x="55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5" name="Google Shape;38885;p37"/>
            <p:cNvSpPr/>
            <p:nvPr/>
          </p:nvSpPr>
          <p:spPr>
            <a:xfrm>
              <a:off x="8023416" y="2847867"/>
              <a:ext cx="166284" cy="310826"/>
            </a:xfrm>
            <a:custGeom>
              <a:avLst/>
              <a:gdLst/>
              <a:ahLst/>
              <a:cxnLst/>
              <a:rect l="l" t="t" r="r" b="b"/>
              <a:pathLst>
                <a:path w="2885" h="5393" extrusionOk="0">
                  <a:moveTo>
                    <a:pt x="1" y="0"/>
                  </a:moveTo>
                  <a:lnTo>
                    <a:pt x="1" y="0"/>
                  </a:lnTo>
                  <a:cubicBezTo>
                    <a:pt x="267" y="831"/>
                    <a:pt x="408" y="1725"/>
                    <a:pt x="408" y="2634"/>
                  </a:cubicBezTo>
                  <a:cubicBezTo>
                    <a:pt x="408" y="3464"/>
                    <a:pt x="283" y="4264"/>
                    <a:pt x="79" y="5016"/>
                  </a:cubicBezTo>
                  <a:lnTo>
                    <a:pt x="2728" y="5392"/>
                  </a:lnTo>
                  <a:cubicBezTo>
                    <a:pt x="2838" y="3872"/>
                    <a:pt x="2885" y="2164"/>
                    <a:pt x="2838" y="6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13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6" name="Google Shape;38886;p37"/>
            <p:cNvSpPr/>
            <p:nvPr/>
          </p:nvSpPr>
          <p:spPr>
            <a:xfrm>
              <a:off x="7680992" y="2503671"/>
              <a:ext cx="390379" cy="907060"/>
            </a:xfrm>
            <a:custGeom>
              <a:avLst/>
              <a:gdLst/>
              <a:ahLst/>
              <a:cxnLst/>
              <a:rect l="l" t="t" r="r" b="b"/>
              <a:pathLst>
                <a:path w="6773" h="15738" extrusionOk="0">
                  <a:moveTo>
                    <a:pt x="3073" y="1"/>
                  </a:moveTo>
                  <a:lnTo>
                    <a:pt x="2572" y="3449"/>
                  </a:lnTo>
                  <a:lnTo>
                    <a:pt x="1" y="14421"/>
                  </a:lnTo>
                  <a:cubicBezTo>
                    <a:pt x="2086" y="14954"/>
                    <a:pt x="4217" y="15471"/>
                    <a:pt x="5769" y="15738"/>
                  </a:cubicBezTo>
                  <a:cubicBezTo>
                    <a:pt x="6302" y="11474"/>
                    <a:pt x="6772" y="7305"/>
                    <a:pt x="6678" y="6270"/>
                  </a:cubicBezTo>
                  <a:cubicBezTo>
                    <a:pt x="6600" y="5502"/>
                    <a:pt x="6490" y="3355"/>
                    <a:pt x="6318" y="878"/>
                  </a:cubicBezTo>
                  <a:cubicBezTo>
                    <a:pt x="5424" y="502"/>
                    <a:pt x="4280" y="220"/>
                    <a:pt x="3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7" name="Google Shape;38887;p37"/>
            <p:cNvSpPr/>
            <p:nvPr/>
          </p:nvSpPr>
          <p:spPr>
            <a:xfrm>
              <a:off x="7614190" y="3826221"/>
              <a:ext cx="177985" cy="203336"/>
            </a:xfrm>
            <a:custGeom>
              <a:avLst/>
              <a:gdLst/>
              <a:ahLst/>
              <a:cxnLst/>
              <a:rect l="l" t="t" r="r" b="b"/>
              <a:pathLst>
                <a:path w="3088" h="3528" extrusionOk="0">
                  <a:moveTo>
                    <a:pt x="2774" y="1"/>
                  </a:moveTo>
                  <a:lnTo>
                    <a:pt x="0" y="3183"/>
                  </a:lnTo>
                  <a:lnTo>
                    <a:pt x="219" y="3527"/>
                  </a:lnTo>
                  <a:lnTo>
                    <a:pt x="3088" y="346"/>
                  </a:lnTo>
                  <a:lnTo>
                    <a:pt x="277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8" name="Google Shape;38888;p37"/>
            <p:cNvSpPr/>
            <p:nvPr/>
          </p:nvSpPr>
          <p:spPr>
            <a:xfrm>
              <a:off x="7723067" y="3715044"/>
              <a:ext cx="189800" cy="162704"/>
            </a:xfrm>
            <a:custGeom>
              <a:avLst/>
              <a:gdLst/>
              <a:ahLst/>
              <a:cxnLst/>
              <a:rect l="l" t="t" r="r" b="b"/>
              <a:pathLst>
                <a:path w="3293" h="2823" extrusionOk="0">
                  <a:moveTo>
                    <a:pt x="1802" y="1"/>
                  </a:moveTo>
                  <a:cubicBezTo>
                    <a:pt x="1784" y="1"/>
                    <a:pt x="1766" y="1"/>
                    <a:pt x="1747" y="2"/>
                  </a:cubicBezTo>
                  <a:cubicBezTo>
                    <a:pt x="911" y="30"/>
                    <a:pt x="0" y="2822"/>
                    <a:pt x="768" y="2822"/>
                  </a:cubicBezTo>
                  <a:cubicBezTo>
                    <a:pt x="864" y="2822"/>
                    <a:pt x="985" y="2779"/>
                    <a:pt x="1136" y="2682"/>
                  </a:cubicBezTo>
                  <a:cubicBezTo>
                    <a:pt x="3292" y="1296"/>
                    <a:pt x="2815" y="1"/>
                    <a:pt x="1802" y="1"/>
                  </a:cubicBezTo>
                  <a:close/>
                </a:path>
              </a:pathLst>
            </a:custGeom>
            <a:solidFill>
              <a:srgbClr val="FFB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9" name="Google Shape;38889;p37"/>
            <p:cNvSpPr/>
            <p:nvPr/>
          </p:nvSpPr>
          <p:spPr>
            <a:xfrm>
              <a:off x="7695459" y="1924324"/>
              <a:ext cx="430091" cy="2056474"/>
            </a:xfrm>
            <a:custGeom>
              <a:avLst/>
              <a:gdLst/>
              <a:ahLst/>
              <a:cxnLst/>
              <a:rect l="l" t="t" r="r" b="b"/>
              <a:pathLst>
                <a:path w="7462" h="35681" extrusionOk="0">
                  <a:moveTo>
                    <a:pt x="4915" y="1"/>
                  </a:moveTo>
                  <a:cubicBezTo>
                    <a:pt x="4876" y="1"/>
                    <a:pt x="4837" y="13"/>
                    <a:pt x="4797" y="37"/>
                  </a:cubicBezTo>
                  <a:lnTo>
                    <a:pt x="3637" y="12952"/>
                  </a:lnTo>
                  <a:lnTo>
                    <a:pt x="1" y="28486"/>
                  </a:lnTo>
                  <a:lnTo>
                    <a:pt x="5408" y="35680"/>
                  </a:lnTo>
                  <a:cubicBezTo>
                    <a:pt x="5408" y="35680"/>
                    <a:pt x="7462" y="18203"/>
                    <a:pt x="7242" y="15915"/>
                  </a:cubicBezTo>
                  <a:cubicBezTo>
                    <a:pt x="7014" y="13676"/>
                    <a:pt x="6238" y="1"/>
                    <a:pt x="4915" y="1"/>
                  </a:cubicBezTo>
                  <a:close/>
                </a:path>
              </a:pathLst>
            </a:custGeom>
            <a:solidFill>
              <a:srgbClr val="FFE4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0" name="Google Shape;38890;p37"/>
            <p:cNvSpPr/>
            <p:nvPr/>
          </p:nvSpPr>
          <p:spPr>
            <a:xfrm>
              <a:off x="7948430" y="2091754"/>
              <a:ext cx="206054" cy="1889045"/>
            </a:xfrm>
            <a:custGeom>
              <a:avLst/>
              <a:gdLst/>
              <a:ahLst/>
              <a:cxnLst/>
              <a:rect l="l" t="t" r="r" b="b"/>
              <a:pathLst>
                <a:path w="3575" h="32776" extrusionOk="0">
                  <a:moveTo>
                    <a:pt x="1678" y="0"/>
                  </a:moveTo>
                  <a:cubicBezTo>
                    <a:pt x="1991" y="4561"/>
                    <a:pt x="1960" y="11583"/>
                    <a:pt x="2101" y="13072"/>
                  </a:cubicBezTo>
                  <a:cubicBezTo>
                    <a:pt x="2273" y="14938"/>
                    <a:pt x="612" y="27038"/>
                    <a:pt x="1" y="31411"/>
                  </a:cubicBezTo>
                  <a:lnTo>
                    <a:pt x="1019" y="32775"/>
                  </a:lnTo>
                  <a:cubicBezTo>
                    <a:pt x="1019" y="32775"/>
                    <a:pt x="3574" y="15157"/>
                    <a:pt x="3339" y="12853"/>
                  </a:cubicBezTo>
                  <a:cubicBezTo>
                    <a:pt x="3198" y="11286"/>
                    <a:pt x="2524" y="4107"/>
                    <a:pt x="1678" y="0"/>
                  </a:cubicBezTo>
                  <a:close/>
                </a:path>
              </a:pathLst>
            </a:custGeom>
            <a:solidFill>
              <a:srgbClr val="5B3C34">
                <a:alpha val="9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1" name="Google Shape;38891;p37"/>
            <p:cNvSpPr/>
            <p:nvPr/>
          </p:nvSpPr>
          <p:spPr>
            <a:xfrm>
              <a:off x="6915796" y="2421484"/>
              <a:ext cx="291876" cy="1269296"/>
            </a:xfrm>
            <a:custGeom>
              <a:avLst/>
              <a:gdLst/>
              <a:ahLst/>
              <a:cxnLst/>
              <a:rect l="l" t="t" r="r" b="b"/>
              <a:pathLst>
                <a:path w="5064" h="22023" extrusionOk="0">
                  <a:moveTo>
                    <a:pt x="4154" y="0"/>
                  </a:moveTo>
                  <a:cubicBezTo>
                    <a:pt x="3810" y="0"/>
                    <a:pt x="565" y="6787"/>
                    <a:pt x="283" y="8166"/>
                  </a:cubicBezTo>
                  <a:cubicBezTo>
                    <a:pt x="1" y="9546"/>
                    <a:pt x="4985" y="22023"/>
                    <a:pt x="4985" y="22023"/>
                  </a:cubicBezTo>
                  <a:lnTo>
                    <a:pt x="5064" y="10800"/>
                  </a:lnTo>
                  <a:cubicBezTo>
                    <a:pt x="5064" y="10800"/>
                    <a:pt x="4719" y="549"/>
                    <a:pt x="415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2" name="Google Shape;38892;p37"/>
            <p:cNvSpPr/>
            <p:nvPr/>
          </p:nvSpPr>
          <p:spPr>
            <a:xfrm>
              <a:off x="6953779" y="2421484"/>
              <a:ext cx="253893" cy="806775"/>
            </a:xfrm>
            <a:custGeom>
              <a:avLst/>
              <a:gdLst/>
              <a:ahLst/>
              <a:cxnLst/>
              <a:rect l="l" t="t" r="r" b="b"/>
              <a:pathLst>
                <a:path w="4405" h="13998" extrusionOk="0">
                  <a:moveTo>
                    <a:pt x="3495" y="0"/>
                  </a:moveTo>
                  <a:cubicBezTo>
                    <a:pt x="3213" y="0"/>
                    <a:pt x="925" y="4655"/>
                    <a:pt x="0" y="7038"/>
                  </a:cubicBezTo>
                  <a:cubicBezTo>
                    <a:pt x="1458" y="9436"/>
                    <a:pt x="2994" y="12054"/>
                    <a:pt x="4389" y="13997"/>
                  </a:cubicBezTo>
                  <a:lnTo>
                    <a:pt x="4405" y="10800"/>
                  </a:lnTo>
                  <a:cubicBezTo>
                    <a:pt x="4405" y="10800"/>
                    <a:pt x="4060" y="549"/>
                    <a:pt x="3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3" name="Google Shape;38893;p37"/>
            <p:cNvSpPr/>
            <p:nvPr/>
          </p:nvSpPr>
          <p:spPr>
            <a:xfrm>
              <a:off x="7242831" y="2065530"/>
              <a:ext cx="276545" cy="580961"/>
            </a:xfrm>
            <a:custGeom>
              <a:avLst/>
              <a:gdLst/>
              <a:ahLst/>
              <a:cxnLst/>
              <a:rect l="l" t="t" r="r" b="b"/>
              <a:pathLst>
                <a:path w="4798" h="10080" extrusionOk="0">
                  <a:moveTo>
                    <a:pt x="4797" y="0"/>
                  </a:moveTo>
                  <a:lnTo>
                    <a:pt x="1" y="8621"/>
                  </a:lnTo>
                  <a:lnTo>
                    <a:pt x="753" y="10079"/>
                  </a:lnTo>
                  <a:lnTo>
                    <a:pt x="47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4" name="Google Shape;38894;p37"/>
            <p:cNvSpPr/>
            <p:nvPr/>
          </p:nvSpPr>
          <p:spPr>
            <a:xfrm>
              <a:off x="7325945" y="2696114"/>
              <a:ext cx="520467" cy="134635"/>
            </a:xfrm>
            <a:custGeom>
              <a:avLst/>
              <a:gdLst/>
              <a:ahLst/>
              <a:cxnLst/>
              <a:rect l="l" t="t" r="r" b="b"/>
              <a:pathLst>
                <a:path w="9030" h="2336" extrusionOk="0">
                  <a:moveTo>
                    <a:pt x="1" y="0"/>
                  </a:moveTo>
                  <a:lnTo>
                    <a:pt x="8637" y="2336"/>
                  </a:lnTo>
                  <a:lnTo>
                    <a:pt x="9029" y="174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5" name="Google Shape;38895;p37"/>
            <p:cNvSpPr/>
            <p:nvPr/>
          </p:nvSpPr>
          <p:spPr>
            <a:xfrm>
              <a:off x="7273552" y="3029418"/>
              <a:ext cx="530380" cy="84089"/>
            </a:xfrm>
            <a:custGeom>
              <a:avLst/>
              <a:gdLst/>
              <a:ahLst/>
              <a:cxnLst/>
              <a:rect l="l" t="t" r="r" b="b"/>
              <a:pathLst>
                <a:path w="9202" h="1459" extrusionOk="0">
                  <a:moveTo>
                    <a:pt x="1" y="1"/>
                  </a:moveTo>
                  <a:lnTo>
                    <a:pt x="8951" y="1459"/>
                  </a:lnTo>
                  <a:lnTo>
                    <a:pt x="9202" y="6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6" name="Google Shape;38896;p37"/>
            <p:cNvSpPr/>
            <p:nvPr/>
          </p:nvSpPr>
          <p:spPr>
            <a:xfrm>
              <a:off x="7071187" y="2353128"/>
              <a:ext cx="97580" cy="181204"/>
            </a:xfrm>
            <a:custGeom>
              <a:avLst/>
              <a:gdLst/>
              <a:ahLst/>
              <a:cxnLst/>
              <a:rect l="l" t="t" r="r" b="b"/>
              <a:pathLst>
                <a:path w="1693" h="3144" extrusionOk="0">
                  <a:moveTo>
                    <a:pt x="1163" y="0"/>
                  </a:moveTo>
                  <a:cubicBezTo>
                    <a:pt x="988" y="0"/>
                    <a:pt x="755" y="112"/>
                    <a:pt x="455" y="387"/>
                  </a:cubicBezTo>
                  <a:cubicBezTo>
                    <a:pt x="173" y="653"/>
                    <a:pt x="1" y="1296"/>
                    <a:pt x="220" y="1844"/>
                  </a:cubicBezTo>
                  <a:cubicBezTo>
                    <a:pt x="490" y="2523"/>
                    <a:pt x="1100" y="3143"/>
                    <a:pt x="1440" y="3143"/>
                  </a:cubicBezTo>
                  <a:cubicBezTo>
                    <a:pt x="1594" y="3143"/>
                    <a:pt x="1693" y="3015"/>
                    <a:pt x="1678" y="2707"/>
                  </a:cubicBezTo>
                  <a:cubicBezTo>
                    <a:pt x="1662" y="2503"/>
                    <a:pt x="1239" y="1954"/>
                    <a:pt x="1427" y="1500"/>
                  </a:cubicBezTo>
                  <a:cubicBezTo>
                    <a:pt x="1682" y="887"/>
                    <a:pt x="1654" y="0"/>
                    <a:pt x="1163" y="0"/>
                  </a:cubicBezTo>
                  <a:close/>
                </a:path>
              </a:pathLst>
            </a:custGeom>
            <a:solidFill>
              <a:srgbClr val="FFB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7" name="Google Shape;38897;p37"/>
            <p:cNvSpPr/>
            <p:nvPr/>
          </p:nvSpPr>
          <p:spPr>
            <a:xfrm>
              <a:off x="7557244" y="1730382"/>
              <a:ext cx="440927" cy="290192"/>
            </a:xfrm>
            <a:custGeom>
              <a:avLst/>
              <a:gdLst/>
              <a:ahLst/>
              <a:cxnLst/>
              <a:rect l="l" t="t" r="r" b="b"/>
              <a:pathLst>
                <a:path w="7650" h="5035" extrusionOk="0">
                  <a:moveTo>
                    <a:pt x="4593" y="0"/>
                  </a:moveTo>
                  <a:lnTo>
                    <a:pt x="3010" y="596"/>
                  </a:lnTo>
                  <a:lnTo>
                    <a:pt x="3167" y="2806"/>
                  </a:lnTo>
                  <a:lnTo>
                    <a:pt x="2117" y="2900"/>
                  </a:lnTo>
                  <a:cubicBezTo>
                    <a:pt x="1966" y="2847"/>
                    <a:pt x="1819" y="2825"/>
                    <a:pt x="1678" y="2825"/>
                  </a:cubicBezTo>
                  <a:cubicBezTo>
                    <a:pt x="1027" y="2825"/>
                    <a:pt x="518" y="3292"/>
                    <a:pt x="518" y="3292"/>
                  </a:cubicBezTo>
                  <a:lnTo>
                    <a:pt x="596" y="3872"/>
                  </a:lnTo>
                  <a:cubicBezTo>
                    <a:pt x="581" y="3872"/>
                    <a:pt x="581" y="3888"/>
                    <a:pt x="581" y="3888"/>
                  </a:cubicBezTo>
                  <a:cubicBezTo>
                    <a:pt x="565" y="3919"/>
                    <a:pt x="533" y="3950"/>
                    <a:pt x="502" y="3997"/>
                  </a:cubicBezTo>
                  <a:cubicBezTo>
                    <a:pt x="471" y="4044"/>
                    <a:pt x="424" y="4107"/>
                    <a:pt x="377" y="4170"/>
                  </a:cubicBezTo>
                  <a:cubicBezTo>
                    <a:pt x="345" y="4217"/>
                    <a:pt x="330" y="4248"/>
                    <a:pt x="298" y="4279"/>
                  </a:cubicBezTo>
                  <a:cubicBezTo>
                    <a:pt x="251" y="4358"/>
                    <a:pt x="204" y="4436"/>
                    <a:pt x="142" y="4515"/>
                  </a:cubicBezTo>
                  <a:cubicBezTo>
                    <a:pt x="126" y="4546"/>
                    <a:pt x="95" y="4577"/>
                    <a:pt x="79" y="4624"/>
                  </a:cubicBezTo>
                  <a:cubicBezTo>
                    <a:pt x="48" y="4656"/>
                    <a:pt x="32" y="4703"/>
                    <a:pt x="1" y="4734"/>
                  </a:cubicBezTo>
                  <a:cubicBezTo>
                    <a:pt x="622" y="4929"/>
                    <a:pt x="1385" y="5034"/>
                    <a:pt x="2228" y="5034"/>
                  </a:cubicBezTo>
                  <a:cubicBezTo>
                    <a:pt x="2873" y="5034"/>
                    <a:pt x="3566" y="4973"/>
                    <a:pt x="4280" y="4844"/>
                  </a:cubicBezTo>
                  <a:cubicBezTo>
                    <a:pt x="5596" y="4609"/>
                    <a:pt x="6772" y="4185"/>
                    <a:pt x="7634" y="3652"/>
                  </a:cubicBezTo>
                  <a:cubicBezTo>
                    <a:pt x="7634" y="3637"/>
                    <a:pt x="7618" y="3621"/>
                    <a:pt x="7618" y="3605"/>
                  </a:cubicBezTo>
                  <a:lnTo>
                    <a:pt x="7650" y="3574"/>
                  </a:lnTo>
                  <a:lnTo>
                    <a:pt x="7524" y="3480"/>
                  </a:lnTo>
                  <a:cubicBezTo>
                    <a:pt x="7493" y="3449"/>
                    <a:pt x="7446" y="3417"/>
                    <a:pt x="7415" y="3386"/>
                  </a:cubicBezTo>
                  <a:lnTo>
                    <a:pt x="7430" y="3370"/>
                  </a:lnTo>
                  <a:cubicBezTo>
                    <a:pt x="7404" y="2898"/>
                    <a:pt x="6128" y="2580"/>
                    <a:pt x="5427" y="2580"/>
                  </a:cubicBezTo>
                  <a:cubicBezTo>
                    <a:pt x="5290" y="2580"/>
                    <a:pt x="5174" y="2592"/>
                    <a:pt x="5095" y="2618"/>
                  </a:cubicBezTo>
                  <a:lnTo>
                    <a:pt x="5048" y="2618"/>
                  </a:lnTo>
                  <a:lnTo>
                    <a:pt x="459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8" name="Google Shape;38898;p37"/>
            <p:cNvSpPr/>
            <p:nvPr/>
          </p:nvSpPr>
          <p:spPr>
            <a:xfrm>
              <a:off x="7466926" y="1317543"/>
              <a:ext cx="465308" cy="513528"/>
            </a:xfrm>
            <a:custGeom>
              <a:avLst/>
              <a:gdLst/>
              <a:ahLst/>
              <a:cxnLst/>
              <a:rect l="l" t="t" r="r" b="b"/>
              <a:pathLst>
                <a:path w="8073" h="8910" extrusionOk="0">
                  <a:moveTo>
                    <a:pt x="3135" y="0"/>
                  </a:moveTo>
                  <a:lnTo>
                    <a:pt x="3135" y="0"/>
                  </a:lnTo>
                  <a:cubicBezTo>
                    <a:pt x="0" y="2853"/>
                    <a:pt x="1803" y="6568"/>
                    <a:pt x="3401" y="8496"/>
                  </a:cubicBezTo>
                  <a:cubicBezTo>
                    <a:pt x="3632" y="8765"/>
                    <a:pt x="3963" y="8910"/>
                    <a:pt x="4296" y="8910"/>
                  </a:cubicBezTo>
                  <a:cubicBezTo>
                    <a:pt x="4507" y="8910"/>
                    <a:pt x="4718" y="8852"/>
                    <a:pt x="4906" y="8731"/>
                  </a:cubicBezTo>
                  <a:cubicBezTo>
                    <a:pt x="6897" y="7492"/>
                    <a:pt x="8072" y="6223"/>
                    <a:pt x="7853" y="4232"/>
                  </a:cubicBezTo>
                  <a:cubicBezTo>
                    <a:pt x="7602" y="1959"/>
                    <a:pt x="3135" y="0"/>
                    <a:pt x="3135" y="0"/>
                  </a:cubicBezTo>
                  <a:close/>
                </a:path>
              </a:pathLst>
            </a:custGeom>
            <a:solidFill>
              <a:srgbClr val="FFEB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9" name="Google Shape;38899;p37"/>
            <p:cNvSpPr/>
            <p:nvPr/>
          </p:nvSpPr>
          <p:spPr>
            <a:xfrm>
              <a:off x="7534650" y="1317543"/>
              <a:ext cx="386748" cy="298146"/>
            </a:xfrm>
            <a:custGeom>
              <a:avLst/>
              <a:gdLst/>
              <a:ahLst/>
              <a:cxnLst/>
              <a:rect l="l" t="t" r="r" b="b"/>
              <a:pathLst>
                <a:path w="6710" h="5173" extrusionOk="0">
                  <a:moveTo>
                    <a:pt x="1960" y="0"/>
                  </a:moveTo>
                  <a:cubicBezTo>
                    <a:pt x="189" y="1615"/>
                    <a:pt x="1" y="3496"/>
                    <a:pt x="455" y="5173"/>
                  </a:cubicBezTo>
                  <a:cubicBezTo>
                    <a:pt x="283" y="3746"/>
                    <a:pt x="675" y="2226"/>
                    <a:pt x="2132" y="909"/>
                  </a:cubicBezTo>
                  <a:cubicBezTo>
                    <a:pt x="2132" y="909"/>
                    <a:pt x="5879" y="2539"/>
                    <a:pt x="6709" y="4561"/>
                  </a:cubicBezTo>
                  <a:cubicBezTo>
                    <a:pt x="6709" y="4452"/>
                    <a:pt x="6694" y="4342"/>
                    <a:pt x="6678" y="4232"/>
                  </a:cubicBezTo>
                  <a:cubicBezTo>
                    <a:pt x="6427" y="1959"/>
                    <a:pt x="1960" y="0"/>
                    <a:pt x="1960" y="0"/>
                  </a:cubicBezTo>
                  <a:close/>
                </a:path>
              </a:pathLst>
            </a:custGeom>
            <a:solidFill>
              <a:srgbClr val="5B3C34">
                <a:alpha val="9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0" name="Google Shape;38900;p37"/>
            <p:cNvSpPr/>
            <p:nvPr/>
          </p:nvSpPr>
          <p:spPr>
            <a:xfrm>
              <a:off x="7896959" y="1574537"/>
              <a:ext cx="73200" cy="69623"/>
            </a:xfrm>
            <a:custGeom>
              <a:avLst/>
              <a:gdLst/>
              <a:ahLst/>
              <a:cxnLst/>
              <a:rect l="l" t="t" r="r" b="b"/>
              <a:pathLst>
                <a:path w="1270" h="1208" extrusionOk="0">
                  <a:moveTo>
                    <a:pt x="876" y="0"/>
                  </a:moveTo>
                  <a:cubicBezTo>
                    <a:pt x="679" y="0"/>
                    <a:pt x="439" y="134"/>
                    <a:pt x="267" y="353"/>
                  </a:cubicBezTo>
                  <a:cubicBezTo>
                    <a:pt x="31" y="651"/>
                    <a:pt x="0" y="1011"/>
                    <a:pt x="220" y="1153"/>
                  </a:cubicBezTo>
                  <a:cubicBezTo>
                    <a:pt x="274" y="1190"/>
                    <a:pt x="339" y="1208"/>
                    <a:pt x="410" y="1208"/>
                  </a:cubicBezTo>
                  <a:cubicBezTo>
                    <a:pt x="606" y="1208"/>
                    <a:pt x="846" y="1073"/>
                    <a:pt x="1019" y="855"/>
                  </a:cubicBezTo>
                  <a:cubicBezTo>
                    <a:pt x="1254" y="557"/>
                    <a:pt x="1270" y="196"/>
                    <a:pt x="1066" y="55"/>
                  </a:cubicBezTo>
                  <a:cubicBezTo>
                    <a:pt x="1012" y="18"/>
                    <a:pt x="947" y="0"/>
                    <a:pt x="876" y="0"/>
                  </a:cubicBezTo>
                  <a:close/>
                </a:path>
              </a:pathLst>
            </a:custGeom>
            <a:solidFill>
              <a:srgbClr val="FFEB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1" name="Google Shape;38901;p37"/>
            <p:cNvSpPr/>
            <p:nvPr/>
          </p:nvSpPr>
          <p:spPr>
            <a:xfrm>
              <a:off x="7911369" y="1589638"/>
              <a:ext cx="42536" cy="42650"/>
            </a:xfrm>
            <a:custGeom>
              <a:avLst/>
              <a:gdLst/>
              <a:ahLst/>
              <a:cxnLst/>
              <a:rect l="l" t="t" r="r" b="b"/>
              <a:pathLst>
                <a:path w="738" h="740" extrusionOk="0">
                  <a:moveTo>
                    <a:pt x="508" y="1"/>
                  </a:moveTo>
                  <a:cubicBezTo>
                    <a:pt x="387" y="1"/>
                    <a:pt x="237" y="89"/>
                    <a:pt x="142" y="232"/>
                  </a:cubicBezTo>
                  <a:cubicBezTo>
                    <a:pt x="1" y="420"/>
                    <a:pt x="1" y="640"/>
                    <a:pt x="142" y="718"/>
                  </a:cubicBezTo>
                  <a:cubicBezTo>
                    <a:pt x="170" y="732"/>
                    <a:pt x="202" y="739"/>
                    <a:pt x="237" y="739"/>
                  </a:cubicBezTo>
                  <a:cubicBezTo>
                    <a:pt x="356" y="739"/>
                    <a:pt x="503" y="657"/>
                    <a:pt x="612" y="499"/>
                  </a:cubicBezTo>
                  <a:cubicBezTo>
                    <a:pt x="738" y="311"/>
                    <a:pt x="738" y="107"/>
                    <a:pt x="612" y="28"/>
                  </a:cubicBezTo>
                  <a:cubicBezTo>
                    <a:pt x="582" y="10"/>
                    <a:pt x="546" y="1"/>
                    <a:pt x="508" y="1"/>
                  </a:cubicBezTo>
                  <a:close/>
                </a:path>
              </a:pathLst>
            </a:custGeom>
            <a:solidFill>
              <a:srgbClr val="5B3C34">
                <a:alpha val="9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2" name="Google Shape;38902;p37"/>
            <p:cNvSpPr/>
            <p:nvPr/>
          </p:nvSpPr>
          <p:spPr>
            <a:xfrm>
              <a:off x="7912291" y="1611885"/>
              <a:ext cx="24438" cy="25648"/>
            </a:xfrm>
            <a:custGeom>
              <a:avLst/>
              <a:gdLst/>
              <a:ahLst/>
              <a:cxnLst/>
              <a:rect l="l" t="t" r="r" b="b"/>
              <a:pathLst>
                <a:path w="424" h="445" extrusionOk="0">
                  <a:moveTo>
                    <a:pt x="276" y="0"/>
                  </a:moveTo>
                  <a:cubicBezTo>
                    <a:pt x="205" y="0"/>
                    <a:pt x="121" y="47"/>
                    <a:pt x="63" y="128"/>
                  </a:cubicBezTo>
                  <a:cubicBezTo>
                    <a:pt x="1" y="254"/>
                    <a:pt x="1" y="379"/>
                    <a:pt x="63" y="426"/>
                  </a:cubicBezTo>
                  <a:cubicBezTo>
                    <a:pt x="84" y="438"/>
                    <a:pt x="107" y="444"/>
                    <a:pt x="133" y="444"/>
                  </a:cubicBezTo>
                  <a:cubicBezTo>
                    <a:pt x="204" y="444"/>
                    <a:pt x="288" y="398"/>
                    <a:pt x="345" y="316"/>
                  </a:cubicBezTo>
                  <a:cubicBezTo>
                    <a:pt x="424" y="191"/>
                    <a:pt x="408" y="66"/>
                    <a:pt x="345" y="19"/>
                  </a:cubicBezTo>
                  <a:cubicBezTo>
                    <a:pt x="325" y="6"/>
                    <a:pt x="301" y="0"/>
                    <a:pt x="276" y="0"/>
                  </a:cubicBezTo>
                  <a:close/>
                </a:path>
              </a:pathLst>
            </a:custGeom>
            <a:solidFill>
              <a:srgbClr val="FFEB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3" name="Google Shape;38903;p37"/>
            <p:cNvSpPr/>
            <p:nvPr/>
          </p:nvSpPr>
          <p:spPr>
            <a:xfrm>
              <a:off x="7803875" y="2404308"/>
              <a:ext cx="179829" cy="688450"/>
            </a:xfrm>
            <a:custGeom>
              <a:avLst/>
              <a:gdLst/>
              <a:ahLst/>
              <a:cxnLst/>
              <a:rect l="l" t="t" r="r" b="b"/>
              <a:pathLst>
                <a:path w="3120" h="11945" extrusionOk="0">
                  <a:moveTo>
                    <a:pt x="2132" y="0"/>
                  </a:moveTo>
                  <a:lnTo>
                    <a:pt x="1505" y="5502"/>
                  </a:lnTo>
                  <a:lnTo>
                    <a:pt x="1" y="11944"/>
                  </a:lnTo>
                  <a:lnTo>
                    <a:pt x="1725" y="6850"/>
                  </a:lnTo>
                  <a:lnTo>
                    <a:pt x="3120" y="5863"/>
                  </a:lnTo>
                  <a:lnTo>
                    <a:pt x="2085" y="5816"/>
                  </a:lnTo>
                  <a:lnTo>
                    <a:pt x="2132" y="0"/>
                  </a:lnTo>
                  <a:close/>
                </a:path>
              </a:pathLst>
            </a:custGeom>
            <a:solidFill>
              <a:srgbClr val="5B3C34">
                <a:alpha val="9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4" name="Google Shape;38904;p37"/>
            <p:cNvSpPr/>
            <p:nvPr/>
          </p:nvSpPr>
          <p:spPr>
            <a:xfrm>
              <a:off x="7678283" y="3548017"/>
              <a:ext cx="362367" cy="460734"/>
            </a:xfrm>
            <a:custGeom>
              <a:avLst/>
              <a:gdLst/>
              <a:ahLst/>
              <a:cxnLst/>
              <a:rect l="l" t="t" r="r" b="b"/>
              <a:pathLst>
                <a:path w="6287" h="7994" extrusionOk="0">
                  <a:moveTo>
                    <a:pt x="158" y="0"/>
                  </a:moveTo>
                  <a:lnTo>
                    <a:pt x="1" y="470"/>
                  </a:lnTo>
                  <a:lnTo>
                    <a:pt x="5973" y="7994"/>
                  </a:lnTo>
                  <a:lnTo>
                    <a:pt x="6286" y="6285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5" name="Google Shape;38905;p37"/>
            <p:cNvSpPr/>
            <p:nvPr/>
          </p:nvSpPr>
          <p:spPr>
            <a:xfrm>
              <a:off x="7110035" y="2354281"/>
              <a:ext cx="93142" cy="37751"/>
            </a:xfrm>
            <a:custGeom>
              <a:avLst/>
              <a:gdLst/>
              <a:ahLst/>
              <a:cxnLst/>
              <a:rect l="l" t="t" r="r" b="b"/>
              <a:pathLst>
                <a:path w="1616" h="655" extrusionOk="0">
                  <a:moveTo>
                    <a:pt x="482" y="0"/>
                  </a:moveTo>
                  <a:cubicBezTo>
                    <a:pt x="235" y="0"/>
                    <a:pt x="53" y="56"/>
                    <a:pt x="32" y="163"/>
                  </a:cubicBezTo>
                  <a:cubicBezTo>
                    <a:pt x="1" y="320"/>
                    <a:pt x="314" y="524"/>
                    <a:pt x="753" y="618"/>
                  </a:cubicBezTo>
                  <a:cubicBezTo>
                    <a:pt x="888" y="643"/>
                    <a:pt x="1018" y="655"/>
                    <a:pt x="1134" y="655"/>
                  </a:cubicBezTo>
                  <a:cubicBezTo>
                    <a:pt x="1381" y="655"/>
                    <a:pt x="1563" y="599"/>
                    <a:pt x="1584" y="492"/>
                  </a:cubicBezTo>
                  <a:cubicBezTo>
                    <a:pt x="1615" y="335"/>
                    <a:pt x="1302" y="132"/>
                    <a:pt x="863" y="38"/>
                  </a:cubicBezTo>
                  <a:cubicBezTo>
                    <a:pt x="728" y="13"/>
                    <a:pt x="598" y="0"/>
                    <a:pt x="482" y="0"/>
                  </a:cubicBezTo>
                  <a:close/>
                </a:path>
              </a:pathLst>
            </a:custGeom>
            <a:solidFill>
              <a:srgbClr val="FFB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6" name="Google Shape;38906;p37"/>
            <p:cNvSpPr/>
            <p:nvPr/>
          </p:nvSpPr>
          <p:spPr>
            <a:xfrm>
              <a:off x="7096490" y="2382292"/>
              <a:ext cx="92220" cy="37751"/>
            </a:xfrm>
            <a:custGeom>
              <a:avLst/>
              <a:gdLst/>
              <a:ahLst/>
              <a:cxnLst/>
              <a:rect l="l" t="t" r="r" b="b"/>
              <a:pathLst>
                <a:path w="1600" h="655" extrusionOk="0">
                  <a:moveTo>
                    <a:pt x="482" y="0"/>
                  </a:moveTo>
                  <a:cubicBezTo>
                    <a:pt x="235" y="0"/>
                    <a:pt x="53" y="56"/>
                    <a:pt x="32" y="163"/>
                  </a:cubicBezTo>
                  <a:cubicBezTo>
                    <a:pt x="1" y="320"/>
                    <a:pt x="314" y="523"/>
                    <a:pt x="737" y="617"/>
                  </a:cubicBezTo>
                  <a:cubicBezTo>
                    <a:pt x="872" y="642"/>
                    <a:pt x="1002" y="655"/>
                    <a:pt x="1118" y="655"/>
                  </a:cubicBezTo>
                  <a:cubicBezTo>
                    <a:pt x="1365" y="655"/>
                    <a:pt x="1547" y="599"/>
                    <a:pt x="1568" y="492"/>
                  </a:cubicBezTo>
                  <a:cubicBezTo>
                    <a:pt x="1599" y="335"/>
                    <a:pt x="1286" y="132"/>
                    <a:pt x="863" y="38"/>
                  </a:cubicBezTo>
                  <a:cubicBezTo>
                    <a:pt x="728" y="13"/>
                    <a:pt x="598" y="0"/>
                    <a:pt x="482" y="0"/>
                  </a:cubicBezTo>
                  <a:close/>
                </a:path>
              </a:pathLst>
            </a:custGeom>
            <a:solidFill>
              <a:srgbClr val="FFB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7" name="Google Shape;38907;p37"/>
            <p:cNvSpPr/>
            <p:nvPr/>
          </p:nvSpPr>
          <p:spPr>
            <a:xfrm>
              <a:off x="7078449" y="2414395"/>
              <a:ext cx="93085" cy="37693"/>
            </a:xfrm>
            <a:custGeom>
              <a:avLst/>
              <a:gdLst/>
              <a:ahLst/>
              <a:cxnLst/>
              <a:rect l="l" t="t" r="r" b="b"/>
              <a:pathLst>
                <a:path w="1615" h="654" extrusionOk="0">
                  <a:moveTo>
                    <a:pt x="480" y="1"/>
                  </a:moveTo>
                  <a:cubicBezTo>
                    <a:pt x="233" y="1"/>
                    <a:pt x="53" y="64"/>
                    <a:pt x="32" y="170"/>
                  </a:cubicBezTo>
                  <a:cubicBezTo>
                    <a:pt x="0" y="327"/>
                    <a:pt x="314" y="515"/>
                    <a:pt x="737" y="609"/>
                  </a:cubicBezTo>
                  <a:cubicBezTo>
                    <a:pt x="878" y="639"/>
                    <a:pt x="1010" y="653"/>
                    <a:pt x="1127" y="653"/>
                  </a:cubicBezTo>
                  <a:cubicBezTo>
                    <a:pt x="1375" y="653"/>
                    <a:pt x="1551" y="590"/>
                    <a:pt x="1583" y="484"/>
                  </a:cubicBezTo>
                  <a:cubicBezTo>
                    <a:pt x="1615" y="327"/>
                    <a:pt x="1285" y="123"/>
                    <a:pt x="862" y="45"/>
                  </a:cubicBezTo>
                  <a:cubicBezTo>
                    <a:pt x="727" y="15"/>
                    <a:pt x="596" y="1"/>
                    <a:pt x="480" y="1"/>
                  </a:cubicBezTo>
                  <a:close/>
                </a:path>
              </a:pathLst>
            </a:custGeom>
            <a:solidFill>
              <a:srgbClr val="FFB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8" name="Google Shape;38908;p37"/>
            <p:cNvSpPr/>
            <p:nvPr/>
          </p:nvSpPr>
          <p:spPr>
            <a:xfrm>
              <a:off x="7142600" y="2370246"/>
              <a:ext cx="56024" cy="70891"/>
            </a:xfrm>
            <a:custGeom>
              <a:avLst/>
              <a:gdLst/>
              <a:ahLst/>
              <a:cxnLst/>
              <a:rect l="l" t="t" r="r" b="b"/>
              <a:pathLst>
                <a:path w="972" h="1230" extrusionOk="0">
                  <a:moveTo>
                    <a:pt x="824" y="1"/>
                  </a:moveTo>
                  <a:cubicBezTo>
                    <a:pt x="711" y="1"/>
                    <a:pt x="492" y="206"/>
                    <a:pt x="298" y="497"/>
                  </a:cubicBezTo>
                  <a:cubicBezTo>
                    <a:pt x="94" y="842"/>
                    <a:pt x="0" y="1171"/>
                    <a:pt x="110" y="1218"/>
                  </a:cubicBezTo>
                  <a:cubicBezTo>
                    <a:pt x="122" y="1226"/>
                    <a:pt x="137" y="1229"/>
                    <a:pt x="153" y="1229"/>
                  </a:cubicBezTo>
                  <a:cubicBezTo>
                    <a:pt x="277" y="1229"/>
                    <a:pt x="494" y="1024"/>
                    <a:pt x="674" y="732"/>
                  </a:cubicBezTo>
                  <a:cubicBezTo>
                    <a:pt x="878" y="388"/>
                    <a:pt x="972" y="58"/>
                    <a:pt x="862" y="11"/>
                  </a:cubicBezTo>
                  <a:cubicBezTo>
                    <a:pt x="851" y="4"/>
                    <a:pt x="838" y="1"/>
                    <a:pt x="824" y="1"/>
                  </a:cubicBezTo>
                  <a:close/>
                </a:path>
              </a:pathLst>
            </a:custGeom>
            <a:solidFill>
              <a:srgbClr val="FFB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9" name="Google Shape;38909;p37"/>
            <p:cNvSpPr/>
            <p:nvPr/>
          </p:nvSpPr>
          <p:spPr>
            <a:xfrm>
              <a:off x="6971993" y="3970309"/>
              <a:ext cx="802026" cy="612833"/>
            </a:xfrm>
            <a:custGeom>
              <a:avLst/>
              <a:gdLst/>
              <a:ahLst/>
              <a:cxnLst/>
              <a:rect l="l" t="t" r="r" b="b"/>
              <a:pathLst>
                <a:path w="13915" h="10633" extrusionOk="0">
                  <a:moveTo>
                    <a:pt x="10674" y="1"/>
                  </a:moveTo>
                  <a:cubicBezTo>
                    <a:pt x="7222" y="1"/>
                    <a:pt x="1" y="4826"/>
                    <a:pt x="4904" y="9288"/>
                  </a:cubicBezTo>
                  <a:cubicBezTo>
                    <a:pt x="5945" y="10235"/>
                    <a:pt x="6919" y="10633"/>
                    <a:pt x="7801" y="10633"/>
                  </a:cubicBezTo>
                  <a:cubicBezTo>
                    <a:pt x="11796" y="10633"/>
                    <a:pt x="13914" y="2486"/>
                    <a:pt x="11847" y="291"/>
                  </a:cubicBezTo>
                  <a:cubicBezTo>
                    <a:pt x="11556" y="93"/>
                    <a:pt x="11151" y="1"/>
                    <a:pt x="10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0" name="Google Shape;38910;p37"/>
            <p:cNvSpPr/>
            <p:nvPr/>
          </p:nvSpPr>
          <p:spPr>
            <a:xfrm>
              <a:off x="7199488" y="3970309"/>
              <a:ext cx="524962" cy="428747"/>
            </a:xfrm>
            <a:custGeom>
              <a:avLst/>
              <a:gdLst/>
              <a:ahLst/>
              <a:cxnLst/>
              <a:rect l="l" t="t" r="r" b="b"/>
              <a:pathLst>
                <a:path w="9108" h="7439" extrusionOk="0">
                  <a:moveTo>
                    <a:pt x="6726" y="0"/>
                  </a:moveTo>
                  <a:cubicBezTo>
                    <a:pt x="4712" y="0"/>
                    <a:pt x="1419" y="1641"/>
                    <a:pt x="1" y="3896"/>
                  </a:cubicBezTo>
                  <a:cubicBezTo>
                    <a:pt x="471" y="3817"/>
                    <a:pt x="957" y="3770"/>
                    <a:pt x="1474" y="3770"/>
                  </a:cubicBezTo>
                  <a:cubicBezTo>
                    <a:pt x="4750" y="3770"/>
                    <a:pt x="7430" y="5385"/>
                    <a:pt x="7697" y="7438"/>
                  </a:cubicBezTo>
                  <a:cubicBezTo>
                    <a:pt x="8888" y="4899"/>
                    <a:pt x="9107" y="1576"/>
                    <a:pt x="7900" y="291"/>
                  </a:cubicBezTo>
                  <a:cubicBezTo>
                    <a:pt x="7609" y="92"/>
                    <a:pt x="7203" y="0"/>
                    <a:pt x="6726" y="0"/>
                  </a:cubicBezTo>
                  <a:close/>
                </a:path>
              </a:pathLst>
            </a:custGeom>
            <a:solidFill>
              <a:srgbClr val="5B3C34">
                <a:alpha val="9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1" name="Google Shape;38911;p37"/>
            <p:cNvSpPr/>
            <p:nvPr/>
          </p:nvSpPr>
          <p:spPr>
            <a:xfrm>
              <a:off x="7319662" y="3997858"/>
              <a:ext cx="320753" cy="433703"/>
            </a:xfrm>
            <a:custGeom>
              <a:avLst/>
              <a:gdLst/>
              <a:ahLst/>
              <a:cxnLst/>
              <a:rect l="l" t="t" r="r" b="b"/>
              <a:pathLst>
                <a:path w="5565" h="7525" extrusionOk="0">
                  <a:moveTo>
                    <a:pt x="5565" y="1"/>
                  </a:moveTo>
                  <a:lnTo>
                    <a:pt x="5565" y="1"/>
                  </a:lnTo>
                  <a:cubicBezTo>
                    <a:pt x="4170" y="816"/>
                    <a:pt x="0" y="7525"/>
                    <a:pt x="0" y="7525"/>
                  </a:cubicBezTo>
                  <a:lnTo>
                    <a:pt x="55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2" name="Google Shape;38912;p37"/>
            <p:cNvSpPr/>
            <p:nvPr/>
          </p:nvSpPr>
          <p:spPr>
            <a:xfrm>
              <a:off x="7254590" y="4004198"/>
              <a:ext cx="316257" cy="295495"/>
            </a:xfrm>
            <a:custGeom>
              <a:avLst/>
              <a:gdLst/>
              <a:ahLst/>
              <a:cxnLst/>
              <a:rect l="l" t="t" r="r" b="b"/>
              <a:pathLst>
                <a:path w="5487" h="5127" extrusionOk="0">
                  <a:moveTo>
                    <a:pt x="5487" y="1"/>
                  </a:moveTo>
                  <a:lnTo>
                    <a:pt x="5487" y="1"/>
                  </a:lnTo>
                  <a:cubicBezTo>
                    <a:pt x="4264" y="424"/>
                    <a:pt x="1" y="5126"/>
                    <a:pt x="1" y="5126"/>
                  </a:cubicBezTo>
                  <a:lnTo>
                    <a:pt x="54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3" name="Google Shape;38913;p37"/>
            <p:cNvSpPr/>
            <p:nvPr/>
          </p:nvSpPr>
          <p:spPr>
            <a:xfrm>
              <a:off x="7519319" y="4049384"/>
              <a:ext cx="123805" cy="415606"/>
            </a:xfrm>
            <a:custGeom>
              <a:avLst/>
              <a:gdLst/>
              <a:ahLst/>
              <a:cxnLst/>
              <a:rect l="l" t="t" r="r" b="b"/>
              <a:pathLst>
                <a:path w="2148" h="7211" extrusionOk="0">
                  <a:moveTo>
                    <a:pt x="2148" y="0"/>
                  </a:moveTo>
                  <a:lnTo>
                    <a:pt x="2148" y="0"/>
                  </a:lnTo>
                  <a:cubicBezTo>
                    <a:pt x="1317" y="988"/>
                    <a:pt x="0" y="7210"/>
                    <a:pt x="0" y="7210"/>
                  </a:cubicBezTo>
                  <a:lnTo>
                    <a:pt x="21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4" name="Google Shape;38914;p37"/>
            <p:cNvSpPr/>
            <p:nvPr/>
          </p:nvSpPr>
          <p:spPr>
            <a:xfrm>
              <a:off x="7586178" y="1556036"/>
              <a:ext cx="62364" cy="18097"/>
            </a:xfrm>
            <a:custGeom>
              <a:avLst/>
              <a:gdLst/>
              <a:ahLst/>
              <a:cxnLst/>
              <a:rect l="l" t="t" r="r" b="b"/>
              <a:pathLst>
                <a:path w="1082" h="314" extrusionOk="0">
                  <a:moveTo>
                    <a:pt x="566" y="0"/>
                  </a:moveTo>
                  <a:cubicBezTo>
                    <a:pt x="406" y="0"/>
                    <a:pt x="214" y="79"/>
                    <a:pt x="0" y="314"/>
                  </a:cubicBezTo>
                  <a:lnTo>
                    <a:pt x="1082" y="314"/>
                  </a:lnTo>
                  <a:cubicBezTo>
                    <a:pt x="1082" y="314"/>
                    <a:pt x="887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5" name="Google Shape;38915;p37"/>
            <p:cNvSpPr/>
            <p:nvPr/>
          </p:nvSpPr>
          <p:spPr>
            <a:xfrm>
              <a:off x="7743356" y="1556036"/>
              <a:ext cx="63286" cy="18097"/>
            </a:xfrm>
            <a:custGeom>
              <a:avLst/>
              <a:gdLst/>
              <a:ahLst/>
              <a:cxnLst/>
              <a:rect l="l" t="t" r="r" b="b"/>
              <a:pathLst>
                <a:path w="1098" h="314" extrusionOk="0">
                  <a:moveTo>
                    <a:pt x="571" y="0"/>
                  </a:moveTo>
                  <a:cubicBezTo>
                    <a:pt x="408" y="0"/>
                    <a:pt x="215" y="79"/>
                    <a:pt x="0" y="314"/>
                  </a:cubicBezTo>
                  <a:lnTo>
                    <a:pt x="1098" y="314"/>
                  </a:lnTo>
                  <a:cubicBezTo>
                    <a:pt x="1098" y="314"/>
                    <a:pt x="896" y="0"/>
                    <a:pt x="5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6" name="Google Shape;38916;p37"/>
            <p:cNvSpPr/>
            <p:nvPr/>
          </p:nvSpPr>
          <p:spPr>
            <a:xfrm>
              <a:off x="7655343" y="1717818"/>
              <a:ext cx="59367" cy="23688"/>
            </a:xfrm>
            <a:custGeom>
              <a:avLst/>
              <a:gdLst/>
              <a:ahLst/>
              <a:cxnLst/>
              <a:rect l="l" t="t" r="r" b="b"/>
              <a:pathLst>
                <a:path w="1030" h="411" extrusionOk="0">
                  <a:moveTo>
                    <a:pt x="497" y="1"/>
                  </a:moveTo>
                  <a:cubicBezTo>
                    <a:pt x="460" y="1"/>
                    <a:pt x="422" y="5"/>
                    <a:pt x="383" y="15"/>
                  </a:cubicBezTo>
                  <a:cubicBezTo>
                    <a:pt x="0" y="88"/>
                    <a:pt x="212" y="411"/>
                    <a:pt x="564" y="411"/>
                  </a:cubicBezTo>
                  <a:cubicBezTo>
                    <a:pt x="587" y="411"/>
                    <a:pt x="610" y="409"/>
                    <a:pt x="634" y="406"/>
                  </a:cubicBezTo>
                  <a:cubicBezTo>
                    <a:pt x="1029" y="350"/>
                    <a:pt x="827" y="1"/>
                    <a:pt x="4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7" name="Google Shape;38917;p37"/>
            <p:cNvSpPr/>
            <p:nvPr/>
          </p:nvSpPr>
          <p:spPr>
            <a:xfrm>
              <a:off x="7685718" y="1713380"/>
              <a:ext cx="49799" cy="26282"/>
            </a:xfrm>
            <a:custGeom>
              <a:avLst/>
              <a:gdLst/>
              <a:ahLst/>
              <a:cxnLst/>
              <a:rect l="l" t="t" r="r" b="b"/>
              <a:pathLst>
                <a:path w="864" h="456" extrusionOk="0">
                  <a:moveTo>
                    <a:pt x="543" y="1"/>
                  </a:moveTo>
                  <a:cubicBezTo>
                    <a:pt x="512" y="1"/>
                    <a:pt x="476" y="5"/>
                    <a:pt x="436" y="13"/>
                  </a:cubicBezTo>
                  <a:cubicBezTo>
                    <a:pt x="37" y="102"/>
                    <a:pt x="0" y="456"/>
                    <a:pt x="340" y="456"/>
                  </a:cubicBezTo>
                  <a:cubicBezTo>
                    <a:pt x="360" y="456"/>
                    <a:pt x="382" y="455"/>
                    <a:pt x="405" y="452"/>
                  </a:cubicBezTo>
                  <a:cubicBezTo>
                    <a:pt x="790" y="395"/>
                    <a:pt x="864" y="1"/>
                    <a:pt x="5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8" name="Google Shape;38918;p37"/>
            <p:cNvSpPr/>
            <p:nvPr/>
          </p:nvSpPr>
          <p:spPr>
            <a:xfrm>
              <a:off x="7663182" y="1735627"/>
              <a:ext cx="71586" cy="26166"/>
            </a:xfrm>
            <a:custGeom>
              <a:avLst/>
              <a:gdLst/>
              <a:ahLst/>
              <a:cxnLst/>
              <a:rect l="l" t="t" r="r" b="b"/>
              <a:pathLst>
                <a:path w="1242" h="454" extrusionOk="0">
                  <a:moveTo>
                    <a:pt x="710" y="1"/>
                  </a:moveTo>
                  <a:cubicBezTo>
                    <a:pt x="636" y="1"/>
                    <a:pt x="554" y="11"/>
                    <a:pt x="467" y="35"/>
                  </a:cubicBezTo>
                  <a:cubicBezTo>
                    <a:pt x="1" y="164"/>
                    <a:pt x="187" y="454"/>
                    <a:pt x="557" y="454"/>
                  </a:cubicBezTo>
                  <a:cubicBezTo>
                    <a:pt x="635" y="454"/>
                    <a:pt x="721" y="441"/>
                    <a:pt x="812" y="411"/>
                  </a:cubicBezTo>
                  <a:cubicBezTo>
                    <a:pt x="1242" y="254"/>
                    <a:pt x="1076" y="1"/>
                    <a:pt x="7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9" name="Google Shape;38919;p37"/>
            <p:cNvSpPr/>
            <p:nvPr/>
          </p:nvSpPr>
          <p:spPr>
            <a:xfrm>
              <a:off x="7653902" y="1585834"/>
              <a:ext cx="51586" cy="86798"/>
            </a:xfrm>
            <a:custGeom>
              <a:avLst/>
              <a:gdLst/>
              <a:ahLst/>
              <a:cxnLst/>
              <a:rect l="l" t="t" r="r" b="b"/>
              <a:pathLst>
                <a:path w="895" h="1506" extrusionOk="0">
                  <a:moveTo>
                    <a:pt x="628" y="0"/>
                  </a:moveTo>
                  <a:cubicBezTo>
                    <a:pt x="628" y="1"/>
                    <a:pt x="126" y="894"/>
                    <a:pt x="63" y="1019"/>
                  </a:cubicBezTo>
                  <a:cubicBezTo>
                    <a:pt x="1" y="1160"/>
                    <a:pt x="581" y="1505"/>
                    <a:pt x="581" y="1505"/>
                  </a:cubicBezTo>
                  <a:cubicBezTo>
                    <a:pt x="894" y="1035"/>
                    <a:pt x="628" y="1"/>
                    <a:pt x="628" y="0"/>
                  </a:cubicBezTo>
                  <a:close/>
                </a:path>
              </a:pathLst>
            </a:custGeom>
            <a:solidFill>
              <a:srgbClr val="5B3C34">
                <a:alpha val="9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0" name="Google Shape;38920;p37"/>
            <p:cNvSpPr/>
            <p:nvPr/>
          </p:nvSpPr>
          <p:spPr>
            <a:xfrm>
              <a:off x="7728024" y="1506297"/>
              <a:ext cx="115678" cy="38039"/>
            </a:xfrm>
            <a:custGeom>
              <a:avLst/>
              <a:gdLst/>
              <a:ahLst/>
              <a:cxnLst/>
              <a:rect l="l" t="t" r="r" b="b"/>
              <a:pathLst>
                <a:path w="2007" h="660" extrusionOk="0">
                  <a:moveTo>
                    <a:pt x="446" y="0"/>
                  </a:moveTo>
                  <a:cubicBezTo>
                    <a:pt x="308" y="0"/>
                    <a:pt x="159" y="10"/>
                    <a:pt x="0" y="32"/>
                  </a:cubicBezTo>
                  <a:lnTo>
                    <a:pt x="31" y="205"/>
                  </a:lnTo>
                  <a:cubicBezTo>
                    <a:pt x="31" y="205"/>
                    <a:pt x="215" y="162"/>
                    <a:pt x="496" y="162"/>
                  </a:cubicBezTo>
                  <a:cubicBezTo>
                    <a:pt x="890" y="162"/>
                    <a:pt x="1475" y="247"/>
                    <a:pt x="2006" y="659"/>
                  </a:cubicBezTo>
                  <a:cubicBezTo>
                    <a:pt x="2006" y="659"/>
                    <a:pt x="1571" y="0"/>
                    <a:pt x="4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1" name="Google Shape;38921;p37"/>
            <p:cNvSpPr/>
            <p:nvPr/>
          </p:nvSpPr>
          <p:spPr>
            <a:xfrm>
              <a:off x="7555457" y="1507796"/>
              <a:ext cx="103920" cy="37463"/>
            </a:xfrm>
            <a:custGeom>
              <a:avLst/>
              <a:gdLst/>
              <a:ahLst/>
              <a:cxnLst/>
              <a:rect l="l" t="t" r="r" b="b"/>
              <a:pathLst>
                <a:path w="1803" h="650" extrusionOk="0">
                  <a:moveTo>
                    <a:pt x="1380" y="1"/>
                  </a:moveTo>
                  <a:cubicBezTo>
                    <a:pt x="392" y="1"/>
                    <a:pt x="0" y="649"/>
                    <a:pt x="0" y="649"/>
                  </a:cubicBezTo>
                  <a:cubicBezTo>
                    <a:pt x="477" y="237"/>
                    <a:pt x="1001" y="151"/>
                    <a:pt x="1355" y="151"/>
                  </a:cubicBezTo>
                  <a:cubicBezTo>
                    <a:pt x="1606" y="151"/>
                    <a:pt x="1771" y="195"/>
                    <a:pt x="1771" y="195"/>
                  </a:cubicBezTo>
                  <a:lnTo>
                    <a:pt x="1803" y="38"/>
                  </a:lnTo>
                  <a:cubicBezTo>
                    <a:pt x="1651" y="12"/>
                    <a:pt x="1510" y="1"/>
                    <a:pt x="13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2" name="Google Shape;38922;p37"/>
            <p:cNvSpPr/>
            <p:nvPr/>
          </p:nvSpPr>
          <p:spPr>
            <a:xfrm>
              <a:off x="7765949" y="1605718"/>
              <a:ext cx="76831" cy="44321"/>
            </a:xfrm>
            <a:custGeom>
              <a:avLst/>
              <a:gdLst/>
              <a:ahLst/>
              <a:cxnLst/>
              <a:rect l="l" t="t" r="r" b="b"/>
              <a:pathLst>
                <a:path w="1333" h="769" extrusionOk="0">
                  <a:moveTo>
                    <a:pt x="674" y="0"/>
                  </a:moveTo>
                  <a:cubicBezTo>
                    <a:pt x="298" y="0"/>
                    <a:pt x="0" y="173"/>
                    <a:pt x="0" y="392"/>
                  </a:cubicBezTo>
                  <a:cubicBezTo>
                    <a:pt x="0" y="596"/>
                    <a:pt x="298" y="768"/>
                    <a:pt x="674" y="768"/>
                  </a:cubicBezTo>
                  <a:cubicBezTo>
                    <a:pt x="1035" y="768"/>
                    <a:pt x="1333" y="596"/>
                    <a:pt x="1333" y="392"/>
                  </a:cubicBezTo>
                  <a:cubicBezTo>
                    <a:pt x="1333" y="173"/>
                    <a:pt x="1035" y="0"/>
                    <a:pt x="674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3" name="Google Shape;38923;p37"/>
            <p:cNvSpPr/>
            <p:nvPr/>
          </p:nvSpPr>
          <p:spPr>
            <a:xfrm>
              <a:off x="7574420" y="1605718"/>
              <a:ext cx="71413" cy="43399"/>
            </a:xfrm>
            <a:custGeom>
              <a:avLst/>
              <a:gdLst/>
              <a:ahLst/>
              <a:cxnLst/>
              <a:rect l="l" t="t" r="r" b="b"/>
              <a:pathLst>
                <a:path w="1239" h="753" extrusionOk="0">
                  <a:moveTo>
                    <a:pt x="612" y="0"/>
                  </a:moveTo>
                  <a:cubicBezTo>
                    <a:pt x="283" y="0"/>
                    <a:pt x="0" y="173"/>
                    <a:pt x="0" y="376"/>
                  </a:cubicBezTo>
                  <a:cubicBezTo>
                    <a:pt x="0" y="580"/>
                    <a:pt x="283" y="753"/>
                    <a:pt x="612" y="753"/>
                  </a:cubicBezTo>
                  <a:cubicBezTo>
                    <a:pt x="957" y="753"/>
                    <a:pt x="1239" y="580"/>
                    <a:pt x="1239" y="376"/>
                  </a:cubicBezTo>
                  <a:cubicBezTo>
                    <a:pt x="1239" y="173"/>
                    <a:pt x="957" y="0"/>
                    <a:pt x="612" y="0"/>
                  </a:cubicBezTo>
                  <a:close/>
                </a:path>
              </a:pathLst>
            </a:custGeom>
            <a:solidFill>
              <a:srgbClr val="C2698B">
                <a:alpha val="20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4" name="Google Shape;38924;p37"/>
            <p:cNvSpPr/>
            <p:nvPr/>
          </p:nvSpPr>
          <p:spPr>
            <a:xfrm>
              <a:off x="7316953" y="836002"/>
              <a:ext cx="1458517" cy="1446408"/>
            </a:xfrm>
            <a:custGeom>
              <a:avLst/>
              <a:gdLst/>
              <a:ahLst/>
              <a:cxnLst/>
              <a:rect l="l" t="t" r="r" b="b"/>
              <a:pathLst>
                <a:path w="25305" h="25096" extrusionOk="0">
                  <a:moveTo>
                    <a:pt x="2692" y="1"/>
                  </a:moveTo>
                  <a:cubicBezTo>
                    <a:pt x="1823" y="1"/>
                    <a:pt x="964" y="102"/>
                    <a:pt x="126" y="314"/>
                  </a:cubicBezTo>
                  <a:cubicBezTo>
                    <a:pt x="79" y="377"/>
                    <a:pt x="47" y="440"/>
                    <a:pt x="0" y="502"/>
                  </a:cubicBezTo>
                  <a:cubicBezTo>
                    <a:pt x="814" y="303"/>
                    <a:pt x="1647" y="208"/>
                    <a:pt x="2490" y="208"/>
                  </a:cubicBezTo>
                  <a:cubicBezTo>
                    <a:pt x="12962" y="208"/>
                    <a:pt x="24956" y="14853"/>
                    <a:pt x="20502" y="25095"/>
                  </a:cubicBezTo>
                  <a:cubicBezTo>
                    <a:pt x="20549" y="25095"/>
                    <a:pt x="20596" y="25080"/>
                    <a:pt x="20628" y="25080"/>
                  </a:cubicBezTo>
                  <a:cubicBezTo>
                    <a:pt x="25305" y="14828"/>
                    <a:pt x="13234" y="1"/>
                    <a:pt x="26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5" name="Google Shape;38925;p37"/>
            <p:cNvSpPr/>
            <p:nvPr/>
          </p:nvSpPr>
          <p:spPr>
            <a:xfrm>
              <a:off x="6955566" y="2436815"/>
              <a:ext cx="178042" cy="171695"/>
            </a:xfrm>
            <a:custGeom>
              <a:avLst/>
              <a:gdLst/>
              <a:ahLst/>
              <a:cxnLst/>
              <a:rect l="l" t="t" r="r" b="b"/>
              <a:pathLst>
                <a:path w="3089" h="2979" extrusionOk="0">
                  <a:moveTo>
                    <a:pt x="2352" y="1"/>
                  </a:moveTo>
                  <a:lnTo>
                    <a:pt x="0" y="2477"/>
                  </a:lnTo>
                  <a:lnTo>
                    <a:pt x="392" y="2979"/>
                  </a:lnTo>
                  <a:cubicBezTo>
                    <a:pt x="392" y="2979"/>
                    <a:pt x="2540" y="941"/>
                    <a:pt x="2806" y="596"/>
                  </a:cubicBezTo>
                  <a:cubicBezTo>
                    <a:pt x="3088" y="251"/>
                    <a:pt x="2461" y="1"/>
                    <a:pt x="23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6" name="Google Shape;38926;p37"/>
            <p:cNvSpPr/>
            <p:nvPr/>
          </p:nvSpPr>
          <p:spPr>
            <a:xfrm>
              <a:off x="7157009" y="4094570"/>
              <a:ext cx="564617" cy="488457"/>
            </a:xfrm>
            <a:custGeom>
              <a:avLst/>
              <a:gdLst/>
              <a:ahLst/>
              <a:cxnLst/>
              <a:rect l="l" t="t" r="r" b="b"/>
              <a:pathLst>
                <a:path w="9796" h="8475" extrusionOk="0">
                  <a:moveTo>
                    <a:pt x="9390" y="0"/>
                  </a:moveTo>
                  <a:lnTo>
                    <a:pt x="9390" y="0"/>
                  </a:lnTo>
                  <a:cubicBezTo>
                    <a:pt x="9450" y="3218"/>
                    <a:pt x="7513" y="7752"/>
                    <a:pt x="4536" y="7752"/>
                  </a:cubicBezTo>
                  <a:cubicBezTo>
                    <a:pt x="3655" y="7752"/>
                    <a:pt x="2684" y="7355"/>
                    <a:pt x="1647" y="6411"/>
                  </a:cubicBezTo>
                  <a:cubicBezTo>
                    <a:pt x="675" y="5533"/>
                    <a:pt x="189" y="4640"/>
                    <a:pt x="48" y="3778"/>
                  </a:cubicBezTo>
                  <a:lnTo>
                    <a:pt x="48" y="3778"/>
                  </a:lnTo>
                  <a:cubicBezTo>
                    <a:pt x="1" y="4859"/>
                    <a:pt x="455" y="6019"/>
                    <a:pt x="1694" y="7132"/>
                  </a:cubicBezTo>
                  <a:cubicBezTo>
                    <a:pt x="2734" y="8077"/>
                    <a:pt x="3707" y="8474"/>
                    <a:pt x="4588" y="8474"/>
                  </a:cubicBezTo>
                  <a:cubicBezTo>
                    <a:pt x="7799" y="8474"/>
                    <a:pt x="9796" y="3210"/>
                    <a:pt x="9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7" name="Google Shape;38927;p37"/>
            <p:cNvSpPr/>
            <p:nvPr/>
          </p:nvSpPr>
          <p:spPr>
            <a:xfrm>
              <a:off x="7642144" y="1911933"/>
              <a:ext cx="356027" cy="423790"/>
            </a:xfrm>
            <a:custGeom>
              <a:avLst/>
              <a:gdLst/>
              <a:ahLst/>
              <a:cxnLst/>
              <a:rect l="l" t="t" r="r" b="b"/>
              <a:pathLst>
                <a:path w="6177" h="7353" extrusionOk="0">
                  <a:moveTo>
                    <a:pt x="5612" y="1"/>
                  </a:moveTo>
                  <a:lnTo>
                    <a:pt x="79" y="6553"/>
                  </a:lnTo>
                  <a:lnTo>
                    <a:pt x="1" y="7352"/>
                  </a:lnTo>
                  <a:lnTo>
                    <a:pt x="6177" y="424"/>
                  </a:lnTo>
                  <a:lnTo>
                    <a:pt x="5612" y="1"/>
                  </a:lnTo>
                  <a:close/>
                </a:path>
              </a:pathLst>
            </a:custGeom>
            <a:solidFill>
              <a:srgbClr val="5B3C34">
                <a:alpha val="9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8" name="Google Shape;38928;p37"/>
            <p:cNvSpPr/>
            <p:nvPr/>
          </p:nvSpPr>
          <p:spPr>
            <a:xfrm>
              <a:off x="7733825" y="1764675"/>
              <a:ext cx="115175" cy="127625"/>
            </a:xfrm>
            <a:custGeom>
              <a:avLst/>
              <a:gdLst/>
              <a:ahLst/>
              <a:cxnLst/>
              <a:rect l="l" t="t" r="r" b="b"/>
              <a:pathLst>
                <a:path w="4607" h="5105" extrusionOk="0">
                  <a:moveTo>
                    <a:pt x="3829" y="0"/>
                  </a:moveTo>
                  <a:lnTo>
                    <a:pt x="4607" y="4887"/>
                  </a:lnTo>
                  <a:lnTo>
                    <a:pt x="187" y="5105"/>
                  </a:lnTo>
                  <a:lnTo>
                    <a:pt x="0" y="2459"/>
                  </a:lnTo>
                  <a:close/>
                </a:path>
              </a:pathLst>
            </a:custGeom>
            <a:solidFill>
              <a:srgbClr val="FFEBCC"/>
            </a:solidFill>
            <a:ln>
              <a:noFill/>
            </a:ln>
          </p:spPr>
        </p:sp>
        <p:sp>
          <p:nvSpPr>
            <p:cNvPr id="38929" name="Google Shape;38929;p37"/>
            <p:cNvSpPr/>
            <p:nvPr/>
          </p:nvSpPr>
          <p:spPr>
            <a:xfrm>
              <a:off x="7624104" y="1878735"/>
              <a:ext cx="361445" cy="434395"/>
            </a:xfrm>
            <a:custGeom>
              <a:avLst/>
              <a:gdLst/>
              <a:ahLst/>
              <a:cxnLst/>
              <a:rect l="l" t="t" r="r" b="b"/>
              <a:pathLst>
                <a:path w="6271" h="7537" extrusionOk="0">
                  <a:moveTo>
                    <a:pt x="4267" y="1"/>
                  </a:moveTo>
                  <a:cubicBezTo>
                    <a:pt x="4097" y="1"/>
                    <a:pt x="3961" y="20"/>
                    <a:pt x="3888" y="60"/>
                  </a:cubicBezTo>
                  <a:lnTo>
                    <a:pt x="0" y="5295"/>
                  </a:lnTo>
                  <a:lnTo>
                    <a:pt x="283" y="7536"/>
                  </a:lnTo>
                  <a:lnTo>
                    <a:pt x="6270" y="796"/>
                  </a:lnTo>
                  <a:cubicBezTo>
                    <a:pt x="6245" y="318"/>
                    <a:pt x="4964" y="1"/>
                    <a:pt x="4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0" name="Google Shape;38930;p37"/>
            <p:cNvSpPr/>
            <p:nvPr/>
          </p:nvSpPr>
          <p:spPr>
            <a:xfrm>
              <a:off x="7587043" y="1893028"/>
              <a:ext cx="119310" cy="420102"/>
            </a:xfrm>
            <a:custGeom>
              <a:avLst/>
              <a:gdLst/>
              <a:ahLst/>
              <a:cxnLst/>
              <a:rect l="l" t="t" r="r" b="b"/>
              <a:pathLst>
                <a:path w="2070" h="7289" extrusionOk="0">
                  <a:moveTo>
                    <a:pt x="1170" y="0"/>
                  </a:moveTo>
                  <a:cubicBezTo>
                    <a:pt x="511" y="0"/>
                    <a:pt x="1" y="470"/>
                    <a:pt x="1" y="470"/>
                  </a:cubicBezTo>
                  <a:lnTo>
                    <a:pt x="926" y="7288"/>
                  </a:lnTo>
                  <a:lnTo>
                    <a:pt x="2070" y="5454"/>
                  </a:lnTo>
                  <a:lnTo>
                    <a:pt x="1662" y="94"/>
                  </a:lnTo>
                  <a:cubicBezTo>
                    <a:pt x="1493" y="27"/>
                    <a:pt x="1327" y="0"/>
                    <a:pt x="11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35" name="Google Shape;38935;p38"/>
          <p:cNvSpPr txBox="1">
            <a:spLocks noGrp="1"/>
          </p:cNvSpPr>
          <p:nvPr>
            <p:ph type="title"/>
          </p:nvPr>
        </p:nvSpPr>
        <p:spPr>
          <a:xfrm>
            <a:off x="720000" y="360198"/>
            <a:ext cx="7704000" cy="107761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/>
              <a:t>Complete the table with possessive adjectives and possessive pronouns.</a:t>
            </a:r>
            <a:endParaRPr sz="280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F321255-3608-9BDB-735B-7261EF81AE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97379611"/>
              </p:ext>
            </p:extLst>
          </p:nvPr>
        </p:nvGraphicFramePr>
        <p:xfrm>
          <a:off x="1362502" y="1718476"/>
          <a:ext cx="6144676" cy="2560260"/>
        </p:xfrm>
        <a:graphic>
          <a:graphicData uri="http://schemas.openxmlformats.org/drawingml/2006/table">
            <a:tbl>
              <a:tblPr>
                <a:noFill/>
                <a:tableStyleId>{89FCACF7-C6DD-436D-AE03-CC5DB9E2DF0F}</a:tableStyleId>
              </a:tblPr>
              <a:tblGrid>
                <a:gridCol w="1124268">
                  <a:extLst>
                    <a:ext uri="{9D8B030D-6E8A-4147-A177-3AD203B41FA5}">
                      <a16:colId xmlns:a16="http://schemas.microsoft.com/office/drawing/2014/main" val="4197690230"/>
                    </a:ext>
                  </a:extLst>
                </a:gridCol>
                <a:gridCol w="2510204">
                  <a:extLst>
                    <a:ext uri="{9D8B030D-6E8A-4147-A177-3AD203B41FA5}">
                      <a16:colId xmlns:a16="http://schemas.microsoft.com/office/drawing/2014/main" val="2883686468"/>
                    </a:ext>
                  </a:extLst>
                </a:gridCol>
                <a:gridCol w="2510204">
                  <a:extLst>
                    <a:ext uri="{9D8B030D-6E8A-4147-A177-3AD203B41FA5}">
                      <a16:colId xmlns:a16="http://schemas.microsoft.com/office/drawing/2014/main" val="2138509502"/>
                    </a:ext>
                  </a:extLst>
                </a:gridCol>
              </a:tblGrid>
              <a:tr h="3505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b="1" i="1">
                          <a:solidFill>
                            <a:schemeClr val="dk1"/>
                          </a:solidFill>
                          <a:latin typeface="Hind Siliguri"/>
                          <a:ea typeface="Hind Siliguri"/>
                          <a:cs typeface="Hind Siliguri"/>
                          <a:sym typeface="Hind Siliguri"/>
                        </a:rPr>
                        <a:t>Noun</a:t>
                      </a: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accent6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b="1" i="1">
                          <a:solidFill>
                            <a:schemeClr val="dk1"/>
                          </a:solidFill>
                          <a:latin typeface="Hind Siliguri"/>
                          <a:ea typeface="Hind Siliguri"/>
                          <a:cs typeface="Hind Siliguri"/>
                          <a:sym typeface="Hind Siliguri"/>
                        </a:rPr>
                        <a:t>Possessive adjectives</a:t>
                      </a: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accent6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en-US" sz="1800" b="1" i="1">
                          <a:solidFill>
                            <a:schemeClr val="dk1"/>
                          </a:solidFill>
                          <a:latin typeface="Hind Siliguri"/>
                          <a:ea typeface="Hind Siliguri"/>
                          <a:cs typeface="Hind Siliguri"/>
                          <a:sym typeface="Hind Siliguri"/>
                        </a:rPr>
                        <a:t>Possessive pronouns</a:t>
                      </a: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accent6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24898068"/>
                  </a:ext>
                </a:extLst>
              </a:tr>
              <a:tr h="17525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b="0" i="0">
                          <a:solidFill>
                            <a:schemeClr val="dk1"/>
                          </a:solidFill>
                          <a:latin typeface="Hind Siliguri"/>
                          <a:ea typeface="Hind Siliguri"/>
                          <a:cs typeface="Hind Siliguri"/>
                          <a:sym typeface="Hind Siliguri"/>
                        </a:rPr>
                        <a:t>I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b="0" i="0">
                          <a:solidFill>
                            <a:schemeClr val="dk1"/>
                          </a:solidFill>
                          <a:latin typeface="Hind Siliguri"/>
                          <a:ea typeface="Hind Siliguri"/>
                          <a:cs typeface="Hind Siliguri"/>
                          <a:sym typeface="Hind Siliguri"/>
                        </a:rPr>
                        <a:t>You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b="0" i="0">
                          <a:solidFill>
                            <a:schemeClr val="dk1"/>
                          </a:solidFill>
                          <a:latin typeface="Hind Siliguri"/>
                          <a:ea typeface="Hind Siliguri"/>
                          <a:cs typeface="Hind Siliguri"/>
                          <a:sym typeface="Hind Siliguri"/>
                        </a:rPr>
                        <a:t>She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b="0" i="0">
                          <a:solidFill>
                            <a:schemeClr val="dk1"/>
                          </a:solidFill>
                          <a:latin typeface="Hind Siliguri"/>
                          <a:ea typeface="Hind Siliguri"/>
                          <a:cs typeface="Hind Siliguri"/>
                          <a:sym typeface="Hind Siliguri"/>
                        </a:rPr>
                        <a:t>He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b="0" i="0">
                          <a:solidFill>
                            <a:schemeClr val="dk1"/>
                          </a:solidFill>
                          <a:latin typeface="Hind Siliguri"/>
                          <a:ea typeface="Hind Siliguri"/>
                          <a:cs typeface="Hind Siliguri"/>
                          <a:sym typeface="Hind Siliguri"/>
                        </a:rPr>
                        <a:t>It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b="0" i="0">
                          <a:solidFill>
                            <a:schemeClr val="dk1"/>
                          </a:solidFill>
                          <a:latin typeface="Hind Siliguri"/>
                          <a:ea typeface="Hind Siliguri"/>
                          <a:cs typeface="Hind Siliguri"/>
                          <a:sym typeface="Hind Siliguri"/>
                        </a:rPr>
                        <a:t>We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b="0" i="0">
                          <a:solidFill>
                            <a:schemeClr val="dk1"/>
                          </a:solidFill>
                          <a:latin typeface="Hind Siliguri"/>
                          <a:ea typeface="Hind Siliguri"/>
                          <a:cs typeface="Hind Siliguri"/>
                          <a:sym typeface="Hind Siliguri"/>
                        </a:rPr>
                        <a:t>They</a:t>
                      </a:r>
                      <a:endParaRPr sz="1800" b="0" i="0">
                        <a:solidFill>
                          <a:schemeClr val="dk1"/>
                        </a:solidFill>
                        <a:latin typeface="Hind Siliguri"/>
                        <a:ea typeface="Hind Siliguri"/>
                        <a:cs typeface="Hind Siliguri"/>
                        <a:sym typeface="Hind Siliguri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accent6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100" b="1">
                        <a:solidFill>
                          <a:schemeClr val="dk1"/>
                        </a:solidFill>
                        <a:latin typeface="Hind Siliguri"/>
                        <a:ea typeface="Hind Siliguri"/>
                        <a:cs typeface="Hind Siliguri"/>
                        <a:sym typeface="Hind Siliguri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accent6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endParaRPr sz="1000">
                        <a:solidFill>
                          <a:schemeClr val="dk1"/>
                        </a:solidFill>
                        <a:latin typeface="Hind Siliguri"/>
                        <a:ea typeface="Hind Siliguri"/>
                        <a:cs typeface="Hind Siliguri"/>
                        <a:sym typeface="Hind Siliguri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accent6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75736539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E3DEC8C9-DDB0-22B2-B385-FF899D228ED6}"/>
              </a:ext>
            </a:extLst>
          </p:cNvPr>
          <p:cNvSpPr txBox="1"/>
          <p:nvPr/>
        </p:nvSpPr>
        <p:spPr>
          <a:xfrm>
            <a:off x="3581691" y="2117556"/>
            <a:ext cx="46038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i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</a:t>
            </a:r>
            <a:r>
              <a:rPr lang="en-VN" sz="1600" b="1" i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y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7E35E00-7E53-C8FA-C65B-C8BDE9037EDF}"/>
              </a:ext>
            </a:extLst>
          </p:cNvPr>
          <p:cNvSpPr txBox="1"/>
          <p:nvPr/>
        </p:nvSpPr>
        <p:spPr>
          <a:xfrm>
            <a:off x="3511960" y="2424765"/>
            <a:ext cx="58221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i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Y</a:t>
            </a:r>
            <a:r>
              <a:rPr lang="en-VN" sz="1600" b="1" i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our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D5BAF18-E5B5-492D-0A9B-4E836B44528A}"/>
              </a:ext>
            </a:extLst>
          </p:cNvPr>
          <p:cNvSpPr txBox="1"/>
          <p:nvPr/>
        </p:nvSpPr>
        <p:spPr>
          <a:xfrm>
            <a:off x="3556844" y="2726057"/>
            <a:ext cx="4876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i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</a:t>
            </a:r>
            <a:r>
              <a:rPr lang="en-VN" sz="1600" b="1" i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er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4284300-6CDA-7026-B7C0-4A1F3E79CD6A}"/>
              </a:ext>
            </a:extLst>
          </p:cNvPr>
          <p:cNvSpPr txBox="1"/>
          <p:nvPr/>
        </p:nvSpPr>
        <p:spPr>
          <a:xfrm>
            <a:off x="3571271" y="3039751"/>
            <a:ext cx="4443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i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</a:t>
            </a:r>
            <a:r>
              <a:rPr lang="en-VN" sz="1600" b="1" i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7213C6-C729-CC79-897C-5B6FAB541AA5}"/>
              </a:ext>
            </a:extLst>
          </p:cNvPr>
          <p:cNvSpPr txBox="1"/>
          <p:nvPr/>
        </p:nvSpPr>
        <p:spPr>
          <a:xfrm>
            <a:off x="3605012" y="3347556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sz="1600" b="1" i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Its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9B6F4DB-219C-8FE2-10E1-E83FD020A73D}"/>
              </a:ext>
            </a:extLst>
          </p:cNvPr>
          <p:cNvSpPr txBox="1"/>
          <p:nvPr/>
        </p:nvSpPr>
        <p:spPr>
          <a:xfrm>
            <a:off x="3556844" y="3655304"/>
            <a:ext cx="50366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i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</a:t>
            </a:r>
            <a:r>
              <a:rPr lang="en-VN" sz="1600" b="1" i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ur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8E23D4B-E5A6-19FB-371C-E50C53698355}"/>
              </a:ext>
            </a:extLst>
          </p:cNvPr>
          <p:cNvSpPr txBox="1"/>
          <p:nvPr/>
        </p:nvSpPr>
        <p:spPr>
          <a:xfrm>
            <a:off x="3496007" y="3955180"/>
            <a:ext cx="61747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sz="1600" b="1" i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Their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FC27A3D-008C-ACE0-FB54-D9C04538C145}"/>
              </a:ext>
            </a:extLst>
          </p:cNvPr>
          <p:cNvSpPr txBox="1"/>
          <p:nvPr/>
        </p:nvSpPr>
        <p:spPr>
          <a:xfrm>
            <a:off x="5990995" y="2121324"/>
            <a:ext cx="6238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i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</a:t>
            </a:r>
            <a:r>
              <a:rPr lang="en-VN" sz="1600" b="1" i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ine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2A33982-24F5-B04C-1754-8179473C04FB}"/>
              </a:ext>
            </a:extLst>
          </p:cNvPr>
          <p:cNvSpPr txBox="1"/>
          <p:nvPr/>
        </p:nvSpPr>
        <p:spPr>
          <a:xfrm>
            <a:off x="5950919" y="2427204"/>
            <a:ext cx="66236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i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Y</a:t>
            </a:r>
            <a:r>
              <a:rPr lang="en-VN" sz="1600" b="1" i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ours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5B6FDD2-F422-6800-9A0F-7422677A9C71}"/>
              </a:ext>
            </a:extLst>
          </p:cNvPr>
          <p:cNvSpPr txBox="1"/>
          <p:nvPr/>
        </p:nvSpPr>
        <p:spPr>
          <a:xfrm>
            <a:off x="5995802" y="2729825"/>
            <a:ext cx="56778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i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</a:t>
            </a:r>
            <a:r>
              <a:rPr lang="en-VN" sz="1600" b="1" i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ers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939AA18-1A5D-323A-B944-39C7ED55CACB}"/>
              </a:ext>
            </a:extLst>
          </p:cNvPr>
          <p:cNvSpPr txBox="1"/>
          <p:nvPr/>
        </p:nvSpPr>
        <p:spPr>
          <a:xfrm>
            <a:off x="6055113" y="3043519"/>
            <a:ext cx="4443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i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</a:t>
            </a:r>
            <a:r>
              <a:rPr lang="en-VN" sz="1600" b="1" i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808D4E7-19E9-3DA0-B629-C63FC00E5066}"/>
              </a:ext>
            </a:extLst>
          </p:cNvPr>
          <p:cNvSpPr txBox="1"/>
          <p:nvPr/>
        </p:nvSpPr>
        <p:spPr>
          <a:xfrm>
            <a:off x="6085631" y="3351296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i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</a:t>
            </a:r>
            <a:r>
              <a:rPr lang="en-VN" sz="1600" b="1" i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ts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5BD904D-54FF-3B78-EFA1-39859598421F}"/>
              </a:ext>
            </a:extLst>
          </p:cNvPr>
          <p:cNvSpPr txBox="1"/>
          <p:nvPr/>
        </p:nvSpPr>
        <p:spPr>
          <a:xfrm>
            <a:off x="5990995" y="3656397"/>
            <a:ext cx="583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i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</a:t>
            </a:r>
            <a:r>
              <a:rPr lang="en-VN" sz="1600" b="1" i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urs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798D37C-F0F2-D0DC-B4FE-32C2089C8203}"/>
              </a:ext>
            </a:extLst>
          </p:cNvPr>
          <p:cNvSpPr txBox="1"/>
          <p:nvPr/>
        </p:nvSpPr>
        <p:spPr>
          <a:xfrm>
            <a:off x="5931742" y="3970091"/>
            <a:ext cx="69762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VN" sz="1600" b="1" i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Theirs</a:t>
            </a:r>
          </a:p>
        </p:txBody>
      </p:sp>
      <p:grpSp>
        <p:nvGrpSpPr>
          <p:cNvPr id="17" name="Google Shape;41475;p72">
            <a:extLst>
              <a:ext uri="{FF2B5EF4-FFF2-40B4-BE49-F238E27FC236}">
                <a16:creationId xmlns:a16="http://schemas.microsoft.com/office/drawing/2014/main" id="{52807174-91AE-6B09-B33E-4C225E234D81}"/>
              </a:ext>
            </a:extLst>
          </p:cNvPr>
          <p:cNvGrpSpPr/>
          <p:nvPr/>
        </p:nvGrpSpPr>
        <p:grpSpPr>
          <a:xfrm>
            <a:off x="8072156" y="2079914"/>
            <a:ext cx="209282" cy="395082"/>
            <a:chOff x="5682800" y="2239900"/>
            <a:chExt cx="198975" cy="375625"/>
          </a:xfrm>
        </p:grpSpPr>
        <p:sp>
          <p:nvSpPr>
            <p:cNvPr id="18" name="Google Shape;41476;p72">
              <a:extLst>
                <a:ext uri="{FF2B5EF4-FFF2-40B4-BE49-F238E27FC236}">
                  <a16:creationId xmlns:a16="http://schemas.microsoft.com/office/drawing/2014/main" id="{35A0E06C-6E2E-24AD-6463-9F97747B7836}"/>
                </a:ext>
              </a:extLst>
            </p:cNvPr>
            <p:cNvSpPr/>
            <p:nvPr/>
          </p:nvSpPr>
          <p:spPr>
            <a:xfrm>
              <a:off x="5814375" y="2245700"/>
              <a:ext cx="58025" cy="88350"/>
            </a:xfrm>
            <a:custGeom>
              <a:avLst/>
              <a:gdLst/>
              <a:ahLst/>
              <a:cxnLst/>
              <a:rect l="l" t="t" r="r" b="b"/>
              <a:pathLst>
                <a:path w="2321" h="3534" extrusionOk="0">
                  <a:moveTo>
                    <a:pt x="233" y="1"/>
                  </a:moveTo>
                  <a:cubicBezTo>
                    <a:pt x="108" y="1"/>
                    <a:pt x="1" y="108"/>
                    <a:pt x="1" y="233"/>
                  </a:cubicBezTo>
                  <a:cubicBezTo>
                    <a:pt x="1" y="358"/>
                    <a:pt x="108" y="447"/>
                    <a:pt x="233" y="447"/>
                  </a:cubicBezTo>
                  <a:lnTo>
                    <a:pt x="1036" y="447"/>
                  </a:lnTo>
                  <a:cubicBezTo>
                    <a:pt x="1500" y="447"/>
                    <a:pt x="1874" y="822"/>
                    <a:pt x="1874" y="1286"/>
                  </a:cubicBezTo>
                  <a:lnTo>
                    <a:pt x="1874" y="2249"/>
                  </a:lnTo>
                  <a:cubicBezTo>
                    <a:pt x="1874" y="2713"/>
                    <a:pt x="1500" y="3088"/>
                    <a:pt x="1036" y="3088"/>
                  </a:cubicBezTo>
                  <a:cubicBezTo>
                    <a:pt x="911" y="3088"/>
                    <a:pt x="822" y="3177"/>
                    <a:pt x="822" y="3302"/>
                  </a:cubicBezTo>
                  <a:cubicBezTo>
                    <a:pt x="822" y="3427"/>
                    <a:pt x="911" y="3534"/>
                    <a:pt x="1036" y="3534"/>
                  </a:cubicBezTo>
                  <a:cubicBezTo>
                    <a:pt x="1750" y="3534"/>
                    <a:pt x="2320" y="2963"/>
                    <a:pt x="2320" y="2249"/>
                  </a:cubicBezTo>
                  <a:lnTo>
                    <a:pt x="2320" y="1286"/>
                  </a:lnTo>
                  <a:cubicBezTo>
                    <a:pt x="2320" y="572"/>
                    <a:pt x="1750" y="1"/>
                    <a:pt x="10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41477;p72">
              <a:extLst>
                <a:ext uri="{FF2B5EF4-FFF2-40B4-BE49-F238E27FC236}">
                  <a16:creationId xmlns:a16="http://schemas.microsoft.com/office/drawing/2014/main" id="{1F874335-C6C2-EFCF-CDB4-8956FBA49250}"/>
                </a:ext>
              </a:extLst>
            </p:cNvPr>
            <p:cNvSpPr/>
            <p:nvPr/>
          </p:nvSpPr>
          <p:spPr>
            <a:xfrm>
              <a:off x="5692175" y="2245700"/>
              <a:ext cx="58000" cy="88350"/>
            </a:xfrm>
            <a:custGeom>
              <a:avLst/>
              <a:gdLst/>
              <a:ahLst/>
              <a:cxnLst/>
              <a:rect l="l" t="t" r="r" b="b"/>
              <a:pathLst>
                <a:path w="2320" h="3534" extrusionOk="0">
                  <a:moveTo>
                    <a:pt x="1285" y="1"/>
                  </a:moveTo>
                  <a:cubicBezTo>
                    <a:pt x="571" y="1"/>
                    <a:pt x="0" y="572"/>
                    <a:pt x="0" y="1286"/>
                  </a:cubicBezTo>
                  <a:lnTo>
                    <a:pt x="0" y="2249"/>
                  </a:lnTo>
                  <a:cubicBezTo>
                    <a:pt x="0" y="2963"/>
                    <a:pt x="571" y="3534"/>
                    <a:pt x="1285" y="3534"/>
                  </a:cubicBezTo>
                  <a:cubicBezTo>
                    <a:pt x="1410" y="3534"/>
                    <a:pt x="1499" y="3427"/>
                    <a:pt x="1499" y="3302"/>
                  </a:cubicBezTo>
                  <a:cubicBezTo>
                    <a:pt x="1499" y="3177"/>
                    <a:pt x="1410" y="3088"/>
                    <a:pt x="1285" y="3088"/>
                  </a:cubicBezTo>
                  <a:cubicBezTo>
                    <a:pt x="821" y="3088"/>
                    <a:pt x="446" y="2713"/>
                    <a:pt x="446" y="2249"/>
                  </a:cubicBezTo>
                  <a:lnTo>
                    <a:pt x="446" y="1286"/>
                  </a:lnTo>
                  <a:cubicBezTo>
                    <a:pt x="446" y="822"/>
                    <a:pt x="821" y="447"/>
                    <a:pt x="1285" y="447"/>
                  </a:cubicBezTo>
                  <a:lnTo>
                    <a:pt x="2088" y="447"/>
                  </a:lnTo>
                  <a:cubicBezTo>
                    <a:pt x="2213" y="447"/>
                    <a:pt x="2320" y="358"/>
                    <a:pt x="2320" y="233"/>
                  </a:cubicBezTo>
                  <a:cubicBezTo>
                    <a:pt x="2320" y="108"/>
                    <a:pt x="2213" y="1"/>
                    <a:pt x="20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41478;p72">
              <a:extLst>
                <a:ext uri="{FF2B5EF4-FFF2-40B4-BE49-F238E27FC236}">
                  <a16:creationId xmlns:a16="http://schemas.microsoft.com/office/drawing/2014/main" id="{E8AF4780-A8C3-7188-1D8D-0D76FE13B9DD}"/>
                </a:ext>
              </a:extLst>
            </p:cNvPr>
            <p:cNvSpPr/>
            <p:nvPr/>
          </p:nvSpPr>
          <p:spPr>
            <a:xfrm>
              <a:off x="5724275" y="2582050"/>
              <a:ext cx="95925" cy="33475"/>
            </a:xfrm>
            <a:custGeom>
              <a:avLst/>
              <a:gdLst/>
              <a:ahLst/>
              <a:cxnLst/>
              <a:rect l="l" t="t" r="r" b="b"/>
              <a:pathLst>
                <a:path w="3837" h="1339" extrusionOk="0">
                  <a:moveTo>
                    <a:pt x="2320" y="0"/>
                  </a:moveTo>
                  <a:lnTo>
                    <a:pt x="1" y="428"/>
                  </a:lnTo>
                  <a:lnTo>
                    <a:pt x="1" y="1035"/>
                  </a:lnTo>
                  <a:cubicBezTo>
                    <a:pt x="1" y="1196"/>
                    <a:pt x="143" y="1338"/>
                    <a:pt x="304" y="1338"/>
                  </a:cubicBezTo>
                  <a:lnTo>
                    <a:pt x="3551" y="1338"/>
                  </a:lnTo>
                  <a:cubicBezTo>
                    <a:pt x="3712" y="1338"/>
                    <a:pt x="3837" y="1196"/>
                    <a:pt x="3837" y="1035"/>
                  </a:cubicBezTo>
                  <a:lnTo>
                    <a:pt x="3837" y="428"/>
                  </a:lnTo>
                  <a:lnTo>
                    <a:pt x="232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41479;p72">
              <a:extLst>
                <a:ext uri="{FF2B5EF4-FFF2-40B4-BE49-F238E27FC236}">
                  <a16:creationId xmlns:a16="http://schemas.microsoft.com/office/drawing/2014/main" id="{70AB7BB2-57E5-4CD0-CBB8-7A4F76397214}"/>
                </a:ext>
              </a:extLst>
            </p:cNvPr>
            <p:cNvSpPr/>
            <p:nvPr/>
          </p:nvSpPr>
          <p:spPr>
            <a:xfrm>
              <a:off x="5809925" y="2586950"/>
              <a:ext cx="29900" cy="28575"/>
            </a:xfrm>
            <a:custGeom>
              <a:avLst/>
              <a:gdLst/>
              <a:ahLst/>
              <a:cxnLst/>
              <a:rect l="l" t="t" r="r" b="b"/>
              <a:pathLst>
                <a:path w="1196" h="1143" extrusionOk="0">
                  <a:moveTo>
                    <a:pt x="803" y="0"/>
                  </a:moveTo>
                  <a:lnTo>
                    <a:pt x="304" y="232"/>
                  </a:lnTo>
                  <a:lnTo>
                    <a:pt x="304" y="839"/>
                  </a:lnTo>
                  <a:cubicBezTo>
                    <a:pt x="304" y="1000"/>
                    <a:pt x="161" y="1142"/>
                    <a:pt x="1" y="1142"/>
                  </a:cubicBezTo>
                  <a:lnTo>
                    <a:pt x="910" y="1142"/>
                  </a:lnTo>
                  <a:cubicBezTo>
                    <a:pt x="1071" y="1142"/>
                    <a:pt x="1196" y="1000"/>
                    <a:pt x="1196" y="839"/>
                  </a:cubicBezTo>
                  <a:lnTo>
                    <a:pt x="1196" y="232"/>
                  </a:lnTo>
                  <a:lnTo>
                    <a:pt x="80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41480;p72">
              <a:extLst>
                <a:ext uri="{FF2B5EF4-FFF2-40B4-BE49-F238E27FC236}">
                  <a16:creationId xmlns:a16="http://schemas.microsoft.com/office/drawing/2014/main" id="{F29C5A6C-D02A-B83F-4695-CA0C5E1ED5CC}"/>
                </a:ext>
              </a:extLst>
            </p:cNvPr>
            <p:cNvSpPr/>
            <p:nvPr/>
          </p:nvSpPr>
          <p:spPr>
            <a:xfrm>
              <a:off x="5724275" y="2305925"/>
              <a:ext cx="95500" cy="29925"/>
            </a:xfrm>
            <a:custGeom>
              <a:avLst/>
              <a:gdLst/>
              <a:ahLst/>
              <a:cxnLst/>
              <a:rect l="l" t="t" r="r" b="b"/>
              <a:pathLst>
                <a:path w="3820" h="1197" extrusionOk="0">
                  <a:moveTo>
                    <a:pt x="304" y="1"/>
                  </a:moveTo>
                  <a:cubicBezTo>
                    <a:pt x="143" y="1"/>
                    <a:pt x="1" y="125"/>
                    <a:pt x="1" y="304"/>
                  </a:cubicBezTo>
                  <a:lnTo>
                    <a:pt x="1" y="893"/>
                  </a:lnTo>
                  <a:lnTo>
                    <a:pt x="2106" y="1196"/>
                  </a:lnTo>
                  <a:lnTo>
                    <a:pt x="3819" y="893"/>
                  </a:lnTo>
                  <a:lnTo>
                    <a:pt x="3819" y="304"/>
                  </a:lnTo>
                  <a:cubicBezTo>
                    <a:pt x="3819" y="125"/>
                    <a:pt x="3676" y="1"/>
                    <a:pt x="35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41481;p72">
              <a:extLst>
                <a:ext uri="{FF2B5EF4-FFF2-40B4-BE49-F238E27FC236}">
                  <a16:creationId xmlns:a16="http://schemas.microsoft.com/office/drawing/2014/main" id="{8CC4A69F-61F1-1FB7-B093-2EB096013F68}"/>
                </a:ext>
              </a:extLst>
            </p:cNvPr>
            <p:cNvSpPr/>
            <p:nvPr/>
          </p:nvSpPr>
          <p:spPr>
            <a:xfrm>
              <a:off x="5809925" y="2305925"/>
              <a:ext cx="29900" cy="28125"/>
            </a:xfrm>
            <a:custGeom>
              <a:avLst/>
              <a:gdLst/>
              <a:ahLst/>
              <a:cxnLst/>
              <a:rect l="l" t="t" r="r" b="b"/>
              <a:pathLst>
                <a:path w="1196" h="1125" extrusionOk="0">
                  <a:moveTo>
                    <a:pt x="1" y="1"/>
                  </a:moveTo>
                  <a:cubicBezTo>
                    <a:pt x="161" y="1"/>
                    <a:pt x="304" y="125"/>
                    <a:pt x="304" y="304"/>
                  </a:cubicBezTo>
                  <a:lnTo>
                    <a:pt x="304" y="893"/>
                  </a:lnTo>
                  <a:lnTo>
                    <a:pt x="714" y="1125"/>
                  </a:lnTo>
                  <a:lnTo>
                    <a:pt x="1196" y="893"/>
                  </a:lnTo>
                  <a:lnTo>
                    <a:pt x="1196" y="304"/>
                  </a:lnTo>
                  <a:cubicBezTo>
                    <a:pt x="1196" y="125"/>
                    <a:pt x="1071" y="1"/>
                    <a:pt x="9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41482;p72">
              <a:extLst>
                <a:ext uri="{FF2B5EF4-FFF2-40B4-BE49-F238E27FC236}">
                  <a16:creationId xmlns:a16="http://schemas.microsoft.com/office/drawing/2014/main" id="{D0DDBAE8-E8B3-F861-ABB6-E22CD14F8AFB}"/>
                </a:ext>
              </a:extLst>
            </p:cNvPr>
            <p:cNvSpPr/>
            <p:nvPr/>
          </p:nvSpPr>
          <p:spPr>
            <a:xfrm>
              <a:off x="5682800" y="2328225"/>
              <a:ext cx="178000" cy="264550"/>
            </a:xfrm>
            <a:custGeom>
              <a:avLst/>
              <a:gdLst/>
              <a:ahLst/>
              <a:cxnLst/>
              <a:rect l="l" t="t" r="r" b="b"/>
              <a:pathLst>
                <a:path w="7120" h="10582" extrusionOk="0">
                  <a:moveTo>
                    <a:pt x="1499" y="1"/>
                  </a:moveTo>
                  <a:cubicBezTo>
                    <a:pt x="661" y="1"/>
                    <a:pt x="0" y="679"/>
                    <a:pt x="0" y="1517"/>
                  </a:cubicBezTo>
                  <a:lnTo>
                    <a:pt x="0" y="1749"/>
                  </a:lnTo>
                  <a:lnTo>
                    <a:pt x="928" y="2873"/>
                  </a:lnTo>
                  <a:lnTo>
                    <a:pt x="0" y="4015"/>
                  </a:lnTo>
                  <a:lnTo>
                    <a:pt x="0" y="6585"/>
                  </a:lnTo>
                  <a:lnTo>
                    <a:pt x="625" y="7673"/>
                  </a:lnTo>
                  <a:lnTo>
                    <a:pt x="0" y="8851"/>
                  </a:lnTo>
                  <a:lnTo>
                    <a:pt x="0" y="9065"/>
                  </a:lnTo>
                  <a:cubicBezTo>
                    <a:pt x="0" y="9903"/>
                    <a:pt x="661" y="10581"/>
                    <a:pt x="1499" y="10581"/>
                  </a:cubicBezTo>
                  <a:lnTo>
                    <a:pt x="5603" y="10581"/>
                  </a:lnTo>
                  <a:cubicBezTo>
                    <a:pt x="6442" y="10581"/>
                    <a:pt x="7120" y="9903"/>
                    <a:pt x="7120" y="9065"/>
                  </a:cubicBezTo>
                  <a:lnTo>
                    <a:pt x="7120" y="1517"/>
                  </a:lnTo>
                  <a:cubicBezTo>
                    <a:pt x="7120" y="679"/>
                    <a:pt x="6442" y="1"/>
                    <a:pt x="56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41483;p72">
              <a:extLst>
                <a:ext uri="{FF2B5EF4-FFF2-40B4-BE49-F238E27FC236}">
                  <a16:creationId xmlns:a16="http://schemas.microsoft.com/office/drawing/2014/main" id="{5D37B2BF-021A-5196-A61A-F5178943004C}"/>
                </a:ext>
              </a:extLst>
            </p:cNvPr>
            <p:cNvSpPr/>
            <p:nvPr/>
          </p:nvSpPr>
          <p:spPr>
            <a:xfrm>
              <a:off x="5821525" y="2328225"/>
              <a:ext cx="60250" cy="264550"/>
            </a:xfrm>
            <a:custGeom>
              <a:avLst/>
              <a:gdLst/>
              <a:ahLst/>
              <a:cxnLst/>
              <a:rect l="l" t="t" r="r" b="b"/>
              <a:pathLst>
                <a:path w="2410" h="10582" extrusionOk="0">
                  <a:moveTo>
                    <a:pt x="0" y="1"/>
                  </a:moveTo>
                  <a:cubicBezTo>
                    <a:pt x="839" y="1"/>
                    <a:pt x="1517" y="679"/>
                    <a:pt x="1517" y="1517"/>
                  </a:cubicBezTo>
                  <a:lnTo>
                    <a:pt x="1517" y="1749"/>
                  </a:lnTo>
                  <a:lnTo>
                    <a:pt x="1820" y="2873"/>
                  </a:lnTo>
                  <a:lnTo>
                    <a:pt x="1517" y="4015"/>
                  </a:lnTo>
                  <a:lnTo>
                    <a:pt x="1517" y="6585"/>
                  </a:lnTo>
                  <a:lnTo>
                    <a:pt x="1856" y="7762"/>
                  </a:lnTo>
                  <a:lnTo>
                    <a:pt x="1517" y="8851"/>
                  </a:lnTo>
                  <a:lnTo>
                    <a:pt x="1517" y="9065"/>
                  </a:lnTo>
                  <a:cubicBezTo>
                    <a:pt x="1517" y="9903"/>
                    <a:pt x="839" y="10581"/>
                    <a:pt x="0" y="10581"/>
                  </a:cubicBezTo>
                  <a:lnTo>
                    <a:pt x="910" y="10581"/>
                  </a:lnTo>
                  <a:cubicBezTo>
                    <a:pt x="1731" y="10581"/>
                    <a:pt x="2409" y="9903"/>
                    <a:pt x="2409" y="9065"/>
                  </a:cubicBezTo>
                  <a:lnTo>
                    <a:pt x="2409" y="8851"/>
                  </a:lnTo>
                  <a:lnTo>
                    <a:pt x="2070" y="7709"/>
                  </a:lnTo>
                  <a:lnTo>
                    <a:pt x="2409" y="6585"/>
                  </a:lnTo>
                  <a:lnTo>
                    <a:pt x="2409" y="4015"/>
                  </a:lnTo>
                  <a:lnTo>
                    <a:pt x="2159" y="2909"/>
                  </a:lnTo>
                  <a:lnTo>
                    <a:pt x="2409" y="1749"/>
                  </a:lnTo>
                  <a:lnTo>
                    <a:pt x="2409" y="1517"/>
                  </a:lnTo>
                  <a:cubicBezTo>
                    <a:pt x="2409" y="679"/>
                    <a:pt x="1731" y="1"/>
                    <a:pt x="9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41484;p72">
              <a:extLst>
                <a:ext uri="{FF2B5EF4-FFF2-40B4-BE49-F238E27FC236}">
                  <a16:creationId xmlns:a16="http://schemas.microsoft.com/office/drawing/2014/main" id="{F75CE3A8-70CF-89B7-FC46-E25C33EBB448}"/>
                </a:ext>
              </a:extLst>
            </p:cNvPr>
            <p:cNvSpPr/>
            <p:nvPr/>
          </p:nvSpPr>
          <p:spPr>
            <a:xfrm>
              <a:off x="5682800" y="2371950"/>
              <a:ext cx="185575" cy="56675"/>
            </a:xfrm>
            <a:custGeom>
              <a:avLst/>
              <a:gdLst/>
              <a:ahLst/>
              <a:cxnLst/>
              <a:rect l="l" t="t" r="r" b="b"/>
              <a:pathLst>
                <a:path w="7423" h="2267" extrusionOk="0">
                  <a:moveTo>
                    <a:pt x="0" y="0"/>
                  </a:moveTo>
                  <a:lnTo>
                    <a:pt x="0" y="2266"/>
                  </a:lnTo>
                  <a:lnTo>
                    <a:pt x="7066" y="2266"/>
                  </a:lnTo>
                  <a:lnTo>
                    <a:pt x="7423" y="910"/>
                  </a:lnTo>
                  <a:lnTo>
                    <a:pt x="70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41485;p72">
              <a:extLst>
                <a:ext uri="{FF2B5EF4-FFF2-40B4-BE49-F238E27FC236}">
                  <a16:creationId xmlns:a16="http://schemas.microsoft.com/office/drawing/2014/main" id="{A6773ED1-0087-2AE6-045D-98D5734EA43F}"/>
                </a:ext>
              </a:extLst>
            </p:cNvPr>
            <p:cNvSpPr/>
            <p:nvPr/>
          </p:nvSpPr>
          <p:spPr>
            <a:xfrm>
              <a:off x="5859450" y="2371950"/>
              <a:ext cx="22325" cy="56675"/>
            </a:xfrm>
            <a:custGeom>
              <a:avLst/>
              <a:gdLst/>
              <a:ahLst/>
              <a:cxnLst/>
              <a:rect l="l" t="t" r="r" b="b"/>
              <a:pathLst>
                <a:path w="893" h="2267" extrusionOk="0">
                  <a:moveTo>
                    <a:pt x="0" y="0"/>
                  </a:moveTo>
                  <a:lnTo>
                    <a:pt x="0" y="2266"/>
                  </a:lnTo>
                  <a:lnTo>
                    <a:pt x="892" y="2266"/>
                  </a:lnTo>
                  <a:lnTo>
                    <a:pt x="8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41486;p72">
              <a:extLst>
                <a:ext uri="{FF2B5EF4-FFF2-40B4-BE49-F238E27FC236}">
                  <a16:creationId xmlns:a16="http://schemas.microsoft.com/office/drawing/2014/main" id="{79D50CA7-7F72-7184-638E-E4DEE58D3946}"/>
                </a:ext>
              </a:extLst>
            </p:cNvPr>
            <p:cNvSpPr/>
            <p:nvPr/>
          </p:nvSpPr>
          <p:spPr>
            <a:xfrm>
              <a:off x="5682800" y="2492825"/>
              <a:ext cx="188700" cy="56675"/>
            </a:xfrm>
            <a:custGeom>
              <a:avLst/>
              <a:gdLst/>
              <a:ahLst/>
              <a:cxnLst/>
              <a:rect l="l" t="t" r="r" b="b"/>
              <a:pathLst>
                <a:path w="7548" h="2267" extrusionOk="0">
                  <a:moveTo>
                    <a:pt x="0" y="1"/>
                  </a:moveTo>
                  <a:lnTo>
                    <a:pt x="0" y="2267"/>
                  </a:lnTo>
                  <a:lnTo>
                    <a:pt x="7066" y="2267"/>
                  </a:lnTo>
                  <a:lnTo>
                    <a:pt x="7548" y="1214"/>
                  </a:lnTo>
                  <a:lnTo>
                    <a:pt x="70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41487;p72">
              <a:extLst>
                <a:ext uri="{FF2B5EF4-FFF2-40B4-BE49-F238E27FC236}">
                  <a16:creationId xmlns:a16="http://schemas.microsoft.com/office/drawing/2014/main" id="{B215DEBA-48B6-FEEA-6B08-355C830BA166}"/>
                </a:ext>
              </a:extLst>
            </p:cNvPr>
            <p:cNvSpPr/>
            <p:nvPr/>
          </p:nvSpPr>
          <p:spPr>
            <a:xfrm>
              <a:off x="5859450" y="2492825"/>
              <a:ext cx="22325" cy="56675"/>
            </a:xfrm>
            <a:custGeom>
              <a:avLst/>
              <a:gdLst/>
              <a:ahLst/>
              <a:cxnLst/>
              <a:rect l="l" t="t" r="r" b="b"/>
              <a:pathLst>
                <a:path w="893" h="2267" extrusionOk="0">
                  <a:moveTo>
                    <a:pt x="0" y="1"/>
                  </a:moveTo>
                  <a:lnTo>
                    <a:pt x="0" y="2267"/>
                  </a:lnTo>
                  <a:lnTo>
                    <a:pt x="892" y="2267"/>
                  </a:lnTo>
                  <a:lnTo>
                    <a:pt x="89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41488;p72">
              <a:extLst>
                <a:ext uri="{FF2B5EF4-FFF2-40B4-BE49-F238E27FC236}">
                  <a16:creationId xmlns:a16="http://schemas.microsoft.com/office/drawing/2014/main" id="{CB3C5877-C7F8-227F-478E-E49BF49174F7}"/>
                </a:ext>
              </a:extLst>
            </p:cNvPr>
            <p:cNvSpPr/>
            <p:nvPr/>
          </p:nvSpPr>
          <p:spPr>
            <a:xfrm>
              <a:off x="5724275" y="2404050"/>
              <a:ext cx="108425" cy="113525"/>
            </a:xfrm>
            <a:custGeom>
              <a:avLst/>
              <a:gdLst/>
              <a:ahLst/>
              <a:cxnLst/>
              <a:rect l="l" t="t" r="r" b="b"/>
              <a:pathLst>
                <a:path w="4337" h="4541" extrusionOk="0">
                  <a:moveTo>
                    <a:pt x="1874" y="1"/>
                  </a:moveTo>
                  <a:cubicBezTo>
                    <a:pt x="804" y="197"/>
                    <a:pt x="1" y="1143"/>
                    <a:pt x="1" y="2267"/>
                  </a:cubicBezTo>
                  <a:cubicBezTo>
                    <a:pt x="1" y="3373"/>
                    <a:pt x="804" y="4319"/>
                    <a:pt x="1874" y="4533"/>
                  </a:cubicBezTo>
                  <a:cubicBezTo>
                    <a:pt x="1922" y="4539"/>
                    <a:pt x="1995" y="4541"/>
                    <a:pt x="2072" y="4541"/>
                  </a:cubicBezTo>
                  <a:cubicBezTo>
                    <a:pt x="2225" y="4541"/>
                    <a:pt x="2392" y="4533"/>
                    <a:pt x="2392" y="4533"/>
                  </a:cubicBezTo>
                  <a:cubicBezTo>
                    <a:pt x="2402" y="4534"/>
                    <a:pt x="2412" y="4534"/>
                    <a:pt x="2423" y="4534"/>
                  </a:cubicBezTo>
                  <a:cubicBezTo>
                    <a:pt x="3043" y="4534"/>
                    <a:pt x="4336" y="3513"/>
                    <a:pt x="4336" y="2267"/>
                  </a:cubicBezTo>
                  <a:cubicBezTo>
                    <a:pt x="4336" y="982"/>
                    <a:pt x="3355" y="233"/>
                    <a:pt x="2356" y="37"/>
                  </a:cubicBezTo>
                  <a:lnTo>
                    <a:pt x="18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41489;p72">
              <a:extLst>
                <a:ext uri="{FF2B5EF4-FFF2-40B4-BE49-F238E27FC236}">
                  <a16:creationId xmlns:a16="http://schemas.microsoft.com/office/drawing/2014/main" id="{5CC05DE9-A113-4266-D850-7E1E356EC91B}"/>
                </a:ext>
              </a:extLst>
            </p:cNvPr>
            <p:cNvSpPr/>
            <p:nvPr/>
          </p:nvSpPr>
          <p:spPr>
            <a:xfrm>
              <a:off x="5771125" y="2402725"/>
              <a:ext cx="68700" cy="115550"/>
            </a:xfrm>
            <a:custGeom>
              <a:avLst/>
              <a:gdLst/>
              <a:ahLst/>
              <a:cxnLst/>
              <a:rect l="l" t="t" r="r" b="b"/>
              <a:pathLst>
                <a:path w="2748" h="4622" extrusionOk="0">
                  <a:moveTo>
                    <a:pt x="446" y="0"/>
                  </a:moveTo>
                  <a:cubicBezTo>
                    <a:pt x="286" y="0"/>
                    <a:pt x="143" y="18"/>
                    <a:pt x="0" y="54"/>
                  </a:cubicBezTo>
                  <a:cubicBezTo>
                    <a:pt x="446" y="143"/>
                    <a:pt x="857" y="357"/>
                    <a:pt x="1178" y="678"/>
                  </a:cubicBezTo>
                  <a:cubicBezTo>
                    <a:pt x="1588" y="1089"/>
                    <a:pt x="1856" y="1678"/>
                    <a:pt x="1856" y="2320"/>
                  </a:cubicBezTo>
                  <a:cubicBezTo>
                    <a:pt x="1856" y="2944"/>
                    <a:pt x="1588" y="3533"/>
                    <a:pt x="1178" y="3944"/>
                  </a:cubicBezTo>
                  <a:cubicBezTo>
                    <a:pt x="857" y="4265"/>
                    <a:pt x="446" y="4497"/>
                    <a:pt x="0" y="4586"/>
                  </a:cubicBezTo>
                  <a:cubicBezTo>
                    <a:pt x="143" y="4604"/>
                    <a:pt x="286" y="4622"/>
                    <a:pt x="446" y="4622"/>
                  </a:cubicBezTo>
                  <a:cubicBezTo>
                    <a:pt x="1089" y="4622"/>
                    <a:pt x="1660" y="4372"/>
                    <a:pt x="2088" y="3944"/>
                  </a:cubicBezTo>
                  <a:cubicBezTo>
                    <a:pt x="2498" y="3533"/>
                    <a:pt x="2748" y="2944"/>
                    <a:pt x="2748" y="2320"/>
                  </a:cubicBezTo>
                  <a:cubicBezTo>
                    <a:pt x="2748" y="1678"/>
                    <a:pt x="2498" y="1089"/>
                    <a:pt x="2088" y="678"/>
                  </a:cubicBezTo>
                  <a:cubicBezTo>
                    <a:pt x="1660" y="268"/>
                    <a:pt x="1089" y="0"/>
                    <a:pt x="4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41490;p72">
              <a:extLst>
                <a:ext uri="{FF2B5EF4-FFF2-40B4-BE49-F238E27FC236}">
                  <a16:creationId xmlns:a16="http://schemas.microsoft.com/office/drawing/2014/main" id="{154092BA-B9DD-E616-D4D8-60B31FAFF6A3}"/>
                </a:ext>
              </a:extLst>
            </p:cNvPr>
            <p:cNvSpPr/>
            <p:nvPr/>
          </p:nvSpPr>
          <p:spPr>
            <a:xfrm>
              <a:off x="5755500" y="2431275"/>
              <a:ext cx="53550" cy="58450"/>
            </a:xfrm>
            <a:custGeom>
              <a:avLst/>
              <a:gdLst/>
              <a:ahLst/>
              <a:cxnLst/>
              <a:rect l="l" t="t" r="r" b="b"/>
              <a:pathLst>
                <a:path w="2142" h="2338" extrusionOk="0">
                  <a:moveTo>
                    <a:pt x="1071" y="0"/>
                  </a:moveTo>
                  <a:cubicBezTo>
                    <a:pt x="946" y="0"/>
                    <a:pt x="839" y="107"/>
                    <a:pt x="839" y="232"/>
                  </a:cubicBezTo>
                  <a:lnTo>
                    <a:pt x="839" y="1303"/>
                  </a:lnTo>
                  <a:lnTo>
                    <a:pt x="108" y="1945"/>
                  </a:lnTo>
                  <a:cubicBezTo>
                    <a:pt x="19" y="2017"/>
                    <a:pt x="1" y="2159"/>
                    <a:pt x="90" y="2266"/>
                  </a:cubicBezTo>
                  <a:cubicBezTo>
                    <a:pt x="126" y="2302"/>
                    <a:pt x="197" y="2338"/>
                    <a:pt x="268" y="2338"/>
                  </a:cubicBezTo>
                  <a:cubicBezTo>
                    <a:pt x="304" y="2338"/>
                    <a:pt x="358" y="2320"/>
                    <a:pt x="411" y="2284"/>
                  </a:cubicBezTo>
                  <a:lnTo>
                    <a:pt x="1071" y="1695"/>
                  </a:lnTo>
                  <a:lnTo>
                    <a:pt x="1731" y="2284"/>
                  </a:lnTo>
                  <a:cubicBezTo>
                    <a:pt x="1767" y="2320"/>
                    <a:pt x="1821" y="2338"/>
                    <a:pt x="1874" y="2338"/>
                  </a:cubicBezTo>
                  <a:cubicBezTo>
                    <a:pt x="1946" y="2338"/>
                    <a:pt x="1999" y="2302"/>
                    <a:pt x="2053" y="2266"/>
                  </a:cubicBezTo>
                  <a:cubicBezTo>
                    <a:pt x="2142" y="2159"/>
                    <a:pt x="2124" y="2017"/>
                    <a:pt x="2035" y="1945"/>
                  </a:cubicBezTo>
                  <a:lnTo>
                    <a:pt x="1303" y="1303"/>
                  </a:lnTo>
                  <a:lnTo>
                    <a:pt x="1303" y="232"/>
                  </a:lnTo>
                  <a:cubicBezTo>
                    <a:pt x="1303" y="107"/>
                    <a:pt x="1196" y="0"/>
                    <a:pt x="10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1491;p72">
              <a:extLst>
                <a:ext uri="{FF2B5EF4-FFF2-40B4-BE49-F238E27FC236}">
                  <a16:creationId xmlns:a16="http://schemas.microsoft.com/office/drawing/2014/main" id="{27D15852-6FF7-5D2C-475B-01F29974E0D2}"/>
                </a:ext>
              </a:extLst>
            </p:cNvPr>
            <p:cNvSpPr/>
            <p:nvPr/>
          </p:nvSpPr>
          <p:spPr>
            <a:xfrm>
              <a:off x="5796100" y="2444000"/>
              <a:ext cx="20975" cy="17625"/>
            </a:xfrm>
            <a:custGeom>
              <a:avLst/>
              <a:gdLst/>
              <a:ahLst/>
              <a:cxnLst/>
              <a:rect l="l" t="t" r="r" b="b"/>
              <a:pathLst>
                <a:path w="839" h="705" extrusionOk="0">
                  <a:moveTo>
                    <a:pt x="574" y="0"/>
                  </a:moveTo>
                  <a:cubicBezTo>
                    <a:pt x="524" y="0"/>
                    <a:pt x="473" y="15"/>
                    <a:pt x="429" y="44"/>
                  </a:cubicBezTo>
                  <a:lnTo>
                    <a:pt x="125" y="294"/>
                  </a:lnTo>
                  <a:cubicBezTo>
                    <a:pt x="18" y="366"/>
                    <a:pt x="0" y="508"/>
                    <a:pt x="72" y="615"/>
                  </a:cubicBezTo>
                  <a:cubicBezTo>
                    <a:pt x="125" y="669"/>
                    <a:pt x="197" y="705"/>
                    <a:pt x="268" y="705"/>
                  </a:cubicBezTo>
                  <a:cubicBezTo>
                    <a:pt x="304" y="705"/>
                    <a:pt x="357" y="687"/>
                    <a:pt x="393" y="651"/>
                  </a:cubicBezTo>
                  <a:lnTo>
                    <a:pt x="714" y="401"/>
                  </a:lnTo>
                  <a:cubicBezTo>
                    <a:pt x="821" y="330"/>
                    <a:pt x="839" y="187"/>
                    <a:pt x="750" y="80"/>
                  </a:cubicBezTo>
                  <a:cubicBezTo>
                    <a:pt x="708" y="28"/>
                    <a:pt x="642" y="0"/>
                    <a:pt x="5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41492;p72">
              <a:extLst>
                <a:ext uri="{FF2B5EF4-FFF2-40B4-BE49-F238E27FC236}">
                  <a16:creationId xmlns:a16="http://schemas.microsoft.com/office/drawing/2014/main" id="{579CACD3-7EF3-1750-DD2F-30E0D39079A6}"/>
                </a:ext>
              </a:extLst>
            </p:cNvPr>
            <p:cNvSpPr/>
            <p:nvPr/>
          </p:nvSpPr>
          <p:spPr>
            <a:xfrm>
              <a:off x="5747475" y="2444000"/>
              <a:ext cx="21000" cy="17625"/>
            </a:xfrm>
            <a:custGeom>
              <a:avLst/>
              <a:gdLst/>
              <a:ahLst/>
              <a:cxnLst/>
              <a:rect l="l" t="t" r="r" b="b"/>
              <a:pathLst>
                <a:path w="840" h="705" extrusionOk="0">
                  <a:moveTo>
                    <a:pt x="262" y="0"/>
                  </a:moveTo>
                  <a:cubicBezTo>
                    <a:pt x="197" y="0"/>
                    <a:pt x="131" y="28"/>
                    <a:pt x="90" y="80"/>
                  </a:cubicBezTo>
                  <a:cubicBezTo>
                    <a:pt x="1" y="187"/>
                    <a:pt x="18" y="330"/>
                    <a:pt x="125" y="401"/>
                  </a:cubicBezTo>
                  <a:lnTo>
                    <a:pt x="447" y="651"/>
                  </a:lnTo>
                  <a:cubicBezTo>
                    <a:pt x="482" y="687"/>
                    <a:pt x="536" y="705"/>
                    <a:pt x="572" y="705"/>
                  </a:cubicBezTo>
                  <a:cubicBezTo>
                    <a:pt x="643" y="705"/>
                    <a:pt x="714" y="669"/>
                    <a:pt x="750" y="615"/>
                  </a:cubicBezTo>
                  <a:cubicBezTo>
                    <a:pt x="839" y="508"/>
                    <a:pt x="821" y="366"/>
                    <a:pt x="714" y="294"/>
                  </a:cubicBezTo>
                  <a:lnTo>
                    <a:pt x="393" y="44"/>
                  </a:lnTo>
                  <a:cubicBezTo>
                    <a:pt x="356" y="15"/>
                    <a:pt x="309" y="0"/>
                    <a:pt x="2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41493;p72">
              <a:extLst>
                <a:ext uri="{FF2B5EF4-FFF2-40B4-BE49-F238E27FC236}">
                  <a16:creationId xmlns:a16="http://schemas.microsoft.com/office/drawing/2014/main" id="{09EDF361-7CA0-845F-2325-5AFF0BAD9761}"/>
                </a:ext>
              </a:extLst>
            </p:cNvPr>
            <p:cNvSpPr/>
            <p:nvPr/>
          </p:nvSpPr>
          <p:spPr>
            <a:xfrm>
              <a:off x="5736775" y="2239900"/>
              <a:ext cx="69600" cy="22775"/>
            </a:xfrm>
            <a:custGeom>
              <a:avLst/>
              <a:gdLst/>
              <a:ahLst/>
              <a:cxnLst/>
              <a:rect l="l" t="t" r="r" b="b"/>
              <a:pathLst>
                <a:path w="2784" h="911" extrusionOk="0">
                  <a:moveTo>
                    <a:pt x="464" y="1"/>
                  </a:moveTo>
                  <a:cubicBezTo>
                    <a:pt x="214" y="1"/>
                    <a:pt x="0" y="215"/>
                    <a:pt x="0" y="465"/>
                  </a:cubicBezTo>
                  <a:cubicBezTo>
                    <a:pt x="0" y="715"/>
                    <a:pt x="214" y="911"/>
                    <a:pt x="464" y="911"/>
                  </a:cubicBezTo>
                  <a:lnTo>
                    <a:pt x="2338" y="911"/>
                  </a:lnTo>
                  <a:cubicBezTo>
                    <a:pt x="2588" y="911"/>
                    <a:pt x="2784" y="715"/>
                    <a:pt x="2784" y="465"/>
                  </a:cubicBezTo>
                  <a:cubicBezTo>
                    <a:pt x="2784" y="215"/>
                    <a:pt x="2588" y="1"/>
                    <a:pt x="2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41494;p72">
              <a:extLst>
                <a:ext uri="{FF2B5EF4-FFF2-40B4-BE49-F238E27FC236}">
                  <a16:creationId xmlns:a16="http://schemas.microsoft.com/office/drawing/2014/main" id="{978D03BA-8D6F-CE77-18BB-8122576D516D}"/>
                </a:ext>
              </a:extLst>
            </p:cNvPr>
            <p:cNvSpPr/>
            <p:nvPr/>
          </p:nvSpPr>
          <p:spPr>
            <a:xfrm>
              <a:off x="5793425" y="2239900"/>
              <a:ext cx="34375" cy="22775"/>
            </a:xfrm>
            <a:custGeom>
              <a:avLst/>
              <a:gdLst/>
              <a:ahLst/>
              <a:cxnLst/>
              <a:rect l="l" t="t" r="r" b="b"/>
              <a:pathLst>
                <a:path w="1375" h="911" extrusionOk="0">
                  <a:moveTo>
                    <a:pt x="0" y="1"/>
                  </a:moveTo>
                  <a:cubicBezTo>
                    <a:pt x="250" y="1"/>
                    <a:pt x="464" y="215"/>
                    <a:pt x="464" y="465"/>
                  </a:cubicBezTo>
                  <a:cubicBezTo>
                    <a:pt x="464" y="590"/>
                    <a:pt x="411" y="697"/>
                    <a:pt x="322" y="786"/>
                  </a:cubicBezTo>
                  <a:cubicBezTo>
                    <a:pt x="250" y="857"/>
                    <a:pt x="125" y="911"/>
                    <a:pt x="0" y="911"/>
                  </a:cubicBezTo>
                  <a:lnTo>
                    <a:pt x="910" y="911"/>
                  </a:lnTo>
                  <a:cubicBezTo>
                    <a:pt x="1035" y="911"/>
                    <a:pt x="1142" y="857"/>
                    <a:pt x="1231" y="786"/>
                  </a:cubicBezTo>
                  <a:cubicBezTo>
                    <a:pt x="1321" y="697"/>
                    <a:pt x="1374" y="590"/>
                    <a:pt x="1374" y="465"/>
                  </a:cubicBezTo>
                  <a:cubicBezTo>
                    <a:pt x="1374" y="215"/>
                    <a:pt x="1160" y="1"/>
                    <a:pt x="9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" name="Google Shape;41496;p72">
            <a:extLst>
              <a:ext uri="{FF2B5EF4-FFF2-40B4-BE49-F238E27FC236}">
                <a16:creationId xmlns:a16="http://schemas.microsoft.com/office/drawing/2014/main" id="{D316BE60-C1D9-9803-FFEB-1F6C030FCD81}"/>
              </a:ext>
            </a:extLst>
          </p:cNvPr>
          <p:cNvGrpSpPr/>
          <p:nvPr/>
        </p:nvGrpSpPr>
        <p:grpSpPr>
          <a:xfrm>
            <a:off x="7982786" y="1458037"/>
            <a:ext cx="388023" cy="401894"/>
            <a:chOff x="7102848" y="1462725"/>
            <a:chExt cx="388023" cy="401894"/>
          </a:xfrm>
        </p:grpSpPr>
        <p:sp>
          <p:nvSpPr>
            <p:cNvPr id="38" name="Google Shape;41497;p72">
              <a:extLst>
                <a:ext uri="{FF2B5EF4-FFF2-40B4-BE49-F238E27FC236}">
                  <a16:creationId xmlns:a16="http://schemas.microsoft.com/office/drawing/2014/main" id="{04A6E9E4-5285-8524-21E2-3B0E383A30F7}"/>
                </a:ext>
              </a:extLst>
            </p:cNvPr>
            <p:cNvSpPr/>
            <p:nvPr/>
          </p:nvSpPr>
          <p:spPr>
            <a:xfrm>
              <a:off x="7159704" y="1548583"/>
              <a:ext cx="52114" cy="53694"/>
            </a:xfrm>
            <a:custGeom>
              <a:avLst/>
              <a:gdLst/>
              <a:ahLst/>
              <a:cxnLst/>
              <a:rect l="l" t="t" r="r" b="b"/>
              <a:pathLst>
                <a:path w="1946" h="2005" extrusionOk="0">
                  <a:moveTo>
                    <a:pt x="246" y="1"/>
                  </a:moveTo>
                  <a:cubicBezTo>
                    <a:pt x="193" y="1"/>
                    <a:pt x="138" y="19"/>
                    <a:pt x="90" y="60"/>
                  </a:cubicBezTo>
                  <a:cubicBezTo>
                    <a:pt x="0" y="149"/>
                    <a:pt x="0" y="292"/>
                    <a:pt x="90" y="381"/>
                  </a:cubicBezTo>
                  <a:lnTo>
                    <a:pt x="1535" y="1933"/>
                  </a:lnTo>
                  <a:cubicBezTo>
                    <a:pt x="1571" y="1969"/>
                    <a:pt x="1642" y="2004"/>
                    <a:pt x="1695" y="2004"/>
                  </a:cubicBezTo>
                  <a:cubicBezTo>
                    <a:pt x="1749" y="2004"/>
                    <a:pt x="1803" y="1969"/>
                    <a:pt x="1856" y="1933"/>
                  </a:cubicBezTo>
                  <a:cubicBezTo>
                    <a:pt x="1945" y="1844"/>
                    <a:pt x="1945" y="1701"/>
                    <a:pt x="1856" y="1612"/>
                  </a:cubicBezTo>
                  <a:lnTo>
                    <a:pt x="411" y="77"/>
                  </a:lnTo>
                  <a:cubicBezTo>
                    <a:pt x="372" y="28"/>
                    <a:pt x="311" y="1"/>
                    <a:pt x="2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41498;p72">
              <a:extLst>
                <a:ext uri="{FF2B5EF4-FFF2-40B4-BE49-F238E27FC236}">
                  <a16:creationId xmlns:a16="http://schemas.microsoft.com/office/drawing/2014/main" id="{AD4F8437-2CE8-E8F9-CD62-BC9E6585FEC6}"/>
                </a:ext>
              </a:extLst>
            </p:cNvPr>
            <p:cNvSpPr/>
            <p:nvPr/>
          </p:nvSpPr>
          <p:spPr>
            <a:xfrm>
              <a:off x="7162569" y="1630772"/>
              <a:ext cx="47802" cy="48900"/>
            </a:xfrm>
            <a:custGeom>
              <a:avLst/>
              <a:gdLst/>
              <a:ahLst/>
              <a:cxnLst/>
              <a:rect l="l" t="t" r="r" b="b"/>
              <a:pathLst>
                <a:path w="1785" h="1826" extrusionOk="0">
                  <a:moveTo>
                    <a:pt x="233" y="1"/>
                  </a:moveTo>
                  <a:cubicBezTo>
                    <a:pt x="181" y="1"/>
                    <a:pt x="130" y="19"/>
                    <a:pt x="90" y="60"/>
                  </a:cubicBezTo>
                  <a:cubicBezTo>
                    <a:pt x="0" y="149"/>
                    <a:pt x="0" y="292"/>
                    <a:pt x="90" y="381"/>
                  </a:cubicBezTo>
                  <a:lnTo>
                    <a:pt x="1357" y="1755"/>
                  </a:lnTo>
                  <a:cubicBezTo>
                    <a:pt x="1410" y="1790"/>
                    <a:pt x="1464" y="1826"/>
                    <a:pt x="1535" y="1826"/>
                  </a:cubicBezTo>
                  <a:cubicBezTo>
                    <a:pt x="1588" y="1826"/>
                    <a:pt x="1642" y="1808"/>
                    <a:pt x="1678" y="1755"/>
                  </a:cubicBezTo>
                  <a:cubicBezTo>
                    <a:pt x="1767" y="1665"/>
                    <a:pt x="1785" y="1523"/>
                    <a:pt x="1696" y="1433"/>
                  </a:cubicBezTo>
                  <a:lnTo>
                    <a:pt x="411" y="77"/>
                  </a:lnTo>
                  <a:cubicBezTo>
                    <a:pt x="362" y="28"/>
                    <a:pt x="297" y="1"/>
                    <a:pt x="2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1499;p72">
              <a:extLst>
                <a:ext uri="{FF2B5EF4-FFF2-40B4-BE49-F238E27FC236}">
                  <a16:creationId xmlns:a16="http://schemas.microsoft.com/office/drawing/2014/main" id="{D47A4EDF-1EAD-84FE-B4E8-759BE9A6D54D}"/>
                </a:ext>
              </a:extLst>
            </p:cNvPr>
            <p:cNvSpPr/>
            <p:nvPr/>
          </p:nvSpPr>
          <p:spPr>
            <a:xfrm>
              <a:off x="7162569" y="1710364"/>
              <a:ext cx="49730" cy="50561"/>
            </a:xfrm>
            <a:custGeom>
              <a:avLst/>
              <a:gdLst/>
              <a:ahLst/>
              <a:cxnLst/>
              <a:rect l="l" t="t" r="r" b="b"/>
              <a:pathLst>
                <a:path w="1857" h="1888" extrusionOk="0">
                  <a:moveTo>
                    <a:pt x="268" y="0"/>
                  </a:moveTo>
                  <a:cubicBezTo>
                    <a:pt x="210" y="0"/>
                    <a:pt x="152" y="23"/>
                    <a:pt x="108" y="67"/>
                  </a:cubicBezTo>
                  <a:cubicBezTo>
                    <a:pt x="18" y="139"/>
                    <a:pt x="0" y="281"/>
                    <a:pt x="90" y="388"/>
                  </a:cubicBezTo>
                  <a:lnTo>
                    <a:pt x="1428" y="1816"/>
                  </a:lnTo>
                  <a:cubicBezTo>
                    <a:pt x="1481" y="1869"/>
                    <a:pt x="1535" y="1887"/>
                    <a:pt x="1606" y="1887"/>
                  </a:cubicBezTo>
                  <a:cubicBezTo>
                    <a:pt x="1660" y="1887"/>
                    <a:pt x="1713" y="1869"/>
                    <a:pt x="1749" y="1816"/>
                  </a:cubicBezTo>
                  <a:cubicBezTo>
                    <a:pt x="1838" y="1744"/>
                    <a:pt x="1856" y="1602"/>
                    <a:pt x="1767" y="1513"/>
                  </a:cubicBezTo>
                  <a:lnTo>
                    <a:pt x="429" y="67"/>
                  </a:lnTo>
                  <a:cubicBezTo>
                    <a:pt x="384" y="23"/>
                    <a:pt x="326" y="0"/>
                    <a:pt x="2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500;p72">
              <a:extLst>
                <a:ext uri="{FF2B5EF4-FFF2-40B4-BE49-F238E27FC236}">
                  <a16:creationId xmlns:a16="http://schemas.microsoft.com/office/drawing/2014/main" id="{37520E89-EC5D-F56B-0D3D-2AB520C9F625}"/>
                </a:ext>
              </a:extLst>
            </p:cNvPr>
            <p:cNvSpPr/>
            <p:nvPr/>
          </p:nvSpPr>
          <p:spPr>
            <a:xfrm>
              <a:off x="7379037" y="1631736"/>
              <a:ext cx="51150" cy="52248"/>
            </a:xfrm>
            <a:custGeom>
              <a:avLst/>
              <a:gdLst/>
              <a:ahLst/>
              <a:cxnLst/>
              <a:rect l="l" t="t" r="r" b="b"/>
              <a:pathLst>
                <a:path w="1910" h="1951" extrusionOk="0">
                  <a:moveTo>
                    <a:pt x="1677" y="1"/>
                  </a:moveTo>
                  <a:cubicBezTo>
                    <a:pt x="1613" y="1"/>
                    <a:pt x="1548" y="28"/>
                    <a:pt x="1499" y="77"/>
                  </a:cubicBezTo>
                  <a:lnTo>
                    <a:pt x="89" y="1576"/>
                  </a:lnTo>
                  <a:cubicBezTo>
                    <a:pt x="0" y="1665"/>
                    <a:pt x="18" y="1808"/>
                    <a:pt x="107" y="1897"/>
                  </a:cubicBezTo>
                  <a:cubicBezTo>
                    <a:pt x="143" y="1933"/>
                    <a:pt x="196" y="1951"/>
                    <a:pt x="250" y="1951"/>
                  </a:cubicBezTo>
                  <a:cubicBezTo>
                    <a:pt x="321" y="1951"/>
                    <a:pt x="375" y="1933"/>
                    <a:pt x="428" y="1879"/>
                  </a:cubicBezTo>
                  <a:lnTo>
                    <a:pt x="1820" y="380"/>
                  </a:lnTo>
                  <a:cubicBezTo>
                    <a:pt x="1909" y="291"/>
                    <a:pt x="1909" y="148"/>
                    <a:pt x="1820" y="59"/>
                  </a:cubicBezTo>
                  <a:cubicBezTo>
                    <a:pt x="1780" y="19"/>
                    <a:pt x="1729" y="1"/>
                    <a:pt x="16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1501;p72">
              <a:extLst>
                <a:ext uri="{FF2B5EF4-FFF2-40B4-BE49-F238E27FC236}">
                  <a16:creationId xmlns:a16="http://schemas.microsoft.com/office/drawing/2014/main" id="{5D98D683-993E-B751-3DC2-C78EC33D8B71}"/>
                </a:ext>
              </a:extLst>
            </p:cNvPr>
            <p:cNvSpPr/>
            <p:nvPr/>
          </p:nvSpPr>
          <p:spPr>
            <a:xfrm>
              <a:off x="7380938" y="1710578"/>
              <a:ext cx="49730" cy="50828"/>
            </a:xfrm>
            <a:custGeom>
              <a:avLst/>
              <a:gdLst/>
              <a:ahLst/>
              <a:cxnLst/>
              <a:rect l="l" t="t" r="r" b="b"/>
              <a:pathLst>
                <a:path w="1857" h="1898" extrusionOk="0">
                  <a:moveTo>
                    <a:pt x="1618" y="1"/>
                  </a:moveTo>
                  <a:cubicBezTo>
                    <a:pt x="1551" y="1"/>
                    <a:pt x="1485" y="28"/>
                    <a:pt x="1446" y="77"/>
                  </a:cubicBezTo>
                  <a:lnTo>
                    <a:pt x="90" y="1522"/>
                  </a:lnTo>
                  <a:cubicBezTo>
                    <a:pt x="1" y="1612"/>
                    <a:pt x="18" y="1754"/>
                    <a:pt x="108" y="1844"/>
                  </a:cubicBezTo>
                  <a:cubicBezTo>
                    <a:pt x="143" y="1879"/>
                    <a:pt x="197" y="1897"/>
                    <a:pt x="250" y="1897"/>
                  </a:cubicBezTo>
                  <a:cubicBezTo>
                    <a:pt x="322" y="1897"/>
                    <a:pt x="375" y="1879"/>
                    <a:pt x="429" y="1826"/>
                  </a:cubicBezTo>
                  <a:lnTo>
                    <a:pt x="1767" y="380"/>
                  </a:lnTo>
                  <a:cubicBezTo>
                    <a:pt x="1856" y="291"/>
                    <a:pt x="1856" y="148"/>
                    <a:pt x="1767" y="59"/>
                  </a:cubicBezTo>
                  <a:cubicBezTo>
                    <a:pt x="1727" y="19"/>
                    <a:pt x="1672" y="1"/>
                    <a:pt x="16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1502;p72">
              <a:extLst>
                <a:ext uri="{FF2B5EF4-FFF2-40B4-BE49-F238E27FC236}">
                  <a16:creationId xmlns:a16="http://schemas.microsoft.com/office/drawing/2014/main" id="{3DFB3B5D-06AD-DF76-E972-AFE217CC8CD5}"/>
                </a:ext>
              </a:extLst>
            </p:cNvPr>
            <p:cNvSpPr/>
            <p:nvPr/>
          </p:nvSpPr>
          <p:spPr>
            <a:xfrm>
              <a:off x="7199848" y="1522927"/>
              <a:ext cx="61648" cy="75038"/>
            </a:xfrm>
            <a:custGeom>
              <a:avLst/>
              <a:gdLst/>
              <a:ahLst/>
              <a:cxnLst/>
              <a:rect l="l" t="t" r="r" b="b"/>
              <a:pathLst>
                <a:path w="2302" h="2802" extrusionOk="0">
                  <a:moveTo>
                    <a:pt x="1374" y="1"/>
                  </a:moveTo>
                  <a:lnTo>
                    <a:pt x="0" y="465"/>
                  </a:lnTo>
                  <a:lnTo>
                    <a:pt x="0" y="2516"/>
                  </a:lnTo>
                  <a:lnTo>
                    <a:pt x="1321" y="2802"/>
                  </a:lnTo>
                  <a:lnTo>
                    <a:pt x="1802" y="2516"/>
                  </a:lnTo>
                  <a:lnTo>
                    <a:pt x="2302" y="1410"/>
                  </a:lnTo>
                  <a:lnTo>
                    <a:pt x="1802" y="465"/>
                  </a:lnTo>
                  <a:lnTo>
                    <a:pt x="13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1503;p72">
              <a:extLst>
                <a:ext uri="{FF2B5EF4-FFF2-40B4-BE49-F238E27FC236}">
                  <a16:creationId xmlns:a16="http://schemas.microsoft.com/office/drawing/2014/main" id="{32C94179-F021-30B5-1FE9-0366A84B7BBB}"/>
                </a:ext>
              </a:extLst>
            </p:cNvPr>
            <p:cNvSpPr/>
            <p:nvPr/>
          </p:nvSpPr>
          <p:spPr>
            <a:xfrm>
              <a:off x="7248107" y="1527721"/>
              <a:ext cx="24397" cy="68825"/>
            </a:xfrm>
            <a:custGeom>
              <a:avLst/>
              <a:gdLst/>
              <a:ahLst/>
              <a:cxnLst/>
              <a:rect l="l" t="t" r="r" b="b"/>
              <a:pathLst>
                <a:path w="911" h="2570" extrusionOk="0">
                  <a:moveTo>
                    <a:pt x="518" y="0"/>
                  </a:moveTo>
                  <a:lnTo>
                    <a:pt x="0" y="286"/>
                  </a:lnTo>
                  <a:lnTo>
                    <a:pt x="0" y="2337"/>
                  </a:lnTo>
                  <a:lnTo>
                    <a:pt x="464" y="2569"/>
                  </a:lnTo>
                  <a:lnTo>
                    <a:pt x="910" y="2337"/>
                  </a:lnTo>
                  <a:lnTo>
                    <a:pt x="910" y="28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1504;p72">
              <a:extLst>
                <a:ext uri="{FF2B5EF4-FFF2-40B4-BE49-F238E27FC236}">
                  <a16:creationId xmlns:a16="http://schemas.microsoft.com/office/drawing/2014/main" id="{9482E557-0873-3330-5A8B-A5A6F7B542DF}"/>
                </a:ext>
              </a:extLst>
            </p:cNvPr>
            <p:cNvSpPr/>
            <p:nvPr/>
          </p:nvSpPr>
          <p:spPr>
            <a:xfrm>
              <a:off x="7321218" y="1606563"/>
              <a:ext cx="72654" cy="71208"/>
            </a:xfrm>
            <a:custGeom>
              <a:avLst/>
              <a:gdLst/>
              <a:ahLst/>
              <a:cxnLst/>
              <a:rect l="l" t="t" r="r" b="b"/>
              <a:pathLst>
                <a:path w="2713" h="2659" extrusionOk="0">
                  <a:moveTo>
                    <a:pt x="1802" y="0"/>
                  </a:moveTo>
                  <a:lnTo>
                    <a:pt x="0" y="303"/>
                  </a:lnTo>
                  <a:lnTo>
                    <a:pt x="0" y="2355"/>
                  </a:lnTo>
                  <a:lnTo>
                    <a:pt x="1802" y="2659"/>
                  </a:lnTo>
                  <a:lnTo>
                    <a:pt x="2712" y="1320"/>
                  </a:lnTo>
                  <a:lnTo>
                    <a:pt x="180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1505;p72">
              <a:extLst>
                <a:ext uri="{FF2B5EF4-FFF2-40B4-BE49-F238E27FC236}">
                  <a16:creationId xmlns:a16="http://schemas.microsoft.com/office/drawing/2014/main" id="{DBFC4E90-2776-3500-09FE-639EEBAA5DA9}"/>
                </a:ext>
              </a:extLst>
            </p:cNvPr>
            <p:cNvSpPr/>
            <p:nvPr/>
          </p:nvSpPr>
          <p:spPr>
            <a:xfrm>
              <a:off x="7369476" y="1607500"/>
              <a:ext cx="24397" cy="70271"/>
            </a:xfrm>
            <a:custGeom>
              <a:avLst/>
              <a:gdLst/>
              <a:ahLst/>
              <a:cxnLst/>
              <a:rect l="l" t="t" r="r" b="b"/>
              <a:pathLst>
                <a:path w="911" h="2624" extrusionOk="0">
                  <a:moveTo>
                    <a:pt x="553" y="1"/>
                  </a:moveTo>
                  <a:lnTo>
                    <a:pt x="0" y="268"/>
                  </a:lnTo>
                  <a:lnTo>
                    <a:pt x="0" y="2320"/>
                  </a:lnTo>
                  <a:lnTo>
                    <a:pt x="553" y="2624"/>
                  </a:lnTo>
                  <a:lnTo>
                    <a:pt x="910" y="2320"/>
                  </a:lnTo>
                  <a:lnTo>
                    <a:pt x="910" y="268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1506;p72">
              <a:extLst>
                <a:ext uri="{FF2B5EF4-FFF2-40B4-BE49-F238E27FC236}">
                  <a16:creationId xmlns:a16="http://schemas.microsoft.com/office/drawing/2014/main" id="{513E33B3-293F-16FF-141F-20E10199043E}"/>
                </a:ext>
              </a:extLst>
            </p:cNvPr>
            <p:cNvSpPr/>
            <p:nvPr/>
          </p:nvSpPr>
          <p:spPr>
            <a:xfrm>
              <a:off x="7308791" y="1590307"/>
              <a:ext cx="75520" cy="24397"/>
            </a:xfrm>
            <a:custGeom>
              <a:avLst/>
              <a:gdLst/>
              <a:ahLst/>
              <a:cxnLst/>
              <a:rect l="l" t="t" r="r" b="b"/>
              <a:pathLst>
                <a:path w="2820" h="911" extrusionOk="0">
                  <a:moveTo>
                    <a:pt x="464" y="0"/>
                  </a:moveTo>
                  <a:cubicBezTo>
                    <a:pt x="214" y="0"/>
                    <a:pt x="0" y="197"/>
                    <a:pt x="0" y="446"/>
                  </a:cubicBezTo>
                  <a:cubicBezTo>
                    <a:pt x="0" y="696"/>
                    <a:pt x="214" y="910"/>
                    <a:pt x="464" y="910"/>
                  </a:cubicBezTo>
                  <a:lnTo>
                    <a:pt x="2356" y="910"/>
                  </a:lnTo>
                  <a:cubicBezTo>
                    <a:pt x="2605" y="910"/>
                    <a:pt x="2819" y="696"/>
                    <a:pt x="2819" y="446"/>
                  </a:cubicBezTo>
                  <a:cubicBezTo>
                    <a:pt x="2819" y="197"/>
                    <a:pt x="2605" y="0"/>
                    <a:pt x="23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1507;p72">
              <a:extLst>
                <a:ext uri="{FF2B5EF4-FFF2-40B4-BE49-F238E27FC236}">
                  <a16:creationId xmlns:a16="http://schemas.microsoft.com/office/drawing/2014/main" id="{A51AC128-2FAA-A36E-D99D-30DEAC877B26}"/>
                </a:ext>
              </a:extLst>
            </p:cNvPr>
            <p:cNvSpPr/>
            <p:nvPr/>
          </p:nvSpPr>
          <p:spPr>
            <a:xfrm>
              <a:off x="7369476" y="1590307"/>
              <a:ext cx="36823" cy="24397"/>
            </a:xfrm>
            <a:custGeom>
              <a:avLst/>
              <a:gdLst/>
              <a:ahLst/>
              <a:cxnLst/>
              <a:rect l="l" t="t" r="r" b="b"/>
              <a:pathLst>
                <a:path w="1375" h="911" extrusionOk="0">
                  <a:moveTo>
                    <a:pt x="0" y="0"/>
                  </a:moveTo>
                  <a:cubicBezTo>
                    <a:pt x="125" y="0"/>
                    <a:pt x="250" y="54"/>
                    <a:pt x="322" y="125"/>
                  </a:cubicBezTo>
                  <a:cubicBezTo>
                    <a:pt x="411" y="215"/>
                    <a:pt x="464" y="322"/>
                    <a:pt x="464" y="446"/>
                  </a:cubicBezTo>
                  <a:cubicBezTo>
                    <a:pt x="464" y="696"/>
                    <a:pt x="250" y="910"/>
                    <a:pt x="0" y="910"/>
                  </a:cubicBezTo>
                  <a:lnTo>
                    <a:pt x="910" y="910"/>
                  </a:lnTo>
                  <a:cubicBezTo>
                    <a:pt x="1160" y="910"/>
                    <a:pt x="1374" y="696"/>
                    <a:pt x="1374" y="446"/>
                  </a:cubicBezTo>
                  <a:cubicBezTo>
                    <a:pt x="1374" y="322"/>
                    <a:pt x="1321" y="215"/>
                    <a:pt x="1231" y="125"/>
                  </a:cubicBezTo>
                  <a:cubicBezTo>
                    <a:pt x="1160" y="54"/>
                    <a:pt x="1035" y="0"/>
                    <a:pt x="9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1508;p72">
              <a:extLst>
                <a:ext uri="{FF2B5EF4-FFF2-40B4-BE49-F238E27FC236}">
                  <a16:creationId xmlns:a16="http://schemas.microsoft.com/office/drawing/2014/main" id="{3066A3B4-9F21-CEB6-512D-D8680200F2BF}"/>
                </a:ext>
              </a:extLst>
            </p:cNvPr>
            <p:cNvSpPr/>
            <p:nvPr/>
          </p:nvSpPr>
          <p:spPr>
            <a:xfrm>
              <a:off x="7321218" y="1682057"/>
              <a:ext cx="69307" cy="79349"/>
            </a:xfrm>
            <a:custGeom>
              <a:avLst/>
              <a:gdLst/>
              <a:ahLst/>
              <a:cxnLst/>
              <a:rect l="l" t="t" r="r" b="b"/>
              <a:pathLst>
                <a:path w="2588" h="2963" extrusionOk="0">
                  <a:moveTo>
                    <a:pt x="2587" y="0"/>
                  </a:moveTo>
                  <a:lnTo>
                    <a:pt x="0" y="446"/>
                  </a:lnTo>
                  <a:lnTo>
                    <a:pt x="0" y="2498"/>
                  </a:lnTo>
                  <a:lnTo>
                    <a:pt x="1963" y="2962"/>
                  </a:lnTo>
                  <a:lnTo>
                    <a:pt x="25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41509;p72">
              <a:extLst>
                <a:ext uri="{FF2B5EF4-FFF2-40B4-BE49-F238E27FC236}">
                  <a16:creationId xmlns:a16="http://schemas.microsoft.com/office/drawing/2014/main" id="{4BF0D986-599A-F624-E095-0B5383DA79E5}"/>
                </a:ext>
              </a:extLst>
            </p:cNvPr>
            <p:cNvSpPr/>
            <p:nvPr/>
          </p:nvSpPr>
          <p:spPr>
            <a:xfrm>
              <a:off x="7369476" y="1688725"/>
              <a:ext cx="24397" cy="65504"/>
            </a:xfrm>
            <a:custGeom>
              <a:avLst/>
              <a:gdLst/>
              <a:ahLst/>
              <a:cxnLst/>
              <a:rect l="l" t="t" r="r" b="b"/>
              <a:pathLst>
                <a:path w="911" h="2446" extrusionOk="0">
                  <a:moveTo>
                    <a:pt x="553" y="1"/>
                  </a:moveTo>
                  <a:lnTo>
                    <a:pt x="0" y="197"/>
                  </a:lnTo>
                  <a:lnTo>
                    <a:pt x="0" y="2249"/>
                  </a:lnTo>
                  <a:lnTo>
                    <a:pt x="553" y="2445"/>
                  </a:lnTo>
                  <a:lnTo>
                    <a:pt x="910" y="2249"/>
                  </a:lnTo>
                  <a:lnTo>
                    <a:pt x="910" y="197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1510;p72">
              <a:extLst>
                <a:ext uri="{FF2B5EF4-FFF2-40B4-BE49-F238E27FC236}">
                  <a16:creationId xmlns:a16="http://schemas.microsoft.com/office/drawing/2014/main" id="{FA04C49D-F016-F3B5-65F5-4B86A554DC4C}"/>
                </a:ext>
              </a:extLst>
            </p:cNvPr>
            <p:cNvSpPr/>
            <p:nvPr/>
          </p:nvSpPr>
          <p:spPr>
            <a:xfrm>
              <a:off x="7308791" y="1669631"/>
              <a:ext cx="74556" cy="24397"/>
            </a:xfrm>
            <a:custGeom>
              <a:avLst/>
              <a:gdLst/>
              <a:ahLst/>
              <a:cxnLst/>
              <a:rect l="l" t="t" r="r" b="b"/>
              <a:pathLst>
                <a:path w="2784" h="911" extrusionOk="0">
                  <a:moveTo>
                    <a:pt x="464" y="0"/>
                  </a:moveTo>
                  <a:cubicBezTo>
                    <a:pt x="214" y="0"/>
                    <a:pt x="0" y="197"/>
                    <a:pt x="0" y="446"/>
                  </a:cubicBezTo>
                  <a:cubicBezTo>
                    <a:pt x="0" y="696"/>
                    <a:pt x="214" y="910"/>
                    <a:pt x="464" y="910"/>
                  </a:cubicBezTo>
                  <a:lnTo>
                    <a:pt x="2338" y="910"/>
                  </a:lnTo>
                  <a:cubicBezTo>
                    <a:pt x="2588" y="910"/>
                    <a:pt x="2784" y="696"/>
                    <a:pt x="2784" y="446"/>
                  </a:cubicBezTo>
                  <a:cubicBezTo>
                    <a:pt x="2784" y="197"/>
                    <a:pt x="2588" y="0"/>
                    <a:pt x="23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1511;p72">
              <a:extLst>
                <a:ext uri="{FF2B5EF4-FFF2-40B4-BE49-F238E27FC236}">
                  <a16:creationId xmlns:a16="http://schemas.microsoft.com/office/drawing/2014/main" id="{14F0172C-AED5-1E82-7090-87C8E8D8C2D3}"/>
                </a:ext>
              </a:extLst>
            </p:cNvPr>
            <p:cNvSpPr/>
            <p:nvPr/>
          </p:nvSpPr>
          <p:spPr>
            <a:xfrm>
              <a:off x="7369476" y="1669631"/>
              <a:ext cx="36823" cy="24397"/>
            </a:xfrm>
            <a:custGeom>
              <a:avLst/>
              <a:gdLst/>
              <a:ahLst/>
              <a:cxnLst/>
              <a:rect l="l" t="t" r="r" b="b"/>
              <a:pathLst>
                <a:path w="1375" h="911" extrusionOk="0">
                  <a:moveTo>
                    <a:pt x="0" y="0"/>
                  </a:moveTo>
                  <a:cubicBezTo>
                    <a:pt x="125" y="0"/>
                    <a:pt x="250" y="54"/>
                    <a:pt x="322" y="125"/>
                  </a:cubicBezTo>
                  <a:cubicBezTo>
                    <a:pt x="411" y="214"/>
                    <a:pt x="464" y="321"/>
                    <a:pt x="464" y="446"/>
                  </a:cubicBezTo>
                  <a:cubicBezTo>
                    <a:pt x="464" y="696"/>
                    <a:pt x="250" y="910"/>
                    <a:pt x="0" y="910"/>
                  </a:cubicBezTo>
                  <a:lnTo>
                    <a:pt x="910" y="910"/>
                  </a:lnTo>
                  <a:cubicBezTo>
                    <a:pt x="1160" y="910"/>
                    <a:pt x="1374" y="696"/>
                    <a:pt x="1374" y="446"/>
                  </a:cubicBezTo>
                  <a:cubicBezTo>
                    <a:pt x="1374" y="321"/>
                    <a:pt x="1321" y="214"/>
                    <a:pt x="1231" y="125"/>
                  </a:cubicBezTo>
                  <a:cubicBezTo>
                    <a:pt x="1160" y="54"/>
                    <a:pt x="1035" y="0"/>
                    <a:pt x="9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1512;p72">
              <a:extLst>
                <a:ext uri="{FF2B5EF4-FFF2-40B4-BE49-F238E27FC236}">
                  <a16:creationId xmlns:a16="http://schemas.microsoft.com/office/drawing/2014/main" id="{1BEB435E-4813-C134-C817-17EE3DD5BC6E}"/>
                </a:ext>
              </a:extLst>
            </p:cNvPr>
            <p:cNvSpPr/>
            <p:nvPr/>
          </p:nvSpPr>
          <p:spPr>
            <a:xfrm>
              <a:off x="7321218" y="1765183"/>
              <a:ext cx="60710" cy="71235"/>
            </a:xfrm>
            <a:custGeom>
              <a:avLst/>
              <a:gdLst/>
              <a:ahLst/>
              <a:cxnLst/>
              <a:rect l="l" t="t" r="r" b="b"/>
              <a:pathLst>
                <a:path w="2267" h="2660" extrusionOk="0">
                  <a:moveTo>
                    <a:pt x="1802" y="1"/>
                  </a:moveTo>
                  <a:lnTo>
                    <a:pt x="0" y="286"/>
                  </a:lnTo>
                  <a:lnTo>
                    <a:pt x="0" y="2356"/>
                  </a:lnTo>
                  <a:lnTo>
                    <a:pt x="1802" y="2659"/>
                  </a:lnTo>
                  <a:lnTo>
                    <a:pt x="2266" y="1482"/>
                  </a:lnTo>
                  <a:lnTo>
                    <a:pt x="18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41513;p72">
              <a:extLst>
                <a:ext uri="{FF2B5EF4-FFF2-40B4-BE49-F238E27FC236}">
                  <a16:creationId xmlns:a16="http://schemas.microsoft.com/office/drawing/2014/main" id="{D38A2BDB-E076-4BD2-0A1A-EFCFFC2E9BB4}"/>
                </a:ext>
              </a:extLst>
            </p:cNvPr>
            <p:cNvSpPr/>
            <p:nvPr/>
          </p:nvSpPr>
          <p:spPr>
            <a:xfrm>
              <a:off x="7369476" y="1766630"/>
              <a:ext cx="24397" cy="69789"/>
            </a:xfrm>
            <a:custGeom>
              <a:avLst/>
              <a:gdLst/>
              <a:ahLst/>
              <a:cxnLst/>
              <a:rect l="l" t="t" r="r" b="b"/>
              <a:pathLst>
                <a:path w="911" h="2606" extrusionOk="0">
                  <a:moveTo>
                    <a:pt x="518" y="0"/>
                  </a:moveTo>
                  <a:lnTo>
                    <a:pt x="0" y="232"/>
                  </a:lnTo>
                  <a:lnTo>
                    <a:pt x="0" y="2302"/>
                  </a:lnTo>
                  <a:lnTo>
                    <a:pt x="411" y="2605"/>
                  </a:lnTo>
                  <a:lnTo>
                    <a:pt x="910" y="2302"/>
                  </a:lnTo>
                  <a:lnTo>
                    <a:pt x="910" y="232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41514;p72">
              <a:extLst>
                <a:ext uri="{FF2B5EF4-FFF2-40B4-BE49-F238E27FC236}">
                  <a16:creationId xmlns:a16="http://schemas.microsoft.com/office/drawing/2014/main" id="{8E78EFD7-D861-C2DF-CEA8-68DCD931F0A5}"/>
                </a:ext>
              </a:extLst>
            </p:cNvPr>
            <p:cNvSpPr/>
            <p:nvPr/>
          </p:nvSpPr>
          <p:spPr>
            <a:xfrm>
              <a:off x="7308791" y="1748955"/>
              <a:ext cx="75520" cy="23915"/>
            </a:xfrm>
            <a:custGeom>
              <a:avLst/>
              <a:gdLst/>
              <a:ahLst/>
              <a:cxnLst/>
              <a:rect l="l" t="t" r="r" b="b"/>
              <a:pathLst>
                <a:path w="2820" h="893" extrusionOk="0">
                  <a:moveTo>
                    <a:pt x="464" y="0"/>
                  </a:moveTo>
                  <a:cubicBezTo>
                    <a:pt x="214" y="0"/>
                    <a:pt x="0" y="196"/>
                    <a:pt x="0" y="446"/>
                  </a:cubicBezTo>
                  <a:cubicBezTo>
                    <a:pt x="0" y="696"/>
                    <a:pt x="214" y="892"/>
                    <a:pt x="464" y="892"/>
                  </a:cubicBezTo>
                  <a:lnTo>
                    <a:pt x="2356" y="892"/>
                  </a:lnTo>
                  <a:cubicBezTo>
                    <a:pt x="2605" y="892"/>
                    <a:pt x="2819" y="696"/>
                    <a:pt x="2819" y="446"/>
                  </a:cubicBezTo>
                  <a:cubicBezTo>
                    <a:pt x="2819" y="196"/>
                    <a:pt x="2605" y="0"/>
                    <a:pt x="23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41515;p72">
              <a:extLst>
                <a:ext uri="{FF2B5EF4-FFF2-40B4-BE49-F238E27FC236}">
                  <a16:creationId xmlns:a16="http://schemas.microsoft.com/office/drawing/2014/main" id="{3839DCD4-C095-9AFD-51C3-7BD1328F914C}"/>
                </a:ext>
              </a:extLst>
            </p:cNvPr>
            <p:cNvSpPr/>
            <p:nvPr/>
          </p:nvSpPr>
          <p:spPr>
            <a:xfrm>
              <a:off x="7369476" y="1748955"/>
              <a:ext cx="36823" cy="23915"/>
            </a:xfrm>
            <a:custGeom>
              <a:avLst/>
              <a:gdLst/>
              <a:ahLst/>
              <a:cxnLst/>
              <a:rect l="l" t="t" r="r" b="b"/>
              <a:pathLst>
                <a:path w="1375" h="893" extrusionOk="0">
                  <a:moveTo>
                    <a:pt x="0" y="0"/>
                  </a:moveTo>
                  <a:cubicBezTo>
                    <a:pt x="125" y="0"/>
                    <a:pt x="250" y="54"/>
                    <a:pt x="322" y="125"/>
                  </a:cubicBezTo>
                  <a:cubicBezTo>
                    <a:pt x="411" y="214"/>
                    <a:pt x="464" y="321"/>
                    <a:pt x="464" y="446"/>
                  </a:cubicBezTo>
                  <a:cubicBezTo>
                    <a:pt x="464" y="696"/>
                    <a:pt x="250" y="892"/>
                    <a:pt x="0" y="892"/>
                  </a:cubicBezTo>
                  <a:lnTo>
                    <a:pt x="910" y="892"/>
                  </a:lnTo>
                  <a:cubicBezTo>
                    <a:pt x="1160" y="892"/>
                    <a:pt x="1374" y="696"/>
                    <a:pt x="1374" y="446"/>
                  </a:cubicBezTo>
                  <a:cubicBezTo>
                    <a:pt x="1374" y="321"/>
                    <a:pt x="1321" y="214"/>
                    <a:pt x="1231" y="125"/>
                  </a:cubicBezTo>
                  <a:cubicBezTo>
                    <a:pt x="1160" y="54"/>
                    <a:pt x="1035" y="0"/>
                    <a:pt x="9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41516;p72">
              <a:extLst>
                <a:ext uri="{FF2B5EF4-FFF2-40B4-BE49-F238E27FC236}">
                  <a16:creationId xmlns:a16="http://schemas.microsoft.com/office/drawing/2014/main" id="{85B8AAA8-677F-92DD-EC53-10908109515B}"/>
                </a:ext>
              </a:extLst>
            </p:cNvPr>
            <p:cNvSpPr/>
            <p:nvPr/>
          </p:nvSpPr>
          <p:spPr>
            <a:xfrm>
              <a:off x="7321218" y="1541567"/>
              <a:ext cx="42553" cy="48766"/>
            </a:xfrm>
            <a:custGeom>
              <a:avLst/>
              <a:gdLst/>
              <a:ahLst/>
              <a:cxnLst/>
              <a:rect l="l" t="t" r="r" b="b"/>
              <a:pathLst>
                <a:path w="1589" h="1821" extrusionOk="0">
                  <a:moveTo>
                    <a:pt x="143" y="0"/>
                  </a:moveTo>
                  <a:cubicBezTo>
                    <a:pt x="72" y="0"/>
                    <a:pt x="0" y="72"/>
                    <a:pt x="0" y="161"/>
                  </a:cubicBezTo>
                  <a:lnTo>
                    <a:pt x="0" y="607"/>
                  </a:lnTo>
                  <a:cubicBezTo>
                    <a:pt x="0" y="1285"/>
                    <a:pt x="536" y="1820"/>
                    <a:pt x="1214" y="1820"/>
                  </a:cubicBezTo>
                  <a:lnTo>
                    <a:pt x="1356" y="1820"/>
                  </a:lnTo>
                  <a:lnTo>
                    <a:pt x="1588" y="1464"/>
                  </a:lnTo>
                  <a:lnTo>
                    <a:pt x="1356" y="1214"/>
                  </a:lnTo>
                  <a:cubicBezTo>
                    <a:pt x="1356" y="554"/>
                    <a:pt x="821" y="0"/>
                    <a:pt x="1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41517;p72">
              <a:extLst>
                <a:ext uri="{FF2B5EF4-FFF2-40B4-BE49-F238E27FC236}">
                  <a16:creationId xmlns:a16="http://schemas.microsoft.com/office/drawing/2014/main" id="{5FD6CCEB-F495-8FA1-01F8-77D91BB4A5C8}"/>
                </a:ext>
              </a:extLst>
            </p:cNvPr>
            <p:cNvSpPr/>
            <p:nvPr/>
          </p:nvSpPr>
          <p:spPr>
            <a:xfrm>
              <a:off x="7357532" y="1541567"/>
              <a:ext cx="36340" cy="48766"/>
            </a:xfrm>
            <a:custGeom>
              <a:avLst/>
              <a:gdLst/>
              <a:ahLst/>
              <a:cxnLst/>
              <a:rect l="l" t="t" r="r" b="b"/>
              <a:pathLst>
                <a:path w="1357" h="1821" extrusionOk="0">
                  <a:moveTo>
                    <a:pt x="1214" y="0"/>
                  </a:moveTo>
                  <a:cubicBezTo>
                    <a:pt x="536" y="0"/>
                    <a:pt x="0" y="554"/>
                    <a:pt x="0" y="1214"/>
                  </a:cubicBezTo>
                  <a:lnTo>
                    <a:pt x="0" y="1820"/>
                  </a:lnTo>
                  <a:lnTo>
                    <a:pt x="143" y="1820"/>
                  </a:lnTo>
                  <a:cubicBezTo>
                    <a:pt x="821" y="1820"/>
                    <a:pt x="1356" y="1285"/>
                    <a:pt x="1356" y="607"/>
                  </a:cubicBezTo>
                  <a:lnTo>
                    <a:pt x="1356" y="161"/>
                  </a:lnTo>
                  <a:cubicBezTo>
                    <a:pt x="1356" y="72"/>
                    <a:pt x="1285" y="0"/>
                    <a:pt x="12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41518;p72">
              <a:extLst>
                <a:ext uri="{FF2B5EF4-FFF2-40B4-BE49-F238E27FC236}">
                  <a16:creationId xmlns:a16="http://schemas.microsoft.com/office/drawing/2014/main" id="{7D5E3AA3-1AFC-504D-EDC4-3F53E25D4E1B}"/>
                </a:ext>
              </a:extLst>
            </p:cNvPr>
            <p:cNvSpPr/>
            <p:nvPr/>
          </p:nvSpPr>
          <p:spPr>
            <a:xfrm>
              <a:off x="7413423" y="1575042"/>
              <a:ext cx="77448" cy="68798"/>
            </a:xfrm>
            <a:custGeom>
              <a:avLst/>
              <a:gdLst/>
              <a:ahLst/>
              <a:cxnLst/>
              <a:rect l="l" t="t" r="r" b="b"/>
              <a:pathLst>
                <a:path w="2892" h="2569" extrusionOk="0">
                  <a:moveTo>
                    <a:pt x="2465" y="0"/>
                  </a:moveTo>
                  <a:cubicBezTo>
                    <a:pt x="2145" y="0"/>
                    <a:pt x="1574" y="336"/>
                    <a:pt x="1036" y="874"/>
                  </a:cubicBezTo>
                  <a:cubicBezTo>
                    <a:pt x="358" y="1552"/>
                    <a:pt x="1" y="2265"/>
                    <a:pt x="233" y="2497"/>
                  </a:cubicBezTo>
                  <a:cubicBezTo>
                    <a:pt x="281" y="2545"/>
                    <a:pt x="350" y="2568"/>
                    <a:pt x="436" y="2568"/>
                  </a:cubicBezTo>
                  <a:cubicBezTo>
                    <a:pt x="764" y="2568"/>
                    <a:pt x="1333" y="2232"/>
                    <a:pt x="1857" y="1694"/>
                  </a:cubicBezTo>
                  <a:cubicBezTo>
                    <a:pt x="2535" y="1016"/>
                    <a:pt x="2891" y="303"/>
                    <a:pt x="2659" y="71"/>
                  </a:cubicBezTo>
                  <a:cubicBezTo>
                    <a:pt x="2615" y="23"/>
                    <a:pt x="2549" y="0"/>
                    <a:pt x="2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41519;p72">
              <a:extLst>
                <a:ext uri="{FF2B5EF4-FFF2-40B4-BE49-F238E27FC236}">
                  <a16:creationId xmlns:a16="http://schemas.microsoft.com/office/drawing/2014/main" id="{CA523D83-F612-5C01-4511-D9034771FB91}"/>
                </a:ext>
              </a:extLst>
            </p:cNvPr>
            <p:cNvSpPr/>
            <p:nvPr/>
          </p:nvSpPr>
          <p:spPr>
            <a:xfrm>
              <a:off x="7413423" y="1654339"/>
              <a:ext cx="77448" cy="68825"/>
            </a:xfrm>
            <a:custGeom>
              <a:avLst/>
              <a:gdLst/>
              <a:ahLst/>
              <a:cxnLst/>
              <a:rect l="l" t="t" r="r" b="b"/>
              <a:pathLst>
                <a:path w="2892" h="2570" extrusionOk="0">
                  <a:moveTo>
                    <a:pt x="2465" y="1"/>
                  </a:moveTo>
                  <a:cubicBezTo>
                    <a:pt x="2145" y="1"/>
                    <a:pt x="1574" y="337"/>
                    <a:pt x="1036" y="875"/>
                  </a:cubicBezTo>
                  <a:cubicBezTo>
                    <a:pt x="358" y="1535"/>
                    <a:pt x="1" y="2266"/>
                    <a:pt x="233" y="2498"/>
                  </a:cubicBezTo>
                  <a:cubicBezTo>
                    <a:pt x="281" y="2546"/>
                    <a:pt x="350" y="2569"/>
                    <a:pt x="436" y="2569"/>
                  </a:cubicBezTo>
                  <a:cubicBezTo>
                    <a:pt x="764" y="2569"/>
                    <a:pt x="1333" y="2233"/>
                    <a:pt x="1857" y="1695"/>
                  </a:cubicBezTo>
                  <a:cubicBezTo>
                    <a:pt x="2535" y="1017"/>
                    <a:pt x="2891" y="286"/>
                    <a:pt x="2659" y="72"/>
                  </a:cubicBezTo>
                  <a:cubicBezTo>
                    <a:pt x="2615" y="24"/>
                    <a:pt x="2549" y="1"/>
                    <a:pt x="24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41520;p72">
              <a:extLst>
                <a:ext uri="{FF2B5EF4-FFF2-40B4-BE49-F238E27FC236}">
                  <a16:creationId xmlns:a16="http://schemas.microsoft.com/office/drawing/2014/main" id="{221AB5EB-A7B1-2A66-CD94-A52364B8E934}"/>
                </a:ext>
              </a:extLst>
            </p:cNvPr>
            <p:cNvSpPr/>
            <p:nvPr/>
          </p:nvSpPr>
          <p:spPr>
            <a:xfrm>
              <a:off x="7199848" y="1604635"/>
              <a:ext cx="61648" cy="74100"/>
            </a:xfrm>
            <a:custGeom>
              <a:avLst/>
              <a:gdLst/>
              <a:ahLst/>
              <a:cxnLst/>
              <a:rect l="l" t="t" r="r" b="b"/>
              <a:pathLst>
                <a:path w="2302" h="2767" extrusionOk="0">
                  <a:moveTo>
                    <a:pt x="928" y="1"/>
                  </a:moveTo>
                  <a:lnTo>
                    <a:pt x="0" y="375"/>
                  </a:lnTo>
                  <a:lnTo>
                    <a:pt x="0" y="2427"/>
                  </a:lnTo>
                  <a:lnTo>
                    <a:pt x="1071" y="2766"/>
                  </a:lnTo>
                  <a:lnTo>
                    <a:pt x="1802" y="2427"/>
                  </a:lnTo>
                  <a:lnTo>
                    <a:pt x="2302" y="1482"/>
                  </a:lnTo>
                  <a:lnTo>
                    <a:pt x="1802" y="375"/>
                  </a:lnTo>
                  <a:lnTo>
                    <a:pt x="9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41521;p72">
              <a:extLst>
                <a:ext uri="{FF2B5EF4-FFF2-40B4-BE49-F238E27FC236}">
                  <a16:creationId xmlns:a16="http://schemas.microsoft.com/office/drawing/2014/main" id="{4E002865-4E6E-4490-9C49-485E354A2CD8}"/>
                </a:ext>
              </a:extLst>
            </p:cNvPr>
            <p:cNvSpPr/>
            <p:nvPr/>
          </p:nvSpPr>
          <p:spPr>
            <a:xfrm>
              <a:off x="7248107" y="1607018"/>
              <a:ext cx="24397" cy="73136"/>
            </a:xfrm>
            <a:custGeom>
              <a:avLst/>
              <a:gdLst/>
              <a:ahLst/>
              <a:cxnLst/>
              <a:rect l="l" t="t" r="r" b="b"/>
              <a:pathLst>
                <a:path w="911" h="2731" extrusionOk="0">
                  <a:moveTo>
                    <a:pt x="553" y="1"/>
                  </a:moveTo>
                  <a:lnTo>
                    <a:pt x="0" y="286"/>
                  </a:lnTo>
                  <a:lnTo>
                    <a:pt x="0" y="2338"/>
                  </a:lnTo>
                  <a:lnTo>
                    <a:pt x="518" y="2731"/>
                  </a:lnTo>
                  <a:lnTo>
                    <a:pt x="910" y="2338"/>
                  </a:lnTo>
                  <a:lnTo>
                    <a:pt x="910" y="286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41522;p72">
              <a:extLst>
                <a:ext uri="{FF2B5EF4-FFF2-40B4-BE49-F238E27FC236}">
                  <a16:creationId xmlns:a16="http://schemas.microsoft.com/office/drawing/2014/main" id="{522FC5B7-E16B-F098-1D41-F0EF3D91D06A}"/>
                </a:ext>
              </a:extLst>
            </p:cNvPr>
            <p:cNvSpPr/>
            <p:nvPr/>
          </p:nvSpPr>
          <p:spPr>
            <a:xfrm>
              <a:off x="7187904" y="1590307"/>
              <a:ext cx="74073" cy="24397"/>
            </a:xfrm>
            <a:custGeom>
              <a:avLst/>
              <a:gdLst/>
              <a:ahLst/>
              <a:cxnLst/>
              <a:rect l="l" t="t" r="r" b="b"/>
              <a:pathLst>
                <a:path w="2766" h="911" extrusionOk="0">
                  <a:moveTo>
                    <a:pt x="446" y="0"/>
                  </a:moveTo>
                  <a:cubicBezTo>
                    <a:pt x="196" y="0"/>
                    <a:pt x="0" y="197"/>
                    <a:pt x="0" y="446"/>
                  </a:cubicBezTo>
                  <a:cubicBezTo>
                    <a:pt x="0" y="696"/>
                    <a:pt x="196" y="910"/>
                    <a:pt x="446" y="910"/>
                  </a:cubicBezTo>
                  <a:lnTo>
                    <a:pt x="2320" y="910"/>
                  </a:lnTo>
                  <a:cubicBezTo>
                    <a:pt x="2569" y="910"/>
                    <a:pt x="2766" y="696"/>
                    <a:pt x="2766" y="446"/>
                  </a:cubicBezTo>
                  <a:cubicBezTo>
                    <a:pt x="2766" y="197"/>
                    <a:pt x="2569" y="0"/>
                    <a:pt x="2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2" name="Google Shape;41523;p72">
              <a:extLst>
                <a:ext uri="{FF2B5EF4-FFF2-40B4-BE49-F238E27FC236}">
                  <a16:creationId xmlns:a16="http://schemas.microsoft.com/office/drawing/2014/main" id="{7C113472-294C-A70D-8AE7-113EA4918FBA}"/>
                </a:ext>
              </a:extLst>
            </p:cNvPr>
            <p:cNvSpPr/>
            <p:nvPr/>
          </p:nvSpPr>
          <p:spPr>
            <a:xfrm>
              <a:off x="7248107" y="1590307"/>
              <a:ext cx="36823" cy="24397"/>
            </a:xfrm>
            <a:custGeom>
              <a:avLst/>
              <a:gdLst/>
              <a:ahLst/>
              <a:cxnLst/>
              <a:rect l="l" t="t" r="r" b="b"/>
              <a:pathLst>
                <a:path w="1375" h="911" extrusionOk="0">
                  <a:moveTo>
                    <a:pt x="0" y="0"/>
                  </a:moveTo>
                  <a:cubicBezTo>
                    <a:pt x="125" y="0"/>
                    <a:pt x="250" y="54"/>
                    <a:pt x="321" y="125"/>
                  </a:cubicBezTo>
                  <a:cubicBezTo>
                    <a:pt x="411" y="215"/>
                    <a:pt x="464" y="322"/>
                    <a:pt x="464" y="446"/>
                  </a:cubicBezTo>
                  <a:cubicBezTo>
                    <a:pt x="464" y="696"/>
                    <a:pt x="250" y="910"/>
                    <a:pt x="0" y="910"/>
                  </a:cubicBezTo>
                  <a:lnTo>
                    <a:pt x="910" y="910"/>
                  </a:lnTo>
                  <a:cubicBezTo>
                    <a:pt x="1160" y="910"/>
                    <a:pt x="1374" y="696"/>
                    <a:pt x="1374" y="446"/>
                  </a:cubicBezTo>
                  <a:cubicBezTo>
                    <a:pt x="1374" y="322"/>
                    <a:pt x="1321" y="215"/>
                    <a:pt x="1231" y="125"/>
                  </a:cubicBezTo>
                  <a:cubicBezTo>
                    <a:pt x="1160" y="54"/>
                    <a:pt x="1035" y="0"/>
                    <a:pt x="9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3" name="Google Shape;41524;p72">
              <a:extLst>
                <a:ext uri="{FF2B5EF4-FFF2-40B4-BE49-F238E27FC236}">
                  <a16:creationId xmlns:a16="http://schemas.microsoft.com/office/drawing/2014/main" id="{6714E301-1331-2184-7EEE-D9A508AB3B6D}"/>
                </a:ext>
              </a:extLst>
            </p:cNvPr>
            <p:cNvSpPr/>
            <p:nvPr/>
          </p:nvSpPr>
          <p:spPr>
            <a:xfrm>
              <a:off x="7199848" y="1682057"/>
              <a:ext cx="63576" cy="73591"/>
            </a:xfrm>
            <a:custGeom>
              <a:avLst/>
              <a:gdLst/>
              <a:ahLst/>
              <a:cxnLst/>
              <a:rect l="l" t="t" r="r" b="b"/>
              <a:pathLst>
                <a:path w="2374" h="2748" extrusionOk="0">
                  <a:moveTo>
                    <a:pt x="928" y="0"/>
                  </a:moveTo>
                  <a:lnTo>
                    <a:pt x="0" y="446"/>
                  </a:lnTo>
                  <a:lnTo>
                    <a:pt x="0" y="2498"/>
                  </a:lnTo>
                  <a:lnTo>
                    <a:pt x="999" y="2748"/>
                  </a:lnTo>
                  <a:lnTo>
                    <a:pt x="1802" y="2498"/>
                  </a:lnTo>
                  <a:lnTo>
                    <a:pt x="2373" y="1374"/>
                  </a:lnTo>
                  <a:lnTo>
                    <a:pt x="1802" y="446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4" name="Google Shape;41525;p72">
              <a:extLst>
                <a:ext uri="{FF2B5EF4-FFF2-40B4-BE49-F238E27FC236}">
                  <a16:creationId xmlns:a16="http://schemas.microsoft.com/office/drawing/2014/main" id="{A566E2AE-D9A6-A296-A1B7-D3749FE95FBC}"/>
                </a:ext>
              </a:extLst>
            </p:cNvPr>
            <p:cNvSpPr/>
            <p:nvPr/>
          </p:nvSpPr>
          <p:spPr>
            <a:xfrm>
              <a:off x="7248107" y="1686342"/>
              <a:ext cx="24397" cy="69307"/>
            </a:xfrm>
            <a:custGeom>
              <a:avLst/>
              <a:gdLst/>
              <a:ahLst/>
              <a:cxnLst/>
              <a:rect l="l" t="t" r="r" b="b"/>
              <a:pathLst>
                <a:path w="911" h="2588" extrusionOk="0">
                  <a:moveTo>
                    <a:pt x="482" y="1"/>
                  </a:moveTo>
                  <a:lnTo>
                    <a:pt x="0" y="286"/>
                  </a:lnTo>
                  <a:lnTo>
                    <a:pt x="0" y="2338"/>
                  </a:lnTo>
                  <a:lnTo>
                    <a:pt x="518" y="2588"/>
                  </a:lnTo>
                  <a:lnTo>
                    <a:pt x="910" y="2338"/>
                  </a:lnTo>
                  <a:lnTo>
                    <a:pt x="910" y="286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5" name="Google Shape;41526;p72">
              <a:extLst>
                <a:ext uri="{FF2B5EF4-FFF2-40B4-BE49-F238E27FC236}">
                  <a16:creationId xmlns:a16="http://schemas.microsoft.com/office/drawing/2014/main" id="{BC328EA4-64B5-C1EF-023C-B0D591AD13E4}"/>
                </a:ext>
              </a:extLst>
            </p:cNvPr>
            <p:cNvSpPr/>
            <p:nvPr/>
          </p:nvSpPr>
          <p:spPr>
            <a:xfrm>
              <a:off x="7187904" y="1669631"/>
              <a:ext cx="74073" cy="24397"/>
            </a:xfrm>
            <a:custGeom>
              <a:avLst/>
              <a:gdLst/>
              <a:ahLst/>
              <a:cxnLst/>
              <a:rect l="l" t="t" r="r" b="b"/>
              <a:pathLst>
                <a:path w="2766" h="911" extrusionOk="0">
                  <a:moveTo>
                    <a:pt x="446" y="0"/>
                  </a:moveTo>
                  <a:cubicBezTo>
                    <a:pt x="196" y="0"/>
                    <a:pt x="0" y="197"/>
                    <a:pt x="0" y="446"/>
                  </a:cubicBezTo>
                  <a:cubicBezTo>
                    <a:pt x="0" y="696"/>
                    <a:pt x="196" y="910"/>
                    <a:pt x="446" y="910"/>
                  </a:cubicBezTo>
                  <a:lnTo>
                    <a:pt x="2320" y="910"/>
                  </a:lnTo>
                  <a:cubicBezTo>
                    <a:pt x="2569" y="910"/>
                    <a:pt x="2766" y="696"/>
                    <a:pt x="2766" y="446"/>
                  </a:cubicBezTo>
                  <a:cubicBezTo>
                    <a:pt x="2766" y="197"/>
                    <a:pt x="2569" y="0"/>
                    <a:pt x="2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6" name="Google Shape;41527;p72">
              <a:extLst>
                <a:ext uri="{FF2B5EF4-FFF2-40B4-BE49-F238E27FC236}">
                  <a16:creationId xmlns:a16="http://schemas.microsoft.com/office/drawing/2014/main" id="{861C98CD-16D4-A08E-A433-2C00F9977ECB}"/>
                </a:ext>
              </a:extLst>
            </p:cNvPr>
            <p:cNvSpPr/>
            <p:nvPr/>
          </p:nvSpPr>
          <p:spPr>
            <a:xfrm>
              <a:off x="7248107" y="1669631"/>
              <a:ext cx="36823" cy="24397"/>
            </a:xfrm>
            <a:custGeom>
              <a:avLst/>
              <a:gdLst/>
              <a:ahLst/>
              <a:cxnLst/>
              <a:rect l="l" t="t" r="r" b="b"/>
              <a:pathLst>
                <a:path w="1375" h="911" extrusionOk="0">
                  <a:moveTo>
                    <a:pt x="0" y="0"/>
                  </a:moveTo>
                  <a:cubicBezTo>
                    <a:pt x="125" y="0"/>
                    <a:pt x="250" y="54"/>
                    <a:pt x="321" y="125"/>
                  </a:cubicBezTo>
                  <a:cubicBezTo>
                    <a:pt x="411" y="214"/>
                    <a:pt x="464" y="321"/>
                    <a:pt x="464" y="446"/>
                  </a:cubicBezTo>
                  <a:cubicBezTo>
                    <a:pt x="464" y="696"/>
                    <a:pt x="250" y="910"/>
                    <a:pt x="0" y="910"/>
                  </a:cubicBezTo>
                  <a:lnTo>
                    <a:pt x="910" y="910"/>
                  </a:lnTo>
                  <a:cubicBezTo>
                    <a:pt x="1160" y="910"/>
                    <a:pt x="1374" y="696"/>
                    <a:pt x="1374" y="446"/>
                  </a:cubicBezTo>
                  <a:cubicBezTo>
                    <a:pt x="1374" y="321"/>
                    <a:pt x="1321" y="214"/>
                    <a:pt x="1231" y="125"/>
                  </a:cubicBezTo>
                  <a:cubicBezTo>
                    <a:pt x="1160" y="54"/>
                    <a:pt x="1035" y="0"/>
                    <a:pt x="9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7" name="Google Shape;41528;p72">
              <a:extLst>
                <a:ext uri="{FF2B5EF4-FFF2-40B4-BE49-F238E27FC236}">
                  <a16:creationId xmlns:a16="http://schemas.microsoft.com/office/drawing/2014/main" id="{3A83009B-F00A-235C-EB11-E998CC8F1BA2}"/>
                </a:ext>
              </a:extLst>
            </p:cNvPr>
            <p:cNvSpPr/>
            <p:nvPr/>
          </p:nvSpPr>
          <p:spPr>
            <a:xfrm>
              <a:off x="7199848" y="1760899"/>
              <a:ext cx="62130" cy="77903"/>
            </a:xfrm>
            <a:custGeom>
              <a:avLst/>
              <a:gdLst/>
              <a:ahLst/>
              <a:cxnLst/>
              <a:rect l="l" t="t" r="r" b="b"/>
              <a:pathLst>
                <a:path w="2320" h="2909" extrusionOk="0">
                  <a:moveTo>
                    <a:pt x="946" y="0"/>
                  </a:moveTo>
                  <a:lnTo>
                    <a:pt x="0" y="446"/>
                  </a:lnTo>
                  <a:lnTo>
                    <a:pt x="0" y="2516"/>
                  </a:lnTo>
                  <a:lnTo>
                    <a:pt x="910" y="2909"/>
                  </a:lnTo>
                  <a:lnTo>
                    <a:pt x="1802" y="2516"/>
                  </a:lnTo>
                  <a:lnTo>
                    <a:pt x="2320" y="1428"/>
                  </a:lnTo>
                  <a:lnTo>
                    <a:pt x="1802" y="446"/>
                  </a:lnTo>
                  <a:lnTo>
                    <a:pt x="94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8" name="Google Shape;41529;p72">
              <a:extLst>
                <a:ext uri="{FF2B5EF4-FFF2-40B4-BE49-F238E27FC236}">
                  <a16:creationId xmlns:a16="http://schemas.microsoft.com/office/drawing/2014/main" id="{58986029-5178-9B36-4E76-2631913D4B26}"/>
                </a:ext>
              </a:extLst>
            </p:cNvPr>
            <p:cNvSpPr/>
            <p:nvPr/>
          </p:nvSpPr>
          <p:spPr>
            <a:xfrm>
              <a:off x="7248107" y="1768531"/>
              <a:ext cx="24397" cy="69307"/>
            </a:xfrm>
            <a:custGeom>
              <a:avLst/>
              <a:gdLst/>
              <a:ahLst/>
              <a:cxnLst/>
              <a:rect l="l" t="t" r="r" b="b"/>
              <a:pathLst>
                <a:path w="911" h="2588" extrusionOk="0">
                  <a:moveTo>
                    <a:pt x="518" y="1"/>
                  </a:moveTo>
                  <a:lnTo>
                    <a:pt x="0" y="161"/>
                  </a:lnTo>
                  <a:lnTo>
                    <a:pt x="0" y="2231"/>
                  </a:lnTo>
                  <a:lnTo>
                    <a:pt x="464" y="2588"/>
                  </a:lnTo>
                  <a:lnTo>
                    <a:pt x="910" y="2231"/>
                  </a:lnTo>
                  <a:lnTo>
                    <a:pt x="910" y="161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9" name="Google Shape;41530;p72">
              <a:extLst>
                <a:ext uri="{FF2B5EF4-FFF2-40B4-BE49-F238E27FC236}">
                  <a16:creationId xmlns:a16="http://schemas.microsoft.com/office/drawing/2014/main" id="{D8BAF6D7-8301-1DA6-DA90-F50B13DE2DB1}"/>
                </a:ext>
              </a:extLst>
            </p:cNvPr>
            <p:cNvSpPr/>
            <p:nvPr/>
          </p:nvSpPr>
          <p:spPr>
            <a:xfrm>
              <a:off x="7187904" y="1748955"/>
              <a:ext cx="75038" cy="23915"/>
            </a:xfrm>
            <a:custGeom>
              <a:avLst/>
              <a:gdLst/>
              <a:ahLst/>
              <a:cxnLst/>
              <a:rect l="l" t="t" r="r" b="b"/>
              <a:pathLst>
                <a:path w="2802" h="893" extrusionOk="0">
                  <a:moveTo>
                    <a:pt x="446" y="0"/>
                  </a:moveTo>
                  <a:cubicBezTo>
                    <a:pt x="196" y="0"/>
                    <a:pt x="0" y="196"/>
                    <a:pt x="0" y="446"/>
                  </a:cubicBezTo>
                  <a:cubicBezTo>
                    <a:pt x="0" y="696"/>
                    <a:pt x="196" y="892"/>
                    <a:pt x="446" y="892"/>
                  </a:cubicBezTo>
                  <a:lnTo>
                    <a:pt x="2355" y="892"/>
                  </a:lnTo>
                  <a:cubicBezTo>
                    <a:pt x="2605" y="892"/>
                    <a:pt x="2801" y="696"/>
                    <a:pt x="2801" y="446"/>
                  </a:cubicBezTo>
                  <a:cubicBezTo>
                    <a:pt x="2801" y="196"/>
                    <a:pt x="2605" y="0"/>
                    <a:pt x="23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0" name="Google Shape;41531;p72">
              <a:extLst>
                <a:ext uri="{FF2B5EF4-FFF2-40B4-BE49-F238E27FC236}">
                  <a16:creationId xmlns:a16="http://schemas.microsoft.com/office/drawing/2014/main" id="{17F93667-15FE-258F-40E4-329336A2D174}"/>
                </a:ext>
              </a:extLst>
            </p:cNvPr>
            <p:cNvSpPr/>
            <p:nvPr/>
          </p:nvSpPr>
          <p:spPr>
            <a:xfrm>
              <a:off x="7248107" y="1748955"/>
              <a:ext cx="36823" cy="23915"/>
            </a:xfrm>
            <a:custGeom>
              <a:avLst/>
              <a:gdLst/>
              <a:ahLst/>
              <a:cxnLst/>
              <a:rect l="l" t="t" r="r" b="b"/>
              <a:pathLst>
                <a:path w="1375" h="893" extrusionOk="0">
                  <a:moveTo>
                    <a:pt x="0" y="0"/>
                  </a:moveTo>
                  <a:cubicBezTo>
                    <a:pt x="125" y="0"/>
                    <a:pt x="250" y="54"/>
                    <a:pt x="321" y="125"/>
                  </a:cubicBezTo>
                  <a:cubicBezTo>
                    <a:pt x="411" y="214"/>
                    <a:pt x="464" y="321"/>
                    <a:pt x="464" y="446"/>
                  </a:cubicBezTo>
                  <a:cubicBezTo>
                    <a:pt x="464" y="696"/>
                    <a:pt x="250" y="892"/>
                    <a:pt x="0" y="892"/>
                  </a:cubicBezTo>
                  <a:lnTo>
                    <a:pt x="910" y="892"/>
                  </a:lnTo>
                  <a:cubicBezTo>
                    <a:pt x="1160" y="892"/>
                    <a:pt x="1374" y="696"/>
                    <a:pt x="1374" y="446"/>
                  </a:cubicBezTo>
                  <a:cubicBezTo>
                    <a:pt x="1374" y="321"/>
                    <a:pt x="1321" y="214"/>
                    <a:pt x="1231" y="125"/>
                  </a:cubicBezTo>
                  <a:cubicBezTo>
                    <a:pt x="1160" y="54"/>
                    <a:pt x="1035" y="0"/>
                    <a:pt x="9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1" name="Google Shape;41532;p72">
              <a:extLst>
                <a:ext uri="{FF2B5EF4-FFF2-40B4-BE49-F238E27FC236}">
                  <a16:creationId xmlns:a16="http://schemas.microsoft.com/office/drawing/2014/main" id="{09B0F524-B8D4-ED4D-DDAC-8B66D17F9A8A}"/>
                </a:ext>
              </a:extLst>
            </p:cNvPr>
            <p:cNvSpPr/>
            <p:nvPr/>
          </p:nvSpPr>
          <p:spPr>
            <a:xfrm>
              <a:off x="7187904" y="1510983"/>
              <a:ext cx="74073" cy="24397"/>
            </a:xfrm>
            <a:custGeom>
              <a:avLst/>
              <a:gdLst/>
              <a:ahLst/>
              <a:cxnLst/>
              <a:rect l="l" t="t" r="r" b="b"/>
              <a:pathLst>
                <a:path w="2766" h="911" extrusionOk="0">
                  <a:moveTo>
                    <a:pt x="446" y="1"/>
                  </a:moveTo>
                  <a:cubicBezTo>
                    <a:pt x="196" y="1"/>
                    <a:pt x="0" y="197"/>
                    <a:pt x="0" y="447"/>
                  </a:cubicBezTo>
                  <a:cubicBezTo>
                    <a:pt x="0" y="696"/>
                    <a:pt x="196" y="911"/>
                    <a:pt x="446" y="911"/>
                  </a:cubicBezTo>
                  <a:lnTo>
                    <a:pt x="2320" y="911"/>
                  </a:lnTo>
                  <a:cubicBezTo>
                    <a:pt x="2569" y="911"/>
                    <a:pt x="2766" y="696"/>
                    <a:pt x="2766" y="447"/>
                  </a:cubicBezTo>
                  <a:cubicBezTo>
                    <a:pt x="2766" y="197"/>
                    <a:pt x="2569" y="1"/>
                    <a:pt x="2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2" name="Google Shape;41533;p72">
              <a:extLst>
                <a:ext uri="{FF2B5EF4-FFF2-40B4-BE49-F238E27FC236}">
                  <a16:creationId xmlns:a16="http://schemas.microsoft.com/office/drawing/2014/main" id="{FAFE15D6-3D43-B55C-331B-29C6DA307077}"/>
                </a:ext>
              </a:extLst>
            </p:cNvPr>
            <p:cNvSpPr/>
            <p:nvPr/>
          </p:nvSpPr>
          <p:spPr>
            <a:xfrm>
              <a:off x="7248107" y="1510983"/>
              <a:ext cx="36823" cy="24397"/>
            </a:xfrm>
            <a:custGeom>
              <a:avLst/>
              <a:gdLst/>
              <a:ahLst/>
              <a:cxnLst/>
              <a:rect l="l" t="t" r="r" b="b"/>
              <a:pathLst>
                <a:path w="1375" h="911" extrusionOk="0">
                  <a:moveTo>
                    <a:pt x="0" y="1"/>
                  </a:moveTo>
                  <a:cubicBezTo>
                    <a:pt x="125" y="1"/>
                    <a:pt x="250" y="54"/>
                    <a:pt x="321" y="143"/>
                  </a:cubicBezTo>
                  <a:cubicBezTo>
                    <a:pt x="411" y="215"/>
                    <a:pt x="464" y="322"/>
                    <a:pt x="464" y="447"/>
                  </a:cubicBezTo>
                  <a:cubicBezTo>
                    <a:pt x="464" y="696"/>
                    <a:pt x="250" y="911"/>
                    <a:pt x="0" y="911"/>
                  </a:cubicBezTo>
                  <a:lnTo>
                    <a:pt x="910" y="911"/>
                  </a:lnTo>
                  <a:cubicBezTo>
                    <a:pt x="1160" y="911"/>
                    <a:pt x="1374" y="696"/>
                    <a:pt x="1374" y="447"/>
                  </a:cubicBezTo>
                  <a:cubicBezTo>
                    <a:pt x="1374" y="322"/>
                    <a:pt x="1321" y="215"/>
                    <a:pt x="1231" y="143"/>
                  </a:cubicBezTo>
                  <a:cubicBezTo>
                    <a:pt x="1160" y="54"/>
                    <a:pt x="1035" y="1"/>
                    <a:pt x="9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3" name="Google Shape;41534;p72">
              <a:extLst>
                <a:ext uri="{FF2B5EF4-FFF2-40B4-BE49-F238E27FC236}">
                  <a16:creationId xmlns:a16="http://schemas.microsoft.com/office/drawing/2014/main" id="{B0B45AFE-DCF3-4321-0DCF-BA7041BB038B}"/>
                </a:ext>
              </a:extLst>
            </p:cNvPr>
            <p:cNvSpPr/>
            <p:nvPr/>
          </p:nvSpPr>
          <p:spPr>
            <a:xfrm>
              <a:off x="7199848" y="1462725"/>
              <a:ext cx="40625" cy="48284"/>
            </a:xfrm>
            <a:custGeom>
              <a:avLst/>
              <a:gdLst/>
              <a:ahLst/>
              <a:cxnLst/>
              <a:rect l="l" t="t" r="r" b="b"/>
              <a:pathLst>
                <a:path w="1517" h="1803" extrusionOk="0">
                  <a:moveTo>
                    <a:pt x="143" y="0"/>
                  </a:moveTo>
                  <a:cubicBezTo>
                    <a:pt x="72" y="0"/>
                    <a:pt x="0" y="54"/>
                    <a:pt x="0" y="143"/>
                  </a:cubicBezTo>
                  <a:lnTo>
                    <a:pt x="0" y="589"/>
                  </a:lnTo>
                  <a:cubicBezTo>
                    <a:pt x="0" y="1267"/>
                    <a:pt x="535" y="1803"/>
                    <a:pt x="1214" y="1803"/>
                  </a:cubicBezTo>
                  <a:lnTo>
                    <a:pt x="1356" y="1803"/>
                  </a:lnTo>
                  <a:lnTo>
                    <a:pt x="1517" y="1499"/>
                  </a:lnTo>
                  <a:lnTo>
                    <a:pt x="1356" y="1196"/>
                  </a:lnTo>
                  <a:cubicBezTo>
                    <a:pt x="1356" y="536"/>
                    <a:pt x="821" y="0"/>
                    <a:pt x="1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4" name="Google Shape;41535;p72">
              <a:extLst>
                <a:ext uri="{FF2B5EF4-FFF2-40B4-BE49-F238E27FC236}">
                  <a16:creationId xmlns:a16="http://schemas.microsoft.com/office/drawing/2014/main" id="{EEA498BA-CF1B-B7DC-BBD6-49FF635AFCA4}"/>
                </a:ext>
              </a:extLst>
            </p:cNvPr>
            <p:cNvSpPr/>
            <p:nvPr/>
          </p:nvSpPr>
          <p:spPr>
            <a:xfrm>
              <a:off x="7236162" y="1462725"/>
              <a:ext cx="36340" cy="48284"/>
            </a:xfrm>
            <a:custGeom>
              <a:avLst/>
              <a:gdLst/>
              <a:ahLst/>
              <a:cxnLst/>
              <a:rect l="l" t="t" r="r" b="b"/>
              <a:pathLst>
                <a:path w="1357" h="1803" extrusionOk="0">
                  <a:moveTo>
                    <a:pt x="1214" y="0"/>
                  </a:moveTo>
                  <a:cubicBezTo>
                    <a:pt x="536" y="0"/>
                    <a:pt x="0" y="536"/>
                    <a:pt x="0" y="1196"/>
                  </a:cubicBezTo>
                  <a:lnTo>
                    <a:pt x="0" y="1803"/>
                  </a:lnTo>
                  <a:lnTo>
                    <a:pt x="161" y="1803"/>
                  </a:lnTo>
                  <a:cubicBezTo>
                    <a:pt x="821" y="1803"/>
                    <a:pt x="1356" y="1267"/>
                    <a:pt x="1356" y="589"/>
                  </a:cubicBezTo>
                  <a:lnTo>
                    <a:pt x="1356" y="143"/>
                  </a:lnTo>
                  <a:cubicBezTo>
                    <a:pt x="1356" y="54"/>
                    <a:pt x="1285" y="0"/>
                    <a:pt x="12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5" name="Google Shape;41536;p72">
              <a:extLst>
                <a:ext uri="{FF2B5EF4-FFF2-40B4-BE49-F238E27FC236}">
                  <a16:creationId xmlns:a16="http://schemas.microsoft.com/office/drawing/2014/main" id="{060B2F6F-9E17-462C-5E3A-DD6DA7491469}"/>
                </a:ext>
              </a:extLst>
            </p:cNvPr>
            <p:cNvSpPr/>
            <p:nvPr/>
          </p:nvSpPr>
          <p:spPr>
            <a:xfrm>
              <a:off x="7102848" y="1495719"/>
              <a:ext cx="77421" cy="68798"/>
            </a:xfrm>
            <a:custGeom>
              <a:avLst/>
              <a:gdLst/>
              <a:ahLst/>
              <a:cxnLst/>
              <a:rect l="l" t="t" r="r" b="b"/>
              <a:pathLst>
                <a:path w="2891" h="2569" extrusionOk="0">
                  <a:moveTo>
                    <a:pt x="426" y="0"/>
                  </a:moveTo>
                  <a:cubicBezTo>
                    <a:pt x="343" y="0"/>
                    <a:pt x="276" y="23"/>
                    <a:pt x="232" y="71"/>
                  </a:cubicBezTo>
                  <a:cubicBezTo>
                    <a:pt x="0" y="303"/>
                    <a:pt x="357" y="1017"/>
                    <a:pt x="1035" y="1695"/>
                  </a:cubicBezTo>
                  <a:cubicBezTo>
                    <a:pt x="1559" y="2233"/>
                    <a:pt x="2127" y="2568"/>
                    <a:pt x="2456" y="2568"/>
                  </a:cubicBezTo>
                  <a:cubicBezTo>
                    <a:pt x="2541" y="2568"/>
                    <a:pt x="2611" y="2545"/>
                    <a:pt x="2659" y="2498"/>
                  </a:cubicBezTo>
                  <a:cubicBezTo>
                    <a:pt x="2891" y="2283"/>
                    <a:pt x="2516" y="1552"/>
                    <a:pt x="1856" y="874"/>
                  </a:cubicBezTo>
                  <a:cubicBezTo>
                    <a:pt x="1318" y="336"/>
                    <a:pt x="746" y="0"/>
                    <a:pt x="4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6" name="Google Shape;41537;p72">
              <a:extLst>
                <a:ext uri="{FF2B5EF4-FFF2-40B4-BE49-F238E27FC236}">
                  <a16:creationId xmlns:a16="http://schemas.microsoft.com/office/drawing/2014/main" id="{EE950E6B-36EC-A871-4226-AE6096108DE6}"/>
                </a:ext>
              </a:extLst>
            </p:cNvPr>
            <p:cNvSpPr/>
            <p:nvPr/>
          </p:nvSpPr>
          <p:spPr>
            <a:xfrm>
              <a:off x="7102848" y="1575042"/>
              <a:ext cx="77421" cy="68798"/>
            </a:xfrm>
            <a:custGeom>
              <a:avLst/>
              <a:gdLst/>
              <a:ahLst/>
              <a:cxnLst/>
              <a:rect l="l" t="t" r="r" b="b"/>
              <a:pathLst>
                <a:path w="2891" h="2569" extrusionOk="0">
                  <a:moveTo>
                    <a:pt x="426" y="0"/>
                  </a:moveTo>
                  <a:cubicBezTo>
                    <a:pt x="343" y="0"/>
                    <a:pt x="276" y="23"/>
                    <a:pt x="232" y="71"/>
                  </a:cubicBezTo>
                  <a:cubicBezTo>
                    <a:pt x="0" y="285"/>
                    <a:pt x="357" y="1016"/>
                    <a:pt x="1035" y="1694"/>
                  </a:cubicBezTo>
                  <a:cubicBezTo>
                    <a:pt x="1559" y="2232"/>
                    <a:pt x="2127" y="2568"/>
                    <a:pt x="2456" y="2568"/>
                  </a:cubicBezTo>
                  <a:cubicBezTo>
                    <a:pt x="2541" y="2568"/>
                    <a:pt x="2611" y="2545"/>
                    <a:pt x="2659" y="2497"/>
                  </a:cubicBezTo>
                  <a:cubicBezTo>
                    <a:pt x="2891" y="2265"/>
                    <a:pt x="2516" y="1552"/>
                    <a:pt x="1856" y="874"/>
                  </a:cubicBezTo>
                  <a:cubicBezTo>
                    <a:pt x="1318" y="336"/>
                    <a:pt x="746" y="0"/>
                    <a:pt x="4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7" name="Google Shape;41538;p72">
              <a:extLst>
                <a:ext uri="{FF2B5EF4-FFF2-40B4-BE49-F238E27FC236}">
                  <a16:creationId xmlns:a16="http://schemas.microsoft.com/office/drawing/2014/main" id="{8A050180-6750-6149-C5BC-DA40E08A62E5}"/>
                </a:ext>
              </a:extLst>
            </p:cNvPr>
            <p:cNvSpPr/>
            <p:nvPr/>
          </p:nvSpPr>
          <p:spPr>
            <a:xfrm>
              <a:off x="7102848" y="1654339"/>
              <a:ext cx="77421" cy="68825"/>
            </a:xfrm>
            <a:custGeom>
              <a:avLst/>
              <a:gdLst/>
              <a:ahLst/>
              <a:cxnLst/>
              <a:rect l="l" t="t" r="r" b="b"/>
              <a:pathLst>
                <a:path w="2891" h="2570" extrusionOk="0">
                  <a:moveTo>
                    <a:pt x="426" y="1"/>
                  </a:moveTo>
                  <a:cubicBezTo>
                    <a:pt x="343" y="1"/>
                    <a:pt x="276" y="24"/>
                    <a:pt x="232" y="72"/>
                  </a:cubicBezTo>
                  <a:cubicBezTo>
                    <a:pt x="0" y="286"/>
                    <a:pt x="357" y="1017"/>
                    <a:pt x="1035" y="1695"/>
                  </a:cubicBezTo>
                  <a:cubicBezTo>
                    <a:pt x="1559" y="2233"/>
                    <a:pt x="2127" y="2569"/>
                    <a:pt x="2456" y="2569"/>
                  </a:cubicBezTo>
                  <a:cubicBezTo>
                    <a:pt x="2541" y="2569"/>
                    <a:pt x="2611" y="2546"/>
                    <a:pt x="2659" y="2498"/>
                  </a:cubicBezTo>
                  <a:cubicBezTo>
                    <a:pt x="2891" y="2266"/>
                    <a:pt x="2516" y="1535"/>
                    <a:pt x="1856" y="875"/>
                  </a:cubicBezTo>
                  <a:cubicBezTo>
                    <a:pt x="1318" y="337"/>
                    <a:pt x="746" y="1"/>
                    <a:pt x="4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8" name="Google Shape;41539;p72">
              <a:extLst>
                <a:ext uri="{FF2B5EF4-FFF2-40B4-BE49-F238E27FC236}">
                  <a16:creationId xmlns:a16="http://schemas.microsoft.com/office/drawing/2014/main" id="{B38209A6-8BBA-BF9F-840D-C9DE2709F633}"/>
                </a:ext>
              </a:extLst>
            </p:cNvPr>
            <p:cNvSpPr/>
            <p:nvPr/>
          </p:nvSpPr>
          <p:spPr>
            <a:xfrm>
              <a:off x="7172612" y="1828278"/>
              <a:ext cx="226987" cy="36340"/>
            </a:xfrm>
            <a:custGeom>
              <a:avLst/>
              <a:gdLst/>
              <a:ahLst/>
              <a:cxnLst/>
              <a:rect l="l" t="t" r="r" b="b"/>
              <a:pathLst>
                <a:path w="8476" h="1357" extrusionOk="0">
                  <a:moveTo>
                    <a:pt x="732" y="0"/>
                  </a:moveTo>
                  <a:cubicBezTo>
                    <a:pt x="535" y="0"/>
                    <a:pt x="375" y="125"/>
                    <a:pt x="304" y="303"/>
                  </a:cubicBezTo>
                  <a:lnTo>
                    <a:pt x="18" y="1160"/>
                  </a:lnTo>
                  <a:cubicBezTo>
                    <a:pt x="0" y="1249"/>
                    <a:pt x="72" y="1356"/>
                    <a:pt x="161" y="1356"/>
                  </a:cubicBezTo>
                  <a:lnTo>
                    <a:pt x="8297" y="1356"/>
                  </a:lnTo>
                  <a:cubicBezTo>
                    <a:pt x="8404" y="1356"/>
                    <a:pt x="8475" y="1249"/>
                    <a:pt x="8440" y="1160"/>
                  </a:cubicBezTo>
                  <a:lnTo>
                    <a:pt x="8154" y="303"/>
                  </a:lnTo>
                  <a:cubicBezTo>
                    <a:pt x="8101" y="125"/>
                    <a:pt x="7922" y="0"/>
                    <a:pt x="7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9" name="Google Shape;41540;p72">
              <a:extLst>
                <a:ext uri="{FF2B5EF4-FFF2-40B4-BE49-F238E27FC236}">
                  <a16:creationId xmlns:a16="http://schemas.microsoft.com/office/drawing/2014/main" id="{5A3CF6BB-3B71-3C70-AA71-3AD9569EC129}"/>
                </a:ext>
              </a:extLst>
            </p:cNvPr>
            <p:cNvSpPr/>
            <p:nvPr/>
          </p:nvSpPr>
          <p:spPr>
            <a:xfrm>
              <a:off x="7377109" y="1828278"/>
              <a:ext cx="44482" cy="36340"/>
            </a:xfrm>
            <a:custGeom>
              <a:avLst/>
              <a:gdLst/>
              <a:ahLst/>
              <a:cxnLst/>
              <a:rect l="l" t="t" r="r" b="b"/>
              <a:pathLst>
                <a:path w="1661" h="1357" extrusionOk="0">
                  <a:moveTo>
                    <a:pt x="1" y="0"/>
                  </a:moveTo>
                  <a:cubicBezTo>
                    <a:pt x="197" y="0"/>
                    <a:pt x="376" y="125"/>
                    <a:pt x="429" y="303"/>
                  </a:cubicBezTo>
                  <a:lnTo>
                    <a:pt x="715" y="1160"/>
                  </a:lnTo>
                  <a:cubicBezTo>
                    <a:pt x="750" y="1249"/>
                    <a:pt x="679" y="1356"/>
                    <a:pt x="572" y="1356"/>
                  </a:cubicBezTo>
                  <a:lnTo>
                    <a:pt x="1482" y="1356"/>
                  </a:lnTo>
                  <a:cubicBezTo>
                    <a:pt x="1571" y="1356"/>
                    <a:pt x="1660" y="1249"/>
                    <a:pt x="1625" y="1160"/>
                  </a:cubicBezTo>
                  <a:lnTo>
                    <a:pt x="1339" y="303"/>
                  </a:lnTo>
                  <a:cubicBezTo>
                    <a:pt x="1268" y="125"/>
                    <a:pt x="1107" y="0"/>
                    <a:pt x="9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30" name="Google Shape;41541;p72">
            <a:extLst>
              <a:ext uri="{FF2B5EF4-FFF2-40B4-BE49-F238E27FC236}">
                <a16:creationId xmlns:a16="http://schemas.microsoft.com/office/drawing/2014/main" id="{CF51D433-F67B-74F9-604A-1499ADBC396B}"/>
              </a:ext>
            </a:extLst>
          </p:cNvPr>
          <p:cNvGrpSpPr/>
          <p:nvPr/>
        </p:nvGrpSpPr>
        <p:grpSpPr>
          <a:xfrm>
            <a:off x="7975608" y="3919133"/>
            <a:ext cx="402378" cy="391365"/>
            <a:chOff x="7095671" y="3925482"/>
            <a:chExt cx="402378" cy="391365"/>
          </a:xfrm>
        </p:grpSpPr>
        <p:sp>
          <p:nvSpPr>
            <p:cNvPr id="38931" name="Google Shape;41542;p72">
              <a:extLst>
                <a:ext uri="{FF2B5EF4-FFF2-40B4-BE49-F238E27FC236}">
                  <a16:creationId xmlns:a16="http://schemas.microsoft.com/office/drawing/2014/main" id="{9DE95958-BB6B-F44A-4D79-D9ED0AC2051D}"/>
                </a:ext>
              </a:extLst>
            </p:cNvPr>
            <p:cNvSpPr/>
            <p:nvPr/>
          </p:nvSpPr>
          <p:spPr>
            <a:xfrm>
              <a:off x="7095671" y="4025829"/>
              <a:ext cx="379419" cy="291018"/>
            </a:xfrm>
            <a:custGeom>
              <a:avLst/>
              <a:gdLst/>
              <a:ahLst/>
              <a:cxnLst/>
              <a:rect l="l" t="t" r="r" b="b"/>
              <a:pathLst>
                <a:path w="14168" h="10867" extrusionOk="0">
                  <a:moveTo>
                    <a:pt x="910" y="0"/>
                  </a:moveTo>
                  <a:cubicBezTo>
                    <a:pt x="411" y="0"/>
                    <a:pt x="1" y="411"/>
                    <a:pt x="1" y="910"/>
                  </a:cubicBezTo>
                  <a:lnTo>
                    <a:pt x="1" y="9974"/>
                  </a:lnTo>
                  <a:cubicBezTo>
                    <a:pt x="1" y="10474"/>
                    <a:pt x="411" y="10866"/>
                    <a:pt x="910" y="10866"/>
                  </a:cubicBezTo>
                  <a:lnTo>
                    <a:pt x="13258" y="10866"/>
                  </a:lnTo>
                  <a:cubicBezTo>
                    <a:pt x="13757" y="10866"/>
                    <a:pt x="14168" y="10474"/>
                    <a:pt x="14168" y="9974"/>
                  </a:cubicBezTo>
                  <a:lnTo>
                    <a:pt x="14168" y="910"/>
                  </a:lnTo>
                  <a:cubicBezTo>
                    <a:pt x="14168" y="411"/>
                    <a:pt x="13757" y="0"/>
                    <a:pt x="132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2" name="Google Shape;41543;p72">
              <a:extLst>
                <a:ext uri="{FF2B5EF4-FFF2-40B4-BE49-F238E27FC236}">
                  <a16:creationId xmlns:a16="http://schemas.microsoft.com/office/drawing/2014/main" id="{3A429B76-92AC-823D-8F5D-21E9D1366FD4}"/>
                </a:ext>
              </a:extLst>
            </p:cNvPr>
            <p:cNvSpPr/>
            <p:nvPr/>
          </p:nvSpPr>
          <p:spPr>
            <a:xfrm>
              <a:off x="7449283" y="4025829"/>
              <a:ext cx="48766" cy="291018"/>
            </a:xfrm>
            <a:custGeom>
              <a:avLst/>
              <a:gdLst/>
              <a:ahLst/>
              <a:cxnLst/>
              <a:rect l="l" t="t" r="r" b="b"/>
              <a:pathLst>
                <a:path w="1821" h="10867" extrusionOk="0">
                  <a:moveTo>
                    <a:pt x="0" y="0"/>
                  </a:moveTo>
                  <a:cubicBezTo>
                    <a:pt x="500" y="0"/>
                    <a:pt x="910" y="411"/>
                    <a:pt x="910" y="910"/>
                  </a:cubicBezTo>
                  <a:lnTo>
                    <a:pt x="910" y="1053"/>
                  </a:lnTo>
                  <a:lnTo>
                    <a:pt x="446" y="3676"/>
                  </a:lnTo>
                  <a:lnTo>
                    <a:pt x="910" y="5960"/>
                  </a:lnTo>
                  <a:lnTo>
                    <a:pt x="910" y="7173"/>
                  </a:lnTo>
                  <a:lnTo>
                    <a:pt x="464" y="8493"/>
                  </a:lnTo>
                  <a:lnTo>
                    <a:pt x="910" y="9814"/>
                  </a:lnTo>
                  <a:lnTo>
                    <a:pt x="910" y="9974"/>
                  </a:lnTo>
                  <a:cubicBezTo>
                    <a:pt x="910" y="10474"/>
                    <a:pt x="500" y="10866"/>
                    <a:pt x="0" y="10866"/>
                  </a:cubicBezTo>
                  <a:lnTo>
                    <a:pt x="910" y="10866"/>
                  </a:lnTo>
                  <a:cubicBezTo>
                    <a:pt x="1410" y="10866"/>
                    <a:pt x="1820" y="10474"/>
                    <a:pt x="1820" y="9974"/>
                  </a:cubicBezTo>
                  <a:lnTo>
                    <a:pt x="1820" y="910"/>
                  </a:lnTo>
                  <a:cubicBezTo>
                    <a:pt x="1820" y="411"/>
                    <a:pt x="1410" y="0"/>
                    <a:pt x="9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3" name="Google Shape;41544;p72">
              <a:extLst>
                <a:ext uri="{FF2B5EF4-FFF2-40B4-BE49-F238E27FC236}">
                  <a16:creationId xmlns:a16="http://schemas.microsoft.com/office/drawing/2014/main" id="{8CB631FB-C107-110F-31FF-A0F6063B214E}"/>
                </a:ext>
              </a:extLst>
            </p:cNvPr>
            <p:cNvSpPr/>
            <p:nvPr/>
          </p:nvSpPr>
          <p:spPr>
            <a:xfrm>
              <a:off x="7120042" y="4050199"/>
              <a:ext cx="149111" cy="242761"/>
            </a:xfrm>
            <a:custGeom>
              <a:avLst/>
              <a:gdLst/>
              <a:ahLst/>
              <a:cxnLst/>
              <a:rect l="l" t="t" r="r" b="b"/>
              <a:pathLst>
                <a:path w="5568" h="9065" extrusionOk="0">
                  <a:moveTo>
                    <a:pt x="161" y="0"/>
                  </a:moveTo>
                  <a:cubicBezTo>
                    <a:pt x="72" y="0"/>
                    <a:pt x="0" y="72"/>
                    <a:pt x="0" y="143"/>
                  </a:cubicBezTo>
                  <a:lnTo>
                    <a:pt x="0" y="8904"/>
                  </a:lnTo>
                  <a:cubicBezTo>
                    <a:pt x="0" y="8993"/>
                    <a:pt x="72" y="9064"/>
                    <a:pt x="161" y="9064"/>
                  </a:cubicBezTo>
                  <a:lnTo>
                    <a:pt x="5407" y="9064"/>
                  </a:lnTo>
                  <a:cubicBezTo>
                    <a:pt x="5496" y="9064"/>
                    <a:pt x="5567" y="8993"/>
                    <a:pt x="5567" y="8904"/>
                  </a:cubicBezTo>
                  <a:lnTo>
                    <a:pt x="5567" y="143"/>
                  </a:lnTo>
                  <a:cubicBezTo>
                    <a:pt x="5567" y="72"/>
                    <a:pt x="5496" y="0"/>
                    <a:pt x="54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4" name="Google Shape;41545;p72">
              <a:extLst>
                <a:ext uri="{FF2B5EF4-FFF2-40B4-BE49-F238E27FC236}">
                  <a16:creationId xmlns:a16="http://schemas.microsoft.com/office/drawing/2014/main" id="{27C142DC-8AEF-3888-E816-1D559350B247}"/>
                </a:ext>
              </a:extLst>
            </p:cNvPr>
            <p:cNvSpPr/>
            <p:nvPr/>
          </p:nvSpPr>
          <p:spPr>
            <a:xfrm>
              <a:off x="7263398" y="4050199"/>
              <a:ext cx="28199" cy="242761"/>
            </a:xfrm>
            <a:custGeom>
              <a:avLst/>
              <a:gdLst/>
              <a:ahLst/>
              <a:cxnLst/>
              <a:rect l="l" t="t" r="r" b="b"/>
              <a:pathLst>
                <a:path w="1053" h="9065" extrusionOk="0">
                  <a:moveTo>
                    <a:pt x="0" y="0"/>
                  </a:moveTo>
                  <a:cubicBezTo>
                    <a:pt x="72" y="0"/>
                    <a:pt x="143" y="72"/>
                    <a:pt x="143" y="143"/>
                  </a:cubicBezTo>
                  <a:lnTo>
                    <a:pt x="143" y="8904"/>
                  </a:lnTo>
                  <a:cubicBezTo>
                    <a:pt x="143" y="8993"/>
                    <a:pt x="72" y="9064"/>
                    <a:pt x="0" y="9064"/>
                  </a:cubicBezTo>
                  <a:lnTo>
                    <a:pt x="892" y="9064"/>
                  </a:lnTo>
                  <a:cubicBezTo>
                    <a:pt x="982" y="9064"/>
                    <a:pt x="1053" y="8993"/>
                    <a:pt x="1053" y="8904"/>
                  </a:cubicBezTo>
                  <a:lnTo>
                    <a:pt x="1053" y="143"/>
                  </a:lnTo>
                  <a:cubicBezTo>
                    <a:pt x="1053" y="72"/>
                    <a:pt x="982" y="0"/>
                    <a:pt x="8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6" name="Google Shape;41546;p72">
              <a:extLst>
                <a:ext uri="{FF2B5EF4-FFF2-40B4-BE49-F238E27FC236}">
                  <a16:creationId xmlns:a16="http://schemas.microsoft.com/office/drawing/2014/main" id="{1772302E-A861-3945-E60E-1A23577452D5}"/>
                </a:ext>
              </a:extLst>
            </p:cNvPr>
            <p:cNvSpPr/>
            <p:nvPr/>
          </p:nvSpPr>
          <p:spPr>
            <a:xfrm>
              <a:off x="7315942" y="4050199"/>
              <a:ext cx="134784" cy="139551"/>
            </a:xfrm>
            <a:custGeom>
              <a:avLst/>
              <a:gdLst/>
              <a:ahLst/>
              <a:cxnLst/>
              <a:rect l="l" t="t" r="r" b="b"/>
              <a:pathLst>
                <a:path w="5033" h="5211" extrusionOk="0">
                  <a:moveTo>
                    <a:pt x="144" y="0"/>
                  </a:moveTo>
                  <a:cubicBezTo>
                    <a:pt x="72" y="0"/>
                    <a:pt x="1" y="72"/>
                    <a:pt x="1" y="143"/>
                  </a:cubicBezTo>
                  <a:lnTo>
                    <a:pt x="1" y="1392"/>
                  </a:lnTo>
                  <a:lnTo>
                    <a:pt x="822" y="2659"/>
                  </a:lnTo>
                  <a:lnTo>
                    <a:pt x="1" y="3319"/>
                  </a:lnTo>
                  <a:lnTo>
                    <a:pt x="1" y="5050"/>
                  </a:lnTo>
                  <a:cubicBezTo>
                    <a:pt x="1" y="5139"/>
                    <a:pt x="72" y="5210"/>
                    <a:pt x="144" y="5210"/>
                  </a:cubicBezTo>
                  <a:lnTo>
                    <a:pt x="4890" y="5210"/>
                  </a:lnTo>
                  <a:cubicBezTo>
                    <a:pt x="4979" y="5210"/>
                    <a:pt x="5033" y="5139"/>
                    <a:pt x="5033" y="5050"/>
                  </a:cubicBezTo>
                  <a:lnTo>
                    <a:pt x="5033" y="143"/>
                  </a:lnTo>
                  <a:cubicBezTo>
                    <a:pt x="5033" y="72"/>
                    <a:pt x="4979" y="0"/>
                    <a:pt x="48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7" name="Google Shape;41547;p72">
              <a:extLst>
                <a:ext uri="{FF2B5EF4-FFF2-40B4-BE49-F238E27FC236}">
                  <a16:creationId xmlns:a16="http://schemas.microsoft.com/office/drawing/2014/main" id="{F48BC234-1DDE-63A7-D7FE-829221245B12}"/>
                </a:ext>
              </a:extLst>
            </p:cNvPr>
            <p:cNvSpPr/>
            <p:nvPr/>
          </p:nvSpPr>
          <p:spPr>
            <a:xfrm>
              <a:off x="7445453" y="4050199"/>
              <a:ext cx="28226" cy="139551"/>
            </a:xfrm>
            <a:custGeom>
              <a:avLst/>
              <a:gdLst/>
              <a:ahLst/>
              <a:cxnLst/>
              <a:rect l="l" t="t" r="r" b="b"/>
              <a:pathLst>
                <a:path w="1054" h="5211" extrusionOk="0">
                  <a:moveTo>
                    <a:pt x="0" y="0"/>
                  </a:moveTo>
                  <a:cubicBezTo>
                    <a:pt x="72" y="0"/>
                    <a:pt x="143" y="72"/>
                    <a:pt x="143" y="143"/>
                  </a:cubicBezTo>
                  <a:lnTo>
                    <a:pt x="143" y="1874"/>
                  </a:lnTo>
                  <a:lnTo>
                    <a:pt x="393" y="2837"/>
                  </a:lnTo>
                  <a:lnTo>
                    <a:pt x="143" y="3801"/>
                  </a:lnTo>
                  <a:lnTo>
                    <a:pt x="143" y="5050"/>
                  </a:lnTo>
                  <a:cubicBezTo>
                    <a:pt x="143" y="5139"/>
                    <a:pt x="72" y="5210"/>
                    <a:pt x="0" y="5210"/>
                  </a:cubicBezTo>
                  <a:lnTo>
                    <a:pt x="892" y="5210"/>
                  </a:lnTo>
                  <a:cubicBezTo>
                    <a:pt x="982" y="5210"/>
                    <a:pt x="1053" y="5139"/>
                    <a:pt x="1053" y="5050"/>
                  </a:cubicBezTo>
                  <a:lnTo>
                    <a:pt x="1053" y="3319"/>
                  </a:lnTo>
                  <a:lnTo>
                    <a:pt x="732" y="2694"/>
                  </a:lnTo>
                  <a:lnTo>
                    <a:pt x="1053" y="1392"/>
                  </a:lnTo>
                  <a:lnTo>
                    <a:pt x="1053" y="143"/>
                  </a:lnTo>
                  <a:cubicBezTo>
                    <a:pt x="1053" y="72"/>
                    <a:pt x="982" y="0"/>
                    <a:pt x="8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8" name="Google Shape;41548;p72">
              <a:extLst>
                <a:ext uri="{FF2B5EF4-FFF2-40B4-BE49-F238E27FC236}">
                  <a16:creationId xmlns:a16="http://schemas.microsoft.com/office/drawing/2014/main" id="{030941F8-BEDE-50AF-2D62-1DB6760E21D2}"/>
                </a:ext>
              </a:extLst>
            </p:cNvPr>
            <p:cNvSpPr/>
            <p:nvPr/>
          </p:nvSpPr>
          <p:spPr>
            <a:xfrm>
              <a:off x="7315942" y="4087451"/>
              <a:ext cx="146246" cy="65022"/>
            </a:xfrm>
            <a:custGeom>
              <a:avLst/>
              <a:gdLst/>
              <a:ahLst/>
              <a:cxnLst/>
              <a:rect l="l" t="t" r="r" b="b"/>
              <a:pathLst>
                <a:path w="5461" h="2428" extrusionOk="0">
                  <a:moveTo>
                    <a:pt x="1" y="1"/>
                  </a:moveTo>
                  <a:lnTo>
                    <a:pt x="1" y="1928"/>
                  </a:lnTo>
                  <a:lnTo>
                    <a:pt x="483" y="2267"/>
                  </a:lnTo>
                  <a:cubicBezTo>
                    <a:pt x="634" y="2374"/>
                    <a:pt x="808" y="2428"/>
                    <a:pt x="980" y="2428"/>
                  </a:cubicBezTo>
                  <a:cubicBezTo>
                    <a:pt x="1152" y="2428"/>
                    <a:pt x="1321" y="2374"/>
                    <a:pt x="1464" y="2267"/>
                  </a:cubicBezTo>
                  <a:cubicBezTo>
                    <a:pt x="1625" y="2160"/>
                    <a:pt x="1785" y="2124"/>
                    <a:pt x="1964" y="2124"/>
                  </a:cubicBezTo>
                  <a:cubicBezTo>
                    <a:pt x="2124" y="2124"/>
                    <a:pt x="2303" y="2160"/>
                    <a:pt x="2445" y="2267"/>
                  </a:cubicBezTo>
                  <a:cubicBezTo>
                    <a:pt x="2606" y="2374"/>
                    <a:pt x="2767" y="2428"/>
                    <a:pt x="2945" y="2428"/>
                  </a:cubicBezTo>
                  <a:cubicBezTo>
                    <a:pt x="3106" y="2428"/>
                    <a:pt x="3284" y="2374"/>
                    <a:pt x="3427" y="2267"/>
                  </a:cubicBezTo>
                  <a:cubicBezTo>
                    <a:pt x="3587" y="2160"/>
                    <a:pt x="3748" y="2124"/>
                    <a:pt x="3926" y="2124"/>
                  </a:cubicBezTo>
                  <a:cubicBezTo>
                    <a:pt x="4087" y="2124"/>
                    <a:pt x="4265" y="2160"/>
                    <a:pt x="4408" y="2267"/>
                  </a:cubicBezTo>
                  <a:cubicBezTo>
                    <a:pt x="4569" y="2374"/>
                    <a:pt x="4729" y="2428"/>
                    <a:pt x="4908" y="2428"/>
                  </a:cubicBezTo>
                  <a:cubicBezTo>
                    <a:pt x="4926" y="2428"/>
                    <a:pt x="4961" y="2428"/>
                    <a:pt x="4979" y="2410"/>
                  </a:cubicBezTo>
                  <a:cubicBezTo>
                    <a:pt x="5461" y="2142"/>
                    <a:pt x="5407" y="1107"/>
                    <a:pt x="4979" y="483"/>
                  </a:cubicBezTo>
                  <a:lnTo>
                    <a:pt x="4908" y="483"/>
                  </a:lnTo>
                  <a:cubicBezTo>
                    <a:pt x="4729" y="483"/>
                    <a:pt x="4569" y="429"/>
                    <a:pt x="4408" y="340"/>
                  </a:cubicBezTo>
                  <a:cubicBezTo>
                    <a:pt x="4265" y="233"/>
                    <a:pt x="4087" y="179"/>
                    <a:pt x="3926" y="179"/>
                  </a:cubicBezTo>
                  <a:cubicBezTo>
                    <a:pt x="3748" y="179"/>
                    <a:pt x="3587" y="233"/>
                    <a:pt x="3427" y="340"/>
                  </a:cubicBezTo>
                  <a:cubicBezTo>
                    <a:pt x="3284" y="429"/>
                    <a:pt x="3106" y="483"/>
                    <a:pt x="2945" y="483"/>
                  </a:cubicBezTo>
                  <a:cubicBezTo>
                    <a:pt x="2767" y="483"/>
                    <a:pt x="2606" y="429"/>
                    <a:pt x="2445" y="340"/>
                  </a:cubicBezTo>
                  <a:cubicBezTo>
                    <a:pt x="2303" y="233"/>
                    <a:pt x="2124" y="179"/>
                    <a:pt x="1964" y="179"/>
                  </a:cubicBezTo>
                  <a:cubicBezTo>
                    <a:pt x="1785" y="179"/>
                    <a:pt x="1625" y="233"/>
                    <a:pt x="1464" y="340"/>
                  </a:cubicBezTo>
                  <a:cubicBezTo>
                    <a:pt x="1321" y="438"/>
                    <a:pt x="1152" y="487"/>
                    <a:pt x="980" y="487"/>
                  </a:cubicBezTo>
                  <a:cubicBezTo>
                    <a:pt x="808" y="487"/>
                    <a:pt x="634" y="438"/>
                    <a:pt x="483" y="34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9" name="Google Shape;41549;p72">
              <a:extLst>
                <a:ext uri="{FF2B5EF4-FFF2-40B4-BE49-F238E27FC236}">
                  <a16:creationId xmlns:a16="http://schemas.microsoft.com/office/drawing/2014/main" id="{2A42BB3F-EE80-2259-7E1D-1FC9C7D785C7}"/>
                </a:ext>
              </a:extLst>
            </p:cNvPr>
            <p:cNvSpPr/>
            <p:nvPr/>
          </p:nvSpPr>
          <p:spPr>
            <a:xfrm>
              <a:off x="7449283" y="4087451"/>
              <a:ext cx="24397" cy="64540"/>
            </a:xfrm>
            <a:custGeom>
              <a:avLst/>
              <a:gdLst/>
              <a:ahLst/>
              <a:cxnLst/>
              <a:rect l="l" t="t" r="r" b="b"/>
              <a:pathLst>
                <a:path w="911" h="2410" extrusionOk="0">
                  <a:moveTo>
                    <a:pt x="910" y="1"/>
                  </a:moveTo>
                  <a:lnTo>
                    <a:pt x="410" y="340"/>
                  </a:lnTo>
                  <a:cubicBezTo>
                    <a:pt x="286" y="429"/>
                    <a:pt x="143" y="465"/>
                    <a:pt x="0" y="483"/>
                  </a:cubicBezTo>
                  <a:lnTo>
                    <a:pt x="0" y="2410"/>
                  </a:lnTo>
                  <a:cubicBezTo>
                    <a:pt x="143" y="2410"/>
                    <a:pt x="286" y="2356"/>
                    <a:pt x="410" y="2267"/>
                  </a:cubicBezTo>
                  <a:lnTo>
                    <a:pt x="910" y="1928"/>
                  </a:lnTo>
                  <a:lnTo>
                    <a:pt x="91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0" name="Google Shape;41550;p72">
              <a:extLst>
                <a:ext uri="{FF2B5EF4-FFF2-40B4-BE49-F238E27FC236}">
                  <a16:creationId xmlns:a16="http://schemas.microsoft.com/office/drawing/2014/main" id="{99EF7A99-576C-4DFC-56A6-52E5C71B6297}"/>
                </a:ext>
              </a:extLst>
            </p:cNvPr>
            <p:cNvSpPr/>
            <p:nvPr/>
          </p:nvSpPr>
          <p:spPr>
            <a:xfrm>
              <a:off x="7315942" y="4214095"/>
              <a:ext cx="157734" cy="78867"/>
            </a:xfrm>
            <a:custGeom>
              <a:avLst/>
              <a:gdLst/>
              <a:ahLst/>
              <a:cxnLst/>
              <a:rect l="l" t="t" r="r" b="b"/>
              <a:pathLst>
                <a:path w="5890" h="2945" extrusionOk="0">
                  <a:moveTo>
                    <a:pt x="144" y="0"/>
                  </a:moveTo>
                  <a:cubicBezTo>
                    <a:pt x="72" y="0"/>
                    <a:pt x="1" y="54"/>
                    <a:pt x="1" y="143"/>
                  </a:cubicBezTo>
                  <a:lnTo>
                    <a:pt x="1" y="2784"/>
                  </a:lnTo>
                  <a:cubicBezTo>
                    <a:pt x="1" y="2873"/>
                    <a:pt x="72" y="2944"/>
                    <a:pt x="144" y="2944"/>
                  </a:cubicBezTo>
                  <a:lnTo>
                    <a:pt x="5728" y="2944"/>
                  </a:lnTo>
                  <a:cubicBezTo>
                    <a:pt x="5818" y="2944"/>
                    <a:pt x="5889" y="2873"/>
                    <a:pt x="5889" y="2784"/>
                  </a:cubicBezTo>
                  <a:lnTo>
                    <a:pt x="5889" y="143"/>
                  </a:lnTo>
                  <a:cubicBezTo>
                    <a:pt x="5889" y="54"/>
                    <a:pt x="5818" y="0"/>
                    <a:pt x="5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1" name="Google Shape;41551;p72">
              <a:extLst>
                <a:ext uri="{FF2B5EF4-FFF2-40B4-BE49-F238E27FC236}">
                  <a16:creationId xmlns:a16="http://schemas.microsoft.com/office/drawing/2014/main" id="{D888FE64-6A99-A150-D0A6-DDEEF69AEA71}"/>
                </a:ext>
              </a:extLst>
            </p:cNvPr>
            <p:cNvSpPr/>
            <p:nvPr/>
          </p:nvSpPr>
          <p:spPr>
            <a:xfrm>
              <a:off x="7201749" y="4165355"/>
              <a:ext cx="44455" cy="46383"/>
            </a:xfrm>
            <a:custGeom>
              <a:avLst/>
              <a:gdLst/>
              <a:ahLst/>
              <a:cxnLst/>
              <a:rect l="l" t="t" r="r" b="b"/>
              <a:pathLst>
                <a:path w="1660" h="1732" extrusionOk="0">
                  <a:moveTo>
                    <a:pt x="464" y="0"/>
                  </a:moveTo>
                  <a:lnTo>
                    <a:pt x="161" y="232"/>
                  </a:lnTo>
                  <a:lnTo>
                    <a:pt x="1" y="625"/>
                  </a:lnTo>
                  <a:lnTo>
                    <a:pt x="161" y="982"/>
                  </a:lnTo>
                  <a:cubicBezTo>
                    <a:pt x="161" y="1392"/>
                    <a:pt x="482" y="1731"/>
                    <a:pt x="911" y="1731"/>
                  </a:cubicBezTo>
                  <a:cubicBezTo>
                    <a:pt x="1321" y="1731"/>
                    <a:pt x="1660" y="1392"/>
                    <a:pt x="1660" y="982"/>
                  </a:cubicBezTo>
                  <a:cubicBezTo>
                    <a:pt x="1660" y="571"/>
                    <a:pt x="1321" y="232"/>
                    <a:pt x="911" y="232"/>
                  </a:cubicBezTo>
                  <a:lnTo>
                    <a:pt x="4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2" name="Google Shape;41552;p72">
              <a:extLst>
                <a:ext uri="{FF2B5EF4-FFF2-40B4-BE49-F238E27FC236}">
                  <a16:creationId xmlns:a16="http://schemas.microsoft.com/office/drawing/2014/main" id="{802A3CB9-E1C6-3588-477B-9F966B8FB3E0}"/>
                </a:ext>
              </a:extLst>
            </p:cNvPr>
            <p:cNvSpPr/>
            <p:nvPr/>
          </p:nvSpPr>
          <p:spPr>
            <a:xfrm>
              <a:off x="7165435" y="4166292"/>
              <a:ext cx="40652" cy="45446"/>
            </a:xfrm>
            <a:custGeom>
              <a:avLst/>
              <a:gdLst/>
              <a:ahLst/>
              <a:cxnLst/>
              <a:rect l="l" t="t" r="r" b="b"/>
              <a:pathLst>
                <a:path w="1518" h="1697" extrusionOk="0">
                  <a:moveTo>
                    <a:pt x="1196" y="1"/>
                  </a:moveTo>
                  <a:lnTo>
                    <a:pt x="750" y="197"/>
                  </a:lnTo>
                  <a:cubicBezTo>
                    <a:pt x="340" y="197"/>
                    <a:pt x="1" y="536"/>
                    <a:pt x="1" y="947"/>
                  </a:cubicBezTo>
                  <a:cubicBezTo>
                    <a:pt x="1" y="1357"/>
                    <a:pt x="340" y="1696"/>
                    <a:pt x="750" y="1696"/>
                  </a:cubicBezTo>
                  <a:cubicBezTo>
                    <a:pt x="1178" y="1696"/>
                    <a:pt x="1517" y="1357"/>
                    <a:pt x="1517" y="947"/>
                  </a:cubicBezTo>
                  <a:lnTo>
                    <a:pt x="1517" y="197"/>
                  </a:lnTo>
                  <a:lnTo>
                    <a:pt x="119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3" name="Google Shape;41553;p72">
              <a:extLst>
                <a:ext uri="{FF2B5EF4-FFF2-40B4-BE49-F238E27FC236}">
                  <a16:creationId xmlns:a16="http://schemas.microsoft.com/office/drawing/2014/main" id="{1A4FDF8F-B297-89DA-25E0-1416D8917D4A}"/>
                </a:ext>
              </a:extLst>
            </p:cNvPr>
            <p:cNvSpPr/>
            <p:nvPr/>
          </p:nvSpPr>
          <p:spPr>
            <a:xfrm>
              <a:off x="7201749" y="4130942"/>
              <a:ext cx="44455" cy="40652"/>
            </a:xfrm>
            <a:custGeom>
              <a:avLst/>
              <a:gdLst/>
              <a:ahLst/>
              <a:cxnLst/>
              <a:rect l="l" t="t" r="r" b="b"/>
              <a:pathLst>
                <a:path w="1660" h="1518" extrusionOk="0">
                  <a:moveTo>
                    <a:pt x="911" y="1"/>
                  </a:moveTo>
                  <a:cubicBezTo>
                    <a:pt x="482" y="1"/>
                    <a:pt x="161" y="340"/>
                    <a:pt x="161" y="750"/>
                  </a:cubicBezTo>
                  <a:lnTo>
                    <a:pt x="1" y="1125"/>
                  </a:lnTo>
                  <a:lnTo>
                    <a:pt x="161" y="1517"/>
                  </a:lnTo>
                  <a:lnTo>
                    <a:pt x="911" y="1517"/>
                  </a:lnTo>
                  <a:cubicBezTo>
                    <a:pt x="1321" y="1517"/>
                    <a:pt x="1660" y="1178"/>
                    <a:pt x="1660" y="750"/>
                  </a:cubicBezTo>
                  <a:cubicBezTo>
                    <a:pt x="1660" y="340"/>
                    <a:pt x="1321" y="1"/>
                    <a:pt x="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4" name="Google Shape;41554;p72">
              <a:extLst>
                <a:ext uri="{FF2B5EF4-FFF2-40B4-BE49-F238E27FC236}">
                  <a16:creationId xmlns:a16="http://schemas.microsoft.com/office/drawing/2014/main" id="{85C15930-C060-98C8-9F68-25222D434271}"/>
                </a:ext>
              </a:extLst>
            </p:cNvPr>
            <p:cNvSpPr/>
            <p:nvPr/>
          </p:nvSpPr>
          <p:spPr>
            <a:xfrm>
              <a:off x="7165435" y="4130942"/>
              <a:ext cx="40652" cy="40652"/>
            </a:xfrm>
            <a:custGeom>
              <a:avLst/>
              <a:gdLst/>
              <a:ahLst/>
              <a:cxnLst/>
              <a:rect l="l" t="t" r="r" b="b"/>
              <a:pathLst>
                <a:path w="1518" h="1518" extrusionOk="0">
                  <a:moveTo>
                    <a:pt x="750" y="1"/>
                  </a:moveTo>
                  <a:cubicBezTo>
                    <a:pt x="340" y="1"/>
                    <a:pt x="1" y="340"/>
                    <a:pt x="1" y="750"/>
                  </a:cubicBezTo>
                  <a:cubicBezTo>
                    <a:pt x="1" y="1178"/>
                    <a:pt x="340" y="1517"/>
                    <a:pt x="750" y="1517"/>
                  </a:cubicBezTo>
                  <a:lnTo>
                    <a:pt x="1517" y="1517"/>
                  </a:lnTo>
                  <a:lnTo>
                    <a:pt x="1517" y="750"/>
                  </a:lnTo>
                  <a:cubicBezTo>
                    <a:pt x="1517" y="340"/>
                    <a:pt x="1178" y="1"/>
                    <a:pt x="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5" name="Google Shape;41555;p72">
              <a:extLst>
                <a:ext uri="{FF2B5EF4-FFF2-40B4-BE49-F238E27FC236}">
                  <a16:creationId xmlns:a16="http://schemas.microsoft.com/office/drawing/2014/main" id="{499EE011-5BFD-E3E4-9247-3C5A4B2723F8}"/>
                </a:ext>
              </a:extLst>
            </p:cNvPr>
            <p:cNvSpPr/>
            <p:nvPr/>
          </p:nvSpPr>
          <p:spPr>
            <a:xfrm>
              <a:off x="7394811" y="4215917"/>
              <a:ext cx="70726" cy="75171"/>
            </a:xfrm>
            <a:custGeom>
              <a:avLst/>
              <a:gdLst/>
              <a:ahLst/>
              <a:cxnLst/>
              <a:rect l="l" t="t" r="r" b="b"/>
              <a:pathLst>
                <a:path w="2641" h="2807" extrusionOk="0">
                  <a:moveTo>
                    <a:pt x="1040" y="0"/>
                  </a:moveTo>
                  <a:cubicBezTo>
                    <a:pt x="1031" y="0"/>
                    <a:pt x="1023" y="1"/>
                    <a:pt x="1017" y="4"/>
                  </a:cubicBezTo>
                  <a:cubicBezTo>
                    <a:pt x="428" y="182"/>
                    <a:pt x="0" y="735"/>
                    <a:pt x="0" y="1395"/>
                  </a:cubicBezTo>
                  <a:cubicBezTo>
                    <a:pt x="0" y="2056"/>
                    <a:pt x="428" y="2609"/>
                    <a:pt x="1017" y="2805"/>
                  </a:cubicBezTo>
                  <a:cubicBezTo>
                    <a:pt x="1021" y="2806"/>
                    <a:pt x="1026" y="2806"/>
                    <a:pt x="1032" y="2806"/>
                  </a:cubicBezTo>
                  <a:cubicBezTo>
                    <a:pt x="1240" y="2806"/>
                    <a:pt x="2641" y="2194"/>
                    <a:pt x="2641" y="1395"/>
                  </a:cubicBezTo>
                  <a:cubicBezTo>
                    <a:pt x="2641" y="607"/>
                    <a:pt x="1276" y="0"/>
                    <a:pt x="1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6" name="Google Shape;41556;p72">
              <a:extLst>
                <a:ext uri="{FF2B5EF4-FFF2-40B4-BE49-F238E27FC236}">
                  <a16:creationId xmlns:a16="http://schemas.microsoft.com/office/drawing/2014/main" id="{913D01B4-085C-ABAC-7475-F2DC3ED96F7C}"/>
                </a:ext>
              </a:extLst>
            </p:cNvPr>
            <p:cNvSpPr/>
            <p:nvPr/>
          </p:nvSpPr>
          <p:spPr>
            <a:xfrm>
              <a:off x="7422047" y="4214095"/>
              <a:ext cx="51632" cy="78867"/>
            </a:xfrm>
            <a:custGeom>
              <a:avLst/>
              <a:gdLst/>
              <a:ahLst/>
              <a:cxnLst/>
              <a:rect l="l" t="t" r="r" b="b"/>
              <a:pathLst>
                <a:path w="1928" h="2945" extrusionOk="0">
                  <a:moveTo>
                    <a:pt x="446" y="0"/>
                  </a:moveTo>
                  <a:cubicBezTo>
                    <a:pt x="286" y="0"/>
                    <a:pt x="143" y="18"/>
                    <a:pt x="0" y="72"/>
                  </a:cubicBezTo>
                  <a:cubicBezTo>
                    <a:pt x="214" y="143"/>
                    <a:pt x="428" y="268"/>
                    <a:pt x="589" y="428"/>
                  </a:cubicBezTo>
                  <a:cubicBezTo>
                    <a:pt x="856" y="696"/>
                    <a:pt x="1017" y="1053"/>
                    <a:pt x="1017" y="1463"/>
                  </a:cubicBezTo>
                  <a:cubicBezTo>
                    <a:pt x="1017" y="1874"/>
                    <a:pt x="856" y="2231"/>
                    <a:pt x="589" y="2498"/>
                  </a:cubicBezTo>
                  <a:cubicBezTo>
                    <a:pt x="428" y="2677"/>
                    <a:pt x="214" y="2802"/>
                    <a:pt x="0" y="2873"/>
                  </a:cubicBezTo>
                  <a:cubicBezTo>
                    <a:pt x="143" y="2909"/>
                    <a:pt x="286" y="2944"/>
                    <a:pt x="446" y="2944"/>
                  </a:cubicBezTo>
                  <a:cubicBezTo>
                    <a:pt x="856" y="2944"/>
                    <a:pt x="1231" y="2766"/>
                    <a:pt x="1499" y="2498"/>
                  </a:cubicBezTo>
                  <a:cubicBezTo>
                    <a:pt x="1766" y="2231"/>
                    <a:pt x="1927" y="1874"/>
                    <a:pt x="1927" y="1463"/>
                  </a:cubicBezTo>
                  <a:cubicBezTo>
                    <a:pt x="1927" y="1053"/>
                    <a:pt x="1766" y="696"/>
                    <a:pt x="1499" y="428"/>
                  </a:cubicBezTo>
                  <a:cubicBezTo>
                    <a:pt x="1231" y="161"/>
                    <a:pt x="856" y="0"/>
                    <a:pt x="4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7" name="Google Shape;41557;p72">
              <a:extLst>
                <a:ext uri="{FF2B5EF4-FFF2-40B4-BE49-F238E27FC236}">
                  <a16:creationId xmlns:a16="http://schemas.microsoft.com/office/drawing/2014/main" id="{F21087A4-8851-E341-1EBC-ECF20B221BF3}"/>
                </a:ext>
              </a:extLst>
            </p:cNvPr>
            <p:cNvSpPr/>
            <p:nvPr/>
          </p:nvSpPr>
          <p:spPr>
            <a:xfrm>
              <a:off x="7425849" y="4245161"/>
              <a:ext cx="16282" cy="16255"/>
            </a:xfrm>
            <a:custGeom>
              <a:avLst/>
              <a:gdLst/>
              <a:ahLst/>
              <a:cxnLst/>
              <a:rect l="l" t="t" r="r" b="b"/>
              <a:pathLst>
                <a:path w="608" h="607" extrusionOk="0">
                  <a:moveTo>
                    <a:pt x="304" y="0"/>
                  </a:moveTo>
                  <a:cubicBezTo>
                    <a:pt x="144" y="0"/>
                    <a:pt x="1" y="143"/>
                    <a:pt x="1" y="303"/>
                  </a:cubicBezTo>
                  <a:cubicBezTo>
                    <a:pt x="1" y="464"/>
                    <a:pt x="144" y="607"/>
                    <a:pt x="304" y="607"/>
                  </a:cubicBezTo>
                  <a:cubicBezTo>
                    <a:pt x="483" y="607"/>
                    <a:pt x="607" y="464"/>
                    <a:pt x="607" y="303"/>
                  </a:cubicBezTo>
                  <a:cubicBezTo>
                    <a:pt x="607" y="143"/>
                    <a:pt x="483" y="0"/>
                    <a:pt x="3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8" name="Google Shape;41558;p72">
              <a:extLst>
                <a:ext uri="{FF2B5EF4-FFF2-40B4-BE49-F238E27FC236}">
                  <a16:creationId xmlns:a16="http://schemas.microsoft.com/office/drawing/2014/main" id="{DDCF982F-B75D-7B52-E97A-F991DAF79E97}"/>
                </a:ext>
              </a:extLst>
            </p:cNvPr>
            <p:cNvSpPr/>
            <p:nvPr/>
          </p:nvSpPr>
          <p:spPr>
            <a:xfrm>
              <a:off x="7315942" y="4215917"/>
              <a:ext cx="70753" cy="75171"/>
            </a:xfrm>
            <a:custGeom>
              <a:avLst/>
              <a:gdLst/>
              <a:ahLst/>
              <a:cxnLst/>
              <a:rect l="l" t="t" r="r" b="b"/>
              <a:pathLst>
                <a:path w="2642" h="2807" extrusionOk="0">
                  <a:moveTo>
                    <a:pt x="1041" y="0"/>
                  </a:moveTo>
                  <a:cubicBezTo>
                    <a:pt x="1032" y="0"/>
                    <a:pt x="1024" y="1"/>
                    <a:pt x="1018" y="4"/>
                  </a:cubicBezTo>
                  <a:cubicBezTo>
                    <a:pt x="429" y="182"/>
                    <a:pt x="1" y="735"/>
                    <a:pt x="1" y="1395"/>
                  </a:cubicBezTo>
                  <a:cubicBezTo>
                    <a:pt x="1" y="2056"/>
                    <a:pt x="429" y="2609"/>
                    <a:pt x="1018" y="2805"/>
                  </a:cubicBezTo>
                  <a:cubicBezTo>
                    <a:pt x="1022" y="2806"/>
                    <a:pt x="1027" y="2806"/>
                    <a:pt x="1033" y="2806"/>
                  </a:cubicBezTo>
                  <a:cubicBezTo>
                    <a:pt x="1240" y="2806"/>
                    <a:pt x="2642" y="2194"/>
                    <a:pt x="2642" y="1395"/>
                  </a:cubicBezTo>
                  <a:cubicBezTo>
                    <a:pt x="2642" y="607"/>
                    <a:pt x="1277" y="0"/>
                    <a:pt x="10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9" name="Google Shape;41559;p72">
              <a:extLst>
                <a:ext uri="{FF2B5EF4-FFF2-40B4-BE49-F238E27FC236}">
                  <a16:creationId xmlns:a16="http://schemas.microsoft.com/office/drawing/2014/main" id="{262BDC41-0A56-496A-7F95-5E696309E1ED}"/>
                </a:ext>
              </a:extLst>
            </p:cNvPr>
            <p:cNvSpPr/>
            <p:nvPr/>
          </p:nvSpPr>
          <p:spPr>
            <a:xfrm>
              <a:off x="7343204" y="4214095"/>
              <a:ext cx="51632" cy="78867"/>
            </a:xfrm>
            <a:custGeom>
              <a:avLst/>
              <a:gdLst/>
              <a:ahLst/>
              <a:cxnLst/>
              <a:rect l="l" t="t" r="r" b="b"/>
              <a:pathLst>
                <a:path w="1928" h="2945" extrusionOk="0">
                  <a:moveTo>
                    <a:pt x="446" y="0"/>
                  </a:moveTo>
                  <a:cubicBezTo>
                    <a:pt x="285" y="0"/>
                    <a:pt x="143" y="18"/>
                    <a:pt x="0" y="72"/>
                  </a:cubicBezTo>
                  <a:cubicBezTo>
                    <a:pt x="214" y="143"/>
                    <a:pt x="428" y="268"/>
                    <a:pt x="589" y="428"/>
                  </a:cubicBezTo>
                  <a:cubicBezTo>
                    <a:pt x="856" y="696"/>
                    <a:pt x="1017" y="1053"/>
                    <a:pt x="1017" y="1463"/>
                  </a:cubicBezTo>
                  <a:cubicBezTo>
                    <a:pt x="1017" y="1874"/>
                    <a:pt x="856" y="2231"/>
                    <a:pt x="589" y="2498"/>
                  </a:cubicBezTo>
                  <a:cubicBezTo>
                    <a:pt x="428" y="2677"/>
                    <a:pt x="214" y="2802"/>
                    <a:pt x="0" y="2873"/>
                  </a:cubicBezTo>
                  <a:cubicBezTo>
                    <a:pt x="143" y="2909"/>
                    <a:pt x="285" y="2944"/>
                    <a:pt x="446" y="2944"/>
                  </a:cubicBezTo>
                  <a:cubicBezTo>
                    <a:pt x="856" y="2944"/>
                    <a:pt x="1231" y="2766"/>
                    <a:pt x="1499" y="2498"/>
                  </a:cubicBezTo>
                  <a:cubicBezTo>
                    <a:pt x="1766" y="2231"/>
                    <a:pt x="1927" y="1874"/>
                    <a:pt x="1927" y="1463"/>
                  </a:cubicBezTo>
                  <a:cubicBezTo>
                    <a:pt x="1927" y="1053"/>
                    <a:pt x="1766" y="696"/>
                    <a:pt x="1499" y="428"/>
                  </a:cubicBezTo>
                  <a:cubicBezTo>
                    <a:pt x="1231" y="161"/>
                    <a:pt x="856" y="0"/>
                    <a:pt x="4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0" name="Google Shape;41560;p72">
              <a:extLst>
                <a:ext uri="{FF2B5EF4-FFF2-40B4-BE49-F238E27FC236}">
                  <a16:creationId xmlns:a16="http://schemas.microsoft.com/office/drawing/2014/main" id="{5B9D4C65-BFC7-7A2C-E7DC-623522B64EB1}"/>
                </a:ext>
              </a:extLst>
            </p:cNvPr>
            <p:cNvSpPr/>
            <p:nvPr/>
          </p:nvSpPr>
          <p:spPr>
            <a:xfrm>
              <a:off x="7347007" y="4245161"/>
              <a:ext cx="16282" cy="16255"/>
            </a:xfrm>
            <a:custGeom>
              <a:avLst/>
              <a:gdLst/>
              <a:ahLst/>
              <a:cxnLst/>
              <a:rect l="l" t="t" r="r" b="b"/>
              <a:pathLst>
                <a:path w="608" h="607" extrusionOk="0">
                  <a:moveTo>
                    <a:pt x="304" y="0"/>
                  </a:moveTo>
                  <a:cubicBezTo>
                    <a:pt x="143" y="0"/>
                    <a:pt x="1" y="143"/>
                    <a:pt x="1" y="303"/>
                  </a:cubicBezTo>
                  <a:cubicBezTo>
                    <a:pt x="1" y="464"/>
                    <a:pt x="143" y="607"/>
                    <a:pt x="304" y="607"/>
                  </a:cubicBezTo>
                  <a:cubicBezTo>
                    <a:pt x="483" y="607"/>
                    <a:pt x="607" y="464"/>
                    <a:pt x="607" y="303"/>
                  </a:cubicBezTo>
                  <a:cubicBezTo>
                    <a:pt x="607" y="143"/>
                    <a:pt x="483" y="0"/>
                    <a:pt x="3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1" name="Google Shape;41561;p72">
              <a:extLst>
                <a:ext uri="{FF2B5EF4-FFF2-40B4-BE49-F238E27FC236}">
                  <a16:creationId xmlns:a16="http://schemas.microsoft.com/office/drawing/2014/main" id="{97F3C2C0-2571-ACDE-DA93-D4E2C4AD2E60}"/>
                </a:ext>
              </a:extLst>
            </p:cNvPr>
            <p:cNvSpPr/>
            <p:nvPr/>
          </p:nvSpPr>
          <p:spPr>
            <a:xfrm>
              <a:off x="7095671" y="3925482"/>
              <a:ext cx="396157" cy="29163"/>
            </a:xfrm>
            <a:custGeom>
              <a:avLst/>
              <a:gdLst/>
              <a:ahLst/>
              <a:cxnLst/>
              <a:rect l="l" t="t" r="r" b="b"/>
              <a:pathLst>
                <a:path w="14793" h="1089" extrusionOk="0">
                  <a:moveTo>
                    <a:pt x="161" y="0"/>
                  </a:moveTo>
                  <a:cubicBezTo>
                    <a:pt x="72" y="0"/>
                    <a:pt x="1" y="72"/>
                    <a:pt x="1" y="161"/>
                  </a:cubicBezTo>
                  <a:lnTo>
                    <a:pt x="1" y="928"/>
                  </a:lnTo>
                  <a:cubicBezTo>
                    <a:pt x="1" y="1017"/>
                    <a:pt x="72" y="1089"/>
                    <a:pt x="161" y="1089"/>
                  </a:cubicBezTo>
                  <a:lnTo>
                    <a:pt x="14043" y="928"/>
                  </a:lnTo>
                  <a:lnTo>
                    <a:pt x="14792" y="589"/>
                  </a:lnTo>
                  <a:lnTo>
                    <a:pt x="14061" y="179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2" name="Google Shape;41562;p72">
              <a:extLst>
                <a:ext uri="{FF2B5EF4-FFF2-40B4-BE49-F238E27FC236}">
                  <a16:creationId xmlns:a16="http://schemas.microsoft.com/office/drawing/2014/main" id="{BAC3BC65-60D9-2938-4790-90290710BC47}"/>
                </a:ext>
              </a:extLst>
            </p:cNvPr>
            <p:cNvSpPr/>
            <p:nvPr/>
          </p:nvSpPr>
          <p:spPr>
            <a:xfrm>
              <a:off x="7471725" y="3930249"/>
              <a:ext cx="26325" cy="20112"/>
            </a:xfrm>
            <a:custGeom>
              <a:avLst/>
              <a:gdLst/>
              <a:ahLst/>
              <a:cxnLst/>
              <a:rect l="l" t="t" r="r" b="b"/>
              <a:pathLst>
                <a:path w="983" h="751" extrusionOk="0">
                  <a:moveTo>
                    <a:pt x="1" y="1"/>
                  </a:moveTo>
                  <a:cubicBezTo>
                    <a:pt x="36" y="19"/>
                    <a:pt x="72" y="72"/>
                    <a:pt x="72" y="126"/>
                  </a:cubicBezTo>
                  <a:lnTo>
                    <a:pt x="72" y="607"/>
                  </a:lnTo>
                  <a:cubicBezTo>
                    <a:pt x="72" y="661"/>
                    <a:pt x="36" y="714"/>
                    <a:pt x="1" y="750"/>
                  </a:cubicBezTo>
                  <a:lnTo>
                    <a:pt x="821" y="732"/>
                  </a:lnTo>
                  <a:cubicBezTo>
                    <a:pt x="911" y="732"/>
                    <a:pt x="982" y="661"/>
                    <a:pt x="982" y="590"/>
                  </a:cubicBezTo>
                  <a:lnTo>
                    <a:pt x="982" y="161"/>
                  </a:lnTo>
                  <a:cubicBezTo>
                    <a:pt x="982" y="72"/>
                    <a:pt x="911" y="1"/>
                    <a:pt x="8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3" name="Google Shape;41563;p72">
              <a:extLst>
                <a:ext uri="{FF2B5EF4-FFF2-40B4-BE49-F238E27FC236}">
                  <a16:creationId xmlns:a16="http://schemas.microsoft.com/office/drawing/2014/main" id="{606ABB7E-5E87-195D-CD4F-1B363F9A991F}"/>
                </a:ext>
              </a:extLst>
            </p:cNvPr>
            <p:cNvSpPr/>
            <p:nvPr/>
          </p:nvSpPr>
          <p:spPr>
            <a:xfrm>
              <a:off x="7095671" y="3974223"/>
              <a:ext cx="391363" cy="28681"/>
            </a:xfrm>
            <a:custGeom>
              <a:avLst/>
              <a:gdLst/>
              <a:ahLst/>
              <a:cxnLst/>
              <a:rect l="l" t="t" r="r" b="b"/>
              <a:pathLst>
                <a:path w="14614" h="1071" extrusionOk="0">
                  <a:moveTo>
                    <a:pt x="14007" y="0"/>
                  </a:moveTo>
                  <a:lnTo>
                    <a:pt x="161" y="179"/>
                  </a:lnTo>
                  <a:cubicBezTo>
                    <a:pt x="72" y="179"/>
                    <a:pt x="1" y="250"/>
                    <a:pt x="1" y="321"/>
                  </a:cubicBezTo>
                  <a:lnTo>
                    <a:pt x="1" y="750"/>
                  </a:lnTo>
                  <a:cubicBezTo>
                    <a:pt x="1" y="839"/>
                    <a:pt x="72" y="892"/>
                    <a:pt x="161" y="910"/>
                  </a:cubicBezTo>
                  <a:lnTo>
                    <a:pt x="14007" y="1071"/>
                  </a:lnTo>
                  <a:lnTo>
                    <a:pt x="14524" y="910"/>
                  </a:lnTo>
                  <a:lnTo>
                    <a:pt x="14614" y="179"/>
                  </a:lnTo>
                  <a:lnTo>
                    <a:pt x="140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4" name="Google Shape;41564;p72">
              <a:extLst>
                <a:ext uri="{FF2B5EF4-FFF2-40B4-BE49-F238E27FC236}">
                  <a16:creationId xmlns:a16="http://schemas.microsoft.com/office/drawing/2014/main" id="{32C1CEEB-A787-926A-FC4A-E4F2A26FE66F}"/>
                </a:ext>
              </a:extLst>
            </p:cNvPr>
            <p:cNvSpPr/>
            <p:nvPr/>
          </p:nvSpPr>
          <p:spPr>
            <a:xfrm>
              <a:off x="7470761" y="3974223"/>
              <a:ext cx="27289" cy="29163"/>
            </a:xfrm>
            <a:custGeom>
              <a:avLst/>
              <a:gdLst/>
              <a:ahLst/>
              <a:cxnLst/>
              <a:rect l="l" t="t" r="r" b="b"/>
              <a:pathLst>
                <a:path w="1019" h="1089" extrusionOk="0">
                  <a:moveTo>
                    <a:pt x="1" y="0"/>
                  </a:moveTo>
                  <a:cubicBezTo>
                    <a:pt x="72" y="36"/>
                    <a:pt x="108" y="89"/>
                    <a:pt x="108" y="143"/>
                  </a:cubicBezTo>
                  <a:lnTo>
                    <a:pt x="108" y="928"/>
                  </a:lnTo>
                  <a:cubicBezTo>
                    <a:pt x="108" y="999"/>
                    <a:pt x="72" y="1053"/>
                    <a:pt x="1" y="1071"/>
                  </a:cubicBezTo>
                  <a:lnTo>
                    <a:pt x="857" y="1089"/>
                  </a:lnTo>
                  <a:cubicBezTo>
                    <a:pt x="947" y="1089"/>
                    <a:pt x="1018" y="1017"/>
                    <a:pt x="1018" y="928"/>
                  </a:cubicBezTo>
                  <a:lnTo>
                    <a:pt x="1018" y="143"/>
                  </a:lnTo>
                  <a:cubicBezTo>
                    <a:pt x="1018" y="72"/>
                    <a:pt x="947" y="0"/>
                    <a:pt x="8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55" name="Google Shape;41565;p72">
            <a:extLst>
              <a:ext uri="{FF2B5EF4-FFF2-40B4-BE49-F238E27FC236}">
                <a16:creationId xmlns:a16="http://schemas.microsoft.com/office/drawing/2014/main" id="{975155C8-D9AD-06AF-4B54-40A5CCD95937}"/>
              </a:ext>
            </a:extLst>
          </p:cNvPr>
          <p:cNvGrpSpPr/>
          <p:nvPr/>
        </p:nvGrpSpPr>
        <p:grpSpPr>
          <a:xfrm>
            <a:off x="8025314" y="2688037"/>
            <a:ext cx="302966" cy="402375"/>
            <a:chOff x="7145376" y="2688841"/>
            <a:chExt cx="302966" cy="402375"/>
          </a:xfrm>
        </p:grpSpPr>
        <p:sp>
          <p:nvSpPr>
            <p:cNvPr id="38956" name="Google Shape;41566;p72">
              <a:extLst>
                <a:ext uri="{FF2B5EF4-FFF2-40B4-BE49-F238E27FC236}">
                  <a16:creationId xmlns:a16="http://schemas.microsoft.com/office/drawing/2014/main" id="{97F16B5B-82BE-65F9-3E90-F615F98F88D6}"/>
                </a:ext>
              </a:extLst>
            </p:cNvPr>
            <p:cNvSpPr/>
            <p:nvPr/>
          </p:nvSpPr>
          <p:spPr>
            <a:xfrm>
              <a:off x="7383804" y="2835545"/>
              <a:ext cx="46865" cy="57363"/>
            </a:xfrm>
            <a:custGeom>
              <a:avLst/>
              <a:gdLst/>
              <a:ahLst/>
              <a:cxnLst/>
              <a:rect l="l" t="t" r="r" b="b"/>
              <a:pathLst>
                <a:path w="1750" h="2142" extrusionOk="0">
                  <a:moveTo>
                    <a:pt x="1" y="0"/>
                  </a:moveTo>
                  <a:lnTo>
                    <a:pt x="1" y="2141"/>
                  </a:lnTo>
                  <a:lnTo>
                    <a:pt x="804" y="2141"/>
                  </a:lnTo>
                  <a:cubicBezTo>
                    <a:pt x="1303" y="2141"/>
                    <a:pt x="1714" y="1731"/>
                    <a:pt x="1714" y="1214"/>
                  </a:cubicBezTo>
                  <a:cubicBezTo>
                    <a:pt x="1714" y="1124"/>
                    <a:pt x="1714" y="1035"/>
                    <a:pt x="1678" y="946"/>
                  </a:cubicBezTo>
                  <a:cubicBezTo>
                    <a:pt x="1749" y="375"/>
                    <a:pt x="1214" y="0"/>
                    <a:pt x="804" y="0"/>
                  </a:cubicBezTo>
                  <a:close/>
                </a:path>
              </a:pathLst>
            </a:custGeom>
            <a:solidFill>
              <a:srgbClr val="FFB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7" name="Google Shape;41567;p72">
              <a:extLst>
                <a:ext uri="{FF2B5EF4-FFF2-40B4-BE49-F238E27FC236}">
                  <a16:creationId xmlns:a16="http://schemas.microsoft.com/office/drawing/2014/main" id="{52E8DBB5-562E-EFA7-2CD9-4440BD1C4606}"/>
                </a:ext>
              </a:extLst>
            </p:cNvPr>
            <p:cNvSpPr/>
            <p:nvPr/>
          </p:nvSpPr>
          <p:spPr>
            <a:xfrm>
              <a:off x="7163051" y="2835545"/>
              <a:ext cx="46838" cy="57363"/>
            </a:xfrm>
            <a:custGeom>
              <a:avLst/>
              <a:gdLst/>
              <a:ahLst/>
              <a:cxnLst/>
              <a:rect l="l" t="t" r="r" b="b"/>
              <a:pathLst>
                <a:path w="1749" h="2142" extrusionOk="0">
                  <a:moveTo>
                    <a:pt x="946" y="0"/>
                  </a:moveTo>
                  <a:cubicBezTo>
                    <a:pt x="536" y="0"/>
                    <a:pt x="0" y="411"/>
                    <a:pt x="72" y="946"/>
                  </a:cubicBezTo>
                  <a:cubicBezTo>
                    <a:pt x="36" y="1017"/>
                    <a:pt x="36" y="1124"/>
                    <a:pt x="36" y="1214"/>
                  </a:cubicBezTo>
                  <a:cubicBezTo>
                    <a:pt x="36" y="1731"/>
                    <a:pt x="446" y="2141"/>
                    <a:pt x="946" y="2141"/>
                  </a:cubicBezTo>
                  <a:lnTo>
                    <a:pt x="1749" y="2141"/>
                  </a:lnTo>
                  <a:lnTo>
                    <a:pt x="1749" y="0"/>
                  </a:lnTo>
                  <a:close/>
                </a:path>
              </a:pathLst>
            </a:custGeom>
            <a:solidFill>
              <a:srgbClr val="FFB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8" name="Google Shape;41568;p72">
              <a:extLst>
                <a:ext uri="{FF2B5EF4-FFF2-40B4-BE49-F238E27FC236}">
                  <a16:creationId xmlns:a16="http://schemas.microsoft.com/office/drawing/2014/main" id="{E63E4AFB-D29E-60E7-94DC-E6DF975CA1DE}"/>
                </a:ext>
              </a:extLst>
            </p:cNvPr>
            <p:cNvSpPr/>
            <p:nvPr/>
          </p:nvSpPr>
          <p:spPr>
            <a:xfrm>
              <a:off x="7369476" y="2862298"/>
              <a:ext cx="42071" cy="11971"/>
            </a:xfrm>
            <a:custGeom>
              <a:avLst/>
              <a:gdLst/>
              <a:ahLst/>
              <a:cxnLst/>
              <a:rect l="l" t="t" r="r" b="b"/>
              <a:pathLst>
                <a:path w="1571" h="447" extrusionOk="0">
                  <a:moveTo>
                    <a:pt x="232" y="0"/>
                  </a:moveTo>
                  <a:cubicBezTo>
                    <a:pt x="107" y="0"/>
                    <a:pt x="0" y="90"/>
                    <a:pt x="0" y="215"/>
                  </a:cubicBezTo>
                  <a:cubicBezTo>
                    <a:pt x="0" y="339"/>
                    <a:pt x="107" y="447"/>
                    <a:pt x="232" y="447"/>
                  </a:cubicBezTo>
                  <a:lnTo>
                    <a:pt x="1356" y="447"/>
                  </a:lnTo>
                  <a:cubicBezTo>
                    <a:pt x="1481" y="447"/>
                    <a:pt x="1571" y="339"/>
                    <a:pt x="1571" y="215"/>
                  </a:cubicBezTo>
                  <a:cubicBezTo>
                    <a:pt x="1571" y="90"/>
                    <a:pt x="1481" y="0"/>
                    <a:pt x="13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9" name="Google Shape;41569;p72">
              <a:extLst>
                <a:ext uri="{FF2B5EF4-FFF2-40B4-BE49-F238E27FC236}">
                  <a16:creationId xmlns:a16="http://schemas.microsoft.com/office/drawing/2014/main" id="{C4130B1D-0E7E-6E41-7DBD-E8C97B78ABB1}"/>
                </a:ext>
              </a:extLst>
            </p:cNvPr>
            <p:cNvSpPr/>
            <p:nvPr/>
          </p:nvSpPr>
          <p:spPr>
            <a:xfrm>
              <a:off x="7182173" y="2862298"/>
              <a:ext cx="42071" cy="11971"/>
            </a:xfrm>
            <a:custGeom>
              <a:avLst/>
              <a:gdLst/>
              <a:ahLst/>
              <a:cxnLst/>
              <a:rect l="l" t="t" r="r" b="b"/>
              <a:pathLst>
                <a:path w="1571" h="447" extrusionOk="0">
                  <a:moveTo>
                    <a:pt x="214" y="0"/>
                  </a:moveTo>
                  <a:cubicBezTo>
                    <a:pt x="89" y="0"/>
                    <a:pt x="0" y="90"/>
                    <a:pt x="0" y="215"/>
                  </a:cubicBezTo>
                  <a:cubicBezTo>
                    <a:pt x="0" y="339"/>
                    <a:pt x="89" y="447"/>
                    <a:pt x="214" y="447"/>
                  </a:cubicBezTo>
                  <a:lnTo>
                    <a:pt x="1338" y="447"/>
                  </a:lnTo>
                  <a:cubicBezTo>
                    <a:pt x="1463" y="447"/>
                    <a:pt x="1570" y="339"/>
                    <a:pt x="1570" y="215"/>
                  </a:cubicBezTo>
                  <a:cubicBezTo>
                    <a:pt x="1570" y="90"/>
                    <a:pt x="1463" y="0"/>
                    <a:pt x="13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0" name="Google Shape;41570;p72">
              <a:extLst>
                <a:ext uri="{FF2B5EF4-FFF2-40B4-BE49-F238E27FC236}">
                  <a16:creationId xmlns:a16="http://schemas.microsoft.com/office/drawing/2014/main" id="{908C17B9-0095-8AED-2979-B55D23282CAB}"/>
                </a:ext>
              </a:extLst>
            </p:cNvPr>
            <p:cNvSpPr/>
            <p:nvPr/>
          </p:nvSpPr>
          <p:spPr>
            <a:xfrm>
              <a:off x="7152527" y="2951665"/>
              <a:ext cx="266193" cy="139551"/>
            </a:xfrm>
            <a:custGeom>
              <a:avLst/>
              <a:gdLst/>
              <a:ahLst/>
              <a:cxnLst/>
              <a:rect l="l" t="t" r="r" b="b"/>
              <a:pathLst>
                <a:path w="9940" h="5211" extrusionOk="0">
                  <a:moveTo>
                    <a:pt x="4069" y="0"/>
                  </a:moveTo>
                  <a:lnTo>
                    <a:pt x="4069" y="1677"/>
                  </a:lnTo>
                  <a:cubicBezTo>
                    <a:pt x="4069" y="1749"/>
                    <a:pt x="4015" y="1820"/>
                    <a:pt x="3926" y="1820"/>
                  </a:cubicBezTo>
                  <a:lnTo>
                    <a:pt x="2410" y="1820"/>
                  </a:lnTo>
                  <a:cubicBezTo>
                    <a:pt x="1071" y="1820"/>
                    <a:pt x="1" y="2908"/>
                    <a:pt x="1" y="4229"/>
                  </a:cubicBezTo>
                  <a:lnTo>
                    <a:pt x="1" y="4603"/>
                  </a:lnTo>
                  <a:cubicBezTo>
                    <a:pt x="1" y="4925"/>
                    <a:pt x="268" y="5210"/>
                    <a:pt x="607" y="5210"/>
                  </a:cubicBezTo>
                  <a:lnTo>
                    <a:pt x="9332" y="5210"/>
                  </a:lnTo>
                  <a:cubicBezTo>
                    <a:pt x="9672" y="5210"/>
                    <a:pt x="9939" y="4925"/>
                    <a:pt x="9939" y="4603"/>
                  </a:cubicBezTo>
                  <a:lnTo>
                    <a:pt x="9939" y="4229"/>
                  </a:lnTo>
                  <a:cubicBezTo>
                    <a:pt x="9939" y="2908"/>
                    <a:pt x="8851" y="1820"/>
                    <a:pt x="7513" y="1820"/>
                  </a:cubicBezTo>
                  <a:lnTo>
                    <a:pt x="6852" y="1820"/>
                  </a:lnTo>
                  <a:cubicBezTo>
                    <a:pt x="6763" y="1820"/>
                    <a:pt x="6710" y="1749"/>
                    <a:pt x="6710" y="1677"/>
                  </a:cubicBezTo>
                  <a:lnTo>
                    <a:pt x="6710" y="0"/>
                  </a:lnTo>
                  <a:close/>
                </a:path>
              </a:pathLst>
            </a:custGeom>
            <a:solidFill>
              <a:srgbClr val="FFB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1" name="Google Shape;41571;p72">
              <a:extLst>
                <a:ext uri="{FF2B5EF4-FFF2-40B4-BE49-F238E27FC236}">
                  <a16:creationId xmlns:a16="http://schemas.microsoft.com/office/drawing/2014/main" id="{A8A0D1E6-C699-4788-FE92-69894E98F832}"/>
                </a:ext>
              </a:extLst>
            </p:cNvPr>
            <p:cNvSpPr/>
            <p:nvPr/>
          </p:nvSpPr>
          <p:spPr>
            <a:xfrm>
              <a:off x="7352283" y="3000378"/>
              <a:ext cx="88883" cy="90838"/>
            </a:xfrm>
            <a:custGeom>
              <a:avLst/>
              <a:gdLst/>
              <a:ahLst/>
              <a:cxnLst/>
              <a:rect l="l" t="t" r="r" b="b"/>
              <a:pathLst>
                <a:path w="3319" h="3392" extrusionOk="0">
                  <a:moveTo>
                    <a:pt x="0" y="1"/>
                  </a:moveTo>
                  <a:cubicBezTo>
                    <a:pt x="1338" y="1"/>
                    <a:pt x="2409" y="1089"/>
                    <a:pt x="2409" y="2410"/>
                  </a:cubicBezTo>
                  <a:lnTo>
                    <a:pt x="2409" y="2784"/>
                  </a:lnTo>
                  <a:cubicBezTo>
                    <a:pt x="2409" y="3106"/>
                    <a:pt x="2141" y="3391"/>
                    <a:pt x="1802" y="3391"/>
                  </a:cubicBezTo>
                  <a:lnTo>
                    <a:pt x="2712" y="3391"/>
                  </a:lnTo>
                  <a:cubicBezTo>
                    <a:pt x="3051" y="3391"/>
                    <a:pt x="3319" y="3106"/>
                    <a:pt x="3319" y="2784"/>
                  </a:cubicBezTo>
                  <a:lnTo>
                    <a:pt x="3319" y="2410"/>
                  </a:lnTo>
                  <a:cubicBezTo>
                    <a:pt x="3319" y="1089"/>
                    <a:pt x="2230" y="1"/>
                    <a:pt x="910" y="1"/>
                  </a:cubicBezTo>
                  <a:close/>
                </a:path>
              </a:pathLst>
            </a:custGeom>
            <a:solidFill>
              <a:srgbClr val="FFB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2" name="Google Shape;41572;p72">
              <a:extLst>
                <a:ext uri="{FF2B5EF4-FFF2-40B4-BE49-F238E27FC236}">
                  <a16:creationId xmlns:a16="http://schemas.microsoft.com/office/drawing/2014/main" id="{D565D2C0-E6A0-DA7F-2AC5-A4C66A0C4B1C}"/>
                </a:ext>
              </a:extLst>
            </p:cNvPr>
            <p:cNvSpPr/>
            <p:nvPr/>
          </p:nvSpPr>
          <p:spPr>
            <a:xfrm>
              <a:off x="7201749" y="2786804"/>
              <a:ext cx="182077" cy="184568"/>
            </a:xfrm>
            <a:custGeom>
              <a:avLst/>
              <a:gdLst/>
              <a:ahLst/>
              <a:cxnLst/>
              <a:rect l="l" t="t" r="r" b="b"/>
              <a:pathLst>
                <a:path w="6799" h="6892" extrusionOk="0">
                  <a:moveTo>
                    <a:pt x="6799" y="0"/>
                  </a:moveTo>
                  <a:lnTo>
                    <a:pt x="875" y="36"/>
                  </a:lnTo>
                  <a:lnTo>
                    <a:pt x="1" y="3034"/>
                  </a:lnTo>
                  <a:lnTo>
                    <a:pt x="1" y="3373"/>
                  </a:lnTo>
                  <a:cubicBezTo>
                    <a:pt x="1" y="5175"/>
                    <a:pt x="1357" y="6673"/>
                    <a:pt x="3105" y="6888"/>
                  </a:cubicBezTo>
                  <a:cubicBezTo>
                    <a:pt x="3126" y="6890"/>
                    <a:pt x="3150" y="6891"/>
                    <a:pt x="3177" y="6891"/>
                  </a:cubicBezTo>
                  <a:cubicBezTo>
                    <a:pt x="3338" y="6891"/>
                    <a:pt x="3587" y="6852"/>
                    <a:pt x="3587" y="6852"/>
                  </a:cubicBezTo>
                  <a:cubicBezTo>
                    <a:pt x="5175" y="6531"/>
                    <a:pt x="6495" y="5335"/>
                    <a:pt x="6495" y="3373"/>
                  </a:cubicBezTo>
                  <a:lnTo>
                    <a:pt x="6799" y="0"/>
                  </a:lnTo>
                  <a:close/>
                </a:path>
              </a:pathLst>
            </a:custGeom>
            <a:solidFill>
              <a:srgbClr val="FFB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3" name="Google Shape;41573;p72">
              <a:extLst>
                <a:ext uri="{FF2B5EF4-FFF2-40B4-BE49-F238E27FC236}">
                  <a16:creationId xmlns:a16="http://schemas.microsoft.com/office/drawing/2014/main" id="{EB620AAC-AF65-83D3-FD1C-99C3F0532C6F}"/>
                </a:ext>
              </a:extLst>
            </p:cNvPr>
            <p:cNvSpPr/>
            <p:nvPr/>
          </p:nvSpPr>
          <p:spPr>
            <a:xfrm>
              <a:off x="7284903" y="2856085"/>
              <a:ext cx="107040" cy="116145"/>
            </a:xfrm>
            <a:custGeom>
              <a:avLst/>
              <a:gdLst/>
              <a:ahLst/>
              <a:cxnLst/>
              <a:rect l="l" t="t" r="r" b="b"/>
              <a:pathLst>
                <a:path w="3997" h="4337" extrusionOk="0">
                  <a:moveTo>
                    <a:pt x="3087" y="1"/>
                  </a:moveTo>
                  <a:lnTo>
                    <a:pt x="3087" y="786"/>
                  </a:lnTo>
                  <a:cubicBezTo>
                    <a:pt x="3087" y="2588"/>
                    <a:pt x="1731" y="4086"/>
                    <a:pt x="0" y="4301"/>
                  </a:cubicBezTo>
                  <a:cubicBezTo>
                    <a:pt x="143" y="4318"/>
                    <a:pt x="286" y="4336"/>
                    <a:pt x="446" y="4336"/>
                  </a:cubicBezTo>
                  <a:cubicBezTo>
                    <a:pt x="2409" y="4336"/>
                    <a:pt x="3997" y="2748"/>
                    <a:pt x="3997" y="786"/>
                  </a:cubicBezTo>
                  <a:lnTo>
                    <a:pt x="3997" y="447"/>
                  </a:lnTo>
                  <a:lnTo>
                    <a:pt x="3087" y="1"/>
                  </a:lnTo>
                  <a:close/>
                </a:path>
              </a:pathLst>
            </a:custGeom>
            <a:solidFill>
              <a:srgbClr val="FFB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4" name="Google Shape;41574;p72">
              <a:extLst>
                <a:ext uri="{FF2B5EF4-FFF2-40B4-BE49-F238E27FC236}">
                  <a16:creationId xmlns:a16="http://schemas.microsoft.com/office/drawing/2014/main" id="{9D12674E-05DE-C31C-36D2-64DA7C891805}"/>
                </a:ext>
              </a:extLst>
            </p:cNvPr>
            <p:cNvSpPr/>
            <p:nvPr/>
          </p:nvSpPr>
          <p:spPr>
            <a:xfrm>
              <a:off x="7250490" y="2688841"/>
              <a:ext cx="70271" cy="58809"/>
            </a:xfrm>
            <a:custGeom>
              <a:avLst/>
              <a:gdLst/>
              <a:ahLst/>
              <a:cxnLst/>
              <a:rect l="l" t="t" r="r" b="b"/>
              <a:pathLst>
                <a:path w="2624" h="2196" extrusionOk="0">
                  <a:moveTo>
                    <a:pt x="1196" y="1"/>
                  </a:moveTo>
                  <a:cubicBezTo>
                    <a:pt x="536" y="1"/>
                    <a:pt x="1" y="554"/>
                    <a:pt x="1" y="1214"/>
                  </a:cubicBezTo>
                  <a:lnTo>
                    <a:pt x="1731" y="2195"/>
                  </a:lnTo>
                  <a:lnTo>
                    <a:pt x="2623" y="1214"/>
                  </a:lnTo>
                  <a:cubicBezTo>
                    <a:pt x="2623" y="554"/>
                    <a:pt x="2088" y="1"/>
                    <a:pt x="14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5" name="Google Shape;41575;p72">
              <a:extLst>
                <a:ext uri="{FF2B5EF4-FFF2-40B4-BE49-F238E27FC236}">
                  <a16:creationId xmlns:a16="http://schemas.microsoft.com/office/drawing/2014/main" id="{0049058D-860E-BE16-AC99-CF0B3CF62160}"/>
                </a:ext>
              </a:extLst>
            </p:cNvPr>
            <p:cNvSpPr/>
            <p:nvPr/>
          </p:nvSpPr>
          <p:spPr>
            <a:xfrm>
              <a:off x="7286805" y="2688841"/>
              <a:ext cx="56399" cy="45419"/>
            </a:xfrm>
            <a:custGeom>
              <a:avLst/>
              <a:gdLst/>
              <a:ahLst/>
              <a:cxnLst/>
              <a:rect l="l" t="t" r="r" b="b"/>
              <a:pathLst>
                <a:path w="2106" h="1696" extrusionOk="0">
                  <a:moveTo>
                    <a:pt x="1" y="1"/>
                  </a:moveTo>
                  <a:cubicBezTo>
                    <a:pt x="322" y="1"/>
                    <a:pt x="625" y="143"/>
                    <a:pt x="857" y="357"/>
                  </a:cubicBezTo>
                  <a:cubicBezTo>
                    <a:pt x="1071" y="572"/>
                    <a:pt x="1214" y="875"/>
                    <a:pt x="1214" y="1214"/>
                  </a:cubicBezTo>
                  <a:lnTo>
                    <a:pt x="1678" y="1696"/>
                  </a:lnTo>
                  <a:lnTo>
                    <a:pt x="2106" y="1214"/>
                  </a:lnTo>
                  <a:cubicBezTo>
                    <a:pt x="2106" y="875"/>
                    <a:pt x="1981" y="572"/>
                    <a:pt x="1749" y="357"/>
                  </a:cubicBezTo>
                  <a:cubicBezTo>
                    <a:pt x="1535" y="143"/>
                    <a:pt x="1232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6" name="Google Shape;41576;p72">
              <a:extLst>
                <a:ext uri="{FF2B5EF4-FFF2-40B4-BE49-F238E27FC236}">
                  <a16:creationId xmlns:a16="http://schemas.microsoft.com/office/drawing/2014/main" id="{5D553540-D06A-9301-AC9A-A5BA23411441}"/>
                </a:ext>
              </a:extLst>
            </p:cNvPr>
            <p:cNvSpPr/>
            <p:nvPr/>
          </p:nvSpPr>
          <p:spPr>
            <a:xfrm>
              <a:off x="7145376" y="2721326"/>
              <a:ext cx="295785" cy="146728"/>
            </a:xfrm>
            <a:custGeom>
              <a:avLst/>
              <a:gdLst/>
              <a:ahLst/>
              <a:cxnLst/>
              <a:rect l="l" t="t" r="r" b="b"/>
              <a:pathLst>
                <a:path w="11045" h="5479" extrusionOk="0">
                  <a:moveTo>
                    <a:pt x="3926" y="1"/>
                  </a:moveTo>
                  <a:cubicBezTo>
                    <a:pt x="2605" y="1"/>
                    <a:pt x="1517" y="929"/>
                    <a:pt x="1249" y="2160"/>
                  </a:cubicBezTo>
                  <a:cubicBezTo>
                    <a:pt x="1249" y="2213"/>
                    <a:pt x="1213" y="2267"/>
                    <a:pt x="1160" y="2285"/>
                  </a:cubicBezTo>
                  <a:cubicBezTo>
                    <a:pt x="482" y="2481"/>
                    <a:pt x="0" y="3106"/>
                    <a:pt x="0" y="3837"/>
                  </a:cubicBezTo>
                  <a:cubicBezTo>
                    <a:pt x="0" y="4158"/>
                    <a:pt x="89" y="4462"/>
                    <a:pt x="250" y="4711"/>
                  </a:cubicBezTo>
                  <a:cubicBezTo>
                    <a:pt x="375" y="4908"/>
                    <a:pt x="535" y="5068"/>
                    <a:pt x="732" y="5211"/>
                  </a:cubicBezTo>
                  <a:cubicBezTo>
                    <a:pt x="767" y="5068"/>
                    <a:pt x="857" y="4943"/>
                    <a:pt x="964" y="4836"/>
                  </a:cubicBezTo>
                  <a:cubicBezTo>
                    <a:pt x="1124" y="4658"/>
                    <a:pt x="1356" y="4569"/>
                    <a:pt x="1606" y="4569"/>
                  </a:cubicBezTo>
                  <a:lnTo>
                    <a:pt x="2106" y="4569"/>
                  </a:lnTo>
                  <a:lnTo>
                    <a:pt x="2106" y="5479"/>
                  </a:lnTo>
                  <a:lnTo>
                    <a:pt x="2552" y="5479"/>
                  </a:lnTo>
                  <a:cubicBezTo>
                    <a:pt x="2801" y="5479"/>
                    <a:pt x="3016" y="5282"/>
                    <a:pt x="3016" y="5033"/>
                  </a:cubicBezTo>
                  <a:lnTo>
                    <a:pt x="3016" y="3052"/>
                  </a:lnTo>
                  <a:cubicBezTo>
                    <a:pt x="3016" y="3552"/>
                    <a:pt x="3426" y="3962"/>
                    <a:pt x="3926" y="3962"/>
                  </a:cubicBezTo>
                  <a:lnTo>
                    <a:pt x="7387" y="3962"/>
                  </a:lnTo>
                  <a:cubicBezTo>
                    <a:pt x="7887" y="3962"/>
                    <a:pt x="8297" y="3552"/>
                    <a:pt x="8297" y="3052"/>
                  </a:cubicBezTo>
                  <a:lnTo>
                    <a:pt x="8297" y="5033"/>
                  </a:lnTo>
                  <a:cubicBezTo>
                    <a:pt x="8297" y="5282"/>
                    <a:pt x="8493" y="5479"/>
                    <a:pt x="8743" y="5479"/>
                  </a:cubicBezTo>
                  <a:lnTo>
                    <a:pt x="9207" y="5479"/>
                  </a:lnTo>
                  <a:lnTo>
                    <a:pt x="9207" y="4569"/>
                  </a:lnTo>
                  <a:lnTo>
                    <a:pt x="9707" y="4569"/>
                  </a:lnTo>
                  <a:cubicBezTo>
                    <a:pt x="9867" y="4569"/>
                    <a:pt x="10028" y="4604"/>
                    <a:pt x="10170" y="4694"/>
                  </a:cubicBezTo>
                  <a:cubicBezTo>
                    <a:pt x="10172" y="4694"/>
                    <a:pt x="10173" y="4694"/>
                    <a:pt x="10175" y="4694"/>
                  </a:cubicBezTo>
                  <a:cubicBezTo>
                    <a:pt x="10270" y="4694"/>
                    <a:pt x="11044" y="3707"/>
                    <a:pt x="10010" y="2427"/>
                  </a:cubicBezTo>
                  <a:cubicBezTo>
                    <a:pt x="9956" y="2410"/>
                    <a:pt x="9921" y="2374"/>
                    <a:pt x="9903" y="2320"/>
                  </a:cubicBezTo>
                  <a:cubicBezTo>
                    <a:pt x="9653" y="1071"/>
                    <a:pt x="7940" y="1"/>
                    <a:pt x="6638" y="1"/>
                  </a:cubicBezTo>
                  <a:lnTo>
                    <a:pt x="6441" y="1"/>
                  </a:lnTo>
                  <a:lnTo>
                    <a:pt x="5656" y="411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7" name="Google Shape;41577;p72">
              <a:extLst>
                <a:ext uri="{FF2B5EF4-FFF2-40B4-BE49-F238E27FC236}">
                  <a16:creationId xmlns:a16="http://schemas.microsoft.com/office/drawing/2014/main" id="{7B2FAEA7-C36A-113A-C39C-C3B0CE42B45A}"/>
                </a:ext>
              </a:extLst>
            </p:cNvPr>
            <p:cNvSpPr/>
            <p:nvPr/>
          </p:nvSpPr>
          <p:spPr>
            <a:xfrm>
              <a:off x="7319289" y="2721326"/>
              <a:ext cx="129053" cy="139551"/>
            </a:xfrm>
            <a:custGeom>
              <a:avLst/>
              <a:gdLst/>
              <a:ahLst/>
              <a:cxnLst/>
              <a:rect l="l" t="t" r="r" b="b"/>
              <a:pathLst>
                <a:path w="4819" h="5211" extrusionOk="0">
                  <a:moveTo>
                    <a:pt x="1" y="1"/>
                  </a:moveTo>
                  <a:cubicBezTo>
                    <a:pt x="1303" y="1"/>
                    <a:pt x="2392" y="929"/>
                    <a:pt x="2659" y="2160"/>
                  </a:cubicBezTo>
                  <a:cubicBezTo>
                    <a:pt x="2659" y="2213"/>
                    <a:pt x="2713" y="2267"/>
                    <a:pt x="2766" y="2267"/>
                  </a:cubicBezTo>
                  <a:cubicBezTo>
                    <a:pt x="3088" y="2374"/>
                    <a:pt x="3391" y="2588"/>
                    <a:pt x="3587" y="2856"/>
                  </a:cubicBezTo>
                  <a:cubicBezTo>
                    <a:pt x="3801" y="3123"/>
                    <a:pt x="3926" y="3462"/>
                    <a:pt x="3926" y="3837"/>
                  </a:cubicBezTo>
                  <a:cubicBezTo>
                    <a:pt x="3926" y="4158"/>
                    <a:pt x="3837" y="4444"/>
                    <a:pt x="3676" y="4694"/>
                  </a:cubicBezTo>
                  <a:cubicBezTo>
                    <a:pt x="3748" y="4729"/>
                    <a:pt x="3801" y="4783"/>
                    <a:pt x="3855" y="4836"/>
                  </a:cubicBezTo>
                  <a:cubicBezTo>
                    <a:pt x="3962" y="4943"/>
                    <a:pt x="4033" y="5068"/>
                    <a:pt x="4087" y="5211"/>
                  </a:cubicBezTo>
                  <a:cubicBezTo>
                    <a:pt x="4533" y="4908"/>
                    <a:pt x="4818" y="4408"/>
                    <a:pt x="4818" y="3837"/>
                  </a:cubicBezTo>
                  <a:cubicBezTo>
                    <a:pt x="4818" y="3462"/>
                    <a:pt x="4693" y="3123"/>
                    <a:pt x="4497" y="2856"/>
                  </a:cubicBezTo>
                  <a:cubicBezTo>
                    <a:pt x="4283" y="2588"/>
                    <a:pt x="3998" y="2374"/>
                    <a:pt x="3659" y="2267"/>
                  </a:cubicBezTo>
                  <a:cubicBezTo>
                    <a:pt x="3605" y="2267"/>
                    <a:pt x="3569" y="2213"/>
                    <a:pt x="3552" y="2160"/>
                  </a:cubicBezTo>
                  <a:cubicBezTo>
                    <a:pt x="3302" y="929"/>
                    <a:pt x="2213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8" name="Google Shape;41578;p72">
              <a:extLst>
                <a:ext uri="{FF2B5EF4-FFF2-40B4-BE49-F238E27FC236}">
                  <a16:creationId xmlns:a16="http://schemas.microsoft.com/office/drawing/2014/main" id="{D57CF92A-919F-040A-CAFE-F500818237DB}"/>
                </a:ext>
              </a:extLst>
            </p:cNvPr>
            <p:cNvSpPr/>
            <p:nvPr/>
          </p:nvSpPr>
          <p:spPr>
            <a:xfrm>
              <a:off x="7260533" y="2907557"/>
              <a:ext cx="72654" cy="23566"/>
            </a:xfrm>
            <a:custGeom>
              <a:avLst/>
              <a:gdLst/>
              <a:ahLst/>
              <a:cxnLst/>
              <a:rect l="l" t="t" r="r" b="b"/>
              <a:pathLst>
                <a:path w="2713" h="880" extrusionOk="0">
                  <a:moveTo>
                    <a:pt x="249" y="0"/>
                  </a:moveTo>
                  <a:cubicBezTo>
                    <a:pt x="186" y="0"/>
                    <a:pt x="121" y="28"/>
                    <a:pt x="72" y="77"/>
                  </a:cubicBezTo>
                  <a:cubicBezTo>
                    <a:pt x="0" y="184"/>
                    <a:pt x="0" y="327"/>
                    <a:pt x="107" y="398"/>
                  </a:cubicBezTo>
                  <a:cubicBezTo>
                    <a:pt x="464" y="719"/>
                    <a:pt x="910" y="880"/>
                    <a:pt x="1356" y="880"/>
                  </a:cubicBezTo>
                  <a:cubicBezTo>
                    <a:pt x="1802" y="880"/>
                    <a:pt x="2231" y="719"/>
                    <a:pt x="2605" y="398"/>
                  </a:cubicBezTo>
                  <a:cubicBezTo>
                    <a:pt x="2694" y="327"/>
                    <a:pt x="2712" y="184"/>
                    <a:pt x="2641" y="77"/>
                  </a:cubicBezTo>
                  <a:cubicBezTo>
                    <a:pt x="2592" y="28"/>
                    <a:pt x="2527" y="0"/>
                    <a:pt x="2463" y="0"/>
                  </a:cubicBezTo>
                  <a:cubicBezTo>
                    <a:pt x="2411" y="0"/>
                    <a:pt x="2360" y="19"/>
                    <a:pt x="2320" y="59"/>
                  </a:cubicBezTo>
                  <a:cubicBezTo>
                    <a:pt x="2034" y="300"/>
                    <a:pt x="1695" y="420"/>
                    <a:pt x="1356" y="420"/>
                  </a:cubicBezTo>
                  <a:cubicBezTo>
                    <a:pt x="1017" y="420"/>
                    <a:pt x="678" y="300"/>
                    <a:pt x="393" y="59"/>
                  </a:cubicBezTo>
                  <a:cubicBezTo>
                    <a:pt x="353" y="19"/>
                    <a:pt x="302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9" name="Google Shape;41579;p72">
              <a:extLst>
                <a:ext uri="{FF2B5EF4-FFF2-40B4-BE49-F238E27FC236}">
                  <a16:creationId xmlns:a16="http://schemas.microsoft.com/office/drawing/2014/main" id="{BDB26FA7-64A6-F94C-2D95-B263FD589FFD}"/>
                </a:ext>
              </a:extLst>
            </p:cNvPr>
            <p:cNvSpPr/>
            <p:nvPr/>
          </p:nvSpPr>
          <p:spPr>
            <a:xfrm>
              <a:off x="7338893" y="2862298"/>
              <a:ext cx="11971" cy="23915"/>
            </a:xfrm>
            <a:custGeom>
              <a:avLst/>
              <a:gdLst/>
              <a:ahLst/>
              <a:cxnLst/>
              <a:rect l="l" t="t" r="r" b="b"/>
              <a:pathLst>
                <a:path w="447" h="893" extrusionOk="0">
                  <a:moveTo>
                    <a:pt x="232" y="0"/>
                  </a:moveTo>
                  <a:cubicBezTo>
                    <a:pt x="107" y="0"/>
                    <a:pt x="0" y="90"/>
                    <a:pt x="0" y="215"/>
                  </a:cubicBezTo>
                  <a:lnTo>
                    <a:pt x="0" y="678"/>
                  </a:lnTo>
                  <a:cubicBezTo>
                    <a:pt x="0" y="803"/>
                    <a:pt x="107" y="893"/>
                    <a:pt x="232" y="893"/>
                  </a:cubicBezTo>
                  <a:cubicBezTo>
                    <a:pt x="357" y="893"/>
                    <a:pt x="446" y="803"/>
                    <a:pt x="446" y="678"/>
                  </a:cubicBezTo>
                  <a:lnTo>
                    <a:pt x="446" y="215"/>
                  </a:lnTo>
                  <a:cubicBezTo>
                    <a:pt x="446" y="90"/>
                    <a:pt x="357" y="0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0" name="Google Shape;41580;p72">
              <a:extLst>
                <a:ext uri="{FF2B5EF4-FFF2-40B4-BE49-F238E27FC236}">
                  <a16:creationId xmlns:a16="http://schemas.microsoft.com/office/drawing/2014/main" id="{08E0F1E8-7F14-E3E1-3E55-72F4BB1BBD7B}"/>
                </a:ext>
              </a:extLst>
            </p:cNvPr>
            <p:cNvSpPr/>
            <p:nvPr/>
          </p:nvSpPr>
          <p:spPr>
            <a:xfrm>
              <a:off x="7242858" y="2862298"/>
              <a:ext cx="11971" cy="23915"/>
            </a:xfrm>
            <a:custGeom>
              <a:avLst/>
              <a:gdLst/>
              <a:ahLst/>
              <a:cxnLst/>
              <a:rect l="l" t="t" r="r" b="b"/>
              <a:pathLst>
                <a:path w="447" h="893" extrusionOk="0">
                  <a:moveTo>
                    <a:pt x="214" y="0"/>
                  </a:moveTo>
                  <a:cubicBezTo>
                    <a:pt x="89" y="0"/>
                    <a:pt x="0" y="90"/>
                    <a:pt x="0" y="215"/>
                  </a:cubicBezTo>
                  <a:lnTo>
                    <a:pt x="0" y="678"/>
                  </a:lnTo>
                  <a:cubicBezTo>
                    <a:pt x="0" y="803"/>
                    <a:pt x="89" y="893"/>
                    <a:pt x="214" y="893"/>
                  </a:cubicBezTo>
                  <a:cubicBezTo>
                    <a:pt x="339" y="893"/>
                    <a:pt x="446" y="803"/>
                    <a:pt x="446" y="678"/>
                  </a:cubicBezTo>
                  <a:lnTo>
                    <a:pt x="446" y="215"/>
                  </a:lnTo>
                  <a:cubicBezTo>
                    <a:pt x="446" y="90"/>
                    <a:pt x="339" y="0"/>
                    <a:pt x="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1" name="Google Shape;41581;p72">
              <a:extLst>
                <a:ext uri="{FF2B5EF4-FFF2-40B4-BE49-F238E27FC236}">
                  <a16:creationId xmlns:a16="http://schemas.microsoft.com/office/drawing/2014/main" id="{ABBAE4EF-2123-7F1E-4692-223927BB0B4F}"/>
                </a:ext>
              </a:extLst>
            </p:cNvPr>
            <p:cNvSpPr/>
            <p:nvPr/>
          </p:nvSpPr>
          <p:spPr>
            <a:xfrm>
              <a:off x="7275824" y="2721326"/>
              <a:ext cx="42071" cy="56908"/>
            </a:xfrm>
            <a:custGeom>
              <a:avLst/>
              <a:gdLst/>
              <a:ahLst/>
              <a:cxnLst/>
              <a:rect l="l" t="t" r="r" b="b"/>
              <a:pathLst>
                <a:path w="1571" h="2125" extrusionOk="0">
                  <a:moveTo>
                    <a:pt x="0" y="1"/>
                  </a:moveTo>
                  <a:lnTo>
                    <a:pt x="232" y="1642"/>
                  </a:lnTo>
                  <a:cubicBezTo>
                    <a:pt x="268" y="1910"/>
                    <a:pt x="500" y="2124"/>
                    <a:pt x="785" y="2124"/>
                  </a:cubicBezTo>
                  <a:cubicBezTo>
                    <a:pt x="1071" y="2124"/>
                    <a:pt x="1303" y="1910"/>
                    <a:pt x="1338" y="1642"/>
                  </a:cubicBezTo>
                  <a:lnTo>
                    <a:pt x="15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2" name="Google Shape;41582;p72">
              <a:extLst>
                <a:ext uri="{FF2B5EF4-FFF2-40B4-BE49-F238E27FC236}">
                  <a16:creationId xmlns:a16="http://schemas.microsoft.com/office/drawing/2014/main" id="{7B71183E-E48F-E33E-CC71-BCC8279F4C9C}"/>
                </a:ext>
              </a:extLst>
            </p:cNvPr>
            <p:cNvSpPr/>
            <p:nvPr/>
          </p:nvSpPr>
          <p:spPr>
            <a:xfrm>
              <a:off x="7355149" y="3060608"/>
              <a:ext cx="21049" cy="12453"/>
            </a:xfrm>
            <a:custGeom>
              <a:avLst/>
              <a:gdLst/>
              <a:ahLst/>
              <a:cxnLst/>
              <a:rect l="l" t="t" r="r" b="b"/>
              <a:pathLst>
                <a:path w="786" h="465" extrusionOk="0">
                  <a:moveTo>
                    <a:pt x="232" y="0"/>
                  </a:moveTo>
                  <a:cubicBezTo>
                    <a:pt x="107" y="0"/>
                    <a:pt x="0" y="107"/>
                    <a:pt x="0" y="232"/>
                  </a:cubicBezTo>
                  <a:cubicBezTo>
                    <a:pt x="0" y="357"/>
                    <a:pt x="107" y="464"/>
                    <a:pt x="232" y="464"/>
                  </a:cubicBezTo>
                  <a:lnTo>
                    <a:pt x="553" y="464"/>
                  </a:lnTo>
                  <a:cubicBezTo>
                    <a:pt x="678" y="464"/>
                    <a:pt x="785" y="357"/>
                    <a:pt x="785" y="232"/>
                  </a:cubicBezTo>
                  <a:cubicBezTo>
                    <a:pt x="785" y="107"/>
                    <a:pt x="678" y="0"/>
                    <a:pt x="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3" name="Google Shape;41583;p72">
              <a:extLst>
                <a:ext uri="{FF2B5EF4-FFF2-40B4-BE49-F238E27FC236}">
                  <a16:creationId xmlns:a16="http://schemas.microsoft.com/office/drawing/2014/main" id="{4C7ED279-895A-329D-628B-7C0F93075538}"/>
                </a:ext>
              </a:extLst>
            </p:cNvPr>
            <p:cNvSpPr/>
            <p:nvPr/>
          </p:nvSpPr>
          <p:spPr>
            <a:xfrm>
              <a:off x="7217523" y="3060608"/>
              <a:ext cx="21049" cy="12453"/>
            </a:xfrm>
            <a:custGeom>
              <a:avLst/>
              <a:gdLst/>
              <a:ahLst/>
              <a:cxnLst/>
              <a:rect l="l" t="t" r="r" b="b"/>
              <a:pathLst>
                <a:path w="786" h="465" extrusionOk="0">
                  <a:moveTo>
                    <a:pt x="232" y="0"/>
                  </a:moveTo>
                  <a:cubicBezTo>
                    <a:pt x="107" y="0"/>
                    <a:pt x="0" y="107"/>
                    <a:pt x="0" y="232"/>
                  </a:cubicBezTo>
                  <a:cubicBezTo>
                    <a:pt x="0" y="357"/>
                    <a:pt x="107" y="464"/>
                    <a:pt x="232" y="464"/>
                  </a:cubicBezTo>
                  <a:lnTo>
                    <a:pt x="554" y="464"/>
                  </a:lnTo>
                  <a:cubicBezTo>
                    <a:pt x="678" y="464"/>
                    <a:pt x="785" y="357"/>
                    <a:pt x="785" y="232"/>
                  </a:cubicBezTo>
                  <a:cubicBezTo>
                    <a:pt x="785" y="107"/>
                    <a:pt x="678" y="0"/>
                    <a:pt x="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74" name="Google Shape;42381;p72">
            <a:extLst>
              <a:ext uri="{FF2B5EF4-FFF2-40B4-BE49-F238E27FC236}">
                <a16:creationId xmlns:a16="http://schemas.microsoft.com/office/drawing/2014/main" id="{971EAD0A-5154-5463-293D-0FD71ED676F0}"/>
              </a:ext>
            </a:extLst>
          </p:cNvPr>
          <p:cNvGrpSpPr/>
          <p:nvPr/>
        </p:nvGrpSpPr>
        <p:grpSpPr>
          <a:xfrm>
            <a:off x="7974392" y="3351558"/>
            <a:ext cx="404811" cy="309973"/>
            <a:chOff x="5594475" y="3410500"/>
            <a:chExt cx="375625" cy="287625"/>
          </a:xfrm>
        </p:grpSpPr>
        <p:sp>
          <p:nvSpPr>
            <p:cNvPr id="38975" name="Google Shape;42382;p72">
              <a:extLst>
                <a:ext uri="{FF2B5EF4-FFF2-40B4-BE49-F238E27FC236}">
                  <a16:creationId xmlns:a16="http://schemas.microsoft.com/office/drawing/2014/main" id="{24F2941D-CA9B-0D9D-718A-E0A30272E18A}"/>
                </a:ext>
              </a:extLst>
            </p:cNvPr>
            <p:cNvSpPr/>
            <p:nvPr/>
          </p:nvSpPr>
          <p:spPr>
            <a:xfrm>
              <a:off x="5609200" y="3446075"/>
              <a:ext cx="324750" cy="106625"/>
            </a:xfrm>
            <a:custGeom>
              <a:avLst/>
              <a:gdLst/>
              <a:ahLst/>
              <a:cxnLst/>
              <a:rect l="l" t="t" r="r" b="b"/>
              <a:pathLst>
                <a:path w="12990" h="4265" extrusionOk="0">
                  <a:moveTo>
                    <a:pt x="6228" y="0"/>
                  </a:moveTo>
                  <a:lnTo>
                    <a:pt x="2659" y="1303"/>
                  </a:lnTo>
                  <a:cubicBezTo>
                    <a:pt x="2659" y="1321"/>
                    <a:pt x="2641" y="1321"/>
                    <a:pt x="2623" y="1321"/>
                  </a:cubicBezTo>
                  <a:lnTo>
                    <a:pt x="2570" y="1321"/>
                  </a:lnTo>
                  <a:cubicBezTo>
                    <a:pt x="1785" y="1321"/>
                    <a:pt x="1160" y="1945"/>
                    <a:pt x="1160" y="2730"/>
                  </a:cubicBezTo>
                  <a:cubicBezTo>
                    <a:pt x="1160" y="2802"/>
                    <a:pt x="1107" y="2837"/>
                    <a:pt x="1053" y="2855"/>
                  </a:cubicBezTo>
                  <a:cubicBezTo>
                    <a:pt x="554" y="2962"/>
                    <a:pt x="161" y="3337"/>
                    <a:pt x="1" y="3819"/>
                  </a:cubicBezTo>
                  <a:lnTo>
                    <a:pt x="7031" y="4265"/>
                  </a:lnTo>
                  <a:lnTo>
                    <a:pt x="12990" y="3819"/>
                  </a:lnTo>
                  <a:cubicBezTo>
                    <a:pt x="12847" y="3337"/>
                    <a:pt x="12437" y="2962"/>
                    <a:pt x="11937" y="2855"/>
                  </a:cubicBezTo>
                  <a:cubicBezTo>
                    <a:pt x="11884" y="2837"/>
                    <a:pt x="11848" y="2730"/>
                    <a:pt x="11848" y="2730"/>
                  </a:cubicBezTo>
                  <a:cubicBezTo>
                    <a:pt x="11848" y="1999"/>
                    <a:pt x="11295" y="1392"/>
                    <a:pt x="10581" y="1321"/>
                  </a:cubicBezTo>
                  <a:lnTo>
                    <a:pt x="62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6" name="Google Shape;42383;p72">
              <a:extLst>
                <a:ext uri="{FF2B5EF4-FFF2-40B4-BE49-F238E27FC236}">
                  <a16:creationId xmlns:a16="http://schemas.microsoft.com/office/drawing/2014/main" id="{868254E9-9158-6954-39E4-FDC122B19A7A}"/>
                </a:ext>
              </a:extLst>
            </p:cNvPr>
            <p:cNvSpPr/>
            <p:nvPr/>
          </p:nvSpPr>
          <p:spPr>
            <a:xfrm>
              <a:off x="5869700" y="3479075"/>
              <a:ext cx="83000" cy="62475"/>
            </a:xfrm>
            <a:custGeom>
              <a:avLst/>
              <a:gdLst/>
              <a:ahLst/>
              <a:cxnLst/>
              <a:rect l="l" t="t" r="r" b="b"/>
              <a:pathLst>
                <a:path w="3320" h="2499" extrusionOk="0">
                  <a:moveTo>
                    <a:pt x="0" y="1"/>
                  </a:moveTo>
                  <a:cubicBezTo>
                    <a:pt x="714" y="72"/>
                    <a:pt x="1267" y="679"/>
                    <a:pt x="1267" y="1410"/>
                  </a:cubicBezTo>
                  <a:cubicBezTo>
                    <a:pt x="1267" y="1482"/>
                    <a:pt x="1321" y="1517"/>
                    <a:pt x="1374" y="1535"/>
                  </a:cubicBezTo>
                  <a:cubicBezTo>
                    <a:pt x="1874" y="1642"/>
                    <a:pt x="2266" y="2017"/>
                    <a:pt x="2427" y="2499"/>
                  </a:cubicBezTo>
                  <a:lnTo>
                    <a:pt x="3319" y="2499"/>
                  </a:lnTo>
                  <a:cubicBezTo>
                    <a:pt x="3176" y="2017"/>
                    <a:pt x="2766" y="1642"/>
                    <a:pt x="2284" y="1535"/>
                  </a:cubicBezTo>
                  <a:cubicBezTo>
                    <a:pt x="2213" y="1517"/>
                    <a:pt x="2177" y="1482"/>
                    <a:pt x="2177" y="1410"/>
                  </a:cubicBezTo>
                  <a:cubicBezTo>
                    <a:pt x="2177" y="679"/>
                    <a:pt x="1624" y="72"/>
                    <a:pt x="9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7" name="Google Shape;42384;p72">
              <a:extLst>
                <a:ext uri="{FF2B5EF4-FFF2-40B4-BE49-F238E27FC236}">
                  <a16:creationId xmlns:a16="http://schemas.microsoft.com/office/drawing/2014/main" id="{C89667BA-ADED-0E4D-F6EF-63A99C54A6DF}"/>
                </a:ext>
              </a:extLst>
            </p:cNvPr>
            <p:cNvSpPr/>
            <p:nvPr/>
          </p:nvSpPr>
          <p:spPr>
            <a:xfrm>
              <a:off x="5665850" y="3410775"/>
              <a:ext cx="223050" cy="76750"/>
            </a:xfrm>
            <a:custGeom>
              <a:avLst/>
              <a:gdLst/>
              <a:ahLst/>
              <a:cxnLst/>
              <a:rect l="l" t="t" r="r" b="b"/>
              <a:pathLst>
                <a:path w="8922" h="3070" extrusionOk="0">
                  <a:moveTo>
                    <a:pt x="4091" y="1"/>
                  </a:moveTo>
                  <a:cubicBezTo>
                    <a:pt x="4041" y="1"/>
                    <a:pt x="3991" y="1"/>
                    <a:pt x="3944" y="3"/>
                  </a:cubicBezTo>
                  <a:cubicBezTo>
                    <a:pt x="3016" y="56"/>
                    <a:pt x="2213" y="253"/>
                    <a:pt x="1570" y="485"/>
                  </a:cubicBezTo>
                  <a:cubicBezTo>
                    <a:pt x="1558" y="638"/>
                    <a:pt x="1425" y="718"/>
                    <a:pt x="1273" y="718"/>
                  </a:cubicBezTo>
                  <a:cubicBezTo>
                    <a:pt x="1212" y="718"/>
                    <a:pt x="1149" y="706"/>
                    <a:pt x="1089" y="681"/>
                  </a:cubicBezTo>
                  <a:cubicBezTo>
                    <a:pt x="964" y="734"/>
                    <a:pt x="857" y="788"/>
                    <a:pt x="750" y="859"/>
                  </a:cubicBezTo>
                  <a:cubicBezTo>
                    <a:pt x="250" y="1109"/>
                    <a:pt x="0" y="1680"/>
                    <a:pt x="143" y="2197"/>
                  </a:cubicBezTo>
                  <a:cubicBezTo>
                    <a:pt x="339" y="2215"/>
                    <a:pt x="411" y="2340"/>
                    <a:pt x="339" y="2608"/>
                  </a:cubicBezTo>
                  <a:cubicBezTo>
                    <a:pt x="569" y="2905"/>
                    <a:pt x="922" y="3070"/>
                    <a:pt x="1281" y="3070"/>
                  </a:cubicBezTo>
                  <a:cubicBezTo>
                    <a:pt x="1396" y="3070"/>
                    <a:pt x="1512" y="3053"/>
                    <a:pt x="1624" y="3018"/>
                  </a:cubicBezTo>
                  <a:cubicBezTo>
                    <a:pt x="1759" y="2853"/>
                    <a:pt x="1996" y="2738"/>
                    <a:pt x="2142" y="2738"/>
                  </a:cubicBezTo>
                  <a:cubicBezTo>
                    <a:pt x="2169" y="2738"/>
                    <a:pt x="2193" y="2742"/>
                    <a:pt x="2213" y="2751"/>
                  </a:cubicBezTo>
                  <a:cubicBezTo>
                    <a:pt x="2855" y="2447"/>
                    <a:pt x="3498" y="2287"/>
                    <a:pt x="4104" y="2197"/>
                  </a:cubicBezTo>
                  <a:cubicBezTo>
                    <a:pt x="4206" y="2114"/>
                    <a:pt x="4312" y="2079"/>
                    <a:pt x="4408" y="2079"/>
                  </a:cubicBezTo>
                  <a:cubicBezTo>
                    <a:pt x="4498" y="2079"/>
                    <a:pt x="4579" y="2110"/>
                    <a:pt x="4639" y="2162"/>
                  </a:cubicBezTo>
                  <a:cubicBezTo>
                    <a:pt x="4746" y="2156"/>
                    <a:pt x="4851" y="2154"/>
                    <a:pt x="4955" y="2154"/>
                  </a:cubicBezTo>
                  <a:cubicBezTo>
                    <a:pt x="5548" y="2154"/>
                    <a:pt x="6099" y="2237"/>
                    <a:pt x="6584" y="2358"/>
                  </a:cubicBezTo>
                  <a:cubicBezTo>
                    <a:pt x="6647" y="2342"/>
                    <a:pt x="6706" y="2334"/>
                    <a:pt x="6761" y="2334"/>
                  </a:cubicBezTo>
                  <a:cubicBezTo>
                    <a:pt x="6895" y="2334"/>
                    <a:pt x="7003" y="2382"/>
                    <a:pt x="7066" y="2483"/>
                  </a:cubicBezTo>
                  <a:cubicBezTo>
                    <a:pt x="7512" y="2626"/>
                    <a:pt x="7887" y="2786"/>
                    <a:pt x="8154" y="2911"/>
                  </a:cubicBezTo>
                  <a:lnTo>
                    <a:pt x="8922" y="2751"/>
                  </a:lnTo>
                  <a:cubicBezTo>
                    <a:pt x="8351" y="1519"/>
                    <a:pt x="6085" y="253"/>
                    <a:pt x="6085" y="253"/>
                  </a:cubicBezTo>
                  <a:cubicBezTo>
                    <a:pt x="5316" y="89"/>
                    <a:pt x="4638" y="1"/>
                    <a:pt x="4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8" name="Google Shape;42385;p72">
              <a:extLst>
                <a:ext uri="{FF2B5EF4-FFF2-40B4-BE49-F238E27FC236}">
                  <a16:creationId xmlns:a16="http://schemas.microsoft.com/office/drawing/2014/main" id="{2E9A6367-621D-F1F3-DE1E-64300227081A}"/>
                </a:ext>
              </a:extLst>
            </p:cNvPr>
            <p:cNvSpPr/>
            <p:nvPr/>
          </p:nvSpPr>
          <p:spPr>
            <a:xfrm>
              <a:off x="5764425" y="3410825"/>
              <a:ext cx="132050" cy="77525"/>
            </a:xfrm>
            <a:custGeom>
              <a:avLst/>
              <a:gdLst/>
              <a:ahLst/>
              <a:cxnLst/>
              <a:rect l="l" t="t" r="r" b="b"/>
              <a:pathLst>
                <a:path w="5282" h="3101" extrusionOk="0">
                  <a:moveTo>
                    <a:pt x="1" y="1"/>
                  </a:moveTo>
                  <a:cubicBezTo>
                    <a:pt x="54" y="1"/>
                    <a:pt x="125" y="19"/>
                    <a:pt x="179" y="19"/>
                  </a:cubicBezTo>
                  <a:cubicBezTo>
                    <a:pt x="357" y="19"/>
                    <a:pt x="554" y="19"/>
                    <a:pt x="714" y="72"/>
                  </a:cubicBezTo>
                  <a:cubicBezTo>
                    <a:pt x="875" y="90"/>
                    <a:pt x="1018" y="108"/>
                    <a:pt x="1178" y="144"/>
                  </a:cubicBezTo>
                  <a:cubicBezTo>
                    <a:pt x="1178" y="144"/>
                    <a:pt x="2177" y="340"/>
                    <a:pt x="3070" y="946"/>
                  </a:cubicBezTo>
                  <a:cubicBezTo>
                    <a:pt x="3284" y="964"/>
                    <a:pt x="3480" y="1107"/>
                    <a:pt x="3623" y="1375"/>
                  </a:cubicBezTo>
                  <a:cubicBezTo>
                    <a:pt x="3890" y="1642"/>
                    <a:pt x="4140" y="1946"/>
                    <a:pt x="4301" y="2338"/>
                  </a:cubicBezTo>
                  <a:cubicBezTo>
                    <a:pt x="4408" y="2534"/>
                    <a:pt x="4354" y="2766"/>
                    <a:pt x="4211" y="2909"/>
                  </a:cubicBezTo>
                  <a:cubicBezTo>
                    <a:pt x="4301" y="2963"/>
                    <a:pt x="4390" y="2998"/>
                    <a:pt x="4461" y="3034"/>
                  </a:cubicBezTo>
                  <a:cubicBezTo>
                    <a:pt x="4542" y="3079"/>
                    <a:pt x="4631" y="3101"/>
                    <a:pt x="4720" y="3101"/>
                  </a:cubicBezTo>
                  <a:cubicBezTo>
                    <a:pt x="4809" y="3101"/>
                    <a:pt x="4898" y="3079"/>
                    <a:pt x="4979" y="3034"/>
                  </a:cubicBezTo>
                  <a:cubicBezTo>
                    <a:pt x="4943" y="2891"/>
                    <a:pt x="5139" y="2713"/>
                    <a:pt x="5246" y="2659"/>
                  </a:cubicBezTo>
                  <a:cubicBezTo>
                    <a:pt x="5282" y="2552"/>
                    <a:pt x="5264" y="2445"/>
                    <a:pt x="5211" y="2338"/>
                  </a:cubicBezTo>
                  <a:cubicBezTo>
                    <a:pt x="4854" y="1517"/>
                    <a:pt x="4140" y="982"/>
                    <a:pt x="3480" y="661"/>
                  </a:cubicBezTo>
                  <a:cubicBezTo>
                    <a:pt x="3301" y="643"/>
                    <a:pt x="3123" y="554"/>
                    <a:pt x="2980" y="429"/>
                  </a:cubicBezTo>
                  <a:cubicBezTo>
                    <a:pt x="2481" y="215"/>
                    <a:pt x="2088" y="144"/>
                    <a:pt x="2088" y="144"/>
                  </a:cubicBezTo>
                  <a:cubicBezTo>
                    <a:pt x="1589" y="54"/>
                    <a:pt x="1125" y="1"/>
                    <a:pt x="679" y="1"/>
                  </a:cubicBezTo>
                  <a:cubicBezTo>
                    <a:pt x="616" y="10"/>
                    <a:pt x="536" y="14"/>
                    <a:pt x="447" y="14"/>
                  </a:cubicBezTo>
                  <a:cubicBezTo>
                    <a:pt x="357" y="14"/>
                    <a:pt x="259" y="10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9" name="Google Shape;42386;p72">
              <a:extLst>
                <a:ext uri="{FF2B5EF4-FFF2-40B4-BE49-F238E27FC236}">
                  <a16:creationId xmlns:a16="http://schemas.microsoft.com/office/drawing/2014/main" id="{102A4B83-034D-F65D-26D2-2603EC1EFDE3}"/>
                </a:ext>
              </a:extLst>
            </p:cNvPr>
            <p:cNvSpPr/>
            <p:nvPr/>
          </p:nvSpPr>
          <p:spPr>
            <a:xfrm>
              <a:off x="5669425" y="3411275"/>
              <a:ext cx="210100" cy="74975"/>
            </a:xfrm>
            <a:custGeom>
              <a:avLst/>
              <a:gdLst/>
              <a:ahLst/>
              <a:cxnLst/>
              <a:rect l="l" t="t" r="r" b="b"/>
              <a:pathLst>
                <a:path w="8404" h="2999" extrusionOk="0">
                  <a:moveTo>
                    <a:pt x="3979" y="1"/>
                  </a:moveTo>
                  <a:lnTo>
                    <a:pt x="4425" y="839"/>
                  </a:lnTo>
                  <a:cubicBezTo>
                    <a:pt x="3925" y="839"/>
                    <a:pt x="3426" y="911"/>
                    <a:pt x="2926" y="1000"/>
                  </a:cubicBezTo>
                  <a:cubicBezTo>
                    <a:pt x="2712" y="1053"/>
                    <a:pt x="2516" y="1089"/>
                    <a:pt x="2337" y="1143"/>
                  </a:cubicBezTo>
                  <a:lnTo>
                    <a:pt x="1427" y="465"/>
                  </a:lnTo>
                  <a:cubicBezTo>
                    <a:pt x="1267" y="536"/>
                    <a:pt x="1088" y="589"/>
                    <a:pt x="946" y="661"/>
                  </a:cubicBezTo>
                  <a:lnTo>
                    <a:pt x="1802" y="1321"/>
                  </a:lnTo>
                  <a:cubicBezTo>
                    <a:pt x="839" y="1642"/>
                    <a:pt x="179" y="2070"/>
                    <a:pt x="0" y="2177"/>
                  </a:cubicBezTo>
                  <a:cubicBezTo>
                    <a:pt x="36" y="2267"/>
                    <a:pt x="71" y="2374"/>
                    <a:pt x="125" y="2463"/>
                  </a:cubicBezTo>
                  <a:cubicBezTo>
                    <a:pt x="143" y="2499"/>
                    <a:pt x="179" y="2552"/>
                    <a:pt x="196" y="2588"/>
                  </a:cubicBezTo>
                  <a:lnTo>
                    <a:pt x="214" y="2588"/>
                  </a:lnTo>
                  <a:cubicBezTo>
                    <a:pt x="214" y="2570"/>
                    <a:pt x="892" y="2124"/>
                    <a:pt x="1927" y="1749"/>
                  </a:cubicBezTo>
                  <a:lnTo>
                    <a:pt x="1927" y="1749"/>
                  </a:lnTo>
                  <a:lnTo>
                    <a:pt x="1481" y="2998"/>
                  </a:lnTo>
                  <a:cubicBezTo>
                    <a:pt x="1570" y="2980"/>
                    <a:pt x="1642" y="2945"/>
                    <a:pt x="1713" y="2909"/>
                  </a:cubicBezTo>
                  <a:lnTo>
                    <a:pt x="1802" y="2855"/>
                  </a:lnTo>
                  <a:cubicBezTo>
                    <a:pt x="1891" y="2802"/>
                    <a:pt x="1981" y="2766"/>
                    <a:pt x="2070" y="2731"/>
                  </a:cubicBezTo>
                  <a:lnTo>
                    <a:pt x="2462" y="1589"/>
                  </a:lnTo>
                  <a:cubicBezTo>
                    <a:pt x="2641" y="1535"/>
                    <a:pt x="2837" y="1482"/>
                    <a:pt x="3033" y="1446"/>
                  </a:cubicBezTo>
                  <a:cubicBezTo>
                    <a:pt x="3515" y="1357"/>
                    <a:pt x="3979" y="1303"/>
                    <a:pt x="4443" y="1303"/>
                  </a:cubicBezTo>
                  <a:lnTo>
                    <a:pt x="3961" y="2177"/>
                  </a:lnTo>
                  <a:cubicBezTo>
                    <a:pt x="4157" y="2160"/>
                    <a:pt x="4336" y="2142"/>
                    <a:pt x="4496" y="2142"/>
                  </a:cubicBezTo>
                  <a:lnTo>
                    <a:pt x="4942" y="1321"/>
                  </a:lnTo>
                  <a:cubicBezTo>
                    <a:pt x="5621" y="1357"/>
                    <a:pt x="6263" y="1517"/>
                    <a:pt x="6887" y="1785"/>
                  </a:cubicBezTo>
                  <a:lnTo>
                    <a:pt x="6441" y="2338"/>
                  </a:lnTo>
                  <a:cubicBezTo>
                    <a:pt x="6602" y="2374"/>
                    <a:pt x="6762" y="2427"/>
                    <a:pt x="6923" y="2463"/>
                  </a:cubicBezTo>
                  <a:lnTo>
                    <a:pt x="7316" y="1981"/>
                  </a:lnTo>
                  <a:cubicBezTo>
                    <a:pt x="7601" y="2142"/>
                    <a:pt x="7887" y="2302"/>
                    <a:pt x="8154" y="2516"/>
                  </a:cubicBezTo>
                  <a:cubicBezTo>
                    <a:pt x="8404" y="2427"/>
                    <a:pt x="8208" y="1981"/>
                    <a:pt x="7762" y="1714"/>
                  </a:cubicBezTo>
                  <a:cubicBezTo>
                    <a:pt x="7655" y="1660"/>
                    <a:pt x="7548" y="1606"/>
                    <a:pt x="7458" y="1553"/>
                  </a:cubicBezTo>
                  <a:lnTo>
                    <a:pt x="7423" y="1357"/>
                  </a:lnTo>
                  <a:lnTo>
                    <a:pt x="7209" y="750"/>
                  </a:lnTo>
                  <a:lnTo>
                    <a:pt x="6870" y="928"/>
                  </a:lnTo>
                  <a:lnTo>
                    <a:pt x="6941" y="1321"/>
                  </a:lnTo>
                  <a:cubicBezTo>
                    <a:pt x="6602" y="1178"/>
                    <a:pt x="6245" y="1071"/>
                    <a:pt x="5870" y="1000"/>
                  </a:cubicBezTo>
                  <a:cubicBezTo>
                    <a:pt x="5567" y="928"/>
                    <a:pt x="5264" y="893"/>
                    <a:pt x="4942" y="857"/>
                  </a:cubicBezTo>
                  <a:lnTo>
                    <a:pt x="4514" y="54"/>
                  </a:lnTo>
                  <a:lnTo>
                    <a:pt x="437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0" name="Google Shape;42387;p72">
              <a:extLst>
                <a:ext uri="{FF2B5EF4-FFF2-40B4-BE49-F238E27FC236}">
                  <a16:creationId xmlns:a16="http://schemas.microsoft.com/office/drawing/2014/main" id="{1DEAE71A-39E6-5C61-E8CA-448457141F53}"/>
                </a:ext>
              </a:extLst>
            </p:cNvPr>
            <p:cNvSpPr/>
            <p:nvPr/>
          </p:nvSpPr>
          <p:spPr>
            <a:xfrm>
              <a:off x="5768450" y="3410500"/>
              <a:ext cx="13850" cy="2150"/>
            </a:xfrm>
            <a:custGeom>
              <a:avLst/>
              <a:gdLst/>
              <a:ahLst/>
              <a:cxnLst/>
              <a:rect l="l" t="t" r="r" b="b"/>
              <a:pathLst>
                <a:path w="554" h="86" extrusionOk="0">
                  <a:moveTo>
                    <a:pt x="259" y="0"/>
                  </a:moveTo>
                  <a:cubicBezTo>
                    <a:pt x="174" y="0"/>
                    <a:pt x="89" y="5"/>
                    <a:pt x="0" y="14"/>
                  </a:cubicBezTo>
                  <a:lnTo>
                    <a:pt x="18" y="32"/>
                  </a:lnTo>
                  <a:cubicBezTo>
                    <a:pt x="196" y="32"/>
                    <a:pt x="375" y="49"/>
                    <a:pt x="553" y="85"/>
                  </a:cubicBezTo>
                  <a:lnTo>
                    <a:pt x="518" y="14"/>
                  </a:lnTo>
                  <a:cubicBezTo>
                    <a:pt x="428" y="5"/>
                    <a:pt x="344" y="0"/>
                    <a:pt x="259" y="0"/>
                  </a:cubicBezTo>
                  <a:close/>
                </a:path>
              </a:pathLst>
            </a:custGeom>
            <a:solidFill>
              <a:srgbClr val="C85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1" name="Google Shape;42388;p72">
              <a:extLst>
                <a:ext uri="{FF2B5EF4-FFF2-40B4-BE49-F238E27FC236}">
                  <a16:creationId xmlns:a16="http://schemas.microsoft.com/office/drawing/2014/main" id="{FF9F4FC7-4243-08A6-8163-74C51E9A982B}"/>
                </a:ext>
              </a:extLst>
            </p:cNvPr>
            <p:cNvSpPr/>
            <p:nvPr/>
          </p:nvSpPr>
          <p:spPr>
            <a:xfrm>
              <a:off x="5863000" y="3454100"/>
              <a:ext cx="32600" cy="32600"/>
            </a:xfrm>
            <a:custGeom>
              <a:avLst/>
              <a:gdLst/>
              <a:ahLst/>
              <a:cxnLst/>
              <a:rect l="l" t="t" r="r" b="b"/>
              <a:pathLst>
                <a:path w="1304" h="1304" extrusionOk="0">
                  <a:moveTo>
                    <a:pt x="1" y="1"/>
                  </a:moveTo>
                  <a:cubicBezTo>
                    <a:pt x="144" y="179"/>
                    <a:pt x="268" y="375"/>
                    <a:pt x="358" y="589"/>
                  </a:cubicBezTo>
                  <a:cubicBezTo>
                    <a:pt x="393" y="661"/>
                    <a:pt x="411" y="732"/>
                    <a:pt x="411" y="803"/>
                  </a:cubicBezTo>
                  <a:cubicBezTo>
                    <a:pt x="625" y="946"/>
                    <a:pt x="839" y="1125"/>
                    <a:pt x="1036" y="1303"/>
                  </a:cubicBezTo>
                  <a:cubicBezTo>
                    <a:pt x="1071" y="1285"/>
                    <a:pt x="1089" y="1267"/>
                    <a:pt x="1125" y="1250"/>
                  </a:cubicBezTo>
                  <a:cubicBezTo>
                    <a:pt x="1214" y="1160"/>
                    <a:pt x="1285" y="1053"/>
                    <a:pt x="1303" y="928"/>
                  </a:cubicBezTo>
                  <a:cubicBezTo>
                    <a:pt x="893" y="571"/>
                    <a:pt x="447" y="25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2" name="Google Shape;42389;p72">
              <a:extLst>
                <a:ext uri="{FF2B5EF4-FFF2-40B4-BE49-F238E27FC236}">
                  <a16:creationId xmlns:a16="http://schemas.microsoft.com/office/drawing/2014/main" id="{BDCBB7F4-C080-3673-DEFF-446B20B1A3D0}"/>
                </a:ext>
              </a:extLst>
            </p:cNvPr>
            <p:cNvSpPr/>
            <p:nvPr/>
          </p:nvSpPr>
          <p:spPr>
            <a:xfrm>
              <a:off x="5838925" y="3421550"/>
              <a:ext cx="16075" cy="23650"/>
            </a:xfrm>
            <a:custGeom>
              <a:avLst/>
              <a:gdLst/>
              <a:ahLst/>
              <a:cxnLst/>
              <a:rect l="l" t="t" r="r" b="b"/>
              <a:pathLst>
                <a:path w="643" h="946" extrusionOk="0">
                  <a:moveTo>
                    <a:pt x="0" y="0"/>
                  </a:moveTo>
                  <a:lnTo>
                    <a:pt x="90" y="517"/>
                  </a:lnTo>
                  <a:cubicBezTo>
                    <a:pt x="286" y="642"/>
                    <a:pt x="464" y="785"/>
                    <a:pt x="643" y="946"/>
                  </a:cubicBezTo>
                  <a:lnTo>
                    <a:pt x="500" y="232"/>
                  </a:lnTo>
                  <a:cubicBezTo>
                    <a:pt x="339" y="125"/>
                    <a:pt x="161" y="5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3" name="Google Shape;42390;p72">
              <a:extLst>
                <a:ext uri="{FF2B5EF4-FFF2-40B4-BE49-F238E27FC236}">
                  <a16:creationId xmlns:a16="http://schemas.microsoft.com/office/drawing/2014/main" id="{8D8D72BC-9252-A964-56DB-1F27FAC6ED73}"/>
                </a:ext>
              </a:extLst>
            </p:cNvPr>
            <p:cNvSpPr/>
            <p:nvPr/>
          </p:nvSpPr>
          <p:spPr>
            <a:xfrm>
              <a:off x="5855425" y="3506300"/>
              <a:ext cx="15200" cy="15175"/>
            </a:xfrm>
            <a:custGeom>
              <a:avLst/>
              <a:gdLst/>
              <a:ahLst/>
              <a:cxnLst/>
              <a:rect l="l" t="t" r="r" b="b"/>
              <a:pathLst>
                <a:path w="608" h="607" extrusionOk="0">
                  <a:moveTo>
                    <a:pt x="304" y="0"/>
                  </a:moveTo>
                  <a:cubicBezTo>
                    <a:pt x="143" y="0"/>
                    <a:pt x="1" y="143"/>
                    <a:pt x="1" y="303"/>
                  </a:cubicBezTo>
                  <a:cubicBezTo>
                    <a:pt x="1" y="482"/>
                    <a:pt x="143" y="607"/>
                    <a:pt x="304" y="607"/>
                  </a:cubicBezTo>
                  <a:cubicBezTo>
                    <a:pt x="465" y="607"/>
                    <a:pt x="607" y="482"/>
                    <a:pt x="607" y="303"/>
                  </a:cubicBezTo>
                  <a:cubicBezTo>
                    <a:pt x="607" y="143"/>
                    <a:pt x="465" y="0"/>
                    <a:pt x="3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4" name="Google Shape;42391;p72">
              <a:extLst>
                <a:ext uri="{FF2B5EF4-FFF2-40B4-BE49-F238E27FC236}">
                  <a16:creationId xmlns:a16="http://schemas.microsoft.com/office/drawing/2014/main" id="{A51EF477-F804-DFB9-AD3D-3DCD4373D78E}"/>
                </a:ext>
              </a:extLst>
            </p:cNvPr>
            <p:cNvSpPr/>
            <p:nvPr/>
          </p:nvSpPr>
          <p:spPr>
            <a:xfrm>
              <a:off x="5812600" y="3498700"/>
              <a:ext cx="15200" cy="15200"/>
            </a:xfrm>
            <a:custGeom>
              <a:avLst/>
              <a:gdLst/>
              <a:ahLst/>
              <a:cxnLst/>
              <a:rect l="l" t="t" r="r" b="b"/>
              <a:pathLst>
                <a:path w="608" h="608" extrusionOk="0">
                  <a:moveTo>
                    <a:pt x="304" y="1"/>
                  </a:moveTo>
                  <a:cubicBezTo>
                    <a:pt x="125" y="1"/>
                    <a:pt x="1" y="144"/>
                    <a:pt x="1" y="304"/>
                  </a:cubicBezTo>
                  <a:cubicBezTo>
                    <a:pt x="1" y="483"/>
                    <a:pt x="125" y="607"/>
                    <a:pt x="304" y="607"/>
                  </a:cubicBezTo>
                  <a:cubicBezTo>
                    <a:pt x="464" y="607"/>
                    <a:pt x="607" y="483"/>
                    <a:pt x="607" y="304"/>
                  </a:cubicBezTo>
                  <a:cubicBezTo>
                    <a:pt x="607" y="144"/>
                    <a:pt x="464" y="1"/>
                    <a:pt x="3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5" name="Google Shape;42392;p72">
              <a:extLst>
                <a:ext uri="{FF2B5EF4-FFF2-40B4-BE49-F238E27FC236}">
                  <a16:creationId xmlns:a16="http://schemas.microsoft.com/office/drawing/2014/main" id="{99B89254-61E0-CEF5-4FB1-221FE3CECF98}"/>
                </a:ext>
              </a:extLst>
            </p:cNvPr>
            <p:cNvSpPr/>
            <p:nvPr/>
          </p:nvSpPr>
          <p:spPr>
            <a:xfrm>
              <a:off x="5772450" y="3483975"/>
              <a:ext cx="15200" cy="14750"/>
            </a:xfrm>
            <a:custGeom>
              <a:avLst/>
              <a:gdLst/>
              <a:ahLst/>
              <a:cxnLst/>
              <a:rect l="l" t="t" r="r" b="b"/>
              <a:pathLst>
                <a:path w="608" h="590" extrusionOk="0">
                  <a:moveTo>
                    <a:pt x="304" y="1"/>
                  </a:moveTo>
                  <a:cubicBezTo>
                    <a:pt x="144" y="1"/>
                    <a:pt x="1" y="126"/>
                    <a:pt x="1" y="286"/>
                  </a:cubicBezTo>
                  <a:cubicBezTo>
                    <a:pt x="1" y="465"/>
                    <a:pt x="144" y="590"/>
                    <a:pt x="304" y="590"/>
                  </a:cubicBezTo>
                  <a:cubicBezTo>
                    <a:pt x="465" y="590"/>
                    <a:pt x="608" y="465"/>
                    <a:pt x="608" y="286"/>
                  </a:cubicBezTo>
                  <a:cubicBezTo>
                    <a:pt x="608" y="126"/>
                    <a:pt x="465" y="1"/>
                    <a:pt x="3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6" name="Google Shape;42393;p72">
              <a:extLst>
                <a:ext uri="{FF2B5EF4-FFF2-40B4-BE49-F238E27FC236}">
                  <a16:creationId xmlns:a16="http://schemas.microsoft.com/office/drawing/2014/main" id="{CD26DC25-BBC9-797F-75D5-52925526E2EB}"/>
                </a:ext>
              </a:extLst>
            </p:cNvPr>
            <p:cNvSpPr/>
            <p:nvPr/>
          </p:nvSpPr>
          <p:spPr>
            <a:xfrm>
              <a:off x="5689500" y="3506300"/>
              <a:ext cx="15175" cy="15175"/>
            </a:xfrm>
            <a:custGeom>
              <a:avLst/>
              <a:gdLst/>
              <a:ahLst/>
              <a:cxnLst/>
              <a:rect l="l" t="t" r="r" b="b"/>
              <a:pathLst>
                <a:path w="607" h="607" extrusionOk="0">
                  <a:moveTo>
                    <a:pt x="304" y="0"/>
                  </a:moveTo>
                  <a:cubicBezTo>
                    <a:pt x="125" y="0"/>
                    <a:pt x="0" y="143"/>
                    <a:pt x="0" y="303"/>
                  </a:cubicBezTo>
                  <a:cubicBezTo>
                    <a:pt x="0" y="482"/>
                    <a:pt x="125" y="607"/>
                    <a:pt x="304" y="607"/>
                  </a:cubicBezTo>
                  <a:cubicBezTo>
                    <a:pt x="464" y="607"/>
                    <a:pt x="607" y="482"/>
                    <a:pt x="607" y="303"/>
                  </a:cubicBezTo>
                  <a:cubicBezTo>
                    <a:pt x="607" y="143"/>
                    <a:pt x="464" y="0"/>
                    <a:pt x="3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7" name="Google Shape;42394;p72">
              <a:extLst>
                <a:ext uri="{FF2B5EF4-FFF2-40B4-BE49-F238E27FC236}">
                  <a16:creationId xmlns:a16="http://schemas.microsoft.com/office/drawing/2014/main" id="{E02DCD29-C09F-9342-BD01-50948D42D551}"/>
                </a:ext>
              </a:extLst>
            </p:cNvPr>
            <p:cNvSpPr/>
            <p:nvPr/>
          </p:nvSpPr>
          <p:spPr>
            <a:xfrm>
              <a:off x="5734550" y="3498700"/>
              <a:ext cx="15175" cy="15200"/>
            </a:xfrm>
            <a:custGeom>
              <a:avLst/>
              <a:gdLst/>
              <a:ahLst/>
              <a:cxnLst/>
              <a:rect l="l" t="t" r="r" b="b"/>
              <a:pathLst>
                <a:path w="607" h="608" extrusionOk="0">
                  <a:moveTo>
                    <a:pt x="304" y="1"/>
                  </a:moveTo>
                  <a:cubicBezTo>
                    <a:pt x="143" y="1"/>
                    <a:pt x="0" y="144"/>
                    <a:pt x="0" y="304"/>
                  </a:cubicBezTo>
                  <a:cubicBezTo>
                    <a:pt x="0" y="483"/>
                    <a:pt x="143" y="607"/>
                    <a:pt x="304" y="607"/>
                  </a:cubicBezTo>
                  <a:cubicBezTo>
                    <a:pt x="482" y="607"/>
                    <a:pt x="607" y="483"/>
                    <a:pt x="607" y="304"/>
                  </a:cubicBezTo>
                  <a:cubicBezTo>
                    <a:pt x="607" y="144"/>
                    <a:pt x="482" y="1"/>
                    <a:pt x="3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8" name="Google Shape;42395;p72">
              <a:extLst>
                <a:ext uri="{FF2B5EF4-FFF2-40B4-BE49-F238E27FC236}">
                  <a16:creationId xmlns:a16="http://schemas.microsoft.com/office/drawing/2014/main" id="{9F8EA0E9-1DCC-5B5A-19D8-8EFED0BB0DEA}"/>
                </a:ext>
              </a:extLst>
            </p:cNvPr>
            <p:cNvSpPr/>
            <p:nvPr/>
          </p:nvSpPr>
          <p:spPr>
            <a:xfrm>
              <a:off x="5594475" y="3540625"/>
              <a:ext cx="354200" cy="43300"/>
            </a:xfrm>
            <a:custGeom>
              <a:avLst/>
              <a:gdLst/>
              <a:ahLst/>
              <a:cxnLst/>
              <a:rect l="l" t="t" r="r" b="b"/>
              <a:pathLst>
                <a:path w="14168" h="1732" extrusionOk="0">
                  <a:moveTo>
                    <a:pt x="464" y="1"/>
                  </a:moveTo>
                  <a:cubicBezTo>
                    <a:pt x="215" y="1"/>
                    <a:pt x="1" y="215"/>
                    <a:pt x="1" y="465"/>
                  </a:cubicBezTo>
                  <a:lnTo>
                    <a:pt x="1" y="1072"/>
                  </a:lnTo>
                  <a:lnTo>
                    <a:pt x="7512" y="1732"/>
                  </a:lnTo>
                  <a:lnTo>
                    <a:pt x="14114" y="1072"/>
                  </a:lnTo>
                  <a:lnTo>
                    <a:pt x="14168" y="465"/>
                  </a:lnTo>
                  <a:cubicBezTo>
                    <a:pt x="14168" y="215"/>
                    <a:pt x="13971" y="1"/>
                    <a:pt x="137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9" name="Google Shape;42396;p72">
              <a:extLst>
                <a:ext uri="{FF2B5EF4-FFF2-40B4-BE49-F238E27FC236}">
                  <a16:creationId xmlns:a16="http://schemas.microsoft.com/office/drawing/2014/main" id="{3F5F3EF6-7E20-0508-AB3D-D65A410AB0BE}"/>
                </a:ext>
              </a:extLst>
            </p:cNvPr>
            <p:cNvSpPr/>
            <p:nvPr/>
          </p:nvSpPr>
          <p:spPr>
            <a:xfrm>
              <a:off x="5935725" y="3540625"/>
              <a:ext cx="34375" cy="34375"/>
            </a:xfrm>
            <a:custGeom>
              <a:avLst/>
              <a:gdLst/>
              <a:ahLst/>
              <a:cxnLst/>
              <a:rect l="l" t="t" r="r" b="b"/>
              <a:pathLst>
                <a:path w="1375" h="1375" extrusionOk="0">
                  <a:moveTo>
                    <a:pt x="0" y="1"/>
                  </a:moveTo>
                  <a:cubicBezTo>
                    <a:pt x="250" y="1"/>
                    <a:pt x="464" y="215"/>
                    <a:pt x="464" y="465"/>
                  </a:cubicBezTo>
                  <a:lnTo>
                    <a:pt x="464" y="1072"/>
                  </a:lnTo>
                  <a:lnTo>
                    <a:pt x="964" y="1375"/>
                  </a:lnTo>
                  <a:lnTo>
                    <a:pt x="1374" y="1072"/>
                  </a:lnTo>
                  <a:lnTo>
                    <a:pt x="1374" y="465"/>
                  </a:lnTo>
                  <a:cubicBezTo>
                    <a:pt x="1374" y="215"/>
                    <a:pt x="1160" y="1"/>
                    <a:pt x="9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0" name="Google Shape;42397;p72">
              <a:extLst>
                <a:ext uri="{FF2B5EF4-FFF2-40B4-BE49-F238E27FC236}">
                  <a16:creationId xmlns:a16="http://schemas.microsoft.com/office/drawing/2014/main" id="{AC60E5E8-1C74-FF38-8FA7-E72B6D640DE9}"/>
                </a:ext>
              </a:extLst>
            </p:cNvPr>
            <p:cNvSpPr/>
            <p:nvPr/>
          </p:nvSpPr>
          <p:spPr>
            <a:xfrm>
              <a:off x="5594475" y="3567400"/>
              <a:ext cx="360450" cy="130725"/>
            </a:xfrm>
            <a:custGeom>
              <a:avLst/>
              <a:gdLst/>
              <a:ahLst/>
              <a:cxnLst/>
              <a:rect l="l" t="t" r="r" b="b"/>
              <a:pathLst>
                <a:path w="14418" h="5229" extrusionOk="0">
                  <a:moveTo>
                    <a:pt x="1" y="1"/>
                  </a:moveTo>
                  <a:cubicBezTo>
                    <a:pt x="1" y="2891"/>
                    <a:pt x="2356" y="5228"/>
                    <a:pt x="5246" y="5228"/>
                  </a:cubicBezTo>
                  <a:lnTo>
                    <a:pt x="8886" y="5228"/>
                  </a:lnTo>
                  <a:cubicBezTo>
                    <a:pt x="11777" y="5228"/>
                    <a:pt x="14417" y="3177"/>
                    <a:pt x="14417" y="304"/>
                  </a:cubicBezTo>
                  <a:lnTo>
                    <a:pt x="1411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1" name="Google Shape;42398;p72">
              <a:extLst>
                <a:ext uri="{FF2B5EF4-FFF2-40B4-BE49-F238E27FC236}">
                  <a16:creationId xmlns:a16="http://schemas.microsoft.com/office/drawing/2014/main" id="{A5C54869-3515-8C37-41B4-C66AE48CD97D}"/>
                </a:ext>
              </a:extLst>
            </p:cNvPr>
            <p:cNvSpPr/>
            <p:nvPr/>
          </p:nvSpPr>
          <p:spPr>
            <a:xfrm>
              <a:off x="5816625" y="3567400"/>
              <a:ext cx="153475" cy="130725"/>
            </a:xfrm>
            <a:custGeom>
              <a:avLst/>
              <a:gdLst/>
              <a:ahLst/>
              <a:cxnLst/>
              <a:rect l="l" t="t" r="r" b="b"/>
              <a:pathLst>
                <a:path w="6139" h="5229" extrusionOk="0">
                  <a:moveTo>
                    <a:pt x="5228" y="1"/>
                  </a:moveTo>
                  <a:cubicBezTo>
                    <a:pt x="5228" y="2891"/>
                    <a:pt x="2891" y="5228"/>
                    <a:pt x="0" y="5228"/>
                  </a:cubicBezTo>
                  <a:lnTo>
                    <a:pt x="892" y="5228"/>
                  </a:lnTo>
                  <a:cubicBezTo>
                    <a:pt x="3783" y="5228"/>
                    <a:pt x="6138" y="2891"/>
                    <a:pt x="61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2" name="Google Shape;42399;p72">
              <a:extLst>
                <a:ext uri="{FF2B5EF4-FFF2-40B4-BE49-F238E27FC236}">
                  <a16:creationId xmlns:a16="http://schemas.microsoft.com/office/drawing/2014/main" id="{FCAA8C9B-3060-A9B3-2B77-8A29AEDDDB65}"/>
                </a:ext>
              </a:extLst>
            </p:cNvPr>
            <p:cNvSpPr/>
            <p:nvPr/>
          </p:nvSpPr>
          <p:spPr>
            <a:xfrm>
              <a:off x="5665400" y="3608450"/>
              <a:ext cx="49550" cy="48625"/>
            </a:xfrm>
            <a:custGeom>
              <a:avLst/>
              <a:gdLst/>
              <a:ahLst/>
              <a:cxnLst/>
              <a:rect l="l" t="t" r="r" b="b"/>
              <a:pathLst>
                <a:path w="1982" h="1945" extrusionOk="0">
                  <a:moveTo>
                    <a:pt x="984" y="0"/>
                  </a:moveTo>
                  <a:cubicBezTo>
                    <a:pt x="946" y="0"/>
                    <a:pt x="910" y="18"/>
                    <a:pt x="893" y="54"/>
                  </a:cubicBezTo>
                  <a:lnTo>
                    <a:pt x="857" y="125"/>
                  </a:lnTo>
                  <a:cubicBezTo>
                    <a:pt x="696" y="428"/>
                    <a:pt x="447" y="660"/>
                    <a:pt x="143" y="821"/>
                  </a:cubicBezTo>
                  <a:lnTo>
                    <a:pt x="72" y="874"/>
                  </a:lnTo>
                  <a:cubicBezTo>
                    <a:pt x="1" y="910"/>
                    <a:pt x="1" y="1017"/>
                    <a:pt x="72" y="1071"/>
                  </a:cubicBezTo>
                  <a:lnTo>
                    <a:pt x="143" y="1106"/>
                  </a:lnTo>
                  <a:cubicBezTo>
                    <a:pt x="447" y="1267"/>
                    <a:pt x="696" y="1517"/>
                    <a:pt x="857" y="1802"/>
                  </a:cubicBezTo>
                  <a:lnTo>
                    <a:pt x="893" y="1891"/>
                  </a:lnTo>
                  <a:cubicBezTo>
                    <a:pt x="910" y="1927"/>
                    <a:pt x="946" y="1945"/>
                    <a:pt x="984" y="1945"/>
                  </a:cubicBezTo>
                  <a:cubicBezTo>
                    <a:pt x="1022" y="1945"/>
                    <a:pt x="1062" y="1927"/>
                    <a:pt x="1089" y="1891"/>
                  </a:cubicBezTo>
                  <a:lnTo>
                    <a:pt x="1125" y="1802"/>
                  </a:lnTo>
                  <a:cubicBezTo>
                    <a:pt x="1285" y="1517"/>
                    <a:pt x="1535" y="1267"/>
                    <a:pt x="1820" y="1106"/>
                  </a:cubicBezTo>
                  <a:lnTo>
                    <a:pt x="1910" y="1071"/>
                  </a:lnTo>
                  <a:cubicBezTo>
                    <a:pt x="1981" y="1017"/>
                    <a:pt x="1981" y="910"/>
                    <a:pt x="1910" y="874"/>
                  </a:cubicBezTo>
                  <a:lnTo>
                    <a:pt x="1820" y="821"/>
                  </a:lnTo>
                  <a:cubicBezTo>
                    <a:pt x="1535" y="660"/>
                    <a:pt x="1285" y="428"/>
                    <a:pt x="1125" y="125"/>
                  </a:cubicBezTo>
                  <a:lnTo>
                    <a:pt x="1089" y="54"/>
                  </a:lnTo>
                  <a:cubicBezTo>
                    <a:pt x="1062" y="18"/>
                    <a:pt x="1022" y="0"/>
                    <a:pt x="9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3" name="Google Shape;42400;p72">
              <a:extLst>
                <a:ext uri="{FF2B5EF4-FFF2-40B4-BE49-F238E27FC236}">
                  <a16:creationId xmlns:a16="http://schemas.microsoft.com/office/drawing/2014/main" id="{68B1DA3E-3045-6BEC-F9C4-905CC5E35297}"/>
                </a:ext>
              </a:extLst>
            </p:cNvPr>
            <p:cNvSpPr/>
            <p:nvPr/>
          </p:nvSpPr>
          <p:spPr>
            <a:xfrm>
              <a:off x="5748375" y="3599300"/>
              <a:ext cx="67825" cy="66600"/>
            </a:xfrm>
            <a:custGeom>
              <a:avLst/>
              <a:gdLst/>
              <a:ahLst/>
              <a:cxnLst/>
              <a:rect l="l" t="t" r="r" b="b"/>
              <a:pathLst>
                <a:path w="2713" h="2664" extrusionOk="0">
                  <a:moveTo>
                    <a:pt x="1356" y="0"/>
                  </a:moveTo>
                  <a:cubicBezTo>
                    <a:pt x="1307" y="0"/>
                    <a:pt x="1258" y="27"/>
                    <a:pt x="1231" y="81"/>
                  </a:cubicBezTo>
                  <a:lnTo>
                    <a:pt x="1160" y="188"/>
                  </a:lnTo>
                  <a:cubicBezTo>
                    <a:pt x="946" y="580"/>
                    <a:pt x="607" y="919"/>
                    <a:pt x="197" y="1151"/>
                  </a:cubicBezTo>
                  <a:lnTo>
                    <a:pt x="107" y="1205"/>
                  </a:lnTo>
                  <a:cubicBezTo>
                    <a:pt x="0" y="1258"/>
                    <a:pt x="0" y="1401"/>
                    <a:pt x="107" y="1472"/>
                  </a:cubicBezTo>
                  <a:lnTo>
                    <a:pt x="197" y="1526"/>
                  </a:lnTo>
                  <a:cubicBezTo>
                    <a:pt x="607" y="1740"/>
                    <a:pt x="946" y="2079"/>
                    <a:pt x="1160" y="2489"/>
                  </a:cubicBezTo>
                  <a:lnTo>
                    <a:pt x="1231" y="2596"/>
                  </a:lnTo>
                  <a:cubicBezTo>
                    <a:pt x="1258" y="2641"/>
                    <a:pt x="1307" y="2663"/>
                    <a:pt x="1356" y="2663"/>
                  </a:cubicBezTo>
                  <a:cubicBezTo>
                    <a:pt x="1405" y="2663"/>
                    <a:pt x="1454" y="2641"/>
                    <a:pt x="1481" y="2596"/>
                  </a:cubicBezTo>
                  <a:lnTo>
                    <a:pt x="1553" y="2489"/>
                  </a:lnTo>
                  <a:cubicBezTo>
                    <a:pt x="1767" y="2079"/>
                    <a:pt x="2106" y="1740"/>
                    <a:pt x="2498" y="1526"/>
                  </a:cubicBezTo>
                  <a:lnTo>
                    <a:pt x="2605" y="1472"/>
                  </a:lnTo>
                  <a:cubicBezTo>
                    <a:pt x="2712" y="1401"/>
                    <a:pt x="2712" y="1258"/>
                    <a:pt x="2605" y="1205"/>
                  </a:cubicBezTo>
                  <a:lnTo>
                    <a:pt x="2498" y="1151"/>
                  </a:lnTo>
                  <a:cubicBezTo>
                    <a:pt x="2106" y="919"/>
                    <a:pt x="1767" y="580"/>
                    <a:pt x="1553" y="188"/>
                  </a:cubicBezTo>
                  <a:lnTo>
                    <a:pt x="1481" y="81"/>
                  </a:lnTo>
                  <a:cubicBezTo>
                    <a:pt x="1454" y="27"/>
                    <a:pt x="1405" y="0"/>
                    <a:pt x="1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4" name="Google Shape;42401;p72">
              <a:extLst>
                <a:ext uri="{FF2B5EF4-FFF2-40B4-BE49-F238E27FC236}">
                  <a16:creationId xmlns:a16="http://schemas.microsoft.com/office/drawing/2014/main" id="{5A3B4D8D-9A3F-4C06-16CD-9CAC4CACA3AD}"/>
                </a:ext>
              </a:extLst>
            </p:cNvPr>
            <p:cNvSpPr/>
            <p:nvPr/>
          </p:nvSpPr>
          <p:spPr>
            <a:xfrm>
              <a:off x="5849625" y="3608450"/>
              <a:ext cx="49550" cy="48625"/>
            </a:xfrm>
            <a:custGeom>
              <a:avLst/>
              <a:gdLst/>
              <a:ahLst/>
              <a:cxnLst/>
              <a:rect l="l" t="t" r="r" b="b"/>
              <a:pathLst>
                <a:path w="1982" h="1945" extrusionOk="0">
                  <a:moveTo>
                    <a:pt x="991" y="0"/>
                  </a:moveTo>
                  <a:cubicBezTo>
                    <a:pt x="951" y="0"/>
                    <a:pt x="910" y="18"/>
                    <a:pt x="893" y="54"/>
                  </a:cubicBezTo>
                  <a:lnTo>
                    <a:pt x="857" y="125"/>
                  </a:lnTo>
                  <a:cubicBezTo>
                    <a:pt x="696" y="428"/>
                    <a:pt x="447" y="660"/>
                    <a:pt x="143" y="821"/>
                  </a:cubicBezTo>
                  <a:lnTo>
                    <a:pt x="72" y="874"/>
                  </a:lnTo>
                  <a:cubicBezTo>
                    <a:pt x="1" y="910"/>
                    <a:pt x="1" y="1017"/>
                    <a:pt x="72" y="1071"/>
                  </a:cubicBezTo>
                  <a:lnTo>
                    <a:pt x="143" y="1106"/>
                  </a:lnTo>
                  <a:cubicBezTo>
                    <a:pt x="447" y="1267"/>
                    <a:pt x="696" y="1517"/>
                    <a:pt x="857" y="1802"/>
                  </a:cubicBezTo>
                  <a:lnTo>
                    <a:pt x="893" y="1891"/>
                  </a:lnTo>
                  <a:cubicBezTo>
                    <a:pt x="910" y="1927"/>
                    <a:pt x="951" y="1945"/>
                    <a:pt x="991" y="1945"/>
                  </a:cubicBezTo>
                  <a:cubicBezTo>
                    <a:pt x="1031" y="1945"/>
                    <a:pt x="1071" y="1927"/>
                    <a:pt x="1089" y="1891"/>
                  </a:cubicBezTo>
                  <a:lnTo>
                    <a:pt x="1125" y="1802"/>
                  </a:lnTo>
                  <a:cubicBezTo>
                    <a:pt x="1285" y="1517"/>
                    <a:pt x="1535" y="1267"/>
                    <a:pt x="1838" y="1106"/>
                  </a:cubicBezTo>
                  <a:lnTo>
                    <a:pt x="1910" y="1071"/>
                  </a:lnTo>
                  <a:cubicBezTo>
                    <a:pt x="1981" y="1017"/>
                    <a:pt x="1981" y="910"/>
                    <a:pt x="1910" y="874"/>
                  </a:cubicBezTo>
                  <a:lnTo>
                    <a:pt x="1838" y="821"/>
                  </a:lnTo>
                  <a:cubicBezTo>
                    <a:pt x="1535" y="660"/>
                    <a:pt x="1285" y="428"/>
                    <a:pt x="1125" y="125"/>
                  </a:cubicBezTo>
                  <a:lnTo>
                    <a:pt x="1089" y="54"/>
                  </a:lnTo>
                  <a:cubicBezTo>
                    <a:pt x="1071" y="18"/>
                    <a:pt x="1031" y="0"/>
                    <a:pt x="9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Subtitle 50">
            <a:extLst>
              <a:ext uri="{FF2B5EF4-FFF2-40B4-BE49-F238E27FC236}">
                <a16:creationId xmlns:a16="http://schemas.microsoft.com/office/drawing/2014/main" id="{219F1D6C-D988-84DF-297B-EE48C5E1EE54}"/>
              </a:ext>
            </a:extLst>
          </p:cNvPr>
          <p:cNvSpPr>
            <a:spLocks noGrp="1"/>
          </p:cNvSpPr>
          <p:nvPr>
            <p:ph type="subTitle" idx="4"/>
          </p:nvPr>
        </p:nvSpPr>
        <p:spPr>
          <a:xfrm>
            <a:off x="947795" y="1066331"/>
            <a:ext cx="7248410" cy="3843420"/>
          </a:xfrm>
        </p:spPr>
        <p:txBody>
          <a:bodyPr/>
          <a:lstStyle/>
          <a:p>
            <a:pPr algn="l">
              <a:lnSpc>
                <a:spcPct val="150000"/>
              </a:lnSpc>
            </a:pPr>
            <a:r>
              <a:rPr lang="en-US" sz="1600" dirty="0"/>
              <a:t>1. Ha </a:t>
            </a:r>
            <a:r>
              <a:rPr lang="en-US" sz="1600" dirty="0" err="1"/>
              <a:t>Noi</a:t>
            </a:r>
            <a:r>
              <a:rPr lang="en-US" sz="1600" dirty="0"/>
              <a:t> is really impressive with ____ night markets and street food tours.</a:t>
            </a:r>
          </a:p>
          <a:p>
            <a:pPr algn="l">
              <a:lnSpc>
                <a:spcPct val="150000"/>
              </a:lnSpc>
            </a:pPr>
            <a:r>
              <a:rPr lang="en-US" sz="1600" dirty="0"/>
              <a:t>	A. its		B. it’s		C. their		D. theirs</a:t>
            </a:r>
          </a:p>
          <a:p>
            <a:pPr algn="l">
              <a:lnSpc>
                <a:spcPct val="150000"/>
              </a:lnSpc>
            </a:pPr>
            <a:r>
              <a:rPr lang="en-US" sz="1600" dirty="0"/>
              <a:t>2. The people in Quang Nam are proud of ______ ancient town, Hoi An.</a:t>
            </a:r>
          </a:p>
          <a:p>
            <a:pPr algn="l">
              <a:lnSpc>
                <a:spcPct val="150000"/>
              </a:lnSpc>
            </a:pPr>
            <a:r>
              <a:rPr lang="en-US" sz="1600" dirty="0"/>
              <a:t>	A. theirs	B. it		C. they		D. their</a:t>
            </a:r>
          </a:p>
          <a:p>
            <a:pPr algn="l">
              <a:lnSpc>
                <a:spcPct val="150000"/>
              </a:lnSpc>
            </a:pPr>
            <a:r>
              <a:rPr lang="en-US" sz="1600" dirty="0"/>
              <a:t>3. That camera is ____.</a:t>
            </a:r>
          </a:p>
          <a:p>
            <a:pPr algn="l">
              <a:lnSpc>
                <a:spcPct val="150000"/>
              </a:lnSpc>
            </a:pPr>
            <a:r>
              <a:rPr lang="en-US" sz="1600" dirty="0"/>
              <a:t>	A. mine	B. my		C. I		D. me</a:t>
            </a:r>
          </a:p>
          <a:p>
            <a:pPr algn="l">
              <a:lnSpc>
                <a:spcPct val="150000"/>
              </a:lnSpc>
            </a:pPr>
            <a:r>
              <a:rPr lang="en-US" sz="1600" dirty="0"/>
              <a:t>4. We are waiting for the arrival of ____ plane.</a:t>
            </a:r>
          </a:p>
          <a:p>
            <a:pPr algn="l">
              <a:lnSpc>
                <a:spcPct val="150000"/>
              </a:lnSpc>
            </a:pPr>
            <a:r>
              <a:rPr lang="en-US" sz="1600" dirty="0"/>
              <a:t>	A. hers	B. his		C. he		D. she</a:t>
            </a:r>
          </a:p>
          <a:p>
            <a:pPr algn="l">
              <a:lnSpc>
                <a:spcPct val="150000"/>
              </a:lnSpc>
            </a:pPr>
            <a:r>
              <a:rPr lang="en-US" sz="1600" dirty="0"/>
              <a:t>5. My father has just washed ____ car.</a:t>
            </a:r>
          </a:p>
          <a:p>
            <a:pPr algn="l">
              <a:lnSpc>
                <a:spcPct val="150000"/>
              </a:lnSpc>
            </a:pPr>
            <a:r>
              <a:rPr lang="en-US" sz="1600" dirty="0"/>
              <a:t>	A. his		B. him		C. mine		D. hers</a:t>
            </a:r>
          </a:p>
        </p:txBody>
      </p:sp>
      <p:sp>
        <p:nvSpPr>
          <p:cNvPr id="43" name="Title 42">
            <a:extLst>
              <a:ext uri="{FF2B5EF4-FFF2-40B4-BE49-F238E27FC236}">
                <a16:creationId xmlns:a16="http://schemas.microsoft.com/office/drawing/2014/main" id="{8E6CFD9D-E39D-043E-7D4D-692A7415F4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98032" y="298721"/>
            <a:ext cx="6747936" cy="572700"/>
          </a:xfrm>
        </p:spPr>
        <p:txBody>
          <a:bodyPr/>
          <a:lstStyle/>
          <a:p>
            <a:r>
              <a:rPr lang="en-US" sz="2400"/>
              <a:t>Choose the best answer to complete each of the following sentences.</a:t>
            </a:r>
            <a:endParaRPr lang="en-VN" sz="2400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BDC83796-3416-934F-3228-226581DF8C92}"/>
              </a:ext>
            </a:extLst>
          </p:cNvPr>
          <p:cNvSpPr>
            <a:spLocks noChangeAspect="1"/>
          </p:cNvSpPr>
          <p:nvPr/>
        </p:nvSpPr>
        <p:spPr>
          <a:xfrm>
            <a:off x="1378228" y="1570255"/>
            <a:ext cx="288000" cy="288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>
              <a:solidFill>
                <a:srgbClr val="FF0000"/>
              </a:solidFill>
            </a:endParaRP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125E0362-F89A-FE4B-6BB1-7F2C2D9650C4}"/>
              </a:ext>
            </a:extLst>
          </p:cNvPr>
          <p:cNvSpPr>
            <a:spLocks noChangeAspect="1"/>
          </p:cNvSpPr>
          <p:nvPr/>
        </p:nvSpPr>
        <p:spPr>
          <a:xfrm>
            <a:off x="6433660" y="2303131"/>
            <a:ext cx="288000" cy="288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>
              <a:solidFill>
                <a:srgbClr val="FF0000"/>
              </a:solidFill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46CB0886-4DE3-C8F5-196F-A938F1673906}"/>
              </a:ext>
            </a:extLst>
          </p:cNvPr>
          <p:cNvSpPr/>
          <p:nvPr/>
        </p:nvSpPr>
        <p:spPr>
          <a:xfrm>
            <a:off x="1378228" y="3038468"/>
            <a:ext cx="288000" cy="288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>
              <a:solidFill>
                <a:srgbClr val="FF0000"/>
              </a:solidFill>
            </a:endParaRP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1D74FDAF-06FB-3472-EE48-2606875BE179}"/>
              </a:ext>
            </a:extLst>
          </p:cNvPr>
          <p:cNvSpPr/>
          <p:nvPr/>
        </p:nvSpPr>
        <p:spPr>
          <a:xfrm>
            <a:off x="2759299" y="3789169"/>
            <a:ext cx="288000" cy="288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>
              <a:solidFill>
                <a:srgbClr val="FF0000"/>
              </a:solidFill>
            </a:endParaRPr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A1006365-9D55-4AE7-5FA1-B58F03F6BB44}"/>
              </a:ext>
            </a:extLst>
          </p:cNvPr>
          <p:cNvSpPr/>
          <p:nvPr/>
        </p:nvSpPr>
        <p:spPr>
          <a:xfrm>
            <a:off x="1378228" y="4473913"/>
            <a:ext cx="288000" cy="288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>
              <a:solidFill>
                <a:srgbClr val="FF0000"/>
              </a:solidFill>
            </a:endParaRPr>
          </a:p>
        </p:txBody>
      </p:sp>
    </p:spTree>
  </p:cSld>
  <p:clrMapOvr>
    <a:masterClrMapping/>
  </p:clrMapOvr>
  <p:transition spd="med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6" grpId="0" animBg="1"/>
      <p:bldP spid="57" grpId="0" animBg="1"/>
      <p:bldP spid="58" grpId="0" animBg="1"/>
      <p:bldP spid="59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19" name="Google Shape;40619;p65"/>
          <p:cNvSpPr txBox="1">
            <a:spLocks noGrp="1"/>
          </p:cNvSpPr>
          <p:nvPr>
            <p:ph type="title"/>
          </p:nvPr>
        </p:nvSpPr>
        <p:spPr>
          <a:xfrm>
            <a:off x="2212017" y="236928"/>
            <a:ext cx="4719962" cy="69191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chemeClr val="tx1"/>
                </a:solidFill>
              </a:rPr>
              <a:t>Read the email. Choose the right words and write them on the lines.</a:t>
            </a:r>
            <a:endParaRPr sz="1800" dirty="0">
              <a:solidFill>
                <a:schemeClr val="tx1"/>
              </a:solidFill>
            </a:endParaRPr>
          </a:p>
        </p:txBody>
      </p:sp>
      <p:sp>
        <p:nvSpPr>
          <p:cNvPr id="2" name="Google Shape;38936;p38">
            <a:extLst>
              <a:ext uri="{FF2B5EF4-FFF2-40B4-BE49-F238E27FC236}">
                <a16:creationId xmlns:a16="http://schemas.microsoft.com/office/drawing/2014/main" id="{55E5BD92-B7A4-E741-D575-5D1FEC07F572}"/>
              </a:ext>
            </a:extLst>
          </p:cNvPr>
          <p:cNvSpPr txBox="1"/>
          <p:nvPr/>
        </p:nvSpPr>
        <p:spPr>
          <a:xfrm>
            <a:off x="589700" y="672130"/>
            <a:ext cx="7964598" cy="21419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0" bIns="91425" anchor="t" anchorCtr="0">
            <a:noAutofit/>
          </a:bodyPr>
          <a:lstStyle/>
          <a:p>
            <a:pPr marL="0" lvl="0" indent="0" algn="just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dk1"/>
                </a:solidFill>
                <a:latin typeface="Hind Siliguri"/>
                <a:ea typeface="Hind Siliguri"/>
                <a:cs typeface="Hind Siliguri"/>
                <a:sym typeface="Hind Siliguri"/>
              </a:rPr>
              <a:t>Dear Justin,</a:t>
            </a:r>
          </a:p>
          <a:p>
            <a:pPr marL="0" lvl="0" indent="0" algn="just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dk1"/>
                </a:solidFill>
                <a:latin typeface="Hind Siliguri"/>
                <a:ea typeface="Hind Siliguri"/>
                <a:cs typeface="Hind Siliguri"/>
                <a:sym typeface="Hind Siliguri"/>
              </a:rPr>
              <a:t>My name is Taylor and I want to be _____ (1) e-pal. I am seven years old and I am from England. My parents are doctors. I _____ (2) two brothers. They are students at the University of London. Have ______ (3) got any brothers or sisters? In my free time, I go to the cinema with my brothers or hang out with my friends. My best friend _____ (4) Selena. _______ (5) mother is from India and her father is from Germany. Please write soon and tell _____ (6) all about you family and friends.</a:t>
            </a:r>
          </a:p>
        </p:txBody>
      </p:sp>
      <p:sp>
        <p:nvSpPr>
          <p:cNvPr id="4" name="Google Shape;38936;p38">
            <a:extLst>
              <a:ext uri="{FF2B5EF4-FFF2-40B4-BE49-F238E27FC236}">
                <a16:creationId xmlns:a16="http://schemas.microsoft.com/office/drawing/2014/main" id="{E2808350-7D2E-0FEF-EC04-AF2E8A323E72}"/>
              </a:ext>
            </a:extLst>
          </p:cNvPr>
          <p:cNvSpPr txBox="1"/>
          <p:nvPr/>
        </p:nvSpPr>
        <p:spPr>
          <a:xfrm>
            <a:off x="3484867" y="1025910"/>
            <a:ext cx="627039" cy="4239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0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chemeClr val="accent3">
                    <a:lumMod val="75000"/>
                  </a:schemeClr>
                </a:solidFill>
                <a:latin typeface="Hind Siliguri"/>
                <a:ea typeface="Hind Siliguri"/>
                <a:cs typeface="Hind Siliguri"/>
                <a:sym typeface="Hind Siliguri"/>
              </a:rPr>
              <a:t>your</a:t>
            </a:r>
            <a:endParaRPr b="1" dirty="0">
              <a:solidFill>
                <a:schemeClr val="accent3">
                  <a:lumMod val="75000"/>
                </a:schemeClr>
              </a:solidFill>
              <a:latin typeface="Hind Siliguri"/>
              <a:ea typeface="Hind Siliguri"/>
              <a:cs typeface="Hind Siliguri"/>
              <a:sym typeface="Hind Siliguri"/>
            </a:endParaRPr>
          </a:p>
        </p:txBody>
      </p:sp>
      <p:sp>
        <p:nvSpPr>
          <p:cNvPr id="3" name="Google Shape;38936;p38">
            <a:extLst>
              <a:ext uri="{FF2B5EF4-FFF2-40B4-BE49-F238E27FC236}">
                <a16:creationId xmlns:a16="http://schemas.microsoft.com/office/drawing/2014/main" id="{BE0E1ADB-B3A5-DF01-E7EF-DA15866D1D7C}"/>
              </a:ext>
            </a:extLst>
          </p:cNvPr>
          <p:cNvSpPr txBox="1"/>
          <p:nvPr/>
        </p:nvSpPr>
        <p:spPr>
          <a:xfrm>
            <a:off x="3266643" y="2000435"/>
            <a:ext cx="334434" cy="4239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0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chemeClr val="accent3">
                    <a:lumMod val="75000"/>
                  </a:schemeClr>
                </a:solidFill>
                <a:latin typeface="Hind Siliguri"/>
                <a:ea typeface="Hind Siliguri"/>
                <a:cs typeface="Hind Siliguri"/>
                <a:sym typeface="Hind Siliguri"/>
              </a:rPr>
              <a:t>is</a:t>
            </a:r>
            <a:endParaRPr b="1" dirty="0">
              <a:solidFill>
                <a:schemeClr val="accent3">
                  <a:lumMod val="75000"/>
                </a:schemeClr>
              </a:solidFill>
              <a:latin typeface="Hind Siliguri"/>
              <a:ea typeface="Hind Siliguri"/>
              <a:cs typeface="Hind Siliguri"/>
              <a:sym typeface="Hind Siliguri"/>
            </a:endParaRPr>
          </a:p>
        </p:txBody>
      </p:sp>
      <p:sp>
        <p:nvSpPr>
          <p:cNvPr id="10" name="Google Shape;38936;p38">
            <a:extLst>
              <a:ext uri="{FF2B5EF4-FFF2-40B4-BE49-F238E27FC236}">
                <a16:creationId xmlns:a16="http://schemas.microsoft.com/office/drawing/2014/main" id="{9407A3F1-6506-9CF6-7586-E496301E73C8}"/>
              </a:ext>
            </a:extLst>
          </p:cNvPr>
          <p:cNvSpPr txBox="1"/>
          <p:nvPr/>
        </p:nvSpPr>
        <p:spPr>
          <a:xfrm>
            <a:off x="3837978" y="2327976"/>
            <a:ext cx="398741" cy="4239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0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chemeClr val="accent3">
                    <a:lumMod val="75000"/>
                  </a:schemeClr>
                </a:solidFill>
                <a:latin typeface="Hind Siliguri"/>
                <a:ea typeface="Hind Siliguri"/>
                <a:cs typeface="Hind Siliguri"/>
                <a:sym typeface="Hind Siliguri"/>
              </a:rPr>
              <a:t>me</a:t>
            </a:r>
            <a:endParaRPr b="1" dirty="0">
              <a:solidFill>
                <a:schemeClr val="accent3">
                  <a:lumMod val="75000"/>
                </a:schemeClr>
              </a:solidFill>
              <a:latin typeface="Hind Siliguri"/>
              <a:ea typeface="Hind Siliguri"/>
              <a:cs typeface="Hind Siliguri"/>
              <a:sym typeface="Hind Siliguri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CC597DF-69E0-1872-664E-B0FD97AA2C34}"/>
              </a:ext>
            </a:extLst>
          </p:cNvPr>
          <p:cNvSpPr txBox="1"/>
          <p:nvPr/>
        </p:nvSpPr>
        <p:spPr>
          <a:xfrm>
            <a:off x="1375450" y="2719149"/>
            <a:ext cx="6393097" cy="22701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600" dirty="0">
                <a:effectLst/>
                <a:latin typeface="Calibri" panose="020F0502020204030204" pitchFamily="34" charset="0"/>
                <a:ea typeface="Malgun Gothic" panose="020B0503020000020004" pitchFamily="34" charset="-127"/>
                <a:cs typeface="Calibri" panose="020F0502020204030204" pitchFamily="34" charset="0"/>
              </a:rPr>
              <a:t>1. A. yours			B. your			C. you</a:t>
            </a:r>
            <a:endParaRPr lang="en-VN" sz="1600" dirty="0">
              <a:effectLst/>
              <a:latin typeface="Calibri" panose="020F0502020204030204" pitchFamily="34" charset="0"/>
              <a:ea typeface="Malgun Gothic" panose="020B0503020000020004" pitchFamily="34" charset="-127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1600" dirty="0">
                <a:effectLst/>
                <a:latin typeface="Calibri" panose="020F0502020204030204" pitchFamily="34" charset="0"/>
                <a:ea typeface="Malgun Gothic" panose="020B0503020000020004" pitchFamily="34" charset="-127"/>
                <a:cs typeface="Calibri" panose="020F0502020204030204" pitchFamily="34" charset="0"/>
              </a:rPr>
              <a:t>2. A. be			B. can			C. have</a:t>
            </a:r>
            <a:endParaRPr lang="en-VN" sz="1600" dirty="0">
              <a:effectLst/>
              <a:latin typeface="Calibri" panose="020F0502020204030204" pitchFamily="34" charset="0"/>
              <a:ea typeface="Malgun Gothic" panose="020B0503020000020004" pitchFamily="34" charset="-127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1600" dirty="0">
                <a:effectLst/>
                <a:latin typeface="Calibri" panose="020F0502020204030204" pitchFamily="34" charset="0"/>
                <a:ea typeface="Malgun Gothic" panose="020B0503020000020004" pitchFamily="34" charset="-127"/>
                <a:cs typeface="Calibri" panose="020F0502020204030204" pitchFamily="34" charset="0"/>
              </a:rPr>
              <a:t>3. A. you			B. your			C. yours</a:t>
            </a:r>
            <a:endParaRPr lang="en-VN" sz="1600" dirty="0">
              <a:effectLst/>
              <a:latin typeface="Calibri" panose="020F0502020204030204" pitchFamily="34" charset="0"/>
              <a:ea typeface="Malgun Gothic" panose="020B0503020000020004" pitchFamily="34" charset="-127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1600" dirty="0">
                <a:effectLst/>
                <a:latin typeface="Calibri" panose="020F0502020204030204" pitchFamily="34" charset="0"/>
                <a:ea typeface="Malgun Gothic" panose="020B0503020000020004" pitchFamily="34" charset="-127"/>
                <a:cs typeface="Calibri" panose="020F0502020204030204" pitchFamily="34" charset="0"/>
              </a:rPr>
              <a:t>4. A. am			B. is			C. are</a:t>
            </a:r>
            <a:endParaRPr lang="en-VN" sz="1600" dirty="0">
              <a:effectLst/>
              <a:latin typeface="Calibri" panose="020F0502020204030204" pitchFamily="34" charset="0"/>
              <a:ea typeface="Malgun Gothic" panose="020B0503020000020004" pitchFamily="34" charset="-127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1600" dirty="0">
                <a:effectLst/>
                <a:latin typeface="Calibri" panose="020F0502020204030204" pitchFamily="34" charset="0"/>
                <a:ea typeface="Malgun Gothic" panose="020B0503020000020004" pitchFamily="34" charset="-127"/>
                <a:cs typeface="Calibri" panose="020F0502020204030204" pitchFamily="34" charset="0"/>
              </a:rPr>
              <a:t>5. A. She			B. Hers			C. Her</a:t>
            </a:r>
            <a:endParaRPr lang="en-VN" sz="1600" dirty="0">
              <a:effectLst/>
              <a:latin typeface="Calibri" panose="020F0502020204030204" pitchFamily="34" charset="0"/>
              <a:ea typeface="Malgun Gothic" panose="020B0503020000020004" pitchFamily="34" charset="-127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1600" dirty="0">
                <a:effectLst/>
                <a:latin typeface="Calibri" panose="020F0502020204030204" pitchFamily="34" charset="0"/>
                <a:ea typeface="Malgun Gothic" panose="020B0503020000020004" pitchFamily="34" charset="-127"/>
                <a:cs typeface="Calibri" panose="020F0502020204030204" pitchFamily="34" charset="0"/>
              </a:rPr>
              <a:t>6. A. I			B. me			C. my</a:t>
            </a:r>
            <a:endParaRPr lang="en-VN" sz="1600" dirty="0">
              <a:effectLst/>
              <a:latin typeface="Calibri" panose="020F0502020204030204" pitchFamily="34" charset="0"/>
              <a:ea typeface="Malgun Gothic" panose="020B0503020000020004" pitchFamily="34" charset="-127"/>
              <a:cs typeface="Times New Roman" panose="02020603050405020304" pitchFamily="18" charset="0"/>
            </a:endParaRPr>
          </a:p>
        </p:txBody>
      </p:sp>
      <p:sp>
        <p:nvSpPr>
          <p:cNvPr id="12" name="Google Shape;38936;p38">
            <a:extLst>
              <a:ext uri="{FF2B5EF4-FFF2-40B4-BE49-F238E27FC236}">
                <a16:creationId xmlns:a16="http://schemas.microsoft.com/office/drawing/2014/main" id="{22B455A5-AA83-F205-D05C-B3253E8952A9}"/>
              </a:ext>
            </a:extLst>
          </p:cNvPr>
          <p:cNvSpPr txBox="1"/>
          <p:nvPr/>
        </p:nvSpPr>
        <p:spPr>
          <a:xfrm>
            <a:off x="2386178" y="1353286"/>
            <a:ext cx="627039" cy="4239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0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chemeClr val="accent3">
                    <a:lumMod val="75000"/>
                  </a:schemeClr>
                </a:solidFill>
                <a:latin typeface="Hind Siliguri"/>
                <a:ea typeface="Hind Siliguri"/>
                <a:cs typeface="Hind Siliguri"/>
                <a:sym typeface="Hind Siliguri"/>
              </a:rPr>
              <a:t>have</a:t>
            </a:r>
            <a:endParaRPr b="1" dirty="0">
              <a:solidFill>
                <a:schemeClr val="accent3">
                  <a:lumMod val="75000"/>
                </a:schemeClr>
              </a:solidFill>
              <a:latin typeface="Hind Siliguri"/>
              <a:ea typeface="Hind Siliguri"/>
              <a:cs typeface="Hind Siliguri"/>
              <a:sym typeface="Hind Siliguri"/>
            </a:endParaRPr>
          </a:p>
        </p:txBody>
      </p:sp>
      <p:sp>
        <p:nvSpPr>
          <p:cNvPr id="13" name="Google Shape;38936;p38">
            <a:extLst>
              <a:ext uri="{FF2B5EF4-FFF2-40B4-BE49-F238E27FC236}">
                <a16:creationId xmlns:a16="http://schemas.microsoft.com/office/drawing/2014/main" id="{98AB87D4-48AB-33ED-EA33-7D3CC00A873C}"/>
              </a:ext>
            </a:extLst>
          </p:cNvPr>
          <p:cNvSpPr txBox="1"/>
          <p:nvPr/>
        </p:nvSpPr>
        <p:spPr>
          <a:xfrm>
            <a:off x="729633" y="1674088"/>
            <a:ext cx="627039" cy="4239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0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chemeClr val="accent3">
                    <a:lumMod val="75000"/>
                  </a:schemeClr>
                </a:solidFill>
                <a:latin typeface="Hind Siliguri"/>
                <a:ea typeface="Hind Siliguri"/>
                <a:cs typeface="Hind Siliguri"/>
                <a:sym typeface="Hind Siliguri"/>
              </a:rPr>
              <a:t>you</a:t>
            </a:r>
            <a:endParaRPr b="1" dirty="0">
              <a:solidFill>
                <a:schemeClr val="accent3">
                  <a:lumMod val="75000"/>
                </a:schemeClr>
              </a:solidFill>
              <a:latin typeface="Hind Siliguri"/>
              <a:ea typeface="Hind Siliguri"/>
              <a:cs typeface="Hind Siliguri"/>
              <a:sym typeface="Hind Siliguri"/>
            </a:endParaRPr>
          </a:p>
        </p:txBody>
      </p:sp>
      <p:sp>
        <p:nvSpPr>
          <p:cNvPr id="14" name="Google Shape;38936;p38">
            <a:extLst>
              <a:ext uri="{FF2B5EF4-FFF2-40B4-BE49-F238E27FC236}">
                <a16:creationId xmlns:a16="http://schemas.microsoft.com/office/drawing/2014/main" id="{4B9C4E7F-659C-BF91-41B9-7A444C2AF42F}"/>
              </a:ext>
            </a:extLst>
          </p:cNvPr>
          <p:cNvSpPr txBox="1"/>
          <p:nvPr/>
        </p:nvSpPr>
        <p:spPr>
          <a:xfrm>
            <a:off x="4707395" y="1990275"/>
            <a:ext cx="627039" cy="4239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0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chemeClr val="accent3">
                    <a:lumMod val="75000"/>
                  </a:schemeClr>
                </a:solidFill>
                <a:latin typeface="Hind Siliguri"/>
                <a:ea typeface="Hind Siliguri"/>
                <a:cs typeface="Hind Siliguri"/>
                <a:sym typeface="Hind Siliguri"/>
              </a:rPr>
              <a:t>Her</a:t>
            </a:r>
            <a:endParaRPr b="1" dirty="0">
              <a:solidFill>
                <a:schemeClr val="accent3">
                  <a:lumMod val="75000"/>
                </a:schemeClr>
              </a:solidFill>
              <a:latin typeface="Hind Siliguri"/>
              <a:ea typeface="Hind Siliguri"/>
              <a:cs typeface="Hind Siliguri"/>
              <a:sym typeface="Hind Siliguri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D77DF5F5-B355-9573-204D-DF07C930C559}"/>
              </a:ext>
            </a:extLst>
          </p:cNvPr>
          <p:cNvSpPr>
            <a:spLocks noChangeAspect="1"/>
          </p:cNvSpPr>
          <p:nvPr/>
        </p:nvSpPr>
        <p:spPr>
          <a:xfrm>
            <a:off x="1571268" y="3565910"/>
            <a:ext cx="288000" cy="288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>
              <a:solidFill>
                <a:srgbClr val="FF0000"/>
              </a:solidFill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7F9AADBE-1C7D-0A2D-9BA1-9D22F773D1DC}"/>
              </a:ext>
            </a:extLst>
          </p:cNvPr>
          <p:cNvSpPr>
            <a:spLocks noChangeAspect="1"/>
          </p:cNvSpPr>
          <p:nvPr/>
        </p:nvSpPr>
        <p:spPr>
          <a:xfrm>
            <a:off x="4121428" y="2824230"/>
            <a:ext cx="288000" cy="288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>
              <a:solidFill>
                <a:srgbClr val="FF0000"/>
              </a:solidFill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F24833C6-E98E-8A03-C4E7-B6941E90C7BB}"/>
              </a:ext>
            </a:extLst>
          </p:cNvPr>
          <p:cNvSpPr>
            <a:spLocks noChangeAspect="1"/>
          </p:cNvSpPr>
          <p:nvPr/>
        </p:nvSpPr>
        <p:spPr>
          <a:xfrm>
            <a:off x="6854468" y="3189990"/>
            <a:ext cx="288000" cy="288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>
              <a:solidFill>
                <a:srgbClr val="FF0000"/>
              </a:solidFill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67F501D2-5914-22C3-0E71-4E389502AB8C}"/>
              </a:ext>
            </a:extLst>
          </p:cNvPr>
          <p:cNvSpPr>
            <a:spLocks noChangeAspect="1"/>
          </p:cNvSpPr>
          <p:nvPr/>
        </p:nvSpPr>
        <p:spPr>
          <a:xfrm>
            <a:off x="4111268" y="4653030"/>
            <a:ext cx="288000" cy="288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>
              <a:solidFill>
                <a:srgbClr val="FF0000"/>
              </a:solidFill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540B02DA-6556-D85C-5C02-DCACADB93D9A}"/>
              </a:ext>
            </a:extLst>
          </p:cNvPr>
          <p:cNvSpPr>
            <a:spLocks noChangeAspect="1"/>
          </p:cNvSpPr>
          <p:nvPr/>
        </p:nvSpPr>
        <p:spPr>
          <a:xfrm>
            <a:off x="4101108" y="3921510"/>
            <a:ext cx="288000" cy="288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>
              <a:solidFill>
                <a:srgbClr val="FF0000"/>
              </a:solidFill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9BEE9239-1481-9E25-241A-2DDB18C5B76C}"/>
              </a:ext>
            </a:extLst>
          </p:cNvPr>
          <p:cNvSpPr>
            <a:spLocks noChangeAspect="1"/>
          </p:cNvSpPr>
          <p:nvPr/>
        </p:nvSpPr>
        <p:spPr>
          <a:xfrm>
            <a:off x="6864628" y="4287270"/>
            <a:ext cx="288000" cy="2880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513238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spd="med">
        <p15:prstTrans prst="peelOff"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" grpId="0"/>
      <p:bldP spid="10" grpId="0"/>
      <p:bldP spid="12" grpId="0"/>
      <p:bldP spid="13" grpId="0"/>
      <p:bldP spid="14" grpId="0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44" name="Google Shape;39244;p42"/>
          <p:cNvSpPr txBox="1">
            <a:spLocks noGrp="1"/>
          </p:cNvSpPr>
          <p:nvPr>
            <p:ph type="title"/>
          </p:nvPr>
        </p:nvSpPr>
        <p:spPr>
          <a:xfrm>
            <a:off x="1468101" y="254757"/>
            <a:ext cx="5975816" cy="76499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/>
              <a:t>Complete the sentences. Use the correct possessive adjectives or possessive pronouns.</a:t>
            </a:r>
            <a:endParaRPr sz="2000" dirty="0"/>
          </a:p>
        </p:txBody>
      </p:sp>
      <p:sp>
        <p:nvSpPr>
          <p:cNvPr id="39245" name="Google Shape;39245;p42"/>
          <p:cNvSpPr txBox="1">
            <a:spLocks noGrp="1"/>
          </p:cNvSpPr>
          <p:nvPr>
            <p:ph type="subTitle" idx="1"/>
          </p:nvPr>
        </p:nvSpPr>
        <p:spPr>
          <a:xfrm>
            <a:off x="1468101" y="1090442"/>
            <a:ext cx="6417477" cy="3940422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80975" lvl="0" indent="-180975" algn="just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</a:pPr>
            <a:r>
              <a:rPr lang="en-US" sz="2400" dirty="0"/>
              <a:t>My brothers have got kites. The bikes are ___.</a:t>
            </a:r>
          </a:p>
          <a:p>
            <a:pPr marL="180975" lvl="0" indent="-180975" algn="just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</a:pPr>
            <a:r>
              <a:rPr lang="en-US" sz="2400" dirty="0"/>
              <a:t>She has a new cat. It is ____.</a:t>
            </a:r>
          </a:p>
          <a:p>
            <a:pPr marL="180975" lvl="0" indent="-180975" algn="just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</a:pPr>
            <a:r>
              <a:rPr lang="en-US" sz="2400" dirty="0"/>
              <a:t>Mum has got a new bag. That’s ___ bag.</a:t>
            </a:r>
          </a:p>
          <a:p>
            <a:pPr marL="180975" lvl="0" indent="-180975" algn="just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</a:pPr>
            <a:r>
              <a:rPr lang="en-US" sz="2400" dirty="0"/>
              <a:t>This is my new dress. Look at ____!</a:t>
            </a:r>
          </a:p>
          <a:p>
            <a:pPr marL="180975" lvl="0" indent="-180975" algn="just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</a:pPr>
            <a:r>
              <a:rPr lang="en-US" sz="2400" dirty="0"/>
              <a:t>I’ve got a phone. This is ___ phone.</a:t>
            </a:r>
          </a:p>
          <a:p>
            <a:pPr marL="180975" lvl="0" indent="-180975" algn="just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</a:pPr>
            <a:r>
              <a:rPr lang="en-US" sz="2400" dirty="0"/>
              <a:t>The chair belongs to Lily. It is ____.</a:t>
            </a:r>
          </a:p>
          <a:p>
            <a:pPr marL="180975" lvl="0" indent="-180975" algn="just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</a:pPr>
            <a:r>
              <a:rPr lang="en-US" sz="2400" dirty="0"/>
              <a:t>The coat belongs to me. It is ____.</a:t>
            </a:r>
          </a:p>
        </p:txBody>
      </p:sp>
      <p:sp>
        <p:nvSpPr>
          <p:cNvPr id="5" name="Google Shape;38936;p38">
            <a:extLst>
              <a:ext uri="{FF2B5EF4-FFF2-40B4-BE49-F238E27FC236}">
                <a16:creationId xmlns:a16="http://schemas.microsoft.com/office/drawing/2014/main" id="{58150728-26DD-560B-4A86-DB41487E4A43}"/>
              </a:ext>
            </a:extLst>
          </p:cNvPr>
          <p:cNvSpPr txBox="1"/>
          <p:nvPr/>
        </p:nvSpPr>
        <p:spPr>
          <a:xfrm>
            <a:off x="5418908" y="3923277"/>
            <a:ext cx="986630" cy="4544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0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solidFill>
                  <a:schemeClr val="accent3">
                    <a:lumMod val="75000"/>
                  </a:schemeClr>
                </a:solidFill>
                <a:latin typeface="Hind Siliguri"/>
                <a:ea typeface="Hind Siliguri"/>
                <a:cs typeface="Hind Siliguri"/>
                <a:sym typeface="Hind Siliguri"/>
              </a:rPr>
              <a:t>hers</a:t>
            </a:r>
            <a:endParaRPr sz="2400" b="1" dirty="0">
              <a:solidFill>
                <a:schemeClr val="accent3">
                  <a:lumMod val="75000"/>
                </a:schemeClr>
              </a:solidFill>
              <a:latin typeface="Hind Siliguri"/>
              <a:ea typeface="Hind Siliguri"/>
              <a:cs typeface="Hind Siliguri"/>
              <a:sym typeface="Hind Siliguri"/>
            </a:endParaRPr>
          </a:p>
        </p:txBody>
      </p:sp>
      <p:sp>
        <p:nvSpPr>
          <p:cNvPr id="6" name="Google Shape;38936;p38">
            <a:extLst>
              <a:ext uri="{FF2B5EF4-FFF2-40B4-BE49-F238E27FC236}">
                <a16:creationId xmlns:a16="http://schemas.microsoft.com/office/drawing/2014/main" id="{62F91953-D5B1-3AD5-0279-577A59AFC391}"/>
              </a:ext>
            </a:extLst>
          </p:cNvPr>
          <p:cNvSpPr txBox="1"/>
          <p:nvPr/>
        </p:nvSpPr>
        <p:spPr>
          <a:xfrm>
            <a:off x="5349266" y="4459158"/>
            <a:ext cx="986630" cy="45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0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solidFill>
                  <a:schemeClr val="accent3">
                    <a:lumMod val="75000"/>
                  </a:schemeClr>
                </a:solidFill>
                <a:latin typeface="Hind Siliguri"/>
                <a:ea typeface="Hind Siliguri"/>
                <a:cs typeface="Hind Siliguri"/>
                <a:sym typeface="Hind Siliguri"/>
              </a:rPr>
              <a:t>mine</a:t>
            </a:r>
            <a:endParaRPr sz="2400" b="1" dirty="0">
              <a:solidFill>
                <a:schemeClr val="accent3">
                  <a:lumMod val="75000"/>
                </a:schemeClr>
              </a:solidFill>
              <a:latin typeface="Hind Siliguri"/>
              <a:ea typeface="Hind Siliguri"/>
              <a:cs typeface="Hind Siliguri"/>
              <a:sym typeface="Hind Siliguri"/>
            </a:endParaRPr>
          </a:p>
        </p:txBody>
      </p:sp>
      <p:sp>
        <p:nvSpPr>
          <p:cNvPr id="11" name="Google Shape;38936;p38">
            <a:extLst>
              <a:ext uri="{FF2B5EF4-FFF2-40B4-BE49-F238E27FC236}">
                <a16:creationId xmlns:a16="http://schemas.microsoft.com/office/drawing/2014/main" id="{B78C7C9A-D393-02D2-0F78-04E216639734}"/>
              </a:ext>
            </a:extLst>
          </p:cNvPr>
          <p:cNvSpPr txBox="1"/>
          <p:nvPr/>
        </p:nvSpPr>
        <p:spPr>
          <a:xfrm>
            <a:off x="7043879" y="1187604"/>
            <a:ext cx="567379" cy="4544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0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solidFill>
                  <a:schemeClr val="accent3">
                    <a:lumMod val="75000"/>
                  </a:schemeClr>
                </a:solidFill>
                <a:latin typeface="Hind Siliguri"/>
                <a:ea typeface="Hind Siliguri"/>
                <a:cs typeface="Hind Siliguri"/>
                <a:sym typeface="Hind Siliguri"/>
              </a:rPr>
              <a:t>his</a:t>
            </a:r>
            <a:endParaRPr sz="2400" b="1" dirty="0">
              <a:solidFill>
                <a:schemeClr val="accent3">
                  <a:lumMod val="75000"/>
                </a:schemeClr>
              </a:solidFill>
              <a:latin typeface="Hind Siliguri"/>
              <a:ea typeface="Hind Siliguri"/>
              <a:cs typeface="Hind Siliguri"/>
              <a:sym typeface="Hind Siliguri"/>
            </a:endParaRPr>
          </a:p>
        </p:txBody>
      </p:sp>
      <p:sp>
        <p:nvSpPr>
          <p:cNvPr id="12" name="Google Shape;38936;p38">
            <a:extLst>
              <a:ext uri="{FF2B5EF4-FFF2-40B4-BE49-F238E27FC236}">
                <a16:creationId xmlns:a16="http://schemas.microsoft.com/office/drawing/2014/main" id="{942AF594-B6D4-7A76-4A88-9182ABBD24F7}"/>
              </a:ext>
            </a:extLst>
          </p:cNvPr>
          <p:cNvSpPr txBox="1"/>
          <p:nvPr/>
        </p:nvSpPr>
        <p:spPr>
          <a:xfrm>
            <a:off x="4647380" y="1722128"/>
            <a:ext cx="701886" cy="4544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0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solidFill>
                  <a:schemeClr val="accent3">
                    <a:lumMod val="75000"/>
                  </a:schemeClr>
                </a:solidFill>
                <a:latin typeface="Hind Siliguri"/>
                <a:ea typeface="Hind Siliguri"/>
                <a:cs typeface="Hind Siliguri"/>
                <a:sym typeface="Hind Siliguri"/>
              </a:rPr>
              <a:t>hers</a:t>
            </a:r>
            <a:endParaRPr sz="2400" b="1" dirty="0">
              <a:solidFill>
                <a:schemeClr val="accent3">
                  <a:lumMod val="75000"/>
                </a:schemeClr>
              </a:solidFill>
              <a:latin typeface="Hind Siliguri"/>
              <a:ea typeface="Hind Siliguri"/>
              <a:cs typeface="Hind Siliguri"/>
              <a:sym typeface="Hind Siliguri"/>
            </a:endParaRPr>
          </a:p>
        </p:txBody>
      </p:sp>
      <p:sp>
        <p:nvSpPr>
          <p:cNvPr id="13" name="Google Shape;38936;p38">
            <a:extLst>
              <a:ext uri="{FF2B5EF4-FFF2-40B4-BE49-F238E27FC236}">
                <a16:creationId xmlns:a16="http://schemas.microsoft.com/office/drawing/2014/main" id="{722CE1CE-7CC1-4D45-4714-E13912F93CEC}"/>
              </a:ext>
            </a:extLst>
          </p:cNvPr>
          <p:cNvSpPr txBox="1"/>
          <p:nvPr/>
        </p:nvSpPr>
        <p:spPr>
          <a:xfrm>
            <a:off x="5718233" y="2271114"/>
            <a:ext cx="986630" cy="4544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0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solidFill>
                  <a:schemeClr val="accent3">
                    <a:lumMod val="75000"/>
                  </a:schemeClr>
                </a:solidFill>
                <a:latin typeface="Hind Siliguri"/>
                <a:ea typeface="Hind Siliguri"/>
                <a:cs typeface="Hind Siliguri"/>
                <a:sym typeface="Hind Siliguri"/>
              </a:rPr>
              <a:t>her</a:t>
            </a:r>
            <a:endParaRPr sz="2400" b="1" dirty="0">
              <a:solidFill>
                <a:schemeClr val="accent3">
                  <a:lumMod val="75000"/>
                </a:schemeClr>
              </a:solidFill>
              <a:latin typeface="Hind Siliguri"/>
              <a:ea typeface="Hind Siliguri"/>
              <a:cs typeface="Hind Siliguri"/>
              <a:sym typeface="Hind Siliguri"/>
            </a:endParaRPr>
          </a:p>
        </p:txBody>
      </p:sp>
      <p:sp>
        <p:nvSpPr>
          <p:cNvPr id="14" name="Google Shape;38936;p38">
            <a:extLst>
              <a:ext uri="{FF2B5EF4-FFF2-40B4-BE49-F238E27FC236}">
                <a16:creationId xmlns:a16="http://schemas.microsoft.com/office/drawing/2014/main" id="{3000CDA7-3229-5C9A-D5CD-7C3D24498B4D}"/>
              </a:ext>
            </a:extLst>
          </p:cNvPr>
          <p:cNvSpPr txBox="1"/>
          <p:nvPr/>
        </p:nvSpPr>
        <p:spPr>
          <a:xfrm>
            <a:off x="5418908" y="2834181"/>
            <a:ext cx="986630" cy="4544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0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solidFill>
                  <a:schemeClr val="accent3">
                    <a:lumMod val="75000"/>
                  </a:schemeClr>
                </a:solidFill>
                <a:latin typeface="Hind Siliguri"/>
                <a:ea typeface="Hind Siliguri"/>
                <a:cs typeface="Hind Siliguri"/>
                <a:sym typeface="Hind Siliguri"/>
              </a:rPr>
              <a:t>mine</a:t>
            </a:r>
            <a:endParaRPr sz="2400" b="1" dirty="0">
              <a:solidFill>
                <a:schemeClr val="accent3">
                  <a:lumMod val="75000"/>
                </a:schemeClr>
              </a:solidFill>
              <a:latin typeface="Hind Siliguri"/>
              <a:ea typeface="Hind Siliguri"/>
              <a:cs typeface="Hind Siliguri"/>
              <a:sym typeface="Hind Siliguri"/>
            </a:endParaRPr>
          </a:p>
        </p:txBody>
      </p:sp>
      <p:sp>
        <p:nvSpPr>
          <p:cNvPr id="15" name="Google Shape;38936;p38">
            <a:extLst>
              <a:ext uri="{FF2B5EF4-FFF2-40B4-BE49-F238E27FC236}">
                <a16:creationId xmlns:a16="http://schemas.microsoft.com/office/drawing/2014/main" id="{A8FBF467-4798-2CC7-8F98-80AC80C45918}"/>
              </a:ext>
            </a:extLst>
          </p:cNvPr>
          <p:cNvSpPr txBox="1"/>
          <p:nvPr/>
        </p:nvSpPr>
        <p:spPr>
          <a:xfrm>
            <a:off x="4702285" y="3352162"/>
            <a:ext cx="986630" cy="4544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0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solidFill>
                  <a:schemeClr val="accent3">
                    <a:lumMod val="75000"/>
                  </a:schemeClr>
                </a:solidFill>
                <a:latin typeface="Hind Siliguri"/>
                <a:ea typeface="Hind Siliguri"/>
                <a:cs typeface="Hind Siliguri"/>
                <a:sym typeface="Hind Siliguri"/>
              </a:rPr>
              <a:t>my</a:t>
            </a:r>
            <a:endParaRPr sz="2400" b="1" dirty="0">
              <a:solidFill>
                <a:schemeClr val="accent3">
                  <a:lumMod val="75000"/>
                </a:schemeClr>
              </a:solidFill>
              <a:latin typeface="Hind Siliguri"/>
              <a:ea typeface="Hind Siliguri"/>
              <a:cs typeface="Hind Siliguri"/>
              <a:sym typeface="Hind Siliguri"/>
            </a:endParaRPr>
          </a:p>
        </p:txBody>
      </p:sp>
      <p:grpSp>
        <p:nvGrpSpPr>
          <p:cNvPr id="2" name="Google Shape;39337;p44">
            <a:extLst>
              <a:ext uri="{FF2B5EF4-FFF2-40B4-BE49-F238E27FC236}">
                <a16:creationId xmlns:a16="http://schemas.microsoft.com/office/drawing/2014/main" id="{5A0AFACC-352C-9C46-846A-53FAC48FAC39}"/>
              </a:ext>
            </a:extLst>
          </p:cNvPr>
          <p:cNvGrpSpPr/>
          <p:nvPr/>
        </p:nvGrpSpPr>
        <p:grpSpPr>
          <a:xfrm>
            <a:off x="87946" y="5654105"/>
            <a:ext cx="5301695" cy="4307749"/>
            <a:chOff x="-164587" y="835892"/>
            <a:chExt cx="5301695" cy="4307749"/>
          </a:xfrm>
        </p:grpSpPr>
        <p:sp>
          <p:nvSpPr>
            <p:cNvPr id="3" name="Google Shape;39338;p44">
              <a:extLst>
                <a:ext uri="{FF2B5EF4-FFF2-40B4-BE49-F238E27FC236}">
                  <a16:creationId xmlns:a16="http://schemas.microsoft.com/office/drawing/2014/main" id="{8B746985-5F4E-BB8A-7F7E-DAB0C416A921}"/>
                </a:ext>
              </a:extLst>
            </p:cNvPr>
            <p:cNvSpPr/>
            <p:nvPr/>
          </p:nvSpPr>
          <p:spPr>
            <a:xfrm>
              <a:off x="2567732" y="4568715"/>
              <a:ext cx="2272954" cy="512082"/>
            </a:xfrm>
            <a:custGeom>
              <a:avLst/>
              <a:gdLst/>
              <a:ahLst/>
              <a:cxnLst/>
              <a:rect l="l" t="t" r="r" b="b"/>
              <a:pathLst>
                <a:path w="40221" h="9061" extrusionOk="0">
                  <a:moveTo>
                    <a:pt x="26333" y="0"/>
                  </a:moveTo>
                  <a:lnTo>
                    <a:pt x="1" y="4562"/>
                  </a:lnTo>
                  <a:lnTo>
                    <a:pt x="7179" y="9060"/>
                  </a:lnTo>
                  <a:lnTo>
                    <a:pt x="39061" y="7148"/>
                  </a:lnTo>
                  <a:lnTo>
                    <a:pt x="402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" name="Google Shape;39339;p44">
              <a:extLst>
                <a:ext uri="{FF2B5EF4-FFF2-40B4-BE49-F238E27FC236}">
                  <a16:creationId xmlns:a16="http://schemas.microsoft.com/office/drawing/2014/main" id="{C0A5F5F9-6CE3-D203-17BA-5374C618EF5C}"/>
                </a:ext>
              </a:extLst>
            </p:cNvPr>
            <p:cNvSpPr/>
            <p:nvPr/>
          </p:nvSpPr>
          <p:spPr>
            <a:xfrm>
              <a:off x="1866177" y="3054834"/>
              <a:ext cx="271990" cy="501288"/>
            </a:xfrm>
            <a:custGeom>
              <a:avLst/>
              <a:gdLst/>
              <a:ahLst/>
              <a:cxnLst/>
              <a:rect l="l" t="t" r="r" b="b"/>
              <a:pathLst>
                <a:path w="4813" h="8870" extrusionOk="0">
                  <a:moveTo>
                    <a:pt x="2038" y="1"/>
                  </a:moveTo>
                  <a:lnTo>
                    <a:pt x="2038" y="1"/>
                  </a:lnTo>
                  <a:cubicBezTo>
                    <a:pt x="2132" y="79"/>
                    <a:pt x="2163" y="361"/>
                    <a:pt x="2163" y="565"/>
                  </a:cubicBezTo>
                  <a:cubicBezTo>
                    <a:pt x="2116" y="675"/>
                    <a:pt x="2069" y="847"/>
                    <a:pt x="2054" y="1020"/>
                  </a:cubicBezTo>
                  <a:cubicBezTo>
                    <a:pt x="2022" y="863"/>
                    <a:pt x="1960" y="706"/>
                    <a:pt x="1866" y="597"/>
                  </a:cubicBezTo>
                  <a:cubicBezTo>
                    <a:pt x="1733" y="156"/>
                    <a:pt x="1091" y="142"/>
                    <a:pt x="1012" y="142"/>
                  </a:cubicBezTo>
                  <a:cubicBezTo>
                    <a:pt x="1006" y="142"/>
                    <a:pt x="1004" y="142"/>
                    <a:pt x="1004" y="142"/>
                  </a:cubicBezTo>
                  <a:cubicBezTo>
                    <a:pt x="1145" y="173"/>
                    <a:pt x="1395" y="424"/>
                    <a:pt x="1521" y="581"/>
                  </a:cubicBezTo>
                  <a:cubicBezTo>
                    <a:pt x="1505" y="753"/>
                    <a:pt x="1537" y="1004"/>
                    <a:pt x="1615" y="1177"/>
                  </a:cubicBezTo>
                  <a:cubicBezTo>
                    <a:pt x="1584" y="1177"/>
                    <a:pt x="1537" y="1192"/>
                    <a:pt x="1505" y="1208"/>
                  </a:cubicBezTo>
                  <a:cubicBezTo>
                    <a:pt x="1411" y="1035"/>
                    <a:pt x="1270" y="879"/>
                    <a:pt x="1145" y="800"/>
                  </a:cubicBezTo>
                  <a:cubicBezTo>
                    <a:pt x="1000" y="628"/>
                    <a:pt x="793" y="580"/>
                    <a:pt x="605" y="580"/>
                  </a:cubicBezTo>
                  <a:cubicBezTo>
                    <a:pt x="365" y="580"/>
                    <a:pt x="157" y="659"/>
                    <a:pt x="157" y="659"/>
                  </a:cubicBezTo>
                  <a:cubicBezTo>
                    <a:pt x="163" y="659"/>
                    <a:pt x="168" y="658"/>
                    <a:pt x="174" y="658"/>
                  </a:cubicBezTo>
                  <a:cubicBezTo>
                    <a:pt x="344" y="658"/>
                    <a:pt x="758" y="866"/>
                    <a:pt x="894" y="957"/>
                  </a:cubicBezTo>
                  <a:cubicBezTo>
                    <a:pt x="941" y="1145"/>
                    <a:pt x="1051" y="1396"/>
                    <a:pt x="1176" y="1521"/>
                  </a:cubicBezTo>
                  <a:cubicBezTo>
                    <a:pt x="1066" y="1725"/>
                    <a:pt x="1051" y="1992"/>
                    <a:pt x="1176" y="2352"/>
                  </a:cubicBezTo>
                  <a:cubicBezTo>
                    <a:pt x="1035" y="2477"/>
                    <a:pt x="925" y="2634"/>
                    <a:pt x="863" y="2760"/>
                  </a:cubicBezTo>
                  <a:cubicBezTo>
                    <a:pt x="676" y="2889"/>
                    <a:pt x="239" y="3110"/>
                    <a:pt x="47" y="3110"/>
                  </a:cubicBezTo>
                  <a:cubicBezTo>
                    <a:pt x="29" y="3110"/>
                    <a:pt x="14" y="3108"/>
                    <a:pt x="0" y="3104"/>
                  </a:cubicBezTo>
                  <a:lnTo>
                    <a:pt x="0" y="3104"/>
                  </a:lnTo>
                  <a:cubicBezTo>
                    <a:pt x="1" y="3104"/>
                    <a:pt x="189" y="3216"/>
                    <a:pt x="449" y="3216"/>
                  </a:cubicBezTo>
                  <a:cubicBezTo>
                    <a:pt x="579" y="3216"/>
                    <a:pt x="727" y="3188"/>
                    <a:pt x="878" y="3104"/>
                  </a:cubicBezTo>
                  <a:cubicBezTo>
                    <a:pt x="988" y="3104"/>
                    <a:pt x="1207" y="2963"/>
                    <a:pt x="1364" y="2791"/>
                  </a:cubicBezTo>
                  <a:lnTo>
                    <a:pt x="1364" y="2791"/>
                  </a:lnTo>
                  <a:cubicBezTo>
                    <a:pt x="753" y="3653"/>
                    <a:pt x="674" y="6443"/>
                    <a:pt x="1301" y="6647"/>
                  </a:cubicBezTo>
                  <a:cubicBezTo>
                    <a:pt x="1831" y="7332"/>
                    <a:pt x="3182" y="8869"/>
                    <a:pt x="4000" y="8869"/>
                  </a:cubicBezTo>
                  <a:cubicBezTo>
                    <a:pt x="4174" y="8869"/>
                    <a:pt x="4324" y="8800"/>
                    <a:pt x="4436" y="8637"/>
                  </a:cubicBezTo>
                  <a:cubicBezTo>
                    <a:pt x="4468" y="8590"/>
                    <a:pt x="4483" y="8543"/>
                    <a:pt x="4515" y="8481"/>
                  </a:cubicBezTo>
                  <a:cubicBezTo>
                    <a:pt x="4530" y="8418"/>
                    <a:pt x="4562" y="8355"/>
                    <a:pt x="4577" y="8277"/>
                  </a:cubicBezTo>
                  <a:cubicBezTo>
                    <a:pt x="4812" y="7352"/>
                    <a:pt x="4671" y="5346"/>
                    <a:pt x="2665" y="5126"/>
                  </a:cubicBezTo>
                  <a:cubicBezTo>
                    <a:pt x="2038" y="4688"/>
                    <a:pt x="1991" y="3684"/>
                    <a:pt x="1913" y="3073"/>
                  </a:cubicBezTo>
                  <a:cubicBezTo>
                    <a:pt x="1960" y="3042"/>
                    <a:pt x="2022" y="2979"/>
                    <a:pt x="2085" y="2885"/>
                  </a:cubicBezTo>
                  <a:cubicBezTo>
                    <a:pt x="2352" y="2446"/>
                    <a:pt x="2602" y="1615"/>
                    <a:pt x="2508" y="1286"/>
                  </a:cubicBezTo>
                  <a:cubicBezTo>
                    <a:pt x="2555" y="1082"/>
                    <a:pt x="2524" y="863"/>
                    <a:pt x="2461" y="706"/>
                  </a:cubicBezTo>
                  <a:cubicBezTo>
                    <a:pt x="2555" y="299"/>
                    <a:pt x="2038" y="1"/>
                    <a:pt x="20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39340;p44">
              <a:extLst>
                <a:ext uri="{FF2B5EF4-FFF2-40B4-BE49-F238E27FC236}">
                  <a16:creationId xmlns:a16="http://schemas.microsoft.com/office/drawing/2014/main" id="{1D92922C-A470-3C79-E3E2-54A9A53A9DA5}"/>
                </a:ext>
              </a:extLst>
            </p:cNvPr>
            <p:cNvSpPr/>
            <p:nvPr/>
          </p:nvSpPr>
          <p:spPr>
            <a:xfrm>
              <a:off x="268153" y="865166"/>
              <a:ext cx="4382929" cy="690726"/>
            </a:xfrm>
            <a:custGeom>
              <a:avLst/>
              <a:gdLst/>
              <a:ahLst/>
              <a:cxnLst/>
              <a:rect l="l" t="t" r="r" b="b"/>
              <a:pathLst>
                <a:path w="77558" h="12222" extrusionOk="0">
                  <a:moveTo>
                    <a:pt x="77558" y="0"/>
                  </a:moveTo>
                  <a:cubicBezTo>
                    <a:pt x="61350" y="5831"/>
                    <a:pt x="51773" y="9655"/>
                    <a:pt x="38575" y="9655"/>
                  </a:cubicBezTo>
                  <a:cubicBezTo>
                    <a:pt x="24672" y="9655"/>
                    <a:pt x="16647" y="5956"/>
                    <a:pt x="1" y="439"/>
                  </a:cubicBezTo>
                  <a:lnTo>
                    <a:pt x="1" y="2132"/>
                  </a:lnTo>
                  <a:cubicBezTo>
                    <a:pt x="15806" y="8633"/>
                    <a:pt x="28250" y="12222"/>
                    <a:pt x="40549" y="12222"/>
                  </a:cubicBezTo>
                  <a:cubicBezTo>
                    <a:pt x="52119" y="12222"/>
                    <a:pt x="63562" y="9046"/>
                    <a:pt x="77558" y="2132"/>
                  </a:cubicBezTo>
                  <a:lnTo>
                    <a:pt x="775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9341;p44">
              <a:extLst>
                <a:ext uri="{FF2B5EF4-FFF2-40B4-BE49-F238E27FC236}">
                  <a16:creationId xmlns:a16="http://schemas.microsoft.com/office/drawing/2014/main" id="{E1B73142-3A8D-AE11-7861-C99238A28272}"/>
                </a:ext>
              </a:extLst>
            </p:cNvPr>
            <p:cNvSpPr/>
            <p:nvPr/>
          </p:nvSpPr>
          <p:spPr>
            <a:xfrm>
              <a:off x="1624357" y="1494952"/>
              <a:ext cx="106355" cy="799969"/>
            </a:xfrm>
            <a:custGeom>
              <a:avLst/>
              <a:gdLst/>
              <a:ahLst/>
              <a:cxnLst/>
              <a:rect l="l" t="t" r="r" b="b"/>
              <a:pathLst>
                <a:path w="1882" h="14155" extrusionOk="0">
                  <a:moveTo>
                    <a:pt x="0" y="0"/>
                  </a:moveTo>
                  <a:lnTo>
                    <a:pt x="0" y="14154"/>
                  </a:lnTo>
                  <a:lnTo>
                    <a:pt x="1881" y="14154"/>
                  </a:lnTo>
                  <a:lnTo>
                    <a:pt x="18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9342;p44">
              <a:extLst>
                <a:ext uri="{FF2B5EF4-FFF2-40B4-BE49-F238E27FC236}">
                  <a16:creationId xmlns:a16="http://schemas.microsoft.com/office/drawing/2014/main" id="{6B182868-6AFF-969F-8BA6-E1240DE35C22}"/>
                </a:ext>
              </a:extLst>
            </p:cNvPr>
            <p:cNvSpPr/>
            <p:nvPr/>
          </p:nvSpPr>
          <p:spPr>
            <a:xfrm>
              <a:off x="3188699" y="1494952"/>
              <a:ext cx="106355" cy="799969"/>
            </a:xfrm>
            <a:custGeom>
              <a:avLst/>
              <a:gdLst/>
              <a:ahLst/>
              <a:cxnLst/>
              <a:rect l="l" t="t" r="r" b="b"/>
              <a:pathLst>
                <a:path w="1882" h="14155" extrusionOk="0">
                  <a:moveTo>
                    <a:pt x="0" y="0"/>
                  </a:moveTo>
                  <a:lnTo>
                    <a:pt x="0" y="14154"/>
                  </a:lnTo>
                  <a:lnTo>
                    <a:pt x="1881" y="14154"/>
                  </a:lnTo>
                  <a:lnTo>
                    <a:pt x="18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9343;p44">
              <a:extLst>
                <a:ext uri="{FF2B5EF4-FFF2-40B4-BE49-F238E27FC236}">
                  <a16:creationId xmlns:a16="http://schemas.microsoft.com/office/drawing/2014/main" id="{E8E6763F-2B66-0B86-F29F-ADD5A7285814}"/>
                </a:ext>
              </a:extLst>
            </p:cNvPr>
            <p:cNvSpPr/>
            <p:nvPr/>
          </p:nvSpPr>
          <p:spPr>
            <a:xfrm>
              <a:off x="1624357" y="1494952"/>
              <a:ext cx="106355" cy="449181"/>
            </a:xfrm>
            <a:custGeom>
              <a:avLst/>
              <a:gdLst/>
              <a:ahLst/>
              <a:cxnLst/>
              <a:rect l="l" t="t" r="r" b="b"/>
              <a:pathLst>
                <a:path w="1882" h="7948" extrusionOk="0">
                  <a:moveTo>
                    <a:pt x="0" y="0"/>
                  </a:moveTo>
                  <a:lnTo>
                    <a:pt x="0" y="7947"/>
                  </a:lnTo>
                  <a:lnTo>
                    <a:pt x="1881" y="7947"/>
                  </a:lnTo>
                  <a:lnTo>
                    <a:pt x="1881" y="0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9344;p44">
              <a:extLst>
                <a:ext uri="{FF2B5EF4-FFF2-40B4-BE49-F238E27FC236}">
                  <a16:creationId xmlns:a16="http://schemas.microsoft.com/office/drawing/2014/main" id="{2DB07B3F-18C3-71F3-086F-F043F5A486BD}"/>
                </a:ext>
              </a:extLst>
            </p:cNvPr>
            <p:cNvSpPr/>
            <p:nvPr/>
          </p:nvSpPr>
          <p:spPr>
            <a:xfrm>
              <a:off x="3188699" y="1494952"/>
              <a:ext cx="106355" cy="449181"/>
            </a:xfrm>
            <a:custGeom>
              <a:avLst/>
              <a:gdLst/>
              <a:ahLst/>
              <a:cxnLst/>
              <a:rect l="l" t="t" r="r" b="b"/>
              <a:pathLst>
                <a:path w="1882" h="7948" extrusionOk="0">
                  <a:moveTo>
                    <a:pt x="0" y="0"/>
                  </a:moveTo>
                  <a:lnTo>
                    <a:pt x="0" y="7947"/>
                  </a:lnTo>
                  <a:lnTo>
                    <a:pt x="1881" y="7947"/>
                  </a:lnTo>
                  <a:lnTo>
                    <a:pt x="1881" y="0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9345;p44">
              <a:extLst>
                <a:ext uri="{FF2B5EF4-FFF2-40B4-BE49-F238E27FC236}">
                  <a16:creationId xmlns:a16="http://schemas.microsoft.com/office/drawing/2014/main" id="{D3C4292E-D6BA-78A3-317B-3C0B4829C249}"/>
                </a:ext>
              </a:extLst>
            </p:cNvPr>
            <p:cNvSpPr/>
            <p:nvPr/>
          </p:nvSpPr>
          <p:spPr>
            <a:xfrm>
              <a:off x="2172648" y="1494952"/>
              <a:ext cx="105451" cy="799969"/>
            </a:xfrm>
            <a:custGeom>
              <a:avLst/>
              <a:gdLst/>
              <a:ahLst/>
              <a:cxnLst/>
              <a:rect l="l" t="t" r="r" b="b"/>
              <a:pathLst>
                <a:path w="1866" h="14155" extrusionOk="0">
                  <a:moveTo>
                    <a:pt x="1" y="0"/>
                  </a:moveTo>
                  <a:lnTo>
                    <a:pt x="1" y="14154"/>
                  </a:lnTo>
                  <a:lnTo>
                    <a:pt x="1866" y="14154"/>
                  </a:lnTo>
                  <a:lnTo>
                    <a:pt x="18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9346;p44">
              <a:extLst>
                <a:ext uri="{FF2B5EF4-FFF2-40B4-BE49-F238E27FC236}">
                  <a16:creationId xmlns:a16="http://schemas.microsoft.com/office/drawing/2014/main" id="{43996F08-2E51-C338-2B88-0A8D94EEE1E3}"/>
                </a:ext>
              </a:extLst>
            </p:cNvPr>
            <p:cNvSpPr/>
            <p:nvPr/>
          </p:nvSpPr>
          <p:spPr>
            <a:xfrm>
              <a:off x="2641256" y="1494952"/>
              <a:ext cx="105451" cy="799969"/>
            </a:xfrm>
            <a:custGeom>
              <a:avLst/>
              <a:gdLst/>
              <a:ahLst/>
              <a:cxnLst/>
              <a:rect l="l" t="t" r="r" b="b"/>
              <a:pathLst>
                <a:path w="1866" h="14155" extrusionOk="0">
                  <a:moveTo>
                    <a:pt x="0" y="0"/>
                  </a:moveTo>
                  <a:lnTo>
                    <a:pt x="0" y="14154"/>
                  </a:lnTo>
                  <a:lnTo>
                    <a:pt x="1866" y="14154"/>
                  </a:lnTo>
                  <a:lnTo>
                    <a:pt x="18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9347;p44">
              <a:extLst>
                <a:ext uri="{FF2B5EF4-FFF2-40B4-BE49-F238E27FC236}">
                  <a16:creationId xmlns:a16="http://schemas.microsoft.com/office/drawing/2014/main" id="{D648AE09-1D99-29B9-9B92-77B791EF0FAC}"/>
                </a:ext>
              </a:extLst>
            </p:cNvPr>
            <p:cNvSpPr/>
            <p:nvPr/>
          </p:nvSpPr>
          <p:spPr>
            <a:xfrm>
              <a:off x="3376493" y="2167291"/>
              <a:ext cx="197565" cy="2950759"/>
            </a:xfrm>
            <a:custGeom>
              <a:avLst/>
              <a:gdLst/>
              <a:ahLst/>
              <a:cxnLst/>
              <a:rect l="l" t="t" r="r" b="b"/>
              <a:pathLst>
                <a:path w="3496" h="52212" extrusionOk="0">
                  <a:moveTo>
                    <a:pt x="0" y="0"/>
                  </a:moveTo>
                  <a:lnTo>
                    <a:pt x="627" y="52211"/>
                  </a:lnTo>
                  <a:lnTo>
                    <a:pt x="2038" y="52211"/>
                  </a:lnTo>
                  <a:lnTo>
                    <a:pt x="3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9348;p44">
              <a:extLst>
                <a:ext uri="{FF2B5EF4-FFF2-40B4-BE49-F238E27FC236}">
                  <a16:creationId xmlns:a16="http://schemas.microsoft.com/office/drawing/2014/main" id="{912507A8-7B9B-BBDB-3440-C71CDA6EC312}"/>
                </a:ext>
              </a:extLst>
            </p:cNvPr>
            <p:cNvSpPr/>
            <p:nvPr/>
          </p:nvSpPr>
          <p:spPr>
            <a:xfrm>
              <a:off x="3369372" y="2167291"/>
              <a:ext cx="211749" cy="2950759"/>
            </a:xfrm>
            <a:custGeom>
              <a:avLst/>
              <a:gdLst/>
              <a:ahLst/>
              <a:cxnLst/>
              <a:rect l="l" t="t" r="r" b="b"/>
              <a:pathLst>
                <a:path w="3747" h="52212" extrusionOk="0">
                  <a:moveTo>
                    <a:pt x="1803" y="4671"/>
                  </a:moveTo>
                  <a:cubicBezTo>
                    <a:pt x="2446" y="4671"/>
                    <a:pt x="2415" y="13402"/>
                    <a:pt x="2415" y="26647"/>
                  </a:cubicBezTo>
                  <a:cubicBezTo>
                    <a:pt x="2415" y="39891"/>
                    <a:pt x="2446" y="50628"/>
                    <a:pt x="1803" y="50628"/>
                  </a:cubicBezTo>
                  <a:cubicBezTo>
                    <a:pt x="1161" y="50628"/>
                    <a:pt x="628" y="39891"/>
                    <a:pt x="628" y="26647"/>
                  </a:cubicBezTo>
                  <a:cubicBezTo>
                    <a:pt x="628" y="13402"/>
                    <a:pt x="1161" y="4671"/>
                    <a:pt x="1803" y="4671"/>
                  </a:cubicBezTo>
                  <a:close/>
                  <a:moveTo>
                    <a:pt x="1" y="0"/>
                  </a:moveTo>
                  <a:lnTo>
                    <a:pt x="675" y="52211"/>
                  </a:lnTo>
                  <a:lnTo>
                    <a:pt x="2195" y="52211"/>
                  </a:lnTo>
                  <a:lnTo>
                    <a:pt x="37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9349;p44">
              <a:extLst>
                <a:ext uri="{FF2B5EF4-FFF2-40B4-BE49-F238E27FC236}">
                  <a16:creationId xmlns:a16="http://schemas.microsoft.com/office/drawing/2014/main" id="{ED5DF3EA-0050-99C0-E98C-A031ECF6A019}"/>
                </a:ext>
              </a:extLst>
            </p:cNvPr>
            <p:cNvSpPr/>
            <p:nvPr/>
          </p:nvSpPr>
          <p:spPr>
            <a:xfrm>
              <a:off x="3368524" y="2267376"/>
              <a:ext cx="214405" cy="209105"/>
            </a:xfrm>
            <a:custGeom>
              <a:avLst/>
              <a:gdLst/>
              <a:ahLst/>
              <a:cxnLst/>
              <a:rect l="l" t="t" r="r" b="b"/>
              <a:pathLst>
                <a:path w="3794" h="3700" extrusionOk="0">
                  <a:moveTo>
                    <a:pt x="3793" y="0"/>
                  </a:moveTo>
                  <a:lnTo>
                    <a:pt x="0" y="471"/>
                  </a:lnTo>
                  <a:lnTo>
                    <a:pt x="78" y="3700"/>
                  </a:lnTo>
                  <a:lnTo>
                    <a:pt x="3558" y="3700"/>
                  </a:lnTo>
                  <a:lnTo>
                    <a:pt x="3793" y="0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9350;p44">
              <a:extLst>
                <a:ext uri="{FF2B5EF4-FFF2-40B4-BE49-F238E27FC236}">
                  <a16:creationId xmlns:a16="http://schemas.microsoft.com/office/drawing/2014/main" id="{95C44825-436E-EDA5-2020-BFA6AD7577A9}"/>
                </a:ext>
              </a:extLst>
            </p:cNvPr>
            <p:cNvSpPr/>
            <p:nvPr/>
          </p:nvSpPr>
          <p:spPr>
            <a:xfrm>
              <a:off x="1383385" y="2167291"/>
              <a:ext cx="197621" cy="2950759"/>
            </a:xfrm>
            <a:custGeom>
              <a:avLst/>
              <a:gdLst/>
              <a:ahLst/>
              <a:cxnLst/>
              <a:rect l="l" t="t" r="r" b="b"/>
              <a:pathLst>
                <a:path w="3497" h="52212" extrusionOk="0">
                  <a:moveTo>
                    <a:pt x="1" y="0"/>
                  </a:moveTo>
                  <a:lnTo>
                    <a:pt x="628" y="52211"/>
                  </a:lnTo>
                  <a:lnTo>
                    <a:pt x="2054" y="52211"/>
                  </a:lnTo>
                  <a:lnTo>
                    <a:pt x="3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9351;p44">
              <a:extLst>
                <a:ext uri="{FF2B5EF4-FFF2-40B4-BE49-F238E27FC236}">
                  <a16:creationId xmlns:a16="http://schemas.microsoft.com/office/drawing/2014/main" id="{88CEA55B-B2E8-6F1D-B180-172C188474BF}"/>
                </a:ext>
              </a:extLst>
            </p:cNvPr>
            <p:cNvSpPr/>
            <p:nvPr/>
          </p:nvSpPr>
          <p:spPr>
            <a:xfrm>
              <a:off x="1376321" y="2167291"/>
              <a:ext cx="211749" cy="2950759"/>
            </a:xfrm>
            <a:custGeom>
              <a:avLst/>
              <a:gdLst/>
              <a:ahLst/>
              <a:cxnLst/>
              <a:rect l="l" t="t" r="r" b="b"/>
              <a:pathLst>
                <a:path w="3747" h="52212" extrusionOk="0">
                  <a:moveTo>
                    <a:pt x="1803" y="4671"/>
                  </a:moveTo>
                  <a:cubicBezTo>
                    <a:pt x="2461" y="4671"/>
                    <a:pt x="2414" y="13402"/>
                    <a:pt x="2414" y="26647"/>
                  </a:cubicBezTo>
                  <a:cubicBezTo>
                    <a:pt x="2414" y="39891"/>
                    <a:pt x="2461" y="50628"/>
                    <a:pt x="1803" y="50628"/>
                  </a:cubicBezTo>
                  <a:cubicBezTo>
                    <a:pt x="1160" y="50628"/>
                    <a:pt x="643" y="39891"/>
                    <a:pt x="643" y="26647"/>
                  </a:cubicBezTo>
                  <a:cubicBezTo>
                    <a:pt x="643" y="13402"/>
                    <a:pt x="1160" y="4671"/>
                    <a:pt x="1803" y="4671"/>
                  </a:cubicBezTo>
                  <a:close/>
                  <a:moveTo>
                    <a:pt x="1" y="0"/>
                  </a:moveTo>
                  <a:lnTo>
                    <a:pt x="675" y="52211"/>
                  </a:lnTo>
                  <a:lnTo>
                    <a:pt x="2195" y="52211"/>
                  </a:lnTo>
                  <a:lnTo>
                    <a:pt x="3747" y="0"/>
                  </a:lnTo>
                  <a:close/>
                </a:path>
              </a:pathLst>
            </a:custGeom>
            <a:solidFill>
              <a:srgbClr val="B23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9352;p44">
              <a:extLst>
                <a:ext uri="{FF2B5EF4-FFF2-40B4-BE49-F238E27FC236}">
                  <a16:creationId xmlns:a16="http://schemas.microsoft.com/office/drawing/2014/main" id="{46D90D41-6BB3-E9B0-AFE8-EDC9246E4915}"/>
                </a:ext>
              </a:extLst>
            </p:cNvPr>
            <p:cNvSpPr/>
            <p:nvPr/>
          </p:nvSpPr>
          <p:spPr>
            <a:xfrm>
              <a:off x="1375417" y="2267376"/>
              <a:ext cx="215309" cy="209105"/>
            </a:xfrm>
            <a:custGeom>
              <a:avLst/>
              <a:gdLst/>
              <a:ahLst/>
              <a:cxnLst/>
              <a:rect l="l" t="t" r="r" b="b"/>
              <a:pathLst>
                <a:path w="3810" h="3700" extrusionOk="0">
                  <a:moveTo>
                    <a:pt x="3810" y="0"/>
                  </a:moveTo>
                  <a:lnTo>
                    <a:pt x="1" y="471"/>
                  </a:lnTo>
                  <a:lnTo>
                    <a:pt x="95" y="3700"/>
                  </a:lnTo>
                  <a:lnTo>
                    <a:pt x="3559" y="37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9353;p44">
              <a:extLst>
                <a:ext uri="{FF2B5EF4-FFF2-40B4-BE49-F238E27FC236}">
                  <a16:creationId xmlns:a16="http://schemas.microsoft.com/office/drawing/2014/main" id="{6219CBBD-83A7-81A6-C8B6-256C958A357D}"/>
                </a:ext>
              </a:extLst>
            </p:cNvPr>
            <p:cNvSpPr/>
            <p:nvPr/>
          </p:nvSpPr>
          <p:spPr>
            <a:xfrm>
              <a:off x="3397742" y="4543905"/>
              <a:ext cx="110763" cy="157733"/>
            </a:xfrm>
            <a:custGeom>
              <a:avLst/>
              <a:gdLst/>
              <a:ahLst/>
              <a:cxnLst/>
              <a:rect l="l" t="t" r="r" b="b"/>
              <a:pathLst>
                <a:path w="1960" h="2791" extrusionOk="0">
                  <a:moveTo>
                    <a:pt x="0" y="0"/>
                  </a:moveTo>
                  <a:lnTo>
                    <a:pt x="94" y="2791"/>
                  </a:lnTo>
                  <a:lnTo>
                    <a:pt x="1913" y="2791"/>
                  </a:lnTo>
                  <a:lnTo>
                    <a:pt x="1960" y="0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9354;p44">
              <a:extLst>
                <a:ext uri="{FF2B5EF4-FFF2-40B4-BE49-F238E27FC236}">
                  <a16:creationId xmlns:a16="http://schemas.microsoft.com/office/drawing/2014/main" id="{09494BF0-EB09-D189-6C9C-F468151EC023}"/>
                </a:ext>
              </a:extLst>
            </p:cNvPr>
            <p:cNvSpPr/>
            <p:nvPr/>
          </p:nvSpPr>
          <p:spPr>
            <a:xfrm>
              <a:off x="3406614" y="4992113"/>
              <a:ext cx="93922" cy="125859"/>
            </a:xfrm>
            <a:custGeom>
              <a:avLst/>
              <a:gdLst/>
              <a:ahLst/>
              <a:cxnLst/>
              <a:rect l="l" t="t" r="r" b="b"/>
              <a:pathLst>
                <a:path w="1662" h="2227" extrusionOk="0">
                  <a:moveTo>
                    <a:pt x="0" y="1"/>
                  </a:moveTo>
                  <a:lnTo>
                    <a:pt x="0" y="2226"/>
                  </a:lnTo>
                  <a:lnTo>
                    <a:pt x="1536" y="2226"/>
                  </a:lnTo>
                  <a:lnTo>
                    <a:pt x="1662" y="1"/>
                  </a:lnTo>
                  <a:close/>
                </a:path>
              </a:pathLst>
            </a:custGeom>
            <a:solidFill>
              <a:srgbClr val="912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9355;p44">
              <a:extLst>
                <a:ext uri="{FF2B5EF4-FFF2-40B4-BE49-F238E27FC236}">
                  <a16:creationId xmlns:a16="http://schemas.microsoft.com/office/drawing/2014/main" id="{E941FABB-7D1A-64D3-6406-EEA24C342764}"/>
                </a:ext>
              </a:extLst>
            </p:cNvPr>
            <p:cNvSpPr/>
            <p:nvPr/>
          </p:nvSpPr>
          <p:spPr>
            <a:xfrm>
              <a:off x="1408194" y="4543905"/>
              <a:ext cx="111667" cy="157733"/>
            </a:xfrm>
            <a:custGeom>
              <a:avLst/>
              <a:gdLst/>
              <a:ahLst/>
              <a:cxnLst/>
              <a:rect l="l" t="t" r="r" b="b"/>
              <a:pathLst>
                <a:path w="1976" h="2791" extrusionOk="0">
                  <a:moveTo>
                    <a:pt x="1" y="0"/>
                  </a:moveTo>
                  <a:lnTo>
                    <a:pt x="1" y="2791"/>
                  </a:lnTo>
                  <a:lnTo>
                    <a:pt x="1866" y="2791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9356;p44">
              <a:extLst>
                <a:ext uri="{FF2B5EF4-FFF2-40B4-BE49-F238E27FC236}">
                  <a16:creationId xmlns:a16="http://schemas.microsoft.com/office/drawing/2014/main" id="{FEFF56F6-F3D1-5177-8538-C2CD7A6C07A0}"/>
                </a:ext>
              </a:extLst>
            </p:cNvPr>
            <p:cNvSpPr/>
            <p:nvPr/>
          </p:nvSpPr>
          <p:spPr>
            <a:xfrm>
              <a:off x="1410850" y="4924805"/>
              <a:ext cx="94827" cy="89520"/>
            </a:xfrm>
            <a:custGeom>
              <a:avLst/>
              <a:gdLst/>
              <a:ahLst/>
              <a:cxnLst/>
              <a:rect l="l" t="t" r="r" b="b"/>
              <a:pathLst>
                <a:path w="1678" h="1584" extrusionOk="0">
                  <a:moveTo>
                    <a:pt x="1" y="0"/>
                  </a:moveTo>
                  <a:lnTo>
                    <a:pt x="1" y="1584"/>
                  </a:lnTo>
                  <a:lnTo>
                    <a:pt x="1600" y="1584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rgbClr val="B23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9357;p44">
              <a:extLst>
                <a:ext uri="{FF2B5EF4-FFF2-40B4-BE49-F238E27FC236}">
                  <a16:creationId xmlns:a16="http://schemas.microsoft.com/office/drawing/2014/main" id="{CF5FF20A-8992-78C4-83A1-91C600F31584}"/>
                </a:ext>
              </a:extLst>
            </p:cNvPr>
            <p:cNvSpPr/>
            <p:nvPr/>
          </p:nvSpPr>
          <p:spPr>
            <a:xfrm>
              <a:off x="1412659" y="4992113"/>
              <a:ext cx="94827" cy="126763"/>
            </a:xfrm>
            <a:custGeom>
              <a:avLst/>
              <a:gdLst/>
              <a:ahLst/>
              <a:cxnLst/>
              <a:rect l="l" t="t" r="r" b="b"/>
              <a:pathLst>
                <a:path w="1678" h="2243" extrusionOk="0">
                  <a:moveTo>
                    <a:pt x="1677" y="1"/>
                  </a:moveTo>
                  <a:lnTo>
                    <a:pt x="0" y="32"/>
                  </a:lnTo>
                  <a:lnTo>
                    <a:pt x="16" y="2242"/>
                  </a:lnTo>
                  <a:lnTo>
                    <a:pt x="1568" y="2242"/>
                  </a:lnTo>
                  <a:lnTo>
                    <a:pt x="1677" y="1"/>
                  </a:lnTo>
                  <a:close/>
                </a:path>
              </a:pathLst>
            </a:custGeom>
            <a:solidFill>
              <a:srgbClr val="912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9358;p44">
              <a:extLst>
                <a:ext uri="{FF2B5EF4-FFF2-40B4-BE49-F238E27FC236}">
                  <a16:creationId xmlns:a16="http://schemas.microsoft.com/office/drawing/2014/main" id="{081EDAD8-458A-A63A-D2B1-FAF2AB72ED2F}"/>
                </a:ext>
              </a:extLst>
            </p:cNvPr>
            <p:cNvSpPr/>
            <p:nvPr/>
          </p:nvSpPr>
          <p:spPr>
            <a:xfrm>
              <a:off x="1174343" y="2227535"/>
              <a:ext cx="2570601" cy="142644"/>
            </a:xfrm>
            <a:custGeom>
              <a:avLst/>
              <a:gdLst/>
              <a:ahLst/>
              <a:cxnLst/>
              <a:rect l="l" t="t" r="r" b="b"/>
              <a:pathLst>
                <a:path w="45488" h="2524" extrusionOk="0">
                  <a:moveTo>
                    <a:pt x="1" y="0"/>
                  </a:moveTo>
                  <a:lnTo>
                    <a:pt x="1" y="2524"/>
                  </a:lnTo>
                  <a:lnTo>
                    <a:pt x="22776" y="2148"/>
                  </a:lnTo>
                  <a:lnTo>
                    <a:pt x="45488" y="2524"/>
                  </a:lnTo>
                  <a:lnTo>
                    <a:pt x="4548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9359;p44">
              <a:extLst>
                <a:ext uri="{FF2B5EF4-FFF2-40B4-BE49-F238E27FC236}">
                  <a16:creationId xmlns:a16="http://schemas.microsoft.com/office/drawing/2014/main" id="{6C972599-B30F-B563-7B36-F01BD9B1FDC3}"/>
                </a:ext>
              </a:extLst>
            </p:cNvPr>
            <p:cNvSpPr/>
            <p:nvPr/>
          </p:nvSpPr>
          <p:spPr>
            <a:xfrm>
              <a:off x="1174343" y="2214254"/>
              <a:ext cx="2570601" cy="169206"/>
            </a:xfrm>
            <a:custGeom>
              <a:avLst/>
              <a:gdLst/>
              <a:ahLst/>
              <a:cxnLst/>
              <a:rect l="l" t="t" r="r" b="b"/>
              <a:pathLst>
                <a:path w="45488" h="2994" extrusionOk="0">
                  <a:moveTo>
                    <a:pt x="22384" y="502"/>
                  </a:moveTo>
                  <a:cubicBezTo>
                    <a:pt x="34014" y="502"/>
                    <a:pt x="43434" y="1019"/>
                    <a:pt x="43434" y="1646"/>
                  </a:cubicBezTo>
                  <a:cubicBezTo>
                    <a:pt x="43434" y="1967"/>
                    <a:pt x="41011" y="2046"/>
                    <a:pt x="37080" y="2046"/>
                  </a:cubicBezTo>
                  <a:cubicBezTo>
                    <a:pt x="33347" y="2046"/>
                    <a:pt x="28254" y="1975"/>
                    <a:pt x="22587" y="1975"/>
                  </a:cubicBezTo>
                  <a:cubicBezTo>
                    <a:pt x="16929" y="1975"/>
                    <a:pt x="11743" y="2046"/>
                    <a:pt x="7912" y="2046"/>
                  </a:cubicBezTo>
                  <a:cubicBezTo>
                    <a:pt x="3880" y="2046"/>
                    <a:pt x="1349" y="1967"/>
                    <a:pt x="1349" y="1646"/>
                  </a:cubicBezTo>
                  <a:cubicBezTo>
                    <a:pt x="1349" y="1019"/>
                    <a:pt x="10769" y="502"/>
                    <a:pt x="22384" y="502"/>
                  </a:cubicBezTo>
                  <a:close/>
                  <a:moveTo>
                    <a:pt x="1" y="0"/>
                  </a:moveTo>
                  <a:lnTo>
                    <a:pt x="1" y="2994"/>
                  </a:lnTo>
                  <a:lnTo>
                    <a:pt x="22776" y="2555"/>
                  </a:lnTo>
                  <a:lnTo>
                    <a:pt x="45488" y="2994"/>
                  </a:lnTo>
                  <a:lnTo>
                    <a:pt x="454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360;p44">
              <a:extLst>
                <a:ext uri="{FF2B5EF4-FFF2-40B4-BE49-F238E27FC236}">
                  <a16:creationId xmlns:a16="http://schemas.microsoft.com/office/drawing/2014/main" id="{2F0EA612-4622-0B10-9298-9C91E521C6C9}"/>
                </a:ext>
              </a:extLst>
            </p:cNvPr>
            <p:cNvSpPr/>
            <p:nvPr/>
          </p:nvSpPr>
          <p:spPr>
            <a:xfrm>
              <a:off x="849279" y="1281444"/>
              <a:ext cx="3220767" cy="533162"/>
            </a:xfrm>
            <a:custGeom>
              <a:avLst/>
              <a:gdLst/>
              <a:ahLst/>
              <a:cxnLst/>
              <a:rect l="l" t="t" r="r" b="b"/>
              <a:pathLst>
                <a:path w="56993" h="9434" extrusionOk="0">
                  <a:moveTo>
                    <a:pt x="0" y="1"/>
                  </a:moveTo>
                  <a:lnTo>
                    <a:pt x="0" y="6239"/>
                  </a:lnTo>
                  <a:cubicBezTo>
                    <a:pt x="11612" y="8298"/>
                    <a:pt x="20752" y="9434"/>
                    <a:pt x="29788" y="9434"/>
                  </a:cubicBezTo>
                  <a:cubicBezTo>
                    <a:pt x="38291" y="9434"/>
                    <a:pt x="46702" y="8428"/>
                    <a:pt x="56992" y="6239"/>
                  </a:cubicBezTo>
                  <a:lnTo>
                    <a:pt x="56992" y="1"/>
                  </a:lnTo>
                  <a:cubicBezTo>
                    <a:pt x="46460" y="4577"/>
                    <a:pt x="37856" y="6757"/>
                    <a:pt x="29203" y="6757"/>
                  </a:cubicBezTo>
                  <a:cubicBezTo>
                    <a:pt x="20251" y="6757"/>
                    <a:pt x="11246" y="442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9361;p44">
              <a:extLst>
                <a:ext uri="{FF2B5EF4-FFF2-40B4-BE49-F238E27FC236}">
                  <a16:creationId xmlns:a16="http://schemas.microsoft.com/office/drawing/2014/main" id="{DADBF851-E400-3ED9-E9B5-7BFC3D027665}"/>
                </a:ext>
              </a:extLst>
            </p:cNvPr>
            <p:cNvSpPr/>
            <p:nvPr/>
          </p:nvSpPr>
          <p:spPr>
            <a:xfrm>
              <a:off x="350550" y="961691"/>
              <a:ext cx="4218141" cy="754983"/>
            </a:xfrm>
            <a:custGeom>
              <a:avLst/>
              <a:gdLst/>
              <a:ahLst/>
              <a:cxnLst/>
              <a:rect l="l" t="t" r="r" b="b"/>
              <a:pathLst>
                <a:path w="74642" h="13359" extrusionOk="0">
                  <a:moveTo>
                    <a:pt x="1" y="1"/>
                  </a:moveTo>
                  <a:lnTo>
                    <a:pt x="1" y="7540"/>
                  </a:lnTo>
                  <a:cubicBezTo>
                    <a:pt x="15212" y="11288"/>
                    <a:pt x="27188" y="13359"/>
                    <a:pt x="39028" y="13359"/>
                  </a:cubicBezTo>
                  <a:cubicBezTo>
                    <a:pt x="50161" y="13359"/>
                    <a:pt x="61174" y="11528"/>
                    <a:pt x="74642" y="7540"/>
                  </a:cubicBezTo>
                  <a:lnTo>
                    <a:pt x="74642" y="1"/>
                  </a:lnTo>
                  <a:cubicBezTo>
                    <a:pt x="57940" y="6127"/>
                    <a:pt x="47787" y="9077"/>
                    <a:pt x="37717" y="9077"/>
                  </a:cubicBezTo>
                  <a:cubicBezTo>
                    <a:pt x="27384" y="9077"/>
                    <a:pt x="17140" y="5970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9362;p44">
              <a:extLst>
                <a:ext uri="{FF2B5EF4-FFF2-40B4-BE49-F238E27FC236}">
                  <a16:creationId xmlns:a16="http://schemas.microsoft.com/office/drawing/2014/main" id="{C07F6F48-E531-7BD7-6C5F-A5B4D14872FF}"/>
                </a:ext>
              </a:extLst>
            </p:cNvPr>
            <p:cNvSpPr/>
            <p:nvPr/>
          </p:nvSpPr>
          <p:spPr>
            <a:xfrm>
              <a:off x="350550" y="961691"/>
              <a:ext cx="4218141" cy="696660"/>
            </a:xfrm>
            <a:custGeom>
              <a:avLst/>
              <a:gdLst/>
              <a:ahLst/>
              <a:cxnLst/>
              <a:rect l="l" t="t" r="r" b="b"/>
              <a:pathLst>
                <a:path w="74642" h="12327" extrusionOk="0">
                  <a:moveTo>
                    <a:pt x="1" y="1"/>
                  </a:moveTo>
                  <a:lnTo>
                    <a:pt x="1" y="3057"/>
                  </a:lnTo>
                  <a:cubicBezTo>
                    <a:pt x="15938" y="8487"/>
                    <a:pt x="26427" y="12326"/>
                    <a:pt x="36843" y="12326"/>
                  </a:cubicBezTo>
                  <a:cubicBezTo>
                    <a:pt x="37070" y="12326"/>
                    <a:pt x="37298" y="12324"/>
                    <a:pt x="37525" y="12321"/>
                  </a:cubicBezTo>
                  <a:cubicBezTo>
                    <a:pt x="48011" y="12148"/>
                    <a:pt x="58544" y="8010"/>
                    <a:pt x="74642" y="2273"/>
                  </a:cubicBezTo>
                  <a:lnTo>
                    <a:pt x="74642" y="1"/>
                  </a:lnTo>
                  <a:cubicBezTo>
                    <a:pt x="57940" y="6127"/>
                    <a:pt x="47787" y="9077"/>
                    <a:pt x="37717" y="9077"/>
                  </a:cubicBezTo>
                  <a:cubicBezTo>
                    <a:pt x="27384" y="9077"/>
                    <a:pt x="17140" y="5970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9363;p44">
              <a:extLst>
                <a:ext uri="{FF2B5EF4-FFF2-40B4-BE49-F238E27FC236}">
                  <a16:creationId xmlns:a16="http://schemas.microsoft.com/office/drawing/2014/main" id="{8656D41F-2EFE-3DED-3B15-57EEDCB727F2}"/>
                </a:ext>
              </a:extLst>
            </p:cNvPr>
            <p:cNvSpPr/>
            <p:nvPr/>
          </p:nvSpPr>
          <p:spPr>
            <a:xfrm>
              <a:off x="350550" y="1058273"/>
              <a:ext cx="4218141" cy="600076"/>
            </a:xfrm>
            <a:custGeom>
              <a:avLst/>
              <a:gdLst/>
              <a:ahLst/>
              <a:cxnLst/>
              <a:rect l="l" t="t" r="r" b="b"/>
              <a:pathLst>
                <a:path w="74642" h="10618" extrusionOk="0">
                  <a:moveTo>
                    <a:pt x="74642" y="0"/>
                  </a:moveTo>
                  <a:cubicBezTo>
                    <a:pt x="58544" y="5721"/>
                    <a:pt x="48121" y="10079"/>
                    <a:pt x="37650" y="10251"/>
                  </a:cubicBezTo>
                  <a:cubicBezTo>
                    <a:pt x="37435" y="10255"/>
                    <a:pt x="37220" y="10257"/>
                    <a:pt x="37004" y="10257"/>
                  </a:cubicBezTo>
                  <a:cubicBezTo>
                    <a:pt x="26572" y="10257"/>
                    <a:pt x="15957" y="5828"/>
                    <a:pt x="1" y="392"/>
                  </a:cubicBezTo>
                  <a:lnTo>
                    <a:pt x="1" y="1348"/>
                  </a:lnTo>
                  <a:cubicBezTo>
                    <a:pt x="15938" y="6778"/>
                    <a:pt x="26427" y="10617"/>
                    <a:pt x="36843" y="10617"/>
                  </a:cubicBezTo>
                  <a:cubicBezTo>
                    <a:pt x="37070" y="10617"/>
                    <a:pt x="37298" y="10615"/>
                    <a:pt x="37525" y="10612"/>
                  </a:cubicBezTo>
                  <a:cubicBezTo>
                    <a:pt x="48011" y="10439"/>
                    <a:pt x="58544" y="6301"/>
                    <a:pt x="74642" y="564"/>
                  </a:cubicBezTo>
                  <a:lnTo>
                    <a:pt x="74642" y="0"/>
                  </a:lnTo>
                  <a:close/>
                </a:path>
              </a:pathLst>
            </a:custGeom>
            <a:solidFill>
              <a:srgbClr val="FFFFFF">
                <a:alpha val="13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9364;p44">
              <a:extLst>
                <a:ext uri="{FF2B5EF4-FFF2-40B4-BE49-F238E27FC236}">
                  <a16:creationId xmlns:a16="http://schemas.microsoft.com/office/drawing/2014/main" id="{6893D868-1305-726B-C3D2-59928DAB0949}"/>
                </a:ext>
              </a:extLst>
            </p:cNvPr>
            <p:cNvSpPr/>
            <p:nvPr/>
          </p:nvSpPr>
          <p:spPr>
            <a:xfrm>
              <a:off x="350550" y="1141517"/>
              <a:ext cx="4218141" cy="575153"/>
            </a:xfrm>
            <a:custGeom>
              <a:avLst/>
              <a:gdLst/>
              <a:ahLst/>
              <a:cxnLst/>
              <a:rect l="l" t="t" r="r" b="b"/>
              <a:pathLst>
                <a:path w="74642" h="10177" extrusionOk="0">
                  <a:moveTo>
                    <a:pt x="74642" y="0"/>
                  </a:moveTo>
                  <a:cubicBezTo>
                    <a:pt x="68278" y="4656"/>
                    <a:pt x="54814" y="9703"/>
                    <a:pt x="37807" y="9703"/>
                  </a:cubicBezTo>
                  <a:cubicBezTo>
                    <a:pt x="21866" y="9703"/>
                    <a:pt x="6913" y="5048"/>
                    <a:pt x="1" y="847"/>
                  </a:cubicBezTo>
                  <a:lnTo>
                    <a:pt x="1" y="4358"/>
                  </a:lnTo>
                  <a:cubicBezTo>
                    <a:pt x="15212" y="8106"/>
                    <a:pt x="27188" y="10177"/>
                    <a:pt x="39028" y="10177"/>
                  </a:cubicBezTo>
                  <a:cubicBezTo>
                    <a:pt x="50161" y="10177"/>
                    <a:pt x="61174" y="8346"/>
                    <a:pt x="74642" y="4358"/>
                  </a:cubicBezTo>
                  <a:lnTo>
                    <a:pt x="74642" y="0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9365;p44">
              <a:extLst>
                <a:ext uri="{FF2B5EF4-FFF2-40B4-BE49-F238E27FC236}">
                  <a16:creationId xmlns:a16="http://schemas.microsoft.com/office/drawing/2014/main" id="{A44D5F6E-3866-F5C0-D37A-ABEFF6EA493D}"/>
                </a:ext>
              </a:extLst>
            </p:cNvPr>
            <p:cNvSpPr/>
            <p:nvPr/>
          </p:nvSpPr>
          <p:spPr>
            <a:xfrm>
              <a:off x="2247981" y="1779270"/>
              <a:ext cx="431410" cy="505018"/>
            </a:xfrm>
            <a:custGeom>
              <a:avLst/>
              <a:gdLst/>
              <a:ahLst/>
              <a:cxnLst/>
              <a:rect l="l" t="t" r="r" b="b"/>
              <a:pathLst>
                <a:path w="7634" h="8936" extrusionOk="0">
                  <a:moveTo>
                    <a:pt x="0" y="1"/>
                  </a:moveTo>
                  <a:lnTo>
                    <a:pt x="0" y="8935"/>
                  </a:lnTo>
                  <a:lnTo>
                    <a:pt x="7633" y="8935"/>
                  </a:lnTo>
                  <a:lnTo>
                    <a:pt x="76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9366;p44">
              <a:extLst>
                <a:ext uri="{FF2B5EF4-FFF2-40B4-BE49-F238E27FC236}">
                  <a16:creationId xmlns:a16="http://schemas.microsoft.com/office/drawing/2014/main" id="{BD2892D1-26F8-741C-4B12-8A674ED89C6F}"/>
                </a:ext>
              </a:extLst>
            </p:cNvPr>
            <p:cNvSpPr/>
            <p:nvPr/>
          </p:nvSpPr>
          <p:spPr>
            <a:xfrm>
              <a:off x="2279854" y="1804984"/>
              <a:ext cx="367665" cy="446525"/>
            </a:xfrm>
            <a:custGeom>
              <a:avLst/>
              <a:gdLst/>
              <a:ahLst/>
              <a:cxnLst/>
              <a:rect l="l" t="t" r="r" b="b"/>
              <a:pathLst>
                <a:path w="6506" h="7901" extrusionOk="0">
                  <a:moveTo>
                    <a:pt x="0" y="0"/>
                  </a:moveTo>
                  <a:lnTo>
                    <a:pt x="0" y="7900"/>
                  </a:lnTo>
                  <a:lnTo>
                    <a:pt x="6505" y="7900"/>
                  </a:lnTo>
                  <a:lnTo>
                    <a:pt x="65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9367;p44">
              <a:extLst>
                <a:ext uri="{FF2B5EF4-FFF2-40B4-BE49-F238E27FC236}">
                  <a16:creationId xmlns:a16="http://schemas.microsoft.com/office/drawing/2014/main" id="{D8120B9D-38AF-1AD2-D2AA-6275E2C9536C}"/>
                </a:ext>
              </a:extLst>
            </p:cNvPr>
            <p:cNvSpPr/>
            <p:nvPr/>
          </p:nvSpPr>
          <p:spPr>
            <a:xfrm>
              <a:off x="2247981" y="1779270"/>
              <a:ext cx="431410" cy="175479"/>
            </a:xfrm>
            <a:custGeom>
              <a:avLst/>
              <a:gdLst/>
              <a:ahLst/>
              <a:cxnLst/>
              <a:rect l="l" t="t" r="r" b="b"/>
              <a:pathLst>
                <a:path w="7634" h="3105" extrusionOk="0">
                  <a:moveTo>
                    <a:pt x="0" y="1"/>
                  </a:moveTo>
                  <a:lnTo>
                    <a:pt x="0" y="3104"/>
                  </a:lnTo>
                  <a:cubicBezTo>
                    <a:pt x="1301" y="2901"/>
                    <a:pt x="2680" y="2791"/>
                    <a:pt x="4122" y="2791"/>
                  </a:cubicBezTo>
                  <a:cubicBezTo>
                    <a:pt x="5329" y="2791"/>
                    <a:pt x="6505" y="2869"/>
                    <a:pt x="7633" y="3026"/>
                  </a:cubicBezTo>
                  <a:lnTo>
                    <a:pt x="7633" y="1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9368;p44">
              <a:extLst>
                <a:ext uri="{FF2B5EF4-FFF2-40B4-BE49-F238E27FC236}">
                  <a16:creationId xmlns:a16="http://schemas.microsoft.com/office/drawing/2014/main" id="{2495E936-F6EF-B602-203A-67A91789506C}"/>
                </a:ext>
              </a:extLst>
            </p:cNvPr>
            <p:cNvSpPr/>
            <p:nvPr/>
          </p:nvSpPr>
          <p:spPr>
            <a:xfrm>
              <a:off x="1125628" y="4525312"/>
              <a:ext cx="605070" cy="79743"/>
            </a:xfrm>
            <a:custGeom>
              <a:avLst/>
              <a:gdLst/>
              <a:ahLst/>
              <a:cxnLst/>
              <a:rect l="l" t="t" r="r" b="b"/>
              <a:pathLst>
                <a:path w="10707" h="1411" extrusionOk="0">
                  <a:moveTo>
                    <a:pt x="1" y="0"/>
                  </a:moveTo>
                  <a:lnTo>
                    <a:pt x="1" y="1411"/>
                  </a:lnTo>
                  <a:lnTo>
                    <a:pt x="10706" y="1411"/>
                  </a:lnTo>
                  <a:lnTo>
                    <a:pt x="107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9369;p44">
              <a:extLst>
                <a:ext uri="{FF2B5EF4-FFF2-40B4-BE49-F238E27FC236}">
                  <a16:creationId xmlns:a16="http://schemas.microsoft.com/office/drawing/2014/main" id="{29B5FE1B-C64A-645D-FB25-32FFEF132EE1}"/>
                </a:ext>
              </a:extLst>
            </p:cNvPr>
            <p:cNvSpPr/>
            <p:nvPr/>
          </p:nvSpPr>
          <p:spPr>
            <a:xfrm>
              <a:off x="1283300" y="4542153"/>
              <a:ext cx="341104" cy="34587"/>
            </a:xfrm>
            <a:custGeom>
              <a:avLst/>
              <a:gdLst/>
              <a:ahLst/>
              <a:cxnLst/>
              <a:rect l="l" t="t" r="r" b="b"/>
              <a:pathLst>
                <a:path w="6036" h="612" extrusionOk="0">
                  <a:moveTo>
                    <a:pt x="1" y="0"/>
                  </a:moveTo>
                  <a:cubicBezTo>
                    <a:pt x="1" y="329"/>
                    <a:pt x="252" y="611"/>
                    <a:pt x="549" y="611"/>
                  </a:cubicBezTo>
                  <a:lnTo>
                    <a:pt x="5487" y="611"/>
                  </a:lnTo>
                  <a:cubicBezTo>
                    <a:pt x="5785" y="611"/>
                    <a:pt x="6035" y="329"/>
                    <a:pt x="60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9370;p44">
              <a:extLst>
                <a:ext uri="{FF2B5EF4-FFF2-40B4-BE49-F238E27FC236}">
                  <a16:creationId xmlns:a16="http://schemas.microsoft.com/office/drawing/2014/main" id="{2D6C4E6D-ED9A-95DC-63B6-A0BAE4677459}"/>
                </a:ext>
              </a:extLst>
            </p:cNvPr>
            <p:cNvSpPr/>
            <p:nvPr/>
          </p:nvSpPr>
          <p:spPr>
            <a:xfrm>
              <a:off x="1125628" y="4951367"/>
              <a:ext cx="605070" cy="80703"/>
            </a:xfrm>
            <a:custGeom>
              <a:avLst/>
              <a:gdLst/>
              <a:ahLst/>
              <a:cxnLst/>
              <a:rect l="l" t="t" r="r" b="b"/>
              <a:pathLst>
                <a:path w="10707" h="1428" extrusionOk="0">
                  <a:moveTo>
                    <a:pt x="1" y="1"/>
                  </a:moveTo>
                  <a:lnTo>
                    <a:pt x="1" y="1427"/>
                  </a:lnTo>
                  <a:lnTo>
                    <a:pt x="10706" y="1427"/>
                  </a:lnTo>
                  <a:lnTo>
                    <a:pt x="10706" y="1"/>
                  </a:lnTo>
                  <a:close/>
                </a:path>
              </a:pathLst>
            </a:custGeom>
            <a:solidFill>
              <a:srgbClr val="B23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9371;p44">
              <a:extLst>
                <a:ext uri="{FF2B5EF4-FFF2-40B4-BE49-F238E27FC236}">
                  <a16:creationId xmlns:a16="http://schemas.microsoft.com/office/drawing/2014/main" id="{D8C103CE-A1F0-6BFA-7911-E14B27FC70AF}"/>
                </a:ext>
              </a:extLst>
            </p:cNvPr>
            <p:cNvSpPr/>
            <p:nvPr/>
          </p:nvSpPr>
          <p:spPr>
            <a:xfrm>
              <a:off x="1171687" y="4525312"/>
              <a:ext cx="87763" cy="79743"/>
            </a:xfrm>
            <a:custGeom>
              <a:avLst/>
              <a:gdLst/>
              <a:ahLst/>
              <a:cxnLst/>
              <a:rect l="l" t="t" r="r" b="b"/>
              <a:pathLst>
                <a:path w="1553" h="1411" extrusionOk="0">
                  <a:moveTo>
                    <a:pt x="1" y="0"/>
                  </a:moveTo>
                  <a:lnTo>
                    <a:pt x="1" y="1411"/>
                  </a:lnTo>
                  <a:lnTo>
                    <a:pt x="1427" y="1411"/>
                  </a:lnTo>
                  <a:lnTo>
                    <a:pt x="1553" y="0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9372;p44">
              <a:extLst>
                <a:ext uri="{FF2B5EF4-FFF2-40B4-BE49-F238E27FC236}">
                  <a16:creationId xmlns:a16="http://schemas.microsoft.com/office/drawing/2014/main" id="{877479C8-0430-5466-1344-CB179CB27960}"/>
                </a:ext>
              </a:extLst>
            </p:cNvPr>
            <p:cNvSpPr/>
            <p:nvPr/>
          </p:nvSpPr>
          <p:spPr>
            <a:xfrm>
              <a:off x="1171687" y="4951367"/>
              <a:ext cx="87763" cy="80703"/>
            </a:xfrm>
            <a:custGeom>
              <a:avLst/>
              <a:gdLst/>
              <a:ahLst/>
              <a:cxnLst/>
              <a:rect l="l" t="t" r="r" b="b"/>
              <a:pathLst>
                <a:path w="1553" h="1428" extrusionOk="0">
                  <a:moveTo>
                    <a:pt x="1" y="1"/>
                  </a:moveTo>
                  <a:lnTo>
                    <a:pt x="1" y="1427"/>
                  </a:lnTo>
                  <a:lnTo>
                    <a:pt x="1427" y="1427"/>
                  </a:lnTo>
                  <a:lnTo>
                    <a:pt x="1553" y="1"/>
                  </a:lnTo>
                  <a:close/>
                </a:path>
              </a:pathLst>
            </a:custGeom>
            <a:solidFill>
              <a:srgbClr val="912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9373;p44">
              <a:extLst>
                <a:ext uri="{FF2B5EF4-FFF2-40B4-BE49-F238E27FC236}">
                  <a16:creationId xmlns:a16="http://schemas.microsoft.com/office/drawing/2014/main" id="{E2E9DA89-7EF2-FEB0-B07E-CB1624B5A85E}"/>
                </a:ext>
              </a:extLst>
            </p:cNvPr>
            <p:cNvSpPr/>
            <p:nvPr/>
          </p:nvSpPr>
          <p:spPr>
            <a:xfrm>
              <a:off x="1644702" y="4525312"/>
              <a:ext cx="86858" cy="79743"/>
            </a:xfrm>
            <a:custGeom>
              <a:avLst/>
              <a:gdLst/>
              <a:ahLst/>
              <a:cxnLst/>
              <a:rect l="l" t="t" r="r" b="b"/>
              <a:pathLst>
                <a:path w="1537" h="1411" extrusionOk="0">
                  <a:moveTo>
                    <a:pt x="1" y="0"/>
                  </a:moveTo>
                  <a:lnTo>
                    <a:pt x="126" y="1411"/>
                  </a:lnTo>
                  <a:lnTo>
                    <a:pt x="1537" y="1411"/>
                  </a:lnTo>
                  <a:lnTo>
                    <a:pt x="1537" y="0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9374;p44">
              <a:extLst>
                <a:ext uri="{FF2B5EF4-FFF2-40B4-BE49-F238E27FC236}">
                  <a16:creationId xmlns:a16="http://schemas.microsoft.com/office/drawing/2014/main" id="{BCE4DC9F-32B6-14C7-9BEC-C50B36C6D9A4}"/>
                </a:ext>
              </a:extLst>
            </p:cNvPr>
            <p:cNvSpPr/>
            <p:nvPr/>
          </p:nvSpPr>
          <p:spPr>
            <a:xfrm>
              <a:off x="1644702" y="4952271"/>
              <a:ext cx="86858" cy="79799"/>
            </a:xfrm>
            <a:custGeom>
              <a:avLst/>
              <a:gdLst/>
              <a:ahLst/>
              <a:cxnLst/>
              <a:rect l="l" t="t" r="r" b="b"/>
              <a:pathLst>
                <a:path w="1537" h="1412" extrusionOk="0">
                  <a:moveTo>
                    <a:pt x="1" y="0"/>
                  </a:moveTo>
                  <a:lnTo>
                    <a:pt x="126" y="1411"/>
                  </a:lnTo>
                  <a:lnTo>
                    <a:pt x="1537" y="1411"/>
                  </a:lnTo>
                  <a:lnTo>
                    <a:pt x="1537" y="0"/>
                  </a:lnTo>
                  <a:close/>
                </a:path>
              </a:pathLst>
            </a:custGeom>
            <a:solidFill>
              <a:srgbClr val="912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9375;p44">
              <a:extLst>
                <a:ext uri="{FF2B5EF4-FFF2-40B4-BE49-F238E27FC236}">
                  <a16:creationId xmlns:a16="http://schemas.microsoft.com/office/drawing/2014/main" id="{155D0E6B-A8A0-CA88-B2BC-4C10A59776D4}"/>
                </a:ext>
              </a:extLst>
            </p:cNvPr>
            <p:cNvSpPr/>
            <p:nvPr/>
          </p:nvSpPr>
          <p:spPr>
            <a:xfrm>
              <a:off x="1073354" y="4400418"/>
              <a:ext cx="155972" cy="722883"/>
            </a:xfrm>
            <a:custGeom>
              <a:avLst/>
              <a:gdLst/>
              <a:ahLst/>
              <a:cxnLst/>
              <a:rect l="l" t="t" r="r" b="b"/>
              <a:pathLst>
                <a:path w="2760" h="12791" extrusionOk="0">
                  <a:moveTo>
                    <a:pt x="1" y="0"/>
                  </a:moveTo>
                  <a:lnTo>
                    <a:pt x="753" y="12790"/>
                  </a:lnTo>
                  <a:lnTo>
                    <a:pt x="2274" y="12790"/>
                  </a:lnTo>
                  <a:lnTo>
                    <a:pt x="27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9376;p44">
              <a:extLst>
                <a:ext uri="{FF2B5EF4-FFF2-40B4-BE49-F238E27FC236}">
                  <a16:creationId xmlns:a16="http://schemas.microsoft.com/office/drawing/2014/main" id="{8D30C7BC-DA78-B3AC-0524-0DAA9FD96E10}"/>
                </a:ext>
              </a:extLst>
            </p:cNvPr>
            <p:cNvSpPr/>
            <p:nvPr/>
          </p:nvSpPr>
          <p:spPr>
            <a:xfrm>
              <a:off x="1675728" y="4419011"/>
              <a:ext cx="132915" cy="721979"/>
            </a:xfrm>
            <a:custGeom>
              <a:avLst/>
              <a:gdLst/>
              <a:ahLst/>
              <a:cxnLst/>
              <a:rect l="l" t="t" r="r" b="b"/>
              <a:pathLst>
                <a:path w="2352" h="12775" extrusionOk="0">
                  <a:moveTo>
                    <a:pt x="0" y="0"/>
                  </a:moveTo>
                  <a:lnTo>
                    <a:pt x="455" y="12775"/>
                  </a:lnTo>
                  <a:lnTo>
                    <a:pt x="1913" y="12775"/>
                  </a:lnTo>
                  <a:lnTo>
                    <a:pt x="2352" y="0"/>
                  </a:lnTo>
                  <a:close/>
                </a:path>
              </a:pathLst>
            </a:custGeom>
            <a:solidFill>
              <a:srgbClr val="E04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9377;p44">
              <a:extLst>
                <a:ext uri="{FF2B5EF4-FFF2-40B4-BE49-F238E27FC236}">
                  <a16:creationId xmlns:a16="http://schemas.microsoft.com/office/drawing/2014/main" id="{63E41EEE-2F6F-DDC4-511A-B10564715963}"/>
                </a:ext>
              </a:extLst>
            </p:cNvPr>
            <p:cNvSpPr/>
            <p:nvPr/>
          </p:nvSpPr>
          <p:spPr>
            <a:xfrm>
              <a:off x="1670416" y="4419011"/>
              <a:ext cx="143540" cy="721979"/>
            </a:xfrm>
            <a:custGeom>
              <a:avLst/>
              <a:gdLst/>
              <a:ahLst/>
              <a:cxnLst/>
              <a:rect l="l" t="t" r="r" b="b"/>
              <a:pathLst>
                <a:path w="2540" h="12775" extrusionOk="0">
                  <a:moveTo>
                    <a:pt x="0" y="0"/>
                  </a:moveTo>
                  <a:lnTo>
                    <a:pt x="502" y="12775"/>
                  </a:lnTo>
                  <a:lnTo>
                    <a:pt x="2069" y="12775"/>
                  </a:lnTo>
                  <a:lnTo>
                    <a:pt x="2540" y="0"/>
                  </a:lnTo>
                  <a:lnTo>
                    <a:pt x="2226" y="0"/>
                  </a:lnTo>
                  <a:cubicBezTo>
                    <a:pt x="2210" y="1098"/>
                    <a:pt x="2116" y="2446"/>
                    <a:pt x="2116" y="3919"/>
                  </a:cubicBezTo>
                  <a:cubicBezTo>
                    <a:pt x="2116" y="7587"/>
                    <a:pt x="1740" y="10549"/>
                    <a:pt x="1270" y="10549"/>
                  </a:cubicBezTo>
                  <a:cubicBezTo>
                    <a:pt x="800" y="10549"/>
                    <a:pt x="424" y="7587"/>
                    <a:pt x="424" y="3919"/>
                  </a:cubicBezTo>
                  <a:cubicBezTo>
                    <a:pt x="424" y="2446"/>
                    <a:pt x="361" y="1098"/>
                    <a:pt x="3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9378;p44">
              <a:extLst>
                <a:ext uri="{FF2B5EF4-FFF2-40B4-BE49-F238E27FC236}">
                  <a16:creationId xmlns:a16="http://schemas.microsoft.com/office/drawing/2014/main" id="{5F8E6459-F420-BDBF-FFDB-95B048C846F7}"/>
                </a:ext>
              </a:extLst>
            </p:cNvPr>
            <p:cNvSpPr/>
            <p:nvPr/>
          </p:nvSpPr>
          <p:spPr>
            <a:xfrm>
              <a:off x="1073354" y="4400418"/>
              <a:ext cx="155972" cy="722883"/>
            </a:xfrm>
            <a:custGeom>
              <a:avLst/>
              <a:gdLst/>
              <a:ahLst/>
              <a:cxnLst/>
              <a:rect l="l" t="t" r="r" b="b"/>
              <a:pathLst>
                <a:path w="2760" h="12791" extrusionOk="0">
                  <a:moveTo>
                    <a:pt x="1" y="0"/>
                  </a:moveTo>
                  <a:lnTo>
                    <a:pt x="753" y="12790"/>
                  </a:lnTo>
                  <a:lnTo>
                    <a:pt x="2274" y="12790"/>
                  </a:lnTo>
                  <a:lnTo>
                    <a:pt x="2760" y="0"/>
                  </a:lnTo>
                  <a:lnTo>
                    <a:pt x="2274" y="0"/>
                  </a:lnTo>
                  <a:cubicBezTo>
                    <a:pt x="2258" y="988"/>
                    <a:pt x="2195" y="2116"/>
                    <a:pt x="2195" y="3308"/>
                  </a:cubicBezTo>
                  <a:cubicBezTo>
                    <a:pt x="2195" y="7116"/>
                    <a:pt x="1835" y="10204"/>
                    <a:pt x="1396" y="10204"/>
                  </a:cubicBezTo>
                  <a:cubicBezTo>
                    <a:pt x="957" y="10204"/>
                    <a:pt x="832" y="7101"/>
                    <a:pt x="597" y="3308"/>
                  </a:cubicBezTo>
                  <a:cubicBezTo>
                    <a:pt x="518" y="2101"/>
                    <a:pt x="440" y="972"/>
                    <a:pt x="4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9379;p44">
              <a:extLst>
                <a:ext uri="{FF2B5EF4-FFF2-40B4-BE49-F238E27FC236}">
                  <a16:creationId xmlns:a16="http://schemas.microsoft.com/office/drawing/2014/main" id="{73ABB87F-54A7-EDE9-48AB-39851A682761}"/>
                </a:ext>
              </a:extLst>
            </p:cNvPr>
            <p:cNvSpPr/>
            <p:nvPr/>
          </p:nvSpPr>
          <p:spPr>
            <a:xfrm>
              <a:off x="1069850" y="4384481"/>
              <a:ext cx="159476" cy="54085"/>
            </a:xfrm>
            <a:custGeom>
              <a:avLst/>
              <a:gdLst/>
              <a:ahLst/>
              <a:cxnLst/>
              <a:rect l="l" t="t" r="r" b="b"/>
              <a:pathLst>
                <a:path w="2822" h="957" extrusionOk="0">
                  <a:moveTo>
                    <a:pt x="0" y="0"/>
                  </a:moveTo>
                  <a:lnTo>
                    <a:pt x="110" y="956"/>
                  </a:lnTo>
                  <a:lnTo>
                    <a:pt x="2822" y="956"/>
                  </a:lnTo>
                  <a:lnTo>
                    <a:pt x="2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9380;p44">
              <a:extLst>
                <a:ext uri="{FF2B5EF4-FFF2-40B4-BE49-F238E27FC236}">
                  <a16:creationId xmlns:a16="http://schemas.microsoft.com/office/drawing/2014/main" id="{8D1BE6C5-5856-B145-BAD1-9AEF6FFBF153}"/>
                </a:ext>
              </a:extLst>
            </p:cNvPr>
            <p:cNvSpPr/>
            <p:nvPr/>
          </p:nvSpPr>
          <p:spPr>
            <a:xfrm>
              <a:off x="1052105" y="4379169"/>
              <a:ext cx="202029" cy="26619"/>
            </a:xfrm>
            <a:custGeom>
              <a:avLst/>
              <a:gdLst/>
              <a:ahLst/>
              <a:cxnLst/>
              <a:rect l="l" t="t" r="r" b="b"/>
              <a:pathLst>
                <a:path w="3575" h="471" extrusionOk="0">
                  <a:moveTo>
                    <a:pt x="1" y="0"/>
                  </a:moveTo>
                  <a:lnTo>
                    <a:pt x="16" y="470"/>
                  </a:lnTo>
                  <a:lnTo>
                    <a:pt x="3574" y="470"/>
                  </a:lnTo>
                  <a:lnTo>
                    <a:pt x="3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9381;p44">
              <a:extLst>
                <a:ext uri="{FF2B5EF4-FFF2-40B4-BE49-F238E27FC236}">
                  <a16:creationId xmlns:a16="http://schemas.microsoft.com/office/drawing/2014/main" id="{86D3B499-05AE-E9B2-1519-9E855C870A1F}"/>
                </a:ext>
              </a:extLst>
            </p:cNvPr>
            <p:cNvSpPr/>
            <p:nvPr/>
          </p:nvSpPr>
          <p:spPr>
            <a:xfrm>
              <a:off x="1022887" y="4341079"/>
              <a:ext cx="251590" cy="46116"/>
            </a:xfrm>
            <a:custGeom>
              <a:avLst/>
              <a:gdLst/>
              <a:ahLst/>
              <a:cxnLst/>
              <a:rect l="l" t="t" r="r" b="b"/>
              <a:pathLst>
                <a:path w="4452" h="816" extrusionOk="0">
                  <a:moveTo>
                    <a:pt x="2226" y="0"/>
                  </a:moveTo>
                  <a:lnTo>
                    <a:pt x="0" y="596"/>
                  </a:lnTo>
                  <a:lnTo>
                    <a:pt x="0" y="815"/>
                  </a:lnTo>
                  <a:lnTo>
                    <a:pt x="4452" y="815"/>
                  </a:lnTo>
                  <a:lnTo>
                    <a:pt x="4452" y="596"/>
                  </a:lnTo>
                  <a:lnTo>
                    <a:pt x="22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9382;p44">
              <a:extLst>
                <a:ext uri="{FF2B5EF4-FFF2-40B4-BE49-F238E27FC236}">
                  <a16:creationId xmlns:a16="http://schemas.microsoft.com/office/drawing/2014/main" id="{7CCB29FE-14D4-4613-677C-5D4005D41FB8}"/>
                </a:ext>
              </a:extLst>
            </p:cNvPr>
            <p:cNvSpPr/>
            <p:nvPr/>
          </p:nvSpPr>
          <p:spPr>
            <a:xfrm>
              <a:off x="1666855" y="4384481"/>
              <a:ext cx="148852" cy="54085"/>
            </a:xfrm>
            <a:custGeom>
              <a:avLst/>
              <a:gdLst/>
              <a:ahLst/>
              <a:cxnLst/>
              <a:rect l="l" t="t" r="r" b="b"/>
              <a:pathLst>
                <a:path w="2634" h="957" extrusionOk="0">
                  <a:moveTo>
                    <a:pt x="1" y="0"/>
                  </a:moveTo>
                  <a:lnTo>
                    <a:pt x="95" y="956"/>
                  </a:lnTo>
                  <a:lnTo>
                    <a:pt x="2634" y="956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9383;p44">
              <a:extLst>
                <a:ext uri="{FF2B5EF4-FFF2-40B4-BE49-F238E27FC236}">
                  <a16:creationId xmlns:a16="http://schemas.microsoft.com/office/drawing/2014/main" id="{C2DDAC7E-B187-08CB-F35B-7066B58C48F1}"/>
                </a:ext>
              </a:extLst>
            </p:cNvPr>
            <p:cNvSpPr/>
            <p:nvPr/>
          </p:nvSpPr>
          <p:spPr>
            <a:xfrm>
              <a:off x="1650919" y="4379169"/>
              <a:ext cx="187845" cy="26619"/>
            </a:xfrm>
            <a:custGeom>
              <a:avLst/>
              <a:gdLst/>
              <a:ahLst/>
              <a:cxnLst/>
              <a:rect l="l" t="t" r="r" b="b"/>
              <a:pathLst>
                <a:path w="3324" h="471" extrusionOk="0">
                  <a:moveTo>
                    <a:pt x="1" y="0"/>
                  </a:moveTo>
                  <a:lnTo>
                    <a:pt x="1" y="470"/>
                  </a:lnTo>
                  <a:lnTo>
                    <a:pt x="3324" y="470"/>
                  </a:lnTo>
                  <a:lnTo>
                    <a:pt x="33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9384;p44">
              <a:extLst>
                <a:ext uri="{FF2B5EF4-FFF2-40B4-BE49-F238E27FC236}">
                  <a16:creationId xmlns:a16="http://schemas.microsoft.com/office/drawing/2014/main" id="{5CA064FB-E866-4DB3-2AB2-F155F9198CDA}"/>
                </a:ext>
              </a:extLst>
            </p:cNvPr>
            <p:cNvSpPr/>
            <p:nvPr/>
          </p:nvSpPr>
          <p:spPr>
            <a:xfrm>
              <a:off x="1623453" y="4341079"/>
              <a:ext cx="233902" cy="46116"/>
            </a:xfrm>
            <a:custGeom>
              <a:avLst/>
              <a:gdLst/>
              <a:ahLst/>
              <a:cxnLst/>
              <a:rect l="l" t="t" r="r" b="b"/>
              <a:pathLst>
                <a:path w="4139" h="816" extrusionOk="0">
                  <a:moveTo>
                    <a:pt x="2070" y="0"/>
                  </a:moveTo>
                  <a:lnTo>
                    <a:pt x="1" y="596"/>
                  </a:lnTo>
                  <a:lnTo>
                    <a:pt x="1" y="815"/>
                  </a:lnTo>
                  <a:lnTo>
                    <a:pt x="4139" y="815"/>
                  </a:lnTo>
                  <a:lnTo>
                    <a:pt x="4139" y="596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4" name="Google Shape;39385;p44">
              <a:extLst>
                <a:ext uri="{FF2B5EF4-FFF2-40B4-BE49-F238E27FC236}">
                  <a16:creationId xmlns:a16="http://schemas.microsoft.com/office/drawing/2014/main" id="{1DFC0291-3BDE-0DE1-9804-02AB4A96DFB7}"/>
                </a:ext>
              </a:extLst>
            </p:cNvPr>
            <p:cNvSpPr/>
            <p:nvPr/>
          </p:nvSpPr>
          <p:spPr>
            <a:xfrm>
              <a:off x="1283300" y="4964647"/>
              <a:ext cx="341104" cy="34644"/>
            </a:xfrm>
            <a:custGeom>
              <a:avLst/>
              <a:gdLst/>
              <a:ahLst/>
              <a:cxnLst/>
              <a:rect l="l" t="t" r="r" b="b"/>
              <a:pathLst>
                <a:path w="6036" h="613" extrusionOk="0">
                  <a:moveTo>
                    <a:pt x="1" y="1"/>
                  </a:moveTo>
                  <a:cubicBezTo>
                    <a:pt x="1" y="330"/>
                    <a:pt x="252" y="612"/>
                    <a:pt x="549" y="612"/>
                  </a:cubicBezTo>
                  <a:lnTo>
                    <a:pt x="5487" y="612"/>
                  </a:lnTo>
                  <a:cubicBezTo>
                    <a:pt x="5785" y="612"/>
                    <a:pt x="6035" y="330"/>
                    <a:pt x="6035" y="1"/>
                  </a:cubicBezTo>
                  <a:close/>
                </a:path>
              </a:pathLst>
            </a:custGeom>
            <a:solidFill>
              <a:srgbClr val="E04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5" name="Google Shape;39386;p44">
              <a:extLst>
                <a:ext uri="{FF2B5EF4-FFF2-40B4-BE49-F238E27FC236}">
                  <a16:creationId xmlns:a16="http://schemas.microsoft.com/office/drawing/2014/main" id="{0DB8135A-CBAD-E172-0264-2DA9C4BE2B30}"/>
                </a:ext>
              </a:extLst>
            </p:cNvPr>
            <p:cNvSpPr/>
            <p:nvPr/>
          </p:nvSpPr>
          <p:spPr>
            <a:xfrm>
              <a:off x="3134673" y="4525312"/>
              <a:ext cx="605013" cy="79743"/>
            </a:xfrm>
            <a:custGeom>
              <a:avLst/>
              <a:gdLst/>
              <a:ahLst/>
              <a:cxnLst/>
              <a:rect l="l" t="t" r="r" b="b"/>
              <a:pathLst>
                <a:path w="10706" h="1411" extrusionOk="0">
                  <a:moveTo>
                    <a:pt x="0" y="0"/>
                  </a:moveTo>
                  <a:lnTo>
                    <a:pt x="0" y="1411"/>
                  </a:lnTo>
                  <a:lnTo>
                    <a:pt x="10706" y="1411"/>
                  </a:lnTo>
                  <a:lnTo>
                    <a:pt x="107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6" name="Google Shape;39387;p44">
              <a:extLst>
                <a:ext uri="{FF2B5EF4-FFF2-40B4-BE49-F238E27FC236}">
                  <a16:creationId xmlns:a16="http://schemas.microsoft.com/office/drawing/2014/main" id="{1DB44FC8-6A5B-F977-2EB1-DC4F8ECA9AF2}"/>
                </a:ext>
              </a:extLst>
            </p:cNvPr>
            <p:cNvSpPr/>
            <p:nvPr/>
          </p:nvSpPr>
          <p:spPr>
            <a:xfrm>
              <a:off x="3292345" y="4542153"/>
              <a:ext cx="340200" cy="34587"/>
            </a:xfrm>
            <a:custGeom>
              <a:avLst/>
              <a:gdLst/>
              <a:ahLst/>
              <a:cxnLst/>
              <a:rect l="l" t="t" r="r" b="b"/>
              <a:pathLst>
                <a:path w="6020" h="612" extrusionOk="0">
                  <a:moveTo>
                    <a:pt x="0" y="0"/>
                  </a:moveTo>
                  <a:cubicBezTo>
                    <a:pt x="0" y="329"/>
                    <a:pt x="235" y="611"/>
                    <a:pt x="533" y="611"/>
                  </a:cubicBezTo>
                  <a:lnTo>
                    <a:pt x="5486" y="611"/>
                  </a:lnTo>
                  <a:cubicBezTo>
                    <a:pt x="5784" y="611"/>
                    <a:pt x="6019" y="329"/>
                    <a:pt x="60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7" name="Google Shape;39388;p44">
              <a:extLst>
                <a:ext uri="{FF2B5EF4-FFF2-40B4-BE49-F238E27FC236}">
                  <a16:creationId xmlns:a16="http://schemas.microsoft.com/office/drawing/2014/main" id="{8122C3D8-8696-DFDE-0798-30D8626A8BAB}"/>
                </a:ext>
              </a:extLst>
            </p:cNvPr>
            <p:cNvSpPr/>
            <p:nvPr/>
          </p:nvSpPr>
          <p:spPr>
            <a:xfrm>
              <a:off x="3134673" y="4951367"/>
              <a:ext cx="605013" cy="80703"/>
            </a:xfrm>
            <a:custGeom>
              <a:avLst/>
              <a:gdLst/>
              <a:ahLst/>
              <a:cxnLst/>
              <a:rect l="l" t="t" r="r" b="b"/>
              <a:pathLst>
                <a:path w="10706" h="1428" extrusionOk="0">
                  <a:moveTo>
                    <a:pt x="0" y="1"/>
                  </a:moveTo>
                  <a:lnTo>
                    <a:pt x="0" y="1427"/>
                  </a:lnTo>
                  <a:lnTo>
                    <a:pt x="10706" y="1427"/>
                  </a:lnTo>
                  <a:lnTo>
                    <a:pt x="10706" y="1"/>
                  </a:lnTo>
                  <a:close/>
                </a:path>
              </a:pathLst>
            </a:custGeom>
            <a:solidFill>
              <a:srgbClr val="B23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8" name="Google Shape;39389;p44">
              <a:extLst>
                <a:ext uri="{FF2B5EF4-FFF2-40B4-BE49-F238E27FC236}">
                  <a16:creationId xmlns:a16="http://schemas.microsoft.com/office/drawing/2014/main" id="{B6E4DF7F-888B-3F23-9AC7-5BD0E0A02244}"/>
                </a:ext>
              </a:extLst>
            </p:cNvPr>
            <p:cNvSpPr/>
            <p:nvPr/>
          </p:nvSpPr>
          <p:spPr>
            <a:xfrm>
              <a:off x="3180731" y="4525312"/>
              <a:ext cx="87706" cy="79743"/>
            </a:xfrm>
            <a:custGeom>
              <a:avLst/>
              <a:gdLst/>
              <a:ahLst/>
              <a:cxnLst/>
              <a:rect l="l" t="t" r="r" b="b"/>
              <a:pathLst>
                <a:path w="1552" h="1411" extrusionOk="0">
                  <a:moveTo>
                    <a:pt x="0" y="0"/>
                  </a:moveTo>
                  <a:lnTo>
                    <a:pt x="0" y="1411"/>
                  </a:lnTo>
                  <a:lnTo>
                    <a:pt x="1411" y="1411"/>
                  </a:lnTo>
                  <a:lnTo>
                    <a:pt x="1552" y="0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9" name="Google Shape;39390;p44">
              <a:extLst>
                <a:ext uri="{FF2B5EF4-FFF2-40B4-BE49-F238E27FC236}">
                  <a16:creationId xmlns:a16="http://schemas.microsoft.com/office/drawing/2014/main" id="{567D1D16-3A0F-B96E-462C-D94936BC0449}"/>
                </a:ext>
              </a:extLst>
            </p:cNvPr>
            <p:cNvSpPr/>
            <p:nvPr/>
          </p:nvSpPr>
          <p:spPr>
            <a:xfrm>
              <a:off x="3180731" y="4951367"/>
              <a:ext cx="87706" cy="80703"/>
            </a:xfrm>
            <a:custGeom>
              <a:avLst/>
              <a:gdLst/>
              <a:ahLst/>
              <a:cxnLst/>
              <a:rect l="l" t="t" r="r" b="b"/>
              <a:pathLst>
                <a:path w="1552" h="1428" extrusionOk="0">
                  <a:moveTo>
                    <a:pt x="0" y="1"/>
                  </a:moveTo>
                  <a:lnTo>
                    <a:pt x="0" y="1427"/>
                  </a:lnTo>
                  <a:lnTo>
                    <a:pt x="1411" y="1427"/>
                  </a:lnTo>
                  <a:lnTo>
                    <a:pt x="1552" y="1"/>
                  </a:lnTo>
                  <a:close/>
                </a:path>
              </a:pathLst>
            </a:custGeom>
            <a:solidFill>
              <a:srgbClr val="912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0" name="Google Shape;39391;p44">
              <a:extLst>
                <a:ext uri="{FF2B5EF4-FFF2-40B4-BE49-F238E27FC236}">
                  <a16:creationId xmlns:a16="http://schemas.microsoft.com/office/drawing/2014/main" id="{52D4A128-FC3C-F1F1-583A-DB961F8DCD0C}"/>
                </a:ext>
              </a:extLst>
            </p:cNvPr>
            <p:cNvSpPr/>
            <p:nvPr/>
          </p:nvSpPr>
          <p:spPr>
            <a:xfrm>
              <a:off x="3653747" y="4525312"/>
              <a:ext cx="86858" cy="79743"/>
            </a:xfrm>
            <a:custGeom>
              <a:avLst/>
              <a:gdLst/>
              <a:ahLst/>
              <a:cxnLst/>
              <a:rect l="l" t="t" r="r" b="b"/>
              <a:pathLst>
                <a:path w="1537" h="1411" extrusionOk="0">
                  <a:moveTo>
                    <a:pt x="0" y="0"/>
                  </a:moveTo>
                  <a:lnTo>
                    <a:pt x="126" y="1411"/>
                  </a:lnTo>
                  <a:lnTo>
                    <a:pt x="1536" y="1411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1" name="Google Shape;39392;p44">
              <a:extLst>
                <a:ext uri="{FF2B5EF4-FFF2-40B4-BE49-F238E27FC236}">
                  <a16:creationId xmlns:a16="http://schemas.microsoft.com/office/drawing/2014/main" id="{0A2ABB19-E174-558F-3C1D-1DE368A18239}"/>
                </a:ext>
              </a:extLst>
            </p:cNvPr>
            <p:cNvSpPr/>
            <p:nvPr/>
          </p:nvSpPr>
          <p:spPr>
            <a:xfrm>
              <a:off x="3653747" y="4952271"/>
              <a:ext cx="86858" cy="79799"/>
            </a:xfrm>
            <a:custGeom>
              <a:avLst/>
              <a:gdLst/>
              <a:ahLst/>
              <a:cxnLst/>
              <a:rect l="l" t="t" r="r" b="b"/>
              <a:pathLst>
                <a:path w="1537" h="1412" extrusionOk="0">
                  <a:moveTo>
                    <a:pt x="0" y="0"/>
                  </a:moveTo>
                  <a:lnTo>
                    <a:pt x="126" y="1411"/>
                  </a:lnTo>
                  <a:lnTo>
                    <a:pt x="1536" y="1411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12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2" name="Google Shape;39393;p44">
              <a:extLst>
                <a:ext uri="{FF2B5EF4-FFF2-40B4-BE49-F238E27FC236}">
                  <a16:creationId xmlns:a16="http://schemas.microsoft.com/office/drawing/2014/main" id="{8549BEA9-0C9C-C2B0-8342-088A7148F3BC}"/>
                </a:ext>
              </a:extLst>
            </p:cNvPr>
            <p:cNvSpPr/>
            <p:nvPr/>
          </p:nvSpPr>
          <p:spPr>
            <a:xfrm>
              <a:off x="3081494" y="4400418"/>
              <a:ext cx="156820" cy="722883"/>
            </a:xfrm>
            <a:custGeom>
              <a:avLst/>
              <a:gdLst/>
              <a:ahLst/>
              <a:cxnLst/>
              <a:rect l="l" t="t" r="r" b="b"/>
              <a:pathLst>
                <a:path w="2775" h="12791" extrusionOk="0">
                  <a:moveTo>
                    <a:pt x="1" y="0"/>
                  </a:moveTo>
                  <a:lnTo>
                    <a:pt x="753" y="12790"/>
                  </a:lnTo>
                  <a:lnTo>
                    <a:pt x="2273" y="12790"/>
                  </a:lnTo>
                  <a:lnTo>
                    <a:pt x="27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3" name="Google Shape;39394;p44">
              <a:extLst>
                <a:ext uri="{FF2B5EF4-FFF2-40B4-BE49-F238E27FC236}">
                  <a16:creationId xmlns:a16="http://schemas.microsoft.com/office/drawing/2014/main" id="{836C5101-A942-EE9D-A492-31F560646B87}"/>
                </a:ext>
              </a:extLst>
            </p:cNvPr>
            <p:cNvSpPr/>
            <p:nvPr/>
          </p:nvSpPr>
          <p:spPr>
            <a:xfrm>
              <a:off x="3683868" y="4419011"/>
              <a:ext cx="133763" cy="721979"/>
            </a:xfrm>
            <a:custGeom>
              <a:avLst/>
              <a:gdLst/>
              <a:ahLst/>
              <a:cxnLst/>
              <a:rect l="l" t="t" r="r" b="b"/>
              <a:pathLst>
                <a:path w="2367" h="12775" extrusionOk="0">
                  <a:moveTo>
                    <a:pt x="0" y="0"/>
                  </a:moveTo>
                  <a:lnTo>
                    <a:pt x="470" y="12775"/>
                  </a:lnTo>
                  <a:lnTo>
                    <a:pt x="1928" y="12775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4" name="Google Shape;39395;p44">
              <a:extLst>
                <a:ext uri="{FF2B5EF4-FFF2-40B4-BE49-F238E27FC236}">
                  <a16:creationId xmlns:a16="http://schemas.microsoft.com/office/drawing/2014/main" id="{7BBD3B0F-65E8-162E-BE31-E72CBDD6ADF5}"/>
                </a:ext>
              </a:extLst>
            </p:cNvPr>
            <p:cNvSpPr/>
            <p:nvPr/>
          </p:nvSpPr>
          <p:spPr>
            <a:xfrm>
              <a:off x="3679404" y="4419011"/>
              <a:ext cx="143596" cy="721979"/>
            </a:xfrm>
            <a:custGeom>
              <a:avLst/>
              <a:gdLst/>
              <a:ahLst/>
              <a:cxnLst/>
              <a:rect l="l" t="t" r="r" b="b"/>
              <a:pathLst>
                <a:path w="2541" h="12775" extrusionOk="0">
                  <a:moveTo>
                    <a:pt x="1" y="0"/>
                  </a:moveTo>
                  <a:lnTo>
                    <a:pt x="502" y="12775"/>
                  </a:lnTo>
                  <a:lnTo>
                    <a:pt x="2054" y="12775"/>
                  </a:lnTo>
                  <a:lnTo>
                    <a:pt x="2540" y="0"/>
                  </a:lnTo>
                  <a:lnTo>
                    <a:pt x="2227" y="0"/>
                  </a:lnTo>
                  <a:cubicBezTo>
                    <a:pt x="2195" y="1098"/>
                    <a:pt x="2101" y="2446"/>
                    <a:pt x="2101" y="3919"/>
                  </a:cubicBezTo>
                  <a:cubicBezTo>
                    <a:pt x="2101" y="7587"/>
                    <a:pt x="1725" y="10549"/>
                    <a:pt x="1255" y="10549"/>
                  </a:cubicBezTo>
                  <a:cubicBezTo>
                    <a:pt x="800" y="10549"/>
                    <a:pt x="408" y="7587"/>
                    <a:pt x="408" y="3919"/>
                  </a:cubicBezTo>
                  <a:cubicBezTo>
                    <a:pt x="408" y="2446"/>
                    <a:pt x="361" y="1098"/>
                    <a:pt x="3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5" name="Google Shape;39396;p44">
              <a:extLst>
                <a:ext uri="{FF2B5EF4-FFF2-40B4-BE49-F238E27FC236}">
                  <a16:creationId xmlns:a16="http://schemas.microsoft.com/office/drawing/2014/main" id="{D97811C9-7E3F-0815-41C3-42A783DE2F85}"/>
                </a:ext>
              </a:extLst>
            </p:cNvPr>
            <p:cNvSpPr/>
            <p:nvPr/>
          </p:nvSpPr>
          <p:spPr>
            <a:xfrm>
              <a:off x="3081494" y="4400418"/>
              <a:ext cx="156820" cy="722883"/>
            </a:xfrm>
            <a:custGeom>
              <a:avLst/>
              <a:gdLst/>
              <a:ahLst/>
              <a:cxnLst/>
              <a:rect l="l" t="t" r="r" b="b"/>
              <a:pathLst>
                <a:path w="2775" h="12791" extrusionOk="0">
                  <a:moveTo>
                    <a:pt x="1" y="0"/>
                  </a:moveTo>
                  <a:lnTo>
                    <a:pt x="753" y="12790"/>
                  </a:lnTo>
                  <a:lnTo>
                    <a:pt x="2273" y="12790"/>
                  </a:lnTo>
                  <a:lnTo>
                    <a:pt x="2775" y="0"/>
                  </a:lnTo>
                  <a:lnTo>
                    <a:pt x="2289" y="0"/>
                  </a:lnTo>
                  <a:cubicBezTo>
                    <a:pt x="2258" y="988"/>
                    <a:pt x="2211" y="2116"/>
                    <a:pt x="2211" y="3308"/>
                  </a:cubicBezTo>
                  <a:cubicBezTo>
                    <a:pt x="2211" y="7116"/>
                    <a:pt x="1850" y="10204"/>
                    <a:pt x="1411" y="10204"/>
                  </a:cubicBezTo>
                  <a:cubicBezTo>
                    <a:pt x="972" y="10204"/>
                    <a:pt x="847" y="7101"/>
                    <a:pt x="612" y="3308"/>
                  </a:cubicBezTo>
                  <a:cubicBezTo>
                    <a:pt x="534" y="2101"/>
                    <a:pt x="455" y="972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6" name="Google Shape;39397;p44">
              <a:extLst>
                <a:ext uri="{FF2B5EF4-FFF2-40B4-BE49-F238E27FC236}">
                  <a16:creationId xmlns:a16="http://schemas.microsoft.com/office/drawing/2014/main" id="{3646D487-AD94-A089-D51B-F9CD240C46DD}"/>
                </a:ext>
              </a:extLst>
            </p:cNvPr>
            <p:cNvSpPr/>
            <p:nvPr/>
          </p:nvSpPr>
          <p:spPr>
            <a:xfrm>
              <a:off x="3078838" y="4384481"/>
              <a:ext cx="158628" cy="54085"/>
            </a:xfrm>
            <a:custGeom>
              <a:avLst/>
              <a:gdLst/>
              <a:ahLst/>
              <a:cxnLst/>
              <a:rect l="l" t="t" r="r" b="b"/>
              <a:pathLst>
                <a:path w="2807" h="957" extrusionOk="0">
                  <a:moveTo>
                    <a:pt x="1" y="0"/>
                  </a:moveTo>
                  <a:lnTo>
                    <a:pt x="95" y="956"/>
                  </a:lnTo>
                  <a:lnTo>
                    <a:pt x="2806" y="956"/>
                  </a:lnTo>
                  <a:lnTo>
                    <a:pt x="2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7" name="Google Shape;39398;p44">
              <a:extLst>
                <a:ext uri="{FF2B5EF4-FFF2-40B4-BE49-F238E27FC236}">
                  <a16:creationId xmlns:a16="http://schemas.microsoft.com/office/drawing/2014/main" id="{5731A861-FC5F-3942-C185-F54FFE09A7A7}"/>
                </a:ext>
              </a:extLst>
            </p:cNvPr>
            <p:cNvSpPr/>
            <p:nvPr/>
          </p:nvSpPr>
          <p:spPr>
            <a:xfrm>
              <a:off x="3061149" y="4379169"/>
              <a:ext cx="201125" cy="26619"/>
            </a:xfrm>
            <a:custGeom>
              <a:avLst/>
              <a:gdLst/>
              <a:ahLst/>
              <a:cxnLst/>
              <a:rect l="l" t="t" r="r" b="b"/>
              <a:pathLst>
                <a:path w="3559" h="471" extrusionOk="0">
                  <a:moveTo>
                    <a:pt x="0" y="0"/>
                  </a:moveTo>
                  <a:lnTo>
                    <a:pt x="0" y="470"/>
                  </a:lnTo>
                  <a:lnTo>
                    <a:pt x="3558" y="470"/>
                  </a:lnTo>
                  <a:lnTo>
                    <a:pt x="355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8" name="Google Shape;39399;p44">
              <a:extLst>
                <a:ext uri="{FF2B5EF4-FFF2-40B4-BE49-F238E27FC236}">
                  <a16:creationId xmlns:a16="http://schemas.microsoft.com/office/drawing/2014/main" id="{ABCD2352-70EE-390C-278A-39A7278C0032}"/>
                </a:ext>
              </a:extLst>
            </p:cNvPr>
            <p:cNvSpPr/>
            <p:nvPr/>
          </p:nvSpPr>
          <p:spPr>
            <a:xfrm>
              <a:off x="3031875" y="4341079"/>
              <a:ext cx="250742" cy="46116"/>
            </a:xfrm>
            <a:custGeom>
              <a:avLst/>
              <a:gdLst/>
              <a:ahLst/>
              <a:cxnLst/>
              <a:rect l="l" t="t" r="r" b="b"/>
              <a:pathLst>
                <a:path w="4437" h="816" extrusionOk="0">
                  <a:moveTo>
                    <a:pt x="2227" y="0"/>
                  </a:moveTo>
                  <a:lnTo>
                    <a:pt x="1" y="596"/>
                  </a:lnTo>
                  <a:lnTo>
                    <a:pt x="1" y="815"/>
                  </a:lnTo>
                  <a:lnTo>
                    <a:pt x="4437" y="815"/>
                  </a:lnTo>
                  <a:lnTo>
                    <a:pt x="4437" y="596"/>
                  </a:lnTo>
                  <a:lnTo>
                    <a:pt x="22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9" name="Google Shape;39400;p44">
              <a:extLst>
                <a:ext uri="{FF2B5EF4-FFF2-40B4-BE49-F238E27FC236}">
                  <a16:creationId xmlns:a16="http://schemas.microsoft.com/office/drawing/2014/main" id="{AD292E2E-8F90-258A-1258-27F40EF21EE7}"/>
                </a:ext>
              </a:extLst>
            </p:cNvPr>
            <p:cNvSpPr/>
            <p:nvPr/>
          </p:nvSpPr>
          <p:spPr>
            <a:xfrm>
              <a:off x="3675900" y="4384481"/>
              <a:ext cx="147947" cy="54085"/>
            </a:xfrm>
            <a:custGeom>
              <a:avLst/>
              <a:gdLst/>
              <a:ahLst/>
              <a:cxnLst/>
              <a:rect l="l" t="t" r="r" b="b"/>
              <a:pathLst>
                <a:path w="2618" h="957" extrusionOk="0">
                  <a:moveTo>
                    <a:pt x="0" y="0"/>
                  </a:moveTo>
                  <a:lnTo>
                    <a:pt x="94" y="956"/>
                  </a:lnTo>
                  <a:lnTo>
                    <a:pt x="2618" y="956"/>
                  </a:lnTo>
                  <a:lnTo>
                    <a:pt x="26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0" name="Google Shape;39401;p44">
              <a:extLst>
                <a:ext uri="{FF2B5EF4-FFF2-40B4-BE49-F238E27FC236}">
                  <a16:creationId xmlns:a16="http://schemas.microsoft.com/office/drawing/2014/main" id="{A58A8D2F-BC48-81B6-FE1E-B9ADE5D5EDDB}"/>
                </a:ext>
              </a:extLst>
            </p:cNvPr>
            <p:cNvSpPr/>
            <p:nvPr/>
          </p:nvSpPr>
          <p:spPr>
            <a:xfrm>
              <a:off x="3659059" y="4379169"/>
              <a:ext cx="187845" cy="26619"/>
            </a:xfrm>
            <a:custGeom>
              <a:avLst/>
              <a:gdLst/>
              <a:ahLst/>
              <a:cxnLst/>
              <a:rect l="l" t="t" r="r" b="b"/>
              <a:pathLst>
                <a:path w="3324" h="471" extrusionOk="0">
                  <a:moveTo>
                    <a:pt x="0" y="0"/>
                  </a:moveTo>
                  <a:lnTo>
                    <a:pt x="16" y="470"/>
                  </a:lnTo>
                  <a:lnTo>
                    <a:pt x="3323" y="470"/>
                  </a:lnTo>
                  <a:lnTo>
                    <a:pt x="33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1" name="Google Shape;39402;p44">
              <a:extLst>
                <a:ext uri="{FF2B5EF4-FFF2-40B4-BE49-F238E27FC236}">
                  <a16:creationId xmlns:a16="http://schemas.microsoft.com/office/drawing/2014/main" id="{D2616145-7086-192C-7B99-89EAFB0B2F14}"/>
                </a:ext>
              </a:extLst>
            </p:cNvPr>
            <p:cNvSpPr/>
            <p:nvPr/>
          </p:nvSpPr>
          <p:spPr>
            <a:xfrm>
              <a:off x="3632498" y="4341079"/>
              <a:ext cx="233902" cy="46116"/>
            </a:xfrm>
            <a:custGeom>
              <a:avLst/>
              <a:gdLst/>
              <a:ahLst/>
              <a:cxnLst/>
              <a:rect l="l" t="t" r="r" b="b"/>
              <a:pathLst>
                <a:path w="4139" h="816" extrusionOk="0">
                  <a:moveTo>
                    <a:pt x="2069" y="0"/>
                  </a:moveTo>
                  <a:lnTo>
                    <a:pt x="0" y="596"/>
                  </a:lnTo>
                  <a:lnTo>
                    <a:pt x="0" y="815"/>
                  </a:lnTo>
                  <a:lnTo>
                    <a:pt x="4138" y="815"/>
                  </a:lnTo>
                  <a:lnTo>
                    <a:pt x="4138" y="596"/>
                  </a:lnTo>
                  <a:lnTo>
                    <a:pt x="20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2" name="Google Shape;39403;p44">
              <a:extLst>
                <a:ext uri="{FF2B5EF4-FFF2-40B4-BE49-F238E27FC236}">
                  <a16:creationId xmlns:a16="http://schemas.microsoft.com/office/drawing/2014/main" id="{49FCA0B1-A2D4-ABF5-96C4-F3E2E3419A74}"/>
                </a:ext>
              </a:extLst>
            </p:cNvPr>
            <p:cNvSpPr/>
            <p:nvPr/>
          </p:nvSpPr>
          <p:spPr>
            <a:xfrm>
              <a:off x="3292345" y="4964647"/>
              <a:ext cx="340200" cy="34644"/>
            </a:xfrm>
            <a:custGeom>
              <a:avLst/>
              <a:gdLst/>
              <a:ahLst/>
              <a:cxnLst/>
              <a:rect l="l" t="t" r="r" b="b"/>
              <a:pathLst>
                <a:path w="6020" h="613" extrusionOk="0">
                  <a:moveTo>
                    <a:pt x="0" y="1"/>
                  </a:moveTo>
                  <a:cubicBezTo>
                    <a:pt x="0" y="330"/>
                    <a:pt x="235" y="612"/>
                    <a:pt x="533" y="612"/>
                  </a:cubicBezTo>
                  <a:lnTo>
                    <a:pt x="5486" y="612"/>
                  </a:lnTo>
                  <a:cubicBezTo>
                    <a:pt x="5784" y="612"/>
                    <a:pt x="6019" y="330"/>
                    <a:pt x="6019" y="1"/>
                  </a:cubicBezTo>
                  <a:close/>
                </a:path>
              </a:pathLst>
            </a:custGeom>
            <a:solidFill>
              <a:srgbClr val="E04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3" name="Google Shape;39404;p44">
              <a:extLst>
                <a:ext uri="{FF2B5EF4-FFF2-40B4-BE49-F238E27FC236}">
                  <a16:creationId xmlns:a16="http://schemas.microsoft.com/office/drawing/2014/main" id="{6BCC3B27-A206-4190-AB4F-9121FBD01D6C}"/>
                </a:ext>
              </a:extLst>
            </p:cNvPr>
            <p:cNvSpPr/>
            <p:nvPr/>
          </p:nvSpPr>
          <p:spPr>
            <a:xfrm>
              <a:off x="2154960" y="2254096"/>
              <a:ext cx="57642" cy="68270"/>
            </a:xfrm>
            <a:custGeom>
              <a:avLst/>
              <a:gdLst/>
              <a:ahLst/>
              <a:cxnLst/>
              <a:rect l="l" t="t" r="r" b="b"/>
              <a:pathLst>
                <a:path w="1020" h="1208" extrusionOk="0">
                  <a:moveTo>
                    <a:pt x="518" y="0"/>
                  </a:moveTo>
                  <a:cubicBezTo>
                    <a:pt x="220" y="0"/>
                    <a:pt x="0" y="267"/>
                    <a:pt x="0" y="596"/>
                  </a:cubicBezTo>
                  <a:cubicBezTo>
                    <a:pt x="0" y="941"/>
                    <a:pt x="220" y="1207"/>
                    <a:pt x="518" y="1207"/>
                  </a:cubicBezTo>
                  <a:cubicBezTo>
                    <a:pt x="800" y="1207"/>
                    <a:pt x="1019" y="941"/>
                    <a:pt x="1019" y="596"/>
                  </a:cubicBezTo>
                  <a:cubicBezTo>
                    <a:pt x="1019" y="267"/>
                    <a:pt x="800" y="0"/>
                    <a:pt x="518" y="0"/>
                  </a:cubicBez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6" name="Google Shape;39405;p44">
              <a:extLst>
                <a:ext uri="{FF2B5EF4-FFF2-40B4-BE49-F238E27FC236}">
                  <a16:creationId xmlns:a16="http://schemas.microsoft.com/office/drawing/2014/main" id="{73B8F13D-E00C-2970-BF7C-532FDFF4F3A6}"/>
                </a:ext>
              </a:extLst>
            </p:cNvPr>
            <p:cNvSpPr/>
            <p:nvPr/>
          </p:nvSpPr>
          <p:spPr>
            <a:xfrm>
              <a:off x="2707716" y="2254096"/>
              <a:ext cx="58490" cy="68270"/>
            </a:xfrm>
            <a:custGeom>
              <a:avLst/>
              <a:gdLst/>
              <a:ahLst/>
              <a:cxnLst/>
              <a:rect l="l" t="t" r="r" b="b"/>
              <a:pathLst>
                <a:path w="1035" h="1208" extrusionOk="0">
                  <a:moveTo>
                    <a:pt x="517" y="0"/>
                  </a:moveTo>
                  <a:cubicBezTo>
                    <a:pt x="235" y="0"/>
                    <a:pt x="0" y="267"/>
                    <a:pt x="0" y="596"/>
                  </a:cubicBezTo>
                  <a:cubicBezTo>
                    <a:pt x="0" y="941"/>
                    <a:pt x="235" y="1207"/>
                    <a:pt x="517" y="1207"/>
                  </a:cubicBezTo>
                  <a:cubicBezTo>
                    <a:pt x="799" y="1207"/>
                    <a:pt x="1035" y="941"/>
                    <a:pt x="1035" y="596"/>
                  </a:cubicBezTo>
                  <a:cubicBezTo>
                    <a:pt x="1035" y="267"/>
                    <a:pt x="799" y="0"/>
                    <a:pt x="517" y="0"/>
                  </a:cubicBez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7" name="Google Shape;39406;p44">
              <a:extLst>
                <a:ext uri="{FF2B5EF4-FFF2-40B4-BE49-F238E27FC236}">
                  <a16:creationId xmlns:a16="http://schemas.microsoft.com/office/drawing/2014/main" id="{44EBADDB-A829-B820-0EA9-271A9DE21093}"/>
                </a:ext>
              </a:extLst>
            </p:cNvPr>
            <p:cNvSpPr/>
            <p:nvPr/>
          </p:nvSpPr>
          <p:spPr>
            <a:xfrm>
              <a:off x="2720996" y="2269128"/>
              <a:ext cx="31929" cy="37300"/>
            </a:xfrm>
            <a:custGeom>
              <a:avLst/>
              <a:gdLst/>
              <a:ahLst/>
              <a:cxnLst/>
              <a:rect l="l" t="t" r="r" b="b"/>
              <a:pathLst>
                <a:path w="565" h="660" extrusionOk="0">
                  <a:moveTo>
                    <a:pt x="282" y="1"/>
                  </a:moveTo>
                  <a:cubicBezTo>
                    <a:pt x="126" y="1"/>
                    <a:pt x="0" y="142"/>
                    <a:pt x="0" y="330"/>
                  </a:cubicBezTo>
                  <a:cubicBezTo>
                    <a:pt x="0" y="518"/>
                    <a:pt x="126" y="659"/>
                    <a:pt x="282" y="659"/>
                  </a:cubicBezTo>
                  <a:cubicBezTo>
                    <a:pt x="439" y="659"/>
                    <a:pt x="564" y="518"/>
                    <a:pt x="564" y="330"/>
                  </a:cubicBezTo>
                  <a:cubicBezTo>
                    <a:pt x="564" y="142"/>
                    <a:pt x="439" y="1"/>
                    <a:pt x="2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8" name="Google Shape;39407;p44">
              <a:extLst>
                <a:ext uri="{FF2B5EF4-FFF2-40B4-BE49-F238E27FC236}">
                  <a16:creationId xmlns:a16="http://schemas.microsoft.com/office/drawing/2014/main" id="{C5BE8108-6E55-2699-F549-2741ED292E61}"/>
                </a:ext>
              </a:extLst>
            </p:cNvPr>
            <p:cNvSpPr/>
            <p:nvPr/>
          </p:nvSpPr>
          <p:spPr>
            <a:xfrm>
              <a:off x="2718340" y="1736772"/>
              <a:ext cx="37241" cy="44364"/>
            </a:xfrm>
            <a:custGeom>
              <a:avLst/>
              <a:gdLst/>
              <a:ahLst/>
              <a:cxnLst/>
              <a:rect l="l" t="t" r="r" b="b"/>
              <a:pathLst>
                <a:path w="659" h="785" extrusionOk="0">
                  <a:moveTo>
                    <a:pt x="329" y="1"/>
                  </a:moveTo>
                  <a:cubicBezTo>
                    <a:pt x="141" y="1"/>
                    <a:pt x="0" y="189"/>
                    <a:pt x="0" y="392"/>
                  </a:cubicBezTo>
                  <a:cubicBezTo>
                    <a:pt x="0" y="612"/>
                    <a:pt x="141" y="784"/>
                    <a:pt x="329" y="784"/>
                  </a:cubicBezTo>
                  <a:cubicBezTo>
                    <a:pt x="517" y="784"/>
                    <a:pt x="658" y="612"/>
                    <a:pt x="658" y="392"/>
                  </a:cubicBezTo>
                  <a:cubicBezTo>
                    <a:pt x="658" y="189"/>
                    <a:pt x="517" y="1"/>
                    <a:pt x="329" y="1"/>
                  </a:cubicBez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9" name="Google Shape;39408;p44">
              <a:extLst>
                <a:ext uri="{FF2B5EF4-FFF2-40B4-BE49-F238E27FC236}">
                  <a16:creationId xmlns:a16="http://schemas.microsoft.com/office/drawing/2014/main" id="{751EAA67-FC7B-97C9-C26C-0E1DE102F7C6}"/>
                </a:ext>
              </a:extLst>
            </p:cNvPr>
            <p:cNvSpPr/>
            <p:nvPr/>
          </p:nvSpPr>
          <p:spPr>
            <a:xfrm>
              <a:off x="2726308" y="1747397"/>
              <a:ext cx="21305" cy="23962"/>
            </a:xfrm>
            <a:custGeom>
              <a:avLst/>
              <a:gdLst/>
              <a:ahLst/>
              <a:cxnLst/>
              <a:rect l="l" t="t" r="r" b="b"/>
              <a:pathLst>
                <a:path w="377" h="424" extrusionOk="0">
                  <a:moveTo>
                    <a:pt x="188" y="1"/>
                  </a:moveTo>
                  <a:cubicBezTo>
                    <a:pt x="79" y="1"/>
                    <a:pt x="0" y="95"/>
                    <a:pt x="0" y="204"/>
                  </a:cubicBezTo>
                  <a:cubicBezTo>
                    <a:pt x="0" y="330"/>
                    <a:pt x="79" y="424"/>
                    <a:pt x="188" y="424"/>
                  </a:cubicBezTo>
                  <a:cubicBezTo>
                    <a:pt x="282" y="424"/>
                    <a:pt x="376" y="330"/>
                    <a:pt x="376" y="204"/>
                  </a:cubicBezTo>
                  <a:cubicBezTo>
                    <a:pt x="376" y="95"/>
                    <a:pt x="282" y="1"/>
                    <a:pt x="1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0" name="Google Shape;39409;p44">
              <a:extLst>
                <a:ext uri="{FF2B5EF4-FFF2-40B4-BE49-F238E27FC236}">
                  <a16:creationId xmlns:a16="http://schemas.microsoft.com/office/drawing/2014/main" id="{54CDA4A8-B182-43C1-3441-168C9672DB1A}"/>
                </a:ext>
              </a:extLst>
            </p:cNvPr>
            <p:cNvSpPr/>
            <p:nvPr/>
          </p:nvSpPr>
          <p:spPr>
            <a:xfrm>
              <a:off x="2160272" y="1736772"/>
              <a:ext cx="38145" cy="44364"/>
            </a:xfrm>
            <a:custGeom>
              <a:avLst/>
              <a:gdLst/>
              <a:ahLst/>
              <a:cxnLst/>
              <a:rect l="l" t="t" r="r" b="b"/>
              <a:pathLst>
                <a:path w="675" h="785" extrusionOk="0">
                  <a:moveTo>
                    <a:pt x="329" y="1"/>
                  </a:moveTo>
                  <a:cubicBezTo>
                    <a:pt x="157" y="1"/>
                    <a:pt x="0" y="189"/>
                    <a:pt x="0" y="392"/>
                  </a:cubicBezTo>
                  <a:cubicBezTo>
                    <a:pt x="0" y="612"/>
                    <a:pt x="157" y="784"/>
                    <a:pt x="329" y="784"/>
                  </a:cubicBezTo>
                  <a:cubicBezTo>
                    <a:pt x="518" y="784"/>
                    <a:pt x="674" y="612"/>
                    <a:pt x="674" y="392"/>
                  </a:cubicBezTo>
                  <a:cubicBezTo>
                    <a:pt x="674" y="189"/>
                    <a:pt x="518" y="1"/>
                    <a:pt x="329" y="1"/>
                  </a:cubicBez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1" name="Google Shape;39410;p44">
              <a:extLst>
                <a:ext uri="{FF2B5EF4-FFF2-40B4-BE49-F238E27FC236}">
                  <a16:creationId xmlns:a16="http://schemas.microsoft.com/office/drawing/2014/main" id="{130EA0EF-93ED-6CE2-EF54-785590137C52}"/>
                </a:ext>
              </a:extLst>
            </p:cNvPr>
            <p:cNvSpPr/>
            <p:nvPr/>
          </p:nvSpPr>
          <p:spPr>
            <a:xfrm>
              <a:off x="2169145" y="1747397"/>
              <a:ext cx="20401" cy="23962"/>
            </a:xfrm>
            <a:custGeom>
              <a:avLst/>
              <a:gdLst/>
              <a:ahLst/>
              <a:cxnLst/>
              <a:rect l="l" t="t" r="r" b="b"/>
              <a:pathLst>
                <a:path w="361" h="424" extrusionOk="0">
                  <a:moveTo>
                    <a:pt x="172" y="1"/>
                  </a:moveTo>
                  <a:cubicBezTo>
                    <a:pt x="78" y="1"/>
                    <a:pt x="0" y="95"/>
                    <a:pt x="0" y="204"/>
                  </a:cubicBezTo>
                  <a:cubicBezTo>
                    <a:pt x="0" y="330"/>
                    <a:pt x="78" y="424"/>
                    <a:pt x="172" y="424"/>
                  </a:cubicBezTo>
                  <a:cubicBezTo>
                    <a:pt x="282" y="424"/>
                    <a:pt x="361" y="330"/>
                    <a:pt x="361" y="204"/>
                  </a:cubicBezTo>
                  <a:cubicBezTo>
                    <a:pt x="361" y="95"/>
                    <a:pt x="282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2" name="Google Shape;39411;p44">
              <a:extLst>
                <a:ext uri="{FF2B5EF4-FFF2-40B4-BE49-F238E27FC236}">
                  <a16:creationId xmlns:a16="http://schemas.microsoft.com/office/drawing/2014/main" id="{76D4A470-F721-DDF8-5479-5D2E7F3C8AAB}"/>
                </a:ext>
              </a:extLst>
            </p:cNvPr>
            <p:cNvSpPr/>
            <p:nvPr/>
          </p:nvSpPr>
          <p:spPr>
            <a:xfrm>
              <a:off x="2168240" y="2269128"/>
              <a:ext cx="31929" cy="37300"/>
            </a:xfrm>
            <a:custGeom>
              <a:avLst/>
              <a:gdLst/>
              <a:ahLst/>
              <a:cxnLst/>
              <a:rect l="l" t="t" r="r" b="b"/>
              <a:pathLst>
                <a:path w="565" h="660" extrusionOk="0">
                  <a:moveTo>
                    <a:pt x="283" y="1"/>
                  </a:moveTo>
                  <a:cubicBezTo>
                    <a:pt x="126" y="1"/>
                    <a:pt x="0" y="142"/>
                    <a:pt x="0" y="330"/>
                  </a:cubicBezTo>
                  <a:cubicBezTo>
                    <a:pt x="0" y="518"/>
                    <a:pt x="126" y="659"/>
                    <a:pt x="283" y="659"/>
                  </a:cubicBezTo>
                  <a:cubicBezTo>
                    <a:pt x="439" y="659"/>
                    <a:pt x="565" y="518"/>
                    <a:pt x="565" y="330"/>
                  </a:cubicBezTo>
                  <a:cubicBezTo>
                    <a:pt x="565" y="142"/>
                    <a:pt x="439" y="1"/>
                    <a:pt x="2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3" name="Google Shape;39412;p44">
              <a:extLst>
                <a:ext uri="{FF2B5EF4-FFF2-40B4-BE49-F238E27FC236}">
                  <a16:creationId xmlns:a16="http://schemas.microsoft.com/office/drawing/2014/main" id="{82846197-2D87-FE02-C731-E226238082B7}"/>
                </a:ext>
              </a:extLst>
            </p:cNvPr>
            <p:cNvSpPr/>
            <p:nvPr/>
          </p:nvSpPr>
          <p:spPr>
            <a:xfrm>
              <a:off x="4567000" y="835892"/>
              <a:ext cx="120539" cy="156886"/>
            </a:xfrm>
            <a:custGeom>
              <a:avLst/>
              <a:gdLst/>
              <a:ahLst/>
              <a:cxnLst/>
              <a:rect l="l" t="t" r="r" b="b"/>
              <a:pathLst>
                <a:path w="2133" h="2776" extrusionOk="0">
                  <a:moveTo>
                    <a:pt x="1066" y="1"/>
                  </a:moveTo>
                  <a:cubicBezTo>
                    <a:pt x="486" y="1"/>
                    <a:pt x="0" y="628"/>
                    <a:pt x="0" y="1396"/>
                  </a:cubicBezTo>
                  <a:cubicBezTo>
                    <a:pt x="0" y="2164"/>
                    <a:pt x="486" y="2775"/>
                    <a:pt x="1066" y="2775"/>
                  </a:cubicBezTo>
                  <a:cubicBezTo>
                    <a:pt x="1662" y="2775"/>
                    <a:pt x="2132" y="2164"/>
                    <a:pt x="2132" y="1396"/>
                  </a:cubicBezTo>
                  <a:cubicBezTo>
                    <a:pt x="2132" y="628"/>
                    <a:pt x="1662" y="1"/>
                    <a:pt x="10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4" name="Google Shape;39413;p44">
              <a:extLst>
                <a:ext uri="{FF2B5EF4-FFF2-40B4-BE49-F238E27FC236}">
                  <a16:creationId xmlns:a16="http://schemas.microsoft.com/office/drawing/2014/main" id="{2F947A3A-D5D5-9432-F9D2-88992A3F39F0}"/>
                </a:ext>
              </a:extLst>
            </p:cNvPr>
            <p:cNvSpPr/>
            <p:nvPr/>
          </p:nvSpPr>
          <p:spPr>
            <a:xfrm>
              <a:off x="230064" y="835892"/>
              <a:ext cx="120539" cy="156886"/>
            </a:xfrm>
            <a:custGeom>
              <a:avLst/>
              <a:gdLst/>
              <a:ahLst/>
              <a:cxnLst/>
              <a:rect l="l" t="t" r="r" b="b"/>
              <a:pathLst>
                <a:path w="2133" h="2776" extrusionOk="0">
                  <a:moveTo>
                    <a:pt x="1067" y="1"/>
                  </a:moveTo>
                  <a:cubicBezTo>
                    <a:pt x="487" y="1"/>
                    <a:pt x="1" y="628"/>
                    <a:pt x="1" y="1396"/>
                  </a:cubicBezTo>
                  <a:cubicBezTo>
                    <a:pt x="1" y="2164"/>
                    <a:pt x="487" y="2775"/>
                    <a:pt x="1067" y="2775"/>
                  </a:cubicBezTo>
                  <a:cubicBezTo>
                    <a:pt x="1662" y="2775"/>
                    <a:pt x="2133" y="2164"/>
                    <a:pt x="2133" y="1396"/>
                  </a:cubicBezTo>
                  <a:cubicBezTo>
                    <a:pt x="2133" y="628"/>
                    <a:pt x="1662" y="1"/>
                    <a:pt x="10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5" name="Google Shape;39414;p44">
              <a:extLst>
                <a:ext uri="{FF2B5EF4-FFF2-40B4-BE49-F238E27FC236}">
                  <a16:creationId xmlns:a16="http://schemas.microsoft.com/office/drawing/2014/main" id="{35870140-957D-3DBE-FF87-B2380EFE369B}"/>
                </a:ext>
              </a:extLst>
            </p:cNvPr>
            <p:cNvSpPr/>
            <p:nvPr/>
          </p:nvSpPr>
          <p:spPr>
            <a:xfrm>
              <a:off x="261993" y="877543"/>
              <a:ext cx="56738" cy="74487"/>
            </a:xfrm>
            <a:custGeom>
              <a:avLst/>
              <a:gdLst/>
              <a:ahLst/>
              <a:cxnLst/>
              <a:rect l="l" t="t" r="r" b="b"/>
              <a:pathLst>
                <a:path w="1004" h="1318" extrusionOk="0">
                  <a:moveTo>
                    <a:pt x="502" y="0"/>
                  </a:moveTo>
                  <a:cubicBezTo>
                    <a:pt x="235" y="0"/>
                    <a:pt x="0" y="298"/>
                    <a:pt x="0" y="659"/>
                  </a:cubicBezTo>
                  <a:cubicBezTo>
                    <a:pt x="0" y="1019"/>
                    <a:pt x="235" y="1317"/>
                    <a:pt x="502" y="1317"/>
                  </a:cubicBezTo>
                  <a:cubicBezTo>
                    <a:pt x="784" y="1317"/>
                    <a:pt x="1003" y="1019"/>
                    <a:pt x="1003" y="659"/>
                  </a:cubicBezTo>
                  <a:cubicBezTo>
                    <a:pt x="1003" y="298"/>
                    <a:pt x="784" y="0"/>
                    <a:pt x="5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6" name="Google Shape;39415;p44">
              <a:extLst>
                <a:ext uri="{FF2B5EF4-FFF2-40B4-BE49-F238E27FC236}">
                  <a16:creationId xmlns:a16="http://schemas.microsoft.com/office/drawing/2014/main" id="{14873006-822B-6B25-36DB-F93AFEF434A6}"/>
                </a:ext>
              </a:extLst>
            </p:cNvPr>
            <p:cNvSpPr/>
            <p:nvPr/>
          </p:nvSpPr>
          <p:spPr>
            <a:xfrm>
              <a:off x="4600682" y="871326"/>
              <a:ext cx="59394" cy="78047"/>
            </a:xfrm>
            <a:custGeom>
              <a:avLst/>
              <a:gdLst/>
              <a:ahLst/>
              <a:cxnLst/>
              <a:rect l="l" t="t" r="r" b="b"/>
              <a:pathLst>
                <a:path w="1051" h="1381" extrusionOk="0">
                  <a:moveTo>
                    <a:pt x="533" y="1"/>
                  </a:moveTo>
                  <a:cubicBezTo>
                    <a:pt x="235" y="1"/>
                    <a:pt x="0" y="314"/>
                    <a:pt x="0" y="690"/>
                  </a:cubicBezTo>
                  <a:cubicBezTo>
                    <a:pt x="0" y="1067"/>
                    <a:pt x="235" y="1380"/>
                    <a:pt x="533" y="1380"/>
                  </a:cubicBezTo>
                  <a:cubicBezTo>
                    <a:pt x="815" y="1380"/>
                    <a:pt x="1050" y="1067"/>
                    <a:pt x="1050" y="690"/>
                  </a:cubicBezTo>
                  <a:cubicBezTo>
                    <a:pt x="1050" y="314"/>
                    <a:pt x="815" y="1"/>
                    <a:pt x="5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7" name="Google Shape;39416;p44">
              <a:extLst>
                <a:ext uri="{FF2B5EF4-FFF2-40B4-BE49-F238E27FC236}">
                  <a16:creationId xmlns:a16="http://schemas.microsoft.com/office/drawing/2014/main" id="{D33DA083-3DD0-A87C-12BA-0A5D35997B66}"/>
                </a:ext>
              </a:extLst>
            </p:cNvPr>
            <p:cNvSpPr/>
            <p:nvPr/>
          </p:nvSpPr>
          <p:spPr>
            <a:xfrm>
              <a:off x="3335747" y="2197413"/>
              <a:ext cx="84202" cy="199328"/>
            </a:xfrm>
            <a:custGeom>
              <a:avLst/>
              <a:gdLst/>
              <a:ahLst/>
              <a:cxnLst/>
              <a:rect l="l" t="t" r="r" b="b"/>
              <a:pathLst>
                <a:path w="1490" h="3527" extrusionOk="0">
                  <a:moveTo>
                    <a:pt x="0" y="0"/>
                  </a:moveTo>
                  <a:lnTo>
                    <a:pt x="0" y="3527"/>
                  </a:lnTo>
                  <a:lnTo>
                    <a:pt x="1489" y="3527"/>
                  </a:lnTo>
                  <a:lnTo>
                    <a:pt x="148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8" name="Google Shape;39417;p44">
              <a:extLst>
                <a:ext uri="{FF2B5EF4-FFF2-40B4-BE49-F238E27FC236}">
                  <a16:creationId xmlns:a16="http://schemas.microsoft.com/office/drawing/2014/main" id="{86A5F6A9-9C16-172E-59C0-BA53545F5293}"/>
                </a:ext>
              </a:extLst>
            </p:cNvPr>
            <p:cNvSpPr/>
            <p:nvPr/>
          </p:nvSpPr>
          <p:spPr>
            <a:xfrm>
              <a:off x="3546541" y="2199165"/>
              <a:ext cx="84202" cy="199385"/>
            </a:xfrm>
            <a:custGeom>
              <a:avLst/>
              <a:gdLst/>
              <a:ahLst/>
              <a:cxnLst/>
              <a:rect l="l" t="t" r="r" b="b"/>
              <a:pathLst>
                <a:path w="1490" h="3528" extrusionOk="0">
                  <a:moveTo>
                    <a:pt x="1" y="1"/>
                  </a:moveTo>
                  <a:lnTo>
                    <a:pt x="1" y="3527"/>
                  </a:lnTo>
                  <a:lnTo>
                    <a:pt x="1490" y="3527"/>
                  </a:lnTo>
                  <a:lnTo>
                    <a:pt x="149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9" name="Google Shape;39418;p44">
              <a:extLst>
                <a:ext uri="{FF2B5EF4-FFF2-40B4-BE49-F238E27FC236}">
                  <a16:creationId xmlns:a16="http://schemas.microsoft.com/office/drawing/2014/main" id="{6716A7C5-1714-A7AB-1682-13042DA28DBC}"/>
                </a:ext>
              </a:extLst>
            </p:cNvPr>
            <p:cNvSpPr/>
            <p:nvPr/>
          </p:nvSpPr>
          <p:spPr>
            <a:xfrm>
              <a:off x="3399494" y="2207133"/>
              <a:ext cx="169252" cy="31083"/>
            </a:xfrm>
            <a:custGeom>
              <a:avLst/>
              <a:gdLst/>
              <a:ahLst/>
              <a:cxnLst/>
              <a:rect l="l" t="t" r="r" b="b"/>
              <a:pathLst>
                <a:path w="2995" h="550" extrusionOk="0">
                  <a:moveTo>
                    <a:pt x="2994" y="1"/>
                  </a:moveTo>
                  <a:lnTo>
                    <a:pt x="1" y="16"/>
                  </a:lnTo>
                  <a:lnTo>
                    <a:pt x="1" y="549"/>
                  </a:lnTo>
                  <a:lnTo>
                    <a:pt x="2994" y="534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0" name="Google Shape;39419;p44">
              <a:extLst>
                <a:ext uri="{FF2B5EF4-FFF2-40B4-BE49-F238E27FC236}">
                  <a16:creationId xmlns:a16="http://schemas.microsoft.com/office/drawing/2014/main" id="{34BC17CA-A73A-5BE8-D20B-E24F773DC67C}"/>
                </a:ext>
              </a:extLst>
            </p:cNvPr>
            <p:cNvSpPr/>
            <p:nvPr/>
          </p:nvSpPr>
          <p:spPr>
            <a:xfrm>
              <a:off x="1327606" y="2194757"/>
              <a:ext cx="83298" cy="199328"/>
            </a:xfrm>
            <a:custGeom>
              <a:avLst/>
              <a:gdLst/>
              <a:ahLst/>
              <a:cxnLst/>
              <a:rect l="l" t="t" r="r" b="b"/>
              <a:pathLst>
                <a:path w="1474" h="3527" extrusionOk="0">
                  <a:moveTo>
                    <a:pt x="0" y="0"/>
                  </a:moveTo>
                  <a:lnTo>
                    <a:pt x="0" y="3527"/>
                  </a:lnTo>
                  <a:lnTo>
                    <a:pt x="1474" y="3527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1" name="Google Shape;39420;p44">
              <a:extLst>
                <a:ext uri="{FF2B5EF4-FFF2-40B4-BE49-F238E27FC236}">
                  <a16:creationId xmlns:a16="http://schemas.microsoft.com/office/drawing/2014/main" id="{9A7A70DA-14CD-6F38-2349-0E670CAE5CF6}"/>
                </a:ext>
              </a:extLst>
            </p:cNvPr>
            <p:cNvSpPr/>
            <p:nvPr/>
          </p:nvSpPr>
          <p:spPr>
            <a:xfrm>
              <a:off x="1537553" y="2196509"/>
              <a:ext cx="84202" cy="199385"/>
            </a:xfrm>
            <a:custGeom>
              <a:avLst/>
              <a:gdLst/>
              <a:ahLst/>
              <a:cxnLst/>
              <a:rect l="l" t="t" r="r" b="b"/>
              <a:pathLst>
                <a:path w="1490" h="3528" extrusionOk="0">
                  <a:moveTo>
                    <a:pt x="0" y="1"/>
                  </a:moveTo>
                  <a:lnTo>
                    <a:pt x="0" y="3527"/>
                  </a:lnTo>
                  <a:lnTo>
                    <a:pt x="1489" y="3527"/>
                  </a:lnTo>
                  <a:lnTo>
                    <a:pt x="14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2" name="Google Shape;39421;p44">
              <a:extLst>
                <a:ext uri="{FF2B5EF4-FFF2-40B4-BE49-F238E27FC236}">
                  <a16:creationId xmlns:a16="http://schemas.microsoft.com/office/drawing/2014/main" id="{0914A526-288C-8DC7-6BB3-6AD7613F5802}"/>
                </a:ext>
              </a:extLst>
            </p:cNvPr>
            <p:cNvSpPr/>
            <p:nvPr/>
          </p:nvSpPr>
          <p:spPr>
            <a:xfrm>
              <a:off x="1390506" y="2204477"/>
              <a:ext cx="170100" cy="31083"/>
            </a:xfrm>
            <a:custGeom>
              <a:avLst/>
              <a:gdLst/>
              <a:ahLst/>
              <a:cxnLst/>
              <a:rect l="l" t="t" r="r" b="b"/>
              <a:pathLst>
                <a:path w="3010" h="550" extrusionOk="0">
                  <a:moveTo>
                    <a:pt x="2994" y="1"/>
                  </a:moveTo>
                  <a:lnTo>
                    <a:pt x="0" y="16"/>
                  </a:lnTo>
                  <a:lnTo>
                    <a:pt x="0" y="549"/>
                  </a:lnTo>
                  <a:lnTo>
                    <a:pt x="3010" y="534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3" name="Google Shape;39422;p44">
              <a:extLst>
                <a:ext uri="{FF2B5EF4-FFF2-40B4-BE49-F238E27FC236}">
                  <a16:creationId xmlns:a16="http://schemas.microsoft.com/office/drawing/2014/main" id="{28664D48-824C-AA44-176C-0E0C4D27E0B2}"/>
                </a:ext>
              </a:extLst>
            </p:cNvPr>
            <p:cNvSpPr/>
            <p:nvPr/>
          </p:nvSpPr>
          <p:spPr>
            <a:xfrm>
              <a:off x="3356092" y="2278001"/>
              <a:ext cx="34585" cy="39900"/>
            </a:xfrm>
            <a:custGeom>
              <a:avLst/>
              <a:gdLst/>
              <a:ahLst/>
              <a:cxnLst/>
              <a:rect l="l" t="t" r="r" b="b"/>
              <a:pathLst>
                <a:path w="612" h="706" extrusionOk="0">
                  <a:moveTo>
                    <a:pt x="314" y="1"/>
                  </a:moveTo>
                  <a:cubicBezTo>
                    <a:pt x="142" y="1"/>
                    <a:pt x="1" y="157"/>
                    <a:pt x="1" y="361"/>
                  </a:cubicBezTo>
                  <a:cubicBezTo>
                    <a:pt x="1" y="549"/>
                    <a:pt x="142" y="706"/>
                    <a:pt x="314" y="706"/>
                  </a:cubicBezTo>
                  <a:cubicBezTo>
                    <a:pt x="487" y="706"/>
                    <a:pt x="612" y="549"/>
                    <a:pt x="612" y="361"/>
                  </a:cubicBezTo>
                  <a:cubicBezTo>
                    <a:pt x="612" y="157"/>
                    <a:pt x="487" y="1"/>
                    <a:pt x="314" y="1"/>
                  </a:cubicBezTo>
                  <a:close/>
                </a:path>
              </a:pathLst>
            </a:custGeom>
            <a:solidFill>
              <a:srgbClr val="B23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4" name="Google Shape;39423;p44">
              <a:extLst>
                <a:ext uri="{FF2B5EF4-FFF2-40B4-BE49-F238E27FC236}">
                  <a16:creationId xmlns:a16="http://schemas.microsoft.com/office/drawing/2014/main" id="{426443FE-BA96-05DF-8751-87FEC1483E41}"/>
                </a:ext>
              </a:extLst>
            </p:cNvPr>
            <p:cNvSpPr/>
            <p:nvPr/>
          </p:nvSpPr>
          <p:spPr>
            <a:xfrm>
              <a:off x="3568694" y="2278001"/>
              <a:ext cx="34585" cy="39900"/>
            </a:xfrm>
            <a:custGeom>
              <a:avLst/>
              <a:gdLst/>
              <a:ahLst/>
              <a:cxnLst/>
              <a:rect l="l" t="t" r="r" b="b"/>
              <a:pathLst>
                <a:path w="612" h="706" extrusionOk="0">
                  <a:moveTo>
                    <a:pt x="298" y="1"/>
                  </a:moveTo>
                  <a:cubicBezTo>
                    <a:pt x="142" y="1"/>
                    <a:pt x="0" y="157"/>
                    <a:pt x="0" y="361"/>
                  </a:cubicBezTo>
                  <a:cubicBezTo>
                    <a:pt x="0" y="549"/>
                    <a:pt x="142" y="706"/>
                    <a:pt x="298" y="706"/>
                  </a:cubicBezTo>
                  <a:cubicBezTo>
                    <a:pt x="471" y="706"/>
                    <a:pt x="612" y="549"/>
                    <a:pt x="612" y="361"/>
                  </a:cubicBezTo>
                  <a:cubicBezTo>
                    <a:pt x="612" y="157"/>
                    <a:pt x="471" y="1"/>
                    <a:pt x="298" y="1"/>
                  </a:cubicBezTo>
                  <a:close/>
                </a:path>
              </a:pathLst>
            </a:custGeom>
            <a:solidFill>
              <a:srgbClr val="B23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5" name="Google Shape;39424;p44">
              <a:extLst>
                <a:ext uri="{FF2B5EF4-FFF2-40B4-BE49-F238E27FC236}">
                  <a16:creationId xmlns:a16="http://schemas.microsoft.com/office/drawing/2014/main" id="{E3B4C135-C047-19E5-76E9-953858651F6A}"/>
                </a:ext>
              </a:extLst>
            </p:cNvPr>
            <p:cNvSpPr/>
            <p:nvPr/>
          </p:nvSpPr>
          <p:spPr>
            <a:xfrm>
              <a:off x="1348855" y="2276249"/>
              <a:ext cx="33737" cy="39900"/>
            </a:xfrm>
            <a:custGeom>
              <a:avLst/>
              <a:gdLst/>
              <a:ahLst/>
              <a:cxnLst/>
              <a:rect l="l" t="t" r="r" b="b"/>
              <a:pathLst>
                <a:path w="597" h="706" extrusionOk="0">
                  <a:moveTo>
                    <a:pt x="298" y="0"/>
                  </a:moveTo>
                  <a:cubicBezTo>
                    <a:pt x="126" y="0"/>
                    <a:pt x="1" y="157"/>
                    <a:pt x="1" y="345"/>
                  </a:cubicBezTo>
                  <a:cubicBezTo>
                    <a:pt x="1" y="549"/>
                    <a:pt x="126" y="706"/>
                    <a:pt x="298" y="706"/>
                  </a:cubicBezTo>
                  <a:cubicBezTo>
                    <a:pt x="471" y="706"/>
                    <a:pt x="596" y="549"/>
                    <a:pt x="596" y="345"/>
                  </a:cubicBezTo>
                  <a:cubicBezTo>
                    <a:pt x="596" y="157"/>
                    <a:pt x="471" y="0"/>
                    <a:pt x="298" y="0"/>
                  </a:cubicBezTo>
                  <a:close/>
                </a:path>
              </a:pathLst>
            </a:custGeom>
            <a:solidFill>
              <a:srgbClr val="B23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6" name="Google Shape;39425;p44">
              <a:extLst>
                <a:ext uri="{FF2B5EF4-FFF2-40B4-BE49-F238E27FC236}">
                  <a16:creationId xmlns:a16="http://schemas.microsoft.com/office/drawing/2014/main" id="{5E0E097F-DEBB-C7D1-A16B-026AE4478E5A}"/>
                </a:ext>
              </a:extLst>
            </p:cNvPr>
            <p:cNvSpPr/>
            <p:nvPr/>
          </p:nvSpPr>
          <p:spPr>
            <a:xfrm>
              <a:off x="1560554" y="2276249"/>
              <a:ext cx="34642" cy="39900"/>
            </a:xfrm>
            <a:custGeom>
              <a:avLst/>
              <a:gdLst/>
              <a:ahLst/>
              <a:cxnLst/>
              <a:rect l="l" t="t" r="r" b="b"/>
              <a:pathLst>
                <a:path w="613" h="706" extrusionOk="0">
                  <a:moveTo>
                    <a:pt x="299" y="0"/>
                  </a:moveTo>
                  <a:cubicBezTo>
                    <a:pt x="142" y="0"/>
                    <a:pt x="1" y="157"/>
                    <a:pt x="1" y="345"/>
                  </a:cubicBezTo>
                  <a:cubicBezTo>
                    <a:pt x="1" y="549"/>
                    <a:pt x="142" y="706"/>
                    <a:pt x="299" y="706"/>
                  </a:cubicBezTo>
                  <a:cubicBezTo>
                    <a:pt x="471" y="706"/>
                    <a:pt x="612" y="549"/>
                    <a:pt x="612" y="345"/>
                  </a:cubicBezTo>
                  <a:cubicBezTo>
                    <a:pt x="612" y="157"/>
                    <a:pt x="471" y="0"/>
                    <a:pt x="299" y="0"/>
                  </a:cubicBezTo>
                  <a:close/>
                </a:path>
              </a:pathLst>
            </a:custGeom>
            <a:solidFill>
              <a:srgbClr val="B23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7" name="Google Shape;39426;p44">
              <a:extLst>
                <a:ext uri="{FF2B5EF4-FFF2-40B4-BE49-F238E27FC236}">
                  <a16:creationId xmlns:a16="http://schemas.microsoft.com/office/drawing/2014/main" id="{7B1EF817-A3AD-9393-1878-ED800FA4EE33}"/>
                </a:ext>
              </a:extLst>
            </p:cNvPr>
            <p:cNvSpPr/>
            <p:nvPr/>
          </p:nvSpPr>
          <p:spPr>
            <a:xfrm>
              <a:off x="230968" y="4568715"/>
              <a:ext cx="4730209" cy="574927"/>
            </a:xfrm>
            <a:custGeom>
              <a:avLst/>
              <a:gdLst/>
              <a:ahLst/>
              <a:cxnLst/>
              <a:rect l="l" t="t" r="r" b="b"/>
              <a:pathLst>
                <a:path w="83702" h="10173" extrusionOk="0">
                  <a:moveTo>
                    <a:pt x="81821" y="0"/>
                  </a:moveTo>
                  <a:lnTo>
                    <a:pt x="59250" y="5925"/>
                  </a:lnTo>
                  <a:lnTo>
                    <a:pt x="40770" y="9468"/>
                  </a:lnTo>
                  <a:lnTo>
                    <a:pt x="502" y="455"/>
                  </a:lnTo>
                  <a:lnTo>
                    <a:pt x="1" y="10173"/>
                  </a:lnTo>
                  <a:lnTo>
                    <a:pt x="83702" y="10173"/>
                  </a:lnTo>
                  <a:lnTo>
                    <a:pt x="818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8" name="Google Shape;39427;p44">
              <a:extLst>
                <a:ext uri="{FF2B5EF4-FFF2-40B4-BE49-F238E27FC236}">
                  <a16:creationId xmlns:a16="http://schemas.microsoft.com/office/drawing/2014/main" id="{53DF2491-30A4-2F3C-C750-5C18C9780A2B}"/>
                </a:ext>
              </a:extLst>
            </p:cNvPr>
            <p:cNvSpPr/>
            <p:nvPr/>
          </p:nvSpPr>
          <p:spPr>
            <a:xfrm>
              <a:off x="3502235" y="4568715"/>
              <a:ext cx="1458961" cy="574927"/>
            </a:xfrm>
            <a:custGeom>
              <a:avLst/>
              <a:gdLst/>
              <a:ahLst/>
              <a:cxnLst/>
              <a:rect l="l" t="t" r="r" b="b"/>
              <a:pathLst>
                <a:path w="25817" h="10173" extrusionOk="0">
                  <a:moveTo>
                    <a:pt x="23685" y="0"/>
                  </a:moveTo>
                  <a:lnTo>
                    <a:pt x="1239" y="5957"/>
                  </a:lnTo>
                  <a:cubicBezTo>
                    <a:pt x="1114" y="7399"/>
                    <a:pt x="691" y="8809"/>
                    <a:pt x="1" y="10173"/>
                  </a:cubicBezTo>
                  <a:lnTo>
                    <a:pt x="25817" y="10173"/>
                  </a:lnTo>
                  <a:lnTo>
                    <a:pt x="23685" y="0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9" name="Google Shape;39428;p44">
              <a:extLst>
                <a:ext uri="{FF2B5EF4-FFF2-40B4-BE49-F238E27FC236}">
                  <a16:creationId xmlns:a16="http://schemas.microsoft.com/office/drawing/2014/main" id="{F9F9F198-D96C-4D8C-9B30-16E670C8DDD5}"/>
                </a:ext>
              </a:extLst>
            </p:cNvPr>
            <p:cNvSpPr/>
            <p:nvPr/>
          </p:nvSpPr>
          <p:spPr>
            <a:xfrm>
              <a:off x="207967" y="4554530"/>
              <a:ext cx="1531522" cy="589112"/>
            </a:xfrm>
            <a:custGeom>
              <a:avLst/>
              <a:gdLst/>
              <a:ahLst/>
              <a:cxnLst/>
              <a:rect l="l" t="t" r="r" b="b"/>
              <a:pathLst>
                <a:path w="27101" h="10424" extrusionOk="0">
                  <a:moveTo>
                    <a:pt x="549" y="1"/>
                  </a:moveTo>
                  <a:lnTo>
                    <a:pt x="0" y="10424"/>
                  </a:lnTo>
                  <a:lnTo>
                    <a:pt x="27101" y="10424"/>
                  </a:lnTo>
                  <a:lnTo>
                    <a:pt x="549" y="1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0" name="Google Shape;39429;p44">
              <a:extLst>
                <a:ext uri="{FF2B5EF4-FFF2-40B4-BE49-F238E27FC236}">
                  <a16:creationId xmlns:a16="http://schemas.microsoft.com/office/drawing/2014/main" id="{CDE08A3C-6225-812E-597E-58CE4D707CB7}"/>
                </a:ext>
              </a:extLst>
            </p:cNvPr>
            <p:cNvSpPr/>
            <p:nvPr/>
          </p:nvSpPr>
          <p:spPr>
            <a:xfrm>
              <a:off x="794348" y="4998329"/>
              <a:ext cx="932781" cy="139988"/>
            </a:xfrm>
            <a:custGeom>
              <a:avLst/>
              <a:gdLst/>
              <a:ahLst/>
              <a:cxnLst/>
              <a:rect l="l" t="t" r="r" b="b"/>
              <a:pathLst>
                <a:path w="16506" h="2477" extrusionOk="0">
                  <a:moveTo>
                    <a:pt x="10142" y="0"/>
                  </a:moveTo>
                  <a:lnTo>
                    <a:pt x="1" y="2477"/>
                  </a:lnTo>
                  <a:lnTo>
                    <a:pt x="16506" y="2477"/>
                  </a:lnTo>
                  <a:lnTo>
                    <a:pt x="10142" y="0"/>
                  </a:lnTo>
                  <a:close/>
                </a:path>
              </a:pathLst>
            </a:custGeom>
            <a:solidFill>
              <a:srgbClr val="FFFFFF">
                <a:alpha val="13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1" name="Google Shape;39430;p44">
              <a:extLst>
                <a:ext uri="{FF2B5EF4-FFF2-40B4-BE49-F238E27FC236}">
                  <a16:creationId xmlns:a16="http://schemas.microsoft.com/office/drawing/2014/main" id="{302E4182-E953-5655-72C8-7B3F06898F51}"/>
                </a:ext>
              </a:extLst>
            </p:cNvPr>
            <p:cNvSpPr/>
            <p:nvPr/>
          </p:nvSpPr>
          <p:spPr>
            <a:xfrm>
              <a:off x="1509183" y="5015170"/>
              <a:ext cx="274651" cy="123146"/>
            </a:xfrm>
            <a:custGeom>
              <a:avLst/>
              <a:gdLst/>
              <a:ahLst/>
              <a:cxnLst/>
              <a:rect l="l" t="t" r="r" b="b"/>
              <a:pathLst>
                <a:path w="4860" h="2179" extrusionOk="0">
                  <a:moveTo>
                    <a:pt x="2994" y="0"/>
                  </a:moveTo>
                  <a:lnTo>
                    <a:pt x="1" y="2179"/>
                  </a:lnTo>
                  <a:lnTo>
                    <a:pt x="4860" y="2179"/>
                  </a:lnTo>
                  <a:lnTo>
                    <a:pt x="2994" y="0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272" name="Google Shape;39431;p44">
              <a:extLst>
                <a:ext uri="{FF2B5EF4-FFF2-40B4-BE49-F238E27FC236}">
                  <a16:creationId xmlns:a16="http://schemas.microsoft.com/office/drawing/2014/main" id="{70DA702D-1690-A972-9C20-CDBBB7DAAB9B}"/>
                </a:ext>
              </a:extLst>
            </p:cNvPr>
            <p:cNvGrpSpPr/>
            <p:nvPr/>
          </p:nvGrpSpPr>
          <p:grpSpPr>
            <a:xfrm>
              <a:off x="-164587" y="1798490"/>
              <a:ext cx="5301695" cy="2865026"/>
              <a:chOff x="3881000" y="975825"/>
              <a:chExt cx="2345400" cy="1267375"/>
            </a:xfrm>
          </p:grpSpPr>
          <p:sp>
            <p:nvSpPr>
              <p:cNvPr id="39274" name="Google Shape;39432;p44">
                <a:extLst>
                  <a:ext uri="{FF2B5EF4-FFF2-40B4-BE49-F238E27FC236}">
                    <a16:creationId xmlns:a16="http://schemas.microsoft.com/office/drawing/2014/main" id="{6E6AEB03-C536-6FF8-A2CF-A7ED44B7700C}"/>
                  </a:ext>
                </a:extLst>
              </p:cNvPr>
              <p:cNvSpPr/>
              <p:nvPr/>
            </p:nvSpPr>
            <p:spPr>
              <a:xfrm>
                <a:off x="3881000" y="1100200"/>
                <a:ext cx="2345400" cy="1143000"/>
              </a:xfrm>
              <a:custGeom>
                <a:avLst/>
                <a:gdLst/>
                <a:ahLst/>
                <a:cxnLst/>
                <a:rect l="l" t="t" r="r" b="b"/>
                <a:pathLst>
                  <a:path w="93816" h="45720" extrusionOk="0">
                    <a:moveTo>
                      <a:pt x="77279" y="1"/>
                    </a:moveTo>
                    <a:lnTo>
                      <a:pt x="76605" y="1192"/>
                    </a:lnTo>
                    <a:cubicBezTo>
                      <a:pt x="80179" y="3465"/>
                      <a:pt x="87938" y="14656"/>
                      <a:pt x="74505" y="21851"/>
                    </a:cubicBezTo>
                    <a:cubicBezTo>
                      <a:pt x="73144" y="22581"/>
                      <a:pt x="71772" y="22900"/>
                      <a:pt x="70398" y="22900"/>
                    </a:cubicBezTo>
                    <a:cubicBezTo>
                      <a:pt x="60957" y="22900"/>
                      <a:pt x="51443" y="7830"/>
                      <a:pt x="44966" y="7830"/>
                    </a:cubicBezTo>
                    <a:cubicBezTo>
                      <a:pt x="44321" y="7830"/>
                      <a:pt x="43706" y="7980"/>
                      <a:pt x="43125" y="8308"/>
                    </a:cubicBezTo>
                    <a:cubicBezTo>
                      <a:pt x="35805" y="12446"/>
                      <a:pt x="43736" y="25299"/>
                      <a:pt x="36557" y="27791"/>
                    </a:cubicBezTo>
                    <a:cubicBezTo>
                      <a:pt x="36078" y="27958"/>
                      <a:pt x="35587" y="28034"/>
                      <a:pt x="35084" y="28034"/>
                    </a:cubicBezTo>
                    <a:cubicBezTo>
                      <a:pt x="29848" y="28034"/>
                      <a:pt x="23396" y="19775"/>
                      <a:pt x="16697" y="19775"/>
                    </a:cubicBezTo>
                    <a:cubicBezTo>
                      <a:pt x="14368" y="19775"/>
                      <a:pt x="12009" y="20773"/>
                      <a:pt x="9660" y="23465"/>
                    </a:cubicBezTo>
                    <a:cubicBezTo>
                      <a:pt x="1" y="34511"/>
                      <a:pt x="15591" y="45719"/>
                      <a:pt x="21769" y="45719"/>
                    </a:cubicBezTo>
                    <a:cubicBezTo>
                      <a:pt x="21946" y="45719"/>
                      <a:pt x="22117" y="45710"/>
                      <a:pt x="22278" y="45691"/>
                    </a:cubicBezTo>
                    <a:cubicBezTo>
                      <a:pt x="12200" y="43152"/>
                      <a:pt x="3986" y="32619"/>
                      <a:pt x="11839" y="25753"/>
                    </a:cubicBezTo>
                    <a:cubicBezTo>
                      <a:pt x="13731" y="24101"/>
                      <a:pt x="15552" y="23464"/>
                      <a:pt x="17326" y="23464"/>
                    </a:cubicBezTo>
                    <a:cubicBezTo>
                      <a:pt x="23323" y="23464"/>
                      <a:pt x="28789" y="30742"/>
                      <a:pt x="34662" y="30742"/>
                    </a:cubicBezTo>
                    <a:cubicBezTo>
                      <a:pt x="35360" y="30742"/>
                      <a:pt x="36065" y="30639"/>
                      <a:pt x="36777" y="30409"/>
                    </a:cubicBezTo>
                    <a:cubicBezTo>
                      <a:pt x="48297" y="26678"/>
                      <a:pt x="39896" y="16396"/>
                      <a:pt x="44802" y="13183"/>
                    </a:cubicBezTo>
                    <a:cubicBezTo>
                      <a:pt x="44987" y="13061"/>
                      <a:pt x="45198" y="13004"/>
                      <a:pt x="45432" y="13004"/>
                    </a:cubicBezTo>
                    <a:cubicBezTo>
                      <a:pt x="48962" y="13004"/>
                      <a:pt x="57934" y="25968"/>
                      <a:pt x="68485" y="25968"/>
                    </a:cubicBezTo>
                    <a:cubicBezTo>
                      <a:pt x="70571" y="25968"/>
                      <a:pt x="72718" y="25462"/>
                      <a:pt x="74897" y="24249"/>
                    </a:cubicBezTo>
                    <a:cubicBezTo>
                      <a:pt x="93815" y="13716"/>
                      <a:pt x="77280" y="1"/>
                      <a:pt x="772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5" name="Google Shape;39433;p44">
                <a:extLst>
                  <a:ext uri="{FF2B5EF4-FFF2-40B4-BE49-F238E27FC236}">
                    <a16:creationId xmlns:a16="http://schemas.microsoft.com/office/drawing/2014/main" id="{39580D62-3AB0-0534-3CD9-5BDB06E17EFC}"/>
                  </a:ext>
                </a:extLst>
              </p:cNvPr>
              <p:cNvSpPr/>
              <p:nvPr/>
            </p:nvSpPr>
            <p:spPr>
              <a:xfrm>
                <a:off x="5601650" y="975825"/>
                <a:ext cx="326550" cy="252550"/>
              </a:xfrm>
              <a:custGeom>
                <a:avLst/>
                <a:gdLst/>
                <a:ahLst/>
                <a:cxnLst/>
                <a:rect l="l" t="t" r="r" b="b"/>
                <a:pathLst>
                  <a:path w="13062" h="10102" extrusionOk="0">
                    <a:moveTo>
                      <a:pt x="1901" y="0"/>
                    </a:moveTo>
                    <a:cubicBezTo>
                      <a:pt x="1866" y="0"/>
                      <a:pt x="1840" y="7"/>
                      <a:pt x="1823" y="22"/>
                    </a:cubicBezTo>
                    <a:cubicBezTo>
                      <a:pt x="1745" y="85"/>
                      <a:pt x="1588" y="226"/>
                      <a:pt x="1478" y="414"/>
                    </a:cubicBezTo>
                    <a:cubicBezTo>
                      <a:pt x="1444" y="399"/>
                      <a:pt x="1395" y="389"/>
                      <a:pt x="1337" y="389"/>
                    </a:cubicBezTo>
                    <a:cubicBezTo>
                      <a:pt x="912" y="389"/>
                      <a:pt x="1" y="901"/>
                      <a:pt x="883" y="3533"/>
                    </a:cubicBezTo>
                    <a:lnTo>
                      <a:pt x="977" y="3204"/>
                    </a:lnTo>
                    <a:lnTo>
                      <a:pt x="1086" y="3769"/>
                    </a:lnTo>
                    <a:cubicBezTo>
                      <a:pt x="1086" y="3769"/>
                      <a:pt x="1186" y="3407"/>
                      <a:pt x="1286" y="3407"/>
                    </a:cubicBezTo>
                    <a:cubicBezTo>
                      <a:pt x="1298" y="3407"/>
                      <a:pt x="1310" y="3412"/>
                      <a:pt x="1321" y="3424"/>
                    </a:cubicBezTo>
                    <a:cubicBezTo>
                      <a:pt x="1416" y="3518"/>
                      <a:pt x="1400" y="4411"/>
                      <a:pt x="2043" y="5352"/>
                    </a:cubicBezTo>
                    <a:cubicBezTo>
                      <a:pt x="2043" y="5352"/>
                      <a:pt x="2043" y="5367"/>
                      <a:pt x="2058" y="5367"/>
                    </a:cubicBezTo>
                    <a:cubicBezTo>
                      <a:pt x="2090" y="5430"/>
                      <a:pt x="2137" y="5477"/>
                      <a:pt x="2168" y="5540"/>
                    </a:cubicBezTo>
                    <a:cubicBezTo>
                      <a:pt x="2215" y="5602"/>
                      <a:pt x="2278" y="5665"/>
                      <a:pt x="2325" y="5728"/>
                    </a:cubicBezTo>
                    <a:cubicBezTo>
                      <a:pt x="2325" y="5728"/>
                      <a:pt x="1792" y="4317"/>
                      <a:pt x="2043" y="4035"/>
                    </a:cubicBezTo>
                    <a:lnTo>
                      <a:pt x="2043" y="4035"/>
                    </a:lnTo>
                    <a:cubicBezTo>
                      <a:pt x="2043" y="4035"/>
                      <a:pt x="2262" y="4834"/>
                      <a:pt x="2419" y="4960"/>
                    </a:cubicBezTo>
                    <a:cubicBezTo>
                      <a:pt x="2419" y="4960"/>
                      <a:pt x="2340" y="4317"/>
                      <a:pt x="2419" y="4082"/>
                    </a:cubicBezTo>
                    <a:cubicBezTo>
                      <a:pt x="2434" y="4113"/>
                      <a:pt x="2466" y="4129"/>
                      <a:pt x="2481" y="4145"/>
                    </a:cubicBezTo>
                    <a:cubicBezTo>
                      <a:pt x="2544" y="4349"/>
                      <a:pt x="2669" y="4709"/>
                      <a:pt x="2858" y="4866"/>
                    </a:cubicBezTo>
                    <a:lnTo>
                      <a:pt x="2873" y="4521"/>
                    </a:lnTo>
                    <a:lnTo>
                      <a:pt x="2873" y="4521"/>
                    </a:lnTo>
                    <a:cubicBezTo>
                      <a:pt x="3343" y="5054"/>
                      <a:pt x="3359" y="5508"/>
                      <a:pt x="2481" y="6104"/>
                    </a:cubicBezTo>
                    <a:cubicBezTo>
                      <a:pt x="2622" y="6057"/>
                      <a:pt x="3594" y="5602"/>
                      <a:pt x="3187" y="4725"/>
                    </a:cubicBezTo>
                    <a:cubicBezTo>
                      <a:pt x="3234" y="4631"/>
                      <a:pt x="3281" y="4537"/>
                      <a:pt x="3328" y="4521"/>
                    </a:cubicBezTo>
                    <a:cubicBezTo>
                      <a:pt x="3330" y="4521"/>
                      <a:pt x="3331" y="4520"/>
                      <a:pt x="3333" y="4520"/>
                    </a:cubicBezTo>
                    <a:cubicBezTo>
                      <a:pt x="3419" y="4520"/>
                      <a:pt x="3694" y="4856"/>
                      <a:pt x="3939" y="5132"/>
                    </a:cubicBezTo>
                    <a:cubicBezTo>
                      <a:pt x="3923" y="5164"/>
                      <a:pt x="3923" y="5179"/>
                      <a:pt x="3908" y="5195"/>
                    </a:cubicBezTo>
                    <a:cubicBezTo>
                      <a:pt x="2999" y="7593"/>
                      <a:pt x="5209" y="8079"/>
                      <a:pt x="5475" y="8110"/>
                    </a:cubicBezTo>
                    <a:cubicBezTo>
                      <a:pt x="3688" y="7436"/>
                      <a:pt x="3720" y="6637"/>
                      <a:pt x="4159" y="5383"/>
                    </a:cubicBezTo>
                    <a:lnTo>
                      <a:pt x="4159" y="5383"/>
                    </a:lnTo>
                    <a:cubicBezTo>
                      <a:pt x="4174" y="5414"/>
                      <a:pt x="4206" y="5430"/>
                      <a:pt x="4221" y="5446"/>
                    </a:cubicBezTo>
                    <a:cubicBezTo>
                      <a:pt x="4221" y="5446"/>
                      <a:pt x="4206" y="5399"/>
                      <a:pt x="4174" y="5336"/>
                    </a:cubicBezTo>
                    <a:cubicBezTo>
                      <a:pt x="4174" y="5305"/>
                      <a:pt x="4190" y="5273"/>
                      <a:pt x="4206" y="5226"/>
                    </a:cubicBezTo>
                    <a:cubicBezTo>
                      <a:pt x="4237" y="5164"/>
                      <a:pt x="4253" y="5085"/>
                      <a:pt x="4268" y="5023"/>
                    </a:cubicBezTo>
                    <a:cubicBezTo>
                      <a:pt x="4410" y="5122"/>
                      <a:pt x="4564" y="5246"/>
                      <a:pt x="4697" y="5246"/>
                    </a:cubicBezTo>
                    <a:cubicBezTo>
                      <a:pt x="4711" y="5246"/>
                      <a:pt x="4725" y="5245"/>
                      <a:pt x="4738" y="5242"/>
                    </a:cubicBezTo>
                    <a:cubicBezTo>
                      <a:pt x="4629" y="5054"/>
                      <a:pt x="4566" y="4881"/>
                      <a:pt x="4519" y="4693"/>
                    </a:cubicBezTo>
                    <a:lnTo>
                      <a:pt x="4519" y="4693"/>
                    </a:lnTo>
                    <a:cubicBezTo>
                      <a:pt x="4738" y="4787"/>
                      <a:pt x="4942" y="4866"/>
                      <a:pt x="5099" y="4881"/>
                    </a:cubicBezTo>
                    <a:cubicBezTo>
                      <a:pt x="5099" y="4881"/>
                      <a:pt x="5883" y="6057"/>
                      <a:pt x="6118" y="6198"/>
                    </a:cubicBezTo>
                    <a:cubicBezTo>
                      <a:pt x="6212" y="6997"/>
                      <a:pt x="6760" y="7687"/>
                      <a:pt x="6760" y="7687"/>
                    </a:cubicBezTo>
                    <a:cubicBezTo>
                      <a:pt x="6713" y="7436"/>
                      <a:pt x="6917" y="6809"/>
                      <a:pt x="6917" y="6809"/>
                    </a:cubicBezTo>
                    <a:cubicBezTo>
                      <a:pt x="7137" y="8502"/>
                      <a:pt x="7952" y="9019"/>
                      <a:pt x="7952" y="9019"/>
                    </a:cubicBezTo>
                    <a:cubicBezTo>
                      <a:pt x="7842" y="8800"/>
                      <a:pt x="7826" y="8581"/>
                      <a:pt x="7842" y="8393"/>
                    </a:cubicBezTo>
                    <a:cubicBezTo>
                      <a:pt x="7889" y="8126"/>
                      <a:pt x="8061" y="7954"/>
                      <a:pt x="8061" y="7954"/>
                    </a:cubicBezTo>
                    <a:cubicBezTo>
                      <a:pt x="8688" y="9098"/>
                      <a:pt x="9174" y="9333"/>
                      <a:pt x="9174" y="9333"/>
                    </a:cubicBezTo>
                    <a:cubicBezTo>
                      <a:pt x="9174" y="9317"/>
                      <a:pt x="9174" y="9286"/>
                      <a:pt x="9159" y="9255"/>
                    </a:cubicBezTo>
                    <a:cubicBezTo>
                      <a:pt x="9080" y="8706"/>
                      <a:pt x="9080" y="7907"/>
                      <a:pt x="9080" y="7907"/>
                    </a:cubicBezTo>
                    <a:lnTo>
                      <a:pt x="9080" y="7907"/>
                    </a:lnTo>
                    <a:cubicBezTo>
                      <a:pt x="9456" y="8643"/>
                      <a:pt x="10585" y="9474"/>
                      <a:pt x="10585" y="9474"/>
                    </a:cubicBezTo>
                    <a:cubicBezTo>
                      <a:pt x="10162" y="8831"/>
                      <a:pt x="10413" y="8220"/>
                      <a:pt x="10413" y="8220"/>
                    </a:cubicBezTo>
                    <a:lnTo>
                      <a:pt x="10413" y="8220"/>
                    </a:lnTo>
                    <a:cubicBezTo>
                      <a:pt x="10710" y="8502"/>
                      <a:pt x="11416" y="10101"/>
                      <a:pt x="11416" y="10101"/>
                    </a:cubicBezTo>
                    <a:cubicBezTo>
                      <a:pt x="11369" y="9741"/>
                      <a:pt x="11149" y="8299"/>
                      <a:pt x="11149" y="8298"/>
                    </a:cubicBezTo>
                    <a:lnTo>
                      <a:pt x="11149" y="8298"/>
                    </a:lnTo>
                    <a:cubicBezTo>
                      <a:pt x="11729" y="8941"/>
                      <a:pt x="12168" y="10023"/>
                      <a:pt x="12168" y="10023"/>
                    </a:cubicBezTo>
                    <a:cubicBezTo>
                      <a:pt x="12168" y="9960"/>
                      <a:pt x="12168" y="9897"/>
                      <a:pt x="12152" y="9819"/>
                    </a:cubicBezTo>
                    <a:cubicBezTo>
                      <a:pt x="12152" y="9803"/>
                      <a:pt x="12137" y="9772"/>
                      <a:pt x="12137" y="9741"/>
                    </a:cubicBezTo>
                    <a:cubicBezTo>
                      <a:pt x="12137" y="9693"/>
                      <a:pt x="12121" y="9631"/>
                      <a:pt x="12121" y="9584"/>
                    </a:cubicBezTo>
                    <a:cubicBezTo>
                      <a:pt x="12105" y="9552"/>
                      <a:pt x="12105" y="9521"/>
                      <a:pt x="12105" y="9474"/>
                    </a:cubicBezTo>
                    <a:cubicBezTo>
                      <a:pt x="12090" y="9427"/>
                      <a:pt x="12074" y="9364"/>
                      <a:pt x="12074" y="9302"/>
                    </a:cubicBezTo>
                    <a:cubicBezTo>
                      <a:pt x="12058" y="9270"/>
                      <a:pt x="12058" y="9239"/>
                      <a:pt x="12058" y="9208"/>
                    </a:cubicBezTo>
                    <a:cubicBezTo>
                      <a:pt x="12027" y="9114"/>
                      <a:pt x="12011" y="9019"/>
                      <a:pt x="11996" y="8925"/>
                    </a:cubicBezTo>
                    <a:cubicBezTo>
                      <a:pt x="11996" y="8894"/>
                      <a:pt x="11980" y="8863"/>
                      <a:pt x="11980" y="8831"/>
                    </a:cubicBezTo>
                    <a:cubicBezTo>
                      <a:pt x="11964" y="8753"/>
                      <a:pt x="11949" y="8675"/>
                      <a:pt x="11933" y="8596"/>
                    </a:cubicBezTo>
                    <a:cubicBezTo>
                      <a:pt x="11933" y="8565"/>
                      <a:pt x="11917" y="8534"/>
                      <a:pt x="11917" y="8502"/>
                    </a:cubicBezTo>
                    <a:cubicBezTo>
                      <a:pt x="11902" y="8424"/>
                      <a:pt x="11886" y="8345"/>
                      <a:pt x="11855" y="8267"/>
                    </a:cubicBezTo>
                    <a:cubicBezTo>
                      <a:pt x="11855" y="8251"/>
                      <a:pt x="11855" y="8220"/>
                      <a:pt x="11855" y="8204"/>
                    </a:cubicBezTo>
                    <a:cubicBezTo>
                      <a:pt x="11698" y="7499"/>
                      <a:pt x="11541" y="6872"/>
                      <a:pt x="11541" y="6872"/>
                    </a:cubicBezTo>
                    <a:lnTo>
                      <a:pt x="11541" y="6872"/>
                    </a:lnTo>
                    <a:cubicBezTo>
                      <a:pt x="11729" y="7045"/>
                      <a:pt x="12811" y="8314"/>
                      <a:pt x="12811" y="8314"/>
                    </a:cubicBezTo>
                    <a:cubicBezTo>
                      <a:pt x="12670" y="7437"/>
                      <a:pt x="11463" y="6042"/>
                      <a:pt x="11463" y="6041"/>
                    </a:cubicBezTo>
                    <a:lnTo>
                      <a:pt x="11463" y="6041"/>
                    </a:lnTo>
                    <a:cubicBezTo>
                      <a:pt x="11949" y="6559"/>
                      <a:pt x="13062" y="7076"/>
                      <a:pt x="13062" y="7076"/>
                    </a:cubicBezTo>
                    <a:cubicBezTo>
                      <a:pt x="12623" y="6465"/>
                      <a:pt x="12090" y="5869"/>
                      <a:pt x="12090" y="5869"/>
                    </a:cubicBezTo>
                    <a:lnTo>
                      <a:pt x="12090" y="5869"/>
                    </a:lnTo>
                    <a:cubicBezTo>
                      <a:pt x="12437" y="6025"/>
                      <a:pt x="12757" y="6043"/>
                      <a:pt x="12889" y="6043"/>
                    </a:cubicBezTo>
                    <a:cubicBezTo>
                      <a:pt x="12929" y="6043"/>
                      <a:pt x="12952" y="6041"/>
                      <a:pt x="12952" y="6041"/>
                    </a:cubicBezTo>
                    <a:cubicBezTo>
                      <a:pt x="12576" y="5932"/>
                      <a:pt x="11682" y="4834"/>
                      <a:pt x="10914" y="4051"/>
                    </a:cubicBezTo>
                    <a:lnTo>
                      <a:pt x="10914" y="4051"/>
                    </a:lnTo>
                    <a:cubicBezTo>
                      <a:pt x="11322" y="4145"/>
                      <a:pt x="11635" y="4223"/>
                      <a:pt x="11635" y="4223"/>
                    </a:cubicBezTo>
                    <a:cubicBezTo>
                      <a:pt x="10946" y="3925"/>
                      <a:pt x="10460" y="3220"/>
                      <a:pt x="9848" y="3189"/>
                    </a:cubicBezTo>
                    <a:lnTo>
                      <a:pt x="9692" y="3189"/>
                    </a:lnTo>
                    <a:cubicBezTo>
                      <a:pt x="9018" y="2922"/>
                      <a:pt x="8328" y="2875"/>
                      <a:pt x="7717" y="2687"/>
                    </a:cubicBezTo>
                    <a:cubicBezTo>
                      <a:pt x="6699" y="2051"/>
                      <a:pt x="5999" y="1198"/>
                      <a:pt x="5596" y="1198"/>
                    </a:cubicBezTo>
                    <a:cubicBezTo>
                      <a:pt x="5552" y="1198"/>
                      <a:pt x="5512" y="1208"/>
                      <a:pt x="5475" y="1229"/>
                    </a:cubicBezTo>
                    <a:cubicBezTo>
                      <a:pt x="4989" y="1480"/>
                      <a:pt x="5005" y="1731"/>
                      <a:pt x="5005" y="1731"/>
                    </a:cubicBezTo>
                    <a:cubicBezTo>
                      <a:pt x="5005" y="1731"/>
                      <a:pt x="2444" y="0"/>
                      <a:pt x="19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6" name="Google Shape;39434;p44">
                <a:extLst>
                  <a:ext uri="{FF2B5EF4-FFF2-40B4-BE49-F238E27FC236}">
                    <a16:creationId xmlns:a16="http://schemas.microsoft.com/office/drawing/2014/main" id="{684DFC8E-D2AD-9496-272C-69E7D7636E4B}"/>
                  </a:ext>
                </a:extLst>
              </p:cNvPr>
              <p:cNvSpPr/>
              <p:nvPr/>
            </p:nvSpPr>
            <p:spPr>
              <a:xfrm>
                <a:off x="5699000" y="1476375"/>
                <a:ext cx="158275" cy="201850"/>
              </a:xfrm>
              <a:custGeom>
                <a:avLst/>
                <a:gdLst/>
                <a:ahLst/>
                <a:cxnLst/>
                <a:rect l="l" t="t" r="r" b="b"/>
                <a:pathLst>
                  <a:path w="6331" h="8074" extrusionOk="0">
                    <a:moveTo>
                      <a:pt x="4497" y="1"/>
                    </a:moveTo>
                    <a:lnTo>
                      <a:pt x="4497" y="1"/>
                    </a:lnTo>
                    <a:cubicBezTo>
                      <a:pt x="4622" y="111"/>
                      <a:pt x="4732" y="596"/>
                      <a:pt x="4747" y="769"/>
                    </a:cubicBezTo>
                    <a:cubicBezTo>
                      <a:pt x="4638" y="894"/>
                      <a:pt x="4512" y="1145"/>
                      <a:pt x="4481" y="1317"/>
                    </a:cubicBezTo>
                    <a:cubicBezTo>
                      <a:pt x="4277" y="1349"/>
                      <a:pt x="4042" y="1490"/>
                      <a:pt x="3854" y="1803"/>
                    </a:cubicBezTo>
                    <a:cubicBezTo>
                      <a:pt x="3750" y="1778"/>
                      <a:pt x="3647" y="1766"/>
                      <a:pt x="3551" y="1766"/>
                    </a:cubicBezTo>
                    <a:cubicBezTo>
                      <a:pt x="3473" y="1766"/>
                      <a:pt x="3400" y="1774"/>
                      <a:pt x="3337" y="1788"/>
                    </a:cubicBezTo>
                    <a:cubicBezTo>
                      <a:pt x="3102" y="1694"/>
                      <a:pt x="2584" y="1443"/>
                      <a:pt x="2522" y="1302"/>
                    </a:cubicBezTo>
                    <a:lnTo>
                      <a:pt x="2522" y="1302"/>
                    </a:lnTo>
                    <a:cubicBezTo>
                      <a:pt x="2522" y="1302"/>
                      <a:pt x="2600" y="1772"/>
                      <a:pt x="3086" y="2007"/>
                    </a:cubicBezTo>
                    <a:cubicBezTo>
                      <a:pt x="3149" y="2086"/>
                      <a:pt x="3399" y="2180"/>
                      <a:pt x="3635" y="2211"/>
                    </a:cubicBezTo>
                    <a:cubicBezTo>
                      <a:pt x="2584" y="2211"/>
                      <a:pt x="390" y="3778"/>
                      <a:pt x="641" y="4405"/>
                    </a:cubicBezTo>
                    <a:cubicBezTo>
                      <a:pt x="406" y="5390"/>
                      <a:pt x="0" y="8073"/>
                      <a:pt x="1117" y="8073"/>
                    </a:cubicBezTo>
                    <a:cubicBezTo>
                      <a:pt x="1120" y="8073"/>
                      <a:pt x="1123" y="8073"/>
                      <a:pt x="1127" y="8073"/>
                    </a:cubicBezTo>
                    <a:cubicBezTo>
                      <a:pt x="1174" y="8073"/>
                      <a:pt x="1221" y="8057"/>
                      <a:pt x="1283" y="8042"/>
                    </a:cubicBezTo>
                    <a:lnTo>
                      <a:pt x="1299" y="8042"/>
                    </a:lnTo>
                    <a:cubicBezTo>
                      <a:pt x="1346" y="8026"/>
                      <a:pt x="1424" y="8010"/>
                      <a:pt x="1487" y="7979"/>
                    </a:cubicBezTo>
                    <a:cubicBezTo>
                      <a:pt x="2334" y="7634"/>
                      <a:pt x="3791" y="6349"/>
                      <a:pt x="2678" y="4609"/>
                    </a:cubicBezTo>
                    <a:cubicBezTo>
                      <a:pt x="2600" y="3841"/>
                      <a:pt x="3352" y="3230"/>
                      <a:pt x="3776" y="2807"/>
                    </a:cubicBezTo>
                    <a:cubicBezTo>
                      <a:pt x="3838" y="2838"/>
                      <a:pt x="3917" y="2838"/>
                      <a:pt x="4026" y="2838"/>
                    </a:cubicBezTo>
                    <a:cubicBezTo>
                      <a:pt x="4544" y="2807"/>
                      <a:pt x="5343" y="2509"/>
                      <a:pt x="5547" y="2258"/>
                    </a:cubicBezTo>
                    <a:cubicBezTo>
                      <a:pt x="5735" y="2164"/>
                      <a:pt x="5876" y="2023"/>
                      <a:pt x="5954" y="1882"/>
                    </a:cubicBezTo>
                    <a:cubicBezTo>
                      <a:pt x="6330" y="1709"/>
                      <a:pt x="6236" y="1130"/>
                      <a:pt x="6236" y="1129"/>
                    </a:cubicBezTo>
                    <a:lnTo>
                      <a:pt x="6236" y="1129"/>
                    </a:lnTo>
                    <a:cubicBezTo>
                      <a:pt x="6221" y="1239"/>
                      <a:pt x="6017" y="1443"/>
                      <a:pt x="5876" y="1553"/>
                    </a:cubicBezTo>
                    <a:cubicBezTo>
                      <a:pt x="5751" y="1568"/>
                      <a:pt x="5578" y="1647"/>
                      <a:pt x="5437" y="1741"/>
                    </a:cubicBezTo>
                    <a:cubicBezTo>
                      <a:pt x="5562" y="1615"/>
                      <a:pt x="5625" y="1459"/>
                      <a:pt x="5657" y="1333"/>
                    </a:cubicBezTo>
                    <a:cubicBezTo>
                      <a:pt x="5923" y="941"/>
                      <a:pt x="5453" y="377"/>
                      <a:pt x="5453" y="377"/>
                    </a:cubicBezTo>
                    <a:lnTo>
                      <a:pt x="5453" y="377"/>
                    </a:lnTo>
                    <a:cubicBezTo>
                      <a:pt x="5515" y="502"/>
                      <a:pt x="5484" y="847"/>
                      <a:pt x="5437" y="1051"/>
                    </a:cubicBezTo>
                    <a:cubicBezTo>
                      <a:pt x="5296" y="1129"/>
                      <a:pt x="5139" y="1302"/>
                      <a:pt x="5045" y="1459"/>
                    </a:cubicBezTo>
                    <a:cubicBezTo>
                      <a:pt x="5014" y="1443"/>
                      <a:pt x="4983" y="1427"/>
                      <a:pt x="4951" y="1396"/>
                    </a:cubicBezTo>
                    <a:cubicBezTo>
                      <a:pt x="5030" y="1223"/>
                      <a:pt x="5045" y="1020"/>
                      <a:pt x="5030" y="863"/>
                    </a:cubicBezTo>
                    <a:cubicBezTo>
                      <a:pt x="5108" y="377"/>
                      <a:pt x="4497" y="1"/>
                      <a:pt x="44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7" name="Google Shape;39435;p44">
                <a:extLst>
                  <a:ext uri="{FF2B5EF4-FFF2-40B4-BE49-F238E27FC236}">
                    <a16:creationId xmlns:a16="http://schemas.microsoft.com/office/drawing/2014/main" id="{473CD51B-932D-56C9-3D3B-5CCE3744F42F}"/>
                  </a:ext>
                </a:extLst>
              </p:cNvPr>
              <p:cNvSpPr/>
              <p:nvPr/>
            </p:nvSpPr>
            <p:spPr>
              <a:xfrm>
                <a:off x="5736550" y="1577475"/>
                <a:ext cx="240250" cy="90250"/>
              </a:xfrm>
              <a:custGeom>
                <a:avLst/>
                <a:gdLst/>
                <a:ahLst/>
                <a:cxnLst/>
                <a:rect l="l" t="t" r="r" b="b"/>
                <a:pathLst>
                  <a:path w="9610" h="3610" extrusionOk="0">
                    <a:moveTo>
                      <a:pt x="6898" y="1"/>
                    </a:moveTo>
                    <a:lnTo>
                      <a:pt x="6898" y="1"/>
                    </a:lnTo>
                    <a:cubicBezTo>
                      <a:pt x="6897" y="1"/>
                      <a:pt x="6584" y="361"/>
                      <a:pt x="6741" y="879"/>
                    </a:cubicBezTo>
                    <a:cubicBezTo>
                      <a:pt x="6725" y="988"/>
                      <a:pt x="6835" y="1223"/>
                      <a:pt x="6960" y="1427"/>
                    </a:cubicBezTo>
                    <a:cubicBezTo>
                      <a:pt x="6417" y="813"/>
                      <a:pt x="4753" y="235"/>
                      <a:pt x="3838" y="235"/>
                    </a:cubicBezTo>
                    <a:cubicBezTo>
                      <a:pt x="3538" y="235"/>
                      <a:pt x="3319" y="297"/>
                      <a:pt x="3245" y="440"/>
                    </a:cubicBezTo>
                    <a:cubicBezTo>
                      <a:pt x="2336" y="863"/>
                      <a:pt x="1" y="2164"/>
                      <a:pt x="800" y="3026"/>
                    </a:cubicBezTo>
                    <a:cubicBezTo>
                      <a:pt x="832" y="3057"/>
                      <a:pt x="879" y="3104"/>
                      <a:pt x="926" y="3136"/>
                    </a:cubicBezTo>
                    <a:lnTo>
                      <a:pt x="941" y="3136"/>
                    </a:lnTo>
                    <a:cubicBezTo>
                      <a:pt x="988" y="3183"/>
                      <a:pt x="1051" y="3214"/>
                      <a:pt x="1114" y="3261"/>
                    </a:cubicBezTo>
                    <a:lnTo>
                      <a:pt x="1129" y="3261"/>
                    </a:lnTo>
                    <a:cubicBezTo>
                      <a:pt x="1471" y="3442"/>
                      <a:pt x="2007" y="3609"/>
                      <a:pt x="2557" y="3609"/>
                    </a:cubicBezTo>
                    <a:cubicBezTo>
                      <a:pt x="3344" y="3609"/>
                      <a:pt x="4161" y="3267"/>
                      <a:pt x="4484" y="2133"/>
                    </a:cubicBezTo>
                    <a:cubicBezTo>
                      <a:pt x="4757" y="1867"/>
                      <a:pt x="5147" y="1791"/>
                      <a:pt x="5543" y="1791"/>
                    </a:cubicBezTo>
                    <a:cubicBezTo>
                      <a:pt x="5919" y="1791"/>
                      <a:pt x="6302" y="1859"/>
                      <a:pt x="6600" y="1897"/>
                    </a:cubicBezTo>
                    <a:cubicBezTo>
                      <a:pt x="6631" y="1960"/>
                      <a:pt x="6678" y="2038"/>
                      <a:pt x="6756" y="2117"/>
                    </a:cubicBezTo>
                    <a:cubicBezTo>
                      <a:pt x="7133" y="2493"/>
                      <a:pt x="7916" y="2932"/>
                      <a:pt x="8246" y="2932"/>
                    </a:cubicBezTo>
                    <a:cubicBezTo>
                      <a:pt x="8398" y="3002"/>
                      <a:pt x="8551" y="3038"/>
                      <a:pt x="8691" y="3038"/>
                    </a:cubicBezTo>
                    <a:cubicBezTo>
                      <a:pt x="8737" y="3038"/>
                      <a:pt x="8782" y="3034"/>
                      <a:pt x="8825" y="3026"/>
                    </a:cubicBezTo>
                    <a:cubicBezTo>
                      <a:pt x="8894" y="3060"/>
                      <a:pt x="8963" y="3074"/>
                      <a:pt x="9030" y="3074"/>
                    </a:cubicBezTo>
                    <a:cubicBezTo>
                      <a:pt x="9331" y="3074"/>
                      <a:pt x="9593" y="2791"/>
                      <a:pt x="9593" y="2791"/>
                    </a:cubicBezTo>
                    <a:lnTo>
                      <a:pt x="9593" y="2791"/>
                    </a:lnTo>
                    <a:cubicBezTo>
                      <a:pt x="9561" y="2813"/>
                      <a:pt x="9504" y="2821"/>
                      <a:pt x="9436" y="2821"/>
                    </a:cubicBezTo>
                    <a:cubicBezTo>
                      <a:pt x="9307" y="2821"/>
                      <a:pt x="9137" y="2790"/>
                      <a:pt x="9014" y="2760"/>
                    </a:cubicBezTo>
                    <a:cubicBezTo>
                      <a:pt x="8919" y="2681"/>
                      <a:pt x="8747" y="2603"/>
                      <a:pt x="8575" y="2540"/>
                    </a:cubicBezTo>
                    <a:lnTo>
                      <a:pt x="8575" y="2540"/>
                    </a:lnTo>
                    <a:cubicBezTo>
                      <a:pt x="8604" y="2543"/>
                      <a:pt x="8633" y="2544"/>
                      <a:pt x="8662" y="2544"/>
                    </a:cubicBezTo>
                    <a:cubicBezTo>
                      <a:pt x="8800" y="2544"/>
                      <a:pt x="8925" y="2514"/>
                      <a:pt x="9029" y="2462"/>
                    </a:cubicBezTo>
                    <a:cubicBezTo>
                      <a:pt x="9515" y="2430"/>
                      <a:pt x="9609" y="1725"/>
                      <a:pt x="9609" y="1725"/>
                    </a:cubicBezTo>
                    <a:lnTo>
                      <a:pt x="9609" y="1725"/>
                    </a:lnTo>
                    <a:cubicBezTo>
                      <a:pt x="9562" y="1850"/>
                      <a:pt x="9280" y="2038"/>
                      <a:pt x="9092" y="2117"/>
                    </a:cubicBezTo>
                    <a:cubicBezTo>
                      <a:pt x="8979" y="2083"/>
                      <a:pt x="8817" y="2057"/>
                      <a:pt x="8671" y="2057"/>
                    </a:cubicBezTo>
                    <a:cubicBezTo>
                      <a:pt x="8614" y="2057"/>
                      <a:pt x="8560" y="2061"/>
                      <a:pt x="8512" y="2070"/>
                    </a:cubicBezTo>
                    <a:cubicBezTo>
                      <a:pt x="8512" y="2023"/>
                      <a:pt x="8496" y="1991"/>
                      <a:pt x="8481" y="1960"/>
                    </a:cubicBezTo>
                    <a:cubicBezTo>
                      <a:pt x="8684" y="1913"/>
                      <a:pt x="8857" y="1803"/>
                      <a:pt x="8951" y="1694"/>
                    </a:cubicBezTo>
                    <a:cubicBezTo>
                      <a:pt x="9374" y="1459"/>
                      <a:pt x="9249" y="753"/>
                      <a:pt x="9249" y="753"/>
                    </a:cubicBezTo>
                    <a:lnTo>
                      <a:pt x="9249" y="753"/>
                    </a:lnTo>
                    <a:cubicBezTo>
                      <a:pt x="9233" y="910"/>
                      <a:pt x="8951" y="1302"/>
                      <a:pt x="8841" y="1412"/>
                    </a:cubicBezTo>
                    <a:cubicBezTo>
                      <a:pt x="8653" y="1412"/>
                      <a:pt x="8387" y="1459"/>
                      <a:pt x="8230" y="1537"/>
                    </a:cubicBezTo>
                    <a:cubicBezTo>
                      <a:pt x="8088" y="1421"/>
                      <a:pt x="7893" y="1337"/>
                      <a:pt x="7619" y="1337"/>
                    </a:cubicBezTo>
                    <a:cubicBezTo>
                      <a:pt x="7560" y="1337"/>
                      <a:pt x="7497" y="1340"/>
                      <a:pt x="7430" y="1349"/>
                    </a:cubicBezTo>
                    <a:cubicBezTo>
                      <a:pt x="7321" y="1176"/>
                      <a:pt x="7195" y="1035"/>
                      <a:pt x="7086" y="941"/>
                    </a:cubicBezTo>
                    <a:cubicBezTo>
                      <a:pt x="6992" y="706"/>
                      <a:pt x="6819" y="142"/>
                      <a:pt x="68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273" name="Google Shape;39436;p44">
              <a:extLst>
                <a:ext uri="{FF2B5EF4-FFF2-40B4-BE49-F238E27FC236}">
                  <a16:creationId xmlns:a16="http://schemas.microsoft.com/office/drawing/2014/main" id="{FF37BCD6-E00F-B610-75A9-8AB9E17BF92A}"/>
                </a:ext>
              </a:extLst>
            </p:cNvPr>
            <p:cNvSpPr/>
            <p:nvPr/>
          </p:nvSpPr>
          <p:spPr>
            <a:xfrm rot="2899083" flipH="1">
              <a:off x="2176044" y="3197562"/>
              <a:ext cx="214035" cy="394466"/>
            </a:xfrm>
            <a:custGeom>
              <a:avLst/>
              <a:gdLst/>
              <a:ahLst/>
              <a:cxnLst/>
              <a:rect l="l" t="t" r="r" b="b"/>
              <a:pathLst>
                <a:path w="4813" h="8870" extrusionOk="0">
                  <a:moveTo>
                    <a:pt x="2038" y="1"/>
                  </a:moveTo>
                  <a:lnTo>
                    <a:pt x="2038" y="1"/>
                  </a:lnTo>
                  <a:cubicBezTo>
                    <a:pt x="2132" y="79"/>
                    <a:pt x="2163" y="361"/>
                    <a:pt x="2163" y="565"/>
                  </a:cubicBezTo>
                  <a:cubicBezTo>
                    <a:pt x="2116" y="675"/>
                    <a:pt x="2069" y="847"/>
                    <a:pt x="2054" y="1020"/>
                  </a:cubicBezTo>
                  <a:cubicBezTo>
                    <a:pt x="2022" y="863"/>
                    <a:pt x="1960" y="706"/>
                    <a:pt x="1866" y="597"/>
                  </a:cubicBezTo>
                  <a:cubicBezTo>
                    <a:pt x="1733" y="156"/>
                    <a:pt x="1091" y="142"/>
                    <a:pt x="1012" y="142"/>
                  </a:cubicBezTo>
                  <a:cubicBezTo>
                    <a:pt x="1006" y="142"/>
                    <a:pt x="1004" y="142"/>
                    <a:pt x="1004" y="142"/>
                  </a:cubicBezTo>
                  <a:cubicBezTo>
                    <a:pt x="1145" y="173"/>
                    <a:pt x="1395" y="424"/>
                    <a:pt x="1521" y="581"/>
                  </a:cubicBezTo>
                  <a:cubicBezTo>
                    <a:pt x="1505" y="753"/>
                    <a:pt x="1537" y="1004"/>
                    <a:pt x="1615" y="1177"/>
                  </a:cubicBezTo>
                  <a:cubicBezTo>
                    <a:pt x="1584" y="1177"/>
                    <a:pt x="1537" y="1192"/>
                    <a:pt x="1505" y="1208"/>
                  </a:cubicBezTo>
                  <a:cubicBezTo>
                    <a:pt x="1411" y="1035"/>
                    <a:pt x="1270" y="879"/>
                    <a:pt x="1145" y="800"/>
                  </a:cubicBezTo>
                  <a:cubicBezTo>
                    <a:pt x="1000" y="628"/>
                    <a:pt x="793" y="580"/>
                    <a:pt x="605" y="580"/>
                  </a:cubicBezTo>
                  <a:cubicBezTo>
                    <a:pt x="365" y="580"/>
                    <a:pt x="157" y="659"/>
                    <a:pt x="157" y="659"/>
                  </a:cubicBezTo>
                  <a:cubicBezTo>
                    <a:pt x="163" y="659"/>
                    <a:pt x="168" y="658"/>
                    <a:pt x="174" y="658"/>
                  </a:cubicBezTo>
                  <a:cubicBezTo>
                    <a:pt x="344" y="658"/>
                    <a:pt x="758" y="866"/>
                    <a:pt x="894" y="957"/>
                  </a:cubicBezTo>
                  <a:cubicBezTo>
                    <a:pt x="941" y="1145"/>
                    <a:pt x="1051" y="1396"/>
                    <a:pt x="1176" y="1521"/>
                  </a:cubicBezTo>
                  <a:cubicBezTo>
                    <a:pt x="1066" y="1725"/>
                    <a:pt x="1051" y="1992"/>
                    <a:pt x="1176" y="2352"/>
                  </a:cubicBezTo>
                  <a:cubicBezTo>
                    <a:pt x="1035" y="2477"/>
                    <a:pt x="925" y="2634"/>
                    <a:pt x="863" y="2760"/>
                  </a:cubicBezTo>
                  <a:cubicBezTo>
                    <a:pt x="676" y="2889"/>
                    <a:pt x="239" y="3110"/>
                    <a:pt x="47" y="3110"/>
                  </a:cubicBezTo>
                  <a:cubicBezTo>
                    <a:pt x="29" y="3110"/>
                    <a:pt x="14" y="3108"/>
                    <a:pt x="0" y="3104"/>
                  </a:cubicBezTo>
                  <a:lnTo>
                    <a:pt x="0" y="3104"/>
                  </a:lnTo>
                  <a:cubicBezTo>
                    <a:pt x="1" y="3104"/>
                    <a:pt x="189" y="3216"/>
                    <a:pt x="449" y="3216"/>
                  </a:cubicBezTo>
                  <a:cubicBezTo>
                    <a:pt x="579" y="3216"/>
                    <a:pt x="727" y="3188"/>
                    <a:pt x="878" y="3104"/>
                  </a:cubicBezTo>
                  <a:cubicBezTo>
                    <a:pt x="988" y="3104"/>
                    <a:pt x="1207" y="2963"/>
                    <a:pt x="1364" y="2791"/>
                  </a:cubicBezTo>
                  <a:lnTo>
                    <a:pt x="1364" y="2791"/>
                  </a:lnTo>
                  <a:cubicBezTo>
                    <a:pt x="753" y="3653"/>
                    <a:pt x="674" y="6443"/>
                    <a:pt x="1301" y="6647"/>
                  </a:cubicBezTo>
                  <a:cubicBezTo>
                    <a:pt x="1831" y="7332"/>
                    <a:pt x="3182" y="8869"/>
                    <a:pt x="4000" y="8869"/>
                  </a:cubicBezTo>
                  <a:cubicBezTo>
                    <a:pt x="4174" y="8869"/>
                    <a:pt x="4324" y="8800"/>
                    <a:pt x="4436" y="8637"/>
                  </a:cubicBezTo>
                  <a:cubicBezTo>
                    <a:pt x="4468" y="8590"/>
                    <a:pt x="4483" y="8543"/>
                    <a:pt x="4515" y="8481"/>
                  </a:cubicBezTo>
                  <a:cubicBezTo>
                    <a:pt x="4530" y="8418"/>
                    <a:pt x="4562" y="8355"/>
                    <a:pt x="4577" y="8277"/>
                  </a:cubicBezTo>
                  <a:cubicBezTo>
                    <a:pt x="4812" y="7352"/>
                    <a:pt x="4671" y="5346"/>
                    <a:pt x="2665" y="5126"/>
                  </a:cubicBezTo>
                  <a:cubicBezTo>
                    <a:pt x="2038" y="4688"/>
                    <a:pt x="1991" y="3684"/>
                    <a:pt x="1913" y="3073"/>
                  </a:cubicBezTo>
                  <a:cubicBezTo>
                    <a:pt x="1960" y="3042"/>
                    <a:pt x="2022" y="2979"/>
                    <a:pt x="2085" y="2885"/>
                  </a:cubicBezTo>
                  <a:cubicBezTo>
                    <a:pt x="2352" y="2446"/>
                    <a:pt x="2602" y="1615"/>
                    <a:pt x="2508" y="1286"/>
                  </a:cubicBezTo>
                  <a:cubicBezTo>
                    <a:pt x="2555" y="1082"/>
                    <a:pt x="2524" y="863"/>
                    <a:pt x="2461" y="706"/>
                  </a:cubicBezTo>
                  <a:cubicBezTo>
                    <a:pt x="2555" y="299"/>
                    <a:pt x="2038" y="1"/>
                    <a:pt x="20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med"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1" grpId="0"/>
      <p:bldP spid="12" grpId="0"/>
      <p:bldP spid="13" grpId="0"/>
      <p:bldP spid="14" grpId="0"/>
      <p:bldP spid="1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37" name="Google Shape;39337;p44"/>
          <p:cNvGrpSpPr/>
          <p:nvPr/>
        </p:nvGrpSpPr>
        <p:grpSpPr>
          <a:xfrm>
            <a:off x="68588" y="835892"/>
            <a:ext cx="5301695" cy="4307749"/>
            <a:chOff x="-164587" y="835892"/>
            <a:chExt cx="5301695" cy="4307749"/>
          </a:xfrm>
        </p:grpSpPr>
        <p:sp>
          <p:nvSpPr>
            <p:cNvPr id="39338" name="Google Shape;39338;p44"/>
            <p:cNvSpPr/>
            <p:nvPr/>
          </p:nvSpPr>
          <p:spPr>
            <a:xfrm>
              <a:off x="2567732" y="4568715"/>
              <a:ext cx="2272954" cy="512082"/>
            </a:xfrm>
            <a:custGeom>
              <a:avLst/>
              <a:gdLst/>
              <a:ahLst/>
              <a:cxnLst/>
              <a:rect l="l" t="t" r="r" b="b"/>
              <a:pathLst>
                <a:path w="40221" h="9061" extrusionOk="0">
                  <a:moveTo>
                    <a:pt x="26333" y="0"/>
                  </a:moveTo>
                  <a:lnTo>
                    <a:pt x="1" y="4562"/>
                  </a:lnTo>
                  <a:lnTo>
                    <a:pt x="7179" y="9060"/>
                  </a:lnTo>
                  <a:lnTo>
                    <a:pt x="39061" y="7148"/>
                  </a:lnTo>
                  <a:lnTo>
                    <a:pt x="402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9" name="Google Shape;39339;p44"/>
            <p:cNvSpPr/>
            <p:nvPr/>
          </p:nvSpPr>
          <p:spPr>
            <a:xfrm>
              <a:off x="1866177" y="3054834"/>
              <a:ext cx="271990" cy="501288"/>
            </a:xfrm>
            <a:custGeom>
              <a:avLst/>
              <a:gdLst/>
              <a:ahLst/>
              <a:cxnLst/>
              <a:rect l="l" t="t" r="r" b="b"/>
              <a:pathLst>
                <a:path w="4813" h="8870" extrusionOk="0">
                  <a:moveTo>
                    <a:pt x="2038" y="1"/>
                  </a:moveTo>
                  <a:lnTo>
                    <a:pt x="2038" y="1"/>
                  </a:lnTo>
                  <a:cubicBezTo>
                    <a:pt x="2132" y="79"/>
                    <a:pt x="2163" y="361"/>
                    <a:pt x="2163" y="565"/>
                  </a:cubicBezTo>
                  <a:cubicBezTo>
                    <a:pt x="2116" y="675"/>
                    <a:pt x="2069" y="847"/>
                    <a:pt x="2054" y="1020"/>
                  </a:cubicBezTo>
                  <a:cubicBezTo>
                    <a:pt x="2022" y="863"/>
                    <a:pt x="1960" y="706"/>
                    <a:pt x="1866" y="597"/>
                  </a:cubicBezTo>
                  <a:cubicBezTo>
                    <a:pt x="1733" y="156"/>
                    <a:pt x="1091" y="142"/>
                    <a:pt x="1012" y="142"/>
                  </a:cubicBezTo>
                  <a:cubicBezTo>
                    <a:pt x="1006" y="142"/>
                    <a:pt x="1004" y="142"/>
                    <a:pt x="1004" y="142"/>
                  </a:cubicBezTo>
                  <a:cubicBezTo>
                    <a:pt x="1145" y="173"/>
                    <a:pt x="1395" y="424"/>
                    <a:pt x="1521" y="581"/>
                  </a:cubicBezTo>
                  <a:cubicBezTo>
                    <a:pt x="1505" y="753"/>
                    <a:pt x="1537" y="1004"/>
                    <a:pt x="1615" y="1177"/>
                  </a:cubicBezTo>
                  <a:cubicBezTo>
                    <a:pt x="1584" y="1177"/>
                    <a:pt x="1537" y="1192"/>
                    <a:pt x="1505" y="1208"/>
                  </a:cubicBezTo>
                  <a:cubicBezTo>
                    <a:pt x="1411" y="1035"/>
                    <a:pt x="1270" y="879"/>
                    <a:pt x="1145" y="800"/>
                  </a:cubicBezTo>
                  <a:cubicBezTo>
                    <a:pt x="1000" y="628"/>
                    <a:pt x="793" y="580"/>
                    <a:pt x="605" y="580"/>
                  </a:cubicBezTo>
                  <a:cubicBezTo>
                    <a:pt x="365" y="580"/>
                    <a:pt x="157" y="659"/>
                    <a:pt x="157" y="659"/>
                  </a:cubicBezTo>
                  <a:cubicBezTo>
                    <a:pt x="163" y="659"/>
                    <a:pt x="168" y="658"/>
                    <a:pt x="174" y="658"/>
                  </a:cubicBezTo>
                  <a:cubicBezTo>
                    <a:pt x="344" y="658"/>
                    <a:pt x="758" y="866"/>
                    <a:pt x="894" y="957"/>
                  </a:cubicBezTo>
                  <a:cubicBezTo>
                    <a:pt x="941" y="1145"/>
                    <a:pt x="1051" y="1396"/>
                    <a:pt x="1176" y="1521"/>
                  </a:cubicBezTo>
                  <a:cubicBezTo>
                    <a:pt x="1066" y="1725"/>
                    <a:pt x="1051" y="1992"/>
                    <a:pt x="1176" y="2352"/>
                  </a:cubicBezTo>
                  <a:cubicBezTo>
                    <a:pt x="1035" y="2477"/>
                    <a:pt x="925" y="2634"/>
                    <a:pt x="863" y="2760"/>
                  </a:cubicBezTo>
                  <a:cubicBezTo>
                    <a:pt x="676" y="2889"/>
                    <a:pt x="239" y="3110"/>
                    <a:pt x="47" y="3110"/>
                  </a:cubicBezTo>
                  <a:cubicBezTo>
                    <a:pt x="29" y="3110"/>
                    <a:pt x="14" y="3108"/>
                    <a:pt x="0" y="3104"/>
                  </a:cubicBezTo>
                  <a:lnTo>
                    <a:pt x="0" y="3104"/>
                  </a:lnTo>
                  <a:cubicBezTo>
                    <a:pt x="1" y="3104"/>
                    <a:pt x="189" y="3216"/>
                    <a:pt x="449" y="3216"/>
                  </a:cubicBezTo>
                  <a:cubicBezTo>
                    <a:pt x="579" y="3216"/>
                    <a:pt x="727" y="3188"/>
                    <a:pt x="878" y="3104"/>
                  </a:cubicBezTo>
                  <a:cubicBezTo>
                    <a:pt x="988" y="3104"/>
                    <a:pt x="1207" y="2963"/>
                    <a:pt x="1364" y="2791"/>
                  </a:cubicBezTo>
                  <a:lnTo>
                    <a:pt x="1364" y="2791"/>
                  </a:lnTo>
                  <a:cubicBezTo>
                    <a:pt x="753" y="3653"/>
                    <a:pt x="674" y="6443"/>
                    <a:pt x="1301" y="6647"/>
                  </a:cubicBezTo>
                  <a:cubicBezTo>
                    <a:pt x="1831" y="7332"/>
                    <a:pt x="3182" y="8869"/>
                    <a:pt x="4000" y="8869"/>
                  </a:cubicBezTo>
                  <a:cubicBezTo>
                    <a:pt x="4174" y="8869"/>
                    <a:pt x="4324" y="8800"/>
                    <a:pt x="4436" y="8637"/>
                  </a:cubicBezTo>
                  <a:cubicBezTo>
                    <a:pt x="4468" y="8590"/>
                    <a:pt x="4483" y="8543"/>
                    <a:pt x="4515" y="8481"/>
                  </a:cubicBezTo>
                  <a:cubicBezTo>
                    <a:pt x="4530" y="8418"/>
                    <a:pt x="4562" y="8355"/>
                    <a:pt x="4577" y="8277"/>
                  </a:cubicBezTo>
                  <a:cubicBezTo>
                    <a:pt x="4812" y="7352"/>
                    <a:pt x="4671" y="5346"/>
                    <a:pt x="2665" y="5126"/>
                  </a:cubicBezTo>
                  <a:cubicBezTo>
                    <a:pt x="2038" y="4688"/>
                    <a:pt x="1991" y="3684"/>
                    <a:pt x="1913" y="3073"/>
                  </a:cubicBezTo>
                  <a:cubicBezTo>
                    <a:pt x="1960" y="3042"/>
                    <a:pt x="2022" y="2979"/>
                    <a:pt x="2085" y="2885"/>
                  </a:cubicBezTo>
                  <a:cubicBezTo>
                    <a:pt x="2352" y="2446"/>
                    <a:pt x="2602" y="1615"/>
                    <a:pt x="2508" y="1286"/>
                  </a:cubicBezTo>
                  <a:cubicBezTo>
                    <a:pt x="2555" y="1082"/>
                    <a:pt x="2524" y="863"/>
                    <a:pt x="2461" y="706"/>
                  </a:cubicBezTo>
                  <a:cubicBezTo>
                    <a:pt x="2555" y="299"/>
                    <a:pt x="2038" y="1"/>
                    <a:pt x="20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0" name="Google Shape;39340;p44"/>
            <p:cNvSpPr/>
            <p:nvPr/>
          </p:nvSpPr>
          <p:spPr>
            <a:xfrm>
              <a:off x="268153" y="865166"/>
              <a:ext cx="4382929" cy="690726"/>
            </a:xfrm>
            <a:custGeom>
              <a:avLst/>
              <a:gdLst/>
              <a:ahLst/>
              <a:cxnLst/>
              <a:rect l="l" t="t" r="r" b="b"/>
              <a:pathLst>
                <a:path w="77558" h="12222" extrusionOk="0">
                  <a:moveTo>
                    <a:pt x="77558" y="0"/>
                  </a:moveTo>
                  <a:cubicBezTo>
                    <a:pt x="61350" y="5831"/>
                    <a:pt x="51773" y="9655"/>
                    <a:pt x="38575" y="9655"/>
                  </a:cubicBezTo>
                  <a:cubicBezTo>
                    <a:pt x="24672" y="9655"/>
                    <a:pt x="16647" y="5956"/>
                    <a:pt x="1" y="439"/>
                  </a:cubicBezTo>
                  <a:lnTo>
                    <a:pt x="1" y="2132"/>
                  </a:lnTo>
                  <a:cubicBezTo>
                    <a:pt x="15806" y="8633"/>
                    <a:pt x="28250" y="12222"/>
                    <a:pt x="40549" y="12222"/>
                  </a:cubicBezTo>
                  <a:cubicBezTo>
                    <a:pt x="52119" y="12222"/>
                    <a:pt x="63562" y="9046"/>
                    <a:pt x="77558" y="2132"/>
                  </a:cubicBezTo>
                  <a:lnTo>
                    <a:pt x="775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1" name="Google Shape;39341;p44"/>
            <p:cNvSpPr/>
            <p:nvPr/>
          </p:nvSpPr>
          <p:spPr>
            <a:xfrm>
              <a:off x="1624357" y="1494952"/>
              <a:ext cx="106355" cy="799969"/>
            </a:xfrm>
            <a:custGeom>
              <a:avLst/>
              <a:gdLst/>
              <a:ahLst/>
              <a:cxnLst/>
              <a:rect l="l" t="t" r="r" b="b"/>
              <a:pathLst>
                <a:path w="1882" h="14155" extrusionOk="0">
                  <a:moveTo>
                    <a:pt x="0" y="0"/>
                  </a:moveTo>
                  <a:lnTo>
                    <a:pt x="0" y="14154"/>
                  </a:lnTo>
                  <a:lnTo>
                    <a:pt x="1881" y="14154"/>
                  </a:lnTo>
                  <a:lnTo>
                    <a:pt x="18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2" name="Google Shape;39342;p44"/>
            <p:cNvSpPr/>
            <p:nvPr/>
          </p:nvSpPr>
          <p:spPr>
            <a:xfrm>
              <a:off x="3188699" y="1494952"/>
              <a:ext cx="106355" cy="799969"/>
            </a:xfrm>
            <a:custGeom>
              <a:avLst/>
              <a:gdLst/>
              <a:ahLst/>
              <a:cxnLst/>
              <a:rect l="l" t="t" r="r" b="b"/>
              <a:pathLst>
                <a:path w="1882" h="14155" extrusionOk="0">
                  <a:moveTo>
                    <a:pt x="0" y="0"/>
                  </a:moveTo>
                  <a:lnTo>
                    <a:pt x="0" y="14154"/>
                  </a:lnTo>
                  <a:lnTo>
                    <a:pt x="1881" y="14154"/>
                  </a:lnTo>
                  <a:lnTo>
                    <a:pt x="18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3" name="Google Shape;39343;p44"/>
            <p:cNvSpPr/>
            <p:nvPr/>
          </p:nvSpPr>
          <p:spPr>
            <a:xfrm>
              <a:off x="1624357" y="1494952"/>
              <a:ext cx="106355" cy="449181"/>
            </a:xfrm>
            <a:custGeom>
              <a:avLst/>
              <a:gdLst/>
              <a:ahLst/>
              <a:cxnLst/>
              <a:rect l="l" t="t" r="r" b="b"/>
              <a:pathLst>
                <a:path w="1882" h="7948" extrusionOk="0">
                  <a:moveTo>
                    <a:pt x="0" y="0"/>
                  </a:moveTo>
                  <a:lnTo>
                    <a:pt x="0" y="7947"/>
                  </a:lnTo>
                  <a:lnTo>
                    <a:pt x="1881" y="7947"/>
                  </a:lnTo>
                  <a:lnTo>
                    <a:pt x="1881" y="0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4" name="Google Shape;39344;p44"/>
            <p:cNvSpPr/>
            <p:nvPr/>
          </p:nvSpPr>
          <p:spPr>
            <a:xfrm>
              <a:off x="3188699" y="1494952"/>
              <a:ext cx="106355" cy="449181"/>
            </a:xfrm>
            <a:custGeom>
              <a:avLst/>
              <a:gdLst/>
              <a:ahLst/>
              <a:cxnLst/>
              <a:rect l="l" t="t" r="r" b="b"/>
              <a:pathLst>
                <a:path w="1882" h="7948" extrusionOk="0">
                  <a:moveTo>
                    <a:pt x="0" y="0"/>
                  </a:moveTo>
                  <a:lnTo>
                    <a:pt x="0" y="7947"/>
                  </a:lnTo>
                  <a:lnTo>
                    <a:pt x="1881" y="7947"/>
                  </a:lnTo>
                  <a:lnTo>
                    <a:pt x="1881" y="0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5" name="Google Shape;39345;p44"/>
            <p:cNvSpPr/>
            <p:nvPr/>
          </p:nvSpPr>
          <p:spPr>
            <a:xfrm>
              <a:off x="2172648" y="1494952"/>
              <a:ext cx="105451" cy="799969"/>
            </a:xfrm>
            <a:custGeom>
              <a:avLst/>
              <a:gdLst/>
              <a:ahLst/>
              <a:cxnLst/>
              <a:rect l="l" t="t" r="r" b="b"/>
              <a:pathLst>
                <a:path w="1866" h="14155" extrusionOk="0">
                  <a:moveTo>
                    <a:pt x="1" y="0"/>
                  </a:moveTo>
                  <a:lnTo>
                    <a:pt x="1" y="14154"/>
                  </a:lnTo>
                  <a:lnTo>
                    <a:pt x="1866" y="14154"/>
                  </a:lnTo>
                  <a:lnTo>
                    <a:pt x="18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6" name="Google Shape;39346;p44"/>
            <p:cNvSpPr/>
            <p:nvPr/>
          </p:nvSpPr>
          <p:spPr>
            <a:xfrm>
              <a:off x="2641256" y="1494952"/>
              <a:ext cx="105451" cy="799969"/>
            </a:xfrm>
            <a:custGeom>
              <a:avLst/>
              <a:gdLst/>
              <a:ahLst/>
              <a:cxnLst/>
              <a:rect l="l" t="t" r="r" b="b"/>
              <a:pathLst>
                <a:path w="1866" h="14155" extrusionOk="0">
                  <a:moveTo>
                    <a:pt x="0" y="0"/>
                  </a:moveTo>
                  <a:lnTo>
                    <a:pt x="0" y="14154"/>
                  </a:lnTo>
                  <a:lnTo>
                    <a:pt x="1866" y="14154"/>
                  </a:lnTo>
                  <a:lnTo>
                    <a:pt x="18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7" name="Google Shape;39347;p44"/>
            <p:cNvSpPr/>
            <p:nvPr/>
          </p:nvSpPr>
          <p:spPr>
            <a:xfrm>
              <a:off x="3376493" y="2167291"/>
              <a:ext cx="197565" cy="2950759"/>
            </a:xfrm>
            <a:custGeom>
              <a:avLst/>
              <a:gdLst/>
              <a:ahLst/>
              <a:cxnLst/>
              <a:rect l="l" t="t" r="r" b="b"/>
              <a:pathLst>
                <a:path w="3496" h="52212" extrusionOk="0">
                  <a:moveTo>
                    <a:pt x="0" y="0"/>
                  </a:moveTo>
                  <a:lnTo>
                    <a:pt x="627" y="52211"/>
                  </a:lnTo>
                  <a:lnTo>
                    <a:pt x="2038" y="52211"/>
                  </a:lnTo>
                  <a:lnTo>
                    <a:pt x="3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8" name="Google Shape;39348;p44"/>
            <p:cNvSpPr/>
            <p:nvPr/>
          </p:nvSpPr>
          <p:spPr>
            <a:xfrm>
              <a:off x="3369372" y="2167291"/>
              <a:ext cx="211749" cy="2950759"/>
            </a:xfrm>
            <a:custGeom>
              <a:avLst/>
              <a:gdLst/>
              <a:ahLst/>
              <a:cxnLst/>
              <a:rect l="l" t="t" r="r" b="b"/>
              <a:pathLst>
                <a:path w="3747" h="52212" extrusionOk="0">
                  <a:moveTo>
                    <a:pt x="1803" y="4671"/>
                  </a:moveTo>
                  <a:cubicBezTo>
                    <a:pt x="2446" y="4671"/>
                    <a:pt x="2415" y="13402"/>
                    <a:pt x="2415" y="26647"/>
                  </a:cubicBezTo>
                  <a:cubicBezTo>
                    <a:pt x="2415" y="39891"/>
                    <a:pt x="2446" y="50628"/>
                    <a:pt x="1803" y="50628"/>
                  </a:cubicBezTo>
                  <a:cubicBezTo>
                    <a:pt x="1161" y="50628"/>
                    <a:pt x="628" y="39891"/>
                    <a:pt x="628" y="26647"/>
                  </a:cubicBezTo>
                  <a:cubicBezTo>
                    <a:pt x="628" y="13402"/>
                    <a:pt x="1161" y="4671"/>
                    <a:pt x="1803" y="4671"/>
                  </a:cubicBezTo>
                  <a:close/>
                  <a:moveTo>
                    <a:pt x="1" y="0"/>
                  </a:moveTo>
                  <a:lnTo>
                    <a:pt x="675" y="52211"/>
                  </a:lnTo>
                  <a:lnTo>
                    <a:pt x="2195" y="52211"/>
                  </a:lnTo>
                  <a:lnTo>
                    <a:pt x="37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9" name="Google Shape;39349;p44"/>
            <p:cNvSpPr/>
            <p:nvPr/>
          </p:nvSpPr>
          <p:spPr>
            <a:xfrm>
              <a:off x="3368524" y="2267376"/>
              <a:ext cx="214405" cy="209105"/>
            </a:xfrm>
            <a:custGeom>
              <a:avLst/>
              <a:gdLst/>
              <a:ahLst/>
              <a:cxnLst/>
              <a:rect l="l" t="t" r="r" b="b"/>
              <a:pathLst>
                <a:path w="3794" h="3700" extrusionOk="0">
                  <a:moveTo>
                    <a:pt x="3793" y="0"/>
                  </a:moveTo>
                  <a:lnTo>
                    <a:pt x="0" y="471"/>
                  </a:lnTo>
                  <a:lnTo>
                    <a:pt x="78" y="3700"/>
                  </a:lnTo>
                  <a:lnTo>
                    <a:pt x="3558" y="3700"/>
                  </a:lnTo>
                  <a:lnTo>
                    <a:pt x="3793" y="0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0" name="Google Shape;39350;p44"/>
            <p:cNvSpPr/>
            <p:nvPr/>
          </p:nvSpPr>
          <p:spPr>
            <a:xfrm>
              <a:off x="1383385" y="2167291"/>
              <a:ext cx="197621" cy="2950759"/>
            </a:xfrm>
            <a:custGeom>
              <a:avLst/>
              <a:gdLst/>
              <a:ahLst/>
              <a:cxnLst/>
              <a:rect l="l" t="t" r="r" b="b"/>
              <a:pathLst>
                <a:path w="3497" h="52212" extrusionOk="0">
                  <a:moveTo>
                    <a:pt x="1" y="0"/>
                  </a:moveTo>
                  <a:lnTo>
                    <a:pt x="628" y="52211"/>
                  </a:lnTo>
                  <a:lnTo>
                    <a:pt x="2054" y="52211"/>
                  </a:lnTo>
                  <a:lnTo>
                    <a:pt x="3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1" name="Google Shape;39351;p44"/>
            <p:cNvSpPr/>
            <p:nvPr/>
          </p:nvSpPr>
          <p:spPr>
            <a:xfrm>
              <a:off x="1376321" y="2167291"/>
              <a:ext cx="211749" cy="2950759"/>
            </a:xfrm>
            <a:custGeom>
              <a:avLst/>
              <a:gdLst/>
              <a:ahLst/>
              <a:cxnLst/>
              <a:rect l="l" t="t" r="r" b="b"/>
              <a:pathLst>
                <a:path w="3747" h="52212" extrusionOk="0">
                  <a:moveTo>
                    <a:pt x="1803" y="4671"/>
                  </a:moveTo>
                  <a:cubicBezTo>
                    <a:pt x="2461" y="4671"/>
                    <a:pt x="2414" y="13402"/>
                    <a:pt x="2414" y="26647"/>
                  </a:cubicBezTo>
                  <a:cubicBezTo>
                    <a:pt x="2414" y="39891"/>
                    <a:pt x="2461" y="50628"/>
                    <a:pt x="1803" y="50628"/>
                  </a:cubicBezTo>
                  <a:cubicBezTo>
                    <a:pt x="1160" y="50628"/>
                    <a:pt x="643" y="39891"/>
                    <a:pt x="643" y="26647"/>
                  </a:cubicBezTo>
                  <a:cubicBezTo>
                    <a:pt x="643" y="13402"/>
                    <a:pt x="1160" y="4671"/>
                    <a:pt x="1803" y="4671"/>
                  </a:cubicBezTo>
                  <a:close/>
                  <a:moveTo>
                    <a:pt x="1" y="0"/>
                  </a:moveTo>
                  <a:lnTo>
                    <a:pt x="675" y="52211"/>
                  </a:lnTo>
                  <a:lnTo>
                    <a:pt x="2195" y="52211"/>
                  </a:lnTo>
                  <a:lnTo>
                    <a:pt x="3747" y="0"/>
                  </a:lnTo>
                  <a:close/>
                </a:path>
              </a:pathLst>
            </a:custGeom>
            <a:solidFill>
              <a:srgbClr val="B23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2" name="Google Shape;39352;p44"/>
            <p:cNvSpPr/>
            <p:nvPr/>
          </p:nvSpPr>
          <p:spPr>
            <a:xfrm>
              <a:off x="1375417" y="2267376"/>
              <a:ext cx="215309" cy="209105"/>
            </a:xfrm>
            <a:custGeom>
              <a:avLst/>
              <a:gdLst/>
              <a:ahLst/>
              <a:cxnLst/>
              <a:rect l="l" t="t" r="r" b="b"/>
              <a:pathLst>
                <a:path w="3810" h="3700" extrusionOk="0">
                  <a:moveTo>
                    <a:pt x="3810" y="0"/>
                  </a:moveTo>
                  <a:lnTo>
                    <a:pt x="1" y="471"/>
                  </a:lnTo>
                  <a:lnTo>
                    <a:pt x="95" y="3700"/>
                  </a:lnTo>
                  <a:lnTo>
                    <a:pt x="3559" y="370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3" name="Google Shape;39353;p44"/>
            <p:cNvSpPr/>
            <p:nvPr/>
          </p:nvSpPr>
          <p:spPr>
            <a:xfrm>
              <a:off x="3397742" y="4543905"/>
              <a:ext cx="110763" cy="157733"/>
            </a:xfrm>
            <a:custGeom>
              <a:avLst/>
              <a:gdLst/>
              <a:ahLst/>
              <a:cxnLst/>
              <a:rect l="l" t="t" r="r" b="b"/>
              <a:pathLst>
                <a:path w="1960" h="2791" extrusionOk="0">
                  <a:moveTo>
                    <a:pt x="0" y="0"/>
                  </a:moveTo>
                  <a:lnTo>
                    <a:pt x="94" y="2791"/>
                  </a:lnTo>
                  <a:lnTo>
                    <a:pt x="1913" y="2791"/>
                  </a:lnTo>
                  <a:lnTo>
                    <a:pt x="1960" y="0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4" name="Google Shape;39354;p44"/>
            <p:cNvSpPr/>
            <p:nvPr/>
          </p:nvSpPr>
          <p:spPr>
            <a:xfrm>
              <a:off x="3406614" y="4992113"/>
              <a:ext cx="93922" cy="125859"/>
            </a:xfrm>
            <a:custGeom>
              <a:avLst/>
              <a:gdLst/>
              <a:ahLst/>
              <a:cxnLst/>
              <a:rect l="l" t="t" r="r" b="b"/>
              <a:pathLst>
                <a:path w="1662" h="2227" extrusionOk="0">
                  <a:moveTo>
                    <a:pt x="0" y="1"/>
                  </a:moveTo>
                  <a:lnTo>
                    <a:pt x="0" y="2226"/>
                  </a:lnTo>
                  <a:lnTo>
                    <a:pt x="1536" y="2226"/>
                  </a:lnTo>
                  <a:lnTo>
                    <a:pt x="1662" y="1"/>
                  </a:lnTo>
                  <a:close/>
                </a:path>
              </a:pathLst>
            </a:custGeom>
            <a:solidFill>
              <a:srgbClr val="912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5" name="Google Shape;39355;p44"/>
            <p:cNvSpPr/>
            <p:nvPr/>
          </p:nvSpPr>
          <p:spPr>
            <a:xfrm>
              <a:off x="1408194" y="4543905"/>
              <a:ext cx="111667" cy="157733"/>
            </a:xfrm>
            <a:custGeom>
              <a:avLst/>
              <a:gdLst/>
              <a:ahLst/>
              <a:cxnLst/>
              <a:rect l="l" t="t" r="r" b="b"/>
              <a:pathLst>
                <a:path w="1976" h="2791" extrusionOk="0">
                  <a:moveTo>
                    <a:pt x="1" y="0"/>
                  </a:moveTo>
                  <a:lnTo>
                    <a:pt x="1" y="2791"/>
                  </a:lnTo>
                  <a:lnTo>
                    <a:pt x="1866" y="2791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6" name="Google Shape;39356;p44"/>
            <p:cNvSpPr/>
            <p:nvPr/>
          </p:nvSpPr>
          <p:spPr>
            <a:xfrm>
              <a:off x="1410850" y="4924805"/>
              <a:ext cx="94827" cy="89520"/>
            </a:xfrm>
            <a:custGeom>
              <a:avLst/>
              <a:gdLst/>
              <a:ahLst/>
              <a:cxnLst/>
              <a:rect l="l" t="t" r="r" b="b"/>
              <a:pathLst>
                <a:path w="1678" h="1584" extrusionOk="0">
                  <a:moveTo>
                    <a:pt x="1" y="0"/>
                  </a:moveTo>
                  <a:lnTo>
                    <a:pt x="1" y="1584"/>
                  </a:lnTo>
                  <a:lnTo>
                    <a:pt x="1600" y="1584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rgbClr val="B23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7" name="Google Shape;39357;p44"/>
            <p:cNvSpPr/>
            <p:nvPr/>
          </p:nvSpPr>
          <p:spPr>
            <a:xfrm>
              <a:off x="1412659" y="4992113"/>
              <a:ext cx="94827" cy="126763"/>
            </a:xfrm>
            <a:custGeom>
              <a:avLst/>
              <a:gdLst/>
              <a:ahLst/>
              <a:cxnLst/>
              <a:rect l="l" t="t" r="r" b="b"/>
              <a:pathLst>
                <a:path w="1678" h="2243" extrusionOk="0">
                  <a:moveTo>
                    <a:pt x="1677" y="1"/>
                  </a:moveTo>
                  <a:lnTo>
                    <a:pt x="0" y="32"/>
                  </a:lnTo>
                  <a:lnTo>
                    <a:pt x="16" y="2242"/>
                  </a:lnTo>
                  <a:lnTo>
                    <a:pt x="1568" y="2242"/>
                  </a:lnTo>
                  <a:lnTo>
                    <a:pt x="1677" y="1"/>
                  </a:lnTo>
                  <a:close/>
                </a:path>
              </a:pathLst>
            </a:custGeom>
            <a:solidFill>
              <a:srgbClr val="912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8" name="Google Shape;39358;p44"/>
            <p:cNvSpPr/>
            <p:nvPr/>
          </p:nvSpPr>
          <p:spPr>
            <a:xfrm>
              <a:off x="1174343" y="2227535"/>
              <a:ext cx="2570601" cy="142644"/>
            </a:xfrm>
            <a:custGeom>
              <a:avLst/>
              <a:gdLst/>
              <a:ahLst/>
              <a:cxnLst/>
              <a:rect l="l" t="t" r="r" b="b"/>
              <a:pathLst>
                <a:path w="45488" h="2524" extrusionOk="0">
                  <a:moveTo>
                    <a:pt x="1" y="0"/>
                  </a:moveTo>
                  <a:lnTo>
                    <a:pt x="1" y="2524"/>
                  </a:lnTo>
                  <a:lnTo>
                    <a:pt x="22776" y="2148"/>
                  </a:lnTo>
                  <a:lnTo>
                    <a:pt x="45488" y="2524"/>
                  </a:lnTo>
                  <a:lnTo>
                    <a:pt x="4548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9" name="Google Shape;39359;p44"/>
            <p:cNvSpPr/>
            <p:nvPr/>
          </p:nvSpPr>
          <p:spPr>
            <a:xfrm>
              <a:off x="1174343" y="2214254"/>
              <a:ext cx="2570601" cy="169206"/>
            </a:xfrm>
            <a:custGeom>
              <a:avLst/>
              <a:gdLst/>
              <a:ahLst/>
              <a:cxnLst/>
              <a:rect l="l" t="t" r="r" b="b"/>
              <a:pathLst>
                <a:path w="45488" h="2994" extrusionOk="0">
                  <a:moveTo>
                    <a:pt x="22384" y="502"/>
                  </a:moveTo>
                  <a:cubicBezTo>
                    <a:pt x="34014" y="502"/>
                    <a:pt x="43434" y="1019"/>
                    <a:pt x="43434" y="1646"/>
                  </a:cubicBezTo>
                  <a:cubicBezTo>
                    <a:pt x="43434" y="1967"/>
                    <a:pt x="41011" y="2046"/>
                    <a:pt x="37080" y="2046"/>
                  </a:cubicBezTo>
                  <a:cubicBezTo>
                    <a:pt x="33347" y="2046"/>
                    <a:pt x="28254" y="1975"/>
                    <a:pt x="22587" y="1975"/>
                  </a:cubicBezTo>
                  <a:cubicBezTo>
                    <a:pt x="16929" y="1975"/>
                    <a:pt x="11743" y="2046"/>
                    <a:pt x="7912" y="2046"/>
                  </a:cubicBezTo>
                  <a:cubicBezTo>
                    <a:pt x="3880" y="2046"/>
                    <a:pt x="1349" y="1967"/>
                    <a:pt x="1349" y="1646"/>
                  </a:cubicBezTo>
                  <a:cubicBezTo>
                    <a:pt x="1349" y="1019"/>
                    <a:pt x="10769" y="502"/>
                    <a:pt x="22384" y="502"/>
                  </a:cubicBezTo>
                  <a:close/>
                  <a:moveTo>
                    <a:pt x="1" y="0"/>
                  </a:moveTo>
                  <a:lnTo>
                    <a:pt x="1" y="2994"/>
                  </a:lnTo>
                  <a:lnTo>
                    <a:pt x="22776" y="2555"/>
                  </a:lnTo>
                  <a:lnTo>
                    <a:pt x="45488" y="2994"/>
                  </a:lnTo>
                  <a:lnTo>
                    <a:pt x="454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0" name="Google Shape;39360;p44"/>
            <p:cNvSpPr/>
            <p:nvPr/>
          </p:nvSpPr>
          <p:spPr>
            <a:xfrm>
              <a:off x="849279" y="1281444"/>
              <a:ext cx="3220767" cy="533162"/>
            </a:xfrm>
            <a:custGeom>
              <a:avLst/>
              <a:gdLst/>
              <a:ahLst/>
              <a:cxnLst/>
              <a:rect l="l" t="t" r="r" b="b"/>
              <a:pathLst>
                <a:path w="56993" h="9434" extrusionOk="0">
                  <a:moveTo>
                    <a:pt x="0" y="1"/>
                  </a:moveTo>
                  <a:lnTo>
                    <a:pt x="0" y="6239"/>
                  </a:lnTo>
                  <a:cubicBezTo>
                    <a:pt x="11612" y="8298"/>
                    <a:pt x="20752" y="9434"/>
                    <a:pt x="29788" y="9434"/>
                  </a:cubicBezTo>
                  <a:cubicBezTo>
                    <a:pt x="38291" y="9434"/>
                    <a:pt x="46702" y="8428"/>
                    <a:pt x="56992" y="6239"/>
                  </a:cubicBezTo>
                  <a:lnTo>
                    <a:pt x="56992" y="1"/>
                  </a:lnTo>
                  <a:cubicBezTo>
                    <a:pt x="46460" y="4577"/>
                    <a:pt x="37856" y="6757"/>
                    <a:pt x="29203" y="6757"/>
                  </a:cubicBezTo>
                  <a:cubicBezTo>
                    <a:pt x="20251" y="6757"/>
                    <a:pt x="11246" y="442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1" name="Google Shape;39361;p44"/>
            <p:cNvSpPr/>
            <p:nvPr/>
          </p:nvSpPr>
          <p:spPr>
            <a:xfrm>
              <a:off x="350550" y="961691"/>
              <a:ext cx="4218141" cy="754983"/>
            </a:xfrm>
            <a:custGeom>
              <a:avLst/>
              <a:gdLst/>
              <a:ahLst/>
              <a:cxnLst/>
              <a:rect l="l" t="t" r="r" b="b"/>
              <a:pathLst>
                <a:path w="74642" h="13359" extrusionOk="0">
                  <a:moveTo>
                    <a:pt x="1" y="1"/>
                  </a:moveTo>
                  <a:lnTo>
                    <a:pt x="1" y="7540"/>
                  </a:lnTo>
                  <a:cubicBezTo>
                    <a:pt x="15212" y="11288"/>
                    <a:pt x="27188" y="13359"/>
                    <a:pt x="39028" y="13359"/>
                  </a:cubicBezTo>
                  <a:cubicBezTo>
                    <a:pt x="50161" y="13359"/>
                    <a:pt x="61174" y="11528"/>
                    <a:pt x="74642" y="7540"/>
                  </a:cubicBezTo>
                  <a:lnTo>
                    <a:pt x="74642" y="1"/>
                  </a:lnTo>
                  <a:cubicBezTo>
                    <a:pt x="57940" y="6127"/>
                    <a:pt x="47787" y="9077"/>
                    <a:pt x="37717" y="9077"/>
                  </a:cubicBezTo>
                  <a:cubicBezTo>
                    <a:pt x="27384" y="9077"/>
                    <a:pt x="17140" y="5970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2" name="Google Shape;39362;p44"/>
            <p:cNvSpPr/>
            <p:nvPr/>
          </p:nvSpPr>
          <p:spPr>
            <a:xfrm>
              <a:off x="350550" y="961691"/>
              <a:ext cx="4218141" cy="696660"/>
            </a:xfrm>
            <a:custGeom>
              <a:avLst/>
              <a:gdLst/>
              <a:ahLst/>
              <a:cxnLst/>
              <a:rect l="l" t="t" r="r" b="b"/>
              <a:pathLst>
                <a:path w="74642" h="12327" extrusionOk="0">
                  <a:moveTo>
                    <a:pt x="1" y="1"/>
                  </a:moveTo>
                  <a:lnTo>
                    <a:pt x="1" y="3057"/>
                  </a:lnTo>
                  <a:cubicBezTo>
                    <a:pt x="15938" y="8487"/>
                    <a:pt x="26427" y="12326"/>
                    <a:pt x="36843" y="12326"/>
                  </a:cubicBezTo>
                  <a:cubicBezTo>
                    <a:pt x="37070" y="12326"/>
                    <a:pt x="37298" y="12324"/>
                    <a:pt x="37525" y="12321"/>
                  </a:cubicBezTo>
                  <a:cubicBezTo>
                    <a:pt x="48011" y="12148"/>
                    <a:pt x="58544" y="8010"/>
                    <a:pt x="74642" y="2273"/>
                  </a:cubicBezTo>
                  <a:lnTo>
                    <a:pt x="74642" y="1"/>
                  </a:lnTo>
                  <a:cubicBezTo>
                    <a:pt x="57940" y="6127"/>
                    <a:pt x="47787" y="9077"/>
                    <a:pt x="37717" y="9077"/>
                  </a:cubicBezTo>
                  <a:cubicBezTo>
                    <a:pt x="27384" y="9077"/>
                    <a:pt x="17140" y="5970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3" name="Google Shape;39363;p44"/>
            <p:cNvSpPr/>
            <p:nvPr/>
          </p:nvSpPr>
          <p:spPr>
            <a:xfrm>
              <a:off x="350550" y="1058273"/>
              <a:ext cx="4218141" cy="600076"/>
            </a:xfrm>
            <a:custGeom>
              <a:avLst/>
              <a:gdLst/>
              <a:ahLst/>
              <a:cxnLst/>
              <a:rect l="l" t="t" r="r" b="b"/>
              <a:pathLst>
                <a:path w="74642" h="10618" extrusionOk="0">
                  <a:moveTo>
                    <a:pt x="74642" y="0"/>
                  </a:moveTo>
                  <a:cubicBezTo>
                    <a:pt x="58544" y="5721"/>
                    <a:pt x="48121" y="10079"/>
                    <a:pt x="37650" y="10251"/>
                  </a:cubicBezTo>
                  <a:cubicBezTo>
                    <a:pt x="37435" y="10255"/>
                    <a:pt x="37220" y="10257"/>
                    <a:pt x="37004" y="10257"/>
                  </a:cubicBezTo>
                  <a:cubicBezTo>
                    <a:pt x="26572" y="10257"/>
                    <a:pt x="15957" y="5828"/>
                    <a:pt x="1" y="392"/>
                  </a:cubicBezTo>
                  <a:lnTo>
                    <a:pt x="1" y="1348"/>
                  </a:lnTo>
                  <a:cubicBezTo>
                    <a:pt x="15938" y="6778"/>
                    <a:pt x="26427" y="10617"/>
                    <a:pt x="36843" y="10617"/>
                  </a:cubicBezTo>
                  <a:cubicBezTo>
                    <a:pt x="37070" y="10617"/>
                    <a:pt x="37298" y="10615"/>
                    <a:pt x="37525" y="10612"/>
                  </a:cubicBezTo>
                  <a:cubicBezTo>
                    <a:pt x="48011" y="10439"/>
                    <a:pt x="58544" y="6301"/>
                    <a:pt x="74642" y="564"/>
                  </a:cubicBezTo>
                  <a:lnTo>
                    <a:pt x="74642" y="0"/>
                  </a:lnTo>
                  <a:close/>
                </a:path>
              </a:pathLst>
            </a:custGeom>
            <a:solidFill>
              <a:srgbClr val="FFFFFF">
                <a:alpha val="13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4" name="Google Shape;39364;p44"/>
            <p:cNvSpPr/>
            <p:nvPr/>
          </p:nvSpPr>
          <p:spPr>
            <a:xfrm>
              <a:off x="350550" y="1141517"/>
              <a:ext cx="4218141" cy="575153"/>
            </a:xfrm>
            <a:custGeom>
              <a:avLst/>
              <a:gdLst/>
              <a:ahLst/>
              <a:cxnLst/>
              <a:rect l="l" t="t" r="r" b="b"/>
              <a:pathLst>
                <a:path w="74642" h="10177" extrusionOk="0">
                  <a:moveTo>
                    <a:pt x="74642" y="0"/>
                  </a:moveTo>
                  <a:cubicBezTo>
                    <a:pt x="68278" y="4656"/>
                    <a:pt x="54814" y="9703"/>
                    <a:pt x="37807" y="9703"/>
                  </a:cubicBezTo>
                  <a:cubicBezTo>
                    <a:pt x="21866" y="9703"/>
                    <a:pt x="6913" y="5048"/>
                    <a:pt x="1" y="847"/>
                  </a:cubicBezTo>
                  <a:lnTo>
                    <a:pt x="1" y="4358"/>
                  </a:lnTo>
                  <a:cubicBezTo>
                    <a:pt x="15212" y="8106"/>
                    <a:pt x="27188" y="10177"/>
                    <a:pt x="39028" y="10177"/>
                  </a:cubicBezTo>
                  <a:cubicBezTo>
                    <a:pt x="50161" y="10177"/>
                    <a:pt x="61174" y="8346"/>
                    <a:pt x="74642" y="4358"/>
                  </a:cubicBezTo>
                  <a:lnTo>
                    <a:pt x="74642" y="0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5" name="Google Shape;39365;p44"/>
            <p:cNvSpPr/>
            <p:nvPr/>
          </p:nvSpPr>
          <p:spPr>
            <a:xfrm>
              <a:off x="2247981" y="1779270"/>
              <a:ext cx="431410" cy="505018"/>
            </a:xfrm>
            <a:custGeom>
              <a:avLst/>
              <a:gdLst/>
              <a:ahLst/>
              <a:cxnLst/>
              <a:rect l="l" t="t" r="r" b="b"/>
              <a:pathLst>
                <a:path w="7634" h="8936" extrusionOk="0">
                  <a:moveTo>
                    <a:pt x="0" y="1"/>
                  </a:moveTo>
                  <a:lnTo>
                    <a:pt x="0" y="8935"/>
                  </a:lnTo>
                  <a:lnTo>
                    <a:pt x="7633" y="8935"/>
                  </a:lnTo>
                  <a:lnTo>
                    <a:pt x="76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6" name="Google Shape;39366;p44"/>
            <p:cNvSpPr/>
            <p:nvPr/>
          </p:nvSpPr>
          <p:spPr>
            <a:xfrm>
              <a:off x="2279854" y="1804984"/>
              <a:ext cx="367665" cy="446525"/>
            </a:xfrm>
            <a:custGeom>
              <a:avLst/>
              <a:gdLst/>
              <a:ahLst/>
              <a:cxnLst/>
              <a:rect l="l" t="t" r="r" b="b"/>
              <a:pathLst>
                <a:path w="6506" h="7901" extrusionOk="0">
                  <a:moveTo>
                    <a:pt x="0" y="0"/>
                  </a:moveTo>
                  <a:lnTo>
                    <a:pt x="0" y="7900"/>
                  </a:lnTo>
                  <a:lnTo>
                    <a:pt x="6505" y="7900"/>
                  </a:lnTo>
                  <a:lnTo>
                    <a:pt x="65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7" name="Google Shape;39367;p44"/>
            <p:cNvSpPr/>
            <p:nvPr/>
          </p:nvSpPr>
          <p:spPr>
            <a:xfrm>
              <a:off x="2247981" y="1779270"/>
              <a:ext cx="431410" cy="175479"/>
            </a:xfrm>
            <a:custGeom>
              <a:avLst/>
              <a:gdLst/>
              <a:ahLst/>
              <a:cxnLst/>
              <a:rect l="l" t="t" r="r" b="b"/>
              <a:pathLst>
                <a:path w="7634" h="3105" extrusionOk="0">
                  <a:moveTo>
                    <a:pt x="0" y="1"/>
                  </a:moveTo>
                  <a:lnTo>
                    <a:pt x="0" y="3104"/>
                  </a:lnTo>
                  <a:cubicBezTo>
                    <a:pt x="1301" y="2901"/>
                    <a:pt x="2680" y="2791"/>
                    <a:pt x="4122" y="2791"/>
                  </a:cubicBezTo>
                  <a:cubicBezTo>
                    <a:pt x="5329" y="2791"/>
                    <a:pt x="6505" y="2869"/>
                    <a:pt x="7633" y="3026"/>
                  </a:cubicBezTo>
                  <a:lnTo>
                    <a:pt x="7633" y="1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8" name="Google Shape;39368;p44"/>
            <p:cNvSpPr/>
            <p:nvPr/>
          </p:nvSpPr>
          <p:spPr>
            <a:xfrm>
              <a:off x="1125628" y="4525312"/>
              <a:ext cx="605070" cy="79743"/>
            </a:xfrm>
            <a:custGeom>
              <a:avLst/>
              <a:gdLst/>
              <a:ahLst/>
              <a:cxnLst/>
              <a:rect l="l" t="t" r="r" b="b"/>
              <a:pathLst>
                <a:path w="10707" h="1411" extrusionOk="0">
                  <a:moveTo>
                    <a:pt x="1" y="0"/>
                  </a:moveTo>
                  <a:lnTo>
                    <a:pt x="1" y="1411"/>
                  </a:lnTo>
                  <a:lnTo>
                    <a:pt x="10706" y="1411"/>
                  </a:lnTo>
                  <a:lnTo>
                    <a:pt x="107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9" name="Google Shape;39369;p44"/>
            <p:cNvSpPr/>
            <p:nvPr/>
          </p:nvSpPr>
          <p:spPr>
            <a:xfrm>
              <a:off x="1283300" y="4542153"/>
              <a:ext cx="341104" cy="34587"/>
            </a:xfrm>
            <a:custGeom>
              <a:avLst/>
              <a:gdLst/>
              <a:ahLst/>
              <a:cxnLst/>
              <a:rect l="l" t="t" r="r" b="b"/>
              <a:pathLst>
                <a:path w="6036" h="612" extrusionOk="0">
                  <a:moveTo>
                    <a:pt x="1" y="0"/>
                  </a:moveTo>
                  <a:cubicBezTo>
                    <a:pt x="1" y="329"/>
                    <a:pt x="252" y="611"/>
                    <a:pt x="549" y="611"/>
                  </a:cubicBezTo>
                  <a:lnTo>
                    <a:pt x="5487" y="611"/>
                  </a:lnTo>
                  <a:cubicBezTo>
                    <a:pt x="5785" y="611"/>
                    <a:pt x="6035" y="329"/>
                    <a:pt x="60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0" name="Google Shape;39370;p44"/>
            <p:cNvSpPr/>
            <p:nvPr/>
          </p:nvSpPr>
          <p:spPr>
            <a:xfrm>
              <a:off x="1125628" y="4951367"/>
              <a:ext cx="605070" cy="80703"/>
            </a:xfrm>
            <a:custGeom>
              <a:avLst/>
              <a:gdLst/>
              <a:ahLst/>
              <a:cxnLst/>
              <a:rect l="l" t="t" r="r" b="b"/>
              <a:pathLst>
                <a:path w="10707" h="1428" extrusionOk="0">
                  <a:moveTo>
                    <a:pt x="1" y="1"/>
                  </a:moveTo>
                  <a:lnTo>
                    <a:pt x="1" y="1427"/>
                  </a:lnTo>
                  <a:lnTo>
                    <a:pt x="10706" y="1427"/>
                  </a:lnTo>
                  <a:lnTo>
                    <a:pt x="10706" y="1"/>
                  </a:lnTo>
                  <a:close/>
                </a:path>
              </a:pathLst>
            </a:custGeom>
            <a:solidFill>
              <a:srgbClr val="B23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1" name="Google Shape;39371;p44"/>
            <p:cNvSpPr/>
            <p:nvPr/>
          </p:nvSpPr>
          <p:spPr>
            <a:xfrm>
              <a:off x="1171687" y="4525312"/>
              <a:ext cx="87763" cy="79743"/>
            </a:xfrm>
            <a:custGeom>
              <a:avLst/>
              <a:gdLst/>
              <a:ahLst/>
              <a:cxnLst/>
              <a:rect l="l" t="t" r="r" b="b"/>
              <a:pathLst>
                <a:path w="1553" h="1411" extrusionOk="0">
                  <a:moveTo>
                    <a:pt x="1" y="0"/>
                  </a:moveTo>
                  <a:lnTo>
                    <a:pt x="1" y="1411"/>
                  </a:lnTo>
                  <a:lnTo>
                    <a:pt x="1427" y="1411"/>
                  </a:lnTo>
                  <a:lnTo>
                    <a:pt x="1553" y="0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2" name="Google Shape;39372;p44"/>
            <p:cNvSpPr/>
            <p:nvPr/>
          </p:nvSpPr>
          <p:spPr>
            <a:xfrm>
              <a:off x="1171687" y="4951367"/>
              <a:ext cx="87763" cy="80703"/>
            </a:xfrm>
            <a:custGeom>
              <a:avLst/>
              <a:gdLst/>
              <a:ahLst/>
              <a:cxnLst/>
              <a:rect l="l" t="t" r="r" b="b"/>
              <a:pathLst>
                <a:path w="1553" h="1428" extrusionOk="0">
                  <a:moveTo>
                    <a:pt x="1" y="1"/>
                  </a:moveTo>
                  <a:lnTo>
                    <a:pt x="1" y="1427"/>
                  </a:lnTo>
                  <a:lnTo>
                    <a:pt x="1427" y="1427"/>
                  </a:lnTo>
                  <a:lnTo>
                    <a:pt x="1553" y="1"/>
                  </a:lnTo>
                  <a:close/>
                </a:path>
              </a:pathLst>
            </a:custGeom>
            <a:solidFill>
              <a:srgbClr val="912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3" name="Google Shape;39373;p44"/>
            <p:cNvSpPr/>
            <p:nvPr/>
          </p:nvSpPr>
          <p:spPr>
            <a:xfrm>
              <a:off x="1644702" y="4525312"/>
              <a:ext cx="86858" cy="79743"/>
            </a:xfrm>
            <a:custGeom>
              <a:avLst/>
              <a:gdLst/>
              <a:ahLst/>
              <a:cxnLst/>
              <a:rect l="l" t="t" r="r" b="b"/>
              <a:pathLst>
                <a:path w="1537" h="1411" extrusionOk="0">
                  <a:moveTo>
                    <a:pt x="1" y="0"/>
                  </a:moveTo>
                  <a:lnTo>
                    <a:pt x="126" y="1411"/>
                  </a:lnTo>
                  <a:lnTo>
                    <a:pt x="1537" y="1411"/>
                  </a:lnTo>
                  <a:lnTo>
                    <a:pt x="1537" y="0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4" name="Google Shape;39374;p44"/>
            <p:cNvSpPr/>
            <p:nvPr/>
          </p:nvSpPr>
          <p:spPr>
            <a:xfrm>
              <a:off x="1644702" y="4952271"/>
              <a:ext cx="86858" cy="79799"/>
            </a:xfrm>
            <a:custGeom>
              <a:avLst/>
              <a:gdLst/>
              <a:ahLst/>
              <a:cxnLst/>
              <a:rect l="l" t="t" r="r" b="b"/>
              <a:pathLst>
                <a:path w="1537" h="1412" extrusionOk="0">
                  <a:moveTo>
                    <a:pt x="1" y="0"/>
                  </a:moveTo>
                  <a:lnTo>
                    <a:pt x="126" y="1411"/>
                  </a:lnTo>
                  <a:lnTo>
                    <a:pt x="1537" y="1411"/>
                  </a:lnTo>
                  <a:lnTo>
                    <a:pt x="1537" y="0"/>
                  </a:lnTo>
                  <a:close/>
                </a:path>
              </a:pathLst>
            </a:custGeom>
            <a:solidFill>
              <a:srgbClr val="912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5" name="Google Shape;39375;p44"/>
            <p:cNvSpPr/>
            <p:nvPr/>
          </p:nvSpPr>
          <p:spPr>
            <a:xfrm>
              <a:off x="1073354" y="4400418"/>
              <a:ext cx="155972" cy="722883"/>
            </a:xfrm>
            <a:custGeom>
              <a:avLst/>
              <a:gdLst/>
              <a:ahLst/>
              <a:cxnLst/>
              <a:rect l="l" t="t" r="r" b="b"/>
              <a:pathLst>
                <a:path w="2760" h="12791" extrusionOk="0">
                  <a:moveTo>
                    <a:pt x="1" y="0"/>
                  </a:moveTo>
                  <a:lnTo>
                    <a:pt x="753" y="12790"/>
                  </a:lnTo>
                  <a:lnTo>
                    <a:pt x="2274" y="12790"/>
                  </a:lnTo>
                  <a:lnTo>
                    <a:pt x="27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6" name="Google Shape;39376;p44"/>
            <p:cNvSpPr/>
            <p:nvPr/>
          </p:nvSpPr>
          <p:spPr>
            <a:xfrm>
              <a:off x="1675728" y="4419011"/>
              <a:ext cx="132915" cy="721979"/>
            </a:xfrm>
            <a:custGeom>
              <a:avLst/>
              <a:gdLst/>
              <a:ahLst/>
              <a:cxnLst/>
              <a:rect l="l" t="t" r="r" b="b"/>
              <a:pathLst>
                <a:path w="2352" h="12775" extrusionOk="0">
                  <a:moveTo>
                    <a:pt x="0" y="0"/>
                  </a:moveTo>
                  <a:lnTo>
                    <a:pt x="455" y="12775"/>
                  </a:lnTo>
                  <a:lnTo>
                    <a:pt x="1913" y="12775"/>
                  </a:lnTo>
                  <a:lnTo>
                    <a:pt x="2352" y="0"/>
                  </a:lnTo>
                  <a:close/>
                </a:path>
              </a:pathLst>
            </a:custGeom>
            <a:solidFill>
              <a:srgbClr val="E04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7" name="Google Shape;39377;p44"/>
            <p:cNvSpPr/>
            <p:nvPr/>
          </p:nvSpPr>
          <p:spPr>
            <a:xfrm>
              <a:off x="1670416" y="4419011"/>
              <a:ext cx="143540" cy="721979"/>
            </a:xfrm>
            <a:custGeom>
              <a:avLst/>
              <a:gdLst/>
              <a:ahLst/>
              <a:cxnLst/>
              <a:rect l="l" t="t" r="r" b="b"/>
              <a:pathLst>
                <a:path w="2540" h="12775" extrusionOk="0">
                  <a:moveTo>
                    <a:pt x="0" y="0"/>
                  </a:moveTo>
                  <a:lnTo>
                    <a:pt x="502" y="12775"/>
                  </a:lnTo>
                  <a:lnTo>
                    <a:pt x="2069" y="12775"/>
                  </a:lnTo>
                  <a:lnTo>
                    <a:pt x="2540" y="0"/>
                  </a:lnTo>
                  <a:lnTo>
                    <a:pt x="2226" y="0"/>
                  </a:lnTo>
                  <a:cubicBezTo>
                    <a:pt x="2210" y="1098"/>
                    <a:pt x="2116" y="2446"/>
                    <a:pt x="2116" y="3919"/>
                  </a:cubicBezTo>
                  <a:cubicBezTo>
                    <a:pt x="2116" y="7587"/>
                    <a:pt x="1740" y="10549"/>
                    <a:pt x="1270" y="10549"/>
                  </a:cubicBezTo>
                  <a:cubicBezTo>
                    <a:pt x="800" y="10549"/>
                    <a:pt x="424" y="7587"/>
                    <a:pt x="424" y="3919"/>
                  </a:cubicBezTo>
                  <a:cubicBezTo>
                    <a:pt x="424" y="2446"/>
                    <a:pt x="361" y="1098"/>
                    <a:pt x="3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8" name="Google Shape;39378;p44"/>
            <p:cNvSpPr/>
            <p:nvPr/>
          </p:nvSpPr>
          <p:spPr>
            <a:xfrm>
              <a:off x="1073354" y="4400418"/>
              <a:ext cx="155972" cy="722883"/>
            </a:xfrm>
            <a:custGeom>
              <a:avLst/>
              <a:gdLst/>
              <a:ahLst/>
              <a:cxnLst/>
              <a:rect l="l" t="t" r="r" b="b"/>
              <a:pathLst>
                <a:path w="2760" h="12791" extrusionOk="0">
                  <a:moveTo>
                    <a:pt x="1" y="0"/>
                  </a:moveTo>
                  <a:lnTo>
                    <a:pt x="753" y="12790"/>
                  </a:lnTo>
                  <a:lnTo>
                    <a:pt x="2274" y="12790"/>
                  </a:lnTo>
                  <a:lnTo>
                    <a:pt x="2760" y="0"/>
                  </a:lnTo>
                  <a:lnTo>
                    <a:pt x="2274" y="0"/>
                  </a:lnTo>
                  <a:cubicBezTo>
                    <a:pt x="2258" y="988"/>
                    <a:pt x="2195" y="2116"/>
                    <a:pt x="2195" y="3308"/>
                  </a:cubicBezTo>
                  <a:cubicBezTo>
                    <a:pt x="2195" y="7116"/>
                    <a:pt x="1835" y="10204"/>
                    <a:pt x="1396" y="10204"/>
                  </a:cubicBezTo>
                  <a:cubicBezTo>
                    <a:pt x="957" y="10204"/>
                    <a:pt x="832" y="7101"/>
                    <a:pt x="597" y="3308"/>
                  </a:cubicBezTo>
                  <a:cubicBezTo>
                    <a:pt x="518" y="2101"/>
                    <a:pt x="440" y="972"/>
                    <a:pt x="4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9" name="Google Shape;39379;p44"/>
            <p:cNvSpPr/>
            <p:nvPr/>
          </p:nvSpPr>
          <p:spPr>
            <a:xfrm>
              <a:off x="1069850" y="4384481"/>
              <a:ext cx="159476" cy="54085"/>
            </a:xfrm>
            <a:custGeom>
              <a:avLst/>
              <a:gdLst/>
              <a:ahLst/>
              <a:cxnLst/>
              <a:rect l="l" t="t" r="r" b="b"/>
              <a:pathLst>
                <a:path w="2822" h="957" extrusionOk="0">
                  <a:moveTo>
                    <a:pt x="0" y="0"/>
                  </a:moveTo>
                  <a:lnTo>
                    <a:pt x="110" y="956"/>
                  </a:lnTo>
                  <a:lnTo>
                    <a:pt x="2822" y="956"/>
                  </a:lnTo>
                  <a:lnTo>
                    <a:pt x="2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0" name="Google Shape;39380;p44"/>
            <p:cNvSpPr/>
            <p:nvPr/>
          </p:nvSpPr>
          <p:spPr>
            <a:xfrm>
              <a:off x="1052105" y="4379169"/>
              <a:ext cx="202029" cy="26619"/>
            </a:xfrm>
            <a:custGeom>
              <a:avLst/>
              <a:gdLst/>
              <a:ahLst/>
              <a:cxnLst/>
              <a:rect l="l" t="t" r="r" b="b"/>
              <a:pathLst>
                <a:path w="3575" h="471" extrusionOk="0">
                  <a:moveTo>
                    <a:pt x="1" y="0"/>
                  </a:moveTo>
                  <a:lnTo>
                    <a:pt x="16" y="470"/>
                  </a:lnTo>
                  <a:lnTo>
                    <a:pt x="3574" y="470"/>
                  </a:lnTo>
                  <a:lnTo>
                    <a:pt x="3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1" name="Google Shape;39381;p44"/>
            <p:cNvSpPr/>
            <p:nvPr/>
          </p:nvSpPr>
          <p:spPr>
            <a:xfrm>
              <a:off x="1022887" y="4341079"/>
              <a:ext cx="251590" cy="46116"/>
            </a:xfrm>
            <a:custGeom>
              <a:avLst/>
              <a:gdLst/>
              <a:ahLst/>
              <a:cxnLst/>
              <a:rect l="l" t="t" r="r" b="b"/>
              <a:pathLst>
                <a:path w="4452" h="816" extrusionOk="0">
                  <a:moveTo>
                    <a:pt x="2226" y="0"/>
                  </a:moveTo>
                  <a:lnTo>
                    <a:pt x="0" y="596"/>
                  </a:lnTo>
                  <a:lnTo>
                    <a:pt x="0" y="815"/>
                  </a:lnTo>
                  <a:lnTo>
                    <a:pt x="4452" y="815"/>
                  </a:lnTo>
                  <a:lnTo>
                    <a:pt x="4452" y="596"/>
                  </a:lnTo>
                  <a:lnTo>
                    <a:pt x="22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2" name="Google Shape;39382;p44"/>
            <p:cNvSpPr/>
            <p:nvPr/>
          </p:nvSpPr>
          <p:spPr>
            <a:xfrm>
              <a:off x="1666855" y="4384481"/>
              <a:ext cx="148852" cy="54085"/>
            </a:xfrm>
            <a:custGeom>
              <a:avLst/>
              <a:gdLst/>
              <a:ahLst/>
              <a:cxnLst/>
              <a:rect l="l" t="t" r="r" b="b"/>
              <a:pathLst>
                <a:path w="2634" h="957" extrusionOk="0">
                  <a:moveTo>
                    <a:pt x="1" y="0"/>
                  </a:moveTo>
                  <a:lnTo>
                    <a:pt x="95" y="956"/>
                  </a:lnTo>
                  <a:lnTo>
                    <a:pt x="2634" y="956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3" name="Google Shape;39383;p44"/>
            <p:cNvSpPr/>
            <p:nvPr/>
          </p:nvSpPr>
          <p:spPr>
            <a:xfrm>
              <a:off x="1650919" y="4379169"/>
              <a:ext cx="187845" cy="26619"/>
            </a:xfrm>
            <a:custGeom>
              <a:avLst/>
              <a:gdLst/>
              <a:ahLst/>
              <a:cxnLst/>
              <a:rect l="l" t="t" r="r" b="b"/>
              <a:pathLst>
                <a:path w="3324" h="471" extrusionOk="0">
                  <a:moveTo>
                    <a:pt x="1" y="0"/>
                  </a:moveTo>
                  <a:lnTo>
                    <a:pt x="1" y="470"/>
                  </a:lnTo>
                  <a:lnTo>
                    <a:pt x="3324" y="470"/>
                  </a:lnTo>
                  <a:lnTo>
                    <a:pt x="33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4" name="Google Shape;39384;p44"/>
            <p:cNvSpPr/>
            <p:nvPr/>
          </p:nvSpPr>
          <p:spPr>
            <a:xfrm>
              <a:off x="1623453" y="4341079"/>
              <a:ext cx="233902" cy="46116"/>
            </a:xfrm>
            <a:custGeom>
              <a:avLst/>
              <a:gdLst/>
              <a:ahLst/>
              <a:cxnLst/>
              <a:rect l="l" t="t" r="r" b="b"/>
              <a:pathLst>
                <a:path w="4139" h="816" extrusionOk="0">
                  <a:moveTo>
                    <a:pt x="2070" y="0"/>
                  </a:moveTo>
                  <a:lnTo>
                    <a:pt x="1" y="596"/>
                  </a:lnTo>
                  <a:lnTo>
                    <a:pt x="1" y="815"/>
                  </a:lnTo>
                  <a:lnTo>
                    <a:pt x="4139" y="815"/>
                  </a:lnTo>
                  <a:lnTo>
                    <a:pt x="4139" y="596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5" name="Google Shape;39385;p44"/>
            <p:cNvSpPr/>
            <p:nvPr/>
          </p:nvSpPr>
          <p:spPr>
            <a:xfrm>
              <a:off x="1283300" y="4964647"/>
              <a:ext cx="341104" cy="34644"/>
            </a:xfrm>
            <a:custGeom>
              <a:avLst/>
              <a:gdLst/>
              <a:ahLst/>
              <a:cxnLst/>
              <a:rect l="l" t="t" r="r" b="b"/>
              <a:pathLst>
                <a:path w="6036" h="613" extrusionOk="0">
                  <a:moveTo>
                    <a:pt x="1" y="1"/>
                  </a:moveTo>
                  <a:cubicBezTo>
                    <a:pt x="1" y="330"/>
                    <a:pt x="252" y="612"/>
                    <a:pt x="549" y="612"/>
                  </a:cubicBezTo>
                  <a:lnTo>
                    <a:pt x="5487" y="612"/>
                  </a:lnTo>
                  <a:cubicBezTo>
                    <a:pt x="5785" y="612"/>
                    <a:pt x="6035" y="330"/>
                    <a:pt x="6035" y="1"/>
                  </a:cubicBezTo>
                  <a:close/>
                </a:path>
              </a:pathLst>
            </a:custGeom>
            <a:solidFill>
              <a:srgbClr val="E04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6" name="Google Shape;39386;p44"/>
            <p:cNvSpPr/>
            <p:nvPr/>
          </p:nvSpPr>
          <p:spPr>
            <a:xfrm>
              <a:off x="3134673" y="4525312"/>
              <a:ext cx="605013" cy="79743"/>
            </a:xfrm>
            <a:custGeom>
              <a:avLst/>
              <a:gdLst/>
              <a:ahLst/>
              <a:cxnLst/>
              <a:rect l="l" t="t" r="r" b="b"/>
              <a:pathLst>
                <a:path w="10706" h="1411" extrusionOk="0">
                  <a:moveTo>
                    <a:pt x="0" y="0"/>
                  </a:moveTo>
                  <a:lnTo>
                    <a:pt x="0" y="1411"/>
                  </a:lnTo>
                  <a:lnTo>
                    <a:pt x="10706" y="1411"/>
                  </a:lnTo>
                  <a:lnTo>
                    <a:pt x="107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7" name="Google Shape;39387;p44"/>
            <p:cNvSpPr/>
            <p:nvPr/>
          </p:nvSpPr>
          <p:spPr>
            <a:xfrm>
              <a:off x="3292345" y="4542153"/>
              <a:ext cx="340200" cy="34587"/>
            </a:xfrm>
            <a:custGeom>
              <a:avLst/>
              <a:gdLst/>
              <a:ahLst/>
              <a:cxnLst/>
              <a:rect l="l" t="t" r="r" b="b"/>
              <a:pathLst>
                <a:path w="6020" h="612" extrusionOk="0">
                  <a:moveTo>
                    <a:pt x="0" y="0"/>
                  </a:moveTo>
                  <a:cubicBezTo>
                    <a:pt x="0" y="329"/>
                    <a:pt x="235" y="611"/>
                    <a:pt x="533" y="611"/>
                  </a:cubicBezTo>
                  <a:lnTo>
                    <a:pt x="5486" y="611"/>
                  </a:lnTo>
                  <a:cubicBezTo>
                    <a:pt x="5784" y="611"/>
                    <a:pt x="6019" y="329"/>
                    <a:pt x="60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8" name="Google Shape;39388;p44"/>
            <p:cNvSpPr/>
            <p:nvPr/>
          </p:nvSpPr>
          <p:spPr>
            <a:xfrm>
              <a:off x="3134673" y="4951367"/>
              <a:ext cx="605013" cy="80703"/>
            </a:xfrm>
            <a:custGeom>
              <a:avLst/>
              <a:gdLst/>
              <a:ahLst/>
              <a:cxnLst/>
              <a:rect l="l" t="t" r="r" b="b"/>
              <a:pathLst>
                <a:path w="10706" h="1428" extrusionOk="0">
                  <a:moveTo>
                    <a:pt x="0" y="1"/>
                  </a:moveTo>
                  <a:lnTo>
                    <a:pt x="0" y="1427"/>
                  </a:lnTo>
                  <a:lnTo>
                    <a:pt x="10706" y="1427"/>
                  </a:lnTo>
                  <a:lnTo>
                    <a:pt x="10706" y="1"/>
                  </a:lnTo>
                  <a:close/>
                </a:path>
              </a:pathLst>
            </a:custGeom>
            <a:solidFill>
              <a:srgbClr val="B23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9" name="Google Shape;39389;p44"/>
            <p:cNvSpPr/>
            <p:nvPr/>
          </p:nvSpPr>
          <p:spPr>
            <a:xfrm>
              <a:off x="3180731" y="4525312"/>
              <a:ext cx="87706" cy="79743"/>
            </a:xfrm>
            <a:custGeom>
              <a:avLst/>
              <a:gdLst/>
              <a:ahLst/>
              <a:cxnLst/>
              <a:rect l="l" t="t" r="r" b="b"/>
              <a:pathLst>
                <a:path w="1552" h="1411" extrusionOk="0">
                  <a:moveTo>
                    <a:pt x="0" y="0"/>
                  </a:moveTo>
                  <a:lnTo>
                    <a:pt x="0" y="1411"/>
                  </a:lnTo>
                  <a:lnTo>
                    <a:pt x="1411" y="1411"/>
                  </a:lnTo>
                  <a:lnTo>
                    <a:pt x="1552" y="0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0" name="Google Shape;39390;p44"/>
            <p:cNvSpPr/>
            <p:nvPr/>
          </p:nvSpPr>
          <p:spPr>
            <a:xfrm>
              <a:off x="3180731" y="4951367"/>
              <a:ext cx="87706" cy="80703"/>
            </a:xfrm>
            <a:custGeom>
              <a:avLst/>
              <a:gdLst/>
              <a:ahLst/>
              <a:cxnLst/>
              <a:rect l="l" t="t" r="r" b="b"/>
              <a:pathLst>
                <a:path w="1552" h="1428" extrusionOk="0">
                  <a:moveTo>
                    <a:pt x="0" y="1"/>
                  </a:moveTo>
                  <a:lnTo>
                    <a:pt x="0" y="1427"/>
                  </a:lnTo>
                  <a:lnTo>
                    <a:pt x="1411" y="1427"/>
                  </a:lnTo>
                  <a:lnTo>
                    <a:pt x="1552" y="1"/>
                  </a:lnTo>
                  <a:close/>
                </a:path>
              </a:pathLst>
            </a:custGeom>
            <a:solidFill>
              <a:srgbClr val="912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1" name="Google Shape;39391;p44"/>
            <p:cNvSpPr/>
            <p:nvPr/>
          </p:nvSpPr>
          <p:spPr>
            <a:xfrm>
              <a:off x="3653747" y="4525312"/>
              <a:ext cx="86858" cy="79743"/>
            </a:xfrm>
            <a:custGeom>
              <a:avLst/>
              <a:gdLst/>
              <a:ahLst/>
              <a:cxnLst/>
              <a:rect l="l" t="t" r="r" b="b"/>
              <a:pathLst>
                <a:path w="1537" h="1411" extrusionOk="0">
                  <a:moveTo>
                    <a:pt x="0" y="0"/>
                  </a:moveTo>
                  <a:lnTo>
                    <a:pt x="126" y="1411"/>
                  </a:lnTo>
                  <a:lnTo>
                    <a:pt x="1536" y="1411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2" name="Google Shape;39392;p44"/>
            <p:cNvSpPr/>
            <p:nvPr/>
          </p:nvSpPr>
          <p:spPr>
            <a:xfrm>
              <a:off x="3653747" y="4952271"/>
              <a:ext cx="86858" cy="79799"/>
            </a:xfrm>
            <a:custGeom>
              <a:avLst/>
              <a:gdLst/>
              <a:ahLst/>
              <a:cxnLst/>
              <a:rect l="l" t="t" r="r" b="b"/>
              <a:pathLst>
                <a:path w="1537" h="1412" extrusionOk="0">
                  <a:moveTo>
                    <a:pt x="0" y="0"/>
                  </a:moveTo>
                  <a:lnTo>
                    <a:pt x="126" y="1411"/>
                  </a:lnTo>
                  <a:lnTo>
                    <a:pt x="1536" y="1411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12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3" name="Google Shape;39393;p44"/>
            <p:cNvSpPr/>
            <p:nvPr/>
          </p:nvSpPr>
          <p:spPr>
            <a:xfrm>
              <a:off x="3081494" y="4400418"/>
              <a:ext cx="156820" cy="722883"/>
            </a:xfrm>
            <a:custGeom>
              <a:avLst/>
              <a:gdLst/>
              <a:ahLst/>
              <a:cxnLst/>
              <a:rect l="l" t="t" r="r" b="b"/>
              <a:pathLst>
                <a:path w="2775" h="12791" extrusionOk="0">
                  <a:moveTo>
                    <a:pt x="1" y="0"/>
                  </a:moveTo>
                  <a:lnTo>
                    <a:pt x="753" y="12790"/>
                  </a:lnTo>
                  <a:lnTo>
                    <a:pt x="2273" y="12790"/>
                  </a:lnTo>
                  <a:lnTo>
                    <a:pt x="27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4" name="Google Shape;39394;p44"/>
            <p:cNvSpPr/>
            <p:nvPr/>
          </p:nvSpPr>
          <p:spPr>
            <a:xfrm>
              <a:off x="3683868" y="4419011"/>
              <a:ext cx="133763" cy="721979"/>
            </a:xfrm>
            <a:custGeom>
              <a:avLst/>
              <a:gdLst/>
              <a:ahLst/>
              <a:cxnLst/>
              <a:rect l="l" t="t" r="r" b="b"/>
              <a:pathLst>
                <a:path w="2367" h="12775" extrusionOk="0">
                  <a:moveTo>
                    <a:pt x="0" y="0"/>
                  </a:moveTo>
                  <a:lnTo>
                    <a:pt x="470" y="12775"/>
                  </a:lnTo>
                  <a:lnTo>
                    <a:pt x="1928" y="12775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5" name="Google Shape;39395;p44"/>
            <p:cNvSpPr/>
            <p:nvPr/>
          </p:nvSpPr>
          <p:spPr>
            <a:xfrm>
              <a:off x="3679404" y="4419011"/>
              <a:ext cx="143596" cy="721979"/>
            </a:xfrm>
            <a:custGeom>
              <a:avLst/>
              <a:gdLst/>
              <a:ahLst/>
              <a:cxnLst/>
              <a:rect l="l" t="t" r="r" b="b"/>
              <a:pathLst>
                <a:path w="2541" h="12775" extrusionOk="0">
                  <a:moveTo>
                    <a:pt x="1" y="0"/>
                  </a:moveTo>
                  <a:lnTo>
                    <a:pt x="502" y="12775"/>
                  </a:lnTo>
                  <a:lnTo>
                    <a:pt x="2054" y="12775"/>
                  </a:lnTo>
                  <a:lnTo>
                    <a:pt x="2540" y="0"/>
                  </a:lnTo>
                  <a:lnTo>
                    <a:pt x="2227" y="0"/>
                  </a:lnTo>
                  <a:cubicBezTo>
                    <a:pt x="2195" y="1098"/>
                    <a:pt x="2101" y="2446"/>
                    <a:pt x="2101" y="3919"/>
                  </a:cubicBezTo>
                  <a:cubicBezTo>
                    <a:pt x="2101" y="7587"/>
                    <a:pt x="1725" y="10549"/>
                    <a:pt x="1255" y="10549"/>
                  </a:cubicBezTo>
                  <a:cubicBezTo>
                    <a:pt x="800" y="10549"/>
                    <a:pt x="408" y="7587"/>
                    <a:pt x="408" y="3919"/>
                  </a:cubicBezTo>
                  <a:cubicBezTo>
                    <a:pt x="408" y="2446"/>
                    <a:pt x="361" y="1098"/>
                    <a:pt x="3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6" name="Google Shape;39396;p44"/>
            <p:cNvSpPr/>
            <p:nvPr/>
          </p:nvSpPr>
          <p:spPr>
            <a:xfrm>
              <a:off x="3081494" y="4400418"/>
              <a:ext cx="156820" cy="722883"/>
            </a:xfrm>
            <a:custGeom>
              <a:avLst/>
              <a:gdLst/>
              <a:ahLst/>
              <a:cxnLst/>
              <a:rect l="l" t="t" r="r" b="b"/>
              <a:pathLst>
                <a:path w="2775" h="12791" extrusionOk="0">
                  <a:moveTo>
                    <a:pt x="1" y="0"/>
                  </a:moveTo>
                  <a:lnTo>
                    <a:pt x="753" y="12790"/>
                  </a:lnTo>
                  <a:lnTo>
                    <a:pt x="2273" y="12790"/>
                  </a:lnTo>
                  <a:lnTo>
                    <a:pt x="2775" y="0"/>
                  </a:lnTo>
                  <a:lnTo>
                    <a:pt x="2289" y="0"/>
                  </a:lnTo>
                  <a:cubicBezTo>
                    <a:pt x="2258" y="988"/>
                    <a:pt x="2211" y="2116"/>
                    <a:pt x="2211" y="3308"/>
                  </a:cubicBezTo>
                  <a:cubicBezTo>
                    <a:pt x="2211" y="7116"/>
                    <a:pt x="1850" y="10204"/>
                    <a:pt x="1411" y="10204"/>
                  </a:cubicBezTo>
                  <a:cubicBezTo>
                    <a:pt x="972" y="10204"/>
                    <a:pt x="847" y="7101"/>
                    <a:pt x="612" y="3308"/>
                  </a:cubicBezTo>
                  <a:cubicBezTo>
                    <a:pt x="534" y="2101"/>
                    <a:pt x="455" y="972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7" name="Google Shape;39397;p44"/>
            <p:cNvSpPr/>
            <p:nvPr/>
          </p:nvSpPr>
          <p:spPr>
            <a:xfrm>
              <a:off x="3078838" y="4384481"/>
              <a:ext cx="158628" cy="54085"/>
            </a:xfrm>
            <a:custGeom>
              <a:avLst/>
              <a:gdLst/>
              <a:ahLst/>
              <a:cxnLst/>
              <a:rect l="l" t="t" r="r" b="b"/>
              <a:pathLst>
                <a:path w="2807" h="957" extrusionOk="0">
                  <a:moveTo>
                    <a:pt x="1" y="0"/>
                  </a:moveTo>
                  <a:lnTo>
                    <a:pt x="95" y="956"/>
                  </a:lnTo>
                  <a:lnTo>
                    <a:pt x="2806" y="956"/>
                  </a:lnTo>
                  <a:lnTo>
                    <a:pt x="2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8" name="Google Shape;39398;p44"/>
            <p:cNvSpPr/>
            <p:nvPr/>
          </p:nvSpPr>
          <p:spPr>
            <a:xfrm>
              <a:off x="3061149" y="4379169"/>
              <a:ext cx="201125" cy="26619"/>
            </a:xfrm>
            <a:custGeom>
              <a:avLst/>
              <a:gdLst/>
              <a:ahLst/>
              <a:cxnLst/>
              <a:rect l="l" t="t" r="r" b="b"/>
              <a:pathLst>
                <a:path w="3559" h="471" extrusionOk="0">
                  <a:moveTo>
                    <a:pt x="0" y="0"/>
                  </a:moveTo>
                  <a:lnTo>
                    <a:pt x="0" y="470"/>
                  </a:lnTo>
                  <a:lnTo>
                    <a:pt x="3558" y="470"/>
                  </a:lnTo>
                  <a:lnTo>
                    <a:pt x="355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9" name="Google Shape;39399;p44"/>
            <p:cNvSpPr/>
            <p:nvPr/>
          </p:nvSpPr>
          <p:spPr>
            <a:xfrm>
              <a:off x="3031875" y="4341079"/>
              <a:ext cx="250742" cy="46116"/>
            </a:xfrm>
            <a:custGeom>
              <a:avLst/>
              <a:gdLst/>
              <a:ahLst/>
              <a:cxnLst/>
              <a:rect l="l" t="t" r="r" b="b"/>
              <a:pathLst>
                <a:path w="4437" h="816" extrusionOk="0">
                  <a:moveTo>
                    <a:pt x="2227" y="0"/>
                  </a:moveTo>
                  <a:lnTo>
                    <a:pt x="1" y="596"/>
                  </a:lnTo>
                  <a:lnTo>
                    <a:pt x="1" y="815"/>
                  </a:lnTo>
                  <a:lnTo>
                    <a:pt x="4437" y="815"/>
                  </a:lnTo>
                  <a:lnTo>
                    <a:pt x="4437" y="596"/>
                  </a:lnTo>
                  <a:lnTo>
                    <a:pt x="22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0" name="Google Shape;39400;p44"/>
            <p:cNvSpPr/>
            <p:nvPr/>
          </p:nvSpPr>
          <p:spPr>
            <a:xfrm>
              <a:off x="3675900" y="4384481"/>
              <a:ext cx="147947" cy="54085"/>
            </a:xfrm>
            <a:custGeom>
              <a:avLst/>
              <a:gdLst/>
              <a:ahLst/>
              <a:cxnLst/>
              <a:rect l="l" t="t" r="r" b="b"/>
              <a:pathLst>
                <a:path w="2618" h="957" extrusionOk="0">
                  <a:moveTo>
                    <a:pt x="0" y="0"/>
                  </a:moveTo>
                  <a:lnTo>
                    <a:pt x="94" y="956"/>
                  </a:lnTo>
                  <a:lnTo>
                    <a:pt x="2618" y="956"/>
                  </a:lnTo>
                  <a:lnTo>
                    <a:pt x="26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1" name="Google Shape;39401;p44"/>
            <p:cNvSpPr/>
            <p:nvPr/>
          </p:nvSpPr>
          <p:spPr>
            <a:xfrm>
              <a:off x="3659059" y="4379169"/>
              <a:ext cx="187845" cy="26619"/>
            </a:xfrm>
            <a:custGeom>
              <a:avLst/>
              <a:gdLst/>
              <a:ahLst/>
              <a:cxnLst/>
              <a:rect l="l" t="t" r="r" b="b"/>
              <a:pathLst>
                <a:path w="3324" h="471" extrusionOk="0">
                  <a:moveTo>
                    <a:pt x="0" y="0"/>
                  </a:moveTo>
                  <a:lnTo>
                    <a:pt x="16" y="470"/>
                  </a:lnTo>
                  <a:lnTo>
                    <a:pt x="3323" y="470"/>
                  </a:lnTo>
                  <a:lnTo>
                    <a:pt x="33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2" name="Google Shape;39402;p44"/>
            <p:cNvSpPr/>
            <p:nvPr/>
          </p:nvSpPr>
          <p:spPr>
            <a:xfrm>
              <a:off x="3632498" y="4341079"/>
              <a:ext cx="233902" cy="46116"/>
            </a:xfrm>
            <a:custGeom>
              <a:avLst/>
              <a:gdLst/>
              <a:ahLst/>
              <a:cxnLst/>
              <a:rect l="l" t="t" r="r" b="b"/>
              <a:pathLst>
                <a:path w="4139" h="816" extrusionOk="0">
                  <a:moveTo>
                    <a:pt x="2069" y="0"/>
                  </a:moveTo>
                  <a:lnTo>
                    <a:pt x="0" y="596"/>
                  </a:lnTo>
                  <a:lnTo>
                    <a:pt x="0" y="815"/>
                  </a:lnTo>
                  <a:lnTo>
                    <a:pt x="4138" y="815"/>
                  </a:lnTo>
                  <a:lnTo>
                    <a:pt x="4138" y="596"/>
                  </a:lnTo>
                  <a:lnTo>
                    <a:pt x="20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3" name="Google Shape;39403;p44"/>
            <p:cNvSpPr/>
            <p:nvPr/>
          </p:nvSpPr>
          <p:spPr>
            <a:xfrm>
              <a:off x="3292345" y="4964647"/>
              <a:ext cx="340200" cy="34644"/>
            </a:xfrm>
            <a:custGeom>
              <a:avLst/>
              <a:gdLst/>
              <a:ahLst/>
              <a:cxnLst/>
              <a:rect l="l" t="t" r="r" b="b"/>
              <a:pathLst>
                <a:path w="6020" h="613" extrusionOk="0">
                  <a:moveTo>
                    <a:pt x="0" y="1"/>
                  </a:moveTo>
                  <a:cubicBezTo>
                    <a:pt x="0" y="330"/>
                    <a:pt x="235" y="612"/>
                    <a:pt x="533" y="612"/>
                  </a:cubicBezTo>
                  <a:lnTo>
                    <a:pt x="5486" y="612"/>
                  </a:lnTo>
                  <a:cubicBezTo>
                    <a:pt x="5784" y="612"/>
                    <a:pt x="6019" y="330"/>
                    <a:pt x="6019" y="1"/>
                  </a:cubicBezTo>
                  <a:close/>
                </a:path>
              </a:pathLst>
            </a:custGeom>
            <a:solidFill>
              <a:srgbClr val="E04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4" name="Google Shape;39404;p44"/>
            <p:cNvSpPr/>
            <p:nvPr/>
          </p:nvSpPr>
          <p:spPr>
            <a:xfrm>
              <a:off x="2154960" y="2254096"/>
              <a:ext cx="57642" cy="68270"/>
            </a:xfrm>
            <a:custGeom>
              <a:avLst/>
              <a:gdLst/>
              <a:ahLst/>
              <a:cxnLst/>
              <a:rect l="l" t="t" r="r" b="b"/>
              <a:pathLst>
                <a:path w="1020" h="1208" extrusionOk="0">
                  <a:moveTo>
                    <a:pt x="518" y="0"/>
                  </a:moveTo>
                  <a:cubicBezTo>
                    <a:pt x="220" y="0"/>
                    <a:pt x="0" y="267"/>
                    <a:pt x="0" y="596"/>
                  </a:cubicBezTo>
                  <a:cubicBezTo>
                    <a:pt x="0" y="941"/>
                    <a:pt x="220" y="1207"/>
                    <a:pt x="518" y="1207"/>
                  </a:cubicBezTo>
                  <a:cubicBezTo>
                    <a:pt x="800" y="1207"/>
                    <a:pt x="1019" y="941"/>
                    <a:pt x="1019" y="596"/>
                  </a:cubicBezTo>
                  <a:cubicBezTo>
                    <a:pt x="1019" y="267"/>
                    <a:pt x="800" y="0"/>
                    <a:pt x="518" y="0"/>
                  </a:cubicBez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5" name="Google Shape;39405;p44"/>
            <p:cNvSpPr/>
            <p:nvPr/>
          </p:nvSpPr>
          <p:spPr>
            <a:xfrm>
              <a:off x="2707716" y="2254096"/>
              <a:ext cx="58490" cy="68270"/>
            </a:xfrm>
            <a:custGeom>
              <a:avLst/>
              <a:gdLst/>
              <a:ahLst/>
              <a:cxnLst/>
              <a:rect l="l" t="t" r="r" b="b"/>
              <a:pathLst>
                <a:path w="1035" h="1208" extrusionOk="0">
                  <a:moveTo>
                    <a:pt x="517" y="0"/>
                  </a:moveTo>
                  <a:cubicBezTo>
                    <a:pt x="235" y="0"/>
                    <a:pt x="0" y="267"/>
                    <a:pt x="0" y="596"/>
                  </a:cubicBezTo>
                  <a:cubicBezTo>
                    <a:pt x="0" y="941"/>
                    <a:pt x="235" y="1207"/>
                    <a:pt x="517" y="1207"/>
                  </a:cubicBezTo>
                  <a:cubicBezTo>
                    <a:pt x="799" y="1207"/>
                    <a:pt x="1035" y="941"/>
                    <a:pt x="1035" y="596"/>
                  </a:cubicBezTo>
                  <a:cubicBezTo>
                    <a:pt x="1035" y="267"/>
                    <a:pt x="799" y="0"/>
                    <a:pt x="517" y="0"/>
                  </a:cubicBez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6" name="Google Shape;39406;p44"/>
            <p:cNvSpPr/>
            <p:nvPr/>
          </p:nvSpPr>
          <p:spPr>
            <a:xfrm>
              <a:off x="2720996" y="2269128"/>
              <a:ext cx="31929" cy="37300"/>
            </a:xfrm>
            <a:custGeom>
              <a:avLst/>
              <a:gdLst/>
              <a:ahLst/>
              <a:cxnLst/>
              <a:rect l="l" t="t" r="r" b="b"/>
              <a:pathLst>
                <a:path w="565" h="660" extrusionOk="0">
                  <a:moveTo>
                    <a:pt x="282" y="1"/>
                  </a:moveTo>
                  <a:cubicBezTo>
                    <a:pt x="126" y="1"/>
                    <a:pt x="0" y="142"/>
                    <a:pt x="0" y="330"/>
                  </a:cubicBezTo>
                  <a:cubicBezTo>
                    <a:pt x="0" y="518"/>
                    <a:pt x="126" y="659"/>
                    <a:pt x="282" y="659"/>
                  </a:cubicBezTo>
                  <a:cubicBezTo>
                    <a:pt x="439" y="659"/>
                    <a:pt x="564" y="518"/>
                    <a:pt x="564" y="330"/>
                  </a:cubicBezTo>
                  <a:cubicBezTo>
                    <a:pt x="564" y="142"/>
                    <a:pt x="439" y="1"/>
                    <a:pt x="2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7" name="Google Shape;39407;p44"/>
            <p:cNvSpPr/>
            <p:nvPr/>
          </p:nvSpPr>
          <p:spPr>
            <a:xfrm>
              <a:off x="2718340" y="1736772"/>
              <a:ext cx="37241" cy="44364"/>
            </a:xfrm>
            <a:custGeom>
              <a:avLst/>
              <a:gdLst/>
              <a:ahLst/>
              <a:cxnLst/>
              <a:rect l="l" t="t" r="r" b="b"/>
              <a:pathLst>
                <a:path w="659" h="785" extrusionOk="0">
                  <a:moveTo>
                    <a:pt x="329" y="1"/>
                  </a:moveTo>
                  <a:cubicBezTo>
                    <a:pt x="141" y="1"/>
                    <a:pt x="0" y="189"/>
                    <a:pt x="0" y="392"/>
                  </a:cubicBezTo>
                  <a:cubicBezTo>
                    <a:pt x="0" y="612"/>
                    <a:pt x="141" y="784"/>
                    <a:pt x="329" y="784"/>
                  </a:cubicBezTo>
                  <a:cubicBezTo>
                    <a:pt x="517" y="784"/>
                    <a:pt x="658" y="612"/>
                    <a:pt x="658" y="392"/>
                  </a:cubicBezTo>
                  <a:cubicBezTo>
                    <a:pt x="658" y="189"/>
                    <a:pt x="517" y="1"/>
                    <a:pt x="329" y="1"/>
                  </a:cubicBez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8" name="Google Shape;39408;p44"/>
            <p:cNvSpPr/>
            <p:nvPr/>
          </p:nvSpPr>
          <p:spPr>
            <a:xfrm>
              <a:off x="2726308" y="1747397"/>
              <a:ext cx="21305" cy="23962"/>
            </a:xfrm>
            <a:custGeom>
              <a:avLst/>
              <a:gdLst/>
              <a:ahLst/>
              <a:cxnLst/>
              <a:rect l="l" t="t" r="r" b="b"/>
              <a:pathLst>
                <a:path w="377" h="424" extrusionOk="0">
                  <a:moveTo>
                    <a:pt x="188" y="1"/>
                  </a:moveTo>
                  <a:cubicBezTo>
                    <a:pt x="79" y="1"/>
                    <a:pt x="0" y="95"/>
                    <a:pt x="0" y="204"/>
                  </a:cubicBezTo>
                  <a:cubicBezTo>
                    <a:pt x="0" y="330"/>
                    <a:pt x="79" y="424"/>
                    <a:pt x="188" y="424"/>
                  </a:cubicBezTo>
                  <a:cubicBezTo>
                    <a:pt x="282" y="424"/>
                    <a:pt x="376" y="330"/>
                    <a:pt x="376" y="204"/>
                  </a:cubicBezTo>
                  <a:cubicBezTo>
                    <a:pt x="376" y="95"/>
                    <a:pt x="282" y="1"/>
                    <a:pt x="1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9" name="Google Shape;39409;p44"/>
            <p:cNvSpPr/>
            <p:nvPr/>
          </p:nvSpPr>
          <p:spPr>
            <a:xfrm>
              <a:off x="2160272" y="1736772"/>
              <a:ext cx="38145" cy="44364"/>
            </a:xfrm>
            <a:custGeom>
              <a:avLst/>
              <a:gdLst/>
              <a:ahLst/>
              <a:cxnLst/>
              <a:rect l="l" t="t" r="r" b="b"/>
              <a:pathLst>
                <a:path w="675" h="785" extrusionOk="0">
                  <a:moveTo>
                    <a:pt x="329" y="1"/>
                  </a:moveTo>
                  <a:cubicBezTo>
                    <a:pt x="157" y="1"/>
                    <a:pt x="0" y="189"/>
                    <a:pt x="0" y="392"/>
                  </a:cubicBezTo>
                  <a:cubicBezTo>
                    <a:pt x="0" y="612"/>
                    <a:pt x="157" y="784"/>
                    <a:pt x="329" y="784"/>
                  </a:cubicBezTo>
                  <a:cubicBezTo>
                    <a:pt x="518" y="784"/>
                    <a:pt x="674" y="612"/>
                    <a:pt x="674" y="392"/>
                  </a:cubicBezTo>
                  <a:cubicBezTo>
                    <a:pt x="674" y="189"/>
                    <a:pt x="518" y="1"/>
                    <a:pt x="329" y="1"/>
                  </a:cubicBez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0" name="Google Shape;39410;p44"/>
            <p:cNvSpPr/>
            <p:nvPr/>
          </p:nvSpPr>
          <p:spPr>
            <a:xfrm>
              <a:off x="2169145" y="1747397"/>
              <a:ext cx="20401" cy="23962"/>
            </a:xfrm>
            <a:custGeom>
              <a:avLst/>
              <a:gdLst/>
              <a:ahLst/>
              <a:cxnLst/>
              <a:rect l="l" t="t" r="r" b="b"/>
              <a:pathLst>
                <a:path w="361" h="424" extrusionOk="0">
                  <a:moveTo>
                    <a:pt x="172" y="1"/>
                  </a:moveTo>
                  <a:cubicBezTo>
                    <a:pt x="78" y="1"/>
                    <a:pt x="0" y="95"/>
                    <a:pt x="0" y="204"/>
                  </a:cubicBezTo>
                  <a:cubicBezTo>
                    <a:pt x="0" y="330"/>
                    <a:pt x="78" y="424"/>
                    <a:pt x="172" y="424"/>
                  </a:cubicBezTo>
                  <a:cubicBezTo>
                    <a:pt x="282" y="424"/>
                    <a:pt x="361" y="330"/>
                    <a:pt x="361" y="204"/>
                  </a:cubicBezTo>
                  <a:cubicBezTo>
                    <a:pt x="361" y="95"/>
                    <a:pt x="282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1" name="Google Shape;39411;p44"/>
            <p:cNvSpPr/>
            <p:nvPr/>
          </p:nvSpPr>
          <p:spPr>
            <a:xfrm>
              <a:off x="2168240" y="2269128"/>
              <a:ext cx="31929" cy="37300"/>
            </a:xfrm>
            <a:custGeom>
              <a:avLst/>
              <a:gdLst/>
              <a:ahLst/>
              <a:cxnLst/>
              <a:rect l="l" t="t" r="r" b="b"/>
              <a:pathLst>
                <a:path w="565" h="660" extrusionOk="0">
                  <a:moveTo>
                    <a:pt x="283" y="1"/>
                  </a:moveTo>
                  <a:cubicBezTo>
                    <a:pt x="126" y="1"/>
                    <a:pt x="0" y="142"/>
                    <a:pt x="0" y="330"/>
                  </a:cubicBezTo>
                  <a:cubicBezTo>
                    <a:pt x="0" y="518"/>
                    <a:pt x="126" y="659"/>
                    <a:pt x="283" y="659"/>
                  </a:cubicBezTo>
                  <a:cubicBezTo>
                    <a:pt x="439" y="659"/>
                    <a:pt x="565" y="518"/>
                    <a:pt x="565" y="330"/>
                  </a:cubicBezTo>
                  <a:cubicBezTo>
                    <a:pt x="565" y="142"/>
                    <a:pt x="439" y="1"/>
                    <a:pt x="2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2" name="Google Shape;39412;p44"/>
            <p:cNvSpPr/>
            <p:nvPr/>
          </p:nvSpPr>
          <p:spPr>
            <a:xfrm>
              <a:off x="4567000" y="835892"/>
              <a:ext cx="120539" cy="156886"/>
            </a:xfrm>
            <a:custGeom>
              <a:avLst/>
              <a:gdLst/>
              <a:ahLst/>
              <a:cxnLst/>
              <a:rect l="l" t="t" r="r" b="b"/>
              <a:pathLst>
                <a:path w="2133" h="2776" extrusionOk="0">
                  <a:moveTo>
                    <a:pt x="1066" y="1"/>
                  </a:moveTo>
                  <a:cubicBezTo>
                    <a:pt x="486" y="1"/>
                    <a:pt x="0" y="628"/>
                    <a:pt x="0" y="1396"/>
                  </a:cubicBezTo>
                  <a:cubicBezTo>
                    <a:pt x="0" y="2164"/>
                    <a:pt x="486" y="2775"/>
                    <a:pt x="1066" y="2775"/>
                  </a:cubicBezTo>
                  <a:cubicBezTo>
                    <a:pt x="1662" y="2775"/>
                    <a:pt x="2132" y="2164"/>
                    <a:pt x="2132" y="1396"/>
                  </a:cubicBezTo>
                  <a:cubicBezTo>
                    <a:pt x="2132" y="628"/>
                    <a:pt x="1662" y="1"/>
                    <a:pt x="10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3" name="Google Shape;39413;p44"/>
            <p:cNvSpPr/>
            <p:nvPr/>
          </p:nvSpPr>
          <p:spPr>
            <a:xfrm>
              <a:off x="230064" y="835892"/>
              <a:ext cx="120539" cy="156886"/>
            </a:xfrm>
            <a:custGeom>
              <a:avLst/>
              <a:gdLst/>
              <a:ahLst/>
              <a:cxnLst/>
              <a:rect l="l" t="t" r="r" b="b"/>
              <a:pathLst>
                <a:path w="2133" h="2776" extrusionOk="0">
                  <a:moveTo>
                    <a:pt x="1067" y="1"/>
                  </a:moveTo>
                  <a:cubicBezTo>
                    <a:pt x="487" y="1"/>
                    <a:pt x="1" y="628"/>
                    <a:pt x="1" y="1396"/>
                  </a:cubicBezTo>
                  <a:cubicBezTo>
                    <a:pt x="1" y="2164"/>
                    <a:pt x="487" y="2775"/>
                    <a:pt x="1067" y="2775"/>
                  </a:cubicBezTo>
                  <a:cubicBezTo>
                    <a:pt x="1662" y="2775"/>
                    <a:pt x="2133" y="2164"/>
                    <a:pt x="2133" y="1396"/>
                  </a:cubicBezTo>
                  <a:cubicBezTo>
                    <a:pt x="2133" y="628"/>
                    <a:pt x="1662" y="1"/>
                    <a:pt x="10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4" name="Google Shape;39414;p44"/>
            <p:cNvSpPr/>
            <p:nvPr/>
          </p:nvSpPr>
          <p:spPr>
            <a:xfrm>
              <a:off x="261993" y="877543"/>
              <a:ext cx="56738" cy="74487"/>
            </a:xfrm>
            <a:custGeom>
              <a:avLst/>
              <a:gdLst/>
              <a:ahLst/>
              <a:cxnLst/>
              <a:rect l="l" t="t" r="r" b="b"/>
              <a:pathLst>
                <a:path w="1004" h="1318" extrusionOk="0">
                  <a:moveTo>
                    <a:pt x="502" y="0"/>
                  </a:moveTo>
                  <a:cubicBezTo>
                    <a:pt x="235" y="0"/>
                    <a:pt x="0" y="298"/>
                    <a:pt x="0" y="659"/>
                  </a:cubicBezTo>
                  <a:cubicBezTo>
                    <a:pt x="0" y="1019"/>
                    <a:pt x="235" y="1317"/>
                    <a:pt x="502" y="1317"/>
                  </a:cubicBezTo>
                  <a:cubicBezTo>
                    <a:pt x="784" y="1317"/>
                    <a:pt x="1003" y="1019"/>
                    <a:pt x="1003" y="659"/>
                  </a:cubicBezTo>
                  <a:cubicBezTo>
                    <a:pt x="1003" y="298"/>
                    <a:pt x="784" y="0"/>
                    <a:pt x="5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5" name="Google Shape;39415;p44"/>
            <p:cNvSpPr/>
            <p:nvPr/>
          </p:nvSpPr>
          <p:spPr>
            <a:xfrm>
              <a:off x="4600682" y="871326"/>
              <a:ext cx="59394" cy="78047"/>
            </a:xfrm>
            <a:custGeom>
              <a:avLst/>
              <a:gdLst/>
              <a:ahLst/>
              <a:cxnLst/>
              <a:rect l="l" t="t" r="r" b="b"/>
              <a:pathLst>
                <a:path w="1051" h="1381" extrusionOk="0">
                  <a:moveTo>
                    <a:pt x="533" y="1"/>
                  </a:moveTo>
                  <a:cubicBezTo>
                    <a:pt x="235" y="1"/>
                    <a:pt x="0" y="314"/>
                    <a:pt x="0" y="690"/>
                  </a:cubicBezTo>
                  <a:cubicBezTo>
                    <a:pt x="0" y="1067"/>
                    <a:pt x="235" y="1380"/>
                    <a:pt x="533" y="1380"/>
                  </a:cubicBezTo>
                  <a:cubicBezTo>
                    <a:pt x="815" y="1380"/>
                    <a:pt x="1050" y="1067"/>
                    <a:pt x="1050" y="690"/>
                  </a:cubicBezTo>
                  <a:cubicBezTo>
                    <a:pt x="1050" y="314"/>
                    <a:pt x="815" y="1"/>
                    <a:pt x="5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6" name="Google Shape;39416;p44"/>
            <p:cNvSpPr/>
            <p:nvPr/>
          </p:nvSpPr>
          <p:spPr>
            <a:xfrm>
              <a:off x="3335747" y="2197413"/>
              <a:ext cx="84202" cy="199328"/>
            </a:xfrm>
            <a:custGeom>
              <a:avLst/>
              <a:gdLst/>
              <a:ahLst/>
              <a:cxnLst/>
              <a:rect l="l" t="t" r="r" b="b"/>
              <a:pathLst>
                <a:path w="1490" h="3527" extrusionOk="0">
                  <a:moveTo>
                    <a:pt x="0" y="0"/>
                  </a:moveTo>
                  <a:lnTo>
                    <a:pt x="0" y="3527"/>
                  </a:lnTo>
                  <a:lnTo>
                    <a:pt x="1489" y="3527"/>
                  </a:lnTo>
                  <a:lnTo>
                    <a:pt x="148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7" name="Google Shape;39417;p44"/>
            <p:cNvSpPr/>
            <p:nvPr/>
          </p:nvSpPr>
          <p:spPr>
            <a:xfrm>
              <a:off x="3546541" y="2199165"/>
              <a:ext cx="84202" cy="199385"/>
            </a:xfrm>
            <a:custGeom>
              <a:avLst/>
              <a:gdLst/>
              <a:ahLst/>
              <a:cxnLst/>
              <a:rect l="l" t="t" r="r" b="b"/>
              <a:pathLst>
                <a:path w="1490" h="3528" extrusionOk="0">
                  <a:moveTo>
                    <a:pt x="1" y="1"/>
                  </a:moveTo>
                  <a:lnTo>
                    <a:pt x="1" y="3527"/>
                  </a:lnTo>
                  <a:lnTo>
                    <a:pt x="1490" y="3527"/>
                  </a:lnTo>
                  <a:lnTo>
                    <a:pt x="149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8" name="Google Shape;39418;p44"/>
            <p:cNvSpPr/>
            <p:nvPr/>
          </p:nvSpPr>
          <p:spPr>
            <a:xfrm>
              <a:off x="3399494" y="2207133"/>
              <a:ext cx="169252" cy="31083"/>
            </a:xfrm>
            <a:custGeom>
              <a:avLst/>
              <a:gdLst/>
              <a:ahLst/>
              <a:cxnLst/>
              <a:rect l="l" t="t" r="r" b="b"/>
              <a:pathLst>
                <a:path w="2995" h="550" extrusionOk="0">
                  <a:moveTo>
                    <a:pt x="2994" y="1"/>
                  </a:moveTo>
                  <a:lnTo>
                    <a:pt x="1" y="16"/>
                  </a:lnTo>
                  <a:lnTo>
                    <a:pt x="1" y="549"/>
                  </a:lnTo>
                  <a:lnTo>
                    <a:pt x="2994" y="534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9" name="Google Shape;39419;p44"/>
            <p:cNvSpPr/>
            <p:nvPr/>
          </p:nvSpPr>
          <p:spPr>
            <a:xfrm>
              <a:off x="1327606" y="2194757"/>
              <a:ext cx="83298" cy="199328"/>
            </a:xfrm>
            <a:custGeom>
              <a:avLst/>
              <a:gdLst/>
              <a:ahLst/>
              <a:cxnLst/>
              <a:rect l="l" t="t" r="r" b="b"/>
              <a:pathLst>
                <a:path w="1474" h="3527" extrusionOk="0">
                  <a:moveTo>
                    <a:pt x="0" y="0"/>
                  </a:moveTo>
                  <a:lnTo>
                    <a:pt x="0" y="3527"/>
                  </a:lnTo>
                  <a:lnTo>
                    <a:pt x="1474" y="3527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0" name="Google Shape;39420;p44"/>
            <p:cNvSpPr/>
            <p:nvPr/>
          </p:nvSpPr>
          <p:spPr>
            <a:xfrm>
              <a:off x="1537553" y="2196509"/>
              <a:ext cx="84202" cy="199385"/>
            </a:xfrm>
            <a:custGeom>
              <a:avLst/>
              <a:gdLst/>
              <a:ahLst/>
              <a:cxnLst/>
              <a:rect l="l" t="t" r="r" b="b"/>
              <a:pathLst>
                <a:path w="1490" h="3528" extrusionOk="0">
                  <a:moveTo>
                    <a:pt x="0" y="1"/>
                  </a:moveTo>
                  <a:lnTo>
                    <a:pt x="0" y="3527"/>
                  </a:lnTo>
                  <a:lnTo>
                    <a:pt x="1489" y="3527"/>
                  </a:lnTo>
                  <a:lnTo>
                    <a:pt x="14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1" name="Google Shape;39421;p44"/>
            <p:cNvSpPr/>
            <p:nvPr/>
          </p:nvSpPr>
          <p:spPr>
            <a:xfrm>
              <a:off x="1390506" y="2204477"/>
              <a:ext cx="170100" cy="31083"/>
            </a:xfrm>
            <a:custGeom>
              <a:avLst/>
              <a:gdLst/>
              <a:ahLst/>
              <a:cxnLst/>
              <a:rect l="l" t="t" r="r" b="b"/>
              <a:pathLst>
                <a:path w="3010" h="550" extrusionOk="0">
                  <a:moveTo>
                    <a:pt x="2994" y="1"/>
                  </a:moveTo>
                  <a:lnTo>
                    <a:pt x="0" y="16"/>
                  </a:lnTo>
                  <a:lnTo>
                    <a:pt x="0" y="549"/>
                  </a:lnTo>
                  <a:lnTo>
                    <a:pt x="3010" y="534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2" name="Google Shape;39422;p44"/>
            <p:cNvSpPr/>
            <p:nvPr/>
          </p:nvSpPr>
          <p:spPr>
            <a:xfrm>
              <a:off x="3356092" y="2278001"/>
              <a:ext cx="34585" cy="39900"/>
            </a:xfrm>
            <a:custGeom>
              <a:avLst/>
              <a:gdLst/>
              <a:ahLst/>
              <a:cxnLst/>
              <a:rect l="l" t="t" r="r" b="b"/>
              <a:pathLst>
                <a:path w="612" h="706" extrusionOk="0">
                  <a:moveTo>
                    <a:pt x="314" y="1"/>
                  </a:moveTo>
                  <a:cubicBezTo>
                    <a:pt x="142" y="1"/>
                    <a:pt x="1" y="157"/>
                    <a:pt x="1" y="361"/>
                  </a:cubicBezTo>
                  <a:cubicBezTo>
                    <a:pt x="1" y="549"/>
                    <a:pt x="142" y="706"/>
                    <a:pt x="314" y="706"/>
                  </a:cubicBezTo>
                  <a:cubicBezTo>
                    <a:pt x="487" y="706"/>
                    <a:pt x="612" y="549"/>
                    <a:pt x="612" y="361"/>
                  </a:cubicBezTo>
                  <a:cubicBezTo>
                    <a:pt x="612" y="157"/>
                    <a:pt x="487" y="1"/>
                    <a:pt x="314" y="1"/>
                  </a:cubicBezTo>
                  <a:close/>
                </a:path>
              </a:pathLst>
            </a:custGeom>
            <a:solidFill>
              <a:srgbClr val="B23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3" name="Google Shape;39423;p44"/>
            <p:cNvSpPr/>
            <p:nvPr/>
          </p:nvSpPr>
          <p:spPr>
            <a:xfrm>
              <a:off x="3568694" y="2278001"/>
              <a:ext cx="34585" cy="39900"/>
            </a:xfrm>
            <a:custGeom>
              <a:avLst/>
              <a:gdLst/>
              <a:ahLst/>
              <a:cxnLst/>
              <a:rect l="l" t="t" r="r" b="b"/>
              <a:pathLst>
                <a:path w="612" h="706" extrusionOk="0">
                  <a:moveTo>
                    <a:pt x="298" y="1"/>
                  </a:moveTo>
                  <a:cubicBezTo>
                    <a:pt x="142" y="1"/>
                    <a:pt x="0" y="157"/>
                    <a:pt x="0" y="361"/>
                  </a:cubicBezTo>
                  <a:cubicBezTo>
                    <a:pt x="0" y="549"/>
                    <a:pt x="142" y="706"/>
                    <a:pt x="298" y="706"/>
                  </a:cubicBezTo>
                  <a:cubicBezTo>
                    <a:pt x="471" y="706"/>
                    <a:pt x="612" y="549"/>
                    <a:pt x="612" y="361"/>
                  </a:cubicBezTo>
                  <a:cubicBezTo>
                    <a:pt x="612" y="157"/>
                    <a:pt x="471" y="1"/>
                    <a:pt x="298" y="1"/>
                  </a:cubicBezTo>
                  <a:close/>
                </a:path>
              </a:pathLst>
            </a:custGeom>
            <a:solidFill>
              <a:srgbClr val="B23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4" name="Google Shape;39424;p44"/>
            <p:cNvSpPr/>
            <p:nvPr/>
          </p:nvSpPr>
          <p:spPr>
            <a:xfrm>
              <a:off x="1348855" y="2276249"/>
              <a:ext cx="33737" cy="39900"/>
            </a:xfrm>
            <a:custGeom>
              <a:avLst/>
              <a:gdLst/>
              <a:ahLst/>
              <a:cxnLst/>
              <a:rect l="l" t="t" r="r" b="b"/>
              <a:pathLst>
                <a:path w="597" h="706" extrusionOk="0">
                  <a:moveTo>
                    <a:pt x="298" y="0"/>
                  </a:moveTo>
                  <a:cubicBezTo>
                    <a:pt x="126" y="0"/>
                    <a:pt x="1" y="157"/>
                    <a:pt x="1" y="345"/>
                  </a:cubicBezTo>
                  <a:cubicBezTo>
                    <a:pt x="1" y="549"/>
                    <a:pt x="126" y="706"/>
                    <a:pt x="298" y="706"/>
                  </a:cubicBezTo>
                  <a:cubicBezTo>
                    <a:pt x="471" y="706"/>
                    <a:pt x="596" y="549"/>
                    <a:pt x="596" y="345"/>
                  </a:cubicBezTo>
                  <a:cubicBezTo>
                    <a:pt x="596" y="157"/>
                    <a:pt x="471" y="0"/>
                    <a:pt x="298" y="0"/>
                  </a:cubicBezTo>
                  <a:close/>
                </a:path>
              </a:pathLst>
            </a:custGeom>
            <a:solidFill>
              <a:srgbClr val="B23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5" name="Google Shape;39425;p44"/>
            <p:cNvSpPr/>
            <p:nvPr/>
          </p:nvSpPr>
          <p:spPr>
            <a:xfrm>
              <a:off x="1560554" y="2276249"/>
              <a:ext cx="34642" cy="39900"/>
            </a:xfrm>
            <a:custGeom>
              <a:avLst/>
              <a:gdLst/>
              <a:ahLst/>
              <a:cxnLst/>
              <a:rect l="l" t="t" r="r" b="b"/>
              <a:pathLst>
                <a:path w="613" h="706" extrusionOk="0">
                  <a:moveTo>
                    <a:pt x="299" y="0"/>
                  </a:moveTo>
                  <a:cubicBezTo>
                    <a:pt x="142" y="0"/>
                    <a:pt x="1" y="157"/>
                    <a:pt x="1" y="345"/>
                  </a:cubicBezTo>
                  <a:cubicBezTo>
                    <a:pt x="1" y="549"/>
                    <a:pt x="142" y="706"/>
                    <a:pt x="299" y="706"/>
                  </a:cubicBezTo>
                  <a:cubicBezTo>
                    <a:pt x="471" y="706"/>
                    <a:pt x="612" y="549"/>
                    <a:pt x="612" y="345"/>
                  </a:cubicBezTo>
                  <a:cubicBezTo>
                    <a:pt x="612" y="157"/>
                    <a:pt x="471" y="0"/>
                    <a:pt x="299" y="0"/>
                  </a:cubicBezTo>
                  <a:close/>
                </a:path>
              </a:pathLst>
            </a:custGeom>
            <a:solidFill>
              <a:srgbClr val="B23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6" name="Google Shape;39426;p44"/>
            <p:cNvSpPr/>
            <p:nvPr/>
          </p:nvSpPr>
          <p:spPr>
            <a:xfrm>
              <a:off x="230968" y="4568715"/>
              <a:ext cx="4730209" cy="574927"/>
            </a:xfrm>
            <a:custGeom>
              <a:avLst/>
              <a:gdLst/>
              <a:ahLst/>
              <a:cxnLst/>
              <a:rect l="l" t="t" r="r" b="b"/>
              <a:pathLst>
                <a:path w="83702" h="10173" extrusionOk="0">
                  <a:moveTo>
                    <a:pt x="81821" y="0"/>
                  </a:moveTo>
                  <a:lnTo>
                    <a:pt x="59250" y="5925"/>
                  </a:lnTo>
                  <a:lnTo>
                    <a:pt x="40770" y="9468"/>
                  </a:lnTo>
                  <a:lnTo>
                    <a:pt x="502" y="455"/>
                  </a:lnTo>
                  <a:lnTo>
                    <a:pt x="1" y="10173"/>
                  </a:lnTo>
                  <a:lnTo>
                    <a:pt x="83702" y="10173"/>
                  </a:lnTo>
                  <a:lnTo>
                    <a:pt x="818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7" name="Google Shape;39427;p44"/>
            <p:cNvSpPr/>
            <p:nvPr/>
          </p:nvSpPr>
          <p:spPr>
            <a:xfrm>
              <a:off x="3502235" y="4568715"/>
              <a:ext cx="1458961" cy="574927"/>
            </a:xfrm>
            <a:custGeom>
              <a:avLst/>
              <a:gdLst/>
              <a:ahLst/>
              <a:cxnLst/>
              <a:rect l="l" t="t" r="r" b="b"/>
              <a:pathLst>
                <a:path w="25817" h="10173" extrusionOk="0">
                  <a:moveTo>
                    <a:pt x="23685" y="0"/>
                  </a:moveTo>
                  <a:lnTo>
                    <a:pt x="1239" y="5957"/>
                  </a:lnTo>
                  <a:cubicBezTo>
                    <a:pt x="1114" y="7399"/>
                    <a:pt x="691" y="8809"/>
                    <a:pt x="1" y="10173"/>
                  </a:cubicBezTo>
                  <a:lnTo>
                    <a:pt x="25817" y="10173"/>
                  </a:lnTo>
                  <a:lnTo>
                    <a:pt x="23685" y="0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8" name="Google Shape;39428;p44"/>
            <p:cNvSpPr/>
            <p:nvPr/>
          </p:nvSpPr>
          <p:spPr>
            <a:xfrm>
              <a:off x="207967" y="4554530"/>
              <a:ext cx="1531522" cy="589112"/>
            </a:xfrm>
            <a:custGeom>
              <a:avLst/>
              <a:gdLst/>
              <a:ahLst/>
              <a:cxnLst/>
              <a:rect l="l" t="t" r="r" b="b"/>
              <a:pathLst>
                <a:path w="27101" h="10424" extrusionOk="0">
                  <a:moveTo>
                    <a:pt x="549" y="1"/>
                  </a:moveTo>
                  <a:lnTo>
                    <a:pt x="0" y="10424"/>
                  </a:lnTo>
                  <a:lnTo>
                    <a:pt x="27101" y="10424"/>
                  </a:lnTo>
                  <a:lnTo>
                    <a:pt x="549" y="1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9" name="Google Shape;39429;p44"/>
            <p:cNvSpPr/>
            <p:nvPr/>
          </p:nvSpPr>
          <p:spPr>
            <a:xfrm>
              <a:off x="794348" y="4998329"/>
              <a:ext cx="932781" cy="139988"/>
            </a:xfrm>
            <a:custGeom>
              <a:avLst/>
              <a:gdLst/>
              <a:ahLst/>
              <a:cxnLst/>
              <a:rect l="l" t="t" r="r" b="b"/>
              <a:pathLst>
                <a:path w="16506" h="2477" extrusionOk="0">
                  <a:moveTo>
                    <a:pt x="10142" y="0"/>
                  </a:moveTo>
                  <a:lnTo>
                    <a:pt x="1" y="2477"/>
                  </a:lnTo>
                  <a:lnTo>
                    <a:pt x="16506" y="2477"/>
                  </a:lnTo>
                  <a:lnTo>
                    <a:pt x="10142" y="0"/>
                  </a:lnTo>
                  <a:close/>
                </a:path>
              </a:pathLst>
            </a:custGeom>
            <a:solidFill>
              <a:srgbClr val="FFFFFF">
                <a:alpha val="13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0" name="Google Shape;39430;p44"/>
            <p:cNvSpPr/>
            <p:nvPr/>
          </p:nvSpPr>
          <p:spPr>
            <a:xfrm>
              <a:off x="1509183" y="5015170"/>
              <a:ext cx="274651" cy="123146"/>
            </a:xfrm>
            <a:custGeom>
              <a:avLst/>
              <a:gdLst/>
              <a:ahLst/>
              <a:cxnLst/>
              <a:rect l="l" t="t" r="r" b="b"/>
              <a:pathLst>
                <a:path w="4860" h="2179" extrusionOk="0">
                  <a:moveTo>
                    <a:pt x="2994" y="0"/>
                  </a:moveTo>
                  <a:lnTo>
                    <a:pt x="1" y="2179"/>
                  </a:lnTo>
                  <a:lnTo>
                    <a:pt x="4860" y="2179"/>
                  </a:lnTo>
                  <a:lnTo>
                    <a:pt x="2994" y="0"/>
                  </a:lnTo>
                  <a:close/>
                </a:path>
              </a:pathLst>
            </a:custGeom>
            <a:solidFill>
              <a:srgbClr val="191919">
                <a:alpha val="2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431" name="Google Shape;39431;p44"/>
            <p:cNvGrpSpPr/>
            <p:nvPr/>
          </p:nvGrpSpPr>
          <p:grpSpPr>
            <a:xfrm>
              <a:off x="-164587" y="1798490"/>
              <a:ext cx="5301695" cy="2865026"/>
              <a:chOff x="3881000" y="975825"/>
              <a:chExt cx="2345400" cy="1267375"/>
            </a:xfrm>
          </p:grpSpPr>
          <p:sp>
            <p:nvSpPr>
              <p:cNvPr id="39432" name="Google Shape;39432;p44"/>
              <p:cNvSpPr/>
              <p:nvPr/>
            </p:nvSpPr>
            <p:spPr>
              <a:xfrm>
                <a:off x="3881000" y="1100200"/>
                <a:ext cx="2345400" cy="1143000"/>
              </a:xfrm>
              <a:custGeom>
                <a:avLst/>
                <a:gdLst/>
                <a:ahLst/>
                <a:cxnLst/>
                <a:rect l="l" t="t" r="r" b="b"/>
                <a:pathLst>
                  <a:path w="93816" h="45720" extrusionOk="0">
                    <a:moveTo>
                      <a:pt x="77279" y="1"/>
                    </a:moveTo>
                    <a:lnTo>
                      <a:pt x="76605" y="1192"/>
                    </a:lnTo>
                    <a:cubicBezTo>
                      <a:pt x="80179" y="3465"/>
                      <a:pt x="87938" y="14656"/>
                      <a:pt x="74505" y="21851"/>
                    </a:cubicBezTo>
                    <a:cubicBezTo>
                      <a:pt x="73144" y="22581"/>
                      <a:pt x="71772" y="22900"/>
                      <a:pt x="70398" y="22900"/>
                    </a:cubicBezTo>
                    <a:cubicBezTo>
                      <a:pt x="60957" y="22900"/>
                      <a:pt x="51443" y="7830"/>
                      <a:pt x="44966" y="7830"/>
                    </a:cubicBezTo>
                    <a:cubicBezTo>
                      <a:pt x="44321" y="7830"/>
                      <a:pt x="43706" y="7980"/>
                      <a:pt x="43125" y="8308"/>
                    </a:cubicBezTo>
                    <a:cubicBezTo>
                      <a:pt x="35805" y="12446"/>
                      <a:pt x="43736" y="25299"/>
                      <a:pt x="36557" y="27791"/>
                    </a:cubicBezTo>
                    <a:cubicBezTo>
                      <a:pt x="36078" y="27958"/>
                      <a:pt x="35587" y="28034"/>
                      <a:pt x="35084" y="28034"/>
                    </a:cubicBezTo>
                    <a:cubicBezTo>
                      <a:pt x="29848" y="28034"/>
                      <a:pt x="23396" y="19775"/>
                      <a:pt x="16697" y="19775"/>
                    </a:cubicBezTo>
                    <a:cubicBezTo>
                      <a:pt x="14368" y="19775"/>
                      <a:pt x="12009" y="20773"/>
                      <a:pt x="9660" y="23465"/>
                    </a:cubicBezTo>
                    <a:cubicBezTo>
                      <a:pt x="1" y="34511"/>
                      <a:pt x="15591" y="45719"/>
                      <a:pt x="21769" y="45719"/>
                    </a:cubicBezTo>
                    <a:cubicBezTo>
                      <a:pt x="21946" y="45719"/>
                      <a:pt x="22117" y="45710"/>
                      <a:pt x="22278" y="45691"/>
                    </a:cubicBezTo>
                    <a:cubicBezTo>
                      <a:pt x="12200" y="43152"/>
                      <a:pt x="3986" y="32619"/>
                      <a:pt x="11839" y="25753"/>
                    </a:cubicBezTo>
                    <a:cubicBezTo>
                      <a:pt x="13731" y="24101"/>
                      <a:pt x="15552" y="23464"/>
                      <a:pt x="17326" y="23464"/>
                    </a:cubicBezTo>
                    <a:cubicBezTo>
                      <a:pt x="23323" y="23464"/>
                      <a:pt x="28789" y="30742"/>
                      <a:pt x="34662" y="30742"/>
                    </a:cubicBezTo>
                    <a:cubicBezTo>
                      <a:pt x="35360" y="30742"/>
                      <a:pt x="36065" y="30639"/>
                      <a:pt x="36777" y="30409"/>
                    </a:cubicBezTo>
                    <a:cubicBezTo>
                      <a:pt x="48297" y="26678"/>
                      <a:pt x="39896" y="16396"/>
                      <a:pt x="44802" y="13183"/>
                    </a:cubicBezTo>
                    <a:cubicBezTo>
                      <a:pt x="44987" y="13061"/>
                      <a:pt x="45198" y="13004"/>
                      <a:pt x="45432" y="13004"/>
                    </a:cubicBezTo>
                    <a:cubicBezTo>
                      <a:pt x="48962" y="13004"/>
                      <a:pt x="57934" y="25968"/>
                      <a:pt x="68485" y="25968"/>
                    </a:cubicBezTo>
                    <a:cubicBezTo>
                      <a:pt x="70571" y="25968"/>
                      <a:pt x="72718" y="25462"/>
                      <a:pt x="74897" y="24249"/>
                    </a:cubicBezTo>
                    <a:cubicBezTo>
                      <a:pt x="93815" y="13716"/>
                      <a:pt x="77280" y="1"/>
                      <a:pt x="772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3" name="Google Shape;39433;p44"/>
              <p:cNvSpPr/>
              <p:nvPr/>
            </p:nvSpPr>
            <p:spPr>
              <a:xfrm>
                <a:off x="5601650" y="975825"/>
                <a:ext cx="326550" cy="252550"/>
              </a:xfrm>
              <a:custGeom>
                <a:avLst/>
                <a:gdLst/>
                <a:ahLst/>
                <a:cxnLst/>
                <a:rect l="l" t="t" r="r" b="b"/>
                <a:pathLst>
                  <a:path w="13062" h="10102" extrusionOk="0">
                    <a:moveTo>
                      <a:pt x="1901" y="0"/>
                    </a:moveTo>
                    <a:cubicBezTo>
                      <a:pt x="1866" y="0"/>
                      <a:pt x="1840" y="7"/>
                      <a:pt x="1823" y="22"/>
                    </a:cubicBezTo>
                    <a:cubicBezTo>
                      <a:pt x="1745" y="85"/>
                      <a:pt x="1588" y="226"/>
                      <a:pt x="1478" y="414"/>
                    </a:cubicBezTo>
                    <a:cubicBezTo>
                      <a:pt x="1444" y="399"/>
                      <a:pt x="1395" y="389"/>
                      <a:pt x="1337" y="389"/>
                    </a:cubicBezTo>
                    <a:cubicBezTo>
                      <a:pt x="912" y="389"/>
                      <a:pt x="1" y="901"/>
                      <a:pt x="883" y="3533"/>
                    </a:cubicBezTo>
                    <a:lnTo>
                      <a:pt x="977" y="3204"/>
                    </a:lnTo>
                    <a:lnTo>
                      <a:pt x="1086" y="3769"/>
                    </a:lnTo>
                    <a:cubicBezTo>
                      <a:pt x="1086" y="3769"/>
                      <a:pt x="1186" y="3407"/>
                      <a:pt x="1286" y="3407"/>
                    </a:cubicBezTo>
                    <a:cubicBezTo>
                      <a:pt x="1298" y="3407"/>
                      <a:pt x="1310" y="3412"/>
                      <a:pt x="1321" y="3424"/>
                    </a:cubicBezTo>
                    <a:cubicBezTo>
                      <a:pt x="1416" y="3518"/>
                      <a:pt x="1400" y="4411"/>
                      <a:pt x="2043" y="5352"/>
                    </a:cubicBezTo>
                    <a:cubicBezTo>
                      <a:pt x="2043" y="5352"/>
                      <a:pt x="2043" y="5367"/>
                      <a:pt x="2058" y="5367"/>
                    </a:cubicBezTo>
                    <a:cubicBezTo>
                      <a:pt x="2090" y="5430"/>
                      <a:pt x="2137" y="5477"/>
                      <a:pt x="2168" y="5540"/>
                    </a:cubicBezTo>
                    <a:cubicBezTo>
                      <a:pt x="2215" y="5602"/>
                      <a:pt x="2278" y="5665"/>
                      <a:pt x="2325" y="5728"/>
                    </a:cubicBezTo>
                    <a:cubicBezTo>
                      <a:pt x="2325" y="5728"/>
                      <a:pt x="1792" y="4317"/>
                      <a:pt x="2043" y="4035"/>
                    </a:cubicBezTo>
                    <a:lnTo>
                      <a:pt x="2043" y="4035"/>
                    </a:lnTo>
                    <a:cubicBezTo>
                      <a:pt x="2043" y="4035"/>
                      <a:pt x="2262" y="4834"/>
                      <a:pt x="2419" y="4960"/>
                    </a:cubicBezTo>
                    <a:cubicBezTo>
                      <a:pt x="2419" y="4960"/>
                      <a:pt x="2340" y="4317"/>
                      <a:pt x="2419" y="4082"/>
                    </a:cubicBezTo>
                    <a:cubicBezTo>
                      <a:pt x="2434" y="4113"/>
                      <a:pt x="2466" y="4129"/>
                      <a:pt x="2481" y="4145"/>
                    </a:cubicBezTo>
                    <a:cubicBezTo>
                      <a:pt x="2544" y="4349"/>
                      <a:pt x="2669" y="4709"/>
                      <a:pt x="2858" y="4866"/>
                    </a:cubicBezTo>
                    <a:lnTo>
                      <a:pt x="2873" y="4521"/>
                    </a:lnTo>
                    <a:lnTo>
                      <a:pt x="2873" y="4521"/>
                    </a:lnTo>
                    <a:cubicBezTo>
                      <a:pt x="3343" y="5054"/>
                      <a:pt x="3359" y="5508"/>
                      <a:pt x="2481" y="6104"/>
                    </a:cubicBezTo>
                    <a:cubicBezTo>
                      <a:pt x="2622" y="6057"/>
                      <a:pt x="3594" y="5602"/>
                      <a:pt x="3187" y="4725"/>
                    </a:cubicBezTo>
                    <a:cubicBezTo>
                      <a:pt x="3234" y="4631"/>
                      <a:pt x="3281" y="4537"/>
                      <a:pt x="3328" y="4521"/>
                    </a:cubicBezTo>
                    <a:cubicBezTo>
                      <a:pt x="3330" y="4521"/>
                      <a:pt x="3331" y="4520"/>
                      <a:pt x="3333" y="4520"/>
                    </a:cubicBezTo>
                    <a:cubicBezTo>
                      <a:pt x="3419" y="4520"/>
                      <a:pt x="3694" y="4856"/>
                      <a:pt x="3939" y="5132"/>
                    </a:cubicBezTo>
                    <a:cubicBezTo>
                      <a:pt x="3923" y="5164"/>
                      <a:pt x="3923" y="5179"/>
                      <a:pt x="3908" y="5195"/>
                    </a:cubicBezTo>
                    <a:cubicBezTo>
                      <a:pt x="2999" y="7593"/>
                      <a:pt x="5209" y="8079"/>
                      <a:pt x="5475" y="8110"/>
                    </a:cubicBezTo>
                    <a:cubicBezTo>
                      <a:pt x="3688" y="7436"/>
                      <a:pt x="3720" y="6637"/>
                      <a:pt x="4159" y="5383"/>
                    </a:cubicBezTo>
                    <a:lnTo>
                      <a:pt x="4159" y="5383"/>
                    </a:lnTo>
                    <a:cubicBezTo>
                      <a:pt x="4174" y="5414"/>
                      <a:pt x="4206" y="5430"/>
                      <a:pt x="4221" y="5446"/>
                    </a:cubicBezTo>
                    <a:cubicBezTo>
                      <a:pt x="4221" y="5446"/>
                      <a:pt x="4206" y="5399"/>
                      <a:pt x="4174" y="5336"/>
                    </a:cubicBezTo>
                    <a:cubicBezTo>
                      <a:pt x="4174" y="5305"/>
                      <a:pt x="4190" y="5273"/>
                      <a:pt x="4206" y="5226"/>
                    </a:cubicBezTo>
                    <a:cubicBezTo>
                      <a:pt x="4237" y="5164"/>
                      <a:pt x="4253" y="5085"/>
                      <a:pt x="4268" y="5023"/>
                    </a:cubicBezTo>
                    <a:cubicBezTo>
                      <a:pt x="4410" y="5122"/>
                      <a:pt x="4564" y="5246"/>
                      <a:pt x="4697" y="5246"/>
                    </a:cubicBezTo>
                    <a:cubicBezTo>
                      <a:pt x="4711" y="5246"/>
                      <a:pt x="4725" y="5245"/>
                      <a:pt x="4738" y="5242"/>
                    </a:cubicBezTo>
                    <a:cubicBezTo>
                      <a:pt x="4629" y="5054"/>
                      <a:pt x="4566" y="4881"/>
                      <a:pt x="4519" y="4693"/>
                    </a:cubicBezTo>
                    <a:lnTo>
                      <a:pt x="4519" y="4693"/>
                    </a:lnTo>
                    <a:cubicBezTo>
                      <a:pt x="4738" y="4787"/>
                      <a:pt x="4942" y="4866"/>
                      <a:pt x="5099" y="4881"/>
                    </a:cubicBezTo>
                    <a:cubicBezTo>
                      <a:pt x="5099" y="4881"/>
                      <a:pt x="5883" y="6057"/>
                      <a:pt x="6118" y="6198"/>
                    </a:cubicBezTo>
                    <a:cubicBezTo>
                      <a:pt x="6212" y="6997"/>
                      <a:pt x="6760" y="7687"/>
                      <a:pt x="6760" y="7687"/>
                    </a:cubicBezTo>
                    <a:cubicBezTo>
                      <a:pt x="6713" y="7436"/>
                      <a:pt x="6917" y="6809"/>
                      <a:pt x="6917" y="6809"/>
                    </a:cubicBezTo>
                    <a:cubicBezTo>
                      <a:pt x="7137" y="8502"/>
                      <a:pt x="7952" y="9019"/>
                      <a:pt x="7952" y="9019"/>
                    </a:cubicBezTo>
                    <a:cubicBezTo>
                      <a:pt x="7842" y="8800"/>
                      <a:pt x="7826" y="8581"/>
                      <a:pt x="7842" y="8393"/>
                    </a:cubicBezTo>
                    <a:cubicBezTo>
                      <a:pt x="7889" y="8126"/>
                      <a:pt x="8061" y="7954"/>
                      <a:pt x="8061" y="7954"/>
                    </a:cubicBezTo>
                    <a:cubicBezTo>
                      <a:pt x="8688" y="9098"/>
                      <a:pt x="9174" y="9333"/>
                      <a:pt x="9174" y="9333"/>
                    </a:cubicBezTo>
                    <a:cubicBezTo>
                      <a:pt x="9174" y="9317"/>
                      <a:pt x="9174" y="9286"/>
                      <a:pt x="9159" y="9255"/>
                    </a:cubicBezTo>
                    <a:cubicBezTo>
                      <a:pt x="9080" y="8706"/>
                      <a:pt x="9080" y="7907"/>
                      <a:pt x="9080" y="7907"/>
                    </a:cubicBezTo>
                    <a:lnTo>
                      <a:pt x="9080" y="7907"/>
                    </a:lnTo>
                    <a:cubicBezTo>
                      <a:pt x="9456" y="8643"/>
                      <a:pt x="10585" y="9474"/>
                      <a:pt x="10585" y="9474"/>
                    </a:cubicBezTo>
                    <a:cubicBezTo>
                      <a:pt x="10162" y="8831"/>
                      <a:pt x="10413" y="8220"/>
                      <a:pt x="10413" y="8220"/>
                    </a:cubicBezTo>
                    <a:lnTo>
                      <a:pt x="10413" y="8220"/>
                    </a:lnTo>
                    <a:cubicBezTo>
                      <a:pt x="10710" y="8502"/>
                      <a:pt x="11416" y="10101"/>
                      <a:pt x="11416" y="10101"/>
                    </a:cubicBezTo>
                    <a:cubicBezTo>
                      <a:pt x="11369" y="9741"/>
                      <a:pt x="11149" y="8299"/>
                      <a:pt x="11149" y="8298"/>
                    </a:cubicBezTo>
                    <a:lnTo>
                      <a:pt x="11149" y="8298"/>
                    </a:lnTo>
                    <a:cubicBezTo>
                      <a:pt x="11729" y="8941"/>
                      <a:pt x="12168" y="10023"/>
                      <a:pt x="12168" y="10023"/>
                    </a:cubicBezTo>
                    <a:cubicBezTo>
                      <a:pt x="12168" y="9960"/>
                      <a:pt x="12168" y="9897"/>
                      <a:pt x="12152" y="9819"/>
                    </a:cubicBezTo>
                    <a:cubicBezTo>
                      <a:pt x="12152" y="9803"/>
                      <a:pt x="12137" y="9772"/>
                      <a:pt x="12137" y="9741"/>
                    </a:cubicBezTo>
                    <a:cubicBezTo>
                      <a:pt x="12137" y="9693"/>
                      <a:pt x="12121" y="9631"/>
                      <a:pt x="12121" y="9584"/>
                    </a:cubicBezTo>
                    <a:cubicBezTo>
                      <a:pt x="12105" y="9552"/>
                      <a:pt x="12105" y="9521"/>
                      <a:pt x="12105" y="9474"/>
                    </a:cubicBezTo>
                    <a:cubicBezTo>
                      <a:pt x="12090" y="9427"/>
                      <a:pt x="12074" y="9364"/>
                      <a:pt x="12074" y="9302"/>
                    </a:cubicBezTo>
                    <a:cubicBezTo>
                      <a:pt x="12058" y="9270"/>
                      <a:pt x="12058" y="9239"/>
                      <a:pt x="12058" y="9208"/>
                    </a:cubicBezTo>
                    <a:cubicBezTo>
                      <a:pt x="12027" y="9114"/>
                      <a:pt x="12011" y="9019"/>
                      <a:pt x="11996" y="8925"/>
                    </a:cubicBezTo>
                    <a:cubicBezTo>
                      <a:pt x="11996" y="8894"/>
                      <a:pt x="11980" y="8863"/>
                      <a:pt x="11980" y="8831"/>
                    </a:cubicBezTo>
                    <a:cubicBezTo>
                      <a:pt x="11964" y="8753"/>
                      <a:pt x="11949" y="8675"/>
                      <a:pt x="11933" y="8596"/>
                    </a:cubicBezTo>
                    <a:cubicBezTo>
                      <a:pt x="11933" y="8565"/>
                      <a:pt x="11917" y="8534"/>
                      <a:pt x="11917" y="8502"/>
                    </a:cubicBezTo>
                    <a:cubicBezTo>
                      <a:pt x="11902" y="8424"/>
                      <a:pt x="11886" y="8345"/>
                      <a:pt x="11855" y="8267"/>
                    </a:cubicBezTo>
                    <a:cubicBezTo>
                      <a:pt x="11855" y="8251"/>
                      <a:pt x="11855" y="8220"/>
                      <a:pt x="11855" y="8204"/>
                    </a:cubicBezTo>
                    <a:cubicBezTo>
                      <a:pt x="11698" y="7499"/>
                      <a:pt x="11541" y="6872"/>
                      <a:pt x="11541" y="6872"/>
                    </a:cubicBezTo>
                    <a:lnTo>
                      <a:pt x="11541" y="6872"/>
                    </a:lnTo>
                    <a:cubicBezTo>
                      <a:pt x="11729" y="7045"/>
                      <a:pt x="12811" y="8314"/>
                      <a:pt x="12811" y="8314"/>
                    </a:cubicBezTo>
                    <a:cubicBezTo>
                      <a:pt x="12670" y="7437"/>
                      <a:pt x="11463" y="6042"/>
                      <a:pt x="11463" y="6041"/>
                    </a:cubicBezTo>
                    <a:lnTo>
                      <a:pt x="11463" y="6041"/>
                    </a:lnTo>
                    <a:cubicBezTo>
                      <a:pt x="11949" y="6559"/>
                      <a:pt x="13062" y="7076"/>
                      <a:pt x="13062" y="7076"/>
                    </a:cubicBezTo>
                    <a:cubicBezTo>
                      <a:pt x="12623" y="6465"/>
                      <a:pt x="12090" y="5869"/>
                      <a:pt x="12090" y="5869"/>
                    </a:cubicBezTo>
                    <a:lnTo>
                      <a:pt x="12090" y="5869"/>
                    </a:lnTo>
                    <a:cubicBezTo>
                      <a:pt x="12437" y="6025"/>
                      <a:pt x="12757" y="6043"/>
                      <a:pt x="12889" y="6043"/>
                    </a:cubicBezTo>
                    <a:cubicBezTo>
                      <a:pt x="12929" y="6043"/>
                      <a:pt x="12952" y="6041"/>
                      <a:pt x="12952" y="6041"/>
                    </a:cubicBezTo>
                    <a:cubicBezTo>
                      <a:pt x="12576" y="5932"/>
                      <a:pt x="11682" y="4834"/>
                      <a:pt x="10914" y="4051"/>
                    </a:cubicBezTo>
                    <a:lnTo>
                      <a:pt x="10914" y="4051"/>
                    </a:lnTo>
                    <a:cubicBezTo>
                      <a:pt x="11322" y="4145"/>
                      <a:pt x="11635" y="4223"/>
                      <a:pt x="11635" y="4223"/>
                    </a:cubicBezTo>
                    <a:cubicBezTo>
                      <a:pt x="10946" y="3925"/>
                      <a:pt x="10460" y="3220"/>
                      <a:pt x="9848" y="3189"/>
                    </a:cubicBezTo>
                    <a:lnTo>
                      <a:pt x="9692" y="3189"/>
                    </a:lnTo>
                    <a:cubicBezTo>
                      <a:pt x="9018" y="2922"/>
                      <a:pt x="8328" y="2875"/>
                      <a:pt x="7717" y="2687"/>
                    </a:cubicBezTo>
                    <a:cubicBezTo>
                      <a:pt x="6699" y="2051"/>
                      <a:pt x="5999" y="1198"/>
                      <a:pt x="5596" y="1198"/>
                    </a:cubicBezTo>
                    <a:cubicBezTo>
                      <a:pt x="5552" y="1198"/>
                      <a:pt x="5512" y="1208"/>
                      <a:pt x="5475" y="1229"/>
                    </a:cubicBezTo>
                    <a:cubicBezTo>
                      <a:pt x="4989" y="1480"/>
                      <a:pt x="5005" y="1731"/>
                      <a:pt x="5005" y="1731"/>
                    </a:cubicBezTo>
                    <a:cubicBezTo>
                      <a:pt x="5005" y="1731"/>
                      <a:pt x="2444" y="0"/>
                      <a:pt x="19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4" name="Google Shape;39434;p44"/>
              <p:cNvSpPr/>
              <p:nvPr/>
            </p:nvSpPr>
            <p:spPr>
              <a:xfrm>
                <a:off x="5699000" y="1476375"/>
                <a:ext cx="158275" cy="201850"/>
              </a:xfrm>
              <a:custGeom>
                <a:avLst/>
                <a:gdLst/>
                <a:ahLst/>
                <a:cxnLst/>
                <a:rect l="l" t="t" r="r" b="b"/>
                <a:pathLst>
                  <a:path w="6331" h="8074" extrusionOk="0">
                    <a:moveTo>
                      <a:pt x="4497" y="1"/>
                    </a:moveTo>
                    <a:lnTo>
                      <a:pt x="4497" y="1"/>
                    </a:lnTo>
                    <a:cubicBezTo>
                      <a:pt x="4622" y="111"/>
                      <a:pt x="4732" y="596"/>
                      <a:pt x="4747" y="769"/>
                    </a:cubicBezTo>
                    <a:cubicBezTo>
                      <a:pt x="4638" y="894"/>
                      <a:pt x="4512" y="1145"/>
                      <a:pt x="4481" y="1317"/>
                    </a:cubicBezTo>
                    <a:cubicBezTo>
                      <a:pt x="4277" y="1349"/>
                      <a:pt x="4042" y="1490"/>
                      <a:pt x="3854" y="1803"/>
                    </a:cubicBezTo>
                    <a:cubicBezTo>
                      <a:pt x="3750" y="1778"/>
                      <a:pt x="3647" y="1766"/>
                      <a:pt x="3551" y="1766"/>
                    </a:cubicBezTo>
                    <a:cubicBezTo>
                      <a:pt x="3473" y="1766"/>
                      <a:pt x="3400" y="1774"/>
                      <a:pt x="3337" y="1788"/>
                    </a:cubicBezTo>
                    <a:cubicBezTo>
                      <a:pt x="3102" y="1694"/>
                      <a:pt x="2584" y="1443"/>
                      <a:pt x="2522" y="1302"/>
                    </a:cubicBezTo>
                    <a:lnTo>
                      <a:pt x="2522" y="1302"/>
                    </a:lnTo>
                    <a:cubicBezTo>
                      <a:pt x="2522" y="1302"/>
                      <a:pt x="2600" y="1772"/>
                      <a:pt x="3086" y="2007"/>
                    </a:cubicBezTo>
                    <a:cubicBezTo>
                      <a:pt x="3149" y="2086"/>
                      <a:pt x="3399" y="2180"/>
                      <a:pt x="3635" y="2211"/>
                    </a:cubicBezTo>
                    <a:cubicBezTo>
                      <a:pt x="2584" y="2211"/>
                      <a:pt x="390" y="3778"/>
                      <a:pt x="641" y="4405"/>
                    </a:cubicBezTo>
                    <a:cubicBezTo>
                      <a:pt x="406" y="5390"/>
                      <a:pt x="0" y="8073"/>
                      <a:pt x="1117" y="8073"/>
                    </a:cubicBezTo>
                    <a:cubicBezTo>
                      <a:pt x="1120" y="8073"/>
                      <a:pt x="1123" y="8073"/>
                      <a:pt x="1127" y="8073"/>
                    </a:cubicBezTo>
                    <a:cubicBezTo>
                      <a:pt x="1174" y="8073"/>
                      <a:pt x="1221" y="8057"/>
                      <a:pt x="1283" y="8042"/>
                    </a:cubicBezTo>
                    <a:lnTo>
                      <a:pt x="1299" y="8042"/>
                    </a:lnTo>
                    <a:cubicBezTo>
                      <a:pt x="1346" y="8026"/>
                      <a:pt x="1424" y="8010"/>
                      <a:pt x="1487" y="7979"/>
                    </a:cubicBezTo>
                    <a:cubicBezTo>
                      <a:pt x="2334" y="7634"/>
                      <a:pt x="3791" y="6349"/>
                      <a:pt x="2678" y="4609"/>
                    </a:cubicBezTo>
                    <a:cubicBezTo>
                      <a:pt x="2600" y="3841"/>
                      <a:pt x="3352" y="3230"/>
                      <a:pt x="3776" y="2807"/>
                    </a:cubicBezTo>
                    <a:cubicBezTo>
                      <a:pt x="3838" y="2838"/>
                      <a:pt x="3917" y="2838"/>
                      <a:pt x="4026" y="2838"/>
                    </a:cubicBezTo>
                    <a:cubicBezTo>
                      <a:pt x="4544" y="2807"/>
                      <a:pt x="5343" y="2509"/>
                      <a:pt x="5547" y="2258"/>
                    </a:cubicBezTo>
                    <a:cubicBezTo>
                      <a:pt x="5735" y="2164"/>
                      <a:pt x="5876" y="2023"/>
                      <a:pt x="5954" y="1882"/>
                    </a:cubicBezTo>
                    <a:cubicBezTo>
                      <a:pt x="6330" y="1709"/>
                      <a:pt x="6236" y="1130"/>
                      <a:pt x="6236" y="1129"/>
                    </a:cubicBezTo>
                    <a:lnTo>
                      <a:pt x="6236" y="1129"/>
                    </a:lnTo>
                    <a:cubicBezTo>
                      <a:pt x="6221" y="1239"/>
                      <a:pt x="6017" y="1443"/>
                      <a:pt x="5876" y="1553"/>
                    </a:cubicBezTo>
                    <a:cubicBezTo>
                      <a:pt x="5751" y="1568"/>
                      <a:pt x="5578" y="1647"/>
                      <a:pt x="5437" y="1741"/>
                    </a:cubicBezTo>
                    <a:cubicBezTo>
                      <a:pt x="5562" y="1615"/>
                      <a:pt x="5625" y="1459"/>
                      <a:pt x="5657" y="1333"/>
                    </a:cubicBezTo>
                    <a:cubicBezTo>
                      <a:pt x="5923" y="941"/>
                      <a:pt x="5453" y="377"/>
                      <a:pt x="5453" y="377"/>
                    </a:cubicBezTo>
                    <a:lnTo>
                      <a:pt x="5453" y="377"/>
                    </a:lnTo>
                    <a:cubicBezTo>
                      <a:pt x="5515" y="502"/>
                      <a:pt x="5484" y="847"/>
                      <a:pt x="5437" y="1051"/>
                    </a:cubicBezTo>
                    <a:cubicBezTo>
                      <a:pt x="5296" y="1129"/>
                      <a:pt x="5139" y="1302"/>
                      <a:pt x="5045" y="1459"/>
                    </a:cubicBezTo>
                    <a:cubicBezTo>
                      <a:pt x="5014" y="1443"/>
                      <a:pt x="4983" y="1427"/>
                      <a:pt x="4951" y="1396"/>
                    </a:cubicBezTo>
                    <a:cubicBezTo>
                      <a:pt x="5030" y="1223"/>
                      <a:pt x="5045" y="1020"/>
                      <a:pt x="5030" y="863"/>
                    </a:cubicBezTo>
                    <a:cubicBezTo>
                      <a:pt x="5108" y="377"/>
                      <a:pt x="4497" y="1"/>
                      <a:pt x="44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5" name="Google Shape;39435;p44"/>
              <p:cNvSpPr/>
              <p:nvPr/>
            </p:nvSpPr>
            <p:spPr>
              <a:xfrm>
                <a:off x="5736550" y="1577475"/>
                <a:ext cx="240250" cy="90250"/>
              </a:xfrm>
              <a:custGeom>
                <a:avLst/>
                <a:gdLst/>
                <a:ahLst/>
                <a:cxnLst/>
                <a:rect l="l" t="t" r="r" b="b"/>
                <a:pathLst>
                  <a:path w="9610" h="3610" extrusionOk="0">
                    <a:moveTo>
                      <a:pt x="6898" y="1"/>
                    </a:moveTo>
                    <a:lnTo>
                      <a:pt x="6898" y="1"/>
                    </a:lnTo>
                    <a:cubicBezTo>
                      <a:pt x="6897" y="1"/>
                      <a:pt x="6584" y="361"/>
                      <a:pt x="6741" y="879"/>
                    </a:cubicBezTo>
                    <a:cubicBezTo>
                      <a:pt x="6725" y="988"/>
                      <a:pt x="6835" y="1223"/>
                      <a:pt x="6960" y="1427"/>
                    </a:cubicBezTo>
                    <a:cubicBezTo>
                      <a:pt x="6417" y="813"/>
                      <a:pt x="4753" y="235"/>
                      <a:pt x="3838" y="235"/>
                    </a:cubicBezTo>
                    <a:cubicBezTo>
                      <a:pt x="3538" y="235"/>
                      <a:pt x="3319" y="297"/>
                      <a:pt x="3245" y="440"/>
                    </a:cubicBezTo>
                    <a:cubicBezTo>
                      <a:pt x="2336" y="863"/>
                      <a:pt x="1" y="2164"/>
                      <a:pt x="800" y="3026"/>
                    </a:cubicBezTo>
                    <a:cubicBezTo>
                      <a:pt x="832" y="3057"/>
                      <a:pt x="879" y="3104"/>
                      <a:pt x="926" y="3136"/>
                    </a:cubicBezTo>
                    <a:lnTo>
                      <a:pt x="941" y="3136"/>
                    </a:lnTo>
                    <a:cubicBezTo>
                      <a:pt x="988" y="3183"/>
                      <a:pt x="1051" y="3214"/>
                      <a:pt x="1114" y="3261"/>
                    </a:cubicBezTo>
                    <a:lnTo>
                      <a:pt x="1129" y="3261"/>
                    </a:lnTo>
                    <a:cubicBezTo>
                      <a:pt x="1471" y="3442"/>
                      <a:pt x="2007" y="3609"/>
                      <a:pt x="2557" y="3609"/>
                    </a:cubicBezTo>
                    <a:cubicBezTo>
                      <a:pt x="3344" y="3609"/>
                      <a:pt x="4161" y="3267"/>
                      <a:pt x="4484" y="2133"/>
                    </a:cubicBezTo>
                    <a:cubicBezTo>
                      <a:pt x="4757" y="1867"/>
                      <a:pt x="5147" y="1791"/>
                      <a:pt x="5543" y="1791"/>
                    </a:cubicBezTo>
                    <a:cubicBezTo>
                      <a:pt x="5919" y="1791"/>
                      <a:pt x="6302" y="1859"/>
                      <a:pt x="6600" y="1897"/>
                    </a:cubicBezTo>
                    <a:cubicBezTo>
                      <a:pt x="6631" y="1960"/>
                      <a:pt x="6678" y="2038"/>
                      <a:pt x="6756" y="2117"/>
                    </a:cubicBezTo>
                    <a:cubicBezTo>
                      <a:pt x="7133" y="2493"/>
                      <a:pt x="7916" y="2932"/>
                      <a:pt x="8246" y="2932"/>
                    </a:cubicBezTo>
                    <a:cubicBezTo>
                      <a:pt x="8398" y="3002"/>
                      <a:pt x="8551" y="3038"/>
                      <a:pt x="8691" y="3038"/>
                    </a:cubicBezTo>
                    <a:cubicBezTo>
                      <a:pt x="8737" y="3038"/>
                      <a:pt x="8782" y="3034"/>
                      <a:pt x="8825" y="3026"/>
                    </a:cubicBezTo>
                    <a:cubicBezTo>
                      <a:pt x="8894" y="3060"/>
                      <a:pt x="8963" y="3074"/>
                      <a:pt x="9030" y="3074"/>
                    </a:cubicBezTo>
                    <a:cubicBezTo>
                      <a:pt x="9331" y="3074"/>
                      <a:pt x="9593" y="2791"/>
                      <a:pt x="9593" y="2791"/>
                    </a:cubicBezTo>
                    <a:lnTo>
                      <a:pt x="9593" y="2791"/>
                    </a:lnTo>
                    <a:cubicBezTo>
                      <a:pt x="9561" y="2813"/>
                      <a:pt x="9504" y="2821"/>
                      <a:pt x="9436" y="2821"/>
                    </a:cubicBezTo>
                    <a:cubicBezTo>
                      <a:pt x="9307" y="2821"/>
                      <a:pt x="9137" y="2790"/>
                      <a:pt x="9014" y="2760"/>
                    </a:cubicBezTo>
                    <a:cubicBezTo>
                      <a:pt x="8919" y="2681"/>
                      <a:pt x="8747" y="2603"/>
                      <a:pt x="8575" y="2540"/>
                    </a:cubicBezTo>
                    <a:lnTo>
                      <a:pt x="8575" y="2540"/>
                    </a:lnTo>
                    <a:cubicBezTo>
                      <a:pt x="8604" y="2543"/>
                      <a:pt x="8633" y="2544"/>
                      <a:pt x="8662" y="2544"/>
                    </a:cubicBezTo>
                    <a:cubicBezTo>
                      <a:pt x="8800" y="2544"/>
                      <a:pt x="8925" y="2514"/>
                      <a:pt x="9029" y="2462"/>
                    </a:cubicBezTo>
                    <a:cubicBezTo>
                      <a:pt x="9515" y="2430"/>
                      <a:pt x="9609" y="1725"/>
                      <a:pt x="9609" y="1725"/>
                    </a:cubicBezTo>
                    <a:lnTo>
                      <a:pt x="9609" y="1725"/>
                    </a:lnTo>
                    <a:cubicBezTo>
                      <a:pt x="9562" y="1850"/>
                      <a:pt x="9280" y="2038"/>
                      <a:pt x="9092" y="2117"/>
                    </a:cubicBezTo>
                    <a:cubicBezTo>
                      <a:pt x="8979" y="2083"/>
                      <a:pt x="8817" y="2057"/>
                      <a:pt x="8671" y="2057"/>
                    </a:cubicBezTo>
                    <a:cubicBezTo>
                      <a:pt x="8614" y="2057"/>
                      <a:pt x="8560" y="2061"/>
                      <a:pt x="8512" y="2070"/>
                    </a:cubicBezTo>
                    <a:cubicBezTo>
                      <a:pt x="8512" y="2023"/>
                      <a:pt x="8496" y="1991"/>
                      <a:pt x="8481" y="1960"/>
                    </a:cubicBezTo>
                    <a:cubicBezTo>
                      <a:pt x="8684" y="1913"/>
                      <a:pt x="8857" y="1803"/>
                      <a:pt x="8951" y="1694"/>
                    </a:cubicBezTo>
                    <a:cubicBezTo>
                      <a:pt x="9374" y="1459"/>
                      <a:pt x="9249" y="753"/>
                      <a:pt x="9249" y="753"/>
                    </a:cubicBezTo>
                    <a:lnTo>
                      <a:pt x="9249" y="753"/>
                    </a:lnTo>
                    <a:cubicBezTo>
                      <a:pt x="9233" y="910"/>
                      <a:pt x="8951" y="1302"/>
                      <a:pt x="8841" y="1412"/>
                    </a:cubicBezTo>
                    <a:cubicBezTo>
                      <a:pt x="8653" y="1412"/>
                      <a:pt x="8387" y="1459"/>
                      <a:pt x="8230" y="1537"/>
                    </a:cubicBezTo>
                    <a:cubicBezTo>
                      <a:pt x="8088" y="1421"/>
                      <a:pt x="7893" y="1337"/>
                      <a:pt x="7619" y="1337"/>
                    </a:cubicBezTo>
                    <a:cubicBezTo>
                      <a:pt x="7560" y="1337"/>
                      <a:pt x="7497" y="1340"/>
                      <a:pt x="7430" y="1349"/>
                    </a:cubicBezTo>
                    <a:cubicBezTo>
                      <a:pt x="7321" y="1176"/>
                      <a:pt x="7195" y="1035"/>
                      <a:pt x="7086" y="941"/>
                    </a:cubicBezTo>
                    <a:cubicBezTo>
                      <a:pt x="6992" y="706"/>
                      <a:pt x="6819" y="142"/>
                      <a:pt x="68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436" name="Google Shape;39436;p44"/>
            <p:cNvSpPr/>
            <p:nvPr/>
          </p:nvSpPr>
          <p:spPr>
            <a:xfrm rot="2899083" flipH="1">
              <a:off x="2176044" y="3197562"/>
              <a:ext cx="214035" cy="394466"/>
            </a:xfrm>
            <a:custGeom>
              <a:avLst/>
              <a:gdLst/>
              <a:ahLst/>
              <a:cxnLst/>
              <a:rect l="l" t="t" r="r" b="b"/>
              <a:pathLst>
                <a:path w="4813" h="8870" extrusionOk="0">
                  <a:moveTo>
                    <a:pt x="2038" y="1"/>
                  </a:moveTo>
                  <a:lnTo>
                    <a:pt x="2038" y="1"/>
                  </a:lnTo>
                  <a:cubicBezTo>
                    <a:pt x="2132" y="79"/>
                    <a:pt x="2163" y="361"/>
                    <a:pt x="2163" y="565"/>
                  </a:cubicBezTo>
                  <a:cubicBezTo>
                    <a:pt x="2116" y="675"/>
                    <a:pt x="2069" y="847"/>
                    <a:pt x="2054" y="1020"/>
                  </a:cubicBezTo>
                  <a:cubicBezTo>
                    <a:pt x="2022" y="863"/>
                    <a:pt x="1960" y="706"/>
                    <a:pt x="1866" y="597"/>
                  </a:cubicBezTo>
                  <a:cubicBezTo>
                    <a:pt x="1733" y="156"/>
                    <a:pt x="1091" y="142"/>
                    <a:pt x="1012" y="142"/>
                  </a:cubicBezTo>
                  <a:cubicBezTo>
                    <a:pt x="1006" y="142"/>
                    <a:pt x="1004" y="142"/>
                    <a:pt x="1004" y="142"/>
                  </a:cubicBezTo>
                  <a:cubicBezTo>
                    <a:pt x="1145" y="173"/>
                    <a:pt x="1395" y="424"/>
                    <a:pt x="1521" y="581"/>
                  </a:cubicBezTo>
                  <a:cubicBezTo>
                    <a:pt x="1505" y="753"/>
                    <a:pt x="1537" y="1004"/>
                    <a:pt x="1615" y="1177"/>
                  </a:cubicBezTo>
                  <a:cubicBezTo>
                    <a:pt x="1584" y="1177"/>
                    <a:pt x="1537" y="1192"/>
                    <a:pt x="1505" y="1208"/>
                  </a:cubicBezTo>
                  <a:cubicBezTo>
                    <a:pt x="1411" y="1035"/>
                    <a:pt x="1270" y="879"/>
                    <a:pt x="1145" y="800"/>
                  </a:cubicBezTo>
                  <a:cubicBezTo>
                    <a:pt x="1000" y="628"/>
                    <a:pt x="793" y="580"/>
                    <a:pt x="605" y="580"/>
                  </a:cubicBezTo>
                  <a:cubicBezTo>
                    <a:pt x="365" y="580"/>
                    <a:pt x="157" y="659"/>
                    <a:pt x="157" y="659"/>
                  </a:cubicBezTo>
                  <a:cubicBezTo>
                    <a:pt x="163" y="659"/>
                    <a:pt x="168" y="658"/>
                    <a:pt x="174" y="658"/>
                  </a:cubicBezTo>
                  <a:cubicBezTo>
                    <a:pt x="344" y="658"/>
                    <a:pt x="758" y="866"/>
                    <a:pt x="894" y="957"/>
                  </a:cubicBezTo>
                  <a:cubicBezTo>
                    <a:pt x="941" y="1145"/>
                    <a:pt x="1051" y="1396"/>
                    <a:pt x="1176" y="1521"/>
                  </a:cubicBezTo>
                  <a:cubicBezTo>
                    <a:pt x="1066" y="1725"/>
                    <a:pt x="1051" y="1992"/>
                    <a:pt x="1176" y="2352"/>
                  </a:cubicBezTo>
                  <a:cubicBezTo>
                    <a:pt x="1035" y="2477"/>
                    <a:pt x="925" y="2634"/>
                    <a:pt x="863" y="2760"/>
                  </a:cubicBezTo>
                  <a:cubicBezTo>
                    <a:pt x="676" y="2889"/>
                    <a:pt x="239" y="3110"/>
                    <a:pt x="47" y="3110"/>
                  </a:cubicBezTo>
                  <a:cubicBezTo>
                    <a:pt x="29" y="3110"/>
                    <a:pt x="14" y="3108"/>
                    <a:pt x="0" y="3104"/>
                  </a:cubicBezTo>
                  <a:lnTo>
                    <a:pt x="0" y="3104"/>
                  </a:lnTo>
                  <a:cubicBezTo>
                    <a:pt x="1" y="3104"/>
                    <a:pt x="189" y="3216"/>
                    <a:pt x="449" y="3216"/>
                  </a:cubicBezTo>
                  <a:cubicBezTo>
                    <a:pt x="579" y="3216"/>
                    <a:pt x="727" y="3188"/>
                    <a:pt x="878" y="3104"/>
                  </a:cubicBezTo>
                  <a:cubicBezTo>
                    <a:pt x="988" y="3104"/>
                    <a:pt x="1207" y="2963"/>
                    <a:pt x="1364" y="2791"/>
                  </a:cubicBezTo>
                  <a:lnTo>
                    <a:pt x="1364" y="2791"/>
                  </a:lnTo>
                  <a:cubicBezTo>
                    <a:pt x="753" y="3653"/>
                    <a:pt x="674" y="6443"/>
                    <a:pt x="1301" y="6647"/>
                  </a:cubicBezTo>
                  <a:cubicBezTo>
                    <a:pt x="1831" y="7332"/>
                    <a:pt x="3182" y="8869"/>
                    <a:pt x="4000" y="8869"/>
                  </a:cubicBezTo>
                  <a:cubicBezTo>
                    <a:pt x="4174" y="8869"/>
                    <a:pt x="4324" y="8800"/>
                    <a:pt x="4436" y="8637"/>
                  </a:cubicBezTo>
                  <a:cubicBezTo>
                    <a:pt x="4468" y="8590"/>
                    <a:pt x="4483" y="8543"/>
                    <a:pt x="4515" y="8481"/>
                  </a:cubicBezTo>
                  <a:cubicBezTo>
                    <a:pt x="4530" y="8418"/>
                    <a:pt x="4562" y="8355"/>
                    <a:pt x="4577" y="8277"/>
                  </a:cubicBezTo>
                  <a:cubicBezTo>
                    <a:pt x="4812" y="7352"/>
                    <a:pt x="4671" y="5346"/>
                    <a:pt x="2665" y="5126"/>
                  </a:cubicBezTo>
                  <a:cubicBezTo>
                    <a:pt x="2038" y="4688"/>
                    <a:pt x="1991" y="3684"/>
                    <a:pt x="1913" y="3073"/>
                  </a:cubicBezTo>
                  <a:cubicBezTo>
                    <a:pt x="1960" y="3042"/>
                    <a:pt x="2022" y="2979"/>
                    <a:pt x="2085" y="2885"/>
                  </a:cubicBezTo>
                  <a:cubicBezTo>
                    <a:pt x="2352" y="2446"/>
                    <a:pt x="2602" y="1615"/>
                    <a:pt x="2508" y="1286"/>
                  </a:cubicBezTo>
                  <a:cubicBezTo>
                    <a:pt x="2555" y="1082"/>
                    <a:pt x="2524" y="863"/>
                    <a:pt x="2461" y="706"/>
                  </a:cubicBezTo>
                  <a:cubicBezTo>
                    <a:pt x="2555" y="299"/>
                    <a:pt x="2038" y="1"/>
                    <a:pt x="20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" name="Google Shape;40931;p71">
            <a:extLst>
              <a:ext uri="{FF2B5EF4-FFF2-40B4-BE49-F238E27FC236}">
                <a16:creationId xmlns:a16="http://schemas.microsoft.com/office/drawing/2014/main" id="{137A2FA0-789C-D6D7-EC3C-4F4CCE84DFC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138621" y="1517468"/>
            <a:ext cx="3953365" cy="11243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/>
              <a:t>Thanks!</a:t>
            </a:r>
            <a:endParaRPr sz="7200"/>
          </a:p>
        </p:txBody>
      </p:sp>
      <p:sp>
        <p:nvSpPr>
          <p:cNvPr id="11" name="Google Shape;39560;p48">
            <a:extLst>
              <a:ext uri="{FF2B5EF4-FFF2-40B4-BE49-F238E27FC236}">
                <a16:creationId xmlns:a16="http://schemas.microsoft.com/office/drawing/2014/main" id="{E0F1A6B7-07FB-1795-8D74-34D7C6693310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5326313" y="2740963"/>
            <a:ext cx="3692736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SEE YOU AGAIN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med">
        <p159:morph option="byObject"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High School Activities to Celebrate Japanese Culture Day by Slidesgo">
  <a:themeElements>
    <a:clrScheme name="Simple Light">
      <a:dk1>
        <a:srgbClr val="191919"/>
      </a:dk1>
      <a:lt1>
        <a:srgbClr val="FFFDF9"/>
      </a:lt1>
      <a:dk2>
        <a:srgbClr val="B23E32"/>
      </a:dk2>
      <a:lt2>
        <a:srgbClr val="E4888E"/>
      </a:lt2>
      <a:accent1>
        <a:srgbClr val="F0DAE4"/>
      </a:accent1>
      <a:accent2>
        <a:srgbClr val="ED5F9A"/>
      </a:accent2>
      <a:accent3>
        <a:srgbClr val="FFB0B0"/>
      </a:accent3>
      <a:accent4>
        <a:srgbClr val="E06161"/>
      </a:accent4>
      <a:accent5>
        <a:srgbClr val="FFE4B3"/>
      </a:accent5>
      <a:accent6>
        <a:srgbClr val="5B3C34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39</TotalTime>
  <Words>564</Words>
  <Application>Microsoft Macintosh PowerPoint</Application>
  <PresentationFormat>On-screen Show (16:9)</PresentationFormat>
  <Paragraphs>70</Paragraphs>
  <Slides>6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</vt:i4>
      </vt:variant>
    </vt:vector>
  </HeadingPairs>
  <TitlesOfParts>
    <vt:vector size="12" baseType="lpstr">
      <vt:lpstr>Hind Siliguri</vt:lpstr>
      <vt:lpstr>Bebas Neue</vt:lpstr>
      <vt:lpstr>Arial</vt:lpstr>
      <vt:lpstr>Merienda One</vt:lpstr>
      <vt:lpstr>Calibri</vt:lpstr>
      <vt:lpstr>High School Activities to Celebrate Japanese Culture Day by Slidesgo</vt:lpstr>
      <vt:lpstr>Unit 9: Cities of the world</vt:lpstr>
      <vt:lpstr>Complete the table with possessive adjectives and possessive pronouns.</vt:lpstr>
      <vt:lpstr>Choose the best answer to complete each of the following sentences.</vt:lpstr>
      <vt:lpstr>Read the email. Choose the right words and write them on the lines.</vt:lpstr>
      <vt:lpstr>Complete the sentences. Use the correct possessive adjectives or possessive pronouns.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Unit 9: Cities of the world</dc:title>
  <cp:lastModifiedBy>Tuấn Đạt Nguyễn</cp:lastModifiedBy>
  <cp:revision>8</cp:revision>
  <dcterms:modified xsi:type="dcterms:W3CDTF">2022-12-09T03:46:52Z</dcterms:modified>
</cp:coreProperties>
</file>